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1430000" cy="6013450"/>
  <p:notesSz cx="11430000" cy="60134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408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28737" y="2090593"/>
            <a:ext cx="8772524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29999" y="0"/>
                </a:lnTo>
                <a:lnTo>
                  <a:pt x="11429999" y="6000749"/>
                </a:lnTo>
                <a:lnTo>
                  <a:pt x="0" y="6000749"/>
                </a:lnTo>
                <a:lnTo>
                  <a:pt x="0" y="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2" y="4762"/>
            <a:ext cx="11420475" cy="5996305"/>
          </a:xfrm>
          <a:custGeom>
            <a:avLst/>
            <a:gdLst/>
            <a:ahLst/>
            <a:cxnLst/>
            <a:rect l="l" t="t" r="r" b="b"/>
            <a:pathLst>
              <a:path w="11420475" h="5996305">
                <a:moveTo>
                  <a:pt x="0" y="0"/>
                </a:moveTo>
                <a:lnTo>
                  <a:pt x="11420474" y="0"/>
                </a:lnTo>
                <a:lnTo>
                  <a:pt x="11420474" y="5995987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29999" y="0"/>
                </a:lnTo>
                <a:lnTo>
                  <a:pt x="11429999" y="6000749"/>
                </a:lnTo>
                <a:lnTo>
                  <a:pt x="0" y="6000749"/>
                </a:lnTo>
                <a:lnTo>
                  <a:pt x="0" y="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2" y="4762"/>
            <a:ext cx="11420475" cy="5996305"/>
          </a:xfrm>
          <a:custGeom>
            <a:avLst/>
            <a:gdLst/>
            <a:ahLst/>
            <a:cxnLst/>
            <a:rect l="l" t="t" r="r" b="b"/>
            <a:pathLst>
              <a:path w="11420475" h="5996305">
                <a:moveTo>
                  <a:pt x="0" y="0"/>
                </a:moveTo>
                <a:lnTo>
                  <a:pt x="11420474" y="0"/>
                </a:lnTo>
                <a:lnTo>
                  <a:pt x="11420474" y="5995987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29999" y="0"/>
                </a:lnTo>
                <a:lnTo>
                  <a:pt x="11429999" y="6000749"/>
                </a:lnTo>
                <a:lnTo>
                  <a:pt x="0" y="6000749"/>
                </a:lnTo>
                <a:lnTo>
                  <a:pt x="0" y="0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2" y="4762"/>
            <a:ext cx="11420475" cy="5996305"/>
          </a:xfrm>
          <a:custGeom>
            <a:avLst/>
            <a:gdLst/>
            <a:ahLst/>
            <a:cxnLst/>
            <a:rect l="l" t="t" r="r" b="b"/>
            <a:pathLst>
              <a:path w="11420475" h="5996305">
                <a:moveTo>
                  <a:pt x="0" y="0"/>
                </a:moveTo>
                <a:lnTo>
                  <a:pt x="11420474" y="0"/>
                </a:lnTo>
                <a:lnTo>
                  <a:pt x="11420474" y="5995987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8627" y="1957243"/>
            <a:ext cx="5452744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7637" y="1589231"/>
            <a:ext cx="8594724" cy="1393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50" Type="http://schemas.openxmlformats.org/officeDocument/2006/relationships/image" Target="../media/image56.png"/><Relationship Id="rId55" Type="http://schemas.openxmlformats.org/officeDocument/2006/relationships/image" Target="../media/image61.png"/><Relationship Id="rId63" Type="http://schemas.openxmlformats.org/officeDocument/2006/relationships/image" Target="../media/image69.png"/><Relationship Id="rId68" Type="http://schemas.openxmlformats.org/officeDocument/2006/relationships/image" Target="../media/image74.png"/><Relationship Id="rId76" Type="http://schemas.openxmlformats.org/officeDocument/2006/relationships/image" Target="../media/image82.png"/><Relationship Id="rId84" Type="http://schemas.openxmlformats.org/officeDocument/2006/relationships/image" Target="../media/image90.png"/><Relationship Id="rId89" Type="http://schemas.openxmlformats.org/officeDocument/2006/relationships/image" Target="../media/image95.png"/><Relationship Id="rId97" Type="http://schemas.openxmlformats.org/officeDocument/2006/relationships/image" Target="../media/image103.png"/><Relationship Id="rId7" Type="http://schemas.openxmlformats.org/officeDocument/2006/relationships/image" Target="../media/image13.png"/><Relationship Id="rId71" Type="http://schemas.openxmlformats.org/officeDocument/2006/relationships/image" Target="../media/image77.png"/><Relationship Id="rId92" Type="http://schemas.openxmlformats.org/officeDocument/2006/relationships/image" Target="../media/image9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35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3" Type="http://schemas.openxmlformats.org/officeDocument/2006/relationships/image" Target="../media/image59.png"/><Relationship Id="rId58" Type="http://schemas.openxmlformats.org/officeDocument/2006/relationships/image" Target="../media/image64.png"/><Relationship Id="rId66" Type="http://schemas.openxmlformats.org/officeDocument/2006/relationships/image" Target="../media/image72.png"/><Relationship Id="rId74" Type="http://schemas.openxmlformats.org/officeDocument/2006/relationships/image" Target="../media/image80.png"/><Relationship Id="rId79" Type="http://schemas.openxmlformats.org/officeDocument/2006/relationships/image" Target="../media/image85.png"/><Relationship Id="rId87" Type="http://schemas.openxmlformats.org/officeDocument/2006/relationships/image" Target="../media/image93.png"/><Relationship Id="rId5" Type="http://schemas.openxmlformats.org/officeDocument/2006/relationships/image" Target="../media/image11.png"/><Relationship Id="rId61" Type="http://schemas.openxmlformats.org/officeDocument/2006/relationships/image" Target="../media/image67.png"/><Relationship Id="rId82" Type="http://schemas.openxmlformats.org/officeDocument/2006/relationships/image" Target="../media/image88.png"/><Relationship Id="rId90" Type="http://schemas.openxmlformats.org/officeDocument/2006/relationships/image" Target="../media/image96.png"/><Relationship Id="rId95" Type="http://schemas.openxmlformats.org/officeDocument/2006/relationships/image" Target="../media/image101.png"/><Relationship Id="rId19" Type="http://schemas.openxmlformats.org/officeDocument/2006/relationships/image" Target="../media/image2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image" Target="../media/image54.png"/><Relationship Id="rId56" Type="http://schemas.openxmlformats.org/officeDocument/2006/relationships/image" Target="../media/image62.png"/><Relationship Id="rId64" Type="http://schemas.openxmlformats.org/officeDocument/2006/relationships/image" Target="../media/image70.png"/><Relationship Id="rId69" Type="http://schemas.openxmlformats.org/officeDocument/2006/relationships/image" Target="../media/image75.png"/><Relationship Id="rId77" Type="http://schemas.openxmlformats.org/officeDocument/2006/relationships/image" Target="../media/image83.png"/><Relationship Id="rId100" Type="http://schemas.openxmlformats.org/officeDocument/2006/relationships/image" Target="../media/image106.png"/><Relationship Id="rId8" Type="http://schemas.openxmlformats.org/officeDocument/2006/relationships/image" Target="../media/image14.png"/><Relationship Id="rId51" Type="http://schemas.openxmlformats.org/officeDocument/2006/relationships/image" Target="../media/image57.png"/><Relationship Id="rId72" Type="http://schemas.openxmlformats.org/officeDocument/2006/relationships/image" Target="../media/image78.png"/><Relationship Id="rId80" Type="http://schemas.openxmlformats.org/officeDocument/2006/relationships/image" Target="../media/image86.png"/><Relationship Id="rId85" Type="http://schemas.openxmlformats.org/officeDocument/2006/relationships/image" Target="../media/image91.png"/><Relationship Id="rId93" Type="http://schemas.openxmlformats.org/officeDocument/2006/relationships/image" Target="../media/image99.png"/><Relationship Id="rId98" Type="http://schemas.openxmlformats.org/officeDocument/2006/relationships/image" Target="../media/image104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59" Type="http://schemas.openxmlformats.org/officeDocument/2006/relationships/image" Target="../media/image65.png"/><Relationship Id="rId67" Type="http://schemas.openxmlformats.org/officeDocument/2006/relationships/image" Target="../media/image73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Relationship Id="rId54" Type="http://schemas.openxmlformats.org/officeDocument/2006/relationships/image" Target="../media/image60.png"/><Relationship Id="rId62" Type="http://schemas.openxmlformats.org/officeDocument/2006/relationships/image" Target="../media/image68.png"/><Relationship Id="rId70" Type="http://schemas.openxmlformats.org/officeDocument/2006/relationships/image" Target="../media/image76.png"/><Relationship Id="rId75" Type="http://schemas.openxmlformats.org/officeDocument/2006/relationships/image" Target="../media/image81.png"/><Relationship Id="rId83" Type="http://schemas.openxmlformats.org/officeDocument/2006/relationships/image" Target="../media/image89.png"/><Relationship Id="rId88" Type="http://schemas.openxmlformats.org/officeDocument/2006/relationships/image" Target="../media/image94.png"/><Relationship Id="rId91" Type="http://schemas.openxmlformats.org/officeDocument/2006/relationships/image" Target="../media/image97.png"/><Relationship Id="rId9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49" Type="http://schemas.openxmlformats.org/officeDocument/2006/relationships/image" Target="../media/image55.png"/><Relationship Id="rId57" Type="http://schemas.openxmlformats.org/officeDocument/2006/relationships/image" Target="../media/image63.png"/><Relationship Id="rId10" Type="http://schemas.openxmlformats.org/officeDocument/2006/relationships/image" Target="../media/image16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52" Type="http://schemas.openxmlformats.org/officeDocument/2006/relationships/image" Target="../media/image58.png"/><Relationship Id="rId60" Type="http://schemas.openxmlformats.org/officeDocument/2006/relationships/image" Target="../media/image66.png"/><Relationship Id="rId65" Type="http://schemas.openxmlformats.org/officeDocument/2006/relationships/image" Target="../media/image71.png"/><Relationship Id="rId73" Type="http://schemas.openxmlformats.org/officeDocument/2006/relationships/image" Target="../media/image79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92.png"/><Relationship Id="rId94" Type="http://schemas.openxmlformats.org/officeDocument/2006/relationships/image" Target="../media/image100.png"/><Relationship Id="rId99" Type="http://schemas.openxmlformats.org/officeDocument/2006/relationships/image" Target="../media/image105.png"/><Relationship Id="rId101" Type="http://schemas.openxmlformats.org/officeDocument/2006/relationships/image" Target="../media/image10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6487" y="1589231"/>
            <a:ext cx="5095875" cy="13931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 marR="5080">
              <a:lnSpc>
                <a:spcPts val="5020"/>
              </a:lnSpc>
              <a:spcBef>
                <a:spcPts val="869"/>
              </a:spcBef>
            </a:pPr>
            <a:r>
              <a:rPr sz="4750" spc="215" dirty="0"/>
              <a:t>S</a:t>
            </a:r>
            <a:r>
              <a:rPr sz="4750" spc="-430" dirty="0"/>
              <a:t>t</a:t>
            </a:r>
            <a:r>
              <a:rPr sz="4750" spc="-245" dirty="0"/>
              <a:t>u</a:t>
            </a:r>
            <a:r>
              <a:rPr sz="4750" spc="-220" dirty="0"/>
              <a:t>d</a:t>
            </a:r>
            <a:r>
              <a:rPr sz="4750" spc="-320" dirty="0"/>
              <a:t>e</a:t>
            </a:r>
            <a:r>
              <a:rPr sz="4750" spc="-245" dirty="0"/>
              <a:t>n</a:t>
            </a:r>
            <a:r>
              <a:rPr sz="4750" spc="-310" dirty="0"/>
              <a:t>t</a:t>
            </a:r>
            <a:r>
              <a:rPr sz="4750" spc="-700" dirty="0"/>
              <a:t> </a:t>
            </a:r>
            <a:r>
              <a:rPr sz="4750" spc="-114" dirty="0"/>
              <a:t>D</a:t>
            </a:r>
            <a:r>
              <a:rPr sz="4750" spc="-300" dirty="0"/>
              <a:t>a</a:t>
            </a:r>
            <a:r>
              <a:rPr sz="4750" spc="-430" dirty="0"/>
              <a:t>t</a:t>
            </a:r>
            <a:r>
              <a:rPr sz="4750" spc="-300" dirty="0"/>
              <a:t>a</a:t>
            </a:r>
            <a:r>
              <a:rPr sz="4750" spc="-220" dirty="0"/>
              <a:t>b</a:t>
            </a:r>
            <a:r>
              <a:rPr sz="4750" spc="-300" dirty="0"/>
              <a:t>a</a:t>
            </a:r>
            <a:r>
              <a:rPr sz="4750" spc="275" dirty="0"/>
              <a:t>s</a:t>
            </a:r>
            <a:r>
              <a:rPr sz="4750" spc="-120" dirty="0"/>
              <a:t>e  </a:t>
            </a:r>
            <a:r>
              <a:rPr sz="4750" spc="175" dirty="0"/>
              <a:t>M</a:t>
            </a:r>
            <a:r>
              <a:rPr sz="4750" spc="-300" dirty="0"/>
              <a:t>a</a:t>
            </a:r>
            <a:r>
              <a:rPr sz="4750" spc="-245" dirty="0"/>
              <a:t>n</a:t>
            </a:r>
            <a:r>
              <a:rPr sz="4750" spc="-300" dirty="0"/>
              <a:t>a</a:t>
            </a:r>
            <a:r>
              <a:rPr sz="4750" spc="40" dirty="0"/>
              <a:t>g</a:t>
            </a:r>
            <a:r>
              <a:rPr sz="4750" spc="-320" dirty="0"/>
              <a:t>e</a:t>
            </a:r>
            <a:r>
              <a:rPr sz="4750" spc="-390" dirty="0"/>
              <a:t>m</a:t>
            </a:r>
            <a:r>
              <a:rPr sz="4750" spc="-320" dirty="0"/>
              <a:t>e</a:t>
            </a:r>
            <a:r>
              <a:rPr sz="4750" spc="-245" dirty="0"/>
              <a:t>n</a:t>
            </a:r>
            <a:r>
              <a:rPr sz="4750" spc="-310" dirty="0"/>
              <a:t>t</a:t>
            </a:r>
            <a:r>
              <a:rPr sz="4750" spc="-700" dirty="0"/>
              <a:t> </a:t>
            </a:r>
            <a:r>
              <a:rPr sz="4750" spc="215" dirty="0"/>
              <a:t>S</a:t>
            </a:r>
            <a:r>
              <a:rPr sz="4750" spc="-65" dirty="0"/>
              <a:t>y</a:t>
            </a:r>
            <a:r>
              <a:rPr sz="4750" spc="275" dirty="0"/>
              <a:t>s</a:t>
            </a:r>
            <a:r>
              <a:rPr sz="4750" spc="-430" dirty="0"/>
              <a:t>t</a:t>
            </a:r>
            <a:r>
              <a:rPr sz="4750" spc="-320" dirty="0"/>
              <a:t>e</a:t>
            </a:r>
            <a:r>
              <a:rPr sz="4750" spc="-250" dirty="0"/>
              <a:t>m</a:t>
            </a:r>
            <a:endParaRPr sz="4750"/>
          </a:p>
        </p:txBody>
      </p:sp>
      <p:sp>
        <p:nvSpPr>
          <p:cNvPr id="6" name="object 6"/>
          <p:cNvSpPr txBox="1"/>
          <p:nvPr/>
        </p:nvSpPr>
        <p:spPr>
          <a:xfrm>
            <a:off x="4895055" y="3190124"/>
            <a:ext cx="5672455" cy="546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17780">
              <a:lnSpc>
                <a:spcPct val="113300"/>
              </a:lnSpc>
              <a:spcBef>
                <a:spcPts val="100"/>
              </a:spcBef>
            </a:pP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well-designed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implemented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student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management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 </a:t>
            </a:r>
            <a:r>
              <a:rPr sz="1600" spc="-4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help</a:t>
            </a:r>
            <a:r>
              <a:rPr sz="1600" spc="-229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institutions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better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organize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their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streamline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>
                <a:solidFill>
                  <a:srgbClr val="E4DFDE"/>
                </a:solidFill>
                <a:latin typeface="Trebuchet MS"/>
                <a:cs typeface="Trebuchet MS"/>
              </a:rPr>
              <a:t>processes</a:t>
            </a:r>
            <a:r>
              <a:rPr sz="1600" spc="-105" smtClean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747568"/>
            <a:ext cx="289623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0" dirty="0"/>
              <a:t>U</a:t>
            </a:r>
            <a:r>
              <a:rPr spc="170" dirty="0"/>
              <a:t>s</a:t>
            </a:r>
            <a:r>
              <a:rPr spc="-160" dirty="0"/>
              <a:t>er</a:t>
            </a:r>
            <a:r>
              <a:rPr spc="-600" dirty="0"/>
              <a:t> </a:t>
            </a:r>
            <a:r>
              <a:rPr spc="-229" dirty="0"/>
              <a:t>I</a:t>
            </a:r>
            <a:r>
              <a:rPr spc="-85" dirty="0"/>
              <a:t>n</a:t>
            </a:r>
            <a:r>
              <a:rPr spc="-395" dirty="0"/>
              <a:t>t</a:t>
            </a:r>
            <a:r>
              <a:rPr spc="-160" dirty="0"/>
              <a:t>e</a:t>
            </a:r>
            <a:r>
              <a:rPr spc="-145" dirty="0"/>
              <a:t>r</a:t>
            </a:r>
            <a:r>
              <a:rPr spc="-365" dirty="0"/>
              <a:t>f</a:t>
            </a:r>
            <a:r>
              <a:rPr spc="-155" dirty="0"/>
              <a:t>a</a:t>
            </a:r>
            <a:r>
              <a:rPr spc="-35" dirty="0"/>
              <a:t>c</a:t>
            </a:r>
            <a:r>
              <a:rPr spc="-140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7824" y="1733549"/>
            <a:ext cx="3981450" cy="1619250"/>
            <a:chOff x="1647824" y="1733549"/>
            <a:chExt cx="3981450" cy="1619250"/>
          </a:xfrm>
        </p:grpSpPr>
        <p:sp>
          <p:nvSpPr>
            <p:cNvPr id="4" name="object 4"/>
            <p:cNvSpPr/>
            <p:nvPr/>
          </p:nvSpPr>
          <p:spPr>
            <a:xfrm>
              <a:off x="1652587" y="1738312"/>
              <a:ext cx="3971925" cy="1609725"/>
            </a:xfrm>
            <a:custGeom>
              <a:avLst/>
              <a:gdLst/>
              <a:ahLst/>
              <a:cxnLst/>
              <a:rect l="l" t="t" r="r" b="b"/>
              <a:pathLst>
                <a:path w="3971925" h="1609725">
                  <a:moveTo>
                    <a:pt x="3922976" y="1609724"/>
                  </a:moveTo>
                  <a:lnTo>
                    <a:pt x="48947" y="1609724"/>
                  </a:lnTo>
                  <a:lnTo>
                    <a:pt x="45541" y="1609389"/>
                  </a:lnTo>
                  <a:lnTo>
                    <a:pt x="10739" y="1589302"/>
                  </a:lnTo>
                  <a:lnTo>
                    <a:pt x="0" y="1560776"/>
                  </a:lnTo>
                  <a:lnTo>
                    <a:pt x="0" y="1557337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6"/>
                  </a:lnTo>
                  <a:lnTo>
                    <a:pt x="3971924" y="48947"/>
                  </a:lnTo>
                  <a:lnTo>
                    <a:pt x="3971924" y="1560776"/>
                  </a:lnTo>
                  <a:lnTo>
                    <a:pt x="3954148" y="1596812"/>
                  </a:lnTo>
                  <a:lnTo>
                    <a:pt x="3926383" y="1609389"/>
                  </a:lnTo>
                  <a:lnTo>
                    <a:pt x="3922976" y="1609724"/>
                  </a:lnTo>
                  <a:close/>
                </a:path>
              </a:pathLst>
            </a:custGeom>
            <a:solidFill>
              <a:srgbClr val="11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2587" y="1738312"/>
              <a:ext cx="3971925" cy="1609725"/>
            </a:xfrm>
            <a:custGeom>
              <a:avLst/>
              <a:gdLst/>
              <a:ahLst/>
              <a:cxnLst/>
              <a:rect l="l" t="t" r="r" b="b"/>
              <a:pathLst>
                <a:path w="3971925" h="1609725">
                  <a:moveTo>
                    <a:pt x="0" y="15573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36406" y="2671"/>
                  </a:lnTo>
                  <a:lnTo>
                    <a:pt x="3939584" y="3987"/>
                  </a:lnTo>
                  <a:lnTo>
                    <a:pt x="3942762" y="5303"/>
                  </a:lnTo>
                  <a:lnTo>
                    <a:pt x="3945781" y="691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557337"/>
                  </a:lnTo>
                  <a:lnTo>
                    <a:pt x="3956580" y="1594380"/>
                  </a:lnTo>
                  <a:lnTo>
                    <a:pt x="3948641" y="1600895"/>
                  </a:lnTo>
                  <a:lnTo>
                    <a:pt x="3945781" y="1602806"/>
                  </a:lnTo>
                  <a:lnTo>
                    <a:pt x="3919537" y="1609724"/>
                  </a:lnTo>
                  <a:lnTo>
                    <a:pt x="52387" y="1609724"/>
                  </a:lnTo>
                  <a:lnTo>
                    <a:pt x="23282" y="1600895"/>
                  </a:lnTo>
                  <a:lnTo>
                    <a:pt x="20422" y="1598984"/>
                  </a:lnTo>
                  <a:lnTo>
                    <a:pt x="8828" y="1586441"/>
                  </a:lnTo>
                  <a:lnTo>
                    <a:pt x="6917" y="1583581"/>
                  </a:lnTo>
                  <a:lnTo>
                    <a:pt x="5304" y="1580563"/>
                  </a:lnTo>
                  <a:lnTo>
                    <a:pt x="3987" y="1577385"/>
                  </a:lnTo>
                  <a:lnTo>
                    <a:pt x="2671" y="1574207"/>
                  </a:lnTo>
                  <a:lnTo>
                    <a:pt x="1677" y="1570930"/>
                  </a:lnTo>
                  <a:lnTo>
                    <a:pt x="1006" y="1567557"/>
                  </a:lnTo>
                  <a:lnTo>
                    <a:pt x="335" y="1564183"/>
                  </a:lnTo>
                  <a:lnTo>
                    <a:pt x="0" y="1560776"/>
                  </a:lnTo>
                  <a:lnTo>
                    <a:pt x="0" y="1557337"/>
                  </a:lnTo>
                  <a:close/>
                </a:path>
              </a:pathLst>
            </a:custGeom>
            <a:ln w="9524">
              <a:solidFill>
                <a:srgbClr val="13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00723" y="1733549"/>
            <a:ext cx="3990975" cy="1619250"/>
            <a:chOff x="5800723" y="1733549"/>
            <a:chExt cx="3990975" cy="1619250"/>
          </a:xfrm>
        </p:grpSpPr>
        <p:sp>
          <p:nvSpPr>
            <p:cNvPr id="7" name="object 7"/>
            <p:cNvSpPr/>
            <p:nvPr/>
          </p:nvSpPr>
          <p:spPr>
            <a:xfrm>
              <a:off x="5805486" y="1738312"/>
              <a:ext cx="3981450" cy="1609725"/>
            </a:xfrm>
            <a:custGeom>
              <a:avLst/>
              <a:gdLst/>
              <a:ahLst/>
              <a:cxnLst/>
              <a:rect l="l" t="t" r="r" b="b"/>
              <a:pathLst>
                <a:path w="3981450" h="1609725">
                  <a:moveTo>
                    <a:pt x="3932502" y="1609724"/>
                  </a:moveTo>
                  <a:lnTo>
                    <a:pt x="48948" y="1609724"/>
                  </a:lnTo>
                  <a:lnTo>
                    <a:pt x="45540" y="1609389"/>
                  </a:lnTo>
                  <a:lnTo>
                    <a:pt x="10740" y="1589302"/>
                  </a:lnTo>
                  <a:lnTo>
                    <a:pt x="0" y="1560776"/>
                  </a:lnTo>
                  <a:lnTo>
                    <a:pt x="0" y="1557337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6"/>
                  </a:lnTo>
                  <a:lnTo>
                    <a:pt x="3981450" y="48947"/>
                  </a:lnTo>
                  <a:lnTo>
                    <a:pt x="3981450" y="1560776"/>
                  </a:lnTo>
                  <a:lnTo>
                    <a:pt x="3963673" y="1596812"/>
                  </a:lnTo>
                  <a:lnTo>
                    <a:pt x="3935908" y="1609389"/>
                  </a:lnTo>
                  <a:lnTo>
                    <a:pt x="3932502" y="1609724"/>
                  </a:lnTo>
                  <a:close/>
                </a:path>
              </a:pathLst>
            </a:custGeom>
            <a:solidFill>
              <a:srgbClr val="11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5486" y="1738312"/>
              <a:ext cx="3981450" cy="1609725"/>
            </a:xfrm>
            <a:custGeom>
              <a:avLst/>
              <a:gdLst/>
              <a:ahLst/>
              <a:cxnLst/>
              <a:rect l="l" t="t" r="r" b="b"/>
              <a:pathLst>
                <a:path w="3981450" h="1609725">
                  <a:moveTo>
                    <a:pt x="0" y="1557337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20421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8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70710" y="20422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7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557337"/>
                  </a:lnTo>
                  <a:lnTo>
                    <a:pt x="3981450" y="1560776"/>
                  </a:lnTo>
                  <a:lnTo>
                    <a:pt x="3981114" y="1564183"/>
                  </a:lnTo>
                  <a:lnTo>
                    <a:pt x="3980442" y="1567557"/>
                  </a:lnTo>
                  <a:lnTo>
                    <a:pt x="3979771" y="1570930"/>
                  </a:lnTo>
                  <a:lnTo>
                    <a:pt x="3972620" y="1586441"/>
                  </a:lnTo>
                  <a:lnTo>
                    <a:pt x="3970710" y="1589302"/>
                  </a:lnTo>
                  <a:lnTo>
                    <a:pt x="3958165" y="1600895"/>
                  </a:lnTo>
                  <a:lnTo>
                    <a:pt x="3955306" y="1602806"/>
                  </a:lnTo>
                  <a:lnTo>
                    <a:pt x="3929062" y="1609724"/>
                  </a:lnTo>
                  <a:lnTo>
                    <a:pt x="52388" y="1609724"/>
                  </a:lnTo>
                  <a:lnTo>
                    <a:pt x="23282" y="1600895"/>
                  </a:lnTo>
                  <a:lnTo>
                    <a:pt x="20421" y="1598984"/>
                  </a:lnTo>
                  <a:lnTo>
                    <a:pt x="335" y="1564183"/>
                  </a:lnTo>
                  <a:lnTo>
                    <a:pt x="0" y="1560776"/>
                  </a:lnTo>
                  <a:lnTo>
                    <a:pt x="0" y="1557337"/>
                  </a:lnTo>
                  <a:close/>
                </a:path>
              </a:pathLst>
            </a:custGeom>
            <a:ln w="9524">
              <a:solidFill>
                <a:srgbClr val="13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68999" y="1858096"/>
            <a:ext cx="3568065" cy="101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2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2000" spc="-195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2000" spc="-3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2000" spc="-160" dirty="0">
                <a:solidFill>
                  <a:srgbClr val="E4DFDE"/>
                </a:solidFill>
                <a:latin typeface="Trebuchet MS"/>
                <a:cs typeface="Trebuchet MS"/>
              </a:rPr>
              <a:t>rr</a:t>
            </a:r>
            <a:r>
              <a:rPr sz="2000" spc="-13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20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2000" spc="-21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20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1040"/>
              </a:spcBef>
            </a:pPr>
            <a:r>
              <a:rPr sz="1600" spc="3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ll</a:t>
            </a:r>
            <a:r>
              <a:rPr sz="1600" spc="-20" dirty="0">
                <a:solidFill>
                  <a:srgbClr val="E4DFDE"/>
                </a:solidFill>
                <a:latin typeface="Trebuchet MS"/>
                <a:cs typeface="Trebuchet MS"/>
              </a:rPr>
              <a:t>-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z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,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o 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he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nee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47824" y="3524249"/>
            <a:ext cx="3981450" cy="1628775"/>
            <a:chOff x="1647824" y="3524249"/>
            <a:chExt cx="3981450" cy="1628775"/>
          </a:xfrm>
        </p:grpSpPr>
        <p:sp>
          <p:nvSpPr>
            <p:cNvPr id="11" name="object 11"/>
            <p:cNvSpPr/>
            <p:nvPr/>
          </p:nvSpPr>
          <p:spPr>
            <a:xfrm>
              <a:off x="1652587" y="3529012"/>
              <a:ext cx="3971925" cy="1619250"/>
            </a:xfrm>
            <a:custGeom>
              <a:avLst/>
              <a:gdLst/>
              <a:ahLst/>
              <a:cxnLst/>
              <a:rect l="l" t="t" r="r" b="b"/>
              <a:pathLst>
                <a:path w="3971925" h="1619250">
                  <a:moveTo>
                    <a:pt x="3922976" y="1619249"/>
                  </a:moveTo>
                  <a:lnTo>
                    <a:pt x="48947" y="1619249"/>
                  </a:lnTo>
                  <a:lnTo>
                    <a:pt x="45541" y="1618914"/>
                  </a:lnTo>
                  <a:lnTo>
                    <a:pt x="10739" y="1598826"/>
                  </a:lnTo>
                  <a:lnTo>
                    <a:pt x="0" y="1570301"/>
                  </a:lnTo>
                  <a:lnTo>
                    <a:pt x="0" y="1566862"/>
                  </a:lnTo>
                  <a:lnTo>
                    <a:pt x="0" y="48947"/>
                  </a:lnTo>
                  <a:lnTo>
                    <a:pt x="17776" y="12911"/>
                  </a:lnTo>
                  <a:lnTo>
                    <a:pt x="48947" y="0"/>
                  </a:lnTo>
                  <a:lnTo>
                    <a:pt x="3922976" y="0"/>
                  </a:lnTo>
                  <a:lnTo>
                    <a:pt x="3959012" y="17775"/>
                  </a:lnTo>
                  <a:lnTo>
                    <a:pt x="3971924" y="48947"/>
                  </a:lnTo>
                  <a:lnTo>
                    <a:pt x="3971924" y="1570301"/>
                  </a:lnTo>
                  <a:lnTo>
                    <a:pt x="3954148" y="1606337"/>
                  </a:lnTo>
                  <a:lnTo>
                    <a:pt x="3926383" y="1618914"/>
                  </a:lnTo>
                  <a:lnTo>
                    <a:pt x="3922976" y="1619249"/>
                  </a:lnTo>
                  <a:close/>
                </a:path>
              </a:pathLst>
            </a:custGeom>
            <a:solidFill>
              <a:srgbClr val="11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2587" y="3529012"/>
              <a:ext cx="3971925" cy="1619250"/>
            </a:xfrm>
            <a:custGeom>
              <a:avLst/>
              <a:gdLst/>
              <a:ahLst/>
              <a:cxnLst/>
              <a:rect l="l" t="t" r="r" b="b"/>
              <a:pathLst>
                <a:path w="3971925" h="1619250">
                  <a:moveTo>
                    <a:pt x="0" y="15668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1"/>
                  </a:lnTo>
                  <a:lnTo>
                    <a:pt x="12911" y="17775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919537" y="0"/>
                  </a:lnTo>
                  <a:lnTo>
                    <a:pt x="3922976" y="0"/>
                  </a:lnTo>
                  <a:lnTo>
                    <a:pt x="3926383" y="335"/>
                  </a:lnTo>
                  <a:lnTo>
                    <a:pt x="3929757" y="1006"/>
                  </a:lnTo>
                  <a:lnTo>
                    <a:pt x="3933130" y="1677"/>
                  </a:lnTo>
                  <a:lnTo>
                    <a:pt x="3936406" y="2671"/>
                  </a:lnTo>
                  <a:lnTo>
                    <a:pt x="3939584" y="3987"/>
                  </a:lnTo>
                  <a:lnTo>
                    <a:pt x="3942762" y="5303"/>
                  </a:lnTo>
                  <a:lnTo>
                    <a:pt x="3945781" y="6917"/>
                  </a:lnTo>
                  <a:lnTo>
                    <a:pt x="3948641" y="8828"/>
                  </a:lnTo>
                  <a:lnTo>
                    <a:pt x="3951502" y="10739"/>
                  </a:lnTo>
                  <a:lnTo>
                    <a:pt x="3954148" y="12911"/>
                  </a:lnTo>
                  <a:lnTo>
                    <a:pt x="3956580" y="15343"/>
                  </a:lnTo>
                  <a:lnTo>
                    <a:pt x="3959012" y="17775"/>
                  </a:lnTo>
                  <a:lnTo>
                    <a:pt x="3961184" y="20421"/>
                  </a:lnTo>
                  <a:lnTo>
                    <a:pt x="3963095" y="23282"/>
                  </a:lnTo>
                  <a:lnTo>
                    <a:pt x="3965006" y="26142"/>
                  </a:lnTo>
                  <a:lnTo>
                    <a:pt x="3971924" y="52387"/>
                  </a:lnTo>
                  <a:lnTo>
                    <a:pt x="3971924" y="1566862"/>
                  </a:lnTo>
                  <a:lnTo>
                    <a:pt x="3956580" y="1603905"/>
                  </a:lnTo>
                  <a:lnTo>
                    <a:pt x="3948641" y="1610420"/>
                  </a:lnTo>
                  <a:lnTo>
                    <a:pt x="3945781" y="1612331"/>
                  </a:lnTo>
                  <a:lnTo>
                    <a:pt x="3942762" y="1613945"/>
                  </a:lnTo>
                  <a:lnTo>
                    <a:pt x="3939584" y="1615261"/>
                  </a:lnTo>
                  <a:lnTo>
                    <a:pt x="3936406" y="1616578"/>
                  </a:lnTo>
                  <a:lnTo>
                    <a:pt x="3933130" y="1617572"/>
                  </a:lnTo>
                  <a:lnTo>
                    <a:pt x="3929757" y="1618242"/>
                  </a:lnTo>
                  <a:lnTo>
                    <a:pt x="3926383" y="1618914"/>
                  </a:lnTo>
                  <a:lnTo>
                    <a:pt x="3922976" y="1619249"/>
                  </a:lnTo>
                  <a:lnTo>
                    <a:pt x="3919537" y="1619249"/>
                  </a:lnTo>
                  <a:lnTo>
                    <a:pt x="52387" y="1619249"/>
                  </a:lnTo>
                  <a:lnTo>
                    <a:pt x="48947" y="1619249"/>
                  </a:lnTo>
                  <a:lnTo>
                    <a:pt x="45541" y="1618914"/>
                  </a:lnTo>
                  <a:lnTo>
                    <a:pt x="23282" y="1610420"/>
                  </a:lnTo>
                  <a:lnTo>
                    <a:pt x="20422" y="1608509"/>
                  </a:lnTo>
                  <a:lnTo>
                    <a:pt x="335" y="1573707"/>
                  </a:lnTo>
                  <a:lnTo>
                    <a:pt x="0" y="1570301"/>
                  </a:lnTo>
                  <a:lnTo>
                    <a:pt x="0" y="1566862"/>
                  </a:lnTo>
                  <a:close/>
                </a:path>
              </a:pathLst>
            </a:custGeom>
            <a:ln w="9524">
              <a:solidFill>
                <a:srgbClr val="13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11337" y="1858096"/>
            <a:ext cx="3468370" cy="2805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2000" spc="-25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2000" spc="-175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2000" spc="-25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2000" spc="-60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2000" spc="-8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2000" spc="-2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2000" spc="3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2000" spc="-175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20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2000" spc="-4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1300"/>
              </a:lnSpc>
              <a:spcBef>
                <a:spcPts val="1080"/>
              </a:spcBef>
            </a:pP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oo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o 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K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30" dirty="0">
                <a:solidFill>
                  <a:srgbClr val="E4DFDE"/>
                </a:solidFill>
                <a:latin typeface="Trebuchet MS"/>
                <a:cs typeface="Trebuchet MS"/>
              </a:rPr>
              <a:t>y  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2000" spc="3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2000" spc="-9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2000" spc="-34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2000" spc="-204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2000" spc="-95" dirty="0">
                <a:solidFill>
                  <a:srgbClr val="E4DFDE"/>
                </a:solidFill>
                <a:latin typeface="Trebuchet MS"/>
                <a:cs typeface="Trebuchet MS"/>
              </a:rPr>
              <a:t>ee</a:t>
            </a:r>
            <a:r>
              <a:rPr sz="2000" spc="-120" dirty="0">
                <a:solidFill>
                  <a:srgbClr val="E4DFDE"/>
                </a:solidFill>
                <a:latin typeface="Trebuchet MS"/>
                <a:cs typeface="Trebuchet MS"/>
              </a:rPr>
              <a:t>db</a:t>
            </a:r>
            <a:r>
              <a:rPr sz="2000" spc="-13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2000" spc="-70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2000" spc="-30" dirty="0">
                <a:solidFill>
                  <a:srgbClr val="E4DFDE"/>
                </a:solidFill>
                <a:latin typeface="Trebuchet MS"/>
                <a:cs typeface="Trebuchet MS"/>
              </a:rPr>
              <a:t>k</a:t>
            </a:r>
            <a:endParaRPr sz="2000">
              <a:latin typeface="Trebuchet MS"/>
              <a:cs typeface="Trebuchet MS"/>
            </a:endParaRPr>
          </a:p>
          <a:p>
            <a:pPr marL="12700" marR="527685">
              <a:lnSpc>
                <a:spcPct val="113300"/>
              </a:lnSpc>
              <a:spcBef>
                <a:spcPts val="1045"/>
              </a:spcBef>
            </a:pPr>
            <a:r>
              <a:rPr sz="1600" spc="-20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ee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db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ck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00723" y="3524249"/>
            <a:ext cx="3990975" cy="1628775"/>
            <a:chOff x="5800723" y="3524249"/>
            <a:chExt cx="3990975" cy="1628775"/>
          </a:xfrm>
        </p:grpSpPr>
        <p:sp>
          <p:nvSpPr>
            <p:cNvPr id="15" name="object 15"/>
            <p:cNvSpPr/>
            <p:nvPr/>
          </p:nvSpPr>
          <p:spPr>
            <a:xfrm>
              <a:off x="5805486" y="3529012"/>
              <a:ext cx="3981450" cy="1619250"/>
            </a:xfrm>
            <a:custGeom>
              <a:avLst/>
              <a:gdLst/>
              <a:ahLst/>
              <a:cxnLst/>
              <a:rect l="l" t="t" r="r" b="b"/>
              <a:pathLst>
                <a:path w="3981450" h="1619250">
                  <a:moveTo>
                    <a:pt x="3932502" y="1619249"/>
                  </a:moveTo>
                  <a:lnTo>
                    <a:pt x="48948" y="1619249"/>
                  </a:lnTo>
                  <a:lnTo>
                    <a:pt x="45540" y="1618914"/>
                  </a:lnTo>
                  <a:lnTo>
                    <a:pt x="10740" y="1598826"/>
                  </a:lnTo>
                  <a:lnTo>
                    <a:pt x="0" y="1570301"/>
                  </a:lnTo>
                  <a:lnTo>
                    <a:pt x="0" y="1566862"/>
                  </a:lnTo>
                  <a:lnTo>
                    <a:pt x="0" y="48947"/>
                  </a:lnTo>
                  <a:lnTo>
                    <a:pt x="17775" y="12911"/>
                  </a:lnTo>
                  <a:lnTo>
                    <a:pt x="48948" y="0"/>
                  </a:lnTo>
                  <a:lnTo>
                    <a:pt x="3932502" y="0"/>
                  </a:lnTo>
                  <a:lnTo>
                    <a:pt x="3968538" y="17775"/>
                  </a:lnTo>
                  <a:lnTo>
                    <a:pt x="3981450" y="48947"/>
                  </a:lnTo>
                  <a:lnTo>
                    <a:pt x="3981450" y="1570301"/>
                  </a:lnTo>
                  <a:lnTo>
                    <a:pt x="3963673" y="1606337"/>
                  </a:lnTo>
                  <a:lnTo>
                    <a:pt x="3935908" y="1618914"/>
                  </a:lnTo>
                  <a:lnTo>
                    <a:pt x="3932502" y="1619249"/>
                  </a:lnTo>
                  <a:close/>
                </a:path>
              </a:pathLst>
            </a:custGeom>
            <a:solidFill>
              <a:srgbClr val="11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05486" y="3529012"/>
              <a:ext cx="3981450" cy="1619250"/>
            </a:xfrm>
            <a:custGeom>
              <a:avLst/>
              <a:gdLst/>
              <a:ahLst/>
              <a:cxnLst/>
              <a:rect l="l" t="t" r="r" b="b"/>
              <a:pathLst>
                <a:path w="3981450" h="1619250">
                  <a:moveTo>
                    <a:pt x="0" y="15668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5343" y="15343"/>
                  </a:lnTo>
                  <a:lnTo>
                    <a:pt x="17775" y="12911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8" y="0"/>
                  </a:lnTo>
                  <a:lnTo>
                    <a:pt x="52388" y="0"/>
                  </a:lnTo>
                  <a:lnTo>
                    <a:pt x="3929062" y="0"/>
                  </a:lnTo>
                  <a:lnTo>
                    <a:pt x="3932502" y="0"/>
                  </a:lnTo>
                  <a:lnTo>
                    <a:pt x="3935908" y="335"/>
                  </a:lnTo>
                  <a:lnTo>
                    <a:pt x="3939281" y="1006"/>
                  </a:lnTo>
                  <a:lnTo>
                    <a:pt x="3942655" y="1677"/>
                  </a:lnTo>
                  <a:lnTo>
                    <a:pt x="3966105" y="15343"/>
                  </a:lnTo>
                  <a:lnTo>
                    <a:pt x="3968538" y="17775"/>
                  </a:lnTo>
                  <a:lnTo>
                    <a:pt x="3970710" y="20421"/>
                  </a:lnTo>
                  <a:lnTo>
                    <a:pt x="3972620" y="23282"/>
                  </a:lnTo>
                  <a:lnTo>
                    <a:pt x="3974530" y="26142"/>
                  </a:lnTo>
                  <a:lnTo>
                    <a:pt x="3980442" y="42166"/>
                  </a:lnTo>
                  <a:lnTo>
                    <a:pt x="3981114" y="45540"/>
                  </a:lnTo>
                  <a:lnTo>
                    <a:pt x="3981450" y="48947"/>
                  </a:lnTo>
                  <a:lnTo>
                    <a:pt x="3981450" y="52387"/>
                  </a:lnTo>
                  <a:lnTo>
                    <a:pt x="3981450" y="1566862"/>
                  </a:lnTo>
                  <a:lnTo>
                    <a:pt x="3981450" y="1570301"/>
                  </a:lnTo>
                  <a:lnTo>
                    <a:pt x="3981114" y="1573707"/>
                  </a:lnTo>
                  <a:lnTo>
                    <a:pt x="3980442" y="1577081"/>
                  </a:lnTo>
                  <a:lnTo>
                    <a:pt x="3979771" y="1580455"/>
                  </a:lnTo>
                  <a:lnTo>
                    <a:pt x="3978777" y="1583731"/>
                  </a:lnTo>
                  <a:lnTo>
                    <a:pt x="3977460" y="1586908"/>
                  </a:lnTo>
                  <a:lnTo>
                    <a:pt x="3976144" y="1590087"/>
                  </a:lnTo>
                  <a:lnTo>
                    <a:pt x="3974530" y="1593106"/>
                  </a:lnTo>
                  <a:lnTo>
                    <a:pt x="3972620" y="1595966"/>
                  </a:lnTo>
                  <a:lnTo>
                    <a:pt x="3970710" y="1598826"/>
                  </a:lnTo>
                  <a:lnTo>
                    <a:pt x="3958165" y="1610420"/>
                  </a:lnTo>
                  <a:lnTo>
                    <a:pt x="3955306" y="1612331"/>
                  </a:lnTo>
                  <a:lnTo>
                    <a:pt x="3952286" y="1613945"/>
                  </a:lnTo>
                  <a:lnTo>
                    <a:pt x="3949109" y="1615261"/>
                  </a:lnTo>
                  <a:lnTo>
                    <a:pt x="3945930" y="1616578"/>
                  </a:lnTo>
                  <a:lnTo>
                    <a:pt x="3942655" y="1617572"/>
                  </a:lnTo>
                  <a:lnTo>
                    <a:pt x="3939281" y="1618242"/>
                  </a:lnTo>
                  <a:lnTo>
                    <a:pt x="3935908" y="1618914"/>
                  </a:lnTo>
                  <a:lnTo>
                    <a:pt x="3932502" y="1619249"/>
                  </a:lnTo>
                  <a:lnTo>
                    <a:pt x="3929062" y="1619249"/>
                  </a:lnTo>
                  <a:lnTo>
                    <a:pt x="52388" y="1619249"/>
                  </a:lnTo>
                  <a:lnTo>
                    <a:pt x="48948" y="1619249"/>
                  </a:lnTo>
                  <a:lnTo>
                    <a:pt x="45540" y="1618914"/>
                  </a:lnTo>
                  <a:lnTo>
                    <a:pt x="23282" y="1610420"/>
                  </a:lnTo>
                  <a:lnTo>
                    <a:pt x="20421" y="1608509"/>
                  </a:lnTo>
                  <a:lnTo>
                    <a:pt x="335" y="1573707"/>
                  </a:lnTo>
                  <a:lnTo>
                    <a:pt x="0" y="1570301"/>
                  </a:lnTo>
                  <a:lnTo>
                    <a:pt x="0" y="1566862"/>
                  </a:lnTo>
                  <a:close/>
                </a:path>
              </a:pathLst>
            </a:custGeom>
            <a:ln w="9524">
              <a:solidFill>
                <a:srgbClr val="13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68999" y="3648796"/>
            <a:ext cx="3345179" cy="129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75" dirty="0">
                <a:solidFill>
                  <a:srgbClr val="E4DFDE"/>
                </a:solidFill>
                <a:latin typeface="Trebuchet MS"/>
                <a:cs typeface="Trebuchet MS"/>
              </a:rPr>
              <a:t>Accessible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spcBef>
                <a:spcPts val="1040"/>
              </a:spcBef>
            </a:pP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oo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usable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multiple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devices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including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desktop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b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0362" y="385618"/>
            <a:ext cx="314769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0" dirty="0"/>
              <a:t>Documentation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5" y="1371599"/>
            <a:ext cx="2543174" cy="15716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0362" y="3096346"/>
            <a:ext cx="2549525" cy="2110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2500"/>
              </a:lnSpc>
              <a:spcBef>
                <a:spcPts val="1060"/>
              </a:spcBef>
            </a:pPr>
            <a:r>
              <a:rPr sz="1600" spc="-6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e 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basic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operation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system,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k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o 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include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troubleshooting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tips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or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k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25017" y="1378574"/>
            <a:ext cx="683260" cy="427990"/>
            <a:chOff x="4825017" y="1378574"/>
            <a:chExt cx="683260" cy="427990"/>
          </a:xfrm>
        </p:grpSpPr>
        <p:sp>
          <p:nvSpPr>
            <p:cNvPr id="7" name="object 7"/>
            <p:cNvSpPr/>
            <p:nvPr/>
          </p:nvSpPr>
          <p:spPr>
            <a:xfrm>
              <a:off x="4825404" y="1433968"/>
              <a:ext cx="681990" cy="372110"/>
            </a:xfrm>
            <a:custGeom>
              <a:avLst/>
              <a:gdLst/>
              <a:ahLst/>
              <a:cxnLst/>
              <a:rect l="l" t="t" r="r" b="b"/>
              <a:pathLst>
                <a:path w="681989" h="372110">
                  <a:moveTo>
                    <a:pt x="681874" y="371894"/>
                  </a:moveTo>
                  <a:lnTo>
                    <a:pt x="0" y="371894"/>
                  </a:lnTo>
                  <a:lnTo>
                    <a:pt x="0" y="0"/>
                  </a:lnTo>
                  <a:lnTo>
                    <a:pt x="681874" y="0"/>
                  </a:lnTo>
                  <a:lnTo>
                    <a:pt x="681874" y="371894"/>
                  </a:lnTo>
                  <a:close/>
                </a:path>
              </a:pathLst>
            </a:custGeom>
            <a:solidFill>
              <a:srgbClr val="C4E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5404" y="1433968"/>
              <a:ext cx="681990" cy="372110"/>
            </a:xfrm>
            <a:custGeom>
              <a:avLst/>
              <a:gdLst/>
              <a:ahLst/>
              <a:cxnLst/>
              <a:rect l="l" t="t" r="r" b="b"/>
              <a:pathLst>
                <a:path w="681989" h="372110">
                  <a:moveTo>
                    <a:pt x="0" y="0"/>
                  </a:moveTo>
                  <a:lnTo>
                    <a:pt x="681874" y="0"/>
                  </a:lnTo>
                  <a:lnTo>
                    <a:pt x="681874" y="371894"/>
                  </a:lnTo>
                  <a:lnTo>
                    <a:pt x="0" y="37189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25009" y="1433829"/>
              <a:ext cx="100965" cy="13970"/>
            </a:xfrm>
            <a:custGeom>
              <a:avLst/>
              <a:gdLst/>
              <a:ahLst/>
              <a:cxnLst/>
              <a:rect l="l" t="t" r="r" b="b"/>
              <a:pathLst>
                <a:path w="100964" h="13969">
                  <a:moveTo>
                    <a:pt x="1007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98577" y="13970"/>
                  </a:lnTo>
                  <a:lnTo>
                    <a:pt x="98577" y="10160"/>
                  </a:lnTo>
                  <a:lnTo>
                    <a:pt x="100736" y="1016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0305" y="1437461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89" h="6350">
                  <a:moveTo>
                    <a:pt x="4813" y="0"/>
                  </a:moveTo>
                  <a:lnTo>
                    <a:pt x="3975" y="0"/>
                  </a:lnTo>
                  <a:lnTo>
                    <a:pt x="3975" y="4216"/>
                  </a:lnTo>
                  <a:lnTo>
                    <a:pt x="3898" y="4572"/>
                  </a:lnTo>
                  <a:lnTo>
                    <a:pt x="3517" y="5321"/>
                  </a:lnTo>
                  <a:lnTo>
                    <a:pt x="3035" y="5549"/>
                  </a:lnTo>
                  <a:lnTo>
                    <a:pt x="1752" y="5549"/>
                  </a:lnTo>
                  <a:lnTo>
                    <a:pt x="1333" y="5334"/>
                  </a:lnTo>
                  <a:lnTo>
                    <a:pt x="927" y="4597"/>
                  </a:lnTo>
                  <a:lnTo>
                    <a:pt x="838" y="4229"/>
                  </a:lnTo>
                  <a:lnTo>
                    <a:pt x="838" y="0"/>
                  </a:lnTo>
                  <a:lnTo>
                    <a:pt x="0" y="0"/>
                  </a:lnTo>
                  <a:lnTo>
                    <a:pt x="0" y="4191"/>
                  </a:lnTo>
                  <a:lnTo>
                    <a:pt x="101" y="4762"/>
                  </a:lnTo>
                  <a:lnTo>
                    <a:pt x="673" y="5905"/>
                  </a:lnTo>
                  <a:lnTo>
                    <a:pt x="1371" y="6273"/>
                  </a:lnTo>
                  <a:lnTo>
                    <a:pt x="3429" y="6273"/>
                  </a:lnTo>
                  <a:lnTo>
                    <a:pt x="4140" y="5905"/>
                  </a:lnTo>
                  <a:lnTo>
                    <a:pt x="4711" y="4762"/>
                  </a:lnTo>
                  <a:lnTo>
                    <a:pt x="4813" y="4191"/>
                  </a:lnTo>
                  <a:lnTo>
                    <a:pt x="4813" y="0"/>
                  </a:lnTo>
                  <a:close/>
                </a:path>
                <a:path w="21589" h="6350">
                  <a:moveTo>
                    <a:pt x="9398" y="4419"/>
                  </a:moveTo>
                  <a:lnTo>
                    <a:pt x="9245" y="4114"/>
                  </a:lnTo>
                  <a:lnTo>
                    <a:pt x="8775" y="3797"/>
                  </a:lnTo>
                  <a:lnTo>
                    <a:pt x="8420" y="3683"/>
                  </a:lnTo>
                  <a:lnTo>
                    <a:pt x="7175" y="3378"/>
                  </a:lnTo>
                  <a:lnTo>
                    <a:pt x="6997" y="3314"/>
                  </a:lnTo>
                  <a:lnTo>
                    <a:pt x="6705" y="3124"/>
                  </a:lnTo>
                  <a:lnTo>
                    <a:pt x="6604" y="2971"/>
                  </a:lnTo>
                  <a:lnTo>
                    <a:pt x="6604" y="2603"/>
                  </a:lnTo>
                  <a:lnTo>
                    <a:pt x="6680" y="2451"/>
                  </a:lnTo>
                  <a:lnTo>
                    <a:pt x="6972" y="2235"/>
                  </a:lnTo>
                  <a:lnTo>
                    <a:pt x="7188" y="2184"/>
                  </a:lnTo>
                  <a:lnTo>
                    <a:pt x="7886" y="2184"/>
                  </a:lnTo>
                  <a:lnTo>
                    <a:pt x="8547" y="2946"/>
                  </a:lnTo>
                  <a:lnTo>
                    <a:pt x="9245" y="2946"/>
                  </a:lnTo>
                  <a:lnTo>
                    <a:pt x="9258" y="2654"/>
                  </a:lnTo>
                  <a:lnTo>
                    <a:pt x="9169" y="2387"/>
                  </a:lnTo>
                  <a:lnTo>
                    <a:pt x="8674" y="1739"/>
                  </a:lnTo>
                  <a:lnTo>
                    <a:pt x="8204" y="1536"/>
                  </a:lnTo>
                  <a:lnTo>
                    <a:pt x="7010" y="1536"/>
                  </a:lnTo>
                  <a:lnTo>
                    <a:pt x="6604" y="1676"/>
                  </a:lnTo>
                  <a:lnTo>
                    <a:pt x="5994" y="2197"/>
                  </a:lnTo>
                  <a:lnTo>
                    <a:pt x="5842" y="2540"/>
                  </a:lnTo>
                  <a:lnTo>
                    <a:pt x="5842" y="3314"/>
                  </a:lnTo>
                  <a:lnTo>
                    <a:pt x="6007" y="3594"/>
                  </a:lnTo>
                  <a:lnTo>
                    <a:pt x="6502" y="3911"/>
                  </a:lnTo>
                  <a:lnTo>
                    <a:pt x="6794" y="4013"/>
                  </a:lnTo>
                  <a:lnTo>
                    <a:pt x="8077" y="4343"/>
                  </a:lnTo>
                  <a:lnTo>
                    <a:pt x="8293" y="4419"/>
                  </a:lnTo>
                  <a:lnTo>
                    <a:pt x="8572" y="4584"/>
                  </a:lnTo>
                  <a:lnTo>
                    <a:pt x="8661" y="4724"/>
                  </a:lnTo>
                  <a:lnTo>
                    <a:pt x="8661" y="5168"/>
                  </a:lnTo>
                  <a:lnTo>
                    <a:pt x="8547" y="5359"/>
                  </a:lnTo>
                  <a:lnTo>
                    <a:pt x="8128" y="5588"/>
                  </a:lnTo>
                  <a:lnTo>
                    <a:pt x="7886" y="5651"/>
                  </a:lnTo>
                  <a:lnTo>
                    <a:pt x="7137" y="5651"/>
                  </a:lnTo>
                  <a:lnTo>
                    <a:pt x="6819" y="5537"/>
                  </a:lnTo>
                  <a:lnTo>
                    <a:pt x="6527" y="5156"/>
                  </a:lnTo>
                  <a:lnTo>
                    <a:pt x="6464" y="4965"/>
                  </a:lnTo>
                  <a:lnTo>
                    <a:pt x="6438" y="4711"/>
                  </a:lnTo>
                  <a:lnTo>
                    <a:pt x="5715" y="4711"/>
                  </a:lnTo>
                  <a:lnTo>
                    <a:pt x="5740" y="5156"/>
                  </a:lnTo>
                  <a:lnTo>
                    <a:pt x="5892" y="5537"/>
                  </a:lnTo>
                  <a:lnTo>
                    <a:pt x="6438" y="6134"/>
                  </a:lnTo>
                  <a:lnTo>
                    <a:pt x="6908" y="6286"/>
                  </a:lnTo>
                  <a:lnTo>
                    <a:pt x="8191" y="6286"/>
                  </a:lnTo>
                  <a:lnTo>
                    <a:pt x="8648" y="6146"/>
                  </a:lnTo>
                  <a:lnTo>
                    <a:pt x="9245" y="5562"/>
                  </a:lnTo>
                  <a:lnTo>
                    <a:pt x="9398" y="5219"/>
                  </a:lnTo>
                  <a:lnTo>
                    <a:pt x="9398" y="4419"/>
                  </a:lnTo>
                  <a:close/>
                </a:path>
                <a:path w="21589" h="6350">
                  <a:moveTo>
                    <a:pt x="14084" y="4127"/>
                  </a:moveTo>
                  <a:lnTo>
                    <a:pt x="13335" y="1930"/>
                  </a:lnTo>
                  <a:lnTo>
                    <a:pt x="13309" y="3530"/>
                  </a:lnTo>
                  <a:lnTo>
                    <a:pt x="10833" y="3530"/>
                  </a:lnTo>
                  <a:lnTo>
                    <a:pt x="10845" y="3213"/>
                  </a:lnTo>
                  <a:lnTo>
                    <a:pt x="10972" y="2832"/>
                  </a:lnTo>
                  <a:lnTo>
                    <a:pt x="11442" y="2336"/>
                  </a:lnTo>
                  <a:lnTo>
                    <a:pt x="11722" y="2209"/>
                  </a:lnTo>
                  <a:lnTo>
                    <a:pt x="12547" y="2209"/>
                  </a:lnTo>
                  <a:lnTo>
                    <a:pt x="12890" y="2400"/>
                  </a:lnTo>
                  <a:lnTo>
                    <a:pt x="13144" y="2844"/>
                  </a:lnTo>
                  <a:lnTo>
                    <a:pt x="13258" y="3149"/>
                  </a:lnTo>
                  <a:lnTo>
                    <a:pt x="13309" y="3530"/>
                  </a:lnTo>
                  <a:lnTo>
                    <a:pt x="13309" y="1930"/>
                  </a:lnTo>
                  <a:lnTo>
                    <a:pt x="12738" y="1638"/>
                  </a:lnTo>
                  <a:lnTo>
                    <a:pt x="12433" y="1562"/>
                  </a:lnTo>
                  <a:lnTo>
                    <a:pt x="11480" y="1562"/>
                  </a:lnTo>
                  <a:lnTo>
                    <a:pt x="10972" y="1778"/>
                  </a:lnTo>
                  <a:lnTo>
                    <a:pt x="10198" y="2679"/>
                  </a:lnTo>
                  <a:lnTo>
                    <a:pt x="10109" y="2946"/>
                  </a:lnTo>
                  <a:lnTo>
                    <a:pt x="10198" y="5270"/>
                  </a:lnTo>
                  <a:lnTo>
                    <a:pt x="10972" y="6070"/>
                  </a:lnTo>
                  <a:lnTo>
                    <a:pt x="11442" y="6273"/>
                  </a:lnTo>
                  <a:lnTo>
                    <a:pt x="12217" y="6273"/>
                  </a:lnTo>
                  <a:lnTo>
                    <a:pt x="14020" y="4711"/>
                  </a:lnTo>
                  <a:lnTo>
                    <a:pt x="13284" y="4711"/>
                  </a:lnTo>
                  <a:lnTo>
                    <a:pt x="13208" y="4940"/>
                  </a:lnTo>
                  <a:lnTo>
                    <a:pt x="13131" y="5092"/>
                  </a:lnTo>
                  <a:lnTo>
                    <a:pt x="12763" y="5499"/>
                  </a:lnTo>
                  <a:lnTo>
                    <a:pt x="12446" y="5626"/>
                  </a:lnTo>
                  <a:lnTo>
                    <a:pt x="11633" y="5626"/>
                  </a:lnTo>
                  <a:lnTo>
                    <a:pt x="11353" y="5499"/>
                  </a:lnTo>
                  <a:lnTo>
                    <a:pt x="10934" y="4940"/>
                  </a:lnTo>
                  <a:lnTo>
                    <a:pt x="10807" y="4127"/>
                  </a:lnTo>
                  <a:lnTo>
                    <a:pt x="14084" y="4127"/>
                  </a:lnTo>
                  <a:close/>
                </a:path>
                <a:path w="21589" h="6350">
                  <a:moveTo>
                    <a:pt x="17183" y="1574"/>
                  </a:moveTo>
                  <a:lnTo>
                    <a:pt x="16954" y="1562"/>
                  </a:lnTo>
                  <a:lnTo>
                    <a:pt x="16649" y="1562"/>
                  </a:lnTo>
                  <a:lnTo>
                    <a:pt x="16383" y="1663"/>
                  </a:lnTo>
                  <a:lnTo>
                    <a:pt x="15925" y="2095"/>
                  </a:lnTo>
                  <a:lnTo>
                    <a:pt x="15786" y="2273"/>
                  </a:lnTo>
                  <a:lnTo>
                    <a:pt x="15722" y="2425"/>
                  </a:lnTo>
                  <a:lnTo>
                    <a:pt x="15722" y="1663"/>
                  </a:lnTo>
                  <a:lnTo>
                    <a:pt x="15024" y="1663"/>
                  </a:lnTo>
                  <a:lnTo>
                    <a:pt x="15024" y="6121"/>
                  </a:lnTo>
                  <a:lnTo>
                    <a:pt x="15760" y="6121"/>
                  </a:lnTo>
                  <a:lnTo>
                    <a:pt x="15760" y="3238"/>
                  </a:lnTo>
                  <a:lnTo>
                    <a:pt x="15862" y="2959"/>
                  </a:lnTo>
                  <a:lnTo>
                    <a:pt x="16268" y="2476"/>
                  </a:lnTo>
                  <a:lnTo>
                    <a:pt x="16560" y="2349"/>
                  </a:lnTo>
                  <a:lnTo>
                    <a:pt x="16941" y="2349"/>
                  </a:lnTo>
                  <a:lnTo>
                    <a:pt x="17183" y="2374"/>
                  </a:lnTo>
                  <a:lnTo>
                    <a:pt x="17183" y="1574"/>
                  </a:lnTo>
                  <a:close/>
                </a:path>
                <a:path w="21589" h="6350">
                  <a:moveTo>
                    <a:pt x="21247" y="4419"/>
                  </a:moveTo>
                  <a:lnTo>
                    <a:pt x="21094" y="4114"/>
                  </a:lnTo>
                  <a:lnTo>
                    <a:pt x="20612" y="3797"/>
                  </a:lnTo>
                  <a:lnTo>
                    <a:pt x="20256" y="3683"/>
                  </a:lnTo>
                  <a:lnTo>
                    <a:pt x="19011" y="3378"/>
                  </a:lnTo>
                  <a:lnTo>
                    <a:pt x="18846" y="3314"/>
                  </a:lnTo>
                  <a:lnTo>
                    <a:pt x="18542" y="3124"/>
                  </a:lnTo>
                  <a:lnTo>
                    <a:pt x="18440" y="2971"/>
                  </a:lnTo>
                  <a:lnTo>
                    <a:pt x="18440" y="2603"/>
                  </a:lnTo>
                  <a:lnTo>
                    <a:pt x="18516" y="2451"/>
                  </a:lnTo>
                  <a:lnTo>
                    <a:pt x="18808" y="2235"/>
                  </a:lnTo>
                  <a:lnTo>
                    <a:pt x="19024" y="2184"/>
                  </a:lnTo>
                  <a:lnTo>
                    <a:pt x="19735" y="2184"/>
                  </a:lnTo>
                  <a:lnTo>
                    <a:pt x="20383" y="2946"/>
                  </a:lnTo>
                  <a:lnTo>
                    <a:pt x="21082" y="2946"/>
                  </a:lnTo>
                  <a:lnTo>
                    <a:pt x="21094" y="2654"/>
                  </a:lnTo>
                  <a:lnTo>
                    <a:pt x="21005" y="2387"/>
                  </a:lnTo>
                  <a:lnTo>
                    <a:pt x="20523" y="1739"/>
                  </a:lnTo>
                  <a:lnTo>
                    <a:pt x="20040" y="1536"/>
                  </a:lnTo>
                  <a:lnTo>
                    <a:pt x="18859" y="1536"/>
                  </a:lnTo>
                  <a:lnTo>
                    <a:pt x="18440" y="1676"/>
                  </a:lnTo>
                  <a:lnTo>
                    <a:pt x="17830" y="2197"/>
                  </a:lnTo>
                  <a:lnTo>
                    <a:pt x="17691" y="2540"/>
                  </a:lnTo>
                  <a:lnTo>
                    <a:pt x="17691" y="3314"/>
                  </a:lnTo>
                  <a:lnTo>
                    <a:pt x="17843" y="3594"/>
                  </a:lnTo>
                  <a:lnTo>
                    <a:pt x="18351" y="3911"/>
                  </a:lnTo>
                  <a:lnTo>
                    <a:pt x="18630" y="4013"/>
                  </a:lnTo>
                  <a:lnTo>
                    <a:pt x="19926" y="4343"/>
                  </a:lnTo>
                  <a:lnTo>
                    <a:pt x="20142" y="4419"/>
                  </a:lnTo>
                  <a:lnTo>
                    <a:pt x="20408" y="4584"/>
                  </a:lnTo>
                  <a:lnTo>
                    <a:pt x="20497" y="4724"/>
                  </a:lnTo>
                  <a:lnTo>
                    <a:pt x="20497" y="5168"/>
                  </a:lnTo>
                  <a:lnTo>
                    <a:pt x="20396" y="5359"/>
                  </a:lnTo>
                  <a:lnTo>
                    <a:pt x="19964" y="5588"/>
                  </a:lnTo>
                  <a:lnTo>
                    <a:pt x="19723" y="5651"/>
                  </a:lnTo>
                  <a:lnTo>
                    <a:pt x="18986" y="5651"/>
                  </a:lnTo>
                  <a:lnTo>
                    <a:pt x="18656" y="5537"/>
                  </a:lnTo>
                  <a:lnTo>
                    <a:pt x="18364" y="5156"/>
                  </a:lnTo>
                  <a:lnTo>
                    <a:pt x="18300" y="4965"/>
                  </a:lnTo>
                  <a:lnTo>
                    <a:pt x="18275" y="4711"/>
                  </a:lnTo>
                  <a:lnTo>
                    <a:pt x="17551" y="4711"/>
                  </a:lnTo>
                  <a:lnTo>
                    <a:pt x="17576" y="5156"/>
                  </a:lnTo>
                  <a:lnTo>
                    <a:pt x="17729" y="5537"/>
                  </a:lnTo>
                  <a:lnTo>
                    <a:pt x="18275" y="6134"/>
                  </a:lnTo>
                  <a:lnTo>
                    <a:pt x="18745" y="6286"/>
                  </a:lnTo>
                  <a:lnTo>
                    <a:pt x="20027" y="6286"/>
                  </a:lnTo>
                  <a:lnTo>
                    <a:pt x="20485" y="6146"/>
                  </a:lnTo>
                  <a:lnTo>
                    <a:pt x="21082" y="5562"/>
                  </a:lnTo>
                  <a:lnTo>
                    <a:pt x="21247" y="5219"/>
                  </a:lnTo>
                  <a:lnTo>
                    <a:pt x="21247" y="4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28331" y="1457211"/>
              <a:ext cx="124460" cy="318135"/>
            </a:xfrm>
            <a:custGeom>
              <a:avLst/>
              <a:gdLst/>
              <a:ahLst/>
              <a:cxnLst/>
              <a:rect l="l" t="t" r="r" b="b"/>
              <a:pathLst>
                <a:path w="124460" h="318135">
                  <a:moveTo>
                    <a:pt x="121198" y="317661"/>
                  </a:moveTo>
                  <a:lnTo>
                    <a:pt x="2776" y="317661"/>
                  </a:lnTo>
                  <a:lnTo>
                    <a:pt x="0" y="314885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314885"/>
                  </a:lnTo>
                  <a:lnTo>
                    <a:pt x="121198" y="317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8331" y="1457211"/>
              <a:ext cx="124460" cy="318135"/>
            </a:xfrm>
            <a:custGeom>
              <a:avLst/>
              <a:gdLst/>
              <a:ahLst/>
              <a:cxnLst/>
              <a:rect l="l" t="t" r="r" b="b"/>
              <a:pathLst>
                <a:path w="124460" h="31813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311463"/>
                  </a:lnTo>
                  <a:lnTo>
                    <a:pt x="123974" y="314885"/>
                  </a:lnTo>
                  <a:lnTo>
                    <a:pt x="121198" y="317661"/>
                  </a:lnTo>
                  <a:lnTo>
                    <a:pt x="117776" y="317661"/>
                  </a:lnTo>
                  <a:lnTo>
                    <a:pt x="6198" y="317661"/>
                  </a:lnTo>
                  <a:lnTo>
                    <a:pt x="2776" y="317661"/>
                  </a:lnTo>
                  <a:lnTo>
                    <a:pt x="0" y="314885"/>
                  </a:lnTo>
                  <a:lnTo>
                    <a:pt x="0" y="31146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8332" y="1457211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123974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28332" y="1457211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043" y="1459925"/>
              <a:ext cx="31440" cy="271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63426" y="1462480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60" h="6984">
                  <a:moveTo>
                    <a:pt x="1308" y="0"/>
                  </a:moveTo>
                  <a:lnTo>
                    <a:pt x="0" y="0"/>
                  </a:lnTo>
                  <a:lnTo>
                    <a:pt x="0" y="6692"/>
                  </a:lnTo>
                  <a:lnTo>
                    <a:pt x="1308" y="6692"/>
                  </a:lnTo>
                  <a:lnTo>
                    <a:pt x="1308" y="0"/>
                  </a:lnTo>
                  <a:close/>
                </a:path>
                <a:path w="22860" h="6984">
                  <a:moveTo>
                    <a:pt x="7264" y="3352"/>
                  </a:moveTo>
                  <a:lnTo>
                    <a:pt x="7112" y="2895"/>
                  </a:lnTo>
                  <a:lnTo>
                    <a:pt x="6934" y="2679"/>
                  </a:lnTo>
                  <a:lnTo>
                    <a:pt x="6273" y="1854"/>
                  </a:lnTo>
                  <a:lnTo>
                    <a:pt x="5854" y="1689"/>
                  </a:lnTo>
                  <a:lnTo>
                    <a:pt x="5854" y="3352"/>
                  </a:lnTo>
                  <a:lnTo>
                    <a:pt x="5854" y="5105"/>
                  </a:lnTo>
                  <a:lnTo>
                    <a:pt x="5448" y="5651"/>
                  </a:lnTo>
                  <a:lnTo>
                    <a:pt x="5156" y="5778"/>
                  </a:lnTo>
                  <a:lnTo>
                    <a:pt x="4406" y="5778"/>
                  </a:lnTo>
                  <a:lnTo>
                    <a:pt x="4114" y="5651"/>
                  </a:lnTo>
                  <a:lnTo>
                    <a:pt x="3708" y="5105"/>
                  </a:lnTo>
                  <a:lnTo>
                    <a:pt x="3708" y="3352"/>
                  </a:lnTo>
                  <a:lnTo>
                    <a:pt x="4114" y="2819"/>
                  </a:lnTo>
                  <a:lnTo>
                    <a:pt x="4406" y="2679"/>
                  </a:lnTo>
                  <a:lnTo>
                    <a:pt x="5156" y="2679"/>
                  </a:lnTo>
                  <a:lnTo>
                    <a:pt x="5435" y="2819"/>
                  </a:lnTo>
                  <a:lnTo>
                    <a:pt x="5854" y="3352"/>
                  </a:lnTo>
                  <a:lnTo>
                    <a:pt x="5854" y="1689"/>
                  </a:lnTo>
                  <a:lnTo>
                    <a:pt x="5638" y="1587"/>
                  </a:lnTo>
                  <a:lnTo>
                    <a:pt x="3937" y="1587"/>
                  </a:lnTo>
                  <a:lnTo>
                    <a:pt x="3302" y="1854"/>
                  </a:lnTo>
                  <a:lnTo>
                    <a:pt x="2463" y="2895"/>
                  </a:lnTo>
                  <a:lnTo>
                    <a:pt x="2311" y="3352"/>
                  </a:lnTo>
                  <a:lnTo>
                    <a:pt x="2400" y="5372"/>
                  </a:lnTo>
                  <a:lnTo>
                    <a:pt x="2527" y="5651"/>
                  </a:lnTo>
                  <a:lnTo>
                    <a:pt x="3302" y="6604"/>
                  </a:lnTo>
                  <a:lnTo>
                    <a:pt x="3937" y="6870"/>
                  </a:lnTo>
                  <a:lnTo>
                    <a:pt x="5638" y="6870"/>
                  </a:lnTo>
                  <a:lnTo>
                    <a:pt x="6273" y="6604"/>
                  </a:lnTo>
                  <a:lnTo>
                    <a:pt x="6946" y="5778"/>
                  </a:lnTo>
                  <a:lnTo>
                    <a:pt x="7048" y="5651"/>
                  </a:lnTo>
                  <a:lnTo>
                    <a:pt x="7175" y="5372"/>
                  </a:lnTo>
                  <a:lnTo>
                    <a:pt x="7264" y="3352"/>
                  </a:lnTo>
                  <a:close/>
                </a:path>
                <a:path w="22860" h="6984">
                  <a:moveTo>
                    <a:pt x="12522" y="3530"/>
                  </a:moveTo>
                  <a:lnTo>
                    <a:pt x="12446" y="2819"/>
                  </a:lnTo>
                  <a:lnTo>
                    <a:pt x="12217" y="2324"/>
                  </a:lnTo>
                  <a:lnTo>
                    <a:pt x="11430" y="1765"/>
                  </a:lnTo>
                  <a:lnTo>
                    <a:pt x="10922" y="1625"/>
                  </a:lnTo>
                  <a:lnTo>
                    <a:pt x="9575" y="1625"/>
                  </a:lnTo>
                  <a:lnTo>
                    <a:pt x="9004" y="1866"/>
                  </a:lnTo>
                  <a:lnTo>
                    <a:pt x="8166" y="2806"/>
                  </a:lnTo>
                  <a:lnTo>
                    <a:pt x="7962" y="3467"/>
                  </a:lnTo>
                  <a:lnTo>
                    <a:pt x="7962" y="5067"/>
                  </a:lnTo>
                  <a:lnTo>
                    <a:pt x="8153" y="5689"/>
                  </a:lnTo>
                  <a:lnTo>
                    <a:pt x="8902" y="6629"/>
                  </a:lnTo>
                  <a:lnTo>
                    <a:pt x="9486" y="6870"/>
                  </a:lnTo>
                  <a:lnTo>
                    <a:pt x="11074" y="6870"/>
                  </a:lnTo>
                  <a:lnTo>
                    <a:pt x="11163" y="5168"/>
                  </a:lnTo>
                  <a:lnTo>
                    <a:pt x="11087" y="5372"/>
                  </a:lnTo>
                  <a:lnTo>
                    <a:pt x="10833" y="5702"/>
                  </a:lnTo>
                  <a:lnTo>
                    <a:pt x="10617" y="5778"/>
                  </a:lnTo>
                  <a:lnTo>
                    <a:pt x="9880" y="5778"/>
                  </a:lnTo>
                  <a:lnTo>
                    <a:pt x="9601" y="5575"/>
                  </a:lnTo>
                  <a:lnTo>
                    <a:pt x="9359" y="4940"/>
                  </a:lnTo>
                  <a:lnTo>
                    <a:pt x="9309" y="4648"/>
                  </a:lnTo>
                  <a:lnTo>
                    <a:pt x="9309" y="3911"/>
                  </a:lnTo>
                  <a:lnTo>
                    <a:pt x="9359" y="3606"/>
                  </a:lnTo>
                  <a:lnTo>
                    <a:pt x="9601" y="2933"/>
                  </a:lnTo>
                  <a:lnTo>
                    <a:pt x="9893" y="2717"/>
                  </a:lnTo>
                  <a:lnTo>
                    <a:pt x="10642" y="2717"/>
                  </a:lnTo>
                  <a:lnTo>
                    <a:pt x="10871" y="2819"/>
                  </a:lnTo>
                  <a:lnTo>
                    <a:pt x="11112" y="3175"/>
                  </a:lnTo>
                  <a:lnTo>
                    <a:pt x="11176" y="3340"/>
                  </a:lnTo>
                  <a:lnTo>
                    <a:pt x="11201" y="3530"/>
                  </a:lnTo>
                  <a:lnTo>
                    <a:pt x="12522" y="3530"/>
                  </a:lnTo>
                  <a:close/>
                </a:path>
                <a:path w="22860" h="6984">
                  <a:moveTo>
                    <a:pt x="17957" y="6692"/>
                  </a:moveTo>
                  <a:lnTo>
                    <a:pt x="16154" y="3657"/>
                  </a:lnTo>
                  <a:lnTo>
                    <a:pt x="17881" y="1765"/>
                  </a:lnTo>
                  <a:lnTo>
                    <a:pt x="16281" y="1765"/>
                  </a:lnTo>
                  <a:lnTo>
                    <a:pt x="14668" y="3632"/>
                  </a:lnTo>
                  <a:lnTo>
                    <a:pt x="14668" y="25"/>
                  </a:lnTo>
                  <a:lnTo>
                    <a:pt x="13398" y="25"/>
                  </a:lnTo>
                  <a:lnTo>
                    <a:pt x="13398" y="6692"/>
                  </a:lnTo>
                  <a:lnTo>
                    <a:pt x="14668" y="6692"/>
                  </a:lnTo>
                  <a:lnTo>
                    <a:pt x="14668" y="5130"/>
                  </a:lnTo>
                  <a:lnTo>
                    <a:pt x="15201" y="4584"/>
                  </a:lnTo>
                  <a:lnTo>
                    <a:pt x="16395" y="6692"/>
                  </a:lnTo>
                  <a:lnTo>
                    <a:pt x="17957" y="6692"/>
                  </a:lnTo>
                  <a:close/>
                </a:path>
                <a:path w="22860" h="6984">
                  <a:moveTo>
                    <a:pt x="22796" y="4826"/>
                  </a:moveTo>
                  <a:lnTo>
                    <a:pt x="22669" y="4521"/>
                  </a:lnTo>
                  <a:lnTo>
                    <a:pt x="22161" y="4025"/>
                  </a:lnTo>
                  <a:lnTo>
                    <a:pt x="21767" y="3835"/>
                  </a:lnTo>
                  <a:lnTo>
                    <a:pt x="21259" y="3721"/>
                  </a:lnTo>
                  <a:lnTo>
                    <a:pt x="20485" y="3543"/>
                  </a:lnTo>
                  <a:lnTo>
                    <a:pt x="20040" y="3429"/>
                  </a:lnTo>
                  <a:lnTo>
                    <a:pt x="19786" y="3289"/>
                  </a:lnTo>
                  <a:lnTo>
                    <a:pt x="19723" y="2921"/>
                  </a:lnTo>
                  <a:lnTo>
                    <a:pt x="20015" y="2641"/>
                  </a:lnTo>
                  <a:lnTo>
                    <a:pt x="20218" y="2590"/>
                  </a:lnTo>
                  <a:lnTo>
                    <a:pt x="20840" y="2590"/>
                  </a:lnTo>
                  <a:lnTo>
                    <a:pt x="21082" y="2679"/>
                  </a:lnTo>
                  <a:lnTo>
                    <a:pt x="21297" y="2959"/>
                  </a:lnTo>
                  <a:lnTo>
                    <a:pt x="21348" y="3086"/>
                  </a:lnTo>
                  <a:lnTo>
                    <a:pt x="21361" y="3251"/>
                  </a:lnTo>
                  <a:lnTo>
                    <a:pt x="22669" y="3251"/>
                  </a:lnTo>
                  <a:lnTo>
                    <a:pt x="22606" y="2654"/>
                  </a:lnTo>
                  <a:lnTo>
                    <a:pt x="22377" y="2222"/>
                  </a:lnTo>
                  <a:lnTo>
                    <a:pt x="21602" y="1727"/>
                  </a:lnTo>
                  <a:lnTo>
                    <a:pt x="21094" y="1612"/>
                  </a:lnTo>
                  <a:lnTo>
                    <a:pt x="19837" y="1612"/>
                  </a:lnTo>
                  <a:lnTo>
                    <a:pt x="19329" y="1765"/>
                  </a:lnTo>
                  <a:lnTo>
                    <a:pt x="18605" y="2425"/>
                  </a:lnTo>
                  <a:lnTo>
                    <a:pt x="18427" y="2819"/>
                  </a:lnTo>
                  <a:lnTo>
                    <a:pt x="18427" y="3657"/>
                  </a:lnTo>
                  <a:lnTo>
                    <a:pt x="18542" y="3962"/>
                  </a:lnTo>
                  <a:lnTo>
                    <a:pt x="19011" y="4368"/>
                  </a:lnTo>
                  <a:lnTo>
                    <a:pt x="19405" y="4546"/>
                  </a:lnTo>
                  <a:lnTo>
                    <a:pt x="20739" y="4876"/>
                  </a:lnTo>
                  <a:lnTo>
                    <a:pt x="21196" y="5003"/>
                  </a:lnTo>
                  <a:lnTo>
                    <a:pt x="21424" y="5156"/>
                  </a:lnTo>
                  <a:lnTo>
                    <a:pt x="21488" y="5562"/>
                  </a:lnTo>
                  <a:lnTo>
                    <a:pt x="21120" y="5829"/>
                  </a:lnTo>
                  <a:lnTo>
                    <a:pt x="20916" y="5867"/>
                  </a:lnTo>
                  <a:lnTo>
                    <a:pt x="20231" y="5867"/>
                  </a:lnTo>
                  <a:lnTo>
                    <a:pt x="19926" y="5778"/>
                  </a:lnTo>
                  <a:lnTo>
                    <a:pt x="19685" y="5511"/>
                  </a:lnTo>
                  <a:lnTo>
                    <a:pt x="19621" y="5346"/>
                  </a:lnTo>
                  <a:lnTo>
                    <a:pt x="19596" y="5118"/>
                  </a:lnTo>
                  <a:lnTo>
                    <a:pt x="18275" y="5118"/>
                  </a:lnTo>
                  <a:lnTo>
                    <a:pt x="18275" y="5626"/>
                  </a:lnTo>
                  <a:lnTo>
                    <a:pt x="18465" y="6045"/>
                  </a:lnTo>
                  <a:lnTo>
                    <a:pt x="19215" y="6705"/>
                  </a:lnTo>
                  <a:lnTo>
                    <a:pt x="19786" y="6858"/>
                  </a:lnTo>
                  <a:lnTo>
                    <a:pt x="21323" y="6858"/>
                  </a:lnTo>
                  <a:lnTo>
                    <a:pt x="21894" y="6705"/>
                  </a:lnTo>
                  <a:lnTo>
                    <a:pt x="22618" y="6083"/>
                  </a:lnTo>
                  <a:lnTo>
                    <a:pt x="22796" y="5689"/>
                  </a:lnTo>
                  <a:lnTo>
                    <a:pt x="22796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9909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41658" y="1479447"/>
              <a:ext cx="106680" cy="70485"/>
            </a:xfrm>
            <a:custGeom>
              <a:avLst/>
              <a:gdLst/>
              <a:ahLst/>
              <a:cxnLst/>
              <a:rect l="l" t="t" r="r" b="b"/>
              <a:pathLst>
                <a:path w="106679" h="70484">
                  <a:moveTo>
                    <a:pt x="762" y="63677"/>
                  </a:moveTo>
                  <a:lnTo>
                    <a:pt x="0" y="63677"/>
                  </a:lnTo>
                  <a:lnTo>
                    <a:pt x="0" y="68110"/>
                  </a:lnTo>
                  <a:lnTo>
                    <a:pt x="762" y="68110"/>
                  </a:lnTo>
                  <a:lnTo>
                    <a:pt x="762" y="63677"/>
                  </a:lnTo>
                  <a:close/>
                </a:path>
                <a:path w="106679" h="70484">
                  <a:moveTo>
                    <a:pt x="762" y="62001"/>
                  </a:moveTo>
                  <a:lnTo>
                    <a:pt x="0" y="62001"/>
                  </a:lnTo>
                  <a:lnTo>
                    <a:pt x="0" y="62852"/>
                  </a:lnTo>
                  <a:lnTo>
                    <a:pt x="762" y="62852"/>
                  </a:lnTo>
                  <a:lnTo>
                    <a:pt x="762" y="62001"/>
                  </a:lnTo>
                  <a:close/>
                </a:path>
                <a:path w="106679" h="70484">
                  <a:moveTo>
                    <a:pt x="762" y="48183"/>
                  </a:moveTo>
                  <a:lnTo>
                    <a:pt x="0" y="48183"/>
                  </a:lnTo>
                  <a:lnTo>
                    <a:pt x="0" y="52616"/>
                  </a:lnTo>
                  <a:lnTo>
                    <a:pt x="762" y="52616"/>
                  </a:lnTo>
                  <a:lnTo>
                    <a:pt x="762" y="48183"/>
                  </a:lnTo>
                  <a:close/>
                </a:path>
                <a:path w="106679" h="70484">
                  <a:moveTo>
                    <a:pt x="762" y="46507"/>
                  </a:moveTo>
                  <a:lnTo>
                    <a:pt x="0" y="46507"/>
                  </a:lnTo>
                  <a:lnTo>
                    <a:pt x="0" y="47358"/>
                  </a:lnTo>
                  <a:lnTo>
                    <a:pt x="762" y="47358"/>
                  </a:lnTo>
                  <a:lnTo>
                    <a:pt x="762" y="46507"/>
                  </a:lnTo>
                  <a:close/>
                </a:path>
                <a:path w="106679" h="70484">
                  <a:moveTo>
                    <a:pt x="762" y="32689"/>
                  </a:moveTo>
                  <a:lnTo>
                    <a:pt x="0" y="32689"/>
                  </a:lnTo>
                  <a:lnTo>
                    <a:pt x="0" y="37122"/>
                  </a:lnTo>
                  <a:lnTo>
                    <a:pt x="762" y="37122"/>
                  </a:lnTo>
                  <a:lnTo>
                    <a:pt x="762" y="32689"/>
                  </a:lnTo>
                  <a:close/>
                </a:path>
                <a:path w="106679" h="70484">
                  <a:moveTo>
                    <a:pt x="762" y="31013"/>
                  </a:moveTo>
                  <a:lnTo>
                    <a:pt x="0" y="31013"/>
                  </a:lnTo>
                  <a:lnTo>
                    <a:pt x="0" y="31864"/>
                  </a:lnTo>
                  <a:lnTo>
                    <a:pt x="762" y="31864"/>
                  </a:lnTo>
                  <a:lnTo>
                    <a:pt x="762" y="31013"/>
                  </a:lnTo>
                  <a:close/>
                </a:path>
                <a:path w="106679" h="70484">
                  <a:moveTo>
                    <a:pt x="762" y="17183"/>
                  </a:moveTo>
                  <a:lnTo>
                    <a:pt x="0" y="17183"/>
                  </a:lnTo>
                  <a:lnTo>
                    <a:pt x="0" y="21628"/>
                  </a:lnTo>
                  <a:lnTo>
                    <a:pt x="762" y="21628"/>
                  </a:lnTo>
                  <a:lnTo>
                    <a:pt x="762" y="17183"/>
                  </a:lnTo>
                  <a:close/>
                </a:path>
                <a:path w="106679" h="70484">
                  <a:moveTo>
                    <a:pt x="762" y="15506"/>
                  </a:moveTo>
                  <a:lnTo>
                    <a:pt x="0" y="15506"/>
                  </a:lnTo>
                  <a:lnTo>
                    <a:pt x="0" y="16357"/>
                  </a:lnTo>
                  <a:lnTo>
                    <a:pt x="762" y="16357"/>
                  </a:lnTo>
                  <a:lnTo>
                    <a:pt x="762" y="15506"/>
                  </a:lnTo>
                  <a:close/>
                </a:path>
                <a:path w="106679" h="70484">
                  <a:moveTo>
                    <a:pt x="762" y="1701"/>
                  </a:moveTo>
                  <a:lnTo>
                    <a:pt x="0" y="1701"/>
                  </a:lnTo>
                  <a:lnTo>
                    <a:pt x="0" y="6134"/>
                  </a:lnTo>
                  <a:lnTo>
                    <a:pt x="762" y="6134"/>
                  </a:lnTo>
                  <a:lnTo>
                    <a:pt x="762" y="1701"/>
                  </a:lnTo>
                  <a:close/>
                </a:path>
                <a:path w="106679" h="70484">
                  <a:moveTo>
                    <a:pt x="762" y="25"/>
                  </a:moveTo>
                  <a:lnTo>
                    <a:pt x="0" y="25"/>
                  </a:lnTo>
                  <a:lnTo>
                    <a:pt x="0" y="863"/>
                  </a:lnTo>
                  <a:lnTo>
                    <a:pt x="762" y="863"/>
                  </a:lnTo>
                  <a:lnTo>
                    <a:pt x="762" y="25"/>
                  </a:lnTo>
                  <a:close/>
                </a:path>
                <a:path w="106679" h="70484">
                  <a:moveTo>
                    <a:pt x="5765" y="65074"/>
                  </a:moveTo>
                  <a:lnTo>
                    <a:pt x="5588" y="64516"/>
                  </a:lnTo>
                  <a:lnTo>
                    <a:pt x="5308" y="64198"/>
                  </a:lnTo>
                  <a:lnTo>
                    <a:pt x="4889" y="63766"/>
                  </a:lnTo>
                  <a:lnTo>
                    <a:pt x="4889" y="65074"/>
                  </a:lnTo>
                  <a:lnTo>
                    <a:pt x="4876" y="66878"/>
                  </a:lnTo>
                  <a:lnTo>
                    <a:pt x="4419" y="67462"/>
                  </a:lnTo>
                  <a:lnTo>
                    <a:pt x="4127" y="67614"/>
                  </a:lnTo>
                  <a:lnTo>
                    <a:pt x="3263" y="67614"/>
                  </a:lnTo>
                  <a:lnTo>
                    <a:pt x="2908" y="67373"/>
                  </a:lnTo>
                  <a:lnTo>
                    <a:pt x="2692" y="66878"/>
                  </a:lnTo>
                  <a:lnTo>
                    <a:pt x="2679" y="65074"/>
                  </a:lnTo>
                  <a:lnTo>
                    <a:pt x="2882" y="64516"/>
                  </a:lnTo>
                  <a:lnTo>
                    <a:pt x="3175" y="64262"/>
                  </a:lnTo>
                  <a:lnTo>
                    <a:pt x="4292" y="64198"/>
                  </a:lnTo>
                  <a:lnTo>
                    <a:pt x="4648" y="64452"/>
                  </a:lnTo>
                  <a:lnTo>
                    <a:pt x="4889" y="65074"/>
                  </a:lnTo>
                  <a:lnTo>
                    <a:pt x="4889" y="63766"/>
                  </a:lnTo>
                  <a:lnTo>
                    <a:pt x="4457" y="63550"/>
                  </a:lnTo>
                  <a:lnTo>
                    <a:pt x="3606" y="63550"/>
                  </a:lnTo>
                  <a:lnTo>
                    <a:pt x="3314" y="63627"/>
                  </a:lnTo>
                  <a:lnTo>
                    <a:pt x="2882" y="63906"/>
                  </a:lnTo>
                  <a:lnTo>
                    <a:pt x="2717" y="64071"/>
                  </a:lnTo>
                  <a:lnTo>
                    <a:pt x="2565" y="64262"/>
                  </a:lnTo>
                  <a:lnTo>
                    <a:pt x="2565" y="63677"/>
                  </a:lnTo>
                  <a:lnTo>
                    <a:pt x="1841" y="63677"/>
                  </a:lnTo>
                  <a:lnTo>
                    <a:pt x="1841" y="69888"/>
                  </a:lnTo>
                  <a:lnTo>
                    <a:pt x="2590" y="69888"/>
                  </a:lnTo>
                  <a:lnTo>
                    <a:pt x="2590" y="67614"/>
                  </a:lnTo>
                  <a:lnTo>
                    <a:pt x="2755" y="67818"/>
                  </a:lnTo>
                  <a:lnTo>
                    <a:pt x="2895" y="67957"/>
                  </a:lnTo>
                  <a:lnTo>
                    <a:pt x="3263" y="68186"/>
                  </a:lnTo>
                  <a:lnTo>
                    <a:pt x="3543" y="68262"/>
                  </a:lnTo>
                  <a:lnTo>
                    <a:pt x="4305" y="68262"/>
                  </a:lnTo>
                  <a:lnTo>
                    <a:pt x="4673" y="68122"/>
                  </a:lnTo>
                  <a:lnTo>
                    <a:pt x="5499" y="67462"/>
                  </a:lnTo>
                  <a:lnTo>
                    <a:pt x="5715" y="66878"/>
                  </a:lnTo>
                  <a:lnTo>
                    <a:pt x="5765" y="65074"/>
                  </a:lnTo>
                  <a:close/>
                </a:path>
                <a:path w="106679" h="70484">
                  <a:moveTo>
                    <a:pt x="5765" y="49580"/>
                  </a:moveTo>
                  <a:lnTo>
                    <a:pt x="5588" y="49022"/>
                  </a:lnTo>
                  <a:lnTo>
                    <a:pt x="5308" y="48717"/>
                  </a:lnTo>
                  <a:lnTo>
                    <a:pt x="4889" y="48272"/>
                  </a:lnTo>
                  <a:lnTo>
                    <a:pt x="4889" y="49580"/>
                  </a:lnTo>
                  <a:lnTo>
                    <a:pt x="4876" y="51384"/>
                  </a:lnTo>
                  <a:lnTo>
                    <a:pt x="4419" y="51968"/>
                  </a:lnTo>
                  <a:lnTo>
                    <a:pt x="4127" y="52120"/>
                  </a:lnTo>
                  <a:lnTo>
                    <a:pt x="3263" y="52120"/>
                  </a:lnTo>
                  <a:lnTo>
                    <a:pt x="2908" y="51879"/>
                  </a:lnTo>
                  <a:lnTo>
                    <a:pt x="2692" y="51384"/>
                  </a:lnTo>
                  <a:lnTo>
                    <a:pt x="2679" y="49580"/>
                  </a:lnTo>
                  <a:lnTo>
                    <a:pt x="2882" y="49022"/>
                  </a:lnTo>
                  <a:lnTo>
                    <a:pt x="3175" y="48780"/>
                  </a:lnTo>
                  <a:lnTo>
                    <a:pt x="4292" y="48717"/>
                  </a:lnTo>
                  <a:lnTo>
                    <a:pt x="4648" y="48958"/>
                  </a:lnTo>
                  <a:lnTo>
                    <a:pt x="4889" y="49580"/>
                  </a:lnTo>
                  <a:lnTo>
                    <a:pt x="4889" y="48272"/>
                  </a:lnTo>
                  <a:lnTo>
                    <a:pt x="4457" y="48056"/>
                  </a:lnTo>
                  <a:lnTo>
                    <a:pt x="3606" y="48056"/>
                  </a:lnTo>
                  <a:lnTo>
                    <a:pt x="3314" y="48145"/>
                  </a:lnTo>
                  <a:lnTo>
                    <a:pt x="2882" y="48412"/>
                  </a:lnTo>
                  <a:lnTo>
                    <a:pt x="2717" y="48577"/>
                  </a:lnTo>
                  <a:lnTo>
                    <a:pt x="2565" y="48780"/>
                  </a:lnTo>
                  <a:lnTo>
                    <a:pt x="2565" y="48183"/>
                  </a:lnTo>
                  <a:lnTo>
                    <a:pt x="1841" y="48183"/>
                  </a:lnTo>
                  <a:lnTo>
                    <a:pt x="1841" y="54394"/>
                  </a:lnTo>
                  <a:lnTo>
                    <a:pt x="2590" y="54394"/>
                  </a:lnTo>
                  <a:lnTo>
                    <a:pt x="2590" y="52120"/>
                  </a:lnTo>
                  <a:lnTo>
                    <a:pt x="2755" y="52324"/>
                  </a:lnTo>
                  <a:lnTo>
                    <a:pt x="2895" y="52463"/>
                  </a:lnTo>
                  <a:lnTo>
                    <a:pt x="3263" y="52692"/>
                  </a:lnTo>
                  <a:lnTo>
                    <a:pt x="3543" y="52768"/>
                  </a:lnTo>
                  <a:lnTo>
                    <a:pt x="4305" y="52768"/>
                  </a:lnTo>
                  <a:lnTo>
                    <a:pt x="4673" y="52641"/>
                  </a:lnTo>
                  <a:lnTo>
                    <a:pt x="5499" y="51968"/>
                  </a:lnTo>
                  <a:lnTo>
                    <a:pt x="5715" y="51384"/>
                  </a:lnTo>
                  <a:lnTo>
                    <a:pt x="5765" y="49580"/>
                  </a:lnTo>
                  <a:close/>
                </a:path>
                <a:path w="106679" h="70484">
                  <a:moveTo>
                    <a:pt x="5765" y="34074"/>
                  </a:moveTo>
                  <a:lnTo>
                    <a:pt x="5588" y="33528"/>
                  </a:lnTo>
                  <a:lnTo>
                    <a:pt x="5308" y="33210"/>
                  </a:lnTo>
                  <a:lnTo>
                    <a:pt x="4889" y="32778"/>
                  </a:lnTo>
                  <a:lnTo>
                    <a:pt x="4889" y="34074"/>
                  </a:lnTo>
                  <a:lnTo>
                    <a:pt x="4876" y="35890"/>
                  </a:lnTo>
                  <a:lnTo>
                    <a:pt x="4419" y="36474"/>
                  </a:lnTo>
                  <a:lnTo>
                    <a:pt x="4127" y="36626"/>
                  </a:lnTo>
                  <a:lnTo>
                    <a:pt x="3263" y="36626"/>
                  </a:lnTo>
                  <a:lnTo>
                    <a:pt x="2908" y="36385"/>
                  </a:lnTo>
                  <a:lnTo>
                    <a:pt x="2692" y="35890"/>
                  </a:lnTo>
                  <a:lnTo>
                    <a:pt x="2679" y="34074"/>
                  </a:lnTo>
                  <a:lnTo>
                    <a:pt x="2882" y="33528"/>
                  </a:lnTo>
                  <a:lnTo>
                    <a:pt x="3175" y="33274"/>
                  </a:lnTo>
                  <a:lnTo>
                    <a:pt x="4292" y="33210"/>
                  </a:lnTo>
                  <a:lnTo>
                    <a:pt x="4648" y="33464"/>
                  </a:lnTo>
                  <a:lnTo>
                    <a:pt x="4889" y="34074"/>
                  </a:lnTo>
                  <a:lnTo>
                    <a:pt x="4889" y="32778"/>
                  </a:lnTo>
                  <a:lnTo>
                    <a:pt x="4457" y="32562"/>
                  </a:lnTo>
                  <a:lnTo>
                    <a:pt x="3606" y="32562"/>
                  </a:lnTo>
                  <a:lnTo>
                    <a:pt x="3314" y="32639"/>
                  </a:lnTo>
                  <a:lnTo>
                    <a:pt x="2882" y="32918"/>
                  </a:lnTo>
                  <a:lnTo>
                    <a:pt x="2717" y="33070"/>
                  </a:lnTo>
                  <a:lnTo>
                    <a:pt x="2565" y="33274"/>
                  </a:lnTo>
                  <a:lnTo>
                    <a:pt x="2565" y="32689"/>
                  </a:lnTo>
                  <a:lnTo>
                    <a:pt x="1841" y="32689"/>
                  </a:lnTo>
                  <a:lnTo>
                    <a:pt x="1841" y="38900"/>
                  </a:lnTo>
                  <a:lnTo>
                    <a:pt x="2590" y="38900"/>
                  </a:lnTo>
                  <a:lnTo>
                    <a:pt x="2590" y="36626"/>
                  </a:lnTo>
                  <a:lnTo>
                    <a:pt x="2755" y="36817"/>
                  </a:lnTo>
                  <a:lnTo>
                    <a:pt x="2895" y="36969"/>
                  </a:lnTo>
                  <a:lnTo>
                    <a:pt x="3263" y="37198"/>
                  </a:lnTo>
                  <a:lnTo>
                    <a:pt x="3543" y="37274"/>
                  </a:lnTo>
                  <a:lnTo>
                    <a:pt x="4305" y="37274"/>
                  </a:lnTo>
                  <a:lnTo>
                    <a:pt x="4673" y="37134"/>
                  </a:lnTo>
                  <a:lnTo>
                    <a:pt x="5499" y="36474"/>
                  </a:lnTo>
                  <a:lnTo>
                    <a:pt x="5715" y="35890"/>
                  </a:lnTo>
                  <a:lnTo>
                    <a:pt x="5765" y="34074"/>
                  </a:lnTo>
                  <a:close/>
                </a:path>
                <a:path w="106679" h="70484">
                  <a:moveTo>
                    <a:pt x="5765" y="18580"/>
                  </a:moveTo>
                  <a:lnTo>
                    <a:pt x="5588" y="18021"/>
                  </a:lnTo>
                  <a:lnTo>
                    <a:pt x="5308" y="17716"/>
                  </a:lnTo>
                  <a:lnTo>
                    <a:pt x="4889" y="17272"/>
                  </a:lnTo>
                  <a:lnTo>
                    <a:pt x="4889" y="18580"/>
                  </a:lnTo>
                  <a:lnTo>
                    <a:pt x="4876" y="20383"/>
                  </a:lnTo>
                  <a:lnTo>
                    <a:pt x="4419" y="20967"/>
                  </a:lnTo>
                  <a:lnTo>
                    <a:pt x="4127" y="21120"/>
                  </a:lnTo>
                  <a:lnTo>
                    <a:pt x="3263" y="21120"/>
                  </a:lnTo>
                  <a:lnTo>
                    <a:pt x="2908" y="20891"/>
                  </a:lnTo>
                  <a:lnTo>
                    <a:pt x="2692" y="20383"/>
                  </a:lnTo>
                  <a:lnTo>
                    <a:pt x="2679" y="18580"/>
                  </a:lnTo>
                  <a:lnTo>
                    <a:pt x="2882" y="18021"/>
                  </a:lnTo>
                  <a:lnTo>
                    <a:pt x="3175" y="17780"/>
                  </a:lnTo>
                  <a:lnTo>
                    <a:pt x="4292" y="17716"/>
                  </a:lnTo>
                  <a:lnTo>
                    <a:pt x="4648" y="17957"/>
                  </a:lnTo>
                  <a:lnTo>
                    <a:pt x="4889" y="18580"/>
                  </a:lnTo>
                  <a:lnTo>
                    <a:pt x="4889" y="17272"/>
                  </a:lnTo>
                  <a:lnTo>
                    <a:pt x="4457" y="17056"/>
                  </a:lnTo>
                  <a:lnTo>
                    <a:pt x="3606" y="17056"/>
                  </a:lnTo>
                  <a:lnTo>
                    <a:pt x="3314" y="17145"/>
                  </a:lnTo>
                  <a:lnTo>
                    <a:pt x="2882" y="17424"/>
                  </a:lnTo>
                  <a:lnTo>
                    <a:pt x="2717" y="17576"/>
                  </a:lnTo>
                  <a:lnTo>
                    <a:pt x="2565" y="17780"/>
                  </a:lnTo>
                  <a:lnTo>
                    <a:pt x="2565" y="17183"/>
                  </a:lnTo>
                  <a:lnTo>
                    <a:pt x="1841" y="17183"/>
                  </a:lnTo>
                  <a:lnTo>
                    <a:pt x="1841" y="23406"/>
                  </a:lnTo>
                  <a:lnTo>
                    <a:pt x="2590" y="23406"/>
                  </a:lnTo>
                  <a:lnTo>
                    <a:pt x="2590" y="21120"/>
                  </a:lnTo>
                  <a:lnTo>
                    <a:pt x="2755" y="21323"/>
                  </a:lnTo>
                  <a:lnTo>
                    <a:pt x="2895" y="21475"/>
                  </a:lnTo>
                  <a:lnTo>
                    <a:pt x="3263" y="21704"/>
                  </a:lnTo>
                  <a:lnTo>
                    <a:pt x="3543" y="21780"/>
                  </a:lnTo>
                  <a:lnTo>
                    <a:pt x="4305" y="21780"/>
                  </a:lnTo>
                  <a:lnTo>
                    <a:pt x="4673" y="21640"/>
                  </a:lnTo>
                  <a:lnTo>
                    <a:pt x="5499" y="20967"/>
                  </a:lnTo>
                  <a:lnTo>
                    <a:pt x="5715" y="20383"/>
                  </a:lnTo>
                  <a:lnTo>
                    <a:pt x="5765" y="18580"/>
                  </a:lnTo>
                  <a:close/>
                </a:path>
                <a:path w="106679" h="70484">
                  <a:moveTo>
                    <a:pt x="5765" y="3086"/>
                  </a:moveTo>
                  <a:lnTo>
                    <a:pt x="5588" y="2540"/>
                  </a:lnTo>
                  <a:lnTo>
                    <a:pt x="5308" y="2222"/>
                  </a:lnTo>
                  <a:lnTo>
                    <a:pt x="4889" y="1790"/>
                  </a:lnTo>
                  <a:lnTo>
                    <a:pt x="4889" y="3086"/>
                  </a:lnTo>
                  <a:lnTo>
                    <a:pt x="4876" y="4889"/>
                  </a:lnTo>
                  <a:lnTo>
                    <a:pt x="4419" y="5486"/>
                  </a:lnTo>
                  <a:lnTo>
                    <a:pt x="4127" y="5626"/>
                  </a:lnTo>
                  <a:lnTo>
                    <a:pt x="3263" y="5626"/>
                  </a:lnTo>
                  <a:lnTo>
                    <a:pt x="2908" y="5397"/>
                  </a:lnTo>
                  <a:lnTo>
                    <a:pt x="2692" y="4889"/>
                  </a:lnTo>
                  <a:lnTo>
                    <a:pt x="2679" y="3086"/>
                  </a:lnTo>
                  <a:lnTo>
                    <a:pt x="2882" y="2540"/>
                  </a:lnTo>
                  <a:lnTo>
                    <a:pt x="3175" y="2286"/>
                  </a:lnTo>
                  <a:lnTo>
                    <a:pt x="4292" y="2222"/>
                  </a:lnTo>
                  <a:lnTo>
                    <a:pt x="4648" y="2476"/>
                  </a:lnTo>
                  <a:lnTo>
                    <a:pt x="4889" y="3086"/>
                  </a:lnTo>
                  <a:lnTo>
                    <a:pt x="4889" y="1790"/>
                  </a:lnTo>
                  <a:lnTo>
                    <a:pt x="4457" y="1574"/>
                  </a:lnTo>
                  <a:lnTo>
                    <a:pt x="3606" y="1574"/>
                  </a:lnTo>
                  <a:lnTo>
                    <a:pt x="3314" y="1651"/>
                  </a:lnTo>
                  <a:lnTo>
                    <a:pt x="2882" y="1930"/>
                  </a:lnTo>
                  <a:lnTo>
                    <a:pt x="2717" y="2082"/>
                  </a:lnTo>
                  <a:lnTo>
                    <a:pt x="2565" y="2286"/>
                  </a:lnTo>
                  <a:lnTo>
                    <a:pt x="2565" y="1701"/>
                  </a:lnTo>
                  <a:lnTo>
                    <a:pt x="1841" y="1701"/>
                  </a:lnTo>
                  <a:lnTo>
                    <a:pt x="1841" y="7912"/>
                  </a:lnTo>
                  <a:lnTo>
                    <a:pt x="2590" y="7912"/>
                  </a:lnTo>
                  <a:lnTo>
                    <a:pt x="2590" y="5626"/>
                  </a:lnTo>
                  <a:lnTo>
                    <a:pt x="2755" y="5829"/>
                  </a:lnTo>
                  <a:lnTo>
                    <a:pt x="2895" y="5981"/>
                  </a:lnTo>
                  <a:lnTo>
                    <a:pt x="3263" y="6210"/>
                  </a:lnTo>
                  <a:lnTo>
                    <a:pt x="3543" y="6286"/>
                  </a:lnTo>
                  <a:lnTo>
                    <a:pt x="4305" y="6286"/>
                  </a:lnTo>
                  <a:lnTo>
                    <a:pt x="4673" y="6146"/>
                  </a:lnTo>
                  <a:lnTo>
                    <a:pt x="5499" y="5486"/>
                  </a:lnTo>
                  <a:lnTo>
                    <a:pt x="5715" y="4889"/>
                  </a:lnTo>
                  <a:lnTo>
                    <a:pt x="5765" y="3086"/>
                  </a:lnTo>
                  <a:close/>
                </a:path>
                <a:path w="106679" h="70484">
                  <a:moveTo>
                    <a:pt x="10439" y="64833"/>
                  </a:moveTo>
                  <a:lnTo>
                    <a:pt x="10337" y="64490"/>
                  </a:lnTo>
                  <a:lnTo>
                    <a:pt x="10071" y="64211"/>
                  </a:lnTo>
                  <a:lnTo>
                    <a:pt x="9652" y="63754"/>
                  </a:lnTo>
                  <a:lnTo>
                    <a:pt x="9652" y="65049"/>
                  </a:lnTo>
                  <a:lnTo>
                    <a:pt x="9639" y="66789"/>
                  </a:lnTo>
                  <a:lnTo>
                    <a:pt x="9232" y="67424"/>
                  </a:lnTo>
                  <a:lnTo>
                    <a:pt x="8928" y="67589"/>
                  </a:lnTo>
                  <a:lnTo>
                    <a:pt x="7988" y="67589"/>
                  </a:lnTo>
                  <a:lnTo>
                    <a:pt x="7620" y="67348"/>
                  </a:lnTo>
                  <a:lnTo>
                    <a:pt x="7391" y="66789"/>
                  </a:lnTo>
                  <a:lnTo>
                    <a:pt x="7327" y="65049"/>
                  </a:lnTo>
                  <a:lnTo>
                    <a:pt x="7391" y="64833"/>
                  </a:lnTo>
                  <a:lnTo>
                    <a:pt x="7912" y="64338"/>
                  </a:lnTo>
                  <a:lnTo>
                    <a:pt x="8204" y="64211"/>
                  </a:lnTo>
                  <a:lnTo>
                    <a:pt x="8940" y="64211"/>
                  </a:lnTo>
                  <a:lnTo>
                    <a:pt x="9232" y="64363"/>
                  </a:lnTo>
                  <a:lnTo>
                    <a:pt x="9550" y="64833"/>
                  </a:lnTo>
                  <a:lnTo>
                    <a:pt x="9652" y="65049"/>
                  </a:lnTo>
                  <a:lnTo>
                    <a:pt x="9652" y="63754"/>
                  </a:lnTo>
                  <a:lnTo>
                    <a:pt x="9194" y="63538"/>
                  </a:lnTo>
                  <a:lnTo>
                    <a:pt x="8369" y="63538"/>
                  </a:lnTo>
                  <a:lnTo>
                    <a:pt x="8128" y="63601"/>
                  </a:lnTo>
                  <a:lnTo>
                    <a:pt x="7670" y="63817"/>
                  </a:lnTo>
                  <a:lnTo>
                    <a:pt x="7467" y="63982"/>
                  </a:lnTo>
                  <a:lnTo>
                    <a:pt x="7302" y="64198"/>
                  </a:lnTo>
                  <a:lnTo>
                    <a:pt x="7302" y="61976"/>
                  </a:lnTo>
                  <a:lnTo>
                    <a:pt x="6578" y="61976"/>
                  </a:lnTo>
                  <a:lnTo>
                    <a:pt x="6578" y="68110"/>
                  </a:lnTo>
                  <a:lnTo>
                    <a:pt x="7264" y="68110"/>
                  </a:lnTo>
                  <a:lnTo>
                    <a:pt x="7264" y="67538"/>
                  </a:lnTo>
                  <a:lnTo>
                    <a:pt x="7429" y="67754"/>
                  </a:lnTo>
                  <a:lnTo>
                    <a:pt x="7581" y="67906"/>
                  </a:lnTo>
                  <a:lnTo>
                    <a:pt x="7950" y="68173"/>
                  </a:lnTo>
                  <a:lnTo>
                    <a:pt x="8229" y="68249"/>
                  </a:lnTo>
                  <a:lnTo>
                    <a:pt x="9182" y="68249"/>
                  </a:lnTo>
                  <a:lnTo>
                    <a:pt x="9652" y="68021"/>
                  </a:lnTo>
                  <a:lnTo>
                    <a:pt x="9956" y="67589"/>
                  </a:lnTo>
                  <a:lnTo>
                    <a:pt x="10312" y="67106"/>
                  </a:lnTo>
                  <a:lnTo>
                    <a:pt x="10439" y="64833"/>
                  </a:lnTo>
                  <a:close/>
                </a:path>
                <a:path w="106679" h="70484">
                  <a:moveTo>
                    <a:pt x="10439" y="49352"/>
                  </a:moveTo>
                  <a:lnTo>
                    <a:pt x="10337" y="48996"/>
                  </a:lnTo>
                  <a:lnTo>
                    <a:pt x="10071" y="48717"/>
                  </a:lnTo>
                  <a:lnTo>
                    <a:pt x="9652" y="48260"/>
                  </a:lnTo>
                  <a:lnTo>
                    <a:pt x="9652" y="49555"/>
                  </a:lnTo>
                  <a:lnTo>
                    <a:pt x="9639" y="51295"/>
                  </a:lnTo>
                  <a:lnTo>
                    <a:pt x="9232" y="51930"/>
                  </a:lnTo>
                  <a:lnTo>
                    <a:pt x="8928" y="52108"/>
                  </a:lnTo>
                  <a:lnTo>
                    <a:pt x="7988" y="52108"/>
                  </a:lnTo>
                  <a:lnTo>
                    <a:pt x="7620" y="51854"/>
                  </a:lnTo>
                  <a:lnTo>
                    <a:pt x="7391" y="51295"/>
                  </a:lnTo>
                  <a:lnTo>
                    <a:pt x="7327" y="49555"/>
                  </a:lnTo>
                  <a:lnTo>
                    <a:pt x="7391" y="49352"/>
                  </a:lnTo>
                  <a:lnTo>
                    <a:pt x="7912" y="48844"/>
                  </a:lnTo>
                  <a:lnTo>
                    <a:pt x="8204" y="48717"/>
                  </a:lnTo>
                  <a:lnTo>
                    <a:pt x="8940" y="48717"/>
                  </a:lnTo>
                  <a:lnTo>
                    <a:pt x="9232" y="48869"/>
                  </a:lnTo>
                  <a:lnTo>
                    <a:pt x="9550" y="49352"/>
                  </a:lnTo>
                  <a:lnTo>
                    <a:pt x="9652" y="49555"/>
                  </a:lnTo>
                  <a:lnTo>
                    <a:pt x="9652" y="48260"/>
                  </a:lnTo>
                  <a:lnTo>
                    <a:pt x="9194" y="48044"/>
                  </a:lnTo>
                  <a:lnTo>
                    <a:pt x="8369" y="48044"/>
                  </a:lnTo>
                  <a:lnTo>
                    <a:pt x="8128" y="48107"/>
                  </a:lnTo>
                  <a:lnTo>
                    <a:pt x="7670" y="48323"/>
                  </a:lnTo>
                  <a:lnTo>
                    <a:pt x="7467" y="48488"/>
                  </a:lnTo>
                  <a:lnTo>
                    <a:pt x="7302" y="48704"/>
                  </a:lnTo>
                  <a:lnTo>
                    <a:pt x="7302" y="46482"/>
                  </a:lnTo>
                  <a:lnTo>
                    <a:pt x="6578" y="46482"/>
                  </a:lnTo>
                  <a:lnTo>
                    <a:pt x="6578" y="52616"/>
                  </a:lnTo>
                  <a:lnTo>
                    <a:pt x="7264" y="52616"/>
                  </a:lnTo>
                  <a:lnTo>
                    <a:pt x="7264" y="52044"/>
                  </a:lnTo>
                  <a:lnTo>
                    <a:pt x="7429" y="52260"/>
                  </a:lnTo>
                  <a:lnTo>
                    <a:pt x="7581" y="52412"/>
                  </a:lnTo>
                  <a:lnTo>
                    <a:pt x="7950" y="52679"/>
                  </a:lnTo>
                  <a:lnTo>
                    <a:pt x="8229" y="52768"/>
                  </a:lnTo>
                  <a:lnTo>
                    <a:pt x="9182" y="52768"/>
                  </a:lnTo>
                  <a:lnTo>
                    <a:pt x="9652" y="52527"/>
                  </a:lnTo>
                  <a:lnTo>
                    <a:pt x="9956" y="52108"/>
                  </a:lnTo>
                  <a:lnTo>
                    <a:pt x="10312" y="51612"/>
                  </a:lnTo>
                  <a:lnTo>
                    <a:pt x="10439" y="49352"/>
                  </a:lnTo>
                  <a:close/>
                </a:path>
                <a:path w="106679" h="70484">
                  <a:moveTo>
                    <a:pt x="10439" y="33845"/>
                  </a:moveTo>
                  <a:lnTo>
                    <a:pt x="10337" y="33502"/>
                  </a:lnTo>
                  <a:lnTo>
                    <a:pt x="10071" y="33223"/>
                  </a:lnTo>
                  <a:lnTo>
                    <a:pt x="9652" y="32766"/>
                  </a:lnTo>
                  <a:lnTo>
                    <a:pt x="9652" y="34061"/>
                  </a:lnTo>
                  <a:lnTo>
                    <a:pt x="9639" y="35801"/>
                  </a:lnTo>
                  <a:lnTo>
                    <a:pt x="9232" y="36436"/>
                  </a:lnTo>
                  <a:lnTo>
                    <a:pt x="8928" y="36601"/>
                  </a:lnTo>
                  <a:lnTo>
                    <a:pt x="7988" y="36601"/>
                  </a:lnTo>
                  <a:lnTo>
                    <a:pt x="7620" y="36360"/>
                  </a:lnTo>
                  <a:lnTo>
                    <a:pt x="7391" y="35801"/>
                  </a:lnTo>
                  <a:lnTo>
                    <a:pt x="7327" y="34061"/>
                  </a:lnTo>
                  <a:lnTo>
                    <a:pt x="7391" y="33845"/>
                  </a:lnTo>
                  <a:lnTo>
                    <a:pt x="7912" y="33337"/>
                  </a:lnTo>
                  <a:lnTo>
                    <a:pt x="8204" y="33223"/>
                  </a:lnTo>
                  <a:lnTo>
                    <a:pt x="8940" y="33223"/>
                  </a:lnTo>
                  <a:lnTo>
                    <a:pt x="9232" y="33375"/>
                  </a:lnTo>
                  <a:lnTo>
                    <a:pt x="9550" y="33845"/>
                  </a:lnTo>
                  <a:lnTo>
                    <a:pt x="9652" y="34061"/>
                  </a:lnTo>
                  <a:lnTo>
                    <a:pt x="9652" y="32766"/>
                  </a:lnTo>
                  <a:lnTo>
                    <a:pt x="9194" y="32550"/>
                  </a:lnTo>
                  <a:lnTo>
                    <a:pt x="8369" y="32550"/>
                  </a:lnTo>
                  <a:lnTo>
                    <a:pt x="8128" y="32600"/>
                  </a:lnTo>
                  <a:lnTo>
                    <a:pt x="7670" y="32829"/>
                  </a:lnTo>
                  <a:lnTo>
                    <a:pt x="7467" y="32994"/>
                  </a:lnTo>
                  <a:lnTo>
                    <a:pt x="7302" y="33197"/>
                  </a:lnTo>
                  <a:lnTo>
                    <a:pt x="7302" y="30988"/>
                  </a:lnTo>
                  <a:lnTo>
                    <a:pt x="6578" y="30988"/>
                  </a:lnTo>
                  <a:lnTo>
                    <a:pt x="6578" y="37122"/>
                  </a:lnTo>
                  <a:lnTo>
                    <a:pt x="7264" y="37122"/>
                  </a:lnTo>
                  <a:lnTo>
                    <a:pt x="7264" y="36550"/>
                  </a:lnTo>
                  <a:lnTo>
                    <a:pt x="7429" y="36766"/>
                  </a:lnTo>
                  <a:lnTo>
                    <a:pt x="7581" y="36918"/>
                  </a:lnTo>
                  <a:lnTo>
                    <a:pt x="7950" y="37185"/>
                  </a:lnTo>
                  <a:lnTo>
                    <a:pt x="8229" y="37261"/>
                  </a:lnTo>
                  <a:lnTo>
                    <a:pt x="9182" y="37261"/>
                  </a:lnTo>
                  <a:lnTo>
                    <a:pt x="9652" y="37033"/>
                  </a:lnTo>
                  <a:lnTo>
                    <a:pt x="9956" y="36601"/>
                  </a:lnTo>
                  <a:lnTo>
                    <a:pt x="10312" y="36118"/>
                  </a:lnTo>
                  <a:lnTo>
                    <a:pt x="10439" y="33845"/>
                  </a:lnTo>
                  <a:close/>
                </a:path>
                <a:path w="106679" h="70484">
                  <a:moveTo>
                    <a:pt x="10439" y="18351"/>
                  </a:moveTo>
                  <a:lnTo>
                    <a:pt x="10337" y="18008"/>
                  </a:lnTo>
                  <a:lnTo>
                    <a:pt x="10071" y="17716"/>
                  </a:lnTo>
                  <a:lnTo>
                    <a:pt x="9652" y="17272"/>
                  </a:lnTo>
                  <a:lnTo>
                    <a:pt x="9652" y="18567"/>
                  </a:lnTo>
                  <a:lnTo>
                    <a:pt x="9639" y="20307"/>
                  </a:lnTo>
                  <a:lnTo>
                    <a:pt x="9232" y="20942"/>
                  </a:lnTo>
                  <a:lnTo>
                    <a:pt x="8928" y="21107"/>
                  </a:lnTo>
                  <a:lnTo>
                    <a:pt x="7988" y="21107"/>
                  </a:lnTo>
                  <a:lnTo>
                    <a:pt x="7620" y="20866"/>
                  </a:lnTo>
                  <a:lnTo>
                    <a:pt x="7391" y="20307"/>
                  </a:lnTo>
                  <a:lnTo>
                    <a:pt x="7327" y="18567"/>
                  </a:lnTo>
                  <a:lnTo>
                    <a:pt x="7391" y="18351"/>
                  </a:lnTo>
                  <a:lnTo>
                    <a:pt x="7912" y="17843"/>
                  </a:lnTo>
                  <a:lnTo>
                    <a:pt x="8204" y="17716"/>
                  </a:lnTo>
                  <a:lnTo>
                    <a:pt x="8940" y="17716"/>
                  </a:lnTo>
                  <a:lnTo>
                    <a:pt x="9232" y="17881"/>
                  </a:lnTo>
                  <a:lnTo>
                    <a:pt x="9550" y="18351"/>
                  </a:lnTo>
                  <a:lnTo>
                    <a:pt x="9652" y="18567"/>
                  </a:lnTo>
                  <a:lnTo>
                    <a:pt x="9652" y="17272"/>
                  </a:lnTo>
                  <a:lnTo>
                    <a:pt x="9194" y="17056"/>
                  </a:lnTo>
                  <a:lnTo>
                    <a:pt x="8369" y="17056"/>
                  </a:lnTo>
                  <a:lnTo>
                    <a:pt x="8128" y="17106"/>
                  </a:lnTo>
                  <a:lnTo>
                    <a:pt x="7670" y="17335"/>
                  </a:lnTo>
                  <a:lnTo>
                    <a:pt x="7467" y="17487"/>
                  </a:lnTo>
                  <a:lnTo>
                    <a:pt x="7302" y="17703"/>
                  </a:lnTo>
                  <a:lnTo>
                    <a:pt x="7302" y="15494"/>
                  </a:lnTo>
                  <a:lnTo>
                    <a:pt x="6578" y="15494"/>
                  </a:lnTo>
                  <a:lnTo>
                    <a:pt x="6578" y="21628"/>
                  </a:lnTo>
                  <a:lnTo>
                    <a:pt x="7264" y="21628"/>
                  </a:lnTo>
                  <a:lnTo>
                    <a:pt x="7264" y="21056"/>
                  </a:lnTo>
                  <a:lnTo>
                    <a:pt x="7429" y="21272"/>
                  </a:lnTo>
                  <a:lnTo>
                    <a:pt x="7581" y="21424"/>
                  </a:lnTo>
                  <a:lnTo>
                    <a:pt x="7950" y="21678"/>
                  </a:lnTo>
                  <a:lnTo>
                    <a:pt x="8229" y="21767"/>
                  </a:lnTo>
                  <a:lnTo>
                    <a:pt x="9182" y="21767"/>
                  </a:lnTo>
                  <a:lnTo>
                    <a:pt x="9652" y="21539"/>
                  </a:lnTo>
                  <a:lnTo>
                    <a:pt x="9956" y="21107"/>
                  </a:lnTo>
                  <a:lnTo>
                    <a:pt x="10312" y="20624"/>
                  </a:lnTo>
                  <a:lnTo>
                    <a:pt x="10439" y="18351"/>
                  </a:lnTo>
                  <a:close/>
                </a:path>
                <a:path w="106679" h="70484">
                  <a:moveTo>
                    <a:pt x="10439" y="2857"/>
                  </a:moveTo>
                  <a:lnTo>
                    <a:pt x="10337" y="2514"/>
                  </a:lnTo>
                  <a:lnTo>
                    <a:pt x="10071" y="2235"/>
                  </a:lnTo>
                  <a:lnTo>
                    <a:pt x="9652" y="1778"/>
                  </a:lnTo>
                  <a:lnTo>
                    <a:pt x="9652" y="3073"/>
                  </a:lnTo>
                  <a:lnTo>
                    <a:pt x="9639" y="4813"/>
                  </a:lnTo>
                  <a:lnTo>
                    <a:pt x="9232" y="5448"/>
                  </a:lnTo>
                  <a:lnTo>
                    <a:pt x="8928" y="5613"/>
                  </a:lnTo>
                  <a:lnTo>
                    <a:pt x="7988" y="5613"/>
                  </a:lnTo>
                  <a:lnTo>
                    <a:pt x="7620" y="5372"/>
                  </a:lnTo>
                  <a:lnTo>
                    <a:pt x="7391" y="4813"/>
                  </a:lnTo>
                  <a:lnTo>
                    <a:pt x="7327" y="3073"/>
                  </a:lnTo>
                  <a:lnTo>
                    <a:pt x="7391" y="2857"/>
                  </a:lnTo>
                  <a:lnTo>
                    <a:pt x="7912" y="2349"/>
                  </a:lnTo>
                  <a:lnTo>
                    <a:pt x="8204" y="2235"/>
                  </a:lnTo>
                  <a:lnTo>
                    <a:pt x="8940" y="2235"/>
                  </a:lnTo>
                  <a:lnTo>
                    <a:pt x="9232" y="2387"/>
                  </a:lnTo>
                  <a:lnTo>
                    <a:pt x="9550" y="2857"/>
                  </a:lnTo>
                  <a:lnTo>
                    <a:pt x="9652" y="3073"/>
                  </a:lnTo>
                  <a:lnTo>
                    <a:pt x="9652" y="1778"/>
                  </a:lnTo>
                  <a:lnTo>
                    <a:pt x="9194" y="1562"/>
                  </a:lnTo>
                  <a:lnTo>
                    <a:pt x="8369" y="1562"/>
                  </a:lnTo>
                  <a:lnTo>
                    <a:pt x="8128" y="1612"/>
                  </a:lnTo>
                  <a:lnTo>
                    <a:pt x="7670" y="1841"/>
                  </a:lnTo>
                  <a:lnTo>
                    <a:pt x="7467" y="2006"/>
                  </a:lnTo>
                  <a:lnTo>
                    <a:pt x="7302" y="2209"/>
                  </a:lnTo>
                  <a:lnTo>
                    <a:pt x="7302" y="0"/>
                  </a:lnTo>
                  <a:lnTo>
                    <a:pt x="6578" y="0"/>
                  </a:lnTo>
                  <a:lnTo>
                    <a:pt x="6578" y="6134"/>
                  </a:lnTo>
                  <a:lnTo>
                    <a:pt x="7264" y="6134"/>
                  </a:lnTo>
                  <a:lnTo>
                    <a:pt x="7264" y="5562"/>
                  </a:lnTo>
                  <a:lnTo>
                    <a:pt x="7429" y="5778"/>
                  </a:lnTo>
                  <a:lnTo>
                    <a:pt x="7581" y="5930"/>
                  </a:lnTo>
                  <a:lnTo>
                    <a:pt x="7950" y="6197"/>
                  </a:lnTo>
                  <a:lnTo>
                    <a:pt x="8229" y="6273"/>
                  </a:lnTo>
                  <a:lnTo>
                    <a:pt x="9182" y="6273"/>
                  </a:lnTo>
                  <a:lnTo>
                    <a:pt x="9652" y="6045"/>
                  </a:lnTo>
                  <a:lnTo>
                    <a:pt x="9956" y="5613"/>
                  </a:lnTo>
                  <a:lnTo>
                    <a:pt x="10312" y="5130"/>
                  </a:lnTo>
                  <a:lnTo>
                    <a:pt x="10439" y="2857"/>
                  </a:lnTo>
                  <a:close/>
                </a:path>
                <a:path w="106679" h="70484">
                  <a:moveTo>
                    <a:pt x="15570" y="68757"/>
                  </a:moveTo>
                  <a:lnTo>
                    <a:pt x="10833" y="68757"/>
                  </a:lnTo>
                  <a:lnTo>
                    <a:pt x="10833" y="69176"/>
                  </a:lnTo>
                  <a:lnTo>
                    <a:pt x="15570" y="69176"/>
                  </a:lnTo>
                  <a:lnTo>
                    <a:pt x="15570" y="68757"/>
                  </a:lnTo>
                  <a:close/>
                </a:path>
                <a:path w="106679" h="70484">
                  <a:moveTo>
                    <a:pt x="15570" y="53263"/>
                  </a:moveTo>
                  <a:lnTo>
                    <a:pt x="10833" y="53263"/>
                  </a:lnTo>
                  <a:lnTo>
                    <a:pt x="10833" y="53682"/>
                  </a:lnTo>
                  <a:lnTo>
                    <a:pt x="15570" y="53682"/>
                  </a:lnTo>
                  <a:lnTo>
                    <a:pt x="15570" y="53263"/>
                  </a:lnTo>
                  <a:close/>
                </a:path>
                <a:path w="106679" h="70484">
                  <a:moveTo>
                    <a:pt x="15570" y="37769"/>
                  </a:moveTo>
                  <a:lnTo>
                    <a:pt x="10833" y="37769"/>
                  </a:lnTo>
                  <a:lnTo>
                    <a:pt x="10833" y="38188"/>
                  </a:lnTo>
                  <a:lnTo>
                    <a:pt x="15570" y="38188"/>
                  </a:lnTo>
                  <a:lnTo>
                    <a:pt x="15570" y="37769"/>
                  </a:lnTo>
                  <a:close/>
                </a:path>
                <a:path w="106679" h="70484">
                  <a:moveTo>
                    <a:pt x="15570" y="22275"/>
                  </a:moveTo>
                  <a:lnTo>
                    <a:pt x="10833" y="22275"/>
                  </a:lnTo>
                  <a:lnTo>
                    <a:pt x="10833" y="22694"/>
                  </a:lnTo>
                  <a:lnTo>
                    <a:pt x="15570" y="22694"/>
                  </a:lnTo>
                  <a:lnTo>
                    <a:pt x="15570" y="22275"/>
                  </a:lnTo>
                  <a:close/>
                </a:path>
                <a:path w="106679" h="70484">
                  <a:moveTo>
                    <a:pt x="15570" y="6781"/>
                  </a:moveTo>
                  <a:lnTo>
                    <a:pt x="10833" y="6781"/>
                  </a:lnTo>
                  <a:lnTo>
                    <a:pt x="10833" y="7200"/>
                  </a:lnTo>
                  <a:lnTo>
                    <a:pt x="15570" y="7200"/>
                  </a:lnTo>
                  <a:lnTo>
                    <a:pt x="15570" y="6781"/>
                  </a:lnTo>
                  <a:close/>
                </a:path>
                <a:path w="106679" h="70484">
                  <a:moveTo>
                    <a:pt x="16878" y="1701"/>
                  </a:moveTo>
                  <a:lnTo>
                    <a:pt x="16116" y="1701"/>
                  </a:lnTo>
                  <a:lnTo>
                    <a:pt x="16116" y="6134"/>
                  </a:lnTo>
                  <a:lnTo>
                    <a:pt x="16878" y="6134"/>
                  </a:lnTo>
                  <a:lnTo>
                    <a:pt x="16878" y="1701"/>
                  </a:lnTo>
                  <a:close/>
                </a:path>
                <a:path w="106679" h="70484">
                  <a:moveTo>
                    <a:pt x="16878" y="25"/>
                  </a:moveTo>
                  <a:lnTo>
                    <a:pt x="16116" y="25"/>
                  </a:lnTo>
                  <a:lnTo>
                    <a:pt x="16116" y="863"/>
                  </a:lnTo>
                  <a:lnTo>
                    <a:pt x="16878" y="863"/>
                  </a:lnTo>
                  <a:lnTo>
                    <a:pt x="16878" y="25"/>
                  </a:lnTo>
                  <a:close/>
                </a:path>
                <a:path w="106679" h="70484">
                  <a:moveTo>
                    <a:pt x="19685" y="32664"/>
                  </a:moveTo>
                  <a:lnTo>
                    <a:pt x="18935" y="32664"/>
                  </a:lnTo>
                  <a:lnTo>
                    <a:pt x="18935" y="35293"/>
                  </a:lnTo>
                  <a:lnTo>
                    <a:pt x="18884" y="35636"/>
                  </a:lnTo>
                  <a:lnTo>
                    <a:pt x="18592" y="36347"/>
                  </a:lnTo>
                  <a:lnTo>
                    <a:pt x="18237" y="36588"/>
                  </a:lnTo>
                  <a:lnTo>
                    <a:pt x="17360" y="36588"/>
                  </a:lnTo>
                  <a:lnTo>
                    <a:pt x="17106" y="36449"/>
                  </a:lnTo>
                  <a:lnTo>
                    <a:pt x="16903" y="36042"/>
                  </a:lnTo>
                  <a:lnTo>
                    <a:pt x="16865" y="35852"/>
                  </a:lnTo>
                  <a:lnTo>
                    <a:pt x="16865" y="32664"/>
                  </a:lnTo>
                  <a:lnTo>
                    <a:pt x="16103" y="32664"/>
                  </a:lnTo>
                  <a:lnTo>
                    <a:pt x="16103" y="36080"/>
                  </a:lnTo>
                  <a:lnTo>
                    <a:pt x="16167" y="36385"/>
                  </a:lnTo>
                  <a:lnTo>
                    <a:pt x="16522" y="37033"/>
                  </a:lnTo>
                  <a:lnTo>
                    <a:pt x="16954" y="37249"/>
                  </a:lnTo>
                  <a:lnTo>
                    <a:pt x="17995" y="37249"/>
                  </a:lnTo>
                  <a:lnTo>
                    <a:pt x="18338" y="37122"/>
                  </a:lnTo>
                  <a:lnTo>
                    <a:pt x="18770" y="36779"/>
                  </a:lnTo>
                  <a:lnTo>
                    <a:pt x="18897" y="36639"/>
                  </a:lnTo>
                  <a:lnTo>
                    <a:pt x="18986" y="36461"/>
                  </a:lnTo>
                  <a:lnTo>
                    <a:pt x="18973" y="37122"/>
                  </a:lnTo>
                  <a:lnTo>
                    <a:pt x="19685" y="37122"/>
                  </a:lnTo>
                  <a:lnTo>
                    <a:pt x="19685" y="32664"/>
                  </a:lnTo>
                  <a:close/>
                </a:path>
                <a:path w="106679" h="70484">
                  <a:moveTo>
                    <a:pt x="19913" y="64833"/>
                  </a:moveTo>
                  <a:lnTo>
                    <a:pt x="19812" y="64490"/>
                  </a:lnTo>
                  <a:lnTo>
                    <a:pt x="19558" y="64211"/>
                  </a:lnTo>
                  <a:lnTo>
                    <a:pt x="19138" y="63766"/>
                  </a:lnTo>
                  <a:lnTo>
                    <a:pt x="19138" y="65049"/>
                  </a:lnTo>
                  <a:lnTo>
                    <a:pt x="19113" y="66789"/>
                  </a:lnTo>
                  <a:lnTo>
                    <a:pt x="18707" y="67424"/>
                  </a:lnTo>
                  <a:lnTo>
                    <a:pt x="18415" y="67589"/>
                  </a:lnTo>
                  <a:lnTo>
                    <a:pt x="17475" y="67589"/>
                  </a:lnTo>
                  <a:lnTo>
                    <a:pt x="17106" y="67348"/>
                  </a:lnTo>
                  <a:lnTo>
                    <a:pt x="16878" y="66789"/>
                  </a:lnTo>
                  <a:lnTo>
                    <a:pt x="16814" y="65049"/>
                  </a:lnTo>
                  <a:lnTo>
                    <a:pt x="16878" y="64833"/>
                  </a:lnTo>
                  <a:lnTo>
                    <a:pt x="19138" y="65049"/>
                  </a:lnTo>
                  <a:lnTo>
                    <a:pt x="19138" y="63766"/>
                  </a:lnTo>
                  <a:lnTo>
                    <a:pt x="18669" y="63538"/>
                  </a:lnTo>
                  <a:lnTo>
                    <a:pt x="17843" y="63538"/>
                  </a:lnTo>
                  <a:lnTo>
                    <a:pt x="17602" y="63601"/>
                  </a:lnTo>
                  <a:lnTo>
                    <a:pt x="17145" y="63817"/>
                  </a:lnTo>
                  <a:lnTo>
                    <a:pt x="16954" y="63982"/>
                  </a:lnTo>
                  <a:lnTo>
                    <a:pt x="16789" y="64198"/>
                  </a:lnTo>
                  <a:lnTo>
                    <a:pt x="16789" y="61976"/>
                  </a:lnTo>
                  <a:lnTo>
                    <a:pt x="16065" y="61976"/>
                  </a:lnTo>
                  <a:lnTo>
                    <a:pt x="16065" y="68110"/>
                  </a:lnTo>
                  <a:lnTo>
                    <a:pt x="16751" y="68110"/>
                  </a:lnTo>
                  <a:lnTo>
                    <a:pt x="16751" y="67538"/>
                  </a:lnTo>
                  <a:lnTo>
                    <a:pt x="16903" y="67754"/>
                  </a:lnTo>
                  <a:lnTo>
                    <a:pt x="17056" y="67906"/>
                  </a:lnTo>
                  <a:lnTo>
                    <a:pt x="17424" y="68173"/>
                  </a:lnTo>
                  <a:lnTo>
                    <a:pt x="17716" y="68249"/>
                  </a:lnTo>
                  <a:lnTo>
                    <a:pt x="18656" y="68249"/>
                  </a:lnTo>
                  <a:lnTo>
                    <a:pt x="19126" y="68021"/>
                  </a:lnTo>
                  <a:lnTo>
                    <a:pt x="19443" y="67589"/>
                  </a:lnTo>
                  <a:lnTo>
                    <a:pt x="19799" y="67106"/>
                  </a:lnTo>
                  <a:lnTo>
                    <a:pt x="19913" y="64833"/>
                  </a:lnTo>
                  <a:close/>
                </a:path>
                <a:path w="106679" h="70484">
                  <a:moveTo>
                    <a:pt x="19913" y="49352"/>
                  </a:moveTo>
                  <a:lnTo>
                    <a:pt x="19812" y="48996"/>
                  </a:lnTo>
                  <a:lnTo>
                    <a:pt x="19558" y="48717"/>
                  </a:lnTo>
                  <a:lnTo>
                    <a:pt x="19138" y="48272"/>
                  </a:lnTo>
                  <a:lnTo>
                    <a:pt x="19138" y="49555"/>
                  </a:lnTo>
                  <a:lnTo>
                    <a:pt x="19113" y="51295"/>
                  </a:lnTo>
                  <a:lnTo>
                    <a:pt x="18707" y="51930"/>
                  </a:lnTo>
                  <a:lnTo>
                    <a:pt x="18415" y="52108"/>
                  </a:lnTo>
                  <a:lnTo>
                    <a:pt x="17475" y="52108"/>
                  </a:lnTo>
                  <a:lnTo>
                    <a:pt x="17106" y="51854"/>
                  </a:lnTo>
                  <a:lnTo>
                    <a:pt x="16878" y="51295"/>
                  </a:lnTo>
                  <a:lnTo>
                    <a:pt x="16814" y="49555"/>
                  </a:lnTo>
                  <a:lnTo>
                    <a:pt x="16878" y="49352"/>
                  </a:lnTo>
                  <a:lnTo>
                    <a:pt x="17386" y="48844"/>
                  </a:lnTo>
                  <a:lnTo>
                    <a:pt x="17691" y="48717"/>
                  </a:lnTo>
                  <a:lnTo>
                    <a:pt x="18415" y="48717"/>
                  </a:lnTo>
                  <a:lnTo>
                    <a:pt x="18707" y="48869"/>
                  </a:lnTo>
                  <a:lnTo>
                    <a:pt x="19024" y="49352"/>
                  </a:lnTo>
                  <a:lnTo>
                    <a:pt x="19138" y="49555"/>
                  </a:lnTo>
                  <a:lnTo>
                    <a:pt x="19138" y="48272"/>
                  </a:lnTo>
                  <a:lnTo>
                    <a:pt x="18669" y="48044"/>
                  </a:lnTo>
                  <a:lnTo>
                    <a:pt x="17843" y="48044"/>
                  </a:lnTo>
                  <a:lnTo>
                    <a:pt x="17602" y="48107"/>
                  </a:lnTo>
                  <a:lnTo>
                    <a:pt x="17145" y="48323"/>
                  </a:lnTo>
                  <a:lnTo>
                    <a:pt x="16954" y="48488"/>
                  </a:lnTo>
                  <a:lnTo>
                    <a:pt x="16789" y="48704"/>
                  </a:lnTo>
                  <a:lnTo>
                    <a:pt x="16789" y="46482"/>
                  </a:lnTo>
                  <a:lnTo>
                    <a:pt x="16065" y="46482"/>
                  </a:lnTo>
                  <a:lnTo>
                    <a:pt x="16065" y="52616"/>
                  </a:lnTo>
                  <a:lnTo>
                    <a:pt x="16751" y="52616"/>
                  </a:lnTo>
                  <a:lnTo>
                    <a:pt x="16751" y="52044"/>
                  </a:lnTo>
                  <a:lnTo>
                    <a:pt x="16903" y="52260"/>
                  </a:lnTo>
                  <a:lnTo>
                    <a:pt x="17056" y="52412"/>
                  </a:lnTo>
                  <a:lnTo>
                    <a:pt x="17424" y="52679"/>
                  </a:lnTo>
                  <a:lnTo>
                    <a:pt x="17716" y="52768"/>
                  </a:lnTo>
                  <a:lnTo>
                    <a:pt x="18656" y="52768"/>
                  </a:lnTo>
                  <a:lnTo>
                    <a:pt x="19126" y="52527"/>
                  </a:lnTo>
                  <a:lnTo>
                    <a:pt x="19443" y="52108"/>
                  </a:lnTo>
                  <a:lnTo>
                    <a:pt x="19799" y="51612"/>
                  </a:lnTo>
                  <a:lnTo>
                    <a:pt x="19913" y="49352"/>
                  </a:lnTo>
                  <a:close/>
                </a:path>
                <a:path w="106679" h="70484">
                  <a:moveTo>
                    <a:pt x="20129" y="21094"/>
                  </a:moveTo>
                  <a:lnTo>
                    <a:pt x="19773" y="21120"/>
                  </a:lnTo>
                  <a:lnTo>
                    <a:pt x="19634" y="19354"/>
                  </a:lnTo>
                  <a:lnTo>
                    <a:pt x="19545" y="17691"/>
                  </a:lnTo>
                  <a:lnTo>
                    <a:pt x="19469" y="17551"/>
                  </a:lnTo>
                  <a:lnTo>
                    <a:pt x="18884" y="17208"/>
                  </a:lnTo>
                  <a:lnTo>
                    <a:pt x="18884" y="19354"/>
                  </a:lnTo>
                  <a:lnTo>
                    <a:pt x="18884" y="20421"/>
                  </a:lnTo>
                  <a:lnTo>
                    <a:pt x="18681" y="20751"/>
                  </a:lnTo>
                  <a:lnTo>
                    <a:pt x="18008" y="21069"/>
                  </a:lnTo>
                  <a:lnTo>
                    <a:pt x="17754" y="21145"/>
                  </a:lnTo>
                  <a:lnTo>
                    <a:pt x="17272" y="21145"/>
                  </a:lnTo>
                  <a:lnTo>
                    <a:pt x="16929" y="20955"/>
                  </a:lnTo>
                  <a:lnTo>
                    <a:pt x="16802" y="19939"/>
                  </a:lnTo>
                  <a:lnTo>
                    <a:pt x="17170" y="19735"/>
                  </a:lnTo>
                  <a:lnTo>
                    <a:pt x="17373" y="19685"/>
                  </a:lnTo>
                  <a:lnTo>
                    <a:pt x="18237" y="19570"/>
                  </a:lnTo>
                  <a:lnTo>
                    <a:pt x="18669" y="19469"/>
                  </a:lnTo>
                  <a:lnTo>
                    <a:pt x="18884" y="19354"/>
                  </a:lnTo>
                  <a:lnTo>
                    <a:pt x="18884" y="17208"/>
                  </a:lnTo>
                  <a:lnTo>
                    <a:pt x="18389" y="17056"/>
                  </a:lnTo>
                  <a:lnTo>
                    <a:pt x="17411" y="17056"/>
                  </a:lnTo>
                  <a:lnTo>
                    <a:pt x="16141" y="18529"/>
                  </a:lnTo>
                  <a:lnTo>
                    <a:pt x="16840" y="18529"/>
                  </a:lnTo>
                  <a:lnTo>
                    <a:pt x="16929" y="18122"/>
                  </a:lnTo>
                  <a:lnTo>
                    <a:pt x="17183" y="17792"/>
                  </a:lnTo>
                  <a:lnTo>
                    <a:pt x="17462" y="17691"/>
                  </a:lnTo>
                  <a:lnTo>
                    <a:pt x="18186" y="17691"/>
                  </a:lnTo>
                  <a:lnTo>
                    <a:pt x="18440" y="17754"/>
                  </a:lnTo>
                  <a:lnTo>
                    <a:pt x="18808" y="17983"/>
                  </a:lnTo>
                  <a:lnTo>
                    <a:pt x="18796" y="18821"/>
                  </a:lnTo>
                  <a:lnTo>
                    <a:pt x="16891" y="19126"/>
                  </a:lnTo>
                  <a:lnTo>
                    <a:pt x="16560" y="19265"/>
                  </a:lnTo>
                  <a:lnTo>
                    <a:pt x="16027" y="19735"/>
                  </a:lnTo>
                  <a:lnTo>
                    <a:pt x="16129" y="21234"/>
                  </a:lnTo>
                  <a:lnTo>
                    <a:pt x="16548" y="21628"/>
                  </a:lnTo>
                  <a:lnTo>
                    <a:pt x="16903" y="21780"/>
                  </a:lnTo>
                  <a:lnTo>
                    <a:pt x="17665" y="21780"/>
                  </a:lnTo>
                  <a:lnTo>
                    <a:pt x="17970" y="21704"/>
                  </a:lnTo>
                  <a:lnTo>
                    <a:pt x="18542" y="21412"/>
                  </a:lnTo>
                  <a:lnTo>
                    <a:pt x="18770" y="21234"/>
                  </a:lnTo>
                  <a:lnTo>
                    <a:pt x="18923" y="21031"/>
                  </a:lnTo>
                  <a:lnTo>
                    <a:pt x="19024" y="21412"/>
                  </a:lnTo>
                  <a:lnTo>
                    <a:pt x="19164" y="21628"/>
                  </a:lnTo>
                  <a:lnTo>
                    <a:pt x="19354" y="21717"/>
                  </a:lnTo>
                  <a:lnTo>
                    <a:pt x="19723" y="21717"/>
                  </a:lnTo>
                  <a:lnTo>
                    <a:pt x="20104" y="21653"/>
                  </a:lnTo>
                  <a:lnTo>
                    <a:pt x="20129" y="21120"/>
                  </a:lnTo>
                  <a:close/>
                </a:path>
                <a:path w="106679" h="70484">
                  <a:moveTo>
                    <a:pt x="21640" y="0"/>
                  </a:moveTo>
                  <a:lnTo>
                    <a:pt x="20929" y="0"/>
                  </a:lnTo>
                  <a:lnTo>
                    <a:pt x="20929" y="2247"/>
                  </a:lnTo>
                  <a:lnTo>
                    <a:pt x="20840" y="2921"/>
                  </a:lnTo>
                  <a:lnTo>
                    <a:pt x="20840" y="4889"/>
                  </a:lnTo>
                  <a:lnTo>
                    <a:pt x="20396" y="5473"/>
                  </a:lnTo>
                  <a:lnTo>
                    <a:pt x="20104" y="5638"/>
                  </a:lnTo>
                  <a:lnTo>
                    <a:pt x="19316" y="5638"/>
                  </a:lnTo>
                  <a:lnTo>
                    <a:pt x="18999" y="5473"/>
                  </a:lnTo>
                  <a:lnTo>
                    <a:pt x="18618" y="4889"/>
                  </a:lnTo>
                  <a:lnTo>
                    <a:pt x="18605" y="2971"/>
                  </a:lnTo>
                  <a:lnTo>
                    <a:pt x="19075" y="2400"/>
                  </a:lnTo>
                  <a:lnTo>
                    <a:pt x="19380" y="2247"/>
                  </a:lnTo>
                  <a:lnTo>
                    <a:pt x="20091" y="2247"/>
                  </a:lnTo>
                  <a:lnTo>
                    <a:pt x="20383" y="2387"/>
                  </a:lnTo>
                  <a:lnTo>
                    <a:pt x="20840" y="2921"/>
                  </a:lnTo>
                  <a:lnTo>
                    <a:pt x="20840" y="2159"/>
                  </a:lnTo>
                  <a:lnTo>
                    <a:pt x="20612" y="1892"/>
                  </a:lnTo>
                  <a:lnTo>
                    <a:pt x="20243" y="1663"/>
                  </a:lnTo>
                  <a:lnTo>
                    <a:pt x="19951" y="1600"/>
                  </a:lnTo>
                  <a:lnTo>
                    <a:pt x="18999" y="1600"/>
                  </a:lnTo>
                  <a:lnTo>
                    <a:pt x="18567" y="1816"/>
                  </a:lnTo>
                  <a:lnTo>
                    <a:pt x="17868" y="2781"/>
                  </a:lnTo>
                  <a:lnTo>
                    <a:pt x="17805" y="2971"/>
                  </a:lnTo>
                  <a:lnTo>
                    <a:pt x="17881" y="5245"/>
                  </a:lnTo>
                  <a:lnTo>
                    <a:pt x="18605" y="6083"/>
                  </a:lnTo>
                  <a:lnTo>
                    <a:pt x="19037" y="6299"/>
                  </a:lnTo>
                  <a:lnTo>
                    <a:pt x="19837" y="6299"/>
                  </a:lnTo>
                  <a:lnTo>
                    <a:pt x="20967" y="5511"/>
                  </a:lnTo>
                  <a:lnTo>
                    <a:pt x="20967" y="6134"/>
                  </a:lnTo>
                  <a:lnTo>
                    <a:pt x="21640" y="6134"/>
                  </a:lnTo>
                  <a:lnTo>
                    <a:pt x="21640" y="5511"/>
                  </a:lnTo>
                  <a:lnTo>
                    <a:pt x="21640" y="0"/>
                  </a:lnTo>
                  <a:close/>
                </a:path>
                <a:path w="106679" h="70484">
                  <a:moveTo>
                    <a:pt x="24269" y="35420"/>
                  </a:moveTo>
                  <a:lnTo>
                    <a:pt x="24117" y="35115"/>
                  </a:lnTo>
                  <a:lnTo>
                    <a:pt x="23634" y="34810"/>
                  </a:lnTo>
                  <a:lnTo>
                    <a:pt x="23279" y="34683"/>
                  </a:lnTo>
                  <a:lnTo>
                    <a:pt x="22034" y="34378"/>
                  </a:lnTo>
                  <a:lnTo>
                    <a:pt x="21869" y="34315"/>
                  </a:lnTo>
                  <a:lnTo>
                    <a:pt x="21564" y="34137"/>
                  </a:lnTo>
                  <a:lnTo>
                    <a:pt x="21463" y="33972"/>
                  </a:lnTo>
                  <a:lnTo>
                    <a:pt x="21463" y="33604"/>
                  </a:lnTo>
                  <a:lnTo>
                    <a:pt x="21539" y="33464"/>
                  </a:lnTo>
                  <a:lnTo>
                    <a:pt x="21831" y="33235"/>
                  </a:lnTo>
                  <a:lnTo>
                    <a:pt x="22047" y="33185"/>
                  </a:lnTo>
                  <a:lnTo>
                    <a:pt x="22758" y="33185"/>
                  </a:lnTo>
                  <a:lnTo>
                    <a:pt x="23406" y="33947"/>
                  </a:lnTo>
                  <a:lnTo>
                    <a:pt x="24104" y="33947"/>
                  </a:lnTo>
                  <a:lnTo>
                    <a:pt x="24117" y="33655"/>
                  </a:lnTo>
                  <a:lnTo>
                    <a:pt x="24028" y="33388"/>
                  </a:lnTo>
                  <a:lnTo>
                    <a:pt x="23545" y="32740"/>
                  </a:lnTo>
                  <a:lnTo>
                    <a:pt x="23063" y="32550"/>
                  </a:lnTo>
                  <a:lnTo>
                    <a:pt x="21882" y="32550"/>
                  </a:lnTo>
                  <a:lnTo>
                    <a:pt x="21463" y="32677"/>
                  </a:lnTo>
                  <a:lnTo>
                    <a:pt x="20853" y="33197"/>
                  </a:lnTo>
                  <a:lnTo>
                    <a:pt x="20713" y="33540"/>
                  </a:lnTo>
                  <a:lnTo>
                    <a:pt x="20713" y="34315"/>
                  </a:lnTo>
                  <a:lnTo>
                    <a:pt x="20866" y="34607"/>
                  </a:lnTo>
                  <a:lnTo>
                    <a:pt x="21374" y="34925"/>
                  </a:lnTo>
                  <a:lnTo>
                    <a:pt x="21653" y="35026"/>
                  </a:lnTo>
                  <a:lnTo>
                    <a:pt x="22948" y="35344"/>
                  </a:lnTo>
                  <a:lnTo>
                    <a:pt x="23164" y="35420"/>
                  </a:lnTo>
                  <a:lnTo>
                    <a:pt x="23431" y="35585"/>
                  </a:lnTo>
                  <a:lnTo>
                    <a:pt x="23520" y="35725"/>
                  </a:lnTo>
                  <a:lnTo>
                    <a:pt x="23520" y="36169"/>
                  </a:lnTo>
                  <a:lnTo>
                    <a:pt x="23418" y="36360"/>
                  </a:lnTo>
                  <a:lnTo>
                    <a:pt x="22999" y="36601"/>
                  </a:lnTo>
                  <a:lnTo>
                    <a:pt x="22745" y="36652"/>
                  </a:lnTo>
                  <a:lnTo>
                    <a:pt x="22009" y="36652"/>
                  </a:lnTo>
                  <a:lnTo>
                    <a:pt x="21678" y="36537"/>
                  </a:lnTo>
                  <a:lnTo>
                    <a:pt x="21386" y="36169"/>
                  </a:lnTo>
                  <a:lnTo>
                    <a:pt x="21323" y="35979"/>
                  </a:lnTo>
                  <a:lnTo>
                    <a:pt x="21297" y="35725"/>
                  </a:lnTo>
                  <a:lnTo>
                    <a:pt x="20586" y="35725"/>
                  </a:lnTo>
                  <a:lnTo>
                    <a:pt x="20599" y="36169"/>
                  </a:lnTo>
                  <a:lnTo>
                    <a:pt x="20751" y="36537"/>
                  </a:lnTo>
                  <a:lnTo>
                    <a:pt x="21297" y="37147"/>
                  </a:lnTo>
                  <a:lnTo>
                    <a:pt x="21767" y="37287"/>
                  </a:lnTo>
                  <a:lnTo>
                    <a:pt x="23050" y="37287"/>
                  </a:lnTo>
                  <a:lnTo>
                    <a:pt x="23507" y="37147"/>
                  </a:lnTo>
                  <a:lnTo>
                    <a:pt x="24104" y="36576"/>
                  </a:lnTo>
                  <a:lnTo>
                    <a:pt x="24269" y="36233"/>
                  </a:lnTo>
                  <a:lnTo>
                    <a:pt x="24269" y="35420"/>
                  </a:lnTo>
                  <a:close/>
                </a:path>
                <a:path w="106679" h="70484">
                  <a:moveTo>
                    <a:pt x="24472" y="63652"/>
                  </a:moveTo>
                  <a:lnTo>
                    <a:pt x="23634" y="63652"/>
                  </a:lnTo>
                  <a:lnTo>
                    <a:pt x="22440" y="67284"/>
                  </a:lnTo>
                  <a:lnTo>
                    <a:pt x="21247" y="63652"/>
                  </a:lnTo>
                  <a:lnTo>
                    <a:pt x="20396" y="63652"/>
                  </a:lnTo>
                  <a:lnTo>
                    <a:pt x="22047" y="68237"/>
                  </a:lnTo>
                  <a:lnTo>
                    <a:pt x="21729" y="69024"/>
                  </a:lnTo>
                  <a:lnTo>
                    <a:pt x="21602" y="69164"/>
                  </a:lnTo>
                  <a:lnTo>
                    <a:pt x="21475" y="69253"/>
                  </a:lnTo>
                  <a:lnTo>
                    <a:pt x="21145" y="69278"/>
                  </a:lnTo>
                  <a:lnTo>
                    <a:pt x="20802" y="69189"/>
                  </a:lnTo>
                  <a:lnTo>
                    <a:pt x="20802" y="69875"/>
                  </a:lnTo>
                  <a:lnTo>
                    <a:pt x="21005" y="69926"/>
                  </a:lnTo>
                  <a:lnTo>
                    <a:pt x="21691" y="69938"/>
                  </a:lnTo>
                  <a:lnTo>
                    <a:pt x="21996" y="69811"/>
                  </a:lnTo>
                  <a:lnTo>
                    <a:pt x="22352" y="69316"/>
                  </a:lnTo>
                  <a:lnTo>
                    <a:pt x="22656" y="68618"/>
                  </a:lnTo>
                  <a:lnTo>
                    <a:pt x="23266" y="67005"/>
                  </a:lnTo>
                  <a:lnTo>
                    <a:pt x="24472" y="63652"/>
                  </a:lnTo>
                  <a:close/>
                </a:path>
                <a:path w="106679" h="70484">
                  <a:moveTo>
                    <a:pt x="24472" y="48158"/>
                  </a:moveTo>
                  <a:lnTo>
                    <a:pt x="23634" y="48158"/>
                  </a:lnTo>
                  <a:lnTo>
                    <a:pt x="22440" y="51790"/>
                  </a:lnTo>
                  <a:lnTo>
                    <a:pt x="21247" y="48158"/>
                  </a:lnTo>
                  <a:lnTo>
                    <a:pt x="20396" y="48158"/>
                  </a:lnTo>
                  <a:lnTo>
                    <a:pt x="22047" y="52743"/>
                  </a:lnTo>
                  <a:lnTo>
                    <a:pt x="21729" y="53530"/>
                  </a:lnTo>
                  <a:lnTo>
                    <a:pt x="21602" y="53670"/>
                  </a:lnTo>
                  <a:lnTo>
                    <a:pt x="21475" y="53759"/>
                  </a:lnTo>
                  <a:lnTo>
                    <a:pt x="21145" y="53784"/>
                  </a:lnTo>
                  <a:lnTo>
                    <a:pt x="20802" y="53708"/>
                  </a:lnTo>
                  <a:lnTo>
                    <a:pt x="20802" y="54381"/>
                  </a:lnTo>
                  <a:lnTo>
                    <a:pt x="21005" y="54432"/>
                  </a:lnTo>
                  <a:lnTo>
                    <a:pt x="21691" y="54444"/>
                  </a:lnTo>
                  <a:lnTo>
                    <a:pt x="21996" y="54317"/>
                  </a:lnTo>
                  <a:lnTo>
                    <a:pt x="22352" y="53822"/>
                  </a:lnTo>
                  <a:lnTo>
                    <a:pt x="22656" y="53124"/>
                  </a:lnTo>
                  <a:lnTo>
                    <a:pt x="23266" y="51511"/>
                  </a:lnTo>
                  <a:lnTo>
                    <a:pt x="24472" y="48158"/>
                  </a:lnTo>
                  <a:close/>
                </a:path>
                <a:path w="106679" h="70484">
                  <a:moveTo>
                    <a:pt x="24485" y="15494"/>
                  </a:moveTo>
                  <a:lnTo>
                    <a:pt x="23774" y="15494"/>
                  </a:lnTo>
                  <a:lnTo>
                    <a:pt x="23774" y="17741"/>
                  </a:lnTo>
                  <a:lnTo>
                    <a:pt x="23685" y="18415"/>
                  </a:lnTo>
                  <a:lnTo>
                    <a:pt x="23685" y="20383"/>
                  </a:lnTo>
                  <a:lnTo>
                    <a:pt x="23253" y="20967"/>
                  </a:lnTo>
                  <a:lnTo>
                    <a:pt x="22961" y="21132"/>
                  </a:lnTo>
                  <a:lnTo>
                    <a:pt x="22161" y="21132"/>
                  </a:lnTo>
                  <a:lnTo>
                    <a:pt x="21844" y="20967"/>
                  </a:lnTo>
                  <a:lnTo>
                    <a:pt x="21475" y="20383"/>
                  </a:lnTo>
                  <a:lnTo>
                    <a:pt x="21450" y="18465"/>
                  </a:lnTo>
                  <a:lnTo>
                    <a:pt x="21920" y="17894"/>
                  </a:lnTo>
                  <a:lnTo>
                    <a:pt x="22225" y="17741"/>
                  </a:lnTo>
                  <a:lnTo>
                    <a:pt x="22936" y="17741"/>
                  </a:lnTo>
                  <a:lnTo>
                    <a:pt x="23228" y="17881"/>
                  </a:lnTo>
                  <a:lnTo>
                    <a:pt x="23685" y="18415"/>
                  </a:lnTo>
                  <a:lnTo>
                    <a:pt x="23685" y="17653"/>
                  </a:lnTo>
                  <a:lnTo>
                    <a:pt x="23456" y="17386"/>
                  </a:lnTo>
                  <a:lnTo>
                    <a:pt x="23088" y="17157"/>
                  </a:lnTo>
                  <a:lnTo>
                    <a:pt x="22796" y="17081"/>
                  </a:lnTo>
                  <a:lnTo>
                    <a:pt x="21844" y="17081"/>
                  </a:lnTo>
                  <a:lnTo>
                    <a:pt x="21412" y="17310"/>
                  </a:lnTo>
                  <a:lnTo>
                    <a:pt x="20713" y="18275"/>
                  </a:lnTo>
                  <a:lnTo>
                    <a:pt x="20650" y="18465"/>
                  </a:lnTo>
                  <a:lnTo>
                    <a:pt x="20726" y="20739"/>
                  </a:lnTo>
                  <a:lnTo>
                    <a:pt x="21450" y="21577"/>
                  </a:lnTo>
                  <a:lnTo>
                    <a:pt x="21882" y="21780"/>
                  </a:lnTo>
                  <a:lnTo>
                    <a:pt x="22682" y="21780"/>
                  </a:lnTo>
                  <a:lnTo>
                    <a:pt x="23812" y="21005"/>
                  </a:lnTo>
                  <a:lnTo>
                    <a:pt x="23812" y="21628"/>
                  </a:lnTo>
                  <a:lnTo>
                    <a:pt x="24485" y="21628"/>
                  </a:lnTo>
                  <a:lnTo>
                    <a:pt x="24485" y="21005"/>
                  </a:lnTo>
                  <a:lnTo>
                    <a:pt x="24485" y="15494"/>
                  </a:lnTo>
                  <a:close/>
                </a:path>
                <a:path w="106679" h="70484">
                  <a:moveTo>
                    <a:pt x="26238" y="25"/>
                  </a:moveTo>
                  <a:lnTo>
                    <a:pt x="25412" y="25"/>
                  </a:lnTo>
                  <a:lnTo>
                    <a:pt x="25412" y="6134"/>
                  </a:lnTo>
                  <a:lnTo>
                    <a:pt x="26238" y="6134"/>
                  </a:lnTo>
                  <a:lnTo>
                    <a:pt x="26238" y="25"/>
                  </a:lnTo>
                  <a:close/>
                </a:path>
                <a:path w="106679" h="70484">
                  <a:moveTo>
                    <a:pt x="28613" y="46507"/>
                  </a:moveTo>
                  <a:lnTo>
                    <a:pt x="27774" y="46507"/>
                  </a:lnTo>
                  <a:lnTo>
                    <a:pt x="27774" y="52616"/>
                  </a:lnTo>
                  <a:lnTo>
                    <a:pt x="28613" y="52616"/>
                  </a:lnTo>
                  <a:lnTo>
                    <a:pt x="28613" y="46507"/>
                  </a:lnTo>
                  <a:close/>
                </a:path>
                <a:path w="106679" h="70484">
                  <a:moveTo>
                    <a:pt x="28943" y="35128"/>
                  </a:moveTo>
                  <a:lnTo>
                    <a:pt x="28194" y="32931"/>
                  </a:lnTo>
                  <a:lnTo>
                    <a:pt x="28168" y="34544"/>
                  </a:lnTo>
                  <a:lnTo>
                    <a:pt x="25692" y="34544"/>
                  </a:lnTo>
                  <a:lnTo>
                    <a:pt x="25704" y="34213"/>
                  </a:lnTo>
                  <a:lnTo>
                    <a:pt x="25831" y="33845"/>
                  </a:lnTo>
                  <a:lnTo>
                    <a:pt x="26301" y="33337"/>
                  </a:lnTo>
                  <a:lnTo>
                    <a:pt x="26593" y="33223"/>
                  </a:lnTo>
                  <a:lnTo>
                    <a:pt x="27406" y="33223"/>
                  </a:lnTo>
                  <a:lnTo>
                    <a:pt x="27749" y="33401"/>
                  </a:lnTo>
                  <a:lnTo>
                    <a:pt x="28003" y="33845"/>
                  </a:lnTo>
                  <a:lnTo>
                    <a:pt x="28117" y="34150"/>
                  </a:lnTo>
                  <a:lnTo>
                    <a:pt x="28168" y="34544"/>
                  </a:lnTo>
                  <a:lnTo>
                    <a:pt x="28168" y="32931"/>
                  </a:lnTo>
                  <a:lnTo>
                    <a:pt x="27597" y="32639"/>
                  </a:lnTo>
                  <a:lnTo>
                    <a:pt x="27292" y="32562"/>
                  </a:lnTo>
                  <a:lnTo>
                    <a:pt x="26352" y="32562"/>
                  </a:lnTo>
                  <a:lnTo>
                    <a:pt x="25844" y="32791"/>
                  </a:lnTo>
                  <a:lnTo>
                    <a:pt x="25069" y="33680"/>
                  </a:lnTo>
                  <a:lnTo>
                    <a:pt x="24980" y="33959"/>
                  </a:lnTo>
                  <a:lnTo>
                    <a:pt x="25057" y="36271"/>
                  </a:lnTo>
                  <a:lnTo>
                    <a:pt x="25831" y="37084"/>
                  </a:lnTo>
                  <a:lnTo>
                    <a:pt x="26301" y="37287"/>
                  </a:lnTo>
                  <a:lnTo>
                    <a:pt x="27089" y="37287"/>
                  </a:lnTo>
                  <a:lnTo>
                    <a:pt x="28879" y="35725"/>
                  </a:lnTo>
                  <a:lnTo>
                    <a:pt x="28143" y="35725"/>
                  </a:lnTo>
                  <a:lnTo>
                    <a:pt x="28067" y="35953"/>
                  </a:lnTo>
                  <a:lnTo>
                    <a:pt x="27990" y="36093"/>
                  </a:lnTo>
                  <a:lnTo>
                    <a:pt x="27622" y="36499"/>
                  </a:lnTo>
                  <a:lnTo>
                    <a:pt x="27317" y="36626"/>
                  </a:lnTo>
                  <a:lnTo>
                    <a:pt x="26504" y="36626"/>
                  </a:lnTo>
                  <a:lnTo>
                    <a:pt x="26212" y="36499"/>
                  </a:lnTo>
                  <a:lnTo>
                    <a:pt x="25793" y="35953"/>
                  </a:lnTo>
                  <a:lnTo>
                    <a:pt x="25679" y="35128"/>
                  </a:lnTo>
                  <a:lnTo>
                    <a:pt x="28943" y="35128"/>
                  </a:lnTo>
                  <a:close/>
                </a:path>
                <a:path w="106679" h="70484">
                  <a:moveTo>
                    <a:pt x="29235" y="15494"/>
                  </a:moveTo>
                  <a:lnTo>
                    <a:pt x="28511" y="15494"/>
                  </a:lnTo>
                  <a:lnTo>
                    <a:pt x="28511" y="17741"/>
                  </a:lnTo>
                  <a:lnTo>
                    <a:pt x="28422" y="18415"/>
                  </a:lnTo>
                  <a:lnTo>
                    <a:pt x="28422" y="20383"/>
                  </a:lnTo>
                  <a:lnTo>
                    <a:pt x="27990" y="20967"/>
                  </a:lnTo>
                  <a:lnTo>
                    <a:pt x="27698" y="21132"/>
                  </a:lnTo>
                  <a:lnTo>
                    <a:pt x="26898" y="21132"/>
                  </a:lnTo>
                  <a:lnTo>
                    <a:pt x="26581" y="20967"/>
                  </a:lnTo>
                  <a:lnTo>
                    <a:pt x="26212" y="20383"/>
                  </a:lnTo>
                  <a:lnTo>
                    <a:pt x="26187" y="18465"/>
                  </a:lnTo>
                  <a:lnTo>
                    <a:pt x="26657" y="17894"/>
                  </a:lnTo>
                  <a:lnTo>
                    <a:pt x="26962" y="17741"/>
                  </a:lnTo>
                  <a:lnTo>
                    <a:pt x="27686" y="17741"/>
                  </a:lnTo>
                  <a:lnTo>
                    <a:pt x="27965" y="17881"/>
                  </a:lnTo>
                  <a:lnTo>
                    <a:pt x="28422" y="18415"/>
                  </a:lnTo>
                  <a:lnTo>
                    <a:pt x="28422" y="17653"/>
                  </a:lnTo>
                  <a:lnTo>
                    <a:pt x="28194" y="17386"/>
                  </a:lnTo>
                  <a:lnTo>
                    <a:pt x="27825" y="17157"/>
                  </a:lnTo>
                  <a:lnTo>
                    <a:pt x="27546" y="17081"/>
                  </a:lnTo>
                  <a:lnTo>
                    <a:pt x="26581" y="17081"/>
                  </a:lnTo>
                  <a:lnTo>
                    <a:pt x="26149" y="17310"/>
                  </a:lnTo>
                  <a:lnTo>
                    <a:pt x="25450" y="18275"/>
                  </a:lnTo>
                  <a:lnTo>
                    <a:pt x="25400" y="18465"/>
                  </a:lnTo>
                  <a:lnTo>
                    <a:pt x="25463" y="20739"/>
                  </a:lnTo>
                  <a:lnTo>
                    <a:pt x="26187" y="21577"/>
                  </a:lnTo>
                  <a:lnTo>
                    <a:pt x="26619" y="21780"/>
                  </a:lnTo>
                  <a:lnTo>
                    <a:pt x="27419" y="21780"/>
                  </a:lnTo>
                  <a:lnTo>
                    <a:pt x="27698" y="21717"/>
                  </a:lnTo>
                  <a:lnTo>
                    <a:pt x="28181" y="21475"/>
                  </a:lnTo>
                  <a:lnTo>
                    <a:pt x="28384" y="21272"/>
                  </a:lnTo>
                  <a:lnTo>
                    <a:pt x="28473" y="21132"/>
                  </a:lnTo>
                  <a:lnTo>
                    <a:pt x="28562" y="21005"/>
                  </a:lnTo>
                  <a:lnTo>
                    <a:pt x="28562" y="21628"/>
                  </a:lnTo>
                  <a:lnTo>
                    <a:pt x="29235" y="21628"/>
                  </a:lnTo>
                  <a:lnTo>
                    <a:pt x="29235" y="21005"/>
                  </a:lnTo>
                  <a:lnTo>
                    <a:pt x="29235" y="15494"/>
                  </a:lnTo>
                  <a:close/>
                </a:path>
                <a:path w="106679" h="70484">
                  <a:moveTo>
                    <a:pt x="29311" y="68757"/>
                  </a:moveTo>
                  <a:lnTo>
                    <a:pt x="24574" y="68757"/>
                  </a:lnTo>
                  <a:lnTo>
                    <a:pt x="24574" y="69176"/>
                  </a:lnTo>
                  <a:lnTo>
                    <a:pt x="29311" y="69176"/>
                  </a:lnTo>
                  <a:lnTo>
                    <a:pt x="29311" y="68757"/>
                  </a:lnTo>
                  <a:close/>
                </a:path>
                <a:path w="106679" h="70484">
                  <a:moveTo>
                    <a:pt x="31483" y="63652"/>
                  </a:moveTo>
                  <a:lnTo>
                    <a:pt x="30772" y="63652"/>
                  </a:lnTo>
                  <a:lnTo>
                    <a:pt x="30772" y="62407"/>
                  </a:lnTo>
                  <a:lnTo>
                    <a:pt x="30010" y="62407"/>
                  </a:lnTo>
                  <a:lnTo>
                    <a:pt x="30010" y="63652"/>
                  </a:lnTo>
                  <a:lnTo>
                    <a:pt x="29413" y="63652"/>
                  </a:lnTo>
                  <a:lnTo>
                    <a:pt x="29413" y="64262"/>
                  </a:lnTo>
                  <a:lnTo>
                    <a:pt x="30010" y="64262"/>
                  </a:lnTo>
                  <a:lnTo>
                    <a:pt x="30010" y="67500"/>
                  </a:lnTo>
                  <a:lnTo>
                    <a:pt x="30073" y="67729"/>
                  </a:lnTo>
                  <a:lnTo>
                    <a:pt x="30314" y="68084"/>
                  </a:lnTo>
                  <a:lnTo>
                    <a:pt x="30556" y="68186"/>
                  </a:lnTo>
                  <a:lnTo>
                    <a:pt x="31013" y="68186"/>
                  </a:lnTo>
                  <a:lnTo>
                    <a:pt x="31394" y="68135"/>
                  </a:lnTo>
                  <a:lnTo>
                    <a:pt x="31483" y="67513"/>
                  </a:lnTo>
                  <a:lnTo>
                    <a:pt x="31089" y="67538"/>
                  </a:lnTo>
                  <a:lnTo>
                    <a:pt x="30822" y="67437"/>
                  </a:lnTo>
                  <a:lnTo>
                    <a:pt x="30772" y="64262"/>
                  </a:lnTo>
                  <a:lnTo>
                    <a:pt x="31483" y="64262"/>
                  </a:lnTo>
                  <a:lnTo>
                    <a:pt x="31483" y="63652"/>
                  </a:lnTo>
                  <a:close/>
                </a:path>
                <a:path w="106679" h="70484">
                  <a:moveTo>
                    <a:pt x="32054" y="32588"/>
                  </a:moveTo>
                  <a:lnTo>
                    <a:pt x="31826" y="32562"/>
                  </a:lnTo>
                  <a:lnTo>
                    <a:pt x="31508" y="32562"/>
                  </a:lnTo>
                  <a:lnTo>
                    <a:pt x="31254" y="32677"/>
                  </a:lnTo>
                  <a:lnTo>
                    <a:pt x="30797" y="33108"/>
                  </a:lnTo>
                  <a:lnTo>
                    <a:pt x="30645" y="33286"/>
                  </a:lnTo>
                  <a:lnTo>
                    <a:pt x="30594" y="33439"/>
                  </a:lnTo>
                  <a:lnTo>
                    <a:pt x="30594" y="32664"/>
                  </a:lnTo>
                  <a:lnTo>
                    <a:pt x="29883" y="32664"/>
                  </a:lnTo>
                  <a:lnTo>
                    <a:pt x="29883" y="37122"/>
                  </a:lnTo>
                  <a:lnTo>
                    <a:pt x="30632" y="37122"/>
                  </a:lnTo>
                  <a:lnTo>
                    <a:pt x="30632" y="34239"/>
                  </a:lnTo>
                  <a:lnTo>
                    <a:pt x="30734" y="33959"/>
                  </a:lnTo>
                  <a:lnTo>
                    <a:pt x="31140" y="33477"/>
                  </a:lnTo>
                  <a:lnTo>
                    <a:pt x="31419" y="33362"/>
                  </a:lnTo>
                  <a:lnTo>
                    <a:pt x="31800" y="33362"/>
                  </a:lnTo>
                  <a:lnTo>
                    <a:pt x="32054" y="33375"/>
                  </a:lnTo>
                  <a:lnTo>
                    <a:pt x="32054" y="32588"/>
                  </a:lnTo>
                  <a:close/>
                </a:path>
                <a:path w="106679" h="70484">
                  <a:moveTo>
                    <a:pt x="32448" y="25"/>
                  </a:moveTo>
                  <a:lnTo>
                    <a:pt x="31648" y="25"/>
                  </a:lnTo>
                  <a:lnTo>
                    <a:pt x="31648" y="4978"/>
                  </a:lnTo>
                  <a:lnTo>
                    <a:pt x="28562" y="25"/>
                  </a:lnTo>
                  <a:lnTo>
                    <a:pt x="27584" y="25"/>
                  </a:lnTo>
                  <a:lnTo>
                    <a:pt x="27584" y="6134"/>
                  </a:lnTo>
                  <a:lnTo>
                    <a:pt x="28384" y="6134"/>
                  </a:lnTo>
                  <a:lnTo>
                    <a:pt x="28384" y="1181"/>
                  </a:lnTo>
                  <a:lnTo>
                    <a:pt x="31508" y="6134"/>
                  </a:lnTo>
                  <a:lnTo>
                    <a:pt x="32448" y="6134"/>
                  </a:lnTo>
                  <a:lnTo>
                    <a:pt x="32448" y="25"/>
                  </a:lnTo>
                  <a:close/>
                </a:path>
                <a:path w="106679" h="70484">
                  <a:moveTo>
                    <a:pt x="32524" y="17081"/>
                  </a:moveTo>
                  <a:lnTo>
                    <a:pt x="32296" y="17068"/>
                  </a:lnTo>
                  <a:lnTo>
                    <a:pt x="31991" y="17068"/>
                  </a:lnTo>
                  <a:lnTo>
                    <a:pt x="31724" y="17183"/>
                  </a:lnTo>
                  <a:lnTo>
                    <a:pt x="31280" y="17602"/>
                  </a:lnTo>
                  <a:lnTo>
                    <a:pt x="31127" y="17792"/>
                  </a:lnTo>
                  <a:lnTo>
                    <a:pt x="31076" y="17932"/>
                  </a:lnTo>
                  <a:lnTo>
                    <a:pt x="31076" y="17170"/>
                  </a:lnTo>
                  <a:lnTo>
                    <a:pt x="30365" y="17170"/>
                  </a:lnTo>
                  <a:lnTo>
                    <a:pt x="30365" y="21628"/>
                  </a:lnTo>
                  <a:lnTo>
                    <a:pt x="31102" y="21628"/>
                  </a:lnTo>
                  <a:lnTo>
                    <a:pt x="31102" y="18745"/>
                  </a:lnTo>
                  <a:lnTo>
                    <a:pt x="31203" y="18465"/>
                  </a:lnTo>
                  <a:lnTo>
                    <a:pt x="31610" y="17983"/>
                  </a:lnTo>
                  <a:lnTo>
                    <a:pt x="31902" y="17856"/>
                  </a:lnTo>
                  <a:lnTo>
                    <a:pt x="32283" y="17856"/>
                  </a:lnTo>
                  <a:lnTo>
                    <a:pt x="32524" y="17881"/>
                  </a:lnTo>
                  <a:lnTo>
                    <a:pt x="32524" y="17081"/>
                  </a:lnTo>
                  <a:close/>
                </a:path>
                <a:path w="106679" h="70484">
                  <a:moveTo>
                    <a:pt x="34810" y="46507"/>
                  </a:moveTo>
                  <a:lnTo>
                    <a:pt x="34023" y="46507"/>
                  </a:lnTo>
                  <a:lnTo>
                    <a:pt x="34023" y="51460"/>
                  </a:lnTo>
                  <a:lnTo>
                    <a:pt x="30937" y="46507"/>
                  </a:lnTo>
                  <a:lnTo>
                    <a:pt x="29959" y="46507"/>
                  </a:lnTo>
                  <a:lnTo>
                    <a:pt x="29959" y="52616"/>
                  </a:lnTo>
                  <a:lnTo>
                    <a:pt x="30746" y="52616"/>
                  </a:lnTo>
                  <a:lnTo>
                    <a:pt x="30746" y="47675"/>
                  </a:lnTo>
                  <a:lnTo>
                    <a:pt x="33883" y="52616"/>
                  </a:lnTo>
                  <a:lnTo>
                    <a:pt x="34810" y="52616"/>
                  </a:lnTo>
                  <a:lnTo>
                    <a:pt x="34810" y="46507"/>
                  </a:lnTo>
                  <a:close/>
                </a:path>
                <a:path w="106679" h="70484">
                  <a:moveTo>
                    <a:pt x="36055" y="66116"/>
                  </a:moveTo>
                  <a:lnTo>
                    <a:pt x="36042" y="65532"/>
                  </a:lnTo>
                  <a:lnTo>
                    <a:pt x="35953" y="64947"/>
                  </a:lnTo>
                  <a:lnTo>
                    <a:pt x="35826" y="64579"/>
                  </a:lnTo>
                  <a:lnTo>
                    <a:pt x="35585" y="64211"/>
                  </a:lnTo>
                  <a:lnTo>
                    <a:pt x="35306" y="63931"/>
                  </a:lnTo>
                  <a:lnTo>
                    <a:pt x="35280" y="65532"/>
                  </a:lnTo>
                  <a:lnTo>
                    <a:pt x="32804" y="65532"/>
                  </a:lnTo>
                  <a:lnTo>
                    <a:pt x="32816" y="65201"/>
                  </a:lnTo>
                  <a:lnTo>
                    <a:pt x="32943" y="64833"/>
                  </a:lnTo>
                  <a:lnTo>
                    <a:pt x="33413" y="64338"/>
                  </a:lnTo>
                  <a:lnTo>
                    <a:pt x="33693" y="64211"/>
                  </a:lnTo>
                  <a:lnTo>
                    <a:pt x="34518" y="64211"/>
                  </a:lnTo>
                  <a:lnTo>
                    <a:pt x="34861" y="64389"/>
                  </a:lnTo>
                  <a:lnTo>
                    <a:pt x="35115" y="64833"/>
                  </a:lnTo>
                  <a:lnTo>
                    <a:pt x="35229" y="65138"/>
                  </a:lnTo>
                  <a:lnTo>
                    <a:pt x="35280" y="65532"/>
                  </a:lnTo>
                  <a:lnTo>
                    <a:pt x="35280" y="63919"/>
                  </a:lnTo>
                  <a:lnTo>
                    <a:pt x="34709" y="63627"/>
                  </a:lnTo>
                  <a:lnTo>
                    <a:pt x="34404" y="63550"/>
                  </a:lnTo>
                  <a:lnTo>
                    <a:pt x="33451" y="63550"/>
                  </a:lnTo>
                  <a:lnTo>
                    <a:pt x="32943" y="63779"/>
                  </a:lnTo>
                  <a:lnTo>
                    <a:pt x="32181" y="64668"/>
                  </a:lnTo>
                  <a:lnTo>
                    <a:pt x="32080" y="64947"/>
                  </a:lnTo>
                  <a:lnTo>
                    <a:pt x="32169" y="67259"/>
                  </a:lnTo>
                  <a:lnTo>
                    <a:pt x="32943" y="68072"/>
                  </a:lnTo>
                  <a:lnTo>
                    <a:pt x="33413" y="68275"/>
                  </a:lnTo>
                  <a:lnTo>
                    <a:pt x="34188" y="68275"/>
                  </a:lnTo>
                  <a:lnTo>
                    <a:pt x="35991" y="66713"/>
                  </a:lnTo>
                  <a:lnTo>
                    <a:pt x="35255" y="66713"/>
                  </a:lnTo>
                  <a:lnTo>
                    <a:pt x="35179" y="66941"/>
                  </a:lnTo>
                  <a:lnTo>
                    <a:pt x="35102" y="67081"/>
                  </a:lnTo>
                  <a:lnTo>
                    <a:pt x="34734" y="67487"/>
                  </a:lnTo>
                  <a:lnTo>
                    <a:pt x="34417" y="67614"/>
                  </a:lnTo>
                  <a:lnTo>
                    <a:pt x="33616" y="67614"/>
                  </a:lnTo>
                  <a:lnTo>
                    <a:pt x="33324" y="67487"/>
                  </a:lnTo>
                  <a:lnTo>
                    <a:pt x="32905" y="66941"/>
                  </a:lnTo>
                  <a:lnTo>
                    <a:pt x="32778" y="66116"/>
                  </a:lnTo>
                  <a:lnTo>
                    <a:pt x="36055" y="66116"/>
                  </a:lnTo>
                  <a:close/>
                </a:path>
                <a:path w="106679" h="70484">
                  <a:moveTo>
                    <a:pt x="36195" y="31013"/>
                  </a:moveTo>
                  <a:lnTo>
                    <a:pt x="35356" y="31013"/>
                  </a:lnTo>
                  <a:lnTo>
                    <a:pt x="35356" y="37122"/>
                  </a:lnTo>
                  <a:lnTo>
                    <a:pt x="36195" y="37122"/>
                  </a:lnTo>
                  <a:lnTo>
                    <a:pt x="36195" y="31013"/>
                  </a:lnTo>
                  <a:close/>
                </a:path>
                <a:path w="106679" h="70484">
                  <a:moveTo>
                    <a:pt x="36995" y="19634"/>
                  </a:moveTo>
                  <a:lnTo>
                    <a:pt x="36220" y="17424"/>
                  </a:lnTo>
                  <a:lnTo>
                    <a:pt x="36220" y="19037"/>
                  </a:lnTo>
                  <a:lnTo>
                    <a:pt x="33743" y="19037"/>
                  </a:lnTo>
                  <a:lnTo>
                    <a:pt x="33756" y="18719"/>
                  </a:lnTo>
                  <a:lnTo>
                    <a:pt x="33883" y="18338"/>
                  </a:lnTo>
                  <a:lnTo>
                    <a:pt x="34353" y="17843"/>
                  </a:lnTo>
                  <a:lnTo>
                    <a:pt x="34645" y="17716"/>
                  </a:lnTo>
                  <a:lnTo>
                    <a:pt x="35471" y="17716"/>
                  </a:lnTo>
                  <a:lnTo>
                    <a:pt x="35814" y="17907"/>
                  </a:lnTo>
                  <a:lnTo>
                    <a:pt x="36068" y="18351"/>
                  </a:lnTo>
                  <a:lnTo>
                    <a:pt x="36182" y="18656"/>
                  </a:lnTo>
                  <a:lnTo>
                    <a:pt x="36220" y="19037"/>
                  </a:lnTo>
                  <a:lnTo>
                    <a:pt x="36220" y="17424"/>
                  </a:lnTo>
                  <a:lnTo>
                    <a:pt x="35648" y="17145"/>
                  </a:lnTo>
                  <a:lnTo>
                    <a:pt x="35356" y="17068"/>
                  </a:lnTo>
                  <a:lnTo>
                    <a:pt x="34404" y="17068"/>
                  </a:lnTo>
                  <a:lnTo>
                    <a:pt x="33896" y="17284"/>
                  </a:lnTo>
                  <a:lnTo>
                    <a:pt x="33121" y="18186"/>
                  </a:lnTo>
                  <a:lnTo>
                    <a:pt x="33032" y="18453"/>
                  </a:lnTo>
                  <a:lnTo>
                    <a:pt x="33121" y="20777"/>
                  </a:lnTo>
                  <a:lnTo>
                    <a:pt x="33896" y="21577"/>
                  </a:lnTo>
                  <a:lnTo>
                    <a:pt x="34366" y="21780"/>
                  </a:lnTo>
                  <a:lnTo>
                    <a:pt x="35140" y="21780"/>
                  </a:lnTo>
                  <a:lnTo>
                    <a:pt x="36931" y="20231"/>
                  </a:lnTo>
                  <a:lnTo>
                    <a:pt x="36195" y="20231"/>
                  </a:lnTo>
                  <a:lnTo>
                    <a:pt x="36131" y="20447"/>
                  </a:lnTo>
                  <a:lnTo>
                    <a:pt x="36055" y="20599"/>
                  </a:lnTo>
                  <a:lnTo>
                    <a:pt x="35687" y="21005"/>
                  </a:lnTo>
                  <a:lnTo>
                    <a:pt x="35369" y="21132"/>
                  </a:lnTo>
                  <a:lnTo>
                    <a:pt x="34556" y="21132"/>
                  </a:lnTo>
                  <a:lnTo>
                    <a:pt x="34277" y="21005"/>
                  </a:lnTo>
                  <a:lnTo>
                    <a:pt x="33845" y="20447"/>
                  </a:lnTo>
                  <a:lnTo>
                    <a:pt x="33731" y="19634"/>
                  </a:lnTo>
                  <a:lnTo>
                    <a:pt x="36995" y="19634"/>
                  </a:lnTo>
                  <a:close/>
                </a:path>
                <a:path w="106679" h="70484">
                  <a:moveTo>
                    <a:pt x="38188" y="25"/>
                  </a:moveTo>
                  <a:lnTo>
                    <a:pt x="33235" y="25"/>
                  </a:lnTo>
                  <a:lnTo>
                    <a:pt x="33235" y="749"/>
                  </a:lnTo>
                  <a:lnTo>
                    <a:pt x="35293" y="749"/>
                  </a:lnTo>
                  <a:lnTo>
                    <a:pt x="35293" y="6134"/>
                  </a:lnTo>
                  <a:lnTo>
                    <a:pt x="36131" y="6134"/>
                  </a:lnTo>
                  <a:lnTo>
                    <a:pt x="36131" y="749"/>
                  </a:lnTo>
                  <a:lnTo>
                    <a:pt x="38188" y="749"/>
                  </a:lnTo>
                  <a:lnTo>
                    <a:pt x="38188" y="25"/>
                  </a:lnTo>
                  <a:close/>
                </a:path>
                <a:path w="106679" h="70484">
                  <a:moveTo>
                    <a:pt x="40551" y="68110"/>
                  </a:moveTo>
                  <a:lnTo>
                    <a:pt x="38976" y="65824"/>
                  </a:lnTo>
                  <a:lnTo>
                    <a:pt x="40487" y="63677"/>
                  </a:lnTo>
                  <a:lnTo>
                    <a:pt x="39573" y="63652"/>
                  </a:lnTo>
                  <a:lnTo>
                    <a:pt x="38544" y="65227"/>
                  </a:lnTo>
                  <a:lnTo>
                    <a:pt x="37515" y="63652"/>
                  </a:lnTo>
                  <a:lnTo>
                    <a:pt x="36537" y="63652"/>
                  </a:lnTo>
                  <a:lnTo>
                    <a:pt x="38036" y="65824"/>
                  </a:lnTo>
                  <a:lnTo>
                    <a:pt x="36461" y="68110"/>
                  </a:lnTo>
                  <a:lnTo>
                    <a:pt x="37414" y="68110"/>
                  </a:lnTo>
                  <a:lnTo>
                    <a:pt x="38481" y="66446"/>
                  </a:lnTo>
                  <a:lnTo>
                    <a:pt x="39598" y="68110"/>
                  </a:lnTo>
                  <a:lnTo>
                    <a:pt x="40551" y="68110"/>
                  </a:lnTo>
                  <a:close/>
                </a:path>
                <a:path w="106679" h="70484">
                  <a:moveTo>
                    <a:pt x="40563" y="46507"/>
                  </a:moveTo>
                  <a:lnTo>
                    <a:pt x="35598" y="46507"/>
                  </a:lnTo>
                  <a:lnTo>
                    <a:pt x="35598" y="47231"/>
                  </a:lnTo>
                  <a:lnTo>
                    <a:pt x="37655" y="47231"/>
                  </a:lnTo>
                  <a:lnTo>
                    <a:pt x="37655" y="52616"/>
                  </a:lnTo>
                  <a:lnTo>
                    <a:pt x="38493" y="52616"/>
                  </a:lnTo>
                  <a:lnTo>
                    <a:pt x="38493" y="47231"/>
                  </a:lnTo>
                  <a:lnTo>
                    <a:pt x="40563" y="47231"/>
                  </a:lnTo>
                  <a:lnTo>
                    <a:pt x="40563" y="46507"/>
                  </a:lnTo>
                  <a:close/>
                </a:path>
                <a:path w="106679" h="70484">
                  <a:moveTo>
                    <a:pt x="41325" y="19926"/>
                  </a:moveTo>
                  <a:lnTo>
                    <a:pt x="41173" y="19621"/>
                  </a:lnTo>
                  <a:lnTo>
                    <a:pt x="40703" y="19304"/>
                  </a:lnTo>
                  <a:lnTo>
                    <a:pt x="40347" y="19189"/>
                  </a:lnTo>
                  <a:lnTo>
                    <a:pt x="39090" y="18884"/>
                  </a:lnTo>
                  <a:lnTo>
                    <a:pt x="38925" y="18821"/>
                  </a:lnTo>
                  <a:lnTo>
                    <a:pt x="38620" y="18630"/>
                  </a:lnTo>
                  <a:lnTo>
                    <a:pt x="38531" y="18478"/>
                  </a:lnTo>
                  <a:lnTo>
                    <a:pt x="38531" y="18110"/>
                  </a:lnTo>
                  <a:lnTo>
                    <a:pt x="38608" y="17957"/>
                  </a:lnTo>
                  <a:lnTo>
                    <a:pt x="38900" y="17741"/>
                  </a:lnTo>
                  <a:lnTo>
                    <a:pt x="39103" y="17691"/>
                  </a:lnTo>
                  <a:lnTo>
                    <a:pt x="39814" y="17691"/>
                  </a:lnTo>
                  <a:lnTo>
                    <a:pt x="40462" y="18453"/>
                  </a:lnTo>
                  <a:lnTo>
                    <a:pt x="41173" y="18453"/>
                  </a:lnTo>
                  <a:lnTo>
                    <a:pt x="41186" y="18161"/>
                  </a:lnTo>
                  <a:lnTo>
                    <a:pt x="41084" y="17894"/>
                  </a:lnTo>
                  <a:lnTo>
                    <a:pt x="40601" y="17246"/>
                  </a:lnTo>
                  <a:lnTo>
                    <a:pt x="40119" y="17056"/>
                  </a:lnTo>
                  <a:lnTo>
                    <a:pt x="38938" y="17056"/>
                  </a:lnTo>
                  <a:lnTo>
                    <a:pt x="38531" y="17183"/>
                  </a:lnTo>
                  <a:lnTo>
                    <a:pt x="37922" y="17703"/>
                  </a:lnTo>
                  <a:lnTo>
                    <a:pt x="37769" y="18046"/>
                  </a:lnTo>
                  <a:lnTo>
                    <a:pt x="37769" y="18821"/>
                  </a:lnTo>
                  <a:lnTo>
                    <a:pt x="37934" y="19100"/>
                  </a:lnTo>
                  <a:lnTo>
                    <a:pt x="38430" y="19431"/>
                  </a:lnTo>
                  <a:lnTo>
                    <a:pt x="38709" y="19532"/>
                  </a:lnTo>
                  <a:lnTo>
                    <a:pt x="40005" y="19850"/>
                  </a:lnTo>
                  <a:lnTo>
                    <a:pt x="40220" y="19926"/>
                  </a:lnTo>
                  <a:lnTo>
                    <a:pt x="40500" y="20091"/>
                  </a:lnTo>
                  <a:lnTo>
                    <a:pt x="40576" y="20231"/>
                  </a:lnTo>
                  <a:lnTo>
                    <a:pt x="40576" y="20675"/>
                  </a:lnTo>
                  <a:lnTo>
                    <a:pt x="40474" y="20866"/>
                  </a:lnTo>
                  <a:lnTo>
                    <a:pt x="40055" y="21107"/>
                  </a:lnTo>
                  <a:lnTo>
                    <a:pt x="39814" y="21158"/>
                  </a:lnTo>
                  <a:lnTo>
                    <a:pt x="39065" y="21158"/>
                  </a:lnTo>
                  <a:lnTo>
                    <a:pt x="38735" y="21043"/>
                  </a:lnTo>
                  <a:lnTo>
                    <a:pt x="38442" y="20675"/>
                  </a:lnTo>
                  <a:lnTo>
                    <a:pt x="38379" y="20472"/>
                  </a:lnTo>
                  <a:lnTo>
                    <a:pt x="38366" y="20231"/>
                  </a:lnTo>
                  <a:lnTo>
                    <a:pt x="37642" y="20231"/>
                  </a:lnTo>
                  <a:lnTo>
                    <a:pt x="37668" y="20675"/>
                  </a:lnTo>
                  <a:lnTo>
                    <a:pt x="37807" y="21043"/>
                  </a:lnTo>
                  <a:lnTo>
                    <a:pt x="38366" y="21640"/>
                  </a:lnTo>
                  <a:lnTo>
                    <a:pt x="38836" y="21793"/>
                  </a:lnTo>
                  <a:lnTo>
                    <a:pt x="40106" y="21793"/>
                  </a:lnTo>
                  <a:lnTo>
                    <a:pt x="40576" y="21653"/>
                  </a:lnTo>
                  <a:lnTo>
                    <a:pt x="41173" y="21069"/>
                  </a:lnTo>
                  <a:lnTo>
                    <a:pt x="41325" y="20739"/>
                  </a:lnTo>
                  <a:lnTo>
                    <a:pt x="41325" y="19926"/>
                  </a:lnTo>
                  <a:close/>
                </a:path>
                <a:path w="106679" h="70484">
                  <a:moveTo>
                    <a:pt x="42392" y="31013"/>
                  </a:moveTo>
                  <a:lnTo>
                    <a:pt x="41605" y="31013"/>
                  </a:lnTo>
                  <a:lnTo>
                    <a:pt x="41605" y="35966"/>
                  </a:lnTo>
                  <a:lnTo>
                    <a:pt x="38519" y="31013"/>
                  </a:lnTo>
                  <a:lnTo>
                    <a:pt x="37541" y="31013"/>
                  </a:lnTo>
                  <a:lnTo>
                    <a:pt x="37541" y="37122"/>
                  </a:lnTo>
                  <a:lnTo>
                    <a:pt x="38328" y="37122"/>
                  </a:lnTo>
                  <a:lnTo>
                    <a:pt x="38328" y="32169"/>
                  </a:lnTo>
                  <a:lnTo>
                    <a:pt x="41465" y="37122"/>
                  </a:lnTo>
                  <a:lnTo>
                    <a:pt x="42392" y="37122"/>
                  </a:lnTo>
                  <a:lnTo>
                    <a:pt x="42392" y="31013"/>
                  </a:lnTo>
                  <a:close/>
                </a:path>
                <a:path w="106679" h="70484">
                  <a:moveTo>
                    <a:pt x="42849" y="63652"/>
                  </a:moveTo>
                  <a:lnTo>
                    <a:pt x="42138" y="63652"/>
                  </a:lnTo>
                  <a:lnTo>
                    <a:pt x="42138" y="62407"/>
                  </a:lnTo>
                  <a:lnTo>
                    <a:pt x="41376" y="62407"/>
                  </a:lnTo>
                  <a:lnTo>
                    <a:pt x="41376" y="63652"/>
                  </a:lnTo>
                  <a:lnTo>
                    <a:pt x="40779" y="63652"/>
                  </a:lnTo>
                  <a:lnTo>
                    <a:pt x="40779" y="64262"/>
                  </a:lnTo>
                  <a:lnTo>
                    <a:pt x="41376" y="64262"/>
                  </a:lnTo>
                  <a:lnTo>
                    <a:pt x="41376" y="67500"/>
                  </a:lnTo>
                  <a:lnTo>
                    <a:pt x="41440" y="67729"/>
                  </a:lnTo>
                  <a:lnTo>
                    <a:pt x="41694" y="68084"/>
                  </a:lnTo>
                  <a:lnTo>
                    <a:pt x="41935" y="68186"/>
                  </a:lnTo>
                  <a:lnTo>
                    <a:pt x="42392" y="68186"/>
                  </a:lnTo>
                  <a:lnTo>
                    <a:pt x="42760" y="68135"/>
                  </a:lnTo>
                  <a:lnTo>
                    <a:pt x="42849" y="67513"/>
                  </a:lnTo>
                  <a:lnTo>
                    <a:pt x="42456" y="67538"/>
                  </a:lnTo>
                  <a:lnTo>
                    <a:pt x="42189" y="67437"/>
                  </a:lnTo>
                  <a:lnTo>
                    <a:pt x="42138" y="64262"/>
                  </a:lnTo>
                  <a:lnTo>
                    <a:pt x="42849" y="64262"/>
                  </a:lnTo>
                  <a:lnTo>
                    <a:pt x="42849" y="63652"/>
                  </a:lnTo>
                  <a:close/>
                </a:path>
                <a:path w="106679" h="70484">
                  <a:moveTo>
                    <a:pt x="45580" y="19926"/>
                  </a:moveTo>
                  <a:lnTo>
                    <a:pt x="45440" y="19621"/>
                  </a:lnTo>
                  <a:lnTo>
                    <a:pt x="44958" y="19304"/>
                  </a:lnTo>
                  <a:lnTo>
                    <a:pt x="44602" y="19189"/>
                  </a:lnTo>
                  <a:lnTo>
                    <a:pt x="43357" y="18884"/>
                  </a:lnTo>
                  <a:lnTo>
                    <a:pt x="43192" y="18821"/>
                  </a:lnTo>
                  <a:lnTo>
                    <a:pt x="42887" y="18630"/>
                  </a:lnTo>
                  <a:lnTo>
                    <a:pt x="42786" y="18478"/>
                  </a:lnTo>
                  <a:lnTo>
                    <a:pt x="42786" y="18110"/>
                  </a:lnTo>
                  <a:lnTo>
                    <a:pt x="42862" y="17957"/>
                  </a:lnTo>
                  <a:lnTo>
                    <a:pt x="43154" y="17741"/>
                  </a:lnTo>
                  <a:lnTo>
                    <a:pt x="43370" y="17691"/>
                  </a:lnTo>
                  <a:lnTo>
                    <a:pt x="44069" y="17691"/>
                  </a:lnTo>
                  <a:lnTo>
                    <a:pt x="44373" y="17792"/>
                  </a:lnTo>
                  <a:lnTo>
                    <a:pt x="44538" y="17995"/>
                  </a:lnTo>
                  <a:lnTo>
                    <a:pt x="44653" y="18122"/>
                  </a:lnTo>
                  <a:lnTo>
                    <a:pt x="44716" y="18275"/>
                  </a:lnTo>
                  <a:lnTo>
                    <a:pt x="44729" y="18453"/>
                  </a:lnTo>
                  <a:lnTo>
                    <a:pt x="45427" y="18453"/>
                  </a:lnTo>
                  <a:lnTo>
                    <a:pt x="45440" y="18161"/>
                  </a:lnTo>
                  <a:lnTo>
                    <a:pt x="45351" y="17894"/>
                  </a:lnTo>
                  <a:lnTo>
                    <a:pt x="44869" y="17246"/>
                  </a:lnTo>
                  <a:lnTo>
                    <a:pt x="44386" y="17056"/>
                  </a:lnTo>
                  <a:lnTo>
                    <a:pt x="43205" y="17056"/>
                  </a:lnTo>
                  <a:lnTo>
                    <a:pt x="42786" y="17183"/>
                  </a:lnTo>
                  <a:lnTo>
                    <a:pt x="42176" y="17703"/>
                  </a:lnTo>
                  <a:lnTo>
                    <a:pt x="42024" y="18046"/>
                  </a:lnTo>
                  <a:lnTo>
                    <a:pt x="42024" y="18821"/>
                  </a:lnTo>
                  <a:lnTo>
                    <a:pt x="42189" y="19100"/>
                  </a:lnTo>
                  <a:lnTo>
                    <a:pt x="42697" y="19431"/>
                  </a:lnTo>
                  <a:lnTo>
                    <a:pt x="42976" y="19532"/>
                  </a:lnTo>
                  <a:lnTo>
                    <a:pt x="44272" y="19850"/>
                  </a:lnTo>
                  <a:lnTo>
                    <a:pt x="44475" y="19926"/>
                  </a:lnTo>
                  <a:lnTo>
                    <a:pt x="44754" y="20091"/>
                  </a:lnTo>
                  <a:lnTo>
                    <a:pt x="44843" y="20231"/>
                  </a:lnTo>
                  <a:lnTo>
                    <a:pt x="44843" y="20675"/>
                  </a:lnTo>
                  <a:lnTo>
                    <a:pt x="44742" y="20866"/>
                  </a:lnTo>
                  <a:lnTo>
                    <a:pt x="44310" y="21107"/>
                  </a:lnTo>
                  <a:lnTo>
                    <a:pt x="44069" y="21158"/>
                  </a:lnTo>
                  <a:lnTo>
                    <a:pt x="43332" y="21158"/>
                  </a:lnTo>
                  <a:lnTo>
                    <a:pt x="43002" y="21043"/>
                  </a:lnTo>
                  <a:lnTo>
                    <a:pt x="42710" y="20675"/>
                  </a:lnTo>
                  <a:lnTo>
                    <a:pt x="42646" y="20472"/>
                  </a:lnTo>
                  <a:lnTo>
                    <a:pt x="42621" y="20231"/>
                  </a:lnTo>
                  <a:lnTo>
                    <a:pt x="41897" y="20231"/>
                  </a:lnTo>
                  <a:lnTo>
                    <a:pt x="41922" y="20675"/>
                  </a:lnTo>
                  <a:lnTo>
                    <a:pt x="42075" y="21043"/>
                  </a:lnTo>
                  <a:lnTo>
                    <a:pt x="42621" y="21640"/>
                  </a:lnTo>
                  <a:lnTo>
                    <a:pt x="43091" y="21793"/>
                  </a:lnTo>
                  <a:lnTo>
                    <a:pt x="44373" y="21793"/>
                  </a:lnTo>
                  <a:lnTo>
                    <a:pt x="44831" y="21653"/>
                  </a:lnTo>
                  <a:lnTo>
                    <a:pt x="45427" y="21069"/>
                  </a:lnTo>
                  <a:lnTo>
                    <a:pt x="45580" y="20739"/>
                  </a:lnTo>
                  <a:lnTo>
                    <a:pt x="45580" y="19926"/>
                  </a:lnTo>
                  <a:close/>
                </a:path>
                <a:path w="106679" h="70484">
                  <a:moveTo>
                    <a:pt x="48145" y="31013"/>
                  </a:moveTo>
                  <a:lnTo>
                    <a:pt x="43180" y="31013"/>
                  </a:lnTo>
                  <a:lnTo>
                    <a:pt x="43180" y="31737"/>
                  </a:lnTo>
                  <a:lnTo>
                    <a:pt x="45237" y="31737"/>
                  </a:lnTo>
                  <a:lnTo>
                    <a:pt x="45237" y="37122"/>
                  </a:lnTo>
                  <a:lnTo>
                    <a:pt x="46075" y="37122"/>
                  </a:lnTo>
                  <a:lnTo>
                    <a:pt x="46075" y="31737"/>
                  </a:lnTo>
                  <a:lnTo>
                    <a:pt x="48145" y="31737"/>
                  </a:lnTo>
                  <a:lnTo>
                    <a:pt x="48145" y="31013"/>
                  </a:lnTo>
                  <a:close/>
                </a:path>
                <a:path w="106679" h="70484">
                  <a:moveTo>
                    <a:pt x="50965" y="62001"/>
                  </a:moveTo>
                  <a:lnTo>
                    <a:pt x="50038" y="62001"/>
                  </a:lnTo>
                  <a:lnTo>
                    <a:pt x="48310" y="67208"/>
                  </a:lnTo>
                  <a:lnTo>
                    <a:pt x="46545" y="62001"/>
                  </a:lnTo>
                  <a:lnTo>
                    <a:pt x="45631" y="62001"/>
                  </a:lnTo>
                  <a:lnTo>
                    <a:pt x="47866" y="68110"/>
                  </a:lnTo>
                  <a:lnTo>
                    <a:pt x="48742" y="68110"/>
                  </a:lnTo>
                  <a:lnTo>
                    <a:pt x="50965" y="62001"/>
                  </a:lnTo>
                  <a:close/>
                </a:path>
                <a:path w="106679" h="70484">
                  <a:moveTo>
                    <a:pt x="53352" y="15506"/>
                  </a:moveTo>
                  <a:lnTo>
                    <a:pt x="48399" y="15506"/>
                  </a:lnTo>
                  <a:lnTo>
                    <a:pt x="48399" y="16243"/>
                  </a:lnTo>
                  <a:lnTo>
                    <a:pt x="50457" y="16243"/>
                  </a:lnTo>
                  <a:lnTo>
                    <a:pt x="50457" y="21628"/>
                  </a:lnTo>
                  <a:lnTo>
                    <a:pt x="51295" y="21628"/>
                  </a:lnTo>
                  <a:lnTo>
                    <a:pt x="51295" y="16243"/>
                  </a:lnTo>
                  <a:lnTo>
                    <a:pt x="53352" y="16243"/>
                  </a:lnTo>
                  <a:lnTo>
                    <a:pt x="53352" y="15506"/>
                  </a:lnTo>
                  <a:close/>
                </a:path>
                <a:path w="106679" h="70484">
                  <a:moveTo>
                    <a:pt x="55143" y="15506"/>
                  </a:moveTo>
                  <a:lnTo>
                    <a:pt x="54305" y="15506"/>
                  </a:lnTo>
                  <a:lnTo>
                    <a:pt x="54305" y="21628"/>
                  </a:lnTo>
                  <a:lnTo>
                    <a:pt x="55143" y="21628"/>
                  </a:lnTo>
                  <a:lnTo>
                    <a:pt x="55143" y="15506"/>
                  </a:lnTo>
                  <a:close/>
                </a:path>
                <a:path w="106679" h="70484">
                  <a:moveTo>
                    <a:pt x="56680" y="68110"/>
                  </a:moveTo>
                  <a:lnTo>
                    <a:pt x="56019" y="66281"/>
                  </a:lnTo>
                  <a:lnTo>
                    <a:pt x="55778" y="65608"/>
                  </a:lnTo>
                  <a:lnTo>
                    <a:pt x="54889" y="63157"/>
                  </a:lnTo>
                  <a:lnTo>
                    <a:pt x="54889" y="65608"/>
                  </a:lnTo>
                  <a:lnTo>
                    <a:pt x="52971" y="65608"/>
                  </a:lnTo>
                  <a:lnTo>
                    <a:pt x="53962" y="62903"/>
                  </a:lnTo>
                  <a:lnTo>
                    <a:pt x="54889" y="65608"/>
                  </a:lnTo>
                  <a:lnTo>
                    <a:pt x="54889" y="63157"/>
                  </a:lnTo>
                  <a:lnTo>
                    <a:pt x="54800" y="62903"/>
                  </a:lnTo>
                  <a:lnTo>
                    <a:pt x="54470" y="62001"/>
                  </a:lnTo>
                  <a:lnTo>
                    <a:pt x="53530" y="62001"/>
                  </a:lnTo>
                  <a:lnTo>
                    <a:pt x="51219" y="68110"/>
                  </a:lnTo>
                  <a:lnTo>
                    <a:pt x="52070" y="68110"/>
                  </a:lnTo>
                  <a:lnTo>
                    <a:pt x="52730" y="66281"/>
                  </a:lnTo>
                  <a:lnTo>
                    <a:pt x="55156" y="66281"/>
                  </a:lnTo>
                  <a:lnTo>
                    <a:pt x="55778" y="68110"/>
                  </a:lnTo>
                  <a:lnTo>
                    <a:pt x="56680" y="68110"/>
                  </a:lnTo>
                  <a:close/>
                </a:path>
                <a:path w="106679" h="70484">
                  <a:moveTo>
                    <a:pt x="61341" y="15506"/>
                  </a:moveTo>
                  <a:lnTo>
                    <a:pt x="60553" y="15506"/>
                  </a:lnTo>
                  <a:lnTo>
                    <a:pt x="60553" y="20472"/>
                  </a:lnTo>
                  <a:lnTo>
                    <a:pt x="57467" y="15506"/>
                  </a:lnTo>
                  <a:lnTo>
                    <a:pt x="56489" y="15506"/>
                  </a:lnTo>
                  <a:lnTo>
                    <a:pt x="56489" y="21628"/>
                  </a:lnTo>
                  <a:lnTo>
                    <a:pt x="57277" y="21628"/>
                  </a:lnTo>
                  <a:lnTo>
                    <a:pt x="57277" y="16675"/>
                  </a:lnTo>
                  <a:lnTo>
                    <a:pt x="60413" y="21628"/>
                  </a:lnTo>
                  <a:lnTo>
                    <a:pt x="61341" y="21628"/>
                  </a:lnTo>
                  <a:lnTo>
                    <a:pt x="61341" y="15506"/>
                  </a:lnTo>
                  <a:close/>
                </a:path>
                <a:path w="106679" h="70484">
                  <a:moveTo>
                    <a:pt x="62611" y="67970"/>
                  </a:moveTo>
                  <a:lnTo>
                    <a:pt x="62484" y="67919"/>
                  </a:lnTo>
                  <a:lnTo>
                    <a:pt x="62293" y="67310"/>
                  </a:lnTo>
                  <a:lnTo>
                    <a:pt x="62179" y="65646"/>
                  </a:lnTo>
                  <a:lnTo>
                    <a:pt x="62064" y="65493"/>
                  </a:lnTo>
                  <a:lnTo>
                    <a:pt x="61937" y="65328"/>
                  </a:lnTo>
                  <a:lnTo>
                    <a:pt x="61760" y="65201"/>
                  </a:lnTo>
                  <a:lnTo>
                    <a:pt x="61518" y="65100"/>
                  </a:lnTo>
                  <a:lnTo>
                    <a:pt x="61785" y="64973"/>
                  </a:lnTo>
                  <a:lnTo>
                    <a:pt x="61988" y="64795"/>
                  </a:lnTo>
                  <a:lnTo>
                    <a:pt x="62242" y="64414"/>
                  </a:lnTo>
                  <a:lnTo>
                    <a:pt x="62268" y="62750"/>
                  </a:lnTo>
                  <a:lnTo>
                    <a:pt x="62090" y="62458"/>
                  </a:lnTo>
                  <a:lnTo>
                    <a:pt x="61544" y="62217"/>
                  </a:lnTo>
                  <a:lnTo>
                    <a:pt x="61544" y="63296"/>
                  </a:lnTo>
                  <a:lnTo>
                    <a:pt x="61429" y="64414"/>
                  </a:lnTo>
                  <a:lnTo>
                    <a:pt x="60972" y="64719"/>
                  </a:lnTo>
                  <a:lnTo>
                    <a:pt x="60667" y="64795"/>
                  </a:lnTo>
                  <a:lnTo>
                    <a:pt x="58356" y="64795"/>
                  </a:lnTo>
                  <a:lnTo>
                    <a:pt x="58356" y="62712"/>
                  </a:lnTo>
                  <a:lnTo>
                    <a:pt x="60667" y="62712"/>
                  </a:lnTo>
                  <a:lnTo>
                    <a:pt x="60896" y="62750"/>
                  </a:lnTo>
                  <a:lnTo>
                    <a:pt x="61379" y="62992"/>
                  </a:lnTo>
                  <a:lnTo>
                    <a:pt x="61544" y="63296"/>
                  </a:lnTo>
                  <a:lnTo>
                    <a:pt x="61544" y="62217"/>
                  </a:lnTo>
                  <a:lnTo>
                    <a:pt x="61214" y="62064"/>
                  </a:lnTo>
                  <a:lnTo>
                    <a:pt x="60833" y="62001"/>
                  </a:lnTo>
                  <a:lnTo>
                    <a:pt x="57531" y="62001"/>
                  </a:lnTo>
                  <a:lnTo>
                    <a:pt x="57531" y="68110"/>
                  </a:lnTo>
                  <a:lnTo>
                    <a:pt x="58356" y="68110"/>
                  </a:lnTo>
                  <a:lnTo>
                    <a:pt x="58356" y="65493"/>
                  </a:lnTo>
                  <a:lnTo>
                    <a:pt x="60591" y="65493"/>
                  </a:lnTo>
                  <a:lnTo>
                    <a:pt x="60833" y="65532"/>
                  </a:lnTo>
                  <a:lnTo>
                    <a:pt x="61277" y="65735"/>
                  </a:lnTo>
                  <a:lnTo>
                    <a:pt x="61366" y="65913"/>
                  </a:lnTo>
                  <a:lnTo>
                    <a:pt x="61493" y="67310"/>
                  </a:lnTo>
                  <a:lnTo>
                    <a:pt x="61595" y="68110"/>
                  </a:lnTo>
                  <a:lnTo>
                    <a:pt x="62611" y="68110"/>
                  </a:lnTo>
                  <a:lnTo>
                    <a:pt x="62611" y="67970"/>
                  </a:lnTo>
                  <a:close/>
                </a:path>
                <a:path w="106679" h="70484">
                  <a:moveTo>
                    <a:pt x="67614" y="15506"/>
                  </a:moveTo>
                  <a:lnTo>
                    <a:pt x="66649" y="15506"/>
                  </a:lnTo>
                  <a:lnTo>
                    <a:pt x="64884" y="18453"/>
                  </a:lnTo>
                  <a:lnTo>
                    <a:pt x="63131" y="15506"/>
                  </a:lnTo>
                  <a:lnTo>
                    <a:pt x="62166" y="15506"/>
                  </a:lnTo>
                  <a:lnTo>
                    <a:pt x="64477" y="19164"/>
                  </a:lnTo>
                  <a:lnTo>
                    <a:pt x="64477" y="21628"/>
                  </a:lnTo>
                  <a:lnTo>
                    <a:pt x="65303" y="21628"/>
                  </a:lnTo>
                  <a:lnTo>
                    <a:pt x="65303" y="19164"/>
                  </a:lnTo>
                  <a:lnTo>
                    <a:pt x="67614" y="15506"/>
                  </a:lnTo>
                  <a:close/>
                </a:path>
                <a:path w="106679" h="70484">
                  <a:moveTo>
                    <a:pt x="68745" y="65862"/>
                  </a:moveTo>
                  <a:lnTo>
                    <a:pt x="67932" y="65862"/>
                  </a:lnTo>
                  <a:lnTo>
                    <a:pt x="67843" y="66268"/>
                  </a:lnTo>
                  <a:lnTo>
                    <a:pt x="67729" y="66586"/>
                  </a:lnTo>
                  <a:lnTo>
                    <a:pt x="67233" y="67310"/>
                  </a:lnTo>
                  <a:lnTo>
                    <a:pt x="66776" y="67538"/>
                  </a:lnTo>
                  <a:lnTo>
                    <a:pt x="65493" y="67538"/>
                  </a:lnTo>
                  <a:lnTo>
                    <a:pt x="64998" y="67322"/>
                  </a:lnTo>
                  <a:lnTo>
                    <a:pt x="64325" y="66433"/>
                  </a:lnTo>
                  <a:lnTo>
                    <a:pt x="64160" y="65849"/>
                  </a:lnTo>
                  <a:lnTo>
                    <a:pt x="64160" y="64262"/>
                  </a:lnTo>
                  <a:lnTo>
                    <a:pt x="64350" y="63614"/>
                  </a:lnTo>
                  <a:lnTo>
                    <a:pt x="65087" y="62763"/>
                  </a:lnTo>
                  <a:lnTo>
                    <a:pt x="65570" y="62560"/>
                  </a:lnTo>
                  <a:lnTo>
                    <a:pt x="66675" y="62560"/>
                  </a:lnTo>
                  <a:lnTo>
                    <a:pt x="67056" y="62661"/>
                  </a:lnTo>
                  <a:lnTo>
                    <a:pt x="67602" y="63131"/>
                  </a:lnTo>
                  <a:lnTo>
                    <a:pt x="67779" y="63436"/>
                  </a:lnTo>
                  <a:lnTo>
                    <a:pt x="67881" y="63830"/>
                  </a:lnTo>
                  <a:lnTo>
                    <a:pt x="68681" y="63830"/>
                  </a:lnTo>
                  <a:lnTo>
                    <a:pt x="68630" y="63309"/>
                  </a:lnTo>
                  <a:lnTo>
                    <a:pt x="68402" y="62852"/>
                  </a:lnTo>
                  <a:lnTo>
                    <a:pt x="67970" y="62445"/>
                  </a:lnTo>
                  <a:lnTo>
                    <a:pt x="67538" y="62039"/>
                  </a:lnTo>
                  <a:lnTo>
                    <a:pt x="66941" y="61836"/>
                  </a:lnTo>
                  <a:lnTo>
                    <a:pt x="65265" y="61836"/>
                  </a:lnTo>
                  <a:lnTo>
                    <a:pt x="64554" y="62141"/>
                  </a:lnTo>
                  <a:lnTo>
                    <a:pt x="63550" y="63347"/>
                  </a:lnTo>
                  <a:lnTo>
                    <a:pt x="63322" y="64084"/>
                  </a:lnTo>
                  <a:lnTo>
                    <a:pt x="63322" y="66179"/>
                  </a:lnTo>
                  <a:lnTo>
                    <a:pt x="63639" y="67056"/>
                  </a:lnTo>
                  <a:lnTo>
                    <a:pt x="64757" y="68059"/>
                  </a:lnTo>
                  <a:lnTo>
                    <a:pt x="65354" y="68275"/>
                  </a:lnTo>
                  <a:lnTo>
                    <a:pt x="66878" y="68275"/>
                  </a:lnTo>
                  <a:lnTo>
                    <a:pt x="67538" y="68008"/>
                  </a:lnTo>
                  <a:lnTo>
                    <a:pt x="68427" y="67043"/>
                  </a:lnTo>
                  <a:lnTo>
                    <a:pt x="68668" y="66509"/>
                  </a:lnTo>
                  <a:lnTo>
                    <a:pt x="68745" y="65862"/>
                  </a:lnTo>
                  <a:close/>
                </a:path>
                <a:path w="106679" h="70484">
                  <a:moveTo>
                    <a:pt x="72898" y="19062"/>
                  </a:moveTo>
                  <a:lnTo>
                    <a:pt x="72631" y="18757"/>
                  </a:lnTo>
                  <a:lnTo>
                    <a:pt x="72453" y="18592"/>
                  </a:lnTo>
                  <a:lnTo>
                    <a:pt x="72212" y="18453"/>
                  </a:lnTo>
                  <a:lnTo>
                    <a:pt x="72186" y="19367"/>
                  </a:lnTo>
                  <a:lnTo>
                    <a:pt x="72123" y="20294"/>
                  </a:lnTo>
                  <a:lnTo>
                    <a:pt x="71767" y="20777"/>
                  </a:lnTo>
                  <a:lnTo>
                    <a:pt x="71412" y="20916"/>
                  </a:lnTo>
                  <a:lnTo>
                    <a:pt x="69113" y="20916"/>
                  </a:lnTo>
                  <a:lnTo>
                    <a:pt x="69113" y="18757"/>
                  </a:lnTo>
                  <a:lnTo>
                    <a:pt x="71107" y="18757"/>
                  </a:lnTo>
                  <a:lnTo>
                    <a:pt x="71386" y="18808"/>
                  </a:lnTo>
                  <a:lnTo>
                    <a:pt x="71996" y="19062"/>
                  </a:lnTo>
                  <a:lnTo>
                    <a:pt x="72186" y="19367"/>
                  </a:lnTo>
                  <a:lnTo>
                    <a:pt x="72186" y="18453"/>
                  </a:lnTo>
                  <a:lnTo>
                    <a:pt x="71907" y="18326"/>
                  </a:lnTo>
                  <a:lnTo>
                    <a:pt x="72110" y="18224"/>
                  </a:lnTo>
                  <a:lnTo>
                    <a:pt x="72288" y="18097"/>
                  </a:lnTo>
                  <a:lnTo>
                    <a:pt x="72555" y="17792"/>
                  </a:lnTo>
                  <a:lnTo>
                    <a:pt x="72631" y="16408"/>
                  </a:lnTo>
                  <a:lnTo>
                    <a:pt x="72491" y="16205"/>
                  </a:lnTo>
                  <a:lnTo>
                    <a:pt x="72148" y="15722"/>
                  </a:lnTo>
                  <a:lnTo>
                    <a:pt x="71882" y="15621"/>
                  </a:lnTo>
                  <a:lnTo>
                    <a:pt x="71882" y="16700"/>
                  </a:lnTo>
                  <a:lnTo>
                    <a:pt x="71780" y="17729"/>
                  </a:lnTo>
                  <a:lnTo>
                    <a:pt x="71247" y="18046"/>
                  </a:lnTo>
                  <a:lnTo>
                    <a:pt x="70967" y="18097"/>
                  </a:lnTo>
                  <a:lnTo>
                    <a:pt x="69113" y="18097"/>
                  </a:lnTo>
                  <a:lnTo>
                    <a:pt x="69113" y="16205"/>
                  </a:lnTo>
                  <a:lnTo>
                    <a:pt x="70954" y="16205"/>
                  </a:lnTo>
                  <a:lnTo>
                    <a:pt x="71221" y="16243"/>
                  </a:lnTo>
                  <a:lnTo>
                    <a:pt x="71729" y="16459"/>
                  </a:lnTo>
                  <a:lnTo>
                    <a:pt x="71882" y="16700"/>
                  </a:lnTo>
                  <a:lnTo>
                    <a:pt x="71882" y="15621"/>
                  </a:lnTo>
                  <a:lnTo>
                    <a:pt x="71640" y="15506"/>
                  </a:lnTo>
                  <a:lnTo>
                    <a:pt x="68300" y="15506"/>
                  </a:lnTo>
                  <a:lnTo>
                    <a:pt x="68300" y="21628"/>
                  </a:lnTo>
                  <a:lnTo>
                    <a:pt x="71691" y="21628"/>
                  </a:lnTo>
                  <a:lnTo>
                    <a:pt x="72288" y="21386"/>
                  </a:lnTo>
                  <a:lnTo>
                    <a:pt x="72644" y="20916"/>
                  </a:lnTo>
                  <a:lnTo>
                    <a:pt x="72898" y="20586"/>
                  </a:lnTo>
                  <a:lnTo>
                    <a:pt x="72898" y="19062"/>
                  </a:lnTo>
                  <a:close/>
                </a:path>
                <a:path w="106679" h="70484">
                  <a:moveTo>
                    <a:pt x="74612" y="62001"/>
                  </a:moveTo>
                  <a:lnTo>
                    <a:pt x="73787" y="62001"/>
                  </a:lnTo>
                  <a:lnTo>
                    <a:pt x="73787" y="64528"/>
                  </a:lnTo>
                  <a:lnTo>
                    <a:pt x="70599" y="64528"/>
                  </a:lnTo>
                  <a:lnTo>
                    <a:pt x="70599" y="62001"/>
                  </a:lnTo>
                  <a:lnTo>
                    <a:pt x="69773" y="62001"/>
                  </a:lnTo>
                  <a:lnTo>
                    <a:pt x="69773" y="68110"/>
                  </a:lnTo>
                  <a:lnTo>
                    <a:pt x="70599" y="68110"/>
                  </a:lnTo>
                  <a:lnTo>
                    <a:pt x="70599" y="65252"/>
                  </a:lnTo>
                  <a:lnTo>
                    <a:pt x="73787" y="65252"/>
                  </a:lnTo>
                  <a:lnTo>
                    <a:pt x="73787" y="68110"/>
                  </a:lnTo>
                  <a:lnTo>
                    <a:pt x="74612" y="68110"/>
                  </a:lnTo>
                  <a:lnTo>
                    <a:pt x="74612" y="62001"/>
                  </a:lnTo>
                  <a:close/>
                </a:path>
                <a:path w="106679" h="70484">
                  <a:moveTo>
                    <a:pt x="77939" y="20904"/>
                  </a:moveTo>
                  <a:lnTo>
                    <a:pt x="74841" y="20904"/>
                  </a:lnTo>
                  <a:lnTo>
                    <a:pt x="74841" y="15506"/>
                  </a:lnTo>
                  <a:lnTo>
                    <a:pt x="74015" y="15506"/>
                  </a:lnTo>
                  <a:lnTo>
                    <a:pt x="74015" y="21628"/>
                  </a:lnTo>
                  <a:lnTo>
                    <a:pt x="77939" y="21628"/>
                  </a:lnTo>
                  <a:lnTo>
                    <a:pt x="77939" y="20904"/>
                  </a:lnTo>
                  <a:close/>
                </a:path>
                <a:path w="106679" h="70484">
                  <a:moveTo>
                    <a:pt x="80835" y="68110"/>
                  </a:moveTo>
                  <a:lnTo>
                    <a:pt x="80175" y="66281"/>
                  </a:lnTo>
                  <a:lnTo>
                    <a:pt x="79921" y="65608"/>
                  </a:lnTo>
                  <a:lnTo>
                    <a:pt x="79044" y="63195"/>
                  </a:lnTo>
                  <a:lnTo>
                    <a:pt x="79044" y="65608"/>
                  </a:lnTo>
                  <a:lnTo>
                    <a:pt x="77127" y="65608"/>
                  </a:lnTo>
                  <a:lnTo>
                    <a:pt x="78117" y="62903"/>
                  </a:lnTo>
                  <a:lnTo>
                    <a:pt x="79044" y="65608"/>
                  </a:lnTo>
                  <a:lnTo>
                    <a:pt x="79044" y="63195"/>
                  </a:lnTo>
                  <a:lnTo>
                    <a:pt x="78943" y="62903"/>
                  </a:lnTo>
                  <a:lnTo>
                    <a:pt x="78613" y="62001"/>
                  </a:lnTo>
                  <a:lnTo>
                    <a:pt x="77673" y="62001"/>
                  </a:lnTo>
                  <a:lnTo>
                    <a:pt x="75374" y="68110"/>
                  </a:lnTo>
                  <a:lnTo>
                    <a:pt x="76225" y="68110"/>
                  </a:lnTo>
                  <a:lnTo>
                    <a:pt x="76885" y="66281"/>
                  </a:lnTo>
                  <a:lnTo>
                    <a:pt x="79311" y="66281"/>
                  </a:lnTo>
                  <a:lnTo>
                    <a:pt x="79921" y="68110"/>
                  </a:lnTo>
                  <a:lnTo>
                    <a:pt x="80835" y="68110"/>
                  </a:lnTo>
                  <a:close/>
                </a:path>
                <a:path w="106679" h="70484">
                  <a:moveTo>
                    <a:pt x="84391" y="17614"/>
                  </a:moveTo>
                  <a:lnTo>
                    <a:pt x="84188" y="16929"/>
                  </a:lnTo>
                  <a:lnTo>
                    <a:pt x="83553" y="16078"/>
                  </a:lnTo>
                  <a:lnTo>
                    <a:pt x="83502" y="17614"/>
                  </a:lnTo>
                  <a:lnTo>
                    <a:pt x="83375" y="19761"/>
                  </a:lnTo>
                  <a:lnTo>
                    <a:pt x="82727" y="20802"/>
                  </a:lnTo>
                  <a:lnTo>
                    <a:pt x="82194" y="21069"/>
                  </a:lnTo>
                  <a:lnTo>
                    <a:pt x="80695" y="21069"/>
                  </a:lnTo>
                  <a:lnTo>
                    <a:pt x="80251" y="20866"/>
                  </a:lnTo>
                  <a:lnTo>
                    <a:pt x="80124" y="20802"/>
                  </a:lnTo>
                  <a:lnTo>
                    <a:pt x="79463" y="19900"/>
                  </a:lnTo>
                  <a:lnTo>
                    <a:pt x="79349" y="17614"/>
                  </a:lnTo>
                  <a:lnTo>
                    <a:pt x="79489" y="17183"/>
                  </a:lnTo>
                  <a:lnTo>
                    <a:pt x="80289" y="16294"/>
                  </a:lnTo>
                  <a:lnTo>
                    <a:pt x="80810" y="16078"/>
                  </a:lnTo>
                  <a:lnTo>
                    <a:pt x="82092" y="16078"/>
                  </a:lnTo>
                  <a:lnTo>
                    <a:pt x="82588" y="16294"/>
                  </a:lnTo>
                  <a:lnTo>
                    <a:pt x="83350" y="17183"/>
                  </a:lnTo>
                  <a:lnTo>
                    <a:pt x="83502" y="17614"/>
                  </a:lnTo>
                  <a:lnTo>
                    <a:pt x="83502" y="16014"/>
                  </a:lnTo>
                  <a:lnTo>
                    <a:pt x="83273" y="15697"/>
                  </a:lnTo>
                  <a:lnTo>
                    <a:pt x="82461" y="15341"/>
                  </a:lnTo>
                  <a:lnTo>
                    <a:pt x="80352" y="15341"/>
                  </a:lnTo>
                  <a:lnTo>
                    <a:pt x="79578" y="15722"/>
                  </a:lnTo>
                  <a:lnTo>
                    <a:pt x="78740" y="16929"/>
                  </a:lnTo>
                  <a:lnTo>
                    <a:pt x="78613" y="17170"/>
                  </a:lnTo>
                  <a:lnTo>
                    <a:pt x="78473" y="17614"/>
                  </a:lnTo>
                  <a:lnTo>
                    <a:pt x="78549" y="19900"/>
                  </a:lnTo>
                  <a:lnTo>
                    <a:pt x="78676" y="20281"/>
                  </a:lnTo>
                  <a:lnTo>
                    <a:pt x="79095" y="20802"/>
                  </a:lnTo>
                  <a:lnTo>
                    <a:pt x="79692" y="21488"/>
                  </a:lnTo>
                  <a:lnTo>
                    <a:pt x="80429" y="21805"/>
                  </a:lnTo>
                  <a:lnTo>
                    <a:pt x="82372" y="21805"/>
                  </a:lnTo>
                  <a:lnTo>
                    <a:pt x="83146" y="21450"/>
                  </a:lnTo>
                  <a:lnTo>
                    <a:pt x="83451" y="21069"/>
                  </a:lnTo>
                  <a:lnTo>
                    <a:pt x="84162" y="20129"/>
                  </a:lnTo>
                  <a:lnTo>
                    <a:pt x="84277" y="19761"/>
                  </a:lnTo>
                  <a:lnTo>
                    <a:pt x="84391" y="17614"/>
                  </a:lnTo>
                  <a:close/>
                </a:path>
                <a:path w="106679" h="70484">
                  <a:moveTo>
                    <a:pt x="86766" y="67970"/>
                  </a:moveTo>
                  <a:lnTo>
                    <a:pt x="86639" y="67919"/>
                  </a:lnTo>
                  <a:lnTo>
                    <a:pt x="86448" y="67310"/>
                  </a:lnTo>
                  <a:lnTo>
                    <a:pt x="86334" y="65646"/>
                  </a:lnTo>
                  <a:lnTo>
                    <a:pt x="86207" y="65493"/>
                  </a:lnTo>
                  <a:lnTo>
                    <a:pt x="86093" y="65328"/>
                  </a:lnTo>
                  <a:lnTo>
                    <a:pt x="85902" y="65201"/>
                  </a:lnTo>
                  <a:lnTo>
                    <a:pt x="85674" y="65100"/>
                  </a:lnTo>
                  <a:lnTo>
                    <a:pt x="85940" y="64973"/>
                  </a:lnTo>
                  <a:lnTo>
                    <a:pt x="86131" y="64795"/>
                  </a:lnTo>
                  <a:lnTo>
                    <a:pt x="86398" y="64414"/>
                  </a:lnTo>
                  <a:lnTo>
                    <a:pt x="86423" y="62750"/>
                  </a:lnTo>
                  <a:lnTo>
                    <a:pt x="86245" y="62458"/>
                  </a:lnTo>
                  <a:lnTo>
                    <a:pt x="85686" y="62217"/>
                  </a:lnTo>
                  <a:lnTo>
                    <a:pt x="85686" y="63296"/>
                  </a:lnTo>
                  <a:lnTo>
                    <a:pt x="85572" y="64414"/>
                  </a:lnTo>
                  <a:lnTo>
                    <a:pt x="85128" y="64719"/>
                  </a:lnTo>
                  <a:lnTo>
                    <a:pt x="84823" y="64795"/>
                  </a:lnTo>
                  <a:lnTo>
                    <a:pt x="82511" y="64795"/>
                  </a:lnTo>
                  <a:lnTo>
                    <a:pt x="82511" y="62712"/>
                  </a:lnTo>
                  <a:lnTo>
                    <a:pt x="84823" y="62712"/>
                  </a:lnTo>
                  <a:lnTo>
                    <a:pt x="85051" y="62750"/>
                  </a:lnTo>
                  <a:lnTo>
                    <a:pt x="85534" y="62992"/>
                  </a:lnTo>
                  <a:lnTo>
                    <a:pt x="85686" y="63296"/>
                  </a:lnTo>
                  <a:lnTo>
                    <a:pt x="85686" y="62217"/>
                  </a:lnTo>
                  <a:lnTo>
                    <a:pt x="85369" y="62064"/>
                  </a:lnTo>
                  <a:lnTo>
                    <a:pt x="84988" y="62001"/>
                  </a:lnTo>
                  <a:lnTo>
                    <a:pt x="81686" y="62001"/>
                  </a:lnTo>
                  <a:lnTo>
                    <a:pt x="81686" y="68110"/>
                  </a:lnTo>
                  <a:lnTo>
                    <a:pt x="82511" y="68110"/>
                  </a:lnTo>
                  <a:lnTo>
                    <a:pt x="82511" y="65493"/>
                  </a:lnTo>
                  <a:lnTo>
                    <a:pt x="84734" y="65493"/>
                  </a:lnTo>
                  <a:lnTo>
                    <a:pt x="84988" y="65532"/>
                  </a:lnTo>
                  <a:lnTo>
                    <a:pt x="85420" y="65735"/>
                  </a:lnTo>
                  <a:lnTo>
                    <a:pt x="85521" y="65913"/>
                  </a:lnTo>
                  <a:lnTo>
                    <a:pt x="85636" y="67310"/>
                  </a:lnTo>
                  <a:lnTo>
                    <a:pt x="85750" y="68110"/>
                  </a:lnTo>
                  <a:lnTo>
                    <a:pt x="86766" y="68110"/>
                  </a:lnTo>
                  <a:lnTo>
                    <a:pt x="86766" y="67970"/>
                  </a:lnTo>
                  <a:close/>
                </a:path>
                <a:path w="106679" h="70484">
                  <a:moveTo>
                    <a:pt x="89623" y="69850"/>
                  </a:moveTo>
                  <a:lnTo>
                    <a:pt x="89217" y="69075"/>
                  </a:lnTo>
                  <a:lnTo>
                    <a:pt x="88950" y="68491"/>
                  </a:lnTo>
                  <a:lnTo>
                    <a:pt x="88582" y="67411"/>
                  </a:lnTo>
                  <a:lnTo>
                    <a:pt x="88468" y="66675"/>
                  </a:lnTo>
                  <a:lnTo>
                    <a:pt x="88468" y="65074"/>
                  </a:lnTo>
                  <a:lnTo>
                    <a:pt x="88569" y="64376"/>
                  </a:lnTo>
                  <a:lnTo>
                    <a:pt x="88900" y="63360"/>
                  </a:lnTo>
                  <a:lnTo>
                    <a:pt x="89179" y="62750"/>
                  </a:lnTo>
                  <a:lnTo>
                    <a:pt x="89611" y="61899"/>
                  </a:lnTo>
                  <a:lnTo>
                    <a:pt x="89090" y="61899"/>
                  </a:lnTo>
                  <a:lnTo>
                    <a:pt x="88582" y="62712"/>
                  </a:lnTo>
                  <a:lnTo>
                    <a:pt x="88239" y="63322"/>
                  </a:lnTo>
                  <a:lnTo>
                    <a:pt x="87820" y="64363"/>
                  </a:lnTo>
                  <a:lnTo>
                    <a:pt x="87680" y="65100"/>
                  </a:lnTo>
                  <a:lnTo>
                    <a:pt x="87693" y="66370"/>
                  </a:lnTo>
                  <a:lnTo>
                    <a:pt x="89128" y="69850"/>
                  </a:lnTo>
                  <a:lnTo>
                    <a:pt x="89623" y="69850"/>
                  </a:lnTo>
                  <a:close/>
                </a:path>
                <a:path w="106679" h="70484">
                  <a:moveTo>
                    <a:pt x="89954" y="19062"/>
                  </a:moveTo>
                  <a:lnTo>
                    <a:pt x="89687" y="18757"/>
                  </a:lnTo>
                  <a:lnTo>
                    <a:pt x="89509" y="18592"/>
                  </a:lnTo>
                  <a:lnTo>
                    <a:pt x="89268" y="18453"/>
                  </a:lnTo>
                  <a:lnTo>
                    <a:pt x="89242" y="19367"/>
                  </a:lnTo>
                  <a:lnTo>
                    <a:pt x="89179" y="20294"/>
                  </a:lnTo>
                  <a:lnTo>
                    <a:pt x="88823" y="20777"/>
                  </a:lnTo>
                  <a:lnTo>
                    <a:pt x="88468" y="20916"/>
                  </a:lnTo>
                  <a:lnTo>
                    <a:pt x="86169" y="20916"/>
                  </a:lnTo>
                  <a:lnTo>
                    <a:pt x="86169" y="18757"/>
                  </a:lnTo>
                  <a:lnTo>
                    <a:pt x="88163" y="18757"/>
                  </a:lnTo>
                  <a:lnTo>
                    <a:pt x="88442" y="18808"/>
                  </a:lnTo>
                  <a:lnTo>
                    <a:pt x="89052" y="19062"/>
                  </a:lnTo>
                  <a:lnTo>
                    <a:pt x="89242" y="19367"/>
                  </a:lnTo>
                  <a:lnTo>
                    <a:pt x="89242" y="18453"/>
                  </a:lnTo>
                  <a:lnTo>
                    <a:pt x="88963" y="18326"/>
                  </a:lnTo>
                  <a:lnTo>
                    <a:pt x="89166" y="18224"/>
                  </a:lnTo>
                  <a:lnTo>
                    <a:pt x="89344" y="18097"/>
                  </a:lnTo>
                  <a:lnTo>
                    <a:pt x="89611" y="17792"/>
                  </a:lnTo>
                  <a:lnTo>
                    <a:pt x="89687" y="16408"/>
                  </a:lnTo>
                  <a:lnTo>
                    <a:pt x="89547" y="16205"/>
                  </a:lnTo>
                  <a:lnTo>
                    <a:pt x="89204" y="15722"/>
                  </a:lnTo>
                  <a:lnTo>
                    <a:pt x="88938" y="15621"/>
                  </a:lnTo>
                  <a:lnTo>
                    <a:pt x="88938" y="16700"/>
                  </a:lnTo>
                  <a:lnTo>
                    <a:pt x="88836" y="17729"/>
                  </a:lnTo>
                  <a:lnTo>
                    <a:pt x="88290" y="18046"/>
                  </a:lnTo>
                  <a:lnTo>
                    <a:pt x="88023" y="18097"/>
                  </a:lnTo>
                  <a:lnTo>
                    <a:pt x="86169" y="18097"/>
                  </a:lnTo>
                  <a:lnTo>
                    <a:pt x="86169" y="16205"/>
                  </a:lnTo>
                  <a:lnTo>
                    <a:pt x="88011" y="16205"/>
                  </a:lnTo>
                  <a:lnTo>
                    <a:pt x="88277" y="16243"/>
                  </a:lnTo>
                  <a:lnTo>
                    <a:pt x="88785" y="16459"/>
                  </a:lnTo>
                  <a:lnTo>
                    <a:pt x="88938" y="16700"/>
                  </a:lnTo>
                  <a:lnTo>
                    <a:pt x="88938" y="15621"/>
                  </a:lnTo>
                  <a:lnTo>
                    <a:pt x="88696" y="15506"/>
                  </a:lnTo>
                  <a:lnTo>
                    <a:pt x="85356" y="15506"/>
                  </a:lnTo>
                  <a:lnTo>
                    <a:pt x="85356" y="21628"/>
                  </a:lnTo>
                  <a:lnTo>
                    <a:pt x="88747" y="21628"/>
                  </a:lnTo>
                  <a:lnTo>
                    <a:pt x="89331" y="21386"/>
                  </a:lnTo>
                  <a:lnTo>
                    <a:pt x="89700" y="20916"/>
                  </a:lnTo>
                  <a:lnTo>
                    <a:pt x="89954" y="20586"/>
                  </a:lnTo>
                  <a:lnTo>
                    <a:pt x="89954" y="19062"/>
                  </a:lnTo>
                  <a:close/>
                </a:path>
                <a:path w="106679" h="70484">
                  <a:moveTo>
                    <a:pt x="94322" y="63461"/>
                  </a:moveTo>
                  <a:lnTo>
                    <a:pt x="94157" y="63055"/>
                  </a:lnTo>
                  <a:lnTo>
                    <a:pt x="93535" y="62318"/>
                  </a:lnTo>
                  <a:lnTo>
                    <a:pt x="93040" y="62128"/>
                  </a:lnTo>
                  <a:lnTo>
                    <a:pt x="91528" y="62128"/>
                  </a:lnTo>
                  <a:lnTo>
                    <a:pt x="90957" y="62420"/>
                  </a:lnTo>
                  <a:lnTo>
                    <a:pt x="90449" y="63322"/>
                  </a:lnTo>
                  <a:lnTo>
                    <a:pt x="90360" y="63754"/>
                  </a:lnTo>
                  <a:lnTo>
                    <a:pt x="90347" y="64262"/>
                  </a:lnTo>
                  <a:lnTo>
                    <a:pt x="91109" y="64262"/>
                  </a:lnTo>
                  <a:lnTo>
                    <a:pt x="91122" y="63893"/>
                  </a:lnTo>
                  <a:lnTo>
                    <a:pt x="91173" y="63614"/>
                  </a:lnTo>
                  <a:lnTo>
                    <a:pt x="91478" y="63017"/>
                  </a:lnTo>
                  <a:lnTo>
                    <a:pt x="91833" y="62814"/>
                  </a:lnTo>
                  <a:lnTo>
                    <a:pt x="92697" y="62814"/>
                  </a:lnTo>
                  <a:lnTo>
                    <a:pt x="92964" y="62928"/>
                  </a:lnTo>
                  <a:lnTo>
                    <a:pt x="93383" y="63334"/>
                  </a:lnTo>
                  <a:lnTo>
                    <a:pt x="93484" y="63601"/>
                  </a:lnTo>
                  <a:lnTo>
                    <a:pt x="93484" y="64249"/>
                  </a:lnTo>
                  <a:lnTo>
                    <a:pt x="93370" y="64516"/>
                  </a:lnTo>
                  <a:lnTo>
                    <a:pt x="93002" y="64884"/>
                  </a:lnTo>
                  <a:lnTo>
                    <a:pt x="92748" y="65062"/>
                  </a:lnTo>
                  <a:lnTo>
                    <a:pt x="91059" y="66040"/>
                  </a:lnTo>
                  <a:lnTo>
                    <a:pt x="90703" y="66395"/>
                  </a:lnTo>
                  <a:lnTo>
                    <a:pt x="90525" y="66776"/>
                  </a:lnTo>
                  <a:lnTo>
                    <a:pt x="90335" y="67144"/>
                  </a:lnTo>
                  <a:lnTo>
                    <a:pt x="90220" y="67602"/>
                  </a:lnTo>
                  <a:lnTo>
                    <a:pt x="90195" y="68110"/>
                  </a:lnTo>
                  <a:lnTo>
                    <a:pt x="94284" y="68110"/>
                  </a:lnTo>
                  <a:lnTo>
                    <a:pt x="94284" y="67398"/>
                  </a:lnTo>
                  <a:lnTo>
                    <a:pt x="91033" y="67398"/>
                  </a:lnTo>
                  <a:lnTo>
                    <a:pt x="91109" y="67106"/>
                  </a:lnTo>
                  <a:lnTo>
                    <a:pt x="91287" y="66840"/>
                  </a:lnTo>
                  <a:lnTo>
                    <a:pt x="91719" y="66471"/>
                  </a:lnTo>
                  <a:lnTo>
                    <a:pt x="91935" y="66319"/>
                  </a:lnTo>
                  <a:lnTo>
                    <a:pt x="93268" y="65570"/>
                  </a:lnTo>
                  <a:lnTo>
                    <a:pt x="93624" y="65341"/>
                  </a:lnTo>
                  <a:lnTo>
                    <a:pt x="94145" y="64808"/>
                  </a:lnTo>
                  <a:lnTo>
                    <a:pt x="94322" y="64401"/>
                  </a:lnTo>
                  <a:lnTo>
                    <a:pt x="94322" y="63461"/>
                  </a:lnTo>
                  <a:close/>
                </a:path>
                <a:path w="106679" h="70484">
                  <a:moveTo>
                    <a:pt x="99047" y="65582"/>
                  </a:moveTo>
                  <a:lnTo>
                    <a:pt x="98856" y="65138"/>
                  </a:lnTo>
                  <a:lnTo>
                    <a:pt x="98094" y="64439"/>
                  </a:lnTo>
                  <a:lnTo>
                    <a:pt x="97637" y="64262"/>
                  </a:lnTo>
                  <a:lnTo>
                    <a:pt x="96799" y="64262"/>
                  </a:lnTo>
                  <a:lnTo>
                    <a:pt x="96545" y="64300"/>
                  </a:lnTo>
                  <a:lnTo>
                    <a:pt x="96189" y="64452"/>
                  </a:lnTo>
                  <a:lnTo>
                    <a:pt x="96062" y="64528"/>
                  </a:lnTo>
                  <a:lnTo>
                    <a:pt x="95923" y="64630"/>
                  </a:lnTo>
                  <a:lnTo>
                    <a:pt x="96177" y="62979"/>
                  </a:lnTo>
                  <a:lnTo>
                    <a:pt x="98717" y="62979"/>
                  </a:lnTo>
                  <a:lnTo>
                    <a:pt x="98717" y="62255"/>
                  </a:lnTo>
                  <a:lnTo>
                    <a:pt x="95618" y="62255"/>
                  </a:lnTo>
                  <a:lnTo>
                    <a:pt x="95161" y="65455"/>
                  </a:lnTo>
                  <a:lnTo>
                    <a:pt x="95808" y="65493"/>
                  </a:lnTo>
                  <a:lnTo>
                    <a:pt x="95948" y="65316"/>
                  </a:lnTo>
                  <a:lnTo>
                    <a:pt x="96100" y="65176"/>
                  </a:lnTo>
                  <a:lnTo>
                    <a:pt x="96469" y="64985"/>
                  </a:lnTo>
                  <a:lnTo>
                    <a:pt x="96685" y="64935"/>
                  </a:lnTo>
                  <a:lnTo>
                    <a:pt x="97307" y="64935"/>
                  </a:lnTo>
                  <a:lnTo>
                    <a:pt x="97612" y="65049"/>
                  </a:lnTo>
                  <a:lnTo>
                    <a:pt x="98120" y="65506"/>
                  </a:lnTo>
                  <a:lnTo>
                    <a:pt x="98247" y="65824"/>
                  </a:lnTo>
                  <a:lnTo>
                    <a:pt x="98247" y="66586"/>
                  </a:lnTo>
                  <a:lnTo>
                    <a:pt x="98132" y="66890"/>
                  </a:lnTo>
                  <a:lnTo>
                    <a:pt x="97713" y="67462"/>
                  </a:lnTo>
                  <a:lnTo>
                    <a:pt x="97383" y="67602"/>
                  </a:lnTo>
                  <a:lnTo>
                    <a:pt x="96697" y="67602"/>
                  </a:lnTo>
                  <a:lnTo>
                    <a:pt x="96494" y="67564"/>
                  </a:lnTo>
                  <a:lnTo>
                    <a:pt x="95973" y="67322"/>
                  </a:lnTo>
                  <a:lnTo>
                    <a:pt x="95783" y="67017"/>
                  </a:lnTo>
                  <a:lnTo>
                    <a:pt x="95719" y="66586"/>
                  </a:lnTo>
                  <a:lnTo>
                    <a:pt x="94945" y="66586"/>
                  </a:lnTo>
                  <a:lnTo>
                    <a:pt x="94996" y="67157"/>
                  </a:lnTo>
                  <a:lnTo>
                    <a:pt x="95199" y="67576"/>
                  </a:lnTo>
                  <a:lnTo>
                    <a:pt x="95948" y="68122"/>
                  </a:lnTo>
                  <a:lnTo>
                    <a:pt x="96380" y="68262"/>
                  </a:lnTo>
                  <a:lnTo>
                    <a:pt x="97624" y="68262"/>
                  </a:lnTo>
                  <a:lnTo>
                    <a:pt x="98183" y="68046"/>
                  </a:lnTo>
                  <a:lnTo>
                    <a:pt x="98869" y="67183"/>
                  </a:lnTo>
                  <a:lnTo>
                    <a:pt x="99047" y="66687"/>
                  </a:lnTo>
                  <a:lnTo>
                    <a:pt x="99047" y="65582"/>
                  </a:lnTo>
                  <a:close/>
                </a:path>
                <a:path w="106679" h="70484">
                  <a:moveTo>
                    <a:pt x="103784" y="65582"/>
                  </a:moveTo>
                  <a:lnTo>
                    <a:pt x="103593" y="65138"/>
                  </a:lnTo>
                  <a:lnTo>
                    <a:pt x="102844" y="64439"/>
                  </a:lnTo>
                  <a:lnTo>
                    <a:pt x="102374" y="64262"/>
                  </a:lnTo>
                  <a:lnTo>
                    <a:pt x="101536" y="64262"/>
                  </a:lnTo>
                  <a:lnTo>
                    <a:pt x="101282" y="64300"/>
                  </a:lnTo>
                  <a:lnTo>
                    <a:pt x="100939" y="64452"/>
                  </a:lnTo>
                  <a:lnTo>
                    <a:pt x="100799" y="64528"/>
                  </a:lnTo>
                  <a:lnTo>
                    <a:pt x="100672" y="64630"/>
                  </a:lnTo>
                  <a:lnTo>
                    <a:pt x="100914" y="62979"/>
                  </a:lnTo>
                  <a:lnTo>
                    <a:pt x="103454" y="62979"/>
                  </a:lnTo>
                  <a:lnTo>
                    <a:pt x="103454" y="62255"/>
                  </a:lnTo>
                  <a:lnTo>
                    <a:pt x="100355" y="62255"/>
                  </a:lnTo>
                  <a:lnTo>
                    <a:pt x="99898" y="65455"/>
                  </a:lnTo>
                  <a:lnTo>
                    <a:pt x="100558" y="65493"/>
                  </a:lnTo>
                  <a:lnTo>
                    <a:pt x="100685" y="65316"/>
                  </a:lnTo>
                  <a:lnTo>
                    <a:pt x="100838" y="65176"/>
                  </a:lnTo>
                  <a:lnTo>
                    <a:pt x="101206" y="64985"/>
                  </a:lnTo>
                  <a:lnTo>
                    <a:pt x="101434" y="64935"/>
                  </a:lnTo>
                  <a:lnTo>
                    <a:pt x="102044" y="64935"/>
                  </a:lnTo>
                  <a:lnTo>
                    <a:pt x="102349" y="65049"/>
                  </a:lnTo>
                  <a:lnTo>
                    <a:pt x="102857" y="65506"/>
                  </a:lnTo>
                  <a:lnTo>
                    <a:pt x="102984" y="65824"/>
                  </a:lnTo>
                  <a:lnTo>
                    <a:pt x="102984" y="66586"/>
                  </a:lnTo>
                  <a:lnTo>
                    <a:pt x="102882" y="66890"/>
                  </a:lnTo>
                  <a:lnTo>
                    <a:pt x="102450" y="67462"/>
                  </a:lnTo>
                  <a:lnTo>
                    <a:pt x="102120" y="67602"/>
                  </a:lnTo>
                  <a:lnTo>
                    <a:pt x="101447" y="67602"/>
                  </a:lnTo>
                  <a:lnTo>
                    <a:pt x="101244" y="67564"/>
                  </a:lnTo>
                  <a:lnTo>
                    <a:pt x="100711" y="67322"/>
                  </a:lnTo>
                  <a:lnTo>
                    <a:pt x="100520" y="67017"/>
                  </a:lnTo>
                  <a:lnTo>
                    <a:pt x="100469" y="66586"/>
                  </a:lnTo>
                  <a:lnTo>
                    <a:pt x="99682" y="66586"/>
                  </a:lnTo>
                  <a:lnTo>
                    <a:pt x="99733" y="67157"/>
                  </a:lnTo>
                  <a:lnTo>
                    <a:pt x="99936" y="67576"/>
                  </a:lnTo>
                  <a:lnTo>
                    <a:pt x="100685" y="68122"/>
                  </a:lnTo>
                  <a:lnTo>
                    <a:pt x="101117" y="68262"/>
                  </a:lnTo>
                  <a:lnTo>
                    <a:pt x="102362" y="68262"/>
                  </a:lnTo>
                  <a:lnTo>
                    <a:pt x="102920" y="68046"/>
                  </a:lnTo>
                  <a:lnTo>
                    <a:pt x="103619" y="67183"/>
                  </a:lnTo>
                  <a:lnTo>
                    <a:pt x="103784" y="66687"/>
                  </a:lnTo>
                  <a:lnTo>
                    <a:pt x="103784" y="65582"/>
                  </a:lnTo>
                  <a:close/>
                </a:path>
                <a:path w="106679" h="70484">
                  <a:moveTo>
                    <a:pt x="106375" y="65506"/>
                  </a:moveTo>
                  <a:lnTo>
                    <a:pt x="104940" y="61899"/>
                  </a:lnTo>
                  <a:lnTo>
                    <a:pt x="104432" y="61899"/>
                  </a:lnTo>
                  <a:lnTo>
                    <a:pt x="104838" y="62674"/>
                  </a:lnTo>
                  <a:lnTo>
                    <a:pt x="105117" y="63258"/>
                  </a:lnTo>
                  <a:lnTo>
                    <a:pt x="105486" y="64338"/>
                  </a:lnTo>
                  <a:lnTo>
                    <a:pt x="105600" y="65074"/>
                  </a:lnTo>
                  <a:lnTo>
                    <a:pt x="105600" y="66675"/>
                  </a:lnTo>
                  <a:lnTo>
                    <a:pt x="105498" y="67373"/>
                  </a:lnTo>
                  <a:lnTo>
                    <a:pt x="105168" y="68364"/>
                  </a:lnTo>
                  <a:lnTo>
                    <a:pt x="104889" y="68986"/>
                  </a:lnTo>
                  <a:lnTo>
                    <a:pt x="104444" y="69850"/>
                  </a:lnTo>
                  <a:lnTo>
                    <a:pt x="104965" y="69850"/>
                  </a:lnTo>
                  <a:lnTo>
                    <a:pt x="105486" y="69049"/>
                  </a:lnTo>
                  <a:lnTo>
                    <a:pt x="105829" y="68440"/>
                  </a:lnTo>
                  <a:lnTo>
                    <a:pt x="106248" y="67386"/>
                  </a:lnTo>
                  <a:lnTo>
                    <a:pt x="106375" y="66649"/>
                  </a:lnTo>
                  <a:lnTo>
                    <a:pt x="106375" y="65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41658" y="1541347"/>
              <a:ext cx="106680" cy="85725"/>
            </a:xfrm>
            <a:custGeom>
              <a:avLst/>
              <a:gdLst/>
              <a:ahLst/>
              <a:cxnLst/>
              <a:rect l="l" t="t" r="r" b="b"/>
              <a:pathLst>
                <a:path w="106679" h="85725">
                  <a:moveTo>
                    <a:pt x="762" y="79260"/>
                  </a:moveTo>
                  <a:lnTo>
                    <a:pt x="0" y="79260"/>
                  </a:lnTo>
                  <a:lnTo>
                    <a:pt x="0" y="83693"/>
                  </a:lnTo>
                  <a:lnTo>
                    <a:pt x="762" y="83693"/>
                  </a:lnTo>
                  <a:lnTo>
                    <a:pt x="762" y="79260"/>
                  </a:lnTo>
                  <a:close/>
                </a:path>
                <a:path w="106679" h="85725">
                  <a:moveTo>
                    <a:pt x="762" y="77584"/>
                  </a:moveTo>
                  <a:lnTo>
                    <a:pt x="0" y="77584"/>
                  </a:lnTo>
                  <a:lnTo>
                    <a:pt x="0" y="78435"/>
                  </a:lnTo>
                  <a:lnTo>
                    <a:pt x="762" y="78435"/>
                  </a:lnTo>
                  <a:lnTo>
                    <a:pt x="762" y="77584"/>
                  </a:lnTo>
                  <a:close/>
                </a:path>
                <a:path w="106679" h="85725">
                  <a:moveTo>
                    <a:pt x="762" y="63754"/>
                  </a:moveTo>
                  <a:lnTo>
                    <a:pt x="0" y="63754"/>
                  </a:lnTo>
                  <a:lnTo>
                    <a:pt x="0" y="68199"/>
                  </a:lnTo>
                  <a:lnTo>
                    <a:pt x="762" y="68199"/>
                  </a:lnTo>
                  <a:lnTo>
                    <a:pt x="762" y="63754"/>
                  </a:lnTo>
                  <a:close/>
                </a:path>
                <a:path w="106679" h="85725">
                  <a:moveTo>
                    <a:pt x="762" y="62077"/>
                  </a:moveTo>
                  <a:lnTo>
                    <a:pt x="0" y="62077"/>
                  </a:lnTo>
                  <a:lnTo>
                    <a:pt x="0" y="62928"/>
                  </a:lnTo>
                  <a:lnTo>
                    <a:pt x="762" y="62928"/>
                  </a:lnTo>
                  <a:lnTo>
                    <a:pt x="762" y="62077"/>
                  </a:lnTo>
                  <a:close/>
                </a:path>
                <a:path w="106679" h="85725">
                  <a:moveTo>
                    <a:pt x="762" y="48260"/>
                  </a:moveTo>
                  <a:lnTo>
                    <a:pt x="0" y="48260"/>
                  </a:lnTo>
                  <a:lnTo>
                    <a:pt x="0" y="52705"/>
                  </a:lnTo>
                  <a:lnTo>
                    <a:pt x="762" y="52705"/>
                  </a:lnTo>
                  <a:lnTo>
                    <a:pt x="762" y="48260"/>
                  </a:lnTo>
                  <a:close/>
                </a:path>
                <a:path w="106679" h="85725">
                  <a:moveTo>
                    <a:pt x="762" y="46583"/>
                  </a:moveTo>
                  <a:lnTo>
                    <a:pt x="0" y="46583"/>
                  </a:lnTo>
                  <a:lnTo>
                    <a:pt x="0" y="47434"/>
                  </a:lnTo>
                  <a:lnTo>
                    <a:pt x="762" y="47434"/>
                  </a:lnTo>
                  <a:lnTo>
                    <a:pt x="762" y="46583"/>
                  </a:lnTo>
                  <a:close/>
                </a:path>
                <a:path w="106679" h="85725">
                  <a:moveTo>
                    <a:pt x="762" y="32766"/>
                  </a:moveTo>
                  <a:lnTo>
                    <a:pt x="0" y="32766"/>
                  </a:lnTo>
                  <a:lnTo>
                    <a:pt x="0" y="37211"/>
                  </a:lnTo>
                  <a:lnTo>
                    <a:pt x="762" y="37211"/>
                  </a:lnTo>
                  <a:lnTo>
                    <a:pt x="762" y="32766"/>
                  </a:lnTo>
                  <a:close/>
                </a:path>
                <a:path w="106679" h="85725">
                  <a:moveTo>
                    <a:pt x="762" y="31089"/>
                  </a:moveTo>
                  <a:lnTo>
                    <a:pt x="0" y="31089"/>
                  </a:lnTo>
                  <a:lnTo>
                    <a:pt x="0" y="31940"/>
                  </a:lnTo>
                  <a:lnTo>
                    <a:pt x="762" y="31940"/>
                  </a:lnTo>
                  <a:lnTo>
                    <a:pt x="762" y="31089"/>
                  </a:lnTo>
                  <a:close/>
                </a:path>
                <a:path w="106679" h="85725">
                  <a:moveTo>
                    <a:pt x="762" y="17272"/>
                  </a:moveTo>
                  <a:lnTo>
                    <a:pt x="0" y="17272"/>
                  </a:lnTo>
                  <a:lnTo>
                    <a:pt x="0" y="21704"/>
                  </a:lnTo>
                  <a:lnTo>
                    <a:pt x="762" y="21704"/>
                  </a:lnTo>
                  <a:lnTo>
                    <a:pt x="762" y="17272"/>
                  </a:lnTo>
                  <a:close/>
                </a:path>
                <a:path w="106679" h="85725">
                  <a:moveTo>
                    <a:pt x="762" y="15595"/>
                  </a:moveTo>
                  <a:lnTo>
                    <a:pt x="0" y="15595"/>
                  </a:lnTo>
                  <a:lnTo>
                    <a:pt x="0" y="16446"/>
                  </a:lnTo>
                  <a:lnTo>
                    <a:pt x="762" y="16446"/>
                  </a:lnTo>
                  <a:lnTo>
                    <a:pt x="762" y="15595"/>
                  </a:lnTo>
                  <a:close/>
                </a:path>
                <a:path w="106679" h="85725">
                  <a:moveTo>
                    <a:pt x="5765" y="80645"/>
                  </a:moveTo>
                  <a:lnTo>
                    <a:pt x="5588" y="80098"/>
                  </a:lnTo>
                  <a:lnTo>
                    <a:pt x="5308" y="79781"/>
                  </a:lnTo>
                  <a:lnTo>
                    <a:pt x="4889" y="79349"/>
                  </a:lnTo>
                  <a:lnTo>
                    <a:pt x="4889" y="80645"/>
                  </a:lnTo>
                  <a:lnTo>
                    <a:pt x="4876" y="82461"/>
                  </a:lnTo>
                  <a:lnTo>
                    <a:pt x="4419" y="83045"/>
                  </a:lnTo>
                  <a:lnTo>
                    <a:pt x="4127" y="83197"/>
                  </a:lnTo>
                  <a:lnTo>
                    <a:pt x="3263" y="83197"/>
                  </a:lnTo>
                  <a:lnTo>
                    <a:pt x="2908" y="82956"/>
                  </a:lnTo>
                  <a:lnTo>
                    <a:pt x="2692" y="82461"/>
                  </a:lnTo>
                  <a:lnTo>
                    <a:pt x="2679" y="80645"/>
                  </a:lnTo>
                  <a:lnTo>
                    <a:pt x="2882" y="80098"/>
                  </a:lnTo>
                  <a:lnTo>
                    <a:pt x="3175" y="79844"/>
                  </a:lnTo>
                  <a:lnTo>
                    <a:pt x="4292" y="79781"/>
                  </a:lnTo>
                  <a:lnTo>
                    <a:pt x="4648" y="80035"/>
                  </a:lnTo>
                  <a:lnTo>
                    <a:pt x="4889" y="80645"/>
                  </a:lnTo>
                  <a:lnTo>
                    <a:pt x="4889" y="79349"/>
                  </a:lnTo>
                  <a:lnTo>
                    <a:pt x="4457" y="79133"/>
                  </a:lnTo>
                  <a:lnTo>
                    <a:pt x="3606" y="79133"/>
                  </a:lnTo>
                  <a:lnTo>
                    <a:pt x="3314" y="79209"/>
                  </a:lnTo>
                  <a:lnTo>
                    <a:pt x="2882" y="79489"/>
                  </a:lnTo>
                  <a:lnTo>
                    <a:pt x="2717" y="79641"/>
                  </a:lnTo>
                  <a:lnTo>
                    <a:pt x="2565" y="79844"/>
                  </a:lnTo>
                  <a:lnTo>
                    <a:pt x="2565" y="79260"/>
                  </a:lnTo>
                  <a:lnTo>
                    <a:pt x="1841" y="79260"/>
                  </a:lnTo>
                  <a:lnTo>
                    <a:pt x="1841" y="85471"/>
                  </a:lnTo>
                  <a:lnTo>
                    <a:pt x="2590" y="85471"/>
                  </a:lnTo>
                  <a:lnTo>
                    <a:pt x="2590" y="83197"/>
                  </a:lnTo>
                  <a:lnTo>
                    <a:pt x="2755" y="83388"/>
                  </a:lnTo>
                  <a:lnTo>
                    <a:pt x="2895" y="83540"/>
                  </a:lnTo>
                  <a:lnTo>
                    <a:pt x="3263" y="83769"/>
                  </a:lnTo>
                  <a:lnTo>
                    <a:pt x="3543" y="83845"/>
                  </a:lnTo>
                  <a:lnTo>
                    <a:pt x="4305" y="83845"/>
                  </a:lnTo>
                  <a:lnTo>
                    <a:pt x="4673" y="83705"/>
                  </a:lnTo>
                  <a:lnTo>
                    <a:pt x="5499" y="83045"/>
                  </a:lnTo>
                  <a:lnTo>
                    <a:pt x="5715" y="82461"/>
                  </a:lnTo>
                  <a:lnTo>
                    <a:pt x="5765" y="80645"/>
                  </a:lnTo>
                  <a:close/>
                </a:path>
                <a:path w="106679" h="85725">
                  <a:moveTo>
                    <a:pt x="5765" y="65151"/>
                  </a:moveTo>
                  <a:lnTo>
                    <a:pt x="5588" y="64592"/>
                  </a:lnTo>
                  <a:lnTo>
                    <a:pt x="5308" y="64287"/>
                  </a:lnTo>
                  <a:lnTo>
                    <a:pt x="4889" y="63855"/>
                  </a:lnTo>
                  <a:lnTo>
                    <a:pt x="4889" y="65151"/>
                  </a:lnTo>
                  <a:lnTo>
                    <a:pt x="4876" y="66954"/>
                  </a:lnTo>
                  <a:lnTo>
                    <a:pt x="4419" y="67538"/>
                  </a:lnTo>
                  <a:lnTo>
                    <a:pt x="4127" y="67691"/>
                  </a:lnTo>
                  <a:lnTo>
                    <a:pt x="3263" y="67691"/>
                  </a:lnTo>
                  <a:lnTo>
                    <a:pt x="2908" y="67462"/>
                  </a:lnTo>
                  <a:lnTo>
                    <a:pt x="2692" y="66954"/>
                  </a:lnTo>
                  <a:lnTo>
                    <a:pt x="2679" y="65151"/>
                  </a:lnTo>
                  <a:lnTo>
                    <a:pt x="2882" y="64592"/>
                  </a:lnTo>
                  <a:lnTo>
                    <a:pt x="3175" y="64350"/>
                  </a:lnTo>
                  <a:lnTo>
                    <a:pt x="4292" y="64287"/>
                  </a:lnTo>
                  <a:lnTo>
                    <a:pt x="4648" y="64528"/>
                  </a:lnTo>
                  <a:lnTo>
                    <a:pt x="4889" y="65151"/>
                  </a:lnTo>
                  <a:lnTo>
                    <a:pt x="4889" y="63855"/>
                  </a:lnTo>
                  <a:lnTo>
                    <a:pt x="4457" y="63627"/>
                  </a:lnTo>
                  <a:lnTo>
                    <a:pt x="3606" y="63627"/>
                  </a:lnTo>
                  <a:lnTo>
                    <a:pt x="3314" y="63715"/>
                  </a:lnTo>
                  <a:lnTo>
                    <a:pt x="2882" y="63995"/>
                  </a:lnTo>
                  <a:lnTo>
                    <a:pt x="2717" y="64147"/>
                  </a:lnTo>
                  <a:lnTo>
                    <a:pt x="2565" y="64350"/>
                  </a:lnTo>
                  <a:lnTo>
                    <a:pt x="2565" y="63754"/>
                  </a:lnTo>
                  <a:lnTo>
                    <a:pt x="1841" y="63754"/>
                  </a:lnTo>
                  <a:lnTo>
                    <a:pt x="1841" y="69977"/>
                  </a:lnTo>
                  <a:lnTo>
                    <a:pt x="2590" y="69977"/>
                  </a:lnTo>
                  <a:lnTo>
                    <a:pt x="2590" y="67691"/>
                  </a:lnTo>
                  <a:lnTo>
                    <a:pt x="2755" y="67894"/>
                  </a:lnTo>
                  <a:lnTo>
                    <a:pt x="2895" y="68046"/>
                  </a:lnTo>
                  <a:lnTo>
                    <a:pt x="3263" y="68275"/>
                  </a:lnTo>
                  <a:lnTo>
                    <a:pt x="3543" y="68351"/>
                  </a:lnTo>
                  <a:lnTo>
                    <a:pt x="4305" y="68351"/>
                  </a:lnTo>
                  <a:lnTo>
                    <a:pt x="4673" y="68211"/>
                  </a:lnTo>
                  <a:lnTo>
                    <a:pt x="5499" y="67538"/>
                  </a:lnTo>
                  <a:lnTo>
                    <a:pt x="5715" y="66954"/>
                  </a:lnTo>
                  <a:lnTo>
                    <a:pt x="5765" y="65151"/>
                  </a:lnTo>
                  <a:close/>
                </a:path>
                <a:path w="106679" h="85725">
                  <a:moveTo>
                    <a:pt x="5765" y="49657"/>
                  </a:moveTo>
                  <a:lnTo>
                    <a:pt x="5588" y="49098"/>
                  </a:lnTo>
                  <a:lnTo>
                    <a:pt x="5308" y="48793"/>
                  </a:lnTo>
                  <a:lnTo>
                    <a:pt x="4889" y="48348"/>
                  </a:lnTo>
                  <a:lnTo>
                    <a:pt x="4889" y="49657"/>
                  </a:lnTo>
                  <a:lnTo>
                    <a:pt x="4876" y="51460"/>
                  </a:lnTo>
                  <a:lnTo>
                    <a:pt x="4419" y="52044"/>
                  </a:lnTo>
                  <a:lnTo>
                    <a:pt x="4127" y="52197"/>
                  </a:lnTo>
                  <a:lnTo>
                    <a:pt x="3263" y="52197"/>
                  </a:lnTo>
                  <a:lnTo>
                    <a:pt x="2908" y="51955"/>
                  </a:lnTo>
                  <a:lnTo>
                    <a:pt x="2692" y="51460"/>
                  </a:lnTo>
                  <a:lnTo>
                    <a:pt x="2679" y="49657"/>
                  </a:lnTo>
                  <a:lnTo>
                    <a:pt x="2882" y="49098"/>
                  </a:lnTo>
                  <a:lnTo>
                    <a:pt x="3175" y="48856"/>
                  </a:lnTo>
                  <a:lnTo>
                    <a:pt x="4292" y="48793"/>
                  </a:lnTo>
                  <a:lnTo>
                    <a:pt x="4648" y="49034"/>
                  </a:lnTo>
                  <a:lnTo>
                    <a:pt x="4889" y="49657"/>
                  </a:lnTo>
                  <a:lnTo>
                    <a:pt x="4889" y="48348"/>
                  </a:lnTo>
                  <a:lnTo>
                    <a:pt x="4457" y="48133"/>
                  </a:lnTo>
                  <a:lnTo>
                    <a:pt x="3606" y="48133"/>
                  </a:lnTo>
                  <a:lnTo>
                    <a:pt x="3314" y="48221"/>
                  </a:lnTo>
                  <a:lnTo>
                    <a:pt x="2882" y="48488"/>
                  </a:lnTo>
                  <a:lnTo>
                    <a:pt x="2717" y="48653"/>
                  </a:lnTo>
                  <a:lnTo>
                    <a:pt x="2565" y="48856"/>
                  </a:lnTo>
                  <a:lnTo>
                    <a:pt x="2565" y="48260"/>
                  </a:lnTo>
                  <a:lnTo>
                    <a:pt x="1841" y="48260"/>
                  </a:lnTo>
                  <a:lnTo>
                    <a:pt x="1841" y="54470"/>
                  </a:lnTo>
                  <a:lnTo>
                    <a:pt x="2590" y="54470"/>
                  </a:lnTo>
                  <a:lnTo>
                    <a:pt x="2590" y="52197"/>
                  </a:lnTo>
                  <a:lnTo>
                    <a:pt x="2755" y="52400"/>
                  </a:lnTo>
                  <a:lnTo>
                    <a:pt x="2895" y="52539"/>
                  </a:lnTo>
                  <a:lnTo>
                    <a:pt x="3263" y="52768"/>
                  </a:lnTo>
                  <a:lnTo>
                    <a:pt x="3543" y="52844"/>
                  </a:lnTo>
                  <a:lnTo>
                    <a:pt x="4305" y="52844"/>
                  </a:lnTo>
                  <a:lnTo>
                    <a:pt x="4673" y="52717"/>
                  </a:lnTo>
                  <a:lnTo>
                    <a:pt x="5499" y="52044"/>
                  </a:lnTo>
                  <a:lnTo>
                    <a:pt x="5715" y="51460"/>
                  </a:lnTo>
                  <a:lnTo>
                    <a:pt x="5765" y="49657"/>
                  </a:lnTo>
                  <a:close/>
                </a:path>
                <a:path w="106679" h="85725">
                  <a:moveTo>
                    <a:pt x="5765" y="34163"/>
                  </a:moveTo>
                  <a:lnTo>
                    <a:pt x="5588" y="33604"/>
                  </a:lnTo>
                  <a:lnTo>
                    <a:pt x="5308" y="33299"/>
                  </a:lnTo>
                  <a:lnTo>
                    <a:pt x="4889" y="32854"/>
                  </a:lnTo>
                  <a:lnTo>
                    <a:pt x="4889" y="34163"/>
                  </a:lnTo>
                  <a:lnTo>
                    <a:pt x="4876" y="35966"/>
                  </a:lnTo>
                  <a:lnTo>
                    <a:pt x="4419" y="36550"/>
                  </a:lnTo>
                  <a:lnTo>
                    <a:pt x="4127" y="36703"/>
                  </a:lnTo>
                  <a:lnTo>
                    <a:pt x="3263" y="36703"/>
                  </a:lnTo>
                  <a:lnTo>
                    <a:pt x="2908" y="36474"/>
                  </a:lnTo>
                  <a:lnTo>
                    <a:pt x="2692" y="35966"/>
                  </a:lnTo>
                  <a:lnTo>
                    <a:pt x="2679" y="34163"/>
                  </a:lnTo>
                  <a:lnTo>
                    <a:pt x="2882" y="33604"/>
                  </a:lnTo>
                  <a:lnTo>
                    <a:pt x="3175" y="33362"/>
                  </a:lnTo>
                  <a:lnTo>
                    <a:pt x="4292" y="33299"/>
                  </a:lnTo>
                  <a:lnTo>
                    <a:pt x="4648" y="33540"/>
                  </a:lnTo>
                  <a:lnTo>
                    <a:pt x="4889" y="34163"/>
                  </a:lnTo>
                  <a:lnTo>
                    <a:pt x="4889" y="32854"/>
                  </a:lnTo>
                  <a:lnTo>
                    <a:pt x="4457" y="32639"/>
                  </a:lnTo>
                  <a:lnTo>
                    <a:pt x="3606" y="32639"/>
                  </a:lnTo>
                  <a:lnTo>
                    <a:pt x="3314" y="32727"/>
                  </a:lnTo>
                  <a:lnTo>
                    <a:pt x="2882" y="32994"/>
                  </a:lnTo>
                  <a:lnTo>
                    <a:pt x="2717" y="33159"/>
                  </a:lnTo>
                  <a:lnTo>
                    <a:pt x="2565" y="33362"/>
                  </a:lnTo>
                  <a:lnTo>
                    <a:pt x="2565" y="32766"/>
                  </a:lnTo>
                  <a:lnTo>
                    <a:pt x="1841" y="32766"/>
                  </a:lnTo>
                  <a:lnTo>
                    <a:pt x="1841" y="38989"/>
                  </a:lnTo>
                  <a:lnTo>
                    <a:pt x="2590" y="38989"/>
                  </a:lnTo>
                  <a:lnTo>
                    <a:pt x="2590" y="36703"/>
                  </a:lnTo>
                  <a:lnTo>
                    <a:pt x="2755" y="36906"/>
                  </a:lnTo>
                  <a:lnTo>
                    <a:pt x="2895" y="37045"/>
                  </a:lnTo>
                  <a:lnTo>
                    <a:pt x="3263" y="37287"/>
                  </a:lnTo>
                  <a:lnTo>
                    <a:pt x="3543" y="37350"/>
                  </a:lnTo>
                  <a:lnTo>
                    <a:pt x="4305" y="37350"/>
                  </a:lnTo>
                  <a:lnTo>
                    <a:pt x="4673" y="37223"/>
                  </a:lnTo>
                  <a:lnTo>
                    <a:pt x="5499" y="36550"/>
                  </a:lnTo>
                  <a:lnTo>
                    <a:pt x="5715" y="35966"/>
                  </a:lnTo>
                  <a:lnTo>
                    <a:pt x="5765" y="34163"/>
                  </a:lnTo>
                  <a:close/>
                </a:path>
                <a:path w="106679" h="85725">
                  <a:moveTo>
                    <a:pt x="5765" y="18669"/>
                  </a:moveTo>
                  <a:lnTo>
                    <a:pt x="5588" y="18110"/>
                  </a:lnTo>
                  <a:lnTo>
                    <a:pt x="5308" y="17805"/>
                  </a:lnTo>
                  <a:lnTo>
                    <a:pt x="4889" y="17360"/>
                  </a:lnTo>
                  <a:lnTo>
                    <a:pt x="4889" y="18669"/>
                  </a:lnTo>
                  <a:lnTo>
                    <a:pt x="4876" y="20472"/>
                  </a:lnTo>
                  <a:lnTo>
                    <a:pt x="4419" y="21056"/>
                  </a:lnTo>
                  <a:lnTo>
                    <a:pt x="4127" y="21209"/>
                  </a:lnTo>
                  <a:lnTo>
                    <a:pt x="3263" y="21209"/>
                  </a:lnTo>
                  <a:lnTo>
                    <a:pt x="2908" y="20967"/>
                  </a:lnTo>
                  <a:lnTo>
                    <a:pt x="2692" y="20472"/>
                  </a:lnTo>
                  <a:lnTo>
                    <a:pt x="2679" y="18669"/>
                  </a:lnTo>
                  <a:lnTo>
                    <a:pt x="2882" y="18110"/>
                  </a:lnTo>
                  <a:lnTo>
                    <a:pt x="3175" y="17868"/>
                  </a:lnTo>
                  <a:lnTo>
                    <a:pt x="4292" y="17805"/>
                  </a:lnTo>
                  <a:lnTo>
                    <a:pt x="4648" y="18046"/>
                  </a:lnTo>
                  <a:lnTo>
                    <a:pt x="4889" y="18669"/>
                  </a:lnTo>
                  <a:lnTo>
                    <a:pt x="4889" y="17360"/>
                  </a:lnTo>
                  <a:lnTo>
                    <a:pt x="4457" y="17145"/>
                  </a:lnTo>
                  <a:lnTo>
                    <a:pt x="3606" y="17145"/>
                  </a:lnTo>
                  <a:lnTo>
                    <a:pt x="3314" y="17233"/>
                  </a:lnTo>
                  <a:lnTo>
                    <a:pt x="2882" y="17500"/>
                  </a:lnTo>
                  <a:lnTo>
                    <a:pt x="2717" y="17665"/>
                  </a:lnTo>
                  <a:lnTo>
                    <a:pt x="2565" y="17868"/>
                  </a:lnTo>
                  <a:lnTo>
                    <a:pt x="2565" y="17272"/>
                  </a:lnTo>
                  <a:lnTo>
                    <a:pt x="1841" y="17272"/>
                  </a:lnTo>
                  <a:lnTo>
                    <a:pt x="1841" y="23482"/>
                  </a:lnTo>
                  <a:lnTo>
                    <a:pt x="2590" y="23482"/>
                  </a:lnTo>
                  <a:lnTo>
                    <a:pt x="2590" y="21209"/>
                  </a:lnTo>
                  <a:lnTo>
                    <a:pt x="2755" y="21412"/>
                  </a:lnTo>
                  <a:lnTo>
                    <a:pt x="2895" y="21551"/>
                  </a:lnTo>
                  <a:lnTo>
                    <a:pt x="3263" y="21780"/>
                  </a:lnTo>
                  <a:lnTo>
                    <a:pt x="3543" y="21856"/>
                  </a:lnTo>
                  <a:lnTo>
                    <a:pt x="4305" y="21856"/>
                  </a:lnTo>
                  <a:lnTo>
                    <a:pt x="4673" y="21729"/>
                  </a:lnTo>
                  <a:lnTo>
                    <a:pt x="5499" y="21056"/>
                  </a:lnTo>
                  <a:lnTo>
                    <a:pt x="5715" y="20472"/>
                  </a:lnTo>
                  <a:lnTo>
                    <a:pt x="5765" y="18669"/>
                  </a:lnTo>
                  <a:close/>
                </a:path>
                <a:path w="106679" h="85725">
                  <a:moveTo>
                    <a:pt x="10439" y="80416"/>
                  </a:moveTo>
                  <a:lnTo>
                    <a:pt x="10337" y="80073"/>
                  </a:lnTo>
                  <a:lnTo>
                    <a:pt x="10071" y="79794"/>
                  </a:lnTo>
                  <a:lnTo>
                    <a:pt x="9652" y="79336"/>
                  </a:lnTo>
                  <a:lnTo>
                    <a:pt x="9652" y="80632"/>
                  </a:lnTo>
                  <a:lnTo>
                    <a:pt x="9639" y="82372"/>
                  </a:lnTo>
                  <a:lnTo>
                    <a:pt x="9232" y="83007"/>
                  </a:lnTo>
                  <a:lnTo>
                    <a:pt x="8928" y="83172"/>
                  </a:lnTo>
                  <a:lnTo>
                    <a:pt x="7988" y="83172"/>
                  </a:lnTo>
                  <a:lnTo>
                    <a:pt x="7620" y="82931"/>
                  </a:lnTo>
                  <a:lnTo>
                    <a:pt x="7391" y="82372"/>
                  </a:lnTo>
                  <a:lnTo>
                    <a:pt x="7327" y="80632"/>
                  </a:lnTo>
                  <a:lnTo>
                    <a:pt x="7391" y="80416"/>
                  </a:lnTo>
                  <a:lnTo>
                    <a:pt x="7912" y="79908"/>
                  </a:lnTo>
                  <a:lnTo>
                    <a:pt x="8204" y="79794"/>
                  </a:lnTo>
                  <a:lnTo>
                    <a:pt x="8940" y="79794"/>
                  </a:lnTo>
                  <a:lnTo>
                    <a:pt x="9232" y="79946"/>
                  </a:lnTo>
                  <a:lnTo>
                    <a:pt x="9550" y="80416"/>
                  </a:lnTo>
                  <a:lnTo>
                    <a:pt x="9652" y="80632"/>
                  </a:lnTo>
                  <a:lnTo>
                    <a:pt x="9652" y="79336"/>
                  </a:lnTo>
                  <a:lnTo>
                    <a:pt x="9194" y="79121"/>
                  </a:lnTo>
                  <a:lnTo>
                    <a:pt x="8369" y="79121"/>
                  </a:lnTo>
                  <a:lnTo>
                    <a:pt x="8128" y="79171"/>
                  </a:lnTo>
                  <a:lnTo>
                    <a:pt x="7670" y="79400"/>
                  </a:lnTo>
                  <a:lnTo>
                    <a:pt x="7467" y="79565"/>
                  </a:lnTo>
                  <a:lnTo>
                    <a:pt x="7302" y="79781"/>
                  </a:lnTo>
                  <a:lnTo>
                    <a:pt x="7302" y="77558"/>
                  </a:lnTo>
                  <a:lnTo>
                    <a:pt x="6578" y="77558"/>
                  </a:lnTo>
                  <a:lnTo>
                    <a:pt x="6578" y="83693"/>
                  </a:lnTo>
                  <a:lnTo>
                    <a:pt x="7264" y="83693"/>
                  </a:lnTo>
                  <a:lnTo>
                    <a:pt x="7264" y="83121"/>
                  </a:lnTo>
                  <a:lnTo>
                    <a:pt x="7429" y="83337"/>
                  </a:lnTo>
                  <a:lnTo>
                    <a:pt x="7581" y="83489"/>
                  </a:lnTo>
                  <a:lnTo>
                    <a:pt x="7950" y="83756"/>
                  </a:lnTo>
                  <a:lnTo>
                    <a:pt x="8229" y="83832"/>
                  </a:lnTo>
                  <a:lnTo>
                    <a:pt x="9182" y="83832"/>
                  </a:lnTo>
                  <a:lnTo>
                    <a:pt x="9652" y="83604"/>
                  </a:lnTo>
                  <a:lnTo>
                    <a:pt x="9956" y="83172"/>
                  </a:lnTo>
                  <a:lnTo>
                    <a:pt x="10312" y="82689"/>
                  </a:lnTo>
                  <a:lnTo>
                    <a:pt x="10439" y="80416"/>
                  </a:lnTo>
                  <a:close/>
                </a:path>
                <a:path w="106679" h="85725">
                  <a:moveTo>
                    <a:pt x="10439" y="64922"/>
                  </a:moveTo>
                  <a:lnTo>
                    <a:pt x="10337" y="64579"/>
                  </a:lnTo>
                  <a:lnTo>
                    <a:pt x="10071" y="64300"/>
                  </a:lnTo>
                  <a:lnTo>
                    <a:pt x="9652" y="63842"/>
                  </a:lnTo>
                  <a:lnTo>
                    <a:pt x="9652" y="65138"/>
                  </a:lnTo>
                  <a:lnTo>
                    <a:pt x="9639" y="66878"/>
                  </a:lnTo>
                  <a:lnTo>
                    <a:pt x="9232" y="67513"/>
                  </a:lnTo>
                  <a:lnTo>
                    <a:pt x="8928" y="67678"/>
                  </a:lnTo>
                  <a:lnTo>
                    <a:pt x="7988" y="67678"/>
                  </a:lnTo>
                  <a:lnTo>
                    <a:pt x="7620" y="67437"/>
                  </a:lnTo>
                  <a:lnTo>
                    <a:pt x="7391" y="66878"/>
                  </a:lnTo>
                  <a:lnTo>
                    <a:pt x="7327" y="65138"/>
                  </a:lnTo>
                  <a:lnTo>
                    <a:pt x="7391" y="64922"/>
                  </a:lnTo>
                  <a:lnTo>
                    <a:pt x="7912" y="64414"/>
                  </a:lnTo>
                  <a:lnTo>
                    <a:pt x="8204" y="64300"/>
                  </a:lnTo>
                  <a:lnTo>
                    <a:pt x="8940" y="64300"/>
                  </a:lnTo>
                  <a:lnTo>
                    <a:pt x="9232" y="64452"/>
                  </a:lnTo>
                  <a:lnTo>
                    <a:pt x="9550" y="64922"/>
                  </a:lnTo>
                  <a:lnTo>
                    <a:pt x="9652" y="65138"/>
                  </a:lnTo>
                  <a:lnTo>
                    <a:pt x="9652" y="63842"/>
                  </a:lnTo>
                  <a:lnTo>
                    <a:pt x="9194" y="63627"/>
                  </a:lnTo>
                  <a:lnTo>
                    <a:pt x="8369" y="63627"/>
                  </a:lnTo>
                  <a:lnTo>
                    <a:pt x="8128" y="63677"/>
                  </a:lnTo>
                  <a:lnTo>
                    <a:pt x="7670" y="63906"/>
                  </a:lnTo>
                  <a:lnTo>
                    <a:pt x="7467" y="64058"/>
                  </a:lnTo>
                  <a:lnTo>
                    <a:pt x="7302" y="64274"/>
                  </a:lnTo>
                  <a:lnTo>
                    <a:pt x="7302" y="62064"/>
                  </a:lnTo>
                  <a:lnTo>
                    <a:pt x="6578" y="62064"/>
                  </a:lnTo>
                  <a:lnTo>
                    <a:pt x="6578" y="68199"/>
                  </a:lnTo>
                  <a:lnTo>
                    <a:pt x="7264" y="68199"/>
                  </a:lnTo>
                  <a:lnTo>
                    <a:pt x="7264" y="67627"/>
                  </a:lnTo>
                  <a:lnTo>
                    <a:pt x="7429" y="67843"/>
                  </a:lnTo>
                  <a:lnTo>
                    <a:pt x="7581" y="67995"/>
                  </a:lnTo>
                  <a:lnTo>
                    <a:pt x="7950" y="68249"/>
                  </a:lnTo>
                  <a:lnTo>
                    <a:pt x="8229" y="68338"/>
                  </a:lnTo>
                  <a:lnTo>
                    <a:pt x="9182" y="68338"/>
                  </a:lnTo>
                  <a:lnTo>
                    <a:pt x="9652" y="68110"/>
                  </a:lnTo>
                  <a:lnTo>
                    <a:pt x="9956" y="67678"/>
                  </a:lnTo>
                  <a:lnTo>
                    <a:pt x="10312" y="67195"/>
                  </a:lnTo>
                  <a:lnTo>
                    <a:pt x="10439" y="64922"/>
                  </a:lnTo>
                  <a:close/>
                </a:path>
                <a:path w="106679" h="85725">
                  <a:moveTo>
                    <a:pt x="10439" y="49428"/>
                  </a:moveTo>
                  <a:lnTo>
                    <a:pt x="10337" y="49085"/>
                  </a:lnTo>
                  <a:lnTo>
                    <a:pt x="10071" y="48793"/>
                  </a:lnTo>
                  <a:lnTo>
                    <a:pt x="9652" y="48336"/>
                  </a:lnTo>
                  <a:lnTo>
                    <a:pt x="9652" y="49644"/>
                  </a:lnTo>
                  <a:lnTo>
                    <a:pt x="9639" y="51371"/>
                  </a:lnTo>
                  <a:lnTo>
                    <a:pt x="9232" y="52019"/>
                  </a:lnTo>
                  <a:lnTo>
                    <a:pt x="8928" y="52184"/>
                  </a:lnTo>
                  <a:lnTo>
                    <a:pt x="7988" y="52184"/>
                  </a:lnTo>
                  <a:lnTo>
                    <a:pt x="7620" y="51930"/>
                  </a:lnTo>
                  <a:lnTo>
                    <a:pt x="7391" y="51371"/>
                  </a:lnTo>
                  <a:lnTo>
                    <a:pt x="7327" y="49644"/>
                  </a:lnTo>
                  <a:lnTo>
                    <a:pt x="7391" y="49428"/>
                  </a:lnTo>
                  <a:lnTo>
                    <a:pt x="9652" y="49644"/>
                  </a:lnTo>
                  <a:lnTo>
                    <a:pt x="9652" y="48336"/>
                  </a:lnTo>
                  <a:lnTo>
                    <a:pt x="9194" y="48120"/>
                  </a:lnTo>
                  <a:lnTo>
                    <a:pt x="8369" y="48120"/>
                  </a:lnTo>
                  <a:lnTo>
                    <a:pt x="8128" y="48183"/>
                  </a:lnTo>
                  <a:lnTo>
                    <a:pt x="7670" y="48412"/>
                  </a:lnTo>
                  <a:lnTo>
                    <a:pt x="7467" y="48564"/>
                  </a:lnTo>
                  <a:lnTo>
                    <a:pt x="7302" y="48780"/>
                  </a:lnTo>
                  <a:lnTo>
                    <a:pt x="7302" y="46570"/>
                  </a:lnTo>
                  <a:lnTo>
                    <a:pt x="6578" y="46570"/>
                  </a:lnTo>
                  <a:lnTo>
                    <a:pt x="6578" y="52705"/>
                  </a:lnTo>
                  <a:lnTo>
                    <a:pt x="7264" y="52705"/>
                  </a:lnTo>
                  <a:lnTo>
                    <a:pt x="7264" y="52133"/>
                  </a:lnTo>
                  <a:lnTo>
                    <a:pt x="7429" y="52336"/>
                  </a:lnTo>
                  <a:lnTo>
                    <a:pt x="7581" y="52501"/>
                  </a:lnTo>
                  <a:lnTo>
                    <a:pt x="7950" y="52755"/>
                  </a:lnTo>
                  <a:lnTo>
                    <a:pt x="8229" y="52844"/>
                  </a:lnTo>
                  <a:lnTo>
                    <a:pt x="9182" y="52844"/>
                  </a:lnTo>
                  <a:lnTo>
                    <a:pt x="9652" y="52603"/>
                  </a:lnTo>
                  <a:lnTo>
                    <a:pt x="9956" y="52184"/>
                  </a:lnTo>
                  <a:lnTo>
                    <a:pt x="10312" y="51689"/>
                  </a:lnTo>
                  <a:lnTo>
                    <a:pt x="10439" y="49428"/>
                  </a:lnTo>
                  <a:close/>
                </a:path>
                <a:path w="106679" h="85725">
                  <a:moveTo>
                    <a:pt x="10439" y="33934"/>
                  </a:moveTo>
                  <a:lnTo>
                    <a:pt x="10337" y="33591"/>
                  </a:lnTo>
                  <a:lnTo>
                    <a:pt x="10071" y="33299"/>
                  </a:lnTo>
                  <a:lnTo>
                    <a:pt x="9652" y="32854"/>
                  </a:lnTo>
                  <a:lnTo>
                    <a:pt x="9652" y="34150"/>
                  </a:lnTo>
                  <a:lnTo>
                    <a:pt x="9639" y="35877"/>
                  </a:lnTo>
                  <a:lnTo>
                    <a:pt x="9232" y="36525"/>
                  </a:lnTo>
                  <a:lnTo>
                    <a:pt x="8928" y="36690"/>
                  </a:lnTo>
                  <a:lnTo>
                    <a:pt x="7988" y="36690"/>
                  </a:lnTo>
                  <a:lnTo>
                    <a:pt x="7620" y="36449"/>
                  </a:lnTo>
                  <a:lnTo>
                    <a:pt x="7391" y="35877"/>
                  </a:lnTo>
                  <a:lnTo>
                    <a:pt x="7327" y="34150"/>
                  </a:lnTo>
                  <a:lnTo>
                    <a:pt x="7391" y="33934"/>
                  </a:lnTo>
                  <a:lnTo>
                    <a:pt x="7912" y="33426"/>
                  </a:lnTo>
                  <a:lnTo>
                    <a:pt x="8204" y="33299"/>
                  </a:lnTo>
                  <a:lnTo>
                    <a:pt x="8940" y="33299"/>
                  </a:lnTo>
                  <a:lnTo>
                    <a:pt x="9232" y="33464"/>
                  </a:lnTo>
                  <a:lnTo>
                    <a:pt x="9550" y="33934"/>
                  </a:lnTo>
                  <a:lnTo>
                    <a:pt x="9652" y="34150"/>
                  </a:lnTo>
                  <a:lnTo>
                    <a:pt x="9652" y="32854"/>
                  </a:lnTo>
                  <a:lnTo>
                    <a:pt x="9194" y="32626"/>
                  </a:lnTo>
                  <a:lnTo>
                    <a:pt x="8369" y="32626"/>
                  </a:lnTo>
                  <a:lnTo>
                    <a:pt x="8128" y="32689"/>
                  </a:lnTo>
                  <a:lnTo>
                    <a:pt x="7670" y="32918"/>
                  </a:lnTo>
                  <a:lnTo>
                    <a:pt x="7467" y="33070"/>
                  </a:lnTo>
                  <a:lnTo>
                    <a:pt x="7302" y="33286"/>
                  </a:lnTo>
                  <a:lnTo>
                    <a:pt x="7302" y="31076"/>
                  </a:lnTo>
                  <a:lnTo>
                    <a:pt x="6578" y="31076"/>
                  </a:lnTo>
                  <a:lnTo>
                    <a:pt x="6578" y="37211"/>
                  </a:lnTo>
                  <a:lnTo>
                    <a:pt x="7264" y="37211"/>
                  </a:lnTo>
                  <a:lnTo>
                    <a:pt x="7264" y="36639"/>
                  </a:lnTo>
                  <a:lnTo>
                    <a:pt x="7429" y="36855"/>
                  </a:lnTo>
                  <a:lnTo>
                    <a:pt x="7581" y="37007"/>
                  </a:lnTo>
                  <a:lnTo>
                    <a:pt x="7950" y="37261"/>
                  </a:lnTo>
                  <a:lnTo>
                    <a:pt x="8229" y="37350"/>
                  </a:lnTo>
                  <a:lnTo>
                    <a:pt x="9182" y="37350"/>
                  </a:lnTo>
                  <a:lnTo>
                    <a:pt x="9652" y="37122"/>
                  </a:lnTo>
                  <a:lnTo>
                    <a:pt x="9956" y="36690"/>
                  </a:lnTo>
                  <a:lnTo>
                    <a:pt x="10312" y="36207"/>
                  </a:lnTo>
                  <a:lnTo>
                    <a:pt x="10439" y="33934"/>
                  </a:lnTo>
                  <a:close/>
                </a:path>
                <a:path w="106679" h="85725">
                  <a:moveTo>
                    <a:pt x="10439" y="18440"/>
                  </a:moveTo>
                  <a:lnTo>
                    <a:pt x="10337" y="18084"/>
                  </a:lnTo>
                  <a:lnTo>
                    <a:pt x="10071" y="17805"/>
                  </a:lnTo>
                  <a:lnTo>
                    <a:pt x="9652" y="17348"/>
                  </a:lnTo>
                  <a:lnTo>
                    <a:pt x="9652" y="18656"/>
                  </a:lnTo>
                  <a:lnTo>
                    <a:pt x="9639" y="20383"/>
                  </a:lnTo>
                  <a:lnTo>
                    <a:pt x="9232" y="21031"/>
                  </a:lnTo>
                  <a:lnTo>
                    <a:pt x="8928" y="21196"/>
                  </a:lnTo>
                  <a:lnTo>
                    <a:pt x="7988" y="21196"/>
                  </a:lnTo>
                  <a:lnTo>
                    <a:pt x="7620" y="20942"/>
                  </a:lnTo>
                  <a:lnTo>
                    <a:pt x="7391" y="20383"/>
                  </a:lnTo>
                  <a:lnTo>
                    <a:pt x="7327" y="18656"/>
                  </a:lnTo>
                  <a:lnTo>
                    <a:pt x="7391" y="18440"/>
                  </a:lnTo>
                  <a:lnTo>
                    <a:pt x="7912" y="17932"/>
                  </a:lnTo>
                  <a:lnTo>
                    <a:pt x="8204" y="17805"/>
                  </a:lnTo>
                  <a:lnTo>
                    <a:pt x="8940" y="17805"/>
                  </a:lnTo>
                  <a:lnTo>
                    <a:pt x="9232" y="17957"/>
                  </a:lnTo>
                  <a:lnTo>
                    <a:pt x="9550" y="18440"/>
                  </a:lnTo>
                  <a:lnTo>
                    <a:pt x="9652" y="18656"/>
                  </a:lnTo>
                  <a:lnTo>
                    <a:pt x="9652" y="17348"/>
                  </a:lnTo>
                  <a:lnTo>
                    <a:pt x="9194" y="17132"/>
                  </a:lnTo>
                  <a:lnTo>
                    <a:pt x="8369" y="17132"/>
                  </a:lnTo>
                  <a:lnTo>
                    <a:pt x="8128" y="17195"/>
                  </a:lnTo>
                  <a:lnTo>
                    <a:pt x="7670" y="17411"/>
                  </a:lnTo>
                  <a:lnTo>
                    <a:pt x="7467" y="17576"/>
                  </a:lnTo>
                  <a:lnTo>
                    <a:pt x="7302" y="17792"/>
                  </a:lnTo>
                  <a:lnTo>
                    <a:pt x="7302" y="15570"/>
                  </a:lnTo>
                  <a:lnTo>
                    <a:pt x="6578" y="15570"/>
                  </a:lnTo>
                  <a:lnTo>
                    <a:pt x="6578" y="21704"/>
                  </a:lnTo>
                  <a:lnTo>
                    <a:pt x="7264" y="21704"/>
                  </a:lnTo>
                  <a:lnTo>
                    <a:pt x="7264" y="21132"/>
                  </a:lnTo>
                  <a:lnTo>
                    <a:pt x="7429" y="21348"/>
                  </a:lnTo>
                  <a:lnTo>
                    <a:pt x="7581" y="21501"/>
                  </a:lnTo>
                  <a:lnTo>
                    <a:pt x="7950" y="21767"/>
                  </a:lnTo>
                  <a:lnTo>
                    <a:pt x="8229" y="21856"/>
                  </a:lnTo>
                  <a:lnTo>
                    <a:pt x="9182" y="21856"/>
                  </a:lnTo>
                  <a:lnTo>
                    <a:pt x="9652" y="21615"/>
                  </a:lnTo>
                  <a:lnTo>
                    <a:pt x="9956" y="21196"/>
                  </a:lnTo>
                  <a:lnTo>
                    <a:pt x="10312" y="20701"/>
                  </a:lnTo>
                  <a:lnTo>
                    <a:pt x="10439" y="18440"/>
                  </a:lnTo>
                  <a:close/>
                </a:path>
                <a:path w="106679" h="85725">
                  <a:moveTo>
                    <a:pt x="15570" y="84340"/>
                  </a:moveTo>
                  <a:lnTo>
                    <a:pt x="10833" y="84340"/>
                  </a:lnTo>
                  <a:lnTo>
                    <a:pt x="10833" y="84759"/>
                  </a:lnTo>
                  <a:lnTo>
                    <a:pt x="15570" y="84759"/>
                  </a:lnTo>
                  <a:lnTo>
                    <a:pt x="15570" y="84340"/>
                  </a:lnTo>
                  <a:close/>
                </a:path>
                <a:path w="106679" h="85725">
                  <a:moveTo>
                    <a:pt x="15570" y="68846"/>
                  </a:moveTo>
                  <a:lnTo>
                    <a:pt x="10833" y="68846"/>
                  </a:lnTo>
                  <a:lnTo>
                    <a:pt x="10833" y="69265"/>
                  </a:lnTo>
                  <a:lnTo>
                    <a:pt x="15570" y="69265"/>
                  </a:lnTo>
                  <a:lnTo>
                    <a:pt x="15570" y="68846"/>
                  </a:lnTo>
                  <a:close/>
                </a:path>
                <a:path w="106679" h="85725">
                  <a:moveTo>
                    <a:pt x="15570" y="53340"/>
                  </a:moveTo>
                  <a:lnTo>
                    <a:pt x="10833" y="53340"/>
                  </a:lnTo>
                  <a:lnTo>
                    <a:pt x="10833" y="53771"/>
                  </a:lnTo>
                  <a:lnTo>
                    <a:pt x="15570" y="53771"/>
                  </a:lnTo>
                  <a:lnTo>
                    <a:pt x="15570" y="53340"/>
                  </a:lnTo>
                  <a:close/>
                </a:path>
                <a:path w="106679" h="85725">
                  <a:moveTo>
                    <a:pt x="15570" y="37858"/>
                  </a:moveTo>
                  <a:lnTo>
                    <a:pt x="10833" y="37858"/>
                  </a:lnTo>
                  <a:lnTo>
                    <a:pt x="10833" y="38277"/>
                  </a:lnTo>
                  <a:lnTo>
                    <a:pt x="15570" y="38277"/>
                  </a:lnTo>
                  <a:lnTo>
                    <a:pt x="15570" y="37858"/>
                  </a:lnTo>
                  <a:close/>
                </a:path>
                <a:path w="106679" h="85725">
                  <a:moveTo>
                    <a:pt x="15570" y="22352"/>
                  </a:moveTo>
                  <a:lnTo>
                    <a:pt x="10833" y="22352"/>
                  </a:lnTo>
                  <a:lnTo>
                    <a:pt x="10833" y="22771"/>
                  </a:lnTo>
                  <a:lnTo>
                    <a:pt x="15570" y="22771"/>
                  </a:lnTo>
                  <a:lnTo>
                    <a:pt x="15570" y="22352"/>
                  </a:lnTo>
                  <a:close/>
                </a:path>
                <a:path w="106679" h="85725">
                  <a:moveTo>
                    <a:pt x="17741" y="32753"/>
                  </a:moveTo>
                  <a:lnTo>
                    <a:pt x="17030" y="32753"/>
                  </a:lnTo>
                  <a:lnTo>
                    <a:pt x="17030" y="31508"/>
                  </a:lnTo>
                  <a:lnTo>
                    <a:pt x="16268" y="31508"/>
                  </a:lnTo>
                  <a:lnTo>
                    <a:pt x="16268" y="32753"/>
                  </a:lnTo>
                  <a:lnTo>
                    <a:pt x="15659" y="32753"/>
                  </a:lnTo>
                  <a:lnTo>
                    <a:pt x="15659" y="33362"/>
                  </a:lnTo>
                  <a:lnTo>
                    <a:pt x="16268" y="33362"/>
                  </a:lnTo>
                  <a:lnTo>
                    <a:pt x="16268" y="36601"/>
                  </a:lnTo>
                  <a:lnTo>
                    <a:pt x="16332" y="36830"/>
                  </a:lnTo>
                  <a:lnTo>
                    <a:pt x="16573" y="37185"/>
                  </a:lnTo>
                  <a:lnTo>
                    <a:pt x="16814" y="37274"/>
                  </a:lnTo>
                  <a:lnTo>
                    <a:pt x="17272" y="37274"/>
                  </a:lnTo>
                  <a:lnTo>
                    <a:pt x="17653" y="37236"/>
                  </a:lnTo>
                  <a:lnTo>
                    <a:pt x="17741" y="36614"/>
                  </a:lnTo>
                  <a:lnTo>
                    <a:pt x="17335" y="36626"/>
                  </a:lnTo>
                  <a:lnTo>
                    <a:pt x="17081" y="36525"/>
                  </a:lnTo>
                  <a:lnTo>
                    <a:pt x="17030" y="33362"/>
                  </a:lnTo>
                  <a:lnTo>
                    <a:pt x="17741" y="33362"/>
                  </a:lnTo>
                  <a:lnTo>
                    <a:pt x="17741" y="32753"/>
                  </a:lnTo>
                  <a:close/>
                </a:path>
                <a:path w="106679" h="85725">
                  <a:moveTo>
                    <a:pt x="18313" y="17170"/>
                  </a:moveTo>
                  <a:lnTo>
                    <a:pt x="18072" y="17145"/>
                  </a:lnTo>
                  <a:lnTo>
                    <a:pt x="17767" y="17145"/>
                  </a:lnTo>
                  <a:lnTo>
                    <a:pt x="17500" y="17259"/>
                  </a:lnTo>
                  <a:lnTo>
                    <a:pt x="17056" y="17691"/>
                  </a:lnTo>
                  <a:lnTo>
                    <a:pt x="16903" y="17868"/>
                  </a:lnTo>
                  <a:lnTo>
                    <a:pt x="16852" y="18021"/>
                  </a:lnTo>
                  <a:lnTo>
                    <a:pt x="16852" y="17246"/>
                  </a:lnTo>
                  <a:lnTo>
                    <a:pt x="16141" y="17246"/>
                  </a:lnTo>
                  <a:lnTo>
                    <a:pt x="16141" y="21704"/>
                  </a:lnTo>
                  <a:lnTo>
                    <a:pt x="16891" y="21704"/>
                  </a:lnTo>
                  <a:lnTo>
                    <a:pt x="16891" y="18834"/>
                  </a:lnTo>
                  <a:lnTo>
                    <a:pt x="16992" y="18554"/>
                  </a:lnTo>
                  <a:lnTo>
                    <a:pt x="17399" y="18059"/>
                  </a:lnTo>
                  <a:lnTo>
                    <a:pt x="17678" y="17945"/>
                  </a:lnTo>
                  <a:lnTo>
                    <a:pt x="18059" y="17945"/>
                  </a:lnTo>
                  <a:lnTo>
                    <a:pt x="18313" y="17957"/>
                  </a:lnTo>
                  <a:lnTo>
                    <a:pt x="18313" y="17170"/>
                  </a:lnTo>
                  <a:close/>
                </a:path>
                <a:path w="106679" h="85725">
                  <a:moveTo>
                    <a:pt x="19253" y="32766"/>
                  </a:moveTo>
                  <a:lnTo>
                    <a:pt x="18491" y="32766"/>
                  </a:lnTo>
                  <a:lnTo>
                    <a:pt x="18491" y="37211"/>
                  </a:lnTo>
                  <a:lnTo>
                    <a:pt x="19253" y="37211"/>
                  </a:lnTo>
                  <a:lnTo>
                    <a:pt x="19253" y="32766"/>
                  </a:lnTo>
                  <a:close/>
                </a:path>
                <a:path w="106679" h="85725">
                  <a:moveTo>
                    <a:pt x="19253" y="31089"/>
                  </a:moveTo>
                  <a:lnTo>
                    <a:pt x="18491" y="31089"/>
                  </a:lnTo>
                  <a:lnTo>
                    <a:pt x="18491" y="31940"/>
                  </a:lnTo>
                  <a:lnTo>
                    <a:pt x="19253" y="31940"/>
                  </a:lnTo>
                  <a:lnTo>
                    <a:pt x="19253" y="31089"/>
                  </a:lnTo>
                  <a:close/>
                </a:path>
                <a:path w="106679" h="85725">
                  <a:moveTo>
                    <a:pt x="20129" y="67665"/>
                  </a:moveTo>
                  <a:lnTo>
                    <a:pt x="19773" y="67691"/>
                  </a:lnTo>
                  <a:lnTo>
                    <a:pt x="19634" y="65925"/>
                  </a:lnTo>
                  <a:lnTo>
                    <a:pt x="19545" y="64262"/>
                  </a:lnTo>
                  <a:lnTo>
                    <a:pt x="19469" y="64122"/>
                  </a:lnTo>
                  <a:lnTo>
                    <a:pt x="18884" y="63779"/>
                  </a:lnTo>
                  <a:lnTo>
                    <a:pt x="18884" y="65925"/>
                  </a:lnTo>
                  <a:lnTo>
                    <a:pt x="18884" y="66992"/>
                  </a:lnTo>
                  <a:lnTo>
                    <a:pt x="18681" y="67322"/>
                  </a:lnTo>
                  <a:lnTo>
                    <a:pt x="18008" y="67640"/>
                  </a:lnTo>
                  <a:lnTo>
                    <a:pt x="17754" y="67716"/>
                  </a:lnTo>
                  <a:lnTo>
                    <a:pt x="17272" y="67716"/>
                  </a:lnTo>
                  <a:lnTo>
                    <a:pt x="16929" y="67525"/>
                  </a:lnTo>
                  <a:lnTo>
                    <a:pt x="16802" y="66509"/>
                  </a:lnTo>
                  <a:lnTo>
                    <a:pt x="17170" y="66306"/>
                  </a:lnTo>
                  <a:lnTo>
                    <a:pt x="17373" y="66255"/>
                  </a:lnTo>
                  <a:lnTo>
                    <a:pt x="18237" y="66141"/>
                  </a:lnTo>
                  <a:lnTo>
                    <a:pt x="18669" y="66040"/>
                  </a:lnTo>
                  <a:lnTo>
                    <a:pt x="18884" y="65925"/>
                  </a:lnTo>
                  <a:lnTo>
                    <a:pt x="18884" y="63779"/>
                  </a:lnTo>
                  <a:lnTo>
                    <a:pt x="18389" y="63627"/>
                  </a:lnTo>
                  <a:lnTo>
                    <a:pt x="17411" y="63627"/>
                  </a:lnTo>
                  <a:lnTo>
                    <a:pt x="16141" y="65100"/>
                  </a:lnTo>
                  <a:lnTo>
                    <a:pt x="16840" y="65100"/>
                  </a:lnTo>
                  <a:lnTo>
                    <a:pt x="16929" y="64693"/>
                  </a:lnTo>
                  <a:lnTo>
                    <a:pt x="17183" y="64363"/>
                  </a:lnTo>
                  <a:lnTo>
                    <a:pt x="17462" y="64262"/>
                  </a:lnTo>
                  <a:lnTo>
                    <a:pt x="18186" y="64262"/>
                  </a:lnTo>
                  <a:lnTo>
                    <a:pt x="18440" y="64325"/>
                  </a:lnTo>
                  <a:lnTo>
                    <a:pt x="18808" y="64554"/>
                  </a:lnTo>
                  <a:lnTo>
                    <a:pt x="18796" y="65405"/>
                  </a:lnTo>
                  <a:lnTo>
                    <a:pt x="16891" y="65697"/>
                  </a:lnTo>
                  <a:lnTo>
                    <a:pt x="16560" y="65836"/>
                  </a:lnTo>
                  <a:lnTo>
                    <a:pt x="16027" y="66306"/>
                  </a:lnTo>
                  <a:lnTo>
                    <a:pt x="16129" y="67805"/>
                  </a:lnTo>
                  <a:lnTo>
                    <a:pt x="16548" y="68199"/>
                  </a:lnTo>
                  <a:lnTo>
                    <a:pt x="16903" y="68351"/>
                  </a:lnTo>
                  <a:lnTo>
                    <a:pt x="17665" y="68351"/>
                  </a:lnTo>
                  <a:lnTo>
                    <a:pt x="17970" y="68275"/>
                  </a:lnTo>
                  <a:lnTo>
                    <a:pt x="18542" y="67983"/>
                  </a:lnTo>
                  <a:lnTo>
                    <a:pt x="18770" y="67805"/>
                  </a:lnTo>
                  <a:lnTo>
                    <a:pt x="18923" y="67602"/>
                  </a:lnTo>
                  <a:lnTo>
                    <a:pt x="19024" y="67983"/>
                  </a:lnTo>
                  <a:lnTo>
                    <a:pt x="19164" y="68199"/>
                  </a:lnTo>
                  <a:lnTo>
                    <a:pt x="19354" y="68287"/>
                  </a:lnTo>
                  <a:lnTo>
                    <a:pt x="19723" y="68287"/>
                  </a:lnTo>
                  <a:lnTo>
                    <a:pt x="20104" y="68224"/>
                  </a:lnTo>
                  <a:lnTo>
                    <a:pt x="20129" y="67691"/>
                  </a:lnTo>
                  <a:close/>
                </a:path>
                <a:path w="106679" h="85725">
                  <a:moveTo>
                    <a:pt x="20129" y="52158"/>
                  </a:moveTo>
                  <a:lnTo>
                    <a:pt x="19773" y="52197"/>
                  </a:lnTo>
                  <a:lnTo>
                    <a:pt x="19634" y="50431"/>
                  </a:lnTo>
                  <a:lnTo>
                    <a:pt x="19545" y="48768"/>
                  </a:lnTo>
                  <a:lnTo>
                    <a:pt x="19469" y="48628"/>
                  </a:lnTo>
                  <a:lnTo>
                    <a:pt x="18884" y="48285"/>
                  </a:lnTo>
                  <a:lnTo>
                    <a:pt x="18884" y="50431"/>
                  </a:lnTo>
                  <a:lnTo>
                    <a:pt x="18884" y="51498"/>
                  </a:lnTo>
                  <a:lnTo>
                    <a:pt x="18681" y="51828"/>
                  </a:lnTo>
                  <a:lnTo>
                    <a:pt x="18008" y="52146"/>
                  </a:lnTo>
                  <a:lnTo>
                    <a:pt x="17754" y="52209"/>
                  </a:lnTo>
                  <a:lnTo>
                    <a:pt x="17272" y="52209"/>
                  </a:lnTo>
                  <a:lnTo>
                    <a:pt x="16929" y="52031"/>
                  </a:lnTo>
                  <a:lnTo>
                    <a:pt x="16802" y="51015"/>
                  </a:lnTo>
                  <a:lnTo>
                    <a:pt x="17170" y="50812"/>
                  </a:lnTo>
                  <a:lnTo>
                    <a:pt x="17373" y="50749"/>
                  </a:lnTo>
                  <a:lnTo>
                    <a:pt x="18237" y="50647"/>
                  </a:lnTo>
                  <a:lnTo>
                    <a:pt x="18669" y="50533"/>
                  </a:lnTo>
                  <a:lnTo>
                    <a:pt x="18884" y="50431"/>
                  </a:lnTo>
                  <a:lnTo>
                    <a:pt x="18884" y="48285"/>
                  </a:lnTo>
                  <a:lnTo>
                    <a:pt x="18389" y="48133"/>
                  </a:lnTo>
                  <a:lnTo>
                    <a:pt x="17411" y="48133"/>
                  </a:lnTo>
                  <a:lnTo>
                    <a:pt x="16141" y="49606"/>
                  </a:lnTo>
                  <a:lnTo>
                    <a:pt x="16840" y="49606"/>
                  </a:lnTo>
                  <a:lnTo>
                    <a:pt x="16929" y="49199"/>
                  </a:lnTo>
                  <a:lnTo>
                    <a:pt x="17183" y="48869"/>
                  </a:lnTo>
                  <a:lnTo>
                    <a:pt x="17462" y="48768"/>
                  </a:lnTo>
                  <a:lnTo>
                    <a:pt x="18186" y="48768"/>
                  </a:lnTo>
                  <a:lnTo>
                    <a:pt x="18440" y="48818"/>
                  </a:lnTo>
                  <a:lnTo>
                    <a:pt x="18808" y="49047"/>
                  </a:lnTo>
                  <a:lnTo>
                    <a:pt x="18796" y="49898"/>
                  </a:lnTo>
                  <a:lnTo>
                    <a:pt x="16891" y="50203"/>
                  </a:lnTo>
                  <a:lnTo>
                    <a:pt x="16560" y="50342"/>
                  </a:lnTo>
                  <a:lnTo>
                    <a:pt x="16027" y="50812"/>
                  </a:lnTo>
                  <a:lnTo>
                    <a:pt x="16129" y="52311"/>
                  </a:lnTo>
                  <a:lnTo>
                    <a:pt x="16548" y="52705"/>
                  </a:lnTo>
                  <a:lnTo>
                    <a:pt x="16903" y="52844"/>
                  </a:lnTo>
                  <a:lnTo>
                    <a:pt x="17665" y="52844"/>
                  </a:lnTo>
                  <a:lnTo>
                    <a:pt x="17970" y="52768"/>
                  </a:lnTo>
                  <a:lnTo>
                    <a:pt x="18542" y="52476"/>
                  </a:lnTo>
                  <a:lnTo>
                    <a:pt x="18770" y="52311"/>
                  </a:lnTo>
                  <a:lnTo>
                    <a:pt x="18923" y="52108"/>
                  </a:lnTo>
                  <a:lnTo>
                    <a:pt x="19024" y="52476"/>
                  </a:lnTo>
                  <a:lnTo>
                    <a:pt x="19164" y="52705"/>
                  </a:lnTo>
                  <a:lnTo>
                    <a:pt x="19354" y="52793"/>
                  </a:lnTo>
                  <a:lnTo>
                    <a:pt x="19723" y="52793"/>
                  </a:lnTo>
                  <a:lnTo>
                    <a:pt x="20104" y="52730"/>
                  </a:lnTo>
                  <a:lnTo>
                    <a:pt x="20129" y="52197"/>
                  </a:lnTo>
                  <a:close/>
                </a:path>
                <a:path w="106679" h="85725">
                  <a:moveTo>
                    <a:pt x="22783" y="19723"/>
                  </a:moveTo>
                  <a:lnTo>
                    <a:pt x="22009" y="17513"/>
                  </a:lnTo>
                  <a:lnTo>
                    <a:pt x="22009" y="19126"/>
                  </a:lnTo>
                  <a:lnTo>
                    <a:pt x="19532" y="19126"/>
                  </a:lnTo>
                  <a:lnTo>
                    <a:pt x="19545" y="18796"/>
                  </a:lnTo>
                  <a:lnTo>
                    <a:pt x="19672" y="18427"/>
                  </a:lnTo>
                  <a:lnTo>
                    <a:pt x="20142" y="17932"/>
                  </a:lnTo>
                  <a:lnTo>
                    <a:pt x="20421" y="17805"/>
                  </a:lnTo>
                  <a:lnTo>
                    <a:pt x="21247" y="17805"/>
                  </a:lnTo>
                  <a:lnTo>
                    <a:pt x="21590" y="17983"/>
                  </a:lnTo>
                  <a:lnTo>
                    <a:pt x="21844" y="18440"/>
                  </a:lnTo>
                  <a:lnTo>
                    <a:pt x="21958" y="18745"/>
                  </a:lnTo>
                  <a:lnTo>
                    <a:pt x="22009" y="19126"/>
                  </a:lnTo>
                  <a:lnTo>
                    <a:pt x="22009" y="17513"/>
                  </a:lnTo>
                  <a:lnTo>
                    <a:pt x="21437" y="17221"/>
                  </a:lnTo>
                  <a:lnTo>
                    <a:pt x="21132" y="17145"/>
                  </a:lnTo>
                  <a:lnTo>
                    <a:pt x="20180" y="17145"/>
                  </a:lnTo>
                  <a:lnTo>
                    <a:pt x="19672" y="17373"/>
                  </a:lnTo>
                  <a:lnTo>
                    <a:pt x="18897" y="18275"/>
                  </a:lnTo>
                  <a:lnTo>
                    <a:pt x="18808" y="18542"/>
                  </a:lnTo>
                  <a:lnTo>
                    <a:pt x="18897" y="20866"/>
                  </a:lnTo>
                  <a:lnTo>
                    <a:pt x="19672" y="21666"/>
                  </a:lnTo>
                  <a:lnTo>
                    <a:pt x="20142" y="21869"/>
                  </a:lnTo>
                  <a:lnTo>
                    <a:pt x="20916" y="21869"/>
                  </a:lnTo>
                  <a:lnTo>
                    <a:pt x="22720" y="20307"/>
                  </a:lnTo>
                  <a:lnTo>
                    <a:pt x="21983" y="20307"/>
                  </a:lnTo>
                  <a:lnTo>
                    <a:pt x="21907" y="20535"/>
                  </a:lnTo>
                  <a:lnTo>
                    <a:pt x="21831" y="20688"/>
                  </a:lnTo>
                  <a:lnTo>
                    <a:pt x="21463" y="21094"/>
                  </a:lnTo>
                  <a:lnTo>
                    <a:pt x="21145" y="21221"/>
                  </a:lnTo>
                  <a:lnTo>
                    <a:pt x="20345" y="21221"/>
                  </a:lnTo>
                  <a:lnTo>
                    <a:pt x="20053" y="21094"/>
                  </a:lnTo>
                  <a:lnTo>
                    <a:pt x="19634" y="20535"/>
                  </a:lnTo>
                  <a:lnTo>
                    <a:pt x="19507" y="19723"/>
                  </a:lnTo>
                  <a:lnTo>
                    <a:pt x="22783" y="19723"/>
                  </a:lnTo>
                  <a:close/>
                </a:path>
                <a:path w="106679" h="85725">
                  <a:moveTo>
                    <a:pt x="24434" y="48247"/>
                  </a:moveTo>
                  <a:lnTo>
                    <a:pt x="23672" y="48247"/>
                  </a:lnTo>
                  <a:lnTo>
                    <a:pt x="23672" y="50863"/>
                  </a:lnTo>
                  <a:lnTo>
                    <a:pt x="23634" y="51206"/>
                  </a:lnTo>
                  <a:lnTo>
                    <a:pt x="23329" y="51930"/>
                  </a:lnTo>
                  <a:lnTo>
                    <a:pt x="22987" y="52158"/>
                  </a:lnTo>
                  <a:lnTo>
                    <a:pt x="22098" y="52158"/>
                  </a:lnTo>
                  <a:lnTo>
                    <a:pt x="21844" y="52031"/>
                  </a:lnTo>
                  <a:lnTo>
                    <a:pt x="21640" y="51612"/>
                  </a:lnTo>
                  <a:lnTo>
                    <a:pt x="21602" y="51422"/>
                  </a:lnTo>
                  <a:lnTo>
                    <a:pt x="21602" y="48247"/>
                  </a:lnTo>
                  <a:lnTo>
                    <a:pt x="20840" y="48247"/>
                  </a:lnTo>
                  <a:lnTo>
                    <a:pt x="20840" y="51650"/>
                  </a:lnTo>
                  <a:lnTo>
                    <a:pt x="20904" y="51955"/>
                  </a:lnTo>
                  <a:lnTo>
                    <a:pt x="21259" y="52603"/>
                  </a:lnTo>
                  <a:lnTo>
                    <a:pt x="21691" y="52819"/>
                  </a:lnTo>
                  <a:lnTo>
                    <a:pt x="22733" y="52819"/>
                  </a:lnTo>
                  <a:lnTo>
                    <a:pt x="23075" y="52705"/>
                  </a:lnTo>
                  <a:lnTo>
                    <a:pt x="23507" y="52349"/>
                  </a:lnTo>
                  <a:lnTo>
                    <a:pt x="23634" y="52209"/>
                  </a:lnTo>
                  <a:lnTo>
                    <a:pt x="23736" y="52044"/>
                  </a:lnTo>
                  <a:lnTo>
                    <a:pt x="23723" y="52705"/>
                  </a:lnTo>
                  <a:lnTo>
                    <a:pt x="24434" y="52705"/>
                  </a:lnTo>
                  <a:lnTo>
                    <a:pt x="24434" y="48247"/>
                  </a:lnTo>
                  <a:close/>
                </a:path>
                <a:path w="106679" h="85725">
                  <a:moveTo>
                    <a:pt x="24485" y="64884"/>
                  </a:moveTo>
                  <a:lnTo>
                    <a:pt x="24434" y="64541"/>
                  </a:lnTo>
                  <a:lnTo>
                    <a:pt x="24091" y="63855"/>
                  </a:lnTo>
                  <a:lnTo>
                    <a:pt x="23660" y="63639"/>
                  </a:lnTo>
                  <a:lnTo>
                    <a:pt x="22733" y="63639"/>
                  </a:lnTo>
                  <a:lnTo>
                    <a:pt x="22479" y="63690"/>
                  </a:lnTo>
                  <a:lnTo>
                    <a:pt x="22009" y="63931"/>
                  </a:lnTo>
                  <a:lnTo>
                    <a:pt x="21780" y="64109"/>
                  </a:lnTo>
                  <a:lnTo>
                    <a:pt x="21564" y="64376"/>
                  </a:lnTo>
                  <a:lnTo>
                    <a:pt x="21564" y="63741"/>
                  </a:lnTo>
                  <a:lnTo>
                    <a:pt x="20853" y="63741"/>
                  </a:lnTo>
                  <a:lnTo>
                    <a:pt x="20853" y="68199"/>
                  </a:lnTo>
                  <a:lnTo>
                    <a:pt x="21602" y="68199"/>
                  </a:lnTo>
                  <a:lnTo>
                    <a:pt x="21602" y="65570"/>
                  </a:lnTo>
                  <a:lnTo>
                    <a:pt x="21628" y="65341"/>
                  </a:lnTo>
                  <a:lnTo>
                    <a:pt x="22707" y="64312"/>
                  </a:lnTo>
                  <a:lnTo>
                    <a:pt x="23241" y="64312"/>
                  </a:lnTo>
                  <a:lnTo>
                    <a:pt x="23469" y="64452"/>
                  </a:lnTo>
                  <a:lnTo>
                    <a:pt x="23685" y="64897"/>
                  </a:lnTo>
                  <a:lnTo>
                    <a:pt x="23736" y="65112"/>
                  </a:lnTo>
                  <a:lnTo>
                    <a:pt x="23736" y="68199"/>
                  </a:lnTo>
                  <a:lnTo>
                    <a:pt x="24485" y="68199"/>
                  </a:lnTo>
                  <a:lnTo>
                    <a:pt x="24485" y="64884"/>
                  </a:lnTo>
                  <a:close/>
                </a:path>
                <a:path w="106679" h="85725">
                  <a:moveTo>
                    <a:pt x="26377" y="33845"/>
                  </a:moveTo>
                  <a:lnTo>
                    <a:pt x="26314" y="33528"/>
                  </a:lnTo>
                  <a:lnTo>
                    <a:pt x="25984" y="32867"/>
                  </a:lnTo>
                  <a:lnTo>
                    <a:pt x="25577" y="32651"/>
                  </a:lnTo>
                  <a:lnTo>
                    <a:pt x="24701" y="32651"/>
                  </a:lnTo>
                  <a:lnTo>
                    <a:pt x="24447" y="32702"/>
                  </a:lnTo>
                  <a:lnTo>
                    <a:pt x="23990" y="32931"/>
                  </a:lnTo>
                  <a:lnTo>
                    <a:pt x="23799" y="33108"/>
                  </a:lnTo>
                  <a:lnTo>
                    <a:pt x="23634" y="33350"/>
                  </a:lnTo>
                  <a:lnTo>
                    <a:pt x="23533" y="33159"/>
                  </a:lnTo>
                  <a:lnTo>
                    <a:pt x="23418" y="33007"/>
                  </a:lnTo>
                  <a:lnTo>
                    <a:pt x="23088" y="32740"/>
                  </a:lnTo>
                  <a:lnTo>
                    <a:pt x="22796" y="32651"/>
                  </a:lnTo>
                  <a:lnTo>
                    <a:pt x="22136" y="32651"/>
                  </a:lnTo>
                  <a:lnTo>
                    <a:pt x="21844" y="32727"/>
                  </a:lnTo>
                  <a:lnTo>
                    <a:pt x="21463" y="33007"/>
                  </a:lnTo>
                  <a:lnTo>
                    <a:pt x="21297" y="33159"/>
                  </a:lnTo>
                  <a:lnTo>
                    <a:pt x="21120" y="33388"/>
                  </a:lnTo>
                  <a:lnTo>
                    <a:pt x="21120" y="32753"/>
                  </a:lnTo>
                  <a:lnTo>
                    <a:pt x="20383" y="32753"/>
                  </a:lnTo>
                  <a:lnTo>
                    <a:pt x="20383" y="37211"/>
                  </a:lnTo>
                  <a:lnTo>
                    <a:pt x="21132" y="37211"/>
                  </a:lnTo>
                  <a:lnTo>
                    <a:pt x="21132" y="34264"/>
                  </a:lnTo>
                  <a:lnTo>
                    <a:pt x="21247" y="33870"/>
                  </a:lnTo>
                  <a:lnTo>
                    <a:pt x="21704" y="33426"/>
                  </a:lnTo>
                  <a:lnTo>
                    <a:pt x="21971" y="33324"/>
                  </a:lnTo>
                  <a:lnTo>
                    <a:pt x="22555" y="33324"/>
                  </a:lnTo>
                  <a:lnTo>
                    <a:pt x="22771" y="33426"/>
                  </a:lnTo>
                  <a:lnTo>
                    <a:pt x="22961" y="33769"/>
                  </a:lnTo>
                  <a:lnTo>
                    <a:pt x="22987" y="33997"/>
                  </a:lnTo>
                  <a:lnTo>
                    <a:pt x="22987" y="37211"/>
                  </a:lnTo>
                  <a:lnTo>
                    <a:pt x="23749" y="37211"/>
                  </a:lnTo>
                  <a:lnTo>
                    <a:pt x="23749" y="34150"/>
                  </a:lnTo>
                  <a:lnTo>
                    <a:pt x="23863" y="33832"/>
                  </a:lnTo>
                  <a:lnTo>
                    <a:pt x="24282" y="33426"/>
                  </a:lnTo>
                  <a:lnTo>
                    <a:pt x="24536" y="33324"/>
                  </a:lnTo>
                  <a:lnTo>
                    <a:pt x="25044" y="33324"/>
                  </a:lnTo>
                  <a:lnTo>
                    <a:pt x="25222" y="33388"/>
                  </a:lnTo>
                  <a:lnTo>
                    <a:pt x="25527" y="33604"/>
                  </a:lnTo>
                  <a:lnTo>
                    <a:pt x="25590" y="33807"/>
                  </a:lnTo>
                  <a:lnTo>
                    <a:pt x="25590" y="37211"/>
                  </a:lnTo>
                  <a:lnTo>
                    <a:pt x="26377" y="37211"/>
                  </a:lnTo>
                  <a:lnTo>
                    <a:pt x="26377" y="33845"/>
                  </a:lnTo>
                  <a:close/>
                </a:path>
                <a:path w="106679" h="85725">
                  <a:moveTo>
                    <a:pt x="27216" y="48247"/>
                  </a:moveTo>
                  <a:lnTo>
                    <a:pt x="26504" y="48247"/>
                  </a:lnTo>
                  <a:lnTo>
                    <a:pt x="26504" y="47002"/>
                  </a:lnTo>
                  <a:lnTo>
                    <a:pt x="25742" y="47002"/>
                  </a:lnTo>
                  <a:lnTo>
                    <a:pt x="25742" y="48247"/>
                  </a:lnTo>
                  <a:lnTo>
                    <a:pt x="25146" y="48247"/>
                  </a:lnTo>
                  <a:lnTo>
                    <a:pt x="25146" y="48856"/>
                  </a:lnTo>
                  <a:lnTo>
                    <a:pt x="25742" y="48856"/>
                  </a:lnTo>
                  <a:lnTo>
                    <a:pt x="25742" y="52095"/>
                  </a:lnTo>
                  <a:lnTo>
                    <a:pt x="25819" y="52324"/>
                  </a:lnTo>
                  <a:lnTo>
                    <a:pt x="26060" y="52679"/>
                  </a:lnTo>
                  <a:lnTo>
                    <a:pt x="26301" y="52768"/>
                  </a:lnTo>
                  <a:lnTo>
                    <a:pt x="26758" y="52768"/>
                  </a:lnTo>
                  <a:lnTo>
                    <a:pt x="27127" y="52730"/>
                  </a:lnTo>
                  <a:lnTo>
                    <a:pt x="27216" y="52108"/>
                  </a:lnTo>
                  <a:lnTo>
                    <a:pt x="26822" y="52120"/>
                  </a:lnTo>
                  <a:lnTo>
                    <a:pt x="26555" y="52019"/>
                  </a:lnTo>
                  <a:lnTo>
                    <a:pt x="26504" y="48856"/>
                  </a:lnTo>
                  <a:lnTo>
                    <a:pt x="27216" y="48856"/>
                  </a:lnTo>
                  <a:lnTo>
                    <a:pt x="27216" y="48247"/>
                  </a:lnTo>
                  <a:close/>
                </a:path>
                <a:path w="106679" h="85725">
                  <a:moveTo>
                    <a:pt x="27711" y="21170"/>
                  </a:moveTo>
                  <a:lnTo>
                    <a:pt x="27355" y="21196"/>
                  </a:lnTo>
                  <a:lnTo>
                    <a:pt x="27216" y="19443"/>
                  </a:lnTo>
                  <a:lnTo>
                    <a:pt x="27114" y="17780"/>
                  </a:lnTo>
                  <a:lnTo>
                    <a:pt x="27051" y="17640"/>
                  </a:lnTo>
                  <a:lnTo>
                    <a:pt x="26466" y="17297"/>
                  </a:lnTo>
                  <a:lnTo>
                    <a:pt x="26466" y="19443"/>
                  </a:lnTo>
                  <a:lnTo>
                    <a:pt x="26466" y="20497"/>
                  </a:lnTo>
                  <a:lnTo>
                    <a:pt x="26250" y="20828"/>
                  </a:lnTo>
                  <a:lnTo>
                    <a:pt x="25590" y="21158"/>
                  </a:lnTo>
                  <a:lnTo>
                    <a:pt x="25336" y="21221"/>
                  </a:lnTo>
                  <a:lnTo>
                    <a:pt x="24853" y="21221"/>
                  </a:lnTo>
                  <a:lnTo>
                    <a:pt x="24726" y="21183"/>
                  </a:lnTo>
                  <a:lnTo>
                    <a:pt x="24511" y="21031"/>
                  </a:lnTo>
                  <a:lnTo>
                    <a:pt x="24384" y="20027"/>
                  </a:lnTo>
                  <a:lnTo>
                    <a:pt x="24752" y="19824"/>
                  </a:lnTo>
                  <a:lnTo>
                    <a:pt x="24955" y="19761"/>
                  </a:lnTo>
                  <a:lnTo>
                    <a:pt x="25819" y="19659"/>
                  </a:lnTo>
                  <a:lnTo>
                    <a:pt x="26250" y="19545"/>
                  </a:lnTo>
                  <a:lnTo>
                    <a:pt x="26466" y="19443"/>
                  </a:lnTo>
                  <a:lnTo>
                    <a:pt x="26466" y="17297"/>
                  </a:lnTo>
                  <a:lnTo>
                    <a:pt x="25971" y="17145"/>
                  </a:lnTo>
                  <a:lnTo>
                    <a:pt x="24993" y="17145"/>
                  </a:lnTo>
                  <a:lnTo>
                    <a:pt x="23723" y="18618"/>
                  </a:lnTo>
                  <a:lnTo>
                    <a:pt x="24422" y="18618"/>
                  </a:lnTo>
                  <a:lnTo>
                    <a:pt x="24498" y="18211"/>
                  </a:lnTo>
                  <a:lnTo>
                    <a:pt x="24765" y="17881"/>
                  </a:lnTo>
                  <a:lnTo>
                    <a:pt x="25031" y="17780"/>
                  </a:lnTo>
                  <a:lnTo>
                    <a:pt x="25768" y="17780"/>
                  </a:lnTo>
                  <a:lnTo>
                    <a:pt x="26022" y="17830"/>
                  </a:lnTo>
                  <a:lnTo>
                    <a:pt x="26390" y="18059"/>
                  </a:lnTo>
                  <a:lnTo>
                    <a:pt x="26377" y="18910"/>
                  </a:lnTo>
                  <a:lnTo>
                    <a:pt x="26250" y="18986"/>
                  </a:lnTo>
                  <a:lnTo>
                    <a:pt x="24472" y="19215"/>
                  </a:lnTo>
                  <a:lnTo>
                    <a:pt x="24130" y="19354"/>
                  </a:lnTo>
                  <a:lnTo>
                    <a:pt x="23609" y="19824"/>
                  </a:lnTo>
                  <a:lnTo>
                    <a:pt x="23710" y="21323"/>
                  </a:lnTo>
                  <a:lnTo>
                    <a:pt x="24117" y="21717"/>
                  </a:lnTo>
                  <a:lnTo>
                    <a:pt x="24485" y="21856"/>
                  </a:lnTo>
                  <a:lnTo>
                    <a:pt x="25234" y="21856"/>
                  </a:lnTo>
                  <a:lnTo>
                    <a:pt x="25552" y="21780"/>
                  </a:lnTo>
                  <a:lnTo>
                    <a:pt x="26123" y="21488"/>
                  </a:lnTo>
                  <a:lnTo>
                    <a:pt x="26339" y="21323"/>
                  </a:lnTo>
                  <a:lnTo>
                    <a:pt x="26504" y="21120"/>
                  </a:lnTo>
                  <a:lnTo>
                    <a:pt x="26606" y="21488"/>
                  </a:lnTo>
                  <a:lnTo>
                    <a:pt x="26746" y="21717"/>
                  </a:lnTo>
                  <a:lnTo>
                    <a:pt x="26936" y="21805"/>
                  </a:lnTo>
                  <a:lnTo>
                    <a:pt x="27292" y="21805"/>
                  </a:lnTo>
                  <a:lnTo>
                    <a:pt x="27673" y="21729"/>
                  </a:lnTo>
                  <a:lnTo>
                    <a:pt x="27711" y="21196"/>
                  </a:lnTo>
                  <a:close/>
                </a:path>
                <a:path w="106679" h="85725">
                  <a:moveTo>
                    <a:pt x="29451" y="65125"/>
                  </a:moveTo>
                  <a:lnTo>
                    <a:pt x="29248" y="64566"/>
                  </a:lnTo>
                  <a:lnTo>
                    <a:pt x="28930" y="64262"/>
                  </a:lnTo>
                  <a:lnTo>
                    <a:pt x="28600" y="63944"/>
                  </a:lnTo>
                  <a:lnTo>
                    <a:pt x="28600" y="65125"/>
                  </a:lnTo>
                  <a:lnTo>
                    <a:pt x="28498" y="66916"/>
                  </a:lnTo>
                  <a:lnTo>
                    <a:pt x="28206" y="67525"/>
                  </a:lnTo>
                  <a:lnTo>
                    <a:pt x="27863" y="67716"/>
                  </a:lnTo>
                  <a:lnTo>
                    <a:pt x="26911" y="67716"/>
                  </a:lnTo>
                  <a:lnTo>
                    <a:pt x="26581" y="67551"/>
                  </a:lnTo>
                  <a:lnTo>
                    <a:pt x="26174" y="66916"/>
                  </a:lnTo>
                  <a:lnTo>
                    <a:pt x="26174" y="65125"/>
                  </a:lnTo>
                  <a:lnTo>
                    <a:pt x="28600" y="65125"/>
                  </a:lnTo>
                  <a:lnTo>
                    <a:pt x="28600" y="63944"/>
                  </a:lnTo>
                  <a:lnTo>
                    <a:pt x="28460" y="63804"/>
                  </a:lnTo>
                  <a:lnTo>
                    <a:pt x="27965" y="63614"/>
                  </a:lnTo>
                  <a:lnTo>
                    <a:pt x="26758" y="63614"/>
                  </a:lnTo>
                  <a:lnTo>
                    <a:pt x="26250" y="63830"/>
                  </a:lnTo>
                  <a:lnTo>
                    <a:pt x="25488" y="64719"/>
                  </a:lnTo>
                  <a:lnTo>
                    <a:pt x="25349" y="65125"/>
                  </a:lnTo>
                  <a:lnTo>
                    <a:pt x="25476" y="67322"/>
                  </a:lnTo>
                  <a:lnTo>
                    <a:pt x="26200" y="68148"/>
                  </a:lnTo>
                  <a:lnTo>
                    <a:pt x="26682" y="68351"/>
                  </a:lnTo>
                  <a:lnTo>
                    <a:pt x="28028" y="68351"/>
                  </a:lnTo>
                  <a:lnTo>
                    <a:pt x="28575" y="68122"/>
                  </a:lnTo>
                  <a:lnTo>
                    <a:pt x="28879" y="67716"/>
                  </a:lnTo>
                  <a:lnTo>
                    <a:pt x="29273" y="67183"/>
                  </a:lnTo>
                  <a:lnTo>
                    <a:pt x="29349" y="66916"/>
                  </a:lnTo>
                  <a:lnTo>
                    <a:pt x="29451" y="65125"/>
                  </a:lnTo>
                  <a:close/>
                </a:path>
                <a:path w="106679" h="85725">
                  <a:moveTo>
                    <a:pt x="31305" y="35217"/>
                  </a:moveTo>
                  <a:lnTo>
                    <a:pt x="31292" y="34620"/>
                  </a:lnTo>
                  <a:lnTo>
                    <a:pt x="31203" y="34036"/>
                  </a:lnTo>
                  <a:lnTo>
                    <a:pt x="31089" y="33667"/>
                  </a:lnTo>
                  <a:lnTo>
                    <a:pt x="30835" y="33299"/>
                  </a:lnTo>
                  <a:lnTo>
                    <a:pt x="30556" y="33020"/>
                  </a:lnTo>
                  <a:lnTo>
                    <a:pt x="30530" y="34620"/>
                  </a:lnTo>
                  <a:lnTo>
                    <a:pt x="28054" y="34620"/>
                  </a:lnTo>
                  <a:lnTo>
                    <a:pt x="28067" y="34302"/>
                  </a:lnTo>
                  <a:lnTo>
                    <a:pt x="28194" y="33921"/>
                  </a:lnTo>
                  <a:lnTo>
                    <a:pt x="28663" y="33426"/>
                  </a:lnTo>
                  <a:lnTo>
                    <a:pt x="28943" y="33299"/>
                  </a:lnTo>
                  <a:lnTo>
                    <a:pt x="29768" y="33299"/>
                  </a:lnTo>
                  <a:lnTo>
                    <a:pt x="30111" y="33489"/>
                  </a:lnTo>
                  <a:lnTo>
                    <a:pt x="30365" y="33934"/>
                  </a:lnTo>
                  <a:lnTo>
                    <a:pt x="30480" y="34239"/>
                  </a:lnTo>
                  <a:lnTo>
                    <a:pt x="30530" y="34620"/>
                  </a:lnTo>
                  <a:lnTo>
                    <a:pt x="30530" y="33020"/>
                  </a:lnTo>
                  <a:lnTo>
                    <a:pt x="29959" y="32727"/>
                  </a:lnTo>
                  <a:lnTo>
                    <a:pt x="29654" y="32651"/>
                  </a:lnTo>
                  <a:lnTo>
                    <a:pt x="28702" y="32651"/>
                  </a:lnTo>
                  <a:lnTo>
                    <a:pt x="28206" y="32867"/>
                  </a:lnTo>
                  <a:lnTo>
                    <a:pt x="27432" y="33769"/>
                  </a:lnTo>
                  <a:lnTo>
                    <a:pt x="27330" y="34036"/>
                  </a:lnTo>
                  <a:lnTo>
                    <a:pt x="27419" y="36360"/>
                  </a:lnTo>
                  <a:lnTo>
                    <a:pt x="28194" y="37160"/>
                  </a:lnTo>
                  <a:lnTo>
                    <a:pt x="28663" y="37363"/>
                  </a:lnTo>
                  <a:lnTo>
                    <a:pt x="29438" y="37363"/>
                  </a:lnTo>
                  <a:lnTo>
                    <a:pt x="31242" y="35814"/>
                  </a:lnTo>
                  <a:lnTo>
                    <a:pt x="30505" y="35814"/>
                  </a:lnTo>
                  <a:lnTo>
                    <a:pt x="30429" y="36029"/>
                  </a:lnTo>
                  <a:lnTo>
                    <a:pt x="30353" y="36182"/>
                  </a:lnTo>
                  <a:lnTo>
                    <a:pt x="29984" y="36588"/>
                  </a:lnTo>
                  <a:lnTo>
                    <a:pt x="29679" y="36715"/>
                  </a:lnTo>
                  <a:lnTo>
                    <a:pt x="28867" y="36715"/>
                  </a:lnTo>
                  <a:lnTo>
                    <a:pt x="28575" y="36588"/>
                  </a:lnTo>
                  <a:lnTo>
                    <a:pt x="28155" y="36029"/>
                  </a:lnTo>
                  <a:lnTo>
                    <a:pt x="28041" y="35217"/>
                  </a:lnTo>
                  <a:lnTo>
                    <a:pt x="31305" y="35217"/>
                  </a:lnTo>
                  <a:close/>
                </a:path>
                <a:path w="106679" h="85725">
                  <a:moveTo>
                    <a:pt x="31813" y="49631"/>
                  </a:moveTo>
                  <a:lnTo>
                    <a:pt x="31623" y="49072"/>
                  </a:lnTo>
                  <a:lnTo>
                    <a:pt x="31292" y="48768"/>
                  </a:lnTo>
                  <a:lnTo>
                    <a:pt x="30962" y="48450"/>
                  </a:lnTo>
                  <a:lnTo>
                    <a:pt x="30962" y="49631"/>
                  </a:lnTo>
                  <a:lnTo>
                    <a:pt x="30873" y="51422"/>
                  </a:lnTo>
                  <a:lnTo>
                    <a:pt x="30568" y="52031"/>
                  </a:lnTo>
                  <a:lnTo>
                    <a:pt x="30226" y="52222"/>
                  </a:lnTo>
                  <a:lnTo>
                    <a:pt x="29286" y="52222"/>
                  </a:lnTo>
                  <a:lnTo>
                    <a:pt x="28956" y="52057"/>
                  </a:lnTo>
                  <a:lnTo>
                    <a:pt x="28536" y="51422"/>
                  </a:lnTo>
                  <a:lnTo>
                    <a:pt x="28536" y="49631"/>
                  </a:lnTo>
                  <a:lnTo>
                    <a:pt x="30962" y="49631"/>
                  </a:lnTo>
                  <a:lnTo>
                    <a:pt x="30962" y="48450"/>
                  </a:lnTo>
                  <a:lnTo>
                    <a:pt x="30822" y="48310"/>
                  </a:lnTo>
                  <a:lnTo>
                    <a:pt x="30340" y="48107"/>
                  </a:lnTo>
                  <a:lnTo>
                    <a:pt x="29121" y="48107"/>
                  </a:lnTo>
                  <a:lnTo>
                    <a:pt x="28613" y="48336"/>
                  </a:lnTo>
                  <a:lnTo>
                    <a:pt x="27851" y="49225"/>
                  </a:lnTo>
                  <a:lnTo>
                    <a:pt x="27724" y="49631"/>
                  </a:lnTo>
                  <a:lnTo>
                    <a:pt x="27838" y="51828"/>
                  </a:lnTo>
                  <a:lnTo>
                    <a:pt x="28562" y="52654"/>
                  </a:lnTo>
                  <a:lnTo>
                    <a:pt x="29044" y="52857"/>
                  </a:lnTo>
                  <a:lnTo>
                    <a:pt x="30403" y="52857"/>
                  </a:lnTo>
                  <a:lnTo>
                    <a:pt x="30937" y="52628"/>
                  </a:lnTo>
                  <a:lnTo>
                    <a:pt x="31242" y="52222"/>
                  </a:lnTo>
                  <a:lnTo>
                    <a:pt x="31635" y="51689"/>
                  </a:lnTo>
                  <a:lnTo>
                    <a:pt x="31724" y="51422"/>
                  </a:lnTo>
                  <a:lnTo>
                    <a:pt x="31813" y="49631"/>
                  </a:lnTo>
                  <a:close/>
                </a:path>
                <a:path w="106679" h="85725">
                  <a:moveTo>
                    <a:pt x="31838" y="20002"/>
                  </a:moveTo>
                  <a:lnTo>
                    <a:pt x="31699" y="19710"/>
                  </a:lnTo>
                  <a:lnTo>
                    <a:pt x="31216" y="19392"/>
                  </a:lnTo>
                  <a:lnTo>
                    <a:pt x="30861" y="19265"/>
                  </a:lnTo>
                  <a:lnTo>
                    <a:pt x="29616" y="18961"/>
                  </a:lnTo>
                  <a:lnTo>
                    <a:pt x="29451" y="18897"/>
                  </a:lnTo>
                  <a:lnTo>
                    <a:pt x="29146" y="18719"/>
                  </a:lnTo>
                  <a:lnTo>
                    <a:pt x="29044" y="18554"/>
                  </a:lnTo>
                  <a:lnTo>
                    <a:pt x="29044" y="18186"/>
                  </a:lnTo>
                  <a:lnTo>
                    <a:pt x="29121" y="18046"/>
                  </a:lnTo>
                  <a:lnTo>
                    <a:pt x="29413" y="17830"/>
                  </a:lnTo>
                  <a:lnTo>
                    <a:pt x="29629" y="17780"/>
                  </a:lnTo>
                  <a:lnTo>
                    <a:pt x="30327" y="17780"/>
                  </a:lnTo>
                  <a:lnTo>
                    <a:pt x="30988" y="18529"/>
                  </a:lnTo>
                  <a:lnTo>
                    <a:pt x="31686" y="18529"/>
                  </a:lnTo>
                  <a:lnTo>
                    <a:pt x="31699" y="18249"/>
                  </a:lnTo>
                  <a:lnTo>
                    <a:pt x="31610" y="17983"/>
                  </a:lnTo>
                  <a:lnTo>
                    <a:pt x="31127" y="17335"/>
                  </a:lnTo>
                  <a:lnTo>
                    <a:pt x="30645" y="17132"/>
                  </a:lnTo>
                  <a:lnTo>
                    <a:pt x="29451" y="17132"/>
                  </a:lnTo>
                  <a:lnTo>
                    <a:pt x="29044" y="17272"/>
                  </a:lnTo>
                  <a:lnTo>
                    <a:pt x="28435" y="17780"/>
                  </a:lnTo>
                  <a:lnTo>
                    <a:pt x="28282" y="18122"/>
                  </a:lnTo>
                  <a:lnTo>
                    <a:pt x="28282" y="18910"/>
                  </a:lnTo>
                  <a:lnTo>
                    <a:pt x="28448" y="19189"/>
                  </a:lnTo>
                  <a:lnTo>
                    <a:pt x="28956" y="19507"/>
                  </a:lnTo>
                  <a:lnTo>
                    <a:pt x="29235" y="19608"/>
                  </a:lnTo>
                  <a:lnTo>
                    <a:pt x="30530" y="19939"/>
                  </a:lnTo>
                  <a:lnTo>
                    <a:pt x="30734" y="20002"/>
                  </a:lnTo>
                  <a:lnTo>
                    <a:pt x="31013" y="20167"/>
                  </a:lnTo>
                  <a:lnTo>
                    <a:pt x="31102" y="20320"/>
                  </a:lnTo>
                  <a:lnTo>
                    <a:pt x="31102" y="20764"/>
                  </a:lnTo>
                  <a:lnTo>
                    <a:pt x="31000" y="20942"/>
                  </a:lnTo>
                  <a:lnTo>
                    <a:pt x="30568" y="21183"/>
                  </a:lnTo>
                  <a:lnTo>
                    <a:pt x="30327" y="21247"/>
                  </a:lnTo>
                  <a:lnTo>
                    <a:pt x="29591" y="21247"/>
                  </a:lnTo>
                  <a:lnTo>
                    <a:pt x="29260" y="21132"/>
                  </a:lnTo>
                  <a:lnTo>
                    <a:pt x="28968" y="20751"/>
                  </a:lnTo>
                  <a:lnTo>
                    <a:pt x="28905" y="20561"/>
                  </a:lnTo>
                  <a:lnTo>
                    <a:pt x="28879" y="20307"/>
                  </a:lnTo>
                  <a:lnTo>
                    <a:pt x="28155" y="20307"/>
                  </a:lnTo>
                  <a:lnTo>
                    <a:pt x="28181" y="20751"/>
                  </a:lnTo>
                  <a:lnTo>
                    <a:pt x="28333" y="21132"/>
                  </a:lnTo>
                  <a:lnTo>
                    <a:pt x="28879" y="21729"/>
                  </a:lnTo>
                  <a:lnTo>
                    <a:pt x="29349" y="21882"/>
                  </a:lnTo>
                  <a:lnTo>
                    <a:pt x="30632" y="21882"/>
                  </a:lnTo>
                  <a:lnTo>
                    <a:pt x="31089" y="21729"/>
                  </a:lnTo>
                  <a:lnTo>
                    <a:pt x="31686" y="21158"/>
                  </a:lnTo>
                  <a:lnTo>
                    <a:pt x="31838" y="20815"/>
                  </a:lnTo>
                  <a:lnTo>
                    <a:pt x="31838" y="20002"/>
                  </a:lnTo>
                  <a:close/>
                </a:path>
                <a:path w="106679" h="85725">
                  <a:moveTo>
                    <a:pt x="33972" y="64884"/>
                  </a:moveTo>
                  <a:lnTo>
                    <a:pt x="33909" y="64541"/>
                  </a:lnTo>
                  <a:lnTo>
                    <a:pt x="33566" y="63855"/>
                  </a:lnTo>
                  <a:lnTo>
                    <a:pt x="33147" y="63639"/>
                  </a:lnTo>
                  <a:lnTo>
                    <a:pt x="32219" y="63639"/>
                  </a:lnTo>
                  <a:lnTo>
                    <a:pt x="31953" y="63690"/>
                  </a:lnTo>
                  <a:lnTo>
                    <a:pt x="31483" y="63931"/>
                  </a:lnTo>
                  <a:lnTo>
                    <a:pt x="31267" y="64109"/>
                  </a:lnTo>
                  <a:lnTo>
                    <a:pt x="31051" y="64376"/>
                  </a:lnTo>
                  <a:lnTo>
                    <a:pt x="31051" y="63741"/>
                  </a:lnTo>
                  <a:lnTo>
                    <a:pt x="30340" y="63741"/>
                  </a:lnTo>
                  <a:lnTo>
                    <a:pt x="30340" y="68199"/>
                  </a:lnTo>
                  <a:lnTo>
                    <a:pt x="31089" y="68199"/>
                  </a:lnTo>
                  <a:lnTo>
                    <a:pt x="31089" y="65570"/>
                  </a:lnTo>
                  <a:lnTo>
                    <a:pt x="31102" y="65341"/>
                  </a:lnTo>
                  <a:lnTo>
                    <a:pt x="32181" y="64312"/>
                  </a:lnTo>
                  <a:lnTo>
                    <a:pt x="32715" y="64312"/>
                  </a:lnTo>
                  <a:lnTo>
                    <a:pt x="32956" y="64452"/>
                  </a:lnTo>
                  <a:lnTo>
                    <a:pt x="33172" y="64897"/>
                  </a:lnTo>
                  <a:lnTo>
                    <a:pt x="33210" y="65112"/>
                  </a:lnTo>
                  <a:lnTo>
                    <a:pt x="33210" y="68199"/>
                  </a:lnTo>
                  <a:lnTo>
                    <a:pt x="33972" y="68199"/>
                  </a:lnTo>
                  <a:lnTo>
                    <a:pt x="33972" y="64884"/>
                  </a:lnTo>
                  <a:close/>
                </a:path>
                <a:path w="106679" h="85725">
                  <a:moveTo>
                    <a:pt x="35623" y="35509"/>
                  </a:moveTo>
                  <a:lnTo>
                    <a:pt x="35471" y="35204"/>
                  </a:lnTo>
                  <a:lnTo>
                    <a:pt x="35001" y="34886"/>
                  </a:lnTo>
                  <a:lnTo>
                    <a:pt x="34645" y="34772"/>
                  </a:lnTo>
                  <a:lnTo>
                    <a:pt x="33401" y="34467"/>
                  </a:lnTo>
                  <a:lnTo>
                    <a:pt x="33223" y="34404"/>
                  </a:lnTo>
                  <a:lnTo>
                    <a:pt x="32931" y="34213"/>
                  </a:lnTo>
                  <a:lnTo>
                    <a:pt x="32829" y="34061"/>
                  </a:lnTo>
                  <a:lnTo>
                    <a:pt x="32829" y="33693"/>
                  </a:lnTo>
                  <a:lnTo>
                    <a:pt x="32905" y="33540"/>
                  </a:lnTo>
                  <a:lnTo>
                    <a:pt x="33197" y="33324"/>
                  </a:lnTo>
                  <a:lnTo>
                    <a:pt x="33413" y="33274"/>
                  </a:lnTo>
                  <a:lnTo>
                    <a:pt x="34112" y="33274"/>
                  </a:lnTo>
                  <a:lnTo>
                    <a:pt x="34772" y="34036"/>
                  </a:lnTo>
                  <a:lnTo>
                    <a:pt x="35471" y="34036"/>
                  </a:lnTo>
                  <a:lnTo>
                    <a:pt x="35483" y="33743"/>
                  </a:lnTo>
                  <a:lnTo>
                    <a:pt x="35394" y="33477"/>
                  </a:lnTo>
                  <a:lnTo>
                    <a:pt x="34899" y="32829"/>
                  </a:lnTo>
                  <a:lnTo>
                    <a:pt x="34429" y="32626"/>
                  </a:lnTo>
                  <a:lnTo>
                    <a:pt x="33235" y="32626"/>
                  </a:lnTo>
                  <a:lnTo>
                    <a:pt x="32829" y="32766"/>
                  </a:lnTo>
                  <a:lnTo>
                    <a:pt x="32219" y="33286"/>
                  </a:lnTo>
                  <a:lnTo>
                    <a:pt x="32067" y="33629"/>
                  </a:lnTo>
                  <a:lnTo>
                    <a:pt x="32067" y="34404"/>
                  </a:lnTo>
                  <a:lnTo>
                    <a:pt x="32232" y="34683"/>
                  </a:lnTo>
                  <a:lnTo>
                    <a:pt x="32727" y="35001"/>
                  </a:lnTo>
                  <a:lnTo>
                    <a:pt x="33020" y="35102"/>
                  </a:lnTo>
                  <a:lnTo>
                    <a:pt x="34302" y="35433"/>
                  </a:lnTo>
                  <a:lnTo>
                    <a:pt x="34518" y="35509"/>
                  </a:lnTo>
                  <a:lnTo>
                    <a:pt x="34798" y="35674"/>
                  </a:lnTo>
                  <a:lnTo>
                    <a:pt x="34886" y="35814"/>
                  </a:lnTo>
                  <a:lnTo>
                    <a:pt x="34886" y="36258"/>
                  </a:lnTo>
                  <a:lnTo>
                    <a:pt x="34772" y="36449"/>
                  </a:lnTo>
                  <a:lnTo>
                    <a:pt x="34353" y="36677"/>
                  </a:lnTo>
                  <a:lnTo>
                    <a:pt x="34112" y="36741"/>
                  </a:lnTo>
                  <a:lnTo>
                    <a:pt x="33362" y="36741"/>
                  </a:lnTo>
                  <a:lnTo>
                    <a:pt x="33045" y="36626"/>
                  </a:lnTo>
                  <a:lnTo>
                    <a:pt x="32753" y="36245"/>
                  </a:lnTo>
                  <a:lnTo>
                    <a:pt x="32689" y="36055"/>
                  </a:lnTo>
                  <a:lnTo>
                    <a:pt x="32664" y="35814"/>
                  </a:lnTo>
                  <a:lnTo>
                    <a:pt x="31940" y="35814"/>
                  </a:lnTo>
                  <a:lnTo>
                    <a:pt x="31965" y="36245"/>
                  </a:lnTo>
                  <a:lnTo>
                    <a:pt x="32118" y="36626"/>
                  </a:lnTo>
                  <a:lnTo>
                    <a:pt x="32664" y="37223"/>
                  </a:lnTo>
                  <a:lnTo>
                    <a:pt x="33134" y="37376"/>
                  </a:lnTo>
                  <a:lnTo>
                    <a:pt x="34417" y="37376"/>
                  </a:lnTo>
                  <a:lnTo>
                    <a:pt x="34874" y="37236"/>
                  </a:lnTo>
                  <a:lnTo>
                    <a:pt x="35471" y="36652"/>
                  </a:lnTo>
                  <a:lnTo>
                    <a:pt x="35623" y="36309"/>
                  </a:lnTo>
                  <a:lnTo>
                    <a:pt x="35623" y="35509"/>
                  </a:lnTo>
                  <a:close/>
                </a:path>
                <a:path w="106679" h="85725">
                  <a:moveTo>
                    <a:pt x="36550" y="18643"/>
                  </a:moveTo>
                  <a:lnTo>
                    <a:pt x="36347" y="18084"/>
                  </a:lnTo>
                  <a:lnTo>
                    <a:pt x="36029" y="17780"/>
                  </a:lnTo>
                  <a:lnTo>
                    <a:pt x="35699" y="17449"/>
                  </a:lnTo>
                  <a:lnTo>
                    <a:pt x="35699" y="18643"/>
                  </a:lnTo>
                  <a:lnTo>
                    <a:pt x="35598" y="20434"/>
                  </a:lnTo>
                  <a:lnTo>
                    <a:pt x="35306" y="21031"/>
                  </a:lnTo>
                  <a:lnTo>
                    <a:pt x="34963" y="21234"/>
                  </a:lnTo>
                  <a:lnTo>
                    <a:pt x="34010" y="21234"/>
                  </a:lnTo>
                  <a:lnTo>
                    <a:pt x="33693" y="21069"/>
                  </a:lnTo>
                  <a:lnTo>
                    <a:pt x="33274" y="20434"/>
                  </a:lnTo>
                  <a:lnTo>
                    <a:pt x="33274" y="18643"/>
                  </a:lnTo>
                  <a:lnTo>
                    <a:pt x="35699" y="18643"/>
                  </a:lnTo>
                  <a:lnTo>
                    <a:pt x="35699" y="17449"/>
                  </a:lnTo>
                  <a:lnTo>
                    <a:pt x="35560" y="17310"/>
                  </a:lnTo>
                  <a:lnTo>
                    <a:pt x="35064" y="17119"/>
                  </a:lnTo>
                  <a:lnTo>
                    <a:pt x="33858" y="17119"/>
                  </a:lnTo>
                  <a:lnTo>
                    <a:pt x="33350" y="17348"/>
                  </a:lnTo>
                  <a:lnTo>
                    <a:pt x="32588" y="18237"/>
                  </a:lnTo>
                  <a:lnTo>
                    <a:pt x="32461" y="18643"/>
                  </a:lnTo>
                  <a:lnTo>
                    <a:pt x="32575" y="20828"/>
                  </a:lnTo>
                  <a:lnTo>
                    <a:pt x="33299" y="21666"/>
                  </a:lnTo>
                  <a:lnTo>
                    <a:pt x="33782" y="21869"/>
                  </a:lnTo>
                  <a:lnTo>
                    <a:pt x="35128" y="21869"/>
                  </a:lnTo>
                  <a:lnTo>
                    <a:pt x="35674" y="21640"/>
                  </a:lnTo>
                  <a:lnTo>
                    <a:pt x="35979" y="21234"/>
                  </a:lnTo>
                  <a:lnTo>
                    <a:pt x="36372" y="20701"/>
                  </a:lnTo>
                  <a:lnTo>
                    <a:pt x="36449" y="20434"/>
                  </a:lnTo>
                  <a:lnTo>
                    <a:pt x="36550" y="18643"/>
                  </a:lnTo>
                  <a:close/>
                </a:path>
                <a:path w="106679" h="85725">
                  <a:moveTo>
                    <a:pt x="38100" y="32753"/>
                  </a:moveTo>
                  <a:lnTo>
                    <a:pt x="37388" y="32753"/>
                  </a:lnTo>
                  <a:lnTo>
                    <a:pt x="37388" y="31508"/>
                  </a:lnTo>
                  <a:lnTo>
                    <a:pt x="36626" y="31508"/>
                  </a:lnTo>
                  <a:lnTo>
                    <a:pt x="36626" y="32753"/>
                  </a:lnTo>
                  <a:lnTo>
                    <a:pt x="36029" y="32753"/>
                  </a:lnTo>
                  <a:lnTo>
                    <a:pt x="36029" y="33362"/>
                  </a:lnTo>
                  <a:lnTo>
                    <a:pt x="36626" y="33362"/>
                  </a:lnTo>
                  <a:lnTo>
                    <a:pt x="36626" y="36601"/>
                  </a:lnTo>
                  <a:lnTo>
                    <a:pt x="36690" y="36830"/>
                  </a:lnTo>
                  <a:lnTo>
                    <a:pt x="36944" y="37185"/>
                  </a:lnTo>
                  <a:lnTo>
                    <a:pt x="37185" y="37274"/>
                  </a:lnTo>
                  <a:lnTo>
                    <a:pt x="37642" y="37274"/>
                  </a:lnTo>
                  <a:lnTo>
                    <a:pt x="38011" y="37236"/>
                  </a:lnTo>
                  <a:lnTo>
                    <a:pt x="38100" y="36614"/>
                  </a:lnTo>
                  <a:lnTo>
                    <a:pt x="37706" y="36626"/>
                  </a:lnTo>
                  <a:lnTo>
                    <a:pt x="37439" y="36525"/>
                  </a:lnTo>
                  <a:lnTo>
                    <a:pt x="37388" y="33362"/>
                  </a:lnTo>
                  <a:lnTo>
                    <a:pt x="38100" y="33362"/>
                  </a:lnTo>
                  <a:lnTo>
                    <a:pt x="38100" y="32753"/>
                  </a:lnTo>
                  <a:close/>
                </a:path>
                <a:path w="106679" h="85725">
                  <a:moveTo>
                    <a:pt x="39268" y="68846"/>
                  </a:moveTo>
                  <a:lnTo>
                    <a:pt x="34531" y="68846"/>
                  </a:lnTo>
                  <a:lnTo>
                    <a:pt x="34531" y="69265"/>
                  </a:lnTo>
                  <a:lnTo>
                    <a:pt x="39268" y="69265"/>
                  </a:lnTo>
                  <a:lnTo>
                    <a:pt x="39268" y="68846"/>
                  </a:lnTo>
                  <a:close/>
                </a:path>
                <a:path w="106679" h="85725">
                  <a:moveTo>
                    <a:pt x="41071" y="18402"/>
                  </a:moveTo>
                  <a:lnTo>
                    <a:pt x="41008" y="18046"/>
                  </a:lnTo>
                  <a:lnTo>
                    <a:pt x="40665" y="17373"/>
                  </a:lnTo>
                  <a:lnTo>
                    <a:pt x="40246" y="17145"/>
                  </a:lnTo>
                  <a:lnTo>
                    <a:pt x="39319" y="17145"/>
                  </a:lnTo>
                  <a:lnTo>
                    <a:pt x="39052" y="17208"/>
                  </a:lnTo>
                  <a:lnTo>
                    <a:pt x="38582" y="17437"/>
                  </a:lnTo>
                  <a:lnTo>
                    <a:pt x="38366" y="17627"/>
                  </a:lnTo>
                  <a:lnTo>
                    <a:pt x="38150" y="17881"/>
                  </a:lnTo>
                  <a:lnTo>
                    <a:pt x="38150" y="17246"/>
                  </a:lnTo>
                  <a:lnTo>
                    <a:pt x="37439" y="17246"/>
                  </a:lnTo>
                  <a:lnTo>
                    <a:pt x="37439" y="21704"/>
                  </a:lnTo>
                  <a:lnTo>
                    <a:pt x="38188" y="21704"/>
                  </a:lnTo>
                  <a:lnTo>
                    <a:pt x="38188" y="19088"/>
                  </a:lnTo>
                  <a:lnTo>
                    <a:pt x="38214" y="18859"/>
                  </a:lnTo>
                  <a:lnTo>
                    <a:pt x="39281" y="17830"/>
                  </a:lnTo>
                  <a:lnTo>
                    <a:pt x="39814" y="17830"/>
                  </a:lnTo>
                  <a:lnTo>
                    <a:pt x="40055" y="17970"/>
                  </a:lnTo>
                  <a:lnTo>
                    <a:pt x="40271" y="18415"/>
                  </a:lnTo>
                  <a:lnTo>
                    <a:pt x="40309" y="18630"/>
                  </a:lnTo>
                  <a:lnTo>
                    <a:pt x="40309" y="21704"/>
                  </a:lnTo>
                  <a:lnTo>
                    <a:pt x="41071" y="21704"/>
                  </a:lnTo>
                  <a:lnTo>
                    <a:pt x="41071" y="18402"/>
                  </a:lnTo>
                  <a:close/>
                </a:path>
                <a:path w="106679" h="85725">
                  <a:moveTo>
                    <a:pt x="42862" y="36677"/>
                  </a:moveTo>
                  <a:lnTo>
                    <a:pt x="42506" y="36703"/>
                  </a:lnTo>
                  <a:lnTo>
                    <a:pt x="42367" y="34937"/>
                  </a:lnTo>
                  <a:lnTo>
                    <a:pt x="42265" y="33274"/>
                  </a:lnTo>
                  <a:lnTo>
                    <a:pt x="42202" y="33134"/>
                  </a:lnTo>
                  <a:lnTo>
                    <a:pt x="41617" y="32791"/>
                  </a:lnTo>
                  <a:lnTo>
                    <a:pt x="41617" y="34937"/>
                  </a:lnTo>
                  <a:lnTo>
                    <a:pt x="41617" y="36004"/>
                  </a:lnTo>
                  <a:lnTo>
                    <a:pt x="41402" y="36334"/>
                  </a:lnTo>
                  <a:lnTo>
                    <a:pt x="40741" y="36652"/>
                  </a:lnTo>
                  <a:lnTo>
                    <a:pt x="40487" y="36715"/>
                  </a:lnTo>
                  <a:lnTo>
                    <a:pt x="40005" y="36715"/>
                  </a:lnTo>
                  <a:lnTo>
                    <a:pt x="39662" y="36537"/>
                  </a:lnTo>
                  <a:lnTo>
                    <a:pt x="39535" y="35521"/>
                  </a:lnTo>
                  <a:lnTo>
                    <a:pt x="39903" y="35318"/>
                  </a:lnTo>
                  <a:lnTo>
                    <a:pt x="40106" y="35267"/>
                  </a:lnTo>
                  <a:lnTo>
                    <a:pt x="40970" y="35153"/>
                  </a:lnTo>
                  <a:lnTo>
                    <a:pt x="41402" y="35039"/>
                  </a:lnTo>
                  <a:lnTo>
                    <a:pt x="41617" y="34937"/>
                  </a:lnTo>
                  <a:lnTo>
                    <a:pt x="41617" y="32791"/>
                  </a:lnTo>
                  <a:lnTo>
                    <a:pt x="41122" y="32639"/>
                  </a:lnTo>
                  <a:lnTo>
                    <a:pt x="40144" y="32639"/>
                  </a:lnTo>
                  <a:lnTo>
                    <a:pt x="38874" y="34112"/>
                  </a:lnTo>
                  <a:lnTo>
                    <a:pt x="39573" y="34112"/>
                  </a:lnTo>
                  <a:lnTo>
                    <a:pt x="39662" y="33705"/>
                  </a:lnTo>
                  <a:lnTo>
                    <a:pt x="39916" y="33375"/>
                  </a:lnTo>
                  <a:lnTo>
                    <a:pt x="40195" y="33274"/>
                  </a:lnTo>
                  <a:lnTo>
                    <a:pt x="40919" y="33274"/>
                  </a:lnTo>
                  <a:lnTo>
                    <a:pt x="41173" y="33324"/>
                  </a:lnTo>
                  <a:lnTo>
                    <a:pt x="41541" y="33566"/>
                  </a:lnTo>
                  <a:lnTo>
                    <a:pt x="41529" y="34404"/>
                  </a:lnTo>
                  <a:lnTo>
                    <a:pt x="41402" y="34480"/>
                  </a:lnTo>
                  <a:lnTo>
                    <a:pt x="39624" y="34709"/>
                  </a:lnTo>
                  <a:lnTo>
                    <a:pt x="39293" y="34848"/>
                  </a:lnTo>
                  <a:lnTo>
                    <a:pt x="38760" y="35318"/>
                  </a:lnTo>
                  <a:lnTo>
                    <a:pt x="38862" y="36817"/>
                  </a:lnTo>
                  <a:lnTo>
                    <a:pt x="39281" y="37211"/>
                  </a:lnTo>
                  <a:lnTo>
                    <a:pt x="39636" y="37350"/>
                  </a:lnTo>
                  <a:lnTo>
                    <a:pt x="40398" y="37350"/>
                  </a:lnTo>
                  <a:lnTo>
                    <a:pt x="40703" y="37287"/>
                  </a:lnTo>
                  <a:lnTo>
                    <a:pt x="41275" y="36982"/>
                  </a:lnTo>
                  <a:lnTo>
                    <a:pt x="41503" y="36817"/>
                  </a:lnTo>
                  <a:lnTo>
                    <a:pt x="41656" y="36614"/>
                  </a:lnTo>
                  <a:lnTo>
                    <a:pt x="41757" y="36982"/>
                  </a:lnTo>
                  <a:lnTo>
                    <a:pt x="41897" y="37211"/>
                  </a:lnTo>
                  <a:lnTo>
                    <a:pt x="42087" y="37299"/>
                  </a:lnTo>
                  <a:lnTo>
                    <a:pt x="42443" y="37299"/>
                  </a:lnTo>
                  <a:lnTo>
                    <a:pt x="42824" y="37236"/>
                  </a:lnTo>
                  <a:lnTo>
                    <a:pt x="42862" y="36703"/>
                  </a:lnTo>
                  <a:close/>
                </a:path>
                <a:path w="106679" h="85725">
                  <a:moveTo>
                    <a:pt x="43675" y="65125"/>
                  </a:moveTo>
                  <a:lnTo>
                    <a:pt x="43472" y="64566"/>
                  </a:lnTo>
                  <a:lnTo>
                    <a:pt x="43154" y="64262"/>
                  </a:lnTo>
                  <a:lnTo>
                    <a:pt x="42811" y="63944"/>
                  </a:lnTo>
                  <a:lnTo>
                    <a:pt x="42811" y="65125"/>
                  </a:lnTo>
                  <a:lnTo>
                    <a:pt x="42722" y="66916"/>
                  </a:lnTo>
                  <a:lnTo>
                    <a:pt x="42430" y="67525"/>
                  </a:lnTo>
                  <a:lnTo>
                    <a:pt x="42087" y="67716"/>
                  </a:lnTo>
                  <a:lnTo>
                    <a:pt x="41135" y="67716"/>
                  </a:lnTo>
                  <a:lnTo>
                    <a:pt x="40805" y="67551"/>
                  </a:lnTo>
                  <a:lnTo>
                    <a:pt x="40386" y="66916"/>
                  </a:lnTo>
                  <a:lnTo>
                    <a:pt x="40398" y="65125"/>
                  </a:lnTo>
                  <a:lnTo>
                    <a:pt x="40805" y="64439"/>
                  </a:lnTo>
                  <a:lnTo>
                    <a:pt x="41135" y="64262"/>
                  </a:lnTo>
                  <a:lnTo>
                    <a:pt x="42113" y="64262"/>
                  </a:lnTo>
                  <a:lnTo>
                    <a:pt x="42418" y="64439"/>
                  </a:lnTo>
                  <a:lnTo>
                    <a:pt x="42519" y="64566"/>
                  </a:lnTo>
                  <a:lnTo>
                    <a:pt x="42811" y="65125"/>
                  </a:lnTo>
                  <a:lnTo>
                    <a:pt x="42811" y="63944"/>
                  </a:lnTo>
                  <a:lnTo>
                    <a:pt x="42672" y="63804"/>
                  </a:lnTo>
                  <a:lnTo>
                    <a:pt x="42189" y="63614"/>
                  </a:lnTo>
                  <a:lnTo>
                    <a:pt x="40982" y="63614"/>
                  </a:lnTo>
                  <a:lnTo>
                    <a:pt x="40462" y="63830"/>
                  </a:lnTo>
                  <a:lnTo>
                    <a:pt x="39712" y="64719"/>
                  </a:lnTo>
                  <a:lnTo>
                    <a:pt x="39573" y="65125"/>
                  </a:lnTo>
                  <a:lnTo>
                    <a:pt x="39700" y="67322"/>
                  </a:lnTo>
                  <a:lnTo>
                    <a:pt x="40424" y="68148"/>
                  </a:lnTo>
                  <a:lnTo>
                    <a:pt x="40906" y="68351"/>
                  </a:lnTo>
                  <a:lnTo>
                    <a:pt x="42252" y="68351"/>
                  </a:lnTo>
                  <a:lnTo>
                    <a:pt x="42799" y="68122"/>
                  </a:lnTo>
                  <a:lnTo>
                    <a:pt x="43103" y="67716"/>
                  </a:lnTo>
                  <a:lnTo>
                    <a:pt x="43497" y="67183"/>
                  </a:lnTo>
                  <a:lnTo>
                    <a:pt x="43573" y="66916"/>
                  </a:lnTo>
                  <a:lnTo>
                    <a:pt x="43675" y="65125"/>
                  </a:lnTo>
                  <a:close/>
                </a:path>
                <a:path w="106679" h="85725">
                  <a:moveTo>
                    <a:pt x="48196" y="64884"/>
                  </a:moveTo>
                  <a:lnTo>
                    <a:pt x="48133" y="64541"/>
                  </a:lnTo>
                  <a:lnTo>
                    <a:pt x="47790" y="63855"/>
                  </a:lnTo>
                  <a:lnTo>
                    <a:pt x="47358" y="63639"/>
                  </a:lnTo>
                  <a:lnTo>
                    <a:pt x="46443" y="63639"/>
                  </a:lnTo>
                  <a:lnTo>
                    <a:pt x="46177" y="63690"/>
                  </a:lnTo>
                  <a:lnTo>
                    <a:pt x="45707" y="63931"/>
                  </a:lnTo>
                  <a:lnTo>
                    <a:pt x="45478" y="64109"/>
                  </a:lnTo>
                  <a:lnTo>
                    <a:pt x="45275" y="64376"/>
                  </a:lnTo>
                  <a:lnTo>
                    <a:pt x="45275" y="63741"/>
                  </a:lnTo>
                  <a:lnTo>
                    <a:pt x="44564" y="63741"/>
                  </a:lnTo>
                  <a:lnTo>
                    <a:pt x="44564" y="68199"/>
                  </a:lnTo>
                  <a:lnTo>
                    <a:pt x="45313" y="68199"/>
                  </a:lnTo>
                  <a:lnTo>
                    <a:pt x="45313" y="65570"/>
                  </a:lnTo>
                  <a:lnTo>
                    <a:pt x="45326" y="65341"/>
                  </a:lnTo>
                  <a:lnTo>
                    <a:pt x="46405" y="64312"/>
                  </a:lnTo>
                  <a:lnTo>
                    <a:pt x="46939" y="64312"/>
                  </a:lnTo>
                  <a:lnTo>
                    <a:pt x="47180" y="64452"/>
                  </a:lnTo>
                  <a:lnTo>
                    <a:pt x="47396" y="64897"/>
                  </a:lnTo>
                  <a:lnTo>
                    <a:pt x="47434" y="65112"/>
                  </a:lnTo>
                  <a:lnTo>
                    <a:pt x="47434" y="68199"/>
                  </a:lnTo>
                  <a:lnTo>
                    <a:pt x="48196" y="68199"/>
                  </a:lnTo>
                  <a:lnTo>
                    <a:pt x="48196" y="64884"/>
                  </a:lnTo>
                  <a:close/>
                </a:path>
                <a:path w="106679" h="85725">
                  <a:moveTo>
                    <a:pt x="49555" y="15595"/>
                  </a:moveTo>
                  <a:lnTo>
                    <a:pt x="48615" y="15595"/>
                  </a:lnTo>
                  <a:lnTo>
                    <a:pt x="46888" y="20802"/>
                  </a:lnTo>
                  <a:lnTo>
                    <a:pt x="45135" y="15595"/>
                  </a:lnTo>
                  <a:lnTo>
                    <a:pt x="44221" y="15595"/>
                  </a:lnTo>
                  <a:lnTo>
                    <a:pt x="46443" y="21704"/>
                  </a:lnTo>
                  <a:lnTo>
                    <a:pt x="47320" y="21704"/>
                  </a:lnTo>
                  <a:lnTo>
                    <a:pt x="49555" y="15595"/>
                  </a:lnTo>
                  <a:close/>
                </a:path>
                <a:path w="106679" h="85725">
                  <a:moveTo>
                    <a:pt x="49580" y="33845"/>
                  </a:moveTo>
                  <a:lnTo>
                    <a:pt x="49530" y="33528"/>
                  </a:lnTo>
                  <a:lnTo>
                    <a:pt x="49199" y="32867"/>
                  </a:lnTo>
                  <a:lnTo>
                    <a:pt x="48780" y="32651"/>
                  </a:lnTo>
                  <a:lnTo>
                    <a:pt x="47904" y="32651"/>
                  </a:lnTo>
                  <a:lnTo>
                    <a:pt x="47650" y="32702"/>
                  </a:lnTo>
                  <a:lnTo>
                    <a:pt x="47205" y="32931"/>
                  </a:lnTo>
                  <a:lnTo>
                    <a:pt x="47015" y="33108"/>
                  </a:lnTo>
                  <a:lnTo>
                    <a:pt x="46837" y="33350"/>
                  </a:lnTo>
                  <a:lnTo>
                    <a:pt x="46748" y="33159"/>
                  </a:lnTo>
                  <a:lnTo>
                    <a:pt x="46634" y="33007"/>
                  </a:lnTo>
                  <a:lnTo>
                    <a:pt x="46291" y="32740"/>
                  </a:lnTo>
                  <a:lnTo>
                    <a:pt x="46012" y="32651"/>
                  </a:lnTo>
                  <a:lnTo>
                    <a:pt x="45339" y="32651"/>
                  </a:lnTo>
                  <a:lnTo>
                    <a:pt x="45059" y="32727"/>
                  </a:lnTo>
                  <a:lnTo>
                    <a:pt x="44665" y="33007"/>
                  </a:lnTo>
                  <a:lnTo>
                    <a:pt x="44513" y="33159"/>
                  </a:lnTo>
                  <a:lnTo>
                    <a:pt x="44335" y="33388"/>
                  </a:lnTo>
                  <a:lnTo>
                    <a:pt x="44335" y="32753"/>
                  </a:lnTo>
                  <a:lnTo>
                    <a:pt x="43586" y="32753"/>
                  </a:lnTo>
                  <a:lnTo>
                    <a:pt x="43586" y="37211"/>
                  </a:lnTo>
                  <a:lnTo>
                    <a:pt x="44335" y="37211"/>
                  </a:lnTo>
                  <a:lnTo>
                    <a:pt x="44335" y="34264"/>
                  </a:lnTo>
                  <a:lnTo>
                    <a:pt x="44450" y="33870"/>
                  </a:lnTo>
                  <a:lnTo>
                    <a:pt x="44919" y="33426"/>
                  </a:lnTo>
                  <a:lnTo>
                    <a:pt x="45173" y="33324"/>
                  </a:lnTo>
                  <a:lnTo>
                    <a:pt x="45770" y="33324"/>
                  </a:lnTo>
                  <a:lnTo>
                    <a:pt x="45986" y="33426"/>
                  </a:lnTo>
                  <a:lnTo>
                    <a:pt x="46164" y="33769"/>
                  </a:lnTo>
                  <a:lnTo>
                    <a:pt x="46202" y="33997"/>
                  </a:lnTo>
                  <a:lnTo>
                    <a:pt x="46202" y="37211"/>
                  </a:lnTo>
                  <a:lnTo>
                    <a:pt x="46964" y="37211"/>
                  </a:lnTo>
                  <a:lnTo>
                    <a:pt x="46964" y="34150"/>
                  </a:lnTo>
                  <a:lnTo>
                    <a:pt x="47066" y="33832"/>
                  </a:lnTo>
                  <a:lnTo>
                    <a:pt x="47498" y="33426"/>
                  </a:lnTo>
                  <a:lnTo>
                    <a:pt x="47752" y="33324"/>
                  </a:lnTo>
                  <a:lnTo>
                    <a:pt x="48260" y="33324"/>
                  </a:lnTo>
                  <a:lnTo>
                    <a:pt x="48437" y="33388"/>
                  </a:lnTo>
                  <a:lnTo>
                    <a:pt x="48742" y="33604"/>
                  </a:lnTo>
                  <a:lnTo>
                    <a:pt x="48806" y="33807"/>
                  </a:lnTo>
                  <a:lnTo>
                    <a:pt x="48806" y="37211"/>
                  </a:lnTo>
                  <a:lnTo>
                    <a:pt x="49580" y="37211"/>
                  </a:lnTo>
                  <a:lnTo>
                    <a:pt x="49580" y="33845"/>
                  </a:lnTo>
                  <a:close/>
                </a:path>
                <a:path w="106679" h="85725">
                  <a:moveTo>
                    <a:pt x="50063" y="62077"/>
                  </a:moveTo>
                  <a:lnTo>
                    <a:pt x="49326" y="62077"/>
                  </a:lnTo>
                  <a:lnTo>
                    <a:pt x="49326" y="68199"/>
                  </a:lnTo>
                  <a:lnTo>
                    <a:pt x="50063" y="68199"/>
                  </a:lnTo>
                  <a:lnTo>
                    <a:pt x="50063" y="62077"/>
                  </a:lnTo>
                  <a:close/>
                </a:path>
                <a:path w="106679" h="85725">
                  <a:moveTo>
                    <a:pt x="54559" y="34163"/>
                  </a:moveTo>
                  <a:lnTo>
                    <a:pt x="54381" y="33604"/>
                  </a:lnTo>
                  <a:lnTo>
                    <a:pt x="54102" y="33299"/>
                  </a:lnTo>
                  <a:lnTo>
                    <a:pt x="53682" y="32854"/>
                  </a:lnTo>
                  <a:lnTo>
                    <a:pt x="53682" y="34163"/>
                  </a:lnTo>
                  <a:lnTo>
                    <a:pt x="53670" y="35966"/>
                  </a:lnTo>
                  <a:lnTo>
                    <a:pt x="53213" y="36550"/>
                  </a:lnTo>
                  <a:lnTo>
                    <a:pt x="52920" y="36703"/>
                  </a:lnTo>
                  <a:lnTo>
                    <a:pt x="52057" y="36703"/>
                  </a:lnTo>
                  <a:lnTo>
                    <a:pt x="51701" y="36474"/>
                  </a:lnTo>
                  <a:lnTo>
                    <a:pt x="51485" y="35966"/>
                  </a:lnTo>
                  <a:lnTo>
                    <a:pt x="51473" y="34163"/>
                  </a:lnTo>
                  <a:lnTo>
                    <a:pt x="51676" y="33604"/>
                  </a:lnTo>
                  <a:lnTo>
                    <a:pt x="51968" y="33362"/>
                  </a:lnTo>
                  <a:lnTo>
                    <a:pt x="53086" y="33299"/>
                  </a:lnTo>
                  <a:lnTo>
                    <a:pt x="53441" y="33540"/>
                  </a:lnTo>
                  <a:lnTo>
                    <a:pt x="53682" y="34163"/>
                  </a:lnTo>
                  <a:lnTo>
                    <a:pt x="53682" y="32854"/>
                  </a:lnTo>
                  <a:lnTo>
                    <a:pt x="53251" y="32639"/>
                  </a:lnTo>
                  <a:lnTo>
                    <a:pt x="52400" y="32639"/>
                  </a:lnTo>
                  <a:lnTo>
                    <a:pt x="52108" y="32727"/>
                  </a:lnTo>
                  <a:lnTo>
                    <a:pt x="51676" y="32994"/>
                  </a:lnTo>
                  <a:lnTo>
                    <a:pt x="51511" y="33159"/>
                  </a:lnTo>
                  <a:lnTo>
                    <a:pt x="51358" y="33362"/>
                  </a:lnTo>
                  <a:lnTo>
                    <a:pt x="51358" y="32766"/>
                  </a:lnTo>
                  <a:lnTo>
                    <a:pt x="50634" y="32766"/>
                  </a:lnTo>
                  <a:lnTo>
                    <a:pt x="50634" y="38989"/>
                  </a:lnTo>
                  <a:lnTo>
                    <a:pt x="51384" y="38989"/>
                  </a:lnTo>
                  <a:lnTo>
                    <a:pt x="51384" y="36703"/>
                  </a:lnTo>
                  <a:lnTo>
                    <a:pt x="51549" y="36906"/>
                  </a:lnTo>
                  <a:lnTo>
                    <a:pt x="51689" y="37045"/>
                  </a:lnTo>
                  <a:lnTo>
                    <a:pt x="52057" y="37287"/>
                  </a:lnTo>
                  <a:lnTo>
                    <a:pt x="52336" y="37350"/>
                  </a:lnTo>
                  <a:lnTo>
                    <a:pt x="53098" y="37350"/>
                  </a:lnTo>
                  <a:lnTo>
                    <a:pt x="53467" y="37223"/>
                  </a:lnTo>
                  <a:lnTo>
                    <a:pt x="54292" y="36550"/>
                  </a:lnTo>
                  <a:lnTo>
                    <a:pt x="54508" y="35966"/>
                  </a:lnTo>
                  <a:lnTo>
                    <a:pt x="54559" y="34163"/>
                  </a:lnTo>
                  <a:close/>
                </a:path>
                <a:path w="106679" h="85725">
                  <a:moveTo>
                    <a:pt x="54813" y="63741"/>
                  </a:moveTo>
                  <a:lnTo>
                    <a:pt x="53975" y="63741"/>
                  </a:lnTo>
                  <a:lnTo>
                    <a:pt x="52768" y="67373"/>
                  </a:lnTo>
                  <a:lnTo>
                    <a:pt x="51574" y="63741"/>
                  </a:lnTo>
                  <a:lnTo>
                    <a:pt x="50723" y="63741"/>
                  </a:lnTo>
                  <a:lnTo>
                    <a:pt x="52374" y="68326"/>
                  </a:lnTo>
                  <a:lnTo>
                    <a:pt x="52057" y="69100"/>
                  </a:lnTo>
                  <a:lnTo>
                    <a:pt x="51943" y="69253"/>
                  </a:lnTo>
                  <a:lnTo>
                    <a:pt x="51816" y="69342"/>
                  </a:lnTo>
                  <a:lnTo>
                    <a:pt x="51473" y="69354"/>
                  </a:lnTo>
                  <a:lnTo>
                    <a:pt x="51130" y="69278"/>
                  </a:lnTo>
                  <a:lnTo>
                    <a:pt x="51130" y="69964"/>
                  </a:lnTo>
                  <a:lnTo>
                    <a:pt x="51346" y="70015"/>
                  </a:lnTo>
                  <a:lnTo>
                    <a:pt x="52019" y="70027"/>
                  </a:lnTo>
                  <a:lnTo>
                    <a:pt x="52324" y="69900"/>
                  </a:lnTo>
                  <a:lnTo>
                    <a:pt x="52679" y="69392"/>
                  </a:lnTo>
                  <a:lnTo>
                    <a:pt x="52984" y="68707"/>
                  </a:lnTo>
                  <a:lnTo>
                    <a:pt x="53606" y="67081"/>
                  </a:lnTo>
                  <a:lnTo>
                    <a:pt x="54813" y="63741"/>
                  </a:lnTo>
                  <a:close/>
                </a:path>
                <a:path w="106679" h="85725">
                  <a:moveTo>
                    <a:pt x="55257" y="21704"/>
                  </a:moveTo>
                  <a:lnTo>
                    <a:pt x="54597" y="19875"/>
                  </a:lnTo>
                  <a:lnTo>
                    <a:pt x="54356" y="19202"/>
                  </a:lnTo>
                  <a:lnTo>
                    <a:pt x="53467" y="16764"/>
                  </a:lnTo>
                  <a:lnTo>
                    <a:pt x="53467" y="19202"/>
                  </a:lnTo>
                  <a:lnTo>
                    <a:pt x="51562" y="19202"/>
                  </a:lnTo>
                  <a:lnTo>
                    <a:pt x="52539" y="16510"/>
                  </a:lnTo>
                  <a:lnTo>
                    <a:pt x="53467" y="19202"/>
                  </a:lnTo>
                  <a:lnTo>
                    <a:pt x="53467" y="16764"/>
                  </a:lnTo>
                  <a:lnTo>
                    <a:pt x="53378" y="16510"/>
                  </a:lnTo>
                  <a:lnTo>
                    <a:pt x="53047" y="15595"/>
                  </a:lnTo>
                  <a:lnTo>
                    <a:pt x="52108" y="15595"/>
                  </a:lnTo>
                  <a:lnTo>
                    <a:pt x="49809" y="21704"/>
                  </a:lnTo>
                  <a:lnTo>
                    <a:pt x="50660" y="21704"/>
                  </a:lnTo>
                  <a:lnTo>
                    <a:pt x="51320" y="19875"/>
                  </a:lnTo>
                  <a:lnTo>
                    <a:pt x="53733" y="19875"/>
                  </a:lnTo>
                  <a:lnTo>
                    <a:pt x="54356" y="21704"/>
                  </a:lnTo>
                  <a:lnTo>
                    <a:pt x="55257" y="21704"/>
                  </a:lnTo>
                  <a:close/>
                </a:path>
                <a:path w="106679" h="85725">
                  <a:moveTo>
                    <a:pt x="61188" y="21564"/>
                  </a:moveTo>
                  <a:lnTo>
                    <a:pt x="61061" y="21513"/>
                  </a:lnTo>
                  <a:lnTo>
                    <a:pt x="60883" y="20904"/>
                  </a:lnTo>
                  <a:lnTo>
                    <a:pt x="60756" y="19253"/>
                  </a:lnTo>
                  <a:lnTo>
                    <a:pt x="60642" y="19088"/>
                  </a:lnTo>
                  <a:lnTo>
                    <a:pt x="60515" y="18923"/>
                  </a:lnTo>
                  <a:lnTo>
                    <a:pt x="60337" y="18796"/>
                  </a:lnTo>
                  <a:lnTo>
                    <a:pt x="60096" y="18707"/>
                  </a:lnTo>
                  <a:lnTo>
                    <a:pt x="60375" y="18567"/>
                  </a:lnTo>
                  <a:lnTo>
                    <a:pt x="60566" y="18389"/>
                  </a:lnTo>
                  <a:lnTo>
                    <a:pt x="60820" y="18008"/>
                  </a:lnTo>
                  <a:lnTo>
                    <a:pt x="60845" y="16344"/>
                  </a:lnTo>
                  <a:lnTo>
                    <a:pt x="60680" y="16065"/>
                  </a:lnTo>
                  <a:lnTo>
                    <a:pt x="60121" y="15824"/>
                  </a:lnTo>
                  <a:lnTo>
                    <a:pt x="60121" y="16891"/>
                  </a:lnTo>
                  <a:lnTo>
                    <a:pt x="60007" y="18008"/>
                  </a:lnTo>
                  <a:lnTo>
                    <a:pt x="59550" y="18313"/>
                  </a:lnTo>
                  <a:lnTo>
                    <a:pt x="59245" y="18389"/>
                  </a:lnTo>
                  <a:lnTo>
                    <a:pt x="56946" y="18389"/>
                  </a:lnTo>
                  <a:lnTo>
                    <a:pt x="56946" y="16306"/>
                  </a:lnTo>
                  <a:lnTo>
                    <a:pt x="59245" y="16306"/>
                  </a:lnTo>
                  <a:lnTo>
                    <a:pt x="59474" y="16344"/>
                  </a:lnTo>
                  <a:lnTo>
                    <a:pt x="59969" y="16586"/>
                  </a:lnTo>
                  <a:lnTo>
                    <a:pt x="60121" y="16891"/>
                  </a:lnTo>
                  <a:lnTo>
                    <a:pt x="60121" y="15824"/>
                  </a:lnTo>
                  <a:lnTo>
                    <a:pt x="59804" y="15671"/>
                  </a:lnTo>
                  <a:lnTo>
                    <a:pt x="59410" y="15595"/>
                  </a:lnTo>
                  <a:lnTo>
                    <a:pt x="56121" y="15595"/>
                  </a:lnTo>
                  <a:lnTo>
                    <a:pt x="56121" y="21704"/>
                  </a:lnTo>
                  <a:lnTo>
                    <a:pt x="56946" y="21704"/>
                  </a:lnTo>
                  <a:lnTo>
                    <a:pt x="56946" y="19088"/>
                  </a:lnTo>
                  <a:lnTo>
                    <a:pt x="59169" y="19088"/>
                  </a:lnTo>
                  <a:lnTo>
                    <a:pt x="59410" y="19126"/>
                  </a:lnTo>
                  <a:lnTo>
                    <a:pt x="59855" y="19329"/>
                  </a:lnTo>
                  <a:lnTo>
                    <a:pt x="59944" y="19507"/>
                  </a:lnTo>
                  <a:lnTo>
                    <a:pt x="60071" y="20904"/>
                  </a:lnTo>
                  <a:lnTo>
                    <a:pt x="60172" y="21704"/>
                  </a:lnTo>
                  <a:lnTo>
                    <a:pt x="61188" y="21704"/>
                  </a:lnTo>
                  <a:lnTo>
                    <a:pt x="61188" y="21564"/>
                  </a:lnTo>
                  <a:close/>
                </a:path>
                <a:path w="106679" h="85725">
                  <a:moveTo>
                    <a:pt x="62471" y="34632"/>
                  </a:moveTo>
                  <a:lnTo>
                    <a:pt x="62204" y="34340"/>
                  </a:lnTo>
                  <a:lnTo>
                    <a:pt x="62026" y="34163"/>
                  </a:lnTo>
                  <a:lnTo>
                    <a:pt x="61798" y="34036"/>
                  </a:lnTo>
                  <a:lnTo>
                    <a:pt x="61760" y="34937"/>
                  </a:lnTo>
                  <a:lnTo>
                    <a:pt x="61696" y="35877"/>
                  </a:lnTo>
                  <a:lnTo>
                    <a:pt x="61341" y="36347"/>
                  </a:lnTo>
                  <a:lnTo>
                    <a:pt x="60985" y="36499"/>
                  </a:lnTo>
                  <a:lnTo>
                    <a:pt x="58686" y="36499"/>
                  </a:lnTo>
                  <a:lnTo>
                    <a:pt x="58686" y="34340"/>
                  </a:lnTo>
                  <a:lnTo>
                    <a:pt x="60680" y="34340"/>
                  </a:lnTo>
                  <a:lnTo>
                    <a:pt x="60960" y="34391"/>
                  </a:lnTo>
                  <a:lnTo>
                    <a:pt x="61569" y="34632"/>
                  </a:lnTo>
                  <a:lnTo>
                    <a:pt x="61760" y="34937"/>
                  </a:lnTo>
                  <a:lnTo>
                    <a:pt x="61760" y="34023"/>
                  </a:lnTo>
                  <a:lnTo>
                    <a:pt x="61480" y="33909"/>
                  </a:lnTo>
                  <a:lnTo>
                    <a:pt x="61696" y="33807"/>
                  </a:lnTo>
                  <a:lnTo>
                    <a:pt x="61861" y="33680"/>
                  </a:lnTo>
                  <a:lnTo>
                    <a:pt x="62128" y="33375"/>
                  </a:lnTo>
                  <a:lnTo>
                    <a:pt x="62204" y="31991"/>
                  </a:lnTo>
                  <a:lnTo>
                    <a:pt x="62064" y="31788"/>
                  </a:lnTo>
                  <a:lnTo>
                    <a:pt x="61734" y="31305"/>
                  </a:lnTo>
                  <a:lnTo>
                    <a:pt x="61455" y="31191"/>
                  </a:lnTo>
                  <a:lnTo>
                    <a:pt x="61455" y="32283"/>
                  </a:lnTo>
                  <a:lnTo>
                    <a:pt x="61353" y="33312"/>
                  </a:lnTo>
                  <a:lnTo>
                    <a:pt x="60820" y="33629"/>
                  </a:lnTo>
                  <a:lnTo>
                    <a:pt x="60540" y="33680"/>
                  </a:lnTo>
                  <a:lnTo>
                    <a:pt x="58686" y="33680"/>
                  </a:lnTo>
                  <a:lnTo>
                    <a:pt x="58686" y="31788"/>
                  </a:lnTo>
                  <a:lnTo>
                    <a:pt x="60528" y="31788"/>
                  </a:lnTo>
                  <a:lnTo>
                    <a:pt x="60794" y="31826"/>
                  </a:lnTo>
                  <a:lnTo>
                    <a:pt x="61302" y="32042"/>
                  </a:lnTo>
                  <a:lnTo>
                    <a:pt x="61455" y="32283"/>
                  </a:lnTo>
                  <a:lnTo>
                    <a:pt x="61455" y="31191"/>
                  </a:lnTo>
                  <a:lnTo>
                    <a:pt x="61226" y="31089"/>
                  </a:lnTo>
                  <a:lnTo>
                    <a:pt x="57873" y="31089"/>
                  </a:lnTo>
                  <a:lnTo>
                    <a:pt x="57873" y="37211"/>
                  </a:lnTo>
                  <a:lnTo>
                    <a:pt x="61264" y="37211"/>
                  </a:lnTo>
                  <a:lnTo>
                    <a:pt x="61861" y="36969"/>
                  </a:lnTo>
                  <a:lnTo>
                    <a:pt x="62217" y="36499"/>
                  </a:lnTo>
                  <a:lnTo>
                    <a:pt x="62471" y="36169"/>
                  </a:lnTo>
                  <a:lnTo>
                    <a:pt x="62471" y="34632"/>
                  </a:lnTo>
                  <a:close/>
                </a:path>
                <a:path w="106679" h="85725">
                  <a:moveTo>
                    <a:pt x="64604" y="31089"/>
                  </a:moveTo>
                  <a:lnTo>
                    <a:pt x="63766" y="31089"/>
                  </a:lnTo>
                  <a:lnTo>
                    <a:pt x="63766" y="37211"/>
                  </a:lnTo>
                  <a:lnTo>
                    <a:pt x="64604" y="37211"/>
                  </a:lnTo>
                  <a:lnTo>
                    <a:pt x="64604" y="31089"/>
                  </a:lnTo>
                  <a:close/>
                </a:path>
                <a:path w="106679" h="85725">
                  <a:moveTo>
                    <a:pt x="67322" y="19456"/>
                  </a:moveTo>
                  <a:lnTo>
                    <a:pt x="66509" y="19456"/>
                  </a:lnTo>
                  <a:lnTo>
                    <a:pt x="66433" y="19862"/>
                  </a:lnTo>
                  <a:lnTo>
                    <a:pt x="66306" y="20193"/>
                  </a:lnTo>
                  <a:lnTo>
                    <a:pt x="65811" y="20904"/>
                  </a:lnTo>
                  <a:lnTo>
                    <a:pt x="65354" y="21132"/>
                  </a:lnTo>
                  <a:lnTo>
                    <a:pt x="64071" y="21132"/>
                  </a:lnTo>
                  <a:lnTo>
                    <a:pt x="63576" y="20916"/>
                  </a:lnTo>
                  <a:lnTo>
                    <a:pt x="62915" y="20027"/>
                  </a:lnTo>
                  <a:lnTo>
                    <a:pt x="62738" y="19443"/>
                  </a:lnTo>
                  <a:lnTo>
                    <a:pt x="62738" y="17856"/>
                  </a:lnTo>
                  <a:lnTo>
                    <a:pt x="62928" y="17208"/>
                  </a:lnTo>
                  <a:lnTo>
                    <a:pt x="63665" y="16357"/>
                  </a:lnTo>
                  <a:lnTo>
                    <a:pt x="64160" y="16154"/>
                  </a:lnTo>
                  <a:lnTo>
                    <a:pt x="65252" y="16154"/>
                  </a:lnTo>
                  <a:lnTo>
                    <a:pt x="65633" y="16268"/>
                  </a:lnTo>
                  <a:lnTo>
                    <a:pt x="66179" y="16725"/>
                  </a:lnTo>
                  <a:lnTo>
                    <a:pt x="66370" y="17043"/>
                  </a:lnTo>
                  <a:lnTo>
                    <a:pt x="66459" y="17437"/>
                  </a:lnTo>
                  <a:lnTo>
                    <a:pt x="67259" y="17437"/>
                  </a:lnTo>
                  <a:lnTo>
                    <a:pt x="67221" y="16916"/>
                  </a:lnTo>
                  <a:lnTo>
                    <a:pt x="66979" y="16446"/>
                  </a:lnTo>
                  <a:lnTo>
                    <a:pt x="66548" y="16040"/>
                  </a:lnTo>
                  <a:lnTo>
                    <a:pt x="66128" y="15633"/>
                  </a:lnTo>
                  <a:lnTo>
                    <a:pt x="65519" y="15430"/>
                  </a:lnTo>
                  <a:lnTo>
                    <a:pt x="63842" y="15430"/>
                  </a:lnTo>
                  <a:lnTo>
                    <a:pt x="63131" y="15735"/>
                  </a:lnTo>
                  <a:lnTo>
                    <a:pt x="62141" y="16941"/>
                  </a:lnTo>
                  <a:lnTo>
                    <a:pt x="61899" y="17678"/>
                  </a:lnTo>
                  <a:lnTo>
                    <a:pt x="61899" y="19773"/>
                  </a:lnTo>
                  <a:lnTo>
                    <a:pt x="62217" y="20650"/>
                  </a:lnTo>
                  <a:lnTo>
                    <a:pt x="63334" y="21653"/>
                  </a:lnTo>
                  <a:lnTo>
                    <a:pt x="63931" y="21869"/>
                  </a:lnTo>
                  <a:lnTo>
                    <a:pt x="65468" y="21869"/>
                  </a:lnTo>
                  <a:lnTo>
                    <a:pt x="66116" y="21602"/>
                  </a:lnTo>
                  <a:lnTo>
                    <a:pt x="67017" y="20650"/>
                  </a:lnTo>
                  <a:lnTo>
                    <a:pt x="67246" y="20104"/>
                  </a:lnTo>
                  <a:lnTo>
                    <a:pt x="67322" y="19456"/>
                  </a:lnTo>
                  <a:close/>
                </a:path>
                <a:path w="106679" h="85725">
                  <a:moveTo>
                    <a:pt x="70802" y="31089"/>
                  </a:moveTo>
                  <a:lnTo>
                    <a:pt x="70015" y="31089"/>
                  </a:lnTo>
                  <a:lnTo>
                    <a:pt x="70015" y="36042"/>
                  </a:lnTo>
                  <a:lnTo>
                    <a:pt x="66929" y="31089"/>
                  </a:lnTo>
                  <a:lnTo>
                    <a:pt x="65951" y="31089"/>
                  </a:lnTo>
                  <a:lnTo>
                    <a:pt x="65951" y="37211"/>
                  </a:lnTo>
                  <a:lnTo>
                    <a:pt x="66738" y="37211"/>
                  </a:lnTo>
                  <a:lnTo>
                    <a:pt x="66738" y="32258"/>
                  </a:lnTo>
                  <a:lnTo>
                    <a:pt x="69875" y="37211"/>
                  </a:lnTo>
                  <a:lnTo>
                    <a:pt x="70802" y="37211"/>
                  </a:lnTo>
                  <a:lnTo>
                    <a:pt x="70802" y="31089"/>
                  </a:lnTo>
                  <a:close/>
                </a:path>
                <a:path w="106679" h="85725">
                  <a:moveTo>
                    <a:pt x="73202" y="15595"/>
                  </a:moveTo>
                  <a:lnTo>
                    <a:pt x="72364" y="15595"/>
                  </a:lnTo>
                  <a:lnTo>
                    <a:pt x="72364" y="18122"/>
                  </a:lnTo>
                  <a:lnTo>
                    <a:pt x="69189" y="18122"/>
                  </a:lnTo>
                  <a:lnTo>
                    <a:pt x="69189" y="15595"/>
                  </a:lnTo>
                  <a:lnTo>
                    <a:pt x="68351" y="15595"/>
                  </a:lnTo>
                  <a:lnTo>
                    <a:pt x="68351" y="21704"/>
                  </a:lnTo>
                  <a:lnTo>
                    <a:pt x="69189" y="21704"/>
                  </a:lnTo>
                  <a:lnTo>
                    <a:pt x="69189" y="18846"/>
                  </a:lnTo>
                  <a:lnTo>
                    <a:pt x="72364" y="18846"/>
                  </a:lnTo>
                  <a:lnTo>
                    <a:pt x="72364" y="21704"/>
                  </a:lnTo>
                  <a:lnTo>
                    <a:pt x="73202" y="21704"/>
                  </a:lnTo>
                  <a:lnTo>
                    <a:pt x="73202" y="15595"/>
                  </a:lnTo>
                  <a:close/>
                </a:path>
                <a:path w="106679" h="85725">
                  <a:moveTo>
                    <a:pt x="77038" y="37211"/>
                  </a:moveTo>
                  <a:lnTo>
                    <a:pt x="76377" y="35369"/>
                  </a:lnTo>
                  <a:lnTo>
                    <a:pt x="76123" y="34709"/>
                  </a:lnTo>
                  <a:lnTo>
                    <a:pt x="75247" y="32296"/>
                  </a:lnTo>
                  <a:lnTo>
                    <a:pt x="75247" y="34709"/>
                  </a:lnTo>
                  <a:lnTo>
                    <a:pt x="73329" y="34709"/>
                  </a:lnTo>
                  <a:lnTo>
                    <a:pt x="74320" y="32004"/>
                  </a:lnTo>
                  <a:lnTo>
                    <a:pt x="75247" y="34709"/>
                  </a:lnTo>
                  <a:lnTo>
                    <a:pt x="75247" y="32296"/>
                  </a:lnTo>
                  <a:lnTo>
                    <a:pt x="75145" y="32004"/>
                  </a:lnTo>
                  <a:lnTo>
                    <a:pt x="74815" y="31089"/>
                  </a:lnTo>
                  <a:lnTo>
                    <a:pt x="73875" y="31089"/>
                  </a:lnTo>
                  <a:lnTo>
                    <a:pt x="71577" y="37211"/>
                  </a:lnTo>
                  <a:lnTo>
                    <a:pt x="72428" y="37211"/>
                  </a:lnTo>
                  <a:lnTo>
                    <a:pt x="73088" y="35369"/>
                  </a:lnTo>
                  <a:lnTo>
                    <a:pt x="75514" y="35369"/>
                  </a:lnTo>
                  <a:lnTo>
                    <a:pt x="76123" y="37211"/>
                  </a:lnTo>
                  <a:lnTo>
                    <a:pt x="77038" y="37211"/>
                  </a:lnTo>
                  <a:close/>
                </a:path>
                <a:path w="106679" h="85725">
                  <a:moveTo>
                    <a:pt x="79413" y="21704"/>
                  </a:moveTo>
                  <a:lnTo>
                    <a:pt x="78752" y="19875"/>
                  </a:lnTo>
                  <a:lnTo>
                    <a:pt x="78511" y="19202"/>
                  </a:lnTo>
                  <a:lnTo>
                    <a:pt x="77622" y="16789"/>
                  </a:lnTo>
                  <a:lnTo>
                    <a:pt x="77622" y="19202"/>
                  </a:lnTo>
                  <a:lnTo>
                    <a:pt x="75704" y="19202"/>
                  </a:lnTo>
                  <a:lnTo>
                    <a:pt x="76695" y="16510"/>
                  </a:lnTo>
                  <a:lnTo>
                    <a:pt x="77622" y="19202"/>
                  </a:lnTo>
                  <a:lnTo>
                    <a:pt x="77622" y="16789"/>
                  </a:lnTo>
                  <a:lnTo>
                    <a:pt x="77520" y="16510"/>
                  </a:lnTo>
                  <a:lnTo>
                    <a:pt x="77203" y="15595"/>
                  </a:lnTo>
                  <a:lnTo>
                    <a:pt x="76263" y="15595"/>
                  </a:lnTo>
                  <a:lnTo>
                    <a:pt x="73952" y="21704"/>
                  </a:lnTo>
                  <a:lnTo>
                    <a:pt x="74803" y="21704"/>
                  </a:lnTo>
                  <a:lnTo>
                    <a:pt x="75463" y="19875"/>
                  </a:lnTo>
                  <a:lnTo>
                    <a:pt x="77889" y="19875"/>
                  </a:lnTo>
                  <a:lnTo>
                    <a:pt x="78511" y="21704"/>
                  </a:lnTo>
                  <a:lnTo>
                    <a:pt x="79413" y="21704"/>
                  </a:lnTo>
                  <a:close/>
                </a:path>
                <a:path w="106679" h="85725">
                  <a:moveTo>
                    <a:pt x="82969" y="37071"/>
                  </a:moveTo>
                  <a:lnTo>
                    <a:pt x="82842" y="37020"/>
                  </a:lnTo>
                  <a:lnTo>
                    <a:pt x="82651" y="36410"/>
                  </a:lnTo>
                  <a:lnTo>
                    <a:pt x="82537" y="34747"/>
                  </a:lnTo>
                  <a:lnTo>
                    <a:pt x="82410" y="34582"/>
                  </a:lnTo>
                  <a:lnTo>
                    <a:pt x="82296" y="34429"/>
                  </a:lnTo>
                  <a:lnTo>
                    <a:pt x="82118" y="34302"/>
                  </a:lnTo>
                  <a:lnTo>
                    <a:pt x="81876" y="34201"/>
                  </a:lnTo>
                  <a:lnTo>
                    <a:pt x="82143" y="34061"/>
                  </a:lnTo>
                  <a:lnTo>
                    <a:pt x="82346" y="33896"/>
                  </a:lnTo>
                  <a:lnTo>
                    <a:pt x="82600" y="33502"/>
                  </a:lnTo>
                  <a:lnTo>
                    <a:pt x="82626" y="31851"/>
                  </a:lnTo>
                  <a:lnTo>
                    <a:pt x="82448" y="31559"/>
                  </a:lnTo>
                  <a:lnTo>
                    <a:pt x="81889" y="31318"/>
                  </a:lnTo>
                  <a:lnTo>
                    <a:pt x="81889" y="32385"/>
                  </a:lnTo>
                  <a:lnTo>
                    <a:pt x="81788" y="33502"/>
                  </a:lnTo>
                  <a:lnTo>
                    <a:pt x="81330" y="33820"/>
                  </a:lnTo>
                  <a:lnTo>
                    <a:pt x="81026" y="33896"/>
                  </a:lnTo>
                  <a:lnTo>
                    <a:pt x="78714" y="33896"/>
                  </a:lnTo>
                  <a:lnTo>
                    <a:pt x="78714" y="31800"/>
                  </a:lnTo>
                  <a:lnTo>
                    <a:pt x="81026" y="31800"/>
                  </a:lnTo>
                  <a:lnTo>
                    <a:pt x="81254" y="31851"/>
                  </a:lnTo>
                  <a:lnTo>
                    <a:pt x="81737" y="32092"/>
                  </a:lnTo>
                  <a:lnTo>
                    <a:pt x="81889" y="32385"/>
                  </a:lnTo>
                  <a:lnTo>
                    <a:pt x="81889" y="31318"/>
                  </a:lnTo>
                  <a:lnTo>
                    <a:pt x="81572" y="31165"/>
                  </a:lnTo>
                  <a:lnTo>
                    <a:pt x="81191" y="31089"/>
                  </a:lnTo>
                  <a:lnTo>
                    <a:pt x="77889" y="31089"/>
                  </a:lnTo>
                  <a:lnTo>
                    <a:pt x="77889" y="37211"/>
                  </a:lnTo>
                  <a:lnTo>
                    <a:pt x="78714" y="37211"/>
                  </a:lnTo>
                  <a:lnTo>
                    <a:pt x="78714" y="34582"/>
                  </a:lnTo>
                  <a:lnTo>
                    <a:pt x="80949" y="34582"/>
                  </a:lnTo>
                  <a:lnTo>
                    <a:pt x="81191" y="34620"/>
                  </a:lnTo>
                  <a:lnTo>
                    <a:pt x="81622" y="34836"/>
                  </a:lnTo>
                  <a:lnTo>
                    <a:pt x="81724" y="35001"/>
                  </a:lnTo>
                  <a:lnTo>
                    <a:pt x="81851" y="36410"/>
                  </a:lnTo>
                  <a:lnTo>
                    <a:pt x="81953" y="37211"/>
                  </a:lnTo>
                  <a:lnTo>
                    <a:pt x="82969" y="37211"/>
                  </a:lnTo>
                  <a:lnTo>
                    <a:pt x="82969" y="37071"/>
                  </a:lnTo>
                  <a:close/>
                </a:path>
                <a:path w="106679" h="85725">
                  <a:moveTo>
                    <a:pt x="85344" y="21564"/>
                  </a:moveTo>
                  <a:lnTo>
                    <a:pt x="85217" y="21513"/>
                  </a:lnTo>
                  <a:lnTo>
                    <a:pt x="85026" y="20904"/>
                  </a:lnTo>
                  <a:lnTo>
                    <a:pt x="84912" y="19253"/>
                  </a:lnTo>
                  <a:lnTo>
                    <a:pt x="84785" y="19088"/>
                  </a:lnTo>
                  <a:lnTo>
                    <a:pt x="84670" y="18923"/>
                  </a:lnTo>
                  <a:lnTo>
                    <a:pt x="84493" y="18796"/>
                  </a:lnTo>
                  <a:lnTo>
                    <a:pt x="84251" y="18707"/>
                  </a:lnTo>
                  <a:lnTo>
                    <a:pt x="84518" y="18567"/>
                  </a:lnTo>
                  <a:lnTo>
                    <a:pt x="84721" y="18389"/>
                  </a:lnTo>
                  <a:lnTo>
                    <a:pt x="84975" y="18008"/>
                  </a:lnTo>
                  <a:lnTo>
                    <a:pt x="85001" y="16344"/>
                  </a:lnTo>
                  <a:lnTo>
                    <a:pt x="84823" y="16065"/>
                  </a:lnTo>
                  <a:lnTo>
                    <a:pt x="84264" y="15824"/>
                  </a:lnTo>
                  <a:lnTo>
                    <a:pt x="84264" y="16891"/>
                  </a:lnTo>
                  <a:lnTo>
                    <a:pt x="84162" y="18008"/>
                  </a:lnTo>
                  <a:lnTo>
                    <a:pt x="83705" y="18313"/>
                  </a:lnTo>
                  <a:lnTo>
                    <a:pt x="83400" y="18389"/>
                  </a:lnTo>
                  <a:lnTo>
                    <a:pt x="81089" y="18389"/>
                  </a:lnTo>
                  <a:lnTo>
                    <a:pt x="81089" y="16306"/>
                  </a:lnTo>
                  <a:lnTo>
                    <a:pt x="83400" y="16306"/>
                  </a:lnTo>
                  <a:lnTo>
                    <a:pt x="83629" y="16344"/>
                  </a:lnTo>
                  <a:lnTo>
                    <a:pt x="84112" y="16586"/>
                  </a:lnTo>
                  <a:lnTo>
                    <a:pt x="84264" y="16891"/>
                  </a:lnTo>
                  <a:lnTo>
                    <a:pt x="84264" y="15824"/>
                  </a:lnTo>
                  <a:lnTo>
                    <a:pt x="83947" y="15671"/>
                  </a:lnTo>
                  <a:lnTo>
                    <a:pt x="83566" y="15595"/>
                  </a:lnTo>
                  <a:lnTo>
                    <a:pt x="80264" y="15595"/>
                  </a:lnTo>
                  <a:lnTo>
                    <a:pt x="80264" y="21704"/>
                  </a:lnTo>
                  <a:lnTo>
                    <a:pt x="81089" y="21704"/>
                  </a:lnTo>
                  <a:lnTo>
                    <a:pt x="81089" y="19088"/>
                  </a:lnTo>
                  <a:lnTo>
                    <a:pt x="83324" y="19088"/>
                  </a:lnTo>
                  <a:lnTo>
                    <a:pt x="83566" y="19126"/>
                  </a:lnTo>
                  <a:lnTo>
                    <a:pt x="83997" y="19329"/>
                  </a:lnTo>
                  <a:lnTo>
                    <a:pt x="84099" y="19507"/>
                  </a:lnTo>
                  <a:lnTo>
                    <a:pt x="84226" y="20904"/>
                  </a:lnTo>
                  <a:lnTo>
                    <a:pt x="84328" y="21704"/>
                  </a:lnTo>
                  <a:lnTo>
                    <a:pt x="85344" y="21704"/>
                  </a:lnTo>
                  <a:lnTo>
                    <a:pt x="85344" y="21564"/>
                  </a:lnTo>
                  <a:close/>
                </a:path>
                <a:path w="106679" h="85725">
                  <a:moveTo>
                    <a:pt x="88214" y="23444"/>
                  </a:moveTo>
                  <a:lnTo>
                    <a:pt x="87795" y="22669"/>
                  </a:lnTo>
                  <a:lnTo>
                    <a:pt x="87528" y="22085"/>
                  </a:lnTo>
                  <a:lnTo>
                    <a:pt x="87160" y="21005"/>
                  </a:lnTo>
                  <a:lnTo>
                    <a:pt x="87045" y="20269"/>
                  </a:lnTo>
                  <a:lnTo>
                    <a:pt x="87045" y="18669"/>
                  </a:lnTo>
                  <a:lnTo>
                    <a:pt x="87147" y="17970"/>
                  </a:lnTo>
                  <a:lnTo>
                    <a:pt x="87477" y="16967"/>
                  </a:lnTo>
                  <a:lnTo>
                    <a:pt x="87757" y="16344"/>
                  </a:lnTo>
                  <a:lnTo>
                    <a:pt x="88188" y="15494"/>
                  </a:lnTo>
                  <a:lnTo>
                    <a:pt x="87680" y="15494"/>
                  </a:lnTo>
                  <a:lnTo>
                    <a:pt x="87160" y="16306"/>
                  </a:lnTo>
                  <a:lnTo>
                    <a:pt x="86817" y="16916"/>
                  </a:lnTo>
                  <a:lnTo>
                    <a:pt x="86398" y="17970"/>
                  </a:lnTo>
                  <a:lnTo>
                    <a:pt x="86271" y="18694"/>
                  </a:lnTo>
                  <a:lnTo>
                    <a:pt x="86283" y="19964"/>
                  </a:lnTo>
                  <a:lnTo>
                    <a:pt x="87706" y="23444"/>
                  </a:lnTo>
                  <a:lnTo>
                    <a:pt x="88214" y="23444"/>
                  </a:lnTo>
                  <a:close/>
                </a:path>
                <a:path w="106679" h="85725">
                  <a:moveTo>
                    <a:pt x="88925" y="31089"/>
                  </a:moveTo>
                  <a:lnTo>
                    <a:pt x="87960" y="31089"/>
                  </a:lnTo>
                  <a:lnTo>
                    <a:pt x="86194" y="34036"/>
                  </a:lnTo>
                  <a:lnTo>
                    <a:pt x="84442" y="31089"/>
                  </a:lnTo>
                  <a:lnTo>
                    <a:pt x="83477" y="31089"/>
                  </a:lnTo>
                  <a:lnTo>
                    <a:pt x="85775" y="34747"/>
                  </a:lnTo>
                  <a:lnTo>
                    <a:pt x="85775" y="37211"/>
                  </a:lnTo>
                  <a:lnTo>
                    <a:pt x="86614" y="37211"/>
                  </a:lnTo>
                  <a:lnTo>
                    <a:pt x="86614" y="34747"/>
                  </a:lnTo>
                  <a:lnTo>
                    <a:pt x="88925" y="31089"/>
                  </a:lnTo>
                  <a:close/>
                </a:path>
                <a:path w="106679" h="85725">
                  <a:moveTo>
                    <a:pt x="91516" y="38950"/>
                  </a:moveTo>
                  <a:lnTo>
                    <a:pt x="91109" y="38176"/>
                  </a:lnTo>
                  <a:lnTo>
                    <a:pt x="90830" y="37592"/>
                  </a:lnTo>
                  <a:lnTo>
                    <a:pt x="90474" y="36512"/>
                  </a:lnTo>
                  <a:lnTo>
                    <a:pt x="90360" y="35775"/>
                  </a:lnTo>
                  <a:lnTo>
                    <a:pt x="90360" y="34163"/>
                  </a:lnTo>
                  <a:lnTo>
                    <a:pt x="90462" y="33464"/>
                  </a:lnTo>
                  <a:lnTo>
                    <a:pt x="90792" y="32461"/>
                  </a:lnTo>
                  <a:lnTo>
                    <a:pt x="91071" y="31838"/>
                  </a:lnTo>
                  <a:lnTo>
                    <a:pt x="91503" y="30988"/>
                  </a:lnTo>
                  <a:lnTo>
                    <a:pt x="90982" y="30988"/>
                  </a:lnTo>
                  <a:lnTo>
                    <a:pt x="90462" y="31800"/>
                  </a:lnTo>
                  <a:lnTo>
                    <a:pt x="90131" y="32423"/>
                  </a:lnTo>
                  <a:lnTo>
                    <a:pt x="89700" y="33464"/>
                  </a:lnTo>
                  <a:lnTo>
                    <a:pt x="89573" y="34201"/>
                  </a:lnTo>
                  <a:lnTo>
                    <a:pt x="89585" y="35471"/>
                  </a:lnTo>
                  <a:lnTo>
                    <a:pt x="91008" y="38950"/>
                  </a:lnTo>
                  <a:lnTo>
                    <a:pt x="91516" y="38950"/>
                  </a:lnTo>
                  <a:close/>
                </a:path>
                <a:path w="106679" h="85725">
                  <a:moveTo>
                    <a:pt x="92976" y="15849"/>
                  </a:moveTo>
                  <a:lnTo>
                    <a:pt x="88823" y="15849"/>
                  </a:lnTo>
                  <a:lnTo>
                    <a:pt x="88823" y="16611"/>
                  </a:lnTo>
                  <a:lnTo>
                    <a:pt x="92125" y="16611"/>
                  </a:lnTo>
                  <a:lnTo>
                    <a:pt x="91694" y="17081"/>
                  </a:lnTo>
                  <a:lnTo>
                    <a:pt x="91300" y="17653"/>
                  </a:lnTo>
                  <a:lnTo>
                    <a:pt x="90284" y="19443"/>
                  </a:lnTo>
                  <a:lnTo>
                    <a:pt x="89865" y="20574"/>
                  </a:lnTo>
                  <a:lnTo>
                    <a:pt x="89674" y="21704"/>
                  </a:lnTo>
                  <a:lnTo>
                    <a:pt x="90500" y="21704"/>
                  </a:lnTo>
                  <a:lnTo>
                    <a:pt x="90728" y="20662"/>
                  </a:lnTo>
                  <a:lnTo>
                    <a:pt x="90932" y="19951"/>
                  </a:lnTo>
                  <a:lnTo>
                    <a:pt x="92976" y="16510"/>
                  </a:lnTo>
                  <a:lnTo>
                    <a:pt x="92976" y="15849"/>
                  </a:lnTo>
                  <a:close/>
                </a:path>
                <a:path w="106679" h="85725">
                  <a:moveTo>
                    <a:pt x="94843" y="31267"/>
                  </a:moveTo>
                  <a:lnTo>
                    <a:pt x="94246" y="31267"/>
                  </a:lnTo>
                  <a:lnTo>
                    <a:pt x="94145" y="31737"/>
                  </a:lnTo>
                  <a:lnTo>
                    <a:pt x="93980" y="32029"/>
                  </a:lnTo>
                  <a:lnTo>
                    <a:pt x="93560" y="32270"/>
                  </a:lnTo>
                  <a:lnTo>
                    <a:pt x="93179" y="32359"/>
                  </a:lnTo>
                  <a:lnTo>
                    <a:pt x="92633" y="32410"/>
                  </a:lnTo>
                  <a:lnTo>
                    <a:pt x="92633" y="32994"/>
                  </a:lnTo>
                  <a:lnTo>
                    <a:pt x="94043" y="32994"/>
                  </a:lnTo>
                  <a:lnTo>
                    <a:pt x="94043" y="37211"/>
                  </a:lnTo>
                  <a:lnTo>
                    <a:pt x="94843" y="37211"/>
                  </a:lnTo>
                  <a:lnTo>
                    <a:pt x="94843" y="31267"/>
                  </a:lnTo>
                  <a:close/>
                </a:path>
                <a:path w="106679" h="85725">
                  <a:moveTo>
                    <a:pt x="97637" y="19113"/>
                  </a:moveTo>
                  <a:lnTo>
                    <a:pt x="97485" y="18719"/>
                  </a:lnTo>
                  <a:lnTo>
                    <a:pt x="97345" y="18580"/>
                  </a:lnTo>
                  <a:lnTo>
                    <a:pt x="96786" y="18110"/>
                  </a:lnTo>
                  <a:lnTo>
                    <a:pt x="96786" y="19265"/>
                  </a:lnTo>
                  <a:lnTo>
                    <a:pt x="96761" y="20561"/>
                  </a:lnTo>
                  <a:lnTo>
                    <a:pt x="96380" y="21069"/>
                  </a:lnTo>
                  <a:lnTo>
                    <a:pt x="96088" y="21196"/>
                  </a:lnTo>
                  <a:lnTo>
                    <a:pt x="95300" y="21196"/>
                  </a:lnTo>
                  <a:lnTo>
                    <a:pt x="94996" y="21069"/>
                  </a:lnTo>
                  <a:lnTo>
                    <a:pt x="94551" y="20561"/>
                  </a:lnTo>
                  <a:lnTo>
                    <a:pt x="94564" y="19113"/>
                  </a:lnTo>
                  <a:lnTo>
                    <a:pt x="95046" y="18681"/>
                  </a:lnTo>
                  <a:lnTo>
                    <a:pt x="95211" y="18618"/>
                  </a:lnTo>
                  <a:lnTo>
                    <a:pt x="95338" y="18580"/>
                  </a:lnTo>
                  <a:lnTo>
                    <a:pt x="96113" y="18580"/>
                  </a:lnTo>
                  <a:lnTo>
                    <a:pt x="96431" y="18719"/>
                  </a:lnTo>
                  <a:lnTo>
                    <a:pt x="96786" y="19265"/>
                  </a:lnTo>
                  <a:lnTo>
                    <a:pt x="96786" y="18110"/>
                  </a:lnTo>
                  <a:lnTo>
                    <a:pt x="96329" y="17907"/>
                  </a:lnTo>
                  <a:lnTo>
                    <a:pt x="95504" y="17894"/>
                  </a:lnTo>
                  <a:lnTo>
                    <a:pt x="95237" y="17945"/>
                  </a:lnTo>
                  <a:lnTo>
                    <a:pt x="94742" y="18186"/>
                  </a:lnTo>
                  <a:lnTo>
                    <a:pt x="94538" y="18351"/>
                  </a:lnTo>
                  <a:lnTo>
                    <a:pt x="94348" y="18618"/>
                  </a:lnTo>
                  <a:lnTo>
                    <a:pt x="94424" y="17716"/>
                  </a:lnTo>
                  <a:lnTo>
                    <a:pt x="94538" y="17310"/>
                  </a:lnTo>
                  <a:lnTo>
                    <a:pt x="94996" y="16586"/>
                  </a:lnTo>
                  <a:lnTo>
                    <a:pt x="95338" y="16383"/>
                  </a:lnTo>
                  <a:lnTo>
                    <a:pt x="96126" y="16383"/>
                  </a:lnTo>
                  <a:lnTo>
                    <a:pt x="96393" y="16510"/>
                  </a:lnTo>
                  <a:lnTo>
                    <a:pt x="96672" y="16891"/>
                  </a:lnTo>
                  <a:lnTo>
                    <a:pt x="96799" y="17310"/>
                  </a:lnTo>
                  <a:lnTo>
                    <a:pt x="97536" y="17310"/>
                  </a:lnTo>
                  <a:lnTo>
                    <a:pt x="96418" y="15722"/>
                  </a:lnTo>
                  <a:lnTo>
                    <a:pt x="94818" y="15722"/>
                  </a:lnTo>
                  <a:lnTo>
                    <a:pt x="94195" y="16217"/>
                  </a:lnTo>
                  <a:lnTo>
                    <a:pt x="93662" y="17716"/>
                  </a:lnTo>
                  <a:lnTo>
                    <a:pt x="93789" y="20815"/>
                  </a:lnTo>
                  <a:lnTo>
                    <a:pt x="94589" y="21653"/>
                  </a:lnTo>
                  <a:lnTo>
                    <a:pt x="95072" y="21869"/>
                  </a:lnTo>
                  <a:lnTo>
                    <a:pt x="96278" y="21869"/>
                  </a:lnTo>
                  <a:lnTo>
                    <a:pt x="96786" y="21653"/>
                  </a:lnTo>
                  <a:lnTo>
                    <a:pt x="97167" y="21196"/>
                  </a:lnTo>
                  <a:lnTo>
                    <a:pt x="97485" y="20815"/>
                  </a:lnTo>
                  <a:lnTo>
                    <a:pt x="97586" y="20561"/>
                  </a:lnTo>
                  <a:lnTo>
                    <a:pt x="97637" y="19113"/>
                  </a:lnTo>
                  <a:close/>
                </a:path>
                <a:path w="106679" h="85725">
                  <a:moveTo>
                    <a:pt x="101015" y="35102"/>
                  </a:moveTo>
                  <a:lnTo>
                    <a:pt x="100139" y="35102"/>
                  </a:lnTo>
                  <a:lnTo>
                    <a:pt x="100139" y="32397"/>
                  </a:lnTo>
                  <a:lnTo>
                    <a:pt x="100139" y="31229"/>
                  </a:lnTo>
                  <a:lnTo>
                    <a:pt x="99504" y="31229"/>
                  </a:lnTo>
                  <a:lnTo>
                    <a:pt x="99377" y="31407"/>
                  </a:lnTo>
                  <a:lnTo>
                    <a:pt x="99377" y="32397"/>
                  </a:lnTo>
                  <a:lnTo>
                    <a:pt x="99377" y="35102"/>
                  </a:lnTo>
                  <a:lnTo>
                    <a:pt x="97472" y="35102"/>
                  </a:lnTo>
                  <a:lnTo>
                    <a:pt x="99377" y="32397"/>
                  </a:lnTo>
                  <a:lnTo>
                    <a:pt x="99377" y="31407"/>
                  </a:lnTo>
                  <a:lnTo>
                    <a:pt x="96786" y="35013"/>
                  </a:lnTo>
                  <a:lnTo>
                    <a:pt x="96786" y="35750"/>
                  </a:lnTo>
                  <a:lnTo>
                    <a:pt x="99390" y="35750"/>
                  </a:lnTo>
                  <a:lnTo>
                    <a:pt x="99390" y="37211"/>
                  </a:lnTo>
                  <a:lnTo>
                    <a:pt x="100139" y="37211"/>
                  </a:lnTo>
                  <a:lnTo>
                    <a:pt x="100139" y="35750"/>
                  </a:lnTo>
                  <a:lnTo>
                    <a:pt x="101015" y="35750"/>
                  </a:lnTo>
                  <a:lnTo>
                    <a:pt x="101015" y="35102"/>
                  </a:lnTo>
                  <a:close/>
                </a:path>
                <a:path w="106679" h="85725">
                  <a:moveTo>
                    <a:pt x="102450" y="15849"/>
                  </a:moveTo>
                  <a:lnTo>
                    <a:pt x="98298" y="15849"/>
                  </a:lnTo>
                  <a:lnTo>
                    <a:pt x="98298" y="16611"/>
                  </a:lnTo>
                  <a:lnTo>
                    <a:pt x="101600" y="16611"/>
                  </a:lnTo>
                  <a:lnTo>
                    <a:pt x="101180" y="17081"/>
                  </a:lnTo>
                  <a:lnTo>
                    <a:pt x="100774" y="17653"/>
                  </a:lnTo>
                  <a:lnTo>
                    <a:pt x="99758" y="19443"/>
                  </a:lnTo>
                  <a:lnTo>
                    <a:pt x="99339" y="20574"/>
                  </a:lnTo>
                  <a:lnTo>
                    <a:pt x="99148" y="21704"/>
                  </a:lnTo>
                  <a:lnTo>
                    <a:pt x="99987" y="21704"/>
                  </a:lnTo>
                  <a:lnTo>
                    <a:pt x="100215" y="20662"/>
                  </a:lnTo>
                  <a:lnTo>
                    <a:pt x="100418" y="19951"/>
                  </a:lnTo>
                  <a:lnTo>
                    <a:pt x="102450" y="16510"/>
                  </a:lnTo>
                  <a:lnTo>
                    <a:pt x="102450" y="15849"/>
                  </a:lnTo>
                  <a:close/>
                </a:path>
                <a:path w="106679" h="85725">
                  <a:moveTo>
                    <a:pt x="103530" y="34607"/>
                  </a:moveTo>
                  <a:lnTo>
                    <a:pt x="102082" y="30988"/>
                  </a:lnTo>
                  <a:lnTo>
                    <a:pt x="101587" y="30988"/>
                  </a:lnTo>
                  <a:lnTo>
                    <a:pt x="101993" y="31762"/>
                  </a:lnTo>
                  <a:lnTo>
                    <a:pt x="102273" y="32359"/>
                  </a:lnTo>
                  <a:lnTo>
                    <a:pt x="102628" y="33426"/>
                  </a:lnTo>
                  <a:lnTo>
                    <a:pt x="102743" y="34163"/>
                  </a:lnTo>
                  <a:lnTo>
                    <a:pt x="102743" y="35775"/>
                  </a:lnTo>
                  <a:lnTo>
                    <a:pt x="102641" y="36474"/>
                  </a:lnTo>
                  <a:lnTo>
                    <a:pt x="102323" y="37452"/>
                  </a:lnTo>
                  <a:lnTo>
                    <a:pt x="102044" y="38087"/>
                  </a:lnTo>
                  <a:lnTo>
                    <a:pt x="101600" y="38950"/>
                  </a:lnTo>
                  <a:lnTo>
                    <a:pt x="102120" y="38950"/>
                  </a:lnTo>
                  <a:lnTo>
                    <a:pt x="102628" y="38138"/>
                  </a:lnTo>
                  <a:lnTo>
                    <a:pt x="102971" y="37528"/>
                  </a:lnTo>
                  <a:lnTo>
                    <a:pt x="103403" y="36474"/>
                  </a:lnTo>
                  <a:lnTo>
                    <a:pt x="103530" y="35737"/>
                  </a:lnTo>
                  <a:lnTo>
                    <a:pt x="103530" y="34607"/>
                  </a:lnTo>
                  <a:close/>
                </a:path>
                <a:path w="106679" h="85725">
                  <a:moveTo>
                    <a:pt x="104965" y="19113"/>
                  </a:moveTo>
                  <a:lnTo>
                    <a:pt x="103517" y="15494"/>
                  </a:lnTo>
                  <a:lnTo>
                    <a:pt x="103022" y="15494"/>
                  </a:lnTo>
                  <a:lnTo>
                    <a:pt x="103416" y="16268"/>
                  </a:lnTo>
                  <a:lnTo>
                    <a:pt x="103695" y="16852"/>
                  </a:lnTo>
                  <a:lnTo>
                    <a:pt x="104063" y="17932"/>
                  </a:lnTo>
                  <a:lnTo>
                    <a:pt x="104178" y="18669"/>
                  </a:lnTo>
                  <a:lnTo>
                    <a:pt x="104178" y="20269"/>
                  </a:lnTo>
                  <a:lnTo>
                    <a:pt x="104076" y="20967"/>
                  </a:lnTo>
                  <a:lnTo>
                    <a:pt x="103759" y="21958"/>
                  </a:lnTo>
                  <a:lnTo>
                    <a:pt x="103466" y="22593"/>
                  </a:lnTo>
                  <a:lnTo>
                    <a:pt x="103022" y="23444"/>
                  </a:lnTo>
                  <a:lnTo>
                    <a:pt x="103555" y="23444"/>
                  </a:lnTo>
                  <a:lnTo>
                    <a:pt x="104063" y="22644"/>
                  </a:lnTo>
                  <a:lnTo>
                    <a:pt x="104406" y="22034"/>
                  </a:lnTo>
                  <a:lnTo>
                    <a:pt x="104825" y="20980"/>
                  </a:lnTo>
                  <a:lnTo>
                    <a:pt x="104965" y="20243"/>
                  </a:lnTo>
                  <a:lnTo>
                    <a:pt x="104965" y="19113"/>
                  </a:lnTo>
                  <a:close/>
                </a:path>
                <a:path w="106679" h="85725">
                  <a:moveTo>
                    <a:pt x="106375" y="3606"/>
                  </a:moveTo>
                  <a:lnTo>
                    <a:pt x="104940" y="0"/>
                  </a:lnTo>
                  <a:lnTo>
                    <a:pt x="104432" y="0"/>
                  </a:lnTo>
                  <a:lnTo>
                    <a:pt x="104838" y="774"/>
                  </a:lnTo>
                  <a:lnTo>
                    <a:pt x="105117" y="1358"/>
                  </a:lnTo>
                  <a:lnTo>
                    <a:pt x="105486" y="2438"/>
                  </a:lnTo>
                  <a:lnTo>
                    <a:pt x="105600" y="3175"/>
                  </a:lnTo>
                  <a:lnTo>
                    <a:pt x="105600" y="4775"/>
                  </a:lnTo>
                  <a:lnTo>
                    <a:pt x="105498" y="5473"/>
                  </a:lnTo>
                  <a:lnTo>
                    <a:pt x="105168" y="6464"/>
                  </a:lnTo>
                  <a:lnTo>
                    <a:pt x="104889" y="7086"/>
                  </a:lnTo>
                  <a:lnTo>
                    <a:pt x="104444" y="7950"/>
                  </a:lnTo>
                  <a:lnTo>
                    <a:pt x="104965" y="7950"/>
                  </a:lnTo>
                  <a:lnTo>
                    <a:pt x="105486" y="7150"/>
                  </a:lnTo>
                  <a:lnTo>
                    <a:pt x="105829" y="6540"/>
                  </a:lnTo>
                  <a:lnTo>
                    <a:pt x="106248" y="5486"/>
                  </a:lnTo>
                  <a:lnTo>
                    <a:pt x="106375" y="4749"/>
                  </a:lnTo>
                  <a:lnTo>
                    <a:pt x="106375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41658" y="161933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762" y="47752"/>
                  </a:moveTo>
                  <a:lnTo>
                    <a:pt x="0" y="47752"/>
                  </a:lnTo>
                  <a:lnTo>
                    <a:pt x="0" y="52184"/>
                  </a:lnTo>
                  <a:lnTo>
                    <a:pt x="762" y="52184"/>
                  </a:lnTo>
                  <a:lnTo>
                    <a:pt x="762" y="47752"/>
                  </a:lnTo>
                  <a:close/>
                </a:path>
                <a:path w="104775" h="54610">
                  <a:moveTo>
                    <a:pt x="762" y="46075"/>
                  </a:moveTo>
                  <a:lnTo>
                    <a:pt x="0" y="46075"/>
                  </a:lnTo>
                  <a:lnTo>
                    <a:pt x="0" y="46926"/>
                  </a:lnTo>
                  <a:lnTo>
                    <a:pt x="762" y="46926"/>
                  </a:lnTo>
                  <a:lnTo>
                    <a:pt x="762" y="46075"/>
                  </a:lnTo>
                  <a:close/>
                </a:path>
                <a:path w="104775" h="54610">
                  <a:moveTo>
                    <a:pt x="762" y="32258"/>
                  </a:moveTo>
                  <a:lnTo>
                    <a:pt x="0" y="32258"/>
                  </a:lnTo>
                  <a:lnTo>
                    <a:pt x="0" y="36690"/>
                  </a:lnTo>
                  <a:lnTo>
                    <a:pt x="762" y="36690"/>
                  </a:lnTo>
                  <a:lnTo>
                    <a:pt x="762" y="32258"/>
                  </a:lnTo>
                  <a:close/>
                </a:path>
                <a:path w="104775" h="54610">
                  <a:moveTo>
                    <a:pt x="762" y="30581"/>
                  </a:moveTo>
                  <a:lnTo>
                    <a:pt x="0" y="30581"/>
                  </a:lnTo>
                  <a:lnTo>
                    <a:pt x="0" y="31432"/>
                  </a:lnTo>
                  <a:lnTo>
                    <a:pt x="762" y="31432"/>
                  </a:lnTo>
                  <a:lnTo>
                    <a:pt x="762" y="30581"/>
                  </a:lnTo>
                  <a:close/>
                </a:path>
                <a:path w="104775" h="54610">
                  <a:moveTo>
                    <a:pt x="762" y="16764"/>
                  </a:moveTo>
                  <a:lnTo>
                    <a:pt x="0" y="16764"/>
                  </a:lnTo>
                  <a:lnTo>
                    <a:pt x="0" y="21196"/>
                  </a:lnTo>
                  <a:lnTo>
                    <a:pt x="762" y="21196"/>
                  </a:lnTo>
                  <a:lnTo>
                    <a:pt x="762" y="16764"/>
                  </a:lnTo>
                  <a:close/>
                </a:path>
                <a:path w="104775" h="54610">
                  <a:moveTo>
                    <a:pt x="762" y="15087"/>
                  </a:moveTo>
                  <a:lnTo>
                    <a:pt x="0" y="15087"/>
                  </a:lnTo>
                  <a:lnTo>
                    <a:pt x="0" y="15925"/>
                  </a:lnTo>
                  <a:lnTo>
                    <a:pt x="762" y="15925"/>
                  </a:lnTo>
                  <a:lnTo>
                    <a:pt x="762" y="15087"/>
                  </a:lnTo>
                  <a:close/>
                </a:path>
                <a:path w="104775" h="54610">
                  <a:moveTo>
                    <a:pt x="5765" y="49149"/>
                  </a:moveTo>
                  <a:lnTo>
                    <a:pt x="5588" y="48590"/>
                  </a:lnTo>
                  <a:lnTo>
                    <a:pt x="5308" y="48285"/>
                  </a:lnTo>
                  <a:lnTo>
                    <a:pt x="4889" y="47840"/>
                  </a:lnTo>
                  <a:lnTo>
                    <a:pt x="4889" y="49149"/>
                  </a:lnTo>
                  <a:lnTo>
                    <a:pt x="4876" y="50952"/>
                  </a:lnTo>
                  <a:lnTo>
                    <a:pt x="4419" y="51536"/>
                  </a:lnTo>
                  <a:lnTo>
                    <a:pt x="4127" y="51689"/>
                  </a:lnTo>
                  <a:lnTo>
                    <a:pt x="3263" y="51689"/>
                  </a:lnTo>
                  <a:lnTo>
                    <a:pt x="2908" y="51447"/>
                  </a:lnTo>
                  <a:lnTo>
                    <a:pt x="2692" y="50952"/>
                  </a:lnTo>
                  <a:lnTo>
                    <a:pt x="2679" y="49149"/>
                  </a:lnTo>
                  <a:lnTo>
                    <a:pt x="2882" y="48590"/>
                  </a:lnTo>
                  <a:lnTo>
                    <a:pt x="3175" y="48348"/>
                  </a:lnTo>
                  <a:lnTo>
                    <a:pt x="4292" y="48285"/>
                  </a:lnTo>
                  <a:lnTo>
                    <a:pt x="4648" y="48526"/>
                  </a:lnTo>
                  <a:lnTo>
                    <a:pt x="4889" y="49149"/>
                  </a:lnTo>
                  <a:lnTo>
                    <a:pt x="4889" y="47840"/>
                  </a:lnTo>
                  <a:lnTo>
                    <a:pt x="4457" y="47625"/>
                  </a:lnTo>
                  <a:lnTo>
                    <a:pt x="3606" y="47625"/>
                  </a:lnTo>
                  <a:lnTo>
                    <a:pt x="3314" y="47713"/>
                  </a:lnTo>
                  <a:lnTo>
                    <a:pt x="2882" y="47980"/>
                  </a:lnTo>
                  <a:lnTo>
                    <a:pt x="2717" y="48145"/>
                  </a:lnTo>
                  <a:lnTo>
                    <a:pt x="2565" y="48348"/>
                  </a:lnTo>
                  <a:lnTo>
                    <a:pt x="2565" y="47752"/>
                  </a:lnTo>
                  <a:lnTo>
                    <a:pt x="1841" y="47752"/>
                  </a:lnTo>
                  <a:lnTo>
                    <a:pt x="1841" y="53962"/>
                  </a:lnTo>
                  <a:lnTo>
                    <a:pt x="2590" y="53962"/>
                  </a:lnTo>
                  <a:lnTo>
                    <a:pt x="2590" y="51689"/>
                  </a:lnTo>
                  <a:lnTo>
                    <a:pt x="2755" y="51892"/>
                  </a:lnTo>
                  <a:lnTo>
                    <a:pt x="2895" y="52031"/>
                  </a:lnTo>
                  <a:lnTo>
                    <a:pt x="3263" y="52260"/>
                  </a:lnTo>
                  <a:lnTo>
                    <a:pt x="3543" y="52336"/>
                  </a:lnTo>
                  <a:lnTo>
                    <a:pt x="4305" y="52336"/>
                  </a:lnTo>
                  <a:lnTo>
                    <a:pt x="4673" y="52209"/>
                  </a:lnTo>
                  <a:lnTo>
                    <a:pt x="5499" y="51536"/>
                  </a:lnTo>
                  <a:lnTo>
                    <a:pt x="5715" y="50952"/>
                  </a:lnTo>
                  <a:lnTo>
                    <a:pt x="5765" y="49149"/>
                  </a:lnTo>
                  <a:close/>
                </a:path>
                <a:path w="104775" h="54610">
                  <a:moveTo>
                    <a:pt x="5765" y="33655"/>
                  </a:moveTo>
                  <a:lnTo>
                    <a:pt x="5588" y="33096"/>
                  </a:lnTo>
                  <a:lnTo>
                    <a:pt x="5308" y="32778"/>
                  </a:lnTo>
                  <a:lnTo>
                    <a:pt x="4889" y="32346"/>
                  </a:lnTo>
                  <a:lnTo>
                    <a:pt x="4889" y="33655"/>
                  </a:lnTo>
                  <a:lnTo>
                    <a:pt x="4876" y="35458"/>
                  </a:lnTo>
                  <a:lnTo>
                    <a:pt x="4419" y="36042"/>
                  </a:lnTo>
                  <a:lnTo>
                    <a:pt x="4127" y="36195"/>
                  </a:lnTo>
                  <a:lnTo>
                    <a:pt x="3263" y="36195"/>
                  </a:lnTo>
                  <a:lnTo>
                    <a:pt x="2908" y="35953"/>
                  </a:lnTo>
                  <a:lnTo>
                    <a:pt x="2692" y="35458"/>
                  </a:lnTo>
                  <a:lnTo>
                    <a:pt x="2679" y="33655"/>
                  </a:lnTo>
                  <a:lnTo>
                    <a:pt x="2882" y="33096"/>
                  </a:lnTo>
                  <a:lnTo>
                    <a:pt x="3175" y="32854"/>
                  </a:lnTo>
                  <a:lnTo>
                    <a:pt x="4292" y="32778"/>
                  </a:lnTo>
                  <a:lnTo>
                    <a:pt x="4648" y="33032"/>
                  </a:lnTo>
                  <a:lnTo>
                    <a:pt x="4889" y="33655"/>
                  </a:lnTo>
                  <a:lnTo>
                    <a:pt x="4889" y="32346"/>
                  </a:lnTo>
                  <a:lnTo>
                    <a:pt x="4457" y="32131"/>
                  </a:lnTo>
                  <a:lnTo>
                    <a:pt x="3606" y="32131"/>
                  </a:lnTo>
                  <a:lnTo>
                    <a:pt x="3314" y="32207"/>
                  </a:lnTo>
                  <a:lnTo>
                    <a:pt x="2882" y="32486"/>
                  </a:lnTo>
                  <a:lnTo>
                    <a:pt x="2717" y="32651"/>
                  </a:lnTo>
                  <a:lnTo>
                    <a:pt x="2565" y="32854"/>
                  </a:lnTo>
                  <a:lnTo>
                    <a:pt x="2565" y="32258"/>
                  </a:lnTo>
                  <a:lnTo>
                    <a:pt x="1841" y="32258"/>
                  </a:lnTo>
                  <a:lnTo>
                    <a:pt x="1841" y="38468"/>
                  </a:lnTo>
                  <a:lnTo>
                    <a:pt x="2590" y="38468"/>
                  </a:lnTo>
                  <a:lnTo>
                    <a:pt x="2590" y="36195"/>
                  </a:lnTo>
                  <a:lnTo>
                    <a:pt x="2755" y="36398"/>
                  </a:lnTo>
                  <a:lnTo>
                    <a:pt x="2895" y="36537"/>
                  </a:lnTo>
                  <a:lnTo>
                    <a:pt x="3263" y="36766"/>
                  </a:lnTo>
                  <a:lnTo>
                    <a:pt x="3543" y="36842"/>
                  </a:lnTo>
                  <a:lnTo>
                    <a:pt x="4305" y="36842"/>
                  </a:lnTo>
                  <a:lnTo>
                    <a:pt x="4673" y="36703"/>
                  </a:lnTo>
                  <a:lnTo>
                    <a:pt x="5499" y="36042"/>
                  </a:lnTo>
                  <a:lnTo>
                    <a:pt x="5715" y="35458"/>
                  </a:lnTo>
                  <a:lnTo>
                    <a:pt x="5765" y="33655"/>
                  </a:lnTo>
                  <a:close/>
                </a:path>
                <a:path w="104775" h="54610">
                  <a:moveTo>
                    <a:pt x="5765" y="18148"/>
                  </a:moveTo>
                  <a:lnTo>
                    <a:pt x="5588" y="17602"/>
                  </a:lnTo>
                  <a:lnTo>
                    <a:pt x="5308" y="17284"/>
                  </a:lnTo>
                  <a:lnTo>
                    <a:pt x="4889" y="16852"/>
                  </a:lnTo>
                  <a:lnTo>
                    <a:pt x="4889" y="18148"/>
                  </a:lnTo>
                  <a:lnTo>
                    <a:pt x="4876" y="19951"/>
                  </a:lnTo>
                  <a:lnTo>
                    <a:pt x="4419" y="20548"/>
                  </a:lnTo>
                  <a:lnTo>
                    <a:pt x="4127" y="20688"/>
                  </a:lnTo>
                  <a:lnTo>
                    <a:pt x="3263" y="20688"/>
                  </a:lnTo>
                  <a:lnTo>
                    <a:pt x="2908" y="20459"/>
                  </a:lnTo>
                  <a:lnTo>
                    <a:pt x="2692" y="19951"/>
                  </a:lnTo>
                  <a:lnTo>
                    <a:pt x="2679" y="18148"/>
                  </a:lnTo>
                  <a:lnTo>
                    <a:pt x="2882" y="17602"/>
                  </a:lnTo>
                  <a:lnTo>
                    <a:pt x="3175" y="17348"/>
                  </a:lnTo>
                  <a:lnTo>
                    <a:pt x="4292" y="17284"/>
                  </a:lnTo>
                  <a:lnTo>
                    <a:pt x="4648" y="17538"/>
                  </a:lnTo>
                  <a:lnTo>
                    <a:pt x="4889" y="18148"/>
                  </a:lnTo>
                  <a:lnTo>
                    <a:pt x="4889" y="16852"/>
                  </a:lnTo>
                  <a:lnTo>
                    <a:pt x="4457" y="16624"/>
                  </a:lnTo>
                  <a:lnTo>
                    <a:pt x="3606" y="16624"/>
                  </a:lnTo>
                  <a:lnTo>
                    <a:pt x="3314" y="16713"/>
                  </a:lnTo>
                  <a:lnTo>
                    <a:pt x="2882" y="16992"/>
                  </a:lnTo>
                  <a:lnTo>
                    <a:pt x="2717" y="17145"/>
                  </a:lnTo>
                  <a:lnTo>
                    <a:pt x="2565" y="17348"/>
                  </a:lnTo>
                  <a:lnTo>
                    <a:pt x="2565" y="16764"/>
                  </a:lnTo>
                  <a:lnTo>
                    <a:pt x="1841" y="16764"/>
                  </a:lnTo>
                  <a:lnTo>
                    <a:pt x="1841" y="22974"/>
                  </a:lnTo>
                  <a:lnTo>
                    <a:pt x="2590" y="22974"/>
                  </a:lnTo>
                  <a:lnTo>
                    <a:pt x="2590" y="20688"/>
                  </a:lnTo>
                  <a:lnTo>
                    <a:pt x="2755" y="20891"/>
                  </a:lnTo>
                  <a:lnTo>
                    <a:pt x="2895" y="21043"/>
                  </a:lnTo>
                  <a:lnTo>
                    <a:pt x="3263" y="21272"/>
                  </a:lnTo>
                  <a:lnTo>
                    <a:pt x="3543" y="21348"/>
                  </a:lnTo>
                  <a:lnTo>
                    <a:pt x="4305" y="21348"/>
                  </a:lnTo>
                  <a:lnTo>
                    <a:pt x="4673" y="21209"/>
                  </a:lnTo>
                  <a:lnTo>
                    <a:pt x="5499" y="20548"/>
                  </a:lnTo>
                  <a:lnTo>
                    <a:pt x="5715" y="19951"/>
                  </a:lnTo>
                  <a:lnTo>
                    <a:pt x="5765" y="18148"/>
                  </a:lnTo>
                  <a:close/>
                </a:path>
                <a:path w="104775" h="54610">
                  <a:moveTo>
                    <a:pt x="10439" y="48920"/>
                  </a:moveTo>
                  <a:lnTo>
                    <a:pt x="10337" y="48564"/>
                  </a:lnTo>
                  <a:lnTo>
                    <a:pt x="10071" y="48285"/>
                  </a:lnTo>
                  <a:lnTo>
                    <a:pt x="9652" y="47828"/>
                  </a:lnTo>
                  <a:lnTo>
                    <a:pt x="9652" y="49136"/>
                  </a:lnTo>
                  <a:lnTo>
                    <a:pt x="9639" y="50863"/>
                  </a:lnTo>
                  <a:lnTo>
                    <a:pt x="9232" y="51511"/>
                  </a:lnTo>
                  <a:lnTo>
                    <a:pt x="8928" y="51676"/>
                  </a:lnTo>
                  <a:lnTo>
                    <a:pt x="7988" y="51676"/>
                  </a:lnTo>
                  <a:lnTo>
                    <a:pt x="7620" y="51422"/>
                  </a:lnTo>
                  <a:lnTo>
                    <a:pt x="7391" y="50863"/>
                  </a:lnTo>
                  <a:lnTo>
                    <a:pt x="7327" y="49136"/>
                  </a:lnTo>
                  <a:lnTo>
                    <a:pt x="7391" y="48920"/>
                  </a:lnTo>
                  <a:lnTo>
                    <a:pt x="7912" y="48412"/>
                  </a:lnTo>
                  <a:lnTo>
                    <a:pt x="8204" y="48285"/>
                  </a:lnTo>
                  <a:lnTo>
                    <a:pt x="8940" y="48285"/>
                  </a:lnTo>
                  <a:lnTo>
                    <a:pt x="9232" y="48437"/>
                  </a:lnTo>
                  <a:lnTo>
                    <a:pt x="9550" y="48920"/>
                  </a:lnTo>
                  <a:lnTo>
                    <a:pt x="9652" y="49136"/>
                  </a:lnTo>
                  <a:lnTo>
                    <a:pt x="9652" y="47828"/>
                  </a:lnTo>
                  <a:lnTo>
                    <a:pt x="9194" y="47612"/>
                  </a:lnTo>
                  <a:lnTo>
                    <a:pt x="8369" y="47612"/>
                  </a:lnTo>
                  <a:lnTo>
                    <a:pt x="8128" y="47675"/>
                  </a:lnTo>
                  <a:lnTo>
                    <a:pt x="7670" y="47891"/>
                  </a:lnTo>
                  <a:lnTo>
                    <a:pt x="7467" y="48056"/>
                  </a:lnTo>
                  <a:lnTo>
                    <a:pt x="7302" y="48272"/>
                  </a:lnTo>
                  <a:lnTo>
                    <a:pt x="7302" y="46050"/>
                  </a:lnTo>
                  <a:lnTo>
                    <a:pt x="6578" y="46050"/>
                  </a:lnTo>
                  <a:lnTo>
                    <a:pt x="6578" y="52184"/>
                  </a:lnTo>
                  <a:lnTo>
                    <a:pt x="7264" y="52184"/>
                  </a:lnTo>
                  <a:lnTo>
                    <a:pt x="7264" y="51612"/>
                  </a:lnTo>
                  <a:lnTo>
                    <a:pt x="7429" y="51828"/>
                  </a:lnTo>
                  <a:lnTo>
                    <a:pt x="7581" y="51981"/>
                  </a:lnTo>
                  <a:lnTo>
                    <a:pt x="7950" y="52247"/>
                  </a:lnTo>
                  <a:lnTo>
                    <a:pt x="8229" y="52336"/>
                  </a:lnTo>
                  <a:lnTo>
                    <a:pt x="9182" y="52336"/>
                  </a:lnTo>
                  <a:lnTo>
                    <a:pt x="9652" y="52095"/>
                  </a:lnTo>
                  <a:lnTo>
                    <a:pt x="9956" y="51676"/>
                  </a:lnTo>
                  <a:lnTo>
                    <a:pt x="10312" y="51181"/>
                  </a:lnTo>
                  <a:lnTo>
                    <a:pt x="10439" y="48920"/>
                  </a:lnTo>
                  <a:close/>
                </a:path>
                <a:path w="104775" h="54610">
                  <a:moveTo>
                    <a:pt x="10439" y="33413"/>
                  </a:moveTo>
                  <a:lnTo>
                    <a:pt x="10337" y="33070"/>
                  </a:lnTo>
                  <a:lnTo>
                    <a:pt x="10071" y="32791"/>
                  </a:lnTo>
                  <a:lnTo>
                    <a:pt x="9652" y="32334"/>
                  </a:lnTo>
                  <a:lnTo>
                    <a:pt x="9652" y="33629"/>
                  </a:lnTo>
                  <a:lnTo>
                    <a:pt x="9639" y="35369"/>
                  </a:lnTo>
                  <a:lnTo>
                    <a:pt x="9232" y="36004"/>
                  </a:lnTo>
                  <a:lnTo>
                    <a:pt x="8928" y="36169"/>
                  </a:lnTo>
                  <a:lnTo>
                    <a:pt x="7988" y="36169"/>
                  </a:lnTo>
                  <a:lnTo>
                    <a:pt x="7620" y="35928"/>
                  </a:lnTo>
                  <a:lnTo>
                    <a:pt x="7391" y="35369"/>
                  </a:lnTo>
                  <a:lnTo>
                    <a:pt x="7327" y="33629"/>
                  </a:lnTo>
                  <a:lnTo>
                    <a:pt x="7391" y="33413"/>
                  </a:lnTo>
                  <a:lnTo>
                    <a:pt x="7912" y="32918"/>
                  </a:lnTo>
                  <a:lnTo>
                    <a:pt x="8204" y="32791"/>
                  </a:lnTo>
                  <a:lnTo>
                    <a:pt x="8940" y="32791"/>
                  </a:lnTo>
                  <a:lnTo>
                    <a:pt x="9232" y="32943"/>
                  </a:lnTo>
                  <a:lnTo>
                    <a:pt x="9550" y="33413"/>
                  </a:lnTo>
                  <a:lnTo>
                    <a:pt x="9652" y="33629"/>
                  </a:lnTo>
                  <a:lnTo>
                    <a:pt x="9652" y="32334"/>
                  </a:lnTo>
                  <a:lnTo>
                    <a:pt x="9194" y="32118"/>
                  </a:lnTo>
                  <a:lnTo>
                    <a:pt x="8369" y="32118"/>
                  </a:lnTo>
                  <a:lnTo>
                    <a:pt x="8128" y="32181"/>
                  </a:lnTo>
                  <a:lnTo>
                    <a:pt x="7670" y="32397"/>
                  </a:lnTo>
                  <a:lnTo>
                    <a:pt x="7467" y="32562"/>
                  </a:lnTo>
                  <a:lnTo>
                    <a:pt x="7302" y="32778"/>
                  </a:lnTo>
                  <a:lnTo>
                    <a:pt x="7302" y="30556"/>
                  </a:lnTo>
                  <a:lnTo>
                    <a:pt x="6578" y="30556"/>
                  </a:lnTo>
                  <a:lnTo>
                    <a:pt x="6578" y="36690"/>
                  </a:lnTo>
                  <a:lnTo>
                    <a:pt x="7264" y="36690"/>
                  </a:lnTo>
                  <a:lnTo>
                    <a:pt x="7264" y="36118"/>
                  </a:lnTo>
                  <a:lnTo>
                    <a:pt x="7429" y="36334"/>
                  </a:lnTo>
                  <a:lnTo>
                    <a:pt x="7581" y="36487"/>
                  </a:lnTo>
                  <a:lnTo>
                    <a:pt x="7950" y="36753"/>
                  </a:lnTo>
                  <a:lnTo>
                    <a:pt x="8229" y="36842"/>
                  </a:lnTo>
                  <a:lnTo>
                    <a:pt x="9182" y="36842"/>
                  </a:lnTo>
                  <a:lnTo>
                    <a:pt x="9652" y="36601"/>
                  </a:lnTo>
                  <a:lnTo>
                    <a:pt x="9956" y="36169"/>
                  </a:lnTo>
                  <a:lnTo>
                    <a:pt x="10312" y="35687"/>
                  </a:lnTo>
                  <a:lnTo>
                    <a:pt x="10439" y="33413"/>
                  </a:lnTo>
                  <a:close/>
                </a:path>
                <a:path w="104775" h="54610">
                  <a:moveTo>
                    <a:pt x="10439" y="17919"/>
                  </a:moveTo>
                  <a:lnTo>
                    <a:pt x="10337" y="17576"/>
                  </a:lnTo>
                  <a:lnTo>
                    <a:pt x="10071" y="17297"/>
                  </a:lnTo>
                  <a:lnTo>
                    <a:pt x="9652" y="16840"/>
                  </a:lnTo>
                  <a:lnTo>
                    <a:pt x="9652" y="18135"/>
                  </a:lnTo>
                  <a:lnTo>
                    <a:pt x="9639" y="19875"/>
                  </a:lnTo>
                  <a:lnTo>
                    <a:pt x="9232" y="20510"/>
                  </a:lnTo>
                  <a:lnTo>
                    <a:pt x="8928" y="20675"/>
                  </a:lnTo>
                  <a:lnTo>
                    <a:pt x="7988" y="20675"/>
                  </a:lnTo>
                  <a:lnTo>
                    <a:pt x="7620" y="20434"/>
                  </a:lnTo>
                  <a:lnTo>
                    <a:pt x="7391" y="19875"/>
                  </a:lnTo>
                  <a:lnTo>
                    <a:pt x="7327" y="18135"/>
                  </a:lnTo>
                  <a:lnTo>
                    <a:pt x="7391" y="17919"/>
                  </a:lnTo>
                  <a:lnTo>
                    <a:pt x="7912" y="17411"/>
                  </a:lnTo>
                  <a:lnTo>
                    <a:pt x="8204" y="17297"/>
                  </a:lnTo>
                  <a:lnTo>
                    <a:pt x="8940" y="17297"/>
                  </a:lnTo>
                  <a:lnTo>
                    <a:pt x="9232" y="17449"/>
                  </a:lnTo>
                  <a:lnTo>
                    <a:pt x="9550" y="17919"/>
                  </a:lnTo>
                  <a:lnTo>
                    <a:pt x="9652" y="18135"/>
                  </a:lnTo>
                  <a:lnTo>
                    <a:pt x="9652" y="16840"/>
                  </a:lnTo>
                  <a:lnTo>
                    <a:pt x="9194" y="16624"/>
                  </a:lnTo>
                  <a:lnTo>
                    <a:pt x="8369" y="16624"/>
                  </a:lnTo>
                  <a:lnTo>
                    <a:pt x="8128" y="16675"/>
                  </a:lnTo>
                  <a:lnTo>
                    <a:pt x="7670" y="16903"/>
                  </a:lnTo>
                  <a:lnTo>
                    <a:pt x="7467" y="17068"/>
                  </a:lnTo>
                  <a:lnTo>
                    <a:pt x="7302" y="17272"/>
                  </a:lnTo>
                  <a:lnTo>
                    <a:pt x="7302" y="15062"/>
                  </a:lnTo>
                  <a:lnTo>
                    <a:pt x="6578" y="15062"/>
                  </a:lnTo>
                  <a:lnTo>
                    <a:pt x="6578" y="21196"/>
                  </a:lnTo>
                  <a:lnTo>
                    <a:pt x="7264" y="21196"/>
                  </a:lnTo>
                  <a:lnTo>
                    <a:pt x="7264" y="20624"/>
                  </a:lnTo>
                  <a:lnTo>
                    <a:pt x="7429" y="20840"/>
                  </a:lnTo>
                  <a:lnTo>
                    <a:pt x="7581" y="20993"/>
                  </a:lnTo>
                  <a:lnTo>
                    <a:pt x="7950" y="21259"/>
                  </a:lnTo>
                  <a:lnTo>
                    <a:pt x="8229" y="21336"/>
                  </a:lnTo>
                  <a:lnTo>
                    <a:pt x="9182" y="21336"/>
                  </a:lnTo>
                  <a:lnTo>
                    <a:pt x="9652" y="21107"/>
                  </a:lnTo>
                  <a:lnTo>
                    <a:pt x="9956" y="20675"/>
                  </a:lnTo>
                  <a:lnTo>
                    <a:pt x="10312" y="20193"/>
                  </a:lnTo>
                  <a:lnTo>
                    <a:pt x="10439" y="17919"/>
                  </a:lnTo>
                  <a:close/>
                </a:path>
                <a:path w="104775" h="54610">
                  <a:moveTo>
                    <a:pt x="15570" y="52832"/>
                  </a:moveTo>
                  <a:lnTo>
                    <a:pt x="10833" y="52832"/>
                  </a:lnTo>
                  <a:lnTo>
                    <a:pt x="10833" y="53251"/>
                  </a:lnTo>
                  <a:lnTo>
                    <a:pt x="15570" y="53251"/>
                  </a:lnTo>
                  <a:lnTo>
                    <a:pt x="15570" y="52832"/>
                  </a:lnTo>
                  <a:close/>
                </a:path>
                <a:path w="104775" h="54610">
                  <a:moveTo>
                    <a:pt x="15570" y="37338"/>
                  </a:moveTo>
                  <a:lnTo>
                    <a:pt x="10833" y="37338"/>
                  </a:lnTo>
                  <a:lnTo>
                    <a:pt x="10833" y="37757"/>
                  </a:lnTo>
                  <a:lnTo>
                    <a:pt x="15570" y="37757"/>
                  </a:lnTo>
                  <a:lnTo>
                    <a:pt x="15570" y="37338"/>
                  </a:lnTo>
                  <a:close/>
                </a:path>
                <a:path w="104775" h="54610">
                  <a:moveTo>
                    <a:pt x="15570" y="21844"/>
                  </a:moveTo>
                  <a:lnTo>
                    <a:pt x="10833" y="21844"/>
                  </a:lnTo>
                  <a:lnTo>
                    <a:pt x="10833" y="22263"/>
                  </a:lnTo>
                  <a:lnTo>
                    <a:pt x="15570" y="22263"/>
                  </a:lnTo>
                  <a:lnTo>
                    <a:pt x="15570" y="21844"/>
                  </a:lnTo>
                  <a:close/>
                </a:path>
                <a:path w="104775" h="54610">
                  <a:moveTo>
                    <a:pt x="15570" y="6350"/>
                  </a:moveTo>
                  <a:lnTo>
                    <a:pt x="10833" y="6350"/>
                  </a:lnTo>
                  <a:lnTo>
                    <a:pt x="10833" y="6769"/>
                  </a:lnTo>
                  <a:lnTo>
                    <a:pt x="15570" y="6769"/>
                  </a:lnTo>
                  <a:lnTo>
                    <a:pt x="15570" y="6350"/>
                  </a:lnTo>
                  <a:close/>
                </a:path>
                <a:path w="104775" h="54610">
                  <a:moveTo>
                    <a:pt x="18313" y="47650"/>
                  </a:moveTo>
                  <a:lnTo>
                    <a:pt x="18072" y="47625"/>
                  </a:lnTo>
                  <a:lnTo>
                    <a:pt x="17767" y="47625"/>
                  </a:lnTo>
                  <a:lnTo>
                    <a:pt x="17500" y="47739"/>
                  </a:lnTo>
                  <a:lnTo>
                    <a:pt x="17056" y="48171"/>
                  </a:lnTo>
                  <a:lnTo>
                    <a:pt x="16903" y="48348"/>
                  </a:lnTo>
                  <a:lnTo>
                    <a:pt x="16852" y="48501"/>
                  </a:lnTo>
                  <a:lnTo>
                    <a:pt x="16852" y="47726"/>
                  </a:lnTo>
                  <a:lnTo>
                    <a:pt x="16141" y="47726"/>
                  </a:lnTo>
                  <a:lnTo>
                    <a:pt x="16141" y="52184"/>
                  </a:lnTo>
                  <a:lnTo>
                    <a:pt x="16891" y="52184"/>
                  </a:lnTo>
                  <a:lnTo>
                    <a:pt x="16891" y="49314"/>
                  </a:lnTo>
                  <a:lnTo>
                    <a:pt x="16992" y="49034"/>
                  </a:lnTo>
                  <a:lnTo>
                    <a:pt x="17399" y="48539"/>
                  </a:lnTo>
                  <a:lnTo>
                    <a:pt x="17678" y="48425"/>
                  </a:lnTo>
                  <a:lnTo>
                    <a:pt x="18059" y="48425"/>
                  </a:lnTo>
                  <a:lnTo>
                    <a:pt x="18313" y="48437"/>
                  </a:lnTo>
                  <a:lnTo>
                    <a:pt x="18313" y="47650"/>
                  </a:lnTo>
                  <a:close/>
                </a:path>
                <a:path w="104775" h="54610">
                  <a:moveTo>
                    <a:pt x="19634" y="2743"/>
                  </a:moveTo>
                  <a:lnTo>
                    <a:pt x="19570" y="2146"/>
                  </a:lnTo>
                  <a:lnTo>
                    <a:pt x="19380" y="1727"/>
                  </a:lnTo>
                  <a:lnTo>
                    <a:pt x="19062" y="1485"/>
                  </a:lnTo>
                  <a:lnTo>
                    <a:pt x="18745" y="1244"/>
                  </a:lnTo>
                  <a:lnTo>
                    <a:pt x="18338" y="1117"/>
                  </a:lnTo>
                  <a:lnTo>
                    <a:pt x="17246" y="1117"/>
                  </a:lnTo>
                  <a:lnTo>
                    <a:pt x="16764" y="1333"/>
                  </a:lnTo>
                  <a:lnTo>
                    <a:pt x="16002" y="2209"/>
                  </a:lnTo>
                  <a:lnTo>
                    <a:pt x="15811" y="2819"/>
                  </a:lnTo>
                  <a:lnTo>
                    <a:pt x="15811" y="4229"/>
                  </a:lnTo>
                  <a:lnTo>
                    <a:pt x="15989" y="4762"/>
                  </a:lnTo>
                  <a:lnTo>
                    <a:pt x="16675" y="5613"/>
                  </a:lnTo>
                  <a:lnTo>
                    <a:pt x="17145" y="5829"/>
                  </a:lnTo>
                  <a:lnTo>
                    <a:pt x="18249" y="5829"/>
                  </a:lnTo>
                  <a:lnTo>
                    <a:pt x="18681" y="5689"/>
                  </a:lnTo>
                  <a:lnTo>
                    <a:pt x="19342" y="5143"/>
                  </a:lnTo>
                  <a:lnTo>
                    <a:pt x="19545" y="4711"/>
                  </a:lnTo>
                  <a:lnTo>
                    <a:pt x="19634" y="4127"/>
                  </a:lnTo>
                  <a:lnTo>
                    <a:pt x="18897" y="4127"/>
                  </a:lnTo>
                  <a:lnTo>
                    <a:pt x="18834" y="4457"/>
                  </a:lnTo>
                  <a:lnTo>
                    <a:pt x="18707" y="4711"/>
                  </a:lnTo>
                  <a:lnTo>
                    <a:pt x="18338" y="5092"/>
                  </a:lnTo>
                  <a:lnTo>
                    <a:pt x="18097" y="5194"/>
                  </a:lnTo>
                  <a:lnTo>
                    <a:pt x="17386" y="5194"/>
                  </a:lnTo>
                  <a:lnTo>
                    <a:pt x="17081" y="5029"/>
                  </a:lnTo>
                  <a:lnTo>
                    <a:pt x="16700" y="4432"/>
                  </a:lnTo>
                  <a:lnTo>
                    <a:pt x="16611" y="4051"/>
                  </a:lnTo>
                  <a:lnTo>
                    <a:pt x="16611" y="3162"/>
                  </a:lnTo>
                  <a:lnTo>
                    <a:pt x="16675" y="2794"/>
                  </a:lnTo>
                  <a:lnTo>
                    <a:pt x="17018" y="2019"/>
                  </a:lnTo>
                  <a:lnTo>
                    <a:pt x="17360" y="1790"/>
                  </a:lnTo>
                  <a:lnTo>
                    <a:pt x="18186" y="1790"/>
                  </a:lnTo>
                  <a:lnTo>
                    <a:pt x="18440" y="1879"/>
                  </a:lnTo>
                  <a:lnTo>
                    <a:pt x="18757" y="2247"/>
                  </a:lnTo>
                  <a:lnTo>
                    <a:pt x="18859" y="2463"/>
                  </a:lnTo>
                  <a:lnTo>
                    <a:pt x="18897" y="2743"/>
                  </a:lnTo>
                  <a:lnTo>
                    <a:pt x="19634" y="2743"/>
                  </a:lnTo>
                  <a:close/>
                </a:path>
                <a:path w="104775" h="54610">
                  <a:moveTo>
                    <a:pt x="19939" y="34696"/>
                  </a:moveTo>
                  <a:lnTo>
                    <a:pt x="19164" y="32499"/>
                  </a:lnTo>
                  <a:lnTo>
                    <a:pt x="19164" y="34112"/>
                  </a:lnTo>
                  <a:lnTo>
                    <a:pt x="16687" y="34112"/>
                  </a:lnTo>
                  <a:lnTo>
                    <a:pt x="16700" y="33782"/>
                  </a:lnTo>
                  <a:lnTo>
                    <a:pt x="16827" y="33413"/>
                  </a:lnTo>
                  <a:lnTo>
                    <a:pt x="17297" y="32918"/>
                  </a:lnTo>
                  <a:lnTo>
                    <a:pt x="17589" y="32791"/>
                  </a:lnTo>
                  <a:lnTo>
                    <a:pt x="18415" y="32791"/>
                  </a:lnTo>
                  <a:lnTo>
                    <a:pt x="18745" y="32969"/>
                  </a:lnTo>
                  <a:lnTo>
                    <a:pt x="18999" y="33413"/>
                  </a:lnTo>
                  <a:lnTo>
                    <a:pt x="19113" y="33718"/>
                  </a:lnTo>
                  <a:lnTo>
                    <a:pt x="19164" y="34112"/>
                  </a:lnTo>
                  <a:lnTo>
                    <a:pt x="19164" y="32499"/>
                  </a:lnTo>
                  <a:lnTo>
                    <a:pt x="18592" y="32207"/>
                  </a:lnTo>
                  <a:lnTo>
                    <a:pt x="18288" y="32131"/>
                  </a:lnTo>
                  <a:lnTo>
                    <a:pt x="17348" y="32131"/>
                  </a:lnTo>
                  <a:lnTo>
                    <a:pt x="16840" y="32359"/>
                  </a:lnTo>
                  <a:lnTo>
                    <a:pt x="16065" y="33248"/>
                  </a:lnTo>
                  <a:lnTo>
                    <a:pt x="15976" y="33528"/>
                  </a:lnTo>
                  <a:lnTo>
                    <a:pt x="16065" y="35839"/>
                  </a:lnTo>
                  <a:lnTo>
                    <a:pt x="16827" y="36652"/>
                  </a:lnTo>
                  <a:lnTo>
                    <a:pt x="17297" y="36855"/>
                  </a:lnTo>
                  <a:lnTo>
                    <a:pt x="18084" y="36855"/>
                  </a:lnTo>
                  <a:lnTo>
                    <a:pt x="19875" y="35293"/>
                  </a:lnTo>
                  <a:lnTo>
                    <a:pt x="19138" y="35293"/>
                  </a:lnTo>
                  <a:lnTo>
                    <a:pt x="19062" y="35521"/>
                  </a:lnTo>
                  <a:lnTo>
                    <a:pt x="18986" y="35661"/>
                  </a:lnTo>
                  <a:lnTo>
                    <a:pt x="18618" y="36068"/>
                  </a:lnTo>
                  <a:lnTo>
                    <a:pt x="18313" y="36195"/>
                  </a:lnTo>
                  <a:lnTo>
                    <a:pt x="17500" y="36195"/>
                  </a:lnTo>
                  <a:lnTo>
                    <a:pt x="17221" y="36068"/>
                  </a:lnTo>
                  <a:lnTo>
                    <a:pt x="16789" y="35521"/>
                  </a:lnTo>
                  <a:lnTo>
                    <a:pt x="16675" y="34696"/>
                  </a:lnTo>
                  <a:lnTo>
                    <a:pt x="19939" y="34696"/>
                  </a:lnTo>
                  <a:close/>
                </a:path>
                <a:path w="104775" h="54610">
                  <a:moveTo>
                    <a:pt x="19939" y="19202"/>
                  </a:moveTo>
                  <a:lnTo>
                    <a:pt x="19926" y="18605"/>
                  </a:lnTo>
                  <a:lnTo>
                    <a:pt x="19837" y="18034"/>
                  </a:lnTo>
                  <a:lnTo>
                    <a:pt x="19723" y="17665"/>
                  </a:lnTo>
                  <a:lnTo>
                    <a:pt x="19481" y="17297"/>
                  </a:lnTo>
                  <a:lnTo>
                    <a:pt x="19189" y="17005"/>
                  </a:lnTo>
                  <a:lnTo>
                    <a:pt x="19164" y="18605"/>
                  </a:lnTo>
                  <a:lnTo>
                    <a:pt x="16687" y="18605"/>
                  </a:lnTo>
                  <a:lnTo>
                    <a:pt x="16700" y="18288"/>
                  </a:lnTo>
                  <a:lnTo>
                    <a:pt x="16827" y="17907"/>
                  </a:lnTo>
                  <a:lnTo>
                    <a:pt x="17297" y="17411"/>
                  </a:lnTo>
                  <a:lnTo>
                    <a:pt x="17589" y="17297"/>
                  </a:lnTo>
                  <a:lnTo>
                    <a:pt x="18415" y="17297"/>
                  </a:lnTo>
                  <a:lnTo>
                    <a:pt x="18745" y="17475"/>
                  </a:lnTo>
                  <a:lnTo>
                    <a:pt x="18999" y="17919"/>
                  </a:lnTo>
                  <a:lnTo>
                    <a:pt x="19113" y="18224"/>
                  </a:lnTo>
                  <a:lnTo>
                    <a:pt x="19164" y="18605"/>
                  </a:lnTo>
                  <a:lnTo>
                    <a:pt x="19164" y="17005"/>
                  </a:lnTo>
                  <a:lnTo>
                    <a:pt x="18592" y="16713"/>
                  </a:lnTo>
                  <a:lnTo>
                    <a:pt x="18288" y="16637"/>
                  </a:lnTo>
                  <a:lnTo>
                    <a:pt x="17348" y="16637"/>
                  </a:lnTo>
                  <a:lnTo>
                    <a:pt x="16840" y="16865"/>
                  </a:lnTo>
                  <a:lnTo>
                    <a:pt x="16065" y="17754"/>
                  </a:lnTo>
                  <a:lnTo>
                    <a:pt x="15976" y="18034"/>
                  </a:lnTo>
                  <a:lnTo>
                    <a:pt x="16065" y="20345"/>
                  </a:lnTo>
                  <a:lnTo>
                    <a:pt x="16827" y="21158"/>
                  </a:lnTo>
                  <a:lnTo>
                    <a:pt x="17297" y="21348"/>
                  </a:lnTo>
                  <a:lnTo>
                    <a:pt x="18084" y="21348"/>
                  </a:lnTo>
                  <a:lnTo>
                    <a:pt x="19875" y="19799"/>
                  </a:lnTo>
                  <a:lnTo>
                    <a:pt x="19138" y="19799"/>
                  </a:lnTo>
                  <a:lnTo>
                    <a:pt x="19062" y="20015"/>
                  </a:lnTo>
                  <a:lnTo>
                    <a:pt x="18986" y="20167"/>
                  </a:lnTo>
                  <a:lnTo>
                    <a:pt x="18618" y="20574"/>
                  </a:lnTo>
                  <a:lnTo>
                    <a:pt x="18313" y="20701"/>
                  </a:lnTo>
                  <a:lnTo>
                    <a:pt x="17500" y="20701"/>
                  </a:lnTo>
                  <a:lnTo>
                    <a:pt x="17221" y="20574"/>
                  </a:lnTo>
                  <a:lnTo>
                    <a:pt x="16789" y="20015"/>
                  </a:lnTo>
                  <a:lnTo>
                    <a:pt x="16675" y="19202"/>
                  </a:lnTo>
                  <a:lnTo>
                    <a:pt x="19939" y="19202"/>
                  </a:lnTo>
                  <a:close/>
                </a:path>
                <a:path w="104775" h="54610">
                  <a:moveTo>
                    <a:pt x="22567" y="1168"/>
                  </a:moveTo>
                  <a:lnTo>
                    <a:pt x="22339" y="1143"/>
                  </a:lnTo>
                  <a:lnTo>
                    <a:pt x="22034" y="1143"/>
                  </a:lnTo>
                  <a:lnTo>
                    <a:pt x="21767" y="1257"/>
                  </a:lnTo>
                  <a:lnTo>
                    <a:pt x="21310" y="1689"/>
                  </a:lnTo>
                  <a:lnTo>
                    <a:pt x="21170" y="1866"/>
                  </a:lnTo>
                  <a:lnTo>
                    <a:pt x="21107" y="2019"/>
                  </a:lnTo>
                  <a:lnTo>
                    <a:pt x="21107" y="1244"/>
                  </a:lnTo>
                  <a:lnTo>
                    <a:pt x="20396" y="1244"/>
                  </a:lnTo>
                  <a:lnTo>
                    <a:pt x="20396" y="5702"/>
                  </a:lnTo>
                  <a:lnTo>
                    <a:pt x="21145" y="5702"/>
                  </a:lnTo>
                  <a:lnTo>
                    <a:pt x="21145" y="2819"/>
                  </a:lnTo>
                  <a:lnTo>
                    <a:pt x="21247" y="2540"/>
                  </a:lnTo>
                  <a:lnTo>
                    <a:pt x="21653" y="2057"/>
                  </a:lnTo>
                  <a:lnTo>
                    <a:pt x="21945" y="1943"/>
                  </a:lnTo>
                  <a:lnTo>
                    <a:pt x="22326" y="1943"/>
                  </a:lnTo>
                  <a:lnTo>
                    <a:pt x="22567" y="1955"/>
                  </a:lnTo>
                  <a:lnTo>
                    <a:pt x="22567" y="1168"/>
                  </a:lnTo>
                  <a:close/>
                </a:path>
                <a:path w="104775" h="54610">
                  <a:moveTo>
                    <a:pt x="22961" y="51650"/>
                  </a:moveTo>
                  <a:lnTo>
                    <a:pt x="22618" y="51676"/>
                  </a:lnTo>
                  <a:lnTo>
                    <a:pt x="22466" y="49923"/>
                  </a:lnTo>
                  <a:lnTo>
                    <a:pt x="22377" y="48260"/>
                  </a:lnTo>
                  <a:lnTo>
                    <a:pt x="22313" y="48120"/>
                  </a:lnTo>
                  <a:lnTo>
                    <a:pt x="21717" y="47764"/>
                  </a:lnTo>
                  <a:lnTo>
                    <a:pt x="21717" y="49923"/>
                  </a:lnTo>
                  <a:lnTo>
                    <a:pt x="21717" y="50977"/>
                  </a:lnTo>
                  <a:lnTo>
                    <a:pt x="21513" y="51308"/>
                  </a:lnTo>
                  <a:lnTo>
                    <a:pt x="20840" y="51638"/>
                  </a:lnTo>
                  <a:lnTo>
                    <a:pt x="20586" y="51701"/>
                  </a:lnTo>
                  <a:lnTo>
                    <a:pt x="20116" y="51701"/>
                  </a:lnTo>
                  <a:lnTo>
                    <a:pt x="19989" y="51663"/>
                  </a:lnTo>
                  <a:lnTo>
                    <a:pt x="19773" y="51511"/>
                  </a:lnTo>
                  <a:lnTo>
                    <a:pt x="19646" y="50507"/>
                  </a:lnTo>
                  <a:lnTo>
                    <a:pt x="20015" y="50304"/>
                  </a:lnTo>
                  <a:lnTo>
                    <a:pt x="20218" y="50241"/>
                  </a:lnTo>
                  <a:lnTo>
                    <a:pt x="21082" y="50139"/>
                  </a:lnTo>
                  <a:lnTo>
                    <a:pt x="21513" y="50025"/>
                  </a:lnTo>
                  <a:lnTo>
                    <a:pt x="21717" y="49923"/>
                  </a:lnTo>
                  <a:lnTo>
                    <a:pt x="21717" y="47764"/>
                  </a:lnTo>
                  <a:lnTo>
                    <a:pt x="21221" y="47625"/>
                  </a:lnTo>
                  <a:lnTo>
                    <a:pt x="20256" y="47625"/>
                  </a:lnTo>
                  <a:lnTo>
                    <a:pt x="18973" y="49098"/>
                  </a:lnTo>
                  <a:lnTo>
                    <a:pt x="19672" y="49098"/>
                  </a:lnTo>
                  <a:lnTo>
                    <a:pt x="19761" y="48691"/>
                  </a:lnTo>
                  <a:lnTo>
                    <a:pt x="20015" y="48361"/>
                  </a:lnTo>
                  <a:lnTo>
                    <a:pt x="20294" y="48260"/>
                  </a:lnTo>
                  <a:lnTo>
                    <a:pt x="21031" y="48260"/>
                  </a:lnTo>
                  <a:lnTo>
                    <a:pt x="21285" y="48310"/>
                  </a:lnTo>
                  <a:lnTo>
                    <a:pt x="21653" y="48539"/>
                  </a:lnTo>
                  <a:lnTo>
                    <a:pt x="21628" y="49390"/>
                  </a:lnTo>
                  <a:lnTo>
                    <a:pt x="19735" y="49695"/>
                  </a:lnTo>
                  <a:lnTo>
                    <a:pt x="19392" y="49834"/>
                  </a:lnTo>
                  <a:lnTo>
                    <a:pt x="18872" y="50304"/>
                  </a:lnTo>
                  <a:lnTo>
                    <a:pt x="18973" y="51803"/>
                  </a:lnTo>
                  <a:lnTo>
                    <a:pt x="19380" y="52197"/>
                  </a:lnTo>
                  <a:lnTo>
                    <a:pt x="19735" y="52336"/>
                  </a:lnTo>
                  <a:lnTo>
                    <a:pt x="20497" y="52336"/>
                  </a:lnTo>
                  <a:lnTo>
                    <a:pt x="20815" y="52260"/>
                  </a:lnTo>
                  <a:lnTo>
                    <a:pt x="21386" y="51968"/>
                  </a:lnTo>
                  <a:lnTo>
                    <a:pt x="21602" y="51803"/>
                  </a:lnTo>
                  <a:lnTo>
                    <a:pt x="21755" y="51600"/>
                  </a:lnTo>
                  <a:lnTo>
                    <a:pt x="21856" y="51968"/>
                  </a:lnTo>
                  <a:lnTo>
                    <a:pt x="22009" y="52197"/>
                  </a:lnTo>
                  <a:lnTo>
                    <a:pt x="22186" y="52285"/>
                  </a:lnTo>
                  <a:lnTo>
                    <a:pt x="22555" y="52285"/>
                  </a:lnTo>
                  <a:lnTo>
                    <a:pt x="22936" y="52222"/>
                  </a:lnTo>
                  <a:lnTo>
                    <a:pt x="22961" y="51676"/>
                  </a:lnTo>
                  <a:close/>
                </a:path>
                <a:path w="104775" h="54610">
                  <a:moveTo>
                    <a:pt x="24447" y="36690"/>
                  </a:moveTo>
                  <a:lnTo>
                    <a:pt x="22872" y="34404"/>
                  </a:lnTo>
                  <a:lnTo>
                    <a:pt x="24371" y="32258"/>
                  </a:lnTo>
                  <a:lnTo>
                    <a:pt x="23469" y="32232"/>
                  </a:lnTo>
                  <a:lnTo>
                    <a:pt x="22428" y="33807"/>
                  </a:lnTo>
                  <a:lnTo>
                    <a:pt x="21399" y="32232"/>
                  </a:lnTo>
                  <a:lnTo>
                    <a:pt x="20434" y="32232"/>
                  </a:lnTo>
                  <a:lnTo>
                    <a:pt x="21920" y="34404"/>
                  </a:lnTo>
                  <a:lnTo>
                    <a:pt x="20358" y="36690"/>
                  </a:lnTo>
                  <a:lnTo>
                    <a:pt x="21297" y="36690"/>
                  </a:lnTo>
                  <a:lnTo>
                    <a:pt x="22377" y="35026"/>
                  </a:lnTo>
                  <a:lnTo>
                    <a:pt x="23482" y="36690"/>
                  </a:lnTo>
                  <a:lnTo>
                    <a:pt x="24447" y="36690"/>
                  </a:lnTo>
                  <a:close/>
                </a:path>
                <a:path w="104775" h="54610">
                  <a:moveTo>
                    <a:pt x="24485" y="17881"/>
                  </a:moveTo>
                  <a:lnTo>
                    <a:pt x="24434" y="17538"/>
                  </a:lnTo>
                  <a:lnTo>
                    <a:pt x="24091" y="16865"/>
                  </a:lnTo>
                  <a:lnTo>
                    <a:pt x="23660" y="16637"/>
                  </a:lnTo>
                  <a:lnTo>
                    <a:pt x="22733" y="16637"/>
                  </a:lnTo>
                  <a:lnTo>
                    <a:pt x="22479" y="16700"/>
                  </a:lnTo>
                  <a:lnTo>
                    <a:pt x="22009" y="16929"/>
                  </a:lnTo>
                  <a:lnTo>
                    <a:pt x="21780" y="17106"/>
                  </a:lnTo>
                  <a:lnTo>
                    <a:pt x="21564" y="17373"/>
                  </a:lnTo>
                  <a:lnTo>
                    <a:pt x="21564" y="16738"/>
                  </a:lnTo>
                  <a:lnTo>
                    <a:pt x="20853" y="16738"/>
                  </a:lnTo>
                  <a:lnTo>
                    <a:pt x="20853" y="21196"/>
                  </a:lnTo>
                  <a:lnTo>
                    <a:pt x="21602" y="21196"/>
                  </a:lnTo>
                  <a:lnTo>
                    <a:pt x="21602" y="18567"/>
                  </a:lnTo>
                  <a:lnTo>
                    <a:pt x="21628" y="18338"/>
                  </a:lnTo>
                  <a:lnTo>
                    <a:pt x="22707" y="17310"/>
                  </a:lnTo>
                  <a:lnTo>
                    <a:pt x="23241" y="17310"/>
                  </a:lnTo>
                  <a:lnTo>
                    <a:pt x="23469" y="17449"/>
                  </a:lnTo>
                  <a:lnTo>
                    <a:pt x="23685" y="17894"/>
                  </a:lnTo>
                  <a:lnTo>
                    <a:pt x="23736" y="18110"/>
                  </a:lnTo>
                  <a:lnTo>
                    <a:pt x="23736" y="21196"/>
                  </a:lnTo>
                  <a:lnTo>
                    <a:pt x="24485" y="21196"/>
                  </a:lnTo>
                  <a:lnTo>
                    <a:pt x="24485" y="17881"/>
                  </a:lnTo>
                  <a:close/>
                </a:path>
                <a:path w="104775" h="54610">
                  <a:moveTo>
                    <a:pt x="27038" y="3708"/>
                  </a:moveTo>
                  <a:lnTo>
                    <a:pt x="26289" y="1511"/>
                  </a:lnTo>
                  <a:lnTo>
                    <a:pt x="26263" y="3124"/>
                  </a:lnTo>
                  <a:lnTo>
                    <a:pt x="23787" y="3124"/>
                  </a:lnTo>
                  <a:lnTo>
                    <a:pt x="23799" y="2794"/>
                  </a:lnTo>
                  <a:lnTo>
                    <a:pt x="23926" y="2425"/>
                  </a:lnTo>
                  <a:lnTo>
                    <a:pt x="24396" y="1917"/>
                  </a:lnTo>
                  <a:lnTo>
                    <a:pt x="24688" y="1803"/>
                  </a:lnTo>
                  <a:lnTo>
                    <a:pt x="25514" y="1803"/>
                  </a:lnTo>
                  <a:lnTo>
                    <a:pt x="25844" y="1981"/>
                  </a:lnTo>
                  <a:lnTo>
                    <a:pt x="26111" y="2425"/>
                  </a:lnTo>
                  <a:lnTo>
                    <a:pt x="26225" y="2730"/>
                  </a:lnTo>
                  <a:lnTo>
                    <a:pt x="26263" y="3124"/>
                  </a:lnTo>
                  <a:lnTo>
                    <a:pt x="26263" y="1511"/>
                  </a:lnTo>
                  <a:lnTo>
                    <a:pt x="25692" y="1219"/>
                  </a:lnTo>
                  <a:lnTo>
                    <a:pt x="25387" y="1143"/>
                  </a:lnTo>
                  <a:lnTo>
                    <a:pt x="24447" y="1143"/>
                  </a:lnTo>
                  <a:lnTo>
                    <a:pt x="23939" y="1371"/>
                  </a:lnTo>
                  <a:lnTo>
                    <a:pt x="23164" y="2260"/>
                  </a:lnTo>
                  <a:lnTo>
                    <a:pt x="23075" y="2540"/>
                  </a:lnTo>
                  <a:lnTo>
                    <a:pt x="23164" y="4851"/>
                  </a:lnTo>
                  <a:lnTo>
                    <a:pt x="23939" y="5664"/>
                  </a:lnTo>
                  <a:lnTo>
                    <a:pt x="24409" y="5867"/>
                  </a:lnTo>
                  <a:lnTo>
                    <a:pt x="25184" y="5867"/>
                  </a:lnTo>
                  <a:lnTo>
                    <a:pt x="26974" y="4305"/>
                  </a:lnTo>
                  <a:lnTo>
                    <a:pt x="26238" y="4305"/>
                  </a:lnTo>
                  <a:lnTo>
                    <a:pt x="26162" y="4533"/>
                  </a:lnTo>
                  <a:lnTo>
                    <a:pt x="26085" y="4673"/>
                  </a:lnTo>
                  <a:lnTo>
                    <a:pt x="25717" y="5080"/>
                  </a:lnTo>
                  <a:lnTo>
                    <a:pt x="25412" y="5207"/>
                  </a:lnTo>
                  <a:lnTo>
                    <a:pt x="24599" y="5207"/>
                  </a:lnTo>
                  <a:lnTo>
                    <a:pt x="24320" y="5080"/>
                  </a:lnTo>
                  <a:lnTo>
                    <a:pt x="23888" y="4533"/>
                  </a:lnTo>
                  <a:lnTo>
                    <a:pt x="23774" y="3708"/>
                  </a:lnTo>
                  <a:lnTo>
                    <a:pt x="27038" y="3708"/>
                  </a:lnTo>
                  <a:close/>
                </a:path>
                <a:path w="104775" h="54610">
                  <a:moveTo>
                    <a:pt x="27330" y="48882"/>
                  </a:moveTo>
                  <a:lnTo>
                    <a:pt x="27266" y="48526"/>
                  </a:lnTo>
                  <a:lnTo>
                    <a:pt x="26924" y="47853"/>
                  </a:lnTo>
                  <a:lnTo>
                    <a:pt x="26504" y="47625"/>
                  </a:lnTo>
                  <a:lnTo>
                    <a:pt x="25577" y="47625"/>
                  </a:lnTo>
                  <a:lnTo>
                    <a:pt x="25311" y="47688"/>
                  </a:lnTo>
                  <a:lnTo>
                    <a:pt x="24841" y="47917"/>
                  </a:lnTo>
                  <a:lnTo>
                    <a:pt x="24625" y="48107"/>
                  </a:lnTo>
                  <a:lnTo>
                    <a:pt x="24409" y="48361"/>
                  </a:lnTo>
                  <a:lnTo>
                    <a:pt x="24409" y="47726"/>
                  </a:lnTo>
                  <a:lnTo>
                    <a:pt x="23698" y="47726"/>
                  </a:lnTo>
                  <a:lnTo>
                    <a:pt x="23698" y="52184"/>
                  </a:lnTo>
                  <a:lnTo>
                    <a:pt x="24447" y="52184"/>
                  </a:lnTo>
                  <a:lnTo>
                    <a:pt x="24447" y="49568"/>
                  </a:lnTo>
                  <a:lnTo>
                    <a:pt x="24460" y="49339"/>
                  </a:lnTo>
                  <a:lnTo>
                    <a:pt x="25539" y="48310"/>
                  </a:lnTo>
                  <a:lnTo>
                    <a:pt x="26073" y="48310"/>
                  </a:lnTo>
                  <a:lnTo>
                    <a:pt x="26314" y="48450"/>
                  </a:lnTo>
                  <a:lnTo>
                    <a:pt x="26530" y="48895"/>
                  </a:lnTo>
                  <a:lnTo>
                    <a:pt x="26568" y="49110"/>
                  </a:lnTo>
                  <a:lnTo>
                    <a:pt x="26568" y="52184"/>
                  </a:lnTo>
                  <a:lnTo>
                    <a:pt x="27330" y="52184"/>
                  </a:lnTo>
                  <a:lnTo>
                    <a:pt x="27330" y="48882"/>
                  </a:lnTo>
                  <a:close/>
                </a:path>
                <a:path w="104775" h="54610">
                  <a:moveTo>
                    <a:pt x="28981" y="33655"/>
                  </a:moveTo>
                  <a:lnTo>
                    <a:pt x="28803" y="33096"/>
                  </a:lnTo>
                  <a:lnTo>
                    <a:pt x="28524" y="32778"/>
                  </a:lnTo>
                  <a:lnTo>
                    <a:pt x="28117" y="32346"/>
                  </a:lnTo>
                  <a:lnTo>
                    <a:pt x="28117" y="33655"/>
                  </a:lnTo>
                  <a:lnTo>
                    <a:pt x="28105" y="35458"/>
                  </a:lnTo>
                  <a:lnTo>
                    <a:pt x="27635" y="36042"/>
                  </a:lnTo>
                  <a:lnTo>
                    <a:pt x="27355" y="36195"/>
                  </a:lnTo>
                  <a:lnTo>
                    <a:pt x="26492" y="36195"/>
                  </a:lnTo>
                  <a:lnTo>
                    <a:pt x="26123" y="35953"/>
                  </a:lnTo>
                  <a:lnTo>
                    <a:pt x="25920" y="35458"/>
                  </a:lnTo>
                  <a:lnTo>
                    <a:pt x="25908" y="33655"/>
                  </a:lnTo>
                  <a:lnTo>
                    <a:pt x="26111" y="33096"/>
                  </a:lnTo>
                  <a:lnTo>
                    <a:pt x="26390" y="32854"/>
                  </a:lnTo>
                  <a:lnTo>
                    <a:pt x="27520" y="32778"/>
                  </a:lnTo>
                  <a:lnTo>
                    <a:pt x="27876" y="33032"/>
                  </a:lnTo>
                  <a:lnTo>
                    <a:pt x="28117" y="33655"/>
                  </a:lnTo>
                  <a:lnTo>
                    <a:pt x="28117" y="32346"/>
                  </a:lnTo>
                  <a:lnTo>
                    <a:pt x="27673" y="32131"/>
                  </a:lnTo>
                  <a:lnTo>
                    <a:pt x="26835" y="32131"/>
                  </a:lnTo>
                  <a:lnTo>
                    <a:pt x="26530" y="32207"/>
                  </a:lnTo>
                  <a:lnTo>
                    <a:pt x="26098" y="32486"/>
                  </a:lnTo>
                  <a:lnTo>
                    <a:pt x="25933" y="32651"/>
                  </a:lnTo>
                  <a:lnTo>
                    <a:pt x="25793" y="32854"/>
                  </a:lnTo>
                  <a:lnTo>
                    <a:pt x="25793" y="32258"/>
                  </a:lnTo>
                  <a:lnTo>
                    <a:pt x="25057" y="32258"/>
                  </a:lnTo>
                  <a:lnTo>
                    <a:pt x="25057" y="38468"/>
                  </a:lnTo>
                  <a:lnTo>
                    <a:pt x="25806" y="38468"/>
                  </a:lnTo>
                  <a:lnTo>
                    <a:pt x="25806" y="36195"/>
                  </a:lnTo>
                  <a:lnTo>
                    <a:pt x="25971" y="36398"/>
                  </a:lnTo>
                  <a:lnTo>
                    <a:pt x="26123" y="36537"/>
                  </a:lnTo>
                  <a:lnTo>
                    <a:pt x="26479" y="36766"/>
                  </a:lnTo>
                  <a:lnTo>
                    <a:pt x="26758" y="36842"/>
                  </a:lnTo>
                  <a:lnTo>
                    <a:pt x="27533" y="36842"/>
                  </a:lnTo>
                  <a:lnTo>
                    <a:pt x="27901" y="36703"/>
                  </a:lnTo>
                  <a:lnTo>
                    <a:pt x="28727" y="36042"/>
                  </a:lnTo>
                  <a:lnTo>
                    <a:pt x="28943" y="35458"/>
                  </a:lnTo>
                  <a:lnTo>
                    <a:pt x="28981" y="33655"/>
                  </a:lnTo>
                  <a:close/>
                </a:path>
                <a:path w="104775" h="54610">
                  <a:moveTo>
                    <a:pt x="29603" y="20662"/>
                  </a:moveTo>
                  <a:lnTo>
                    <a:pt x="29260" y="20688"/>
                  </a:lnTo>
                  <a:lnTo>
                    <a:pt x="29108" y="18923"/>
                  </a:lnTo>
                  <a:lnTo>
                    <a:pt x="29019" y="17259"/>
                  </a:lnTo>
                  <a:lnTo>
                    <a:pt x="28956" y="17132"/>
                  </a:lnTo>
                  <a:lnTo>
                    <a:pt x="28359" y="16776"/>
                  </a:lnTo>
                  <a:lnTo>
                    <a:pt x="28359" y="18923"/>
                  </a:lnTo>
                  <a:lnTo>
                    <a:pt x="28359" y="19989"/>
                  </a:lnTo>
                  <a:lnTo>
                    <a:pt x="28155" y="20320"/>
                  </a:lnTo>
                  <a:lnTo>
                    <a:pt x="27495" y="20650"/>
                  </a:lnTo>
                  <a:lnTo>
                    <a:pt x="27228" y="20713"/>
                  </a:lnTo>
                  <a:lnTo>
                    <a:pt x="26758" y="20713"/>
                  </a:lnTo>
                  <a:lnTo>
                    <a:pt x="26631" y="20662"/>
                  </a:lnTo>
                  <a:lnTo>
                    <a:pt x="26416" y="20523"/>
                  </a:lnTo>
                  <a:lnTo>
                    <a:pt x="26289" y="19507"/>
                  </a:lnTo>
                  <a:lnTo>
                    <a:pt x="26657" y="19304"/>
                  </a:lnTo>
                  <a:lnTo>
                    <a:pt x="26860" y="19253"/>
                  </a:lnTo>
                  <a:lnTo>
                    <a:pt x="27724" y="19138"/>
                  </a:lnTo>
                  <a:lnTo>
                    <a:pt x="28155" y="19037"/>
                  </a:lnTo>
                  <a:lnTo>
                    <a:pt x="28359" y="18923"/>
                  </a:lnTo>
                  <a:lnTo>
                    <a:pt x="28359" y="16776"/>
                  </a:lnTo>
                  <a:lnTo>
                    <a:pt x="27863" y="16624"/>
                  </a:lnTo>
                  <a:lnTo>
                    <a:pt x="26898" y="16624"/>
                  </a:lnTo>
                  <a:lnTo>
                    <a:pt x="25615" y="18097"/>
                  </a:lnTo>
                  <a:lnTo>
                    <a:pt x="26314" y="18097"/>
                  </a:lnTo>
                  <a:lnTo>
                    <a:pt x="26403" y="17703"/>
                  </a:lnTo>
                  <a:lnTo>
                    <a:pt x="26657" y="17360"/>
                  </a:lnTo>
                  <a:lnTo>
                    <a:pt x="26936" y="17259"/>
                  </a:lnTo>
                  <a:lnTo>
                    <a:pt x="27673" y="17259"/>
                  </a:lnTo>
                  <a:lnTo>
                    <a:pt x="27927" y="17322"/>
                  </a:lnTo>
                  <a:lnTo>
                    <a:pt x="28295" y="17551"/>
                  </a:lnTo>
                  <a:lnTo>
                    <a:pt x="28270" y="18402"/>
                  </a:lnTo>
                  <a:lnTo>
                    <a:pt x="26377" y="18694"/>
                  </a:lnTo>
                  <a:lnTo>
                    <a:pt x="26035" y="18834"/>
                  </a:lnTo>
                  <a:lnTo>
                    <a:pt x="25514" y="19304"/>
                  </a:lnTo>
                  <a:lnTo>
                    <a:pt x="25615" y="20802"/>
                  </a:lnTo>
                  <a:lnTo>
                    <a:pt x="26022" y="21196"/>
                  </a:lnTo>
                  <a:lnTo>
                    <a:pt x="26377" y="21348"/>
                  </a:lnTo>
                  <a:lnTo>
                    <a:pt x="27139" y="21348"/>
                  </a:lnTo>
                  <a:lnTo>
                    <a:pt x="28397" y="20599"/>
                  </a:lnTo>
                  <a:lnTo>
                    <a:pt x="28498" y="20980"/>
                  </a:lnTo>
                  <a:lnTo>
                    <a:pt x="28651" y="21196"/>
                  </a:lnTo>
                  <a:lnTo>
                    <a:pt x="28829" y="21285"/>
                  </a:lnTo>
                  <a:lnTo>
                    <a:pt x="29197" y="21285"/>
                  </a:lnTo>
                  <a:lnTo>
                    <a:pt x="29578" y="21221"/>
                  </a:lnTo>
                  <a:lnTo>
                    <a:pt x="29603" y="20688"/>
                  </a:lnTo>
                  <a:close/>
                </a:path>
                <a:path w="104775" h="54610">
                  <a:moveTo>
                    <a:pt x="30619" y="32258"/>
                  </a:moveTo>
                  <a:lnTo>
                    <a:pt x="29857" y="32258"/>
                  </a:lnTo>
                  <a:lnTo>
                    <a:pt x="29857" y="36690"/>
                  </a:lnTo>
                  <a:lnTo>
                    <a:pt x="30619" y="36690"/>
                  </a:lnTo>
                  <a:lnTo>
                    <a:pt x="30619" y="32258"/>
                  </a:lnTo>
                  <a:close/>
                </a:path>
                <a:path w="104775" h="54610">
                  <a:moveTo>
                    <a:pt x="30619" y="30581"/>
                  </a:moveTo>
                  <a:lnTo>
                    <a:pt x="29857" y="30581"/>
                  </a:lnTo>
                  <a:lnTo>
                    <a:pt x="29857" y="31432"/>
                  </a:lnTo>
                  <a:lnTo>
                    <a:pt x="30619" y="31432"/>
                  </a:lnTo>
                  <a:lnTo>
                    <a:pt x="30619" y="30581"/>
                  </a:lnTo>
                  <a:close/>
                </a:path>
                <a:path w="104775" h="54610">
                  <a:moveTo>
                    <a:pt x="31965" y="5168"/>
                  </a:moveTo>
                  <a:lnTo>
                    <a:pt x="31610" y="5194"/>
                  </a:lnTo>
                  <a:lnTo>
                    <a:pt x="31470" y="3429"/>
                  </a:lnTo>
                  <a:lnTo>
                    <a:pt x="31381" y="1765"/>
                  </a:lnTo>
                  <a:lnTo>
                    <a:pt x="31305" y="1638"/>
                  </a:lnTo>
                  <a:lnTo>
                    <a:pt x="30721" y="1295"/>
                  </a:lnTo>
                  <a:lnTo>
                    <a:pt x="30721" y="3429"/>
                  </a:lnTo>
                  <a:lnTo>
                    <a:pt x="30721" y="4495"/>
                  </a:lnTo>
                  <a:lnTo>
                    <a:pt x="30518" y="4826"/>
                  </a:lnTo>
                  <a:lnTo>
                    <a:pt x="29845" y="5156"/>
                  </a:lnTo>
                  <a:lnTo>
                    <a:pt x="29591" y="5219"/>
                  </a:lnTo>
                  <a:lnTo>
                    <a:pt x="29121" y="5219"/>
                  </a:lnTo>
                  <a:lnTo>
                    <a:pt x="28994" y="5168"/>
                  </a:lnTo>
                  <a:lnTo>
                    <a:pt x="28765" y="5029"/>
                  </a:lnTo>
                  <a:lnTo>
                    <a:pt x="28651" y="4025"/>
                  </a:lnTo>
                  <a:lnTo>
                    <a:pt x="29019" y="3810"/>
                  </a:lnTo>
                  <a:lnTo>
                    <a:pt x="29222" y="3759"/>
                  </a:lnTo>
                  <a:lnTo>
                    <a:pt x="30086" y="3644"/>
                  </a:lnTo>
                  <a:lnTo>
                    <a:pt x="30505" y="3543"/>
                  </a:lnTo>
                  <a:lnTo>
                    <a:pt x="30721" y="3429"/>
                  </a:lnTo>
                  <a:lnTo>
                    <a:pt x="30721" y="1295"/>
                  </a:lnTo>
                  <a:lnTo>
                    <a:pt x="30226" y="1143"/>
                  </a:lnTo>
                  <a:lnTo>
                    <a:pt x="29260" y="1143"/>
                  </a:lnTo>
                  <a:lnTo>
                    <a:pt x="27978" y="2603"/>
                  </a:lnTo>
                  <a:lnTo>
                    <a:pt x="28676" y="2603"/>
                  </a:lnTo>
                  <a:lnTo>
                    <a:pt x="28765" y="2209"/>
                  </a:lnTo>
                  <a:lnTo>
                    <a:pt x="29019" y="1879"/>
                  </a:lnTo>
                  <a:lnTo>
                    <a:pt x="29298" y="1765"/>
                  </a:lnTo>
                  <a:lnTo>
                    <a:pt x="30035" y="1765"/>
                  </a:lnTo>
                  <a:lnTo>
                    <a:pt x="30289" y="1828"/>
                  </a:lnTo>
                  <a:lnTo>
                    <a:pt x="30645" y="2057"/>
                  </a:lnTo>
                  <a:lnTo>
                    <a:pt x="30632" y="2908"/>
                  </a:lnTo>
                  <a:lnTo>
                    <a:pt x="28727" y="3200"/>
                  </a:lnTo>
                  <a:lnTo>
                    <a:pt x="28397" y="3340"/>
                  </a:lnTo>
                  <a:lnTo>
                    <a:pt x="27876" y="3810"/>
                  </a:lnTo>
                  <a:lnTo>
                    <a:pt x="27978" y="5308"/>
                  </a:lnTo>
                  <a:lnTo>
                    <a:pt x="28384" y="5702"/>
                  </a:lnTo>
                  <a:lnTo>
                    <a:pt x="28740" y="5854"/>
                  </a:lnTo>
                  <a:lnTo>
                    <a:pt x="29502" y="5854"/>
                  </a:lnTo>
                  <a:lnTo>
                    <a:pt x="30759" y="5105"/>
                  </a:lnTo>
                  <a:lnTo>
                    <a:pt x="30861" y="5486"/>
                  </a:lnTo>
                  <a:lnTo>
                    <a:pt x="31013" y="5702"/>
                  </a:lnTo>
                  <a:lnTo>
                    <a:pt x="31191" y="5803"/>
                  </a:lnTo>
                  <a:lnTo>
                    <a:pt x="31559" y="5803"/>
                  </a:lnTo>
                  <a:lnTo>
                    <a:pt x="31940" y="5727"/>
                  </a:lnTo>
                  <a:lnTo>
                    <a:pt x="31965" y="5194"/>
                  </a:lnTo>
                  <a:close/>
                </a:path>
                <a:path w="104775" h="54610">
                  <a:moveTo>
                    <a:pt x="32054" y="47777"/>
                  </a:moveTo>
                  <a:lnTo>
                    <a:pt x="31356" y="47777"/>
                  </a:lnTo>
                  <a:lnTo>
                    <a:pt x="31356" y="48336"/>
                  </a:lnTo>
                  <a:lnTo>
                    <a:pt x="31242" y="48183"/>
                  </a:lnTo>
                  <a:lnTo>
                    <a:pt x="31242" y="48983"/>
                  </a:lnTo>
                  <a:lnTo>
                    <a:pt x="31140" y="50977"/>
                  </a:lnTo>
                  <a:lnTo>
                    <a:pt x="30962" y="51384"/>
                  </a:lnTo>
                  <a:lnTo>
                    <a:pt x="30581" y="51638"/>
                  </a:lnTo>
                  <a:lnTo>
                    <a:pt x="29692" y="51638"/>
                  </a:lnTo>
                  <a:lnTo>
                    <a:pt x="29425" y="51498"/>
                  </a:lnTo>
                  <a:lnTo>
                    <a:pt x="29019" y="50977"/>
                  </a:lnTo>
                  <a:lnTo>
                    <a:pt x="28981" y="49276"/>
                  </a:lnTo>
                  <a:lnTo>
                    <a:pt x="29260" y="48564"/>
                  </a:lnTo>
                  <a:lnTo>
                    <a:pt x="29616" y="48310"/>
                  </a:lnTo>
                  <a:lnTo>
                    <a:pt x="30492" y="48310"/>
                  </a:lnTo>
                  <a:lnTo>
                    <a:pt x="30797" y="48450"/>
                  </a:lnTo>
                  <a:lnTo>
                    <a:pt x="31242" y="48983"/>
                  </a:lnTo>
                  <a:lnTo>
                    <a:pt x="31242" y="48183"/>
                  </a:lnTo>
                  <a:lnTo>
                    <a:pt x="31064" y="48006"/>
                  </a:lnTo>
                  <a:lnTo>
                    <a:pt x="30657" y="47739"/>
                  </a:lnTo>
                  <a:lnTo>
                    <a:pt x="30365" y="47650"/>
                  </a:lnTo>
                  <a:lnTo>
                    <a:pt x="29489" y="47650"/>
                  </a:lnTo>
                  <a:lnTo>
                    <a:pt x="29057" y="47866"/>
                  </a:lnTo>
                  <a:lnTo>
                    <a:pt x="28321" y="48717"/>
                  </a:lnTo>
                  <a:lnTo>
                    <a:pt x="28232" y="48983"/>
                  </a:lnTo>
                  <a:lnTo>
                    <a:pt x="28321" y="51384"/>
                  </a:lnTo>
                  <a:lnTo>
                    <a:pt x="29044" y="52070"/>
                  </a:lnTo>
                  <a:lnTo>
                    <a:pt x="29464" y="52247"/>
                  </a:lnTo>
                  <a:lnTo>
                    <a:pt x="30302" y="52247"/>
                  </a:lnTo>
                  <a:lnTo>
                    <a:pt x="31330" y="51574"/>
                  </a:lnTo>
                  <a:lnTo>
                    <a:pt x="31229" y="52743"/>
                  </a:lnTo>
                  <a:lnTo>
                    <a:pt x="31000" y="53251"/>
                  </a:lnTo>
                  <a:lnTo>
                    <a:pt x="30632" y="53454"/>
                  </a:lnTo>
                  <a:lnTo>
                    <a:pt x="29692" y="53454"/>
                  </a:lnTo>
                  <a:lnTo>
                    <a:pt x="29425" y="53365"/>
                  </a:lnTo>
                  <a:lnTo>
                    <a:pt x="29146" y="53098"/>
                  </a:lnTo>
                  <a:lnTo>
                    <a:pt x="29044" y="52743"/>
                  </a:lnTo>
                  <a:lnTo>
                    <a:pt x="28282" y="52743"/>
                  </a:lnTo>
                  <a:lnTo>
                    <a:pt x="28346" y="53251"/>
                  </a:lnTo>
                  <a:lnTo>
                    <a:pt x="28498" y="53543"/>
                  </a:lnTo>
                  <a:lnTo>
                    <a:pt x="29159" y="53962"/>
                  </a:lnTo>
                  <a:lnTo>
                    <a:pt x="29552" y="54076"/>
                  </a:lnTo>
                  <a:lnTo>
                    <a:pt x="30899" y="54076"/>
                  </a:lnTo>
                  <a:lnTo>
                    <a:pt x="31496" y="53771"/>
                  </a:lnTo>
                  <a:lnTo>
                    <a:pt x="31648" y="53454"/>
                  </a:lnTo>
                  <a:lnTo>
                    <a:pt x="31965" y="52844"/>
                  </a:lnTo>
                  <a:lnTo>
                    <a:pt x="32054" y="51574"/>
                  </a:lnTo>
                  <a:lnTo>
                    <a:pt x="32054" y="48336"/>
                  </a:lnTo>
                  <a:lnTo>
                    <a:pt x="32054" y="47777"/>
                  </a:lnTo>
                  <a:close/>
                </a:path>
                <a:path w="104775" h="54610">
                  <a:moveTo>
                    <a:pt x="33947" y="32156"/>
                  </a:moveTo>
                  <a:lnTo>
                    <a:pt x="33718" y="32131"/>
                  </a:lnTo>
                  <a:lnTo>
                    <a:pt x="33401" y="32131"/>
                  </a:lnTo>
                  <a:lnTo>
                    <a:pt x="33147" y="32245"/>
                  </a:lnTo>
                  <a:lnTo>
                    <a:pt x="32689" y="32677"/>
                  </a:lnTo>
                  <a:lnTo>
                    <a:pt x="32550" y="32854"/>
                  </a:lnTo>
                  <a:lnTo>
                    <a:pt x="32486" y="33007"/>
                  </a:lnTo>
                  <a:lnTo>
                    <a:pt x="32486" y="32232"/>
                  </a:lnTo>
                  <a:lnTo>
                    <a:pt x="31775" y="32232"/>
                  </a:lnTo>
                  <a:lnTo>
                    <a:pt x="31775" y="36690"/>
                  </a:lnTo>
                  <a:lnTo>
                    <a:pt x="32524" y="36690"/>
                  </a:lnTo>
                  <a:lnTo>
                    <a:pt x="32524" y="33820"/>
                  </a:lnTo>
                  <a:lnTo>
                    <a:pt x="32626" y="33528"/>
                  </a:lnTo>
                  <a:lnTo>
                    <a:pt x="33032" y="33045"/>
                  </a:lnTo>
                  <a:lnTo>
                    <a:pt x="33324" y="32931"/>
                  </a:lnTo>
                  <a:lnTo>
                    <a:pt x="33693" y="32931"/>
                  </a:lnTo>
                  <a:lnTo>
                    <a:pt x="33947" y="32943"/>
                  </a:lnTo>
                  <a:lnTo>
                    <a:pt x="33947" y="32156"/>
                  </a:lnTo>
                  <a:close/>
                </a:path>
                <a:path w="104775" h="54610">
                  <a:moveTo>
                    <a:pt x="34137" y="17919"/>
                  </a:moveTo>
                  <a:lnTo>
                    <a:pt x="34036" y="17576"/>
                  </a:lnTo>
                  <a:lnTo>
                    <a:pt x="33782" y="17297"/>
                  </a:lnTo>
                  <a:lnTo>
                    <a:pt x="33362" y="16852"/>
                  </a:lnTo>
                  <a:lnTo>
                    <a:pt x="33362" y="18135"/>
                  </a:lnTo>
                  <a:lnTo>
                    <a:pt x="33337" y="19875"/>
                  </a:lnTo>
                  <a:lnTo>
                    <a:pt x="32931" y="20510"/>
                  </a:lnTo>
                  <a:lnTo>
                    <a:pt x="32639" y="20675"/>
                  </a:lnTo>
                  <a:lnTo>
                    <a:pt x="31686" y="20675"/>
                  </a:lnTo>
                  <a:lnTo>
                    <a:pt x="31318" y="20434"/>
                  </a:lnTo>
                  <a:lnTo>
                    <a:pt x="31089" y="19875"/>
                  </a:lnTo>
                  <a:lnTo>
                    <a:pt x="31026" y="18135"/>
                  </a:lnTo>
                  <a:lnTo>
                    <a:pt x="31102" y="17919"/>
                  </a:lnTo>
                  <a:lnTo>
                    <a:pt x="31610" y="17411"/>
                  </a:lnTo>
                  <a:lnTo>
                    <a:pt x="31915" y="17297"/>
                  </a:lnTo>
                  <a:lnTo>
                    <a:pt x="32639" y="17297"/>
                  </a:lnTo>
                  <a:lnTo>
                    <a:pt x="32931" y="17449"/>
                  </a:lnTo>
                  <a:lnTo>
                    <a:pt x="33248" y="17919"/>
                  </a:lnTo>
                  <a:lnTo>
                    <a:pt x="33362" y="18135"/>
                  </a:lnTo>
                  <a:lnTo>
                    <a:pt x="33362" y="16852"/>
                  </a:lnTo>
                  <a:lnTo>
                    <a:pt x="32893" y="16624"/>
                  </a:lnTo>
                  <a:lnTo>
                    <a:pt x="32067" y="16624"/>
                  </a:lnTo>
                  <a:lnTo>
                    <a:pt x="31826" y="16675"/>
                  </a:lnTo>
                  <a:lnTo>
                    <a:pt x="31369" y="16903"/>
                  </a:lnTo>
                  <a:lnTo>
                    <a:pt x="31178" y="17068"/>
                  </a:lnTo>
                  <a:lnTo>
                    <a:pt x="31013" y="17272"/>
                  </a:lnTo>
                  <a:lnTo>
                    <a:pt x="31013" y="15062"/>
                  </a:lnTo>
                  <a:lnTo>
                    <a:pt x="30276" y="15062"/>
                  </a:lnTo>
                  <a:lnTo>
                    <a:pt x="30276" y="21196"/>
                  </a:lnTo>
                  <a:lnTo>
                    <a:pt x="30975" y="21196"/>
                  </a:lnTo>
                  <a:lnTo>
                    <a:pt x="30975" y="20624"/>
                  </a:lnTo>
                  <a:lnTo>
                    <a:pt x="31127" y="20840"/>
                  </a:lnTo>
                  <a:lnTo>
                    <a:pt x="31280" y="20993"/>
                  </a:lnTo>
                  <a:lnTo>
                    <a:pt x="31648" y="21259"/>
                  </a:lnTo>
                  <a:lnTo>
                    <a:pt x="31940" y="21336"/>
                  </a:lnTo>
                  <a:lnTo>
                    <a:pt x="32880" y="21336"/>
                  </a:lnTo>
                  <a:lnTo>
                    <a:pt x="33350" y="21107"/>
                  </a:lnTo>
                  <a:lnTo>
                    <a:pt x="33667" y="20675"/>
                  </a:lnTo>
                  <a:lnTo>
                    <a:pt x="34023" y="20193"/>
                  </a:lnTo>
                  <a:lnTo>
                    <a:pt x="34137" y="17919"/>
                  </a:lnTo>
                  <a:close/>
                </a:path>
                <a:path w="104775" h="54610">
                  <a:moveTo>
                    <a:pt x="34315" y="1244"/>
                  </a:moveTo>
                  <a:lnTo>
                    <a:pt x="33604" y="1244"/>
                  </a:lnTo>
                  <a:lnTo>
                    <a:pt x="33604" y="0"/>
                  </a:lnTo>
                  <a:lnTo>
                    <a:pt x="32854" y="0"/>
                  </a:lnTo>
                  <a:lnTo>
                    <a:pt x="32854" y="1244"/>
                  </a:lnTo>
                  <a:lnTo>
                    <a:pt x="32245" y="1244"/>
                  </a:lnTo>
                  <a:lnTo>
                    <a:pt x="32245" y="1854"/>
                  </a:lnTo>
                  <a:lnTo>
                    <a:pt x="32854" y="1854"/>
                  </a:lnTo>
                  <a:lnTo>
                    <a:pt x="32854" y="5092"/>
                  </a:lnTo>
                  <a:lnTo>
                    <a:pt x="32918" y="5321"/>
                  </a:lnTo>
                  <a:lnTo>
                    <a:pt x="33159" y="5676"/>
                  </a:lnTo>
                  <a:lnTo>
                    <a:pt x="33401" y="5778"/>
                  </a:lnTo>
                  <a:lnTo>
                    <a:pt x="33858" y="5778"/>
                  </a:lnTo>
                  <a:lnTo>
                    <a:pt x="34226" y="5727"/>
                  </a:lnTo>
                  <a:lnTo>
                    <a:pt x="34315" y="5105"/>
                  </a:lnTo>
                  <a:lnTo>
                    <a:pt x="33921" y="5130"/>
                  </a:lnTo>
                  <a:lnTo>
                    <a:pt x="33655" y="5029"/>
                  </a:lnTo>
                  <a:lnTo>
                    <a:pt x="33604" y="1854"/>
                  </a:lnTo>
                  <a:lnTo>
                    <a:pt x="34315" y="1854"/>
                  </a:lnTo>
                  <a:lnTo>
                    <a:pt x="34315" y="1244"/>
                  </a:lnTo>
                  <a:close/>
                </a:path>
                <a:path w="104775" h="54610">
                  <a:moveTo>
                    <a:pt x="35852" y="15087"/>
                  </a:moveTo>
                  <a:lnTo>
                    <a:pt x="35102" y="15087"/>
                  </a:lnTo>
                  <a:lnTo>
                    <a:pt x="35102" y="21196"/>
                  </a:lnTo>
                  <a:lnTo>
                    <a:pt x="35852" y="21196"/>
                  </a:lnTo>
                  <a:lnTo>
                    <a:pt x="35852" y="15087"/>
                  </a:lnTo>
                  <a:close/>
                </a:path>
                <a:path w="104775" h="54610">
                  <a:moveTo>
                    <a:pt x="36995" y="50203"/>
                  </a:moveTo>
                  <a:lnTo>
                    <a:pt x="36220" y="47993"/>
                  </a:lnTo>
                  <a:lnTo>
                    <a:pt x="36220" y="49606"/>
                  </a:lnTo>
                  <a:lnTo>
                    <a:pt x="33743" y="49606"/>
                  </a:lnTo>
                  <a:lnTo>
                    <a:pt x="33756" y="49276"/>
                  </a:lnTo>
                  <a:lnTo>
                    <a:pt x="33883" y="48907"/>
                  </a:lnTo>
                  <a:lnTo>
                    <a:pt x="34353" y="48412"/>
                  </a:lnTo>
                  <a:lnTo>
                    <a:pt x="34645" y="48285"/>
                  </a:lnTo>
                  <a:lnTo>
                    <a:pt x="35471" y="48285"/>
                  </a:lnTo>
                  <a:lnTo>
                    <a:pt x="35814" y="48463"/>
                  </a:lnTo>
                  <a:lnTo>
                    <a:pt x="36068" y="48920"/>
                  </a:lnTo>
                  <a:lnTo>
                    <a:pt x="36182" y="49225"/>
                  </a:lnTo>
                  <a:lnTo>
                    <a:pt x="36220" y="49606"/>
                  </a:lnTo>
                  <a:lnTo>
                    <a:pt x="36220" y="47993"/>
                  </a:lnTo>
                  <a:lnTo>
                    <a:pt x="35648" y="47701"/>
                  </a:lnTo>
                  <a:lnTo>
                    <a:pt x="35356" y="47625"/>
                  </a:lnTo>
                  <a:lnTo>
                    <a:pt x="34404" y="47625"/>
                  </a:lnTo>
                  <a:lnTo>
                    <a:pt x="33896" y="47853"/>
                  </a:lnTo>
                  <a:lnTo>
                    <a:pt x="33121" y="48755"/>
                  </a:lnTo>
                  <a:lnTo>
                    <a:pt x="33032" y="49022"/>
                  </a:lnTo>
                  <a:lnTo>
                    <a:pt x="33121" y="51346"/>
                  </a:lnTo>
                  <a:lnTo>
                    <a:pt x="33896" y="52146"/>
                  </a:lnTo>
                  <a:lnTo>
                    <a:pt x="34366" y="52349"/>
                  </a:lnTo>
                  <a:lnTo>
                    <a:pt x="35140" y="52349"/>
                  </a:lnTo>
                  <a:lnTo>
                    <a:pt x="36931" y="50787"/>
                  </a:lnTo>
                  <a:lnTo>
                    <a:pt x="36195" y="50787"/>
                  </a:lnTo>
                  <a:lnTo>
                    <a:pt x="36131" y="51015"/>
                  </a:lnTo>
                  <a:lnTo>
                    <a:pt x="36055" y="51168"/>
                  </a:lnTo>
                  <a:lnTo>
                    <a:pt x="35687" y="51574"/>
                  </a:lnTo>
                  <a:lnTo>
                    <a:pt x="35369" y="51701"/>
                  </a:lnTo>
                  <a:lnTo>
                    <a:pt x="34556" y="51701"/>
                  </a:lnTo>
                  <a:lnTo>
                    <a:pt x="34277" y="51574"/>
                  </a:lnTo>
                  <a:lnTo>
                    <a:pt x="33845" y="51015"/>
                  </a:lnTo>
                  <a:lnTo>
                    <a:pt x="33731" y="50203"/>
                  </a:lnTo>
                  <a:lnTo>
                    <a:pt x="36995" y="50203"/>
                  </a:lnTo>
                  <a:close/>
                </a:path>
                <a:path w="104775" h="54610">
                  <a:moveTo>
                    <a:pt x="38201" y="32232"/>
                  </a:moveTo>
                  <a:lnTo>
                    <a:pt x="37376" y="32232"/>
                  </a:lnTo>
                  <a:lnTo>
                    <a:pt x="36169" y="35864"/>
                  </a:lnTo>
                  <a:lnTo>
                    <a:pt x="34975" y="32232"/>
                  </a:lnTo>
                  <a:lnTo>
                    <a:pt x="34124" y="32232"/>
                  </a:lnTo>
                  <a:lnTo>
                    <a:pt x="35775" y="36817"/>
                  </a:lnTo>
                  <a:lnTo>
                    <a:pt x="35458" y="37604"/>
                  </a:lnTo>
                  <a:lnTo>
                    <a:pt x="35344" y="37744"/>
                  </a:lnTo>
                  <a:lnTo>
                    <a:pt x="35217" y="37833"/>
                  </a:lnTo>
                  <a:lnTo>
                    <a:pt x="34874" y="37858"/>
                  </a:lnTo>
                  <a:lnTo>
                    <a:pt x="34531" y="37769"/>
                  </a:lnTo>
                  <a:lnTo>
                    <a:pt x="34531" y="38455"/>
                  </a:lnTo>
                  <a:lnTo>
                    <a:pt x="34747" y="38506"/>
                  </a:lnTo>
                  <a:lnTo>
                    <a:pt x="35420" y="38519"/>
                  </a:lnTo>
                  <a:lnTo>
                    <a:pt x="35725" y="38392"/>
                  </a:lnTo>
                  <a:lnTo>
                    <a:pt x="36080" y="37896"/>
                  </a:lnTo>
                  <a:lnTo>
                    <a:pt x="36385" y="37198"/>
                  </a:lnTo>
                  <a:lnTo>
                    <a:pt x="36995" y="35585"/>
                  </a:lnTo>
                  <a:lnTo>
                    <a:pt x="38201" y="32232"/>
                  </a:lnTo>
                  <a:close/>
                </a:path>
                <a:path w="104775" h="54610">
                  <a:moveTo>
                    <a:pt x="38887" y="3708"/>
                  </a:moveTo>
                  <a:lnTo>
                    <a:pt x="38138" y="1511"/>
                  </a:lnTo>
                  <a:lnTo>
                    <a:pt x="38112" y="3124"/>
                  </a:lnTo>
                  <a:lnTo>
                    <a:pt x="35636" y="3124"/>
                  </a:lnTo>
                  <a:lnTo>
                    <a:pt x="35648" y="2794"/>
                  </a:lnTo>
                  <a:lnTo>
                    <a:pt x="35775" y="2425"/>
                  </a:lnTo>
                  <a:lnTo>
                    <a:pt x="36245" y="1917"/>
                  </a:lnTo>
                  <a:lnTo>
                    <a:pt x="36537" y="1803"/>
                  </a:lnTo>
                  <a:lnTo>
                    <a:pt x="37363" y="1803"/>
                  </a:lnTo>
                  <a:lnTo>
                    <a:pt x="37693" y="1981"/>
                  </a:lnTo>
                  <a:lnTo>
                    <a:pt x="37960" y="2425"/>
                  </a:lnTo>
                  <a:lnTo>
                    <a:pt x="38061" y="2730"/>
                  </a:lnTo>
                  <a:lnTo>
                    <a:pt x="38112" y="3124"/>
                  </a:lnTo>
                  <a:lnTo>
                    <a:pt x="38112" y="1511"/>
                  </a:lnTo>
                  <a:lnTo>
                    <a:pt x="37541" y="1219"/>
                  </a:lnTo>
                  <a:lnTo>
                    <a:pt x="37236" y="1143"/>
                  </a:lnTo>
                  <a:lnTo>
                    <a:pt x="36296" y="1143"/>
                  </a:lnTo>
                  <a:lnTo>
                    <a:pt x="35788" y="1371"/>
                  </a:lnTo>
                  <a:lnTo>
                    <a:pt x="35013" y="2260"/>
                  </a:lnTo>
                  <a:lnTo>
                    <a:pt x="34925" y="2540"/>
                  </a:lnTo>
                  <a:lnTo>
                    <a:pt x="35013" y="4851"/>
                  </a:lnTo>
                  <a:lnTo>
                    <a:pt x="35788" y="5664"/>
                  </a:lnTo>
                  <a:lnTo>
                    <a:pt x="36258" y="5867"/>
                  </a:lnTo>
                  <a:lnTo>
                    <a:pt x="37033" y="5867"/>
                  </a:lnTo>
                  <a:lnTo>
                    <a:pt x="38823" y="4305"/>
                  </a:lnTo>
                  <a:lnTo>
                    <a:pt x="38087" y="4305"/>
                  </a:lnTo>
                  <a:lnTo>
                    <a:pt x="38011" y="4533"/>
                  </a:lnTo>
                  <a:lnTo>
                    <a:pt x="37934" y="4673"/>
                  </a:lnTo>
                  <a:lnTo>
                    <a:pt x="37566" y="5080"/>
                  </a:lnTo>
                  <a:lnTo>
                    <a:pt x="37261" y="5207"/>
                  </a:lnTo>
                  <a:lnTo>
                    <a:pt x="36449" y="5207"/>
                  </a:lnTo>
                  <a:lnTo>
                    <a:pt x="36169" y="5080"/>
                  </a:lnTo>
                  <a:lnTo>
                    <a:pt x="35737" y="4533"/>
                  </a:lnTo>
                  <a:lnTo>
                    <a:pt x="35623" y="3708"/>
                  </a:lnTo>
                  <a:lnTo>
                    <a:pt x="38887" y="3708"/>
                  </a:lnTo>
                  <a:close/>
                </a:path>
                <a:path w="104775" h="54610">
                  <a:moveTo>
                    <a:pt x="40792" y="19202"/>
                  </a:moveTo>
                  <a:lnTo>
                    <a:pt x="40779" y="18605"/>
                  </a:lnTo>
                  <a:lnTo>
                    <a:pt x="40703" y="18034"/>
                  </a:lnTo>
                  <a:lnTo>
                    <a:pt x="40576" y="17665"/>
                  </a:lnTo>
                  <a:lnTo>
                    <a:pt x="40335" y="17297"/>
                  </a:lnTo>
                  <a:lnTo>
                    <a:pt x="40043" y="17005"/>
                  </a:lnTo>
                  <a:lnTo>
                    <a:pt x="40017" y="18605"/>
                  </a:lnTo>
                  <a:lnTo>
                    <a:pt x="37541" y="18605"/>
                  </a:lnTo>
                  <a:lnTo>
                    <a:pt x="37553" y="18288"/>
                  </a:lnTo>
                  <a:lnTo>
                    <a:pt x="37680" y="17907"/>
                  </a:lnTo>
                  <a:lnTo>
                    <a:pt x="38150" y="17411"/>
                  </a:lnTo>
                  <a:lnTo>
                    <a:pt x="38442" y="17297"/>
                  </a:lnTo>
                  <a:lnTo>
                    <a:pt x="39268" y="17297"/>
                  </a:lnTo>
                  <a:lnTo>
                    <a:pt x="39611" y="17475"/>
                  </a:lnTo>
                  <a:lnTo>
                    <a:pt x="39865" y="17919"/>
                  </a:lnTo>
                  <a:lnTo>
                    <a:pt x="39979" y="18224"/>
                  </a:lnTo>
                  <a:lnTo>
                    <a:pt x="40017" y="18605"/>
                  </a:lnTo>
                  <a:lnTo>
                    <a:pt x="40017" y="17005"/>
                  </a:lnTo>
                  <a:lnTo>
                    <a:pt x="39446" y="16713"/>
                  </a:lnTo>
                  <a:lnTo>
                    <a:pt x="39141" y="16637"/>
                  </a:lnTo>
                  <a:lnTo>
                    <a:pt x="38201" y="16637"/>
                  </a:lnTo>
                  <a:lnTo>
                    <a:pt x="37693" y="16865"/>
                  </a:lnTo>
                  <a:lnTo>
                    <a:pt x="36918" y="17754"/>
                  </a:lnTo>
                  <a:lnTo>
                    <a:pt x="36830" y="18034"/>
                  </a:lnTo>
                  <a:lnTo>
                    <a:pt x="36918" y="20345"/>
                  </a:lnTo>
                  <a:lnTo>
                    <a:pt x="37693" y="21158"/>
                  </a:lnTo>
                  <a:lnTo>
                    <a:pt x="38163" y="21348"/>
                  </a:lnTo>
                  <a:lnTo>
                    <a:pt x="38938" y="21348"/>
                  </a:lnTo>
                  <a:lnTo>
                    <a:pt x="40728" y="19799"/>
                  </a:lnTo>
                  <a:lnTo>
                    <a:pt x="39992" y="19799"/>
                  </a:lnTo>
                  <a:lnTo>
                    <a:pt x="39928" y="20015"/>
                  </a:lnTo>
                  <a:lnTo>
                    <a:pt x="39839" y="20167"/>
                  </a:lnTo>
                  <a:lnTo>
                    <a:pt x="39471" y="20574"/>
                  </a:lnTo>
                  <a:lnTo>
                    <a:pt x="39166" y="20701"/>
                  </a:lnTo>
                  <a:lnTo>
                    <a:pt x="38354" y="20701"/>
                  </a:lnTo>
                  <a:lnTo>
                    <a:pt x="38074" y="20574"/>
                  </a:lnTo>
                  <a:lnTo>
                    <a:pt x="37642" y="20015"/>
                  </a:lnTo>
                  <a:lnTo>
                    <a:pt x="37528" y="19202"/>
                  </a:lnTo>
                  <a:lnTo>
                    <a:pt x="40792" y="19202"/>
                  </a:lnTo>
                  <a:close/>
                </a:path>
                <a:path w="104775" h="54610">
                  <a:moveTo>
                    <a:pt x="42113" y="52832"/>
                  </a:moveTo>
                  <a:lnTo>
                    <a:pt x="37363" y="52832"/>
                  </a:lnTo>
                  <a:lnTo>
                    <a:pt x="37363" y="53251"/>
                  </a:lnTo>
                  <a:lnTo>
                    <a:pt x="42113" y="53251"/>
                  </a:lnTo>
                  <a:lnTo>
                    <a:pt x="42113" y="52832"/>
                  </a:lnTo>
                  <a:close/>
                </a:path>
                <a:path w="104775" h="54610">
                  <a:moveTo>
                    <a:pt x="43992" y="6350"/>
                  </a:moveTo>
                  <a:lnTo>
                    <a:pt x="39255" y="6350"/>
                  </a:lnTo>
                  <a:lnTo>
                    <a:pt x="39255" y="6769"/>
                  </a:lnTo>
                  <a:lnTo>
                    <a:pt x="43992" y="6769"/>
                  </a:lnTo>
                  <a:lnTo>
                    <a:pt x="43992" y="6350"/>
                  </a:lnTo>
                  <a:close/>
                </a:path>
                <a:path w="104775" h="54610">
                  <a:moveTo>
                    <a:pt x="45910" y="21844"/>
                  </a:moveTo>
                  <a:lnTo>
                    <a:pt x="41160" y="21844"/>
                  </a:lnTo>
                  <a:lnTo>
                    <a:pt x="41160" y="22263"/>
                  </a:lnTo>
                  <a:lnTo>
                    <a:pt x="45910" y="22263"/>
                  </a:lnTo>
                  <a:lnTo>
                    <a:pt x="45910" y="21844"/>
                  </a:lnTo>
                  <a:close/>
                </a:path>
                <a:path w="104775" h="54610">
                  <a:moveTo>
                    <a:pt x="46062" y="50482"/>
                  </a:moveTo>
                  <a:lnTo>
                    <a:pt x="45910" y="50190"/>
                  </a:lnTo>
                  <a:lnTo>
                    <a:pt x="45440" y="49872"/>
                  </a:lnTo>
                  <a:lnTo>
                    <a:pt x="45085" y="49745"/>
                  </a:lnTo>
                  <a:lnTo>
                    <a:pt x="43827" y="49441"/>
                  </a:lnTo>
                  <a:lnTo>
                    <a:pt x="43662" y="49377"/>
                  </a:lnTo>
                  <a:lnTo>
                    <a:pt x="43357" y="49199"/>
                  </a:lnTo>
                  <a:lnTo>
                    <a:pt x="43268" y="49034"/>
                  </a:lnTo>
                  <a:lnTo>
                    <a:pt x="43268" y="48666"/>
                  </a:lnTo>
                  <a:lnTo>
                    <a:pt x="43345" y="48526"/>
                  </a:lnTo>
                  <a:lnTo>
                    <a:pt x="43637" y="48310"/>
                  </a:lnTo>
                  <a:lnTo>
                    <a:pt x="43853" y="48260"/>
                  </a:lnTo>
                  <a:lnTo>
                    <a:pt x="44551" y="48260"/>
                  </a:lnTo>
                  <a:lnTo>
                    <a:pt x="45199" y="49009"/>
                  </a:lnTo>
                  <a:lnTo>
                    <a:pt x="45910" y="49009"/>
                  </a:lnTo>
                  <a:lnTo>
                    <a:pt x="45923" y="48729"/>
                  </a:lnTo>
                  <a:lnTo>
                    <a:pt x="45834" y="48463"/>
                  </a:lnTo>
                  <a:lnTo>
                    <a:pt x="45339" y="47815"/>
                  </a:lnTo>
                  <a:lnTo>
                    <a:pt x="44869" y="47612"/>
                  </a:lnTo>
                  <a:lnTo>
                    <a:pt x="43675" y="47612"/>
                  </a:lnTo>
                  <a:lnTo>
                    <a:pt x="43268" y="47752"/>
                  </a:lnTo>
                  <a:lnTo>
                    <a:pt x="42659" y="48260"/>
                  </a:lnTo>
                  <a:lnTo>
                    <a:pt x="42506" y="48602"/>
                  </a:lnTo>
                  <a:lnTo>
                    <a:pt x="42506" y="49390"/>
                  </a:lnTo>
                  <a:lnTo>
                    <a:pt x="42672" y="49669"/>
                  </a:lnTo>
                  <a:lnTo>
                    <a:pt x="43167" y="49987"/>
                  </a:lnTo>
                  <a:lnTo>
                    <a:pt x="43459" y="50088"/>
                  </a:lnTo>
                  <a:lnTo>
                    <a:pt x="44742" y="50419"/>
                  </a:lnTo>
                  <a:lnTo>
                    <a:pt x="44958" y="50482"/>
                  </a:lnTo>
                  <a:lnTo>
                    <a:pt x="45237" y="50647"/>
                  </a:lnTo>
                  <a:lnTo>
                    <a:pt x="45326" y="50800"/>
                  </a:lnTo>
                  <a:lnTo>
                    <a:pt x="45326" y="51244"/>
                  </a:lnTo>
                  <a:lnTo>
                    <a:pt x="45212" y="51422"/>
                  </a:lnTo>
                  <a:lnTo>
                    <a:pt x="44792" y="51663"/>
                  </a:lnTo>
                  <a:lnTo>
                    <a:pt x="44551" y="51727"/>
                  </a:lnTo>
                  <a:lnTo>
                    <a:pt x="43802" y="51727"/>
                  </a:lnTo>
                  <a:lnTo>
                    <a:pt x="43484" y="51612"/>
                  </a:lnTo>
                  <a:lnTo>
                    <a:pt x="43192" y="51231"/>
                  </a:lnTo>
                  <a:lnTo>
                    <a:pt x="43129" y="51041"/>
                  </a:lnTo>
                  <a:lnTo>
                    <a:pt x="43103" y="50787"/>
                  </a:lnTo>
                  <a:lnTo>
                    <a:pt x="42379" y="50787"/>
                  </a:lnTo>
                  <a:lnTo>
                    <a:pt x="42405" y="51231"/>
                  </a:lnTo>
                  <a:lnTo>
                    <a:pt x="42557" y="51612"/>
                  </a:lnTo>
                  <a:lnTo>
                    <a:pt x="43103" y="52209"/>
                  </a:lnTo>
                  <a:lnTo>
                    <a:pt x="43573" y="52362"/>
                  </a:lnTo>
                  <a:lnTo>
                    <a:pt x="44856" y="52362"/>
                  </a:lnTo>
                  <a:lnTo>
                    <a:pt x="45313" y="52222"/>
                  </a:lnTo>
                  <a:lnTo>
                    <a:pt x="45910" y="51638"/>
                  </a:lnTo>
                  <a:lnTo>
                    <a:pt x="46062" y="51295"/>
                  </a:lnTo>
                  <a:lnTo>
                    <a:pt x="46062" y="50482"/>
                  </a:lnTo>
                  <a:close/>
                </a:path>
                <a:path w="104775" h="54610">
                  <a:moveTo>
                    <a:pt x="46228" y="30581"/>
                  </a:moveTo>
                  <a:lnTo>
                    <a:pt x="45300" y="30581"/>
                  </a:lnTo>
                  <a:lnTo>
                    <a:pt x="43561" y="35788"/>
                  </a:lnTo>
                  <a:lnTo>
                    <a:pt x="41808" y="30581"/>
                  </a:lnTo>
                  <a:lnTo>
                    <a:pt x="40894" y="30581"/>
                  </a:lnTo>
                  <a:lnTo>
                    <a:pt x="43116" y="36690"/>
                  </a:lnTo>
                  <a:lnTo>
                    <a:pt x="43992" y="36690"/>
                  </a:lnTo>
                  <a:lnTo>
                    <a:pt x="46228" y="30581"/>
                  </a:lnTo>
                  <a:close/>
                </a:path>
                <a:path w="104775" h="54610">
                  <a:moveTo>
                    <a:pt x="48539" y="47726"/>
                  </a:moveTo>
                  <a:lnTo>
                    <a:pt x="47828" y="47726"/>
                  </a:lnTo>
                  <a:lnTo>
                    <a:pt x="47828" y="46482"/>
                  </a:lnTo>
                  <a:lnTo>
                    <a:pt x="47066" y="46482"/>
                  </a:lnTo>
                  <a:lnTo>
                    <a:pt x="47066" y="47726"/>
                  </a:lnTo>
                  <a:lnTo>
                    <a:pt x="46469" y="47726"/>
                  </a:lnTo>
                  <a:lnTo>
                    <a:pt x="46469" y="48348"/>
                  </a:lnTo>
                  <a:lnTo>
                    <a:pt x="47066" y="48348"/>
                  </a:lnTo>
                  <a:lnTo>
                    <a:pt x="47066" y="51574"/>
                  </a:lnTo>
                  <a:lnTo>
                    <a:pt x="47129" y="51816"/>
                  </a:lnTo>
                  <a:lnTo>
                    <a:pt x="47383" y="52171"/>
                  </a:lnTo>
                  <a:lnTo>
                    <a:pt x="47625" y="52260"/>
                  </a:lnTo>
                  <a:lnTo>
                    <a:pt x="48082" y="52260"/>
                  </a:lnTo>
                  <a:lnTo>
                    <a:pt x="48450" y="52222"/>
                  </a:lnTo>
                  <a:lnTo>
                    <a:pt x="48539" y="51600"/>
                  </a:lnTo>
                  <a:lnTo>
                    <a:pt x="48145" y="51612"/>
                  </a:lnTo>
                  <a:lnTo>
                    <a:pt x="47879" y="51511"/>
                  </a:lnTo>
                  <a:lnTo>
                    <a:pt x="47828" y="48348"/>
                  </a:lnTo>
                  <a:lnTo>
                    <a:pt x="48539" y="48348"/>
                  </a:lnTo>
                  <a:lnTo>
                    <a:pt x="48539" y="47726"/>
                  </a:lnTo>
                  <a:close/>
                </a:path>
                <a:path w="104775" h="54610">
                  <a:moveTo>
                    <a:pt x="48552" y="5168"/>
                  </a:moveTo>
                  <a:lnTo>
                    <a:pt x="48209" y="5194"/>
                  </a:lnTo>
                  <a:lnTo>
                    <a:pt x="48056" y="3429"/>
                  </a:lnTo>
                  <a:lnTo>
                    <a:pt x="47967" y="1765"/>
                  </a:lnTo>
                  <a:lnTo>
                    <a:pt x="47904" y="1638"/>
                  </a:lnTo>
                  <a:lnTo>
                    <a:pt x="47307" y="1282"/>
                  </a:lnTo>
                  <a:lnTo>
                    <a:pt x="47307" y="3429"/>
                  </a:lnTo>
                  <a:lnTo>
                    <a:pt x="47307" y="4495"/>
                  </a:lnTo>
                  <a:lnTo>
                    <a:pt x="47104" y="4826"/>
                  </a:lnTo>
                  <a:lnTo>
                    <a:pt x="46443" y="5156"/>
                  </a:lnTo>
                  <a:lnTo>
                    <a:pt x="46177" y="5219"/>
                  </a:lnTo>
                  <a:lnTo>
                    <a:pt x="45707" y="5219"/>
                  </a:lnTo>
                  <a:lnTo>
                    <a:pt x="45580" y="5168"/>
                  </a:lnTo>
                  <a:lnTo>
                    <a:pt x="45364" y="5029"/>
                  </a:lnTo>
                  <a:lnTo>
                    <a:pt x="45237" y="4025"/>
                  </a:lnTo>
                  <a:lnTo>
                    <a:pt x="45605" y="3810"/>
                  </a:lnTo>
                  <a:lnTo>
                    <a:pt x="45808" y="3759"/>
                  </a:lnTo>
                  <a:lnTo>
                    <a:pt x="46672" y="3644"/>
                  </a:lnTo>
                  <a:lnTo>
                    <a:pt x="47104" y="3543"/>
                  </a:lnTo>
                  <a:lnTo>
                    <a:pt x="47307" y="3429"/>
                  </a:lnTo>
                  <a:lnTo>
                    <a:pt x="47307" y="1282"/>
                  </a:lnTo>
                  <a:lnTo>
                    <a:pt x="46812" y="1143"/>
                  </a:lnTo>
                  <a:lnTo>
                    <a:pt x="45847" y="1143"/>
                  </a:lnTo>
                  <a:lnTo>
                    <a:pt x="44564" y="2603"/>
                  </a:lnTo>
                  <a:lnTo>
                    <a:pt x="45262" y="2603"/>
                  </a:lnTo>
                  <a:lnTo>
                    <a:pt x="45351" y="2209"/>
                  </a:lnTo>
                  <a:lnTo>
                    <a:pt x="45605" y="1879"/>
                  </a:lnTo>
                  <a:lnTo>
                    <a:pt x="45885" y="1765"/>
                  </a:lnTo>
                  <a:lnTo>
                    <a:pt x="46621" y="1765"/>
                  </a:lnTo>
                  <a:lnTo>
                    <a:pt x="46875" y="1828"/>
                  </a:lnTo>
                  <a:lnTo>
                    <a:pt x="47244" y="2057"/>
                  </a:lnTo>
                  <a:lnTo>
                    <a:pt x="47218" y="2908"/>
                  </a:lnTo>
                  <a:lnTo>
                    <a:pt x="45326" y="3200"/>
                  </a:lnTo>
                  <a:lnTo>
                    <a:pt x="44983" y="3340"/>
                  </a:lnTo>
                  <a:lnTo>
                    <a:pt x="44462" y="3810"/>
                  </a:lnTo>
                  <a:lnTo>
                    <a:pt x="44564" y="5308"/>
                  </a:lnTo>
                  <a:lnTo>
                    <a:pt x="44970" y="5702"/>
                  </a:lnTo>
                  <a:lnTo>
                    <a:pt x="45339" y="5854"/>
                  </a:lnTo>
                  <a:lnTo>
                    <a:pt x="46088" y="5854"/>
                  </a:lnTo>
                  <a:lnTo>
                    <a:pt x="47345" y="5105"/>
                  </a:lnTo>
                  <a:lnTo>
                    <a:pt x="47447" y="5486"/>
                  </a:lnTo>
                  <a:lnTo>
                    <a:pt x="47599" y="5702"/>
                  </a:lnTo>
                  <a:lnTo>
                    <a:pt x="47777" y="5803"/>
                  </a:lnTo>
                  <a:lnTo>
                    <a:pt x="48145" y="5803"/>
                  </a:lnTo>
                  <a:lnTo>
                    <a:pt x="48526" y="5727"/>
                  </a:lnTo>
                  <a:lnTo>
                    <a:pt x="48552" y="5194"/>
                  </a:lnTo>
                  <a:close/>
                </a:path>
                <a:path w="104775" h="54610">
                  <a:moveTo>
                    <a:pt x="50469" y="20662"/>
                  </a:moveTo>
                  <a:lnTo>
                    <a:pt x="50114" y="20688"/>
                  </a:lnTo>
                  <a:lnTo>
                    <a:pt x="49961" y="18923"/>
                  </a:lnTo>
                  <a:lnTo>
                    <a:pt x="49872" y="17259"/>
                  </a:lnTo>
                  <a:lnTo>
                    <a:pt x="49809" y="17132"/>
                  </a:lnTo>
                  <a:lnTo>
                    <a:pt x="49225" y="16789"/>
                  </a:lnTo>
                  <a:lnTo>
                    <a:pt x="49225" y="18923"/>
                  </a:lnTo>
                  <a:lnTo>
                    <a:pt x="49225" y="19989"/>
                  </a:lnTo>
                  <a:lnTo>
                    <a:pt x="49009" y="20320"/>
                  </a:lnTo>
                  <a:lnTo>
                    <a:pt x="48348" y="20650"/>
                  </a:lnTo>
                  <a:lnTo>
                    <a:pt x="48082" y="20713"/>
                  </a:lnTo>
                  <a:lnTo>
                    <a:pt x="47612" y="20713"/>
                  </a:lnTo>
                  <a:lnTo>
                    <a:pt x="47485" y="20662"/>
                  </a:lnTo>
                  <a:lnTo>
                    <a:pt x="47269" y="20523"/>
                  </a:lnTo>
                  <a:lnTo>
                    <a:pt x="47142" y="19507"/>
                  </a:lnTo>
                  <a:lnTo>
                    <a:pt x="47510" y="19304"/>
                  </a:lnTo>
                  <a:lnTo>
                    <a:pt x="47713" y="19253"/>
                  </a:lnTo>
                  <a:lnTo>
                    <a:pt x="48577" y="19138"/>
                  </a:lnTo>
                  <a:lnTo>
                    <a:pt x="49009" y="19037"/>
                  </a:lnTo>
                  <a:lnTo>
                    <a:pt x="49225" y="18923"/>
                  </a:lnTo>
                  <a:lnTo>
                    <a:pt x="49225" y="16789"/>
                  </a:lnTo>
                  <a:lnTo>
                    <a:pt x="48717" y="16624"/>
                  </a:lnTo>
                  <a:lnTo>
                    <a:pt x="47752" y="16624"/>
                  </a:lnTo>
                  <a:lnTo>
                    <a:pt x="46469" y="18097"/>
                  </a:lnTo>
                  <a:lnTo>
                    <a:pt x="47180" y="18097"/>
                  </a:lnTo>
                  <a:lnTo>
                    <a:pt x="47256" y="17703"/>
                  </a:lnTo>
                  <a:lnTo>
                    <a:pt x="47510" y="17360"/>
                  </a:lnTo>
                  <a:lnTo>
                    <a:pt x="47790" y="17259"/>
                  </a:lnTo>
                  <a:lnTo>
                    <a:pt x="48526" y="17259"/>
                  </a:lnTo>
                  <a:lnTo>
                    <a:pt x="48780" y="17322"/>
                  </a:lnTo>
                  <a:lnTo>
                    <a:pt x="49149" y="17551"/>
                  </a:lnTo>
                  <a:lnTo>
                    <a:pt x="49123" y="18402"/>
                  </a:lnTo>
                  <a:lnTo>
                    <a:pt x="47231" y="18694"/>
                  </a:lnTo>
                  <a:lnTo>
                    <a:pt x="46888" y="18834"/>
                  </a:lnTo>
                  <a:lnTo>
                    <a:pt x="46367" y="19304"/>
                  </a:lnTo>
                  <a:lnTo>
                    <a:pt x="46469" y="20802"/>
                  </a:lnTo>
                  <a:lnTo>
                    <a:pt x="46875" y="21196"/>
                  </a:lnTo>
                  <a:lnTo>
                    <a:pt x="47244" y="21348"/>
                  </a:lnTo>
                  <a:lnTo>
                    <a:pt x="47993" y="21348"/>
                  </a:lnTo>
                  <a:lnTo>
                    <a:pt x="49250" y="20599"/>
                  </a:lnTo>
                  <a:lnTo>
                    <a:pt x="49364" y="20980"/>
                  </a:lnTo>
                  <a:lnTo>
                    <a:pt x="49504" y="21196"/>
                  </a:lnTo>
                  <a:lnTo>
                    <a:pt x="49695" y="21285"/>
                  </a:lnTo>
                  <a:lnTo>
                    <a:pt x="50050" y="21285"/>
                  </a:lnTo>
                  <a:lnTo>
                    <a:pt x="50431" y="21221"/>
                  </a:lnTo>
                  <a:lnTo>
                    <a:pt x="50469" y="20688"/>
                  </a:lnTo>
                  <a:close/>
                </a:path>
                <a:path w="104775" h="54610">
                  <a:moveTo>
                    <a:pt x="51943" y="36690"/>
                  </a:moveTo>
                  <a:lnTo>
                    <a:pt x="51269" y="34861"/>
                  </a:lnTo>
                  <a:lnTo>
                    <a:pt x="51028" y="34188"/>
                  </a:lnTo>
                  <a:lnTo>
                    <a:pt x="50139" y="31737"/>
                  </a:lnTo>
                  <a:lnTo>
                    <a:pt x="50139" y="34188"/>
                  </a:lnTo>
                  <a:lnTo>
                    <a:pt x="48234" y="34188"/>
                  </a:lnTo>
                  <a:lnTo>
                    <a:pt x="49225" y="31483"/>
                  </a:lnTo>
                  <a:lnTo>
                    <a:pt x="50139" y="34188"/>
                  </a:lnTo>
                  <a:lnTo>
                    <a:pt x="50139" y="31737"/>
                  </a:lnTo>
                  <a:lnTo>
                    <a:pt x="50050" y="31483"/>
                  </a:lnTo>
                  <a:lnTo>
                    <a:pt x="49720" y="30581"/>
                  </a:lnTo>
                  <a:lnTo>
                    <a:pt x="48780" y="30581"/>
                  </a:lnTo>
                  <a:lnTo>
                    <a:pt x="46482" y="36690"/>
                  </a:lnTo>
                  <a:lnTo>
                    <a:pt x="47332" y="36690"/>
                  </a:lnTo>
                  <a:lnTo>
                    <a:pt x="47993" y="34861"/>
                  </a:lnTo>
                  <a:lnTo>
                    <a:pt x="50406" y="34861"/>
                  </a:lnTo>
                  <a:lnTo>
                    <a:pt x="51028" y="36690"/>
                  </a:lnTo>
                  <a:lnTo>
                    <a:pt x="51943" y="36690"/>
                  </a:lnTo>
                  <a:close/>
                </a:path>
                <a:path w="104775" h="54610">
                  <a:moveTo>
                    <a:pt x="52806" y="2743"/>
                  </a:moveTo>
                  <a:lnTo>
                    <a:pt x="51511" y="1117"/>
                  </a:lnTo>
                  <a:lnTo>
                    <a:pt x="50419" y="1117"/>
                  </a:lnTo>
                  <a:lnTo>
                    <a:pt x="49936" y="1333"/>
                  </a:lnTo>
                  <a:lnTo>
                    <a:pt x="49174" y="2209"/>
                  </a:lnTo>
                  <a:lnTo>
                    <a:pt x="48983" y="2819"/>
                  </a:lnTo>
                  <a:lnTo>
                    <a:pt x="48983" y="4229"/>
                  </a:lnTo>
                  <a:lnTo>
                    <a:pt x="49149" y="4762"/>
                  </a:lnTo>
                  <a:lnTo>
                    <a:pt x="49847" y="5613"/>
                  </a:lnTo>
                  <a:lnTo>
                    <a:pt x="50317" y="5829"/>
                  </a:lnTo>
                  <a:lnTo>
                    <a:pt x="51422" y="5829"/>
                  </a:lnTo>
                  <a:lnTo>
                    <a:pt x="51841" y="5689"/>
                  </a:lnTo>
                  <a:lnTo>
                    <a:pt x="52501" y="5143"/>
                  </a:lnTo>
                  <a:lnTo>
                    <a:pt x="52717" y="4711"/>
                  </a:lnTo>
                  <a:lnTo>
                    <a:pt x="52806" y="4127"/>
                  </a:lnTo>
                  <a:lnTo>
                    <a:pt x="52070" y="4127"/>
                  </a:lnTo>
                  <a:lnTo>
                    <a:pt x="51993" y="4457"/>
                  </a:lnTo>
                  <a:lnTo>
                    <a:pt x="51879" y="4711"/>
                  </a:lnTo>
                  <a:lnTo>
                    <a:pt x="51511" y="5092"/>
                  </a:lnTo>
                  <a:lnTo>
                    <a:pt x="51269" y="5194"/>
                  </a:lnTo>
                  <a:lnTo>
                    <a:pt x="50558" y="5194"/>
                  </a:lnTo>
                  <a:lnTo>
                    <a:pt x="50253" y="5029"/>
                  </a:lnTo>
                  <a:lnTo>
                    <a:pt x="49872" y="4432"/>
                  </a:lnTo>
                  <a:lnTo>
                    <a:pt x="49784" y="4051"/>
                  </a:lnTo>
                  <a:lnTo>
                    <a:pt x="49784" y="3162"/>
                  </a:lnTo>
                  <a:lnTo>
                    <a:pt x="49847" y="2794"/>
                  </a:lnTo>
                  <a:lnTo>
                    <a:pt x="50190" y="2019"/>
                  </a:lnTo>
                  <a:lnTo>
                    <a:pt x="50533" y="1790"/>
                  </a:lnTo>
                  <a:lnTo>
                    <a:pt x="51358" y="1790"/>
                  </a:lnTo>
                  <a:lnTo>
                    <a:pt x="51612" y="1879"/>
                  </a:lnTo>
                  <a:lnTo>
                    <a:pt x="51930" y="2247"/>
                  </a:lnTo>
                  <a:lnTo>
                    <a:pt x="52031" y="2463"/>
                  </a:lnTo>
                  <a:lnTo>
                    <a:pt x="52070" y="2743"/>
                  </a:lnTo>
                  <a:lnTo>
                    <a:pt x="52806" y="2743"/>
                  </a:lnTo>
                  <a:close/>
                </a:path>
                <a:path w="104775" h="54610">
                  <a:moveTo>
                    <a:pt x="53301" y="51650"/>
                  </a:moveTo>
                  <a:lnTo>
                    <a:pt x="52946" y="51676"/>
                  </a:lnTo>
                  <a:lnTo>
                    <a:pt x="52806" y="49923"/>
                  </a:lnTo>
                  <a:lnTo>
                    <a:pt x="52705" y="48260"/>
                  </a:lnTo>
                  <a:lnTo>
                    <a:pt x="52641" y="48120"/>
                  </a:lnTo>
                  <a:lnTo>
                    <a:pt x="52057" y="47777"/>
                  </a:lnTo>
                  <a:lnTo>
                    <a:pt x="52057" y="49923"/>
                  </a:lnTo>
                  <a:lnTo>
                    <a:pt x="52057" y="50977"/>
                  </a:lnTo>
                  <a:lnTo>
                    <a:pt x="51841" y="51308"/>
                  </a:lnTo>
                  <a:lnTo>
                    <a:pt x="51181" y="51638"/>
                  </a:lnTo>
                  <a:lnTo>
                    <a:pt x="50927" y="51701"/>
                  </a:lnTo>
                  <a:lnTo>
                    <a:pt x="50444" y="51701"/>
                  </a:lnTo>
                  <a:lnTo>
                    <a:pt x="50317" y="51663"/>
                  </a:lnTo>
                  <a:lnTo>
                    <a:pt x="50101" y="51511"/>
                  </a:lnTo>
                  <a:lnTo>
                    <a:pt x="49974" y="50507"/>
                  </a:lnTo>
                  <a:lnTo>
                    <a:pt x="50342" y="50304"/>
                  </a:lnTo>
                  <a:lnTo>
                    <a:pt x="50546" y="50241"/>
                  </a:lnTo>
                  <a:lnTo>
                    <a:pt x="51409" y="50139"/>
                  </a:lnTo>
                  <a:lnTo>
                    <a:pt x="51841" y="50025"/>
                  </a:lnTo>
                  <a:lnTo>
                    <a:pt x="52057" y="49923"/>
                  </a:lnTo>
                  <a:lnTo>
                    <a:pt x="52057" y="47777"/>
                  </a:lnTo>
                  <a:lnTo>
                    <a:pt x="51562" y="47625"/>
                  </a:lnTo>
                  <a:lnTo>
                    <a:pt x="50584" y="47625"/>
                  </a:lnTo>
                  <a:lnTo>
                    <a:pt x="49314" y="49098"/>
                  </a:lnTo>
                  <a:lnTo>
                    <a:pt x="50012" y="49098"/>
                  </a:lnTo>
                  <a:lnTo>
                    <a:pt x="50088" y="48691"/>
                  </a:lnTo>
                  <a:lnTo>
                    <a:pt x="50355" y="48361"/>
                  </a:lnTo>
                  <a:lnTo>
                    <a:pt x="50622" y="48260"/>
                  </a:lnTo>
                  <a:lnTo>
                    <a:pt x="51358" y="48260"/>
                  </a:lnTo>
                  <a:lnTo>
                    <a:pt x="51612" y="48310"/>
                  </a:lnTo>
                  <a:lnTo>
                    <a:pt x="51981" y="48539"/>
                  </a:lnTo>
                  <a:lnTo>
                    <a:pt x="51968" y="49390"/>
                  </a:lnTo>
                  <a:lnTo>
                    <a:pt x="51841" y="49466"/>
                  </a:lnTo>
                  <a:lnTo>
                    <a:pt x="50063" y="49695"/>
                  </a:lnTo>
                  <a:lnTo>
                    <a:pt x="49720" y="49834"/>
                  </a:lnTo>
                  <a:lnTo>
                    <a:pt x="49199" y="50304"/>
                  </a:lnTo>
                  <a:lnTo>
                    <a:pt x="49301" y="51803"/>
                  </a:lnTo>
                  <a:lnTo>
                    <a:pt x="49720" y="52197"/>
                  </a:lnTo>
                  <a:lnTo>
                    <a:pt x="50076" y="52336"/>
                  </a:lnTo>
                  <a:lnTo>
                    <a:pt x="50825" y="52336"/>
                  </a:lnTo>
                  <a:lnTo>
                    <a:pt x="51142" y="52260"/>
                  </a:lnTo>
                  <a:lnTo>
                    <a:pt x="51714" y="51968"/>
                  </a:lnTo>
                  <a:lnTo>
                    <a:pt x="51930" y="51803"/>
                  </a:lnTo>
                  <a:lnTo>
                    <a:pt x="52095" y="51600"/>
                  </a:lnTo>
                  <a:lnTo>
                    <a:pt x="52197" y="51968"/>
                  </a:lnTo>
                  <a:lnTo>
                    <a:pt x="52336" y="52197"/>
                  </a:lnTo>
                  <a:lnTo>
                    <a:pt x="52527" y="52285"/>
                  </a:lnTo>
                  <a:lnTo>
                    <a:pt x="52882" y="52285"/>
                  </a:lnTo>
                  <a:lnTo>
                    <a:pt x="53263" y="52222"/>
                  </a:lnTo>
                  <a:lnTo>
                    <a:pt x="53301" y="51676"/>
                  </a:lnTo>
                  <a:close/>
                </a:path>
                <a:path w="104775" h="54610">
                  <a:moveTo>
                    <a:pt x="54762" y="16738"/>
                  </a:moveTo>
                  <a:lnTo>
                    <a:pt x="54013" y="16738"/>
                  </a:lnTo>
                  <a:lnTo>
                    <a:pt x="54013" y="19367"/>
                  </a:lnTo>
                  <a:lnTo>
                    <a:pt x="53962" y="19710"/>
                  </a:lnTo>
                  <a:lnTo>
                    <a:pt x="53670" y="20421"/>
                  </a:lnTo>
                  <a:lnTo>
                    <a:pt x="53314" y="20650"/>
                  </a:lnTo>
                  <a:lnTo>
                    <a:pt x="52438" y="20650"/>
                  </a:lnTo>
                  <a:lnTo>
                    <a:pt x="52184" y="20523"/>
                  </a:lnTo>
                  <a:lnTo>
                    <a:pt x="51981" y="20116"/>
                  </a:lnTo>
                  <a:lnTo>
                    <a:pt x="51943" y="19926"/>
                  </a:lnTo>
                  <a:lnTo>
                    <a:pt x="51943" y="16738"/>
                  </a:lnTo>
                  <a:lnTo>
                    <a:pt x="51181" y="16738"/>
                  </a:lnTo>
                  <a:lnTo>
                    <a:pt x="51181" y="20142"/>
                  </a:lnTo>
                  <a:lnTo>
                    <a:pt x="51244" y="20447"/>
                  </a:lnTo>
                  <a:lnTo>
                    <a:pt x="51600" y="21107"/>
                  </a:lnTo>
                  <a:lnTo>
                    <a:pt x="52031" y="21323"/>
                  </a:lnTo>
                  <a:lnTo>
                    <a:pt x="53073" y="21323"/>
                  </a:lnTo>
                  <a:lnTo>
                    <a:pt x="53416" y="21196"/>
                  </a:lnTo>
                  <a:lnTo>
                    <a:pt x="53848" y="20853"/>
                  </a:lnTo>
                  <a:lnTo>
                    <a:pt x="53975" y="20713"/>
                  </a:lnTo>
                  <a:lnTo>
                    <a:pt x="54063" y="20535"/>
                  </a:lnTo>
                  <a:lnTo>
                    <a:pt x="54051" y="21196"/>
                  </a:lnTo>
                  <a:lnTo>
                    <a:pt x="54762" y="21196"/>
                  </a:lnTo>
                  <a:lnTo>
                    <a:pt x="54762" y="16738"/>
                  </a:lnTo>
                  <a:close/>
                </a:path>
                <a:path w="104775" h="54610">
                  <a:moveTo>
                    <a:pt x="57061" y="2743"/>
                  </a:moveTo>
                  <a:lnTo>
                    <a:pt x="56997" y="2146"/>
                  </a:lnTo>
                  <a:lnTo>
                    <a:pt x="56807" y="1727"/>
                  </a:lnTo>
                  <a:lnTo>
                    <a:pt x="56489" y="1485"/>
                  </a:lnTo>
                  <a:lnTo>
                    <a:pt x="56172" y="1244"/>
                  </a:lnTo>
                  <a:lnTo>
                    <a:pt x="55765" y="1117"/>
                  </a:lnTo>
                  <a:lnTo>
                    <a:pt x="54686" y="1117"/>
                  </a:lnTo>
                  <a:lnTo>
                    <a:pt x="54190" y="1333"/>
                  </a:lnTo>
                  <a:lnTo>
                    <a:pt x="53441" y="2209"/>
                  </a:lnTo>
                  <a:lnTo>
                    <a:pt x="53251" y="2819"/>
                  </a:lnTo>
                  <a:lnTo>
                    <a:pt x="53251" y="4229"/>
                  </a:lnTo>
                  <a:lnTo>
                    <a:pt x="53416" y="4762"/>
                  </a:lnTo>
                  <a:lnTo>
                    <a:pt x="54114" y="5613"/>
                  </a:lnTo>
                  <a:lnTo>
                    <a:pt x="54584" y="5829"/>
                  </a:lnTo>
                  <a:lnTo>
                    <a:pt x="55676" y="5829"/>
                  </a:lnTo>
                  <a:lnTo>
                    <a:pt x="56108" y="5689"/>
                  </a:lnTo>
                  <a:lnTo>
                    <a:pt x="56769" y="5143"/>
                  </a:lnTo>
                  <a:lnTo>
                    <a:pt x="56972" y="4711"/>
                  </a:lnTo>
                  <a:lnTo>
                    <a:pt x="57061" y="4127"/>
                  </a:lnTo>
                  <a:lnTo>
                    <a:pt x="56337" y="4127"/>
                  </a:lnTo>
                  <a:lnTo>
                    <a:pt x="56261" y="4457"/>
                  </a:lnTo>
                  <a:lnTo>
                    <a:pt x="56134" y="4711"/>
                  </a:lnTo>
                  <a:lnTo>
                    <a:pt x="55778" y="5092"/>
                  </a:lnTo>
                  <a:lnTo>
                    <a:pt x="55524" y="5194"/>
                  </a:lnTo>
                  <a:lnTo>
                    <a:pt x="54813" y="5194"/>
                  </a:lnTo>
                  <a:lnTo>
                    <a:pt x="54521" y="5029"/>
                  </a:lnTo>
                  <a:lnTo>
                    <a:pt x="54140" y="4432"/>
                  </a:lnTo>
                  <a:lnTo>
                    <a:pt x="54051" y="4051"/>
                  </a:lnTo>
                  <a:lnTo>
                    <a:pt x="54051" y="3162"/>
                  </a:lnTo>
                  <a:lnTo>
                    <a:pt x="54114" y="2794"/>
                  </a:lnTo>
                  <a:lnTo>
                    <a:pt x="54457" y="2019"/>
                  </a:lnTo>
                  <a:lnTo>
                    <a:pt x="54787" y="1790"/>
                  </a:lnTo>
                  <a:lnTo>
                    <a:pt x="55613" y="1790"/>
                  </a:lnTo>
                  <a:lnTo>
                    <a:pt x="55867" y="1879"/>
                  </a:lnTo>
                  <a:lnTo>
                    <a:pt x="56184" y="2247"/>
                  </a:lnTo>
                  <a:lnTo>
                    <a:pt x="56286" y="2463"/>
                  </a:lnTo>
                  <a:lnTo>
                    <a:pt x="56337" y="2743"/>
                  </a:lnTo>
                  <a:lnTo>
                    <a:pt x="57061" y="2743"/>
                  </a:lnTo>
                  <a:close/>
                </a:path>
                <a:path w="104775" h="54610">
                  <a:moveTo>
                    <a:pt x="57556" y="16738"/>
                  </a:moveTo>
                  <a:lnTo>
                    <a:pt x="56845" y="16738"/>
                  </a:lnTo>
                  <a:lnTo>
                    <a:pt x="56845" y="15494"/>
                  </a:lnTo>
                  <a:lnTo>
                    <a:pt x="56083" y="15494"/>
                  </a:lnTo>
                  <a:lnTo>
                    <a:pt x="56083" y="16738"/>
                  </a:lnTo>
                  <a:lnTo>
                    <a:pt x="55486" y="16738"/>
                  </a:lnTo>
                  <a:lnTo>
                    <a:pt x="55486" y="17348"/>
                  </a:lnTo>
                  <a:lnTo>
                    <a:pt x="56083" y="17348"/>
                  </a:lnTo>
                  <a:lnTo>
                    <a:pt x="56083" y="20586"/>
                  </a:lnTo>
                  <a:lnTo>
                    <a:pt x="56146" y="20815"/>
                  </a:lnTo>
                  <a:lnTo>
                    <a:pt x="56388" y="21170"/>
                  </a:lnTo>
                  <a:lnTo>
                    <a:pt x="56629" y="21259"/>
                  </a:lnTo>
                  <a:lnTo>
                    <a:pt x="57099" y="21259"/>
                  </a:lnTo>
                  <a:lnTo>
                    <a:pt x="57467" y="21221"/>
                  </a:lnTo>
                  <a:lnTo>
                    <a:pt x="57556" y="20599"/>
                  </a:lnTo>
                  <a:lnTo>
                    <a:pt x="57162" y="20612"/>
                  </a:lnTo>
                  <a:lnTo>
                    <a:pt x="56896" y="20523"/>
                  </a:lnTo>
                  <a:lnTo>
                    <a:pt x="56845" y="17348"/>
                  </a:lnTo>
                  <a:lnTo>
                    <a:pt x="57556" y="17348"/>
                  </a:lnTo>
                  <a:lnTo>
                    <a:pt x="57556" y="16738"/>
                  </a:lnTo>
                  <a:close/>
                </a:path>
                <a:path w="104775" h="54610">
                  <a:moveTo>
                    <a:pt x="57873" y="36550"/>
                  </a:moveTo>
                  <a:lnTo>
                    <a:pt x="57734" y="36499"/>
                  </a:lnTo>
                  <a:lnTo>
                    <a:pt x="57556" y="35890"/>
                  </a:lnTo>
                  <a:lnTo>
                    <a:pt x="57429" y="34226"/>
                  </a:lnTo>
                  <a:lnTo>
                    <a:pt x="57315" y="34074"/>
                  </a:lnTo>
                  <a:lnTo>
                    <a:pt x="57200" y="33909"/>
                  </a:lnTo>
                  <a:lnTo>
                    <a:pt x="57010" y="33782"/>
                  </a:lnTo>
                  <a:lnTo>
                    <a:pt x="56769" y="33693"/>
                  </a:lnTo>
                  <a:lnTo>
                    <a:pt x="57048" y="33553"/>
                  </a:lnTo>
                  <a:lnTo>
                    <a:pt x="57238" y="33375"/>
                  </a:lnTo>
                  <a:lnTo>
                    <a:pt x="57492" y="32994"/>
                  </a:lnTo>
                  <a:lnTo>
                    <a:pt x="57518" y="31330"/>
                  </a:lnTo>
                  <a:lnTo>
                    <a:pt x="57353" y="31038"/>
                  </a:lnTo>
                  <a:lnTo>
                    <a:pt x="56794" y="30797"/>
                  </a:lnTo>
                  <a:lnTo>
                    <a:pt x="56794" y="31877"/>
                  </a:lnTo>
                  <a:lnTo>
                    <a:pt x="56680" y="32994"/>
                  </a:lnTo>
                  <a:lnTo>
                    <a:pt x="56222" y="33299"/>
                  </a:lnTo>
                  <a:lnTo>
                    <a:pt x="55918" y="33375"/>
                  </a:lnTo>
                  <a:lnTo>
                    <a:pt x="53619" y="33375"/>
                  </a:lnTo>
                  <a:lnTo>
                    <a:pt x="53619" y="31292"/>
                  </a:lnTo>
                  <a:lnTo>
                    <a:pt x="55918" y="31292"/>
                  </a:lnTo>
                  <a:lnTo>
                    <a:pt x="56159" y="31330"/>
                  </a:lnTo>
                  <a:lnTo>
                    <a:pt x="56642" y="31572"/>
                  </a:lnTo>
                  <a:lnTo>
                    <a:pt x="56794" y="31877"/>
                  </a:lnTo>
                  <a:lnTo>
                    <a:pt x="56794" y="30797"/>
                  </a:lnTo>
                  <a:lnTo>
                    <a:pt x="56476" y="30645"/>
                  </a:lnTo>
                  <a:lnTo>
                    <a:pt x="56095" y="30581"/>
                  </a:lnTo>
                  <a:lnTo>
                    <a:pt x="52793" y="30581"/>
                  </a:lnTo>
                  <a:lnTo>
                    <a:pt x="52793" y="36690"/>
                  </a:lnTo>
                  <a:lnTo>
                    <a:pt x="53619" y="36690"/>
                  </a:lnTo>
                  <a:lnTo>
                    <a:pt x="53619" y="34074"/>
                  </a:lnTo>
                  <a:lnTo>
                    <a:pt x="55841" y="34074"/>
                  </a:lnTo>
                  <a:lnTo>
                    <a:pt x="56095" y="34112"/>
                  </a:lnTo>
                  <a:lnTo>
                    <a:pt x="56527" y="34315"/>
                  </a:lnTo>
                  <a:lnTo>
                    <a:pt x="56629" y="34493"/>
                  </a:lnTo>
                  <a:lnTo>
                    <a:pt x="56743" y="35890"/>
                  </a:lnTo>
                  <a:lnTo>
                    <a:pt x="56857" y="36690"/>
                  </a:lnTo>
                  <a:lnTo>
                    <a:pt x="57873" y="36690"/>
                  </a:lnTo>
                  <a:lnTo>
                    <a:pt x="57873" y="36550"/>
                  </a:lnTo>
                  <a:close/>
                </a:path>
                <a:path w="104775" h="54610">
                  <a:moveTo>
                    <a:pt x="61658" y="2641"/>
                  </a:moveTo>
                  <a:lnTo>
                    <a:pt x="61468" y="2070"/>
                  </a:lnTo>
                  <a:lnTo>
                    <a:pt x="61137" y="1765"/>
                  </a:lnTo>
                  <a:lnTo>
                    <a:pt x="60807" y="1447"/>
                  </a:lnTo>
                  <a:lnTo>
                    <a:pt x="60807" y="2641"/>
                  </a:lnTo>
                  <a:lnTo>
                    <a:pt x="60718" y="4432"/>
                  </a:lnTo>
                  <a:lnTo>
                    <a:pt x="60413" y="5029"/>
                  </a:lnTo>
                  <a:lnTo>
                    <a:pt x="60071" y="5219"/>
                  </a:lnTo>
                  <a:lnTo>
                    <a:pt x="59131" y="5219"/>
                  </a:lnTo>
                  <a:lnTo>
                    <a:pt x="58801" y="5067"/>
                  </a:lnTo>
                  <a:lnTo>
                    <a:pt x="58381" y="4432"/>
                  </a:lnTo>
                  <a:lnTo>
                    <a:pt x="58381" y="2641"/>
                  </a:lnTo>
                  <a:lnTo>
                    <a:pt x="60807" y="2641"/>
                  </a:lnTo>
                  <a:lnTo>
                    <a:pt x="60807" y="1447"/>
                  </a:lnTo>
                  <a:lnTo>
                    <a:pt x="60667" y="1308"/>
                  </a:lnTo>
                  <a:lnTo>
                    <a:pt x="60185" y="1117"/>
                  </a:lnTo>
                  <a:lnTo>
                    <a:pt x="58966" y="1117"/>
                  </a:lnTo>
                  <a:lnTo>
                    <a:pt x="58458" y="1346"/>
                  </a:lnTo>
                  <a:lnTo>
                    <a:pt x="57696" y="2222"/>
                  </a:lnTo>
                  <a:lnTo>
                    <a:pt x="57569" y="2641"/>
                  </a:lnTo>
                  <a:lnTo>
                    <a:pt x="57683" y="4826"/>
                  </a:lnTo>
                  <a:lnTo>
                    <a:pt x="58407" y="5664"/>
                  </a:lnTo>
                  <a:lnTo>
                    <a:pt x="58889" y="5867"/>
                  </a:lnTo>
                  <a:lnTo>
                    <a:pt x="60248" y="5867"/>
                  </a:lnTo>
                  <a:lnTo>
                    <a:pt x="60782" y="5638"/>
                  </a:lnTo>
                  <a:lnTo>
                    <a:pt x="61087" y="5219"/>
                  </a:lnTo>
                  <a:lnTo>
                    <a:pt x="61480" y="4699"/>
                  </a:lnTo>
                  <a:lnTo>
                    <a:pt x="61569" y="4432"/>
                  </a:lnTo>
                  <a:lnTo>
                    <a:pt x="61658" y="2641"/>
                  </a:lnTo>
                  <a:close/>
                </a:path>
                <a:path w="104775" h="54610">
                  <a:moveTo>
                    <a:pt x="62153" y="18135"/>
                  </a:moveTo>
                  <a:lnTo>
                    <a:pt x="61950" y="17564"/>
                  </a:lnTo>
                  <a:lnTo>
                    <a:pt x="61633" y="17259"/>
                  </a:lnTo>
                  <a:lnTo>
                    <a:pt x="61302" y="16941"/>
                  </a:lnTo>
                  <a:lnTo>
                    <a:pt x="61302" y="18135"/>
                  </a:lnTo>
                  <a:lnTo>
                    <a:pt x="61201" y="19913"/>
                  </a:lnTo>
                  <a:lnTo>
                    <a:pt x="60909" y="20523"/>
                  </a:lnTo>
                  <a:lnTo>
                    <a:pt x="60566" y="20713"/>
                  </a:lnTo>
                  <a:lnTo>
                    <a:pt x="59613" y="20713"/>
                  </a:lnTo>
                  <a:lnTo>
                    <a:pt x="59296" y="20548"/>
                  </a:lnTo>
                  <a:lnTo>
                    <a:pt x="58877" y="19913"/>
                  </a:lnTo>
                  <a:lnTo>
                    <a:pt x="58877" y="18135"/>
                  </a:lnTo>
                  <a:lnTo>
                    <a:pt x="61302" y="18135"/>
                  </a:lnTo>
                  <a:lnTo>
                    <a:pt x="61302" y="16941"/>
                  </a:lnTo>
                  <a:lnTo>
                    <a:pt x="61163" y="16802"/>
                  </a:lnTo>
                  <a:lnTo>
                    <a:pt x="60667" y="16611"/>
                  </a:lnTo>
                  <a:lnTo>
                    <a:pt x="59461" y="16611"/>
                  </a:lnTo>
                  <a:lnTo>
                    <a:pt x="58953" y="16827"/>
                  </a:lnTo>
                  <a:lnTo>
                    <a:pt x="58191" y="17716"/>
                  </a:lnTo>
                  <a:lnTo>
                    <a:pt x="58064" y="18135"/>
                  </a:lnTo>
                  <a:lnTo>
                    <a:pt x="58178" y="20320"/>
                  </a:lnTo>
                  <a:lnTo>
                    <a:pt x="58902" y="21158"/>
                  </a:lnTo>
                  <a:lnTo>
                    <a:pt x="59385" y="21348"/>
                  </a:lnTo>
                  <a:lnTo>
                    <a:pt x="60731" y="21348"/>
                  </a:lnTo>
                  <a:lnTo>
                    <a:pt x="61277" y="21120"/>
                  </a:lnTo>
                  <a:lnTo>
                    <a:pt x="61582" y="20713"/>
                  </a:lnTo>
                  <a:lnTo>
                    <a:pt x="61976" y="20180"/>
                  </a:lnTo>
                  <a:lnTo>
                    <a:pt x="62052" y="19913"/>
                  </a:lnTo>
                  <a:lnTo>
                    <a:pt x="62153" y="18135"/>
                  </a:lnTo>
                  <a:close/>
                </a:path>
                <a:path w="104775" h="54610">
                  <a:moveTo>
                    <a:pt x="63423" y="34124"/>
                  </a:moveTo>
                  <a:lnTo>
                    <a:pt x="63157" y="33832"/>
                  </a:lnTo>
                  <a:lnTo>
                    <a:pt x="62979" y="33655"/>
                  </a:lnTo>
                  <a:lnTo>
                    <a:pt x="62738" y="33515"/>
                  </a:lnTo>
                  <a:lnTo>
                    <a:pt x="62712" y="34429"/>
                  </a:lnTo>
                  <a:lnTo>
                    <a:pt x="62649" y="35356"/>
                  </a:lnTo>
                  <a:lnTo>
                    <a:pt x="62293" y="35839"/>
                  </a:lnTo>
                  <a:lnTo>
                    <a:pt x="61925" y="35979"/>
                  </a:lnTo>
                  <a:lnTo>
                    <a:pt x="59639" y="35979"/>
                  </a:lnTo>
                  <a:lnTo>
                    <a:pt x="59639" y="33832"/>
                  </a:lnTo>
                  <a:lnTo>
                    <a:pt x="61633" y="33832"/>
                  </a:lnTo>
                  <a:lnTo>
                    <a:pt x="61912" y="33883"/>
                  </a:lnTo>
                  <a:lnTo>
                    <a:pt x="62522" y="34124"/>
                  </a:lnTo>
                  <a:lnTo>
                    <a:pt x="62712" y="34429"/>
                  </a:lnTo>
                  <a:lnTo>
                    <a:pt x="62712" y="33515"/>
                  </a:lnTo>
                  <a:lnTo>
                    <a:pt x="62420" y="33401"/>
                  </a:lnTo>
                  <a:lnTo>
                    <a:pt x="62636" y="33286"/>
                  </a:lnTo>
                  <a:lnTo>
                    <a:pt x="62814" y="33159"/>
                  </a:lnTo>
                  <a:lnTo>
                    <a:pt x="63080" y="32867"/>
                  </a:lnTo>
                  <a:lnTo>
                    <a:pt x="63157" y="31470"/>
                  </a:lnTo>
                  <a:lnTo>
                    <a:pt x="63017" y="31267"/>
                  </a:lnTo>
                  <a:lnTo>
                    <a:pt x="62674" y="30797"/>
                  </a:lnTo>
                  <a:lnTo>
                    <a:pt x="62395" y="30683"/>
                  </a:lnTo>
                  <a:lnTo>
                    <a:pt x="62395" y="31762"/>
                  </a:lnTo>
                  <a:lnTo>
                    <a:pt x="62306" y="32791"/>
                  </a:lnTo>
                  <a:lnTo>
                    <a:pt x="61760" y="33121"/>
                  </a:lnTo>
                  <a:lnTo>
                    <a:pt x="61493" y="33159"/>
                  </a:lnTo>
                  <a:lnTo>
                    <a:pt x="59639" y="33159"/>
                  </a:lnTo>
                  <a:lnTo>
                    <a:pt x="59639" y="31267"/>
                  </a:lnTo>
                  <a:lnTo>
                    <a:pt x="61480" y="31267"/>
                  </a:lnTo>
                  <a:lnTo>
                    <a:pt x="61747" y="31305"/>
                  </a:lnTo>
                  <a:lnTo>
                    <a:pt x="62255" y="31521"/>
                  </a:lnTo>
                  <a:lnTo>
                    <a:pt x="62395" y="31762"/>
                  </a:lnTo>
                  <a:lnTo>
                    <a:pt x="62395" y="30683"/>
                  </a:lnTo>
                  <a:lnTo>
                    <a:pt x="62166" y="30581"/>
                  </a:lnTo>
                  <a:lnTo>
                    <a:pt x="58826" y="30581"/>
                  </a:lnTo>
                  <a:lnTo>
                    <a:pt x="58826" y="36690"/>
                  </a:lnTo>
                  <a:lnTo>
                    <a:pt x="62217" y="36690"/>
                  </a:lnTo>
                  <a:lnTo>
                    <a:pt x="62801" y="36449"/>
                  </a:lnTo>
                  <a:lnTo>
                    <a:pt x="63169" y="35979"/>
                  </a:lnTo>
                  <a:lnTo>
                    <a:pt x="63423" y="35661"/>
                  </a:lnTo>
                  <a:lnTo>
                    <a:pt x="63423" y="34124"/>
                  </a:lnTo>
                  <a:close/>
                </a:path>
                <a:path w="104775" h="54610">
                  <a:moveTo>
                    <a:pt x="65557" y="30581"/>
                  </a:moveTo>
                  <a:lnTo>
                    <a:pt x="64719" y="30581"/>
                  </a:lnTo>
                  <a:lnTo>
                    <a:pt x="64719" y="36690"/>
                  </a:lnTo>
                  <a:lnTo>
                    <a:pt x="65557" y="36690"/>
                  </a:lnTo>
                  <a:lnTo>
                    <a:pt x="65557" y="30581"/>
                  </a:lnTo>
                  <a:close/>
                </a:path>
                <a:path w="104775" h="54610">
                  <a:moveTo>
                    <a:pt x="66128" y="1244"/>
                  </a:moveTo>
                  <a:lnTo>
                    <a:pt x="65366" y="1244"/>
                  </a:lnTo>
                  <a:lnTo>
                    <a:pt x="65366" y="3873"/>
                  </a:lnTo>
                  <a:lnTo>
                    <a:pt x="65328" y="4216"/>
                  </a:lnTo>
                  <a:lnTo>
                    <a:pt x="65024" y="4927"/>
                  </a:lnTo>
                  <a:lnTo>
                    <a:pt x="64681" y="5168"/>
                  </a:lnTo>
                  <a:lnTo>
                    <a:pt x="63792" y="5168"/>
                  </a:lnTo>
                  <a:lnTo>
                    <a:pt x="63538" y="5029"/>
                  </a:lnTo>
                  <a:lnTo>
                    <a:pt x="63334" y="4622"/>
                  </a:lnTo>
                  <a:lnTo>
                    <a:pt x="63296" y="4432"/>
                  </a:lnTo>
                  <a:lnTo>
                    <a:pt x="63296" y="1244"/>
                  </a:lnTo>
                  <a:lnTo>
                    <a:pt x="62534" y="1244"/>
                  </a:lnTo>
                  <a:lnTo>
                    <a:pt x="62534" y="4660"/>
                  </a:lnTo>
                  <a:lnTo>
                    <a:pt x="62598" y="4965"/>
                  </a:lnTo>
                  <a:lnTo>
                    <a:pt x="62953" y="5613"/>
                  </a:lnTo>
                  <a:lnTo>
                    <a:pt x="63385" y="5829"/>
                  </a:lnTo>
                  <a:lnTo>
                    <a:pt x="64427" y="5829"/>
                  </a:lnTo>
                  <a:lnTo>
                    <a:pt x="64770" y="5702"/>
                  </a:lnTo>
                  <a:lnTo>
                    <a:pt x="65201" y="5359"/>
                  </a:lnTo>
                  <a:lnTo>
                    <a:pt x="65328" y="5219"/>
                  </a:lnTo>
                  <a:lnTo>
                    <a:pt x="65430" y="5041"/>
                  </a:lnTo>
                  <a:lnTo>
                    <a:pt x="65417" y="5702"/>
                  </a:lnTo>
                  <a:lnTo>
                    <a:pt x="66128" y="5702"/>
                  </a:lnTo>
                  <a:lnTo>
                    <a:pt x="66128" y="1244"/>
                  </a:lnTo>
                  <a:close/>
                </a:path>
                <a:path w="104775" h="54610">
                  <a:moveTo>
                    <a:pt x="66840" y="17919"/>
                  </a:moveTo>
                  <a:lnTo>
                    <a:pt x="66738" y="17576"/>
                  </a:lnTo>
                  <a:lnTo>
                    <a:pt x="66484" y="17297"/>
                  </a:lnTo>
                  <a:lnTo>
                    <a:pt x="66065" y="16852"/>
                  </a:lnTo>
                  <a:lnTo>
                    <a:pt x="66065" y="18135"/>
                  </a:lnTo>
                  <a:lnTo>
                    <a:pt x="66040" y="19875"/>
                  </a:lnTo>
                  <a:lnTo>
                    <a:pt x="65633" y="20510"/>
                  </a:lnTo>
                  <a:lnTo>
                    <a:pt x="65341" y="20675"/>
                  </a:lnTo>
                  <a:lnTo>
                    <a:pt x="64389" y="20675"/>
                  </a:lnTo>
                  <a:lnTo>
                    <a:pt x="64020" y="20434"/>
                  </a:lnTo>
                  <a:lnTo>
                    <a:pt x="63804" y="19875"/>
                  </a:lnTo>
                  <a:lnTo>
                    <a:pt x="63741" y="18135"/>
                  </a:lnTo>
                  <a:lnTo>
                    <a:pt x="63804" y="17919"/>
                  </a:lnTo>
                  <a:lnTo>
                    <a:pt x="64312" y="17411"/>
                  </a:lnTo>
                  <a:lnTo>
                    <a:pt x="64617" y="17297"/>
                  </a:lnTo>
                  <a:lnTo>
                    <a:pt x="65341" y="17297"/>
                  </a:lnTo>
                  <a:lnTo>
                    <a:pt x="65633" y="17449"/>
                  </a:lnTo>
                  <a:lnTo>
                    <a:pt x="65951" y="17919"/>
                  </a:lnTo>
                  <a:lnTo>
                    <a:pt x="66065" y="18135"/>
                  </a:lnTo>
                  <a:lnTo>
                    <a:pt x="66065" y="16852"/>
                  </a:lnTo>
                  <a:lnTo>
                    <a:pt x="65595" y="16624"/>
                  </a:lnTo>
                  <a:lnTo>
                    <a:pt x="64770" y="16624"/>
                  </a:lnTo>
                  <a:lnTo>
                    <a:pt x="64528" y="16675"/>
                  </a:lnTo>
                  <a:lnTo>
                    <a:pt x="64071" y="16903"/>
                  </a:lnTo>
                  <a:lnTo>
                    <a:pt x="63881" y="17068"/>
                  </a:lnTo>
                  <a:lnTo>
                    <a:pt x="63715" y="17272"/>
                  </a:lnTo>
                  <a:lnTo>
                    <a:pt x="63715" y="15062"/>
                  </a:lnTo>
                  <a:lnTo>
                    <a:pt x="62979" y="15062"/>
                  </a:lnTo>
                  <a:lnTo>
                    <a:pt x="62979" y="21196"/>
                  </a:lnTo>
                  <a:lnTo>
                    <a:pt x="63677" y="21196"/>
                  </a:lnTo>
                  <a:lnTo>
                    <a:pt x="63677" y="20624"/>
                  </a:lnTo>
                  <a:lnTo>
                    <a:pt x="63830" y="20840"/>
                  </a:lnTo>
                  <a:lnTo>
                    <a:pt x="63982" y="20993"/>
                  </a:lnTo>
                  <a:lnTo>
                    <a:pt x="64350" y="21259"/>
                  </a:lnTo>
                  <a:lnTo>
                    <a:pt x="64643" y="21336"/>
                  </a:lnTo>
                  <a:lnTo>
                    <a:pt x="65582" y="21336"/>
                  </a:lnTo>
                  <a:lnTo>
                    <a:pt x="66052" y="21107"/>
                  </a:lnTo>
                  <a:lnTo>
                    <a:pt x="66370" y="20675"/>
                  </a:lnTo>
                  <a:lnTo>
                    <a:pt x="66725" y="20193"/>
                  </a:lnTo>
                  <a:lnTo>
                    <a:pt x="66840" y="17919"/>
                  </a:lnTo>
                  <a:close/>
                </a:path>
                <a:path w="104775" h="54610">
                  <a:moveTo>
                    <a:pt x="68554" y="15087"/>
                  </a:moveTo>
                  <a:lnTo>
                    <a:pt x="67805" y="15087"/>
                  </a:lnTo>
                  <a:lnTo>
                    <a:pt x="67805" y="21196"/>
                  </a:lnTo>
                  <a:lnTo>
                    <a:pt x="68554" y="21196"/>
                  </a:lnTo>
                  <a:lnTo>
                    <a:pt x="68554" y="15087"/>
                  </a:lnTo>
                  <a:close/>
                </a:path>
                <a:path w="104775" h="54610">
                  <a:moveTo>
                    <a:pt x="70916" y="2387"/>
                  </a:moveTo>
                  <a:lnTo>
                    <a:pt x="70866" y="2044"/>
                  </a:lnTo>
                  <a:lnTo>
                    <a:pt x="70523" y="1371"/>
                  </a:lnTo>
                  <a:lnTo>
                    <a:pt x="70091" y="1143"/>
                  </a:lnTo>
                  <a:lnTo>
                    <a:pt x="69176" y="1143"/>
                  </a:lnTo>
                  <a:lnTo>
                    <a:pt x="68910" y="1206"/>
                  </a:lnTo>
                  <a:lnTo>
                    <a:pt x="68440" y="1435"/>
                  </a:lnTo>
                  <a:lnTo>
                    <a:pt x="68211" y="1612"/>
                  </a:lnTo>
                  <a:lnTo>
                    <a:pt x="68008" y="1879"/>
                  </a:lnTo>
                  <a:lnTo>
                    <a:pt x="68008" y="1244"/>
                  </a:lnTo>
                  <a:lnTo>
                    <a:pt x="67297" y="1244"/>
                  </a:lnTo>
                  <a:lnTo>
                    <a:pt x="67297" y="5702"/>
                  </a:lnTo>
                  <a:lnTo>
                    <a:pt x="68033" y="5702"/>
                  </a:lnTo>
                  <a:lnTo>
                    <a:pt x="68033" y="3073"/>
                  </a:lnTo>
                  <a:lnTo>
                    <a:pt x="68059" y="2857"/>
                  </a:lnTo>
                  <a:lnTo>
                    <a:pt x="69138" y="1816"/>
                  </a:lnTo>
                  <a:lnTo>
                    <a:pt x="69672" y="1816"/>
                  </a:lnTo>
                  <a:lnTo>
                    <a:pt x="69913" y="1955"/>
                  </a:lnTo>
                  <a:lnTo>
                    <a:pt x="70116" y="2400"/>
                  </a:lnTo>
                  <a:lnTo>
                    <a:pt x="70167" y="2616"/>
                  </a:lnTo>
                  <a:lnTo>
                    <a:pt x="70167" y="5702"/>
                  </a:lnTo>
                  <a:lnTo>
                    <a:pt x="70916" y="5702"/>
                  </a:lnTo>
                  <a:lnTo>
                    <a:pt x="70916" y="2387"/>
                  </a:lnTo>
                  <a:close/>
                </a:path>
                <a:path w="104775" h="54610">
                  <a:moveTo>
                    <a:pt x="71755" y="30581"/>
                  </a:moveTo>
                  <a:lnTo>
                    <a:pt x="70967" y="30581"/>
                  </a:lnTo>
                  <a:lnTo>
                    <a:pt x="70967" y="35534"/>
                  </a:lnTo>
                  <a:lnTo>
                    <a:pt x="67881" y="30581"/>
                  </a:lnTo>
                  <a:lnTo>
                    <a:pt x="66903" y="30581"/>
                  </a:lnTo>
                  <a:lnTo>
                    <a:pt x="66903" y="36690"/>
                  </a:lnTo>
                  <a:lnTo>
                    <a:pt x="67691" y="36690"/>
                  </a:lnTo>
                  <a:lnTo>
                    <a:pt x="67691" y="31737"/>
                  </a:lnTo>
                  <a:lnTo>
                    <a:pt x="70827" y="36690"/>
                  </a:lnTo>
                  <a:lnTo>
                    <a:pt x="71755" y="36690"/>
                  </a:lnTo>
                  <a:lnTo>
                    <a:pt x="71755" y="30581"/>
                  </a:lnTo>
                  <a:close/>
                </a:path>
                <a:path w="104775" h="54610">
                  <a:moveTo>
                    <a:pt x="73520" y="18135"/>
                  </a:moveTo>
                  <a:lnTo>
                    <a:pt x="73329" y="17564"/>
                  </a:lnTo>
                  <a:lnTo>
                    <a:pt x="73012" y="17259"/>
                  </a:lnTo>
                  <a:lnTo>
                    <a:pt x="72669" y="16941"/>
                  </a:lnTo>
                  <a:lnTo>
                    <a:pt x="72669" y="18135"/>
                  </a:lnTo>
                  <a:lnTo>
                    <a:pt x="72580" y="19913"/>
                  </a:lnTo>
                  <a:lnTo>
                    <a:pt x="72288" y="20523"/>
                  </a:lnTo>
                  <a:lnTo>
                    <a:pt x="71945" y="20713"/>
                  </a:lnTo>
                  <a:lnTo>
                    <a:pt x="70993" y="20713"/>
                  </a:lnTo>
                  <a:lnTo>
                    <a:pt x="70662" y="20548"/>
                  </a:lnTo>
                  <a:lnTo>
                    <a:pt x="70243" y="19913"/>
                  </a:lnTo>
                  <a:lnTo>
                    <a:pt x="70256" y="18135"/>
                  </a:lnTo>
                  <a:lnTo>
                    <a:pt x="70662" y="17437"/>
                  </a:lnTo>
                  <a:lnTo>
                    <a:pt x="70993" y="17259"/>
                  </a:lnTo>
                  <a:lnTo>
                    <a:pt x="71970" y="17259"/>
                  </a:lnTo>
                  <a:lnTo>
                    <a:pt x="72275" y="17437"/>
                  </a:lnTo>
                  <a:lnTo>
                    <a:pt x="72377" y="17564"/>
                  </a:lnTo>
                  <a:lnTo>
                    <a:pt x="72669" y="18135"/>
                  </a:lnTo>
                  <a:lnTo>
                    <a:pt x="72669" y="16941"/>
                  </a:lnTo>
                  <a:lnTo>
                    <a:pt x="72529" y="16802"/>
                  </a:lnTo>
                  <a:lnTo>
                    <a:pt x="72047" y="16611"/>
                  </a:lnTo>
                  <a:lnTo>
                    <a:pt x="70840" y="16611"/>
                  </a:lnTo>
                  <a:lnTo>
                    <a:pt x="70319" y="16827"/>
                  </a:lnTo>
                  <a:lnTo>
                    <a:pt x="69570" y="17716"/>
                  </a:lnTo>
                  <a:lnTo>
                    <a:pt x="69430" y="18135"/>
                  </a:lnTo>
                  <a:lnTo>
                    <a:pt x="69557" y="20320"/>
                  </a:lnTo>
                  <a:lnTo>
                    <a:pt x="70269" y="21158"/>
                  </a:lnTo>
                  <a:lnTo>
                    <a:pt x="70764" y="21348"/>
                  </a:lnTo>
                  <a:lnTo>
                    <a:pt x="72110" y="21348"/>
                  </a:lnTo>
                  <a:lnTo>
                    <a:pt x="72656" y="21120"/>
                  </a:lnTo>
                  <a:lnTo>
                    <a:pt x="72961" y="20713"/>
                  </a:lnTo>
                  <a:lnTo>
                    <a:pt x="73355" y="20180"/>
                  </a:lnTo>
                  <a:lnTo>
                    <a:pt x="73431" y="19913"/>
                  </a:lnTo>
                  <a:lnTo>
                    <a:pt x="73520" y="18135"/>
                  </a:lnTo>
                  <a:close/>
                </a:path>
                <a:path w="104775" h="54610">
                  <a:moveTo>
                    <a:pt x="73647" y="1244"/>
                  </a:moveTo>
                  <a:lnTo>
                    <a:pt x="72936" y="1244"/>
                  </a:lnTo>
                  <a:lnTo>
                    <a:pt x="72936" y="0"/>
                  </a:lnTo>
                  <a:lnTo>
                    <a:pt x="72186" y="0"/>
                  </a:lnTo>
                  <a:lnTo>
                    <a:pt x="72186" y="1244"/>
                  </a:lnTo>
                  <a:lnTo>
                    <a:pt x="71577" y="1244"/>
                  </a:lnTo>
                  <a:lnTo>
                    <a:pt x="71577" y="1854"/>
                  </a:lnTo>
                  <a:lnTo>
                    <a:pt x="72186" y="1854"/>
                  </a:lnTo>
                  <a:lnTo>
                    <a:pt x="72186" y="5092"/>
                  </a:lnTo>
                  <a:lnTo>
                    <a:pt x="72250" y="5321"/>
                  </a:lnTo>
                  <a:lnTo>
                    <a:pt x="72491" y="5676"/>
                  </a:lnTo>
                  <a:lnTo>
                    <a:pt x="72732" y="5778"/>
                  </a:lnTo>
                  <a:lnTo>
                    <a:pt x="73190" y="5778"/>
                  </a:lnTo>
                  <a:lnTo>
                    <a:pt x="73571" y="5727"/>
                  </a:lnTo>
                  <a:lnTo>
                    <a:pt x="73647" y="5105"/>
                  </a:lnTo>
                  <a:lnTo>
                    <a:pt x="73253" y="5130"/>
                  </a:lnTo>
                  <a:lnTo>
                    <a:pt x="72999" y="5029"/>
                  </a:lnTo>
                  <a:lnTo>
                    <a:pt x="72936" y="1854"/>
                  </a:lnTo>
                  <a:lnTo>
                    <a:pt x="73647" y="1854"/>
                  </a:lnTo>
                  <a:lnTo>
                    <a:pt x="73647" y="1244"/>
                  </a:lnTo>
                  <a:close/>
                </a:path>
                <a:path w="104775" h="54610">
                  <a:moveTo>
                    <a:pt x="77927" y="18237"/>
                  </a:moveTo>
                  <a:lnTo>
                    <a:pt x="77863" y="17640"/>
                  </a:lnTo>
                  <a:lnTo>
                    <a:pt x="77673" y="17221"/>
                  </a:lnTo>
                  <a:lnTo>
                    <a:pt x="77355" y="16979"/>
                  </a:lnTo>
                  <a:lnTo>
                    <a:pt x="77038" y="16725"/>
                  </a:lnTo>
                  <a:lnTo>
                    <a:pt x="76644" y="16611"/>
                  </a:lnTo>
                  <a:lnTo>
                    <a:pt x="75552" y="16611"/>
                  </a:lnTo>
                  <a:lnTo>
                    <a:pt x="75057" y="16827"/>
                  </a:lnTo>
                  <a:lnTo>
                    <a:pt x="74307" y="17703"/>
                  </a:lnTo>
                  <a:lnTo>
                    <a:pt x="74117" y="18300"/>
                  </a:lnTo>
                  <a:lnTo>
                    <a:pt x="74117" y="19723"/>
                  </a:lnTo>
                  <a:lnTo>
                    <a:pt x="74282" y="20256"/>
                  </a:lnTo>
                  <a:lnTo>
                    <a:pt x="74980" y="21107"/>
                  </a:lnTo>
                  <a:lnTo>
                    <a:pt x="75450" y="21323"/>
                  </a:lnTo>
                  <a:lnTo>
                    <a:pt x="76542" y="21323"/>
                  </a:lnTo>
                  <a:lnTo>
                    <a:pt x="76974" y="21183"/>
                  </a:lnTo>
                  <a:lnTo>
                    <a:pt x="77635" y="20637"/>
                  </a:lnTo>
                  <a:lnTo>
                    <a:pt x="77851" y="20205"/>
                  </a:lnTo>
                  <a:lnTo>
                    <a:pt x="77927" y="19621"/>
                  </a:lnTo>
                  <a:lnTo>
                    <a:pt x="77203" y="19621"/>
                  </a:lnTo>
                  <a:lnTo>
                    <a:pt x="77127" y="19951"/>
                  </a:lnTo>
                  <a:lnTo>
                    <a:pt x="77012" y="20205"/>
                  </a:lnTo>
                  <a:lnTo>
                    <a:pt x="76644" y="20586"/>
                  </a:lnTo>
                  <a:lnTo>
                    <a:pt x="76403" y="20688"/>
                  </a:lnTo>
                  <a:lnTo>
                    <a:pt x="75679" y="20688"/>
                  </a:lnTo>
                  <a:lnTo>
                    <a:pt x="75387" y="20523"/>
                  </a:lnTo>
                  <a:lnTo>
                    <a:pt x="75006" y="19913"/>
                  </a:lnTo>
                  <a:lnTo>
                    <a:pt x="74917" y="19545"/>
                  </a:lnTo>
                  <a:lnTo>
                    <a:pt x="74917" y="18656"/>
                  </a:lnTo>
                  <a:lnTo>
                    <a:pt x="74980" y="18275"/>
                  </a:lnTo>
                  <a:lnTo>
                    <a:pt x="75323" y="17513"/>
                  </a:lnTo>
                  <a:lnTo>
                    <a:pt x="75666" y="17272"/>
                  </a:lnTo>
                  <a:lnTo>
                    <a:pt x="76479" y="17272"/>
                  </a:lnTo>
                  <a:lnTo>
                    <a:pt x="76733" y="17373"/>
                  </a:lnTo>
                  <a:lnTo>
                    <a:pt x="77050" y="17741"/>
                  </a:lnTo>
                  <a:lnTo>
                    <a:pt x="77152" y="17957"/>
                  </a:lnTo>
                  <a:lnTo>
                    <a:pt x="77203" y="18237"/>
                  </a:lnTo>
                  <a:lnTo>
                    <a:pt x="77927" y="18237"/>
                  </a:lnTo>
                  <a:close/>
                </a:path>
                <a:path w="104775" h="54610">
                  <a:moveTo>
                    <a:pt x="77990" y="36690"/>
                  </a:moveTo>
                  <a:lnTo>
                    <a:pt x="77317" y="34861"/>
                  </a:lnTo>
                  <a:lnTo>
                    <a:pt x="77076" y="34188"/>
                  </a:lnTo>
                  <a:lnTo>
                    <a:pt x="76187" y="31737"/>
                  </a:lnTo>
                  <a:lnTo>
                    <a:pt x="76187" y="34188"/>
                  </a:lnTo>
                  <a:lnTo>
                    <a:pt x="74282" y="34188"/>
                  </a:lnTo>
                  <a:lnTo>
                    <a:pt x="75272" y="31483"/>
                  </a:lnTo>
                  <a:lnTo>
                    <a:pt x="76187" y="34188"/>
                  </a:lnTo>
                  <a:lnTo>
                    <a:pt x="76187" y="31737"/>
                  </a:lnTo>
                  <a:lnTo>
                    <a:pt x="76098" y="31483"/>
                  </a:lnTo>
                  <a:lnTo>
                    <a:pt x="75768" y="30581"/>
                  </a:lnTo>
                  <a:lnTo>
                    <a:pt x="74828" y="30581"/>
                  </a:lnTo>
                  <a:lnTo>
                    <a:pt x="72529" y="36690"/>
                  </a:lnTo>
                  <a:lnTo>
                    <a:pt x="73380" y="36690"/>
                  </a:lnTo>
                  <a:lnTo>
                    <a:pt x="74041" y="34861"/>
                  </a:lnTo>
                  <a:lnTo>
                    <a:pt x="76454" y="34861"/>
                  </a:lnTo>
                  <a:lnTo>
                    <a:pt x="77076" y="36690"/>
                  </a:lnTo>
                  <a:lnTo>
                    <a:pt x="77990" y="36690"/>
                  </a:lnTo>
                  <a:close/>
                </a:path>
                <a:path w="104775" h="54610">
                  <a:moveTo>
                    <a:pt x="82359" y="21196"/>
                  </a:moveTo>
                  <a:lnTo>
                    <a:pt x="80556" y="18402"/>
                  </a:lnTo>
                  <a:lnTo>
                    <a:pt x="82257" y="16738"/>
                  </a:lnTo>
                  <a:lnTo>
                    <a:pt x="81305" y="16738"/>
                  </a:lnTo>
                  <a:lnTo>
                    <a:pt x="79387" y="18630"/>
                  </a:lnTo>
                  <a:lnTo>
                    <a:pt x="79387" y="15087"/>
                  </a:lnTo>
                  <a:lnTo>
                    <a:pt x="78663" y="15087"/>
                  </a:lnTo>
                  <a:lnTo>
                    <a:pt x="78663" y="21196"/>
                  </a:lnTo>
                  <a:lnTo>
                    <a:pt x="79387" y="21196"/>
                  </a:lnTo>
                  <a:lnTo>
                    <a:pt x="79387" y="19519"/>
                  </a:lnTo>
                  <a:lnTo>
                    <a:pt x="80010" y="18948"/>
                  </a:lnTo>
                  <a:lnTo>
                    <a:pt x="81407" y="21196"/>
                  </a:lnTo>
                  <a:lnTo>
                    <a:pt x="82359" y="21196"/>
                  </a:lnTo>
                  <a:close/>
                </a:path>
                <a:path w="104775" h="54610">
                  <a:moveTo>
                    <a:pt x="83921" y="36550"/>
                  </a:moveTo>
                  <a:lnTo>
                    <a:pt x="83781" y="36499"/>
                  </a:lnTo>
                  <a:lnTo>
                    <a:pt x="83604" y="35890"/>
                  </a:lnTo>
                  <a:lnTo>
                    <a:pt x="83489" y="34226"/>
                  </a:lnTo>
                  <a:lnTo>
                    <a:pt x="83362" y="34074"/>
                  </a:lnTo>
                  <a:lnTo>
                    <a:pt x="83248" y="33909"/>
                  </a:lnTo>
                  <a:lnTo>
                    <a:pt x="83058" y="33782"/>
                  </a:lnTo>
                  <a:lnTo>
                    <a:pt x="82816" y="33693"/>
                  </a:lnTo>
                  <a:lnTo>
                    <a:pt x="83096" y="33553"/>
                  </a:lnTo>
                  <a:lnTo>
                    <a:pt x="83286" y="33375"/>
                  </a:lnTo>
                  <a:lnTo>
                    <a:pt x="83540" y="32994"/>
                  </a:lnTo>
                  <a:lnTo>
                    <a:pt x="83566" y="31330"/>
                  </a:lnTo>
                  <a:lnTo>
                    <a:pt x="83400" y="31038"/>
                  </a:lnTo>
                  <a:lnTo>
                    <a:pt x="82842" y="30797"/>
                  </a:lnTo>
                  <a:lnTo>
                    <a:pt x="82842" y="31877"/>
                  </a:lnTo>
                  <a:lnTo>
                    <a:pt x="82727" y="32994"/>
                  </a:lnTo>
                  <a:lnTo>
                    <a:pt x="82283" y="33299"/>
                  </a:lnTo>
                  <a:lnTo>
                    <a:pt x="81978" y="33375"/>
                  </a:lnTo>
                  <a:lnTo>
                    <a:pt x="79667" y="33375"/>
                  </a:lnTo>
                  <a:lnTo>
                    <a:pt x="79667" y="31292"/>
                  </a:lnTo>
                  <a:lnTo>
                    <a:pt x="81978" y="31292"/>
                  </a:lnTo>
                  <a:lnTo>
                    <a:pt x="82207" y="31330"/>
                  </a:lnTo>
                  <a:lnTo>
                    <a:pt x="82689" y="31572"/>
                  </a:lnTo>
                  <a:lnTo>
                    <a:pt x="82842" y="31877"/>
                  </a:lnTo>
                  <a:lnTo>
                    <a:pt x="82842" y="30797"/>
                  </a:lnTo>
                  <a:lnTo>
                    <a:pt x="82524" y="30645"/>
                  </a:lnTo>
                  <a:lnTo>
                    <a:pt x="82143" y="30581"/>
                  </a:lnTo>
                  <a:lnTo>
                    <a:pt x="78841" y="30581"/>
                  </a:lnTo>
                  <a:lnTo>
                    <a:pt x="78841" y="36690"/>
                  </a:lnTo>
                  <a:lnTo>
                    <a:pt x="79667" y="36690"/>
                  </a:lnTo>
                  <a:lnTo>
                    <a:pt x="79667" y="34074"/>
                  </a:lnTo>
                  <a:lnTo>
                    <a:pt x="81889" y="34074"/>
                  </a:lnTo>
                  <a:lnTo>
                    <a:pt x="82143" y="34112"/>
                  </a:lnTo>
                  <a:lnTo>
                    <a:pt x="82575" y="34315"/>
                  </a:lnTo>
                  <a:lnTo>
                    <a:pt x="82677" y="34493"/>
                  </a:lnTo>
                  <a:lnTo>
                    <a:pt x="82791" y="35890"/>
                  </a:lnTo>
                  <a:lnTo>
                    <a:pt x="82905" y="36690"/>
                  </a:lnTo>
                  <a:lnTo>
                    <a:pt x="83921" y="36690"/>
                  </a:lnTo>
                  <a:lnTo>
                    <a:pt x="83921" y="36550"/>
                  </a:lnTo>
                  <a:close/>
                </a:path>
                <a:path w="104775" h="54610">
                  <a:moveTo>
                    <a:pt x="89865" y="30581"/>
                  </a:moveTo>
                  <a:lnTo>
                    <a:pt x="88900" y="30581"/>
                  </a:lnTo>
                  <a:lnTo>
                    <a:pt x="87147" y="33515"/>
                  </a:lnTo>
                  <a:lnTo>
                    <a:pt x="85394" y="30581"/>
                  </a:lnTo>
                  <a:lnTo>
                    <a:pt x="84416" y="30581"/>
                  </a:lnTo>
                  <a:lnTo>
                    <a:pt x="86728" y="34226"/>
                  </a:lnTo>
                  <a:lnTo>
                    <a:pt x="86728" y="36690"/>
                  </a:lnTo>
                  <a:lnTo>
                    <a:pt x="87566" y="36690"/>
                  </a:lnTo>
                  <a:lnTo>
                    <a:pt x="87566" y="34226"/>
                  </a:lnTo>
                  <a:lnTo>
                    <a:pt x="89865" y="30581"/>
                  </a:lnTo>
                  <a:close/>
                </a:path>
                <a:path w="104775" h="54610">
                  <a:moveTo>
                    <a:pt x="92468" y="38430"/>
                  </a:moveTo>
                  <a:lnTo>
                    <a:pt x="92062" y="37655"/>
                  </a:lnTo>
                  <a:lnTo>
                    <a:pt x="91782" y="37071"/>
                  </a:lnTo>
                  <a:lnTo>
                    <a:pt x="91427" y="35991"/>
                  </a:lnTo>
                  <a:lnTo>
                    <a:pt x="91313" y="35255"/>
                  </a:lnTo>
                  <a:lnTo>
                    <a:pt x="91313" y="33655"/>
                  </a:lnTo>
                  <a:lnTo>
                    <a:pt x="91401" y="32956"/>
                  </a:lnTo>
                  <a:lnTo>
                    <a:pt x="91732" y="31940"/>
                  </a:lnTo>
                  <a:lnTo>
                    <a:pt x="92024" y="31330"/>
                  </a:lnTo>
                  <a:lnTo>
                    <a:pt x="92456" y="30480"/>
                  </a:lnTo>
                  <a:lnTo>
                    <a:pt x="91935" y="30480"/>
                  </a:lnTo>
                  <a:lnTo>
                    <a:pt x="91414" y="31292"/>
                  </a:lnTo>
                  <a:lnTo>
                    <a:pt x="91071" y="31902"/>
                  </a:lnTo>
                  <a:lnTo>
                    <a:pt x="90652" y="32943"/>
                  </a:lnTo>
                  <a:lnTo>
                    <a:pt x="90525" y="33680"/>
                  </a:lnTo>
                  <a:lnTo>
                    <a:pt x="90538" y="34950"/>
                  </a:lnTo>
                  <a:lnTo>
                    <a:pt x="91960" y="38430"/>
                  </a:lnTo>
                  <a:lnTo>
                    <a:pt x="92468" y="38430"/>
                  </a:lnTo>
                  <a:close/>
                </a:path>
                <a:path w="104775" h="54610">
                  <a:moveTo>
                    <a:pt x="95783" y="30759"/>
                  </a:moveTo>
                  <a:lnTo>
                    <a:pt x="95199" y="30759"/>
                  </a:lnTo>
                  <a:lnTo>
                    <a:pt x="95097" y="31216"/>
                  </a:lnTo>
                  <a:lnTo>
                    <a:pt x="94932" y="31508"/>
                  </a:lnTo>
                  <a:lnTo>
                    <a:pt x="94500" y="31762"/>
                  </a:lnTo>
                  <a:lnTo>
                    <a:pt x="94132" y="31838"/>
                  </a:lnTo>
                  <a:lnTo>
                    <a:pt x="93586" y="31902"/>
                  </a:lnTo>
                  <a:lnTo>
                    <a:pt x="93586" y="32473"/>
                  </a:lnTo>
                  <a:lnTo>
                    <a:pt x="94983" y="32473"/>
                  </a:lnTo>
                  <a:lnTo>
                    <a:pt x="94983" y="36690"/>
                  </a:lnTo>
                  <a:lnTo>
                    <a:pt x="95783" y="36690"/>
                  </a:lnTo>
                  <a:lnTo>
                    <a:pt x="95783" y="30759"/>
                  </a:lnTo>
                  <a:close/>
                </a:path>
                <a:path w="104775" h="54610">
                  <a:moveTo>
                    <a:pt x="101968" y="34582"/>
                  </a:moveTo>
                  <a:lnTo>
                    <a:pt x="101092" y="34582"/>
                  </a:lnTo>
                  <a:lnTo>
                    <a:pt x="101092" y="31877"/>
                  </a:lnTo>
                  <a:lnTo>
                    <a:pt x="101092" y="30721"/>
                  </a:lnTo>
                  <a:lnTo>
                    <a:pt x="100457" y="30721"/>
                  </a:lnTo>
                  <a:lnTo>
                    <a:pt x="100330" y="30899"/>
                  </a:lnTo>
                  <a:lnTo>
                    <a:pt x="100330" y="31877"/>
                  </a:lnTo>
                  <a:lnTo>
                    <a:pt x="100330" y="34582"/>
                  </a:lnTo>
                  <a:lnTo>
                    <a:pt x="98412" y="34582"/>
                  </a:lnTo>
                  <a:lnTo>
                    <a:pt x="100330" y="31877"/>
                  </a:lnTo>
                  <a:lnTo>
                    <a:pt x="100330" y="30899"/>
                  </a:lnTo>
                  <a:lnTo>
                    <a:pt x="97726" y="34505"/>
                  </a:lnTo>
                  <a:lnTo>
                    <a:pt x="97726" y="35229"/>
                  </a:lnTo>
                  <a:lnTo>
                    <a:pt x="100342" y="35229"/>
                  </a:lnTo>
                  <a:lnTo>
                    <a:pt x="100342" y="36690"/>
                  </a:lnTo>
                  <a:lnTo>
                    <a:pt x="101092" y="36690"/>
                  </a:lnTo>
                  <a:lnTo>
                    <a:pt x="101092" y="35229"/>
                  </a:lnTo>
                  <a:lnTo>
                    <a:pt x="101968" y="35229"/>
                  </a:lnTo>
                  <a:lnTo>
                    <a:pt x="101968" y="34582"/>
                  </a:lnTo>
                  <a:close/>
                </a:path>
                <a:path w="104775" h="54610">
                  <a:moveTo>
                    <a:pt x="104482" y="34086"/>
                  </a:moveTo>
                  <a:lnTo>
                    <a:pt x="103035" y="30480"/>
                  </a:lnTo>
                  <a:lnTo>
                    <a:pt x="102539" y="30480"/>
                  </a:lnTo>
                  <a:lnTo>
                    <a:pt x="102946" y="31254"/>
                  </a:lnTo>
                  <a:lnTo>
                    <a:pt x="103212" y="31838"/>
                  </a:lnTo>
                  <a:lnTo>
                    <a:pt x="103581" y="32918"/>
                  </a:lnTo>
                  <a:lnTo>
                    <a:pt x="103695" y="33655"/>
                  </a:lnTo>
                  <a:lnTo>
                    <a:pt x="103695" y="35255"/>
                  </a:lnTo>
                  <a:lnTo>
                    <a:pt x="103593" y="35953"/>
                  </a:lnTo>
                  <a:lnTo>
                    <a:pt x="103276" y="36944"/>
                  </a:lnTo>
                  <a:lnTo>
                    <a:pt x="102984" y="37579"/>
                  </a:lnTo>
                  <a:lnTo>
                    <a:pt x="102539" y="38430"/>
                  </a:lnTo>
                  <a:lnTo>
                    <a:pt x="103073" y="38430"/>
                  </a:lnTo>
                  <a:lnTo>
                    <a:pt x="103581" y="37630"/>
                  </a:lnTo>
                  <a:lnTo>
                    <a:pt x="103924" y="37020"/>
                  </a:lnTo>
                  <a:lnTo>
                    <a:pt x="104343" y="35966"/>
                  </a:lnTo>
                  <a:lnTo>
                    <a:pt x="104482" y="35229"/>
                  </a:lnTo>
                  <a:lnTo>
                    <a:pt x="104482" y="34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41658" y="1665248"/>
              <a:ext cx="102870" cy="70485"/>
            </a:xfrm>
            <a:custGeom>
              <a:avLst/>
              <a:gdLst/>
              <a:ahLst/>
              <a:cxnLst/>
              <a:rect l="l" t="t" r="r" b="b"/>
              <a:pathLst>
                <a:path w="102870" h="70485">
                  <a:moveTo>
                    <a:pt x="762" y="63817"/>
                  </a:moveTo>
                  <a:lnTo>
                    <a:pt x="0" y="63817"/>
                  </a:lnTo>
                  <a:lnTo>
                    <a:pt x="0" y="68262"/>
                  </a:lnTo>
                  <a:lnTo>
                    <a:pt x="762" y="68262"/>
                  </a:lnTo>
                  <a:lnTo>
                    <a:pt x="762" y="63817"/>
                  </a:lnTo>
                  <a:close/>
                </a:path>
                <a:path w="102870" h="70485">
                  <a:moveTo>
                    <a:pt x="762" y="62141"/>
                  </a:moveTo>
                  <a:lnTo>
                    <a:pt x="0" y="62141"/>
                  </a:lnTo>
                  <a:lnTo>
                    <a:pt x="0" y="62992"/>
                  </a:lnTo>
                  <a:lnTo>
                    <a:pt x="762" y="62992"/>
                  </a:lnTo>
                  <a:lnTo>
                    <a:pt x="762" y="62141"/>
                  </a:lnTo>
                  <a:close/>
                </a:path>
                <a:path w="102870" h="70485">
                  <a:moveTo>
                    <a:pt x="762" y="48323"/>
                  </a:moveTo>
                  <a:lnTo>
                    <a:pt x="0" y="48323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23"/>
                  </a:lnTo>
                  <a:close/>
                </a:path>
                <a:path w="102870" h="70485">
                  <a:moveTo>
                    <a:pt x="762" y="46659"/>
                  </a:moveTo>
                  <a:lnTo>
                    <a:pt x="0" y="46659"/>
                  </a:lnTo>
                  <a:lnTo>
                    <a:pt x="0" y="47498"/>
                  </a:lnTo>
                  <a:lnTo>
                    <a:pt x="762" y="47498"/>
                  </a:lnTo>
                  <a:lnTo>
                    <a:pt x="762" y="46659"/>
                  </a:lnTo>
                  <a:close/>
                </a:path>
                <a:path w="102870" h="70485">
                  <a:moveTo>
                    <a:pt x="762" y="32829"/>
                  </a:moveTo>
                  <a:lnTo>
                    <a:pt x="0" y="32829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29"/>
                  </a:lnTo>
                  <a:close/>
                </a:path>
                <a:path w="102870" h="70485">
                  <a:moveTo>
                    <a:pt x="762" y="31153"/>
                  </a:moveTo>
                  <a:lnTo>
                    <a:pt x="0" y="31153"/>
                  </a:lnTo>
                  <a:lnTo>
                    <a:pt x="0" y="32004"/>
                  </a:lnTo>
                  <a:lnTo>
                    <a:pt x="762" y="32004"/>
                  </a:lnTo>
                  <a:lnTo>
                    <a:pt x="762" y="31153"/>
                  </a:lnTo>
                  <a:close/>
                </a:path>
                <a:path w="102870" h="70485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102870" h="70485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102870" h="70485">
                  <a:moveTo>
                    <a:pt x="5765" y="65214"/>
                  </a:moveTo>
                  <a:lnTo>
                    <a:pt x="5588" y="64655"/>
                  </a:lnTo>
                  <a:lnTo>
                    <a:pt x="5308" y="64350"/>
                  </a:lnTo>
                  <a:lnTo>
                    <a:pt x="4889" y="63906"/>
                  </a:lnTo>
                  <a:lnTo>
                    <a:pt x="4889" y="65214"/>
                  </a:lnTo>
                  <a:lnTo>
                    <a:pt x="4876" y="67017"/>
                  </a:lnTo>
                  <a:lnTo>
                    <a:pt x="4419" y="67602"/>
                  </a:lnTo>
                  <a:lnTo>
                    <a:pt x="4127" y="67754"/>
                  </a:lnTo>
                  <a:lnTo>
                    <a:pt x="3263" y="67754"/>
                  </a:lnTo>
                  <a:lnTo>
                    <a:pt x="2908" y="67525"/>
                  </a:lnTo>
                  <a:lnTo>
                    <a:pt x="2692" y="67017"/>
                  </a:lnTo>
                  <a:lnTo>
                    <a:pt x="2679" y="65214"/>
                  </a:lnTo>
                  <a:lnTo>
                    <a:pt x="2882" y="64655"/>
                  </a:lnTo>
                  <a:lnTo>
                    <a:pt x="3175" y="64414"/>
                  </a:lnTo>
                  <a:lnTo>
                    <a:pt x="4292" y="64350"/>
                  </a:lnTo>
                  <a:lnTo>
                    <a:pt x="4648" y="64592"/>
                  </a:lnTo>
                  <a:lnTo>
                    <a:pt x="4889" y="65214"/>
                  </a:lnTo>
                  <a:lnTo>
                    <a:pt x="4889" y="63906"/>
                  </a:lnTo>
                  <a:lnTo>
                    <a:pt x="4457" y="63690"/>
                  </a:lnTo>
                  <a:lnTo>
                    <a:pt x="3606" y="63690"/>
                  </a:lnTo>
                  <a:lnTo>
                    <a:pt x="3314" y="63779"/>
                  </a:lnTo>
                  <a:lnTo>
                    <a:pt x="2882" y="64046"/>
                  </a:lnTo>
                  <a:lnTo>
                    <a:pt x="2717" y="64211"/>
                  </a:lnTo>
                  <a:lnTo>
                    <a:pt x="2565" y="64414"/>
                  </a:lnTo>
                  <a:lnTo>
                    <a:pt x="2565" y="63817"/>
                  </a:lnTo>
                  <a:lnTo>
                    <a:pt x="1841" y="63817"/>
                  </a:lnTo>
                  <a:lnTo>
                    <a:pt x="1841" y="70040"/>
                  </a:lnTo>
                  <a:lnTo>
                    <a:pt x="2590" y="70040"/>
                  </a:lnTo>
                  <a:lnTo>
                    <a:pt x="2590" y="67754"/>
                  </a:lnTo>
                  <a:lnTo>
                    <a:pt x="2755" y="67957"/>
                  </a:lnTo>
                  <a:lnTo>
                    <a:pt x="2895" y="68097"/>
                  </a:lnTo>
                  <a:lnTo>
                    <a:pt x="3263" y="68338"/>
                  </a:lnTo>
                  <a:lnTo>
                    <a:pt x="3543" y="68402"/>
                  </a:lnTo>
                  <a:lnTo>
                    <a:pt x="4305" y="68402"/>
                  </a:lnTo>
                  <a:lnTo>
                    <a:pt x="4673" y="68275"/>
                  </a:lnTo>
                  <a:lnTo>
                    <a:pt x="5499" y="67602"/>
                  </a:lnTo>
                  <a:lnTo>
                    <a:pt x="5715" y="67017"/>
                  </a:lnTo>
                  <a:lnTo>
                    <a:pt x="5765" y="65214"/>
                  </a:lnTo>
                  <a:close/>
                </a:path>
                <a:path w="102870" h="70485">
                  <a:moveTo>
                    <a:pt x="5765" y="49720"/>
                  </a:moveTo>
                  <a:lnTo>
                    <a:pt x="5588" y="49161"/>
                  </a:lnTo>
                  <a:lnTo>
                    <a:pt x="5308" y="48856"/>
                  </a:lnTo>
                  <a:lnTo>
                    <a:pt x="4889" y="48425"/>
                  </a:lnTo>
                  <a:lnTo>
                    <a:pt x="4889" y="49720"/>
                  </a:lnTo>
                  <a:lnTo>
                    <a:pt x="4876" y="51523"/>
                  </a:lnTo>
                  <a:lnTo>
                    <a:pt x="4419" y="52120"/>
                  </a:lnTo>
                  <a:lnTo>
                    <a:pt x="4127" y="52260"/>
                  </a:lnTo>
                  <a:lnTo>
                    <a:pt x="3263" y="52260"/>
                  </a:lnTo>
                  <a:lnTo>
                    <a:pt x="2908" y="52031"/>
                  </a:lnTo>
                  <a:lnTo>
                    <a:pt x="2692" y="51523"/>
                  </a:lnTo>
                  <a:lnTo>
                    <a:pt x="2679" y="49720"/>
                  </a:lnTo>
                  <a:lnTo>
                    <a:pt x="2882" y="49161"/>
                  </a:lnTo>
                  <a:lnTo>
                    <a:pt x="3175" y="48920"/>
                  </a:lnTo>
                  <a:lnTo>
                    <a:pt x="4292" y="48856"/>
                  </a:lnTo>
                  <a:lnTo>
                    <a:pt x="4648" y="49098"/>
                  </a:lnTo>
                  <a:lnTo>
                    <a:pt x="4889" y="49720"/>
                  </a:lnTo>
                  <a:lnTo>
                    <a:pt x="4889" y="48425"/>
                  </a:lnTo>
                  <a:lnTo>
                    <a:pt x="4457" y="48196"/>
                  </a:lnTo>
                  <a:lnTo>
                    <a:pt x="3606" y="48196"/>
                  </a:lnTo>
                  <a:lnTo>
                    <a:pt x="3314" y="48285"/>
                  </a:lnTo>
                  <a:lnTo>
                    <a:pt x="2882" y="48564"/>
                  </a:lnTo>
                  <a:lnTo>
                    <a:pt x="2717" y="48717"/>
                  </a:lnTo>
                  <a:lnTo>
                    <a:pt x="2565" y="48920"/>
                  </a:lnTo>
                  <a:lnTo>
                    <a:pt x="2565" y="48323"/>
                  </a:lnTo>
                  <a:lnTo>
                    <a:pt x="1841" y="48323"/>
                  </a:lnTo>
                  <a:lnTo>
                    <a:pt x="1841" y="54546"/>
                  </a:lnTo>
                  <a:lnTo>
                    <a:pt x="2590" y="54546"/>
                  </a:lnTo>
                  <a:lnTo>
                    <a:pt x="2590" y="52260"/>
                  </a:lnTo>
                  <a:lnTo>
                    <a:pt x="2755" y="52463"/>
                  </a:lnTo>
                  <a:lnTo>
                    <a:pt x="2895" y="52616"/>
                  </a:lnTo>
                  <a:lnTo>
                    <a:pt x="3263" y="52844"/>
                  </a:lnTo>
                  <a:lnTo>
                    <a:pt x="3543" y="52920"/>
                  </a:lnTo>
                  <a:lnTo>
                    <a:pt x="4305" y="52920"/>
                  </a:lnTo>
                  <a:lnTo>
                    <a:pt x="4673" y="52781"/>
                  </a:lnTo>
                  <a:lnTo>
                    <a:pt x="5499" y="52120"/>
                  </a:lnTo>
                  <a:lnTo>
                    <a:pt x="5715" y="51523"/>
                  </a:lnTo>
                  <a:lnTo>
                    <a:pt x="5765" y="49720"/>
                  </a:lnTo>
                  <a:close/>
                </a:path>
                <a:path w="102870" h="70485">
                  <a:moveTo>
                    <a:pt x="5765" y="34226"/>
                  </a:moveTo>
                  <a:lnTo>
                    <a:pt x="5588" y="33667"/>
                  </a:lnTo>
                  <a:lnTo>
                    <a:pt x="5308" y="33362"/>
                  </a:lnTo>
                  <a:lnTo>
                    <a:pt x="4889" y="32918"/>
                  </a:lnTo>
                  <a:lnTo>
                    <a:pt x="4889" y="34226"/>
                  </a:lnTo>
                  <a:lnTo>
                    <a:pt x="4876" y="36029"/>
                  </a:lnTo>
                  <a:lnTo>
                    <a:pt x="4419" y="36614"/>
                  </a:lnTo>
                  <a:lnTo>
                    <a:pt x="4127" y="36766"/>
                  </a:lnTo>
                  <a:lnTo>
                    <a:pt x="3263" y="36766"/>
                  </a:lnTo>
                  <a:lnTo>
                    <a:pt x="2908" y="36537"/>
                  </a:lnTo>
                  <a:lnTo>
                    <a:pt x="2692" y="36029"/>
                  </a:lnTo>
                  <a:lnTo>
                    <a:pt x="2679" y="34226"/>
                  </a:lnTo>
                  <a:lnTo>
                    <a:pt x="2882" y="33667"/>
                  </a:lnTo>
                  <a:lnTo>
                    <a:pt x="3175" y="33426"/>
                  </a:lnTo>
                  <a:lnTo>
                    <a:pt x="4292" y="33362"/>
                  </a:lnTo>
                  <a:lnTo>
                    <a:pt x="4648" y="33604"/>
                  </a:lnTo>
                  <a:lnTo>
                    <a:pt x="4889" y="34226"/>
                  </a:lnTo>
                  <a:lnTo>
                    <a:pt x="4889" y="32918"/>
                  </a:lnTo>
                  <a:lnTo>
                    <a:pt x="4457" y="32702"/>
                  </a:lnTo>
                  <a:lnTo>
                    <a:pt x="3606" y="32702"/>
                  </a:lnTo>
                  <a:lnTo>
                    <a:pt x="3314" y="32791"/>
                  </a:lnTo>
                  <a:lnTo>
                    <a:pt x="2882" y="33058"/>
                  </a:lnTo>
                  <a:lnTo>
                    <a:pt x="2717" y="33223"/>
                  </a:lnTo>
                  <a:lnTo>
                    <a:pt x="2565" y="33426"/>
                  </a:lnTo>
                  <a:lnTo>
                    <a:pt x="2565" y="32829"/>
                  </a:lnTo>
                  <a:lnTo>
                    <a:pt x="1841" y="32829"/>
                  </a:lnTo>
                  <a:lnTo>
                    <a:pt x="1841" y="39052"/>
                  </a:lnTo>
                  <a:lnTo>
                    <a:pt x="2590" y="39052"/>
                  </a:lnTo>
                  <a:lnTo>
                    <a:pt x="2590" y="36766"/>
                  </a:lnTo>
                  <a:lnTo>
                    <a:pt x="2755" y="36969"/>
                  </a:lnTo>
                  <a:lnTo>
                    <a:pt x="2895" y="37109"/>
                  </a:lnTo>
                  <a:lnTo>
                    <a:pt x="3263" y="37338"/>
                  </a:lnTo>
                  <a:lnTo>
                    <a:pt x="3543" y="37414"/>
                  </a:lnTo>
                  <a:lnTo>
                    <a:pt x="4305" y="37414"/>
                  </a:lnTo>
                  <a:lnTo>
                    <a:pt x="4673" y="37287"/>
                  </a:lnTo>
                  <a:lnTo>
                    <a:pt x="5499" y="36614"/>
                  </a:lnTo>
                  <a:lnTo>
                    <a:pt x="5715" y="36029"/>
                  </a:lnTo>
                  <a:lnTo>
                    <a:pt x="5765" y="34226"/>
                  </a:lnTo>
                  <a:close/>
                </a:path>
                <a:path w="102870" h="70485">
                  <a:moveTo>
                    <a:pt x="5765" y="18732"/>
                  </a:moveTo>
                  <a:lnTo>
                    <a:pt x="5588" y="18173"/>
                  </a:lnTo>
                  <a:lnTo>
                    <a:pt x="5308" y="17868"/>
                  </a:lnTo>
                  <a:lnTo>
                    <a:pt x="4889" y="17424"/>
                  </a:lnTo>
                  <a:lnTo>
                    <a:pt x="4889" y="18732"/>
                  </a:lnTo>
                  <a:lnTo>
                    <a:pt x="4876" y="20535"/>
                  </a:lnTo>
                  <a:lnTo>
                    <a:pt x="4419" y="21120"/>
                  </a:lnTo>
                  <a:lnTo>
                    <a:pt x="4127" y="21272"/>
                  </a:lnTo>
                  <a:lnTo>
                    <a:pt x="3263" y="21272"/>
                  </a:lnTo>
                  <a:lnTo>
                    <a:pt x="2908" y="21031"/>
                  </a:lnTo>
                  <a:lnTo>
                    <a:pt x="2692" y="20535"/>
                  </a:lnTo>
                  <a:lnTo>
                    <a:pt x="2679" y="18732"/>
                  </a:lnTo>
                  <a:lnTo>
                    <a:pt x="2882" y="18173"/>
                  </a:lnTo>
                  <a:lnTo>
                    <a:pt x="3175" y="17932"/>
                  </a:lnTo>
                  <a:lnTo>
                    <a:pt x="4292" y="17868"/>
                  </a:lnTo>
                  <a:lnTo>
                    <a:pt x="4648" y="18110"/>
                  </a:lnTo>
                  <a:lnTo>
                    <a:pt x="4889" y="18732"/>
                  </a:lnTo>
                  <a:lnTo>
                    <a:pt x="4889" y="17424"/>
                  </a:lnTo>
                  <a:lnTo>
                    <a:pt x="4457" y="17208"/>
                  </a:lnTo>
                  <a:lnTo>
                    <a:pt x="3606" y="17208"/>
                  </a:lnTo>
                  <a:lnTo>
                    <a:pt x="3314" y="17297"/>
                  </a:lnTo>
                  <a:lnTo>
                    <a:pt x="2882" y="17564"/>
                  </a:lnTo>
                  <a:lnTo>
                    <a:pt x="2717" y="17729"/>
                  </a:lnTo>
                  <a:lnTo>
                    <a:pt x="2565" y="17932"/>
                  </a:lnTo>
                  <a:lnTo>
                    <a:pt x="2565" y="17335"/>
                  </a:lnTo>
                  <a:lnTo>
                    <a:pt x="1841" y="17335"/>
                  </a:lnTo>
                  <a:lnTo>
                    <a:pt x="1841" y="23545"/>
                  </a:lnTo>
                  <a:lnTo>
                    <a:pt x="2590" y="23545"/>
                  </a:lnTo>
                  <a:lnTo>
                    <a:pt x="2590" y="21272"/>
                  </a:lnTo>
                  <a:lnTo>
                    <a:pt x="2755" y="21475"/>
                  </a:lnTo>
                  <a:lnTo>
                    <a:pt x="2895" y="21615"/>
                  </a:lnTo>
                  <a:lnTo>
                    <a:pt x="3263" y="21844"/>
                  </a:lnTo>
                  <a:lnTo>
                    <a:pt x="3543" y="21920"/>
                  </a:lnTo>
                  <a:lnTo>
                    <a:pt x="4305" y="21920"/>
                  </a:lnTo>
                  <a:lnTo>
                    <a:pt x="4673" y="21793"/>
                  </a:lnTo>
                  <a:lnTo>
                    <a:pt x="5499" y="21120"/>
                  </a:lnTo>
                  <a:lnTo>
                    <a:pt x="5715" y="20535"/>
                  </a:lnTo>
                  <a:lnTo>
                    <a:pt x="5765" y="18732"/>
                  </a:lnTo>
                  <a:close/>
                </a:path>
                <a:path w="102870" h="70485">
                  <a:moveTo>
                    <a:pt x="10439" y="64985"/>
                  </a:moveTo>
                  <a:lnTo>
                    <a:pt x="10337" y="64643"/>
                  </a:lnTo>
                  <a:lnTo>
                    <a:pt x="10071" y="64350"/>
                  </a:lnTo>
                  <a:lnTo>
                    <a:pt x="9652" y="63906"/>
                  </a:lnTo>
                  <a:lnTo>
                    <a:pt x="9652" y="65201"/>
                  </a:lnTo>
                  <a:lnTo>
                    <a:pt x="9639" y="66929"/>
                  </a:lnTo>
                  <a:lnTo>
                    <a:pt x="9232" y="67576"/>
                  </a:lnTo>
                  <a:lnTo>
                    <a:pt x="8928" y="67741"/>
                  </a:lnTo>
                  <a:lnTo>
                    <a:pt x="7988" y="67741"/>
                  </a:lnTo>
                  <a:lnTo>
                    <a:pt x="7620" y="67500"/>
                  </a:lnTo>
                  <a:lnTo>
                    <a:pt x="7391" y="66929"/>
                  </a:lnTo>
                  <a:lnTo>
                    <a:pt x="7327" y="65201"/>
                  </a:lnTo>
                  <a:lnTo>
                    <a:pt x="7391" y="64985"/>
                  </a:lnTo>
                  <a:lnTo>
                    <a:pt x="7912" y="64477"/>
                  </a:lnTo>
                  <a:lnTo>
                    <a:pt x="8204" y="64350"/>
                  </a:lnTo>
                  <a:lnTo>
                    <a:pt x="8940" y="64350"/>
                  </a:lnTo>
                  <a:lnTo>
                    <a:pt x="9232" y="64516"/>
                  </a:lnTo>
                  <a:lnTo>
                    <a:pt x="9550" y="64985"/>
                  </a:lnTo>
                  <a:lnTo>
                    <a:pt x="9652" y="65201"/>
                  </a:lnTo>
                  <a:lnTo>
                    <a:pt x="9652" y="63906"/>
                  </a:lnTo>
                  <a:lnTo>
                    <a:pt x="9194" y="63677"/>
                  </a:lnTo>
                  <a:lnTo>
                    <a:pt x="8369" y="63677"/>
                  </a:lnTo>
                  <a:lnTo>
                    <a:pt x="8128" y="63741"/>
                  </a:lnTo>
                  <a:lnTo>
                    <a:pt x="7670" y="63969"/>
                  </a:lnTo>
                  <a:lnTo>
                    <a:pt x="7467" y="64122"/>
                  </a:lnTo>
                  <a:lnTo>
                    <a:pt x="7302" y="64338"/>
                  </a:lnTo>
                  <a:lnTo>
                    <a:pt x="7302" y="62128"/>
                  </a:lnTo>
                  <a:lnTo>
                    <a:pt x="6578" y="62128"/>
                  </a:lnTo>
                  <a:lnTo>
                    <a:pt x="6578" y="68262"/>
                  </a:lnTo>
                  <a:lnTo>
                    <a:pt x="7264" y="68262"/>
                  </a:lnTo>
                  <a:lnTo>
                    <a:pt x="7264" y="67691"/>
                  </a:lnTo>
                  <a:lnTo>
                    <a:pt x="7429" y="67894"/>
                  </a:lnTo>
                  <a:lnTo>
                    <a:pt x="7581" y="68059"/>
                  </a:lnTo>
                  <a:lnTo>
                    <a:pt x="7950" y="68313"/>
                  </a:lnTo>
                  <a:lnTo>
                    <a:pt x="8229" y="68402"/>
                  </a:lnTo>
                  <a:lnTo>
                    <a:pt x="9182" y="68402"/>
                  </a:lnTo>
                  <a:lnTo>
                    <a:pt x="9652" y="68173"/>
                  </a:lnTo>
                  <a:lnTo>
                    <a:pt x="9956" y="67741"/>
                  </a:lnTo>
                  <a:lnTo>
                    <a:pt x="10312" y="67259"/>
                  </a:lnTo>
                  <a:lnTo>
                    <a:pt x="10439" y="64985"/>
                  </a:lnTo>
                  <a:close/>
                </a:path>
                <a:path w="102870" h="70485">
                  <a:moveTo>
                    <a:pt x="10439" y="49491"/>
                  </a:moveTo>
                  <a:lnTo>
                    <a:pt x="10337" y="49149"/>
                  </a:lnTo>
                  <a:lnTo>
                    <a:pt x="10071" y="48869"/>
                  </a:lnTo>
                  <a:lnTo>
                    <a:pt x="9652" y="48412"/>
                  </a:lnTo>
                  <a:lnTo>
                    <a:pt x="9652" y="49707"/>
                  </a:lnTo>
                  <a:lnTo>
                    <a:pt x="9639" y="51447"/>
                  </a:lnTo>
                  <a:lnTo>
                    <a:pt x="9232" y="52082"/>
                  </a:lnTo>
                  <a:lnTo>
                    <a:pt x="8928" y="52247"/>
                  </a:lnTo>
                  <a:lnTo>
                    <a:pt x="7988" y="52247"/>
                  </a:lnTo>
                  <a:lnTo>
                    <a:pt x="7620" y="52006"/>
                  </a:lnTo>
                  <a:lnTo>
                    <a:pt x="7391" y="51447"/>
                  </a:lnTo>
                  <a:lnTo>
                    <a:pt x="7327" y="49707"/>
                  </a:lnTo>
                  <a:lnTo>
                    <a:pt x="7391" y="49491"/>
                  </a:lnTo>
                  <a:lnTo>
                    <a:pt x="7912" y="48983"/>
                  </a:lnTo>
                  <a:lnTo>
                    <a:pt x="8204" y="48869"/>
                  </a:lnTo>
                  <a:lnTo>
                    <a:pt x="8940" y="48869"/>
                  </a:lnTo>
                  <a:lnTo>
                    <a:pt x="9232" y="49022"/>
                  </a:lnTo>
                  <a:lnTo>
                    <a:pt x="9550" y="49491"/>
                  </a:lnTo>
                  <a:lnTo>
                    <a:pt x="9652" y="49707"/>
                  </a:lnTo>
                  <a:lnTo>
                    <a:pt x="9652" y="48412"/>
                  </a:lnTo>
                  <a:lnTo>
                    <a:pt x="9194" y="48196"/>
                  </a:lnTo>
                  <a:lnTo>
                    <a:pt x="8369" y="48196"/>
                  </a:lnTo>
                  <a:lnTo>
                    <a:pt x="8128" y="48247"/>
                  </a:lnTo>
                  <a:lnTo>
                    <a:pt x="7670" y="48475"/>
                  </a:lnTo>
                  <a:lnTo>
                    <a:pt x="7467" y="48628"/>
                  </a:lnTo>
                  <a:lnTo>
                    <a:pt x="7302" y="48844"/>
                  </a:lnTo>
                  <a:lnTo>
                    <a:pt x="7302" y="46634"/>
                  </a:lnTo>
                  <a:lnTo>
                    <a:pt x="6578" y="46634"/>
                  </a:lnTo>
                  <a:lnTo>
                    <a:pt x="6578" y="52768"/>
                  </a:lnTo>
                  <a:lnTo>
                    <a:pt x="7264" y="52768"/>
                  </a:lnTo>
                  <a:lnTo>
                    <a:pt x="7264" y="52197"/>
                  </a:lnTo>
                  <a:lnTo>
                    <a:pt x="7429" y="52412"/>
                  </a:lnTo>
                  <a:lnTo>
                    <a:pt x="7581" y="52565"/>
                  </a:lnTo>
                  <a:lnTo>
                    <a:pt x="7950" y="52819"/>
                  </a:lnTo>
                  <a:lnTo>
                    <a:pt x="8229" y="52908"/>
                  </a:lnTo>
                  <a:lnTo>
                    <a:pt x="9182" y="52908"/>
                  </a:lnTo>
                  <a:lnTo>
                    <a:pt x="9652" y="52679"/>
                  </a:lnTo>
                  <a:lnTo>
                    <a:pt x="9956" y="52247"/>
                  </a:lnTo>
                  <a:lnTo>
                    <a:pt x="10312" y="51765"/>
                  </a:lnTo>
                  <a:lnTo>
                    <a:pt x="10439" y="49491"/>
                  </a:lnTo>
                  <a:close/>
                </a:path>
                <a:path w="102870" h="70485">
                  <a:moveTo>
                    <a:pt x="10439" y="33997"/>
                  </a:moveTo>
                  <a:lnTo>
                    <a:pt x="10337" y="33655"/>
                  </a:lnTo>
                  <a:lnTo>
                    <a:pt x="10071" y="33362"/>
                  </a:lnTo>
                  <a:lnTo>
                    <a:pt x="9652" y="32905"/>
                  </a:lnTo>
                  <a:lnTo>
                    <a:pt x="9652" y="34213"/>
                  </a:lnTo>
                  <a:lnTo>
                    <a:pt x="9639" y="35941"/>
                  </a:lnTo>
                  <a:lnTo>
                    <a:pt x="9232" y="36588"/>
                  </a:lnTo>
                  <a:lnTo>
                    <a:pt x="8928" y="36753"/>
                  </a:lnTo>
                  <a:lnTo>
                    <a:pt x="7988" y="36753"/>
                  </a:lnTo>
                  <a:lnTo>
                    <a:pt x="7620" y="36499"/>
                  </a:lnTo>
                  <a:lnTo>
                    <a:pt x="7391" y="35941"/>
                  </a:lnTo>
                  <a:lnTo>
                    <a:pt x="7327" y="34213"/>
                  </a:lnTo>
                  <a:lnTo>
                    <a:pt x="7391" y="33997"/>
                  </a:lnTo>
                  <a:lnTo>
                    <a:pt x="9652" y="34213"/>
                  </a:lnTo>
                  <a:lnTo>
                    <a:pt x="9652" y="32905"/>
                  </a:lnTo>
                  <a:lnTo>
                    <a:pt x="9194" y="32689"/>
                  </a:lnTo>
                  <a:lnTo>
                    <a:pt x="8369" y="32689"/>
                  </a:lnTo>
                  <a:lnTo>
                    <a:pt x="8128" y="32753"/>
                  </a:lnTo>
                  <a:lnTo>
                    <a:pt x="7670" y="32981"/>
                  </a:lnTo>
                  <a:lnTo>
                    <a:pt x="7467" y="33134"/>
                  </a:lnTo>
                  <a:lnTo>
                    <a:pt x="7302" y="33350"/>
                  </a:lnTo>
                  <a:lnTo>
                    <a:pt x="7302" y="31140"/>
                  </a:lnTo>
                  <a:lnTo>
                    <a:pt x="6578" y="31140"/>
                  </a:lnTo>
                  <a:lnTo>
                    <a:pt x="6578" y="37274"/>
                  </a:lnTo>
                  <a:lnTo>
                    <a:pt x="7264" y="37274"/>
                  </a:lnTo>
                  <a:lnTo>
                    <a:pt x="7264" y="36703"/>
                  </a:lnTo>
                  <a:lnTo>
                    <a:pt x="7429" y="36906"/>
                  </a:lnTo>
                  <a:lnTo>
                    <a:pt x="7581" y="37071"/>
                  </a:lnTo>
                  <a:lnTo>
                    <a:pt x="7950" y="37325"/>
                  </a:lnTo>
                  <a:lnTo>
                    <a:pt x="8229" y="37414"/>
                  </a:lnTo>
                  <a:lnTo>
                    <a:pt x="9182" y="37414"/>
                  </a:lnTo>
                  <a:lnTo>
                    <a:pt x="9652" y="37172"/>
                  </a:lnTo>
                  <a:lnTo>
                    <a:pt x="9956" y="36753"/>
                  </a:lnTo>
                  <a:lnTo>
                    <a:pt x="10312" y="36258"/>
                  </a:lnTo>
                  <a:lnTo>
                    <a:pt x="10439" y="33997"/>
                  </a:lnTo>
                  <a:close/>
                </a:path>
                <a:path w="102870" h="70485">
                  <a:moveTo>
                    <a:pt x="10439" y="18503"/>
                  </a:moveTo>
                  <a:lnTo>
                    <a:pt x="10337" y="18148"/>
                  </a:lnTo>
                  <a:lnTo>
                    <a:pt x="10071" y="17868"/>
                  </a:lnTo>
                  <a:lnTo>
                    <a:pt x="9652" y="17411"/>
                  </a:lnTo>
                  <a:lnTo>
                    <a:pt x="9652" y="18707"/>
                  </a:lnTo>
                  <a:lnTo>
                    <a:pt x="9639" y="20447"/>
                  </a:lnTo>
                  <a:lnTo>
                    <a:pt x="9232" y="21082"/>
                  </a:lnTo>
                  <a:lnTo>
                    <a:pt x="8928" y="21247"/>
                  </a:lnTo>
                  <a:lnTo>
                    <a:pt x="7988" y="21247"/>
                  </a:lnTo>
                  <a:lnTo>
                    <a:pt x="7620" y="21005"/>
                  </a:lnTo>
                  <a:lnTo>
                    <a:pt x="7391" y="20447"/>
                  </a:lnTo>
                  <a:lnTo>
                    <a:pt x="7327" y="18707"/>
                  </a:lnTo>
                  <a:lnTo>
                    <a:pt x="7391" y="18503"/>
                  </a:lnTo>
                  <a:lnTo>
                    <a:pt x="7912" y="17995"/>
                  </a:lnTo>
                  <a:lnTo>
                    <a:pt x="8204" y="17868"/>
                  </a:lnTo>
                  <a:lnTo>
                    <a:pt x="8940" y="17868"/>
                  </a:lnTo>
                  <a:lnTo>
                    <a:pt x="9232" y="18021"/>
                  </a:lnTo>
                  <a:lnTo>
                    <a:pt x="9550" y="18503"/>
                  </a:lnTo>
                  <a:lnTo>
                    <a:pt x="9652" y="18707"/>
                  </a:lnTo>
                  <a:lnTo>
                    <a:pt x="9652" y="17411"/>
                  </a:lnTo>
                  <a:lnTo>
                    <a:pt x="9194" y="17195"/>
                  </a:lnTo>
                  <a:lnTo>
                    <a:pt x="8369" y="17195"/>
                  </a:lnTo>
                  <a:lnTo>
                    <a:pt x="8128" y="17259"/>
                  </a:lnTo>
                  <a:lnTo>
                    <a:pt x="7670" y="17475"/>
                  </a:lnTo>
                  <a:lnTo>
                    <a:pt x="7467" y="17640"/>
                  </a:lnTo>
                  <a:lnTo>
                    <a:pt x="7302" y="17856"/>
                  </a:lnTo>
                  <a:lnTo>
                    <a:pt x="7302" y="15633"/>
                  </a:lnTo>
                  <a:lnTo>
                    <a:pt x="6578" y="15633"/>
                  </a:lnTo>
                  <a:lnTo>
                    <a:pt x="6578" y="21767"/>
                  </a:lnTo>
                  <a:lnTo>
                    <a:pt x="7264" y="21767"/>
                  </a:lnTo>
                  <a:lnTo>
                    <a:pt x="7264" y="21196"/>
                  </a:lnTo>
                  <a:lnTo>
                    <a:pt x="7429" y="21412"/>
                  </a:lnTo>
                  <a:lnTo>
                    <a:pt x="7581" y="21564"/>
                  </a:lnTo>
                  <a:lnTo>
                    <a:pt x="7950" y="21831"/>
                  </a:lnTo>
                  <a:lnTo>
                    <a:pt x="8229" y="21920"/>
                  </a:lnTo>
                  <a:lnTo>
                    <a:pt x="9182" y="21920"/>
                  </a:lnTo>
                  <a:lnTo>
                    <a:pt x="9652" y="21678"/>
                  </a:lnTo>
                  <a:lnTo>
                    <a:pt x="9956" y="21247"/>
                  </a:lnTo>
                  <a:lnTo>
                    <a:pt x="10312" y="20764"/>
                  </a:lnTo>
                  <a:lnTo>
                    <a:pt x="10439" y="18503"/>
                  </a:lnTo>
                  <a:close/>
                </a:path>
                <a:path w="102870" h="70485">
                  <a:moveTo>
                    <a:pt x="15570" y="68910"/>
                  </a:moveTo>
                  <a:lnTo>
                    <a:pt x="10833" y="68910"/>
                  </a:lnTo>
                  <a:lnTo>
                    <a:pt x="10833" y="69329"/>
                  </a:lnTo>
                  <a:lnTo>
                    <a:pt x="15570" y="69329"/>
                  </a:lnTo>
                  <a:lnTo>
                    <a:pt x="15570" y="68910"/>
                  </a:lnTo>
                  <a:close/>
                </a:path>
                <a:path w="102870" h="70485">
                  <a:moveTo>
                    <a:pt x="15570" y="53416"/>
                  </a:moveTo>
                  <a:lnTo>
                    <a:pt x="10833" y="53416"/>
                  </a:lnTo>
                  <a:lnTo>
                    <a:pt x="10833" y="53835"/>
                  </a:lnTo>
                  <a:lnTo>
                    <a:pt x="15570" y="53835"/>
                  </a:lnTo>
                  <a:lnTo>
                    <a:pt x="15570" y="53416"/>
                  </a:lnTo>
                  <a:close/>
                </a:path>
                <a:path w="102870" h="70485">
                  <a:moveTo>
                    <a:pt x="15570" y="37909"/>
                  </a:moveTo>
                  <a:lnTo>
                    <a:pt x="10833" y="37909"/>
                  </a:lnTo>
                  <a:lnTo>
                    <a:pt x="10833" y="38341"/>
                  </a:lnTo>
                  <a:lnTo>
                    <a:pt x="15570" y="38341"/>
                  </a:lnTo>
                  <a:lnTo>
                    <a:pt x="15570" y="37909"/>
                  </a:lnTo>
                  <a:close/>
                </a:path>
                <a:path w="102870" h="70485">
                  <a:moveTo>
                    <a:pt x="15570" y="22415"/>
                  </a:moveTo>
                  <a:lnTo>
                    <a:pt x="10833" y="22415"/>
                  </a:lnTo>
                  <a:lnTo>
                    <a:pt x="10833" y="22834"/>
                  </a:lnTo>
                  <a:lnTo>
                    <a:pt x="15570" y="22834"/>
                  </a:lnTo>
                  <a:lnTo>
                    <a:pt x="15570" y="22415"/>
                  </a:lnTo>
                  <a:close/>
                </a:path>
                <a:path w="102870" h="70485">
                  <a:moveTo>
                    <a:pt x="18313" y="17233"/>
                  </a:moveTo>
                  <a:lnTo>
                    <a:pt x="18072" y="17208"/>
                  </a:lnTo>
                  <a:lnTo>
                    <a:pt x="17767" y="17208"/>
                  </a:lnTo>
                  <a:lnTo>
                    <a:pt x="17500" y="17322"/>
                  </a:lnTo>
                  <a:lnTo>
                    <a:pt x="17056" y="17754"/>
                  </a:lnTo>
                  <a:lnTo>
                    <a:pt x="16903" y="17932"/>
                  </a:lnTo>
                  <a:lnTo>
                    <a:pt x="16852" y="18084"/>
                  </a:lnTo>
                  <a:lnTo>
                    <a:pt x="16852" y="17310"/>
                  </a:lnTo>
                  <a:lnTo>
                    <a:pt x="16141" y="17310"/>
                  </a:lnTo>
                  <a:lnTo>
                    <a:pt x="16141" y="21767"/>
                  </a:lnTo>
                  <a:lnTo>
                    <a:pt x="16891" y="21767"/>
                  </a:lnTo>
                  <a:lnTo>
                    <a:pt x="16891" y="18897"/>
                  </a:lnTo>
                  <a:lnTo>
                    <a:pt x="16992" y="18605"/>
                  </a:lnTo>
                  <a:lnTo>
                    <a:pt x="17399" y="18122"/>
                  </a:lnTo>
                  <a:lnTo>
                    <a:pt x="17678" y="18008"/>
                  </a:lnTo>
                  <a:lnTo>
                    <a:pt x="18059" y="18008"/>
                  </a:lnTo>
                  <a:lnTo>
                    <a:pt x="18313" y="18021"/>
                  </a:lnTo>
                  <a:lnTo>
                    <a:pt x="18313" y="17233"/>
                  </a:lnTo>
                  <a:close/>
                </a:path>
                <a:path w="102870" h="70485">
                  <a:moveTo>
                    <a:pt x="19748" y="31140"/>
                  </a:moveTo>
                  <a:lnTo>
                    <a:pt x="19037" y="31140"/>
                  </a:lnTo>
                  <a:lnTo>
                    <a:pt x="19037" y="33388"/>
                  </a:lnTo>
                  <a:lnTo>
                    <a:pt x="18948" y="34061"/>
                  </a:lnTo>
                  <a:lnTo>
                    <a:pt x="18948" y="36029"/>
                  </a:lnTo>
                  <a:lnTo>
                    <a:pt x="18503" y="36614"/>
                  </a:lnTo>
                  <a:lnTo>
                    <a:pt x="18211" y="36766"/>
                  </a:lnTo>
                  <a:lnTo>
                    <a:pt x="17424" y="36766"/>
                  </a:lnTo>
                  <a:lnTo>
                    <a:pt x="17106" y="36614"/>
                  </a:lnTo>
                  <a:lnTo>
                    <a:pt x="16725" y="36029"/>
                  </a:lnTo>
                  <a:lnTo>
                    <a:pt x="16713" y="34112"/>
                  </a:lnTo>
                  <a:lnTo>
                    <a:pt x="17183" y="33528"/>
                  </a:lnTo>
                  <a:lnTo>
                    <a:pt x="17487" y="33388"/>
                  </a:lnTo>
                  <a:lnTo>
                    <a:pt x="18199" y="33388"/>
                  </a:lnTo>
                  <a:lnTo>
                    <a:pt x="18478" y="33515"/>
                  </a:lnTo>
                  <a:lnTo>
                    <a:pt x="18948" y="34061"/>
                  </a:lnTo>
                  <a:lnTo>
                    <a:pt x="18948" y="33299"/>
                  </a:lnTo>
                  <a:lnTo>
                    <a:pt x="18707" y="33032"/>
                  </a:lnTo>
                  <a:lnTo>
                    <a:pt x="18338" y="32804"/>
                  </a:lnTo>
                  <a:lnTo>
                    <a:pt x="18059" y="32727"/>
                  </a:lnTo>
                  <a:lnTo>
                    <a:pt x="17106" y="32727"/>
                  </a:lnTo>
                  <a:lnTo>
                    <a:pt x="16675" y="32943"/>
                  </a:lnTo>
                  <a:lnTo>
                    <a:pt x="15963" y="33921"/>
                  </a:lnTo>
                  <a:lnTo>
                    <a:pt x="15913" y="34112"/>
                  </a:lnTo>
                  <a:lnTo>
                    <a:pt x="15989" y="36385"/>
                  </a:lnTo>
                  <a:lnTo>
                    <a:pt x="16713" y="37223"/>
                  </a:lnTo>
                  <a:lnTo>
                    <a:pt x="17132" y="37426"/>
                  </a:lnTo>
                  <a:lnTo>
                    <a:pt x="17945" y="37426"/>
                  </a:lnTo>
                  <a:lnTo>
                    <a:pt x="18211" y="37363"/>
                  </a:lnTo>
                  <a:lnTo>
                    <a:pt x="18694" y="37122"/>
                  </a:lnTo>
                  <a:lnTo>
                    <a:pt x="18897" y="36918"/>
                  </a:lnTo>
                  <a:lnTo>
                    <a:pt x="18999" y="36766"/>
                  </a:lnTo>
                  <a:lnTo>
                    <a:pt x="19075" y="37274"/>
                  </a:lnTo>
                  <a:lnTo>
                    <a:pt x="19748" y="37274"/>
                  </a:lnTo>
                  <a:lnTo>
                    <a:pt x="19748" y="36652"/>
                  </a:lnTo>
                  <a:lnTo>
                    <a:pt x="19748" y="31140"/>
                  </a:lnTo>
                  <a:close/>
                </a:path>
                <a:path w="102870" h="70485">
                  <a:moveTo>
                    <a:pt x="19913" y="49491"/>
                  </a:moveTo>
                  <a:lnTo>
                    <a:pt x="19812" y="49149"/>
                  </a:lnTo>
                  <a:lnTo>
                    <a:pt x="19558" y="48869"/>
                  </a:lnTo>
                  <a:lnTo>
                    <a:pt x="19138" y="48425"/>
                  </a:lnTo>
                  <a:lnTo>
                    <a:pt x="19138" y="49707"/>
                  </a:lnTo>
                  <a:lnTo>
                    <a:pt x="19113" y="51447"/>
                  </a:lnTo>
                  <a:lnTo>
                    <a:pt x="18707" y="52082"/>
                  </a:lnTo>
                  <a:lnTo>
                    <a:pt x="18415" y="52247"/>
                  </a:lnTo>
                  <a:lnTo>
                    <a:pt x="17475" y="52247"/>
                  </a:lnTo>
                  <a:lnTo>
                    <a:pt x="17106" y="52006"/>
                  </a:lnTo>
                  <a:lnTo>
                    <a:pt x="16878" y="51447"/>
                  </a:lnTo>
                  <a:lnTo>
                    <a:pt x="16814" y="49707"/>
                  </a:lnTo>
                  <a:lnTo>
                    <a:pt x="16878" y="49491"/>
                  </a:lnTo>
                  <a:lnTo>
                    <a:pt x="17386" y="48983"/>
                  </a:lnTo>
                  <a:lnTo>
                    <a:pt x="17691" y="48869"/>
                  </a:lnTo>
                  <a:lnTo>
                    <a:pt x="18415" y="48869"/>
                  </a:lnTo>
                  <a:lnTo>
                    <a:pt x="18707" y="49022"/>
                  </a:lnTo>
                  <a:lnTo>
                    <a:pt x="19024" y="49491"/>
                  </a:lnTo>
                  <a:lnTo>
                    <a:pt x="19138" y="49707"/>
                  </a:lnTo>
                  <a:lnTo>
                    <a:pt x="19138" y="48425"/>
                  </a:lnTo>
                  <a:lnTo>
                    <a:pt x="18669" y="48196"/>
                  </a:lnTo>
                  <a:lnTo>
                    <a:pt x="17843" y="48196"/>
                  </a:lnTo>
                  <a:lnTo>
                    <a:pt x="17602" y="48247"/>
                  </a:lnTo>
                  <a:lnTo>
                    <a:pt x="17145" y="48475"/>
                  </a:lnTo>
                  <a:lnTo>
                    <a:pt x="16954" y="48628"/>
                  </a:lnTo>
                  <a:lnTo>
                    <a:pt x="16789" y="48844"/>
                  </a:lnTo>
                  <a:lnTo>
                    <a:pt x="16789" y="46634"/>
                  </a:lnTo>
                  <a:lnTo>
                    <a:pt x="16065" y="46634"/>
                  </a:lnTo>
                  <a:lnTo>
                    <a:pt x="16065" y="52768"/>
                  </a:lnTo>
                  <a:lnTo>
                    <a:pt x="16751" y="52768"/>
                  </a:lnTo>
                  <a:lnTo>
                    <a:pt x="16751" y="52197"/>
                  </a:lnTo>
                  <a:lnTo>
                    <a:pt x="16903" y="52412"/>
                  </a:lnTo>
                  <a:lnTo>
                    <a:pt x="17056" y="52565"/>
                  </a:lnTo>
                  <a:lnTo>
                    <a:pt x="17424" y="52819"/>
                  </a:lnTo>
                  <a:lnTo>
                    <a:pt x="17716" y="52908"/>
                  </a:lnTo>
                  <a:lnTo>
                    <a:pt x="18656" y="52908"/>
                  </a:lnTo>
                  <a:lnTo>
                    <a:pt x="19126" y="52679"/>
                  </a:lnTo>
                  <a:lnTo>
                    <a:pt x="19443" y="52247"/>
                  </a:lnTo>
                  <a:lnTo>
                    <a:pt x="19799" y="51765"/>
                  </a:lnTo>
                  <a:lnTo>
                    <a:pt x="19913" y="49491"/>
                  </a:lnTo>
                  <a:close/>
                </a:path>
                <a:path w="102870" h="70485">
                  <a:moveTo>
                    <a:pt x="20129" y="67729"/>
                  </a:moveTo>
                  <a:lnTo>
                    <a:pt x="19773" y="67754"/>
                  </a:lnTo>
                  <a:lnTo>
                    <a:pt x="19634" y="65989"/>
                  </a:lnTo>
                  <a:lnTo>
                    <a:pt x="19545" y="64325"/>
                  </a:lnTo>
                  <a:lnTo>
                    <a:pt x="19469" y="64185"/>
                  </a:lnTo>
                  <a:lnTo>
                    <a:pt x="18884" y="63842"/>
                  </a:lnTo>
                  <a:lnTo>
                    <a:pt x="18884" y="65989"/>
                  </a:lnTo>
                  <a:lnTo>
                    <a:pt x="18884" y="67056"/>
                  </a:lnTo>
                  <a:lnTo>
                    <a:pt x="18681" y="67386"/>
                  </a:lnTo>
                  <a:lnTo>
                    <a:pt x="18008" y="67703"/>
                  </a:lnTo>
                  <a:lnTo>
                    <a:pt x="17754" y="67767"/>
                  </a:lnTo>
                  <a:lnTo>
                    <a:pt x="17272" y="67767"/>
                  </a:lnTo>
                  <a:lnTo>
                    <a:pt x="16929" y="67589"/>
                  </a:lnTo>
                  <a:lnTo>
                    <a:pt x="16802" y="66573"/>
                  </a:lnTo>
                  <a:lnTo>
                    <a:pt x="17170" y="66370"/>
                  </a:lnTo>
                  <a:lnTo>
                    <a:pt x="17373" y="66319"/>
                  </a:lnTo>
                  <a:lnTo>
                    <a:pt x="18237" y="66205"/>
                  </a:lnTo>
                  <a:lnTo>
                    <a:pt x="18669" y="66090"/>
                  </a:lnTo>
                  <a:lnTo>
                    <a:pt x="18884" y="65989"/>
                  </a:lnTo>
                  <a:lnTo>
                    <a:pt x="18884" y="63842"/>
                  </a:lnTo>
                  <a:lnTo>
                    <a:pt x="18389" y="63690"/>
                  </a:lnTo>
                  <a:lnTo>
                    <a:pt x="17411" y="63690"/>
                  </a:lnTo>
                  <a:lnTo>
                    <a:pt x="16141" y="65163"/>
                  </a:lnTo>
                  <a:lnTo>
                    <a:pt x="16840" y="65163"/>
                  </a:lnTo>
                  <a:lnTo>
                    <a:pt x="16929" y="64757"/>
                  </a:lnTo>
                  <a:lnTo>
                    <a:pt x="17183" y="64427"/>
                  </a:lnTo>
                  <a:lnTo>
                    <a:pt x="17462" y="64325"/>
                  </a:lnTo>
                  <a:lnTo>
                    <a:pt x="18186" y="64325"/>
                  </a:lnTo>
                  <a:lnTo>
                    <a:pt x="18440" y="64376"/>
                  </a:lnTo>
                  <a:lnTo>
                    <a:pt x="18808" y="64617"/>
                  </a:lnTo>
                  <a:lnTo>
                    <a:pt x="18796" y="65455"/>
                  </a:lnTo>
                  <a:lnTo>
                    <a:pt x="16891" y="65760"/>
                  </a:lnTo>
                  <a:lnTo>
                    <a:pt x="16560" y="65900"/>
                  </a:lnTo>
                  <a:lnTo>
                    <a:pt x="16027" y="66370"/>
                  </a:lnTo>
                  <a:lnTo>
                    <a:pt x="16129" y="67868"/>
                  </a:lnTo>
                  <a:lnTo>
                    <a:pt x="16548" y="68262"/>
                  </a:lnTo>
                  <a:lnTo>
                    <a:pt x="16903" y="68402"/>
                  </a:lnTo>
                  <a:lnTo>
                    <a:pt x="17665" y="68402"/>
                  </a:lnTo>
                  <a:lnTo>
                    <a:pt x="17970" y="68338"/>
                  </a:lnTo>
                  <a:lnTo>
                    <a:pt x="18542" y="68033"/>
                  </a:lnTo>
                  <a:lnTo>
                    <a:pt x="18770" y="67868"/>
                  </a:lnTo>
                  <a:lnTo>
                    <a:pt x="18923" y="67665"/>
                  </a:lnTo>
                  <a:lnTo>
                    <a:pt x="19024" y="68033"/>
                  </a:lnTo>
                  <a:lnTo>
                    <a:pt x="19164" y="68262"/>
                  </a:lnTo>
                  <a:lnTo>
                    <a:pt x="19354" y="68351"/>
                  </a:lnTo>
                  <a:lnTo>
                    <a:pt x="19723" y="68351"/>
                  </a:lnTo>
                  <a:lnTo>
                    <a:pt x="20104" y="68287"/>
                  </a:lnTo>
                  <a:lnTo>
                    <a:pt x="20129" y="67754"/>
                  </a:lnTo>
                  <a:close/>
                </a:path>
                <a:path w="102870" h="70485">
                  <a:moveTo>
                    <a:pt x="21628" y="62141"/>
                  </a:moveTo>
                  <a:lnTo>
                    <a:pt x="20878" y="62141"/>
                  </a:lnTo>
                  <a:lnTo>
                    <a:pt x="20878" y="68262"/>
                  </a:lnTo>
                  <a:lnTo>
                    <a:pt x="21628" y="68262"/>
                  </a:lnTo>
                  <a:lnTo>
                    <a:pt x="21628" y="62141"/>
                  </a:lnTo>
                  <a:close/>
                </a:path>
                <a:path w="102870" h="70485">
                  <a:moveTo>
                    <a:pt x="21628" y="46659"/>
                  </a:moveTo>
                  <a:lnTo>
                    <a:pt x="20878" y="46659"/>
                  </a:lnTo>
                  <a:lnTo>
                    <a:pt x="20878" y="52768"/>
                  </a:lnTo>
                  <a:lnTo>
                    <a:pt x="21628" y="52768"/>
                  </a:lnTo>
                  <a:lnTo>
                    <a:pt x="21628" y="46659"/>
                  </a:lnTo>
                  <a:close/>
                </a:path>
                <a:path w="102870" h="70485">
                  <a:moveTo>
                    <a:pt x="22961" y="21234"/>
                  </a:moveTo>
                  <a:lnTo>
                    <a:pt x="22618" y="21259"/>
                  </a:lnTo>
                  <a:lnTo>
                    <a:pt x="22466" y="19507"/>
                  </a:lnTo>
                  <a:lnTo>
                    <a:pt x="22377" y="17830"/>
                  </a:lnTo>
                  <a:lnTo>
                    <a:pt x="22313" y="17703"/>
                  </a:lnTo>
                  <a:lnTo>
                    <a:pt x="21717" y="17348"/>
                  </a:lnTo>
                  <a:lnTo>
                    <a:pt x="21717" y="19507"/>
                  </a:lnTo>
                  <a:lnTo>
                    <a:pt x="21717" y="20561"/>
                  </a:lnTo>
                  <a:lnTo>
                    <a:pt x="21513" y="20891"/>
                  </a:lnTo>
                  <a:lnTo>
                    <a:pt x="20840" y="21221"/>
                  </a:lnTo>
                  <a:lnTo>
                    <a:pt x="20586" y="21285"/>
                  </a:lnTo>
                  <a:lnTo>
                    <a:pt x="20116" y="21285"/>
                  </a:lnTo>
                  <a:lnTo>
                    <a:pt x="19989" y="21247"/>
                  </a:lnTo>
                  <a:lnTo>
                    <a:pt x="19773" y="21094"/>
                  </a:lnTo>
                  <a:lnTo>
                    <a:pt x="19646" y="20091"/>
                  </a:lnTo>
                  <a:lnTo>
                    <a:pt x="20015" y="19875"/>
                  </a:lnTo>
                  <a:lnTo>
                    <a:pt x="20218" y="19824"/>
                  </a:lnTo>
                  <a:lnTo>
                    <a:pt x="21082" y="19710"/>
                  </a:lnTo>
                  <a:lnTo>
                    <a:pt x="21513" y="19608"/>
                  </a:lnTo>
                  <a:lnTo>
                    <a:pt x="21717" y="19507"/>
                  </a:lnTo>
                  <a:lnTo>
                    <a:pt x="21717" y="17348"/>
                  </a:lnTo>
                  <a:lnTo>
                    <a:pt x="21221" y="17208"/>
                  </a:lnTo>
                  <a:lnTo>
                    <a:pt x="20256" y="17208"/>
                  </a:lnTo>
                  <a:lnTo>
                    <a:pt x="18973" y="18669"/>
                  </a:lnTo>
                  <a:lnTo>
                    <a:pt x="19672" y="18669"/>
                  </a:lnTo>
                  <a:lnTo>
                    <a:pt x="19761" y="18275"/>
                  </a:lnTo>
                  <a:lnTo>
                    <a:pt x="20015" y="17945"/>
                  </a:lnTo>
                  <a:lnTo>
                    <a:pt x="20294" y="17830"/>
                  </a:lnTo>
                  <a:lnTo>
                    <a:pt x="21031" y="17830"/>
                  </a:lnTo>
                  <a:lnTo>
                    <a:pt x="21285" y="17894"/>
                  </a:lnTo>
                  <a:lnTo>
                    <a:pt x="21653" y="18122"/>
                  </a:lnTo>
                  <a:lnTo>
                    <a:pt x="21628" y="18973"/>
                  </a:lnTo>
                  <a:lnTo>
                    <a:pt x="19735" y="19278"/>
                  </a:lnTo>
                  <a:lnTo>
                    <a:pt x="19392" y="19405"/>
                  </a:lnTo>
                  <a:lnTo>
                    <a:pt x="18872" y="19875"/>
                  </a:lnTo>
                  <a:lnTo>
                    <a:pt x="18973" y="21386"/>
                  </a:lnTo>
                  <a:lnTo>
                    <a:pt x="19380" y="21780"/>
                  </a:lnTo>
                  <a:lnTo>
                    <a:pt x="19735" y="21920"/>
                  </a:lnTo>
                  <a:lnTo>
                    <a:pt x="20497" y="21920"/>
                  </a:lnTo>
                  <a:lnTo>
                    <a:pt x="20815" y="21844"/>
                  </a:lnTo>
                  <a:lnTo>
                    <a:pt x="21386" y="21551"/>
                  </a:lnTo>
                  <a:lnTo>
                    <a:pt x="21602" y="21386"/>
                  </a:lnTo>
                  <a:lnTo>
                    <a:pt x="21755" y="21183"/>
                  </a:lnTo>
                  <a:lnTo>
                    <a:pt x="21856" y="21551"/>
                  </a:lnTo>
                  <a:lnTo>
                    <a:pt x="22009" y="21780"/>
                  </a:lnTo>
                  <a:lnTo>
                    <a:pt x="22186" y="21869"/>
                  </a:lnTo>
                  <a:lnTo>
                    <a:pt x="22555" y="21869"/>
                  </a:lnTo>
                  <a:lnTo>
                    <a:pt x="22936" y="21793"/>
                  </a:lnTo>
                  <a:lnTo>
                    <a:pt x="22961" y="21259"/>
                  </a:lnTo>
                  <a:close/>
                </a:path>
                <a:path w="102870" h="70485">
                  <a:moveTo>
                    <a:pt x="23520" y="62141"/>
                  </a:moveTo>
                  <a:lnTo>
                    <a:pt x="22771" y="62141"/>
                  </a:lnTo>
                  <a:lnTo>
                    <a:pt x="22771" y="68262"/>
                  </a:lnTo>
                  <a:lnTo>
                    <a:pt x="23520" y="68262"/>
                  </a:lnTo>
                  <a:lnTo>
                    <a:pt x="23520" y="62141"/>
                  </a:lnTo>
                  <a:close/>
                </a:path>
                <a:path w="102870" h="70485">
                  <a:moveTo>
                    <a:pt x="24676" y="34683"/>
                  </a:moveTo>
                  <a:lnTo>
                    <a:pt x="23901" y="33070"/>
                  </a:lnTo>
                  <a:lnTo>
                    <a:pt x="23901" y="34683"/>
                  </a:lnTo>
                  <a:lnTo>
                    <a:pt x="21424" y="34683"/>
                  </a:lnTo>
                  <a:lnTo>
                    <a:pt x="21437" y="34353"/>
                  </a:lnTo>
                  <a:lnTo>
                    <a:pt x="21564" y="33985"/>
                  </a:lnTo>
                  <a:lnTo>
                    <a:pt x="22034" y="33489"/>
                  </a:lnTo>
                  <a:lnTo>
                    <a:pt x="22326" y="33362"/>
                  </a:lnTo>
                  <a:lnTo>
                    <a:pt x="23152" y="33362"/>
                  </a:lnTo>
                  <a:lnTo>
                    <a:pt x="23495" y="33553"/>
                  </a:lnTo>
                  <a:lnTo>
                    <a:pt x="23749" y="33997"/>
                  </a:lnTo>
                  <a:lnTo>
                    <a:pt x="23863" y="34302"/>
                  </a:lnTo>
                  <a:lnTo>
                    <a:pt x="23901" y="34683"/>
                  </a:lnTo>
                  <a:lnTo>
                    <a:pt x="23901" y="33070"/>
                  </a:lnTo>
                  <a:lnTo>
                    <a:pt x="23329" y="32778"/>
                  </a:lnTo>
                  <a:lnTo>
                    <a:pt x="23037" y="32715"/>
                  </a:lnTo>
                  <a:lnTo>
                    <a:pt x="22085" y="32715"/>
                  </a:lnTo>
                  <a:lnTo>
                    <a:pt x="21577" y="32931"/>
                  </a:lnTo>
                  <a:lnTo>
                    <a:pt x="20802" y="33832"/>
                  </a:lnTo>
                  <a:lnTo>
                    <a:pt x="20713" y="34099"/>
                  </a:lnTo>
                  <a:lnTo>
                    <a:pt x="20802" y="36423"/>
                  </a:lnTo>
                  <a:lnTo>
                    <a:pt x="21577" y="37223"/>
                  </a:lnTo>
                  <a:lnTo>
                    <a:pt x="22047" y="37426"/>
                  </a:lnTo>
                  <a:lnTo>
                    <a:pt x="22821" y="37426"/>
                  </a:lnTo>
                  <a:lnTo>
                    <a:pt x="24612" y="35864"/>
                  </a:lnTo>
                  <a:lnTo>
                    <a:pt x="23876" y="35864"/>
                  </a:lnTo>
                  <a:lnTo>
                    <a:pt x="23812" y="36093"/>
                  </a:lnTo>
                  <a:lnTo>
                    <a:pt x="23736" y="36245"/>
                  </a:lnTo>
                  <a:lnTo>
                    <a:pt x="23368" y="36652"/>
                  </a:lnTo>
                  <a:lnTo>
                    <a:pt x="23050" y="36779"/>
                  </a:lnTo>
                  <a:lnTo>
                    <a:pt x="22237" y="36779"/>
                  </a:lnTo>
                  <a:lnTo>
                    <a:pt x="21958" y="36652"/>
                  </a:lnTo>
                  <a:lnTo>
                    <a:pt x="21526" y="36093"/>
                  </a:lnTo>
                  <a:lnTo>
                    <a:pt x="21412" y="35280"/>
                  </a:lnTo>
                  <a:lnTo>
                    <a:pt x="24676" y="35280"/>
                  </a:lnTo>
                  <a:lnTo>
                    <a:pt x="24676" y="34683"/>
                  </a:lnTo>
                  <a:close/>
                </a:path>
                <a:path w="102870" h="70485">
                  <a:moveTo>
                    <a:pt x="26365" y="31153"/>
                  </a:moveTo>
                  <a:lnTo>
                    <a:pt x="25615" y="31153"/>
                  </a:lnTo>
                  <a:lnTo>
                    <a:pt x="25615" y="37274"/>
                  </a:lnTo>
                  <a:lnTo>
                    <a:pt x="26365" y="37274"/>
                  </a:lnTo>
                  <a:lnTo>
                    <a:pt x="26365" y="31153"/>
                  </a:lnTo>
                  <a:close/>
                </a:path>
                <a:path w="102870" h="70485">
                  <a:moveTo>
                    <a:pt x="26606" y="49707"/>
                  </a:moveTo>
                  <a:lnTo>
                    <a:pt x="26403" y="49136"/>
                  </a:lnTo>
                  <a:lnTo>
                    <a:pt x="26085" y="48831"/>
                  </a:lnTo>
                  <a:lnTo>
                    <a:pt x="25742" y="48514"/>
                  </a:lnTo>
                  <a:lnTo>
                    <a:pt x="25742" y="49707"/>
                  </a:lnTo>
                  <a:lnTo>
                    <a:pt x="25654" y="51485"/>
                  </a:lnTo>
                  <a:lnTo>
                    <a:pt x="25361" y="52095"/>
                  </a:lnTo>
                  <a:lnTo>
                    <a:pt x="25019" y="52285"/>
                  </a:lnTo>
                  <a:lnTo>
                    <a:pt x="24066" y="52285"/>
                  </a:lnTo>
                  <a:lnTo>
                    <a:pt x="23736" y="52120"/>
                  </a:lnTo>
                  <a:lnTo>
                    <a:pt x="23329" y="51485"/>
                  </a:lnTo>
                  <a:lnTo>
                    <a:pt x="23329" y="49707"/>
                  </a:lnTo>
                  <a:lnTo>
                    <a:pt x="23736" y="49009"/>
                  </a:lnTo>
                  <a:lnTo>
                    <a:pt x="24066" y="48831"/>
                  </a:lnTo>
                  <a:lnTo>
                    <a:pt x="25044" y="48831"/>
                  </a:lnTo>
                  <a:lnTo>
                    <a:pt x="25349" y="49009"/>
                  </a:lnTo>
                  <a:lnTo>
                    <a:pt x="25450" y="49136"/>
                  </a:lnTo>
                  <a:lnTo>
                    <a:pt x="25742" y="49707"/>
                  </a:lnTo>
                  <a:lnTo>
                    <a:pt x="25742" y="48514"/>
                  </a:lnTo>
                  <a:lnTo>
                    <a:pt x="25603" y="48374"/>
                  </a:lnTo>
                  <a:lnTo>
                    <a:pt x="25120" y="48183"/>
                  </a:lnTo>
                  <a:lnTo>
                    <a:pt x="23914" y="48183"/>
                  </a:lnTo>
                  <a:lnTo>
                    <a:pt x="23393" y="48399"/>
                  </a:lnTo>
                  <a:lnTo>
                    <a:pt x="22644" y="49288"/>
                  </a:lnTo>
                  <a:lnTo>
                    <a:pt x="22504" y="49707"/>
                  </a:lnTo>
                  <a:lnTo>
                    <a:pt x="22631" y="51892"/>
                  </a:lnTo>
                  <a:lnTo>
                    <a:pt x="23355" y="52717"/>
                  </a:lnTo>
                  <a:lnTo>
                    <a:pt x="23837" y="52920"/>
                  </a:lnTo>
                  <a:lnTo>
                    <a:pt x="25184" y="52920"/>
                  </a:lnTo>
                  <a:lnTo>
                    <a:pt x="25730" y="52692"/>
                  </a:lnTo>
                  <a:lnTo>
                    <a:pt x="26035" y="52285"/>
                  </a:lnTo>
                  <a:lnTo>
                    <a:pt x="26428" y="51752"/>
                  </a:lnTo>
                  <a:lnTo>
                    <a:pt x="26504" y="51485"/>
                  </a:lnTo>
                  <a:lnTo>
                    <a:pt x="26606" y="49707"/>
                  </a:lnTo>
                  <a:close/>
                </a:path>
                <a:path w="102870" h="70485">
                  <a:moveTo>
                    <a:pt x="27330" y="18465"/>
                  </a:moveTo>
                  <a:lnTo>
                    <a:pt x="27266" y="18110"/>
                  </a:lnTo>
                  <a:lnTo>
                    <a:pt x="26924" y="17437"/>
                  </a:lnTo>
                  <a:lnTo>
                    <a:pt x="26504" y="17208"/>
                  </a:lnTo>
                  <a:lnTo>
                    <a:pt x="25577" y="17208"/>
                  </a:lnTo>
                  <a:lnTo>
                    <a:pt x="25311" y="17272"/>
                  </a:lnTo>
                  <a:lnTo>
                    <a:pt x="24841" y="17500"/>
                  </a:lnTo>
                  <a:lnTo>
                    <a:pt x="24625" y="17691"/>
                  </a:lnTo>
                  <a:lnTo>
                    <a:pt x="24409" y="17945"/>
                  </a:lnTo>
                  <a:lnTo>
                    <a:pt x="24409" y="17310"/>
                  </a:lnTo>
                  <a:lnTo>
                    <a:pt x="23698" y="17310"/>
                  </a:lnTo>
                  <a:lnTo>
                    <a:pt x="23698" y="21767"/>
                  </a:lnTo>
                  <a:lnTo>
                    <a:pt x="24447" y="21767"/>
                  </a:lnTo>
                  <a:lnTo>
                    <a:pt x="24447" y="19138"/>
                  </a:lnTo>
                  <a:lnTo>
                    <a:pt x="24460" y="18923"/>
                  </a:lnTo>
                  <a:lnTo>
                    <a:pt x="25539" y="17894"/>
                  </a:lnTo>
                  <a:lnTo>
                    <a:pt x="26073" y="17894"/>
                  </a:lnTo>
                  <a:lnTo>
                    <a:pt x="26314" y="18034"/>
                  </a:lnTo>
                  <a:lnTo>
                    <a:pt x="26530" y="18465"/>
                  </a:lnTo>
                  <a:lnTo>
                    <a:pt x="26568" y="18694"/>
                  </a:lnTo>
                  <a:lnTo>
                    <a:pt x="26568" y="21767"/>
                  </a:lnTo>
                  <a:lnTo>
                    <a:pt x="27330" y="21767"/>
                  </a:lnTo>
                  <a:lnTo>
                    <a:pt x="27330" y="18465"/>
                  </a:lnTo>
                  <a:close/>
                </a:path>
                <a:path w="102870" h="70485">
                  <a:moveTo>
                    <a:pt x="28498" y="65189"/>
                  </a:moveTo>
                  <a:lnTo>
                    <a:pt x="28295" y="64630"/>
                  </a:lnTo>
                  <a:lnTo>
                    <a:pt x="27978" y="64325"/>
                  </a:lnTo>
                  <a:lnTo>
                    <a:pt x="27635" y="63995"/>
                  </a:lnTo>
                  <a:lnTo>
                    <a:pt x="27635" y="65189"/>
                  </a:lnTo>
                  <a:lnTo>
                    <a:pt x="27546" y="66979"/>
                  </a:lnTo>
                  <a:lnTo>
                    <a:pt x="27254" y="67589"/>
                  </a:lnTo>
                  <a:lnTo>
                    <a:pt x="26911" y="67779"/>
                  </a:lnTo>
                  <a:lnTo>
                    <a:pt x="25958" y="67779"/>
                  </a:lnTo>
                  <a:lnTo>
                    <a:pt x="25628" y="67614"/>
                  </a:lnTo>
                  <a:lnTo>
                    <a:pt x="25222" y="66979"/>
                  </a:lnTo>
                  <a:lnTo>
                    <a:pt x="25222" y="65189"/>
                  </a:lnTo>
                  <a:lnTo>
                    <a:pt x="27635" y="65189"/>
                  </a:lnTo>
                  <a:lnTo>
                    <a:pt x="27635" y="63995"/>
                  </a:lnTo>
                  <a:lnTo>
                    <a:pt x="27508" y="63868"/>
                  </a:lnTo>
                  <a:lnTo>
                    <a:pt x="27012" y="63677"/>
                  </a:lnTo>
                  <a:lnTo>
                    <a:pt x="25806" y="63677"/>
                  </a:lnTo>
                  <a:lnTo>
                    <a:pt x="25298" y="63893"/>
                  </a:lnTo>
                  <a:lnTo>
                    <a:pt x="24536" y="64782"/>
                  </a:lnTo>
                  <a:lnTo>
                    <a:pt x="24396" y="65189"/>
                  </a:lnTo>
                  <a:lnTo>
                    <a:pt x="24523" y="67386"/>
                  </a:lnTo>
                  <a:lnTo>
                    <a:pt x="25247" y="68211"/>
                  </a:lnTo>
                  <a:lnTo>
                    <a:pt x="25730" y="68414"/>
                  </a:lnTo>
                  <a:lnTo>
                    <a:pt x="27076" y="68414"/>
                  </a:lnTo>
                  <a:lnTo>
                    <a:pt x="27622" y="68186"/>
                  </a:lnTo>
                  <a:lnTo>
                    <a:pt x="27927" y="67779"/>
                  </a:lnTo>
                  <a:lnTo>
                    <a:pt x="28321" y="67246"/>
                  </a:lnTo>
                  <a:lnTo>
                    <a:pt x="28397" y="66979"/>
                  </a:lnTo>
                  <a:lnTo>
                    <a:pt x="28498" y="65189"/>
                  </a:lnTo>
                  <a:close/>
                </a:path>
                <a:path w="102870" h="70485">
                  <a:moveTo>
                    <a:pt x="31000" y="49809"/>
                  </a:moveTo>
                  <a:lnTo>
                    <a:pt x="30937" y="49212"/>
                  </a:lnTo>
                  <a:lnTo>
                    <a:pt x="30746" y="48793"/>
                  </a:lnTo>
                  <a:lnTo>
                    <a:pt x="30429" y="48552"/>
                  </a:lnTo>
                  <a:lnTo>
                    <a:pt x="30124" y="48298"/>
                  </a:lnTo>
                  <a:lnTo>
                    <a:pt x="29718" y="48183"/>
                  </a:lnTo>
                  <a:lnTo>
                    <a:pt x="28625" y="48183"/>
                  </a:lnTo>
                  <a:lnTo>
                    <a:pt x="28143" y="48399"/>
                  </a:lnTo>
                  <a:lnTo>
                    <a:pt x="27381" y="49263"/>
                  </a:lnTo>
                  <a:lnTo>
                    <a:pt x="27190" y="49872"/>
                  </a:lnTo>
                  <a:lnTo>
                    <a:pt x="27190" y="51295"/>
                  </a:lnTo>
                  <a:lnTo>
                    <a:pt x="27355" y="51828"/>
                  </a:lnTo>
                  <a:lnTo>
                    <a:pt x="28054" y="52679"/>
                  </a:lnTo>
                  <a:lnTo>
                    <a:pt x="28524" y="52895"/>
                  </a:lnTo>
                  <a:lnTo>
                    <a:pt x="29629" y="52895"/>
                  </a:lnTo>
                  <a:lnTo>
                    <a:pt x="30048" y="52755"/>
                  </a:lnTo>
                  <a:lnTo>
                    <a:pt x="30708" y="52209"/>
                  </a:lnTo>
                  <a:lnTo>
                    <a:pt x="30924" y="51777"/>
                  </a:lnTo>
                  <a:lnTo>
                    <a:pt x="31000" y="51193"/>
                  </a:lnTo>
                  <a:lnTo>
                    <a:pt x="30276" y="51193"/>
                  </a:lnTo>
                  <a:lnTo>
                    <a:pt x="30200" y="51511"/>
                  </a:lnTo>
                  <a:lnTo>
                    <a:pt x="30086" y="51777"/>
                  </a:lnTo>
                  <a:lnTo>
                    <a:pt x="29718" y="52158"/>
                  </a:lnTo>
                  <a:lnTo>
                    <a:pt x="29476" y="52247"/>
                  </a:lnTo>
                  <a:lnTo>
                    <a:pt x="28752" y="52247"/>
                  </a:lnTo>
                  <a:lnTo>
                    <a:pt x="28460" y="52095"/>
                  </a:lnTo>
                  <a:lnTo>
                    <a:pt x="28079" y="51485"/>
                  </a:lnTo>
                  <a:lnTo>
                    <a:pt x="27990" y="51117"/>
                  </a:lnTo>
                  <a:lnTo>
                    <a:pt x="27990" y="50228"/>
                  </a:lnTo>
                  <a:lnTo>
                    <a:pt x="28054" y="49847"/>
                  </a:lnTo>
                  <a:lnTo>
                    <a:pt x="28397" y="49085"/>
                  </a:lnTo>
                  <a:lnTo>
                    <a:pt x="28740" y="48844"/>
                  </a:lnTo>
                  <a:lnTo>
                    <a:pt x="29552" y="48844"/>
                  </a:lnTo>
                  <a:lnTo>
                    <a:pt x="29819" y="48945"/>
                  </a:lnTo>
                  <a:lnTo>
                    <a:pt x="30124" y="49301"/>
                  </a:lnTo>
                  <a:lnTo>
                    <a:pt x="30226" y="49530"/>
                  </a:lnTo>
                  <a:lnTo>
                    <a:pt x="30276" y="49809"/>
                  </a:lnTo>
                  <a:lnTo>
                    <a:pt x="31000" y="49809"/>
                  </a:lnTo>
                  <a:close/>
                </a:path>
                <a:path w="102870" h="70485">
                  <a:moveTo>
                    <a:pt x="31318" y="35280"/>
                  </a:moveTo>
                  <a:lnTo>
                    <a:pt x="31305" y="34683"/>
                  </a:lnTo>
                  <a:lnTo>
                    <a:pt x="31216" y="34099"/>
                  </a:lnTo>
                  <a:lnTo>
                    <a:pt x="31102" y="33731"/>
                  </a:lnTo>
                  <a:lnTo>
                    <a:pt x="30848" y="33362"/>
                  </a:lnTo>
                  <a:lnTo>
                    <a:pt x="30568" y="33083"/>
                  </a:lnTo>
                  <a:lnTo>
                    <a:pt x="30543" y="34683"/>
                  </a:lnTo>
                  <a:lnTo>
                    <a:pt x="28067" y="34683"/>
                  </a:lnTo>
                  <a:lnTo>
                    <a:pt x="28079" y="34353"/>
                  </a:lnTo>
                  <a:lnTo>
                    <a:pt x="28206" y="33985"/>
                  </a:lnTo>
                  <a:lnTo>
                    <a:pt x="28676" y="33489"/>
                  </a:lnTo>
                  <a:lnTo>
                    <a:pt x="28956" y="33362"/>
                  </a:lnTo>
                  <a:lnTo>
                    <a:pt x="29781" y="33362"/>
                  </a:lnTo>
                  <a:lnTo>
                    <a:pt x="30124" y="33553"/>
                  </a:lnTo>
                  <a:lnTo>
                    <a:pt x="30378" y="33997"/>
                  </a:lnTo>
                  <a:lnTo>
                    <a:pt x="30492" y="34302"/>
                  </a:lnTo>
                  <a:lnTo>
                    <a:pt x="30543" y="34683"/>
                  </a:lnTo>
                  <a:lnTo>
                    <a:pt x="30543" y="33070"/>
                  </a:lnTo>
                  <a:lnTo>
                    <a:pt x="29972" y="32778"/>
                  </a:lnTo>
                  <a:lnTo>
                    <a:pt x="29667" y="32715"/>
                  </a:lnTo>
                  <a:lnTo>
                    <a:pt x="28714" y="32715"/>
                  </a:lnTo>
                  <a:lnTo>
                    <a:pt x="28219" y="32931"/>
                  </a:lnTo>
                  <a:lnTo>
                    <a:pt x="27444" y="33832"/>
                  </a:lnTo>
                  <a:lnTo>
                    <a:pt x="27343" y="34099"/>
                  </a:lnTo>
                  <a:lnTo>
                    <a:pt x="27432" y="36423"/>
                  </a:lnTo>
                  <a:lnTo>
                    <a:pt x="28206" y="37223"/>
                  </a:lnTo>
                  <a:lnTo>
                    <a:pt x="28676" y="37426"/>
                  </a:lnTo>
                  <a:lnTo>
                    <a:pt x="29464" y="37426"/>
                  </a:lnTo>
                  <a:lnTo>
                    <a:pt x="31254" y="35864"/>
                  </a:lnTo>
                  <a:lnTo>
                    <a:pt x="30518" y="35864"/>
                  </a:lnTo>
                  <a:lnTo>
                    <a:pt x="30441" y="36093"/>
                  </a:lnTo>
                  <a:lnTo>
                    <a:pt x="30365" y="36245"/>
                  </a:lnTo>
                  <a:lnTo>
                    <a:pt x="29997" y="36652"/>
                  </a:lnTo>
                  <a:lnTo>
                    <a:pt x="29692" y="36779"/>
                  </a:lnTo>
                  <a:lnTo>
                    <a:pt x="28879" y="36779"/>
                  </a:lnTo>
                  <a:lnTo>
                    <a:pt x="28587" y="36652"/>
                  </a:lnTo>
                  <a:lnTo>
                    <a:pt x="28168" y="36093"/>
                  </a:lnTo>
                  <a:lnTo>
                    <a:pt x="28054" y="35280"/>
                  </a:lnTo>
                  <a:lnTo>
                    <a:pt x="31318" y="35280"/>
                  </a:lnTo>
                  <a:close/>
                </a:path>
                <a:path w="102870" h="70485">
                  <a:moveTo>
                    <a:pt x="32054" y="17360"/>
                  </a:moveTo>
                  <a:lnTo>
                    <a:pt x="31356" y="17360"/>
                  </a:lnTo>
                  <a:lnTo>
                    <a:pt x="31356" y="17919"/>
                  </a:lnTo>
                  <a:lnTo>
                    <a:pt x="31242" y="17767"/>
                  </a:lnTo>
                  <a:lnTo>
                    <a:pt x="31242" y="18567"/>
                  </a:lnTo>
                  <a:lnTo>
                    <a:pt x="31140" y="20561"/>
                  </a:lnTo>
                  <a:lnTo>
                    <a:pt x="30962" y="20967"/>
                  </a:lnTo>
                  <a:lnTo>
                    <a:pt x="30581" y="21221"/>
                  </a:lnTo>
                  <a:lnTo>
                    <a:pt x="29692" y="21221"/>
                  </a:lnTo>
                  <a:lnTo>
                    <a:pt x="29425" y="21082"/>
                  </a:lnTo>
                  <a:lnTo>
                    <a:pt x="29019" y="20561"/>
                  </a:lnTo>
                  <a:lnTo>
                    <a:pt x="28981" y="18859"/>
                  </a:lnTo>
                  <a:lnTo>
                    <a:pt x="29260" y="18148"/>
                  </a:lnTo>
                  <a:lnTo>
                    <a:pt x="29616" y="17894"/>
                  </a:lnTo>
                  <a:lnTo>
                    <a:pt x="30492" y="17894"/>
                  </a:lnTo>
                  <a:lnTo>
                    <a:pt x="30797" y="18034"/>
                  </a:lnTo>
                  <a:lnTo>
                    <a:pt x="31242" y="18567"/>
                  </a:lnTo>
                  <a:lnTo>
                    <a:pt x="31242" y="17767"/>
                  </a:lnTo>
                  <a:lnTo>
                    <a:pt x="31064" y="17589"/>
                  </a:lnTo>
                  <a:lnTo>
                    <a:pt x="30657" y="17322"/>
                  </a:lnTo>
                  <a:lnTo>
                    <a:pt x="30365" y="17233"/>
                  </a:lnTo>
                  <a:lnTo>
                    <a:pt x="29489" y="17233"/>
                  </a:lnTo>
                  <a:lnTo>
                    <a:pt x="29057" y="17449"/>
                  </a:lnTo>
                  <a:lnTo>
                    <a:pt x="28321" y="18300"/>
                  </a:lnTo>
                  <a:lnTo>
                    <a:pt x="28232" y="18567"/>
                  </a:lnTo>
                  <a:lnTo>
                    <a:pt x="28321" y="20967"/>
                  </a:lnTo>
                  <a:lnTo>
                    <a:pt x="29044" y="21653"/>
                  </a:lnTo>
                  <a:lnTo>
                    <a:pt x="29464" y="21818"/>
                  </a:lnTo>
                  <a:lnTo>
                    <a:pt x="30302" y="21818"/>
                  </a:lnTo>
                  <a:lnTo>
                    <a:pt x="31330" y="21158"/>
                  </a:lnTo>
                  <a:lnTo>
                    <a:pt x="31229" y="22326"/>
                  </a:lnTo>
                  <a:lnTo>
                    <a:pt x="31000" y="22834"/>
                  </a:lnTo>
                  <a:lnTo>
                    <a:pt x="30632" y="23037"/>
                  </a:lnTo>
                  <a:lnTo>
                    <a:pt x="29692" y="23037"/>
                  </a:lnTo>
                  <a:lnTo>
                    <a:pt x="29425" y="22948"/>
                  </a:lnTo>
                  <a:lnTo>
                    <a:pt x="29146" y="22682"/>
                  </a:lnTo>
                  <a:lnTo>
                    <a:pt x="29044" y="22326"/>
                  </a:lnTo>
                  <a:lnTo>
                    <a:pt x="28282" y="22326"/>
                  </a:lnTo>
                  <a:lnTo>
                    <a:pt x="28346" y="22834"/>
                  </a:lnTo>
                  <a:lnTo>
                    <a:pt x="28498" y="23126"/>
                  </a:lnTo>
                  <a:lnTo>
                    <a:pt x="29159" y="23545"/>
                  </a:lnTo>
                  <a:lnTo>
                    <a:pt x="29552" y="23660"/>
                  </a:lnTo>
                  <a:lnTo>
                    <a:pt x="30899" y="23660"/>
                  </a:lnTo>
                  <a:lnTo>
                    <a:pt x="31496" y="23355"/>
                  </a:lnTo>
                  <a:lnTo>
                    <a:pt x="31648" y="23037"/>
                  </a:lnTo>
                  <a:lnTo>
                    <a:pt x="31965" y="22428"/>
                  </a:lnTo>
                  <a:lnTo>
                    <a:pt x="32054" y="21158"/>
                  </a:lnTo>
                  <a:lnTo>
                    <a:pt x="32054" y="17919"/>
                  </a:lnTo>
                  <a:lnTo>
                    <a:pt x="32054" y="17360"/>
                  </a:lnTo>
                  <a:close/>
                </a:path>
                <a:path w="102870" h="70485">
                  <a:moveTo>
                    <a:pt x="33845" y="32816"/>
                  </a:moveTo>
                  <a:lnTo>
                    <a:pt x="33147" y="32816"/>
                  </a:lnTo>
                  <a:lnTo>
                    <a:pt x="33147" y="31572"/>
                  </a:lnTo>
                  <a:lnTo>
                    <a:pt x="32385" y="31572"/>
                  </a:lnTo>
                  <a:lnTo>
                    <a:pt x="32385" y="32816"/>
                  </a:lnTo>
                  <a:lnTo>
                    <a:pt x="31775" y="32816"/>
                  </a:lnTo>
                  <a:lnTo>
                    <a:pt x="31775" y="33426"/>
                  </a:lnTo>
                  <a:lnTo>
                    <a:pt x="32385" y="33426"/>
                  </a:lnTo>
                  <a:lnTo>
                    <a:pt x="32385" y="36664"/>
                  </a:lnTo>
                  <a:lnTo>
                    <a:pt x="32448" y="36893"/>
                  </a:lnTo>
                  <a:lnTo>
                    <a:pt x="32689" y="37249"/>
                  </a:lnTo>
                  <a:lnTo>
                    <a:pt x="32931" y="37338"/>
                  </a:lnTo>
                  <a:lnTo>
                    <a:pt x="33388" y="37338"/>
                  </a:lnTo>
                  <a:lnTo>
                    <a:pt x="33769" y="37299"/>
                  </a:lnTo>
                  <a:lnTo>
                    <a:pt x="33845" y="36677"/>
                  </a:lnTo>
                  <a:lnTo>
                    <a:pt x="33451" y="36690"/>
                  </a:lnTo>
                  <a:lnTo>
                    <a:pt x="33197" y="36588"/>
                  </a:lnTo>
                  <a:lnTo>
                    <a:pt x="33147" y="33426"/>
                  </a:lnTo>
                  <a:lnTo>
                    <a:pt x="33845" y="33426"/>
                  </a:lnTo>
                  <a:lnTo>
                    <a:pt x="33845" y="32816"/>
                  </a:lnTo>
                  <a:close/>
                </a:path>
                <a:path w="102870" h="70485">
                  <a:moveTo>
                    <a:pt x="34836" y="63804"/>
                  </a:moveTo>
                  <a:lnTo>
                    <a:pt x="34086" y="63804"/>
                  </a:lnTo>
                  <a:lnTo>
                    <a:pt x="33172" y="67297"/>
                  </a:lnTo>
                  <a:lnTo>
                    <a:pt x="32296" y="63804"/>
                  </a:lnTo>
                  <a:lnTo>
                    <a:pt x="31457" y="63804"/>
                  </a:lnTo>
                  <a:lnTo>
                    <a:pt x="30581" y="67310"/>
                  </a:lnTo>
                  <a:lnTo>
                    <a:pt x="29730" y="63804"/>
                  </a:lnTo>
                  <a:lnTo>
                    <a:pt x="28905" y="63804"/>
                  </a:lnTo>
                  <a:lnTo>
                    <a:pt x="30200" y="68262"/>
                  </a:lnTo>
                  <a:lnTo>
                    <a:pt x="30975" y="68262"/>
                  </a:lnTo>
                  <a:lnTo>
                    <a:pt x="31851" y="64808"/>
                  </a:lnTo>
                  <a:lnTo>
                    <a:pt x="32766" y="68262"/>
                  </a:lnTo>
                  <a:lnTo>
                    <a:pt x="33540" y="68262"/>
                  </a:lnTo>
                  <a:lnTo>
                    <a:pt x="34836" y="63804"/>
                  </a:lnTo>
                  <a:close/>
                </a:path>
                <a:path w="102870" h="70485">
                  <a:moveTo>
                    <a:pt x="35433" y="52768"/>
                  </a:moveTo>
                  <a:lnTo>
                    <a:pt x="33629" y="49974"/>
                  </a:lnTo>
                  <a:lnTo>
                    <a:pt x="35331" y="48310"/>
                  </a:lnTo>
                  <a:lnTo>
                    <a:pt x="34378" y="48310"/>
                  </a:lnTo>
                  <a:lnTo>
                    <a:pt x="32461" y="50203"/>
                  </a:lnTo>
                  <a:lnTo>
                    <a:pt x="32461" y="46659"/>
                  </a:lnTo>
                  <a:lnTo>
                    <a:pt x="31737" y="46659"/>
                  </a:lnTo>
                  <a:lnTo>
                    <a:pt x="31737" y="52768"/>
                  </a:lnTo>
                  <a:lnTo>
                    <a:pt x="32461" y="52768"/>
                  </a:lnTo>
                  <a:lnTo>
                    <a:pt x="32461" y="51092"/>
                  </a:lnTo>
                  <a:lnTo>
                    <a:pt x="33083" y="50520"/>
                  </a:lnTo>
                  <a:lnTo>
                    <a:pt x="34480" y="52768"/>
                  </a:lnTo>
                  <a:lnTo>
                    <a:pt x="35433" y="52768"/>
                  </a:lnTo>
                  <a:close/>
                </a:path>
                <a:path w="102870" h="70485">
                  <a:moveTo>
                    <a:pt x="36995" y="19773"/>
                  </a:moveTo>
                  <a:lnTo>
                    <a:pt x="36220" y="17576"/>
                  </a:lnTo>
                  <a:lnTo>
                    <a:pt x="36220" y="19189"/>
                  </a:lnTo>
                  <a:lnTo>
                    <a:pt x="33743" y="19189"/>
                  </a:lnTo>
                  <a:lnTo>
                    <a:pt x="33756" y="18859"/>
                  </a:lnTo>
                  <a:lnTo>
                    <a:pt x="33883" y="18491"/>
                  </a:lnTo>
                  <a:lnTo>
                    <a:pt x="34353" y="17995"/>
                  </a:lnTo>
                  <a:lnTo>
                    <a:pt x="34645" y="17868"/>
                  </a:lnTo>
                  <a:lnTo>
                    <a:pt x="35471" y="17868"/>
                  </a:lnTo>
                  <a:lnTo>
                    <a:pt x="35814" y="18046"/>
                  </a:lnTo>
                  <a:lnTo>
                    <a:pt x="36068" y="18503"/>
                  </a:lnTo>
                  <a:lnTo>
                    <a:pt x="36182" y="18808"/>
                  </a:lnTo>
                  <a:lnTo>
                    <a:pt x="36220" y="19189"/>
                  </a:lnTo>
                  <a:lnTo>
                    <a:pt x="36220" y="17576"/>
                  </a:lnTo>
                  <a:lnTo>
                    <a:pt x="35648" y="17284"/>
                  </a:lnTo>
                  <a:lnTo>
                    <a:pt x="35356" y="17208"/>
                  </a:lnTo>
                  <a:lnTo>
                    <a:pt x="34404" y="17208"/>
                  </a:lnTo>
                  <a:lnTo>
                    <a:pt x="33896" y="17437"/>
                  </a:lnTo>
                  <a:lnTo>
                    <a:pt x="33121" y="18338"/>
                  </a:lnTo>
                  <a:lnTo>
                    <a:pt x="33032" y="18605"/>
                  </a:lnTo>
                  <a:lnTo>
                    <a:pt x="33121" y="20916"/>
                  </a:lnTo>
                  <a:lnTo>
                    <a:pt x="33896" y="21729"/>
                  </a:lnTo>
                  <a:lnTo>
                    <a:pt x="34366" y="21932"/>
                  </a:lnTo>
                  <a:lnTo>
                    <a:pt x="35140" y="21932"/>
                  </a:lnTo>
                  <a:lnTo>
                    <a:pt x="36931" y="20370"/>
                  </a:lnTo>
                  <a:lnTo>
                    <a:pt x="36195" y="20370"/>
                  </a:lnTo>
                  <a:lnTo>
                    <a:pt x="36131" y="20599"/>
                  </a:lnTo>
                  <a:lnTo>
                    <a:pt x="36055" y="20751"/>
                  </a:lnTo>
                  <a:lnTo>
                    <a:pt x="35687" y="21158"/>
                  </a:lnTo>
                  <a:lnTo>
                    <a:pt x="35369" y="21285"/>
                  </a:lnTo>
                  <a:lnTo>
                    <a:pt x="34556" y="21285"/>
                  </a:lnTo>
                  <a:lnTo>
                    <a:pt x="34277" y="21158"/>
                  </a:lnTo>
                  <a:lnTo>
                    <a:pt x="33845" y="20599"/>
                  </a:lnTo>
                  <a:lnTo>
                    <a:pt x="33731" y="19773"/>
                  </a:lnTo>
                  <a:lnTo>
                    <a:pt x="36995" y="19773"/>
                  </a:lnTo>
                  <a:close/>
                </a:path>
                <a:path w="102870" h="70485">
                  <a:moveTo>
                    <a:pt x="38417" y="34683"/>
                  </a:moveTo>
                  <a:lnTo>
                    <a:pt x="37655" y="33070"/>
                  </a:lnTo>
                  <a:lnTo>
                    <a:pt x="37655" y="34683"/>
                  </a:lnTo>
                  <a:lnTo>
                    <a:pt x="35166" y="34683"/>
                  </a:lnTo>
                  <a:lnTo>
                    <a:pt x="35191" y="34353"/>
                  </a:lnTo>
                  <a:lnTo>
                    <a:pt x="35306" y="33985"/>
                  </a:lnTo>
                  <a:lnTo>
                    <a:pt x="35775" y="33489"/>
                  </a:lnTo>
                  <a:lnTo>
                    <a:pt x="36068" y="33362"/>
                  </a:lnTo>
                  <a:lnTo>
                    <a:pt x="36893" y="33362"/>
                  </a:lnTo>
                  <a:lnTo>
                    <a:pt x="37236" y="33553"/>
                  </a:lnTo>
                  <a:lnTo>
                    <a:pt x="37490" y="33997"/>
                  </a:lnTo>
                  <a:lnTo>
                    <a:pt x="37604" y="34302"/>
                  </a:lnTo>
                  <a:lnTo>
                    <a:pt x="37655" y="34683"/>
                  </a:lnTo>
                  <a:lnTo>
                    <a:pt x="37655" y="33070"/>
                  </a:lnTo>
                  <a:lnTo>
                    <a:pt x="37084" y="32778"/>
                  </a:lnTo>
                  <a:lnTo>
                    <a:pt x="36779" y="32715"/>
                  </a:lnTo>
                  <a:lnTo>
                    <a:pt x="35826" y="32715"/>
                  </a:lnTo>
                  <a:lnTo>
                    <a:pt x="35318" y="32931"/>
                  </a:lnTo>
                  <a:lnTo>
                    <a:pt x="34544" y="33832"/>
                  </a:lnTo>
                  <a:lnTo>
                    <a:pt x="34455" y="34099"/>
                  </a:lnTo>
                  <a:lnTo>
                    <a:pt x="34544" y="36423"/>
                  </a:lnTo>
                  <a:lnTo>
                    <a:pt x="35318" y="37223"/>
                  </a:lnTo>
                  <a:lnTo>
                    <a:pt x="35788" y="37426"/>
                  </a:lnTo>
                  <a:lnTo>
                    <a:pt x="36563" y="37426"/>
                  </a:lnTo>
                  <a:lnTo>
                    <a:pt x="38354" y="35864"/>
                  </a:lnTo>
                  <a:lnTo>
                    <a:pt x="37617" y="35864"/>
                  </a:lnTo>
                  <a:lnTo>
                    <a:pt x="37553" y="36093"/>
                  </a:lnTo>
                  <a:lnTo>
                    <a:pt x="37477" y="36245"/>
                  </a:lnTo>
                  <a:lnTo>
                    <a:pt x="37109" y="36652"/>
                  </a:lnTo>
                  <a:lnTo>
                    <a:pt x="36791" y="36779"/>
                  </a:lnTo>
                  <a:lnTo>
                    <a:pt x="35979" y="36779"/>
                  </a:lnTo>
                  <a:lnTo>
                    <a:pt x="35699" y="36652"/>
                  </a:lnTo>
                  <a:lnTo>
                    <a:pt x="35267" y="36093"/>
                  </a:lnTo>
                  <a:lnTo>
                    <a:pt x="35153" y="35280"/>
                  </a:lnTo>
                  <a:lnTo>
                    <a:pt x="38417" y="35280"/>
                  </a:lnTo>
                  <a:lnTo>
                    <a:pt x="38417" y="34683"/>
                  </a:lnTo>
                  <a:close/>
                </a:path>
                <a:path w="102870" h="70485">
                  <a:moveTo>
                    <a:pt x="39738" y="68910"/>
                  </a:moveTo>
                  <a:lnTo>
                    <a:pt x="34988" y="68910"/>
                  </a:lnTo>
                  <a:lnTo>
                    <a:pt x="34988" y="69329"/>
                  </a:lnTo>
                  <a:lnTo>
                    <a:pt x="39738" y="69329"/>
                  </a:lnTo>
                  <a:lnTo>
                    <a:pt x="39738" y="68910"/>
                  </a:lnTo>
                  <a:close/>
                </a:path>
                <a:path w="102870" h="70485">
                  <a:moveTo>
                    <a:pt x="40208" y="53416"/>
                  </a:moveTo>
                  <a:lnTo>
                    <a:pt x="35471" y="53416"/>
                  </a:lnTo>
                  <a:lnTo>
                    <a:pt x="35471" y="53835"/>
                  </a:lnTo>
                  <a:lnTo>
                    <a:pt x="40208" y="53835"/>
                  </a:lnTo>
                  <a:lnTo>
                    <a:pt x="40208" y="53416"/>
                  </a:lnTo>
                  <a:close/>
                </a:path>
                <a:path w="102870" h="70485">
                  <a:moveTo>
                    <a:pt x="42113" y="22415"/>
                  </a:moveTo>
                  <a:lnTo>
                    <a:pt x="37363" y="22415"/>
                  </a:lnTo>
                  <a:lnTo>
                    <a:pt x="37363" y="22834"/>
                  </a:lnTo>
                  <a:lnTo>
                    <a:pt x="42113" y="22834"/>
                  </a:lnTo>
                  <a:lnTo>
                    <a:pt x="42113" y="22415"/>
                  </a:lnTo>
                  <a:close/>
                </a:path>
                <a:path w="102870" h="70485">
                  <a:moveTo>
                    <a:pt x="42976" y="31140"/>
                  </a:moveTo>
                  <a:lnTo>
                    <a:pt x="42252" y="31140"/>
                  </a:lnTo>
                  <a:lnTo>
                    <a:pt x="42252" y="33388"/>
                  </a:lnTo>
                  <a:lnTo>
                    <a:pt x="42176" y="36029"/>
                  </a:lnTo>
                  <a:lnTo>
                    <a:pt x="41732" y="36614"/>
                  </a:lnTo>
                  <a:lnTo>
                    <a:pt x="41440" y="36766"/>
                  </a:lnTo>
                  <a:lnTo>
                    <a:pt x="40640" y="36766"/>
                  </a:lnTo>
                  <a:lnTo>
                    <a:pt x="40322" y="36614"/>
                  </a:lnTo>
                  <a:lnTo>
                    <a:pt x="39954" y="36029"/>
                  </a:lnTo>
                  <a:lnTo>
                    <a:pt x="39928" y="34112"/>
                  </a:lnTo>
                  <a:lnTo>
                    <a:pt x="40398" y="33528"/>
                  </a:lnTo>
                  <a:lnTo>
                    <a:pt x="42176" y="36029"/>
                  </a:lnTo>
                  <a:lnTo>
                    <a:pt x="42176" y="33312"/>
                  </a:lnTo>
                  <a:lnTo>
                    <a:pt x="41935" y="33032"/>
                  </a:lnTo>
                  <a:lnTo>
                    <a:pt x="41567" y="32804"/>
                  </a:lnTo>
                  <a:lnTo>
                    <a:pt x="41287" y="32727"/>
                  </a:lnTo>
                  <a:lnTo>
                    <a:pt x="40335" y="32727"/>
                  </a:lnTo>
                  <a:lnTo>
                    <a:pt x="39890" y="32943"/>
                  </a:lnTo>
                  <a:lnTo>
                    <a:pt x="39192" y="33921"/>
                  </a:lnTo>
                  <a:lnTo>
                    <a:pt x="39141" y="34112"/>
                  </a:lnTo>
                  <a:lnTo>
                    <a:pt x="39204" y="36385"/>
                  </a:lnTo>
                  <a:lnTo>
                    <a:pt x="39928" y="37223"/>
                  </a:lnTo>
                  <a:lnTo>
                    <a:pt x="40360" y="37426"/>
                  </a:lnTo>
                  <a:lnTo>
                    <a:pt x="41173" y="37426"/>
                  </a:lnTo>
                  <a:lnTo>
                    <a:pt x="41440" y="37363"/>
                  </a:lnTo>
                  <a:lnTo>
                    <a:pt x="41922" y="37122"/>
                  </a:lnTo>
                  <a:lnTo>
                    <a:pt x="42125" y="36918"/>
                  </a:lnTo>
                  <a:lnTo>
                    <a:pt x="42214" y="36766"/>
                  </a:lnTo>
                  <a:lnTo>
                    <a:pt x="42303" y="37274"/>
                  </a:lnTo>
                  <a:lnTo>
                    <a:pt x="42976" y="37274"/>
                  </a:lnTo>
                  <a:lnTo>
                    <a:pt x="42976" y="36652"/>
                  </a:lnTo>
                  <a:lnTo>
                    <a:pt x="42976" y="31140"/>
                  </a:lnTo>
                  <a:close/>
                </a:path>
                <a:path w="102870" h="70485">
                  <a:moveTo>
                    <a:pt x="43853" y="63804"/>
                  </a:moveTo>
                  <a:lnTo>
                    <a:pt x="43103" y="63804"/>
                  </a:lnTo>
                  <a:lnTo>
                    <a:pt x="43103" y="66421"/>
                  </a:lnTo>
                  <a:lnTo>
                    <a:pt x="43053" y="66763"/>
                  </a:lnTo>
                  <a:lnTo>
                    <a:pt x="42760" y="67487"/>
                  </a:lnTo>
                  <a:lnTo>
                    <a:pt x="42405" y="67716"/>
                  </a:lnTo>
                  <a:lnTo>
                    <a:pt x="41516" y="67716"/>
                  </a:lnTo>
                  <a:lnTo>
                    <a:pt x="41275" y="67589"/>
                  </a:lnTo>
                  <a:lnTo>
                    <a:pt x="41071" y="67170"/>
                  </a:lnTo>
                  <a:lnTo>
                    <a:pt x="41033" y="66992"/>
                  </a:lnTo>
                  <a:lnTo>
                    <a:pt x="41033" y="63804"/>
                  </a:lnTo>
                  <a:lnTo>
                    <a:pt x="40271" y="63804"/>
                  </a:lnTo>
                  <a:lnTo>
                    <a:pt x="40271" y="67208"/>
                  </a:lnTo>
                  <a:lnTo>
                    <a:pt x="40335" y="67513"/>
                  </a:lnTo>
                  <a:lnTo>
                    <a:pt x="40678" y="68173"/>
                  </a:lnTo>
                  <a:lnTo>
                    <a:pt x="41109" y="68376"/>
                  </a:lnTo>
                  <a:lnTo>
                    <a:pt x="42151" y="68376"/>
                  </a:lnTo>
                  <a:lnTo>
                    <a:pt x="42506" y="68262"/>
                  </a:lnTo>
                  <a:lnTo>
                    <a:pt x="42938" y="67906"/>
                  </a:lnTo>
                  <a:lnTo>
                    <a:pt x="43053" y="67767"/>
                  </a:lnTo>
                  <a:lnTo>
                    <a:pt x="43154" y="67602"/>
                  </a:lnTo>
                  <a:lnTo>
                    <a:pt x="43141" y="68262"/>
                  </a:lnTo>
                  <a:lnTo>
                    <a:pt x="43853" y="68262"/>
                  </a:lnTo>
                  <a:lnTo>
                    <a:pt x="43853" y="63804"/>
                  </a:lnTo>
                  <a:close/>
                </a:path>
                <a:path w="102870" h="70485">
                  <a:moveTo>
                    <a:pt x="44577" y="50774"/>
                  </a:moveTo>
                  <a:lnTo>
                    <a:pt x="44564" y="50177"/>
                  </a:lnTo>
                  <a:lnTo>
                    <a:pt x="44475" y="49606"/>
                  </a:lnTo>
                  <a:lnTo>
                    <a:pt x="44361" y="49237"/>
                  </a:lnTo>
                  <a:lnTo>
                    <a:pt x="44119" y="48869"/>
                  </a:lnTo>
                  <a:lnTo>
                    <a:pt x="43827" y="48577"/>
                  </a:lnTo>
                  <a:lnTo>
                    <a:pt x="43802" y="50177"/>
                  </a:lnTo>
                  <a:lnTo>
                    <a:pt x="41325" y="50177"/>
                  </a:lnTo>
                  <a:lnTo>
                    <a:pt x="41338" y="49860"/>
                  </a:lnTo>
                  <a:lnTo>
                    <a:pt x="41465" y="49479"/>
                  </a:lnTo>
                  <a:lnTo>
                    <a:pt x="41935" y="48983"/>
                  </a:lnTo>
                  <a:lnTo>
                    <a:pt x="42227" y="48869"/>
                  </a:lnTo>
                  <a:lnTo>
                    <a:pt x="43053" y="48869"/>
                  </a:lnTo>
                  <a:lnTo>
                    <a:pt x="43383" y="49047"/>
                  </a:lnTo>
                  <a:lnTo>
                    <a:pt x="43637" y="49491"/>
                  </a:lnTo>
                  <a:lnTo>
                    <a:pt x="43751" y="49796"/>
                  </a:lnTo>
                  <a:lnTo>
                    <a:pt x="43802" y="50177"/>
                  </a:lnTo>
                  <a:lnTo>
                    <a:pt x="43802" y="48577"/>
                  </a:lnTo>
                  <a:lnTo>
                    <a:pt x="43230" y="48285"/>
                  </a:lnTo>
                  <a:lnTo>
                    <a:pt x="42926" y="48209"/>
                  </a:lnTo>
                  <a:lnTo>
                    <a:pt x="41986" y="48209"/>
                  </a:lnTo>
                  <a:lnTo>
                    <a:pt x="41478" y="48425"/>
                  </a:lnTo>
                  <a:lnTo>
                    <a:pt x="40703" y="49326"/>
                  </a:lnTo>
                  <a:lnTo>
                    <a:pt x="40614" y="49606"/>
                  </a:lnTo>
                  <a:lnTo>
                    <a:pt x="40703" y="51917"/>
                  </a:lnTo>
                  <a:lnTo>
                    <a:pt x="41478" y="52717"/>
                  </a:lnTo>
                  <a:lnTo>
                    <a:pt x="41948" y="52920"/>
                  </a:lnTo>
                  <a:lnTo>
                    <a:pt x="42722" y="52920"/>
                  </a:lnTo>
                  <a:lnTo>
                    <a:pt x="44513" y="51371"/>
                  </a:lnTo>
                  <a:lnTo>
                    <a:pt x="43776" y="51371"/>
                  </a:lnTo>
                  <a:lnTo>
                    <a:pt x="43700" y="51587"/>
                  </a:lnTo>
                  <a:lnTo>
                    <a:pt x="43624" y="51739"/>
                  </a:lnTo>
                  <a:lnTo>
                    <a:pt x="43256" y="52146"/>
                  </a:lnTo>
                  <a:lnTo>
                    <a:pt x="42951" y="52273"/>
                  </a:lnTo>
                  <a:lnTo>
                    <a:pt x="42138" y="52273"/>
                  </a:lnTo>
                  <a:lnTo>
                    <a:pt x="41859" y="52146"/>
                  </a:lnTo>
                  <a:lnTo>
                    <a:pt x="41427" y="51587"/>
                  </a:lnTo>
                  <a:lnTo>
                    <a:pt x="41313" y="50774"/>
                  </a:lnTo>
                  <a:lnTo>
                    <a:pt x="44577" y="50774"/>
                  </a:lnTo>
                  <a:close/>
                </a:path>
                <a:path w="102870" h="70485">
                  <a:moveTo>
                    <a:pt x="46482" y="19773"/>
                  </a:moveTo>
                  <a:lnTo>
                    <a:pt x="46469" y="19189"/>
                  </a:lnTo>
                  <a:lnTo>
                    <a:pt x="46380" y="18605"/>
                  </a:lnTo>
                  <a:lnTo>
                    <a:pt x="46266" y="18237"/>
                  </a:lnTo>
                  <a:lnTo>
                    <a:pt x="46012" y="17868"/>
                  </a:lnTo>
                  <a:lnTo>
                    <a:pt x="45732" y="17589"/>
                  </a:lnTo>
                  <a:lnTo>
                    <a:pt x="45707" y="19189"/>
                  </a:lnTo>
                  <a:lnTo>
                    <a:pt x="43230" y="19189"/>
                  </a:lnTo>
                  <a:lnTo>
                    <a:pt x="43243" y="18859"/>
                  </a:lnTo>
                  <a:lnTo>
                    <a:pt x="43370" y="18491"/>
                  </a:lnTo>
                  <a:lnTo>
                    <a:pt x="43840" y="17995"/>
                  </a:lnTo>
                  <a:lnTo>
                    <a:pt x="44132" y="17868"/>
                  </a:lnTo>
                  <a:lnTo>
                    <a:pt x="44945" y="17868"/>
                  </a:lnTo>
                  <a:lnTo>
                    <a:pt x="45288" y="18046"/>
                  </a:lnTo>
                  <a:lnTo>
                    <a:pt x="45542" y="18503"/>
                  </a:lnTo>
                  <a:lnTo>
                    <a:pt x="45656" y="18808"/>
                  </a:lnTo>
                  <a:lnTo>
                    <a:pt x="45707" y="19189"/>
                  </a:lnTo>
                  <a:lnTo>
                    <a:pt x="45707" y="17576"/>
                  </a:lnTo>
                  <a:lnTo>
                    <a:pt x="45135" y="17284"/>
                  </a:lnTo>
                  <a:lnTo>
                    <a:pt x="44831" y="17208"/>
                  </a:lnTo>
                  <a:lnTo>
                    <a:pt x="43891" y="17208"/>
                  </a:lnTo>
                  <a:lnTo>
                    <a:pt x="43383" y="17437"/>
                  </a:lnTo>
                  <a:lnTo>
                    <a:pt x="42608" y="18338"/>
                  </a:lnTo>
                  <a:lnTo>
                    <a:pt x="42506" y="18605"/>
                  </a:lnTo>
                  <a:lnTo>
                    <a:pt x="42595" y="20916"/>
                  </a:lnTo>
                  <a:lnTo>
                    <a:pt x="43370" y="21729"/>
                  </a:lnTo>
                  <a:lnTo>
                    <a:pt x="43840" y="21932"/>
                  </a:lnTo>
                  <a:lnTo>
                    <a:pt x="44627" y="21932"/>
                  </a:lnTo>
                  <a:lnTo>
                    <a:pt x="46418" y="20370"/>
                  </a:lnTo>
                  <a:lnTo>
                    <a:pt x="45681" y="20370"/>
                  </a:lnTo>
                  <a:lnTo>
                    <a:pt x="45605" y="20599"/>
                  </a:lnTo>
                  <a:lnTo>
                    <a:pt x="45529" y="20751"/>
                  </a:lnTo>
                  <a:lnTo>
                    <a:pt x="45161" y="21158"/>
                  </a:lnTo>
                  <a:lnTo>
                    <a:pt x="44856" y="21285"/>
                  </a:lnTo>
                  <a:lnTo>
                    <a:pt x="44043" y="21285"/>
                  </a:lnTo>
                  <a:lnTo>
                    <a:pt x="43751" y="21158"/>
                  </a:lnTo>
                  <a:lnTo>
                    <a:pt x="43332" y="20599"/>
                  </a:lnTo>
                  <a:lnTo>
                    <a:pt x="43218" y="19773"/>
                  </a:lnTo>
                  <a:lnTo>
                    <a:pt x="46482" y="19773"/>
                  </a:lnTo>
                  <a:close/>
                </a:path>
                <a:path w="102870" h="70485">
                  <a:moveTo>
                    <a:pt x="48425" y="66560"/>
                  </a:moveTo>
                  <a:lnTo>
                    <a:pt x="48272" y="66255"/>
                  </a:lnTo>
                  <a:lnTo>
                    <a:pt x="47802" y="65938"/>
                  </a:lnTo>
                  <a:lnTo>
                    <a:pt x="47447" y="65824"/>
                  </a:lnTo>
                  <a:lnTo>
                    <a:pt x="46202" y="65519"/>
                  </a:lnTo>
                  <a:lnTo>
                    <a:pt x="46037" y="65455"/>
                  </a:lnTo>
                  <a:lnTo>
                    <a:pt x="45732" y="65265"/>
                  </a:lnTo>
                  <a:lnTo>
                    <a:pt x="45631" y="65112"/>
                  </a:lnTo>
                  <a:lnTo>
                    <a:pt x="45631" y="64744"/>
                  </a:lnTo>
                  <a:lnTo>
                    <a:pt x="45707" y="64592"/>
                  </a:lnTo>
                  <a:lnTo>
                    <a:pt x="45999" y="64376"/>
                  </a:lnTo>
                  <a:lnTo>
                    <a:pt x="46215" y="64325"/>
                  </a:lnTo>
                  <a:lnTo>
                    <a:pt x="46913" y="64325"/>
                  </a:lnTo>
                  <a:lnTo>
                    <a:pt x="47574" y="65087"/>
                  </a:lnTo>
                  <a:lnTo>
                    <a:pt x="48272" y="65087"/>
                  </a:lnTo>
                  <a:lnTo>
                    <a:pt x="48285" y="64795"/>
                  </a:lnTo>
                  <a:lnTo>
                    <a:pt x="48196" y="64528"/>
                  </a:lnTo>
                  <a:lnTo>
                    <a:pt x="47713" y="63881"/>
                  </a:lnTo>
                  <a:lnTo>
                    <a:pt x="47231" y="63677"/>
                  </a:lnTo>
                  <a:lnTo>
                    <a:pt x="46037" y="63677"/>
                  </a:lnTo>
                  <a:lnTo>
                    <a:pt x="45631" y="63817"/>
                  </a:lnTo>
                  <a:lnTo>
                    <a:pt x="45021" y="64338"/>
                  </a:lnTo>
                  <a:lnTo>
                    <a:pt x="44869" y="64681"/>
                  </a:lnTo>
                  <a:lnTo>
                    <a:pt x="44869" y="65455"/>
                  </a:lnTo>
                  <a:lnTo>
                    <a:pt x="45034" y="65735"/>
                  </a:lnTo>
                  <a:lnTo>
                    <a:pt x="45529" y="66052"/>
                  </a:lnTo>
                  <a:lnTo>
                    <a:pt x="45821" y="66154"/>
                  </a:lnTo>
                  <a:lnTo>
                    <a:pt x="47104" y="66484"/>
                  </a:lnTo>
                  <a:lnTo>
                    <a:pt x="47320" y="66560"/>
                  </a:lnTo>
                  <a:lnTo>
                    <a:pt x="47599" y="66725"/>
                  </a:lnTo>
                  <a:lnTo>
                    <a:pt x="47688" y="66865"/>
                  </a:lnTo>
                  <a:lnTo>
                    <a:pt x="47688" y="67310"/>
                  </a:lnTo>
                  <a:lnTo>
                    <a:pt x="47574" y="67500"/>
                  </a:lnTo>
                  <a:lnTo>
                    <a:pt x="47155" y="67729"/>
                  </a:lnTo>
                  <a:lnTo>
                    <a:pt x="46913" y="67792"/>
                  </a:lnTo>
                  <a:lnTo>
                    <a:pt x="46164" y="67792"/>
                  </a:lnTo>
                  <a:lnTo>
                    <a:pt x="45847" y="67678"/>
                  </a:lnTo>
                  <a:lnTo>
                    <a:pt x="45554" y="67297"/>
                  </a:lnTo>
                  <a:lnTo>
                    <a:pt x="45491" y="67106"/>
                  </a:lnTo>
                  <a:lnTo>
                    <a:pt x="45466" y="66865"/>
                  </a:lnTo>
                  <a:lnTo>
                    <a:pt x="44742" y="66865"/>
                  </a:lnTo>
                  <a:lnTo>
                    <a:pt x="44767" y="67297"/>
                  </a:lnTo>
                  <a:lnTo>
                    <a:pt x="44919" y="67678"/>
                  </a:lnTo>
                  <a:lnTo>
                    <a:pt x="45466" y="68275"/>
                  </a:lnTo>
                  <a:lnTo>
                    <a:pt x="45935" y="68427"/>
                  </a:lnTo>
                  <a:lnTo>
                    <a:pt x="47218" y="68427"/>
                  </a:lnTo>
                  <a:lnTo>
                    <a:pt x="47675" y="68287"/>
                  </a:lnTo>
                  <a:lnTo>
                    <a:pt x="48272" y="67703"/>
                  </a:lnTo>
                  <a:lnTo>
                    <a:pt x="48425" y="67360"/>
                  </a:lnTo>
                  <a:lnTo>
                    <a:pt x="48425" y="66560"/>
                  </a:lnTo>
                  <a:close/>
                </a:path>
                <a:path w="102870" h="70485">
                  <a:moveTo>
                    <a:pt x="51028" y="18465"/>
                  </a:moveTo>
                  <a:lnTo>
                    <a:pt x="50965" y="18110"/>
                  </a:lnTo>
                  <a:lnTo>
                    <a:pt x="50634" y="17437"/>
                  </a:lnTo>
                  <a:lnTo>
                    <a:pt x="50203" y="17208"/>
                  </a:lnTo>
                  <a:lnTo>
                    <a:pt x="49276" y="17208"/>
                  </a:lnTo>
                  <a:lnTo>
                    <a:pt x="49022" y="17272"/>
                  </a:lnTo>
                  <a:lnTo>
                    <a:pt x="48552" y="17500"/>
                  </a:lnTo>
                  <a:lnTo>
                    <a:pt x="48323" y="17691"/>
                  </a:lnTo>
                  <a:lnTo>
                    <a:pt x="48107" y="17945"/>
                  </a:lnTo>
                  <a:lnTo>
                    <a:pt x="48107" y="17310"/>
                  </a:lnTo>
                  <a:lnTo>
                    <a:pt x="47396" y="17310"/>
                  </a:lnTo>
                  <a:lnTo>
                    <a:pt x="47396" y="21767"/>
                  </a:lnTo>
                  <a:lnTo>
                    <a:pt x="48145" y="21767"/>
                  </a:lnTo>
                  <a:lnTo>
                    <a:pt x="48145" y="19138"/>
                  </a:lnTo>
                  <a:lnTo>
                    <a:pt x="48171" y="18923"/>
                  </a:lnTo>
                  <a:lnTo>
                    <a:pt x="49250" y="17894"/>
                  </a:lnTo>
                  <a:lnTo>
                    <a:pt x="49771" y="17894"/>
                  </a:lnTo>
                  <a:lnTo>
                    <a:pt x="50012" y="18034"/>
                  </a:lnTo>
                  <a:lnTo>
                    <a:pt x="50228" y="18465"/>
                  </a:lnTo>
                  <a:lnTo>
                    <a:pt x="50266" y="18694"/>
                  </a:lnTo>
                  <a:lnTo>
                    <a:pt x="50266" y="21767"/>
                  </a:lnTo>
                  <a:lnTo>
                    <a:pt x="51028" y="21767"/>
                  </a:lnTo>
                  <a:lnTo>
                    <a:pt x="51028" y="18465"/>
                  </a:lnTo>
                  <a:close/>
                </a:path>
                <a:path w="102870" h="70485">
                  <a:moveTo>
                    <a:pt x="51498" y="49403"/>
                  </a:moveTo>
                  <a:lnTo>
                    <a:pt x="51435" y="49098"/>
                  </a:lnTo>
                  <a:lnTo>
                    <a:pt x="51104" y="48425"/>
                  </a:lnTo>
                  <a:lnTo>
                    <a:pt x="50685" y="48209"/>
                  </a:lnTo>
                  <a:lnTo>
                    <a:pt x="49809" y="48209"/>
                  </a:lnTo>
                  <a:lnTo>
                    <a:pt x="49555" y="48260"/>
                  </a:lnTo>
                  <a:lnTo>
                    <a:pt x="49110" y="48501"/>
                  </a:lnTo>
                  <a:lnTo>
                    <a:pt x="48920" y="48666"/>
                  </a:lnTo>
                  <a:lnTo>
                    <a:pt x="48742" y="48907"/>
                  </a:lnTo>
                  <a:lnTo>
                    <a:pt x="48653" y="48717"/>
                  </a:lnTo>
                  <a:lnTo>
                    <a:pt x="48539" y="48564"/>
                  </a:lnTo>
                  <a:lnTo>
                    <a:pt x="48209" y="48298"/>
                  </a:lnTo>
                  <a:lnTo>
                    <a:pt x="47917" y="48209"/>
                  </a:lnTo>
                  <a:lnTo>
                    <a:pt x="47244" y="48209"/>
                  </a:lnTo>
                  <a:lnTo>
                    <a:pt x="46964" y="48298"/>
                  </a:lnTo>
                  <a:lnTo>
                    <a:pt x="46570" y="48564"/>
                  </a:lnTo>
                  <a:lnTo>
                    <a:pt x="46418" y="48729"/>
                  </a:lnTo>
                  <a:lnTo>
                    <a:pt x="46240" y="48945"/>
                  </a:lnTo>
                  <a:lnTo>
                    <a:pt x="46240" y="48310"/>
                  </a:lnTo>
                  <a:lnTo>
                    <a:pt x="45491" y="48310"/>
                  </a:lnTo>
                  <a:lnTo>
                    <a:pt x="45491" y="52768"/>
                  </a:lnTo>
                  <a:lnTo>
                    <a:pt x="46240" y="52768"/>
                  </a:lnTo>
                  <a:lnTo>
                    <a:pt x="46240" y="49834"/>
                  </a:lnTo>
                  <a:lnTo>
                    <a:pt x="46367" y="49428"/>
                  </a:lnTo>
                  <a:lnTo>
                    <a:pt x="46824" y="48996"/>
                  </a:lnTo>
                  <a:lnTo>
                    <a:pt x="47078" y="48882"/>
                  </a:lnTo>
                  <a:lnTo>
                    <a:pt x="47675" y="48882"/>
                  </a:lnTo>
                  <a:lnTo>
                    <a:pt x="47891" y="48983"/>
                  </a:lnTo>
                  <a:lnTo>
                    <a:pt x="48069" y="49339"/>
                  </a:lnTo>
                  <a:lnTo>
                    <a:pt x="48107" y="49555"/>
                  </a:lnTo>
                  <a:lnTo>
                    <a:pt x="48107" y="52768"/>
                  </a:lnTo>
                  <a:lnTo>
                    <a:pt x="48869" y="52768"/>
                  </a:lnTo>
                  <a:lnTo>
                    <a:pt x="48869" y="49707"/>
                  </a:lnTo>
                  <a:lnTo>
                    <a:pt x="48971" y="49390"/>
                  </a:lnTo>
                  <a:lnTo>
                    <a:pt x="49403" y="48996"/>
                  </a:lnTo>
                  <a:lnTo>
                    <a:pt x="49657" y="48895"/>
                  </a:lnTo>
                  <a:lnTo>
                    <a:pt x="50165" y="48895"/>
                  </a:lnTo>
                  <a:lnTo>
                    <a:pt x="50342" y="48945"/>
                  </a:lnTo>
                  <a:lnTo>
                    <a:pt x="50647" y="49161"/>
                  </a:lnTo>
                  <a:lnTo>
                    <a:pt x="50711" y="49364"/>
                  </a:lnTo>
                  <a:lnTo>
                    <a:pt x="50711" y="52768"/>
                  </a:lnTo>
                  <a:lnTo>
                    <a:pt x="51498" y="52768"/>
                  </a:lnTo>
                  <a:lnTo>
                    <a:pt x="51498" y="49403"/>
                  </a:lnTo>
                  <a:close/>
                </a:path>
                <a:path w="102870" h="70485">
                  <a:moveTo>
                    <a:pt x="53111" y="66268"/>
                  </a:moveTo>
                  <a:lnTo>
                    <a:pt x="52362" y="64071"/>
                  </a:lnTo>
                  <a:lnTo>
                    <a:pt x="52336" y="65671"/>
                  </a:lnTo>
                  <a:lnTo>
                    <a:pt x="49860" y="65671"/>
                  </a:lnTo>
                  <a:lnTo>
                    <a:pt x="49872" y="65354"/>
                  </a:lnTo>
                  <a:lnTo>
                    <a:pt x="49999" y="64973"/>
                  </a:lnTo>
                  <a:lnTo>
                    <a:pt x="50469" y="64477"/>
                  </a:lnTo>
                  <a:lnTo>
                    <a:pt x="50749" y="64350"/>
                  </a:lnTo>
                  <a:lnTo>
                    <a:pt x="51574" y="64350"/>
                  </a:lnTo>
                  <a:lnTo>
                    <a:pt x="51917" y="64541"/>
                  </a:lnTo>
                  <a:lnTo>
                    <a:pt x="52171" y="64985"/>
                  </a:lnTo>
                  <a:lnTo>
                    <a:pt x="52285" y="65290"/>
                  </a:lnTo>
                  <a:lnTo>
                    <a:pt x="52336" y="65671"/>
                  </a:lnTo>
                  <a:lnTo>
                    <a:pt x="52336" y="64071"/>
                  </a:lnTo>
                  <a:lnTo>
                    <a:pt x="51765" y="63779"/>
                  </a:lnTo>
                  <a:lnTo>
                    <a:pt x="51460" y="63703"/>
                  </a:lnTo>
                  <a:lnTo>
                    <a:pt x="50507" y="63703"/>
                  </a:lnTo>
                  <a:lnTo>
                    <a:pt x="49999" y="63919"/>
                  </a:lnTo>
                  <a:lnTo>
                    <a:pt x="49225" y="64820"/>
                  </a:lnTo>
                  <a:lnTo>
                    <a:pt x="49136" y="65087"/>
                  </a:lnTo>
                  <a:lnTo>
                    <a:pt x="49225" y="67411"/>
                  </a:lnTo>
                  <a:lnTo>
                    <a:pt x="49999" y="68211"/>
                  </a:lnTo>
                  <a:lnTo>
                    <a:pt x="50469" y="68414"/>
                  </a:lnTo>
                  <a:lnTo>
                    <a:pt x="51244" y="68414"/>
                  </a:lnTo>
                  <a:lnTo>
                    <a:pt x="53047" y="66865"/>
                  </a:lnTo>
                  <a:lnTo>
                    <a:pt x="52311" y="66865"/>
                  </a:lnTo>
                  <a:lnTo>
                    <a:pt x="52235" y="67081"/>
                  </a:lnTo>
                  <a:lnTo>
                    <a:pt x="52158" y="67233"/>
                  </a:lnTo>
                  <a:lnTo>
                    <a:pt x="51790" y="67640"/>
                  </a:lnTo>
                  <a:lnTo>
                    <a:pt x="51473" y="67767"/>
                  </a:lnTo>
                  <a:lnTo>
                    <a:pt x="50673" y="67767"/>
                  </a:lnTo>
                  <a:lnTo>
                    <a:pt x="50380" y="67640"/>
                  </a:lnTo>
                  <a:lnTo>
                    <a:pt x="49961" y="67081"/>
                  </a:lnTo>
                  <a:lnTo>
                    <a:pt x="49834" y="66268"/>
                  </a:lnTo>
                  <a:lnTo>
                    <a:pt x="53111" y="66268"/>
                  </a:lnTo>
                  <a:close/>
                </a:path>
                <a:path w="102870" h="70485">
                  <a:moveTo>
                    <a:pt x="53301" y="5740"/>
                  </a:moveTo>
                  <a:lnTo>
                    <a:pt x="52946" y="5765"/>
                  </a:lnTo>
                  <a:lnTo>
                    <a:pt x="52806" y="4013"/>
                  </a:lnTo>
                  <a:lnTo>
                    <a:pt x="52705" y="2349"/>
                  </a:lnTo>
                  <a:lnTo>
                    <a:pt x="52641" y="2209"/>
                  </a:lnTo>
                  <a:lnTo>
                    <a:pt x="52057" y="1866"/>
                  </a:lnTo>
                  <a:lnTo>
                    <a:pt x="52057" y="4013"/>
                  </a:lnTo>
                  <a:lnTo>
                    <a:pt x="52057" y="5067"/>
                  </a:lnTo>
                  <a:lnTo>
                    <a:pt x="51841" y="5397"/>
                  </a:lnTo>
                  <a:lnTo>
                    <a:pt x="51181" y="5727"/>
                  </a:lnTo>
                  <a:lnTo>
                    <a:pt x="50927" y="5791"/>
                  </a:lnTo>
                  <a:lnTo>
                    <a:pt x="50444" y="5791"/>
                  </a:lnTo>
                  <a:lnTo>
                    <a:pt x="50317" y="5753"/>
                  </a:lnTo>
                  <a:lnTo>
                    <a:pt x="50101" y="5600"/>
                  </a:lnTo>
                  <a:lnTo>
                    <a:pt x="49974" y="4597"/>
                  </a:lnTo>
                  <a:lnTo>
                    <a:pt x="50342" y="4394"/>
                  </a:lnTo>
                  <a:lnTo>
                    <a:pt x="50546" y="4330"/>
                  </a:lnTo>
                  <a:lnTo>
                    <a:pt x="51409" y="4229"/>
                  </a:lnTo>
                  <a:lnTo>
                    <a:pt x="51841" y="4114"/>
                  </a:lnTo>
                  <a:lnTo>
                    <a:pt x="52057" y="4013"/>
                  </a:lnTo>
                  <a:lnTo>
                    <a:pt x="52057" y="1866"/>
                  </a:lnTo>
                  <a:lnTo>
                    <a:pt x="51562" y="1714"/>
                  </a:lnTo>
                  <a:lnTo>
                    <a:pt x="50584" y="1714"/>
                  </a:lnTo>
                  <a:lnTo>
                    <a:pt x="49314" y="3187"/>
                  </a:lnTo>
                  <a:lnTo>
                    <a:pt x="50012" y="3187"/>
                  </a:lnTo>
                  <a:lnTo>
                    <a:pt x="50088" y="2781"/>
                  </a:lnTo>
                  <a:lnTo>
                    <a:pt x="50355" y="2451"/>
                  </a:lnTo>
                  <a:lnTo>
                    <a:pt x="50622" y="2349"/>
                  </a:lnTo>
                  <a:lnTo>
                    <a:pt x="51358" y="2349"/>
                  </a:lnTo>
                  <a:lnTo>
                    <a:pt x="51612" y="2400"/>
                  </a:lnTo>
                  <a:lnTo>
                    <a:pt x="51981" y="2628"/>
                  </a:lnTo>
                  <a:lnTo>
                    <a:pt x="51968" y="3479"/>
                  </a:lnTo>
                  <a:lnTo>
                    <a:pt x="51841" y="3556"/>
                  </a:lnTo>
                  <a:lnTo>
                    <a:pt x="50063" y="3784"/>
                  </a:lnTo>
                  <a:lnTo>
                    <a:pt x="49720" y="3924"/>
                  </a:lnTo>
                  <a:lnTo>
                    <a:pt x="49199" y="4394"/>
                  </a:lnTo>
                  <a:lnTo>
                    <a:pt x="49301" y="5892"/>
                  </a:lnTo>
                  <a:lnTo>
                    <a:pt x="49720" y="6286"/>
                  </a:lnTo>
                  <a:lnTo>
                    <a:pt x="50076" y="6426"/>
                  </a:lnTo>
                  <a:lnTo>
                    <a:pt x="50825" y="6426"/>
                  </a:lnTo>
                  <a:lnTo>
                    <a:pt x="51142" y="6350"/>
                  </a:lnTo>
                  <a:lnTo>
                    <a:pt x="51714" y="6057"/>
                  </a:lnTo>
                  <a:lnTo>
                    <a:pt x="51930" y="5892"/>
                  </a:lnTo>
                  <a:lnTo>
                    <a:pt x="52095" y="5689"/>
                  </a:lnTo>
                  <a:lnTo>
                    <a:pt x="52197" y="6057"/>
                  </a:lnTo>
                  <a:lnTo>
                    <a:pt x="52336" y="6286"/>
                  </a:lnTo>
                  <a:lnTo>
                    <a:pt x="52527" y="6375"/>
                  </a:lnTo>
                  <a:lnTo>
                    <a:pt x="52882" y="6375"/>
                  </a:lnTo>
                  <a:lnTo>
                    <a:pt x="53263" y="6311"/>
                  </a:lnTo>
                  <a:lnTo>
                    <a:pt x="53301" y="5765"/>
                  </a:lnTo>
                  <a:close/>
                </a:path>
                <a:path w="102870" h="70485">
                  <a:moveTo>
                    <a:pt x="55765" y="15633"/>
                  </a:moveTo>
                  <a:lnTo>
                    <a:pt x="55054" y="15633"/>
                  </a:lnTo>
                  <a:lnTo>
                    <a:pt x="55054" y="17894"/>
                  </a:lnTo>
                  <a:lnTo>
                    <a:pt x="54965" y="18567"/>
                  </a:lnTo>
                  <a:lnTo>
                    <a:pt x="54965" y="20523"/>
                  </a:lnTo>
                  <a:lnTo>
                    <a:pt x="54533" y="21120"/>
                  </a:lnTo>
                  <a:lnTo>
                    <a:pt x="54241" y="21272"/>
                  </a:lnTo>
                  <a:lnTo>
                    <a:pt x="53441" y="21272"/>
                  </a:lnTo>
                  <a:lnTo>
                    <a:pt x="53124" y="21120"/>
                  </a:lnTo>
                  <a:lnTo>
                    <a:pt x="52755" y="20523"/>
                  </a:lnTo>
                  <a:lnTo>
                    <a:pt x="52730" y="18605"/>
                  </a:lnTo>
                  <a:lnTo>
                    <a:pt x="53200" y="18034"/>
                  </a:lnTo>
                  <a:lnTo>
                    <a:pt x="53505" y="17894"/>
                  </a:lnTo>
                  <a:lnTo>
                    <a:pt x="54216" y="17894"/>
                  </a:lnTo>
                  <a:lnTo>
                    <a:pt x="54508" y="18021"/>
                  </a:lnTo>
                  <a:lnTo>
                    <a:pt x="54965" y="18567"/>
                  </a:lnTo>
                  <a:lnTo>
                    <a:pt x="54965" y="17805"/>
                  </a:lnTo>
                  <a:lnTo>
                    <a:pt x="54737" y="17538"/>
                  </a:lnTo>
                  <a:lnTo>
                    <a:pt x="54368" y="17310"/>
                  </a:lnTo>
                  <a:lnTo>
                    <a:pt x="54076" y="17233"/>
                  </a:lnTo>
                  <a:lnTo>
                    <a:pt x="53124" y="17233"/>
                  </a:lnTo>
                  <a:lnTo>
                    <a:pt x="52692" y="17449"/>
                  </a:lnTo>
                  <a:lnTo>
                    <a:pt x="51993" y="18427"/>
                  </a:lnTo>
                  <a:lnTo>
                    <a:pt x="51930" y="18605"/>
                  </a:lnTo>
                  <a:lnTo>
                    <a:pt x="52006" y="20878"/>
                  </a:lnTo>
                  <a:lnTo>
                    <a:pt x="52730" y="21717"/>
                  </a:lnTo>
                  <a:lnTo>
                    <a:pt x="53162" y="21932"/>
                  </a:lnTo>
                  <a:lnTo>
                    <a:pt x="53962" y="21932"/>
                  </a:lnTo>
                  <a:lnTo>
                    <a:pt x="54241" y="21869"/>
                  </a:lnTo>
                  <a:lnTo>
                    <a:pt x="54724" y="21615"/>
                  </a:lnTo>
                  <a:lnTo>
                    <a:pt x="54914" y="21424"/>
                  </a:lnTo>
                  <a:lnTo>
                    <a:pt x="55016" y="21272"/>
                  </a:lnTo>
                  <a:lnTo>
                    <a:pt x="55092" y="21767"/>
                  </a:lnTo>
                  <a:lnTo>
                    <a:pt x="55765" y="21767"/>
                  </a:lnTo>
                  <a:lnTo>
                    <a:pt x="55765" y="21158"/>
                  </a:lnTo>
                  <a:lnTo>
                    <a:pt x="55765" y="15633"/>
                  </a:lnTo>
                  <a:close/>
                </a:path>
                <a:path w="102870" h="70485">
                  <a:moveTo>
                    <a:pt x="56222" y="1739"/>
                  </a:moveTo>
                  <a:lnTo>
                    <a:pt x="55981" y="1714"/>
                  </a:lnTo>
                  <a:lnTo>
                    <a:pt x="55676" y="1714"/>
                  </a:lnTo>
                  <a:lnTo>
                    <a:pt x="55422" y="1828"/>
                  </a:lnTo>
                  <a:lnTo>
                    <a:pt x="54965" y="2260"/>
                  </a:lnTo>
                  <a:lnTo>
                    <a:pt x="54813" y="2438"/>
                  </a:lnTo>
                  <a:lnTo>
                    <a:pt x="54762" y="2590"/>
                  </a:lnTo>
                  <a:lnTo>
                    <a:pt x="54762" y="1816"/>
                  </a:lnTo>
                  <a:lnTo>
                    <a:pt x="54051" y="1816"/>
                  </a:lnTo>
                  <a:lnTo>
                    <a:pt x="54051" y="6273"/>
                  </a:lnTo>
                  <a:lnTo>
                    <a:pt x="54800" y="6273"/>
                  </a:lnTo>
                  <a:lnTo>
                    <a:pt x="54800" y="3403"/>
                  </a:lnTo>
                  <a:lnTo>
                    <a:pt x="54902" y="3124"/>
                  </a:lnTo>
                  <a:lnTo>
                    <a:pt x="55308" y="2628"/>
                  </a:lnTo>
                  <a:lnTo>
                    <a:pt x="55587" y="2514"/>
                  </a:lnTo>
                  <a:lnTo>
                    <a:pt x="55968" y="2514"/>
                  </a:lnTo>
                  <a:lnTo>
                    <a:pt x="56222" y="2527"/>
                  </a:lnTo>
                  <a:lnTo>
                    <a:pt x="56222" y="1739"/>
                  </a:lnTo>
                  <a:close/>
                </a:path>
                <a:path w="102870" h="70485">
                  <a:moveTo>
                    <a:pt x="56603" y="52235"/>
                  </a:moveTo>
                  <a:lnTo>
                    <a:pt x="56248" y="52260"/>
                  </a:lnTo>
                  <a:lnTo>
                    <a:pt x="56108" y="50495"/>
                  </a:lnTo>
                  <a:lnTo>
                    <a:pt x="56019" y="48831"/>
                  </a:lnTo>
                  <a:lnTo>
                    <a:pt x="55943" y="48691"/>
                  </a:lnTo>
                  <a:lnTo>
                    <a:pt x="55359" y="48348"/>
                  </a:lnTo>
                  <a:lnTo>
                    <a:pt x="55359" y="50495"/>
                  </a:lnTo>
                  <a:lnTo>
                    <a:pt x="55359" y="51562"/>
                  </a:lnTo>
                  <a:lnTo>
                    <a:pt x="55156" y="51892"/>
                  </a:lnTo>
                  <a:lnTo>
                    <a:pt x="54483" y="52222"/>
                  </a:lnTo>
                  <a:lnTo>
                    <a:pt x="54229" y="52285"/>
                  </a:lnTo>
                  <a:lnTo>
                    <a:pt x="53759" y="52285"/>
                  </a:lnTo>
                  <a:lnTo>
                    <a:pt x="53632" y="52235"/>
                  </a:lnTo>
                  <a:lnTo>
                    <a:pt x="53403" y="52095"/>
                  </a:lnTo>
                  <a:lnTo>
                    <a:pt x="53289" y="51079"/>
                  </a:lnTo>
                  <a:lnTo>
                    <a:pt x="53657" y="50876"/>
                  </a:lnTo>
                  <a:lnTo>
                    <a:pt x="53860" y="50825"/>
                  </a:lnTo>
                  <a:lnTo>
                    <a:pt x="54724" y="50711"/>
                  </a:lnTo>
                  <a:lnTo>
                    <a:pt x="55143" y="50609"/>
                  </a:lnTo>
                  <a:lnTo>
                    <a:pt x="55359" y="50495"/>
                  </a:lnTo>
                  <a:lnTo>
                    <a:pt x="55359" y="48348"/>
                  </a:lnTo>
                  <a:lnTo>
                    <a:pt x="54864" y="48196"/>
                  </a:lnTo>
                  <a:lnTo>
                    <a:pt x="53898" y="48196"/>
                  </a:lnTo>
                  <a:lnTo>
                    <a:pt x="52616" y="49669"/>
                  </a:lnTo>
                  <a:lnTo>
                    <a:pt x="53314" y="49669"/>
                  </a:lnTo>
                  <a:lnTo>
                    <a:pt x="53403" y="49263"/>
                  </a:lnTo>
                  <a:lnTo>
                    <a:pt x="53657" y="48933"/>
                  </a:lnTo>
                  <a:lnTo>
                    <a:pt x="53936" y="48831"/>
                  </a:lnTo>
                  <a:lnTo>
                    <a:pt x="54673" y="48831"/>
                  </a:lnTo>
                  <a:lnTo>
                    <a:pt x="54927" y="48895"/>
                  </a:lnTo>
                  <a:lnTo>
                    <a:pt x="55283" y="49123"/>
                  </a:lnTo>
                  <a:lnTo>
                    <a:pt x="55270" y="49974"/>
                  </a:lnTo>
                  <a:lnTo>
                    <a:pt x="53365" y="50266"/>
                  </a:lnTo>
                  <a:lnTo>
                    <a:pt x="53035" y="50406"/>
                  </a:lnTo>
                  <a:lnTo>
                    <a:pt x="52514" y="50876"/>
                  </a:lnTo>
                  <a:lnTo>
                    <a:pt x="52616" y="52374"/>
                  </a:lnTo>
                  <a:lnTo>
                    <a:pt x="53022" y="52768"/>
                  </a:lnTo>
                  <a:lnTo>
                    <a:pt x="53378" y="52920"/>
                  </a:lnTo>
                  <a:lnTo>
                    <a:pt x="54140" y="52920"/>
                  </a:lnTo>
                  <a:lnTo>
                    <a:pt x="55397" y="52171"/>
                  </a:lnTo>
                  <a:lnTo>
                    <a:pt x="55499" y="52552"/>
                  </a:lnTo>
                  <a:lnTo>
                    <a:pt x="55651" y="52768"/>
                  </a:lnTo>
                  <a:lnTo>
                    <a:pt x="55829" y="52857"/>
                  </a:lnTo>
                  <a:lnTo>
                    <a:pt x="56197" y="52857"/>
                  </a:lnTo>
                  <a:lnTo>
                    <a:pt x="56578" y="52793"/>
                  </a:lnTo>
                  <a:lnTo>
                    <a:pt x="56603" y="52260"/>
                  </a:lnTo>
                  <a:close/>
                </a:path>
                <a:path w="102870" h="70485">
                  <a:moveTo>
                    <a:pt x="58102" y="48323"/>
                  </a:moveTo>
                  <a:lnTo>
                    <a:pt x="57340" y="48323"/>
                  </a:lnTo>
                  <a:lnTo>
                    <a:pt x="57340" y="52768"/>
                  </a:lnTo>
                  <a:lnTo>
                    <a:pt x="58102" y="52768"/>
                  </a:lnTo>
                  <a:lnTo>
                    <a:pt x="58102" y="48323"/>
                  </a:lnTo>
                  <a:close/>
                </a:path>
                <a:path w="102870" h="70485">
                  <a:moveTo>
                    <a:pt x="58102" y="46659"/>
                  </a:moveTo>
                  <a:lnTo>
                    <a:pt x="57340" y="46659"/>
                  </a:lnTo>
                  <a:lnTo>
                    <a:pt x="57340" y="47498"/>
                  </a:lnTo>
                  <a:lnTo>
                    <a:pt x="58102" y="47498"/>
                  </a:lnTo>
                  <a:lnTo>
                    <a:pt x="58102" y="46659"/>
                  </a:lnTo>
                  <a:close/>
                </a:path>
                <a:path w="102870" h="70485">
                  <a:moveTo>
                    <a:pt x="58483" y="1816"/>
                  </a:moveTo>
                  <a:lnTo>
                    <a:pt x="57772" y="1816"/>
                  </a:lnTo>
                  <a:lnTo>
                    <a:pt x="57772" y="571"/>
                  </a:lnTo>
                  <a:lnTo>
                    <a:pt x="57010" y="571"/>
                  </a:lnTo>
                  <a:lnTo>
                    <a:pt x="57010" y="1816"/>
                  </a:lnTo>
                  <a:lnTo>
                    <a:pt x="56413" y="1816"/>
                  </a:lnTo>
                  <a:lnTo>
                    <a:pt x="56413" y="2438"/>
                  </a:lnTo>
                  <a:lnTo>
                    <a:pt x="57010" y="2438"/>
                  </a:lnTo>
                  <a:lnTo>
                    <a:pt x="57010" y="5664"/>
                  </a:lnTo>
                  <a:lnTo>
                    <a:pt x="57086" y="5905"/>
                  </a:lnTo>
                  <a:lnTo>
                    <a:pt x="57327" y="6261"/>
                  </a:lnTo>
                  <a:lnTo>
                    <a:pt x="57569" y="6350"/>
                  </a:lnTo>
                  <a:lnTo>
                    <a:pt x="58026" y="6350"/>
                  </a:lnTo>
                  <a:lnTo>
                    <a:pt x="58394" y="6311"/>
                  </a:lnTo>
                  <a:lnTo>
                    <a:pt x="58483" y="5689"/>
                  </a:lnTo>
                  <a:lnTo>
                    <a:pt x="58089" y="5702"/>
                  </a:lnTo>
                  <a:lnTo>
                    <a:pt x="57823" y="5600"/>
                  </a:lnTo>
                  <a:lnTo>
                    <a:pt x="57772" y="2438"/>
                  </a:lnTo>
                  <a:lnTo>
                    <a:pt x="58483" y="2438"/>
                  </a:lnTo>
                  <a:lnTo>
                    <a:pt x="58483" y="1816"/>
                  </a:lnTo>
                  <a:close/>
                </a:path>
                <a:path w="102870" h="70485">
                  <a:moveTo>
                    <a:pt x="59994" y="46659"/>
                  </a:moveTo>
                  <a:lnTo>
                    <a:pt x="59258" y="46659"/>
                  </a:lnTo>
                  <a:lnTo>
                    <a:pt x="59258" y="52768"/>
                  </a:lnTo>
                  <a:lnTo>
                    <a:pt x="59994" y="52768"/>
                  </a:lnTo>
                  <a:lnTo>
                    <a:pt x="59994" y="46659"/>
                  </a:lnTo>
                  <a:close/>
                </a:path>
                <a:path w="102870" h="70485">
                  <a:moveTo>
                    <a:pt x="63792" y="15659"/>
                  </a:moveTo>
                  <a:lnTo>
                    <a:pt x="58839" y="15659"/>
                  </a:lnTo>
                  <a:lnTo>
                    <a:pt x="58839" y="16383"/>
                  </a:lnTo>
                  <a:lnTo>
                    <a:pt x="60896" y="16383"/>
                  </a:lnTo>
                  <a:lnTo>
                    <a:pt x="60896" y="21767"/>
                  </a:lnTo>
                  <a:lnTo>
                    <a:pt x="61734" y="21767"/>
                  </a:lnTo>
                  <a:lnTo>
                    <a:pt x="61734" y="16383"/>
                  </a:lnTo>
                  <a:lnTo>
                    <a:pt x="63792" y="16383"/>
                  </a:lnTo>
                  <a:lnTo>
                    <a:pt x="63792" y="15659"/>
                  </a:lnTo>
                  <a:close/>
                </a:path>
                <a:path w="102870" h="70485">
                  <a:moveTo>
                    <a:pt x="65570" y="15659"/>
                  </a:moveTo>
                  <a:lnTo>
                    <a:pt x="64744" y="15659"/>
                  </a:lnTo>
                  <a:lnTo>
                    <a:pt x="64744" y="21767"/>
                  </a:lnTo>
                  <a:lnTo>
                    <a:pt x="65570" y="21767"/>
                  </a:lnTo>
                  <a:lnTo>
                    <a:pt x="65570" y="15659"/>
                  </a:lnTo>
                  <a:close/>
                </a:path>
                <a:path w="102870" h="70485">
                  <a:moveTo>
                    <a:pt x="66154" y="165"/>
                  </a:moveTo>
                  <a:lnTo>
                    <a:pt x="61188" y="165"/>
                  </a:lnTo>
                  <a:lnTo>
                    <a:pt x="61188" y="889"/>
                  </a:lnTo>
                  <a:lnTo>
                    <a:pt x="63258" y="889"/>
                  </a:lnTo>
                  <a:lnTo>
                    <a:pt x="63258" y="6273"/>
                  </a:lnTo>
                  <a:lnTo>
                    <a:pt x="64096" y="6273"/>
                  </a:lnTo>
                  <a:lnTo>
                    <a:pt x="64096" y="889"/>
                  </a:lnTo>
                  <a:lnTo>
                    <a:pt x="66154" y="889"/>
                  </a:lnTo>
                  <a:lnTo>
                    <a:pt x="66154" y="165"/>
                  </a:lnTo>
                  <a:close/>
                </a:path>
                <a:path w="102870" h="70485">
                  <a:moveTo>
                    <a:pt x="67932" y="165"/>
                  </a:moveTo>
                  <a:lnTo>
                    <a:pt x="67094" y="165"/>
                  </a:lnTo>
                  <a:lnTo>
                    <a:pt x="67094" y="6273"/>
                  </a:lnTo>
                  <a:lnTo>
                    <a:pt x="67932" y="6273"/>
                  </a:lnTo>
                  <a:lnTo>
                    <a:pt x="67932" y="165"/>
                  </a:lnTo>
                  <a:close/>
                </a:path>
                <a:path w="102870" h="70485">
                  <a:moveTo>
                    <a:pt x="71780" y="15659"/>
                  </a:moveTo>
                  <a:lnTo>
                    <a:pt x="70980" y="15659"/>
                  </a:lnTo>
                  <a:lnTo>
                    <a:pt x="70980" y="20612"/>
                  </a:lnTo>
                  <a:lnTo>
                    <a:pt x="67894" y="15659"/>
                  </a:lnTo>
                  <a:lnTo>
                    <a:pt x="66929" y="15659"/>
                  </a:lnTo>
                  <a:lnTo>
                    <a:pt x="66929" y="21767"/>
                  </a:lnTo>
                  <a:lnTo>
                    <a:pt x="67716" y="21767"/>
                  </a:lnTo>
                  <a:lnTo>
                    <a:pt x="67716" y="16827"/>
                  </a:lnTo>
                  <a:lnTo>
                    <a:pt x="70853" y="21767"/>
                  </a:lnTo>
                  <a:lnTo>
                    <a:pt x="71780" y="21767"/>
                  </a:lnTo>
                  <a:lnTo>
                    <a:pt x="71780" y="15659"/>
                  </a:lnTo>
                  <a:close/>
                </a:path>
                <a:path w="102870" h="70485">
                  <a:moveTo>
                    <a:pt x="74129" y="165"/>
                  </a:moveTo>
                  <a:lnTo>
                    <a:pt x="73342" y="165"/>
                  </a:lnTo>
                  <a:lnTo>
                    <a:pt x="73342" y="5118"/>
                  </a:lnTo>
                  <a:lnTo>
                    <a:pt x="70256" y="165"/>
                  </a:lnTo>
                  <a:lnTo>
                    <a:pt x="69278" y="165"/>
                  </a:lnTo>
                  <a:lnTo>
                    <a:pt x="69278" y="6273"/>
                  </a:lnTo>
                  <a:lnTo>
                    <a:pt x="70065" y="6273"/>
                  </a:lnTo>
                  <a:lnTo>
                    <a:pt x="70065" y="1333"/>
                  </a:lnTo>
                  <a:lnTo>
                    <a:pt x="73202" y="6273"/>
                  </a:lnTo>
                  <a:lnTo>
                    <a:pt x="74129" y="6273"/>
                  </a:lnTo>
                  <a:lnTo>
                    <a:pt x="74129" y="165"/>
                  </a:lnTo>
                  <a:close/>
                </a:path>
                <a:path w="102870" h="70485">
                  <a:moveTo>
                    <a:pt x="78054" y="15659"/>
                  </a:moveTo>
                  <a:lnTo>
                    <a:pt x="77089" y="15659"/>
                  </a:lnTo>
                  <a:lnTo>
                    <a:pt x="75323" y="18592"/>
                  </a:lnTo>
                  <a:lnTo>
                    <a:pt x="73571" y="15659"/>
                  </a:lnTo>
                  <a:lnTo>
                    <a:pt x="72605" y="15659"/>
                  </a:lnTo>
                  <a:lnTo>
                    <a:pt x="74904" y="19304"/>
                  </a:lnTo>
                  <a:lnTo>
                    <a:pt x="74904" y="21767"/>
                  </a:lnTo>
                  <a:lnTo>
                    <a:pt x="75742" y="21767"/>
                  </a:lnTo>
                  <a:lnTo>
                    <a:pt x="75742" y="19304"/>
                  </a:lnTo>
                  <a:lnTo>
                    <a:pt x="78054" y="15659"/>
                  </a:lnTo>
                  <a:close/>
                </a:path>
                <a:path w="102870" h="70485">
                  <a:moveTo>
                    <a:pt x="80403" y="165"/>
                  </a:moveTo>
                  <a:lnTo>
                    <a:pt x="79438" y="165"/>
                  </a:lnTo>
                  <a:lnTo>
                    <a:pt x="77685" y="3098"/>
                  </a:lnTo>
                  <a:lnTo>
                    <a:pt x="75920" y="165"/>
                  </a:lnTo>
                  <a:lnTo>
                    <a:pt x="74955" y="165"/>
                  </a:lnTo>
                  <a:lnTo>
                    <a:pt x="77266" y="3822"/>
                  </a:lnTo>
                  <a:lnTo>
                    <a:pt x="77266" y="6273"/>
                  </a:lnTo>
                  <a:lnTo>
                    <a:pt x="78105" y="6273"/>
                  </a:lnTo>
                  <a:lnTo>
                    <a:pt x="78105" y="3822"/>
                  </a:lnTo>
                  <a:lnTo>
                    <a:pt x="80403" y="165"/>
                  </a:lnTo>
                  <a:close/>
                </a:path>
                <a:path w="102870" h="70485">
                  <a:moveTo>
                    <a:pt x="83337" y="19202"/>
                  </a:moveTo>
                  <a:lnTo>
                    <a:pt x="83070" y="18910"/>
                  </a:lnTo>
                  <a:lnTo>
                    <a:pt x="82892" y="18732"/>
                  </a:lnTo>
                  <a:lnTo>
                    <a:pt x="82651" y="18605"/>
                  </a:lnTo>
                  <a:lnTo>
                    <a:pt x="82626" y="19507"/>
                  </a:lnTo>
                  <a:lnTo>
                    <a:pt x="82562" y="20434"/>
                  </a:lnTo>
                  <a:lnTo>
                    <a:pt x="82207" y="20916"/>
                  </a:lnTo>
                  <a:lnTo>
                    <a:pt x="81838" y="21056"/>
                  </a:lnTo>
                  <a:lnTo>
                    <a:pt x="79552" y="21056"/>
                  </a:lnTo>
                  <a:lnTo>
                    <a:pt x="79552" y="18910"/>
                  </a:lnTo>
                  <a:lnTo>
                    <a:pt x="81546" y="18910"/>
                  </a:lnTo>
                  <a:lnTo>
                    <a:pt x="81826" y="18961"/>
                  </a:lnTo>
                  <a:lnTo>
                    <a:pt x="82435" y="19202"/>
                  </a:lnTo>
                  <a:lnTo>
                    <a:pt x="82626" y="19507"/>
                  </a:lnTo>
                  <a:lnTo>
                    <a:pt x="82626" y="18605"/>
                  </a:lnTo>
                  <a:lnTo>
                    <a:pt x="82346" y="18478"/>
                  </a:lnTo>
                  <a:lnTo>
                    <a:pt x="82550" y="18376"/>
                  </a:lnTo>
                  <a:lnTo>
                    <a:pt x="82727" y="18237"/>
                  </a:lnTo>
                  <a:lnTo>
                    <a:pt x="82994" y="17945"/>
                  </a:lnTo>
                  <a:lnTo>
                    <a:pt x="83070" y="16548"/>
                  </a:lnTo>
                  <a:lnTo>
                    <a:pt x="82931" y="16344"/>
                  </a:lnTo>
                  <a:lnTo>
                    <a:pt x="82588" y="15875"/>
                  </a:lnTo>
                  <a:lnTo>
                    <a:pt x="82308" y="15760"/>
                  </a:lnTo>
                  <a:lnTo>
                    <a:pt x="82308" y="16840"/>
                  </a:lnTo>
                  <a:lnTo>
                    <a:pt x="82219" y="17868"/>
                  </a:lnTo>
                  <a:lnTo>
                    <a:pt x="81673" y="18199"/>
                  </a:lnTo>
                  <a:lnTo>
                    <a:pt x="81407" y="18237"/>
                  </a:lnTo>
                  <a:lnTo>
                    <a:pt x="79552" y="18237"/>
                  </a:lnTo>
                  <a:lnTo>
                    <a:pt x="79552" y="16344"/>
                  </a:lnTo>
                  <a:lnTo>
                    <a:pt x="81394" y="16344"/>
                  </a:lnTo>
                  <a:lnTo>
                    <a:pt x="81661" y="16395"/>
                  </a:lnTo>
                  <a:lnTo>
                    <a:pt x="82169" y="16598"/>
                  </a:lnTo>
                  <a:lnTo>
                    <a:pt x="82308" y="16840"/>
                  </a:lnTo>
                  <a:lnTo>
                    <a:pt x="82308" y="15760"/>
                  </a:lnTo>
                  <a:lnTo>
                    <a:pt x="82080" y="15659"/>
                  </a:lnTo>
                  <a:lnTo>
                    <a:pt x="78740" y="15659"/>
                  </a:lnTo>
                  <a:lnTo>
                    <a:pt x="78740" y="21767"/>
                  </a:lnTo>
                  <a:lnTo>
                    <a:pt x="82130" y="21767"/>
                  </a:lnTo>
                  <a:lnTo>
                    <a:pt x="82715" y="21526"/>
                  </a:lnTo>
                  <a:lnTo>
                    <a:pt x="83083" y="21056"/>
                  </a:lnTo>
                  <a:lnTo>
                    <a:pt x="83337" y="20739"/>
                  </a:lnTo>
                  <a:lnTo>
                    <a:pt x="83337" y="19202"/>
                  </a:lnTo>
                  <a:close/>
                </a:path>
                <a:path w="102870" h="70485">
                  <a:moveTo>
                    <a:pt x="85699" y="3708"/>
                  </a:moveTo>
                  <a:lnTo>
                    <a:pt x="85432" y="3416"/>
                  </a:lnTo>
                  <a:lnTo>
                    <a:pt x="85242" y="3238"/>
                  </a:lnTo>
                  <a:lnTo>
                    <a:pt x="85013" y="3111"/>
                  </a:lnTo>
                  <a:lnTo>
                    <a:pt x="84988" y="4013"/>
                  </a:lnTo>
                  <a:lnTo>
                    <a:pt x="84912" y="4940"/>
                  </a:lnTo>
                  <a:lnTo>
                    <a:pt x="84569" y="5422"/>
                  </a:lnTo>
                  <a:lnTo>
                    <a:pt x="84201" y="5575"/>
                  </a:lnTo>
                  <a:lnTo>
                    <a:pt x="81915" y="5575"/>
                  </a:lnTo>
                  <a:lnTo>
                    <a:pt x="81915" y="3416"/>
                  </a:lnTo>
                  <a:lnTo>
                    <a:pt x="83896" y="3416"/>
                  </a:lnTo>
                  <a:lnTo>
                    <a:pt x="84175" y="3467"/>
                  </a:lnTo>
                  <a:lnTo>
                    <a:pt x="84785" y="3708"/>
                  </a:lnTo>
                  <a:lnTo>
                    <a:pt x="84988" y="4013"/>
                  </a:lnTo>
                  <a:lnTo>
                    <a:pt x="84988" y="3111"/>
                  </a:lnTo>
                  <a:lnTo>
                    <a:pt x="84696" y="2984"/>
                  </a:lnTo>
                  <a:lnTo>
                    <a:pt x="84912" y="2882"/>
                  </a:lnTo>
                  <a:lnTo>
                    <a:pt x="85090" y="2755"/>
                  </a:lnTo>
                  <a:lnTo>
                    <a:pt x="85344" y="2451"/>
                  </a:lnTo>
                  <a:lnTo>
                    <a:pt x="85432" y="1054"/>
                  </a:lnTo>
                  <a:lnTo>
                    <a:pt x="85280" y="850"/>
                  </a:lnTo>
                  <a:lnTo>
                    <a:pt x="84950" y="381"/>
                  </a:lnTo>
                  <a:lnTo>
                    <a:pt x="84670" y="266"/>
                  </a:lnTo>
                  <a:lnTo>
                    <a:pt x="84670" y="1346"/>
                  </a:lnTo>
                  <a:lnTo>
                    <a:pt x="84569" y="2387"/>
                  </a:lnTo>
                  <a:lnTo>
                    <a:pt x="84035" y="2705"/>
                  </a:lnTo>
                  <a:lnTo>
                    <a:pt x="83756" y="2755"/>
                  </a:lnTo>
                  <a:lnTo>
                    <a:pt x="81915" y="2755"/>
                  </a:lnTo>
                  <a:lnTo>
                    <a:pt x="81915" y="850"/>
                  </a:lnTo>
                  <a:lnTo>
                    <a:pt x="83743" y="850"/>
                  </a:lnTo>
                  <a:lnTo>
                    <a:pt x="84023" y="901"/>
                  </a:lnTo>
                  <a:lnTo>
                    <a:pt x="84531" y="1117"/>
                  </a:lnTo>
                  <a:lnTo>
                    <a:pt x="84670" y="1346"/>
                  </a:lnTo>
                  <a:lnTo>
                    <a:pt x="84670" y="266"/>
                  </a:lnTo>
                  <a:lnTo>
                    <a:pt x="84442" y="165"/>
                  </a:lnTo>
                  <a:lnTo>
                    <a:pt x="81102" y="165"/>
                  </a:lnTo>
                  <a:lnTo>
                    <a:pt x="81102" y="6273"/>
                  </a:lnTo>
                  <a:lnTo>
                    <a:pt x="84493" y="6273"/>
                  </a:lnTo>
                  <a:lnTo>
                    <a:pt x="85077" y="6045"/>
                  </a:lnTo>
                  <a:lnTo>
                    <a:pt x="85432" y="5575"/>
                  </a:lnTo>
                  <a:lnTo>
                    <a:pt x="85686" y="5245"/>
                  </a:lnTo>
                  <a:lnTo>
                    <a:pt x="85699" y="3708"/>
                  </a:lnTo>
                  <a:close/>
                </a:path>
                <a:path w="102870" h="70485">
                  <a:moveTo>
                    <a:pt x="88379" y="21043"/>
                  </a:moveTo>
                  <a:lnTo>
                    <a:pt x="85280" y="21043"/>
                  </a:lnTo>
                  <a:lnTo>
                    <a:pt x="85280" y="15659"/>
                  </a:lnTo>
                  <a:lnTo>
                    <a:pt x="84455" y="15659"/>
                  </a:lnTo>
                  <a:lnTo>
                    <a:pt x="84455" y="21767"/>
                  </a:lnTo>
                  <a:lnTo>
                    <a:pt x="88379" y="21767"/>
                  </a:lnTo>
                  <a:lnTo>
                    <a:pt x="88379" y="21043"/>
                  </a:lnTo>
                  <a:close/>
                </a:path>
                <a:path w="102870" h="70485">
                  <a:moveTo>
                    <a:pt x="90728" y="5549"/>
                  </a:moveTo>
                  <a:lnTo>
                    <a:pt x="87630" y="5549"/>
                  </a:lnTo>
                  <a:lnTo>
                    <a:pt x="87630" y="165"/>
                  </a:lnTo>
                  <a:lnTo>
                    <a:pt x="86804" y="165"/>
                  </a:lnTo>
                  <a:lnTo>
                    <a:pt x="86804" y="6273"/>
                  </a:lnTo>
                  <a:lnTo>
                    <a:pt x="90728" y="6273"/>
                  </a:lnTo>
                  <a:lnTo>
                    <a:pt x="90728" y="5549"/>
                  </a:lnTo>
                  <a:close/>
                </a:path>
                <a:path w="102870" h="70485">
                  <a:moveTo>
                    <a:pt x="94830" y="17767"/>
                  </a:moveTo>
                  <a:lnTo>
                    <a:pt x="94627" y="17068"/>
                  </a:lnTo>
                  <a:lnTo>
                    <a:pt x="93992" y="16230"/>
                  </a:lnTo>
                  <a:lnTo>
                    <a:pt x="93941" y="17767"/>
                  </a:lnTo>
                  <a:lnTo>
                    <a:pt x="93814" y="19900"/>
                  </a:lnTo>
                  <a:lnTo>
                    <a:pt x="93167" y="20955"/>
                  </a:lnTo>
                  <a:lnTo>
                    <a:pt x="92633" y="21209"/>
                  </a:lnTo>
                  <a:lnTo>
                    <a:pt x="91135" y="21209"/>
                  </a:lnTo>
                  <a:lnTo>
                    <a:pt x="90678" y="21018"/>
                  </a:lnTo>
                  <a:lnTo>
                    <a:pt x="89903" y="20040"/>
                  </a:lnTo>
                  <a:lnTo>
                    <a:pt x="89789" y="17767"/>
                  </a:lnTo>
                  <a:lnTo>
                    <a:pt x="89928" y="17322"/>
                  </a:lnTo>
                  <a:lnTo>
                    <a:pt x="90728" y="16446"/>
                  </a:lnTo>
                  <a:lnTo>
                    <a:pt x="91249" y="16230"/>
                  </a:lnTo>
                  <a:lnTo>
                    <a:pt x="92532" y="16230"/>
                  </a:lnTo>
                  <a:lnTo>
                    <a:pt x="93027" y="16446"/>
                  </a:lnTo>
                  <a:lnTo>
                    <a:pt x="93789" y="17322"/>
                  </a:lnTo>
                  <a:lnTo>
                    <a:pt x="93941" y="17767"/>
                  </a:lnTo>
                  <a:lnTo>
                    <a:pt x="93941" y="16167"/>
                  </a:lnTo>
                  <a:lnTo>
                    <a:pt x="93700" y="15836"/>
                  </a:lnTo>
                  <a:lnTo>
                    <a:pt x="92900" y="15494"/>
                  </a:lnTo>
                  <a:lnTo>
                    <a:pt x="90792" y="15494"/>
                  </a:lnTo>
                  <a:lnTo>
                    <a:pt x="90017" y="15862"/>
                  </a:lnTo>
                  <a:lnTo>
                    <a:pt x="89179" y="17068"/>
                  </a:lnTo>
                  <a:lnTo>
                    <a:pt x="89052" y="17310"/>
                  </a:lnTo>
                  <a:lnTo>
                    <a:pt x="88912" y="17767"/>
                  </a:lnTo>
                  <a:lnTo>
                    <a:pt x="88988" y="20040"/>
                  </a:lnTo>
                  <a:lnTo>
                    <a:pt x="89115" y="20421"/>
                  </a:lnTo>
                  <a:lnTo>
                    <a:pt x="89535" y="20955"/>
                  </a:lnTo>
                  <a:lnTo>
                    <a:pt x="90131" y="21640"/>
                  </a:lnTo>
                  <a:lnTo>
                    <a:pt x="90868" y="21958"/>
                  </a:lnTo>
                  <a:lnTo>
                    <a:pt x="92811" y="21958"/>
                  </a:lnTo>
                  <a:lnTo>
                    <a:pt x="93586" y="21590"/>
                  </a:lnTo>
                  <a:lnTo>
                    <a:pt x="93878" y="21209"/>
                  </a:lnTo>
                  <a:lnTo>
                    <a:pt x="94602" y="20281"/>
                  </a:lnTo>
                  <a:lnTo>
                    <a:pt x="94716" y="19900"/>
                  </a:lnTo>
                  <a:lnTo>
                    <a:pt x="94830" y="17767"/>
                  </a:lnTo>
                  <a:close/>
                </a:path>
                <a:path w="102870" h="70485">
                  <a:moveTo>
                    <a:pt x="97193" y="2273"/>
                  </a:moveTo>
                  <a:lnTo>
                    <a:pt x="96989" y="1587"/>
                  </a:lnTo>
                  <a:lnTo>
                    <a:pt x="96354" y="736"/>
                  </a:lnTo>
                  <a:lnTo>
                    <a:pt x="96291" y="2273"/>
                  </a:lnTo>
                  <a:lnTo>
                    <a:pt x="96177" y="4406"/>
                  </a:lnTo>
                  <a:lnTo>
                    <a:pt x="95516" y="5461"/>
                  </a:lnTo>
                  <a:lnTo>
                    <a:pt x="94996" y="5715"/>
                  </a:lnTo>
                  <a:lnTo>
                    <a:pt x="93497" y="5715"/>
                  </a:lnTo>
                  <a:lnTo>
                    <a:pt x="93040" y="5524"/>
                  </a:lnTo>
                  <a:lnTo>
                    <a:pt x="92913" y="5461"/>
                  </a:lnTo>
                  <a:lnTo>
                    <a:pt x="92252" y="4559"/>
                  </a:lnTo>
                  <a:lnTo>
                    <a:pt x="92138" y="2273"/>
                  </a:lnTo>
                  <a:lnTo>
                    <a:pt x="92278" y="1828"/>
                  </a:lnTo>
                  <a:lnTo>
                    <a:pt x="93078" y="952"/>
                  </a:lnTo>
                  <a:lnTo>
                    <a:pt x="93599" y="736"/>
                  </a:lnTo>
                  <a:lnTo>
                    <a:pt x="94881" y="736"/>
                  </a:lnTo>
                  <a:lnTo>
                    <a:pt x="95389" y="952"/>
                  </a:lnTo>
                  <a:lnTo>
                    <a:pt x="96151" y="1828"/>
                  </a:lnTo>
                  <a:lnTo>
                    <a:pt x="96291" y="2273"/>
                  </a:lnTo>
                  <a:lnTo>
                    <a:pt x="96291" y="660"/>
                  </a:lnTo>
                  <a:lnTo>
                    <a:pt x="96062" y="342"/>
                  </a:lnTo>
                  <a:lnTo>
                    <a:pt x="95262" y="0"/>
                  </a:lnTo>
                  <a:lnTo>
                    <a:pt x="93154" y="0"/>
                  </a:lnTo>
                  <a:lnTo>
                    <a:pt x="92367" y="381"/>
                  </a:lnTo>
                  <a:lnTo>
                    <a:pt x="91528" y="1587"/>
                  </a:lnTo>
                  <a:lnTo>
                    <a:pt x="91401" y="1816"/>
                  </a:lnTo>
                  <a:lnTo>
                    <a:pt x="91274" y="2273"/>
                  </a:lnTo>
                  <a:lnTo>
                    <a:pt x="91351" y="4559"/>
                  </a:lnTo>
                  <a:lnTo>
                    <a:pt x="91465" y="4927"/>
                  </a:lnTo>
                  <a:lnTo>
                    <a:pt x="91884" y="5461"/>
                  </a:lnTo>
                  <a:lnTo>
                    <a:pt x="92481" y="6146"/>
                  </a:lnTo>
                  <a:lnTo>
                    <a:pt x="93230" y="6464"/>
                  </a:lnTo>
                  <a:lnTo>
                    <a:pt x="95173" y="6464"/>
                  </a:lnTo>
                  <a:lnTo>
                    <a:pt x="95948" y="6108"/>
                  </a:lnTo>
                  <a:lnTo>
                    <a:pt x="96240" y="5715"/>
                  </a:lnTo>
                  <a:lnTo>
                    <a:pt x="96951" y="4787"/>
                  </a:lnTo>
                  <a:lnTo>
                    <a:pt x="97066" y="4406"/>
                  </a:lnTo>
                  <a:lnTo>
                    <a:pt x="97193" y="2273"/>
                  </a:lnTo>
                  <a:close/>
                </a:path>
                <a:path w="102870" h="70485">
                  <a:moveTo>
                    <a:pt x="100393" y="19202"/>
                  </a:moveTo>
                  <a:lnTo>
                    <a:pt x="100126" y="18910"/>
                  </a:lnTo>
                  <a:lnTo>
                    <a:pt x="99949" y="18732"/>
                  </a:lnTo>
                  <a:lnTo>
                    <a:pt x="99707" y="18605"/>
                  </a:lnTo>
                  <a:lnTo>
                    <a:pt x="99682" y="19507"/>
                  </a:lnTo>
                  <a:lnTo>
                    <a:pt x="99618" y="20434"/>
                  </a:lnTo>
                  <a:lnTo>
                    <a:pt x="99263" y="20916"/>
                  </a:lnTo>
                  <a:lnTo>
                    <a:pt x="98894" y="21056"/>
                  </a:lnTo>
                  <a:lnTo>
                    <a:pt x="96608" y="21056"/>
                  </a:lnTo>
                  <a:lnTo>
                    <a:pt x="96608" y="18910"/>
                  </a:lnTo>
                  <a:lnTo>
                    <a:pt x="98602" y="18910"/>
                  </a:lnTo>
                  <a:lnTo>
                    <a:pt x="98882" y="18961"/>
                  </a:lnTo>
                  <a:lnTo>
                    <a:pt x="99491" y="19202"/>
                  </a:lnTo>
                  <a:lnTo>
                    <a:pt x="99682" y="19507"/>
                  </a:lnTo>
                  <a:lnTo>
                    <a:pt x="99682" y="18605"/>
                  </a:lnTo>
                  <a:lnTo>
                    <a:pt x="99390" y="18478"/>
                  </a:lnTo>
                  <a:lnTo>
                    <a:pt x="99606" y="18376"/>
                  </a:lnTo>
                  <a:lnTo>
                    <a:pt x="99783" y="18237"/>
                  </a:lnTo>
                  <a:lnTo>
                    <a:pt x="100050" y="17945"/>
                  </a:lnTo>
                  <a:lnTo>
                    <a:pt x="100126" y="16548"/>
                  </a:lnTo>
                  <a:lnTo>
                    <a:pt x="99987" y="16344"/>
                  </a:lnTo>
                  <a:lnTo>
                    <a:pt x="99644" y="15875"/>
                  </a:lnTo>
                  <a:lnTo>
                    <a:pt x="99364" y="15760"/>
                  </a:lnTo>
                  <a:lnTo>
                    <a:pt x="99364" y="16840"/>
                  </a:lnTo>
                  <a:lnTo>
                    <a:pt x="99275" y="17868"/>
                  </a:lnTo>
                  <a:lnTo>
                    <a:pt x="98729" y="18199"/>
                  </a:lnTo>
                  <a:lnTo>
                    <a:pt x="98463" y="18237"/>
                  </a:lnTo>
                  <a:lnTo>
                    <a:pt x="96608" y="18237"/>
                  </a:lnTo>
                  <a:lnTo>
                    <a:pt x="96608" y="16344"/>
                  </a:lnTo>
                  <a:lnTo>
                    <a:pt x="98450" y="16344"/>
                  </a:lnTo>
                  <a:lnTo>
                    <a:pt x="98717" y="16395"/>
                  </a:lnTo>
                  <a:lnTo>
                    <a:pt x="99225" y="16598"/>
                  </a:lnTo>
                  <a:lnTo>
                    <a:pt x="99364" y="16840"/>
                  </a:lnTo>
                  <a:lnTo>
                    <a:pt x="99364" y="15760"/>
                  </a:lnTo>
                  <a:lnTo>
                    <a:pt x="99136" y="15659"/>
                  </a:lnTo>
                  <a:lnTo>
                    <a:pt x="95796" y="15659"/>
                  </a:lnTo>
                  <a:lnTo>
                    <a:pt x="95796" y="21767"/>
                  </a:lnTo>
                  <a:lnTo>
                    <a:pt x="99187" y="21767"/>
                  </a:lnTo>
                  <a:lnTo>
                    <a:pt x="99771" y="21526"/>
                  </a:lnTo>
                  <a:lnTo>
                    <a:pt x="100139" y="21056"/>
                  </a:lnTo>
                  <a:lnTo>
                    <a:pt x="100393" y="20739"/>
                  </a:lnTo>
                  <a:lnTo>
                    <a:pt x="100393" y="19202"/>
                  </a:lnTo>
                  <a:close/>
                </a:path>
                <a:path w="102870" h="70485">
                  <a:moveTo>
                    <a:pt x="102743" y="3708"/>
                  </a:moveTo>
                  <a:lnTo>
                    <a:pt x="102476" y="3416"/>
                  </a:lnTo>
                  <a:lnTo>
                    <a:pt x="102298" y="3238"/>
                  </a:lnTo>
                  <a:lnTo>
                    <a:pt x="102069" y="3111"/>
                  </a:lnTo>
                  <a:lnTo>
                    <a:pt x="102044" y="4013"/>
                  </a:lnTo>
                  <a:lnTo>
                    <a:pt x="101968" y="4940"/>
                  </a:lnTo>
                  <a:lnTo>
                    <a:pt x="101612" y="5422"/>
                  </a:lnTo>
                  <a:lnTo>
                    <a:pt x="101257" y="5575"/>
                  </a:lnTo>
                  <a:lnTo>
                    <a:pt x="98958" y="5575"/>
                  </a:lnTo>
                  <a:lnTo>
                    <a:pt x="98958" y="3416"/>
                  </a:lnTo>
                  <a:lnTo>
                    <a:pt x="100952" y="3416"/>
                  </a:lnTo>
                  <a:lnTo>
                    <a:pt x="101231" y="3467"/>
                  </a:lnTo>
                  <a:lnTo>
                    <a:pt x="101841" y="3708"/>
                  </a:lnTo>
                  <a:lnTo>
                    <a:pt x="102044" y="4013"/>
                  </a:lnTo>
                  <a:lnTo>
                    <a:pt x="102044" y="3111"/>
                  </a:lnTo>
                  <a:lnTo>
                    <a:pt x="101752" y="2984"/>
                  </a:lnTo>
                  <a:lnTo>
                    <a:pt x="101968" y="2882"/>
                  </a:lnTo>
                  <a:lnTo>
                    <a:pt x="102146" y="2755"/>
                  </a:lnTo>
                  <a:lnTo>
                    <a:pt x="102400" y="2451"/>
                  </a:lnTo>
                  <a:lnTo>
                    <a:pt x="102489" y="1054"/>
                  </a:lnTo>
                  <a:lnTo>
                    <a:pt x="102336" y="850"/>
                  </a:lnTo>
                  <a:lnTo>
                    <a:pt x="102006" y="381"/>
                  </a:lnTo>
                  <a:lnTo>
                    <a:pt x="101727" y="266"/>
                  </a:lnTo>
                  <a:lnTo>
                    <a:pt x="101727" y="1346"/>
                  </a:lnTo>
                  <a:lnTo>
                    <a:pt x="101625" y="2387"/>
                  </a:lnTo>
                  <a:lnTo>
                    <a:pt x="101092" y="2705"/>
                  </a:lnTo>
                  <a:lnTo>
                    <a:pt x="100812" y="2755"/>
                  </a:lnTo>
                  <a:lnTo>
                    <a:pt x="98958" y="2755"/>
                  </a:lnTo>
                  <a:lnTo>
                    <a:pt x="98958" y="850"/>
                  </a:lnTo>
                  <a:lnTo>
                    <a:pt x="100799" y="850"/>
                  </a:lnTo>
                  <a:lnTo>
                    <a:pt x="101079" y="901"/>
                  </a:lnTo>
                  <a:lnTo>
                    <a:pt x="101574" y="1117"/>
                  </a:lnTo>
                  <a:lnTo>
                    <a:pt x="101727" y="1346"/>
                  </a:lnTo>
                  <a:lnTo>
                    <a:pt x="101727" y="266"/>
                  </a:lnTo>
                  <a:lnTo>
                    <a:pt x="101498" y="165"/>
                  </a:lnTo>
                  <a:lnTo>
                    <a:pt x="98158" y="165"/>
                  </a:lnTo>
                  <a:lnTo>
                    <a:pt x="98158" y="6273"/>
                  </a:lnTo>
                  <a:lnTo>
                    <a:pt x="101549" y="6273"/>
                  </a:lnTo>
                  <a:lnTo>
                    <a:pt x="102133" y="6045"/>
                  </a:lnTo>
                  <a:lnTo>
                    <a:pt x="102489" y="5575"/>
                  </a:lnTo>
                  <a:lnTo>
                    <a:pt x="102743" y="5245"/>
                  </a:lnTo>
                  <a:lnTo>
                    <a:pt x="102743" y="3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90794" y="1727390"/>
              <a:ext cx="20955" cy="6350"/>
            </a:xfrm>
            <a:custGeom>
              <a:avLst/>
              <a:gdLst/>
              <a:ahLst/>
              <a:cxnLst/>
              <a:rect l="l" t="t" r="r" b="b"/>
              <a:pathLst>
                <a:path w="20954" h="6350">
                  <a:moveTo>
                    <a:pt x="3975" y="4127"/>
                  </a:moveTo>
                  <a:lnTo>
                    <a:pt x="3225" y="1930"/>
                  </a:lnTo>
                  <a:lnTo>
                    <a:pt x="3200" y="3530"/>
                  </a:lnTo>
                  <a:lnTo>
                    <a:pt x="723" y="3530"/>
                  </a:lnTo>
                  <a:lnTo>
                    <a:pt x="736" y="3213"/>
                  </a:lnTo>
                  <a:lnTo>
                    <a:pt x="863" y="2832"/>
                  </a:lnTo>
                  <a:lnTo>
                    <a:pt x="1333" y="2336"/>
                  </a:lnTo>
                  <a:lnTo>
                    <a:pt x="1612" y="2209"/>
                  </a:lnTo>
                  <a:lnTo>
                    <a:pt x="2438" y="2209"/>
                  </a:lnTo>
                  <a:lnTo>
                    <a:pt x="2781" y="2400"/>
                  </a:lnTo>
                  <a:lnTo>
                    <a:pt x="3035" y="2844"/>
                  </a:lnTo>
                  <a:lnTo>
                    <a:pt x="3149" y="3149"/>
                  </a:lnTo>
                  <a:lnTo>
                    <a:pt x="3200" y="3530"/>
                  </a:lnTo>
                  <a:lnTo>
                    <a:pt x="3200" y="1930"/>
                  </a:lnTo>
                  <a:lnTo>
                    <a:pt x="2628" y="1638"/>
                  </a:lnTo>
                  <a:lnTo>
                    <a:pt x="2324" y="1562"/>
                  </a:lnTo>
                  <a:lnTo>
                    <a:pt x="1371" y="1562"/>
                  </a:lnTo>
                  <a:lnTo>
                    <a:pt x="863" y="1778"/>
                  </a:lnTo>
                  <a:lnTo>
                    <a:pt x="88" y="2679"/>
                  </a:lnTo>
                  <a:lnTo>
                    <a:pt x="0" y="2946"/>
                  </a:lnTo>
                  <a:lnTo>
                    <a:pt x="88" y="5270"/>
                  </a:lnTo>
                  <a:lnTo>
                    <a:pt x="863" y="6070"/>
                  </a:lnTo>
                  <a:lnTo>
                    <a:pt x="1333" y="6273"/>
                  </a:lnTo>
                  <a:lnTo>
                    <a:pt x="2108" y="6273"/>
                  </a:lnTo>
                  <a:lnTo>
                    <a:pt x="3911" y="4724"/>
                  </a:lnTo>
                  <a:lnTo>
                    <a:pt x="3175" y="4724"/>
                  </a:lnTo>
                  <a:lnTo>
                    <a:pt x="3098" y="4940"/>
                  </a:lnTo>
                  <a:lnTo>
                    <a:pt x="3022" y="5092"/>
                  </a:lnTo>
                  <a:lnTo>
                    <a:pt x="2654" y="5499"/>
                  </a:lnTo>
                  <a:lnTo>
                    <a:pt x="2336" y="5626"/>
                  </a:lnTo>
                  <a:lnTo>
                    <a:pt x="1536" y="5626"/>
                  </a:lnTo>
                  <a:lnTo>
                    <a:pt x="1244" y="5499"/>
                  </a:lnTo>
                  <a:lnTo>
                    <a:pt x="825" y="4940"/>
                  </a:lnTo>
                  <a:lnTo>
                    <a:pt x="698" y="4127"/>
                  </a:lnTo>
                  <a:lnTo>
                    <a:pt x="3975" y="4127"/>
                  </a:lnTo>
                  <a:close/>
                </a:path>
                <a:path w="20954" h="6350">
                  <a:moveTo>
                    <a:pt x="7073" y="1574"/>
                  </a:moveTo>
                  <a:lnTo>
                    <a:pt x="6845" y="1562"/>
                  </a:lnTo>
                  <a:lnTo>
                    <a:pt x="6540" y="1562"/>
                  </a:lnTo>
                  <a:lnTo>
                    <a:pt x="6273" y="1663"/>
                  </a:lnTo>
                  <a:lnTo>
                    <a:pt x="5816" y="2095"/>
                  </a:lnTo>
                  <a:lnTo>
                    <a:pt x="5676" y="2273"/>
                  </a:lnTo>
                  <a:lnTo>
                    <a:pt x="5613" y="2425"/>
                  </a:lnTo>
                  <a:lnTo>
                    <a:pt x="5613" y="1663"/>
                  </a:lnTo>
                  <a:lnTo>
                    <a:pt x="4914" y="1663"/>
                  </a:lnTo>
                  <a:lnTo>
                    <a:pt x="4914" y="6121"/>
                  </a:lnTo>
                  <a:lnTo>
                    <a:pt x="5651" y="6121"/>
                  </a:lnTo>
                  <a:lnTo>
                    <a:pt x="5651" y="3238"/>
                  </a:lnTo>
                  <a:lnTo>
                    <a:pt x="5753" y="2959"/>
                  </a:lnTo>
                  <a:lnTo>
                    <a:pt x="6159" y="2476"/>
                  </a:lnTo>
                  <a:lnTo>
                    <a:pt x="6451" y="2349"/>
                  </a:lnTo>
                  <a:lnTo>
                    <a:pt x="6832" y="2349"/>
                  </a:lnTo>
                  <a:lnTo>
                    <a:pt x="7073" y="2374"/>
                  </a:lnTo>
                  <a:lnTo>
                    <a:pt x="7073" y="1574"/>
                  </a:lnTo>
                  <a:close/>
                </a:path>
                <a:path w="20954" h="6350">
                  <a:moveTo>
                    <a:pt x="9347" y="1663"/>
                  </a:moveTo>
                  <a:lnTo>
                    <a:pt x="8636" y="1663"/>
                  </a:lnTo>
                  <a:lnTo>
                    <a:pt x="8636" y="419"/>
                  </a:lnTo>
                  <a:lnTo>
                    <a:pt x="7874" y="419"/>
                  </a:lnTo>
                  <a:lnTo>
                    <a:pt x="7874" y="1663"/>
                  </a:lnTo>
                  <a:lnTo>
                    <a:pt x="7277" y="1663"/>
                  </a:lnTo>
                  <a:lnTo>
                    <a:pt x="7277" y="2273"/>
                  </a:lnTo>
                  <a:lnTo>
                    <a:pt x="7874" y="2273"/>
                  </a:lnTo>
                  <a:lnTo>
                    <a:pt x="7874" y="5511"/>
                  </a:lnTo>
                  <a:lnTo>
                    <a:pt x="7937" y="5740"/>
                  </a:lnTo>
                  <a:lnTo>
                    <a:pt x="8191" y="6096"/>
                  </a:lnTo>
                  <a:lnTo>
                    <a:pt x="8420" y="6184"/>
                  </a:lnTo>
                  <a:lnTo>
                    <a:pt x="8890" y="6184"/>
                  </a:lnTo>
                  <a:lnTo>
                    <a:pt x="9258" y="6146"/>
                  </a:lnTo>
                  <a:lnTo>
                    <a:pt x="9347" y="5524"/>
                  </a:lnTo>
                  <a:lnTo>
                    <a:pt x="8953" y="5537"/>
                  </a:lnTo>
                  <a:lnTo>
                    <a:pt x="8686" y="5435"/>
                  </a:lnTo>
                  <a:lnTo>
                    <a:pt x="8636" y="2273"/>
                  </a:lnTo>
                  <a:lnTo>
                    <a:pt x="9347" y="2273"/>
                  </a:lnTo>
                  <a:lnTo>
                    <a:pt x="9347" y="1663"/>
                  </a:lnTo>
                  <a:close/>
                </a:path>
                <a:path w="20954" h="6350">
                  <a:moveTo>
                    <a:pt x="14109" y="5588"/>
                  </a:moveTo>
                  <a:lnTo>
                    <a:pt x="13754" y="5613"/>
                  </a:lnTo>
                  <a:lnTo>
                    <a:pt x="13601" y="3848"/>
                  </a:lnTo>
                  <a:lnTo>
                    <a:pt x="13512" y="2184"/>
                  </a:lnTo>
                  <a:lnTo>
                    <a:pt x="13449" y="2044"/>
                  </a:lnTo>
                  <a:lnTo>
                    <a:pt x="12865" y="1701"/>
                  </a:lnTo>
                  <a:lnTo>
                    <a:pt x="12865" y="3848"/>
                  </a:lnTo>
                  <a:lnTo>
                    <a:pt x="12865" y="4914"/>
                  </a:lnTo>
                  <a:lnTo>
                    <a:pt x="12649" y="5245"/>
                  </a:lnTo>
                  <a:lnTo>
                    <a:pt x="11988" y="5562"/>
                  </a:lnTo>
                  <a:lnTo>
                    <a:pt x="11722" y="5626"/>
                  </a:lnTo>
                  <a:lnTo>
                    <a:pt x="11252" y="5626"/>
                  </a:lnTo>
                  <a:lnTo>
                    <a:pt x="11125" y="5588"/>
                  </a:lnTo>
                  <a:lnTo>
                    <a:pt x="10909" y="5448"/>
                  </a:lnTo>
                  <a:lnTo>
                    <a:pt x="10782" y="4432"/>
                  </a:lnTo>
                  <a:lnTo>
                    <a:pt x="11150" y="4229"/>
                  </a:lnTo>
                  <a:lnTo>
                    <a:pt x="11353" y="4178"/>
                  </a:lnTo>
                  <a:lnTo>
                    <a:pt x="12217" y="4064"/>
                  </a:lnTo>
                  <a:lnTo>
                    <a:pt x="12649" y="3949"/>
                  </a:lnTo>
                  <a:lnTo>
                    <a:pt x="12865" y="3848"/>
                  </a:lnTo>
                  <a:lnTo>
                    <a:pt x="12865" y="1701"/>
                  </a:lnTo>
                  <a:lnTo>
                    <a:pt x="12369" y="1549"/>
                  </a:lnTo>
                  <a:lnTo>
                    <a:pt x="11391" y="1549"/>
                  </a:lnTo>
                  <a:lnTo>
                    <a:pt x="10121" y="3022"/>
                  </a:lnTo>
                  <a:lnTo>
                    <a:pt x="10820" y="3022"/>
                  </a:lnTo>
                  <a:lnTo>
                    <a:pt x="10896" y="2616"/>
                  </a:lnTo>
                  <a:lnTo>
                    <a:pt x="11163" y="2286"/>
                  </a:lnTo>
                  <a:lnTo>
                    <a:pt x="11430" y="2184"/>
                  </a:lnTo>
                  <a:lnTo>
                    <a:pt x="12166" y="2184"/>
                  </a:lnTo>
                  <a:lnTo>
                    <a:pt x="12420" y="2235"/>
                  </a:lnTo>
                  <a:lnTo>
                    <a:pt x="12788" y="2476"/>
                  </a:lnTo>
                  <a:lnTo>
                    <a:pt x="12763" y="3314"/>
                  </a:lnTo>
                  <a:lnTo>
                    <a:pt x="10871" y="3619"/>
                  </a:lnTo>
                  <a:lnTo>
                    <a:pt x="10528" y="3759"/>
                  </a:lnTo>
                  <a:lnTo>
                    <a:pt x="10007" y="4229"/>
                  </a:lnTo>
                  <a:lnTo>
                    <a:pt x="10109" y="5727"/>
                  </a:lnTo>
                  <a:lnTo>
                    <a:pt x="10515" y="6121"/>
                  </a:lnTo>
                  <a:lnTo>
                    <a:pt x="10883" y="6261"/>
                  </a:lnTo>
                  <a:lnTo>
                    <a:pt x="11633" y="6261"/>
                  </a:lnTo>
                  <a:lnTo>
                    <a:pt x="11950" y="6197"/>
                  </a:lnTo>
                  <a:lnTo>
                    <a:pt x="12522" y="5892"/>
                  </a:lnTo>
                  <a:lnTo>
                    <a:pt x="12738" y="5727"/>
                  </a:lnTo>
                  <a:lnTo>
                    <a:pt x="12903" y="5524"/>
                  </a:lnTo>
                  <a:lnTo>
                    <a:pt x="13004" y="5892"/>
                  </a:lnTo>
                  <a:lnTo>
                    <a:pt x="13144" y="6121"/>
                  </a:lnTo>
                  <a:lnTo>
                    <a:pt x="13335" y="6210"/>
                  </a:lnTo>
                  <a:lnTo>
                    <a:pt x="13690" y="6210"/>
                  </a:lnTo>
                  <a:lnTo>
                    <a:pt x="14071" y="6146"/>
                  </a:lnTo>
                  <a:lnTo>
                    <a:pt x="14109" y="5613"/>
                  </a:lnTo>
                  <a:close/>
                </a:path>
                <a:path w="20954" h="6350">
                  <a:moveTo>
                    <a:pt x="15608" y="0"/>
                  </a:moveTo>
                  <a:lnTo>
                    <a:pt x="14859" y="0"/>
                  </a:lnTo>
                  <a:lnTo>
                    <a:pt x="14859" y="6121"/>
                  </a:lnTo>
                  <a:lnTo>
                    <a:pt x="15608" y="6121"/>
                  </a:lnTo>
                  <a:lnTo>
                    <a:pt x="15608" y="0"/>
                  </a:lnTo>
                  <a:close/>
                </a:path>
                <a:path w="20954" h="6350">
                  <a:moveTo>
                    <a:pt x="20408" y="6121"/>
                  </a:moveTo>
                  <a:lnTo>
                    <a:pt x="18605" y="3327"/>
                  </a:lnTo>
                  <a:lnTo>
                    <a:pt x="20307" y="1663"/>
                  </a:lnTo>
                  <a:lnTo>
                    <a:pt x="19354" y="1663"/>
                  </a:lnTo>
                  <a:lnTo>
                    <a:pt x="17437" y="3556"/>
                  </a:lnTo>
                  <a:lnTo>
                    <a:pt x="17437" y="0"/>
                  </a:lnTo>
                  <a:lnTo>
                    <a:pt x="16713" y="0"/>
                  </a:lnTo>
                  <a:lnTo>
                    <a:pt x="16713" y="6121"/>
                  </a:lnTo>
                  <a:lnTo>
                    <a:pt x="17437" y="6121"/>
                  </a:lnTo>
                  <a:lnTo>
                    <a:pt x="17437" y="4445"/>
                  </a:lnTo>
                  <a:lnTo>
                    <a:pt x="18059" y="3873"/>
                  </a:lnTo>
                  <a:lnTo>
                    <a:pt x="19456" y="6121"/>
                  </a:lnTo>
                  <a:lnTo>
                    <a:pt x="20408" y="6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2367" y="1457211"/>
              <a:ext cx="161290" cy="85725"/>
            </a:xfrm>
            <a:custGeom>
              <a:avLst/>
              <a:gdLst/>
              <a:ahLst/>
              <a:cxnLst/>
              <a:rect l="l" t="t" r="r" b="b"/>
              <a:pathLst>
                <a:path w="161289" h="85725">
                  <a:moveTo>
                    <a:pt x="158394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82451"/>
                  </a:lnTo>
                  <a:lnTo>
                    <a:pt x="158394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2367" y="1457211"/>
              <a:ext cx="161290" cy="85725"/>
            </a:xfrm>
            <a:custGeom>
              <a:avLst/>
              <a:gdLst/>
              <a:ahLst/>
              <a:cxnLst/>
              <a:rect l="l" t="t" r="r" b="b"/>
              <a:pathLst>
                <a:path w="161289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4972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6197"/>
                  </a:lnTo>
                  <a:lnTo>
                    <a:pt x="161170" y="79029"/>
                  </a:lnTo>
                  <a:lnTo>
                    <a:pt x="161170" y="82451"/>
                  </a:lnTo>
                  <a:lnTo>
                    <a:pt x="158394" y="85227"/>
                  </a:lnTo>
                  <a:lnTo>
                    <a:pt x="154972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2367" y="1457211"/>
              <a:ext cx="161290" cy="19050"/>
            </a:xfrm>
            <a:custGeom>
              <a:avLst/>
              <a:gdLst/>
              <a:ahLst/>
              <a:cxnLst/>
              <a:rect l="l" t="t" r="r" b="b"/>
              <a:pathLst>
                <a:path w="161289" h="19050">
                  <a:moveTo>
                    <a:pt x="161170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42367" y="1457211"/>
              <a:ext cx="161290" cy="19050"/>
            </a:xfrm>
            <a:custGeom>
              <a:avLst/>
              <a:gdLst/>
              <a:ahLst/>
              <a:cxnLst/>
              <a:rect l="l" t="t" r="r" b="b"/>
              <a:pathLst>
                <a:path w="161289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4972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6197"/>
                  </a:lnTo>
                  <a:lnTo>
                    <a:pt x="161170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5078" y="1459925"/>
              <a:ext cx="42637" cy="2711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088268" y="1464068"/>
              <a:ext cx="14604" cy="7620"/>
            </a:xfrm>
            <a:custGeom>
              <a:avLst/>
              <a:gdLst/>
              <a:ahLst/>
              <a:cxnLst/>
              <a:rect l="l" t="t" r="r" b="b"/>
              <a:pathLst>
                <a:path w="14604" h="7619">
                  <a:moveTo>
                    <a:pt x="4673" y="1397"/>
                  </a:moveTo>
                  <a:lnTo>
                    <a:pt x="4610" y="1181"/>
                  </a:lnTo>
                  <a:lnTo>
                    <a:pt x="4368" y="889"/>
                  </a:lnTo>
                  <a:lnTo>
                    <a:pt x="3784" y="266"/>
                  </a:lnTo>
                  <a:lnTo>
                    <a:pt x="3365" y="88"/>
                  </a:lnTo>
                  <a:lnTo>
                    <a:pt x="3365" y="1917"/>
                  </a:lnTo>
                  <a:lnTo>
                    <a:pt x="3352" y="3467"/>
                  </a:lnTo>
                  <a:lnTo>
                    <a:pt x="2984" y="4025"/>
                  </a:lnTo>
                  <a:lnTo>
                    <a:pt x="2705" y="4165"/>
                  </a:lnTo>
                  <a:lnTo>
                    <a:pt x="2095" y="4165"/>
                  </a:lnTo>
                  <a:lnTo>
                    <a:pt x="1917" y="4102"/>
                  </a:lnTo>
                  <a:lnTo>
                    <a:pt x="1397" y="3721"/>
                  </a:lnTo>
                  <a:lnTo>
                    <a:pt x="1346" y="1917"/>
                  </a:lnTo>
                  <a:lnTo>
                    <a:pt x="1549" y="1397"/>
                  </a:lnTo>
                  <a:lnTo>
                    <a:pt x="1866" y="1181"/>
                  </a:lnTo>
                  <a:lnTo>
                    <a:pt x="2730" y="1181"/>
                  </a:lnTo>
                  <a:lnTo>
                    <a:pt x="3009" y="1333"/>
                  </a:lnTo>
                  <a:lnTo>
                    <a:pt x="3365" y="1917"/>
                  </a:lnTo>
                  <a:lnTo>
                    <a:pt x="3365" y="88"/>
                  </a:lnTo>
                  <a:lnTo>
                    <a:pt x="2324" y="50"/>
                  </a:lnTo>
                  <a:lnTo>
                    <a:pt x="1981" y="165"/>
                  </a:lnTo>
                  <a:lnTo>
                    <a:pt x="1536" y="508"/>
                  </a:lnTo>
                  <a:lnTo>
                    <a:pt x="1384" y="673"/>
                  </a:lnTo>
                  <a:lnTo>
                    <a:pt x="1244" y="889"/>
                  </a:lnTo>
                  <a:lnTo>
                    <a:pt x="1244" y="165"/>
                  </a:lnTo>
                  <a:lnTo>
                    <a:pt x="0" y="165"/>
                  </a:lnTo>
                  <a:lnTo>
                    <a:pt x="0" y="7061"/>
                  </a:lnTo>
                  <a:lnTo>
                    <a:pt x="1282" y="7061"/>
                  </a:lnTo>
                  <a:lnTo>
                    <a:pt x="1282" y="4483"/>
                  </a:lnTo>
                  <a:lnTo>
                    <a:pt x="1422" y="4686"/>
                  </a:lnTo>
                  <a:lnTo>
                    <a:pt x="1562" y="4851"/>
                  </a:lnTo>
                  <a:lnTo>
                    <a:pt x="1968" y="5156"/>
                  </a:lnTo>
                  <a:lnTo>
                    <a:pt x="2286" y="5245"/>
                  </a:lnTo>
                  <a:lnTo>
                    <a:pt x="3302" y="5245"/>
                  </a:lnTo>
                  <a:lnTo>
                    <a:pt x="3810" y="5016"/>
                  </a:lnTo>
                  <a:lnTo>
                    <a:pt x="4267" y="4483"/>
                  </a:lnTo>
                  <a:lnTo>
                    <a:pt x="4546" y="4165"/>
                  </a:lnTo>
                  <a:lnTo>
                    <a:pt x="4673" y="1397"/>
                  </a:lnTo>
                  <a:close/>
                </a:path>
                <a:path w="14604" h="7619">
                  <a:moveTo>
                    <a:pt x="8585" y="50"/>
                  </a:moveTo>
                  <a:lnTo>
                    <a:pt x="8026" y="38"/>
                  </a:lnTo>
                  <a:lnTo>
                    <a:pt x="7708" y="139"/>
                  </a:lnTo>
                  <a:lnTo>
                    <a:pt x="7315" y="469"/>
                  </a:lnTo>
                  <a:lnTo>
                    <a:pt x="7137" y="698"/>
                  </a:lnTo>
                  <a:lnTo>
                    <a:pt x="6946" y="1028"/>
                  </a:lnTo>
                  <a:lnTo>
                    <a:pt x="6946" y="165"/>
                  </a:lnTo>
                  <a:lnTo>
                    <a:pt x="5715" y="165"/>
                  </a:lnTo>
                  <a:lnTo>
                    <a:pt x="5715" y="5105"/>
                  </a:lnTo>
                  <a:lnTo>
                    <a:pt x="7010" y="5105"/>
                  </a:lnTo>
                  <a:lnTo>
                    <a:pt x="7010" y="2349"/>
                  </a:lnTo>
                  <a:lnTo>
                    <a:pt x="7061" y="2057"/>
                  </a:lnTo>
                  <a:lnTo>
                    <a:pt x="7340" y="1524"/>
                  </a:lnTo>
                  <a:lnTo>
                    <a:pt x="7696" y="1358"/>
                  </a:lnTo>
                  <a:lnTo>
                    <a:pt x="8204" y="1358"/>
                  </a:lnTo>
                  <a:lnTo>
                    <a:pt x="8585" y="1371"/>
                  </a:lnTo>
                  <a:lnTo>
                    <a:pt x="8585" y="50"/>
                  </a:lnTo>
                  <a:close/>
                </a:path>
                <a:path w="14604" h="7619">
                  <a:moveTo>
                    <a:pt x="14033" y="1765"/>
                  </a:moveTo>
                  <a:lnTo>
                    <a:pt x="13881" y="1308"/>
                  </a:lnTo>
                  <a:lnTo>
                    <a:pt x="13716" y="1092"/>
                  </a:lnTo>
                  <a:lnTo>
                    <a:pt x="13055" y="266"/>
                  </a:lnTo>
                  <a:lnTo>
                    <a:pt x="12636" y="101"/>
                  </a:lnTo>
                  <a:lnTo>
                    <a:pt x="12636" y="1765"/>
                  </a:lnTo>
                  <a:lnTo>
                    <a:pt x="12636" y="3517"/>
                  </a:lnTo>
                  <a:lnTo>
                    <a:pt x="12230" y="4064"/>
                  </a:lnTo>
                  <a:lnTo>
                    <a:pt x="11938" y="4191"/>
                  </a:lnTo>
                  <a:lnTo>
                    <a:pt x="11176" y="4191"/>
                  </a:lnTo>
                  <a:lnTo>
                    <a:pt x="10883" y="4064"/>
                  </a:lnTo>
                  <a:lnTo>
                    <a:pt x="10477" y="3517"/>
                  </a:lnTo>
                  <a:lnTo>
                    <a:pt x="10477" y="1765"/>
                  </a:lnTo>
                  <a:lnTo>
                    <a:pt x="10896" y="1231"/>
                  </a:lnTo>
                  <a:lnTo>
                    <a:pt x="11176" y="1092"/>
                  </a:lnTo>
                  <a:lnTo>
                    <a:pt x="11938" y="1092"/>
                  </a:lnTo>
                  <a:lnTo>
                    <a:pt x="12217" y="1231"/>
                  </a:lnTo>
                  <a:lnTo>
                    <a:pt x="12636" y="1765"/>
                  </a:lnTo>
                  <a:lnTo>
                    <a:pt x="12636" y="101"/>
                  </a:lnTo>
                  <a:lnTo>
                    <a:pt x="12420" y="0"/>
                  </a:lnTo>
                  <a:lnTo>
                    <a:pt x="10706" y="0"/>
                  </a:lnTo>
                  <a:lnTo>
                    <a:pt x="10083" y="266"/>
                  </a:lnTo>
                  <a:lnTo>
                    <a:pt x="9245" y="1308"/>
                  </a:lnTo>
                  <a:lnTo>
                    <a:pt x="9093" y="1765"/>
                  </a:lnTo>
                  <a:lnTo>
                    <a:pt x="9182" y="3784"/>
                  </a:lnTo>
                  <a:lnTo>
                    <a:pt x="9296" y="4064"/>
                  </a:lnTo>
                  <a:lnTo>
                    <a:pt x="10083" y="5016"/>
                  </a:lnTo>
                  <a:lnTo>
                    <a:pt x="10718" y="5283"/>
                  </a:lnTo>
                  <a:lnTo>
                    <a:pt x="12420" y="5283"/>
                  </a:lnTo>
                  <a:lnTo>
                    <a:pt x="13055" y="5016"/>
                  </a:lnTo>
                  <a:lnTo>
                    <a:pt x="13716" y="4191"/>
                  </a:lnTo>
                  <a:lnTo>
                    <a:pt x="13830" y="4064"/>
                  </a:lnTo>
                  <a:lnTo>
                    <a:pt x="13957" y="3784"/>
                  </a:lnTo>
                  <a:lnTo>
                    <a:pt x="14033" y="1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1979" y="1494015"/>
              <a:ext cx="310714" cy="2812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03254" y="1462442"/>
              <a:ext cx="29845" cy="8890"/>
            </a:xfrm>
            <a:custGeom>
              <a:avLst/>
              <a:gdLst/>
              <a:ahLst/>
              <a:cxnLst/>
              <a:rect l="l" t="t" r="r" b="b"/>
              <a:pathLst>
                <a:path w="29845" h="8890">
                  <a:moveTo>
                    <a:pt x="4673" y="3022"/>
                  </a:moveTo>
                  <a:lnTo>
                    <a:pt x="4597" y="2806"/>
                  </a:lnTo>
                  <a:lnTo>
                    <a:pt x="4356" y="2514"/>
                  </a:lnTo>
                  <a:lnTo>
                    <a:pt x="3771" y="1892"/>
                  </a:lnTo>
                  <a:lnTo>
                    <a:pt x="3352" y="1714"/>
                  </a:lnTo>
                  <a:lnTo>
                    <a:pt x="3352" y="3543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692" y="5791"/>
                  </a:lnTo>
                  <a:lnTo>
                    <a:pt x="2095" y="5791"/>
                  </a:lnTo>
                  <a:lnTo>
                    <a:pt x="1905" y="5727"/>
                  </a:lnTo>
                  <a:lnTo>
                    <a:pt x="1384" y="5346"/>
                  </a:lnTo>
                  <a:lnTo>
                    <a:pt x="1346" y="3543"/>
                  </a:lnTo>
                  <a:lnTo>
                    <a:pt x="1549" y="3022"/>
                  </a:lnTo>
                  <a:lnTo>
                    <a:pt x="1866" y="2806"/>
                  </a:lnTo>
                  <a:lnTo>
                    <a:pt x="2730" y="2806"/>
                  </a:lnTo>
                  <a:lnTo>
                    <a:pt x="3009" y="2959"/>
                  </a:lnTo>
                  <a:lnTo>
                    <a:pt x="3352" y="3543"/>
                  </a:lnTo>
                  <a:lnTo>
                    <a:pt x="3352" y="1714"/>
                  </a:lnTo>
                  <a:lnTo>
                    <a:pt x="2311" y="1676"/>
                  </a:lnTo>
                  <a:lnTo>
                    <a:pt x="1968" y="1790"/>
                  </a:lnTo>
                  <a:lnTo>
                    <a:pt x="1524" y="2133"/>
                  </a:lnTo>
                  <a:lnTo>
                    <a:pt x="1371" y="2298"/>
                  </a:lnTo>
                  <a:lnTo>
                    <a:pt x="1231" y="2514"/>
                  </a:lnTo>
                  <a:lnTo>
                    <a:pt x="1231" y="1790"/>
                  </a:lnTo>
                  <a:lnTo>
                    <a:pt x="0" y="1790"/>
                  </a:lnTo>
                  <a:lnTo>
                    <a:pt x="0" y="8686"/>
                  </a:lnTo>
                  <a:lnTo>
                    <a:pt x="1282" y="8686"/>
                  </a:lnTo>
                  <a:lnTo>
                    <a:pt x="1282" y="6108"/>
                  </a:lnTo>
                  <a:lnTo>
                    <a:pt x="1422" y="6311"/>
                  </a:lnTo>
                  <a:lnTo>
                    <a:pt x="1549" y="6477"/>
                  </a:lnTo>
                  <a:lnTo>
                    <a:pt x="1955" y="6781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797" y="6642"/>
                  </a:lnTo>
                  <a:lnTo>
                    <a:pt x="4267" y="6108"/>
                  </a:lnTo>
                  <a:lnTo>
                    <a:pt x="4533" y="5791"/>
                  </a:lnTo>
                  <a:lnTo>
                    <a:pt x="4673" y="3022"/>
                  </a:lnTo>
                  <a:close/>
                </a:path>
                <a:path w="29845" h="8890">
                  <a:moveTo>
                    <a:pt x="10007" y="4622"/>
                  </a:moveTo>
                  <a:lnTo>
                    <a:pt x="9994" y="3759"/>
                  </a:lnTo>
                  <a:lnTo>
                    <a:pt x="9893" y="3187"/>
                  </a:lnTo>
                  <a:lnTo>
                    <a:pt x="9791" y="2908"/>
                  </a:lnTo>
                  <a:lnTo>
                    <a:pt x="9664" y="2717"/>
                  </a:lnTo>
                  <a:lnTo>
                    <a:pt x="9385" y="2286"/>
                  </a:lnTo>
                  <a:lnTo>
                    <a:pt x="9105" y="2044"/>
                  </a:lnTo>
                  <a:lnTo>
                    <a:pt x="8674" y="1841"/>
                  </a:lnTo>
                  <a:lnTo>
                    <a:pt x="8674" y="3759"/>
                  </a:lnTo>
                  <a:lnTo>
                    <a:pt x="6654" y="3759"/>
                  </a:lnTo>
                  <a:lnTo>
                    <a:pt x="6705" y="3454"/>
                  </a:lnTo>
                  <a:lnTo>
                    <a:pt x="6832" y="3162"/>
                  </a:lnTo>
                  <a:lnTo>
                    <a:pt x="7137" y="2819"/>
                  </a:lnTo>
                  <a:lnTo>
                    <a:pt x="7366" y="2717"/>
                  </a:lnTo>
                  <a:lnTo>
                    <a:pt x="7937" y="2717"/>
                  </a:lnTo>
                  <a:lnTo>
                    <a:pt x="8178" y="2819"/>
                  </a:lnTo>
                  <a:lnTo>
                    <a:pt x="8547" y="3162"/>
                  </a:lnTo>
                  <a:lnTo>
                    <a:pt x="8648" y="3454"/>
                  </a:lnTo>
                  <a:lnTo>
                    <a:pt x="8674" y="3759"/>
                  </a:lnTo>
                  <a:lnTo>
                    <a:pt x="8674" y="1841"/>
                  </a:lnTo>
                  <a:lnTo>
                    <a:pt x="8445" y="1727"/>
                  </a:lnTo>
                  <a:lnTo>
                    <a:pt x="8077" y="1651"/>
                  </a:lnTo>
                  <a:lnTo>
                    <a:pt x="6972" y="1651"/>
                  </a:lnTo>
                  <a:lnTo>
                    <a:pt x="6413" y="1879"/>
                  </a:lnTo>
                  <a:lnTo>
                    <a:pt x="5613" y="2717"/>
                  </a:lnTo>
                  <a:lnTo>
                    <a:pt x="5499" y="2908"/>
                  </a:lnTo>
                  <a:lnTo>
                    <a:pt x="5397" y="3251"/>
                  </a:lnTo>
                  <a:lnTo>
                    <a:pt x="5448" y="5575"/>
                  </a:lnTo>
                  <a:lnTo>
                    <a:pt x="5562" y="5880"/>
                  </a:lnTo>
                  <a:lnTo>
                    <a:pt x="6527" y="6692"/>
                  </a:lnTo>
                  <a:lnTo>
                    <a:pt x="7086" y="6896"/>
                  </a:lnTo>
                  <a:lnTo>
                    <a:pt x="8470" y="6896"/>
                  </a:lnTo>
                  <a:lnTo>
                    <a:pt x="9067" y="6654"/>
                  </a:lnTo>
                  <a:lnTo>
                    <a:pt x="9779" y="5842"/>
                  </a:lnTo>
                  <a:lnTo>
                    <a:pt x="9918" y="5575"/>
                  </a:lnTo>
                  <a:lnTo>
                    <a:pt x="9956" y="5283"/>
                  </a:lnTo>
                  <a:lnTo>
                    <a:pt x="8623" y="5283"/>
                  </a:lnTo>
                  <a:lnTo>
                    <a:pt x="8432" y="5575"/>
                  </a:lnTo>
                  <a:lnTo>
                    <a:pt x="8216" y="5778"/>
                  </a:lnTo>
                  <a:lnTo>
                    <a:pt x="8001" y="5842"/>
                  </a:lnTo>
                  <a:lnTo>
                    <a:pt x="7480" y="5842"/>
                  </a:lnTo>
                  <a:lnTo>
                    <a:pt x="7277" y="5778"/>
                  </a:lnTo>
                  <a:lnTo>
                    <a:pt x="6807" y="5461"/>
                  </a:lnTo>
                  <a:lnTo>
                    <a:pt x="6718" y="5283"/>
                  </a:lnTo>
                  <a:lnTo>
                    <a:pt x="6629" y="4622"/>
                  </a:lnTo>
                  <a:lnTo>
                    <a:pt x="10007" y="4622"/>
                  </a:lnTo>
                  <a:close/>
                </a:path>
                <a:path w="29845" h="8890">
                  <a:moveTo>
                    <a:pt x="13741" y="1676"/>
                  </a:moveTo>
                  <a:lnTo>
                    <a:pt x="13182" y="1663"/>
                  </a:lnTo>
                  <a:lnTo>
                    <a:pt x="12865" y="1765"/>
                  </a:lnTo>
                  <a:lnTo>
                    <a:pt x="12484" y="2095"/>
                  </a:lnTo>
                  <a:lnTo>
                    <a:pt x="12306" y="2324"/>
                  </a:lnTo>
                  <a:lnTo>
                    <a:pt x="12103" y="2654"/>
                  </a:lnTo>
                  <a:lnTo>
                    <a:pt x="12103" y="1790"/>
                  </a:lnTo>
                  <a:lnTo>
                    <a:pt x="10871" y="1790"/>
                  </a:lnTo>
                  <a:lnTo>
                    <a:pt x="10871" y="6731"/>
                  </a:lnTo>
                  <a:lnTo>
                    <a:pt x="12179" y="6731"/>
                  </a:lnTo>
                  <a:lnTo>
                    <a:pt x="12179" y="3975"/>
                  </a:lnTo>
                  <a:lnTo>
                    <a:pt x="12230" y="3683"/>
                  </a:lnTo>
                  <a:lnTo>
                    <a:pt x="12496" y="3149"/>
                  </a:lnTo>
                  <a:lnTo>
                    <a:pt x="12852" y="2984"/>
                  </a:lnTo>
                  <a:lnTo>
                    <a:pt x="13373" y="2984"/>
                  </a:lnTo>
                  <a:lnTo>
                    <a:pt x="13741" y="2997"/>
                  </a:lnTo>
                  <a:lnTo>
                    <a:pt x="13741" y="1676"/>
                  </a:lnTo>
                  <a:close/>
                </a:path>
                <a:path w="29845" h="8890">
                  <a:moveTo>
                    <a:pt x="16764" y="1828"/>
                  </a:moveTo>
                  <a:lnTo>
                    <a:pt x="15963" y="1828"/>
                  </a:lnTo>
                  <a:lnTo>
                    <a:pt x="15963" y="444"/>
                  </a:lnTo>
                  <a:lnTo>
                    <a:pt x="14681" y="444"/>
                  </a:lnTo>
                  <a:lnTo>
                    <a:pt x="14681" y="1828"/>
                  </a:lnTo>
                  <a:lnTo>
                    <a:pt x="13995" y="1828"/>
                  </a:lnTo>
                  <a:lnTo>
                    <a:pt x="13995" y="2755"/>
                  </a:lnTo>
                  <a:lnTo>
                    <a:pt x="14681" y="2755"/>
                  </a:lnTo>
                  <a:lnTo>
                    <a:pt x="14681" y="6108"/>
                  </a:lnTo>
                  <a:lnTo>
                    <a:pt x="14757" y="6337"/>
                  </a:lnTo>
                  <a:lnTo>
                    <a:pt x="15125" y="6718"/>
                  </a:lnTo>
                  <a:lnTo>
                    <a:pt x="15544" y="6819"/>
                  </a:lnTo>
                  <a:lnTo>
                    <a:pt x="16764" y="6781"/>
                  </a:lnTo>
                  <a:lnTo>
                    <a:pt x="16764" y="5803"/>
                  </a:lnTo>
                  <a:lnTo>
                    <a:pt x="16256" y="5816"/>
                  </a:lnTo>
                  <a:lnTo>
                    <a:pt x="16090" y="5791"/>
                  </a:lnTo>
                  <a:lnTo>
                    <a:pt x="15963" y="5575"/>
                  </a:lnTo>
                  <a:lnTo>
                    <a:pt x="15963" y="2755"/>
                  </a:lnTo>
                  <a:lnTo>
                    <a:pt x="16764" y="2755"/>
                  </a:lnTo>
                  <a:lnTo>
                    <a:pt x="16764" y="1828"/>
                  </a:lnTo>
                  <a:close/>
                </a:path>
                <a:path w="29845" h="8890">
                  <a:moveTo>
                    <a:pt x="18923" y="1790"/>
                  </a:moveTo>
                  <a:lnTo>
                    <a:pt x="17627" y="1790"/>
                  </a:lnTo>
                  <a:lnTo>
                    <a:pt x="17627" y="6731"/>
                  </a:lnTo>
                  <a:lnTo>
                    <a:pt x="18923" y="6731"/>
                  </a:lnTo>
                  <a:lnTo>
                    <a:pt x="18923" y="1790"/>
                  </a:lnTo>
                  <a:close/>
                </a:path>
                <a:path w="29845" h="8890">
                  <a:moveTo>
                    <a:pt x="18923" y="0"/>
                  </a:moveTo>
                  <a:lnTo>
                    <a:pt x="17627" y="0"/>
                  </a:lnTo>
                  <a:lnTo>
                    <a:pt x="17627" y="1193"/>
                  </a:lnTo>
                  <a:lnTo>
                    <a:pt x="18923" y="1193"/>
                  </a:lnTo>
                  <a:lnTo>
                    <a:pt x="18923" y="0"/>
                  </a:lnTo>
                  <a:close/>
                </a:path>
                <a:path w="29845" h="8890">
                  <a:moveTo>
                    <a:pt x="24485" y="4622"/>
                  </a:moveTo>
                  <a:lnTo>
                    <a:pt x="24460" y="3759"/>
                  </a:lnTo>
                  <a:lnTo>
                    <a:pt x="24358" y="3187"/>
                  </a:lnTo>
                  <a:lnTo>
                    <a:pt x="24257" y="2908"/>
                  </a:lnTo>
                  <a:lnTo>
                    <a:pt x="24130" y="2717"/>
                  </a:lnTo>
                  <a:lnTo>
                    <a:pt x="23850" y="2286"/>
                  </a:lnTo>
                  <a:lnTo>
                    <a:pt x="23583" y="2044"/>
                  </a:lnTo>
                  <a:lnTo>
                    <a:pt x="23139" y="1841"/>
                  </a:lnTo>
                  <a:lnTo>
                    <a:pt x="23139" y="3759"/>
                  </a:lnTo>
                  <a:lnTo>
                    <a:pt x="21132" y="3759"/>
                  </a:lnTo>
                  <a:lnTo>
                    <a:pt x="21170" y="3454"/>
                  </a:lnTo>
                  <a:lnTo>
                    <a:pt x="21297" y="3162"/>
                  </a:lnTo>
                  <a:lnTo>
                    <a:pt x="21602" y="2819"/>
                  </a:lnTo>
                  <a:lnTo>
                    <a:pt x="21844" y="2717"/>
                  </a:lnTo>
                  <a:lnTo>
                    <a:pt x="22415" y="2717"/>
                  </a:lnTo>
                  <a:lnTo>
                    <a:pt x="22644" y="2819"/>
                  </a:lnTo>
                  <a:lnTo>
                    <a:pt x="23012" y="3162"/>
                  </a:lnTo>
                  <a:lnTo>
                    <a:pt x="23126" y="3454"/>
                  </a:lnTo>
                  <a:lnTo>
                    <a:pt x="23139" y="3759"/>
                  </a:lnTo>
                  <a:lnTo>
                    <a:pt x="23139" y="1841"/>
                  </a:lnTo>
                  <a:lnTo>
                    <a:pt x="22910" y="1727"/>
                  </a:lnTo>
                  <a:lnTo>
                    <a:pt x="22542" y="1651"/>
                  </a:lnTo>
                  <a:lnTo>
                    <a:pt x="21437" y="1651"/>
                  </a:lnTo>
                  <a:lnTo>
                    <a:pt x="20878" y="1879"/>
                  </a:lnTo>
                  <a:lnTo>
                    <a:pt x="20078" y="2717"/>
                  </a:lnTo>
                  <a:lnTo>
                    <a:pt x="19977" y="2908"/>
                  </a:lnTo>
                  <a:lnTo>
                    <a:pt x="19862" y="3251"/>
                  </a:lnTo>
                  <a:lnTo>
                    <a:pt x="19926" y="5575"/>
                  </a:lnTo>
                  <a:lnTo>
                    <a:pt x="20027" y="5880"/>
                  </a:lnTo>
                  <a:lnTo>
                    <a:pt x="20993" y="6692"/>
                  </a:lnTo>
                  <a:lnTo>
                    <a:pt x="21551" y="6896"/>
                  </a:lnTo>
                  <a:lnTo>
                    <a:pt x="22948" y="6896"/>
                  </a:lnTo>
                  <a:lnTo>
                    <a:pt x="23533" y="6654"/>
                  </a:lnTo>
                  <a:lnTo>
                    <a:pt x="24244" y="5842"/>
                  </a:lnTo>
                  <a:lnTo>
                    <a:pt x="24384" y="5575"/>
                  </a:lnTo>
                  <a:lnTo>
                    <a:pt x="24422" y="5283"/>
                  </a:lnTo>
                  <a:lnTo>
                    <a:pt x="23101" y="5283"/>
                  </a:lnTo>
                  <a:lnTo>
                    <a:pt x="22910" y="5575"/>
                  </a:lnTo>
                  <a:lnTo>
                    <a:pt x="22694" y="5778"/>
                  </a:lnTo>
                  <a:lnTo>
                    <a:pt x="22479" y="5842"/>
                  </a:lnTo>
                  <a:lnTo>
                    <a:pt x="21958" y="5842"/>
                  </a:lnTo>
                  <a:lnTo>
                    <a:pt x="21742" y="5778"/>
                  </a:lnTo>
                  <a:lnTo>
                    <a:pt x="21272" y="5461"/>
                  </a:lnTo>
                  <a:lnTo>
                    <a:pt x="21183" y="5283"/>
                  </a:lnTo>
                  <a:lnTo>
                    <a:pt x="21094" y="4622"/>
                  </a:lnTo>
                  <a:lnTo>
                    <a:pt x="24485" y="4622"/>
                  </a:lnTo>
                  <a:close/>
                </a:path>
                <a:path w="29845" h="8890">
                  <a:moveTo>
                    <a:pt x="29565" y="4864"/>
                  </a:moveTo>
                  <a:lnTo>
                    <a:pt x="29438" y="4559"/>
                  </a:lnTo>
                  <a:lnTo>
                    <a:pt x="28930" y="4064"/>
                  </a:lnTo>
                  <a:lnTo>
                    <a:pt x="28536" y="3873"/>
                  </a:lnTo>
                  <a:lnTo>
                    <a:pt x="28028" y="3759"/>
                  </a:lnTo>
                  <a:lnTo>
                    <a:pt x="27254" y="3581"/>
                  </a:lnTo>
                  <a:lnTo>
                    <a:pt x="26809" y="3467"/>
                  </a:lnTo>
                  <a:lnTo>
                    <a:pt x="26555" y="3327"/>
                  </a:lnTo>
                  <a:lnTo>
                    <a:pt x="26492" y="2959"/>
                  </a:lnTo>
                  <a:lnTo>
                    <a:pt x="26797" y="2679"/>
                  </a:lnTo>
                  <a:lnTo>
                    <a:pt x="26987" y="2628"/>
                  </a:lnTo>
                  <a:lnTo>
                    <a:pt x="27609" y="2628"/>
                  </a:lnTo>
                  <a:lnTo>
                    <a:pt x="27851" y="2717"/>
                  </a:lnTo>
                  <a:lnTo>
                    <a:pt x="28067" y="2997"/>
                  </a:lnTo>
                  <a:lnTo>
                    <a:pt x="28117" y="3124"/>
                  </a:lnTo>
                  <a:lnTo>
                    <a:pt x="28130" y="3289"/>
                  </a:lnTo>
                  <a:lnTo>
                    <a:pt x="29438" y="3289"/>
                  </a:lnTo>
                  <a:lnTo>
                    <a:pt x="29375" y="2692"/>
                  </a:lnTo>
                  <a:lnTo>
                    <a:pt x="29146" y="2260"/>
                  </a:lnTo>
                  <a:lnTo>
                    <a:pt x="28371" y="1765"/>
                  </a:lnTo>
                  <a:lnTo>
                    <a:pt x="27863" y="1651"/>
                  </a:lnTo>
                  <a:lnTo>
                    <a:pt x="26606" y="1651"/>
                  </a:lnTo>
                  <a:lnTo>
                    <a:pt x="26098" y="1803"/>
                  </a:lnTo>
                  <a:lnTo>
                    <a:pt x="25387" y="2463"/>
                  </a:lnTo>
                  <a:lnTo>
                    <a:pt x="25196" y="2857"/>
                  </a:lnTo>
                  <a:lnTo>
                    <a:pt x="25196" y="3695"/>
                  </a:lnTo>
                  <a:lnTo>
                    <a:pt x="25311" y="4000"/>
                  </a:lnTo>
                  <a:lnTo>
                    <a:pt x="25781" y="4406"/>
                  </a:lnTo>
                  <a:lnTo>
                    <a:pt x="26174" y="4584"/>
                  </a:lnTo>
                  <a:lnTo>
                    <a:pt x="27508" y="4914"/>
                  </a:lnTo>
                  <a:lnTo>
                    <a:pt x="27965" y="5041"/>
                  </a:lnTo>
                  <a:lnTo>
                    <a:pt x="28194" y="5194"/>
                  </a:lnTo>
                  <a:lnTo>
                    <a:pt x="28257" y="5600"/>
                  </a:lnTo>
                  <a:lnTo>
                    <a:pt x="27889" y="5867"/>
                  </a:lnTo>
                  <a:lnTo>
                    <a:pt x="27686" y="5905"/>
                  </a:lnTo>
                  <a:lnTo>
                    <a:pt x="27000" y="5905"/>
                  </a:lnTo>
                  <a:lnTo>
                    <a:pt x="26695" y="5816"/>
                  </a:lnTo>
                  <a:lnTo>
                    <a:pt x="26454" y="5549"/>
                  </a:lnTo>
                  <a:lnTo>
                    <a:pt x="26390" y="5384"/>
                  </a:lnTo>
                  <a:lnTo>
                    <a:pt x="26365" y="5156"/>
                  </a:lnTo>
                  <a:lnTo>
                    <a:pt x="25044" y="5156"/>
                  </a:lnTo>
                  <a:lnTo>
                    <a:pt x="25044" y="5664"/>
                  </a:lnTo>
                  <a:lnTo>
                    <a:pt x="25234" y="6083"/>
                  </a:lnTo>
                  <a:lnTo>
                    <a:pt x="25984" y="6743"/>
                  </a:lnTo>
                  <a:lnTo>
                    <a:pt x="26555" y="6896"/>
                  </a:lnTo>
                  <a:lnTo>
                    <a:pt x="28092" y="6896"/>
                  </a:lnTo>
                  <a:lnTo>
                    <a:pt x="28663" y="6743"/>
                  </a:lnTo>
                  <a:lnTo>
                    <a:pt x="29387" y="6121"/>
                  </a:lnTo>
                  <a:lnTo>
                    <a:pt x="29565" y="5727"/>
                  </a:lnTo>
                  <a:lnTo>
                    <a:pt x="29565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91135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55679" y="1479473"/>
              <a:ext cx="116205" cy="23495"/>
            </a:xfrm>
            <a:custGeom>
              <a:avLst/>
              <a:gdLst/>
              <a:ahLst/>
              <a:cxnLst/>
              <a:rect l="l" t="t" r="r" b="b"/>
              <a:pathLst>
                <a:path w="116204" h="23494">
                  <a:moveTo>
                    <a:pt x="3581" y="17145"/>
                  </a:moveTo>
                  <a:lnTo>
                    <a:pt x="2832" y="17145"/>
                  </a:lnTo>
                  <a:lnTo>
                    <a:pt x="2832" y="19773"/>
                  </a:lnTo>
                  <a:lnTo>
                    <a:pt x="2781" y="20104"/>
                  </a:lnTo>
                  <a:lnTo>
                    <a:pt x="2489" y="20828"/>
                  </a:lnTo>
                  <a:lnTo>
                    <a:pt x="2133" y="21056"/>
                  </a:lnTo>
                  <a:lnTo>
                    <a:pt x="1257" y="21056"/>
                  </a:lnTo>
                  <a:lnTo>
                    <a:pt x="1003" y="20929"/>
                  </a:lnTo>
                  <a:lnTo>
                    <a:pt x="800" y="20510"/>
                  </a:lnTo>
                  <a:lnTo>
                    <a:pt x="762" y="20332"/>
                  </a:lnTo>
                  <a:lnTo>
                    <a:pt x="762" y="17145"/>
                  </a:lnTo>
                  <a:lnTo>
                    <a:pt x="0" y="17145"/>
                  </a:lnTo>
                  <a:lnTo>
                    <a:pt x="0" y="20548"/>
                  </a:lnTo>
                  <a:lnTo>
                    <a:pt x="63" y="20853"/>
                  </a:lnTo>
                  <a:lnTo>
                    <a:pt x="419" y="21513"/>
                  </a:lnTo>
                  <a:lnTo>
                    <a:pt x="850" y="21717"/>
                  </a:lnTo>
                  <a:lnTo>
                    <a:pt x="1892" y="21717"/>
                  </a:lnTo>
                  <a:lnTo>
                    <a:pt x="2235" y="21602"/>
                  </a:lnTo>
                  <a:lnTo>
                    <a:pt x="2667" y="21247"/>
                  </a:lnTo>
                  <a:lnTo>
                    <a:pt x="2794" y="21120"/>
                  </a:lnTo>
                  <a:lnTo>
                    <a:pt x="2882" y="20942"/>
                  </a:lnTo>
                  <a:lnTo>
                    <a:pt x="2870" y="21602"/>
                  </a:lnTo>
                  <a:lnTo>
                    <a:pt x="3581" y="21602"/>
                  </a:lnTo>
                  <a:lnTo>
                    <a:pt x="3581" y="17145"/>
                  </a:lnTo>
                  <a:close/>
                </a:path>
                <a:path w="116204" h="23494">
                  <a:moveTo>
                    <a:pt x="3581" y="1651"/>
                  </a:moveTo>
                  <a:lnTo>
                    <a:pt x="2832" y="1651"/>
                  </a:lnTo>
                  <a:lnTo>
                    <a:pt x="2832" y="4279"/>
                  </a:lnTo>
                  <a:lnTo>
                    <a:pt x="2781" y="4622"/>
                  </a:lnTo>
                  <a:lnTo>
                    <a:pt x="2489" y="5334"/>
                  </a:lnTo>
                  <a:lnTo>
                    <a:pt x="2133" y="5562"/>
                  </a:lnTo>
                  <a:lnTo>
                    <a:pt x="1257" y="5562"/>
                  </a:lnTo>
                  <a:lnTo>
                    <a:pt x="1003" y="5435"/>
                  </a:lnTo>
                  <a:lnTo>
                    <a:pt x="800" y="5029"/>
                  </a:lnTo>
                  <a:lnTo>
                    <a:pt x="762" y="4838"/>
                  </a:lnTo>
                  <a:lnTo>
                    <a:pt x="762" y="1651"/>
                  </a:lnTo>
                  <a:lnTo>
                    <a:pt x="0" y="1651"/>
                  </a:lnTo>
                  <a:lnTo>
                    <a:pt x="0" y="5067"/>
                  </a:lnTo>
                  <a:lnTo>
                    <a:pt x="63" y="5359"/>
                  </a:lnTo>
                  <a:lnTo>
                    <a:pt x="419" y="6019"/>
                  </a:lnTo>
                  <a:lnTo>
                    <a:pt x="850" y="6235"/>
                  </a:lnTo>
                  <a:lnTo>
                    <a:pt x="1892" y="6235"/>
                  </a:lnTo>
                  <a:lnTo>
                    <a:pt x="2235" y="6108"/>
                  </a:lnTo>
                  <a:lnTo>
                    <a:pt x="2667" y="5765"/>
                  </a:lnTo>
                  <a:lnTo>
                    <a:pt x="2794" y="5626"/>
                  </a:lnTo>
                  <a:lnTo>
                    <a:pt x="2882" y="5448"/>
                  </a:lnTo>
                  <a:lnTo>
                    <a:pt x="2870" y="6108"/>
                  </a:lnTo>
                  <a:lnTo>
                    <a:pt x="3581" y="6108"/>
                  </a:lnTo>
                  <a:lnTo>
                    <a:pt x="3581" y="1651"/>
                  </a:lnTo>
                  <a:close/>
                </a:path>
                <a:path w="116204" h="23494">
                  <a:moveTo>
                    <a:pt x="8623" y="18554"/>
                  </a:moveTo>
                  <a:lnTo>
                    <a:pt x="8445" y="17995"/>
                  </a:lnTo>
                  <a:lnTo>
                    <a:pt x="8166" y="17691"/>
                  </a:lnTo>
                  <a:lnTo>
                    <a:pt x="7747" y="17246"/>
                  </a:lnTo>
                  <a:lnTo>
                    <a:pt x="7747" y="18554"/>
                  </a:lnTo>
                  <a:lnTo>
                    <a:pt x="7734" y="20358"/>
                  </a:lnTo>
                  <a:lnTo>
                    <a:pt x="7277" y="20942"/>
                  </a:lnTo>
                  <a:lnTo>
                    <a:pt x="6985" y="21094"/>
                  </a:lnTo>
                  <a:lnTo>
                    <a:pt x="6121" y="21094"/>
                  </a:lnTo>
                  <a:lnTo>
                    <a:pt x="5765" y="20866"/>
                  </a:lnTo>
                  <a:lnTo>
                    <a:pt x="5549" y="20358"/>
                  </a:lnTo>
                  <a:lnTo>
                    <a:pt x="5537" y="18554"/>
                  </a:lnTo>
                  <a:lnTo>
                    <a:pt x="5740" y="17995"/>
                  </a:lnTo>
                  <a:lnTo>
                    <a:pt x="6032" y="17754"/>
                  </a:lnTo>
                  <a:lnTo>
                    <a:pt x="7150" y="17691"/>
                  </a:lnTo>
                  <a:lnTo>
                    <a:pt x="7505" y="17932"/>
                  </a:lnTo>
                  <a:lnTo>
                    <a:pt x="7747" y="18554"/>
                  </a:lnTo>
                  <a:lnTo>
                    <a:pt x="7747" y="17246"/>
                  </a:lnTo>
                  <a:lnTo>
                    <a:pt x="7315" y="17030"/>
                  </a:lnTo>
                  <a:lnTo>
                    <a:pt x="6464" y="17030"/>
                  </a:lnTo>
                  <a:lnTo>
                    <a:pt x="6172" y="17119"/>
                  </a:lnTo>
                  <a:lnTo>
                    <a:pt x="5740" y="17399"/>
                  </a:lnTo>
                  <a:lnTo>
                    <a:pt x="5575" y="17551"/>
                  </a:lnTo>
                  <a:lnTo>
                    <a:pt x="5422" y="17754"/>
                  </a:lnTo>
                  <a:lnTo>
                    <a:pt x="5422" y="17157"/>
                  </a:lnTo>
                  <a:lnTo>
                    <a:pt x="4699" y="17157"/>
                  </a:lnTo>
                  <a:lnTo>
                    <a:pt x="4699" y="23380"/>
                  </a:lnTo>
                  <a:lnTo>
                    <a:pt x="5435" y="23380"/>
                  </a:lnTo>
                  <a:lnTo>
                    <a:pt x="5435" y="21094"/>
                  </a:lnTo>
                  <a:lnTo>
                    <a:pt x="5613" y="21297"/>
                  </a:lnTo>
                  <a:lnTo>
                    <a:pt x="5753" y="21450"/>
                  </a:lnTo>
                  <a:lnTo>
                    <a:pt x="6108" y="21678"/>
                  </a:lnTo>
                  <a:lnTo>
                    <a:pt x="6400" y="21755"/>
                  </a:lnTo>
                  <a:lnTo>
                    <a:pt x="7162" y="21755"/>
                  </a:lnTo>
                  <a:lnTo>
                    <a:pt x="7531" y="21615"/>
                  </a:lnTo>
                  <a:lnTo>
                    <a:pt x="8356" y="20942"/>
                  </a:lnTo>
                  <a:lnTo>
                    <a:pt x="8572" y="20358"/>
                  </a:lnTo>
                  <a:lnTo>
                    <a:pt x="8623" y="18554"/>
                  </a:lnTo>
                  <a:close/>
                </a:path>
                <a:path w="116204" h="23494">
                  <a:moveTo>
                    <a:pt x="8623" y="3060"/>
                  </a:moveTo>
                  <a:lnTo>
                    <a:pt x="8445" y="2514"/>
                  </a:lnTo>
                  <a:lnTo>
                    <a:pt x="8166" y="2197"/>
                  </a:lnTo>
                  <a:lnTo>
                    <a:pt x="7747" y="1765"/>
                  </a:lnTo>
                  <a:lnTo>
                    <a:pt x="7747" y="3060"/>
                  </a:lnTo>
                  <a:lnTo>
                    <a:pt x="7734" y="4864"/>
                  </a:lnTo>
                  <a:lnTo>
                    <a:pt x="7277" y="5461"/>
                  </a:lnTo>
                  <a:lnTo>
                    <a:pt x="6985" y="5600"/>
                  </a:lnTo>
                  <a:lnTo>
                    <a:pt x="6121" y="5600"/>
                  </a:lnTo>
                  <a:lnTo>
                    <a:pt x="5765" y="5372"/>
                  </a:lnTo>
                  <a:lnTo>
                    <a:pt x="5549" y="4864"/>
                  </a:lnTo>
                  <a:lnTo>
                    <a:pt x="5537" y="3060"/>
                  </a:lnTo>
                  <a:lnTo>
                    <a:pt x="5740" y="2514"/>
                  </a:lnTo>
                  <a:lnTo>
                    <a:pt x="6032" y="2260"/>
                  </a:lnTo>
                  <a:lnTo>
                    <a:pt x="7150" y="2197"/>
                  </a:lnTo>
                  <a:lnTo>
                    <a:pt x="7505" y="2451"/>
                  </a:lnTo>
                  <a:lnTo>
                    <a:pt x="7747" y="3060"/>
                  </a:lnTo>
                  <a:lnTo>
                    <a:pt x="7747" y="1765"/>
                  </a:lnTo>
                  <a:lnTo>
                    <a:pt x="7315" y="1549"/>
                  </a:lnTo>
                  <a:lnTo>
                    <a:pt x="6464" y="1549"/>
                  </a:lnTo>
                  <a:lnTo>
                    <a:pt x="6172" y="1625"/>
                  </a:lnTo>
                  <a:lnTo>
                    <a:pt x="5740" y="1905"/>
                  </a:lnTo>
                  <a:lnTo>
                    <a:pt x="5575" y="2057"/>
                  </a:lnTo>
                  <a:lnTo>
                    <a:pt x="5422" y="2260"/>
                  </a:lnTo>
                  <a:lnTo>
                    <a:pt x="5422" y="1676"/>
                  </a:lnTo>
                  <a:lnTo>
                    <a:pt x="4699" y="1676"/>
                  </a:lnTo>
                  <a:lnTo>
                    <a:pt x="4699" y="7886"/>
                  </a:lnTo>
                  <a:lnTo>
                    <a:pt x="5435" y="7886"/>
                  </a:lnTo>
                  <a:lnTo>
                    <a:pt x="5435" y="5600"/>
                  </a:lnTo>
                  <a:lnTo>
                    <a:pt x="5613" y="5803"/>
                  </a:lnTo>
                  <a:lnTo>
                    <a:pt x="5753" y="5956"/>
                  </a:lnTo>
                  <a:lnTo>
                    <a:pt x="6108" y="6184"/>
                  </a:lnTo>
                  <a:lnTo>
                    <a:pt x="6400" y="6261"/>
                  </a:lnTo>
                  <a:lnTo>
                    <a:pt x="7162" y="6261"/>
                  </a:lnTo>
                  <a:lnTo>
                    <a:pt x="7531" y="6121"/>
                  </a:lnTo>
                  <a:lnTo>
                    <a:pt x="8356" y="5461"/>
                  </a:lnTo>
                  <a:lnTo>
                    <a:pt x="8572" y="4864"/>
                  </a:lnTo>
                  <a:lnTo>
                    <a:pt x="8623" y="3060"/>
                  </a:lnTo>
                  <a:close/>
                </a:path>
                <a:path w="116204" h="23494">
                  <a:moveTo>
                    <a:pt x="13677" y="22250"/>
                  </a:moveTo>
                  <a:lnTo>
                    <a:pt x="8940" y="22250"/>
                  </a:lnTo>
                  <a:lnTo>
                    <a:pt x="8940" y="22669"/>
                  </a:lnTo>
                  <a:lnTo>
                    <a:pt x="13677" y="22669"/>
                  </a:lnTo>
                  <a:lnTo>
                    <a:pt x="13677" y="22250"/>
                  </a:lnTo>
                  <a:close/>
                </a:path>
                <a:path w="116204" h="23494">
                  <a:moveTo>
                    <a:pt x="13677" y="6756"/>
                  </a:moveTo>
                  <a:lnTo>
                    <a:pt x="8940" y="6756"/>
                  </a:lnTo>
                  <a:lnTo>
                    <a:pt x="8940" y="7175"/>
                  </a:lnTo>
                  <a:lnTo>
                    <a:pt x="13677" y="7175"/>
                  </a:lnTo>
                  <a:lnTo>
                    <a:pt x="13677" y="6756"/>
                  </a:lnTo>
                  <a:close/>
                </a:path>
                <a:path w="116204" h="23494">
                  <a:moveTo>
                    <a:pt x="17805" y="1651"/>
                  </a:moveTo>
                  <a:lnTo>
                    <a:pt x="17056" y="1651"/>
                  </a:lnTo>
                  <a:lnTo>
                    <a:pt x="17056" y="4279"/>
                  </a:lnTo>
                  <a:lnTo>
                    <a:pt x="17005" y="4622"/>
                  </a:lnTo>
                  <a:lnTo>
                    <a:pt x="16713" y="5334"/>
                  </a:lnTo>
                  <a:lnTo>
                    <a:pt x="16357" y="5562"/>
                  </a:lnTo>
                  <a:lnTo>
                    <a:pt x="15468" y="5562"/>
                  </a:lnTo>
                  <a:lnTo>
                    <a:pt x="15227" y="5435"/>
                  </a:lnTo>
                  <a:lnTo>
                    <a:pt x="15024" y="5029"/>
                  </a:lnTo>
                  <a:lnTo>
                    <a:pt x="14986" y="4838"/>
                  </a:lnTo>
                  <a:lnTo>
                    <a:pt x="14986" y="1651"/>
                  </a:lnTo>
                  <a:lnTo>
                    <a:pt x="14224" y="1651"/>
                  </a:lnTo>
                  <a:lnTo>
                    <a:pt x="14224" y="5067"/>
                  </a:lnTo>
                  <a:lnTo>
                    <a:pt x="14287" y="5359"/>
                  </a:lnTo>
                  <a:lnTo>
                    <a:pt x="14630" y="6019"/>
                  </a:lnTo>
                  <a:lnTo>
                    <a:pt x="15062" y="6235"/>
                  </a:lnTo>
                  <a:lnTo>
                    <a:pt x="16103" y="6235"/>
                  </a:lnTo>
                  <a:lnTo>
                    <a:pt x="16459" y="6108"/>
                  </a:lnTo>
                  <a:lnTo>
                    <a:pt x="16891" y="5765"/>
                  </a:lnTo>
                  <a:lnTo>
                    <a:pt x="17005" y="5626"/>
                  </a:lnTo>
                  <a:lnTo>
                    <a:pt x="17106" y="5448"/>
                  </a:lnTo>
                  <a:lnTo>
                    <a:pt x="17094" y="6108"/>
                  </a:lnTo>
                  <a:lnTo>
                    <a:pt x="17805" y="6108"/>
                  </a:lnTo>
                  <a:lnTo>
                    <a:pt x="17805" y="1651"/>
                  </a:lnTo>
                  <a:close/>
                </a:path>
                <a:path w="116204" h="23494">
                  <a:moveTo>
                    <a:pt x="18097" y="18554"/>
                  </a:moveTo>
                  <a:lnTo>
                    <a:pt x="17919" y="17995"/>
                  </a:lnTo>
                  <a:lnTo>
                    <a:pt x="17640" y="17691"/>
                  </a:lnTo>
                  <a:lnTo>
                    <a:pt x="17233" y="17246"/>
                  </a:lnTo>
                  <a:lnTo>
                    <a:pt x="17233" y="18554"/>
                  </a:lnTo>
                  <a:lnTo>
                    <a:pt x="17221" y="20358"/>
                  </a:lnTo>
                  <a:lnTo>
                    <a:pt x="16751" y="20942"/>
                  </a:lnTo>
                  <a:lnTo>
                    <a:pt x="16459" y="21094"/>
                  </a:lnTo>
                  <a:lnTo>
                    <a:pt x="15595" y="21094"/>
                  </a:lnTo>
                  <a:lnTo>
                    <a:pt x="15240" y="20866"/>
                  </a:lnTo>
                  <a:lnTo>
                    <a:pt x="15024" y="20358"/>
                  </a:lnTo>
                  <a:lnTo>
                    <a:pt x="15024" y="18554"/>
                  </a:lnTo>
                  <a:lnTo>
                    <a:pt x="17233" y="18554"/>
                  </a:lnTo>
                  <a:lnTo>
                    <a:pt x="17233" y="17246"/>
                  </a:lnTo>
                  <a:lnTo>
                    <a:pt x="16789" y="17030"/>
                  </a:lnTo>
                  <a:lnTo>
                    <a:pt x="15938" y="17030"/>
                  </a:lnTo>
                  <a:lnTo>
                    <a:pt x="15646" y="17119"/>
                  </a:lnTo>
                  <a:lnTo>
                    <a:pt x="15214" y="17399"/>
                  </a:lnTo>
                  <a:lnTo>
                    <a:pt x="15049" y="17551"/>
                  </a:lnTo>
                  <a:lnTo>
                    <a:pt x="14897" y="17754"/>
                  </a:lnTo>
                  <a:lnTo>
                    <a:pt x="14897" y="17157"/>
                  </a:lnTo>
                  <a:lnTo>
                    <a:pt x="14173" y="17157"/>
                  </a:lnTo>
                  <a:lnTo>
                    <a:pt x="14173" y="23380"/>
                  </a:lnTo>
                  <a:lnTo>
                    <a:pt x="14922" y="23380"/>
                  </a:lnTo>
                  <a:lnTo>
                    <a:pt x="14922" y="21094"/>
                  </a:lnTo>
                  <a:lnTo>
                    <a:pt x="15087" y="21297"/>
                  </a:lnTo>
                  <a:lnTo>
                    <a:pt x="15240" y="21450"/>
                  </a:lnTo>
                  <a:lnTo>
                    <a:pt x="15595" y="21678"/>
                  </a:lnTo>
                  <a:lnTo>
                    <a:pt x="15875" y="21755"/>
                  </a:lnTo>
                  <a:lnTo>
                    <a:pt x="16637" y="21755"/>
                  </a:lnTo>
                  <a:lnTo>
                    <a:pt x="17018" y="21615"/>
                  </a:lnTo>
                  <a:lnTo>
                    <a:pt x="17830" y="20942"/>
                  </a:lnTo>
                  <a:lnTo>
                    <a:pt x="18059" y="20358"/>
                  </a:lnTo>
                  <a:lnTo>
                    <a:pt x="18097" y="18554"/>
                  </a:lnTo>
                  <a:close/>
                </a:path>
                <a:path w="116204" h="23494">
                  <a:moveTo>
                    <a:pt x="21158" y="17056"/>
                  </a:moveTo>
                  <a:lnTo>
                    <a:pt x="20929" y="17043"/>
                  </a:lnTo>
                  <a:lnTo>
                    <a:pt x="20624" y="17043"/>
                  </a:lnTo>
                  <a:lnTo>
                    <a:pt x="20358" y="17157"/>
                  </a:lnTo>
                  <a:lnTo>
                    <a:pt x="19913" y="17576"/>
                  </a:lnTo>
                  <a:lnTo>
                    <a:pt x="19761" y="17767"/>
                  </a:lnTo>
                  <a:lnTo>
                    <a:pt x="19710" y="17907"/>
                  </a:lnTo>
                  <a:lnTo>
                    <a:pt x="19710" y="17145"/>
                  </a:lnTo>
                  <a:lnTo>
                    <a:pt x="18999" y="17145"/>
                  </a:lnTo>
                  <a:lnTo>
                    <a:pt x="18999" y="21602"/>
                  </a:lnTo>
                  <a:lnTo>
                    <a:pt x="19748" y="21602"/>
                  </a:lnTo>
                  <a:lnTo>
                    <a:pt x="19748" y="18719"/>
                  </a:lnTo>
                  <a:lnTo>
                    <a:pt x="19850" y="18440"/>
                  </a:lnTo>
                  <a:lnTo>
                    <a:pt x="20243" y="17957"/>
                  </a:lnTo>
                  <a:lnTo>
                    <a:pt x="20535" y="17830"/>
                  </a:lnTo>
                  <a:lnTo>
                    <a:pt x="20916" y="17830"/>
                  </a:lnTo>
                  <a:lnTo>
                    <a:pt x="21158" y="17856"/>
                  </a:lnTo>
                  <a:lnTo>
                    <a:pt x="21158" y="17056"/>
                  </a:lnTo>
                  <a:close/>
                </a:path>
                <a:path w="116204" h="23494">
                  <a:moveTo>
                    <a:pt x="22377" y="4406"/>
                  </a:moveTo>
                  <a:lnTo>
                    <a:pt x="22225" y="4102"/>
                  </a:lnTo>
                  <a:lnTo>
                    <a:pt x="21755" y="3784"/>
                  </a:lnTo>
                  <a:lnTo>
                    <a:pt x="21399" y="3670"/>
                  </a:lnTo>
                  <a:lnTo>
                    <a:pt x="20142" y="3365"/>
                  </a:lnTo>
                  <a:lnTo>
                    <a:pt x="19977" y="3302"/>
                  </a:lnTo>
                  <a:lnTo>
                    <a:pt x="19672" y="3124"/>
                  </a:lnTo>
                  <a:lnTo>
                    <a:pt x="19583" y="2959"/>
                  </a:lnTo>
                  <a:lnTo>
                    <a:pt x="19583" y="2590"/>
                  </a:lnTo>
                  <a:lnTo>
                    <a:pt x="19659" y="2451"/>
                  </a:lnTo>
                  <a:lnTo>
                    <a:pt x="19951" y="2222"/>
                  </a:lnTo>
                  <a:lnTo>
                    <a:pt x="20167" y="2171"/>
                  </a:lnTo>
                  <a:lnTo>
                    <a:pt x="20866" y="2171"/>
                  </a:lnTo>
                  <a:lnTo>
                    <a:pt x="21170" y="2273"/>
                  </a:lnTo>
                  <a:lnTo>
                    <a:pt x="21336" y="2476"/>
                  </a:lnTo>
                  <a:lnTo>
                    <a:pt x="21450" y="2616"/>
                  </a:lnTo>
                  <a:lnTo>
                    <a:pt x="21501" y="2755"/>
                  </a:lnTo>
                  <a:lnTo>
                    <a:pt x="21526" y="2933"/>
                  </a:lnTo>
                  <a:lnTo>
                    <a:pt x="22225" y="2933"/>
                  </a:lnTo>
                  <a:lnTo>
                    <a:pt x="22237" y="2641"/>
                  </a:lnTo>
                  <a:lnTo>
                    <a:pt x="22148" y="2374"/>
                  </a:lnTo>
                  <a:lnTo>
                    <a:pt x="21653" y="1727"/>
                  </a:lnTo>
                  <a:lnTo>
                    <a:pt x="21183" y="1536"/>
                  </a:lnTo>
                  <a:lnTo>
                    <a:pt x="19989" y="1536"/>
                  </a:lnTo>
                  <a:lnTo>
                    <a:pt x="19583" y="1663"/>
                  </a:lnTo>
                  <a:lnTo>
                    <a:pt x="18973" y="2184"/>
                  </a:lnTo>
                  <a:lnTo>
                    <a:pt x="18821" y="2527"/>
                  </a:lnTo>
                  <a:lnTo>
                    <a:pt x="18821" y="3302"/>
                  </a:lnTo>
                  <a:lnTo>
                    <a:pt x="18986" y="3594"/>
                  </a:lnTo>
                  <a:lnTo>
                    <a:pt x="19481" y="3911"/>
                  </a:lnTo>
                  <a:lnTo>
                    <a:pt x="19773" y="4013"/>
                  </a:lnTo>
                  <a:lnTo>
                    <a:pt x="21056" y="4330"/>
                  </a:lnTo>
                  <a:lnTo>
                    <a:pt x="21272" y="4406"/>
                  </a:lnTo>
                  <a:lnTo>
                    <a:pt x="21551" y="4572"/>
                  </a:lnTo>
                  <a:lnTo>
                    <a:pt x="21640" y="4711"/>
                  </a:lnTo>
                  <a:lnTo>
                    <a:pt x="21640" y="5156"/>
                  </a:lnTo>
                  <a:lnTo>
                    <a:pt x="21526" y="5346"/>
                  </a:lnTo>
                  <a:lnTo>
                    <a:pt x="21107" y="5588"/>
                  </a:lnTo>
                  <a:lnTo>
                    <a:pt x="20866" y="5638"/>
                  </a:lnTo>
                  <a:lnTo>
                    <a:pt x="20116" y="5638"/>
                  </a:lnTo>
                  <a:lnTo>
                    <a:pt x="19799" y="5524"/>
                  </a:lnTo>
                  <a:lnTo>
                    <a:pt x="19507" y="5156"/>
                  </a:lnTo>
                  <a:lnTo>
                    <a:pt x="19443" y="4965"/>
                  </a:lnTo>
                  <a:lnTo>
                    <a:pt x="19418" y="4711"/>
                  </a:lnTo>
                  <a:lnTo>
                    <a:pt x="18694" y="4711"/>
                  </a:lnTo>
                  <a:lnTo>
                    <a:pt x="18719" y="5156"/>
                  </a:lnTo>
                  <a:lnTo>
                    <a:pt x="18872" y="5524"/>
                  </a:lnTo>
                  <a:lnTo>
                    <a:pt x="19418" y="6134"/>
                  </a:lnTo>
                  <a:lnTo>
                    <a:pt x="19888" y="6273"/>
                  </a:lnTo>
                  <a:lnTo>
                    <a:pt x="21170" y="6273"/>
                  </a:lnTo>
                  <a:lnTo>
                    <a:pt x="21628" y="6134"/>
                  </a:lnTo>
                  <a:lnTo>
                    <a:pt x="22225" y="5562"/>
                  </a:lnTo>
                  <a:lnTo>
                    <a:pt x="22377" y="5219"/>
                  </a:lnTo>
                  <a:lnTo>
                    <a:pt x="22377" y="4406"/>
                  </a:lnTo>
                  <a:close/>
                </a:path>
                <a:path w="116204" h="23494">
                  <a:moveTo>
                    <a:pt x="25666" y="18529"/>
                  </a:moveTo>
                  <a:lnTo>
                    <a:pt x="25463" y="17970"/>
                  </a:lnTo>
                  <a:lnTo>
                    <a:pt x="25146" y="17665"/>
                  </a:lnTo>
                  <a:lnTo>
                    <a:pt x="24803" y="17348"/>
                  </a:lnTo>
                  <a:lnTo>
                    <a:pt x="24803" y="18529"/>
                  </a:lnTo>
                  <a:lnTo>
                    <a:pt x="24714" y="20320"/>
                  </a:lnTo>
                  <a:lnTo>
                    <a:pt x="24422" y="20929"/>
                  </a:lnTo>
                  <a:lnTo>
                    <a:pt x="24079" y="21120"/>
                  </a:lnTo>
                  <a:lnTo>
                    <a:pt x="23126" y="21120"/>
                  </a:lnTo>
                  <a:lnTo>
                    <a:pt x="22796" y="20955"/>
                  </a:lnTo>
                  <a:lnTo>
                    <a:pt x="22377" y="20320"/>
                  </a:lnTo>
                  <a:lnTo>
                    <a:pt x="22390" y="18529"/>
                  </a:lnTo>
                  <a:lnTo>
                    <a:pt x="22796" y="17843"/>
                  </a:lnTo>
                  <a:lnTo>
                    <a:pt x="23126" y="17665"/>
                  </a:lnTo>
                  <a:lnTo>
                    <a:pt x="24104" y="17665"/>
                  </a:lnTo>
                  <a:lnTo>
                    <a:pt x="24409" y="17843"/>
                  </a:lnTo>
                  <a:lnTo>
                    <a:pt x="24511" y="17970"/>
                  </a:lnTo>
                  <a:lnTo>
                    <a:pt x="24803" y="18529"/>
                  </a:lnTo>
                  <a:lnTo>
                    <a:pt x="24803" y="17348"/>
                  </a:lnTo>
                  <a:lnTo>
                    <a:pt x="24663" y="17208"/>
                  </a:lnTo>
                  <a:lnTo>
                    <a:pt x="24180" y="17018"/>
                  </a:lnTo>
                  <a:lnTo>
                    <a:pt x="22974" y="17018"/>
                  </a:lnTo>
                  <a:lnTo>
                    <a:pt x="22453" y="17233"/>
                  </a:lnTo>
                  <a:lnTo>
                    <a:pt x="21704" y="18122"/>
                  </a:lnTo>
                  <a:lnTo>
                    <a:pt x="21564" y="18529"/>
                  </a:lnTo>
                  <a:lnTo>
                    <a:pt x="21691" y="20726"/>
                  </a:lnTo>
                  <a:lnTo>
                    <a:pt x="22415" y="21551"/>
                  </a:lnTo>
                  <a:lnTo>
                    <a:pt x="22898" y="21755"/>
                  </a:lnTo>
                  <a:lnTo>
                    <a:pt x="24244" y="21755"/>
                  </a:lnTo>
                  <a:lnTo>
                    <a:pt x="24790" y="21526"/>
                  </a:lnTo>
                  <a:lnTo>
                    <a:pt x="25095" y="21120"/>
                  </a:lnTo>
                  <a:lnTo>
                    <a:pt x="25488" y="20586"/>
                  </a:lnTo>
                  <a:lnTo>
                    <a:pt x="25565" y="20320"/>
                  </a:lnTo>
                  <a:lnTo>
                    <a:pt x="25666" y="18529"/>
                  </a:lnTo>
                  <a:close/>
                </a:path>
                <a:path w="116204" h="23494">
                  <a:moveTo>
                    <a:pt x="27063" y="4114"/>
                  </a:moveTo>
                  <a:lnTo>
                    <a:pt x="27051" y="3517"/>
                  </a:lnTo>
                  <a:lnTo>
                    <a:pt x="26962" y="2946"/>
                  </a:lnTo>
                  <a:lnTo>
                    <a:pt x="26835" y="2578"/>
                  </a:lnTo>
                  <a:lnTo>
                    <a:pt x="26593" y="2209"/>
                  </a:lnTo>
                  <a:lnTo>
                    <a:pt x="26314" y="1917"/>
                  </a:lnTo>
                  <a:lnTo>
                    <a:pt x="26289" y="3517"/>
                  </a:lnTo>
                  <a:lnTo>
                    <a:pt x="23812" y="3517"/>
                  </a:lnTo>
                  <a:lnTo>
                    <a:pt x="23825" y="3200"/>
                  </a:lnTo>
                  <a:lnTo>
                    <a:pt x="23939" y="2819"/>
                  </a:lnTo>
                  <a:lnTo>
                    <a:pt x="24409" y="2324"/>
                  </a:lnTo>
                  <a:lnTo>
                    <a:pt x="24701" y="2209"/>
                  </a:lnTo>
                  <a:lnTo>
                    <a:pt x="25527" y="2209"/>
                  </a:lnTo>
                  <a:lnTo>
                    <a:pt x="25869" y="2387"/>
                  </a:lnTo>
                  <a:lnTo>
                    <a:pt x="26123" y="2832"/>
                  </a:lnTo>
                  <a:lnTo>
                    <a:pt x="26238" y="3136"/>
                  </a:lnTo>
                  <a:lnTo>
                    <a:pt x="26289" y="3517"/>
                  </a:lnTo>
                  <a:lnTo>
                    <a:pt x="26289" y="1917"/>
                  </a:lnTo>
                  <a:lnTo>
                    <a:pt x="25717" y="1625"/>
                  </a:lnTo>
                  <a:lnTo>
                    <a:pt x="25412" y="1549"/>
                  </a:lnTo>
                  <a:lnTo>
                    <a:pt x="24460" y="1549"/>
                  </a:lnTo>
                  <a:lnTo>
                    <a:pt x="23952" y="1778"/>
                  </a:lnTo>
                  <a:lnTo>
                    <a:pt x="23177" y="2667"/>
                  </a:lnTo>
                  <a:lnTo>
                    <a:pt x="23088" y="2946"/>
                  </a:lnTo>
                  <a:lnTo>
                    <a:pt x="23177" y="5257"/>
                  </a:lnTo>
                  <a:lnTo>
                    <a:pt x="23952" y="6070"/>
                  </a:lnTo>
                  <a:lnTo>
                    <a:pt x="24422" y="6273"/>
                  </a:lnTo>
                  <a:lnTo>
                    <a:pt x="25196" y="6273"/>
                  </a:lnTo>
                  <a:lnTo>
                    <a:pt x="27000" y="4711"/>
                  </a:lnTo>
                  <a:lnTo>
                    <a:pt x="26263" y="4711"/>
                  </a:lnTo>
                  <a:lnTo>
                    <a:pt x="26187" y="4927"/>
                  </a:lnTo>
                  <a:lnTo>
                    <a:pt x="26111" y="5080"/>
                  </a:lnTo>
                  <a:lnTo>
                    <a:pt x="25742" y="5486"/>
                  </a:lnTo>
                  <a:lnTo>
                    <a:pt x="25425" y="5613"/>
                  </a:lnTo>
                  <a:lnTo>
                    <a:pt x="24612" y="5613"/>
                  </a:lnTo>
                  <a:lnTo>
                    <a:pt x="24333" y="5486"/>
                  </a:lnTo>
                  <a:lnTo>
                    <a:pt x="23914" y="4927"/>
                  </a:lnTo>
                  <a:lnTo>
                    <a:pt x="23787" y="4114"/>
                  </a:lnTo>
                  <a:lnTo>
                    <a:pt x="27063" y="4114"/>
                  </a:lnTo>
                  <a:close/>
                </a:path>
                <a:path w="116204" h="23494">
                  <a:moveTo>
                    <a:pt x="30162" y="1574"/>
                  </a:moveTo>
                  <a:lnTo>
                    <a:pt x="29933" y="1549"/>
                  </a:lnTo>
                  <a:lnTo>
                    <a:pt x="29629" y="1549"/>
                  </a:lnTo>
                  <a:lnTo>
                    <a:pt x="29362" y="1663"/>
                  </a:lnTo>
                  <a:lnTo>
                    <a:pt x="28905" y="2082"/>
                  </a:lnTo>
                  <a:lnTo>
                    <a:pt x="28765" y="2273"/>
                  </a:lnTo>
                  <a:lnTo>
                    <a:pt x="28702" y="2413"/>
                  </a:lnTo>
                  <a:lnTo>
                    <a:pt x="28702" y="1651"/>
                  </a:lnTo>
                  <a:lnTo>
                    <a:pt x="28003" y="1651"/>
                  </a:lnTo>
                  <a:lnTo>
                    <a:pt x="28003" y="6108"/>
                  </a:lnTo>
                  <a:lnTo>
                    <a:pt x="28740" y="6108"/>
                  </a:lnTo>
                  <a:lnTo>
                    <a:pt x="28740" y="3225"/>
                  </a:lnTo>
                  <a:lnTo>
                    <a:pt x="28841" y="2946"/>
                  </a:lnTo>
                  <a:lnTo>
                    <a:pt x="29248" y="2463"/>
                  </a:lnTo>
                  <a:lnTo>
                    <a:pt x="29540" y="2349"/>
                  </a:lnTo>
                  <a:lnTo>
                    <a:pt x="29921" y="2349"/>
                  </a:lnTo>
                  <a:lnTo>
                    <a:pt x="30162" y="2362"/>
                  </a:lnTo>
                  <a:lnTo>
                    <a:pt x="30162" y="1574"/>
                  </a:lnTo>
                  <a:close/>
                </a:path>
                <a:path w="116204" h="23494">
                  <a:moveTo>
                    <a:pt x="30416" y="18554"/>
                  </a:moveTo>
                  <a:lnTo>
                    <a:pt x="30238" y="17995"/>
                  </a:lnTo>
                  <a:lnTo>
                    <a:pt x="29959" y="17691"/>
                  </a:lnTo>
                  <a:lnTo>
                    <a:pt x="29552" y="17246"/>
                  </a:lnTo>
                  <a:lnTo>
                    <a:pt x="29552" y="18554"/>
                  </a:lnTo>
                  <a:lnTo>
                    <a:pt x="29540" y="20358"/>
                  </a:lnTo>
                  <a:lnTo>
                    <a:pt x="29070" y="20942"/>
                  </a:lnTo>
                  <a:lnTo>
                    <a:pt x="28778" y="21094"/>
                  </a:lnTo>
                  <a:lnTo>
                    <a:pt x="27914" y="21094"/>
                  </a:lnTo>
                  <a:lnTo>
                    <a:pt x="27559" y="20866"/>
                  </a:lnTo>
                  <a:lnTo>
                    <a:pt x="27343" y="20358"/>
                  </a:lnTo>
                  <a:lnTo>
                    <a:pt x="27343" y="18554"/>
                  </a:lnTo>
                  <a:lnTo>
                    <a:pt x="29552" y="18554"/>
                  </a:lnTo>
                  <a:lnTo>
                    <a:pt x="29552" y="17246"/>
                  </a:lnTo>
                  <a:lnTo>
                    <a:pt x="29108" y="17030"/>
                  </a:lnTo>
                  <a:lnTo>
                    <a:pt x="28257" y="17030"/>
                  </a:lnTo>
                  <a:lnTo>
                    <a:pt x="27965" y="17119"/>
                  </a:lnTo>
                  <a:lnTo>
                    <a:pt x="27533" y="17399"/>
                  </a:lnTo>
                  <a:lnTo>
                    <a:pt x="27368" y="17551"/>
                  </a:lnTo>
                  <a:lnTo>
                    <a:pt x="27216" y="17754"/>
                  </a:lnTo>
                  <a:lnTo>
                    <a:pt x="27216" y="17157"/>
                  </a:lnTo>
                  <a:lnTo>
                    <a:pt x="26492" y="17157"/>
                  </a:lnTo>
                  <a:lnTo>
                    <a:pt x="26492" y="23380"/>
                  </a:lnTo>
                  <a:lnTo>
                    <a:pt x="27241" y="23380"/>
                  </a:lnTo>
                  <a:lnTo>
                    <a:pt x="27241" y="21094"/>
                  </a:lnTo>
                  <a:lnTo>
                    <a:pt x="27406" y="21297"/>
                  </a:lnTo>
                  <a:lnTo>
                    <a:pt x="27559" y="21450"/>
                  </a:lnTo>
                  <a:lnTo>
                    <a:pt x="27914" y="21678"/>
                  </a:lnTo>
                  <a:lnTo>
                    <a:pt x="28194" y="21755"/>
                  </a:lnTo>
                  <a:lnTo>
                    <a:pt x="28956" y="21755"/>
                  </a:lnTo>
                  <a:lnTo>
                    <a:pt x="29337" y="21615"/>
                  </a:lnTo>
                  <a:lnTo>
                    <a:pt x="30149" y="20942"/>
                  </a:lnTo>
                  <a:lnTo>
                    <a:pt x="30378" y="20358"/>
                  </a:lnTo>
                  <a:lnTo>
                    <a:pt x="30416" y="18554"/>
                  </a:lnTo>
                  <a:close/>
                </a:path>
                <a:path w="116204" h="23494">
                  <a:moveTo>
                    <a:pt x="34302" y="0"/>
                  </a:moveTo>
                  <a:lnTo>
                    <a:pt x="33464" y="0"/>
                  </a:lnTo>
                  <a:lnTo>
                    <a:pt x="33464" y="6108"/>
                  </a:lnTo>
                  <a:lnTo>
                    <a:pt x="34302" y="6108"/>
                  </a:lnTo>
                  <a:lnTo>
                    <a:pt x="34302" y="0"/>
                  </a:lnTo>
                  <a:close/>
                </a:path>
                <a:path w="116204" h="23494">
                  <a:moveTo>
                    <a:pt x="35115" y="19608"/>
                  </a:moveTo>
                  <a:lnTo>
                    <a:pt x="34366" y="17411"/>
                  </a:lnTo>
                  <a:lnTo>
                    <a:pt x="34340" y="19011"/>
                  </a:lnTo>
                  <a:lnTo>
                    <a:pt x="31864" y="19011"/>
                  </a:lnTo>
                  <a:lnTo>
                    <a:pt x="31877" y="18694"/>
                  </a:lnTo>
                  <a:lnTo>
                    <a:pt x="32004" y="18313"/>
                  </a:lnTo>
                  <a:lnTo>
                    <a:pt x="32473" y="17818"/>
                  </a:lnTo>
                  <a:lnTo>
                    <a:pt x="32766" y="17691"/>
                  </a:lnTo>
                  <a:lnTo>
                    <a:pt x="33578" y="17691"/>
                  </a:lnTo>
                  <a:lnTo>
                    <a:pt x="33921" y="17881"/>
                  </a:lnTo>
                  <a:lnTo>
                    <a:pt x="34175" y="18326"/>
                  </a:lnTo>
                  <a:lnTo>
                    <a:pt x="34290" y="18630"/>
                  </a:lnTo>
                  <a:lnTo>
                    <a:pt x="34340" y="19011"/>
                  </a:lnTo>
                  <a:lnTo>
                    <a:pt x="34340" y="17411"/>
                  </a:lnTo>
                  <a:lnTo>
                    <a:pt x="33769" y="17119"/>
                  </a:lnTo>
                  <a:lnTo>
                    <a:pt x="33464" y="17043"/>
                  </a:lnTo>
                  <a:lnTo>
                    <a:pt x="32524" y="17043"/>
                  </a:lnTo>
                  <a:lnTo>
                    <a:pt x="32016" y="17259"/>
                  </a:lnTo>
                  <a:lnTo>
                    <a:pt x="31242" y="18161"/>
                  </a:lnTo>
                  <a:lnTo>
                    <a:pt x="31153" y="18427"/>
                  </a:lnTo>
                  <a:lnTo>
                    <a:pt x="31229" y="20751"/>
                  </a:lnTo>
                  <a:lnTo>
                    <a:pt x="32004" y="21551"/>
                  </a:lnTo>
                  <a:lnTo>
                    <a:pt x="32473" y="21755"/>
                  </a:lnTo>
                  <a:lnTo>
                    <a:pt x="33261" y="21755"/>
                  </a:lnTo>
                  <a:lnTo>
                    <a:pt x="35052" y="20205"/>
                  </a:lnTo>
                  <a:lnTo>
                    <a:pt x="34315" y="20205"/>
                  </a:lnTo>
                  <a:lnTo>
                    <a:pt x="34239" y="20421"/>
                  </a:lnTo>
                  <a:lnTo>
                    <a:pt x="34163" y="20574"/>
                  </a:lnTo>
                  <a:lnTo>
                    <a:pt x="33794" y="20980"/>
                  </a:lnTo>
                  <a:lnTo>
                    <a:pt x="33489" y="21107"/>
                  </a:lnTo>
                  <a:lnTo>
                    <a:pt x="32677" y="21107"/>
                  </a:lnTo>
                  <a:lnTo>
                    <a:pt x="32385" y="20980"/>
                  </a:lnTo>
                  <a:lnTo>
                    <a:pt x="31965" y="20421"/>
                  </a:lnTo>
                  <a:lnTo>
                    <a:pt x="31851" y="19608"/>
                  </a:lnTo>
                  <a:lnTo>
                    <a:pt x="35115" y="19608"/>
                  </a:lnTo>
                  <a:close/>
                </a:path>
                <a:path w="116204" h="23494">
                  <a:moveTo>
                    <a:pt x="38227" y="17056"/>
                  </a:moveTo>
                  <a:lnTo>
                    <a:pt x="37998" y="17043"/>
                  </a:lnTo>
                  <a:lnTo>
                    <a:pt x="37680" y="17043"/>
                  </a:lnTo>
                  <a:lnTo>
                    <a:pt x="37426" y="17157"/>
                  </a:lnTo>
                  <a:lnTo>
                    <a:pt x="36969" y="17576"/>
                  </a:lnTo>
                  <a:lnTo>
                    <a:pt x="36817" y="17767"/>
                  </a:lnTo>
                  <a:lnTo>
                    <a:pt x="36766" y="17907"/>
                  </a:lnTo>
                  <a:lnTo>
                    <a:pt x="36766" y="17145"/>
                  </a:lnTo>
                  <a:lnTo>
                    <a:pt x="36055" y="17145"/>
                  </a:lnTo>
                  <a:lnTo>
                    <a:pt x="36055" y="21602"/>
                  </a:lnTo>
                  <a:lnTo>
                    <a:pt x="36804" y="21602"/>
                  </a:lnTo>
                  <a:lnTo>
                    <a:pt x="36804" y="18719"/>
                  </a:lnTo>
                  <a:lnTo>
                    <a:pt x="36906" y="18440"/>
                  </a:lnTo>
                  <a:lnTo>
                    <a:pt x="37312" y="17957"/>
                  </a:lnTo>
                  <a:lnTo>
                    <a:pt x="37592" y="17830"/>
                  </a:lnTo>
                  <a:lnTo>
                    <a:pt x="37973" y="17830"/>
                  </a:lnTo>
                  <a:lnTo>
                    <a:pt x="38227" y="17856"/>
                  </a:lnTo>
                  <a:lnTo>
                    <a:pt x="38227" y="17056"/>
                  </a:lnTo>
                  <a:close/>
                </a:path>
                <a:path w="116204" h="23494">
                  <a:moveTo>
                    <a:pt x="40487" y="17145"/>
                  </a:moveTo>
                  <a:lnTo>
                    <a:pt x="39776" y="17145"/>
                  </a:lnTo>
                  <a:lnTo>
                    <a:pt x="39776" y="15900"/>
                  </a:lnTo>
                  <a:lnTo>
                    <a:pt x="39027" y="15900"/>
                  </a:lnTo>
                  <a:lnTo>
                    <a:pt x="39027" y="17145"/>
                  </a:lnTo>
                  <a:lnTo>
                    <a:pt x="38417" y="17145"/>
                  </a:lnTo>
                  <a:lnTo>
                    <a:pt x="38417" y="17754"/>
                  </a:lnTo>
                  <a:lnTo>
                    <a:pt x="39027" y="17754"/>
                  </a:lnTo>
                  <a:lnTo>
                    <a:pt x="39027" y="20993"/>
                  </a:lnTo>
                  <a:lnTo>
                    <a:pt x="39090" y="21221"/>
                  </a:lnTo>
                  <a:lnTo>
                    <a:pt x="39331" y="21577"/>
                  </a:lnTo>
                  <a:lnTo>
                    <a:pt x="39573" y="21666"/>
                  </a:lnTo>
                  <a:lnTo>
                    <a:pt x="40030" y="21666"/>
                  </a:lnTo>
                  <a:lnTo>
                    <a:pt x="40398" y="21628"/>
                  </a:lnTo>
                  <a:lnTo>
                    <a:pt x="40487" y="21005"/>
                  </a:lnTo>
                  <a:lnTo>
                    <a:pt x="40093" y="21018"/>
                  </a:lnTo>
                  <a:lnTo>
                    <a:pt x="39827" y="20916"/>
                  </a:lnTo>
                  <a:lnTo>
                    <a:pt x="39776" y="17754"/>
                  </a:lnTo>
                  <a:lnTo>
                    <a:pt x="40487" y="17754"/>
                  </a:lnTo>
                  <a:lnTo>
                    <a:pt x="40487" y="17145"/>
                  </a:lnTo>
                  <a:close/>
                </a:path>
                <a:path w="116204" h="23494">
                  <a:moveTo>
                    <a:pt x="40500" y="0"/>
                  </a:moveTo>
                  <a:lnTo>
                    <a:pt x="39712" y="0"/>
                  </a:lnTo>
                  <a:lnTo>
                    <a:pt x="39712" y="4953"/>
                  </a:lnTo>
                  <a:lnTo>
                    <a:pt x="36626" y="0"/>
                  </a:lnTo>
                  <a:lnTo>
                    <a:pt x="35648" y="0"/>
                  </a:lnTo>
                  <a:lnTo>
                    <a:pt x="35648" y="6108"/>
                  </a:lnTo>
                  <a:lnTo>
                    <a:pt x="36436" y="6108"/>
                  </a:lnTo>
                  <a:lnTo>
                    <a:pt x="36436" y="1155"/>
                  </a:lnTo>
                  <a:lnTo>
                    <a:pt x="39573" y="6108"/>
                  </a:lnTo>
                  <a:lnTo>
                    <a:pt x="40500" y="6108"/>
                  </a:lnTo>
                  <a:lnTo>
                    <a:pt x="40500" y="0"/>
                  </a:lnTo>
                  <a:close/>
                </a:path>
                <a:path w="116204" h="23494">
                  <a:moveTo>
                    <a:pt x="44856" y="17145"/>
                  </a:moveTo>
                  <a:lnTo>
                    <a:pt x="44018" y="17145"/>
                  </a:lnTo>
                  <a:lnTo>
                    <a:pt x="42824" y="20777"/>
                  </a:lnTo>
                  <a:lnTo>
                    <a:pt x="41617" y="17145"/>
                  </a:lnTo>
                  <a:lnTo>
                    <a:pt x="40779" y="17145"/>
                  </a:lnTo>
                  <a:lnTo>
                    <a:pt x="42430" y="21729"/>
                  </a:lnTo>
                  <a:lnTo>
                    <a:pt x="42100" y="22504"/>
                  </a:lnTo>
                  <a:lnTo>
                    <a:pt x="41986" y="22656"/>
                  </a:lnTo>
                  <a:lnTo>
                    <a:pt x="41859" y="22745"/>
                  </a:lnTo>
                  <a:lnTo>
                    <a:pt x="41516" y="22758"/>
                  </a:lnTo>
                  <a:lnTo>
                    <a:pt x="41186" y="22682"/>
                  </a:lnTo>
                  <a:lnTo>
                    <a:pt x="41186" y="23368"/>
                  </a:lnTo>
                  <a:lnTo>
                    <a:pt x="41389" y="23418"/>
                  </a:lnTo>
                  <a:lnTo>
                    <a:pt x="42062" y="23431"/>
                  </a:lnTo>
                  <a:lnTo>
                    <a:pt x="42367" y="23304"/>
                  </a:lnTo>
                  <a:lnTo>
                    <a:pt x="42735" y="22796"/>
                  </a:lnTo>
                  <a:lnTo>
                    <a:pt x="43027" y="22110"/>
                  </a:lnTo>
                  <a:lnTo>
                    <a:pt x="43649" y="20485"/>
                  </a:lnTo>
                  <a:lnTo>
                    <a:pt x="44856" y="17145"/>
                  </a:lnTo>
                  <a:close/>
                </a:path>
                <a:path w="116204" h="23494">
                  <a:moveTo>
                    <a:pt x="46253" y="0"/>
                  </a:moveTo>
                  <a:lnTo>
                    <a:pt x="41300" y="0"/>
                  </a:lnTo>
                  <a:lnTo>
                    <a:pt x="41300" y="723"/>
                  </a:lnTo>
                  <a:lnTo>
                    <a:pt x="43357" y="723"/>
                  </a:lnTo>
                  <a:lnTo>
                    <a:pt x="43357" y="6108"/>
                  </a:lnTo>
                  <a:lnTo>
                    <a:pt x="44196" y="6108"/>
                  </a:lnTo>
                  <a:lnTo>
                    <a:pt x="44196" y="723"/>
                  </a:lnTo>
                  <a:lnTo>
                    <a:pt x="46253" y="723"/>
                  </a:lnTo>
                  <a:lnTo>
                    <a:pt x="46253" y="0"/>
                  </a:lnTo>
                  <a:close/>
                </a:path>
                <a:path w="116204" h="23494">
                  <a:moveTo>
                    <a:pt x="52870" y="15481"/>
                  </a:moveTo>
                  <a:lnTo>
                    <a:pt x="51943" y="15481"/>
                  </a:lnTo>
                  <a:lnTo>
                    <a:pt x="50203" y="20688"/>
                  </a:lnTo>
                  <a:lnTo>
                    <a:pt x="48450" y="15481"/>
                  </a:lnTo>
                  <a:lnTo>
                    <a:pt x="47536" y="15481"/>
                  </a:lnTo>
                  <a:lnTo>
                    <a:pt x="49758" y="21602"/>
                  </a:lnTo>
                  <a:lnTo>
                    <a:pt x="50634" y="21602"/>
                  </a:lnTo>
                  <a:lnTo>
                    <a:pt x="52870" y="15481"/>
                  </a:lnTo>
                  <a:close/>
                </a:path>
                <a:path w="116204" h="23494">
                  <a:moveTo>
                    <a:pt x="58585" y="21602"/>
                  </a:moveTo>
                  <a:lnTo>
                    <a:pt x="57924" y="19773"/>
                  </a:lnTo>
                  <a:lnTo>
                    <a:pt x="57670" y="19100"/>
                  </a:lnTo>
                  <a:lnTo>
                    <a:pt x="56794" y="16687"/>
                  </a:lnTo>
                  <a:lnTo>
                    <a:pt x="56794" y="19100"/>
                  </a:lnTo>
                  <a:lnTo>
                    <a:pt x="54876" y="19100"/>
                  </a:lnTo>
                  <a:lnTo>
                    <a:pt x="55867" y="16395"/>
                  </a:lnTo>
                  <a:lnTo>
                    <a:pt x="56794" y="19100"/>
                  </a:lnTo>
                  <a:lnTo>
                    <a:pt x="56794" y="16687"/>
                  </a:lnTo>
                  <a:lnTo>
                    <a:pt x="56692" y="16395"/>
                  </a:lnTo>
                  <a:lnTo>
                    <a:pt x="56362" y="15481"/>
                  </a:lnTo>
                  <a:lnTo>
                    <a:pt x="55422" y="15481"/>
                  </a:lnTo>
                  <a:lnTo>
                    <a:pt x="53124" y="21602"/>
                  </a:lnTo>
                  <a:lnTo>
                    <a:pt x="53975" y="21602"/>
                  </a:lnTo>
                  <a:lnTo>
                    <a:pt x="54635" y="19773"/>
                  </a:lnTo>
                  <a:lnTo>
                    <a:pt x="57061" y="19773"/>
                  </a:lnTo>
                  <a:lnTo>
                    <a:pt x="57670" y="21602"/>
                  </a:lnTo>
                  <a:lnTo>
                    <a:pt x="58585" y="21602"/>
                  </a:lnTo>
                  <a:close/>
                </a:path>
                <a:path w="116204" h="23494">
                  <a:moveTo>
                    <a:pt x="64516" y="21463"/>
                  </a:moveTo>
                  <a:lnTo>
                    <a:pt x="64389" y="21412"/>
                  </a:lnTo>
                  <a:lnTo>
                    <a:pt x="64198" y="20802"/>
                  </a:lnTo>
                  <a:lnTo>
                    <a:pt x="64084" y="19138"/>
                  </a:lnTo>
                  <a:lnTo>
                    <a:pt x="63957" y="18973"/>
                  </a:lnTo>
                  <a:lnTo>
                    <a:pt x="63842" y="18821"/>
                  </a:lnTo>
                  <a:lnTo>
                    <a:pt x="63665" y="18694"/>
                  </a:lnTo>
                  <a:lnTo>
                    <a:pt x="63423" y="18592"/>
                  </a:lnTo>
                  <a:lnTo>
                    <a:pt x="63690" y="18453"/>
                  </a:lnTo>
                  <a:lnTo>
                    <a:pt x="63893" y="18288"/>
                  </a:lnTo>
                  <a:lnTo>
                    <a:pt x="64147" y="17894"/>
                  </a:lnTo>
                  <a:lnTo>
                    <a:pt x="64173" y="16243"/>
                  </a:lnTo>
                  <a:lnTo>
                    <a:pt x="63995" y="15951"/>
                  </a:lnTo>
                  <a:lnTo>
                    <a:pt x="63436" y="15709"/>
                  </a:lnTo>
                  <a:lnTo>
                    <a:pt x="63436" y="16776"/>
                  </a:lnTo>
                  <a:lnTo>
                    <a:pt x="63334" y="17894"/>
                  </a:lnTo>
                  <a:lnTo>
                    <a:pt x="62877" y="18211"/>
                  </a:lnTo>
                  <a:lnTo>
                    <a:pt x="62572" y="18288"/>
                  </a:lnTo>
                  <a:lnTo>
                    <a:pt x="60261" y="18288"/>
                  </a:lnTo>
                  <a:lnTo>
                    <a:pt x="60261" y="16192"/>
                  </a:lnTo>
                  <a:lnTo>
                    <a:pt x="62572" y="16192"/>
                  </a:lnTo>
                  <a:lnTo>
                    <a:pt x="62801" y="16243"/>
                  </a:lnTo>
                  <a:lnTo>
                    <a:pt x="63284" y="16484"/>
                  </a:lnTo>
                  <a:lnTo>
                    <a:pt x="63436" y="16776"/>
                  </a:lnTo>
                  <a:lnTo>
                    <a:pt x="63436" y="15709"/>
                  </a:lnTo>
                  <a:lnTo>
                    <a:pt x="63119" y="15557"/>
                  </a:lnTo>
                  <a:lnTo>
                    <a:pt x="62738" y="15481"/>
                  </a:lnTo>
                  <a:lnTo>
                    <a:pt x="59436" y="15481"/>
                  </a:lnTo>
                  <a:lnTo>
                    <a:pt x="59436" y="21602"/>
                  </a:lnTo>
                  <a:lnTo>
                    <a:pt x="60261" y="21602"/>
                  </a:lnTo>
                  <a:lnTo>
                    <a:pt x="60261" y="18973"/>
                  </a:lnTo>
                  <a:lnTo>
                    <a:pt x="62496" y="18973"/>
                  </a:lnTo>
                  <a:lnTo>
                    <a:pt x="62738" y="19011"/>
                  </a:lnTo>
                  <a:lnTo>
                    <a:pt x="63169" y="19227"/>
                  </a:lnTo>
                  <a:lnTo>
                    <a:pt x="63271" y="19392"/>
                  </a:lnTo>
                  <a:lnTo>
                    <a:pt x="63398" y="20802"/>
                  </a:lnTo>
                  <a:lnTo>
                    <a:pt x="63500" y="21602"/>
                  </a:lnTo>
                  <a:lnTo>
                    <a:pt x="64516" y="21602"/>
                  </a:lnTo>
                  <a:lnTo>
                    <a:pt x="64516" y="21463"/>
                  </a:lnTo>
                  <a:close/>
                </a:path>
                <a:path w="116204" h="23494">
                  <a:moveTo>
                    <a:pt x="70065" y="19037"/>
                  </a:moveTo>
                  <a:lnTo>
                    <a:pt x="69799" y="18732"/>
                  </a:lnTo>
                  <a:lnTo>
                    <a:pt x="69621" y="18567"/>
                  </a:lnTo>
                  <a:lnTo>
                    <a:pt x="69392" y="18427"/>
                  </a:lnTo>
                  <a:lnTo>
                    <a:pt x="69367" y="19342"/>
                  </a:lnTo>
                  <a:lnTo>
                    <a:pt x="69291" y="20269"/>
                  </a:lnTo>
                  <a:lnTo>
                    <a:pt x="68935" y="20751"/>
                  </a:lnTo>
                  <a:lnTo>
                    <a:pt x="68580" y="20891"/>
                  </a:lnTo>
                  <a:lnTo>
                    <a:pt x="66281" y="20891"/>
                  </a:lnTo>
                  <a:lnTo>
                    <a:pt x="66281" y="18732"/>
                  </a:lnTo>
                  <a:lnTo>
                    <a:pt x="68275" y="18732"/>
                  </a:lnTo>
                  <a:lnTo>
                    <a:pt x="68554" y="18783"/>
                  </a:lnTo>
                  <a:lnTo>
                    <a:pt x="69164" y="19037"/>
                  </a:lnTo>
                  <a:lnTo>
                    <a:pt x="69367" y="19342"/>
                  </a:lnTo>
                  <a:lnTo>
                    <a:pt x="69367" y="18427"/>
                  </a:lnTo>
                  <a:lnTo>
                    <a:pt x="69075" y="18300"/>
                  </a:lnTo>
                  <a:lnTo>
                    <a:pt x="69291" y="18199"/>
                  </a:lnTo>
                  <a:lnTo>
                    <a:pt x="69456" y="18072"/>
                  </a:lnTo>
                  <a:lnTo>
                    <a:pt x="69723" y="17767"/>
                  </a:lnTo>
                  <a:lnTo>
                    <a:pt x="69799" y="16383"/>
                  </a:lnTo>
                  <a:lnTo>
                    <a:pt x="69659" y="16179"/>
                  </a:lnTo>
                  <a:lnTo>
                    <a:pt x="69329" y="15697"/>
                  </a:lnTo>
                  <a:lnTo>
                    <a:pt x="69049" y="15582"/>
                  </a:lnTo>
                  <a:lnTo>
                    <a:pt x="69049" y="16675"/>
                  </a:lnTo>
                  <a:lnTo>
                    <a:pt x="68948" y="17703"/>
                  </a:lnTo>
                  <a:lnTo>
                    <a:pt x="68414" y="18021"/>
                  </a:lnTo>
                  <a:lnTo>
                    <a:pt x="68135" y="18072"/>
                  </a:lnTo>
                  <a:lnTo>
                    <a:pt x="66281" y="18072"/>
                  </a:lnTo>
                  <a:lnTo>
                    <a:pt x="66281" y="16179"/>
                  </a:lnTo>
                  <a:lnTo>
                    <a:pt x="68122" y="16179"/>
                  </a:lnTo>
                  <a:lnTo>
                    <a:pt x="68389" y="16217"/>
                  </a:lnTo>
                  <a:lnTo>
                    <a:pt x="68897" y="16433"/>
                  </a:lnTo>
                  <a:lnTo>
                    <a:pt x="69049" y="16675"/>
                  </a:lnTo>
                  <a:lnTo>
                    <a:pt x="69049" y="15582"/>
                  </a:lnTo>
                  <a:lnTo>
                    <a:pt x="68821" y="15481"/>
                  </a:lnTo>
                  <a:lnTo>
                    <a:pt x="65468" y="15481"/>
                  </a:lnTo>
                  <a:lnTo>
                    <a:pt x="65468" y="21602"/>
                  </a:lnTo>
                  <a:lnTo>
                    <a:pt x="68859" y="21602"/>
                  </a:lnTo>
                  <a:lnTo>
                    <a:pt x="69456" y="21361"/>
                  </a:lnTo>
                  <a:lnTo>
                    <a:pt x="69811" y="20891"/>
                  </a:lnTo>
                  <a:lnTo>
                    <a:pt x="70065" y="20561"/>
                  </a:lnTo>
                  <a:lnTo>
                    <a:pt x="70065" y="19037"/>
                  </a:lnTo>
                  <a:close/>
                </a:path>
                <a:path w="116204" h="23494">
                  <a:moveTo>
                    <a:pt x="72199" y="15481"/>
                  </a:moveTo>
                  <a:lnTo>
                    <a:pt x="71374" y="15481"/>
                  </a:lnTo>
                  <a:lnTo>
                    <a:pt x="71374" y="21602"/>
                  </a:lnTo>
                  <a:lnTo>
                    <a:pt x="72199" y="21602"/>
                  </a:lnTo>
                  <a:lnTo>
                    <a:pt x="72199" y="15481"/>
                  </a:lnTo>
                  <a:close/>
                </a:path>
                <a:path w="116204" h="23494">
                  <a:moveTo>
                    <a:pt x="78397" y="15481"/>
                  </a:moveTo>
                  <a:lnTo>
                    <a:pt x="77609" y="15481"/>
                  </a:lnTo>
                  <a:lnTo>
                    <a:pt x="77609" y="20447"/>
                  </a:lnTo>
                  <a:lnTo>
                    <a:pt x="74523" y="15481"/>
                  </a:lnTo>
                  <a:lnTo>
                    <a:pt x="73545" y="15481"/>
                  </a:lnTo>
                  <a:lnTo>
                    <a:pt x="73545" y="21602"/>
                  </a:lnTo>
                  <a:lnTo>
                    <a:pt x="74333" y="21602"/>
                  </a:lnTo>
                  <a:lnTo>
                    <a:pt x="74333" y="16649"/>
                  </a:lnTo>
                  <a:lnTo>
                    <a:pt x="77470" y="21602"/>
                  </a:lnTo>
                  <a:lnTo>
                    <a:pt x="78397" y="21602"/>
                  </a:lnTo>
                  <a:lnTo>
                    <a:pt x="78397" y="15481"/>
                  </a:lnTo>
                  <a:close/>
                </a:path>
                <a:path w="116204" h="23494">
                  <a:moveTo>
                    <a:pt x="84632" y="21602"/>
                  </a:moveTo>
                  <a:lnTo>
                    <a:pt x="83972" y="19773"/>
                  </a:lnTo>
                  <a:lnTo>
                    <a:pt x="83731" y="19100"/>
                  </a:lnTo>
                  <a:lnTo>
                    <a:pt x="82842" y="16675"/>
                  </a:lnTo>
                  <a:lnTo>
                    <a:pt x="82842" y="19100"/>
                  </a:lnTo>
                  <a:lnTo>
                    <a:pt x="80924" y="19100"/>
                  </a:lnTo>
                  <a:lnTo>
                    <a:pt x="81915" y="16395"/>
                  </a:lnTo>
                  <a:lnTo>
                    <a:pt x="82842" y="19100"/>
                  </a:lnTo>
                  <a:lnTo>
                    <a:pt x="82842" y="16675"/>
                  </a:lnTo>
                  <a:lnTo>
                    <a:pt x="82740" y="16395"/>
                  </a:lnTo>
                  <a:lnTo>
                    <a:pt x="82423" y="15481"/>
                  </a:lnTo>
                  <a:lnTo>
                    <a:pt x="81483" y="15481"/>
                  </a:lnTo>
                  <a:lnTo>
                    <a:pt x="79171" y="21602"/>
                  </a:lnTo>
                  <a:lnTo>
                    <a:pt x="80022" y="21602"/>
                  </a:lnTo>
                  <a:lnTo>
                    <a:pt x="80683" y="19773"/>
                  </a:lnTo>
                  <a:lnTo>
                    <a:pt x="83108" y="19773"/>
                  </a:lnTo>
                  <a:lnTo>
                    <a:pt x="83731" y="21602"/>
                  </a:lnTo>
                  <a:lnTo>
                    <a:pt x="84632" y="21602"/>
                  </a:lnTo>
                  <a:close/>
                </a:path>
                <a:path w="116204" h="23494">
                  <a:moveTo>
                    <a:pt x="90563" y="21463"/>
                  </a:moveTo>
                  <a:lnTo>
                    <a:pt x="90436" y="21412"/>
                  </a:lnTo>
                  <a:lnTo>
                    <a:pt x="90246" y="20802"/>
                  </a:lnTo>
                  <a:lnTo>
                    <a:pt x="90131" y="19138"/>
                  </a:lnTo>
                  <a:lnTo>
                    <a:pt x="90004" y="18973"/>
                  </a:lnTo>
                  <a:lnTo>
                    <a:pt x="89890" y="18821"/>
                  </a:lnTo>
                  <a:lnTo>
                    <a:pt x="89712" y="18694"/>
                  </a:lnTo>
                  <a:lnTo>
                    <a:pt x="89471" y="18592"/>
                  </a:lnTo>
                  <a:lnTo>
                    <a:pt x="89738" y="18453"/>
                  </a:lnTo>
                  <a:lnTo>
                    <a:pt x="89941" y="18288"/>
                  </a:lnTo>
                  <a:lnTo>
                    <a:pt x="90195" y="17894"/>
                  </a:lnTo>
                  <a:lnTo>
                    <a:pt x="90220" y="16243"/>
                  </a:lnTo>
                  <a:lnTo>
                    <a:pt x="90043" y="15951"/>
                  </a:lnTo>
                  <a:lnTo>
                    <a:pt x="89484" y="15709"/>
                  </a:lnTo>
                  <a:lnTo>
                    <a:pt x="89484" y="16776"/>
                  </a:lnTo>
                  <a:lnTo>
                    <a:pt x="89382" y="17894"/>
                  </a:lnTo>
                  <a:lnTo>
                    <a:pt x="88925" y="18211"/>
                  </a:lnTo>
                  <a:lnTo>
                    <a:pt x="88620" y="18288"/>
                  </a:lnTo>
                  <a:lnTo>
                    <a:pt x="86309" y="18288"/>
                  </a:lnTo>
                  <a:lnTo>
                    <a:pt x="86309" y="16192"/>
                  </a:lnTo>
                  <a:lnTo>
                    <a:pt x="88620" y="16192"/>
                  </a:lnTo>
                  <a:lnTo>
                    <a:pt x="88849" y="16243"/>
                  </a:lnTo>
                  <a:lnTo>
                    <a:pt x="89331" y="16484"/>
                  </a:lnTo>
                  <a:lnTo>
                    <a:pt x="89484" y="16776"/>
                  </a:lnTo>
                  <a:lnTo>
                    <a:pt x="89484" y="15709"/>
                  </a:lnTo>
                  <a:lnTo>
                    <a:pt x="89166" y="15557"/>
                  </a:lnTo>
                  <a:lnTo>
                    <a:pt x="88785" y="15481"/>
                  </a:lnTo>
                  <a:lnTo>
                    <a:pt x="85483" y="15481"/>
                  </a:lnTo>
                  <a:lnTo>
                    <a:pt x="85483" y="21602"/>
                  </a:lnTo>
                  <a:lnTo>
                    <a:pt x="86309" y="21602"/>
                  </a:lnTo>
                  <a:lnTo>
                    <a:pt x="86309" y="18973"/>
                  </a:lnTo>
                  <a:lnTo>
                    <a:pt x="88544" y="18973"/>
                  </a:lnTo>
                  <a:lnTo>
                    <a:pt x="88785" y="19011"/>
                  </a:lnTo>
                  <a:lnTo>
                    <a:pt x="89217" y="19227"/>
                  </a:lnTo>
                  <a:lnTo>
                    <a:pt x="89319" y="19392"/>
                  </a:lnTo>
                  <a:lnTo>
                    <a:pt x="89446" y="20802"/>
                  </a:lnTo>
                  <a:lnTo>
                    <a:pt x="89547" y="21602"/>
                  </a:lnTo>
                  <a:lnTo>
                    <a:pt x="90563" y="21602"/>
                  </a:lnTo>
                  <a:lnTo>
                    <a:pt x="90563" y="21463"/>
                  </a:lnTo>
                  <a:close/>
                </a:path>
                <a:path w="116204" h="23494">
                  <a:moveTo>
                    <a:pt x="96520" y="15481"/>
                  </a:moveTo>
                  <a:lnTo>
                    <a:pt x="95554" y="15481"/>
                  </a:lnTo>
                  <a:lnTo>
                    <a:pt x="93789" y="18427"/>
                  </a:lnTo>
                  <a:lnTo>
                    <a:pt x="92036" y="15481"/>
                  </a:lnTo>
                  <a:lnTo>
                    <a:pt x="91071" y="15481"/>
                  </a:lnTo>
                  <a:lnTo>
                    <a:pt x="93370" y="19138"/>
                  </a:lnTo>
                  <a:lnTo>
                    <a:pt x="93370" y="21602"/>
                  </a:lnTo>
                  <a:lnTo>
                    <a:pt x="94208" y="21602"/>
                  </a:lnTo>
                  <a:lnTo>
                    <a:pt x="94208" y="19138"/>
                  </a:lnTo>
                  <a:lnTo>
                    <a:pt x="96520" y="15481"/>
                  </a:lnTo>
                  <a:close/>
                </a:path>
                <a:path w="116204" h="23494">
                  <a:moveTo>
                    <a:pt x="99110" y="23342"/>
                  </a:moveTo>
                  <a:lnTo>
                    <a:pt x="98704" y="22567"/>
                  </a:lnTo>
                  <a:lnTo>
                    <a:pt x="98437" y="21983"/>
                  </a:lnTo>
                  <a:lnTo>
                    <a:pt x="98069" y="20904"/>
                  </a:lnTo>
                  <a:lnTo>
                    <a:pt x="97955" y="20167"/>
                  </a:lnTo>
                  <a:lnTo>
                    <a:pt x="97955" y="18567"/>
                  </a:lnTo>
                  <a:lnTo>
                    <a:pt x="98056" y="17868"/>
                  </a:lnTo>
                  <a:lnTo>
                    <a:pt x="98386" y="16852"/>
                  </a:lnTo>
                  <a:lnTo>
                    <a:pt x="98666" y="16230"/>
                  </a:lnTo>
                  <a:lnTo>
                    <a:pt x="99098" y="15379"/>
                  </a:lnTo>
                  <a:lnTo>
                    <a:pt x="98577" y="15379"/>
                  </a:lnTo>
                  <a:lnTo>
                    <a:pt x="98056" y="16192"/>
                  </a:lnTo>
                  <a:lnTo>
                    <a:pt x="97726" y="16814"/>
                  </a:lnTo>
                  <a:lnTo>
                    <a:pt x="97294" y="17856"/>
                  </a:lnTo>
                  <a:lnTo>
                    <a:pt x="97167" y="18592"/>
                  </a:lnTo>
                  <a:lnTo>
                    <a:pt x="97180" y="19862"/>
                  </a:lnTo>
                  <a:lnTo>
                    <a:pt x="98602" y="23342"/>
                  </a:lnTo>
                  <a:lnTo>
                    <a:pt x="99110" y="23342"/>
                  </a:lnTo>
                  <a:close/>
                </a:path>
                <a:path w="116204" h="23494">
                  <a:moveTo>
                    <a:pt x="103809" y="16954"/>
                  </a:moveTo>
                  <a:lnTo>
                    <a:pt x="103644" y="16535"/>
                  </a:lnTo>
                  <a:lnTo>
                    <a:pt x="103009" y="15798"/>
                  </a:lnTo>
                  <a:lnTo>
                    <a:pt x="102514" y="15621"/>
                  </a:lnTo>
                  <a:lnTo>
                    <a:pt x="101015" y="15621"/>
                  </a:lnTo>
                  <a:lnTo>
                    <a:pt x="100444" y="15913"/>
                  </a:lnTo>
                  <a:lnTo>
                    <a:pt x="99936" y="16814"/>
                  </a:lnTo>
                  <a:lnTo>
                    <a:pt x="99834" y="17233"/>
                  </a:lnTo>
                  <a:lnTo>
                    <a:pt x="99834" y="17754"/>
                  </a:lnTo>
                  <a:lnTo>
                    <a:pt x="100596" y="17754"/>
                  </a:lnTo>
                  <a:lnTo>
                    <a:pt x="100596" y="17386"/>
                  </a:lnTo>
                  <a:lnTo>
                    <a:pt x="100660" y="17094"/>
                  </a:lnTo>
                  <a:lnTo>
                    <a:pt x="100965" y="16497"/>
                  </a:lnTo>
                  <a:lnTo>
                    <a:pt x="101320" y="16306"/>
                  </a:lnTo>
                  <a:lnTo>
                    <a:pt x="102171" y="16306"/>
                  </a:lnTo>
                  <a:lnTo>
                    <a:pt x="102450" y="16408"/>
                  </a:lnTo>
                  <a:lnTo>
                    <a:pt x="102870" y="16814"/>
                  </a:lnTo>
                  <a:lnTo>
                    <a:pt x="102971" y="17094"/>
                  </a:lnTo>
                  <a:lnTo>
                    <a:pt x="102971" y="17729"/>
                  </a:lnTo>
                  <a:lnTo>
                    <a:pt x="102857" y="17995"/>
                  </a:lnTo>
                  <a:lnTo>
                    <a:pt x="102489" y="18376"/>
                  </a:lnTo>
                  <a:lnTo>
                    <a:pt x="102235" y="18554"/>
                  </a:lnTo>
                  <a:lnTo>
                    <a:pt x="100545" y="19532"/>
                  </a:lnTo>
                  <a:lnTo>
                    <a:pt x="100190" y="19875"/>
                  </a:lnTo>
                  <a:lnTo>
                    <a:pt x="99999" y="20256"/>
                  </a:lnTo>
                  <a:lnTo>
                    <a:pt x="99822" y="20637"/>
                  </a:lnTo>
                  <a:lnTo>
                    <a:pt x="99707" y="21082"/>
                  </a:lnTo>
                  <a:lnTo>
                    <a:pt x="99682" y="21602"/>
                  </a:lnTo>
                  <a:lnTo>
                    <a:pt x="103771" y="21602"/>
                  </a:lnTo>
                  <a:lnTo>
                    <a:pt x="103771" y="20891"/>
                  </a:lnTo>
                  <a:lnTo>
                    <a:pt x="100520" y="20891"/>
                  </a:lnTo>
                  <a:lnTo>
                    <a:pt x="100596" y="20599"/>
                  </a:lnTo>
                  <a:lnTo>
                    <a:pt x="100761" y="20332"/>
                  </a:lnTo>
                  <a:lnTo>
                    <a:pt x="101206" y="19951"/>
                  </a:lnTo>
                  <a:lnTo>
                    <a:pt x="101409" y="19812"/>
                  </a:lnTo>
                  <a:lnTo>
                    <a:pt x="102755" y="19062"/>
                  </a:lnTo>
                  <a:lnTo>
                    <a:pt x="103111" y="18821"/>
                  </a:lnTo>
                  <a:lnTo>
                    <a:pt x="103632" y="18288"/>
                  </a:lnTo>
                  <a:lnTo>
                    <a:pt x="103809" y="17881"/>
                  </a:lnTo>
                  <a:lnTo>
                    <a:pt x="103809" y="16954"/>
                  </a:lnTo>
                  <a:close/>
                </a:path>
                <a:path w="116204" h="23494">
                  <a:moveTo>
                    <a:pt x="108534" y="19075"/>
                  </a:moveTo>
                  <a:lnTo>
                    <a:pt x="108343" y="18630"/>
                  </a:lnTo>
                  <a:lnTo>
                    <a:pt x="107581" y="17919"/>
                  </a:lnTo>
                  <a:lnTo>
                    <a:pt x="107124" y="17741"/>
                  </a:lnTo>
                  <a:lnTo>
                    <a:pt x="106286" y="17741"/>
                  </a:lnTo>
                  <a:lnTo>
                    <a:pt x="106032" y="17792"/>
                  </a:lnTo>
                  <a:lnTo>
                    <a:pt x="105676" y="17932"/>
                  </a:lnTo>
                  <a:lnTo>
                    <a:pt x="105549" y="18008"/>
                  </a:lnTo>
                  <a:lnTo>
                    <a:pt x="105410" y="18122"/>
                  </a:lnTo>
                  <a:lnTo>
                    <a:pt x="105664" y="16459"/>
                  </a:lnTo>
                  <a:lnTo>
                    <a:pt x="108204" y="16459"/>
                  </a:lnTo>
                  <a:lnTo>
                    <a:pt x="108204" y="15735"/>
                  </a:lnTo>
                  <a:lnTo>
                    <a:pt x="105105" y="15735"/>
                  </a:lnTo>
                  <a:lnTo>
                    <a:pt x="104648" y="18948"/>
                  </a:lnTo>
                  <a:lnTo>
                    <a:pt x="105295" y="18986"/>
                  </a:lnTo>
                  <a:lnTo>
                    <a:pt x="105422" y="18808"/>
                  </a:lnTo>
                  <a:lnTo>
                    <a:pt x="105587" y="18669"/>
                  </a:lnTo>
                  <a:lnTo>
                    <a:pt x="105956" y="18465"/>
                  </a:lnTo>
                  <a:lnTo>
                    <a:pt x="106172" y="18415"/>
                  </a:lnTo>
                  <a:lnTo>
                    <a:pt x="106794" y="18415"/>
                  </a:lnTo>
                  <a:lnTo>
                    <a:pt x="107099" y="18529"/>
                  </a:lnTo>
                  <a:lnTo>
                    <a:pt x="107607" y="18986"/>
                  </a:lnTo>
                  <a:lnTo>
                    <a:pt x="107734" y="19304"/>
                  </a:lnTo>
                  <a:lnTo>
                    <a:pt x="107734" y="20078"/>
                  </a:lnTo>
                  <a:lnTo>
                    <a:pt x="107619" y="20383"/>
                  </a:lnTo>
                  <a:lnTo>
                    <a:pt x="107200" y="20942"/>
                  </a:lnTo>
                  <a:lnTo>
                    <a:pt x="106870" y="21094"/>
                  </a:lnTo>
                  <a:lnTo>
                    <a:pt x="106184" y="21094"/>
                  </a:lnTo>
                  <a:lnTo>
                    <a:pt x="105981" y="21043"/>
                  </a:lnTo>
                  <a:lnTo>
                    <a:pt x="105460" y="20802"/>
                  </a:lnTo>
                  <a:lnTo>
                    <a:pt x="105257" y="20510"/>
                  </a:lnTo>
                  <a:lnTo>
                    <a:pt x="105206" y="20078"/>
                  </a:lnTo>
                  <a:lnTo>
                    <a:pt x="104432" y="20078"/>
                  </a:lnTo>
                  <a:lnTo>
                    <a:pt x="104482" y="20650"/>
                  </a:lnTo>
                  <a:lnTo>
                    <a:pt x="104686" y="21069"/>
                  </a:lnTo>
                  <a:lnTo>
                    <a:pt x="105435" y="21615"/>
                  </a:lnTo>
                  <a:lnTo>
                    <a:pt x="105854" y="21755"/>
                  </a:lnTo>
                  <a:lnTo>
                    <a:pt x="107111" y="21755"/>
                  </a:lnTo>
                  <a:lnTo>
                    <a:pt x="107670" y="21539"/>
                  </a:lnTo>
                  <a:lnTo>
                    <a:pt x="108356" y="20675"/>
                  </a:lnTo>
                  <a:lnTo>
                    <a:pt x="108534" y="20180"/>
                  </a:lnTo>
                  <a:lnTo>
                    <a:pt x="108534" y="19075"/>
                  </a:lnTo>
                  <a:close/>
                </a:path>
                <a:path w="116204" h="23494">
                  <a:moveTo>
                    <a:pt x="113271" y="19075"/>
                  </a:moveTo>
                  <a:lnTo>
                    <a:pt x="113080" y="18630"/>
                  </a:lnTo>
                  <a:lnTo>
                    <a:pt x="112331" y="17919"/>
                  </a:lnTo>
                  <a:lnTo>
                    <a:pt x="111861" y="17741"/>
                  </a:lnTo>
                  <a:lnTo>
                    <a:pt x="111023" y="17741"/>
                  </a:lnTo>
                  <a:lnTo>
                    <a:pt x="110769" y="17792"/>
                  </a:lnTo>
                  <a:lnTo>
                    <a:pt x="110413" y="17932"/>
                  </a:lnTo>
                  <a:lnTo>
                    <a:pt x="110286" y="18008"/>
                  </a:lnTo>
                  <a:lnTo>
                    <a:pt x="110147" y="18122"/>
                  </a:lnTo>
                  <a:lnTo>
                    <a:pt x="110401" y="16459"/>
                  </a:lnTo>
                  <a:lnTo>
                    <a:pt x="112941" y="16459"/>
                  </a:lnTo>
                  <a:lnTo>
                    <a:pt x="112941" y="15735"/>
                  </a:lnTo>
                  <a:lnTo>
                    <a:pt x="109842" y="15735"/>
                  </a:lnTo>
                  <a:lnTo>
                    <a:pt x="109385" y="18948"/>
                  </a:lnTo>
                  <a:lnTo>
                    <a:pt x="110045" y="18986"/>
                  </a:lnTo>
                  <a:lnTo>
                    <a:pt x="110172" y="18808"/>
                  </a:lnTo>
                  <a:lnTo>
                    <a:pt x="110324" y="18669"/>
                  </a:lnTo>
                  <a:lnTo>
                    <a:pt x="110693" y="18465"/>
                  </a:lnTo>
                  <a:lnTo>
                    <a:pt x="110921" y="18415"/>
                  </a:lnTo>
                  <a:lnTo>
                    <a:pt x="111531" y="18415"/>
                  </a:lnTo>
                  <a:lnTo>
                    <a:pt x="111836" y="18529"/>
                  </a:lnTo>
                  <a:lnTo>
                    <a:pt x="112344" y="18986"/>
                  </a:lnTo>
                  <a:lnTo>
                    <a:pt x="112471" y="19304"/>
                  </a:lnTo>
                  <a:lnTo>
                    <a:pt x="112471" y="20078"/>
                  </a:lnTo>
                  <a:lnTo>
                    <a:pt x="112356" y="20383"/>
                  </a:lnTo>
                  <a:lnTo>
                    <a:pt x="111937" y="20942"/>
                  </a:lnTo>
                  <a:lnTo>
                    <a:pt x="111607" y="21094"/>
                  </a:lnTo>
                  <a:lnTo>
                    <a:pt x="110921" y="21094"/>
                  </a:lnTo>
                  <a:lnTo>
                    <a:pt x="110718" y="21043"/>
                  </a:lnTo>
                  <a:lnTo>
                    <a:pt x="110197" y="20802"/>
                  </a:lnTo>
                  <a:lnTo>
                    <a:pt x="110007" y="20510"/>
                  </a:lnTo>
                  <a:lnTo>
                    <a:pt x="109943" y="20078"/>
                  </a:lnTo>
                  <a:lnTo>
                    <a:pt x="109169" y="20078"/>
                  </a:lnTo>
                  <a:lnTo>
                    <a:pt x="109220" y="20650"/>
                  </a:lnTo>
                  <a:lnTo>
                    <a:pt x="109423" y="21069"/>
                  </a:lnTo>
                  <a:lnTo>
                    <a:pt x="110172" y="21615"/>
                  </a:lnTo>
                  <a:lnTo>
                    <a:pt x="110604" y="21755"/>
                  </a:lnTo>
                  <a:lnTo>
                    <a:pt x="111848" y="21755"/>
                  </a:lnTo>
                  <a:lnTo>
                    <a:pt x="112407" y="21539"/>
                  </a:lnTo>
                  <a:lnTo>
                    <a:pt x="113106" y="20675"/>
                  </a:lnTo>
                  <a:lnTo>
                    <a:pt x="113271" y="20180"/>
                  </a:lnTo>
                  <a:lnTo>
                    <a:pt x="113271" y="19075"/>
                  </a:lnTo>
                  <a:close/>
                </a:path>
                <a:path w="116204" h="23494">
                  <a:moveTo>
                    <a:pt x="115862" y="18999"/>
                  </a:moveTo>
                  <a:lnTo>
                    <a:pt x="114427" y="15379"/>
                  </a:lnTo>
                  <a:lnTo>
                    <a:pt x="113919" y="15379"/>
                  </a:lnTo>
                  <a:lnTo>
                    <a:pt x="114325" y="16154"/>
                  </a:lnTo>
                  <a:lnTo>
                    <a:pt x="114604" y="16751"/>
                  </a:lnTo>
                  <a:lnTo>
                    <a:pt x="114973" y="17830"/>
                  </a:lnTo>
                  <a:lnTo>
                    <a:pt x="115074" y="18567"/>
                  </a:lnTo>
                  <a:lnTo>
                    <a:pt x="115074" y="20167"/>
                  </a:lnTo>
                  <a:lnTo>
                    <a:pt x="114973" y="20866"/>
                  </a:lnTo>
                  <a:lnTo>
                    <a:pt x="114655" y="21856"/>
                  </a:lnTo>
                  <a:lnTo>
                    <a:pt x="114376" y="22479"/>
                  </a:lnTo>
                  <a:lnTo>
                    <a:pt x="113931" y="23342"/>
                  </a:lnTo>
                  <a:lnTo>
                    <a:pt x="114452" y="23342"/>
                  </a:lnTo>
                  <a:lnTo>
                    <a:pt x="114973" y="22529"/>
                  </a:lnTo>
                  <a:lnTo>
                    <a:pt x="115303" y="21920"/>
                  </a:lnTo>
                  <a:lnTo>
                    <a:pt x="115735" y="20866"/>
                  </a:lnTo>
                  <a:lnTo>
                    <a:pt x="115862" y="20142"/>
                  </a:lnTo>
                  <a:lnTo>
                    <a:pt x="115862" y="1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42367" y="1705143"/>
              <a:ext cx="162560" cy="85725"/>
            </a:xfrm>
            <a:custGeom>
              <a:avLst/>
              <a:gdLst/>
              <a:ahLst/>
              <a:cxnLst/>
              <a:rect l="l" t="t" r="r" b="b"/>
              <a:pathLst>
                <a:path w="162560" h="85725">
                  <a:moveTo>
                    <a:pt x="159168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82451"/>
                  </a:lnTo>
                  <a:lnTo>
                    <a:pt x="159168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42367" y="1705143"/>
              <a:ext cx="162560" cy="85725"/>
            </a:xfrm>
            <a:custGeom>
              <a:avLst/>
              <a:gdLst/>
              <a:ahLst/>
              <a:cxnLst/>
              <a:rect l="l" t="t" r="r" b="b"/>
              <a:pathLst>
                <a:path w="162560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574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6197"/>
                  </a:lnTo>
                  <a:lnTo>
                    <a:pt x="161944" y="79029"/>
                  </a:lnTo>
                  <a:lnTo>
                    <a:pt x="161944" y="82451"/>
                  </a:lnTo>
                  <a:lnTo>
                    <a:pt x="159168" y="85227"/>
                  </a:lnTo>
                  <a:lnTo>
                    <a:pt x="155746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42367" y="1705143"/>
              <a:ext cx="162560" cy="19050"/>
            </a:xfrm>
            <a:custGeom>
              <a:avLst/>
              <a:gdLst/>
              <a:ahLst/>
              <a:cxnLst/>
              <a:rect l="l" t="t" r="r" b="b"/>
              <a:pathLst>
                <a:path w="162560" h="19050">
                  <a:moveTo>
                    <a:pt x="16194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2367" y="1705143"/>
              <a:ext cx="162560" cy="19050"/>
            </a:xfrm>
            <a:custGeom>
              <a:avLst/>
              <a:gdLst/>
              <a:ahLst/>
              <a:cxnLst/>
              <a:rect l="l" t="t" r="r" b="b"/>
              <a:pathLst>
                <a:path w="1625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574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6197"/>
                  </a:lnTo>
                  <a:lnTo>
                    <a:pt x="16194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078" y="1707855"/>
              <a:ext cx="37309" cy="2711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82540" y="1710422"/>
              <a:ext cx="39370" cy="8255"/>
            </a:xfrm>
            <a:custGeom>
              <a:avLst/>
              <a:gdLst/>
              <a:ahLst/>
              <a:cxnLst/>
              <a:rect l="l" t="t" r="r" b="b"/>
              <a:pathLst>
                <a:path w="39370" h="8255">
                  <a:moveTo>
                    <a:pt x="5168" y="7391"/>
                  </a:moveTo>
                  <a:lnTo>
                    <a:pt x="0" y="7391"/>
                  </a:lnTo>
                  <a:lnTo>
                    <a:pt x="0" y="7848"/>
                  </a:lnTo>
                  <a:lnTo>
                    <a:pt x="5168" y="7848"/>
                  </a:lnTo>
                  <a:lnTo>
                    <a:pt x="5168" y="7391"/>
                  </a:lnTo>
                  <a:close/>
                </a:path>
                <a:path w="39370" h="8255">
                  <a:moveTo>
                    <a:pt x="10248" y="2730"/>
                  </a:moveTo>
                  <a:lnTo>
                    <a:pt x="10096" y="2286"/>
                  </a:lnTo>
                  <a:lnTo>
                    <a:pt x="9766" y="2019"/>
                  </a:lnTo>
                  <a:lnTo>
                    <a:pt x="9448" y="1752"/>
                  </a:lnTo>
                  <a:lnTo>
                    <a:pt x="9029" y="1612"/>
                  </a:lnTo>
                  <a:lnTo>
                    <a:pt x="8102" y="1612"/>
                  </a:lnTo>
                  <a:lnTo>
                    <a:pt x="7772" y="1714"/>
                  </a:lnTo>
                  <a:lnTo>
                    <a:pt x="7353" y="2032"/>
                  </a:lnTo>
                  <a:lnTo>
                    <a:pt x="7200" y="2209"/>
                  </a:lnTo>
                  <a:lnTo>
                    <a:pt x="7035" y="2463"/>
                  </a:lnTo>
                  <a:lnTo>
                    <a:pt x="7035" y="1752"/>
                  </a:lnTo>
                  <a:lnTo>
                    <a:pt x="5778" y="1752"/>
                  </a:lnTo>
                  <a:lnTo>
                    <a:pt x="5778" y="6680"/>
                  </a:lnTo>
                  <a:lnTo>
                    <a:pt x="7061" y="6680"/>
                  </a:lnTo>
                  <a:lnTo>
                    <a:pt x="7061" y="3695"/>
                  </a:lnTo>
                  <a:lnTo>
                    <a:pt x="7112" y="3454"/>
                  </a:lnTo>
                  <a:lnTo>
                    <a:pt x="7366" y="2882"/>
                  </a:lnTo>
                  <a:lnTo>
                    <a:pt x="7658" y="2692"/>
                  </a:lnTo>
                  <a:lnTo>
                    <a:pt x="8458" y="2692"/>
                  </a:lnTo>
                  <a:lnTo>
                    <a:pt x="8699" y="2819"/>
                  </a:lnTo>
                  <a:lnTo>
                    <a:pt x="8890" y="3213"/>
                  </a:lnTo>
                  <a:lnTo>
                    <a:pt x="8928" y="3416"/>
                  </a:lnTo>
                  <a:lnTo>
                    <a:pt x="8928" y="6680"/>
                  </a:lnTo>
                  <a:lnTo>
                    <a:pt x="10248" y="6680"/>
                  </a:lnTo>
                  <a:lnTo>
                    <a:pt x="10248" y="2730"/>
                  </a:lnTo>
                  <a:close/>
                </a:path>
                <a:path w="39370" h="8255">
                  <a:moveTo>
                    <a:pt x="15748" y="4572"/>
                  </a:moveTo>
                  <a:lnTo>
                    <a:pt x="14401" y="1790"/>
                  </a:lnTo>
                  <a:lnTo>
                    <a:pt x="14401" y="3721"/>
                  </a:lnTo>
                  <a:lnTo>
                    <a:pt x="12395" y="3721"/>
                  </a:lnTo>
                  <a:lnTo>
                    <a:pt x="12433" y="3403"/>
                  </a:lnTo>
                  <a:lnTo>
                    <a:pt x="12560" y="3111"/>
                  </a:lnTo>
                  <a:lnTo>
                    <a:pt x="12865" y="2768"/>
                  </a:lnTo>
                  <a:lnTo>
                    <a:pt x="13106" y="2667"/>
                  </a:lnTo>
                  <a:lnTo>
                    <a:pt x="13677" y="2667"/>
                  </a:lnTo>
                  <a:lnTo>
                    <a:pt x="13906" y="2768"/>
                  </a:lnTo>
                  <a:lnTo>
                    <a:pt x="14274" y="3111"/>
                  </a:lnTo>
                  <a:lnTo>
                    <a:pt x="14389" y="3403"/>
                  </a:lnTo>
                  <a:lnTo>
                    <a:pt x="14401" y="3721"/>
                  </a:lnTo>
                  <a:lnTo>
                    <a:pt x="14401" y="1790"/>
                  </a:lnTo>
                  <a:lnTo>
                    <a:pt x="14185" y="1676"/>
                  </a:lnTo>
                  <a:lnTo>
                    <a:pt x="13817" y="1600"/>
                  </a:lnTo>
                  <a:lnTo>
                    <a:pt x="12712" y="1600"/>
                  </a:lnTo>
                  <a:lnTo>
                    <a:pt x="12141" y="1828"/>
                  </a:lnTo>
                  <a:lnTo>
                    <a:pt x="11353" y="2667"/>
                  </a:lnTo>
                  <a:lnTo>
                    <a:pt x="11239" y="2857"/>
                  </a:lnTo>
                  <a:lnTo>
                    <a:pt x="11125" y="3200"/>
                  </a:lnTo>
                  <a:lnTo>
                    <a:pt x="11188" y="5524"/>
                  </a:lnTo>
                  <a:lnTo>
                    <a:pt x="11303" y="5842"/>
                  </a:lnTo>
                  <a:lnTo>
                    <a:pt x="12255" y="6642"/>
                  </a:lnTo>
                  <a:lnTo>
                    <a:pt x="12814" y="6845"/>
                  </a:lnTo>
                  <a:lnTo>
                    <a:pt x="14211" y="6845"/>
                  </a:lnTo>
                  <a:lnTo>
                    <a:pt x="14808" y="6604"/>
                  </a:lnTo>
                  <a:lnTo>
                    <a:pt x="15519" y="5803"/>
                  </a:lnTo>
                  <a:lnTo>
                    <a:pt x="15646" y="5524"/>
                  </a:lnTo>
                  <a:lnTo>
                    <a:pt x="15684" y="5232"/>
                  </a:lnTo>
                  <a:lnTo>
                    <a:pt x="14363" y="5232"/>
                  </a:lnTo>
                  <a:lnTo>
                    <a:pt x="14173" y="5524"/>
                  </a:lnTo>
                  <a:lnTo>
                    <a:pt x="13957" y="5727"/>
                  </a:lnTo>
                  <a:lnTo>
                    <a:pt x="13741" y="5803"/>
                  </a:lnTo>
                  <a:lnTo>
                    <a:pt x="13220" y="5803"/>
                  </a:lnTo>
                  <a:lnTo>
                    <a:pt x="13004" y="5740"/>
                  </a:lnTo>
                  <a:lnTo>
                    <a:pt x="12534" y="5410"/>
                  </a:lnTo>
                  <a:lnTo>
                    <a:pt x="12458" y="5232"/>
                  </a:lnTo>
                  <a:lnTo>
                    <a:pt x="12357" y="4572"/>
                  </a:lnTo>
                  <a:lnTo>
                    <a:pt x="15748" y="4572"/>
                  </a:lnTo>
                  <a:close/>
                </a:path>
                <a:path w="39370" h="8255">
                  <a:moveTo>
                    <a:pt x="23139" y="1739"/>
                  </a:moveTo>
                  <a:lnTo>
                    <a:pt x="21793" y="1739"/>
                  </a:lnTo>
                  <a:lnTo>
                    <a:pt x="21018" y="5295"/>
                  </a:lnTo>
                  <a:lnTo>
                    <a:pt x="20269" y="1739"/>
                  </a:lnTo>
                  <a:lnTo>
                    <a:pt x="18948" y="1739"/>
                  </a:lnTo>
                  <a:lnTo>
                    <a:pt x="18249" y="5283"/>
                  </a:lnTo>
                  <a:lnTo>
                    <a:pt x="17475" y="1739"/>
                  </a:lnTo>
                  <a:lnTo>
                    <a:pt x="16078" y="1739"/>
                  </a:lnTo>
                  <a:lnTo>
                    <a:pt x="17475" y="6680"/>
                  </a:lnTo>
                  <a:lnTo>
                    <a:pt x="18808" y="6680"/>
                  </a:lnTo>
                  <a:lnTo>
                    <a:pt x="19596" y="3086"/>
                  </a:lnTo>
                  <a:lnTo>
                    <a:pt x="20370" y="6680"/>
                  </a:lnTo>
                  <a:lnTo>
                    <a:pt x="21704" y="6680"/>
                  </a:lnTo>
                  <a:lnTo>
                    <a:pt x="23139" y="1739"/>
                  </a:lnTo>
                  <a:close/>
                </a:path>
                <a:path w="39370" h="8255">
                  <a:moveTo>
                    <a:pt x="26111" y="1778"/>
                  </a:moveTo>
                  <a:lnTo>
                    <a:pt x="25311" y="1778"/>
                  </a:lnTo>
                  <a:lnTo>
                    <a:pt x="25311" y="406"/>
                  </a:lnTo>
                  <a:lnTo>
                    <a:pt x="24041" y="406"/>
                  </a:lnTo>
                  <a:lnTo>
                    <a:pt x="24041" y="1778"/>
                  </a:lnTo>
                  <a:lnTo>
                    <a:pt x="23342" y="1778"/>
                  </a:lnTo>
                  <a:lnTo>
                    <a:pt x="23342" y="2705"/>
                  </a:lnTo>
                  <a:lnTo>
                    <a:pt x="24041" y="2705"/>
                  </a:lnTo>
                  <a:lnTo>
                    <a:pt x="24041" y="6057"/>
                  </a:lnTo>
                  <a:lnTo>
                    <a:pt x="24104" y="6286"/>
                  </a:lnTo>
                  <a:lnTo>
                    <a:pt x="24472" y="6667"/>
                  </a:lnTo>
                  <a:lnTo>
                    <a:pt x="24892" y="6769"/>
                  </a:lnTo>
                  <a:lnTo>
                    <a:pt x="26111" y="6731"/>
                  </a:lnTo>
                  <a:lnTo>
                    <a:pt x="26111" y="5765"/>
                  </a:lnTo>
                  <a:lnTo>
                    <a:pt x="25603" y="5765"/>
                  </a:lnTo>
                  <a:lnTo>
                    <a:pt x="25438" y="5740"/>
                  </a:lnTo>
                  <a:lnTo>
                    <a:pt x="25311" y="5524"/>
                  </a:lnTo>
                  <a:lnTo>
                    <a:pt x="25311" y="2705"/>
                  </a:lnTo>
                  <a:lnTo>
                    <a:pt x="26111" y="2705"/>
                  </a:lnTo>
                  <a:lnTo>
                    <a:pt x="26111" y="1778"/>
                  </a:lnTo>
                  <a:close/>
                </a:path>
                <a:path w="39370" h="8255">
                  <a:moveTo>
                    <a:pt x="31242" y="6680"/>
                  </a:moveTo>
                  <a:lnTo>
                    <a:pt x="31191" y="6464"/>
                  </a:lnTo>
                  <a:lnTo>
                    <a:pt x="30988" y="6108"/>
                  </a:lnTo>
                  <a:lnTo>
                    <a:pt x="30988" y="5905"/>
                  </a:lnTo>
                  <a:lnTo>
                    <a:pt x="30988" y="4279"/>
                  </a:lnTo>
                  <a:lnTo>
                    <a:pt x="30975" y="2654"/>
                  </a:lnTo>
                  <a:lnTo>
                    <a:pt x="30759" y="2146"/>
                  </a:lnTo>
                  <a:lnTo>
                    <a:pt x="29921" y="1727"/>
                  </a:lnTo>
                  <a:lnTo>
                    <a:pt x="29679" y="1676"/>
                  </a:lnTo>
                  <a:lnTo>
                    <a:pt x="29679" y="4279"/>
                  </a:lnTo>
                  <a:lnTo>
                    <a:pt x="29667" y="5194"/>
                  </a:lnTo>
                  <a:lnTo>
                    <a:pt x="29540" y="5499"/>
                  </a:lnTo>
                  <a:lnTo>
                    <a:pt x="29083" y="5816"/>
                  </a:lnTo>
                  <a:lnTo>
                    <a:pt x="28829" y="5905"/>
                  </a:lnTo>
                  <a:lnTo>
                    <a:pt x="28371" y="5905"/>
                  </a:lnTo>
                  <a:lnTo>
                    <a:pt x="28219" y="5854"/>
                  </a:lnTo>
                  <a:lnTo>
                    <a:pt x="27978" y="5651"/>
                  </a:lnTo>
                  <a:lnTo>
                    <a:pt x="28016" y="4838"/>
                  </a:lnTo>
                  <a:lnTo>
                    <a:pt x="28333" y="4660"/>
                  </a:lnTo>
                  <a:lnTo>
                    <a:pt x="28524" y="4597"/>
                  </a:lnTo>
                  <a:lnTo>
                    <a:pt x="29349" y="4432"/>
                  </a:lnTo>
                  <a:lnTo>
                    <a:pt x="29679" y="4279"/>
                  </a:lnTo>
                  <a:lnTo>
                    <a:pt x="29679" y="1676"/>
                  </a:lnTo>
                  <a:lnTo>
                    <a:pt x="29438" y="1612"/>
                  </a:lnTo>
                  <a:lnTo>
                    <a:pt x="28067" y="1612"/>
                  </a:lnTo>
                  <a:lnTo>
                    <a:pt x="27482" y="1841"/>
                  </a:lnTo>
                  <a:lnTo>
                    <a:pt x="26924" y="2552"/>
                  </a:lnTo>
                  <a:lnTo>
                    <a:pt x="26797" y="2908"/>
                  </a:lnTo>
                  <a:lnTo>
                    <a:pt x="26771" y="3340"/>
                  </a:lnTo>
                  <a:lnTo>
                    <a:pt x="28028" y="3340"/>
                  </a:lnTo>
                  <a:lnTo>
                    <a:pt x="28117" y="2997"/>
                  </a:lnTo>
                  <a:lnTo>
                    <a:pt x="28333" y="2730"/>
                  </a:lnTo>
                  <a:lnTo>
                    <a:pt x="28549" y="2654"/>
                  </a:lnTo>
                  <a:lnTo>
                    <a:pt x="29121" y="2654"/>
                  </a:lnTo>
                  <a:lnTo>
                    <a:pt x="29337" y="2692"/>
                  </a:lnTo>
                  <a:lnTo>
                    <a:pt x="29616" y="2857"/>
                  </a:lnTo>
                  <a:lnTo>
                    <a:pt x="29591" y="3479"/>
                  </a:lnTo>
                  <a:lnTo>
                    <a:pt x="29298" y="3606"/>
                  </a:lnTo>
                  <a:lnTo>
                    <a:pt x="27952" y="3797"/>
                  </a:lnTo>
                  <a:lnTo>
                    <a:pt x="27571" y="3898"/>
                  </a:lnTo>
                  <a:lnTo>
                    <a:pt x="26847" y="4318"/>
                  </a:lnTo>
                  <a:lnTo>
                    <a:pt x="26670" y="4660"/>
                  </a:lnTo>
                  <a:lnTo>
                    <a:pt x="26758" y="6197"/>
                  </a:lnTo>
                  <a:lnTo>
                    <a:pt x="27343" y="6705"/>
                  </a:lnTo>
                  <a:lnTo>
                    <a:pt x="27711" y="6845"/>
                  </a:lnTo>
                  <a:lnTo>
                    <a:pt x="28511" y="6845"/>
                  </a:lnTo>
                  <a:lnTo>
                    <a:pt x="28829" y="6756"/>
                  </a:lnTo>
                  <a:lnTo>
                    <a:pt x="29413" y="6400"/>
                  </a:lnTo>
                  <a:lnTo>
                    <a:pt x="29730" y="6108"/>
                  </a:lnTo>
                  <a:lnTo>
                    <a:pt x="29845" y="6680"/>
                  </a:lnTo>
                  <a:lnTo>
                    <a:pt x="31242" y="6680"/>
                  </a:lnTo>
                  <a:close/>
                </a:path>
                <a:path w="39370" h="8255">
                  <a:moveTo>
                    <a:pt x="33439" y="0"/>
                  </a:moveTo>
                  <a:lnTo>
                    <a:pt x="32143" y="0"/>
                  </a:lnTo>
                  <a:lnTo>
                    <a:pt x="32143" y="6680"/>
                  </a:lnTo>
                  <a:lnTo>
                    <a:pt x="33439" y="6680"/>
                  </a:lnTo>
                  <a:lnTo>
                    <a:pt x="33439" y="0"/>
                  </a:lnTo>
                  <a:close/>
                </a:path>
                <a:path w="39370" h="8255">
                  <a:moveTo>
                    <a:pt x="39243" y="6680"/>
                  </a:moveTo>
                  <a:lnTo>
                    <a:pt x="37452" y="3657"/>
                  </a:lnTo>
                  <a:lnTo>
                    <a:pt x="39179" y="1752"/>
                  </a:lnTo>
                  <a:lnTo>
                    <a:pt x="37579" y="1752"/>
                  </a:lnTo>
                  <a:lnTo>
                    <a:pt x="35966" y="3619"/>
                  </a:lnTo>
                  <a:lnTo>
                    <a:pt x="35966" y="12"/>
                  </a:lnTo>
                  <a:lnTo>
                    <a:pt x="34696" y="12"/>
                  </a:lnTo>
                  <a:lnTo>
                    <a:pt x="34696" y="6680"/>
                  </a:lnTo>
                  <a:lnTo>
                    <a:pt x="35966" y="6680"/>
                  </a:lnTo>
                  <a:lnTo>
                    <a:pt x="35966" y="5130"/>
                  </a:lnTo>
                  <a:lnTo>
                    <a:pt x="36499" y="4572"/>
                  </a:lnTo>
                  <a:lnTo>
                    <a:pt x="37680" y="6680"/>
                  </a:lnTo>
                  <a:lnTo>
                    <a:pt x="39243" y="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91915" y="171134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55679" y="1727377"/>
              <a:ext cx="46990" cy="23495"/>
            </a:xfrm>
            <a:custGeom>
              <a:avLst/>
              <a:gdLst/>
              <a:ahLst/>
              <a:cxnLst/>
              <a:rect l="l" t="t" r="r" b="b"/>
              <a:pathLst>
                <a:path w="46989" h="23494">
                  <a:moveTo>
                    <a:pt x="3581" y="17170"/>
                  </a:moveTo>
                  <a:lnTo>
                    <a:pt x="2832" y="17170"/>
                  </a:lnTo>
                  <a:lnTo>
                    <a:pt x="2832" y="19799"/>
                  </a:lnTo>
                  <a:lnTo>
                    <a:pt x="2781" y="20142"/>
                  </a:lnTo>
                  <a:lnTo>
                    <a:pt x="2489" y="20853"/>
                  </a:lnTo>
                  <a:lnTo>
                    <a:pt x="2133" y="21082"/>
                  </a:lnTo>
                  <a:lnTo>
                    <a:pt x="1257" y="21082"/>
                  </a:lnTo>
                  <a:lnTo>
                    <a:pt x="1003" y="20955"/>
                  </a:lnTo>
                  <a:lnTo>
                    <a:pt x="800" y="20548"/>
                  </a:lnTo>
                  <a:lnTo>
                    <a:pt x="762" y="20358"/>
                  </a:lnTo>
                  <a:lnTo>
                    <a:pt x="762" y="17170"/>
                  </a:lnTo>
                  <a:lnTo>
                    <a:pt x="0" y="17170"/>
                  </a:lnTo>
                  <a:lnTo>
                    <a:pt x="0" y="20586"/>
                  </a:lnTo>
                  <a:lnTo>
                    <a:pt x="63" y="20878"/>
                  </a:lnTo>
                  <a:lnTo>
                    <a:pt x="419" y="21539"/>
                  </a:lnTo>
                  <a:lnTo>
                    <a:pt x="850" y="21755"/>
                  </a:lnTo>
                  <a:lnTo>
                    <a:pt x="1892" y="21755"/>
                  </a:lnTo>
                  <a:lnTo>
                    <a:pt x="2235" y="21628"/>
                  </a:lnTo>
                  <a:lnTo>
                    <a:pt x="2667" y="21285"/>
                  </a:lnTo>
                  <a:lnTo>
                    <a:pt x="2794" y="21145"/>
                  </a:lnTo>
                  <a:lnTo>
                    <a:pt x="2882" y="20967"/>
                  </a:lnTo>
                  <a:lnTo>
                    <a:pt x="2870" y="21628"/>
                  </a:lnTo>
                  <a:lnTo>
                    <a:pt x="3581" y="21628"/>
                  </a:lnTo>
                  <a:lnTo>
                    <a:pt x="3581" y="17170"/>
                  </a:lnTo>
                  <a:close/>
                </a:path>
                <a:path w="46989" h="23494">
                  <a:moveTo>
                    <a:pt x="3581" y="1676"/>
                  </a:moveTo>
                  <a:lnTo>
                    <a:pt x="2832" y="1676"/>
                  </a:lnTo>
                  <a:lnTo>
                    <a:pt x="2832" y="4292"/>
                  </a:lnTo>
                  <a:lnTo>
                    <a:pt x="2781" y="4635"/>
                  </a:lnTo>
                  <a:lnTo>
                    <a:pt x="2489" y="5359"/>
                  </a:lnTo>
                  <a:lnTo>
                    <a:pt x="2133" y="5588"/>
                  </a:lnTo>
                  <a:lnTo>
                    <a:pt x="1257" y="5588"/>
                  </a:lnTo>
                  <a:lnTo>
                    <a:pt x="1003" y="5461"/>
                  </a:lnTo>
                  <a:lnTo>
                    <a:pt x="800" y="5041"/>
                  </a:lnTo>
                  <a:lnTo>
                    <a:pt x="762" y="4864"/>
                  </a:lnTo>
                  <a:lnTo>
                    <a:pt x="762" y="1676"/>
                  </a:lnTo>
                  <a:lnTo>
                    <a:pt x="0" y="1676"/>
                  </a:lnTo>
                  <a:lnTo>
                    <a:pt x="0" y="5080"/>
                  </a:lnTo>
                  <a:lnTo>
                    <a:pt x="63" y="5384"/>
                  </a:lnTo>
                  <a:lnTo>
                    <a:pt x="419" y="6045"/>
                  </a:lnTo>
                  <a:lnTo>
                    <a:pt x="850" y="6248"/>
                  </a:lnTo>
                  <a:lnTo>
                    <a:pt x="1892" y="6248"/>
                  </a:lnTo>
                  <a:lnTo>
                    <a:pt x="2235" y="6134"/>
                  </a:lnTo>
                  <a:lnTo>
                    <a:pt x="2667" y="5778"/>
                  </a:lnTo>
                  <a:lnTo>
                    <a:pt x="2794" y="5638"/>
                  </a:lnTo>
                  <a:lnTo>
                    <a:pt x="2882" y="5473"/>
                  </a:lnTo>
                  <a:lnTo>
                    <a:pt x="2870" y="6134"/>
                  </a:lnTo>
                  <a:lnTo>
                    <a:pt x="3581" y="6134"/>
                  </a:lnTo>
                  <a:lnTo>
                    <a:pt x="3581" y="1676"/>
                  </a:lnTo>
                  <a:close/>
                </a:path>
                <a:path w="46989" h="23494">
                  <a:moveTo>
                    <a:pt x="8153" y="19926"/>
                  </a:moveTo>
                  <a:lnTo>
                    <a:pt x="8013" y="19621"/>
                  </a:lnTo>
                  <a:lnTo>
                    <a:pt x="7531" y="19304"/>
                  </a:lnTo>
                  <a:lnTo>
                    <a:pt x="7175" y="19189"/>
                  </a:lnTo>
                  <a:lnTo>
                    <a:pt x="5930" y="18884"/>
                  </a:lnTo>
                  <a:lnTo>
                    <a:pt x="5765" y="18821"/>
                  </a:lnTo>
                  <a:lnTo>
                    <a:pt x="5461" y="18643"/>
                  </a:lnTo>
                  <a:lnTo>
                    <a:pt x="5359" y="18478"/>
                  </a:lnTo>
                  <a:lnTo>
                    <a:pt x="5359" y="18110"/>
                  </a:lnTo>
                  <a:lnTo>
                    <a:pt x="5435" y="17970"/>
                  </a:lnTo>
                  <a:lnTo>
                    <a:pt x="5727" y="17741"/>
                  </a:lnTo>
                  <a:lnTo>
                    <a:pt x="5943" y="17691"/>
                  </a:lnTo>
                  <a:lnTo>
                    <a:pt x="6642" y="17691"/>
                  </a:lnTo>
                  <a:lnTo>
                    <a:pt x="6946" y="17792"/>
                  </a:lnTo>
                  <a:lnTo>
                    <a:pt x="7112" y="17995"/>
                  </a:lnTo>
                  <a:lnTo>
                    <a:pt x="7226" y="18135"/>
                  </a:lnTo>
                  <a:lnTo>
                    <a:pt x="7289" y="18275"/>
                  </a:lnTo>
                  <a:lnTo>
                    <a:pt x="7302" y="18453"/>
                  </a:lnTo>
                  <a:lnTo>
                    <a:pt x="8001" y="18453"/>
                  </a:lnTo>
                  <a:lnTo>
                    <a:pt x="8013" y="18161"/>
                  </a:lnTo>
                  <a:lnTo>
                    <a:pt x="7924" y="17894"/>
                  </a:lnTo>
                  <a:lnTo>
                    <a:pt x="7442" y="17246"/>
                  </a:lnTo>
                  <a:lnTo>
                    <a:pt x="6959" y="17056"/>
                  </a:lnTo>
                  <a:lnTo>
                    <a:pt x="5778" y="17056"/>
                  </a:lnTo>
                  <a:lnTo>
                    <a:pt x="5359" y="17183"/>
                  </a:lnTo>
                  <a:lnTo>
                    <a:pt x="4749" y="17703"/>
                  </a:lnTo>
                  <a:lnTo>
                    <a:pt x="4597" y="18046"/>
                  </a:lnTo>
                  <a:lnTo>
                    <a:pt x="4597" y="18821"/>
                  </a:lnTo>
                  <a:lnTo>
                    <a:pt x="4762" y="19113"/>
                  </a:lnTo>
                  <a:lnTo>
                    <a:pt x="5270" y="19431"/>
                  </a:lnTo>
                  <a:lnTo>
                    <a:pt x="5549" y="19532"/>
                  </a:lnTo>
                  <a:lnTo>
                    <a:pt x="6845" y="19850"/>
                  </a:lnTo>
                  <a:lnTo>
                    <a:pt x="7048" y="19926"/>
                  </a:lnTo>
                  <a:lnTo>
                    <a:pt x="7327" y="20091"/>
                  </a:lnTo>
                  <a:lnTo>
                    <a:pt x="7416" y="20231"/>
                  </a:lnTo>
                  <a:lnTo>
                    <a:pt x="7416" y="20675"/>
                  </a:lnTo>
                  <a:lnTo>
                    <a:pt x="7315" y="20866"/>
                  </a:lnTo>
                  <a:lnTo>
                    <a:pt x="6883" y="21107"/>
                  </a:lnTo>
                  <a:lnTo>
                    <a:pt x="6642" y="21158"/>
                  </a:lnTo>
                  <a:lnTo>
                    <a:pt x="5905" y="21158"/>
                  </a:lnTo>
                  <a:lnTo>
                    <a:pt x="5575" y="21043"/>
                  </a:lnTo>
                  <a:lnTo>
                    <a:pt x="5283" y="20675"/>
                  </a:lnTo>
                  <a:lnTo>
                    <a:pt x="5219" y="20485"/>
                  </a:lnTo>
                  <a:lnTo>
                    <a:pt x="5194" y="20231"/>
                  </a:lnTo>
                  <a:lnTo>
                    <a:pt x="4470" y="20231"/>
                  </a:lnTo>
                  <a:lnTo>
                    <a:pt x="4495" y="20675"/>
                  </a:lnTo>
                  <a:lnTo>
                    <a:pt x="4648" y="21043"/>
                  </a:lnTo>
                  <a:lnTo>
                    <a:pt x="5194" y="21653"/>
                  </a:lnTo>
                  <a:lnTo>
                    <a:pt x="5664" y="21793"/>
                  </a:lnTo>
                  <a:lnTo>
                    <a:pt x="6946" y="21793"/>
                  </a:lnTo>
                  <a:lnTo>
                    <a:pt x="7404" y="21653"/>
                  </a:lnTo>
                  <a:lnTo>
                    <a:pt x="8001" y="21082"/>
                  </a:lnTo>
                  <a:lnTo>
                    <a:pt x="8153" y="20739"/>
                  </a:lnTo>
                  <a:lnTo>
                    <a:pt x="8153" y="19926"/>
                  </a:lnTo>
                  <a:close/>
                </a:path>
                <a:path w="46989" h="23494">
                  <a:moveTo>
                    <a:pt x="8153" y="4432"/>
                  </a:moveTo>
                  <a:lnTo>
                    <a:pt x="8013" y="4127"/>
                  </a:lnTo>
                  <a:lnTo>
                    <a:pt x="7531" y="3810"/>
                  </a:lnTo>
                  <a:lnTo>
                    <a:pt x="7175" y="3695"/>
                  </a:lnTo>
                  <a:lnTo>
                    <a:pt x="5930" y="3390"/>
                  </a:lnTo>
                  <a:lnTo>
                    <a:pt x="5765" y="3327"/>
                  </a:lnTo>
                  <a:lnTo>
                    <a:pt x="5461" y="3136"/>
                  </a:lnTo>
                  <a:lnTo>
                    <a:pt x="5359" y="2984"/>
                  </a:lnTo>
                  <a:lnTo>
                    <a:pt x="5359" y="2616"/>
                  </a:lnTo>
                  <a:lnTo>
                    <a:pt x="5435" y="2463"/>
                  </a:lnTo>
                  <a:lnTo>
                    <a:pt x="5727" y="2247"/>
                  </a:lnTo>
                  <a:lnTo>
                    <a:pt x="5943" y="2197"/>
                  </a:lnTo>
                  <a:lnTo>
                    <a:pt x="6642" y="2197"/>
                  </a:lnTo>
                  <a:lnTo>
                    <a:pt x="7302" y="2959"/>
                  </a:lnTo>
                  <a:lnTo>
                    <a:pt x="8001" y="2959"/>
                  </a:lnTo>
                  <a:lnTo>
                    <a:pt x="8013" y="2667"/>
                  </a:lnTo>
                  <a:lnTo>
                    <a:pt x="7924" y="2400"/>
                  </a:lnTo>
                  <a:lnTo>
                    <a:pt x="7442" y="1752"/>
                  </a:lnTo>
                  <a:lnTo>
                    <a:pt x="6959" y="1549"/>
                  </a:lnTo>
                  <a:lnTo>
                    <a:pt x="5778" y="1549"/>
                  </a:lnTo>
                  <a:lnTo>
                    <a:pt x="5359" y="1689"/>
                  </a:lnTo>
                  <a:lnTo>
                    <a:pt x="4749" y="2209"/>
                  </a:lnTo>
                  <a:lnTo>
                    <a:pt x="4597" y="2552"/>
                  </a:lnTo>
                  <a:lnTo>
                    <a:pt x="4597" y="3327"/>
                  </a:lnTo>
                  <a:lnTo>
                    <a:pt x="4762" y="3606"/>
                  </a:lnTo>
                  <a:lnTo>
                    <a:pt x="5270" y="3924"/>
                  </a:lnTo>
                  <a:lnTo>
                    <a:pt x="5549" y="4025"/>
                  </a:lnTo>
                  <a:lnTo>
                    <a:pt x="6845" y="4356"/>
                  </a:lnTo>
                  <a:lnTo>
                    <a:pt x="7048" y="4432"/>
                  </a:lnTo>
                  <a:lnTo>
                    <a:pt x="7327" y="4597"/>
                  </a:lnTo>
                  <a:lnTo>
                    <a:pt x="7416" y="4737"/>
                  </a:lnTo>
                  <a:lnTo>
                    <a:pt x="7416" y="5181"/>
                  </a:lnTo>
                  <a:lnTo>
                    <a:pt x="7315" y="5372"/>
                  </a:lnTo>
                  <a:lnTo>
                    <a:pt x="6883" y="5600"/>
                  </a:lnTo>
                  <a:lnTo>
                    <a:pt x="6642" y="5664"/>
                  </a:lnTo>
                  <a:lnTo>
                    <a:pt x="5905" y="5664"/>
                  </a:lnTo>
                  <a:lnTo>
                    <a:pt x="5575" y="5549"/>
                  </a:lnTo>
                  <a:lnTo>
                    <a:pt x="5283" y="5168"/>
                  </a:lnTo>
                  <a:lnTo>
                    <a:pt x="5219" y="4978"/>
                  </a:lnTo>
                  <a:lnTo>
                    <a:pt x="5194" y="4737"/>
                  </a:lnTo>
                  <a:lnTo>
                    <a:pt x="4470" y="4737"/>
                  </a:lnTo>
                  <a:lnTo>
                    <a:pt x="4495" y="5168"/>
                  </a:lnTo>
                  <a:lnTo>
                    <a:pt x="4648" y="5549"/>
                  </a:lnTo>
                  <a:lnTo>
                    <a:pt x="5194" y="6146"/>
                  </a:lnTo>
                  <a:lnTo>
                    <a:pt x="5664" y="6299"/>
                  </a:lnTo>
                  <a:lnTo>
                    <a:pt x="6946" y="6299"/>
                  </a:lnTo>
                  <a:lnTo>
                    <a:pt x="7404" y="6159"/>
                  </a:lnTo>
                  <a:lnTo>
                    <a:pt x="8001" y="5575"/>
                  </a:lnTo>
                  <a:lnTo>
                    <a:pt x="8153" y="5232"/>
                  </a:lnTo>
                  <a:lnTo>
                    <a:pt x="8153" y="4432"/>
                  </a:lnTo>
                  <a:close/>
                </a:path>
                <a:path w="46989" h="23494">
                  <a:moveTo>
                    <a:pt x="12839" y="19634"/>
                  </a:moveTo>
                  <a:lnTo>
                    <a:pt x="12827" y="19037"/>
                  </a:lnTo>
                  <a:lnTo>
                    <a:pt x="12738" y="18465"/>
                  </a:lnTo>
                  <a:lnTo>
                    <a:pt x="12623" y="18097"/>
                  </a:lnTo>
                  <a:lnTo>
                    <a:pt x="12369" y="17729"/>
                  </a:lnTo>
                  <a:lnTo>
                    <a:pt x="12090" y="17437"/>
                  </a:lnTo>
                  <a:lnTo>
                    <a:pt x="12065" y="19037"/>
                  </a:lnTo>
                  <a:lnTo>
                    <a:pt x="9588" y="19037"/>
                  </a:lnTo>
                  <a:lnTo>
                    <a:pt x="9601" y="18719"/>
                  </a:lnTo>
                  <a:lnTo>
                    <a:pt x="9728" y="18338"/>
                  </a:lnTo>
                  <a:lnTo>
                    <a:pt x="10198" y="17843"/>
                  </a:lnTo>
                  <a:lnTo>
                    <a:pt x="10477" y="17729"/>
                  </a:lnTo>
                  <a:lnTo>
                    <a:pt x="11303" y="17729"/>
                  </a:lnTo>
                  <a:lnTo>
                    <a:pt x="11645" y="17907"/>
                  </a:lnTo>
                  <a:lnTo>
                    <a:pt x="11899" y="18351"/>
                  </a:lnTo>
                  <a:lnTo>
                    <a:pt x="12014" y="18656"/>
                  </a:lnTo>
                  <a:lnTo>
                    <a:pt x="12065" y="19037"/>
                  </a:lnTo>
                  <a:lnTo>
                    <a:pt x="12065" y="17437"/>
                  </a:lnTo>
                  <a:lnTo>
                    <a:pt x="11493" y="17145"/>
                  </a:lnTo>
                  <a:lnTo>
                    <a:pt x="11188" y="17068"/>
                  </a:lnTo>
                  <a:lnTo>
                    <a:pt x="10248" y="17068"/>
                  </a:lnTo>
                  <a:lnTo>
                    <a:pt x="9740" y="17297"/>
                  </a:lnTo>
                  <a:lnTo>
                    <a:pt x="8966" y="18186"/>
                  </a:lnTo>
                  <a:lnTo>
                    <a:pt x="8864" y="18465"/>
                  </a:lnTo>
                  <a:lnTo>
                    <a:pt x="8953" y="20777"/>
                  </a:lnTo>
                  <a:lnTo>
                    <a:pt x="9728" y="21590"/>
                  </a:lnTo>
                  <a:lnTo>
                    <a:pt x="10198" y="21793"/>
                  </a:lnTo>
                  <a:lnTo>
                    <a:pt x="10985" y="21793"/>
                  </a:lnTo>
                  <a:lnTo>
                    <a:pt x="12776" y="20231"/>
                  </a:lnTo>
                  <a:lnTo>
                    <a:pt x="12039" y="20231"/>
                  </a:lnTo>
                  <a:lnTo>
                    <a:pt x="11963" y="20447"/>
                  </a:lnTo>
                  <a:lnTo>
                    <a:pt x="11887" y="20599"/>
                  </a:lnTo>
                  <a:lnTo>
                    <a:pt x="11518" y="21005"/>
                  </a:lnTo>
                  <a:lnTo>
                    <a:pt x="11214" y="21132"/>
                  </a:lnTo>
                  <a:lnTo>
                    <a:pt x="10401" y="21132"/>
                  </a:lnTo>
                  <a:lnTo>
                    <a:pt x="10109" y="21005"/>
                  </a:lnTo>
                  <a:lnTo>
                    <a:pt x="9690" y="20447"/>
                  </a:lnTo>
                  <a:lnTo>
                    <a:pt x="9575" y="19634"/>
                  </a:lnTo>
                  <a:lnTo>
                    <a:pt x="12839" y="19634"/>
                  </a:lnTo>
                  <a:close/>
                </a:path>
                <a:path w="46989" h="23494">
                  <a:moveTo>
                    <a:pt x="12839" y="4140"/>
                  </a:moveTo>
                  <a:lnTo>
                    <a:pt x="12827" y="3543"/>
                  </a:lnTo>
                  <a:lnTo>
                    <a:pt x="12738" y="2959"/>
                  </a:lnTo>
                  <a:lnTo>
                    <a:pt x="12623" y="2590"/>
                  </a:lnTo>
                  <a:lnTo>
                    <a:pt x="12369" y="2222"/>
                  </a:lnTo>
                  <a:lnTo>
                    <a:pt x="12090" y="1943"/>
                  </a:lnTo>
                  <a:lnTo>
                    <a:pt x="12065" y="3543"/>
                  </a:lnTo>
                  <a:lnTo>
                    <a:pt x="9588" y="3543"/>
                  </a:lnTo>
                  <a:lnTo>
                    <a:pt x="9601" y="3225"/>
                  </a:lnTo>
                  <a:lnTo>
                    <a:pt x="9728" y="2844"/>
                  </a:lnTo>
                  <a:lnTo>
                    <a:pt x="10198" y="2349"/>
                  </a:lnTo>
                  <a:lnTo>
                    <a:pt x="10477" y="2222"/>
                  </a:lnTo>
                  <a:lnTo>
                    <a:pt x="11303" y="2222"/>
                  </a:lnTo>
                  <a:lnTo>
                    <a:pt x="11645" y="2413"/>
                  </a:lnTo>
                  <a:lnTo>
                    <a:pt x="11899" y="2857"/>
                  </a:lnTo>
                  <a:lnTo>
                    <a:pt x="12014" y="3162"/>
                  </a:lnTo>
                  <a:lnTo>
                    <a:pt x="12065" y="3543"/>
                  </a:lnTo>
                  <a:lnTo>
                    <a:pt x="12065" y="1943"/>
                  </a:lnTo>
                  <a:lnTo>
                    <a:pt x="11493" y="1651"/>
                  </a:lnTo>
                  <a:lnTo>
                    <a:pt x="11188" y="1574"/>
                  </a:lnTo>
                  <a:lnTo>
                    <a:pt x="10248" y="1574"/>
                  </a:lnTo>
                  <a:lnTo>
                    <a:pt x="9740" y="1790"/>
                  </a:lnTo>
                  <a:lnTo>
                    <a:pt x="8966" y="2692"/>
                  </a:lnTo>
                  <a:lnTo>
                    <a:pt x="8864" y="2959"/>
                  </a:lnTo>
                  <a:lnTo>
                    <a:pt x="8953" y="5283"/>
                  </a:lnTo>
                  <a:lnTo>
                    <a:pt x="9728" y="6083"/>
                  </a:lnTo>
                  <a:lnTo>
                    <a:pt x="10198" y="6286"/>
                  </a:lnTo>
                  <a:lnTo>
                    <a:pt x="10985" y="6286"/>
                  </a:lnTo>
                  <a:lnTo>
                    <a:pt x="12776" y="4737"/>
                  </a:lnTo>
                  <a:lnTo>
                    <a:pt x="12039" y="4737"/>
                  </a:lnTo>
                  <a:lnTo>
                    <a:pt x="11963" y="4953"/>
                  </a:lnTo>
                  <a:lnTo>
                    <a:pt x="11887" y="5105"/>
                  </a:lnTo>
                  <a:lnTo>
                    <a:pt x="11518" y="5511"/>
                  </a:lnTo>
                  <a:lnTo>
                    <a:pt x="11214" y="5638"/>
                  </a:lnTo>
                  <a:lnTo>
                    <a:pt x="10401" y="5638"/>
                  </a:lnTo>
                  <a:lnTo>
                    <a:pt x="10109" y="5511"/>
                  </a:lnTo>
                  <a:lnTo>
                    <a:pt x="9690" y="4953"/>
                  </a:lnTo>
                  <a:lnTo>
                    <a:pt x="9575" y="4140"/>
                  </a:lnTo>
                  <a:lnTo>
                    <a:pt x="12839" y="4140"/>
                  </a:lnTo>
                  <a:close/>
                </a:path>
                <a:path w="46989" h="23494">
                  <a:moveTo>
                    <a:pt x="15938" y="17094"/>
                  </a:moveTo>
                  <a:lnTo>
                    <a:pt x="15709" y="17068"/>
                  </a:lnTo>
                  <a:lnTo>
                    <a:pt x="15405" y="17068"/>
                  </a:lnTo>
                  <a:lnTo>
                    <a:pt x="15138" y="17183"/>
                  </a:lnTo>
                  <a:lnTo>
                    <a:pt x="14693" y="17602"/>
                  </a:lnTo>
                  <a:lnTo>
                    <a:pt x="14541" y="17792"/>
                  </a:lnTo>
                  <a:lnTo>
                    <a:pt x="14490" y="17932"/>
                  </a:lnTo>
                  <a:lnTo>
                    <a:pt x="14490" y="17170"/>
                  </a:lnTo>
                  <a:lnTo>
                    <a:pt x="13779" y="17170"/>
                  </a:lnTo>
                  <a:lnTo>
                    <a:pt x="13779" y="21628"/>
                  </a:lnTo>
                  <a:lnTo>
                    <a:pt x="14528" y="21628"/>
                  </a:lnTo>
                  <a:lnTo>
                    <a:pt x="14528" y="18745"/>
                  </a:lnTo>
                  <a:lnTo>
                    <a:pt x="14630" y="18465"/>
                  </a:lnTo>
                  <a:lnTo>
                    <a:pt x="15036" y="17983"/>
                  </a:lnTo>
                  <a:lnTo>
                    <a:pt x="15316" y="17868"/>
                  </a:lnTo>
                  <a:lnTo>
                    <a:pt x="15697" y="17868"/>
                  </a:lnTo>
                  <a:lnTo>
                    <a:pt x="15938" y="17881"/>
                  </a:lnTo>
                  <a:lnTo>
                    <a:pt x="15938" y="17094"/>
                  </a:lnTo>
                  <a:close/>
                </a:path>
                <a:path w="46989" h="23494">
                  <a:moveTo>
                    <a:pt x="15938" y="1587"/>
                  </a:moveTo>
                  <a:lnTo>
                    <a:pt x="15709" y="1574"/>
                  </a:lnTo>
                  <a:lnTo>
                    <a:pt x="15405" y="1574"/>
                  </a:lnTo>
                  <a:lnTo>
                    <a:pt x="15138" y="1676"/>
                  </a:lnTo>
                  <a:lnTo>
                    <a:pt x="14693" y="2108"/>
                  </a:lnTo>
                  <a:lnTo>
                    <a:pt x="14541" y="2286"/>
                  </a:lnTo>
                  <a:lnTo>
                    <a:pt x="14490" y="2438"/>
                  </a:lnTo>
                  <a:lnTo>
                    <a:pt x="14490" y="1676"/>
                  </a:lnTo>
                  <a:lnTo>
                    <a:pt x="13779" y="1676"/>
                  </a:lnTo>
                  <a:lnTo>
                    <a:pt x="13779" y="6134"/>
                  </a:lnTo>
                  <a:lnTo>
                    <a:pt x="14528" y="6134"/>
                  </a:lnTo>
                  <a:lnTo>
                    <a:pt x="14528" y="3251"/>
                  </a:lnTo>
                  <a:lnTo>
                    <a:pt x="14630" y="2971"/>
                  </a:lnTo>
                  <a:lnTo>
                    <a:pt x="15036" y="2489"/>
                  </a:lnTo>
                  <a:lnTo>
                    <a:pt x="15316" y="2362"/>
                  </a:lnTo>
                  <a:lnTo>
                    <a:pt x="15697" y="2362"/>
                  </a:lnTo>
                  <a:lnTo>
                    <a:pt x="15938" y="2387"/>
                  </a:lnTo>
                  <a:lnTo>
                    <a:pt x="15938" y="1587"/>
                  </a:lnTo>
                  <a:close/>
                </a:path>
                <a:path w="46989" h="23494">
                  <a:moveTo>
                    <a:pt x="20789" y="22275"/>
                  </a:moveTo>
                  <a:lnTo>
                    <a:pt x="16040" y="22275"/>
                  </a:lnTo>
                  <a:lnTo>
                    <a:pt x="16040" y="22694"/>
                  </a:lnTo>
                  <a:lnTo>
                    <a:pt x="20789" y="22694"/>
                  </a:lnTo>
                  <a:lnTo>
                    <a:pt x="20789" y="22275"/>
                  </a:lnTo>
                  <a:close/>
                </a:path>
                <a:path w="46989" h="23494">
                  <a:moveTo>
                    <a:pt x="20789" y="6781"/>
                  </a:moveTo>
                  <a:lnTo>
                    <a:pt x="16040" y="6781"/>
                  </a:lnTo>
                  <a:lnTo>
                    <a:pt x="16040" y="7200"/>
                  </a:lnTo>
                  <a:lnTo>
                    <a:pt x="20789" y="7200"/>
                  </a:lnTo>
                  <a:lnTo>
                    <a:pt x="20789" y="6781"/>
                  </a:lnTo>
                  <a:close/>
                </a:path>
                <a:path w="46989" h="23494">
                  <a:moveTo>
                    <a:pt x="22098" y="17195"/>
                  </a:moveTo>
                  <a:lnTo>
                    <a:pt x="21336" y="17195"/>
                  </a:lnTo>
                  <a:lnTo>
                    <a:pt x="21336" y="21628"/>
                  </a:lnTo>
                  <a:lnTo>
                    <a:pt x="22098" y="21628"/>
                  </a:lnTo>
                  <a:lnTo>
                    <a:pt x="22098" y="17195"/>
                  </a:lnTo>
                  <a:close/>
                </a:path>
                <a:path w="46989" h="23494">
                  <a:moveTo>
                    <a:pt x="22098" y="15519"/>
                  </a:moveTo>
                  <a:lnTo>
                    <a:pt x="21336" y="15519"/>
                  </a:lnTo>
                  <a:lnTo>
                    <a:pt x="21336" y="16357"/>
                  </a:lnTo>
                  <a:lnTo>
                    <a:pt x="22098" y="16357"/>
                  </a:lnTo>
                  <a:lnTo>
                    <a:pt x="22098" y="15519"/>
                  </a:lnTo>
                  <a:close/>
                </a:path>
                <a:path w="46989" h="23494">
                  <a:moveTo>
                    <a:pt x="22098" y="1689"/>
                  </a:moveTo>
                  <a:lnTo>
                    <a:pt x="21336" y="1689"/>
                  </a:lnTo>
                  <a:lnTo>
                    <a:pt x="21336" y="6134"/>
                  </a:lnTo>
                  <a:lnTo>
                    <a:pt x="22098" y="6134"/>
                  </a:lnTo>
                  <a:lnTo>
                    <a:pt x="22098" y="1689"/>
                  </a:lnTo>
                  <a:close/>
                </a:path>
                <a:path w="46989" h="23494">
                  <a:moveTo>
                    <a:pt x="22098" y="12"/>
                  </a:moveTo>
                  <a:lnTo>
                    <a:pt x="21336" y="12"/>
                  </a:lnTo>
                  <a:lnTo>
                    <a:pt x="21336" y="863"/>
                  </a:lnTo>
                  <a:lnTo>
                    <a:pt x="22098" y="863"/>
                  </a:lnTo>
                  <a:lnTo>
                    <a:pt x="22098" y="12"/>
                  </a:lnTo>
                  <a:close/>
                </a:path>
                <a:path w="46989" h="23494">
                  <a:moveTo>
                    <a:pt x="26860" y="0"/>
                  </a:moveTo>
                  <a:lnTo>
                    <a:pt x="26136" y="0"/>
                  </a:lnTo>
                  <a:lnTo>
                    <a:pt x="26136" y="2247"/>
                  </a:lnTo>
                  <a:lnTo>
                    <a:pt x="26060" y="4889"/>
                  </a:lnTo>
                  <a:lnTo>
                    <a:pt x="25615" y="5473"/>
                  </a:lnTo>
                  <a:lnTo>
                    <a:pt x="25323" y="5638"/>
                  </a:lnTo>
                  <a:lnTo>
                    <a:pt x="24523" y="5638"/>
                  </a:lnTo>
                  <a:lnTo>
                    <a:pt x="24206" y="5473"/>
                  </a:lnTo>
                  <a:lnTo>
                    <a:pt x="23837" y="4889"/>
                  </a:lnTo>
                  <a:lnTo>
                    <a:pt x="23825" y="2971"/>
                  </a:lnTo>
                  <a:lnTo>
                    <a:pt x="24295" y="2387"/>
                  </a:lnTo>
                  <a:lnTo>
                    <a:pt x="26060" y="4889"/>
                  </a:lnTo>
                  <a:lnTo>
                    <a:pt x="26060" y="2171"/>
                  </a:lnTo>
                  <a:lnTo>
                    <a:pt x="25819" y="1892"/>
                  </a:lnTo>
                  <a:lnTo>
                    <a:pt x="25450" y="1663"/>
                  </a:lnTo>
                  <a:lnTo>
                    <a:pt x="25171" y="1587"/>
                  </a:lnTo>
                  <a:lnTo>
                    <a:pt x="24218" y="1587"/>
                  </a:lnTo>
                  <a:lnTo>
                    <a:pt x="23787" y="1816"/>
                  </a:lnTo>
                  <a:lnTo>
                    <a:pt x="23075" y="2781"/>
                  </a:lnTo>
                  <a:lnTo>
                    <a:pt x="23025" y="2971"/>
                  </a:lnTo>
                  <a:lnTo>
                    <a:pt x="23088" y="5245"/>
                  </a:lnTo>
                  <a:lnTo>
                    <a:pt x="23825" y="6083"/>
                  </a:lnTo>
                  <a:lnTo>
                    <a:pt x="24244" y="6286"/>
                  </a:lnTo>
                  <a:lnTo>
                    <a:pt x="25057" y="6286"/>
                  </a:lnTo>
                  <a:lnTo>
                    <a:pt x="26187" y="5511"/>
                  </a:lnTo>
                  <a:lnTo>
                    <a:pt x="26187" y="6134"/>
                  </a:lnTo>
                  <a:lnTo>
                    <a:pt x="26860" y="6134"/>
                  </a:lnTo>
                  <a:lnTo>
                    <a:pt x="26860" y="5511"/>
                  </a:lnTo>
                  <a:lnTo>
                    <a:pt x="26860" y="0"/>
                  </a:lnTo>
                  <a:close/>
                </a:path>
                <a:path w="46989" h="23494">
                  <a:moveTo>
                    <a:pt x="27089" y="18580"/>
                  </a:moveTo>
                  <a:lnTo>
                    <a:pt x="26911" y="18034"/>
                  </a:lnTo>
                  <a:lnTo>
                    <a:pt x="26631" y="17716"/>
                  </a:lnTo>
                  <a:lnTo>
                    <a:pt x="26225" y="17284"/>
                  </a:lnTo>
                  <a:lnTo>
                    <a:pt x="26225" y="18580"/>
                  </a:lnTo>
                  <a:lnTo>
                    <a:pt x="26212" y="20383"/>
                  </a:lnTo>
                  <a:lnTo>
                    <a:pt x="25742" y="20980"/>
                  </a:lnTo>
                  <a:lnTo>
                    <a:pt x="25463" y="21120"/>
                  </a:lnTo>
                  <a:lnTo>
                    <a:pt x="24599" y="21120"/>
                  </a:lnTo>
                  <a:lnTo>
                    <a:pt x="24231" y="20891"/>
                  </a:lnTo>
                  <a:lnTo>
                    <a:pt x="24015" y="20383"/>
                  </a:lnTo>
                  <a:lnTo>
                    <a:pt x="24015" y="18580"/>
                  </a:lnTo>
                  <a:lnTo>
                    <a:pt x="24218" y="18034"/>
                  </a:lnTo>
                  <a:lnTo>
                    <a:pt x="24498" y="17780"/>
                  </a:lnTo>
                  <a:lnTo>
                    <a:pt x="25628" y="17716"/>
                  </a:lnTo>
                  <a:lnTo>
                    <a:pt x="25971" y="17970"/>
                  </a:lnTo>
                  <a:lnTo>
                    <a:pt x="26225" y="18580"/>
                  </a:lnTo>
                  <a:lnTo>
                    <a:pt x="26225" y="17284"/>
                  </a:lnTo>
                  <a:lnTo>
                    <a:pt x="25781" y="17068"/>
                  </a:lnTo>
                  <a:lnTo>
                    <a:pt x="24930" y="17068"/>
                  </a:lnTo>
                  <a:lnTo>
                    <a:pt x="24638" y="17145"/>
                  </a:lnTo>
                  <a:lnTo>
                    <a:pt x="24206" y="17424"/>
                  </a:lnTo>
                  <a:lnTo>
                    <a:pt x="24041" y="17576"/>
                  </a:lnTo>
                  <a:lnTo>
                    <a:pt x="23888" y="17780"/>
                  </a:lnTo>
                  <a:lnTo>
                    <a:pt x="23888" y="17195"/>
                  </a:lnTo>
                  <a:lnTo>
                    <a:pt x="23164" y="17195"/>
                  </a:lnTo>
                  <a:lnTo>
                    <a:pt x="23164" y="23406"/>
                  </a:lnTo>
                  <a:lnTo>
                    <a:pt x="23914" y="23406"/>
                  </a:lnTo>
                  <a:lnTo>
                    <a:pt x="23914" y="21120"/>
                  </a:lnTo>
                  <a:lnTo>
                    <a:pt x="24079" y="21323"/>
                  </a:lnTo>
                  <a:lnTo>
                    <a:pt x="24231" y="21475"/>
                  </a:lnTo>
                  <a:lnTo>
                    <a:pt x="24587" y="21704"/>
                  </a:lnTo>
                  <a:lnTo>
                    <a:pt x="24866" y="21780"/>
                  </a:lnTo>
                  <a:lnTo>
                    <a:pt x="25641" y="21780"/>
                  </a:lnTo>
                  <a:lnTo>
                    <a:pt x="26009" y="21640"/>
                  </a:lnTo>
                  <a:lnTo>
                    <a:pt x="26822" y="20980"/>
                  </a:lnTo>
                  <a:lnTo>
                    <a:pt x="27051" y="20383"/>
                  </a:lnTo>
                  <a:lnTo>
                    <a:pt x="27089" y="18580"/>
                  </a:lnTo>
                  <a:close/>
                </a:path>
                <a:path w="46989" h="23494">
                  <a:moveTo>
                    <a:pt x="31457" y="12"/>
                  </a:moveTo>
                  <a:lnTo>
                    <a:pt x="30619" y="12"/>
                  </a:lnTo>
                  <a:lnTo>
                    <a:pt x="30619" y="6134"/>
                  </a:lnTo>
                  <a:lnTo>
                    <a:pt x="31457" y="6134"/>
                  </a:lnTo>
                  <a:lnTo>
                    <a:pt x="31457" y="12"/>
                  </a:lnTo>
                  <a:close/>
                </a:path>
                <a:path w="46989" h="23494">
                  <a:moveTo>
                    <a:pt x="35344" y="15519"/>
                  </a:moveTo>
                  <a:lnTo>
                    <a:pt x="34404" y="15519"/>
                  </a:lnTo>
                  <a:lnTo>
                    <a:pt x="32677" y="20713"/>
                  </a:lnTo>
                  <a:lnTo>
                    <a:pt x="30911" y="15519"/>
                  </a:lnTo>
                  <a:lnTo>
                    <a:pt x="30010" y="15519"/>
                  </a:lnTo>
                  <a:lnTo>
                    <a:pt x="32232" y="21628"/>
                  </a:lnTo>
                  <a:lnTo>
                    <a:pt x="33108" y="21628"/>
                  </a:lnTo>
                  <a:lnTo>
                    <a:pt x="35344" y="15519"/>
                  </a:lnTo>
                  <a:close/>
                </a:path>
                <a:path w="46989" h="23494">
                  <a:moveTo>
                    <a:pt x="37655" y="12"/>
                  </a:moveTo>
                  <a:lnTo>
                    <a:pt x="36868" y="12"/>
                  </a:lnTo>
                  <a:lnTo>
                    <a:pt x="36868" y="4965"/>
                  </a:lnTo>
                  <a:lnTo>
                    <a:pt x="33782" y="12"/>
                  </a:lnTo>
                  <a:lnTo>
                    <a:pt x="32804" y="12"/>
                  </a:lnTo>
                  <a:lnTo>
                    <a:pt x="32804" y="6134"/>
                  </a:lnTo>
                  <a:lnTo>
                    <a:pt x="33591" y="6134"/>
                  </a:lnTo>
                  <a:lnTo>
                    <a:pt x="33591" y="1181"/>
                  </a:lnTo>
                  <a:lnTo>
                    <a:pt x="36728" y="6134"/>
                  </a:lnTo>
                  <a:lnTo>
                    <a:pt x="37655" y="6134"/>
                  </a:lnTo>
                  <a:lnTo>
                    <a:pt x="37655" y="12"/>
                  </a:lnTo>
                  <a:close/>
                </a:path>
                <a:path w="46989" h="23494">
                  <a:moveTo>
                    <a:pt x="41046" y="21628"/>
                  </a:moveTo>
                  <a:lnTo>
                    <a:pt x="40386" y="19799"/>
                  </a:lnTo>
                  <a:lnTo>
                    <a:pt x="40144" y="19126"/>
                  </a:lnTo>
                  <a:lnTo>
                    <a:pt x="39255" y="16675"/>
                  </a:lnTo>
                  <a:lnTo>
                    <a:pt x="39255" y="19126"/>
                  </a:lnTo>
                  <a:lnTo>
                    <a:pt x="37350" y="19126"/>
                  </a:lnTo>
                  <a:lnTo>
                    <a:pt x="38328" y="16421"/>
                  </a:lnTo>
                  <a:lnTo>
                    <a:pt x="39255" y="19126"/>
                  </a:lnTo>
                  <a:lnTo>
                    <a:pt x="39255" y="16675"/>
                  </a:lnTo>
                  <a:lnTo>
                    <a:pt x="39166" y="16421"/>
                  </a:lnTo>
                  <a:lnTo>
                    <a:pt x="38836" y="15519"/>
                  </a:lnTo>
                  <a:lnTo>
                    <a:pt x="37896" y="15519"/>
                  </a:lnTo>
                  <a:lnTo>
                    <a:pt x="35598" y="21628"/>
                  </a:lnTo>
                  <a:lnTo>
                    <a:pt x="36436" y="21628"/>
                  </a:lnTo>
                  <a:lnTo>
                    <a:pt x="37109" y="19799"/>
                  </a:lnTo>
                  <a:lnTo>
                    <a:pt x="39522" y="19799"/>
                  </a:lnTo>
                  <a:lnTo>
                    <a:pt x="40144" y="21628"/>
                  </a:lnTo>
                  <a:lnTo>
                    <a:pt x="41046" y="21628"/>
                  </a:lnTo>
                  <a:close/>
                </a:path>
                <a:path w="46989" h="23494">
                  <a:moveTo>
                    <a:pt x="43408" y="12"/>
                  </a:moveTo>
                  <a:lnTo>
                    <a:pt x="38442" y="12"/>
                  </a:lnTo>
                  <a:lnTo>
                    <a:pt x="38442" y="749"/>
                  </a:lnTo>
                  <a:lnTo>
                    <a:pt x="40513" y="749"/>
                  </a:lnTo>
                  <a:lnTo>
                    <a:pt x="40513" y="6134"/>
                  </a:lnTo>
                  <a:lnTo>
                    <a:pt x="41351" y="6134"/>
                  </a:lnTo>
                  <a:lnTo>
                    <a:pt x="41351" y="749"/>
                  </a:lnTo>
                  <a:lnTo>
                    <a:pt x="43408" y="749"/>
                  </a:lnTo>
                  <a:lnTo>
                    <a:pt x="43408" y="12"/>
                  </a:lnTo>
                  <a:close/>
                </a:path>
                <a:path w="46989" h="23494">
                  <a:moveTo>
                    <a:pt x="46977" y="21488"/>
                  </a:moveTo>
                  <a:lnTo>
                    <a:pt x="46850" y="21437"/>
                  </a:lnTo>
                  <a:lnTo>
                    <a:pt x="46659" y="20828"/>
                  </a:lnTo>
                  <a:lnTo>
                    <a:pt x="46545" y="19164"/>
                  </a:lnTo>
                  <a:lnTo>
                    <a:pt x="46431" y="19011"/>
                  </a:lnTo>
                  <a:lnTo>
                    <a:pt x="46304" y="18846"/>
                  </a:lnTo>
                  <a:lnTo>
                    <a:pt x="46126" y="18719"/>
                  </a:lnTo>
                  <a:lnTo>
                    <a:pt x="45885" y="18618"/>
                  </a:lnTo>
                  <a:lnTo>
                    <a:pt x="46164" y="18478"/>
                  </a:lnTo>
                  <a:lnTo>
                    <a:pt x="46355" y="18313"/>
                  </a:lnTo>
                  <a:lnTo>
                    <a:pt x="46609" y="17932"/>
                  </a:lnTo>
                  <a:lnTo>
                    <a:pt x="46634" y="16268"/>
                  </a:lnTo>
                  <a:lnTo>
                    <a:pt x="46456" y="15976"/>
                  </a:lnTo>
                  <a:lnTo>
                    <a:pt x="45910" y="15735"/>
                  </a:lnTo>
                  <a:lnTo>
                    <a:pt x="45910" y="16802"/>
                  </a:lnTo>
                  <a:lnTo>
                    <a:pt x="45796" y="17932"/>
                  </a:lnTo>
                  <a:lnTo>
                    <a:pt x="45339" y="18237"/>
                  </a:lnTo>
                  <a:lnTo>
                    <a:pt x="45034" y="18313"/>
                  </a:lnTo>
                  <a:lnTo>
                    <a:pt x="42735" y="18313"/>
                  </a:lnTo>
                  <a:lnTo>
                    <a:pt x="42735" y="16230"/>
                  </a:lnTo>
                  <a:lnTo>
                    <a:pt x="45034" y="16230"/>
                  </a:lnTo>
                  <a:lnTo>
                    <a:pt x="45262" y="16268"/>
                  </a:lnTo>
                  <a:lnTo>
                    <a:pt x="45758" y="16510"/>
                  </a:lnTo>
                  <a:lnTo>
                    <a:pt x="45910" y="16802"/>
                  </a:lnTo>
                  <a:lnTo>
                    <a:pt x="45910" y="15735"/>
                  </a:lnTo>
                  <a:lnTo>
                    <a:pt x="45593" y="15582"/>
                  </a:lnTo>
                  <a:lnTo>
                    <a:pt x="45199" y="15519"/>
                  </a:lnTo>
                  <a:lnTo>
                    <a:pt x="41897" y="15519"/>
                  </a:lnTo>
                  <a:lnTo>
                    <a:pt x="41897" y="21628"/>
                  </a:lnTo>
                  <a:lnTo>
                    <a:pt x="42735" y="21628"/>
                  </a:lnTo>
                  <a:lnTo>
                    <a:pt x="42735" y="19011"/>
                  </a:lnTo>
                  <a:lnTo>
                    <a:pt x="44958" y="19011"/>
                  </a:lnTo>
                  <a:lnTo>
                    <a:pt x="45199" y="19037"/>
                  </a:lnTo>
                  <a:lnTo>
                    <a:pt x="45643" y="19253"/>
                  </a:lnTo>
                  <a:lnTo>
                    <a:pt x="45732" y="19418"/>
                  </a:lnTo>
                  <a:lnTo>
                    <a:pt x="45859" y="20828"/>
                  </a:lnTo>
                  <a:lnTo>
                    <a:pt x="45961" y="21628"/>
                  </a:lnTo>
                  <a:lnTo>
                    <a:pt x="46977" y="21628"/>
                  </a:lnTo>
                  <a:lnTo>
                    <a:pt x="46977" y="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078" y="1741946"/>
              <a:ext cx="8523" cy="2401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103622" y="1742795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20" h="8255">
                  <a:moveTo>
                    <a:pt x="4597" y="3644"/>
                  </a:moveTo>
                  <a:lnTo>
                    <a:pt x="4330" y="3352"/>
                  </a:lnTo>
                  <a:lnTo>
                    <a:pt x="4152" y="3175"/>
                  </a:lnTo>
                  <a:lnTo>
                    <a:pt x="3911" y="3035"/>
                  </a:lnTo>
                  <a:lnTo>
                    <a:pt x="3886" y="3949"/>
                  </a:lnTo>
                  <a:lnTo>
                    <a:pt x="3810" y="4876"/>
                  </a:lnTo>
                  <a:lnTo>
                    <a:pt x="3467" y="5359"/>
                  </a:lnTo>
                  <a:lnTo>
                    <a:pt x="3098" y="5499"/>
                  </a:lnTo>
                  <a:lnTo>
                    <a:pt x="812" y="5499"/>
                  </a:lnTo>
                  <a:lnTo>
                    <a:pt x="812" y="3352"/>
                  </a:lnTo>
                  <a:lnTo>
                    <a:pt x="2806" y="3352"/>
                  </a:lnTo>
                  <a:lnTo>
                    <a:pt x="3073" y="3390"/>
                  </a:lnTo>
                  <a:lnTo>
                    <a:pt x="3683" y="3644"/>
                  </a:lnTo>
                  <a:lnTo>
                    <a:pt x="3886" y="3949"/>
                  </a:lnTo>
                  <a:lnTo>
                    <a:pt x="3886" y="3035"/>
                  </a:lnTo>
                  <a:lnTo>
                    <a:pt x="3594" y="2921"/>
                  </a:lnTo>
                  <a:lnTo>
                    <a:pt x="3810" y="2806"/>
                  </a:lnTo>
                  <a:lnTo>
                    <a:pt x="3987" y="2679"/>
                  </a:lnTo>
                  <a:lnTo>
                    <a:pt x="4241" y="2387"/>
                  </a:lnTo>
                  <a:lnTo>
                    <a:pt x="4330" y="990"/>
                  </a:lnTo>
                  <a:lnTo>
                    <a:pt x="4191" y="787"/>
                  </a:lnTo>
                  <a:lnTo>
                    <a:pt x="3848" y="304"/>
                  </a:lnTo>
                  <a:lnTo>
                    <a:pt x="3568" y="203"/>
                  </a:lnTo>
                  <a:lnTo>
                    <a:pt x="3568" y="1282"/>
                  </a:lnTo>
                  <a:lnTo>
                    <a:pt x="3479" y="2311"/>
                  </a:lnTo>
                  <a:lnTo>
                    <a:pt x="2933" y="2628"/>
                  </a:lnTo>
                  <a:lnTo>
                    <a:pt x="2667" y="2679"/>
                  </a:lnTo>
                  <a:lnTo>
                    <a:pt x="812" y="2679"/>
                  </a:lnTo>
                  <a:lnTo>
                    <a:pt x="812" y="787"/>
                  </a:lnTo>
                  <a:lnTo>
                    <a:pt x="2641" y="787"/>
                  </a:lnTo>
                  <a:lnTo>
                    <a:pt x="2921" y="825"/>
                  </a:lnTo>
                  <a:lnTo>
                    <a:pt x="3429" y="1041"/>
                  </a:lnTo>
                  <a:lnTo>
                    <a:pt x="3568" y="1282"/>
                  </a:lnTo>
                  <a:lnTo>
                    <a:pt x="3568" y="203"/>
                  </a:lnTo>
                  <a:lnTo>
                    <a:pt x="3340" y="101"/>
                  </a:lnTo>
                  <a:lnTo>
                    <a:pt x="0" y="101"/>
                  </a:lnTo>
                  <a:lnTo>
                    <a:pt x="0" y="6210"/>
                  </a:lnTo>
                  <a:lnTo>
                    <a:pt x="3390" y="6210"/>
                  </a:lnTo>
                  <a:lnTo>
                    <a:pt x="3975" y="5969"/>
                  </a:lnTo>
                  <a:lnTo>
                    <a:pt x="4343" y="5499"/>
                  </a:lnTo>
                  <a:lnTo>
                    <a:pt x="4584" y="5168"/>
                  </a:lnTo>
                  <a:lnTo>
                    <a:pt x="4597" y="3644"/>
                  </a:lnTo>
                  <a:close/>
                </a:path>
                <a:path w="45720" h="8255">
                  <a:moveTo>
                    <a:pt x="6731" y="101"/>
                  </a:moveTo>
                  <a:lnTo>
                    <a:pt x="5892" y="101"/>
                  </a:lnTo>
                  <a:lnTo>
                    <a:pt x="5892" y="6210"/>
                  </a:lnTo>
                  <a:lnTo>
                    <a:pt x="6731" y="6210"/>
                  </a:lnTo>
                  <a:lnTo>
                    <a:pt x="6731" y="101"/>
                  </a:lnTo>
                  <a:close/>
                </a:path>
                <a:path w="45720" h="8255">
                  <a:moveTo>
                    <a:pt x="12928" y="101"/>
                  </a:moveTo>
                  <a:lnTo>
                    <a:pt x="12141" y="101"/>
                  </a:lnTo>
                  <a:lnTo>
                    <a:pt x="12141" y="5054"/>
                  </a:lnTo>
                  <a:lnTo>
                    <a:pt x="9055" y="101"/>
                  </a:lnTo>
                  <a:lnTo>
                    <a:pt x="8077" y="101"/>
                  </a:lnTo>
                  <a:lnTo>
                    <a:pt x="8077" y="6210"/>
                  </a:lnTo>
                  <a:lnTo>
                    <a:pt x="8864" y="6210"/>
                  </a:lnTo>
                  <a:lnTo>
                    <a:pt x="8864" y="1257"/>
                  </a:lnTo>
                  <a:lnTo>
                    <a:pt x="12001" y="6210"/>
                  </a:lnTo>
                  <a:lnTo>
                    <a:pt x="12928" y="6210"/>
                  </a:lnTo>
                  <a:lnTo>
                    <a:pt x="12928" y="101"/>
                  </a:lnTo>
                  <a:close/>
                </a:path>
                <a:path w="45720" h="8255">
                  <a:moveTo>
                    <a:pt x="19151" y="6210"/>
                  </a:moveTo>
                  <a:lnTo>
                    <a:pt x="18491" y="4381"/>
                  </a:lnTo>
                  <a:lnTo>
                    <a:pt x="18249" y="3708"/>
                  </a:lnTo>
                  <a:lnTo>
                    <a:pt x="17360" y="1257"/>
                  </a:lnTo>
                  <a:lnTo>
                    <a:pt x="17360" y="3708"/>
                  </a:lnTo>
                  <a:lnTo>
                    <a:pt x="15455" y="3708"/>
                  </a:lnTo>
                  <a:lnTo>
                    <a:pt x="16433" y="1003"/>
                  </a:lnTo>
                  <a:lnTo>
                    <a:pt x="17360" y="3708"/>
                  </a:lnTo>
                  <a:lnTo>
                    <a:pt x="17360" y="1257"/>
                  </a:lnTo>
                  <a:lnTo>
                    <a:pt x="17272" y="1003"/>
                  </a:lnTo>
                  <a:lnTo>
                    <a:pt x="16941" y="101"/>
                  </a:lnTo>
                  <a:lnTo>
                    <a:pt x="16002" y="101"/>
                  </a:lnTo>
                  <a:lnTo>
                    <a:pt x="13703" y="6210"/>
                  </a:lnTo>
                  <a:lnTo>
                    <a:pt x="14554" y="6210"/>
                  </a:lnTo>
                  <a:lnTo>
                    <a:pt x="15214" y="4381"/>
                  </a:lnTo>
                  <a:lnTo>
                    <a:pt x="17627" y="4381"/>
                  </a:lnTo>
                  <a:lnTo>
                    <a:pt x="18249" y="6210"/>
                  </a:lnTo>
                  <a:lnTo>
                    <a:pt x="19151" y="6210"/>
                  </a:lnTo>
                  <a:close/>
                </a:path>
                <a:path w="45720" h="8255">
                  <a:moveTo>
                    <a:pt x="25082" y="6070"/>
                  </a:moveTo>
                  <a:lnTo>
                    <a:pt x="24955" y="6019"/>
                  </a:lnTo>
                  <a:lnTo>
                    <a:pt x="24777" y="5410"/>
                  </a:lnTo>
                  <a:lnTo>
                    <a:pt x="24650" y="3746"/>
                  </a:lnTo>
                  <a:lnTo>
                    <a:pt x="24536" y="3594"/>
                  </a:lnTo>
                  <a:lnTo>
                    <a:pt x="24409" y="3429"/>
                  </a:lnTo>
                  <a:lnTo>
                    <a:pt x="24231" y="3302"/>
                  </a:lnTo>
                  <a:lnTo>
                    <a:pt x="23990" y="3200"/>
                  </a:lnTo>
                  <a:lnTo>
                    <a:pt x="24269" y="3060"/>
                  </a:lnTo>
                  <a:lnTo>
                    <a:pt x="24460" y="2895"/>
                  </a:lnTo>
                  <a:lnTo>
                    <a:pt x="24714" y="2514"/>
                  </a:lnTo>
                  <a:lnTo>
                    <a:pt x="24739" y="850"/>
                  </a:lnTo>
                  <a:lnTo>
                    <a:pt x="24574" y="558"/>
                  </a:lnTo>
                  <a:lnTo>
                    <a:pt x="24015" y="317"/>
                  </a:lnTo>
                  <a:lnTo>
                    <a:pt x="24015" y="1384"/>
                  </a:lnTo>
                  <a:lnTo>
                    <a:pt x="23901" y="2514"/>
                  </a:lnTo>
                  <a:lnTo>
                    <a:pt x="23444" y="2819"/>
                  </a:lnTo>
                  <a:lnTo>
                    <a:pt x="23139" y="2895"/>
                  </a:lnTo>
                  <a:lnTo>
                    <a:pt x="20840" y="2895"/>
                  </a:lnTo>
                  <a:lnTo>
                    <a:pt x="20840" y="812"/>
                  </a:lnTo>
                  <a:lnTo>
                    <a:pt x="23139" y="812"/>
                  </a:lnTo>
                  <a:lnTo>
                    <a:pt x="23368" y="850"/>
                  </a:lnTo>
                  <a:lnTo>
                    <a:pt x="23863" y="1092"/>
                  </a:lnTo>
                  <a:lnTo>
                    <a:pt x="24015" y="1384"/>
                  </a:lnTo>
                  <a:lnTo>
                    <a:pt x="24015" y="317"/>
                  </a:lnTo>
                  <a:lnTo>
                    <a:pt x="23698" y="165"/>
                  </a:lnTo>
                  <a:lnTo>
                    <a:pt x="23304" y="101"/>
                  </a:lnTo>
                  <a:lnTo>
                    <a:pt x="20015" y="101"/>
                  </a:lnTo>
                  <a:lnTo>
                    <a:pt x="20015" y="6210"/>
                  </a:lnTo>
                  <a:lnTo>
                    <a:pt x="20840" y="6210"/>
                  </a:lnTo>
                  <a:lnTo>
                    <a:pt x="20840" y="3594"/>
                  </a:lnTo>
                  <a:lnTo>
                    <a:pt x="23063" y="3594"/>
                  </a:lnTo>
                  <a:lnTo>
                    <a:pt x="23304" y="3619"/>
                  </a:lnTo>
                  <a:lnTo>
                    <a:pt x="23749" y="3835"/>
                  </a:lnTo>
                  <a:lnTo>
                    <a:pt x="23837" y="4000"/>
                  </a:lnTo>
                  <a:lnTo>
                    <a:pt x="23964" y="5410"/>
                  </a:lnTo>
                  <a:lnTo>
                    <a:pt x="24066" y="6210"/>
                  </a:lnTo>
                  <a:lnTo>
                    <a:pt x="25082" y="6210"/>
                  </a:lnTo>
                  <a:lnTo>
                    <a:pt x="25082" y="6070"/>
                  </a:lnTo>
                  <a:close/>
                </a:path>
                <a:path w="45720" h="8255">
                  <a:moveTo>
                    <a:pt x="31038" y="101"/>
                  </a:moveTo>
                  <a:lnTo>
                    <a:pt x="30073" y="101"/>
                  </a:lnTo>
                  <a:lnTo>
                    <a:pt x="28321" y="3035"/>
                  </a:lnTo>
                  <a:lnTo>
                    <a:pt x="26555" y="101"/>
                  </a:lnTo>
                  <a:lnTo>
                    <a:pt x="25590" y="101"/>
                  </a:lnTo>
                  <a:lnTo>
                    <a:pt x="27901" y="3746"/>
                  </a:lnTo>
                  <a:lnTo>
                    <a:pt x="27901" y="6210"/>
                  </a:lnTo>
                  <a:lnTo>
                    <a:pt x="28727" y="6210"/>
                  </a:lnTo>
                  <a:lnTo>
                    <a:pt x="28727" y="3746"/>
                  </a:lnTo>
                  <a:lnTo>
                    <a:pt x="31038" y="101"/>
                  </a:lnTo>
                  <a:close/>
                </a:path>
                <a:path w="45720" h="8255">
                  <a:moveTo>
                    <a:pt x="33642" y="7950"/>
                  </a:moveTo>
                  <a:lnTo>
                    <a:pt x="33223" y="7175"/>
                  </a:lnTo>
                  <a:lnTo>
                    <a:pt x="32956" y="6591"/>
                  </a:lnTo>
                  <a:lnTo>
                    <a:pt x="32588" y="5511"/>
                  </a:lnTo>
                  <a:lnTo>
                    <a:pt x="32473" y="4775"/>
                  </a:lnTo>
                  <a:lnTo>
                    <a:pt x="32473" y="3175"/>
                  </a:lnTo>
                  <a:lnTo>
                    <a:pt x="32575" y="2476"/>
                  </a:lnTo>
                  <a:lnTo>
                    <a:pt x="32905" y="1460"/>
                  </a:lnTo>
                  <a:lnTo>
                    <a:pt x="33185" y="838"/>
                  </a:lnTo>
                  <a:lnTo>
                    <a:pt x="33616" y="0"/>
                  </a:lnTo>
                  <a:lnTo>
                    <a:pt x="33108" y="0"/>
                  </a:lnTo>
                  <a:lnTo>
                    <a:pt x="32588" y="812"/>
                  </a:lnTo>
                  <a:lnTo>
                    <a:pt x="32245" y="1422"/>
                  </a:lnTo>
                  <a:lnTo>
                    <a:pt x="31826" y="2463"/>
                  </a:lnTo>
                  <a:lnTo>
                    <a:pt x="31699" y="3200"/>
                  </a:lnTo>
                  <a:lnTo>
                    <a:pt x="31711" y="4470"/>
                  </a:lnTo>
                  <a:lnTo>
                    <a:pt x="33134" y="7950"/>
                  </a:lnTo>
                  <a:lnTo>
                    <a:pt x="33642" y="7950"/>
                  </a:lnTo>
                  <a:close/>
                </a:path>
                <a:path w="45720" h="8255">
                  <a:moveTo>
                    <a:pt x="38404" y="4102"/>
                  </a:moveTo>
                  <a:lnTo>
                    <a:pt x="37515" y="4102"/>
                  </a:lnTo>
                  <a:lnTo>
                    <a:pt x="37515" y="1397"/>
                  </a:lnTo>
                  <a:lnTo>
                    <a:pt x="37515" y="241"/>
                  </a:lnTo>
                  <a:lnTo>
                    <a:pt x="36893" y="241"/>
                  </a:lnTo>
                  <a:lnTo>
                    <a:pt x="36753" y="444"/>
                  </a:lnTo>
                  <a:lnTo>
                    <a:pt x="36753" y="1397"/>
                  </a:lnTo>
                  <a:lnTo>
                    <a:pt x="36753" y="4102"/>
                  </a:lnTo>
                  <a:lnTo>
                    <a:pt x="34848" y="4102"/>
                  </a:lnTo>
                  <a:lnTo>
                    <a:pt x="36753" y="1397"/>
                  </a:lnTo>
                  <a:lnTo>
                    <a:pt x="36753" y="444"/>
                  </a:lnTo>
                  <a:lnTo>
                    <a:pt x="34163" y="4025"/>
                  </a:lnTo>
                  <a:lnTo>
                    <a:pt x="34163" y="4749"/>
                  </a:lnTo>
                  <a:lnTo>
                    <a:pt x="36766" y="4749"/>
                  </a:lnTo>
                  <a:lnTo>
                    <a:pt x="36766" y="6210"/>
                  </a:lnTo>
                  <a:lnTo>
                    <a:pt x="37515" y="6210"/>
                  </a:lnTo>
                  <a:lnTo>
                    <a:pt x="37515" y="4749"/>
                  </a:lnTo>
                  <a:lnTo>
                    <a:pt x="38404" y="4749"/>
                  </a:lnTo>
                  <a:lnTo>
                    <a:pt x="38404" y="4102"/>
                  </a:lnTo>
                  <a:close/>
                </a:path>
                <a:path w="45720" h="8255">
                  <a:moveTo>
                    <a:pt x="43002" y="2095"/>
                  </a:moveTo>
                  <a:lnTo>
                    <a:pt x="42926" y="1689"/>
                  </a:lnTo>
                  <a:lnTo>
                    <a:pt x="42506" y="927"/>
                  </a:lnTo>
                  <a:lnTo>
                    <a:pt x="42316" y="571"/>
                  </a:lnTo>
                  <a:lnTo>
                    <a:pt x="42164" y="495"/>
                  </a:lnTo>
                  <a:lnTo>
                    <a:pt x="42164" y="2019"/>
                  </a:lnTo>
                  <a:lnTo>
                    <a:pt x="42075" y="4927"/>
                  </a:lnTo>
                  <a:lnTo>
                    <a:pt x="41681" y="5511"/>
                  </a:lnTo>
                  <a:lnTo>
                    <a:pt x="41363" y="5689"/>
                  </a:lnTo>
                  <a:lnTo>
                    <a:pt x="40500" y="5689"/>
                  </a:lnTo>
                  <a:lnTo>
                    <a:pt x="40157" y="5410"/>
                  </a:lnTo>
                  <a:lnTo>
                    <a:pt x="39979" y="4927"/>
                  </a:lnTo>
                  <a:lnTo>
                    <a:pt x="39865" y="1955"/>
                  </a:lnTo>
                  <a:lnTo>
                    <a:pt x="40271" y="1130"/>
                  </a:lnTo>
                  <a:lnTo>
                    <a:pt x="40589" y="927"/>
                  </a:lnTo>
                  <a:lnTo>
                    <a:pt x="41516" y="927"/>
                  </a:lnTo>
                  <a:lnTo>
                    <a:pt x="41821" y="1130"/>
                  </a:lnTo>
                  <a:lnTo>
                    <a:pt x="42164" y="2019"/>
                  </a:lnTo>
                  <a:lnTo>
                    <a:pt x="42164" y="495"/>
                  </a:lnTo>
                  <a:lnTo>
                    <a:pt x="41757" y="254"/>
                  </a:lnTo>
                  <a:lnTo>
                    <a:pt x="40132" y="254"/>
                  </a:lnTo>
                  <a:lnTo>
                    <a:pt x="39535" y="698"/>
                  </a:lnTo>
                  <a:lnTo>
                    <a:pt x="39065" y="2019"/>
                  </a:lnTo>
                  <a:lnTo>
                    <a:pt x="39090" y="4927"/>
                  </a:lnTo>
                  <a:lnTo>
                    <a:pt x="39738" y="6057"/>
                  </a:lnTo>
                  <a:lnTo>
                    <a:pt x="40271" y="6375"/>
                  </a:lnTo>
                  <a:lnTo>
                    <a:pt x="41783" y="6375"/>
                  </a:lnTo>
                  <a:lnTo>
                    <a:pt x="42354" y="5994"/>
                  </a:lnTo>
                  <a:lnTo>
                    <a:pt x="42481" y="5689"/>
                  </a:lnTo>
                  <a:lnTo>
                    <a:pt x="42875" y="4826"/>
                  </a:lnTo>
                  <a:lnTo>
                    <a:pt x="43002" y="2095"/>
                  </a:lnTo>
                  <a:close/>
                </a:path>
                <a:path w="45720" h="8255">
                  <a:moveTo>
                    <a:pt x="45643" y="3606"/>
                  </a:moveTo>
                  <a:lnTo>
                    <a:pt x="44208" y="0"/>
                  </a:lnTo>
                  <a:lnTo>
                    <a:pt x="43700" y="0"/>
                  </a:lnTo>
                  <a:lnTo>
                    <a:pt x="44107" y="774"/>
                  </a:lnTo>
                  <a:lnTo>
                    <a:pt x="44386" y="1358"/>
                  </a:lnTo>
                  <a:lnTo>
                    <a:pt x="44754" y="2438"/>
                  </a:lnTo>
                  <a:lnTo>
                    <a:pt x="44869" y="3175"/>
                  </a:lnTo>
                  <a:lnTo>
                    <a:pt x="44869" y="4775"/>
                  </a:lnTo>
                  <a:lnTo>
                    <a:pt x="44767" y="5473"/>
                  </a:lnTo>
                  <a:lnTo>
                    <a:pt x="44437" y="6464"/>
                  </a:lnTo>
                  <a:lnTo>
                    <a:pt x="44157" y="7086"/>
                  </a:lnTo>
                  <a:lnTo>
                    <a:pt x="43713" y="7950"/>
                  </a:lnTo>
                  <a:lnTo>
                    <a:pt x="44234" y="7950"/>
                  </a:lnTo>
                  <a:lnTo>
                    <a:pt x="44754" y="7137"/>
                  </a:lnTo>
                  <a:lnTo>
                    <a:pt x="45097" y="6540"/>
                  </a:lnTo>
                  <a:lnTo>
                    <a:pt x="45516" y="5473"/>
                  </a:lnTo>
                  <a:lnTo>
                    <a:pt x="45643" y="4749"/>
                  </a:lnTo>
                  <a:lnTo>
                    <a:pt x="45643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1979" y="1627279"/>
              <a:ext cx="162719" cy="16347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063464" y="1632863"/>
              <a:ext cx="90170" cy="8890"/>
            </a:xfrm>
            <a:custGeom>
              <a:avLst/>
              <a:gdLst/>
              <a:ahLst/>
              <a:cxnLst/>
              <a:rect l="l" t="t" r="r" b="b"/>
              <a:pathLst>
                <a:path w="90170" h="8889">
                  <a:moveTo>
                    <a:pt x="4470" y="1816"/>
                  </a:moveTo>
                  <a:lnTo>
                    <a:pt x="3149" y="1816"/>
                  </a:lnTo>
                  <a:lnTo>
                    <a:pt x="3149" y="4826"/>
                  </a:lnTo>
                  <a:lnTo>
                    <a:pt x="3111" y="5080"/>
                  </a:lnTo>
                  <a:lnTo>
                    <a:pt x="2857" y="5626"/>
                  </a:lnTo>
                  <a:lnTo>
                    <a:pt x="2552" y="5803"/>
                  </a:lnTo>
                  <a:lnTo>
                    <a:pt x="1778" y="5803"/>
                  </a:lnTo>
                  <a:lnTo>
                    <a:pt x="1536" y="5689"/>
                  </a:lnTo>
                  <a:lnTo>
                    <a:pt x="1358" y="5283"/>
                  </a:lnTo>
                  <a:lnTo>
                    <a:pt x="1320" y="5080"/>
                  </a:lnTo>
                  <a:lnTo>
                    <a:pt x="1320" y="1816"/>
                  </a:lnTo>
                  <a:lnTo>
                    <a:pt x="0" y="1816"/>
                  </a:lnTo>
                  <a:lnTo>
                    <a:pt x="0" y="5359"/>
                  </a:lnTo>
                  <a:lnTo>
                    <a:pt x="76" y="5791"/>
                  </a:lnTo>
                  <a:lnTo>
                    <a:pt x="469" y="6604"/>
                  </a:lnTo>
                  <a:lnTo>
                    <a:pt x="952" y="6870"/>
                  </a:lnTo>
                  <a:lnTo>
                    <a:pt x="1943" y="6870"/>
                  </a:lnTo>
                  <a:lnTo>
                    <a:pt x="3213" y="6057"/>
                  </a:lnTo>
                  <a:lnTo>
                    <a:pt x="3213" y="6756"/>
                  </a:lnTo>
                  <a:lnTo>
                    <a:pt x="4470" y="6756"/>
                  </a:lnTo>
                  <a:lnTo>
                    <a:pt x="4470" y="1816"/>
                  </a:lnTo>
                  <a:close/>
                </a:path>
                <a:path w="90170" h="8889">
                  <a:moveTo>
                    <a:pt x="9931" y="4889"/>
                  </a:moveTo>
                  <a:lnTo>
                    <a:pt x="7607" y="3606"/>
                  </a:lnTo>
                  <a:lnTo>
                    <a:pt x="7162" y="3492"/>
                  </a:lnTo>
                  <a:lnTo>
                    <a:pt x="6908" y="3352"/>
                  </a:lnTo>
                  <a:lnTo>
                    <a:pt x="6845" y="2984"/>
                  </a:lnTo>
                  <a:lnTo>
                    <a:pt x="7150" y="2705"/>
                  </a:lnTo>
                  <a:lnTo>
                    <a:pt x="7340" y="2667"/>
                  </a:lnTo>
                  <a:lnTo>
                    <a:pt x="7975" y="2667"/>
                  </a:lnTo>
                  <a:lnTo>
                    <a:pt x="8216" y="2743"/>
                  </a:lnTo>
                  <a:lnTo>
                    <a:pt x="8432" y="3022"/>
                  </a:lnTo>
                  <a:lnTo>
                    <a:pt x="8483" y="3149"/>
                  </a:lnTo>
                  <a:lnTo>
                    <a:pt x="8496" y="3314"/>
                  </a:lnTo>
                  <a:lnTo>
                    <a:pt x="9791" y="3314"/>
                  </a:lnTo>
                  <a:lnTo>
                    <a:pt x="9728" y="2717"/>
                  </a:lnTo>
                  <a:lnTo>
                    <a:pt x="9512" y="2286"/>
                  </a:lnTo>
                  <a:lnTo>
                    <a:pt x="8724" y="1803"/>
                  </a:lnTo>
                  <a:lnTo>
                    <a:pt x="8229" y="1676"/>
                  </a:lnTo>
                  <a:lnTo>
                    <a:pt x="6959" y="1676"/>
                  </a:lnTo>
                  <a:lnTo>
                    <a:pt x="6451" y="1828"/>
                  </a:lnTo>
                  <a:lnTo>
                    <a:pt x="5740" y="2489"/>
                  </a:lnTo>
                  <a:lnTo>
                    <a:pt x="5562" y="2882"/>
                  </a:lnTo>
                  <a:lnTo>
                    <a:pt x="5562" y="3733"/>
                  </a:lnTo>
                  <a:lnTo>
                    <a:pt x="5676" y="4025"/>
                  </a:lnTo>
                  <a:lnTo>
                    <a:pt x="6134" y="4445"/>
                  </a:lnTo>
                  <a:lnTo>
                    <a:pt x="6527" y="4610"/>
                  </a:lnTo>
                  <a:lnTo>
                    <a:pt x="7861" y="4940"/>
                  </a:lnTo>
                  <a:lnTo>
                    <a:pt x="8318" y="5067"/>
                  </a:lnTo>
                  <a:lnTo>
                    <a:pt x="8559" y="5219"/>
                  </a:lnTo>
                  <a:lnTo>
                    <a:pt x="8623" y="5626"/>
                  </a:lnTo>
                  <a:lnTo>
                    <a:pt x="8242" y="5892"/>
                  </a:lnTo>
                  <a:lnTo>
                    <a:pt x="8039" y="5930"/>
                  </a:lnTo>
                  <a:lnTo>
                    <a:pt x="7353" y="5930"/>
                  </a:lnTo>
                  <a:lnTo>
                    <a:pt x="7061" y="5842"/>
                  </a:lnTo>
                  <a:lnTo>
                    <a:pt x="6807" y="5575"/>
                  </a:lnTo>
                  <a:lnTo>
                    <a:pt x="6743" y="5410"/>
                  </a:lnTo>
                  <a:lnTo>
                    <a:pt x="6718" y="5181"/>
                  </a:lnTo>
                  <a:lnTo>
                    <a:pt x="5410" y="5181"/>
                  </a:lnTo>
                  <a:lnTo>
                    <a:pt x="5410" y="5689"/>
                  </a:lnTo>
                  <a:lnTo>
                    <a:pt x="5600" y="6108"/>
                  </a:lnTo>
                  <a:lnTo>
                    <a:pt x="6337" y="6769"/>
                  </a:lnTo>
                  <a:lnTo>
                    <a:pt x="6908" y="6921"/>
                  </a:lnTo>
                  <a:lnTo>
                    <a:pt x="8445" y="6921"/>
                  </a:lnTo>
                  <a:lnTo>
                    <a:pt x="9017" y="6769"/>
                  </a:lnTo>
                  <a:lnTo>
                    <a:pt x="9740" y="6159"/>
                  </a:lnTo>
                  <a:lnTo>
                    <a:pt x="9931" y="5753"/>
                  </a:lnTo>
                  <a:lnTo>
                    <a:pt x="9931" y="4889"/>
                  </a:lnTo>
                  <a:close/>
                </a:path>
                <a:path w="90170" h="8889">
                  <a:moveTo>
                    <a:pt x="15176" y="4648"/>
                  </a:moveTo>
                  <a:lnTo>
                    <a:pt x="15163" y="3797"/>
                  </a:lnTo>
                  <a:lnTo>
                    <a:pt x="15062" y="3213"/>
                  </a:lnTo>
                  <a:lnTo>
                    <a:pt x="14960" y="2933"/>
                  </a:lnTo>
                  <a:lnTo>
                    <a:pt x="14833" y="2743"/>
                  </a:lnTo>
                  <a:lnTo>
                    <a:pt x="14554" y="2311"/>
                  </a:lnTo>
                  <a:lnTo>
                    <a:pt x="14274" y="2070"/>
                  </a:lnTo>
                  <a:lnTo>
                    <a:pt x="13843" y="1879"/>
                  </a:lnTo>
                  <a:lnTo>
                    <a:pt x="13843" y="3797"/>
                  </a:lnTo>
                  <a:lnTo>
                    <a:pt x="11823" y="3797"/>
                  </a:lnTo>
                  <a:lnTo>
                    <a:pt x="11874" y="3479"/>
                  </a:lnTo>
                  <a:lnTo>
                    <a:pt x="12001" y="3187"/>
                  </a:lnTo>
                  <a:lnTo>
                    <a:pt x="12306" y="2844"/>
                  </a:lnTo>
                  <a:lnTo>
                    <a:pt x="12534" y="2743"/>
                  </a:lnTo>
                  <a:lnTo>
                    <a:pt x="13106" y="2743"/>
                  </a:lnTo>
                  <a:lnTo>
                    <a:pt x="13347" y="2844"/>
                  </a:lnTo>
                  <a:lnTo>
                    <a:pt x="13716" y="3187"/>
                  </a:lnTo>
                  <a:lnTo>
                    <a:pt x="13817" y="3479"/>
                  </a:lnTo>
                  <a:lnTo>
                    <a:pt x="13843" y="3797"/>
                  </a:lnTo>
                  <a:lnTo>
                    <a:pt x="13843" y="1879"/>
                  </a:lnTo>
                  <a:lnTo>
                    <a:pt x="13614" y="1765"/>
                  </a:lnTo>
                  <a:lnTo>
                    <a:pt x="13246" y="1676"/>
                  </a:lnTo>
                  <a:lnTo>
                    <a:pt x="12141" y="1676"/>
                  </a:lnTo>
                  <a:lnTo>
                    <a:pt x="11582" y="1905"/>
                  </a:lnTo>
                  <a:lnTo>
                    <a:pt x="10782" y="2743"/>
                  </a:lnTo>
                  <a:lnTo>
                    <a:pt x="10668" y="2933"/>
                  </a:lnTo>
                  <a:lnTo>
                    <a:pt x="10566" y="3276"/>
                  </a:lnTo>
                  <a:lnTo>
                    <a:pt x="10617" y="5600"/>
                  </a:lnTo>
                  <a:lnTo>
                    <a:pt x="10731" y="5918"/>
                  </a:lnTo>
                  <a:lnTo>
                    <a:pt x="11696" y="6718"/>
                  </a:lnTo>
                  <a:lnTo>
                    <a:pt x="12255" y="6921"/>
                  </a:lnTo>
                  <a:lnTo>
                    <a:pt x="13639" y="6921"/>
                  </a:lnTo>
                  <a:lnTo>
                    <a:pt x="14236" y="6680"/>
                  </a:lnTo>
                  <a:lnTo>
                    <a:pt x="14947" y="5880"/>
                  </a:lnTo>
                  <a:lnTo>
                    <a:pt x="15087" y="5600"/>
                  </a:lnTo>
                  <a:lnTo>
                    <a:pt x="15125" y="5308"/>
                  </a:lnTo>
                  <a:lnTo>
                    <a:pt x="13804" y="5308"/>
                  </a:lnTo>
                  <a:lnTo>
                    <a:pt x="13614" y="5600"/>
                  </a:lnTo>
                  <a:lnTo>
                    <a:pt x="13398" y="5803"/>
                  </a:lnTo>
                  <a:lnTo>
                    <a:pt x="13169" y="5880"/>
                  </a:lnTo>
                  <a:lnTo>
                    <a:pt x="12661" y="5880"/>
                  </a:lnTo>
                  <a:lnTo>
                    <a:pt x="12446" y="5816"/>
                  </a:lnTo>
                  <a:lnTo>
                    <a:pt x="11976" y="5486"/>
                  </a:lnTo>
                  <a:lnTo>
                    <a:pt x="11887" y="5308"/>
                  </a:lnTo>
                  <a:lnTo>
                    <a:pt x="11798" y="4648"/>
                  </a:lnTo>
                  <a:lnTo>
                    <a:pt x="15176" y="4648"/>
                  </a:lnTo>
                  <a:close/>
                </a:path>
                <a:path w="90170" h="8889">
                  <a:moveTo>
                    <a:pt x="18923" y="1701"/>
                  </a:moveTo>
                  <a:lnTo>
                    <a:pt x="18351" y="1701"/>
                  </a:lnTo>
                  <a:lnTo>
                    <a:pt x="18046" y="1803"/>
                  </a:lnTo>
                  <a:lnTo>
                    <a:pt x="17653" y="2120"/>
                  </a:lnTo>
                  <a:lnTo>
                    <a:pt x="17475" y="2349"/>
                  </a:lnTo>
                  <a:lnTo>
                    <a:pt x="17272" y="2679"/>
                  </a:lnTo>
                  <a:lnTo>
                    <a:pt x="17272" y="1816"/>
                  </a:lnTo>
                  <a:lnTo>
                    <a:pt x="16040" y="1816"/>
                  </a:lnTo>
                  <a:lnTo>
                    <a:pt x="16040" y="6756"/>
                  </a:lnTo>
                  <a:lnTo>
                    <a:pt x="17348" y="6756"/>
                  </a:lnTo>
                  <a:lnTo>
                    <a:pt x="17348" y="4000"/>
                  </a:lnTo>
                  <a:lnTo>
                    <a:pt x="17399" y="3708"/>
                  </a:lnTo>
                  <a:lnTo>
                    <a:pt x="17678" y="3175"/>
                  </a:lnTo>
                  <a:lnTo>
                    <a:pt x="18021" y="3009"/>
                  </a:lnTo>
                  <a:lnTo>
                    <a:pt x="18542" y="3009"/>
                  </a:lnTo>
                  <a:lnTo>
                    <a:pt x="18923" y="3035"/>
                  </a:lnTo>
                  <a:lnTo>
                    <a:pt x="18923" y="1701"/>
                  </a:lnTo>
                  <a:close/>
                </a:path>
                <a:path w="90170" h="8889">
                  <a:moveTo>
                    <a:pt x="24244" y="7467"/>
                  </a:moveTo>
                  <a:lnTo>
                    <a:pt x="19075" y="7467"/>
                  </a:lnTo>
                  <a:lnTo>
                    <a:pt x="19075" y="7924"/>
                  </a:lnTo>
                  <a:lnTo>
                    <a:pt x="24244" y="7924"/>
                  </a:lnTo>
                  <a:lnTo>
                    <a:pt x="24244" y="7467"/>
                  </a:lnTo>
                  <a:close/>
                </a:path>
                <a:path w="90170" h="8889">
                  <a:moveTo>
                    <a:pt x="27203" y="1866"/>
                  </a:moveTo>
                  <a:lnTo>
                    <a:pt x="26352" y="1866"/>
                  </a:lnTo>
                  <a:lnTo>
                    <a:pt x="26352" y="1346"/>
                  </a:lnTo>
                  <a:lnTo>
                    <a:pt x="26504" y="1092"/>
                  </a:lnTo>
                  <a:lnTo>
                    <a:pt x="26631" y="1054"/>
                  </a:lnTo>
                  <a:lnTo>
                    <a:pt x="27165" y="1079"/>
                  </a:lnTo>
                  <a:lnTo>
                    <a:pt x="27165" y="25"/>
                  </a:lnTo>
                  <a:lnTo>
                    <a:pt x="26898" y="12"/>
                  </a:lnTo>
                  <a:lnTo>
                    <a:pt x="25958" y="0"/>
                  </a:lnTo>
                  <a:lnTo>
                    <a:pt x="25501" y="152"/>
                  </a:lnTo>
                  <a:lnTo>
                    <a:pt x="25311" y="444"/>
                  </a:lnTo>
                  <a:lnTo>
                    <a:pt x="25133" y="647"/>
                  </a:lnTo>
                  <a:lnTo>
                    <a:pt x="25044" y="1016"/>
                  </a:lnTo>
                  <a:lnTo>
                    <a:pt x="25044" y="1866"/>
                  </a:lnTo>
                  <a:lnTo>
                    <a:pt x="24333" y="1866"/>
                  </a:lnTo>
                  <a:lnTo>
                    <a:pt x="24333" y="2768"/>
                  </a:lnTo>
                  <a:lnTo>
                    <a:pt x="25057" y="2768"/>
                  </a:lnTo>
                  <a:lnTo>
                    <a:pt x="25057" y="6756"/>
                  </a:lnTo>
                  <a:lnTo>
                    <a:pt x="26352" y="6756"/>
                  </a:lnTo>
                  <a:lnTo>
                    <a:pt x="26352" y="2768"/>
                  </a:lnTo>
                  <a:lnTo>
                    <a:pt x="27203" y="2768"/>
                  </a:lnTo>
                  <a:lnTo>
                    <a:pt x="27203" y="1866"/>
                  </a:lnTo>
                  <a:close/>
                </a:path>
                <a:path w="90170" h="8889">
                  <a:moveTo>
                    <a:pt x="32639" y="3416"/>
                  </a:moveTo>
                  <a:lnTo>
                    <a:pt x="32486" y="2971"/>
                  </a:lnTo>
                  <a:lnTo>
                    <a:pt x="32308" y="2743"/>
                  </a:lnTo>
                  <a:lnTo>
                    <a:pt x="31648" y="1917"/>
                  </a:lnTo>
                  <a:lnTo>
                    <a:pt x="31229" y="1752"/>
                  </a:lnTo>
                  <a:lnTo>
                    <a:pt x="31229" y="3416"/>
                  </a:lnTo>
                  <a:lnTo>
                    <a:pt x="31229" y="5181"/>
                  </a:lnTo>
                  <a:lnTo>
                    <a:pt x="30835" y="5715"/>
                  </a:lnTo>
                  <a:lnTo>
                    <a:pt x="30543" y="5854"/>
                  </a:lnTo>
                  <a:lnTo>
                    <a:pt x="29781" y="5854"/>
                  </a:lnTo>
                  <a:lnTo>
                    <a:pt x="29489" y="5715"/>
                  </a:lnTo>
                  <a:lnTo>
                    <a:pt x="29083" y="5181"/>
                  </a:lnTo>
                  <a:lnTo>
                    <a:pt x="29083" y="3416"/>
                  </a:lnTo>
                  <a:lnTo>
                    <a:pt x="29489" y="2882"/>
                  </a:lnTo>
                  <a:lnTo>
                    <a:pt x="29781" y="2743"/>
                  </a:lnTo>
                  <a:lnTo>
                    <a:pt x="30543" y="2743"/>
                  </a:lnTo>
                  <a:lnTo>
                    <a:pt x="30822" y="2882"/>
                  </a:lnTo>
                  <a:lnTo>
                    <a:pt x="31229" y="3416"/>
                  </a:lnTo>
                  <a:lnTo>
                    <a:pt x="31229" y="1752"/>
                  </a:lnTo>
                  <a:lnTo>
                    <a:pt x="31013" y="1651"/>
                  </a:lnTo>
                  <a:lnTo>
                    <a:pt x="29311" y="1651"/>
                  </a:lnTo>
                  <a:lnTo>
                    <a:pt x="28689" y="1917"/>
                  </a:lnTo>
                  <a:lnTo>
                    <a:pt x="27851" y="2971"/>
                  </a:lnTo>
                  <a:lnTo>
                    <a:pt x="27686" y="3416"/>
                  </a:lnTo>
                  <a:lnTo>
                    <a:pt x="27774" y="5448"/>
                  </a:lnTo>
                  <a:lnTo>
                    <a:pt x="27901" y="5715"/>
                  </a:lnTo>
                  <a:lnTo>
                    <a:pt x="28689" y="6680"/>
                  </a:lnTo>
                  <a:lnTo>
                    <a:pt x="29324" y="6934"/>
                  </a:lnTo>
                  <a:lnTo>
                    <a:pt x="31013" y="6934"/>
                  </a:lnTo>
                  <a:lnTo>
                    <a:pt x="31648" y="6680"/>
                  </a:lnTo>
                  <a:lnTo>
                    <a:pt x="32321" y="5854"/>
                  </a:lnTo>
                  <a:lnTo>
                    <a:pt x="32423" y="5715"/>
                  </a:lnTo>
                  <a:lnTo>
                    <a:pt x="32550" y="5448"/>
                  </a:lnTo>
                  <a:lnTo>
                    <a:pt x="32639" y="3416"/>
                  </a:lnTo>
                  <a:close/>
                </a:path>
                <a:path w="90170" h="8889">
                  <a:moveTo>
                    <a:pt x="36487" y="1701"/>
                  </a:moveTo>
                  <a:lnTo>
                    <a:pt x="35928" y="1701"/>
                  </a:lnTo>
                  <a:lnTo>
                    <a:pt x="35610" y="1803"/>
                  </a:lnTo>
                  <a:lnTo>
                    <a:pt x="35217" y="2120"/>
                  </a:lnTo>
                  <a:lnTo>
                    <a:pt x="35039" y="2349"/>
                  </a:lnTo>
                  <a:lnTo>
                    <a:pt x="34848" y="2679"/>
                  </a:lnTo>
                  <a:lnTo>
                    <a:pt x="34848" y="1816"/>
                  </a:lnTo>
                  <a:lnTo>
                    <a:pt x="33616" y="1816"/>
                  </a:lnTo>
                  <a:lnTo>
                    <a:pt x="33616" y="6756"/>
                  </a:lnTo>
                  <a:lnTo>
                    <a:pt x="34912" y="6756"/>
                  </a:lnTo>
                  <a:lnTo>
                    <a:pt x="34912" y="4000"/>
                  </a:lnTo>
                  <a:lnTo>
                    <a:pt x="34963" y="3708"/>
                  </a:lnTo>
                  <a:lnTo>
                    <a:pt x="35242" y="3175"/>
                  </a:lnTo>
                  <a:lnTo>
                    <a:pt x="35585" y="3009"/>
                  </a:lnTo>
                  <a:lnTo>
                    <a:pt x="36106" y="3009"/>
                  </a:lnTo>
                  <a:lnTo>
                    <a:pt x="36487" y="3035"/>
                  </a:lnTo>
                  <a:lnTo>
                    <a:pt x="36487" y="1701"/>
                  </a:lnTo>
                  <a:close/>
                </a:path>
                <a:path w="90170" h="8889">
                  <a:moveTo>
                    <a:pt x="44323" y="3327"/>
                  </a:moveTo>
                  <a:lnTo>
                    <a:pt x="42989" y="1701"/>
                  </a:lnTo>
                  <a:lnTo>
                    <a:pt x="42443" y="1701"/>
                  </a:lnTo>
                  <a:lnTo>
                    <a:pt x="42151" y="1765"/>
                  </a:lnTo>
                  <a:lnTo>
                    <a:pt x="41630" y="2044"/>
                  </a:lnTo>
                  <a:lnTo>
                    <a:pt x="41414" y="2260"/>
                  </a:lnTo>
                  <a:lnTo>
                    <a:pt x="41249" y="2552"/>
                  </a:lnTo>
                  <a:lnTo>
                    <a:pt x="41148" y="2298"/>
                  </a:lnTo>
                  <a:lnTo>
                    <a:pt x="41008" y="2108"/>
                  </a:lnTo>
                  <a:lnTo>
                    <a:pt x="40817" y="1955"/>
                  </a:lnTo>
                  <a:lnTo>
                    <a:pt x="40589" y="1790"/>
                  </a:lnTo>
                  <a:lnTo>
                    <a:pt x="40284" y="1701"/>
                  </a:lnTo>
                  <a:lnTo>
                    <a:pt x="39509" y="1701"/>
                  </a:lnTo>
                  <a:lnTo>
                    <a:pt x="39179" y="1803"/>
                  </a:lnTo>
                  <a:lnTo>
                    <a:pt x="38785" y="2095"/>
                  </a:lnTo>
                  <a:lnTo>
                    <a:pt x="38633" y="2286"/>
                  </a:lnTo>
                  <a:lnTo>
                    <a:pt x="38468" y="2540"/>
                  </a:lnTo>
                  <a:lnTo>
                    <a:pt x="38468" y="1828"/>
                  </a:lnTo>
                  <a:lnTo>
                    <a:pt x="37223" y="1828"/>
                  </a:lnTo>
                  <a:lnTo>
                    <a:pt x="37223" y="6756"/>
                  </a:lnTo>
                  <a:lnTo>
                    <a:pt x="38531" y="6756"/>
                  </a:lnTo>
                  <a:lnTo>
                    <a:pt x="38531" y="3517"/>
                  </a:lnTo>
                  <a:lnTo>
                    <a:pt x="38569" y="3314"/>
                  </a:lnTo>
                  <a:lnTo>
                    <a:pt x="38760" y="2933"/>
                  </a:lnTo>
                  <a:lnTo>
                    <a:pt x="39014" y="2819"/>
                  </a:lnTo>
                  <a:lnTo>
                    <a:pt x="39700" y="2819"/>
                  </a:lnTo>
                  <a:lnTo>
                    <a:pt x="39903" y="2933"/>
                  </a:lnTo>
                  <a:lnTo>
                    <a:pt x="40081" y="3302"/>
                  </a:lnTo>
                  <a:lnTo>
                    <a:pt x="40106" y="3517"/>
                  </a:lnTo>
                  <a:lnTo>
                    <a:pt x="40106" y="6756"/>
                  </a:lnTo>
                  <a:lnTo>
                    <a:pt x="41414" y="6756"/>
                  </a:lnTo>
                  <a:lnTo>
                    <a:pt x="41414" y="3594"/>
                  </a:lnTo>
                  <a:lnTo>
                    <a:pt x="41452" y="3403"/>
                  </a:lnTo>
                  <a:lnTo>
                    <a:pt x="41656" y="2946"/>
                  </a:lnTo>
                  <a:lnTo>
                    <a:pt x="41897" y="2806"/>
                  </a:lnTo>
                  <a:lnTo>
                    <a:pt x="42570" y="2806"/>
                  </a:lnTo>
                  <a:lnTo>
                    <a:pt x="42773" y="2921"/>
                  </a:lnTo>
                  <a:lnTo>
                    <a:pt x="42951" y="3276"/>
                  </a:lnTo>
                  <a:lnTo>
                    <a:pt x="42989" y="3429"/>
                  </a:lnTo>
                  <a:lnTo>
                    <a:pt x="42989" y="6756"/>
                  </a:lnTo>
                  <a:lnTo>
                    <a:pt x="44310" y="6756"/>
                  </a:lnTo>
                  <a:lnTo>
                    <a:pt x="44323" y="3327"/>
                  </a:lnTo>
                  <a:close/>
                </a:path>
                <a:path w="90170" h="8889">
                  <a:moveTo>
                    <a:pt x="49809" y="4648"/>
                  </a:moveTo>
                  <a:lnTo>
                    <a:pt x="49784" y="3797"/>
                  </a:lnTo>
                  <a:lnTo>
                    <a:pt x="49682" y="3213"/>
                  </a:lnTo>
                  <a:lnTo>
                    <a:pt x="49580" y="2933"/>
                  </a:lnTo>
                  <a:lnTo>
                    <a:pt x="49453" y="2743"/>
                  </a:lnTo>
                  <a:lnTo>
                    <a:pt x="49174" y="2311"/>
                  </a:lnTo>
                  <a:lnTo>
                    <a:pt x="48907" y="2070"/>
                  </a:lnTo>
                  <a:lnTo>
                    <a:pt x="48463" y="1879"/>
                  </a:lnTo>
                  <a:lnTo>
                    <a:pt x="48463" y="3797"/>
                  </a:lnTo>
                  <a:lnTo>
                    <a:pt x="46456" y="3797"/>
                  </a:lnTo>
                  <a:lnTo>
                    <a:pt x="46494" y="3479"/>
                  </a:lnTo>
                  <a:lnTo>
                    <a:pt x="46621" y="3187"/>
                  </a:lnTo>
                  <a:lnTo>
                    <a:pt x="46926" y="2844"/>
                  </a:lnTo>
                  <a:lnTo>
                    <a:pt x="47167" y="2743"/>
                  </a:lnTo>
                  <a:lnTo>
                    <a:pt x="47739" y="2743"/>
                  </a:lnTo>
                  <a:lnTo>
                    <a:pt x="47967" y="2844"/>
                  </a:lnTo>
                  <a:lnTo>
                    <a:pt x="48336" y="3187"/>
                  </a:lnTo>
                  <a:lnTo>
                    <a:pt x="48450" y="3479"/>
                  </a:lnTo>
                  <a:lnTo>
                    <a:pt x="48463" y="3797"/>
                  </a:lnTo>
                  <a:lnTo>
                    <a:pt x="48463" y="1879"/>
                  </a:lnTo>
                  <a:lnTo>
                    <a:pt x="48234" y="1765"/>
                  </a:lnTo>
                  <a:lnTo>
                    <a:pt x="47866" y="1676"/>
                  </a:lnTo>
                  <a:lnTo>
                    <a:pt x="46761" y="1676"/>
                  </a:lnTo>
                  <a:lnTo>
                    <a:pt x="46202" y="1905"/>
                  </a:lnTo>
                  <a:lnTo>
                    <a:pt x="45402" y="2743"/>
                  </a:lnTo>
                  <a:lnTo>
                    <a:pt x="45300" y="2933"/>
                  </a:lnTo>
                  <a:lnTo>
                    <a:pt x="45186" y="3276"/>
                  </a:lnTo>
                  <a:lnTo>
                    <a:pt x="45250" y="5600"/>
                  </a:lnTo>
                  <a:lnTo>
                    <a:pt x="45351" y="5918"/>
                  </a:lnTo>
                  <a:lnTo>
                    <a:pt x="46316" y="6718"/>
                  </a:lnTo>
                  <a:lnTo>
                    <a:pt x="46875" y="6921"/>
                  </a:lnTo>
                  <a:lnTo>
                    <a:pt x="48272" y="6921"/>
                  </a:lnTo>
                  <a:lnTo>
                    <a:pt x="48856" y="6680"/>
                  </a:lnTo>
                  <a:lnTo>
                    <a:pt x="49568" y="5880"/>
                  </a:lnTo>
                  <a:lnTo>
                    <a:pt x="49707" y="5600"/>
                  </a:lnTo>
                  <a:lnTo>
                    <a:pt x="49745" y="5308"/>
                  </a:lnTo>
                  <a:lnTo>
                    <a:pt x="48425" y="5308"/>
                  </a:lnTo>
                  <a:lnTo>
                    <a:pt x="48234" y="5600"/>
                  </a:lnTo>
                  <a:lnTo>
                    <a:pt x="48018" y="5803"/>
                  </a:lnTo>
                  <a:lnTo>
                    <a:pt x="47802" y="5880"/>
                  </a:lnTo>
                  <a:lnTo>
                    <a:pt x="47282" y="5880"/>
                  </a:lnTo>
                  <a:lnTo>
                    <a:pt x="47066" y="5816"/>
                  </a:lnTo>
                  <a:lnTo>
                    <a:pt x="46596" y="5486"/>
                  </a:lnTo>
                  <a:lnTo>
                    <a:pt x="46507" y="5308"/>
                  </a:lnTo>
                  <a:lnTo>
                    <a:pt x="46418" y="4648"/>
                  </a:lnTo>
                  <a:lnTo>
                    <a:pt x="49809" y="4648"/>
                  </a:lnTo>
                  <a:close/>
                </a:path>
                <a:path w="90170" h="8889">
                  <a:moveTo>
                    <a:pt x="53543" y="1701"/>
                  </a:moveTo>
                  <a:lnTo>
                    <a:pt x="52984" y="1701"/>
                  </a:lnTo>
                  <a:lnTo>
                    <a:pt x="52666" y="1803"/>
                  </a:lnTo>
                  <a:lnTo>
                    <a:pt x="52273" y="2120"/>
                  </a:lnTo>
                  <a:lnTo>
                    <a:pt x="52095" y="2349"/>
                  </a:lnTo>
                  <a:lnTo>
                    <a:pt x="51904" y="2679"/>
                  </a:lnTo>
                  <a:lnTo>
                    <a:pt x="51904" y="1816"/>
                  </a:lnTo>
                  <a:lnTo>
                    <a:pt x="50673" y="1816"/>
                  </a:lnTo>
                  <a:lnTo>
                    <a:pt x="50673" y="6756"/>
                  </a:lnTo>
                  <a:lnTo>
                    <a:pt x="51968" y="6756"/>
                  </a:lnTo>
                  <a:lnTo>
                    <a:pt x="51968" y="4000"/>
                  </a:lnTo>
                  <a:lnTo>
                    <a:pt x="52019" y="3708"/>
                  </a:lnTo>
                  <a:lnTo>
                    <a:pt x="52298" y="3175"/>
                  </a:lnTo>
                  <a:lnTo>
                    <a:pt x="52654" y="3009"/>
                  </a:lnTo>
                  <a:lnTo>
                    <a:pt x="53162" y="3009"/>
                  </a:lnTo>
                  <a:lnTo>
                    <a:pt x="53543" y="3035"/>
                  </a:lnTo>
                  <a:lnTo>
                    <a:pt x="53543" y="1701"/>
                  </a:lnTo>
                  <a:close/>
                </a:path>
                <a:path w="90170" h="8889">
                  <a:moveTo>
                    <a:pt x="58864" y="7467"/>
                  </a:moveTo>
                  <a:lnTo>
                    <a:pt x="53695" y="7467"/>
                  </a:lnTo>
                  <a:lnTo>
                    <a:pt x="53695" y="7924"/>
                  </a:lnTo>
                  <a:lnTo>
                    <a:pt x="58864" y="7924"/>
                  </a:lnTo>
                  <a:lnTo>
                    <a:pt x="58864" y="7467"/>
                  </a:lnTo>
                  <a:close/>
                </a:path>
                <a:path w="90170" h="8889">
                  <a:moveTo>
                    <a:pt x="63944" y="1816"/>
                  </a:moveTo>
                  <a:lnTo>
                    <a:pt x="62687" y="1816"/>
                  </a:lnTo>
                  <a:lnTo>
                    <a:pt x="62687" y="2527"/>
                  </a:lnTo>
                  <a:lnTo>
                    <a:pt x="62572" y="2336"/>
                  </a:lnTo>
                  <a:lnTo>
                    <a:pt x="62572" y="3441"/>
                  </a:lnTo>
                  <a:lnTo>
                    <a:pt x="62572" y="5130"/>
                  </a:lnTo>
                  <a:lnTo>
                    <a:pt x="62153" y="5588"/>
                  </a:lnTo>
                  <a:lnTo>
                    <a:pt x="61899" y="5702"/>
                  </a:lnTo>
                  <a:lnTo>
                    <a:pt x="61137" y="5702"/>
                  </a:lnTo>
                  <a:lnTo>
                    <a:pt x="60820" y="5486"/>
                  </a:lnTo>
                  <a:lnTo>
                    <a:pt x="60642" y="5067"/>
                  </a:lnTo>
                  <a:lnTo>
                    <a:pt x="60540" y="3797"/>
                  </a:lnTo>
                  <a:lnTo>
                    <a:pt x="60807" y="3035"/>
                  </a:lnTo>
                  <a:lnTo>
                    <a:pt x="61125" y="2832"/>
                  </a:lnTo>
                  <a:lnTo>
                    <a:pt x="61912" y="2832"/>
                  </a:lnTo>
                  <a:lnTo>
                    <a:pt x="62179" y="2946"/>
                  </a:lnTo>
                  <a:lnTo>
                    <a:pt x="62572" y="3441"/>
                  </a:lnTo>
                  <a:lnTo>
                    <a:pt x="62572" y="2336"/>
                  </a:lnTo>
                  <a:lnTo>
                    <a:pt x="62484" y="2171"/>
                  </a:lnTo>
                  <a:lnTo>
                    <a:pt x="62242" y="1943"/>
                  </a:lnTo>
                  <a:lnTo>
                    <a:pt x="61734" y="1727"/>
                  </a:lnTo>
                  <a:lnTo>
                    <a:pt x="61518" y="1701"/>
                  </a:lnTo>
                  <a:lnTo>
                    <a:pt x="60604" y="1701"/>
                  </a:lnTo>
                  <a:lnTo>
                    <a:pt x="60096" y="1943"/>
                  </a:lnTo>
                  <a:lnTo>
                    <a:pt x="59436" y="2832"/>
                  </a:lnTo>
                  <a:lnTo>
                    <a:pt x="59321" y="3035"/>
                  </a:lnTo>
                  <a:lnTo>
                    <a:pt x="59194" y="3441"/>
                  </a:lnTo>
                  <a:lnTo>
                    <a:pt x="59296" y="5486"/>
                  </a:lnTo>
                  <a:lnTo>
                    <a:pt x="59385" y="5702"/>
                  </a:lnTo>
                  <a:lnTo>
                    <a:pt x="60109" y="6553"/>
                  </a:lnTo>
                  <a:lnTo>
                    <a:pt x="60617" y="6781"/>
                  </a:lnTo>
                  <a:lnTo>
                    <a:pt x="61671" y="6781"/>
                  </a:lnTo>
                  <a:lnTo>
                    <a:pt x="62001" y="6692"/>
                  </a:lnTo>
                  <a:lnTo>
                    <a:pt x="62407" y="6388"/>
                  </a:lnTo>
                  <a:lnTo>
                    <a:pt x="62534" y="6223"/>
                  </a:lnTo>
                  <a:lnTo>
                    <a:pt x="62661" y="6019"/>
                  </a:lnTo>
                  <a:lnTo>
                    <a:pt x="62611" y="7150"/>
                  </a:lnTo>
                  <a:lnTo>
                    <a:pt x="62357" y="7645"/>
                  </a:lnTo>
                  <a:lnTo>
                    <a:pt x="62039" y="7810"/>
                  </a:lnTo>
                  <a:lnTo>
                    <a:pt x="61239" y="7810"/>
                  </a:lnTo>
                  <a:lnTo>
                    <a:pt x="61010" y="7747"/>
                  </a:lnTo>
                  <a:lnTo>
                    <a:pt x="60782" y="7556"/>
                  </a:lnTo>
                  <a:lnTo>
                    <a:pt x="60693" y="7302"/>
                  </a:lnTo>
                  <a:lnTo>
                    <a:pt x="59283" y="7302"/>
                  </a:lnTo>
                  <a:lnTo>
                    <a:pt x="59334" y="7810"/>
                  </a:lnTo>
                  <a:lnTo>
                    <a:pt x="59537" y="8166"/>
                  </a:lnTo>
                  <a:lnTo>
                    <a:pt x="60337" y="8661"/>
                  </a:lnTo>
                  <a:lnTo>
                    <a:pt x="60858" y="8788"/>
                  </a:lnTo>
                  <a:lnTo>
                    <a:pt x="62547" y="8788"/>
                  </a:lnTo>
                  <a:lnTo>
                    <a:pt x="63246" y="8509"/>
                  </a:lnTo>
                  <a:lnTo>
                    <a:pt x="63715" y="7810"/>
                  </a:lnTo>
                  <a:lnTo>
                    <a:pt x="63817" y="7645"/>
                  </a:lnTo>
                  <a:lnTo>
                    <a:pt x="63944" y="6019"/>
                  </a:lnTo>
                  <a:lnTo>
                    <a:pt x="63944" y="5702"/>
                  </a:lnTo>
                  <a:lnTo>
                    <a:pt x="63944" y="2832"/>
                  </a:lnTo>
                  <a:lnTo>
                    <a:pt x="63944" y="2527"/>
                  </a:lnTo>
                  <a:lnTo>
                    <a:pt x="63944" y="1816"/>
                  </a:lnTo>
                  <a:close/>
                </a:path>
                <a:path w="90170" h="8889">
                  <a:moveTo>
                    <a:pt x="68008" y="1701"/>
                  </a:moveTo>
                  <a:lnTo>
                    <a:pt x="67449" y="1701"/>
                  </a:lnTo>
                  <a:lnTo>
                    <a:pt x="67132" y="1803"/>
                  </a:lnTo>
                  <a:lnTo>
                    <a:pt x="66738" y="2120"/>
                  </a:lnTo>
                  <a:lnTo>
                    <a:pt x="66573" y="2349"/>
                  </a:lnTo>
                  <a:lnTo>
                    <a:pt x="66370" y="2679"/>
                  </a:lnTo>
                  <a:lnTo>
                    <a:pt x="66370" y="1816"/>
                  </a:lnTo>
                  <a:lnTo>
                    <a:pt x="65138" y="1816"/>
                  </a:lnTo>
                  <a:lnTo>
                    <a:pt x="65138" y="6756"/>
                  </a:lnTo>
                  <a:lnTo>
                    <a:pt x="66433" y="6756"/>
                  </a:lnTo>
                  <a:lnTo>
                    <a:pt x="66433" y="4000"/>
                  </a:lnTo>
                  <a:lnTo>
                    <a:pt x="66484" y="3708"/>
                  </a:lnTo>
                  <a:lnTo>
                    <a:pt x="66763" y="3175"/>
                  </a:lnTo>
                  <a:lnTo>
                    <a:pt x="67119" y="3009"/>
                  </a:lnTo>
                  <a:lnTo>
                    <a:pt x="67640" y="3009"/>
                  </a:lnTo>
                  <a:lnTo>
                    <a:pt x="68008" y="3035"/>
                  </a:lnTo>
                  <a:lnTo>
                    <a:pt x="68008" y="1701"/>
                  </a:lnTo>
                  <a:close/>
                </a:path>
                <a:path w="90170" h="8889">
                  <a:moveTo>
                    <a:pt x="73469" y="3416"/>
                  </a:moveTo>
                  <a:lnTo>
                    <a:pt x="73317" y="2971"/>
                  </a:lnTo>
                  <a:lnTo>
                    <a:pt x="73139" y="2743"/>
                  </a:lnTo>
                  <a:lnTo>
                    <a:pt x="72478" y="1917"/>
                  </a:lnTo>
                  <a:lnTo>
                    <a:pt x="72059" y="1752"/>
                  </a:lnTo>
                  <a:lnTo>
                    <a:pt x="72059" y="3416"/>
                  </a:lnTo>
                  <a:lnTo>
                    <a:pt x="72059" y="5181"/>
                  </a:lnTo>
                  <a:lnTo>
                    <a:pt x="71653" y="5715"/>
                  </a:lnTo>
                  <a:lnTo>
                    <a:pt x="71361" y="5854"/>
                  </a:lnTo>
                  <a:lnTo>
                    <a:pt x="70612" y="5854"/>
                  </a:lnTo>
                  <a:lnTo>
                    <a:pt x="70319" y="5715"/>
                  </a:lnTo>
                  <a:lnTo>
                    <a:pt x="69913" y="5181"/>
                  </a:lnTo>
                  <a:lnTo>
                    <a:pt x="69913" y="3416"/>
                  </a:lnTo>
                  <a:lnTo>
                    <a:pt x="70319" y="2882"/>
                  </a:lnTo>
                  <a:lnTo>
                    <a:pt x="70612" y="2743"/>
                  </a:lnTo>
                  <a:lnTo>
                    <a:pt x="71361" y="2743"/>
                  </a:lnTo>
                  <a:lnTo>
                    <a:pt x="71640" y="2882"/>
                  </a:lnTo>
                  <a:lnTo>
                    <a:pt x="72059" y="3416"/>
                  </a:lnTo>
                  <a:lnTo>
                    <a:pt x="72059" y="1752"/>
                  </a:lnTo>
                  <a:lnTo>
                    <a:pt x="71843" y="1651"/>
                  </a:lnTo>
                  <a:lnTo>
                    <a:pt x="70142" y="1651"/>
                  </a:lnTo>
                  <a:lnTo>
                    <a:pt x="69507" y="1917"/>
                  </a:lnTo>
                  <a:lnTo>
                    <a:pt x="68668" y="2971"/>
                  </a:lnTo>
                  <a:lnTo>
                    <a:pt x="68516" y="3416"/>
                  </a:lnTo>
                  <a:lnTo>
                    <a:pt x="68605" y="5448"/>
                  </a:lnTo>
                  <a:lnTo>
                    <a:pt x="68732" y="5715"/>
                  </a:lnTo>
                  <a:lnTo>
                    <a:pt x="69507" y="6680"/>
                  </a:lnTo>
                  <a:lnTo>
                    <a:pt x="70142" y="6934"/>
                  </a:lnTo>
                  <a:lnTo>
                    <a:pt x="71843" y="6934"/>
                  </a:lnTo>
                  <a:lnTo>
                    <a:pt x="72478" y="6680"/>
                  </a:lnTo>
                  <a:lnTo>
                    <a:pt x="73139" y="5854"/>
                  </a:lnTo>
                  <a:lnTo>
                    <a:pt x="73253" y="5715"/>
                  </a:lnTo>
                  <a:lnTo>
                    <a:pt x="73380" y="5448"/>
                  </a:lnTo>
                  <a:lnTo>
                    <a:pt x="73469" y="3416"/>
                  </a:lnTo>
                  <a:close/>
                </a:path>
                <a:path w="90170" h="8889">
                  <a:moveTo>
                    <a:pt x="78879" y="1816"/>
                  </a:moveTo>
                  <a:lnTo>
                    <a:pt x="77558" y="1816"/>
                  </a:lnTo>
                  <a:lnTo>
                    <a:pt x="77558" y="4826"/>
                  </a:lnTo>
                  <a:lnTo>
                    <a:pt x="77520" y="5080"/>
                  </a:lnTo>
                  <a:lnTo>
                    <a:pt x="77279" y="5626"/>
                  </a:lnTo>
                  <a:lnTo>
                    <a:pt x="76974" y="5803"/>
                  </a:lnTo>
                  <a:lnTo>
                    <a:pt x="76187" y="5803"/>
                  </a:lnTo>
                  <a:lnTo>
                    <a:pt x="75946" y="5689"/>
                  </a:lnTo>
                  <a:lnTo>
                    <a:pt x="75768" y="5283"/>
                  </a:lnTo>
                  <a:lnTo>
                    <a:pt x="75742" y="5080"/>
                  </a:lnTo>
                  <a:lnTo>
                    <a:pt x="75742" y="1816"/>
                  </a:lnTo>
                  <a:lnTo>
                    <a:pt x="74409" y="1816"/>
                  </a:lnTo>
                  <a:lnTo>
                    <a:pt x="74409" y="5359"/>
                  </a:lnTo>
                  <a:lnTo>
                    <a:pt x="74485" y="5791"/>
                  </a:lnTo>
                  <a:lnTo>
                    <a:pt x="74879" y="6604"/>
                  </a:lnTo>
                  <a:lnTo>
                    <a:pt x="75374" y="6870"/>
                  </a:lnTo>
                  <a:lnTo>
                    <a:pt x="76352" y="6870"/>
                  </a:lnTo>
                  <a:lnTo>
                    <a:pt x="77622" y="6057"/>
                  </a:lnTo>
                  <a:lnTo>
                    <a:pt x="77622" y="6756"/>
                  </a:lnTo>
                  <a:lnTo>
                    <a:pt x="78879" y="6756"/>
                  </a:lnTo>
                  <a:lnTo>
                    <a:pt x="78879" y="1816"/>
                  </a:lnTo>
                  <a:close/>
                </a:path>
                <a:path w="90170" h="8889">
                  <a:moveTo>
                    <a:pt x="84759" y="3060"/>
                  </a:moveTo>
                  <a:lnTo>
                    <a:pt x="84683" y="2832"/>
                  </a:lnTo>
                  <a:lnTo>
                    <a:pt x="84455" y="2540"/>
                  </a:lnTo>
                  <a:lnTo>
                    <a:pt x="83870" y="1917"/>
                  </a:lnTo>
                  <a:lnTo>
                    <a:pt x="83451" y="1739"/>
                  </a:lnTo>
                  <a:lnTo>
                    <a:pt x="83451" y="3568"/>
                  </a:lnTo>
                  <a:lnTo>
                    <a:pt x="83439" y="5118"/>
                  </a:lnTo>
                  <a:lnTo>
                    <a:pt x="83058" y="5676"/>
                  </a:lnTo>
                  <a:lnTo>
                    <a:pt x="82791" y="5816"/>
                  </a:lnTo>
                  <a:lnTo>
                    <a:pt x="82181" y="5816"/>
                  </a:lnTo>
                  <a:lnTo>
                    <a:pt x="81991" y="5753"/>
                  </a:lnTo>
                  <a:lnTo>
                    <a:pt x="81483" y="5384"/>
                  </a:lnTo>
                  <a:lnTo>
                    <a:pt x="81432" y="3568"/>
                  </a:lnTo>
                  <a:lnTo>
                    <a:pt x="81635" y="3060"/>
                  </a:lnTo>
                  <a:lnTo>
                    <a:pt x="81953" y="2832"/>
                  </a:lnTo>
                  <a:lnTo>
                    <a:pt x="82816" y="2832"/>
                  </a:lnTo>
                  <a:lnTo>
                    <a:pt x="83096" y="2984"/>
                  </a:lnTo>
                  <a:lnTo>
                    <a:pt x="83451" y="3568"/>
                  </a:lnTo>
                  <a:lnTo>
                    <a:pt x="83451" y="1739"/>
                  </a:lnTo>
                  <a:lnTo>
                    <a:pt x="82410" y="1701"/>
                  </a:lnTo>
                  <a:lnTo>
                    <a:pt x="82067" y="1816"/>
                  </a:lnTo>
                  <a:lnTo>
                    <a:pt x="81610" y="2159"/>
                  </a:lnTo>
                  <a:lnTo>
                    <a:pt x="81470" y="2336"/>
                  </a:lnTo>
                  <a:lnTo>
                    <a:pt x="81330" y="2540"/>
                  </a:lnTo>
                  <a:lnTo>
                    <a:pt x="81330" y="1816"/>
                  </a:lnTo>
                  <a:lnTo>
                    <a:pt x="80086" y="1816"/>
                  </a:lnTo>
                  <a:lnTo>
                    <a:pt x="80086" y="8712"/>
                  </a:lnTo>
                  <a:lnTo>
                    <a:pt x="81368" y="8712"/>
                  </a:lnTo>
                  <a:lnTo>
                    <a:pt x="81368" y="6134"/>
                  </a:lnTo>
                  <a:lnTo>
                    <a:pt x="81508" y="6337"/>
                  </a:lnTo>
                  <a:lnTo>
                    <a:pt x="81648" y="6502"/>
                  </a:lnTo>
                  <a:lnTo>
                    <a:pt x="82042" y="6807"/>
                  </a:lnTo>
                  <a:lnTo>
                    <a:pt x="82372" y="6896"/>
                  </a:lnTo>
                  <a:lnTo>
                    <a:pt x="83388" y="6896"/>
                  </a:lnTo>
                  <a:lnTo>
                    <a:pt x="83896" y="6680"/>
                  </a:lnTo>
                  <a:lnTo>
                    <a:pt x="84353" y="6134"/>
                  </a:lnTo>
                  <a:lnTo>
                    <a:pt x="84620" y="5816"/>
                  </a:lnTo>
                  <a:lnTo>
                    <a:pt x="84759" y="3060"/>
                  </a:lnTo>
                  <a:close/>
                </a:path>
                <a:path w="90170" h="8889">
                  <a:moveTo>
                    <a:pt x="90017" y="4889"/>
                  </a:moveTo>
                  <a:lnTo>
                    <a:pt x="87706" y="3606"/>
                  </a:lnTo>
                  <a:lnTo>
                    <a:pt x="87261" y="3492"/>
                  </a:lnTo>
                  <a:lnTo>
                    <a:pt x="87007" y="3352"/>
                  </a:lnTo>
                  <a:lnTo>
                    <a:pt x="86944" y="2984"/>
                  </a:lnTo>
                  <a:lnTo>
                    <a:pt x="87236" y="2705"/>
                  </a:lnTo>
                  <a:lnTo>
                    <a:pt x="87439" y="2667"/>
                  </a:lnTo>
                  <a:lnTo>
                    <a:pt x="88061" y="2667"/>
                  </a:lnTo>
                  <a:lnTo>
                    <a:pt x="88303" y="2743"/>
                  </a:lnTo>
                  <a:lnTo>
                    <a:pt x="88519" y="3022"/>
                  </a:lnTo>
                  <a:lnTo>
                    <a:pt x="88569" y="3149"/>
                  </a:lnTo>
                  <a:lnTo>
                    <a:pt x="88582" y="3314"/>
                  </a:lnTo>
                  <a:lnTo>
                    <a:pt x="89890" y="3314"/>
                  </a:lnTo>
                  <a:lnTo>
                    <a:pt x="89827" y="2717"/>
                  </a:lnTo>
                  <a:lnTo>
                    <a:pt x="89598" y="2286"/>
                  </a:lnTo>
                  <a:lnTo>
                    <a:pt x="88823" y="1803"/>
                  </a:lnTo>
                  <a:lnTo>
                    <a:pt x="88315" y="1676"/>
                  </a:lnTo>
                  <a:lnTo>
                    <a:pt x="87058" y="1676"/>
                  </a:lnTo>
                  <a:lnTo>
                    <a:pt x="86550" y="1828"/>
                  </a:lnTo>
                  <a:lnTo>
                    <a:pt x="85826" y="2489"/>
                  </a:lnTo>
                  <a:lnTo>
                    <a:pt x="85648" y="2882"/>
                  </a:lnTo>
                  <a:lnTo>
                    <a:pt x="85648" y="3733"/>
                  </a:lnTo>
                  <a:lnTo>
                    <a:pt x="85763" y="4025"/>
                  </a:lnTo>
                  <a:lnTo>
                    <a:pt x="86233" y="4445"/>
                  </a:lnTo>
                  <a:lnTo>
                    <a:pt x="86626" y="4610"/>
                  </a:lnTo>
                  <a:lnTo>
                    <a:pt x="87960" y="4940"/>
                  </a:lnTo>
                  <a:lnTo>
                    <a:pt x="88417" y="5067"/>
                  </a:lnTo>
                  <a:lnTo>
                    <a:pt x="88646" y="5219"/>
                  </a:lnTo>
                  <a:lnTo>
                    <a:pt x="88709" y="5626"/>
                  </a:lnTo>
                  <a:lnTo>
                    <a:pt x="88341" y="5892"/>
                  </a:lnTo>
                  <a:lnTo>
                    <a:pt x="88138" y="5930"/>
                  </a:lnTo>
                  <a:lnTo>
                    <a:pt x="87452" y="5930"/>
                  </a:lnTo>
                  <a:lnTo>
                    <a:pt x="87147" y="5842"/>
                  </a:lnTo>
                  <a:lnTo>
                    <a:pt x="86906" y="5575"/>
                  </a:lnTo>
                  <a:lnTo>
                    <a:pt x="86842" y="5410"/>
                  </a:lnTo>
                  <a:lnTo>
                    <a:pt x="86817" y="5181"/>
                  </a:lnTo>
                  <a:lnTo>
                    <a:pt x="85496" y="5181"/>
                  </a:lnTo>
                  <a:lnTo>
                    <a:pt x="85496" y="5689"/>
                  </a:lnTo>
                  <a:lnTo>
                    <a:pt x="85686" y="6108"/>
                  </a:lnTo>
                  <a:lnTo>
                    <a:pt x="86436" y="6769"/>
                  </a:lnTo>
                  <a:lnTo>
                    <a:pt x="87007" y="6921"/>
                  </a:lnTo>
                  <a:lnTo>
                    <a:pt x="88544" y="6921"/>
                  </a:lnTo>
                  <a:lnTo>
                    <a:pt x="89115" y="6769"/>
                  </a:lnTo>
                  <a:lnTo>
                    <a:pt x="89839" y="6159"/>
                  </a:lnTo>
                  <a:lnTo>
                    <a:pt x="90017" y="5753"/>
                  </a:lnTo>
                  <a:lnTo>
                    <a:pt x="90017" y="4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91915" y="1633864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5078" y="1648972"/>
              <a:ext cx="30781" cy="2401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76749" y="1649920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3683" y="4406"/>
                  </a:moveTo>
                  <a:lnTo>
                    <a:pt x="3530" y="4114"/>
                  </a:lnTo>
                  <a:lnTo>
                    <a:pt x="3048" y="3797"/>
                  </a:lnTo>
                  <a:lnTo>
                    <a:pt x="2692" y="3670"/>
                  </a:lnTo>
                  <a:lnTo>
                    <a:pt x="1447" y="3365"/>
                  </a:lnTo>
                  <a:lnTo>
                    <a:pt x="1282" y="3302"/>
                  </a:lnTo>
                  <a:lnTo>
                    <a:pt x="977" y="3124"/>
                  </a:lnTo>
                  <a:lnTo>
                    <a:pt x="876" y="2959"/>
                  </a:lnTo>
                  <a:lnTo>
                    <a:pt x="876" y="2590"/>
                  </a:lnTo>
                  <a:lnTo>
                    <a:pt x="952" y="2451"/>
                  </a:lnTo>
                  <a:lnTo>
                    <a:pt x="1244" y="2235"/>
                  </a:lnTo>
                  <a:lnTo>
                    <a:pt x="1460" y="2171"/>
                  </a:lnTo>
                  <a:lnTo>
                    <a:pt x="2171" y="2171"/>
                  </a:lnTo>
                  <a:lnTo>
                    <a:pt x="2819" y="2933"/>
                  </a:lnTo>
                  <a:lnTo>
                    <a:pt x="3517" y="2933"/>
                  </a:lnTo>
                  <a:lnTo>
                    <a:pt x="3530" y="2641"/>
                  </a:lnTo>
                  <a:lnTo>
                    <a:pt x="3441" y="2374"/>
                  </a:lnTo>
                  <a:lnTo>
                    <a:pt x="2959" y="1727"/>
                  </a:lnTo>
                  <a:lnTo>
                    <a:pt x="2476" y="1536"/>
                  </a:lnTo>
                  <a:lnTo>
                    <a:pt x="1295" y="1536"/>
                  </a:lnTo>
                  <a:lnTo>
                    <a:pt x="876" y="1663"/>
                  </a:lnTo>
                  <a:lnTo>
                    <a:pt x="266" y="2184"/>
                  </a:lnTo>
                  <a:lnTo>
                    <a:pt x="127" y="2527"/>
                  </a:lnTo>
                  <a:lnTo>
                    <a:pt x="127" y="3302"/>
                  </a:lnTo>
                  <a:lnTo>
                    <a:pt x="279" y="3594"/>
                  </a:lnTo>
                  <a:lnTo>
                    <a:pt x="787" y="3911"/>
                  </a:lnTo>
                  <a:lnTo>
                    <a:pt x="1066" y="4013"/>
                  </a:lnTo>
                  <a:lnTo>
                    <a:pt x="2362" y="4343"/>
                  </a:lnTo>
                  <a:lnTo>
                    <a:pt x="2578" y="4406"/>
                  </a:lnTo>
                  <a:lnTo>
                    <a:pt x="2857" y="4572"/>
                  </a:lnTo>
                  <a:lnTo>
                    <a:pt x="2933" y="4711"/>
                  </a:lnTo>
                  <a:lnTo>
                    <a:pt x="2933" y="5156"/>
                  </a:lnTo>
                  <a:lnTo>
                    <a:pt x="2832" y="5346"/>
                  </a:lnTo>
                  <a:lnTo>
                    <a:pt x="2413" y="5588"/>
                  </a:lnTo>
                  <a:lnTo>
                    <a:pt x="2159" y="5651"/>
                  </a:lnTo>
                  <a:lnTo>
                    <a:pt x="1422" y="5651"/>
                  </a:lnTo>
                  <a:lnTo>
                    <a:pt x="1092" y="5524"/>
                  </a:lnTo>
                  <a:lnTo>
                    <a:pt x="800" y="5156"/>
                  </a:lnTo>
                  <a:lnTo>
                    <a:pt x="736" y="4965"/>
                  </a:lnTo>
                  <a:lnTo>
                    <a:pt x="711" y="4711"/>
                  </a:lnTo>
                  <a:lnTo>
                    <a:pt x="0" y="4711"/>
                  </a:lnTo>
                  <a:lnTo>
                    <a:pt x="12" y="5156"/>
                  </a:lnTo>
                  <a:lnTo>
                    <a:pt x="165" y="5524"/>
                  </a:lnTo>
                  <a:lnTo>
                    <a:pt x="711" y="6134"/>
                  </a:lnTo>
                  <a:lnTo>
                    <a:pt x="1181" y="6286"/>
                  </a:lnTo>
                  <a:lnTo>
                    <a:pt x="2463" y="6286"/>
                  </a:lnTo>
                  <a:lnTo>
                    <a:pt x="2921" y="6134"/>
                  </a:lnTo>
                  <a:lnTo>
                    <a:pt x="3517" y="5562"/>
                  </a:lnTo>
                  <a:lnTo>
                    <a:pt x="3683" y="5219"/>
                  </a:lnTo>
                  <a:lnTo>
                    <a:pt x="3683" y="4406"/>
                  </a:lnTo>
                  <a:close/>
                </a:path>
                <a:path w="27939" h="6350">
                  <a:moveTo>
                    <a:pt x="8356" y="4114"/>
                  </a:moveTo>
                  <a:lnTo>
                    <a:pt x="7581" y="1917"/>
                  </a:lnTo>
                  <a:lnTo>
                    <a:pt x="7581" y="3530"/>
                  </a:lnTo>
                  <a:lnTo>
                    <a:pt x="5105" y="3530"/>
                  </a:lnTo>
                  <a:lnTo>
                    <a:pt x="5118" y="3200"/>
                  </a:lnTo>
                  <a:lnTo>
                    <a:pt x="5245" y="2832"/>
                  </a:lnTo>
                  <a:lnTo>
                    <a:pt x="5715" y="2336"/>
                  </a:lnTo>
                  <a:lnTo>
                    <a:pt x="6007" y="2209"/>
                  </a:lnTo>
                  <a:lnTo>
                    <a:pt x="6819" y="2209"/>
                  </a:lnTo>
                  <a:lnTo>
                    <a:pt x="7162" y="2387"/>
                  </a:lnTo>
                  <a:lnTo>
                    <a:pt x="7416" y="2832"/>
                  </a:lnTo>
                  <a:lnTo>
                    <a:pt x="7531" y="3136"/>
                  </a:lnTo>
                  <a:lnTo>
                    <a:pt x="7581" y="3530"/>
                  </a:lnTo>
                  <a:lnTo>
                    <a:pt x="7581" y="1917"/>
                  </a:lnTo>
                  <a:lnTo>
                    <a:pt x="7010" y="1625"/>
                  </a:lnTo>
                  <a:lnTo>
                    <a:pt x="6705" y="1549"/>
                  </a:lnTo>
                  <a:lnTo>
                    <a:pt x="5765" y="1549"/>
                  </a:lnTo>
                  <a:lnTo>
                    <a:pt x="5257" y="1778"/>
                  </a:lnTo>
                  <a:lnTo>
                    <a:pt x="4483" y="2667"/>
                  </a:lnTo>
                  <a:lnTo>
                    <a:pt x="4394" y="2946"/>
                  </a:lnTo>
                  <a:lnTo>
                    <a:pt x="4470" y="5257"/>
                  </a:lnTo>
                  <a:lnTo>
                    <a:pt x="5245" y="6070"/>
                  </a:lnTo>
                  <a:lnTo>
                    <a:pt x="5715" y="6273"/>
                  </a:lnTo>
                  <a:lnTo>
                    <a:pt x="6502" y="6273"/>
                  </a:lnTo>
                  <a:lnTo>
                    <a:pt x="8293" y="4711"/>
                  </a:lnTo>
                  <a:lnTo>
                    <a:pt x="7556" y="4711"/>
                  </a:lnTo>
                  <a:lnTo>
                    <a:pt x="7480" y="4940"/>
                  </a:lnTo>
                  <a:lnTo>
                    <a:pt x="7404" y="5080"/>
                  </a:lnTo>
                  <a:lnTo>
                    <a:pt x="7035" y="5486"/>
                  </a:lnTo>
                  <a:lnTo>
                    <a:pt x="6731" y="5613"/>
                  </a:lnTo>
                  <a:lnTo>
                    <a:pt x="5918" y="5613"/>
                  </a:lnTo>
                  <a:lnTo>
                    <a:pt x="5626" y="5486"/>
                  </a:lnTo>
                  <a:lnTo>
                    <a:pt x="5207" y="4940"/>
                  </a:lnTo>
                  <a:lnTo>
                    <a:pt x="5092" y="4114"/>
                  </a:lnTo>
                  <a:lnTo>
                    <a:pt x="8356" y="4114"/>
                  </a:lnTo>
                  <a:close/>
                </a:path>
                <a:path w="27939" h="6350">
                  <a:moveTo>
                    <a:pt x="11468" y="1574"/>
                  </a:moveTo>
                  <a:lnTo>
                    <a:pt x="11239" y="1549"/>
                  </a:lnTo>
                  <a:lnTo>
                    <a:pt x="10922" y="1549"/>
                  </a:lnTo>
                  <a:lnTo>
                    <a:pt x="10668" y="1663"/>
                  </a:lnTo>
                  <a:lnTo>
                    <a:pt x="10210" y="2095"/>
                  </a:lnTo>
                  <a:lnTo>
                    <a:pt x="10071" y="2273"/>
                  </a:lnTo>
                  <a:lnTo>
                    <a:pt x="10007" y="2425"/>
                  </a:lnTo>
                  <a:lnTo>
                    <a:pt x="10007" y="1651"/>
                  </a:lnTo>
                  <a:lnTo>
                    <a:pt x="9296" y="1651"/>
                  </a:lnTo>
                  <a:lnTo>
                    <a:pt x="9296" y="6108"/>
                  </a:lnTo>
                  <a:lnTo>
                    <a:pt x="10045" y="6108"/>
                  </a:lnTo>
                  <a:lnTo>
                    <a:pt x="10045" y="3238"/>
                  </a:lnTo>
                  <a:lnTo>
                    <a:pt x="10147" y="2946"/>
                  </a:lnTo>
                  <a:lnTo>
                    <a:pt x="10553" y="2463"/>
                  </a:lnTo>
                  <a:lnTo>
                    <a:pt x="10833" y="2349"/>
                  </a:lnTo>
                  <a:lnTo>
                    <a:pt x="11214" y="2349"/>
                  </a:lnTo>
                  <a:lnTo>
                    <a:pt x="11468" y="2362"/>
                  </a:lnTo>
                  <a:lnTo>
                    <a:pt x="11468" y="1574"/>
                  </a:lnTo>
                  <a:close/>
                </a:path>
                <a:path w="27939" h="6350">
                  <a:moveTo>
                    <a:pt x="15608" y="0"/>
                  </a:moveTo>
                  <a:lnTo>
                    <a:pt x="14770" y="0"/>
                  </a:lnTo>
                  <a:lnTo>
                    <a:pt x="14770" y="6108"/>
                  </a:lnTo>
                  <a:lnTo>
                    <a:pt x="15608" y="6108"/>
                  </a:lnTo>
                  <a:lnTo>
                    <a:pt x="15608" y="0"/>
                  </a:lnTo>
                  <a:close/>
                </a:path>
                <a:path w="27939" h="6350">
                  <a:moveTo>
                    <a:pt x="21805" y="0"/>
                  </a:moveTo>
                  <a:lnTo>
                    <a:pt x="21018" y="0"/>
                  </a:lnTo>
                  <a:lnTo>
                    <a:pt x="21018" y="4953"/>
                  </a:lnTo>
                  <a:lnTo>
                    <a:pt x="17932" y="0"/>
                  </a:lnTo>
                  <a:lnTo>
                    <a:pt x="16954" y="0"/>
                  </a:lnTo>
                  <a:lnTo>
                    <a:pt x="16954" y="6108"/>
                  </a:lnTo>
                  <a:lnTo>
                    <a:pt x="17741" y="6108"/>
                  </a:lnTo>
                  <a:lnTo>
                    <a:pt x="17741" y="1155"/>
                  </a:lnTo>
                  <a:lnTo>
                    <a:pt x="20878" y="6108"/>
                  </a:lnTo>
                  <a:lnTo>
                    <a:pt x="21805" y="6108"/>
                  </a:lnTo>
                  <a:lnTo>
                    <a:pt x="21805" y="0"/>
                  </a:lnTo>
                  <a:close/>
                </a:path>
                <a:path w="27939" h="6350">
                  <a:moveTo>
                    <a:pt x="27559" y="0"/>
                  </a:moveTo>
                  <a:lnTo>
                    <a:pt x="22593" y="0"/>
                  </a:lnTo>
                  <a:lnTo>
                    <a:pt x="22593" y="723"/>
                  </a:lnTo>
                  <a:lnTo>
                    <a:pt x="24650" y="723"/>
                  </a:lnTo>
                  <a:lnTo>
                    <a:pt x="24650" y="6108"/>
                  </a:lnTo>
                  <a:lnTo>
                    <a:pt x="25488" y="6108"/>
                  </a:lnTo>
                  <a:lnTo>
                    <a:pt x="25488" y="723"/>
                  </a:lnTo>
                  <a:lnTo>
                    <a:pt x="27559" y="72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1979" y="1549798"/>
              <a:ext cx="163494" cy="14798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063464" y="1557044"/>
              <a:ext cx="55880" cy="7620"/>
            </a:xfrm>
            <a:custGeom>
              <a:avLst/>
              <a:gdLst/>
              <a:ahLst/>
              <a:cxnLst/>
              <a:rect l="l" t="t" r="r" b="b"/>
              <a:pathLst>
                <a:path w="55879" h="7619">
                  <a:moveTo>
                    <a:pt x="4470" y="152"/>
                  </a:moveTo>
                  <a:lnTo>
                    <a:pt x="3149" y="152"/>
                  </a:lnTo>
                  <a:lnTo>
                    <a:pt x="3149" y="3162"/>
                  </a:lnTo>
                  <a:lnTo>
                    <a:pt x="3111" y="3429"/>
                  </a:lnTo>
                  <a:lnTo>
                    <a:pt x="2857" y="3975"/>
                  </a:lnTo>
                  <a:lnTo>
                    <a:pt x="2552" y="4152"/>
                  </a:lnTo>
                  <a:lnTo>
                    <a:pt x="1778" y="4152"/>
                  </a:lnTo>
                  <a:lnTo>
                    <a:pt x="1536" y="4025"/>
                  </a:lnTo>
                  <a:lnTo>
                    <a:pt x="1358" y="3632"/>
                  </a:lnTo>
                  <a:lnTo>
                    <a:pt x="1320" y="3429"/>
                  </a:lnTo>
                  <a:lnTo>
                    <a:pt x="1320" y="152"/>
                  </a:lnTo>
                  <a:lnTo>
                    <a:pt x="0" y="152"/>
                  </a:lnTo>
                  <a:lnTo>
                    <a:pt x="0" y="3708"/>
                  </a:lnTo>
                  <a:lnTo>
                    <a:pt x="76" y="4127"/>
                  </a:lnTo>
                  <a:lnTo>
                    <a:pt x="469" y="4953"/>
                  </a:lnTo>
                  <a:lnTo>
                    <a:pt x="952" y="5207"/>
                  </a:lnTo>
                  <a:lnTo>
                    <a:pt x="1943" y="5207"/>
                  </a:lnTo>
                  <a:lnTo>
                    <a:pt x="3213" y="4406"/>
                  </a:lnTo>
                  <a:lnTo>
                    <a:pt x="3213" y="5105"/>
                  </a:lnTo>
                  <a:lnTo>
                    <a:pt x="4470" y="5105"/>
                  </a:lnTo>
                  <a:lnTo>
                    <a:pt x="4470" y="152"/>
                  </a:lnTo>
                  <a:close/>
                </a:path>
                <a:path w="55879" h="7619">
                  <a:moveTo>
                    <a:pt x="9931" y="3238"/>
                  </a:moveTo>
                  <a:lnTo>
                    <a:pt x="7607" y="1955"/>
                  </a:lnTo>
                  <a:lnTo>
                    <a:pt x="7162" y="1841"/>
                  </a:lnTo>
                  <a:lnTo>
                    <a:pt x="6908" y="1701"/>
                  </a:lnTo>
                  <a:lnTo>
                    <a:pt x="6845" y="1320"/>
                  </a:lnTo>
                  <a:lnTo>
                    <a:pt x="7150" y="1041"/>
                  </a:lnTo>
                  <a:lnTo>
                    <a:pt x="7340" y="1003"/>
                  </a:lnTo>
                  <a:lnTo>
                    <a:pt x="7975" y="1003"/>
                  </a:lnTo>
                  <a:lnTo>
                    <a:pt x="8216" y="1092"/>
                  </a:lnTo>
                  <a:lnTo>
                    <a:pt x="8432" y="1371"/>
                  </a:lnTo>
                  <a:lnTo>
                    <a:pt x="8483" y="1498"/>
                  </a:lnTo>
                  <a:lnTo>
                    <a:pt x="8496" y="1663"/>
                  </a:lnTo>
                  <a:lnTo>
                    <a:pt x="9791" y="1663"/>
                  </a:lnTo>
                  <a:lnTo>
                    <a:pt x="9728" y="1054"/>
                  </a:lnTo>
                  <a:lnTo>
                    <a:pt x="9512" y="635"/>
                  </a:lnTo>
                  <a:lnTo>
                    <a:pt x="8724" y="139"/>
                  </a:lnTo>
                  <a:lnTo>
                    <a:pt x="8229" y="12"/>
                  </a:lnTo>
                  <a:lnTo>
                    <a:pt x="6959" y="12"/>
                  </a:lnTo>
                  <a:lnTo>
                    <a:pt x="6451" y="177"/>
                  </a:lnTo>
                  <a:lnTo>
                    <a:pt x="5740" y="838"/>
                  </a:lnTo>
                  <a:lnTo>
                    <a:pt x="5562" y="1231"/>
                  </a:lnTo>
                  <a:lnTo>
                    <a:pt x="5562" y="2070"/>
                  </a:lnTo>
                  <a:lnTo>
                    <a:pt x="5676" y="2374"/>
                  </a:lnTo>
                  <a:lnTo>
                    <a:pt x="6134" y="2781"/>
                  </a:lnTo>
                  <a:lnTo>
                    <a:pt x="6527" y="2959"/>
                  </a:lnTo>
                  <a:lnTo>
                    <a:pt x="7861" y="3289"/>
                  </a:lnTo>
                  <a:lnTo>
                    <a:pt x="8318" y="3416"/>
                  </a:lnTo>
                  <a:lnTo>
                    <a:pt x="8559" y="3556"/>
                  </a:lnTo>
                  <a:lnTo>
                    <a:pt x="8623" y="3975"/>
                  </a:lnTo>
                  <a:lnTo>
                    <a:pt x="8242" y="4229"/>
                  </a:lnTo>
                  <a:lnTo>
                    <a:pt x="8039" y="4267"/>
                  </a:lnTo>
                  <a:lnTo>
                    <a:pt x="7353" y="4267"/>
                  </a:lnTo>
                  <a:lnTo>
                    <a:pt x="7061" y="4191"/>
                  </a:lnTo>
                  <a:lnTo>
                    <a:pt x="6807" y="3924"/>
                  </a:lnTo>
                  <a:lnTo>
                    <a:pt x="6743" y="3759"/>
                  </a:lnTo>
                  <a:lnTo>
                    <a:pt x="6718" y="3530"/>
                  </a:lnTo>
                  <a:lnTo>
                    <a:pt x="5410" y="3530"/>
                  </a:lnTo>
                  <a:lnTo>
                    <a:pt x="5410" y="4025"/>
                  </a:lnTo>
                  <a:lnTo>
                    <a:pt x="5600" y="4457"/>
                  </a:lnTo>
                  <a:lnTo>
                    <a:pt x="6337" y="5105"/>
                  </a:lnTo>
                  <a:lnTo>
                    <a:pt x="6908" y="5270"/>
                  </a:lnTo>
                  <a:lnTo>
                    <a:pt x="8445" y="5270"/>
                  </a:lnTo>
                  <a:lnTo>
                    <a:pt x="9017" y="5118"/>
                  </a:lnTo>
                  <a:lnTo>
                    <a:pt x="9740" y="4495"/>
                  </a:lnTo>
                  <a:lnTo>
                    <a:pt x="9931" y="4089"/>
                  </a:lnTo>
                  <a:lnTo>
                    <a:pt x="9931" y="3238"/>
                  </a:lnTo>
                  <a:close/>
                </a:path>
                <a:path w="55879" h="7619">
                  <a:moveTo>
                    <a:pt x="15176" y="2984"/>
                  </a:moveTo>
                  <a:lnTo>
                    <a:pt x="15163" y="2133"/>
                  </a:lnTo>
                  <a:lnTo>
                    <a:pt x="15062" y="1562"/>
                  </a:lnTo>
                  <a:lnTo>
                    <a:pt x="14960" y="1282"/>
                  </a:lnTo>
                  <a:lnTo>
                    <a:pt x="14833" y="1092"/>
                  </a:lnTo>
                  <a:lnTo>
                    <a:pt x="14554" y="647"/>
                  </a:lnTo>
                  <a:lnTo>
                    <a:pt x="14274" y="406"/>
                  </a:lnTo>
                  <a:lnTo>
                    <a:pt x="13843" y="215"/>
                  </a:lnTo>
                  <a:lnTo>
                    <a:pt x="13843" y="2133"/>
                  </a:lnTo>
                  <a:lnTo>
                    <a:pt x="11823" y="2133"/>
                  </a:lnTo>
                  <a:lnTo>
                    <a:pt x="11874" y="1816"/>
                  </a:lnTo>
                  <a:lnTo>
                    <a:pt x="12001" y="1536"/>
                  </a:lnTo>
                  <a:lnTo>
                    <a:pt x="12306" y="1181"/>
                  </a:lnTo>
                  <a:lnTo>
                    <a:pt x="12534" y="1092"/>
                  </a:lnTo>
                  <a:lnTo>
                    <a:pt x="13106" y="1092"/>
                  </a:lnTo>
                  <a:lnTo>
                    <a:pt x="13347" y="1181"/>
                  </a:lnTo>
                  <a:lnTo>
                    <a:pt x="13716" y="1536"/>
                  </a:lnTo>
                  <a:lnTo>
                    <a:pt x="13817" y="1816"/>
                  </a:lnTo>
                  <a:lnTo>
                    <a:pt x="13843" y="2133"/>
                  </a:lnTo>
                  <a:lnTo>
                    <a:pt x="13843" y="215"/>
                  </a:lnTo>
                  <a:lnTo>
                    <a:pt x="13614" y="101"/>
                  </a:lnTo>
                  <a:lnTo>
                    <a:pt x="13246" y="25"/>
                  </a:lnTo>
                  <a:lnTo>
                    <a:pt x="12141" y="25"/>
                  </a:lnTo>
                  <a:lnTo>
                    <a:pt x="11582" y="254"/>
                  </a:lnTo>
                  <a:lnTo>
                    <a:pt x="10782" y="1092"/>
                  </a:lnTo>
                  <a:lnTo>
                    <a:pt x="10668" y="1282"/>
                  </a:lnTo>
                  <a:lnTo>
                    <a:pt x="10566" y="1612"/>
                  </a:lnTo>
                  <a:lnTo>
                    <a:pt x="10617" y="3949"/>
                  </a:lnTo>
                  <a:lnTo>
                    <a:pt x="10731" y="4254"/>
                  </a:lnTo>
                  <a:lnTo>
                    <a:pt x="11696" y="5067"/>
                  </a:lnTo>
                  <a:lnTo>
                    <a:pt x="12255" y="5270"/>
                  </a:lnTo>
                  <a:lnTo>
                    <a:pt x="13639" y="5270"/>
                  </a:lnTo>
                  <a:lnTo>
                    <a:pt x="14236" y="5029"/>
                  </a:lnTo>
                  <a:lnTo>
                    <a:pt x="14947" y="4216"/>
                  </a:lnTo>
                  <a:lnTo>
                    <a:pt x="15087" y="3949"/>
                  </a:lnTo>
                  <a:lnTo>
                    <a:pt x="15125" y="3657"/>
                  </a:lnTo>
                  <a:lnTo>
                    <a:pt x="13804" y="3657"/>
                  </a:lnTo>
                  <a:lnTo>
                    <a:pt x="13614" y="3949"/>
                  </a:lnTo>
                  <a:lnTo>
                    <a:pt x="13398" y="4140"/>
                  </a:lnTo>
                  <a:lnTo>
                    <a:pt x="13169" y="4216"/>
                  </a:lnTo>
                  <a:lnTo>
                    <a:pt x="12661" y="4216"/>
                  </a:lnTo>
                  <a:lnTo>
                    <a:pt x="12446" y="4152"/>
                  </a:lnTo>
                  <a:lnTo>
                    <a:pt x="11976" y="3835"/>
                  </a:lnTo>
                  <a:lnTo>
                    <a:pt x="11887" y="3657"/>
                  </a:lnTo>
                  <a:lnTo>
                    <a:pt x="11798" y="2984"/>
                  </a:lnTo>
                  <a:lnTo>
                    <a:pt x="15176" y="2984"/>
                  </a:lnTo>
                  <a:close/>
                </a:path>
                <a:path w="55879" h="7619">
                  <a:moveTo>
                    <a:pt x="18923" y="50"/>
                  </a:moveTo>
                  <a:lnTo>
                    <a:pt x="18351" y="38"/>
                  </a:lnTo>
                  <a:lnTo>
                    <a:pt x="18046" y="139"/>
                  </a:lnTo>
                  <a:lnTo>
                    <a:pt x="17653" y="469"/>
                  </a:lnTo>
                  <a:lnTo>
                    <a:pt x="17475" y="685"/>
                  </a:lnTo>
                  <a:lnTo>
                    <a:pt x="17272" y="1016"/>
                  </a:lnTo>
                  <a:lnTo>
                    <a:pt x="17272" y="152"/>
                  </a:lnTo>
                  <a:lnTo>
                    <a:pt x="16040" y="152"/>
                  </a:lnTo>
                  <a:lnTo>
                    <a:pt x="16040" y="5105"/>
                  </a:lnTo>
                  <a:lnTo>
                    <a:pt x="17348" y="5105"/>
                  </a:lnTo>
                  <a:lnTo>
                    <a:pt x="17348" y="2349"/>
                  </a:lnTo>
                  <a:lnTo>
                    <a:pt x="17399" y="2057"/>
                  </a:lnTo>
                  <a:lnTo>
                    <a:pt x="17678" y="1511"/>
                  </a:lnTo>
                  <a:lnTo>
                    <a:pt x="18021" y="1346"/>
                  </a:lnTo>
                  <a:lnTo>
                    <a:pt x="18542" y="1346"/>
                  </a:lnTo>
                  <a:lnTo>
                    <a:pt x="18923" y="1371"/>
                  </a:lnTo>
                  <a:lnTo>
                    <a:pt x="18923" y="50"/>
                  </a:lnTo>
                  <a:close/>
                </a:path>
                <a:path w="55879" h="7619">
                  <a:moveTo>
                    <a:pt x="24244" y="5803"/>
                  </a:moveTo>
                  <a:lnTo>
                    <a:pt x="19075" y="5803"/>
                  </a:lnTo>
                  <a:lnTo>
                    <a:pt x="19075" y="6273"/>
                  </a:lnTo>
                  <a:lnTo>
                    <a:pt x="24244" y="6273"/>
                  </a:lnTo>
                  <a:lnTo>
                    <a:pt x="24244" y="5803"/>
                  </a:lnTo>
                  <a:close/>
                </a:path>
                <a:path w="55879" h="7619">
                  <a:moveTo>
                    <a:pt x="29324" y="152"/>
                  </a:moveTo>
                  <a:lnTo>
                    <a:pt x="28054" y="152"/>
                  </a:lnTo>
                  <a:lnTo>
                    <a:pt x="28054" y="876"/>
                  </a:lnTo>
                  <a:lnTo>
                    <a:pt x="27952" y="698"/>
                  </a:lnTo>
                  <a:lnTo>
                    <a:pt x="27952" y="1778"/>
                  </a:lnTo>
                  <a:lnTo>
                    <a:pt x="27952" y="3467"/>
                  </a:lnTo>
                  <a:lnTo>
                    <a:pt x="27533" y="3924"/>
                  </a:lnTo>
                  <a:lnTo>
                    <a:pt x="27279" y="4038"/>
                  </a:lnTo>
                  <a:lnTo>
                    <a:pt x="26517" y="4038"/>
                  </a:lnTo>
                  <a:lnTo>
                    <a:pt x="26200" y="3835"/>
                  </a:lnTo>
                  <a:lnTo>
                    <a:pt x="26022" y="3403"/>
                  </a:lnTo>
                  <a:lnTo>
                    <a:pt x="25908" y="2133"/>
                  </a:lnTo>
                  <a:lnTo>
                    <a:pt x="26187" y="1384"/>
                  </a:lnTo>
                  <a:lnTo>
                    <a:pt x="26504" y="1168"/>
                  </a:lnTo>
                  <a:lnTo>
                    <a:pt x="27292" y="1168"/>
                  </a:lnTo>
                  <a:lnTo>
                    <a:pt x="27559" y="1295"/>
                  </a:lnTo>
                  <a:lnTo>
                    <a:pt x="27952" y="1778"/>
                  </a:lnTo>
                  <a:lnTo>
                    <a:pt x="27952" y="698"/>
                  </a:lnTo>
                  <a:lnTo>
                    <a:pt x="27863" y="520"/>
                  </a:lnTo>
                  <a:lnTo>
                    <a:pt x="27622" y="292"/>
                  </a:lnTo>
                  <a:lnTo>
                    <a:pt x="27114" y="76"/>
                  </a:lnTo>
                  <a:lnTo>
                    <a:pt x="26898" y="38"/>
                  </a:lnTo>
                  <a:lnTo>
                    <a:pt x="25971" y="38"/>
                  </a:lnTo>
                  <a:lnTo>
                    <a:pt x="25476" y="279"/>
                  </a:lnTo>
                  <a:lnTo>
                    <a:pt x="24815" y="1168"/>
                  </a:lnTo>
                  <a:lnTo>
                    <a:pt x="24701" y="1384"/>
                  </a:lnTo>
                  <a:lnTo>
                    <a:pt x="24574" y="1778"/>
                  </a:lnTo>
                  <a:lnTo>
                    <a:pt x="24676" y="3835"/>
                  </a:lnTo>
                  <a:lnTo>
                    <a:pt x="24765" y="4038"/>
                  </a:lnTo>
                  <a:lnTo>
                    <a:pt x="25488" y="4902"/>
                  </a:lnTo>
                  <a:lnTo>
                    <a:pt x="25996" y="5130"/>
                  </a:lnTo>
                  <a:lnTo>
                    <a:pt x="27038" y="5130"/>
                  </a:lnTo>
                  <a:lnTo>
                    <a:pt x="27381" y="5029"/>
                  </a:lnTo>
                  <a:lnTo>
                    <a:pt x="27787" y="4724"/>
                  </a:lnTo>
                  <a:lnTo>
                    <a:pt x="27914" y="4559"/>
                  </a:lnTo>
                  <a:lnTo>
                    <a:pt x="28041" y="4356"/>
                  </a:lnTo>
                  <a:lnTo>
                    <a:pt x="27978" y="5486"/>
                  </a:lnTo>
                  <a:lnTo>
                    <a:pt x="27724" y="5994"/>
                  </a:lnTo>
                  <a:lnTo>
                    <a:pt x="27419" y="6146"/>
                  </a:lnTo>
                  <a:lnTo>
                    <a:pt x="26619" y="6146"/>
                  </a:lnTo>
                  <a:lnTo>
                    <a:pt x="26377" y="6083"/>
                  </a:lnTo>
                  <a:lnTo>
                    <a:pt x="26162" y="5905"/>
                  </a:lnTo>
                  <a:lnTo>
                    <a:pt x="26073" y="5638"/>
                  </a:lnTo>
                  <a:lnTo>
                    <a:pt x="24663" y="5638"/>
                  </a:lnTo>
                  <a:lnTo>
                    <a:pt x="24701" y="6146"/>
                  </a:lnTo>
                  <a:lnTo>
                    <a:pt x="24917" y="6502"/>
                  </a:lnTo>
                  <a:lnTo>
                    <a:pt x="25717" y="7010"/>
                  </a:lnTo>
                  <a:lnTo>
                    <a:pt x="26238" y="7124"/>
                  </a:lnTo>
                  <a:lnTo>
                    <a:pt x="27914" y="7124"/>
                  </a:lnTo>
                  <a:lnTo>
                    <a:pt x="28625" y="6845"/>
                  </a:lnTo>
                  <a:lnTo>
                    <a:pt x="29095" y="6146"/>
                  </a:lnTo>
                  <a:lnTo>
                    <a:pt x="29197" y="5994"/>
                  </a:lnTo>
                  <a:lnTo>
                    <a:pt x="29324" y="4356"/>
                  </a:lnTo>
                  <a:lnTo>
                    <a:pt x="29324" y="4038"/>
                  </a:lnTo>
                  <a:lnTo>
                    <a:pt x="29324" y="1168"/>
                  </a:lnTo>
                  <a:lnTo>
                    <a:pt x="29324" y="876"/>
                  </a:lnTo>
                  <a:lnTo>
                    <a:pt x="29324" y="152"/>
                  </a:lnTo>
                  <a:close/>
                </a:path>
                <a:path w="55879" h="7619">
                  <a:moveTo>
                    <a:pt x="33388" y="50"/>
                  </a:moveTo>
                  <a:lnTo>
                    <a:pt x="32829" y="38"/>
                  </a:lnTo>
                  <a:lnTo>
                    <a:pt x="32512" y="139"/>
                  </a:lnTo>
                  <a:lnTo>
                    <a:pt x="32118" y="469"/>
                  </a:lnTo>
                  <a:lnTo>
                    <a:pt x="31940" y="685"/>
                  </a:lnTo>
                  <a:lnTo>
                    <a:pt x="31750" y="1016"/>
                  </a:lnTo>
                  <a:lnTo>
                    <a:pt x="31750" y="152"/>
                  </a:lnTo>
                  <a:lnTo>
                    <a:pt x="30518" y="152"/>
                  </a:lnTo>
                  <a:lnTo>
                    <a:pt x="30518" y="5105"/>
                  </a:lnTo>
                  <a:lnTo>
                    <a:pt x="31813" y="5105"/>
                  </a:lnTo>
                  <a:lnTo>
                    <a:pt x="31813" y="2349"/>
                  </a:lnTo>
                  <a:lnTo>
                    <a:pt x="31864" y="2057"/>
                  </a:lnTo>
                  <a:lnTo>
                    <a:pt x="32143" y="1511"/>
                  </a:lnTo>
                  <a:lnTo>
                    <a:pt x="32499" y="1346"/>
                  </a:lnTo>
                  <a:lnTo>
                    <a:pt x="33007" y="1346"/>
                  </a:lnTo>
                  <a:lnTo>
                    <a:pt x="33388" y="1371"/>
                  </a:lnTo>
                  <a:lnTo>
                    <a:pt x="33388" y="50"/>
                  </a:lnTo>
                  <a:close/>
                </a:path>
                <a:path w="55879" h="7619">
                  <a:moveTo>
                    <a:pt x="38836" y="1765"/>
                  </a:moveTo>
                  <a:lnTo>
                    <a:pt x="38684" y="1308"/>
                  </a:lnTo>
                  <a:lnTo>
                    <a:pt x="38519" y="1092"/>
                  </a:lnTo>
                  <a:lnTo>
                    <a:pt x="37858" y="254"/>
                  </a:lnTo>
                  <a:lnTo>
                    <a:pt x="37439" y="88"/>
                  </a:lnTo>
                  <a:lnTo>
                    <a:pt x="37439" y="1765"/>
                  </a:lnTo>
                  <a:lnTo>
                    <a:pt x="37439" y="3517"/>
                  </a:lnTo>
                  <a:lnTo>
                    <a:pt x="37033" y="4064"/>
                  </a:lnTo>
                  <a:lnTo>
                    <a:pt x="36741" y="4191"/>
                  </a:lnTo>
                  <a:lnTo>
                    <a:pt x="35979" y="4191"/>
                  </a:lnTo>
                  <a:lnTo>
                    <a:pt x="35687" y="4064"/>
                  </a:lnTo>
                  <a:lnTo>
                    <a:pt x="35280" y="3517"/>
                  </a:lnTo>
                  <a:lnTo>
                    <a:pt x="35280" y="1765"/>
                  </a:lnTo>
                  <a:lnTo>
                    <a:pt x="35699" y="1219"/>
                  </a:lnTo>
                  <a:lnTo>
                    <a:pt x="35979" y="1092"/>
                  </a:lnTo>
                  <a:lnTo>
                    <a:pt x="36741" y="1092"/>
                  </a:lnTo>
                  <a:lnTo>
                    <a:pt x="37020" y="1219"/>
                  </a:lnTo>
                  <a:lnTo>
                    <a:pt x="37439" y="1765"/>
                  </a:lnTo>
                  <a:lnTo>
                    <a:pt x="37439" y="88"/>
                  </a:lnTo>
                  <a:lnTo>
                    <a:pt x="37223" y="0"/>
                  </a:lnTo>
                  <a:lnTo>
                    <a:pt x="35509" y="0"/>
                  </a:lnTo>
                  <a:lnTo>
                    <a:pt x="34886" y="254"/>
                  </a:lnTo>
                  <a:lnTo>
                    <a:pt x="34048" y="1308"/>
                  </a:lnTo>
                  <a:lnTo>
                    <a:pt x="33896" y="1765"/>
                  </a:lnTo>
                  <a:lnTo>
                    <a:pt x="33985" y="3784"/>
                  </a:lnTo>
                  <a:lnTo>
                    <a:pt x="34099" y="4064"/>
                  </a:lnTo>
                  <a:lnTo>
                    <a:pt x="34886" y="5016"/>
                  </a:lnTo>
                  <a:lnTo>
                    <a:pt x="35521" y="5270"/>
                  </a:lnTo>
                  <a:lnTo>
                    <a:pt x="37223" y="5270"/>
                  </a:lnTo>
                  <a:lnTo>
                    <a:pt x="37858" y="5016"/>
                  </a:lnTo>
                  <a:lnTo>
                    <a:pt x="38519" y="4191"/>
                  </a:lnTo>
                  <a:lnTo>
                    <a:pt x="38633" y="4064"/>
                  </a:lnTo>
                  <a:lnTo>
                    <a:pt x="38760" y="3784"/>
                  </a:lnTo>
                  <a:lnTo>
                    <a:pt x="38836" y="1765"/>
                  </a:lnTo>
                  <a:close/>
                </a:path>
                <a:path w="55879" h="7619">
                  <a:moveTo>
                    <a:pt x="44259" y="152"/>
                  </a:moveTo>
                  <a:lnTo>
                    <a:pt x="42938" y="152"/>
                  </a:lnTo>
                  <a:lnTo>
                    <a:pt x="42938" y="3162"/>
                  </a:lnTo>
                  <a:lnTo>
                    <a:pt x="42900" y="3429"/>
                  </a:lnTo>
                  <a:lnTo>
                    <a:pt x="42646" y="3975"/>
                  </a:lnTo>
                  <a:lnTo>
                    <a:pt x="42354" y="4152"/>
                  </a:lnTo>
                  <a:lnTo>
                    <a:pt x="41567" y="4152"/>
                  </a:lnTo>
                  <a:lnTo>
                    <a:pt x="41325" y="4025"/>
                  </a:lnTo>
                  <a:lnTo>
                    <a:pt x="41148" y="3632"/>
                  </a:lnTo>
                  <a:lnTo>
                    <a:pt x="41109" y="3429"/>
                  </a:lnTo>
                  <a:lnTo>
                    <a:pt x="41109" y="152"/>
                  </a:lnTo>
                  <a:lnTo>
                    <a:pt x="39789" y="152"/>
                  </a:lnTo>
                  <a:lnTo>
                    <a:pt x="39789" y="3708"/>
                  </a:lnTo>
                  <a:lnTo>
                    <a:pt x="39865" y="4127"/>
                  </a:lnTo>
                  <a:lnTo>
                    <a:pt x="40259" y="4953"/>
                  </a:lnTo>
                  <a:lnTo>
                    <a:pt x="40741" y="5207"/>
                  </a:lnTo>
                  <a:lnTo>
                    <a:pt x="41732" y="5207"/>
                  </a:lnTo>
                  <a:lnTo>
                    <a:pt x="43002" y="4406"/>
                  </a:lnTo>
                  <a:lnTo>
                    <a:pt x="43002" y="5105"/>
                  </a:lnTo>
                  <a:lnTo>
                    <a:pt x="44259" y="5105"/>
                  </a:lnTo>
                  <a:lnTo>
                    <a:pt x="44259" y="152"/>
                  </a:lnTo>
                  <a:close/>
                </a:path>
                <a:path w="55879" h="7619">
                  <a:moveTo>
                    <a:pt x="50139" y="1397"/>
                  </a:moveTo>
                  <a:lnTo>
                    <a:pt x="50063" y="1181"/>
                  </a:lnTo>
                  <a:lnTo>
                    <a:pt x="49834" y="889"/>
                  </a:lnTo>
                  <a:lnTo>
                    <a:pt x="49250" y="266"/>
                  </a:lnTo>
                  <a:lnTo>
                    <a:pt x="48818" y="88"/>
                  </a:lnTo>
                  <a:lnTo>
                    <a:pt x="48818" y="1917"/>
                  </a:lnTo>
                  <a:lnTo>
                    <a:pt x="48818" y="3467"/>
                  </a:lnTo>
                  <a:lnTo>
                    <a:pt x="48437" y="4025"/>
                  </a:lnTo>
                  <a:lnTo>
                    <a:pt x="48171" y="4165"/>
                  </a:lnTo>
                  <a:lnTo>
                    <a:pt x="47561" y="4165"/>
                  </a:lnTo>
                  <a:lnTo>
                    <a:pt x="47371" y="4102"/>
                  </a:lnTo>
                  <a:lnTo>
                    <a:pt x="46850" y="3721"/>
                  </a:lnTo>
                  <a:lnTo>
                    <a:pt x="46812" y="1917"/>
                  </a:lnTo>
                  <a:lnTo>
                    <a:pt x="47015" y="1397"/>
                  </a:lnTo>
                  <a:lnTo>
                    <a:pt x="47332" y="1181"/>
                  </a:lnTo>
                  <a:lnTo>
                    <a:pt x="48196" y="1181"/>
                  </a:lnTo>
                  <a:lnTo>
                    <a:pt x="48475" y="1320"/>
                  </a:lnTo>
                  <a:lnTo>
                    <a:pt x="48818" y="1917"/>
                  </a:lnTo>
                  <a:lnTo>
                    <a:pt x="48818" y="88"/>
                  </a:lnTo>
                  <a:lnTo>
                    <a:pt x="47777" y="50"/>
                  </a:lnTo>
                  <a:lnTo>
                    <a:pt x="47434" y="152"/>
                  </a:lnTo>
                  <a:lnTo>
                    <a:pt x="46990" y="508"/>
                  </a:lnTo>
                  <a:lnTo>
                    <a:pt x="46837" y="673"/>
                  </a:lnTo>
                  <a:lnTo>
                    <a:pt x="46697" y="889"/>
                  </a:lnTo>
                  <a:lnTo>
                    <a:pt x="46697" y="152"/>
                  </a:lnTo>
                  <a:lnTo>
                    <a:pt x="45466" y="152"/>
                  </a:lnTo>
                  <a:lnTo>
                    <a:pt x="45466" y="7048"/>
                  </a:lnTo>
                  <a:lnTo>
                    <a:pt x="46748" y="7048"/>
                  </a:lnTo>
                  <a:lnTo>
                    <a:pt x="46748" y="4470"/>
                  </a:lnTo>
                  <a:lnTo>
                    <a:pt x="46888" y="4686"/>
                  </a:lnTo>
                  <a:lnTo>
                    <a:pt x="47028" y="4838"/>
                  </a:lnTo>
                  <a:lnTo>
                    <a:pt x="47421" y="5143"/>
                  </a:lnTo>
                  <a:lnTo>
                    <a:pt x="47752" y="5245"/>
                  </a:lnTo>
                  <a:lnTo>
                    <a:pt x="48768" y="5245"/>
                  </a:lnTo>
                  <a:lnTo>
                    <a:pt x="49263" y="5016"/>
                  </a:lnTo>
                  <a:lnTo>
                    <a:pt x="49733" y="4470"/>
                  </a:lnTo>
                  <a:lnTo>
                    <a:pt x="49999" y="4165"/>
                  </a:lnTo>
                  <a:lnTo>
                    <a:pt x="50139" y="1397"/>
                  </a:lnTo>
                  <a:close/>
                </a:path>
                <a:path w="55879" h="7619">
                  <a:moveTo>
                    <a:pt x="55397" y="3238"/>
                  </a:moveTo>
                  <a:lnTo>
                    <a:pt x="53086" y="1955"/>
                  </a:lnTo>
                  <a:lnTo>
                    <a:pt x="52628" y="1841"/>
                  </a:lnTo>
                  <a:lnTo>
                    <a:pt x="52387" y="1701"/>
                  </a:lnTo>
                  <a:lnTo>
                    <a:pt x="52324" y="1320"/>
                  </a:lnTo>
                  <a:lnTo>
                    <a:pt x="52616" y="1041"/>
                  </a:lnTo>
                  <a:lnTo>
                    <a:pt x="52819" y="1003"/>
                  </a:lnTo>
                  <a:lnTo>
                    <a:pt x="53441" y="1003"/>
                  </a:lnTo>
                  <a:lnTo>
                    <a:pt x="53682" y="1092"/>
                  </a:lnTo>
                  <a:lnTo>
                    <a:pt x="53898" y="1371"/>
                  </a:lnTo>
                  <a:lnTo>
                    <a:pt x="53949" y="1498"/>
                  </a:lnTo>
                  <a:lnTo>
                    <a:pt x="53962" y="1663"/>
                  </a:lnTo>
                  <a:lnTo>
                    <a:pt x="55257" y="1663"/>
                  </a:lnTo>
                  <a:lnTo>
                    <a:pt x="55206" y="1054"/>
                  </a:lnTo>
                  <a:lnTo>
                    <a:pt x="54978" y="635"/>
                  </a:lnTo>
                  <a:lnTo>
                    <a:pt x="54203" y="139"/>
                  </a:lnTo>
                  <a:lnTo>
                    <a:pt x="53695" y="12"/>
                  </a:lnTo>
                  <a:lnTo>
                    <a:pt x="52438" y="12"/>
                  </a:lnTo>
                  <a:lnTo>
                    <a:pt x="51930" y="177"/>
                  </a:lnTo>
                  <a:lnTo>
                    <a:pt x="51206" y="838"/>
                  </a:lnTo>
                  <a:lnTo>
                    <a:pt x="51028" y="1231"/>
                  </a:lnTo>
                  <a:lnTo>
                    <a:pt x="51028" y="2070"/>
                  </a:lnTo>
                  <a:lnTo>
                    <a:pt x="51142" y="2374"/>
                  </a:lnTo>
                  <a:lnTo>
                    <a:pt x="51600" y="2781"/>
                  </a:lnTo>
                  <a:lnTo>
                    <a:pt x="51993" y="2959"/>
                  </a:lnTo>
                  <a:lnTo>
                    <a:pt x="53340" y="3289"/>
                  </a:lnTo>
                  <a:lnTo>
                    <a:pt x="53784" y="3416"/>
                  </a:lnTo>
                  <a:lnTo>
                    <a:pt x="54025" y="3556"/>
                  </a:lnTo>
                  <a:lnTo>
                    <a:pt x="54089" y="3975"/>
                  </a:lnTo>
                  <a:lnTo>
                    <a:pt x="53708" y="4229"/>
                  </a:lnTo>
                  <a:lnTo>
                    <a:pt x="53505" y="4267"/>
                  </a:lnTo>
                  <a:lnTo>
                    <a:pt x="52832" y="4267"/>
                  </a:lnTo>
                  <a:lnTo>
                    <a:pt x="52527" y="4191"/>
                  </a:lnTo>
                  <a:lnTo>
                    <a:pt x="52273" y="3924"/>
                  </a:lnTo>
                  <a:lnTo>
                    <a:pt x="52222" y="3759"/>
                  </a:lnTo>
                  <a:lnTo>
                    <a:pt x="52197" y="3530"/>
                  </a:lnTo>
                  <a:lnTo>
                    <a:pt x="50876" y="3530"/>
                  </a:lnTo>
                  <a:lnTo>
                    <a:pt x="50876" y="4025"/>
                  </a:lnTo>
                  <a:lnTo>
                    <a:pt x="51066" y="4457"/>
                  </a:lnTo>
                  <a:lnTo>
                    <a:pt x="51803" y="5105"/>
                  </a:lnTo>
                  <a:lnTo>
                    <a:pt x="52374" y="5270"/>
                  </a:lnTo>
                  <a:lnTo>
                    <a:pt x="53924" y="5270"/>
                  </a:lnTo>
                  <a:lnTo>
                    <a:pt x="54483" y="5118"/>
                  </a:lnTo>
                  <a:lnTo>
                    <a:pt x="55219" y="4495"/>
                  </a:lnTo>
                  <a:lnTo>
                    <a:pt x="55397" y="4089"/>
                  </a:lnTo>
                  <a:lnTo>
                    <a:pt x="55397" y="3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92689" y="155638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55679" y="1573974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60" h="6984">
                  <a:moveTo>
                    <a:pt x="3581" y="127"/>
                  </a:moveTo>
                  <a:lnTo>
                    <a:pt x="2832" y="127"/>
                  </a:lnTo>
                  <a:lnTo>
                    <a:pt x="2832" y="2743"/>
                  </a:lnTo>
                  <a:lnTo>
                    <a:pt x="2781" y="3086"/>
                  </a:lnTo>
                  <a:lnTo>
                    <a:pt x="2489" y="3810"/>
                  </a:lnTo>
                  <a:lnTo>
                    <a:pt x="2133" y="4038"/>
                  </a:lnTo>
                  <a:lnTo>
                    <a:pt x="1257" y="4038"/>
                  </a:lnTo>
                  <a:lnTo>
                    <a:pt x="1003" y="3911"/>
                  </a:lnTo>
                  <a:lnTo>
                    <a:pt x="800" y="3492"/>
                  </a:lnTo>
                  <a:lnTo>
                    <a:pt x="762" y="3314"/>
                  </a:lnTo>
                  <a:lnTo>
                    <a:pt x="762" y="127"/>
                  </a:lnTo>
                  <a:lnTo>
                    <a:pt x="0" y="127"/>
                  </a:lnTo>
                  <a:lnTo>
                    <a:pt x="0" y="3530"/>
                  </a:lnTo>
                  <a:lnTo>
                    <a:pt x="63" y="3835"/>
                  </a:lnTo>
                  <a:lnTo>
                    <a:pt x="419" y="4495"/>
                  </a:lnTo>
                  <a:lnTo>
                    <a:pt x="850" y="4699"/>
                  </a:lnTo>
                  <a:lnTo>
                    <a:pt x="1892" y="4699"/>
                  </a:lnTo>
                  <a:lnTo>
                    <a:pt x="2235" y="4584"/>
                  </a:lnTo>
                  <a:lnTo>
                    <a:pt x="2667" y="4229"/>
                  </a:lnTo>
                  <a:lnTo>
                    <a:pt x="2794" y="4089"/>
                  </a:lnTo>
                  <a:lnTo>
                    <a:pt x="2882" y="3924"/>
                  </a:lnTo>
                  <a:lnTo>
                    <a:pt x="2870" y="4584"/>
                  </a:lnTo>
                  <a:lnTo>
                    <a:pt x="3581" y="4584"/>
                  </a:lnTo>
                  <a:lnTo>
                    <a:pt x="3581" y="127"/>
                  </a:lnTo>
                  <a:close/>
                </a:path>
                <a:path w="22860" h="6984">
                  <a:moveTo>
                    <a:pt x="8369" y="165"/>
                  </a:moveTo>
                  <a:lnTo>
                    <a:pt x="7670" y="165"/>
                  </a:lnTo>
                  <a:lnTo>
                    <a:pt x="7670" y="723"/>
                  </a:lnTo>
                  <a:lnTo>
                    <a:pt x="7556" y="571"/>
                  </a:lnTo>
                  <a:lnTo>
                    <a:pt x="7556" y="1371"/>
                  </a:lnTo>
                  <a:lnTo>
                    <a:pt x="7454" y="3365"/>
                  </a:lnTo>
                  <a:lnTo>
                    <a:pt x="7277" y="3784"/>
                  </a:lnTo>
                  <a:lnTo>
                    <a:pt x="6896" y="4025"/>
                  </a:lnTo>
                  <a:lnTo>
                    <a:pt x="6007" y="4025"/>
                  </a:lnTo>
                  <a:lnTo>
                    <a:pt x="5740" y="3886"/>
                  </a:lnTo>
                  <a:lnTo>
                    <a:pt x="5334" y="3365"/>
                  </a:lnTo>
                  <a:lnTo>
                    <a:pt x="5295" y="1676"/>
                  </a:lnTo>
                  <a:lnTo>
                    <a:pt x="5575" y="952"/>
                  </a:lnTo>
                  <a:lnTo>
                    <a:pt x="5930" y="698"/>
                  </a:lnTo>
                  <a:lnTo>
                    <a:pt x="6819" y="698"/>
                  </a:lnTo>
                  <a:lnTo>
                    <a:pt x="7112" y="838"/>
                  </a:lnTo>
                  <a:lnTo>
                    <a:pt x="7556" y="1371"/>
                  </a:lnTo>
                  <a:lnTo>
                    <a:pt x="7556" y="571"/>
                  </a:lnTo>
                  <a:lnTo>
                    <a:pt x="7378" y="406"/>
                  </a:lnTo>
                  <a:lnTo>
                    <a:pt x="6985" y="127"/>
                  </a:lnTo>
                  <a:lnTo>
                    <a:pt x="6680" y="38"/>
                  </a:lnTo>
                  <a:lnTo>
                    <a:pt x="5803" y="38"/>
                  </a:lnTo>
                  <a:lnTo>
                    <a:pt x="5372" y="254"/>
                  </a:lnTo>
                  <a:lnTo>
                    <a:pt x="4635" y="1104"/>
                  </a:lnTo>
                  <a:lnTo>
                    <a:pt x="4546" y="1371"/>
                  </a:lnTo>
                  <a:lnTo>
                    <a:pt x="4635" y="3784"/>
                  </a:lnTo>
                  <a:lnTo>
                    <a:pt x="5359" y="4457"/>
                  </a:lnTo>
                  <a:lnTo>
                    <a:pt x="5778" y="4635"/>
                  </a:lnTo>
                  <a:lnTo>
                    <a:pt x="6616" y="4635"/>
                  </a:lnTo>
                  <a:lnTo>
                    <a:pt x="7645" y="3962"/>
                  </a:lnTo>
                  <a:lnTo>
                    <a:pt x="7543" y="5130"/>
                  </a:lnTo>
                  <a:lnTo>
                    <a:pt x="7315" y="5638"/>
                  </a:lnTo>
                  <a:lnTo>
                    <a:pt x="6946" y="5842"/>
                  </a:lnTo>
                  <a:lnTo>
                    <a:pt x="6007" y="5842"/>
                  </a:lnTo>
                  <a:lnTo>
                    <a:pt x="5740" y="5765"/>
                  </a:lnTo>
                  <a:lnTo>
                    <a:pt x="5461" y="5486"/>
                  </a:lnTo>
                  <a:lnTo>
                    <a:pt x="5359" y="5130"/>
                  </a:lnTo>
                  <a:lnTo>
                    <a:pt x="4597" y="5130"/>
                  </a:lnTo>
                  <a:lnTo>
                    <a:pt x="4660" y="5638"/>
                  </a:lnTo>
                  <a:lnTo>
                    <a:pt x="4813" y="5930"/>
                  </a:lnTo>
                  <a:lnTo>
                    <a:pt x="5473" y="6362"/>
                  </a:lnTo>
                  <a:lnTo>
                    <a:pt x="5880" y="6464"/>
                  </a:lnTo>
                  <a:lnTo>
                    <a:pt x="7213" y="6464"/>
                  </a:lnTo>
                  <a:lnTo>
                    <a:pt x="7810" y="6159"/>
                  </a:lnTo>
                  <a:lnTo>
                    <a:pt x="7962" y="5842"/>
                  </a:lnTo>
                  <a:lnTo>
                    <a:pt x="8280" y="5232"/>
                  </a:lnTo>
                  <a:lnTo>
                    <a:pt x="8369" y="3962"/>
                  </a:lnTo>
                  <a:lnTo>
                    <a:pt x="8369" y="723"/>
                  </a:lnTo>
                  <a:lnTo>
                    <a:pt x="8369" y="165"/>
                  </a:lnTo>
                  <a:close/>
                </a:path>
                <a:path w="22860" h="6984">
                  <a:moveTo>
                    <a:pt x="13677" y="5232"/>
                  </a:moveTo>
                  <a:lnTo>
                    <a:pt x="8940" y="5232"/>
                  </a:lnTo>
                  <a:lnTo>
                    <a:pt x="8940" y="5651"/>
                  </a:lnTo>
                  <a:lnTo>
                    <a:pt x="13677" y="5651"/>
                  </a:lnTo>
                  <a:lnTo>
                    <a:pt x="13677" y="5232"/>
                  </a:lnTo>
                  <a:close/>
                </a:path>
                <a:path w="22860" h="6984">
                  <a:moveTo>
                    <a:pt x="17805" y="127"/>
                  </a:moveTo>
                  <a:lnTo>
                    <a:pt x="17056" y="127"/>
                  </a:lnTo>
                  <a:lnTo>
                    <a:pt x="17056" y="2743"/>
                  </a:lnTo>
                  <a:lnTo>
                    <a:pt x="17005" y="3086"/>
                  </a:lnTo>
                  <a:lnTo>
                    <a:pt x="16713" y="3810"/>
                  </a:lnTo>
                  <a:lnTo>
                    <a:pt x="16357" y="4038"/>
                  </a:lnTo>
                  <a:lnTo>
                    <a:pt x="15468" y="4038"/>
                  </a:lnTo>
                  <a:lnTo>
                    <a:pt x="15227" y="3911"/>
                  </a:lnTo>
                  <a:lnTo>
                    <a:pt x="15024" y="3492"/>
                  </a:lnTo>
                  <a:lnTo>
                    <a:pt x="14986" y="3314"/>
                  </a:lnTo>
                  <a:lnTo>
                    <a:pt x="14986" y="127"/>
                  </a:lnTo>
                  <a:lnTo>
                    <a:pt x="14224" y="127"/>
                  </a:lnTo>
                  <a:lnTo>
                    <a:pt x="14224" y="3530"/>
                  </a:lnTo>
                  <a:lnTo>
                    <a:pt x="14287" y="3835"/>
                  </a:lnTo>
                  <a:lnTo>
                    <a:pt x="14630" y="4495"/>
                  </a:lnTo>
                  <a:lnTo>
                    <a:pt x="15062" y="4699"/>
                  </a:lnTo>
                  <a:lnTo>
                    <a:pt x="16103" y="4699"/>
                  </a:lnTo>
                  <a:lnTo>
                    <a:pt x="16459" y="4584"/>
                  </a:lnTo>
                  <a:lnTo>
                    <a:pt x="16891" y="4229"/>
                  </a:lnTo>
                  <a:lnTo>
                    <a:pt x="17005" y="4089"/>
                  </a:lnTo>
                  <a:lnTo>
                    <a:pt x="17106" y="3924"/>
                  </a:lnTo>
                  <a:lnTo>
                    <a:pt x="17094" y="4584"/>
                  </a:lnTo>
                  <a:lnTo>
                    <a:pt x="17805" y="4584"/>
                  </a:lnTo>
                  <a:lnTo>
                    <a:pt x="17805" y="127"/>
                  </a:lnTo>
                  <a:close/>
                </a:path>
                <a:path w="22860" h="6984">
                  <a:moveTo>
                    <a:pt x="22377" y="2882"/>
                  </a:moveTo>
                  <a:lnTo>
                    <a:pt x="22225" y="2578"/>
                  </a:lnTo>
                  <a:lnTo>
                    <a:pt x="21755" y="2260"/>
                  </a:lnTo>
                  <a:lnTo>
                    <a:pt x="21399" y="2146"/>
                  </a:lnTo>
                  <a:lnTo>
                    <a:pt x="20142" y="1841"/>
                  </a:lnTo>
                  <a:lnTo>
                    <a:pt x="19977" y="1778"/>
                  </a:lnTo>
                  <a:lnTo>
                    <a:pt x="19672" y="1587"/>
                  </a:lnTo>
                  <a:lnTo>
                    <a:pt x="19583" y="1435"/>
                  </a:lnTo>
                  <a:lnTo>
                    <a:pt x="19583" y="1066"/>
                  </a:lnTo>
                  <a:lnTo>
                    <a:pt x="19659" y="914"/>
                  </a:lnTo>
                  <a:lnTo>
                    <a:pt x="19951" y="698"/>
                  </a:lnTo>
                  <a:lnTo>
                    <a:pt x="20167" y="647"/>
                  </a:lnTo>
                  <a:lnTo>
                    <a:pt x="20866" y="647"/>
                  </a:lnTo>
                  <a:lnTo>
                    <a:pt x="21526" y="1409"/>
                  </a:lnTo>
                  <a:lnTo>
                    <a:pt x="22225" y="1409"/>
                  </a:lnTo>
                  <a:lnTo>
                    <a:pt x="22237" y="1117"/>
                  </a:lnTo>
                  <a:lnTo>
                    <a:pt x="22148" y="850"/>
                  </a:lnTo>
                  <a:lnTo>
                    <a:pt x="21653" y="203"/>
                  </a:lnTo>
                  <a:lnTo>
                    <a:pt x="21183" y="0"/>
                  </a:lnTo>
                  <a:lnTo>
                    <a:pt x="19989" y="0"/>
                  </a:lnTo>
                  <a:lnTo>
                    <a:pt x="19583" y="139"/>
                  </a:lnTo>
                  <a:lnTo>
                    <a:pt x="18973" y="660"/>
                  </a:lnTo>
                  <a:lnTo>
                    <a:pt x="18821" y="1003"/>
                  </a:lnTo>
                  <a:lnTo>
                    <a:pt x="18821" y="1778"/>
                  </a:lnTo>
                  <a:lnTo>
                    <a:pt x="18986" y="2057"/>
                  </a:lnTo>
                  <a:lnTo>
                    <a:pt x="19481" y="2374"/>
                  </a:lnTo>
                  <a:lnTo>
                    <a:pt x="19773" y="2476"/>
                  </a:lnTo>
                  <a:lnTo>
                    <a:pt x="21056" y="2806"/>
                  </a:lnTo>
                  <a:lnTo>
                    <a:pt x="21272" y="2882"/>
                  </a:lnTo>
                  <a:lnTo>
                    <a:pt x="21551" y="3048"/>
                  </a:lnTo>
                  <a:lnTo>
                    <a:pt x="21640" y="3187"/>
                  </a:lnTo>
                  <a:lnTo>
                    <a:pt x="21640" y="3632"/>
                  </a:lnTo>
                  <a:lnTo>
                    <a:pt x="21526" y="3822"/>
                  </a:lnTo>
                  <a:lnTo>
                    <a:pt x="21107" y="4051"/>
                  </a:lnTo>
                  <a:lnTo>
                    <a:pt x="20866" y="4114"/>
                  </a:lnTo>
                  <a:lnTo>
                    <a:pt x="20116" y="4114"/>
                  </a:lnTo>
                  <a:lnTo>
                    <a:pt x="19799" y="4000"/>
                  </a:lnTo>
                  <a:lnTo>
                    <a:pt x="19507" y="3619"/>
                  </a:lnTo>
                  <a:lnTo>
                    <a:pt x="19443" y="3429"/>
                  </a:lnTo>
                  <a:lnTo>
                    <a:pt x="19418" y="3187"/>
                  </a:lnTo>
                  <a:lnTo>
                    <a:pt x="18694" y="3187"/>
                  </a:lnTo>
                  <a:lnTo>
                    <a:pt x="18719" y="3619"/>
                  </a:lnTo>
                  <a:lnTo>
                    <a:pt x="18872" y="4000"/>
                  </a:lnTo>
                  <a:lnTo>
                    <a:pt x="19418" y="4597"/>
                  </a:lnTo>
                  <a:lnTo>
                    <a:pt x="19888" y="4749"/>
                  </a:lnTo>
                  <a:lnTo>
                    <a:pt x="21170" y="4749"/>
                  </a:lnTo>
                  <a:lnTo>
                    <a:pt x="21628" y="4610"/>
                  </a:lnTo>
                  <a:lnTo>
                    <a:pt x="22225" y="4025"/>
                  </a:lnTo>
                  <a:lnTo>
                    <a:pt x="22377" y="3683"/>
                  </a:lnTo>
                  <a:lnTo>
                    <a:pt x="22377" y="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5078" y="1571493"/>
              <a:ext cx="8523" cy="2401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078768" y="1572437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5" h="6350">
                  <a:moveTo>
                    <a:pt x="3975" y="4127"/>
                  </a:moveTo>
                  <a:lnTo>
                    <a:pt x="3225" y="1930"/>
                  </a:lnTo>
                  <a:lnTo>
                    <a:pt x="3200" y="3530"/>
                  </a:lnTo>
                  <a:lnTo>
                    <a:pt x="723" y="3530"/>
                  </a:lnTo>
                  <a:lnTo>
                    <a:pt x="736" y="3213"/>
                  </a:lnTo>
                  <a:lnTo>
                    <a:pt x="850" y="2832"/>
                  </a:lnTo>
                  <a:lnTo>
                    <a:pt x="1320" y="2336"/>
                  </a:lnTo>
                  <a:lnTo>
                    <a:pt x="1612" y="2209"/>
                  </a:lnTo>
                  <a:lnTo>
                    <a:pt x="2438" y="2209"/>
                  </a:lnTo>
                  <a:lnTo>
                    <a:pt x="2781" y="2400"/>
                  </a:lnTo>
                  <a:lnTo>
                    <a:pt x="3035" y="2844"/>
                  </a:lnTo>
                  <a:lnTo>
                    <a:pt x="3149" y="3149"/>
                  </a:lnTo>
                  <a:lnTo>
                    <a:pt x="3200" y="3530"/>
                  </a:lnTo>
                  <a:lnTo>
                    <a:pt x="3200" y="1930"/>
                  </a:lnTo>
                  <a:lnTo>
                    <a:pt x="2628" y="1638"/>
                  </a:lnTo>
                  <a:lnTo>
                    <a:pt x="2324" y="1562"/>
                  </a:lnTo>
                  <a:lnTo>
                    <a:pt x="1371" y="1562"/>
                  </a:lnTo>
                  <a:lnTo>
                    <a:pt x="863" y="1778"/>
                  </a:lnTo>
                  <a:lnTo>
                    <a:pt x="88" y="2679"/>
                  </a:lnTo>
                  <a:lnTo>
                    <a:pt x="0" y="2946"/>
                  </a:lnTo>
                  <a:lnTo>
                    <a:pt x="88" y="5270"/>
                  </a:lnTo>
                  <a:lnTo>
                    <a:pt x="863" y="6070"/>
                  </a:lnTo>
                  <a:lnTo>
                    <a:pt x="1333" y="6273"/>
                  </a:lnTo>
                  <a:lnTo>
                    <a:pt x="2108" y="6273"/>
                  </a:lnTo>
                  <a:lnTo>
                    <a:pt x="3911" y="4724"/>
                  </a:lnTo>
                  <a:lnTo>
                    <a:pt x="3175" y="4724"/>
                  </a:lnTo>
                  <a:lnTo>
                    <a:pt x="3098" y="4940"/>
                  </a:lnTo>
                  <a:lnTo>
                    <a:pt x="3022" y="5092"/>
                  </a:lnTo>
                  <a:lnTo>
                    <a:pt x="2654" y="5499"/>
                  </a:lnTo>
                  <a:lnTo>
                    <a:pt x="2336" y="5626"/>
                  </a:lnTo>
                  <a:lnTo>
                    <a:pt x="1524" y="5626"/>
                  </a:lnTo>
                  <a:lnTo>
                    <a:pt x="1244" y="5499"/>
                  </a:lnTo>
                  <a:lnTo>
                    <a:pt x="825" y="4940"/>
                  </a:lnTo>
                  <a:lnTo>
                    <a:pt x="698" y="4127"/>
                  </a:lnTo>
                  <a:lnTo>
                    <a:pt x="3975" y="4127"/>
                  </a:lnTo>
                  <a:close/>
                </a:path>
                <a:path w="23495" h="6350">
                  <a:moveTo>
                    <a:pt x="7073" y="1574"/>
                  </a:moveTo>
                  <a:lnTo>
                    <a:pt x="6845" y="1562"/>
                  </a:lnTo>
                  <a:lnTo>
                    <a:pt x="6540" y="1562"/>
                  </a:lnTo>
                  <a:lnTo>
                    <a:pt x="6273" y="1676"/>
                  </a:lnTo>
                  <a:lnTo>
                    <a:pt x="5816" y="2095"/>
                  </a:lnTo>
                  <a:lnTo>
                    <a:pt x="5676" y="2273"/>
                  </a:lnTo>
                  <a:lnTo>
                    <a:pt x="5613" y="2425"/>
                  </a:lnTo>
                  <a:lnTo>
                    <a:pt x="5613" y="1663"/>
                  </a:lnTo>
                  <a:lnTo>
                    <a:pt x="4914" y="1663"/>
                  </a:lnTo>
                  <a:lnTo>
                    <a:pt x="4914" y="6121"/>
                  </a:lnTo>
                  <a:lnTo>
                    <a:pt x="5651" y="6121"/>
                  </a:lnTo>
                  <a:lnTo>
                    <a:pt x="5651" y="3238"/>
                  </a:lnTo>
                  <a:lnTo>
                    <a:pt x="5753" y="2959"/>
                  </a:lnTo>
                  <a:lnTo>
                    <a:pt x="6159" y="2476"/>
                  </a:lnTo>
                  <a:lnTo>
                    <a:pt x="6451" y="2349"/>
                  </a:lnTo>
                  <a:lnTo>
                    <a:pt x="6832" y="2349"/>
                  </a:lnTo>
                  <a:lnTo>
                    <a:pt x="7073" y="2374"/>
                  </a:lnTo>
                  <a:lnTo>
                    <a:pt x="7073" y="1574"/>
                  </a:lnTo>
                  <a:close/>
                </a:path>
                <a:path w="23495" h="6350">
                  <a:moveTo>
                    <a:pt x="11214" y="0"/>
                  </a:moveTo>
                  <a:lnTo>
                    <a:pt x="10375" y="0"/>
                  </a:lnTo>
                  <a:lnTo>
                    <a:pt x="10375" y="6121"/>
                  </a:lnTo>
                  <a:lnTo>
                    <a:pt x="11214" y="6121"/>
                  </a:lnTo>
                  <a:lnTo>
                    <a:pt x="11214" y="0"/>
                  </a:lnTo>
                  <a:close/>
                </a:path>
                <a:path w="23495" h="6350">
                  <a:moveTo>
                    <a:pt x="17411" y="0"/>
                  </a:moveTo>
                  <a:lnTo>
                    <a:pt x="16624" y="0"/>
                  </a:lnTo>
                  <a:lnTo>
                    <a:pt x="16624" y="4953"/>
                  </a:lnTo>
                  <a:lnTo>
                    <a:pt x="13538" y="0"/>
                  </a:lnTo>
                  <a:lnTo>
                    <a:pt x="12560" y="0"/>
                  </a:lnTo>
                  <a:lnTo>
                    <a:pt x="12560" y="6121"/>
                  </a:lnTo>
                  <a:lnTo>
                    <a:pt x="13347" y="6121"/>
                  </a:lnTo>
                  <a:lnTo>
                    <a:pt x="13347" y="1168"/>
                  </a:lnTo>
                  <a:lnTo>
                    <a:pt x="16484" y="6121"/>
                  </a:lnTo>
                  <a:lnTo>
                    <a:pt x="17411" y="6121"/>
                  </a:lnTo>
                  <a:lnTo>
                    <a:pt x="17411" y="0"/>
                  </a:lnTo>
                  <a:close/>
                </a:path>
                <a:path w="23495" h="6350">
                  <a:moveTo>
                    <a:pt x="23164" y="0"/>
                  </a:moveTo>
                  <a:lnTo>
                    <a:pt x="18211" y="0"/>
                  </a:lnTo>
                  <a:lnTo>
                    <a:pt x="18211" y="736"/>
                  </a:lnTo>
                  <a:lnTo>
                    <a:pt x="20269" y="736"/>
                  </a:lnTo>
                  <a:lnTo>
                    <a:pt x="20269" y="6121"/>
                  </a:lnTo>
                  <a:lnTo>
                    <a:pt x="21107" y="6121"/>
                  </a:lnTo>
                  <a:lnTo>
                    <a:pt x="21107" y="736"/>
                  </a:lnTo>
                  <a:lnTo>
                    <a:pt x="23164" y="736"/>
                  </a:lnTo>
                  <a:lnTo>
                    <a:pt x="23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8263" y="1456824"/>
              <a:ext cx="357210" cy="27194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861966" y="1464093"/>
              <a:ext cx="124460" cy="69850"/>
            </a:xfrm>
            <a:custGeom>
              <a:avLst/>
              <a:gdLst/>
              <a:ahLst/>
              <a:cxnLst/>
              <a:rect l="l" t="t" r="r" b="b"/>
              <a:pathLst>
                <a:path w="124460" h="69850">
                  <a:moveTo>
                    <a:pt x="3581" y="63512"/>
                  </a:moveTo>
                  <a:lnTo>
                    <a:pt x="2832" y="63512"/>
                  </a:lnTo>
                  <a:lnTo>
                    <a:pt x="2832" y="66141"/>
                  </a:lnTo>
                  <a:lnTo>
                    <a:pt x="2781" y="66484"/>
                  </a:lnTo>
                  <a:lnTo>
                    <a:pt x="2489" y="67195"/>
                  </a:lnTo>
                  <a:lnTo>
                    <a:pt x="2133" y="67437"/>
                  </a:lnTo>
                  <a:lnTo>
                    <a:pt x="1257" y="67437"/>
                  </a:lnTo>
                  <a:lnTo>
                    <a:pt x="1003" y="67297"/>
                  </a:lnTo>
                  <a:lnTo>
                    <a:pt x="800" y="66890"/>
                  </a:lnTo>
                  <a:lnTo>
                    <a:pt x="762" y="66700"/>
                  </a:lnTo>
                  <a:lnTo>
                    <a:pt x="762" y="63512"/>
                  </a:lnTo>
                  <a:lnTo>
                    <a:pt x="0" y="63512"/>
                  </a:lnTo>
                  <a:lnTo>
                    <a:pt x="0" y="66929"/>
                  </a:lnTo>
                  <a:lnTo>
                    <a:pt x="63" y="67233"/>
                  </a:lnTo>
                  <a:lnTo>
                    <a:pt x="419" y="67881"/>
                  </a:lnTo>
                  <a:lnTo>
                    <a:pt x="850" y="68097"/>
                  </a:lnTo>
                  <a:lnTo>
                    <a:pt x="1892" y="68097"/>
                  </a:lnTo>
                  <a:lnTo>
                    <a:pt x="2235" y="67983"/>
                  </a:lnTo>
                  <a:lnTo>
                    <a:pt x="2667" y="67627"/>
                  </a:lnTo>
                  <a:lnTo>
                    <a:pt x="2794" y="67487"/>
                  </a:lnTo>
                  <a:lnTo>
                    <a:pt x="2882" y="67322"/>
                  </a:lnTo>
                  <a:lnTo>
                    <a:pt x="2870" y="67970"/>
                  </a:lnTo>
                  <a:lnTo>
                    <a:pt x="3581" y="67970"/>
                  </a:lnTo>
                  <a:lnTo>
                    <a:pt x="3581" y="63512"/>
                  </a:lnTo>
                  <a:close/>
                </a:path>
                <a:path w="124460" h="69850">
                  <a:moveTo>
                    <a:pt x="3581" y="48018"/>
                  </a:moveTo>
                  <a:lnTo>
                    <a:pt x="2832" y="48018"/>
                  </a:lnTo>
                  <a:lnTo>
                    <a:pt x="2832" y="50647"/>
                  </a:lnTo>
                  <a:lnTo>
                    <a:pt x="2781" y="50990"/>
                  </a:lnTo>
                  <a:lnTo>
                    <a:pt x="2489" y="51701"/>
                  </a:lnTo>
                  <a:lnTo>
                    <a:pt x="2133" y="51943"/>
                  </a:lnTo>
                  <a:lnTo>
                    <a:pt x="1257" y="51943"/>
                  </a:lnTo>
                  <a:lnTo>
                    <a:pt x="1003" y="51803"/>
                  </a:lnTo>
                  <a:lnTo>
                    <a:pt x="800" y="51396"/>
                  </a:lnTo>
                  <a:lnTo>
                    <a:pt x="762" y="51206"/>
                  </a:lnTo>
                  <a:lnTo>
                    <a:pt x="762" y="48018"/>
                  </a:lnTo>
                  <a:lnTo>
                    <a:pt x="0" y="48018"/>
                  </a:lnTo>
                  <a:lnTo>
                    <a:pt x="0" y="51435"/>
                  </a:lnTo>
                  <a:lnTo>
                    <a:pt x="63" y="51739"/>
                  </a:lnTo>
                  <a:lnTo>
                    <a:pt x="419" y="52387"/>
                  </a:lnTo>
                  <a:lnTo>
                    <a:pt x="850" y="52603"/>
                  </a:lnTo>
                  <a:lnTo>
                    <a:pt x="1892" y="52603"/>
                  </a:lnTo>
                  <a:lnTo>
                    <a:pt x="2235" y="52476"/>
                  </a:lnTo>
                  <a:lnTo>
                    <a:pt x="2667" y="52133"/>
                  </a:lnTo>
                  <a:lnTo>
                    <a:pt x="2794" y="51993"/>
                  </a:lnTo>
                  <a:lnTo>
                    <a:pt x="2882" y="51816"/>
                  </a:lnTo>
                  <a:lnTo>
                    <a:pt x="2870" y="52476"/>
                  </a:lnTo>
                  <a:lnTo>
                    <a:pt x="3581" y="52476"/>
                  </a:lnTo>
                  <a:lnTo>
                    <a:pt x="3581" y="48018"/>
                  </a:lnTo>
                  <a:close/>
                </a:path>
                <a:path w="124460" h="69850">
                  <a:moveTo>
                    <a:pt x="3581" y="32524"/>
                  </a:moveTo>
                  <a:lnTo>
                    <a:pt x="2832" y="32524"/>
                  </a:lnTo>
                  <a:lnTo>
                    <a:pt x="2832" y="35153"/>
                  </a:lnTo>
                  <a:lnTo>
                    <a:pt x="2781" y="35483"/>
                  </a:lnTo>
                  <a:lnTo>
                    <a:pt x="2489" y="36207"/>
                  </a:lnTo>
                  <a:lnTo>
                    <a:pt x="2133" y="36436"/>
                  </a:lnTo>
                  <a:lnTo>
                    <a:pt x="1257" y="36436"/>
                  </a:lnTo>
                  <a:lnTo>
                    <a:pt x="1003" y="36309"/>
                  </a:lnTo>
                  <a:lnTo>
                    <a:pt x="800" y="35890"/>
                  </a:lnTo>
                  <a:lnTo>
                    <a:pt x="762" y="35712"/>
                  </a:lnTo>
                  <a:lnTo>
                    <a:pt x="762" y="32524"/>
                  </a:lnTo>
                  <a:lnTo>
                    <a:pt x="0" y="32524"/>
                  </a:lnTo>
                  <a:lnTo>
                    <a:pt x="0" y="35928"/>
                  </a:lnTo>
                  <a:lnTo>
                    <a:pt x="63" y="36233"/>
                  </a:lnTo>
                  <a:lnTo>
                    <a:pt x="419" y="36893"/>
                  </a:lnTo>
                  <a:lnTo>
                    <a:pt x="850" y="37096"/>
                  </a:lnTo>
                  <a:lnTo>
                    <a:pt x="1892" y="37096"/>
                  </a:lnTo>
                  <a:lnTo>
                    <a:pt x="2235" y="36982"/>
                  </a:lnTo>
                  <a:lnTo>
                    <a:pt x="2667" y="36626"/>
                  </a:lnTo>
                  <a:lnTo>
                    <a:pt x="2794" y="36499"/>
                  </a:lnTo>
                  <a:lnTo>
                    <a:pt x="2882" y="36322"/>
                  </a:lnTo>
                  <a:lnTo>
                    <a:pt x="2870" y="36982"/>
                  </a:lnTo>
                  <a:lnTo>
                    <a:pt x="3581" y="36982"/>
                  </a:lnTo>
                  <a:lnTo>
                    <a:pt x="3581" y="32524"/>
                  </a:lnTo>
                  <a:close/>
                </a:path>
                <a:path w="124460" h="69850">
                  <a:moveTo>
                    <a:pt x="3581" y="17030"/>
                  </a:moveTo>
                  <a:lnTo>
                    <a:pt x="2832" y="17030"/>
                  </a:lnTo>
                  <a:lnTo>
                    <a:pt x="2832" y="19659"/>
                  </a:lnTo>
                  <a:lnTo>
                    <a:pt x="2781" y="20002"/>
                  </a:lnTo>
                  <a:lnTo>
                    <a:pt x="2489" y="20713"/>
                  </a:lnTo>
                  <a:lnTo>
                    <a:pt x="2133" y="20942"/>
                  </a:lnTo>
                  <a:lnTo>
                    <a:pt x="1257" y="20942"/>
                  </a:lnTo>
                  <a:lnTo>
                    <a:pt x="1003" y="20815"/>
                  </a:lnTo>
                  <a:lnTo>
                    <a:pt x="800" y="20408"/>
                  </a:lnTo>
                  <a:lnTo>
                    <a:pt x="762" y="20218"/>
                  </a:lnTo>
                  <a:lnTo>
                    <a:pt x="762" y="17030"/>
                  </a:lnTo>
                  <a:lnTo>
                    <a:pt x="0" y="17030"/>
                  </a:lnTo>
                  <a:lnTo>
                    <a:pt x="0" y="20447"/>
                  </a:lnTo>
                  <a:lnTo>
                    <a:pt x="63" y="20739"/>
                  </a:lnTo>
                  <a:lnTo>
                    <a:pt x="419" y="21399"/>
                  </a:lnTo>
                  <a:lnTo>
                    <a:pt x="850" y="21615"/>
                  </a:lnTo>
                  <a:lnTo>
                    <a:pt x="1892" y="21615"/>
                  </a:lnTo>
                  <a:lnTo>
                    <a:pt x="2235" y="21488"/>
                  </a:lnTo>
                  <a:lnTo>
                    <a:pt x="2667" y="21145"/>
                  </a:lnTo>
                  <a:lnTo>
                    <a:pt x="2794" y="21005"/>
                  </a:lnTo>
                  <a:lnTo>
                    <a:pt x="2882" y="20828"/>
                  </a:lnTo>
                  <a:lnTo>
                    <a:pt x="2870" y="21488"/>
                  </a:lnTo>
                  <a:lnTo>
                    <a:pt x="3581" y="21488"/>
                  </a:lnTo>
                  <a:lnTo>
                    <a:pt x="3581" y="17030"/>
                  </a:lnTo>
                  <a:close/>
                </a:path>
                <a:path w="124460" h="69850">
                  <a:moveTo>
                    <a:pt x="8166" y="66268"/>
                  </a:moveTo>
                  <a:lnTo>
                    <a:pt x="8013" y="65976"/>
                  </a:lnTo>
                  <a:lnTo>
                    <a:pt x="7531" y="65659"/>
                  </a:lnTo>
                  <a:lnTo>
                    <a:pt x="7175" y="65532"/>
                  </a:lnTo>
                  <a:lnTo>
                    <a:pt x="5930" y="65227"/>
                  </a:lnTo>
                  <a:lnTo>
                    <a:pt x="5765" y="65163"/>
                  </a:lnTo>
                  <a:lnTo>
                    <a:pt x="5461" y="64985"/>
                  </a:lnTo>
                  <a:lnTo>
                    <a:pt x="5359" y="64820"/>
                  </a:lnTo>
                  <a:lnTo>
                    <a:pt x="5359" y="64452"/>
                  </a:lnTo>
                  <a:lnTo>
                    <a:pt x="5435" y="64312"/>
                  </a:lnTo>
                  <a:lnTo>
                    <a:pt x="5727" y="64096"/>
                  </a:lnTo>
                  <a:lnTo>
                    <a:pt x="5943" y="64033"/>
                  </a:lnTo>
                  <a:lnTo>
                    <a:pt x="6654" y="64033"/>
                  </a:lnTo>
                  <a:lnTo>
                    <a:pt x="7302" y="64795"/>
                  </a:lnTo>
                  <a:lnTo>
                    <a:pt x="8001" y="64795"/>
                  </a:lnTo>
                  <a:lnTo>
                    <a:pt x="8013" y="64503"/>
                  </a:lnTo>
                  <a:lnTo>
                    <a:pt x="7924" y="64236"/>
                  </a:lnTo>
                  <a:lnTo>
                    <a:pt x="7442" y="63601"/>
                  </a:lnTo>
                  <a:lnTo>
                    <a:pt x="6959" y="63398"/>
                  </a:lnTo>
                  <a:lnTo>
                    <a:pt x="5778" y="63398"/>
                  </a:lnTo>
                  <a:lnTo>
                    <a:pt x="5359" y="63538"/>
                  </a:lnTo>
                  <a:lnTo>
                    <a:pt x="4749" y="64046"/>
                  </a:lnTo>
                  <a:lnTo>
                    <a:pt x="4610" y="64389"/>
                  </a:lnTo>
                  <a:lnTo>
                    <a:pt x="4610" y="65176"/>
                  </a:lnTo>
                  <a:lnTo>
                    <a:pt x="4762" y="65455"/>
                  </a:lnTo>
                  <a:lnTo>
                    <a:pt x="5270" y="65773"/>
                  </a:lnTo>
                  <a:lnTo>
                    <a:pt x="5549" y="65874"/>
                  </a:lnTo>
                  <a:lnTo>
                    <a:pt x="6845" y="66205"/>
                  </a:lnTo>
                  <a:lnTo>
                    <a:pt x="7061" y="66268"/>
                  </a:lnTo>
                  <a:lnTo>
                    <a:pt x="7327" y="66433"/>
                  </a:lnTo>
                  <a:lnTo>
                    <a:pt x="7416" y="66586"/>
                  </a:lnTo>
                  <a:lnTo>
                    <a:pt x="7416" y="67017"/>
                  </a:lnTo>
                  <a:lnTo>
                    <a:pt x="7315" y="67208"/>
                  </a:lnTo>
                  <a:lnTo>
                    <a:pt x="6896" y="67449"/>
                  </a:lnTo>
                  <a:lnTo>
                    <a:pt x="6642" y="67513"/>
                  </a:lnTo>
                  <a:lnTo>
                    <a:pt x="5905" y="67513"/>
                  </a:lnTo>
                  <a:lnTo>
                    <a:pt x="5575" y="67386"/>
                  </a:lnTo>
                  <a:lnTo>
                    <a:pt x="5283" y="67017"/>
                  </a:lnTo>
                  <a:lnTo>
                    <a:pt x="5219" y="66827"/>
                  </a:lnTo>
                  <a:lnTo>
                    <a:pt x="5194" y="66573"/>
                  </a:lnTo>
                  <a:lnTo>
                    <a:pt x="4483" y="66573"/>
                  </a:lnTo>
                  <a:lnTo>
                    <a:pt x="4495" y="67017"/>
                  </a:lnTo>
                  <a:lnTo>
                    <a:pt x="4648" y="67386"/>
                  </a:lnTo>
                  <a:lnTo>
                    <a:pt x="5194" y="67995"/>
                  </a:lnTo>
                  <a:lnTo>
                    <a:pt x="5664" y="68148"/>
                  </a:lnTo>
                  <a:lnTo>
                    <a:pt x="6946" y="68148"/>
                  </a:lnTo>
                  <a:lnTo>
                    <a:pt x="7404" y="67995"/>
                  </a:lnTo>
                  <a:lnTo>
                    <a:pt x="8001" y="67424"/>
                  </a:lnTo>
                  <a:lnTo>
                    <a:pt x="8166" y="67081"/>
                  </a:lnTo>
                  <a:lnTo>
                    <a:pt x="8166" y="66268"/>
                  </a:lnTo>
                  <a:close/>
                </a:path>
                <a:path w="124460" h="69850">
                  <a:moveTo>
                    <a:pt x="8166" y="50774"/>
                  </a:moveTo>
                  <a:lnTo>
                    <a:pt x="8013" y="50469"/>
                  </a:lnTo>
                  <a:lnTo>
                    <a:pt x="7531" y="50165"/>
                  </a:lnTo>
                  <a:lnTo>
                    <a:pt x="7175" y="50038"/>
                  </a:lnTo>
                  <a:lnTo>
                    <a:pt x="5930" y="49733"/>
                  </a:lnTo>
                  <a:lnTo>
                    <a:pt x="5765" y="49669"/>
                  </a:lnTo>
                  <a:lnTo>
                    <a:pt x="5461" y="49491"/>
                  </a:lnTo>
                  <a:lnTo>
                    <a:pt x="5359" y="49326"/>
                  </a:lnTo>
                  <a:lnTo>
                    <a:pt x="5359" y="48958"/>
                  </a:lnTo>
                  <a:lnTo>
                    <a:pt x="5435" y="48818"/>
                  </a:lnTo>
                  <a:lnTo>
                    <a:pt x="5727" y="48590"/>
                  </a:lnTo>
                  <a:lnTo>
                    <a:pt x="5943" y="48539"/>
                  </a:lnTo>
                  <a:lnTo>
                    <a:pt x="6654" y="48539"/>
                  </a:lnTo>
                  <a:lnTo>
                    <a:pt x="7302" y="49301"/>
                  </a:lnTo>
                  <a:lnTo>
                    <a:pt x="8001" y="49301"/>
                  </a:lnTo>
                  <a:lnTo>
                    <a:pt x="8013" y="49009"/>
                  </a:lnTo>
                  <a:lnTo>
                    <a:pt x="7924" y="48742"/>
                  </a:lnTo>
                  <a:lnTo>
                    <a:pt x="7442" y="48094"/>
                  </a:lnTo>
                  <a:lnTo>
                    <a:pt x="6959" y="47904"/>
                  </a:lnTo>
                  <a:lnTo>
                    <a:pt x="5778" y="47904"/>
                  </a:lnTo>
                  <a:lnTo>
                    <a:pt x="5359" y="48031"/>
                  </a:lnTo>
                  <a:lnTo>
                    <a:pt x="4749" y="48552"/>
                  </a:lnTo>
                  <a:lnTo>
                    <a:pt x="4610" y="48895"/>
                  </a:lnTo>
                  <a:lnTo>
                    <a:pt x="4610" y="49669"/>
                  </a:lnTo>
                  <a:lnTo>
                    <a:pt x="4762" y="49961"/>
                  </a:lnTo>
                  <a:lnTo>
                    <a:pt x="5270" y="50279"/>
                  </a:lnTo>
                  <a:lnTo>
                    <a:pt x="5549" y="50380"/>
                  </a:lnTo>
                  <a:lnTo>
                    <a:pt x="6845" y="50698"/>
                  </a:lnTo>
                  <a:lnTo>
                    <a:pt x="7061" y="50774"/>
                  </a:lnTo>
                  <a:lnTo>
                    <a:pt x="7327" y="50939"/>
                  </a:lnTo>
                  <a:lnTo>
                    <a:pt x="7416" y="51079"/>
                  </a:lnTo>
                  <a:lnTo>
                    <a:pt x="7416" y="51523"/>
                  </a:lnTo>
                  <a:lnTo>
                    <a:pt x="7315" y="51714"/>
                  </a:lnTo>
                  <a:lnTo>
                    <a:pt x="6896" y="51955"/>
                  </a:lnTo>
                  <a:lnTo>
                    <a:pt x="6642" y="52006"/>
                  </a:lnTo>
                  <a:lnTo>
                    <a:pt x="5905" y="52006"/>
                  </a:lnTo>
                  <a:lnTo>
                    <a:pt x="5575" y="51892"/>
                  </a:lnTo>
                  <a:lnTo>
                    <a:pt x="5283" y="51523"/>
                  </a:lnTo>
                  <a:lnTo>
                    <a:pt x="5219" y="51333"/>
                  </a:lnTo>
                  <a:lnTo>
                    <a:pt x="5194" y="51079"/>
                  </a:lnTo>
                  <a:lnTo>
                    <a:pt x="4483" y="51079"/>
                  </a:lnTo>
                  <a:lnTo>
                    <a:pt x="4495" y="51523"/>
                  </a:lnTo>
                  <a:lnTo>
                    <a:pt x="4648" y="51892"/>
                  </a:lnTo>
                  <a:lnTo>
                    <a:pt x="5194" y="52501"/>
                  </a:lnTo>
                  <a:lnTo>
                    <a:pt x="5664" y="52641"/>
                  </a:lnTo>
                  <a:lnTo>
                    <a:pt x="6946" y="52641"/>
                  </a:lnTo>
                  <a:lnTo>
                    <a:pt x="7404" y="52501"/>
                  </a:lnTo>
                  <a:lnTo>
                    <a:pt x="8001" y="51930"/>
                  </a:lnTo>
                  <a:lnTo>
                    <a:pt x="8166" y="51587"/>
                  </a:lnTo>
                  <a:lnTo>
                    <a:pt x="8166" y="50774"/>
                  </a:lnTo>
                  <a:close/>
                </a:path>
                <a:path w="124460" h="69850">
                  <a:moveTo>
                    <a:pt x="8166" y="35280"/>
                  </a:moveTo>
                  <a:lnTo>
                    <a:pt x="8013" y="34975"/>
                  </a:lnTo>
                  <a:lnTo>
                    <a:pt x="7531" y="34658"/>
                  </a:lnTo>
                  <a:lnTo>
                    <a:pt x="7175" y="34544"/>
                  </a:lnTo>
                  <a:lnTo>
                    <a:pt x="5930" y="34239"/>
                  </a:lnTo>
                  <a:lnTo>
                    <a:pt x="5765" y="34175"/>
                  </a:lnTo>
                  <a:lnTo>
                    <a:pt x="5461" y="33985"/>
                  </a:lnTo>
                  <a:lnTo>
                    <a:pt x="5359" y="33832"/>
                  </a:lnTo>
                  <a:lnTo>
                    <a:pt x="5359" y="33464"/>
                  </a:lnTo>
                  <a:lnTo>
                    <a:pt x="5435" y="33312"/>
                  </a:lnTo>
                  <a:lnTo>
                    <a:pt x="5727" y="33096"/>
                  </a:lnTo>
                  <a:lnTo>
                    <a:pt x="5943" y="33045"/>
                  </a:lnTo>
                  <a:lnTo>
                    <a:pt x="6654" y="33045"/>
                  </a:lnTo>
                  <a:lnTo>
                    <a:pt x="7302" y="33807"/>
                  </a:lnTo>
                  <a:lnTo>
                    <a:pt x="8001" y="33807"/>
                  </a:lnTo>
                  <a:lnTo>
                    <a:pt x="8013" y="33515"/>
                  </a:lnTo>
                  <a:lnTo>
                    <a:pt x="7924" y="33248"/>
                  </a:lnTo>
                  <a:lnTo>
                    <a:pt x="7442" y="32600"/>
                  </a:lnTo>
                  <a:lnTo>
                    <a:pt x="6959" y="32410"/>
                  </a:lnTo>
                  <a:lnTo>
                    <a:pt x="5778" y="32410"/>
                  </a:lnTo>
                  <a:lnTo>
                    <a:pt x="5359" y="32537"/>
                  </a:lnTo>
                  <a:lnTo>
                    <a:pt x="4749" y="33058"/>
                  </a:lnTo>
                  <a:lnTo>
                    <a:pt x="4610" y="33401"/>
                  </a:lnTo>
                  <a:lnTo>
                    <a:pt x="4610" y="34175"/>
                  </a:lnTo>
                  <a:lnTo>
                    <a:pt x="4762" y="34455"/>
                  </a:lnTo>
                  <a:lnTo>
                    <a:pt x="5270" y="34785"/>
                  </a:lnTo>
                  <a:lnTo>
                    <a:pt x="5549" y="34886"/>
                  </a:lnTo>
                  <a:lnTo>
                    <a:pt x="6845" y="35204"/>
                  </a:lnTo>
                  <a:lnTo>
                    <a:pt x="7061" y="35280"/>
                  </a:lnTo>
                  <a:lnTo>
                    <a:pt x="7327" y="35445"/>
                  </a:lnTo>
                  <a:lnTo>
                    <a:pt x="7416" y="35585"/>
                  </a:lnTo>
                  <a:lnTo>
                    <a:pt x="7416" y="36029"/>
                  </a:lnTo>
                  <a:lnTo>
                    <a:pt x="7315" y="36220"/>
                  </a:lnTo>
                  <a:lnTo>
                    <a:pt x="6896" y="36461"/>
                  </a:lnTo>
                  <a:lnTo>
                    <a:pt x="6642" y="36512"/>
                  </a:lnTo>
                  <a:lnTo>
                    <a:pt x="5905" y="36512"/>
                  </a:lnTo>
                  <a:lnTo>
                    <a:pt x="5575" y="36398"/>
                  </a:lnTo>
                  <a:lnTo>
                    <a:pt x="5283" y="36029"/>
                  </a:lnTo>
                  <a:lnTo>
                    <a:pt x="5219" y="35826"/>
                  </a:lnTo>
                  <a:lnTo>
                    <a:pt x="5194" y="35585"/>
                  </a:lnTo>
                  <a:lnTo>
                    <a:pt x="4483" y="35585"/>
                  </a:lnTo>
                  <a:lnTo>
                    <a:pt x="4495" y="36029"/>
                  </a:lnTo>
                  <a:lnTo>
                    <a:pt x="4648" y="36398"/>
                  </a:lnTo>
                  <a:lnTo>
                    <a:pt x="5194" y="36995"/>
                  </a:lnTo>
                  <a:lnTo>
                    <a:pt x="5664" y="37147"/>
                  </a:lnTo>
                  <a:lnTo>
                    <a:pt x="6946" y="37147"/>
                  </a:lnTo>
                  <a:lnTo>
                    <a:pt x="7404" y="37007"/>
                  </a:lnTo>
                  <a:lnTo>
                    <a:pt x="8001" y="36423"/>
                  </a:lnTo>
                  <a:lnTo>
                    <a:pt x="8166" y="36093"/>
                  </a:lnTo>
                  <a:lnTo>
                    <a:pt x="8166" y="35280"/>
                  </a:lnTo>
                  <a:close/>
                </a:path>
                <a:path w="124460" h="69850">
                  <a:moveTo>
                    <a:pt x="8166" y="19786"/>
                  </a:moveTo>
                  <a:lnTo>
                    <a:pt x="8013" y="19481"/>
                  </a:lnTo>
                  <a:lnTo>
                    <a:pt x="7531" y="19164"/>
                  </a:lnTo>
                  <a:lnTo>
                    <a:pt x="7175" y="19050"/>
                  </a:lnTo>
                  <a:lnTo>
                    <a:pt x="5930" y="18745"/>
                  </a:lnTo>
                  <a:lnTo>
                    <a:pt x="5765" y="18681"/>
                  </a:lnTo>
                  <a:lnTo>
                    <a:pt x="5461" y="18503"/>
                  </a:lnTo>
                  <a:lnTo>
                    <a:pt x="5359" y="18338"/>
                  </a:lnTo>
                  <a:lnTo>
                    <a:pt x="5359" y="17970"/>
                  </a:lnTo>
                  <a:lnTo>
                    <a:pt x="5435" y="17830"/>
                  </a:lnTo>
                  <a:lnTo>
                    <a:pt x="5727" y="17602"/>
                  </a:lnTo>
                  <a:lnTo>
                    <a:pt x="5943" y="17551"/>
                  </a:lnTo>
                  <a:lnTo>
                    <a:pt x="6654" y="17551"/>
                  </a:lnTo>
                  <a:lnTo>
                    <a:pt x="7302" y="18313"/>
                  </a:lnTo>
                  <a:lnTo>
                    <a:pt x="8001" y="18313"/>
                  </a:lnTo>
                  <a:lnTo>
                    <a:pt x="8013" y="18021"/>
                  </a:lnTo>
                  <a:lnTo>
                    <a:pt x="7924" y="17754"/>
                  </a:lnTo>
                  <a:lnTo>
                    <a:pt x="7442" y="17106"/>
                  </a:lnTo>
                  <a:lnTo>
                    <a:pt x="6959" y="16916"/>
                  </a:lnTo>
                  <a:lnTo>
                    <a:pt x="5778" y="16916"/>
                  </a:lnTo>
                  <a:lnTo>
                    <a:pt x="5359" y="17043"/>
                  </a:lnTo>
                  <a:lnTo>
                    <a:pt x="4749" y="17564"/>
                  </a:lnTo>
                  <a:lnTo>
                    <a:pt x="4610" y="17907"/>
                  </a:lnTo>
                  <a:lnTo>
                    <a:pt x="4610" y="18681"/>
                  </a:lnTo>
                  <a:lnTo>
                    <a:pt x="4762" y="18973"/>
                  </a:lnTo>
                  <a:lnTo>
                    <a:pt x="5270" y="19291"/>
                  </a:lnTo>
                  <a:lnTo>
                    <a:pt x="5549" y="19392"/>
                  </a:lnTo>
                  <a:lnTo>
                    <a:pt x="6845" y="19710"/>
                  </a:lnTo>
                  <a:lnTo>
                    <a:pt x="7061" y="19786"/>
                  </a:lnTo>
                  <a:lnTo>
                    <a:pt x="7327" y="19951"/>
                  </a:lnTo>
                  <a:lnTo>
                    <a:pt x="7416" y="20091"/>
                  </a:lnTo>
                  <a:lnTo>
                    <a:pt x="7416" y="20535"/>
                  </a:lnTo>
                  <a:lnTo>
                    <a:pt x="7315" y="20726"/>
                  </a:lnTo>
                  <a:lnTo>
                    <a:pt x="6896" y="20967"/>
                  </a:lnTo>
                  <a:lnTo>
                    <a:pt x="6642" y="21018"/>
                  </a:lnTo>
                  <a:lnTo>
                    <a:pt x="5905" y="21018"/>
                  </a:lnTo>
                  <a:lnTo>
                    <a:pt x="5575" y="20904"/>
                  </a:lnTo>
                  <a:lnTo>
                    <a:pt x="5283" y="20535"/>
                  </a:lnTo>
                  <a:lnTo>
                    <a:pt x="5219" y="20345"/>
                  </a:lnTo>
                  <a:lnTo>
                    <a:pt x="5194" y="20091"/>
                  </a:lnTo>
                  <a:lnTo>
                    <a:pt x="4483" y="20091"/>
                  </a:lnTo>
                  <a:lnTo>
                    <a:pt x="4495" y="20535"/>
                  </a:lnTo>
                  <a:lnTo>
                    <a:pt x="4648" y="20904"/>
                  </a:lnTo>
                  <a:lnTo>
                    <a:pt x="5194" y="21513"/>
                  </a:lnTo>
                  <a:lnTo>
                    <a:pt x="5664" y="21653"/>
                  </a:lnTo>
                  <a:lnTo>
                    <a:pt x="6946" y="21653"/>
                  </a:lnTo>
                  <a:lnTo>
                    <a:pt x="7404" y="21513"/>
                  </a:lnTo>
                  <a:lnTo>
                    <a:pt x="8001" y="20942"/>
                  </a:lnTo>
                  <a:lnTo>
                    <a:pt x="8166" y="20599"/>
                  </a:lnTo>
                  <a:lnTo>
                    <a:pt x="8166" y="19786"/>
                  </a:lnTo>
                  <a:close/>
                </a:path>
                <a:path w="124460" h="69850">
                  <a:moveTo>
                    <a:pt x="12242" y="139"/>
                  </a:moveTo>
                  <a:lnTo>
                    <a:pt x="10934" y="139"/>
                  </a:lnTo>
                  <a:lnTo>
                    <a:pt x="10934" y="3149"/>
                  </a:lnTo>
                  <a:lnTo>
                    <a:pt x="10896" y="3403"/>
                  </a:lnTo>
                  <a:lnTo>
                    <a:pt x="10642" y="3949"/>
                  </a:lnTo>
                  <a:lnTo>
                    <a:pt x="10337" y="4127"/>
                  </a:lnTo>
                  <a:lnTo>
                    <a:pt x="9550" y="4127"/>
                  </a:lnTo>
                  <a:lnTo>
                    <a:pt x="9321" y="4000"/>
                  </a:lnTo>
                  <a:lnTo>
                    <a:pt x="9144" y="3606"/>
                  </a:lnTo>
                  <a:lnTo>
                    <a:pt x="9105" y="3403"/>
                  </a:lnTo>
                  <a:lnTo>
                    <a:pt x="9105" y="139"/>
                  </a:lnTo>
                  <a:lnTo>
                    <a:pt x="7772" y="139"/>
                  </a:lnTo>
                  <a:lnTo>
                    <a:pt x="7772" y="3683"/>
                  </a:lnTo>
                  <a:lnTo>
                    <a:pt x="7848" y="4114"/>
                  </a:lnTo>
                  <a:lnTo>
                    <a:pt x="8242" y="4927"/>
                  </a:lnTo>
                  <a:lnTo>
                    <a:pt x="8737" y="5194"/>
                  </a:lnTo>
                  <a:lnTo>
                    <a:pt x="9728" y="5194"/>
                  </a:lnTo>
                  <a:lnTo>
                    <a:pt x="10985" y="4381"/>
                  </a:lnTo>
                  <a:lnTo>
                    <a:pt x="10985" y="5080"/>
                  </a:lnTo>
                  <a:lnTo>
                    <a:pt x="12242" y="5080"/>
                  </a:lnTo>
                  <a:lnTo>
                    <a:pt x="12242" y="139"/>
                  </a:lnTo>
                  <a:close/>
                </a:path>
                <a:path w="124460" h="69850">
                  <a:moveTo>
                    <a:pt x="12839" y="65989"/>
                  </a:moveTo>
                  <a:lnTo>
                    <a:pt x="12827" y="65392"/>
                  </a:lnTo>
                  <a:lnTo>
                    <a:pt x="12738" y="64808"/>
                  </a:lnTo>
                  <a:lnTo>
                    <a:pt x="12623" y="64439"/>
                  </a:lnTo>
                  <a:lnTo>
                    <a:pt x="12369" y="64071"/>
                  </a:lnTo>
                  <a:lnTo>
                    <a:pt x="12090" y="63792"/>
                  </a:lnTo>
                  <a:lnTo>
                    <a:pt x="12065" y="65392"/>
                  </a:lnTo>
                  <a:lnTo>
                    <a:pt x="9588" y="65392"/>
                  </a:lnTo>
                  <a:lnTo>
                    <a:pt x="9601" y="65062"/>
                  </a:lnTo>
                  <a:lnTo>
                    <a:pt x="9728" y="64693"/>
                  </a:lnTo>
                  <a:lnTo>
                    <a:pt x="10198" y="64198"/>
                  </a:lnTo>
                  <a:lnTo>
                    <a:pt x="10490" y="64071"/>
                  </a:lnTo>
                  <a:lnTo>
                    <a:pt x="11303" y="64071"/>
                  </a:lnTo>
                  <a:lnTo>
                    <a:pt x="11645" y="64249"/>
                  </a:lnTo>
                  <a:lnTo>
                    <a:pt x="11899" y="64706"/>
                  </a:lnTo>
                  <a:lnTo>
                    <a:pt x="12014" y="65011"/>
                  </a:lnTo>
                  <a:lnTo>
                    <a:pt x="12065" y="65392"/>
                  </a:lnTo>
                  <a:lnTo>
                    <a:pt x="12065" y="63779"/>
                  </a:lnTo>
                  <a:lnTo>
                    <a:pt x="11493" y="63487"/>
                  </a:lnTo>
                  <a:lnTo>
                    <a:pt x="11188" y="63411"/>
                  </a:lnTo>
                  <a:lnTo>
                    <a:pt x="10248" y="63411"/>
                  </a:lnTo>
                  <a:lnTo>
                    <a:pt x="9740" y="63639"/>
                  </a:lnTo>
                  <a:lnTo>
                    <a:pt x="8966" y="64541"/>
                  </a:lnTo>
                  <a:lnTo>
                    <a:pt x="8864" y="64808"/>
                  </a:lnTo>
                  <a:lnTo>
                    <a:pt x="8953" y="67119"/>
                  </a:lnTo>
                  <a:lnTo>
                    <a:pt x="9728" y="67932"/>
                  </a:lnTo>
                  <a:lnTo>
                    <a:pt x="10198" y="68135"/>
                  </a:lnTo>
                  <a:lnTo>
                    <a:pt x="10985" y="68135"/>
                  </a:lnTo>
                  <a:lnTo>
                    <a:pt x="12776" y="66573"/>
                  </a:lnTo>
                  <a:lnTo>
                    <a:pt x="12039" y="66573"/>
                  </a:lnTo>
                  <a:lnTo>
                    <a:pt x="11963" y="66802"/>
                  </a:lnTo>
                  <a:lnTo>
                    <a:pt x="11887" y="66954"/>
                  </a:lnTo>
                  <a:lnTo>
                    <a:pt x="11518" y="67360"/>
                  </a:lnTo>
                  <a:lnTo>
                    <a:pt x="11214" y="67487"/>
                  </a:lnTo>
                  <a:lnTo>
                    <a:pt x="10401" y="67487"/>
                  </a:lnTo>
                  <a:lnTo>
                    <a:pt x="10109" y="67360"/>
                  </a:lnTo>
                  <a:lnTo>
                    <a:pt x="9690" y="66802"/>
                  </a:lnTo>
                  <a:lnTo>
                    <a:pt x="9575" y="65989"/>
                  </a:lnTo>
                  <a:lnTo>
                    <a:pt x="12839" y="65989"/>
                  </a:lnTo>
                  <a:close/>
                </a:path>
                <a:path w="124460" h="69850">
                  <a:moveTo>
                    <a:pt x="12839" y="50482"/>
                  </a:moveTo>
                  <a:lnTo>
                    <a:pt x="12827" y="49898"/>
                  </a:lnTo>
                  <a:lnTo>
                    <a:pt x="12738" y="49314"/>
                  </a:lnTo>
                  <a:lnTo>
                    <a:pt x="12623" y="48945"/>
                  </a:lnTo>
                  <a:lnTo>
                    <a:pt x="12369" y="48577"/>
                  </a:lnTo>
                  <a:lnTo>
                    <a:pt x="12090" y="48285"/>
                  </a:lnTo>
                  <a:lnTo>
                    <a:pt x="12065" y="49898"/>
                  </a:lnTo>
                  <a:lnTo>
                    <a:pt x="9588" y="49898"/>
                  </a:lnTo>
                  <a:lnTo>
                    <a:pt x="9601" y="49568"/>
                  </a:lnTo>
                  <a:lnTo>
                    <a:pt x="9728" y="49199"/>
                  </a:lnTo>
                  <a:lnTo>
                    <a:pt x="10198" y="48691"/>
                  </a:lnTo>
                  <a:lnTo>
                    <a:pt x="10490" y="48577"/>
                  </a:lnTo>
                  <a:lnTo>
                    <a:pt x="11303" y="48577"/>
                  </a:lnTo>
                  <a:lnTo>
                    <a:pt x="11645" y="48755"/>
                  </a:lnTo>
                  <a:lnTo>
                    <a:pt x="11899" y="49199"/>
                  </a:lnTo>
                  <a:lnTo>
                    <a:pt x="12014" y="49504"/>
                  </a:lnTo>
                  <a:lnTo>
                    <a:pt x="12065" y="49898"/>
                  </a:lnTo>
                  <a:lnTo>
                    <a:pt x="12065" y="48285"/>
                  </a:lnTo>
                  <a:lnTo>
                    <a:pt x="11493" y="47993"/>
                  </a:lnTo>
                  <a:lnTo>
                    <a:pt x="11188" y="47917"/>
                  </a:lnTo>
                  <a:lnTo>
                    <a:pt x="10248" y="47917"/>
                  </a:lnTo>
                  <a:lnTo>
                    <a:pt x="9740" y="48145"/>
                  </a:lnTo>
                  <a:lnTo>
                    <a:pt x="8966" y="49034"/>
                  </a:lnTo>
                  <a:lnTo>
                    <a:pt x="8864" y="49314"/>
                  </a:lnTo>
                  <a:lnTo>
                    <a:pt x="8953" y="51625"/>
                  </a:lnTo>
                  <a:lnTo>
                    <a:pt x="9728" y="52438"/>
                  </a:lnTo>
                  <a:lnTo>
                    <a:pt x="10198" y="52641"/>
                  </a:lnTo>
                  <a:lnTo>
                    <a:pt x="10985" y="52641"/>
                  </a:lnTo>
                  <a:lnTo>
                    <a:pt x="12776" y="51079"/>
                  </a:lnTo>
                  <a:lnTo>
                    <a:pt x="12039" y="51079"/>
                  </a:lnTo>
                  <a:lnTo>
                    <a:pt x="11963" y="51308"/>
                  </a:lnTo>
                  <a:lnTo>
                    <a:pt x="11887" y="51447"/>
                  </a:lnTo>
                  <a:lnTo>
                    <a:pt x="11518" y="51854"/>
                  </a:lnTo>
                  <a:lnTo>
                    <a:pt x="11214" y="51981"/>
                  </a:lnTo>
                  <a:lnTo>
                    <a:pt x="10401" y="51981"/>
                  </a:lnTo>
                  <a:lnTo>
                    <a:pt x="10109" y="51854"/>
                  </a:lnTo>
                  <a:lnTo>
                    <a:pt x="9690" y="51308"/>
                  </a:lnTo>
                  <a:lnTo>
                    <a:pt x="9575" y="50482"/>
                  </a:lnTo>
                  <a:lnTo>
                    <a:pt x="12839" y="50482"/>
                  </a:lnTo>
                  <a:close/>
                </a:path>
                <a:path w="124460" h="69850">
                  <a:moveTo>
                    <a:pt x="12839" y="34988"/>
                  </a:moveTo>
                  <a:lnTo>
                    <a:pt x="12827" y="34391"/>
                  </a:lnTo>
                  <a:lnTo>
                    <a:pt x="12738" y="33807"/>
                  </a:lnTo>
                  <a:lnTo>
                    <a:pt x="12623" y="33439"/>
                  </a:lnTo>
                  <a:lnTo>
                    <a:pt x="12369" y="33070"/>
                  </a:lnTo>
                  <a:lnTo>
                    <a:pt x="12090" y="32791"/>
                  </a:lnTo>
                  <a:lnTo>
                    <a:pt x="12065" y="34391"/>
                  </a:lnTo>
                  <a:lnTo>
                    <a:pt x="9588" y="34391"/>
                  </a:lnTo>
                  <a:lnTo>
                    <a:pt x="9601" y="34074"/>
                  </a:lnTo>
                  <a:lnTo>
                    <a:pt x="9728" y="33693"/>
                  </a:lnTo>
                  <a:lnTo>
                    <a:pt x="10198" y="33197"/>
                  </a:lnTo>
                  <a:lnTo>
                    <a:pt x="10490" y="33070"/>
                  </a:lnTo>
                  <a:lnTo>
                    <a:pt x="11303" y="33070"/>
                  </a:lnTo>
                  <a:lnTo>
                    <a:pt x="11645" y="33261"/>
                  </a:lnTo>
                  <a:lnTo>
                    <a:pt x="11899" y="33705"/>
                  </a:lnTo>
                  <a:lnTo>
                    <a:pt x="12014" y="34010"/>
                  </a:lnTo>
                  <a:lnTo>
                    <a:pt x="12065" y="34391"/>
                  </a:lnTo>
                  <a:lnTo>
                    <a:pt x="12065" y="32791"/>
                  </a:lnTo>
                  <a:lnTo>
                    <a:pt x="11493" y="32499"/>
                  </a:lnTo>
                  <a:lnTo>
                    <a:pt x="11188" y="32423"/>
                  </a:lnTo>
                  <a:lnTo>
                    <a:pt x="10248" y="32423"/>
                  </a:lnTo>
                  <a:lnTo>
                    <a:pt x="9740" y="32639"/>
                  </a:lnTo>
                  <a:lnTo>
                    <a:pt x="8966" y="33540"/>
                  </a:lnTo>
                  <a:lnTo>
                    <a:pt x="8864" y="33807"/>
                  </a:lnTo>
                  <a:lnTo>
                    <a:pt x="8953" y="36131"/>
                  </a:lnTo>
                  <a:lnTo>
                    <a:pt x="9728" y="36931"/>
                  </a:lnTo>
                  <a:lnTo>
                    <a:pt x="10198" y="37134"/>
                  </a:lnTo>
                  <a:lnTo>
                    <a:pt x="10985" y="37134"/>
                  </a:lnTo>
                  <a:lnTo>
                    <a:pt x="12776" y="35585"/>
                  </a:lnTo>
                  <a:lnTo>
                    <a:pt x="12039" y="35585"/>
                  </a:lnTo>
                  <a:lnTo>
                    <a:pt x="11963" y="35801"/>
                  </a:lnTo>
                  <a:lnTo>
                    <a:pt x="11887" y="35953"/>
                  </a:lnTo>
                  <a:lnTo>
                    <a:pt x="11518" y="36360"/>
                  </a:lnTo>
                  <a:lnTo>
                    <a:pt x="11214" y="36487"/>
                  </a:lnTo>
                  <a:lnTo>
                    <a:pt x="10401" y="36487"/>
                  </a:lnTo>
                  <a:lnTo>
                    <a:pt x="10109" y="36360"/>
                  </a:lnTo>
                  <a:lnTo>
                    <a:pt x="9690" y="35801"/>
                  </a:lnTo>
                  <a:lnTo>
                    <a:pt x="9575" y="34988"/>
                  </a:lnTo>
                  <a:lnTo>
                    <a:pt x="12839" y="34988"/>
                  </a:lnTo>
                  <a:close/>
                </a:path>
                <a:path w="124460" h="69850">
                  <a:moveTo>
                    <a:pt x="12839" y="19494"/>
                  </a:moveTo>
                  <a:lnTo>
                    <a:pt x="12827" y="18897"/>
                  </a:lnTo>
                  <a:lnTo>
                    <a:pt x="12738" y="18326"/>
                  </a:lnTo>
                  <a:lnTo>
                    <a:pt x="12623" y="17957"/>
                  </a:lnTo>
                  <a:lnTo>
                    <a:pt x="12369" y="17589"/>
                  </a:lnTo>
                  <a:lnTo>
                    <a:pt x="12090" y="17297"/>
                  </a:lnTo>
                  <a:lnTo>
                    <a:pt x="12065" y="18897"/>
                  </a:lnTo>
                  <a:lnTo>
                    <a:pt x="9588" y="18897"/>
                  </a:lnTo>
                  <a:lnTo>
                    <a:pt x="9601" y="18580"/>
                  </a:lnTo>
                  <a:lnTo>
                    <a:pt x="9728" y="18199"/>
                  </a:lnTo>
                  <a:lnTo>
                    <a:pt x="10198" y="17703"/>
                  </a:lnTo>
                  <a:lnTo>
                    <a:pt x="10490" y="17589"/>
                  </a:lnTo>
                  <a:lnTo>
                    <a:pt x="11303" y="17589"/>
                  </a:lnTo>
                  <a:lnTo>
                    <a:pt x="11645" y="17767"/>
                  </a:lnTo>
                  <a:lnTo>
                    <a:pt x="11899" y="18211"/>
                  </a:lnTo>
                  <a:lnTo>
                    <a:pt x="12014" y="18516"/>
                  </a:lnTo>
                  <a:lnTo>
                    <a:pt x="12065" y="18897"/>
                  </a:lnTo>
                  <a:lnTo>
                    <a:pt x="12065" y="17297"/>
                  </a:lnTo>
                  <a:lnTo>
                    <a:pt x="11493" y="17005"/>
                  </a:lnTo>
                  <a:lnTo>
                    <a:pt x="11188" y="16929"/>
                  </a:lnTo>
                  <a:lnTo>
                    <a:pt x="10248" y="16929"/>
                  </a:lnTo>
                  <a:lnTo>
                    <a:pt x="9740" y="17157"/>
                  </a:lnTo>
                  <a:lnTo>
                    <a:pt x="8966" y="18046"/>
                  </a:lnTo>
                  <a:lnTo>
                    <a:pt x="8864" y="18326"/>
                  </a:lnTo>
                  <a:lnTo>
                    <a:pt x="8953" y="20637"/>
                  </a:lnTo>
                  <a:lnTo>
                    <a:pt x="9728" y="21450"/>
                  </a:lnTo>
                  <a:lnTo>
                    <a:pt x="10198" y="21653"/>
                  </a:lnTo>
                  <a:lnTo>
                    <a:pt x="10985" y="21653"/>
                  </a:lnTo>
                  <a:lnTo>
                    <a:pt x="12776" y="20091"/>
                  </a:lnTo>
                  <a:lnTo>
                    <a:pt x="12039" y="20091"/>
                  </a:lnTo>
                  <a:lnTo>
                    <a:pt x="11963" y="20307"/>
                  </a:lnTo>
                  <a:lnTo>
                    <a:pt x="11887" y="20459"/>
                  </a:lnTo>
                  <a:lnTo>
                    <a:pt x="11518" y="20866"/>
                  </a:lnTo>
                  <a:lnTo>
                    <a:pt x="11214" y="20993"/>
                  </a:lnTo>
                  <a:lnTo>
                    <a:pt x="10401" y="20993"/>
                  </a:lnTo>
                  <a:lnTo>
                    <a:pt x="10109" y="20866"/>
                  </a:lnTo>
                  <a:lnTo>
                    <a:pt x="9690" y="20307"/>
                  </a:lnTo>
                  <a:lnTo>
                    <a:pt x="9575" y="19494"/>
                  </a:lnTo>
                  <a:lnTo>
                    <a:pt x="12839" y="19494"/>
                  </a:lnTo>
                  <a:close/>
                </a:path>
                <a:path w="124460" h="69850">
                  <a:moveTo>
                    <a:pt x="15951" y="63436"/>
                  </a:moveTo>
                  <a:lnTo>
                    <a:pt x="15709" y="63411"/>
                  </a:lnTo>
                  <a:lnTo>
                    <a:pt x="15405" y="63411"/>
                  </a:lnTo>
                  <a:lnTo>
                    <a:pt x="15138" y="63525"/>
                  </a:lnTo>
                  <a:lnTo>
                    <a:pt x="14693" y="63957"/>
                  </a:lnTo>
                  <a:lnTo>
                    <a:pt x="14541" y="64135"/>
                  </a:lnTo>
                  <a:lnTo>
                    <a:pt x="14490" y="64287"/>
                  </a:lnTo>
                  <a:lnTo>
                    <a:pt x="14490" y="63512"/>
                  </a:lnTo>
                  <a:lnTo>
                    <a:pt x="13779" y="63512"/>
                  </a:lnTo>
                  <a:lnTo>
                    <a:pt x="13779" y="67970"/>
                  </a:lnTo>
                  <a:lnTo>
                    <a:pt x="14528" y="67970"/>
                  </a:lnTo>
                  <a:lnTo>
                    <a:pt x="14528" y="65100"/>
                  </a:lnTo>
                  <a:lnTo>
                    <a:pt x="14630" y="64808"/>
                  </a:lnTo>
                  <a:lnTo>
                    <a:pt x="15036" y="64325"/>
                  </a:lnTo>
                  <a:lnTo>
                    <a:pt x="15316" y="64211"/>
                  </a:lnTo>
                  <a:lnTo>
                    <a:pt x="15697" y="64211"/>
                  </a:lnTo>
                  <a:lnTo>
                    <a:pt x="15951" y="64223"/>
                  </a:lnTo>
                  <a:lnTo>
                    <a:pt x="15951" y="63436"/>
                  </a:lnTo>
                  <a:close/>
                </a:path>
                <a:path w="124460" h="69850">
                  <a:moveTo>
                    <a:pt x="15951" y="47942"/>
                  </a:moveTo>
                  <a:lnTo>
                    <a:pt x="15709" y="47917"/>
                  </a:lnTo>
                  <a:lnTo>
                    <a:pt x="15405" y="47917"/>
                  </a:lnTo>
                  <a:lnTo>
                    <a:pt x="15138" y="48031"/>
                  </a:lnTo>
                  <a:lnTo>
                    <a:pt x="14693" y="48463"/>
                  </a:lnTo>
                  <a:lnTo>
                    <a:pt x="14541" y="48641"/>
                  </a:lnTo>
                  <a:lnTo>
                    <a:pt x="14490" y="48793"/>
                  </a:lnTo>
                  <a:lnTo>
                    <a:pt x="14490" y="48018"/>
                  </a:lnTo>
                  <a:lnTo>
                    <a:pt x="13779" y="48018"/>
                  </a:lnTo>
                  <a:lnTo>
                    <a:pt x="13779" y="52476"/>
                  </a:lnTo>
                  <a:lnTo>
                    <a:pt x="14528" y="52476"/>
                  </a:lnTo>
                  <a:lnTo>
                    <a:pt x="14528" y="49593"/>
                  </a:lnTo>
                  <a:lnTo>
                    <a:pt x="14630" y="49314"/>
                  </a:lnTo>
                  <a:lnTo>
                    <a:pt x="15036" y="48831"/>
                  </a:lnTo>
                  <a:lnTo>
                    <a:pt x="15316" y="48717"/>
                  </a:lnTo>
                  <a:lnTo>
                    <a:pt x="15697" y="48717"/>
                  </a:lnTo>
                  <a:lnTo>
                    <a:pt x="15951" y="48729"/>
                  </a:lnTo>
                  <a:lnTo>
                    <a:pt x="15951" y="47942"/>
                  </a:lnTo>
                  <a:close/>
                </a:path>
                <a:path w="124460" h="69850">
                  <a:moveTo>
                    <a:pt x="15951" y="32435"/>
                  </a:moveTo>
                  <a:lnTo>
                    <a:pt x="15709" y="32423"/>
                  </a:lnTo>
                  <a:lnTo>
                    <a:pt x="15405" y="32423"/>
                  </a:lnTo>
                  <a:lnTo>
                    <a:pt x="15138" y="32537"/>
                  </a:lnTo>
                  <a:lnTo>
                    <a:pt x="14693" y="32956"/>
                  </a:lnTo>
                  <a:lnTo>
                    <a:pt x="14541" y="33147"/>
                  </a:lnTo>
                  <a:lnTo>
                    <a:pt x="14490" y="33286"/>
                  </a:lnTo>
                  <a:lnTo>
                    <a:pt x="14490" y="32524"/>
                  </a:lnTo>
                  <a:lnTo>
                    <a:pt x="13779" y="32524"/>
                  </a:lnTo>
                  <a:lnTo>
                    <a:pt x="13779" y="36982"/>
                  </a:lnTo>
                  <a:lnTo>
                    <a:pt x="14528" y="36982"/>
                  </a:lnTo>
                  <a:lnTo>
                    <a:pt x="14528" y="34099"/>
                  </a:lnTo>
                  <a:lnTo>
                    <a:pt x="14630" y="33820"/>
                  </a:lnTo>
                  <a:lnTo>
                    <a:pt x="15036" y="33337"/>
                  </a:lnTo>
                  <a:lnTo>
                    <a:pt x="15316" y="33210"/>
                  </a:lnTo>
                  <a:lnTo>
                    <a:pt x="15697" y="33210"/>
                  </a:lnTo>
                  <a:lnTo>
                    <a:pt x="15951" y="33235"/>
                  </a:lnTo>
                  <a:lnTo>
                    <a:pt x="15951" y="32435"/>
                  </a:lnTo>
                  <a:close/>
                </a:path>
                <a:path w="124460" h="69850">
                  <a:moveTo>
                    <a:pt x="15951" y="16954"/>
                  </a:moveTo>
                  <a:lnTo>
                    <a:pt x="15709" y="16929"/>
                  </a:lnTo>
                  <a:lnTo>
                    <a:pt x="15405" y="16929"/>
                  </a:lnTo>
                  <a:lnTo>
                    <a:pt x="15138" y="17043"/>
                  </a:lnTo>
                  <a:lnTo>
                    <a:pt x="14693" y="17462"/>
                  </a:lnTo>
                  <a:lnTo>
                    <a:pt x="14541" y="17653"/>
                  </a:lnTo>
                  <a:lnTo>
                    <a:pt x="14490" y="17792"/>
                  </a:lnTo>
                  <a:lnTo>
                    <a:pt x="14490" y="17030"/>
                  </a:lnTo>
                  <a:lnTo>
                    <a:pt x="13779" y="17030"/>
                  </a:lnTo>
                  <a:lnTo>
                    <a:pt x="13779" y="21488"/>
                  </a:lnTo>
                  <a:lnTo>
                    <a:pt x="14528" y="21488"/>
                  </a:lnTo>
                  <a:lnTo>
                    <a:pt x="14528" y="18605"/>
                  </a:lnTo>
                  <a:lnTo>
                    <a:pt x="14630" y="18326"/>
                  </a:lnTo>
                  <a:lnTo>
                    <a:pt x="15036" y="17843"/>
                  </a:lnTo>
                  <a:lnTo>
                    <a:pt x="15316" y="17729"/>
                  </a:lnTo>
                  <a:lnTo>
                    <a:pt x="15697" y="17729"/>
                  </a:lnTo>
                  <a:lnTo>
                    <a:pt x="15951" y="17741"/>
                  </a:lnTo>
                  <a:lnTo>
                    <a:pt x="15951" y="16954"/>
                  </a:lnTo>
                  <a:close/>
                </a:path>
                <a:path w="124460" h="69850">
                  <a:moveTo>
                    <a:pt x="17703" y="3213"/>
                  </a:moveTo>
                  <a:lnTo>
                    <a:pt x="17589" y="2908"/>
                  </a:lnTo>
                  <a:lnTo>
                    <a:pt x="17068" y="2413"/>
                  </a:lnTo>
                  <a:lnTo>
                    <a:pt x="16675" y="2222"/>
                  </a:lnTo>
                  <a:lnTo>
                    <a:pt x="16167" y="2108"/>
                  </a:lnTo>
                  <a:lnTo>
                    <a:pt x="15392" y="1930"/>
                  </a:lnTo>
                  <a:lnTo>
                    <a:pt x="14947" y="1816"/>
                  </a:lnTo>
                  <a:lnTo>
                    <a:pt x="14693" y="1676"/>
                  </a:lnTo>
                  <a:lnTo>
                    <a:pt x="14630" y="1308"/>
                  </a:lnTo>
                  <a:lnTo>
                    <a:pt x="14935" y="1028"/>
                  </a:lnTo>
                  <a:lnTo>
                    <a:pt x="15125" y="977"/>
                  </a:lnTo>
                  <a:lnTo>
                    <a:pt x="15748" y="977"/>
                  </a:lnTo>
                  <a:lnTo>
                    <a:pt x="15989" y="1066"/>
                  </a:lnTo>
                  <a:lnTo>
                    <a:pt x="16217" y="1346"/>
                  </a:lnTo>
                  <a:lnTo>
                    <a:pt x="16256" y="1473"/>
                  </a:lnTo>
                  <a:lnTo>
                    <a:pt x="16281" y="1638"/>
                  </a:lnTo>
                  <a:lnTo>
                    <a:pt x="17576" y="1638"/>
                  </a:lnTo>
                  <a:lnTo>
                    <a:pt x="17513" y="1041"/>
                  </a:lnTo>
                  <a:lnTo>
                    <a:pt x="17284" y="609"/>
                  </a:lnTo>
                  <a:lnTo>
                    <a:pt x="16510" y="114"/>
                  </a:lnTo>
                  <a:lnTo>
                    <a:pt x="16014" y="0"/>
                  </a:lnTo>
                  <a:lnTo>
                    <a:pt x="14744" y="0"/>
                  </a:lnTo>
                  <a:lnTo>
                    <a:pt x="14236" y="152"/>
                  </a:lnTo>
                  <a:lnTo>
                    <a:pt x="13525" y="812"/>
                  </a:lnTo>
                  <a:lnTo>
                    <a:pt x="13335" y="1206"/>
                  </a:lnTo>
                  <a:lnTo>
                    <a:pt x="13335" y="2044"/>
                  </a:lnTo>
                  <a:lnTo>
                    <a:pt x="13462" y="2349"/>
                  </a:lnTo>
                  <a:lnTo>
                    <a:pt x="13919" y="2755"/>
                  </a:lnTo>
                  <a:lnTo>
                    <a:pt x="14312" y="2933"/>
                  </a:lnTo>
                  <a:lnTo>
                    <a:pt x="15646" y="3263"/>
                  </a:lnTo>
                  <a:lnTo>
                    <a:pt x="16103" y="3390"/>
                  </a:lnTo>
                  <a:lnTo>
                    <a:pt x="16344" y="3543"/>
                  </a:lnTo>
                  <a:lnTo>
                    <a:pt x="16395" y="3949"/>
                  </a:lnTo>
                  <a:lnTo>
                    <a:pt x="16027" y="4216"/>
                  </a:lnTo>
                  <a:lnTo>
                    <a:pt x="15824" y="4254"/>
                  </a:lnTo>
                  <a:lnTo>
                    <a:pt x="15138" y="4254"/>
                  </a:lnTo>
                  <a:lnTo>
                    <a:pt x="14833" y="4165"/>
                  </a:lnTo>
                  <a:lnTo>
                    <a:pt x="14592" y="3898"/>
                  </a:lnTo>
                  <a:lnTo>
                    <a:pt x="14528" y="3733"/>
                  </a:lnTo>
                  <a:lnTo>
                    <a:pt x="14503" y="3505"/>
                  </a:lnTo>
                  <a:lnTo>
                    <a:pt x="13195" y="3505"/>
                  </a:lnTo>
                  <a:lnTo>
                    <a:pt x="13195" y="4013"/>
                  </a:lnTo>
                  <a:lnTo>
                    <a:pt x="13373" y="4432"/>
                  </a:lnTo>
                  <a:lnTo>
                    <a:pt x="14122" y="5092"/>
                  </a:lnTo>
                  <a:lnTo>
                    <a:pt x="14693" y="5245"/>
                  </a:lnTo>
                  <a:lnTo>
                    <a:pt x="16230" y="5245"/>
                  </a:lnTo>
                  <a:lnTo>
                    <a:pt x="16802" y="5092"/>
                  </a:lnTo>
                  <a:lnTo>
                    <a:pt x="17526" y="4470"/>
                  </a:lnTo>
                  <a:lnTo>
                    <a:pt x="17703" y="4076"/>
                  </a:lnTo>
                  <a:lnTo>
                    <a:pt x="17703" y="3213"/>
                  </a:lnTo>
                  <a:close/>
                </a:path>
                <a:path w="124460" h="69850">
                  <a:moveTo>
                    <a:pt x="20789" y="68618"/>
                  </a:moveTo>
                  <a:lnTo>
                    <a:pt x="16040" y="68618"/>
                  </a:lnTo>
                  <a:lnTo>
                    <a:pt x="16040" y="69037"/>
                  </a:lnTo>
                  <a:lnTo>
                    <a:pt x="20789" y="69037"/>
                  </a:lnTo>
                  <a:lnTo>
                    <a:pt x="20789" y="68618"/>
                  </a:lnTo>
                  <a:close/>
                </a:path>
                <a:path w="124460" h="69850">
                  <a:moveTo>
                    <a:pt x="20789" y="53124"/>
                  </a:moveTo>
                  <a:lnTo>
                    <a:pt x="16040" y="53124"/>
                  </a:lnTo>
                  <a:lnTo>
                    <a:pt x="16040" y="53543"/>
                  </a:lnTo>
                  <a:lnTo>
                    <a:pt x="20789" y="53543"/>
                  </a:lnTo>
                  <a:lnTo>
                    <a:pt x="20789" y="53124"/>
                  </a:lnTo>
                  <a:close/>
                </a:path>
                <a:path w="124460" h="69850">
                  <a:moveTo>
                    <a:pt x="20789" y="37630"/>
                  </a:moveTo>
                  <a:lnTo>
                    <a:pt x="16040" y="37630"/>
                  </a:lnTo>
                  <a:lnTo>
                    <a:pt x="16040" y="38049"/>
                  </a:lnTo>
                  <a:lnTo>
                    <a:pt x="20789" y="38049"/>
                  </a:lnTo>
                  <a:lnTo>
                    <a:pt x="20789" y="37630"/>
                  </a:lnTo>
                  <a:close/>
                </a:path>
                <a:path w="124460" h="69850">
                  <a:moveTo>
                    <a:pt x="20789" y="22136"/>
                  </a:moveTo>
                  <a:lnTo>
                    <a:pt x="16040" y="22136"/>
                  </a:lnTo>
                  <a:lnTo>
                    <a:pt x="16040" y="22555"/>
                  </a:lnTo>
                  <a:lnTo>
                    <a:pt x="20789" y="22555"/>
                  </a:lnTo>
                  <a:lnTo>
                    <a:pt x="20789" y="22136"/>
                  </a:lnTo>
                  <a:close/>
                </a:path>
                <a:path w="124460" h="69850">
                  <a:moveTo>
                    <a:pt x="22098" y="17056"/>
                  </a:moveTo>
                  <a:lnTo>
                    <a:pt x="21336" y="17056"/>
                  </a:lnTo>
                  <a:lnTo>
                    <a:pt x="21336" y="21488"/>
                  </a:lnTo>
                  <a:lnTo>
                    <a:pt x="22098" y="21488"/>
                  </a:lnTo>
                  <a:lnTo>
                    <a:pt x="22098" y="17056"/>
                  </a:lnTo>
                  <a:close/>
                </a:path>
                <a:path w="124460" h="69850">
                  <a:moveTo>
                    <a:pt x="22098" y="15379"/>
                  </a:moveTo>
                  <a:lnTo>
                    <a:pt x="21336" y="15379"/>
                  </a:lnTo>
                  <a:lnTo>
                    <a:pt x="21336" y="16217"/>
                  </a:lnTo>
                  <a:lnTo>
                    <a:pt x="22098" y="16217"/>
                  </a:lnTo>
                  <a:lnTo>
                    <a:pt x="22098" y="15379"/>
                  </a:lnTo>
                  <a:close/>
                </a:path>
                <a:path w="124460" h="69850">
                  <a:moveTo>
                    <a:pt x="22961" y="2971"/>
                  </a:moveTo>
                  <a:lnTo>
                    <a:pt x="21628" y="190"/>
                  </a:lnTo>
                  <a:lnTo>
                    <a:pt x="21628" y="2108"/>
                  </a:lnTo>
                  <a:lnTo>
                    <a:pt x="19608" y="2108"/>
                  </a:lnTo>
                  <a:lnTo>
                    <a:pt x="19646" y="1803"/>
                  </a:lnTo>
                  <a:lnTo>
                    <a:pt x="19773" y="1511"/>
                  </a:lnTo>
                  <a:lnTo>
                    <a:pt x="20091" y="1168"/>
                  </a:lnTo>
                  <a:lnTo>
                    <a:pt x="20320" y="1066"/>
                  </a:lnTo>
                  <a:lnTo>
                    <a:pt x="20891" y="1066"/>
                  </a:lnTo>
                  <a:lnTo>
                    <a:pt x="21132" y="1168"/>
                  </a:lnTo>
                  <a:lnTo>
                    <a:pt x="21501" y="1511"/>
                  </a:lnTo>
                  <a:lnTo>
                    <a:pt x="21602" y="1803"/>
                  </a:lnTo>
                  <a:lnTo>
                    <a:pt x="21628" y="2108"/>
                  </a:lnTo>
                  <a:lnTo>
                    <a:pt x="21628" y="190"/>
                  </a:lnTo>
                  <a:lnTo>
                    <a:pt x="21399" y="76"/>
                  </a:lnTo>
                  <a:lnTo>
                    <a:pt x="21031" y="0"/>
                  </a:lnTo>
                  <a:lnTo>
                    <a:pt x="19926" y="0"/>
                  </a:lnTo>
                  <a:lnTo>
                    <a:pt x="19354" y="228"/>
                  </a:lnTo>
                  <a:lnTo>
                    <a:pt x="18567" y="1066"/>
                  </a:lnTo>
                  <a:lnTo>
                    <a:pt x="18453" y="1257"/>
                  </a:lnTo>
                  <a:lnTo>
                    <a:pt x="18338" y="1600"/>
                  </a:lnTo>
                  <a:lnTo>
                    <a:pt x="18402" y="3924"/>
                  </a:lnTo>
                  <a:lnTo>
                    <a:pt x="18516" y="4229"/>
                  </a:lnTo>
                  <a:lnTo>
                    <a:pt x="19481" y="5041"/>
                  </a:lnTo>
                  <a:lnTo>
                    <a:pt x="20027" y="5245"/>
                  </a:lnTo>
                  <a:lnTo>
                    <a:pt x="21424" y="5245"/>
                  </a:lnTo>
                  <a:lnTo>
                    <a:pt x="22021" y="5003"/>
                  </a:lnTo>
                  <a:lnTo>
                    <a:pt x="22733" y="4191"/>
                  </a:lnTo>
                  <a:lnTo>
                    <a:pt x="22872" y="3924"/>
                  </a:lnTo>
                  <a:lnTo>
                    <a:pt x="22910" y="3632"/>
                  </a:lnTo>
                  <a:lnTo>
                    <a:pt x="21577" y="3632"/>
                  </a:lnTo>
                  <a:lnTo>
                    <a:pt x="21386" y="3924"/>
                  </a:lnTo>
                  <a:lnTo>
                    <a:pt x="21170" y="4127"/>
                  </a:lnTo>
                  <a:lnTo>
                    <a:pt x="20955" y="4191"/>
                  </a:lnTo>
                  <a:lnTo>
                    <a:pt x="20434" y="4191"/>
                  </a:lnTo>
                  <a:lnTo>
                    <a:pt x="20218" y="4127"/>
                  </a:lnTo>
                  <a:lnTo>
                    <a:pt x="19748" y="3810"/>
                  </a:lnTo>
                  <a:lnTo>
                    <a:pt x="19672" y="3632"/>
                  </a:lnTo>
                  <a:lnTo>
                    <a:pt x="19583" y="2971"/>
                  </a:lnTo>
                  <a:lnTo>
                    <a:pt x="22961" y="2971"/>
                  </a:lnTo>
                  <a:close/>
                </a:path>
                <a:path w="124460" h="69850">
                  <a:moveTo>
                    <a:pt x="23520" y="47942"/>
                  </a:moveTo>
                  <a:lnTo>
                    <a:pt x="23291" y="47917"/>
                  </a:lnTo>
                  <a:lnTo>
                    <a:pt x="22987" y="47917"/>
                  </a:lnTo>
                  <a:lnTo>
                    <a:pt x="22720" y="48031"/>
                  </a:lnTo>
                  <a:lnTo>
                    <a:pt x="22275" y="48463"/>
                  </a:lnTo>
                  <a:lnTo>
                    <a:pt x="22123" y="48641"/>
                  </a:lnTo>
                  <a:lnTo>
                    <a:pt x="22072" y="48793"/>
                  </a:lnTo>
                  <a:lnTo>
                    <a:pt x="22072" y="48018"/>
                  </a:lnTo>
                  <a:lnTo>
                    <a:pt x="21361" y="48018"/>
                  </a:lnTo>
                  <a:lnTo>
                    <a:pt x="21361" y="52476"/>
                  </a:lnTo>
                  <a:lnTo>
                    <a:pt x="22098" y="52476"/>
                  </a:lnTo>
                  <a:lnTo>
                    <a:pt x="22098" y="49593"/>
                  </a:lnTo>
                  <a:lnTo>
                    <a:pt x="22199" y="49314"/>
                  </a:lnTo>
                  <a:lnTo>
                    <a:pt x="22606" y="48831"/>
                  </a:lnTo>
                  <a:lnTo>
                    <a:pt x="22898" y="48717"/>
                  </a:lnTo>
                  <a:lnTo>
                    <a:pt x="23279" y="48717"/>
                  </a:lnTo>
                  <a:lnTo>
                    <a:pt x="23520" y="48729"/>
                  </a:lnTo>
                  <a:lnTo>
                    <a:pt x="23520" y="47942"/>
                  </a:lnTo>
                  <a:close/>
                </a:path>
                <a:path w="124460" h="69850">
                  <a:moveTo>
                    <a:pt x="24968" y="33667"/>
                  </a:moveTo>
                  <a:lnTo>
                    <a:pt x="24904" y="33324"/>
                  </a:lnTo>
                  <a:lnTo>
                    <a:pt x="24561" y="32639"/>
                  </a:lnTo>
                  <a:lnTo>
                    <a:pt x="24142" y="32423"/>
                  </a:lnTo>
                  <a:lnTo>
                    <a:pt x="23215" y="32423"/>
                  </a:lnTo>
                  <a:lnTo>
                    <a:pt x="22948" y="32473"/>
                  </a:lnTo>
                  <a:lnTo>
                    <a:pt x="22479" y="32702"/>
                  </a:lnTo>
                  <a:lnTo>
                    <a:pt x="22263" y="32893"/>
                  </a:lnTo>
                  <a:lnTo>
                    <a:pt x="22047" y="33159"/>
                  </a:lnTo>
                  <a:lnTo>
                    <a:pt x="22047" y="32524"/>
                  </a:lnTo>
                  <a:lnTo>
                    <a:pt x="21336" y="32524"/>
                  </a:lnTo>
                  <a:lnTo>
                    <a:pt x="21336" y="36982"/>
                  </a:lnTo>
                  <a:lnTo>
                    <a:pt x="22085" y="36982"/>
                  </a:lnTo>
                  <a:lnTo>
                    <a:pt x="22085" y="34353"/>
                  </a:lnTo>
                  <a:lnTo>
                    <a:pt x="22098" y="34124"/>
                  </a:lnTo>
                  <a:lnTo>
                    <a:pt x="23177" y="33096"/>
                  </a:lnTo>
                  <a:lnTo>
                    <a:pt x="23710" y="33096"/>
                  </a:lnTo>
                  <a:lnTo>
                    <a:pt x="23952" y="33235"/>
                  </a:lnTo>
                  <a:lnTo>
                    <a:pt x="24168" y="33680"/>
                  </a:lnTo>
                  <a:lnTo>
                    <a:pt x="24206" y="33896"/>
                  </a:lnTo>
                  <a:lnTo>
                    <a:pt x="24206" y="36982"/>
                  </a:lnTo>
                  <a:lnTo>
                    <a:pt x="24968" y="36982"/>
                  </a:lnTo>
                  <a:lnTo>
                    <a:pt x="24968" y="33667"/>
                  </a:lnTo>
                  <a:close/>
                </a:path>
                <a:path w="124460" h="69850">
                  <a:moveTo>
                    <a:pt x="25196" y="64935"/>
                  </a:moveTo>
                  <a:lnTo>
                    <a:pt x="25019" y="64376"/>
                  </a:lnTo>
                  <a:lnTo>
                    <a:pt x="24739" y="64071"/>
                  </a:lnTo>
                  <a:lnTo>
                    <a:pt x="24333" y="63627"/>
                  </a:lnTo>
                  <a:lnTo>
                    <a:pt x="24333" y="64935"/>
                  </a:lnTo>
                  <a:lnTo>
                    <a:pt x="24320" y="66738"/>
                  </a:lnTo>
                  <a:lnTo>
                    <a:pt x="23850" y="67322"/>
                  </a:lnTo>
                  <a:lnTo>
                    <a:pt x="23571" y="67475"/>
                  </a:lnTo>
                  <a:lnTo>
                    <a:pt x="22707" y="67475"/>
                  </a:lnTo>
                  <a:lnTo>
                    <a:pt x="22339" y="67233"/>
                  </a:lnTo>
                  <a:lnTo>
                    <a:pt x="22136" y="66738"/>
                  </a:lnTo>
                  <a:lnTo>
                    <a:pt x="22123" y="64935"/>
                  </a:lnTo>
                  <a:lnTo>
                    <a:pt x="22326" y="64376"/>
                  </a:lnTo>
                  <a:lnTo>
                    <a:pt x="24333" y="64935"/>
                  </a:lnTo>
                  <a:lnTo>
                    <a:pt x="24333" y="63627"/>
                  </a:lnTo>
                  <a:lnTo>
                    <a:pt x="23888" y="63411"/>
                  </a:lnTo>
                  <a:lnTo>
                    <a:pt x="23037" y="63411"/>
                  </a:lnTo>
                  <a:lnTo>
                    <a:pt x="22745" y="63500"/>
                  </a:lnTo>
                  <a:lnTo>
                    <a:pt x="22313" y="63766"/>
                  </a:lnTo>
                  <a:lnTo>
                    <a:pt x="22148" y="63931"/>
                  </a:lnTo>
                  <a:lnTo>
                    <a:pt x="21996" y="64135"/>
                  </a:lnTo>
                  <a:lnTo>
                    <a:pt x="21996" y="63538"/>
                  </a:lnTo>
                  <a:lnTo>
                    <a:pt x="21272" y="63538"/>
                  </a:lnTo>
                  <a:lnTo>
                    <a:pt x="21272" y="69748"/>
                  </a:lnTo>
                  <a:lnTo>
                    <a:pt x="22021" y="69748"/>
                  </a:lnTo>
                  <a:lnTo>
                    <a:pt x="22021" y="67475"/>
                  </a:lnTo>
                  <a:lnTo>
                    <a:pt x="22186" y="67678"/>
                  </a:lnTo>
                  <a:lnTo>
                    <a:pt x="22339" y="67818"/>
                  </a:lnTo>
                  <a:lnTo>
                    <a:pt x="22694" y="68046"/>
                  </a:lnTo>
                  <a:lnTo>
                    <a:pt x="22974" y="68122"/>
                  </a:lnTo>
                  <a:lnTo>
                    <a:pt x="23749" y="68122"/>
                  </a:lnTo>
                  <a:lnTo>
                    <a:pt x="24117" y="67995"/>
                  </a:lnTo>
                  <a:lnTo>
                    <a:pt x="24942" y="67322"/>
                  </a:lnTo>
                  <a:lnTo>
                    <a:pt x="25158" y="66738"/>
                  </a:lnTo>
                  <a:lnTo>
                    <a:pt x="25196" y="64935"/>
                  </a:lnTo>
                  <a:close/>
                </a:path>
                <a:path w="124460" h="69850">
                  <a:moveTo>
                    <a:pt x="26695" y="25"/>
                  </a:moveTo>
                  <a:lnTo>
                    <a:pt x="26136" y="12"/>
                  </a:lnTo>
                  <a:lnTo>
                    <a:pt x="25819" y="114"/>
                  </a:lnTo>
                  <a:lnTo>
                    <a:pt x="25438" y="444"/>
                  </a:lnTo>
                  <a:lnTo>
                    <a:pt x="25260" y="673"/>
                  </a:lnTo>
                  <a:lnTo>
                    <a:pt x="25057" y="1003"/>
                  </a:lnTo>
                  <a:lnTo>
                    <a:pt x="25057" y="139"/>
                  </a:lnTo>
                  <a:lnTo>
                    <a:pt x="23825" y="139"/>
                  </a:lnTo>
                  <a:lnTo>
                    <a:pt x="23825" y="5080"/>
                  </a:lnTo>
                  <a:lnTo>
                    <a:pt x="25133" y="5080"/>
                  </a:lnTo>
                  <a:lnTo>
                    <a:pt x="25133" y="2324"/>
                  </a:lnTo>
                  <a:lnTo>
                    <a:pt x="25171" y="2032"/>
                  </a:lnTo>
                  <a:lnTo>
                    <a:pt x="25450" y="1498"/>
                  </a:lnTo>
                  <a:lnTo>
                    <a:pt x="25806" y="1333"/>
                  </a:lnTo>
                  <a:lnTo>
                    <a:pt x="26327" y="1333"/>
                  </a:lnTo>
                  <a:lnTo>
                    <a:pt x="26695" y="1346"/>
                  </a:lnTo>
                  <a:lnTo>
                    <a:pt x="26695" y="25"/>
                  </a:lnTo>
                  <a:close/>
                </a:path>
                <a:path w="124460" h="69850">
                  <a:moveTo>
                    <a:pt x="26860" y="15354"/>
                  </a:moveTo>
                  <a:lnTo>
                    <a:pt x="26149" y="15354"/>
                  </a:lnTo>
                  <a:lnTo>
                    <a:pt x="26149" y="17602"/>
                  </a:lnTo>
                  <a:lnTo>
                    <a:pt x="26060" y="20243"/>
                  </a:lnTo>
                  <a:lnTo>
                    <a:pt x="25615" y="20828"/>
                  </a:lnTo>
                  <a:lnTo>
                    <a:pt x="25323" y="20993"/>
                  </a:lnTo>
                  <a:lnTo>
                    <a:pt x="24536" y="20993"/>
                  </a:lnTo>
                  <a:lnTo>
                    <a:pt x="24206" y="20828"/>
                  </a:lnTo>
                  <a:lnTo>
                    <a:pt x="23837" y="20243"/>
                  </a:lnTo>
                  <a:lnTo>
                    <a:pt x="23825" y="18326"/>
                  </a:lnTo>
                  <a:lnTo>
                    <a:pt x="24295" y="17754"/>
                  </a:lnTo>
                  <a:lnTo>
                    <a:pt x="26060" y="20243"/>
                  </a:lnTo>
                  <a:lnTo>
                    <a:pt x="26060" y="17513"/>
                  </a:lnTo>
                  <a:lnTo>
                    <a:pt x="25819" y="17246"/>
                  </a:lnTo>
                  <a:lnTo>
                    <a:pt x="25450" y="17018"/>
                  </a:lnTo>
                  <a:lnTo>
                    <a:pt x="25171" y="16954"/>
                  </a:lnTo>
                  <a:lnTo>
                    <a:pt x="24218" y="16954"/>
                  </a:lnTo>
                  <a:lnTo>
                    <a:pt x="23787" y="17170"/>
                  </a:lnTo>
                  <a:lnTo>
                    <a:pt x="23075" y="18135"/>
                  </a:lnTo>
                  <a:lnTo>
                    <a:pt x="23025" y="18326"/>
                  </a:lnTo>
                  <a:lnTo>
                    <a:pt x="23101" y="20599"/>
                  </a:lnTo>
                  <a:lnTo>
                    <a:pt x="23825" y="21437"/>
                  </a:lnTo>
                  <a:lnTo>
                    <a:pt x="24244" y="21653"/>
                  </a:lnTo>
                  <a:lnTo>
                    <a:pt x="25057" y="21653"/>
                  </a:lnTo>
                  <a:lnTo>
                    <a:pt x="26187" y="20866"/>
                  </a:lnTo>
                  <a:lnTo>
                    <a:pt x="26187" y="21488"/>
                  </a:lnTo>
                  <a:lnTo>
                    <a:pt x="26860" y="21488"/>
                  </a:lnTo>
                  <a:lnTo>
                    <a:pt x="26860" y="20866"/>
                  </a:lnTo>
                  <a:lnTo>
                    <a:pt x="26860" y="15354"/>
                  </a:lnTo>
                  <a:close/>
                </a:path>
                <a:path w="124460" h="69850">
                  <a:moveTo>
                    <a:pt x="27990" y="49898"/>
                  </a:moveTo>
                  <a:lnTo>
                    <a:pt x="27216" y="48272"/>
                  </a:lnTo>
                  <a:lnTo>
                    <a:pt x="27216" y="49898"/>
                  </a:lnTo>
                  <a:lnTo>
                    <a:pt x="24739" y="49898"/>
                  </a:lnTo>
                  <a:lnTo>
                    <a:pt x="24752" y="49568"/>
                  </a:lnTo>
                  <a:lnTo>
                    <a:pt x="24879" y="49199"/>
                  </a:lnTo>
                  <a:lnTo>
                    <a:pt x="25349" y="48691"/>
                  </a:lnTo>
                  <a:lnTo>
                    <a:pt x="25641" y="48577"/>
                  </a:lnTo>
                  <a:lnTo>
                    <a:pt x="26466" y="48577"/>
                  </a:lnTo>
                  <a:lnTo>
                    <a:pt x="26809" y="48755"/>
                  </a:lnTo>
                  <a:lnTo>
                    <a:pt x="27063" y="49199"/>
                  </a:lnTo>
                  <a:lnTo>
                    <a:pt x="27178" y="49504"/>
                  </a:lnTo>
                  <a:lnTo>
                    <a:pt x="27216" y="49898"/>
                  </a:lnTo>
                  <a:lnTo>
                    <a:pt x="27216" y="48272"/>
                  </a:lnTo>
                  <a:lnTo>
                    <a:pt x="26657" y="47993"/>
                  </a:lnTo>
                  <a:lnTo>
                    <a:pt x="26352" y="47917"/>
                  </a:lnTo>
                  <a:lnTo>
                    <a:pt x="25400" y="47917"/>
                  </a:lnTo>
                  <a:lnTo>
                    <a:pt x="24892" y="48145"/>
                  </a:lnTo>
                  <a:lnTo>
                    <a:pt x="24117" y="49034"/>
                  </a:lnTo>
                  <a:lnTo>
                    <a:pt x="24028" y="49314"/>
                  </a:lnTo>
                  <a:lnTo>
                    <a:pt x="24117" y="51625"/>
                  </a:lnTo>
                  <a:lnTo>
                    <a:pt x="24892" y="52438"/>
                  </a:lnTo>
                  <a:lnTo>
                    <a:pt x="25361" y="52641"/>
                  </a:lnTo>
                  <a:lnTo>
                    <a:pt x="26136" y="52641"/>
                  </a:lnTo>
                  <a:lnTo>
                    <a:pt x="27927" y="51079"/>
                  </a:lnTo>
                  <a:lnTo>
                    <a:pt x="27190" y="51079"/>
                  </a:lnTo>
                  <a:lnTo>
                    <a:pt x="27127" y="51308"/>
                  </a:lnTo>
                  <a:lnTo>
                    <a:pt x="27051" y="51447"/>
                  </a:lnTo>
                  <a:lnTo>
                    <a:pt x="26682" y="51854"/>
                  </a:lnTo>
                  <a:lnTo>
                    <a:pt x="26365" y="51981"/>
                  </a:lnTo>
                  <a:lnTo>
                    <a:pt x="25552" y="51981"/>
                  </a:lnTo>
                  <a:lnTo>
                    <a:pt x="25273" y="51854"/>
                  </a:lnTo>
                  <a:lnTo>
                    <a:pt x="24841" y="51308"/>
                  </a:lnTo>
                  <a:lnTo>
                    <a:pt x="24726" y="50482"/>
                  </a:lnTo>
                  <a:lnTo>
                    <a:pt x="27990" y="50482"/>
                  </a:lnTo>
                  <a:lnTo>
                    <a:pt x="27990" y="49898"/>
                  </a:lnTo>
                  <a:close/>
                </a:path>
                <a:path w="124460" h="69850">
                  <a:moveTo>
                    <a:pt x="30086" y="67437"/>
                  </a:moveTo>
                  <a:lnTo>
                    <a:pt x="29730" y="67462"/>
                  </a:lnTo>
                  <a:lnTo>
                    <a:pt x="29591" y="65709"/>
                  </a:lnTo>
                  <a:lnTo>
                    <a:pt x="29502" y="64033"/>
                  </a:lnTo>
                  <a:lnTo>
                    <a:pt x="29425" y="63906"/>
                  </a:lnTo>
                  <a:lnTo>
                    <a:pt x="28841" y="63563"/>
                  </a:lnTo>
                  <a:lnTo>
                    <a:pt x="28841" y="65709"/>
                  </a:lnTo>
                  <a:lnTo>
                    <a:pt x="28841" y="66763"/>
                  </a:lnTo>
                  <a:lnTo>
                    <a:pt x="28638" y="67094"/>
                  </a:lnTo>
                  <a:lnTo>
                    <a:pt x="27965" y="67424"/>
                  </a:lnTo>
                  <a:lnTo>
                    <a:pt x="27711" y="67487"/>
                  </a:lnTo>
                  <a:lnTo>
                    <a:pt x="27228" y="67487"/>
                  </a:lnTo>
                  <a:lnTo>
                    <a:pt x="26885" y="67297"/>
                  </a:lnTo>
                  <a:lnTo>
                    <a:pt x="26758" y="66294"/>
                  </a:lnTo>
                  <a:lnTo>
                    <a:pt x="27127" y="66078"/>
                  </a:lnTo>
                  <a:lnTo>
                    <a:pt x="27330" y="66027"/>
                  </a:lnTo>
                  <a:lnTo>
                    <a:pt x="28194" y="65913"/>
                  </a:lnTo>
                  <a:lnTo>
                    <a:pt x="28625" y="65811"/>
                  </a:lnTo>
                  <a:lnTo>
                    <a:pt x="28841" y="65709"/>
                  </a:lnTo>
                  <a:lnTo>
                    <a:pt x="28841" y="63563"/>
                  </a:lnTo>
                  <a:lnTo>
                    <a:pt x="28346" y="63411"/>
                  </a:lnTo>
                  <a:lnTo>
                    <a:pt x="27368" y="63411"/>
                  </a:lnTo>
                  <a:lnTo>
                    <a:pt x="26098" y="64871"/>
                  </a:lnTo>
                  <a:lnTo>
                    <a:pt x="26797" y="64871"/>
                  </a:lnTo>
                  <a:lnTo>
                    <a:pt x="26885" y="64477"/>
                  </a:lnTo>
                  <a:lnTo>
                    <a:pt x="27139" y="64147"/>
                  </a:lnTo>
                  <a:lnTo>
                    <a:pt x="27419" y="64033"/>
                  </a:lnTo>
                  <a:lnTo>
                    <a:pt x="28143" y="64033"/>
                  </a:lnTo>
                  <a:lnTo>
                    <a:pt x="28397" y="64096"/>
                  </a:lnTo>
                  <a:lnTo>
                    <a:pt x="28765" y="64325"/>
                  </a:lnTo>
                  <a:lnTo>
                    <a:pt x="28752" y="65176"/>
                  </a:lnTo>
                  <a:lnTo>
                    <a:pt x="26847" y="65481"/>
                  </a:lnTo>
                  <a:lnTo>
                    <a:pt x="26517" y="65608"/>
                  </a:lnTo>
                  <a:lnTo>
                    <a:pt x="25984" y="66078"/>
                  </a:lnTo>
                  <a:lnTo>
                    <a:pt x="26085" y="67589"/>
                  </a:lnTo>
                  <a:lnTo>
                    <a:pt x="26504" y="67983"/>
                  </a:lnTo>
                  <a:lnTo>
                    <a:pt x="26860" y="68122"/>
                  </a:lnTo>
                  <a:lnTo>
                    <a:pt x="27622" y="68122"/>
                  </a:lnTo>
                  <a:lnTo>
                    <a:pt x="27927" y="68046"/>
                  </a:lnTo>
                  <a:lnTo>
                    <a:pt x="28498" y="67754"/>
                  </a:lnTo>
                  <a:lnTo>
                    <a:pt x="28727" y="67589"/>
                  </a:lnTo>
                  <a:lnTo>
                    <a:pt x="28879" y="67386"/>
                  </a:lnTo>
                  <a:lnTo>
                    <a:pt x="28981" y="67754"/>
                  </a:lnTo>
                  <a:lnTo>
                    <a:pt x="29121" y="67983"/>
                  </a:lnTo>
                  <a:lnTo>
                    <a:pt x="29311" y="68072"/>
                  </a:lnTo>
                  <a:lnTo>
                    <a:pt x="29679" y="68072"/>
                  </a:lnTo>
                  <a:lnTo>
                    <a:pt x="30060" y="67995"/>
                  </a:lnTo>
                  <a:lnTo>
                    <a:pt x="30086" y="67462"/>
                  </a:lnTo>
                  <a:close/>
                </a:path>
                <a:path w="124460" h="69850">
                  <a:moveTo>
                    <a:pt x="30086" y="36449"/>
                  </a:moveTo>
                  <a:lnTo>
                    <a:pt x="29730" y="36474"/>
                  </a:lnTo>
                  <a:lnTo>
                    <a:pt x="29591" y="34709"/>
                  </a:lnTo>
                  <a:lnTo>
                    <a:pt x="29502" y="33045"/>
                  </a:lnTo>
                  <a:lnTo>
                    <a:pt x="29425" y="32905"/>
                  </a:lnTo>
                  <a:lnTo>
                    <a:pt x="28841" y="32562"/>
                  </a:lnTo>
                  <a:lnTo>
                    <a:pt x="28841" y="34709"/>
                  </a:lnTo>
                  <a:lnTo>
                    <a:pt x="28841" y="35775"/>
                  </a:lnTo>
                  <a:lnTo>
                    <a:pt x="28638" y="36106"/>
                  </a:lnTo>
                  <a:lnTo>
                    <a:pt x="27965" y="36423"/>
                  </a:lnTo>
                  <a:lnTo>
                    <a:pt x="27711" y="36499"/>
                  </a:lnTo>
                  <a:lnTo>
                    <a:pt x="27228" y="36499"/>
                  </a:lnTo>
                  <a:lnTo>
                    <a:pt x="26885" y="36309"/>
                  </a:lnTo>
                  <a:lnTo>
                    <a:pt x="26758" y="35293"/>
                  </a:lnTo>
                  <a:lnTo>
                    <a:pt x="27127" y="35090"/>
                  </a:lnTo>
                  <a:lnTo>
                    <a:pt x="27330" y="35039"/>
                  </a:lnTo>
                  <a:lnTo>
                    <a:pt x="28194" y="34925"/>
                  </a:lnTo>
                  <a:lnTo>
                    <a:pt x="28625" y="34823"/>
                  </a:lnTo>
                  <a:lnTo>
                    <a:pt x="28841" y="34709"/>
                  </a:lnTo>
                  <a:lnTo>
                    <a:pt x="28841" y="32562"/>
                  </a:lnTo>
                  <a:lnTo>
                    <a:pt x="28346" y="32410"/>
                  </a:lnTo>
                  <a:lnTo>
                    <a:pt x="27368" y="32410"/>
                  </a:lnTo>
                  <a:lnTo>
                    <a:pt x="26098" y="33883"/>
                  </a:lnTo>
                  <a:lnTo>
                    <a:pt x="26797" y="33883"/>
                  </a:lnTo>
                  <a:lnTo>
                    <a:pt x="26885" y="33477"/>
                  </a:lnTo>
                  <a:lnTo>
                    <a:pt x="27139" y="33147"/>
                  </a:lnTo>
                  <a:lnTo>
                    <a:pt x="27419" y="33045"/>
                  </a:lnTo>
                  <a:lnTo>
                    <a:pt x="28143" y="33045"/>
                  </a:lnTo>
                  <a:lnTo>
                    <a:pt x="28397" y="33108"/>
                  </a:lnTo>
                  <a:lnTo>
                    <a:pt x="28765" y="33337"/>
                  </a:lnTo>
                  <a:lnTo>
                    <a:pt x="28752" y="34175"/>
                  </a:lnTo>
                  <a:lnTo>
                    <a:pt x="26847" y="34480"/>
                  </a:lnTo>
                  <a:lnTo>
                    <a:pt x="26517" y="34620"/>
                  </a:lnTo>
                  <a:lnTo>
                    <a:pt x="25984" y="35090"/>
                  </a:lnTo>
                  <a:lnTo>
                    <a:pt x="26085" y="36588"/>
                  </a:lnTo>
                  <a:lnTo>
                    <a:pt x="26504" y="36982"/>
                  </a:lnTo>
                  <a:lnTo>
                    <a:pt x="26860" y="37134"/>
                  </a:lnTo>
                  <a:lnTo>
                    <a:pt x="27622" y="37134"/>
                  </a:lnTo>
                  <a:lnTo>
                    <a:pt x="27927" y="37058"/>
                  </a:lnTo>
                  <a:lnTo>
                    <a:pt x="28498" y="36766"/>
                  </a:lnTo>
                  <a:lnTo>
                    <a:pt x="28727" y="36588"/>
                  </a:lnTo>
                  <a:lnTo>
                    <a:pt x="28879" y="36385"/>
                  </a:lnTo>
                  <a:lnTo>
                    <a:pt x="28981" y="36766"/>
                  </a:lnTo>
                  <a:lnTo>
                    <a:pt x="29121" y="36982"/>
                  </a:lnTo>
                  <a:lnTo>
                    <a:pt x="29311" y="37071"/>
                  </a:lnTo>
                  <a:lnTo>
                    <a:pt x="29679" y="37071"/>
                  </a:lnTo>
                  <a:lnTo>
                    <a:pt x="30060" y="37007"/>
                  </a:lnTo>
                  <a:lnTo>
                    <a:pt x="30086" y="36474"/>
                  </a:lnTo>
                  <a:close/>
                </a:path>
                <a:path w="124460" h="69850">
                  <a:moveTo>
                    <a:pt x="31457" y="15379"/>
                  </a:moveTo>
                  <a:lnTo>
                    <a:pt x="30619" y="15379"/>
                  </a:lnTo>
                  <a:lnTo>
                    <a:pt x="30619" y="21488"/>
                  </a:lnTo>
                  <a:lnTo>
                    <a:pt x="31457" y="21488"/>
                  </a:lnTo>
                  <a:lnTo>
                    <a:pt x="31457" y="15379"/>
                  </a:lnTo>
                  <a:close/>
                </a:path>
                <a:path w="124460" h="69850">
                  <a:moveTo>
                    <a:pt x="32918" y="51943"/>
                  </a:moveTo>
                  <a:lnTo>
                    <a:pt x="32575" y="51968"/>
                  </a:lnTo>
                  <a:lnTo>
                    <a:pt x="32423" y="50203"/>
                  </a:lnTo>
                  <a:lnTo>
                    <a:pt x="32334" y="48539"/>
                  </a:lnTo>
                  <a:lnTo>
                    <a:pt x="32270" y="48412"/>
                  </a:lnTo>
                  <a:lnTo>
                    <a:pt x="31673" y="48056"/>
                  </a:lnTo>
                  <a:lnTo>
                    <a:pt x="31673" y="50203"/>
                  </a:lnTo>
                  <a:lnTo>
                    <a:pt x="31673" y="51269"/>
                  </a:lnTo>
                  <a:lnTo>
                    <a:pt x="31470" y="51600"/>
                  </a:lnTo>
                  <a:lnTo>
                    <a:pt x="30810" y="51930"/>
                  </a:lnTo>
                  <a:lnTo>
                    <a:pt x="30543" y="51993"/>
                  </a:lnTo>
                  <a:lnTo>
                    <a:pt x="30073" y="51993"/>
                  </a:lnTo>
                  <a:lnTo>
                    <a:pt x="29946" y="51943"/>
                  </a:lnTo>
                  <a:lnTo>
                    <a:pt x="29730" y="51803"/>
                  </a:lnTo>
                  <a:lnTo>
                    <a:pt x="29603" y="50800"/>
                  </a:lnTo>
                  <a:lnTo>
                    <a:pt x="29972" y="50584"/>
                  </a:lnTo>
                  <a:lnTo>
                    <a:pt x="30175" y="50533"/>
                  </a:lnTo>
                  <a:lnTo>
                    <a:pt x="31038" y="50419"/>
                  </a:lnTo>
                  <a:lnTo>
                    <a:pt x="31470" y="50317"/>
                  </a:lnTo>
                  <a:lnTo>
                    <a:pt x="31673" y="50203"/>
                  </a:lnTo>
                  <a:lnTo>
                    <a:pt x="31673" y="48056"/>
                  </a:lnTo>
                  <a:lnTo>
                    <a:pt x="31178" y="47917"/>
                  </a:lnTo>
                  <a:lnTo>
                    <a:pt x="30213" y="47917"/>
                  </a:lnTo>
                  <a:lnTo>
                    <a:pt x="28930" y="49377"/>
                  </a:lnTo>
                  <a:lnTo>
                    <a:pt x="29629" y="49377"/>
                  </a:lnTo>
                  <a:lnTo>
                    <a:pt x="29718" y="48983"/>
                  </a:lnTo>
                  <a:lnTo>
                    <a:pt x="29972" y="48653"/>
                  </a:lnTo>
                  <a:lnTo>
                    <a:pt x="30251" y="48539"/>
                  </a:lnTo>
                  <a:lnTo>
                    <a:pt x="30988" y="48539"/>
                  </a:lnTo>
                  <a:lnTo>
                    <a:pt x="31242" y="48602"/>
                  </a:lnTo>
                  <a:lnTo>
                    <a:pt x="31610" y="48831"/>
                  </a:lnTo>
                  <a:lnTo>
                    <a:pt x="31584" y="49682"/>
                  </a:lnTo>
                  <a:lnTo>
                    <a:pt x="29692" y="49974"/>
                  </a:lnTo>
                  <a:lnTo>
                    <a:pt x="29349" y="50114"/>
                  </a:lnTo>
                  <a:lnTo>
                    <a:pt x="28829" y="50584"/>
                  </a:lnTo>
                  <a:lnTo>
                    <a:pt x="28930" y="52082"/>
                  </a:lnTo>
                  <a:lnTo>
                    <a:pt x="29337" y="52476"/>
                  </a:lnTo>
                  <a:lnTo>
                    <a:pt x="29692" y="52628"/>
                  </a:lnTo>
                  <a:lnTo>
                    <a:pt x="30454" y="52628"/>
                  </a:lnTo>
                  <a:lnTo>
                    <a:pt x="31711" y="51879"/>
                  </a:lnTo>
                  <a:lnTo>
                    <a:pt x="31813" y="52260"/>
                  </a:lnTo>
                  <a:lnTo>
                    <a:pt x="31965" y="52476"/>
                  </a:lnTo>
                  <a:lnTo>
                    <a:pt x="32143" y="52578"/>
                  </a:lnTo>
                  <a:lnTo>
                    <a:pt x="32512" y="52578"/>
                  </a:lnTo>
                  <a:lnTo>
                    <a:pt x="32893" y="52501"/>
                  </a:lnTo>
                  <a:lnTo>
                    <a:pt x="32918" y="51968"/>
                  </a:lnTo>
                  <a:close/>
                </a:path>
                <a:path w="124460" h="69850">
                  <a:moveTo>
                    <a:pt x="34226" y="66268"/>
                  </a:moveTo>
                  <a:lnTo>
                    <a:pt x="34074" y="65976"/>
                  </a:lnTo>
                  <a:lnTo>
                    <a:pt x="33591" y="65659"/>
                  </a:lnTo>
                  <a:lnTo>
                    <a:pt x="33235" y="65532"/>
                  </a:lnTo>
                  <a:lnTo>
                    <a:pt x="31991" y="65227"/>
                  </a:lnTo>
                  <a:lnTo>
                    <a:pt x="31826" y="65163"/>
                  </a:lnTo>
                  <a:lnTo>
                    <a:pt x="31521" y="64985"/>
                  </a:lnTo>
                  <a:lnTo>
                    <a:pt x="31419" y="64820"/>
                  </a:lnTo>
                  <a:lnTo>
                    <a:pt x="31419" y="64452"/>
                  </a:lnTo>
                  <a:lnTo>
                    <a:pt x="31496" y="64312"/>
                  </a:lnTo>
                  <a:lnTo>
                    <a:pt x="31788" y="64096"/>
                  </a:lnTo>
                  <a:lnTo>
                    <a:pt x="32004" y="64033"/>
                  </a:lnTo>
                  <a:lnTo>
                    <a:pt x="32715" y="64033"/>
                  </a:lnTo>
                  <a:lnTo>
                    <a:pt x="33362" y="64795"/>
                  </a:lnTo>
                  <a:lnTo>
                    <a:pt x="34061" y="64795"/>
                  </a:lnTo>
                  <a:lnTo>
                    <a:pt x="34074" y="64503"/>
                  </a:lnTo>
                  <a:lnTo>
                    <a:pt x="33985" y="64236"/>
                  </a:lnTo>
                  <a:lnTo>
                    <a:pt x="33502" y="63601"/>
                  </a:lnTo>
                  <a:lnTo>
                    <a:pt x="33020" y="63398"/>
                  </a:lnTo>
                  <a:lnTo>
                    <a:pt x="31838" y="63398"/>
                  </a:lnTo>
                  <a:lnTo>
                    <a:pt x="31419" y="63538"/>
                  </a:lnTo>
                  <a:lnTo>
                    <a:pt x="30810" y="64046"/>
                  </a:lnTo>
                  <a:lnTo>
                    <a:pt x="30670" y="64389"/>
                  </a:lnTo>
                  <a:lnTo>
                    <a:pt x="30670" y="65176"/>
                  </a:lnTo>
                  <a:lnTo>
                    <a:pt x="30822" y="65455"/>
                  </a:lnTo>
                  <a:lnTo>
                    <a:pt x="31330" y="65773"/>
                  </a:lnTo>
                  <a:lnTo>
                    <a:pt x="31610" y="65874"/>
                  </a:lnTo>
                  <a:lnTo>
                    <a:pt x="32905" y="66205"/>
                  </a:lnTo>
                  <a:lnTo>
                    <a:pt x="33121" y="66268"/>
                  </a:lnTo>
                  <a:lnTo>
                    <a:pt x="33401" y="66433"/>
                  </a:lnTo>
                  <a:lnTo>
                    <a:pt x="33477" y="66586"/>
                  </a:lnTo>
                  <a:lnTo>
                    <a:pt x="33477" y="67017"/>
                  </a:lnTo>
                  <a:lnTo>
                    <a:pt x="33375" y="67208"/>
                  </a:lnTo>
                  <a:lnTo>
                    <a:pt x="32956" y="67449"/>
                  </a:lnTo>
                  <a:lnTo>
                    <a:pt x="32702" y="67513"/>
                  </a:lnTo>
                  <a:lnTo>
                    <a:pt x="31965" y="67513"/>
                  </a:lnTo>
                  <a:lnTo>
                    <a:pt x="31635" y="67386"/>
                  </a:lnTo>
                  <a:lnTo>
                    <a:pt x="31343" y="67017"/>
                  </a:lnTo>
                  <a:lnTo>
                    <a:pt x="31280" y="66827"/>
                  </a:lnTo>
                  <a:lnTo>
                    <a:pt x="31254" y="66573"/>
                  </a:lnTo>
                  <a:lnTo>
                    <a:pt x="30543" y="66573"/>
                  </a:lnTo>
                  <a:lnTo>
                    <a:pt x="30556" y="67017"/>
                  </a:lnTo>
                  <a:lnTo>
                    <a:pt x="30708" y="67386"/>
                  </a:lnTo>
                  <a:lnTo>
                    <a:pt x="31254" y="67995"/>
                  </a:lnTo>
                  <a:lnTo>
                    <a:pt x="31724" y="68148"/>
                  </a:lnTo>
                  <a:lnTo>
                    <a:pt x="33007" y="68148"/>
                  </a:lnTo>
                  <a:lnTo>
                    <a:pt x="33464" y="67995"/>
                  </a:lnTo>
                  <a:lnTo>
                    <a:pt x="34061" y="67424"/>
                  </a:lnTo>
                  <a:lnTo>
                    <a:pt x="34226" y="67081"/>
                  </a:lnTo>
                  <a:lnTo>
                    <a:pt x="34226" y="66268"/>
                  </a:lnTo>
                  <a:close/>
                </a:path>
                <a:path w="124460" h="69850">
                  <a:moveTo>
                    <a:pt x="34417" y="46367"/>
                  </a:moveTo>
                  <a:lnTo>
                    <a:pt x="33680" y="46367"/>
                  </a:lnTo>
                  <a:lnTo>
                    <a:pt x="33680" y="52476"/>
                  </a:lnTo>
                  <a:lnTo>
                    <a:pt x="34417" y="52476"/>
                  </a:lnTo>
                  <a:lnTo>
                    <a:pt x="34417" y="46367"/>
                  </a:lnTo>
                  <a:close/>
                </a:path>
                <a:path w="124460" h="69850">
                  <a:moveTo>
                    <a:pt x="36817" y="33616"/>
                  </a:moveTo>
                  <a:lnTo>
                    <a:pt x="36753" y="33312"/>
                  </a:lnTo>
                  <a:lnTo>
                    <a:pt x="36423" y="32639"/>
                  </a:lnTo>
                  <a:lnTo>
                    <a:pt x="36004" y="32423"/>
                  </a:lnTo>
                  <a:lnTo>
                    <a:pt x="35140" y="32423"/>
                  </a:lnTo>
                  <a:lnTo>
                    <a:pt x="34874" y="32473"/>
                  </a:lnTo>
                  <a:lnTo>
                    <a:pt x="34429" y="32702"/>
                  </a:lnTo>
                  <a:lnTo>
                    <a:pt x="34239" y="32880"/>
                  </a:lnTo>
                  <a:lnTo>
                    <a:pt x="34061" y="33121"/>
                  </a:lnTo>
                  <a:lnTo>
                    <a:pt x="33972" y="32931"/>
                  </a:lnTo>
                  <a:lnTo>
                    <a:pt x="33858" y="32778"/>
                  </a:lnTo>
                  <a:lnTo>
                    <a:pt x="33528" y="32512"/>
                  </a:lnTo>
                  <a:lnTo>
                    <a:pt x="33235" y="32423"/>
                  </a:lnTo>
                  <a:lnTo>
                    <a:pt x="32562" y="32423"/>
                  </a:lnTo>
                  <a:lnTo>
                    <a:pt x="32283" y="32512"/>
                  </a:lnTo>
                  <a:lnTo>
                    <a:pt x="31889" y="32778"/>
                  </a:lnTo>
                  <a:lnTo>
                    <a:pt x="31737" y="32943"/>
                  </a:lnTo>
                  <a:lnTo>
                    <a:pt x="31559" y="33159"/>
                  </a:lnTo>
                  <a:lnTo>
                    <a:pt x="31559" y="32524"/>
                  </a:lnTo>
                  <a:lnTo>
                    <a:pt x="30810" y="32524"/>
                  </a:lnTo>
                  <a:lnTo>
                    <a:pt x="30810" y="36982"/>
                  </a:lnTo>
                  <a:lnTo>
                    <a:pt x="31559" y="36982"/>
                  </a:lnTo>
                  <a:lnTo>
                    <a:pt x="31559" y="34048"/>
                  </a:lnTo>
                  <a:lnTo>
                    <a:pt x="31686" y="33642"/>
                  </a:lnTo>
                  <a:lnTo>
                    <a:pt x="32143" y="33210"/>
                  </a:lnTo>
                  <a:lnTo>
                    <a:pt x="32397" y="33096"/>
                  </a:lnTo>
                  <a:lnTo>
                    <a:pt x="32994" y="33096"/>
                  </a:lnTo>
                  <a:lnTo>
                    <a:pt x="33210" y="33197"/>
                  </a:lnTo>
                  <a:lnTo>
                    <a:pt x="33401" y="33540"/>
                  </a:lnTo>
                  <a:lnTo>
                    <a:pt x="33426" y="33769"/>
                  </a:lnTo>
                  <a:lnTo>
                    <a:pt x="33426" y="36982"/>
                  </a:lnTo>
                  <a:lnTo>
                    <a:pt x="34188" y="36982"/>
                  </a:lnTo>
                  <a:lnTo>
                    <a:pt x="34188" y="33921"/>
                  </a:lnTo>
                  <a:lnTo>
                    <a:pt x="34302" y="33604"/>
                  </a:lnTo>
                  <a:lnTo>
                    <a:pt x="34721" y="33210"/>
                  </a:lnTo>
                  <a:lnTo>
                    <a:pt x="34975" y="33108"/>
                  </a:lnTo>
                  <a:lnTo>
                    <a:pt x="35483" y="33108"/>
                  </a:lnTo>
                  <a:lnTo>
                    <a:pt x="35661" y="33159"/>
                  </a:lnTo>
                  <a:lnTo>
                    <a:pt x="35966" y="33375"/>
                  </a:lnTo>
                  <a:lnTo>
                    <a:pt x="36029" y="33578"/>
                  </a:lnTo>
                  <a:lnTo>
                    <a:pt x="36029" y="36982"/>
                  </a:lnTo>
                  <a:lnTo>
                    <a:pt x="36817" y="36982"/>
                  </a:lnTo>
                  <a:lnTo>
                    <a:pt x="36817" y="33616"/>
                  </a:lnTo>
                  <a:close/>
                </a:path>
                <a:path w="124460" h="69850">
                  <a:moveTo>
                    <a:pt x="37655" y="15379"/>
                  </a:moveTo>
                  <a:lnTo>
                    <a:pt x="36868" y="15379"/>
                  </a:lnTo>
                  <a:lnTo>
                    <a:pt x="36868" y="20332"/>
                  </a:lnTo>
                  <a:lnTo>
                    <a:pt x="33782" y="15379"/>
                  </a:lnTo>
                  <a:lnTo>
                    <a:pt x="32804" y="15379"/>
                  </a:lnTo>
                  <a:lnTo>
                    <a:pt x="32804" y="21488"/>
                  </a:lnTo>
                  <a:lnTo>
                    <a:pt x="33591" y="21488"/>
                  </a:lnTo>
                  <a:lnTo>
                    <a:pt x="33591" y="16535"/>
                  </a:lnTo>
                  <a:lnTo>
                    <a:pt x="36728" y="21488"/>
                  </a:lnTo>
                  <a:lnTo>
                    <a:pt x="37655" y="21488"/>
                  </a:lnTo>
                  <a:lnTo>
                    <a:pt x="37655" y="15379"/>
                  </a:lnTo>
                  <a:close/>
                </a:path>
                <a:path w="124460" h="69850">
                  <a:moveTo>
                    <a:pt x="38481" y="66268"/>
                  </a:moveTo>
                  <a:lnTo>
                    <a:pt x="38328" y="65976"/>
                  </a:lnTo>
                  <a:lnTo>
                    <a:pt x="37858" y="65659"/>
                  </a:lnTo>
                  <a:lnTo>
                    <a:pt x="37503" y="65532"/>
                  </a:lnTo>
                  <a:lnTo>
                    <a:pt x="36258" y="65227"/>
                  </a:lnTo>
                  <a:lnTo>
                    <a:pt x="36080" y="65163"/>
                  </a:lnTo>
                  <a:lnTo>
                    <a:pt x="35788" y="64985"/>
                  </a:lnTo>
                  <a:lnTo>
                    <a:pt x="35687" y="64820"/>
                  </a:lnTo>
                  <a:lnTo>
                    <a:pt x="35687" y="64452"/>
                  </a:lnTo>
                  <a:lnTo>
                    <a:pt x="35763" y="64312"/>
                  </a:lnTo>
                  <a:lnTo>
                    <a:pt x="36055" y="64096"/>
                  </a:lnTo>
                  <a:lnTo>
                    <a:pt x="36271" y="64033"/>
                  </a:lnTo>
                  <a:lnTo>
                    <a:pt x="36969" y="64033"/>
                  </a:lnTo>
                  <a:lnTo>
                    <a:pt x="37274" y="64135"/>
                  </a:lnTo>
                  <a:lnTo>
                    <a:pt x="37439" y="64338"/>
                  </a:lnTo>
                  <a:lnTo>
                    <a:pt x="37553" y="64477"/>
                  </a:lnTo>
                  <a:lnTo>
                    <a:pt x="37604" y="64630"/>
                  </a:lnTo>
                  <a:lnTo>
                    <a:pt x="37630" y="64795"/>
                  </a:lnTo>
                  <a:lnTo>
                    <a:pt x="38328" y="64795"/>
                  </a:lnTo>
                  <a:lnTo>
                    <a:pt x="38341" y="64503"/>
                  </a:lnTo>
                  <a:lnTo>
                    <a:pt x="38252" y="64236"/>
                  </a:lnTo>
                  <a:lnTo>
                    <a:pt x="37757" y="63601"/>
                  </a:lnTo>
                  <a:lnTo>
                    <a:pt x="37287" y="63398"/>
                  </a:lnTo>
                  <a:lnTo>
                    <a:pt x="36093" y="63398"/>
                  </a:lnTo>
                  <a:lnTo>
                    <a:pt x="35687" y="63538"/>
                  </a:lnTo>
                  <a:lnTo>
                    <a:pt x="35077" y="64046"/>
                  </a:lnTo>
                  <a:lnTo>
                    <a:pt x="34925" y="64389"/>
                  </a:lnTo>
                  <a:lnTo>
                    <a:pt x="34925" y="65176"/>
                  </a:lnTo>
                  <a:lnTo>
                    <a:pt x="35090" y="65455"/>
                  </a:lnTo>
                  <a:lnTo>
                    <a:pt x="35585" y="65773"/>
                  </a:lnTo>
                  <a:lnTo>
                    <a:pt x="35877" y="65874"/>
                  </a:lnTo>
                  <a:lnTo>
                    <a:pt x="37160" y="66205"/>
                  </a:lnTo>
                  <a:lnTo>
                    <a:pt x="37376" y="66268"/>
                  </a:lnTo>
                  <a:lnTo>
                    <a:pt x="37655" y="66433"/>
                  </a:lnTo>
                  <a:lnTo>
                    <a:pt x="37744" y="66586"/>
                  </a:lnTo>
                  <a:lnTo>
                    <a:pt x="37744" y="67017"/>
                  </a:lnTo>
                  <a:lnTo>
                    <a:pt x="37630" y="67208"/>
                  </a:lnTo>
                  <a:lnTo>
                    <a:pt x="37211" y="67449"/>
                  </a:lnTo>
                  <a:lnTo>
                    <a:pt x="36969" y="67513"/>
                  </a:lnTo>
                  <a:lnTo>
                    <a:pt x="36220" y="67513"/>
                  </a:lnTo>
                  <a:lnTo>
                    <a:pt x="35902" y="67386"/>
                  </a:lnTo>
                  <a:lnTo>
                    <a:pt x="35610" y="67017"/>
                  </a:lnTo>
                  <a:lnTo>
                    <a:pt x="35547" y="66827"/>
                  </a:lnTo>
                  <a:lnTo>
                    <a:pt x="35521" y="66573"/>
                  </a:lnTo>
                  <a:lnTo>
                    <a:pt x="34798" y="66573"/>
                  </a:lnTo>
                  <a:lnTo>
                    <a:pt x="34823" y="67017"/>
                  </a:lnTo>
                  <a:lnTo>
                    <a:pt x="34975" y="67386"/>
                  </a:lnTo>
                  <a:lnTo>
                    <a:pt x="35521" y="67995"/>
                  </a:lnTo>
                  <a:lnTo>
                    <a:pt x="35991" y="68148"/>
                  </a:lnTo>
                  <a:lnTo>
                    <a:pt x="37274" y="68148"/>
                  </a:lnTo>
                  <a:lnTo>
                    <a:pt x="37731" y="67995"/>
                  </a:lnTo>
                  <a:lnTo>
                    <a:pt x="38328" y="67424"/>
                  </a:lnTo>
                  <a:lnTo>
                    <a:pt x="38481" y="67081"/>
                  </a:lnTo>
                  <a:lnTo>
                    <a:pt x="38481" y="66268"/>
                  </a:lnTo>
                  <a:close/>
                </a:path>
                <a:path w="124460" h="69850">
                  <a:moveTo>
                    <a:pt x="39738" y="53124"/>
                  </a:moveTo>
                  <a:lnTo>
                    <a:pt x="35001" y="53124"/>
                  </a:lnTo>
                  <a:lnTo>
                    <a:pt x="35001" y="53543"/>
                  </a:lnTo>
                  <a:lnTo>
                    <a:pt x="39738" y="53543"/>
                  </a:lnTo>
                  <a:lnTo>
                    <a:pt x="39738" y="53124"/>
                  </a:lnTo>
                  <a:close/>
                </a:path>
                <a:path w="124460" h="69850">
                  <a:moveTo>
                    <a:pt x="41744" y="34988"/>
                  </a:moveTo>
                  <a:lnTo>
                    <a:pt x="40995" y="32791"/>
                  </a:lnTo>
                  <a:lnTo>
                    <a:pt x="40970" y="34391"/>
                  </a:lnTo>
                  <a:lnTo>
                    <a:pt x="38493" y="34391"/>
                  </a:lnTo>
                  <a:lnTo>
                    <a:pt x="38506" y="34074"/>
                  </a:lnTo>
                  <a:lnTo>
                    <a:pt x="38620" y="33693"/>
                  </a:lnTo>
                  <a:lnTo>
                    <a:pt x="39090" y="33197"/>
                  </a:lnTo>
                  <a:lnTo>
                    <a:pt x="39382" y="33070"/>
                  </a:lnTo>
                  <a:lnTo>
                    <a:pt x="40208" y="33070"/>
                  </a:lnTo>
                  <a:lnTo>
                    <a:pt x="40551" y="33261"/>
                  </a:lnTo>
                  <a:lnTo>
                    <a:pt x="40805" y="33705"/>
                  </a:lnTo>
                  <a:lnTo>
                    <a:pt x="40919" y="34010"/>
                  </a:lnTo>
                  <a:lnTo>
                    <a:pt x="40970" y="34391"/>
                  </a:lnTo>
                  <a:lnTo>
                    <a:pt x="40970" y="32791"/>
                  </a:lnTo>
                  <a:lnTo>
                    <a:pt x="40398" y="32499"/>
                  </a:lnTo>
                  <a:lnTo>
                    <a:pt x="40093" y="32423"/>
                  </a:lnTo>
                  <a:lnTo>
                    <a:pt x="39141" y="32423"/>
                  </a:lnTo>
                  <a:lnTo>
                    <a:pt x="38633" y="32639"/>
                  </a:lnTo>
                  <a:lnTo>
                    <a:pt x="37858" y="33540"/>
                  </a:lnTo>
                  <a:lnTo>
                    <a:pt x="37769" y="33807"/>
                  </a:lnTo>
                  <a:lnTo>
                    <a:pt x="37858" y="36131"/>
                  </a:lnTo>
                  <a:lnTo>
                    <a:pt x="38633" y="36931"/>
                  </a:lnTo>
                  <a:lnTo>
                    <a:pt x="39103" y="37134"/>
                  </a:lnTo>
                  <a:lnTo>
                    <a:pt x="39878" y="37134"/>
                  </a:lnTo>
                  <a:lnTo>
                    <a:pt x="41668" y="35585"/>
                  </a:lnTo>
                  <a:lnTo>
                    <a:pt x="40932" y="35585"/>
                  </a:lnTo>
                  <a:lnTo>
                    <a:pt x="40868" y="35801"/>
                  </a:lnTo>
                  <a:lnTo>
                    <a:pt x="40792" y="35953"/>
                  </a:lnTo>
                  <a:lnTo>
                    <a:pt x="40424" y="36360"/>
                  </a:lnTo>
                  <a:lnTo>
                    <a:pt x="40106" y="36487"/>
                  </a:lnTo>
                  <a:lnTo>
                    <a:pt x="39293" y="36487"/>
                  </a:lnTo>
                  <a:lnTo>
                    <a:pt x="39014" y="36360"/>
                  </a:lnTo>
                  <a:lnTo>
                    <a:pt x="38582" y="35801"/>
                  </a:lnTo>
                  <a:lnTo>
                    <a:pt x="38468" y="34988"/>
                  </a:lnTo>
                  <a:lnTo>
                    <a:pt x="41744" y="34988"/>
                  </a:lnTo>
                  <a:close/>
                </a:path>
                <a:path w="124460" h="69850">
                  <a:moveTo>
                    <a:pt x="43408" y="15379"/>
                  </a:moveTo>
                  <a:lnTo>
                    <a:pt x="38455" y="15379"/>
                  </a:lnTo>
                  <a:lnTo>
                    <a:pt x="38455" y="16103"/>
                  </a:lnTo>
                  <a:lnTo>
                    <a:pt x="40513" y="16103"/>
                  </a:lnTo>
                  <a:lnTo>
                    <a:pt x="40513" y="21488"/>
                  </a:lnTo>
                  <a:lnTo>
                    <a:pt x="41351" y="21488"/>
                  </a:lnTo>
                  <a:lnTo>
                    <a:pt x="41351" y="16103"/>
                  </a:lnTo>
                  <a:lnTo>
                    <a:pt x="43408" y="16103"/>
                  </a:lnTo>
                  <a:lnTo>
                    <a:pt x="43408" y="15379"/>
                  </a:lnTo>
                  <a:close/>
                </a:path>
                <a:path w="124460" h="69850">
                  <a:moveTo>
                    <a:pt x="43916" y="49161"/>
                  </a:moveTo>
                  <a:lnTo>
                    <a:pt x="43865" y="48818"/>
                  </a:lnTo>
                  <a:lnTo>
                    <a:pt x="43522" y="48145"/>
                  </a:lnTo>
                  <a:lnTo>
                    <a:pt x="43091" y="47917"/>
                  </a:lnTo>
                  <a:lnTo>
                    <a:pt x="42164" y="47917"/>
                  </a:lnTo>
                  <a:lnTo>
                    <a:pt x="41910" y="47980"/>
                  </a:lnTo>
                  <a:lnTo>
                    <a:pt x="41440" y="48209"/>
                  </a:lnTo>
                  <a:lnTo>
                    <a:pt x="41211" y="48387"/>
                  </a:lnTo>
                  <a:lnTo>
                    <a:pt x="40995" y="48653"/>
                  </a:lnTo>
                  <a:lnTo>
                    <a:pt x="40995" y="48018"/>
                  </a:lnTo>
                  <a:lnTo>
                    <a:pt x="40284" y="48018"/>
                  </a:lnTo>
                  <a:lnTo>
                    <a:pt x="40284" y="52476"/>
                  </a:lnTo>
                  <a:lnTo>
                    <a:pt x="41033" y="52476"/>
                  </a:lnTo>
                  <a:lnTo>
                    <a:pt x="41033" y="49847"/>
                  </a:lnTo>
                  <a:lnTo>
                    <a:pt x="41059" y="49631"/>
                  </a:lnTo>
                  <a:lnTo>
                    <a:pt x="42138" y="48590"/>
                  </a:lnTo>
                  <a:lnTo>
                    <a:pt x="42659" y="48590"/>
                  </a:lnTo>
                  <a:lnTo>
                    <a:pt x="42900" y="48729"/>
                  </a:lnTo>
                  <a:lnTo>
                    <a:pt x="43116" y="49174"/>
                  </a:lnTo>
                  <a:lnTo>
                    <a:pt x="43154" y="49390"/>
                  </a:lnTo>
                  <a:lnTo>
                    <a:pt x="43154" y="52476"/>
                  </a:lnTo>
                  <a:lnTo>
                    <a:pt x="43916" y="52476"/>
                  </a:lnTo>
                  <a:lnTo>
                    <a:pt x="43916" y="49161"/>
                  </a:lnTo>
                  <a:close/>
                </a:path>
                <a:path w="124460" h="69850">
                  <a:moveTo>
                    <a:pt x="44780" y="63512"/>
                  </a:moveTo>
                  <a:lnTo>
                    <a:pt x="44043" y="63512"/>
                  </a:lnTo>
                  <a:lnTo>
                    <a:pt x="43129" y="67005"/>
                  </a:lnTo>
                  <a:lnTo>
                    <a:pt x="42252" y="63512"/>
                  </a:lnTo>
                  <a:lnTo>
                    <a:pt x="41414" y="63512"/>
                  </a:lnTo>
                  <a:lnTo>
                    <a:pt x="40538" y="67030"/>
                  </a:lnTo>
                  <a:lnTo>
                    <a:pt x="39687" y="63512"/>
                  </a:lnTo>
                  <a:lnTo>
                    <a:pt x="38862" y="63512"/>
                  </a:lnTo>
                  <a:lnTo>
                    <a:pt x="40144" y="67970"/>
                  </a:lnTo>
                  <a:lnTo>
                    <a:pt x="40932" y="67970"/>
                  </a:lnTo>
                  <a:lnTo>
                    <a:pt x="41808" y="64528"/>
                  </a:lnTo>
                  <a:lnTo>
                    <a:pt x="42710" y="67970"/>
                  </a:lnTo>
                  <a:lnTo>
                    <a:pt x="43497" y="67970"/>
                  </a:lnTo>
                  <a:lnTo>
                    <a:pt x="44780" y="63512"/>
                  </a:lnTo>
                  <a:close/>
                </a:path>
                <a:path w="124460" h="69850">
                  <a:moveTo>
                    <a:pt x="49034" y="51943"/>
                  </a:moveTo>
                  <a:lnTo>
                    <a:pt x="48691" y="51968"/>
                  </a:lnTo>
                  <a:lnTo>
                    <a:pt x="48539" y="50203"/>
                  </a:lnTo>
                  <a:lnTo>
                    <a:pt x="48450" y="48539"/>
                  </a:lnTo>
                  <a:lnTo>
                    <a:pt x="48387" y="48412"/>
                  </a:lnTo>
                  <a:lnTo>
                    <a:pt x="47790" y="48056"/>
                  </a:lnTo>
                  <a:lnTo>
                    <a:pt x="47790" y="50203"/>
                  </a:lnTo>
                  <a:lnTo>
                    <a:pt x="47790" y="51269"/>
                  </a:lnTo>
                  <a:lnTo>
                    <a:pt x="47586" y="51600"/>
                  </a:lnTo>
                  <a:lnTo>
                    <a:pt x="46913" y="51930"/>
                  </a:lnTo>
                  <a:lnTo>
                    <a:pt x="46659" y="51993"/>
                  </a:lnTo>
                  <a:lnTo>
                    <a:pt x="46189" y="51993"/>
                  </a:lnTo>
                  <a:lnTo>
                    <a:pt x="46062" y="51943"/>
                  </a:lnTo>
                  <a:lnTo>
                    <a:pt x="45834" y="51803"/>
                  </a:lnTo>
                  <a:lnTo>
                    <a:pt x="45720" y="50800"/>
                  </a:lnTo>
                  <a:lnTo>
                    <a:pt x="46088" y="50584"/>
                  </a:lnTo>
                  <a:lnTo>
                    <a:pt x="46291" y="50533"/>
                  </a:lnTo>
                  <a:lnTo>
                    <a:pt x="47155" y="50419"/>
                  </a:lnTo>
                  <a:lnTo>
                    <a:pt x="47586" y="50317"/>
                  </a:lnTo>
                  <a:lnTo>
                    <a:pt x="47790" y="50203"/>
                  </a:lnTo>
                  <a:lnTo>
                    <a:pt x="47790" y="48056"/>
                  </a:lnTo>
                  <a:lnTo>
                    <a:pt x="47294" y="47917"/>
                  </a:lnTo>
                  <a:lnTo>
                    <a:pt x="46329" y="47917"/>
                  </a:lnTo>
                  <a:lnTo>
                    <a:pt x="45046" y="49377"/>
                  </a:lnTo>
                  <a:lnTo>
                    <a:pt x="45745" y="49377"/>
                  </a:lnTo>
                  <a:lnTo>
                    <a:pt x="45834" y="48983"/>
                  </a:lnTo>
                  <a:lnTo>
                    <a:pt x="46088" y="48653"/>
                  </a:lnTo>
                  <a:lnTo>
                    <a:pt x="46367" y="48539"/>
                  </a:lnTo>
                  <a:lnTo>
                    <a:pt x="47104" y="48539"/>
                  </a:lnTo>
                  <a:lnTo>
                    <a:pt x="47358" y="48602"/>
                  </a:lnTo>
                  <a:lnTo>
                    <a:pt x="47713" y="48831"/>
                  </a:lnTo>
                  <a:lnTo>
                    <a:pt x="47701" y="49682"/>
                  </a:lnTo>
                  <a:lnTo>
                    <a:pt x="45808" y="49974"/>
                  </a:lnTo>
                  <a:lnTo>
                    <a:pt x="45466" y="50114"/>
                  </a:lnTo>
                  <a:lnTo>
                    <a:pt x="44945" y="50584"/>
                  </a:lnTo>
                  <a:lnTo>
                    <a:pt x="45046" y="52082"/>
                  </a:lnTo>
                  <a:lnTo>
                    <a:pt x="45453" y="52476"/>
                  </a:lnTo>
                  <a:lnTo>
                    <a:pt x="45808" y="52628"/>
                  </a:lnTo>
                  <a:lnTo>
                    <a:pt x="46570" y="52628"/>
                  </a:lnTo>
                  <a:lnTo>
                    <a:pt x="47828" y="51879"/>
                  </a:lnTo>
                  <a:lnTo>
                    <a:pt x="47929" y="52260"/>
                  </a:lnTo>
                  <a:lnTo>
                    <a:pt x="48082" y="52476"/>
                  </a:lnTo>
                  <a:lnTo>
                    <a:pt x="48260" y="52578"/>
                  </a:lnTo>
                  <a:lnTo>
                    <a:pt x="48628" y="52578"/>
                  </a:lnTo>
                  <a:lnTo>
                    <a:pt x="49009" y="52501"/>
                  </a:lnTo>
                  <a:lnTo>
                    <a:pt x="49034" y="51968"/>
                  </a:lnTo>
                  <a:close/>
                </a:path>
                <a:path w="124460" h="69850">
                  <a:moveTo>
                    <a:pt x="50025" y="30861"/>
                  </a:moveTo>
                  <a:lnTo>
                    <a:pt x="49098" y="30861"/>
                  </a:lnTo>
                  <a:lnTo>
                    <a:pt x="47358" y="36068"/>
                  </a:lnTo>
                  <a:lnTo>
                    <a:pt x="45605" y="30861"/>
                  </a:lnTo>
                  <a:lnTo>
                    <a:pt x="44691" y="30861"/>
                  </a:lnTo>
                  <a:lnTo>
                    <a:pt x="46913" y="36982"/>
                  </a:lnTo>
                  <a:lnTo>
                    <a:pt x="47790" y="36982"/>
                  </a:lnTo>
                  <a:lnTo>
                    <a:pt x="50025" y="30861"/>
                  </a:lnTo>
                  <a:close/>
                </a:path>
                <a:path w="124460" h="69850">
                  <a:moveTo>
                    <a:pt x="55740" y="36982"/>
                  </a:moveTo>
                  <a:lnTo>
                    <a:pt x="55079" y="35153"/>
                  </a:lnTo>
                  <a:lnTo>
                    <a:pt x="54825" y="34480"/>
                  </a:lnTo>
                  <a:lnTo>
                    <a:pt x="53949" y="32067"/>
                  </a:lnTo>
                  <a:lnTo>
                    <a:pt x="53949" y="34480"/>
                  </a:lnTo>
                  <a:lnTo>
                    <a:pt x="52031" y="34480"/>
                  </a:lnTo>
                  <a:lnTo>
                    <a:pt x="53022" y="31775"/>
                  </a:lnTo>
                  <a:lnTo>
                    <a:pt x="53949" y="34480"/>
                  </a:lnTo>
                  <a:lnTo>
                    <a:pt x="53949" y="32067"/>
                  </a:lnTo>
                  <a:lnTo>
                    <a:pt x="53848" y="31775"/>
                  </a:lnTo>
                  <a:lnTo>
                    <a:pt x="53517" y="30861"/>
                  </a:lnTo>
                  <a:lnTo>
                    <a:pt x="52578" y="30861"/>
                  </a:lnTo>
                  <a:lnTo>
                    <a:pt x="50279" y="36982"/>
                  </a:lnTo>
                  <a:lnTo>
                    <a:pt x="51130" y="36982"/>
                  </a:lnTo>
                  <a:lnTo>
                    <a:pt x="51790" y="35153"/>
                  </a:lnTo>
                  <a:lnTo>
                    <a:pt x="54216" y="35153"/>
                  </a:lnTo>
                  <a:lnTo>
                    <a:pt x="54825" y="36982"/>
                  </a:lnTo>
                  <a:lnTo>
                    <a:pt x="55740" y="36982"/>
                  </a:lnTo>
                  <a:close/>
                </a:path>
                <a:path w="124460" h="69850">
                  <a:moveTo>
                    <a:pt x="55765" y="49110"/>
                  </a:moveTo>
                  <a:lnTo>
                    <a:pt x="55702" y="48806"/>
                  </a:lnTo>
                  <a:lnTo>
                    <a:pt x="55372" y="48133"/>
                  </a:lnTo>
                  <a:lnTo>
                    <a:pt x="54965" y="47917"/>
                  </a:lnTo>
                  <a:lnTo>
                    <a:pt x="54089" y="47917"/>
                  </a:lnTo>
                  <a:lnTo>
                    <a:pt x="53835" y="47980"/>
                  </a:lnTo>
                  <a:lnTo>
                    <a:pt x="53378" y="48209"/>
                  </a:lnTo>
                  <a:lnTo>
                    <a:pt x="53187" y="48387"/>
                  </a:lnTo>
                  <a:lnTo>
                    <a:pt x="53022" y="48628"/>
                  </a:lnTo>
                  <a:lnTo>
                    <a:pt x="52920" y="48425"/>
                  </a:lnTo>
                  <a:lnTo>
                    <a:pt x="52806" y="48285"/>
                  </a:lnTo>
                  <a:lnTo>
                    <a:pt x="52476" y="48006"/>
                  </a:lnTo>
                  <a:lnTo>
                    <a:pt x="52184" y="47917"/>
                  </a:lnTo>
                  <a:lnTo>
                    <a:pt x="51523" y="47917"/>
                  </a:lnTo>
                  <a:lnTo>
                    <a:pt x="51231" y="48006"/>
                  </a:lnTo>
                  <a:lnTo>
                    <a:pt x="50850" y="48272"/>
                  </a:lnTo>
                  <a:lnTo>
                    <a:pt x="50685" y="48437"/>
                  </a:lnTo>
                  <a:lnTo>
                    <a:pt x="50507" y="48653"/>
                  </a:lnTo>
                  <a:lnTo>
                    <a:pt x="50507" y="48018"/>
                  </a:lnTo>
                  <a:lnTo>
                    <a:pt x="49771" y="48018"/>
                  </a:lnTo>
                  <a:lnTo>
                    <a:pt x="49771" y="52476"/>
                  </a:lnTo>
                  <a:lnTo>
                    <a:pt x="50520" y="52476"/>
                  </a:lnTo>
                  <a:lnTo>
                    <a:pt x="50520" y="49542"/>
                  </a:lnTo>
                  <a:lnTo>
                    <a:pt x="50634" y="49136"/>
                  </a:lnTo>
                  <a:lnTo>
                    <a:pt x="51092" y="48704"/>
                  </a:lnTo>
                  <a:lnTo>
                    <a:pt x="51358" y="48590"/>
                  </a:lnTo>
                  <a:lnTo>
                    <a:pt x="51943" y="48590"/>
                  </a:lnTo>
                  <a:lnTo>
                    <a:pt x="52158" y="48691"/>
                  </a:lnTo>
                  <a:lnTo>
                    <a:pt x="52349" y="49047"/>
                  </a:lnTo>
                  <a:lnTo>
                    <a:pt x="52374" y="49263"/>
                  </a:lnTo>
                  <a:lnTo>
                    <a:pt x="52374" y="52476"/>
                  </a:lnTo>
                  <a:lnTo>
                    <a:pt x="53136" y="52476"/>
                  </a:lnTo>
                  <a:lnTo>
                    <a:pt x="53136" y="49428"/>
                  </a:lnTo>
                  <a:lnTo>
                    <a:pt x="53251" y="49098"/>
                  </a:lnTo>
                  <a:lnTo>
                    <a:pt x="53670" y="48704"/>
                  </a:lnTo>
                  <a:lnTo>
                    <a:pt x="53924" y="48602"/>
                  </a:lnTo>
                  <a:lnTo>
                    <a:pt x="54432" y="48602"/>
                  </a:lnTo>
                  <a:lnTo>
                    <a:pt x="54622" y="48653"/>
                  </a:lnTo>
                  <a:lnTo>
                    <a:pt x="54914" y="48882"/>
                  </a:lnTo>
                  <a:lnTo>
                    <a:pt x="54991" y="49085"/>
                  </a:lnTo>
                  <a:lnTo>
                    <a:pt x="54991" y="52476"/>
                  </a:lnTo>
                  <a:lnTo>
                    <a:pt x="55765" y="52476"/>
                  </a:lnTo>
                  <a:lnTo>
                    <a:pt x="55765" y="49110"/>
                  </a:lnTo>
                  <a:close/>
                </a:path>
                <a:path w="124460" h="69850">
                  <a:moveTo>
                    <a:pt x="60693" y="50482"/>
                  </a:moveTo>
                  <a:lnTo>
                    <a:pt x="60680" y="49898"/>
                  </a:lnTo>
                  <a:lnTo>
                    <a:pt x="60591" y="49314"/>
                  </a:lnTo>
                  <a:lnTo>
                    <a:pt x="60477" y="48945"/>
                  </a:lnTo>
                  <a:lnTo>
                    <a:pt x="60223" y="48577"/>
                  </a:lnTo>
                  <a:lnTo>
                    <a:pt x="59944" y="48285"/>
                  </a:lnTo>
                  <a:lnTo>
                    <a:pt x="59918" y="49898"/>
                  </a:lnTo>
                  <a:lnTo>
                    <a:pt x="57442" y="49898"/>
                  </a:lnTo>
                  <a:lnTo>
                    <a:pt x="57454" y="49568"/>
                  </a:lnTo>
                  <a:lnTo>
                    <a:pt x="57581" y="49199"/>
                  </a:lnTo>
                  <a:lnTo>
                    <a:pt x="58051" y="48691"/>
                  </a:lnTo>
                  <a:lnTo>
                    <a:pt x="58331" y="48577"/>
                  </a:lnTo>
                  <a:lnTo>
                    <a:pt x="59156" y="48577"/>
                  </a:lnTo>
                  <a:lnTo>
                    <a:pt x="59499" y="48755"/>
                  </a:lnTo>
                  <a:lnTo>
                    <a:pt x="59753" y="49199"/>
                  </a:lnTo>
                  <a:lnTo>
                    <a:pt x="59867" y="49504"/>
                  </a:lnTo>
                  <a:lnTo>
                    <a:pt x="59918" y="49898"/>
                  </a:lnTo>
                  <a:lnTo>
                    <a:pt x="59918" y="48285"/>
                  </a:lnTo>
                  <a:lnTo>
                    <a:pt x="59347" y="47993"/>
                  </a:lnTo>
                  <a:lnTo>
                    <a:pt x="59042" y="47917"/>
                  </a:lnTo>
                  <a:lnTo>
                    <a:pt x="58102" y="47917"/>
                  </a:lnTo>
                  <a:lnTo>
                    <a:pt x="57594" y="48145"/>
                  </a:lnTo>
                  <a:lnTo>
                    <a:pt x="56819" y="49034"/>
                  </a:lnTo>
                  <a:lnTo>
                    <a:pt x="56718" y="49314"/>
                  </a:lnTo>
                  <a:lnTo>
                    <a:pt x="56807" y="51625"/>
                  </a:lnTo>
                  <a:lnTo>
                    <a:pt x="57581" y="52438"/>
                  </a:lnTo>
                  <a:lnTo>
                    <a:pt x="58051" y="52641"/>
                  </a:lnTo>
                  <a:lnTo>
                    <a:pt x="58839" y="52641"/>
                  </a:lnTo>
                  <a:lnTo>
                    <a:pt x="60629" y="51079"/>
                  </a:lnTo>
                  <a:lnTo>
                    <a:pt x="59893" y="51079"/>
                  </a:lnTo>
                  <a:lnTo>
                    <a:pt x="59817" y="51308"/>
                  </a:lnTo>
                  <a:lnTo>
                    <a:pt x="59740" y="51447"/>
                  </a:lnTo>
                  <a:lnTo>
                    <a:pt x="59372" y="51854"/>
                  </a:lnTo>
                  <a:lnTo>
                    <a:pt x="59067" y="51981"/>
                  </a:lnTo>
                  <a:lnTo>
                    <a:pt x="58254" y="51981"/>
                  </a:lnTo>
                  <a:lnTo>
                    <a:pt x="57962" y="51854"/>
                  </a:lnTo>
                  <a:lnTo>
                    <a:pt x="57543" y="51308"/>
                  </a:lnTo>
                  <a:lnTo>
                    <a:pt x="57429" y="50482"/>
                  </a:lnTo>
                  <a:lnTo>
                    <a:pt x="60693" y="50482"/>
                  </a:lnTo>
                  <a:close/>
                </a:path>
                <a:path w="124460" h="69850">
                  <a:moveTo>
                    <a:pt x="61671" y="36842"/>
                  </a:moveTo>
                  <a:lnTo>
                    <a:pt x="61544" y="36791"/>
                  </a:lnTo>
                  <a:lnTo>
                    <a:pt x="61353" y="36182"/>
                  </a:lnTo>
                  <a:lnTo>
                    <a:pt x="61239" y="34518"/>
                  </a:lnTo>
                  <a:lnTo>
                    <a:pt x="61112" y="34353"/>
                  </a:lnTo>
                  <a:lnTo>
                    <a:pt x="60998" y="34201"/>
                  </a:lnTo>
                  <a:lnTo>
                    <a:pt x="60820" y="34074"/>
                  </a:lnTo>
                  <a:lnTo>
                    <a:pt x="60579" y="33972"/>
                  </a:lnTo>
                  <a:lnTo>
                    <a:pt x="60845" y="33832"/>
                  </a:lnTo>
                  <a:lnTo>
                    <a:pt x="61036" y="33667"/>
                  </a:lnTo>
                  <a:lnTo>
                    <a:pt x="61302" y="33274"/>
                  </a:lnTo>
                  <a:lnTo>
                    <a:pt x="61328" y="31623"/>
                  </a:lnTo>
                  <a:lnTo>
                    <a:pt x="61150" y="31330"/>
                  </a:lnTo>
                  <a:lnTo>
                    <a:pt x="60591" y="31089"/>
                  </a:lnTo>
                  <a:lnTo>
                    <a:pt x="60591" y="32156"/>
                  </a:lnTo>
                  <a:lnTo>
                    <a:pt x="60490" y="33274"/>
                  </a:lnTo>
                  <a:lnTo>
                    <a:pt x="60032" y="33591"/>
                  </a:lnTo>
                  <a:lnTo>
                    <a:pt x="59728" y="33667"/>
                  </a:lnTo>
                  <a:lnTo>
                    <a:pt x="57416" y="33667"/>
                  </a:lnTo>
                  <a:lnTo>
                    <a:pt x="57416" y="31572"/>
                  </a:lnTo>
                  <a:lnTo>
                    <a:pt x="59728" y="31572"/>
                  </a:lnTo>
                  <a:lnTo>
                    <a:pt x="59956" y="31623"/>
                  </a:lnTo>
                  <a:lnTo>
                    <a:pt x="60439" y="31864"/>
                  </a:lnTo>
                  <a:lnTo>
                    <a:pt x="60591" y="32156"/>
                  </a:lnTo>
                  <a:lnTo>
                    <a:pt x="60591" y="31089"/>
                  </a:lnTo>
                  <a:lnTo>
                    <a:pt x="60274" y="30937"/>
                  </a:lnTo>
                  <a:lnTo>
                    <a:pt x="59893" y="30861"/>
                  </a:lnTo>
                  <a:lnTo>
                    <a:pt x="56591" y="30861"/>
                  </a:lnTo>
                  <a:lnTo>
                    <a:pt x="56591" y="36982"/>
                  </a:lnTo>
                  <a:lnTo>
                    <a:pt x="57416" y="36982"/>
                  </a:lnTo>
                  <a:lnTo>
                    <a:pt x="57416" y="34353"/>
                  </a:lnTo>
                  <a:lnTo>
                    <a:pt x="59651" y="34353"/>
                  </a:lnTo>
                  <a:lnTo>
                    <a:pt x="59893" y="34391"/>
                  </a:lnTo>
                  <a:lnTo>
                    <a:pt x="60325" y="34607"/>
                  </a:lnTo>
                  <a:lnTo>
                    <a:pt x="60426" y="34772"/>
                  </a:lnTo>
                  <a:lnTo>
                    <a:pt x="60553" y="36182"/>
                  </a:lnTo>
                  <a:lnTo>
                    <a:pt x="60655" y="36982"/>
                  </a:lnTo>
                  <a:lnTo>
                    <a:pt x="61671" y="36982"/>
                  </a:lnTo>
                  <a:lnTo>
                    <a:pt x="61671" y="36842"/>
                  </a:lnTo>
                  <a:close/>
                </a:path>
                <a:path w="124460" h="69850">
                  <a:moveTo>
                    <a:pt x="67792" y="34734"/>
                  </a:moveTo>
                  <a:lnTo>
                    <a:pt x="66992" y="34734"/>
                  </a:lnTo>
                  <a:lnTo>
                    <a:pt x="66903" y="35128"/>
                  </a:lnTo>
                  <a:lnTo>
                    <a:pt x="66789" y="35458"/>
                  </a:lnTo>
                  <a:lnTo>
                    <a:pt x="66294" y="36169"/>
                  </a:lnTo>
                  <a:lnTo>
                    <a:pt x="65824" y="36410"/>
                  </a:lnTo>
                  <a:lnTo>
                    <a:pt x="64554" y="36410"/>
                  </a:lnTo>
                  <a:lnTo>
                    <a:pt x="64058" y="36182"/>
                  </a:lnTo>
                  <a:lnTo>
                    <a:pt x="63385" y="35293"/>
                  </a:lnTo>
                  <a:lnTo>
                    <a:pt x="63220" y="34721"/>
                  </a:lnTo>
                  <a:lnTo>
                    <a:pt x="63220" y="33121"/>
                  </a:lnTo>
                  <a:lnTo>
                    <a:pt x="63398" y="32473"/>
                  </a:lnTo>
                  <a:lnTo>
                    <a:pt x="64147" y="31635"/>
                  </a:lnTo>
                  <a:lnTo>
                    <a:pt x="64630" y="31419"/>
                  </a:lnTo>
                  <a:lnTo>
                    <a:pt x="65722" y="31419"/>
                  </a:lnTo>
                  <a:lnTo>
                    <a:pt x="66116" y="31534"/>
                  </a:lnTo>
                  <a:lnTo>
                    <a:pt x="66649" y="31991"/>
                  </a:lnTo>
                  <a:lnTo>
                    <a:pt x="66840" y="32308"/>
                  </a:lnTo>
                  <a:lnTo>
                    <a:pt x="66929" y="32702"/>
                  </a:lnTo>
                  <a:lnTo>
                    <a:pt x="67741" y="32702"/>
                  </a:lnTo>
                  <a:lnTo>
                    <a:pt x="66001" y="30695"/>
                  </a:lnTo>
                  <a:lnTo>
                    <a:pt x="64312" y="30695"/>
                  </a:lnTo>
                  <a:lnTo>
                    <a:pt x="63601" y="31013"/>
                  </a:lnTo>
                  <a:lnTo>
                    <a:pt x="62611" y="32219"/>
                  </a:lnTo>
                  <a:lnTo>
                    <a:pt x="62369" y="32956"/>
                  </a:lnTo>
                  <a:lnTo>
                    <a:pt x="62369" y="35052"/>
                  </a:lnTo>
                  <a:lnTo>
                    <a:pt x="62699" y="35928"/>
                  </a:lnTo>
                  <a:lnTo>
                    <a:pt x="63804" y="36918"/>
                  </a:lnTo>
                  <a:lnTo>
                    <a:pt x="64401" y="37134"/>
                  </a:lnTo>
                  <a:lnTo>
                    <a:pt x="65938" y="37134"/>
                  </a:lnTo>
                  <a:lnTo>
                    <a:pt x="66598" y="36868"/>
                  </a:lnTo>
                  <a:lnTo>
                    <a:pt x="67487" y="35915"/>
                  </a:lnTo>
                  <a:lnTo>
                    <a:pt x="67729" y="35382"/>
                  </a:lnTo>
                  <a:lnTo>
                    <a:pt x="67792" y="34734"/>
                  </a:lnTo>
                  <a:close/>
                </a:path>
                <a:path w="124460" h="69850">
                  <a:moveTo>
                    <a:pt x="68986" y="46367"/>
                  </a:moveTo>
                  <a:lnTo>
                    <a:pt x="68046" y="46367"/>
                  </a:lnTo>
                  <a:lnTo>
                    <a:pt x="66319" y="51574"/>
                  </a:lnTo>
                  <a:lnTo>
                    <a:pt x="64554" y="46367"/>
                  </a:lnTo>
                  <a:lnTo>
                    <a:pt x="63652" y="46367"/>
                  </a:lnTo>
                  <a:lnTo>
                    <a:pt x="65874" y="52476"/>
                  </a:lnTo>
                  <a:lnTo>
                    <a:pt x="66751" y="52476"/>
                  </a:lnTo>
                  <a:lnTo>
                    <a:pt x="68986" y="46367"/>
                  </a:lnTo>
                  <a:close/>
                </a:path>
                <a:path w="124460" h="69850">
                  <a:moveTo>
                    <a:pt x="73672" y="30861"/>
                  </a:moveTo>
                  <a:lnTo>
                    <a:pt x="72847" y="30861"/>
                  </a:lnTo>
                  <a:lnTo>
                    <a:pt x="72847" y="33388"/>
                  </a:lnTo>
                  <a:lnTo>
                    <a:pt x="69659" y="33388"/>
                  </a:lnTo>
                  <a:lnTo>
                    <a:pt x="69659" y="30861"/>
                  </a:lnTo>
                  <a:lnTo>
                    <a:pt x="68834" y="30861"/>
                  </a:lnTo>
                  <a:lnTo>
                    <a:pt x="68834" y="36982"/>
                  </a:lnTo>
                  <a:lnTo>
                    <a:pt x="69659" y="36982"/>
                  </a:lnTo>
                  <a:lnTo>
                    <a:pt x="69659" y="34112"/>
                  </a:lnTo>
                  <a:lnTo>
                    <a:pt x="72847" y="34112"/>
                  </a:lnTo>
                  <a:lnTo>
                    <a:pt x="72847" y="36982"/>
                  </a:lnTo>
                  <a:lnTo>
                    <a:pt x="73672" y="36982"/>
                  </a:lnTo>
                  <a:lnTo>
                    <a:pt x="73672" y="30861"/>
                  </a:lnTo>
                  <a:close/>
                </a:path>
                <a:path w="124460" h="69850">
                  <a:moveTo>
                    <a:pt x="74688" y="52476"/>
                  </a:moveTo>
                  <a:lnTo>
                    <a:pt x="74028" y="50647"/>
                  </a:lnTo>
                  <a:lnTo>
                    <a:pt x="73787" y="49974"/>
                  </a:lnTo>
                  <a:lnTo>
                    <a:pt x="72898" y="47523"/>
                  </a:lnTo>
                  <a:lnTo>
                    <a:pt x="72898" y="49974"/>
                  </a:lnTo>
                  <a:lnTo>
                    <a:pt x="70980" y="49974"/>
                  </a:lnTo>
                  <a:lnTo>
                    <a:pt x="71970" y="47269"/>
                  </a:lnTo>
                  <a:lnTo>
                    <a:pt x="72898" y="49974"/>
                  </a:lnTo>
                  <a:lnTo>
                    <a:pt x="72898" y="47523"/>
                  </a:lnTo>
                  <a:lnTo>
                    <a:pt x="72809" y="47269"/>
                  </a:lnTo>
                  <a:lnTo>
                    <a:pt x="72478" y="46367"/>
                  </a:lnTo>
                  <a:lnTo>
                    <a:pt x="71539" y="46367"/>
                  </a:lnTo>
                  <a:lnTo>
                    <a:pt x="69240" y="52476"/>
                  </a:lnTo>
                  <a:lnTo>
                    <a:pt x="70078" y="52476"/>
                  </a:lnTo>
                  <a:lnTo>
                    <a:pt x="70751" y="50647"/>
                  </a:lnTo>
                  <a:lnTo>
                    <a:pt x="73164" y="50647"/>
                  </a:lnTo>
                  <a:lnTo>
                    <a:pt x="73787" y="52476"/>
                  </a:lnTo>
                  <a:lnTo>
                    <a:pt x="74688" y="52476"/>
                  </a:lnTo>
                  <a:close/>
                </a:path>
                <a:path w="124460" h="69850">
                  <a:moveTo>
                    <a:pt x="79895" y="36982"/>
                  </a:moveTo>
                  <a:lnTo>
                    <a:pt x="79222" y="35153"/>
                  </a:lnTo>
                  <a:lnTo>
                    <a:pt x="78981" y="34480"/>
                  </a:lnTo>
                  <a:lnTo>
                    <a:pt x="78092" y="32029"/>
                  </a:lnTo>
                  <a:lnTo>
                    <a:pt x="78092" y="34480"/>
                  </a:lnTo>
                  <a:lnTo>
                    <a:pt x="76187" y="34480"/>
                  </a:lnTo>
                  <a:lnTo>
                    <a:pt x="77177" y="31775"/>
                  </a:lnTo>
                  <a:lnTo>
                    <a:pt x="78092" y="34480"/>
                  </a:lnTo>
                  <a:lnTo>
                    <a:pt x="78092" y="32029"/>
                  </a:lnTo>
                  <a:lnTo>
                    <a:pt x="78003" y="31775"/>
                  </a:lnTo>
                  <a:lnTo>
                    <a:pt x="77673" y="30861"/>
                  </a:lnTo>
                  <a:lnTo>
                    <a:pt x="76733" y="30861"/>
                  </a:lnTo>
                  <a:lnTo>
                    <a:pt x="74434" y="36982"/>
                  </a:lnTo>
                  <a:lnTo>
                    <a:pt x="75285" y="36982"/>
                  </a:lnTo>
                  <a:lnTo>
                    <a:pt x="75946" y="35153"/>
                  </a:lnTo>
                  <a:lnTo>
                    <a:pt x="78359" y="35153"/>
                  </a:lnTo>
                  <a:lnTo>
                    <a:pt x="78981" y="36982"/>
                  </a:lnTo>
                  <a:lnTo>
                    <a:pt x="79895" y="36982"/>
                  </a:lnTo>
                  <a:close/>
                </a:path>
                <a:path w="124460" h="69850">
                  <a:moveTo>
                    <a:pt x="80619" y="52336"/>
                  </a:moveTo>
                  <a:lnTo>
                    <a:pt x="80492" y="52285"/>
                  </a:lnTo>
                  <a:lnTo>
                    <a:pt x="80302" y="51676"/>
                  </a:lnTo>
                  <a:lnTo>
                    <a:pt x="80187" y="50012"/>
                  </a:lnTo>
                  <a:lnTo>
                    <a:pt x="80073" y="49860"/>
                  </a:lnTo>
                  <a:lnTo>
                    <a:pt x="79946" y="49695"/>
                  </a:lnTo>
                  <a:lnTo>
                    <a:pt x="79768" y="49568"/>
                  </a:lnTo>
                  <a:lnTo>
                    <a:pt x="79527" y="49466"/>
                  </a:lnTo>
                  <a:lnTo>
                    <a:pt x="79794" y="49326"/>
                  </a:lnTo>
                  <a:lnTo>
                    <a:pt x="79997" y="49161"/>
                  </a:lnTo>
                  <a:lnTo>
                    <a:pt x="80251" y="48780"/>
                  </a:lnTo>
                  <a:lnTo>
                    <a:pt x="80276" y="47117"/>
                  </a:lnTo>
                  <a:lnTo>
                    <a:pt x="80098" y="46824"/>
                  </a:lnTo>
                  <a:lnTo>
                    <a:pt x="79552" y="46583"/>
                  </a:lnTo>
                  <a:lnTo>
                    <a:pt x="79552" y="47650"/>
                  </a:lnTo>
                  <a:lnTo>
                    <a:pt x="79438" y="48780"/>
                  </a:lnTo>
                  <a:lnTo>
                    <a:pt x="78981" y="49085"/>
                  </a:lnTo>
                  <a:lnTo>
                    <a:pt x="78676" y="49161"/>
                  </a:lnTo>
                  <a:lnTo>
                    <a:pt x="76377" y="49161"/>
                  </a:lnTo>
                  <a:lnTo>
                    <a:pt x="76377" y="47078"/>
                  </a:lnTo>
                  <a:lnTo>
                    <a:pt x="78676" y="47078"/>
                  </a:lnTo>
                  <a:lnTo>
                    <a:pt x="78905" y="47117"/>
                  </a:lnTo>
                  <a:lnTo>
                    <a:pt x="79400" y="47358"/>
                  </a:lnTo>
                  <a:lnTo>
                    <a:pt x="79552" y="47650"/>
                  </a:lnTo>
                  <a:lnTo>
                    <a:pt x="79552" y="46583"/>
                  </a:lnTo>
                  <a:lnTo>
                    <a:pt x="79235" y="46431"/>
                  </a:lnTo>
                  <a:lnTo>
                    <a:pt x="78841" y="46367"/>
                  </a:lnTo>
                  <a:lnTo>
                    <a:pt x="75539" y="46367"/>
                  </a:lnTo>
                  <a:lnTo>
                    <a:pt x="75539" y="52476"/>
                  </a:lnTo>
                  <a:lnTo>
                    <a:pt x="76377" y="52476"/>
                  </a:lnTo>
                  <a:lnTo>
                    <a:pt x="76377" y="49860"/>
                  </a:lnTo>
                  <a:lnTo>
                    <a:pt x="78600" y="49860"/>
                  </a:lnTo>
                  <a:lnTo>
                    <a:pt x="78841" y="49898"/>
                  </a:lnTo>
                  <a:lnTo>
                    <a:pt x="79286" y="50101"/>
                  </a:lnTo>
                  <a:lnTo>
                    <a:pt x="79375" y="50266"/>
                  </a:lnTo>
                  <a:lnTo>
                    <a:pt x="79502" y="51676"/>
                  </a:lnTo>
                  <a:lnTo>
                    <a:pt x="79603" y="52476"/>
                  </a:lnTo>
                  <a:lnTo>
                    <a:pt x="80619" y="52476"/>
                  </a:lnTo>
                  <a:lnTo>
                    <a:pt x="80619" y="52336"/>
                  </a:lnTo>
                  <a:close/>
                </a:path>
                <a:path w="124460" h="69850">
                  <a:moveTo>
                    <a:pt x="85826" y="36842"/>
                  </a:moveTo>
                  <a:lnTo>
                    <a:pt x="85686" y="36791"/>
                  </a:lnTo>
                  <a:lnTo>
                    <a:pt x="85509" y="36182"/>
                  </a:lnTo>
                  <a:lnTo>
                    <a:pt x="85382" y="34518"/>
                  </a:lnTo>
                  <a:lnTo>
                    <a:pt x="85267" y="34353"/>
                  </a:lnTo>
                  <a:lnTo>
                    <a:pt x="85153" y="34201"/>
                  </a:lnTo>
                  <a:lnTo>
                    <a:pt x="84963" y="34074"/>
                  </a:lnTo>
                  <a:lnTo>
                    <a:pt x="84721" y="33972"/>
                  </a:lnTo>
                  <a:lnTo>
                    <a:pt x="85001" y="33832"/>
                  </a:lnTo>
                  <a:lnTo>
                    <a:pt x="85191" y="33667"/>
                  </a:lnTo>
                  <a:lnTo>
                    <a:pt x="85445" y="33274"/>
                  </a:lnTo>
                  <a:lnTo>
                    <a:pt x="85471" y="31623"/>
                  </a:lnTo>
                  <a:lnTo>
                    <a:pt x="85305" y="31330"/>
                  </a:lnTo>
                  <a:lnTo>
                    <a:pt x="84747" y="31089"/>
                  </a:lnTo>
                  <a:lnTo>
                    <a:pt x="84747" y="32156"/>
                  </a:lnTo>
                  <a:lnTo>
                    <a:pt x="84632" y="33274"/>
                  </a:lnTo>
                  <a:lnTo>
                    <a:pt x="84175" y="33591"/>
                  </a:lnTo>
                  <a:lnTo>
                    <a:pt x="83870" y="33667"/>
                  </a:lnTo>
                  <a:lnTo>
                    <a:pt x="81572" y="33667"/>
                  </a:lnTo>
                  <a:lnTo>
                    <a:pt x="81572" y="31572"/>
                  </a:lnTo>
                  <a:lnTo>
                    <a:pt x="83870" y="31572"/>
                  </a:lnTo>
                  <a:lnTo>
                    <a:pt x="84112" y="31623"/>
                  </a:lnTo>
                  <a:lnTo>
                    <a:pt x="84594" y="31864"/>
                  </a:lnTo>
                  <a:lnTo>
                    <a:pt x="84747" y="32156"/>
                  </a:lnTo>
                  <a:lnTo>
                    <a:pt x="84747" y="31089"/>
                  </a:lnTo>
                  <a:lnTo>
                    <a:pt x="84429" y="30937"/>
                  </a:lnTo>
                  <a:lnTo>
                    <a:pt x="84048" y="30861"/>
                  </a:lnTo>
                  <a:lnTo>
                    <a:pt x="80746" y="30861"/>
                  </a:lnTo>
                  <a:lnTo>
                    <a:pt x="80746" y="36982"/>
                  </a:lnTo>
                  <a:lnTo>
                    <a:pt x="81572" y="36982"/>
                  </a:lnTo>
                  <a:lnTo>
                    <a:pt x="81572" y="34353"/>
                  </a:lnTo>
                  <a:lnTo>
                    <a:pt x="83794" y="34353"/>
                  </a:lnTo>
                  <a:lnTo>
                    <a:pt x="84048" y="34391"/>
                  </a:lnTo>
                  <a:lnTo>
                    <a:pt x="84480" y="34607"/>
                  </a:lnTo>
                  <a:lnTo>
                    <a:pt x="84582" y="34772"/>
                  </a:lnTo>
                  <a:lnTo>
                    <a:pt x="84696" y="36182"/>
                  </a:lnTo>
                  <a:lnTo>
                    <a:pt x="84810" y="36982"/>
                  </a:lnTo>
                  <a:lnTo>
                    <a:pt x="85826" y="36982"/>
                  </a:lnTo>
                  <a:lnTo>
                    <a:pt x="85826" y="36842"/>
                  </a:lnTo>
                  <a:close/>
                </a:path>
                <a:path w="124460" h="69850">
                  <a:moveTo>
                    <a:pt x="86753" y="50228"/>
                  </a:moveTo>
                  <a:lnTo>
                    <a:pt x="85940" y="50228"/>
                  </a:lnTo>
                  <a:lnTo>
                    <a:pt x="85864" y="50634"/>
                  </a:lnTo>
                  <a:lnTo>
                    <a:pt x="85737" y="50952"/>
                  </a:lnTo>
                  <a:lnTo>
                    <a:pt x="85242" y="51676"/>
                  </a:lnTo>
                  <a:lnTo>
                    <a:pt x="84785" y="51904"/>
                  </a:lnTo>
                  <a:lnTo>
                    <a:pt x="83502" y="51904"/>
                  </a:lnTo>
                  <a:lnTo>
                    <a:pt x="83007" y="51676"/>
                  </a:lnTo>
                  <a:lnTo>
                    <a:pt x="82346" y="50800"/>
                  </a:lnTo>
                  <a:lnTo>
                    <a:pt x="82169" y="50215"/>
                  </a:lnTo>
                  <a:lnTo>
                    <a:pt x="82169" y="48628"/>
                  </a:lnTo>
                  <a:lnTo>
                    <a:pt x="82359" y="47980"/>
                  </a:lnTo>
                  <a:lnTo>
                    <a:pt x="83096" y="47129"/>
                  </a:lnTo>
                  <a:lnTo>
                    <a:pt x="83578" y="46913"/>
                  </a:lnTo>
                  <a:lnTo>
                    <a:pt x="84683" y="46913"/>
                  </a:lnTo>
                  <a:lnTo>
                    <a:pt x="85064" y="47028"/>
                  </a:lnTo>
                  <a:lnTo>
                    <a:pt x="85610" y="47485"/>
                  </a:lnTo>
                  <a:lnTo>
                    <a:pt x="85801" y="47802"/>
                  </a:lnTo>
                  <a:lnTo>
                    <a:pt x="85890" y="48196"/>
                  </a:lnTo>
                  <a:lnTo>
                    <a:pt x="86690" y="48196"/>
                  </a:lnTo>
                  <a:lnTo>
                    <a:pt x="86639" y="47675"/>
                  </a:lnTo>
                  <a:lnTo>
                    <a:pt x="86410" y="47218"/>
                  </a:lnTo>
                  <a:lnTo>
                    <a:pt x="85979" y="46812"/>
                  </a:lnTo>
                  <a:lnTo>
                    <a:pt x="85559" y="46405"/>
                  </a:lnTo>
                  <a:lnTo>
                    <a:pt x="84950" y="46202"/>
                  </a:lnTo>
                  <a:lnTo>
                    <a:pt x="83273" y="46202"/>
                  </a:lnTo>
                  <a:lnTo>
                    <a:pt x="82562" y="46507"/>
                  </a:lnTo>
                  <a:lnTo>
                    <a:pt x="81572" y="47713"/>
                  </a:lnTo>
                  <a:lnTo>
                    <a:pt x="81330" y="48450"/>
                  </a:lnTo>
                  <a:lnTo>
                    <a:pt x="81330" y="50546"/>
                  </a:lnTo>
                  <a:lnTo>
                    <a:pt x="81648" y="51422"/>
                  </a:lnTo>
                  <a:lnTo>
                    <a:pt x="82765" y="52412"/>
                  </a:lnTo>
                  <a:lnTo>
                    <a:pt x="83362" y="52641"/>
                  </a:lnTo>
                  <a:lnTo>
                    <a:pt x="84886" y="52641"/>
                  </a:lnTo>
                  <a:lnTo>
                    <a:pt x="85547" y="52374"/>
                  </a:lnTo>
                  <a:lnTo>
                    <a:pt x="86436" y="51409"/>
                  </a:lnTo>
                  <a:lnTo>
                    <a:pt x="86677" y="50876"/>
                  </a:lnTo>
                  <a:lnTo>
                    <a:pt x="86753" y="50228"/>
                  </a:lnTo>
                  <a:close/>
                </a:path>
                <a:path w="124460" h="69850">
                  <a:moveTo>
                    <a:pt x="88684" y="38722"/>
                  </a:moveTo>
                  <a:lnTo>
                    <a:pt x="88277" y="37947"/>
                  </a:lnTo>
                  <a:lnTo>
                    <a:pt x="87998" y="37363"/>
                  </a:lnTo>
                  <a:lnTo>
                    <a:pt x="87642" y="36283"/>
                  </a:lnTo>
                  <a:lnTo>
                    <a:pt x="87528" y="35547"/>
                  </a:lnTo>
                  <a:lnTo>
                    <a:pt x="87528" y="33947"/>
                  </a:lnTo>
                  <a:lnTo>
                    <a:pt x="87630" y="33248"/>
                  </a:lnTo>
                  <a:lnTo>
                    <a:pt x="87960" y="32232"/>
                  </a:lnTo>
                  <a:lnTo>
                    <a:pt x="88239" y="31610"/>
                  </a:lnTo>
                  <a:lnTo>
                    <a:pt x="88671" y="30759"/>
                  </a:lnTo>
                  <a:lnTo>
                    <a:pt x="88150" y="30759"/>
                  </a:lnTo>
                  <a:lnTo>
                    <a:pt x="87630" y="31572"/>
                  </a:lnTo>
                  <a:lnTo>
                    <a:pt x="87299" y="32194"/>
                  </a:lnTo>
                  <a:lnTo>
                    <a:pt x="86868" y="33235"/>
                  </a:lnTo>
                  <a:lnTo>
                    <a:pt x="86741" y="33972"/>
                  </a:lnTo>
                  <a:lnTo>
                    <a:pt x="86753" y="35242"/>
                  </a:lnTo>
                  <a:lnTo>
                    <a:pt x="87426" y="37503"/>
                  </a:lnTo>
                  <a:lnTo>
                    <a:pt x="88176" y="38722"/>
                  </a:lnTo>
                  <a:lnTo>
                    <a:pt x="88684" y="38722"/>
                  </a:lnTo>
                  <a:close/>
                </a:path>
                <a:path w="124460" h="69850">
                  <a:moveTo>
                    <a:pt x="92633" y="46367"/>
                  </a:moveTo>
                  <a:lnTo>
                    <a:pt x="91795" y="46367"/>
                  </a:lnTo>
                  <a:lnTo>
                    <a:pt x="91795" y="48895"/>
                  </a:lnTo>
                  <a:lnTo>
                    <a:pt x="88607" y="48895"/>
                  </a:lnTo>
                  <a:lnTo>
                    <a:pt x="88607" y="46367"/>
                  </a:lnTo>
                  <a:lnTo>
                    <a:pt x="87782" y="46367"/>
                  </a:lnTo>
                  <a:lnTo>
                    <a:pt x="87782" y="52476"/>
                  </a:lnTo>
                  <a:lnTo>
                    <a:pt x="88607" y="52476"/>
                  </a:lnTo>
                  <a:lnTo>
                    <a:pt x="88607" y="49618"/>
                  </a:lnTo>
                  <a:lnTo>
                    <a:pt x="91795" y="49618"/>
                  </a:lnTo>
                  <a:lnTo>
                    <a:pt x="91795" y="52476"/>
                  </a:lnTo>
                  <a:lnTo>
                    <a:pt x="92633" y="52476"/>
                  </a:lnTo>
                  <a:lnTo>
                    <a:pt x="92633" y="46367"/>
                  </a:lnTo>
                  <a:close/>
                </a:path>
                <a:path w="124460" h="69850">
                  <a:moveTo>
                    <a:pt x="93383" y="32334"/>
                  </a:moveTo>
                  <a:lnTo>
                    <a:pt x="93218" y="31915"/>
                  </a:lnTo>
                  <a:lnTo>
                    <a:pt x="92583" y="31178"/>
                  </a:lnTo>
                  <a:lnTo>
                    <a:pt x="92087" y="31000"/>
                  </a:lnTo>
                  <a:lnTo>
                    <a:pt x="90589" y="31000"/>
                  </a:lnTo>
                  <a:lnTo>
                    <a:pt x="90017" y="31292"/>
                  </a:lnTo>
                  <a:lnTo>
                    <a:pt x="89509" y="32194"/>
                  </a:lnTo>
                  <a:lnTo>
                    <a:pt x="89408" y="32613"/>
                  </a:lnTo>
                  <a:lnTo>
                    <a:pt x="89395" y="33134"/>
                  </a:lnTo>
                  <a:lnTo>
                    <a:pt x="90170" y="33134"/>
                  </a:lnTo>
                  <a:lnTo>
                    <a:pt x="90170" y="32766"/>
                  </a:lnTo>
                  <a:lnTo>
                    <a:pt x="90233" y="32473"/>
                  </a:lnTo>
                  <a:lnTo>
                    <a:pt x="90538" y="31877"/>
                  </a:lnTo>
                  <a:lnTo>
                    <a:pt x="90893" y="31686"/>
                  </a:lnTo>
                  <a:lnTo>
                    <a:pt x="91744" y="31686"/>
                  </a:lnTo>
                  <a:lnTo>
                    <a:pt x="92024" y="31788"/>
                  </a:lnTo>
                  <a:lnTo>
                    <a:pt x="92443" y="32194"/>
                  </a:lnTo>
                  <a:lnTo>
                    <a:pt x="92544" y="32473"/>
                  </a:lnTo>
                  <a:lnTo>
                    <a:pt x="92544" y="33108"/>
                  </a:lnTo>
                  <a:lnTo>
                    <a:pt x="92430" y="33375"/>
                  </a:lnTo>
                  <a:lnTo>
                    <a:pt x="92062" y="33756"/>
                  </a:lnTo>
                  <a:lnTo>
                    <a:pt x="91808" y="33934"/>
                  </a:lnTo>
                  <a:lnTo>
                    <a:pt x="90119" y="34912"/>
                  </a:lnTo>
                  <a:lnTo>
                    <a:pt x="89763" y="35255"/>
                  </a:lnTo>
                  <a:lnTo>
                    <a:pt x="89573" y="35636"/>
                  </a:lnTo>
                  <a:lnTo>
                    <a:pt x="89395" y="36017"/>
                  </a:lnTo>
                  <a:lnTo>
                    <a:pt x="89281" y="36461"/>
                  </a:lnTo>
                  <a:lnTo>
                    <a:pt x="89255" y="36982"/>
                  </a:lnTo>
                  <a:lnTo>
                    <a:pt x="93345" y="36982"/>
                  </a:lnTo>
                  <a:lnTo>
                    <a:pt x="93345" y="36271"/>
                  </a:lnTo>
                  <a:lnTo>
                    <a:pt x="90093" y="36271"/>
                  </a:lnTo>
                  <a:lnTo>
                    <a:pt x="90170" y="35979"/>
                  </a:lnTo>
                  <a:lnTo>
                    <a:pt x="90335" y="35712"/>
                  </a:lnTo>
                  <a:lnTo>
                    <a:pt x="90766" y="35331"/>
                  </a:lnTo>
                  <a:lnTo>
                    <a:pt x="90982" y="35191"/>
                  </a:lnTo>
                  <a:lnTo>
                    <a:pt x="92329" y="34442"/>
                  </a:lnTo>
                  <a:lnTo>
                    <a:pt x="92684" y="34201"/>
                  </a:lnTo>
                  <a:lnTo>
                    <a:pt x="93205" y="33667"/>
                  </a:lnTo>
                  <a:lnTo>
                    <a:pt x="93383" y="33261"/>
                  </a:lnTo>
                  <a:lnTo>
                    <a:pt x="93383" y="32334"/>
                  </a:lnTo>
                  <a:close/>
                </a:path>
                <a:path w="124460" h="69850">
                  <a:moveTo>
                    <a:pt x="98107" y="34455"/>
                  </a:moveTo>
                  <a:lnTo>
                    <a:pt x="97917" y="34010"/>
                  </a:lnTo>
                  <a:lnTo>
                    <a:pt x="97155" y="33299"/>
                  </a:lnTo>
                  <a:lnTo>
                    <a:pt x="96697" y="33121"/>
                  </a:lnTo>
                  <a:lnTo>
                    <a:pt x="95859" y="33121"/>
                  </a:lnTo>
                  <a:lnTo>
                    <a:pt x="95592" y="33172"/>
                  </a:lnTo>
                  <a:lnTo>
                    <a:pt x="95250" y="33312"/>
                  </a:lnTo>
                  <a:lnTo>
                    <a:pt x="95123" y="33388"/>
                  </a:lnTo>
                  <a:lnTo>
                    <a:pt x="94983" y="33502"/>
                  </a:lnTo>
                  <a:lnTo>
                    <a:pt x="95237" y="31838"/>
                  </a:lnTo>
                  <a:lnTo>
                    <a:pt x="97777" y="31838"/>
                  </a:lnTo>
                  <a:lnTo>
                    <a:pt x="97777" y="31115"/>
                  </a:lnTo>
                  <a:lnTo>
                    <a:pt x="94678" y="31115"/>
                  </a:lnTo>
                  <a:lnTo>
                    <a:pt x="94221" y="34328"/>
                  </a:lnTo>
                  <a:lnTo>
                    <a:pt x="94869" y="34366"/>
                  </a:lnTo>
                  <a:lnTo>
                    <a:pt x="94996" y="34188"/>
                  </a:lnTo>
                  <a:lnTo>
                    <a:pt x="95161" y="34048"/>
                  </a:lnTo>
                  <a:lnTo>
                    <a:pt x="95529" y="33845"/>
                  </a:lnTo>
                  <a:lnTo>
                    <a:pt x="95745" y="33794"/>
                  </a:lnTo>
                  <a:lnTo>
                    <a:pt x="96367" y="33794"/>
                  </a:lnTo>
                  <a:lnTo>
                    <a:pt x="96672" y="33909"/>
                  </a:lnTo>
                  <a:lnTo>
                    <a:pt x="97167" y="34366"/>
                  </a:lnTo>
                  <a:lnTo>
                    <a:pt x="97307" y="34683"/>
                  </a:lnTo>
                  <a:lnTo>
                    <a:pt x="97307" y="35458"/>
                  </a:lnTo>
                  <a:lnTo>
                    <a:pt x="97193" y="35763"/>
                  </a:lnTo>
                  <a:lnTo>
                    <a:pt x="96761" y="36322"/>
                  </a:lnTo>
                  <a:lnTo>
                    <a:pt x="96431" y="36474"/>
                  </a:lnTo>
                  <a:lnTo>
                    <a:pt x="95758" y="36474"/>
                  </a:lnTo>
                  <a:lnTo>
                    <a:pt x="95554" y="36423"/>
                  </a:lnTo>
                  <a:lnTo>
                    <a:pt x="95034" y="36182"/>
                  </a:lnTo>
                  <a:lnTo>
                    <a:pt x="94830" y="35890"/>
                  </a:lnTo>
                  <a:lnTo>
                    <a:pt x="94780" y="35458"/>
                  </a:lnTo>
                  <a:lnTo>
                    <a:pt x="94005" y="35458"/>
                  </a:lnTo>
                  <a:lnTo>
                    <a:pt x="94056" y="36029"/>
                  </a:lnTo>
                  <a:lnTo>
                    <a:pt x="94259" y="36449"/>
                  </a:lnTo>
                  <a:lnTo>
                    <a:pt x="95008" y="36995"/>
                  </a:lnTo>
                  <a:lnTo>
                    <a:pt x="95427" y="37134"/>
                  </a:lnTo>
                  <a:lnTo>
                    <a:pt x="96685" y="37134"/>
                  </a:lnTo>
                  <a:lnTo>
                    <a:pt x="97231" y="36918"/>
                  </a:lnTo>
                  <a:lnTo>
                    <a:pt x="97929" y="36055"/>
                  </a:lnTo>
                  <a:lnTo>
                    <a:pt x="98107" y="35560"/>
                  </a:lnTo>
                  <a:lnTo>
                    <a:pt x="98107" y="34455"/>
                  </a:lnTo>
                  <a:close/>
                </a:path>
                <a:path w="124460" h="69850">
                  <a:moveTo>
                    <a:pt x="98844" y="52476"/>
                  </a:moveTo>
                  <a:lnTo>
                    <a:pt x="98183" y="50647"/>
                  </a:lnTo>
                  <a:lnTo>
                    <a:pt x="97929" y="49974"/>
                  </a:lnTo>
                  <a:lnTo>
                    <a:pt x="97053" y="47561"/>
                  </a:lnTo>
                  <a:lnTo>
                    <a:pt x="97053" y="49974"/>
                  </a:lnTo>
                  <a:lnTo>
                    <a:pt x="95135" y="49974"/>
                  </a:lnTo>
                  <a:lnTo>
                    <a:pt x="96126" y="47269"/>
                  </a:lnTo>
                  <a:lnTo>
                    <a:pt x="97053" y="49974"/>
                  </a:lnTo>
                  <a:lnTo>
                    <a:pt x="97053" y="47561"/>
                  </a:lnTo>
                  <a:lnTo>
                    <a:pt x="96951" y="47269"/>
                  </a:lnTo>
                  <a:lnTo>
                    <a:pt x="96621" y="46367"/>
                  </a:lnTo>
                  <a:lnTo>
                    <a:pt x="95681" y="46367"/>
                  </a:lnTo>
                  <a:lnTo>
                    <a:pt x="93383" y="52476"/>
                  </a:lnTo>
                  <a:lnTo>
                    <a:pt x="94234" y="52476"/>
                  </a:lnTo>
                  <a:lnTo>
                    <a:pt x="94894" y="50647"/>
                  </a:lnTo>
                  <a:lnTo>
                    <a:pt x="97320" y="50647"/>
                  </a:lnTo>
                  <a:lnTo>
                    <a:pt x="97929" y="52476"/>
                  </a:lnTo>
                  <a:lnTo>
                    <a:pt x="98844" y="52476"/>
                  </a:lnTo>
                  <a:close/>
                </a:path>
                <a:path w="124460" h="69850">
                  <a:moveTo>
                    <a:pt x="102844" y="34455"/>
                  </a:moveTo>
                  <a:lnTo>
                    <a:pt x="102654" y="34010"/>
                  </a:lnTo>
                  <a:lnTo>
                    <a:pt x="101892" y="33299"/>
                  </a:lnTo>
                  <a:lnTo>
                    <a:pt x="101434" y="33121"/>
                  </a:lnTo>
                  <a:lnTo>
                    <a:pt x="100596" y="33121"/>
                  </a:lnTo>
                  <a:lnTo>
                    <a:pt x="100342" y="33172"/>
                  </a:lnTo>
                  <a:lnTo>
                    <a:pt x="99987" y="33312"/>
                  </a:lnTo>
                  <a:lnTo>
                    <a:pt x="99860" y="33388"/>
                  </a:lnTo>
                  <a:lnTo>
                    <a:pt x="99720" y="33502"/>
                  </a:lnTo>
                  <a:lnTo>
                    <a:pt x="99974" y="31838"/>
                  </a:lnTo>
                  <a:lnTo>
                    <a:pt x="102514" y="31838"/>
                  </a:lnTo>
                  <a:lnTo>
                    <a:pt x="102514" y="31115"/>
                  </a:lnTo>
                  <a:lnTo>
                    <a:pt x="99415" y="31115"/>
                  </a:lnTo>
                  <a:lnTo>
                    <a:pt x="98958" y="34328"/>
                  </a:lnTo>
                  <a:lnTo>
                    <a:pt x="99618" y="34366"/>
                  </a:lnTo>
                  <a:lnTo>
                    <a:pt x="99745" y="34188"/>
                  </a:lnTo>
                  <a:lnTo>
                    <a:pt x="99898" y="34048"/>
                  </a:lnTo>
                  <a:lnTo>
                    <a:pt x="100266" y="33845"/>
                  </a:lnTo>
                  <a:lnTo>
                    <a:pt x="100482" y="33794"/>
                  </a:lnTo>
                  <a:lnTo>
                    <a:pt x="101104" y="33794"/>
                  </a:lnTo>
                  <a:lnTo>
                    <a:pt x="101409" y="33909"/>
                  </a:lnTo>
                  <a:lnTo>
                    <a:pt x="101917" y="34366"/>
                  </a:lnTo>
                  <a:lnTo>
                    <a:pt x="102044" y="34683"/>
                  </a:lnTo>
                  <a:lnTo>
                    <a:pt x="102044" y="35458"/>
                  </a:lnTo>
                  <a:lnTo>
                    <a:pt x="101930" y="35763"/>
                  </a:lnTo>
                  <a:lnTo>
                    <a:pt x="101511" y="36322"/>
                  </a:lnTo>
                  <a:lnTo>
                    <a:pt x="101180" y="36474"/>
                  </a:lnTo>
                  <a:lnTo>
                    <a:pt x="100495" y="36474"/>
                  </a:lnTo>
                  <a:lnTo>
                    <a:pt x="100291" y="36423"/>
                  </a:lnTo>
                  <a:lnTo>
                    <a:pt x="99771" y="36182"/>
                  </a:lnTo>
                  <a:lnTo>
                    <a:pt x="99580" y="35890"/>
                  </a:lnTo>
                  <a:lnTo>
                    <a:pt x="99517" y="35458"/>
                  </a:lnTo>
                  <a:lnTo>
                    <a:pt x="98742" y="35458"/>
                  </a:lnTo>
                  <a:lnTo>
                    <a:pt x="98793" y="36029"/>
                  </a:lnTo>
                  <a:lnTo>
                    <a:pt x="98996" y="36449"/>
                  </a:lnTo>
                  <a:lnTo>
                    <a:pt x="99745" y="36995"/>
                  </a:lnTo>
                  <a:lnTo>
                    <a:pt x="100177" y="37134"/>
                  </a:lnTo>
                  <a:lnTo>
                    <a:pt x="101422" y="37134"/>
                  </a:lnTo>
                  <a:lnTo>
                    <a:pt x="101981" y="36918"/>
                  </a:lnTo>
                  <a:lnTo>
                    <a:pt x="102666" y="36055"/>
                  </a:lnTo>
                  <a:lnTo>
                    <a:pt x="102844" y="35560"/>
                  </a:lnTo>
                  <a:lnTo>
                    <a:pt x="102844" y="34455"/>
                  </a:lnTo>
                  <a:close/>
                </a:path>
                <a:path w="124460" h="69850">
                  <a:moveTo>
                    <a:pt x="104775" y="52336"/>
                  </a:moveTo>
                  <a:lnTo>
                    <a:pt x="104648" y="52285"/>
                  </a:lnTo>
                  <a:lnTo>
                    <a:pt x="104457" y="51676"/>
                  </a:lnTo>
                  <a:lnTo>
                    <a:pt x="104343" y="50012"/>
                  </a:lnTo>
                  <a:lnTo>
                    <a:pt x="104216" y="49860"/>
                  </a:lnTo>
                  <a:lnTo>
                    <a:pt x="104101" y="49695"/>
                  </a:lnTo>
                  <a:lnTo>
                    <a:pt x="103924" y="49568"/>
                  </a:lnTo>
                  <a:lnTo>
                    <a:pt x="103682" y="49466"/>
                  </a:lnTo>
                  <a:lnTo>
                    <a:pt x="103949" y="49326"/>
                  </a:lnTo>
                  <a:lnTo>
                    <a:pt x="104140" y="49161"/>
                  </a:lnTo>
                  <a:lnTo>
                    <a:pt x="104406" y="48780"/>
                  </a:lnTo>
                  <a:lnTo>
                    <a:pt x="104432" y="47117"/>
                  </a:lnTo>
                  <a:lnTo>
                    <a:pt x="104254" y="46824"/>
                  </a:lnTo>
                  <a:lnTo>
                    <a:pt x="103695" y="46583"/>
                  </a:lnTo>
                  <a:lnTo>
                    <a:pt x="103695" y="47650"/>
                  </a:lnTo>
                  <a:lnTo>
                    <a:pt x="103593" y="48780"/>
                  </a:lnTo>
                  <a:lnTo>
                    <a:pt x="103136" y="49085"/>
                  </a:lnTo>
                  <a:lnTo>
                    <a:pt x="102831" y="49161"/>
                  </a:lnTo>
                  <a:lnTo>
                    <a:pt x="100520" y="49161"/>
                  </a:lnTo>
                  <a:lnTo>
                    <a:pt x="100520" y="47078"/>
                  </a:lnTo>
                  <a:lnTo>
                    <a:pt x="102831" y="47078"/>
                  </a:lnTo>
                  <a:lnTo>
                    <a:pt x="103060" y="47117"/>
                  </a:lnTo>
                  <a:lnTo>
                    <a:pt x="103543" y="47358"/>
                  </a:lnTo>
                  <a:lnTo>
                    <a:pt x="103695" y="47650"/>
                  </a:lnTo>
                  <a:lnTo>
                    <a:pt x="103695" y="46583"/>
                  </a:lnTo>
                  <a:lnTo>
                    <a:pt x="103378" y="46431"/>
                  </a:lnTo>
                  <a:lnTo>
                    <a:pt x="102997" y="46367"/>
                  </a:lnTo>
                  <a:lnTo>
                    <a:pt x="99695" y="46367"/>
                  </a:lnTo>
                  <a:lnTo>
                    <a:pt x="99695" y="52476"/>
                  </a:lnTo>
                  <a:lnTo>
                    <a:pt x="100520" y="52476"/>
                  </a:lnTo>
                  <a:lnTo>
                    <a:pt x="100520" y="49860"/>
                  </a:lnTo>
                  <a:lnTo>
                    <a:pt x="102755" y="49860"/>
                  </a:lnTo>
                  <a:lnTo>
                    <a:pt x="102997" y="49898"/>
                  </a:lnTo>
                  <a:lnTo>
                    <a:pt x="103428" y="50101"/>
                  </a:lnTo>
                  <a:lnTo>
                    <a:pt x="103530" y="50266"/>
                  </a:lnTo>
                  <a:lnTo>
                    <a:pt x="103657" y="51676"/>
                  </a:lnTo>
                  <a:lnTo>
                    <a:pt x="103759" y="52476"/>
                  </a:lnTo>
                  <a:lnTo>
                    <a:pt x="104775" y="52476"/>
                  </a:lnTo>
                  <a:lnTo>
                    <a:pt x="104775" y="52336"/>
                  </a:lnTo>
                  <a:close/>
                </a:path>
                <a:path w="124460" h="69850">
                  <a:moveTo>
                    <a:pt x="105435" y="34378"/>
                  </a:moveTo>
                  <a:lnTo>
                    <a:pt x="104000" y="30759"/>
                  </a:lnTo>
                  <a:lnTo>
                    <a:pt x="103492" y="30759"/>
                  </a:lnTo>
                  <a:lnTo>
                    <a:pt x="103898" y="31534"/>
                  </a:lnTo>
                  <a:lnTo>
                    <a:pt x="104178" y="32131"/>
                  </a:lnTo>
                  <a:lnTo>
                    <a:pt x="104533" y="33210"/>
                  </a:lnTo>
                  <a:lnTo>
                    <a:pt x="104648" y="33947"/>
                  </a:lnTo>
                  <a:lnTo>
                    <a:pt x="104648" y="35547"/>
                  </a:lnTo>
                  <a:lnTo>
                    <a:pt x="104546" y="36245"/>
                  </a:lnTo>
                  <a:lnTo>
                    <a:pt x="104228" y="37236"/>
                  </a:lnTo>
                  <a:lnTo>
                    <a:pt x="103949" y="37858"/>
                  </a:lnTo>
                  <a:lnTo>
                    <a:pt x="103505" y="38722"/>
                  </a:lnTo>
                  <a:lnTo>
                    <a:pt x="104025" y="38722"/>
                  </a:lnTo>
                  <a:lnTo>
                    <a:pt x="104533" y="37909"/>
                  </a:lnTo>
                  <a:lnTo>
                    <a:pt x="104876" y="37299"/>
                  </a:lnTo>
                  <a:lnTo>
                    <a:pt x="105308" y="36245"/>
                  </a:lnTo>
                  <a:lnTo>
                    <a:pt x="105435" y="35521"/>
                  </a:lnTo>
                  <a:lnTo>
                    <a:pt x="105435" y="34378"/>
                  </a:lnTo>
                  <a:close/>
                </a:path>
                <a:path w="124460" h="69850">
                  <a:moveTo>
                    <a:pt x="107645" y="54216"/>
                  </a:moveTo>
                  <a:lnTo>
                    <a:pt x="107226" y="53441"/>
                  </a:lnTo>
                  <a:lnTo>
                    <a:pt x="106959" y="52857"/>
                  </a:lnTo>
                  <a:lnTo>
                    <a:pt x="106591" y="51777"/>
                  </a:lnTo>
                  <a:lnTo>
                    <a:pt x="106476" y="51041"/>
                  </a:lnTo>
                  <a:lnTo>
                    <a:pt x="106476" y="49441"/>
                  </a:lnTo>
                  <a:lnTo>
                    <a:pt x="106578" y="48742"/>
                  </a:lnTo>
                  <a:lnTo>
                    <a:pt x="106908" y="47726"/>
                  </a:lnTo>
                  <a:lnTo>
                    <a:pt x="107188" y="47117"/>
                  </a:lnTo>
                  <a:lnTo>
                    <a:pt x="107619" y="46266"/>
                  </a:lnTo>
                  <a:lnTo>
                    <a:pt x="107111" y="46266"/>
                  </a:lnTo>
                  <a:lnTo>
                    <a:pt x="106591" y="47078"/>
                  </a:lnTo>
                  <a:lnTo>
                    <a:pt x="106248" y="47688"/>
                  </a:lnTo>
                  <a:lnTo>
                    <a:pt x="105829" y="48729"/>
                  </a:lnTo>
                  <a:lnTo>
                    <a:pt x="105702" y="49466"/>
                  </a:lnTo>
                  <a:lnTo>
                    <a:pt x="105702" y="50736"/>
                  </a:lnTo>
                  <a:lnTo>
                    <a:pt x="107137" y="54216"/>
                  </a:lnTo>
                  <a:lnTo>
                    <a:pt x="107645" y="54216"/>
                  </a:lnTo>
                  <a:close/>
                </a:path>
                <a:path w="124460" h="69850">
                  <a:moveTo>
                    <a:pt x="112331" y="47828"/>
                  </a:moveTo>
                  <a:lnTo>
                    <a:pt x="112166" y="47421"/>
                  </a:lnTo>
                  <a:lnTo>
                    <a:pt x="111544" y="46685"/>
                  </a:lnTo>
                  <a:lnTo>
                    <a:pt x="111048" y="46494"/>
                  </a:lnTo>
                  <a:lnTo>
                    <a:pt x="109537" y="46494"/>
                  </a:lnTo>
                  <a:lnTo>
                    <a:pt x="108966" y="46786"/>
                  </a:lnTo>
                  <a:lnTo>
                    <a:pt x="108458" y="47688"/>
                  </a:lnTo>
                  <a:lnTo>
                    <a:pt x="108369" y="48120"/>
                  </a:lnTo>
                  <a:lnTo>
                    <a:pt x="108356" y="48628"/>
                  </a:lnTo>
                  <a:lnTo>
                    <a:pt x="109118" y="48628"/>
                  </a:lnTo>
                  <a:lnTo>
                    <a:pt x="109131" y="48260"/>
                  </a:lnTo>
                  <a:lnTo>
                    <a:pt x="109181" y="47980"/>
                  </a:lnTo>
                  <a:lnTo>
                    <a:pt x="109486" y="47383"/>
                  </a:lnTo>
                  <a:lnTo>
                    <a:pt x="109842" y="47180"/>
                  </a:lnTo>
                  <a:lnTo>
                    <a:pt x="110705" y="47180"/>
                  </a:lnTo>
                  <a:lnTo>
                    <a:pt x="110985" y="47282"/>
                  </a:lnTo>
                  <a:lnTo>
                    <a:pt x="111391" y="47688"/>
                  </a:lnTo>
                  <a:lnTo>
                    <a:pt x="111493" y="47967"/>
                  </a:lnTo>
                  <a:lnTo>
                    <a:pt x="111493" y="48615"/>
                  </a:lnTo>
                  <a:lnTo>
                    <a:pt x="111391" y="48882"/>
                  </a:lnTo>
                  <a:lnTo>
                    <a:pt x="111023" y="49250"/>
                  </a:lnTo>
                  <a:lnTo>
                    <a:pt x="110756" y="49428"/>
                  </a:lnTo>
                  <a:lnTo>
                    <a:pt x="109067" y="50406"/>
                  </a:lnTo>
                  <a:lnTo>
                    <a:pt x="108712" y="50761"/>
                  </a:lnTo>
                  <a:lnTo>
                    <a:pt x="108534" y="51142"/>
                  </a:lnTo>
                  <a:lnTo>
                    <a:pt x="108343" y="51511"/>
                  </a:lnTo>
                  <a:lnTo>
                    <a:pt x="108229" y="51968"/>
                  </a:lnTo>
                  <a:lnTo>
                    <a:pt x="108204" y="52476"/>
                  </a:lnTo>
                  <a:lnTo>
                    <a:pt x="112293" y="52476"/>
                  </a:lnTo>
                  <a:lnTo>
                    <a:pt x="112293" y="51765"/>
                  </a:lnTo>
                  <a:lnTo>
                    <a:pt x="109042" y="51765"/>
                  </a:lnTo>
                  <a:lnTo>
                    <a:pt x="109118" y="51473"/>
                  </a:lnTo>
                  <a:lnTo>
                    <a:pt x="109296" y="51206"/>
                  </a:lnTo>
                  <a:lnTo>
                    <a:pt x="109728" y="50838"/>
                  </a:lnTo>
                  <a:lnTo>
                    <a:pt x="109943" y="50685"/>
                  </a:lnTo>
                  <a:lnTo>
                    <a:pt x="111290" y="49936"/>
                  </a:lnTo>
                  <a:lnTo>
                    <a:pt x="111633" y="49695"/>
                  </a:lnTo>
                  <a:lnTo>
                    <a:pt x="112153" y="49161"/>
                  </a:lnTo>
                  <a:lnTo>
                    <a:pt x="112331" y="48755"/>
                  </a:lnTo>
                  <a:lnTo>
                    <a:pt x="112331" y="47828"/>
                  </a:lnTo>
                  <a:close/>
                </a:path>
                <a:path w="124460" h="69850">
                  <a:moveTo>
                    <a:pt x="117055" y="49949"/>
                  </a:moveTo>
                  <a:lnTo>
                    <a:pt x="116865" y="49504"/>
                  </a:lnTo>
                  <a:lnTo>
                    <a:pt x="116116" y="48793"/>
                  </a:lnTo>
                  <a:lnTo>
                    <a:pt x="115646" y="48628"/>
                  </a:lnTo>
                  <a:lnTo>
                    <a:pt x="114808" y="48628"/>
                  </a:lnTo>
                  <a:lnTo>
                    <a:pt x="114554" y="48666"/>
                  </a:lnTo>
                  <a:lnTo>
                    <a:pt x="114198" y="48818"/>
                  </a:lnTo>
                  <a:lnTo>
                    <a:pt x="114071" y="48895"/>
                  </a:lnTo>
                  <a:lnTo>
                    <a:pt x="113931" y="48996"/>
                  </a:lnTo>
                  <a:lnTo>
                    <a:pt x="114185" y="47345"/>
                  </a:lnTo>
                  <a:lnTo>
                    <a:pt x="116725" y="47345"/>
                  </a:lnTo>
                  <a:lnTo>
                    <a:pt x="116725" y="46609"/>
                  </a:lnTo>
                  <a:lnTo>
                    <a:pt x="113626" y="46609"/>
                  </a:lnTo>
                  <a:lnTo>
                    <a:pt x="113169" y="49822"/>
                  </a:lnTo>
                  <a:lnTo>
                    <a:pt x="113830" y="49860"/>
                  </a:lnTo>
                  <a:lnTo>
                    <a:pt x="113957" y="49682"/>
                  </a:lnTo>
                  <a:lnTo>
                    <a:pt x="114109" y="49542"/>
                  </a:lnTo>
                  <a:lnTo>
                    <a:pt x="114477" y="49352"/>
                  </a:lnTo>
                  <a:lnTo>
                    <a:pt x="114706" y="49288"/>
                  </a:lnTo>
                  <a:lnTo>
                    <a:pt x="115316" y="49288"/>
                  </a:lnTo>
                  <a:lnTo>
                    <a:pt x="115620" y="49415"/>
                  </a:lnTo>
                  <a:lnTo>
                    <a:pt x="116128" y="49860"/>
                  </a:lnTo>
                  <a:lnTo>
                    <a:pt x="116255" y="50190"/>
                  </a:lnTo>
                  <a:lnTo>
                    <a:pt x="116255" y="50952"/>
                  </a:lnTo>
                  <a:lnTo>
                    <a:pt x="116141" y="51257"/>
                  </a:lnTo>
                  <a:lnTo>
                    <a:pt x="115722" y="51828"/>
                  </a:lnTo>
                  <a:lnTo>
                    <a:pt x="115392" y="51968"/>
                  </a:lnTo>
                  <a:lnTo>
                    <a:pt x="114706" y="51968"/>
                  </a:lnTo>
                  <a:lnTo>
                    <a:pt x="114503" y="51930"/>
                  </a:lnTo>
                  <a:lnTo>
                    <a:pt x="113982" y="51676"/>
                  </a:lnTo>
                  <a:lnTo>
                    <a:pt x="113792" y="51384"/>
                  </a:lnTo>
                  <a:lnTo>
                    <a:pt x="113728" y="50952"/>
                  </a:lnTo>
                  <a:lnTo>
                    <a:pt x="112953" y="50952"/>
                  </a:lnTo>
                  <a:lnTo>
                    <a:pt x="113004" y="51523"/>
                  </a:lnTo>
                  <a:lnTo>
                    <a:pt x="113207" y="51943"/>
                  </a:lnTo>
                  <a:lnTo>
                    <a:pt x="113957" y="52489"/>
                  </a:lnTo>
                  <a:lnTo>
                    <a:pt x="114388" y="52628"/>
                  </a:lnTo>
                  <a:lnTo>
                    <a:pt x="115633" y="52628"/>
                  </a:lnTo>
                  <a:lnTo>
                    <a:pt x="116192" y="52412"/>
                  </a:lnTo>
                  <a:lnTo>
                    <a:pt x="116878" y="51549"/>
                  </a:lnTo>
                  <a:lnTo>
                    <a:pt x="117055" y="51054"/>
                  </a:lnTo>
                  <a:lnTo>
                    <a:pt x="117055" y="49949"/>
                  </a:lnTo>
                  <a:close/>
                </a:path>
                <a:path w="124460" h="69850">
                  <a:moveTo>
                    <a:pt x="121805" y="49949"/>
                  </a:moveTo>
                  <a:lnTo>
                    <a:pt x="121602" y="49504"/>
                  </a:lnTo>
                  <a:lnTo>
                    <a:pt x="120853" y="48793"/>
                  </a:lnTo>
                  <a:lnTo>
                    <a:pt x="120383" y="48628"/>
                  </a:lnTo>
                  <a:lnTo>
                    <a:pt x="119545" y="48628"/>
                  </a:lnTo>
                  <a:lnTo>
                    <a:pt x="119291" y="48666"/>
                  </a:lnTo>
                  <a:lnTo>
                    <a:pt x="118948" y="48818"/>
                  </a:lnTo>
                  <a:lnTo>
                    <a:pt x="118821" y="48895"/>
                  </a:lnTo>
                  <a:lnTo>
                    <a:pt x="118681" y="48996"/>
                  </a:lnTo>
                  <a:lnTo>
                    <a:pt x="118922" y="47345"/>
                  </a:lnTo>
                  <a:lnTo>
                    <a:pt x="121462" y="47345"/>
                  </a:lnTo>
                  <a:lnTo>
                    <a:pt x="121462" y="46609"/>
                  </a:lnTo>
                  <a:lnTo>
                    <a:pt x="118364" y="46609"/>
                  </a:lnTo>
                  <a:lnTo>
                    <a:pt x="117919" y="49822"/>
                  </a:lnTo>
                  <a:lnTo>
                    <a:pt x="118567" y="49860"/>
                  </a:lnTo>
                  <a:lnTo>
                    <a:pt x="118694" y="49682"/>
                  </a:lnTo>
                  <a:lnTo>
                    <a:pt x="118846" y="49542"/>
                  </a:lnTo>
                  <a:lnTo>
                    <a:pt x="119227" y="49352"/>
                  </a:lnTo>
                  <a:lnTo>
                    <a:pt x="119443" y="49288"/>
                  </a:lnTo>
                  <a:lnTo>
                    <a:pt x="120053" y="49288"/>
                  </a:lnTo>
                  <a:lnTo>
                    <a:pt x="120357" y="49415"/>
                  </a:lnTo>
                  <a:lnTo>
                    <a:pt x="120865" y="49860"/>
                  </a:lnTo>
                  <a:lnTo>
                    <a:pt x="120992" y="50190"/>
                  </a:lnTo>
                  <a:lnTo>
                    <a:pt x="120992" y="50952"/>
                  </a:lnTo>
                  <a:lnTo>
                    <a:pt x="120891" y="51257"/>
                  </a:lnTo>
                  <a:lnTo>
                    <a:pt x="120459" y="51828"/>
                  </a:lnTo>
                  <a:lnTo>
                    <a:pt x="120129" y="51968"/>
                  </a:lnTo>
                  <a:lnTo>
                    <a:pt x="119456" y="51968"/>
                  </a:lnTo>
                  <a:lnTo>
                    <a:pt x="119253" y="51930"/>
                  </a:lnTo>
                  <a:lnTo>
                    <a:pt x="118719" y="51676"/>
                  </a:lnTo>
                  <a:lnTo>
                    <a:pt x="118529" y="51384"/>
                  </a:lnTo>
                  <a:lnTo>
                    <a:pt x="118478" y="50952"/>
                  </a:lnTo>
                  <a:lnTo>
                    <a:pt x="117690" y="50952"/>
                  </a:lnTo>
                  <a:lnTo>
                    <a:pt x="117741" y="51523"/>
                  </a:lnTo>
                  <a:lnTo>
                    <a:pt x="117957" y="51943"/>
                  </a:lnTo>
                  <a:lnTo>
                    <a:pt x="118694" y="52489"/>
                  </a:lnTo>
                  <a:lnTo>
                    <a:pt x="119126" y="52628"/>
                  </a:lnTo>
                  <a:lnTo>
                    <a:pt x="120370" y="52628"/>
                  </a:lnTo>
                  <a:lnTo>
                    <a:pt x="120929" y="52412"/>
                  </a:lnTo>
                  <a:lnTo>
                    <a:pt x="121627" y="51549"/>
                  </a:lnTo>
                  <a:lnTo>
                    <a:pt x="121805" y="51054"/>
                  </a:lnTo>
                  <a:lnTo>
                    <a:pt x="121805" y="49949"/>
                  </a:lnTo>
                  <a:close/>
                </a:path>
                <a:path w="124460" h="69850">
                  <a:moveTo>
                    <a:pt x="124383" y="49872"/>
                  </a:moveTo>
                  <a:lnTo>
                    <a:pt x="122948" y="46266"/>
                  </a:lnTo>
                  <a:lnTo>
                    <a:pt x="122440" y="46266"/>
                  </a:lnTo>
                  <a:lnTo>
                    <a:pt x="122847" y="47040"/>
                  </a:lnTo>
                  <a:lnTo>
                    <a:pt x="123126" y="47625"/>
                  </a:lnTo>
                  <a:lnTo>
                    <a:pt x="123494" y="48704"/>
                  </a:lnTo>
                  <a:lnTo>
                    <a:pt x="123609" y="49441"/>
                  </a:lnTo>
                  <a:lnTo>
                    <a:pt x="123609" y="51041"/>
                  </a:lnTo>
                  <a:lnTo>
                    <a:pt x="123507" y="51739"/>
                  </a:lnTo>
                  <a:lnTo>
                    <a:pt x="123177" y="52730"/>
                  </a:lnTo>
                  <a:lnTo>
                    <a:pt x="122897" y="53352"/>
                  </a:lnTo>
                  <a:lnTo>
                    <a:pt x="122453" y="54216"/>
                  </a:lnTo>
                  <a:lnTo>
                    <a:pt x="122974" y="54216"/>
                  </a:lnTo>
                  <a:lnTo>
                    <a:pt x="123494" y="53416"/>
                  </a:lnTo>
                  <a:lnTo>
                    <a:pt x="123837" y="52806"/>
                  </a:lnTo>
                  <a:lnTo>
                    <a:pt x="124256" y="51739"/>
                  </a:lnTo>
                  <a:lnTo>
                    <a:pt x="124383" y="51015"/>
                  </a:lnTo>
                  <a:lnTo>
                    <a:pt x="124383" y="49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861966" y="1525790"/>
              <a:ext cx="124460" cy="53975"/>
            </a:xfrm>
            <a:custGeom>
              <a:avLst/>
              <a:gdLst/>
              <a:ahLst/>
              <a:cxnLst/>
              <a:rect l="l" t="t" r="r" b="b"/>
              <a:pathLst>
                <a:path w="124460" h="53975">
                  <a:moveTo>
                    <a:pt x="3581" y="48310"/>
                  </a:moveTo>
                  <a:lnTo>
                    <a:pt x="2832" y="48310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93"/>
                  </a:lnTo>
                  <a:lnTo>
                    <a:pt x="2133" y="52222"/>
                  </a:lnTo>
                  <a:lnTo>
                    <a:pt x="1257" y="52222"/>
                  </a:lnTo>
                  <a:lnTo>
                    <a:pt x="1003" y="52095"/>
                  </a:lnTo>
                  <a:lnTo>
                    <a:pt x="800" y="51676"/>
                  </a:lnTo>
                  <a:lnTo>
                    <a:pt x="762" y="51498"/>
                  </a:lnTo>
                  <a:lnTo>
                    <a:pt x="762" y="48310"/>
                  </a:lnTo>
                  <a:lnTo>
                    <a:pt x="0" y="48310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19" y="52679"/>
                  </a:lnTo>
                  <a:lnTo>
                    <a:pt x="850" y="52882"/>
                  </a:lnTo>
                  <a:lnTo>
                    <a:pt x="1892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94" y="52273"/>
                  </a:lnTo>
                  <a:lnTo>
                    <a:pt x="2882" y="52108"/>
                  </a:lnTo>
                  <a:lnTo>
                    <a:pt x="2870" y="52768"/>
                  </a:lnTo>
                  <a:lnTo>
                    <a:pt x="3581" y="52768"/>
                  </a:lnTo>
                  <a:lnTo>
                    <a:pt x="3581" y="48310"/>
                  </a:lnTo>
                  <a:close/>
                </a:path>
                <a:path w="124460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57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19" y="37172"/>
                  </a:lnTo>
                  <a:lnTo>
                    <a:pt x="850" y="37388"/>
                  </a:lnTo>
                  <a:lnTo>
                    <a:pt x="1892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94" y="36779"/>
                  </a:lnTo>
                  <a:lnTo>
                    <a:pt x="2882" y="36614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124460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34"/>
                  </a:lnTo>
                  <a:lnTo>
                    <a:pt x="1257" y="21234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19" y="21678"/>
                  </a:lnTo>
                  <a:lnTo>
                    <a:pt x="850" y="21894"/>
                  </a:lnTo>
                  <a:lnTo>
                    <a:pt x="1892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94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124460" h="53975">
                  <a:moveTo>
                    <a:pt x="8166" y="51066"/>
                  </a:moveTo>
                  <a:lnTo>
                    <a:pt x="8013" y="50761"/>
                  </a:lnTo>
                  <a:lnTo>
                    <a:pt x="7531" y="50444"/>
                  </a:lnTo>
                  <a:lnTo>
                    <a:pt x="7175" y="50330"/>
                  </a:lnTo>
                  <a:lnTo>
                    <a:pt x="5930" y="50025"/>
                  </a:lnTo>
                  <a:lnTo>
                    <a:pt x="5765" y="49961"/>
                  </a:lnTo>
                  <a:lnTo>
                    <a:pt x="5461" y="49771"/>
                  </a:lnTo>
                  <a:lnTo>
                    <a:pt x="5359" y="49618"/>
                  </a:lnTo>
                  <a:lnTo>
                    <a:pt x="5359" y="49250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54" y="48831"/>
                  </a:lnTo>
                  <a:lnTo>
                    <a:pt x="7302" y="49593"/>
                  </a:lnTo>
                  <a:lnTo>
                    <a:pt x="8001" y="49593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78" y="48183"/>
                  </a:lnTo>
                  <a:lnTo>
                    <a:pt x="5359" y="48323"/>
                  </a:lnTo>
                  <a:lnTo>
                    <a:pt x="4749" y="48844"/>
                  </a:lnTo>
                  <a:lnTo>
                    <a:pt x="4610" y="49187"/>
                  </a:lnTo>
                  <a:lnTo>
                    <a:pt x="4610" y="49961"/>
                  </a:lnTo>
                  <a:lnTo>
                    <a:pt x="4762" y="50241"/>
                  </a:lnTo>
                  <a:lnTo>
                    <a:pt x="5270" y="50558"/>
                  </a:lnTo>
                  <a:lnTo>
                    <a:pt x="5549" y="50660"/>
                  </a:lnTo>
                  <a:lnTo>
                    <a:pt x="6845" y="50990"/>
                  </a:lnTo>
                  <a:lnTo>
                    <a:pt x="7061" y="51066"/>
                  </a:lnTo>
                  <a:lnTo>
                    <a:pt x="7327" y="51231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15" y="52006"/>
                  </a:lnTo>
                  <a:lnTo>
                    <a:pt x="6896" y="52235"/>
                  </a:lnTo>
                  <a:lnTo>
                    <a:pt x="6642" y="52298"/>
                  </a:lnTo>
                  <a:lnTo>
                    <a:pt x="5905" y="52298"/>
                  </a:lnTo>
                  <a:lnTo>
                    <a:pt x="5575" y="52184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71"/>
                  </a:lnTo>
                  <a:lnTo>
                    <a:pt x="4483" y="51371"/>
                  </a:lnTo>
                  <a:lnTo>
                    <a:pt x="4495" y="51803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66" y="51866"/>
                  </a:lnTo>
                  <a:lnTo>
                    <a:pt x="8166" y="51066"/>
                  </a:lnTo>
                  <a:close/>
                </a:path>
                <a:path w="124460" h="53975">
                  <a:moveTo>
                    <a:pt x="8166" y="35560"/>
                  </a:moveTo>
                  <a:lnTo>
                    <a:pt x="8013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54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78" y="32689"/>
                  </a:lnTo>
                  <a:lnTo>
                    <a:pt x="5359" y="32829"/>
                  </a:lnTo>
                  <a:lnTo>
                    <a:pt x="4749" y="33337"/>
                  </a:lnTo>
                  <a:lnTo>
                    <a:pt x="4610" y="33680"/>
                  </a:lnTo>
                  <a:lnTo>
                    <a:pt x="4610" y="34467"/>
                  </a:lnTo>
                  <a:lnTo>
                    <a:pt x="4762" y="34747"/>
                  </a:lnTo>
                  <a:lnTo>
                    <a:pt x="5270" y="35064"/>
                  </a:lnTo>
                  <a:lnTo>
                    <a:pt x="5549" y="35166"/>
                  </a:lnTo>
                  <a:lnTo>
                    <a:pt x="6845" y="35496"/>
                  </a:lnTo>
                  <a:lnTo>
                    <a:pt x="7061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15" y="36499"/>
                  </a:lnTo>
                  <a:lnTo>
                    <a:pt x="6896" y="36741"/>
                  </a:lnTo>
                  <a:lnTo>
                    <a:pt x="6642" y="36804"/>
                  </a:lnTo>
                  <a:lnTo>
                    <a:pt x="5905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83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87"/>
                  </a:lnTo>
                  <a:lnTo>
                    <a:pt x="8001" y="36715"/>
                  </a:lnTo>
                  <a:lnTo>
                    <a:pt x="8166" y="36372"/>
                  </a:lnTo>
                  <a:lnTo>
                    <a:pt x="8166" y="35560"/>
                  </a:lnTo>
                  <a:close/>
                </a:path>
                <a:path w="124460" h="53975">
                  <a:moveTo>
                    <a:pt x="8166" y="20066"/>
                  </a:moveTo>
                  <a:lnTo>
                    <a:pt x="8013" y="19773"/>
                  </a:lnTo>
                  <a:lnTo>
                    <a:pt x="7531" y="19456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83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30"/>
                  </a:lnTo>
                  <a:lnTo>
                    <a:pt x="6654" y="17830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78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610" y="18186"/>
                  </a:lnTo>
                  <a:lnTo>
                    <a:pt x="4610" y="18961"/>
                  </a:lnTo>
                  <a:lnTo>
                    <a:pt x="4762" y="19253"/>
                  </a:lnTo>
                  <a:lnTo>
                    <a:pt x="5270" y="19570"/>
                  </a:lnTo>
                  <a:lnTo>
                    <a:pt x="5549" y="19672"/>
                  </a:lnTo>
                  <a:lnTo>
                    <a:pt x="6845" y="20002"/>
                  </a:lnTo>
                  <a:lnTo>
                    <a:pt x="7061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15" y="21005"/>
                  </a:lnTo>
                  <a:lnTo>
                    <a:pt x="6896" y="21247"/>
                  </a:lnTo>
                  <a:lnTo>
                    <a:pt x="6642" y="21310"/>
                  </a:lnTo>
                  <a:lnTo>
                    <a:pt x="5905" y="21310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83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66" y="20878"/>
                  </a:lnTo>
                  <a:lnTo>
                    <a:pt x="8166" y="20066"/>
                  </a:lnTo>
                  <a:close/>
                </a:path>
                <a:path w="124460" h="53975">
                  <a:moveTo>
                    <a:pt x="12839" y="50774"/>
                  </a:moveTo>
                  <a:lnTo>
                    <a:pt x="12827" y="50177"/>
                  </a:lnTo>
                  <a:lnTo>
                    <a:pt x="12738" y="49593"/>
                  </a:lnTo>
                  <a:lnTo>
                    <a:pt x="12623" y="49225"/>
                  </a:lnTo>
                  <a:lnTo>
                    <a:pt x="12369" y="48856"/>
                  </a:lnTo>
                  <a:lnTo>
                    <a:pt x="12090" y="48577"/>
                  </a:lnTo>
                  <a:lnTo>
                    <a:pt x="12065" y="50177"/>
                  </a:lnTo>
                  <a:lnTo>
                    <a:pt x="9588" y="50177"/>
                  </a:lnTo>
                  <a:lnTo>
                    <a:pt x="9601" y="49860"/>
                  </a:lnTo>
                  <a:lnTo>
                    <a:pt x="9728" y="49479"/>
                  </a:lnTo>
                  <a:lnTo>
                    <a:pt x="10198" y="48983"/>
                  </a:lnTo>
                  <a:lnTo>
                    <a:pt x="10490" y="48856"/>
                  </a:lnTo>
                  <a:lnTo>
                    <a:pt x="11303" y="48856"/>
                  </a:lnTo>
                  <a:lnTo>
                    <a:pt x="11645" y="49047"/>
                  </a:lnTo>
                  <a:lnTo>
                    <a:pt x="11899" y="49491"/>
                  </a:lnTo>
                  <a:lnTo>
                    <a:pt x="12014" y="49796"/>
                  </a:lnTo>
                  <a:lnTo>
                    <a:pt x="12065" y="50177"/>
                  </a:lnTo>
                  <a:lnTo>
                    <a:pt x="12065" y="48577"/>
                  </a:lnTo>
                  <a:lnTo>
                    <a:pt x="11493" y="48285"/>
                  </a:lnTo>
                  <a:lnTo>
                    <a:pt x="11188" y="48209"/>
                  </a:lnTo>
                  <a:lnTo>
                    <a:pt x="10248" y="48209"/>
                  </a:lnTo>
                  <a:lnTo>
                    <a:pt x="9740" y="48425"/>
                  </a:lnTo>
                  <a:lnTo>
                    <a:pt x="8966" y="49326"/>
                  </a:lnTo>
                  <a:lnTo>
                    <a:pt x="8864" y="49593"/>
                  </a:lnTo>
                  <a:lnTo>
                    <a:pt x="8953" y="51917"/>
                  </a:lnTo>
                  <a:lnTo>
                    <a:pt x="9728" y="52717"/>
                  </a:lnTo>
                  <a:lnTo>
                    <a:pt x="10198" y="52920"/>
                  </a:lnTo>
                  <a:lnTo>
                    <a:pt x="10985" y="52920"/>
                  </a:lnTo>
                  <a:lnTo>
                    <a:pt x="12776" y="51371"/>
                  </a:lnTo>
                  <a:lnTo>
                    <a:pt x="12039" y="51371"/>
                  </a:lnTo>
                  <a:lnTo>
                    <a:pt x="11963" y="51587"/>
                  </a:lnTo>
                  <a:lnTo>
                    <a:pt x="11887" y="51739"/>
                  </a:lnTo>
                  <a:lnTo>
                    <a:pt x="11518" y="52146"/>
                  </a:lnTo>
                  <a:lnTo>
                    <a:pt x="11214" y="52273"/>
                  </a:lnTo>
                  <a:lnTo>
                    <a:pt x="10401" y="52273"/>
                  </a:lnTo>
                  <a:lnTo>
                    <a:pt x="10109" y="52146"/>
                  </a:lnTo>
                  <a:lnTo>
                    <a:pt x="9690" y="51587"/>
                  </a:lnTo>
                  <a:lnTo>
                    <a:pt x="9575" y="50774"/>
                  </a:lnTo>
                  <a:lnTo>
                    <a:pt x="12839" y="50774"/>
                  </a:lnTo>
                  <a:close/>
                </a:path>
                <a:path w="124460" h="53975">
                  <a:moveTo>
                    <a:pt x="12839" y="35280"/>
                  </a:moveTo>
                  <a:lnTo>
                    <a:pt x="12827" y="34683"/>
                  </a:lnTo>
                  <a:lnTo>
                    <a:pt x="12738" y="34099"/>
                  </a:lnTo>
                  <a:lnTo>
                    <a:pt x="12623" y="33731"/>
                  </a:lnTo>
                  <a:lnTo>
                    <a:pt x="12369" y="33362"/>
                  </a:lnTo>
                  <a:lnTo>
                    <a:pt x="12090" y="33083"/>
                  </a:lnTo>
                  <a:lnTo>
                    <a:pt x="12065" y="34683"/>
                  </a:lnTo>
                  <a:lnTo>
                    <a:pt x="9588" y="34683"/>
                  </a:lnTo>
                  <a:lnTo>
                    <a:pt x="9601" y="34353"/>
                  </a:lnTo>
                  <a:lnTo>
                    <a:pt x="9728" y="33985"/>
                  </a:lnTo>
                  <a:lnTo>
                    <a:pt x="10198" y="33489"/>
                  </a:lnTo>
                  <a:lnTo>
                    <a:pt x="10490" y="33362"/>
                  </a:lnTo>
                  <a:lnTo>
                    <a:pt x="11303" y="33362"/>
                  </a:lnTo>
                  <a:lnTo>
                    <a:pt x="11645" y="33540"/>
                  </a:lnTo>
                  <a:lnTo>
                    <a:pt x="11899" y="33997"/>
                  </a:lnTo>
                  <a:lnTo>
                    <a:pt x="12014" y="34302"/>
                  </a:lnTo>
                  <a:lnTo>
                    <a:pt x="12065" y="34683"/>
                  </a:lnTo>
                  <a:lnTo>
                    <a:pt x="12065" y="33070"/>
                  </a:lnTo>
                  <a:lnTo>
                    <a:pt x="11493" y="32778"/>
                  </a:lnTo>
                  <a:lnTo>
                    <a:pt x="11188" y="32702"/>
                  </a:lnTo>
                  <a:lnTo>
                    <a:pt x="10248" y="32702"/>
                  </a:lnTo>
                  <a:lnTo>
                    <a:pt x="9740" y="32931"/>
                  </a:lnTo>
                  <a:lnTo>
                    <a:pt x="8966" y="33832"/>
                  </a:lnTo>
                  <a:lnTo>
                    <a:pt x="8864" y="34099"/>
                  </a:lnTo>
                  <a:lnTo>
                    <a:pt x="8953" y="36423"/>
                  </a:lnTo>
                  <a:lnTo>
                    <a:pt x="9728" y="37223"/>
                  </a:lnTo>
                  <a:lnTo>
                    <a:pt x="10198" y="37426"/>
                  </a:lnTo>
                  <a:lnTo>
                    <a:pt x="10985" y="37426"/>
                  </a:lnTo>
                  <a:lnTo>
                    <a:pt x="12776" y="35864"/>
                  </a:lnTo>
                  <a:lnTo>
                    <a:pt x="12039" y="35864"/>
                  </a:lnTo>
                  <a:lnTo>
                    <a:pt x="11963" y="36093"/>
                  </a:lnTo>
                  <a:lnTo>
                    <a:pt x="11887" y="36245"/>
                  </a:lnTo>
                  <a:lnTo>
                    <a:pt x="11518" y="36652"/>
                  </a:lnTo>
                  <a:lnTo>
                    <a:pt x="11214" y="36779"/>
                  </a:lnTo>
                  <a:lnTo>
                    <a:pt x="10401" y="36779"/>
                  </a:lnTo>
                  <a:lnTo>
                    <a:pt x="10109" y="36652"/>
                  </a:lnTo>
                  <a:lnTo>
                    <a:pt x="9690" y="36093"/>
                  </a:lnTo>
                  <a:lnTo>
                    <a:pt x="9575" y="35280"/>
                  </a:lnTo>
                  <a:lnTo>
                    <a:pt x="12839" y="35280"/>
                  </a:lnTo>
                  <a:close/>
                </a:path>
                <a:path w="124460" h="53975">
                  <a:moveTo>
                    <a:pt x="12839" y="19773"/>
                  </a:moveTo>
                  <a:lnTo>
                    <a:pt x="12827" y="19189"/>
                  </a:lnTo>
                  <a:lnTo>
                    <a:pt x="12738" y="18605"/>
                  </a:lnTo>
                  <a:lnTo>
                    <a:pt x="12623" y="18237"/>
                  </a:lnTo>
                  <a:lnTo>
                    <a:pt x="12369" y="17868"/>
                  </a:lnTo>
                  <a:lnTo>
                    <a:pt x="12090" y="17589"/>
                  </a:lnTo>
                  <a:lnTo>
                    <a:pt x="12065" y="19189"/>
                  </a:lnTo>
                  <a:lnTo>
                    <a:pt x="9588" y="19189"/>
                  </a:lnTo>
                  <a:lnTo>
                    <a:pt x="9601" y="18859"/>
                  </a:lnTo>
                  <a:lnTo>
                    <a:pt x="9728" y="18491"/>
                  </a:lnTo>
                  <a:lnTo>
                    <a:pt x="10198" y="17995"/>
                  </a:lnTo>
                  <a:lnTo>
                    <a:pt x="10490" y="17868"/>
                  </a:lnTo>
                  <a:lnTo>
                    <a:pt x="11303" y="17868"/>
                  </a:lnTo>
                  <a:lnTo>
                    <a:pt x="11645" y="18046"/>
                  </a:lnTo>
                  <a:lnTo>
                    <a:pt x="11899" y="18491"/>
                  </a:lnTo>
                  <a:lnTo>
                    <a:pt x="12014" y="18796"/>
                  </a:lnTo>
                  <a:lnTo>
                    <a:pt x="12065" y="19189"/>
                  </a:lnTo>
                  <a:lnTo>
                    <a:pt x="12065" y="17576"/>
                  </a:lnTo>
                  <a:lnTo>
                    <a:pt x="11493" y="17284"/>
                  </a:lnTo>
                  <a:lnTo>
                    <a:pt x="11188" y="17208"/>
                  </a:lnTo>
                  <a:lnTo>
                    <a:pt x="10248" y="17208"/>
                  </a:lnTo>
                  <a:lnTo>
                    <a:pt x="9740" y="17437"/>
                  </a:lnTo>
                  <a:lnTo>
                    <a:pt x="8966" y="18326"/>
                  </a:lnTo>
                  <a:lnTo>
                    <a:pt x="8864" y="18605"/>
                  </a:lnTo>
                  <a:lnTo>
                    <a:pt x="8953" y="20916"/>
                  </a:lnTo>
                  <a:lnTo>
                    <a:pt x="9728" y="21729"/>
                  </a:lnTo>
                  <a:lnTo>
                    <a:pt x="10198" y="21932"/>
                  </a:lnTo>
                  <a:lnTo>
                    <a:pt x="10985" y="21932"/>
                  </a:lnTo>
                  <a:lnTo>
                    <a:pt x="12776" y="20370"/>
                  </a:lnTo>
                  <a:lnTo>
                    <a:pt x="12039" y="20370"/>
                  </a:lnTo>
                  <a:lnTo>
                    <a:pt x="11963" y="20599"/>
                  </a:lnTo>
                  <a:lnTo>
                    <a:pt x="11887" y="20739"/>
                  </a:lnTo>
                  <a:lnTo>
                    <a:pt x="11518" y="21145"/>
                  </a:lnTo>
                  <a:lnTo>
                    <a:pt x="11214" y="21272"/>
                  </a:lnTo>
                  <a:lnTo>
                    <a:pt x="10401" y="21272"/>
                  </a:lnTo>
                  <a:lnTo>
                    <a:pt x="10109" y="21145"/>
                  </a:lnTo>
                  <a:lnTo>
                    <a:pt x="9690" y="20599"/>
                  </a:lnTo>
                  <a:lnTo>
                    <a:pt x="9575" y="19773"/>
                  </a:lnTo>
                  <a:lnTo>
                    <a:pt x="12839" y="19773"/>
                  </a:lnTo>
                  <a:close/>
                </a:path>
                <a:path w="124460" h="53975">
                  <a:moveTo>
                    <a:pt x="15951" y="48221"/>
                  </a:moveTo>
                  <a:lnTo>
                    <a:pt x="15709" y="48209"/>
                  </a:lnTo>
                  <a:lnTo>
                    <a:pt x="15405" y="48209"/>
                  </a:lnTo>
                  <a:lnTo>
                    <a:pt x="15138" y="48323"/>
                  </a:lnTo>
                  <a:lnTo>
                    <a:pt x="14693" y="48742"/>
                  </a:lnTo>
                  <a:lnTo>
                    <a:pt x="14541" y="48920"/>
                  </a:lnTo>
                  <a:lnTo>
                    <a:pt x="14490" y="49072"/>
                  </a:lnTo>
                  <a:lnTo>
                    <a:pt x="14490" y="48310"/>
                  </a:lnTo>
                  <a:lnTo>
                    <a:pt x="13779" y="48310"/>
                  </a:lnTo>
                  <a:lnTo>
                    <a:pt x="13779" y="52768"/>
                  </a:lnTo>
                  <a:lnTo>
                    <a:pt x="14528" y="52768"/>
                  </a:lnTo>
                  <a:lnTo>
                    <a:pt x="14528" y="49885"/>
                  </a:lnTo>
                  <a:lnTo>
                    <a:pt x="14630" y="49606"/>
                  </a:lnTo>
                  <a:lnTo>
                    <a:pt x="15036" y="49123"/>
                  </a:lnTo>
                  <a:lnTo>
                    <a:pt x="15316" y="48996"/>
                  </a:lnTo>
                  <a:lnTo>
                    <a:pt x="15697" y="48996"/>
                  </a:lnTo>
                  <a:lnTo>
                    <a:pt x="15951" y="49022"/>
                  </a:lnTo>
                  <a:lnTo>
                    <a:pt x="15951" y="48221"/>
                  </a:lnTo>
                  <a:close/>
                </a:path>
                <a:path w="124460" h="53975">
                  <a:moveTo>
                    <a:pt x="15951" y="32727"/>
                  </a:moveTo>
                  <a:lnTo>
                    <a:pt x="15709" y="32702"/>
                  </a:lnTo>
                  <a:lnTo>
                    <a:pt x="15405" y="32702"/>
                  </a:lnTo>
                  <a:lnTo>
                    <a:pt x="15138" y="32816"/>
                  </a:lnTo>
                  <a:lnTo>
                    <a:pt x="14693" y="33248"/>
                  </a:lnTo>
                  <a:lnTo>
                    <a:pt x="14541" y="33426"/>
                  </a:lnTo>
                  <a:lnTo>
                    <a:pt x="14490" y="33578"/>
                  </a:lnTo>
                  <a:lnTo>
                    <a:pt x="14490" y="32804"/>
                  </a:lnTo>
                  <a:lnTo>
                    <a:pt x="13779" y="32804"/>
                  </a:lnTo>
                  <a:lnTo>
                    <a:pt x="13779" y="37261"/>
                  </a:lnTo>
                  <a:lnTo>
                    <a:pt x="14528" y="37261"/>
                  </a:lnTo>
                  <a:lnTo>
                    <a:pt x="14528" y="34391"/>
                  </a:lnTo>
                  <a:lnTo>
                    <a:pt x="14630" y="34112"/>
                  </a:lnTo>
                  <a:lnTo>
                    <a:pt x="15036" y="33616"/>
                  </a:lnTo>
                  <a:lnTo>
                    <a:pt x="15316" y="33502"/>
                  </a:lnTo>
                  <a:lnTo>
                    <a:pt x="15697" y="33502"/>
                  </a:lnTo>
                  <a:lnTo>
                    <a:pt x="15951" y="33515"/>
                  </a:lnTo>
                  <a:lnTo>
                    <a:pt x="15951" y="32727"/>
                  </a:lnTo>
                  <a:close/>
                </a:path>
                <a:path w="124460" h="53975">
                  <a:moveTo>
                    <a:pt x="15951" y="17233"/>
                  </a:moveTo>
                  <a:lnTo>
                    <a:pt x="15709" y="17208"/>
                  </a:lnTo>
                  <a:lnTo>
                    <a:pt x="15405" y="17208"/>
                  </a:lnTo>
                  <a:lnTo>
                    <a:pt x="15138" y="17322"/>
                  </a:lnTo>
                  <a:lnTo>
                    <a:pt x="14693" y="17754"/>
                  </a:lnTo>
                  <a:lnTo>
                    <a:pt x="14541" y="17932"/>
                  </a:lnTo>
                  <a:lnTo>
                    <a:pt x="14490" y="18084"/>
                  </a:lnTo>
                  <a:lnTo>
                    <a:pt x="14490" y="17310"/>
                  </a:lnTo>
                  <a:lnTo>
                    <a:pt x="13779" y="17310"/>
                  </a:lnTo>
                  <a:lnTo>
                    <a:pt x="13779" y="21767"/>
                  </a:lnTo>
                  <a:lnTo>
                    <a:pt x="14528" y="21767"/>
                  </a:lnTo>
                  <a:lnTo>
                    <a:pt x="14528" y="18897"/>
                  </a:lnTo>
                  <a:lnTo>
                    <a:pt x="14630" y="18605"/>
                  </a:lnTo>
                  <a:lnTo>
                    <a:pt x="15036" y="18122"/>
                  </a:lnTo>
                  <a:lnTo>
                    <a:pt x="15316" y="18008"/>
                  </a:lnTo>
                  <a:lnTo>
                    <a:pt x="15697" y="18008"/>
                  </a:lnTo>
                  <a:lnTo>
                    <a:pt x="15951" y="18021"/>
                  </a:lnTo>
                  <a:lnTo>
                    <a:pt x="15951" y="17233"/>
                  </a:lnTo>
                  <a:close/>
                </a:path>
                <a:path w="124460" h="53975">
                  <a:moveTo>
                    <a:pt x="20789" y="53416"/>
                  </a:moveTo>
                  <a:lnTo>
                    <a:pt x="16040" y="53416"/>
                  </a:lnTo>
                  <a:lnTo>
                    <a:pt x="16040" y="53835"/>
                  </a:lnTo>
                  <a:lnTo>
                    <a:pt x="20789" y="53835"/>
                  </a:lnTo>
                  <a:lnTo>
                    <a:pt x="20789" y="53416"/>
                  </a:lnTo>
                  <a:close/>
                </a:path>
                <a:path w="124460" h="53975">
                  <a:moveTo>
                    <a:pt x="20789" y="37909"/>
                  </a:moveTo>
                  <a:lnTo>
                    <a:pt x="16040" y="37909"/>
                  </a:lnTo>
                  <a:lnTo>
                    <a:pt x="16040" y="38328"/>
                  </a:lnTo>
                  <a:lnTo>
                    <a:pt x="20789" y="38328"/>
                  </a:lnTo>
                  <a:lnTo>
                    <a:pt x="20789" y="37909"/>
                  </a:lnTo>
                  <a:close/>
                </a:path>
                <a:path w="124460" h="53975">
                  <a:moveTo>
                    <a:pt x="20789" y="22415"/>
                  </a:moveTo>
                  <a:lnTo>
                    <a:pt x="16040" y="22415"/>
                  </a:lnTo>
                  <a:lnTo>
                    <a:pt x="16040" y="22834"/>
                  </a:lnTo>
                  <a:lnTo>
                    <a:pt x="20789" y="22834"/>
                  </a:lnTo>
                  <a:lnTo>
                    <a:pt x="20789" y="22415"/>
                  </a:lnTo>
                  <a:close/>
                </a:path>
                <a:path w="124460" h="53975">
                  <a:moveTo>
                    <a:pt x="24968" y="33959"/>
                  </a:moveTo>
                  <a:lnTo>
                    <a:pt x="24904" y="33604"/>
                  </a:lnTo>
                  <a:lnTo>
                    <a:pt x="24561" y="32931"/>
                  </a:lnTo>
                  <a:lnTo>
                    <a:pt x="24142" y="32702"/>
                  </a:lnTo>
                  <a:lnTo>
                    <a:pt x="23215" y="32702"/>
                  </a:lnTo>
                  <a:lnTo>
                    <a:pt x="22948" y="32766"/>
                  </a:lnTo>
                  <a:lnTo>
                    <a:pt x="22479" y="32994"/>
                  </a:lnTo>
                  <a:lnTo>
                    <a:pt x="22263" y="33185"/>
                  </a:lnTo>
                  <a:lnTo>
                    <a:pt x="22047" y="33439"/>
                  </a:lnTo>
                  <a:lnTo>
                    <a:pt x="22047" y="32804"/>
                  </a:lnTo>
                  <a:lnTo>
                    <a:pt x="21336" y="32804"/>
                  </a:lnTo>
                  <a:lnTo>
                    <a:pt x="21336" y="37261"/>
                  </a:lnTo>
                  <a:lnTo>
                    <a:pt x="22085" y="37261"/>
                  </a:lnTo>
                  <a:lnTo>
                    <a:pt x="22085" y="34645"/>
                  </a:lnTo>
                  <a:lnTo>
                    <a:pt x="22098" y="34417"/>
                  </a:lnTo>
                  <a:lnTo>
                    <a:pt x="23177" y="33388"/>
                  </a:lnTo>
                  <a:lnTo>
                    <a:pt x="23710" y="33388"/>
                  </a:lnTo>
                  <a:lnTo>
                    <a:pt x="23952" y="33528"/>
                  </a:lnTo>
                  <a:lnTo>
                    <a:pt x="24168" y="33972"/>
                  </a:lnTo>
                  <a:lnTo>
                    <a:pt x="24206" y="34188"/>
                  </a:lnTo>
                  <a:lnTo>
                    <a:pt x="24206" y="37261"/>
                  </a:lnTo>
                  <a:lnTo>
                    <a:pt x="24968" y="37261"/>
                  </a:lnTo>
                  <a:lnTo>
                    <a:pt x="24968" y="33959"/>
                  </a:lnTo>
                  <a:close/>
                </a:path>
                <a:path w="124460" h="53975">
                  <a:moveTo>
                    <a:pt x="24968" y="18465"/>
                  </a:moveTo>
                  <a:lnTo>
                    <a:pt x="24904" y="18110"/>
                  </a:lnTo>
                  <a:lnTo>
                    <a:pt x="24561" y="17437"/>
                  </a:lnTo>
                  <a:lnTo>
                    <a:pt x="24142" y="17208"/>
                  </a:lnTo>
                  <a:lnTo>
                    <a:pt x="23215" y="17208"/>
                  </a:lnTo>
                  <a:lnTo>
                    <a:pt x="22948" y="17272"/>
                  </a:lnTo>
                  <a:lnTo>
                    <a:pt x="22479" y="17500"/>
                  </a:lnTo>
                  <a:lnTo>
                    <a:pt x="22263" y="17691"/>
                  </a:lnTo>
                  <a:lnTo>
                    <a:pt x="22047" y="17945"/>
                  </a:lnTo>
                  <a:lnTo>
                    <a:pt x="22047" y="17310"/>
                  </a:lnTo>
                  <a:lnTo>
                    <a:pt x="21336" y="17310"/>
                  </a:lnTo>
                  <a:lnTo>
                    <a:pt x="21336" y="21767"/>
                  </a:lnTo>
                  <a:lnTo>
                    <a:pt x="22085" y="21767"/>
                  </a:lnTo>
                  <a:lnTo>
                    <a:pt x="22085" y="19138"/>
                  </a:lnTo>
                  <a:lnTo>
                    <a:pt x="22098" y="18923"/>
                  </a:lnTo>
                  <a:lnTo>
                    <a:pt x="23177" y="17894"/>
                  </a:lnTo>
                  <a:lnTo>
                    <a:pt x="23710" y="17894"/>
                  </a:lnTo>
                  <a:lnTo>
                    <a:pt x="23952" y="18021"/>
                  </a:lnTo>
                  <a:lnTo>
                    <a:pt x="24168" y="18465"/>
                  </a:lnTo>
                  <a:lnTo>
                    <a:pt x="24206" y="18694"/>
                  </a:lnTo>
                  <a:lnTo>
                    <a:pt x="24206" y="21767"/>
                  </a:lnTo>
                  <a:lnTo>
                    <a:pt x="24968" y="21767"/>
                  </a:lnTo>
                  <a:lnTo>
                    <a:pt x="24968" y="18465"/>
                  </a:lnTo>
                  <a:close/>
                </a:path>
                <a:path w="124460" h="53975">
                  <a:moveTo>
                    <a:pt x="25158" y="50774"/>
                  </a:moveTo>
                  <a:lnTo>
                    <a:pt x="25146" y="50177"/>
                  </a:lnTo>
                  <a:lnTo>
                    <a:pt x="25057" y="49593"/>
                  </a:lnTo>
                  <a:lnTo>
                    <a:pt x="24942" y="49225"/>
                  </a:lnTo>
                  <a:lnTo>
                    <a:pt x="24688" y="48856"/>
                  </a:lnTo>
                  <a:lnTo>
                    <a:pt x="24409" y="48577"/>
                  </a:lnTo>
                  <a:lnTo>
                    <a:pt x="24384" y="50177"/>
                  </a:lnTo>
                  <a:lnTo>
                    <a:pt x="21907" y="50177"/>
                  </a:lnTo>
                  <a:lnTo>
                    <a:pt x="21920" y="49860"/>
                  </a:lnTo>
                  <a:lnTo>
                    <a:pt x="22047" y="49479"/>
                  </a:lnTo>
                  <a:lnTo>
                    <a:pt x="22517" y="48983"/>
                  </a:lnTo>
                  <a:lnTo>
                    <a:pt x="22809" y="48856"/>
                  </a:lnTo>
                  <a:lnTo>
                    <a:pt x="23622" y="48856"/>
                  </a:lnTo>
                  <a:lnTo>
                    <a:pt x="23964" y="49047"/>
                  </a:lnTo>
                  <a:lnTo>
                    <a:pt x="24218" y="49491"/>
                  </a:lnTo>
                  <a:lnTo>
                    <a:pt x="24333" y="49796"/>
                  </a:lnTo>
                  <a:lnTo>
                    <a:pt x="24384" y="50177"/>
                  </a:lnTo>
                  <a:lnTo>
                    <a:pt x="24384" y="48577"/>
                  </a:lnTo>
                  <a:lnTo>
                    <a:pt x="23812" y="48285"/>
                  </a:lnTo>
                  <a:lnTo>
                    <a:pt x="23507" y="48209"/>
                  </a:lnTo>
                  <a:lnTo>
                    <a:pt x="22567" y="48209"/>
                  </a:lnTo>
                  <a:lnTo>
                    <a:pt x="22059" y="48425"/>
                  </a:lnTo>
                  <a:lnTo>
                    <a:pt x="21285" y="49326"/>
                  </a:lnTo>
                  <a:lnTo>
                    <a:pt x="21183" y="49593"/>
                  </a:lnTo>
                  <a:lnTo>
                    <a:pt x="21272" y="51917"/>
                  </a:lnTo>
                  <a:lnTo>
                    <a:pt x="22047" y="52717"/>
                  </a:lnTo>
                  <a:lnTo>
                    <a:pt x="22517" y="52920"/>
                  </a:lnTo>
                  <a:lnTo>
                    <a:pt x="23304" y="52920"/>
                  </a:lnTo>
                  <a:lnTo>
                    <a:pt x="25095" y="51371"/>
                  </a:lnTo>
                  <a:lnTo>
                    <a:pt x="24358" y="51371"/>
                  </a:lnTo>
                  <a:lnTo>
                    <a:pt x="24282" y="51587"/>
                  </a:lnTo>
                  <a:lnTo>
                    <a:pt x="24206" y="51739"/>
                  </a:lnTo>
                  <a:lnTo>
                    <a:pt x="23837" y="52146"/>
                  </a:lnTo>
                  <a:lnTo>
                    <a:pt x="23533" y="52273"/>
                  </a:lnTo>
                  <a:lnTo>
                    <a:pt x="22720" y="52273"/>
                  </a:lnTo>
                  <a:lnTo>
                    <a:pt x="22428" y="52146"/>
                  </a:lnTo>
                  <a:lnTo>
                    <a:pt x="22009" y="51587"/>
                  </a:lnTo>
                  <a:lnTo>
                    <a:pt x="21894" y="50774"/>
                  </a:lnTo>
                  <a:lnTo>
                    <a:pt x="25158" y="50774"/>
                  </a:lnTo>
                  <a:close/>
                </a:path>
                <a:path w="124460" h="53975">
                  <a:moveTo>
                    <a:pt x="29895" y="35280"/>
                  </a:moveTo>
                  <a:lnTo>
                    <a:pt x="29121" y="33070"/>
                  </a:lnTo>
                  <a:lnTo>
                    <a:pt x="29121" y="34683"/>
                  </a:lnTo>
                  <a:lnTo>
                    <a:pt x="26644" y="34683"/>
                  </a:lnTo>
                  <a:lnTo>
                    <a:pt x="26657" y="34353"/>
                  </a:lnTo>
                  <a:lnTo>
                    <a:pt x="26784" y="33985"/>
                  </a:lnTo>
                  <a:lnTo>
                    <a:pt x="27254" y="33489"/>
                  </a:lnTo>
                  <a:lnTo>
                    <a:pt x="27546" y="33362"/>
                  </a:lnTo>
                  <a:lnTo>
                    <a:pt x="28371" y="33362"/>
                  </a:lnTo>
                  <a:lnTo>
                    <a:pt x="28702" y="33540"/>
                  </a:lnTo>
                  <a:lnTo>
                    <a:pt x="28956" y="33997"/>
                  </a:lnTo>
                  <a:lnTo>
                    <a:pt x="29070" y="34302"/>
                  </a:lnTo>
                  <a:lnTo>
                    <a:pt x="29121" y="34683"/>
                  </a:lnTo>
                  <a:lnTo>
                    <a:pt x="29121" y="33070"/>
                  </a:lnTo>
                  <a:lnTo>
                    <a:pt x="28549" y="32778"/>
                  </a:lnTo>
                  <a:lnTo>
                    <a:pt x="28244" y="32702"/>
                  </a:lnTo>
                  <a:lnTo>
                    <a:pt x="27305" y="32702"/>
                  </a:lnTo>
                  <a:lnTo>
                    <a:pt x="26797" y="32931"/>
                  </a:lnTo>
                  <a:lnTo>
                    <a:pt x="26022" y="33832"/>
                  </a:lnTo>
                  <a:lnTo>
                    <a:pt x="25933" y="34099"/>
                  </a:lnTo>
                  <a:lnTo>
                    <a:pt x="26022" y="36423"/>
                  </a:lnTo>
                  <a:lnTo>
                    <a:pt x="26797" y="37223"/>
                  </a:lnTo>
                  <a:lnTo>
                    <a:pt x="27266" y="37426"/>
                  </a:lnTo>
                  <a:lnTo>
                    <a:pt x="28041" y="37426"/>
                  </a:lnTo>
                  <a:lnTo>
                    <a:pt x="29832" y="35864"/>
                  </a:lnTo>
                  <a:lnTo>
                    <a:pt x="29095" y="35864"/>
                  </a:lnTo>
                  <a:lnTo>
                    <a:pt x="29019" y="36093"/>
                  </a:lnTo>
                  <a:lnTo>
                    <a:pt x="28943" y="36245"/>
                  </a:lnTo>
                  <a:lnTo>
                    <a:pt x="28575" y="36652"/>
                  </a:lnTo>
                  <a:lnTo>
                    <a:pt x="28270" y="36779"/>
                  </a:lnTo>
                  <a:lnTo>
                    <a:pt x="27457" y="36779"/>
                  </a:lnTo>
                  <a:lnTo>
                    <a:pt x="27178" y="36652"/>
                  </a:lnTo>
                  <a:lnTo>
                    <a:pt x="26746" y="36093"/>
                  </a:lnTo>
                  <a:lnTo>
                    <a:pt x="26631" y="35280"/>
                  </a:lnTo>
                  <a:lnTo>
                    <a:pt x="29895" y="35280"/>
                  </a:lnTo>
                  <a:close/>
                </a:path>
                <a:path w="124460" h="53975">
                  <a:moveTo>
                    <a:pt x="29895" y="19773"/>
                  </a:moveTo>
                  <a:lnTo>
                    <a:pt x="29121" y="17576"/>
                  </a:lnTo>
                  <a:lnTo>
                    <a:pt x="29121" y="19189"/>
                  </a:lnTo>
                  <a:lnTo>
                    <a:pt x="26644" y="19189"/>
                  </a:lnTo>
                  <a:lnTo>
                    <a:pt x="26657" y="18859"/>
                  </a:lnTo>
                  <a:lnTo>
                    <a:pt x="26784" y="18491"/>
                  </a:lnTo>
                  <a:lnTo>
                    <a:pt x="27254" y="17995"/>
                  </a:lnTo>
                  <a:lnTo>
                    <a:pt x="27546" y="17868"/>
                  </a:lnTo>
                  <a:lnTo>
                    <a:pt x="28371" y="17868"/>
                  </a:lnTo>
                  <a:lnTo>
                    <a:pt x="28702" y="18046"/>
                  </a:lnTo>
                  <a:lnTo>
                    <a:pt x="28956" y="18491"/>
                  </a:lnTo>
                  <a:lnTo>
                    <a:pt x="29070" y="18796"/>
                  </a:lnTo>
                  <a:lnTo>
                    <a:pt x="29121" y="19189"/>
                  </a:lnTo>
                  <a:lnTo>
                    <a:pt x="29121" y="17576"/>
                  </a:lnTo>
                  <a:lnTo>
                    <a:pt x="28549" y="17284"/>
                  </a:lnTo>
                  <a:lnTo>
                    <a:pt x="28244" y="17208"/>
                  </a:lnTo>
                  <a:lnTo>
                    <a:pt x="27305" y="17208"/>
                  </a:lnTo>
                  <a:lnTo>
                    <a:pt x="26797" y="17437"/>
                  </a:lnTo>
                  <a:lnTo>
                    <a:pt x="26022" y="18326"/>
                  </a:lnTo>
                  <a:lnTo>
                    <a:pt x="25933" y="18605"/>
                  </a:lnTo>
                  <a:lnTo>
                    <a:pt x="26022" y="20916"/>
                  </a:lnTo>
                  <a:lnTo>
                    <a:pt x="26797" y="21729"/>
                  </a:lnTo>
                  <a:lnTo>
                    <a:pt x="27266" y="21932"/>
                  </a:lnTo>
                  <a:lnTo>
                    <a:pt x="28041" y="21932"/>
                  </a:lnTo>
                  <a:lnTo>
                    <a:pt x="29832" y="20370"/>
                  </a:lnTo>
                  <a:lnTo>
                    <a:pt x="29095" y="20370"/>
                  </a:lnTo>
                  <a:lnTo>
                    <a:pt x="29019" y="20599"/>
                  </a:lnTo>
                  <a:lnTo>
                    <a:pt x="28943" y="20739"/>
                  </a:lnTo>
                  <a:lnTo>
                    <a:pt x="28575" y="21145"/>
                  </a:lnTo>
                  <a:lnTo>
                    <a:pt x="28270" y="21272"/>
                  </a:lnTo>
                  <a:lnTo>
                    <a:pt x="27457" y="21272"/>
                  </a:lnTo>
                  <a:lnTo>
                    <a:pt x="27178" y="21145"/>
                  </a:lnTo>
                  <a:lnTo>
                    <a:pt x="26746" y="20599"/>
                  </a:lnTo>
                  <a:lnTo>
                    <a:pt x="26631" y="19773"/>
                  </a:lnTo>
                  <a:lnTo>
                    <a:pt x="29895" y="19773"/>
                  </a:lnTo>
                  <a:close/>
                </a:path>
                <a:path w="124460" h="53975">
                  <a:moveTo>
                    <a:pt x="32067" y="49403"/>
                  </a:moveTo>
                  <a:lnTo>
                    <a:pt x="32016" y="49085"/>
                  </a:lnTo>
                  <a:lnTo>
                    <a:pt x="31686" y="48425"/>
                  </a:lnTo>
                  <a:lnTo>
                    <a:pt x="31267" y="48209"/>
                  </a:lnTo>
                  <a:lnTo>
                    <a:pt x="30391" y="48209"/>
                  </a:lnTo>
                  <a:lnTo>
                    <a:pt x="30137" y="48260"/>
                  </a:lnTo>
                  <a:lnTo>
                    <a:pt x="29692" y="48488"/>
                  </a:lnTo>
                  <a:lnTo>
                    <a:pt x="29502" y="48666"/>
                  </a:lnTo>
                  <a:lnTo>
                    <a:pt x="29324" y="48907"/>
                  </a:lnTo>
                  <a:lnTo>
                    <a:pt x="29235" y="48717"/>
                  </a:lnTo>
                  <a:lnTo>
                    <a:pt x="29121" y="48564"/>
                  </a:lnTo>
                  <a:lnTo>
                    <a:pt x="28778" y="48298"/>
                  </a:lnTo>
                  <a:lnTo>
                    <a:pt x="28498" y="48209"/>
                  </a:lnTo>
                  <a:lnTo>
                    <a:pt x="27825" y="48209"/>
                  </a:lnTo>
                  <a:lnTo>
                    <a:pt x="27546" y="48285"/>
                  </a:lnTo>
                  <a:lnTo>
                    <a:pt x="27152" y="48564"/>
                  </a:lnTo>
                  <a:lnTo>
                    <a:pt x="26987" y="48717"/>
                  </a:lnTo>
                  <a:lnTo>
                    <a:pt x="26822" y="48945"/>
                  </a:lnTo>
                  <a:lnTo>
                    <a:pt x="26822" y="48310"/>
                  </a:lnTo>
                  <a:lnTo>
                    <a:pt x="26073" y="48310"/>
                  </a:lnTo>
                  <a:lnTo>
                    <a:pt x="26073" y="52768"/>
                  </a:lnTo>
                  <a:lnTo>
                    <a:pt x="26822" y="52768"/>
                  </a:lnTo>
                  <a:lnTo>
                    <a:pt x="26822" y="49822"/>
                  </a:lnTo>
                  <a:lnTo>
                    <a:pt x="26936" y="49428"/>
                  </a:lnTo>
                  <a:lnTo>
                    <a:pt x="27406" y="48983"/>
                  </a:lnTo>
                  <a:lnTo>
                    <a:pt x="27660" y="48882"/>
                  </a:lnTo>
                  <a:lnTo>
                    <a:pt x="28257" y="48882"/>
                  </a:lnTo>
                  <a:lnTo>
                    <a:pt x="28473" y="48983"/>
                  </a:lnTo>
                  <a:lnTo>
                    <a:pt x="28651" y="49326"/>
                  </a:lnTo>
                  <a:lnTo>
                    <a:pt x="28689" y="49555"/>
                  </a:lnTo>
                  <a:lnTo>
                    <a:pt x="28689" y="52768"/>
                  </a:lnTo>
                  <a:lnTo>
                    <a:pt x="29451" y="52768"/>
                  </a:lnTo>
                  <a:lnTo>
                    <a:pt x="29451" y="49707"/>
                  </a:lnTo>
                  <a:lnTo>
                    <a:pt x="29552" y="49390"/>
                  </a:lnTo>
                  <a:lnTo>
                    <a:pt x="29972" y="48983"/>
                  </a:lnTo>
                  <a:lnTo>
                    <a:pt x="30238" y="48882"/>
                  </a:lnTo>
                  <a:lnTo>
                    <a:pt x="30746" y="48882"/>
                  </a:lnTo>
                  <a:lnTo>
                    <a:pt x="30924" y="48945"/>
                  </a:lnTo>
                  <a:lnTo>
                    <a:pt x="31216" y="49161"/>
                  </a:lnTo>
                  <a:lnTo>
                    <a:pt x="31292" y="49364"/>
                  </a:lnTo>
                  <a:lnTo>
                    <a:pt x="31292" y="52768"/>
                  </a:lnTo>
                  <a:lnTo>
                    <a:pt x="32067" y="52768"/>
                  </a:lnTo>
                  <a:lnTo>
                    <a:pt x="32067" y="49403"/>
                  </a:lnTo>
                  <a:close/>
                </a:path>
                <a:path w="124460" h="53975">
                  <a:moveTo>
                    <a:pt x="36258" y="32804"/>
                  </a:moveTo>
                  <a:lnTo>
                    <a:pt x="35509" y="32804"/>
                  </a:lnTo>
                  <a:lnTo>
                    <a:pt x="34607" y="36296"/>
                  </a:lnTo>
                  <a:lnTo>
                    <a:pt x="33731" y="32804"/>
                  </a:lnTo>
                  <a:lnTo>
                    <a:pt x="32893" y="32804"/>
                  </a:lnTo>
                  <a:lnTo>
                    <a:pt x="32016" y="36322"/>
                  </a:lnTo>
                  <a:lnTo>
                    <a:pt x="31165" y="32804"/>
                  </a:lnTo>
                  <a:lnTo>
                    <a:pt x="30340" y="32804"/>
                  </a:lnTo>
                  <a:lnTo>
                    <a:pt x="31623" y="37261"/>
                  </a:lnTo>
                  <a:lnTo>
                    <a:pt x="32410" y="37261"/>
                  </a:lnTo>
                  <a:lnTo>
                    <a:pt x="33286" y="33820"/>
                  </a:lnTo>
                  <a:lnTo>
                    <a:pt x="34188" y="37261"/>
                  </a:lnTo>
                  <a:lnTo>
                    <a:pt x="34975" y="37261"/>
                  </a:lnTo>
                  <a:lnTo>
                    <a:pt x="36258" y="32804"/>
                  </a:lnTo>
                  <a:close/>
                </a:path>
                <a:path w="124460" h="53975">
                  <a:moveTo>
                    <a:pt x="36258" y="17310"/>
                  </a:moveTo>
                  <a:lnTo>
                    <a:pt x="35509" y="17310"/>
                  </a:lnTo>
                  <a:lnTo>
                    <a:pt x="34607" y="20802"/>
                  </a:lnTo>
                  <a:lnTo>
                    <a:pt x="33731" y="17310"/>
                  </a:lnTo>
                  <a:lnTo>
                    <a:pt x="32893" y="17310"/>
                  </a:lnTo>
                  <a:lnTo>
                    <a:pt x="32016" y="20828"/>
                  </a:lnTo>
                  <a:lnTo>
                    <a:pt x="31165" y="17310"/>
                  </a:lnTo>
                  <a:lnTo>
                    <a:pt x="30340" y="17310"/>
                  </a:lnTo>
                  <a:lnTo>
                    <a:pt x="31623" y="21767"/>
                  </a:lnTo>
                  <a:lnTo>
                    <a:pt x="32410" y="21767"/>
                  </a:lnTo>
                  <a:lnTo>
                    <a:pt x="33286" y="18326"/>
                  </a:lnTo>
                  <a:lnTo>
                    <a:pt x="34188" y="21767"/>
                  </a:lnTo>
                  <a:lnTo>
                    <a:pt x="34975" y="21767"/>
                  </a:lnTo>
                  <a:lnTo>
                    <a:pt x="36258" y="17310"/>
                  </a:lnTo>
                  <a:close/>
                </a:path>
                <a:path w="124460" h="53975">
                  <a:moveTo>
                    <a:pt x="37185" y="52235"/>
                  </a:moveTo>
                  <a:lnTo>
                    <a:pt x="36830" y="52260"/>
                  </a:lnTo>
                  <a:lnTo>
                    <a:pt x="36690" y="50495"/>
                  </a:lnTo>
                  <a:lnTo>
                    <a:pt x="36601" y="48831"/>
                  </a:lnTo>
                  <a:lnTo>
                    <a:pt x="36525" y="48691"/>
                  </a:lnTo>
                  <a:lnTo>
                    <a:pt x="35941" y="48348"/>
                  </a:lnTo>
                  <a:lnTo>
                    <a:pt x="35941" y="50495"/>
                  </a:lnTo>
                  <a:lnTo>
                    <a:pt x="35941" y="51562"/>
                  </a:lnTo>
                  <a:lnTo>
                    <a:pt x="35737" y="51892"/>
                  </a:lnTo>
                  <a:lnTo>
                    <a:pt x="35064" y="52209"/>
                  </a:lnTo>
                  <a:lnTo>
                    <a:pt x="34810" y="52273"/>
                  </a:lnTo>
                  <a:lnTo>
                    <a:pt x="34328" y="52273"/>
                  </a:lnTo>
                  <a:lnTo>
                    <a:pt x="33985" y="52095"/>
                  </a:lnTo>
                  <a:lnTo>
                    <a:pt x="33858" y="51079"/>
                  </a:lnTo>
                  <a:lnTo>
                    <a:pt x="34226" y="50876"/>
                  </a:lnTo>
                  <a:lnTo>
                    <a:pt x="34429" y="50825"/>
                  </a:lnTo>
                  <a:lnTo>
                    <a:pt x="35306" y="50711"/>
                  </a:lnTo>
                  <a:lnTo>
                    <a:pt x="35725" y="50596"/>
                  </a:lnTo>
                  <a:lnTo>
                    <a:pt x="35941" y="50495"/>
                  </a:lnTo>
                  <a:lnTo>
                    <a:pt x="35941" y="48348"/>
                  </a:lnTo>
                  <a:lnTo>
                    <a:pt x="35445" y="48196"/>
                  </a:lnTo>
                  <a:lnTo>
                    <a:pt x="34467" y="48196"/>
                  </a:lnTo>
                  <a:lnTo>
                    <a:pt x="33197" y="49669"/>
                  </a:lnTo>
                  <a:lnTo>
                    <a:pt x="33896" y="49669"/>
                  </a:lnTo>
                  <a:lnTo>
                    <a:pt x="33985" y="49263"/>
                  </a:lnTo>
                  <a:lnTo>
                    <a:pt x="34239" y="48933"/>
                  </a:lnTo>
                  <a:lnTo>
                    <a:pt x="34518" y="48831"/>
                  </a:lnTo>
                  <a:lnTo>
                    <a:pt x="35242" y="48831"/>
                  </a:lnTo>
                  <a:lnTo>
                    <a:pt x="35509" y="48882"/>
                  </a:lnTo>
                  <a:lnTo>
                    <a:pt x="35864" y="49123"/>
                  </a:lnTo>
                  <a:lnTo>
                    <a:pt x="35852" y="49961"/>
                  </a:lnTo>
                  <a:lnTo>
                    <a:pt x="33947" y="50266"/>
                  </a:lnTo>
                  <a:lnTo>
                    <a:pt x="33616" y="50406"/>
                  </a:lnTo>
                  <a:lnTo>
                    <a:pt x="33083" y="50876"/>
                  </a:lnTo>
                  <a:lnTo>
                    <a:pt x="33185" y="52374"/>
                  </a:lnTo>
                  <a:lnTo>
                    <a:pt x="33604" y="52768"/>
                  </a:lnTo>
                  <a:lnTo>
                    <a:pt x="33959" y="52908"/>
                  </a:lnTo>
                  <a:lnTo>
                    <a:pt x="34721" y="52908"/>
                  </a:lnTo>
                  <a:lnTo>
                    <a:pt x="35039" y="52844"/>
                  </a:lnTo>
                  <a:lnTo>
                    <a:pt x="35610" y="52539"/>
                  </a:lnTo>
                  <a:lnTo>
                    <a:pt x="35826" y="52374"/>
                  </a:lnTo>
                  <a:lnTo>
                    <a:pt x="35979" y="52171"/>
                  </a:lnTo>
                  <a:lnTo>
                    <a:pt x="36080" y="52539"/>
                  </a:lnTo>
                  <a:lnTo>
                    <a:pt x="36220" y="52768"/>
                  </a:lnTo>
                  <a:lnTo>
                    <a:pt x="36410" y="52857"/>
                  </a:lnTo>
                  <a:lnTo>
                    <a:pt x="36779" y="52857"/>
                  </a:lnTo>
                  <a:lnTo>
                    <a:pt x="37160" y="52793"/>
                  </a:lnTo>
                  <a:lnTo>
                    <a:pt x="37185" y="52260"/>
                  </a:lnTo>
                  <a:close/>
                </a:path>
                <a:path w="124460" h="53975">
                  <a:moveTo>
                    <a:pt x="40830" y="34226"/>
                  </a:moveTo>
                  <a:lnTo>
                    <a:pt x="40665" y="33667"/>
                  </a:lnTo>
                  <a:lnTo>
                    <a:pt x="40373" y="33362"/>
                  </a:lnTo>
                  <a:lnTo>
                    <a:pt x="39966" y="32918"/>
                  </a:lnTo>
                  <a:lnTo>
                    <a:pt x="39966" y="34226"/>
                  </a:lnTo>
                  <a:lnTo>
                    <a:pt x="39954" y="36029"/>
                  </a:lnTo>
                  <a:lnTo>
                    <a:pt x="39497" y="36614"/>
                  </a:lnTo>
                  <a:lnTo>
                    <a:pt x="39204" y="36766"/>
                  </a:lnTo>
                  <a:lnTo>
                    <a:pt x="38341" y="36766"/>
                  </a:lnTo>
                  <a:lnTo>
                    <a:pt x="37985" y="36525"/>
                  </a:lnTo>
                  <a:lnTo>
                    <a:pt x="37769" y="36029"/>
                  </a:lnTo>
                  <a:lnTo>
                    <a:pt x="37757" y="34226"/>
                  </a:lnTo>
                  <a:lnTo>
                    <a:pt x="37960" y="33667"/>
                  </a:lnTo>
                  <a:lnTo>
                    <a:pt x="38252" y="33426"/>
                  </a:lnTo>
                  <a:lnTo>
                    <a:pt x="39370" y="33362"/>
                  </a:lnTo>
                  <a:lnTo>
                    <a:pt x="39725" y="33604"/>
                  </a:lnTo>
                  <a:lnTo>
                    <a:pt x="39966" y="34226"/>
                  </a:lnTo>
                  <a:lnTo>
                    <a:pt x="39966" y="32918"/>
                  </a:lnTo>
                  <a:lnTo>
                    <a:pt x="39522" y="32702"/>
                  </a:lnTo>
                  <a:lnTo>
                    <a:pt x="38684" y="32702"/>
                  </a:lnTo>
                  <a:lnTo>
                    <a:pt x="38392" y="32791"/>
                  </a:lnTo>
                  <a:lnTo>
                    <a:pt x="37947" y="33058"/>
                  </a:lnTo>
                  <a:lnTo>
                    <a:pt x="37782" y="33223"/>
                  </a:lnTo>
                  <a:lnTo>
                    <a:pt x="37642" y="33426"/>
                  </a:lnTo>
                  <a:lnTo>
                    <a:pt x="37642" y="32829"/>
                  </a:lnTo>
                  <a:lnTo>
                    <a:pt x="36906" y="32829"/>
                  </a:lnTo>
                  <a:lnTo>
                    <a:pt x="36906" y="39039"/>
                  </a:lnTo>
                  <a:lnTo>
                    <a:pt x="37655" y="39039"/>
                  </a:lnTo>
                  <a:lnTo>
                    <a:pt x="37655" y="36766"/>
                  </a:lnTo>
                  <a:lnTo>
                    <a:pt x="37820" y="36969"/>
                  </a:lnTo>
                  <a:lnTo>
                    <a:pt x="37973" y="37109"/>
                  </a:lnTo>
                  <a:lnTo>
                    <a:pt x="38328" y="37338"/>
                  </a:lnTo>
                  <a:lnTo>
                    <a:pt x="38620" y="37414"/>
                  </a:lnTo>
                  <a:lnTo>
                    <a:pt x="39382" y="37414"/>
                  </a:lnTo>
                  <a:lnTo>
                    <a:pt x="39751" y="37287"/>
                  </a:lnTo>
                  <a:lnTo>
                    <a:pt x="40576" y="36614"/>
                  </a:lnTo>
                  <a:lnTo>
                    <a:pt x="40792" y="36029"/>
                  </a:lnTo>
                  <a:lnTo>
                    <a:pt x="40830" y="34226"/>
                  </a:lnTo>
                  <a:close/>
                </a:path>
                <a:path w="124460" h="53975">
                  <a:moveTo>
                    <a:pt x="40830" y="18732"/>
                  </a:moveTo>
                  <a:lnTo>
                    <a:pt x="40665" y="18173"/>
                  </a:lnTo>
                  <a:lnTo>
                    <a:pt x="40373" y="17856"/>
                  </a:lnTo>
                  <a:lnTo>
                    <a:pt x="39966" y="17424"/>
                  </a:lnTo>
                  <a:lnTo>
                    <a:pt x="39966" y="18732"/>
                  </a:lnTo>
                  <a:lnTo>
                    <a:pt x="39954" y="20535"/>
                  </a:lnTo>
                  <a:lnTo>
                    <a:pt x="39497" y="21120"/>
                  </a:lnTo>
                  <a:lnTo>
                    <a:pt x="39204" y="21272"/>
                  </a:lnTo>
                  <a:lnTo>
                    <a:pt x="38341" y="21272"/>
                  </a:lnTo>
                  <a:lnTo>
                    <a:pt x="37985" y="21031"/>
                  </a:lnTo>
                  <a:lnTo>
                    <a:pt x="37769" y="20535"/>
                  </a:lnTo>
                  <a:lnTo>
                    <a:pt x="37757" y="18732"/>
                  </a:lnTo>
                  <a:lnTo>
                    <a:pt x="37960" y="18173"/>
                  </a:lnTo>
                  <a:lnTo>
                    <a:pt x="38252" y="17919"/>
                  </a:lnTo>
                  <a:lnTo>
                    <a:pt x="39370" y="17856"/>
                  </a:lnTo>
                  <a:lnTo>
                    <a:pt x="39725" y="18110"/>
                  </a:lnTo>
                  <a:lnTo>
                    <a:pt x="39966" y="18732"/>
                  </a:lnTo>
                  <a:lnTo>
                    <a:pt x="39966" y="17424"/>
                  </a:lnTo>
                  <a:lnTo>
                    <a:pt x="39522" y="17208"/>
                  </a:lnTo>
                  <a:lnTo>
                    <a:pt x="38684" y="17208"/>
                  </a:lnTo>
                  <a:lnTo>
                    <a:pt x="38392" y="17284"/>
                  </a:lnTo>
                  <a:lnTo>
                    <a:pt x="37947" y="17564"/>
                  </a:lnTo>
                  <a:lnTo>
                    <a:pt x="37782" y="17729"/>
                  </a:lnTo>
                  <a:lnTo>
                    <a:pt x="37642" y="17919"/>
                  </a:lnTo>
                  <a:lnTo>
                    <a:pt x="37642" y="17335"/>
                  </a:lnTo>
                  <a:lnTo>
                    <a:pt x="36906" y="17335"/>
                  </a:lnTo>
                  <a:lnTo>
                    <a:pt x="36906" y="23545"/>
                  </a:lnTo>
                  <a:lnTo>
                    <a:pt x="37655" y="23545"/>
                  </a:lnTo>
                  <a:lnTo>
                    <a:pt x="37655" y="21272"/>
                  </a:lnTo>
                  <a:lnTo>
                    <a:pt x="37820" y="21475"/>
                  </a:lnTo>
                  <a:lnTo>
                    <a:pt x="37973" y="21615"/>
                  </a:lnTo>
                  <a:lnTo>
                    <a:pt x="38328" y="21844"/>
                  </a:lnTo>
                  <a:lnTo>
                    <a:pt x="38620" y="21920"/>
                  </a:lnTo>
                  <a:lnTo>
                    <a:pt x="39382" y="21920"/>
                  </a:lnTo>
                  <a:lnTo>
                    <a:pt x="39751" y="21780"/>
                  </a:lnTo>
                  <a:lnTo>
                    <a:pt x="40576" y="21120"/>
                  </a:lnTo>
                  <a:lnTo>
                    <a:pt x="40792" y="20535"/>
                  </a:lnTo>
                  <a:lnTo>
                    <a:pt x="40830" y="18732"/>
                  </a:lnTo>
                  <a:close/>
                </a:path>
                <a:path w="124460" h="53975">
                  <a:moveTo>
                    <a:pt x="44780" y="1816"/>
                  </a:moveTo>
                  <a:lnTo>
                    <a:pt x="44043" y="1816"/>
                  </a:lnTo>
                  <a:lnTo>
                    <a:pt x="43129" y="5308"/>
                  </a:lnTo>
                  <a:lnTo>
                    <a:pt x="42252" y="1816"/>
                  </a:lnTo>
                  <a:lnTo>
                    <a:pt x="41414" y="1816"/>
                  </a:lnTo>
                  <a:lnTo>
                    <a:pt x="40538" y="5334"/>
                  </a:lnTo>
                  <a:lnTo>
                    <a:pt x="39687" y="1816"/>
                  </a:lnTo>
                  <a:lnTo>
                    <a:pt x="38862" y="1816"/>
                  </a:lnTo>
                  <a:lnTo>
                    <a:pt x="40144" y="6273"/>
                  </a:lnTo>
                  <a:lnTo>
                    <a:pt x="40932" y="6273"/>
                  </a:lnTo>
                  <a:lnTo>
                    <a:pt x="41808" y="2832"/>
                  </a:lnTo>
                  <a:lnTo>
                    <a:pt x="42710" y="6273"/>
                  </a:lnTo>
                  <a:lnTo>
                    <a:pt x="43497" y="6273"/>
                  </a:lnTo>
                  <a:lnTo>
                    <a:pt x="44780" y="1816"/>
                  </a:lnTo>
                  <a:close/>
                </a:path>
                <a:path w="124460" h="53975">
                  <a:moveTo>
                    <a:pt x="45720" y="36728"/>
                  </a:moveTo>
                  <a:lnTo>
                    <a:pt x="45364" y="36753"/>
                  </a:lnTo>
                  <a:lnTo>
                    <a:pt x="45224" y="35001"/>
                  </a:lnTo>
                  <a:lnTo>
                    <a:pt x="45135" y="33337"/>
                  </a:lnTo>
                  <a:lnTo>
                    <a:pt x="45059" y="33197"/>
                  </a:lnTo>
                  <a:lnTo>
                    <a:pt x="44475" y="32854"/>
                  </a:lnTo>
                  <a:lnTo>
                    <a:pt x="44475" y="35001"/>
                  </a:lnTo>
                  <a:lnTo>
                    <a:pt x="44475" y="36055"/>
                  </a:lnTo>
                  <a:lnTo>
                    <a:pt x="44272" y="36385"/>
                  </a:lnTo>
                  <a:lnTo>
                    <a:pt x="43599" y="36715"/>
                  </a:lnTo>
                  <a:lnTo>
                    <a:pt x="43345" y="36779"/>
                  </a:lnTo>
                  <a:lnTo>
                    <a:pt x="42875" y="36779"/>
                  </a:lnTo>
                  <a:lnTo>
                    <a:pt x="42748" y="36741"/>
                  </a:lnTo>
                  <a:lnTo>
                    <a:pt x="42519" y="36588"/>
                  </a:lnTo>
                  <a:lnTo>
                    <a:pt x="42405" y="35585"/>
                  </a:lnTo>
                  <a:lnTo>
                    <a:pt x="42773" y="35382"/>
                  </a:lnTo>
                  <a:lnTo>
                    <a:pt x="42976" y="35318"/>
                  </a:lnTo>
                  <a:lnTo>
                    <a:pt x="43840" y="35217"/>
                  </a:lnTo>
                  <a:lnTo>
                    <a:pt x="44259" y="35102"/>
                  </a:lnTo>
                  <a:lnTo>
                    <a:pt x="44475" y="35001"/>
                  </a:lnTo>
                  <a:lnTo>
                    <a:pt x="44475" y="32854"/>
                  </a:lnTo>
                  <a:lnTo>
                    <a:pt x="43980" y="32702"/>
                  </a:lnTo>
                  <a:lnTo>
                    <a:pt x="43014" y="32702"/>
                  </a:lnTo>
                  <a:lnTo>
                    <a:pt x="41732" y="34175"/>
                  </a:lnTo>
                  <a:lnTo>
                    <a:pt x="42430" y="34175"/>
                  </a:lnTo>
                  <a:lnTo>
                    <a:pt x="42519" y="33769"/>
                  </a:lnTo>
                  <a:lnTo>
                    <a:pt x="42773" y="33439"/>
                  </a:lnTo>
                  <a:lnTo>
                    <a:pt x="43053" y="33337"/>
                  </a:lnTo>
                  <a:lnTo>
                    <a:pt x="43776" y="33337"/>
                  </a:lnTo>
                  <a:lnTo>
                    <a:pt x="44043" y="33388"/>
                  </a:lnTo>
                  <a:lnTo>
                    <a:pt x="44399" y="33616"/>
                  </a:lnTo>
                  <a:lnTo>
                    <a:pt x="44386" y="34467"/>
                  </a:lnTo>
                  <a:lnTo>
                    <a:pt x="42481" y="34772"/>
                  </a:lnTo>
                  <a:lnTo>
                    <a:pt x="42151" y="34912"/>
                  </a:lnTo>
                  <a:lnTo>
                    <a:pt x="41630" y="35382"/>
                  </a:lnTo>
                  <a:lnTo>
                    <a:pt x="41732" y="36880"/>
                  </a:lnTo>
                  <a:lnTo>
                    <a:pt x="42138" y="37274"/>
                  </a:lnTo>
                  <a:lnTo>
                    <a:pt x="42494" y="37414"/>
                  </a:lnTo>
                  <a:lnTo>
                    <a:pt x="43256" y="37414"/>
                  </a:lnTo>
                  <a:lnTo>
                    <a:pt x="43573" y="37338"/>
                  </a:lnTo>
                  <a:lnTo>
                    <a:pt x="44145" y="37045"/>
                  </a:lnTo>
                  <a:lnTo>
                    <a:pt x="44361" y="36880"/>
                  </a:lnTo>
                  <a:lnTo>
                    <a:pt x="44513" y="36677"/>
                  </a:lnTo>
                  <a:lnTo>
                    <a:pt x="44615" y="37045"/>
                  </a:lnTo>
                  <a:lnTo>
                    <a:pt x="44754" y="37274"/>
                  </a:lnTo>
                  <a:lnTo>
                    <a:pt x="44945" y="37363"/>
                  </a:lnTo>
                  <a:lnTo>
                    <a:pt x="45313" y="37363"/>
                  </a:lnTo>
                  <a:lnTo>
                    <a:pt x="45694" y="37287"/>
                  </a:lnTo>
                  <a:lnTo>
                    <a:pt x="45720" y="36753"/>
                  </a:lnTo>
                  <a:close/>
                </a:path>
                <a:path w="124460" h="53975">
                  <a:moveTo>
                    <a:pt x="45720" y="21234"/>
                  </a:moveTo>
                  <a:lnTo>
                    <a:pt x="45364" y="21259"/>
                  </a:lnTo>
                  <a:lnTo>
                    <a:pt x="45224" y="19494"/>
                  </a:lnTo>
                  <a:lnTo>
                    <a:pt x="45135" y="17830"/>
                  </a:lnTo>
                  <a:lnTo>
                    <a:pt x="45059" y="17703"/>
                  </a:lnTo>
                  <a:lnTo>
                    <a:pt x="44475" y="17360"/>
                  </a:lnTo>
                  <a:lnTo>
                    <a:pt x="44475" y="19494"/>
                  </a:lnTo>
                  <a:lnTo>
                    <a:pt x="44475" y="20561"/>
                  </a:lnTo>
                  <a:lnTo>
                    <a:pt x="44272" y="20891"/>
                  </a:lnTo>
                  <a:lnTo>
                    <a:pt x="43599" y="21221"/>
                  </a:lnTo>
                  <a:lnTo>
                    <a:pt x="43345" y="21285"/>
                  </a:lnTo>
                  <a:lnTo>
                    <a:pt x="42875" y="21285"/>
                  </a:lnTo>
                  <a:lnTo>
                    <a:pt x="42748" y="21247"/>
                  </a:lnTo>
                  <a:lnTo>
                    <a:pt x="42519" y="21094"/>
                  </a:lnTo>
                  <a:lnTo>
                    <a:pt x="42405" y="20091"/>
                  </a:lnTo>
                  <a:lnTo>
                    <a:pt x="42773" y="19875"/>
                  </a:lnTo>
                  <a:lnTo>
                    <a:pt x="42976" y="19824"/>
                  </a:lnTo>
                  <a:lnTo>
                    <a:pt x="43840" y="19710"/>
                  </a:lnTo>
                  <a:lnTo>
                    <a:pt x="44259" y="19608"/>
                  </a:lnTo>
                  <a:lnTo>
                    <a:pt x="44475" y="19494"/>
                  </a:lnTo>
                  <a:lnTo>
                    <a:pt x="44475" y="17360"/>
                  </a:lnTo>
                  <a:lnTo>
                    <a:pt x="43980" y="17208"/>
                  </a:lnTo>
                  <a:lnTo>
                    <a:pt x="43014" y="17208"/>
                  </a:lnTo>
                  <a:lnTo>
                    <a:pt x="41732" y="18669"/>
                  </a:lnTo>
                  <a:lnTo>
                    <a:pt x="42430" y="18669"/>
                  </a:lnTo>
                  <a:lnTo>
                    <a:pt x="42519" y="18275"/>
                  </a:lnTo>
                  <a:lnTo>
                    <a:pt x="42773" y="17945"/>
                  </a:lnTo>
                  <a:lnTo>
                    <a:pt x="43053" y="17830"/>
                  </a:lnTo>
                  <a:lnTo>
                    <a:pt x="43776" y="17830"/>
                  </a:lnTo>
                  <a:lnTo>
                    <a:pt x="44043" y="17894"/>
                  </a:lnTo>
                  <a:lnTo>
                    <a:pt x="44399" y="18122"/>
                  </a:lnTo>
                  <a:lnTo>
                    <a:pt x="44386" y="18973"/>
                  </a:lnTo>
                  <a:lnTo>
                    <a:pt x="42481" y="19265"/>
                  </a:lnTo>
                  <a:lnTo>
                    <a:pt x="42151" y="19405"/>
                  </a:lnTo>
                  <a:lnTo>
                    <a:pt x="41630" y="19875"/>
                  </a:lnTo>
                  <a:lnTo>
                    <a:pt x="41732" y="21374"/>
                  </a:lnTo>
                  <a:lnTo>
                    <a:pt x="42138" y="21780"/>
                  </a:lnTo>
                  <a:lnTo>
                    <a:pt x="42494" y="21920"/>
                  </a:lnTo>
                  <a:lnTo>
                    <a:pt x="43256" y="21920"/>
                  </a:lnTo>
                  <a:lnTo>
                    <a:pt x="44513" y="21170"/>
                  </a:lnTo>
                  <a:lnTo>
                    <a:pt x="44615" y="21551"/>
                  </a:lnTo>
                  <a:lnTo>
                    <a:pt x="44754" y="21780"/>
                  </a:lnTo>
                  <a:lnTo>
                    <a:pt x="44945" y="21869"/>
                  </a:lnTo>
                  <a:lnTo>
                    <a:pt x="45313" y="21869"/>
                  </a:lnTo>
                  <a:lnTo>
                    <a:pt x="45694" y="21793"/>
                  </a:lnTo>
                  <a:lnTo>
                    <a:pt x="45720" y="21259"/>
                  </a:lnTo>
                  <a:close/>
                </a:path>
                <a:path w="124460" h="53975">
                  <a:moveTo>
                    <a:pt x="49339" y="3213"/>
                  </a:moveTo>
                  <a:lnTo>
                    <a:pt x="49149" y="2641"/>
                  </a:lnTo>
                  <a:lnTo>
                    <a:pt x="48818" y="2336"/>
                  </a:lnTo>
                  <a:lnTo>
                    <a:pt x="48488" y="2019"/>
                  </a:lnTo>
                  <a:lnTo>
                    <a:pt x="48488" y="3213"/>
                  </a:lnTo>
                  <a:lnTo>
                    <a:pt x="48399" y="5003"/>
                  </a:lnTo>
                  <a:lnTo>
                    <a:pt x="48094" y="5600"/>
                  </a:lnTo>
                  <a:lnTo>
                    <a:pt x="47752" y="5791"/>
                  </a:lnTo>
                  <a:lnTo>
                    <a:pt x="46812" y="5791"/>
                  </a:lnTo>
                  <a:lnTo>
                    <a:pt x="46482" y="5638"/>
                  </a:lnTo>
                  <a:lnTo>
                    <a:pt x="46062" y="5003"/>
                  </a:lnTo>
                  <a:lnTo>
                    <a:pt x="46062" y="3213"/>
                  </a:lnTo>
                  <a:lnTo>
                    <a:pt x="48488" y="3213"/>
                  </a:lnTo>
                  <a:lnTo>
                    <a:pt x="48488" y="2019"/>
                  </a:lnTo>
                  <a:lnTo>
                    <a:pt x="48348" y="1879"/>
                  </a:lnTo>
                  <a:lnTo>
                    <a:pt x="47866" y="1689"/>
                  </a:lnTo>
                  <a:lnTo>
                    <a:pt x="46647" y="1689"/>
                  </a:lnTo>
                  <a:lnTo>
                    <a:pt x="46139" y="1917"/>
                  </a:lnTo>
                  <a:lnTo>
                    <a:pt x="45377" y="2806"/>
                  </a:lnTo>
                  <a:lnTo>
                    <a:pt x="45250" y="3213"/>
                  </a:lnTo>
                  <a:lnTo>
                    <a:pt x="45377" y="5397"/>
                  </a:lnTo>
                  <a:lnTo>
                    <a:pt x="46088" y="6235"/>
                  </a:lnTo>
                  <a:lnTo>
                    <a:pt x="46583" y="6438"/>
                  </a:lnTo>
                  <a:lnTo>
                    <a:pt x="47929" y="6438"/>
                  </a:lnTo>
                  <a:lnTo>
                    <a:pt x="48463" y="6210"/>
                  </a:lnTo>
                  <a:lnTo>
                    <a:pt x="48768" y="5791"/>
                  </a:lnTo>
                  <a:lnTo>
                    <a:pt x="49161" y="5270"/>
                  </a:lnTo>
                  <a:lnTo>
                    <a:pt x="49250" y="5003"/>
                  </a:lnTo>
                  <a:lnTo>
                    <a:pt x="49339" y="3213"/>
                  </a:lnTo>
                  <a:close/>
                </a:path>
                <a:path w="124460" h="53975">
                  <a:moveTo>
                    <a:pt x="49860" y="35560"/>
                  </a:moveTo>
                  <a:lnTo>
                    <a:pt x="49707" y="35267"/>
                  </a:lnTo>
                  <a:lnTo>
                    <a:pt x="49237" y="34950"/>
                  </a:lnTo>
                  <a:lnTo>
                    <a:pt x="48869" y="34823"/>
                  </a:lnTo>
                  <a:lnTo>
                    <a:pt x="47625" y="34518"/>
                  </a:lnTo>
                  <a:lnTo>
                    <a:pt x="47459" y="34455"/>
                  </a:lnTo>
                  <a:lnTo>
                    <a:pt x="47155" y="34277"/>
                  </a:lnTo>
                  <a:lnTo>
                    <a:pt x="47066" y="34112"/>
                  </a:lnTo>
                  <a:lnTo>
                    <a:pt x="47066" y="33743"/>
                  </a:lnTo>
                  <a:lnTo>
                    <a:pt x="47129" y="33604"/>
                  </a:lnTo>
                  <a:lnTo>
                    <a:pt x="47434" y="33388"/>
                  </a:lnTo>
                  <a:lnTo>
                    <a:pt x="47637" y="33337"/>
                  </a:lnTo>
                  <a:lnTo>
                    <a:pt x="48348" y="33337"/>
                  </a:lnTo>
                  <a:lnTo>
                    <a:pt x="48996" y="34086"/>
                  </a:lnTo>
                  <a:lnTo>
                    <a:pt x="49707" y="34086"/>
                  </a:lnTo>
                  <a:lnTo>
                    <a:pt x="49707" y="33807"/>
                  </a:lnTo>
                  <a:lnTo>
                    <a:pt x="49618" y="33540"/>
                  </a:lnTo>
                  <a:lnTo>
                    <a:pt x="49136" y="32893"/>
                  </a:lnTo>
                  <a:lnTo>
                    <a:pt x="48653" y="32689"/>
                  </a:lnTo>
                  <a:lnTo>
                    <a:pt x="47472" y="32689"/>
                  </a:lnTo>
                  <a:lnTo>
                    <a:pt x="47066" y="32829"/>
                  </a:lnTo>
                  <a:lnTo>
                    <a:pt x="46456" y="33337"/>
                  </a:lnTo>
                  <a:lnTo>
                    <a:pt x="46304" y="33680"/>
                  </a:lnTo>
                  <a:lnTo>
                    <a:pt x="46304" y="34467"/>
                  </a:lnTo>
                  <a:lnTo>
                    <a:pt x="46456" y="34747"/>
                  </a:lnTo>
                  <a:lnTo>
                    <a:pt x="46964" y="35064"/>
                  </a:lnTo>
                  <a:lnTo>
                    <a:pt x="47244" y="35166"/>
                  </a:lnTo>
                  <a:lnTo>
                    <a:pt x="48539" y="35496"/>
                  </a:lnTo>
                  <a:lnTo>
                    <a:pt x="48755" y="35560"/>
                  </a:lnTo>
                  <a:lnTo>
                    <a:pt x="49034" y="35725"/>
                  </a:lnTo>
                  <a:lnTo>
                    <a:pt x="49110" y="35877"/>
                  </a:lnTo>
                  <a:lnTo>
                    <a:pt x="49110" y="36322"/>
                  </a:lnTo>
                  <a:lnTo>
                    <a:pt x="49009" y="36499"/>
                  </a:lnTo>
                  <a:lnTo>
                    <a:pt x="48590" y="36741"/>
                  </a:lnTo>
                  <a:lnTo>
                    <a:pt x="48336" y="36804"/>
                  </a:lnTo>
                  <a:lnTo>
                    <a:pt x="47599" y="36804"/>
                  </a:lnTo>
                  <a:lnTo>
                    <a:pt x="47269" y="36690"/>
                  </a:lnTo>
                  <a:lnTo>
                    <a:pt x="46977" y="36309"/>
                  </a:lnTo>
                  <a:lnTo>
                    <a:pt x="46913" y="36118"/>
                  </a:lnTo>
                  <a:lnTo>
                    <a:pt x="46901" y="35864"/>
                  </a:lnTo>
                  <a:lnTo>
                    <a:pt x="46177" y="35864"/>
                  </a:lnTo>
                  <a:lnTo>
                    <a:pt x="46189" y="36309"/>
                  </a:lnTo>
                  <a:lnTo>
                    <a:pt x="46342" y="36690"/>
                  </a:lnTo>
                  <a:lnTo>
                    <a:pt x="46901" y="37287"/>
                  </a:lnTo>
                  <a:lnTo>
                    <a:pt x="47371" y="37439"/>
                  </a:lnTo>
                  <a:lnTo>
                    <a:pt x="48641" y="37439"/>
                  </a:lnTo>
                  <a:lnTo>
                    <a:pt x="49110" y="37287"/>
                  </a:lnTo>
                  <a:lnTo>
                    <a:pt x="49707" y="36715"/>
                  </a:lnTo>
                  <a:lnTo>
                    <a:pt x="49860" y="36372"/>
                  </a:lnTo>
                  <a:lnTo>
                    <a:pt x="49860" y="35560"/>
                  </a:lnTo>
                  <a:close/>
                </a:path>
                <a:path w="124460" h="53975">
                  <a:moveTo>
                    <a:pt x="49860" y="20066"/>
                  </a:moveTo>
                  <a:lnTo>
                    <a:pt x="49707" y="19773"/>
                  </a:lnTo>
                  <a:lnTo>
                    <a:pt x="49237" y="19456"/>
                  </a:lnTo>
                  <a:lnTo>
                    <a:pt x="48869" y="19329"/>
                  </a:lnTo>
                  <a:lnTo>
                    <a:pt x="47625" y="19024"/>
                  </a:lnTo>
                  <a:lnTo>
                    <a:pt x="47459" y="18961"/>
                  </a:lnTo>
                  <a:lnTo>
                    <a:pt x="47155" y="18783"/>
                  </a:lnTo>
                  <a:lnTo>
                    <a:pt x="47066" y="18618"/>
                  </a:lnTo>
                  <a:lnTo>
                    <a:pt x="47066" y="18249"/>
                  </a:lnTo>
                  <a:lnTo>
                    <a:pt x="47129" y="18110"/>
                  </a:lnTo>
                  <a:lnTo>
                    <a:pt x="47434" y="17894"/>
                  </a:lnTo>
                  <a:lnTo>
                    <a:pt x="47637" y="17830"/>
                  </a:lnTo>
                  <a:lnTo>
                    <a:pt x="48348" y="17830"/>
                  </a:lnTo>
                  <a:lnTo>
                    <a:pt x="48996" y="18592"/>
                  </a:lnTo>
                  <a:lnTo>
                    <a:pt x="49707" y="18592"/>
                  </a:lnTo>
                  <a:lnTo>
                    <a:pt x="49707" y="18300"/>
                  </a:lnTo>
                  <a:lnTo>
                    <a:pt x="49618" y="18034"/>
                  </a:lnTo>
                  <a:lnTo>
                    <a:pt x="49136" y="17386"/>
                  </a:lnTo>
                  <a:lnTo>
                    <a:pt x="48653" y="17195"/>
                  </a:lnTo>
                  <a:lnTo>
                    <a:pt x="47472" y="17195"/>
                  </a:lnTo>
                  <a:lnTo>
                    <a:pt x="47066" y="17322"/>
                  </a:lnTo>
                  <a:lnTo>
                    <a:pt x="46456" y="17843"/>
                  </a:lnTo>
                  <a:lnTo>
                    <a:pt x="46304" y="18186"/>
                  </a:lnTo>
                  <a:lnTo>
                    <a:pt x="46304" y="18961"/>
                  </a:lnTo>
                  <a:lnTo>
                    <a:pt x="46456" y="19253"/>
                  </a:lnTo>
                  <a:lnTo>
                    <a:pt x="46964" y="19570"/>
                  </a:lnTo>
                  <a:lnTo>
                    <a:pt x="47244" y="19672"/>
                  </a:lnTo>
                  <a:lnTo>
                    <a:pt x="48539" y="20002"/>
                  </a:lnTo>
                  <a:lnTo>
                    <a:pt x="48755" y="20066"/>
                  </a:lnTo>
                  <a:lnTo>
                    <a:pt x="49034" y="20231"/>
                  </a:lnTo>
                  <a:lnTo>
                    <a:pt x="49110" y="20370"/>
                  </a:lnTo>
                  <a:lnTo>
                    <a:pt x="49110" y="20815"/>
                  </a:lnTo>
                  <a:lnTo>
                    <a:pt x="49009" y="21005"/>
                  </a:lnTo>
                  <a:lnTo>
                    <a:pt x="48590" y="21247"/>
                  </a:lnTo>
                  <a:lnTo>
                    <a:pt x="48336" y="21310"/>
                  </a:lnTo>
                  <a:lnTo>
                    <a:pt x="47599" y="21310"/>
                  </a:lnTo>
                  <a:lnTo>
                    <a:pt x="47269" y="21183"/>
                  </a:lnTo>
                  <a:lnTo>
                    <a:pt x="46977" y="20815"/>
                  </a:lnTo>
                  <a:lnTo>
                    <a:pt x="46913" y="20624"/>
                  </a:lnTo>
                  <a:lnTo>
                    <a:pt x="46901" y="20370"/>
                  </a:lnTo>
                  <a:lnTo>
                    <a:pt x="46177" y="20370"/>
                  </a:lnTo>
                  <a:lnTo>
                    <a:pt x="46189" y="20815"/>
                  </a:lnTo>
                  <a:lnTo>
                    <a:pt x="46342" y="21183"/>
                  </a:lnTo>
                  <a:lnTo>
                    <a:pt x="46901" y="21793"/>
                  </a:lnTo>
                  <a:lnTo>
                    <a:pt x="47371" y="21945"/>
                  </a:lnTo>
                  <a:lnTo>
                    <a:pt x="48641" y="21945"/>
                  </a:lnTo>
                  <a:lnTo>
                    <a:pt x="49110" y="21793"/>
                  </a:lnTo>
                  <a:lnTo>
                    <a:pt x="49707" y="21221"/>
                  </a:lnTo>
                  <a:lnTo>
                    <a:pt x="49860" y="20878"/>
                  </a:lnTo>
                  <a:lnTo>
                    <a:pt x="49860" y="20066"/>
                  </a:lnTo>
                  <a:close/>
                </a:path>
                <a:path w="124460" h="53975">
                  <a:moveTo>
                    <a:pt x="52425" y="1739"/>
                  </a:moveTo>
                  <a:lnTo>
                    <a:pt x="52197" y="1714"/>
                  </a:lnTo>
                  <a:lnTo>
                    <a:pt x="51879" y="1714"/>
                  </a:lnTo>
                  <a:lnTo>
                    <a:pt x="51625" y="1828"/>
                  </a:lnTo>
                  <a:lnTo>
                    <a:pt x="51168" y="2260"/>
                  </a:lnTo>
                  <a:lnTo>
                    <a:pt x="51028" y="2438"/>
                  </a:lnTo>
                  <a:lnTo>
                    <a:pt x="50965" y="2590"/>
                  </a:lnTo>
                  <a:lnTo>
                    <a:pt x="50965" y="1816"/>
                  </a:lnTo>
                  <a:lnTo>
                    <a:pt x="50253" y="1816"/>
                  </a:lnTo>
                  <a:lnTo>
                    <a:pt x="50253" y="6273"/>
                  </a:lnTo>
                  <a:lnTo>
                    <a:pt x="51003" y="6273"/>
                  </a:lnTo>
                  <a:lnTo>
                    <a:pt x="51003" y="3403"/>
                  </a:lnTo>
                  <a:lnTo>
                    <a:pt x="51104" y="3111"/>
                  </a:lnTo>
                  <a:lnTo>
                    <a:pt x="51511" y="2628"/>
                  </a:lnTo>
                  <a:lnTo>
                    <a:pt x="51803" y="2514"/>
                  </a:lnTo>
                  <a:lnTo>
                    <a:pt x="52184" y="2514"/>
                  </a:lnTo>
                  <a:lnTo>
                    <a:pt x="52425" y="2527"/>
                  </a:lnTo>
                  <a:lnTo>
                    <a:pt x="52425" y="1739"/>
                  </a:lnTo>
                  <a:close/>
                </a:path>
                <a:path w="124460" h="53975">
                  <a:moveTo>
                    <a:pt x="54114" y="35560"/>
                  </a:moveTo>
                  <a:lnTo>
                    <a:pt x="53975" y="35267"/>
                  </a:lnTo>
                  <a:lnTo>
                    <a:pt x="53492" y="34950"/>
                  </a:lnTo>
                  <a:lnTo>
                    <a:pt x="53136" y="34823"/>
                  </a:lnTo>
                  <a:lnTo>
                    <a:pt x="51892" y="34518"/>
                  </a:lnTo>
                  <a:lnTo>
                    <a:pt x="51727" y="34455"/>
                  </a:lnTo>
                  <a:lnTo>
                    <a:pt x="51422" y="34277"/>
                  </a:lnTo>
                  <a:lnTo>
                    <a:pt x="51320" y="34112"/>
                  </a:lnTo>
                  <a:lnTo>
                    <a:pt x="51320" y="33743"/>
                  </a:lnTo>
                  <a:lnTo>
                    <a:pt x="51396" y="33604"/>
                  </a:lnTo>
                  <a:lnTo>
                    <a:pt x="51689" y="33388"/>
                  </a:lnTo>
                  <a:lnTo>
                    <a:pt x="51904" y="33337"/>
                  </a:lnTo>
                  <a:lnTo>
                    <a:pt x="52603" y="33337"/>
                  </a:lnTo>
                  <a:lnTo>
                    <a:pt x="53263" y="34086"/>
                  </a:lnTo>
                  <a:lnTo>
                    <a:pt x="53962" y="34086"/>
                  </a:lnTo>
                  <a:lnTo>
                    <a:pt x="53975" y="33807"/>
                  </a:lnTo>
                  <a:lnTo>
                    <a:pt x="53886" y="33540"/>
                  </a:lnTo>
                  <a:lnTo>
                    <a:pt x="53403" y="32893"/>
                  </a:lnTo>
                  <a:lnTo>
                    <a:pt x="52920" y="32689"/>
                  </a:lnTo>
                  <a:lnTo>
                    <a:pt x="51727" y="32689"/>
                  </a:lnTo>
                  <a:lnTo>
                    <a:pt x="51320" y="32829"/>
                  </a:lnTo>
                  <a:lnTo>
                    <a:pt x="50711" y="33337"/>
                  </a:lnTo>
                  <a:lnTo>
                    <a:pt x="50558" y="33680"/>
                  </a:lnTo>
                  <a:lnTo>
                    <a:pt x="50558" y="34467"/>
                  </a:lnTo>
                  <a:lnTo>
                    <a:pt x="50723" y="34747"/>
                  </a:lnTo>
                  <a:lnTo>
                    <a:pt x="51231" y="35064"/>
                  </a:lnTo>
                  <a:lnTo>
                    <a:pt x="51511" y="35166"/>
                  </a:lnTo>
                  <a:lnTo>
                    <a:pt x="52806" y="35496"/>
                  </a:lnTo>
                  <a:lnTo>
                    <a:pt x="53009" y="35560"/>
                  </a:lnTo>
                  <a:lnTo>
                    <a:pt x="53289" y="35725"/>
                  </a:lnTo>
                  <a:lnTo>
                    <a:pt x="53378" y="35877"/>
                  </a:lnTo>
                  <a:lnTo>
                    <a:pt x="53378" y="36322"/>
                  </a:lnTo>
                  <a:lnTo>
                    <a:pt x="53276" y="36499"/>
                  </a:lnTo>
                  <a:lnTo>
                    <a:pt x="52844" y="36741"/>
                  </a:lnTo>
                  <a:lnTo>
                    <a:pt x="52603" y="36804"/>
                  </a:lnTo>
                  <a:lnTo>
                    <a:pt x="51866" y="36804"/>
                  </a:lnTo>
                  <a:lnTo>
                    <a:pt x="51536" y="36690"/>
                  </a:lnTo>
                  <a:lnTo>
                    <a:pt x="51244" y="36309"/>
                  </a:lnTo>
                  <a:lnTo>
                    <a:pt x="51181" y="36118"/>
                  </a:lnTo>
                  <a:lnTo>
                    <a:pt x="51155" y="35864"/>
                  </a:lnTo>
                  <a:lnTo>
                    <a:pt x="50431" y="35864"/>
                  </a:lnTo>
                  <a:lnTo>
                    <a:pt x="50457" y="36309"/>
                  </a:lnTo>
                  <a:lnTo>
                    <a:pt x="50609" y="36690"/>
                  </a:lnTo>
                  <a:lnTo>
                    <a:pt x="51155" y="37287"/>
                  </a:lnTo>
                  <a:lnTo>
                    <a:pt x="51625" y="37439"/>
                  </a:lnTo>
                  <a:lnTo>
                    <a:pt x="52908" y="37439"/>
                  </a:lnTo>
                  <a:lnTo>
                    <a:pt x="53365" y="37287"/>
                  </a:lnTo>
                  <a:lnTo>
                    <a:pt x="53962" y="36715"/>
                  </a:lnTo>
                  <a:lnTo>
                    <a:pt x="54114" y="36372"/>
                  </a:lnTo>
                  <a:lnTo>
                    <a:pt x="54114" y="35560"/>
                  </a:lnTo>
                  <a:close/>
                </a:path>
                <a:path w="124460" h="53975">
                  <a:moveTo>
                    <a:pt x="54114" y="20066"/>
                  </a:moveTo>
                  <a:lnTo>
                    <a:pt x="53975" y="19773"/>
                  </a:lnTo>
                  <a:lnTo>
                    <a:pt x="53492" y="19456"/>
                  </a:lnTo>
                  <a:lnTo>
                    <a:pt x="53136" y="19329"/>
                  </a:lnTo>
                  <a:lnTo>
                    <a:pt x="51892" y="19024"/>
                  </a:lnTo>
                  <a:lnTo>
                    <a:pt x="51727" y="18961"/>
                  </a:lnTo>
                  <a:lnTo>
                    <a:pt x="51422" y="18783"/>
                  </a:lnTo>
                  <a:lnTo>
                    <a:pt x="51320" y="18618"/>
                  </a:lnTo>
                  <a:lnTo>
                    <a:pt x="51320" y="18249"/>
                  </a:lnTo>
                  <a:lnTo>
                    <a:pt x="51396" y="18110"/>
                  </a:lnTo>
                  <a:lnTo>
                    <a:pt x="51689" y="17894"/>
                  </a:lnTo>
                  <a:lnTo>
                    <a:pt x="51904" y="17830"/>
                  </a:lnTo>
                  <a:lnTo>
                    <a:pt x="52603" y="17830"/>
                  </a:lnTo>
                  <a:lnTo>
                    <a:pt x="52908" y="17932"/>
                  </a:lnTo>
                  <a:lnTo>
                    <a:pt x="53073" y="18135"/>
                  </a:lnTo>
                  <a:lnTo>
                    <a:pt x="53187" y="18275"/>
                  </a:lnTo>
                  <a:lnTo>
                    <a:pt x="53238" y="18427"/>
                  </a:lnTo>
                  <a:lnTo>
                    <a:pt x="53263" y="18592"/>
                  </a:lnTo>
                  <a:lnTo>
                    <a:pt x="53962" y="18592"/>
                  </a:lnTo>
                  <a:lnTo>
                    <a:pt x="53975" y="18300"/>
                  </a:lnTo>
                  <a:lnTo>
                    <a:pt x="53886" y="18034"/>
                  </a:lnTo>
                  <a:lnTo>
                    <a:pt x="53403" y="17386"/>
                  </a:lnTo>
                  <a:lnTo>
                    <a:pt x="52920" y="17195"/>
                  </a:lnTo>
                  <a:lnTo>
                    <a:pt x="51727" y="17195"/>
                  </a:lnTo>
                  <a:lnTo>
                    <a:pt x="51320" y="17322"/>
                  </a:lnTo>
                  <a:lnTo>
                    <a:pt x="50711" y="17843"/>
                  </a:lnTo>
                  <a:lnTo>
                    <a:pt x="50558" y="18186"/>
                  </a:lnTo>
                  <a:lnTo>
                    <a:pt x="50558" y="18961"/>
                  </a:lnTo>
                  <a:lnTo>
                    <a:pt x="50723" y="19253"/>
                  </a:lnTo>
                  <a:lnTo>
                    <a:pt x="51231" y="19570"/>
                  </a:lnTo>
                  <a:lnTo>
                    <a:pt x="51511" y="19672"/>
                  </a:lnTo>
                  <a:lnTo>
                    <a:pt x="52806" y="20002"/>
                  </a:lnTo>
                  <a:lnTo>
                    <a:pt x="53009" y="20066"/>
                  </a:lnTo>
                  <a:lnTo>
                    <a:pt x="53289" y="20231"/>
                  </a:lnTo>
                  <a:lnTo>
                    <a:pt x="53378" y="20370"/>
                  </a:lnTo>
                  <a:lnTo>
                    <a:pt x="53378" y="20815"/>
                  </a:lnTo>
                  <a:lnTo>
                    <a:pt x="53276" y="21005"/>
                  </a:lnTo>
                  <a:lnTo>
                    <a:pt x="52844" y="21247"/>
                  </a:lnTo>
                  <a:lnTo>
                    <a:pt x="52603" y="21310"/>
                  </a:lnTo>
                  <a:lnTo>
                    <a:pt x="51866" y="21310"/>
                  </a:lnTo>
                  <a:lnTo>
                    <a:pt x="51536" y="21183"/>
                  </a:lnTo>
                  <a:lnTo>
                    <a:pt x="51244" y="20815"/>
                  </a:lnTo>
                  <a:lnTo>
                    <a:pt x="51181" y="20624"/>
                  </a:lnTo>
                  <a:lnTo>
                    <a:pt x="51155" y="20370"/>
                  </a:lnTo>
                  <a:lnTo>
                    <a:pt x="50431" y="20370"/>
                  </a:lnTo>
                  <a:lnTo>
                    <a:pt x="50457" y="20815"/>
                  </a:lnTo>
                  <a:lnTo>
                    <a:pt x="50609" y="21183"/>
                  </a:lnTo>
                  <a:lnTo>
                    <a:pt x="51155" y="21793"/>
                  </a:lnTo>
                  <a:lnTo>
                    <a:pt x="51625" y="21945"/>
                  </a:lnTo>
                  <a:lnTo>
                    <a:pt x="52908" y="21945"/>
                  </a:lnTo>
                  <a:lnTo>
                    <a:pt x="53365" y="21793"/>
                  </a:lnTo>
                  <a:lnTo>
                    <a:pt x="53962" y="21221"/>
                  </a:lnTo>
                  <a:lnTo>
                    <a:pt x="54114" y="20878"/>
                  </a:lnTo>
                  <a:lnTo>
                    <a:pt x="54114" y="20066"/>
                  </a:lnTo>
                  <a:close/>
                </a:path>
                <a:path w="124460" h="53975">
                  <a:moveTo>
                    <a:pt x="56705" y="139"/>
                  </a:moveTo>
                  <a:lnTo>
                    <a:pt x="55994" y="139"/>
                  </a:lnTo>
                  <a:lnTo>
                    <a:pt x="55994" y="2400"/>
                  </a:lnTo>
                  <a:lnTo>
                    <a:pt x="55905" y="5029"/>
                  </a:lnTo>
                  <a:lnTo>
                    <a:pt x="55460" y="5626"/>
                  </a:lnTo>
                  <a:lnTo>
                    <a:pt x="55168" y="5778"/>
                  </a:lnTo>
                  <a:lnTo>
                    <a:pt x="54381" y="5778"/>
                  </a:lnTo>
                  <a:lnTo>
                    <a:pt x="54051" y="5626"/>
                  </a:lnTo>
                  <a:lnTo>
                    <a:pt x="53682" y="5029"/>
                  </a:lnTo>
                  <a:lnTo>
                    <a:pt x="53670" y="3111"/>
                  </a:lnTo>
                  <a:lnTo>
                    <a:pt x="54140" y="2540"/>
                  </a:lnTo>
                  <a:lnTo>
                    <a:pt x="55905" y="5029"/>
                  </a:lnTo>
                  <a:lnTo>
                    <a:pt x="55905" y="2311"/>
                  </a:lnTo>
                  <a:lnTo>
                    <a:pt x="55664" y="2044"/>
                  </a:lnTo>
                  <a:lnTo>
                    <a:pt x="55295" y="1816"/>
                  </a:lnTo>
                  <a:lnTo>
                    <a:pt x="55016" y="1739"/>
                  </a:lnTo>
                  <a:lnTo>
                    <a:pt x="54063" y="1739"/>
                  </a:lnTo>
                  <a:lnTo>
                    <a:pt x="53632" y="1955"/>
                  </a:lnTo>
                  <a:lnTo>
                    <a:pt x="52920" y="2933"/>
                  </a:lnTo>
                  <a:lnTo>
                    <a:pt x="52870" y="3111"/>
                  </a:lnTo>
                  <a:lnTo>
                    <a:pt x="52933" y="5397"/>
                  </a:lnTo>
                  <a:lnTo>
                    <a:pt x="53670" y="6235"/>
                  </a:lnTo>
                  <a:lnTo>
                    <a:pt x="54089" y="6438"/>
                  </a:lnTo>
                  <a:lnTo>
                    <a:pt x="54902" y="6438"/>
                  </a:lnTo>
                  <a:lnTo>
                    <a:pt x="55168" y="6375"/>
                  </a:lnTo>
                  <a:lnTo>
                    <a:pt x="55651" y="6134"/>
                  </a:lnTo>
                  <a:lnTo>
                    <a:pt x="55854" y="5930"/>
                  </a:lnTo>
                  <a:lnTo>
                    <a:pt x="55956" y="5778"/>
                  </a:lnTo>
                  <a:lnTo>
                    <a:pt x="56032" y="6273"/>
                  </a:lnTo>
                  <a:lnTo>
                    <a:pt x="56705" y="6273"/>
                  </a:lnTo>
                  <a:lnTo>
                    <a:pt x="56705" y="5664"/>
                  </a:lnTo>
                  <a:lnTo>
                    <a:pt x="56705" y="139"/>
                  </a:lnTo>
                  <a:close/>
                </a:path>
                <a:path w="124460" h="53975">
                  <a:moveTo>
                    <a:pt x="59169" y="37909"/>
                  </a:moveTo>
                  <a:lnTo>
                    <a:pt x="54419" y="37909"/>
                  </a:lnTo>
                  <a:lnTo>
                    <a:pt x="54419" y="38328"/>
                  </a:lnTo>
                  <a:lnTo>
                    <a:pt x="59169" y="38328"/>
                  </a:lnTo>
                  <a:lnTo>
                    <a:pt x="59169" y="37909"/>
                  </a:lnTo>
                  <a:close/>
                </a:path>
                <a:path w="124460" h="53975">
                  <a:moveTo>
                    <a:pt x="60426" y="17310"/>
                  </a:moveTo>
                  <a:lnTo>
                    <a:pt x="59677" y="17310"/>
                  </a:lnTo>
                  <a:lnTo>
                    <a:pt x="58762" y="20802"/>
                  </a:lnTo>
                  <a:lnTo>
                    <a:pt x="57886" y="17310"/>
                  </a:lnTo>
                  <a:lnTo>
                    <a:pt x="57048" y="17310"/>
                  </a:lnTo>
                  <a:lnTo>
                    <a:pt x="56172" y="20828"/>
                  </a:lnTo>
                  <a:lnTo>
                    <a:pt x="55321" y="17310"/>
                  </a:lnTo>
                  <a:lnTo>
                    <a:pt x="54495" y="17310"/>
                  </a:lnTo>
                  <a:lnTo>
                    <a:pt x="55791" y="21767"/>
                  </a:lnTo>
                  <a:lnTo>
                    <a:pt x="56565" y="21767"/>
                  </a:lnTo>
                  <a:lnTo>
                    <a:pt x="57442" y="18326"/>
                  </a:lnTo>
                  <a:lnTo>
                    <a:pt x="58343" y="21767"/>
                  </a:lnTo>
                  <a:lnTo>
                    <a:pt x="59131" y="21767"/>
                  </a:lnTo>
                  <a:lnTo>
                    <a:pt x="60426" y="17310"/>
                  </a:lnTo>
                  <a:close/>
                </a:path>
                <a:path w="124460" h="53975">
                  <a:moveTo>
                    <a:pt x="61328" y="32804"/>
                  </a:moveTo>
                  <a:lnTo>
                    <a:pt x="60629" y="32804"/>
                  </a:lnTo>
                  <a:lnTo>
                    <a:pt x="60629" y="31559"/>
                  </a:lnTo>
                  <a:lnTo>
                    <a:pt x="59867" y="31559"/>
                  </a:lnTo>
                  <a:lnTo>
                    <a:pt x="59867" y="32804"/>
                  </a:lnTo>
                  <a:lnTo>
                    <a:pt x="59258" y="32804"/>
                  </a:lnTo>
                  <a:lnTo>
                    <a:pt x="59258" y="33426"/>
                  </a:lnTo>
                  <a:lnTo>
                    <a:pt x="59867" y="33426"/>
                  </a:lnTo>
                  <a:lnTo>
                    <a:pt x="59867" y="36652"/>
                  </a:lnTo>
                  <a:lnTo>
                    <a:pt x="59931" y="36893"/>
                  </a:lnTo>
                  <a:lnTo>
                    <a:pt x="60172" y="37249"/>
                  </a:lnTo>
                  <a:lnTo>
                    <a:pt x="60413" y="37338"/>
                  </a:lnTo>
                  <a:lnTo>
                    <a:pt x="60871" y="37338"/>
                  </a:lnTo>
                  <a:lnTo>
                    <a:pt x="61252" y="37287"/>
                  </a:lnTo>
                  <a:lnTo>
                    <a:pt x="61328" y="36677"/>
                  </a:lnTo>
                  <a:lnTo>
                    <a:pt x="60934" y="36690"/>
                  </a:lnTo>
                  <a:lnTo>
                    <a:pt x="60680" y="36588"/>
                  </a:lnTo>
                  <a:lnTo>
                    <a:pt x="60629" y="33426"/>
                  </a:lnTo>
                  <a:lnTo>
                    <a:pt x="61328" y="33426"/>
                  </a:lnTo>
                  <a:lnTo>
                    <a:pt x="61328" y="32804"/>
                  </a:lnTo>
                  <a:close/>
                </a:path>
                <a:path w="124460" h="53975">
                  <a:moveTo>
                    <a:pt x="62852" y="32829"/>
                  </a:moveTo>
                  <a:lnTo>
                    <a:pt x="62077" y="32829"/>
                  </a:lnTo>
                  <a:lnTo>
                    <a:pt x="62077" y="37261"/>
                  </a:lnTo>
                  <a:lnTo>
                    <a:pt x="62852" y="37261"/>
                  </a:lnTo>
                  <a:lnTo>
                    <a:pt x="62852" y="32829"/>
                  </a:lnTo>
                  <a:close/>
                </a:path>
                <a:path w="124460" h="53975">
                  <a:moveTo>
                    <a:pt x="62852" y="31153"/>
                  </a:moveTo>
                  <a:lnTo>
                    <a:pt x="62077" y="31153"/>
                  </a:lnTo>
                  <a:lnTo>
                    <a:pt x="62077" y="32004"/>
                  </a:lnTo>
                  <a:lnTo>
                    <a:pt x="62852" y="32004"/>
                  </a:lnTo>
                  <a:lnTo>
                    <a:pt x="62852" y="31153"/>
                  </a:lnTo>
                  <a:close/>
                </a:path>
                <a:path w="124460" h="53975">
                  <a:moveTo>
                    <a:pt x="64731" y="165"/>
                  </a:moveTo>
                  <a:lnTo>
                    <a:pt x="59766" y="165"/>
                  </a:lnTo>
                  <a:lnTo>
                    <a:pt x="59766" y="889"/>
                  </a:lnTo>
                  <a:lnTo>
                    <a:pt x="61836" y="889"/>
                  </a:lnTo>
                  <a:lnTo>
                    <a:pt x="61836" y="6273"/>
                  </a:lnTo>
                  <a:lnTo>
                    <a:pt x="62674" y="6273"/>
                  </a:lnTo>
                  <a:lnTo>
                    <a:pt x="62674" y="889"/>
                  </a:lnTo>
                  <a:lnTo>
                    <a:pt x="64731" y="889"/>
                  </a:lnTo>
                  <a:lnTo>
                    <a:pt x="64731" y="165"/>
                  </a:lnTo>
                  <a:close/>
                </a:path>
                <a:path w="124460" h="53975">
                  <a:moveTo>
                    <a:pt x="64985" y="18707"/>
                  </a:moveTo>
                  <a:lnTo>
                    <a:pt x="64782" y="18135"/>
                  </a:lnTo>
                  <a:lnTo>
                    <a:pt x="64465" y="17830"/>
                  </a:lnTo>
                  <a:lnTo>
                    <a:pt x="64122" y="17513"/>
                  </a:lnTo>
                  <a:lnTo>
                    <a:pt x="64122" y="18707"/>
                  </a:lnTo>
                  <a:lnTo>
                    <a:pt x="64033" y="20497"/>
                  </a:lnTo>
                  <a:lnTo>
                    <a:pt x="63741" y="21094"/>
                  </a:lnTo>
                  <a:lnTo>
                    <a:pt x="63398" y="21285"/>
                  </a:lnTo>
                  <a:lnTo>
                    <a:pt x="62445" y="21285"/>
                  </a:lnTo>
                  <a:lnTo>
                    <a:pt x="62115" y="21132"/>
                  </a:lnTo>
                  <a:lnTo>
                    <a:pt x="61696" y="20497"/>
                  </a:lnTo>
                  <a:lnTo>
                    <a:pt x="61709" y="18707"/>
                  </a:lnTo>
                  <a:lnTo>
                    <a:pt x="62115" y="18008"/>
                  </a:lnTo>
                  <a:lnTo>
                    <a:pt x="62445" y="17830"/>
                  </a:lnTo>
                  <a:lnTo>
                    <a:pt x="63423" y="17830"/>
                  </a:lnTo>
                  <a:lnTo>
                    <a:pt x="63728" y="18008"/>
                  </a:lnTo>
                  <a:lnTo>
                    <a:pt x="63830" y="18135"/>
                  </a:lnTo>
                  <a:lnTo>
                    <a:pt x="64122" y="18707"/>
                  </a:lnTo>
                  <a:lnTo>
                    <a:pt x="64122" y="17513"/>
                  </a:lnTo>
                  <a:lnTo>
                    <a:pt x="63982" y="17373"/>
                  </a:lnTo>
                  <a:lnTo>
                    <a:pt x="63500" y="17183"/>
                  </a:lnTo>
                  <a:lnTo>
                    <a:pt x="62293" y="17183"/>
                  </a:lnTo>
                  <a:lnTo>
                    <a:pt x="61772" y="17411"/>
                  </a:lnTo>
                  <a:lnTo>
                    <a:pt x="61023" y="18288"/>
                  </a:lnTo>
                  <a:lnTo>
                    <a:pt x="60883" y="18707"/>
                  </a:lnTo>
                  <a:lnTo>
                    <a:pt x="61010" y="20891"/>
                  </a:lnTo>
                  <a:lnTo>
                    <a:pt x="61734" y="21729"/>
                  </a:lnTo>
                  <a:lnTo>
                    <a:pt x="62217" y="21932"/>
                  </a:lnTo>
                  <a:lnTo>
                    <a:pt x="63563" y="21932"/>
                  </a:lnTo>
                  <a:lnTo>
                    <a:pt x="64109" y="21704"/>
                  </a:lnTo>
                  <a:lnTo>
                    <a:pt x="64414" y="21285"/>
                  </a:lnTo>
                  <a:lnTo>
                    <a:pt x="64808" y="20764"/>
                  </a:lnTo>
                  <a:lnTo>
                    <a:pt x="64884" y="20497"/>
                  </a:lnTo>
                  <a:lnTo>
                    <a:pt x="64985" y="18707"/>
                  </a:lnTo>
                  <a:close/>
                </a:path>
                <a:path w="124460" h="53975">
                  <a:moveTo>
                    <a:pt x="66509" y="165"/>
                  </a:moveTo>
                  <a:lnTo>
                    <a:pt x="65671" y="165"/>
                  </a:lnTo>
                  <a:lnTo>
                    <a:pt x="65671" y="6273"/>
                  </a:lnTo>
                  <a:lnTo>
                    <a:pt x="66509" y="6273"/>
                  </a:lnTo>
                  <a:lnTo>
                    <a:pt x="66509" y="165"/>
                  </a:lnTo>
                  <a:close/>
                </a:path>
                <a:path w="124460" h="53975">
                  <a:moveTo>
                    <a:pt x="68059" y="17233"/>
                  </a:moveTo>
                  <a:lnTo>
                    <a:pt x="67830" y="17208"/>
                  </a:lnTo>
                  <a:lnTo>
                    <a:pt x="67525" y="17208"/>
                  </a:lnTo>
                  <a:lnTo>
                    <a:pt x="67259" y="17322"/>
                  </a:lnTo>
                  <a:lnTo>
                    <a:pt x="66802" y="17754"/>
                  </a:lnTo>
                  <a:lnTo>
                    <a:pt x="66662" y="17932"/>
                  </a:lnTo>
                  <a:lnTo>
                    <a:pt x="66598" y="18084"/>
                  </a:lnTo>
                  <a:lnTo>
                    <a:pt x="66598" y="17310"/>
                  </a:lnTo>
                  <a:lnTo>
                    <a:pt x="65887" y="17310"/>
                  </a:lnTo>
                  <a:lnTo>
                    <a:pt x="65887" y="21767"/>
                  </a:lnTo>
                  <a:lnTo>
                    <a:pt x="66636" y="21767"/>
                  </a:lnTo>
                  <a:lnTo>
                    <a:pt x="66636" y="18897"/>
                  </a:lnTo>
                  <a:lnTo>
                    <a:pt x="66738" y="18605"/>
                  </a:lnTo>
                  <a:lnTo>
                    <a:pt x="67144" y="18122"/>
                  </a:lnTo>
                  <a:lnTo>
                    <a:pt x="67437" y="18008"/>
                  </a:lnTo>
                  <a:lnTo>
                    <a:pt x="67818" y="18008"/>
                  </a:lnTo>
                  <a:lnTo>
                    <a:pt x="68059" y="18021"/>
                  </a:lnTo>
                  <a:lnTo>
                    <a:pt x="68059" y="17233"/>
                  </a:lnTo>
                  <a:close/>
                </a:path>
                <a:path w="124460" h="53975">
                  <a:moveTo>
                    <a:pt x="69977" y="33909"/>
                  </a:moveTo>
                  <a:lnTo>
                    <a:pt x="69913" y="33591"/>
                  </a:lnTo>
                  <a:lnTo>
                    <a:pt x="69583" y="32931"/>
                  </a:lnTo>
                  <a:lnTo>
                    <a:pt x="69176" y="32702"/>
                  </a:lnTo>
                  <a:lnTo>
                    <a:pt x="68300" y="32702"/>
                  </a:lnTo>
                  <a:lnTo>
                    <a:pt x="68046" y="32766"/>
                  </a:lnTo>
                  <a:lnTo>
                    <a:pt x="67589" y="32994"/>
                  </a:lnTo>
                  <a:lnTo>
                    <a:pt x="67398" y="33172"/>
                  </a:lnTo>
                  <a:lnTo>
                    <a:pt x="67233" y="33413"/>
                  </a:lnTo>
                  <a:lnTo>
                    <a:pt x="67132" y="33223"/>
                  </a:lnTo>
                  <a:lnTo>
                    <a:pt x="67017" y="33070"/>
                  </a:lnTo>
                  <a:lnTo>
                    <a:pt x="66687" y="32804"/>
                  </a:lnTo>
                  <a:lnTo>
                    <a:pt x="66395" y="32702"/>
                  </a:lnTo>
                  <a:lnTo>
                    <a:pt x="65722" y="32702"/>
                  </a:lnTo>
                  <a:lnTo>
                    <a:pt x="65443" y="32791"/>
                  </a:lnTo>
                  <a:lnTo>
                    <a:pt x="65062" y="33070"/>
                  </a:lnTo>
                  <a:lnTo>
                    <a:pt x="64897" y="33223"/>
                  </a:lnTo>
                  <a:lnTo>
                    <a:pt x="64719" y="33439"/>
                  </a:lnTo>
                  <a:lnTo>
                    <a:pt x="64719" y="32804"/>
                  </a:lnTo>
                  <a:lnTo>
                    <a:pt x="63982" y="32804"/>
                  </a:lnTo>
                  <a:lnTo>
                    <a:pt x="63982" y="37261"/>
                  </a:lnTo>
                  <a:lnTo>
                    <a:pt x="64719" y="37261"/>
                  </a:lnTo>
                  <a:lnTo>
                    <a:pt x="64719" y="34328"/>
                  </a:lnTo>
                  <a:lnTo>
                    <a:pt x="64846" y="33934"/>
                  </a:lnTo>
                  <a:lnTo>
                    <a:pt x="65303" y="33489"/>
                  </a:lnTo>
                  <a:lnTo>
                    <a:pt x="65557" y="33388"/>
                  </a:lnTo>
                  <a:lnTo>
                    <a:pt x="66154" y="33388"/>
                  </a:lnTo>
                  <a:lnTo>
                    <a:pt x="66370" y="33489"/>
                  </a:lnTo>
                  <a:lnTo>
                    <a:pt x="66560" y="33832"/>
                  </a:lnTo>
                  <a:lnTo>
                    <a:pt x="66586" y="34048"/>
                  </a:lnTo>
                  <a:lnTo>
                    <a:pt x="66586" y="37261"/>
                  </a:lnTo>
                  <a:lnTo>
                    <a:pt x="67348" y="37261"/>
                  </a:lnTo>
                  <a:lnTo>
                    <a:pt x="67348" y="34213"/>
                  </a:lnTo>
                  <a:lnTo>
                    <a:pt x="67462" y="33883"/>
                  </a:lnTo>
                  <a:lnTo>
                    <a:pt x="67881" y="33489"/>
                  </a:lnTo>
                  <a:lnTo>
                    <a:pt x="68135" y="33388"/>
                  </a:lnTo>
                  <a:lnTo>
                    <a:pt x="68643" y="33388"/>
                  </a:lnTo>
                  <a:lnTo>
                    <a:pt x="68821" y="33451"/>
                  </a:lnTo>
                  <a:lnTo>
                    <a:pt x="69126" y="33667"/>
                  </a:lnTo>
                  <a:lnTo>
                    <a:pt x="69189" y="33870"/>
                  </a:lnTo>
                  <a:lnTo>
                    <a:pt x="69189" y="37261"/>
                  </a:lnTo>
                  <a:lnTo>
                    <a:pt x="69977" y="37261"/>
                  </a:lnTo>
                  <a:lnTo>
                    <a:pt x="69977" y="33909"/>
                  </a:lnTo>
                  <a:close/>
                </a:path>
                <a:path w="124460" h="53975">
                  <a:moveTo>
                    <a:pt x="72339" y="15633"/>
                  </a:moveTo>
                  <a:lnTo>
                    <a:pt x="71628" y="15633"/>
                  </a:lnTo>
                  <a:lnTo>
                    <a:pt x="71628" y="17894"/>
                  </a:lnTo>
                  <a:lnTo>
                    <a:pt x="71539" y="18567"/>
                  </a:lnTo>
                  <a:lnTo>
                    <a:pt x="71539" y="20523"/>
                  </a:lnTo>
                  <a:lnTo>
                    <a:pt x="71094" y="21107"/>
                  </a:lnTo>
                  <a:lnTo>
                    <a:pt x="70802" y="21272"/>
                  </a:lnTo>
                  <a:lnTo>
                    <a:pt x="70015" y="21272"/>
                  </a:lnTo>
                  <a:lnTo>
                    <a:pt x="69697" y="21107"/>
                  </a:lnTo>
                  <a:lnTo>
                    <a:pt x="69316" y="20523"/>
                  </a:lnTo>
                  <a:lnTo>
                    <a:pt x="69303" y="18605"/>
                  </a:lnTo>
                  <a:lnTo>
                    <a:pt x="69773" y="18034"/>
                  </a:lnTo>
                  <a:lnTo>
                    <a:pt x="70078" y="17894"/>
                  </a:lnTo>
                  <a:lnTo>
                    <a:pt x="70789" y="17894"/>
                  </a:lnTo>
                  <a:lnTo>
                    <a:pt x="71069" y="18021"/>
                  </a:lnTo>
                  <a:lnTo>
                    <a:pt x="71539" y="18567"/>
                  </a:lnTo>
                  <a:lnTo>
                    <a:pt x="71539" y="17792"/>
                  </a:lnTo>
                  <a:lnTo>
                    <a:pt x="71310" y="17526"/>
                  </a:lnTo>
                  <a:lnTo>
                    <a:pt x="70929" y="17310"/>
                  </a:lnTo>
                  <a:lnTo>
                    <a:pt x="70650" y="17233"/>
                  </a:lnTo>
                  <a:lnTo>
                    <a:pt x="69697" y="17233"/>
                  </a:lnTo>
                  <a:lnTo>
                    <a:pt x="69265" y="17449"/>
                  </a:lnTo>
                  <a:lnTo>
                    <a:pt x="68554" y="18427"/>
                  </a:lnTo>
                  <a:lnTo>
                    <a:pt x="68503" y="18605"/>
                  </a:lnTo>
                  <a:lnTo>
                    <a:pt x="68580" y="20878"/>
                  </a:lnTo>
                  <a:lnTo>
                    <a:pt x="69303" y="21717"/>
                  </a:lnTo>
                  <a:lnTo>
                    <a:pt x="69723" y="21932"/>
                  </a:lnTo>
                  <a:lnTo>
                    <a:pt x="70535" y="21932"/>
                  </a:lnTo>
                  <a:lnTo>
                    <a:pt x="71666" y="21145"/>
                  </a:lnTo>
                  <a:lnTo>
                    <a:pt x="71666" y="21767"/>
                  </a:lnTo>
                  <a:lnTo>
                    <a:pt x="72339" y="21767"/>
                  </a:lnTo>
                  <a:lnTo>
                    <a:pt x="72339" y="21145"/>
                  </a:lnTo>
                  <a:lnTo>
                    <a:pt x="72339" y="15633"/>
                  </a:lnTo>
                  <a:close/>
                </a:path>
                <a:path w="124460" h="53975">
                  <a:moveTo>
                    <a:pt x="72707" y="165"/>
                  </a:moveTo>
                  <a:lnTo>
                    <a:pt x="71920" y="165"/>
                  </a:lnTo>
                  <a:lnTo>
                    <a:pt x="71920" y="5118"/>
                  </a:lnTo>
                  <a:lnTo>
                    <a:pt x="68834" y="165"/>
                  </a:lnTo>
                  <a:lnTo>
                    <a:pt x="67856" y="165"/>
                  </a:lnTo>
                  <a:lnTo>
                    <a:pt x="67856" y="6273"/>
                  </a:lnTo>
                  <a:lnTo>
                    <a:pt x="68643" y="6273"/>
                  </a:lnTo>
                  <a:lnTo>
                    <a:pt x="68643" y="1333"/>
                  </a:lnTo>
                  <a:lnTo>
                    <a:pt x="71780" y="6273"/>
                  </a:lnTo>
                  <a:lnTo>
                    <a:pt x="72707" y="6273"/>
                  </a:lnTo>
                  <a:lnTo>
                    <a:pt x="72707" y="165"/>
                  </a:lnTo>
                  <a:close/>
                </a:path>
                <a:path w="124460" h="53975">
                  <a:moveTo>
                    <a:pt x="74904" y="35280"/>
                  </a:moveTo>
                  <a:lnTo>
                    <a:pt x="74129" y="33070"/>
                  </a:lnTo>
                  <a:lnTo>
                    <a:pt x="74129" y="34683"/>
                  </a:lnTo>
                  <a:lnTo>
                    <a:pt x="71653" y="34683"/>
                  </a:lnTo>
                  <a:lnTo>
                    <a:pt x="71666" y="34353"/>
                  </a:lnTo>
                  <a:lnTo>
                    <a:pt x="71793" y="33985"/>
                  </a:lnTo>
                  <a:lnTo>
                    <a:pt x="72263" y="33489"/>
                  </a:lnTo>
                  <a:lnTo>
                    <a:pt x="72542" y="33362"/>
                  </a:lnTo>
                  <a:lnTo>
                    <a:pt x="73367" y="33362"/>
                  </a:lnTo>
                  <a:lnTo>
                    <a:pt x="73710" y="33540"/>
                  </a:lnTo>
                  <a:lnTo>
                    <a:pt x="73964" y="33997"/>
                  </a:lnTo>
                  <a:lnTo>
                    <a:pt x="74079" y="34302"/>
                  </a:lnTo>
                  <a:lnTo>
                    <a:pt x="74129" y="34683"/>
                  </a:lnTo>
                  <a:lnTo>
                    <a:pt x="74129" y="33070"/>
                  </a:lnTo>
                  <a:lnTo>
                    <a:pt x="73558" y="32778"/>
                  </a:lnTo>
                  <a:lnTo>
                    <a:pt x="73253" y="32702"/>
                  </a:lnTo>
                  <a:lnTo>
                    <a:pt x="72301" y="32702"/>
                  </a:lnTo>
                  <a:lnTo>
                    <a:pt x="71793" y="32931"/>
                  </a:lnTo>
                  <a:lnTo>
                    <a:pt x="71018" y="33832"/>
                  </a:lnTo>
                  <a:lnTo>
                    <a:pt x="70929" y="34099"/>
                  </a:lnTo>
                  <a:lnTo>
                    <a:pt x="71018" y="36423"/>
                  </a:lnTo>
                  <a:lnTo>
                    <a:pt x="71793" y="37223"/>
                  </a:lnTo>
                  <a:lnTo>
                    <a:pt x="72263" y="37426"/>
                  </a:lnTo>
                  <a:lnTo>
                    <a:pt x="73037" y="37426"/>
                  </a:lnTo>
                  <a:lnTo>
                    <a:pt x="74841" y="35864"/>
                  </a:lnTo>
                  <a:lnTo>
                    <a:pt x="74104" y="35864"/>
                  </a:lnTo>
                  <a:lnTo>
                    <a:pt x="74028" y="36093"/>
                  </a:lnTo>
                  <a:lnTo>
                    <a:pt x="73952" y="36245"/>
                  </a:lnTo>
                  <a:lnTo>
                    <a:pt x="73583" y="36652"/>
                  </a:lnTo>
                  <a:lnTo>
                    <a:pt x="73266" y="36779"/>
                  </a:lnTo>
                  <a:lnTo>
                    <a:pt x="72466" y="36779"/>
                  </a:lnTo>
                  <a:lnTo>
                    <a:pt x="72174" y="36652"/>
                  </a:lnTo>
                  <a:lnTo>
                    <a:pt x="71755" y="36093"/>
                  </a:lnTo>
                  <a:lnTo>
                    <a:pt x="71628" y="35280"/>
                  </a:lnTo>
                  <a:lnTo>
                    <a:pt x="74904" y="35280"/>
                  </a:lnTo>
                  <a:close/>
                </a:path>
                <a:path w="124460" h="53975">
                  <a:moveTo>
                    <a:pt x="78981" y="165"/>
                  </a:moveTo>
                  <a:lnTo>
                    <a:pt x="78016" y="165"/>
                  </a:lnTo>
                  <a:lnTo>
                    <a:pt x="76263" y="3098"/>
                  </a:lnTo>
                  <a:lnTo>
                    <a:pt x="74498" y="165"/>
                  </a:lnTo>
                  <a:lnTo>
                    <a:pt x="73533" y="165"/>
                  </a:lnTo>
                  <a:lnTo>
                    <a:pt x="75844" y="3822"/>
                  </a:lnTo>
                  <a:lnTo>
                    <a:pt x="75844" y="6273"/>
                  </a:lnTo>
                  <a:lnTo>
                    <a:pt x="76682" y="6273"/>
                  </a:lnTo>
                  <a:lnTo>
                    <a:pt x="76682" y="3822"/>
                  </a:lnTo>
                  <a:lnTo>
                    <a:pt x="78981" y="165"/>
                  </a:lnTo>
                  <a:close/>
                </a:path>
                <a:path w="124460" h="53975">
                  <a:moveTo>
                    <a:pt x="80365" y="15659"/>
                  </a:moveTo>
                  <a:lnTo>
                    <a:pt x="75412" y="15659"/>
                  </a:lnTo>
                  <a:lnTo>
                    <a:pt x="75412" y="16383"/>
                  </a:lnTo>
                  <a:lnTo>
                    <a:pt x="77470" y="16383"/>
                  </a:lnTo>
                  <a:lnTo>
                    <a:pt x="77470" y="21767"/>
                  </a:lnTo>
                  <a:lnTo>
                    <a:pt x="78308" y="21767"/>
                  </a:lnTo>
                  <a:lnTo>
                    <a:pt x="78308" y="16383"/>
                  </a:lnTo>
                  <a:lnTo>
                    <a:pt x="80365" y="16383"/>
                  </a:lnTo>
                  <a:lnTo>
                    <a:pt x="80365" y="15659"/>
                  </a:lnTo>
                  <a:close/>
                </a:path>
                <a:path w="124460" h="53975">
                  <a:moveTo>
                    <a:pt x="82143" y="15659"/>
                  </a:moveTo>
                  <a:lnTo>
                    <a:pt x="81318" y="15659"/>
                  </a:lnTo>
                  <a:lnTo>
                    <a:pt x="81318" y="21767"/>
                  </a:lnTo>
                  <a:lnTo>
                    <a:pt x="82143" y="21767"/>
                  </a:lnTo>
                  <a:lnTo>
                    <a:pt x="82143" y="15659"/>
                  </a:lnTo>
                  <a:close/>
                </a:path>
                <a:path w="124460" h="53975">
                  <a:moveTo>
                    <a:pt x="82867" y="34696"/>
                  </a:moveTo>
                  <a:lnTo>
                    <a:pt x="82600" y="34404"/>
                  </a:lnTo>
                  <a:lnTo>
                    <a:pt x="82410" y="34226"/>
                  </a:lnTo>
                  <a:lnTo>
                    <a:pt x="82181" y="34099"/>
                  </a:lnTo>
                  <a:lnTo>
                    <a:pt x="82156" y="35001"/>
                  </a:lnTo>
                  <a:lnTo>
                    <a:pt x="82080" y="35928"/>
                  </a:lnTo>
                  <a:lnTo>
                    <a:pt x="81724" y="36410"/>
                  </a:lnTo>
                  <a:lnTo>
                    <a:pt x="81368" y="36550"/>
                  </a:lnTo>
                  <a:lnTo>
                    <a:pt x="79082" y="36550"/>
                  </a:lnTo>
                  <a:lnTo>
                    <a:pt x="79082" y="34404"/>
                  </a:lnTo>
                  <a:lnTo>
                    <a:pt x="81064" y="34404"/>
                  </a:lnTo>
                  <a:lnTo>
                    <a:pt x="81343" y="34455"/>
                  </a:lnTo>
                  <a:lnTo>
                    <a:pt x="81953" y="34696"/>
                  </a:lnTo>
                  <a:lnTo>
                    <a:pt x="82156" y="35001"/>
                  </a:lnTo>
                  <a:lnTo>
                    <a:pt x="82156" y="34099"/>
                  </a:lnTo>
                  <a:lnTo>
                    <a:pt x="81864" y="33972"/>
                  </a:lnTo>
                  <a:lnTo>
                    <a:pt x="82080" y="33870"/>
                  </a:lnTo>
                  <a:lnTo>
                    <a:pt x="82257" y="33743"/>
                  </a:lnTo>
                  <a:lnTo>
                    <a:pt x="82511" y="33439"/>
                  </a:lnTo>
                  <a:lnTo>
                    <a:pt x="82600" y="32042"/>
                  </a:lnTo>
                  <a:lnTo>
                    <a:pt x="82448" y="31838"/>
                  </a:lnTo>
                  <a:lnTo>
                    <a:pt x="82118" y="31369"/>
                  </a:lnTo>
                  <a:lnTo>
                    <a:pt x="81838" y="31254"/>
                  </a:lnTo>
                  <a:lnTo>
                    <a:pt x="81838" y="32334"/>
                  </a:lnTo>
                  <a:lnTo>
                    <a:pt x="81737" y="33375"/>
                  </a:lnTo>
                  <a:lnTo>
                    <a:pt x="81203" y="33693"/>
                  </a:lnTo>
                  <a:lnTo>
                    <a:pt x="80924" y="33743"/>
                  </a:lnTo>
                  <a:lnTo>
                    <a:pt x="79082" y="33743"/>
                  </a:lnTo>
                  <a:lnTo>
                    <a:pt x="79082" y="31838"/>
                  </a:lnTo>
                  <a:lnTo>
                    <a:pt x="80911" y="31838"/>
                  </a:lnTo>
                  <a:lnTo>
                    <a:pt x="81191" y="31889"/>
                  </a:lnTo>
                  <a:lnTo>
                    <a:pt x="81699" y="32105"/>
                  </a:lnTo>
                  <a:lnTo>
                    <a:pt x="81838" y="32334"/>
                  </a:lnTo>
                  <a:lnTo>
                    <a:pt x="81838" y="31254"/>
                  </a:lnTo>
                  <a:lnTo>
                    <a:pt x="81610" y="31153"/>
                  </a:lnTo>
                  <a:lnTo>
                    <a:pt x="78270" y="31153"/>
                  </a:lnTo>
                  <a:lnTo>
                    <a:pt x="78270" y="37261"/>
                  </a:lnTo>
                  <a:lnTo>
                    <a:pt x="81661" y="37261"/>
                  </a:lnTo>
                  <a:lnTo>
                    <a:pt x="82245" y="37020"/>
                  </a:lnTo>
                  <a:lnTo>
                    <a:pt x="82600" y="36550"/>
                  </a:lnTo>
                  <a:lnTo>
                    <a:pt x="82854" y="36233"/>
                  </a:lnTo>
                  <a:lnTo>
                    <a:pt x="82867" y="34696"/>
                  </a:lnTo>
                  <a:close/>
                </a:path>
                <a:path w="124460" h="53975">
                  <a:moveTo>
                    <a:pt x="84277" y="3708"/>
                  </a:moveTo>
                  <a:lnTo>
                    <a:pt x="84010" y="3416"/>
                  </a:lnTo>
                  <a:lnTo>
                    <a:pt x="83820" y="3238"/>
                  </a:lnTo>
                  <a:lnTo>
                    <a:pt x="83591" y="3111"/>
                  </a:lnTo>
                  <a:lnTo>
                    <a:pt x="83566" y="4013"/>
                  </a:lnTo>
                  <a:lnTo>
                    <a:pt x="83489" y="4940"/>
                  </a:lnTo>
                  <a:lnTo>
                    <a:pt x="83146" y="5422"/>
                  </a:lnTo>
                  <a:lnTo>
                    <a:pt x="82778" y="5562"/>
                  </a:lnTo>
                  <a:lnTo>
                    <a:pt x="80492" y="5562"/>
                  </a:lnTo>
                  <a:lnTo>
                    <a:pt x="80492" y="3416"/>
                  </a:lnTo>
                  <a:lnTo>
                    <a:pt x="82473" y="3416"/>
                  </a:lnTo>
                  <a:lnTo>
                    <a:pt x="82753" y="3467"/>
                  </a:lnTo>
                  <a:lnTo>
                    <a:pt x="83362" y="3708"/>
                  </a:lnTo>
                  <a:lnTo>
                    <a:pt x="83566" y="4013"/>
                  </a:lnTo>
                  <a:lnTo>
                    <a:pt x="83566" y="3111"/>
                  </a:lnTo>
                  <a:lnTo>
                    <a:pt x="83273" y="2984"/>
                  </a:lnTo>
                  <a:lnTo>
                    <a:pt x="83489" y="2882"/>
                  </a:lnTo>
                  <a:lnTo>
                    <a:pt x="83667" y="2743"/>
                  </a:lnTo>
                  <a:lnTo>
                    <a:pt x="83921" y="2451"/>
                  </a:lnTo>
                  <a:lnTo>
                    <a:pt x="84010" y="1054"/>
                  </a:lnTo>
                  <a:lnTo>
                    <a:pt x="83858" y="850"/>
                  </a:lnTo>
                  <a:lnTo>
                    <a:pt x="83527" y="381"/>
                  </a:lnTo>
                  <a:lnTo>
                    <a:pt x="83248" y="266"/>
                  </a:lnTo>
                  <a:lnTo>
                    <a:pt x="83248" y="1346"/>
                  </a:lnTo>
                  <a:lnTo>
                    <a:pt x="83146" y="2374"/>
                  </a:lnTo>
                  <a:lnTo>
                    <a:pt x="82613" y="2705"/>
                  </a:lnTo>
                  <a:lnTo>
                    <a:pt x="82346" y="2743"/>
                  </a:lnTo>
                  <a:lnTo>
                    <a:pt x="80492" y="2743"/>
                  </a:lnTo>
                  <a:lnTo>
                    <a:pt x="80492" y="850"/>
                  </a:lnTo>
                  <a:lnTo>
                    <a:pt x="82321" y="850"/>
                  </a:lnTo>
                  <a:lnTo>
                    <a:pt x="82600" y="901"/>
                  </a:lnTo>
                  <a:lnTo>
                    <a:pt x="83108" y="1104"/>
                  </a:lnTo>
                  <a:lnTo>
                    <a:pt x="83248" y="1346"/>
                  </a:lnTo>
                  <a:lnTo>
                    <a:pt x="83248" y="266"/>
                  </a:lnTo>
                  <a:lnTo>
                    <a:pt x="83019" y="165"/>
                  </a:lnTo>
                  <a:lnTo>
                    <a:pt x="79679" y="165"/>
                  </a:lnTo>
                  <a:lnTo>
                    <a:pt x="79679" y="6273"/>
                  </a:lnTo>
                  <a:lnTo>
                    <a:pt x="83070" y="6273"/>
                  </a:lnTo>
                  <a:lnTo>
                    <a:pt x="83654" y="6032"/>
                  </a:lnTo>
                  <a:lnTo>
                    <a:pt x="84010" y="5562"/>
                  </a:lnTo>
                  <a:lnTo>
                    <a:pt x="84264" y="5245"/>
                  </a:lnTo>
                  <a:lnTo>
                    <a:pt x="84277" y="3708"/>
                  </a:lnTo>
                  <a:close/>
                </a:path>
                <a:path w="124460" h="53975">
                  <a:moveTo>
                    <a:pt x="84988" y="31153"/>
                  </a:moveTo>
                  <a:lnTo>
                    <a:pt x="84162" y="31153"/>
                  </a:lnTo>
                  <a:lnTo>
                    <a:pt x="84162" y="37261"/>
                  </a:lnTo>
                  <a:lnTo>
                    <a:pt x="84988" y="37261"/>
                  </a:lnTo>
                  <a:lnTo>
                    <a:pt x="84988" y="31153"/>
                  </a:lnTo>
                  <a:close/>
                </a:path>
                <a:path w="124460" h="53975">
                  <a:moveTo>
                    <a:pt x="88341" y="15659"/>
                  </a:moveTo>
                  <a:lnTo>
                    <a:pt x="87553" y="15659"/>
                  </a:lnTo>
                  <a:lnTo>
                    <a:pt x="87553" y="20612"/>
                  </a:lnTo>
                  <a:lnTo>
                    <a:pt x="84467" y="15659"/>
                  </a:lnTo>
                  <a:lnTo>
                    <a:pt x="83489" y="15659"/>
                  </a:lnTo>
                  <a:lnTo>
                    <a:pt x="83489" y="21767"/>
                  </a:lnTo>
                  <a:lnTo>
                    <a:pt x="84289" y="21767"/>
                  </a:lnTo>
                  <a:lnTo>
                    <a:pt x="84289" y="16814"/>
                  </a:lnTo>
                  <a:lnTo>
                    <a:pt x="87414" y="21767"/>
                  </a:lnTo>
                  <a:lnTo>
                    <a:pt x="88341" y="21767"/>
                  </a:lnTo>
                  <a:lnTo>
                    <a:pt x="88341" y="15659"/>
                  </a:lnTo>
                  <a:close/>
                </a:path>
                <a:path w="124460" h="53975">
                  <a:moveTo>
                    <a:pt x="89306" y="5549"/>
                  </a:moveTo>
                  <a:lnTo>
                    <a:pt x="86207" y="5549"/>
                  </a:lnTo>
                  <a:lnTo>
                    <a:pt x="86207" y="165"/>
                  </a:lnTo>
                  <a:lnTo>
                    <a:pt x="85382" y="165"/>
                  </a:lnTo>
                  <a:lnTo>
                    <a:pt x="85382" y="6273"/>
                  </a:lnTo>
                  <a:lnTo>
                    <a:pt x="89306" y="6273"/>
                  </a:lnTo>
                  <a:lnTo>
                    <a:pt x="89306" y="5549"/>
                  </a:lnTo>
                  <a:close/>
                </a:path>
                <a:path w="124460" h="53975">
                  <a:moveTo>
                    <a:pt x="91198" y="31153"/>
                  </a:moveTo>
                  <a:lnTo>
                    <a:pt x="90398" y="31153"/>
                  </a:lnTo>
                  <a:lnTo>
                    <a:pt x="90398" y="36106"/>
                  </a:lnTo>
                  <a:lnTo>
                    <a:pt x="87312" y="31153"/>
                  </a:lnTo>
                  <a:lnTo>
                    <a:pt x="86334" y="31153"/>
                  </a:lnTo>
                  <a:lnTo>
                    <a:pt x="86334" y="37261"/>
                  </a:lnTo>
                  <a:lnTo>
                    <a:pt x="87134" y="37261"/>
                  </a:lnTo>
                  <a:lnTo>
                    <a:pt x="87134" y="32321"/>
                  </a:lnTo>
                  <a:lnTo>
                    <a:pt x="90258" y="37261"/>
                  </a:lnTo>
                  <a:lnTo>
                    <a:pt x="91198" y="37261"/>
                  </a:lnTo>
                  <a:lnTo>
                    <a:pt x="91198" y="31153"/>
                  </a:lnTo>
                  <a:close/>
                </a:path>
                <a:path w="124460" h="53975">
                  <a:moveTo>
                    <a:pt x="94615" y="15659"/>
                  </a:moveTo>
                  <a:lnTo>
                    <a:pt x="93649" y="15659"/>
                  </a:lnTo>
                  <a:lnTo>
                    <a:pt x="91897" y="18592"/>
                  </a:lnTo>
                  <a:lnTo>
                    <a:pt x="90144" y="15659"/>
                  </a:lnTo>
                  <a:lnTo>
                    <a:pt x="89179" y="15659"/>
                  </a:lnTo>
                  <a:lnTo>
                    <a:pt x="91478" y="19304"/>
                  </a:lnTo>
                  <a:lnTo>
                    <a:pt x="91478" y="21767"/>
                  </a:lnTo>
                  <a:lnTo>
                    <a:pt x="92316" y="21767"/>
                  </a:lnTo>
                  <a:lnTo>
                    <a:pt x="92316" y="19304"/>
                  </a:lnTo>
                  <a:lnTo>
                    <a:pt x="94615" y="15659"/>
                  </a:lnTo>
                  <a:close/>
                </a:path>
                <a:path w="124460" h="53975">
                  <a:moveTo>
                    <a:pt x="95770" y="2273"/>
                  </a:moveTo>
                  <a:lnTo>
                    <a:pt x="95567" y="1574"/>
                  </a:lnTo>
                  <a:lnTo>
                    <a:pt x="94932" y="736"/>
                  </a:lnTo>
                  <a:lnTo>
                    <a:pt x="94869" y="2273"/>
                  </a:lnTo>
                  <a:lnTo>
                    <a:pt x="94754" y="4406"/>
                  </a:lnTo>
                  <a:lnTo>
                    <a:pt x="94107" y="5461"/>
                  </a:lnTo>
                  <a:lnTo>
                    <a:pt x="93573" y="5715"/>
                  </a:lnTo>
                  <a:lnTo>
                    <a:pt x="92075" y="5715"/>
                  </a:lnTo>
                  <a:lnTo>
                    <a:pt x="91617" y="5524"/>
                  </a:lnTo>
                  <a:lnTo>
                    <a:pt x="90830" y="4559"/>
                  </a:lnTo>
                  <a:lnTo>
                    <a:pt x="90716" y="2273"/>
                  </a:lnTo>
                  <a:lnTo>
                    <a:pt x="90855" y="1828"/>
                  </a:lnTo>
                  <a:lnTo>
                    <a:pt x="91655" y="952"/>
                  </a:lnTo>
                  <a:lnTo>
                    <a:pt x="92176" y="736"/>
                  </a:lnTo>
                  <a:lnTo>
                    <a:pt x="93459" y="736"/>
                  </a:lnTo>
                  <a:lnTo>
                    <a:pt x="93967" y="952"/>
                  </a:lnTo>
                  <a:lnTo>
                    <a:pt x="94729" y="1828"/>
                  </a:lnTo>
                  <a:lnTo>
                    <a:pt x="94869" y="2273"/>
                  </a:lnTo>
                  <a:lnTo>
                    <a:pt x="94869" y="660"/>
                  </a:lnTo>
                  <a:lnTo>
                    <a:pt x="94640" y="342"/>
                  </a:lnTo>
                  <a:lnTo>
                    <a:pt x="93840" y="0"/>
                  </a:lnTo>
                  <a:lnTo>
                    <a:pt x="91732" y="0"/>
                  </a:lnTo>
                  <a:lnTo>
                    <a:pt x="90944" y="368"/>
                  </a:lnTo>
                  <a:lnTo>
                    <a:pt x="90106" y="1574"/>
                  </a:lnTo>
                  <a:lnTo>
                    <a:pt x="89979" y="1816"/>
                  </a:lnTo>
                  <a:lnTo>
                    <a:pt x="89852" y="2273"/>
                  </a:lnTo>
                  <a:lnTo>
                    <a:pt x="89928" y="4559"/>
                  </a:lnTo>
                  <a:lnTo>
                    <a:pt x="90043" y="4927"/>
                  </a:lnTo>
                  <a:lnTo>
                    <a:pt x="90462" y="5461"/>
                  </a:lnTo>
                  <a:lnTo>
                    <a:pt x="91059" y="6146"/>
                  </a:lnTo>
                  <a:lnTo>
                    <a:pt x="91808" y="6464"/>
                  </a:lnTo>
                  <a:lnTo>
                    <a:pt x="93751" y="6464"/>
                  </a:lnTo>
                  <a:lnTo>
                    <a:pt x="94526" y="6096"/>
                  </a:lnTo>
                  <a:lnTo>
                    <a:pt x="94818" y="5715"/>
                  </a:lnTo>
                  <a:lnTo>
                    <a:pt x="95529" y="4787"/>
                  </a:lnTo>
                  <a:lnTo>
                    <a:pt x="95643" y="4406"/>
                  </a:lnTo>
                  <a:lnTo>
                    <a:pt x="95770" y="2273"/>
                  </a:lnTo>
                  <a:close/>
                </a:path>
                <a:path w="124460" h="53975">
                  <a:moveTo>
                    <a:pt x="97421" y="37261"/>
                  </a:moveTo>
                  <a:lnTo>
                    <a:pt x="96761" y="35433"/>
                  </a:lnTo>
                  <a:lnTo>
                    <a:pt x="96520" y="34759"/>
                  </a:lnTo>
                  <a:lnTo>
                    <a:pt x="95631" y="32321"/>
                  </a:lnTo>
                  <a:lnTo>
                    <a:pt x="95631" y="34759"/>
                  </a:lnTo>
                  <a:lnTo>
                    <a:pt x="93713" y="34759"/>
                  </a:lnTo>
                  <a:lnTo>
                    <a:pt x="94703" y="32067"/>
                  </a:lnTo>
                  <a:lnTo>
                    <a:pt x="95631" y="34759"/>
                  </a:lnTo>
                  <a:lnTo>
                    <a:pt x="95631" y="32321"/>
                  </a:lnTo>
                  <a:lnTo>
                    <a:pt x="95542" y="32067"/>
                  </a:lnTo>
                  <a:lnTo>
                    <a:pt x="95211" y="31153"/>
                  </a:lnTo>
                  <a:lnTo>
                    <a:pt x="94272" y="31153"/>
                  </a:lnTo>
                  <a:lnTo>
                    <a:pt x="91973" y="37261"/>
                  </a:lnTo>
                  <a:lnTo>
                    <a:pt x="92811" y="37261"/>
                  </a:lnTo>
                  <a:lnTo>
                    <a:pt x="93472" y="35433"/>
                  </a:lnTo>
                  <a:lnTo>
                    <a:pt x="95897" y="35433"/>
                  </a:lnTo>
                  <a:lnTo>
                    <a:pt x="96520" y="37261"/>
                  </a:lnTo>
                  <a:lnTo>
                    <a:pt x="97421" y="37261"/>
                  </a:lnTo>
                  <a:close/>
                </a:path>
                <a:path w="124460" h="53975">
                  <a:moveTo>
                    <a:pt x="99910" y="19202"/>
                  </a:moveTo>
                  <a:lnTo>
                    <a:pt x="99644" y="18910"/>
                  </a:lnTo>
                  <a:lnTo>
                    <a:pt x="99466" y="18732"/>
                  </a:lnTo>
                  <a:lnTo>
                    <a:pt x="99225" y="18592"/>
                  </a:lnTo>
                  <a:lnTo>
                    <a:pt x="99199" y="19507"/>
                  </a:lnTo>
                  <a:lnTo>
                    <a:pt x="99136" y="20434"/>
                  </a:lnTo>
                  <a:lnTo>
                    <a:pt x="98780" y="20916"/>
                  </a:lnTo>
                  <a:lnTo>
                    <a:pt x="98412" y="21056"/>
                  </a:lnTo>
                  <a:lnTo>
                    <a:pt x="96126" y="21056"/>
                  </a:lnTo>
                  <a:lnTo>
                    <a:pt x="96126" y="18910"/>
                  </a:lnTo>
                  <a:lnTo>
                    <a:pt x="98120" y="18910"/>
                  </a:lnTo>
                  <a:lnTo>
                    <a:pt x="98386" y="18961"/>
                  </a:lnTo>
                  <a:lnTo>
                    <a:pt x="98996" y="19202"/>
                  </a:lnTo>
                  <a:lnTo>
                    <a:pt x="99199" y="19507"/>
                  </a:lnTo>
                  <a:lnTo>
                    <a:pt x="99199" y="18592"/>
                  </a:lnTo>
                  <a:lnTo>
                    <a:pt x="98907" y="18478"/>
                  </a:lnTo>
                  <a:lnTo>
                    <a:pt x="99123" y="18364"/>
                  </a:lnTo>
                  <a:lnTo>
                    <a:pt x="99301" y="18237"/>
                  </a:lnTo>
                  <a:lnTo>
                    <a:pt x="99555" y="17945"/>
                  </a:lnTo>
                  <a:lnTo>
                    <a:pt x="99644" y="16548"/>
                  </a:lnTo>
                  <a:lnTo>
                    <a:pt x="99504" y="16344"/>
                  </a:lnTo>
                  <a:lnTo>
                    <a:pt x="99161" y="15875"/>
                  </a:lnTo>
                  <a:lnTo>
                    <a:pt x="98882" y="15760"/>
                  </a:lnTo>
                  <a:lnTo>
                    <a:pt x="98882" y="16840"/>
                  </a:lnTo>
                  <a:lnTo>
                    <a:pt x="98793" y="17868"/>
                  </a:lnTo>
                  <a:lnTo>
                    <a:pt x="98247" y="18186"/>
                  </a:lnTo>
                  <a:lnTo>
                    <a:pt x="97980" y="18237"/>
                  </a:lnTo>
                  <a:lnTo>
                    <a:pt x="96126" y="18237"/>
                  </a:lnTo>
                  <a:lnTo>
                    <a:pt x="96126" y="16344"/>
                  </a:lnTo>
                  <a:lnTo>
                    <a:pt x="97955" y="16344"/>
                  </a:lnTo>
                  <a:lnTo>
                    <a:pt x="98234" y="16383"/>
                  </a:lnTo>
                  <a:lnTo>
                    <a:pt x="98742" y="16598"/>
                  </a:lnTo>
                  <a:lnTo>
                    <a:pt x="98882" y="16840"/>
                  </a:lnTo>
                  <a:lnTo>
                    <a:pt x="98882" y="15760"/>
                  </a:lnTo>
                  <a:lnTo>
                    <a:pt x="98653" y="15659"/>
                  </a:lnTo>
                  <a:lnTo>
                    <a:pt x="95313" y="15659"/>
                  </a:lnTo>
                  <a:lnTo>
                    <a:pt x="95313" y="21767"/>
                  </a:lnTo>
                  <a:lnTo>
                    <a:pt x="98704" y="21767"/>
                  </a:lnTo>
                  <a:lnTo>
                    <a:pt x="99288" y="21526"/>
                  </a:lnTo>
                  <a:lnTo>
                    <a:pt x="99656" y="21056"/>
                  </a:lnTo>
                  <a:lnTo>
                    <a:pt x="99898" y="20739"/>
                  </a:lnTo>
                  <a:lnTo>
                    <a:pt x="99910" y="19202"/>
                  </a:lnTo>
                  <a:close/>
                </a:path>
                <a:path w="124460" h="53975">
                  <a:moveTo>
                    <a:pt x="101333" y="3708"/>
                  </a:moveTo>
                  <a:lnTo>
                    <a:pt x="101066" y="3416"/>
                  </a:lnTo>
                  <a:lnTo>
                    <a:pt x="100876" y="3238"/>
                  </a:lnTo>
                  <a:lnTo>
                    <a:pt x="100647" y="3111"/>
                  </a:lnTo>
                  <a:lnTo>
                    <a:pt x="100622" y="4013"/>
                  </a:lnTo>
                  <a:lnTo>
                    <a:pt x="100545" y="4940"/>
                  </a:lnTo>
                  <a:lnTo>
                    <a:pt x="100203" y="5422"/>
                  </a:lnTo>
                  <a:lnTo>
                    <a:pt x="99834" y="5562"/>
                  </a:lnTo>
                  <a:lnTo>
                    <a:pt x="97548" y="5562"/>
                  </a:lnTo>
                  <a:lnTo>
                    <a:pt x="97548" y="3416"/>
                  </a:lnTo>
                  <a:lnTo>
                    <a:pt x="99529" y="3416"/>
                  </a:lnTo>
                  <a:lnTo>
                    <a:pt x="99809" y="3467"/>
                  </a:lnTo>
                  <a:lnTo>
                    <a:pt x="100418" y="3708"/>
                  </a:lnTo>
                  <a:lnTo>
                    <a:pt x="100622" y="4013"/>
                  </a:lnTo>
                  <a:lnTo>
                    <a:pt x="100622" y="3111"/>
                  </a:lnTo>
                  <a:lnTo>
                    <a:pt x="100330" y="2984"/>
                  </a:lnTo>
                  <a:lnTo>
                    <a:pt x="100545" y="2882"/>
                  </a:lnTo>
                  <a:lnTo>
                    <a:pt x="100723" y="2743"/>
                  </a:lnTo>
                  <a:lnTo>
                    <a:pt x="100977" y="2451"/>
                  </a:lnTo>
                  <a:lnTo>
                    <a:pt x="101066" y="1054"/>
                  </a:lnTo>
                  <a:lnTo>
                    <a:pt x="100914" y="850"/>
                  </a:lnTo>
                  <a:lnTo>
                    <a:pt x="100584" y="381"/>
                  </a:lnTo>
                  <a:lnTo>
                    <a:pt x="100304" y="266"/>
                  </a:lnTo>
                  <a:lnTo>
                    <a:pt x="100304" y="1346"/>
                  </a:lnTo>
                  <a:lnTo>
                    <a:pt x="100203" y="2374"/>
                  </a:lnTo>
                  <a:lnTo>
                    <a:pt x="99669" y="2705"/>
                  </a:lnTo>
                  <a:lnTo>
                    <a:pt x="99390" y="2743"/>
                  </a:lnTo>
                  <a:lnTo>
                    <a:pt x="97548" y="2743"/>
                  </a:lnTo>
                  <a:lnTo>
                    <a:pt x="97548" y="850"/>
                  </a:lnTo>
                  <a:lnTo>
                    <a:pt x="99377" y="850"/>
                  </a:lnTo>
                  <a:lnTo>
                    <a:pt x="99656" y="901"/>
                  </a:lnTo>
                  <a:lnTo>
                    <a:pt x="100164" y="1104"/>
                  </a:lnTo>
                  <a:lnTo>
                    <a:pt x="100304" y="1346"/>
                  </a:lnTo>
                  <a:lnTo>
                    <a:pt x="100304" y="266"/>
                  </a:lnTo>
                  <a:lnTo>
                    <a:pt x="100076" y="165"/>
                  </a:lnTo>
                  <a:lnTo>
                    <a:pt x="96735" y="165"/>
                  </a:lnTo>
                  <a:lnTo>
                    <a:pt x="96735" y="6273"/>
                  </a:lnTo>
                  <a:lnTo>
                    <a:pt x="100126" y="6273"/>
                  </a:lnTo>
                  <a:lnTo>
                    <a:pt x="100711" y="6032"/>
                  </a:lnTo>
                  <a:lnTo>
                    <a:pt x="101066" y="5562"/>
                  </a:lnTo>
                  <a:lnTo>
                    <a:pt x="101320" y="5245"/>
                  </a:lnTo>
                  <a:lnTo>
                    <a:pt x="101333" y="3708"/>
                  </a:lnTo>
                  <a:close/>
                </a:path>
                <a:path w="124460" h="53975">
                  <a:moveTo>
                    <a:pt x="103352" y="37122"/>
                  </a:moveTo>
                  <a:lnTo>
                    <a:pt x="103225" y="37071"/>
                  </a:lnTo>
                  <a:lnTo>
                    <a:pt x="103035" y="36461"/>
                  </a:lnTo>
                  <a:lnTo>
                    <a:pt x="102920" y="34810"/>
                  </a:lnTo>
                  <a:lnTo>
                    <a:pt x="102806" y="34645"/>
                  </a:lnTo>
                  <a:lnTo>
                    <a:pt x="102679" y="34480"/>
                  </a:lnTo>
                  <a:lnTo>
                    <a:pt x="102501" y="34353"/>
                  </a:lnTo>
                  <a:lnTo>
                    <a:pt x="102260" y="34264"/>
                  </a:lnTo>
                  <a:lnTo>
                    <a:pt x="102527" y="34124"/>
                  </a:lnTo>
                  <a:lnTo>
                    <a:pt x="102730" y="33947"/>
                  </a:lnTo>
                  <a:lnTo>
                    <a:pt x="102984" y="33566"/>
                  </a:lnTo>
                  <a:lnTo>
                    <a:pt x="103009" y="31902"/>
                  </a:lnTo>
                  <a:lnTo>
                    <a:pt x="102831" y="31623"/>
                  </a:lnTo>
                  <a:lnTo>
                    <a:pt x="102285" y="31381"/>
                  </a:lnTo>
                  <a:lnTo>
                    <a:pt x="102285" y="32448"/>
                  </a:lnTo>
                  <a:lnTo>
                    <a:pt x="102171" y="33566"/>
                  </a:lnTo>
                  <a:lnTo>
                    <a:pt x="101714" y="33870"/>
                  </a:lnTo>
                  <a:lnTo>
                    <a:pt x="101409" y="33947"/>
                  </a:lnTo>
                  <a:lnTo>
                    <a:pt x="99098" y="33947"/>
                  </a:lnTo>
                  <a:lnTo>
                    <a:pt x="99098" y="31864"/>
                  </a:lnTo>
                  <a:lnTo>
                    <a:pt x="101409" y="31864"/>
                  </a:lnTo>
                  <a:lnTo>
                    <a:pt x="101638" y="31902"/>
                  </a:lnTo>
                  <a:lnTo>
                    <a:pt x="102120" y="32143"/>
                  </a:lnTo>
                  <a:lnTo>
                    <a:pt x="102285" y="32448"/>
                  </a:lnTo>
                  <a:lnTo>
                    <a:pt x="102285" y="31381"/>
                  </a:lnTo>
                  <a:lnTo>
                    <a:pt x="101955" y="31229"/>
                  </a:lnTo>
                  <a:lnTo>
                    <a:pt x="101574" y="31153"/>
                  </a:lnTo>
                  <a:lnTo>
                    <a:pt x="98272" y="31153"/>
                  </a:lnTo>
                  <a:lnTo>
                    <a:pt x="98272" y="37261"/>
                  </a:lnTo>
                  <a:lnTo>
                    <a:pt x="99098" y="37261"/>
                  </a:lnTo>
                  <a:lnTo>
                    <a:pt x="99098" y="34645"/>
                  </a:lnTo>
                  <a:lnTo>
                    <a:pt x="101333" y="34645"/>
                  </a:lnTo>
                  <a:lnTo>
                    <a:pt x="101574" y="34683"/>
                  </a:lnTo>
                  <a:lnTo>
                    <a:pt x="102019" y="34886"/>
                  </a:lnTo>
                  <a:lnTo>
                    <a:pt x="102108" y="35064"/>
                  </a:lnTo>
                  <a:lnTo>
                    <a:pt x="102235" y="36461"/>
                  </a:lnTo>
                  <a:lnTo>
                    <a:pt x="102336" y="37261"/>
                  </a:lnTo>
                  <a:lnTo>
                    <a:pt x="103352" y="37261"/>
                  </a:lnTo>
                  <a:lnTo>
                    <a:pt x="103352" y="37122"/>
                  </a:lnTo>
                  <a:close/>
                </a:path>
                <a:path w="124460" h="53975">
                  <a:moveTo>
                    <a:pt x="104940" y="21043"/>
                  </a:moveTo>
                  <a:lnTo>
                    <a:pt x="101841" y="21043"/>
                  </a:lnTo>
                  <a:lnTo>
                    <a:pt x="101841" y="15659"/>
                  </a:lnTo>
                  <a:lnTo>
                    <a:pt x="101015" y="15659"/>
                  </a:lnTo>
                  <a:lnTo>
                    <a:pt x="101015" y="21767"/>
                  </a:lnTo>
                  <a:lnTo>
                    <a:pt x="104940" y="21767"/>
                  </a:lnTo>
                  <a:lnTo>
                    <a:pt x="104940" y="21043"/>
                  </a:lnTo>
                  <a:close/>
                </a:path>
                <a:path w="124460" h="53975">
                  <a:moveTo>
                    <a:pt x="109308" y="31153"/>
                  </a:moveTo>
                  <a:lnTo>
                    <a:pt x="108343" y="31153"/>
                  </a:lnTo>
                  <a:lnTo>
                    <a:pt x="106578" y="34086"/>
                  </a:lnTo>
                  <a:lnTo>
                    <a:pt x="104825" y="31153"/>
                  </a:lnTo>
                  <a:lnTo>
                    <a:pt x="103860" y="31153"/>
                  </a:lnTo>
                  <a:lnTo>
                    <a:pt x="106172" y="34810"/>
                  </a:lnTo>
                  <a:lnTo>
                    <a:pt x="106172" y="37261"/>
                  </a:lnTo>
                  <a:lnTo>
                    <a:pt x="106997" y="37261"/>
                  </a:lnTo>
                  <a:lnTo>
                    <a:pt x="106997" y="34810"/>
                  </a:lnTo>
                  <a:lnTo>
                    <a:pt x="109308" y="31153"/>
                  </a:lnTo>
                  <a:close/>
                </a:path>
                <a:path w="124460" h="53975">
                  <a:moveTo>
                    <a:pt x="111404" y="17767"/>
                  </a:moveTo>
                  <a:lnTo>
                    <a:pt x="111201" y="17068"/>
                  </a:lnTo>
                  <a:lnTo>
                    <a:pt x="110566" y="16230"/>
                  </a:lnTo>
                  <a:lnTo>
                    <a:pt x="110515" y="17767"/>
                  </a:lnTo>
                  <a:lnTo>
                    <a:pt x="110388" y="19900"/>
                  </a:lnTo>
                  <a:lnTo>
                    <a:pt x="109740" y="20942"/>
                  </a:lnTo>
                  <a:lnTo>
                    <a:pt x="109207" y="21209"/>
                  </a:lnTo>
                  <a:lnTo>
                    <a:pt x="107708" y="21209"/>
                  </a:lnTo>
                  <a:lnTo>
                    <a:pt x="107251" y="21018"/>
                  </a:lnTo>
                  <a:lnTo>
                    <a:pt x="106464" y="20040"/>
                  </a:lnTo>
                  <a:lnTo>
                    <a:pt x="106362" y="17767"/>
                  </a:lnTo>
                  <a:lnTo>
                    <a:pt x="106489" y="17322"/>
                  </a:lnTo>
                  <a:lnTo>
                    <a:pt x="107302" y="16446"/>
                  </a:lnTo>
                  <a:lnTo>
                    <a:pt x="107810" y="16230"/>
                  </a:lnTo>
                  <a:lnTo>
                    <a:pt x="109093" y="16230"/>
                  </a:lnTo>
                  <a:lnTo>
                    <a:pt x="109601" y="16446"/>
                  </a:lnTo>
                  <a:lnTo>
                    <a:pt x="110363" y="17322"/>
                  </a:lnTo>
                  <a:lnTo>
                    <a:pt x="110515" y="17767"/>
                  </a:lnTo>
                  <a:lnTo>
                    <a:pt x="110515" y="16167"/>
                  </a:lnTo>
                  <a:lnTo>
                    <a:pt x="110274" y="15836"/>
                  </a:lnTo>
                  <a:lnTo>
                    <a:pt x="109474" y="15494"/>
                  </a:lnTo>
                  <a:lnTo>
                    <a:pt x="107365" y="15494"/>
                  </a:lnTo>
                  <a:lnTo>
                    <a:pt x="106591" y="15862"/>
                  </a:lnTo>
                  <a:lnTo>
                    <a:pt x="105740" y="17068"/>
                  </a:lnTo>
                  <a:lnTo>
                    <a:pt x="105613" y="17310"/>
                  </a:lnTo>
                  <a:lnTo>
                    <a:pt x="105486" y="17767"/>
                  </a:lnTo>
                  <a:lnTo>
                    <a:pt x="105562" y="20040"/>
                  </a:lnTo>
                  <a:lnTo>
                    <a:pt x="105689" y="20421"/>
                  </a:lnTo>
                  <a:lnTo>
                    <a:pt x="106108" y="20942"/>
                  </a:lnTo>
                  <a:lnTo>
                    <a:pt x="106692" y="21640"/>
                  </a:lnTo>
                  <a:lnTo>
                    <a:pt x="107442" y="21945"/>
                  </a:lnTo>
                  <a:lnTo>
                    <a:pt x="109385" y="21945"/>
                  </a:lnTo>
                  <a:lnTo>
                    <a:pt x="110159" y="21590"/>
                  </a:lnTo>
                  <a:lnTo>
                    <a:pt x="110451" y="21209"/>
                  </a:lnTo>
                  <a:lnTo>
                    <a:pt x="111163" y="20281"/>
                  </a:lnTo>
                  <a:lnTo>
                    <a:pt x="111290" y="19900"/>
                  </a:lnTo>
                  <a:lnTo>
                    <a:pt x="111404" y="17767"/>
                  </a:lnTo>
                  <a:close/>
                </a:path>
                <a:path w="124460" h="53975">
                  <a:moveTo>
                    <a:pt x="111899" y="39001"/>
                  </a:moveTo>
                  <a:lnTo>
                    <a:pt x="111493" y="38227"/>
                  </a:lnTo>
                  <a:lnTo>
                    <a:pt x="111226" y="37642"/>
                  </a:lnTo>
                  <a:lnTo>
                    <a:pt x="110858" y="36563"/>
                  </a:lnTo>
                  <a:lnTo>
                    <a:pt x="110744" y="35826"/>
                  </a:lnTo>
                  <a:lnTo>
                    <a:pt x="110744" y="34226"/>
                  </a:lnTo>
                  <a:lnTo>
                    <a:pt x="110845" y="33528"/>
                  </a:lnTo>
                  <a:lnTo>
                    <a:pt x="111175" y="32524"/>
                  </a:lnTo>
                  <a:lnTo>
                    <a:pt x="111455" y="31902"/>
                  </a:lnTo>
                  <a:lnTo>
                    <a:pt x="111887" y="31051"/>
                  </a:lnTo>
                  <a:lnTo>
                    <a:pt x="111366" y="31051"/>
                  </a:lnTo>
                  <a:lnTo>
                    <a:pt x="110858" y="31864"/>
                  </a:lnTo>
                  <a:lnTo>
                    <a:pt x="110515" y="32473"/>
                  </a:lnTo>
                  <a:lnTo>
                    <a:pt x="110096" y="33528"/>
                  </a:lnTo>
                  <a:lnTo>
                    <a:pt x="109956" y="34251"/>
                  </a:lnTo>
                  <a:lnTo>
                    <a:pt x="109969" y="35521"/>
                  </a:lnTo>
                  <a:lnTo>
                    <a:pt x="110070" y="36233"/>
                  </a:lnTo>
                  <a:lnTo>
                    <a:pt x="110172" y="36677"/>
                  </a:lnTo>
                  <a:lnTo>
                    <a:pt x="110439" y="37388"/>
                  </a:lnTo>
                  <a:lnTo>
                    <a:pt x="110553" y="37617"/>
                  </a:lnTo>
                  <a:lnTo>
                    <a:pt x="110642" y="37795"/>
                  </a:lnTo>
                  <a:lnTo>
                    <a:pt x="111404" y="39001"/>
                  </a:lnTo>
                  <a:lnTo>
                    <a:pt x="111899" y="39001"/>
                  </a:lnTo>
                  <a:close/>
                </a:path>
                <a:path w="124460" h="53975">
                  <a:moveTo>
                    <a:pt x="115227" y="31330"/>
                  </a:moveTo>
                  <a:lnTo>
                    <a:pt x="114630" y="31330"/>
                  </a:lnTo>
                  <a:lnTo>
                    <a:pt x="114528" y="31800"/>
                  </a:lnTo>
                  <a:lnTo>
                    <a:pt x="114376" y="32080"/>
                  </a:lnTo>
                  <a:lnTo>
                    <a:pt x="113944" y="32334"/>
                  </a:lnTo>
                  <a:lnTo>
                    <a:pt x="113563" y="32423"/>
                  </a:lnTo>
                  <a:lnTo>
                    <a:pt x="113030" y="32473"/>
                  </a:lnTo>
                  <a:lnTo>
                    <a:pt x="113030" y="33045"/>
                  </a:lnTo>
                  <a:lnTo>
                    <a:pt x="114427" y="33045"/>
                  </a:lnTo>
                  <a:lnTo>
                    <a:pt x="114427" y="37261"/>
                  </a:lnTo>
                  <a:lnTo>
                    <a:pt x="115227" y="37261"/>
                  </a:lnTo>
                  <a:lnTo>
                    <a:pt x="115227" y="31330"/>
                  </a:lnTo>
                  <a:close/>
                </a:path>
                <a:path w="124460" h="53975">
                  <a:moveTo>
                    <a:pt x="116967" y="19202"/>
                  </a:moveTo>
                  <a:lnTo>
                    <a:pt x="116700" y="18910"/>
                  </a:lnTo>
                  <a:lnTo>
                    <a:pt x="116522" y="18732"/>
                  </a:lnTo>
                  <a:lnTo>
                    <a:pt x="116281" y="18592"/>
                  </a:lnTo>
                  <a:lnTo>
                    <a:pt x="116255" y="19507"/>
                  </a:lnTo>
                  <a:lnTo>
                    <a:pt x="116179" y="20434"/>
                  </a:lnTo>
                  <a:lnTo>
                    <a:pt x="115836" y="20916"/>
                  </a:lnTo>
                  <a:lnTo>
                    <a:pt x="115468" y="21056"/>
                  </a:lnTo>
                  <a:lnTo>
                    <a:pt x="113182" y="21056"/>
                  </a:lnTo>
                  <a:lnTo>
                    <a:pt x="113182" y="18910"/>
                  </a:lnTo>
                  <a:lnTo>
                    <a:pt x="115176" y="18910"/>
                  </a:lnTo>
                  <a:lnTo>
                    <a:pt x="115443" y="18961"/>
                  </a:lnTo>
                  <a:lnTo>
                    <a:pt x="116052" y="19202"/>
                  </a:lnTo>
                  <a:lnTo>
                    <a:pt x="116255" y="19507"/>
                  </a:lnTo>
                  <a:lnTo>
                    <a:pt x="116255" y="18592"/>
                  </a:lnTo>
                  <a:lnTo>
                    <a:pt x="115963" y="18478"/>
                  </a:lnTo>
                  <a:lnTo>
                    <a:pt x="116179" y="18364"/>
                  </a:lnTo>
                  <a:lnTo>
                    <a:pt x="116357" y="18237"/>
                  </a:lnTo>
                  <a:lnTo>
                    <a:pt x="116611" y="17945"/>
                  </a:lnTo>
                  <a:lnTo>
                    <a:pt x="116700" y="16548"/>
                  </a:lnTo>
                  <a:lnTo>
                    <a:pt x="116547" y="16344"/>
                  </a:lnTo>
                  <a:lnTo>
                    <a:pt x="116217" y="15875"/>
                  </a:lnTo>
                  <a:lnTo>
                    <a:pt x="115938" y="15760"/>
                  </a:lnTo>
                  <a:lnTo>
                    <a:pt x="115938" y="16840"/>
                  </a:lnTo>
                  <a:lnTo>
                    <a:pt x="115849" y="17868"/>
                  </a:lnTo>
                  <a:lnTo>
                    <a:pt x="115303" y="18186"/>
                  </a:lnTo>
                  <a:lnTo>
                    <a:pt x="115036" y="18237"/>
                  </a:lnTo>
                  <a:lnTo>
                    <a:pt x="113182" y="18237"/>
                  </a:lnTo>
                  <a:lnTo>
                    <a:pt x="113182" y="16344"/>
                  </a:lnTo>
                  <a:lnTo>
                    <a:pt x="115011" y="16344"/>
                  </a:lnTo>
                  <a:lnTo>
                    <a:pt x="115290" y="16383"/>
                  </a:lnTo>
                  <a:lnTo>
                    <a:pt x="115798" y="16598"/>
                  </a:lnTo>
                  <a:lnTo>
                    <a:pt x="115938" y="16840"/>
                  </a:lnTo>
                  <a:lnTo>
                    <a:pt x="115938" y="15760"/>
                  </a:lnTo>
                  <a:lnTo>
                    <a:pt x="115709" y="15659"/>
                  </a:lnTo>
                  <a:lnTo>
                    <a:pt x="112369" y="15659"/>
                  </a:lnTo>
                  <a:lnTo>
                    <a:pt x="112369" y="21767"/>
                  </a:lnTo>
                  <a:lnTo>
                    <a:pt x="115760" y="21767"/>
                  </a:lnTo>
                  <a:lnTo>
                    <a:pt x="116344" y="21526"/>
                  </a:lnTo>
                  <a:lnTo>
                    <a:pt x="116713" y="21056"/>
                  </a:lnTo>
                  <a:lnTo>
                    <a:pt x="116954" y="20739"/>
                  </a:lnTo>
                  <a:lnTo>
                    <a:pt x="116967" y="19202"/>
                  </a:lnTo>
                  <a:close/>
                </a:path>
                <a:path w="124460" h="53975">
                  <a:moveTo>
                    <a:pt x="121412" y="35153"/>
                  </a:moveTo>
                  <a:lnTo>
                    <a:pt x="120523" y="35153"/>
                  </a:lnTo>
                  <a:lnTo>
                    <a:pt x="120523" y="32461"/>
                  </a:lnTo>
                  <a:lnTo>
                    <a:pt x="120523" y="31292"/>
                  </a:lnTo>
                  <a:lnTo>
                    <a:pt x="119900" y="31292"/>
                  </a:lnTo>
                  <a:lnTo>
                    <a:pt x="119773" y="31470"/>
                  </a:lnTo>
                  <a:lnTo>
                    <a:pt x="119773" y="32461"/>
                  </a:lnTo>
                  <a:lnTo>
                    <a:pt x="119773" y="35153"/>
                  </a:lnTo>
                  <a:lnTo>
                    <a:pt x="117856" y="35153"/>
                  </a:lnTo>
                  <a:lnTo>
                    <a:pt x="119773" y="32461"/>
                  </a:lnTo>
                  <a:lnTo>
                    <a:pt x="119773" y="31470"/>
                  </a:lnTo>
                  <a:lnTo>
                    <a:pt x="117170" y="35077"/>
                  </a:lnTo>
                  <a:lnTo>
                    <a:pt x="117170" y="35814"/>
                  </a:lnTo>
                  <a:lnTo>
                    <a:pt x="119773" y="35814"/>
                  </a:lnTo>
                  <a:lnTo>
                    <a:pt x="119773" y="37261"/>
                  </a:lnTo>
                  <a:lnTo>
                    <a:pt x="120523" y="37261"/>
                  </a:lnTo>
                  <a:lnTo>
                    <a:pt x="120523" y="35814"/>
                  </a:lnTo>
                  <a:lnTo>
                    <a:pt x="121412" y="35814"/>
                  </a:lnTo>
                  <a:lnTo>
                    <a:pt x="121412" y="35153"/>
                  </a:lnTo>
                  <a:close/>
                </a:path>
                <a:path w="124460" h="53975">
                  <a:moveTo>
                    <a:pt x="123913" y="34671"/>
                  </a:moveTo>
                  <a:lnTo>
                    <a:pt x="122478" y="31051"/>
                  </a:lnTo>
                  <a:lnTo>
                    <a:pt x="121970" y="31051"/>
                  </a:lnTo>
                  <a:lnTo>
                    <a:pt x="122377" y="31826"/>
                  </a:lnTo>
                  <a:lnTo>
                    <a:pt x="122656" y="32410"/>
                  </a:lnTo>
                  <a:lnTo>
                    <a:pt x="123012" y="33489"/>
                  </a:lnTo>
                  <a:lnTo>
                    <a:pt x="123126" y="34226"/>
                  </a:lnTo>
                  <a:lnTo>
                    <a:pt x="123126" y="35826"/>
                  </a:lnTo>
                  <a:lnTo>
                    <a:pt x="123024" y="36525"/>
                  </a:lnTo>
                  <a:lnTo>
                    <a:pt x="122707" y="37515"/>
                  </a:lnTo>
                  <a:lnTo>
                    <a:pt x="122428" y="38150"/>
                  </a:lnTo>
                  <a:lnTo>
                    <a:pt x="121983" y="39001"/>
                  </a:lnTo>
                  <a:lnTo>
                    <a:pt x="122504" y="39001"/>
                  </a:lnTo>
                  <a:lnTo>
                    <a:pt x="123012" y="38201"/>
                  </a:lnTo>
                  <a:lnTo>
                    <a:pt x="123355" y="37592"/>
                  </a:lnTo>
                  <a:lnTo>
                    <a:pt x="123786" y="36537"/>
                  </a:lnTo>
                  <a:lnTo>
                    <a:pt x="123913" y="35801"/>
                  </a:lnTo>
                  <a:lnTo>
                    <a:pt x="123913" y="34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861966" y="1572437"/>
              <a:ext cx="100330" cy="53975"/>
            </a:xfrm>
            <a:custGeom>
              <a:avLst/>
              <a:gdLst/>
              <a:ahLst/>
              <a:cxnLst/>
              <a:rect l="l" t="t" r="r" b="b"/>
              <a:pathLst>
                <a:path w="100329" h="53975">
                  <a:moveTo>
                    <a:pt x="3581" y="48145"/>
                  </a:moveTo>
                  <a:lnTo>
                    <a:pt x="2832" y="48145"/>
                  </a:lnTo>
                  <a:lnTo>
                    <a:pt x="2832" y="50774"/>
                  </a:lnTo>
                  <a:lnTo>
                    <a:pt x="2781" y="51117"/>
                  </a:lnTo>
                  <a:lnTo>
                    <a:pt x="2489" y="51828"/>
                  </a:lnTo>
                  <a:lnTo>
                    <a:pt x="2133" y="52070"/>
                  </a:lnTo>
                  <a:lnTo>
                    <a:pt x="1257" y="52070"/>
                  </a:lnTo>
                  <a:lnTo>
                    <a:pt x="1003" y="51930"/>
                  </a:lnTo>
                  <a:lnTo>
                    <a:pt x="800" y="51523"/>
                  </a:lnTo>
                  <a:lnTo>
                    <a:pt x="762" y="51333"/>
                  </a:lnTo>
                  <a:lnTo>
                    <a:pt x="762" y="48145"/>
                  </a:lnTo>
                  <a:lnTo>
                    <a:pt x="0" y="48145"/>
                  </a:lnTo>
                  <a:lnTo>
                    <a:pt x="0" y="51562"/>
                  </a:lnTo>
                  <a:lnTo>
                    <a:pt x="63" y="51866"/>
                  </a:lnTo>
                  <a:lnTo>
                    <a:pt x="419" y="52514"/>
                  </a:lnTo>
                  <a:lnTo>
                    <a:pt x="850" y="52730"/>
                  </a:lnTo>
                  <a:lnTo>
                    <a:pt x="1892" y="52730"/>
                  </a:lnTo>
                  <a:lnTo>
                    <a:pt x="2235" y="52603"/>
                  </a:lnTo>
                  <a:lnTo>
                    <a:pt x="2667" y="52260"/>
                  </a:lnTo>
                  <a:lnTo>
                    <a:pt x="2794" y="52120"/>
                  </a:lnTo>
                  <a:lnTo>
                    <a:pt x="2882" y="51943"/>
                  </a:lnTo>
                  <a:lnTo>
                    <a:pt x="2870" y="52603"/>
                  </a:lnTo>
                  <a:lnTo>
                    <a:pt x="3581" y="52603"/>
                  </a:lnTo>
                  <a:lnTo>
                    <a:pt x="3581" y="48145"/>
                  </a:lnTo>
                  <a:close/>
                </a:path>
                <a:path w="100329" h="53975">
                  <a:moveTo>
                    <a:pt x="3581" y="32651"/>
                  </a:moveTo>
                  <a:lnTo>
                    <a:pt x="2832" y="32651"/>
                  </a:lnTo>
                  <a:lnTo>
                    <a:pt x="2832" y="35280"/>
                  </a:lnTo>
                  <a:lnTo>
                    <a:pt x="2781" y="35623"/>
                  </a:lnTo>
                  <a:lnTo>
                    <a:pt x="2489" y="36334"/>
                  </a:lnTo>
                  <a:lnTo>
                    <a:pt x="2133" y="36563"/>
                  </a:lnTo>
                  <a:lnTo>
                    <a:pt x="1257" y="36563"/>
                  </a:lnTo>
                  <a:lnTo>
                    <a:pt x="1003" y="36436"/>
                  </a:lnTo>
                  <a:lnTo>
                    <a:pt x="800" y="36017"/>
                  </a:lnTo>
                  <a:lnTo>
                    <a:pt x="762" y="35839"/>
                  </a:lnTo>
                  <a:lnTo>
                    <a:pt x="762" y="32651"/>
                  </a:lnTo>
                  <a:lnTo>
                    <a:pt x="0" y="32651"/>
                  </a:lnTo>
                  <a:lnTo>
                    <a:pt x="0" y="36055"/>
                  </a:lnTo>
                  <a:lnTo>
                    <a:pt x="63" y="36360"/>
                  </a:lnTo>
                  <a:lnTo>
                    <a:pt x="419" y="37020"/>
                  </a:lnTo>
                  <a:lnTo>
                    <a:pt x="850" y="37223"/>
                  </a:lnTo>
                  <a:lnTo>
                    <a:pt x="1892" y="37223"/>
                  </a:lnTo>
                  <a:lnTo>
                    <a:pt x="2235" y="37109"/>
                  </a:lnTo>
                  <a:lnTo>
                    <a:pt x="2667" y="36753"/>
                  </a:lnTo>
                  <a:lnTo>
                    <a:pt x="2794" y="36626"/>
                  </a:lnTo>
                  <a:lnTo>
                    <a:pt x="2882" y="36449"/>
                  </a:lnTo>
                  <a:lnTo>
                    <a:pt x="2870" y="37109"/>
                  </a:lnTo>
                  <a:lnTo>
                    <a:pt x="3581" y="37109"/>
                  </a:lnTo>
                  <a:lnTo>
                    <a:pt x="3581" y="32651"/>
                  </a:lnTo>
                  <a:close/>
                </a:path>
                <a:path w="100329" h="53975">
                  <a:moveTo>
                    <a:pt x="3581" y="17157"/>
                  </a:moveTo>
                  <a:lnTo>
                    <a:pt x="2832" y="17157"/>
                  </a:lnTo>
                  <a:lnTo>
                    <a:pt x="2832" y="19773"/>
                  </a:lnTo>
                  <a:lnTo>
                    <a:pt x="2781" y="20116"/>
                  </a:lnTo>
                  <a:lnTo>
                    <a:pt x="2489" y="20840"/>
                  </a:lnTo>
                  <a:lnTo>
                    <a:pt x="2133" y="21069"/>
                  </a:lnTo>
                  <a:lnTo>
                    <a:pt x="1257" y="21069"/>
                  </a:lnTo>
                  <a:lnTo>
                    <a:pt x="1003" y="20942"/>
                  </a:lnTo>
                  <a:lnTo>
                    <a:pt x="800" y="20523"/>
                  </a:lnTo>
                  <a:lnTo>
                    <a:pt x="762" y="20332"/>
                  </a:lnTo>
                  <a:lnTo>
                    <a:pt x="762" y="17157"/>
                  </a:lnTo>
                  <a:lnTo>
                    <a:pt x="0" y="17157"/>
                  </a:lnTo>
                  <a:lnTo>
                    <a:pt x="0" y="20561"/>
                  </a:lnTo>
                  <a:lnTo>
                    <a:pt x="63" y="20866"/>
                  </a:lnTo>
                  <a:lnTo>
                    <a:pt x="419" y="21513"/>
                  </a:lnTo>
                  <a:lnTo>
                    <a:pt x="850" y="21729"/>
                  </a:lnTo>
                  <a:lnTo>
                    <a:pt x="1892" y="21729"/>
                  </a:lnTo>
                  <a:lnTo>
                    <a:pt x="2235" y="21615"/>
                  </a:lnTo>
                  <a:lnTo>
                    <a:pt x="2667" y="21259"/>
                  </a:lnTo>
                  <a:lnTo>
                    <a:pt x="2794" y="21120"/>
                  </a:lnTo>
                  <a:lnTo>
                    <a:pt x="2882" y="20955"/>
                  </a:lnTo>
                  <a:lnTo>
                    <a:pt x="2870" y="21615"/>
                  </a:lnTo>
                  <a:lnTo>
                    <a:pt x="3581" y="21615"/>
                  </a:lnTo>
                  <a:lnTo>
                    <a:pt x="3581" y="17157"/>
                  </a:lnTo>
                  <a:close/>
                </a:path>
                <a:path w="100329" h="53975">
                  <a:moveTo>
                    <a:pt x="8166" y="50901"/>
                  </a:moveTo>
                  <a:lnTo>
                    <a:pt x="8013" y="50596"/>
                  </a:lnTo>
                  <a:lnTo>
                    <a:pt x="7531" y="50292"/>
                  </a:lnTo>
                  <a:lnTo>
                    <a:pt x="7175" y="50165"/>
                  </a:lnTo>
                  <a:lnTo>
                    <a:pt x="5930" y="49860"/>
                  </a:lnTo>
                  <a:lnTo>
                    <a:pt x="5765" y="49796"/>
                  </a:lnTo>
                  <a:lnTo>
                    <a:pt x="5461" y="49618"/>
                  </a:lnTo>
                  <a:lnTo>
                    <a:pt x="5359" y="49453"/>
                  </a:lnTo>
                  <a:lnTo>
                    <a:pt x="5359" y="49085"/>
                  </a:lnTo>
                  <a:lnTo>
                    <a:pt x="5435" y="48945"/>
                  </a:lnTo>
                  <a:lnTo>
                    <a:pt x="5727" y="48717"/>
                  </a:lnTo>
                  <a:lnTo>
                    <a:pt x="5943" y="48666"/>
                  </a:lnTo>
                  <a:lnTo>
                    <a:pt x="6654" y="48666"/>
                  </a:lnTo>
                  <a:lnTo>
                    <a:pt x="7302" y="49428"/>
                  </a:lnTo>
                  <a:lnTo>
                    <a:pt x="8001" y="49428"/>
                  </a:lnTo>
                  <a:lnTo>
                    <a:pt x="8013" y="49136"/>
                  </a:lnTo>
                  <a:lnTo>
                    <a:pt x="7924" y="48869"/>
                  </a:lnTo>
                  <a:lnTo>
                    <a:pt x="7442" y="48221"/>
                  </a:lnTo>
                  <a:lnTo>
                    <a:pt x="6959" y="48031"/>
                  </a:lnTo>
                  <a:lnTo>
                    <a:pt x="5778" y="48031"/>
                  </a:lnTo>
                  <a:lnTo>
                    <a:pt x="5359" y="48158"/>
                  </a:lnTo>
                  <a:lnTo>
                    <a:pt x="4749" y="48679"/>
                  </a:lnTo>
                  <a:lnTo>
                    <a:pt x="4610" y="49022"/>
                  </a:lnTo>
                  <a:lnTo>
                    <a:pt x="4610" y="49796"/>
                  </a:lnTo>
                  <a:lnTo>
                    <a:pt x="4762" y="50088"/>
                  </a:lnTo>
                  <a:lnTo>
                    <a:pt x="5270" y="50406"/>
                  </a:lnTo>
                  <a:lnTo>
                    <a:pt x="5549" y="50507"/>
                  </a:lnTo>
                  <a:lnTo>
                    <a:pt x="6845" y="50825"/>
                  </a:lnTo>
                  <a:lnTo>
                    <a:pt x="7061" y="50901"/>
                  </a:lnTo>
                  <a:lnTo>
                    <a:pt x="7327" y="51066"/>
                  </a:lnTo>
                  <a:lnTo>
                    <a:pt x="7416" y="51206"/>
                  </a:lnTo>
                  <a:lnTo>
                    <a:pt x="7416" y="51650"/>
                  </a:lnTo>
                  <a:lnTo>
                    <a:pt x="7315" y="51841"/>
                  </a:lnTo>
                  <a:lnTo>
                    <a:pt x="6896" y="52082"/>
                  </a:lnTo>
                  <a:lnTo>
                    <a:pt x="6642" y="52133"/>
                  </a:lnTo>
                  <a:lnTo>
                    <a:pt x="5905" y="52133"/>
                  </a:lnTo>
                  <a:lnTo>
                    <a:pt x="5575" y="52019"/>
                  </a:lnTo>
                  <a:lnTo>
                    <a:pt x="5283" y="51650"/>
                  </a:lnTo>
                  <a:lnTo>
                    <a:pt x="5219" y="51460"/>
                  </a:lnTo>
                  <a:lnTo>
                    <a:pt x="5194" y="51206"/>
                  </a:lnTo>
                  <a:lnTo>
                    <a:pt x="4483" y="51206"/>
                  </a:lnTo>
                  <a:lnTo>
                    <a:pt x="4495" y="51650"/>
                  </a:lnTo>
                  <a:lnTo>
                    <a:pt x="4648" y="52019"/>
                  </a:lnTo>
                  <a:lnTo>
                    <a:pt x="5194" y="52628"/>
                  </a:lnTo>
                  <a:lnTo>
                    <a:pt x="5664" y="52768"/>
                  </a:lnTo>
                  <a:lnTo>
                    <a:pt x="6946" y="52768"/>
                  </a:lnTo>
                  <a:lnTo>
                    <a:pt x="7404" y="52628"/>
                  </a:lnTo>
                  <a:lnTo>
                    <a:pt x="8001" y="52057"/>
                  </a:lnTo>
                  <a:lnTo>
                    <a:pt x="8166" y="51714"/>
                  </a:lnTo>
                  <a:lnTo>
                    <a:pt x="8166" y="50901"/>
                  </a:lnTo>
                  <a:close/>
                </a:path>
                <a:path w="100329" h="53975">
                  <a:moveTo>
                    <a:pt x="8166" y="35407"/>
                  </a:moveTo>
                  <a:lnTo>
                    <a:pt x="8013" y="35102"/>
                  </a:lnTo>
                  <a:lnTo>
                    <a:pt x="7531" y="34785"/>
                  </a:lnTo>
                  <a:lnTo>
                    <a:pt x="7175" y="34671"/>
                  </a:lnTo>
                  <a:lnTo>
                    <a:pt x="5930" y="34366"/>
                  </a:lnTo>
                  <a:lnTo>
                    <a:pt x="5765" y="34302"/>
                  </a:lnTo>
                  <a:lnTo>
                    <a:pt x="5461" y="34112"/>
                  </a:lnTo>
                  <a:lnTo>
                    <a:pt x="5359" y="33959"/>
                  </a:lnTo>
                  <a:lnTo>
                    <a:pt x="5359" y="33591"/>
                  </a:lnTo>
                  <a:lnTo>
                    <a:pt x="5435" y="33439"/>
                  </a:lnTo>
                  <a:lnTo>
                    <a:pt x="5727" y="33223"/>
                  </a:lnTo>
                  <a:lnTo>
                    <a:pt x="5943" y="33172"/>
                  </a:lnTo>
                  <a:lnTo>
                    <a:pt x="6654" y="33172"/>
                  </a:lnTo>
                  <a:lnTo>
                    <a:pt x="7302" y="33934"/>
                  </a:lnTo>
                  <a:lnTo>
                    <a:pt x="8001" y="33934"/>
                  </a:lnTo>
                  <a:lnTo>
                    <a:pt x="8013" y="33642"/>
                  </a:lnTo>
                  <a:lnTo>
                    <a:pt x="7924" y="33375"/>
                  </a:lnTo>
                  <a:lnTo>
                    <a:pt x="7442" y="32727"/>
                  </a:lnTo>
                  <a:lnTo>
                    <a:pt x="6959" y="32537"/>
                  </a:lnTo>
                  <a:lnTo>
                    <a:pt x="5778" y="32537"/>
                  </a:lnTo>
                  <a:lnTo>
                    <a:pt x="5359" y="32664"/>
                  </a:lnTo>
                  <a:lnTo>
                    <a:pt x="4749" y="33185"/>
                  </a:lnTo>
                  <a:lnTo>
                    <a:pt x="4610" y="33528"/>
                  </a:lnTo>
                  <a:lnTo>
                    <a:pt x="4610" y="34302"/>
                  </a:lnTo>
                  <a:lnTo>
                    <a:pt x="4762" y="34582"/>
                  </a:lnTo>
                  <a:lnTo>
                    <a:pt x="5270" y="34912"/>
                  </a:lnTo>
                  <a:lnTo>
                    <a:pt x="5549" y="35013"/>
                  </a:lnTo>
                  <a:lnTo>
                    <a:pt x="6845" y="35331"/>
                  </a:lnTo>
                  <a:lnTo>
                    <a:pt x="7061" y="35407"/>
                  </a:lnTo>
                  <a:lnTo>
                    <a:pt x="7327" y="35572"/>
                  </a:lnTo>
                  <a:lnTo>
                    <a:pt x="7416" y="35712"/>
                  </a:lnTo>
                  <a:lnTo>
                    <a:pt x="7416" y="36156"/>
                  </a:lnTo>
                  <a:lnTo>
                    <a:pt x="7315" y="36347"/>
                  </a:lnTo>
                  <a:lnTo>
                    <a:pt x="6896" y="36588"/>
                  </a:lnTo>
                  <a:lnTo>
                    <a:pt x="6642" y="36639"/>
                  </a:lnTo>
                  <a:lnTo>
                    <a:pt x="5905" y="36639"/>
                  </a:lnTo>
                  <a:lnTo>
                    <a:pt x="5575" y="36525"/>
                  </a:lnTo>
                  <a:lnTo>
                    <a:pt x="5283" y="36156"/>
                  </a:lnTo>
                  <a:lnTo>
                    <a:pt x="5219" y="35953"/>
                  </a:lnTo>
                  <a:lnTo>
                    <a:pt x="5194" y="35712"/>
                  </a:lnTo>
                  <a:lnTo>
                    <a:pt x="4483" y="35712"/>
                  </a:lnTo>
                  <a:lnTo>
                    <a:pt x="4495" y="36156"/>
                  </a:lnTo>
                  <a:lnTo>
                    <a:pt x="4648" y="36525"/>
                  </a:lnTo>
                  <a:lnTo>
                    <a:pt x="5194" y="37122"/>
                  </a:lnTo>
                  <a:lnTo>
                    <a:pt x="5664" y="37274"/>
                  </a:lnTo>
                  <a:lnTo>
                    <a:pt x="6946" y="37274"/>
                  </a:lnTo>
                  <a:lnTo>
                    <a:pt x="7404" y="37134"/>
                  </a:lnTo>
                  <a:lnTo>
                    <a:pt x="8001" y="36550"/>
                  </a:lnTo>
                  <a:lnTo>
                    <a:pt x="8166" y="36220"/>
                  </a:lnTo>
                  <a:lnTo>
                    <a:pt x="8166" y="35407"/>
                  </a:lnTo>
                  <a:close/>
                </a:path>
                <a:path w="100329" h="53975">
                  <a:moveTo>
                    <a:pt x="8166" y="19900"/>
                  </a:moveTo>
                  <a:lnTo>
                    <a:pt x="8013" y="19608"/>
                  </a:lnTo>
                  <a:lnTo>
                    <a:pt x="7531" y="19291"/>
                  </a:lnTo>
                  <a:lnTo>
                    <a:pt x="7175" y="19164"/>
                  </a:lnTo>
                  <a:lnTo>
                    <a:pt x="5930" y="18859"/>
                  </a:lnTo>
                  <a:lnTo>
                    <a:pt x="5765" y="18796"/>
                  </a:lnTo>
                  <a:lnTo>
                    <a:pt x="5461" y="18618"/>
                  </a:lnTo>
                  <a:lnTo>
                    <a:pt x="5359" y="18465"/>
                  </a:lnTo>
                  <a:lnTo>
                    <a:pt x="5359" y="18084"/>
                  </a:lnTo>
                  <a:lnTo>
                    <a:pt x="5435" y="17945"/>
                  </a:lnTo>
                  <a:lnTo>
                    <a:pt x="5727" y="17729"/>
                  </a:lnTo>
                  <a:lnTo>
                    <a:pt x="5943" y="17678"/>
                  </a:lnTo>
                  <a:lnTo>
                    <a:pt x="6654" y="17678"/>
                  </a:lnTo>
                  <a:lnTo>
                    <a:pt x="7302" y="18427"/>
                  </a:lnTo>
                  <a:lnTo>
                    <a:pt x="8001" y="18427"/>
                  </a:lnTo>
                  <a:lnTo>
                    <a:pt x="8013" y="18148"/>
                  </a:lnTo>
                  <a:lnTo>
                    <a:pt x="7924" y="17881"/>
                  </a:lnTo>
                  <a:lnTo>
                    <a:pt x="7442" y="17233"/>
                  </a:lnTo>
                  <a:lnTo>
                    <a:pt x="6959" y="17030"/>
                  </a:lnTo>
                  <a:lnTo>
                    <a:pt x="5778" y="17030"/>
                  </a:lnTo>
                  <a:lnTo>
                    <a:pt x="5359" y="17170"/>
                  </a:lnTo>
                  <a:lnTo>
                    <a:pt x="4749" y="17691"/>
                  </a:lnTo>
                  <a:lnTo>
                    <a:pt x="4610" y="18021"/>
                  </a:lnTo>
                  <a:lnTo>
                    <a:pt x="4610" y="18808"/>
                  </a:lnTo>
                  <a:lnTo>
                    <a:pt x="4762" y="19088"/>
                  </a:lnTo>
                  <a:lnTo>
                    <a:pt x="5270" y="19405"/>
                  </a:lnTo>
                  <a:lnTo>
                    <a:pt x="5549" y="19507"/>
                  </a:lnTo>
                  <a:lnTo>
                    <a:pt x="6845" y="19837"/>
                  </a:lnTo>
                  <a:lnTo>
                    <a:pt x="7061" y="19900"/>
                  </a:lnTo>
                  <a:lnTo>
                    <a:pt x="7327" y="20066"/>
                  </a:lnTo>
                  <a:lnTo>
                    <a:pt x="7416" y="20218"/>
                  </a:lnTo>
                  <a:lnTo>
                    <a:pt x="7416" y="20662"/>
                  </a:lnTo>
                  <a:lnTo>
                    <a:pt x="7315" y="20840"/>
                  </a:lnTo>
                  <a:lnTo>
                    <a:pt x="6896" y="21082"/>
                  </a:lnTo>
                  <a:lnTo>
                    <a:pt x="6642" y="21145"/>
                  </a:lnTo>
                  <a:lnTo>
                    <a:pt x="5905" y="21145"/>
                  </a:lnTo>
                  <a:lnTo>
                    <a:pt x="5575" y="21031"/>
                  </a:lnTo>
                  <a:lnTo>
                    <a:pt x="5283" y="20650"/>
                  </a:lnTo>
                  <a:lnTo>
                    <a:pt x="5219" y="20459"/>
                  </a:lnTo>
                  <a:lnTo>
                    <a:pt x="5194" y="20205"/>
                  </a:lnTo>
                  <a:lnTo>
                    <a:pt x="4483" y="20205"/>
                  </a:lnTo>
                  <a:lnTo>
                    <a:pt x="4495" y="20650"/>
                  </a:lnTo>
                  <a:lnTo>
                    <a:pt x="4648" y="21031"/>
                  </a:lnTo>
                  <a:lnTo>
                    <a:pt x="5194" y="21628"/>
                  </a:lnTo>
                  <a:lnTo>
                    <a:pt x="5664" y="21780"/>
                  </a:lnTo>
                  <a:lnTo>
                    <a:pt x="6946" y="21780"/>
                  </a:lnTo>
                  <a:lnTo>
                    <a:pt x="7404" y="21640"/>
                  </a:lnTo>
                  <a:lnTo>
                    <a:pt x="8001" y="21056"/>
                  </a:lnTo>
                  <a:lnTo>
                    <a:pt x="8166" y="20713"/>
                  </a:lnTo>
                  <a:lnTo>
                    <a:pt x="8166" y="19900"/>
                  </a:lnTo>
                  <a:close/>
                </a:path>
                <a:path w="100329" h="53975">
                  <a:moveTo>
                    <a:pt x="12839" y="50609"/>
                  </a:moveTo>
                  <a:lnTo>
                    <a:pt x="12827" y="50025"/>
                  </a:lnTo>
                  <a:lnTo>
                    <a:pt x="12738" y="49441"/>
                  </a:lnTo>
                  <a:lnTo>
                    <a:pt x="12623" y="49072"/>
                  </a:lnTo>
                  <a:lnTo>
                    <a:pt x="12369" y="48704"/>
                  </a:lnTo>
                  <a:lnTo>
                    <a:pt x="12090" y="48412"/>
                  </a:lnTo>
                  <a:lnTo>
                    <a:pt x="12065" y="50025"/>
                  </a:lnTo>
                  <a:lnTo>
                    <a:pt x="9588" y="50025"/>
                  </a:lnTo>
                  <a:lnTo>
                    <a:pt x="9601" y="49695"/>
                  </a:lnTo>
                  <a:lnTo>
                    <a:pt x="9728" y="49326"/>
                  </a:lnTo>
                  <a:lnTo>
                    <a:pt x="10198" y="48818"/>
                  </a:lnTo>
                  <a:lnTo>
                    <a:pt x="10490" y="48704"/>
                  </a:lnTo>
                  <a:lnTo>
                    <a:pt x="11303" y="48704"/>
                  </a:lnTo>
                  <a:lnTo>
                    <a:pt x="11645" y="48882"/>
                  </a:lnTo>
                  <a:lnTo>
                    <a:pt x="11899" y="49326"/>
                  </a:lnTo>
                  <a:lnTo>
                    <a:pt x="12014" y="49631"/>
                  </a:lnTo>
                  <a:lnTo>
                    <a:pt x="12065" y="50025"/>
                  </a:lnTo>
                  <a:lnTo>
                    <a:pt x="12065" y="48412"/>
                  </a:lnTo>
                  <a:lnTo>
                    <a:pt x="11493" y="48120"/>
                  </a:lnTo>
                  <a:lnTo>
                    <a:pt x="11188" y="48044"/>
                  </a:lnTo>
                  <a:lnTo>
                    <a:pt x="10248" y="48044"/>
                  </a:lnTo>
                  <a:lnTo>
                    <a:pt x="9740" y="48272"/>
                  </a:lnTo>
                  <a:lnTo>
                    <a:pt x="8966" y="49161"/>
                  </a:lnTo>
                  <a:lnTo>
                    <a:pt x="8864" y="49441"/>
                  </a:lnTo>
                  <a:lnTo>
                    <a:pt x="8953" y="51752"/>
                  </a:lnTo>
                  <a:lnTo>
                    <a:pt x="9728" y="52565"/>
                  </a:lnTo>
                  <a:lnTo>
                    <a:pt x="10198" y="52768"/>
                  </a:lnTo>
                  <a:lnTo>
                    <a:pt x="10985" y="52768"/>
                  </a:lnTo>
                  <a:lnTo>
                    <a:pt x="12776" y="51206"/>
                  </a:lnTo>
                  <a:lnTo>
                    <a:pt x="12039" y="51206"/>
                  </a:lnTo>
                  <a:lnTo>
                    <a:pt x="11963" y="51435"/>
                  </a:lnTo>
                  <a:lnTo>
                    <a:pt x="11887" y="51574"/>
                  </a:lnTo>
                  <a:lnTo>
                    <a:pt x="11518" y="51981"/>
                  </a:lnTo>
                  <a:lnTo>
                    <a:pt x="11214" y="52108"/>
                  </a:lnTo>
                  <a:lnTo>
                    <a:pt x="10401" y="52108"/>
                  </a:lnTo>
                  <a:lnTo>
                    <a:pt x="10109" y="51981"/>
                  </a:lnTo>
                  <a:lnTo>
                    <a:pt x="9690" y="51435"/>
                  </a:lnTo>
                  <a:lnTo>
                    <a:pt x="9575" y="50609"/>
                  </a:lnTo>
                  <a:lnTo>
                    <a:pt x="12839" y="50609"/>
                  </a:lnTo>
                  <a:close/>
                </a:path>
                <a:path w="100329" h="53975">
                  <a:moveTo>
                    <a:pt x="12839" y="35115"/>
                  </a:moveTo>
                  <a:lnTo>
                    <a:pt x="12827" y="34518"/>
                  </a:lnTo>
                  <a:lnTo>
                    <a:pt x="12738" y="33947"/>
                  </a:lnTo>
                  <a:lnTo>
                    <a:pt x="12623" y="33578"/>
                  </a:lnTo>
                  <a:lnTo>
                    <a:pt x="12369" y="33210"/>
                  </a:lnTo>
                  <a:lnTo>
                    <a:pt x="12090" y="32918"/>
                  </a:lnTo>
                  <a:lnTo>
                    <a:pt x="12065" y="34518"/>
                  </a:lnTo>
                  <a:lnTo>
                    <a:pt x="9588" y="34518"/>
                  </a:lnTo>
                  <a:lnTo>
                    <a:pt x="9601" y="34201"/>
                  </a:lnTo>
                  <a:lnTo>
                    <a:pt x="9728" y="33820"/>
                  </a:lnTo>
                  <a:lnTo>
                    <a:pt x="10198" y="33324"/>
                  </a:lnTo>
                  <a:lnTo>
                    <a:pt x="10490" y="33210"/>
                  </a:lnTo>
                  <a:lnTo>
                    <a:pt x="11303" y="33210"/>
                  </a:lnTo>
                  <a:lnTo>
                    <a:pt x="11645" y="33388"/>
                  </a:lnTo>
                  <a:lnTo>
                    <a:pt x="11899" y="33832"/>
                  </a:lnTo>
                  <a:lnTo>
                    <a:pt x="12014" y="34137"/>
                  </a:lnTo>
                  <a:lnTo>
                    <a:pt x="12065" y="34518"/>
                  </a:lnTo>
                  <a:lnTo>
                    <a:pt x="12065" y="32918"/>
                  </a:lnTo>
                  <a:lnTo>
                    <a:pt x="11493" y="32626"/>
                  </a:lnTo>
                  <a:lnTo>
                    <a:pt x="11188" y="32550"/>
                  </a:lnTo>
                  <a:lnTo>
                    <a:pt x="10248" y="32550"/>
                  </a:lnTo>
                  <a:lnTo>
                    <a:pt x="9740" y="32766"/>
                  </a:lnTo>
                  <a:lnTo>
                    <a:pt x="8966" y="33667"/>
                  </a:lnTo>
                  <a:lnTo>
                    <a:pt x="8864" y="33947"/>
                  </a:lnTo>
                  <a:lnTo>
                    <a:pt x="8953" y="36258"/>
                  </a:lnTo>
                  <a:lnTo>
                    <a:pt x="9728" y="37058"/>
                  </a:lnTo>
                  <a:lnTo>
                    <a:pt x="10198" y="37261"/>
                  </a:lnTo>
                  <a:lnTo>
                    <a:pt x="10985" y="37261"/>
                  </a:lnTo>
                  <a:lnTo>
                    <a:pt x="12776" y="35712"/>
                  </a:lnTo>
                  <a:lnTo>
                    <a:pt x="12039" y="35712"/>
                  </a:lnTo>
                  <a:lnTo>
                    <a:pt x="11963" y="35928"/>
                  </a:lnTo>
                  <a:lnTo>
                    <a:pt x="11887" y="36080"/>
                  </a:lnTo>
                  <a:lnTo>
                    <a:pt x="11518" y="36487"/>
                  </a:lnTo>
                  <a:lnTo>
                    <a:pt x="11214" y="36614"/>
                  </a:lnTo>
                  <a:lnTo>
                    <a:pt x="10401" y="36614"/>
                  </a:lnTo>
                  <a:lnTo>
                    <a:pt x="10109" y="36487"/>
                  </a:lnTo>
                  <a:lnTo>
                    <a:pt x="9690" y="35928"/>
                  </a:lnTo>
                  <a:lnTo>
                    <a:pt x="9575" y="35115"/>
                  </a:lnTo>
                  <a:lnTo>
                    <a:pt x="12839" y="35115"/>
                  </a:lnTo>
                  <a:close/>
                </a:path>
                <a:path w="100329" h="53975">
                  <a:moveTo>
                    <a:pt x="12839" y="19621"/>
                  </a:moveTo>
                  <a:lnTo>
                    <a:pt x="12827" y="19024"/>
                  </a:lnTo>
                  <a:lnTo>
                    <a:pt x="12738" y="18440"/>
                  </a:lnTo>
                  <a:lnTo>
                    <a:pt x="12623" y="18072"/>
                  </a:lnTo>
                  <a:lnTo>
                    <a:pt x="12369" y="17703"/>
                  </a:lnTo>
                  <a:lnTo>
                    <a:pt x="12090" y="17424"/>
                  </a:lnTo>
                  <a:lnTo>
                    <a:pt x="12065" y="19024"/>
                  </a:lnTo>
                  <a:lnTo>
                    <a:pt x="9588" y="19024"/>
                  </a:lnTo>
                  <a:lnTo>
                    <a:pt x="9601" y="18694"/>
                  </a:lnTo>
                  <a:lnTo>
                    <a:pt x="9728" y="18326"/>
                  </a:lnTo>
                  <a:lnTo>
                    <a:pt x="10198" y="17830"/>
                  </a:lnTo>
                  <a:lnTo>
                    <a:pt x="10490" y="17703"/>
                  </a:lnTo>
                  <a:lnTo>
                    <a:pt x="11303" y="17703"/>
                  </a:lnTo>
                  <a:lnTo>
                    <a:pt x="11645" y="17894"/>
                  </a:lnTo>
                  <a:lnTo>
                    <a:pt x="11899" y="18338"/>
                  </a:lnTo>
                  <a:lnTo>
                    <a:pt x="12014" y="18643"/>
                  </a:lnTo>
                  <a:lnTo>
                    <a:pt x="12065" y="19024"/>
                  </a:lnTo>
                  <a:lnTo>
                    <a:pt x="12065" y="17411"/>
                  </a:lnTo>
                  <a:lnTo>
                    <a:pt x="11493" y="17119"/>
                  </a:lnTo>
                  <a:lnTo>
                    <a:pt x="11188" y="17056"/>
                  </a:lnTo>
                  <a:lnTo>
                    <a:pt x="10248" y="17056"/>
                  </a:lnTo>
                  <a:lnTo>
                    <a:pt x="9740" y="17272"/>
                  </a:lnTo>
                  <a:lnTo>
                    <a:pt x="8966" y="18173"/>
                  </a:lnTo>
                  <a:lnTo>
                    <a:pt x="8864" y="18440"/>
                  </a:lnTo>
                  <a:lnTo>
                    <a:pt x="8953" y="20764"/>
                  </a:lnTo>
                  <a:lnTo>
                    <a:pt x="9728" y="21564"/>
                  </a:lnTo>
                  <a:lnTo>
                    <a:pt x="10198" y="21767"/>
                  </a:lnTo>
                  <a:lnTo>
                    <a:pt x="10985" y="21767"/>
                  </a:lnTo>
                  <a:lnTo>
                    <a:pt x="12776" y="20205"/>
                  </a:lnTo>
                  <a:lnTo>
                    <a:pt x="12039" y="20205"/>
                  </a:lnTo>
                  <a:lnTo>
                    <a:pt x="11963" y="20434"/>
                  </a:lnTo>
                  <a:lnTo>
                    <a:pt x="11887" y="20586"/>
                  </a:lnTo>
                  <a:lnTo>
                    <a:pt x="11518" y="20993"/>
                  </a:lnTo>
                  <a:lnTo>
                    <a:pt x="11214" y="21120"/>
                  </a:lnTo>
                  <a:lnTo>
                    <a:pt x="10401" y="21120"/>
                  </a:lnTo>
                  <a:lnTo>
                    <a:pt x="10109" y="20993"/>
                  </a:lnTo>
                  <a:lnTo>
                    <a:pt x="9690" y="20434"/>
                  </a:lnTo>
                  <a:lnTo>
                    <a:pt x="9575" y="19621"/>
                  </a:lnTo>
                  <a:lnTo>
                    <a:pt x="12839" y="19621"/>
                  </a:lnTo>
                  <a:close/>
                </a:path>
                <a:path w="100329" h="53975">
                  <a:moveTo>
                    <a:pt x="15951" y="48069"/>
                  </a:moveTo>
                  <a:lnTo>
                    <a:pt x="15709" y="48044"/>
                  </a:lnTo>
                  <a:lnTo>
                    <a:pt x="15405" y="48044"/>
                  </a:lnTo>
                  <a:lnTo>
                    <a:pt x="15138" y="48158"/>
                  </a:lnTo>
                  <a:lnTo>
                    <a:pt x="14693" y="48590"/>
                  </a:lnTo>
                  <a:lnTo>
                    <a:pt x="14541" y="48768"/>
                  </a:lnTo>
                  <a:lnTo>
                    <a:pt x="14490" y="48920"/>
                  </a:lnTo>
                  <a:lnTo>
                    <a:pt x="14490" y="48145"/>
                  </a:lnTo>
                  <a:lnTo>
                    <a:pt x="13779" y="48145"/>
                  </a:lnTo>
                  <a:lnTo>
                    <a:pt x="13779" y="52603"/>
                  </a:lnTo>
                  <a:lnTo>
                    <a:pt x="14528" y="52603"/>
                  </a:lnTo>
                  <a:lnTo>
                    <a:pt x="14528" y="49720"/>
                  </a:lnTo>
                  <a:lnTo>
                    <a:pt x="14630" y="49441"/>
                  </a:lnTo>
                  <a:lnTo>
                    <a:pt x="15036" y="48958"/>
                  </a:lnTo>
                  <a:lnTo>
                    <a:pt x="15316" y="48844"/>
                  </a:lnTo>
                  <a:lnTo>
                    <a:pt x="15697" y="48844"/>
                  </a:lnTo>
                  <a:lnTo>
                    <a:pt x="15951" y="48856"/>
                  </a:lnTo>
                  <a:lnTo>
                    <a:pt x="15951" y="48069"/>
                  </a:lnTo>
                  <a:close/>
                </a:path>
                <a:path w="100329" h="53975">
                  <a:moveTo>
                    <a:pt x="15951" y="32562"/>
                  </a:moveTo>
                  <a:lnTo>
                    <a:pt x="15709" y="32550"/>
                  </a:lnTo>
                  <a:lnTo>
                    <a:pt x="15405" y="32550"/>
                  </a:lnTo>
                  <a:lnTo>
                    <a:pt x="15138" y="32664"/>
                  </a:lnTo>
                  <a:lnTo>
                    <a:pt x="14693" y="33083"/>
                  </a:lnTo>
                  <a:lnTo>
                    <a:pt x="14541" y="33274"/>
                  </a:lnTo>
                  <a:lnTo>
                    <a:pt x="14490" y="33413"/>
                  </a:lnTo>
                  <a:lnTo>
                    <a:pt x="14490" y="32651"/>
                  </a:lnTo>
                  <a:lnTo>
                    <a:pt x="13779" y="32651"/>
                  </a:lnTo>
                  <a:lnTo>
                    <a:pt x="13779" y="37109"/>
                  </a:lnTo>
                  <a:lnTo>
                    <a:pt x="14528" y="37109"/>
                  </a:lnTo>
                  <a:lnTo>
                    <a:pt x="14528" y="34226"/>
                  </a:lnTo>
                  <a:lnTo>
                    <a:pt x="14630" y="33947"/>
                  </a:lnTo>
                  <a:lnTo>
                    <a:pt x="15036" y="33464"/>
                  </a:lnTo>
                  <a:lnTo>
                    <a:pt x="15316" y="33337"/>
                  </a:lnTo>
                  <a:lnTo>
                    <a:pt x="15697" y="33337"/>
                  </a:lnTo>
                  <a:lnTo>
                    <a:pt x="15951" y="33362"/>
                  </a:lnTo>
                  <a:lnTo>
                    <a:pt x="15951" y="32562"/>
                  </a:lnTo>
                  <a:close/>
                </a:path>
                <a:path w="100329" h="53975">
                  <a:moveTo>
                    <a:pt x="15951" y="17068"/>
                  </a:moveTo>
                  <a:lnTo>
                    <a:pt x="15709" y="17056"/>
                  </a:lnTo>
                  <a:lnTo>
                    <a:pt x="15405" y="17056"/>
                  </a:lnTo>
                  <a:lnTo>
                    <a:pt x="15138" y="17157"/>
                  </a:lnTo>
                  <a:lnTo>
                    <a:pt x="14693" y="17589"/>
                  </a:lnTo>
                  <a:lnTo>
                    <a:pt x="14541" y="17767"/>
                  </a:lnTo>
                  <a:lnTo>
                    <a:pt x="14490" y="17919"/>
                  </a:lnTo>
                  <a:lnTo>
                    <a:pt x="14490" y="17157"/>
                  </a:lnTo>
                  <a:lnTo>
                    <a:pt x="13779" y="17157"/>
                  </a:lnTo>
                  <a:lnTo>
                    <a:pt x="13779" y="21615"/>
                  </a:lnTo>
                  <a:lnTo>
                    <a:pt x="14528" y="21615"/>
                  </a:lnTo>
                  <a:lnTo>
                    <a:pt x="14528" y="18732"/>
                  </a:lnTo>
                  <a:lnTo>
                    <a:pt x="14630" y="18453"/>
                  </a:lnTo>
                  <a:lnTo>
                    <a:pt x="15036" y="17957"/>
                  </a:lnTo>
                  <a:lnTo>
                    <a:pt x="15316" y="17843"/>
                  </a:lnTo>
                  <a:lnTo>
                    <a:pt x="15697" y="17843"/>
                  </a:lnTo>
                  <a:lnTo>
                    <a:pt x="15951" y="17856"/>
                  </a:lnTo>
                  <a:lnTo>
                    <a:pt x="15951" y="17068"/>
                  </a:lnTo>
                  <a:close/>
                </a:path>
                <a:path w="100329" h="53975">
                  <a:moveTo>
                    <a:pt x="20789" y="53251"/>
                  </a:moveTo>
                  <a:lnTo>
                    <a:pt x="16040" y="53251"/>
                  </a:lnTo>
                  <a:lnTo>
                    <a:pt x="16040" y="53670"/>
                  </a:lnTo>
                  <a:lnTo>
                    <a:pt x="20789" y="53670"/>
                  </a:lnTo>
                  <a:lnTo>
                    <a:pt x="20789" y="53251"/>
                  </a:lnTo>
                  <a:close/>
                </a:path>
                <a:path w="100329" h="53975">
                  <a:moveTo>
                    <a:pt x="20789" y="37757"/>
                  </a:moveTo>
                  <a:lnTo>
                    <a:pt x="16040" y="37757"/>
                  </a:lnTo>
                  <a:lnTo>
                    <a:pt x="16040" y="38176"/>
                  </a:lnTo>
                  <a:lnTo>
                    <a:pt x="20789" y="38176"/>
                  </a:lnTo>
                  <a:lnTo>
                    <a:pt x="20789" y="37757"/>
                  </a:lnTo>
                  <a:close/>
                </a:path>
                <a:path w="100329" h="53975">
                  <a:moveTo>
                    <a:pt x="20789" y="22250"/>
                  </a:moveTo>
                  <a:lnTo>
                    <a:pt x="16040" y="22250"/>
                  </a:lnTo>
                  <a:lnTo>
                    <a:pt x="16040" y="22682"/>
                  </a:lnTo>
                  <a:lnTo>
                    <a:pt x="20789" y="22682"/>
                  </a:lnTo>
                  <a:lnTo>
                    <a:pt x="20789" y="22250"/>
                  </a:lnTo>
                  <a:close/>
                </a:path>
                <a:path w="100329" h="53975">
                  <a:moveTo>
                    <a:pt x="22948" y="32651"/>
                  </a:moveTo>
                  <a:lnTo>
                    <a:pt x="22237" y="32651"/>
                  </a:lnTo>
                  <a:lnTo>
                    <a:pt x="22237" y="31407"/>
                  </a:lnTo>
                  <a:lnTo>
                    <a:pt x="21488" y="31407"/>
                  </a:lnTo>
                  <a:lnTo>
                    <a:pt x="21488" y="32651"/>
                  </a:lnTo>
                  <a:lnTo>
                    <a:pt x="20878" y="32651"/>
                  </a:lnTo>
                  <a:lnTo>
                    <a:pt x="20878" y="33261"/>
                  </a:lnTo>
                  <a:lnTo>
                    <a:pt x="21488" y="33261"/>
                  </a:lnTo>
                  <a:lnTo>
                    <a:pt x="21488" y="36499"/>
                  </a:lnTo>
                  <a:lnTo>
                    <a:pt x="21551" y="36728"/>
                  </a:lnTo>
                  <a:lnTo>
                    <a:pt x="21793" y="37084"/>
                  </a:lnTo>
                  <a:lnTo>
                    <a:pt x="22034" y="37172"/>
                  </a:lnTo>
                  <a:lnTo>
                    <a:pt x="22491" y="37172"/>
                  </a:lnTo>
                  <a:lnTo>
                    <a:pt x="22872" y="37134"/>
                  </a:lnTo>
                  <a:lnTo>
                    <a:pt x="22948" y="36512"/>
                  </a:lnTo>
                  <a:lnTo>
                    <a:pt x="22555" y="36525"/>
                  </a:lnTo>
                  <a:lnTo>
                    <a:pt x="22301" y="36423"/>
                  </a:lnTo>
                  <a:lnTo>
                    <a:pt x="22237" y="33261"/>
                  </a:lnTo>
                  <a:lnTo>
                    <a:pt x="22948" y="33261"/>
                  </a:lnTo>
                  <a:lnTo>
                    <a:pt x="22948" y="32651"/>
                  </a:lnTo>
                  <a:close/>
                </a:path>
                <a:path w="100329" h="53975">
                  <a:moveTo>
                    <a:pt x="22948" y="17157"/>
                  </a:moveTo>
                  <a:lnTo>
                    <a:pt x="22237" y="17157"/>
                  </a:lnTo>
                  <a:lnTo>
                    <a:pt x="22237" y="15913"/>
                  </a:lnTo>
                  <a:lnTo>
                    <a:pt x="21488" y="15913"/>
                  </a:lnTo>
                  <a:lnTo>
                    <a:pt x="21488" y="17157"/>
                  </a:lnTo>
                  <a:lnTo>
                    <a:pt x="20878" y="17157"/>
                  </a:lnTo>
                  <a:lnTo>
                    <a:pt x="20878" y="17767"/>
                  </a:lnTo>
                  <a:lnTo>
                    <a:pt x="21488" y="17767"/>
                  </a:lnTo>
                  <a:lnTo>
                    <a:pt x="21488" y="21005"/>
                  </a:lnTo>
                  <a:lnTo>
                    <a:pt x="21551" y="21234"/>
                  </a:lnTo>
                  <a:lnTo>
                    <a:pt x="21793" y="21590"/>
                  </a:lnTo>
                  <a:lnTo>
                    <a:pt x="22034" y="21678"/>
                  </a:lnTo>
                  <a:lnTo>
                    <a:pt x="22491" y="21678"/>
                  </a:lnTo>
                  <a:lnTo>
                    <a:pt x="22872" y="21640"/>
                  </a:lnTo>
                  <a:lnTo>
                    <a:pt x="22948" y="21018"/>
                  </a:lnTo>
                  <a:lnTo>
                    <a:pt x="22555" y="21031"/>
                  </a:lnTo>
                  <a:lnTo>
                    <a:pt x="22301" y="20929"/>
                  </a:lnTo>
                  <a:lnTo>
                    <a:pt x="22237" y="17767"/>
                  </a:lnTo>
                  <a:lnTo>
                    <a:pt x="22948" y="17767"/>
                  </a:lnTo>
                  <a:lnTo>
                    <a:pt x="22948" y="17157"/>
                  </a:lnTo>
                  <a:close/>
                </a:path>
                <a:path w="100329" h="53975">
                  <a:moveTo>
                    <a:pt x="25158" y="50609"/>
                  </a:moveTo>
                  <a:lnTo>
                    <a:pt x="25146" y="50025"/>
                  </a:lnTo>
                  <a:lnTo>
                    <a:pt x="25057" y="49441"/>
                  </a:lnTo>
                  <a:lnTo>
                    <a:pt x="24942" y="49072"/>
                  </a:lnTo>
                  <a:lnTo>
                    <a:pt x="24688" y="48704"/>
                  </a:lnTo>
                  <a:lnTo>
                    <a:pt x="24409" y="48412"/>
                  </a:lnTo>
                  <a:lnTo>
                    <a:pt x="24384" y="50025"/>
                  </a:lnTo>
                  <a:lnTo>
                    <a:pt x="21907" y="50025"/>
                  </a:lnTo>
                  <a:lnTo>
                    <a:pt x="21920" y="49695"/>
                  </a:lnTo>
                  <a:lnTo>
                    <a:pt x="22047" y="49326"/>
                  </a:lnTo>
                  <a:lnTo>
                    <a:pt x="22517" y="48818"/>
                  </a:lnTo>
                  <a:lnTo>
                    <a:pt x="22809" y="48704"/>
                  </a:lnTo>
                  <a:lnTo>
                    <a:pt x="23622" y="48704"/>
                  </a:lnTo>
                  <a:lnTo>
                    <a:pt x="23964" y="48882"/>
                  </a:lnTo>
                  <a:lnTo>
                    <a:pt x="24218" y="49326"/>
                  </a:lnTo>
                  <a:lnTo>
                    <a:pt x="24333" y="49631"/>
                  </a:lnTo>
                  <a:lnTo>
                    <a:pt x="24384" y="50025"/>
                  </a:lnTo>
                  <a:lnTo>
                    <a:pt x="24384" y="48412"/>
                  </a:lnTo>
                  <a:lnTo>
                    <a:pt x="23812" y="48120"/>
                  </a:lnTo>
                  <a:lnTo>
                    <a:pt x="23507" y="48044"/>
                  </a:lnTo>
                  <a:lnTo>
                    <a:pt x="22567" y="48044"/>
                  </a:lnTo>
                  <a:lnTo>
                    <a:pt x="22059" y="48272"/>
                  </a:lnTo>
                  <a:lnTo>
                    <a:pt x="21285" y="49161"/>
                  </a:lnTo>
                  <a:lnTo>
                    <a:pt x="21183" y="49441"/>
                  </a:lnTo>
                  <a:lnTo>
                    <a:pt x="21272" y="51752"/>
                  </a:lnTo>
                  <a:lnTo>
                    <a:pt x="22047" y="52565"/>
                  </a:lnTo>
                  <a:lnTo>
                    <a:pt x="22517" y="52768"/>
                  </a:lnTo>
                  <a:lnTo>
                    <a:pt x="23304" y="52768"/>
                  </a:lnTo>
                  <a:lnTo>
                    <a:pt x="25095" y="51206"/>
                  </a:lnTo>
                  <a:lnTo>
                    <a:pt x="24358" y="51206"/>
                  </a:lnTo>
                  <a:lnTo>
                    <a:pt x="24282" y="51435"/>
                  </a:lnTo>
                  <a:lnTo>
                    <a:pt x="24206" y="51574"/>
                  </a:lnTo>
                  <a:lnTo>
                    <a:pt x="23837" y="51981"/>
                  </a:lnTo>
                  <a:lnTo>
                    <a:pt x="23533" y="52108"/>
                  </a:lnTo>
                  <a:lnTo>
                    <a:pt x="22720" y="52108"/>
                  </a:lnTo>
                  <a:lnTo>
                    <a:pt x="22428" y="51981"/>
                  </a:lnTo>
                  <a:lnTo>
                    <a:pt x="22009" y="51435"/>
                  </a:lnTo>
                  <a:lnTo>
                    <a:pt x="21894" y="50609"/>
                  </a:lnTo>
                  <a:lnTo>
                    <a:pt x="25158" y="50609"/>
                  </a:lnTo>
                  <a:close/>
                </a:path>
                <a:path w="100329" h="53975">
                  <a:moveTo>
                    <a:pt x="27559" y="34036"/>
                  </a:moveTo>
                  <a:lnTo>
                    <a:pt x="27355" y="33477"/>
                  </a:lnTo>
                  <a:lnTo>
                    <a:pt x="27038" y="33172"/>
                  </a:lnTo>
                  <a:lnTo>
                    <a:pt x="26695" y="32854"/>
                  </a:lnTo>
                  <a:lnTo>
                    <a:pt x="26695" y="34036"/>
                  </a:lnTo>
                  <a:lnTo>
                    <a:pt x="26606" y="35826"/>
                  </a:lnTo>
                  <a:lnTo>
                    <a:pt x="26314" y="36436"/>
                  </a:lnTo>
                  <a:lnTo>
                    <a:pt x="25971" y="36626"/>
                  </a:lnTo>
                  <a:lnTo>
                    <a:pt x="25019" y="36626"/>
                  </a:lnTo>
                  <a:lnTo>
                    <a:pt x="24688" y="36461"/>
                  </a:lnTo>
                  <a:lnTo>
                    <a:pt x="24269" y="35826"/>
                  </a:lnTo>
                  <a:lnTo>
                    <a:pt x="24282" y="34036"/>
                  </a:lnTo>
                  <a:lnTo>
                    <a:pt x="24688" y="33350"/>
                  </a:lnTo>
                  <a:lnTo>
                    <a:pt x="25019" y="33172"/>
                  </a:lnTo>
                  <a:lnTo>
                    <a:pt x="25996" y="33172"/>
                  </a:lnTo>
                  <a:lnTo>
                    <a:pt x="26301" y="33350"/>
                  </a:lnTo>
                  <a:lnTo>
                    <a:pt x="26403" y="33477"/>
                  </a:lnTo>
                  <a:lnTo>
                    <a:pt x="26695" y="34036"/>
                  </a:lnTo>
                  <a:lnTo>
                    <a:pt x="26695" y="32854"/>
                  </a:lnTo>
                  <a:lnTo>
                    <a:pt x="26555" y="32715"/>
                  </a:lnTo>
                  <a:lnTo>
                    <a:pt x="26073" y="32524"/>
                  </a:lnTo>
                  <a:lnTo>
                    <a:pt x="24866" y="32524"/>
                  </a:lnTo>
                  <a:lnTo>
                    <a:pt x="24345" y="32740"/>
                  </a:lnTo>
                  <a:lnTo>
                    <a:pt x="23596" y="33629"/>
                  </a:lnTo>
                  <a:lnTo>
                    <a:pt x="23456" y="34036"/>
                  </a:lnTo>
                  <a:lnTo>
                    <a:pt x="23583" y="36233"/>
                  </a:lnTo>
                  <a:lnTo>
                    <a:pt x="24307" y="37058"/>
                  </a:lnTo>
                  <a:lnTo>
                    <a:pt x="24790" y="37261"/>
                  </a:lnTo>
                  <a:lnTo>
                    <a:pt x="26136" y="37261"/>
                  </a:lnTo>
                  <a:lnTo>
                    <a:pt x="26682" y="37033"/>
                  </a:lnTo>
                  <a:lnTo>
                    <a:pt x="26987" y="36626"/>
                  </a:lnTo>
                  <a:lnTo>
                    <a:pt x="27381" y="36093"/>
                  </a:lnTo>
                  <a:lnTo>
                    <a:pt x="27457" y="35826"/>
                  </a:lnTo>
                  <a:lnTo>
                    <a:pt x="27559" y="34036"/>
                  </a:lnTo>
                  <a:close/>
                </a:path>
                <a:path w="100329" h="53975">
                  <a:moveTo>
                    <a:pt x="27559" y="18542"/>
                  </a:moveTo>
                  <a:lnTo>
                    <a:pt x="27355" y="17983"/>
                  </a:lnTo>
                  <a:lnTo>
                    <a:pt x="27038" y="17678"/>
                  </a:lnTo>
                  <a:lnTo>
                    <a:pt x="26695" y="17360"/>
                  </a:lnTo>
                  <a:lnTo>
                    <a:pt x="26695" y="18542"/>
                  </a:lnTo>
                  <a:lnTo>
                    <a:pt x="26606" y="20332"/>
                  </a:lnTo>
                  <a:lnTo>
                    <a:pt x="26314" y="20942"/>
                  </a:lnTo>
                  <a:lnTo>
                    <a:pt x="25971" y="21132"/>
                  </a:lnTo>
                  <a:lnTo>
                    <a:pt x="25019" y="21132"/>
                  </a:lnTo>
                  <a:lnTo>
                    <a:pt x="24688" y="20967"/>
                  </a:lnTo>
                  <a:lnTo>
                    <a:pt x="24269" y="20332"/>
                  </a:lnTo>
                  <a:lnTo>
                    <a:pt x="24282" y="18542"/>
                  </a:lnTo>
                  <a:lnTo>
                    <a:pt x="24688" y="17856"/>
                  </a:lnTo>
                  <a:lnTo>
                    <a:pt x="25019" y="17678"/>
                  </a:lnTo>
                  <a:lnTo>
                    <a:pt x="25996" y="17678"/>
                  </a:lnTo>
                  <a:lnTo>
                    <a:pt x="26301" y="17856"/>
                  </a:lnTo>
                  <a:lnTo>
                    <a:pt x="26403" y="17983"/>
                  </a:lnTo>
                  <a:lnTo>
                    <a:pt x="26695" y="18542"/>
                  </a:lnTo>
                  <a:lnTo>
                    <a:pt x="26695" y="17360"/>
                  </a:lnTo>
                  <a:lnTo>
                    <a:pt x="26555" y="17221"/>
                  </a:lnTo>
                  <a:lnTo>
                    <a:pt x="26073" y="17018"/>
                  </a:lnTo>
                  <a:lnTo>
                    <a:pt x="24866" y="17018"/>
                  </a:lnTo>
                  <a:lnTo>
                    <a:pt x="24345" y="17246"/>
                  </a:lnTo>
                  <a:lnTo>
                    <a:pt x="23596" y="18135"/>
                  </a:lnTo>
                  <a:lnTo>
                    <a:pt x="23456" y="18542"/>
                  </a:lnTo>
                  <a:lnTo>
                    <a:pt x="23583" y="20739"/>
                  </a:lnTo>
                  <a:lnTo>
                    <a:pt x="24307" y="21564"/>
                  </a:lnTo>
                  <a:lnTo>
                    <a:pt x="24790" y="21767"/>
                  </a:lnTo>
                  <a:lnTo>
                    <a:pt x="26136" y="21767"/>
                  </a:lnTo>
                  <a:lnTo>
                    <a:pt x="26682" y="21539"/>
                  </a:lnTo>
                  <a:lnTo>
                    <a:pt x="26987" y="21132"/>
                  </a:lnTo>
                  <a:lnTo>
                    <a:pt x="27381" y="20599"/>
                  </a:lnTo>
                  <a:lnTo>
                    <a:pt x="27457" y="20332"/>
                  </a:lnTo>
                  <a:lnTo>
                    <a:pt x="27559" y="18542"/>
                  </a:lnTo>
                  <a:close/>
                </a:path>
                <a:path w="100329" h="53975">
                  <a:moveTo>
                    <a:pt x="32016" y="17157"/>
                  </a:moveTo>
                  <a:lnTo>
                    <a:pt x="31267" y="17157"/>
                  </a:lnTo>
                  <a:lnTo>
                    <a:pt x="31267" y="19773"/>
                  </a:lnTo>
                  <a:lnTo>
                    <a:pt x="31216" y="20116"/>
                  </a:lnTo>
                  <a:lnTo>
                    <a:pt x="30924" y="20840"/>
                  </a:lnTo>
                  <a:lnTo>
                    <a:pt x="30568" y="21069"/>
                  </a:lnTo>
                  <a:lnTo>
                    <a:pt x="29679" y="21069"/>
                  </a:lnTo>
                  <a:lnTo>
                    <a:pt x="29425" y="20942"/>
                  </a:lnTo>
                  <a:lnTo>
                    <a:pt x="29222" y="20523"/>
                  </a:lnTo>
                  <a:lnTo>
                    <a:pt x="29197" y="20332"/>
                  </a:lnTo>
                  <a:lnTo>
                    <a:pt x="29197" y="17157"/>
                  </a:lnTo>
                  <a:lnTo>
                    <a:pt x="28422" y="17157"/>
                  </a:lnTo>
                  <a:lnTo>
                    <a:pt x="28422" y="20561"/>
                  </a:lnTo>
                  <a:lnTo>
                    <a:pt x="28486" y="20866"/>
                  </a:lnTo>
                  <a:lnTo>
                    <a:pt x="28841" y="21513"/>
                  </a:lnTo>
                  <a:lnTo>
                    <a:pt x="29273" y="21729"/>
                  </a:lnTo>
                  <a:lnTo>
                    <a:pt x="30314" y="21729"/>
                  </a:lnTo>
                  <a:lnTo>
                    <a:pt x="30670" y="21615"/>
                  </a:lnTo>
                  <a:lnTo>
                    <a:pt x="31102" y="21259"/>
                  </a:lnTo>
                  <a:lnTo>
                    <a:pt x="31216" y="21120"/>
                  </a:lnTo>
                  <a:lnTo>
                    <a:pt x="31318" y="20955"/>
                  </a:lnTo>
                  <a:lnTo>
                    <a:pt x="31305" y="21615"/>
                  </a:lnTo>
                  <a:lnTo>
                    <a:pt x="32016" y="21615"/>
                  </a:lnTo>
                  <a:lnTo>
                    <a:pt x="32016" y="17157"/>
                  </a:lnTo>
                  <a:close/>
                </a:path>
                <a:path w="100329" h="53975">
                  <a:moveTo>
                    <a:pt x="32067" y="49237"/>
                  </a:moveTo>
                  <a:lnTo>
                    <a:pt x="32016" y="48933"/>
                  </a:lnTo>
                  <a:lnTo>
                    <a:pt x="31686" y="48260"/>
                  </a:lnTo>
                  <a:lnTo>
                    <a:pt x="31267" y="48044"/>
                  </a:lnTo>
                  <a:lnTo>
                    <a:pt x="30391" y="48044"/>
                  </a:lnTo>
                  <a:lnTo>
                    <a:pt x="30137" y="48107"/>
                  </a:lnTo>
                  <a:lnTo>
                    <a:pt x="29692" y="48336"/>
                  </a:lnTo>
                  <a:lnTo>
                    <a:pt x="29502" y="48514"/>
                  </a:lnTo>
                  <a:lnTo>
                    <a:pt x="29324" y="48755"/>
                  </a:lnTo>
                  <a:lnTo>
                    <a:pt x="29235" y="48552"/>
                  </a:lnTo>
                  <a:lnTo>
                    <a:pt x="29121" y="48412"/>
                  </a:lnTo>
                  <a:lnTo>
                    <a:pt x="28778" y="48133"/>
                  </a:lnTo>
                  <a:lnTo>
                    <a:pt x="28498" y="48044"/>
                  </a:lnTo>
                  <a:lnTo>
                    <a:pt x="27825" y="48044"/>
                  </a:lnTo>
                  <a:lnTo>
                    <a:pt x="27546" y="48133"/>
                  </a:lnTo>
                  <a:lnTo>
                    <a:pt x="27152" y="48399"/>
                  </a:lnTo>
                  <a:lnTo>
                    <a:pt x="26987" y="48564"/>
                  </a:lnTo>
                  <a:lnTo>
                    <a:pt x="26822" y="48780"/>
                  </a:lnTo>
                  <a:lnTo>
                    <a:pt x="26822" y="48145"/>
                  </a:lnTo>
                  <a:lnTo>
                    <a:pt x="26073" y="48145"/>
                  </a:lnTo>
                  <a:lnTo>
                    <a:pt x="26073" y="52603"/>
                  </a:lnTo>
                  <a:lnTo>
                    <a:pt x="26822" y="52603"/>
                  </a:lnTo>
                  <a:lnTo>
                    <a:pt x="26822" y="49669"/>
                  </a:lnTo>
                  <a:lnTo>
                    <a:pt x="26936" y="49263"/>
                  </a:lnTo>
                  <a:lnTo>
                    <a:pt x="27406" y="48831"/>
                  </a:lnTo>
                  <a:lnTo>
                    <a:pt x="27660" y="48717"/>
                  </a:lnTo>
                  <a:lnTo>
                    <a:pt x="28257" y="48717"/>
                  </a:lnTo>
                  <a:lnTo>
                    <a:pt x="28473" y="48818"/>
                  </a:lnTo>
                  <a:lnTo>
                    <a:pt x="28651" y="49174"/>
                  </a:lnTo>
                  <a:lnTo>
                    <a:pt x="28689" y="49390"/>
                  </a:lnTo>
                  <a:lnTo>
                    <a:pt x="28689" y="52603"/>
                  </a:lnTo>
                  <a:lnTo>
                    <a:pt x="29451" y="52603"/>
                  </a:lnTo>
                  <a:lnTo>
                    <a:pt x="29451" y="49555"/>
                  </a:lnTo>
                  <a:lnTo>
                    <a:pt x="29552" y="49225"/>
                  </a:lnTo>
                  <a:lnTo>
                    <a:pt x="29972" y="48831"/>
                  </a:lnTo>
                  <a:lnTo>
                    <a:pt x="30238" y="48729"/>
                  </a:lnTo>
                  <a:lnTo>
                    <a:pt x="30746" y="48729"/>
                  </a:lnTo>
                  <a:lnTo>
                    <a:pt x="30924" y="48780"/>
                  </a:lnTo>
                  <a:lnTo>
                    <a:pt x="31216" y="49009"/>
                  </a:lnTo>
                  <a:lnTo>
                    <a:pt x="31292" y="49212"/>
                  </a:lnTo>
                  <a:lnTo>
                    <a:pt x="31292" y="52603"/>
                  </a:lnTo>
                  <a:lnTo>
                    <a:pt x="32067" y="52603"/>
                  </a:lnTo>
                  <a:lnTo>
                    <a:pt x="32067" y="49237"/>
                  </a:lnTo>
                  <a:close/>
                </a:path>
                <a:path w="100329" h="53975">
                  <a:moveTo>
                    <a:pt x="32118" y="37109"/>
                  </a:moveTo>
                  <a:lnTo>
                    <a:pt x="30314" y="34315"/>
                  </a:lnTo>
                  <a:lnTo>
                    <a:pt x="32029" y="32651"/>
                  </a:lnTo>
                  <a:lnTo>
                    <a:pt x="31064" y="32651"/>
                  </a:lnTo>
                  <a:lnTo>
                    <a:pt x="29146" y="34544"/>
                  </a:lnTo>
                  <a:lnTo>
                    <a:pt x="29146" y="30988"/>
                  </a:lnTo>
                  <a:lnTo>
                    <a:pt x="28422" y="30988"/>
                  </a:lnTo>
                  <a:lnTo>
                    <a:pt x="28422" y="37109"/>
                  </a:lnTo>
                  <a:lnTo>
                    <a:pt x="29146" y="37109"/>
                  </a:lnTo>
                  <a:lnTo>
                    <a:pt x="29146" y="35433"/>
                  </a:lnTo>
                  <a:lnTo>
                    <a:pt x="29768" y="34861"/>
                  </a:lnTo>
                  <a:lnTo>
                    <a:pt x="31165" y="37109"/>
                  </a:lnTo>
                  <a:lnTo>
                    <a:pt x="32118" y="37109"/>
                  </a:lnTo>
                  <a:close/>
                </a:path>
                <a:path w="100329" h="53975">
                  <a:moveTo>
                    <a:pt x="36525" y="35115"/>
                  </a:moveTo>
                  <a:lnTo>
                    <a:pt x="36512" y="34518"/>
                  </a:lnTo>
                  <a:lnTo>
                    <a:pt x="36423" y="33947"/>
                  </a:lnTo>
                  <a:lnTo>
                    <a:pt x="36309" y="33578"/>
                  </a:lnTo>
                  <a:lnTo>
                    <a:pt x="36068" y="33210"/>
                  </a:lnTo>
                  <a:lnTo>
                    <a:pt x="35775" y="32918"/>
                  </a:lnTo>
                  <a:lnTo>
                    <a:pt x="35750" y="34518"/>
                  </a:lnTo>
                  <a:lnTo>
                    <a:pt x="33274" y="34518"/>
                  </a:lnTo>
                  <a:lnTo>
                    <a:pt x="33286" y="34201"/>
                  </a:lnTo>
                  <a:lnTo>
                    <a:pt x="33413" y="33820"/>
                  </a:lnTo>
                  <a:lnTo>
                    <a:pt x="33883" y="33324"/>
                  </a:lnTo>
                  <a:lnTo>
                    <a:pt x="34175" y="33210"/>
                  </a:lnTo>
                  <a:lnTo>
                    <a:pt x="35001" y="33210"/>
                  </a:lnTo>
                  <a:lnTo>
                    <a:pt x="35331" y="33388"/>
                  </a:lnTo>
                  <a:lnTo>
                    <a:pt x="35598" y="33832"/>
                  </a:lnTo>
                  <a:lnTo>
                    <a:pt x="35699" y="34137"/>
                  </a:lnTo>
                  <a:lnTo>
                    <a:pt x="35750" y="34518"/>
                  </a:lnTo>
                  <a:lnTo>
                    <a:pt x="35750" y="32918"/>
                  </a:lnTo>
                  <a:lnTo>
                    <a:pt x="35179" y="32626"/>
                  </a:lnTo>
                  <a:lnTo>
                    <a:pt x="34874" y="32550"/>
                  </a:lnTo>
                  <a:lnTo>
                    <a:pt x="33934" y="32550"/>
                  </a:lnTo>
                  <a:lnTo>
                    <a:pt x="33426" y="32766"/>
                  </a:lnTo>
                  <a:lnTo>
                    <a:pt x="32651" y="33667"/>
                  </a:lnTo>
                  <a:lnTo>
                    <a:pt x="32562" y="33947"/>
                  </a:lnTo>
                  <a:lnTo>
                    <a:pt x="32651" y="36258"/>
                  </a:lnTo>
                  <a:lnTo>
                    <a:pt x="33426" y="37058"/>
                  </a:lnTo>
                  <a:lnTo>
                    <a:pt x="33896" y="37261"/>
                  </a:lnTo>
                  <a:lnTo>
                    <a:pt x="34671" y="37261"/>
                  </a:lnTo>
                  <a:lnTo>
                    <a:pt x="36461" y="35712"/>
                  </a:lnTo>
                  <a:lnTo>
                    <a:pt x="35725" y="35712"/>
                  </a:lnTo>
                  <a:lnTo>
                    <a:pt x="35648" y="35928"/>
                  </a:lnTo>
                  <a:lnTo>
                    <a:pt x="35572" y="36080"/>
                  </a:lnTo>
                  <a:lnTo>
                    <a:pt x="35204" y="36487"/>
                  </a:lnTo>
                  <a:lnTo>
                    <a:pt x="34899" y="36614"/>
                  </a:lnTo>
                  <a:lnTo>
                    <a:pt x="34086" y="36614"/>
                  </a:lnTo>
                  <a:lnTo>
                    <a:pt x="33807" y="36487"/>
                  </a:lnTo>
                  <a:lnTo>
                    <a:pt x="33375" y="35928"/>
                  </a:lnTo>
                  <a:lnTo>
                    <a:pt x="33261" y="35115"/>
                  </a:lnTo>
                  <a:lnTo>
                    <a:pt x="36525" y="35115"/>
                  </a:lnTo>
                  <a:close/>
                </a:path>
                <a:path w="100329" h="53975">
                  <a:moveTo>
                    <a:pt x="36703" y="18656"/>
                  </a:moveTo>
                  <a:lnTo>
                    <a:pt x="35407" y="17018"/>
                  </a:lnTo>
                  <a:lnTo>
                    <a:pt x="34315" y="17018"/>
                  </a:lnTo>
                  <a:lnTo>
                    <a:pt x="33832" y="17246"/>
                  </a:lnTo>
                  <a:lnTo>
                    <a:pt x="33070" y="18110"/>
                  </a:lnTo>
                  <a:lnTo>
                    <a:pt x="32880" y="18719"/>
                  </a:lnTo>
                  <a:lnTo>
                    <a:pt x="32880" y="20142"/>
                  </a:lnTo>
                  <a:lnTo>
                    <a:pt x="33045" y="20675"/>
                  </a:lnTo>
                  <a:lnTo>
                    <a:pt x="33743" y="21526"/>
                  </a:lnTo>
                  <a:lnTo>
                    <a:pt x="34213" y="21742"/>
                  </a:lnTo>
                  <a:lnTo>
                    <a:pt x="35318" y="21742"/>
                  </a:lnTo>
                  <a:lnTo>
                    <a:pt x="35737" y="21602"/>
                  </a:lnTo>
                  <a:lnTo>
                    <a:pt x="36398" y="21056"/>
                  </a:lnTo>
                  <a:lnTo>
                    <a:pt x="36614" y="20624"/>
                  </a:lnTo>
                  <a:lnTo>
                    <a:pt x="36703" y="20040"/>
                  </a:lnTo>
                  <a:lnTo>
                    <a:pt x="35966" y="20040"/>
                  </a:lnTo>
                  <a:lnTo>
                    <a:pt x="35890" y="20358"/>
                  </a:lnTo>
                  <a:lnTo>
                    <a:pt x="35775" y="20624"/>
                  </a:lnTo>
                  <a:lnTo>
                    <a:pt x="35407" y="21005"/>
                  </a:lnTo>
                  <a:lnTo>
                    <a:pt x="35166" y="21094"/>
                  </a:lnTo>
                  <a:lnTo>
                    <a:pt x="34455" y="21094"/>
                  </a:lnTo>
                  <a:lnTo>
                    <a:pt x="34150" y="20942"/>
                  </a:lnTo>
                  <a:lnTo>
                    <a:pt x="33769" y="20332"/>
                  </a:lnTo>
                  <a:lnTo>
                    <a:pt x="33680" y="19964"/>
                  </a:lnTo>
                  <a:lnTo>
                    <a:pt x="33680" y="19062"/>
                  </a:lnTo>
                  <a:lnTo>
                    <a:pt x="33743" y="18694"/>
                  </a:lnTo>
                  <a:lnTo>
                    <a:pt x="34086" y="17919"/>
                  </a:lnTo>
                  <a:lnTo>
                    <a:pt x="34429" y="17691"/>
                  </a:lnTo>
                  <a:lnTo>
                    <a:pt x="35255" y="17691"/>
                  </a:lnTo>
                  <a:lnTo>
                    <a:pt x="35509" y="17792"/>
                  </a:lnTo>
                  <a:lnTo>
                    <a:pt x="35826" y="18148"/>
                  </a:lnTo>
                  <a:lnTo>
                    <a:pt x="35928" y="18376"/>
                  </a:lnTo>
                  <a:lnTo>
                    <a:pt x="35966" y="18656"/>
                  </a:lnTo>
                  <a:lnTo>
                    <a:pt x="36703" y="18656"/>
                  </a:lnTo>
                  <a:close/>
                </a:path>
                <a:path w="100329" h="53975">
                  <a:moveTo>
                    <a:pt x="37185" y="52070"/>
                  </a:moveTo>
                  <a:lnTo>
                    <a:pt x="36830" y="52095"/>
                  </a:lnTo>
                  <a:lnTo>
                    <a:pt x="36690" y="50330"/>
                  </a:lnTo>
                  <a:lnTo>
                    <a:pt x="36601" y="48666"/>
                  </a:lnTo>
                  <a:lnTo>
                    <a:pt x="36525" y="48539"/>
                  </a:lnTo>
                  <a:lnTo>
                    <a:pt x="35941" y="48196"/>
                  </a:lnTo>
                  <a:lnTo>
                    <a:pt x="35941" y="50330"/>
                  </a:lnTo>
                  <a:lnTo>
                    <a:pt x="35941" y="51396"/>
                  </a:lnTo>
                  <a:lnTo>
                    <a:pt x="35737" y="51727"/>
                  </a:lnTo>
                  <a:lnTo>
                    <a:pt x="35064" y="52057"/>
                  </a:lnTo>
                  <a:lnTo>
                    <a:pt x="34810" y="52120"/>
                  </a:lnTo>
                  <a:lnTo>
                    <a:pt x="34328" y="52120"/>
                  </a:lnTo>
                  <a:lnTo>
                    <a:pt x="33985" y="51930"/>
                  </a:lnTo>
                  <a:lnTo>
                    <a:pt x="33858" y="50927"/>
                  </a:lnTo>
                  <a:lnTo>
                    <a:pt x="34226" y="50711"/>
                  </a:lnTo>
                  <a:lnTo>
                    <a:pt x="34429" y="50660"/>
                  </a:lnTo>
                  <a:lnTo>
                    <a:pt x="35306" y="50546"/>
                  </a:lnTo>
                  <a:lnTo>
                    <a:pt x="35725" y="50444"/>
                  </a:lnTo>
                  <a:lnTo>
                    <a:pt x="35941" y="50330"/>
                  </a:lnTo>
                  <a:lnTo>
                    <a:pt x="35941" y="48196"/>
                  </a:lnTo>
                  <a:lnTo>
                    <a:pt x="35445" y="48044"/>
                  </a:lnTo>
                  <a:lnTo>
                    <a:pt x="34467" y="48044"/>
                  </a:lnTo>
                  <a:lnTo>
                    <a:pt x="33197" y="49504"/>
                  </a:lnTo>
                  <a:lnTo>
                    <a:pt x="33896" y="49504"/>
                  </a:lnTo>
                  <a:lnTo>
                    <a:pt x="33985" y="49110"/>
                  </a:lnTo>
                  <a:lnTo>
                    <a:pt x="34239" y="48780"/>
                  </a:lnTo>
                  <a:lnTo>
                    <a:pt x="34518" y="48666"/>
                  </a:lnTo>
                  <a:lnTo>
                    <a:pt x="35242" y="48666"/>
                  </a:lnTo>
                  <a:lnTo>
                    <a:pt x="35509" y="48729"/>
                  </a:lnTo>
                  <a:lnTo>
                    <a:pt x="35864" y="48958"/>
                  </a:lnTo>
                  <a:lnTo>
                    <a:pt x="35852" y="49809"/>
                  </a:lnTo>
                  <a:lnTo>
                    <a:pt x="33947" y="50101"/>
                  </a:lnTo>
                  <a:lnTo>
                    <a:pt x="33616" y="50241"/>
                  </a:lnTo>
                  <a:lnTo>
                    <a:pt x="33083" y="50711"/>
                  </a:lnTo>
                  <a:lnTo>
                    <a:pt x="33185" y="52209"/>
                  </a:lnTo>
                  <a:lnTo>
                    <a:pt x="33604" y="52603"/>
                  </a:lnTo>
                  <a:lnTo>
                    <a:pt x="33959" y="52755"/>
                  </a:lnTo>
                  <a:lnTo>
                    <a:pt x="34721" y="52755"/>
                  </a:lnTo>
                  <a:lnTo>
                    <a:pt x="35979" y="52006"/>
                  </a:lnTo>
                  <a:lnTo>
                    <a:pt x="36080" y="52387"/>
                  </a:lnTo>
                  <a:lnTo>
                    <a:pt x="36220" y="52603"/>
                  </a:lnTo>
                  <a:lnTo>
                    <a:pt x="36410" y="52705"/>
                  </a:lnTo>
                  <a:lnTo>
                    <a:pt x="36779" y="52705"/>
                  </a:lnTo>
                  <a:lnTo>
                    <a:pt x="37160" y="52628"/>
                  </a:lnTo>
                  <a:lnTo>
                    <a:pt x="37185" y="52095"/>
                  </a:lnTo>
                  <a:close/>
                </a:path>
                <a:path w="100329" h="53975">
                  <a:moveTo>
                    <a:pt x="37185" y="5588"/>
                  </a:moveTo>
                  <a:lnTo>
                    <a:pt x="36830" y="5613"/>
                  </a:lnTo>
                  <a:lnTo>
                    <a:pt x="36690" y="3848"/>
                  </a:lnTo>
                  <a:lnTo>
                    <a:pt x="36601" y="2184"/>
                  </a:lnTo>
                  <a:lnTo>
                    <a:pt x="36525" y="2044"/>
                  </a:lnTo>
                  <a:lnTo>
                    <a:pt x="35941" y="1701"/>
                  </a:lnTo>
                  <a:lnTo>
                    <a:pt x="35941" y="3848"/>
                  </a:lnTo>
                  <a:lnTo>
                    <a:pt x="35941" y="4914"/>
                  </a:lnTo>
                  <a:lnTo>
                    <a:pt x="35737" y="5245"/>
                  </a:lnTo>
                  <a:lnTo>
                    <a:pt x="35064" y="5562"/>
                  </a:lnTo>
                  <a:lnTo>
                    <a:pt x="34810" y="5626"/>
                  </a:lnTo>
                  <a:lnTo>
                    <a:pt x="34328" y="5626"/>
                  </a:lnTo>
                  <a:lnTo>
                    <a:pt x="33985" y="5448"/>
                  </a:lnTo>
                  <a:lnTo>
                    <a:pt x="33858" y="4432"/>
                  </a:lnTo>
                  <a:lnTo>
                    <a:pt x="34226" y="4229"/>
                  </a:lnTo>
                  <a:lnTo>
                    <a:pt x="34429" y="4178"/>
                  </a:lnTo>
                  <a:lnTo>
                    <a:pt x="35306" y="4064"/>
                  </a:lnTo>
                  <a:lnTo>
                    <a:pt x="35725" y="3949"/>
                  </a:lnTo>
                  <a:lnTo>
                    <a:pt x="35941" y="3848"/>
                  </a:lnTo>
                  <a:lnTo>
                    <a:pt x="35941" y="1701"/>
                  </a:lnTo>
                  <a:lnTo>
                    <a:pt x="35445" y="1549"/>
                  </a:lnTo>
                  <a:lnTo>
                    <a:pt x="34467" y="1549"/>
                  </a:lnTo>
                  <a:lnTo>
                    <a:pt x="33197" y="3022"/>
                  </a:lnTo>
                  <a:lnTo>
                    <a:pt x="33896" y="3022"/>
                  </a:lnTo>
                  <a:lnTo>
                    <a:pt x="33985" y="2616"/>
                  </a:lnTo>
                  <a:lnTo>
                    <a:pt x="34239" y="2286"/>
                  </a:lnTo>
                  <a:lnTo>
                    <a:pt x="34518" y="2184"/>
                  </a:lnTo>
                  <a:lnTo>
                    <a:pt x="35242" y="2184"/>
                  </a:lnTo>
                  <a:lnTo>
                    <a:pt x="35509" y="2235"/>
                  </a:lnTo>
                  <a:lnTo>
                    <a:pt x="35864" y="2476"/>
                  </a:lnTo>
                  <a:lnTo>
                    <a:pt x="35852" y="3314"/>
                  </a:lnTo>
                  <a:lnTo>
                    <a:pt x="33947" y="3619"/>
                  </a:lnTo>
                  <a:lnTo>
                    <a:pt x="33616" y="3759"/>
                  </a:lnTo>
                  <a:lnTo>
                    <a:pt x="33083" y="4229"/>
                  </a:lnTo>
                  <a:lnTo>
                    <a:pt x="33185" y="5727"/>
                  </a:lnTo>
                  <a:lnTo>
                    <a:pt x="33604" y="6121"/>
                  </a:lnTo>
                  <a:lnTo>
                    <a:pt x="33959" y="6261"/>
                  </a:lnTo>
                  <a:lnTo>
                    <a:pt x="34721" y="6261"/>
                  </a:lnTo>
                  <a:lnTo>
                    <a:pt x="35039" y="6197"/>
                  </a:lnTo>
                  <a:lnTo>
                    <a:pt x="35610" y="5892"/>
                  </a:lnTo>
                  <a:lnTo>
                    <a:pt x="35826" y="5727"/>
                  </a:lnTo>
                  <a:lnTo>
                    <a:pt x="35979" y="5524"/>
                  </a:lnTo>
                  <a:lnTo>
                    <a:pt x="36080" y="5892"/>
                  </a:lnTo>
                  <a:lnTo>
                    <a:pt x="36220" y="6121"/>
                  </a:lnTo>
                  <a:lnTo>
                    <a:pt x="36410" y="6210"/>
                  </a:lnTo>
                  <a:lnTo>
                    <a:pt x="36779" y="6210"/>
                  </a:lnTo>
                  <a:lnTo>
                    <a:pt x="37160" y="6146"/>
                  </a:lnTo>
                  <a:lnTo>
                    <a:pt x="37185" y="5613"/>
                  </a:lnTo>
                  <a:close/>
                </a:path>
                <a:path w="100329" h="53975">
                  <a:moveTo>
                    <a:pt x="38684" y="48171"/>
                  </a:moveTo>
                  <a:lnTo>
                    <a:pt x="37922" y="48171"/>
                  </a:lnTo>
                  <a:lnTo>
                    <a:pt x="37922" y="52603"/>
                  </a:lnTo>
                  <a:lnTo>
                    <a:pt x="38684" y="52603"/>
                  </a:lnTo>
                  <a:lnTo>
                    <a:pt x="38684" y="48171"/>
                  </a:lnTo>
                  <a:close/>
                </a:path>
                <a:path w="100329" h="53975">
                  <a:moveTo>
                    <a:pt x="38684" y="46494"/>
                  </a:moveTo>
                  <a:lnTo>
                    <a:pt x="37922" y="46494"/>
                  </a:lnTo>
                  <a:lnTo>
                    <a:pt x="37922" y="47345"/>
                  </a:lnTo>
                  <a:lnTo>
                    <a:pt x="38684" y="47345"/>
                  </a:lnTo>
                  <a:lnTo>
                    <a:pt x="38684" y="46494"/>
                  </a:lnTo>
                  <a:close/>
                </a:path>
                <a:path w="100329" h="53975">
                  <a:moveTo>
                    <a:pt x="38684" y="1676"/>
                  </a:moveTo>
                  <a:lnTo>
                    <a:pt x="37922" y="1676"/>
                  </a:lnTo>
                  <a:lnTo>
                    <a:pt x="37922" y="6121"/>
                  </a:lnTo>
                  <a:lnTo>
                    <a:pt x="38684" y="6121"/>
                  </a:lnTo>
                  <a:lnTo>
                    <a:pt x="38684" y="1676"/>
                  </a:lnTo>
                  <a:close/>
                </a:path>
                <a:path w="100329" h="53975">
                  <a:moveTo>
                    <a:pt x="38684" y="0"/>
                  </a:moveTo>
                  <a:lnTo>
                    <a:pt x="37922" y="0"/>
                  </a:lnTo>
                  <a:lnTo>
                    <a:pt x="37922" y="850"/>
                  </a:lnTo>
                  <a:lnTo>
                    <a:pt x="38684" y="850"/>
                  </a:lnTo>
                  <a:lnTo>
                    <a:pt x="38684" y="0"/>
                  </a:lnTo>
                  <a:close/>
                </a:path>
                <a:path w="100329" h="53975">
                  <a:moveTo>
                    <a:pt x="40576" y="46494"/>
                  </a:moveTo>
                  <a:lnTo>
                    <a:pt x="39827" y="46494"/>
                  </a:lnTo>
                  <a:lnTo>
                    <a:pt x="39827" y="52603"/>
                  </a:lnTo>
                  <a:lnTo>
                    <a:pt x="40576" y="52603"/>
                  </a:lnTo>
                  <a:lnTo>
                    <a:pt x="40576" y="46494"/>
                  </a:lnTo>
                  <a:close/>
                </a:path>
                <a:path w="100329" h="53975">
                  <a:moveTo>
                    <a:pt x="40576" y="0"/>
                  </a:moveTo>
                  <a:lnTo>
                    <a:pt x="39827" y="0"/>
                  </a:lnTo>
                  <a:lnTo>
                    <a:pt x="39827" y="6121"/>
                  </a:lnTo>
                  <a:lnTo>
                    <a:pt x="40576" y="6121"/>
                  </a:lnTo>
                  <a:lnTo>
                    <a:pt x="40576" y="0"/>
                  </a:lnTo>
                  <a:close/>
                </a:path>
                <a:path w="100329" h="53975">
                  <a:moveTo>
                    <a:pt x="41071" y="33794"/>
                  </a:moveTo>
                  <a:lnTo>
                    <a:pt x="41021" y="33451"/>
                  </a:lnTo>
                  <a:lnTo>
                    <a:pt x="40678" y="32766"/>
                  </a:lnTo>
                  <a:lnTo>
                    <a:pt x="40246" y="32550"/>
                  </a:lnTo>
                  <a:lnTo>
                    <a:pt x="39319" y="32550"/>
                  </a:lnTo>
                  <a:lnTo>
                    <a:pt x="39065" y="32600"/>
                  </a:lnTo>
                  <a:lnTo>
                    <a:pt x="38595" y="32842"/>
                  </a:lnTo>
                  <a:lnTo>
                    <a:pt x="38366" y="33020"/>
                  </a:lnTo>
                  <a:lnTo>
                    <a:pt x="38150" y="33286"/>
                  </a:lnTo>
                  <a:lnTo>
                    <a:pt x="38150" y="32651"/>
                  </a:lnTo>
                  <a:lnTo>
                    <a:pt x="37439" y="32651"/>
                  </a:lnTo>
                  <a:lnTo>
                    <a:pt x="37439" y="37109"/>
                  </a:lnTo>
                  <a:lnTo>
                    <a:pt x="38188" y="37109"/>
                  </a:lnTo>
                  <a:lnTo>
                    <a:pt x="38188" y="34480"/>
                  </a:lnTo>
                  <a:lnTo>
                    <a:pt x="38214" y="34251"/>
                  </a:lnTo>
                  <a:lnTo>
                    <a:pt x="39293" y="33223"/>
                  </a:lnTo>
                  <a:lnTo>
                    <a:pt x="39827" y="33223"/>
                  </a:lnTo>
                  <a:lnTo>
                    <a:pt x="40055" y="33362"/>
                  </a:lnTo>
                  <a:lnTo>
                    <a:pt x="40271" y="33807"/>
                  </a:lnTo>
                  <a:lnTo>
                    <a:pt x="40322" y="34023"/>
                  </a:lnTo>
                  <a:lnTo>
                    <a:pt x="40322" y="37109"/>
                  </a:lnTo>
                  <a:lnTo>
                    <a:pt x="41071" y="37109"/>
                  </a:lnTo>
                  <a:lnTo>
                    <a:pt x="41071" y="33794"/>
                  </a:lnTo>
                  <a:close/>
                </a:path>
                <a:path w="100329" h="53975">
                  <a:moveTo>
                    <a:pt x="41071" y="18313"/>
                  </a:moveTo>
                  <a:lnTo>
                    <a:pt x="41021" y="17970"/>
                  </a:lnTo>
                  <a:lnTo>
                    <a:pt x="40665" y="17272"/>
                  </a:lnTo>
                  <a:lnTo>
                    <a:pt x="40220" y="17043"/>
                  </a:lnTo>
                  <a:lnTo>
                    <a:pt x="39217" y="17043"/>
                  </a:lnTo>
                  <a:lnTo>
                    <a:pt x="38912" y="17119"/>
                  </a:lnTo>
                  <a:lnTo>
                    <a:pt x="38531" y="17373"/>
                  </a:lnTo>
                  <a:lnTo>
                    <a:pt x="38366" y="17526"/>
                  </a:lnTo>
                  <a:lnTo>
                    <a:pt x="38188" y="17754"/>
                  </a:lnTo>
                  <a:lnTo>
                    <a:pt x="38188" y="15481"/>
                  </a:lnTo>
                  <a:lnTo>
                    <a:pt x="37439" y="15481"/>
                  </a:lnTo>
                  <a:lnTo>
                    <a:pt x="37439" y="21615"/>
                  </a:lnTo>
                  <a:lnTo>
                    <a:pt x="38188" y="21615"/>
                  </a:lnTo>
                  <a:lnTo>
                    <a:pt x="38188" y="18656"/>
                  </a:lnTo>
                  <a:lnTo>
                    <a:pt x="38315" y="18249"/>
                  </a:lnTo>
                  <a:lnTo>
                    <a:pt x="38823" y="17818"/>
                  </a:lnTo>
                  <a:lnTo>
                    <a:pt x="39103" y="17716"/>
                  </a:lnTo>
                  <a:lnTo>
                    <a:pt x="39789" y="17716"/>
                  </a:lnTo>
                  <a:lnTo>
                    <a:pt x="40043" y="17830"/>
                  </a:lnTo>
                  <a:lnTo>
                    <a:pt x="40259" y="18237"/>
                  </a:lnTo>
                  <a:lnTo>
                    <a:pt x="40309" y="18478"/>
                  </a:lnTo>
                  <a:lnTo>
                    <a:pt x="40309" y="21615"/>
                  </a:lnTo>
                  <a:lnTo>
                    <a:pt x="41071" y="21615"/>
                  </a:lnTo>
                  <a:lnTo>
                    <a:pt x="41071" y="18313"/>
                  </a:lnTo>
                  <a:close/>
                </a:path>
                <a:path w="100329" h="53975">
                  <a:moveTo>
                    <a:pt x="45897" y="53251"/>
                  </a:moveTo>
                  <a:lnTo>
                    <a:pt x="41148" y="53251"/>
                  </a:lnTo>
                  <a:lnTo>
                    <a:pt x="41148" y="53670"/>
                  </a:lnTo>
                  <a:lnTo>
                    <a:pt x="45897" y="53670"/>
                  </a:lnTo>
                  <a:lnTo>
                    <a:pt x="45897" y="53251"/>
                  </a:lnTo>
                  <a:close/>
                </a:path>
                <a:path w="100329" h="53975">
                  <a:moveTo>
                    <a:pt x="46012" y="19621"/>
                  </a:moveTo>
                  <a:lnTo>
                    <a:pt x="45999" y="19024"/>
                  </a:lnTo>
                  <a:lnTo>
                    <a:pt x="45910" y="18440"/>
                  </a:lnTo>
                  <a:lnTo>
                    <a:pt x="45796" y="18072"/>
                  </a:lnTo>
                  <a:lnTo>
                    <a:pt x="45542" y="17703"/>
                  </a:lnTo>
                  <a:lnTo>
                    <a:pt x="45262" y="17424"/>
                  </a:lnTo>
                  <a:lnTo>
                    <a:pt x="45237" y="19024"/>
                  </a:lnTo>
                  <a:lnTo>
                    <a:pt x="42760" y="19024"/>
                  </a:lnTo>
                  <a:lnTo>
                    <a:pt x="42773" y="18694"/>
                  </a:lnTo>
                  <a:lnTo>
                    <a:pt x="42900" y="18326"/>
                  </a:lnTo>
                  <a:lnTo>
                    <a:pt x="43370" y="17830"/>
                  </a:lnTo>
                  <a:lnTo>
                    <a:pt x="43649" y="17703"/>
                  </a:lnTo>
                  <a:lnTo>
                    <a:pt x="44475" y="17703"/>
                  </a:lnTo>
                  <a:lnTo>
                    <a:pt x="44818" y="17894"/>
                  </a:lnTo>
                  <a:lnTo>
                    <a:pt x="45072" y="18338"/>
                  </a:lnTo>
                  <a:lnTo>
                    <a:pt x="45186" y="18643"/>
                  </a:lnTo>
                  <a:lnTo>
                    <a:pt x="45237" y="19024"/>
                  </a:lnTo>
                  <a:lnTo>
                    <a:pt x="45237" y="17411"/>
                  </a:lnTo>
                  <a:lnTo>
                    <a:pt x="44665" y="17119"/>
                  </a:lnTo>
                  <a:lnTo>
                    <a:pt x="44361" y="17056"/>
                  </a:lnTo>
                  <a:lnTo>
                    <a:pt x="43408" y="17056"/>
                  </a:lnTo>
                  <a:lnTo>
                    <a:pt x="42900" y="17272"/>
                  </a:lnTo>
                  <a:lnTo>
                    <a:pt x="42138" y="18173"/>
                  </a:lnTo>
                  <a:lnTo>
                    <a:pt x="42037" y="18440"/>
                  </a:lnTo>
                  <a:lnTo>
                    <a:pt x="42125" y="20764"/>
                  </a:lnTo>
                  <a:lnTo>
                    <a:pt x="42900" y="21564"/>
                  </a:lnTo>
                  <a:lnTo>
                    <a:pt x="43370" y="21767"/>
                  </a:lnTo>
                  <a:lnTo>
                    <a:pt x="44145" y="21767"/>
                  </a:lnTo>
                  <a:lnTo>
                    <a:pt x="45948" y="20205"/>
                  </a:lnTo>
                  <a:lnTo>
                    <a:pt x="45212" y="20205"/>
                  </a:lnTo>
                  <a:lnTo>
                    <a:pt x="45135" y="20434"/>
                  </a:lnTo>
                  <a:lnTo>
                    <a:pt x="45059" y="20586"/>
                  </a:lnTo>
                  <a:lnTo>
                    <a:pt x="44691" y="20993"/>
                  </a:lnTo>
                  <a:lnTo>
                    <a:pt x="44386" y="21120"/>
                  </a:lnTo>
                  <a:lnTo>
                    <a:pt x="43573" y="21120"/>
                  </a:lnTo>
                  <a:lnTo>
                    <a:pt x="43281" y="20993"/>
                  </a:lnTo>
                  <a:lnTo>
                    <a:pt x="42862" y="20434"/>
                  </a:lnTo>
                  <a:lnTo>
                    <a:pt x="42735" y="19621"/>
                  </a:lnTo>
                  <a:lnTo>
                    <a:pt x="46012" y="19621"/>
                  </a:lnTo>
                  <a:close/>
                </a:path>
                <a:path w="100329" h="53975">
                  <a:moveTo>
                    <a:pt x="48615" y="0"/>
                  </a:moveTo>
                  <a:lnTo>
                    <a:pt x="43662" y="0"/>
                  </a:lnTo>
                  <a:lnTo>
                    <a:pt x="43662" y="736"/>
                  </a:lnTo>
                  <a:lnTo>
                    <a:pt x="45720" y="736"/>
                  </a:lnTo>
                  <a:lnTo>
                    <a:pt x="45720" y="6121"/>
                  </a:lnTo>
                  <a:lnTo>
                    <a:pt x="46558" y="6121"/>
                  </a:lnTo>
                  <a:lnTo>
                    <a:pt x="46558" y="736"/>
                  </a:lnTo>
                  <a:lnTo>
                    <a:pt x="48615" y="736"/>
                  </a:lnTo>
                  <a:lnTo>
                    <a:pt x="48615" y="0"/>
                  </a:lnTo>
                  <a:close/>
                </a:path>
                <a:path w="100329" h="53975">
                  <a:moveTo>
                    <a:pt x="49225" y="34544"/>
                  </a:moveTo>
                  <a:lnTo>
                    <a:pt x="48958" y="34239"/>
                  </a:lnTo>
                  <a:lnTo>
                    <a:pt x="48780" y="34074"/>
                  </a:lnTo>
                  <a:lnTo>
                    <a:pt x="48552" y="33934"/>
                  </a:lnTo>
                  <a:lnTo>
                    <a:pt x="48526" y="34848"/>
                  </a:lnTo>
                  <a:lnTo>
                    <a:pt x="48450" y="35775"/>
                  </a:lnTo>
                  <a:lnTo>
                    <a:pt x="48094" y="36258"/>
                  </a:lnTo>
                  <a:lnTo>
                    <a:pt x="47739" y="36398"/>
                  </a:lnTo>
                  <a:lnTo>
                    <a:pt x="45440" y="36398"/>
                  </a:lnTo>
                  <a:lnTo>
                    <a:pt x="45440" y="34239"/>
                  </a:lnTo>
                  <a:lnTo>
                    <a:pt x="47434" y="34239"/>
                  </a:lnTo>
                  <a:lnTo>
                    <a:pt x="47713" y="34290"/>
                  </a:lnTo>
                  <a:lnTo>
                    <a:pt x="48323" y="34544"/>
                  </a:lnTo>
                  <a:lnTo>
                    <a:pt x="48526" y="34848"/>
                  </a:lnTo>
                  <a:lnTo>
                    <a:pt x="48526" y="33934"/>
                  </a:lnTo>
                  <a:lnTo>
                    <a:pt x="48234" y="33807"/>
                  </a:lnTo>
                  <a:lnTo>
                    <a:pt x="48450" y="33705"/>
                  </a:lnTo>
                  <a:lnTo>
                    <a:pt x="48615" y="33578"/>
                  </a:lnTo>
                  <a:lnTo>
                    <a:pt x="48882" y="33274"/>
                  </a:lnTo>
                  <a:lnTo>
                    <a:pt x="48958" y="31889"/>
                  </a:lnTo>
                  <a:lnTo>
                    <a:pt x="48818" y="31686"/>
                  </a:lnTo>
                  <a:lnTo>
                    <a:pt x="48488" y="31203"/>
                  </a:lnTo>
                  <a:lnTo>
                    <a:pt x="48209" y="31089"/>
                  </a:lnTo>
                  <a:lnTo>
                    <a:pt x="48209" y="32181"/>
                  </a:lnTo>
                  <a:lnTo>
                    <a:pt x="48107" y="33210"/>
                  </a:lnTo>
                  <a:lnTo>
                    <a:pt x="47574" y="33528"/>
                  </a:lnTo>
                  <a:lnTo>
                    <a:pt x="47294" y="33578"/>
                  </a:lnTo>
                  <a:lnTo>
                    <a:pt x="45440" y="33578"/>
                  </a:lnTo>
                  <a:lnTo>
                    <a:pt x="45440" y="31686"/>
                  </a:lnTo>
                  <a:lnTo>
                    <a:pt x="47282" y="31686"/>
                  </a:lnTo>
                  <a:lnTo>
                    <a:pt x="47548" y="31724"/>
                  </a:lnTo>
                  <a:lnTo>
                    <a:pt x="48056" y="31940"/>
                  </a:lnTo>
                  <a:lnTo>
                    <a:pt x="48209" y="32181"/>
                  </a:lnTo>
                  <a:lnTo>
                    <a:pt x="48209" y="31089"/>
                  </a:lnTo>
                  <a:lnTo>
                    <a:pt x="47980" y="30988"/>
                  </a:lnTo>
                  <a:lnTo>
                    <a:pt x="44627" y="30988"/>
                  </a:lnTo>
                  <a:lnTo>
                    <a:pt x="44627" y="37109"/>
                  </a:lnTo>
                  <a:lnTo>
                    <a:pt x="48018" y="37109"/>
                  </a:lnTo>
                  <a:lnTo>
                    <a:pt x="48615" y="36868"/>
                  </a:lnTo>
                  <a:lnTo>
                    <a:pt x="48971" y="36398"/>
                  </a:lnTo>
                  <a:lnTo>
                    <a:pt x="49225" y="36068"/>
                  </a:lnTo>
                  <a:lnTo>
                    <a:pt x="49225" y="34544"/>
                  </a:lnTo>
                  <a:close/>
                </a:path>
                <a:path w="100329" h="53975">
                  <a:moveTo>
                    <a:pt x="50393" y="0"/>
                  </a:moveTo>
                  <a:lnTo>
                    <a:pt x="49568" y="0"/>
                  </a:lnTo>
                  <a:lnTo>
                    <a:pt x="49568" y="6121"/>
                  </a:lnTo>
                  <a:lnTo>
                    <a:pt x="50393" y="6121"/>
                  </a:lnTo>
                  <a:lnTo>
                    <a:pt x="50393" y="0"/>
                  </a:lnTo>
                  <a:close/>
                </a:path>
                <a:path w="100329" h="53975">
                  <a:moveTo>
                    <a:pt x="50457" y="52070"/>
                  </a:moveTo>
                  <a:lnTo>
                    <a:pt x="50101" y="52095"/>
                  </a:lnTo>
                  <a:lnTo>
                    <a:pt x="49961" y="50330"/>
                  </a:lnTo>
                  <a:lnTo>
                    <a:pt x="49860" y="48666"/>
                  </a:lnTo>
                  <a:lnTo>
                    <a:pt x="49796" y="48539"/>
                  </a:lnTo>
                  <a:lnTo>
                    <a:pt x="49212" y="48196"/>
                  </a:lnTo>
                  <a:lnTo>
                    <a:pt x="49212" y="50330"/>
                  </a:lnTo>
                  <a:lnTo>
                    <a:pt x="49212" y="51396"/>
                  </a:lnTo>
                  <a:lnTo>
                    <a:pt x="48996" y="51727"/>
                  </a:lnTo>
                  <a:lnTo>
                    <a:pt x="48336" y="52057"/>
                  </a:lnTo>
                  <a:lnTo>
                    <a:pt x="48082" y="52120"/>
                  </a:lnTo>
                  <a:lnTo>
                    <a:pt x="47599" y="52120"/>
                  </a:lnTo>
                  <a:lnTo>
                    <a:pt x="47472" y="52070"/>
                  </a:lnTo>
                  <a:lnTo>
                    <a:pt x="47256" y="51930"/>
                  </a:lnTo>
                  <a:lnTo>
                    <a:pt x="47129" y="50927"/>
                  </a:lnTo>
                  <a:lnTo>
                    <a:pt x="47498" y="50711"/>
                  </a:lnTo>
                  <a:lnTo>
                    <a:pt x="47701" y="50660"/>
                  </a:lnTo>
                  <a:lnTo>
                    <a:pt x="48564" y="50546"/>
                  </a:lnTo>
                  <a:lnTo>
                    <a:pt x="48996" y="50444"/>
                  </a:lnTo>
                  <a:lnTo>
                    <a:pt x="49212" y="50330"/>
                  </a:lnTo>
                  <a:lnTo>
                    <a:pt x="49212" y="48196"/>
                  </a:lnTo>
                  <a:lnTo>
                    <a:pt x="48717" y="48044"/>
                  </a:lnTo>
                  <a:lnTo>
                    <a:pt x="47739" y="48044"/>
                  </a:lnTo>
                  <a:lnTo>
                    <a:pt x="46469" y="49504"/>
                  </a:lnTo>
                  <a:lnTo>
                    <a:pt x="47167" y="49504"/>
                  </a:lnTo>
                  <a:lnTo>
                    <a:pt x="47244" y="49110"/>
                  </a:lnTo>
                  <a:lnTo>
                    <a:pt x="47510" y="48780"/>
                  </a:lnTo>
                  <a:lnTo>
                    <a:pt x="47790" y="48666"/>
                  </a:lnTo>
                  <a:lnTo>
                    <a:pt x="48514" y="48666"/>
                  </a:lnTo>
                  <a:lnTo>
                    <a:pt x="48768" y="48729"/>
                  </a:lnTo>
                  <a:lnTo>
                    <a:pt x="49136" y="48958"/>
                  </a:lnTo>
                  <a:lnTo>
                    <a:pt x="49123" y="49809"/>
                  </a:lnTo>
                  <a:lnTo>
                    <a:pt x="48996" y="49885"/>
                  </a:lnTo>
                  <a:lnTo>
                    <a:pt x="47218" y="50101"/>
                  </a:lnTo>
                  <a:lnTo>
                    <a:pt x="46875" y="50241"/>
                  </a:lnTo>
                  <a:lnTo>
                    <a:pt x="46355" y="50711"/>
                  </a:lnTo>
                  <a:lnTo>
                    <a:pt x="46456" y="52209"/>
                  </a:lnTo>
                  <a:lnTo>
                    <a:pt x="46875" y="52603"/>
                  </a:lnTo>
                  <a:lnTo>
                    <a:pt x="47231" y="52755"/>
                  </a:lnTo>
                  <a:lnTo>
                    <a:pt x="47980" y="52755"/>
                  </a:lnTo>
                  <a:lnTo>
                    <a:pt x="49250" y="52006"/>
                  </a:lnTo>
                  <a:lnTo>
                    <a:pt x="49352" y="52387"/>
                  </a:lnTo>
                  <a:lnTo>
                    <a:pt x="49491" y="52603"/>
                  </a:lnTo>
                  <a:lnTo>
                    <a:pt x="49682" y="52705"/>
                  </a:lnTo>
                  <a:lnTo>
                    <a:pt x="50038" y="52705"/>
                  </a:lnTo>
                  <a:lnTo>
                    <a:pt x="50419" y="52628"/>
                  </a:lnTo>
                  <a:lnTo>
                    <a:pt x="50457" y="52095"/>
                  </a:lnTo>
                  <a:close/>
                </a:path>
                <a:path w="100329" h="53975">
                  <a:moveTo>
                    <a:pt x="50558" y="15481"/>
                  </a:moveTo>
                  <a:lnTo>
                    <a:pt x="49847" y="15481"/>
                  </a:lnTo>
                  <a:lnTo>
                    <a:pt x="49847" y="17729"/>
                  </a:lnTo>
                  <a:lnTo>
                    <a:pt x="49758" y="20370"/>
                  </a:lnTo>
                  <a:lnTo>
                    <a:pt x="49314" y="20955"/>
                  </a:lnTo>
                  <a:lnTo>
                    <a:pt x="49022" y="21107"/>
                  </a:lnTo>
                  <a:lnTo>
                    <a:pt x="48234" y="21107"/>
                  </a:lnTo>
                  <a:lnTo>
                    <a:pt x="47904" y="20955"/>
                  </a:lnTo>
                  <a:lnTo>
                    <a:pt x="47536" y="20370"/>
                  </a:lnTo>
                  <a:lnTo>
                    <a:pt x="47523" y="18453"/>
                  </a:lnTo>
                  <a:lnTo>
                    <a:pt x="47993" y="17868"/>
                  </a:lnTo>
                  <a:lnTo>
                    <a:pt x="49758" y="20370"/>
                  </a:lnTo>
                  <a:lnTo>
                    <a:pt x="49758" y="17640"/>
                  </a:lnTo>
                  <a:lnTo>
                    <a:pt x="49517" y="17373"/>
                  </a:lnTo>
                  <a:lnTo>
                    <a:pt x="49149" y="17145"/>
                  </a:lnTo>
                  <a:lnTo>
                    <a:pt x="48869" y="17068"/>
                  </a:lnTo>
                  <a:lnTo>
                    <a:pt x="47917" y="17068"/>
                  </a:lnTo>
                  <a:lnTo>
                    <a:pt x="47485" y="17284"/>
                  </a:lnTo>
                  <a:lnTo>
                    <a:pt x="46774" y="18262"/>
                  </a:lnTo>
                  <a:lnTo>
                    <a:pt x="46723" y="18453"/>
                  </a:lnTo>
                  <a:lnTo>
                    <a:pt x="46786" y="20726"/>
                  </a:lnTo>
                  <a:lnTo>
                    <a:pt x="47523" y="21564"/>
                  </a:lnTo>
                  <a:lnTo>
                    <a:pt x="47942" y="21767"/>
                  </a:lnTo>
                  <a:lnTo>
                    <a:pt x="48755" y="21767"/>
                  </a:lnTo>
                  <a:lnTo>
                    <a:pt x="49022" y="21704"/>
                  </a:lnTo>
                  <a:lnTo>
                    <a:pt x="49504" y="21463"/>
                  </a:lnTo>
                  <a:lnTo>
                    <a:pt x="49707" y="21259"/>
                  </a:lnTo>
                  <a:lnTo>
                    <a:pt x="49809" y="21107"/>
                  </a:lnTo>
                  <a:lnTo>
                    <a:pt x="49885" y="21615"/>
                  </a:lnTo>
                  <a:lnTo>
                    <a:pt x="50558" y="21615"/>
                  </a:lnTo>
                  <a:lnTo>
                    <a:pt x="50558" y="20993"/>
                  </a:lnTo>
                  <a:lnTo>
                    <a:pt x="50558" y="15481"/>
                  </a:lnTo>
                  <a:close/>
                </a:path>
                <a:path w="100329" h="53975">
                  <a:moveTo>
                    <a:pt x="51358" y="30988"/>
                  </a:moveTo>
                  <a:lnTo>
                    <a:pt x="50533" y="30988"/>
                  </a:lnTo>
                  <a:lnTo>
                    <a:pt x="50533" y="37109"/>
                  </a:lnTo>
                  <a:lnTo>
                    <a:pt x="51358" y="37109"/>
                  </a:lnTo>
                  <a:lnTo>
                    <a:pt x="51358" y="30988"/>
                  </a:lnTo>
                  <a:close/>
                </a:path>
                <a:path w="100329" h="53975">
                  <a:moveTo>
                    <a:pt x="54749" y="48145"/>
                  </a:moveTo>
                  <a:lnTo>
                    <a:pt x="54000" y="48145"/>
                  </a:lnTo>
                  <a:lnTo>
                    <a:pt x="54000" y="50774"/>
                  </a:lnTo>
                  <a:lnTo>
                    <a:pt x="53949" y="51117"/>
                  </a:lnTo>
                  <a:lnTo>
                    <a:pt x="53657" y="51828"/>
                  </a:lnTo>
                  <a:lnTo>
                    <a:pt x="53314" y="52070"/>
                  </a:lnTo>
                  <a:lnTo>
                    <a:pt x="52425" y="52070"/>
                  </a:lnTo>
                  <a:lnTo>
                    <a:pt x="52171" y="51930"/>
                  </a:lnTo>
                  <a:lnTo>
                    <a:pt x="51968" y="51523"/>
                  </a:lnTo>
                  <a:lnTo>
                    <a:pt x="51930" y="51333"/>
                  </a:lnTo>
                  <a:lnTo>
                    <a:pt x="51930" y="48145"/>
                  </a:lnTo>
                  <a:lnTo>
                    <a:pt x="51168" y="48145"/>
                  </a:lnTo>
                  <a:lnTo>
                    <a:pt x="51168" y="51562"/>
                  </a:lnTo>
                  <a:lnTo>
                    <a:pt x="51231" y="51866"/>
                  </a:lnTo>
                  <a:lnTo>
                    <a:pt x="51587" y="52514"/>
                  </a:lnTo>
                  <a:lnTo>
                    <a:pt x="52019" y="52730"/>
                  </a:lnTo>
                  <a:lnTo>
                    <a:pt x="53060" y="52730"/>
                  </a:lnTo>
                  <a:lnTo>
                    <a:pt x="53403" y="52603"/>
                  </a:lnTo>
                  <a:lnTo>
                    <a:pt x="53835" y="52260"/>
                  </a:lnTo>
                  <a:lnTo>
                    <a:pt x="53962" y="52120"/>
                  </a:lnTo>
                  <a:lnTo>
                    <a:pt x="54051" y="51943"/>
                  </a:lnTo>
                  <a:lnTo>
                    <a:pt x="54051" y="52603"/>
                  </a:lnTo>
                  <a:lnTo>
                    <a:pt x="54749" y="52603"/>
                  </a:lnTo>
                  <a:lnTo>
                    <a:pt x="54749" y="48145"/>
                  </a:lnTo>
                  <a:close/>
                </a:path>
                <a:path w="100329" h="53975">
                  <a:moveTo>
                    <a:pt x="56603" y="0"/>
                  </a:moveTo>
                  <a:lnTo>
                    <a:pt x="55816" y="0"/>
                  </a:lnTo>
                  <a:lnTo>
                    <a:pt x="55816" y="4953"/>
                  </a:lnTo>
                  <a:lnTo>
                    <a:pt x="52730" y="0"/>
                  </a:lnTo>
                  <a:lnTo>
                    <a:pt x="51752" y="0"/>
                  </a:lnTo>
                  <a:lnTo>
                    <a:pt x="51752" y="6121"/>
                  </a:lnTo>
                  <a:lnTo>
                    <a:pt x="52539" y="6121"/>
                  </a:lnTo>
                  <a:lnTo>
                    <a:pt x="52539" y="1168"/>
                  </a:lnTo>
                  <a:lnTo>
                    <a:pt x="55676" y="6121"/>
                  </a:lnTo>
                  <a:lnTo>
                    <a:pt x="56603" y="6121"/>
                  </a:lnTo>
                  <a:lnTo>
                    <a:pt x="56603" y="0"/>
                  </a:lnTo>
                  <a:close/>
                </a:path>
                <a:path w="100329" h="53975">
                  <a:moveTo>
                    <a:pt x="57543" y="48145"/>
                  </a:moveTo>
                  <a:lnTo>
                    <a:pt x="56832" y="48145"/>
                  </a:lnTo>
                  <a:lnTo>
                    <a:pt x="56832" y="46901"/>
                  </a:lnTo>
                  <a:lnTo>
                    <a:pt x="56070" y="46901"/>
                  </a:lnTo>
                  <a:lnTo>
                    <a:pt x="56070" y="48145"/>
                  </a:lnTo>
                  <a:lnTo>
                    <a:pt x="55473" y="48145"/>
                  </a:lnTo>
                  <a:lnTo>
                    <a:pt x="55473" y="48755"/>
                  </a:lnTo>
                  <a:lnTo>
                    <a:pt x="56070" y="48755"/>
                  </a:lnTo>
                  <a:lnTo>
                    <a:pt x="56070" y="51993"/>
                  </a:lnTo>
                  <a:lnTo>
                    <a:pt x="56134" y="52222"/>
                  </a:lnTo>
                  <a:lnTo>
                    <a:pt x="56388" y="52578"/>
                  </a:lnTo>
                  <a:lnTo>
                    <a:pt x="56629" y="52679"/>
                  </a:lnTo>
                  <a:lnTo>
                    <a:pt x="57086" y="52679"/>
                  </a:lnTo>
                  <a:lnTo>
                    <a:pt x="57454" y="52628"/>
                  </a:lnTo>
                  <a:lnTo>
                    <a:pt x="57543" y="52006"/>
                  </a:lnTo>
                  <a:lnTo>
                    <a:pt x="57150" y="52031"/>
                  </a:lnTo>
                  <a:lnTo>
                    <a:pt x="56883" y="51930"/>
                  </a:lnTo>
                  <a:lnTo>
                    <a:pt x="56832" y="48755"/>
                  </a:lnTo>
                  <a:lnTo>
                    <a:pt x="57543" y="48755"/>
                  </a:lnTo>
                  <a:lnTo>
                    <a:pt x="57543" y="48145"/>
                  </a:lnTo>
                  <a:close/>
                </a:path>
                <a:path w="100329" h="53975">
                  <a:moveTo>
                    <a:pt x="57556" y="30988"/>
                  </a:moveTo>
                  <a:lnTo>
                    <a:pt x="56769" y="30988"/>
                  </a:lnTo>
                  <a:lnTo>
                    <a:pt x="56769" y="35953"/>
                  </a:lnTo>
                  <a:lnTo>
                    <a:pt x="53682" y="30988"/>
                  </a:lnTo>
                  <a:lnTo>
                    <a:pt x="52705" y="30988"/>
                  </a:lnTo>
                  <a:lnTo>
                    <a:pt x="52705" y="37109"/>
                  </a:lnTo>
                  <a:lnTo>
                    <a:pt x="53492" y="37109"/>
                  </a:lnTo>
                  <a:lnTo>
                    <a:pt x="53492" y="32156"/>
                  </a:lnTo>
                  <a:lnTo>
                    <a:pt x="56629" y="37109"/>
                  </a:lnTo>
                  <a:lnTo>
                    <a:pt x="57556" y="37109"/>
                  </a:lnTo>
                  <a:lnTo>
                    <a:pt x="57556" y="30988"/>
                  </a:lnTo>
                  <a:close/>
                </a:path>
                <a:path w="100329" h="53975">
                  <a:moveTo>
                    <a:pt x="58712" y="19037"/>
                  </a:moveTo>
                  <a:lnTo>
                    <a:pt x="58445" y="18745"/>
                  </a:lnTo>
                  <a:lnTo>
                    <a:pt x="58267" y="18567"/>
                  </a:lnTo>
                  <a:lnTo>
                    <a:pt x="58026" y="18440"/>
                  </a:lnTo>
                  <a:lnTo>
                    <a:pt x="58000" y="19342"/>
                  </a:lnTo>
                  <a:lnTo>
                    <a:pt x="57937" y="20269"/>
                  </a:lnTo>
                  <a:lnTo>
                    <a:pt x="57581" y="20751"/>
                  </a:lnTo>
                  <a:lnTo>
                    <a:pt x="57213" y="20904"/>
                  </a:lnTo>
                  <a:lnTo>
                    <a:pt x="54927" y="20904"/>
                  </a:lnTo>
                  <a:lnTo>
                    <a:pt x="54927" y="18745"/>
                  </a:lnTo>
                  <a:lnTo>
                    <a:pt x="56921" y="18745"/>
                  </a:lnTo>
                  <a:lnTo>
                    <a:pt x="57200" y="18796"/>
                  </a:lnTo>
                  <a:lnTo>
                    <a:pt x="57797" y="19037"/>
                  </a:lnTo>
                  <a:lnTo>
                    <a:pt x="58000" y="19342"/>
                  </a:lnTo>
                  <a:lnTo>
                    <a:pt x="58000" y="18440"/>
                  </a:lnTo>
                  <a:lnTo>
                    <a:pt x="57708" y="18313"/>
                  </a:lnTo>
                  <a:lnTo>
                    <a:pt x="57924" y="18211"/>
                  </a:lnTo>
                  <a:lnTo>
                    <a:pt x="58102" y="18084"/>
                  </a:lnTo>
                  <a:lnTo>
                    <a:pt x="58356" y="17780"/>
                  </a:lnTo>
                  <a:lnTo>
                    <a:pt x="58445" y="16383"/>
                  </a:lnTo>
                  <a:lnTo>
                    <a:pt x="58305" y="16179"/>
                  </a:lnTo>
                  <a:lnTo>
                    <a:pt x="57962" y="15709"/>
                  </a:lnTo>
                  <a:lnTo>
                    <a:pt x="57683" y="15595"/>
                  </a:lnTo>
                  <a:lnTo>
                    <a:pt x="57683" y="16687"/>
                  </a:lnTo>
                  <a:lnTo>
                    <a:pt x="57594" y="17716"/>
                  </a:lnTo>
                  <a:lnTo>
                    <a:pt x="57048" y="18034"/>
                  </a:lnTo>
                  <a:lnTo>
                    <a:pt x="56781" y="18084"/>
                  </a:lnTo>
                  <a:lnTo>
                    <a:pt x="54927" y="18084"/>
                  </a:lnTo>
                  <a:lnTo>
                    <a:pt x="54927" y="16179"/>
                  </a:lnTo>
                  <a:lnTo>
                    <a:pt x="56769" y="16179"/>
                  </a:lnTo>
                  <a:lnTo>
                    <a:pt x="57035" y="16230"/>
                  </a:lnTo>
                  <a:lnTo>
                    <a:pt x="57543" y="16446"/>
                  </a:lnTo>
                  <a:lnTo>
                    <a:pt x="57683" y="16687"/>
                  </a:lnTo>
                  <a:lnTo>
                    <a:pt x="57683" y="15595"/>
                  </a:lnTo>
                  <a:lnTo>
                    <a:pt x="57454" y="15494"/>
                  </a:lnTo>
                  <a:lnTo>
                    <a:pt x="54114" y="15494"/>
                  </a:lnTo>
                  <a:lnTo>
                    <a:pt x="54114" y="21615"/>
                  </a:lnTo>
                  <a:lnTo>
                    <a:pt x="57505" y="21615"/>
                  </a:lnTo>
                  <a:lnTo>
                    <a:pt x="58089" y="21374"/>
                  </a:lnTo>
                  <a:lnTo>
                    <a:pt x="58458" y="20904"/>
                  </a:lnTo>
                  <a:lnTo>
                    <a:pt x="58712" y="20574"/>
                  </a:lnTo>
                  <a:lnTo>
                    <a:pt x="58712" y="19037"/>
                  </a:lnTo>
                  <a:close/>
                </a:path>
                <a:path w="100329" h="53975">
                  <a:moveTo>
                    <a:pt x="60845" y="15494"/>
                  </a:moveTo>
                  <a:lnTo>
                    <a:pt x="60007" y="15494"/>
                  </a:lnTo>
                  <a:lnTo>
                    <a:pt x="60007" y="21615"/>
                  </a:lnTo>
                  <a:lnTo>
                    <a:pt x="60845" y="21615"/>
                  </a:lnTo>
                  <a:lnTo>
                    <a:pt x="60845" y="15494"/>
                  </a:lnTo>
                  <a:close/>
                </a:path>
                <a:path w="100329" h="53975">
                  <a:moveTo>
                    <a:pt x="61925" y="49301"/>
                  </a:moveTo>
                  <a:lnTo>
                    <a:pt x="61861" y="48958"/>
                  </a:lnTo>
                  <a:lnTo>
                    <a:pt x="61506" y="48260"/>
                  </a:lnTo>
                  <a:lnTo>
                    <a:pt x="61074" y="48044"/>
                  </a:lnTo>
                  <a:lnTo>
                    <a:pt x="60058" y="48044"/>
                  </a:lnTo>
                  <a:lnTo>
                    <a:pt x="59766" y="48120"/>
                  </a:lnTo>
                  <a:lnTo>
                    <a:pt x="59372" y="48361"/>
                  </a:lnTo>
                  <a:lnTo>
                    <a:pt x="59220" y="48526"/>
                  </a:lnTo>
                  <a:lnTo>
                    <a:pt x="59042" y="48755"/>
                  </a:lnTo>
                  <a:lnTo>
                    <a:pt x="59042" y="46469"/>
                  </a:lnTo>
                  <a:lnTo>
                    <a:pt x="58293" y="46469"/>
                  </a:lnTo>
                  <a:lnTo>
                    <a:pt x="58293" y="52603"/>
                  </a:lnTo>
                  <a:lnTo>
                    <a:pt x="59042" y="52603"/>
                  </a:lnTo>
                  <a:lnTo>
                    <a:pt x="59042" y="49644"/>
                  </a:lnTo>
                  <a:lnTo>
                    <a:pt x="59169" y="49237"/>
                  </a:lnTo>
                  <a:lnTo>
                    <a:pt x="59664" y="48818"/>
                  </a:lnTo>
                  <a:lnTo>
                    <a:pt x="59956" y="48704"/>
                  </a:lnTo>
                  <a:lnTo>
                    <a:pt x="60642" y="48704"/>
                  </a:lnTo>
                  <a:lnTo>
                    <a:pt x="60896" y="48831"/>
                  </a:lnTo>
                  <a:lnTo>
                    <a:pt x="61112" y="49225"/>
                  </a:lnTo>
                  <a:lnTo>
                    <a:pt x="61150" y="49466"/>
                  </a:lnTo>
                  <a:lnTo>
                    <a:pt x="61150" y="52603"/>
                  </a:lnTo>
                  <a:lnTo>
                    <a:pt x="61925" y="52603"/>
                  </a:lnTo>
                  <a:lnTo>
                    <a:pt x="61925" y="49301"/>
                  </a:lnTo>
                  <a:close/>
                </a:path>
                <a:path w="100329" h="53975">
                  <a:moveTo>
                    <a:pt x="62877" y="0"/>
                  </a:moveTo>
                  <a:lnTo>
                    <a:pt x="61912" y="0"/>
                  </a:lnTo>
                  <a:lnTo>
                    <a:pt x="60147" y="2946"/>
                  </a:lnTo>
                  <a:lnTo>
                    <a:pt x="58394" y="0"/>
                  </a:lnTo>
                  <a:lnTo>
                    <a:pt x="57429" y="0"/>
                  </a:lnTo>
                  <a:lnTo>
                    <a:pt x="59728" y="3657"/>
                  </a:lnTo>
                  <a:lnTo>
                    <a:pt x="59728" y="6121"/>
                  </a:lnTo>
                  <a:lnTo>
                    <a:pt x="60566" y="6121"/>
                  </a:lnTo>
                  <a:lnTo>
                    <a:pt x="60566" y="3657"/>
                  </a:lnTo>
                  <a:lnTo>
                    <a:pt x="62877" y="0"/>
                  </a:lnTo>
                  <a:close/>
                </a:path>
                <a:path w="100329" h="53975">
                  <a:moveTo>
                    <a:pt x="63792" y="37109"/>
                  </a:moveTo>
                  <a:lnTo>
                    <a:pt x="63131" y="35280"/>
                  </a:lnTo>
                  <a:lnTo>
                    <a:pt x="62890" y="34607"/>
                  </a:lnTo>
                  <a:lnTo>
                    <a:pt x="62001" y="32181"/>
                  </a:lnTo>
                  <a:lnTo>
                    <a:pt x="62001" y="34607"/>
                  </a:lnTo>
                  <a:lnTo>
                    <a:pt x="60083" y="34607"/>
                  </a:lnTo>
                  <a:lnTo>
                    <a:pt x="61074" y="31902"/>
                  </a:lnTo>
                  <a:lnTo>
                    <a:pt x="62001" y="34607"/>
                  </a:lnTo>
                  <a:lnTo>
                    <a:pt x="62001" y="32181"/>
                  </a:lnTo>
                  <a:lnTo>
                    <a:pt x="61899" y="31902"/>
                  </a:lnTo>
                  <a:lnTo>
                    <a:pt x="61582" y="30988"/>
                  </a:lnTo>
                  <a:lnTo>
                    <a:pt x="60642" y="30988"/>
                  </a:lnTo>
                  <a:lnTo>
                    <a:pt x="58331" y="37109"/>
                  </a:lnTo>
                  <a:lnTo>
                    <a:pt x="59182" y="37109"/>
                  </a:lnTo>
                  <a:lnTo>
                    <a:pt x="59842" y="35280"/>
                  </a:lnTo>
                  <a:lnTo>
                    <a:pt x="62268" y="35280"/>
                  </a:lnTo>
                  <a:lnTo>
                    <a:pt x="62890" y="37109"/>
                  </a:lnTo>
                  <a:lnTo>
                    <a:pt x="63792" y="37109"/>
                  </a:lnTo>
                  <a:close/>
                </a:path>
                <a:path w="100329" h="53975">
                  <a:moveTo>
                    <a:pt x="66852" y="50609"/>
                  </a:moveTo>
                  <a:lnTo>
                    <a:pt x="66103" y="48412"/>
                  </a:lnTo>
                  <a:lnTo>
                    <a:pt x="66078" y="50025"/>
                  </a:lnTo>
                  <a:lnTo>
                    <a:pt x="63601" y="50025"/>
                  </a:lnTo>
                  <a:lnTo>
                    <a:pt x="63614" y="49695"/>
                  </a:lnTo>
                  <a:lnTo>
                    <a:pt x="63741" y="49326"/>
                  </a:lnTo>
                  <a:lnTo>
                    <a:pt x="64211" y="48818"/>
                  </a:lnTo>
                  <a:lnTo>
                    <a:pt x="64503" y="48704"/>
                  </a:lnTo>
                  <a:lnTo>
                    <a:pt x="65328" y="48704"/>
                  </a:lnTo>
                  <a:lnTo>
                    <a:pt x="65659" y="48882"/>
                  </a:lnTo>
                  <a:lnTo>
                    <a:pt x="65913" y="49326"/>
                  </a:lnTo>
                  <a:lnTo>
                    <a:pt x="66027" y="49631"/>
                  </a:lnTo>
                  <a:lnTo>
                    <a:pt x="66078" y="50025"/>
                  </a:lnTo>
                  <a:lnTo>
                    <a:pt x="66078" y="48412"/>
                  </a:lnTo>
                  <a:lnTo>
                    <a:pt x="65506" y="48120"/>
                  </a:lnTo>
                  <a:lnTo>
                    <a:pt x="65201" y="48044"/>
                  </a:lnTo>
                  <a:lnTo>
                    <a:pt x="64262" y="48044"/>
                  </a:lnTo>
                  <a:lnTo>
                    <a:pt x="63754" y="48272"/>
                  </a:lnTo>
                  <a:lnTo>
                    <a:pt x="62979" y="49161"/>
                  </a:lnTo>
                  <a:lnTo>
                    <a:pt x="62890" y="49441"/>
                  </a:lnTo>
                  <a:lnTo>
                    <a:pt x="62979" y="51752"/>
                  </a:lnTo>
                  <a:lnTo>
                    <a:pt x="63754" y="52565"/>
                  </a:lnTo>
                  <a:lnTo>
                    <a:pt x="64223" y="52768"/>
                  </a:lnTo>
                  <a:lnTo>
                    <a:pt x="64998" y="52768"/>
                  </a:lnTo>
                  <a:lnTo>
                    <a:pt x="66789" y="51206"/>
                  </a:lnTo>
                  <a:lnTo>
                    <a:pt x="66052" y="51206"/>
                  </a:lnTo>
                  <a:lnTo>
                    <a:pt x="65976" y="51435"/>
                  </a:lnTo>
                  <a:lnTo>
                    <a:pt x="65900" y="51574"/>
                  </a:lnTo>
                  <a:lnTo>
                    <a:pt x="65532" y="51981"/>
                  </a:lnTo>
                  <a:lnTo>
                    <a:pt x="65227" y="52108"/>
                  </a:lnTo>
                  <a:lnTo>
                    <a:pt x="64414" y="52108"/>
                  </a:lnTo>
                  <a:lnTo>
                    <a:pt x="64135" y="51981"/>
                  </a:lnTo>
                  <a:lnTo>
                    <a:pt x="63703" y="51435"/>
                  </a:lnTo>
                  <a:lnTo>
                    <a:pt x="63588" y="50609"/>
                  </a:lnTo>
                  <a:lnTo>
                    <a:pt x="66852" y="50609"/>
                  </a:lnTo>
                  <a:close/>
                </a:path>
                <a:path w="100329" h="53975">
                  <a:moveTo>
                    <a:pt x="67043" y="15494"/>
                  </a:moveTo>
                  <a:lnTo>
                    <a:pt x="66255" y="15494"/>
                  </a:lnTo>
                  <a:lnTo>
                    <a:pt x="66255" y="20447"/>
                  </a:lnTo>
                  <a:lnTo>
                    <a:pt x="63169" y="15494"/>
                  </a:lnTo>
                  <a:lnTo>
                    <a:pt x="62191" y="15494"/>
                  </a:lnTo>
                  <a:lnTo>
                    <a:pt x="62191" y="21615"/>
                  </a:lnTo>
                  <a:lnTo>
                    <a:pt x="62979" y="21615"/>
                  </a:lnTo>
                  <a:lnTo>
                    <a:pt x="62979" y="16662"/>
                  </a:lnTo>
                  <a:lnTo>
                    <a:pt x="66116" y="21615"/>
                  </a:lnTo>
                  <a:lnTo>
                    <a:pt x="67043" y="21615"/>
                  </a:lnTo>
                  <a:lnTo>
                    <a:pt x="67043" y="15494"/>
                  </a:lnTo>
                  <a:close/>
                </a:path>
                <a:path w="100329" h="53975">
                  <a:moveTo>
                    <a:pt x="68033" y="0"/>
                  </a:moveTo>
                  <a:lnTo>
                    <a:pt x="63080" y="0"/>
                  </a:lnTo>
                  <a:lnTo>
                    <a:pt x="63080" y="736"/>
                  </a:lnTo>
                  <a:lnTo>
                    <a:pt x="65138" y="736"/>
                  </a:lnTo>
                  <a:lnTo>
                    <a:pt x="65138" y="6121"/>
                  </a:lnTo>
                  <a:lnTo>
                    <a:pt x="65976" y="6121"/>
                  </a:lnTo>
                  <a:lnTo>
                    <a:pt x="65976" y="736"/>
                  </a:lnTo>
                  <a:lnTo>
                    <a:pt x="68033" y="736"/>
                  </a:lnTo>
                  <a:lnTo>
                    <a:pt x="68033" y="0"/>
                  </a:lnTo>
                  <a:close/>
                </a:path>
                <a:path w="100329" h="53975">
                  <a:moveTo>
                    <a:pt x="69723" y="36969"/>
                  </a:moveTo>
                  <a:lnTo>
                    <a:pt x="69596" y="36918"/>
                  </a:lnTo>
                  <a:lnTo>
                    <a:pt x="69405" y="36309"/>
                  </a:lnTo>
                  <a:lnTo>
                    <a:pt x="69291" y="34645"/>
                  </a:lnTo>
                  <a:lnTo>
                    <a:pt x="69164" y="34480"/>
                  </a:lnTo>
                  <a:lnTo>
                    <a:pt x="69049" y="34328"/>
                  </a:lnTo>
                  <a:lnTo>
                    <a:pt x="68872" y="34201"/>
                  </a:lnTo>
                  <a:lnTo>
                    <a:pt x="68630" y="34099"/>
                  </a:lnTo>
                  <a:lnTo>
                    <a:pt x="68897" y="33959"/>
                  </a:lnTo>
                  <a:lnTo>
                    <a:pt x="69100" y="33794"/>
                  </a:lnTo>
                  <a:lnTo>
                    <a:pt x="69354" y="33401"/>
                  </a:lnTo>
                  <a:lnTo>
                    <a:pt x="69380" y="31750"/>
                  </a:lnTo>
                  <a:lnTo>
                    <a:pt x="69202" y="31457"/>
                  </a:lnTo>
                  <a:lnTo>
                    <a:pt x="68643" y="31216"/>
                  </a:lnTo>
                  <a:lnTo>
                    <a:pt x="68643" y="32283"/>
                  </a:lnTo>
                  <a:lnTo>
                    <a:pt x="68541" y="33401"/>
                  </a:lnTo>
                  <a:lnTo>
                    <a:pt x="68084" y="33718"/>
                  </a:lnTo>
                  <a:lnTo>
                    <a:pt x="67779" y="33794"/>
                  </a:lnTo>
                  <a:lnTo>
                    <a:pt x="65468" y="33794"/>
                  </a:lnTo>
                  <a:lnTo>
                    <a:pt x="65468" y="31699"/>
                  </a:lnTo>
                  <a:lnTo>
                    <a:pt x="67779" y="31699"/>
                  </a:lnTo>
                  <a:lnTo>
                    <a:pt x="68008" y="31750"/>
                  </a:lnTo>
                  <a:lnTo>
                    <a:pt x="68491" y="31991"/>
                  </a:lnTo>
                  <a:lnTo>
                    <a:pt x="68643" y="32283"/>
                  </a:lnTo>
                  <a:lnTo>
                    <a:pt x="68643" y="31216"/>
                  </a:lnTo>
                  <a:lnTo>
                    <a:pt x="68326" y="31064"/>
                  </a:lnTo>
                  <a:lnTo>
                    <a:pt x="67945" y="30988"/>
                  </a:lnTo>
                  <a:lnTo>
                    <a:pt x="64643" y="30988"/>
                  </a:lnTo>
                  <a:lnTo>
                    <a:pt x="64643" y="37109"/>
                  </a:lnTo>
                  <a:lnTo>
                    <a:pt x="65468" y="37109"/>
                  </a:lnTo>
                  <a:lnTo>
                    <a:pt x="65468" y="34480"/>
                  </a:lnTo>
                  <a:lnTo>
                    <a:pt x="67703" y="34480"/>
                  </a:lnTo>
                  <a:lnTo>
                    <a:pt x="67945" y="34518"/>
                  </a:lnTo>
                  <a:lnTo>
                    <a:pt x="68376" y="34734"/>
                  </a:lnTo>
                  <a:lnTo>
                    <a:pt x="68478" y="34899"/>
                  </a:lnTo>
                  <a:lnTo>
                    <a:pt x="68605" y="36309"/>
                  </a:lnTo>
                  <a:lnTo>
                    <a:pt x="68707" y="37109"/>
                  </a:lnTo>
                  <a:lnTo>
                    <a:pt x="69723" y="37109"/>
                  </a:lnTo>
                  <a:lnTo>
                    <a:pt x="69723" y="36969"/>
                  </a:lnTo>
                  <a:close/>
                </a:path>
                <a:path w="100329" h="53975">
                  <a:moveTo>
                    <a:pt x="71399" y="49288"/>
                  </a:moveTo>
                  <a:lnTo>
                    <a:pt x="71348" y="48945"/>
                  </a:lnTo>
                  <a:lnTo>
                    <a:pt x="71005" y="48272"/>
                  </a:lnTo>
                  <a:lnTo>
                    <a:pt x="70573" y="48044"/>
                  </a:lnTo>
                  <a:lnTo>
                    <a:pt x="69646" y="48044"/>
                  </a:lnTo>
                  <a:lnTo>
                    <a:pt x="69392" y="48107"/>
                  </a:lnTo>
                  <a:lnTo>
                    <a:pt x="68922" y="48336"/>
                  </a:lnTo>
                  <a:lnTo>
                    <a:pt x="68694" y="48514"/>
                  </a:lnTo>
                  <a:lnTo>
                    <a:pt x="68478" y="48780"/>
                  </a:lnTo>
                  <a:lnTo>
                    <a:pt x="68478" y="48145"/>
                  </a:lnTo>
                  <a:lnTo>
                    <a:pt x="67767" y="48145"/>
                  </a:lnTo>
                  <a:lnTo>
                    <a:pt x="67767" y="52603"/>
                  </a:lnTo>
                  <a:lnTo>
                    <a:pt x="68516" y="52603"/>
                  </a:lnTo>
                  <a:lnTo>
                    <a:pt x="68516" y="49974"/>
                  </a:lnTo>
                  <a:lnTo>
                    <a:pt x="68541" y="49758"/>
                  </a:lnTo>
                  <a:lnTo>
                    <a:pt x="69621" y="48717"/>
                  </a:lnTo>
                  <a:lnTo>
                    <a:pt x="70154" y="48717"/>
                  </a:lnTo>
                  <a:lnTo>
                    <a:pt x="70383" y="48856"/>
                  </a:lnTo>
                  <a:lnTo>
                    <a:pt x="70599" y="49301"/>
                  </a:lnTo>
                  <a:lnTo>
                    <a:pt x="70650" y="49517"/>
                  </a:lnTo>
                  <a:lnTo>
                    <a:pt x="70650" y="52603"/>
                  </a:lnTo>
                  <a:lnTo>
                    <a:pt x="71399" y="52603"/>
                  </a:lnTo>
                  <a:lnTo>
                    <a:pt x="71399" y="49288"/>
                  </a:lnTo>
                  <a:close/>
                </a:path>
                <a:path w="100329" h="53975">
                  <a:moveTo>
                    <a:pt x="73266" y="21615"/>
                  </a:moveTo>
                  <a:lnTo>
                    <a:pt x="72605" y="19773"/>
                  </a:lnTo>
                  <a:lnTo>
                    <a:pt x="72364" y="19100"/>
                  </a:lnTo>
                  <a:lnTo>
                    <a:pt x="71475" y="16662"/>
                  </a:lnTo>
                  <a:lnTo>
                    <a:pt x="71475" y="19100"/>
                  </a:lnTo>
                  <a:lnTo>
                    <a:pt x="69570" y="19100"/>
                  </a:lnTo>
                  <a:lnTo>
                    <a:pt x="70561" y="16408"/>
                  </a:lnTo>
                  <a:lnTo>
                    <a:pt x="71475" y="19100"/>
                  </a:lnTo>
                  <a:lnTo>
                    <a:pt x="71475" y="16662"/>
                  </a:lnTo>
                  <a:lnTo>
                    <a:pt x="71386" y="16408"/>
                  </a:lnTo>
                  <a:lnTo>
                    <a:pt x="71056" y="15494"/>
                  </a:lnTo>
                  <a:lnTo>
                    <a:pt x="70116" y="15494"/>
                  </a:lnTo>
                  <a:lnTo>
                    <a:pt x="67818" y="21615"/>
                  </a:lnTo>
                  <a:lnTo>
                    <a:pt x="68668" y="21615"/>
                  </a:lnTo>
                  <a:lnTo>
                    <a:pt x="69329" y="19773"/>
                  </a:lnTo>
                  <a:lnTo>
                    <a:pt x="71742" y="19773"/>
                  </a:lnTo>
                  <a:lnTo>
                    <a:pt x="72364" y="21615"/>
                  </a:lnTo>
                  <a:lnTo>
                    <a:pt x="73266" y="21615"/>
                  </a:lnTo>
                  <a:close/>
                </a:path>
                <a:path w="100329" h="53975">
                  <a:moveTo>
                    <a:pt x="73393" y="5397"/>
                  </a:moveTo>
                  <a:lnTo>
                    <a:pt x="69684" y="5397"/>
                  </a:lnTo>
                  <a:lnTo>
                    <a:pt x="69684" y="3314"/>
                  </a:lnTo>
                  <a:lnTo>
                    <a:pt x="73050" y="3314"/>
                  </a:lnTo>
                  <a:lnTo>
                    <a:pt x="73050" y="2616"/>
                  </a:lnTo>
                  <a:lnTo>
                    <a:pt x="69684" y="2616"/>
                  </a:lnTo>
                  <a:lnTo>
                    <a:pt x="69684" y="749"/>
                  </a:lnTo>
                  <a:lnTo>
                    <a:pt x="73329" y="749"/>
                  </a:lnTo>
                  <a:lnTo>
                    <a:pt x="73329" y="0"/>
                  </a:lnTo>
                  <a:lnTo>
                    <a:pt x="68872" y="0"/>
                  </a:lnTo>
                  <a:lnTo>
                    <a:pt x="68872" y="6121"/>
                  </a:lnTo>
                  <a:lnTo>
                    <a:pt x="73393" y="6121"/>
                  </a:lnTo>
                  <a:lnTo>
                    <a:pt x="73393" y="5397"/>
                  </a:lnTo>
                  <a:close/>
                </a:path>
                <a:path w="100329" h="53975">
                  <a:moveTo>
                    <a:pt x="74129" y="48145"/>
                  </a:moveTo>
                  <a:lnTo>
                    <a:pt x="73418" y="48145"/>
                  </a:lnTo>
                  <a:lnTo>
                    <a:pt x="73418" y="46901"/>
                  </a:lnTo>
                  <a:lnTo>
                    <a:pt x="72656" y="46901"/>
                  </a:lnTo>
                  <a:lnTo>
                    <a:pt x="72656" y="48145"/>
                  </a:lnTo>
                  <a:lnTo>
                    <a:pt x="72059" y="48145"/>
                  </a:lnTo>
                  <a:lnTo>
                    <a:pt x="72059" y="48755"/>
                  </a:lnTo>
                  <a:lnTo>
                    <a:pt x="72656" y="48755"/>
                  </a:lnTo>
                  <a:lnTo>
                    <a:pt x="72656" y="51993"/>
                  </a:lnTo>
                  <a:lnTo>
                    <a:pt x="72732" y="52222"/>
                  </a:lnTo>
                  <a:lnTo>
                    <a:pt x="72974" y="52578"/>
                  </a:lnTo>
                  <a:lnTo>
                    <a:pt x="73215" y="52679"/>
                  </a:lnTo>
                  <a:lnTo>
                    <a:pt x="73672" y="52679"/>
                  </a:lnTo>
                  <a:lnTo>
                    <a:pt x="74041" y="52628"/>
                  </a:lnTo>
                  <a:lnTo>
                    <a:pt x="74129" y="52006"/>
                  </a:lnTo>
                  <a:lnTo>
                    <a:pt x="73736" y="52031"/>
                  </a:lnTo>
                  <a:lnTo>
                    <a:pt x="73469" y="51930"/>
                  </a:lnTo>
                  <a:lnTo>
                    <a:pt x="73418" y="48755"/>
                  </a:lnTo>
                  <a:lnTo>
                    <a:pt x="74129" y="48755"/>
                  </a:lnTo>
                  <a:lnTo>
                    <a:pt x="74129" y="48145"/>
                  </a:lnTo>
                  <a:close/>
                </a:path>
                <a:path w="100329" h="53975">
                  <a:moveTo>
                    <a:pt x="75679" y="30988"/>
                  </a:moveTo>
                  <a:lnTo>
                    <a:pt x="74714" y="30988"/>
                  </a:lnTo>
                  <a:lnTo>
                    <a:pt x="72948" y="33934"/>
                  </a:lnTo>
                  <a:lnTo>
                    <a:pt x="71196" y="30988"/>
                  </a:lnTo>
                  <a:lnTo>
                    <a:pt x="70231" y="30988"/>
                  </a:lnTo>
                  <a:lnTo>
                    <a:pt x="72529" y="34645"/>
                  </a:lnTo>
                  <a:lnTo>
                    <a:pt x="72529" y="37109"/>
                  </a:lnTo>
                  <a:lnTo>
                    <a:pt x="73367" y="37109"/>
                  </a:lnTo>
                  <a:lnTo>
                    <a:pt x="73367" y="34645"/>
                  </a:lnTo>
                  <a:lnTo>
                    <a:pt x="75679" y="30988"/>
                  </a:lnTo>
                  <a:close/>
                </a:path>
                <a:path w="100329" h="53975">
                  <a:moveTo>
                    <a:pt x="78270" y="38849"/>
                  </a:moveTo>
                  <a:lnTo>
                    <a:pt x="77863" y="38074"/>
                  </a:lnTo>
                  <a:lnTo>
                    <a:pt x="77584" y="37490"/>
                  </a:lnTo>
                  <a:lnTo>
                    <a:pt x="77228" y="36410"/>
                  </a:lnTo>
                  <a:lnTo>
                    <a:pt x="77114" y="35674"/>
                  </a:lnTo>
                  <a:lnTo>
                    <a:pt x="77114" y="34074"/>
                  </a:lnTo>
                  <a:lnTo>
                    <a:pt x="77216" y="33375"/>
                  </a:lnTo>
                  <a:lnTo>
                    <a:pt x="77546" y="32359"/>
                  </a:lnTo>
                  <a:lnTo>
                    <a:pt x="77825" y="31737"/>
                  </a:lnTo>
                  <a:lnTo>
                    <a:pt x="78257" y="30886"/>
                  </a:lnTo>
                  <a:lnTo>
                    <a:pt x="77736" y="30886"/>
                  </a:lnTo>
                  <a:lnTo>
                    <a:pt x="77216" y="31699"/>
                  </a:lnTo>
                  <a:lnTo>
                    <a:pt x="76885" y="32321"/>
                  </a:lnTo>
                  <a:lnTo>
                    <a:pt x="76454" y="33362"/>
                  </a:lnTo>
                  <a:lnTo>
                    <a:pt x="76327" y="34099"/>
                  </a:lnTo>
                  <a:lnTo>
                    <a:pt x="76339" y="35369"/>
                  </a:lnTo>
                  <a:lnTo>
                    <a:pt x="77762" y="38849"/>
                  </a:lnTo>
                  <a:lnTo>
                    <a:pt x="78270" y="38849"/>
                  </a:lnTo>
                  <a:close/>
                </a:path>
                <a:path w="100329" h="53975">
                  <a:moveTo>
                    <a:pt x="79197" y="21475"/>
                  </a:moveTo>
                  <a:lnTo>
                    <a:pt x="79070" y="21412"/>
                  </a:lnTo>
                  <a:lnTo>
                    <a:pt x="78892" y="20802"/>
                  </a:lnTo>
                  <a:lnTo>
                    <a:pt x="78765" y="19151"/>
                  </a:lnTo>
                  <a:lnTo>
                    <a:pt x="78651" y="18986"/>
                  </a:lnTo>
                  <a:lnTo>
                    <a:pt x="78524" y="18834"/>
                  </a:lnTo>
                  <a:lnTo>
                    <a:pt x="78346" y="18694"/>
                  </a:lnTo>
                  <a:lnTo>
                    <a:pt x="78105" y="18605"/>
                  </a:lnTo>
                  <a:lnTo>
                    <a:pt x="78384" y="18465"/>
                  </a:lnTo>
                  <a:lnTo>
                    <a:pt x="78574" y="18288"/>
                  </a:lnTo>
                  <a:lnTo>
                    <a:pt x="78828" y="17907"/>
                  </a:lnTo>
                  <a:lnTo>
                    <a:pt x="78854" y="16243"/>
                  </a:lnTo>
                  <a:lnTo>
                    <a:pt x="78689" y="15963"/>
                  </a:lnTo>
                  <a:lnTo>
                    <a:pt x="78130" y="15722"/>
                  </a:lnTo>
                  <a:lnTo>
                    <a:pt x="78130" y="16789"/>
                  </a:lnTo>
                  <a:lnTo>
                    <a:pt x="78016" y="17907"/>
                  </a:lnTo>
                  <a:lnTo>
                    <a:pt x="77558" y="18224"/>
                  </a:lnTo>
                  <a:lnTo>
                    <a:pt x="77254" y="18288"/>
                  </a:lnTo>
                  <a:lnTo>
                    <a:pt x="74955" y="18288"/>
                  </a:lnTo>
                  <a:lnTo>
                    <a:pt x="74955" y="16205"/>
                  </a:lnTo>
                  <a:lnTo>
                    <a:pt x="77254" y="16205"/>
                  </a:lnTo>
                  <a:lnTo>
                    <a:pt x="77495" y="16243"/>
                  </a:lnTo>
                  <a:lnTo>
                    <a:pt x="77978" y="16484"/>
                  </a:lnTo>
                  <a:lnTo>
                    <a:pt x="78130" y="16789"/>
                  </a:lnTo>
                  <a:lnTo>
                    <a:pt x="78130" y="15722"/>
                  </a:lnTo>
                  <a:lnTo>
                    <a:pt x="77812" y="15570"/>
                  </a:lnTo>
                  <a:lnTo>
                    <a:pt x="77419" y="15494"/>
                  </a:lnTo>
                  <a:lnTo>
                    <a:pt x="74129" y="15494"/>
                  </a:lnTo>
                  <a:lnTo>
                    <a:pt x="74129" y="21615"/>
                  </a:lnTo>
                  <a:lnTo>
                    <a:pt x="74955" y="21615"/>
                  </a:lnTo>
                  <a:lnTo>
                    <a:pt x="74955" y="18986"/>
                  </a:lnTo>
                  <a:lnTo>
                    <a:pt x="77177" y="18986"/>
                  </a:lnTo>
                  <a:lnTo>
                    <a:pt x="77419" y="19024"/>
                  </a:lnTo>
                  <a:lnTo>
                    <a:pt x="77863" y="19227"/>
                  </a:lnTo>
                  <a:lnTo>
                    <a:pt x="77952" y="19405"/>
                  </a:lnTo>
                  <a:lnTo>
                    <a:pt x="78079" y="20802"/>
                  </a:lnTo>
                  <a:lnTo>
                    <a:pt x="78193" y="21615"/>
                  </a:lnTo>
                  <a:lnTo>
                    <a:pt x="79197" y="21615"/>
                  </a:lnTo>
                  <a:lnTo>
                    <a:pt x="79197" y="21475"/>
                  </a:lnTo>
                  <a:close/>
                </a:path>
                <a:path w="100329" h="53975">
                  <a:moveTo>
                    <a:pt x="79375" y="6121"/>
                  </a:moveTo>
                  <a:lnTo>
                    <a:pt x="77216" y="2984"/>
                  </a:lnTo>
                  <a:lnTo>
                    <a:pt x="79273" y="0"/>
                  </a:lnTo>
                  <a:lnTo>
                    <a:pt x="78282" y="0"/>
                  </a:lnTo>
                  <a:lnTo>
                    <a:pt x="76733" y="2336"/>
                  </a:lnTo>
                  <a:lnTo>
                    <a:pt x="75184" y="0"/>
                  </a:lnTo>
                  <a:lnTo>
                    <a:pt x="74142" y="0"/>
                  </a:lnTo>
                  <a:lnTo>
                    <a:pt x="76187" y="2984"/>
                  </a:lnTo>
                  <a:lnTo>
                    <a:pt x="74002" y="6121"/>
                  </a:lnTo>
                  <a:lnTo>
                    <a:pt x="75006" y="6121"/>
                  </a:lnTo>
                  <a:lnTo>
                    <a:pt x="76695" y="3606"/>
                  </a:lnTo>
                  <a:lnTo>
                    <a:pt x="78346" y="6121"/>
                  </a:lnTo>
                  <a:lnTo>
                    <a:pt x="79375" y="6121"/>
                  </a:lnTo>
                  <a:close/>
                </a:path>
                <a:path w="100329" h="53975">
                  <a:moveTo>
                    <a:pt x="82943" y="34988"/>
                  </a:moveTo>
                  <a:lnTo>
                    <a:pt x="82854" y="34683"/>
                  </a:lnTo>
                  <a:lnTo>
                    <a:pt x="82511" y="34201"/>
                  </a:lnTo>
                  <a:lnTo>
                    <a:pt x="82257" y="34036"/>
                  </a:lnTo>
                  <a:lnTo>
                    <a:pt x="81940" y="33947"/>
                  </a:lnTo>
                  <a:lnTo>
                    <a:pt x="82143" y="33858"/>
                  </a:lnTo>
                  <a:lnTo>
                    <a:pt x="82296" y="33756"/>
                  </a:lnTo>
                  <a:lnTo>
                    <a:pt x="82613" y="33388"/>
                  </a:lnTo>
                  <a:lnTo>
                    <a:pt x="82715" y="33083"/>
                  </a:lnTo>
                  <a:lnTo>
                    <a:pt x="82715" y="32207"/>
                  </a:lnTo>
                  <a:lnTo>
                    <a:pt x="82550" y="31813"/>
                  </a:lnTo>
                  <a:lnTo>
                    <a:pt x="81889" y="31267"/>
                  </a:lnTo>
                  <a:lnTo>
                    <a:pt x="81419" y="31140"/>
                  </a:lnTo>
                  <a:lnTo>
                    <a:pt x="80035" y="31140"/>
                  </a:lnTo>
                  <a:lnTo>
                    <a:pt x="79502" y="31419"/>
                  </a:lnTo>
                  <a:lnTo>
                    <a:pt x="79019" y="32283"/>
                  </a:lnTo>
                  <a:lnTo>
                    <a:pt x="78930" y="32664"/>
                  </a:lnTo>
                  <a:lnTo>
                    <a:pt x="78930" y="33108"/>
                  </a:lnTo>
                  <a:lnTo>
                    <a:pt x="79667" y="33108"/>
                  </a:lnTo>
                  <a:lnTo>
                    <a:pt x="79692" y="32766"/>
                  </a:lnTo>
                  <a:lnTo>
                    <a:pt x="79743" y="32499"/>
                  </a:lnTo>
                  <a:lnTo>
                    <a:pt x="80035" y="31991"/>
                  </a:lnTo>
                  <a:lnTo>
                    <a:pt x="80391" y="31826"/>
                  </a:lnTo>
                  <a:lnTo>
                    <a:pt x="81165" y="31826"/>
                  </a:lnTo>
                  <a:lnTo>
                    <a:pt x="81407" y="31902"/>
                  </a:lnTo>
                  <a:lnTo>
                    <a:pt x="81838" y="32219"/>
                  </a:lnTo>
                  <a:lnTo>
                    <a:pt x="81940" y="32448"/>
                  </a:lnTo>
                  <a:lnTo>
                    <a:pt x="81940" y="33147"/>
                  </a:lnTo>
                  <a:lnTo>
                    <a:pt x="81775" y="33426"/>
                  </a:lnTo>
                  <a:lnTo>
                    <a:pt x="81280" y="33667"/>
                  </a:lnTo>
                  <a:lnTo>
                    <a:pt x="81051" y="33718"/>
                  </a:lnTo>
                  <a:lnTo>
                    <a:pt x="80772" y="33718"/>
                  </a:lnTo>
                  <a:lnTo>
                    <a:pt x="80403" y="33693"/>
                  </a:lnTo>
                  <a:lnTo>
                    <a:pt x="80403" y="34353"/>
                  </a:lnTo>
                  <a:lnTo>
                    <a:pt x="81165" y="34340"/>
                  </a:lnTo>
                  <a:lnTo>
                    <a:pt x="81508" y="34429"/>
                  </a:lnTo>
                  <a:lnTo>
                    <a:pt x="82016" y="34759"/>
                  </a:lnTo>
                  <a:lnTo>
                    <a:pt x="82143" y="35052"/>
                  </a:lnTo>
                  <a:lnTo>
                    <a:pt x="82143" y="35788"/>
                  </a:lnTo>
                  <a:lnTo>
                    <a:pt x="82016" y="36055"/>
                  </a:lnTo>
                  <a:lnTo>
                    <a:pt x="81546" y="36487"/>
                  </a:lnTo>
                  <a:lnTo>
                    <a:pt x="81229" y="36588"/>
                  </a:lnTo>
                  <a:lnTo>
                    <a:pt x="80327" y="36588"/>
                  </a:lnTo>
                  <a:lnTo>
                    <a:pt x="79971" y="36423"/>
                  </a:lnTo>
                  <a:lnTo>
                    <a:pt x="79667" y="35941"/>
                  </a:lnTo>
                  <a:lnTo>
                    <a:pt x="79590" y="35661"/>
                  </a:lnTo>
                  <a:lnTo>
                    <a:pt x="79565" y="35280"/>
                  </a:lnTo>
                  <a:lnTo>
                    <a:pt x="78778" y="35280"/>
                  </a:lnTo>
                  <a:lnTo>
                    <a:pt x="78778" y="35826"/>
                  </a:lnTo>
                  <a:lnTo>
                    <a:pt x="78943" y="36296"/>
                  </a:lnTo>
                  <a:lnTo>
                    <a:pt x="79260" y="36690"/>
                  </a:lnTo>
                  <a:lnTo>
                    <a:pt x="79578" y="37071"/>
                  </a:lnTo>
                  <a:lnTo>
                    <a:pt x="80086" y="37261"/>
                  </a:lnTo>
                  <a:lnTo>
                    <a:pt x="81483" y="37261"/>
                  </a:lnTo>
                  <a:lnTo>
                    <a:pt x="82003" y="37096"/>
                  </a:lnTo>
                  <a:lnTo>
                    <a:pt x="82753" y="36372"/>
                  </a:lnTo>
                  <a:lnTo>
                    <a:pt x="82943" y="35915"/>
                  </a:lnTo>
                  <a:lnTo>
                    <a:pt x="82943" y="34988"/>
                  </a:lnTo>
                  <a:close/>
                </a:path>
                <a:path w="100329" h="53975">
                  <a:moveTo>
                    <a:pt x="84607" y="0"/>
                  </a:moveTo>
                  <a:lnTo>
                    <a:pt x="79654" y="0"/>
                  </a:lnTo>
                  <a:lnTo>
                    <a:pt x="79654" y="736"/>
                  </a:lnTo>
                  <a:lnTo>
                    <a:pt x="81711" y="736"/>
                  </a:lnTo>
                  <a:lnTo>
                    <a:pt x="81711" y="6121"/>
                  </a:lnTo>
                  <a:lnTo>
                    <a:pt x="82550" y="6121"/>
                  </a:lnTo>
                  <a:lnTo>
                    <a:pt x="82550" y="736"/>
                  </a:lnTo>
                  <a:lnTo>
                    <a:pt x="84607" y="736"/>
                  </a:lnTo>
                  <a:lnTo>
                    <a:pt x="84607" y="0"/>
                  </a:lnTo>
                  <a:close/>
                </a:path>
                <a:path w="100329" h="53975">
                  <a:moveTo>
                    <a:pt x="85153" y="15494"/>
                  </a:moveTo>
                  <a:lnTo>
                    <a:pt x="84188" y="15494"/>
                  </a:lnTo>
                  <a:lnTo>
                    <a:pt x="82435" y="18427"/>
                  </a:lnTo>
                  <a:lnTo>
                    <a:pt x="80670" y="15494"/>
                  </a:lnTo>
                  <a:lnTo>
                    <a:pt x="79705" y="15494"/>
                  </a:lnTo>
                  <a:lnTo>
                    <a:pt x="82016" y="19151"/>
                  </a:lnTo>
                  <a:lnTo>
                    <a:pt x="82016" y="21615"/>
                  </a:lnTo>
                  <a:lnTo>
                    <a:pt x="82854" y="21615"/>
                  </a:lnTo>
                  <a:lnTo>
                    <a:pt x="82854" y="19151"/>
                  </a:lnTo>
                  <a:lnTo>
                    <a:pt x="85153" y="15494"/>
                  </a:lnTo>
                  <a:close/>
                </a:path>
                <a:path w="100329" h="53975">
                  <a:moveTo>
                    <a:pt x="87706" y="32461"/>
                  </a:moveTo>
                  <a:lnTo>
                    <a:pt x="87541" y="32042"/>
                  </a:lnTo>
                  <a:lnTo>
                    <a:pt x="86918" y="31305"/>
                  </a:lnTo>
                  <a:lnTo>
                    <a:pt x="86423" y="31127"/>
                  </a:lnTo>
                  <a:lnTo>
                    <a:pt x="84912" y="31127"/>
                  </a:lnTo>
                  <a:lnTo>
                    <a:pt x="84340" y="31419"/>
                  </a:lnTo>
                  <a:lnTo>
                    <a:pt x="83832" y="32321"/>
                  </a:lnTo>
                  <a:lnTo>
                    <a:pt x="83743" y="32740"/>
                  </a:lnTo>
                  <a:lnTo>
                    <a:pt x="83731" y="33261"/>
                  </a:lnTo>
                  <a:lnTo>
                    <a:pt x="84493" y="33261"/>
                  </a:lnTo>
                  <a:lnTo>
                    <a:pt x="84505" y="32893"/>
                  </a:lnTo>
                  <a:lnTo>
                    <a:pt x="84556" y="32600"/>
                  </a:lnTo>
                  <a:lnTo>
                    <a:pt x="84861" y="32004"/>
                  </a:lnTo>
                  <a:lnTo>
                    <a:pt x="85217" y="31813"/>
                  </a:lnTo>
                  <a:lnTo>
                    <a:pt x="86080" y="31813"/>
                  </a:lnTo>
                  <a:lnTo>
                    <a:pt x="86360" y="31915"/>
                  </a:lnTo>
                  <a:lnTo>
                    <a:pt x="86766" y="32321"/>
                  </a:lnTo>
                  <a:lnTo>
                    <a:pt x="86868" y="32600"/>
                  </a:lnTo>
                  <a:lnTo>
                    <a:pt x="86868" y="33235"/>
                  </a:lnTo>
                  <a:lnTo>
                    <a:pt x="86766" y="33502"/>
                  </a:lnTo>
                  <a:lnTo>
                    <a:pt x="86398" y="33883"/>
                  </a:lnTo>
                  <a:lnTo>
                    <a:pt x="86131" y="34061"/>
                  </a:lnTo>
                  <a:lnTo>
                    <a:pt x="84455" y="35039"/>
                  </a:lnTo>
                  <a:lnTo>
                    <a:pt x="84086" y="35382"/>
                  </a:lnTo>
                  <a:lnTo>
                    <a:pt x="83908" y="35763"/>
                  </a:lnTo>
                  <a:lnTo>
                    <a:pt x="83718" y="36144"/>
                  </a:lnTo>
                  <a:lnTo>
                    <a:pt x="83616" y="36588"/>
                  </a:lnTo>
                  <a:lnTo>
                    <a:pt x="83578" y="37109"/>
                  </a:lnTo>
                  <a:lnTo>
                    <a:pt x="87668" y="37109"/>
                  </a:lnTo>
                  <a:lnTo>
                    <a:pt x="87668" y="36398"/>
                  </a:lnTo>
                  <a:lnTo>
                    <a:pt x="84416" y="36398"/>
                  </a:lnTo>
                  <a:lnTo>
                    <a:pt x="84493" y="36106"/>
                  </a:lnTo>
                  <a:lnTo>
                    <a:pt x="84670" y="35839"/>
                  </a:lnTo>
                  <a:lnTo>
                    <a:pt x="85102" y="35458"/>
                  </a:lnTo>
                  <a:lnTo>
                    <a:pt x="85318" y="35318"/>
                  </a:lnTo>
                  <a:lnTo>
                    <a:pt x="86664" y="34569"/>
                  </a:lnTo>
                  <a:lnTo>
                    <a:pt x="87007" y="34328"/>
                  </a:lnTo>
                  <a:lnTo>
                    <a:pt x="87528" y="33794"/>
                  </a:lnTo>
                  <a:lnTo>
                    <a:pt x="87706" y="33388"/>
                  </a:lnTo>
                  <a:lnTo>
                    <a:pt x="87706" y="32461"/>
                  </a:lnTo>
                  <a:close/>
                </a:path>
                <a:path w="100329" h="53975">
                  <a:moveTo>
                    <a:pt x="87757" y="23355"/>
                  </a:moveTo>
                  <a:lnTo>
                    <a:pt x="87337" y="22580"/>
                  </a:lnTo>
                  <a:lnTo>
                    <a:pt x="87071" y="21983"/>
                  </a:lnTo>
                  <a:lnTo>
                    <a:pt x="86702" y="20904"/>
                  </a:lnTo>
                  <a:lnTo>
                    <a:pt x="86601" y="20167"/>
                  </a:lnTo>
                  <a:lnTo>
                    <a:pt x="86601" y="18567"/>
                  </a:lnTo>
                  <a:lnTo>
                    <a:pt x="86690" y="17868"/>
                  </a:lnTo>
                  <a:lnTo>
                    <a:pt x="87020" y="16865"/>
                  </a:lnTo>
                  <a:lnTo>
                    <a:pt x="87312" y="16243"/>
                  </a:lnTo>
                  <a:lnTo>
                    <a:pt x="87744" y="15392"/>
                  </a:lnTo>
                  <a:lnTo>
                    <a:pt x="87223" y="15392"/>
                  </a:lnTo>
                  <a:lnTo>
                    <a:pt x="86702" y="16205"/>
                  </a:lnTo>
                  <a:lnTo>
                    <a:pt x="86360" y="16814"/>
                  </a:lnTo>
                  <a:lnTo>
                    <a:pt x="85940" y="17868"/>
                  </a:lnTo>
                  <a:lnTo>
                    <a:pt x="85813" y="18592"/>
                  </a:lnTo>
                  <a:lnTo>
                    <a:pt x="85826" y="19862"/>
                  </a:lnTo>
                  <a:lnTo>
                    <a:pt x="87249" y="23355"/>
                  </a:lnTo>
                  <a:lnTo>
                    <a:pt x="87757" y="23355"/>
                  </a:lnTo>
                  <a:close/>
                </a:path>
                <a:path w="100329" h="53975">
                  <a:moveTo>
                    <a:pt x="90284" y="34505"/>
                  </a:moveTo>
                  <a:lnTo>
                    <a:pt x="88836" y="30886"/>
                  </a:lnTo>
                  <a:lnTo>
                    <a:pt x="88341" y="30886"/>
                  </a:lnTo>
                  <a:lnTo>
                    <a:pt x="88747" y="31661"/>
                  </a:lnTo>
                  <a:lnTo>
                    <a:pt x="89027" y="32258"/>
                  </a:lnTo>
                  <a:lnTo>
                    <a:pt x="89382" y="33337"/>
                  </a:lnTo>
                  <a:lnTo>
                    <a:pt x="89496" y="34074"/>
                  </a:lnTo>
                  <a:lnTo>
                    <a:pt x="89496" y="35674"/>
                  </a:lnTo>
                  <a:lnTo>
                    <a:pt x="89395" y="36372"/>
                  </a:lnTo>
                  <a:lnTo>
                    <a:pt x="89077" y="37363"/>
                  </a:lnTo>
                  <a:lnTo>
                    <a:pt x="88798" y="37985"/>
                  </a:lnTo>
                  <a:lnTo>
                    <a:pt x="88353" y="38849"/>
                  </a:lnTo>
                  <a:lnTo>
                    <a:pt x="88874" y="38849"/>
                  </a:lnTo>
                  <a:lnTo>
                    <a:pt x="89382" y="38036"/>
                  </a:lnTo>
                  <a:lnTo>
                    <a:pt x="89725" y="37426"/>
                  </a:lnTo>
                  <a:lnTo>
                    <a:pt x="90157" y="36372"/>
                  </a:lnTo>
                  <a:lnTo>
                    <a:pt x="90284" y="35648"/>
                  </a:lnTo>
                  <a:lnTo>
                    <a:pt x="90284" y="34505"/>
                  </a:lnTo>
                  <a:close/>
                </a:path>
                <a:path w="100329" h="53975">
                  <a:moveTo>
                    <a:pt x="91071" y="15671"/>
                  </a:moveTo>
                  <a:lnTo>
                    <a:pt x="90474" y="15671"/>
                  </a:lnTo>
                  <a:lnTo>
                    <a:pt x="90385" y="16141"/>
                  </a:lnTo>
                  <a:lnTo>
                    <a:pt x="90220" y="16421"/>
                  </a:lnTo>
                  <a:lnTo>
                    <a:pt x="89789" y="16675"/>
                  </a:lnTo>
                  <a:lnTo>
                    <a:pt x="89408" y="16764"/>
                  </a:lnTo>
                  <a:lnTo>
                    <a:pt x="88874" y="16814"/>
                  </a:lnTo>
                  <a:lnTo>
                    <a:pt x="88874" y="17386"/>
                  </a:lnTo>
                  <a:lnTo>
                    <a:pt x="90271" y="17386"/>
                  </a:lnTo>
                  <a:lnTo>
                    <a:pt x="90271" y="21615"/>
                  </a:lnTo>
                  <a:lnTo>
                    <a:pt x="91071" y="21615"/>
                  </a:lnTo>
                  <a:lnTo>
                    <a:pt x="91071" y="15671"/>
                  </a:lnTo>
                  <a:close/>
                </a:path>
                <a:path w="100329" h="53975">
                  <a:moveTo>
                    <a:pt x="97256" y="19494"/>
                  </a:moveTo>
                  <a:lnTo>
                    <a:pt x="96380" y="19494"/>
                  </a:lnTo>
                  <a:lnTo>
                    <a:pt x="96380" y="16802"/>
                  </a:lnTo>
                  <a:lnTo>
                    <a:pt x="96380" y="15633"/>
                  </a:lnTo>
                  <a:lnTo>
                    <a:pt x="95745" y="15633"/>
                  </a:lnTo>
                  <a:lnTo>
                    <a:pt x="95618" y="15811"/>
                  </a:lnTo>
                  <a:lnTo>
                    <a:pt x="95618" y="16802"/>
                  </a:lnTo>
                  <a:lnTo>
                    <a:pt x="95618" y="19494"/>
                  </a:lnTo>
                  <a:lnTo>
                    <a:pt x="93700" y="19494"/>
                  </a:lnTo>
                  <a:lnTo>
                    <a:pt x="95618" y="16802"/>
                  </a:lnTo>
                  <a:lnTo>
                    <a:pt x="95618" y="15811"/>
                  </a:lnTo>
                  <a:lnTo>
                    <a:pt x="93014" y="19418"/>
                  </a:lnTo>
                  <a:lnTo>
                    <a:pt x="93014" y="20154"/>
                  </a:lnTo>
                  <a:lnTo>
                    <a:pt x="95631" y="20154"/>
                  </a:lnTo>
                  <a:lnTo>
                    <a:pt x="95631" y="21615"/>
                  </a:lnTo>
                  <a:lnTo>
                    <a:pt x="96380" y="21615"/>
                  </a:lnTo>
                  <a:lnTo>
                    <a:pt x="96380" y="20154"/>
                  </a:lnTo>
                  <a:lnTo>
                    <a:pt x="97256" y="20154"/>
                  </a:lnTo>
                  <a:lnTo>
                    <a:pt x="97256" y="19494"/>
                  </a:lnTo>
                  <a:close/>
                </a:path>
                <a:path w="100329" h="53975">
                  <a:moveTo>
                    <a:pt x="99758" y="19011"/>
                  </a:moveTo>
                  <a:lnTo>
                    <a:pt x="98323" y="15392"/>
                  </a:lnTo>
                  <a:lnTo>
                    <a:pt x="97815" y="15392"/>
                  </a:lnTo>
                  <a:lnTo>
                    <a:pt x="98221" y="16167"/>
                  </a:lnTo>
                  <a:lnTo>
                    <a:pt x="98501" y="16751"/>
                  </a:lnTo>
                  <a:lnTo>
                    <a:pt x="98869" y="17830"/>
                  </a:lnTo>
                  <a:lnTo>
                    <a:pt x="98983" y="18567"/>
                  </a:lnTo>
                  <a:lnTo>
                    <a:pt x="98983" y="20167"/>
                  </a:lnTo>
                  <a:lnTo>
                    <a:pt x="98882" y="20866"/>
                  </a:lnTo>
                  <a:lnTo>
                    <a:pt x="98552" y="21856"/>
                  </a:lnTo>
                  <a:lnTo>
                    <a:pt x="98272" y="22491"/>
                  </a:lnTo>
                  <a:lnTo>
                    <a:pt x="97828" y="23355"/>
                  </a:lnTo>
                  <a:lnTo>
                    <a:pt x="98348" y="23355"/>
                  </a:lnTo>
                  <a:lnTo>
                    <a:pt x="98869" y="22542"/>
                  </a:lnTo>
                  <a:lnTo>
                    <a:pt x="99212" y="21932"/>
                  </a:lnTo>
                  <a:lnTo>
                    <a:pt x="99631" y="20878"/>
                  </a:lnTo>
                  <a:lnTo>
                    <a:pt x="99758" y="20142"/>
                  </a:lnTo>
                  <a:lnTo>
                    <a:pt x="99758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61966" y="1618830"/>
              <a:ext cx="146050" cy="39370"/>
            </a:xfrm>
            <a:custGeom>
              <a:avLst/>
              <a:gdLst/>
              <a:ahLst/>
              <a:cxnLst/>
              <a:rect l="l" t="t" r="r" b="b"/>
              <a:pathLst>
                <a:path w="146050" h="39369">
                  <a:moveTo>
                    <a:pt x="3581" y="32740"/>
                  </a:moveTo>
                  <a:lnTo>
                    <a:pt x="2832" y="32740"/>
                  </a:lnTo>
                  <a:lnTo>
                    <a:pt x="2832" y="35369"/>
                  </a:lnTo>
                  <a:lnTo>
                    <a:pt x="2781" y="35712"/>
                  </a:lnTo>
                  <a:lnTo>
                    <a:pt x="2489" y="36423"/>
                  </a:lnTo>
                  <a:lnTo>
                    <a:pt x="2133" y="36664"/>
                  </a:lnTo>
                  <a:lnTo>
                    <a:pt x="1257" y="36664"/>
                  </a:lnTo>
                  <a:lnTo>
                    <a:pt x="1003" y="36525"/>
                  </a:lnTo>
                  <a:lnTo>
                    <a:pt x="800" y="36118"/>
                  </a:lnTo>
                  <a:lnTo>
                    <a:pt x="762" y="35928"/>
                  </a:lnTo>
                  <a:lnTo>
                    <a:pt x="762" y="32740"/>
                  </a:lnTo>
                  <a:lnTo>
                    <a:pt x="0" y="32740"/>
                  </a:lnTo>
                  <a:lnTo>
                    <a:pt x="0" y="36156"/>
                  </a:lnTo>
                  <a:lnTo>
                    <a:pt x="63" y="36461"/>
                  </a:lnTo>
                  <a:lnTo>
                    <a:pt x="419" y="37109"/>
                  </a:lnTo>
                  <a:lnTo>
                    <a:pt x="850" y="37325"/>
                  </a:lnTo>
                  <a:lnTo>
                    <a:pt x="1892" y="37325"/>
                  </a:lnTo>
                  <a:lnTo>
                    <a:pt x="2235" y="37211"/>
                  </a:lnTo>
                  <a:lnTo>
                    <a:pt x="2667" y="36855"/>
                  </a:lnTo>
                  <a:lnTo>
                    <a:pt x="2794" y="36715"/>
                  </a:lnTo>
                  <a:lnTo>
                    <a:pt x="2882" y="36537"/>
                  </a:lnTo>
                  <a:lnTo>
                    <a:pt x="2870" y="37198"/>
                  </a:lnTo>
                  <a:lnTo>
                    <a:pt x="3581" y="37198"/>
                  </a:lnTo>
                  <a:lnTo>
                    <a:pt x="3581" y="32740"/>
                  </a:lnTo>
                  <a:close/>
                </a:path>
                <a:path w="146050" h="39369">
                  <a:moveTo>
                    <a:pt x="3581" y="17246"/>
                  </a:moveTo>
                  <a:lnTo>
                    <a:pt x="2832" y="17246"/>
                  </a:lnTo>
                  <a:lnTo>
                    <a:pt x="2832" y="19875"/>
                  </a:lnTo>
                  <a:lnTo>
                    <a:pt x="2781" y="20218"/>
                  </a:lnTo>
                  <a:lnTo>
                    <a:pt x="2489" y="20929"/>
                  </a:lnTo>
                  <a:lnTo>
                    <a:pt x="2133" y="21158"/>
                  </a:lnTo>
                  <a:lnTo>
                    <a:pt x="1257" y="21158"/>
                  </a:lnTo>
                  <a:lnTo>
                    <a:pt x="1003" y="21031"/>
                  </a:lnTo>
                  <a:lnTo>
                    <a:pt x="800" y="20624"/>
                  </a:lnTo>
                  <a:lnTo>
                    <a:pt x="762" y="20434"/>
                  </a:lnTo>
                  <a:lnTo>
                    <a:pt x="762" y="17246"/>
                  </a:lnTo>
                  <a:lnTo>
                    <a:pt x="0" y="17246"/>
                  </a:lnTo>
                  <a:lnTo>
                    <a:pt x="0" y="20650"/>
                  </a:lnTo>
                  <a:lnTo>
                    <a:pt x="63" y="20955"/>
                  </a:lnTo>
                  <a:lnTo>
                    <a:pt x="419" y="21615"/>
                  </a:lnTo>
                  <a:lnTo>
                    <a:pt x="850" y="21831"/>
                  </a:lnTo>
                  <a:lnTo>
                    <a:pt x="1892" y="21831"/>
                  </a:lnTo>
                  <a:lnTo>
                    <a:pt x="2235" y="21704"/>
                  </a:lnTo>
                  <a:lnTo>
                    <a:pt x="2667" y="21361"/>
                  </a:lnTo>
                  <a:lnTo>
                    <a:pt x="2794" y="21221"/>
                  </a:lnTo>
                  <a:lnTo>
                    <a:pt x="2882" y="21043"/>
                  </a:lnTo>
                  <a:lnTo>
                    <a:pt x="2870" y="21704"/>
                  </a:lnTo>
                  <a:lnTo>
                    <a:pt x="3581" y="21704"/>
                  </a:lnTo>
                  <a:lnTo>
                    <a:pt x="3581" y="17246"/>
                  </a:lnTo>
                  <a:close/>
                </a:path>
                <a:path w="146050" h="39369">
                  <a:moveTo>
                    <a:pt x="8166" y="35496"/>
                  </a:moveTo>
                  <a:lnTo>
                    <a:pt x="8013" y="35204"/>
                  </a:lnTo>
                  <a:lnTo>
                    <a:pt x="7531" y="34886"/>
                  </a:lnTo>
                  <a:lnTo>
                    <a:pt x="7175" y="34759"/>
                  </a:lnTo>
                  <a:lnTo>
                    <a:pt x="5930" y="34455"/>
                  </a:lnTo>
                  <a:lnTo>
                    <a:pt x="5765" y="34391"/>
                  </a:lnTo>
                  <a:lnTo>
                    <a:pt x="5461" y="34213"/>
                  </a:lnTo>
                  <a:lnTo>
                    <a:pt x="5359" y="34048"/>
                  </a:lnTo>
                  <a:lnTo>
                    <a:pt x="5359" y="33680"/>
                  </a:lnTo>
                  <a:lnTo>
                    <a:pt x="5435" y="33540"/>
                  </a:lnTo>
                  <a:lnTo>
                    <a:pt x="5727" y="33324"/>
                  </a:lnTo>
                  <a:lnTo>
                    <a:pt x="5943" y="33261"/>
                  </a:lnTo>
                  <a:lnTo>
                    <a:pt x="6654" y="33261"/>
                  </a:lnTo>
                  <a:lnTo>
                    <a:pt x="7302" y="34023"/>
                  </a:lnTo>
                  <a:lnTo>
                    <a:pt x="8001" y="34023"/>
                  </a:lnTo>
                  <a:lnTo>
                    <a:pt x="8013" y="33731"/>
                  </a:lnTo>
                  <a:lnTo>
                    <a:pt x="7924" y="33464"/>
                  </a:lnTo>
                  <a:lnTo>
                    <a:pt x="7442" y="32816"/>
                  </a:lnTo>
                  <a:lnTo>
                    <a:pt x="6959" y="32626"/>
                  </a:lnTo>
                  <a:lnTo>
                    <a:pt x="5778" y="32626"/>
                  </a:lnTo>
                  <a:lnTo>
                    <a:pt x="5359" y="32753"/>
                  </a:lnTo>
                  <a:lnTo>
                    <a:pt x="4749" y="33274"/>
                  </a:lnTo>
                  <a:lnTo>
                    <a:pt x="4610" y="33616"/>
                  </a:lnTo>
                  <a:lnTo>
                    <a:pt x="4610" y="34391"/>
                  </a:lnTo>
                  <a:lnTo>
                    <a:pt x="4762" y="34683"/>
                  </a:lnTo>
                  <a:lnTo>
                    <a:pt x="5270" y="35001"/>
                  </a:lnTo>
                  <a:lnTo>
                    <a:pt x="5549" y="35102"/>
                  </a:lnTo>
                  <a:lnTo>
                    <a:pt x="6845" y="35433"/>
                  </a:lnTo>
                  <a:lnTo>
                    <a:pt x="7061" y="35496"/>
                  </a:lnTo>
                  <a:lnTo>
                    <a:pt x="7327" y="35661"/>
                  </a:lnTo>
                  <a:lnTo>
                    <a:pt x="7416" y="35801"/>
                  </a:lnTo>
                  <a:lnTo>
                    <a:pt x="7416" y="36245"/>
                  </a:lnTo>
                  <a:lnTo>
                    <a:pt x="7315" y="36436"/>
                  </a:lnTo>
                  <a:lnTo>
                    <a:pt x="6896" y="36677"/>
                  </a:lnTo>
                  <a:lnTo>
                    <a:pt x="6642" y="36741"/>
                  </a:lnTo>
                  <a:lnTo>
                    <a:pt x="5905" y="36741"/>
                  </a:lnTo>
                  <a:lnTo>
                    <a:pt x="5575" y="36614"/>
                  </a:lnTo>
                  <a:lnTo>
                    <a:pt x="5283" y="36245"/>
                  </a:lnTo>
                  <a:lnTo>
                    <a:pt x="5219" y="36055"/>
                  </a:lnTo>
                  <a:lnTo>
                    <a:pt x="5194" y="35801"/>
                  </a:lnTo>
                  <a:lnTo>
                    <a:pt x="4483" y="35801"/>
                  </a:lnTo>
                  <a:lnTo>
                    <a:pt x="4495" y="36245"/>
                  </a:lnTo>
                  <a:lnTo>
                    <a:pt x="4648" y="36614"/>
                  </a:lnTo>
                  <a:lnTo>
                    <a:pt x="5194" y="37223"/>
                  </a:lnTo>
                  <a:lnTo>
                    <a:pt x="5664" y="37376"/>
                  </a:lnTo>
                  <a:lnTo>
                    <a:pt x="6946" y="37376"/>
                  </a:lnTo>
                  <a:lnTo>
                    <a:pt x="7404" y="37223"/>
                  </a:lnTo>
                  <a:lnTo>
                    <a:pt x="8001" y="36652"/>
                  </a:lnTo>
                  <a:lnTo>
                    <a:pt x="8166" y="36309"/>
                  </a:lnTo>
                  <a:lnTo>
                    <a:pt x="8166" y="35496"/>
                  </a:lnTo>
                  <a:close/>
                </a:path>
                <a:path w="146050" h="39369">
                  <a:moveTo>
                    <a:pt x="8166" y="20002"/>
                  </a:moveTo>
                  <a:lnTo>
                    <a:pt x="8013" y="19697"/>
                  </a:lnTo>
                  <a:lnTo>
                    <a:pt x="7531" y="19380"/>
                  </a:lnTo>
                  <a:lnTo>
                    <a:pt x="7175" y="19265"/>
                  </a:lnTo>
                  <a:lnTo>
                    <a:pt x="5930" y="18961"/>
                  </a:lnTo>
                  <a:lnTo>
                    <a:pt x="5765" y="18897"/>
                  </a:lnTo>
                  <a:lnTo>
                    <a:pt x="5461" y="18707"/>
                  </a:lnTo>
                  <a:lnTo>
                    <a:pt x="5359" y="18554"/>
                  </a:lnTo>
                  <a:lnTo>
                    <a:pt x="5359" y="18186"/>
                  </a:lnTo>
                  <a:lnTo>
                    <a:pt x="5435" y="18046"/>
                  </a:lnTo>
                  <a:lnTo>
                    <a:pt x="5727" y="17818"/>
                  </a:lnTo>
                  <a:lnTo>
                    <a:pt x="5943" y="17767"/>
                  </a:lnTo>
                  <a:lnTo>
                    <a:pt x="6654" y="17767"/>
                  </a:lnTo>
                  <a:lnTo>
                    <a:pt x="7302" y="18529"/>
                  </a:lnTo>
                  <a:lnTo>
                    <a:pt x="8001" y="18529"/>
                  </a:lnTo>
                  <a:lnTo>
                    <a:pt x="8013" y="18237"/>
                  </a:lnTo>
                  <a:lnTo>
                    <a:pt x="7924" y="17970"/>
                  </a:lnTo>
                  <a:lnTo>
                    <a:pt x="7442" y="17322"/>
                  </a:lnTo>
                  <a:lnTo>
                    <a:pt x="6959" y="17132"/>
                  </a:lnTo>
                  <a:lnTo>
                    <a:pt x="5778" y="17132"/>
                  </a:lnTo>
                  <a:lnTo>
                    <a:pt x="5359" y="17259"/>
                  </a:lnTo>
                  <a:lnTo>
                    <a:pt x="4749" y="17780"/>
                  </a:lnTo>
                  <a:lnTo>
                    <a:pt x="4610" y="18122"/>
                  </a:lnTo>
                  <a:lnTo>
                    <a:pt x="4610" y="18897"/>
                  </a:lnTo>
                  <a:lnTo>
                    <a:pt x="4762" y="19177"/>
                  </a:lnTo>
                  <a:lnTo>
                    <a:pt x="5270" y="19507"/>
                  </a:lnTo>
                  <a:lnTo>
                    <a:pt x="5549" y="19608"/>
                  </a:lnTo>
                  <a:lnTo>
                    <a:pt x="6845" y="19926"/>
                  </a:lnTo>
                  <a:lnTo>
                    <a:pt x="7061" y="20002"/>
                  </a:lnTo>
                  <a:lnTo>
                    <a:pt x="7327" y="20167"/>
                  </a:lnTo>
                  <a:lnTo>
                    <a:pt x="7416" y="20307"/>
                  </a:lnTo>
                  <a:lnTo>
                    <a:pt x="7416" y="20751"/>
                  </a:lnTo>
                  <a:lnTo>
                    <a:pt x="7315" y="20942"/>
                  </a:lnTo>
                  <a:lnTo>
                    <a:pt x="6896" y="21183"/>
                  </a:lnTo>
                  <a:lnTo>
                    <a:pt x="6642" y="21234"/>
                  </a:lnTo>
                  <a:lnTo>
                    <a:pt x="5905" y="21234"/>
                  </a:lnTo>
                  <a:lnTo>
                    <a:pt x="5575" y="21120"/>
                  </a:lnTo>
                  <a:lnTo>
                    <a:pt x="5283" y="20751"/>
                  </a:lnTo>
                  <a:lnTo>
                    <a:pt x="5219" y="20561"/>
                  </a:lnTo>
                  <a:lnTo>
                    <a:pt x="5194" y="20307"/>
                  </a:lnTo>
                  <a:lnTo>
                    <a:pt x="4483" y="20307"/>
                  </a:lnTo>
                  <a:lnTo>
                    <a:pt x="4495" y="20751"/>
                  </a:lnTo>
                  <a:lnTo>
                    <a:pt x="4648" y="21120"/>
                  </a:lnTo>
                  <a:lnTo>
                    <a:pt x="5194" y="21729"/>
                  </a:lnTo>
                  <a:lnTo>
                    <a:pt x="5664" y="21869"/>
                  </a:lnTo>
                  <a:lnTo>
                    <a:pt x="6946" y="21869"/>
                  </a:lnTo>
                  <a:lnTo>
                    <a:pt x="7404" y="21729"/>
                  </a:lnTo>
                  <a:lnTo>
                    <a:pt x="8001" y="21158"/>
                  </a:lnTo>
                  <a:lnTo>
                    <a:pt x="8166" y="20815"/>
                  </a:lnTo>
                  <a:lnTo>
                    <a:pt x="8166" y="20002"/>
                  </a:lnTo>
                  <a:close/>
                </a:path>
                <a:path w="146050" h="39369">
                  <a:moveTo>
                    <a:pt x="12839" y="35204"/>
                  </a:moveTo>
                  <a:lnTo>
                    <a:pt x="12827" y="34620"/>
                  </a:lnTo>
                  <a:lnTo>
                    <a:pt x="12738" y="34036"/>
                  </a:lnTo>
                  <a:lnTo>
                    <a:pt x="12623" y="33667"/>
                  </a:lnTo>
                  <a:lnTo>
                    <a:pt x="12369" y="33299"/>
                  </a:lnTo>
                  <a:lnTo>
                    <a:pt x="12090" y="33020"/>
                  </a:lnTo>
                  <a:lnTo>
                    <a:pt x="12065" y="34620"/>
                  </a:lnTo>
                  <a:lnTo>
                    <a:pt x="9588" y="34620"/>
                  </a:lnTo>
                  <a:lnTo>
                    <a:pt x="9601" y="34290"/>
                  </a:lnTo>
                  <a:lnTo>
                    <a:pt x="9728" y="33921"/>
                  </a:lnTo>
                  <a:lnTo>
                    <a:pt x="10198" y="33426"/>
                  </a:lnTo>
                  <a:lnTo>
                    <a:pt x="10490" y="33299"/>
                  </a:lnTo>
                  <a:lnTo>
                    <a:pt x="11303" y="33299"/>
                  </a:lnTo>
                  <a:lnTo>
                    <a:pt x="11645" y="33477"/>
                  </a:lnTo>
                  <a:lnTo>
                    <a:pt x="11899" y="33921"/>
                  </a:lnTo>
                  <a:lnTo>
                    <a:pt x="12014" y="34226"/>
                  </a:lnTo>
                  <a:lnTo>
                    <a:pt x="12065" y="34620"/>
                  </a:lnTo>
                  <a:lnTo>
                    <a:pt x="12065" y="33007"/>
                  </a:lnTo>
                  <a:lnTo>
                    <a:pt x="11493" y="32715"/>
                  </a:lnTo>
                  <a:lnTo>
                    <a:pt x="11188" y="32639"/>
                  </a:lnTo>
                  <a:lnTo>
                    <a:pt x="10248" y="32639"/>
                  </a:lnTo>
                  <a:lnTo>
                    <a:pt x="9740" y="32867"/>
                  </a:lnTo>
                  <a:lnTo>
                    <a:pt x="8966" y="33756"/>
                  </a:lnTo>
                  <a:lnTo>
                    <a:pt x="8864" y="34036"/>
                  </a:lnTo>
                  <a:lnTo>
                    <a:pt x="8953" y="36347"/>
                  </a:lnTo>
                  <a:lnTo>
                    <a:pt x="9728" y="37160"/>
                  </a:lnTo>
                  <a:lnTo>
                    <a:pt x="10198" y="37363"/>
                  </a:lnTo>
                  <a:lnTo>
                    <a:pt x="10985" y="37363"/>
                  </a:lnTo>
                  <a:lnTo>
                    <a:pt x="12776" y="35801"/>
                  </a:lnTo>
                  <a:lnTo>
                    <a:pt x="12039" y="35801"/>
                  </a:lnTo>
                  <a:lnTo>
                    <a:pt x="11963" y="36029"/>
                  </a:lnTo>
                  <a:lnTo>
                    <a:pt x="11887" y="36169"/>
                  </a:lnTo>
                  <a:lnTo>
                    <a:pt x="11518" y="36576"/>
                  </a:lnTo>
                  <a:lnTo>
                    <a:pt x="11214" y="36703"/>
                  </a:lnTo>
                  <a:lnTo>
                    <a:pt x="10401" y="36703"/>
                  </a:lnTo>
                  <a:lnTo>
                    <a:pt x="10109" y="36576"/>
                  </a:lnTo>
                  <a:lnTo>
                    <a:pt x="9690" y="36029"/>
                  </a:lnTo>
                  <a:lnTo>
                    <a:pt x="9575" y="35204"/>
                  </a:lnTo>
                  <a:lnTo>
                    <a:pt x="12839" y="35204"/>
                  </a:lnTo>
                  <a:close/>
                </a:path>
                <a:path w="146050" h="39369">
                  <a:moveTo>
                    <a:pt x="12839" y="19710"/>
                  </a:moveTo>
                  <a:lnTo>
                    <a:pt x="12827" y="19113"/>
                  </a:lnTo>
                  <a:lnTo>
                    <a:pt x="12738" y="18542"/>
                  </a:lnTo>
                  <a:lnTo>
                    <a:pt x="12623" y="18173"/>
                  </a:lnTo>
                  <a:lnTo>
                    <a:pt x="12369" y="17805"/>
                  </a:lnTo>
                  <a:lnTo>
                    <a:pt x="12090" y="17513"/>
                  </a:lnTo>
                  <a:lnTo>
                    <a:pt x="12065" y="19113"/>
                  </a:lnTo>
                  <a:lnTo>
                    <a:pt x="9588" y="19113"/>
                  </a:lnTo>
                  <a:lnTo>
                    <a:pt x="9601" y="18796"/>
                  </a:lnTo>
                  <a:lnTo>
                    <a:pt x="9728" y="18415"/>
                  </a:lnTo>
                  <a:lnTo>
                    <a:pt x="10198" y="17919"/>
                  </a:lnTo>
                  <a:lnTo>
                    <a:pt x="10490" y="17805"/>
                  </a:lnTo>
                  <a:lnTo>
                    <a:pt x="11303" y="17805"/>
                  </a:lnTo>
                  <a:lnTo>
                    <a:pt x="11645" y="17983"/>
                  </a:lnTo>
                  <a:lnTo>
                    <a:pt x="11899" y="18427"/>
                  </a:lnTo>
                  <a:lnTo>
                    <a:pt x="12014" y="18732"/>
                  </a:lnTo>
                  <a:lnTo>
                    <a:pt x="12065" y="19113"/>
                  </a:lnTo>
                  <a:lnTo>
                    <a:pt x="12065" y="17513"/>
                  </a:lnTo>
                  <a:lnTo>
                    <a:pt x="11493" y="17221"/>
                  </a:lnTo>
                  <a:lnTo>
                    <a:pt x="11188" y="17145"/>
                  </a:lnTo>
                  <a:lnTo>
                    <a:pt x="10248" y="17145"/>
                  </a:lnTo>
                  <a:lnTo>
                    <a:pt x="9740" y="17373"/>
                  </a:lnTo>
                  <a:lnTo>
                    <a:pt x="8966" y="18262"/>
                  </a:lnTo>
                  <a:lnTo>
                    <a:pt x="8864" y="18542"/>
                  </a:lnTo>
                  <a:lnTo>
                    <a:pt x="8953" y="20853"/>
                  </a:lnTo>
                  <a:lnTo>
                    <a:pt x="9728" y="21666"/>
                  </a:lnTo>
                  <a:lnTo>
                    <a:pt x="10198" y="21856"/>
                  </a:lnTo>
                  <a:lnTo>
                    <a:pt x="10985" y="21856"/>
                  </a:lnTo>
                  <a:lnTo>
                    <a:pt x="12776" y="20307"/>
                  </a:lnTo>
                  <a:lnTo>
                    <a:pt x="12039" y="20307"/>
                  </a:lnTo>
                  <a:lnTo>
                    <a:pt x="11963" y="20523"/>
                  </a:lnTo>
                  <a:lnTo>
                    <a:pt x="11887" y="20675"/>
                  </a:lnTo>
                  <a:lnTo>
                    <a:pt x="11518" y="21082"/>
                  </a:lnTo>
                  <a:lnTo>
                    <a:pt x="11214" y="21209"/>
                  </a:lnTo>
                  <a:lnTo>
                    <a:pt x="10401" y="21209"/>
                  </a:lnTo>
                  <a:lnTo>
                    <a:pt x="10109" y="21082"/>
                  </a:lnTo>
                  <a:lnTo>
                    <a:pt x="9690" y="20523"/>
                  </a:lnTo>
                  <a:lnTo>
                    <a:pt x="9575" y="19710"/>
                  </a:lnTo>
                  <a:lnTo>
                    <a:pt x="12839" y="19710"/>
                  </a:lnTo>
                  <a:close/>
                </a:path>
                <a:path w="146050" h="39369">
                  <a:moveTo>
                    <a:pt x="15951" y="32664"/>
                  </a:moveTo>
                  <a:lnTo>
                    <a:pt x="15709" y="32639"/>
                  </a:lnTo>
                  <a:lnTo>
                    <a:pt x="15405" y="32639"/>
                  </a:lnTo>
                  <a:lnTo>
                    <a:pt x="15138" y="32753"/>
                  </a:lnTo>
                  <a:lnTo>
                    <a:pt x="14693" y="33185"/>
                  </a:lnTo>
                  <a:lnTo>
                    <a:pt x="14541" y="33362"/>
                  </a:lnTo>
                  <a:lnTo>
                    <a:pt x="14490" y="33515"/>
                  </a:lnTo>
                  <a:lnTo>
                    <a:pt x="14490" y="32740"/>
                  </a:lnTo>
                  <a:lnTo>
                    <a:pt x="13779" y="32740"/>
                  </a:lnTo>
                  <a:lnTo>
                    <a:pt x="13779" y="37198"/>
                  </a:lnTo>
                  <a:lnTo>
                    <a:pt x="14528" y="37198"/>
                  </a:lnTo>
                  <a:lnTo>
                    <a:pt x="14528" y="34328"/>
                  </a:lnTo>
                  <a:lnTo>
                    <a:pt x="14630" y="34036"/>
                  </a:lnTo>
                  <a:lnTo>
                    <a:pt x="15036" y="33553"/>
                  </a:lnTo>
                  <a:lnTo>
                    <a:pt x="15316" y="33439"/>
                  </a:lnTo>
                  <a:lnTo>
                    <a:pt x="15697" y="33439"/>
                  </a:lnTo>
                  <a:lnTo>
                    <a:pt x="15951" y="33451"/>
                  </a:lnTo>
                  <a:lnTo>
                    <a:pt x="15951" y="32664"/>
                  </a:lnTo>
                  <a:close/>
                </a:path>
                <a:path w="146050" h="39369">
                  <a:moveTo>
                    <a:pt x="15951" y="17170"/>
                  </a:moveTo>
                  <a:lnTo>
                    <a:pt x="15709" y="17145"/>
                  </a:lnTo>
                  <a:lnTo>
                    <a:pt x="15405" y="17145"/>
                  </a:lnTo>
                  <a:lnTo>
                    <a:pt x="15138" y="17259"/>
                  </a:lnTo>
                  <a:lnTo>
                    <a:pt x="14693" y="17678"/>
                  </a:lnTo>
                  <a:lnTo>
                    <a:pt x="14541" y="17868"/>
                  </a:lnTo>
                  <a:lnTo>
                    <a:pt x="14490" y="18008"/>
                  </a:lnTo>
                  <a:lnTo>
                    <a:pt x="14490" y="17246"/>
                  </a:lnTo>
                  <a:lnTo>
                    <a:pt x="13779" y="17246"/>
                  </a:lnTo>
                  <a:lnTo>
                    <a:pt x="13779" y="21704"/>
                  </a:lnTo>
                  <a:lnTo>
                    <a:pt x="14528" y="21704"/>
                  </a:lnTo>
                  <a:lnTo>
                    <a:pt x="14528" y="18821"/>
                  </a:lnTo>
                  <a:lnTo>
                    <a:pt x="14630" y="18542"/>
                  </a:lnTo>
                  <a:lnTo>
                    <a:pt x="15036" y="18059"/>
                  </a:lnTo>
                  <a:lnTo>
                    <a:pt x="15316" y="17945"/>
                  </a:lnTo>
                  <a:lnTo>
                    <a:pt x="15697" y="17945"/>
                  </a:lnTo>
                  <a:lnTo>
                    <a:pt x="15951" y="17957"/>
                  </a:lnTo>
                  <a:lnTo>
                    <a:pt x="15951" y="17170"/>
                  </a:lnTo>
                  <a:close/>
                </a:path>
                <a:path w="146050" h="39369">
                  <a:moveTo>
                    <a:pt x="20789" y="37846"/>
                  </a:moveTo>
                  <a:lnTo>
                    <a:pt x="16040" y="37846"/>
                  </a:lnTo>
                  <a:lnTo>
                    <a:pt x="16040" y="38265"/>
                  </a:lnTo>
                  <a:lnTo>
                    <a:pt x="20789" y="38265"/>
                  </a:lnTo>
                  <a:lnTo>
                    <a:pt x="20789" y="37846"/>
                  </a:lnTo>
                  <a:close/>
                </a:path>
                <a:path w="146050" h="39369">
                  <a:moveTo>
                    <a:pt x="20789" y="22352"/>
                  </a:moveTo>
                  <a:lnTo>
                    <a:pt x="16040" y="22352"/>
                  </a:lnTo>
                  <a:lnTo>
                    <a:pt x="16040" y="22771"/>
                  </a:lnTo>
                  <a:lnTo>
                    <a:pt x="20789" y="22771"/>
                  </a:lnTo>
                  <a:lnTo>
                    <a:pt x="20789" y="22352"/>
                  </a:lnTo>
                  <a:close/>
                </a:path>
                <a:path w="146050" h="39369">
                  <a:moveTo>
                    <a:pt x="25158" y="35204"/>
                  </a:moveTo>
                  <a:lnTo>
                    <a:pt x="25146" y="34620"/>
                  </a:lnTo>
                  <a:lnTo>
                    <a:pt x="25057" y="34036"/>
                  </a:lnTo>
                  <a:lnTo>
                    <a:pt x="24942" y="33667"/>
                  </a:lnTo>
                  <a:lnTo>
                    <a:pt x="24688" y="33299"/>
                  </a:lnTo>
                  <a:lnTo>
                    <a:pt x="24409" y="33020"/>
                  </a:lnTo>
                  <a:lnTo>
                    <a:pt x="24384" y="34620"/>
                  </a:lnTo>
                  <a:lnTo>
                    <a:pt x="21907" y="34620"/>
                  </a:lnTo>
                  <a:lnTo>
                    <a:pt x="21920" y="34290"/>
                  </a:lnTo>
                  <a:lnTo>
                    <a:pt x="22047" y="33921"/>
                  </a:lnTo>
                  <a:lnTo>
                    <a:pt x="22517" y="33426"/>
                  </a:lnTo>
                  <a:lnTo>
                    <a:pt x="22809" y="33299"/>
                  </a:lnTo>
                  <a:lnTo>
                    <a:pt x="23622" y="33299"/>
                  </a:lnTo>
                  <a:lnTo>
                    <a:pt x="23964" y="33477"/>
                  </a:lnTo>
                  <a:lnTo>
                    <a:pt x="24218" y="33921"/>
                  </a:lnTo>
                  <a:lnTo>
                    <a:pt x="24333" y="34226"/>
                  </a:lnTo>
                  <a:lnTo>
                    <a:pt x="24384" y="34620"/>
                  </a:lnTo>
                  <a:lnTo>
                    <a:pt x="24384" y="33007"/>
                  </a:lnTo>
                  <a:lnTo>
                    <a:pt x="23812" y="32715"/>
                  </a:lnTo>
                  <a:lnTo>
                    <a:pt x="23507" y="32639"/>
                  </a:lnTo>
                  <a:lnTo>
                    <a:pt x="22567" y="32639"/>
                  </a:lnTo>
                  <a:lnTo>
                    <a:pt x="22059" y="32867"/>
                  </a:lnTo>
                  <a:lnTo>
                    <a:pt x="21285" y="33756"/>
                  </a:lnTo>
                  <a:lnTo>
                    <a:pt x="21183" y="34036"/>
                  </a:lnTo>
                  <a:lnTo>
                    <a:pt x="21272" y="36347"/>
                  </a:lnTo>
                  <a:lnTo>
                    <a:pt x="22047" y="37160"/>
                  </a:lnTo>
                  <a:lnTo>
                    <a:pt x="22517" y="37363"/>
                  </a:lnTo>
                  <a:lnTo>
                    <a:pt x="23304" y="37363"/>
                  </a:lnTo>
                  <a:lnTo>
                    <a:pt x="25095" y="35801"/>
                  </a:lnTo>
                  <a:lnTo>
                    <a:pt x="24358" y="35801"/>
                  </a:lnTo>
                  <a:lnTo>
                    <a:pt x="24282" y="36029"/>
                  </a:lnTo>
                  <a:lnTo>
                    <a:pt x="24206" y="36169"/>
                  </a:lnTo>
                  <a:lnTo>
                    <a:pt x="23837" y="36576"/>
                  </a:lnTo>
                  <a:lnTo>
                    <a:pt x="23533" y="36703"/>
                  </a:lnTo>
                  <a:lnTo>
                    <a:pt x="22720" y="36703"/>
                  </a:lnTo>
                  <a:lnTo>
                    <a:pt x="22428" y="36576"/>
                  </a:lnTo>
                  <a:lnTo>
                    <a:pt x="22009" y="36029"/>
                  </a:lnTo>
                  <a:lnTo>
                    <a:pt x="21894" y="35204"/>
                  </a:lnTo>
                  <a:lnTo>
                    <a:pt x="25158" y="35204"/>
                  </a:lnTo>
                  <a:close/>
                </a:path>
                <a:path w="146050" h="39369">
                  <a:moveTo>
                    <a:pt x="25158" y="19710"/>
                  </a:moveTo>
                  <a:lnTo>
                    <a:pt x="25146" y="19113"/>
                  </a:lnTo>
                  <a:lnTo>
                    <a:pt x="25057" y="18542"/>
                  </a:lnTo>
                  <a:lnTo>
                    <a:pt x="24942" y="18173"/>
                  </a:lnTo>
                  <a:lnTo>
                    <a:pt x="24688" y="17805"/>
                  </a:lnTo>
                  <a:lnTo>
                    <a:pt x="24409" y="17513"/>
                  </a:lnTo>
                  <a:lnTo>
                    <a:pt x="24384" y="19113"/>
                  </a:lnTo>
                  <a:lnTo>
                    <a:pt x="21907" y="19113"/>
                  </a:lnTo>
                  <a:lnTo>
                    <a:pt x="21920" y="18796"/>
                  </a:lnTo>
                  <a:lnTo>
                    <a:pt x="22047" y="18415"/>
                  </a:lnTo>
                  <a:lnTo>
                    <a:pt x="22517" y="17919"/>
                  </a:lnTo>
                  <a:lnTo>
                    <a:pt x="22809" y="17805"/>
                  </a:lnTo>
                  <a:lnTo>
                    <a:pt x="23622" y="17805"/>
                  </a:lnTo>
                  <a:lnTo>
                    <a:pt x="23964" y="17983"/>
                  </a:lnTo>
                  <a:lnTo>
                    <a:pt x="24218" y="18427"/>
                  </a:lnTo>
                  <a:lnTo>
                    <a:pt x="24333" y="18732"/>
                  </a:lnTo>
                  <a:lnTo>
                    <a:pt x="24384" y="19113"/>
                  </a:lnTo>
                  <a:lnTo>
                    <a:pt x="24384" y="17513"/>
                  </a:lnTo>
                  <a:lnTo>
                    <a:pt x="23812" y="17221"/>
                  </a:lnTo>
                  <a:lnTo>
                    <a:pt x="23507" y="17145"/>
                  </a:lnTo>
                  <a:lnTo>
                    <a:pt x="22567" y="17145"/>
                  </a:lnTo>
                  <a:lnTo>
                    <a:pt x="22059" y="17373"/>
                  </a:lnTo>
                  <a:lnTo>
                    <a:pt x="21285" y="18262"/>
                  </a:lnTo>
                  <a:lnTo>
                    <a:pt x="21183" y="18542"/>
                  </a:lnTo>
                  <a:lnTo>
                    <a:pt x="21272" y="20853"/>
                  </a:lnTo>
                  <a:lnTo>
                    <a:pt x="22047" y="21666"/>
                  </a:lnTo>
                  <a:lnTo>
                    <a:pt x="22517" y="21856"/>
                  </a:lnTo>
                  <a:lnTo>
                    <a:pt x="23304" y="21856"/>
                  </a:lnTo>
                  <a:lnTo>
                    <a:pt x="25095" y="20307"/>
                  </a:lnTo>
                  <a:lnTo>
                    <a:pt x="24358" y="20307"/>
                  </a:lnTo>
                  <a:lnTo>
                    <a:pt x="24282" y="20523"/>
                  </a:lnTo>
                  <a:lnTo>
                    <a:pt x="24206" y="20675"/>
                  </a:lnTo>
                  <a:lnTo>
                    <a:pt x="23837" y="21082"/>
                  </a:lnTo>
                  <a:lnTo>
                    <a:pt x="23533" y="21209"/>
                  </a:lnTo>
                  <a:lnTo>
                    <a:pt x="22720" y="21209"/>
                  </a:lnTo>
                  <a:lnTo>
                    <a:pt x="22428" y="21082"/>
                  </a:lnTo>
                  <a:lnTo>
                    <a:pt x="22009" y="20523"/>
                  </a:lnTo>
                  <a:lnTo>
                    <a:pt x="21894" y="19710"/>
                  </a:lnTo>
                  <a:lnTo>
                    <a:pt x="25158" y="19710"/>
                  </a:lnTo>
                  <a:close/>
                </a:path>
                <a:path w="146050" h="39369">
                  <a:moveTo>
                    <a:pt x="32067" y="33832"/>
                  </a:moveTo>
                  <a:lnTo>
                    <a:pt x="32016" y="33528"/>
                  </a:lnTo>
                  <a:lnTo>
                    <a:pt x="31686" y="32854"/>
                  </a:lnTo>
                  <a:lnTo>
                    <a:pt x="31267" y="32639"/>
                  </a:lnTo>
                  <a:lnTo>
                    <a:pt x="30391" y="32639"/>
                  </a:lnTo>
                  <a:lnTo>
                    <a:pt x="30137" y="32702"/>
                  </a:lnTo>
                  <a:lnTo>
                    <a:pt x="29692" y="32931"/>
                  </a:lnTo>
                  <a:lnTo>
                    <a:pt x="29502" y="33108"/>
                  </a:lnTo>
                  <a:lnTo>
                    <a:pt x="29324" y="33350"/>
                  </a:lnTo>
                  <a:lnTo>
                    <a:pt x="29235" y="33159"/>
                  </a:lnTo>
                  <a:lnTo>
                    <a:pt x="29121" y="33007"/>
                  </a:lnTo>
                  <a:lnTo>
                    <a:pt x="28778" y="32727"/>
                  </a:lnTo>
                  <a:lnTo>
                    <a:pt x="28498" y="32639"/>
                  </a:lnTo>
                  <a:lnTo>
                    <a:pt x="27825" y="32639"/>
                  </a:lnTo>
                  <a:lnTo>
                    <a:pt x="27546" y="32727"/>
                  </a:lnTo>
                  <a:lnTo>
                    <a:pt x="27152" y="32994"/>
                  </a:lnTo>
                  <a:lnTo>
                    <a:pt x="26987" y="33159"/>
                  </a:lnTo>
                  <a:lnTo>
                    <a:pt x="26822" y="33375"/>
                  </a:lnTo>
                  <a:lnTo>
                    <a:pt x="26822" y="32740"/>
                  </a:lnTo>
                  <a:lnTo>
                    <a:pt x="26073" y="32740"/>
                  </a:lnTo>
                  <a:lnTo>
                    <a:pt x="26073" y="37198"/>
                  </a:lnTo>
                  <a:lnTo>
                    <a:pt x="26822" y="37198"/>
                  </a:lnTo>
                  <a:lnTo>
                    <a:pt x="26822" y="34264"/>
                  </a:lnTo>
                  <a:lnTo>
                    <a:pt x="26936" y="33858"/>
                  </a:lnTo>
                  <a:lnTo>
                    <a:pt x="27406" y="33426"/>
                  </a:lnTo>
                  <a:lnTo>
                    <a:pt x="27660" y="33324"/>
                  </a:lnTo>
                  <a:lnTo>
                    <a:pt x="28257" y="33324"/>
                  </a:lnTo>
                  <a:lnTo>
                    <a:pt x="28473" y="33426"/>
                  </a:lnTo>
                  <a:lnTo>
                    <a:pt x="28651" y="33769"/>
                  </a:lnTo>
                  <a:lnTo>
                    <a:pt x="28689" y="33985"/>
                  </a:lnTo>
                  <a:lnTo>
                    <a:pt x="28689" y="37198"/>
                  </a:lnTo>
                  <a:lnTo>
                    <a:pt x="29451" y="37198"/>
                  </a:lnTo>
                  <a:lnTo>
                    <a:pt x="29451" y="34150"/>
                  </a:lnTo>
                  <a:lnTo>
                    <a:pt x="29552" y="33820"/>
                  </a:lnTo>
                  <a:lnTo>
                    <a:pt x="29972" y="33426"/>
                  </a:lnTo>
                  <a:lnTo>
                    <a:pt x="30238" y="33324"/>
                  </a:lnTo>
                  <a:lnTo>
                    <a:pt x="30746" y="33324"/>
                  </a:lnTo>
                  <a:lnTo>
                    <a:pt x="30924" y="33388"/>
                  </a:lnTo>
                  <a:lnTo>
                    <a:pt x="31216" y="33604"/>
                  </a:lnTo>
                  <a:lnTo>
                    <a:pt x="31292" y="33807"/>
                  </a:lnTo>
                  <a:lnTo>
                    <a:pt x="31292" y="37198"/>
                  </a:lnTo>
                  <a:lnTo>
                    <a:pt x="32067" y="37198"/>
                  </a:lnTo>
                  <a:lnTo>
                    <a:pt x="32067" y="33832"/>
                  </a:lnTo>
                  <a:close/>
                </a:path>
                <a:path w="146050" h="39369">
                  <a:moveTo>
                    <a:pt x="32067" y="18338"/>
                  </a:moveTo>
                  <a:lnTo>
                    <a:pt x="32016" y="18034"/>
                  </a:lnTo>
                  <a:lnTo>
                    <a:pt x="31686" y="17360"/>
                  </a:lnTo>
                  <a:lnTo>
                    <a:pt x="31267" y="17145"/>
                  </a:lnTo>
                  <a:lnTo>
                    <a:pt x="30391" y="17145"/>
                  </a:lnTo>
                  <a:lnTo>
                    <a:pt x="30137" y="17208"/>
                  </a:lnTo>
                  <a:lnTo>
                    <a:pt x="29692" y="17437"/>
                  </a:lnTo>
                  <a:lnTo>
                    <a:pt x="29502" y="17602"/>
                  </a:lnTo>
                  <a:lnTo>
                    <a:pt x="29324" y="17843"/>
                  </a:lnTo>
                  <a:lnTo>
                    <a:pt x="29235" y="17653"/>
                  </a:lnTo>
                  <a:lnTo>
                    <a:pt x="29121" y="17500"/>
                  </a:lnTo>
                  <a:lnTo>
                    <a:pt x="28778" y="17233"/>
                  </a:lnTo>
                  <a:lnTo>
                    <a:pt x="28498" y="17145"/>
                  </a:lnTo>
                  <a:lnTo>
                    <a:pt x="27825" y="17145"/>
                  </a:lnTo>
                  <a:lnTo>
                    <a:pt x="27546" y="17233"/>
                  </a:lnTo>
                  <a:lnTo>
                    <a:pt x="27152" y="17500"/>
                  </a:lnTo>
                  <a:lnTo>
                    <a:pt x="26987" y="17665"/>
                  </a:lnTo>
                  <a:lnTo>
                    <a:pt x="26822" y="17881"/>
                  </a:lnTo>
                  <a:lnTo>
                    <a:pt x="26822" y="17246"/>
                  </a:lnTo>
                  <a:lnTo>
                    <a:pt x="26073" y="17246"/>
                  </a:lnTo>
                  <a:lnTo>
                    <a:pt x="26073" y="21704"/>
                  </a:lnTo>
                  <a:lnTo>
                    <a:pt x="26822" y="21704"/>
                  </a:lnTo>
                  <a:lnTo>
                    <a:pt x="26822" y="18770"/>
                  </a:lnTo>
                  <a:lnTo>
                    <a:pt x="26936" y="18364"/>
                  </a:lnTo>
                  <a:lnTo>
                    <a:pt x="27406" y="17932"/>
                  </a:lnTo>
                  <a:lnTo>
                    <a:pt x="27660" y="17818"/>
                  </a:lnTo>
                  <a:lnTo>
                    <a:pt x="28257" y="17818"/>
                  </a:lnTo>
                  <a:lnTo>
                    <a:pt x="28473" y="17919"/>
                  </a:lnTo>
                  <a:lnTo>
                    <a:pt x="28651" y="18275"/>
                  </a:lnTo>
                  <a:lnTo>
                    <a:pt x="28689" y="18491"/>
                  </a:lnTo>
                  <a:lnTo>
                    <a:pt x="28689" y="21704"/>
                  </a:lnTo>
                  <a:lnTo>
                    <a:pt x="29451" y="21704"/>
                  </a:lnTo>
                  <a:lnTo>
                    <a:pt x="29451" y="18643"/>
                  </a:lnTo>
                  <a:lnTo>
                    <a:pt x="29552" y="18326"/>
                  </a:lnTo>
                  <a:lnTo>
                    <a:pt x="29972" y="17932"/>
                  </a:lnTo>
                  <a:lnTo>
                    <a:pt x="30238" y="17830"/>
                  </a:lnTo>
                  <a:lnTo>
                    <a:pt x="30746" y="17830"/>
                  </a:lnTo>
                  <a:lnTo>
                    <a:pt x="30924" y="17881"/>
                  </a:lnTo>
                  <a:lnTo>
                    <a:pt x="31216" y="18110"/>
                  </a:lnTo>
                  <a:lnTo>
                    <a:pt x="31292" y="18313"/>
                  </a:lnTo>
                  <a:lnTo>
                    <a:pt x="31292" y="21704"/>
                  </a:lnTo>
                  <a:lnTo>
                    <a:pt x="32067" y="21704"/>
                  </a:lnTo>
                  <a:lnTo>
                    <a:pt x="32067" y="18338"/>
                  </a:lnTo>
                  <a:close/>
                </a:path>
                <a:path w="146050" h="39369">
                  <a:moveTo>
                    <a:pt x="37185" y="36664"/>
                  </a:moveTo>
                  <a:lnTo>
                    <a:pt x="36830" y="36690"/>
                  </a:lnTo>
                  <a:lnTo>
                    <a:pt x="36690" y="34937"/>
                  </a:lnTo>
                  <a:lnTo>
                    <a:pt x="36601" y="33261"/>
                  </a:lnTo>
                  <a:lnTo>
                    <a:pt x="36525" y="33134"/>
                  </a:lnTo>
                  <a:lnTo>
                    <a:pt x="35941" y="32791"/>
                  </a:lnTo>
                  <a:lnTo>
                    <a:pt x="35941" y="34937"/>
                  </a:lnTo>
                  <a:lnTo>
                    <a:pt x="35941" y="35991"/>
                  </a:lnTo>
                  <a:lnTo>
                    <a:pt x="35737" y="36322"/>
                  </a:lnTo>
                  <a:lnTo>
                    <a:pt x="35064" y="36652"/>
                  </a:lnTo>
                  <a:lnTo>
                    <a:pt x="34810" y="36715"/>
                  </a:lnTo>
                  <a:lnTo>
                    <a:pt x="34328" y="36715"/>
                  </a:lnTo>
                  <a:lnTo>
                    <a:pt x="33985" y="36525"/>
                  </a:lnTo>
                  <a:lnTo>
                    <a:pt x="33858" y="35521"/>
                  </a:lnTo>
                  <a:lnTo>
                    <a:pt x="34226" y="35306"/>
                  </a:lnTo>
                  <a:lnTo>
                    <a:pt x="34429" y="35255"/>
                  </a:lnTo>
                  <a:lnTo>
                    <a:pt x="35306" y="35140"/>
                  </a:lnTo>
                  <a:lnTo>
                    <a:pt x="35725" y="35039"/>
                  </a:lnTo>
                  <a:lnTo>
                    <a:pt x="35941" y="34937"/>
                  </a:lnTo>
                  <a:lnTo>
                    <a:pt x="35941" y="32791"/>
                  </a:lnTo>
                  <a:lnTo>
                    <a:pt x="35445" y="32639"/>
                  </a:lnTo>
                  <a:lnTo>
                    <a:pt x="34467" y="32639"/>
                  </a:lnTo>
                  <a:lnTo>
                    <a:pt x="33197" y="34099"/>
                  </a:lnTo>
                  <a:lnTo>
                    <a:pt x="33896" y="34099"/>
                  </a:lnTo>
                  <a:lnTo>
                    <a:pt x="33985" y="33705"/>
                  </a:lnTo>
                  <a:lnTo>
                    <a:pt x="34239" y="33375"/>
                  </a:lnTo>
                  <a:lnTo>
                    <a:pt x="34518" y="33261"/>
                  </a:lnTo>
                  <a:lnTo>
                    <a:pt x="35242" y="33261"/>
                  </a:lnTo>
                  <a:lnTo>
                    <a:pt x="35509" y="33324"/>
                  </a:lnTo>
                  <a:lnTo>
                    <a:pt x="35864" y="33553"/>
                  </a:lnTo>
                  <a:lnTo>
                    <a:pt x="35852" y="34404"/>
                  </a:lnTo>
                  <a:lnTo>
                    <a:pt x="33947" y="34696"/>
                  </a:lnTo>
                  <a:lnTo>
                    <a:pt x="33616" y="34836"/>
                  </a:lnTo>
                  <a:lnTo>
                    <a:pt x="33083" y="35306"/>
                  </a:lnTo>
                  <a:lnTo>
                    <a:pt x="33185" y="36804"/>
                  </a:lnTo>
                  <a:lnTo>
                    <a:pt x="33604" y="37211"/>
                  </a:lnTo>
                  <a:lnTo>
                    <a:pt x="33959" y="37350"/>
                  </a:lnTo>
                  <a:lnTo>
                    <a:pt x="34721" y="37350"/>
                  </a:lnTo>
                  <a:lnTo>
                    <a:pt x="35979" y="36614"/>
                  </a:lnTo>
                  <a:lnTo>
                    <a:pt x="36080" y="36982"/>
                  </a:lnTo>
                  <a:lnTo>
                    <a:pt x="36220" y="37211"/>
                  </a:lnTo>
                  <a:lnTo>
                    <a:pt x="36410" y="37299"/>
                  </a:lnTo>
                  <a:lnTo>
                    <a:pt x="36779" y="37299"/>
                  </a:lnTo>
                  <a:lnTo>
                    <a:pt x="37160" y="37223"/>
                  </a:lnTo>
                  <a:lnTo>
                    <a:pt x="37185" y="36690"/>
                  </a:lnTo>
                  <a:close/>
                </a:path>
                <a:path w="146050" h="39369">
                  <a:moveTo>
                    <a:pt x="37185" y="21170"/>
                  </a:moveTo>
                  <a:lnTo>
                    <a:pt x="36830" y="21196"/>
                  </a:lnTo>
                  <a:lnTo>
                    <a:pt x="36690" y="19431"/>
                  </a:lnTo>
                  <a:lnTo>
                    <a:pt x="36601" y="17767"/>
                  </a:lnTo>
                  <a:lnTo>
                    <a:pt x="36525" y="17640"/>
                  </a:lnTo>
                  <a:lnTo>
                    <a:pt x="35941" y="17297"/>
                  </a:lnTo>
                  <a:lnTo>
                    <a:pt x="35941" y="19431"/>
                  </a:lnTo>
                  <a:lnTo>
                    <a:pt x="35941" y="20497"/>
                  </a:lnTo>
                  <a:lnTo>
                    <a:pt x="35737" y="20828"/>
                  </a:lnTo>
                  <a:lnTo>
                    <a:pt x="35064" y="21158"/>
                  </a:lnTo>
                  <a:lnTo>
                    <a:pt x="34810" y="21221"/>
                  </a:lnTo>
                  <a:lnTo>
                    <a:pt x="34328" y="21221"/>
                  </a:lnTo>
                  <a:lnTo>
                    <a:pt x="33985" y="21031"/>
                  </a:lnTo>
                  <a:lnTo>
                    <a:pt x="33858" y="20015"/>
                  </a:lnTo>
                  <a:lnTo>
                    <a:pt x="34226" y="19812"/>
                  </a:lnTo>
                  <a:lnTo>
                    <a:pt x="34429" y="19761"/>
                  </a:lnTo>
                  <a:lnTo>
                    <a:pt x="35306" y="19646"/>
                  </a:lnTo>
                  <a:lnTo>
                    <a:pt x="35725" y="19545"/>
                  </a:lnTo>
                  <a:lnTo>
                    <a:pt x="35941" y="19431"/>
                  </a:lnTo>
                  <a:lnTo>
                    <a:pt x="35941" y="17297"/>
                  </a:lnTo>
                  <a:lnTo>
                    <a:pt x="35445" y="17132"/>
                  </a:lnTo>
                  <a:lnTo>
                    <a:pt x="34467" y="17132"/>
                  </a:lnTo>
                  <a:lnTo>
                    <a:pt x="33197" y="18605"/>
                  </a:lnTo>
                  <a:lnTo>
                    <a:pt x="33896" y="18605"/>
                  </a:lnTo>
                  <a:lnTo>
                    <a:pt x="33985" y="18211"/>
                  </a:lnTo>
                  <a:lnTo>
                    <a:pt x="34239" y="17868"/>
                  </a:lnTo>
                  <a:lnTo>
                    <a:pt x="34518" y="17767"/>
                  </a:lnTo>
                  <a:lnTo>
                    <a:pt x="35242" y="17767"/>
                  </a:lnTo>
                  <a:lnTo>
                    <a:pt x="35509" y="17830"/>
                  </a:lnTo>
                  <a:lnTo>
                    <a:pt x="35864" y="18059"/>
                  </a:lnTo>
                  <a:lnTo>
                    <a:pt x="35852" y="18910"/>
                  </a:lnTo>
                  <a:lnTo>
                    <a:pt x="33947" y="19202"/>
                  </a:lnTo>
                  <a:lnTo>
                    <a:pt x="33616" y="19342"/>
                  </a:lnTo>
                  <a:lnTo>
                    <a:pt x="33083" y="19812"/>
                  </a:lnTo>
                  <a:lnTo>
                    <a:pt x="33185" y="21310"/>
                  </a:lnTo>
                  <a:lnTo>
                    <a:pt x="33604" y="21704"/>
                  </a:lnTo>
                  <a:lnTo>
                    <a:pt x="33959" y="21856"/>
                  </a:lnTo>
                  <a:lnTo>
                    <a:pt x="34721" y="21856"/>
                  </a:lnTo>
                  <a:lnTo>
                    <a:pt x="35979" y="21107"/>
                  </a:lnTo>
                  <a:lnTo>
                    <a:pt x="36080" y="21488"/>
                  </a:lnTo>
                  <a:lnTo>
                    <a:pt x="36220" y="21704"/>
                  </a:lnTo>
                  <a:lnTo>
                    <a:pt x="36410" y="21793"/>
                  </a:lnTo>
                  <a:lnTo>
                    <a:pt x="36779" y="21793"/>
                  </a:lnTo>
                  <a:lnTo>
                    <a:pt x="37160" y="21729"/>
                  </a:lnTo>
                  <a:lnTo>
                    <a:pt x="37185" y="21196"/>
                  </a:lnTo>
                  <a:close/>
                </a:path>
                <a:path w="146050" h="39369">
                  <a:moveTo>
                    <a:pt x="38684" y="32766"/>
                  </a:moveTo>
                  <a:lnTo>
                    <a:pt x="37922" y="32766"/>
                  </a:lnTo>
                  <a:lnTo>
                    <a:pt x="37922" y="37198"/>
                  </a:lnTo>
                  <a:lnTo>
                    <a:pt x="38684" y="37198"/>
                  </a:lnTo>
                  <a:lnTo>
                    <a:pt x="38684" y="32766"/>
                  </a:lnTo>
                  <a:close/>
                </a:path>
                <a:path w="146050" h="39369">
                  <a:moveTo>
                    <a:pt x="38684" y="31089"/>
                  </a:moveTo>
                  <a:lnTo>
                    <a:pt x="37922" y="31089"/>
                  </a:lnTo>
                  <a:lnTo>
                    <a:pt x="37922" y="31940"/>
                  </a:lnTo>
                  <a:lnTo>
                    <a:pt x="38684" y="31940"/>
                  </a:lnTo>
                  <a:lnTo>
                    <a:pt x="38684" y="31089"/>
                  </a:lnTo>
                  <a:close/>
                </a:path>
                <a:path w="146050" h="39369">
                  <a:moveTo>
                    <a:pt x="38684" y="17272"/>
                  </a:moveTo>
                  <a:lnTo>
                    <a:pt x="37922" y="17272"/>
                  </a:lnTo>
                  <a:lnTo>
                    <a:pt x="37922" y="21704"/>
                  </a:lnTo>
                  <a:lnTo>
                    <a:pt x="38684" y="21704"/>
                  </a:lnTo>
                  <a:lnTo>
                    <a:pt x="38684" y="17272"/>
                  </a:lnTo>
                  <a:close/>
                </a:path>
                <a:path w="146050" h="39369">
                  <a:moveTo>
                    <a:pt x="38684" y="15595"/>
                  </a:moveTo>
                  <a:lnTo>
                    <a:pt x="37922" y="15595"/>
                  </a:lnTo>
                  <a:lnTo>
                    <a:pt x="37922" y="16433"/>
                  </a:lnTo>
                  <a:lnTo>
                    <a:pt x="38684" y="16433"/>
                  </a:lnTo>
                  <a:lnTo>
                    <a:pt x="38684" y="15595"/>
                  </a:lnTo>
                  <a:close/>
                </a:path>
                <a:path w="146050" h="39369">
                  <a:moveTo>
                    <a:pt x="40576" y="31089"/>
                  </a:moveTo>
                  <a:lnTo>
                    <a:pt x="39827" y="31089"/>
                  </a:lnTo>
                  <a:lnTo>
                    <a:pt x="39827" y="37198"/>
                  </a:lnTo>
                  <a:lnTo>
                    <a:pt x="40576" y="37198"/>
                  </a:lnTo>
                  <a:lnTo>
                    <a:pt x="40576" y="31089"/>
                  </a:lnTo>
                  <a:close/>
                </a:path>
                <a:path w="146050" h="39369">
                  <a:moveTo>
                    <a:pt x="40576" y="15595"/>
                  </a:moveTo>
                  <a:lnTo>
                    <a:pt x="39827" y="15595"/>
                  </a:lnTo>
                  <a:lnTo>
                    <a:pt x="39827" y="21704"/>
                  </a:lnTo>
                  <a:lnTo>
                    <a:pt x="40576" y="21704"/>
                  </a:lnTo>
                  <a:lnTo>
                    <a:pt x="40576" y="15595"/>
                  </a:lnTo>
                  <a:close/>
                </a:path>
                <a:path w="146050" h="39369">
                  <a:moveTo>
                    <a:pt x="45897" y="37846"/>
                  </a:moveTo>
                  <a:lnTo>
                    <a:pt x="41148" y="37846"/>
                  </a:lnTo>
                  <a:lnTo>
                    <a:pt x="41148" y="38265"/>
                  </a:lnTo>
                  <a:lnTo>
                    <a:pt x="45897" y="38265"/>
                  </a:lnTo>
                  <a:lnTo>
                    <a:pt x="45897" y="37846"/>
                  </a:lnTo>
                  <a:close/>
                </a:path>
                <a:path w="146050" h="39369">
                  <a:moveTo>
                    <a:pt x="45897" y="22352"/>
                  </a:moveTo>
                  <a:lnTo>
                    <a:pt x="41148" y="22352"/>
                  </a:lnTo>
                  <a:lnTo>
                    <a:pt x="41148" y="22771"/>
                  </a:lnTo>
                  <a:lnTo>
                    <a:pt x="45897" y="22771"/>
                  </a:lnTo>
                  <a:lnTo>
                    <a:pt x="45897" y="22352"/>
                  </a:lnTo>
                  <a:close/>
                </a:path>
                <a:path w="146050" h="39369">
                  <a:moveTo>
                    <a:pt x="48056" y="32740"/>
                  </a:moveTo>
                  <a:lnTo>
                    <a:pt x="47345" y="32740"/>
                  </a:lnTo>
                  <a:lnTo>
                    <a:pt x="47345" y="31496"/>
                  </a:lnTo>
                  <a:lnTo>
                    <a:pt x="46596" y="31496"/>
                  </a:lnTo>
                  <a:lnTo>
                    <a:pt x="46596" y="32740"/>
                  </a:lnTo>
                  <a:lnTo>
                    <a:pt x="45986" y="32740"/>
                  </a:lnTo>
                  <a:lnTo>
                    <a:pt x="45986" y="33362"/>
                  </a:lnTo>
                  <a:lnTo>
                    <a:pt x="46596" y="33362"/>
                  </a:lnTo>
                  <a:lnTo>
                    <a:pt x="46596" y="36588"/>
                  </a:lnTo>
                  <a:lnTo>
                    <a:pt x="46659" y="36817"/>
                  </a:lnTo>
                  <a:lnTo>
                    <a:pt x="46901" y="37172"/>
                  </a:lnTo>
                  <a:lnTo>
                    <a:pt x="47142" y="37274"/>
                  </a:lnTo>
                  <a:lnTo>
                    <a:pt x="47599" y="37274"/>
                  </a:lnTo>
                  <a:lnTo>
                    <a:pt x="47980" y="37223"/>
                  </a:lnTo>
                  <a:lnTo>
                    <a:pt x="48056" y="36614"/>
                  </a:lnTo>
                  <a:lnTo>
                    <a:pt x="47663" y="36626"/>
                  </a:lnTo>
                  <a:lnTo>
                    <a:pt x="47409" y="36525"/>
                  </a:lnTo>
                  <a:lnTo>
                    <a:pt x="47345" y="33362"/>
                  </a:lnTo>
                  <a:lnTo>
                    <a:pt x="48056" y="33362"/>
                  </a:lnTo>
                  <a:lnTo>
                    <a:pt x="48056" y="32740"/>
                  </a:lnTo>
                  <a:close/>
                </a:path>
                <a:path w="146050" h="39369">
                  <a:moveTo>
                    <a:pt x="48056" y="17246"/>
                  </a:moveTo>
                  <a:lnTo>
                    <a:pt x="47345" y="17246"/>
                  </a:lnTo>
                  <a:lnTo>
                    <a:pt x="47345" y="16002"/>
                  </a:lnTo>
                  <a:lnTo>
                    <a:pt x="46596" y="16002"/>
                  </a:lnTo>
                  <a:lnTo>
                    <a:pt x="46596" y="17246"/>
                  </a:lnTo>
                  <a:lnTo>
                    <a:pt x="45986" y="17246"/>
                  </a:lnTo>
                  <a:lnTo>
                    <a:pt x="45986" y="17856"/>
                  </a:lnTo>
                  <a:lnTo>
                    <a:pt x="46596" y="17856"/>
                  </a:lnTo>
                  <a:lnTo>
                    <a:pt x="46596" y="21094"/>
                  </a:lnTo>
                  <a:lnTo>
                    <a:pt x="46659" y="21323"/>
                  </a:lnTo>
                  <a:lnTo>
                    <a:pt x="46901" y="21678"/>
                  </a:lnTo>
                  <a:lnTo>
                    <a:pt x="47142" y="21767"/>
                  </a:lnTo>
                  <a:lnTo>
                    <a:pt x="47599" y="21767"/>
                  </a:lnTo>
                  <a:lnTo>
                    <a:pt x="47980" y="21729"/>
                  </a:lnTo>
                  <a:lnTo>
                    <a:pt x="48056" y="21107"/>
                  </a:lnTo>
                  <a:lnTo>
                    <a:pt x="47663" y="21120"/>
                  </a:lnTo>
                  <a:lnTo>
                    <a:pt x="47409" y="21031"/>
                  </a:lnTo>
                  <a:lnTo>
                    <a:pt x="47345" y="17856"/>
                  </a:lnTo>
                  <a:lnTo>
                    <a:pt x="48056" y="17856"/>
                  </a:lnTo>
                  <a:lnTo>
                    <a:pt x="48056" y="17246"/>
                  </a:lnTo>
                  <a:close/>
                </a:path>
                <a:path w="146050" h="39369">
                  <a:moveTo>
                    <a:pt x="52666" y="34137"/>
                  </a:moveTo>
                  <a:lnTo>
                    <a:pt x="52463" y="33566"/>
                  </a:lnTo>
                  <a:lnTo>
                    <a:pt x="52146" y="33261"/>
                  </a:lnTo>
                  <a:lnTo>
                    <a:pt x="51803" y="32943"/>
                  </a:lnTo>
                  <a:lnTo>
                    <a:pt x="51803" y="34137"/>
                  </a:lnTo>
                  <a:lnTo>
                    <a:pt x="51714" y="35928"/>
                  </a:lnTo>
                  <a:lnTo>
                    <a:pt x="51422" y="36525"/>
                  </a:lnTo>
                  <a:lnTo>
                    <a:pt x="51079" y="36715"/>
                  </a:lnTo>
                  <a:lnTo>
                    <a:pt x="50126" y="36715"/>
                  </a:lnTo>
                  <a:lnTo>
                    <a:pt x="49796" y="36563"/>
                  </a:lnTo>
                  <a:lnTo>
                    <a:pt x="49377" y="35928"/>
                  </a:lnTo>
                  <a:lnTo>
                    <a:pt x="49390" y="34137"/>
                  </a:lnTo>
                  <a:lnTo>
                    <a:pt x="49796" y="33439"/>
                  </a:lnTo>
                  <a:lnTo>
                    <a:pt x="50126" y="33261"/>
                  </a:lnTo>
                  <a:lnTo>
                    <a:pt x="51104" y="33261"/>
                  </a:lnTo>
                  <a:lnTo>
                    <a:pt x="51409" y="33439"/>
                  </a:lnTo>
                  <a:lnTo>
                    <a:pt x="51511" y="33566"/>
                  </a:lnTo>
                  <a:lnTo>
                    <a:pt x="51803" y="34137"/>
                  </a:lnTo>
                  <a:lnTo>
                    <a:pt x="51803" y="32943"/>
                  </a:lnTo>
                  <a:lnTo>
                    <a:pt x="51663" y="32804"/>
                  </a:lnTo>
                  <a:lnTo>
                    <a:pt x="51181" y="32613"/>
                  </a:lnTo>
                  <a:lnTo>
                    <a:pt x="49974" y="32613"/>
                  </a:lnTo>
                  <a:lnTo>
                    <a:pt x="49453" y="32842"/>
                  </a:lnTo>
                  <a:lnTo>
                    <a:pt x="48704" y="33731"/>
                  </a:lnTo>
                  <a:lnTo>
                    <a:pt x="48564" y="34137"/>
                  </a:lnTo>
                  <a:lnTo>
                    <a:pt x="48691" y="36322"/>
                  </a:lnTo>
                  <a:lnTo>
                    <a:pt x="49415" y="37160"/>
                  </a:lnTo>
                  <a:lnTo>
                    <a:pt x="49898" y="37363"/>
                  </a:lnTo>
                  <a:lnTo>
                    <a:pt x="51244" y="37363"/>
                  </a:lnTo>
                  <a:lnTo>
                    <a:pt x="51790" y="37134"/>
                  </a:lnTo>
                  <a:lnTo>
                    <a:pt x="52095" y="36715"/>
                  </a:lnTo>
                  <a:lnTo>
                    <a:pt x="52489" y="36195"/>
                  </a:lnTo>
                  <a:lnTo>
                    <a:pt x="52565" y="35928"/>
                  </a:lnTo>
                  <a:lnTo>
                    <a:pt x="52666" y="34137"/>
                  </a:lnTo>
                  <a:close/>
                </a:path>
                <a:path w="146050" h="39369">
                  <a:moveTo>
                    <a:pt x="52666" y="18643"/>
                  </a:moveTo>
                  <a:lnTo>
                    <a:pt x="52463" y="18072"/>
                  </a:lnTo>
                  <a:lnTo>
                    <a:pt x="52146" y="17767"/>
                  </a:lnTo>
                  <a:lnTo>
                    <a:pt x="51803" y="17449"/>
                  </a:lnTo>
                  <a:lnTo>
                    <a:pt x="51803" y="18643"/>
                  </a:lnTo>
                  <a:lnTo>
                    <a:pt x="51714" y="20421"/>
                  </a:lnTo>
                  <a:lnTo>
                    <a:pt x="51422" y="21031"/>
                  </a:lnTo>
                  <a:lnTo>
                    <a:pt x="51079" y="21221"/>
                  </a:lnTo>
                  <a:lnTo>
                    <a:pt x="50126" y="21221"/>
                  </a:lnTo>
                  <a:lnTo>
                    <a:pt x="49796" y="21056"/>
                  </a:lnTo>
                  <a:lnTo>
                    <a:pt x="49377" y="20421"/>
                  </a:lnTo>
                  <a:lnTo>
                    <a:pt x="49390" y="18643"/>
                  </a:lnTo>
                  <a:lnTo>
                    <a:pt x="49796" y="17945"/>
                  </a:lnTo>
                  <a:lnTo>
                    <a:pt x="50126" y="17767"/>
                  </a:lnTo>
                  <a:lnTo>
                    <a:pt x="51104" y="17767"/>
                  </a:lnTo>
                  <a:lnTo>
                    <a:pt x="51409" y="17945"/>
                  </a:lnTo>
                  <a:lnTo>
                    <a:pt x="51511" y="18072"/>
                  </a:lnTo>
                  <a:lnTo>
                    <a:pt x="51803" y="18643"/>
                  </a:lnTo>
                  <a:lnTo>
                    <a:pt x="51803" y="17449"/>
                  </a:lnTo>
                  <a:lnTo>
                    <a:pt x="51663" y="17310"/>
                  </a:lnTo>
                  <a:lnTo>
                    <a:pt x="51181" y="17119"/>
                  </a:lnTo>
                  <a:lnTo>
                    <a:pt x="49974" y="17119"/>
                  </a:lnTo>
                  <a:lnTo>
                    <a:pt x="49453" y="17335"/>
                  </a:lnTo>
                  <a:lnTo>
                    <a:pt x="48704" y="18224"/>
                  </a:lnTo>
                  <a:lnTo>
                    <a:pt x="48564" y="18643"/>
                  </a:lnTo>
                  <a:lnTo>
                    <a:pt x="48691" y="20828"/>
                  </a:lnTo>
                  <a:lnTo>
                    <a:pt x="49415" y="21666"/>
                  </a:lnTo>
                  <a:lnTo>
                    <a:pt x="49898" y="21856"/>
                  </a:lnTo>
                  <a:lnTo>
                    <a:pt x="51244" y="21856"/>
                  </a:lnTo>
                  <a:lnTo>
                    <a:pt x="51790" y="21628"/>
                  </a:lnTo>
                  <a:lnTo>
                    <a:pt x="52095" y="21221"/>
                  </a:lnTo>
                  <a:lnTo>
                    <a:pt x="52489" y="20688"/>
                  </a:lnTo>
                  <a:lnTo>
                    <a:pt x="52565" y="20421"/>
                  </a:lnTo>
                  <a:lnTo>
                    <a:pt x="52666" y="18643"/>
                  </a:lnTo>
                  <a:close/>
                </a:path>
                <a:path w="146050" h="39369">
                  <a:moveTo>
                    <a:pt x="57226" y="37198"/>
                  </a:moveTo>
                  <a:lnTo>
                    <a:pt x="55422" y="34417"/>
                  </a:lnTo>
                  <a:lnTo>
                    <a:pt x="57137" y="32740"/>
                  </a:lnTo>
                  <a:lnTo>
                    <a:pt x="56184" y="32740"/>
                  </a:lnTo>
                  <a:lnTo>
                    <a:pt x="54254" y="34632"/>
                  </a:lnTo>
                  <a:lnTo>
                    <a:pt x="54254" y="31089"/>
                  </a:lnTo>
                  <a:lnTo>
                    <a:pt x="53530" y="31089"/>
                  </a:lnTo>
                  <a:lnTo>
                    <a:pt x="53530" y="37198"/>
                  </a:lnTo>
                  <a:lnTo>
                    <a:pt x="54254" y="37198"/>
                  </a:lnTo>
                  <a:lnTo>
                    <a:pt x="54254" y="35534"/>
                  </a:lnTo>
                  <a:lnTo>
                    <a:pt x="54876" y="34950"/>
                  </a:lnTo>
                  <a:lnTo>
                    <a:pt x="56273" y="37198"/>
                  </a:lnTo>
                  <a:lnTo>
                    <a:pt x="57226" y="37198"/>
                  </a:lnTo>
                  <a:close/>
                </a:path>
                <a:path w="146050" h="39369">
                  <a:moveTo>
                    <a:pt x="57226" y="21704"/>
                  </a:moveTo>
                  <a:lnTo>
                    <a:pt x="55422" y="18910"/>
                  </a:lnTo>
                  <a:lnTo>
                    <a:pt x="57137" y="17246"/>
                  </a:lnTo>
                  <a:lnTo>
                    <a:pt x="56184" y="17246"/>
                  </a:lnTo>
                  <a:lnTo>
                    <a:pt x="54254" y="19138"/>
                  </a:lnTo>
                  <a:lnTo>
                    <a:pt x="54254" y="15595"/>
                  </a:lnTo>
                  <a:lnTo>
                    <a:pt x="53530" y="15595"/>
                  </a:lnTo>
                  <a:lnTo>
                    <a:pt x="53530" y="21704"/>
                  </a:lnTo>
                  <a:lnTo>
                    <a:pt x="54254" y="21704"/>
                  </a:lnTo>
                  <a:lnTo>
                    <a:pt x="54254" y="20027"/>
                  </a:lnTo>
                  <a:lnTo>
                    <a:pt x="54876" y="19456"/>
                  </a:lnTo>
                  <a:lnTo>
                    <a:pt x="56273" y="21704"/>
                  </a:lnTo>
                  <a:lnTo>
                    <a:pt x="57226" y="21704"/>
                  </a:lnTo>
                  <a:close/>
                </a:path>
                <a:path w="146050" h="39369">
                  <a:moveTo>
                    <a:pt x="61633" y="35204"/>
                  </a:moveTo>
                  <a:lnTo>
                    <a:pt x="60858" y="33007"/>
                  </a:lnTo>
                  <a:lnTo>
                    <a:pt x="60858" y="34620"/>
                  </a:lnTo>
                  <a:lnTo>
                    <a:pt x="58381" y="34620"/>
                  </a:lnTo>
                  <a:lnTo>
                    <a:pt x="58394" y="34290"/>
                  </a:lnTo>
                  <a:lnTo>
                    <a:pt x="58521" y="33921"/>
                  </a:lnTo>
                  <a:lnTo>
                    <a:pt x="58991" y="33426"/>
                  </a:lnTo>
                  <a:lnTo>
                    <a:pt x="59283" y="33299"/>
                  </a:lnTo>
                  <a:lnTo>
                    <a:pt x="60109" y="33299"/>
                  </a:lnTo>
                  <a:lnTo>
                    <a:pt x="60452" y="33477"/>
                  </a:lnTo>
                  <a:lnTo>
                    <a:pt x="60706" y="33921"/>
                  </a:lnTo>
                  <a:lnTo>
                    <a:pt x="60820" y="34226"/>
                  </a:lnTo>
                  <a:lnTo>
                    <a:pt x="60858" y="34620"/>
                  </a:lnTo>
                  <a:lnTo>
                    <a:pt x="60858" y="33007"/>
                  </a:lnTo>
                  <a:lnTo>
                    <a:pt x="60286" y="32715"/>
                  </a:lnTo>
                  <a:lnTo>
                    <a:pt x="59982" y="32639"/>
                  </a:lnTo>
                  <a:lnTo>
                    <a:pt x="59042" y="32639"/>
                  </a:lnTo>
                  <a:lnTo>
                    <a:pt x="58534" y="32867"/>
                  </a:lnTo>
                  <a:lnTo>
                    <a:pt x="57759" y="33756"/>
                  </a:lnTo>
                  <a:lnTo>
                    <a:pt x="57670" y="34036"/>
                  </a:lnTo>
                  <a:lnTo>
                    <a:pt x="57759" y="36347"/>
                  </a:lnTo>
                  <a:lnTo>
                    <a:pt x="58534" y="37160"/>
                  </a:lnTo>
                  <a:lnTo>
                    <a:pt x="59004" y="37363"/>
                  </a:lnTo>
                  <a:lnTo>
                    <a:pt x="59778" y="37363"/>
                  </a:lnTo>
                  <a:lnTo>
                    <a:pt x="61569" y="35801"/>
                  </a:lnTo>
                  <a:lnTo>
                    <a:pt x="60833" y="35801"/>
                  </a:lnTo>
                  <a:lnTo>
                    <a:pt x="60756" y="36029"/>
                  </a:lnTo>
                  <a:lnTo>
                    <a:pt x="60680" y="36169"/>
                  </a:lnTo>
                  <a:lnTo>
                    <a:pt x="60312" y="36576"/>
                  </a:lnTo>
                  <a:lnTo>
                    <a:pt x="60007" y="36703"/>
                  </a:lnTo>
                  <a:lnTo>
                    <a:pt x="59194" y="36703"/>
                  </a:lnTo>
                  <a:lnTo>
                    <a:pt x="58915" y="36576"/>
                  </a:lnTo>
                  <a:lnTo>
                    <a:pt x="58483" y="36029"/>
                  </a:lnTo>
                  <a:lnTo>
                    <a:pt x="58369" y="35204"/>
                  </a:lnTo>
                  <a:lnTo>
                    <a:pt x="61633" y="35204"/>
                  </a:lnTo>
                  <a:close/>
                </a:path>
                <a:path w="146050" h="39369">
                  <a:moveTo>
                    <a:pt x="61633" y="19710"/>
                  </a:moveTo>
                  <a:lnTo>
                    <a:pt x="61620" y="19113"/>
                  </a:lnTo>
                  <a:lnTo>
                    <a:pt x="61544" y="18542"/>
                  </a:lnTo>
                  <a:lnTo>
                    <a:pt x="61417" y="18173"/>
                  </a:lnTo>
                  <a:lnTo>
                    <a:pt x="61175" y="17805"/>
                  </a:lnTo>
                  <a:lnTo>
                    <a:pt x="60883" y="17513"/>
                  </a:lnTo>
                  <a:lnTo>
                    <a:pt x="60858" y="19113"/>
                  </a:lnTo>
                  <a:lnTo>
                    <a:pt x="58381" y="19113"/>
                  </a:lnTo>
                  <a:lnTo>
                    <a:pt x="58394" y="18796"/>
                  </a:lnTo>
                  <a:lnTo>
                    <a:pt x="58521" y="18415"/>
                  </a:lnTo>
                  <a:lnTo>
                    <a:pt x="58991" y="17919"/>
                  </a:lnTo>
                  <a:lnTo>
                    <a:pt x="59283" y="17805"/>
                  </a:lnTo>
                  <a:lnTo>
                    <a:pt x="60109" y="17805"/>
                  </a:lnTo>
                  <a:lnTo>
                    <a:pt x="60452" y="17983"/>
                  </a:lnTo>
                  <a:lnTo>
                    <a:pt x="60706" y="18427"/>
                  </a:lnTo>
                  <a:lnTo>
                    <a:pt x="60820" y="18732"/>
                  </a:lnTo>
                  <a:lnTo>
                    <a:pt x="60858" y="19113"/>
                  </a:lnTo>
                  <a:lnTo>
                    <a:pt x="60858" y="17513"/>
                  </a:lnTo>
                  <a:lnTo>
                    <a:pt x="60286" y="17221"/>
                  </a:lnTo>
                  <a:lnTo>
                    <a:pt x="59982" y="17145"/>
                  </a:lnTo>
                  <a:lnTo>
                    <a:pt x="59042" y="17145"/>
                  </a:lnTo>
                  <a:lnTo>
                    <a:pt x="58534" y="17373"/>
                  </a:lnTo>
                  <a:lnTo>
                    <a:pt x="57759" y="18262"/>
                  </a:lnTo>
                  <a:lnTo>
                    <a:pt x="57670" y="18542"/>
                  </a:lnTo>
                  <a:lnTo>
                    <a:pt x="57759" y="20853"/>
                  </a:lnTo>
                  <a:lnTo>
                    <a:pt x="58534" y="21666"/>
                  </a:lnTo>
                  <a:lnTo>
                    <a:pt x="59004" y="21856"/>
                  </a:lnTo>
                  <a:lnTo>
                    <a:pt x="59778" y="21856"/>
                  </a:lnTo>
                  <a:lnTo>
                    <a:pt x="61569" y="20307"/>
                  </a:lnTo>
                  <a:lnTo>
                    <a:pt x="60833" y="20307"/>
                  </a:lnTo>
                  <a:lnTo>
                    <a:pt x="60756" y="20523"/>
                  </a:lnTo>
                  <a:lnTo>
                    <a:pt x="60680" y="20675"/>
                  </a:lnTo>
                  <a:lnTo>
                    <a:pt x="60312" y="21082"/>
                  </a:lnTo>
                  <a:lnTo>
                    <a:pt x="60007" y="21209"/>
                  </a:lnTo>
                  <a:lnTo>
                    <a:pt x="59194" y="21209"/>
                  </a:lnTo>
                  <a:lnTo>
                    <a:pt x="58915" y="21082"/>
                  </a:lnTo>
                  <a:lnTo>
                    <a:pt x="58483" y="20523"/>
                  </a:lnTo>
                  <a:lnTo>
                    <a:pt x="58369" y="19710"/>
                  </a:lnTo>
                  <a:lnTo>
                    <a:pt x="61633" y="19710"/>
                  </a:lnTo>
                  <a:close/>
                </a:path>
                <a:path w="146050" h="39369">
                  <a:moveTo>
                    <a:pt x="66179" y="33896"/>
                  </a:moveTo>
                  <a:lnTo>
                    <a:pt x="66128" y="33540"/>
                  </a:lnTo>
                  <a:lnTo>
                    <a:pt x="65786" y="32867"/>
                  </a:lnTo>
                  <a:lnTo>
                    <a:pt x="65354" y="32639"/>
                  </a:lnTo>
                  <a:lnTo>
                    <a:pt x="64427" y="32639"/>
                  </a:lnTo>
                  <a:lnTo>
                    <a:pt x="64173" y="32702"/>
                  </a:lnTo>
                  <a:lnTo>
                    <a:pt x="63703" y="32931"/>
                  </a:lnTo>
                  <a:lnTo>
                    <a:pt x="63474" y="33121"/>
                  </a:lnTo>
                  <a:lnTo>
                    <a:pt x="63258" y="33375"/>
                  </a:lnTo>
                  <a:lnTo>
                    <a:pt x="63258" y="32740"/>
                  </a:lnTo>
                  <a:lnTo>
                    <a:pt x="62560" y="32740"/>
                  </a:lnTo>
                  <a:lnTo>
                    <a:pt x="62560" y="37198"/>
                  </a:lnTo>
                  <a:lnTo>
                    <a:pt x="63296" y="37198"/>
                  </a:lnTo>
                  <a:lnTo>
                    <a:pt x="63296" y="34569"/>
                  </a:lnTo>
                  <a:lnTo>
                    <a:pt x="63322" y="34353"/>
                  </a:lnTo>
                  <a:lnTo>
                    <a:pt x="64401" y="33324"/>
                  </a:lnTo>
                  <a:lnTo>
                    <a:pt x="64935" y="33324"/>
                  </a:lnTo>
                  <a:lnTo>
                    <a:pt x="65176" y="33451"/>
                  </a:lnTo>
                  <a:lnTo>
                    <a:pt x="65379" y="33896"/>
                  </a:lnTo>
                  <a:lnTo>
                    <a:pt x="65430" y="34124"/>
                  </a:lnTo>
                  <a:lnTo>
                    <a:pt x="65430" y="37198"/>
                  </a:lnTo>
                  <a:lnTo>
                    <a:pt x="66179" y="37198"/>
                  </a:lnTo>
                  <a:lnTo>
                    <a:pt x="66179" y="33896"/>
                  </a:lnTo>
                  <a:close/>
                </a:path>
                <a:path w="146050" h="39369">
                  <a:moveTo>
                    <a:pt x="66179" y="18389"/>
                  </a:moveTo>
                  <a:lnTo>
                    <a:pt x="66128" y="18046"/>
                  </a:lnTo>
                  <a:lnTo>
                    <a:pt x="65786" y="17373"/>
                  </a:lnTo>
                  <a:lnTo>
                    <a:pt x="65354" y="17145"/>
                  </a:lnTo>
                  <a:lnTo>
                    <a:pt x="64427" y="17145"/>
                  </a:lnTo>
                  <a:lnTo>
                    <a:pt x="64173" y="17208"/>
                  </a:lnTo>
                  <a:lnTo>
                    <a:pt x="63703" y="17437"/>
                  </a:lnTo>
                  <a:lnTo>
                    <a:pt x="63474" y="17614"/>
                  </a:lnTo>
                  <a:lnTo>
                    <a:pt x="63258" y="17881"/>
                  </a:lnTo>
                  <a:lnTo>
                    <a:pt x="63258" y="17246"/>
                  </a:lnTo>
                  <a:lnTo>
                    <a:pt x="62560" y="17246"/>
                  </a:lnTo>
                  <a:lnTo>
                    <a:pt x="62560" y="21704"/>
                  </a:lnTo>
                  <a:lnTo>
                    <a:pt x="63296" y="21704"/>
                  </a:lnTo>
                  <a:lnTo>
                    <a:pt x="63296" y="19075"/>
                  </a:lnTo>
                  <a:lnTo>
                    <a:pt x="63322" y="18846"/>
                  </a:lnTo>
                  <a:lnTo>
                    <a:pt x="64401" y="17818"/>
                  </a:lnTo>
                  <a:lnTo>
                    <a:pt x="64935" y="17818"/>
                  </a:lnTo>
                  <a:lnTo>
                    <a:pt x="65176" y="17957"/>
                  </a:lnTo>
                  <a:lnTo>
                    <a:pt x="65379" y="18402"/>
                  </a:lnTo>
                  <a:lnTo>
                    <a:pt x="65430" y="18618"/>
                  </a:lnTo>
                  <a:lnTo>
                    <a:pt x="65430" y="21704"/>
                  </a:lnTo>
                  <a:lnTo>
                    <a:pt x="66179" y="21704"/>
                  </a:lnTo>
                  <a:lnTo>
                    <a:pt x="66179" y="18389"/>
                  </a:lnTo>
                  <a:close/>
                </a:path>
                <a:path w="146050" h="39369">
                  <a:moveTo>
                    <a:pt x="71488" y="37846"/>
                  </a:moveTo>
                  <a:lnTo>
                    <a:pt x="66738" y="37846"/>
                  </a:lnTo>
                  <a:lnTo>
                    <a:pt x="66738" y="38265"/>
                  </a:lnTo>
                  <a:lnTo>
                    <a:pt x="71488" y="38265"/>
                  </a:lnTo>
                  <a:lnTo>
                    <a:pt x="71488" y="37846"/>
                  </a:lnTo>
                  <a:close/>
                </a:path>
                <a:path w="146050" h="39369">
                  <a:moveTo>
                    <a:pt x="74129" y="1752"/>
                  </a:moveTo>
                  <a:lnTo>
                    <a:pt x="73418" y="1752"/>
                  </a:lnTo>
                  <a:lnTo>
                    <a:pt x="73418" y="508"/>
                  </a:lnTo>
                  <a:lnTo>
                    <a:pt x="72656" y="508"/>
                  </a:lnTo>
                  <a:lnTo>
                    <a:pt x="72656" y="1752"/>
                  </a:lnTo>
                  <a:lnTo>
                    <a:pt x="72059" y="1752"/>
                  </a:lnTo>
                  <a:lnTo>
                    <a:pt x="72059" y="2362"/>
                  </a:lnTo>
                  <a:lnTo>
                    <a:pt x="72656" y="2362"/>
                  </a:lnTo>
                  <a:lnTo>
                    <a:pt x="72656" y="5600"/>
                  </a:lnTo>
                  <a:lnTo>
                    <a:pt x="72732" y="5829"/>
                  </a:lnTo>
                  <a:lnTo>
                    <a:pt x="72974" y="6184"/>
                  </a:lnTo>
                  <a:lnTo>
                    <a:pt x="73215" y="6286"/>
                  </a:lnTo>
                  <a:lnTo>
                    <a:pt x="73672" y="6286"/>
                  </a:lnTo>
                  <a:lnTo>
                    <a:pt x="74041" y="6235"/>
                  </a:lnTo>
                  <a:lnTo>
                    <a:pt x="74129" y="5613"/>
                  </a:lnTo>
                  <a:lnTo>
                    <a:pt x="73736" y="5638"/>
                  </a:lnTo>
                  <a:lnTo>
                    <a:pt x="73469" y="5537"/>
                  </a:lnTo>
                  <a:lnTo>
                    <a:pt x="73418" y="2362"/>
                  </a:lnTo>
                  <a:lnTo>
                    <a:pt x="74129" y="2362"/>
                  </a:lnTo>
                  <a:lnTo>
                    <a:pt x="74129" y="1752"/>
                  </a:lnTo>
                  <a:close/>
                </a:path>
                <a:path w="146050" h="39369">
                  <a:moveTo>
                    <a:pt x="74333" y="19138"/>
                  </a:moveTo>
                  <a:lnTo>
                    <a:pt x="74066" y="18846"/>
                  </a:lnTo>
                  <a:lnTo>
                    <a:pt x="73888" y="18669"/>
                  </a:lnTo>
                  <a:lnTo>
                    <a:pt x="73660" y="18529"/>
                  </a:lnTo>
                  <a:lnTo>
                    <a:pt x="73634" y="19443"/>
                  </a:lnTo>
                  <a:lnTo>
                    <a:pt x="73558" y="20370"/>
                  </a:lnTo>
                  <a:lnTo>
                    <a:pt x="73202" y="20853"/>
                  </a:lnTo>
                  <a:lnTo>
                    <a:pt x="72847" y="20993"/>
                  </a:lnTo>
                  <a:lnTo>
                    <a:pt x="70548" y="20993"/>
                  </a:lnTo>
                  <a:lnTo>
                    <a:pt x="70548" y="18846"/>
                  </a:lnTo>
                  <a:lnTo>
                    <a:pt x="72542" y="18846"/>
                  </a:lnTo>
                  <a:lnTo>
                    <a:pt x="72821" y="18884"/>
                  </a:lnTo>
                  <a:lnTo>
                    <a:pt x="73431" y="19138"/>
                  </a:lnTo>
                  <a:lnTo>
                    <a:pt x="73634" y="19443"/>
                  </a:lnTo>
                  <a:lnTo>
                    <a:pt x="73634" y="18529"/>
                  </a:lnTo>
                  <a:lnTo>
                    <a:pt x="73342" y="18415"/>
                  </a:lnTo>
                  <a:lnTo>
                    <a:pt x="73558" y="18300"/>
                  </a:lnTo>
                  <a:lnTo>
                    <a:pt x="73723" y="18173"/>
                  </a:lnTo>
                  <a:lnTo>
                    <a:pt x="73990" y="17868"/>
                  </a:lnTo>
                  <a:lnTo>
                    <a:pt x="74066" y="16484"/>
                  </a:lnTo>
                  <a:lnTo>
                    <a:pt x="73926" y="16281"/>
                  </a:lnTo>
                  <a:lnTo>
                    <a:pt x="73596" y="15798"/>
                  </a:lnTo>
                  <a:lnTo>
                    <a:pt x="73317" y="15697"/>
                  </a:lnTo>
                  <a:lnTo>
                    <a:pt x="73317" y="16776"/>
                  </a:lnTo>
                  <a:lnTo>
                    <a:pt x="73215" y="17805"/>
                  </a:lnTo>
                  <a:lnTo>
                    <a:pt x="72682" y="18122"/>
                  </a:lnTo>
                  <a:lnTo>
                    <a:pt x="72402" y="18173"/>
                  </a:lnTo>
                  <a:lnTo>
                    <a:pt x="70548" y="18173"/>
                  </a:lnTo>
                  <a:lnTo>
                    <a:pt x="70548" y="16281"/>
                  </a:lnTo>
                  <a:lnTo>
                    <a:pt x="72390" y="16281"/>
                  </a:lnTo>
                  <a:lnTo>
                    <a:pt x="72656" y="16319"/>
                  </a:lnTo>
                  <a:lnTo>
                    <a:pt x="73164" y="16535"/>
                  </a:lnTo>
                  <a:lnTo>
                    <a:pt x="73317" y="16776"/>
                  </a:lnTo>
                  <a:lnTo>
                    <a:pt x="73317" y="15697"/>
                  </a:lnTo>
                  <a:lnTo>
                    <a:pt x="73088" y="15595"/>
                  </a:lnTo>
                  <a:lnTo>
                    <a:pt x="69748" y="15595"/>
                  </a:lnTo>
                  <a:lnTo>
                    <a:pt x="69748" y="21704"/>
                  </a:lnTo>
                  <a:lnTo>
                    <a:pt x="73126" y="21704"/>
                  </a:lnTo>
                  <a:lnTo>
                    <a:pt x="73723" y="21463"/>
                  </a:lnTo>
                  <a:lnTo>
                    <a:pt x="74079" y="20993"/>
                  </a:lnTo>
                  <a:lnTo>
                    <a:pt x="74333" y="20662"/>
                  </a:lnTo>
                  <a:lnTo>
                    <a:pt x="74333" y="19138"/>
                  </a:lnTo>
                  <a:close/>
                </a:path>
                <a:path w="146050" h="39369">
                  <a:moveTo>
                    <a:pt x="75641" y="1778"/>
                  </a:moveTo>
                  <a:lnTo>
                    <a:pt x="74879" y="1778"/>
                  </a:lnTo>
                  <a:lnTo>
                    <a:pt x="74879" y="6210"/>
                  </a:lnTo>
                  <a:lnTo>
                    <a:pt x="75641" y="6210"/>
                  </a:lnTo>
                  <a:lnTo>
                    <a:pt x="75641" y="1778"/>
                  </a:lnTo>
                  <a:close/>
                </a:path>
                <a:path w="146050" h="39369">
                  <a:moveTo>
                    <a:pt x="75641" y="101"/>
                  </a:moveTo>
                  <a:lnTo>
                    <a:pt x="74879" y="101"/>
                  </a:lnTo>
                  <a:lnTo>
                    <a:pt x="74879" y="952"/>
                  </a:lnTo>
                  <a:lnTo>
                    <a:pt x="75641" y="952"/>
                  </a:lnTo>
                  <a:lnTo>
                    <a:pt x="75641" y="101"/>
                  </a:lnTo>
                  <a:close/>
                </a:path>
                <a:path w="146050" h="39369">
                  <a:moveTo>
                    <a:pt x="75857" y="35204"/>
                  </a:moveTo>
                  <a:lnTo>
                    <a:pt x="75082" y="33007"/>
                  </a:lnTo>
                  <a:lnTo>
                    <a:pt x="75082" y="34620"/>
                  </a:lnTo>
                  <a:lnTo>
                    <a:pt x="72605" y="34620"/>
                  </a:lnTo>
                  <a:lnTo>
                    <a:pt x="72618" y="34290"/>
                  </a:lnTo>
                  <a:lnTo>
                    <a:pt x="72745" y="33921"/>
                  </a:lnTo>
                  <a:lnTo>
                    <a:pt x="73215" y="33426"/>
                  </a:lnTo>
                  <a:lnTo>
                    <a:pt x="73507" y="33299"/>
                  </a:lnTo>
                  <a:lnTo>
                    <a:pt x="74320" y="33299"/>
                  </a:lnTo>
                  <a:lnTo>
                    <a:pt x="74663" y="33477"/>
                  </a:lnTo>
                  <a:lnTo>
                    <a:pt x="74917" y="33921"/>
                  </a:lnTo>
                  <a:lnTo>
                    <a:pt x="75031" y="34226"/>
                  </a:lnTo>
                  <a:lnTo>
                    <a:pt x="75082" y="34620"/>
                  </a:lnTo>
                  <a:lnTo>
                    <a:pt x="75082" y="33007"/>
                  </a:lnTo>
                  <a:lnTo>
                    <a:pt x="74510" y="32715"/>
                  </a:lnTo>
                  <a:lnTo>
                    <a:pt x="74206" y="32639"/>
                  </a:lnTo>
                  <a:lnTo>
                    <a:pt x="73266" y="32639"/>
                  </a:lnTo>
                  <a:lnTo>
                    <a:pt x="72758" y="32867"/>
                  </a:lnTo>
                  <a:lnTo>
                    <a:pt x="71983" y="33756"/>
                  </a:lnTo>
                  <a:lnTo>
                    <a:pt x="71894" y="34036"/>
                  </a:lnTo>
                  <a:lnTo>
                    <a:pt x="71970" y="36347"/>
                  </a:lnTo>
                  <a:lnTo>
                    <a:pt x="72745" y="37160"/>
                  </a:lnTo>
                  <a:lnTo>
                    <a:pt x="73215" y="37363"/>
                  </a:lnTo>
                  <a:lnTo>
                    <a:pt x="74002" y="37363"/>
                  </a:lnTo>
                  <a:lnTo>
                    <a:pt x="75793" y="35801"/>
                  </a:lnTo>
                  <a:lnTo>
                    <a:pt x="75057" y="35801"/>
                  </a:lnTo>
                  <a:lnTo>
                    <a:pt x="74980" y="36029"/>
                  </a:lnTo>
                  <a:lnTo>
                    <a:pt x="74904" y="36169"/>
                  </a:lnTo>
                  <a:lnTo>
                    <a:pt x="74536" y="36576"/>
                  </a:lnTo>
                  <a:lnTo>
                    <a:pt x="74231" y="36703"/>
                  </a:lnTo>
                  <a:lnTo>
                    <a:pt x="73418" y="36703"/>
                  </a:lnTo>
                  <a:lnTo>
                    <a:pt x="73126" y="36576"/>
                  </a:lnTo>
                  <a:lnTo>
                    <a:pt x="72707" y="36029"/>
                  </a:lnTo>
                  <a:lnTo>
                    <a:pt x="72593" y="35204"/>
                  </a:lnTo>
                  <a:lnTo>
                    <a:pt x="75857" y="35204"/>
                  </a:lnTo>
                  <a:close/>
                </a:path>
                <a:path w="146050" h="39369">
                  <a:moveTo>
                    <a:pt x="76466" y="15595"/>
                  </a:moveTo>
                  <a:lnTo>
                    <a:pt x="75641" y="15595"/>
                  </a:lnTo>
                  <a:lnTo>
                    <a:pt x="75641" y="21704"/>
                  </a:lnTo>
                  <a:lnTo>
                    <a:pt x="76466" y="21704"/>
                  </a:lnTo>
                  <a:lnTo>
                    <a:pt x="76466" y="15595"/>
                  </a:lnTo>
                  <a:close/>
                </a:path>
                <a:path w="146050" h="39369">
                  <a:moveTo>
                    <a:pt x="80289" y="3251"/>
                  </a:moveTo>
                  <a:lnTo>
                    <a:pt x="80225" y="2654"/>
                  </a:lnTo>
                  <a:lnTo>
                    <a:pt x="80035" y="2235"/>
                  </a:lnTo>
                  <a:lnTo>
                    <a:pt x="79717" y="1993"/>
                  </a:lnTo>
                  <a:lnTo>
                    <a:pt x="79400" y="1752"/>
                  </a:lnTo>
                  <a:lnTo>
                    <a:pt x="78994" y="1625"/>
                  </a:lnTo>
                  <a:lnTo>
                    <a:pt x="77901" y="1625"/>
                  </a:lnTo>
                  <a:lnTo>
                    <a:pt x="77419" y="1841"/>
                  </a:lnTo>
                  <a:lnTo>
                    <a:pt x="76657" y="2717"/>
                  </a:lnTo>
                  <a:lnTo>
                    <a:pt x="76466" y="3327"/>
                  </a:lnTo>
                  <a:lnTo>
                    <a:pt x="76466" y="4737"/>
                  </a:lnTo>
                  <a:lnTo>
                    <a:pt x="76644" y="5270"/>
                  </a:lnTo>
                  <a:lnTo>
                    <a:pt x="77330" y="6121"/>
                  </a:lnTo>
                  <a:lnTo>
                    <a:pt x="77800" y="6337"/>
                  </a:lnTo>
                  <a:lnTo>
                    <a:pt x="78905" y="6337"/>
                  </a:lnTo>
                  <a:lnTo>
                    <a:pt x="79336" y="6197"/>
                  </a:lnTo>
                  <a:lnTo>
                    <a:pt x="79997" y="5651"/>
                  </a:lnTo>
                  <a:lnTo>
                    <a:pt x="80200" y="5219"/>
                  </a:lnTo>
                  <a:lnTo>
                    <a:pt x="80289" y="4635"/>
                  </a:lnTo>
                  <a:lnTo>
                    <a:pt x="79552" y="4635"/>
                  </a:lnTo>
                  <a:lnTo>
                    <a:pt x="79489" y="4965"/>
                  </a:lnTo>
                  <a:lnTo>
                    <a:pt x="79362" y="5219"/>
                  </a:lnTo>
                  <a:lnTo>
                    <a:pt x="79006" y="5600"/>
                  </a:lnTo>
                  <a:lnTo>
                    <a:pt x="78752" y="5702"/>
                  </a:lnTo>
                  <a:lnTo>
                    <a:pt x="78041" y="5702"/>
                  </a:lnTo>
                  <a:lnTo>
                    <a:pt x="77736" y="5537"/>
                  </a:lnTo>
                  <a:lnTo>
                    <a:pt x="77368" y="4940"/>
                  </a:lnTo>
                  <a:lnTo>
                    <a:pt x="77266" y="4559"/>
                  </a:lnTo>
                  <a:lnTo>
                    <a:pt x="77266" y="3670"/>
                  </a:lnTo>
                  <a:lnTo>
                    <a:pt x="77330" y="3302"/>
                  </a:lnTo>
                  <a:lnTo>
                    <a:pt x="77673" y="2527"/>
                  </a:lnTo>
                  <a:lnTo>
                    <a:pt x="78016" y="2298"/>
                  </a:lnTo>
                  <a:lnTo>
                    <a:pt x="78841" y="2298"/>
                  </a:lnTo>
                  <a:lnTo>
                    <a:pt x="79095" y="2387"/>
                  </a:lnTo>
                  <a:lnTo>
                    <a:pt x="79413" y="2755"/>
                  </a:lnTo>
                  <a:lnTo>
                    <a:pt x="79514" y="2971"/>
                  </a:lnTo>
                  <a:lnTo>
                    <a:pt x="79552" y="3251"/>
                  </a:lnTo>
                  <a:lnTo>
                    <a:pt x="80289" y="3251"/>
                  </a:lnTo>
                  <a:close/>
                </a:path>
                <a:path w="146050" h="39369">
                  <a:moveTo>
                    <a:pt x="80352" y="37198"/>
                  </a:moveTo>
                  <a:lnTo>
                    <a:pt x="78790" y="34912"/>
                  </a:lnTo>
                  <a:lnTo>
                    <a:pt x="80289" y="32766"/>
                  </a:lnTo>
                  <a:lnTo>
                    <a:pt x="79375" y="32740"/>
                  </a:lnTo>
                  <a:lnTo>
                    <a:pt x="78346" y="34315"/>
                  </a:lnTo>
                  <a:lnTo>
                    <a:pt x="77317" y="32740"/>
                  </a:lnTo>
                  <a:lnTo>
                    <a:pt x="76352" y="32740"/>
                  </a:lnTo>
                  <a:lnTo>
                    <a:pt x="77838" y="34912"/>
                  </a:lnTo>
                  <a:lnTo>
                    <a:pt x="76276" y="37198"/>
                  </a:lnTo>
                  <a:lnTo>
                    <a:pt x="77216" y="37198"/>
                  </a:lnTo>
                  <a:lnTo>
                    <a:pt x="78295" y="35534"/>
                  </a:lnTo>
                  <a:lnTo>
                    <a:pt x="79400" y="37198"/>
                  </a:lnTo>
                  <a:lnTo>
                    <a:pt x="80352" y="37198"/>
                  </a:lnTo>
                  <a:close/>
                </a:path>
                <a:path w="146050" h="39369">
                  <a:moveTo>
                    <a:pt x="82664" y="15595"/>
                  </a:moveTo>
                  <a:lnTo>
                    <a:pt x="81876" y="15595"/>
                  </a:lnTo>
                  <a:lnTo>
                    <a:pt x="81876" y="20548"/>
                  </a:lnTo>
                  <a:lnTo>
                    <a:pt x="78790" y="15595"/>
                  </a:lnTo>
                  <a:lnTo>
                    <a:pt x="77812" y="15595"/>
                  </a:lnTo>
                  <a:lnTo>
                    <a:pt x="77812" y="21704"/>
                  </a:lnTo>
                  <a:lnTo>
                    <a:pt x="78613" y="21704"/>
                  </a:lnTo>
                  <a:lnTo>
                    <a:pt x="78613" y="16751"/>
                  </a:lnTo>
                  <a:lnTo>
                    <a:pt x="81737" y="21704"/>
                  </a:lnTo>
                  <a:lnTo>
                    <a:pt x="82664" y="21704"/>
                  </a:lnTo>
                  <a:lnTo>
                    <a:pt x="82664" y="15595"/>
                  </a:lnTo>
                  <a:close/>
                </a:path>
                <a:path w="146050" h="39369">
                  <a:moveTo>
                    <a:pt x="84899" y="34163"/>
                  </a:moveTo>
                  <a:lnTo>
                    <a:pt x="84721" y="33604"/>
                  </a:lnTo>
                  <a:lnTo>
                    <a:pt x="84442" y="33286"/>
                  </a:lnTo>
                  <a:lnTo>
                    <a:pt x="84035" y="32854"/>
                  </a:lnTo>
                  <a:lnTo>
                    <a:pt x="84035" y="34163"/>
                  </a:lnTo>
                  <a:lnTo>
                    <a:pt x="84023" y="35966"/>
                  </a:lnTo>
                  <a:lnTo>
                    <a:pt x="83553" y="36550"/>
                  </a:lnTo>
                  <a:lnTo>
                    <a:pt x="83273" y="36703"/>
                  </a:lnTo>
                  <a:lnTo>
                    <a:pt x="82397" y="36703"/>
                  </a:lnTo>
                  <a:lnTo>
                    <a:pt x="82042" y="36461"/>
                  </a:lnTo>
                  <a:lnTo>
                    <a:pt x="81826" y="35966"/>
                  </a:lnTo>
                  <a:lnTo>
                    <a:pt x="81826" y="34163"/>
                  </a:lnTo>
                  <a:lnTo>
                    <a:pt x="82029" y="33604"/>
                  </a:lnTo>
                  <a:lnTo>
                    <a:pt x="82308" y="33362"/>
                  </a:lnTo>
                  <a:lnTo>
                    <a:pt x="83439" y="33286"/>
                  </a:lnTo>
                  <a:lnTo>
                    <a:pt x="83781" y="33540"/>
                  </a:lnTo>
                  <a:lnTo>
                    <a:pt x="84035" y="34163"/>
                  </a:lnTo>
                  <a:lnTo>
                    <a:pt x="84035" y="32854"/>
                  </a:lnTo>
                  <a:lnTo>
                    <a:pt x="83591" y="32639"/>
                  </a:lnTo>
                  <a:lnTo>
                    <a:pt x="82740" y="32639"/>
                  </a:lnTo>
                  <a:lnTo>
                    <a:pt x="82448" y="32715"/>
                  </a:lnTo>
                  <a:lnTo>
                    <a:pt x="82016" y="32994"/>
                  </a:lnTo>
                  <a:lnTo>
                    <a:pt x="81851" y="33159"/>
                  </a:lnTo>
                  <a:lnTo>
                    <a:pt x="81699" y="33362"/>
                  </a:lnTo>
                  <a:lnTo>
                    <a:pt x="81699" y="32766"/>
                  </a:lnTo>
                  <a:lnTo>
                    <a:pt x="80975" y="32766"/>
                  </a:lnTo>
                  <a:lnTo>
                    <a:pt x="80975" y="38976"/>
                  </a:lnTo>
                  <a:lnTo>
                    <a:pt x="81724" y="38976"/>
                  </a:lnTo>
                  <a:lnTo>
                    <a:pt x="81724" y="36703"/>
                  </a:lnTo>
                  <a:lnTo>
                    <a:pt x="81889" y="36906"/>
                  </a:lnTo>
                  <a:lnTo>
                    <a:pt x="82042" y="37045"/>
                  </a:lnTo>
                  <a:lnTo>
                    <a:pt x="82397" y="37274"/>
                  </a:lnTo>
                  <a:lnTo>
                    <a:pt x="82677" y="37350"/>
                  </a:lnTo>
                  <a:lnTo>
                    <a:pt x="83439" y="37350"/>
                  </a:lnTo>
                  <a:lnTo>
                    <a:pt x="83820" y="37211"/>
                  </a:lnTo>
                  <a:lnTo>
                    <a:pt x="84632" y="36550"/>
                  </a:lnTo>
                  <a:lnTo>
                    <a:pt x="84861" y="35966"/>
                  </a:lnTo>
                  <a:lnTo>
                    <a:pt x="84899" y="34163"/>
                  </a:lnTo>
                  <a:close/>
                </a:path>
                <a:path w="146050" h="39369">
                  <a:moveTo>
                    <a:pt x="85051" y="5676"/>
                  </a:moveTo>
                  <a:lnTo>
                    <a:pt x="84696" y="5702"/>
                  </a:lnTo>
                  <a:lnTo>
                    <a:pt x="84543" y="3937"/>
                  </a:lnTo>
                  <a:lnTo>
                    <a:pt x="84455" y="2273"/>
                  </a:lnTo>
                  <a:lnTo>
                    <a:pt x="84391" y="2146"/>
                  </a:lnTo>
                  <a:lnTo>
                    <a:pt x="83807" y="1803"/>
                  </a:lnTo>
                  <a:lnTo>
                    <a:pt x="83807" y="3937"/>
                  </a:lnTo>
                  <a:lnTo>
                    <a:pt x="83807" y="5003"/>
                  </a:lnTo>
                  <a:lnTo>
                    <a:pt x="83591" y="5334"/>
                  </a:lnTo>
                  <a:lnTo>
                    <a:pt x="82931" y="5664"/>
                  </a:lnTo>
                  <a:lnTo>
                    <a:pt x="82664" y="5727"/>
                  </a:lnTo>
                  <a:lnTo>
                    <a:pt x="82194" y="5727"/>
                  </a:lnTo>
                  <a:lnTo>
                    <a:pt x="82067" y="5676"/>
                  </a:lnTo>
                  <a:lnTo>
                    <a:pt x="81851" y="5537"/>
                  </a:lnTo>
                  <a:lnTo>
                    <a:pt x="81724" y="4533"/>
                  </a:lnTo>
                  <a:lnTo>
                    <a:pt x="82092" y="4318"/>
                  </a:lnTo>
                  <a:lnTo>
                    <a:pt x="82296" y="4267"/>
                  </a:lnTo>
                  <a:lnTo>
                    <a:pt x="83159" y="4152"/>
                  </a:lnTo>
                  <a:lnTo>
                    <a:pt x="83591" y="4051"/>
                  </a:lnTo>
                  <a:lnTo>
                    <a:pt x="83807" y="3937"/>
                  </a:lnTo>
                  <a:lnTo>
                    <a:pt x="83807" y="1803"/>
                  </a:lnTo>
                  <a:lnTo>
                    <a:pt x="83299" y="1651"/>
                  </a:lnTo>
                  <a:lnTo>
                    <a:pt x="82334" y="1651"/>
                  </a:lnTo>
                  <a:lnTo>
                    <a:pt x="81064" y="3111"/>
                  </a:lnTo>
                  <a:lnTo>
                    <a:pt x="81762" y="3111"/>
                  </a:lnTo>
                  <a:lnTo>
                    <a:pt x="81838" y="2717"/>
                  </a:lnTo>
                  <a:lnTo>
                    <a:pt x="82092" y="2387"/>
                  </a:lnTo>
                  <a:lnTo>
                    <a:pt x="82372" y="2273"/>
                  </a:lnTo>
                  <a:lnTo>
                    <a:pt x="83108" y="2273"/>
                  </a:lnTo>
                  <a:lnTo>
                    <a:pt x="83362" y="2336"/>
                  </a:lnTo>
                  <a:lnTo>
                    <a:pt x="83731" y="2565"/>
                  </a:lnTo>
                  <a:lnTo>
                    <a:pt x="83705" y="3416"/>
                  </a:lnTo>
                  <a:lnTo>
                    <a:pt x="81813" y="3708"/>
                  </a:lnTo>
                  <a:lnTo>
                    <a:pt x="81470" y="3848"/>
                  </a:lnTo>
                  <a:lnTo>
                    <a:pt x="80949" y="4318"/>
                  </a:lnTo>
                  <a:lnTo>
                    <a:pt x="81051" y="5816"/>
                  </a:lnTo>
                  <a:lnTo>
                    <a:pt x="81457" y="6210"/>
                  </a:lnTo>
                  <a:lnTo>
                    <a:pt x="81826" y="6362"/>
                  </a:lnTo>
                  <a:lnTo>
                    <a:pt x="82575" y="6362"/>
                  </a:lnTo>
                  <a:lnTo>
                    <a:pt x="83845" y="5613"/>
                  </a:lnTo>
                  <a:lnTo>
                    <a:pt x="83947" y="5994"/>
                  </a:lnTo>
                  <a:lnTo>
                    <a:pt x="84086" y="6210"/>
                  </a:lnTo>
                  <a:lnTo>
                    <a:pt x="84277" y="6311"/>
                  </a:lnTo>
                  <a:lnTo>
                    <a:pt x="84632" y="6311"/>
                  </a:lnTo>
                  <a:lnTo>
                    <a:pt x="85013" y="6235"/>
                  </a:lnTo>
                  <a:lnTo>
                    <a:pt x="85051" y="5702"/>
                  </a:lnTo>
                  <a:close/>
                </a:path>
                <a:path w="146050" h="39369">
                  <a:moveTo>
                    <a:pt x="86537" y="32766"/>
                  </a:moveTo>
                  <a:lnTo>
                    <a:pt x="85775" y="32766"/>
                  </a:lnTo>
                  <a:lnTo>
                    <a:pt x="85775" y="37198"/>
                  </a:lnTo>
                  <a:lnTo>
                    <a:pt x="86537" y="37198"/>
                  </a:lnTo>
                  <a:lnTo>
                    <a:pt x="86537" y="32766"/>
                  </a:lnTo>
                  <a:close/>
                </a:path>
                <a:path w="146050" h="39369">
                  <a:moveTo>
                    <a:pt x="86537" y="31089"/>
                  </a:moveTo>
                  <a:lnTo>
                    <a:pt x="85775" y="31089"/>
                  </a:lnTo>
                  <a:lnTo>
                    <a:pt x="85775" y="31940"/>
                  </a:lnTo>
                  <a:lnTo>
                    <a:pt x="86537" y="31940"/>
                  </a:lnTo>
                  <a:lnTo>
                    <a:pt x="86537" y="31089"/>
                  </a:lnTo>
                  <a:close/>
                </a:path>
                <a:path w="146050" h="39369">
                  <a:moveTo>
                    <a:pt x="87388" y="1752"/>
                  </a:moveTo>
                  <a:lnTo>
                    <a:pt x="86690" y="1752"/>
                  </a:lnTo>
                  <a:lnTo>
                    <a:pt x="86690" y="508"/>
                  </a:lnTo>
                  <a:lnTo>
                    <a:pt x="85928" y="508"/>
                  </a:lnTo>
                  <a:lnTo>
                    <a:pt x="85928" y="1752"/>
                  </a:lnTo>
                  <a:lnTo>
                    <a:pt x="85318" y="1752"/>
                  </a:lnTo>
                  <a:lnTo>
                    <a:pt x="85318" y="2362"/>
                  </a:lnTo>
                  <a:lnTo>
                    <a:pt x="85928" y="2362"/>
                  </a:lnTo>
                  <a:lnTo>
                    <a:pt x="85928" y="5600"/>
                  </a:lnTo>
                  <a:lnTo>
                    <a:pt x="85991" y="5829"/>
                  </a:lnTo>
                  <a:lnTo>
                    <a:pt x="86233" y="6184"/>
                  </a:lnTo>
                  <a:lnTo>
                    <a:pt x="86474" y="6286"/>
                  </a:lnTo>
                  <a:lnTo>
                    <a:pt x="86931" y="6286"/>
                  </a:lnTo>
                  <a:lnTo>
                    <a:pt x="87312" y="6235"/>
                  </a:lnTo>
                  <a:lnTo>
                    <a:pt x="87388" y="5613"/>
                  </a:lnTo>
                  <a:lnTo>
                    <a:pt x="86995" y="5638"/>
                  </a:lnTo>
                  <a:lnTo>
                    <a:pt x="86741" y="5537"/>
                  </a:lnTo>
                  <a:lnTo>
                    <a:pt x="86690" y="2362"/>
                  </a:lnTo>
                  <a:lnTo>
                    <a:pt x="87388" y="2362"/>
                  </a:lnTo>
                  <a:lnTo>
                    <a:pt x="87388" y="1752"/>
                  </a:lnTo>
                  <a:close/>
                </a:path>
                <a:path w="146050" h="39369">
                  <a:moveTo>
                    <a:pt x="88900" y="21704"/>
                  </a:moveTo>
                  <a:lnTo>
                    <a:pt x="88239" y="19875"/>
                  </a:lnTo>
                  <a:lnTo>
                    <a:pt x="87998" y="19202"/>
                  </a:lnTo>
                  <a:lnTo>
                    <a:pt x="87109" y="16776"/>
                  </a:lnTo>
                  <a:lnTo>
                    <a:pt x="87109" y="19202"/>
                  </a:lnTo>
                  <a:lnTo>
                    <a:pt x="85191" y="19202"/>
                  </a:lnTo>
                  <a:lnTo>
                    <a:pt x="86182" y="16497"/>
                  </a:lnTo>
                  <a:lnTo>
                    <a:pt x="87109" y="19202"/>
                  </a:lnTo>
                  <a:lnTo>
                    <a:pt x="87109" y="16776"/>
                  </a:lnTo>
                  <a:lnTo>
                    <a:pt x="87007" y="16497"/>
                  </a:lnTo>
                  <a:lnTo>
                    <a:pt x="86690" y="15595"/>
                  </a:lnTo>
                  <a:lnTo>
                    <a:pt x="85750" y="15595"/>
                  </a:lnTo>
                  <a:lnTo>
                    <a:pt x="83439" y="21704"/>
                  </a:lnTo>
                  <a:lnTo>
                    <a:pt x="84289" y="21704"/>
                  </a:lnTo>
                  <a:lnTo>
                    <a:pt x="84950" y="19875"/>
                  </a:lnTo>
                  <a:lnTo>
                    <a:pt x="87376" y="19875"/>
                  </a:lnTo>
                  <a:lnTo>
                    <a:pt x="87998" y="21704"/>
                  </a:lnTo>
                  <a:lnTo>
                    <a:pt x="88900" y="21704"/>
                  </a:lnTo>
                  <a:close/>
                </a:path>
                <a:path w="146050" h="39369">
                  <a:moveTo>
                    <a:pt x="89865" y="32664"/>
                  </a:moveTo>
                  <a:lnTo>
                    <a:pt x="89623" y="32639"/>
                  </a:lnTo>
                  <a:lnTo>
                    <a:pt x="89319" y="32639"/>
                  </a:lnTo>
                  <a:lnTo>
                    <a:pt x="89052" y="32753"/>
                  </a:lnTo>
                  <a:lnTo>
                    <a:pt x="88607" y="33185"/>
                  </a:lnTo>
                  <a:lnTo>
                    <a:pt x="88455" y="33362"/>
                  </a:lnTo>
                  <a:lnTo>
                    <a:pt x="88404" y="33515"/>
                  </a:lnTo>
                  <a:lnTo>
                    <a:pt x="88404" y="32740"/>
                  </a:lnTo>
                  <a:lnTo>
                    <a:pt x="87693" y="32740"/>
                  </a:lnTo>
                  <a:lnTo>
                    <a:pt x="87693" y="37198"/>
                  </a:lnTo>
                  <a:lnTo>
                    <a:pt x="88442" y="37198"/>
                  </a:lnTo>
                  <a:lnTo>
                    <a:pt x="88442" y="34328"/>
                  </a:lnTo>
                  <a:lnTo>
                    <a:pt x="88544" y="34036"/>
                  </a:lnTo>
                  <a:lnTo>
                    <a:pt x="88950" y="33553"/>
                  </a:lnTo>
                  <a:lnTo>
                    <a:pt x="89230" y="33439"/>
                  </a:lnTo>
                  <a:lnTo>
                    <a:pt x="89611" y="33439"/>
                  </a:lnTo>
                  <a:lnTo>
                    <a:pt x="89865" y="33451"/>
                  </a:lnTo>
                  <a:lnTo>
                    <a:pt x="89865" y="32664"/>
                  </a:lnTo>
                  <a:close/>
                </a:path>
                <a:path w="146050" h="39369">
                  <a:moveTo>
                    <a:pt x="91973" y="4216"/>
                  </a:moveTo>
                  <a:lnTo>
                    <a:pt x="91224" y="2019"/>
                  </a:lnTo>
                  <a:lnTo>
                    <a:pt x="91198" y="3632"/>
                  </a:lnTo>
                  <a:lnTo>
                    <a:pt x="88722" y="3632"/>
                  </a:lnTo>
                  <a:lnTo>
                    <a:pt x="88734" y="3302"/>
                  </a:lnTo>
                  <a:lnTo>
                    <a:pt x="88849" y="2933"/>
                  </a:lnTo>
                  <a:lnTo>
                    <a:pt x="89319" y="2425"/>
                  </a:lnTo>
                  <a:lnTo>
                    <a:pt x="89611" y="2311"/>
                  </a:lnTo>
                  <a:lnTo>
                    <a:pt x="90436" y="2311"/>
                  </a:lnTo>
                  <a:lnTo>
                    <a:pt x="90779" y="2489"/>
                  </a:lnTo>
                  <a:lnTo>
                    <a:pt x="91033" y="2933"/>
                  </a:lnTo>
                  <a:lnTo>
                    <a:pt x="91147" y="3238"/>
                  </a:lnTo>
                  <a:lnTo>
                    <a:pt x="91198" y="3632"/>
                  </a:lnTo>
                  <a:lnTo>
                    <a:pt x="91198" y="2019"/>
                  </a:lnTo>
                  <a:lnTo>
                    <a:pt x="90627" y="1727"/>
                  </a:lnTo>
                  <a:lnTo>
                    <a:pt x="90322" y="1651"/>
                  </a:lnTo>
                  <a:lnTo>
                    <a:pt x="89369" y="1651"/>
                  </a:lnTo>
                  <a:lnTo>
                    <a:pt x="88861" y="1879"/>
                  </a:lnTo>
                  <a:lnTo>
                    <a:pt x="88087" y="2768"/>
                  </a:lnTo>
                  <a:lnTo>
                    <a:pt x="87998" y="3048"/>
                  </a:lnTo>
                  <a:lnTo>
                    <a:pt x="88087" y="5359"/>
                  </a:lnTo>
                  <a:lnTo>
                    <a:pt x="88861" y="6172"/>
                  </a:lnTo>
                  <a:lnTo>
                    <a:pt x="89331" y="6375"/>
                  </a:lnTo>
                  <a:lnTo>
                    <a:pt x="90106" y="6375"/>
                  </a:lnTo>
                  <a:lnTo>
                    <a:pt x="91909" y="4813"/>
                  </a:lnTo>
                  <a:lnTo>
                    <a:pt x="91160" y="4813"/>
                  </a:lnTo>
                  <a:lnTo>
                    <a:pt x="91097" y="5041"/>
                  </a:lnTo>
                  <a:lnTo>
                    <a:pt x="91020" y="5181"/>
                  </a:lnTo>
                  <a:lnTo>
                    <a:pt x="90652" y="5588"/>
                  </a:lnTo>
                  <a:lnTo>
                    <a:pt x="90335" y="5715"/>
                  </a:lnTo>
                  <a:lnTo>
                    <a:pt x="89522" y="5715"/>
                  </a:lnTo>
                  <a:lnTo>
                    <a:pt x="89242" y="5588"/>
                  </a:lnTo>
                  <a:lnTo>
                    <a:pt x="88823" y="5041"/>
                  </a:lnTo>
                  <a:lnTo>
                    <a:pt x="88696" y="4216"/>
                  </a:lnTo>
                  <a:lnTo>
                    <a:pt x="91973" y="4216"/>
                  </a:lnTo>
                  <a:close/>
                </a:path>
                <a:path w="146050" h="39369">
                  <a:moveTo>
                    <a:pt x="94335" y="35204"/>
                  </a:moveTo>
                  <a:lnTo>
                    <a:pt x="94322" y="34620"/>
                  </a:lnTo>
                  <a:lnTo>
                    <a:pt x="94234" y="34036"/>
                  </a:lnTo>
                  <a:lnTo>
                    <a:pt x="94107" y="33667"/>
                  </a:lnTo>
                  <a:lnTo>
                    <a:pt x="93865" y="33299"/>
                  </a:lnTo>
                  <a:lnTo>
                    <a:pt x="93586" y="33020"/>
                  </a:lnTo>
                  <a:lnTo>
                    <a:pt x="93560" y="34620"/>
                  </a:lnTo>
                  <a:lnTo>
                    <a:pt x="91084" y="34620"/>
                  </a:lnTo>
                  <a:lnTo>
                    <a:pt x="91097" y="34290"/>
                  </a:lnTo>
                  <a:lnTo>
                    <a:pt x="91224" y="33921"/>
                  </a:lnTo>
                  <a:lnTo>
                    <a:pt x="91694" y="33426"/>
                  </a:lnTo>
                  <a:lnTo>
                    <a:pt x="91973" y="33299"/>
                  </a:lnTo>
                  <a:lnTo>
                    <a:pt x="92798" y="33299"/>
                  </a:lnTo>
                  <a:lnTo>
                    <a:pt x="93141" y="33477"/>
                  </a:lnTo>
                  <a:lnTo>
                    <a:pt x="93395" y="33921"/>
                  </a:lnTo>
                  <a:lnTo>
                    <a:pt x="93510" y="34226"/>
                  </a:lnTo>
                  <a:lnTo>
                    <a:pt x="93560" y="34620"/>
                  </a:lnTo>
                  <a:lnTo>
                    <a:pt x="93560" y="33007"/>
                  </a:lnTo>
                  <a:lnTo>
                    <a:pt x="92989" y="32715"/>
                  </a:lnTo>
                  <a:lnTo>
                    <a:pt x="92684" y="32639"/>
                  </a:lnTo>
                  <a:lnTo>
                    <a:pt x="91732" y="32639"/>
                  </a:lnTo>
                  <a:lnTo>
                    <a:pt x="91224" y="32867"/>
                  </a:lnTo>
                  <a:lnTo>
                    <a:pt x="90449" y="33756"/>
                  </a:lnTo>
                  <a:lnTo>
                    <a:pt x="90360" y="34036"/>
                  </a:lnTo>
                  <a:lnTo>
                    <a:pt x="90449" y="36347"/>
                  </a:lnTo>
                  <a:lnTo>
                    <a:pt x="91224" y="37160"/>
                  </a:lnTo>
                  <a:lnTo>
                    <a:pt x="91694" y="37363"/>
                  </a:lnTo>
                  <a:lnTo>
                    <a:pt x="92468" y="37363"/>
                  </a:lnTo>
                  <a:lnTo>
                    <a:pt x="94272" y="35801"/>
                  </a:lnTo>
                  <a:lnTo>
                    <a:pt x="93535" y="35801"/>
                  </a:lnTo>
                  <a:lnTo>
                    <a:pt x="93459" y="36029"/>
                  </a:lnTo>
                  <a:lnTo>
                    <a:pt x="93383" y="36169"/>
                  </a:lnTo>
                  <a:lnTo>
                    <a:pt x="93014" y="36576"/>
                  </a:lnTo>
                  <a:lnTo>
                    <a:pt x="92697" y="36703"/>
                  </a:lnTo>
                  <a:lnTo>
                    <a:pt x="91897" y="36703"/>
                  </a:lnTo>
                  <a:lnTo>
                    <a:pt x="91605" y="36576"/>
                  </a:lnTo>
                  <a:lnTo>
                    <a:pt x="91186" y="36029"/>
                  </a:lnTo>
                  <a:lnTo>
                    <a:pt x="91059" y="35204"/>
                  </a:lnTo>
                  <a:lnTo>
                    <a:pt x="94335" y="35204"/>
                  </a:lnTo>
                  <a:close/>
                </a:path>
                <a:path w="146050" h="39369">
                  <a:moveTo>
                    <a:pt x="94830" y="21564"/>
                  </a:moveTo>
                  <a:lnTo>
                    <a:pt x="94703" y="21513"/>
                  </a:lnTo>
                  <a:lnTo>
                    <a:pt x="94513" y="20904"/>
                  </a:lnTo>
                  <a:lnTo>
                    <a:pt x="94399" y="19240"/>
                  </a:lnTo>
                  <a:lnTo>
                    <a:pt x="94272" y="19075"/>
                  </a:lnTo>
                  <a:lnTo>
                    <a:pt x="94157" y="18923"/>
                  </a:lnTo>
                  <a:lnTo>
                    <a:pt x="93980" y="18796"/>
                  </a:lnTo>
                  <a:lnTo>
                    <a:pt x="93738" y="18694"/>
                  </a:lnTo>
                  <a:lnTo>
                    <a:pt x="94005" y="18554"/>
                  </a:lnTo>
                  <a:lnTo>
                    <a:pt x="94208" y="18389"/>
                  </a:lnTo>
                  <a:lnTo>
                    <a:pt x="94462" y="18008"/>
                  </a:lnTo>
                  <a:lnTo>
                    <a:pt x="94488" y="16344"/>
                  </a:lnTo>
                  <a:lnTo>
                    <a:pt x="94310" y="16052"/>
                  </a:lnTo>
                  <a:lnTo>
                    <a:pt x="93751" y="15811"/>
                  </a:lnTo>
                  <a:lnTo>
                    <a:pt x="93751" y="16878"/>
                  </a:lnTo>
                  <a:lnTo>
                    <a:pt x="93649" y="18008"/>
                  </a:lnTo>
                  <a:lnTo>
                    <a:pt x="93192" y="18313"/>
                  </a:lnTo>
                  <a:lnTo>
                    <a:pt x="92887" y="18389"/>
                  </a:lnTo>
                  <a:lnTo>
                    <a:pt x="90576" y="18389"/>
                  </a:lnTo>
                  <a:lnTo>
                    <a:pt x="90576" y="16294"/>
                  </a:lnTo>
                  <a:lnTo>
                    <a:pt x="92887" y="16294"/>
                  </a:lnTo>
                  <a:lnTo>
                    <a:pt x="93116" y="16344"/>
                  </a:lnTo>
                  <a:lnTo>
                    <a:pt x="93599" y="16586"/>
                  </a:lnTo>
                  <a:lnTo>
                    <a:pt x="93751" y="16878"/>
                  </a:lnTo>
                  <a:lnTo>
                    <a:pt x="93751" y="15811"/>
                  </a:lnTo>
                  <a:lnTo>
                    <a:pt x="93433" y="15659"/>
                  </a:lnTo>
                  <a:lnTo>
                    <a:pt x="93052" y="15595"/>
                  </a:lnTo>
                  <a:lnTo>
                    <a:pt x="89750" y="15595"/>
                  </a:lnTo>
                  <a:lnTo>
                    <a:pt x="89750" y="21704"/>
                  </a:lnTo>
                  <a:lnTo>
                    <a:pt x="90576" y="21704"/>
                  </a:lnTo>
                  <a:lnTo>
                    <a:pt x="90576" y="19075"/>
                  </a:lnTo>
                  <a:lnTo>
                    <a:pt x="92811" y="19075"/>
                  </a:lnTo>
                  <a:lnTo>
                    <a:pt x="93052" y="19113"/>
                  </a:lnTo>
                  <a:lnTo>
                    <a:pt x="93484" y="19329"/>
                  </a:lnTo>
                  <a:lnTo>
                    <a:pt x="93586" y="19494"/>
                  </a:lnTo>
                  <a:lnTo>
                    <a:pt x="93713" y="20904"/>
                  </a:lnTo>
                  <a:lnTo>
                    <a:pt x="93814" y="21704"/>
                  </a:lnTo>
                  <a:lnTo>
                    <a:pt x="94830" y="21704"/>
                  </a:lnTo>
                  <a:lnTo>
                    <a:pt x="94830" y="21564"/>
                  </a:lnTo>
                  <a:close/>
                </a:path>
                <a:path w="146050" h="39369">
                  <a:moveTo>
                    <a:pt x="96520" y="76"/>
                  </a:moveTo>
                  <a:lnTo>
                    <a:pt x="95796" y="76"/>
                  </a:lnTo>
                  <a:lnTo>
                    <a:pt x="95796" y="2324"/>
                  </a:lnTo>
                  <a:lnTo>
                    <a:pt x="95719" y="4965"/>
                  </a:lnTo>
                  <a:lnTo>
                    <a:pt x="95275" y="5549"/>
                  </a:lnTo>
                  <a:lnTo>
                    <a:pt x="94983" y="5715"/>
                  </a:lnTo>
                  <a:lnTo>
                    <a:pt x="94183" y="5715"/>
                  </a:lnTo>
                  <a:lnTo>
                    <a:pt x="93865" y="5549"/>
                  </a:lnTo>
                  <a:lnTo>
                    <a:pt x="93497" y="4965"/>
                  </a:lnTo>
                  <a:lnTo>
                    <a:pt x="93472" y="3048"/>
                  </a:lnTo>
                  <a:lnTo>
                    <a:pt x="93941" y="2476"/>
                  </a:lnTo>
                  <a:lnTo>
                    <a:pt x="95719" y="4965"/>
                  </a:lnTo>
                  <a:lnTo>
                    <a:pt x="95719" y="2247"/>
                  </a:lnTo>
                  <a:lnTo>
                    <a:pt x="95478" y="1968"/>
                  </a:lnTo>
                  <a:lnTo>
                    <a:pt x="95110" y="1752"/>
                  </a:lnTo>
                  <a:lnTo>
                    <a:pt x="94830" y="1676"/>
                  </a:lnTo>
                  <a:lnTo>
                    <a:pt x="93878" y="1676"/>
                  </a:lnTo>
                  <a:lnTo>
                    <a:pt x="93446" y="1892"/>
                  </a:lnTo>
                  <a:lnTo>
                    <a:pt x="92735" y="2857"/>
                  </a:lnTo>
                  <a:lnTo>
                    <a:pt x="92684" y="3048"/>
                  </a:lnTo>
                  <a:lnTo>
                    <a:pt x="92748" y="5321"/>
                  </a:lnTo>
                  <a:lnTo>
                    <a:pt x="93472" y="6159"/>
                  </a:lnTo>
                  <a:lnTo>
                    <a:pt x="93903" y="6375"/>
                  </a:lnTo>
                  <a:lnTo>
                    <a:pt x="94716" y="6375"/>
                  </a:lnTo>
                  <a:lnTo>
                    <a:pt x="94983" y="6311"/>
                  </a:lnTo>
                  <a:lnTo>
                    <a:pt x="95465" y="6057"/>
                  </a:lnTo>
                  <a:lnTo>
                    <a:pt x="95669" y="5867"/>
                  </a:lnTo>
                  <a:lnTo>
                    <a:pt x="95758" y="5715"/>
                  </a:lnTo>
                  <a:lnTo>
                    <a:pt x="95846" y="5588"/>
                  </a:lnTo>
                  <a:lnTo>
                    <a:pt x="95846" y="6210"/>
                  </a:lnTo>
                  <a:lnTo>
                    <a:pt x="96520" y="6210"/>
                  </a:lnTo>
                  <a:lnTo>
                    <a:pt x="96520" y="5588"/>
                  </a:lnTo>
                  <a:lnTo>
                    <a:pt x="96520" y="76"/>
                  </a:lnTo>
                  <a:close/>
                </a:path>
                <a:path w="146050" h="39369">
                  <a:moveTo>
                    <a:pt x="98653" y="35496"/>
                  </a:moveTo>
                  <a:lnTo>
                    <a:pt x="98501" y="35204"/>
                  </a:lnTo>
                  <a:lnTo>
                    <a:pt x="98031" y="34886"/>
                  </a:lnTo>
                  <a:lnTo>
                    <a:pt x="97675" y="34759"/>
                  </a:lnTo>
                  <a:lnTo>
                    <a:pt x="96418" y="34455"/>
                  </a:lnTo>
                  <a:lnTo>
                    <a:pt x="96253" y="34391"/>
                  </a:lnTo>
                  <a:lnTo>
                    <a:pt x="95948" y="34213"/>
                  </a:lnTo>
                  <a:lnTo>
                    <a:pt x="95859" y="34048"/>
                  </a:lnTo>
                  <a:lnTo>
                    <a:pt x="95859" y="33680"/>
                  </a:lnTo>
                  <a:lnTo>
                    <a:pt x="95935" y="33540"/>
                  </a:lnTo>
                  <a:lnTo>
                    <a:pt x="96227" y="33324"/>
                  </a:lnTo>
                  <a:lnTo>
                    <a:pt x="96443" y="33261"/>
                  </a:lnTo>
                  <a:lnTo>
                    <a:pt x="97142" y="33261"/>
                  </a:lnTo>
                  <a:lnTo>
                    <a:pt x="97447" y="33362"/>
                  </a:lnTo>
                  <a:lnTo>
                    <a:pt x="97612" y="33566"/>
                  </a:lnTo>
                  <a:lnTo>
                    <a:pt x="97726" y="33705"/>
                  </a:lnTo>
                  <a:lnTo>
                    <a:pt x="97777" y="33858"/>
                  </a:lnTo>
                  <a:lnTo>
                    <a:pt x="97790" y="34023"/>
                  </a:lnTo>
                  <a:lnTo>
                    <a:pt x="98501" y="34023"/>
                  </a:lnTo>
                  <a:lnTo>
                    <a:pt x="98513" y="33731"/>
                  </a:lnTo>
                  <a:lnTo>
                    <a:pt x="98425" y="33464"/>
                  </a:lnTo>
                  <a:lnTo>
                    <a:pt x="97929" y="32816"/>
                  </a:lnTo>
                  <a:lnTo>
                    <a:pt x="97459" y="32626"/>
                  </a:lnTo>
                  <a:lnTo>
                    <a:pt x="96266" y="32626"/>
                  </a:lnTo>
                  <a:lnTo>
                    <a:pt x="95859" y="32753"/>
                  </a:lnTo>
                  <a:lnTo>
                    <a:pt x="95250" y="33274"/>
                  </a:lnTo>
                  <a:lnTo>
                    <a:pt x="95097" y="33616"/>
                  </a:lnTo>
                  <a:lnTo>
                    <a:pt x="95097" y="34391"/>
                  </a:lnTo>
                  <a:lnTo>
                    <a:pt x="95262" y="34683"/>
                  </a:lnTo>
                  <a:lnTo>
                    <a:pt x="95758" y="35001"/>
                  </a:lnTo>
                  <a:lnTo>
                    <a:pt x="96050" y="35102"/>
                  </a:lnTo>
                  <a:lnTo>
                    <a:pt x="97332" y="35433"/>
                  </a:lnTo>
                  <a:lnTo>
                    <a:pt x="97548" y="35496"/>
                  </a:lnTo>
                  <a:lnTo>
                    <a:pt x="97828" y="35661"/>
                  </a:lnTo>
                  <a:lnTo>
                    <a:pt x="97917" y="35801"/>
                  </a:lnTo>
                  <a:lnTo>
                    <a:pt x="97917" y="36245"/>
                  </a:lnTo>
                  <a:lnTo>
                    <a:pt x="97802" y="36436"/>
                  </a:lnTo>
                  <a:lnTo>
                    <a:pt x="97383" y="36677"/>
                  </a:lnTo>
                  <a:lnTo>
                    <a:pt x="97142" y="36741"/>
                  </a:lnTo>
                  <a:lnTo>
                    <a:pt x="96393" y="36741"/>
                  </a:lnTo>
                  <a:lnTo>
                    <a:pt x="96075" y="36614"/>
                  </a:lnTo>
                  <a:lnTo>
                    <a:pt x="95783" y="36245"/>
                  </a:lnTo>
                  <a:lnTo>
                    <a:pt x="95719" y="36055"/>
                  </a:lnTo>
                  <a:lnTo>
                    <a:pt x="95694" y="35801"/>
                  </a:lnTo>
                  <a:lnTo>
                    <a:pt x="94970" y="35801"/>
                  </a:lnTo>
                  <a:lnTo>
                    <a:pt x="94996" y="36245"/>
                  </a:lnTo>
                  <a:lnTo>
                    <a:pt x="95148" y="36614"/>
                  </a:lnTo>
                  <a:lnTo>
                    <a:pt x="95694" y="37223"/>
                  </a:lnTo>
                  <a:lnTo>
                    <a:pt x="96164" y="37376"/>
                  </a:lnTo>
                  <a:lnTo>
                    <a:pt x="97447" y="37376"/>
                  </a:lnTo>
                  <a:lnTo>
                    <a:pt x="97904" y="37223"/>
                  </a:lnTo>
                  <a:lnTo>
                    <a:pt x="98501" y="36652"/>
                  </a:lnTo>
                  <a:lnTo>
                    <a:pt x="98653" y="36309"/>
                  </a:lnTo>
                  <a:lnTo>
                    <a:pt x="98653" y="35496"/>
                  </a:lnTo>
                  <a:close/>
                </a:path>
                <a:path w="146050" h="39369">
                  <a:moveTo>
                    <a:pt x="100787" y="15595"/>
                  </a:moveTo>
                  <a:lnTo>
                    <a:pt x="99822" y="15595"/>
                  </a:lnTo>
                  <a:lnTo>
                    <a:pt x="98056" y="18529"/>
                  </a:lnTo>
                  <a:lnTo>
                    <a:pt x="96304" y="15595"/>
                  </a:lnTo>
                  <a:lnTo>
                    <a:pt x="95338" y="15595"/>
                  </a:lnTo>
                  <a:lnTo>
                    <a:pt x="97650" y="19240"/>
                  </a:lnTo>
                  <a:lnTo>
                    <a:pt x="97650" y="21704"/>
                  </a:lnTo>
                  <a:lnTo>
                    <a:pt x="98475" y="21704"/>
                  </a:lnTo>
                  <a:lnTo>
                    <a:pt x="98475" y="19240"/>
                  </a:lnTo>
                  <a:lnTo>
                    <a:pt x="100787" y="15595"/>
                  </a:lnTo>
                  <a:close/>
                </a:path>
                <a:path w="146050" h="39369">
                  <a:moveTo>
                    <a:pt x="103378" y="23444"/>
                  </a:moveTo>
                  <a:lnTo>
                    <a:pt x="102971" y="22669"/>
                  </a:lnTo>
                  <a:lnTo>
                    <a:pt x="102704" y="22085"/>
                  </a:lnTo>
                  <a:lnTo>
                    <a:pt x="102336" y="21005"/>
                  </a:lnTo>
                  <a:lnTo>
                    <a:pt x="102222" y="20269"/>
                  </a:lnTo>
                  <a:lnTo>
                    <a:pt x="102222" y="18669"/>
                  </a:lnTo>
                  <a:lnTo>
                    <a:pt x="102323" y="17970"/>
                  </a:lnTo>
                  <a:lnTo>
                    <a:pt x="102654" y="16954"/>
                  </a:lnTo>
                  <a:lnTo>
                    <a:pt x="102933" y="16332"/>
                  </a:lnTo>
                  <a:lnTo>
                    <a:pt x="103365" y="15494"/>
                  </a:lnTo>
                  <a:lnTo>
                    <a:pt x="102844" y="15494"/>
                  </a:lnTo>
                  <a:lnTo>
                    <a:pt x="102336" y="16294"/>
                  </a:lnTo>
                  <a:lnTo>
                    <a:pt x="101993" y="16916"/>
                  </a:lnTo>
                  <a:lnTo>
                    <a:pt x="101561" y="17957"/>
                  </a:lnTo>
                  <a:lnTo>
                    <a:pt x="101434" y="18694"/>
                  </a:lnTo>
                  <a:lnTo>
                    <a:pt x="101447" y="19964"/>
                  </a:lnTo>
                  <a:lnTo>
                    <a:pt x="102870" y="23444"/>
                  </a:lnTo>
                  <a:lnTo>
                    <a:pt x="103378" y="23444"/>
                  </a:lnTo>
                  <a:close/>
                </a:path>
                <a:path w="146050" h="39369">
                  <a:moveTo>
                    <a:pt x="104673" y="3644"/>
                  </a:moveTo>
                  <a:lnTo>
                    <a:pt x="104406" y="3352"/>
                  </a:lnTo>
                  <a:lnTo>
                    <a:pt x="104216" y="3175"/>
                  </a:lnTo>
                  <a:lnTo>
                    <a:pt x="103987" y="3035"/>
                  </a:lnTo>
                  <a:lnTo>
                    <a:pt x="103962" y="3949"/>
                  </a:lnTo>
                  <a:lnTo>
                    <a:pt x="103886" y="4876"/>
                  </a:lnTo>
                  <a:lnTo>
                    <a:pt x="103543" y="5359"/>
                  </a:lnTo>
                  <a:lnTo>
                    <a:pt x="103174" y="5499"/>
                  </a:lnTo>
                  <a:lnTo>
                    <a:pt x="100888" y="5499"/>
                  </a:lnTo>
                  <a:lnTo>
                    <a:pt x="100888" y="3352"/>
                  </a:lnTo>
                  <a:lnTo>
                    <a:pt x="102882" y="3352"/>
                  </a:lnTo>
                  <a:lnTo>
                    <a:pt x="103149" y="3403"/>
                  </a:lnTo>
                  <a:lnTo>
                    <a:pt x="103759" y="3644"/>
                  </a:lnTo>
                  <a:lnTo>
                    <a:pt x="103962" y="3949"/>
                  </a:lnTo>
                  <a:lnTo>
                    <a:pt x="103962" y="3035"/>
                  </a:lnTo>
                  <a:lnTo>
                    <a:pt x="103670" y="2921"/>
                  </a:lnTo>
                  <a:lnTo>
                    <a:pt x="103886" y="2806"/>
                  </a:lnTo>
                  <a:lnTo>
                    <a:pt x="104063" y="2679"/>
                  </a:lnTo>
                  <a:lnTo>
                    <a:pt x="104317" y="2387"/>
                  </a:lnTo>
                  <a:lnTo>
                    <a:pt x="104406" y="990"/>
                  </a:lnTo>
                  <a:lnTo>
                    <a:pt x="104254" y="787"/>
                  </a:lnTo>
                  <a:lnTo>
                    <a:pt x="103924" y="317"/>
                  </a:lnTo>
                  <a:lnTo>
                    <a:pt x="103644" y="203"/>
                  </a:lnTo>
                  <a:lnTo>
                    <a:pt x="103644" y="1282"/>
                  </a:lnTo>
                  <a:lnTo>
                    <a:pt x="103555" y="2311"/>
                  </a:lnTo>
                  <a:lnTo>
                    <a:pt x="103009" y="2628"/>
                  </a:lnTo>
                  <a:lnTo>
                    <a:pt x="102743" y="2679"/>
                  </a:lnTo>
                  <a:lnTo>
                    <a:pt x="100888" y="2679"/>
                  </a:lnTo>
                  <a:lnTo>
                    <a:pt x="100888" y="787"/>
                  </a:lnTo>
                  <a:lnTo>
                    <a:pt x="102717" y="787"/>
                  </a:lnTo>
                  <a:lnTo>
                    <a:pt x="102997" y="825"/>
                  </a:lnTo>
                  <a:lnTo>
                    <a:pt x="103505" y="1041"/>
                  </a:lnTo>
                  <a:lnTo>
                    <a:pt x="103644" y="1282"/>
                  </a:lnTo>
                  <a:lnTo>
                    <a:pt x="103644" y="203"/>
                  </a:lnTo>
                  <a:lnTo>
                    <a:pt x="103416" y="101"/>
                  </a:lnTo>
                  <a:lnTo>
                    <a:pt x="100076" y="101"/>
                  </a:lnTo>
                  <a:lnTo>
                    <a:pt x="100076" y="6210"/>
                  </a:lnTo>
                  <a:lnTo>
                    <a:pt x="103466" y="6210"/>
                  </a:lnTo>
                  <a:lnTo>
                    <a:pt x="104051" y="5969"/>
                  </a:lnTo>
                  <a:lnTo>
                    <a:pt x="104419" y="5499"/>
                  </a:lnTo>
                  <a:lnTo>
                    <a:pt x="104660" y="5168"/>
                  </a:lnTo>
                  <a:lnTo>
                    <a:pt x="104673" y="3644"/>
                  </a:lnTo>
                  <a:close/>
                </a:path>
                <a:path w="146050" h="39369">
                  <a:moveTo>
                    <a:pt x="106553" y="34632"/>
                  </a:moveTo>
                  <a:lnTo>
                    <a:pt x="106286" y="34340"/>
                  </a:lnTo>
                  <a:lnTo>
                    <a:pt x="106108" y="34163"/>
                  </a:lnTo>
                  <a:lnTo>
                    <a:pt x="105867" y="34023"/>
                  </a:lnTo>
                  <a:lnTo>
                    <a:pt x="105841" y="34937"/>
                  </a:lnTo>
                  <a:lnTo>
                    <a:pt x="105778" y="35864"/>
                  </a:lnTo>
                  <a:lnTo>
                    <a:pt x="105422" y="36347"/>
                  </a:lnTo>
                  <a:lnTo>
                    <a:pt x="105067" y="36487"/>
                  </a:lnTo>
                  <a:lnTo>
                    <a:pt x="102768" y="36487"/>
                  </a:lnTo>
                  <a:lnTo>
                    <a:pt x="102768" y="34340"/>
                  </a:lnTo>
                  <a:lnTo>
                    <a:pt x="104762" y="34340"/>
                  </a:lnTo>
                  <a:lnTo>
                    <a:pt x="105041" y="34391"/>
                  </a:lnTo>
                  <a:lnTo>
                    <a:pt x="105651" y="34632"/>
                  </a:lnTo>
                  <a:lnTo>
                    <a:pt x="105841" y="34937"/>
                  </a:lnTo>
                  <a:lnTo>
                    <a:pt x="105841" y="34023"/>
                  </a:lnTo>
                  <a:lnTo>
                    <a:pt x="105562" y="33909"/>
                  </a:lnTo>
                  <a:lnTo>
                    <a:pt x="105765" y="33794"/>
                  </a:lnTo>
                  <a:lnTo>
                    <a:pt x="105943" y="33667"/>
                  </a:lnTo>
                  <a:lnTo>
                    <a:pt x="106210" y="33375"/>
                  </a:lnTo>
                  <a:lnTo>
                    <a:pt x="106286" y="31978"/>
                  </a:lnTo>
                  <a:lnTo>
                    <a:pt x="106146" y="31775"/>
                  </a:lnTo>
                  <a:lnTo>
                    <a:pt x="105803" y="31305"/>
                  </a:lnTo>
                  <a:lnTo>
                    <a:pt x="105537" y="31203"/>
                  </a:lnTo>
                  <a:lnTo>
                    <a:pt x="105537" y="32270"/>
                  </a:lnTo>
                  <a:lnTo>
                    <a:pt x="105435" y="33299"/>
                  </a:lnTo>
                  <a:lnTo>
                    <a:pt x="104902" y="33629"/>
                  </a:lnTo>
                  <a:lnTo>
                    <a:pt x="104622" y="33667"/>
                  </a:lnTo>
                  <a:lnTo>
                    <a:pt x="102768" y="33667"/>
                  </a:lnTo>
                  <a:lnTo>
                    <a:pt x="102768" y="31775"/>
                  </a:lnTo>
                  <a:lnTo>
                    <a:pt x="104609" y="31775"/>
                  </a:lnTo>
                  <a:lnTo>
                    <a:pt x="104876" y="31813"/>
                  </a:lnTo>
                  <a:lnTo>
                    <a:pt x="105384" y="32029"/>
                  </a:lnTo>
                  <a:lnTo>
                    <a:pt x="105537" y="32270"/>
                  </a:lnTo>
                  <a:lnTo>
                    <a:pt x="105537" y="31203"/>
                  </a:lnTo>
                  <a:lnTo>
                    <a:pt x="105295" y="31089"/>
                  </a:lnTo>
                  <a:lnTo>
                    <a:pt x="101955" y="31089"/>
                  </a:lnTo>
                  <a:lnTo>
                    <a:pt x="101955" y="37198"/>
                  </a:lnTo>
                  <a:lnTo>
                    <a:pt x="105346" y="37198"/>
                  </a:lnTo>
                  <a:lnTo>
                    <a:pt x="105930" y="36957"/>
                  </a:lnTo>
                  <a:lnTo>
                    <a:pt x="106299" y="36487"/>
                  </a:lnTo>
                  <a:lnTo>
                    <a:pt x="106553" y="36169"/>
                  </a:lnTo>
                  <a:lnTo>
                    <a:pt x="106553" y="34632"/>
                  </a:lnTo>
                  <a:close/>
                </a:path>
                <a:path w="146050" h="39369">
                  <a:moveTo>
                    <a:pt x="106794" y="101"/>
                  </a:moveTo>
                  <a:lnTo>
                    <a:pt x="105968" y="101"/>
                  </a:lnTo>
                  <a:lnTo>
                    <a:pt x="105968" y="6210"/>
                  </a:lnTo>
                  <a:lnTo>
                    <a:pt x="106794" y="6210"/>
                  </a:lnTo>
                  <a:lnTo>
                    <a:pt x="106794" y="101"/>
                  </a:lnTo>
                  <a:close/>
                </a:path>
                <a:path w="146050" h="39369">
                  <a:moveTo>
                    <a:pt x="108051" y="19583"/>
                  </a:moveTo>
                  <a:lnTo>
                    <a:pt x="107962" y="19278"/>
                  </a:lnTo>
                  <a:lnTo>
                    <a:pt x="107619" y="18796"/>
                  </a:lnTo>
                  <a:lnTo>
                    <a:pt x="107365" y="18630"/>
                  </a:lnTo>
                  <a:lnTo>
                    <a:pt x="107048" y="18542"/>
                  </a:lnTo>
                  <a:lnTo>
                    <a:pt x="107251" y="18453"/>
                  </a:lnTo>
                  <a:lnTo>
                    <a:pt x="107403" y="18351"/>
                  </a:lnTo>
                  <a:lnTo>
                    <a:pt x="107721" y="17983"/>
                  </a:lnTo>
                  <a:lnTo>
                    <a:pt x="107823" y="17678"/>
                  </a:lnTo>
                  <a:lnTo>
                    <a:pt x="107823" y="16802"/>
                  </a:lnTo>
                  <a:lnTo>
                    <a:pt x="107657" y="16408"/>
                  </a:lnTo>
                  <a:lnTo>
                    <a:pt x="106997" y="15862"/>
                  </a:lnTo>
                  <a:lnTo>
                    <a:pt x="106527" y="15735"/>
                  </a:lnTo>
                  <a:lnTo>
                    <a:pt x="105143" y="15735"/>
                  </a:lnTo>
                  <a:lnTo>
                    <a:pt x="104609" y="16014"/>
                  </a:lnTo>
                  <a:lnTo>
                    <a:pt x="104127" y="16878"/>
                  </a:lnTo>
                  <a:lnTo>
                    <a:pt x="104038" y="17259"/>
                  </a:lnTo>
                  <a:lnTo>
                    <a:pt x="104038" y="17703"/>
                  </a:lnTo>
                  <a:lnTo>
                    <a:pt x="104775" y="17703"/>
                  </a:lnTo>
                  <a:lnTo>
                    <a:pt x="104800" y="17360"/>
                  </a:lnTo>
                  <a:lnTo>
                    <a:pt x="104851" y="17106"/>
                  </a:lnTo>
                  <a:lnTo>
                    <a:pt x="105143" y="16586"/>
                  </a:lnTo>
                  <a:lnTo>
                    <a:pt x="105498" y="16421"/>
                  </a:lnTo>
                  <a:lnTo>
                    <a:pt x="106273" y="16421"/>
                  </a:lnTo>
                  <a:lnTo>
                    <a:pt x="106514" y="16497"/>
                  </a:lnTo>
                  <a:lnTo>
                    <a:pt x="106946" y="16814"/>
                  </a:lnTo>
                  <a:lnTo>
                    <a:pt x="107048" y="17043"/>
                  </a:lnTo>
                  <a:lnTo>
                    <a:pt x="107048" y="17741"/>
                  </a:lnTo>
                  <a:lnTo>
                    <a:pt x="106883" y="18021"/>
                  </a:lnTo>
                  <a:lnTo>
                    <a:pt x="106387" y="18262"/>
                  </a:lnTo>
                  <a:lnTo>
                    <a:pt x="106159" y="18313"/>
                  </a:lnTo>
                  <a:lnTo>
                    <a:pt x="105879" y="18313"/>
                  </a:lnTo>
                  <a:lnTo>
                    <a:pt x="105511" y="18288"/>
                  </a:lnTo>
                  <a:lnTo>
                    <a:pt x="105511" y="18948"/>
                  </a:lnTo>
                  <a:lnTo>
                    <a:pt x="106273" y="18948"/>
                  </a:lnTo>
                  <a:lnTo>
                    <a:pt x="106616" y="19024"/>
                  </a:lnTo>
                  <a:lnTo>
                    <a:pt x="107124" y="19354"/>
                  </a:lnTo>
                  <a:lnTo>
                    <a:pt x="107251" y="19646"/>
                  </a:lnTo>
                  <a:lnTo>
                    <a:pt x="107251" y="20383"/>
                  </a:lnTo>
                  <a:lnTo>
                    <a:pt x="107124" y="20650"/>
                  </a:lnTo>
                  <a:lnTo>
                    <a:pt x="106654" y="21082"/>
                  </a:lnTo>
                  <a:lnTo>
                    <a:pt x="106337" y="21183"/>
                  </a:lnTo>
                  <a:lnTo>
                    <a:pt x="105435" y="21183"/>
                  </a:lnTo>
                  <a:lnTo>
                    <a:pt x="105079" y="21031"/>
                  </a:lnTo>
                  <a:lnTo>
                    <a:pt x="104775" y="20535"/>
                  </a:lnTo>
                  <a:lnTo>
                    <a:pt x="104698" y="20256"/>
                  </a:lnTo>
                  <a:lnTo>
                    <a:pt x="104673" y="19875"/>
                  </a:lnTo>
                  <a:lnTo>
                    <a:pt x="103886" y="19875"/>
                  </a:lnTo>
                  <a:lnTo>
                    <a:pt x="103886" y="20421"/>
                  </a:lnTo>
                  <a:lnTo>
                    <a:pt x="104051" y="20891"/>
                  </a:lnTo>
                  <a:lnTo>
                    <a:pt x="104368" y="21285"/>
                  </a:lnTo>
                  <a:lnTo>
                    <a:pt x="104686" y="21666"/>
                  </a:lnTo>
                  <a:lnTo>
                    <a:pt x="105194" y="21856"/>
                  </a:lnTo>
                  <a:lnTo>
                    <a:pt x="106591" y="21856"/>
                  </a:lnTo>
                  <a:lnTo>
                    <a:pt x="107111" y="21691"/>
                  </a:lnTo>
                  <a:lnTo>
                    <a:pt x="107861" y="20967"/>
                  </a:lnTo>
                  <a:lnTo>
                    <a:pt x="108051" y="20510"/>
                  </a:lnTo>
                  <a:lnTo>
                    <a:pt x="108051" y="19583"/>
                  </a:lnTo>
                  <a:close/>
                </a:path>
                <a:path w="146050" h="39369">
                  <a:moveTo>
                    <a:pt x="108686" y="31089"/>
                  </a:moveTo>
                  <a:lnTo>
                    <a:pt x="107848" y="31089"/>
                  </a:lnTo>
                  <a:lnTo>
                    <a:pt x="107848" y="37198"/>
                  </a:lnTo>
                  <a:lnTo>
                    <a:pt x="108686" y="37198"/>
                  </a:lnTo>
                  <a:lnTo>
                    <a:pt x="108686" y="31089"/>
                  </a:lnTo>
                  <a:close/>
                </a:path>
                <a:path w="146050" h="39369">
                  <a:moveTo>
                    <a:pt x="112814" y="17056"/>
                  </a:moveTo>
                  <a:lnTo>
                    <a:pt x="112649" y="16637"/>
                  </a:lnTo>
                  <a:lnTo>
                    <a:pt x="112026" y="15900"/>
                  </a:lnTo>
                  <a:lnTo>
                    <a:pt x="111531" y="15722"/>
                  </a:lnTo>
                  <a:lnTo>
                    <a:pt x="110020" y="15722"/>
                  </a:lnTo>
                  <a:lnTo>
                    <a:pt x="109448" y="16014"/>
                  </a:lnTo>
                  <a:lnTo>
                    <a:pt x="108940" y="16916"/>
                  </a:lnTo>
                  <a:lnTo>
                    <a:pt x="108851" y="17335"/>
                  </a:lnTo>
                  <a:lnTo>
                    <a:pt x="108839" y="17856"/>
                  </a:lnTo>
                  <a:lnTo>
                    <a:pt x="109601" y="17856"/>
                  </a:lnTo>
                  <a:lnTo>
                    <a:pt x="109613" y="17487"/>
                  </a:lnTo>
                  <a:lnTo>
                    <a:pt x="109664" y="17208"/>
                  </a:lnTo>
                  <a:lnTo>
                    <a:pt x="109969" y="16598"/>
                  </a:lnTo>
                  <a:lnTo>
                    <a:pt x="110324" y="16408"/>
                  </a:lnTo>
                  <a:lnTo>
                    <a:pt x="111188" y="16408"/>
                  </a:lnTo>
                  <a:lnTo>
                    <a:pt x="111467" y="16510"/>
                  </a:lnTo>
                  <a:lnTo>
                    <a:pt x="111874" y="16916"/>
                  </a:lnTo>
                  <a:lnTo>
                    <a:pt x="111975" y="17195"/>
                  </a:lnTo>
                  <a:lnTo>
                    <a:pt x="111975" y="17843"/>
                  </a:lnTo>
                  <a:lnTo>
                    <a:pt x="111874" y="18110"/>
                  </a:lnTo>
                  <a:lnTo>
                    <a:pt x="111506" y="18478"/>
                  </a:lnTo>
                  <a:lnTo>
                    <a:pt x="111239" y="18656"/>
                  </a:lnTo>
                  <a:lnTo>
                    <a:pt x="109562" y="19634"/>
                  </a:lnTo>
                  <a:lnTo>
                    <a:pt x="109194" y="19989"/>
                  </a:lnTo>
                  <a:lnTo>
                    <a:pt x="109016" y="20358"/>
                  </a:lnTo>
                  <a:lnTo>
                    <a:pt x="108826" y="20739"/>
                  </a:lnTo>
                  <a:lnTo>
                    <a:pt x="108724" y="21196"/>
                  </a:lnTo>
                  <a:lnTo>
                    <a:pt x="108686" y="21704"/>
                  </a:lnTo>
                  <a:lnTo>
                    <a:pt x="112776" y="21704"/>
                  </a:lnTo>
                  <a:lnTo>
                    <a:pt x="112776" y="20993"/>
                  </a:lnTo>
                  <a:lnTo>
                    <a:pt x="109524" y="20993"/>
                  </a:lnTo>
                  <a:lnTo>
                    <a:pt x="109601" y="20701"/>
                  </a:lnTo>
                  <a:lnTo>
                    <a:pt x="109778" y="20434"/>
                  </a:lnTo>
                  <a:lnTo>
                    <a:pt x="110210" y="20053"/>
                  </a:lnTo>
                  <a:lnTo>
                    <a:pt x="110426" y="19913"/>
                  </a:lnTo>
                  <a:lnTo>
                    <a:pt x="111772" y="19164"/>
                  </a:lnTo>
                  <a:lnTo>
                    <a:pt x="112115" y="18923"/>
                  </a:lnTo>
                  <a:lnTo>
                    <a:pt x="112649" y="18389"/>
                  </a:lnTo>
                  <a:lnTo>
                    <a:pt x="112814" y="17983"/>
                  </a:lnTo>
                  <a:lnTo>
                    <a:pt x="112814" y="17056"/>
                  </a:lnTo>
                  <a:close/>
                </a:path>
                <a:path w="146050" h="39369">
                  <a:moveTo>
                    <a:pt x="113004" y="101"/>
                  </a:moveTo>
                  <a:lnTo>
                    <a:pt x="112217" y="101"/>
                  </a:lnTo>
                  <a:lnTo>
                    <a:pt x="112217" y="5054"/>
                  </a:lnTo>
                  <a:lnTo>
                    <a:pt x="109131" y="101"/>
                  </a:lnTo>
                  <a:lnTo>
                    <a:pt x="108153" y="101"/>
                  </a:lnTo>
                  <a:lnTo>
                    <a:pt x="108153" y="6210"/>
                  </a:lnTo>
                  <a:lnTo>
                    <a:pt x="108940" y="6210"/>
                  </a:lnTo>
                  <a:lnTo>
                    <a:pt x="108940" y="1257"/>
                  </a:lnTo>
                  <a:lnTo>
                    <a:pt x="112077" y="6210"/>
                  </a:lnTo>
                  <a:lnTo>
                    <a:pt x="113004" y="6210"/>
                  </a:lnTo>
                  <a:lnTo>
                    <a:pt x="113004" y="101"/>
                  </a:lnTo>
                  <a:close/>
                </a:path>
                <a:path w="146050" h="39369">
                  <a:moveTo>
                    <a:pt x="114884" y="31089"/>
                  </a:moveTo>
                  <a:lnTo>
                    <a:pt x="114096" y="31089"/>
                  </a:lnTo>
                  <a:lnTo>
                    <a:pt x="114096" y="36042"/>
                  </a:lnTo>
                  <a:lnTo>
                    <a:pt x="111010" y="31089"/>
                  </a:lnTo>
                  <a:lnTo>
                    <a:pt x="110032" y="31089"/>
                  </a:lnTo>
                  <a:lnTo>
                    <a:pt x="110032" y="37198"/>
                  </a:lnTo>
                  <a:lnTo>
                    <a:pt x="110820" y="37198"/>
                  </a:lnTo>
                  <a:lnTo>
                    <a:pt x="110820" y="32245"/>
                  </a:lnTo>
                  <a:lnTo>
                    <a:pt x="113957" y="37198"/>
                  </a:lnTo>
                  <a:lnTo>
                    <a:pt x="114884" y="37198"/>
                  </a:lnTo>
                  <a:lnTo>
                    <a:pt x="114884" y="31089"/>
                  </a:lnTo>
                  <a:close/>
                </a:path>
                <a:path w="146050" h="39369">
                  <a:moveTo>
                    <a:pt x="115392" y="19100"/>
                  </a:moveTo>
                  <a:lnTo>
                    <a:pt x="113944" y="15494"/>
                  </a:lnTo>
                  <a:lnTo>
                    <a:pt x="113449" y="15494"/>
                  </a:lnTo>
                  <a:lnTo>
                    <a:pt x="113855" y="16268"/>
                  </a:lnTo>
                  <a:lnTo>
                    <a:pt x="114134" y="16852"/>
                  </a:lnTo>
                  <a:lnTo>
                    <a:pt x="114490" y="17932"/>
                  </a:lnTo>
                  <a:lnTo>
                    <a:pt x="114604" y="18669"/>
                  </a:lnTo>
                  <a:lnTo>
                    <a:pt x="114604" y="20269"/>
                  </a:lnTo>
                  <a:lnTo>
                    <a:pt x="114503" y="20967"/>
                  </a:lnTo>
                  <a:lnTo>
                    <a:pt x="114185" y="21958"/>
                  </a:lnTo>
                  <a:lnTo>
                    <a:pt x="113906" y="22580"/>
                  </a:lnTo>
                  <a:lnTo>
                    <a:pt x="113461" y="23444"/>
                  </a:lnTo>
                  <a:lnTo>
                    <a:pt x="113982" y="23444"/>
                  </a:lnTo>
                  <a:lnTo>
                    <a:pt x="114490" y="22631"/>
                  </a:lnTo>
                  <a:lnTo>
                    <a:pt x="114833" y="22034"/>
                  </a:lnTo>
                  <a:lnTo>
                    <a:pt x="115265" y="20967"/>
                  </a:lnTo>
                  <a:lnTo>
                    <a:pt x="115392" y="20243"/>
                  </a:lnTo>
                  <a:lnTo>
                    <a:pt x="115392" y="19100"/>
                  </a:lnTo>
                  <a:close/>
                </a:path>
                <a:path w="146050" h="39369">
                  <a:moveTo>
                    <a:pt x="119227" y="6210"/>
                  </a:moveTo>
                  <a:lnTo>
                    <a:pt x="118567" y="4381"/>
                  </a:lnTo>
                  <a:lnTo>
                    <a:pt x="118325" y="3708"/>
                  </a:lnTo>
                  <a:lnTo>
                    <a:pt x="117436" y="1257"/>
                  </a:lnTo>
                  <a:lnTo>
                    <a:pt x="117436" y="3708"/>
                  </a:lnTo>
                  <a:lnTo>
                    <a:pt x="115531" y="3708"/>
                  </a:lnTo>
                  <a:lnTo>
                    <a:pt x="116509" y="1003"/>
                  </a:lnTo>
                  <a:lnTo>
                    <a:pt x="117436" y="3708"/>
                  </a:lnTo>
                  <a:lnTo>
                    <a:pt x="117436" y="1257"/>
                  </a:lnTo>
                  <a:lnTo>
                    <a:pt x="117348" y="1003"/>
                  </a:lnTo>
                  <a:lnTo>
                    <a:pt x="117017" y="101"/>
                  </a:lnTo>
                  <a:lnTo>
                    <a:pt x="116078" y="101"/>
                  </a:lnTo>
                  <a:lnTo>
                    <a:pt x="113779" y="6210"/>
                  </a:lnTo>
                  <a:lnTo>
                    <a:pt x="114630" y="6210"/>
                  </a:lnTo>
                  <a:lnTo>
                    <a:pt x="115290" y="4381"/>
                  </a:lnTo>
                  <a:lnTo>
                    <a:pt x="117703" y="4381"/>
                  </a:lnTo>
                  <a:lnTo>
                    <a:pt x="118325" y="6210"/>
                  </a:lnTo>
                  <a:lnTo>
                    <a:pt x="119227" y="6210"/>
                  </a:lnTo>
                  <a:close/>
                </a:path>
                <a:path w="146050" h="39369">
                  <a:moveTo>
                    <a:pt x="121119" y="37198"/>
                  </a:moveTo>
                  <a:lnTo>
                    <a:pt x="120446" y="35369"/>
                  </a:lnTo>
                  <a:lnTo>
                    <a:pt x="120205" y="34696"/>
                  </a:lnTo>
                  <a:lnTo>
                    <a:pt x="119316" y="32245"/>
                  </a:lnTo>
                  <a:lnTo>
                    <a:pt x="119316" y="34696"/>
                  </a:lnTo>
                  <a:lnTo>
                    <a:pt x="117411" y="34696"/>
                  </a:lnTo>
                  <a:lnTo>
                    <a:pt x="118402" y="31991"/>
                  </a:lnTo>
                  <a:lnTo>
                    <a:pt x="119316" y="34696"/>
                  </a:lnTo>
                  <a:lnTo>
                    <a:pt x="119316" y="32245"/>
                  </a:lnTo>
                  <a:lnTo>
                    <a:pt x="119227" y="31991"/>
                  </a:lnTo>
                  <a:lnTo>
                    <a:pt x="118897" y="31089"/>
                  </a:lnTo>
                  <a:lnTo>
                    <a:pt x="117957" y="31089"/>
                  </a:lnTo>
                  <a:lnTo>
                    <a:pt x="115658" y="37198"/>
                  </a:lnTo>
                  <a:lnTo>
                    <a:pt x="116509" y="37198"/>
                  </a:lnTo>
                  <a:lnTo>
                    <a:pt x="117170" y="35369"/>
                  </a:lnTo>
                  <a:lnTo>
                    <a:pt x="119595" y="35369"/>
                  </a:lnTo>
                  <a:lnTo>
                    <a:pt x="120205" y="37198"/>
                  </a:lnTo>
                  <a:lnTo>
                    <a:pt x="121119" y="37198"/>
                  </a:lnTo>
                  <a:close/>
                </a:path>
                <a:path w="146050" h="39369">
                  <a:moveTo>
                    <a:pt x="125158" y="6070"/>
                  </a:moveTo>
                  <a:lnTo>
                    <a:pt x="125031" y="6019"/>
                  </a:lnTo>
                  <a:lnTo>
                    <a:pt x="124841" y="5410"/>
                  </a:lnTo>
                  <a:lnTo>
                    <a:pt x="124726" y="3746"/>
                  </a:lnTo>
                  <a:lnTo>
                    <a:pt x="124612" y="3594"/>
                  </a:lnTo>
                  <a:lnTo>
                    <a:pt x="124485" y="3429"/>
                  </a:lnTo>
                  <a:lnTo>
                    <a:pt x="124307" y="3302"/>
                  </a:lnTo>
                  <a:lnTo>
                    <a:pt x="124066" y="3200"/>
                  </a:lnTo>
                  <a:lnTo>
                    <a:pt x="124345" y="3060"/>
                  </a:lnTo>
                  <a:lnTo>
                    <a:pt x="124536" y="2895"/>
                  </a:lnTo>
                  <a:lnTo>
                    <a:pt x="124790" y="2514"/>
                  </a:lnTo>
                  <a:lnTo>
                    <a:pt x="124815" y="850"/>
                  </a:lnTo>
                  <a:lnTo>
                    <a:pt x="124650" y="558"/>
                  </a:lnTo>
                  <a:lnTo>
                    <a:pt x="124091" y="317"/>
                  </a:lnTo>
                  <a:lnTo>
                    <a:pt x="124091" y="1384"/>
                  </a:lnTo>
                  <a:lnTo>
                    <a:pt x="123977" y="2514"/>
                  </a:lnTo>
                  <a:lnTo>
                    <a:pt x="123520" y="2819"/>
                  </a:lnTo>
                  <a:lnTo>
                    <a:pt x="123215" y="2895"/>
                  </a:lnTo>
                  <a:lnTo>
                    <a:pt x="120916" y="2895"/>
                  </a:lnTo>
                  <a:lnTo>
                    <a:pt x="120916" y="812"/>
                  </a:lnTo>
                  <a:lnTo>
                    <a:pt x="123215" y="812"/>
                  </a:lnTo>
                  <a:lnTo>
                    <a:pt x="123444" y="850"/>
                  </a:lnTo>
                  <a:lnTo>
                    <a:pt x="123939" y="1092"/>
                  </a:lnTo>
                  <a:lnTo>
                    <a:pt x="124091" y="1384"/>
                  </a:lnTo>
                  <a:lnTo>
                    <a:pt x="124091" y="317"/>
                  </a:lnTo>
                  <a:lnTo>
                    <a:pt x="123774" y="165"/>
                  </a:lnTo>
                  <a:lnTo>
                    <a:pt x="123380" y="101"/>
                  </a:lnTo>
                  <a:lnTo>
                    <a:pt x="120091" y="101"/>
                  </a:lnTo>
                  <a:lnTo>
                    <a:pt x="120091" y="6210"/>
                  </a:lnTo>
                  <a:lnTo>
                    <a:pt x="120916" y="6210"/>
                  </a:lnTo>
                  <a:lnTo>
                    <a:pt x="120916" y="3594"/>
                  </a:lnTo>
                  <a:lnTo>
                    <a:pt x="123139" y="3594"/>
                  </a:lnTo>
                  <a:lnTo>
                    <a:pt x="123380" y="3632"/>
                  </a:lnTo>
                  <a:lnTo>
                    <a:pt x="123825" y="3835"/>
                  </a:lnTo>
                  <a:lnTo>
                    <a:pt x="123913" y="4000"/>
                  </a:lnTo>
                  <a:lnTo>
                    <a:pt x="124040" y="5410"/>
                  </a:lnTo>
                  <a:lnTo>
                    <a:pt x="124142" y="6210"/>
                  </a:lnTo>
                  <a:lnTo>
                    <a:pt x="125158" y="6210"/>
                  </a:lnTo>
                  <a:lnTo>
                    <a:pt x="125158" y="6070"/>
                  </a:lnTo>
                  <a:close/>
                </a:path>
                <a:path w="146050" h="39369">
                  <a:moveTo>
                    <a:pt x="131114" y="101"/>
                  </a:moveTo>
                  <a:lnTo>
                    <a:pt x="130149" y="101"/>
                  </a:lnTo>
                  <a:lnTo>
                    <a:pt x="128397" y="3035"/>
                  </a:lnTo>
                  <a:lnTo>
                    <a:pt x="126631" y="101"/>
                  </a:lnTo>
                  <a:lnTo>
                    <a:pt x="125666" y="101"/>
                  </a:lnTo>
                  <a:lnTo>
                    <a:pt x="127977" y="3746"/>
                  </a:lnTo>
                  <a:lnTo>
                    <a:pt x="127977" y="6210"/>
                  </a:lnTo>
                  <a:lnTo>
                    <a:pt x="128803" y="6210"/>
                  </a:lnTo>
                  <a:lnTo>
                    <a:pt x="128803" y="3746"/>
                  </a:lnTo>
                  <a:lnTo>
                    <a:pt x="131114" y="101"/>
                  </a:lnTo>
                  <a:close/>
                </a:path>
                <a:path w="146050" h="39369">
                  <a:moveTo>
                    <a:pt x="133718" y="7950"/>
                  </a:moveTo>
                  <a:lnTo>
                    <a:pt x="133299" y="7175"/>
                  </a:lnTo>
                  <a:lnTo>
                    <a:pt x="133032" y="6591"/>
                  </a:lnTo>
                  <a:lnTo>
                    <a:pt x="132664" y="5511"/>
                  </a:lnTo>
                  <a:lnTo>
                    <a:pt x="132549" y="4775"/>
                  </a:lnTo>
                  <a:lnTo>
                    <a:pt x="132549" y="3175"/>
                  </a:lnTo>
                  <a:lnTo>
                    <a:pt x="132651" y="2476"/>
                  </a:lnTo>
                  <a:lnTo>
                    <a:pt x="132981" y="1460"/>
                  </a:lnTo>
                  <a:lnTo>
                    <a:pt x="133261" y="850"/>
                  </a:lnTo>
                  <a:lnTo>
                    <a:pt x="133692" y="0"/>
                  </a:lnTo>
                  <a:lnTo>
                    <a:pt x="133184" y="0"/>
                  </a:lnTo>
                  <a:lnTo>
                    <a:pt x="132664" y="812"/>
                  </a:lnTo>
                  <a:lnTo>
                    <a:pt x="132321" y="1422"/>
                  </a:lnTo>
                  <a:lnTo>
                    <a:pt x="131902" y="2463"/>
                  </a:lnTo>
                  <a:lnTo>
                    <a:pt x="131775" y="3200"/>
                  </a:lnTo>
                  <a:lnTo>
                    <a:pt x="131775" y="4470"/>
                  </a:lnTo>
                  <a:lnTo>
                    <a:pt x="133210" y="7950"/>
                  </a:lnTo>
                  <a:lnTo>
                    <a:pt x="133718" y="7950"/>
                  </a:lnTo>
                  <a:close/>
                </a:path>
                <a:path w="146050" h="39369">
                  <a:moveTo>
                    <a:pt x="137033" y="279"/>
                  </a:moveTo>
                  <a:lnTo>
                    <a:pt x="136436" y="279"/>
                  </a:lnTo>
                  <a:lnTo>
                    <a:pt x="136334" y="736"/>
                  </a:lnTo>
                  <a:lnTo>
                    <a:pt x="136182" y="1028"/>
                  </a:lnTo>
                  <a:lnTo>
                    <a:pt x="135750" y="1282"/>
                  </a:lnTo>
                  <a:lnTo>
                    <a:pt x="135369" y="1358"/>
                  </a:lnTo>
                  <a:lnTo>
                    <a:pt x="134835" y="1422"/>
                  </a:lnTo>
                  <a:lnTo>
                    <a:pt x="134835" y="1993"/>
                  </a:lnTo>
                  <a:lnTo>
                    <a:pt x="136232" y="1993"/>
                  </a:lnTo>
                  <a:lnTo>
                    <a:pt x="136232" y="6210"/>
                  </a:lnTo>
                  <a:lnTo>
                    <a:pt x="137033" y="6210"/>
                  </a:lnTo>
                  <a:lnTo>
                    <a:pt x="137033" y="279"/>
                  </a:lnTo>
                  <a:close/>
                </a:path>
                <a:path w="146050" h="39369">
                  <a:moveTo>
                    <a:pt x="143217" y="4102"/>
                  </a:moveTo>
                  <a:lnTo>
                    <a:pt x="142328" y="4102"/>
                  </a:lnTo>
                  <a:lnTo>
                    <a:pt x="142328" y="1397"/>
                  </a:lnTo>
                  <a:lnTo>
                    <a:pt x="142328" y="241"/>
                  </a:lnTo>
                  <a:lnTo>
                    <a:pt x="141706" y="241"/>
                  </a:lnTo>
                  <a:lnTo>
                    <a:pt x="141579" y="419"/>
                  </a:lnTo>
                  <a:lnTo>
                    <a:pt x="141579" y="1397"/>
                  </a:lnTo>
                  <a:lnTo>
                    <a:pt x="141579" y="4102"/>
                  </a:lnTo>
                  <a:lnTo>
                    <a:pt x="139661" y="4102"/>
                  </a:lnTo>
                  <a:lnTo>
                    <a:pt x="141579" y="1397"/>
                  </a:lnTo>
                  <a:lnTo>
                    <a:pt x="141579" y="419"/>
                  </a:lnTo>
                  <a:lnTo>
                    <a:pt x="138976" y="4025"/>
                  </a:lnTo>
                  <a:lnTo>
                    <a:pt x="138976" y="4749"/>
                  </a:lnTo>
                  <a:lnTo>
                    <a:pt x="141592" y="4749"/>
                  </a:lnTo>
                  <a:lnTo>
                    <a:pt x="141592" y="6210"/>
                  </a:lnTo>
                  <a:lnTo>
                    <a:pt x="142328" y="6210"/>
                  </a:lnTo>
                  <a:lnTo>
                    <a:pt x="142328" y="4749"/>
                  </a:lnTo>
                  <a:lnTo>
                    <a:pt x="143217" y="4749"/>
                  </a:lnTo>
                  <a:lnTo>
                    <a:pt x="143217" y="4102"/>
                  </a:lnTo>
                  <a:close/>
                </a:path>
                <a:path w="146050" h="39369">
                  <a:moveTo>
                    <a:pt x="145719" y="3606"/>
                  </a:moveTo>
                  <a:lnTo>
                    <a:pt x="144284" y="0"/>
                  </a:lnTo>
                  <a:lnTo>
                    <a:pt x="143776" y="0"/>
                  </a:lnTo>
                  <a:lnTo>
                    <a:pt x="144183" y="774"/>
                  </a:lnTo>
                  <a:lnTo>
                    <a:pt x="144462" y="1358"/>
                  </a:lnTo>
                  <a:lnTo>
                    <a:pt x="144830" y="2438"/>
                  </a:lnTo>
                  <a:lnTo>
                    <a:pt x="144932" y="3175"/>
                  </a:lnTo>
                  <a:lnTo>
                    <a:pt x="144932" y="4775"/>
                  </a:lnTo>
                  <a:lnTo>
                    <a:pt x="144830" y="5473"/>
                  </a:lnTo>
                  <a:lnTo>
                    <a:pt x="144513" y="6464"/>
                  </a:lnTo>
                  <a:lnTo>
                    <a:pt x="144233" y="7086"/>
                  </a:lnTo>
                  <a:lnTo>
                    <a:pt x="143789" y="7950"/>
                  </a:lnTo>
                  <a:lnTo>
                    <a:pt x="144310" y="7950"/>
                  </a:lnTo>
                  <a:lnTo>
                    <a:pt x="144830" y="7150"/>
                  </a:lnTo>
                  <a:lnTo>
                    <a:pt x="145173" y="6540"/>
                  </a:lnTo>
                  <a:lnTo>
                    <a:pt x="145592" y="5473"/>
                  </a:lnTo>
                  <a:lnTo>
                    <a:pt x="145719" y="4749"/>
                  </a:lnTo>
                  <a:lnTo>
                    <a:pt x="145719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61966" y="1649818"/>
              <a:ext cx="147955" cy="38735"/>
            </a:xfrm>
            <a:custGeom>
              <a:avLst/>
              <a:gdLst/>
              <a:ahLst/>
              <a:cxnLst/>
              <a:rect l="l" t="t" r="r" b="b"/>
              <a:pathLst>
                <a:path w="147954" h="38735">
                  <a:moveTo>
                    <a:pt x="3581" y="32740"/>
                  </a:moveTo>
                  <a:lnTo>
                    <a:pt x="2832" y="32740"/>
                  </a:lnTo>
                  <a:lnTo>
                    <a:pt x="2832" y="35369"/>
                  </a:lnTo>
                  <a:lnTo>
                    <a:pt x="2781" y="35712"/>
                  </a:lnTo>
                  <a:lnTo>
                    <a:pt x="2489" y="36423"/>
                  </a:lnTo>
                  <a:lnTo>
                    <a:pt x="2133" y="36664"/>
                  </a:lnTo>
                  <a:lnTo>
                    <a:pt x="1257" y="36664"/>
                  </a:lnTo>
                  <a:lnTo>
                    <a:pt x="1003" y="36525"/>
                  </a:lnTo>
                  <a:lnTo>
                    <a:pt x="800" y="36118"/>
                  </a:lnTo>
                  <a:lnTo>
                    <a:pt x="762" y="35928"/>
                  </a:lnTo>
                  <a:lnTo>
                    <a:pt x="762" y="32740"/>
                  </a:lnTo>
                  <a:lnTo>
                    <a:pt x="0" y="32740"/>
                  </a:lnTo>
                  <a:lnTo>
                    <a:pt x="0" y="36156"/>
                  </a:lnTo>
                  <a:lnTo>
                    <a:pt x="63" y="36461"/>
                  </a:lnTo>
                  <a:lnTo>
                    <a:pt x="419" y="37109"/>
                  </a:lnTo>
                  <a:lnTo>
                    <a:pt x="850" y="37325"/>
                  </a:lnTo>
                  <a:lnTo>
                    <a:pt x="1892" y="37325"/>
                  </a:lnTo>
                  <a:lnTo>
                    <a:pt x="2235" y="37211"/>
                  </a:lnTo>
                  <a:lnTo>
                    <a:pt x="2667" y="36855"/>
                  </a:lnTo>
                  <a:lnTo>
                    <a:pt x="2794" y="36715"/>
                  </a:lnTo>
                  <a:lnTo>
                    <a:pt x="2882" y="36550"/>
                  </a:lnTo>
                  <a:lnTo>
                    <a:pt x="2870" y="37198"/>
                  </a:lnTo>
                  <a:lnTo>
                    <a:pt x="3581" y="37198"/>
                  </a:lnTo>
                  <a:lnTo>
                    <a:pt x="3581" y="32740"/>
                  </a:lnTo>
                  <a:close/>
                </a:path>
                <a:path w="147954" h="38735">
                  <a:moveTo>
                    <a:pt x="3581" y="17246"/>
                  </a:moveTo>
                  <a:lnTo>
                    <a:pt x="2832" y="17246"/>
                  </a:lnTo>
                  <a:lnTo>
                    <a:pt x="2832" y="19875"/>
                  </a:lnTo>
                  <a:lnTo>
                    <a:pt x="2781" y="20218"/>
                  </a:lnTo>
                  <a:lnTo>
                    <a:pt x="2489" y="20929"/>
                  </a:lnTo>
                  <a:lnTo>
                    <a:pt x="2133" y="21170"/>
                  </a:lnTo>
                  <a:lnTo>
                    <a:pt x="1257" y="21170"/>
                  </a:lnTo>
                  <a:lnTo>
                    <a:pt x="1003" y="21031"/>
                  </a:lnTo>
                  <a:lnTo>
                    <a:pt x="800" y="20624"/>
                  </a:lnTo>
                  <a:lnTo>
                    <a:pt x="762" y="20434"/>
                  </a:lnTo>
                  <a:lnTo>
                    <a:pt x="762" y="17246"/>
                  </a:lnTo>
                  <a:lnTo>
                    <a:pt x="0" y="17246"/>
                  </a:lnTo>
                  <a:lnTo>
                    <a:pt x="0" y="20662"/>
                  </a:lnTo>
                  <a:lnTo>
                    <a:pt x="63" y="20967"/>
                  </a:lnTo>
                  <a:lnTo>
                    <a:pt x="419" y="21615"/>
                  </a:lnTo>
                  <a:lnTo>
                    <a:pt x="850" y="21831"/>
                  </a:lnTo>
                  <a:lnTo>
                    <a:pt x="1892" y="21831"/>
                  </a:lnTo>
                  <a:lnTo>
                    <a:pt x="2235" y="21717"/>
                  </a:lnTo>
                  <a:lnTo>
                    <a:pt x="2667" y="21361"/>
                  </a:lnTo>
                  <a:lnTo>
                    <a:pt x="2794" y="21221"/>
                  </a:lnTo>
                  <a:lnTo>
                    <a:pt x="2882" y="21056"/>
                  </a:lnTo>
                  <a:lnTo>
                    <a:pt x="2870" y="21704"/>
                  </a:lnTo>
                  <a:lnTo>
                    <a:pt x="3581" y="21704"/>
                  </a:lnTo>
                  <a:lnTo>
                    <a:pt x="3581" y="17246"/>
                  </a:lnTo>
                  <a:close/>
                </a:path>
                <a:path w="147954" h="38735">
                  <a:moveTo>
                    <a:pt x="8166" y="35496"/>
                  </a:moveTo>
                  <a:lnTo>
                    <a:pt x="8013" y="35204"/>
                  </a:lnTo>
                  <a:lnTo>
                    <a:pt x="7531" y="34886"/>
                  </a:lnTo>
                  <a:lnTo>
                    <a:pt x="7175" y="34759"/>
                  </a:lnTo>
                  <a:lnTo>
                    <a:pt x="5930" y="34455"/>
                  </a:lnTo>
                  <a:lnTo>
                    <a:pt x="5765" y="34391"/>
                  </a:lnTo>
                  <a:lnTo>
                    <a:pt x="5461" y="34213"/>
                  </a:lnTo>
                  <a:lnTo>
                    <a:pt x="5359" y="34048"/>
                  </a:lnTo>
                  <a:lnTo>
                    <a:pt x="5359" y="33680"/>
                  </a:lnTo>
                  <a:lnTo>
                    <a:pt x="5435" y="33540"/>
                  </a:lnTo>
                  <a:lnTo>
                    <a:pt x="5727" y="33324"/>
                  </a:lnTo>
                  <a:lnTo>
                    <a:pt x="5943" y="33261"/>
                  </a:lnTo>
                  <a:lnTo>
                    <a:pt x="6654" y="33261"/>
                  </a:lnTo>
                  <a:lnTo>
                    <a:pt x="7302" y="34023"/>
                  </a:lnTo>
                  <a:lnTo>
                    <a:pt x="8001" y="34023"/>
                  </a:lnTo>
                  <a:lnTo>
                    <a:pt x="8013" y="33731"/>
                  </a:lnTo>
                  <a:lnTo>
                    <a:pt x="7924" y="33464"/>
                  </a:lnTo>
                  <a:lnTo>
                    <a:pt x="7442" y="32829"/>
                  </a:lnTo>
                  <a:lnTo>
                    <a:pt x="6959" y="32626"/>
                  </a:lnTo>
                  <a:lnTo>
                    <a:pt x="5778" y="32626"/>
                  </a:lnTo>
                  <a:lnTo>
                    <a:pt x="5359" y="32766"/>
                  </a:lnTo>
                  <a:lnTo>
                    <a:pt x="4749" y="33274"/>
                  </a:lnTo>
                  <a:lnTo>
                    <a:pt x="4610" y="33616"/>
                  </a:lnTo>
                  <a:lnTo>
                    <a:pt x="4610" y="34404"/>
                  </a:lnTo>
                  <a:lnTo>
                    <a:pt x="4762" y="34683"/>
                  </a:lnTo>
                  <a:lnTo>
                    <a:pt x="5270" y="35001"/>
                  </a:lnTo>
                  <a:lnTo>
                    <a:pt x="5549" y="35102"/>
                  </a:lnTo>
                  <a:lnTo>
                    <a:pt x="6845" y="35433"/>
                  </a:lnTo>
                  <a:lnTo>
                    <a:pt x="7061" y="35496"/>
                  </a:lnTo>
                  <a:lnTo>
                    <a:pt x="7327" y="35661"/>
                  </a:lnTo>
                  <a:lnTo>
                    <a:pt x="7416" y="35814"/>
                  </a:lnTo>
                  <a:lnTo>
                    <a:pt x="7416" y="36245"/>
                  </a:lnTo>
                  <a:lnTo>
                    <a:pt x="7315" y="36436"/>
                  </a:lnTo>
                  <a:lnTo>
                    <a:pt x="6896" y="36677"/>
                  </a:lnTo>
                  <a:lnTo>
                    <a:pt x="6642" y="36741"/>
                  </a:lnTo>
                  <a:lnTo>
                    <a:pt x="5905" y="36741"/>
                  </a:lnTo>
                  <a:lnTo>
                    <a:pt x="5575" y="36614"/>
                  </a:lnTo>
                  <a:lnTo>
                    <a:pt x="5283" y="36245"/>
                  </a:lnTo>
                  <a:lnTo>
                    <a:pt x="5219" y="36055"/>
                  </a:lnTo>
                  <a:lnTo>
                    <a:pt x="5194" y="35801"/>
                  </a:lnTo>
                  <a:lnTo>
                    <a:pt x="4483" y="35801"/>
                  </a:lnTo>
                  <a:lnTo>
                    <a:pt x="4495" y="36245"/>
                  </a:lnTo>
                  <a:lnTo>
                    <a:pt x="4648" y="36614"/>
                  </a:lnTo>
                  <a:lnTo>
                    <a:pt x="5194" y="37223"/>
                  </a:lnTo>
                  <a:lnTo>
                    <a:pt x="5664" y="37376"/>
                  </a:lnTo>
                  <a:lnTo>
                    <a:pt x="6946" y="37376"/>
                  </a:lnTo>
                  <a:lnTo>
                    <a:pt x="7404" y="37223"/>
                  </a:lnTo>
                  <a:lnTo>
                    <a:pt x="8001" y="36652"/>
                  </a:lnTo>
                  <a:lnTo>
                    <a:pt x="8166" y="36309"/>
                  </a:lnTo>
                  <a:lnTo>
                    <a:pt x="8166" y="35496"/>
                  </a:lnTo>
                  <a:close/>
                </a:path>
                <a:path w="147954" h="38735">
                  <a:moveTo>
                    <a:pt x="8166" y="20002"/>
                  </a:moveTo>
                  <a:lnTo>
                    <a:pt x="8013" y="19710"/>
                  </a:lnTo>
                  <a:lnTo>
                    <a:pt x="7531" y="19392"/>
                  </a:lnTo>
                  <a:lnTo>
                    <a:pt x="7175" y="19265"/>
                  </a:lnTo>
                  <a:lnTo>
                    <a:pt x="5930" y="18961"/>
                  </a:lnTo>
                  <a:lnTo>
                    <a:pt x="5765" y="18897"/>
                  </a:lnTo>
                  <a:lnTo>
                    <a:pt x="5461" y="18719"/>
                  </a:lnTo>
                  <a:lnTo>
                    <a:pt x="5359" y="18554"/>
                  </a:lnTo>
                  <a:lnTo>
                    <a:pt x="5359" y="18186"/>
                  </a:lnTo>
                  <a:lnTo>
                    <a:pt x="5435" y="18046"/>
                  </a:lnTo>
                  <a:lnTo>
                    <a:pt x="5727" y="17830"/>
                  </a:lnTo>
                  <a:lnTo>
                    <a:pt x="5943" y="17780"/>
                  </a:lnTo>
                  <a:lnTo>
                    <a:pt x="6654" y="17780"/>
                  </a:lnTo>
                  <a:lnTo>
                    <a:pt x="7302" y="18529"/>
                  </a:lnTo>
                  <a:lnTo>
                    <a:pt x="8001" y="18529"/>
                  </a:lnTo>
                  <a:lnTo>
                    <a:pt x="8013" y="18249"/>
                  </a:lnTo>
                  <a:lnTo>
                    <a:pt x="7924" y="17983"/>
                  </a:lnTo>
                  <a:lnTo>
                    <a:pt x="7442" y="17335"/>
                  </a:lnTo>
                  <a:lnTo>
                    <a:pt x="6959" y="17132"/>
                  </a:lnTo>
                  <a:lnTo>
                    <a:pt x="5778" y="17132"/>
                  </a:lnTo>
                  <a:lnTo>
                    <a:pt x="5359" y="17272"/>
                  </a:lnTo>
                  <a:lnTo>
                    <a:pt x="4749" y="17780"/>
                  </a:lnTo>
                  <a:lnTo>
                    <a:pt x="4610" y="18122"/>
                  </a:lnTo>
                  <a:lnTo>
                    <a:pt x="4610" y="18910"/>
                  </a:lnTo>
                  <a:lnTo>
                    <a:pt x="4762" y="19189"/>
                  </a:lnTo>
                  <a:lnTo>
                    <a:pt x="5270" y="19507"/>
                  </a:lnTo>
                  <a:lnTo>
                    <a:pt x="5549" y="19608"/>
                  </a:lnTo>
                  <a:lnTo>
                    <a:pt x="6845" y="19939"/>
                  </a:lnTo>
                  <a:lnTo>
                    <a:pt x="7061" y="20002"/>
                  </a:lnTo>
                  <a:lnTo>
                    <a:pt x="7327" y="20167"/>
                  </a:lnTo>
                  <a:lnTo>
                    <a:pt x="7416" y="20320"/>
                  </a:lnTo>
                  <a:lnTo>
                    <a:pt x="7416" y="20764"/>
                  </a:lnTo>
                  <a:lnTo>
                    <a:pt x="7315" y="20942"/>
                  </a:lnTo>
                  <a:lnTo>
                    <a:pt x="6896" y="21183"/>
                  </a:lnTo>
                  <a:lnTo>
                    <a:pt x="6642" y="21247"/>
                  </a:lnTo>
                  <a:lnTo>
                    <a:pt x="5905" y="21247"/>
                  </a:lnTo>
                  <a:lnTo>
                    <a:pt x="5575" y="21132"/>
                  </a:lnTo>
                  <a:lnTo>
                    <a:pt x="5283" y="20751"/>
                  </a:lnTo>
                  <a:lnTo>
                    <a:pt x="5219" y="20561"/>
                  </a:lnTo>
                  <a:lnTo>
                    <a:pt x="5194" y="20307"/>
                  </a:lnTo>
                  <a:lnTo>
                    <a:pt x="4483" y="20307"/>
                  </a:lnTo>
                  <a:lnTo>
                    <a:pt x="4495" y="20751"/>
                  </a:lnTo>
                  <a:lnTo>
                    <a:pt x="4648" y="21132"/>
                  </a:lnTo>
                  <a:lnTo>
                    <a:pt x="5194" y="21729"/>
                  </a:lnTo>
                  <a:lnTo>
                    <a:pt x="5664" y="21882"/>
                  </a:lnTo>
                  <a:lnTo>
                    <a:pt x="6946" y="21882"/>
                  </a:lnTo>
                  <a:lnTo>
                    <a:pt x="7404" y="21742"/>
                  </a:lnTo>
                  <a:lnTo>
                    <a:pt x="8001" y="21158"/>
                  </a:lnTo>
                  <a:lnTo>
                    <a:pt x="8166" y="20815"/>
                  </a:lnTo>
                  <a:lnTo>
                    <a:pt x="8166" y="20002"/>
                  </a:lnTo>
                  <a:close/>
                </a:path>
                <a:path w="147954" h="38735">
                  <a:moveTo>
                    <a:pt x="12839" y="35204"/>
                  </a:moveTo>
                  <a:lnTo>
                    <a:pt x="12827" y="34620"/>
                  </a:lnTo>
                  <a:lnTo>
                    <a:pt x="12738" y="34036"/>
                  </a:lnTo>
                  <a:lnTo>
                    <a:pt x="12623" y="33667"/>
                  </a:lnTo>
                  <a:lnTo>
                    <a:pt x="12369" y="33299"/>
                  </a:lnTo>
                  <a:lnTo>
                    <a:pt x="12090" y="33020"/>
                  </a:lnTo>
                  <a:lnTo>
                    <a:pt x="12065" y="34620"/>
                  </a:lnTo>
                  <a:lnTo>
                    <a:pt x="9588" y="34620"/>
                  </a:lnTo>
                  <a:lnTo>
                    <a:pt x="9601" y="34290"/>
                  </a:lnTo>
                  <a:lnTo>
                    <a:pt x="9728" y="33921"/>
                  </a:lnTo>
                  <a:lnTo>
                    <a:pt x="10198" y="33426"/>
                  </a:lnTo>
                  <a:lnTo>
                    <a:pt x="10490" y="33299"/>
                  </a:lnTo>
                  <a:lnTo>
                    <a:pt x="11303" y="33299"/>
                  </a:lnTo>
                  <a:lnTo>
                    <a:pt x="11645" y="33477"/>
                  </a:lnTo>
                  <a:lnTo>
                    <a:pt x="11899" y="33934"/>
                  </a:lnTo>
                  <a:lnTo>
                    <a:pt x="12014" y="34239"/>
                  </a:lnTo>
                  <a:lnTo>
                    <a:pt x="12065" y="34620"/>
                  </a:lnTo>
                  <a:lnTo>
                    <a:pt x="12065" y="33007"/>
                  </a:lnTo>
                  <a:lnTo>
                    <a:pt x="11493" y="32715"/>
                  </a:lnTo>
                  <a:lnTo>
                    <a:pt x="11188" y="32639"/>
                  </a:lnTo>
                  <a:lnTo>
                    <a:pt x="10248" y="32639"/>
                  </a:lnTo>
                  <a:lnTo>
                    <a:pt x="9740" y="32867"/>
                  </a:lnTo>
                  <a:lnTo>
                    <a:pt x="8966" y="33769"/>
                  </a:lnTo>
                  <a:lnTo>
                    <a:pt x="8864" y="34036"/>
                  </a:lnTo>
                  <a:lnTo>
                    <a:pt x="8953" y="36347"/>
                  </a:lnTo>
                  <a:lnTo>
                    <a:pt x="9728" y="37160"/>
                  </a:lnTo>
                  <a:lnTo>
                    <a:pt x="10198" y="37363"/>
                  </a:lnTo>
                  <a:lnTo>
                    <a:pt x="10985" y="37363"/>
                  </a:lnTo>
                  <a:lnTo>
                    <a:pt x="12776" y="35801"/>
                  </a:lnTo>
                  <a:lnTo>
                    <a:pt x="12039" y="35801"/>
                  </a:lnTo>
                  <a:lnTo>
                    <a:pt x="11963" y="36029"/>
                  </a:lnTo>
                  <a:lnTo>
                    <a:pt x="11887" y="36182"/>
                  </a:lnTo>
                  <a:lnTo>
                    <a:pt x="11518" y="36588"/>
                  </a:lnTo>
                  <a:lnTo>
                    <a:pt x="11214" y="36715"/>
                  </a:lnTo>
                  <a:lnTo>
                    <a:pt x="10401" y="36715"/>
                  </a:lnTo>
                  <a:lnTo>
                    <a:pt x="10109" y="36588"/>
                  </a:lnTo>
                  <a:lnTo>
                    <a:pt x="9690" y="36029"/>
                  </a:lnTo>
                  <a:lnTo>
                    <a:pt x="9575" y="35204"/>
                  </a:lnTo>
                  <a:lnTo>
                    <a:pt x="12839" y="35204"/>
                  </a:lnTo>
                  <a:close/>
                </a:path>
                <a:path w="147954" h="38735">
                  <a:moveTo>
                    <a:pt x="12839" y="19723"/>
                  </a:moveTo>
                  <a:lnTo>
                    <a:pt x="12827" y="19126"/>
                  </a:lnTo>
                  <a:lnTo>
                    <a:pt x="12738" y="18542"/>
                  </a:lnTo>
                  <a:lnTo>
                    <a:pt x="12623" y="18173"/>
                  </a:lnTo>
                  <a:lnTo>
                    <a:pt x="12369" y="17805"/>
                  </a:lnTo>
                  <a:lnTo>
                    <a:pt x="12090" y="17526"/>
                  </a:lnTo>
                  <a:lnTo>
                    <a:pt x="12065" y="19126"/>
                  </a:lnTo>
                  <a:lnTo>
                    <a:pt x="9588" y="19126"/>
                  </a:lnTo>
                  <a:lnTo>
                    <a:pt x="9601" y="18796"/>
                  </a:lnTo>
                  <a:lnTo>
                    <a:pt x="9728" y="18427"/>
                  </a:lnTo>
                  <a:lnTo>
                    <a:pt x="10198" y="17932"/>
                  </a:lnTo>
                  <a:lnTo>
                    <a:pt x="10490" y="17805"/>
                  </a:lnTo>
                  <a:lnTo>
                    <a:pt x="11303" y="17805"/>
                  </a:lnTo>
                  <a:lnTo>
                    <a:pt x="11645" y="17983"/>
                  </a:lnTo>
                  <a:lnTo>
                    <a:pt x="11899" y="18440"/>
                  </a:lnTo>
                  <a:lnTo>
                    <a:pt x="12014" y="18745"/>
                  </a:lnTo>
                  <a:lnTo>
                    <a:pt x="12065" y="19126"/>
                  </a:lnTo>
                  <a:lnTo>
                    <a:pt x="12065" y="17513"/>
                  </a:lnTo>
                  <a:lnTo>
                    <a:pt x="11493" y="17221"/>
                  </a:lnTo>
                  <a:lnTo>
                    <a:pt x="11188" y="17145"/>
                  </a:lnTo>
                  <a:lnTo>
                    <a:pt x="10248" y="17145"/>
                  </a:lnTo>
                  <a:lnTo>
                    <a:pt x="9740" y="17373"/>
                  </a:lnTo>
                  <a:lnTo>
                    <a:pt x="8966" y="18275"/>
                  </a:lnTo>
                  <a:lnTo>
                    <a:pt x="8864" y="18542"/>
                  </a:lnTo>
                  <a:lnTo>
                    <a:pt x="8953" y="20866"/>
                  </a:lnTo>
                  <a:lnTo>
                    <a:pt x="9728" y="21666"/>
                  </a:lnTo>
                  <a:lnTo>
                    <a:pt x="10198" y="21869"/>
                  </a:lnTo>
                  <a:lnTo>
                    <a:pt x="10985" y="21869"/>
                  </a:lnTo>
                  <a:lnTo>
                    <a:pt x="12776" y="20307"/>
                  </a:lnTo>
                  <a:lnTo>
                    <a:pt x="12039" y="20307"/>
                  </a:lnTo>
                  <a:lnTo>
                    <a:pt x="11963" y="20535"/>
                  </a:lnTo>
                  <a:lnTo>
                    <a:pt x="11887" y="20688"/>
                  </a:lnTo>
                  <a:lnTo>
                    <a:pt x="11518" y="21094"/>
                  </a:lnTo>
                  <a:lnTo>
                    <a:pt x="11214" y="21221"/>
                  </a:lnTo>
                  <a:lnTo>
                    <a:pt x="10401" y="21221"/>
                  </a:lnTo>
                  <a:lnTo>
                    <a:pt x="10109" y="21094"/>
                  </a:lnTo>
                  <a:lnTo>
                    <a:pt x="9690" y="20535"/>
                  </a:lnTo>
                  <a:lnTo>
                    <a:pt x="9575" y="19723"/>
                  </a:lnTo>
                  <a:lnTo>
                    <a:pt x="12839" y="19723"/>
                  </a:lnTo>
                  <a:close/>
                </a:path>
                <a:path w="147954" h="38735">
                  <a:moveTo>
                    <a:pt x="15951" y="32664"/>
                  </a:moveTo>
                  <a:lnTo>
                    <a:pt x="15709" y="32639"/>
                  </a:lnTo>
                  <a:lnTo>
                    <a:pt x="15405" y="32639"/>
                  </a:lnTo>
                  <a:lnTo>
                    <a:pt x="15138" y="32753"/>
                  </a:lnTo>
                  <a:lnTo>
                    <a:pt x="14693" y="33185"/>
                  </a:lnTo>
                  <a:lnTo>
                    <a:pt x="14541" y="33362"/>
                  </a:lnTo>
                  <a:lnTo>
                    <a:pt x="14490" y="33515"/>
                  </a:lnTo>
                  <a:lnTo>
                    <a:pt x="14490" y="32740"/>
                  </a:lnTo>
                  <a:lnTo>
                    <a:pt x="13779" y="32740"/>
                  </a:lnTo>
                  <a:lnTo>
                    <a:pt x="13779" y="37198"/>
                  </a:lnTo>
                  <a:lnTo>
                    <a:pt x="14528" y="37198"/>
                  </a:lnTo>
                  <a:lnTo>
                    <a:pt x="14528" y="34328"/>
                  </a:lnTo>
                  <a:lnTo>
                    <a:pt x="14630" y="34036"/>
                  </a:lnTo>
                  <a:lnTo>
                    <a:pt x="15036" y="33553"/>
                  </a:lnTo>
                  <a:lnTo>
                    <a:pt x="15316" y="33439"/>
                  </a:lnTo>
                  <a:lnTo>
                    <a:pt x="15697" y="33439"/>
                  </a:lnTo>
                  <a:lnTo>
                    <a:pt x="15951" y="33451"/>
                  </a:lnTo>
                  <a:lnTo>
                    <a:pt x="15951" y="32664"/>
                  </a:lnTo>
                  <a:close/>
                </a:path>
                <a:path w="147954" h="38735">
                  <a:moveTo>
                    <a:pt x="15951" y="17170"/>
                  </a:moveTo>
                  <a:lnTo>
                    <a:pt x="15709" y="17145"/>
                  </a:lnTo>
                  <a:lnTo>
                    <a:pt x="15405" y="17145"/>
                  </a:lnTo>
                  <a:lnTo>
                    <a:pt x="15138" y="17259"/>
                  </a:lnTo>
                  <a:lnTo>
                    <a:pt x="14693" y="17691"/>
                  </a:lnTo>
                  <a:lnTo>
                    <a:pt x="14541" y="17868"/>
                  </a:lnTo>
                  <a:lnTo>
                    <a:pt x="14490" y="18021"/>
                  </a:lnTo>
                  <a:lnTo>
                    <a:pt x="14490" y="17246"/>
                  </a:lnTo>
                  <a:lnTo>
                    <a:pt x="13779" y="17246"/>
                  </a:lnTo>
                  <a:lnTo>
                    <a:pt x="13779" y="21704"/>
                  </a:lnTo>
                  <a:lnTo>
                    <a:pt x="14528" y="21704"/>
                  </a:lnTo>
                  <a:lnTo>
                    <a:pt x="14528" y="18834"/>
                  </a:lnTo>
                  <a:lnTo>
                    <a:pt x="14630" y="18554"/>
                  </a:lnTo>
                  <a:lnTo>
                    <a:pt x="15036" y="18059"/>
                  </a:lnTo>
                  <a:lnTo>
                    <a:pt x="15316" y="17945"/>
                  </a:lnTo>
                  <a:lnTo>
                    <a:pt x="15697" y="17945"/>
                  </a:lnTo>
                  <a:lnTo>
                    <a:pt x="15951" y="17957"/>
                  </a:lnTo>
                  <a:lnTo>
                    <a:pt x="15951" y="17170"/>
                  </a:lnTo>
                  <a:close/>
                </a:path>
                <a:path w="147954" h="38735">
                  <a:moveTo>
                    <a:pt x="20789" y="37846"/>
                  </a:moveTo>
                  <a:lnTo>
                    <a:pt x="16040" y="37846"/>
                  </a:lnTo>
                  <a:lnTo>
                    <a:pt x="16040" y="38265"/>
                  </a:lnTo>
                  <a:lnTo>
                    <a:pt x="20789" y="38265"/>
                  </a:lnTo>
                  <a:lnTo>
                    <a:pt x="20789" y="37846"/>
                  </a:lnTo>
                  <a:close/>
                </a:path>
                <a:path w="147954" h="38735">
                  <a:moveTo>
                    <a:pt x="20789" y="22352"/>
                  </a:moveTo>
                  <a:lnTo>
                    <a:pt x="16040" y="22352"/>
                  </a:lnTo>
                  <a:lnTo>
                    <a:pt x="16040" y="22771"/>
                  </a:lnTo>
                  <a:lnTo>
                    <a:pt x="20789" y="22771"/>
                  </a:lnTo>
                  <a:lnTo>
                    <a:pt x="20789" y="22352"/>
                  </a:lnTo>
                  <a:close/>
                </a:path>
                <a:path w="147954" h="38735">
                  <a:moveTo>
                    <a:pt x="23520" y="17170"/>
                  </a:moveTo>
                  <a:lnTo>
                    <a:pt x="23291" y="17145"/>
                  </a:lnTo>
                  <a:lnTo>
                    <a:pt x="22987" y="17145"/>
                  </a:lnTo>
                  <a:lnTo>
                    <a:pt x="22720" y="17259"/>
                  </a:lnTo>
                  <a:lnTo>
                    <a:pt x="22275" y="17691"/>
                  </a:lnTo>
                  <a:lnTo>
                    <a:pt x="22123" y="17868"/>
                  </a:lnTo>
                  <a:lnTo>
                    <a:pt x="22072" y="18021"/>
                  </a:lnTo>
                  <a:lnTo>
                    <a:pt x="22072" y="17246"/>
                  </a:lnTo>
                  <a:lnTo>
                    <a:pt x="21361" y="17246"/>
                  </a:lnTo>
                  <a:lnTo>
                    <a:pt x="21361" y="21704"/>
                  </a:lnTo>
                  <a:lnTo>
                    <a:pt x="22098" y="21704"/>
                  </a:lnTo>
                  <a:lnTo>
                    <a:pt x="22098" y="18834"/>
                  </a:lnTo>
                  <a:lnTo>
                    <a:pt x="22199" y="18554"/>
                  </a:lnTo>
                  <a:lnTo>
                    <a:pt x="22606" y="18059"/>
                  </a:lnTo>
                  <a:lnTo>
                    <a:pt x="22898" y="17945"/>
                  </a:lnTo>
                  <a:lnTo>
                    <a:pt x="23279" y="17945"/>
                  </a:lnTo>
                  <a:lnTo>
                    <a:pt x="23520" y="17957"/>
                  </a:lnTo>
                  <a:lnTo>
                    <a:pt x="23520" y="17170"/>
                  </a:lnTo>
                  <a:close/>
                </a:path>
                <a:path w="147954" h="38735">
                  <a:moveTo>
                    <a:pt x="25158" y="35204"/>
                  </a:moveTo>
                  <a:lnTo>
                    <a:pt x="25146" y="34620"/>
                  </a:lnTo>
                  <a:lnTo>
                    <a:pt x="25057" y="34036"/>
                  </a:lnTo>
                  <a:lnTo>
                    <a:pt x="24942" y="33667"/>
                  </a:lnTo>
                  <a:lnTo>
                    <a:pt x="24688" y="33299"/>
                  </a:lnTo>
                  <a:lnTo>
                    <a:pt x="24409" y="33020"/>
                  </a:lnTo>
                  <a:lnTo>
                    <a:pt x="24384" y="34620"/>
                  </a:lnTo>
                  <a:lnTo>
                    <a:pt x="21907" y="34620"/>
                  </a:lnTo>
                  <a:lnTo>
                    <a:pt x="21920" y="34290"/>
                  </a:lnTo>
                  <a:lnTo>
                    <a:pt x="22047" y="33921"/>
                  </a:lnTo>
                  <a:lnTo>
                    <a:pt x="22517" y="33426"/>
                  </a:lnTo>
                  <a:lnTo>
                    <a:pt x="22809" y="33299"/>
                  </a:lnTo>
                  <a:lnTo>
                    <a:pt x="23622" y="33299"/>
                  </a:lnTo>
                  <a:lnTo>
                    <a:pt x="23964" y="33477"/>
                  </a:lnTo>
                  <a:lnTo>
                    <a:pt x="24218" y="33934"/>
                  </a:lnTo>
                  <a:lnTo>
                    <a:pt x="24333" y="34239"/>
                  </a:lnTo>
                  <a:lnTo>
                    <a:pt x="24384" y="34620"/>
                  </a:lnTo>
                  <a:lnTo>
                    <a:pt x="24384" y="33007"/>
                  </a:lnTo>
                  <a:lnTo>
                    <a:pt x="23812" y="32715"/>
                  </a:lnTo>
                  <a:lnTo>
                    <a:pt x="23507" y="32639"/>
                  </a:lnTo>
                  <a:lnTo>
                    <a:pt x="22567" y="32639"/>
                  </a:lnTo>
                  <a:lnTo>
                    <a:pt x="22059" y="32867"/>
                  </a:lnTo>
                  <a:lnTo>
                    <a:pt x="21285" y="33769"/>
                  </a:lnTo>
                  <a:lnTo>
                    <a:pt x="21183" y="34036"/>
                  </a:lnTo>
                  <a:lnTo>
                    <a:pt x="21272" y="36347"/>
                  </a:lnTo>
                  <a:lnTo>
                    <a:pt x="22047" y="37160"/>
                  </a:lnTo>
                  <a:lnTo>
                    <a:pt x="22517" y="37363"/>
                  </a:lnTo>
                  <a:lnTo>
                    <a:pt x="23304" y="37363"/>
                  </a:lnTo>
                  <a:lnTo>
                    <a:pt x="25095" y="35801"/>
                  </a:lnTo>
                  <a:lnTo>
                    <a:pt x="24358" y="35801"/>
                  </a:lnTo>
                  <a:lnTo>
                    <a:pt x="24282" y="36029"/>
                  </a:lnTo>
                  <a:lnTo>
                    <a:pt x="24206" y="36182"/>
                  </a:lnTo>
                  <a:lnTo>
                    <a:pt x="23837" y="36588"/>
                  </a:lnTo>
                  <a:lnTo>
                    <a:pt x="23533" y="36715"/>
                  </a:lnTo>
                  <a:lnTo>
                    <a:pt x="22720" y="36715"/>
                  </a:lnTo>
                  <a:lnTo>
                    <a:pt x="22428" y="36588"/>
                  </a:lnTo>
                  <a:lnTo>
                    <a:pt x="22009" y="36029"/>
                  </a:lnTo>
                  <a:lnTo>
                    <a:pt x="21894" y="35204"/>
                  </a:lnTo>
                  <a:lnTo>
                    <a:pt x="25158" y="35204"/>
                  </a:lnTo>
                  <a:close/>
                </a:path>
                <a:path w="147954" h="38735">
                  <a:moveTo>
                    <a:pt x="27990" y="19126"/>
                  </a:moveTo>
                  <a:lnTo>
                    <a:pt x="27216" y="17513"/>
                  </a:lnTo>
                  <a:lnTo>
                    <a:pt x="27216" y="19126"/>
                  </a:lnTo>
                  <a:lnTo>
                    <a:pt x="24739" y="19126"/>
                  </a:lnTo>
                  <a:lnTo>
                    <a:pt x="24752" y="18796"/>
                  </a:lnTo>
                  <a:lnTo>
                    <a:pt x="24879" y="18427"/>
                  </a:lnTo>
                  <a:lnTo>
                    <a:pt x="25349" y="17932"/>
                  </a:lnTo>
                  <a:lnTo>
                    <a:pt x="25641" y="17805"/>
                  </a:lnTo>
                  <a:lnTo>
                    <a:pt x="26466" y="17805"/>
                  </a:lnTo>
                  <a:lnTo>
                    <a:pt x="26809" y="17983"/>
                  </a:lnTo>
                  <a:lnTo>
                    <a:pt x="27063" y="18440"/>
                  </a:lnTo>
                  <a:lnTo>
                    <a:pt x="27178" y="18745"/>
                  </a:lnTo>
                  <a:lnTo>
                    <a:pt x="27216" y="19126"/>
                  </a:lnTo>
                  <a:lnTo>
                    <a:pt x="27216" y="17513"/>
                  </a:lnTo>
                  <a:lnTo>
                    <a:pt x="26657" y="17221"/>
                  </a:lnTo>
                  <a:lnTo>
                    <a:pt x="26352" y="17145"/>
                  </a:lnTo>
                  <a:lnTo>
                    <a:pt x="25400" y="17145"/>
                  </a:lnTo>
                  <a:lnTo>
                    <a:pt x="24892" y="17373"/>
                  </a:lnTo>
                  <a:lnTo>
                    <a:pt x="24117" y="18275"/>
                  </a:lnTo>
                  <a:lnTo>
                    <a:pt x="24028" y="18542"/>
                  </a:lnTo>
                  <a:lnTo>
                    <a:pt x="24117" y="20866"/>
                  </a:lnTo>
                  <a:lnTo>
                    <a:pt x="24892" y="21666"/>
                  </a:lnTo>
                  <a:lnTo>
                    <a:pt x="25361" y="21869"/>
                  </a:lnTo>
                  <a:lnTo>
                    <a:pt x="26136" y="21869"/>
                  </a:lnTo>
                  <a:lnTo>
                    <a:pt x="27927" y="20307"/>
                  </a:lnTo>
                  <a:lnTo>
                    <a:pt x="27190" y="20307"/>
                  </a:lnTo>
                  <a:lnTo>
                    <a:pt x="27127" y="20535"/>
                  </a:lnTo>
                  <a:lnTo>
                    <a:pt x="27051" y="20688"/>
                  </a:lnTo>
                  <a:lnTo>
                    <a:pt x="26682" y="21094"/>
                  </a:lnTo>
                  <a:lnTo>
                    <a:pt x="26365" y="21221"/>
                  </a:lnTo>
                  <a:lnTo>
                    <a:pt x="25552" y="21221"/>
                  </a:lnTo>
                  <a:lnTo>
                    <a:pt x="25273" y="21094"/>
                  </a:lnTo>
                  <a:lnTo>
                    <a:pt x="24841" y="20535"/>
                  </a:lnTo>
                  <a:lnTo>
                    <a:pt x="24726" y="19723"/>
                  </a:lnTo>
                  <a:lnTo>
                    <a:pt x="27990" y="19723"/>
                  </a:lnTo>
                  <a:lnTo>
                    <a:pt x="27990" y="19126"/>
                  </a:lnTo>
                  <a:close/>
                </a:path>
                <a:path w="147954" h="38735">
                  <a:moveTo>
                    <a:pt x="29705" y="31064"/>
                  </a:moveTo>
                  <a:lnTo>
                    <a:pt x="28994" y="31064"/>
                  </a:lnTo>
                  <a:lnTo>
                    <a:pt x="28994" y="33324"/>
                  </a:lnTo>
                  <a:lnTo>
                    <a:pt x="28905" y="33997"/>
                  </a:lnTo>
                  <a:lnTo>
                    <a:pt x="28905" y="35953"/>
                  </a:lnTo>
                  <a:lnTo>
                    <a:pt x="28460" y="36550"/>
                  </a:lnTo>
                  <a:lnTo>
                    <a:pt x="28168" y="36703"/>
                  </a:lnTo>
                  <a:lnTo>
                    <a:pt x="27381" y="36703"/>
                  </a:lnTo>
                  <a:lnTo>
                    <a:pt x="27063" y="36550"/>
                  </a:lnTo>
                  <a:lnTo>
                    <a:pt x="26682" y="35953"/>
                  </a:lnTo>
                  <a:lnTo>
                    <a:pt x="26670" y="34036"/>
                  </a:lnTo>
                  <a:lnTo>
                    <a:pt x="27139" y="33464"/>
                  </a:lnTo>
                  <a:lnTo>
                    <a:pt x="27444" y="33324"/>
                  </a:lnTo>
                  <a:lnTo>
                    <a:pt x="28155" y="33324"/>
                  </a:lnTo>
                  <a:lnTo>
                    <a:pt x="28435" y="33451"/>
                  </a:lnTo>
                  <a:lnTo>
                    <a:pt x="28905" y="33997"/>
                  </a:lnTo>
                  <a:lnTo>
                    <a:pt x="28905" y="33235"/>
                  </a:lnTo>
                  <a:lnTo>
                    <a:pt x="28663" y="32969"/>
                  </a:lnTo>
                  <a:lnTo>
                    <a:pt x="28295" y="32740"/>
                  </a:lnTo>
                  <a:lnTo>
                    <a:pt x="28016" y="32664"/>
                  </a:lnTo>
                  <a:lnTo>
                    <a:pt x="27063" y="32664"/>
                  </a:lnTo>
                  <a:lnTo>
                    <a:pt x="26631" y="32880"/>
                  </a:lnTo>
                  <a:lnTo>
                    <a:pt x="25920" y="33858"/>
                  </a:lnTo>
                  <a:lnTo>
                    <a:pt x="25869" y="34036"/>
                  </a:lnTo>
                  <a:lnTo>
                    <a:pt x="25946" y="36309"/>
                  </a:lnTo>
                  <a:lnTo>
                    <a:pt x="26670" y="37147"/>
                  </a:lnTo>
                  <a:lnTo>
                    <a:pt x="27089" y="37363"/>
                  </a:lnTo>
                  <a:lnTo>
                    <a:pt x="27901" y="37363"/>
                  </a:lnTo>
                  <a:lnTo>
                    <a:pt x="28168" y="37299"/>
                  </a:lnTo>
                  <a:lnTo>
                    <a:pt x="28651" y="37045"/>
                  </a:lnTo>
                  <a:lnTo>
                    <a:pt x="28854" y="36855"/>
                  </a:lnTo>
                  <a:lnTo>
                    <a:pt x="28956" y="36703"/>
                  </a:lnTo>
                  <a:lnTo>
                    <a:pt x="29032" y="37198"/>
                  </a:lnTo>
                  <a:lnTo>
                    <a:pt x="29705" y="37198"/>
                  </a:lnTo>
                  <a:lnTo>
                    <a:pt x="29705" y="36588"/>
                  </a:lnTo>
                  <a:lnTo>
                    <a:pt x="29705" y="31064"/>
                  </a:lnTo>
                  <a:close/>
                </a:path>
                <a:path w="147954" h="38735">
                  <a:moveTo>
                    <a:pt x="31584" y="32766"/>
                  </a:moveTo>
                  <a:lnTo>
                    <a:pt x="30810" y="32766"/>
                  </a:lnTo>
                  <a:lnTo>
                    <a:pt x="30810" y="37198"/>
                  </a:lnTo>
                  <a:lnTo>
                    <a:pt x="31584" y="37198"/>
                  </a:lnTo>
                  <a:lnTo>
                    <a:pt x="31584" y="32766"/>
                  </a:lnTo>
                  <a:close/>
                </a:path>
                <a:path w="147954" h="38735">
                  <a:moveTo>
                    <a:pt x="31584" y="31089"/>
                  </a:moveTo>
                  <a:lnTo>
                    <a:pt x="30810" y="31089"/>
                  </a:lnTo>
                  <a:lnTo>
                    <a:pt x="30810" y="31940"/>
                  </a:lnTo>
                  <a:lnTo>
                    <a:pt x="31584" y="31940"/>
                  </a:lnTo>
                  <a:lnTo>
                    <a:pt x="31584" y="31089"/>
                  </a:lnTo>
                  <a:close/>
                </a:path>
                <a:path w="147954" h="38735">
                  <a:moveTo>
                    <a:pt x="32524" y="17297"/>
                  </a:moveTo>
                  <a:lnTo>
                    <a:pt x="31838" y="17297"/>
                  </a:lnTo>
                  <a:lnTo>
                    <a:pt x="31838" y="17856"/>
                  </a:lnTo>
                  <a:lnTo>
                    <a:pt x="31724" y="17716"/>
                  </a:lnTo>
                  <a:lnTo>
                    <a:pt x="31724" y="18503"/>
                  </a:lnTo>
                  <a:lnTo>
                    <a:pt x="31623" y="20497"/>
                  </a:lnTo>
                  <a:lnTo>
                    <a:pt x="31432" y="20904"/>
                  </a:lnTo>
                  <a:lnTo>
                    <a:pt x="31051" y="21158"/>
                  </a:lnTo>
                  <a:lnTo>
                    <a:pt x="30175" y="21158"/>
                  </a:lnTo>
                  <a:lnTo>
                    <a:pt x="29895" y="21018"/>
                  </a:lnTo>
                  <a:lnTo>
                    <a:pt x="29489" y="20497"/>
                  </a:lnTo>
                  <a:lnTo>
                    <a:pt x="29451" y="18796"/>
                  </a:lnTo>
                  <a:lnTo>
                    <a:pt x="29730" y="18084"/>
                  </a:lnTo>
                  <a:lnTo>
                    <a:pt x="30099" y="17830"/>
                  </a:lnTo>
                  <a:lnTo>
                    <a:pt x="30975" y="17830"/>
                  </a:lnTo>
                  <a:lnTo>
                    <a:pt x="31267" y="17970"/>
                  </a:lnTo>
                  <a:lnTo>
                    <a:pt x="31724" y="18503"/>
                  </a:lnTo>
                  <a:lnTo>
                    <a:pt x="31724" y="17716"/>
                  </a:lnTo>
                  <a:lnTo>
                    <a:pt x="31546" y="17526"/>
                  </a:lnTo>
                  <a:lnTo>
                    <a:pt x="31140" y="17259"/>
                  </a:lnTo>
                  <a:lnTo>
                    <a:pt x="30835" y="17170"/>
                  </a:lnTo>
                  <a:lnTo>
                    <a:pt x="29972" y="17170"/>
                  </a:lnTo>
                  <a:lnTo>
                    <a:pt x="29527" y="17386"/>
                  </a:lnTo>
                  <a:lnTo>
                    <a:pt x="28790" y="18237"/>
                  </a:lnTo>
                  <a:lnTo>
                    <a:pt x="28714" y="18503"/>
                  </a:lnTo>
                  <a:lnTo>
                    <a:pt x="28790" y="20904"/>
                  </a:lnTo>
                  <a:lnTo>
                    <a:pt x="29527" y="21590"/>
                  </a:lnTo>
                  <a:lnTo>
                    <a:pt x="29946" y="21767"/>
                  </a:lnTo>
                  <a:lnTo>
                    <a:pt x="30772" y="21767"/>
                  </a:lnTo>
                  <a:lnTo>
                    <a:pt x="31051" y="21704"/>
                  </a:lnTo>
                  <a:lnTo>
                    <a:pt x="31470" y="21488"/>
                  </a:lnTo>
                  <a:lnTo>
                    <a:pt x="31661" y="21323"/>
                  </a:lnTo>
                  <a:lnTo>
                    <a:pt x="31762" y="21158"/>
                  </a:lnTo>
                  <a:lnTo>
                    <a:pt x="31699" y="22263"/>
                  </a:lnTo>
                  <a:lnTo>
                    <a:pt x="31483" y="22771"/>
                  </a:lnTo>
                  <a:lnTo>
                    <a:pt x="31102" y="22974"/>
                  </a:lnTo>
                  <a:lnTo>
                    <a:pt x="30162" y="22974"/>
                  </a:lnTo>
                  <a:lnTo>
                    <a:pt x="29895" y="22885"/>
                  </a:lnTo>
                  <a:lnTo>
                    <a:pt x="29629" y="22618"/>
                  </a:lnTo>
                  <a:lnTo>
                    <a:pt x="29514" y="22263"/>
                  </a:lnTo>
                  <a:lnTo>
                    <a:pt x="28752" y="22263"/>
                  </a:lnTo>
                  <a:lnTo>
                    <a:pt x="28829" y="22771"/>
                  </a:lnTo>
                  <a:lnTo>
                    <a:pt x="28981" y="23063"/>
                  </a:lnTo>
                  <a:lnTo>
                    <a:pt x="29629" y="23482"/>
                  </a:lnTo>
                  <a:lnTo>
                    <a:pt x="30035" y="23596"/>
                  </a:lnTo>
                  <a:lnTo>
                    <a:pt x="31381" y="23596"/>
                  </a:lnTo>
                  <a:lnTo>
                    <a:pt x="31965" y="23291"/>
                  </a:lnTo>
                  <a:lnTo>
                    <a:pt x="32131" y="22974"/>
                  </a:lnTo>
                  <a:lnTo>
                    <a:pt x="32448" y="22364"/>
                  </a:lnTo>
                  <a:lnTo>
                    <a:pt x="32524" y="21094"/>
                  </a:lnTo>
                  <a:lnTo>
                    <a:pt x="32524" y="17856"/>
                  </a:lnTo>
                  <a:lnTo>
                    <a:pt x="32524" y="17297"/>
                  </a:lnTo>
                  <a:close/>
                </a:path>
                <a:path w="147954" h="38735">
                  <a:moveTo>
                    <a:pt x="34328" y="32740"/>
                  </a:moveTo>
                  <a:lnTo>
                    <a:pt x="33616" y="32740"/>
                  </a:lnTo>
                  <a:lnTo>
                    <a:pt x="33616" y="31496"/>
                  </a:lnTo>
                  <a:lnTo>
                    <a:pt x="32854" y="31496"/>
                  </a:lnTo>
                  <a:lnTo>
                    <a:pt x="32854" y="32740"/>
                  </a:lnTo>
                  <a:lnTo>
                    <a:pt x="32258" y="32740"/>
                  </a:lnTo>
                  <a:lnTo>
                    <a:pt x="32258" y="33362"/>
                  </a:lnTo>
                  <a:lnTo>
                    <a:pt x="32854" y="33362"/>
                  </a:lnTo>
                  <a:lnTo>
                    <a:pt x="32854" y="36588"/>
                  </a:lnTo>
                  <a:lnTo>
                    <a:pt x="32918" y="36817"/>
                  </a:lnTo>
                  <a:lnTo>
                    <a:pt x="33172" y="37185"/>
                  </a:lnTo>
                  <a:lnTo>
                    <a:pt x="33413" y="37274"/>
                  </a:lnTo>
                  <a:lnTo>
                    <a:pt x="33870" y="37274"/>
                  </a:lnTo>
                  <a:lnTo>
                    <a:pt x="34239" y="37223"/>
                  </a:lnTo>
                  <a:lnTo>
                    <a:pt x="34328" y="36614"/>
                  </a:lnTo>
                  <a:lnTo>
                    <a:pt x="33934" y="36626"/>
                  </a:lnTo>
                  <a:lnTo>
                    <a:pt x="33667" y="36525"/>
                  </a:lnTo>
                  <a:lnTo>
                    <a:pt x="33616" y="33362"/>
                  </a:lnTo>
                  <a:lnTo>
                    <a:pt x="34328" y="33362"/>
                  </a:lnTo>
                  <a:lnTo>
                    <a:pt x="34328" y="32740"/>
                  </a:lnTo>
                  <a:close/>
                </a:path>
                <a:path w="147954" h="38735">
                  <a:moveTo>
                    <a:pt x="34417" y="17272"/>
                  </a:moveTo>
                  <a:lnTo>
                    <a:pt x="33655" y="17272"/>
                  </a:lnTo>
                  <a:lnTo>
                    <a:pt x="33655" y="21704"/>
                  </a:lnTo>
                  <a:lnTo>
                    <a:pt x="34417" y="21704"/>
                  </a:lnTo>
                  <a:lnTo>
                    <a:pt x="34417" y="17272"/>
                  </a:lnTo>
                  <a:close/>
                </a:path>
                <a:path w="147954" h="38735">
                  <a:moveTo>
                    <a:pt x="34417" y="15595"/>
                  </a:moveTo>
                  <a:lnTo>
                    <a:pt x="33655" y="15595"/>
                  </a:lnTo>
                  <a:lnTo>
                    <a:pt x="33655" y="16446"/>
                  </a:lnTo>
                  <a:lnTo>
                    <a:pt x="34417" y="16446"/>
                  </a:lnTo>
                  <a:lnTo>
                    <a:pt x="34417" y="15595"/>
                  </a:lnTo>
                  <a:close/>
                </a:path>
                <a:path w="147954" h="38735">
                  <a:moveTo>
                    <a:pt x="38595" y="34239"/>
                  </a:moveTo>
                  <a:lnTo>
                    <a:pt x="37299" y="32613"/>
                  </a:lnTo>
                  <a:lnTo>
                    <a:pt x="36207" y="32613"/>
                  </a:lnTo>
                  <a:lnTo>
                    <a:pt x="35725" y="32829"/>
                  </a:lnTo>
                  <a:lnTo>
                    <a:pt x="34963" y="33705"/>
                  </a:lnTo>
                  <a:lnTo>
                    <a:pt x="34772" y="34315"/>
                  </a:lnTo>
                  <a:lnTo>
                    <a:pt x="34772" y="35737"/>
                  </a:lnTo>
                  <a:lnTo>
                    <a:pt x="34950" y="36271"/>
                  </a:lnTo>
                  <a:lnTo>
                    <a:pt x="35636" y="37122"/>
                  </a:lnTo>
                  <a:lnTo>
                    <a:pt x="36106" y="37325"/>
                  </a:lnTo>
                  <a:lnTo>
                    <a:pt x="37211" y="37325"/>
                  </a:lnTo>
                  <a:lnTo>
                    <a:pt x="37630" y="37185"/>
                  </a:lnTo>
                  <a:lnTo>
                    <a:pt x="38303" y="36652"/>
                  </a:lnTo>
                  <a:lnTo>
                    <a:pt x="38506" y="36220"/>
                  </a:lnTo>
                  <a:lnTo>
                    <a:pt x="38595" y="35623"/>
                  </a:lnTo>
                  <a:lnTo>
                    <a:pt x="37858" y="35623"/>
                  </a:lnTo>
                  <a:lnTo>
                    <a:pt x="37795" y="35953"/>
                  </a:lnTo>
                  <a:lnTo>
                    <a:pt x="37668" y="36220"/>
                  </a:lnTo>
                  <a:lnTo>
                    <a:pt x="37299" y="36588"/>
                  </a:lnTo>
                  <a:lnTo>
                    <a:pt x="37058" y="36690"/>
                  </a:lnTo>
                  <a:lnTo>
                    <a:pt x="36347" y="36690"/>
                  </a:lnTo>
                  <a:lnTo>
                    <a:pt x="36042" y="36537"/>
                  </a:lnTo>
                  <a:lnTo>
                    <a:pt x="35661" y="35928"/>
                  </a:lnTo>
                  <a:lnTo>
                    <a:pt x="35572" y="35547"/>
                  </a:lnTo>
                  <a:lnTo>
                    <a:pt x="35572" y="34658"/>
                  </a:lnTo>
                  <a:lnTo>
                    <a:pt x="35636" y="34290"/>
                  </a:lnTo>
                  <a:lnTo>
                    <a:pt x="35979" y="33515"/>
                  </a:lnTo>
                  <a:lnTo>
                    <a:pt x="36322" y="33286"/>
                  </a:lnTo>
                  <a:lnTo>
                    <a:pt x="37147" y="33286"/>
                  </a:lnTo>
                  <a:lnTo>
                    <a:pt x="37401" y="33375"/>
                  </a:lnTo>
                  <a:lnTo>
                    <a:pt x="37719" y="33743"/>
                  </a:lnTo>
                  <a:lnTo>
                    <a:pt x="37820" y="33972"/>
                  </a:lnTo>
                  <a:lnTo>
                    <a:pt x="37858" y="34239"/>
                  </a:lnTo>
                  <a:lnTo>
                    <a:pt x="38595" y="34239"/>
                  </a:lnTo>
                  <a:close/>
                </a:path>
                <a:path w="147954" h="38735">
                  <a:moveTo>
                    <a:pt x="38950" y="20002"/>
                  </a:moveTo>
                  <a:lnTo>
                    <a:pt x="38798" y="19710"/>
                  </a:lnTo>
                  <a:lnTo>
                    <a:pt x="38328" y="19392"/>
                  </a:lnTo>
                  <a:lnTo>
                    <a:pt x="37973" y="19265"/>
                  </a:lnTo>
                  <a:lnTo>
                    <a:pt x="36728" y="18961"/>
                  </a:lnTo>
                  <a:lnTo>
                    <a:pt x="36563" y="18897"/>
                  </a:lnTo>
                  <a:lnTo>
                    <a:pt x="36258" y="18719"/>
                  </a:lnTo>
                  <a:lnTo>
                    <a:pt x="36156" y="18554"/>
                  </a:lnTo>
                  <a:lnTo>
                    <a:pt x="36156" y="18186"/>
                  </a:lnTo>
                  <a:lnTo>
                    <a:pt x="36233" y="18046"/>
                  </a:lnTo>
                  <a:lnTo>
                    <a:pt x="36525" y="17830"/>
                  </a:lnTo>
                  <a:lnTo>
                    <a:pt x="36741" y="17780"/>
                  </a:lnTo>
                  <a:lnTo>
                    <a:pt x="37439" y="17780"/>
                  </a:lnTo>
                  <a:lnTo>
                    <a:pt x="38100" y="18529"/>
                  </a:lnTo>
                  <a:lnTo>
                    <a:pt x="38798" y="18529"/>
                  </a:lnTo>
                  <a:lnTo>
                    <a:pt x="38811" y="18249"/>
                  </a:lnTo>
                  <a:lnTo>
                    <a:pt x="38722" y="17983"/>
                  </a:lnTo>
                  <a:lnTo>
                    <a:pt x="38239" y="17335"/>
                  </a:lnTo>
                  <a:lnTo>
                    <a:pt x="37757" y="17132"/>
                  </a:lnTo>
                  <a:lnTo>
                    <a:pt x="36563" y="17132"/>
                  </a:lnTo>
                  <a:lnTo>
                    <a:pt x="36156" y="17272"/>
                  </a:lnTo>
                  <a:lnTo>
                    <a:pt x="35547" y="17780"/>
                  </a:lnTo>
                  <a:lnTo>
                    <a:pt x="35394" y="18122"/>
                  </a:lnTo>
                  <a:lnTo>
                    <a:pt x="35394" y="18910"/>
                  </a:lnTo>
                  <a:lnTo>
                    <a:pt x="35560" y="19189"/>
                  </a:lnTo>
                  <a:lnTo>
                    <a:pt x="36055" y="19507"/>
                  </a:lnTo>
                  <a:lnTo>
                    <a:pt x="36347" y="19608"/>
                  </a:lnTo>
                  <a:lnTo>
                    <a:pt x="37630" y="19939"/>
                  </a:lnTo>
                  <a:lnTo>
                    <a:pt x="37846" y="20002"/>
                  </a:lnTo>
                  <a:lnTo>
                    <a:pt x="38125" y="20167"/>
                  </a:lnTo>
                  <a:lnTo>
                    <a:pt x="38214" y="20320"/>
                  </a:lnTo>
                  <a:lnTo>
                    <a:pt x="38214" y="20764"/>
                  </a:lnTo>
                  <a:lnTo>
                    <a:pt x="38100" y="20942"/>
                  </a:lnTo>
                  <a:lnTo>
                    <a:pt x="37680" y="21183"/>
                  </a:lnTo>
                  <a:lnTo>
                    <a:pt x="37439" y="21247"/>
                  </a:lnTo>
                  <a:lnTo>
                    <a:pt x="36690" y="21247"/>
                  </a:lnTo>
                  <a:lnTo>
                    <a:pt x="36372" y="21132"/>
                  </a:lnTo>
                  <a:lnTo>
                    <a:pt x="36080" y="20751"/>
                  </a:lnTo>
                  <a:lnTo>
                    <a:pt x="36017" y="20561"/>
                  </a:lnTo>
                  <a:lnTo>
                    <a:pt x="35991" y="20307"/>
                  </a:lnTo>
                  <a:lnTo>
                    <a:pt x="35267" y="20307"/>
                  </a:lnTo>
                  <a:lnTo>
                    <a:pt x="35293" y="20751"/>
                  </a:lnTo>
                  <a:lnTo>
                    <a:pt x="35445" y="21132"/>
                  </a:lnTo>
                  <a:lnTo>
                    <a:pt x="35991" y="21729"/>
                  </a:lnTo>
                  <a:lnTo>
                    <a:pt x="36461" y="21882"/>
                  </a:lnTo>
                  <a:lnTo>
                    <a:pt x="37744" y="21882"/>
                  </a:lnTo>
                  <a:lnTo>
                    <a:pt x="38201" y="21742"/>
                  </a:lnTo>
                  <a:lnTo>
                    <a:pt x="38798" y="21158"/>
                  </a:lnTo>
                  <a:lnTo>
                    <a:pt x="38950" y="20815"/>
                  </a:lnTo>
                  <a:lnTo>
                    <a:pt x="38950" y="20002"/>
                  </a:lnTo>
                  <a:close/>
                </a:path>
                <a:path w="147954" h="38735">
                  <a:moveTo>
                    <a:pt x="41427" y="17246"/>
                  </a:moveTo>
                  <a:lnTo>
                    <a:pt x="40716" y="17246"/>
                  </a:lnTo>
                  <a:lnTo>
                    <a:pt x="40716" y="16002"/>
                  </a:lnTo>
                  <a:lnTo>
                    <a:pt x="39954" y="16002"/>
                  </a:lnTo>
                  <a:lnTo>
                    <a:pt x="39954" y="17246"/>
                  </a:lnTo>
                  <a:lnTo>
                    <a:pt x="39357" y="17246"/>
                  </a:lnTo>
                  <a:lnTo>
                    <a:pt x="39357" y="17868"/>
                  </a:lnTo>
                  <a:lnTo>
                    <a:pt x="39954" y="17868"/>
                  </a:lnTo>
                  <a:lnTo>
                    <a:pt x="39954" y="21094"/>
                  </a:lnTo>
                  <a:lnTo>
                    <a:pt x="40017" y="21336"/>
                  </a:lnTo>
                  <a:lnTo>
                    <a:pt x="40271" y="21691"/>
                  </a:lnTo>
                  <a:lnTo>
                    <a:pt x="40513" y="21780"/>
                  </a:lnTo>
                  <a:lnTo>
                    <a:pt x="40970" y="21780"/>
                  </a:lnTo>
                  <a:lnTo>
                    <a:pt x="41338" y="21742"/>
                  </a:lnTo>
                  <a:lnTo>
                    <a:pt x="41427" y="21120"/>
                  </a:lnTo>
                  <a:lnTo>
                    <a:pt x="41033" y="21132"/>
                  </a:lnTo>
                  <a:lnTo>
                    <a:pt x="40767" y="21031"/>
                  </a:lnTo>
                  <a:lnTo>
                    <a:pt x="40716" y="17868"/>
                  </a:lnTo>
                  <a:lnTo>
                    <a:pt x="41427" y="17868"/>
                  </a:lnTo>
                  <a:lnTo>
                    <a:pt x="41427" y="17246"/>
                  </a:lnTo>
                  <a:close/>
                </a:path>
                <a:path w="147954" h="38735">
                  <a:moveTo>
                    <a:pt x="43192" y="34137"/>
                  </a:moveTo>
                  <a:lnTo>
                    <a:pt x="42989" y="33566"/>
                  </a:lnTo>
                  <a:lnTo>
                    <a:pt x="42672" y="33261"/>
                  </a:lnTo>
                  <a:lnTo>
                    <a:pt x="42329" y="32943"/>
                  </a:lnTo>
                  <a:lnTo>
                    <a:pt x="42329" y="34137"/>
                  </a:lnTo>
                  <a:lnTo>
                    <a:pt x="42240" y="35928"/>
                  </a:lnTo>
                  <a:lnTo>
                    <a:pt x="41948" y="36525"/>
                  </a:lnTo>
                  <a:lnTo>
                    <a:pt x="41605" y="36715"/>
                  </a:lnTo>
                  <a:lnTo>
                    <a:pt x="40652" y="36715"/>
                  </a:lnTo>
                  <a:lnTo>
                    <a:pt x="40322" y="36563"/>
                  </a:lnTo>
                  <a:lnTo>
                    <a:pt x="39916" y="35928"/>
                  </a:lnTo>
                  <a:lnTo>
                    <a:pt x="39916" y="34137"/>
                  </a:lnTo>
                  <a:lnTo>
                    <a:pt x="40322" y="33439"/>
                  </a:lnTo>
                  <a:lnTo>
                    <a:pt x="40652" y="33261"/>
                  </a:lnTo>
                  <a:lnTo>
                    <a:pt x="41630" y="33261"/>
                  </a:lnTo>
                  <a:lnTo>
                    <a:pt x="41935" y="33439"/>
                  </a:lnTo>
                  <a:lnTo>
                    <a:pt x="42037" y="33566"/>
                  </a:lnTo>
                  <a:lnTo>
                    <a:pt x="42329" y="34137"/>
                  </a:lnTo>
                  <a:lnTo>
                    <a:pt x="42329" y="32943"/>
                  </a:lnTo>
                  <a:lnTo>
                    <a:pt x="42189" y="32804"/>
                  </a:lnTo>
                  <a:lnTo>
                    <a:pt x="41706" y="32613"/>
                  </a:lnTo>
                  <a:lnTo>
                    <a:pt x="40500" y="32613"/>
                  </a:lnTo>
                  <a:lnTo>
                    <a:pt x="39979" y="32842"/>
                  </a:lnTo>
                  <a:lnTo>
                    <a:pt x="39230" y="33731"/>
                  </a:lnTo>
                  <a:lnTo>
                    <a:pt x="39090" y="34137"/>
                  </a:lnTo>
                  <a:lnTo>
                    <a:pt x="39217" y="36322"/>
                  </a:lnTo>
                  <a:lnTo>
                    <a:pt x="39941" y="37160"/>
                  </a:lnTo>
                  <a:lnTo>
                    <a:pt x="40424" y="37363"/>
                  </a:lnTo>
                  <a:lnTo>
                    <a:pt x="41770" y="37363"/>
                  </a:lnTo>
                  <a:lnTo>
                    <a:pt x="42316" y="37134"/>
                  </a:lnTo>
                  <a:lnTo>
                    <a:pt x="42621" y="36715"/>
                  </a:lnTo>
                  <a:lnTo>
                    <a:pt x="43014" y="36195"/>
                  </a:lnTo>
                  <a:lnTo>
                    <a:pt x="43091" y="35928"/>
                  </a:lnTo>
                  <a:lnTo>
                    <a:pt x="43192" y="34137"/>
                  </a:lnTo>
                  <a:close/>
                </a:path>
                <a:path w="147954" h="38735">
                  <a:moveTo>
                    <a:pt x="44361" y="17170"/>
                  </a:moveTo>
                  <a:lnTo>
                    <a:pt x="44132" y="17145"/>
                  </a:lnTo>
                  <a:lnTo>
                    <a:pt x="43827" y="17145"/>
                  </a:lnTo>
                  <a:lnTo>
                    <a:pt x="43561" y="17259"/>
                  </a:lnTo>
                  <a:lnTo>
                    <a:pt x="43116" y="17691"/>
                  </a:lnTo>
                  <a:lnTo>
                    <a:pt x="42964" y="17868"/>
                  </a:lnTo>
                  <a:lnTo>
                    <a:pt x="42913" y="18021"/>
                  </a:lnTo>
                  <a:lnTo>
                    <a:pt x="42913" y="17246"/>
                  </a:lnTo>
                  <a:lnTo>
                    <a:pt x="42202" y="17246"/>
                  </a:lnTo>
                  <a:lnTo>
                    <a:pt x="42202" y="21704"/>
                  </a:lnTo>
                  <a:lnTo>
                    <a:pt x="42951" y="21704"/>
                  </a:lnTo>
                  <a:lnTo>
                    <a:pt x="42951" y="18834"/>
                  </a:lnTo>
                  <a:lnTo>
                    <a:pt x="43053" y="18554"/>
                  </a:lnTo>
                  <a:lnTo>
                    <a:pt x="43459" y="18059"/>
                  </a:lnTo>
                  <a:lnTo>
                    <a:pt x="43738" y="17945"/>
                  </a:lnTo>
                  <a:lnTo>
                    <a:pt x="44119" y="17945"/>
                  </a:lnTo>
                  <a:lnTo>
                    <a:pt x="44361" y="17957"/>
                  </a:lnTo>
                  <a:lnTo>
                    <a:pt x="44361" y="17170"/>
                  </a:lnTo>
                  <a:close/>
                </a:path>
                <a:path w="147954" h="38735">
                  <a:moveTo>
                    <a:pt x="47650" y="32740"/>
                  </a:moveTo>
                  <a:lnTo>
                    <a:pt x="46901" y="32740"/>
                  </a:lnTo>
                  <a:lnTo>
                    <a:pt x="46901" y="35369"/>
                  </a:lnTo>
                  <a:lnTo>
                    <a:pt x="46850" y="35712"/>
                  </a:lnTo>
                  <a:lnTo>
                    <a:pt x="46558" y="36423"/>
                  </a:lnTo>
                  <a:lnTo>
                    <a:pt x="46202" y="36664"/>
                  </a:lnTo>
                  <a:lnTo>
                    <a:pt x="45313" y="36664"/>
                  </a:lnTo>
                  <a:lnTo>
                    <a:pt x="45072" y="36525"/>
                  </a:lnTo>
                  <a:lnTo>
                    <a:pt x="44869" y="36118"/>
                  </a:lnTo>
                  <a:lnTo>
                    <a:pt x="44831" y="35928"/>
                  </a:lnTo>
                  <a:lnTo>
                    <a:pt x="44831" y="32740"/>
                  </a:lnTo>
                  <a:lnTo>
                    <a:pt x="44069" y="32740"/>
                  </a:lnTo>
                  <a:lnTo>
                    <a:pt x="44069" y="36156"/>
                  </a:lnTo>
                  <a:lnTo>
                    <a:pt x="44132" y="36461"/>
                  </a:lnTo>
                  <a:lnTo>
                    <a:pt x="44475" y="37109"/>
                  </a:lnTo>
                  <a:lnTo>
                    <a:pt x="44907" y="37325"/>
                  </a:lnTo>
                  <a:lnTo>
                    <a:pt x="45948" y="37325"/>
                  </a:lnTo>
                  <a:lnTo>
                    <a:pt x="46304" y="37211"/>
                  </a:lnTo>
                  <a:lnTo>
                    <a:pt x="46736" y="36855"/>
                  </a:lnTo>
                  <a:lnTo>
                    <a:pt x="46850" y="36715"/>
                  </a:lnTo>
                  <a:lnTo>
                    <a:pt x="46951" y="36550"/>
                  </a:lnTo>
                  <a:lnTo>
                    <a:pt x="46939" y="37198"/>
                  </a:lnTo>
                  <a:lnTo>
                    <a:pt x="47650" y="37198"/>
                  </a:lnTo>
                  <a:lnTo>
                    <a:pt x="47650" y="32740"/>
                  </a:lnTo>
                  <a:close/>
                </a:path>
                <a:path w="147954" h="38735">
                  <a:moveTo>
                    <a:pt x="49022" y="21170"/>
                  </a:moveTo>
                  <a:lnTo>
                    <a:pt x="48679" y="21196"/>
                  </a:lnTo>
                  <a:lnTo>
                    <a:pt x="48526" y="19443"/>
                  </a:lnTo>
                  <a:lnTo>
                    <a:pt x="48437" y="17780"/>
                  </a:lnTo>
                  <a:lnTo>
                    <a:pt x="48374" y="17640"/>
                  </a:lnTo>
                  <a:lnTo>
                    <a:pt x="47777" y="17284"/>
                  </a:lnTo>
                  <a:lnTo>
                    <a:pt x="47777" y="19443"/>
                  </a:lnTo>
                  <a:lnTo>
                    <a:pt x="47777" y="20497"/>
                  </a:lnTo>
                  <a:lnTo>
                    <a:pt x="47574" y="20828"/>
                  </a:lnTo>
                  <a:lnTo>
                    <a:pt x="46901" y="21158"/>
                  </a:lnTo>
                  <a:lnTo>
                    <a:pt x="46647" y="21221"/>
                  </a:lnTo>
                  <a:lnTo>
                    <a:pt x="46177" y="21221"/>
                  </a:lnTo>
                  <a:lnTo>
                    <a:pt x="46050" y="21183"/>
                  </a:lnTo>
                  <a:lnTo>
                    <a:pt x="45821" y="21031"/>
                  </a:lnTo>
                  <a:lnTo>
                    <a:pt x="45707" y="20027"/>
                  </a:lnTo>
                  <a:lnTo>
                    <a:pt x="46075" y="19824"/>
                  </a:lnTo>
                  <a:lnTo>
                    <a:pt x="46278" y="19761"/>
                  </a:lnTo>
                  <a:lnTo>
                    <a:pt x="47142" y="19659"/>
                  </a:lnTo>
                  <a:lnTo>
                    <a:pt x="47574" y="19545"/>
                  </a:lnTo>
                  <a:lnTo>
                    <a:pt x="47777" y="19443"/>
                  </a:lnTo>
                  <a:lnTo>
                    <a:pt x="47777" y="17284"/>
                  </a:lnTo>
                  <a:lnTo>
                    <a:pt x="47282" y="17145"/>
                  </a:lnTo>
                  <a:lnTo>
                    <a:pt x="46316" y="17145"/>
                  </a:lnTo>
                  <a:lnTo>
                    <a:pt x="45034" y="18618"/>
                  </a:lnTo>
                  <a:lnTo>
                    <a:pt x="45732" y="18618"/>
                  </a:lnTo>
                  <a:lnTo>
                    <a:pt x="45821" y="18211"/>
                  </a:lnTo>
                  <a:lnTo>
                    <a:pt x="46075" y="17881"/>
                  </a:lnTo>
                  <a:lnTo>
                    <a:pt x="46355" y="17780"/>
                  </a:lnTo>
                  <a:lnTo>
                    <a:pt x="47091" y="17780"/>
                  </a:lnTo>
                  <a:lnTo>
                    <a:pt x="47345" y="17830"/>
                  </a:lnTo>
                  <a:lnTo>
                    <a:pt x="47701" y="18059"/>
                  </a:lnTo>
                  <a:lnTo>
                    <a:pt x="47688" y="18910"/>
                  </a:lnTo>
                  <a:lnTo>
                    <a:pt x="45796" y="19215"/>
                  </a:lnTo>
                  <a:lnTo>
                    <a:pt x="45453" y="19354"/>
                  </a:lnTo>
                  <a:lnTo>
                    <a:pt x="44932" y="19824"/>
                  </a:lnTo>
                  <a:lnTo>
                    <a:pt x="45034" y="21323"/>
                  </a:lnTo>
                  <a:lnTo>
                    <a:pt x="45440" y="21717"/>
                  </a:lnTo>
                  <a:lnTo>
                    <a:pt x="45796" y="21856"/>
                  </a:lnTo>
                  <a:lnTo>
                    <a:pt x="46558" y="21856"/>
                  </a:lnTo>
                  <a:lnTo>
                    <a:pt x="46875" y="21780"/>
                  </a:lnTo>
                  <a:lnTo>
                    <a:pt x="47447" y="21488"/>
                  </a:lnTo>
                  <a:lnTo>
                    <a:pt x="47663" y="21323"/>
                  </a:lnTo>
                  <a:lnTo>
                    <a:pt x="47815" y="21120"/>
                  </a:lnTo>
                  <a:lnTo>
                    <a:pt x="47917" y="21488"/>
                  </a:lnTo>
                  <a:lnTo>
                    <a:pt x="48069" y="21717"/>
                  </a:lnTo>
                  <a:lnTo>
                    <a:pt x="48247" y="21805"/>
                  </a:lnTo>
                  <a:lnTo>
                    <a:pt x="48615" y="21805"/>
                  </a:lnTo>
                  <a:lnTo>
                    <a:pt x="48996" y="21742"/>
                  </a:lnTo>
                  <a:lnTo>
                    <a:pt x="49022" y="21196"/>
                  </a:lnTo>
                  <a:close/>
                </a:path>
                <a:path w="147954" h="38735">
                  <a:moveTo>
                    <a:pt x="51371" y="17246"/>
                  </a:moveTo>
                  <a:lnTo>
                    <a:pt x="50660" y="17246"/>
                  </a:lnTo>
                  <a:lnTo>
                    <a:pt x="50660" y="16002"/>
                  </a:lnTo>
                  <a:lnTo>
                    <a:pt x="49911" y="16002"/>
                  </a:lnTo>
                  <a:lnTo>
                    <a:pt x="49911" y="17246"/>
                  </a:lnTo>
                  <a:lnTo>
                    <a:pt x="49301" y="17246"/>
                  </a:lnTo>
                  <a:lnTo>
                    <a:pt x="49301" y="17868"/>
                  </a:lnTo>
                  <a:lnTo>
                    <a:pt x="49911" y="17868"/>
                  </a:lnTo>
                  <a:lnTo>
                    <a:pt x="49911" y="21094"/>
                  </a:lnTo>
                  <a:lnTo>
                    <a:pt x="49974" y="21336"/>
                  </a:lnTo>
                  <a:lnTo>
                    <a:pt x="50215" y="21691"/>
                  </a:lnTo>
                  <a:lnTo>
                    <a:pt x="50457" y="21780"/>
                  </a:lnTo>
                  <a:lnTo>
                    <a:pt x="50914" y="21780"/>
                  </a:lnTo>
                  <a:lnTo>
                    <a:pt x="51282" y="21742"/>
                  </a:lnTo>
                  <a:lnTo>
                    <a:pt x="51371" y="21120"/>
                  </a:lnTo>
                  <a:lnTo>
                    <a:pt x="50977" y="21132"/>
                  </a:lnTo>
                  <a:lnTo>
                    <a:pt x="50711" y="21031"/>
                  </a:lnTo>
                  <a:lnTo>
                    <a:pt x="50660" y="17868"/>
                  </a:lnTo>
                  <a:lnTo>
                    <a:pt x="51371" y="17868"/>
                  </a:lnTo>
                  <a:lnTo>
                    <a:pt x="51371" y="17246"/>
                  </a:lnTo>
                  <a:close/>
                </a:path>
                <a:path w="147954" h="38735">
                  <a:moveTo>
                    <a:pt x="52451" y="33896"/>
                  </a:moveTo>
                  <a:lnTo>
                    <a:pt x="52387" y="33540"/>
                  </a:lnTo>
                  <a:lnTo>
                    <a:pt x="52044" y="32867"/>
                  </a:lnTo>
                  <a:lnTo>
                    <a:pt x="51625" y="32639"/>
                  </a:lnTo>
                  <a:lnTo>
                    <a:pt x="50698" y="32639"/>
                  </a:lnTo>
                  <a:lnTo>
                    <a:pt x="50431" y="32702"/>
                  </a:lnTo>
                  <a:lnTo>
                    <a:pt x="49961" y="32931"/>
                  </a:lnTo>
                  <a:lnTo>
                    <a:pt x="49745" y="33121"/>
                  </a:lnTo>
                  <a:lnTo>
                    <a:pt x="49530" y="33375"/>
                  </a:lnTo>
                  <a:lnTo>
                    <a:pt x="49530" y="32740"/>
                  </a:lnTo>
                  <a:lnTo>
                    <a:pt x="48818" y="32740"/>
                  </a:lnTo>
                  <a:lnTo>
                    <a:pt x="48818" y="37198"/>
                  </a:lnTo>
                  <a:lnTo>
                    <a:pt x="49568" y="37198"/>
                  </a:lnTo>
                  <a:lnTo>
                    <a:pt x="49568" y="34569"/>
                  </a:lnTo>
                  <a:lnTo>
                    <a:pt x="49593" y="34353"/>
                  </a:lnTo>
                  <a:lnTo>
                    <a:pt x="50673" y="33324"/>
                  </a:lnTo>
                  <a:lnTo>
                    <a:pt x="51193" y="33324"/>
                  </a:lnTo>
                  <a:lnTo>
                    <a:pt x="51435" y="33464"/>
                  </a:lnTo>
                  <a:lnTo>
                    <a:pt x="51650" y="33896"/>
                  </a:lnTo>
                  <a:lnTo>
                    <a:pt x="51689" y="34124"/>
                  </a:lnTo>
                  <a:lnTo>
                    <a:pt x="51689" y="37198"/>
                  </a:lnTo>
                  <a:lnTo>
                    <a:pt x="52451" y="37198"/>
                  </a:lnTo>
                  <a:lnTo>
                    <a:pt x="52451" y="33896"/>
                  </a:lnTo>
                  <a:close/>
                </a:path>
                <a:path w="147954" h="38735">
                  <a:moveTo>
                    <a:pt x="52882" y="17272"/>
                  </a:moveTo>
                  <a:lnTo>
                    <a:pt x="52120" y="17272"/>
                  </a:lnTo>
                  <a:lnTo>
                    <a:pt x="52120" y="21704"/>
                  </a:lnTo>
                  <a:lnTo>
                    <a:pt x="52882" y="21704"/>
                  </a:lnTo>
                  <a:lnTo>
                    <a:pt x="52882" y="17272"/>
                  </a:lnTo>
                  <a:close/>
                </a:path>
                <a:path w="147954" h="38735">
                  <a:moveTo>
                    <a:pt x="52882" y="15595"/>
                  </a:moveTo>
                  <a:lnTo>
                    <a:pt x="52120" y="15595"/>
                  </a:lnTo>
                  <a:lnTo>
                    <a:pt x="52120" y="16446"/>
                  </a:lnTo>
                  <a:lnTo>
                    <a:pt x="52882" y="16446"/>
                  </a:lnTo>
                  <a:lnTo>
                    <a:pt x="52882" y="15595"/>
                  </a:lnTo>
                  <a:close/>
                </a:path>
                <a:path w="147954" h="38735">
                  <a:moveTo>
                    <a:pt x="55181" y="32740"/>
                  </a:moveTo>
                  <a:lnTo>
                    <a:pt x="54470" y="32740"/>
                  </a:lnTo>
                  <a:lnTo>
                    <a:pt x="54470" y="31496"/>
                  </a:lnTo>
                  <a:lnTo>
                    <a:pt x="53708" y="31496"/>
                  </a:lnTo>
                  <a:lnTo>
                    <a:pt x="53708" y="32740"/>
                  </a:lnTo>
                  <a:lnTo>
                    <a:pt x="53111" y="32740"/>
                  </a:lnTo>
                  <a:lnTo>
                    <a:pt x="53111" y="33362"/>
                  </a:lnTo>
                  <a:lnTo>
                    <a:pt x="53708" y="33362"/>
                  </a:lnTo>
                  <a:lnTo>
                    <a:pt x="53708" y="36588"/>
                  </a:lnTo>
                  <a:lnTo>
                    <a:pt x="53771" y="36817"/>
                  </a:lnTo>
                  <a:lnTo>
                    <a:pt x="54013" y="37185"/>
                  </a:lnTo>
                  <a:lnTo>
                    <a:pt x="54254" y="37274"/>
                  </a:lnTo>
                  <a:lnTo>
                    <a:pt x="54724" y="37274"/>
                  </a:lnTo>
                  <a:lnTo>
                    <a:pt x="55092" y="37223"/>
                  </a:lnTo>
                  <a:lnTo>
                    <a:pt x="55181" y="36614"/>
                  </a:lnTo>
                  <a:lnTo>
                    <a:pt x="54787" y="36626"/>
                  </a:lnTo>
                  <a:lnTo>
                    <a:pt x="54521" y="36525"/>
                  </a:lnTo>
                  <a:lnTo>
                    <a:pt x="54470" y="33362"/>
                  </a:lnTo>
                  <a:lnTo>
                    <a:pt x="55181" y="33362"/>
                  </a:lnTo>
                  <a:lnTo>
                    <a:pt x="55181" y="32740"/>
                  </a:lnTo>
                  <a:close/>
                </a:path>
                <a:path w="147954" h="38735">
                  <a:moveTo>
                    <a:pt x="57861" y="18643"/>
                  </a:moveTo>
                  <a:lnTo>
                    <a:pt x="57670" y="18084"/>
                  </a:lnTo>
                  <a:lnTo>
                    <a:pt x="57353" y="17780"/>
                  </a:lnTo>
                  <a:lnTo>
                    <a:pt x="57010" y="17449"/>
                  </a:lnTo>
                  <a:lnTo>
                    <a:pt x="57010" y="18643"/>
                  </a:lnTo>
                  <a:lnTo>
                    <a:pt x="56921" y="20434"/>
                  </a:lnTo>
                  <a:lnTo>
                    <a:pt x="56629" y="21031"/>
                  </a:lnTo>
                  <a:lnTo>
                    <a:pt x="56286" y="21234"/>
                  </a:lnTo>
                  <a:lnTo>
                    <a:pt x="55333" y="21234"/>
                  </a:lnTo>
                  <a:lnTo>
                    <a:pt x="55003" y="21069"/>
                  </a:lnTo>
                  <a:lnTo>
                    <a:pt x="54584" y="20434"/>
                  </a:lnTo>
                  <a:lnTo>
                    <a:pt x="54597" y="18643"/>
                  </a:lnTo>
                  <a:lnTo>
                    <a:pt x="57010" y="18643"/>
                  </a:lnTo>
                  <a:lnTo>
                    <a:pt x="57010" y="17449"/>
                  </a:lnTo>
                  <a:lnTo>
                    <a:pt x="56870" y="17310"/>
                  </a:lnTo>
                  <a:lnTo>
                    <a:pt x="56388" y="17119"/>
                  </a:lnTo>
                  <a:lnTo>
                    <a:pt x="55181" y="17119"/>
                  </a:lnTo>
                  <a:lnTo>
                    <a:pt x="54660" y="17348"/>
                  </a:lnTo>
                  <a:lnTo>
                    <a:pt x="53911" y="18237"/>
                  </a:lnTo>
                  <a:lnTo>
                    <a:pt x="53771" y="18643"/>
                  </a:lnTo>
                  <a:lnTo>
                    <a:pt x="53898" y="20828"/>
                  </a:lnTo>
                  <a:lnTo>
                    <a:pt x="54610" y="21666"/>
                  </a:lnTo>
                  <a:lnTo>
                    <a:pt x="55105" y="21869"/>
                  </a:lnTo>
                  <a:lnTo>
                    <a:pt x="56451" y="21869"/>
                  </a:lnTo>
                  <a:lnTo>
                    <a:pt x="56997" y="21640"/>
                  </a:lnTo>
                  <a:lnTo>
                    <a:pt x="57302" y="21234"/>
                  </a:lnTo>
                  <a:lnTo>
                    <a:pt x="57696" y="20701"/>
                  </a:lnTo>
                  <a:lnTo>
                    <a:pt x="57772" y="20434"/>
                  </a:lnTo>
                  <a:lnTo>
                    <a:pt x="57861" y="18643"/>
                  </a:lnTo>
                  <a:close/>
                </a:path>
                <a:path w="147954" h="38735">
                  <a:moveTo>
                    <a:pt x="59423" y="31089"/>
                  </a:moveTo>
                  <a:lnTo>
                    <a:pt x="58585" y="31089"/>
                  </a:lnTo>
                  <a:lnTo>
                    <a:pt x="58585" y="37198"/>
                  </a:lnTo>
                  <a:lnTo>
                    <a:pt x="59423" y="37198"/>
                  </a:lnTo>
                  <a:lnTo>
                    <a:pt x="59423" y="31089"/>
                  </a:lnTo>
                  <a:close/>
                </a:path>
                <a:path w="147954" h="38735">
                  <a:moveTo>
                    <a:pt x="62395" y="18402"/>
                  </a:moveTo>
                  <a:lnTo>
                    <a:pt x="62331" y="18046"/>
                  </a:lnTo>
                  <a:lnTo>
                    <a:pt x="61988" y="17373"/>
                  </a:lnTo>
                  <a:lnTo>
                    <a:pt x="61556" y="17145"/>
                  </a:lnTo>
                  <a:lnTo>
                    <a:pt x="60642" y="17145"/>
                  </a:lnTo>
                  <a:lnTo>
                    <a:pt x="60375" y="17208"/>
                  </a:lnTo>
                  <a:lnTo>
                    <a:pt x="59905" y="17437"/>
                  </a:lnTo>
                  <a:lnTo>
                    <a:pt x="59677" y="17627"/>
                  </a:lnTo>
                  <a:lnTo>
                    <a:pt x="59474" y="17881"/>
                  </a:lnTo>
                  <a:lnTo>
                    <a:pt x="59474" y="17246"/>
                  </a:lnTo>
                  <a:lnTo>
                    <a:pt x="58762" y="17246"/>
                  </a:lnTo>
                  <a:lnTo>
                    <a:pt x="58762" y="21704"/>
                  </a:lnTo>
                  <a:lnTo>
                    <a:pt x="59512" y="21704"/>
                  </a:lnTo>
                  <a:lnTo>
                    <a:pt x="59512" y="19088"/>
                  </a:lnTo>
                  <a:lnTo>
                    <a:pt x="59524" y="18859"/>
                  </a:lnTo>
                  <a:lnTo>
                    <a:pt x="60604" y="17830"/>
                  </a:lnTo>
                  <a:lnTo>
                    <a:pt x="61137" y="17830"/>
                  </a:lnTo>
                  <a:lnTo>
                    <a:pt x="61379" y="17970"/>
                  </a:lnTo>
                  <a:lnTo>
                    <a:pt x="61582" y="18415"/>
                  </a:lnTo>
                  <a:lnTo>
                    <a:pt x="61633" y="18630"/>
                  </a:lnTo>
                  <a:lnTo>
                    <a:pt x="61633" y="21704"/>
                  </a:lnTo>
                  <a:lnTo>
                    <a:pt x="62395" y="21704"/>
                  </a:lnTo>
                  <a:lnTo>
                    <a:pt x="62395" y="18402"/>
                  </a:lnTo>
                  <a:close/>
                </a:path>
                <a:path w="147954" h="38735">
                  <a:moveTo>
                    <a:pt x="65620" y="31089"/>
                  </a:moveTo>
                  <a:lnTo>
                    <a:pt x="64833" y="31089"/>
                  </a:lnTo>
                  <a:lnTo>
                    <a:pt x="64833" y="36042"/>
                  </a:lnTo>
                  <a:lnTo>
                    <a:pt x="61747" y="31089"/>
                  </a:lnTo>
                  <a:lnTo>
                    <a:pt x="60769" y="31089"/>
                  </a:lnTo>
                  <a:lnTo>
                    <a:pt x="60769" y="37198"/>
                  </a:lnTo>
                  <a:lnTo>
                    <a:pt x="61556" y="37198"/>
                  </a:lnTo>
                  <a:lnTo>
                    <a:pt x="61556" y="32258"/>
                  </a:lnTo>
                  <a:lnTo>
                    <a:pt x="64693" y="37198"/>
                  </a:lnTo>
                  <a:lnTo>
                    <a:pt x="65620" y="37198"/>
                  </a:lnTo>
                  <a:lnTo>
                    <a:pt x="65620" y="31089"/>
                  </a:lnTo>
                  <a:close/>
                </a:path>
                <a:path w="147954" h="38735">
                  <a:moveTo>
                    <a:pt x="70548" y="19138"/>
                  </a:moveTo>
                  <a:lnTo>
                    <a:pt x="70281" y="18846"/>
                  </a:lnTo>
                  <a:lnTo>
                    <a:pt x="70091" y="18669"/>
                  </a:lnTo>
                  <a:lnTo>
                    <a:pt x="69862" y="18542"/>
                  </a:lnTo>
                  <a:lnTo>
                    <a:pt x="69837" y="19443"/>
                  </a:lnTo>
                  <a:lnTo>
                    <a:pt x="69761" y="20370"/>
                  </a:lnTo>
                  <a:lnTo>
                    <a:pt x="69418" y="20853"/>
                  </a:lnTo>
                  <a:lnTo>
                    <a:pt x="69049" y="21005"/>
                  </a:lnTo>
                  <a:lnTo>
                    <a:pt x="66763" y="21005"/>
                  </a:lnTo>
                  <a:lnTo>
                    <a:pt x="66763" y="18846"/>
                  </a:lnTo>
                  <a:lnTo>
                    <a:pt x="68745" y="18846"/>
                  </a:lnTo>
                  <a:lnTo>
                    <a:pt x="69024" y="18897"/>
                  </a:lnTo>
                  <a:lnTo>
                    <a:pt x="69634" y="19138"/>
                  </a:lnTo>
                  <a:lnTo>
                    <a:pt x="69837" y="19443"/>
                  </a:lnTo>
                  <a:lnTo>
                    <a:pt x="69837" y="18542"/>
                  </a:lnTo>
                  <a:lnTo>
                    <a:pt x="69545" y="18415"/>
                  </a:lnTo>
                  <a:lnTo>
                    <a:pt x="69761" y="18313"/>
                  </a:lnTo>
                  <a:lnTo>
                    <a:pt x="69938" y="18186"/>
                  </a:lnTo>
                  <a:lnTo>
                    <a:pt x="70192" y="17881"/>
                  </a:lnTo>
                  <a:lnTo>
                    <a:pt x="70281" y="16484"/>
                  </a:lnTo>
                  <a:lnTo>
                    <a:pt x="70129" y="16281"/>
                  </a:lnTo>
                  <a:lnTo>
                    <a:pt x="69799" y="15811"/>
                  </a:lnTo>
                  <a:lnTo>
                    <a:pt x="69519" y="15697"/>
                  </a:lnTo>
                  <a:lnTo>
                    <a:pt x="69519" y="16776"/>
                  </a:lnTo>
                  <a:lnTo>
                    <a:pt x="69418" y="17818"/>
                  </a:lnTo>
                  <a:lnTo>
                    <a:pt x="68884" y="18135"/>
                  </a:lnTo>
                  <a:lnTo>
                    <a:pt x="68605" y="18186"/>
                  </a:lnTo>
                  <a:lnTo>
                    <a:pt x="66763" y="18186"/>
                  </a:lnTo>
                  <a:lnTo>
                    <a:pt x="66763" y="16281"/>
                  </a:lnTo>
                  <a:lnTo>
                    <a:pt x="68592" y="16281"/>
                  </a:lnTo>
                  <a:lnTo>
                    <a:pt x="68872" y="16332"/>
                  </a:lnTo>
                  <a:lnTo>
                    <a:pt x="69380" y="16548"/>
                  </a:lnTo>
                  <a:lnTo>
                    <a:pt x="69519" y="16776"/>
                  </a:lnTo>
                  <a:lnTo>
                    <a:pt x="69519" y="15697"/>
                  </a:lnTo>
                  <a:lnTo>
                    <a:pt x="69291" y="15595"/>
                  </a:lnTo>
                  <a:lnTo>
                    <a:pt x="65951" y="15595"/>
                  </a:lnTo>
                  <a:lnTo>
                    <a:pt x="65951" y="21704"/>
                  </a:lnTo>
                  <a:lnTo>
                    <a:pt x="69342" y="21704"/>
                  </a:lnTo>
                  <a:lnTo>
                    <a:pt x="69926" y="21475"/>
                  </a:lnTo>
                  <a:lnTo>
                    <a:pt x="70281" y="21005"/>
                  </a:lnTo>
                  <a:lnTo>
                    <a:pt x="70535" y="20675"/>
                  </a:lnTo>
                  <a:lnTo>
                    <a:pt x="70548" y="19138"/>
                  </a:lnTo>
                  <a:close/>
                </a:path>
                <a:path w="147954" h="38735">
                  <a:moveTo>
                    <a:pt x="71374" y="31089"/>
                  </a:moveTo>
                  <a:lnTo>
                    <a:pt x="66408" y="31089"/>
                  </a:lnTo>
                  <a:lnTo>
                    <a:pt x="66408" y="31813"/>
                  </a:lnTo>
                  <a:lnTo>
                    <a:pt x="68465" y="31813"/>
                  </a:lnTo>
                  <a:lnTo>
                    <a:pt x="68465" y="37198"/>
                  </a:lnTo>
                  <a:lnTo>
                    <a:pt x="69303" y="37198"/>
                  </a:lnTo>
                  <a:lnTo>
                    <a:pt x="69303" y="31813"/>
                  </a:lnTo>
                  <a:lnTo>
                    <a:pt x="71374" y="31813"/>
                  </a:lnTo>
                  <a:lnTo>
                    <a:pt x="71374" y="31089"/>
                  </a:lnTo>
                  <a:close/>
                </a:path>
                <a:path w="147954" h="38735">
                  <a:moveTo>
                    <a:pt x="72669" y="15595"/>
                  </a:moveTo>
                  <a:lnTo>
                    <a:pt x="71843" y="15595"/>
                  </a:lnTo>
                  <a:lnTo>
                    <a:pt x="71843" y="21704"/>
                  </a:lnTo>
                  <a:lnTo>
                    <a:pt x="72669" y="21704"/>
                  </a:lnTo>
                  <a:lnTo>
                    <a:pt x="72669" y="15595"/>
                  </a:lnTo>
                  <a:close/>
                </a:path>
                <a:path w="147954" h="38735">
                  <a:moveTo>
                    <a:pt x="78879" y="15595"/>
                  </a:moveTo>
                  <a:lnTo>
                    <a:pt x="78079" y="15595"/>
                  </a:lnTo>
                  <a:lnTo>
                    <a:pt x="78079" y="20548"/>
                  </a:lnTo>
                  <a:lnTo>
                    <a:pt x="74993" y="15595"/>
                  </a:lnTo>
                  <a:lnTo>
                    <a:pt x="74015" y="15595"/>
                  </a:lnTo>
                  <a:lnTo>
                    <a:pt x="74015" y="21704"/>
                  </a:lnTo>
                  <a:lnTo>
                    <a:pt x="74815" y="21704"/>
                  </a:lnTo>
                  <a:lnTo>
                    <a:pt x="74815" y="16764"/>
                  </a:lnTo>
                  <a:lnTo>
                    <a:pt x="77939" y="21704"/>
                  </a:lnTo>
                  <a:lnTo>
                    <a:pt x="78879" y="21704"/>
                  </a:lnTo>
                  <a:lnTo>
                    <a:pt x="78879" y="15595"/>
                  </a:lnTo>
                  <a:close/>
                </a:path>
                <a:path w="147954" h="38735">
                  <a:moveTo>
                    <a:pt x="85102" y="21704"/>
                  </a:moveTo>
                  <a:lnTo>
                    <a:pt x="84442" y="19875"/>
                  </a:lnTo>
                  <a:lnTo>
                    <a:pt x="84201" y="19202"/>
                  </a:lnTo>
                  <a:lnTo>
                    <a:pt x="83312" y="16764"/>
                  </a:lnTo>
                  <a:lnTo>
                    <a:pt x="83312" y="19202"/>
                  </a:lnTo>
                  <a:lnTo>
                    <a:pt x="81394" y="19202"/>
                  </a:lnTo>
                  <a:lnTo>
                    <a:pt x="82384" y="16510"/>
                  </a:lnTo>
                  <a:lnTo>
                    <a:pt x="83312" y="19202"/>
                  </a:lnTo>
                  <a:lnTo>
                    <a:pt x="83312" y="16764"/>
                  </a:lnTo>
                  <a:lnTo>
                    <a:pt x="83223" y="16510"/>
                  </a:lnTo>
                  <a:lnTo>
                    <a:pt x="82892" y="15595"/>
                  </a:lnTo>
                  <a:lnTo>
                    <a:pt x="81953" y="15595"/>
                  </a:lnTo>
                  <a:lnTo>
                    <a:pt x="79641" y="21704"/>
                  </a:lnTo>
                  <a:lnTo>
                    <a:pt x="80492" y="21704"/>
                  </a:lnTo>
                  <a:lnTo>
                    <a:pt x="81153" y="19875"/>
                  </a:lnTo>
                  <a:lnTo>
                    <a:pt x="83578" y="19875"/>
                  </a:lnTo>
                  <a:lnTo>
                    <a:pt x="84201" y="21704"/>
                  </a:lnTo>
                  <a:lnTo>
                    <a:pt x="85102" y="21704"/>
                  </a:lnTo>
                  <a:close/>
                </a:path>
                <a:path w="147954" h="38735">
                  <a:moveTo>
                    <a:pt x="91033" y="21564"/>
                  </a:moveTo>
                  <a:lnTo>
                    <a:pt x="90906" y="21513"/>
                  </a:lnTo>
                  <a:lnTo>
                    <a:pt x="90716" y="20904"/>
                  </a:lnTo>
                  <a:lnTo>
                    <a:pt x="90601" y="19253"/>
                  </a:lnTo>
                  <a:lnTo>
                    <a:pt x="90487" y="19088"/>
                  </a:lnTo>
                  <a:lnTo>
                    <a:pt x="90360" y="18923"/>
                  </a:lnTo>
                  <a:lnTo>
                    <a:pt x="90182" y="18796"/>
                  </a:lnTo>
                  <a:lnTo>
                    <a:pt x="89941" y="18707"/>
                  </a:lnTo>
                  <a:lnTo>
                    <a:pt x="90208" y="18567"/>
                  </a:lnTo>
                  <a:lnTo>
                    <a:pt x="90411" y="18389"/>
                  </a:lnTo>
                  <a:lnTo>
                    <a:pt x="90665" y="18008"/>
                  </a:lnTo>
                  <a:lnTo>
                    <a:pt x="90690" y="16344"/>
                  </a:lnTo>
                  <a:lnTo>
                    <a:pt x="90512" y="16065"/>
                  </a:lnTo>
                  <a:lnTo>
                    <a:pt x="89966" y="15824"/>
                  </a:lnTo>
                  <a:lnTo>
                    <a:pt x="89966" y="16891"/>
                  </a:lnTo>
                  <a:lnTo>
                    <a:pt x="89852" y="18008"/>
                  </a:lnTo>
                  <a:lnTo>
                    <a:pt x="89395" y="18313"/>
                  </a:lnTo>
                  <a:lnTo>
                    <a:pt x="89090" y="18389"/>
                  </a:lnTo>
                  <a:lnTo>
                    <a:pt x="86779" y="18389"/>
                  </a:lnTo>
                  <a:lnTo>
                    <a:pt x="86779" y="16306"/>
                  </a:lnTo>
                  <a:lnTo>
                    <a:pt x="89090" y="16306"/>
                  </a:lnTo>
                  <a:lnTo>
                    <a:pt x="89319" y="16344"/>
                  </a:lnTo>
                  <a:lnTo>
                    <a:pt x="89801" y="16586"/>
                  </a:lnTo>
                  <a:lnTo>
                    <a:pt x="89966" y="16891"/>
                  </a:lnTo>
                  <a:lnTo>
                    <a:pt x="89966" y="15824"/>
                  </a:lnTo>
                  <a:lnTo>
                    <a:pt x="89636" y="15671"/>
                  </a:lnTo>
                  <a:lnTo>
                    <a:pt x="89255" y="15595"/>
                  </a:lnTo>
                  <a:lnTo>
                    <a:pt x="85953" y="15595"/>
                  </a:lnTo>
                  <a:lnTo>
                    <a:pt x="85953" y="21704"/>
                  </a:lnTo>
                  <a:lnTo>
                    <a:pt x="86779" y="21704"/>
                  </a:lnTo>
                  <a:lnTo>
                    <a:pt x="86779" y="19088"/>
                  </a:lnTo>
                  <a:lnTo>
                    <a:pt x="89014" y="19088"/>
                  </a:lnTo>
                  <a:lnTo>
                    <a:pt x="89255" y="19126"/>
                  </a:lnTo>
                  <a:lnTo>
                    <a:pt x="89700" y="19329"/>
                  </a:lnTo>
                  <a:lnTo>
                    <a:pt x="89789" y="19507"/>
                  </a:lnTo>
                  <a:lnTo>
                    <a:pt x="89916" y="20904"/>
                  </a:lnTo>
                  <a:lnTo>
                    <a:pt x="90017" y="21704"/>
                  </a:lnTo>
                  <a:lnTo>
                    <a:pt x="91033" y="21704"/>
                  </a:lnTo>
                  <a:lnTo>
                    <a:pt x="91033" y="21564"/>
                  </a:lnTo>
                  <a:close/>
                </a:path>
                <a:path w="147954" h="38735">
                  <a:moveTo>
                    <a:pt x="96989" y="15595"/>
                  </a:moveTo>
                  <a:lnTo>
                    <a:pt x="96024" y="15595"/>
                  </a:lnTo>
                  <a:lnTo>
                    <a:pt x="94259" y="18529"/>
                  </a:lnTo>
                  <a:lnTo>
                    <a:pt x="92506" y="15595"/>
                  </a:lnTo>
                  <a:lnTo>
                    <a:pt x="91541" y="15595"/>
                  </a:lnTo>
                  <a:lnTo>
                    <a:pt x="93853" y="19253"/>
                  </a:lnTo>
                  <a:lnTo>
                    <a:pt x="93853" y="21704"/>
                  </a:lnTo>
                  <a:lnTo>
                    <a:pt x="94678" y="21704"/>
                  </a:lnTo>
                  <a:lnTo>
                    <a:pt x="94678" y="19253"/>
                  </a:lnTo>
                  <a:lnTo>
                    <a:pt x="96989" y="15595"/>
                  </a:lnTo>
                  <a:close/>
                </a:path>
                <a:path w="147954" h="38735">
                  <a:moveTo>
                    <a:pt x="99580" y="23444"/>
                  </a:moveTo>
                  <a:lnTo>
                    <a:pt x="99174" y="22682"/>
                  </a:lnTo>
                  <a:lnTo>
                    <a:pt x="98907" y="22085"/>
                  </a:lnTo>
                  <a:lnTo>
                    <a:pt x="98539" y="21005"/>
                  </a:lnTo>
                  <a:lnTo>
                    <a:pt x="98425" y="20269"/>
                  </a:lnTo>
                  <a:lnTo>
                    <a:pt x="98425" y="18669"/>
                  </a:lnTo>
                  <a:lnTo>
                    <a:pt x="98526" y="17970"/>
                  </a:lnTo>
                  <a:lnTo>
                    <a:pt x="98856" y="16967"/>
                  </a:lnTo>
                  <a:lnTo>
                    <a:pt x="99136" y="16344"/>
                  </a:lnTo>
                  <a:lnTo>
                    <a:pt x="99568" y="15494"/>
                  </a:lnTo>
                  <a:lnTo>
                    <a:pt x="99047" y="15494"/>
                  </a:lnTo>
                  <a:lnTo>
                    <a:pt x="98539" y="16306"/>
                  </a:lnTo>
                  <a:lnTo>
                    <a:pt x="98196" y="16916"/>
                  </a:lnTo>
                  <a:lnTo>
                    <a:pt x="97777" y="17970"/>
                  </a:lnTo>
                  <a:lnTo>
                    <a:pt x="97637" y="18694"/>
                  </a:lnTo>
                  <a:lnTo>
                    <a:pt x="97650" y="19964"/>
                  </a:lnTo>
                  <a:lnTo>
                    <a:pt x="97751" y="20675"/>
                  </a:lnTo>
                  <a:lnTo>
                    <a:pt x="97853" y="21120"/>
                  </a:lnTo>
                  <a:lnTo>
                    <a:pt x="98120" y="21831"/>
                  </a:lnTo>
                  <a:lnTo>
                    <a:pt x="98234" y="22059"/>
                  </a:lnTo>
                  <a:lnTo>
                    <a:pt x="98323" y="22237"/>
                  </a:lnTo>
                  <a:lnTo>
                    <a:pt x="99085" y="23444"/>
                  </a:lnTo>
                  <a:lnTo>
                    <a:pt x="99580" y="23444"/>
                  </a:lnTo>
                  <a:close/>
                </a:path>
                <a:path w="147954" h="38735">
                  <a:moveTo>
                    <a:pt x="102908" y="15773"/>
                  </a:moveTo>
                  <a:lnTo>
                    <a:pt x="102311" y="15773"/>
                  </a:lnTo>
                  <a:lnTo>
                    <a:pt x="102209" y="16243"/>
                  </a:lnTo>
                  <a:lnTo>
                    <a:pt x="102057" y="16522"/>
                  </a:lnTo>
                  <a:lnTo>
                    <a:pt x="101625" y="16776"/>
                  </a:lnTo>
                  <a:lnTo>
                    <a:pt x="101244" y="16865"/>
                  </a:lnTo>
                  <a:lnTo>
                    <a:pt x="100711" y="16916"/>
                  </a:lnTo>
                  <a:lnTo>
                    <a:pt x="100711" y="17487"/>
                  </a:lnTo>
                  <a:lnTo>
                    <a:pt x="102108" y="17487"/>
                  </a:lnTo>
                  <a:lnTo>
                    <a:pt x="102108" y="21704"/>
                  </a:lnTo>
                  <a:lnTo>
                    <a:pt x="102908" y="21704"/>
                  </a:lnTo>
                  <a:lnTo>
                    <a:pt x="102908" y="15773"/>
                  </a:lnTo>
                  <a:close/>
                </a:path>
                <a:path w="147954" h="38735">
                  <a:moveTo>
                    <a:pt x="109093" y="19596"/>
                  </a:moveTo>
                  <a:lnTo>
                    <a:pt x="108204" y="19596"/>
                  </a:lnTo>
                  <a:lnTo>
                    <a:pt x="108204" y="16903"/>
                  </a:lnTo>
                  <a:lnTo>
                    <a:pt x="108204" y="15735"/>
                  </a:lnTo>
                  <a:lnTo>
                    <a:pt x="107581" y="15735"/>
                  </a:lnTo>
                  <a:lnTo>
                    <a:pt x="107454" y="15913"/>
                  </a:lnTo>
                  <a:lnTo>
                    <a:pt x="107454" y="16903"/>
                  </a:lnTo>
                  <a:lnTo>
                    <a:pt x="107454" y="19596"/>
                  </a:lnTo>
                  <a:lnTo>
                    <a:pt x="105537" y="19596"/>
                  </a:lnTo>
                  <a:lnTo>
                    <a:pt x="107454" y="16903"/>
                  </a:lnTo>
                  <a:lnTo>
                    <a:pt x="107454" y="15913"/>
                  </a:lnTo>
                  <a:lnTo>
                    <a:pt x="104851" y="19519"/>
                  </a:lnTo>
                  <a:lnTo>
                    <a:pt x="104851" y="20256"/>
                  </a:lnTo>
                  <a:lnTo>
                    <a:pt x="107454" y="20256"/>
                  </a:lnTo>
                  <a:lnTo>
                    <a:pt x="107454" y="21704"/>
                  </a:lnTo>
                  <a:lnTo>
                    <a:pt x="108204" y="21704"/>
                  </a:lnTo>
                  <a:lnTo>
                    <a:pt x="108204" y="20256"/>
                  </a:lnTo>
                  <a:lnTo>
                    <a:pt x="109093" y="20256"/>
                  </a:lnTo>
                  <a:lnTo>
                    <a:pt x="109093" y="19596"/>
                  </a:lnTo>
                  <a:close/>
                </a:path>
                <a:path w="147954" h="38735">
                  <a:moveTo>
                    <a:pt x="111594" y="19113"/>
                  </a:moveTo>
                  <a:lnTo>
                    <a:pt x="110159" y="15494"/>
                  </a:lnTo>
                  <a:lnTo>
                    <a:pt x="109651" y="15494"/>
                  </a:lnTo>
                  <a:lnTo>
                    <a:pt x="110058" y="16268"/>
                  </a:lnTo>
                  <a:lnTo>
                    <a:pt x="110337" y="16852"/>
                  </a:lnTo>
                  <a:lnTo>
                    <a:pt x="110693" y="17932"/>
                  </a:lnTo>
                  <a:lnTo>
                    <a:pt x="110807" y="18669"/>
                  </a:lnTo>
                  <a:lnTo>
                    <a:pt x="110807" y="20269"/>
                  </a:lnTo>
                  <a:lnTo>
                    <a:pt x="110705" y="20967"/>
                  </a:lnTo>
                  <a:lnTo>
                    <a:pt x="110388" y="21958"/>
                  </a:lnTo>
                  <a:lnTo>
                    <a:pt x="110109" y="22593"/>
                  </a:lnTo>
                  <a:lnTo>
                    <a:pt x="109664" y="23444"/>
                  </a:lnTo>
                  <a:lnTo>
                    <a:pt x="110185" y="23444"/>
                  </a:lnTo>
                  <a:lnTo>
                    <a:pt x="110693" y="22644"/>
                  </a:lnTo>
                  <a:lnTo>
                    <a:pt x="111036" y="22034"/>
                  </a:lnTo>
                  <a:lnTo>
                    <a:pt x="111467" y="20980"/>
                  </a:lnTo>
                  <a:lnTo>
                    <a:pt x="111594" y="20243"/>
                  </a:lnTo>
                  <a:lnTo>
                    <a:pt x="111594" y="19113"/>
                  </a:lnTo>
                  <a:close/>
                </a:path>
                <a:path w="147954" h="38735">
                  <a:moveTo>
                    <a:pt x="121119" y="6210"/>
                  </a:moveTo>
                  <a:lnTo>
                    <a:pt x="120446" y="4381"/>
                  </a:lnTo>
                  <a:lnTo>
                    <a:pt x="120205" y="3708"/>
                  </a:lnTo>
                  <a:lnTo>
                    <a:pt x="119316" y="1257"/>
                  </a:lnTo>
                  <a:lnTo>
                    <a:pt x="119316" y="3708"/>
                  </a:lnTo>
                  <a:lnTo>
                    <a:pt x="117411" y="3708"/>
                  </a:lnTo>
                  <a:lnTo>
                    <a:pt x="118402" y="1003"/>
                  </a:lnTo>
                  <a:lnTo>
                    <a:pt x="119316" y="3708"/>
                  </a:lnTo>
                  <a:lnTo>
                    <a:pt x="119316" y="1257"/>
                  </a:lnTo>
                  <a:lnTo>
                    <a:pt x="119227" y="1003"/>
                  </a:lnTo>
                  <a:lnTo>
                    <a:pt x="118897" y="101"/>
                  </a:lnTo>
                  <a:lnTo>
                    <a:pt x="117957" y="101"/>
                  </a:lnTo>
                  <a:lnTo>
                    <a:pt x="115658" y="6210"/>
                  </a:lnTo>
                  <a:lnTo>
                    <a:pt x="116509" y="6210"/>
                  </a:lnTo>
                  <a:lnTo>
                    <a:pt x="117170" y="4381"/>
                  </a:lnTo>
                  <a:lnTo>
                    <a:pt x="119595" y="4381"/>
                  </a:lnTo>
                  <a:lnTo>
                    <a:pt x="120205" y="6210"/>
                  </a:lnTo>
                  <a:lnTo>
                    <a:pt x="121119" y="6210"/>
                  </a:lnTo>
                  <a:close/>
                </a:path>
                <a:path w="147954" h="38735">
                  <a:moveTo>
                    <a:pt x="127050" y="6070"/>
                  </a:moveTo>
                  <a:lnTo>
                    <a:pt x="126923" y="6019"/>
                  </a:lnTo>
                  <a:lnTo>
                    <a:pt x="126733" y="5410"/>
                  </a:lnTo>
                  <a:lnTo>
                    <a:pt x="126619" y="3746"/>
                  </a:lnTo>
                  <a:lnTo>
                    <a:pt x="126492" y="3594"/>
                  </a:lnTo>
                  <a:lnTo>
                    <a:pt x="126377" y="3429"/>
                  </a:lnTo>
                  <a:lnTo>
                    <a:pt x="126187" y="3302"/>
                  </a:lnTo>
                  <a:lnTo>
                    <a:pt x="125958" y="3213"/>
                  </a:lnTo>
                  <a:lnTo>
                    <a:pt x="126225" y="3073"/>
                  </a:lnTo>
                  <a:lnTo>
                    <a:pt x="126415" y="2895"/>
                  </a:lnTo>
                  <a:lnTo>
                    <a:pt x="126682" y="2514"/>
                  </a:lnTo>
                  <a:lnTo>
                    <a:pt x="126707" y="850"/>
                  </a:lnTo>
                  <a:lnTo>
                    <a:pt x="126530" y="558"/>
                  </a:lnTo>
                  <a:lnTo>
                    <a:pt x="125971" y="317"/>
                  </a:lnTo>
                  <a:lnTo>
                    <a:pt x="125971" y="1397"/>
                  </a:lnTo>
                  <a:lnTo>
                    <a:pt x="125857" y="2514"/>
                  </a:lnTo>
                  <a:lnTo>
                    <a:pt x="125412" y="2819"/>
                  </a:lnTo>
                  <a:lnTo>
                    <a:pt x="125107" y="2895"/>
                  </a:lnTo>
                  <a:lnTo>
                    <a:pt x="122796" y="2895"/>
                  </a:lnTo>
                  <a:lnTo>
                    <a:pt x="122796" y="812"/>
                  </a:lnTo>
                  <a:lnTo>
                    <a:pt x="125107" y="812"/>
                  </a:lnTo>
                  <a:lnTo>
                    <a:pt x="125336" y="850"/>
                  </a:lnTo>
                  <a:lnTo>
                    <a:pt x="125818" y="1092"/>
                  </a:lnTo>
                  <a:lnTo>
                    <a:pt x="125971" y="1397"/>
                  </a:lnTo>
                  <a:lnTo>
                    <a:pt x="125971" y="317"/>
                  </a:lnTo>
                  <a:lnTo>
                    <a:pt x="125653" y="165"/>
                  </a:lnTo>
                  <a:lnTo>
                    <a:pt x="125272" y="101"/>
                  </a:lnTo>
                  <a:lnTo>
                    <a:pt x="121970" y="101"/>
                  </a:lnTo>
                  <a:lnTo>
                    <a:pt x="121970" y="6210"/>
                  </a:lnTo>
                  <a:lnTo>
                    <a:pt x="122796" y="6210"/>
                  </a:lnTo>
                  <a:lnTo>
                    <a:pt x="122796" y="3594"/>
                  </a:lnTo>
                  <a:lnTo>
                    <a:pt x="125018" y="3594"/>
                  </a:lnTo>
                  <a:lnTo>
                    <a:pt x="125272" y="3632"/>
                  </a:lnTo>
                  <a:lnTo>
                    <a:pt x="125704" y="3835"/>
                  </a:lnTo>
                  <a:lnTo>
                    <a:pt x="125806" y="4013"/>
                  </a:lnTo>
                  <a:lnTo>
                    <a:pt x="125920" y="5410"/>
                  </a:lnTo>
                  <a:lnTo>
                    <a:pt x="126034" y="6210"/>
                  </a:lnTo>
                  <a:lnTo>
                    <a:pt x="127050" y="6210"/>
                  </a:lnTo>
                  <a:lnTo>
                    <a:pt x="127050" y="6070"/>
                  </a:lnTo>
                  <a:close/>
                </a:path>
                <a:path w="147954" h="38735">
                  <a:moveTo>
                    <a:pt x="132994" y="101"/>
                  </a:moveTo>
                  <a:lnTo>
                    <a:pt x="132029" y="101"/>
                  </a:lnTo>
                  <a:lnTo>
                    <a:pt x="130276" y="3035"/>
                  </a:lnTo>
                  <a:lnTo>
                    <a:pt x="128524" y="101"/>
                  </a:lnTo>
                  <a:lnTo>
                    <a:pt x="127558" y="101"/>
                  </a:lnTo>
                  <a:lnTo>
                    <a:pt x="129857" y="3746"/>
                  </a:lnTo>
                  <a:lnTo>
                    <a:pt x="129857" y="6210"/>
                  </a:lnTo>
                  <a:lnTo>
                    <a:pt x="130695" y="6210"/>
                  </a:lnTo>
                  <a:lnTo>
                    <a:pt x="130695" y="3746"/>
                  </a:lnTo>
                  <a:lnTo>
                    <a:pt x="132994" y="101"/>
                  </a:lnTo>
                  <a:close/>
                </a:path>
                <a:path w="147954" h="38735">
                  <a:moveTo>
                    <a:pt x="135597" y="7950"/>
                  </a:moveTo>
                  <a:lnTo>
                    <a:pt x="135191" y="7175"/>
                  </a:lnTo>
                  <a:lnTo>
                    <a:pt x="134912" y="6591"/>
                  </a:lnTo>
                  <a:lnTo>
                    <a:pt x="134556" y="5511"/>
                  </a:lnTo>
                  <a:lnTo>
                    <a:pt x="134442" y="4775"/>
                  </a:lnTo>
                  <a:lnTo>
                    <a:pt x="134442" y="3175"/>
                  </a:lnTo>
                  <a:lnTo>
                    <a:pt x="134531" y="2476"/>
                  </a:lnTo>
                  <a:lnTo>
                    <a:pt x="134874" y="1460"/>
                  </a:lnTo>
                  <a:lnTo>
                    <a:pt x="135153" y="850"/>
                  </a:lnTo>
                  <a:lnTo>
                    <a:pt x="135585" y="0"/>
                  </a:lnTo>
                  <a:lnTo>
                    <a:pt x="135064" y="0"/>
                  </a:lnTo>
                  <a:lnTo>
                    <a:pt x="134543" y="812"/>
                  </a:lnTo>
                  <a:lnTo>
                    <a:pt x="134200" y="1422"/>
                  </a:lnTo>
                  <a:lnTo>
                    <a:pt x="133781" y="2463"/>
                  </a:lnTo>
                  <a:lnTo>
                    <a:pt x="133654" y="3200"/>
                  </a:lnTo>
                  <a:lnTo>
                    <a:pt x="133667" y="4470"/>
                  </a:lnTo>
                  <a:lnTo>
                    <a:pt x="135089" y="7950"/>
                  </a:lnTo>
                  <a:lnTo>
                    <a:pt x="135597" y="7950"/>
                  </a:lnTo>
                  <a:close/>
                </a:path>
                <a:path w="147954" h="38735">
                  <a:moveTo>
                    <a:pt x="138912" y="279"/>
                  </a:moveTo>
                  <a:lnTo>
                    <a:pt x="138328" y="279"/>
                  </a:lnTo>
                  <a:lnTo>
                    <a:pt x="138226" y="736"/>
                  </a:lnTo>
                  <a:lnTo>
                    <a:pt x="138061" y="1028"/>
                  </a:lnTo>
                  <a:lnTo>
                    <a:pt x="137642" y="1282"/>
                  </a:lnTo>
                  <a:lnTo>
                    <a:pt x="137261" y="1358"/>
                  </a:lnTo>
                  <a:lnTo>
                    <a:pt x="136715" y="1422"/>
                  </a:lnTo>
                  <a:lnTo>
                    <a:pt x="136715" y="1993"/>
                  </a:lnTo>
                  <a:lnTo>
                    <a:pt x="138112" y="1993"/>
                  </a:lnTo>
                  <a:lnTo>
                    <a:pt x="138112" y="6210"/>
                  </a:lnTo>
                  <a:lnTo>
                    <a:pt x="138912" y="6210"/>
                  </a:lnTo>
                  <a:lnTo>
                    <a:pt x="138912" y="279"/>
                  </a:lnTo>
                  <a:close/>
                </a:path>
                <a:path w="147954" h="38735">
                  <a:moveTo>
                    <a:pt x="145097" y="4102"/>
                  </a:moveTo>
                  <a:lnTo>
                    <a:pt x="144221" y="4102"/>
                  </a:lnTo>
                  <a:lnTo>
                    <a:pt x="144221" y="1397"/>
                  </a:lnTo>
                  <a:lnTo>
                    <a:pt x="144221" y="241"/>
                  </a:lnTo>
                  <a:lnTo>
                    <a:pt x="143586" y="241"/>
                  </a:lnTo>
                  <a:lnTo>
                    <a:pt x="143459" y="419"/>
                  </a:lnTo>
                  <a:lnTo>
                    <a:pt x="143459" y="1397"/>
                  </a:lnTo>
                  <a:lnTo>
                    <a:pt x="143459" y="4102"/>
                  </a:lnTo>
                  <a:lnTo>
                    <a:pt x="141554" y="4102"/>
                  </a:lnTo>
                  <a:lnTo>
                    <a:pt x="143459" y="1397"/>
                  </a:lnTo>
                  <a:lnTo>
                    <a:pt x="143459" y="419"/>
                  </a:lnTo>
                  <a:lnTo>
                    <a:pt x="140855" y="4025"/>
                  </a:lnTo>
                  <a:lnTo>
                    <a:pt x="140855" y="4749"/>
                  </a:lnTo>
                  <a:lnTo>
                    <a:pt x="143471" y="4749"/>
                  </a:lnTo>
                  <a:lnTo>
                    <a:pt x="143471" y="6210"/>
                  </a:lnTo>
                  <a:lnTo>
                    <a:pt x="144221" y="6210"/>
                  </a:lnTo>
                  <a:lnTo>
                    <a:pt x="144221" y="4749"/>
                  </a:lnTo>
                  <a:lnTo>
                    <a:pt x="145097" y="4749"/>
                  </a:lnTo>
                  <a:lnTo>
                    <a:pt x="145097" y="4102"/>
                  </a:lnTo>
                  <a:close/>
                </a:path>
                <a:path w="147954" h="38735">
                  <a:moveTo>
                    <a:pt x="147612" y="3606"/>
                  </a:moveTo>
                  <a:lnTo>
                    <a:pt x="146164" y="0"/>
                  </a:lnTo>
                  <a:lnTo>
                    <a:pt x="145669" y="0"/>
                  </a:lnTo>
                  <a:lnTo>
                    <a:pt x="146075" y="774"/>
                  </a:lnTo>
                  <a:lnTo>
                    <a:pt x="146342" y="1358"/>
                  </a:lnTo>
                  <a:lnTo>
                    <a:pt x="146710" y="2438"/>
                  </a:lnTo>
                  <a:lnTo>
                    <a:pt x="146824" y="3175"/>
                  </a:lnTo>
                  <a:lnTo>
                    <a:pt x="146824" y="4775"/>
                  </a:lnTo>
                  <a:lnTo>
                    <a:pt x="146723" y="5473"/>
                  </a:lnTo>
                  <a:lnTo>
                    <a:pt x="146405" y="6464"/>
                  </a:lnTo>
                  <a:lnTo>
                    <a:pt x="146113" y="7099"/>
                  </a:lnTo>
                  <a:lnTo>
                    <a:pt x="145681" y="7950"/>
                  </a:lnTo>
                  <a:lnTo>
                    <a:pt x="146202" y="7950"/>
                  </a:lnTo>
                  <a:lnTo>
                    <a:pt x="146710" y="7150"/>
                  </a:lnTo>
                  <a:lnTo>
                    <a:pt x="147053" y="6540"/>
                  </a:lnTo>
                  <a:lnTo>
                    <a:pt x="147485" y="5486"/>
                  </a:lnTo>
                  <a:lnTo>
                    <a:pt x="147612" y="4749"/>
                  </a:lnTo>
                  <a:lnTo>
                    <a:pt x="147612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75552" y="1457211"/>
              <a:ext cx="107314" cy="132080"/>
            </a:xfrm>
            <a:custGeom>
              <a:avLst/>
              <a:gdLst/>
              <a:ahLst/>
              <a:cxnLst/>
              <a:rect l="l" t="t" r="r" b="b"/>
              <a:pathLst>
                <a:path w="107314" h="132080">
                  <a:moveTo>
                    <a:pt x="104156" y="131714"/>
                  </a:moveTo>
                  <a:lnTo>
                    <a:pt x="2776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128938"/>
                  </a:lnTo>
                  <a:lnTo>
                    <a:pt x="104156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75552" y="1457211"/>
              <a:ext cx="107314" cy="132080"/>
            </a:xfrm>
            <a:custGeom>
              <a:avLst/>
              <a:gdLst/>
              <a:ahLst/>
              <a:cxnLst/>
              <a:rect l="l" t="t" r="r" b="b"/>
              <a:pathLst>
                <a:path w="107314" h="13208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0734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6197"/>
                  </a:lnTo>
                  <a:lnTo>
                    <a:pt x="106932" y="125516"/>
                  </a:lnTo>
                  <a:lnTo>
                    <a:pt x="106932" y="128938"/>
                  </a:lnTo>
                  <a:lnTo>
                    <a:pt x="104156" y="131714"/>
                  </a:lnTo>
                  <a:lnTo>
                    <a:pt x="100734" y="131714"/>
                  </a:lnTo>
                  <a:lnTo>
                    <a:pt x="6198" y="131714"/>
                  </a:lnTo>
                  <a:lnTo>
                    <a:pt x="2776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75552" y="1457211"/>
              <a:ext cx="107314" cy="19050"/>
            </a:xfrm>
            <a:custGeom>
              <a:avLst/>
              <a:gdLst/>
              <a:ahLst/>
              <a:cxnLst/>
              <a:rect l="l" t="t" r="r" b="b"/>
              <a:pathLst>
                <a:path w="107314" h="19050">
                  <a:moveTo>
                    <a:pt x="106932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75552" y="1457211"/>
              <a:ext cx="107314" cy="19050"/>
            </a:xfrm>
            <a:custGeom>
              <a:avLst/>
              <a:gdLst/>
              <a:ahLst/>
              <a:cxnLst/>
              <a:rect l="l" t="t" r="r" b="b"/>
              <a:pathLst>
                <a:path w="10731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0734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6197"/>
                  </a:lnTo>
                  <a:lnTo>
                    <a:pt x="106932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66" y="1459925"/>
              <a:ext cx="37448" cy="2711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416270" y="1462493"/>
              <a:ext cx="48260" cy="8890"/>
            </a:xfrm>
            <a:custGeom>
              <a:avLst/>
              <a:gdLst/>
              <a:ahLst/>
              <a:cxnLst/>
              <a:rect l="l" t="t" r="r" b="b"/>
              <a:pathLst>
                <a:path w="48260" h="8890">
                  <a:moveTo>
                    <a:pt x="4673" y="2971"/>
                  </a:moveTo>
                  <a:lnTo>
                    <a:pt x="4597" y="2755"/>
                  </a:lnTo>
                  <a:lnTo>
                    <a:pt x="4368" y="2463"/>
                  </a:lnTo>
                  <a:lnTo>
                    <a:pt x="3784" y="1841"/>
                  </a:lnTo>
                  <a:lnTo>
                    <a:pt x="3365" y="1663"/>
                  </a:lnTo>
                  <a:lnTo>
                    <a:pt x="3365" y="3492"/>
                  </a:lnTo>
                  <a:lnTo>
                    <a:pt x="3352" y="5041"/>
                  </a:lnTo>
                  <a:lnTo>
                    <a:pt x="2971" y="5600"/>
                  </a:lnTo>
                  <a:lnTo>
                    <a:pt x="2705" y="5740"/>
                  </a:lnTo>
                  <a:lnTo>
                    <a:pt x="2095" y="5740"/>
                  </a:lnTo>
                  <a:lnTo>
                    <a:pt x="1905" y="5676"/>
                  </a:lnTo>
                  <a:lnTo>
                    <a:pt x="1384" y="5295"/>
                  </a:lnTo>
                  <a:lnTo>
                    <a:pt x="1346" y="3492"/>
                  </a:lnTo>
                  <a:lnTo>
                    <a:pt x="1549" y="2971"/>
                  </a:lnTo>
                  <a:lnTo>
                    <a:pt x="1866" y="2755"/>
                  </a:lnTo>
                  <a:lnTo>
                    <a:pt x="2730" y="2755"/>
                  </a:lnTo>
                  <a:lnTo>
                    <a:pt x="3009" y="2908"/>
                  </a:lnTo>
                  <a:lnTo>
                    <a:pt x="3365" y="3492"/>
                  </a:lnTo>
                  <a:lnTo>
                    <a:pt x="3365" y="1663"/>
                  </a:lnTo>
                  <a:lnTo>
                    <a:pt x="2324" y="1625"/>
                  </a:lnTo>
                  <a:lnTo>
                    <a:pt x="1981" y="1739"/>
                  </a:lnTo>
                  <a:lnTo>
                    <a:pt x="1524" y="2082"/>
                  </a:lnTo>
                  <a:lnTo>
                    <a:pt x="1384" y="2247"/>
                  </a:lnTo>
                  <a:lnTo>
                    <a:pt x="1244" y="2463"/>
                  </a:lnTo>
                  <a:lnTo>
                    <a:pt x="1244" y="1739"/>
                  </a:lnTo>
                  <a:lnTo>
                    <a:pt x="0" y="1739"/>
                  </a:lnTo>
                  <a:lnTo>
                    <a:pt x="0" y="8636"/>
                  </a:lnTo>
                  <a:lnTo>
                    <a:pt x="1282" y="8636"/>
                  </a:lnTo>
                  <a:lnTo>
                    <a:pt x="1282" y="6057"/>
                  </a:lnTo>
                  <a:lnTo>
                    <a:pt x="1422" y="6261"/>
                  </a:lnTo>
                  <a:lnTo>
                    <a:pt x="1562" y="6426"/>
                  </a:lnTo>
                  <a:lnTo>
                    <a:pt x="1955" y="6731"/>
                  </a:lnTo>
                  <a:lnTo>
                    <a:pt x="2286" y="6819"/>
                  </a:lnTo>
                  <a:lnTo>
                    <a:pt x="3302" y="6819"/>
                  </a:lnTo>
                  <a:lnTo>
                    <a:pt x="3797" y="6591"/>
                  </a:lnTo>
                  <a:lnTo>
                    <a:pt x="4267" y="6057"/>
                  </a:lnTo>
                  <a:lnTo>
                    <a:pt x="4533" y="5740"/>
                  </a:lnTo>
                  <a:lnTo>
                    <a:pt x="4673" y="2971"/>
                  </a:lnTo>
                  <a:close/>
                </a:path>
                <a:path w="48260" h="8890">
                  <a:moveTo>
                    <a:pt x="10020" y="6680"/>
                  </a:moveTo>
                  <a:lnTo>
                    <a:pt x="9969" y="6464"/>
                  </a:lnTo>
                  <a:lnTo>
                    <a:pt x="9766" y="6096"/>
                  </a:lnTo>
                  <a:lnTo>
                    <a:pt x="9753" y="5892"/>
                  </a:lnTo>
                  <a:lnTo>
                    <a:pt x="9753" y="4279"/>
                  </a:lnTo>
                  <a:lnTo>
                    <a:pt x="9740" y="2654"/>
                  </a:lnTo>
                  <a:lnTo>
                    <a:pt x="9525" y="2146"/>
                  </a:lnTo>
                  <a:lnTo>
                    <a:pt x="8686" y="1727"/>
                  </a:lnTo>
                  <a:lnTo>
                    <a:pt x="8445" y="1676"/>
                  </a:lnTo>
                  <a:lnTo>
                    <a:pt x="8445" y="4279"/>
                  </a:lnTo>
                  <a:lnTo>
                    <a:pt x="8432" y="5194"/>
                  </a:lnTo>
                  <a:lnTo>
                    <a:pt x="8305" y="5486"/>
                  </a:lnTo>
                  <a:lnTo>
                    <a:pt x="7848" y="5816"/>
                  </a:lnTo>
                  <a:lnTo>
                    <a:pt x="7594" y="5892"/>
                  </a:lnTo>
                  <a:lnTo>
                    <a:pt x="7137" y="5892"/>
                  </a:lnTo>
                  <a:lnTo>
                    <a:pt x="6985" y="5854"/>
                  </a:lnTo>
                  <a:lnTo>
                    <a:pt x="6743" y="5651"/>
                  </a:lnTo>
                  <a:lnTo>
                    <a:pt x="6781" y="4838"/>
                  </a:lnTo>
                  <a:lnTo>
                    <a:pt x="7099" y="4648"/>
                  </a:lnTo>
                  <a:lnTo>
                    <a:pt x="7289" y="4584"/>
                  </a:lnTo>
                  <a:lnTo>
                    <a:pt x="8115" y="4432"/>
                  </a:lnTo>
                  <a:lnTo>
                    <a:pt x="8445" y="4279"/>
                  </a:lnTo>
                  <a:lnTo>
                    <a:pt x="8445" y="1676"/>
                  </a:lnTo>
                  <a:lnTo>
                    <a:pt x="8204" y="1612"/>
                  </a:lnTo>
                  <a:lnTo>
                    <a:pt x="6832" y="1612"/>
                  </a:lnTo>
                  <a:lnTo>
                    <a:pt x="6248" y="1841"/>
                  </a:lnTo>
                  <a:lnTo>
                    <a:pt x="5689" y="2552"/>
                  </a:lnTo>
                  <a:lnTo>
                    <a:pt x="5575" y="2908"/>
                  </a:lnTo>
                  <a:lnTo>
                    <a:pt x="5537" y="3340"/>
                  </a:lnTo>
                  <a:lnTo>
                    <a:pt x="6794" y="3340"/>
                  </a:lnTo>
                  <a:lnTo>
                    <a:pt x="6883" y="2997"/>
                  </a:lnTo>
                  <a:lnTo>
                    <a:pt x="7099" y="2730"/>
                  </a:lnTo>
                  <a:lnTo>
                    <a:pt x="7315" y="2654"/>
                  </a:lnTo>
                  <a:lnTo>
                    <a:pt x="7886" y="2654"/>
                  </a:lnTo>
                  <a:lnTo>
                    <a:pt x="8102" y="2692"/>
                  </a:lnTo>
                  <a:lnTo>
                    <a:pt x="8382" y="2844"/>
                  </a:lnTo>
                  <a:lnTo>
                    <a:pt x="8356" y="3479"/>
                  </a:lnTo>
                  <a:lnTo>
                    <a:pt x="8077" y="3606"/>
                  </a:lnTo>
                  <a:lnTo>
                    <a:pt x="6718" y="3784"/>
                  </a:lnTo>
                  <a:lnTo>
                    <a:pt x="6337" y="3898"/>
                  </a:lnTo>
                  <a:lnTo>
                    <a:pt x="5613" y="4318"/>
                  </a:lnTo>
                  <a:lnTo>
                    <a:pt x="5435" y="4648"/>
                  </a:lnTo>
                  <a:lnTo>
                    <a:pt x="5524" y="6197"/>
                  </a:lnTo>
                  <a:lnTo>
                    <a:pt x="6108" y="6705"/>
                  </a:lnTo>
                  <a:lnTo>
                    <a:pt x="6477" y="6832"/>
                  </a:lnTo>
                  <a:lnTo>
                    <a:pt x="7277" y="6832"/>
                  </a:lnTo>
                  <a:lnTo>
                    <a:pt x="7594" y="6756"/>
                  </a:lnTo>
                  <a:lnTo>
                    <a:pt x="8178" y="6400"/>
                  </a:lnTo>
                  <a:lnTo>
                    <a:pt x="8496" y="6096"/>
                  </a:lnTo>
                  <a:lnTo>
                    <a:pt x="8610" y="6680"/>
                  </a:lnTo>
                  <a:lnTo>
                    <a:pt x="10020" y="6680"/>
                  </a:lnTo>
                  <a:close/>
                </a:path>
                <a:path w="48260" h="8890">
                  <a:moveTo>
                    <a:pt x="15100" y="4813"/>
                  </a:moveTo>
                  <a:lnTo>
                    <a:pt x="14986" y="4508"/>
                  </a:lnTo>
                  <a:lnTo>
                    <a:pt x="14465" y="4013"/>
                  </a:lnTo>
                  <a:lnTo>
                    <a:pt x="14071" y="3822"/>
                  </a:lnTo>
                  <a:lnTo>
                    <a:pt x="13563" y="3708"/>
                  </a:lnTo>
                  <a:lnTo>
                    <a:pt x="12788" y="3530"/>
                  </a:lnTo>
                  <a:lnTo>
                    <a:pt x="12344" y="3416"/>
                  </a:lnTo>
                  <a:lnTo>
                    <a:pt x="12090" y="3276"/>
                  </a:lnTo>
                  <a:lnTo>
                    <a:pt x="12026" y="2908"/>
                  </a:lnTo>
                  <a:lnTo>
                    <a:pt x="12331" y="2628"/>
                  </a:lnTo>
                  <a:lnTo>
                    <a:pt x="12522" y="2578"/>
                  </a:lnTo>
                  <a:lnTo>
                    <a:pt x="13144" y="2578"/>
                  </a:lnTo>
                  <a:lnTo>
                    <a:pt x="13385" y="2667"/>
                  </a:lnTo>
                  <a:lnTo>
                    <a:pt x="13601" y="2946"/>
                  </a:lnTo>
                  <a:lnTo>
                    <a:pt x="13652" y="3073"/>
                  </a:lnTo>
                  <a:lnTo>
                    <a:pt x="13677" y="3238"/>
                  </a:lnTo>
                  <a:lnTo>
                    <a:pt x="14973" y="3238"/>
                  </a:lnTo>
                  <a:lnTo>
                    <a:pt x="14909" y="2641"/>
                  </a:lnTo>
                  <a:lnTo>
                    <a:pt x="14681" y="2209"/>
                  </a:lnTo>
                  <a:lnTo>
                    <a:pt x="13906" y="1714"/>
                  </a:lnTo>
                  <a:lnTo>
                    <a:pt x="13411" y="1600"/>
                  </a:lnTo>
                  <a:lnTo>
                    <a:pt x="12141" y="1600"/>
                  </a:lnTo>
                  <a:lnTo>
                    <a:pt x="11633" y="1752"/>
                  </a:lnTo>
                  <a:lnTo>
                    <a:pt x="10922" y="2413"/>
                  </a:lnTo>
                  <a:lnTo>
                    <a:pt x="10731" y="2806"/>
                  </a:lnTo>
                  <a:lnTo>
                    <a:pt x="10731" y="3644"/>
                  </a:lnTo>
                  <a:lnTo>
                    <a:pt x="10858" y="3949"/>
                  </a:lnTo>
                  <a:lnTo>
                    <a:pt x="11315" y="4356"/>
                  </a:lnTo>
                  <a:lnTo>
                    <a:pt x="11709" y="4533"/>
                  </a:lnTo>
                  <a:lnTo>
                    <a:pt x="13042" y="4864"/>
                  </a:lnTo>
                  <a:lnTo>
                    <a:pt x="13500" y="4991"/>
                  </a:lnTo>
                  <a:lnTo>
                    <a:pt x="13741" y="5143"/>
                  </a:lnTo>
                  <a:lnTo>
                    <a:pt x="13792" y="5549"/>
                  </a:lnTo>
                  <a:lnTo>
                    <a:pt x="13423" y="5816"/>
                  </a:lnTo>
                  <a:lnTo>
                    <a:pt x="13220" y="5854"/>
                  </a:lnTo>
                  <a:lnTo>
                    <a:pt x="12534" y="5854"/>
                  </a:lnTo>
                  <a:lnTo>
                    <a:pt x="12230" y="5765"/>
                  </a:lnTo>
                  <a:lnTo>
                    <a:pt x="11988" y="5499"/>
                  </a:lnTo>
                  <a:lnTo>
                    <a:pt x="11925" y="5334"/>
                  </a:lnTo>
                  <a:lnTo>
                    <a:pt x="11899" y="5105"/>
                  </a:lnTo>
                  <a:lnTo>
                    <a:pt x="10591" y="5105"/>
                  </a:lnTo>
                  <a:lnTo>
                    <a:pt x="10591" y="5613"/>
                  </a:lnTo>
                  <a:lnTo>
                    <a:pt x="10769" y="6032"/>
                  </a:lnTo>
                  <a:lnTo>
                    <a:pt x="11518" y="6692"/>
                  </a:lnTo>
                  <a:lnTo>
                    <a:pt x="12090" y="6845"/>
                  </a:lnTo>
                  <a:lnTo>
                    <a:pt x="13627" y="6845"/>
                  </a:lnTo>
                  <a:lnTo>
                    <a:pt x="14198" y="6692"/>
                  </a:lnTo>
                  <a:lnTo>
                    <a:pt x="14922" y="6070"/>
                  </a:lnTo>
                  <a:lnTo>
                    <a:pt x="15100" y="5676"/>
                  </a:lnTo>
                  <a:lnTo>
                    <a:pt x="15100" y="4813"/>
                  </a:lnTo>
                  <a:close/>
                </a:path>
                <a:path w="48260" h="8890">
                  <a:moveTo>
                    <a:pt x="20269" y="4813"/>
                  </a:moveTo>
                  <a:lnTo>
                    <a:pt x="20154" y="4508"/>
                  </a:lnTo>
                  <a:lnTo>
                    <a:pt x="19634" y="4013"/>
                  </a:lnTo>
                  <a:lnTo>
                    <a:pt x="19253" y="3822"/>
                  </a:lnTo>
                  <a:lnTo>
                    <a:pt x="18732" y="3708"/>
                  </a:lnTo>
                  <a:lnTo>
                    <a:pt x="17957" y="3530"/>
                  </a:lnTo>
                  <a:lnTo>
                    <a:pt x="17513" y="3416"/>
                  </a:lnTo>
                  <a:lnTo>
                    <a:pt x="17259" y="3276"/>
                  </a:lnTo>
                  <a:lnTo>
                    <a:pt x="17195" y="2908"/>
                  </a:lnTo>
                  <a:lnTo>
                    <a:pt x="17500" y="2628"/>
                  </a:lnTo>
                  <a:lnTo>
                    <a:pt x="17691" y="2578"/>
                  </a:lnTo>
                  <a:lnTo>
                    <a:pt x="18326" y="2578"/>
                  </a:lnTo>
                  <a:lnTo>
                    <a:pt x="18554" y="2667"/>
                  </a:lnTo>
                  <a:lnTo>
                    <a:pt x="18783" y="2946"/>
                  </a:lnTo>
                  <a:lnTo>
                    <a:pt x="18821" y="3073"/>
                  </a:lnTo>
                  <a:lnTo>
                    <a:pt x="18846" y="3238"/>
                  </a:lnTo>
                  <a:lnTo>
                    <a:pt x="20142" y="3238"/>
                  </a:lnTo>
                  <a:lnTo>
                    <a:pt x="20078" y="2641"/>
                  </a:lnTo>
                  <a:lnTo>
                    <a:pt x="19862" y="2209"/>
                  </a:lnTo>
                  <a:lnTo>
                    <a:pt x="19075" y="1714"/>
                  </a:lnTo>
                  <a:lnTo>
                    <a:pt x="18580" y="1600"/>
                  </a:lnTo>
                  <a:lnTo>
                    <a:pt x="17310" y="1600"/>
                  </a:lnTo>
                  <a:lnTo>
                    <a:pt x="16802" y="1752"/>
                  </a:lnTo>
                  <a:lnTo>
                    <a:pt x="16090" y="2413"/>
                  </a:lnTo>
                  <a:lnTo>
                    <a:pt x="15900" y="2806"/>
                  </a:lnTo>
                  <a:lnTo>
                    <a:pt x="15900" y="3644"/>
                  </a:lnTo>
                  <a:lnTo>
                    <a:pt x="16027" y="3949"/>
                  </a:lnTo>
                  <a:lnTo>
                    <a:pt x="16484" y="4356"/>
                  </a:lnTo>
                  <a:lnTo>
                    <a:pt x="16878" y="4533"/>
                  </a:lnTo>
                  <a:lnTo>
                    <a:pt x="18211" y="4864"/>
                  </a:lnTo>
                  <a:lnTo>
                    <a:pt x="18669" y="4991"/>
                  </a:lnTo>
                  <a:lnTo>
                    <a:pt x="18910" y="5143"/>
                  </a:lnTo>
                  <a:lnTo>
                    <a:pt x="18961" y="5549"/>
                  </a:lnTo>
                  <a:lnTo>
                    <a:pt x="18592" y="5816"/>
                  </a:lnTo>
                  <a:lnTo>
                    <a:pt x="18389" y="5854"/>
                  </a:lnTo>
                  <a:lnTo>
                    <a:pt x="17703" y="5854"/>
                  </a:lnTo>
                  <a:lnTo>
                    <a:pt x="17411" y="5765"/>
                  </a:lnTo>
                  <a:lnTo>
                    <a:pt x="17157" y="5499"/>
                  </a:lnTo>
                  <a:lnTo>
                    <a:pt x="17094" y="5334"/>
                  </a:lnTo>
                  <a:lnTo>
                    <a:pt x="17068" y="5105"/>
                  </a:lnTo>
                  <a:lnTo>
                    <a:pt x="15760" y="5105"/>
                  </a:lnTo>
                  <a:lnTo>
                    <a:pt x="15760" y="5613"/>
                  </a:lnTo>
                  <a:lnTo>
                    <a:pt x="15938" y="6032"/>
                  </a:lnTo>
                  <a:lnTo>
                    <a:pt x="16687" y="6692"/>
                  </a:lnTo>
                  <a:lnTo>
                    <a:pt x="17259" y="6845"/>
                  </a:lnTo>
                  <a:lnTo>
                    <a:pt x="18796" y="6845"/>
                  </a:lnTo>
                  <a:lnTo>
                    <a:pt x="19367" y="6692"/>
                  </a:lnTo>
                  <a:lnTo>
                    <a:pt x="20091" y="6070"/>
                  </a:lnTo>
                  <a:lnTo>
                    <a:pt x="20269" y="5676"/>
                  </a:lnTo>
                  <a:lnTo>
                    <a:pt x="20269" y="4813"/>
                  </a:lnTo>
                  <a:close/>
                </a:path>
                <a:path w="48260" h="8890">
                  <a:moveTo>
                    <a:pt x="27749" y="1739"/>
                  </a:moveTo>
                  <a:lnTo>
                    <a:pt x="26403" y="1739"/>
                  </a:lnTo>
                  <a:lnTo>
                    <a:pt x="25628" y="5295"/>
                  </a:lnTo>
                  <a:lnTo>
                    <a:pt x="24879" y="1739"/>
                  </a:lnTo>
                  <a:lnTo>
                    <a:pt x="23571" y="1739"/>
                  </a:lnTo>
                  <a:lnTo>
                    <a:pt x="22860" y="5283"/>
                  </a:lnTo>
                  <a:lnTo>
                    <a:pt x="22085" y="1739"/>
                  </a:lnTo>
                  <a:lnTo>
                    <a:pt x="20688" y="1739"/>
                  </a:lnTo>
                  <a:lnTo>
                    <a:pt x="22085" y="6680"/>
                  </a:lnTo>
                  <a:lnTo>
                    <a:pt x="23431" y="6680"/>
                  </a:lnTo>
                  <a:lnTo>
                    <a:pt x="24206" y="3073"/>
                  </a:lnTo>
                  <a:lnTo>
                    <a:pt x="24980" y="6680"/>
                  </a:lnTo>
                  <a:lnTo>
                    <a:pt x="26327" y="6680"/>
                  </a:lnTo>
                  <a:lnTo>
                    <a:pt x="27749" y="1739"/>
                  </a:lnTo>
                  <a:close/>
                </a:path>
                <a:path w="48260" h="8890">
                  <a:moveTo>
                    <a:pt x="33159" y="3340"/>
                  </a:moveTo>
                  <a:lnTo>
                    <a:pt x="33007" y="2882"/>
                  </a:lnTo>
                  <a:lnTo>
                    <a:pt x="32842" y="2667"/>
                  </a:lnTo>
                  <a:lnTo>
                    <a:pt x="32181" y="1841"/>
                  </a:lnTo>
                  <a:lnTo>
                    <a:pt x="31762" y="1676"/>
                  </a:lnTo>
                  <a:lnTo>
                    <a:pt x="31762" y="3340"/>
                  </a:lnTo>
                  <a:lnTo>
                    <a:pt x="31762" y="5092"/>
                  </a:lnTo>
                  <a:lnTo>
                    <a:pt x="31356" y="5638"/>
                  </a:lnTo>
                  <a:lnTo>
                    <a:pt x="31064" y="5765"/>
                  </a:lnTo>
                  <a:lnTo>
                    <a:pt x="30302" y="5765"/>
                  </a:lnTo>
                  <a:lnTo>
                    <a:pt x="30010" y="5638"/>
                  </a:lnTo>
                  <a:lnTo>
                    <a:pt x="29603" y="5092"/>
                  </a:lnTo>
                  <a:lnTo>
                    <a:pt x="29603" y="3340"/>
                  </a:lnTo>
                  <a:lnTo>
                    <a:pt x="30022" y="2806"/>
                  </a:lnTo>
                  <a:lnTo>
                    <a:pt x="30302" y="2667"/>
                  </a:lnTo>
                  <a:lnTo>
                    <a:pt x="31064" y="2667"/>
                  </a:lnTo>
                  <a:lnTo>
                    <a:pt x="31343" y="2806"/>
                  </a:lnTo>
                  <a:lnTo>
                    <a:pt x="31762" y="3340"/>
                  </a:lnTo>
                  <a:lnTo>
                    <a:pt x="31762" y="1676"/>
                  </a:lnTo>
                  <a:lnTo>
                    <a:pt x="31546" y="1574"/>
                  </a:lnTo>
                  <a:lnTo>
                    <a:pt x="29832" y="1574"/>
                  </a:lnTo>
                  <a:lnTo>
                    <a:pt x="29210" y="1841"/>
                  </a:lnTo>
                  <a:lnTo>
                    <a:pt x="28371" y="2882"/>
                  </a:lnTo>
                  <a:lnTo>
                    <a:pt x="28219" y="3340"/>
                  </a:lnTo>
                  <a:lnTo>
                    <a:pt x="28295" y="5359"/>
                  </a:lnTo>
                  <a:lnTo>
                    <a:pt x="28422" y="5638"/>
                  </a:lnTo>
                  <a:lnTo>
                    <a:pt x="29210" y="6591"/>
                  </a:lnTo>
                  <a:lnTo>
                    <a:pt x="29845" y="6858"/>
                  </a:lnTo>
                  <a:lnTo>
                    <a:pt x="31546" y="6858"/>
                  </a:lnTo>
                  <a:lnTo>
                    <a:pt x="32181" y="6591"/>
                  </a:lnTo>
                  <a:lnTo>
                    <a:pt x="32842" y="5765"/>
                  </a:lnTo>
                  <a:lnTo>
                    <a:pt x="32956" y="5638"/>
                  </a:lnTo>
                  <a:lnTo>
                    <a:pt x="33070" y="5359"/>
                  </a:lnTo>
                  <a:lnTo>
                    <a:pt x="33159" y="3340"/>
                  </a:lnTo>
                  <a:close/>
                </a:path>
                <a:path w="48260" h="8890">
                  <a:moveTo>
                    <a:pt x="37007" y="1625"/>
                  </a:moveTo>
                  <a:lnTo>
                    <a:pt x="36449" y="1612"/>
                  </a:lnTo>
                  <a:lnTo>
                    <a:pt x="36131" y="1714"/>
                  </a:lnTo>
                  <a:lnTo>
                    <a:pt x="35737" y="2044"/>
                  </a:lnTo>
                  <a:lnTo>
                    <a:pt x="35560" y="2273"/>
                  </a:lnTo>
                  <a:lnTo>
                    <a:pt x="35369" y="2603"/>
                  </a:lnTo>
                  <a:lnTo>
                    <a:pt x="35369" y="1739"/>
                  </a:lnTo>
                  <a:lnTo>
                    <a:pt x="34137" y="1739"/>
                  </a:lnTo>
                  <a:lnTo>
                    <a:pt x="34137" y="6680"/>
                  </a:lnTo>
                  <a:lnTo>
                    <a:pt x="35433" y="6680"/>
                  </a:lnTo>
                  <a:lnTo>
                    <a:pt x="35433" y="3924"/>
                  </a:lnTo>
                  <a:lnTo>
                    <a:pt x="35483" y="3632"/>
                  </a:lnTo>
                  <a:lnTo>
                    <a:pt x="35763" y="3098"/>
                  </a:lnTo>
                  <a:lnTo>
                    <a:pt x="36118" y="2933"/>
                  </a:lnTo>
                  <a:lnTo>
                    <a:pt x="36626" y="2933"/>
                  </a:lnTo>
                  <a:lnTo>
                    <a:pt x="37007" y="2946"/>
                  </a:lnTo>
                  <a:lnTo>
                    <a:pt x="37007" y="1625"/>
                  </a:lnTo>
                  <a:close/>
                </a:path>
                <a:path w="48260" h="8890">
                  <a:moveTo>
                    <a:pt x="42265" y="0"/>
                  </a:moveTo>
                  <a:lnTo>
                    <a:pt x="40957" y="0"/>
                  </a:lnTo>
                  <a:lnTo>
                    <a:pt x="40957" y="2362"/>
                  </a:lnTo>
                  <a:lnTo>
                    <a:pt x="40932" y="3492"/>
                  </a:lnTo>
                  <a:lnTo>
                    <a:pt x="40894" y="5067"/>
                  </a:lnTo>
                  <a:lnTo>
                    <a:pt x="40513" y="5613"/>
                  </a:lnTo>
                  <a:lnTo>
                    <a:pt x="40233" y="5753"/>
                  </a:lnTo>
                  <a:lnTo>
                    <a:pt x="39509" y="5753"/>
                  </a:lnTo>
                  <a:lnTo>
                    <a:pt x="39230" y="5613"/>
                  </a:lnTo>
                  <a:lnTo>
                    <a:pt x="38874" y="5067"/>
                  </a:lnTo>
                  <a:lnTo>
                    <a:pt x="38874" y="3467"/>
                  </a:lnTo>
                  <a:lnTo>
                    <a:pt x="40932" y="3492"/>
                  </a:lnTo>
                  <a:lnTo>
                    <a:pt x="40932" y="2324"/>
                  </a:lnTo>
                  <a:lnTo>
                    <a:pt x="40817" y="2133"/>
                  </a:lnTo>
                  <a:lnTo>
                    <a:pt x="40614" y="1943"/>
                  </a:lnTo>
                  <a:lnTo>
                    <a:pt x="40157" y="1676"/>
                  </a:lnTo>
                  <a:lnTo>
                    <a:pt x="39890" y="1612"/>
                  </a:lnTo>
                  <a:lnTo>
                    <a:pt x="38938" y="1612"/>
                  </a:lnTo>
                  <a:lnTo>
                    <a:pt x="38417" y="1854"/>
                  </a:lnTo>
                  <a:lnTo>
                    <a:pt x="37706" y="2743"/>
                  </a:lnTo>
                  <a:lnTo>
                    <a:pt x="37617" y="2882"/>
                  </a:lnTo>
                  <a:lnTo>
                    <a:pt x="37515" y="3238"/>
                  </a:lnTo>
                  <a:lnTo>
                    <a:pt x="37642" y="5664"/>
                  </a:lnTo>
                  <a:lnTo>
                    <a:pt x="38430" y="6604"/>
                  </a:lnTo>
                  <a:lnTo>
                    <a:pt x="38925" y="6832"/>
                  </a:lnTo>
                  <a:lnTo>
                    <a:pt x="39852" y="6832"/>
                  </a:lnTo>
                  <a:lnTo>
                    <a:pt x="40144" y="6769"/>
                  </a:lnTo>
                  <a:lnTo>
                    <a:pt x="40614" y="6502"/>
                  </a:lnTo>
                  <a:lnTo>
                    <a:pt x="40830" y="6299"/>
                  </a:lnTo>
                  <a:lnTo>
                    <a:pt x="41008" y="5994"/>
                  </a:lnTo>
                  <a:lnTo>
                    <a:pt x="41008" y="6680"/>
                  </a:lnTo>
                  <a:lnTo>
                    <a:pt x="42265" y="6680"/>
                  </a:lnTo>
                  <a:lnTo>
                    <a:pt x="42265" y="5994"/>
                  </a:lnTo>
                  <a:lnTo>
                    <a:pt x="42265" y="5753"/>
                  </a:lnTo>
                  <a:lnTo>
                    <a:pt x="42265" y="2743"/>
                  </a:lnTo>
                  <a:lnTo>
                    <a:pt x="42265" y="2362"/>
                  </a:lnTo>
                  <a:lnTo>
                    <a:pt x="42265" y="0"/>
                  </a:lnTo>
                  <a:close/>
                </a:path>
                <a:path w="48260" h="8890">
                  <a:moveTo>
                    <a:pt x="47650" y="4813"/>
                  </a:moveTo>
                  <a:lnTo>
                    <a:pt x="47536" y="4508"/>
                  </a:lnTo>
                  <a:lnTo>
                    <a:pt x="47015" y="4013"/>
                  </a:lnTo>
                  <a:lnTo>
                    <a:pt x="46634" y="3822"/>
                  </a:lnTo>
                  <a:lnTo>
                    <a:pt x="46113" y="3708"/>
                  </a:lnTo>
                  <a:lnTo>
                    <a:pt x="45339" y="3530"/>
                  </a:lnTo>
                  <a:lnTo>
                    <a:pt x="44894" y="3416"/>
                  </a:lnTo>
                  <a:lnTo>
                    <a:pt x="44640" y="3276"/>
                  </a:lnTo>
                  <a:lnTo>
                    <a:pt x="44577" y="2908"/>
                  </a:lnTo>
                  <a:lnTo>
                    <a:pt x="44881" y="2628"/>
                  </a:lnTo>
                  <a:lnTo>
                    <a:pt x="45072" y="2578"/>
                  </a:lnTo>
                  <a:lnTo>
                    <a:pt x="45707" y="2578"/>
                  </a:lnTo>
                  <a:lnTo>
                    <a:pt x="45935" y="2667"/>
                  </a:lnTo>
                  <a:lnTo>
                    <a:pt x="46164" y="2946"/>
                  </a:lnTo>
                  <a:lnTo>
                    <a:pt x="46215" y="3073"/>
                  </a:lnTo>
                  <a:lnTo>
                    <a:pt x="46228" y="3238"/>
                  </a:lnTo>
                  <a:lnTo>
                    <a:pt x="47523" y="3238"/>
                  </a:lnTo>
                  <a:lnTo>
                    <a:pt x="47459" y="2641"/>
                  </a:lnTo>
                  <a:lnTo>
                    <a:pt x="47244" y="2209"/>
                  </a:lnTo>
                  <a:lnTo>
                    <a:pt x="46456" y="1714"/>
                  </a:lnTo>
                  <a:lnTo>
                    <a:pt x="45961" y="1600"/>
                  </a:lnTo>
                  <a:lnTo>
                    <a:pt x="44691" y="1600"/>
                  </a:lnTo>
                  <a:lnTo>
                    <a:pt x="44183" y="1752"/>
                  </a:lnTo>
                  <a:lnTo>
                    <a:pt x="43472" y="2413"/>
                  </a:lnTo>
                  <a:lnTo>
                    <a:pt x="43294" y="2806"/>
                  </a:lnTo>
                  <a:lnTo>
                    <a:pt x="43294" y="3644"/>
                  </a:lnTo>
                  <a:lnTo>
                    <a:pt x="43408" y="3949"/>
                  </a:lnTo>
                  <a:lnTo>
                    <a:pt x="43865" y="4356"/>
                  </a:lnTo>
                  <a:lnTo>
                    <a:pt x="44259" y="4533"/>
                  </a:lnTo>
                  <a:lnTo>
                    <a:pt x="45593" y="4864"/>
                  </a:lnTo>
                  <a:lnTo>
                    <a:pt x="46050" y="4991"/>
                  </a:lnTo>
                  <a:lnTo>
                    <a:pt x="46291" y="5143"/>
                  </a:lnTo>
                  <a:lnTo>
                    <a:pt x="46342" y="5549"/>
                  </a:lnTo>
                  <a:lnTo>
                    <a:pt x="45974" y="5816"/>
                  </a:lnTo>
                  <a:lnTo>
                    <a:pt x="45770" y="5854"/>
                  </a:lnTo>
                  <a:lnTo>
                    <a:pt x="45085" y="5854"/>
                  </a:lnTo>
                  <a:lnTo>
                    <a:pt x="44792" y="5765"/>
                  </a:lnTo>
                  <a:lnTo>
                    <a:pt x="44538" y="5499"/>
                  </a:lnTo>
                  <a:lnTo>
                    <a:pt x="44475" y="5334"/>
                  </a:lnTo>
                  <a:lnTo>
                    <a:pt x="44450" y="5105"/>
                  </a:lnTo>
                  <a:lnTo>
                    <a:pt x="43141" y="5105"/>
                  </a:lnTo>
                  <a:lnTo>
                    <a:pt x="43141" y="5613"/>
                  </a:lnTo>
                  <a:lnTo>
                    <a:pt x="43319" y="6032"/>
                  </a:lnTo>
                  <a:lnTo>
                    <a:pt x="44069" y="6692"/>
                  </a:lnTo>
                  <a:lnTo>
                    <a:pt x="44640" y="6845"/>
                  </a:lnTo>
                  <a:lnTo>
                    <a:pt x="46177" y="6845"/>
                  </a:lnTo>
                  <a:lnTo>
                    <a:pt x="46748" y="6692"/>
                  </a:lnTo>
                  <a:lnTo>
                    <a:pt x="47472" y="6070"/>
                  </a:lnTo>
                  <a:lnTo>
                    <a:pt x="47650" y="5676"/>
                  </a:lnTo>
                  <a:lnTo>
                    <a:pt x="47650" y="4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70088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388826" y="1479447"/>
              <a:ext cx="79375" cy="70485"/>
            </a:xfrm>
            <a:custGeom>
              <a:avLst/>
              <a:gdLst/>
              <a:ahLst/>
              <a:cxnLst/>
              <a:rect l="l" t="t" r="r" b="b"/>
              <a:pathLst>
                <a:path w="79375" h="70484">
                  <a:moveTo>
                    <a:pt x="3860" y="64833"/>
                  </a:moveTo>
                  <a:lnTo>
                    <a:pt x="3746" y="64490"/>
                  </a:lnTo>
                  <a:lnTo>
                    <a:pt x="3492" y="64211"/>
                  </a:lnTo>
                  <a:lnTo>
                    <a:pt x="3073" y="63754"/>
                  </a:lnTo>
                  <a:lnTo>
                    <a:pt x="3073" y="65049"/>
                  </a:lnTo>
                  <a:lnTo>
                    <a:pt x="3060" y="66789"/>
                  </a:lnTo>
                  <a:lnTo>
                    <a:pt x="2654" y="67424"/>
                  </a:lnTo>
                  <a:lnTo>
                    <a:pt x="2349" y="67589"/>
                  </a:lnTo>
                  <a:lnTo>
                    <a:pt x="1409" y="67589"/>
                  </a:lnTo>
                  <a:lnTo>
                    <a:pt x="1041" y="67348"/>
                  </a:lnTo>
                  <a:lnTo>
                    <a:pt x="812" y="66789"/>
                  </a:lnTo>
                  <a:lnTo>
                    <a:pt x="749" y="65049"/>
                  </a:lnTo>
                  <a:lnTo>
                    <a:pt x="812" y="64833"/>
                  </a:lnTo>
                  <a:lnTo>
                    <a:pt x="1333" y="64338"/>
                  </a:lnTo>
                  <a:lnTo>
                    <a:pt x="1625" y="64211"/>
                  </a:lnTo>
                  <a:lnTo>
                    <a:pt x="2362" y="64211"/>
                  </a:lnTo>
                  <a:lnTo>
                    <a:pt x="2654" y="64363"/>
                  </a:lnTo>
                  <a:lnTo>
                    <a:pt x="2971" y="64833"/>
                  </a:lnTo>
                  <a:lnTo>
                    <a:pt x="3073" y="65049"/>
                  </a:lnTo>
                  <a:lnTo>
                    <a:pt x="3073" y="63754"/>
                  </a:lnTo>
                  <a:lnTo>
                    <a:pt x="2603" y="63538"/>
                  </a:lnTo>
                  <a:lnTo>
                    <a:pt x="1790" y="63538"/>
                  </a:lnTo>
                  <a:lnTo>
                    <a:pt x="1536" y="63601"/>
                  </a:lnTo>
                  <a:lnTo>
                    <a:pt x="1092" y="63817"/>
                  </a:lnTo>
                  <a:lnTo>
                    <a:pt x="889" y="63982"/>
                  </a:lnTo>
                  <a:lnTo>
                    <a:pt x="723" y="64198"/>
                  </a:lnTo>
                  <a:lnTo>
                    <a:pt x="723" y="61976"/>
                  </a:lnTo>
                  <a:lnTo>
                    <a:pt x="0" y="61976"/>
                  </a:lnTo>
                  <a:lnTo>
                    <a:pt x="0" y="68110"/>
                  </a:lnTo>
                  <a:lnTo>
                    <a:pt x="685" y="68110"/>
                  </a:lnTo>
                  <a:lnTo>
                    <a:pt x="685" y="67538"/>
                  </a:lnTo>
                  <a:lnTo>
                    <a:pt x="850" y="67754"/>
                  </a:lnTo>
                  <a:lnTo>
                    <a:pt x="990" y="67906"/>
                  </a:lnTo>
                  <a:lnTo>
                    <a:pt x="1358" y="68173"/>
                  </a:lnTo>
                  <a:lnTo>
                    <a:pt x="1651" y="68249"/>
                  </a:lnTo>
                  <a:lnTo>
                    <a:pt x="2603" y="68249"/>
                  </a:lnTo>
                  <a:lnTo>
                    <a:pt x="3073" y="68021"/>
                  </a:lnTo>
                  <a:lnTo>
                    <a:pt x="3378" y="67589"/>
                  </a:lnTo>
                  <a:lnTo>
                    <a:pt x="3733" y="67106"/>
                  </a:lnTo>
                  <a:lnTo>
                    <a:pt x="3860" y="64833"/>
                  </a:lnTo>
                  <a:close/>
                </a:path>
                <a:path w="79375" h="70484">
                  <a:moveTo>
                    <a:pt x="3860" y="49352"/>
                  </a:moveTo>
                  <a:lnTo>
                    <a:pt x="3746" y="48996"/>
                  </a:lnTo>
                  <a:lnTo>
                    <a:pt x="3492" y="48717"/>
                  </a:lnTo>
                  <a:lnTo>
                    <a:pt x="3073" y="48260"/>
                  </a:lnTo>
                  <a:lnTo>
                    <a:pt x="3073" y="49555"/>
                  </a:lnTo>
                  <a:lnTo>
                    <a:pt x="3060" y="51295"/>
                  </a:lnTo>
                  <a:lnTo>
                    <a:pt x="2654" y="51930"/>
                  </a:lnTo>
                  <a:lnTo>
                    <a:pt x="2349" y="52108"/>
                  </a:lnTo>
                  <a:lnTo>
                    <a:pt x="1409" y="52108"/>
                  </a:lnTo>
                  <a:lnTo>
                    <a:pt x="1041" y="51854"/>
                  </a:lnTo>
                  <a:lnTo>
                    <a:pt x="812" y="51295"/>
                  </a:lnTo>
                  <a:lnTo>
                    <a:pt x="749" y="49555"/>
                  </a:lnTo>
                  <a:lnTo>
                    <a:pt x="812" y="49352"/>
                  </a:lnTo>
                  <a:lnTo>
                    <a:pt x="1333" y="48844"/>
                  </a:lnTo>
                  <a:lnTo>
                    <a:pt x="1625" y="48717"/>
                  </a:lnTo>
                  <a:lnTo>
                    <a:pt x="2362" y="48717"/>
                  </a:lnTo>
                  <a:lnTo>
                    <a:pt x="2654" y="48869"/>
                  </a:lnTo>
                  <a:lnTo>
                    <a:pt x="2971" y="49352"/>
                  </a:lnTo>
                  <a:lnTo>
                    <a:pt x="3073" y="49555"/>
                  </a:lnTo>
                  <a:lnTo>
                    <a:pt x="3073" y="48260"/>
                  </a:lnTo>
                  <a:lnTo>
                    <a:pt x="2603" y="48044"/>
                  </a:lnTo>
                  <a:lnTo>
                    <a:pt x="1790" y="48044"/>
                  </a:lnTo>
                  <a:lnTo>
                    <a:pt x="1536" y="48107"/>
                  </a:lnTo>
                  <a:lnTo>
                    <a:pt x="1092" y="48323"/>
                  </a:lnTo>
                  <a:lnTo>
                    <a:pt x="889" y="48488"/>
                  </a:lnTo>
                  <a:lnTo>
                    <a:pt x="723" y="48704"/>
                  </a:lnTo>
                  <a:lnTo>
                    <a:pt x="723" y="46482"/>
                  </a:lnTo>
                  <a:lnTo>
                    <a:pt x="0" y="46482"/>
                  </a:lnTo>
                  <a:lnTo>
                    <a:pt x="0" y="52616"/>
                  </a:lnTo>
                  <a:lnTo>
                    <a:pt x="685" y="52616"/>
                  </a:lnTo>
                  <a:lnTo>
                    <a:pt x="685" y="52044"/>
                  </a:lnTo>
                  <a:lnTo>
                    <a:pt x="850" y="52260"/>
                  </a:lnTo>
                  <a:lnTo>
                    <a:pt x="990" y="52412"/>
                  </a:lnTo>
                  <a:lnTo>
                    <a:pt x="1358" y="52679"/>
                  </a:lnTo>
                  <a:lnTo>
                    <a:pt x="1651" y="52768"/>
                  </a:lnTo>
                  <a:lnTo>
                    <a:pt x="2603" y="52768"/>
                  </a:lnTo>
                  <a:lnTo>
                    <a:pt x="3073" y="52527"/>
                  </a:lnTo>
                  <a:lnTo>
                    <a:pt x="3378" y="52108"/>
                  </a:lnTo>
                  <a:lnTo>
                    <a:pt x="3733" y="51612"/>
                  </a:lnTo>
                  <a:lnTo>
                    <a:pt x="3860" y="49352"/>
                  </a:lnTo>
                  <a:close/>
                </a:path>
                <a:path w="79375" h="70484">
                  <a:moveTo>
                    <a:pt x="3860" y="33845"/>
                  </a:moveTo>
                  <a:lnTo>
                    <a:pt x="3746" y="33502"/>
                  </a:lnTo>
                  <a:lnTo>
                    <a:pt x="3492" y="33223"/>
                  </a:lnTo>
                  <a:lnTo>
                    <a:pt x="3073" y="32766"/>
                  </a:lnTo>
                  <a:lnTo>
                    <a:pt x="3073" y="34061"/>
                  </a:lnTo>
                  <a:lnTo>
                    <a:pt x="3060" y="35801"/>
                  </a:lnTo>
                  <a:lnTo>
                    <a:pt x="2654" y="36436"/>
                  </a:lnTo>
                  <a:lnTo>
                    <a:pt x="2349" y="36601"/>
                  </a:lnTo>
                  <a:lnTo>
                    <a:pt x="1409" y="36601"/>
                  </a:lnTo>
                  <a:lnTo>
                    <a:pt x="1041" y="36360"/>
                  </a:lnTo>
                  <a:lnTo>
                    <a:pt x="812" y="35801"/>
                  </a:lnTo>
                  <a:lnTo>
                    <a:pt x="749" y="34061"/>
                  </a:lnTo>
                  <a:lnTo>
                    <a:pt x="812" y="33845"/>
                  </a:lnTo>
                  <a:lnTo>
                    <a:pt x="1333" y="33337"/>
                  </a:lnTo>
                  <a:lnTo>
                    <a:pt x="1625" y="33223"/>
                  </a:lnTo>
                  <a:lnTo>
                    <a:pt x="2362" y="33223"/>
                  </a:lnTo>
                  <a:lnTo>
                    <a:pt x="2654" y="33375"/>
                  </a:lnTo>
                  <a:lnTo>
                    <a:pt x="2971" y="33845"/>
                  </a:lnTo>
                  <a:lnTo>
                    <a:pt x="3073" y="34061"/>
                  </a:lnTo>
                  <a:lnTo>
                    <a:pt x="3073" y="32766"/>
                  </a:lnTo>
                  <a:lnTo>
                    <a:pt x="2603" y="32550"/>
                  </a:lnTo>
                  <a:lnTo>
                    <a:pt x="1790" y="32550"/>
                  </a:lnTo>
                  <a:lnTo>
                    <a:pt x="1536" y="32600"/>
                  </a:lnTo>
                  <a:lnTo>
                    <a:pt x="1092" y="32829"/>
                  </a:lnTo>
                  <a:lnTo>
                    <a:pt x="889" y="32994"/>
                  </a:lnTo>
                  <a:lnTo>
                    <a:pt x="723" y="33197"/>
                  </a:lnTo>
                  <a:lnTo>
                    <a:pt x="723" y="30988"/>
                  </a:lnTo>
                  <a:lnTo>
                    <a:pt x="0" y="30988"/>
                  </a:lnTo>
                  <a:lnTo>
                    <a:pt x="0" y="37122"/>
                  </a:lnTo>
                  <a:lnTo>
                    <a:pt x="685" y="37122"/>
                  </a:lnTo>
                  <a:lnTo>
                    <a:pt x="685" y="36550"/>
                  </a:lnTo>
                  <a:lnTo>
                    <a:pt x="850" y="36766"/>
                  </a:lnTo>
                  <a:lnTo>
                    <a:pt x="990" y="36918"/>
                  </a:lnTo>
                  <a:lnTo>
                    <a:pt x="1358" y="37185"/>
                  </a:lnTo>
                  <a:lnTo>
                    <a:pt x="1651" y="37261"/>
                  </a:lnTo>
                  <a:lnTo>
                    <a:pt x="2603" y="37261"/>
                  </a:lnTo>
                  <a:lnTo>
                    <a:pt x="3073" y="37033"/>
                  </a:lnTo>
                  <a:lnTo>
                    <a:pt x="3378" y="36601"/>
                  </a:lnTo>
                  <a:lnTo>
                    <a:pt x="3733" y="36118"/>
                  </a:lnTo>
                  <a:lnTo>
                    <a:pt x="3860" y="33845"/>
                  </a:lnTo>
                  <a:close/>
                </a:path>
                <a:path w="79375" h="70484">
                  <a:moveTo>
                    <a:pt x="3860" y="18351"/>
                  </a:moveTo>
                  <a:lnTo>
                    <a:pt x="3746" y="18008"/>
                  </a:lnTo>
                  <a:lnTo>
                    <a:pt x="3492" y="17716"/>
                  </a:lnTo>
                  <a:lnTo>
                    <a:pt x="3073" y="17272"/>
                  </a:lnTo>
                  <a:lnTo>
                    <a:pt x="3073" y="18567"/>
                  </a:lnTo>
                  <a:lnTo>
                    <a:pt x="3060" y="20307"/>
                  </a:lnTo>
                  <a:lnTo>
                    <a:pt x="2654" y="20942"/>
                  </a:lnTo>
                  <a:lnTo>
                    <a:pt x="2349" y="21107"/>
                  </a:lnTo>
                  <a:lnTo>
                    <a:pt x="1409" y="21107"/>
                  </a:lnTo>
                  <a:lnTo>
                    <a:pt x="1041" y="20866"/>
                  </a:lnTo>
                  <a:lnTo>
                    <a:pt x="812" y="20307"/>
                  </a:lnTo>
                  <a:lnTo>
                    <a:pt x="749" y="18567"/>
                  </a:lnTo>
                  <a:lnTo>
                    <a:pt x="812" y="18351"/>
                  </a:lnTo>
                  <a:lnTo>
                    <a:pt x="1333" y="17843"/>
                  </a:lnTo>
                  <a:lnTo>
                    <a:pt x="1625" y="17716"/>
                  </a:lnTo>
                  <a:lnTo>
                    <a:pt x="2362" y="17716"/>
                  </a:lnTo>
                  <a:lnTo>
                    <a:pt x="2654" y="17881"/>
                  </a:lnTo>
                  <a:lnTo>
                    <a:pt x="2971" y="18351"/>
                  </a:lnTo>
                  <a:lnTo>
                    <a:pt x="3073" y="18567"/>
                  </a:lnTo>
                  <a:lnTo>
                    <a:pt x="3073" y="17272"/>
                  </a:lnTo>
                  <a:lnTo>
                    <a:pt x="2603" y="17056"/>
                  </a:lnTo>
                  <a:lnTo>
                    <a:pt x="1790" y="17056"/>
                  </a:lnTo>
                  <a:lnTo>
                    <a:pt x="1536" y="17106"/>
                  </a:lnTo>
                  <a:lnTo>
                    <a:pt x="1092" y="17335"/>
                  </a:lnTo>
                  <a:lnTo>
                    <a:pt x="889" y="17487"/>
                  </a:lnTo>
                  <a:lnTo>
                    <a:pt x="723" y="17703"/>
                  </a:lnTo>
                  <a:lnTo>
                    <a:pt x="723" y="15494"/>
                  </a:lnTo>
                  <a:lnTo>
                    <a:pt x="0" y="15494"/>
                  </a:lnTo>
                  <a:lnTo>
                    <a:pt x="0" y="21628"/>
                  </a:lnTo>
                  <a:lnTo>
                    <a:pt x="685" y="21628"/>
                  </a:lnTo>
                  <a:lnTo>
                    <a:pt x="685" y="21056"/>
                  </a:lnTo>
                  <a:lnTo>
                    <a:pt x="850" y="21272"/>
                  </a:lnTo>
                  <a:lnTo>
                    <a:pt x="990" y="21424"/>
                  </a:lnTo>
                  <a:lnTo>
                    <a:pt x="1358" y="21678"/>
                  </a:lnTo>
                  <a:lnTo>
                    <a:pt x="1651" y="21767"/>
                  </a:lnTo>
                  <a:lnTo>
                    <a:pt x="2603" y="21767"/>
                  </a:lnTo>
                  <a:lnTo>
                    <a:pt x="3073" y="21539"/>
                  </a:lnTo>
                  <a:lnTo>
                    <a:pt x="3378" y="21107"/>
                  </a:lnTo>
                  <a:lnTo>
                    <a:pt x="3733" y="20624"/>
                  </a:lnTo>
                  <a:lnTo>
                    <a:pt x="3860" y="18351"/>
                  </a:lnTo>
                  <a:close/>
                </a:path>
                <a:path w="79375" h="70484">
                  <a:moveTo>
                    <a:pt x="3860" y="2857"/>
                  </a:moveTo>
                  <a:lnTo>
                    <a:pt x="3746" y="2514"/>
                  </a:lnTo>
                  <a:lnTo>
                    <a:pt x="3492" y="2235"/>
                  </a:lnTo>
                  <a:lnTo>
                    <a:pt x="3073" y="1778"/>
                  </a:lnTo>
                  <a:lnTo>
                    <a:pt x="3073" y="3073"/>
                  </a:lnTo>
                  <a:lnTo>
                    <a:pt x="3060" y="4813"/>
                  </a:lnTo>
                  <a:lnTo>
                    <a:pt x="2654" y="5448"/>
                  </a:lnTo>
                  <a:lnTo>
                    <a:pt x="2349" y="5613"/>
                  </a:lnTo>
                  <a:lnTo>
                    <a:pt x="1409" y="5613"/>
                  </a:lnTo>
                  <a:lnTo>
                    <a:pt x="1041" y="5372"/>
                  </a:lnTo>
                  <a:lnTo>
                    <a:pt x="812" y="4813"/>
                  </a:lnTo>
                  <a:lnTo>
                    <a:pt x="749" y="3073"/>
                  </a:lnTo>
                  <a:lnTo>
                    <a:pt x="812" y="2857"/>
                  </a:lnTo>
                  <a:lnTo>
                    <a:pt x="1333" y="2349"/>
                  </a:lnTo>
                  <a:lnTo>
                    <a:pt x="1625" y="2235"/>
                  </a:lnTo>
                  <a:lnTo>
                    <a:pt x="2362" y="2235"/>
                  </a:lnTo>
                  <a:lnTo>
                    <a:pt x="2654" y="2387"/>
                  </a:lnTo>
                  <a:lnTo>
                    <a:pt x="2971" y="2857"/>
                  </a:lnTo>
                  <a:lnTo>
                    <a:pt x="3073" y="3073"/>
                  </a:lnTo>
                  <a:lnTo>
                    <a:pt x="3073" y="1778"/>
                  </a:lnTo>
                  <a:lnTo>
                    <a:pt x="2603" y="1562"/>
                  </a:lnTo>
                  <a:lnTo>
                    <a:pt x="1790" y="1562"/>
                  </a:lnTo>
                  <a:lnTo>
                    <a:pt x="1536" y="1612"/>
                  </a:lnTo>
                  <a:lnTo>
                    <a:pt x="1092" y="1841"/>
                  </a:lnTo>
                  <a:lnTo>
                    <a:pt x="889" y="2006"/>
                  </a:lnTo>
                  <a:lnTo>
                    <a:pt x="723" y="2209"/>
                  </a:lnTo>
                  <a:lnTo>
                    <a:pt x="723" y="0"/>
                  </a:lnTo>
                  <a:lnTo>
                    <a:pt x="0" y="0"/>
                  </a:lnTo>
                  <a:lnTo>
                    <a:pt x="0" y="6134"/>
                  </a:lnTo>
                  <a:lnTo>
                    <a:pt x="685" y="6134"/>
                  </a:lnTo>
                  <a:lnTo>
                    <a:pt x="685" y="5562"/>
                  </a:lnTo>
                  <a:lnTo>
                    <a:pt x="850" y="5778"/>
                  </a:lnTo>
                  <a:lnTo>
                    <a:pt x="990" y="5930"/>
                  </a:lnTo>
                  <a:lnTo>
                    <a:pt x="1358" y="6197"/>
                  </a:lnTo>
                  <a:lnTo>
                    <a:pt x="1651" y="6273"/>
                  </a:lnTo>
                  <a:lnTo>
                    <a:pt x="2603" y="6273"/>
                  </a:lnTo>
                  <a:lnTo>
                    <a:pt x="3073" y="6045"/>
                  </a:lnTo>
                  <a:lnTo>
                    <a:pt x="3378" y="5613"/>
                  </a:lnTo>
                  <a:lnTo>
                    <a:pt x="3733" y="5130"/>
                  </a:lnTo>
                  <a:lnTo>
                    <a:pt x="3860" y="2857"/>
                  </a:lnTo>
                  <a:close/>
                </a:path>
                <a:path w="79375" h="70484">
                  <a:moveTo>
                    <a:pt x="8661" y="65074"/>
                  </a:moveTo>
                  <a:lnTo>
                    <a:pt x="8483" y="64516"/>
                  </a:lnTo>
                  <a:lnTo>
                    <a:pt x="8204" y="64198"/>
                  </a:lnTo>
                  <a:lnTo>
                    <a:pt x="7797" y="63766"/>
                  </a:lnTo>
                  <a:lnTo>
                    <a:pt x="7797" y="65074"/>
                  </a:lnTo>
                  <a:lnTo>
                    <a:pt x="7785" y="66878"/>
                  </a:lnTo>
                  <a:lnTo>
                    <a:pt x="7315" y="67462"/>
                  </a:lnTo>
                  <a:lnTo>
                    <a:pt x="7023" y="67614"/>
                  </a:lnTo>
                  <a:lnTo>
                    <a:pt x="6159" y="67614"/>
                  </a:lnTo>
                  <a:lnTo>
                    <a:pt x="5803" y="67373"/>
                  </a:lnTo>
                  <a:lnTo>
                    <a:pt x="5588" y="66878"/>
                  </a:lnTo>
                  <a:lnTo>
                    <a:pt x="5588" y="65074"/>
                  </a:lnTo>
                  <a:lnTo>
                    <a:pt x="5791" y="64516"/>
                  </a:lnTo>
                  <a:lnTo>
                    <a:pt x="6070" y="64262"/>
                  </a:lnTo>
                  <a:lnTo>
                    <a:pt x="7188" y="64198"/>
                  </a:lnTo>
                  <a:lnTo>
                    <a:pt x="7543" y="64452"/>
                  </a:lnTo>
                  <a:lnTo>
                    <a:pt x="7797" y="65074"/>
                  </a:lnTo>
                  <a:lnTo>
                    <a:pt x="7797" y="63766"/>
                  </a:lnTo>
                  <a:lnTo>
                    <a:pt x="7353" y="63550"/>
                  </a:lnTo>
                  <a:lnTo>
                    <a:pt x="6502" y="63550"/>
                  </a:lnTo>
                  <a:lnTo>
                    <a:pt x="6210" y="63627"/>
                  </a:lnTo>
                  <a:lnTo>
                    <a:pt x="5778" y="63906"/>
                  </a:lnTo>
                  <a:lnTo>
                    <a:pt x="5613" y="64071"/>
                  </a:lnTo>
                  <a:lnTo>
                    <a:pt x="5461" y="64262"/>
                  </a:lnTo>
                  <a:lnTo>
                    <a:pt x="5461" y="63677"/>
                  </a:lnTo>
                  <a:lnTo>
                    <a:pt x="4737" y="63677"/>
                  </a:lnTo>
                  <a:lnTo>
                    <a:pt x="4737" y="69888"/>
                  </a:lnTo>
                  <a:lnTo>
                    <a:pt x="5486" y="69888"/>
                  </a:lnTo>
                  <a:lnTo>
                    <a:pt x="5486" y="67614"/>
                  </a:lnTo>
                  <a:lnTo>
                    <a:pt x="5651" y="67818"/>
                  </a:lnTo>
                  <a:lnTo>
                    <a:pt x="5803" y="67957"/>
                  </a:lnTo>
                  <a:lnTo>
                    <a:pt x="6159" y="68186"/>
                  </a:lnTo>
                  <a:lnTo>
                    <a:pt x="6438" y="68262"/>
                  </a:lnTo>
                  <a:lnTo>
                    <a:pt x="7200" y="68262"/>
                  </a:lnTo>
                  <a:lnTo>
                    <a:pt x="7581" y="68122"/>
                  </a:lnTo>
                  <a:lnTo>
                    <a:pt x="8394" y="67462"/>
                  </a:lnTo>
                  <a:lnTo>
                    <a:pt x="8623" y="66878"/>
                  </a:lnTo>
                  <a:lnTo>
                    <a:pt x="8661" y="65074"/>
                  </a:lnTo>
                  <a:close/>
                </a:path>
                <a:path w="79375" h="70484">
                  <a:moveTo>
                    <a:pt x="8661" y="49580"/>
                  </a:moveTo>
                  <a:lnTo>
                    <a:pt x="8483" y="49022"/>
                  </a:lnTo>
                  <a:lnTo>
                    <a:pt x="8204" y="48717"/>
                  </a:lnTo>
                  <a:lnTo>
                    <a:pt x="7797" y="48272"/>
                  </a:lnTo>
                  <a:lnTo>
                    <a:pt x="7797" y="49580"/>
                  </a:lnTo>
                  <a:lnTo>
                    <a:pt x="7785" y="51384"/>
                  </a:lnTo>
                  <a:lnTo>
                    <a:pt x="7315" y="51968"/>
                  </a:lnTo>
                  <a:lnTo>
                    <a:pt x="7023" y="52120"/>
                  </a:lnTo>
                  <a:lnTo>
                    <a:pt x="6159" y="52120"/>
                  </a:lnTo>
                  <a:lnTo>
                    <a:pt x="5803" y="51879"/>
                  </a:lnTo>
                  <a:lnTo>
                    <a:pt x="5588" y="51384"/>
                  </a:lnTo>
                  <a:lnTo>
                    <a:pt x="5588" y="49580"/>
                  </a:lnTo>
                  <a:lnTo>
                    <a:pt x="7797" y="49580"/>
                  </a:lnTo>
                  <a:lnTo>
                    <a:pt x="7797" y="48272"/>
                  </a:lnTo>
                  <a:lnTo>
                    <a:pt x="7353" y="48056"/>
                  </a:lnTo>
                  <a:lnTo>
                    <a:pt x="6502" y="48056"/>
                  </a:lnTo>
                  <a:lnTo>
                    <a:pt x="6210" y="48145"/>
                  </a:lnTo>
                  <a:lnTo>
                    <a:pt x="5778" y="48412"/>
                  </a:lnTo>
                  <a:lnTo>
                    <a:pt x="5613" y="48577"/>
                  </a:lnTo>
                  <a:lnTo>
                    <a:pt x="5461" y="48780"/>
                  </a:lnTo>
                  <a:lnTo>
                    <a:pt x="5461" y="48183"/>
                  </a:lnTo>
                  <a:lnTo>
                    <a:pt x="4737" y="48183"/>
                  </a:lnTo>
                  <a:lnTo>
                    <a:pt x="4737" y="54394"/>
                  </a:lnTo>
                  <a:lnTo>
                    <a:pt x="5486" y="54394"/>
                  </a:lnTo>
                  <a:lnTo>
                    <a:pt x="5486" y="52120"/>
                  </a:lnTo>
                  <a:lnTo>
                    <a:pt x="5651" y="52324"/>
                  </a:lnTo>
                  <a:lnTo>
                    <a:pt x="5803" y="52463"/>
                  </a:lnTo>
                  <a:lnTo>
                    <a:pt x="6159" y="52692"/>
                  </a:lnTo>
                  <a:lnTo>
                    <a:pt x="6438" y="52768"/>
                  </a:lnTo>
                  <a:lnTo>
                    <a:pt x="7200" y="52768"/>
                  </a:lnTo>
                  <a:lnTo>
                    <a:pt x="7581" y="52641"/>
                  </a:lnTo>
                  <a:lnTo>
                    <a:pt x="8394" y="51968"/>
                  </a:lnTo>
                  <a:lnTo>
                    <a:pt x="8623" y="51384"/>
                  </a:lnTo>
                  <a:lnTo>
                    <a:pt x="8661" y="49580"/>
                  </a:lnTo>
                  <a:close/>
                </a:path>
                <a:path w="79375" h="70484">
                  <a:moveTo>
                    <a:pt x="8661" y="34074"/>
                  </a:moveTo>
                  <a:lnTo>
                    <a:pt x="8483" y="33528"/>
                  </a:lnTo>
                  <a:lnTo>
                    <a:pt x="8204" y="33210"/>
                  </a:lnTo>
                  <a:lnTo>
                    <a:pt x="7797" y="32778"/>
                  </a:lnTo>
                  <a:lnTo>
                    <a:pt x="7797" y="34074"/>
                  </a:lnTo>
                  <a:lnTo>
                    <a:pt x="7785" y="35890"/>
                  </a:lnTo>
                  <a:lnTo>
                    <a:pt x="7315" y="36474"/>
                  </a:lnTo>
                  <a:lnTo>
                    <a:pt x="7023" y="36626"/>
                  </a:lnTo>
                  <a:lnTo>
                    <a:pt x="6159" y="36626"/>
                  </a:lnTo>
                  <a:lnTo>
                    <a:pt x="5803" y="36385"/>
                  </a:lnTo>
                  <a:lnTo>
                    <a:pt x="5588" y="35890"/>
                  </a:lnTo>
                  <a:lnTo>
                    <a:pt x="5588" y="34074"/>
                  </a:lnTo>
                  <a:lnTo>
                    <a:pt x="5791" y="33528"/>
                  </a:lnTo>
                  <a:lnTo>
                    <a:pt x="6070" y="33274"/>
                  </a:lnTo>
                  <a:lnTo>
                    <a:pt x="7188" y="33210"/>
                  </a:lnTo>
                  <a:lnTo>
                    <a:pt x="7543" y="33464"/>
                  </a:lnTo>
                  <a:lnTo>
                    <a:pt x="7797" y="34074"/>
                  </a:lnTo>
                  <a:lnTo>
                    <a:pt x="7797" y="32778"/>
                  </a:lnTo>
                  <a:lnTo>
                    <a:pt x="7353" y="32562"/>
                  </a:lnTo>
                  <a:lnTo>
                    <a:pt x="6502" y="32562"/>
                  </a:lnTo>
                  <a:lnTo>
                    <a:pt x="6210" y="32639"/>
                  </a:lnTo>
                  <a:lnTo>
                    <a:pt x="5778" y="32918"/>
                  </a:lnTo>
                  <a:lnTo>
                    <a:pt x="5613" y="33070"/>
                  </a:lnTo>
                  <a:lnTo>
                    <a:pt x="5461" y="33274"/>
                  </a:lnTo>
                  <a:lnTo>
                    <a:pt x="5461" y="32689"/>
                  </a:lnTo>
                  <a:lnTo>
                    <a:pt x="4737" y="32689"/>
                  </a:lnTo>
                  <a:lnTo>
                    <a:pt x="4737" y="38900"/>
                  </a:lnTo>
                  <a:lnTo>
                    <a:pt x="5486" y="38900"/>
                  </a:lnTo>
                  <a:lnTo>
                    <a:pt x="5486" y="36626"/>
                  </a:lnTo>
                  <a:lnTo>
                    <a:pt x="5651" y="36817"/>
                  </a:lnTo>
                  <a:lnTo>
                    <a:pt x="5803" y="36969"/>
                  </a:lnTo>
                  <a:lnTo>
                    <a:pt x="6159" y="37198"/>
                  </a:lnTo>
                  <a:lnTo>
                    <a:pt x="6438" y="37274"/>
                  </a:lnTo>
                  <a:lnTo>
                    <a:pt x="7200" y="37274"/>
                  </a:lnTo>
                  <a:lnTo>
                    <a:pt x="7581" y="37134"/>
                  </a:lnTo>
                  <a:lnTo>
                    <a:pt x="8394" y="36474"/>
                  </a:lnTo>
                  <a:lnTo>
                    <a:pt x="8623" y="35890"/>
                  </a:lnTo>
                  <a:lnTo>
                    <a:pt x="8661" y="34074"/>
                  </a:lnTo>
                  <a:close/>
                </a:path>
                <a:path w="79375" h="70484">
                  <a:moveTo>
                    <a:pt x="8661" y="18580"/>
                  </a:moveTo>
                  <a:lnTo>
                    <a:pt x="8483" y="18021"/>
                  </a:lnTo>
                  <a:lnTo>
                    <a:pt x="8204" y="17716"/>
                  </a:lnTo>
                  <a:lnTo>
                    <a:pt x="7797" y="17272"/>
                  </a:lnTo>
                  <a:lnTo>
                    <a:pt x="7797" y="18580"/>
                  </a:lnTo>
                  <a:lnTo>
                    <a:pt x="7785" y="20383"/>
                  </a:lnTo>
                  <a:lnTo>
                    <a:pt x="7315" y="20967"/>
                  </a:lnTo>
                  <a:lnTo>
                    <a:pt x="7023" y="21120"/>
                  </a:lnTo>
                  <a:lnTo>
                    <a:pt x="6159" y="21120"/>
                  </a:lnTo>
                  <a:lnTo>
                    <a:pt x="5803" y="20891"/>
                  </a:lnTo>
                  <a:lnTo>
                    <a:pt x="5588" y="20383"/>
                  </a:lnTo>
                  <a:lnTo>
                    <a:pt x="5588" y="18580"/>
                  </a:lnTo>
                  <a:lnTo>
                    <a:pt x="7797" y="18580"/>
                  </a:lnTo>
                  <a:lnTo>
                    <a:pt x="7797" y="17272"/>
                  </a:lnTo>
                  <a:lnTo>
                    <a:pt x="7353" y="17056"/>
                  </a:lnTo>
                  <a:lnTo>
                    <a:pt x="6502" y="17056"/>
                  </a:lnTo>
                  <a:lnTo>
                    <a:pt x="6210" y="17145"/>
                  </a:lnTo>
                  <a:lnTo>
                    <a:pt x="5778" y="17424"/>
                  </a:lnTo>
                  <a:lnTo>
                    <a:pt x="5613" y="17576"/>
                  </a:lnTo>
                  <a:lnTo>
                    <a:pt x="5461" y="17780"/>
                  </a:lnTo>
                  <a:lnTo>
                    <a:pt x="5461" y="17183"/>
                  </a:lnTo>
                  <a:lnTo>
                    <a:pt x="4737" y="17183"/>
                  </a:lnTo>
                  <a:lnTo>
                    <a:pt x="4737" y="23406"/>
                  </a:lnTo>
                  <a:lnTo>
                    <a:pt x="5486" y="23406"/>
                  </a:lnTo>
                  <a:lnTo>
                    <a:pt x="5486" y="21120"/>
                  </a:lnTo>
                  <a:lnTo>
                    <a:pt x="5651" y="21323"/>
                  </a:lnTo>
                  <a:lnTo>
                    <a:pt x="5803" y="21475"/>
                  </a:lnTo>
                  <a:lnTo>
                    <a:pt x="6159" y="21704"/>
                  </a:lnTo>
                  <a:lnTo>
                    <a:pt x="6438" y="21780"/>
                  </a:lnTo>
                  <a:lnTo>
                    <a:pt x="7200" y="21780"/>
                  </a:lnTo>
                  <a:lnTo>
                    <a:pt x="7581" y="21640"/>
                  </a:lnTo>
                  <a:lnTo>
                    <a:pt x="8394" y="20967"/>
                  </a:lnTo>
                  <a:lnTo>
                    <a:pt x="8623" y="20383"/>
                  </a:lnTo>
                  <a:lnTo>
                    <a:pt x="8661" y="18580"/>
                  </a:lnTo>
                  <a:close/>
                </a:path>
                <a:path w="79375" h="70484">
                  <a:moveTo>
                    <a:pt x="8661" y="3086"/>
                  </a:moveTo>
                  <a:lnTo>
                    <a:pt x="8483" y="2540"/>
                  </a:lnTo>
                  <a:lnTo>
                    <a:pt x="8204" y="2222"/>
                  </a:lnTo>
                  <a:lnTo>
                    <a:pt x="7797" y="1790"/>
                  </a:lnTo>
                  <a:lnTo>
                    <a:pt x="7797" y="3086"/>
                  </a:lnTo>
                  <a:lnTo>
                    <a:pt x="7785" y="4889"/>
                  </a:lnTo>
                  <a:lnTo>
                    <a:pt x="7315" y="5486"/>
                  </a:lnTo>
                  <a:lnTo>
                    <a:pt x="7023" y="5626"/>
                  </a:lnTo>
                  <a:lnTo>
                    <a:pt x="6159" y="5626"/>
                  </a:lnTo>
                  <a:lnTo>
                    <a:pt x="5803" y="5397"/>
                  </a:lnTo>
                  <a:lnTo>
                    <a:pt x="5588" y="4889"/>
                  </a:lnTo>
                  <a:lnTo>
                    <a:pt x="5588" y="3086"/>
                  </a:lnTo>
                  <a:lnTo>
                    <a:pt x="5791" y="2540"/>
                  </a:lnTo>
                  <a:lnTo>
                    <a:pt x="6070" y="2286"/>
                  </a:lnTo>
                  <a:lnTo>
                    <a:pt x="7188" y="2222"/>
                  </a:lnTo>
                  <a:lnTo>
                    <a:pt x="7543" y="2476"/>
                  </a:lnTo>
                  <a:lnTo>
                    <a:pt x="7797" y="3086"/>
                  </a:lnTo>
                  <a:lnTo>
                    <a:pt x="7797" y="1790"/>
                  </a:lnTo>
                  <a:lnTo>
                    <a:pt x="7353" y="1574"/>
                  </a:lnTo>
                  <a:lnTo>
                    <a:pt x="6502" y="1574"/>
                  </a:lnTo>
                  <a:lnTo>
                    <a:pt x="6210" y="1651"/>
                  </a:lnTo>
                  <a:lnTo>
                    <a:pt x="5778" y="1930"/>
                  </a:lnTo>
                  <a:lnTo>
                    <a:pt x="5613" y="2082"/>
                  </a:lnTo>
                  <a:lnTo>
                    <a:pt x="5461" y="2286"/>
                  </a:lnTo>
                  <a:lnTo>
                    <a:pt x="5461" y="1701"/>
                  </a:lnTo>
                  <a:lnTo>
                    <a:pt x="4737" y="1701"/>
                  </a:lnTo>
                  <a:lnTo>
                    <a:pt x="4737" y="7912"/>
                  </a:lnTo>
                  <a:lnTo>
                    <a:pt x="5486" y="7912"/>
                  </a:lnTo>
                  <a:lnTo>
                    <a:pt x="5486" y="5626"/>
                  </a:lnTo>
                  <a:lnTo>
                    <a:pt x="5651" y="5829"/>
                  </a:lnTo>
                  <a:lnTo>
                    <a:pt x="5803" y="5981"/>
                  </a:lnTo>
                  <a:lnTo>
                    <a:pt x="6159" y="6210"/>
                  </a:lnTo>
                  <a:lnTo>
                    <a:pt x="6438" y="6286"/>
                  </a:lnTo>
                  <a:lnTo>
                    <a:pt x="7200" y="6286"/>
                  </a:lnTo>
                  <a:lnTo>
                    <a:pt x="7581" y="6146"/>
                  </a:lnTo>
                  <a:lnTo>
                    <a:pt x="8394" y="5486"/>
                  </a:lnTo>
                  <a:lnTo>
                    <a:pt x="8623" y="4889"/>
                  </a:lnTo>
                  <a:lnTo>
                    <a:pt x="8661" y="3086"/>
                  </a:lnTo>
                  <a:close/>
                </a:path>
                <a:path w="79375" h="70484">
                  <a:moveTo>
                    <a:pt x="13728" y="68757"/>
                  </a:moveTo>
                  <a:lnTo>
                    <a:pt x="8991" y="68757"/>
                  </a:lnTo>
                  <a:lnTo>
                    <a:pt x="8991" y="69176"/>
                  </a:lnTo>
                  <a:lnTo>
                    <a:pt x="13728" y="69176"/>
                  </a:lnTo>
                  <a:lnTo>
                    <a:pt x="13728" y="68757"/>
                  </a:lnTo>
                  <a:close/>
                </a:path>
                <a:path w="79375" h="70484">
                  <a:moveTo>
                    <a:pt x="13728" y="53263"/>
                  </a:moveTo>
                  <a:lnTo>
                    <a:pt x="8991" y="53263"/>
                  </a:lnTo>
                  <a:lnTo>
                    <a:pt x="8991" y="53682"/>
                  </a:lnTo>
                  <a:lnTo>
                    <a:pt x="13728" y="53682"/>
                  </a:lnTo>
                  <a:lnTo>
                    <a:pt x="13728" y="53263"/>
                  </a:lnTo>
                  <a:close/>
                </a:path>
                <a:path w="79375" h="70484">
                  <a:moveTo>
                    <a:pt x="13728" y="37769"/>
                  </a:moveTo>
                  <a:lnTo>
                    <a:pt x="8991" y="37769"/>
                  </a:lnTo>
                  <a:lnTo>
                    <a:pt x="8991" y="38188"/>
                  </a:lnTo>
                  <a:lnTo>
                    <a:pt x="13728" y="38188"/>
                  </a:lnTo>
                  <a:lnTo>
                    <a:pt x="13728" y="37769"/>
                  </a:lnTo>
                  <a:close/>
                </a:path>
                <a:path w="79375" h="70484">
                  <a:moveTo>
                    <a:pt x="13728" y="22275"/>
                  </a:moveTo>
                  <a:lnTo>
                    <a:pt x="8991" y="22275"/>
                  </a:lnTo>
                  <a:lnTo>
                    <a:pt x="8991" y="22694"/>
                  </a:lnTo>
                  <a:lnTo>
                    <a:pt x="13728" y="22694"/>
                  </a:lnTo>
                  <a:lnTo>
                    <a:pt x="13728" y="22275"/>
                  </a:lnTo>
                  <a:close/>
                </a:path>
                <a:path w="79375" h="70484">
                  <a:moveTo>
                    <a:pt x="13728" y="6781"/>
                  </a:moveTo>
                  <a:lnTo>
                    <a:pt x="8991" y="6781"/>
                  </a:lnTo>
                  <a:lnTo>
                    <a:pt x="8991" y="7200"/>
                  </a:lnTo>
                  <a:lnTo>
                    <a:pt x="13728" y="7200"/>
                  </a:lnTo>
                  <a:lnTo>
                    <a:pt x="13728" y="6781"/>
                  </a:lnTo>
                  <a:close/>
                </a:path>
                <a:path w="79375" h="70484">
                  <a:moveTo>
                    <a:pt x="15900" y="48158"/>
                  </a:moveTo>
                  <a:lnTo>
                    <a:pt x="15189" y="48158"/>
                  </a:lnTo>
                  <a:lnTo>
                    <a:pt x="15189" y="46913"/>
                  </a:lnTo>
                  <a:lnTo>
                    <a:pt x="14427" y="46913"/>
                  </a:lnTo>
                  <a:lnTo>
                    <a:pt x="14427" y="48158"/>
                  </a:lnTo>
                  <a:lnTo>
                    <a:pt x="13817" y="48158"/>
                  </a:lnTo>
                  <a:lnTo>
                    <a:pt x="13817" y="48780"/>
                  </a:lnTo>
                  <a:lnTo>
                    <a:pt x="14427" y="48780"/>
                  </a:lnTo>
                  <a:lnTo>
                    <a:pt x="14427" y="52006"/>
                  </a:lnTo>
                  <a:lnTo>
                    <a:pt x="14490" y="52235"/>
                  </a:lnTo>
                  <a:lnTo>
                    <a:pt x="14732" y="52603"/>
                  </a:lnTo>
                  <a:lnTo>
                    <a:pt x="14973" y="52692"/>
                  </a:lnTo>
                  <a:lnTo>
                    <a:pt x="15430" y="52692"/>
                  </a:lnTo>
                  <a:lnTo>
                    <a:pt x="15811" y="52641"/>
                  </a:lnTo>
                  <a:lnTo>
                    <a:pt x="15900" y="52031"/>
                  </a:lnTo>
                  <a:lnTo>
                    <a:pt x="15494" y="52044"/>
                  </a:lnTo>
                  <a:lnTo>
                    <a:pt x="15240" y="51943"/>
                  </a:lnTo>
                  <a:lnTo>
                    <a:pt x="15189" y="48780"/>
                  </a:lnTo>
                  <a:lnTo>
                    <a:pt x="15900" y="48780"/>
                  </a:lnTo>
                  <a:lnTo>
                    <a:pt x="15900" y="48158"/>
                  </a:lnTo>
                  <a:close/>
                </a:path>
                <a:path w="79375" h="70484">
                  <a:moveTo>
                    <a:pt x="16471" y="63576"/>
                  </a:moveTo>
                  <a:lnTo>
                    <a:pt x="16243" y="63550"/>
                  </a:lnTo>
                  <a:lnTo>
                    <a:pt x="15925" y="63550"/>
                  </a:lnTo>
                  <a:lnTo>
                    <a:pt x="15671" y="63665"/>
                  </a:lnTo>
                  <a:lnTo>
                    <a:pt x="15214" y="64096"/>
                  </a:lnTo>
                  <a:lnTo>
                    <a:pt x="15062" y="64274"/>
                  </a:lnTo>
                  <a:lnTo>
                    <a:pt x="15011" y="64427"/>
                  </a:lnTo>
                  <a:lnTo>
                    <a:pt x="15011" y="63652"/>
                  </a:lnTo>
                  <a:lnTo>
                    <a:pt x="14300" y="63652"/>
                  </a:lnTo>
                  <a:lnTo>
                    <a:pt x="14300" y="68110"/>
                  </a:lnTo>
                  <a:lnTo>
                    <a:pt x="15049" y="68110"/>
                  </a:lnTo>
                  <a:lnTo>
                    <a:pt x="15049" y="65239"/>
                  </a:lnTo>
                  <a:lnTo>
                    <a:pt x="15151" y="64947"/>
                  </a:lnTo>
                  <a:lnTo>
                    <a:pt x="15557" y="64465"/>
                  </a:lnTo>
                  <a:lnTo>
                    <a:pt x="15836" y="64350"/>
                  </a:lnTo>
                  <a:lnTo>
                    <a:pt x="16217" y="64350"/>
                  </a:lnTo>
                  <a:lnTo>
                    <a:pt x="16471" y="64363"/>
                  </a:lnTo>
                  <a:lnTo>
                    <a:pt x="16471" y="63576"/>
                  </a:lnTo>
                  <a:close/>
                </a:path>
                <a:path w="79375" h="70484">
                  <a:moveTo>
                    <a:pt x="17843" y="1676"/>
                  </a:moveTo>
                  <a:lnTo>
                    <a:pt x="17094" y="1676"/>
                  </a:lnTo>
                  <a:lnTo>
                    <a:pt x="17094" y="4305"/>
                  </a:lnTo>
                  <a:lnTo>
                    <a:pt x="17043" y="4648"/>
                  </a:lnTo>
                  <a:lnTo>
                    <a:pt x="16751" y="5359"/>
                  </a:lnTo>
                  <a:lnTo>
                    <a:pt x="16408" y="5588"/>
                  </a:lnTo>
                  <a:lnTo>
                    <a:pt x="15519" y="5588"/>
                  </a:lnTo>
                  <a:lnTo>
                    <a:pt x="15265" y="5461"/>
                  </a:lnTo>
                  <a:lnTo>
                    <a:pt x="15062" y="5054"/>
                  </a:lnTo>
                  <a:lnTo>
                    <a:pt x="15024" y="4864"/>
                  </a:lnTo>
                  <a:lnTo>
                    <a:pt x="15024" y="1676"/>
                  </a:lnTo>
                  <a:lnTo>
                    <a:pt x="14262" y="1676"/>
                  </a:lnTo>
                  <a:lnTo>
                    <a:pt x="14262" y="5092"/>
                  </a:lnTo>
                  <a:lnTo>
                    <a:pt x="14325" y="5384"/>
                  </a:lnTo>
                  <a:lnTo>
                    <a:pt x="14681" y="6045"/>
                  </a:lnTo>
                  <a:lnTo>
                    <a:pt x="15113" y="6261"/>
                  </a:lnTo>
                  <a:lnTo>
                    <a:pt x="16154" y="6261"/>
                  </a:lnTo>
                  <a:lnTo>
                    <a:pt x="16497" y="6134"/>
                  </a:lnTo>
                  <a:lnTo>
                    <a:pt x="16929" y="5791"/>
                  </a:lnTo>
                  <a:lnTo>
                    <a:pt x="17056" y="5651"/>
                  </a:lnTo>
                  <a:lnTo>
                    <a:pt x="17145" y="5473"/>
                  </a:lnTo>
                  <a:lnTo>
                    <a:pt x="17145" y="6134"/>
                  </a:lnTo>
                  <a:lnTo>
                    <a:pt x="17843" y="6134"/>
                  </a:lnTo>
                  <a:lnTo>
                    <a:pt x="17843" y="1676"/>
                  </a:lnTo>
                  <a:close/>
                </a:path>
                <a:path w="79375" h="70484">
                  <a:moveTo>
                    <a:pt x="18148" y="34074"/>
                  </a:moveTo>
                  <a:lnTo>
                    <a:pt x="17970" y="33528"/>
                  </a:lnTo>
                  <a:lnTo>
                    <a:pt x="17691" y="33210"/>
                  </a:lnTo>
                  <a:lnTo>
                    <a:pt x="17272" y="32778"/>
                  </a:lnTo>
                  <a:lnTo>
                    <a:pt x="17272" y="34074"/>
                  </a:lnTo>
                  <a:lnTo>
                    <a:pt x="17259" y="35890"/>
                  </a:lnTo>
                  <a:lnTo>
                    <a:pt x="16802" y="36474"/>
                  </a:lnTo>
                  <a:lnTo>
                    <a:pt x="16510" y="36626"/>
                  </a:lnTo>
                  <a:lnTo>
                    <a:pt x="15646" y="36626"/>
                  </a:lnTo>
                  <a:lnTo>
                    <a:pt x="15290" y="36385"/>
                  </a:lnTo>
                  <a:lnTo>
                    <a:pt x="15074" y="35890"/>
                  </a:lnTo>
                  <a:lnTo>
                    <a:pt x="15062" y="34074"/>
                  </a:lnTo>
                  <a:lnTo>
                    <a:pt x="15265" y="33528"/>
                  </a:lnTo>
                  <a:lnTo>
                    <a:pt x="15557" y="33274"/>
                  </a:lnTo>
                  <a:lnTo>
                    <a:pt x="16675" y="33210"/>
                  </a:lnTo>
                  <a:lnTo>
                    <a:pt x="17030" y="33464"/>
                  </a:lnTo>
                  <a:lnTo>
                    <a:pt x="17272" y="34074"/>
                  </a:lnTo>
                  <a:lnTo>
                    <a:pt x="17272" y="32778"/>
                  </a:lnTo>
                  <a:lnTo>
                    <a:pt x="16840" y="32562"/>
                  </a:lnTo>
                  <a:lnTo>
                    <a:pt x="15989" y="32562"/>
                  </a:lnTo>
                  <a:lnTo>
                    <a:pt x="15697" y="32639"/>
                  </a:lnTo>
                  <a:lnTo>
                    <a:pt x="15265" y="32918"/>
                  </a:lnTo>
                  <a:lnTo>
                    <a:pt x="15100" y="33070"/>
                  </a:lnTo>
                  <a:lnTo>
                    <a:pt x="14947" y="33274"/>
                  </a:lnTo>
                  <a:lnTo>
                    <a:pt x="14947" y="32689"/>
                  </a:lnTo>
                  <a:lnTo>
                    <a:pt x="14224" y="32689"/>
                  </a:lnTo>
                  <a:lnTo>
                    <a:pt x="14224" y="38900"/>
                  </a:lnTo>
                  <a:lnTo>
                    <a:pt x="14960" y="38900"/>
                  </a:lnTo>
                  <a:lnTo>
                    <a:pt x="14960" y="36626"/>
                  </a:lnTo>
                  <a:lnTo>
                    <a:pt x="15125" y="36817"/>
                  </a:lnTo>
                  <a:lnTo>
                    <a:pt x="15278" y="36969"/>
                  </a:lnTo>
                  <a:lnTo>
                    <a:pt x="15633" y="37198"/>
                  </a:lnTo>
                  <a:lnTo>
                    <a:pt x="15925" y="37274"/>
                  </a:lnTo>
                  <a:lnTo>
                    <a:pt x="16687" y="37274"/>
                  </a:lnTo>
                  <a:lnTo>
                    <a:pt x="17056" y="37134"/>
                  </a:lnTo>
                  <a:lnTo>
                    <a:pt x="17881" y="36474"/>
                  </a:lnTo>
                  <a:lnTo>
                    <a:pt x="18097" y="35890"/>
                  </a:lnTo>
                  <a:lnTo>
                    <a:pt x="18148" y="34074"/>
                  </a:lnTo>
                  <a:close/>
                </a:path>
                <a:path w="79375" h="70484">
                  <a:moveTo>
                    <a:pt x="18288" y="21094"/>
                  </a:moveTo>
                  <a:lnTo>
                    <a:pt x="17932" y="21120"/>
                  </a:lnTo>
                  <a:lnTo>
                    <a:pt x="17792" y="19354"/>
                  </a:lnTo>
                  <a:lnTo>
                    <a:pt x="17703" y="17691"/>
                  </a:lnTo>
                  <a:lnTo>
                    <a:pt x="17627" y="17551"/>
                  </a:lnTo>
                  <a:lnTo>
                    <a:pt x="17043" y="17208"/>
                  </a:lnTo>
                  <a:lnTo>
                    <a:pt x="17043" y="19354"/>
                  </a:lnTo>
                  <a:lnTo>
                    <a:pt x="17043" y="20421"/>
                  </a:lnTo>
                  <a:lnTo>
                    <a:pt x="16840" y="20751"/>
                  </a:lnTo>
                  <a:lnTo>
                    <a:pt x="16167" y="21069"/>
                  </a:lnTo>
                  <a:lnTo>
                    <a:pt x="15913" y="21145"/>
                  </a:lnTo>
                  <a:lnTo>
                    <a:pt x="15430" y="21145"/>
                  </a:lnTo>
                  <a:lnTo>
                    <a:pt x="15087" y="20955"/>
                  </a:lnTo>
                  <a:lnTo>
                    <a:pt x="14960" y="19939"/>
                  </a:lnTo>
                  <a:lnTo>
                    <a:pt x="15328" y="19735"/>
                  </a:lnTo>
                  <a:lnTo>
                    <a:pt x="15532" y="19685"/>
                  </a:lnTo>
                  <a:lnTo>
                    <a:pt x="16408" y="19570"/>
                  </a:lnTo>
                  <a:lnTo>
                    <a:pt x="16827" y="19469"/>
                  </a:lnTo>
                  <a:lnTo>
                    <a:pt x="17043" y="19354"/>
                  </a:lnTo>
                  <a:lnTo>
                    <a:pt x="17043" y="17208"/>
                  </a:lnTo>
                  <a:lnTo>
                    <a:pt x="16548" y="17056"/>
                  </a:lnTo>
                  <a:lnTo>
                    <a:pt x="15570" y="17056"/>
                  </a:lnTo>
                  <a:lnTo>
                    <a:pt x="14300" y="18529"/>
                  </a:lnTo>
                  <a:lnTo>
                    <a:pt x="14998" y="18529"/>
                  </a:lnTo>
                  <a:lnTo>
                    <a:pt x="15087" y="18122"/>
                  </a:lnTo>
                  <a:lnTo>
                    <a:pt x="15341" y="17792"/>
                  </a:lnTo>
                  <a:lnTo>
                    <a:pt x="15621" y="17691"/>
                  </a:lnTo>
                  <a:lnTo>
                    <a:pt x="16344" y="17691"/>
                  </a:lnTo>
                  <a:lnTo>
                    <a:pt x="16611" y="17754"/>
                  </a:lnTo>
                  <a:lnTo>
                    <a:pt x="16967" y="17983"/>
                  </a:lnTo>
                  <a:lnTo>
                    <a:pt x="16954" y="18821"/>
                  </a:lnTo>
                  <a:lnTo>
                    <a:pt x="15049" y="19126"/>
                  </a:lnTo>
                  <a:lnTo>
                    <a:pt x="14719" y="19265"/>
                  </a:lnTo>
                  <a:lnTo>
                    <a:pt x="14185" y="19735"/>
                  </a:lnTo>
                  <a:lnTo>
                    <a:pt x="14287" y="21234"/>
                  </a:lnTo>
                  <a:lnTo>
                    <a:pt x="14706" y="21628"/>
                  </a:lnTo>
                  <a:lnTo>
                    <a:pt x="15062" y="21780"/>
                  </a:lnTo>
                  <a:lnTo>
                    <a:pt x="15824" y="21780"/>
                  </a:lnTo>
                  <a:lnTo>
                    <a:pt x="17081" y="21031"/>
                  </a:lnTo>
                  <a:lnTo>
                    <a:pt x="17183" y="21412"/>
                  </a:lnTo>
                  <a:lnTo>
                    <a:pt x="17322" y="21628"/>
                  </a:lnTo>
                  <a:lnTo>
                    <a:pt x="17513" y="21717"/>
                  </a:lnTo>
                  <a:lnTo>
                    <a:pt x="17881" y="21717"/>
                  </a:lnTo>
                  <a:lnTo>
                    <a:pt x="18262" y="21653"/>
                  </a:lnTo>
                  <a:lnTo>
                    <a:pt x="18288" y="21120"/>
                  </a:lnTo>
                  <a:close/>
                </a:path>
                <a:path w="79375" h="70484">
                  <a:moveTo>
                    <a:pt x="20497" y="49555"/>
                  </a:moveTo>
                  <a:lnTo>
                    <a:pt x="20294" y="48983"/>
                  </a:lnTo>
                  <a:lnTo>
                    <a:pt x="19977" y="48679"/>
                  </a:lnTo>
                  <a:lnTo>
                    <a:pt x="19646" y="48361"/>
                  </a:lnTo>
                  <a:lnTo>
                    <a:pt x="19646" y="49555"/>
                  </a:lnTo>
                  <a:lnTo>
                    <a:pt x="19545" y="51346"/>
                  </a:lnTo>
                  <a:lnTo>
                    <a:pt x="19253" y="51943"/>
                  </a:lnTo>
                  <a:lnTo>
                    <a:pt x="18910" y="52133"/>
                  </a:lnTo>
                  <a:lnTo>
                    <a:pt x="17957" y="52133"/>
                  </a:lnTo>
                  <a:lnTo>
                    <a:pt x="17627" y="51981"/>
                  </a:lnTo>
                  <a:lnTo>
                    <a:pt x="17221" y="51346"/>
                  </a:lnTo>
                  <a:lnTo>
                    <a:pt x="17221" y="49555"/>
                  </a:lnTo>
                  <a:lnTo>
                    <a:pt x="19646" y="49555"/>
                  </a:lnTo>
                  <a:lnTo>
                    <a:pt x="19646" y="48361"/>
                  </a:lnTo>
                  <a:lnTo>
                    <a:pt x="19507" y="48221"/>
                  </a:lnTo>
                  <a:lnTo>
                    <a:pt x="19011" y="48031"/>
                  </a:lnTo>
                  <a:lnTo>
                    <a:pt x="17805" y="48031"/>
                  </a:lnTo>
                  <a:lnTo>
                    <a:pt x="17297" y="48260"/>
                  </a:lnTo>
                  <a:lnTo>
                    <a:pt x="16535" y="49149"/>
                  </a:lnTo>
                  <a:lnTo>
                    <a:pt x="16395" y="49555"/>
                  </a:lnTo>
                  <a:lnTo>
                    <a:pt x="16522" y="51739"/>
                  </a:lnTo>
                  <a:lnTo>
                    <a:pt x="17246" y="52578"/>
                  </a:lnTo>
                  <a:lnTo>
                    <a:pt x="17729" y="52781"/>
                  </a:lnTo>
                  <a:lnTo>
                    <a:pt x="19075" y="52781"/>
                  </a:lnTo>
                  <a:lnTo>
                    <a:pt x="19621" y="52552"/>
                  </a:lnTo>
                  <a:lnTo>
                    <a:pt x="19926" y="52133"/>
                  </a:lnTo>
                  <a:lnTo>
                    <a:pt x="20320" y="51612"/>
                  </a:lnTo>
                  <a:lnTo>
                    <a:pt x="20396" y="51346"/>
                  </a:lnTo>
                  <a:lnTo>
                    <a:pt x="20497" y="49555"/>
                  </a:lnTo>
                  <a:close/>
                </a:path>
                <a:path w="79375" h="70484">
                  <a:moveTo>
                    <a:pt x="20942" y="66116"/>
                  </a:moveTo>
                  <a:lnTo>
                    <a:pt x="20929" y="65532"/>
                  </a:lnTo>
                  <a:lnTo>
                    <a:pt x="20840" y="64947"/>
                  </a:lnTo>
                  <a:lnTo>
                    <a:pt x="20713" y="64579"/>
                  </a:lnTo>
                  <a:lnTo>
                    <a:pt x="20472" y="64211"/>
                  </a:lnTo>
                  <a:lnTo>
                    <a:pt x="20193" y="63931"/>
                  </a:lnTo>
                  <a:lnTo>
                    <a:pt x="20167" y="65532"/>
                  </a:lnTo>
                  <a:lnTo>
                    <a:pt x="17691" y="65532"/>
                  </a:lnTo>
                  <a:lnTo>
                    <a:pt x="17703" y="65201"/>
                  </a:lnTo>
                  <a:lnTo>
                    <a:pt x="17830" y="64833"/>
                  </a:lnTo>
                  <a:lnTo>
                    <a:pt x="18300" y="64338"/>
                  </a:lnTo>
                  <a:lnTo>
                    <a:pt x="18580" y="64211"/>
                  </a:lnTo>
                  <a:lnTo>
                    <a:pt x="19405" y="64211"/>
                  </a:lnTo>
                  <a:lnTo>
                    <a:pt x="19748" y="64389"/>
                  </a:lnTo>
                  <a:lnTo>
                    <a:pt x="20002" y="64833"/>
                  </a:lnTo>
                  <a:lnTo>
                    <a:pt x="20116" y="65138"/>
                  </a:lnTo>
                  <a:lnTo>
                    <a:pt x="20167" y="65532"/>
                  </a:lnTo>
                  <a:lnTo>
                    <a:pt x="20167" y="63919"/>
                  </a:lnTo>
                  <a:lnTo>
                    <a:pt x="19596" y="63627"/>
                  </a:lnTo>
                  <a:lnTo>
                    <a:pt x="19291" y="63550"/>
                  </a:lnTo>
                  <a:lnTo>
                    <a:pt x="18338" y="63550"/>
                  </a:lnTo>
                  <a:lnTo>
                    <a:pt x="17830" y="63779"/>
                  </a:lnTo>
                  <a:lnTo>
                    <a:pt x="17068" y="64668"/>
                  </a:lnTo>
                  <a:lnTo>
                    <a:pt x="16967" y="64947"/>
                  </a:lnTo>
                  <a:lnTo>
                    <a:pt x="17056" y="67259"/>
                  </a:lnTo>
                  <a:lnTo>
                    <a:pt x="17830" y="68072"/>
                  </a:lnTo>
                  <a:lnTo>
                    <a:pt x="18300" y="68275"/>
                  </a:lnTo>
                  <a:lnTo>
                    <a:pt x="19075" y="68275"/>
                  </a:lnTo>
                  <a:lnTo>
                    <a:pt x="20878" y="66713"/>
                  </a:lnTo>
                  <a:lnTo>
                    <a:pt x="20142" y="66713"/>
                  </a:lnTo>
                  <a:lnTo>
                    <a:pt x="20066" y="66941"/>
                  </a:lnTo>
                  <a:lnTo>
                    <a:pt x="19989" y="67081"/>
                  </a:lnTo>
                  <a:lnTo>
                    <a:pt x="19621" y="67487"/>
                  </a:lnTo>
                  <a:lnTo>
                    <a:pt x="19304" y="67614"/>
                  </a:lnTo>
                  <a:lnTo>
                    <a:pt x="18503" y="67614"/>
                  </a:lnTo>
                  <a:lnTo>
                    <a:pt x="18211" y="67487"/>
                  </a:lnTo>
                  <a:lnTo>
                    <a:pt x="17792" y="66941"/>
                  </a:lnTo>
                  <a:lnTo>
                    <a:pt x="17665" y="66116"/>
                  </a:lnTo>
                  <a:lnTo>
                    <a:pt x="20942" y="66116"/>
                  </a:lnTo>
                  <a:close/>
                </a:path>
                <a:path w="79375" h="70484">
                  <a:moveTo>
                    <a:pt x="22428" y="4432"/>
                  </a:moveTo>
                  <a:lnTo>
                    <a:pt x="22275" y="4127"/>
                  </a:lnTo>
                  <a:lnTo>
                    <a:pt x="21793" y="3810"/>
                  </a:lnTo>
                  <a:lnTo>
                    <a:pt x="21437" y="3695"/>
                  </a:lnTo>
                  <a:lnTo>
                    <a:pt x="20193" y="3390"/>
                  </a:lnTo>
                  <a:lnTo>
                    <a:pt x="20027" y="3327"/>
                  </a:lnTo>
                  <a:lnTo>
                    <a:pt x="19723" y="3149"/>
                  </a:lnTo>
                  <a:lnTo>
                    <a:pt x="19621" y="2984"/>
                  </a:lnTo>
                  <a:lnTo>
                    <a:pt x="19621" y="2616"/>
                  </a:lnTo>
                  <a:lnTo>
                    <a:pt x="19697" y="2476"/>
                  </a:lnTo>
                  <a:lnTo>
                    <a:pt x="19989" y="2247"/>
                  </a:lnTo>
                  <a:lnTo>
                    <a:pt x="20205" y="2197"/>
                  </a:lnTo>
                  <a:lnTo>
                    <a:pt x="20916" y="2197"/>
                  </a:lnTo>
                  <a:lnTo>
                    <a:pt x="21564" y="2959"/>
                  </a:lnTo>
                  <a:lnTo>
                    <a:pt x="22263" y="2959"/>
                  </a:lnTo>
                  <a:lnTo>
                    <a:pt x="22275" y="2667"/>
                  </a:lnTo>
                  <a:lnTo>
                    <a:pt x="22186" y="2400"/>
                  </a:lnTo>
                  <a:lnTo>
                    <a:pt x="21704" y="1752"/>
                  </a:lnTo>
                  <a:lnTo>
                    <a:pt x="21221" y="1562"/>
                  </a:lnTo>
                  <a:lnTo>
                    <a:pt x="20040" y="1562"/>
                  </a:lnTo>
                  <a:lnTo>
                    <a:pt x="19621" y="1689"/>
                  </a:lnTo>
                  <a:lnTo>
                    <a:pt x="19011" y="2209"/>
                  </a:lnTo>
                  <a:lnTo>
                    <a:pt x="18872" y="2552"/>
                  </a:lnTo>
                  <a:lnTo>
                    <a:pt x="18872" y="3327"/>
                  </a:lnTo>
                  <a:lnTo>
                    <a:pt x="19024" y="3619"/>
                  </a:lnTo>
                  <a:lnTo>
                    <a:pt x="19532" y="3937"/>
                  </a:lnTo>
                  <a:lnTo>
                    <a:pt x="19812" y="4038"/>
                  </a:lnTo>
                  <a:lnTo>
                    <a:pt x="21107" y="4356"/>
                  </a:lnTo>
                  <a:lnTo>
                    <a:pt x="21323" y="4432"/>
                  </a:lnTo>
                  <a:lnTo>
                    <a:pt x="21602" y="4597"/>
                  </a:lnTo>
                  <a:lnTo>
                    <a:pt x="21678" y="4737"/>
                  </a:lnTo>
                  <a:lnTo>
                    <a:pt x="21678" y="5181"/>
                  </a:lnTo>
                  <a:lnTo>
                    <a:pt x="21577" y="5372"/>
                  </a:lnTo>
                  <a:lnTo>
                    <a:pt x="21158" y="5613"/>
                  </a:lnTo>
                  <a:lnTo>
                    <a:pt x="20904" y="5664"/>
                  </a:lnTo>
                  <a:lnTo>
                    <a:pt x="20167" y="5664"/>
                  </a:lnTo>
                  <a:lnTo>
                    <a:pt x="19837" y="5549"/>
                  </a:lnTo>
                  <a:lnTo>
                    <a:pt x="19545" y="5181"/>
                  </a:lnTo>
                  <a:lnTo>
                    <a:pt x="19481" y="4991"/>
                  </a:lnTo>
                  <a:lnTo>
                    <a:pt x="19456" y="4737"/>
                  </a:lnTo>
                  <a:lnTo>
                    <a:pt x="18745" y="4737"/>
                  </a:lnTo>
                  <a:lnTo>
                    <a:pt x="18757" y="5181"/>
                  </a:lnTo>
                  <a:lnTo>
                    <a:pt x="18910" y="5549"/>
                  </a:lnTo>
                  <a:lnTo>
                    <a:pt x="19456" y="6159"/>
                  </a:lnTo>
                  <a:lnTo>
                    <a:pt x="19926" y="6299"/>
                  </a:lnTo>
                  <a:lnTo>
                    <a:pt x="21209" y="6299"/>
                  </a:lnTo>
                  <a:lnTo>
                    <a:pt x="21666" y="6159"/>
                  </a:lnTo>
                  <a:lnTo>
                    <a:pt x="22263" y="5588"/>
                  </a:lnTo>
                  <a:lnTo>
                    <a:pt x="22428" y="5245"/>
                  </a:lnTo>
                  <a:lnTo>
                    <a:pt x="22428" y="4432"/>
                  </a:lnTo>
                  <a:close/>
                </a:path>
                <a:path w="79375" h="70484">
                  <a:moveTo>
                    <a:pt x="22885" y="18580"/>
                  </a:moveTo>
                  <a:lnTo>
                    <a:pt x="22707" y="18021"/>
                  </a:lnTo>
                  <a:lnTo>
                    <a:pt x="22428" y="17716"/>
                  </a:lnTo>
                  <a:lnTo>
                    <a:pt x="22009" y="17272"/>
                  </a:lnTo>
                  <a:lnTo>
                    <a:pt x="22009" y="18580"/>
                  </a:lnTo>
                  <a:lnTo>
                    <a:pt x="21996" y="20383"/>
                  </a:lnTo>
                  <a:lnTo>
                    <a:pt x="21539" y="20967"/>
                  </a:lnTo>
                  <a:lnTo>
                    <a:pt x="21247" y="21120"/>
                  </a:lnTo>
                  <a:lnTo>
                    <a:pt x="20383" y="21120"/>
                  </a:lnTo>
                  <a:lnTo>
                    <a:pt x="20027" y="20891"/>
                  </a:lnTo>
                  <a:lnTo>
                    <a:pt x="19812" y="20383"/>
                  </a:lnTo>
                  <a:lnTo>
                    <a:pt x="19799" y="18580"/>
                  </a:lnTo>
                  <a:lnTo>
                    <a:pt x="20015" y="18021"/>
                  </a:lnTo>
                  <a:lnTo>
                    <a:pt x="20294" y="17780"/>
                  </a:lnTo>
                  <a:lnTo>
                    <a:pt x="21412" y="17716"/>
                  </a:lnTo>
                  <a:lnTo>
                    <a:pt x="21767" y="17957"/>
                  </a:lnTo>
                  <a:lnTo>
                    <a:pt x="22009" y="18580"/>
                  </a:lnTo>
                  <a:lnTo>
                    <a:pt x="22009" y="17272"/>
                  </a:lnTo>
                  <a:lnTo>
                    <a:pt x="21577" y="17056"/>
                  </a:lnTo>
                  <a:lnTo>
                    <a:pt x="20726" y="17056"/>
                  </a:lnTo>
                  <a:lnTo>
                    <a:pt x="20434" y="17145"/>
                  </a:lnTo>
                  <a:lnTo>
                    <a:pt x="20002" y="17424"/>
                  </a:lnTo>
                  <a:lnTo>
                    <a:pt x="19837" y="17576"/>
                  </a:lnTo>
                  <a:lnTo>
                    <a:pt x="19685" y="17780"/>
                  </a:lnTo>
                  <a:lnTo>
                    <a:pt x="19685" y="17183"/>
                  </a:lnTo>
                  <a:lnTo>
                    <a:pt x="18961" y="17183"/>
                  </a:lnTo>
                  <a:lnTo>
                    <a:pt x="18961" y="23406"/>
                  </a:lnTo>
                  <a:lnTo>
                    <a:pt x="19710" y="23406"/>
                  </a:lnTo>
                  <a:lnTo>
                    <a:pt x="19710" y="21120"/>
                  </a:lnTo>
                  <a:lnTo>
                    <a:pt x="19875" y="21323"/>
                  </a:lnTo>
                  <a:lnTo>
                    <a:pt x="20027" y="21475"/>
                  </a:lnTo>
                  <a:lnTo>
                    <a:pt x="20383" y="21704"/>
                  </a:lnTo>
                  <a:lnTo>
                    <a:pt x="20662" y="21780"/>
                  </a:lnTo>
                  <a:lnTo>
                    <a:pt x="21424" y="21780"/>
                  </a:lnTo>
                  <a:lnTo>
                    <a:pt x="21793" y="21640"/>
                  </a:lnTo>
                  <a:lnTo>
                    <a:pt x="22618" y="20967"/>
                  </a:lnTo>
                  <a:lnTo>
                    <a:pt x="22834" y="20383"/>
                  </a:lnTo>
                  <a:lnTo>
                    <a:pt x="22885" y="18580"/>
                  </a:lnTo>
                  <a:close/>
                </a:path>
                <a:path w="79375" h="70484">
                  <a:moveTo>
                    <a:pt x="23025" y="36588"/>
                  </a:moveTo>
                  <a:lnTo>
                    <a:pt x="22669" y="36614"/>
                  </a:lnTo>
                  <a:lnTo>
                    <a:pt x="22529" y="34848"/>
                  </a:lnTo>
                  <a:lnTo>
                    <a:pt x="22440" y="33185"/>
                  </a:lnTo>
                  <a:lnTo>
                    <a:pt x="22364" y="33058"/>
                  </a:lnTo>
                  <a:lnTo>
                    <a:pt x="21780" y="32715"/>
                  </a:lnTo>
                  <a:lnTo>
                    <a:pt x="21780" y="34848"/>
                  </a:lnTo>
                  <a:lnTo>
                    <a:pt x="21780" y="35915"/>
                  </a:lnTo>
                  <a:lnTo>
                    <a:pt x="21577" y="36245"/>
                  </a:lnTo>
                  <a:lnTo>
                    <a:pt x="20904" y="36576"/>
                  </a:lnTo>
                  <a:lnTo>
                    <a:pt x="20650" y="36639"/>
                  </a:lnTo>
                  <a:lnTo>
                    <a:pt x="20180" y="36639"/>
                  </a:lnTo>
                  <a:lnTo>
                    <a:pt x="20053" y="36588"/>
                  </a:lnTo>
                  <a:lnTo>
                    <a:pt x="19824" y="36449"/>
                  </a:lnTo>
                  <a:lnTo>
                    <a:pt x="19710" y="35445"/>
                  </a:lnTo>
                  <a:lnTo>
                    <a:pt x="20078" y="35229"/>
                  </a:lnTo>
                  <a:lnTo>
                    <a:pt x="20281" y="35179"/>
                  </a:lnTo>
                  <a:lnTo>
                    <a:pt x="21145" y="35064"/>
                  </a:lnTo>
                  <a:lnTo>
                    <a:pt x="21564" y="34963"/>
                  </a:lnTo>
                  <a:lnTo>
                    <a:pt x="21780" y="34848"/>
                  </a:lnTo>
                  <a:lnTo>
                    <a:pt x="21780" y="32715"/>
                  </a:lnTo>
                  <a:lnTo>
                    <a:pt x="21285" y="32562"/>
                  </a:lnTo>
                  <a:lnTo>
                    <a:pt x="20320" y="32562"/>
                  </a:lnTo>
                  <a:lnTo>
                    <a:pt x="19037" y="34023"/>
                  </a:lnTo>
                  <a:lnTo>
                    <a:pt x="19735" y="34023"/>
                  </a:lnTo>
                  <a:lnTo>
                    <a:pt x="19824" y="33629"/>
                  </a:lnTo>
                  <a:lnTo>
                    <a:pt x="20078" y="33299"/>
                  </a:lnTo>
                  <a:lnTo>
                    <a:pt x="20358" y="33185"/>
                  </a:lnTo>
                  <a:lnTo>
                    <a:pt x="21094" y="33185"/>
                  </a:lnTo>
                  <a:lnTo>
                    <a:pt x="21348" y="33248"/>
                  </a:lnTo>
                  <a:lnTo>
                    <a:pt x="21704" y="33477"/>
                  </a:lnTo>
                  <a:lnTo>
                    <a:pt x="21691" y="34328"/>
                  </a:lnTo>
                  <a:lnTo>
                    <a:pt x="19786" y="34620"/>
                  </a:lnTo>
                  <a:lnTo>
                    <a:pt x="19456" y="34759"/>
                  </a:lnTo>
                  <a:lnTo>
                    <a:pt x="18935" y="35229"/>
                  </a:lnTo>
                  <a:lnTo>
                    <a:pt x="19037" y="36728"/>
                  </a:lnTo>
                  <a:lnTo>
                    <a:pt x="19443" y="37122"/>
                  </a:lnTo>
                  <a:lnTo>
                    <a:pt x="19799" y="37274"/>
                  </a:lnTo>
                  <a:lnTo>
                    <a:pt x="20561" y="37274"/>
                  </a:lnTo>
                  <a:lnTo>
                    <a:pt x="21818" y="36525"/>
                  </a:lnTo>
                  <a:lnTo>
                    <a:pt x="21920" y="36906"/>
                  </a:lnTo>
                  <a:lnTo>
                    <a:pt x="22072" y="37122"/>
                  </a:lnTo>
                  <a:lnTo>
                    <a:pt x="22250" y="37223"/>
                  </a:lnTo>
                  <a:lnTo>
                    <a:pt x="22618" y="37223"/>
                  </a:lnTo>
                  <a:lnTo>
                    <a:pt x="22999" y="37147"/>
                  </a:lnTo>
                  <a:lnTo>
                    <a:pt x="23025" y="36614"/>
                  </a:lnTo>
                  <a:close/>
                </a:path>
                <a:path w="79375" h="70484">
                  <a:moveTo>
                    <a:pt x="25069" y="52616"/>
                  </a:moveTo>
                  <a:lnTo>
                    <a:pt x="23266" y="49834"/>
                  </a:lnTo>
                  <a:lnTo>
                    <a:pt x="24968" y="48158"/>
                  </a:lnTo>
                  <a:lnTo>
                    <a:pt x="24015" y="48158"/>
                  </a:lnTo>
                  <a:lnTo>
                    <a:pt x="22085" y="50063"/>
                  </a:lnTo>
                  <a:lnTo>
                    <a:pt x="22085" y="46507"/>
                  </a:lnTo>
                  <a:lnTo>
                    <a:pt x="21374" y="46507"/>
                  </a:lnTo>
                  <a:lnTo>
                    <a:pt x="21374" y="52616"/>
                  </a:lnTo>
                  <a:lnTo>
                    <a:pt x="22085" y="52616"/>
                  </a:lnTo>
                  <a:lnTo>
                    <a:pt x="22085" y="50952"/>
                  </a:lnTo>
                  <a:lnTo>
                    <a:pt x="22720" y="50368"/>
                  </a:lnTo>
                  <a:lnTo>
                    <a:pt x="24104" y="52616"/>
                  </a:lnTo>
                  <a:lnTo>
                    <a:pt x="25069" y="52616"/>
                  </a:lnTo>
                  <a:close/>
                </a:path>
                <a:path w="79375" h="70484">
                  <a:moveTo>
                    <a:pt x="25260" y="66408"/>
                  </a:moveTo>
                  <a:lnTo>
                    <a:pt x="25107" y="66116"/>
                  </a:lnTo>
                  <a:lnTo>
                    <a:pt x="24638" y="65798"/>
                  </a:lnTo>
                  <a:lnTo>
                    <a:pt x="24282" y="65671"/>
                  </a:lnTo>
                  <a:lnTo>
                    <a:pt x="23025" y="65366"/>
                  </a:lnTo>
                  <a:lnTo>
                    <a:pt x="22860" y="65303"/>
                  </a:lnTo>
                  <a:lnTo>
                    <a:pt x="22555" y="65125"/>
                  </a:lnTo>
                  <a:lnTo>
                    <a:pt x="22466" y="64960"/>
                  </a:lnTo>
                  <a:lnTo>
                    <a:pt x="22466" y="64592"/>
                  </a:lnTo>
                  <a:lnTo>
                    <a:pt x="22542" y="64452"/>
                  </a:lnTo>
                  <a:lnTo>
                    <a:pt x="22834" y="64236"/>
                  </a:lnTo>
                  <a:lnTo>
                    <a:pt x="23050" y="64173"/>
                  </a:lnTo>
                  <a:lnTo>
                    <a:pt x="23749" y="64173"/>
                  </a:lnTo>
                  <a:lnTo>
                    <a:pt x="24053" y="64274"/>
                  </a:lnTo>
                  <a:lnTo>
                    <a:pt x="24218" y="64477"/>
                  </a:lnTo>
                  <a:lnTo>
                    <a:pt x="24333" y="64617"/>
                  </a:lnTo>
                  <a:lnTo>
                    <a:pt x="24384" y="64770"/>
                  </a:lnTo>
                  <a:lnTo>
                    <a:pt x="24409" y="64935"/>
                  </a:lnTo>
                  <a:lnTo>
                    <a:pt x="25107" y="64935"/>
                  </a:lnTo>
                  <a:lnTo>
                    <a:pt x="25120" y="64643"/>
                  </a:lnTo>
                  <a:lnTo>
                    <a:pt x="25031" y="64376"/>
                  </a:lnTo>
                  <a:lnTo>
                    <a:pt x="24536" y="63728"/>
                  </a:lnTo>
                  <a:lnTo>
                    <a:pt x="24066" y="63538"/>
                  </a:lnTo>
                  <a:lnTo>
                    <a:pt x="22872" y="63538"/>
                  </a:lnTo>
                  <a:lnTo>
                    <a:pt x="22466" y="63665"/>
                  </a:lnTo>
                  <a:lnTo>
                    <a:pt x="21856" y="64185"/>
                  </a:lnTo>
                  <a:lnTo>
                    <a:pt x="21704" y="64528"/>
                  </a:lnTo>
                  <a:lnTo>
                    <a:pt x="21704" y="65303"/>
                  </a:lnTo>
                  <a:lnTo>
                    <a:pt x="21869" y="65595"/>
                  </a:lnTo>
                  <a:lnTo>
                    <a:pt x="22364" y="65913"/>
                  </a:lnTo>
                  <a:lnTo>
                    <a:pt x="22656" y="66014"/>
                  </a:lnTo>
                  <a:lnTo>
                    <a:pt x="23939" y="66344"/>
                  </a:lnTo>
                  <a:lnTo>
                    <a:pt x="24155" y="66408"/>
                  </a:lnTo>
                  <a:lnTo>
                    <a:pt x="24434" y="66573"/>
                  </a:lnTo>
                  <a:lnTo>
                    <a:pt x="24523" y="66713"/>
                  </a:lnTo>
                  <a:lnTo>
                    <a:pt x="24523" y="67157"/>
                  </a:lnTo>
                  <a:lnTo>
                    <a:pt x="24409" y="67348"/>
                  </a:lnTo>
                  <a:lnTo>
                    <a:pt x="23990" y="67589"/>
                  </a:lnTo>
                  <a:lnTo>
                    <a:pt x="23749" y="67652"/>
                  </a:lnTo>
                  <a:lnTo>
                    <a:pt x="22999" y="67652"/>
                  </a:lnTo>
                  <a:lnTo>
                    <a:pt x="22682" y="67525"/>
                  </a:lnTo>
                  <a:lnTo>
                    <a:pt x="22390" y="67157"/>
                  </a:lnTo>
                  <a:lnTo>
                    <a:pt x="22326" y="66967"/>
                  </a:lnTo>
                  <a:lnTo>
                    <a:pt x="22301" y="66713"/>
                  </a:lnTo>
                  <a:lnTo>
                    <a:pt x="21577" y="66713"/>
                  </a:lnTo>
                  <a:lnTo>
                    <a:pt x="21602" y="67157"/>
                  </a:lnTo>
                  <a:lnTo>
                    <a:pt x="21755" y="67525"/>
                  </a:lnTo>
                  <a:lnTo>
                    <a:pt x="22301" y="68135"/>
                  </a:lnTo>
                  <a:lnTo>
                    <a:pt x="22771" y="68287"/>
                  </a:lnTo>
                  <a:lnTo>
                    <a:pt x="24053" y="68287"/>
                  </a:lnTo>
                  <a:lnTo>
                    <a:pt x="24511" y="68135"/>
                  </a:lnTo>
                  <a:lnTo>
                    <a:pt x="25107" y="67564"/>
                  </a:lnTo>
                  <a:lnTo>
                    <a:pt x="25260" y="67221"/>
                  </a:lnTo>
                  <a:lnTo>
                    <a:pt x="25260" y="66408"/>
                  </a:lnTo>
                  <a:close/>
                </a:path>
                <a:path w="79375" h="70484">
                  <a:moveTo>
                    <a:pt x="27101" y="4140"/>
                  </a:moveTo>
                  <a:lnTo>
                    <a:pt x="27089" y="3543"/>
                  </a:lnTo>
                  <a:lnTo>
                    <a:pt x="27000" y="2971"/>
                  </a:lnTo>
                  <a:lnTo>
                    <a:pt x="26885" y="2603"/>
                  </a:lnTo>
                  <a:lnTo>
                    <a:pt x="26644" y="2235"/>
                  </a:lnTo>
                  <a:lnTo>
                    <a:pt x="26352" y="1943"/>
                  </a:lnTo>
                  <a:lnTo>
                    <a:pt x="26327" y="3543"/>
                  </a:lnTo>
                  <a:lnTo>
                    <a:pt x="23850" y="3543"/>
                  </a:lnTo>
                  <a:lnTo>
                    <a:pt x="23863" y="3225"/>
                  </a:lnTo>
                  <a:lnTo>
                    <a:pt x="23990" y="2844"/>
                  </a:lnTo>
                  <a:lnTo>
                    <a:pt x="24460" y="2349"/>
                  </a:lnTo>
                  <a:lnTo>
                    <a:pt x="24752" y="2235"/>
                  </a:lnTo>
                  <a:lnTo>
                    <a:pt x="25565" y="2235"/>
                  </a:lnTo>
                  <a:lnTo>
                    <a:pt x="25908" y="2413"/>
                  </a:lnTo>
                  <a:lnTo>
                    <a:pt x="26162" y="2857"/>
                  </a:lnTo>
                  <a:lnTo>
                    <a:pt x="26276" y="3162"/>
                  </a:lnTo>
                  <a:lnTo>
                    <a:pt x="26327" y="3543"/>
                  </a:lnTo>
                  <a:lnTo>
                    <a:pt x="26327" y="1943"/>
                  </a:lnTo>
                  <a:lnTo>
                    <a:pt x="25755" y="1651"/>
                  </a:lnTo>
                  <a:lnTo>
                    <a:pt x="25450" y="1574"/>
                  </a:lnTo>
                  <a:lnTo>
                    <a:pt x="24511" y="1574"/>
                  </a:lnTo>
                  <a:lnTo>
                    <a:pt x="24003" y="1803"/>
                  </a:lnTo>
                  <a:lnTo>
                    <a:pt x="23228" y="2692"/>
                  </a:lnTo>
                  <a:lnTo>
                    <a:pt x="23139" y="2971"/>
                  </a:lnTo>
                  <a:lnTo>
                    <a:pt x="23215" y="5283"/>
                  </a:lnTo>
                  <a:lnTo>
                    <a:pt x="23990" y="6096"/>
                  </a:lnTo>
                  <a:lnTo>
                    <a:pt x="24460" y="6299"/>
                  </a:lnTo>
                  <a:lnTo>
                    <a:pt x="25247" y="6299"/>
                  </a:lnTo>
                  <a:lnTo>
                    <a:pt x="27038" y="4737"/>
                  </a:lnTo>
                  <a:lnTo>
                    <a:pt x="26301" y="4737"/>
                  </a:lnTo>
                  <a:lnTo>
                    <a:pt x="26225" y="4953"/>
                  </a:lnTo>
                  <a:lnTo>
                    <a:pt x="26149" y="5105"/>
                  </a:lnTo>
                  <a:lnTo>
                    <a:pt x="25781" y="5511"/>
                  </a:lnTo>
                  <a:lnTo>
                    <a:pt x="25476" y="5638"/>
                  </a:lnTo>
                  <a:lnTo>
                    <a:pt x="24663" y="5638"/>
                  </a:lnTo>
                  <a:lnTo>
                    <a:pt x="24371" y="5511"/>
                  </a:lnTo>
                  <a:lnTo>
                    <a:pt x="23952" y="4953"/>
                  </a:lnTo>
                  <a:lnTo>
                    <a:pt x="23837" y="4140"/>
                  </a:lnTo>
                  <a:lnTo>
                    <a:pt x="27101" y="4140"/>
                  </a:lnTo>
                  <a:close/>
                </a:path>
                <a:path w="79375" h="70484">
                  <a:moveTo>
                    <a:pt x="27165" y="35420"/>
                  </a:moveTo>
                  <a:lnTo>
                    <a:pt x="27012" y="35115"/>
                  </a:lnTo>
                  <a:lnTo>
                    <a:pt x="26543" y="34810"/>
                  </a:lnTo>
                  <a:lnTo>
                    <a:pt x="26187" y="34683"/>
                  </a:lnTo>
                  <a:lnTo>
                    <a:pt x="24930" y="34378"/>
                  </a:lnTo>
                  <a:lnTo>
                    <a:pt x="24765" y="34315"/>
                  </a:lnTo>
                  <a:lnTo>
                    <a:pt x="24460" y="34137"/>
                  </a:lnTo>
                  <a:lnTo>
                    <a:pt x="24371" y="33972"/>
                  </a:lnTo>
                  <a:lnTo>
                    <a:pt x="24371" y="33604"/>
                  </a:lnTo>
                  <a:lnTo>
                    <a:pt x="24447" y="33464"/>
                  </a:lnTo>
                  <a:lnTo>
                    <a:pt x="24739" y="33235"/>
                  </a:lnTo>
                  <a:lnTo>
                    <a:pt x="24942" y="33185"/>
                  </a:lnTo>
                  <a:lnTo>
                    <a:pt x="25654" y="33185"/>
                  </a:lnTo>
                  <a:lnTo>
                    <a:pt x="26301" y="33947"/>
                  </a:lnTo>
                  <a:lnTo>
                    <a:pt x="27012" y="33947"/>
                  </a:lnTo>
                  <a:lnTo>
                    <a:pt x="27025" y="33655"/>
                  </a:lnTo>
                  <a:lnTo>
                    <a:pt x="26924" y="33388"/>
                  </a:lnTo>
                  <a:lnTo>
                    <a:pt x="26441" y="32740"/>
                  </a:lnTo>
                  <a:lnTo>
                    <a:pt x="25958" y="32550"/>
                  </a:lnTo>
                  <a:lnTo>
                    <a:pt x="24777" y="32550"/>
                  </a:lnTo>
                  <a:lnTo>
                    <a:pt x="24371" y="32677"/>
                  </a:lnTo>
                  <a:lnTo>
                    <a:pt x="23761" y="33197"/>
                  </a:lnTo>
                  <a:lnTo>
                    <a:pt x="23609" y="33540"/>
                  </a:lnTo>
                  <a:lnTo>
                    <a:pt x="23609" y="34315"/>
                  </a:lnTo>
                  <a:lnTo>
                    <a:pt x="23774" y="34607"/>
                  </a:lnTo>
                  <a:lnTo>
                    <a:pt x="24269" y="34925"/>
                  </a:lnTo>
                  <a:lnTo>
                    <a:pt x="24549" y="35026"/>
                  </a:lnTo>
                  <a:lnTo>
                    <a:pt x="25844" y="35344"/>
                  </a:lnTo>
                  <a:lnTo>
                    <a:pt x="26060" y="35420"/>
                  </a:lnTo>
                  <a:lnTo>
                    <a:pt x="26339" y="35585"/>
                  </a:lnTo>
                  <a:lnTo>
                    <a:pt x="26428" y="35725"/>
                  </a:lnTo>
                  <a:lnTo>
                    <a:pt x="26428" y="36169"/>
                  </a:lnTo>
                  <a:lnTo>
                    <a:pt x="26314" y="36360"/>
                  </a:lnTo>
                  <a:lnTo>
                    <a:pt x="25895" y="36601"/>
                  </a:lnTo>
                  <a:lnTo>
                    <a:pt x="25654" y="36652"/>
                  </a:lnTo>
                  <a:lnTo>
                    <a:pt x="24904" y="36652"/>
                  </a:lnTo>
                  <a:lnTo>
                    <a:pt x="24574" y="36537"/>
                  </a:lnTo>
                  <a:lnTo>
                    <a:pt x="24282" y="36169"/>
                  </a:lnTo>
                  <a:lnTo>
                    <a:pt x="24218" y="35979"/>
                  </a:lnTo>
                  <a:lnTo>
                    <a:pt x="24206" y="35725"/>
                  </a:lnTo>
                  <a:lnTo>
                    <a:pt x="23482" y="35725"/>
                  </a:lnTo>
                  <a:lnTo>
                    <a:pt x="23507" y="36169"/>
                  </a:lnTo>
                  <a:lnTo>
                    <a:pt x="23647" y="36537"/>
                  </a:lnTo>
                  <a:lnTo>
                    <a:pt x="24206" y="37147"/>
                  </a:lnTo>
                  <a:lnTo>
                    <a:pt x="24676" y="37287"/>
                  </a:lnTo>
                  <a:lnTo>
                    <a:pt x="25958" y="37287"/>
                  </a:lnTo>
                  <a:lnTo>
                    <a:pt x="26416" y="37147"/>
                  </a:lnTo>
                  <a:lnTo>
                    <a:pt x="27012" y="36576"/>
                  </a:lnTo>
                  <a:lnTo>
                    <a:pt x="27165" y="36233"/>
                  </a:lnTo>
                  <a:lnTo>
                    <a:pt x="27165" y="35420"/>
                  </a:lnTo>
                  <a:close/>
                </a:path>
                <a:path w="79375" h="70484">
                  <a:moveTo>
                    <a:pt x="27622" y="18580"/>
                  </a:moveTo>
                  <a:lnTo>
                    <a:pt x="27444" y="18021"/>
                  </a:lnTo>
                  <a:lnTo>
                    <a:pt x="27165" y="17716"/>
                  </a:lnTo>
                  <a:lnTo>
                    <a:pt x="26758" y="17272"/>
                  </a:lnTo>
                  <a:lnTo>
                    <a:pt x="26758" y="18580"/>
                  </a:lnTo>
                  <a:lnTo>
                    <a:pt x="26746" y="20383"/>
                  </a:lnTo>
                  <a:lnTo>
                    <a:pt x="26276" y="20967"/>
                  </a:lnTo>
                  <a:lnTo>
                    <a:pt x="25984" y="21120"/>
                  </a:lnTo>
                  <a:lnTo>
                    <a:pt x="25120" y="21120"/>
                  </a:lnTo>
                  <a:lnTo>
                    <a:pt x="24765" y="20891"/>
                  </a:lnTo>
                  <a:lnTo>
                    <a:pt x="24549" y="20383"/>
                  </a:lnTo>
                  <a:lnTo>
                    <a:pt x="24549" y="18580"/>
                  </a:lnTo>
                  <a:lnTo>
                    <a:pt x="26758" y="18580"/>
                  </a:lnTo>
                  <a:lnTo>
                    <a:pt x="26758" y="17272"/>
                  </a:lnTo>
                  <a:lnTo>
                    <a:pt x="26314" y="17056"/>
                  </a:lnTo>
                  <a:lnTo>
                    <a:pt x="25463" y="17056"/>
                  </a:lnTo>
                  <a:lnTo>
                    <a:pt x="25171" y="17145"/>
                  </a:lnTo>
                  <a:lnTo>
                    <a:pt x="24739" y="17424"/>
                  </a:lnTo>
                  <a:lnTo>
                    <a:pt x="24574" y="17576"/>
                  </a:lnTo>
                  <a:lnTo>
                    <a:pt x="24422" y="17780"/>
                  </a:lnTo>
                  <a:lnTo>
                    <a:pt x="24422" y="17183"/>
                  </a:lnTo>
                  <a:lnTo>
                    <a:pt x="23698" y="17183"/>
                  </a:lnTo>
                  <a:lnTo>
                    <a:pt x="23698" y="23406"/>
                  </a:lnTo>
                  <a:lnTo>
                    <a:pt x="24447" y="23406"/>
                  </a:lnTo>
                  <a:lnTo>
                    <a:pt x="24447" y="21120"/>
                  </a:lnTo>
                  <a:lnTo>
                    <a:pt x="24612" y="21323"/>
                  </a:lnTo>
                  <a:lnTo>
                    <a:pt x="24765" y="21475"/>
                  </a:lnTo>
                  <a:lnTo>
                    <a:pt x="25120" y="21704"/>
                  </a:lnTo>
                  <a:lnTo>
                    <a:pt x="25400" y="21780"/>
                  </a:lnTo>
                  <a:lnTo>
                    <a:pt x="26162" y="21780"/>
                  </a:lnTo>
                  <a:lnTo>
                    <a:pt x="26543" y="21640"/>
                  </a:lnTo>
                  <a:lnTo>
                    <a:pt x="27355" y="20967"/>
                  </a:lnTo>
                  <a:lnTo>
                    <a:pt x="27584" y="20383"/>
                  </a:lnTo>
                  <a:lnTo>
                    <a:pt x="27622" y="18580"/>
                  </a:lnTo>
                  <a:close/>
                </a:path>
                <a:path w="79375" h="70484">
                  <a:moveTo>
                    <a:pt x="27736" y="63652"/>
                  </a:moveTo>
                  <a:lnTo>
                    <a:pt x="27025" y="63652"/>
                  </a:lnTo>
                  <a:lnTo>
                    <a:pt x="27025" y="62407"/>
                  </a:lnTo>
                  <a:lnTo>
                    <a:pt x="26263" y="62407"/>
                  </a:lnTo>
                  <a:lnTo>
                    <a:pt x="26263" y="63652"/>
                  </a:lnTo>
                  <a:lnTo>
                    <a:pt x="25666" y="63652"/>
                  </a:lnTo>
                  <a:lnTo>
                    <a:pt x="25666" y="64262"/>
                  </a:lnTo>
                  <a:lnTo>
                    <a:pt x="26263" y="64262"/>
                  </a:lnTo>
                  <a:lnTo>
                    <a:pt x="26263" y="67500"/>
                  </a:lnTo>
                  <a:lnTo>
                    <a:pt x="26327" y="67729"/>
                  </a:lnTo>
                  <a:lnTo>
                    <a:pt x="26581" y="68084"/>
                  </a:lnTo>
                  <a:lnTo>
                    <a:pt x="26822" y="68186"/>
                  </a:lnTo>
                  <a:lnTo>
                    <a:pt x="27279" y="68186"/>
                  </a:lnTo>
                  <a:lnTo>
                    <a:pt x="27647" y="68135"/>
                  </a:lnTo>
                  <a:lnTo>
                    <a:pt x="27736" y="67513"/>
                  </a:lnTo>
                  <a:lnTo>
                    <a:pt x="27343" y="67538"/>
                  </a:lnTo>
                  <a:lnTo>
                    <a:pt x="27076" y="67437"/>
                  </a:lnTo>
                  <a:lnTo>
                    <a:pt x="27025" y="64262"/>
                  </a:lnTo>
                  <a:lnTo>
                    <a:pt x="27736" y="64262"/>
                  </a:lnTo>
                  <a:lnTo>
                    <a:pt x="27736" y="63652"/>
                  </a:lnTo>
                  <a:close/>
                </a:path>
                <a:path w="79375" h="70484">
                  <a:moveTo>
                    <a:pt x="29476" y="50634"/>
                  </a:moveTo>
                  <a:lnTo>
                    <a:pt x="28702" y="48425"/>
                  </a:lnTo>
                  <a:lnTo>
                    <a:pt x="28702" y="50038"/>
                  </a:lnTo>
                  <a:lnTo>
                    <a:pt x="26212" y="50038"/>
                  </a:lnTo>
                  <a:lnTo>
                    <a:pt x="26238" y="49707"/>
                  </a:lnTo>
                  <a:lnTo>
                    <a:pt x="26352" y="49339"/>
                  </a:lnTo>
                  <a:lnTo>
                    <a:pt x="26822" y="48844"/>
                  </a:lnTo>
                  <a:lnTo>
                    <a:pt x="27114" y="48717"/>
                  </a:lnTo>
                  <a:lnTo>
                    <a:pt x="27940" y="48717"/>
                  </a:lnTo>
                  <a:lnTo>
                    <a:pt x="28282" y="48895"/>
                  </a:lnTo>
                  <a:lnTo>
                    <a:pt x="28536" y="49352"/>
                  </a:lnTo>
                  <a:lnTo>
                    <a:pt x="28651" y="49657"/>
                  </a:lnTo>
                  <a:lnTo>
                    <a:pt x="28702" y="50038"/>
                  </a:lnTo>
                  <a:lnTo>
                    <a:pt x="28702" y="48425"/>
                  </a:lnTo>
                  <a:lnTo>
                    <a:pt x="28130" y="48133"/>
                  </a:lnTo>
                  <a:lnTo>
                    <a:pt x="27825" y="48056"/>
                  </a:lnTo>
                  <a:lnTo>
                    <a:pt x="26873" y="48056"/>
                  </a:lnTo>
                  <a:lnTo>
                    <a:pt x="26365" y="48285"/>
                  </a:lnTo>
                  <a:lnTo>
                    <a:pt x="25590" y="49187"/>
                  </a:lnTo>
                  <a:lnTo>
                    <a:pt x="25501" y="49453"/>
                  </a:lnTo>
                  <a:lnTo>
                    <a:pt x="25590" y="51765"/>
                  </a:lnTo>
                  <a:lnTo>
                    <a:pt x="26365" y="52578"/>
                  </a:lnTo>
                  <a:lnTo>
                    <a:pt x="26835" y="52781"/>
                  </a:lnTo>
                  <a:lnTo>
                    <a:pt x="27609" y="52781"/>
                  </a:lnTo>
                  <a:lnTo>
                    <a:pt x="29400" y="51219"/>
                  </a:lnTo>
                  <a:lnTo>
                    <a:pt x="28663" y="51219"/>
                  </a:lnTo>
                  <a:lnTo>
                    <a:pt x="28600" y="51447"/>
                  </a:lnTo>
                  <a:lnTo>
                    <a:pt x="28524" y="51600"/>
                  </a:lnTo>
                  <a:lnTo>
                    <a:pt x="28155" y="52006"/>
                  </a:lnTo>
                  <a:lnTo>
                    <a:pt x="27838" y="52133"/>
                  </a:lnTo>
                  <a:lnTo>
                    <a:pt x="27025" y="52133"/>
                  </a:lnTo>
                  <a:lnTo>
                    <a:pt x="26746" y="52006"/>
                  </a:lnTo>
                  <a:lnTo>
                    <a:pt x="26314" y="51447"/>
                  </a:lnTo>
                  <a:lnTo>
                    <a:pt x="26200" y="50634"/>
                  </a:lnTo>
                  <a:lnTo>
                    <a:pt x="29476" y="50634"/>
                  </a:lnTo>
                  <a:close/>
                </a:path>
                <a:path w="79375" h="70484">
                  <a:moveTo>
                    <a:pt x="30213" y="1600"/>
                  </a:moveTo>
                  <a:lnTo>
                    <a:pt x="29984" y="1574"/>
                  </a:lnTo>
                  <a:lnTo>
                    <a:pt x="29667" y="1574"/>
                  </a:lnTo>
                  <a:lnTo>
                    <a:pt x="29413" y="1689"/>
                  </a:lnTo>
                  <a:lnTo>
                    <a:pt x="28956" y="2108"/>
                  </a:lnTo>
                  <a:lnTo>
                    <a:pt x="28816" y="2298"/>
                  </a:lnTo>
                  <a:lnTo>
                    <a:pt x="28752" y="2438"/>
                  </a:lnTo>
                  <a:lnTo>
                    <a:pt x="28752" y="1676"/>
                  </a:lnTo>
                  <a:lnTo>
                    <a:pt x="28041" y="1676"/>
                  </a:lnTo>
                  <a:lnTo>
                    <a:pt x="28041" y="6134"/>
                  </a:lnTo>
                  <a:lnTo>
                    <a:pt x="28790" y="6134"/>
                  </a:lnTo>
                  <a:lnTo>
                    <a:pt x="28790" y="3251"/>
                  </a:lnTo>
                  <a:lnTo>
                    <a:pt x="28892" y="2971"/>
                  </a:lnTo>
                  <a:lnTo>
                    <a:pt x="29298" y="2489"/>
                  </a:lnTo>
                  <a:lnTo>
                    <a:pt x="29578" y="2374"/>
                  </a:lnTo>
                  <a:lnTo>
                    <a:pt x="29959" y="2374"/>
                  </a:lnTo>
                  <a:lnTo>
                    <a:pt x="30213" y="2387"/>
                  </a:lnTo>
                  <a:lnTo>
                    <a:pt x="30213" y="1600"/>
                  </a:lnTo>
                  <a:close/>
                </a:path>
                <a:path w="79375" h="70484">
                  <a:moveTo>
                    <a:pt x="30670" y="63576"/>
                  </a:moveTo>
                  <a:lnTo>
                    <a:pt x="30441" y="63550"/>
                  </a:lnTo>
                  <a:lnTo>
                    <a:pt x="30137" y="63550"/>
                  </a:lnTo>
                  <a:lnTo>
                    <a:pt x="29870" y="63665"/>
                  </a:lnTo>
                  <a:lnTo>
                    <a:pt x="29425" y="64096"/>
                  </a:lnTo>
                  <a:lnTo>
                    <a:pt x="29273" y="64274"/>
                  </a:lnTo>
                  <a:lnTo>
                    <a:pt x="29222" y="64427"/>
                  </a:lnTo>
                  <a:lnTo>
                    <a:pt x="29222" y="63652"/>
                  </a:lnTo>
                  <a:lnTo>
                    <a:pt x="28511" y="63652"/>
                  </a:lnTo>
                  <a:lnTo>
                    <a:pt x="28511" y="68110"/>
                  </a:lnTo>
                  <a:lnTo>
                    <a:pt x="29260" y="68110"/>
                  </a:lnTo>
                  <a:lnTo>
                    <a:pt x="29260" y="65239"/>
                  </a:lnTo>
                  <a:lnTo>
                    <a:pt x="29362" y="64947"/>
                  </a:lnTo>
                  <a:lnTo>
                    <a:pt x="29756" y="64465"/>
                  </a:lnTo>
                  <a:lnTo>
                    <a:pt x="30048" y="64350"/>
                  </a:lnTo>
                  <a:lnTo>
                    <a:pt x="30429" y="64350"/>
                  </a:lnTo>
                  <a:lnTo>
                    <a:pt x="30670" y="64363"/>
                  </a:lnTo>
                  <a:lnTo>
                    <a:pt x="30670" y="63576"/>
                  </a:lnTo>
                  <a:close/>
                </a:path>
                <a:path w="79375" h="70484">
                  <a:moveTo>
                    <a:pt x="31432" y="35420"/>
                  </a:moveTo>
                  <a:lnTo>
                    <a:pt x="31280" y="35115"/>
                  </a:lnTo>
                  <a:lnTo>
                    <a:pt x="30797" y="34810"/>
                  </a:lnTo>
                  <a:lnTo>
                    <a:pt x="30441" y="34683"/>
                  </a:lnTo>
                  <a:lnTo>
                    <a:pt x="29197" y="34378"/>
                  </a:lnTo>
                  <a:lnTo>
                    <a:pt x="29032" y="34315"/>
                  </a:lnTo>
                  <a:lnTo>
                    <a:pt x="28727" y="34137"/>
                  </a:lnTo>
                  <a:lnTo>
                    <a:pt x="28625" y="33972"/>
                  </a:lnTo>
                  <a:lnTo>
                    <a:pt x="28625" y="33604"/>
                  </a:lnTo>
                  <a:lnTo>
                    <a:pt x="28702" y="33464"/>
                  </a:lnTo>
                  <a:lnTo>
                    <a:pt x="28994" y="33235"/>
                  </a:lnTo>
                  <a:lnTo>
                    <a:pt x="29210" y="33185"/>
                  </a:lnTo>
                  <a:lnTo>
                    <a:pt x="29921" y="33185"/>
                  </a:lnTo>
                  <a:lnTo>
                    <a:pt x="30568" y="33947"/>
                  </a:lnTo>
                  <a:lnTo>
                    <a:pt x="31267" y="33947"/>
                  </a:lnTo>
                  <a:lnTo>
                    <a:pt x="31280" y="33655"/>
                  </a:lnTo>
                  <a:lnTo>
                    <a:pt x="31191" y="33388"/>
                  </a:lnTo>
                  <a:lnTo>
                    <a:pt x="30708" y="32740"/>
                  </a:lnTo>
                  <a:lnTo>
                    <a:pt x="30226" y="32550"/>
                  </a:lnTo>
                  <a:lnTo>
                    <a:pt x="29044" y="32550"/>
                  </a:lnTo>
                  <a:lnTo>
                    <a:pt x="28625" y="32677"/>
                  </a:lnTo>
                  <a:lnTo>
                    <a:pt x="28016" y="33197"/>
                  </a:lnTo>
                  <a:lnTo>
                    <a:pt x="27876" y="33540"/>
                  </a:lnTo>
                  <a:lnTo>
                    <a:pt x="27876" y="34315"/>
                  </a:lnTo>
                  <a:lnTo>
                    <a:pt x="28028" y="34607"/>
                  </a:lnTo>
                  <a:lnTo>
                    <a:pt x="28536" y="34925"/>
                  </a:lnTo>
                  <a:lnTo>
                    <a:pt x="28816" y="35026"/>
                  </a:lnTo>
                  <a:lnTo>
                    <a:pt x="30111" y="35344"/>
                  </a:lnTo>
                  <a:lnTo>
                    <a:pt x="30314" y="35420"/>
                  </a:lnTo>
                  <a:lnTo>
                    <a:pt x="30594" y="35585"/>
                  </a:lnTo>
                  <a:lnTo>
                    <a:pt x="30683" y="35725"/>
                  </a:lnTo>
                  <a:lnTo>
                    <a:pt x="30683" y="36169"/>
                  </a:lnTo>
                  <a:lnTo>
                    <a:pt x="30581" y="36360"/>
                  </a:lnTo>
                  <a:lnTo>
                    <a:pt x="30149" y="36601"/>
                  </a:lnTo>
                  <a:lnTo>
                    <a:pt x="29908" y="36652"/>
                  </a:lnTo>
                  <a:lnTo>
                    <a:pt x="29171" y="36652"/>
                  </a:lnTo>
                  <a:lnTo>
                    <a:pt x="28841" y="36537"/>
                  </a:lnTo>
                  <a:lnTo>
                    <a:pt x="28549" y="36169"/>
                  </a:lnTo>
                  <a:lnTo>
                    <a:pt x="28486" y="35979"/>
                  </a:lnTo>
                  <a:lnTo>
                    <a:pt x="28460" y="35725"/>
                  </a:lnTo>
                  <a:lnTo>
                    <a:pt x="27736" y="35725"/>
                  </a:lnTo>
                  <a:lnTo>
                    <a:pt x="27762" y="36169"/>
                  </a:lnTo>
                  <a:lnTo>
                    <a:pt x="27914" y="36537"/>
                  </a:lnTo>
                  <a:lnTo>
                    <a:pt x="28460" y="37147"/>
                  </a:lnTo>
                  <a:lnTo>
                    <a:pt x="28930" y="37287"/>
                  </a:lnTo>
                  <a:lnTo>
                    <a:pt x="30213" y="37287"/>
                  </a:lnTo>
                  <a:lnTo>
                    <a:pt x="30670" y="37147"/>
                  </a:lnTo>
                  <a:lnTo>
                    <a:pt x="31267" y="36576"/>
                  </a:lnTo>
                  <a:lnTo>
                    <a:pt x="31432" y="36233"/>
                  </a:lnTo>
                  <a:lnTo>
                    <a:pt x="31432" y="35420"/>
                  </a:lnTo>
                  <a:close/>
                </a:path>
                <a:path w="79375" h="70484">
                  <a:moveTo>
                    <a:pt x="32092" y="63677"/>
                  </a:moveTo>
                  <a:lnTo>
                    <a:pt x="31318" y="63677"/>
                  </a:lnTo>
                  <a:lnTo>
                    <a:pt x="31318" y="68110"/>
                  </a:lnTo>
                  <a:lnTo>
                    <a:pt x="32092" y="68110"/>
                  </a:lnTo>
                  <a:lnTo>
                    <a:pt x="32092" y="63677"/>
                  </a:lnTo>
                  <a:close/>
                </a:path>
                <a:path w="79375" h="70484">
                  <a:moveTo>
                    <a:pt x="32092" y="62001"/>
                  </a:moveTo>
                  <a:lnTo>
                    <a:pt x="31318" y="62001"/>
                  </a:lnTo>
                  <a:lnTo>
                    <a:pt x="31318" y="62852"/>
                  </a:lnTo>
                  <a:lnTo>
                    <a:pt x="32092" y="62852"/>
                  </a:lnTo>
                  <a:lnTo>
                    <a:pt x="32092" y="62001"/>
                  </a:lnTo>
                  <a:close/>
                </a:path>
                <a:path w="79375" h="70484">
                  <a:moveTo>
                    <a:pt x="32689" y="22275"/>
                  </a:moveTo>
                  <a:lnTo>
                    <a:pt x="27952" y="22275"/>
                  </a:lnTo>
                  <a:lnTo>
                    <a:pt x="27952" y="22694"/>
                  </a:lnTo>
                  <a:lnTo>
                    <a:pt x="32689" y="22694"/>
                  </a:lnTo>
                  <a:lnTo>
                    <a:pt x="32689" y="22275"/>
                  </a:lnTo>
                  <a:close/>
                </a:path>
                <a:path w="79375" h="70484">
                  <a:moveTo>
                    <a:pt x="33997" y="17183"/>
                  </a:moveTo>
                  <a:lnTo>
                    <a:pt x="33235" y="17183"/>
                  </a:lnTo>
                  <a:lnTo>
                    <a:pt x="33235" y="21628"/>
                  </a:lnTo>
                  <a:lnTo>
                    <a:pt x="33997" y="21628"/>
                  </a:lnTo>
                  <a:lnTo>
                    <a:pt x="33997" y="17183"/>
                  </a:lnTo>
                  <a:close/>
                </a:path>
                <a:path w="79375" h="70484">
                  <a:moveTo>
                    <a:pt x="33997" y="15506"/>
                  </a:moveTo>
                  <a:lnTo>
                    <a:pt x="33235" y="15506"/>
                  </a:lnTo>
                  <a:lnTo>
                    <a:pt x="33235" y="16357"/>
                  </a:lnTo>
                  <a:lnTo>
                    <a:pt x="33997" y="16357"/>
                  </a:lnTo>
                  <a:lnTo>
                    <a:pt x="33997" y="15506"/>
                  </a:lnTo>
                  <a:close/>
                </a:path>
                <a:path w="79375" h="70484">
                  <a:moveTo>
                    <a:pt x="34023" y="49314"/>
                  </a:moveTo>
                  <a:lnTo>
                    <a:pt x="33959" y="48958"/>
                  </a:lnTo>
                  <a:lnTo>
                    <a:pt x="33616" y="48285"/>
                  </a:lnTo>
                  <a:lnTo>
                    <a:pt x="33185" y="48056"/>
                  </a:lnTo>
                  <a:lnTo>
                    <a:pt x="32270" y="48056"/>
                  </a:lnTo>
                  <a:lnTo>
                    <a:pt x="32004" y="48120"/>
                  </a:lnTo>
                  <a:lnTo>
                    <a:pt x="31534" y="48348"/>
                  </a:lnTo>
                  <a:lnTo>
                    <a:pt x="31305" y="48539"/>
                  </a:lnTo>
                  <a:lnTo>
                    <a:pt x="31102" y="48793"/>
                  </a:lnTo>
                  <a:lnTo>
                    <a:pt x="31102" y="48158"/>
                  </a:lnTo>
                  <a:lnTo>
                    <a:pt x="30391" y="48158"/>
                  </a:lnTo>
                  <a:lnTo>
                    <a:pt x="30391" y="52616"/>
                  </a:lnTo>
                  <a:lnTo>
                    <a:pt x="31140" y="52616"/>
                  </a:lnTo>
                  <a:lnTo>
                    <a:pt x="31140" y="49987"/>
                  </a:lnTo>
                  <a:lnTo>
                    <a:pt x="31153" y="49771"/>
                  </a:lnTo>
                  <a:lnTo>
                    <a:pt x="32232" y="48742"/>
                  </a:lnTo>
                  <a:lnTo>
                    <a:pt x="32766" y="48742"/>
                  </a:lnTo>
                  <a:lnTo>
                    <a:pt x="33007" y="48882"/>
                  </a:lnTo>
                  <a:lnTo>
                    <a:pt x="33223" y="49326"/>
                  </a:lnTo>
                  <a:lnTo>
                    <a:pt x="33261" y="49542"/>
                  </a:lnTo>
                  <a:lnTo>
                    <a:pt x="33261" y="52616"/>
                  </a:lnTo>
                  <a:lnTo>
                    <a:pt x="34023" y="52616"/>
                  </a:lnTo>
                  <a:lnTo>
                    <a:pt x="34023" y="49314"/>
                  </a:lnTo>
                  <a:close/>
                </a:path>
                <a:path w="79375" h="70484">
                  <a:moveTo>
                    <a:pt x="34353" y="25"/>
                  </a:moveTo>
                  <a:lnTo>
                    <a:pt x="33515" y="25"/>
                  </a:lnTo>
                  <a:lnTo>
                    <a:pt x="33515" y="6134"/>
                  </a:lnTo>
                  <a:lnTo>
                    <a:pt x="34353" y="6134"/>
                  </a:lnTo>
                  <a:lnTo>
                    <a:pt x="34353" y="25"/>
                  </a:lnTo>
                  <a:close/>
                </a:path>
                <a:path w="79375" h="70484">
                  <a:moveTo>
                    <a:pt x="36728" y="65151"/>
                  </a:moveTo>
                  <a:lnTo>
                    <a:pt x="36664" y="64554"/>
                  </a:lnTo>
                  <a:lnTo>
                    <a:pt x="36474" y="64135"/>
                  </a:lnTo>
                  <a:lnTo>
                    <a:pt x="36156" y="63893"/>
                  </a:lnTo>
                  <a:lnTo>
                    <a:pt x="35839" y="63652"/>
                  </a:lnTo>
                  <a:lnTo>
                    <a:pt x="35433" y="63525"/>
                  </a:lnTo>
                  <a:lnTo>
                    <a:pt x="34353" y="63525"/>
                  </a:lnTo>
                  <a:lnTo>
                    <a:pt x="33858" y="63741"/>
                  </a:lnTo>
                  <a:lnTo>
                    <a:pt x="33108" y="64617"/>
                  </a:lnTo>
                  <a:lnTo>
                    <a:pt x="32918" y="65227"/>
                  </a:lnTo>
                  <a:lnTo>
                    <a:pt x="32918" y="66649"/>
                  </a:lnTo>
                  <a:lnTo>
                    <a:pt x="33083" y="67183"/>
                  </a:lnTo>
                  <a:lnTo>
                    <a:pt x="33782" y="68021"/>
                  </a:lnTo>
                  <a:lnTo>
                    <a:pt x="34251" y="68237"/>
                  </a:lnTo>
                  <a:lnTo>
                    <a:pt x="35344" y="68237"/>
                  </a:lnTo>
                  <a:lnTo>
                    <a:pt x="35775" y="68097"/>
                  </a:lnTo>
                  <a:lnTo>
                    <a:pt x="36436" y="67551"/>
                  </a:lnTo>
                  <a:lnTo>
                    <a:pt x="36639" y="67119"/>
                  </a:lnTo>
                  <a:lnTo>
                    <a:pt x="36728" y="66535"/>
                  </a:lnTo>
                  <a:lnTo>
                    <a:pt x="36004" y="66535"/>
                  </a:lnTo>
                  <a:lnTo>
                    <a:pt x="35928" y="66865"/>
                  </a:lnTo>
                  <a:lnTo>
                    <a:pt x="35801" y="67119"/>
                  </a:lnTo>
                  <a:lnTo>
                    <a:pt x="35445" y="67500"/>
                  </a:lnTo>
                  <a:lnTo>
                    <a:pt x="35204" y="67602"/>
                  </a:lnTo>
                  <a:lnTo>
                    <a:pt x="34480" y="67602"/>
                  </a:lnTo>
                  <a:lnTo>
                    <a:pt x="34188" y="67449"/>
                  </a:lnTo>
                  <a:lnTo>
                    <a:pt x="33807" y="66840"/>
                  </a:lnTo>
                  <a:lnTo>
                    <a:pt x="33718" y="66459"/>
                  </a:lnTo>
                  <a:lnTo>
                    <a:pt x="33718" y="65570"/>
                  </a:lnTo>
                  <a:lnTo>
                    <a:pt x="33782" y="65201"/>
                  </a:lnTo>
                  <a:lnTo>
                    <a:pt x="34124" y="64427"/>
                  </a:lnTo>
                  <a:lnTo>
                    <a:pt x="34467" y="64198"/>
                  </a:lnTo>
                  <a:lnTo>
                    <a:pt x="35280" y="64198"/>
                  </a:lnTo>
                  <a:lnTo>
                    <a:pt x="35534" y="64287"/>
                  </a:lnTo>
                  <a:lnTo>
                    <a:pt x="35852" y="64655"/>
                  </a:lnTo>
                  <a:lnTo>
                    <a:pt x="35953" y="64871"/>
                  </a:lnTo>
                  <a:lnTo>
                    <a:pt x="36004" y="65151"/>
                  </a:lnTo>
                  <a:lnTo>
                    <a:pt x="36728" y="65151"/>
                  </a:lnTo>
                  <a:close/>
                </a:path>
                <a:path w="79375" h="70484">
                  <a:moveTo>
                    <a:pt x="37731" y="32664"/>
                  </a:moveTo>
                  <a:lnTo>
                    <a:pt x="36982" y="32664"/>
                  </a:lnTo>
                  <a:lnTo>
                    <a:pt x="36068" y="36156"/>
                  </a:lnTo>
                  <a:lnTo>
                    <a:pt x="35191" y="32664"/>
                  </a:lnTo>
                  <a:lnTo>
                    <a:pt x="34353" y="32664"/>
                  </a:lnTo>
                  <a:lnTo>
                    <a:pt x="33477" y="36182"/>
                  </a:lnTo>
                  <a:lnTo>
                    <a:pt x="32626" y="32664"/>
                  </a:lnTo>
                  <a:lnTo>
                    <a:pt x="31800" y="32664"/>
                  </a:lnTo>
                  <a:lnTo>
                    <a:pt x="33096" y="37122"/>
                  </a:lnTo>
                  <a:lnTo>
                    <a:pt x="33870" y="37122"/>
                  </a:lnTo>
                  <a:lnTo>
                    <a:pt x="34747" y="33667"/>
                  </a:lnTo>
                  <a:lnTo>
                    <a:pt x="35661" y="37122"/>
                  </a:lnTo>
                  <a:lnTo>
                    <a:pt x="36436" y="37122"/>
                  </a:lnTo>
                  <a:lnTo>
                    <a:pt x="37731" y="32664"/>
                  </a:lnTo>
                  <a:close/>
                </a:path>
                <a:path w="79375" h="70484">
                  <a:moveTo>
                    <a:pt x="38760" y="15494"/>
                  </a:moveTo>
                  <a:lnTo>
                    <a:pt x="38049" y="15494"/>
                  </a:lnTo>
                  <a:lnTo>
                    <a:pt x="38049" y="17741"/>
                  </a:lnTo>
                  <a:lnTo>
                    <a:pt x="37960" y="18415"/>
                  </a:lnTo>
                  <a:lnTo>
                    <a:pt x="37960" y="20383"/>
                  </a:lnTo>
                  <a:lnTo>
                    <a:pt x="37515" y="20967"/>
                  </a:lnTo>
                  <a:lnTo>
                    <a:pt x="37236" y="21132"/>
                  </a:lnTo>
                  <a:lnTo>
                    <a:pt x="36436" y="21132"/>
                  </a:lnTo>
                  <a:lnTo>
                    <a:pt x="36118" y="20967"/>
                  </a:lnTo>
                  <a:lnTo>
                    <a:pt x="35737" y="20383"/>
                  </a:lnTo>
                  <a:lnTo>
                    <a:pt x="35725" y="18465"/>
                  </a:lnTo>
                  <a:lnTo>
                    <a:pt x="36195" y="17894"/>
                  </a:lnTo>
                  <a:lnTo>
                    <a:pt x="36499" y="17741"/>
                  </a:lnTo>
                  <a:lnTo>
                    <a:pt x="37211" y="17741"/>
                  </a:lnTo>
                  <a:lnTo>
                    <a:pt x="37503" y="17881"/>
                  </a:lnTo>
                  <a:lnTo>
                    <a:pt x="37960" y="18415"/>
                  </a:lnTo>
                  <a:lnTo>
                    <a:pt x="37960" y="17653"/>
                  </a:lnTo>
                  <a:lnTo>
                    <a:pt x="37731" y="17386"/>
                  </a:lnTo>
                  <a:lnTo>
                    <a:pt x="37363" y="17157"/>
                  </a:lnTo>
                  <a:lnTo>
                    <a:pt x="37071" y="17081"/>
                  </a:lnTo>
                  <a:lnTo>
                    <a:pt x="36118" y="17081"/>
                  </a:lnTo>
                  <a:lnTo>
                    <a:pt x="35687" y="17310"/>
                  </a:lnTo>
                  <a:lnTo>
                    <a:pt x="34988" y="18275"/>
                  </a:lnTo>
                  <a:lnTo>
                    <a:pt x="34925" y="18465"/>
                  </a:lnTo>
                  <a:lnTo>
                    <a:pt x="35001" y="20739"/>
                  </a:lnTo>
                  <a:lnTo>
                    <a:pt x="35725" y="21577"/>
                  </a:lnTo>
                  <a:lnTo>
                    <a:pt x="36156" y="21780"/>
                  </a:lnTo>
                  <a:lnTo>
                    <a:pt x="36957" y="21780"/>
                  </a:lnTo>
                  <a:lnTo>
                    <a:pt x="38087" y="21005"/>
                  </a:lnTo>
                  <a:lnTo>
                    <a:pt x="38087" y="21628"/>
                  </a:lnTo>
                  <a:lnTo>
                    <a:pt x="38760" y="21628"/>
                  </a:lnTo>
                  <a:lnTo>
                    <a:pt x="38760" y="21005"/>
                  </a:lnTo>
                  <a:lnTo>
                    <a:pt x="38760" y="15494"/>
                  </a:lnTo>
                  <a:close/>
                </a:path>
                <a:path w="79375" h="70484">
                  <a:moveTo>
                    <a:pt x="39103" y="63652"/>
                  </a:moveTo>
                  <a:lnTo>
                    <a:pt x="38392" y="63652"/>
                  </a:lnTo>
                  <a:lnTo>
                    <a:pt x="38392" y="62407"/>
                  </a:lnTo>
                  <a:lnTo>
                    <a:pt x="37630" y="62407"/>
                  </a:lnTo>
                  <a:lnTo>
                    <a:pt x="37630" y="63652"/>
                  </a:lnTo>
                  <a:lnTo>
                    <a:pt x="37020" y="63652"/>
                  </a:lnTo>
                  <a:lnTo>
                    <a:pt x="37020" y="64262"/>
                  </a:lnTo>
                  <a:lnTo>
                    <a:pt x="37630" y="64262"/>
                  </a:lnTo>
                  <a:lnTo>
                    <a:pt x="37630" y="67500"/>
                  </a:lnTo>
                  <a:lnTo>
                    <a:pt x="37693" y="67729"/>
                  </a:lnTo>
                  <a:lnTo>
                    <a:pt x="37934" y="68084"/>
                  </a:lnTo>
                  <a:lnTo>
                    <a:pt x="38176" y="68186"/>
                  </a:lnTo>
                  <a:lnTo>
                    <a:pt x="38633" y="68186"/>
                  </a:lnTo>
                  <a:lnTo>
                    <a:pt x="39014" y="68135"/>
                  </a:lnTo>
                  <a:lnTo>
                    <a:pt x="39103" y="67513"/>
                  </a:lnTo>
                  <a:lnTo>
                    <a:pt x="38696" y="67538"/>
                  </a:lnTo>
                  <a:lnTo>
                    <a:pt x="38442" y="67437"/>
                  </a:lnTo>
                  <a:lnTo>
                    <a:pt x="38392" y="64262"/>
                  </a:lnTo>
                  <a:lnTo>
                    <a:pt x="39103" y="64262"/>
                  </a:lnTo>
                  <a:lnTo>
                    <a:pt x="39103" y="63652"/>
                  </a:lnTo>
                  <a:close/>
                </a:path>
                <a:path w="79375" h="70484">
                  <a:moveTo>
                    <a:pt x="40551" y="25"/>
                  </a:moveTo>
                  <a:lnTo>
                    <a:pt x="39763" y="25"/>
                  </a:lnTo>
                  <a:lnTo>
                    <a:pt x="39763" y="4978"/>
                  </a:lnTo>
                  <a:lnTo>
                    <a:pt x="36677" y="25"/>
                  </a:lnTo>
                  <a:lnTo>
                    <a:pt x="35699" y="25"/>
                  </a:lnTo>
                  <a:lnTo>
                    <a:pt x="35699" y="6134"/>
                  </a:lnTo>
                  <a:lnTo>
                    <a:pt x="36487" y="6134"/>
                  </a:lnTo>
                  <a:lnTo>
                    <a:pt x="36487" y="1181"/>
                  </a:lnTo>
                  <a:lnTo>
                    <a:pt x="39624" y="6134"/>
                  </a:lnTo>
                  <a:lnTo>
                    <a:pt x="40551" y="6134"/>
                  </a:lnTo>
                  <a:lnTo>
                    <a:pt x="40551" y="25"/>
                  </a:lnTo>
                  <a:close/>
                </a:path>
                <a:path w="79375" h="70484">
                  <a:moveTo>
                    <a:pt x="40614" y="63677"/>
                  </a:moveTo>
                  <a:lnTo>
                    <a:pt x="39852" y="63677"/>
                  </a:lnTo>
                  <a:lnTo>
                    <a:pt x="39852" y="68110"/>
                  </a:lnTo>
                  <a:lnTo>
                    <a:pt x="40614" y="68110"/>
                  </a:lnTo>
                  <a:lnTo>
                    <a:pt x="40614" y="63677"/>
                  </a:lnTo>
                  <a:close/>
                </a:path>
                <a:path w="79375" h="70484">
                  <a:moveTo>
                    <a:pt x="40614" y="62001"/>
                  </a:moveTo>
                  <a:lnTo>
                    <a:pt x="39852" y="62001"/>
                  </a:lnTo>
                  <a:lnTo>
                    <a:pt x="39852" y="62852"/>
                  </a:lnTo>
                  <a:lnTo>
                    <a:pt x="40614" y="62852"/>
                  </a:lnTo>
                  <a:lnTo>
                    <a:pt x="40614" y="62001"/>
                  </a:lnTo>
                  <a:close/>
                </a:path>
                <a:path w="79375" h="70484">
                  <a:moveTo>
                    <a:pt x="42049" y="46507"/>
                  </a:moveTo>
                  <a:lnTo>
                    <a:pt x="37084" y="46507"/>
                  </a:lnTo>
                  <a:lnTo>
                    <a:pt x="37084" y="47231"/>
                  </a:lnTo>
                  <a:lnTo>
                    <a:pt x="39141" y="47231"/>
                  </a:lnTo>
                  <a:lnTo>
                    <a:pt x="39141" y="52616"/>
                  </a:lnTo>
                  <a:lnTo>
                    <a:pt x="39979" y="52616"/>
                  </a:lnTo>
                  <a:lnTo>
                    <a:pt x="39979" y="47231"/>
                  </a:lnTo>
                  <a:lnTo>
                    <a:pt x="42049" y="47231"/>
                  </a:lnTo>
                  <a:lnTo>
                    <a:pt x="42049" y="46507"/>
                  </a:lnTo>
                  <a:close/>
                </a:path>
                <a:path w="79375" h="70484">
                  <a:moveTo>
                    <a:pt x="42291" y="34061"/>
                  </a:moveTo>
                  <a:lnTo>
                    <a:pt x="42087" y="33489"/>
                  </a:lnTo>
                  <a:lnTo>
                    <a:pt x="41770" y="33185"/>
                  </a:lnTo>
                  <a:lnTo>
                    <a:pt x="41427" y="32867"/>
                  </a:lnTo>
                  <a:lnTo>
                    <a:pt x="41427" y="34061"/>
                  </a:lnTo>
                  <a:lnTo>
                    <a:pt x="41338" y="35852"/>
                  </a:lnTo>
                  <a:lnTo>
                    <a:pt x="41046" y="36449"/>
                  </a:lnTo>
                  <a:lnTo>
                    <a:pt x="40703" y="36639"/>
                  </a:lnTo>
                  <a:lnTo>
                    <a:pt x="39751" y="36639"/>
                  </a:lnTo>
                  <a:lnTo>
                    <a:pt x="39420" y="36487"/>
                  </a:lnTo>
                  <a:lnTo>
                    <a:pt x="39014" y="35852"/>
                  </a:lnTo>
                  <a:lnTo>
                    <a:pt x="39014" y="34061"/>
                  </a:lnTo>
                  <a:lnTo>
                    <a:pt x="39420" y="33362"/>
                  </a:lnTo>
                  <a:lnTo>
                    <a:pt x="39751" y="33185"/>
                  </a:lnTo>
                  <a:lnTo>
                    <a:pt x="40728" y="33185"/>
                  </a:lnTo>
                  <a:lnTo>
                    <a:pt x="41033" y="33362"/>
                  </a:lnTo>
                  <a:lnTo>
                    <a:pt x="41135" y="33489"/>
                  </a:lnTo>
                  <a:lnTo>
                    <a:pt x="41427" y="34061"/>
                  </a:lnTo>
                  <a:lnTo>
                    <a:pt x="41427" y="32867"/>
                  </a:lnTo>
                  <a:lnTo>
                    <a:pt x="41287" y="32727"/>
                  </a:lnTo>
                  <a:lnTo>
                    <a:pt x="40805" y="32537"/>
                  </a:lnTo>
                  <a:lnTo>
                    <a:pt x="39598" y="32537"/>
                  </a:lnTo>
                  <a:lnTo>
                    <a:pt x="39077" y="32766"/>
                  </a:lnTo>
                  <a:lnTo>
                    <a:pt x="38328" y="33642"/>
                  </a:lnTo>
                  <a:lnTo>
                    <a:pt x="38188" y="34061"/>
                  </a:lnTo>
                  <a:lnTo>
                    <a:pt x="38315" y="36245"/>
                  </a:lnTo>
                  <a:lnTo>
                    <a:pt x="39039" y="37084"/>
                  </a:lnTo>
                  <a:lnTo>
                    <a:pt x="39522" y="37287"/>
                  </a:lnTo>
                  <a:lnTo>
                    <a:pt x="40868" y="37287"/>
                  </a:lnTo>
                  <a:lnTo>
                    <a:pt x="41414" y="37058"/>
                  </a:lnTo>
                  <a:lnTo>
                    <a:pt x="41719" y="36639"/>
                  </a:lnTo>
                  <a:lnTo>
                    <a:pt x="42113" y="36118"/>
                  </a:lnTo>
                  <a:lnTo>
                    <a:pt x="42189" y="35852"/>
                  </a:lnTo>
                  <a:lnTo>
                    <a:pt x="42291" y="34061"/>
                  </a:lnTo>
                  <a:close/>
                </a:path>
                <a:path w="79375" h="70484">
                  <a:moveTo>
                    <a:pt x="45364" y="32588"/>
                  </a:moveTo>
                  <a:lnTo>
                    <a:pt x="45135" y="32562"/>
                  </a:lnTo>
                  <a:lnTo>
                    <a:pt x="44831" y="32562"/>
                  </a:lnTo>
                  <a:lnTo>
                    <a:pt x="44564" y="32677"/>
                  </a:lnTo>
                  <a:lnTo>
                    <a:pt x="44107" y="33108"/>
                  </a:lnTo>
                  <a:lnTo>
                    <a:pt x="43967" y="33286"/>
                  </a:lnTo>
                  <a:lnTo>
                    <a:pt x="43903" y="33439"/>
                  </a:lnTo>
                  <a:lnTo>
                    <a:pt x="43903" y="32664"/>
                  </a:lnTo>
                  <a:lnTo>
                    <a:pt x="43192" y="32664"/>
                  </a:lnTo>
                  <a:lnTo>
                    <a:pt x="43192" y="37122"/>
                  </a:lnTo>
                  <a:lnTo>
                    <a:pt x="43942" y="37122"/>
                  </a:lnTo>
                  <a:lnTo>
                    <a:pt x="43942" y="34239"/>
                  </a:lnTo>
                  <a:lnTo>
                    <a:pt x="44043" y="33959"/>
                  </a:lnTo>
                  <a:lnTo>
                    <a:pt x="44450" y="33477"/>
                  </a:lnTo>
                  <a:lnTo>
                    <a:pt x="44742" y="33362"/>
                  </a:lnTo>
                  <a:lnTo>
                    <a:pt x="45123" y="33362"/>
                  </a:lnTo>
                  <a:lnTo>
                    <a:pt x="45364" y="33375"/>
                  </a:lnTo>
                  <a:lnTo>
                    <a:pt x="45364" y="32588"/>
                  </a:lnTo>
                  <a:close/>
                </a:path>
                <a:path w="79375" h="70484">
                  <a:moveTo>
                    <a:pt x="45593" y="65049"/>
                  </a:moveTo>
                  <a:lnTo>
                    <a:pt x="45389" y="64477"/>
                  </a:lnTo>
                  <a:lnTo>
                    <a:pt x="45072" y="64173"/>
                  </a:lnTo>
                  <a:lnTo>
                    <a:pt x="44742" y="63855"/>
                  </a:lnTo>
                  <a:lnTo>
                    <a:pt x="44742" y="65049"/>
                  </a:lnTo>
                  <a:lnTo>
                    <a:pt x="44640" y="66840"/>
                  </a:lnTo>
                  <a:lnTo>
                    <a:pt x="44348" y="67437"/>
                  </a:lnTo>
                  <a:lnTo>
                    <a:pt x="44005" y="67627"/>
                  </a:lnTo>
                  <a:lnTo>
                    <a:pt x="43053" y="67627"/>
                  </a:lnTo>
                  <a:lnTo>
                    <a:pt x="42722" y="67475"/>
                  </a:lnTo>
                  <a:lnTo>
                    <a:pt x="42316" y="66840"/>
                  </a:lnTo>
                  <a:lnTo>
                    <a:pt x="42316" y="65049"/>
                  </a:lnTo>
                  <a:lnTo>
                    <a:pt x="44742" y="65049"/>
                  </a:lnTo>
                  <a:lnTo>
                    <a:pt x="44742" y="63855"/>
                  </a:lnTo>
                  <a:lnTo>
                    <a:pt x="44602" y="63715"/>
                  </a:lnTo>
                  <a:lnTo>
                    <a:pt x="44107" y="63525"/>
                  </a:lnTo>
                  <a:lnTo>
                    <a:pt x="42900" y="63525"/>
                  </a:lnTo>
                  <a:lnTo>
                    <a:pt x="42392" y="63754"/>
                  </a:lnTo>
                  <a:lnTo>
                    <a:pt x="41630" y="64630"/>
                  </a:lnTo>
                  <a:lnTo>
                    <a:pt x="41490" y="65049"/>
                  </a:lnTo>
                  <a:lnTo>
                    <a:pt x="41617" y="67233"/>
                  </a:lnTo>
                  <a:lnTo>
                    <a:pt x="42341" y="68072"/>
                  </a:lnTo>
                  <a:lnTo>
                    <a:pt x="42824" y="68275"/>
                  </a:lnTo>
                  <a:lnTo>
                    <a:pt x="44170" y="68275"/>
                  </a:lnTo>
                  <a:lnTo>
                    <a:pt x="44716" y="68046"/>
                  </a:lnTo>
                  <a:lnTo>
                    <a:pt x="45021" y="67627"/>
                  </a:lnTo>
                  <a:lnTo>
                    <a:pt x="45415" y="67106"/>
                  </a:lnTo>
                  <a:lnTo>
                    <a:pt x="45491" y="66840"/>
                  </a:lnTo>
                  <a:lnTo>
                    <a:pt x="45593" y="65049"/>
                  </a:lnTo>
                  <a:close/>
                </a:path>
                <a:path w="79375" h="70484">
                  <a:moveTo>
                    <a:pt x="46304" y="25"/>
                  </a:moveTo>
                  <a:lnTo>
                    <a:pt x="41338" y="25"/>
                  </a:lnTo>
                  <a:lnTo>
                    <a:pt x="41338" y="749"/>
                  </a:lnTo>
                  <a:lnTo>
                    <a:pt x="43395" y="749"/>
                  </a:lnTo>
                  <a:lnTo>
                    <a:pt x="43395" y="6134"/>
                  </a:lnTo>
                  <a:lnTo>
                    <a:pt x="44234" y="6134"/>
                  </a:lnTo>
                  <a:lnTo>
                    <a:pt x="44234" y="749"/>
                  </a:lnTo>
                  <a:lnTo>
                    <a:pt x="46304" y="749"/>
                  </a:lnTo>
                  <a:lnTo>
                    <a:pt x="46304" y="25"/>
                  </a:lnTo>
                  <a:close/>
                </a:path>
                <a:path w="79375" h="70484">
                  <a:moveTo>
                    <a:pt x="46786" y="15506"/>
                  </a:moveTo>
                  <a:lnTo>
                    <a:pt x="41833" y="15506"/>
                  </a:lnTo>
                  <a:lnTo>
                    <a:pt x="41833" y="16243"/>
                  </a:lnTo>
                  <a:lnTo>
                    <a:pt x="43891" y="16243"/>
                  </a:lnTo>
                  <a:lnTo>
                    <a:pt x="43891" y="21628"/>
                  </a:lnTo>
                  <a:lnTo>
                    <a:pt x="44729" y="21628"/>
                  </a:lnTo>
                  <a:lnTo>
                    <a:pt x="44729" y="16243"/>
                  </a:lnTo>
                  <a:lnTo>
                    <a:pt x="46786" y="16243"/>
                  </a:lnTo>
                  <a:lnTo>
                    <a:pt x="46786" y="15506"/>
                  </a:lnTo>
                  <a:close/>
                </a:path>
                <a:path w="79375" h="70484">
                  <a:moveTo>
                    <a:pt x="47396" y="51892"/>
                  </a:moveTo>
                  <a:lnTo>
                    <a:pt x="43688" y="51892"/>
                  </a:lnTo>
                  <a:lnTo>
                    <a:pt x="43688" y="49822"/>
                  </a:lnTo>
                  <a:lnTo>
                    <a:pt x="47066" y="49822"/>
                  </a:lnTo>
                  <a:lnTo>
                    <a:pt x="47066" y="49110"/>
                  </a:lnTo>
                  <a:lnTo>
                    <a:pt x="43688" y="49110"/>
                  </a:lnTo>
                  <a:lnTo>
                    <a:pt x="43688" y="47256"/>
                  </a:lnTo>
                  <a:lnTo>
                    <a:pt x="47332" y="47256"/>
                  </a:lnTo>
                  <a:lnTo>
                    <a:pt x="47332" y="46507"/>
                  </a:lnTo>
                  <a:lnTo>
                    <a:pt x="42875" y="46507"/>
                  </a:lnTo>
                  <a:lnTo>
                    <a:pt x="42875" y="52616"/>
                  </a:lnTo>
                  <a:lnTo>
                    <a:pt x="47396" y="52616"/>
                  </a:lnTo>
                  <a:lnTo>
                    <a:pt x="47396" y="51892"/>
                  </a:lnTo>
                  <a:close/>
                </a:path>
                <a:path w="79375" h="70484">
                  <a:moveTo>
                    <a:pt x="49644" y="30988"/>
                  </a:moveTo>
                  <a:lnTo>
                    <a:pt x="48933" y="30988"/>
                  </a:lnTo>
                  <a:lnTo>
                    <a:pt x="48933" y="33235"/>
                  </a:lnTo>
                  <a:lnTo>
                    <a:pt x="48844" y="33909"/>
                  </a:lnTo>
                  <a:lnTo>
                    <a:pt x="48844" y="35877"/>
                  </a:lnTo>
                  <a:lnTo>
                    <a:pt x="48399" y="36461"/>
                  </a:lnTo>
                  <a:lnTo>
                    <a:pt x="48120" y="36626"/>
                  </a:lnTo>
                  <a:lnTo>
                    <a:pt x="47320" y="36626"/>
                  </a:lnTo>
                  <a:lnTo>
                    <a:pt x="47002" y="36461"/>
                  </a:lnTo>
                  <a:lnTo>
                    <a:pt x="46621" y="35877"/>
                  </a:lnTo>
                  <a:lnTo>
                    <a:pt x="46609" y="33959"/>
                  </a:lnTo>
                  <a:lnTo>
                    <a:pt x="47078" y="33388"/>
                  </a:lnTo>
                  <a:lnTo>
                    <a:pt x="47383" y="33235"/>
                  </a:lnTo>
                  <a:lnTo>
                    <a:pt x="48094" y="33235"/>
                  </a:lnTo>
                  <a:lnTo>
                    <a:pt x="48387" y="33375"/>
                  </a:lnTo>
                  <a:lnTo>
                    <a:pt x="48844" y="33909"/>
                  </a:lnTo>
                  <a:lnTo>
                    <a:pt x="48844" y="33147"/>
                  </a:lnTo>
                  <a:lnTo>
                    <a:pt x="48615" y="32880"/>
                  </a:lnTo>
                  <a:lnTo>
                    <a:pt x="48247" y="32664"/>
                  </a:lnTo>
                  <a:lnTo>
                    <a:pt x="47955" y="32588"/>
                  </a:lnTo>
                  <a:lnTo>
                    <a:pt x="47002" y="32588"/>
                  </a:lnTo>
                  <a:lnTo>
                    <a:pt x="46570" y="32804"/>
                  </a:lnTo>
                  <a:lnTo>
                    <a:pt x="45872" y="33769"/>
                  </a:lnTo>
                  <a:lnTo>
                    <a:pt x="45808" y="33959"/>
                  </a:lnTo>
                  <a:lnTo>
                    <a:pt x="45885" y="36233"/>
                  </a:lnTo>
                  <a:lnTo>
                    <a:pt x="46609" y="37071"/>
                  </a:lnTo>
                  <a:lnTo>
                    <a:pt x="47040" y="37287"/>
                  </a:lnTo>
                  <a:lnTo>
                    <a:pt x="47840" y="37287"/>
                  </a:lnTo>
                  <a:lnTo>
                    <a:pt x="48971" y="36499"/>
                  </a:lnTo>
                  <a:lnTo>
                    <a:pt x="48971" y="37122"/>
                  </a:lnTo>
                  <a:lnTo>
                    <a:pt x="49644" y="37122"/>
                  </a:lnTo>
                  <a:lnTo>
                    <a:pt x="49644" y="36499"/>
                  </a:lnTo>
                  <a:lnTo>
                    <a:pt x="49644" y="30988"/>
                  </a:lnTo>
                  <a:close/>
                </a:path>
                <a:path w="79375" h="70484">
                  <a:moveTo>
                    <a:pt x="50114" y="64808"/>
                  </a:moveTo>
                  <a:lnTo>
                    <a:pt x="50050" y="64452"/>
                  </a:lnTo>
                  <a:lnTo>
                    <a:pt x="49707" y="63779"/>
                  </a:lnTo>
                  <a:lnTo>
                    <a:pt x="49288" y="63550"/>
                  </a:lnTo>
                  <a:lnTo>
                    <a:pt x="48361" y="63550"/>
                  </a:lnTo>
                  <a:lnTo>
                    <a:pt x="48094" y="63614"/>
                  </a:lnTo>
                  <a:lnTo>
                    <a:pt x="47625" y="63842"/>
                  </a:lnTo>
                  <a:lnTo>
                    <a:pt x="47409" y="64033"/>
                  </a:lnTo>
                  <a:lnTo>
                    <a:pt x="47193" y="64287"/>
                  </a:lnTo>
                  <a:lnTo>
                    <a:pt x="47193" y="63652"/>
                  </a:lnTo>
                  <a:lnTo>
                    <a:pt x="46482" y="63652"/>
                  </a:lnTo>
                  <a:lnTo>
                    <a:pt x="46482" y="68110"/>
                  </a:lnTo>
                  <a:lnTo>
                    <a:pt x="47231" y="68110"/>
                  </a:lnTo>
                  <a:lnTo>
                    <a:pt x="47231" y="65481"/>
                  </a:lnTo>
                  <a:lnTo>
                    <a:pt x="47256" y="65265"/>
                  </a:lnTo>
                  <a:lnTo>
                    <a:pt x="48323" y="64236"/>
                  </a:lnTo>
                  <a:lnTo>
                    <a:pt x="48856" y="64236"/>
                  </a:lnTo>
                  <a:lnTo>
                    <a:pt x="49098" y="64363"/>
                  </a:lnTo>
                  <a:lnTo>
                    <a:pt x="49314" y="64808"/>
                  </a:lnTo>
                  <a:lnTo>
                    <a:pt x="49352" y="65036"/>
                  </a:lnTo>
                  <a:lnTo>
                    <a:pt x="49352" y="68110"/>
                  </a:lnTo>
                  <a:lnTo>
                    <a:pt x="50114" y="68110"/>
                  </a:lnTo>
                  <a:lnTo>
                    <a:pt x="50114" y="64808"/>
                  </a:lnTo>
                  <a:close/>
                </a:path>
                <a:path w="79375" h="70484">
                  <a:moveTo>
                    <a:pt x="52146" y="20904"/>
                  </a:moveTo>
                  <a:lnTo>
                    <a:pt x="48437" y="20904"/>
                  </a:lnTo>
                  <a:lnTo>
                    <a:pt x="48437" y="18821"/>
                  </a:lnTo>
                  <a:lnTo>
                    <a:pt x="51803" y="18821"/>
                  </a:lnTo>
                  <a:lnTo>
                    <a:pt x="51803" y="18122"/>
                  </a:lnTo>
                  <a:lnTo>
                    <a:pt x="48437" y="18122"/>
                  </a:lnTo>
                  <a:lnTo>
                    <a:pt x="48437" y="16256"/>
                  </a:lnTo>
                  <a:lnTo>
                    <a:pt x="52082" y="16256"/>
                  </a:lnTo>
                  <a:lnTo>
                    <a:pt x="52082" y="15506"/>
                  </a:lnTo>
                  <a:lnTo>
                    <a:pt x="47625" y="15506"/>
                  </a:lnTo>
                  <a:lnTo>
                    <a:pt x="47625" y="21628"/>
                  </a:lnTo>
                  <a:lnTo>
                    <a:pt x="52146" y="21628"/>
                  </a:lnTo>
                  <a:lnTo>
                    <a:pt x="52146" y="20904"/>
                  </a:lnTo>
                  <a:close/>
                </a:path>
                <a:path w="79375" h="70484">
                  <a:moveTo>
                    <a:pt x="53378" y="52616"/>
                  </a:moveTo>
                  <a:lnTo>
                    <a:pt x="51231" y="49491"/>
                  </a:lnTo>
                  <a:lnTo>
                    <a:pt x="53289" y="46507"/>
                  </a:lnTo>
                  <a:lnTo>
                    <a:pt x="52298" y="46507"/>
                  </a:lnTo>
                  <a:lnTo>
                    <a:pt x="50749" y="48844"/>
                  </a:lnTo>
                  <a:lnTo>
                    <a:pt x="49187" y="46507"/>
                  </a:lnTo>
                  <a:lnTo>
                    <a:pt x="48145" y="46507"/>
                  </a:lnTo>
                  <a:lnTo>
                    <a:pt x="50203" y="49491"/>
                  </a:lnTo>
                  <a:lnTo>
                    <a:pt x="48018" y="52616"/>
                  </a:lnTo>
                  <a:lnTo>
                    <a:pt x="49009" y="52616"/>
                  </a:lnTo>
                  <a:lnTo>
                    <a:pt x="50711" y="50101"/>
                  </a:lnTo>
                  <a:lnTo>
                    <a:pt x="52349" y="52616"/>
                  </a:lnTo>
                  <a:lnTo>
                    <a:pt x="53378" y="52616"/>
                  </a:lnTo>
                  <a:close/>
                </a:path>
                <a:path w="79375" h="70484">
                  <a:moveTo>
                    <a:pt x="54622" y="66408"/>
                  </a:moveTo>
                  <a:lnTo>
                    <a:pt x="54483" y="66116"/>
                  </a:lnTo>
                  <a:lnTo>
                    <a:pt x="54000" y="65798"/>
                  </a:lnTo>
                  <a:lnTo>
                    <a:pt x="53644" y="65671"/>
                  </a:lnTo>
                  <a:lnTo>
                    <a:pt x="52400" y="65366"/>
                  </a:lnTo>
                  <a:lnTo>
                    <a:pt x="52235" y="65303"/>
                  </a:lnTo>
                  <a:lnTo>
                    <a:pt x="51930" y="65125"/>
                  </a:lnTo>
                  <a:lnTo>
                    <a:pt x="51828" y="64960"/>
                  </a:lnTo>
                  <a:lnTo>
                    <a:pt x="51828" y="64592"/>
                  </a:lnTo>
                  <a:lnTo>
                    <a:pt x="51904" y="64452"/>
                  </a:lnTo>
                  <a:lnTo>
                    <a:pt x="52197" y="64236"/>
                  </a:lnTo>
                  <a:lnTo>
                    <a:pt x="52412" y="64173"/>
                  </a:lnTo>
                  <a:lnTo>
                    <a:pt x="53111" y="64173"/>
                  </a:lnTo>
                  <a:lnTo>
                    <a:pt x="53416" y="64274"/>
                  </a:lnTo>
                  <a:lnTo>
                    <a:pt x="53581" y="64477"/>
                  </a:lnTo>
                  <a:lnTo>
                    <a:pt x="53695" y="64617"/>
                  </a:lnTo>
                  <a:lnTo>
                    <a:pt x="53759" y="64770"/>
                  </a:lnTo>
                  <a:lnTo>
                    <a:pt x="53771" y="64935"/>
                  </a:lnTo>
                  <a:lnTo>
                    <a:pt x="54470" y="64935"/>
                  </a:lnTo>
                  <a:lnTo>
                    <a:pt x="54483" y="64643"/>
                  </a:lnTo>
                  <a:lnTo>
                    <a:pt x="54394" y="64376"/>
                  </a:lnTo>
                  <a:lnTo>
                    <a:pt x="53911" y="63728"/>
                  </a:lnTo>
                  <a:lnTo>
                    <a:pt x="53428" y="63538"/>
                  </a:lnTo>
                  <a:lnTo>
                    <a:pt x="52247" y="63538"/>
                  </a:lnTo>
                  <a:lnTo>
                    <a:pt x="51828" y="63665"/>
                  </a:lnTo>
                  <a:lnTo>
                    <a:pt x="51219" y="64185"/>
                  </a:lnTo>
                  <a:lnTo>
                    <a:pt x="51066" y="64528"/>
                  </a:lnTo>
                  <a:lnTo>
                    <a:pt x="51066" y="65303"/>
                  </a:lnTo>
                  <a:lnTo>
                    <a:pt x="51231" y="65595"/>
                  </a:lnTo>
                  <a:lnTo>
                    <a:pt x="51739" y="65913"/>
                  </a:lnTo>
                  <a:lnTo>
                    <a:pt x="52019" y="66014"/>
                  </a:lnTo>
                  <a:lnTo>
                    <a:pt x="53314" y="66344"/>
                  </a:lnTo>
                  <a:lnTo>
                    <a:pt x="53517" y="66408"/>
                  </a:lnTo>
                  <a:lnTo>
                    <a:pt x="53797" y="66573"/>
                  </a:lnTo>
                  <a:lnTo>
                    <a:pt x="53886" y="66713"/>
                  </a:lnTo>
                  <a:lnTo>
                    <a:pt x="53886" y="67157"/>
                  </a:lnTo>
                  <a:lnTo>
                    <a:pt x="53784" y="67348"/>
                  </a:lnTo>
                  <a:lnTo>
                    <a:pt x="53352" y="67589"/>
                  </a:lnTo>
                  <a:lnTo>
                    <a:pt x="53111" y="67652"/>
                  </a:lnTo>
                  <a:lnTo>
                    <a:pt x="52374" y="67652"/>
                  </a:lnTo>
                  <a:lnTo>
                    <a:pt x="52044" y="67525"/>
                  </a:lnTo>
                  <a:lnTo>
                    <a:pt x="51752" y="67157"/>
                  </a:lnTo>
                  <a:lnTo>
                    <a:pt x="51689" y="66967"/>
                  </a:lnTo>
                  <a:lnTo>
                    <a:pt x="51663" y="66713"/>
                  </a:lnTo>
                  <a:lnTo>
                    <a:pt x="50939" y="66713"/>
                  </a:lnTo>
                  <a:lnTo>
                    <a:pt x="50965" y="67157"/>
                  </a:lnTo>
                  <a:lnTo>
                    <a:pt x="51117" y="67525"/>
                  </a:lnTo>
                  <a:lnTo>
                    <a:pt x="51663" y="68135"/>
                  </a:lnTo>
                  <a:lnTo>
                    <a:pt x="52133" y="68287"/>
                  </a:lnTo>
                  <a:lnTo>
                    <a:pt x="53416" y="68287"/>
                  </a:lnTo>
                  <a:lnTo>
                    <a:pt x="53873" y="68135"/>
                  </a:lnTo>
                  <a:lnTo>
                    <a:pt x="54470" y="67564"/>
                  </a:lnTo>
                  <a:lnTo>
                    <a:pt x="54622" y="67221"/>
                  </a:lnTo>
                  <a:lnTo>
                    <a:pt x="54622" y="66408"/>
                  </a:lnTo>
                  <a:close/>
                </a:path>
                <a:path w="79375" h="70484">
                  <a:moveTo>
                    <a:pt x="57670" y="31013"/>
                  </a:moveTo>
                  <a:lnTo>
                    <a:pt x="52717" y="31013"/>
                  </a:lnTo>
                  <a:lnTo>
                    <a:pt x="52717" y="31737"/>
                  </a:lnTo>
                  <a:lnTo>
                    <a:pt x="54775" y="31737"/>
                  </a:lnTo>
                  <a:lnTo>
                    <a:pt x="54775" y="37122"/>
                  </a:lnTo>
                  <a:lnTo>
                    <a:pt x="55613" y="37122"/>
                  </a:lnTo>
                  <a:lnTo>
                    <a:pt x="55613" y="31737"/>
                  </a:lnTo>
                  <a:lnTo>
                    <a:pt x="57670" y="31737"/>
                  </a:lnTo>
                  <a:lnTo>
                    <a:pt x="57670" y="31013"/>
                  </a:lnTo>
                  <a:close/>
                </a:path>
                <a:path w="79375" h="70484">
                  <a:moveTo>
                    <a:pt x="58127" y="21628"/>
                  </a:moveTo>
                  <a:lnTo>
                    <a:pt x="55968" y="18491"/>
                  </a:lnTo>
                  <a:lnTo>
                    <a:pt x="58026" y="15506"/>
                  </a:lnTo>
                  <a:lnTo>
                    <a:pt x="57035" y="15506"/>
                  </a:lnTo>
                  <a:lnTo>
                    <a:pt x="55486" y="17856"/>
                  </a:lnTo>
                  <a:lnTo>
                    <a:pt x="53936" y="15506"/>
                  </a:lnTo>
                  <a:lnTo>
                    <a:pt x="52895" y="15506"/>
                  </a:lnTo>
                  <a:lnTo>
                    <a:pt x="54952" y="18491"/>
                  </a:lnTo>
                  <a:lnTo>
                    <a:pt x="52755" y="21628"/>
                  </a:lnTo>
                  <a:lnTo>
                    <a:pt x="53759" y="21628"/>
                  </a:lnTo>
                  <a:lnTo>
                    <a:pt x="55448" y="19113"/>
                  </a:lnTo>
                  <a:lnTo>
                    <a:pt x="57099" y="21628"/>
                  </a:lnTo>
                  <a:lnTo>
                    <a:pt x="58127" y="21628"/>
                  </a:lnTo>
                  <a:close/>
                </a:path>
                <a:path w="79375" h="70484">
                  <a:moveTo>
                    <a:pt x="58623" y="46507"/>
                  </a:moveTo>
                  <a:lnTo>
                    <a:pt x="53657" y="46507"/>
                  </a:lnTo>
                  <a:lnTo>
                    <a:pt x="53657" y="47231"/>
                  </a:lnTo>
                  <a:lnTo>
                    <a:pt x="55727" y="47231"/>
                  </a:lnTo>
                  <a:lnTo>
                    <a:pt x="55727" y="52616"/>
                  </a:lnTo>
                  <a:lnTo>
                    <a:pt x="56565" y="52616"/>
                  </a:lnTo>
                  <a:lnTo>
                    <a:pt x="56565" y="47231"/>
                  </a:lnTo>
                  <a:lnTo>
                    <a:pt x="58623" y="47231"/>
                  </a:lnTo>
                  <a:lnTo>
                    <a:pt x="58623" y="46507"/>
                  </a:lnTo>
                  <a:close/>
                </a:path>
                <a:path w="79375" h="70484">
                  <a:moveTo>
                    <a:pt x="62395" y="62001"/>
                  </a:moveTo>
                  <a:lnTo>
                    <a:pt x="57442" y="62001"/>
                  </a:lnTo>
                  <a:lnTo>
                    <a:pt x="57442" y="62725"/>
                  </a:lnTo>
                  <a:lnTo>
                    <a:pt x="59499" y="62725"/>
                  </a:lnTo>
                  <a:lnTo>
                    <a:pt x="59499" y="68110"/>
                  </a:lnTo>
                  <a:lnTo>
                    <a:pt x="60337" y="68110"/>
                  </a:lnTo>
                  <a:lnTo>
                    <a:pt x="60337" y="62725"/>
                  </a:lnTo>
                  <a:lnTo>
                    <a:pt x="62395" y="62725"/>
                  </a:lnTo>
                  <a:lnTo>
                    <a:pt x="62395" y="62001"/>
                  </a:lnTo>
                  <a:close/>
                </a:path>
                <a:path w="79375" h="70484">
                  <a:moveTo>
                    <a:pt x="63030" y="36398"/>
                  </a:moveTo>
                  <a:lnTo>
                    <a:pt x="59321" y="36398"/>
                  </a:lnTo>
                  <a:lnTo>
                    <a:pt x="59321" y="34315"/>
                  </a:lnTo>
                  <a:lnTo>
                    <a:pt x="62687" y="34315"/>
                  </a:lnTo>
                  <a:lnTo>
                    <a:pt x="62687" y="33616"/>
                  </a:lnTo>
                  <a:lnTo>
                    <a:pt x="59321" y="33616"/>
                  </a:lnTo>
                  <a:lnTo>
                    <a:pt x="59321" y="31762"/>
                  </a:lnTo>
                  <a:lnTo>
                    <a:pt x="62966" y="31762"/>
                  </a:lnTo>
                  <a:lnTo>
                    <a:pt x="62966" y="31013"/>
                  </a:lnTo>
                  <a:lnTo>
                    <a:pt x="58508" y="31013"/>
                  </a:lnTo>
                  <a:lnTo>
                    <a:pt x="58508" y="37122"/>
                  </a:lnTo>
                  <a:lnTo>
                    <a:pt x="63030" y="37122"/>
                  </a:lnTo>
                  <a:lnTo>
                    <a:pt x="63030" y="36398"/>
                  </a:lnTo>
                  <a:close/>
                </a:path>
                <a:path w="79375" h="70484">
                  <a:moveTo>
                    <a:pt x="63360" y="15506"/>
                  </a:moveTo>
                  <a:lnTo>
                    <a:pt x="58407" y="15506"/>
                  </a:lnTo>
                  <a:lnTo>
                    <a:pt x="58407" y="16243"/>
                  </a:lnTo>
                  <a:lnTo>
                    <a:pt x="60464" y="16243"/>
                  </a:lnTo>
                  <a:lnTo>
                    <a:pt x="60464" y="21628"/>
                  </a:lnTo>
                  <a:lnTo>
                    <a:pt x="61302" y="21628"/>
                  </a:lnTo>
                  <a:lnTo>
                    <a:pt x="61302" y="16243"/>
                  </a:lnTo>
                  <a:lnTo>
                    <a:pt x="63360" y="16243"/>
                  </a:lnTo>
                  <a:lnTo>
                    <a:pt x="63360" y="15506"/>
                  </a:lnTo>
                  <a:close/>
                </a:path>
                <a:path w="79375" h="70484">
                  <a:moveTo>
                    <a:pt x="67754" y="67386"/>
                  </a:moveTo>
                  <a:lnTo>
                    <a:pt x="64046" y="67386"/>
                  </a:lnTo>
                  <a:lnTo>
                    <a:pt x="64046" y="65303"/>
                  </a:lnTo>
                  <a:lnTo>
                    <a:pt x="67424" y="65303"/>
                  </a:lnTo>
                  <a:lnTo>
                    <a:pt x="67424" y="64604"/>
                  </a:lnTo>
                  <a:lnTo>
                    <a:pt x="64046" y="64604"/>
                  </a:lnTo>
                  <a:lnTo>
                    <a:pt x="64046" y="62750"/>
                  </a:lnTo>
                  <a:lnTo>
                    <a:pt x="67691" y="62750"/>
                  </a:lnTo>
                  <a:lnTo>
                    <a:pt x="67691" y="62001"/>
                  </a:lnTo>
                  <a:lnTo>
                    <a:pt x="63233" y="62001"/>
                  </a:lnTo>
                  <a:lnTo>
                    <a:pt x="63233" y="68110"/>
                  </a:lnTo>
                  <a:lnTo>
                    <a:pt x="67754" y="68110"/>
                  </a:lnTo>
                  <a:lnTo>
                    <a:pt x="67754" y="67386"/>
                  </a:lnTo>
                  <a:close/>
                </a:path>
                <a:path w="79375" h="70484">
                  <a:moveTo>
                    <a:pt x="69011" y="37122"/>
                  </a:moveTo>
                  <a:lnTo>
                    <a:pt x="66852" y="33985"/>
                  </a:lnTo>
                  <a:lnTo>
                    <a:pt x="68910" y="31013"/>
                  </a:lnTo>
                  <a:lnTo>
                    <a:pt x="67919" y="31013"/>
                  </a:lnTo>
                  <a:lnTo>
                    <a:pt x="66370" y="33350"/>
                  </a:lnTo>
                  <a:lnTo>
                    <a:pt x="64820" y="31013"/>
                  </a:lnTo>
                  <a:lnTo>
                    <a:pt x="63779" y="31013"/>
                  </a:lnTo>
                  <a:lnTo>
                    <a:pt x="65836" y="33985"/>
                  </a:lnTo>
                  <a:lnTo>
                    <a:pt x="63639" y="37122"/>
                  </a:lnTo>
                  <a:lnTo>
                    <a:pt x="64643" y="37122"/>
                  </a:lnTo>
                  <a:lnTo>
                    <a:pt x="66332" y="34607"/>
                  </a:lnTo>
                  <a:lnTo>
                    <a:pt x="67983" y="37122"/>
                  </a:lnTo>
                  <a:lnTo>
                    <a:pt x="69011" y="37122"/>
                  </a:lnTo>
                  <a:close/>
                </a:path>
                <a:path w="79375" h="70484">
                  <a:moveTo>
                    <a:pt x="73736" y="68110"/>
                  </a:moveTo>
                  <a:lnTo>
                    <a:pt x="71577" y="64973"/>
                  </a:lnTo>
                  <a:lnTo>
                    <a:pt x="73634" y="62001"/>
                  </a:lnTo>
                  <a:lnTo>
                    <a:pt x="72656" y="62001"/>
                  </a:lnTo>
                  <a:lnTo>
                    <a:pt x="71107" y="64338"/>
                  </a:lnTo>
                  <a:lnTo>
                    <a:pt x="69545" y="62001"/>
                  </a:lnTo>
                  <a:lnTo>
                    <a:pt x="68503" y="62001"/>
                  </a:lnTo>
                  <a:lnTo>
                    <a:pt x="70561" y="64973"/>
                  </a:lnTo>
                  <a:lnTo>
                    <a:pt x="68364" y="68110"/>
                  </a:lnTo>
                  <a:lnTo>
                    <a:pt x="69367" y="68110"/>
                  </a:lnTo>
                  <a:lnTo>
                    <a:pt x="71056" y="65595"/>
                  </a:lnTo>
                  <a:lnTo>
                    <a:pt x="72707" y="68110"/>
                  </a:lnTo>
                  <a:lnTo>
                    <a:pt x="73736" y="68110"/>
                  </a:lnTo>
                  <a:close/>
                </a:path>
                <a:path w="79375" h="70484">
                  <a:moveTo>
                    <a:pt x="74244" y="31013"/>
                  </a:moveTo>
                  <a:lnTo>
                    <a:pt x="69291" y="31013"/>
                  </a:lnTo>
                  <a:lnTo>
                    <a:pt x="69291" y="31737"/>
                  </a:lnTo>
                  <a:lnTo>
                    <a:pt x="71348" y="31737"/>
                  </a:lnTo>
                  <a:lnTo>
                    <a:pt x="71348" y="37122"/>
                  </a:lnTo>
                  <a:lnTo>
                    <a:pt x="72186" y="37122"/>
                  </a:lnTo>
                  <a:lnTo>
                    <a:pt x="72186" y="31737"/>
                  </a:lnTo>
                  <a:lnTo>
                    <a:pt x="74244" y="31737"/>
                  </a:lnTo>
                  <a:lnTo>
                    <a:pt x="74244" y="31013"/>
                  </a:lnTo>
                  <a:close/>
                </a:path>
                <a:path w="79375" h="70484">
                  <a:moveTo>
                    <a:pt x="78981" y="62001"/>
                  </a:moveTo>
                  <a:lnTo>
                    <a:pt x="74015" y="62001"/>
                  </a:lnTo>
                  <a:lnTo>
                    <a:pt x="74015" y="62725"/>
                  </a:lnTo>
                  <a:lnTo>
                    <a:pt x="76073" y="62725"/>
                  </a:lnTo>
                  <a:lnTo>
                    <a:pt x="76073" y="68110"/>
                  </a:lnTo>
                  <a:lnTo>
                    <a:pt x="76911" y="68110"/>
                  </a:lnTo>
                  <a:lnTo>
                    <a:pt x="76911" y="62725"/>
                  </a:lnTo>
                  <a:lnTo>
                    <a:pt x="78981" y="62725"/>
                  </a:lnTo>
                  <a:lnTo>
                    <a:pt x="78981" y="62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5164" y="1494015"/>
              <a:ext cx="107707" cy="9529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8263" y="1459925"/>
              <a:ext cx="210762" cy="26884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6571" y="1378574"/>
              <a:ext cx="259578" cy="9103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228331" y="1457211"/>
              <a:ext cx="124460" cy="318135"/>
            </a:xfrm>
            <a:custGeom>
              <a:avLst/>
              <a:gdLst/>
              <a:ahLst/>
              <a:cxnLst/>
              <a:rect l="l" t="t" r="r" b="b"/>
              <a:pathLst>
                <a:path w="124460" h="318135">
                  <a:moveTo>
                    <a:pt x="121198" y="317661"/>
                  </a:moveTo>
                  <a:lnTo>
                    <a:pt x="2776" y="317661"/>
                  </a:lnTo>
                  <a:lnTo>
                    <a:pt x="0" y="314885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314885"/>
                  </a:lnTo>
                  <a:lnTo>
                    <a:pt x="121198" y="317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228331" y="1457211"/>
              <a:ext cx="124460" cy="318135"/>
            </a:xfrm>
            <a:custGeom>
              <a:avLst/>
              <a:gdLst/>
              <a:ahLst/>
              <a:cxnLst/>
              <a:rect l="l" t="t" r="r" b="b"/>
              <a:pathLst>
                <a:path w="124460" h="31813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311463"/>
                  </a:lnTo>
                  <a:lnTo>
                    <a:pt x="123974" y="314885"/>
                  </a:lnTo>
                  <a:lnTo>
                    <a:pt x="121198" y="317661"/>
                  </a:lnTo>
                  <a:lnTo>
                    <a:pt x="117776" y="317661"/>
                  </a:lnTo>
                  <a:lnTo>
                    <a:pt x="6198" y="317661"/>
                  </a:lnTo>
                  <a:lnTo>
                    <a:pt x="2776" y="317661"/>
                  </a:lnTo>
                  <a:lnTo>
                    <a:pt x="0" y="314885"/>
                  </a:lnTo>
                  <a:lnTo>
                    <a:pt x="0" y="31146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28332" y="1457211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123974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28332" y="1457211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043" y="1459925"/>
              <a:ext cx="31440" cy="2711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263426" y="1462480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60" h="6984">
                  <a:moveTo>
                    <a:pt x="1308" y="0"/>
                  </a:moveTo>
                  <a:lnTo>
                    <a:pt x="0" y="0"/>
                  </a:lnTo>
                  <a:lnTo>
                    <a:pt x="0" y="6692"/>
                  </a:lnTo>
                  <a:lnTo>
                    <a:pt x="1308" y="6692"/>
                  </a:lnTo>
                  <a:lnTo>
                    <a:pt x="1308" y="0"/>
                  </a:lnTo>
                  <a:close/>
                </a:path>
                <a:path w="22860" h="6984">
                  <a:moveTo>
                    <a:pt x="7264" y="3352"/>
                  </a:moveTo>
                  <a:lnTo>
                    <a:pt x="7112" y="2895"/>
                  </a:lnTo>
                  <a:lnTo>
                    <a:pt x="6934" y="2679"/>
                  </a:lnTo>
                  <a:lnTo>
                    <a:pt x="6273" y="1854"/>
                  </a:lnTo>
                  <a:lnTo>
                    <a:pt x="5854" y="1689"/>
                  </a:lnTo>
                  <a:lnTo>
                    <a:pt x="5854" y="3352"/>
                  </a:lnTo>
                  <a:lnTo>
                    <a:pt x="5854" y="5105"/>
                  </a:lnTo>
                  <a:lnTo>
                    <a:pt x="5448" y="5651"/>
                  </a:lnTo>
                  <a:lnTo>
                    <a:pt x="5156" y="5778"/>
                  </a:lnTo>
                  <a:lnTo>
                    <a:pt x="4406" y="5778"/>
                  </a:lnTo>
                  <a:lnTo>
                    <a:pt x="4114" y="5651"/>
                  </a:lnTo>
                  <a:lnTo>
                    <a:pt x="3708" y="5105"/>
                  </a:lnTo>
                  <a:lnTo>
                    <a:pt x="3708" y="3352"/>
                  </a:lnTo>
                  <a:lnTo>
                    <a:pt x="4114" y="2819"/>
                  </a:lnTo>
                  <a:lnTo>
                    <a:pt x="4406" y="2679"/>
                  </a:lnTo>
                  <a:lnTo>
                    <a:pt x="5156" y="2679"/>
                  </a:lnTo>
                  <a:lnTo>
                    <a:pt x="5435" y="2819"/>
                  </a:lnTo>
                  <a:lnTo>
                    <a:pt x="5854" y="3352"/>
                  </a:lnTo>
                  <a:lnTo>
                    <a:pt x="5854" y="1689"/>
                  </a:lnTo>
                  <a:lnTo>
                    <a:pt x="5638" y="1587"/>
                  </a:lnTo>
                  <a:lnTo>
                    <a:pt x="3937" y="1587"/>
                  </a:lnTo>
                  <a:lnTo>
                    <a:pt x="3302" y="1854"/>
                  </a:lnTo>
                  <a:lnTo>
                    <a:pt x="2463" y="2895"/>
                  </a:lnTo>
                  <a:lnTo>
                    <a:pt x="2311" y="3352"/>
                  </a:lnTo>
                  <a:lnTo>
                    <a:pt x="2400" y="5372"/>
                  </a:lnTo>
                  <a:lnTo>
                    <a:pt x="2527" y="5651"/>
                  </a:lnTo>
                  <a:lnTo>
                    <a:pt x="3302" y="6604"/>
                  </a:lnTo>
                  <a:lnTo>
                    <a:pt x="3937" y="6870"/>
                  </a:lnTo>
                  <a:lnTo>
                    <a:pt x="5638" y="6870"/>
                  </a:lnTo>
                  <a:lnTo>
                    <a:pt x="6273" y="6604"/>
                  </a:lnTo>
                  <a:lnTo>
                    <a:pt x="6946" y="5778"/>
                  </a:lnTo>
                  <a:lnTo>
                    <a:pt x="7048" y="5651"/>
                  </a:lnTo>
                  <a:lnTo>
                    <a:pt x="7175" y="5372"/>
                  </a:lnTo>
                  <a:lnTo>
                    <a:pt x="7264" y="3352"/>
                  </a:lnTo>
                  <a:close/>
                </a:path>
                <a:path w="22860" h="6984">
                  <a:moveTo>
                    <a:pt x="12522" y="3530"/>
                  </a:moveTo>
                  <a:lnTo>
                    <a:pt x="12446" y="2819"/>
                  </a:lnTo>
                  <a:lnTo>
                    <a:pt x="12217" y="2324"/>
                  </a:lnTo>
                  <a:lnTo>
                    <a:pt x="11430" y="1765"/>
                  </a:lnTo>
                  <a:lnTo>
                    <a:pt x="10922" y="1625"/>
                  </a:lnTo>
                  <a:lnTo>
                    <a:pt x="9575" y="1625"/>
                  </a:lnTo>
                  <a:lnTo>
                    <a:pt x="9004" y="1866"/>
                  </a:lnTo>
                  <a:lnTo>
                    <a:pt x="8166" y="2806"/>
                  </a:lnTo>
                  <a:lnTo>
                    <a:pt x="7962" y="3467"/>
                  </a:lnTo>
                  <a:lnTo>
                    <a:pt x="7962" y="5067"/>
                  </a:lnTo>
                  <a:lnTo>
                    <a:pt x="8153" y="5689"/>
                  </a:lnTo>
                  <a:lnTo>
                    <a:pt x="8902" y="6629"/>
                  </a:lnTo>
                  <a:lnTo>
                    <a:pt x="9486" y="6870"/>
                  </a:lnTo>
                  <a:lnTo>
                    <a:pt x="11074" y="6870"/>
                  </a:lnTo>
                  <a:lnTo>
                    <a:pt x="11163" y="5168"/>
                  </a:lnTo>
                  <a:lnTo>
                    <a:pt x="11087" y="5372"/>
                  </a:lnTo>
                  <a:lnTo>
                    <a:pt x="10833" y="5702"/>
                  </a:lnTo>
                  <a:lnTo>
                    <a:pt x="10617" y="5778"/>
                  </a:lnTo>
                  <a:lnTo>
                    <a:pt x="9880" y="5778"/>
                  </a:lnTo>
                  <a:lnTo>
                    <a:pt x="9601" y="5575"/>
                  </a:lnTo>
                  <a:lnTo>
                    <a:pt x="9359" y="4940"/>
                  </a:lnTo>
                  <a:lnTo>
                    <a:pt x="9309" y="4648"/>
                  </a:lnTo>
                  <a:lnTo>
                    <a:pt x="9309" y="3911"/>
                  </a:lnTo>
                  <a:lnTo>
                    <a:pt x="9359" y="3606"/>
                  </a:lnTo>
                  <a:lnTo>
                    <a:pt x="9601" y="2933"/>
                  </a:lnTo>
                  <a:lnTo>
                    <a:pt x="9893" y="2717"/>
                  </a:lnTo>
                  <a:lnTo>
                    <a:pt x="10642" y="2717"/>
                  </a:lnTo>
                  <a:lnTo>
                    <a:pt x="10871" y="2819"/>
                  </a:lnTo>
                  <a:lnTo>
                    <a:pt x="11112" y="3175"/>
                  </a:lnTo>
                  <a:lnTo>
                    <a:pt x="11176" y="3340"/>
                  </a:lnTo>
                  <a:lnTo>
                    <a:pt x="11201" y="3530"/>
                  </a:lnTo>
                  <a:lnTo>
                    <a:pt x="12522" y="3530"/>
                  </a:lnTo>
                  <a:close/>
                </a:path>
                <a:path w="22860" h="6984">
                  <a:moveTo>
                    <a:pt x="17957" y="6692"/>
                  </a:moveTo>
                  <a:lnTo>
                    <a:pt x="16154" y="3657"/>
                  </a:lnTo>
                  <a:lnTo>
                    <a:pt x="17881" y="1765"/>
                  </a:lnTo>
                  <a:lnTo>
                    <a:pt x="16281" y="1765"/>
                  </a:lnTo>
                  <a:lnTo>
                    <a:pt x="14668" y="3632"/>
                  </a:lnTo>
                  <a:lnTo>
                    <a:pt x="14668" y="25"/>
                  </a:lnTo>
                  <a:lnTo>
                    <a:pt x="13398" y="25"/>
                  </a:lnTo>
                  <a:lnTo>
                    <a:pt x="13398" y="6692"/>
                  </a:lnTo>
                  <a:lnTo>
                    <a:pt x="14668" y="6692"/>
                  </a:lnTo>
                  <a:lnTo>
                    <a:pt x="14668" y="5130"/>
                  </a:lnTo>
                  <a:lnTo>
                    <a:pt x="15201" y="4584"/>
                  </a:lnTo>
                  <a:lnTo>
                    <a:pt x="16395" y="6692"/>
                  </a:lnTo>
                  <a:lnTo>
                    <a:pt x="17957" y="6692"/>
                  </a:lnTo>
                  <a:close/>
                </a:path>
                <a:path w="22860" h="6984">
                  <a:moveTo>
                    <a:pt x="22796" y="4826"/>
                  </a:moveTo>
                  <a:lnTo>
                    <a:pt x="22669" y="4521"/>
                  </a:lnTo>
                  <a:lnTo>
                    <a:pt x="22161" y="4025"/>
                  </a:lnTo>
                  <a:lnTo>
                    <a:pt x="21767" y="3835"/>
                  </a:lnTo>
                  <a:lnTo>
                    <a:pt x="21259" y="3721"/>
                  </a:lnTo>
                  <a:lnTo>
                    <a:pt x="20485" y="3543"/>
                  </a:lnTo>
                  <a:lnTo>
                    <a:pt x="20040" y="3429"/>
                  </a:lnTo>
                  <a:lnTo>
                    <a:pt x="19786" y="3289"/>
                  </a:lnTo>
                  <a:lnTo>
                    <a:pt x="19723" y="2921"/>
                  </a:lnTo>
                  <a:lnTo>
                    <a:pt x="20015" y="2641"/>
                  </a:lnTo>
                  <a:lnTo>
                    <a:pt x="20218" y="2590"/>
                  </a:lnTo>
                  <a:lnTo>
                    <a:pt x="20840" y="2590"/>
                  </a:lnTo>
                  <a:lnTo>
                    <a:pt x="21082" y="2679"/>
                  </a:lnTo>
                  <a:lnTo>
                    <a:pt x="21297" y="2959"/>
                  </a:lnTo>
                  <a:lnTo>
                    <a:pt x="21348" y="3086"/>
                  </a:lnTo>
                  <a:lnTo>
                    <a:pt x="21361" y="3251"/>
                  </a:lnTo>
                  <a:lnTo>
                    <a:pt x="22669" y="3251"/>
                  </a:lnTo>
                  <a:lnTo>
                    <a:pt x="22606" y="2654"/>
                  </a:lnTo>
                  <a:lnTo>
                    <a:pt x="22377" y="2222"/>
                  </a:lnTo>
                  <a:lnTo>
                    <a:pt x="21602" y="1727"/>
                  </a:lnTo>
                  <a:lnTo>
                    <a:pt x="21094" y="1612"/>
                  </a:lnTo>
                  <a:lnTo>
                    <a:pt x="19837" y="1612"/>
                  </a:lnTo>
                  <a:lnTo>
                    <a:pt x="19329" y="1765"/>
                  </a:lnTo>
                  <a:lnTo>
                    <a:pt x="18605" y="2425"/>
                  </a:lnTo>
                  <a:lnTo>
                    <a:pt x="18427" y="2819"/>
                  </a:lnTo>
                  <a:lnTo>
                    <a:pt x="18427" y="3657"/>
                  </a:lnTo>
                  <a:lnTo>
                    <a:pt x="18542" y="3962"/>
                  </a:lnTo>
                  <a:lnTo>
                    <a:pt x="19011" y="4368"/>
                  </a:lnTo>
                  <a:lnTo>
                    <a:pt x="19405" y="4546"/>
                  </a:lnTo>
                  <a:lnTo>
                    <a:pt x="20739" y="4876"/>
                  </a:lnTo>
                  <a:lnTo>
                    <a:pt x="21196" y="5003"/>
                  </a:lnTo>
                  <a:lnTo>
                    <a:pt x="21424" y="5156"/>
                  </a:lnTo>
                  <a:lnTo>
                    <a:pt x="21488" y="5562"/>
                  </a:lnTo>
                  <a:lnTo>
                    <a:pt x="21120" y="5829"/>
                  </a:lnTo>
                  <a:lnTo>
                    <a:pt x="20916" y="5867"/>
                  </a:lnTo>
                  <a:lnTo>
                    <a:pt x="20231" y="5867"/>
                  </a:lnTo>
                  <a:lnTo>
                    <a:pt x="19926" y="5778"/>
                  </a:lnTo>
                  <a:lnTo>
                    <a:pt x="19685" y="5511"/>
                  </a:lnTo>
                  <a:lnTo>
                    <a:pt x="19621" y="5346"/>
                  </a:lnTo>
                  <a:lnTo>
                    <a:pt x="19596" y="5118"/>
                  </a:lnTo>
                  <a:lnTo>
                    <a:pt x="18275" y="5118"/>
                  </a:lnTo>
                  <a:lnTo>
                    <a:pt x="18275" y="5626"/>
                  </a:lnTo>
                  <a:lnTo>
                    <a:pt x="18465" y="6045"/>
                  </a:lnTo>
                  <a:lnTo>
                    <a:pt x="19215" y="6705"/>
                  </a:lnTo>
                  <a:lnTo>
                    <a:pt x="19786" y="6858"/>
                  </a:lnTo>
                  <a:lnTo>
                    <a:pt x="21323" y="6858"/>
                  </a:lnTo>
                  <a:lnTo>
                    <a:pt x="21894" y="6705"/>
                  </a:lnTo>
                  <a:lnTo>
                    <a:pt x="22618" y="6083"/>
                  </a:lnTo>
                  <a:lnTo>
                    <a:pt x="22796" y="5689"/>
                  </a:lnTo>
                  <a:lnTo>
                    <a:pt x="22796" y="48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39909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41658" y="1479447"/>
              <a:ext cx="106680" cy="70485"/>
            </a:xfrm>
            <a:custGeom>
              <a:avLst/>
              <a:gdLst/>
              <a:ahLst/>
              <a:cxnLst/>
              <a:rect l="l" t="t" r="r" b="b"/>
              <a:pathLst>
                <a:path w="106679" h="70484">
                  <a:moveTo>
                    <a:pt x="762" y="63677"/>
                  </a:moveTo>
                  <a:lnTo>
                    <a:pt x="0" y="63677"/>
                  </a:lnTo>
                  <a:lnTo>
                    <a:pt x="0" y="68110"/>
                  </a:lnTo>
                  <a:lnTo>
                    <a:pt x="762" y="68110"/>
                  </a:lnTo>
                  <a:lnTo>
                    <a:pt x="762" y="63677"/>
                  </a:lnTo>
                  <a:close/>
                </a:path>
                <a:path w="106679" h="70484">
                  <a:moveTo>
                    <a:pt x="762" y="62001"/>
                  </a:moveTo>
                  <a:lnTo>
                    <a:pt x="0" y="62001"/>
                  </a:lnTo>
                  <a:lnTo>
                    <a:pt x="0" y="62852"/>
                  </a:lnTo>
                  <a:lnTo>
                    <a:pt x="762" y="62852"/>
                  </a:lnTo>
                  <a:lnTo>
                    <a:pt x="762" y="62001"/>
                  </a:lnTo>
                  <a:close/>
                </a:path>
                <a:path w="106679" h="70484">
                  <a:moveTo>
                    <a:pt x="762" y="48183"/>
                  </a:moveTo>
                  <a:lnTo>
                    <a:pt x="0" y="48183"/>
                  </a:lnTo>
                  <a:lnTo>
                    <a:pt x="0" y="52616"/>
                  </a:lnTo>
                  <a:lnTo>
                    <a:pt x="762" y="52616"/>
                  </a:lnTo>
                  <a:lnTo>
                    <a:pt x="762" y="48183"/>
                  </a:lnTo>
                  <a:close/>
                </a:path>
                <a:path w="106679" h="70484">
                  <a:moveTo>
                    <a:pt x="762" y="46507"/>
                  </a:moveTo>
                  <a:lnTo>
                    <a:pt x="0" y="46507"/>
                  </a:lnTo>
                  <a:lnTo>
                    <a:pt x="0" y="47358"/>
                  </a:lnTo>
                  <a:lnTo>
                    <a:pt x="762" y="47358"/>
                  </a:lnTo>
                  <a:lnTo>
                    <a:pt x="762" y="46507"/>
                  </a:lnTo>
                  <a:close/>
                </a:path>
                <a:path w="106679" h="70484">
                  <a:moveTo>
                    <a:pt x="762" y="32689"/>
                  </a:moveTo>
                  <a:lnTo>
                    <a:pt x="0" y="32689"/>
                  </a:lnTo>
                  <a:lnTo>
                    <a:pt x="0" y="37122"/>
                  </a:lnTo>
                  <a:lnTo>
                    <a:pt x="762" y="37122"/>
                  </a:lnTo>
                  <a:lnTo>
                    <a:pt x="762" y="32689"/>
                  </a:lnTo>
                  <a:close/>
                </a:path>
                <a:path w="106679" h="70484">
                  <a:moveTo>
                    <a:pt x="762" y="31013"/>
                  </a:moveTo>
                  <a:lnTo>
                    <a:pt x="0" y="31013"/>
                  </a:lnTo>
                  <a:lnTo>
                    <a:pt x="0" y="31864"/>
                  </a:lnTo>
                  <a:lnTo>
                    <a:pt x="762" y="31864"/>
                  </a:lnTo>
                  <a:lnTo>
                    <a:pt x="762" y="31013"/>
                  </a:lnTo>
                  <a:close/>
                </a:path>
                <a:path w="106679" h="70484">
                  <a:moveTo>
                    <a:pt x="762" y="17183"/>
                  </a:moveTo>
                  <a:lnTo>
                    <a:pt x="0" y="17183"/>
                  </a:lnTo>
                  <a:lnTo>
                    <a:pt x="0" y="21628"/>
                  </a:lnTo>
                  <a:lnTo>
                    <a:pt x="762" y="21628"/>
                  </a:lnTo>
                  <a:lnTo>
                    <a:pt x="762" y="17183"/>
                  </a:lnTo>
                  <a:close/>
                </a:path>
                <a:path w="106679" h="70484">
                  <a:moveTo>
                    <a:pt x="762" y="15506"/>
                  </a:moveTo>
                  <a:lnTo>
                    <a:pt x="0" y="15506"/>
                  </a:lnTo>
                  <a:lnTo>
                    <a:pt x="0" y="16357"/>
                  </a:lnTo>
                  <a:lnTo>
                    <a:pt x="762" y="16357"/>
                  </a:lnTo>
                  <a:lnTo>
                    <a:pt x="762" y="15506"/>
                  </a:lnTo>
                  <a:close/>
                </a:path>
                <a:path w="106679" h="70484">
                  <a:moveTo>
                    <a:pt x="762" y="1701"/>
                  </a:moveTo>
                  <a:lnTo>
                    <a:pt x="0" y="1701"/>
                  </a:lnTo>
                  <a:lnTo>
                    <a:pt x="0" y="6134"/>
                  </a:lnTo>
                  <a:lnTo>
                    <a:pt x="762" y="6134"/>
                  </a:lnTo>
                  <a:lnTo>
                    <a:pt x="762" y="1701"/>
                  </a:lnTo>
                  <a:close/>
                </a:path>
                <a:path w="106679" h="70484">
                  <a:moveTo>
                    <a:pt x="762" y="25"/>
                  </a:moveTo>
                  <a:lnTo>
                    <a:pt x="0" y="25"/>
                  </a:lnTo>
                  <a:lnTo>
                    <a:pt x="0" y="863"/>
                  </a:lnTo>
                  <a:lnTo>
                    <a:pt x="762" y="863"/>
                  </a:lnTo>
                  <a:lnTo>
                    <a:pt x="762" y="25"/>
                  </a:lnTo>
                  <a:close/>
                </a:path>
                <a:path w="106679" h="70484">
                  <a:moveTo>
                    <a:pt x="5765" y="65074"/>
                  </a:moveTo>
                  <a:lnTo>
                    <a:pt x="5588" y="64516"/>
                  </a:lnTo>
                  <a:lnTo>
                    <a:pt x="5308" y="64198"/>
                  </a:lnTo>
                  <a:lnTo>
                    <a:pt x="4889" y="63766"/>
                  </a:lnTo>
                  <a:lnTo>
                    <a:pt x="4889" y="65074"/>
                  </a:lnTo>
                  <a:lnTo>
                    <a:pt x="4876" y="66878"/>
                  </a:lnTo>
                  <a:lnTo>
                    <a:pt x="4419" y="67462"/>
                  </a:lnTo>
                  <a:lnTo>
                    <a:pt x="4127" y="67614"/>
                  </a:lnTo>
                  <a:lnTo>
                    <a:pt x="3263" y="67614"/>
                  </a:lnTo>
                  <a:lnTo>
                    <a:pt x="2908" y="67373"/>
                  </a:lnTo>
                  <a:lnTo>
                    <a:pt x="2692" y="66878"/>
                  </a:lnTo>
                  <a:lnTo>
                    <a:pt x="2679" y="65074"/>
                  </a:lnTo>
                  <a:lnTo>
                    <a:pt x="2882" y="64516"/>
                  </a:lnTo>
                  <a:lnTo>
                    <a:pt x="3175" y="64262"/>
                  </a:lnTo>
                  <a:lnTo>
                    <a:pt x="4292" y="64198"/>
                  </a:lnTo>
                  <a:lnTo>
                    <a:pt x="4648" y="64452"/>
                  </a:lnTo>
                  <a:lnTo>
                    <a:pt x="4889" y="65074"/>
                  </a:lnTo>
                  <a:lnTo>
                    <a:pt x="4889" y="63766"/>
                  </a:lnTo>
                  <a:lnTo>
                    <a:pt x="4457" y="63550"/>
                  </a:lnTo>
                  <a:lnTo>
                    <a:pt x="3606" y="63550"/>
                  </a:lnTo>
                  <a:lnTo>
                    <a:pt x="3314" y="63627"/>
                  </a:lnTo>
                  <a:lnTo>
                    <a:pt x="2882" y="63906"/>
                  </a:lnTo>
                  <a:lnTo>
                    <a:pt x="2717" y="64071"/>
                  </a:lnTo>
                  <a:lnTo>
                    <a:pt x="2565" y="64262"/>
                  </a:lnTo>
                  <a:lnTo>
                    <a:pt x="2565" y="63677"/>
                  </a:lnTo>
                  <a:lnTo>
                    <a:pt x="1841" y="63677"/>
                  </a:lnTo>
                  <a:lnTo>
                    <a:pt x="1841" y="69888"/>
                  </a:lnTo>
                  <a:lnTo>
                    <a:pt x="2590" y="69888"/>
                  </a:lnTo>
                  <a:lnTo>
                    <a:pt x="2590" y="67614"/>
                  </a:lnTo>
                  <a:lnTo>
                    <a:pt x="2755" y="67818"/>
                  </a:lnTo>
                  <a:lnTo>
                    <a:pt x="2895" y="67957"/>
                  </a:lnTo>
                  <a:lnTo>
                    <a:pt x="3263" y="68186"/>
                  </a:lnTo>
                  <a:lnTo>
                    <a:pt x="3543" y="68262"/>
                  </a:lnTo>
                  <a:lnTo>
                    <a:pt x="4305" y="68262"/>
                  </a:lnTo>
                  <a:lnTo>
                    <a:pt x="4673" y="68122"/>
                  </a:lnTo>
                  <a:lnTo>
                    <a:pt x="5499" y="67462"/>
                  </a:lnTo>
                  <a:lnTo>
                    <a:pt x="5715" y="66878"/>
                  </a:lnTo>
                  <a:lnTo>
                    <a:pt x="5765" y="65074"/>
                  </a:lnTo>
                  <a:close/>
                </a:path>
                <a:path w="106679" h="70484">
                  <a:moveTo>
                    <a:pt x="5765" y="49580"/>
                  </a:moveTo>
                  <a:lnTo>
                    <a:pt x="5588" y="49022"/>
                  </a:lnTo>
                  <a:lnTo>
                    <a:pt x="5308" y="48717"/>
                  </a:lnTo>
                  <a:lnTo>
                    <a:pt x="4889" y="48272"/>
                  </a:lnTo>
                  <a:lnTo>
                    <a:pt x="4889" y="49580"/>
                  </a:lnTo>
                  <a:lnTo>
                    <a:pt x="4876" y="51384"/>
                  </a:lnTo>
                  <a:lnTo>
                    <a:pt x="4419" y="51968"/>
                  </a:lnTo>
                  <a:lnTo>
                    <a:pt x="4127" y="52120"/>
                  </a:lnTo>
                  <a:lnTo>
                    <a:pt x="3263" y="52120"/>
                  </a:lnTo>
                  <a:lnTo>
                    <a:pt x="2908" y="51879"/>
                  </a:lnTo>
                  <a:lnTo>
                    <a:pt x="2692" y="51384"/>
                  </a:lnTo>
                  <a:lnTo>
                    <a:pt x="2679" y="49580"/>
                  </a:lnTo>
                  <a:lnTo>
                    <a:pt x="2882" y="49022"/>
                  </a:lnTo>
                  <a:lnTo>
                    <a:pt x="3175" y="48780"/>
                  </a:lnTo>
                  <a:lnTo>
                    <a:pt x="4292" y="48717"/>
                  </a:lnTo>
                  <a:lnTo>
                    <a:pt x="4648" y="48958"/>
                  </a:lnTo>
                  <a:lnTo>
                    <a:pt x="4889" y="49580"/>
                  </a:lnTo>
                  <a:lnTo>
                    <a:pt x="4889" y="48272"/>
                  </a:lnTo>
                  <a:lnTo>
                    <a:pt x="4457" y="48056"/>
                  </a:lnTo>
                  <a:lnTo>
                    <a:pt x="3606" y="48056"/>
                  </a:lnTo>
                  <a:lnTo>
                    <a:pt x="3314" y="48145"/>
                  </a:lnTo>
                  <a:lnTo>
                    <a:pt x="2882" y="48412"/>
                  </a:lnTo>
                  <a:lnTo>
                    <a:pt x="2717" y="48577"/>
                  </a:lnTo>
                  <a:lnTo>
                    <a:pt x="2565" y="48780"/>
                  </a:lnTo>
                  <a:lnTo>
                    <a:pt x="2565" y="48183"/>
                  </a:lnTo>
                  <a:lnTo>
                    <a:pt x="1841" y="48183"/>
                  </a:lnTo>
                  <a:lnTo>
                    <a:pt x="1841" y="54394"/>
                  </a:lnTo>
                  <a:lnTo>
                    <a:pt x="2590" y="54394"/>
                  </a:lnTo>
                  <a:lnTo>
                    <a:pt x="2590" y="52120"/>
                  </a:lnTo>
                  <a:lnTo>
                    <a:pt x="2755" y="52324"/>
                  </a:lnTo>
                  <a:lnTo>
                    <a:pt x="2895" y="52463"/>
                  </a:lnTo>
                  <a:lnTo>
                    <a:pt x="3263" y="52692"/>
                  </a:lnTo>
                  <a:lnTo>
                    <a:pt x="3543" y="52768"/>
                  </a:lnTo>
                  <a:lnTo>
                    <a:pt x="4305" y="52768"/>
                  </a:lnTo>
                  <a:lnTo>
                    <a:pt x="4673" y="52641"/>
                  </a:lnTo>
                  <a:lnTo>
                    <a:pt x="5499" y="51968"/>
                  </a:lnTo>
                  <a:lnTo>
                    <a:pt x="5715" y="51384"/>
                  </a:lnTo>
                  <a:lnTo>
                    <a:pt x="5765" y="49580"/>
                  </a:lnTo>
                  <a:close/>
                </a:path>
                <a:path w="106679" h="70484">
                  <a:moveTo>
                    <a:pt x="5765" y="34074"/>
                  </a:moveTo>
                  <a:lnTo>
                    <a:pt x="5588" y="33528"/>
                  </a:lnTo>
                  <a:lnTo>
                    <a:pt x="5308" y="33210"/>
                  </a:lnTo>
                  <a:lnTo>
                    <a:pt x="4889" y="32778"/>
                  </a:lnTo>
                  <a:lnTo>
                    <a:pt x="4889" y="34074"/>
                  </a:lnTo>
                  <a:lnTo>
                    <a:pt x="4876" y="35890"/>
                  </a:lnTo>
                  <a:lnTo>
                    <a:pt x="4419" y="36474"/>
                  </a:lnTo>
                  <a:lnTo>
                    <a:pt x="4127" y="36626"/>
                  </a:lnTo>
                  <a:lnTo>
                    <a:pt x="3263" y="36626"/>
                  </a:lnTo>
                  <a:lnTo>
                    <a:pt x="2908" y="36385"/>
                  </a:lnTo>
                  <a:lnTo>
                    <a:pt x="2692" y="35890"/>
                  </a:lnTo>
                  <a:lnTo>
                    <a:pt x="2679" y="34074"/>
                  </a:lnTo>
                  <a:lnTo>
                    <a:pt x="2882" y="33528"/>
                  </a:lnTo>
                  <a:lnTo>
                    <a:pt x="3175" y="33274"/>
                  </a:lnTo>
                  <a:lnTo>
                    <a:pt x="4292" y="33210"/>
                  </a:lnTo>
                  <a:lnTo>
                    <a:pt x="4648" y="33464"/>
                  </a:lnTo>
                  <a:lnTo>
                    <a:pt x="4889" y="34074"/>
                  </a:lnTo>
                  <a:lnTo>
                    <a:pt x="4889" y="32778"/>
                  </a:lnTo>
                  <a:lnTo>
                    <a:pt x="4457" y="32562"/>
                  </a:lnTo>
                  <a:lnTo>
                    <a:pt x="3606" y="32562"/>
                  </a:lnTo>
                  <a:lnTo>
                    <a:pt x="3314" y="32639"/>
                  </a:lnTo>
                  <a:lnTo>
                    <a:pt x="2882" y="32918"/>
                  </a:lnTo>
                  <a:lnTo>
                    <a:pt x="2717" y="33070"/>
                  </a:lnTo>
                  <a:lnTo>
                    <a:pt x="2565" y="33274"/>
                  </a:lnTo>
                  <a:lnTo>
                    <a:pt x="2565" y="32689"/>
                  </a:lnTo>
                  <a:lnTo>
                    <a:pt x="1841" y="32689"/>
                  </a:lnTo>
                  <a:lnTo>
                    <a:pt x="1841" y="38900"/>
                  </a:lnTo>
                  <a:lnTo>
                    <a:pt x="2590" y="38900"/>
                  </a:lnTo>
                  <a:lnTo>
                    <a:pt x="2590" y="36626"/>
                  </a:lnTo>
                  <a:lnTo>
                    <a:pt x="2755" y="36817"/>
                  </a:lnTo>
                  <a:lnTo>
                    <a:pt x="2895" y="36969"/>
                  </a:lnTo>
                  <a:lnTo>
                    <a:pt x="3263" y="37198"/>
                  </a:lnTo>
                  <a:lnTo>
                    <a:pt x="3543" y="37274"/>
                  </a:lnTo>
                  <a:lnTo>
                    <a:pt x="4305" y="37274"/>
                  </a:lnTo>
                  <a:lnTo>
                    <a:pt x="4673" y="37134"/>
                  </a:lnTo>
                  <a:lnTo>
                    <a:pt x="5499" y="36474"/>
                  </a:lnTo>
                  <a:lnTo>
                    <a:pt x="5715" y="35890"/>
                  </a:lnTo>
                  <a:lnTo>
                    <a:pt x="5765" y="34074"/>
                  </a:lnTo>
                  <a:close/>
                </a:path>
                <a:path w="106679" h="70484">
                  <a:moveTo>
                    <a:pt x="5765" y="18580"/>
                  </a:moveTo>
                  <a:lnTo>
                    <a:pt x="5588" y="18021"/>
                  </a:lnTo>
                  <a:lnTo>
                    <a:pt x="5308" y="17716"/>
                  </a:lnTo>
                  <a:lnTo>
                    <a:pt x="4889" y="17272"/>
                  </a:lnTo>
                  <a:lnTo>
                    <a:pt x="4889" y="18580"/>
                  </a:lnTo>
                  <a:lnTo>
                    <a:pt x="4876" y="20383"/>
                  </a:lnTo>
                  <a:lnTo>
                    <a:pt x="4419" y="20967"/>
                  </a:lnTo>
                  <a:lnTo>
                    <a:pt x="4127" y="21120"/>
                  </a:lnTo>
                  <a:lnTo>
                    <a:pt x="3263" y="21120"/>
                  </a:lnTo>
                  <a:lnTo>
                    <a:pt x="2908" y="20891"/>
                  </a:lnTo>
                  <a:lnTo>
                    <a:pt x="2692" y="20383"/>
                  </a:lnTo>
                  <a:lnTo>
                    <a:pt x="2679" y="18580"/>
                  </a:lnTo>
                  <a:lnTo>
                    <a:pt x="2882" y="18021"/>
                  </a:lnTo>
                  <a:lnTo>
                    <a:pt x="3175" y="17780"/>
                  </a:lnTo>
                  <a:lnTo>
                    <a:pt x="4292" y="17716"/>
                  </a:lnTo>
                  <a:lnTo>
                    <a:pt x="4648" y="17957"/>
                  </a:lnTo>
                  <a:lnTo>
                    <a:pt x="4889" y="18580"/>
                  </a:lnTo>
                  <a:lnTo>
                    <a:pt x="4889" y="17272"/>
                  </a:lnTo>
                  <a:lnTo>
                    <a:pt x="4457" y="17056"/>
                  </a:lnTo>
                  <a:lnTo>
                    <a:pt x="3606" y="17056"/>
                  </a:lnTo>
                  <a:lnTo>
                    <a:pt x="3314" y="17145"/>
                  </a:lnTo>
                  <a:lnTo>
                    <a:pt x="2882" y="17424"/>
                  </a:lnTo>
                  <a:lnTo>
                    <a:pt x="2717" y="17576"/>
                  </a:lnTo>
                  <a:lnTo>
                    <a:pt x="2565" y="17780"/>
                  </a:lnTo>
                  <a:lnTo>
                    <a:pt x="2565" y="17183"/>
                  </a:lnTo>
                  <a:lnTo>
                    <a:pt x="1841" y="17183"/>
                  </a:lnTo>
                  <a:lnTo>
                    <a:pt x="1841" y="23406"/>
                  </a:lnTo>
                  <a:lnTo>
                    <a:pt x="2590" y="23406"/>
                  </a:lnTo>
                  <a:lnTo>
                    <a:pt x="2590" y="21120"/>
                  </a:lnTo>
                  <a:lnTo>
                    <a:pt x="2755" y="21323"/>
                  </a:lnTo>
                  <a:lnTo>
                    <a:pt x="2895" y="21475"/>
                  </a:lnTo>
                  <a:lnTo>
                    <a:pt x="3263" y="21704"/>
                  </a:lnTo>
                  <a:lnTo>
                    <a:pt x="3543" y="21780"/>
                  </a:lnTo>
                  <a:lnTo>
                    <a:pt x="4305" y="21780"/>
                  </a:lnTo>
                  <a:lnTo>
                    <a:pt x="4673" y="21640"/>
                  </a:lnTo>
                  <a:lnTo>
                    <a:pt x="5499" y="20967"/>
                  </a:lnTo>
                  <a:lnTo>
                    <a:pt x="5715" y="20383"/>
                  </a:lnTo>
                  <a:lnTo>
                    <a:pt x="5765" y="18580"/>
                  </a:lnTo>
                  <a:close/>
                </a:path>
                <a:path w="106679" h="70484">
                  <a:moveTo>
                    <a:pt x="5765" y="3086"/>
                  </a:moveTo>
                  <a:lnTo>
                    <a:pt x="5588" y="2540"/>
                  </a:lnTo>
                  <a:lnTo>
                    <a:pt x="5308" y="2222"/>
                  </a:lnTo>
                  <a:lnTo>
                    <a:pt x="4889" y="1790"/>
                  </a:lnTo>
                  <a:lnTo>
                    <a:pt x="4889" y="3086"/>
                  </a:lnTo>
                  <a:lnTo>
                    <a:pt x="4876" y="4889"/>
                  </a:lnTo>
                  <a:lnTo>
                    <a:pt x="4419" y="5486"/>
                  </a:lnTo>
                  <a:lnTo>
                    <a:pt x="4127" y="5626"/>
                  </a:lnTo>
                  <a:lnTo>
                    <a:pt x="3263" y="5626"/>
                  </a:lnTo>
                  <a:lnTo>
                    <a:pt x="2908" y="5397"/>
                  </a:lnTo>
                  <a:lnTo>
                    <a:pt x="2692" y="4889"/>
                  </a:lnTo>
                  <a:lnTo>
                    <a:pt x="2679" y="3086"/>
                  </a:lnTo>
                  <a:lnTo>
                    <a:pt x="2882" y="2540"/>
                  </a:lnTo>
                  <a:lnTo>
                    <a:pt x="3175" y="2286"/>
                  </a:lnTo>
                  <a:lnTo>
                    <a:pt x="4292" y="2222"/>
                  </a:lnTo>
                  <a:lnTo>
                    <a:pt x="4648" y="2476"/>
                  </a:lnTo>
                  <a:lnTo>
                    <a:pt x="4889" y="3086"/>
                  </a:lnTo>
                  <a:lnTo>
                    <a:pt x="4889" y="1790"/>
                  </a:lnTo>
                  <a:lnTo>
                    <a:pt x="4457" y="1574"/>
                  </a:lnTo>
                  <a:lnTo>
                    <a:pt x="3606" y="1574"/>
                  </a:lnTo>
                  <a:lnTo>
                    <a:pt x="3314" y="1651"/>
                  </a:lnTo>
                  <a:lnTo>
                    <a:pt x="2882" y="1930"/>
                  </a:lnTo>
                  <a:lnTo>
                    <a:pt x="2717" y="2082"/>
                  </a:lnTo>
                  <a:lnTo>
                    <a:pt x="2565" y="2286"/>
                  </a:lnTo>
                  <a:lnTo>
                    <a:pt x="2565" y="1701"/>
                  </a:lnTo>
                  <a:lnTo>
                    <a:pt x="1841" y="1701"/>
                  </a:lnTo>
                  <a:lnTo>
                    <a:pt x="1841" y="7912"/>
                  </a:lnTo>
                  <a:lnTo>
                    <a:pt x="2590" y="7912"/>
                  </a:lnTo>
                  <a:lnTo>
                    <a:pt x="2590" y="5626"/>
                  </a:lnTo>
                  <a:lnTo>
                    <a:pt x="2755" y="5829"/>
                  </a:lnTo>
                  <a:lnTo>
                    <a:pt x="2895" y="5981"/>
                  </a:lnTo>
                  <a:lnTo>
                    <a:pt x="3263" y="6210"/>
                  </a:lnTo>
                  <a:lnTo>
                    <a:pt x="3543" y="6286"/>
                  </a:lnTo>
                  <a:lnTo>
                    <a:pt x="4305" y="6286"/>
                  </a:lnTo>
                  <a:lnTo>
                    <a:pt x="4673" y="6146"/>
                  </a:lnTo>
                  <a:lnTo>
                    <a:pt x="5499" y="5486"/>
                  </a:lnTo>
                  <a:lnTo>
                    <a:pt x="5715" y="4889"/>
                  </a:lnTo>
                  <a:lnTo>
                    <a:pt x="5765" y="3086"/>
                  </a:lnTo>
                  <a:close/>
                </a:path>
                <a:path w="106679" h="70484">
                  <a:moveTo>
                    <a:pt x="10439" y="64833"/>
                  </a:moveTo>
                  <a:lnTo>
                    <a:pt x="10337" y="64490"/>
                  </a:lnTo>
                  <a:lnTo>
                    <a:pt x="10071" y="64211"/>
                  </a:lnTo>
                  <a:lnTo>
                    <a:pt x="9652" y="63754"/>
                  </a:lnTo>
                  <a:lnTo>
                    <a:pt x="9652" y="65049"/>
                  </a:lnTo>
                  <a:lnTo>
                    <a:pt x="9639" y="66789"/>
                  </a:lnTo>
                  <a:lnTo>
                    <a:pt x="9232" y="67424"/>
                  </a:lnTo>
                  <a:lnTo>
                    <a:pt x="8928" y="67589"/>
                  </a:lnTo>
                  <a:lnTo>
                    <a:pt x="7988" y="67589"/>
                  </a:lnTo>
                  <a:lnTo>
                    <a:pt x="7620" y="67348"/>
                  </a:lnTo>
                  <a:lnTo>
                    <a:pt x="7391" y="66789"/>
                  </a:lnTo>
                  <a:lnTo>
                    <a:pt x="7327" y="65049"/>
                  </a:lnTo>
                  <a:lnTo>
                    <a:pt x="7391" y="64833"/>
                  </a:lnTo>
                  <a:lnTo>
                    <a:pt x="7912" y="64338"/>
                  </a:lnTo>
                  <a:lnTo>
                    <a:pt x="8204" y="64211"/>
                  </a:lnTo>
                  <a:lnTo>
                    <a:pt x="8940" y="64211"/>
                  </a:lnTo>
                  <a:lnTo>
                    <a:pt x="9232" y="64363"/>
                  </a:lnTo>
                  <a:lnTo>
                    <a:pt x="9550" y="64833"/>
                  </a:lnTo>
                  <a:lnTo>
                    <a:pt x="9652" y="65049"/>
                  </a:lnTo>
                  <a:lnTo>
                    <a:pt x="9652" y="63754"/>
                  </a:lnTo>
                  <a:lnTo>
                    <a:pt x="9194" y="63538"/>
                  </a:lnTo>
                  <a:lnTo>
                    <a:pt x="8369" y="63538"/>
                  </a:lnTo>
                  <a:lnTo>
                    <a:pt x="8128" y="63601"/>
                  </a:lnTo>
                  <a:lnTo>
                    <a:pt x="7670" y="63817"/>
                  </a:lnTo>
                  <a:lnTo>
                    <a:pt x="7467" y="63982"/>
                  </a:lnTo>
                  <a:lnTo>
                    <a:pt x="7302" y="64198"/>
                  </a:lnTo>
                  <a:lnTo>
                    <a:pt x="7302" y="61976"/>
                  </a:lnTo>
                  <a:lnTo>
                    <a:pt x="6578" y="61976"/>
                  </a:lnTo>
                  <a:lnTo>
                    <a:pt x="6578" y="68110"/>
                  </a:lnTo>
                  <a:lnTo>
                    <a:pt x="7264" y="68110"/>
                  </a:lnTo>
                  <a:lnTo>
                    <a:pt x="7264" y="67538"/>
                  </a:lnTo>
                  <a:lnTo>
                    <a:pt x="7429" y="67754"/>
                  </a:lnTo>
                  <a:lnTo>
                    <a:pt x="7581" y="67906"/>
                  </a:lnTo>
                  <a:lnTo>
                    <a:pt x="7950" y="68173"/>
                  </a:lnTo>
                  <a:lnTo>
                    <a:pt x="8229" y="68249"/>
                  </a:lnTo>
                  <a:lnTo>
                    <a:pt x="9182" y="68249"/>
                  </a:lnTo>
                  <a:lnTo>
                    <a:pt x="9652" y="68021"/>
                  </a:lnTo>
                  <a:lnTo>
                    <a:pt x="9956" y="67589"/>
                  </a:lnTo>
                  <a:lnTo>
                    <a:pt x="10312" y="67106"/>
                  </a:lnTo>
                  <a:lnTo>
                    <a:pt x="10439" y="64833"/>
                  </a:lnTo>
                  <a:close/>
                </a:path>
                <a:path w="106679" h="70484">
                  <a:moveTo>
                    <a:pt x="10439" y="49352"/>
                  </a:moveTo>
                  <a:lnTo>
                    <a:pt x="10337" y="48996"/>
                  </a:lnTo>
                  <a:lnTo>
                    <a:pt x="10071" y="48717"/>
                  </a:lnTo>
                  <a:lnTo>
                    <a:pt x="9652" y="48260"/>
                  </a:lnTo>
                  <a:lnTo>
                    <a:pt x="9652" y="49555"/>
                  </a:lnTo>
                  <a:lnTo>
                    <a:pt x="9639" y="51295"/>
                  </a:lnTo>
                  <a:lnTo>
                    <a:pt x="9232" y="51930"/>
                  </a:lnTo>
                  <a:lnTo>
                    <a:pt x="8928" y="52108"/>
                  </a:lnTo>
                  <a:lnTo>
                    <a:pt x="7988" y="52108"/>
                  </a:lnTo>
                  <a:lnTo>
                    <a:pt x="7620" y="51854"/>
                  </a:lnTo>
                  <a:lnTo>
                    <a:pt x="7391" y="51295"/>
                  </a:lnTo>
                  <a:lnTo>
                    <a:pt x="7327" y="49555"/>
                  </a:lnTo>
                  <a:lnTo>
                    <a:pt x="7391" y="49352"/>
                  </a:lnTo>
                  <a:lnTo>
                    <a:pt x="7912" y="48844"/>
                  </a:lnTo>
                  <a:lnTo>
                    <a:pt x="8204" y="48717"/>
                  </a:lnTo>
                  <a:lnTo>
                    <a:pt x="8940" y="48717"/>
                  </a:lnTo>
                  <a:lnTo>
                    <a:pt x="9232" y="48869"/>
                  </a:lnTo>
                  <a:lnTo>
                    <a:pt x="9550" y="49352"/>
                  </a:lnTo>
                  <a:lnTo>
                    <a:pt x="9652" y="49555"/>
                  </a:lnTo>
                  <a:lnTo>
                    <a:pt x="9652" y="48260"/>
                  </a:lnTo>
                  <a:lnTo>
                    <a:pt x="9194" y="48044"/>
                  </a:lnTo>
                  <a:lnTo>
                    <a:pt x="8369" y="48044"/>
                  </a:lnTo>
                  <a:lnTo>
                    <a:pt x="8128" y="48107"/>
                  </a:lnTo>
                  <a:lnTo>
                    <a:pt x="7670" y="48323"/>
                  </a:lnTo>
                  <a:lnTo>
                    <a:pt x="7467" y="48488"/>
                  </a:lnTo>
                  <a:lnTo>
                    <a:pt x="7302" y="48704"/>
                  </a:lnTo>
                  <a:lnTo>
                    <a:pt x="7302" y="46482"/>
                  </a:lnTo>
                  <a:lnTo>
                    <a:pt x="6578" y="46482"/>
                  </a:lnTo>
                  <a:lnTo>
                    <a:pt x="6578" y="52616"/>
                  </a:lnTo>
                  <a:lnTo>
                    <a:pt x="7264" y="52616"/>
                  </a:lnTo>
                  <a:lnTo>
                    <a:pt x="7264" y="52044"/>
                  </a:lnTo>
                  <a:lnTo>
                    <a:pt x="7429" y="52260"/>
                  </a:lnTo>
                  <a:lnTo>
                    <a:pt x="7581" y="52412"/>
                  </a:lnTo>
                  <a:lnTo>
                    <a:pt x="7950" y="52679"/>
                  </a:lnTo>
                  <a:lnTo>
                    <a:pt x="8229" y="52768"/>
                  </a:lnTo>
                  <a:lnTo>
                    <a:pt x="9182" y="52768"/>
                  </a:lnTo>
                  <a:lnTo>
                    <a:pt x="9652" y="52527"/>
                  </a:lnTo>
                  <a:lnTo>
                    <a:pt x="9956" y="52108"/>
                  </a:lnTo>
                  <a:lnTo>
                    <a:pt x="10312" y="51612"/>
                  </a:lnTo>
                  <a:lnTo>
                    <a:pt x="10439" y="49352"/>
                  </a:lnTo>
                  <a:close/>
                </a:path>
                <a:path w="106679" h="70484">
                  <a:moveTo>
                    <a:pt x="10439" y="33845"/>
                  </a:moveTo>
                  <a:lnTo>
                    <a:pt x="10337" y="33502"/>
                  </a:lnTo>
                  <a:lnTo>
                    <a:pt x="10071" y="33223"/>
                  </a:lnTo>
                  <a:lnTo>
                    <a:pt x="9652" y="32766"/>
                  </a:lnTo>
                  <a:lnTo>
                    <a:pt x="9652" y="34061"/>
                  </a:lnTo>
                  <a:lnTo>
                    <a:pt x="9639" y="35801"/>
                  </a:lnTo>
                  <a:lnTo>
                    <a:pt x="9232" y="36436"/>
                  </a:lnTo>
                  <a:lnTo>
                    <a:pt x="8928" y="36601"/>
                  </a:lnTo>
                  <a:lnTo>
                    <a:pt x="7988" y="36601"/>
                  </a:lnTo>
                  <a:lnTo>
                    <a:pt x="7620" y="36360"/>
                  </a:lnTo>
                  <a:lnTo>
                    <a:pt x="7391" y="35801"/>
                  </a:lnTo>
                  <a:lnTo>
                    <a:pt x="7327" y="34061"/>
                  </a:lnTo>
                  <a:lnTo>
                    <a:pt x="7391" y="33845"/>
                  </a:lnTo>
                  <a:lnTo>
                    <a:pt x="7912" y="33337"/>
                  </a:lnTo>
                  <a:lnTo>
                    <a:pt x="8204" y="33223"/>
                  </a:lnTo>
                  <a:lnTo>
                    <a:pt x="8940" y="33223"/>
                  </a:lnTo>
                  <a:lnTo>
                    <a:pt x="9232" y="33375"/>
                  </a:lnTo>
                  <a:lnTo>
                    <a:pt x="9550" y="33845"/>
                  </a:lnTo>
                  <a:lnTo>
                    <a:pt x="9652" y="34061"/>
                  </a:lnTo>
                  <a:lnTo>
                    <a:pt x="9652" y="32766"/>
                  </a:lnTo>
                  <a:lnTo>
                    <a:pt x="9194" y="32550"/>
                  </a:lnTo>
                  <a:lnTo>
                    <a:pt x="8369" y="32550"/>
                  </a:lnTo>
                  <a:lnTo>
                    <a:pt x="8128" y="32600"/>
                  </a:lnTo>
                  <a:lnTo>
                    <a:pt x="7670" y="32829"/>
                  </a:lnTo>
                  <a:lnTo>
                    <a:pt x="7467" y="32994"/>
                  </a:lnTo>
                  <a:lnTo>
                    <a:pt x="7302" y="33197"/>
                  </a:lnTo>
                  <a:lnTo>
                    <a:pt x="7302" y="30988"/>
                  </a:lnTo>
                  <a:lnTo>
                    <a:pt x="6578" y="30988"/>
                  </a:lnTo>
                  <a:lnTo>
                    <a:pt x="6578" y="37122"/>
                  </a:lnTo>
                  <a:lnTo>
                    <a:pt x="7264" y="37122"/>
                  </a:lnTo>
                  <a:lnTo>
                    <a:pt x="7264" y="36550"/>
                  </a:lnTo>
                  <a:lnTo>
                    <a:pt x="7429" y="36766"/>
                  </a:lnTo>
                  <a:lnTo>
                    <a:pt x="7581" y="36918"/>
                  </a:lnTo>
                  <a:lnTo>
                    <a:pt x="7950" y="37185"/>
                  </a:lnTo>
                  <a:lnTo>
                    <a:pt x="8229" y="37261"/>
                  </a:lnTo>
                  <a:lnTo>
                    <a:pt x="9182" y="37261"/>
                  </a:lnTo>
                  <a:lnTo>
                    <a:pt x="9652" y="37033"/>
                  </a:lnTo>
                  <a:lnTo>
                    <a:pt x="9956" y="36601"/>
                  </a:lnTo>
                  <a:lnTo>
                    <a:pt x="10312" y="36118"/>
                  </a:lnTo>
                  <a:lnTo>
                    <a:pt x="10439" y="33845"/>
                  </a:lnTo>
                  <a:close/>
                </a:path>
                <a:path w="106679" h="70484">
                  <a:moveTo>
                    <a:pt x="10439" y="18351"/>
                  </a:moveTo>
                  <a:lnTo>
                    <a:pt x="10337" y="18008"/>
                  </a:lnTo>
                  <a:lnTo>
                    <a:pt x="10071" y="17716"/>
                  </a:lnTo>
                  <a:lnTo>
                    <a:pt x="9652" y="17272"/>
                  </a:lnTo>
                  <a:lnTo>
                    <a:pt x="9652" y="18567"/>
                  </a:lnTo>
                  <a:lnTo>
                    <a:pt x="9639" y="20307"/>
                  </a:lnTo>
                  <a:lnTo>
                    <a:pt x="9232" y="20942"/>
                  </a:lnTo>
                  <a:lnTo>
                    <a:pt x="8928" y="21107"/>
                  </a:lnTo>
                  <a:lnTo>
                    <a:pt x="7988" y="21107"/>
                  </a:lnTo>
                  <a:lnTo>
                    <a:pt x="7620" y="20866"/>
                  </a:lnTo>
                  <a:lnTo>
                    <a:pt x="7391" y="20307"/>
                  </a:lnTo>
                  <a:lnTo>
                    <a:pt x="7327" y="18567"/>
                  </a:lnTo>
                  <a:lnTo>
                    <a:pt x="7391" y="18351"/>
                  </a:lnTo>
                  <a:lnTo>
                    <a:pt x="7912" y="17843"/>
                  </a:lnTo>
                  <a:lnTo>
                    <a:pt x="8204" y="17716"/>
                  </a:lnTo>
                  <a:lnTo>
                    <a:pt x="8940" y="17716"/>
                  </a:lnTo>
                  <a:lnTo>
                    <a:pt x="9232" y="17881"/>
                  </a:lnTo>
                  <a:lnTo>
                    <a:pt x="9550" y="18351"/>
                  </a:lnTo>
                  <a:lnTo>
                    <a:pt x="9652" y="18567"/>
                  </a:lnTo>
                  <a:lnTo>
                    <a:pt x="9652" y="17272"/>
                  </a:lnTo>
                  <a:lnTo>
                    <a:pt x="9194" y="17056"/>
                  </a:lnTo>
                  <a:lnTo>
                    <a:pt x="8369" y="17056"/>
                  </a:lnTo>
                  <a:lnTo>
                    <a:pt x="8128" y="17106"/>
                  </a:lnTo>
                  <a:lnTo>
                    <a:pt x="7670" y="17335"/>
                  </a:lnTo>
                  <a:lnTo>
                    <a:pt x="7467" y="17487"/>
                  </a:lnTo>
                  <a:lnTo>
                    <a:pt x="7302" y="17703"/>
                  </a:lnTo>
                  <a:lnTo>
                    <a:pt x="7302" y="15494"/>
                  </a:lnTo>
                  <a:lnTo>
                    <a:pt x="6578" y="15494"/>
                  </a:lnTo>
                  <a:lnTo>
                    <a:pt x="6578" y="21628"/>
                  </a:lnTo>
                  <a:lnTo>
                    <a:pt x="7264" y="21628"/>
                  </a:lnTo>
                  <a:lnTo>
                    <a:pt x="7264" y="21056"/>
                  </a:lnTo>
                  <a:lnTo>
                    <a:pt x="7429" y="21272"/>
                  </a:lnTo>
                  <a:lnTo>
                    <a:pt x="7581" y="21424"/>
                  </a:lnTo>
                  <a:lnTo>
                    <a:pt x="7950" y="21678"/>
                  </a:lnTo>
                  <a:lnTo>
                    <a:pt x="8229" y="21767"/>
                  </a:lnTo>
                  <a:lnTo>
                    <a:pt x="9182" y="21767"/>
                  </a:lnTo>
                  <a:lnTo>
                    <a:pt x="9652" y="21539"/>
                  </a:lnTo>
                  <a:lnTo>
                    <a:pt x="9956" y="21107"/>
                  </a:lnTo>
                  <a:lnTo>
                    <a:pt x="10312" y="20624"/>
                  </a:lnTo>
                  <a:lnTo>
                    <a:pt x="10439" y="18351"/>
                  </a:lnTo>
                  <a:close/>
                </a:path>
                <a:path w="106679" h="70484">
                  <a:moveTo>
                    <a:pt x="10439" y="2857"/>
                  </a:moveTo>
                  <a:lnTo>
                    <a:pt x="10337" y="2514"/>
                  </a:lnTo>
                  <a:lnTo>
                    <a:pt x="10071" y="2235"/>
                  </a:lnTo>
                  <a:lnTo>
                    <a:pt x="9652" y="1778"/>
                  </a:lnTo>
                  <a:lnTo>
                    <a:pt x="9652" y="3073"/>
                  </a:lnTo>
                  <a:lnTo>
                    <a:pt x="9639" y="4813"/>
                  </a:lnTo>
                  <a:lnTo>
                    <a:pt x="9232" y="5448"/>
                  </a:lnTo>
                  <a:lnTo>
                    <a:pt x="8928" y="5613"/>
                  </a:lnTo>
                  <a:lnTo>
                    <a:pt x="7988" y="5613"/>
                  </a:lnTo>
                  <a:lnTo>
                    <a:pt x="7620" y="5372"/>
                  </a:lnTo>
                  <a:lnTo>
                    <a:pt x="7391" y="4813"/>
                  </a:lnTo>
                  <a:lnTo>
                    <a:pt x="7327" y="3073"/>
                  </a:lnTo>
                  <a:lnTo>
                    <a:pt x="7391" y="2857"/>
                  </a:lnTo>
                  <a:lnTo>
                    <a:pt x="7912" y="2349"/>
                  </a:lnTo>
                  <a:lnTo>
                    <a:pt x="8204" y="2235"/>
                  </a:lnTo>
                  <a:lnTo>
                    <a:pt x="8940" y="2235"/>
                  </a:lnTo>
                  <a:lnTo>
                    <a:pt x="9232" y="2387"/>
                  </a:lnTo>
                  <a:lnTo>
                    <a:pt x="9550" y="2857"/>
                  </a:lnTo>
                  <a:lnTo>
                    <a:pt x="9652" y="3073"/>
                  </a:lnTo>
                  <a:lnTo>
                    <a:pt x="9652" y="1778"/>
                  </a:lnTo>
                  <a:lnTo>
                    <a:pt x="9194" y="1562"/>
                  </a:lnTo>
                  <a:lnTo>
                    <a:pt x="8369" y="1562"/>
                  </a:lnTo>
                  <a:lnTo>
                    <a:pt x="8128" y="1612"/>
                  </a:lnTo>
                  <a:lnTo>
                    <a:pt x="7670" y="1841"/>
                  </a:lnTo>
                  <a:lnTo>
                    <a:pt x="7467" y="2006"/>
                  </a:lnTo>
                  <a:lnTo>
                    <a:pt x="7302" y="2209"/>
                  </a:lnTo>
                  <a:lnTo>
                    <a:pt x="7302" y="0"/>
                  </a:lnTo>
                  <a:lnTo>
                    <a:pt x="6578" y="0"/>
                  </a:lnTo>
                  <a:lnTo>
                    <a:pt x="6578" y="6134"/>
                  </a:lnTo>
                  <a:lnTo>
                    <a:pt x="7264" y="6134"/>
                  </a:lnTo>
                  <a:lnTo>
                    <a:pt x="7264" y="5562"/>
                  </a:lnTo>
                  <a:lnTo>
                    <a:pt x="7429" y="5778"/>
                  </a:lnTo>
                  <a:lnTo>
                    <a:pt x="7581" y="5930"/>
                  </a:lnTo>
                  <a:lnTo>
                    <a:pt x="7950" y="6197"/>
                  </a:lnTo>
                  <a:lnTo>
                    <a:pt x="8229" y="6273"/>
                  </a:lnTo>
                  <a:lnTo>
                    <a:pt x="9182" y="6273"/>
                  </a:lnTo>
                  <a:lnTo>
                    <a:pt x="9652" y="6045"/>
                  </a:lnTo>
                  <a:lnTo>
                    <a:pt x="9956" y="5613"/>
                  </a:lnTo>
                  <a:lnTo>
                    <a:pt x="10312" y="5130"/>
                  </a:lnTo>
                  <a:lnTo>
                    <a:pt x="10439" y="2857"/>
                  </a:lnTo>
                  <a:close/>
                </a:path>
                <a:path w="106679" h="70484">
                  <a:moveTo>
                    <a:pt x="15570" y="68757"/>
                  </a:moveTo>
                  <a:lnTo>
                    <a:pt x="10833" y="68757"/>
                  </a:lnTo>
                  <a:lnTo>
                    <a:pt x="10833" y="69176"/>
                  </a:lnTo>
                  <a:lnTo>
                    <a:pt x="15570" y="69176"/>
                  </a:lnTo>
                  <a:lnTo>
                    <a:pt x="15570" y="68757"/>
                  </a:lnTo>
                  <a:close/>
                </a:path>
                <a:path w="106679" h="70484">
                  <a:moveTo>
                    <a:pt x="15570" y="53263"/>
                  </a:moveTo>
                  <a:lnTo>
                    <a:pt x="10833" y="53263"/>
                  </a:lnTo>
                  <a:lnTo>
                    <a:pt x="10833" y="53682"/>
                  </a:lnTo>
                  <a:lnTo>
                    <a:pt x="15570" y="53682"/>
                  </a:lnTo>
                  <a:lnTo>
                    <a:pt x="15570" y="53263"/>
                  </a:lnTo>
                  <a:close/>
                </a:path>
                <a:path w="106679" h="70484">
                  <a:moveTo>
                    <a:pt x="15570" y="37769"/>
                  </a:moveTo>
                  <a:lnTo>
                    <a:pt x="10833" y="37769"/>
                  </a:lnTo>
                  <a:lnTo>
                    <a:pt x="10833" y="38188"/>
                  </a:lnTo>
                  <a:lnTo>
                    <a:pt x="15570" y="38188"/>
                  </a:lnTo>
                  <a:lnTo>
                    <a:pt x="15570" y="37769"/>
                  </a:lnTo>
                  <a:close/>
                </a:path>
                <a:path w="106679" h="70484">
                  <a:moveTo>
                    <a:pt x="15570" y="22275"/>
                  </a:moveTo>
                  <a:lnTo>
                    <a:pt x="10833" y="22275"/>
                  </a:lnTo>
                  <a:lnTo>
                    <a:pt x="10833" y="22694"/>
                  </a:lnTo>
                  <a:lnTo>
                    <a:pt x="15570" y="22694"/>
                  </a:lnTo>
                  <a:lnTo>
                    <a:pt x="15570" y="22275"/>
                  </a:lnTo>
                  <a:close/>
                </a:path>
                <a:path w="106679" h="70484">
                  <a:moveTo>
                    <a:pt x="15570" y="6781"/>
                  </a:moveTo>
                  <a:lnTo>
                    <a:pt x="10833" y="6781"/>
                  </a:lnTo>
                  <a:lnTo>
                    <a:pt x="10833" y="7200"/>
                  </a:lnTo>
                  <a:lnTo>
                    <a:pt x="15570" y="7200"/>
                  </a:lnTo>
                  <a:lnTo>
                    <a:pt x="15570" y="6781"/>
                  </a:lnTo>
                  <a:close/>
                </a:path>
                <a:path w="106679" h="70484">
                  <a:moveTo>
                    <a:pt x="16878" y="1701"/>
                  </a:moveTo>
                  <a:lnTo>
                    <a:pt x="16116" y="1701"/>
                  </a:lnTo>
                  <a:lnTo>
                    <a:pt x="16116" y="6134"/>
                  </a:lnTo>
                  <a:lnTo>
                    <a:pt x="16878" y="6134"/>
                  </a:lnTo>
                  <a:lnTo>
                    <a:pt x="16878" y="1701"/>
                  </a:lnTo>
                  <a:close/>
                </a:path>
                <a:path w="106679" h="70484">
                  <a:moveTo>
                    <a:pt x="16878" y="25"/>
                  </a:moveTo>
                  <a:lnTo>
                    <a:pt x="16116" y="25"/>
                  </a:lnTo>
                  <a:lnTo>
                    <a:pt x="16116" y="863"/>
                  </a:lnTo>
                  <a:lnTo>
                    <a:pt x="16878" y="863"/>
                  </a:lnTo>
                  <a:lnTo>
                    <a:pt x="16878" y="25"/>
                  </a:lnTo>
                  <a:close/>
                </a:path>
                <a:path w="106679" h="70484">
                  <a:moveTo>
                    <a:pt x="19685" y="32664"/>
                  </a:moveTo>
                  <a:lnTo>
                    <a:pt x="18935" y="32664"/>
                  </a:lnTo>
                  <a:lnTo>
                    <a:pt x="18935" y="35293"/>
                  </a:lnTo>
                  <a:lnTo>
                    <a:pt x="18884" y="35636"/>
                  </a:lnTo>
                  <a:lnTo>
                    <a:pt x="18592" y="36347"/>
                  </a:lnTo>
                  <a:lnTo>
                    <a:pt x="18237" y="36588"/>
                  </a:lnTo>
                  <a:lnTo>
                    <a:pt x="17360" y="36588"/>
                  </a:lnTo>
                  <a:lnTo>
                    <a:pt x="17106" y="36449"/>
                  </a:lnTo>
                  <a:lnTo>
                    <a:pt x="16903" y="36042"/>
                  </a:lnTo>
                  <a:lnTo>
                    <a:pt x="16865" y="35852"/>
                  </a:lnTo>
                  <a:lnTo>
                    <a:pt x="16865" y="32664"/>
                  </a:lnTo>
                  <a:lnTo>
                    <a:pt x="16103" y="32664"/>
                  </a:lnTo>
                  <a:lnTo>
                    <a:pt x="16103" y="36080"/>
                  </a:lnTo>
                  <a:lnTo>
                    <a:pt x="16167" y="36385"/>
                  </a:lnTo>
                  <a:lnTo>
                    <a:pt x="16522" y="37033"/>
                  </a:lnTo>
                  <a:lnTo>
                    <a:pt x="16954" y="37249"/>
                  </a:lnTo>
                  <a:lnTo>
                    <a:pt x="17995" y="37249"/>
                  </a:lnTo>
                  <a:lnTo>
                    <a:pt x="18338" y="37122"/>
                  </a:lnTo>
                  <a:lnTo>
                    <a:pt x="18770" y="36779"/>
                  </a:lnTo>
                  <a:lnTo>
                    <a:pt x="18897" y="36639"/>
                  </a:lnTo>
                  <a:lnTo>
                    <a:pt x="18986" y="36461"/>
                  </a:lnTo>
                  <a:lnTo>
                    <a:pt x="18973" y="37122"/>
                  </a:lnTo>
                  <a:lnTo>
                    <a:pt x="19685" y="37122"/>
                  </a:lnTo>
                  <a:lnTo>
                    <a:pt x="19685" y="32664"/>
                  </a:lnTo>
                  <a:close/>
                </a:path>
                <a:path w="106679" h="70484">
                  <a:moveTo>
                    <a:pt x="19913" y="64833"/>
                  </a:moveTo>
                  <a:lnTo>
                    <a:pt x="19812" y="64490"/>
                  </a:lnTo>
                  <a:lnTo>
                    <a:pt x="19558" y="64211"/>
                  </a:lnTo>
                  <a:lnTo>
                    <a:pt x="19138" y="63766"/>
                  </a:lnTo>
                  <a:lnTo>
                    <a:pt x="19138" y="65049"/>
                  </a:lnTo>
                  <a:lnTo>
                    <a:pt x="19113" y="66789"/>
                  </a:lnTo>
                  <a:lnTo>
                    <a:pt x="18707" y="67424"/>
                  </a:lnTo>
                  <a:lnTo>
                    <a:pt x="18415" y="67589"/>
                  </a:lnTo>
                  <a:lnTo>
                    <a:pt x="17475" y="67589"/>
                  </a:lnTo>
                  <a:lnTo>
                    <a:pt x="17106" y="67348"/>
                  </a:lnTo>
                  <a:lnTo>
                    <a:pt x="16878" y="66789"/>
                  </a:lnTo>
                  <a:lnTo>
                    <a:pt x="16814" y="65049"/>
                  </a:lnTo>
                  <a:lnTo>
                    <a:pt x="16878" y="64833"/>
                  </a:lnTo>
                  <a:lnTo>
                    <a:pt x="19138" y="65049"/>
                  </a:lnTo>
                  <a:lnTo>
                    <a:pt x="19138" y="63766"/>
                  </a:lnTo>
                  <a:lnTo>
                    <a:pt x="18669" y="63538"/>
                  </a:lnTo>
                  <a:lnTo>
                    <a:pt x="17843" y="63538"/>
                  </a:lnTo>
                  <a:lnTo>
                    <a:pt x="17602" y="63601"/>
                  </a:lnTo>
                  <a:lnTo>
                    <a:pt x="17145" y="63817"/>
                  </a:lnTo>
                  <a:lnTo>
                    <a:pt x="16954" y="63982"/>
                  </a:lnTo>
                  <a:lnTo>
                    <a:pt x="16789" y="64198"/>
                  </a:lnTo>
                  <a:lnTo>
                    <a:pt x="16789" y="61976"/>
                  </a:lnTo>
                  <a:lnTo>
                    <a:pt x="16065" y="61976"/>
                  </a:lnTo>
                  <a:lnTo>
                    <a:pt x="16065" y="68110"/>
                  </a:lnTo>
                  <a:lnTo>
                    <a:pt x="16751" y="68110"/>
                  </a:lnTo>
                  <a:lnTo>
                    <a:pt x="16751" y="67538"/>
                  </a:lnTo>
                  <a:lnTo>
                    <a:pt x="16903" y="67754"/>
                  </a:lnTo>
                  <a:lnTo>
                    <a:pt x="17056" y="67906"/>
                  </a:lnTo>
                  <a:lnTo>
                    <a:pt x="17424" y="68173"/>
                  </a:lnTo>
                  <a:lnTo>
                    <a:pt x="17716" y="68249"/>
                  </a:lnTo>
                  <a:lnTo>
                    <a:pt x="18656" y="68249"/>
                  </a:lnTo>
                  <a:lnTo>
                    <a:pt x="19126" y="68021"/>
                  </a:lnTo>
                  <a:lnTo>
                    <a:pt x="19443" y="67589"/>
                  </a:lnTo>
                  <a:lnTo>
                    <a:pt x="19799" y="67106"/>
                  </a:lnTo>
                  <a:lnTo>
                    <a:pt x="19913" y="64833"/>
                  </a:lnTo>
                  <a:close/>
                </a:path>
                <a:path w="106679" h="70484">
                  <a:moveTo>
                    <a:pt x="19913" y="49352"/>
                  </a:moveTo>
                  <a:lnTo>
                    <a:pt x="19812" y="48996"/>
                  </a:lnTo>
                  <a:lnTo>
                    <a:pt x="19558" y="48717"/>
                  </a:lnTo>
                  <a:lnTo>
                    <a:pt x="19138" y="48272"/>
                  </a:lnTo>
                  <a:lnTo>
                    <a:pt x="19138" y="49555"/>
                  </a:lnTo>
                  <a:lnTo>
                    <a:pt x="19113" y="51295"/>
                  </a:lnTo>
                  <a:lnTo>
                    <a:pt x="18707" y="51930"/>
                  </a:lnTo>
                  <a:lnTo>
                    <a:pt x="18415" y="52108"/>
                  </a:lnTo>
                  <a:lnTo>
                    <a:pt x="17475" y="52108"/>
                  </a:lnTo>
                  <a:lnTo>
                    <a:pt x="17106" y="51854"/>
                  </a:lnTo>
                  <a:lnTo>
                    <a:pt x="16878" y="51295"/>
                  </a:lnTo>
                  <a:lnTo>
                    <a:pt x="16814" y="49555"/>
                  </a:lnTo>
                  <a:lnTo>
                    <a:pt x="16878" y="49352"/>
                  </a:lnTo>
                  <a:lnTo>
                    <a:pt x="17386" y="48844"/>
                  </a:lnTo>
                  <a:lnTo>
                    <a:pt x="17691" y="48717"/>
                  </a:lnTo>
                  <a:lnTo>
                    <a:pt x="18415" y="48717"/>
                  </a:lnTo>
                  <a:lnTo>
                    <a:pt x="18707" y="48869"/>
                  </a:lnTo>
                  <a:lnTo>
                    <a:pt x="19024" y="49352"/>
                  </a:lnTo>
                  <a:lnTo>
                    <a:pt x="19138" y="49555"/>
                  </a:lnTo>
                  <a:lnTo>
                    <a:pt x="19138" y="48272"/>
                  </a:lnTo>
                  <a:lnTo>
                    <a:pt x="18669" y="48044"/>
                  </a:lnTo>
                  <a:lnTo>
                    <a:pt x="17843" y="48044"/>
                  </a:lnTo>
                  <a:lnTo>
                    <a:pt x="17602" y="48107"/>
                  </a:lnTo>
                  <a:lnTo>
                    <a:pt x="17145" y="48323"/>
                  </a:lnTo>
                  <a:lnTo>
                    <a:pt x="16954" y="48488"/>
                  </a:lnTo>
                  <a:lnTo>
                    <a:pt x="16789" y="48704"/>
                  </a:lnTo>
                  <a:lnTo>
                    <a:pt x="16789" y="46482"/>
                  </a:lnTo>
                  <a:lnTo>
                    <a:pt x="16065" y="46482"/>
                  </a:lnTo>
                  <a:lnTo>
                    <a:pt x="16065" y="52616"/>
                  </a:lnTo>
                  <a:lnTo>
                    <a:pt x="16751" y="52616"/>
                  </a:lnTo>
                  <a:lnTo>
                    <a:pt x="16751" y="52044"/>
                  </a:lnTo>
                  <a:lnTo>
                    <a:pt x="16903" y="52260"/>
                  </a:lnTo>
                  <a:lnTo>
                    <a:pt x="17056" y="52412"/>
                  </a:lnTo>
                  <a:lnTo>
                    <a:pt x="17424" y="52679"/>
                  </a:lnTo>
                  <a:lnTo>
                    <a:pt x="17716" y="52768"/>
                  </a:lnTo>
                  <a:lnTo>
                    <a:pt x="18656" y="52768"/>
                  </a:lnTo>
                  <a:lnTo>
                    <a:pt x="19126" y="52527"/>
                  </a:lnTo>
                  <a:lnTo>
                    <a:pt x="19443" y="52108"/>
                  </a:lnTo>
                  <a:lnTo>
                    <a:pt x="19799" y="51612"/>
                  </a:lnTo>
                  <a:lnTo>
                    <a:pt x="19913" y="49352"/>
                  </a:lnTo>
                  <a:close/>
                </a:path>
                <a:path w="106679" h="70484">
                  <a:moveTo>
                    <a:pt x="20129" y="21094"/>
                  </a:moveTo>
                  <a:lnTo>
                    <a:pt x="19773" y="21120"/>
                  </a:lnTo>
                  <a:lnTo>
                    <a:pt x="19634" y="19354"/>
                  </a:lnTo>
                  <a:lnTo>
                    <a:pt x="19545" y="17691"/>
                  </a:lnTo>
                  <a:lnTo>
                    <a:pt x="19469" y="17551"/>
                  </a:lnTo>
                  <a:lnTo>
                    <a:pt x="18884" y="17208"/>
                  </a:lnTo>
                  <a:lnTo>
                    <a:pt x="18884" y="19354"/>
                  </a:lnTo>
                  <a:lnTo>
                    <a:pt x="18884" y="20421"/>
                  </a:lnTo>
                  <a:lnTo>
                    <a:pt x="18681" y="20751"/>
                  </a:lnTo>
                  <a:lnTo>
                    <a:pt x="18008" y="21069"/>
                  </a:lnTo>
                  <a:lnTo>
                    <a:pt x="17754" y="21145"/>
                  </a:lnTo>
                  <a:lnTo>
                    <a:pt x="17272" y="21145"/>
                  </a:lnTo>
                  <a:lnTo>
                    <a:pt x="16929" y="20955"/>
                  </a:lnTo>
                  <a:lnTo>
                    <a:pt x="16802" y="19939"/>
                  </a:lnTo>
                  <a:lnTo>
                    <a:pt x="17170" y="19735"/>
                  </a:lnTo>
                  <a:lnTo>
                    <a:pt x="17373" y="19685"/>
                  </a:lnTo>
                  <a:lnTo>
                    <a:pt x="18237" y="19570"/>
                  </a:lnTo>
                  <a:lnTo>
                    <a:pt x="18669" y="19469"/>
                  </a:lnTo>
                  <a:lnTo>
                    <a:pt x="18884" y="19354"/>
                  </a:lnTo>
                  <a:lnTo>
                    <a:pt x="18884" y="17208"/>
                  </a:lnTo>
                  <a:lnTo>
                    <a:pt x="18389" y="17056"/>
                  </a:lnTo>
                  <a:lnTo>
                    <a:pt x="17411" y="17056"/>
                  </a:lnTo>
                  <a:lnTo>
                    <a:pt x="16141" y="18529"/>
                  </a:lnTo>
                  <a:lnTo>
                    <a:pt x="16840" y="18529"/>
                  </a:lnTo>
                  <a:lnTo>
                    <a:pt x="16929" y="18122"/>
                  </a:lnTo>
                  <a:lnTo>
                    <a:pt x="17183" y="17792"/>
                  </a:lnTo>
                  <a:lnTo>
                    <a:pt x="17462" y="17691"/>
                  </a:lnTo>
                  <a:lnTo>
                    <a:pt x="18186" y="17691"/>
                  </a:lnTo>
                  <a:lnTo>
                    <a:pt x="18440" y="17754"/>
                  </a:lnTo>
                  <a:lnTo>
                    <a:pt x="18808" y="17983"/>
                  </a:lnTo>
                  <a:lnTo>
                    <a:pt x="18796" y="18821"/>
                  </a:lnTo>
                  <a:lnTo>
                    <a:pt x="16891" y="19126"/>
                  </a:lnTo>
                  <a:lnTo>
                    <a:pt x="16560" y="19265"/>
                  </a:lnTo>
                  <a:lnTo>
                    <a:pt x="16027" y="19735"/>
                  </a:lnTo>
                  <a:lnTo>
                    <a:pt x="16129" y="21234"/>
                  </a:lnTo>
                  <a:lnTo>
                    <a:pt x="16548" y="21628"/>
                  </a:lnTo>
                  <a:lnTo>
                    <a:pt x="16903" y="21780"/>
                  </a:lnTo>
                  <a:lnTo>
                    <a:pt x="17665" y="21780"/>
                  </a:lnTo>
                  <a:lnTo>
                    <a:pt x="17970" y="21704"/>
                  </a:lnTo>
                  <a:lnTo>
                    <a:pt x="18542" y="21412"/>
                  </a:lnTo>
                  <a:lnTo>
                    <a:pt x="18770" y="21234"/>
                  </a:lnTo>
                  <a:lnTo>
                    <a:pt x="18923" y="21031"/>
                  </a:lnTo>
                  <a:lnTo>
                    <a:pt x="19024" y="21412"/>
                  </a:lnTo>
                  <a:lnTo>
                    <a:pt x="19164" y="21628"/>
                  </a:lnTo>
                  <a:lnTo>
                    <a:pt x="19354" y="21717"/>
                  </a:lnTo>
                  <a:lnTo>
                    <a:pt x="19723" y="21717"/>
                  </a:lnTo>
                  <a:lnTo>
                    <a:pt x="20104" y="21653"/>
                  </a:lnTo>
                  <a:lnTo>
                    <a:pt x="20129" y="21120"/>
                  </a:lnTo>
                  <a:close/>
                </a:path>
                <a:path w="106679" h="70484">
                  <a:moveTo>
                    <a:pt x="21640" y="0"/>
                  </a:moveTo>
                  <a:lnTo>
                    <a:pt x="20929" y="0"/>
                  </a:lnTo>
                  <a:lnTo>
                    <a:pt x="20929" y="2247"/>
                  </a:lnTo>
                  <a:lnTo>
                    <a:pt x="20840" y="2921"/>
                  </a:lnTo>
                  <a:lnTo>
                    <a:pt x="20840" y="4889"/>
                  </a:lnTo>
                  <a:lnTo>
                    <a:pt x="20396" y="5473"/>
                  </a:lnTo>
                  <a:lnTo>
                    <a:pt x="20104" y="5638"/>
                  </a:lnTo>
                  <a:lnTo>
                    <a:pt x="19316" y="5638"/>
                  </a:lnTo>
                  <a:lnTo>
                    <a:pt x="18999" y="5473"/>
                  </a:lnTo>
                  <a:lnTo>
                    <a:pt x="18618" y="4889"/>
                  </a:lnTo>
                  <a:lnTo>
                    <a:pt x="18605" y="2971"/>
                  </a:lnTo>
                  <a:lnTo>
                    <a:pt x="19075" y="2400"/>
                  </a:lnTo>
                  <a:lnTo>
                    <a:pt x="19380" y="2247"/>
                  </a:lnTo>
                  <a:lnTo>
                    <a:pt x="20091" y="2247"/>
                  </a:lnTo>
                  <a:lnTo>
                    <a:pt x="20383" y="2387"/>
                  </a:lnTo>
                  <a:lnTo>
                    <a:pt x="20840" y="2921"/>
                  </a:lnTo>
                  <a:lnTo>
                    <a:pt x="20840" y="2159"/>
                  </a:lnTo>
                  <a:lnTo>
                    <a:pt x="20612" y="1892"/>
                  </a:lnTo>
                  <a:lnTo>
                    <a:pt x="20243" y="1663"/>
                  </a:lnTo>
                  <a:lnTo>
                    <a:pt x="19951" y="1600"/>
                  </a:lnTo>
                  <a:lnTo>
                    <a:pt x="18999" y="1600"/>
                  </a:lnTo>
                  <a:lnTo>
                    <a:pt x="18567" y="1816"/>
                  </a:lnTo>
                  <a:lnTo>
                    <a:pt x="17868" y="2781"/>
                  </a:lnTo>
                  <a:lnTo>
                    <a:pt x="17805" y="2971"/>
                  </a:lnTo>
                  <a:lnTo>
                    <a:pt x="17881" y="5245"/>
                  </a:lnTo>
                  <a:lnTo>
                    <a:pt x="18605" y="6083"/>
                  </a:lnTo>
                  <a:lnTo>
                    <a:pt x="19037" y="6299"/>
                  </a:lnTo>
                  <a:lnTo>
                    <a:pt x="19837" y="6299"/>
                  </a:lnTo>
                  <a:lnTo>
                    <a:pt x="20967" y="5511"/>
                  </a:lnTo>
                  <a:lnTo>
                    <a:pt x="20967" y="6134"/>
                  </a:lnTo>
                  <a:lnTo>
                    <a:pt x="21640" y="6134"/>
                  </a:lnTo>
                  <a:lnTo>
                    <a:pt x="21640" y="5511"/>
                  </a:lnTo>
                  <a:lnTo>
                    <a:pt x="21640" y="0"/>
                  </a:lnTo>
                  <a:close/>
                </a:path>
                <a:path w="106679" h="70484">
                  <a:moveTo>
                    <a:pt x="24269" y="35420"/>
                  </a:moveTo>
                  <a:lnTo>
                    <a:pt x="24117" y="35115"/>
                  </a:lnTo>
                  <a:lnTo>
                    <a:pt x="23634" y="34810"/>
                  </a:lnTo>
                  <a:lnTo>
                    <a:pt x="23279" y="34683"/>
                  </a:lnTo>
                  <a:lnTo>
                    <a:pt x="22034" y="34378"/>
                  </a:lnTo>
                  <a:lnTo>
                    <a:pt x="21869" y="34315"/>
                  </a:lnTo>
                  <a:lnTo>
                    <a:pt x="21564" y="34137"/>
                  </a:lnTo>
                  <a:lnTo>
                    <a:pt x="21463" y="33972"/>
                  </a:lnTo>
                  <a:lnTo>
                    <a:pt x="21463" y="33604"/>
                  </a:lnTo>
                  <a:lnTo>
                    <a:pt x="21539" y="33464"/>
                  </a:lnTo>
                  <a:lnTo>
                    <a:pt x="21831" y="33235"/>
                  </a:lnTo>
                  <a:lnTo>
                    <a:pt x="22047" y="33185"/>
                  </a:lnTo>
                  <a:lnTo>
                    <a:pt x="22758" y="33185"/>
                  </a:lnTo>
                  <a:lnTo>
                    <a:pt x="23406" y="33947"/>
                  </a:lnTo>
                  <a:lnTo>
                    <a:pt x="24104" y="33947"/>
                  </a:lnTo>
                  <a:lnTo>
                    <a:pt x="24117" y="33655"/>
                  </a:lnTo>
                  <a:lnTo>
                    <a:pt x="24028" y="33388"/>
                  </a:lnTo>
                  <a:lnTo>
                    <a:pt x="23545" y="32740"/>
                  </a:lnTo>
                  <a:lnTo>
                    <a:pt x="23063" y="32550"/>
                  </a:lnTo>
                  <a:lnTo>
                    <a:pt x="21882" y="32550"/>
                  </a:lnTo>
                  <a:lnTo>
                    <a:pt x="21463" y="32677"/>
                  </a:lnTo>
                  <a:lnTo>
                    <a:pt x="20853" y="33197"/>
                  </a:lnTo>
                  <a:lnTo>
                    <a:pt x="20713" y="33540"/>
                  </a:lnTo>
                  <a:lnTo>
                    <a:pt x="20713" y="34315"/>
                  </a:lnTo>
                  <a:lnTo>
                    <a:pt x="20866" y="34607"/>
                  </a:lnTo>
                  <a:lnTo>
                    <a:pt x="21374" y="34925"/>
                  </a:lnTo>
                  <a:lnTo>
                    <a:pt x="21653" y="35026"/>
                  </a:lnTo>
                  <a:lnTo>
                    <a:pt x="22948" y="35344"/>
                  </a:lnTo>
                  <a:lnTo>
                    <a:pt x="23164" y="35420"/>
                  </a:lnTo>
                  <a:lnTo>
                    <a:pt x="23431" y="35585"/>
                  </a:lnTo>
                  <a:lnTo>
                    <a:pt x="23520" y="35725"/>
                  </a:lnTo>
                  <a:lnTo>
                    <a:pt x="23520" y="36169"/>
                  </a:lnTo>
                  <a:lnTo>
                    <a:pt x="23418" y="36360"/>
                  </a:lnTo>
                  <a:lnTo>
                    <a:pt x="22999" y="36601"/>
                  </a:lnTo>
                  <a:lnTo>
                    <a:pt x="22745" y="36652"/>
                  </a:lnTo>
                  <a:lnTo>
                    <a:pt x="22009" y="36652"/>
                  </a:lnTo>
                  <a:lnTo>
                    <a:pt x="21678" y="36537"/>
                  </a:lnTo>
                  <a:lnTo>
                    <a:pt x="21386" y="36169"/>
                  </a:lnTo>
                  <a:lnTo>
                    <a:pt x="21323" y="35979"/>
                  </a:lnTo>
                  <a:lnTo>
                    <a:pt x="21297" y="35725"/>
                  </a:lnTo>
                  <a:lnTo>
                    <a:pt x="20586" y="35725"/>
                  </a:lnTo>
                  <a:lnTo>
                    <a:pt x="20599" y="36169"/>
                  </a:lnTo>
                  <a:lnTo>
                    <a:pt x="20751" y="36537"/>
                  </a:lnTo>
                  <a:lnTo>
                    <a:pt x="21297" y="37147"/>
                  </a:lnTo>
                  <a:lnTo>
                    <a:pt x="21767" y="37287"/>
                  </a:lnTo>
                  <a:lnTo>
                    <a:pt x="23050" y="37287"/>
                  </a:lnTo>
                  <a:lnTo>
                    <a:pt x="23507" y="37147"/>
                  </a:lnTo>
                  <a:lnTo>
                    <a:pt x="24104" y="36576"/>
                  </a:lnTo>
                  <a:lnTo>
                    <a:pt x="24269" y="36233"/>
                  </a:lnTo>
                  <a:lnTo>
                    <a:pt x="24269" y="35420"/>
                  </a:lnTo>
                  <a:close/>
                </a:path>
                <a:path w="106679" h="70484">
                  <a:moveTo>
                    <a:pt x="24472" y="63652"/>
                  </a:moveTo>
                  <a:lnTo>
                    <a:pt x="23634" y="63652"/>
                  </a:lnTo>
                  <a:lnTo>
                    <a:pt x="22440" y="67284"/>
                  </a:lnTo>
                  <a:lnTo>
                    <a:pt x="21247" y="63652"/>
                  </a:lnTo>
                  <a:lnTo>
                    <a:pt x="20396" y="63652"/>
                  </a:lnTo>
                  <a:lnTo>
                    <a:pt x="22047" y="68237"/>
                  </a:lnTo>
                  <a:lnTo>
                    <a:pt x="21729" y="69024"/>
                  </a:lnTo>
                  <a:lnTo>
                    <a:pt x="21602" y="69164"/>
                  </a:lnTo>
                  <a:lnTo>
                    <a:pt x="21475" y="69253"/>
                  </a:lnTo>
                  <a:lnTo>
                    <a:pt x="21145" y="69278"/>
                  </a:lnTo>
                  <a:lnTo>
                    <a:pt x="20802" y="69189"/>
                  </a:lnTo>
                  <a:lnTo>
                    <a:pt x="20802" y="69875"/>
                  </a:lnTo>
                  <a:lnTo>
                    <a:pt x="21005" y="69926"/>
                  </a:lnTo>
                  <a:lnTo>
                    <a:pt x="21691" y="69938"/>
                  </a:lnTo>
                  <a:lnTo>
                    <a:pt x="21996" y="69811"/>
                  </a:lnTo>
                  <a:lnTo>
                    <a:pt x="22352" y="69316"/>
                  </a:lnTo>
                  <a:lnTo>
                    <a:pt x="22656" y="68618"/>
                  </a:lnTo>
                  <a:lnTo>
                    <a:pt x="23266" y="67005"/>
                  </a:lnTo>
                  <a:lnTo>
                    <a:pt x="24472" y="63652"/>
                  </a:lnTo>
                  <a:close/>
                </a:path>
                <a:path w="106679" h="70484">
                  <a:moveTo>
                    <a:pt x="24472" y="48158"/>
                  </a:moveTo>
                  <a:lnTo>
                    <a:pt x="23634" y="48158"/>
                  </a:lnTo>
                  <a:lnTo>
                    <a:pt x="22440" y="51790"/>
                  </a:lnTo>
                  <a:lnTo>
                    <a:pt x="21247" y="48158"/>
                  </a:lnTo>
                  <a:lnTo>
                    <a:pt x="20396" y="48158"/>
                  </a:lnTo>
                  <a:lnTo>
                    <a:pt x="22047" y="52743"/>
                  </a:lnTo>
                  <a:lnTo>
                    <a:pt x="21729" y="53530"/>
                  </a:lnTo>
                  <a:lnTo>
                    <a:pt x="21602" y="53670"/>
                  </a:lnTo>
                  <a:lnTo>
                    <a:pt x="21475" y="53759"/>
                  </a:lnTo>
                  <a:lnTo>
                    <a:pt x="21145" y="53784"/>
                  </a:lnTo>
                  <a:lnTo>
                    <a:pt x="20802" y="53708"/>
                  </a:lnTo>
                  <a:lnTo>
                    <a:pt x="20802" y="54381"/>
                  </a:lnTo>
                  <a:lnTo>
                    <a:pt x="21005" y="54432"/>
                  </a:lnTo>
                  <a:lnTo>
                    <a:pt x="21691" y="54444"/>
                  </a:lnTo>
                  <a:lnTo>
                    <a:pt x="21996" y="54317"/>
                  </a:lnTo>
                  <a:lnTo>
                    <a:pt x="22352" y="53822"/>
                  </a:lnTo>
                  <a:lnTo>
                    <a:pt x="22656" y="53124"/>
                  </a:lnTo>
                  <a:lnTo>
                    <a:pt x="23266" y="51511"/>
                  </a:lnTo>
                  <a:lnTo>
                    <a:pt x="24472" y="48158"/>
                  </a:lnTo>
                  <a:close/>
                </a:path>
                <a:path w="106679" h="70484">
                  <a:moveTo>
                    <a:pt x="24485" y="15494"/>
                  </a:moveTo>
                  <a:lnTo>
                    <a:pt x="23774" y="15494"/>
                  </a:lnTo>
                  <a:lnTo>
                    <a:pt x="23774" y="17741"/>
                  </a:lnTo>
                  <a:lnTo>
                    <a:pt x="23685" y="18415"/>
                  </a:lnTo>
                  <a:lnTo>
                    <a:pt x="23685" y="20383"/>
                  </a:lnTo>
                  <a:lnTo>
                    <a:pt x="23253" y="20967"/>
                  </a:lnTo>
                  <a:lnTo>
                    <a:pt x="22961" y="21132"/>
                  </a:lnTo>
                  <a:lnTo>
                    <a:pt x="22161" y="21132"/>
                  </a:lnTo>
                  <a:lnTo>
                    <a:pt x="21844" y="20967"/>
                  </a:lnTo>
                  <a:lnTo>
                    <a:pt x="21475" y="20383"/>
                  </a:lnTo>
                  <a:lnTo>
                    <a:pt x="21450" y="18465"/>
                  </a:lnTo>
                  <a:lnTo>
                    <a:pt x="21920" y="17894"/>
                  </a:lnTo>
                  <a:lnTo>
                    <a:pt x="22225" y="17741"/>
                  </a:lnTo>
                  <a:lnTo>
                    <a:pt x="22936" y="17741"/>
                  </a:lnTo>
                  <a:lnTo>
                    <a:pt x="23228" y="17881"/>
                  </a:lnTo>
                  <a:lnTo>
                    <a:pt x="23685" y="18415"/>
                  </a:lnTo>
                  <a:lnTo>
                    <a:pt x="23685" y="17653"/>
                  </a:lnTo>
                  <a:lnTo>
                    <a:pt x="23456" y="17386"/>
                  </a:lnTo>
                  <a:lnTo>
                    <a:pt x="23088" y="17157"/>
                  </a:lnTo>
                  <a:lnTo>
                    <a:pt x="22796" y="17081"/>
                  </a:lnTo>
                  <a:lnTo>
                    <a:pt x="21844" y="17081"/>
                  </a:lnTo>
                  <a:lnTo>
                    <a:pt x="21412" y="17310"/>
                  </a:lnTo>
                  <a:lnTo>
                    <a:pt x="20713" y="18275"/>
                  </a:lnTo>
                  <a:lnTo>
                    <a:pt x="20650" y="18465"/>
                  </a:lnTo>
                  <a:lnTo>
                    <a:pt x="20726" y="20739"/>
                  </a:lnTo>
                  <a:lnTo>
                    <a:pt x="21450" y="21577"/>
                  </a:lnTo>
                  <a:lnTo>
                    <a:pt x="21882" y="21780"/>
                  </a:lnTo>
                  <a:lnTo>
                    <a:pt x="22682" y="21780"/>
                  </a:lnTo>
                  <a:lnTo>
                    <a:pt x="23812" y="21005"/>
                  </a:lnTo>
                  <a:lnTo>
                    <a:pt x="23812" y="21628"/>
                  </a:lnTo>
                  <a:lnTo>
                    <a:pt x="24485" y="21628"/>
                  </a:lnTo>
                  <a:lnTo>
                    <a:pt x="24485" y="21005"/>
                  </a:lnTo>
                  <a:lnTo>
                    <a:pt x="24485" y="15494"/>
                  </a:lnTo>
                  <a:close/>
                </a:path>
                <a:path w="106679" h="70484">
                  <a:moveTo>
                    <a:pt x="26238" y="25"/>
                  </a:moveTo>
                  <a:lnTo>
                    <a:pt x="25412" y="25"/>
                  </a:lnTo>
                  <a:lnTo>
                    <a:pt x="25412" y="6134"/>
                  </a:lnTo>
                  <a:lnTo>
                    <a:pt x="26238" y="6134"/>
                  </a:lnTo>
                  <a:lnTo>
                    <a:pt x="26238" y="25"/>
                  </a:lnTo>
                  <a:close/>
                </a:path>
                <a:path w="106679" h="70484">
                  <a:moveTo>
                    <a:pt x="28613" y="46507"/>
                  </a:moveTo>
                  <a:lnTo>
                    <a:pt x="27774" y="46507"/>
                  </a:lnTo>
                  <a:lnTo>
                    <a:pt x="27774" y="52616"/>
                  </a:lnTo>
                  <a:lnTo>
                    <a:pt x="28613" y="52616"/>
                  </a:lnTo>
                  <a:lnTo>
                    <a:pt x="28613" y="46507"/>
                  </a:lnTo>
                  <a:close/>
                </a:path>
                <a:path w="106679" h="70484">
                  <a:moveTo>
                    <a:pt x="28943" y="35128"/>
                  </a:moveTo>
                  <a:lnTo>
                    <a:pt x="28194" y="32931"/>
                  </a:lnTo>
                  <a:lnTo>
                    <a:pt x="28168" y="34544"/>
                  </a:lnTo>
                  <a:lnTo>
                    <a:pt x="25692" y="34544"/>
                  </a:lnTo>
                  <a:lnTo>
                    <a:pt x="25704" y="34213"/>
                  </a:lnTo>
                  <a:lnTo>
                    <a:pt x="25831" y="33845"/>
                  </a:lnTo>
                  <a:lnTo>
                    <a:pt x="26301" y="33337"/>
                  </a:lnTo>
                  <a:lnTo>
                    <a:pt x="26593" y="33223"/>
                  </a:lnTo>
                  <a:lnTo>
                    <a:pt x="27406" y="33223"/>
                  </a:lnTo>
                  <a:lnTo>
                    <a:pt x="27749" y="33401"/>
                  </a:lnTo>
                  <a:lnTo>
                    <a:pt x="28003" y="33845"/>
                  </a:lnTo>
                  <a:lnTo>
                    <a:pt x="28117" y="34150"/>
                  </a:lnTo>
                  <a:lnTo>
                    <a:pt x="28168" y="34544"/>
                  </a:lnTo>
                  <a:lnTo>
                    <a:pt x="28168" y="32931"/>
                  </a:lnTo>
                  <a:lnTo>
                    <a:pt x="27597" y="32639"/>
                  </a:lnTo>
                  <a:lnTo>
                    <a:pt x="27292" y="32562"/>
                  </a:lnTo>
                  <a:lnTo>
                    <a:pt x="26352" y="32562"/>
                  </a:lnTo>
                  <a:lnTo>
                    <a:pt x="25844" y="32791"/>
                  </a:lnTo>
                  <a:lnTo>
                    <a:pt x="25069" y="33680"/>
                  </a:lnTo>
                  <a:lnTo>
                    <a:pt x="24980" y="33959"/>
                  </a:lnTo>
                  <a:lnTo>
                    <a:pt x="25057" y="36271"/>
                  </a:lnTo>
                  <a:lnTo>
                    <a:pt x="25831" y="37084"/>
                  </a:lnTo>
                  <a:lnTo>
                    <a:pt x="26301" y="37287"/>
                  </a:lnTo>
                  <a:lnTo>
                    <a:pt x="27089" y="37287"/>
                  </a:lnTo>
                  <a:lnTo>
                    <a:pt x="28879" y="35725"/>
                  </a:lnTo>
                  <a:lnTo>
                    <a:pt x="28143" y="35725"/>
                  </a:lnTo>
                  <a:lnTo>
                    <a:pt x="28067" y="35953"/>
                  </a:lnTo>
                  <a:lnTo>
                    <a:pt x="27990" y="36093"/>
                  </a:lnTo>
                  <a:lnTo>
                    <a:pt x="27622" y="36499"/>
                  </a:lnTo>
                  <a:lnTo>
                    <a:pt x="27317" y="36626"/>
                  </a:lnTo>
                  <a:lnTo>
                    <a:pt x="26504" y="36626"/>
                  </a:lnTo>
                  <a:lnTo>
                    <a:pt x="26212" y="36499"/>
                  </a:lnTo>
                  <a:lnTo>
                    <a:pt x="25793" y="35953"/>
                  </a:lnTo>
                  <a:lnTo>
                    <a:pt x="25679" y="35128"/>
                  </a:lnTo>
                  <a:lnTo>
                    <a:pt x="28943" y="35128"/>
                  </a:lnTo>
                  <a:close/>
                </a:path>
                <a:path w="106679" h="70484">
                  <a:moveTo>
                    <a:pt x="29235" y="15494"/>
                  </a:moveTo>
                  <a:lnTo>
                    <a:pt x="28511" y="15494"/>
                  </a:lnTo>
                  <a:lnTo>
                    <a:pt x="28511" y="17741"/>
                  </a:lnTo>
                  <a:lnTo>
                    <a:pt x="28422" y="18415"/>
                  </a:lnTo>
                  <a:lnTo>
                    <a:pt x="28422" y="20383"/>
                  </a:lnTo>
                  <a:lnTo>
                    <a:pt x="27990" y="20967"/>
                  </a:lnTo>
                  <a:lnTo>
                    <a:pt x="27698" y="21132"/>
                  </a:lnTo>
                  <a:lnTo>
                    <a:pt x="26898" y="21132"/>
                  </a:lnTo>
                  <a:lnTo>
                    <a:pt x="26581" y="20967"/>
                  </a:lnTo>
                  <a:lnTo>
                    <a:pt x="26212" y="20383"/>
                  </a:lnTo>
                  <a:lnTo>
                    <a:pt x="26187" y="18465"/>
                  </a:lnTo>
                  <a:lnTo>
                    <a:pt x="26657" y="17894"/>
                  </a:lnTo>
                  <a:lnTo>
                    <a:pt x="26962" y="17741"/>
                  </a:lnTo>
                  <a:lnTo>
                    <a:pt x="27686" y="17741"/>
                  </a:lnTo>
                  <a:lnTo>
                    <a:pt x="27965" y="17881"/>
                  </a:lnTo>
                  <a:lnTo>
                    <a:pt x="28422" y="18415"/>
                  </a:lnTo>
                  <a:lnTo>
                    <a:pt x="28422" y="17653"/>
                  </a:lnTo>
                  <a:lnTo>
                    <a:pt x="28194" y="17386"/>
                  </a:lnTo>
                  <a:lnTo>
                    <a:pt x="27825" y="17157"/>
                  </a:lnTo>
                  <a:lnTo>
                    <a:pt x="27546" y="17081"/>
                  </a:lnTo>
                  <a:lnTo>
                    <a:pt x="26581" y="17081"/>
                  </a:lnTo>
                  <a:lnTo>
                    <a:pt x="26149" y="17310"/>
                  </a:lnTo>
                  <a:lnTo>
                    <a:pt x="25450" y="18275"/>
                  </a:lnTo>
                  <a:lnTo>
                    <a:pt x="25400" y="18465"/>
                  </a:lnTo>
                  <a:lnTo>
                    <a:pt x="25463" y="20739"/>
                  </a:lnTo>
                  <a:lnTo>
                    <a:pt x="26187" y="21577"/>
                  </a:lnTo>
                  <a:lnTo>
                    <a:pt x="26619" y="21780"/>
                  </a:lnTo>
                  <a:lnTo>
                    <a:pt x="27419" y="21780"/>
                  </a:lnTo>
                  <a:lnTo>
                    <a:pt x="27698" y="21717"/>
                  </a:lnTo>
                  <a:lnTo>
                    <a:pt x="28181" y="21475"/>
                  </a:lnTo>
                  <a:lnTo>
                    <a:pt x="28384" y="21272"/>
                  </a:lnTo>
                  <a:lnTo>
                    <a:pt x="28473" y="21132"/>
                  </a:lnTo>
                  <a:lnTo>
                    <a:pt x="28562" y="21005"/>
                  </a:lnTo>
                  <a:lnTo>
                    <a:pt x="28562" y="21628"/>
                  </a:lnTo>
                  <a:lnTo>
                    <a:pt x="29235" y="21628"/>
                  </a:lnTo>
                  <a:lnTo>
                    <a:pt x="29235" y="21005"/>
                  </a:lnTo>
                  <a:lnTo>
                    <a:pt x="29235" y="15494"/>
                  </a:lnTo>
                  <a:close/>
                </a:path>
                <a:path w="106679" h="70484">
                  <a:moveTo>
                    <a:pt x="29311" y="68757"/>
                  </a:moveTo>
                  <a:lnTo>
                    <a:pt x="24574" y="68757"/>
                  </a:lnTo>
                  <a:lnTo>
                    <a:pt x="24574" y="69176"/>
                  </a:lnTo>
                  <a:lnTo>
                    <a:pt x="29311" y="69176"/>
                  </a:lnTo>
                  <a:lnTo>
                    <a:pt x="29311" y="68757"/>
                  </a:lnTo>
                  <a:close/>
                </a:path>
                <a:path w="106679" h="70484">
                  <a:moveTo>
                    <a:pt x="31483" y="63652"/>
                  </a:moveTo>
                  <a:lnTo>
                    <a:pt x="30772" y="63652"/>
                  </a:lnTo>
                  <a:lnTo>
                    <a:pt x="30772" y="62407"/>
                  </a:lnTo>
                  <a:lnTo>
                    <a:pt x="30010" y="62407"/>
                  </a:lnTo>
                  <a:lnTo>
                    <a:pt x="30010" y="63652"/>
                  </a:lnTo>
                  <a:lnTo>
                    <a:pt x="29413" y="63652"/>
                  </a:lnTo>
                  <a:lnTo>
                    <a:pt x="29413" y="64262"/>
                  </a:lnTo>
                  <a:lnTo>
                    <a:pt x="30010" y="64262"/>
                  </a:lnTo>
                  <a:lnTo>
                    <a:pt x="30010" y="67500"/>
                  </a:lnTo>
                  <a:lnTo>
                    <a:pt x="30073" y="67729"/>
                  </a:lnTo>
                  <a:lnTo>
                    <a:pt x="30314" y="68084"/>
                  </a:lnTo>
                  <a:lnTo>
                    <a:pt x="30556" y="68186"/>
                  </a:lnTo>
                  <a:lnTo>
                    <a:pt x="31013" y="68186"/>
                  </a:lnTo>
                  <a:lnTo>
                    <a:pt x="31394" y="68135"/>
                  </a:lnTo>
                  <a:lnTo>
                    <a:pt x="31483" y="67513"/>
                  </a:lnTo>
                  <a:lnTo>
                    <a:pt x="31089" y="67538"/>
                  </a:lnTo>
                  <a:lnTo>
                    <a:pt x="30822" y="67437"/>
                  </a:lnTo>
                  <a:lnTo>
                    <a:pt x="30772" y="64262"/>
                  </a:lnTo>
                  <a:lnTo>
                    <a:pt x="31483" y="64262"/>
                  </a:lnTo>
                  <a:lnTo>
                    <a:pt x="31483" y="63652"/>
                  </a:lnTo>
                  <a:close/>
                </a:path>
                <a:path w="106679" h="70484">
                  <a:moveTo>
                    <a:pt x="32054" y="32588"/>
                  </a:moveTo>
                  <a:lnTo>
                    <a:pt x="31826" y="32562"/>
                  </a:lnTo>
                  <a:lnTo>
                    <a:pt x="31508" y="32562"/>
                  </a:lnTo>
                  <a:lnTo>
                    <a:pt x="31254" y="32677"/>
                  </a:lnTo>
                  <a:lnTo>
                    <a:pt x="30797" y="33108"/>
                  </a:lnTo>
                  <a:lnTo>
                    <a:pt x="30645" y="33286"/>
                  </a:lnTo>
                  <a:lnTo>
                    <a:pt x="30594" y="33439"/>
                  </a:lnTo>
                  <a:lnTo>
                    <a:pt x="30594" y="32664"/>
                  </a:lnTo>
                  <a:lnTo>
                    <a:pt x="29883" y="32664"/>
                  </a:lnTo>
                  <a:lnTo>
                    <a:pt x="29883" y="37122"/>
                  </a:lnTo>
                  <a:lnTo>
                    <a:pt x="30632" y="37122"/>
                  </a:lnTo>
                  <a:lnTo>
                    <a:pt x="30632" y="34239"/>
                  </a:lnTo>
                  <a:lnTo>
                    <a:pt x="30734" y="33959"/>
                  </a:lnTo>
                  <a:lnTo>
                    <a:pt x="31140" y="33477"/>
                  </a:lnTo>
                  <a:lnTo>
                    <a:pt x="31419" y="33362"/>
                  </a:lnTo>
                  <a:lnTo>
                    <a:pt x="31800" y="33362"/>
                  </a:lnTo>
                  <a:lnTo>
                    <a:pt x="32054" y="33375"/>
                  </a:lnTo>
                  <a:lnTo>
                    <a:pt x="32054" y="32588"/>
                  </a:lnTo>
                  <a:close/>
                </a:path>
                <a:path w="106679" h="70484">
                  <a:moveTo>
                    <a:pt x="32448" y="25"/>
                  </a:moveTo>
                  <a:lnTo>
                    <a:pt x="31648" y="25"/>
                  </a:lnTo>
                  <a:lnTo>
                    <a:pt x="31648" y="4978"/>
                  </a:lnTo>
                  <a:lnTo>
                    <a:pt x="28562" y="25"/>
                  </a:lnTo>
                  <a:lnTo>
                    <a:pt x="27584" y="25"/>
                  </a:lnTo>
                  <a:lnTo>
                    <a:pt x="27584" y="6134"/>
                  </a:lnTo>
                  <a:lnTo>
                    <a:pt x="28384" y="6134"/>
                  </a:lnTo>
                  <a:lnTo>
                    <a:pt x="28384" y="1181"/>
                  </a:lnTo>
                  <a:lnTo>
                    <a:pt x="31508" y="6134"/>
                  </a:lnTo>
                  <a:lnTo>
                    <a:pt x="32448" y="6134"/>
                  </a:lnTo>
                  <a:lnTo>
                    <a:pt x="32448" y="25"/>
                  </a:lnTo>
                  <a:close/>
                </a:path>
                <a:path w="106679" h="70484">
                  <a:moveTo>
                    <a:pt x="32524" y="17081"/>
                  </a:moveTo>
                  <a:lnTo>
                    <a:pt x="32296" y="17068"/>
                  </a:lnTo>
                  <a:lnTo>
                    <a:pt x="31991" y="17068"/>
                  </a:lnTo>
                  <a:lnTo>
                    <a:pt x="31724" y="17183"/>
                  </a:lnTo>
                  <a:lnTo>
                    <a:pt x="31280" y="17602"/>
                  </a:lnTo>
                  <a:lnTo>
                    <a:pt x="31127" y="17792"/>
                  </a:lnTo>
                  <a:lnTo>
                    <a:pt x="31076" y="17932"/>
                  </a:lnTo>
                  <a:lnTo>
                    <a:pt x="31076" y="17170"/>
                  </a:lnTo>
                  <a:lnTo>
                    <a:pt x="30365" y="17170"/>
                  </a:lnTo>
                  <a:lnTo>
                    <a:pt x="30365" y="21628"/>
                  </a:lnTo>
                  <a:lnTo>
                    <a:pt x="31102" y="21628"/>
                  </a:lnTo>
                  <a:lnTo>
                    <a:pt x="31102" y="18745"/>
                  </a:lnTo>
                  <a:lnTo>
                    <a:pt x="31203" y="18465"/>
                  </a:lnTo>
                  <a:lnTo>
                    <a:pt x="31610" y="17983"/>
                  </a:lnTo>
                  <a:lnTo>
                    <a:pt x="31902" y="17856"/>
                  </a:lnTo>
                  <a:lnTo>
                    <a:pt x="32283" y="17856"/>
                  </a:lnTo>
                  <a:lnTo>
                    <a:pt x="32524" y="17881"/>
                  </a:lnTo>
                  <a:lnTo>
                    <a:pt x="32524" y="17081"/>
                  </a:lnTo>
                  <a:close/>
                </a:path>
                <a:path w="106679" h="70484">
                  <a:moveTo>
                    <a:pt x="34810" y="46507"/>
                  </a:moveTo>
                  <a:lnTo>
                    <a:pt x="34023" y="46507"/>
                  </a:lnTo>
                  <a:lnTo>
                    <a:pt x="34023" y="51460"/>
                  </a:lnTo>
                  <a:lnTo>
                    <a:pt x="30937" y="46507"/>
                  </a:lnTo>
                  <a:lnTo>
                    <a:pt x="29959" y="46507"/>
                  </a:lnTo>
                  <a:lnTo>
                    <a:pt x="29959" y="52616"/>
                  </a:lnTo>
                  <a:lnTo>
                    <a:pt x="30746" y="52616"/>
                  </a:lnTo>
                  <a:lnTo>
                    <a:pt x="30746" y="47675"/>
                  </a:lnTo>
                  <a:lnTo>
                    <a:pt x="33883" y="52616"/>
                  </a:lnTo>
                  <a:lnTo>
                    <a:pt x="34810" y="52616"/>
                  </a:lnTo>
                  <a:lnTo>
                    <a:pt x="34810" y="46507"/>
                  </a:lnTo>
                  <a:close/>
                </a:path>
                <a:path w="106679" h="70484">
                  <a:moveTo>
                    <a:pt x="36055" y="66116"/>
                  </a:moveTo>
                  <a:lnTo>
                    <a:pt x="36042" y="65532"/>
                  </a:lnTo>
                  <a:lnTo>
                    <a:pt x="35953" y="64947"/>
                  </a:lnTo>
                  <a:lnTo>
                    <a:pt x="35826" y="64579"/>
                  </a:lnTo>
                  <a:lnTo>
                    <a:pt x="35585" y="64211"/>
                  </a:lnTo>
                  <a:lnTo>
                    <a:pt x="35306" y="63931"/>
                  </a:lnTo>
                  <a:lnTo>
                    <a:pt x="35280" y="65532"/>
                  </a:lnTo>
                  <a:lnTo>
                    <a:pt x="32804" y="65532"/>
                  </a:lnTo>
                  <a:lnTo>
                    <a:pt x="32816" y="65201"/>
                  </a:lnTo>
                  <a:lnTo>
                    <a:pt x="32943" y="64833"/>
                  </a:lnTo>
                  <a:lnTo>
                    <a:pt x="33413" y="64338"/>
                  </a:lnTo>
                  <a:lnTo>
                    <a:pt x="33693" y="64211"/>
                  </a:lnTo>
                  <a:lnTo>
                    <a:pt x="34518" y="64211"/>
                  </a:lnTo>
                  <a:lnTo>
                    <a:pt x="34861" y="64389"/>
                  </a:lnTo>
                  <a:lnTo>
                    <a:pt x="35115" y="64833"/>
                  </a:lnTo>
                  <a:lnTo>
                    <a:pt x="35229" y="65138"/>
                  </a:lnTo>
                  <a:lnTo>
                    <a:pt x="35280" y="65532"/>
                  </a:lnTo>
                  <a:lnTo>
                    <a:pt x="35280" y="63919"/>
                  </a:lnTo>
                  <a:lnTo>
                    <a:pt x="34709" y="63627"/>
                  </a:lnTo>
                  <a:lnTo>
                    <a:pt x="34404" y="63550"/>
                  </a:lnTo>
                  <a:lnTo>
                    <a:pt x="33451" y="63550"/>
                  </a:lnTo>
                  <a:lnTo>
                    <a:pt x="32943" y="63779"/>
                  </a:lnTo>
                  <a:lnTo>
                    <a:pt x="32181" y="64668"/>
                  </a:lnTo>
                  <a:lnTo>
                    <a:pt x="32080" y="64947"/>
                  </a:lnTo>
                  <a:lnTo>
                    <a:pt x="32169" y="67259"/>
                  </a:lnTo>
                  <a:lnTo>
                    <a:pt x="32943" y="68072"/>
                  </a:lnTo>
                  <a:lnTo>
                    <a:pt x="33413" y="68275"/>
                  </a:lnTo>
                  <a:lnTo>
                    <a:pt x="34188" y="68275"/>
                  </a:lnTo>
                  <a:lnTo>
                    <a:pt x="35991" y="66713"/>
                  </a:lnTo>
                  <a:lnTo>
                    <a:pt x="35255" y="66713"/>
                  </a:lnTo>
                  <a:lnTo>
                    <a:pt x="35179" y="66941"/>
                  </a:lnTo>
                  <a:lnTo>
                    <a:pt x="35102" y="67081"/>
                  </a:lnTo>
                  <a:lnTo>
                    <a:pt x="34734" y="67487"/>
                  </a:lnTo>
                  <a:lnTo>
                    <a:pt x="34417" y="67614"/>
                  </a:lnTo>
                  <a:lnTo>
                    <a:pt x="33616" y="67614"/>
                  </a:lnTo>
                  <a:lnTo>
                    <a:pt x="33324" y="67487"/>
                  </a:lnTo>
                  <a:lnTo>
                    <a:pt x="32905" y="66941"/>
                  </a:lnTo>
                  <a:lnTo>
                    <a:pt x="32778" y="66116"/>
                  </a:lnTo>
                  <a:lnTo>
                    <a:pt x="36055" y="66116"/>
                  </a:lnTo>
                  <a:close/>
                </a:path>
                <a:path w="106679" h="70484">
                  <a:moveTo>
                    <a:pt x="36195" y="31013"/>
                  </a:moveTo>
                  <a:lnTo>
                    <a:pt x="35356" y="31013"/>
                  </a:lnTo>
                  <a:lnTo>
                    <a:pt x="35356" y="37122"/>
                  </a:lnTo>
                  <a:lnTo>
                    <a:pt x="36195" y="37122"/>
                  </a:lnTo>
                  <a:lnTo>
                    <a:pt x="36195" y="31013"/>
                  </a:lnTo>
                  <a:close/>
                </a:path>
                <a:path w="106679" h="70484">
                  <a:moveTo>
                    <a:pt x="36995" y="19634"/>
                  </a:moveTo>
                  <a:lnTo>
                    <a:pt x="36220" y="17424"/>
                  </a:lnTo>
                  <a:lnTo>
                    <a:pt x="36220" y="19037"/>
                  </a:lnTo>
                  <a:lnTo>
                    <a:pt x="33743" y="19037"/>
                  </a:lnTo>
                  <a:lnTo>
                    <a:pt x="33756" y="18719"/>
                  </a:lnTo>
                  <a:lnTo>
                    <a:pt x="33883" y="18338"/>
                  </a:lnTo>
                  <a:lnTo>
                    <a:pt x="34353" y="17843"/>
                  </a:lnTo>
                  <a:lnTo>
                    <a:pt x="34645" y="17716"/>
                  </a:lnTo>
                  <a:lnTo>
                    <a:pt x="35471" y="17716"/>
                  </a:lnTo>
                  <a:lnTo>
                    <a:pt x="35814" y="17907"/>
                  </a:lnTo>
                  <a:lnTo>
                    <a:pt x="36068" y="18351"/>
                  </a:lnTo>
                  <a:lnTo>
                    <a:pt x="36182" y="18656"/>
                  </a:lnTo>
                  <a:lnTo>
                    <a:pt x="36220" y="19037"/>
                  </a:lnTo>
                  <a:lnTo>
                    <a:pt x="36220" y="17424"/>
                  </a:lnTo>
                  <a:lnTo>
                    <a:pt x="35648" y="17145"/>
                  </a:lnTo>
                  <a:lnTo>
                    <a:pt x="35356" y="17068"/>
                  </a:lnTo>
                  <a:lnTo>
                    <a:pt x="34404" y="17068"/>
                  </a:lnTo>
                  <a:lnTo>
                    <a:pt x="33896" y="17284"/>
                  </a:lnTo>
                  <a:lnTo>
                    <a:pt x="33121" y="18186"/>
                  </a:lnTo>
                  <a:lnTo>
                    <a:pt x="33032" y="18453"/>
                  </a:lnTo>
                  <a:lnTo>
                    <a:pt x="33121" y="20777"/>
                  </a:lnTo>
                  <a:lnTo>
                    <a:pt x="33896" y="21577"/>
                  </a:lnTo>
                  <a:lnTo>
                    <a:pt x="34366" y="21780"/>
                  </a:lnTo>
                  <a:lnTo>
                    <a:pt x="35140" y="21780"/>
                  </a:lnTo>
                  <a:lnTo>
                    <a:pt x="36931" y="20231"/>
                  </a:lnTo>
                  <a:lnTo>
                    <a:pt x="36195" y="20231"/>
                  </a:lnTo>
                  <a:lnTo>
                    <a:pt x="36131" y="20447"/>
                  </a:lnTo>
                  <a:lnTo>
                    <a:pt x="36055" y="20599"/>
                  </a:lnTo>
                  <a:lnTo>
                    <a:pt x="35687" y="21005"/>
                  </a:lnTo>
                  <a:lnTo>
                    <a:pt x="35369" y="21132"/>
                  </a:lnTo>
                  <a:lnTo>
                    <a:pt x="34556" y="21132"/>
                  </a:lnTo>
                  <a:lnTo>
                    <a:pt x="34277" y="21005"/>
                  </a:lnTo>
                  <a:lnTo>
                    <a:pt x="33845" y="20447"/>
                  </a:lnTo>
                  <a:lnTo>
                    <a:pt x="33731" y="19634"/>
                  </a:lnTo>
                  <a:lnTo>
                    <a:pt x="36995" y="19634"/>
                  </a:lnTo>
                  <a:close/>
                </a:path>
                <a:path w="106679" h="70484">
                  <a:moveTo>
                    <a:pt x="38188" y="25"/>
                  </a:moveTo>
                  <a:lnTo>
                    <a:pt x="33235" y="25"/>
                  </a:lnTo>
                  <a:lnTo>
                    <a:pt x="33235" y="749"/>
                  </a:lnTo>
                  <a:lnTo>
                    <a:pt x="35293" y="749"/>
                  </a:lnTo>
                  <a:lnTo>
                    <a:pt x="35293" y="6134"/>
                  </a:lnTo>
                  <a:lnTo>
                    <a:pt x="36131" y="6134"/>
                  </a:lnTo>
                  <a:lnTo>
                    <a:pt x="36131" y="749"/>
                  </a:lnTo>
                  <a:lnTo>
                    <a:pt x="38188" y="749"/>
                  </a:lnTo>
                  <a:lnTo>
                    <a:pt x="38188" y="25"/>
                  </a:lnTo>
                  <a:close/>
                </a:path>
                <a:path w="106679" h="70484">
                  <a:moveTo>
                    <a:pt x="40551" y="68110"/>
                  </a:moveTo>
                  <a:lnTo>
                    <a:pt x="38976" y="65824"/>
                  </a:lnTo>
                  <a:lnTo>
                    <a:pt x="40487" y="63677"/>
                  </a:lnTo>
                  <a:lnTo>
                    <a:pt x="39573" y="63652"/>
                  </a:lnTo>
                  <a:lnTo>
                    <a:pt x="38544" y="65227"/>
                  </a:lnTo>
                  <a:lnTo>
                    <a:pt x="37515" y="63652"/>
                  </a:lnTo>
                  <a:lnTo>
                    <a:pt x="36537" y="63652"/>
                  </a:lnTo>
                  <a:lnTo>
                    <a:pt x="38036" y="65824"/>
                  </a:lnTo>
                  <a:lnTo>
                    <a:pt x="36461" y="68110"/>
                  </a:lnTo>
                  <a:lnTo>
                    <a:pt x="37414" y="68110"/>
                  </a:lnTo>
                  <a:lnTo>
                    <a:pt x="38481" y="66446"/>
                  </a:lnTo>
                  <a:lnTo>
                    <a:pt x="39598" y="68110"/>
                  </a:lnTo>
                  <a:lnTo>
                    <a:pt x="40551" y="68110"/>
                  </a:lnTo>
                  <a:close/>
                </a:path>
                <a:path w="106679" h="70484">
                  <a:moveTo>
                    <a:pt x="40563" y="46507"/>
                  </a:moveTo>
                  <a:lnTo>
                    <a:pt x="35598" y="46507"/>
                  </a:lnTo>
                  <a:lnTo>
                    <a:pt x="35598" y="47231"/>
                  </a:lnTo>
                  <a:lnTo>
                    <a:pt x="37655" y="47231"/>
                  </a:lnTo>
                  <a:lnTo>
                    <a:pt x="37655" y="52616"/>
                  </a:lnTo>
                  <a:lnTo>
                    <a:pt x="38493" y="52616"/>
                  </a:lnTo>
                  <a:lnTo>
                    <a:pt x="38493" y="47231"/>
                  </a:lnTo>
                  <a:lnTo>
                    <a:pt x="40563" y="47231"/>
                  </a:lnTo>
                  <a:lnTo>
                    <a:pt x="40563" y="46507"/>
                  </a:lnTo>
                  <a:close/>
                </a:path>
                <a:path w="106679" h="70484">
                  <a:moveTo>
                    <a:pt x="41325" y="19926"/>
                  </a:moveTo>
                  <a:lnTo>
                    <a:pt x="41173" y="19621"/>
                  </a:lnTo>
                  <a:lnTo>
                    <a:pt x="40703" y="19304"/>
                  </a:lnTo>
                  <a:lnTo>
                    <a:pt x="40347" y="19189"/>
                  </a:lnTo>
                  <a:lnTo>
                    <a:pt x="39090" y="18884"/>
                  </a:lnTo>
                  <a:lnTo>
                    <a:pt x="38925" y="18821"/>
                  </a:lnTo>
                  <a:lnTo>
                    <a:pt x="38620" y="18630"/>
                  </a:lnTo>
                  <a:lnTo>
                    <a:pt x="38531" y="18478"/>
                  </a:lnTo>
                  <a:lnTo>
                    <a:pt x="38531" y="18110"/>
                  </a:lnTo>
                  <a:lnTo>
                    <a:pt x="38608" y="17957"/>
                  </a:lnTo>
                  <a:lnTo>
                    <a:pt x="38900" y="17741"/>
                  </a:lnTo>
                  <a:lnTo>
                    <a:pt x="39103" y="17691"/>
                  </a:lnTo>
                  <a:lnTo>
                    <a:pt x="39814" y="17691"/>
                  </a:lnTo>
                  <a:lnTo>
                    <a:pt x="40462" y="18453"/>
                  </a:lnTo>
                  <a:lnTo>
                    <a:pt x="41173" y="18453"/>
                  </a:lnTo>
                  <a:lnTo>
                    <a:pt x="41186" y="18161"/>
                  </a:lnTo>
                  <a:lnTo>
                    <a:pt x="41084" y="17894"/>
                  </a:lnTo>
                  <a:lnTo>
                    <a:pt x="40601" y="17246"/>
                  </a:lnTo>
                  <a:lnTo>
                    <a:pt x="40119" y="17056"/>
                  </a:lnTo>
                  <a:lnTo>
                    <a:pt x="38938" y="17056"/>
                  </a:lnTo>
                  <a:lnTo>
                    <a:pt x="38531" y="17183"/>
                  </a:lnTo>
                  <a:lnTo>
                    <a:pt x="37922" y="17703"/>
                  </a:lnTo>
                  <a:lnTo>
                    <a:pt x="37769" y="18046"/>
                  </a:lnTo>
                  <a:lnTo>
                    <a:pt x="37769" y="18821"/>
                  </a:lnTo>
                  <a:lnTo>
                    <a:pt x="37934" y="19100"/>
                  </a:lnTo>
                  <a:lnTo>
                    <a:pt x="38430" y="19431"/>
                  </a:lnTo>
                  <a:lnTo>
                    <a:pt x="38709" y="19532"/>
                  </a:lnTo>
                  <a:lnTo>
                    <a:pt x="40005" y="19850"/>
                  </a:lnTo>
                  <a:lnTo>
                    <a:pt x="40220" y="19926"/>
                  </a:lnTo>
                  <a:lnTo>
                    <a:pt x="40500" y="20091"/>
                  </a:lnTo>
                  <a:lnTo>
                    <a:pt x="40576" y="20231"/>
                  </a:lnTo>
                  <a:lnTo>
                    <a:pt x="40576" y="20675"/>
                  </a:lnTo>
                  <a:lnTo>
                    <a:pt x="40474" y="20866"/>
                  </a:lnTo>
                  <a:lnTo>
                    <a:pt x="40055" y="21107"/>
                  </a:lnTo>
                  <a:lnTo>
                    <a:pt x="39814" y="21158"/>
                  </a:lnTo>
                  <a:lnTo>
                    <a:pt x="39065" y="21158"/>
                  </a:lnTo>
                  <a:lnTo>
                    <a:pt x="38735" y="21043"/>
                  </a:lnTo>
                  <a:lnTo>
                    <a:pt x="38442" y="20675"/>
                  </a:lnTo>
                  <a:lnTo>
                    <a:pt x="38379" y="20472"/>
                  </a:lnTo>
                  <a:lnTo>
                    <a:pt x="38366" y="20231"/>
                  </a:lnTo>
                  <a:lnTo>
                    <a:pt x="37642" y="20231"/>
                  </a:lnTo>
                  <a:lnTo>
                    <a:pt x="37668" y="20675"/>
                  </a:lnTo>
                  <a:lnTo>
                    <a:pt x="37807" y="21043"/>
                  </a:lnTo>
                  <a:lnTo>
                    <a:pt x="38366" y="21640"/>
                  </a:lnTo>
                  <a:lnTo>
                    <a:pt x="38836" y="21793"/>
                  </a:lnTo>
                  <a:lnTo>
                    <a:pt x="40106" y="21793"/>
                  </a:lnTo>
                  <a:lnTo>
                    <a:pt x="40576" y="21653"/>
                  </a:lnTo>
                  <a:lnTo>
                    <a:pt x="41173" y="21069"/>
                  </a:lnTo>
                  <a:lnTo>
                    <a:pt x="41325" y="20739"/>
                  </a:lnTo>
                  <a:lnTo>
                    <a:pt x="41325" y="19926"/>
                  </a:lnTo>
                  <a:close/>
                </a:path>
                <a:path w="106679" h="70484">
                  <a:moveTo>
                    <a:pt x="42392" y="31013"/>
                  </a:moveTo>
                  <a:lnTo>
                    <a:pt x="41605" y="31013"/>
                  </a:lnTo>
                  <a:lnTo>
                    <a:pt x="41605" y="35966"/>
                  </a:lnTo>
                  <a:lnTo>
                    <a:pt x="38519" y="31013"/>
                  </a:lnTo>
                  <a:lnTo>
                    <a:pt x="37541" y="31013"/>
                  </a:lnTo>
                  <a:lnTo>
                    <a:pt x="37541" y="37122"/>
                  </a:lnTo>
                  <a:lnTo>
                    <a:pt x="38328" y="37122"/>
                  </a:lnTo>
                  <a:lnTo>
                    <a:pt x="38328" y="32169"/>
                  </a:lnTo>
                  <a:lnTo>
                    <a:pt x="41465" y="37122"/>
                  </a:lnTo>
                  <a:lnTo>
                    <a:pt x="42392" y="37122"/>
                  </a:lnTo>
                  <a:lnTo>
                    <a:pt x="42392" y="31013"/>
                  </a:lnTo>
                  <a:close/>
                </a:path>
                <a:path w="106679" h="70484">
                  <a:moveTo>
                    <a:pt x="42849" y="63652"/>
                  </a:moveTo>
                  <a:lnTo>
                    <a:pt x="42138" y="63652"/>
                  </a:lnTo>
                  <a:lnTo>
                    <a:pt x="42138" y="62407"/>
                  </a:lnTo>
                  <a:lnTo>
                    <a:pt x="41376" y="62407"/>
                  </a:lnTo>
                  <a:lnTo>
                    <a:pt x="41376" y="63652"/>
                  </a:lnTo>
                  <a:lnTo>
                    <a:pt x="40779" y="63652"/>
                  </a:lnTo>
                  <a:lnTo>
                    <a:pt x="40779" y="64262"/>
                  </a:lnTo>
                  <a:lnTo>
                    <a:pt x="41376" y="64262"/>
                  </a:lnTo>
                  <a:lnTo>
                    <a:pt x="41376" y="67500"/>
                  </a:lnTo>
                  <a:lnTo>
                    <a:pt x="41440" y="67729"/>
                  </a:lnTo>
                  <a:lnTo>
                    <a:pt x="41694" y="68084"/>
                  </a:lnTo>
                  <a:lnTo>
                    <a:pt x="41935" y="68186"/>
                  </a:lnTo>
                  <a:lnTo>
                    <a:pt x="42392" y="68186"/>
                  </a:lnTo>
                  <a:lnTo>
                    <a:pt x="42760" y="68135"/>
                  </a:lnTo>
                  <a:lnTo>
                    <a:pt x="42849" y="67513"/>
                  </a:lnTo>
                  <a:lnTo>
                    <a:pt x="42456" y="67538"/>
                  </a:lnTo>
                  <a:lnTo>
                    <a:pt x="42189" y="67437"/>
                  </a:lnTo>
                  <a:lnTo>
                    <a:pt x="42138" y="64262"/>
                  </a:lnTo>
                  <a:lnTo>
                    <a:pt x="42849" y="64262"/>
                  </a:lnTo>
                  <a:lnTo>
                    <a:pt x="42849" y="63652"/>
                  </a:lnTo>
                  <a:close/>
                </a:path>
                <a:path w="106679" h="70484">
                  <a:moveTo>
                    <a:pt x="45580" y="19926"/>
                  </a:moveTo>
                  <a:lnTo>
                    <a:pt x="45440" y="19621"/>
                  </a:lnTo>
                  <a:lnTo>
                    <a:pt x="44958" y="19304"/>
                  </a:lnTo>
                  <a:lnTo>
                    <a:pt x="44602" y="19189"/>
                  </a:lnTo>
                  <a:lnTo>
                    <a:pt x="43357" y="18884"/>
                  </a:lnTo>
                  <a:lnTo>
                    <a:pt x="43192" y="18821"/>
                  </a:lnTo>
                  <a:lnTo>
                    <a:pt x="42887" y="18630"/>
                  </a:lnTo>
                  <a:lnTo>
                    <a:pt x="42786" y="18478"/>
                  </a:lnTo>
                  <a:lnTo>
                    <a:pt x="42786" y="18110"/>
                  </a:lnTo>
                  <a:lnTo>
                    <a:pt x="42862" y="17957"/>
                  </a:lnTo>
                  <a:lnTo>
                    <a:pt x="43154" y="17741"/>
                  </a:lnTo>
                  <a:lnTo>
                    <a:pt x="43370" y="17691"/>
                  </a:lnTo>
                  <a:lnTo>
                    <a:pt x="44069" y="17691"/>
                  </a:lnTo>
                  <a:lnTo>
                    <a:pt x="44373" y="17792"/>
                  </a:lnTo>
                  <a:lnTo>
                    <a:pt x="44538" y="17995"/>
                  </a:lnTo>
                  <a:lnTo>
                    <a:pt x="44653" y="18122"/>
                  </a:lnTo>
                  <a:lnTo>
                    <a:pt x="44716" y="18275"/>
                  </a:lnTo>
                  <a:lnTo>
                    <a:pt x="44729" y="18453"/>
                  </a:lnTo>
                  <a:lnTo>
                    <a:pt x="45427" y="18453"/>
                  </a:lnTo>
                  <a:lnTo>
                    <a:pt x="45440" y="18161"/>
                  </a:lnTo>
                  <a:lnTo>
                    <a:pt x="45351" y="17894"/>
                  </a:lnTo>
                  <a:lnTo>
                    <a:pt x="44869" y="17246"/>
                  </a:lnTo>
                  <a:lnTo>
                    <a:pt x="44386" y="17056"/>
                  </a:lnTo>
                  <a:lnTo>
                    <a:pt x="43205" y="17056"/>
                  </a:lnTo>
                  <a:lnTo>
                    <a:pt x="42786" y="17183"/>
                  </a:lnTo>
                  <a:lnTo>
                    <a:pt x="42176" y="17703"/>
                  </a:lnTo>
                  <a:lnTo>
                    <a:pt x="42024" y="18046"/>
                  </a:lnTo>
                  <a:lnTo>
                    <a:pt x="42024" y="18821"/>
                  </a:lnTo>
                  <a:lnTo>
                    <a:pt x="42189" y="19100"/>
                  </a:lnTo>
                  <a:lnTo>
                    <a:pt x="42697" y="19431"/>
                  </a:lnTo>
                  <a:lnTo>
                    <a:pt x="42976" y="19532"/>
                  </a:lnTo>
                  <a:lnTo>
                    <a:pt x="44272" y="19850"/>
                  </a:lnTo>
                  <a:lnTo>
                    <a:pt x="44475" y="19926"/>
                  </a:lnTo>
                  <a:lnTo>
                    <a:pt x="44754" y="20091"/>
                  </a:lnTo>
                  <a:lnTo>
                    <a:pt x="44843" y="20231"/>
                  </a:lnTo>
                  <a:lnTo>
                    <a:pt x="44843" y="20675"/>
                  </a:lnTo>
                  <a:lnTo>
                    <a:pt x="44742" y="20866"/>
                  </a:lnTo>
                  <a:lnTo>
                    <a:pt x="44310" y="21107"/>
                  </a:lnTo>
                  <a:lnTo>
                    <a:pt x="44069" y="21158"/>
                  </a:lnTo>
                  <a:lnTo>
                    <a:pt x="43332" y="21158"/>
                  </a:lnTo>
                  <a:lnTo>
                    <a:pt x="43002" y="21043"/>
                  </a:lnTo>
                  <a:lnTo>
                    <a:pt x="42710" y="20675"/>
                  </a:lnTo>
                  <a:lnTo>
                    <a:pt x="42646" y="20472"/>
                  </a:lnTo>
                  <a:lnTo>
                    <a:pt x="42621" y="20231"/>
                  </a:lnTo>
                  <a:lnTo>
                    <a:pt x="41897" y="20231"/>
                  </a:lnTo>
                  <a:lnTo>
                    <a:pt x="41922" y="20675"/>
                  </a:lnTo>
                  <a:lnTo>
                    <a:pt x="42075" y="21043"/>
                  </a:lnTo>
                  <a:lnTo>
                    <a:pt x="42621" y="21640"/>
                  </a:lnTo>
                  <a:lnTo>
                    <a:pt x="43091" y="21793"/>
                  </a:lnTo>
                  <a:lnTo>
                    <a:pt x="44373" y="21793"/>
                  </a:lnTo>
                  <a:lnTo>
                    <a:pt x="44831" y="21653"/>
                  </a:lnTo>
                  <a:lnTo>
                    <a:pt x="45427" y="21069"/>
                  </a:lnTo>
                  <a:lnTo>
                    <a:pt x="45580" y="20739"/>
                  </a:lnTo>
                  <a:lnTo>
                    <a:pt x="45580" y="19926"/>
                  </a:lnTo>
                  <a:close/>
                </a:path>
                <a:path w="106679" h="70484">
                  <a:moveTo>
                    <a:pt x="48145" y="31013"/>
                  </a:moveTo>
                  <a:lnTo>
                    <a:pt x="43180" y="31013"/>
                  </a:lnTo>
                  <a:lnTo>
                    <a:pt x="43180" y="31737"/>
                  </a:lnTo>
                  <a:lnTo>
                    <a:pt x="45237" y="31737"/>
                  </a:lnTo>
                  <a:lnTo>
                    <a:pt x="45237" y="37122"/>
                  </a:lnTo>
                  <a:lnTo>
                    <a:pt x="46075" y="37122"/>
                  </a:lnTo>
                  <a:lnTo>
                    <a:pt x="46075" y="31737"/>
                  </a:lnTo>
                  <a:lnTo>
                    <a:pt x="48145" y="31737"/>
                  </a:lnTo>
                  <a:lnTo>
                    <a:pt x="48145" y="31013"/>
                  </a:lnTo>
                  <a:close/>
                </a:path>
                <a:path w="106679" h="70484">
                  <a:moveTo>
                    <a:pt x="50965" y="62001"/>
                  </a:moveTo>
                  <a:lnTo>
                    <a:pt x="50038" y="62001"/>
                  </a:lnTo>
                  <a:lnTo>
                    <a:pt x="48310" y="67208"/>
                  </a:lnTo>
                  <a:lnTo>
                    <a:pt x="46545" y="62001"/>
                  </a:lnTo>
                  <a:lnTo>
                    <a:pt x="45631" y="62001"/>
                  </a:lnTo>
                  <a:lnTo>
                    <a:pt x="47866" y="68110"/>
                  </a:lnTo>
                  <a:lnTo>
                    <a:pt x="48742" y="68110"/>
                  </a:lnTo>
                  <a:lnTo>
                    <a:pt x="50965" y="62001"/>
                  </a:lnTo>
                  <a:close/>
                </a:path>
                <a:path w="106679" h="70484">
                  <a:moveTo>
                    <a:pt x="53352" y="15506"/>
                  </a:moveTo>
                  <a:lnTo>
                    <a:pt x="48399" y="15506"/>
                  </a:lnTo>
                  <a:lnTo>
                    <a:pt x="48399" y="16243"/>
                  </a:lnTo>
                  <a:lnTo>
                    <a:pt x="50457" y="16243"/>
                  </a:lnTo>
                  <a:lnTo>
                    <a:pt x="50457" y="21628"/>
                  </a:lnTo>
                  <a:lnTo>
                    <a:pt x="51295" y="21628"/>
                  </a:lnTo>
                  <a:lnTo>
                    <a:pt x="51295" y="16243"/>
                  </a:lnTo>
                  <a:lnTo>
                    <a:pt x="53352" y="16243"/>
                  </a:lnTo>
                  <a:lnTo>
                    <a:pt x="53352" y="15506"/>
                  </a:lnTo>
                  <a:close/>
                </a:path>
                <a:path w="106679" h="70484">
                  <a:moveTo>
                    <a:pt x="55143" y="15506"/>
                  </a:moveTo>
                  <a:lnTo>
                    <a:pt x="54305" y="15506"/>
                  </a:lnTo>
                  <a:lnTo>
                    <a:pt x="54305" y="21628"/>
                  </a:lnTo>
                  <a:lnTo>
                    <a:pt x="55143" y="21628"/>
                  </a:lnTo>
                  <a:lnTo>
                    <a:pt x="55143" y="15506"/>
                  </a:lnTo>
                  <a:close/>
                </a:path>
                <a:path w="106679" h="70484">
                  <a:moveTo>
                    <a:pt x="56680" y="68110"/>
                  </a:moveTo>
                  <a:lnTo>
                    <a:pt x="56019" y="66281"/>
                  </a:lnTo>
                  <a:lnTo>
                    <a:pt x="55778" y="65608"/>
                  </a:lnTo>
                  <a:lnTo>
                    <a:pt x="54889" y="63157"/>
                  </a:lnTo>
                  <a:lnTo>
                    <a:pt x="54889" y="65608"/>
                  </a:lnTo>
                  <a:lnTo>
                    <a:pt x="52971" y="65608"/>
                  </a:lnTo>
                  <a:lnTo>
                    <a:pt x="53962" y="62903"/>
                  </a:lnTo>
                  <a:lnTo>
                    <a:pt x="54889" y="65608"/>
                  </a:lnTo>
                  <a:lnTo>
                    <a:pt x="54889" y="63157"/>
                  </a:lnTo>
                  <a:lnTo>
                    <a:pt x="54800" y="62903"/>
                  </a:lnTo>
                  <a:lnTo>
                    <a:pt x="54470" y="62001"/>
                  </a:lnTo>
                  <a:lnTo>
                    <a:pt x="53530" y="62001"/>
                  </a:lnTo>
                  <a:lnTo>
                    <a:pt x="51219" y="68110"/>
                  </a:lnTo>
                  <a:lnTo>
                    <a:pt x="52070" y="68110"/>
                  </a:lnTo>
                  <a:lnTo>
                    <a:pt x="52730" y="66281"/>
                  </a:lnTo>
                  <a:lnTo>
                    <a:pt x="55156" y="66281"/>
                  </a:lnTo>
                  <a:lnTo>
                    <a:pt x="55778" y="68110"/>
                  </a:lnTo>
                  <a:lnTo>
                    <a:pt x="56680" y="68110"/>
                  </a:lnTo>
                  <a:close/>
                </a:path>
                <a:path w="106679" h="70484">
                  <a:moveTo>
                    <a:pt x="61341" y="15506"/>
                  </a:moveTo>
                  <a:lnTo>
                    <a:pt x="60553" y="15506"/>
                  </a:lnTo>
                  <a:lnTo>
                    <a:pt x="60553" y="20472"/>
                  </a:lnTo>
                  <a:lnTo>
                    <a:pt x="57467" y="15506"/>
                  </a:lnTo>
                  <a:lnTo>
                    <a:pt x="56489" y="15506"/>
                  </a:lnTo>
                  <a:lnTo>
                    <a:pt x="56489" y="21628"/>
                  </a:lnTo>
                  <a:lnTo>
                    <a:pt x="57277" y="21628"/>
                  </a:lnTo>
                  <a:lnTo>
                    <a:pt x="57277" y="16675"/>
                  </a:lnTo>
                  <a:lnTo>
                    <a:pt x="60413" y="21628"/>
                  </a:lnTo>
                  <a:lnTo>
                    <a:pt x="61341" y="21628"/>
                  </a:lnTo>
                  <a:lnTo>
                    <a:pt x="61341" y="15506"/>
                  </a:lnTo>
                  <a:close/>
                </a:path>
                <a:path w="106679" h="70484">
                  <a:moveTo>
                    <a:pt x="62611" y="67970"/>
                  </a:moveTo>
                  <a:lnTo>
                    <a:pt x="62484" y="67919"/>
                  </a:lnTo>
                  <a:lnTo>
                    <a:pt x="62293" y="67310"/>
                  </a:lnTo>
                  <a:lnTo>
                    <a:pt x="62179" y="65646"/>
                  </a:lnTo>
                  <a:lnTo>
                    <a:pt x="62064" y="65493"/>
                  </a:lnTo>
                  <a:lnTo>
                    <a:pt x="61937" y="65328"/>
                  </a:lnTo>
                  <a:lnTo>
                    <a:pt x="61760" y="65201"/>
                  </a:lnTo>
                  <a:lnTo>
                    <a:pt x="61518" y="65100"/>
                  </a:lnTo>
                  <a:lnTo>
                    <a:pt x="61785" y="64973"/>
                  </a:lnTo>
                  <a:lnTo>
                    <a:pt x="61988" y="64795"/>
                  </a:lnTo>
                  <a:lnTo>
                    <a:pt x="62242" y="64414"/>
                  </a:lnTo>
                  <a:lnTo>
                    <a:pt x="62268" y="62750"/>
                  </a:lnTo>
                  <a:lnTo>
                    <a:pt x="62090" y="62458"/>
                  </a:lnTo>
                  <a:lnTo>
                    <a:pt x="61544" y="62217"/>
                  </a:lnTo>
                  <a:lnTo>
                    <a:pt x="61544" y="63296"/>
                  </a:lnTo>
                  <a:lnTo>
                    <a:pt x="61429" y="64414"/>
                  </a:lnTo>
                  <a:lnTo>
                    <a:pt x="60972" y="64719"/>
                  </a:lnTo>
                  <a:lnTo>
                    <a:pt x="60667" y="64795"/>
                  </a:lnTo>
                  <a:lnTo>
                    <a:pt x="58356" y="64795"/>
                  </a:lnTo>
                  <a:lnTo>
                    <a:pt x="58356" y="62712"/>
                  </a:lnTo>
                  <a:lnTo>
                    <a:pt x="60667" y="62712"/>
                  </a:lnTo>
                  <a:lnTo>
                    <a:pt x="60896" y="62750"/>
                  </a:lnTo>
                  <a:lnTo>
                    <a:pt x="61379" y="62992"/>
                  </a:lnTo>
                  <a:lnTo>
                    <a:pt x="61544" y="63296"/>
                  </a:lnTo>
                  <a:lnTo>
                    <a:pt x="61544" y="62217"/>
                  </a:lnTo>
                  <a:lnTo>
                    <a:pt x="61214" y="62064"/>
                  </a:lnTo>
                  <a:lnTo>
                    <a:pt x="60833" y="62001"/>
                  </a:lnTo>
                  <a:lnTo>
                    <a:pt x="57531" y="62001"/>
                  </a:lnTo>
                  <a:lnTo>
                    <a:pt x="57531" y="68110"/>
                  </a:lnTo>
                  <a:lnTo>
                    <a:pt x="58356" y="68110"/>
                  </a:lnTo>
                  <a:lnTo>
                    <a:pt x="58356" y="65493"/>
                  </a:lnTo>
                  <a:lnTo>
                    <a:pt x="60591" y="65493"/>
                  </a:lnTo>
                  <a:lnTo>
                    <a:pt x="60833" y="65532"/>
                  </a:lnTo>
                  <a:lnTo>
                    <a:pt x="61277" y="65735"/>
                  </a:lnTo>
                  <a:lnTo>
                    <a:pt x="61366" y="65913"/>
                  </a:lnTo>
                  <a:lnTo>
                    <a:pt x="61493" y="67310"/>
                  </a:lnTo>
                  <a:lnTo>
                    <a:pt x="61595" y="68110"/>
                  </a:lnTo>
                  <a:lnTo>
                    <a:pt x="62611" y="68110"/>
                  </a:lnTo>
                  <a:lnTo>
                    <a:pt x="62611" y="67970"/>
                  </a:lnTo>
                  <a:close/>
                </a:path>
                <a:path w="106679" h="70484">
                  <a:moveTo>
                    <a:pt x="67614" y="15506"/>
                  </a:moveTo>
                  <a:lnTo>
                    <a:pt x="66649" y="15506"/>
                  </a:lnTo>
                  <a:lnTo>
                    <a:pt x="64884" y="18453"/>
                  </a:lnTo>
                  <a:lnTo>
                    <a:pt x="63131" y="15506"/>
                  </a:lnTo>
                  <a:lnTo>
                    <a:pt x="62166" y="15506"/>
                  </a:lnTo>
                  <a:lnTo>
                    <a:pt x="64477" y="19164"/>
                  </a:lnTo>
                  <a:lnTo>
                    <a:pt x="64477" y="21628"/>
                  </a:lnTo>
                  <a:lnTo>
                    <a:pt x="65303" y="21628"/>
                  </a:lnTo>
                  <a:lnTo>
                    <a:pt x="65303" y="19164"/>
                  </a:lnTo>
                  <a:lnTo>
                    <a:pt x="67614" y="15506"/>
                  </a:lnTo>
                  <a:close/>
                </a:path>
                <a:path w="106679" h="70484">
                  <a:moveTo>
                    <a:pt x="68745" y="65862"/>
                  </a:moveTo>
                  <a:lnTo>
                    <a:pt x="67932" y="65862"/>
                  </a:lnTo>
                  <a:lnTo>
                    <a:pt x="67843" y="66268"/>
                  </a:lnTo>
                  <a:lnTo>
                    <a:pt x="67729" y="66586"/>
                  </a:lnTo>
                  <a:lnTo>
                    <a:pt x="67233" y="67310"/>
                  </a:lnTo>
                  <a:lnTo>
                    <a:pt x="66776" y="67538"/>
                  </a:lnTo>
                  <a:lnTo>
                    <a:pt x="65493" y="67538"/>
                  </a:lnTo>
                  <a:lnTo>
                    <a:pt x="64998" y="67322"/>
                  </a:lnTo>
                  <a:lnTo>
                    <a:pt x="64325" y="66433"/>
                  </a:lnTo>
                  <a:lnTo>
                    <a:pt x="64160" y="65849"/>
                  </a:lnTo>
                  <a:lnTo>
                    <a:pt x="64160" y="64262"/>
                  </a:lnTo>
                  <a:lnTo>
                    <a:pt x="64350" y="63614"/>
                  </a:lnTo>
                  <a:lnTo>
                    <a:pt x="65087" y="62763"/>
                  </a:lnTo>
                  <a:lnTo>
                    <a:pt x="65570" y="62560"/>
                  </a:lnTo>
                  <a:lnTo>
                    <a:pt x="66675" y="62560"/>
                  </a:lnTo>
                  <a:lnTo>
                    <a:pt x="67056" y="62661"/>
                  </a:lnTo>
                  <a:lnTo>
                    <a:pt x="67602" y="63131"/>
                  </a:lnTo>
                  <a:lnTo>
                    <a:pt x="67779" y="63436"/>
                  </a:lnTo>
                  <a:lnTo>
                    <a:pt x="67881" y="63830"/>
                  </a:lnTo>
                  <a:lnTo>
                    <a:pt x="68681" y="63830"/>
                  </a:lnTo>
                  <a:lnTo>
                    <a:pt x="68630" y="63309"/>
                  </a:lnTo>
                  <a:lnTo>
                    <a:pt x="68402" y="62852"/>
                  </a:lnTo>
                  <a:lnTo>
                    <a:pt x="67970" y="62445"/>
                  </a:lnTo>
                  <a:lnTo>
                    <a:pt x="67538" y="62039"/>
                  </a:lnTo>
                  <a:lnTo>
                    <a:pt x="66941" y="61836"/>
                  </a:lnTo>
                  <a:lnTo>
                    <a:pt x="65265" y="61836"/>
                  </a:lnTo>
                  <a:lnTo>
                    <a:pt x="64554" y="62141"/>
                  </a:lnTo>
                  <a:lnTo>
                    <a:pt x="63550" y="63347"/>
                  </a:lnTo>
                  <a:lnTo>
                    <a:pt x="63322" y="64084"/>
                  </a:lnTo>
                  <a:lnTo>
                    <a:pt x="63322" y="66179"/>
                  </a:lnTo>
                  <a:lnTo>
                    <a:pt x="63639" y="67056"/>
                  </a:lnTo>
                  <a:lnTo>
                    <a:pt x="64757" y="68059"/>
                  </a:lnTo>
                  <a:lnTo>
                    <a:pt x="65354" y="68275"/>
                  </a:lnTo>
                  <a:lnTo>
                    <a:pt x="66878" y="68275"/>
                  </a:lnTo>
                  <a:lnTo>
                    <a:pt x="67538" y="68008"/>
                  </a:lnTo>
                  <a:lnTo>
                    <a:pt x="68427" y="67043"/>
                  </a:lnTo>
                  <a:lnTo>
                    <a:pt x="68668" y="66509"/>
                  </a:lnTo>
                  <a:lnTo>
                    <a:pt x="68745" y="65862"/>
                  </a:lnTo>
                  <a:close/>
                </a:path>
                <a:path w="106679" h="70484">
                  <a:moveTo>
                    <a:pt x="72898" y="19062"/>
                  </a:moveTo>
                  <a:lnTo>
                    <a:pt x="72631" y="18757"/>
                  </a:lnTo>
                  <a:lnTo>
                    <a:pt x="72453" y="18592"/>
                  </a:lnTo>
                  <a:lnTo>
                    <a:pt x="72212" y="18453"/>
                  </a:lnTo>
                  <a:lnTo>
                    <a:pt x="72186" y="19367"/>
                  </a:lnTo>
                  <a:lnTo>
                    <a:pt x="72123" y="20294"/>
                  </a:lnTo>
                  <a:lnTo>
                    <a:pt x="71767" y="20777"/>
                  </a:lnTo>
                  <a:lnTo>
                    <a:pt x="71412" y="20916"/>
                  </a:lnTo>
                  <a:lnTo>
                    <a:pt x="69113" y="20916"/>
                  </a:lnTo>
                  <a:lnTo>
                    <a:pt x="69113" y="18757"/>
                  </a:lnTo>
                  <a:lnTo>
                    <a:pt x="71107" y="18757"/>
                  </a:lnTo>
                  <a:lnTo>
                    <a:pt x="71386" y="18808"/>
                  </a:lnTo>
                  <a:lnTo>
                    <a:pt x="71996" y="19062"/>
                  </a:lnTo>
                  <a:lnTo>
                    <a:pt x="72186" y="19367"/>
                  </a:lnTo>
                  <a:lnTo>
                    <a:pt x="72186" y="18453"/>
                  </a:lnTo>
                  <a:lnTo>
                    <a:pt x="71907" y="18326"/>
                  </a:lnTo>
                  <a:lnTo>
                    <a:pt x="72110" y="18224"/>
                  </a:lnTo>
                  <a:lnTo>
                    <a:pt x="72288" y="18097"/>
                  </a:lnTo>
                  <a:lnTo>
                    <a:pt x="72555" y="17792"/>
                  </a:lnTo>
                  <a:lnTo>
                    <a:pt x="72631" y="16408"/>
                  </a:lnTo>
                  <a:lnTo>
                    <a:pt x="72491" y="16205"/>
                  </a:lnTo>
                  <a:lnTo>
                    <a:pt x="72148" y="15722"/>
                  </a:lnTo>
                  <a:lnTo>
                    <a:pt x="71882" y="15621"/>
                  </a:lnTo>
                  <a:lnTo>
                    <a:pt x="71882" y="16700"/>
                  </a:lnTo>
                  <a:lnTo>
                    <a:pt x="71780" y="17729"/>
                  </a:lnTo>
                  <a:lnTo>
                    <a:pt x="71247" y="18046"/>
                  </a:lnTo>
                  <a:lnTo>
                    <a:pt x="70967" y="18097"/>
                  </a:lnTo>
                  <a:lnTo>
                    <a:pt x="69113" y="18097"/>
                  </a:lnTo>
                  <a:lnTo>
                    <a:pt x="69113" y="16205"/>
                  </a:lnTo>
                  <a:lnTo>
                    <a:pt x="70954" y="16205"/>
                  </a:lnTo>
                  <a:lnTo>
                    <a:pt x="71221" y="16243"/>
                  </a:lnTo>
                  <a:lnTo>
                    <a:pt x="71729" y="16459"/>
                  </a:lnTo>
                  <a:lnTo>
                    <a:pt x="71882" y="16700"/>
                  </a:lnTo>
                  <a:lnTo>
                    <a:pt x="71882" y="15621"/>
                  </a:lnTo>
                  <a:lnTo>
                    <a:pt x="71640" y="15506"/>
                  </a:lnTo>
                  <a:lnTo>
                    <a:pt x="68300" y="15506"/>
                  </a:lnTo>
                  <a:lnTo>
                    <a:pt x="68300" y="21628"/>
                  </a:lnTo>
                  <a:lnTo>
                    <a:pt x="71691" y="21628"/>
                  </a:lnTo>
                  <a:lnTo>
                    <a:pt x="72288" y="21386"/>
                  </a:lnTo>
                  <a:lnTo>
                    <a:pt x="72644" y="20916"/>
                  </a:lnTo>
                  <a:lnTo>
                    <a:pt x="72898" y="20586"/>
                  </a:lnTo>
                  <a:lnTo>
                    <a:pt x="72898" y="19062"/>
                  </a:lnTo>
                  <a:close/>
                </a:path>
                <a:path w="106679" h="70484">
                  <a:moveTo>
                    <a:pt x="74612" y="62001"/>
                  </a:moveTo>
                  <a:lnTo>
                    <a:pt x="73787" y="62001"/>
                  </a:lnTo>
                  <a:lnTo>
                    <a:pt x="73787" y="64528"/>
                  </a:lnTo>
                  <a:lnTo>
                    <a:pt x="70599" y="64528"/>
                  </a:lnTo>
                  <a:lnTo>
                    <a:pt x="70599" y="62001"/>
                  </a:lnTo>
                  <a:lnTo>
                    <a:pt x="69773" y="62001"/>
                  </a:lnTo>
                  <a:lnTo>
                    <a:pt x="69773" y="68110"/>
                  </a:lnTo>
                  <a:lnTo>
                    <a:pt x="70599" y="68110"/>
                  </a:lnTo>
                  <a:lnTo>
                    <a:pt x="70599" y="65252"/>
                  </a:lnTo>
                  <a:lnTo>
                    <a:pt x="73787" y="65252"/>
                  </a:lnTo>
                  <a:lnTo>
                    <a:pt x="73787" y="68110"/>
                  </a:lnTo>
                  <a:lnTo>
                    <a:pt x="74612" y="68110"/>
                  </a:lnTo>
                  <a:lnTo>
                    <a:pt x="74612" y="62001"/>
                  </a:lnTo>
                  <a:close/>
                </a:path>
                <a:path w="106679" h="70484">
                  <a:moveTo>
                    <a:pt x="77939" y="20904"/>
                  </a:moveTo>
                  <a:lnTo>
                    <a:pt x="74841" y="20904"/>
                  </a:lnTo>
                  <a:lnTo>
                    <a:pt x="74841" y="15506"/>
                  </a:lnTo>
                  <a:lnTo>
                    <a:pt x="74015" y="15506"/>
                  </a:lnTo>
                  <a:lnTo>
                    <a:pt x="74015" y="21628"/>
                  </a:lnTo>
                  <a:lnTo>
                    <a:pt x="77939" y="21628"/>
                  </a:lnTo>
                  <a:lnTo>
                    <a:pt x="77939" y="20904"/>
                  </a:lnTo>
                  <a:close/>
                </a:path>
                <a:path w="106679" h="70484">
                  <a:moveTo>
                    <a:pt x="80835" y="68110"/>
                  </a:moveTo>
                  <a:lnTo>
                    <a:pt x="80175" y="66281"/>
                  </a:lnTo>
                  <a:lnTo>
                    <a:pt x="79921" y="65608"/>
                  </a:lnTo>
                  <a:lnTo>
                    <a:pt x="79044" y="63195"/>
                  </a:lnTo>
                  <a:lnTo>
                    <a:pt x="79044" y="65608"/>
                  </a:lnTo>
                  <a:lnTo>
                    <a:pt x="77127" y="65608"/>
                  </a:lnTo>
                  <a:lnTo>
                    <a:pt x="78117" y="62903"/>
                  </a:lnTo>
                  <a:lnTo>
                    <a:pt x="79044" y="65608"/>
                  </a:lnTo>
                  <a:lnTo>
                    <a:pt x="79044" y="63195"/>
                  </a:lnTo>
                  <a:lnTo>
                    <a:pt x="78943" y="62903"/>
                  </a:lnTo>
                  <a:lnTo>
                    <a:pt x="78613" y="62001"/>
                  </a:lnTo>
                  <a:lnTo>
                    <a:pt x="77673" y="62001"/>
                  </a:lnTo>
                  <a:lnTo>
                    <a:pt x="75374" y="68110"/>
                  </a:lnTo>
                  <a:lnTo>
                    <a:pt x="76225" y="68110"/>
                  </a:lnTo>
                  <a:lnTo>
                    <a:pt x="76885" y="66281"/>
                  </a:lnTo>
                  <a:lnTo>
                    <a:pt x="79311" y="66281"/>
                  </a:lnTo>
                  <a:lnTo>
                    <a:pt x="79921" y="68110"/>
                  </a:lnTo>
                  <a:lnTo>
                    <a:pt x="80835" y="68110"/>
                  </a:lnTo>
                  <a:close/>
                </a:path>
                <a:path w="106679" h="70484">
                  <a:moveTo>
                    <a:pt x="84391" y="17614"/>
                  </a:moveTo>
                  <a:lnTo>
                    <a:pt x="84188" y="16929"/>
                  </a:lnTo>
                  <a:lnTo>
                    <a:pt x="83553" y="16078"/>
                  </a:lnTo>
                  <a:lnTo>
                    <a:pt x="83502" y="17614"/>
                  </a:lnTo>
                  <a:lnTo>
                    <a:pt x="83375" y="19761"/>
                  </a:lnTo>
                  <a:lnTo>
                    <a:pt x="82727" y="20802"/>
                  </a:lnTo>
                  <a:lnTo>
                    <a:pt x="82194" y="21069"/>
                  </a:lnTo>
                  <a:lnTo>
                    <a:pt x="80695" y="21069"/>
                  </a:lnTo>
                  <a:lnTo>
                    <a:pt x="80251" y="20866"/>
                  </a:lnTo>
                  <a:lnTo>
                    <a:pt x="80124" y="20802"/>
                  </a:lnTo>
                  <a:lnTo>
                    <a:pt x="79463" y="19900"/>
                  </a:lnTo>
                  <a:lnTo>
                    <a:pt x="79349" y="17614"/>
                  </a:lnTo>
                  <a:lnTo>
                    <a:pt x="79489" y="17183"/>
                  </a:lnTo>
                  <a:lnTo>
                    <a:pt x="80289" y="16294"/>
                  </a:lnTo>
                  <a:lnTo>
                    <a:pt x="80810" y="16078"/>
                  </a:lnTo>
                  <a:lnTo>
                    <a:pt x="82092" y="16078"/>
                  </a:lnTo>
                  <a:lnTo>
                    <a:pt x="82588" y="16294"/>
                  </a:lnTo>
                  <a:lnTo>
                    <a:pt x="83350" y="17183"/>
                  </a:lnTo>
                  <a:lnTo>
                    <a:pt x="83502" y="17614"/>
                  </a:lnTo>
                  <a:lnTo>
                    <a:pt x="83502" y="16014"/>
                  </a:lnTo>
                  <a:lnTo>
                    <a:pt x="83273" y="15697"/>
                  </a:lnTo>
                  <a:lnTo>
                    <a:pt x="82461" y="15341"/>
                  </a:lnTo>
                  <a:lnTo>
                    <a:pt x="80352" y="15341"/>
                  </a:lnTo>
                  <a:lnTo>
                    <a:pt x="79578" y="15722"/>
                  </a:lnTo>
                  <a:lnTo>
                    <a:pt x="78740" y="16929"/>
                  </a:lnTo>
                  <a:lnTo>
                    <a:pt x="78613" y="17170"/>
                  </a:lnTo>
                  <a:lnTo>
                    <a:pt x="78473" y="17614"/>
                  </a:lnTo>
                  <a:lnTo>
                    <a:pt x="78549" y="19900"/>
                  </a:lnTo>
                  <a:lnTo>
                    <a:pt x="78676" y="20281"/>
                  </a:lnTo>
                  <a:lnTo>
                    <a:pt x="79095" y="20802"/>
                  </a:lnTo>
                  <a:lnTo>
                    <a:pt x="79692" y="21488"/>
                  </a:lnTo>
                  <a:lnTo>
                    <a:pt x="80429" y="21805"/>
                  </a:lnTo>
                  <a:lnTo>
                    <a:pt x="82372" y="21805"/>
                  </a:lnTo>
                  <a:lnTo>
                    <a:pt x="83146" y="21450"/>
                  </a:lnTo>
                  <a:lnTo>
                    <a:pt x="83451" y="21069"/>
                  </a:lnTo>
                  <a:lnTo>
                    <a:pt x="84162" y="20129"/>
                  </a:lnTo>
                  <a:lnTo>
                    <a:pt x="84277" y="19761"/>
                  </a:lnTo>
                  <a:lnTo>
                    <a:pt x="84391" y="17614"/>
                  </a:lnTo>
                  <a:close/>
                </a:path>
                <a:path w="106679" h="70484">
                  <a:moveTo>
                    <a:pt x="86766" y="67970"/>
                  </a:moveTo>
                  <a:lnTo>
                    <a:pt x="86639" y="67919"/>
                  </a:lnTo>
                  <a:lnTo>
                    <a:pt x="86448" y="67310"/>
                  </a:lnTo>
                  <a:lnTo>
                    <a:pt x="86334" y="65646"/>
                  </a:lnTo>
                  <a:lnTo>
                    <a:pt x="86207" y="65493"/>
                  </a:lnTo>
                  <a:lnTo>
                    <a:pt x="86093" y="65328"/>
                  </a:lnTo>
                  <a:lnTo>
                    <a:pt x="85902" y="65201"/>
                  </a:lnTo>
                  <a:lnTo>
                    <a:pt x="85674" y="65100"/>
                  </a:lnTo>
                  <a:lnTo>
                    <a:pt x="85940" y="64973"/>
                  </a:lnTo>
                  <a:lnTo>
                    <a:pt x="86131" y="64795"/>
                  </a:lnTo>
                  <a:lnTo>
                    <a:pt x="86398" y="64414"/>
                  </a:lnTo>
                  <a:lnTo>
                    <a:pt x="86423" y="62750"/>
                  </a:lnTo>
                  <a:lnTo>
                    <a:pt x="86245" y="62458"/>
                  </a:lnTo>
                  <a:lnTo>
                    <a:pt x="85686" y="62217"/>
                  </a:lnTo>
                  <a:lnTo>
                    <a:pt x="85686" y="63296"/>
                  </a:lnTo>
                  <a:lnTo>
                    <a:pt x="85572" y="64414"/>
                  </a:lnTo>
                  <a:lnTo>
                    <a:pt x="85128" y="64719"/>
                  </a:lnTo>
                  <a:lnTo>
                    <a:pt x="84823" y="64795"/>
                  </a:lnTo>
                  <a:lnTo>
                    <a:pt x="82511" y="64795"/>
                  </a:lnTo>
                  <a:lnTo>
                    <a:pt x="82511" y="62712"/>
                  </a:lnTo>
                  <a:lnTo>
                    <a:pt x="84823" y="62712"/>
                  </a:lnTo>
                  <a:lnTo>
                    <a:pt x="85051" y="62750"/>
                  </a:lnTo>
                  <a:lnTo>
                    <a:pt x="85534" y="62992"/>
                  </a:lnTo>
                  <a:lnTo>
                    <a:pt x="85686" y="63296"/>
                  </a:lnTo>
                  <a:lnTo>
                    <a:pt x="85686" y="62217"/>
                  </a:lnTo>
                  <a:lnTo>
                    <a:pt x="85369" y="62064"/>
                  </a:lnTo>
                  <a:lnTo>
                    <a:pt x="84988" y="62001"/>
                  </a:lnTo>
                  <a:lnTo>
                    <a:pt x="81686" y="62001"/>
                  </a:lnTo>
                  <a:lnTo>
                    <a:pt x="81686" y="68110"/>
                  </a:lnTo>
                  <a:lnTo>
                    <a:pt x="82511" y="68110"/>
                  </a:lnTo>
                  <a:lnTo>
                    <a:pt x="82511" y="65493"/>
                  </a:lnTo>
                  <a:lnTo>
                    <a:pt x="84734" y="65493"/>
                  </a:lnTo>
                  <a:lnTo>
                    <a:pt x="84988" y="65532"/>
                  </a:lnTo>
                  <a:lnTo>
                    <a:pt x="85420" y="65735"/>
                  </a:lnTo>
                  <a:lnTo>
                    <a:pt x="85521" y="65913"/>
                  </a:lnTo>
                  <a:lnTo>
                    <a:pt x="85636" y="67310"/>
                  </a:lnTo>
                  <a:lnTo>
                    <a:pt x="85750" y="68110"/>
                  </a:lnTo>
                  <a:lnTo>
                    <a:pt x="86766" y="68110"/>
                  </a:lnTo>
                  <a:lnTo>
                    <a:pt x="86766" y="67970"/>
                  </a:lnTo>
                  <a:close/>
                </a:path>
                <a:path w="106679" h="70484">
                  <a:moveTo>
                    <a:pt x="89623" y="69850"/>
                  </a:moveTo>
                  <a:lnTo>
                    <a:pt x="89217" y="69075"/>
                  </a:lnTo>
                  <a:lnTo>
                    <a:pt x="88950" y="68491"/>
                  </a:lnTo>
                  <a:lnTo>
                    <a:pt x="88582" y="67411"/>
                  </a:lnTo>
                  <a:lnTo>
                    <a:pt x="88468" y="66675"/>
                  </a:lnTo>
                  <a:lnTo>
                    <a:pt x="88468" y="65074"/>
                  </a:lnTo>
                  <a:lnTo>
                    <a:pt x="88569" y="64376"/>
                  </a:lnTo>
                  <a:lnTo>
                    <a:pt x="88900" y="63360"/>
                  </a:lnTo>
                  <a:lnTo>
                    <a:pt x="89179" y="62750"/>
                  </a:lnTo>
                  <a:lnTo>
                    <a:pt x="89611" y="61899"/>
                  </a:lnTo>
                  <a:lnTo>
                    <a:pt x="89090" y="61899"/>
                  </a:lnTo>
                  <a:lnTo>
                    <a:pt x="88582" y="62712"/>
                  </a:lnTo>
                  <a:lnTo>
                    <a:pt x="88239" y="63322"/>
                  </a:lnTo>
                  <a:lnTo>
                    <a:pt x="87820" y="64363"/>
                  </a:lnTo>
                  <a:lnTo>
                    <a:pt x="87680" y="65100"/>
                  </a:lnTo>
                  <a:lnTo>
                    <a:pt x="87693" y="66370"/>
                  </a:lnTo>
                  <a:lnTo>
                    <a:pt x="89128" y="69850"/>
                  </a:lnTo>
                  <a:lnTo>
                    <a:pt x="89623" y="69850"/>
                  </a:lnTo>
                  <a:close/>
                </a:path>
                <a:path w="106679" h="70484">
                  <a:moveTo>
                    <a:pt x="89954" y="19062"/>
                  </a:moveTo>
                  <a:lnTo>
                    <a:pt x="89687" y="18757"/>
                  </a:lnTo>
                  <a:lnTo>
                    <a:pt x="89509" y="18592"/>
                  </a:lnTo>
                  <a:lnTo>
                    <a:pt x="89268" y="18453"/>
                  </a:lnTo>
                  <a:lnTo>
                    <a:pt x="89242" y="19367"/>
                  </a:lnTo>
                  <a:lnTo>
                    <a:pt x="89179" y="20294"/>
                  </a:lnTo>
                  <a:lnTo>
                    <a:pt x="88823" y="20777"/>
                  </a:lnTo>
                  <a:lnTo>
                    <a:pt x="88468" y="20916"/>
                  </a:lnTo>
                  <a:lnTo>
                    <a:pt x="86169" y="20916"/>
                  </a:lnTo>
                  <a:lnTo>
                    <a:pt x="86169" y="18757"/>
                  </a:lnTo>
                  <a:lnTo>
                    <a:pt x="88163" y="18757"/>
                  </a:lnTo>
                  <a:lnTo>
                    <a:pt x="88442" y="18808"/>
                  </a:lnTo>
                  <a:lnTo>
                    <a:pt x="89052" y="19062"/>
                  </a:lnTo>
                  <a:lnTo>
                    <a:pt x="89242" y="19367"/>
                  </a:lnTo>
                  <a:lnTo>
                    <a:pt x="89242" y="18453"/>
                  </a:lnTo>
                  <a:lnTo>
                    <a:pt x="88963" y="18326"/>
                  </a:lnTo>
                  <a:lnTo>
                    <a:pt x="89166" y="18224"/>
                  </a:lnTo>
                  <a:lnTo>
                    <a:pt x="89344" y="18097"/>
                  </a:lnTo>
                  <a:lnTo>
                    <a:pt x="89611" y="17792"/>
                  </a:lnTo>
                  <a:lnTo>
                    <a:pt x="89687" y="16408"/>
                  </a:lnTo>
                  <a:lnTo>
                    <a:pt x="89547" y="16205"/>
                  </a:lnTo>
                  <a:lnTo>
                    <a:pt x="89204" y="15722"/>
                  </a:lnTo>
                  <a:lnTo>
                    <a:pt x="88938" y="15621"/>
                  </a:lnTo>
                  <a:lnTo>
                    <a:pt x="88938" y="16700"/>
                  </a:lnTo>
                  <a:lnTo>
                    <a:pt x="88836" y="17729"/>
                  </a:lnTo>
                  <a:lnTo>
                    <a:pt x="88290" y="18046"/>
                  </a:lnTo>
                  <a:lnTo>
                    <a:pt x="88023" y="18097"/>
                  </a:lnTo>
                  <a:lnTo>
                    <a:pt x="86169" y="18097"/>
                  </a:lnTo>
                  <a:lnTo>
                    <a:pt x="86169" y="16205"/>
                  </a:lnTo>
                  <a:lnTo>
                    <a:pt x="88011" y="16205"/>
                  </a:lnTo>
                  <a:lnTo>
                    <a:pt x="88277" y="16243"/>
                  </a:lnTo>
                  <a:lnTo>
                    <a:pt x="88785" y="16459"/>
                  </a:lnTo>
                  <a:lnTo>
                    <a:pt x="88938" y="16700"/>
                  </a:lnTo>
                  <a:lnTo>
                    <a:pt x="88938" y="15621"/>
                  </a:lnTo>
                  <a:lnTo>
                    <a:pt x="88696" y="15506"/>
                  </a:lnTo>
                  <a:lnTo>
                    <a:pt x="85356" y="15506"/>
                  </a:lnTo>
                  <a:lnTo>
                    <a:pt x="85356" y="21628"/>
                  </a:lnTo>
                  <a:lnTo>
                    <a:pt x="88747" y="21628"/>
                  </a:lnTo>
                  <a:lnTo>
                    <a:pt x="89331" y="21386"/>
                  </a:lnTo>
                  <a:lnTo>
                    <a:pt x="89700" y="20916"/>
                  </a:lnTo>
                  <a:lnTo>
                    <a:pt x="89954" y="20586"/>
                  </a:lnTo>
                  <a:lnTo>
                    <a:pt x="89954" y="19062"/>
                  </a:lnTo>
                  <a:close/>
                </a:path>
                <a:path w="106679" h="70484">
                  <a:moveTo>
                    <a:pt x="94322" y="63461"/>
                  </a:moveTo>
                  <a:lnTo>
                    <a:pt x="94157" y="63055"/>
                  </a:lnTo>
                  <a:lnTo>
                    <a:pt x="93535" y="62318"/>
                  </a:lnTo>
                  <a:lnTo>
                    <a:pt x="93040" y="62128"/>
                  </a:lnTo>
                  <a:lnTo>
                    <a:pt x="91528" y="62128"/>
                  </a:lnTo>
                  <a:lnTo>
                    <a:pt x="90957" y="62420"/>
                  </a:lnTo>
                  <a:lnTo>
                    <a:pt x="90449" y="63322"/>
                  </a:lnTo>
                  <a:lnTo>
                    <a:pt x="90360" y="63754"/>
                  </a:lnTo>
                  <a:lnTo>
                    <a:pt x="90347" y="64262"/>
                  </a:lnTo>
                  <a:lnTo>
                    <a:pt x="91109" y="64262"/>
                  </a:lnTo>
                  <a:lnTo>
                    <a:pt x="91122" y="63893"/>
                  </a:lnTo>
                  <a:lnTo>
                    <a:pt x="91173" y="63614"/>
                  </a:lnTo>
                  <a:lnTo>
                    <a:pt x="91478" y="63017"/>
                  </a:lnTo>
                  <a:lnTo>
                    <a:pt x="91833" y="62814"/>
                  </a:lnTo>
                  <a:lnTo>
                    <a:pt x="92697" y="62814"/>
                  </a:lnTo>
                  <a:lnTo>
                    <a:pt x="92964" y="62928"/>
                  </a:lnTo>
                  <a:lnTo>
                    <a:pt x="93383" y="63334"/>
                  </a:lnTo>
                  <a:lnTo>
                    <a:pt x="93484" y="63601"/>
                  </a:lnTo>
                  <a:lnTo>
                    <a:pt x="93484" y="64249"/>
                  </a:lnTo>
                  <a:lnTo>
                    <a:pt x="93370" y="64516"/>
                  </a:lnTo>
                  <a:lnTo>
                    <a:pt x="93002" y="64884"/>
                  </a:lnTo>
                  <a:lnTo>
                    <a:pt x="92748" y="65062"/>
                  </a:lnTo>
                  <a:lnTo>
                    <a:pt x="91059" y="66040"/>
                  </a:lnTo>
                  <a:lnTo>
                    <a:pt x="90703" y="66395"/>
                  </a:lnTo>
                  <a:lnTo>
                    <a:pt x="90525" y="66776"/>
                  </a:lnTo>
                  <a:lnTo>
                    <a:pt x="90335" y="67144"/>
                  </a:lnTo>
                  <a:lnTo>
                    <a:pt x="90220" y="67602"/>
                  </a:lnTo>
                  <a:lnTo>
                    <a:pt x="90195" y="68110"/>
                  </a:lnTo>
                  <a:lnTo>
                    <a:pt x="94284" y="68110"/>
                  </a:lnTo>
                  <a:lnTo>
                    <a:pt x="94284" y="67398"/>
                  </a:lnTo>
                  <a:lnTo>
                    <a:pt x="91033" y="67398"/>
                  </a:lnTo>
                  <a:lnTo>
                    <a:pt x="91109" y="67106"/>
                  </a:lnTo>
                  <a:lnTo>
                    <a:pt x="91287" y="66840"/>
                  </a:lnTo>
                  <a:lnTo>
                    <a:pt x="91719" y="66471"/>
                  </a:lnTo>
                  <a:lnTo>
                    <a:pt x="91935" y="66319"/>
                  </a:lnTo>
                  <a:lnTo>
                    <a:pt x="93268" y="65570"/>
                  </a:lnTo>
                  <a:lnTo>
                    <a:pt x="93624" y="65341"/>
                  </a:lnTo>
                  <a:lnTo>
                    <a:pt x="94145" y="64808"/>
                  </a:lnTo>
                  <a:lnTo>
                    <a:pt x="94322" y="64401"/>
                  </a:lnTo>
                  <a:lnTo>
                    <a:pt x="94322" y="63461"/>
                  </a:lnTo>
                  <a:close/>
                </a:path>
                <a:path w="106679" h="70484">
                  <a:moveTo>
                    <a:pt x="99047" y="65582"/>
                  </a:moveTo>
                  <a:lnTo>
                    <a:pt x="98856" y="65138"/>
                  </a:lnTo>
                  <a:lnTo>
                    <a:pt x="98094" y="64439"/>
                  </a:lnTo>
                  <a:lnTo>
                    <a:pt x="97637" y="64262"/>
                  </a:lnTo>
                  <a:lnTo>
                    <a:pt x="96799" y="64262"/>
                  </a:lnTo>
                  <a:lnTo>
                    <a:pt x="96545" y="64300"/>
                  </a:lnTo>
                  <a:lnTo>
                    <a:pt x="96189" y="64452"/>
                  </a:lnTo>
                  <a:lnTo>
                    <a:pt x="96062" y="64528"/>
                  </a:lnTo>
                  <a:lnTo>
                    <a:pt x="95923" y="64630"/>
                  </a:lnTo>
                  <a:lnTo>
                    <a:pt x="96177" y="62979"/>
                  </a:lnTo>
                  <a:lnTo>
                    <a:pt x="98717" y="62979"/>
                  </a:lnTo>
                  <a:lnTo>
                    <a:pt x="98717" y="62255"/>
                  </a:lnTo>
                  <a:lnTo>
                    <a:pt x="95618" y="62255"/>
                  </a:lnTo>
                  <a:lnTo>
                    <a:pt x="95161" y="65455"/>
                  </a:lnTo>
                  <a:lnTo>
                    <a:pt x="95808" y="65493"/>
                  </a:lnTo>
                  <a:lnTo>
                    <a:pt x="95948" y="65316"/>
                  </a:lnTo>
                  <a:lnTo>
                    <a:pt x="96100" y="65176"/>
                  </a:lnTo>
                  <a:lnTo>
                    <a:pt x="96469" y="64985"/>
                  </a:lnTo>
                  <a:lnTo>
                    <a:pt x="96685" y="64935"/>
                  </a:lnTo>
                  <a:lnTo>
                    <a:pt x="97307" y="64935"/>
                  </a:lnTo>
                  <a:lnTo>
                    <a:pt x="97612" y="65049"/>
                  </a:lnTo>
                  <a:lnTo>
                    <a:pt x="98120" y="65506"/>
                  </a:lnTo>
                  <a:lnTo>
                    <a:pt x="98247" y="65824"/>
                  </a:lnTo>
                  <a:lnTo>
                    <a:pt x="98247" y="66586"/>
                  </a:lnTo>
                  <a:lnTo>
                    <a:pt x="98132" y="66890"/>
                  </a:lnTo>
                  <a:lnTo>
                    <a:pt x="97713" y="67462"/>
                  </a:lnTo>
                  <a:lnTo>
                    <a:pt x="97383" y="67602"/>
                  </a:lnTo>
                  <a:lnTo>
                    <a:pt x="96697" y="67602"/>
                  </a:lnTo>
                  <a:lnTo>
                    <a:pt x="96494" y="67564"/>
                  </a:lnTo>
                  <a:lnTo>
                    <a:pt x="95973" y="67322"/>
                  </a:lnTo>
                  <a:lnTo>
                    <a:pt x="95783" y="67017"/>
                  </a:lnTo>
                  <a:lnTo>
                    <a:pt x="95719" y="66586"/>
                  </a:lnTo>
                  <a:lnTo>
                    <a:pt x="94945" y="66586"/>
                  </a:lnTo>
                  <a:lnTo>
                    <a:pt x="94996" y="67157"/>
                  </a:lnTo>
                  <a:lnTo>
                    <a:pt x="95199" y="67576"/>
                  </a:lnTo>
                  <a:lnTo>
                    <a:pt x="95948" y="68122"/>
                  </a:lnTo>
                  <a:lnTo>
                    <a:pt x="96380" y="68262"/>
                  </a:lnTo>
                  <a:lnTo>
                    <a:pt x="97624" y="68262"/>
                  </a:lnTo>
                  <a:lnTo>
                    <a:pt x="98183" y="68046"/>
                  </a:lnTo>
                  <a:lnTo>
                    <a:pt x="98869" y="67183"/>
                  </a:lnTo>
                  <a:lnTo>
                    <a:pt x="99047" y="66687"/>
                  </a:lnTo>
                  <a:lnTo>
                    <a:pt x="99047" y="65582"/>
                  </a:lnTo>
                  <a:close/>
                </a:path>
                <a:path w="106679" h="70484">
                  <a:moveTo>
                    <a:pt x="103784" y="65582"/>
                  </a:moveTo>
                  <a:lnTo>
                    <a:pt x="103593" y="65138"/>
                  </a:lnTo>
                  <a:lnTo>
                    <a:pt x="102844" y="64439"/>
                  </a:lnTo>
                  <a:lnTo>
                    <a:pt x="102374" y="64262"/>
                  </a:lnTo>
                  <a:lnTo>
                    <a:pt x="101536" y="64262"/>
                  </a:lnTo>
                  <a:lnTo>
                    <a:pt x="101282" y="64300"/>
                  </a:lnTo>
                  <a:lnTo>
                    <a:pt x="100939" y="64452"/>
                  </a:lnTo>
                  <a:lnTo>
                    <a:pt x="100799" y="64528"/>
                  </a:lnTo>
                  <a:lnTo>
                    <a:pt x="100672" y="64630"/>
                  </a:lnTo>
                  <a:lnTo>
                    <a:pt x="100914" y="62979"/>
                  </a:lnTo>
                  <a:lnTo>
                    <a:pt x="103454" y="62979"/>
                  </a:lnTo>
                  <a:lnTo>
                    <a:pt x="103454" y="62255"/>
                  </a:lnTo>
                  <a:lnTo>
                    <a:pt x="100355" y="62255"/>
                  </a:lnTo>
                  <a:lnTo>
                    <a:pt x="99898" y="65455"/>
                  </a:lnTo>
                  <a:lnTo>
                    <a:pt x="100558" y="65493"/>
                  </a:lnTo>
                  <a:lnTo>
                    <a:pt x="100685" y="65316"/>
                  </a:lnTo>
                  <a:lnTo>
                    <a:pt x="100838" y="65176"/>
                  </a:lnTo>
                  <a:lnTo>
                    <a:pt x="101206" y="64985"/>
                  </a:lnTo>
                  <a:lnTo>
                    <a:pt x="101434" y="64935"/>
                  </a:lnTo>
                  <a:lnTo>
                    <a:pt x="102044" y="64935"/>
                  </a:lnTo>
                  <a:lnTo>
                    <a:pt x="102349" y="65049"/>
                  </a:lnTo>
                  <a:lnTo>
                    <a:pt x="102857" y="65506"/>
                  </a:lnTo>
                  <a:lnTo>
                    <a:pt x="102984" y="65824"/>
                  </a:lnTo>
                  <a:lnTo>
                    <a:pt x="102984" y="66586"/>
                  </a:lnTo>
                  <a:lnTo>
                    <a:pt x="102882" y="66890"/>
                  </a:lnTo>
                  <a:lnTo>
                    <a:pt x="102450" y="67462"/>
                  </a:lnTo>
                  <a:lnTo>
                    <a:pt x="102120" y="67602"/>
                  </a:lnTo>
                  <a:lnTo>
                    <a:pt x="101447" y="67602"/>
                  </a:lnTo>
                  <a:lnTo>
                    <a:pt x="101244" y="67564"/>
                  </a:lnTo>
                  <a:lnTo>
                    <a:pt x="100711" y="67322"/>
                  </a:lnTo>
                  <a:lnTo>
                    <a:pt x="100520" y="67017"/>
                  </a:lnTo>
                  <a:lnTo>
                    <a:pt x="100469" y="66586"/>
                  </a:lnTo>
                  <a:lnTo>
                    <a:pt x="99682" y="66586"/>
                  </a:lnTo>
                  <a:lnTo>
                    <a:pt x="99733" y="67157"/>
                  </a:lnTo>
                  <a:lnTo>
                    <a:pt x="99936" y="67576"/>
                  </a:lnTo>
                  <a:lnTo>
                    <a:pt x="100685" y="68122"/>
                  </a:lnTo>
                  <a:lnTo>
                    <a:pt x="101117" y="68262"/>
                  </a:lnTo>
                  <a:lnTo>
                    <a:pt x="102362" y="68262"/>
                  </a:lnTo>
                  <a:lnTo>
                    <a:pt x="102920" y="68046"/>
                  </a:lnTo>
                  <a:lnTo>
                    <a:pt x="103619" y="67183"/>
                  </a:lnTo>
                  <a:lnTo>
                    <a:pt x="103784" y="66687"/>
                  </a:lnTo>
                  <a:lnTo>
                    <a:pt x="103784" y="65582"/>
                  </a:lnTo>
                  <a:close/>
                </a:path>
                <a:path w="106679" h="70484">
                  <a:moveTo>
                    <a:pt x="106375" y="65506"/>
                  </a:moveTo>
                  <a:lnTo>
                    <a:pt x="104940" y="61899"/>
                  </a:lnTo>
                  <a:lnTo>
                    <a:pt x="104432" y="61899"/>
                  </a:lnTo>
                  <a:lnTo>
                    <a:pt x="104838" y="62674"/>
                  </a:lnTo>
                  <a:lnTo>
                    <a:pt x="105117" y="63258"/>
                  </a:lnTo>
                  <a:lnTo>
                    <a:pt x="105486" y="64338"/>
                  </a:lnTo>
                  <a:lnTo>
                    <a:pt x="105600" y="65074"/>
                  </a:lnTo>
                  <a:lnTo>
                    <a:pt x="105600" y="66675"/>
                  </a:lnTo>
                  <a:lnTo>
                    <a:pt x="105498" y="67373"/>
                  </a:lnTo>
                  <a:lnTo>
                    <a:pt x="105168" y="68364"/>
                  </a:lnTo>
                  <a:lnTo>
                    <a:pt x="104889" y="68986"/>
                  </a:lnTo>
                  <a:lnTo>
                    <a:pt x="104444" y="69850"/>
                  </a:lnTo>
                  <a:lnTo>
                    <a:pt x="104965" y="69850"/>
                  </a:lnTo>
                  <a:lnTo>
                    <a:pt x="105486" y="69049"/>
                  </a:lnTo>
                  <a:lnTo>
                    <a:pt x="105829" y="68440"/>
                  </a:lnTo>
                  <a:lnTo>
                    <a:pt x="106248" y="67386"/>
                  </a:lnTo>
                  <a:lnTo>
                    <a:pt x="106375" y="66649"/>
                  </a:lnTo>
                  <a:lnTo>
                    <a:pt x="106375" y="65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41658" y="1541347"/>
              <a:ext cx="106680" cy="85725"/>
            </a:xfrm>
            <a:custGeom>
              <a:avLst/>
              <a:gdLst/>
              <a:ahLst/>
              <a:cxnLst/>
              <a:rect l="l" t="t" r="r" b="b"/>
              <a:pathLst>
                <a:path w="106679" h="85725">
                  <a:moveTo>
                    <a:pt x="762" y="79260"/>
                  </a:moveTo>
                  <a:lnTo>
                    <a:pt x="0" y="79260"/>
                  </a:lnTo>
                  <a:lnTo>
                    <a:pt x="0" y="83693"/>
                  </a:lnTo>
                  <a:lnTo>
                    <a:pt x="762" y="83693"/>
                  </a:lnTo>
                  <a:lnTo>
                    <a:pt x="762" y="79260"/>
                  </a:lnTo>
                  <a:close/>
                </a:path>
                <a:path w="106679" h="85725">
                  <a:moveTo>
                    <a:pt x="762" y="77584"/>
                  </a:moveTo>
                  <a:lnTo>
                    <a:pt x="0" y="77584"/>
                  </a:lnTo>
                  <a:lnTo>
                    <a:pt x="0" y="78435"/>
                  </a:lnTo>
                  <a:lnTo>
                    <a:pt x="762" y="78435"/>
                  </a:lnTo>
                  <a:lnTo>
                    <a:pt x="762" y="77584"/>
                  </a:lnTo>
                  <a:close/>
                </a:path>
                <a:path w="106679" h="85725">
                  <a:moveTo>
                    <a:pt x="762" y="63754"/>
                  </a:moveTo>
                  <a:lnTo>
                    <a:pt x="0" y="63754"/>
                  </a:lnTo>
                  <a:lnTo>
                    <a:pt x="0" y="68199"/>
                  </a:lnTo>
                  <a:lnTo>
                    <a:pt x="762" y="68199"/>
                  </a:lnTo>
                  <a:lnTo>
                    <a:pt x="762" y="63754"/>
                  </a:lnTo>
                  <a:close/>
                </a:path>
                <a:path w="106679" h="85725">
                  <a:moveTo>
                    <a:pt x="762" y="62077"/>
                  </a:moveTo>
                  <a:lnTo>
                    <a:pt x="0" y="62077"/>
                  </a:lnTo>
                  <a:lnTo>
                    <a:pt x="0" y="62928"/>
                  </a:lnTo>
                  <a:lnTo>
                    <a:pt x="762" y="62928"/>
                  </a:lnTo>
                  <a:lnTo>
                    <a:pt x="762" y="62077"/>
                  </a:lnTo>
                  <a:close/>
                </a:path>
                <a:path w="106679" h="85725">
                  <a:moveTo>
                    <a:pt x="762" y="48260"/>
                  </a:moveTo>
                  <a:lnTo>
                    <a:pt x="0" y="48260"/>
                  </a:lnTo>
                  <a:lnTo>
                    <a:pt x="0" y="52705"/>
                  </a:lnTo>
                  <a:lnTo>
                    <a:pt x="762" y="52705"/>
                  </a:lnTo>
                  <a:lnTo>
                    <a:pt x="762" y="48260"/>
                  </a:lnTo>
                  <a:close/>
                </a:path>
                <a:path w="106679" h="85725">
                  <a:moveTo>
                    <a:pt x="762" y="46583"/>
                  </a:moveTo>
                  <a:lnTo>
                    <a:pt x="0" y="46583"/>
                  </a:lnTo>
                  <a:lnTo>
                    <a:pt x="0" y="47434"/>
                  </a:lnTo>
                  <a:lnTo>
                    <a:pt x="762" y="47434"/>
                  </a:lnTo>
                  <a:lnTo>
                    <a:pt x="762" y="46583"/>
                  </a:lnTo>
                  <a:close/>
                </a:path>
                <a:path w="106679" h="85725">
                  <a:moveTo>
                    <a:pt x="762" y="32766"/>
                  </a:moveTo>
                  <a:lnTo>
                    <a:pt x="0" y="32766"/>
                  </a:lnTo>
                  <a:lnTo>
                    <a:pt x="0" y="37211"/>
                  </a:lnTo>
                  <a:lnTo>
                    <a:pt x="762" y="37211"/>
                  </a:lnTo>
                  <a:lnTo>
                    <a:pt x="762" y="32766"/>
                  </a:lnTo>
                  <a:close/>
                </a:path>
                <a:path w="106679" h="85725">
                  <a:moveTo>
                    <a:pt x="762" y="31089"/>
                  </a:moveTo>
                  <a:lnTo>
                    <a:pt x="0" y="31089"/>
                  </a:lnTo>
                  <a:lnTo>
                    <a:pt x="0" y="31940"/>
                  </a:lnTo>
                  <a:lnTo>
                    <a:pt x="762" y="31940"/>
                  </a:lnTo>
                  <a:lnTo>
                    <a:pt x="762" y="31089"/>
                  </a:lnTo>
                  <a:close/>
                </a:path>
                <a:path w="106679" h="85725">
                  <a:moveTo>
                    <a:pt x="762" y="17272"/>
                  </a:moveTo>
                  <a:lnTo>
                    <a:pt x="0" y="17272"/>
                  </a:lnTo>
                  <a:lnTo>
                    <a:pt x="0" y="21704"/>
                  </a:lnTo>
                  <a:lnTo>
                    <a:pt x="762" y="21704"/>
                  </a:lnTo>
                  <a:lnTo>
                    <a:pt x="762" y="17272"/>
                  </a:lnTo>
                  <a:close/>
                </a:path>
                <a:path w="106679" h="85725">
                  <a:moveTo>
                    <a:pt x="762" y="15595"/>
                  </a:moveTo>
                  <a:lnTo>
                    <a:pt x="0" y="15595"/>
                  </a:lnTo>
                  <a:lnTo>
                    <a:pt x="0" y="16446"/>
                  </a:lnTo>
                  <a:lnTo>
                    <a:pt x="762" y="16446"/>
                  </a:lnTo>
                  <a:lnTo>
                    <a:pt x="762" y="15595"/>
                  </a:lnTo>
                  <a:close/>
                </a:path>
                <a:path w="106679" h="85725">
                  <a:moveTo>
                    <a:pt x="5765" y="80645"/>
                  </a:moveTo>
                  <a:lnTo>
                    <a:pt x="5588" y="80098"/>
                  </a:lnTo>
                  <a:lnTo>
                    <a:pt x="5308" y="79781"/>
                  </a:lnTo>
                  <a:lnTo>
                    <a:pt x="4889" y="79349"/>
                  </a:lnTo>
                  <a:lnTo>
                    <a:pt x="4889" y="80645"/>
                  </a:lnTo>
                  <a:lnTo>
                    <a:pt x="4876" y="82461"/>
                  </a:lnTo>
                  <a:lnTo>
                    <a:pt x="4419" y="83045"/>
                  </a:lnTo>
                  <a:lnTo>
                    <a:pt x="4127" y="83197"/>
                  </a:lnTo>
                  <a:lnTo>
                    <a:pt x="3263" y="83197"/>
                  </a:lnTo>
                  <a:lnTo>
                    <a:pt x="2908" y="82956"/>
                  </a:lnTo>
                  <a:lnTo>
                    <a:pt x="2692" y="82461"/>
                  </a:lnTo>
                  <a:lnTo>
                    <a:pt x="2679" y="80645"/>
                  </a:lnTo>
                  <a:lnTo>
                    <a:pt x="2882" y="80098"/>
                  </a:lnTo>
                  <a:lnTo>
                    <a:pt x="3175" y="79844"/>
                  </a:lnTo>
                  <a:lnTo>
                    <a:pt x="4292" y="79781"/>
                  </a:lnTo>
                  <a:lnTo>
                    <a:pt x="4648" y="80035"/>
                  </a:lnTo>
                  <a:lnTo>
                    <a:pt x="4889" y="80645"/>
                  </a:lnTo>
                  <a:lnTo>
                    <a:pt x="4889" y="79349"/>
                  </a:lnTo>
                  <a:lnTo>
                    <a:pt x="4457" y="79133"/>
                  </a:lnTo>
                  <a:lnTo>
                    <a:pt x="3606" y="79133"/>
                  </a:lnTo>
                  <a:lnTo>
                    <a:pt x="3314" y="79209"/>
                  </a:lnTo>
                  <a:lnTo>
                    <a:pt x="2882" y="79489"/>
                  </a:lnTo>
                  <a:lnTo>
                    <a:pt x="2717" y="79641"/>
                  </a:lnTo>
                  <a:lnTo>
                    <a:pt x="2565" y="79844"/>
                  </a:lnTo>
                  <a:lnTo>
                    <a:pt x="2565" y="79260"/>
                  </a:lnTo>
                  <a:lnTo>
                    <a:pt x="1841" y="79260"/>
                  </a:lnTo>
                  <a:lnTo>
                    <a:pt x="1841" y="85471"/>
                  </a:lnTo>
                  <a:lnTo>
                    <a:pt x="2590" y="85471"/>
                  </a:lnTo>
                  <a:lnTo>
                    <a:pt x="2590" y="83197"/>
                  </a:lnTo>
                  <a:lnTo>
                    <a:pt x="2755" y="83388"/>
                  </a:lnTo>
                  <a:lnTo>
                    <a:pt x="2895" y="83540"/>
                  </a:lnTo>
                  <a:lnTo>
                    <a:pt x="3263" y="83769"/>
                  </a:lnTo>
                  <a:lnTo>
                    <a:pt x="3543" y="83845"/>
                  </a:lnTo>
                  <a:lnTo>
                    <a:pt x="4305" y="83845"/>
                  </a:lnTo>
                  <a:lnTo>
                    <a:pt x="4673" y="83705"/>
                  </a:lnTo>
                  <a:lnTo>
                    <a:pt x="5499" y="83045"/>
                  </a:lnTo>
                  <a:lnTo>
                    <a:pt x="5715" y="82461"/>
                  </a:lnTo>
                  <a:lnTo>
                    <a:pt x="5765" y="80645"/>
                  </a:lnTo>
                  <a:close/>
                </a:path>
                <a:path w="106679" h="85725">
                  <a:moveTo>
                    <a:pt x="5765" y="65151"/>
                  </a:moveTo>
                  <a:lnTo>
                    <a:pt x="5588" y="64592"/>
                  </a:lnTo>
                  <a:lnTo>
                    <a:pt x="5308" y="64287"/>
                  </a:lnTo>
                  <a:lnTo>
                    <a:pt x="4889" y="63855"/>
                  </a:lnTo>
                  <a:lnTo>
                    <a:pt x="4889" y="65151"/>
                  </a:lnTo>
                  <a:lnTo>
                    <a:pt x="4876" y="66954"/>
                  </a:lnTo>
                  <a:lnTo>
                    <a:pt x="4419" y="67538"/>
                  </a:lnTo>
                  <a:lnTo>
                    <a:pt x="4127" y="67691"/>
                  </a:lnTo>
                  <a:lnTo>
                    <a:pt x="3263" y="67691"/>
                  </a:lnTo>
                  <a:lnTo>
                    <a:pt x="2908" y="67462"/>
                  </a:lnTo>
                  <a:lnTo>
                    <a:pt x="2692" y="66954"/>
                  </a:lnTo>
                  <a:lnTo>
                    <a:pt x="2679" y="65151"/>
                  </a:lnTo>
                  <a:lnTo>
                    <a:pt x="2882" y="64592"/>
                  </a:lnTo>
                  <a:lnTo>
                    <a:pt x="3175" y="64350"/>
                  </a:lnTo>
                  <a:lnTo>
                    <a:pt x="4292" y="64287"/>
                  </a:lnTo>
                  <a:lnTo>
                    <a:pt x="4648" y="64528"/>
                  </a:lnTo>
                  <a:lnTo>
                    <a:pt x="4889" y="65151"/>
                  </a:lnTo>
                  <a:lnTo>
                    <a:pt x="4889" y="63855"/>
                  </a:lnTo>
                  <a:lnTo>
                    <a:pt x="4457" y="63627"/>
                  </a:lnTo>
                  <a:lnTo>
                    <a:pt x="3606" y="63627"/>
                  </a:lnTo>
                  <a:lnTo>
                    <a:pt x="3314" y="63715"/>
                  </a:lnTo>
                  <a:lnTo>
                    <a:pt x="2882" y="63995"/>
                  </a:lnTo>
                  <a:lnTo>
                    <a:pt x="2717" y="64147"/>
                  </a:lnTo>
                  <a:lnTo>
                    <a:pt x="2565" y="64350"/>
                  </a:lnTo>
                  <a:lnTo>
                    <a:pt x="2565" y="63754"/>
                  </a:lnTo>
                  <a:lnTo>
                    <a:pt x="1841" y="63754"/>
                  </a:lnTo>
                  <a:lnTo>
                    <a:pt x="1841" y="69977"/>
                  </a:lnTo>
                  <a:lnTo>
                    <a:pt x="2590" y="69977"/>
                  </a:lnTo>
                  <a:lnTo>
                    <a:pt x="2590" y="67691"/>
                  </a:lnTo>
                  <a:lnTo>
                    <a:pt x="2755" y="67894"/>
                  </a:lnTo>
                  <a:lnTo>
                    <a:pt x="2895" y="68046"/>
                  </a:lnTo>
                  <a:lnTo>
                    <a:pt x="3263" y="68275"/>
                  </a:lnTo>
                  <a:lnTo>
                    <a:pt x="3543" y="68351"/>
                  </a:lnTo>
                  <a:lnTo>
                    <a:pt x="4305" y="68351"/>
                  </a:lnTo>
                  <a:lnTo>
                    <a:pt x="4673" y="68211"/>
                  </a:lnTo>
                  <a:lnTo>
                    <a:pt x="5499" y="67538"/>
                  </a:lnTo>
                  <a:lnTo>
                    <a:pt x="5715" y="66954"/>
                  </a:lnTo>
                  <a:lnTo>
                    <a:pt x="5765" y="65151"/>
                  </a:lnTo>
                  <a:close/>
                </a:path>
                <a:path w="106679" h="85725">
                  <a:moveTo>
                    <a:pt x="5765" y="49657"/>
                  </a:moveTo>
                  <a:lnTo>
                    <a:pt x="5588" y="49098"/>
                  </a:lnTo>
                  <a:lnTo>
                    <a:pt x="5308" y="48793"/>
                  </a:lnTo>
                  <a:lnTo>
                    <a:pt x="4889" y="48348"/>
                  </a:lnTo>
                  <a:lnTo>
                    <a:pt x="4889" y="49657"/>
                  </a:lnTo>
                  <a:lnTo>
                    <a:pt x="4876" y="51460"/>
                  </a:lnTo>
                  <a:lnTo>
                    <a:pt x="4419" y="52044"/>
                  </a:lnTo>
                  <a:lnTo>
                    <a:pt x="4127" y="52197"/>
                  </a:lnTo>
                  <a:lnTo>
                    <a:pt x="3263" y="52197"/>
                  </a:lnTo>
                  <a:lnTo>
                    <a:pt x="2908" y="51955"/>
                  </a:lnTo>
                  <a:lnTo>
                    <a:pt x="2692" y="51460"/>
                  </a:lnTo>
                  <a:lnTo>
                    <a:pt x="2679" y="49657"/>
                  </a:lnTo>
                  <a:lnTo>
                    <a:pt x="2882" y="49098"/>
                  </a:lnTo>
                  <a:lnTo>
                    <a:pt x="3175" y="48856"/>
                  </a:lnTo>
                  <a:lnTo>
                    <a:pt x="4292" y="48793"/>
                  </a:lnTo>
                  <a:lnTo>
                    <a:pt x="4648" y="49034"/>
                  </a:lnTo>
                  <a:lnTo>
                    <a:pt x="4889" y="49657"/>
                  </a:lnTo>
                  <a:lnTo>
                    <a:pt x="4889" y="48348"/>
                  </a:lnTo>
                  <a:lnTo>
                    <a:pt x="4457" y="48133"/>
                  </a:lnTo>
                  <a:lnTo>
                    <a:pt x="3606" y="48133"/>
                  </a:lnTo>
                  <a:lnTo>
                    <a:pt x="3314" y="48221"/>
                  </a:lnTo>
                  <a:lnTo>
                    <a:pt x="2882" y="48488"/>
                  </a:lnTo>
                  <a:lnTo>
                    <a:pt x="2717" y="48653"/>
                  </a:lnTo>
                  <a:lnTo>
                    <a:pt x="2565" y="48856"/>
                  </a:lnTo>
                  <a:lnTo>
                    <a:pt x="2565" y="48260"/>
                  </a:lnTo>
                  <a:lnTo>
                    <a:pt x="1841" y="48260"/>
                  </a:lnTo>
                  <a:lnTo>
                    <a:pt x="1841" y="54470"/>
                  </a:lnTo>
                  <a:lnTo>
                    <a:pt x="2590" y="54470"/>
                  </a:lnTo>
                  <a:lnTo>
                    <a:pt x="2590" y="52197"/>
                  </a:lnTo>
                  <a:lnTo>
                    <a:pt x="2755" y="52400"/>
                  </a:lnTo>
                  <a:lnTo>
                    <a:pt x="2895" y="52539"/>
                  </a:lnTo>
                  <a:lnTo>
                    <a:pt x="3263" y="52768"/>
                  </a:lnTo>
                  <a:lnTo>
                    <a:pt x="3543" y="52844"/>
                  </a:lnTo>
                  <a:lnTo>
                    <a:pt x="4305" y="52844"/>
                  </a:lnTo>
                  <a:lnTo>
                    <a:pt x="4673" y="52717"/>
                  </a:lnTo>
                  <a:lnTo>
                    <a:pt x="5499" y="52044"/>
                  </a:lnTo>
                  <a:lnTo>
                    <a:pt x="5715" y="51460"/>
                  </a:lnTo>
                  <a:lnTo>
                    <a:pt x="5765" y="49657"/>
                  </a:lnTo>
                  <a:close/>
                </a:path>
                <a:path w="106679" h="85725">
                  <a:moveTo>
                    <a:pt x="5765" y="34163"/>
                  </a:moveTo>
                  <a:lnTo>
                    <a:pt x="5588" y="33604"/>
                  </a:lnTo>
                  <a:lnTo>
                    <a:pt x="5308" y="33299"/>
                  </a:lnTo>
                  <a:lnTo>
                    <a:pt x="4889" y="32854"/>
                  </a:lnTo>
                  <a:lnTo>
                    <a:pt x="4889" y="34163"/>
                  </a:lnTo>
                  <a:lnTo>
                    <a:pt x="4876" y="35966"/>
                  </a:lnTo>
                  <a:lnTo>
                    <a:pt x="4419" y="36550"/>
                  </a:lnTo>
                  <a:lnTo>
                    <a:pt x="4127" y="36703"/>
                  </a:lnTo>
                  <a:lnTo>
                    <a:pt x="3263" y="36703"/>
                  </a:lnTo>
                  <a:lnTo>
                    <a:pt x="2908" y="36474"/>
                  </a:lnTo>
                  <a:lnTo>
                    <a:pt x="2692" y="35966"/>
                  </a:lnTo>
                  <a:lnTo>
                    <a:pt x="2679" y="34163"/>
                  </a:lnTo>
                  <a:lnTo>
                    <a:pt x="2882" y="33604"/>
                  </a:lnTo>
                  <a:lnTo>
                    <a:pt x="3175" y="33362"/>
                  </a:lnTo>
                  <a:lnTo>
                    <a:pt x="4292" y="33299"/>
                  </a:lnTo>
                  <a:lnTo>
                    <a:pt x="4648" y="33540"/>
                  </a:lnTo>
                  <a:lnTo>
                    <a:pt x="4889" y="34163"/>
                  </a:lnTo>
                  <a:lnTo>
                    <a:pt x="4889" y="32854"/>
                  </a:lnTo>
                  <a:lnTo>
                    <a:pt x="4457" y="32639"/>
                  </a:lnTo>
                  <a:lnTo>
                    <a:pt x="3606" y="32639"/>
                  </a:lnTo>
                  <a:lnTo>
                    <a:pt x="3314" y="32727"/>
                  </a:lnTo>
                  <a:lnTo>
                    <a:pt x="2882" y="32994"/>
                  </a:lnTo>
                  <a:lnTo>
                    <a:pt x="2717" y="33159"/>
                  </a:lnTo>
                  <a:lnTo>
                    <a:pt x="2565" y="33362"/>
                  </a:lnTo>
                  <a:lnTo>
                    <a:pt x="2565" y="32766"/>
                  </a:lnTo>
                  <a:lnTo>
                    <a:pt x="1841" y="32766"/>
                  </a:lnTo>
                  <a:lnTo>
                    <a:pt x="1841" y="38989"/>
                  </a:lnTo>
                  <a:lnTo>
                    <a:pt x="2590" y="38989"/>
                  </a:lnTo>
                  <a:lnTo>
                    <a:pt x="2590" y="36703"/>
                  </a:lnTo>
                  <a:lnTo>
                    <a:pt x="2755" y="36906"/>
                  </a:lnTo>
                  <a:lnTo>
                    <a:pt x="2895" y="37045"/>
                  </a:lnTo>
                  <a:lnTo>
                    <a:pt x="3263" y="37287"/>
                  </a:lnTo>
                  <a:lnTo>
                    <a:pt x="3543" y="37350"/>
                  </a:lnTo>
                  <a:lnTo>
                    <a:pt x="4305" y="37350"/>
                  </a:lnTo>
                  <a:lnTo>
                    <a:pt x="4673" y="37223"/>
                  </a:lnTo>
                  <a:lnTo>
                    <a:pt x="5499" y="36550"/>
                  </a:lnTo>
                  <a:lnTo>
                    <a:pt x="5715" y="35966"/>
                  </a:lnTo>
                  <a:lnTo>
                    <a:pt x="5765" y="34163"/>
                  </a:lnTo>
                  <a:close/>
                </a:path>
                <a:path w="106679" h="85725">
                  <a:moveTo>
                    <a:pt x="5765" y="18669"/>
                  </a:moveTo>
                  <a:lnTo>
                    <a:pt x="5588" y="18110"/>
                  </a:lnTo>
                  <a:lnTo>
                    <a:pt x="5308" y="17805"/>
                  </a:lnTo>
                  <a:lnTo>
                    <a:pt x="4889" y="17360"/>
                  </a:lnTo>
                  <a:lnTo>
                    <a:pt x="4889" y="18669"/>
                  </a:lnTo>
                  <a:lnTo>
                    <a:pt x="4876" y="20472"/>
                  </a:lnTo>
                  <a:lnTo>
                    <a:pt x="4419" y="21056"/>
                  </a:lnTo>
                  <a:lnTo>
                    <a:pt x="4127" y="21209"/>
                  </a:lnTo>
                  <a:lnTo>
                    <a:pt x="3263" y="21209"/>
                  </a:lnTo>
                  <a:lnTo>
                    <a:pt x="2908" y="20967"/>
                  </a:lnTo>
                  <a:lnTo>
                    <a:pt x="2692" y="20472"/>
                  </a:lnTo>
                  <a:lnTo>
                    <a:pt x="2679" y="18669"/>
                  </a:lnTo>
                  <a:lnTo>
                    <a:pt x="2882" y="18110"/>
                  </a:lnTo>
                  <a:lnTo>
                    <a:pt x="3175" y="17868"/>
                  </a:lnTo>
                  <a:lnTo>
                    <a:pt x="4292" y="17805"/>
                  </a:lnTo>
                  <a:lnTo>
                    <a:pt x="4648" y="18046"/>
                  </a:lnTo>
                  <a:lnTo>
                    <a:pt x="4889" y="18669"/>
                  </a:lnTo>
                  <a:lnTo>
                    <a:pt x="4889" y="17360"/>
                  </a:lnTo>
                  <a:lnTo>
                    <a:pt x="4457" y="17145"/>
                  </a:lnTo>
                  <a:lnTo>
                    <a:pt x="3606" y="17145"/>
                  </a:lnTo>
                  <a:lnTo>
                    <a:pt x="3314" y="17233"/>
                  </a:lnTo>
                  <a:lnTo>
                    <a:pt x="2882" y="17500"/>
                  </a:lnTo>
                  <a:lnTo>
                    <a:pt x="2717" y="17665"/>
                  </a:lnTo>
                  <a:lnTo>
                    <a:pt x="2565" y="17868"/>
                  </a:lnTo>
                  <a:lnTo>
                    <a:pt x="2565" y="17272"/>
                  </a:lnTo>
                  <a:lnTo>
                    <a:pt x="1841" y="17272"/>
                  </a:lnTo>
                  <a:lnTo>
                    <a:pt x="1841" y="23482"/>
                  </a:lnTo>
                  <a:lnTo>
                    <a:pt x="2590" y="23482"/>
                  </a:lnTo>
                  <a:lnTo>
                    <a:pt x="2590" y="21209"/>
                  </a:lnTo>
                  <a:lnTo>
                    <a:pt x="2755" y="21412"/>
                  </a:lnTo>
                  <a:lnTo>
                    <a:pt x="2895" y="21551"/>
                  </a:lnTo>
                  <a:lnTo>
                    <a:pt x="3263" y="21780"/>
                  </a:lnTo>
                  <a:lnTo>
                    <a:pt x="3543" y="21856"/>
                  </a:lnTo>
                  <a:lnTo>
                    <a:pt x="4305" y="21856"/>
                  </a:lnTo>
                  <a:lnTo>
                    <a:pt x="4673" y="21729"/>
                  </a:lnTo>
                  <a:lnTo>
                    <a:pt x="5499" y="21056"/>
                  </a:lnTo>
                  <a:lnTo>
                    <a:pt x="5715" y="20472"/>
                  </a:lnTo>
                  <a:lnTo>
                    <a:pt x="5765" y="18669"/>
                  </a:lnTo>
                  <a:close/>
                </a:path>
                <a:path w="106679" h="85725">
                  <a:moveTo>
                    <a:pt x="10439" y="80416"/>
                  </a:moveTo>
                  <a:lnTo>
                    <a:pt x="10337" y="80073"/>
                  </a:lnTo>
                  <a:lnTo>
                    <a:pt x="10071" y="79794"/>
                  </a:lnTo>
                  <a:lnTo>
                    <a:pt x="9652" y="79336"/>
                  </a:lnTo>
                  <a:lnTo>
                    <a:pt x="9652" y="80632"/>
                  </a:lnTo>
                  <a:lnTo>
                    <a:pt x="9639" y="82372"/>
                  </a:lnTo>
                  <a:lnTo>
                    <a:pt x="9232" y="83007"/>
                  </a:lnTo>
                  <a:lnTo>
                    <a:pt x="8928" y="83172"/>
                  </a:lnTo>
                  <a:lnTo>
                    <a:pt x="7988" y="83172"/>
                  </a:lnTo>
                  <a:lnTo>
                    <a:pt x="7620" y="82931"/>
                  </a:lnTo>
                  <a:lnTo>
                    <a:pt x="7391" y="82372"/>
                  </a:lnTo>
                  <a:lnTo>
                    <a:pt x="7327" y="80632"/>
                  </a:lnTo>
                  <a:lnTo>
                    <a:pt x="7391" y="80416"/>
                  </a:lnTo>
                  <a:lnTo>
                    <a:pt x="7912" y="79908"/>
                  </a:lnTo>
                  <a:lnTo>
                    <a:pt x="8204" y="79794"/>
                  </a:lnTo>
                  <a:lnTo>
                    <a:pt x="8940" y="79794"/>
                  </a:lnTo>
                  <a:lnTo>
                    <a:pt x="9232" y="79946"/>
                  </a:lnTo>
                  <a:lnTo>
                    <a:pt x="9550" y="80416"/>
                  </a:lnTo>
                  <a:lnTo>
                    <a:pt x="9652" y="80632"/>
                  </a:lnTo>
                  <a:lnTo>
                    <a:pt x="9652" y="79336"/>
                  </a:lnTo>
                  <a:lnTo>
                    <a:pt x="9194" y="79121"/>
                  </a:lnTo>
                  <a:lnTo>
                    <a:pt x="8369" y="79121"/>
                  </a:lnTo>
                  <a:lnTo>
                    <a:pt x="8128" y="79171"/>
                  </a:lnTo>
                  <a:lnTo>
                    <a:pt x="7670" y="79400"/>
                  </a:lnTo>
                  <a:lnTo>
                    <a:pt x="7467" y="79565"/>
                  </a:lnTo>
                  <a:lnTo>
                    <a:pt x="7302" y="79781"/>
                  </a:lnTo>
                  <a:lnTo>
                    <a:pt x="7302" y="77558"/>
                  </a:lnTo>
                  <a:lnTo>
                    <a:pt x="6578" y="77558"/>
                  </a:lnTo>
                  <a:lnTo>
                    <a:pt x="6578" y="83693"/>
                  </a:lnTo>
                  <a:lnTo>
                    <a:pt x="7264" y="83693"/>
                  </a:lnTo>
                  <a:lnTo>
                    <a:pt x="7264" y="83121"/>
                  </a:lnTo>
                  <a:lnTo>
                    <a:pt x="7429" y="83337"/>
                  </a:lnTo>
                  <a:lnTo>
                    <a:pt x="7581" y="83489"/>
                  </a:lnTo>
                  <a:lnTo>
                    <a:pt x="7950" y="83756"/>
                  </a:lnTo>
                  <a:lnTo>
                    <a:pt x="8229" y="83832"/>
                  </a:lnTo>
                  <a:lnTo>
                    <a:pt x="9182" y="83832"/>
                  </a:lnTo>
                  <a:lnTo>
                    <a:pt x="9652" y="83604"/>
                  </a:lnTo>
                  <a:lnTo>
                    <a:pt x="9956" y="83172"/>
                  </a:lnTo>
                  <a:lnTo>
                    <a:pt x="10312" y="82689"/>
                  </a:lnTo>
                  <a:lnTo>
                    <a:pt x="10439" y="80416"/>
                  </a:lnTo>
                  <a:close/>
                </a:path>
                <a:path w="106679" h="85725">
                  <a:moveTo>
                    <a:pt x="10439" y="64922"/>
                  </a:moveTo>
                  <a:lnTo>
                    <a:pt x="10337" y="64579"/>
                  </a:lnTo>
                  <a:lnTo>
                    <a:pt x="10071" y="64300"/>
                  </a:lnTo>
                  <a:lnTo>
                    <a:pt x="9652" y="63842"/>
                  </a:lnTo>
                  <a:lnTo>
                    <a:pt x="9652" y="65138"/>
                  </a:lnTo>
                  <a:lnTo>
                    <a:pt x="9639" y="66878"/>
                  </a:lnTo>
                  <a:lnTo>
                    <a:pt x="9232" y="67513"/>
                  </a:lnTo>
                  <a:lnTo>
                    <a:pt x="8928" y="67678"/>
                  </a:lnTo>
                  <a:lnTo>
                    <a:pt x="7988" y="67678"/>
                  </a:lnTo>
                  <a:lnTo>
                    <a:pt x="7620" y="67437"/>
                  </a:lnTo>
                  <a:lnTo>
                    <a:pt x="7391" y="66878"/>
                  </a:lnTo>
                  <a:lnTo>
                    <a:pt x="7327" y="65138"/>
                  </a:lnTo>
                  <a:lnTo>
                    <a:pt x="7391" y="64922"/>
                  </a:lnTo>
                  <a:lnTo>
                    <a:pt x="7912" y="64414"/>
                  </a:lnTo>
                  <a:lnTo>
                    <a:pt x="8204" y="64300"/>
                  </a:lnTo>
                  <a:lnTo>
                    <a:pt x="8940" y="64300"/>
                  </a:lnTo>
                  <a:lnTo>
                    <a:pt x="9232" y="64452"/>
                  </a:lnTo>
                  <a:lnTo>
                    <a:pt x="9550" y="64922"/>
                  </a:lnTo>
                  <a:lnTo>
                    <a:pt x="9652" y="65138"/>
                  </a:lnTo>
                  <a:lnTo>
                    <a:pt x="9652" y="63842"/>
                  </a:lnTo>
                  <a:lnTo>
                    <a:pt x="9194" y="63627"/>
                  </a:lnTo>
                  <a:lnTo>
                    <a:pt x="8369" y="63627"/>
                  </a:lnTo>
                  <a:lnTo>
                    <a:pt x="8128" y="63677"/>
                  </a:lnTo>
                  <a:lnTo>
                    <a:pt x="7670" y="63906"/>
                  </a:lnTo>
                  <a:lnTo>
                    <a:pt x="7467" y="64058"/>
                  </a:lnTo>
                  <a:lnTo>
                    <a:pt x="7302" y="64274"/>
                  </a:lnTo>
                  <a:lnTo>
                    <a:pt x="7302" y="62064"/>
                  </a:lnTo>
                  <a:lnTo>
                    <a:pt x="6578" y="62064"/>
                  </a:lnTo>
                  <a:lnTo>
                    <a:pt x="6578" y="68199"/>
                  </a:lnTo>
                  <a:lnTo>
                    <a:pt x="7264" y="68199"/>
                  </a:lnTo>
                  <a:lnTo>
                    <a:pt x="7264" y="67627"/>
                  </a:lnTo>
                  <a:lnTo>
                    <a:pt x="7429" y="67843"/>
                  </a:lnTo>
                  <a:lnTo>
                    <a:pt x="7581" y="67995"/>
                  </a:lnTo>
                  <a:lnTo>
                    <a:pt x="7950" y="68249"/>
                  </a:lnTo>
                  <a:lnTo>
                    <a:pt x="8229" y="68338"/>
                  </a:lnTo>
                  <a:lnTo>
                    <a:pt x="9182" y="68338"/>
                  </a:lnTo>
                  <a:lnTo>
                    <a:pt x="9652" y="68110"/>
                  </a:lnTo>
                  <a:lnTo>
                    <a:pt x="9956" y="67678"/>
                  </a:lnTo>
                  <a:lnTo>
                    <a:pt x="10312" y="67195"/>
                  </a:lnTo>
                  <a:lnTo>
                    <a:pt x="10439" y="64922"/>
                  </a:lnTo>
                  <a:close/>
                </a:path>
                <a:path w="106679" h="85725">
                  <a:moveTo>
                    <a:pt x="10439" y="49428"/>
                  </a:moveTo>
                  <a:lnTo>
                    <a:pt x="10337" y="49085"/>
                  </a:lnTo>
                  <a:lnTo>
                    <a:pt x="10071" y="48793"/>
                  </a:lnTo>
                  <a:lnTo>
                    <a:pt x="9652" y="48336"/>
                  </a:lnTo>
                  <a:lnTo>
                    <a:pt x="9652" y="49644"/>
                  </a:lnTo>
                  <a:lnTo>
                    <a:pt x="9639" y="51371"/>
                  </a:lnTo>
                  <a:lnTo>
                    <a:pt x="9232" y="52019"/>
                  </a:lnTo>
                  <a:lnTo>
                    <a:pt x="8928" y="52184"/>
                  </a:lnTo>
                  <a:lnTo>
                    <a:pt x="7988" y="52184"/>
                  </a:lnTo>
                  <a:lnTo>
                    <a:pt x="7620" y="51930"/>
                  </a:lnTo>
                  <a:lnTo>
                    <a:pt x="7391" y="51371"/>
                  </a:lnTo>
                  <a:lnTo>
                    <a:pt x="7327" y="49644"/>
                  </a:lnTo>
                  <a:lnTo>
                    <a:pt x="7391" y="49428"/>
                  </a:lnTo>
                  <a:lnTo>
                    <a:pt x="9652" y="49644"/>
                  </a:lnTo>
                  <a:lnTo>
                    <a:pt x="9652" y="48336"/>
                  </a:lnTo>
                  <a:lnTo>
                    <a:pt x="9194" y="48120"/>
                  </a:lnTo>
                  <a:lnTo>
                    <a:pt x="8369" y="48120"/>
                  </a:lnTo>
                  <a:lnTo>
                    <a:pt x="8128" y="48183"/>
                  </a:lnTo>
                  <a:lnTo>
                    <a:pt x="7670" y="48412"/>
                  </a:lnTo>
                  <a:lnTo>
                    <a:pt x="7467" y="48564"/>
                  </a:lnTo>
                  <a:lnTo>
                    <a:pt x="7302" y="48780"/>
                  </a:lnTo>
                  <a:lnTo>
                    <a:pt x="7302" y="46570"/>
                  </a:lnTo>
                  <a:lnTo>
                    <a:pt x="6578" y="46570"/>
                  </a:lnTo>
                  <a:lnTo>
                    <a:pt x="6578" y="52705"/>
                  </a:lnTo>
                  <a:lnTo>
                    <a:pt x="7264" y="52705"/>
                  </a:lnTo>
                  <a:lnTo>
                    <a:pt x="7264" y="52133"/>
                  </a:lnTo>
                  <a:lnTo>
                    <a:pt x="7429" y="52336"/>
                  </a:lnTo>
                  <a:lnTo>
                    <a:pt x="7581" y="52501"/>
                  </a:lnTo>
                  <a:lnTo>
                    <a:pt x="7950" y="52755"/>
                  </a:lnTo>
                  <a:lnTo>
                    <a:pt x="8229" y="52844"/>
                  </a:lnTo>
                  <a:lnTo>
                    <a:pt x="9182" y="52844"/>
                  </a:lnTo>
                  <a:lnTo>
                    <a:pt x="9652" y="52603"/>
                  </a:lnTo>
                  <a:lnTo>
                    <a:pt x="9956" y="52184"/>
                  </a:lnTo>
                  <a:lnTo>
                    <a:pt x="10312" y="51689"/>
                  </a:lnTo>
                  <a:lnTo>
                    <a:pt x="10439" y="49428"/>
                  </a:lnTo>
                  <a:close/>
                </a:path>
                <a:path w="106679" h="85725">
                  <a:moveTo>
                    <a:pt x="10439" y="33934"/>
                  </a:moveTo>
                  <a:lnTo>
                    <a:pt x="10337" y="33591"/>
                  </a:lnTo>
                  <a:lnTo>
                    <a:pt x="10071" y="33299"/>
                  </a:lnTo>
                  <a:lnTo>
                    <a:pt x="9652" y="32854"/>
                  </a:lnTo>
                  <a:lnTo>
                    <a:pt x="9652" y="34150"/>
                  </a:lnTo>
                  <a:lnTo>
                    <a:pt x="9639" y="35877"/>
                  </a:lnTo>
                  <a:lnTo>
                    <a:pt x="9232" y="36525"/>
                  </a:lnTo>
                  <a:lnTo>
                    <a:pt x="8928" y="36690"/>
                  </a:lnTo>
                  <a:lnTo>
                    <a:pt x="7988" y="36690"/>
                  </a:lnTo>
                  <a:lnTo>
                    <a:pt x="7620" y="36449"/>
                  </a:lnTo>
                  <a:lnTo>
                    <a:pt x="7391" y="35877"/>
                  </a:lnTo>
                  <a:lnTo>
                    <a:pt x="7327" y="34150"/>
                  </a:lnTo>
                  <a:lnTo>
                    <a:pt x="7391" y="33934"/>
                  </a:lnTo>
                  <a:lnTo>
                    <a:pt x="7912" y="33426"/>
                  </a:lnTo>
                  <a:lnTo>
                    <a:pt x="8204" y="33299"/>
                  </a:lnTo>
                  <a:lnTo>
                    <a:pt x="8940" y="33299"/>
                  </a:lnTo>
                  <a:lnTo>
                    <a:pt x="9232" y="33464"/>
                  </a:lnTo>
                  <a:lnTo>
                    <a:pt x="9550" y="33934"/>
                  </a:lnTo>
                  <a:lnTo>
                    <a:pt x="9652" y="34150"/>
                  </a:lnTo>
                  <a:lnTo>
                    <a:pt x="9652" y="32854"/>
                  </a:lnTo>
                  <a:lnTo>
                    <a:pt x="9194" y="32626"/>
                  </a:lnTo>
                  <a:lnTo>
                    <a:pt x="8369" y="32626"/>
                  </a:lnTo>
                  <a:lnTo>
                    <a:pt x="8128" y="32689"/>
                  </a:lnTo>
                  <a:lnTo>
                    <a:pt x="7670" y="32918"/>
                  </a:lnTo>
                  <a:lnTo>
                    <a:pt x="7467" y="33070"/>
                  </a:lnTo>
                  <a:lnTo>
                    <a:pt x="7302" y="33286"/>
                  </a:lnTo>
                  <a:lnTo>
                    <a:pt x="7302" y="31076"/>
                  </a:lnTo>
                  <a:lnTo>
                    <a:pt x="6578" y="31076"/>
                  </a:lnTo>
                  <a:lnTo>
                    <a:pt x="6578" y="37211"/>
                  </a:lnTo>
                  <a:lnTo>
                    <a:pt x="7264" y="37211"/>
                  </a:lnTo>
                  <a:lnTo>
                    <a:pt x="7264" y="36639"/>
                  </a:lnTo>
                  <a:lnTo>
                    <a:pt x="7429" y="36855"/>
                  </a:lnTo>
                  <a:lnTo>
                    <a:pt x="7581" y="37007"/>
                  </a:lnTo>
                  <a:lnTo>
                    <a:pt x="7950" y="37261"/>
                  </a:lnTo>
                  <a:lnTo>
                    <a:pt x="8229" y="37350"/>
                  </a:lnTo>
                  <a:lnTo>
                    <a:pt x="9182" y="37350"/>
                  </a:lnTo>
                  <a:lnTo>
                    <a:pt x="9652" y="37122"/>
                  </a:lnTo>
                  <a:lnTo>
                    <a:pt x="9956" y="36690"/>
                  </a:lnTo>
                  <a:lnTo>
                    <a:pt x="10312" y="36207"/>
                  </a:lnTo>
                  <a:lnTo>
                    <a:pt x="10439" y="33934"/>
                  </a:lnTo>
                  <a:close/>
                </a:path>
                <a:path w="106679" h="85725">
                  <a:moveTo>
                    <a:pt x="10439" y="18440"/>
                  </a:moveTo>
                  <a:lnTo>
                    <a:pt x="10337" y="18084"/>
                  </a:lnTo>
                  <a:lnTo>
                    <a:pt x="10071" y="17805"/>
                  </a:lnTo>
                  <a:lnTo>
                    <a:pt x="9652" y="17348"/>
                  </a:lnTo>
                  <a:lnTo>
                    <a:pt x="9652" y="18656"/>
                  </a:lnTo>
                  <a:lnTo>
                    <a:pt x="9639" y="20383"/>
                  </a:lnTo>
                  <a:lnTo>
                    <a:pt x="9232" y="21031"/>
                  </a:lnTo>
                  <a:lnTo>
                    <a:pt x="8928" y="21196"/>
                  </a:lnTo>
                  <a:lnTo>
                    <a:pt x="7988" y="21196"/>
                  </a:lnTo>
                  <a:lnTo>
                    <a:pt x="7620" y="20942"/>
                  </a:lnTo>
                  <a:lnTo>
                    <a:pt x="7391" y="20383"/>
                  </a:lnTo>
                  <a:lnTo>
                    <a:pt x="7327" y="18656"/>
                  </a:lnTo>
                  <a:lnTo>
                    <a:pt x="7391" y="18440"/>
                  </a:lnTo>
                  <a:lnTo>
                    <a:pt x="7912" y="17932"/>
                  </a:lnTo>
                  <a:lnTo>
                    <a:pt x="8204" y="17805"/>
                  </a:lnTo>
                  <a:lnTo>
                    <a:pt x="8940" y="17805"/>
                  </a:lnTo>
                  <a:lnTo>
                    <a:pt x="9232" y="17957"/>
                  </a:lnTo>
                  <a:lnTo>
                    <a:pt x="9550" y="18440"/>
                  </a:lnTo>
                  <a:lnTo>
                    <a:pt x="9652" y="18656"/>
                  </a:lnTo>
                  <a:lnTo>
                    <a:pt x="9652" y="17348"/>
                  </a:lnTo>
                  <a:lnTo>
                    <a:pt x="9194" y="17132"/>
                  </a:lnTo>
                  <a:lnTo>
                    <a:pt x="8369" y="17132"/>
                  </a:lnTo>
                  <a:lnTo>
                    <a:pt x="8128" y="17195"/>
                  </a:lnTo>
                  <a:lnTo>
                    <a:pt x="7670" y="17411"/>
                  </a:lnTo>
                  <a:lnTo>
                    <a:pt x="7467" y="17576"/>
                  </a:lnTo>
                  <a:lnTo>
                    <a:pt x="7302" y="17792"/>
                  </a:lnTo>
                  <a:lnTo>
                    <a:pt x="7302" y="15570"/>
                  </a:lnTo>
                  <a:lnTo>
                    <a:pt x="6578" y="15570"/>
                  </a:lnTo>
                  <a:lnTo>
                    <a:pt x="6578" y="21704"/>
                  </a:lnTo>
                  <a:lnTo>
                    <a:pt x="7264" y="21704"/>
                  </a:lnTo>
                  <a:lnTo>
                    <a:pt x="7264" y="21132"/>
                  </a:lnTo>
                  <a:lnTo>
                    <a:pt x="7429" y="21348"/>
                  </a:lnTo>
                  <a:lnTo>
                    <a:pt x="7581" y="21501"/>
                  </a:lnTo>
                  <a:lnTo>
                    <a:pt x="7950" y="21767"/>
                  </a:lnTo>
                  <a:lnTo>
                    <a:pt x="8229" y="21856"/>
                  </a:lnTo>
                  <a:lnTo>
                    <a:pt x="9182" y="21856"/>
                  </a:lnTo>
                  <a:lnTo>
                    <a:pt x="9652" y="21615"/>
                  </a:lnTo>
                  <a:lnTo>
                    <a:pt x="9956" y="21196"/>
                  </a:lnTo>
                  <a:lnTo>
                    <a:pt x="10312" y="20701"/>
                  </a:lnTo>
                  <a:lnTo>
                    <a:pt x="10439" y="18440"/>
                  </a:lnTo>
                  <a:close/>
                </a:path>
                <a:path w="106679" h="85725">
                  <a:moveTo>
                    <a:pt x="15570" y="84340"/>
                  </a:moveTo>
                  <a:lnTo>
                    <a:pt x="10833" y="84340"/>
                  </a:lnTo>
                  <a:lnTo>
                    <a:pt x="10833" y="84759"/>
                  </a:lnTo>
                  <a:lnTo>
                    <a:pt x="15570" y="84759"/>
                  </a:lnTo>
                  <a:lnTo>
                    <a:pt x="15570" y="84340"/>
                  </a:lnTo>
                  <a:close/>
                </a:path>
                <a:path w="106679" h="85725">
                  <a:moveTo>
                    <a:pt x="15570" y="68846"/>
                  </a:moveTo>
                  <a:lnTo>
                    <a:pt x="10833" y="68846"/>
                  </a:lnTo>
                  <a:lnTo>
                    <a:pt x="10833" y="69265"/>
                  </a:lnTo>
                  <a:lnTo>
                    <a:pt x="15570" y="69265"/>
                  </a:lnTo>
                  <a:lnTo>
                    <a:pt x="15570" y="68846"/>
                  </a:lnTo>
                  <a:close/>
                </a:path>
                <a:path w="106679" h="85725">
                  <a:moveTo>
                    <a:pt x="15570" y="53340"/>
                  </a:moveTo>
                  <a:lnTo>
                    <a:pt x="10833" y="53340"/>
                  </a:lnTo>
                  <a:lnTo>
                    <a:pt x="10833" y="53771"/>
                  </a:lnTo>
                  <a:lnTo>
                    <a:pt x="15570" y="53771"/>
                  </a:lnTo>
                  <a:lnTo>
                    <a:pt x="15570" y="53340"/>
                  </a:lnTo>
                  <a:close/>
                </a:path>
                <a:path w="106679" h="85725">
                  <a:moveTo>
                    <a:pt x="15570" y="37858"/>
                  </a:moveTo>
                  <a:lnTo>
                    <a:pt x="10833" y="37858"/>
                  </a:lnTo>
                  <a:lnTo>
                    <a:pt x="10833" y="38277"/>
                  </a:lnTo>
                  <a:lnTo>
                    <a:pt x="15570" y="38277"/>
                  </a:lnTo>
                  <a:lnTo>
                    <a:pt x="15570" y="37858"/>
                  </a:lnTo>
                  <a:close/>
                </a:path>
                <a:path w="106679" h="85725">
                  <a:moveTo>
                    <a:pt x="15570" y="22352"/>
                  </a:moveTo>
                  <a:lnTo>
                    <a:pt x="10833" y="22352"/>
                  </a:lnTo>
                  <a:lnTo>
                    <a:pt x="10833" y="22771"/>
                  </a:lnTo>
                  <a:lnTo>
                    <a:pt x="15570" y="22771"/>
                  </a:lnTo>
                  <a:lnTo>
                    <a:pt x="15570" y="22352"/>
                  </a:lnTo>
                  <a:close/>
                </a:path>
                <a:path w="106679" h="85725">
                  <a:moveTo>
                    <a:pt x="17741" y="32753"/>
                  </a:moveTo>
                  <a:lnTo>
                    <a:pt x="17030" y="32753"/>
                  </a:lnTo>
                  <a:lnTo>
                    <a:pt x="17030" y="31508"/>
                  </a:lnTo>
                  <a:lnTo>
                    <a:pt x="16268" y="31508"/>
                  </a:lnTo>
                  <a:lnTo>
                    <a:pt x="16268" y="32753"/>
                  </a:lnTo>
                  <a:lnTo>
                    <a:pt x="15659" y="32753"/>
                  </a:lnTo>
                  <a:lnTo>
                    <a:pt x="15659" y="33362"/>
                  </a:lnTo>
                  <a:lnTo>
                    <a:pt x="16268" y="33362"/>
                  </a:lnTo>
                  <a:lnTo>
                    <a:pt x="16268" y="36601"/>
                  </a:lnTo>
                  <a:lnTo>
                    <a:pt x="16332" y="36830"/>
                  </a:lnTo>
                  <a:lnTo>
                    <a:pt x="16573" y="37185"/>
                  </a:lnTo>
                  <a:lnTo>
                    <a:pt x="16814" y="37274"/>
                  </a:lnTo>
                  <a:lnTo>
                    <a:pt x="17272" y="37274"/>
                  </a:lnTo>
                  <a:lnTo>
                    <a:pt x="17653" y="37236"/>
                  </a:lnTo>
                  <a:lnTo>
                    <a:pt x="17741" y="36614"/>
                  </a:lnTo>
                  <a:lnTo>
                    <a:pt x="17335" y="36626"/>
                  </a:lnTo>
                  <a:lnTo>
                    <a:pt x="17081" y="36525"/>
                  </a:lnTo>
                  <a:lnTo>
                    <a:pt x="17030" y="33362"/>
                  </a:lnTo>
                  <a:lnTo>
                    <a:pt x="17741" y="33362"/>
                  </a:lnTo>
                  <a:lnTo>
                    <a:pt x="17741" y="32753"/>
                  </a:lnTo>
                  <a:close/>
                </a:path>
                <a:path w="106679" h="85725">
                  <a:moveTo>
                    <a:pt x="18313" y="17170"/>
                  </a:moveTo>
                  <a:lnTo>
                    <a:pt x="18072" y="17145"/>
                  </a:lnTo>
                  <a:lnTo>
                    <a:pt x="17767" y="17145"/>
                  </a:lnTo>
                  <a:lnTo>
                    <a:pt x="17500" y="17259"/>
                  </a:lnTo>
                  <a:lnTo>
                    <a:pt x="17056" y="17691"/>
                  </a:lnTo>
                  <a:lnTo>
                    <a:pt x="16903" y="17868"/>
                  </a:lnTo>
                  <a:lnTo>
                    <a:pt x="16852" y="18021"/>
                  </a:lnTo>
                  <a:lnTo>
                    <a:pt x="16852" y="17246"/>
                  </a:lnTo>
                  <a:lnTo>
                    <a:pt x="16141" y="17246"/>
                  </a:lnTo>
                  <a:lnTo>
                    <a:pt x="16141" y="21704"/>
                  </a:lnTo>
                  <a:lnTo>
                    <a:pt x="16891" y="21704"/>
                  </a:lnTo>
                  <a:lnTo>
                    <a:pt x="16891" y="18834"/>
                  </a:lnTo>
                  <a:lnTo>
                    <a:pt x="16992" y="18554"/>
                  </a:lnTo>
                  <a:lnTo>
                    <a:pt x="17399" y="18059"/>
                  </a:lnTo>
                  <a:lnTo>
                    <a:pt x="17678" y="17945"/>
                  </a:lnTo>
                  <a:lnTo>
                    <a:pt x="18059" y="17945"/>
                  </a:lnTo>
                  <a:lnTo>
                    <a:pt x="18313" y="17957"/>
                  </a:lnTo>
                  <a:lnTo>
                    <a:pt x="18313" y="17170"/>
                  </a:lnTo>
                  <a:close/>
                </a:path>
                <a:path w="106679" h="85725">
                  <a:moveTo>
                    <a:pt x="19253" y="32766"/>
                  </a:moveTo>
                  <a:lnTo>
                    <a:pt x="18491" y="32766"/>
                  </a:lnTo>
                  <a:lnTo>
                    <a:pt x="18491" y="37211"/>
                  </a:lnTo>
                  <a:lnTo>
                    <a:pt x="19253" y="37211"/>
                  </a:lnTo>
                  <a:lnTo>
                    <a:pt x="19253" y="32766"/>
                  </a:lnTo>
                  <a:close/>
                </a:path>
                <a:path w="106679" h="85725">
                  <a:moveTo>
                    <a:pt x="19253" y="31089"/>
                  </a:moveTo>
                  <a:lnTo>
                    <a:pt x="18491" y="31089"/>
                  </a:lnTo>
                  <a:lnTo>
                    <a:pt x="18491" y="31940"/>
                  </a:lnTo>
                  <a:lnTo>
                    <a:pt x="19253" y="31940"/>
                  </a:lnTo>
                  <a:lnTo>
                    <a:pt x="19253" y="31089"/>
                  </a:lnTo>
                  <a:close/>
                </a:path>
                <a:path w="106679" h="85725">
                  <a:moveTo>
                    <a:pt x="20129" y="67665"/>
                  </a:moveTo>
                  <a:lnTo>
                    <a:pt x="19773" y="67691"/>
                  </a:lnTo>
                  <a:lnTo>
                    <a:pt x="19634" y="65925"/>
                  </a:lnTo>
                  <a:lnTo>
                    <a:pt x="19545" y="64262"/>
                  </a:lnTo>
                  <a:lnTo>
                    <a:pt x="19469" y="64122"/>
                  </a:lnTo>
                  <a:lnTo>
                    <a:pt x="18884" y="63779"/>
                  </a:lnTo>
                  <a:lnTo>
                    <a:pt x="18884" y="65925"/>
                  </a:lnTo>
                  <a:lnTo>
                    <a:pt x="18884" y="66992"/>
                  </a:lnTo>
                  <a:lnTo>
                    <a:pt x="18681" y="67322"/>
                  </a:lnTo>
                  <a:lnTo>
                    <a:pt x="18008" y="67640"/>
                  </a:lnTo>
                  <a:lnTo>
                    <a:pt x="17754" y="67716"/>
                  </a:lnTo>
                  <a:lnTo>
                    <a:pt x="17272" y="67716"/>
                  </a:lnTo>
                  <a:lnTo>
                    <a:pt x="16929" y="67525"/>
                  </a:lnTo>
                  <a:lnTo>
                    <a:pt x="16802" y="66509"/>
                  </a:lnTo>
                  <a:lnTo>
                    <a:pt x="17170" y="66306"/>
                  </a:lnTo>
                  <a:lnTo>
                    <a:pt x="17373" y="66255"/>
                  </a:lnTo>
                  <a:lnTo>
                    <a:pt x="18237" y="66141"/>
                  </a:lnTo>
                  <a:lnTo>
                    <a:pt x="18669" y="66040"/>
                  </a:lnTo>
                  <a:lnTo>
                    <a:pt x="18884" y="65925"/>
                  </a:lnTo>
                  <a:lnTo>
                    <a:pt x="18884" y="63779"/>
                  </a:lnTo>
                  <a:lnTo>
                    <a:pt x="18389" y="63627"/>
                  </a:lnTo>
                  <a:lnTo>
                    <a:pt x="17411" y="63627"/>
                  </a:lnTo>
                  <a:lnTo>
                    <a:pt x="16141" y="65100"/>
                  </a:lnTo>
                  <a:lnTo>
                    <a:pt x="16840" y="65100"/>
                  </a:lnTo>
                  <a:lnTo>
                    <a:pt x="16929" y="64693"/>
                  </a:lnTo>
                  <a:lnTo>
                    <a:pt x="17183" y="64363"/>
                  </a:lnTo>
                  <a:lnTo>
                    <a:pt x="17462" y="64262"/>
                  </a:lnTo>
                  <a:lnTo>
                    <a:pt x="18186" y="64262"/>
                  </a:lnTo>
                  <a:lnTo>
                    <a:pt x="18440" y="64325"/>
                  </a:lnTo>
                  <a:lnTo>
                    <a:pt x="18808" y="64554"/>
                  </a:lnTo>
                  <a:lnTo>
                    <a:pt x="18796" y="65405"/>
                  </a:lnTo>
                  <a:lnTo>
                    <a:pt x="16891" y="65697"/>
                  </a:lnTo>
                  <a:lnTo>
                    <a:pt x="16560" y="65836"/>
                  </a:lnTo>
                  <a:lnTo>
                    <a:pt x="16027" y="66306"/>
                  </a:lnTo>
                  <a:lnTo>
                    <a:pt x="16129" y="67805"/>
                  </a:lnTo>
                  <a:lnTo>
                    <a:pt x="16548" y="68199"/>
                  </a:lnTo>
                  <a:lnTo>
                    <a:pt x="16903" y="68351"/>
                  </a:lnTo>
                  <a:lnTo>
                    <a:pt x="17665" y="68351"/>
                  </a:lnTo>
                  <a:lnTo>
                    <a:pt x="17970" y="68275"/>
                  </a:lnTo>
                  <a:lnTo>
                    <a:pt x="18542" y="67983"/>
                  </a:lnTo>
                  <a:lnTo>
                    <a:pt x="18770" y="67805"/>
                  </a:lnTo>
                  <a:lnTo>
                    <a:pt x="18923" y="67602"/>
                  </a:lnTo>
                  <a:lnTo>
                    <a:pt x="19024" y="67983"/>
                  </a:lnTo>
                  <a:lnTo>
                    <a:pt x="19164" y="68199"/>
                  </a:lnTo>
                  <a:lnTo>
                    <a:pt x="19354" y="68287"/>
                  </a:lnTo>
                  <a:lnTo>
                    <a:pt x="19723" y="68287"/>
                  </a:lnTo>
                  <a:lnTo>
                    <a:pt x="20104" y="68224"/>
                  </a:lnTo>
                  <a:lnTo>
                    <a:pt x="20129" y="67691"/>
                  </a:lnTo>
                  <a:close/>
                </a:path>
                <a:path w="106679" h="85725">
                  <a:moveTo>
                    <a:pt x="20129" y="52158"/>
                  </a:moveTo>
                  <a:lnTo>
                    <a:pt x="19773" y="52197"/>
                  </a:lnTo>
                  <a:lnTo>
                    <a:pt x="19634" y="50431"/>
                  </a:lnTo>
                  <a:lnTo>
                    <a:pt x="19545" y="48768"/>
                  </a:lnTo>
                  <a:lnTo>
                    <a:pt x="19469" y="48628"/>
                  </a:lnTo>
                  <a:lnTo>
                    <a:pt x="18884" y="48285"/>
                  </a:lnTo>
                  <a:lnTo>
                    <a:pt x="18884" y="50431"/>
                  </a:lnTo>
                  <a:lnTo>
                    <a:pt x="18884" y="51498"/>
                  </a:lnTo>
                  <a:lnTo>
                    <a:pt x="18681" y="51828"/>
                  </a:lnTo>
                  <a:lnTo>
                    <a:pt x="18008" y="52146"/>
                  </a:lnTo>
                  <a:lnTo>
                    <a:pt x="17754" y="52209"/>
                  </a:lnTo>
                  <a:lnTo>
                    <a:pt x="17272" y="52209"/>
                  </a:lnTo>
                  <a:lnTo>
                    <a:pt x="16929" y="52031"/>
                  </a:lnTo>
                  <a:lnTo>
                    <a:pt x="16802" y="51015"/>
                  </a:lnTo>
                  <a:lnTo>
                    <a:pt x="17170" y="50812"/>
                  </a:lnTo>
                  <a:lnTo>
                    <a:pt x="17373" y="50749"/>
                  </a:lnTo>
                  <a:lnTo>
                    <a:pt x="18237" y="50647"/>
                  </a:lnTo>
                  <a:lnTo>
                    <a:pt x="18669" y="50533"/>
                  </a:lnTo>
                  <a:lnTo>
                    <a:pt x="18884" y="50431"/>
                  </a:lnTo>
                  <a:lnTo>
                    <a:pt x="18884" y="48285"/>
                  </a:lnTo>
                  <a:lnTo>
                    <a:pt x="18389" y="48133"/>
                  </a:lnTo>
                  <a:lnTo>
                    <a:pt x="17411" y="48133"/>
                  </a:lnTo>
                  <a:lnTo>
                    <a:pt x="16141" y="49606"/>
                  </a:lnTo>
                  <a:lnTo>
                    <a:pt x="16840" y="49606"/>
                  </a:lnTo>
                  <a:lnTo>
                    <a:pt x="16929" y="49199"/>
                  </a:lnTo>
                  <a:lnTo>
                    <a:pt x="17183" y="48869"/>
                  </a:lnTo>
                  <a:lnTo>
                    <a:pt x="17462" y="48768"/>
                  </a:lnTo>
                  <a:lnTo>
                    <a:pt x="18186" y="48768"/>
                  </a:lnTo>
                  <a:lnTo>
                    <a:pt x="18440" y="48818"/>
                  </a:lnTo>
                  <a:lnTo>
                    <a:pt x="18808" y="49047"/>
                  </a:lnTo>
                  <a:lnTo>
                    <a:pt x="18796" y="49898"/>
                  </a:lnTo>
                  <a:lnTo>
                    <a:pt x="16891" y="50203"/>
                  </a:lnTo>
                  <a:lnTo>
                    <a:pt x="16560" y="50342"/>
                  </a:lnTo>
                  <a:lnTo>
                    <a:pt x="16027" y="50812"/>
                  </a:lnTo>
                  <a:lnTo>
                    <a:pt x="16129" y="52311"/>
                  </a:lnTo>
                  <a:lnTo>
                    <a:pt x="16548" y="52705"/>
                  </a:lnTo>
                  <a:lnTo>
                    <a:pt x="16903" y="52844"/>
                  </a:lnTo>
                  <a:lnTo>
                    <a:pt x="17665" y="52844"/>
                  </a:lnTo>
                  <a:lnTo>
                    <a:pt x="17970" y="52768"/>
                  </a:lnTo>
                  <a:lnTo>
                    <a:pt x="18542" y="52476"/>
                  </a:lnTo>
                  <a:lnTo>
                    <a:pt x="18770" y="52311"/>
                  </a:lnTo>
                  <a:lnTo>
                    <a:pt x="18923" y="52108"/>
                  </a:lnTo>
                  <a:lnTo>
                    <a:pt x="19024" y="52476"/>
                  </a:lnTo>
                  <a:lnTo>
                    <a:pt x="19164" y="52705"/>
                  </a:lnTo>
                  <a:lnTo>
                    <a:pt x="19354" y="52793"/>
                  </a:lnTo>
                  <a:lnTo>
                    <a:pt x="19723" y="52793"/>
                  </a:lnTo>
                  <a:lnTo>
                    <a:pt x="20104" y="52730"/>
                  </a:lnTo>
                  <a:lnTo>
                    <a:pt x="20129" y="52197"/>
                  </a:lnTo>
                  <a:close/>
                </a:path>
                <a:path w="106679" h="85725">
                  <a:moveTo>
                    <a:pt x="22783" y="19723"/>
                  </a:moveTo>
                  <a:lnTo>
                    <a:pt x="22009" y="17513"/>
                  </a:lnTo>
                  <a:lnTo>
                    <a:pt x="22009" y="19126"/>
                  </a:lnTo>
                  <a:lnTo>
                    <a:pt x="19532" y="19126"/>
                  </a:lnTo>
                  <a:lnTo>
                    <a:pt x="19545" y="18796"/>
                  </a:lnTo>
                  <a:lnTo>
                    <a:pt x="19672" y="18427"/>
                  </a:lnTo>
                  <a:lnTo>
                    <a:pt x="20142" y="17932"/>
                  </a:lnTo>
                  <a:lnTo>
                    <a:pt x="20421" y="17805"/>
                  </a:lnTo>
                  <a:lnTo>
                    <a:pt x="21247" y="17805"/>
                  </a:lnTo>
                  <a:lnTo>
                    <a:pt x="21590" y="17983"/>
                  </a:lnTo>
                  <a:lnTo>
                    <a:pt x="21844" y="18440"/>
                  </a:lnTo>
                  <a:lnTo>
                    <a:pt x="21958" y="18745"/>
                  </a:lnTo>
                  <a:lnTo>
                    <a:pt x="22009" y="19126"/>
                  </a:lnTo>
                  <a:lnTo>
                    <a:pt x="22009" y="17513"/>
                  </a:lnTo>
                  <a:lnTo>
                    <a:pt x="21437" y="17221"/>
                  </a:lnTo>
                  <a:lnTo>
                    <a:pt x="21132" y="17145"/>
                  </a:lnTo>
                  <a:lnTo>
                    <a:pt x="20180" y="17145"/>
                  </a:lnTo>
                  <a:lnTo>
                    <a:pt x="19672" y="17373"/>
                  </a:lnTo>
                  <a:lnTo>
                    <a:pt x="18897" y="18275"/>
                  </a:lnTo>
                  <a:lnTo>
                    <a:pt x="18808" y="18542"/>
                  </a:lnTo>
                  <a:lnTo>
                    <a:pt x="18897" y="20866"/>
                  </a:lnTo>
                  <a:lnTo>
                    <a:pt x="19672" y="21666"/>
                  </a:lnTo>
                  <a:lnTo>
                    <a:pt x="20142" y="21869"/>
                  </a:lnTo>
                  <a:lnTo>
                    <a:pt x="20916" y="21869"/>
                  </a:lnTo>
                  <a:lnTo>
                    <a:pt x="22720" y="20307"/>
                  </a:lnTo>
                  <a:lnTo>
                    <a:pt x="21983" y="20307"/>
                  </a:lnTo>
                  <a:lnTo>
                    <a:pt x="21907" y="20535"/>
                  </a:lnTo>
                  <a:lnTo>
                    <a:pt x="21831" y="20688"/>
                  </a:lnTo>
                  <a:lnTo>
                    <a:pt x="21463" y="21094"/>
                  </a:lnTo>
                  <a:lnTo>
                    <a:pt x="21145" y="21221"/>
                  </a:lnTo>
                  <a:lnTo>
                    <a:pt x="20345" y="21221"/>
                  </a:lnTo>
                  <a:lnTo>
                    <a:pt x="20053" y="21094"/>
                  </a:lnTo>
                  <a:lnTo>
                    <a:pt x="19634" y="20535"/>
                  </a:lnTo>
                  <a:lnTo>
                    <a:pt x="19507" y="19723"/>
                  </a:lnTo>
                  <a:lnTo>
                    <a:pt x="22783" y="19723"/>
                  </a:lnTo>
                  <a:close/>
                </a:path>
                <a:path w="106679" h="85725">
                  <a:moveTo>
                    <a:pt x="24434" y="48247"/>
                  </a:moveTo>
                  <a:lnTo>
                    <a:pt x="23672" y="48247"/>
                  </a:lnTo>
                  <a:lnTo>
                    <a:pt x="23672" y="50863"/>
                  </a:lnTo>
                  <a:lnTo>
                    <a:pt x="23634" y="51206"/>
                  </a:lnTo>
                  <a:lnTo>
                    <a:pt x="23329" y="51930"/>
                  </a:lnTo>
                  <a:lnTo>
                    <a:pt x="22987" y="52158"/>
                  </a:lnTo>
                  <a:lnTo>
                    <a:pt x="22098" y="52158"/>
                  </a:lnTo>
                  <a:lnTo>
                    <a:pt x="21844" y="52031"/>
                  </a:lnTo>
                  <a:lnTo>
                    <a:pt x="21640" y="51612"/>
                  </a:lnTo>
                  <a:lnTo>
                    <a:pt x="21602" y="51422"/>
                  </a:lnTo>
                  <a:lnTo>
                    <a:pt x="21602" y="48247"/>
                  </a:lnTo>
                  <a:lnTo>
                    <a:pt x="20840" y="48247"/>
                  </a:lnTo>
                  <a:lnTo>
                    <a:pt x="20840" y="51650"/>
                  </a:lnTo>
                  <a:lnTo>
                    <a:pt x="20904" y="51955"/>
                  </a:lnTo>
                  <a:lnTo>
                    <a:pt x="21259" y="52603"/>
                  </a:lnTo>
                  <a:lnTo>
                    <a:pt x="21691" y="52819"/>
                  </a:lnTo>
                  <a:lnTo>
                    <a:pt x="22733" y="52819"/>
                  </a:lnTo>
                  <a:lnTo>
                    <a:pt x="23075" y="52705"/>
                  </a:lnTo>
                  <a:lnTo>
                    <a:pt x="23507" y="52349"/>
                  </a:lnTo>
                  <a:lnTo>
                    <a:pt x="23634" y="52209"/>
                  </a:lnTo>
                  <a:lnTo>
                    <a:pt x="23736" y="52044"/>
                  </a:lnTo>
                  <a:lnTo>
                    <a:pt x="23723" y="52705"/>
                  </a:lnTo>
                  <a:lnTo>
                    <a:pt x="24434" y="52705"/>
                  </a:lnTo>
                  <a:lnTo>
                    <a:pt x="24434" y="48247"/>
                  </a:lnTo>
                  <a:close/>
                </a:path>
                <a:path w="106679" h="85725">
                  <a:moveTo>
                    <a:pt x="24485" y="64884"/>
                  </a:moveTo>
                  <a:lnTo>
                    <a:pt x="24434" y="64541"/>
                  </a:lnTo>
                  <a:lnTo>
                    <a:pt x="24091" y="63855"/>
                  </a:lnTo>
                  <a:lnTo>
                    <a:pt x="23660" y="63639"/>
                  </a:lnTo>
                  <a:lnTo>
                    <a:pt x="22733" y="63639"/>
                  </a:lnTo>
                  <a:lnTo>
                    <a:pt x="22479" y="63690"/>
                  </a:lnTo>
                  <a:lnTo>
                    <a:pt x="22009" y="63931"/>
                  </a:lnTo>
                  <a:lnTo>
                    <a:pt x="21780" y="64109"/>
                  </a:lnTo>
                  <a:lnTo>
                    <a:pt x="21564" y="64376"/>
                  </a:lnTo>
                  <a:lnTo>
                    <a:pt x="21564" y="63741"/>
                  </a:lnTo>
                  <a:lnTo>
                    <a:pt x="20853" y="63741"/>
                  </a:lnTo>
                  <a:lnTo>
                    <a:pt x="20853" y="68199"/>
                  </a:lnTo>
                  <a:lnTo>
                    <a:pt x="21602" y="68199"/>
                  </a:lnTo>
                  <a:lnTo>
                    <a:pt x="21602" y="65570"/>
                  </a:lnTo>
                  <a:lnTo>
                    <a:pt x="21628" y="65341"/>
                  </a:lnTo>
                  <a:lnTo>
                    <a:pt x="22707" y="64312"/>
                  </a:lnTo>
                  <a:lnTo>
                    <a:pt x="23241" y="64312"/>
                  </a:lnTo>
                  <a:lnTo>
                    <a:pt x="23469" y="64452"/>
                  </a:lnTo>
                  <a:lnTo>
                    <a:pt x="23685" y="64897"/>
                  </a:lnTo>
                  <a:lnTo>
                    <a:pt x="23736" y="65112"/>
                  </a:lnTo>
                  <a:lnTo>
                    <a:pt x="23736" y="68199"/>
                  </a:lnTo>
                  <a:lnTo>
                    <a:pt x="24485" y="68199"/>
                  </a:lnTo>
                  <a:lnTo>
                    <a:pt x="24485" y="64884"/>
                  </a:lnTo>
                  <a:close/>
                </a:path>
                <a:path w="106679" h="85725">
                  <a:moveTo>
                    <a:pt x="26377" y="33845"/>
                  </a:moveTo>
                  <a:lnTo>
                    <a:pt x="26314" y="33528"/>
                  </a:lnTo>
                  <a:lnTo>
                    <a:pt x="25984" y="32867"/>
                  </a:lnTo>
                  <a:lnTo>
                    <a:pt x="25577" y="32651"/>
                  </a:lnTo>
                  <a:lnTo>
                    <a:pt x="24701" y="32651"/>
                  </a:lnTo>
                  <a:lnTo>
                    <a:pt x="24447" y="32702"/>
                  </a:lnTo>
                  <a:lnTo>
                    <a:pt x="23990" y="32931"/>
                  </a:lnTo>
                  <a:lnTo>
                    <a:pt x="23799" y="33108"/>
                  </a:lnTo>
                  <a:lnTo>
                    <a:pt x="23634" y="33350"/>
                  </a:lnTo>
                  <a:lnTo>
                    <a:pt x="23533" y="33159"/>
                  </a:lnTo>
                  <a:lnTo>
                    <a:pt x="23418" y="33007"/>
                  </a:lnTo>
                  <a:lnTo>
                    <a:pt x="23088" y="32740"/>
                  </a:lnTo>
                  <a:lnTo>
                    <a:pt x="22796" y="32651"/>
                  </a:lnTo>
                  <a:lnTo>
                    <a:pt x="22136" y="32651"/>
                  </a:lnTo>
                  <a:lnTo>
                    <a:pt x="21844" y="32727"/>
                  </a:lnTo>
                  <a:lnTo>
                    <a:pt x="21463" y="33007"/>
                  </a:lnTo>
                  <a:lnTo>
                    <a:pt x="21297" y="33159"/>
                  </a:lnTo>
                  <a:lnTo>
                    <a:pt x="21120" y="33388"/>
                  </a:lnTo>
                  <a:lnTo>
                    <a:pt x="21120" y="32753"/>
                  </a:lnTo>
                  <a:lnTo>
                    <a:pt x="20383" y="32753"/>
                  </a:lnTo>
                  <a:lnTo>
                    <a:pt x="20383" y="37211"/>
                  </a:lnTo>
                  <a:lnTo>
                    <a:pt x="21132" y="37211"/>
                  </a:lnTo>
                  <a:lnTo>
                    <a:pt x="21132" y="34264"/>
                  </a:lnTo>
                  <a:lnTo>
                    <a:pt x="21247" y="33870"/>
                  </a:lnTo>
                  <a:lnTo>
                    <a:pt x="21704" y="33426"/>
                  </a:lnTo>
                  <a:lnTo>
                    <a:pt x="21971" y="33324"/>
                  </a:lnTo>
                  <a:lnTo>
                    <a:pt x="22555" y="33324"/>
                  </a:lnTo>
                  <a:lnTo>
                    <a:pt x="22771" y="33426"/>
                  </a:lnTo>
                  <a:lnTo>
                    <a:pt x="22961" y="33769"/>
                  </a:lnTo>
                  <a:lnTo>
                    <a:pt x="22987" y="33997"/>
                  </a:lnTo>
                  <a:lnTo>
                    <a:pt x="22987" y="37211"/>
                  </a:lnTo>
                  <a:lnTo>
                    <a:pt x="23749" y="37211"/>
                  </a:lnTo>
                  <a:lnTo>
                    <a:pt x="23749" y="34150"/>
                  </a:lnTo>
                  <a:lnTo>
                    <a:pt x="23863" y="33832"/>
                  </a:lnTo>
                  <a:lnTo>
                    <a:pt x="24282" y="33426"/>
                  </a:lnTo>
                  <a:lnTo>
                    <a:pt x="24536" y="33324"/>
                  </a:lnTo>
                  <a:lnTo>
                    <a:pt x="25044" y="33324"/>
                  </a:lnTo>
                  <a:lnTo>
                    <a:pt x="25222" y="33388"/>
                  </a:lnTo>
                  <a:lnTo>
                    <a:pt x="25527" y="33604"/>
                  </a:lnTo>
                  <a:lnTo>
                    <a:pt x="25590" y="33807"/>
                  </a:lnTo>
                  <a:lnTo>
                    <a:pt x="25590" y="37211"/>
                  </a:lnTo>
                  <a:lnTo>
                    <a:pt x="26377" y="37211"/>
                  </a:lnTo>
                  <a:lnTo>
                    <a:pt x="26377" y="33845"/>
                  </a:lnTo>
                  <a:close/>
                </a:path>
                <a:path w="106679" h="85725">
                  <a:moveTo>
                    <a:pt x="27216" y="48247"/>
                  </a:moveTo>
                  <a:lnTo>
                    <a:pt x="26504" y="48247"/>
                  </a:lnTo>
                  <a:lnTo>
                    <a:pt x="26504" y="47002"/>
                  </a:lnTo>
                  <a:lnTo>
                    <a:pt x="25742" y="47002"/>
                  </a:lnTo>
                  <a:lnTo>
                    <a:pt x="25742" y="48247"/>
                  </a:lnTo>
                  <a:lnTo>
                    <a:pt x="25146" y="48247"/>
                  </a:lnTo>
                  <a:lnTo>
                    <a:pt x="25146" y="48856"/>
                  </a:lnTo>
                  <a:lnTo>
                    <a:pt x="25742" y="48856"/>
                  </a:lnTo>
                  <a:lnTo>
                    <a:pt x="25742" y="52095"/>
                  </a:lnTo>
                  <a:lnTo>
                    <a:pt x="25819" y="52324"/>
                  </a:lnTo>
                  <a:lnTo>
                    <a:pt x="26060" y="52679"/>
                  </a:lnTo>
                  <a:lnTo>
                    <a:pt x="26301" y="52768"/>
                  </a:lnTo>
                  <a:lnTo>
                    <a:pt x="26758" y="52768"/>
                  </a:lnTo>
                  <a:lnTo>
                    <a:pt x="27127" y="52730"/>
                  </a:lnTo>
                  <a:lnTo>
                    <a:pt x="27216" y="52108"/>
                  </a:lnTo>
                  <a:lnTo>
                    <a:pt x="26822" y="52120"/>
                  </a:lnTo>
                  <a:lnTo>
                    <a:pt x="26555" y="52019"/>
                  </a:lnTo>
                  <a:lnTo>
                    <a:pt x="26504" y="48856"/>
                  </a:lnTo>
                  <a:lnTo>
                    <a:pt x="27216" y="48856"/>
                  </a:lnTo>
                  <a:lnTo>
                    <a:pt x="27216" y="48247"/>
                  </a:lnTo>
                  <a:close/>
                </a:path>
                <a:path w="106679" h="85725">
                  <a:moveTo>
                    <a:pt x="27711" y="21170"/>
                  </a:moveTo>
                  <a:lnTo>
                    <a:pt x="27355" y="21196"/>
                  </a:lnTo>
                  <a:lnTo>
                    <a:pt x="27216" y="19443"/>
                  </a:lnTo>
                  <a:lnTo>
                    <a:pt x="27114" y="17780"/>
                  </a:lnTo>
                  <a:lnTo>
                    <a:pt x="27051" y="17640"/>
                  </a:lnTo>
                  <a:lnTo>
                    <a:pt x="26466" y="17297"/>
                  </a:lnTo>
                  <a:lnTo>
                    <a:pt x="26466" y="19443"/>
                  </a:lnTo>
                  <a:lnTo>
                    <a:pt x="26466" y="20497"/>
                  </a:lnTo>
                  <a:lnTo>
                    <a:pt x="26250" y="20828"/>
                  </a:lnTo>
                  <a:lnTo>
                    <a:pt x="25590" y="21158"/>
                  </a:lnTo>
                  <a:lnTo>
                    <a:pt x="25336" y="21221"/>
                  </a:lnTo>
                  <a:lnTo>
                    <a:pt x="24853" y="21221"/>
                  </a:lnTo>
                  <a:lnTo>
                    <a:pt x="24726" y="21183"/>
                  </a:lnTo>
                  <a:lnTo>
                    <a:pt x="24511" y="21031"/>
                  </a:lnTo>
                  <a:lnTo>
                    <a:pt x="24384" y="20027"/>
                  </a:lnTo>
                  <a:lnTo>
                    <a:pt x="24752" y="19824"/>
                  </a:lnTo>
                  <a:lnTo>
                    <a:pt x="24955" y="19761"/>
                  </a:lnTo>
                  <a:lnTo>
                    <a:pt x="25819" y="19659"/>
                  </a:lnTo>
                  <a:lnTo>
                    <a:pt x="26250" y="19545"/>
                  </a:lnTo>
                  <a:lnTo>
                    <a:pt x="26466" y="19443"/>
                  </a:lnTo>
                  <a:lnTo>
                    <a:pt x="26466" y="17297"/>
                  </a:lnTo>
                  <a:lnTo>
                    <a:pt x="25971" y="17145"/>
                  </a:lnTo>
                  <a:lnTo>
                    <a:pt x="24993" y="17145"/>
                  </a:lnTo>
                  <a:lnTo>
                    <a:pt x="23723" y="18618"/>
                  </a:lnTo>
                  <a:lnTo>
                    <a:pt x="24422" y="18618"/>
                  </a:lnTo>
                  <a:lnTo>
                    <a:pt x="24498" y="18211"/>
                  </a:lnTo>
                  <a:lnTo>
                    <a:pt x="24765" y="17881"/>
                  </a:lnTo>
                  <a:lnTo>
                    <a:pt x="25031" y="17780"/>
                  </a:lnTo>
                  <a:lnTo>
                    <a:pt x="25768" y="17780"/>
                  </a:lnTo>
                  <a:lnTo>
                    <a:pt x="26022" y="17830"/>
                  </a:lnTo>
                  <a:lnTo>
                    <a:pt x="26390" y="18059"/>
                  </a:lnTo>
                  <a:lnTo>
                    <a:pt x="26377" y="18910"/>
                  </a:lnTo>
                  <a:lnTo>
                    <a:pt x="26250" y="18986"/>
                  </a:lnTo>
                  <a:lnTo>
                    <a:pt x="24472" y="19215"/>
                  </a:lnTo>
                  <a:lnTo>
                    <a:pt x="24130" y="19354"/>
                  </a:lnTo>
                  <a:lnTo>
                    <a:pt x="23609" y="19824"/>
                  </a:lnTo>
                  <a:lnTo>
                    <a:pt x="23710" y="21323"/>
                  </a:lnTo>
                  <a:lnTo>
                    <a:pt x="24117" y="21717"/>
                  </a:lnTo>
                  <a:lnTo>
                    <a:pt x="24485" y="21856"/>
                  </a:lnTo>
                  <a:lnTo>
                    <a:pt x="25234" y="21856"/>
                  </a:lnTo>
                  <a:lnTo>
                    <a:pt x="25552" y="21780"/>
                  </a:lnTo>
                  <a:lnTo>
                    <a:pt x="26123" y="21488"/>
                  </a:lnTo>
                  <a:lnTo>
                    <a:pt x="26339" y="21323"/>
                  </a:lnTo>
                  <a:lnTo>
                    <a:pt x="26504" y="21120"/>
                  </a:lnTo>
                  <a:lnTo>
                    <a:pt x="26606" y="21488"/>
                  </a:lnTo>
                  <a:lnTo>
                    <a:pt x="26746" y="21717"/>
                  </a:lnTo>
                  <a:lnTo>
                    <a:pt x="26936" y="21805"/>
                  </a:lnTo>
                  <a:lnTo>
                    <a:pt x="27292" y="21805"/>
                  </a:lnTo>
                  <a:lnTo>
                    <a:pt x="27673" y="21729"/>
                  </a:lnTo>
                  <a:lnTo>
                    <a:pt x="27711" y="21196"/>
                  </a:lnTo>
                  <a:close/>
                </a:path>
                <a:path w="106679" h="85725">
                  <a:moveTo>
                    <a:pt x="29451" y="65125"/>
                  </a:moveTo>
                  <a:lnTo>
                    <a:pt x="29248" y="64566"/>
                  </a:lnTo>
                  <a:lnTo>
                    <a:pt x="28930" y="64262"/>
                  </a:lnTo>
                  <a:lnTo>
                    <a:pt x="28600" y="63944"/>
                  </a:lnTo>
                  <a:lnTo>
                    <a:pt x="28600" y="65125"/>
                  </a:lnTo>
                  <a:lnTo>
                    <a:pt x="28498" y="66916"/>
                  </a:lnTo>
                  <a:lnTo>
                    <a:pt x="28206" y="67525"/>
                  </a:lnTo>
                  <a:lnTo>
                    <a:pt x="27863" y="67716"/>
                  </a:lnTo>
                  <a:lnTo>
                    <a:pt x="26911" y="67716"/>
                  </a:lnTo>
                  <a:lnTo>
                    <a:pt x="26581" y="67551"/>
                  </a:lnTo>
                  <a:lnTo>
                    <a:pt x="26174" y="66916"/>
                  </a:lnTo>
                  <a:lnTo>
                    <a:pt x="26174" y="65125"/>
                  </a:lnTo>
                  <a:lnTo>
                    <a:pt x="28600" y="65125"/>
                  </a:lnTo>
                  <a:lnTo>
                    <a:pt x="28600" y="63944"/>
                  </a:lnTo>
                  <a:lnTo>
                    <a:pt x="28460" y="63804"/>
                  </a:lnTo>
                  <a:lnTo>
                    <a:pt x="27965" y="63614"/>
                  </a:lnTo>
                  <a:lnTo>
                    <a:pt x="26758" y="63614"/>
                  </a:lnTo>
                  <a:lnTo>
                    <a:pt x="26250" y="63830"/>
                  </a:lnTo>
                  <a:lnTo>
                    <a:pt x="25488" y="64719"/>
                  </a:lnTo>
                  <a:lnTo>
                    <a:pt x="25349" y="65125"/>
                  </a:lnTo>
                  <a:lnTo>
                    <a:pt x="25476" y="67322"/>
                  </a:lnTo>
                  <a:lnTo>
                    <a:pt x="26200" y="68148"/>
                  </a:lnTo>
                  <a:lnTo>
                    <a:pt x="26682" y="68351"/>
                  </a:lnTo>
                  <a:lnTo>
                    <a:pt x="28028" y="68351"/>
                  </a:lnTo>
                  <a:lnTo>
                    <a:pt x="28575" y="68122"/>
                  </a:lnTo>
                  <a:lnTo>
                    <a:pt x="28879" y="67716"/>
                  </a:lnTo>
                  <a:lnTo>
                    <a:pt x="29273" y="67183"/>
                  </a:lnTo>
                  <a:lnTo>
                    <a:pt x="29349" y="66916"/>
                  </a:lnTo>
                  <a:lnTo>
                    <a:pt x="29451" y="65125"/>
                  </a:lnTo>
                  <a:close/>
                </a:path>
                <a:path w="106679" h="85725">
                  <a:moveTo>
                    <a:pt x="31305" y="35217"/>
                  </a:moveTo>
                  <a:lnTo>
                    <a:pt x="31292" y="34620"/>
                  </a:lnTo>
                  <a:lnTo>
                    <a:pt x="31203" y="34036"/>
                  </a:lnTo>
                  <a:lnTo>
                    <a:pt x="31089" y="33667"/>
                  </a:lnTo>
                  <a:lnTo>
                    <a:pt x="30835" y="33299"/>
                  </a:lnTo>
                  <a:lnTo>
                    <a:pt x="30556" y="33020"/>
                  </a:lnTo>
                  <a:lnTo>
                    <a:pt x="30530" y="34620"/>
                  </a:lnTo>
                  <a:lnTo>
                    <a:pt x="28054" y="34620"/>
                  </a:lnTo>
                  <a:lnTo>
                    <a:pt x="28067" y="34302"/>
                  </a:lnTo>
                  <a:lnTo>
                    <a:pt x="28194" y="33921"/>
                  </a:lnTo>
                  <a:lnTo>
                    <a:pt x="28663" y="33426"/>
                  </a:lnTo>
                  <a:lnTo>
                    <a:pt x="28943" y="33299"/>
                  </a:lnTo>
                  <a:lnTo>
                    <a:pt x="29768" y="33299"/>
                  </a:lnTo>
                  <a:lnTo>
                    <a:pt x="30111" y="33489"/>
                  </a:lnTo>
                  <a:lnTo>
                    <a:pt x="30365" y="33934"/>
                  </a:lnTo>
                  <a:lnTo>
                    <a:pt x="30480" y="34239"/>
                  </a:lnTo>
                  <a:lnTo>
                    <a:pt x="30530" y="34620"/>
                  </a:lnTo>
                  <a:lnTo>
                    <a:pt x="30530" y="33020"/>
                  </a:lnTo>
                  <a:lnTo>
                    <a:pt x="29959" y="32727"/>
                  </a:lnTo>
                  <a:lnTo>
                    <a:pt x="29654" y="32651"/>
                  </a:lnTo>
                  <a:lnTo>
                    <a:pt x="28702" y="32651"/>
                  </a:lnTo>
                  <a:lnTo>
                    <a:pt x="28206" y="32867"/>
                  </a:lnTo>
                  <a:lnTo>
                    <a:pt x="27432" y="33769"/>
                  </a:lnTo>
                  <a:lnTo>
                    <a:pt x="27330" y="34036"/>
                  </a:lnTo>
                  <a:lnTo>
                    <a:pt x="27419" y="36360"/>
                  </a:lnTo>
                  <a:lnTo>
                    <a:pt x="28194" y="37160"/>
                  </a:lnTo>
                  <a:lnTo>
                    <a:pt x="28663" y="37363"/>
                  </a:lnTo>
                  <a:lnTo>
                    <a:pt x="29438" y="37363"/>
                  </a:lnTo>
                  <a:lnTo>
                    <a:pt x="31242" y="35814"/>
                  </a:lnTo>
                  <a:lnTo>
                    <a:pt x="30505" y="35814"/>
                  </a:lnTo>
                  <a:lnTo>
                    <a:pt x="30429" y="36029"/>
                  </a:lnTo>
                  <a:lnTo>
                    <a:pt x="30353" y="36182"/>
                  </a:lnTo>
                  <a:lnTo>
                    <a:pt x="29984" y="36588"/>
                  </a:lnTo>
                  <a:lnTo>
                    <a:pt x="29679" y="36715"/>
                  </a:lnTo>
                  <a:lnTo>
                    <a:pt x="28867" y="36715"/>
                  </a:lnTo>
                  <a:lnTo>
                    <a:pt x="28575" y="36588"/>
                  </a:lnTo>
                  <a:lnTo>
                    <a:pt x="28155" y="36029"/>
                  </a:lnTo>
                  <a:lnTo>
                    <a:pt x="28041" y="35217"/>
                  </a:lnTo>
                  <a:lnTo>
                    <a:pt x="31305" y="35217"/>
                  </a:lnTo>
                  <a:close/>
                </a:path>
                <a:path w="106679" h="85725">
                  <a:moveTo>
                    <a:pt x="31813" y="49631"/>
                  </a:moveTo>
                  <a:lnTo>
                    <a:pt x="31623" y="49072"/>
                  </a:lnTo>
                  <a:lnTo>
                    <a:pt x="31292" y="48768"/>
                  </a:lnTo>
                  <a:lnTo>
                    <a:pt x="30962" y="48450"/>
                  </a:lnTo>
                  <a:lnTo>
                    <a:pt x="30962" y="49631"/>
                  </a:lnTo>
                  <a:lnTo>
                    <a:pt x="30873" y="51422"/>
                  </a:lnTo>
                  <a:lnTo>
                    <a:pt x="30568" y="52031"/>
                  </a:lnTo>
                  <a:lnTo>
                    <a:pt x="30226" y="52222"/>
                  </a:lnTo>
                  <a:lnTo>
                    <a:pt x="29286" y="52222"/>
                  </a:lnTo>
                  <a:lnTo>
                    <a:pt x="28956" y="52057"/>
                  </a:lnTo>
                  <a:lnTo>
                    <a:pt x="28536" y="51422"/>
                  </a:lnTo>
                  <a:lnTo>
                    <a:pt x="28536" y="49631"/>
                  </a:lnTo>
                  <a:lnTo>
                    <a:pt x="30962" y="49631"/>
                  </a:lnTo>
                  <a:lnTo>
                    <a:pt x="30962" y="48450"/>
                  </a:lnTo>
                  <a:lnTo>
                    <a:pt x="30822" y="48310"/>
                  </a:lnTo>
                  <a:lnTo>
                    <a:pt x="30340" y="48107"/>
                  </a:lnTo>
                  <a:lnTo>
                    <a:pt x="29121" y="48107"/>
                  </a:lnTo>
                  <a:lnTo>
                    <a:pt x="28613" y="48336"/>
                  </a:lnTo>
                  <a:lnTo>
                    <a:pt x="27851" y="49225"/>
                  </a:lnTo>
                  <a:lnTo>
                    <a:pt x="27724" y="49631"/>
                  </a:lnTo>
                  <a:lnTo>
                    <a:pt x="27838" y="51828"/>
                  </a:lnTo>
                  <a:lnTo>
                    <a:pt x="28562" y="52654"/>
                  </a:lnTo>
                  <a:lnTo>
                    <a:pt x="29044" y="52857"/>
                  </a:lnTo>
                  <a:lnTo>
                    <a:pt x="30403" y="52857"/>
                  </a:lnTo>
                  <a:lnTo>
                    <a:pt x="30937" y="52628"/>
                  </a:lnTo>
                  <a:lnTo>
                    <a:pt x="31242" y="52222"/>
                  </a:lnTo>
                  <a:lnTo>
                    <a:pt x="31635" y="51689"/>
                  </a:lnTo>
                  <a:lnTo>
                    <a:pt x="31724" y="51422"/>
                  </a:lnTo>
                  <a:lnTo>
                    <a:pt x="31813" y="49631"/>
                  </a:lnTo>
                  <a:close/>
                </a:path>
                <a:path w="106679" h="85725">
                  <a:moveTo>
                    <a:pt x="31838" y="20002"/>
                  </a:moveTo>
                  <a:lnTo>
                    <a:pt x="31699" y="19710"/>
                  </a:lnTo>
                  <a:lnTo>
                    <a:pt x="31216" y="19392"/>
                  </a:lnTo>
                  <a:lnTo>
                    <a:pt x="30861" y="19265"/>
                  </a:lnTo>
                  <a:lnTo>
                    <a:pt x="29616" y="18961"/>
                  </a:lnTo>
                  <a:lnTo>
                    <a:pt x="29451" y="18897"/>
                  </a:lnTo>
                  <a:lnTo>
                    <a:pt x="29146" y="18719"/>
                  </a:lnTo>
                  <a:lnTo>
                    <a:pt x="29044" y="18554"/>
                  </a:lnTo>
                  <a:lnTo>
                    <a:pt x="29044" y="18186"/>
                  </a:lnTo>
                  <a:lnTo>
                    <a:pt x="29121" y="18046"/>
                  </a:lnTo>
                  <a:lnTo>
                    <a:pt x="29413" y="17830"/>
                  </a:lnTo>
                  <a:lnTo>
                    <a:pt x="29629" y="17780"/>
                  </a:lnTo>
                  <a:lnTo>
                    <a:pt x="30327" y="17780"/>
                  </a:lnTo>
                  <a:lnTo>
                    <a:pt x="30988" y="18529"/>
                  </a:lnTo>
                  <a:lnTo>
                    <a:pt x="31686" y="18529"/>
                  </a:lnTo>
                  <a:lnTo>
                    <a:pt x="31699" y="18249"/>
                  </a:lnTo>
                  <a:lnTo>
                    <a:pt x="31610" y="17983"/>
                  </a:lnTo>
                  <a:lnTo>
                    <a:pt x="31127" y="17335"/>
                  </a:lnTo>
                  <a:lnTo>
                    <a:pt x="30645" y="17132"/>
                  </a:lnTo>
                  <a:lnTo>
                    <a:pt x="29451" y="17132"/>
                  </a:lnTo>
                  <a:lnTo>
                    <a:pt x="29044" y="17272"/>
                  </a:lnTo>
                  <a:lnTo>
                    <a:pt x="28435" y="17780"/>
                  </a:lnTo>
                  <a:lnTo>
                    <a:pt x="28282" y="18122"/>
                  </a:lnTo>
                  <a:lnTo>
                    <a:pt x="28282" y="18910"/>
                  </a:lnTo>
                  <a:lnTo>
                    <a:pt x="28448" y="19189"/>
                  </a:lnTo>
                  <a:lnTo>
                    <a:pt x="28956" y="19507"/>
                  </a:lnTo>
                  <a:lnTo>
                    <a:pt x="29235" y="19608"/>
                  </a:lnTo>
                  <a:lnTo>
                    <a:pt x="30530" y="19939"/>
                  </a:lnTo>
                  <a:lnTo>
                    <a:pt x="30734" y="20002"/>
                  </a:lnTo>
                  <a:lnTo>
                    <a:pt x="31013" y="20167"/>
                  </a:lnTo>
                  <a:lnTo>
                    <a:pt x="31102" y="20320"/>
                  </a:lnTo>
                  <a:lnTo>
                    <a:pt x="31102" y="20764"/>
                  </a:lnTo>
                  <a:lnTo>
                    <a:pt x="31000" y="20942"/>
                  </a:lnTo>
                  <a:lnTo>
                    <a:pt x="30568" y="21183"/>
                  </a:lnTo>
                  <a:lnTo>
                    <a:pt x="30327" y="21247"/>
                  </a:lnTo>
                  <a:lnTo>
                    <a:pt x="29591" y="21247"/>
                  </a:lnTo>
                  <a:lnTo>
                    <a:pt x="29260" y="21132"/>
                  </a:lnTo>
                  <a:lnTo>
                    <a:pt x="28968" y="20751"/>
                  </a:lnTo>
                  <a:lnTo>
                    <a:pt x="28905" y="20561"/>
                  </a:lnTo>
                  <a:lnTo>
                    <a:pt x="28879" y="20307"/>
                  </a:lnTo>
                  <a:lnTo>
                    <a:pt x="28155" y="20307"/>
                  </a:lnTo>
                  <a:lnTo>
                    <a:pt x="28181" y="20751"/>
                  </a:lnTo>
                  <a:lnTo>
                    <a:pt x="28333" y="21132"/>
                  </a:lnTo>
                  <a:lnTo>
                    <a:pt x="28879" y="21729"/>
                  </a:lnTo>
                  <a:lnTo>
                    <a:pt x="29349" y="21882"/>
                  </a:lnTo>
                  <a:lnTo>
                    <a:pt x="30632" y="21882"/>
                  </a:lnTo>
                  <a:lnTo>
                    <a:pt x="31089" y="21729"/>
                  </a:lnTo>
                  <a:lnTo>
                    <a:pt x="31686" y="21158"/>
                  </a:lnTo>
                  <a:lnTo>
                    <a:pt x="31838" y="20815"/>
                  </a:lnTo>
                  <a:lnTo>
                    <a:pt x="31838" y="20002"/>
                  </a:lnTo>
                  <a:close/>
                </a:path>
                <a:path w="106679" h="85725">
                  <a:moveTo>
                    <a:pt x="33972" y="64884"/>
                  </a:moveTo>
                  <a:lnTo>
                    <a:pt x="33909" y="64541"/>
                  </a:lnTo>
                  <a:lnTo>
                    <a:pt x="33566" y="63855"/>
                  </a:lnTo>
                  <a:lnTo>
                    <a:pt x="33147" y="63639"/>
                  </a:lnTo>
                  <a:lnTo>
                    <a:pt x="32219" y="63639"/>
                  </a:lnTo>
                  <a:lnTo>
                    <a:pt x="31953" y="63690"/>
                  </a:lnTo>
                  <a:lnTo>
                    <a:pt x="31483" y="63931"/>
                  </a:lnTo>
                  <a:lnTo>
                    <a:pt x="31267" y="64109"/>
                  </a:lnTo>
                  <a:lnTo>
                    <a:pt x="31051" y="64376"/>
                  </a:lnTo>
                  <a:lnTo>
                    <a:pt x="31051" y="63741"/>
                  </a:lnTo>
                  <a:lnTo>
                    <a:pt x="30340" y="63741"/>
                  </a:lnTo>
                  <a:lnTo>
                    <a:pt x="30340" y="68199"/>
                  </a:lnTo>
                  <a:lnTo>
                    <a:pt x="31089" y="68199"/>
                  </a:lnTo>
                  <a:lnTo>
                    <a:pt x="31089" y="65570"/>
                  </a:lnTo>
                  <a:lnTo>
                    <a:pt x="31102" y="65341"/>
                  </a:lnTo>
                  <a:lnTo>
                    <a:pt x="32181" y="64312"/>
                  </a:lnTo>
                  <a:lnTo>
                    <a:pt x="32715" y="64312"/>
                  </a:lnTo>
                  <a:lnTo>
                    <a:pt x="32956" y="64452"/>
                  </a:lnTo>
                  <a:lnTo>
                    <a:pt x="33172" y="64897"/>
                  </a:lnTo>
                  <a:lnTo>
                    <a:pt x="33210" y="65112"/>
                  </a:lnTo>
                  <a:lnTo>
                    <a:pt x="33210" y="68199"/>
                  </a:lnTo>
                  <a:lnTo>
                    <a:pt x="33972" y="68199"/>
                  </a:lnTo>
                  <a:lnTo>
                    <a:pt x="33972" y="64884"/>
                  </a:lnTo>
                  <a:close/>
                </a:path>
                <a:path w="106679" h="85725">
                  <a:moveTo>
                    <a:pt x="35623" y="35509"/>
                  </a:moveTo>
                  <a:lnTo>
                    <a:pt x="35471" y="35204"/>
                  </a:lnTo>
                  <a:lnTo>
                    <a:pt x="35001" y="34886"/>
                  </a:lnTo>
                  <a:lnTo>
                    <a:pt x="34645" y="34772"/>
                  </a:lnTo>
                  <a:lnTo>
                    <a:pt x="33401" y="34467"/>
                  </a:lnTo>
                  <a:lnTo>
                    <a:pt x="33223" y="34404"/>
                  </a:lnTo>
                  <a:lnTo>
                    <a:pt x="32931" y="34213"/>
                  </a:lnTo>
                  <a:lnTo>
                    <a:pt x="32829" y="34061"/>
                  </a:lnTo>
                  <a:lnTo>
                    <a:pt x="32829" y="33693"/>
                  </a:lnTo>
                  <a:lnTo>
                    <a:pt x="32905" y="33540"/>
                  </a:lnTo>
                  <a:lnTo>
                    <a:pt x="33197" y="33324"/>
                  </a:lnTo>
                  <a:lnTo>
                    <a:pt x="33413" y="33274"/>
                  </a:lnTo>
                  <a:lnTo>
                    <a:pt x="34112" y="33274"/>
                  </a:lnTo>
                  <a:lnTo>
                    <a:pt x="34772" y="34036"/>
                  </a:lnTo>
                  <a:lnTo>
                    <a:pt x="35471" y="34036"/>
                  </a:lnTo>
                  <a:lnTo>
                    <a:pt x="35483" y="33743"/>
                  </a:lnTo>
                  <a:lnTo>
                    <a:pt x="35394" y="33477"/>
                  </a:lnTo>
                  <a:lnTo>
                    <a:pt x="34899" y="32829"/>
                  </a:lnTo>
                  <a:lnTo>
                    <a:pt x="34429" y="32626"/>
                  </a:lnTo>
                  <a:lnTo>
                    <a:pt x="33235" y="32626"/>
                  </a:lnTo>
                  <a:lnTo>
                    <a:pt x="32829" y="32766"/>
                  </a:lnTo>
                  <a:lnTo>
                    <a:pt x="32219" y="33286"/>
                  </a:lnTo>
                  <a:lnTo>
                    <a:pt x="32067" y="33629"/>
                  </a:lnTo>
                  <a:lnTo>
                    <a:pt x="32067" y="34404"/>
                  </a:lnTo>
                  <a:lnTo>
                    <a:pt x="32232" y="34683"/>
                  </a:lnTo>
                  <a:lnTo>
                    <a:pt x="32727" y="35001"/>
                  </a:lnTo>
                  <a:lnTo>
                    <a:pt x="33020" y="35102"/>
                  </a:lnTo>
                  <a:lnTo>
                    <a:pt x="34302" y="35433"/>
                  </a:lnTo>
                  <a:lnTo>
                    <a:pt x="34518" y="35509"/>
                  </a:lnTo>
                  <a:lnTo>
                    <a:pt x="34798" y="35674"/>
                  </a:lnTo>
                  <a:lnTo>
                    <a:pt x="34886" y="35814"/>
                  </a:lnTo>
                  <a:lnTo>
                    <a:pt x="34886" y="36258"/>
                  </a:lnTo>
                  <a:lnTo>
                    <a:pt x="34772" y="36449"/>
                  </a:lnTo>
                  <a:lnTo>
                    <a:pt x="34353" y="36677"/>
                  </a:lnTo>
                  <a:lnTo>
                    <a:pt x="34112" y="36741"/>
                  </a:lnTo>
                  <a:lnTo>
                    <a:pt x="33362" y="36741"/>
                  </a:lnTo>
                  <a:lnTo>
                    <a:pt x="33045" y="36626"/>
                  </a:lnTo>
                  <a:lnTo>
                    <a:pt x="32753" y="36245"/>
                  </a:lnTo>
                  <a:lnTo>
                    <a:pt x="32689" y="36055"/>
                  </a:lnTo>
                  <a:lnTo>
                    <a:pt x="32664" y="35814"/>
                  </a:lnTo>
                  <a:lnTo>
                    <a:pt x="31940" y="35814"/>
                  </a:lnTo>
                  <a:lnTo>
                    <a:pt x="31965" y="36245"/>
                  </a:lnTo>
                  <a:lnTo>
                    <a:pt x="32118" y="36626"/>
                  </a:lnTo>
                  <a:lnTo>
                    <a:pt x="32664" y="37223"/>
                  </a:lnTo>
                  <a:lnTo>
                    <a:pt x="33134" y="37376"/>
                  </a:lnTo>
                  <a:lnTo>
                    <a:pt x="34417" y="37376"/>
                  </a:lnTo>
                  <a:lnTo>
                    <a:pt x="34874" y="37236"/>
                  </a:lnTo>
                  <a:lnTo>
                    <a:pt x="35471" y="36652"/>
                  </a:lnTo>
                  <a:lnTo>
                    <a:pt x="35623" y="36309"/>
                  </a:lnTo>
                  <a:lnTo>
                    <a:pt x="35623" y="35509"/>
                  </a:lnTo>
                  <a:close/>
                </a:path>
                <a:path w="106679" h="85725">
                  <a:moveTo>
                    <a:pt x="36550" y="18643"/>
                  </a:moveTo>
                  <a:lnTo>
                    <a:pt x="36347" y="18084"/>
                  </a:lnTo>
                  <a:lnTo>
                    <a:pt x="36029" y="17780"/>
                  </a:lnTo>
                  <a:lnTo>
                    <a:pt x="35699" y="17449"/>
                  </a:lnTo>
                  <a:lnTo>
                    <a:pt x="35699" y="18643"/>
                  </a:lnTo>
                  <a:lnTo>
                    <a:pt x="35598" y="20434"/>
                  </a:lnTo>
                  <a:lnTo>
                    <a:pt x="35306" y="21031"/>
                  </a:lnTo>
                  <a:lnTo>
                    <a:pt x="34963" y="21234"/>
                  </a:lnTo>
                  <a:lnTo>
                    <a:pt x="34010" y="21234"/>
                  </a:lnTo>
                  <a:lnTo>
                    <a:pt x="33693" y="21069"/>
                  </a:lnTo>
                  <a:lnTo>
                    <a:pt x="33274" y="20434"/>
                  </a:lnTo>
                  <a:lnTo>
                    <a:pt x="33274" y="18643"/>
                  </a:lnTo>
                  <a:lnTo>
                    <a:pt x="35699" y="18643"/>
                  </a:lnTo>
                  <a:lnTo>
                    <a:pt x="35699" y="17449"/>
                  </a:lnTo>
                  <a:lnTo>
                    <a:pt x="35560" y="17310"/>
                  </a:lnTo>
                  <a:lnTo>
                    <a:pt x="35064" y="17119"/>
                  </a:lnTo>
                  <a:lnTo>
                    <a:pt x="33858" y="17119"/>
                  </a:lnTo>
                  <a:lnTo>
                    <a:pt x="33350" y="17348"/>
                  </a:lnTo>
                  <a:lnTo>
                    <a:pt x="32588" y="18237"/>
                  </a:lnTo>
                  <a:lnTo>
                    <a:pt x="32461" y="18643"/>
                  </a:lnTo>
                  <a:lnTo>
                    <a:pt x="32575" y="20828"/>
                  </a:lnTo>
                  <a:lnTo>
                    <a:pt x="33299" y="21666"/>
                  </a:lnTo>
                  <a:lnTo>
                    <a:pt x="33782" y="21869"/>
                  </a:lnTo>
                  <a:lnTo>
                    <a:pt x="35128" y="21869"/>
                  </a:lnTo>
                  <a:lnTo>
                    <a:pt x="35674" y="21640"/>
                  </a:lnTo>
                  <a:lnTo>
                    <a:pt x="35979" y="21234"/>
                  </a:lnTo>
                  <a:lnTo>
                    <a:pt x="36372" y="20701"/>
                  </a:lnTo>
                  <a:lnTo>
                    <a:pt x="36449" y="20434"/>
                  </a:lnTo>
                  <a:lnTo>
                    <a:pt x="36550" y="18643"/>
                  </a:lnTo>
                  <a:close/>
                </a:path>
                <a:path w="106679" h="85725">
                  <a:moveTo>
                    <a:pt x="38100" y="32753"/>
                  </a:moveTo>
                  <a:lnTo>
                    <a:pt x="37388" y="32753"/>
                  </a:lnTo>
                  <a:lnTo>
                    <a:pt x="37388" y="31508"/>
                  </a:lnTo>
                  <a:lnTo>
                    <a:pt x="36626" y="31508"/>
                  </a:lnTo>
                  <a:lnTo>
                    <a:pt x="36626" y="32753"/>
                  </a:lnTo>
                  <a:lnTo>
                    <a:pt x="36029" y="32753"/>
                  </a:lnTo>
                  <a:lnTo>
                    <a:pt x="36029" y="33362"/>
                  </a:lnTo>
                  <a:lnTo>
                    <a:pt x="36626" y="33362"/>
                  </a:lnTo>
                  <a:lnTo>
                    <a:pt x="36626" y="36601"/>
                  </a:lnTo>
                  <a:lnTo>
                    <a:pt x="36690" y="36830"/>
                  </a:lnTo>
                  <a:lnTo>
                    <a:pt x="36944" y="37185"/>
                  </a:lnTo>
                  <a:lnTo>
                    <a:pt x="37185" y="37274"/>
                  </a:lnTo>
                  <a:lnTo>
                    <a:pt x="37642" y="37274"/>
                  </a:lnTo>
                  <a:lnTo>
                    <a:pt x="38011" y="37236"/>
                  </a:lnTo>
                  <a:lnTo>
                    <a:pt x="38100" y="36614"/>
                  </a:lnTo>
                  <a:lnTo>
                    <a:pt x="37706" y="36626"/>
                  </a:lnTo>
                  <a:lnTo>
                    <a:pt x="37439" y="36525"/>
                  </a:lnTo>
                  <a:lnTo>
                    <a:pt x="37388" y="33362"/>
                  </a:lnTo>
                  <a:lnTo>
                    <a:pt x="38100" y="33362"/>
                  </a:lnTo>
                  <a:lnTo>
                    <a:pt x="38100" y="32753"/>
                  </a:lnTo>
                  <a:close/>
                </a:path>
                <a:path w="106679" h="85725">
                  <a:moveTo>
                    <a:pt x="39268" y="68846"/>
                  </a:moveTo>
                  <a:lnTo>
                    <a:pt x="34531" y="68846"/>
                  </a:lnTo>
                  <a:lnTo>
                    <a:pt x="34531" y="69265"/>
                  </a:lnTo>
                  <a:lnTo>
                    <a:pt x="39268" y="69265"/>
                  </a:lnTo>
                  <a:lnTo>
                    <a:pt x="39268" y="68846"/>
                  </a:lnTo>
                  <a:close/>
                </a:path>
                <a:path w="106679" h="85725">
                  <a:moveTo>
                    <a:pt x="41071" y="18402"/>
                  </a:moveTo>
                  <a:lnTo>
                    <a:pt x="41008" y="18046"/>
                  </a:lnTo>
                  <a:lnTo>
                    <a:pt x="40665" y="17373"/>
                  </a:lnTo>
                  <a:lnTo>
                    <a:pt x="40246" y="17145"/>
                  </a:lnTo>
                  <a:lnTo>
                    <a:pt x="39319" y="17145"/>
                  </a:lnTo>
                  <a:lnTo>
                    <a:pt x="39052" y="17208"/>
                  </a:lnTo>
                  <a:lnTo>
                    <a:pt x="38582" y="17437"/>
                  </a:lnTo>
                  <a:lnTo>
                    <a:pt x="38366" y="17627"/>
                  </a:lnTo>
                  <a:lnTo>
                    <a:pt x="38150" y="17881"/>
                  </a:lnTo>
                  <a:lnTo>
                    <a:pt x="38150" y="17246"/>
                  </a:lnTo>
                  <a:lnTo>
                    <a:pt x="37439" y="17246"/>
                  </a:lnTo>
                  <a:lnTo>
                    <a:pt x="37439" y="21704"/>
                  </a:lnTo>
                  <a:lnTo>
                    <a:pt x="38188" y="21704"/>
                  </a:lnTo>
                  <a:lnTo>
                    <a:pt x="38188" y="19088"/>
                  </a:lnTo>
                  <a:lnTo>
                    <a:pt x="38214" y="18859"/>
                  </a:lnTo>
                  <a:lnTo>
                    <a:pt x="39281" y="17830"/>
                  </a:lnTo>
                  <a:lnTo>
                    <a:pt x="39814" y="17830"/>
                  </a:lnTo>
                  <a:lnTo>
                    <a:pt x="40055" y="17970"/>
                  </a:lnTo>
                  <a:lnTo>
                    <a:pt x="40271" y="18415"/>
                  </a:lnTo>
                  <a:lnTo>
                    <a:pt x="40309" y="18630"/>
                  </a:lnTo>
                  <a:lnTo>
                    <a:pt x="40309" y="21704"/>
                  </a:lnTo>
                  <a:lnTo>
                    <a:pt x="41071" y="21704"/>
                  </a:lnTo>
                  <a:lnTo>
                    <a:pt x="41071" y="18402"/>
                  </a:lnTo>
                  <a:close/>
                </a:path>
                <a:path w="106679" h="85725">
                  <a:moveTo>
                    <a:pt x="42862" y="36677"/>
                  </a:moveTo>
                  <a:lnTo>
                    <a:pt x="42506" y="36703"/>
                  </a:lnTo>
                  <a:lnTo>
                    <a:pt x="42367" y="34937"/>
                  </a:lnTo>
                  <a:lnTo>
                    <a:pt x="42265" y="33274"/>
                  </a:lnTo>
                  <a:lnTo>
                    <a:pt x="42202" y="33134"/>
                  </a:lnTo>
                  <a:lnTo>
                    <a:pt x="41617" y="32791"/>
                  </a:lnTo>
                  <a:lnTo>
                    <a:pt x="41617" y="34937"/>
                  </a:lnTo>
                  <a:lnTo>
                    <a:pt x="41617" y="36004"/>
                  </a:lnTo>
                  <a:lnTo>
                    <a:pt x="41402" y="36334"/>
                  </a:lnTo>
                  <a:lnTo>
                    <a:pt x="40741" y="36652"/>
                  </a:lnTo>
                  <a:lnTo>
                    <a:pt x="40487" y="36715"/>
                  </a:lnTo>
                  <a:lnTo>
                    <a:pt x="40005" y="36715"/>
                  </a:lnTo>
                  <a:lnTo>
                    <a:pt x="39662" y="36537"/>
                  </a:lnTo>
                  <a:lnTo>
                    <a:pt x="39535" y="35521"/>
                  </a:lnTo>
                  <a:lnTo>
                    <a:pt x="39903" y="35318"/>
                  </a:lnTo>
                  <a:lnTo>
                    <a:pt x="40106" y="35267"/>
                  </a:lnTo>
                  <a:lnTo>
                    <a:pt x="40970" y="35153"/>
                  </a:lnTo>
                  <a:lnTo>
                    <a:pt x="41402" y="35039"/>
                  </a:lnTo>
                  <a:lnTo>
                    <a:pt x="41617" y="34937"/>
                  </a:lnTo>
                  <a:lnTo>
                    <a:pt x="41617" y="32791"/>
                  </a:lnTo>
                  <a:lnTo>
                    <a:pt x="41122" y="32639"/>
                  </a:lnTo>
                  <a:lnTo>
                    <a:pt x="40144" y="32639"/>
                  </a:lnTo>
                  <a:lnTo>
                    <a:pt x="38874" y="34112"/>
                  </a:lnTo>
                  <a:lnTo>
                    <a:pt x="39573" y="34112"/>
                  </a:lnTo>
                  <a:lnTo>
                    <a:pt x="39662" y="33705"/>
                  </a:lnTo>
                  <a:lnTo>
                    <a:pt x="39916" y="33375"/>
                  </a:lnTo>
                  <a:lnTo>
                    <a:pt x="40195" y="33274"/>
                  </a:lnTo>
                  <a:lnTo>
                    <a:pt x="40919" y="33274"/>
                  </a:lnTo>
                  <a:lnTo>
                    <a:pt x="41173" y="33324"/>
                  </a:lnTo>
                  <a:lnTo>
                    <a:pt x="41541" y="33566"/>
                  </a:lnTo>
                  <a:lnTo>
                    <a:pt x="41529" y="34404"/>
                  </a:lnTo>
                  <a:lnTo>
                    <a:pt x="41402" y="34480"/>
                  </a:lnTo>
                  <a:lnTo>
                    <a:pt x="39624" y="34709"/>
                  </a:lnTo>
                  <a:lnTo>
                    <a:pt x="39293" y="34848"/>
                  </a:lnTo>
                  <a:lnTo>
                    <a:pt x="38760" y="35318"/>
                  </a:lnTo>
                  <a:lnTo>
                    <a:pt x="38862" y="36817"/>
                  </a:lnTo>
                  <a:lnTo>
                    <a:pt x="39281" y="37211"/>
                  </a:lnTo>
                  <a:lnTo>
                    <a:pt x="39636" y="37350"/>
                  </a:lnTo>
                  <a:lnTo>
                    <a:pt x="40398" y="37350"/>
                  </a:lnTo>
                  <a:lnTo>
                    <a:pt x="40703" y="37287"/>
                  </a:lnTo>
                  <a:lnTo>
                    <a:pt x="41275" y="36982"/>
                  </a:lnTo>
                  <a:lnTo>
                    <a:pt x="41503" y="36817"/>
                  </a:lnTo>
                  <a:lnTo>
                    <a:pt x="41656" y="36614"/>
                  </a:lnTo>
                  <a:lnTo>
                    <a:pt x="41757" y="36982"/>
                  </a:lnTo>
                  <a:lnTo>
                    <a:pt x="41897" y="37211"/>
                  </a:lnTo>
                  <a:lnTo>
                    <a:pt x="42087" y="37299"/>
                  </a:lnTo>
                  <a:lnTo>
                    <a:pt x="42443" y="37299"/>
                  </a:lnTo>
                  <a:lnTo>
                    <a:pt x="42824" y="37236"/>
                  </a:lnTo>
                  <a:lnTo>
                    <a:pt x="42862" y="36703"/>
                  </a:lnTo>
                  <a:close/>
                </a:path>
                <a:path w="106679" h="85725">
                  <a:moveTo>
                    <a:pt x="43675" y="65125"/>
                  </a:moveTo>
                  <a:lnTo>
                    <a:pt x="43472" y="64566"/>
                  </a:lnTo>
                  <a:lnTo>
                    <a:pt x="43154" y="64262"/>
                  </a:lnTo>
                  <a:lnTo>
                    <a:pt x="42811" y="63944"/>
                  </a:lnTo>
                  <a:lnTo>
                    <a:pt x="42811" y="65125"/>
                  </a:lnTo>
                  <a:lnTo>
                    <a:pt x="42722" y="66916"/>
                  </a:lnTo>
                  <a:lnTo>
                    <a:pt x="42430" y="67525"/>
                  </a:lnTo>
                  <a:lnTo>
                    <a:pt x="42087" y="67716"/>
                  </a:lnTo>
                  <a:lnTo>
                    <a:pt x="41135" y="67716"/>
                  </a:lnTo>
                  <a:lnTo>
                    <a:pt x="40805" y="67551"/>
                  </a:lnTo>
                  <a:lnTo>
                    <a:pt x="40386" y="66916"/>
                  </a:lnTo>
                  <a:lnTo>
                    <a:pt x="40398" y="65125"/>
                  </a:lnTo>
                  <a:lnTo>
                    <a:pt x="40805" y="64439"/>
                  </a:lnTo>
                  <a:lnTo>
                    <a:pt x="41135" y="64262"/>
                  </a:lnTo>
                  <a:lnTo>
                    <a:pt x="42113" y="64262"/>
                  </a:lnTo>
                  <a:lnTo>
                    <a:pt x="42418" y="64439"/>
                  </a:lnTo>
                  <a:lnTo>
                    <a:pt x="42519" y="64566"/>
                  </a:lnTo>
                  <a:lnTo>
                    <a:pt x="42811" y="65125"/>
                  </a:lnTo>
                  <a:lnTo>
                    <a:pt x="42811" y="63944"/>
                  </a:lnTo>
                  <a:lnTo>
                    <a:pt x="42672" y="63804"/>
                  </a:lnTo>
                  <a:lnTo>
                    <a:pt x="42189" y="63614"/>
                  </a:lnTo>
                  <a:lnTo>
                    <a:pt x="40982" y="63614"/>
                  </a:lnTo>
                  <a:lnTo>
                    <a:pt x="40462" y="63830"/>
                  </a:lnTo>
                  <a:lnTo>
                    <a:pt x="39712" y="64719"/>
                  </a:lnTo>
                  <a:lnTo>
                    <a:pt x="39573" y="65125"/>
                  </a:lnTo>
                  <a:lnTo>
                    <a:pt x="39700" y="67322"/>
                  </a:lnTo>
                  <a:lnTo>
                    <a:pt x="40424" y="68148"/>
                  </a:lnTo>
                  <a:lnTo>
                    <a:pt x="40906" y="68351"/>
                  </a:lnTo>
                  <a:lnTo>
                    <a:pt x="42252" y="68351"/>
                  </a:lnTo>
                  <a:lnTo>
                    <a:pt x="42799" y="68122"/>
                  </a:lnTo>
                  <a:lnTo>
                    <a:pt x="43103" y="67716"/>
                  </a:lnTo>
                  <a:lnTo>
                    <a:pt x="43497" y="67183"/>
                  </a:lnTo>
                  <a:lnTo>
                    <a:pt x="43573" y="66916"/>
                  </a:lnTo>
                  <a:lnTo>
                    <a:pt x="43675" y="65125"/>
                  </a:lnTo>
                  <a:close/>
                </a:path>
                <a:path w="106679" h="85725">
                  <a:moveTo>
                    <a:pt x="48196" y="64884"/>
                  </a:moveTo>
                  <a:lnTo>
                    <a:pt x="48133" y="64541"/>
                  </a:lnTo>
                  <a:lnTo>
                    <a:pt x="47790" y="63855"/>
                  </a:lnTo>
                  <a:lnTo>
                    <a:pt x="47358" y="63639"/>
                  </a:lnTo>
                  <a:lnTo>
                    <a:pt x="46443" y="63639"/>
                  </a:lnTo>
                  <a:lnTo>
                    <a:pt x="46177" y="63690"/>
                  </a:lnTo>
                  <a:lnTo>
                    <a:pt x="45707" y="63931"/>
                  </a:lnTo>
                  <a:lnTo>
                    <a:pt x="45478" y="64109"/>
                  </a:lnTo>
                  <a:lnTo>
                    <a:pt x="45275" y="64376"/>
                  </a:lnTo>
                  <a:lnTo>
                    <a:pt x="45275" y="63741"/>
                  </a:lnTo>
                  <a:lnTo>
                    <a:pt x="44564" y="63741"/>
                  </a:lnTo>
                  <a:lnTo>
                    <a:pt x="44564" y="68199"/>
                  </a:lnTo>
                  <a:lnTo>
                    <a:pt x="45313" y="68199"/>
                  </a:lnTo>
                  <a:lnTo>
                    <a:pt x="45313" y="65570"/>
                  </a:lnTo>
                  <a:lnTo>
                    <a:pt x="45326" y="65341"/>
                  </a:lnTo>
                  <a:lnTo>
                    <a:pt x="46405" y="64312"/>
                  </a:lnTo>
                  <a:lnTo>
                    <a:pt x="46939" y="64312"/>
                  </a:lnTo>
                  <a:lnTo>
                    <a:pt x="47180" y="64452"/>
                  </a:lnTo>
                  <a:lnTo>
                    <a:pt x="47396" y="64897"/>
                  </a:lnTo>
                  <a:lnTo>
                    <a:pt x="47434" y="65112"/>
                  </a:lnTo>
                  <a:lnTo>
                    <a:pt x="47434" y="68199"/>
                  </a:lnTo>
                  <a:lnTo>
                    <a:pt x="48196" y="68199"/>
                  </a:lnTo>
                  <a:lnTo>
                    <a:pt x="48196" y="64884"/>
                  </a:lnTo>
                  <a:close/>
                </a:path>
                <a:path w="106679" h="85725">
                  <a:moveTo>
                    <a:pt x="49555" y="15595"/>
                  </a:moveTo>
                  <a:lnTo>
                    <a:pt x="48615" y="15595"/>
                  </a:lnTo>
                  <a:lnTo>
                    <a:pt x="46888" y="20802"/>
                  </a:lnTo>
                  <a:lnTo>
                    <a:pt x="45135" y="15595"/>
                  </a:lnTo>
                  <a:lnTo>
                    <a:pt x="44221" y="15595"/>
                  </a:lnTo>
                  <a:lnTo>
                    <a:pt x="46443" y="21704"/>
                  </a:lnTo>
                  <a:lnTo>
                    <a:pt x="47320" y="21704"/>
                  </a:lnTo>
                  <a:lnTo>
                    <a:pt x="49555" y="15595"/>
                  </a:lnTo>
                  <a:close/>
                </a:path>
                <a:path w="106679" h="85725">
                  <a:moveTo>
                    <a:pt x="49580" y="33845"/>
                  </a:moveTo>
                  <a:lnTo>
                    <a:pt x="49530" y="33528"/>
                  </a:lnTo>
                  <a:lnTo>
                    <a:pt x="49199" y="32867"/>
                  </a:lnTo>
                  <a:lnTo>
                    <a:pt x="48780" y="32651"/>
                  </a:lnTo>
                  <a:lnTo>
                    <a:pt x="47904" y="32651"/>
                  </a:lnTo>
                  <a:lnTo>
                    <a:pt x="47650" y="32702"/>
                  </a:lnTo>
                  <a:lnTo>
                    <a:pt x="47205" y="32931"/>
                  </a:lnTo>
                  <a:lnTo>
                    <a:pt x="47015" y="33108"/>
                  </a:lnTo>
                  <a:lnTo>
                    <a:pt x="46837" y="33350"/>
                  </a:lnTo>
                  <a:lnTo>
                    <a:pt x="46748" y="33159"/>
                  </a:lnTo>
                  <a:lnTo>
                    <a:pt x="46634" y="33007"/>
                  </a:lnTo>
                  <a:lnTo>
                    <a:pt x="46291" y="32740"/>
                  </a:lnTo>
                  <a:lnTo>
                    <a:pt x="46012" y="32651"/>
                  </a:lnTo>
                  <a:lnTo>
                    <a:pt x="45339" y="32651"/>
                  </a:lnTo>
                  <a:lnTo>
                    <a:pt x="45059" y="32727"/>
                  </a:lnTo>
                  <a:lnTo>
                    <a:pt x="44665" y="33007"/>
                  </a:lnTo>
                  <a:lnTo>
                    <a:pt x="44513" y="33159"/>
                  </a:lnTo>
                  <a:lnTo>
                    <a:pt x="44335" y="33388"/>
                  </a:lnTo>
                  <a:lnTo>
                    <a:pt x="44335" y="32753"/>
                  </a:lnTo>
                  <a:lnTo>
                    <a:pt x="43586" y="32753"/>
                  </a:lnTo>
                  <a:lnTo>
                    <a:pt x="43586" y="37211"/>
                  </a:lnTo>
                  <a:lnTo>
                    <a:pt x="44335" y="37211"/>
                  </a:lnTo>
                  <a:lnTo>
                    <a:pt x="44335" y="34264"/>
                  </a:lnTo>
                  <a:lnTo>
                    <a:pt x="44450" y="33870"/>
                  </a:lnTo>
                  <a:lnTo>
                    <a:pt x="44919" y="33426"/>
                  </a:lnTo>
                  <a:lnTo>
                    <a:pt x="45173" y="33324"/>
                  </a:lnTo>
                  <a:lnTo>
                    <a:pt x="45770" y="33324"/>
                  </a:lnTo>
                  <a:lnTo>
                    <a:pt x="45986" y="33426"/>
                  </a:lnTo>
                  <a:lnTo>
                    <a:pt x="46164" y="33769"/>
                  </a:lnTo>
                  <a:lnTo>
                    <a:pt x="46202" y="33997"/>
                  </a:lnTo>
                  <a:lnTo>
                    <a:pt x="46202" y="37211"/>
                  </a:lnTo>
                  <a:lnTo>
                    <a:pt x="46964" y="37211"/>
                  </a:lnTo>
                  <a:lnTo>
                    <a:pt x="46964" y="34150"/>
                  </a:lnTo>
                  <a:lnTo>
                    <a:pt x="47066" y="33832"/>
                  </a:lnTo>
                  <a:lnTo>
                    <a:pt x="47498" y="33426"/>
                  </a:lnTo>
                  <a:lnTo>
                    <a:pt x="47752" y="33324"/>
                  </a:lnTo>
                  <a:lnTo>
                    <a:pt x="48260" y="33324"/>
                  </a:lnTo>
                  <a:lnTo>
                    <a:pt x="48437" y="33388"/>
                  </a:lnTo>
                  <a:lnTo>
                    <a:pt x="48742" y="33604"/>
                  </a:lnTo>
                  <a:lnTo>
                    <a:pt x="48806" y="33807"/>
                  </a:lnTo>
                  <a:lnTo>
                    <a:pt x="48806" y="37211"/>
                  </a:lnTo>
                  <a:lnTo>
                    <a:pt x="49580" y="37211"/>
                  </a:lnTo>
                  <a:lnTo>
                    <a:pt x="49580" y="33845"/>
                  </a:lnTo>
                  <a:close/>
                </a:path>
                <a:path w="106679" h="85725">
                  <a:moveTo>
                    <a:pt x="50063" y="62077"/>
                  </a:moveTo>
                  <a:lnTo>
                    <a:pt x="49326" y="62077"/>
                  </a:lnTo>
                  <a:lnTo>
                    <a:pt x="49326" y="68199"/>
                  </a:lnTo>
                  <a:lnTo>
                    <a:pt x="50063" y="68199"/>
                  </a:lnTo>
                  <a:lnTo>
                    <a:pt x="50063" y="62077"/>
                  </a:lnTo>
                  <a:close/>
                </a:path>
                <a:path w="106679" h="85725">
                  <a:moveTo>
                    <a:pt x="54559" y="34163"/>
                  </a:moveTo>
                  <a:lnTo>
                    <a:pt x="54381" y="33604"/>
                  </a:lnTo>
                  <a:lnTo>
                    <a:pt x="54102" y="33299"/>
                  </a:lnTo>
                  <a:lnTo>
                    <a:pt x="53682" y="32854"/>
                  </a:lnTo>
                  <a:lnTo>
                    <a:pt x="53682" y="34163"/>
                  </a:lnTo>
                  <a:lnTo>
                    <a:pt x="53670" y="35966"/>
                  </a:lnTo>
                  <a:lnTo>
                    <a:pt x="53213" y="36550"/>
                  </a:lnTo>
                  <a:lnTo>
                    <a:pt x="52920" y="36703"/>
                  </a:lnTo>
                  <a:lnTo>
                    <a:pt x="52057" y="36703"/>
                  </a:lnTo>
                  <a:lnTo>
                    <a:pt x="51701" y="36474"/>
                  </a:lnTo>
                  <a:lnTo>
                    <a:pt x="51485" y="35966"/>
                  </a:lnTo>
                  <a:lnTo>
                    <a:pt x="51473" y="34163"/>
                  </a:lnTo>
                  <a:lnTo>
                    <a:pt x="51676" y="33604"/>
                  </a:lnTo>
                  <a:lnTo>
                    <a:pt x="51968" y="33362"/>
                  </a:lnTo>
                  <a:lnTo>
                    <a:pt x="53086" y="33299"/>
                  </a:lnTo>
                  <a:lnTo>
                    <a:pt x="53441" y="33540"/>
                  </a:lnTo>
                  <a:lnTo>
                    <a:pt x="53682" y="34163"/>
                  </a:lnTo>
                  <a:lnTo>
                    <a:pt x="53682" y="32854"/>
                  </a:lnTo>
                  <a:lnTo>
                    <a:pt x="53251" y="32639"/>
                  </a:lnTo>
                  <a:lnTo>
                    <a:pt x="52400" y="32639"/>
                  </a:lnTo>
                  <a:lnTo>
                    <a:pt x="52108" y="32727"/>
                  </a:lnTo>
                  <a:lnTo>
                    <a:pt x="51676" y="32994"/>
                  </a:lnTo>
                  <a:lnTo>
                    <a:pt x="51511" y="33159"/>
                  </a:lnTo>
                  <a:lnTo>
                    <a:pt x="51358" y="33362"/>
                  </a:lnTo>
                  <a:lnTo>
                    <a:pt x="51358" y="32766"/>
                  </a:lnTo>
                  <a:lnTo>
                    <a:pt x="50634" y="32766"/>
                  </a:lnTo>
                  <a:lnTo>
                    <a:pt x="50634" y="38989"/>
                  </a:lnTo>
                  <a:lnTo>
                    <a:pt x="51384" y="38989"/>
                  </a:lnTo>
                  <a:lnTo>
                    <a:pt x="51384" y="36703"/>
                  </a:lnTo>
                  <a:lnTo>
                    <a:pt x="51549" y="36906"/>
                  </a:lnTo>
                  <a:lnTo>
                    <a:pt x="51689" y="37045"/>
                  </a:lnTo>
                  <a:lnTo>
                    <a:pt x="52057" y="37287"/>
                  </a:lnTo>
                  <a:lnTo>
                    <a:pt x="52336" y="37350"/>
                  </a:lnTo>
                  <a:lnTo>
                    <a:pt x="53098" y="37350"/>
                  </a:lnTo>
                  <a:lnTo>
                    <a:pt x="53467" y="37223"/>
                  </a:lnTo>
                  <a:lnTo>
                    <a:pt x="54292" y="36550"/>
                  </a:lnTo>
                  <a:lnTo>
                    <a:pt x="54508" y="35966"/>
                  </a:lnTo>
                  <a:lnTo>
                    <a:pt x="54559" y="34163"/>
                  </a:lnTo>
                  <a:close/>
                </a:path>
                <a:path w="106679" h="85725">
                  <a:moveTo>
                    <a:pt x="54813" y="63741"/>
                  </a:moveTo>
                  <a:lnTo>
                    <a:pt x="53975" y="63741"/>
                  </a:lnTo>
                  <a:lnTo>
                    <a:pt x="52768" y="67373"/>
                  </a:lnTo>
                  <a:lnTo>
                    <a:pt x="51574" y="63741"/>
                  </a:lnTo>
                  <a:lnTo>
                    <a:pt x="50723" y="63741"/>
                  </a:lnTo>
                  <a:lnTo>
                    <a:pt x="52374" y="68326"/>
                  </a:lnTo>
                  <a:lnTo>
                    <a:pt x="52057" y="69100"/>
                  </a:lnTo>
                  <a:lnTo>
                    <a:pt x="51943" y="69253"/>
                  </a:lnTo>
                  <a:lnTo>
                    <a:pt x="51816" y="69342"/>
                  </a:lnTo>
                  <a:lnTo>
                    <a:pt x="51473" y="69354"/>
                  </a:lnTo>
                  <a:lnTo>
                    <a:pt x="51130" y="69278"/>
                  </a:lnTo>
                  <a:lnTo>
                    <a:pt x="51130" y="69964"/>
                  </a:lnTo>
                  <a:lnTo>
                    <a:pt x="51346" y="70015"/>
                  </a:lnTo>
                  <a:lnTo>
                    <a:pt x="52019" y="70027"/>
                  </a:lnTo>
                  <a:lnTo>
                    <a:pt x="52324" y="69900"/>
                  </a:lnTo>
                  <a:lnTo>
                    <a:pt x="52679" y="69392"/>
                  </a:lnTo>
                  <a:lnTo>
                    <a:pt x="52984" y="68707"/>
                  </a:lnTo>
                  <a:lnTo>
                    <a:pt x="53606" y="67081"/>
                  </a:lnTo>
                  <a:lnTo>
                    <a:pt x="54813" y="63741"/>
                  </a:lnTo>
                  <a:close/>
                </a:path>
                <a:path w="106679" h="85725">
                  <a:moveTo>
                    <a:pt x="55257" y="21704"/>
                  </a:moveTo>
                  <a:lnTo>
                    <a:pt x="54597" y="19875"/>
                  </a:lnTo>
                  <a:lnTo>
                    <a:pt x="54356" y="19202"/>
                  </a:lnTo>
                  <a:lnTo>
                    <a:pt x="53467" y="16764"/>
                  </a:lnTo>
                  <a:lnTo>
                    <a:pt x="53467" y="19202"/>
                  </a:lnTo>
                  <a:lnTo>
                    <a:pt x="51562" y="19202"/>
                  </a:lnTo>
                  <a:lnTo>
                    <a:pt x="52539" y="16510"/>
                  </a:lnTo>
                  <a:lnTo>
                    <a:pt x="53467" y="19202"/>
                  </a:lnTo>
                  <a:lnTo>
                    <a:pt x="53467" y="16764"/>
                  </a:lnTo>
                  <a:lnTo>
                    <a:pt x="53378" y="16510"/>
                  </a:lnTo>
                  <a:lnTo>
                    <a:pt x="53047" y="15595"/>
                  </a:lnTo>
                  <a:lnTo>
                    <a:pt x="52108" y="15595"/>
                  </a:lnTo>
                  <a:lnTo>
                    <a:pt x="49809" y="21704"/>
                  </a:lnTo>
                  <a:lnTo>
                    <a:pt x="50660" y="21704"/>
                  </a:lnTo>
                  <a:lnTo>
                    <a:pt x="51320" y="19875"/>
                  </a:lnTo>
                  <a:lnTo>
                    <a:pt x="53733" y="19875"/>
                  </a:lnTo>
                  <a:lnTo>
                    <a:pt x="54356" y="21704"/>
                  </a:lnTo>
                  <a:lnTo>
                    <a:pt x="55257" y="21704"/>
                  </a:lnTo>
                  <a:close/>
                </a:path>
                <a:path w="106679" h="85725">
                  <a:moveTo>
                    <a:pt x="61188" y="21564"/>
                  </a:moveTo>
                  <a:lnTo>
                    <a:pt x="61061" y="21513"/>
                  </a:lnTo>
                  <a:lnTo>
                    <a:pt x="60883" y="20904"/>
                  </a:lnTo>
                  <a:lnTo>
                    <a:pt x="60756" y="19253"/>
                  </a:lnTo>
                  <a:lnTo>
                    <a:pt x="60642" y="19088"/>
                  </a:lnTo>
                  <a:lnTo>
                    <a:pt x="60515" y="18923"/>
                  </a:lnTo>
                  <a:lnTo>
                    <a:pt x="60337" y="18796"/>
                  </a:lnTo>
                  <a:lnTo>
                    <a:pt x="60096" y="18707"/>
                  </a:lnTo>
                  <a:lnTo>
                    <a:pt x="60375" y="18567"/>
                  </a:lnTo>
                  <a:lnTo>
                    <a:pt x="60566" y="18389"/>
                  </a:lnTo>
                  <a:lnTo>
                    <a:pt x="60820" y="18008"/>
                  </a:lnTo>
                  <a:lnTo>
                    <a:pt x="60845" y="16344"/>
                  </a:lnTo>
                  <a:lnTo>
                    <a:pt x="60680" y="16065"/>
                  </a:lnTo>
                  <a:lnTo>
                    <a:pt x="60121" y="15824"/>
                  </a:lnTo>
                  <a:lnTo>
                    <a:pt x="60121" y="16891"/>
                  </a:lnTo>
                  <a:lnTo>
                    <a:pt x="60007" y="18008"/>
                  </a:lnTo>
                  <a:lnTo>
                    <a:pt x="59550" y="18313"/>
                  </a:lnTo>
                  <a:lnTo>
                    <a:pt x="59245" y="18389"/>
                  </a:lnTo>
                  <a:lnTo>
                    <a:pt x="56946" y="18389"/>
                  </a:lnTo>
                  <a:lnTo>
                    <a:pt x="56946" y="16306"/>
                  </a:lnTo>
                  <a:lnTo>
                    <a:pt x="59245" y="16306"/>
                  </a:lnTo>
                  <a:lnTo>
                    <a:pt x="59474" y="16344"/>
                  </a:lnTo>
                  <a:lnTo>
                    <a:pt x="59969" y="16586"/>
                  </a:lnTo>
                  <a:lnTo>
                    <a:pt x="60121" y="16891"/>
                  </a:lnTo>
                  <a:lnTo>
                    <a:pt x="60121" y="15824"/>
                  </a:lnTo>
                  <a:lnTo>
                    <a:pt x="59804" y="15671"/>
                  </a:lnTo>
                  <a:lnTo>
                    <a:pt x="59410" y="15595"/>
                  </a:lnTo>
                  <a:lnTo>
                    <a:pt x="56121" y="15595"/>
                  </a:lnTo>
                  <a:lnTo>
                    <a:pt x="56121" y="21704"/>
                  </a:lnTo>
                  <a:lnTo>
                    <a:pt x="56946" y="21704"/>
                  </a:lnTo>
                  <a:lnTo>
                    <a:pt x="56946" y="19088"/>
                  </a:lnTo>
                  <a:lnTo>
                    <a:pt x="59169" y="19088"/>
                  </a:lnTo>
                  <a:lnTo>
                    <a:pt x="59410" y="19126"/>
                  </a:lnTo>
                  <a:lnTo>
                    <a:pt x="59855" y="19329"/>
                  </a:lnTo>
                  <a:lnTo>
                    <a:pt x="59944" y="19507"/>
                  </a:lnTo>
                  <a:lnTo>
                    <a:pt x="60071" y="20904"/>
                  </a:lnTo>
                  <a:lnTo>
                    <a:pt x="60172" y="21704"/>
                  </a:lnTo>
                  <a:lnTo>
                    <a:pt x="61188" y="21704"/>
                  </a:lnTo>
                  <a:lnTo>
                    <a:pt x="61188" y="21564"/>
                  </a:lnTo>
                  <a:close/>
                </a:path>
                <a:path w="106679" h="85725">
                  <a:moveTo>
                    <a:pt x="62471" y="34632"/>
                  </a:moveTo>
                  <a:lnTo>
                    <a:pt x="62204" y="34340"/>
                  </a:lnTo>
                  <a:lnTo>
                    <a:pt x="62026" y="34163"/>
                  </a:lnTo>
                  <a:lnTo>
                    <a:pt x="61798" y="34036"/>
                  </a:lnTo>
                  <a:lnTo>
                    <a:pt x="61760" y="34937"/>
                  </a:lnTo>
                  <a:lnTo>
                    <a:pt x="61696" y="35877"/>
                  </a:lnTo>
                  <a:lnTo>
                    <a:pt x="61341" y="36347"/>
                  </a:lnTo>
                  <a:lnTo>
                    <a:pt x="60985" y="36499"/>
                  </a:lnTo>
                  <a:lnTo>
                    <a:pt x="58686" y="36499"/>
                  </a:lnTo>
                  <a:lnTo>
                    <a:pt x="58686" y="34340"/>
                  </a:lnTo>
                  <a:lnTo>
                    <a:pt x="60680" y="34340"/>
                  </a:lnTo>
                  <a:lnTo>
                    <a:pt x="60960" y="34391"/>
                  </a:lnTo>
                  <a:lnTo>
                    <a:pt x="61569" y="34632"/>
                  </a:lnTo>
                  <a:lnTo>
                    <a:pt x="61760" y="34937"/>
                  </a:lnTo>
                  <a:lnTo>
                    <a:pt x="61760" y="34023"/>
                  </a:lnTo>
                  <a:lnTo>
                    <a:pt x="61480" y="33909"/>
                  </a:lnTo>
                  <a:lnTo>
                    <a:pt x="61696" y="33807"/>
                  </a:lnTo>
                  <a:lnTo>
                    <a:pt x="61861" y="33680"/>
                  </a:lnTo>
                  <a:lnTo>
                    <a:pt x="62128" y="33375"/>
                  </a:lnTo>
                  <a:lnTo>
                    <a:pt x="62204" y="31991"/>
                  </a:lnTo>
                  <a:lnTo>
                    <a:pt x="62064" y="31788"/>
                  </a:lnTo>
                  <a:lnTo>
                    <a:pt x="61734" y="31305"/>
                  </a:lnTo>
                  <a:lnTo>
                    <a:pt x="61455" y="31191"/>
                  </a:lnTo>
                  <a:lnTo>
                    <a:pt x="61455" y="32283"/>
                  </a:lnTo>
                  <a:lnTo>
                    <a:pt x="61353" y="33312"/>
                  </a:lnTo>
                  <a:lnTo>
                    <a:pt x="60820" y="33629"/>
                  </a:lnTo>
                  <a:lnTo>
                    <a:pt x="60540" y="33680"/>
                  </a:lnTo>
                  <a:lnTo>
                    <a:pt x="58686" y="33680"/>
                  </a:lnTo>
                  <a:lnTo>
                    <a:pt x="58686" y="31788"/>
                  </a:lnTo>
                  <a:lnTo>
                    <a:pt x="60528" y="31788"/>
                  </a:lnTo>
                  <a:lnTo>
                    <a:pt x="60794" y="31826"/>
                  </a:lnTo>
                  <a:lnTo>
                    <a:pt x="61302" y="32042"/>
                  </a:lnTo>
                  <a:lnTo>
                    <a:pt x="61455" y="32283"/>
                  </a:lnTo>
                  <a:lnTo>
                    <a:pt x="61455" y="31191"/>
                  </a:lnTo>
                  <a:lnTo>
                    <a:pt x="61226" y="31089"/>
                  </a:lnTo>
                  <a:lnTo>
                    <a:pt x="57873" y="31089"/>
                  </a:lnTo>
                  <a:lnTo>
                    <a:pt x="57873" y="37211"/>
                  </a:lnTo>
                  <a:lnTo>
                    <a:pt x="61264" y="37211"/>
                  </a:lnTo>
                  <a:lnTo>
                    <a:pt x="61861" y="36969"/>
                  </a:lnTo>
                  <a:lnTo>
                    <a:pt x="62217" y="36499"/>
                  </a:lnTo>
                  <a:lnTo>
                    <a:pt x="62471" y="36169"/>
                  </a:lnTo>
                  <a:lnTo>
                    <a:pt x="62471" y="34632"/>
                  </a:lnTo>
                  <a:close/>
                </a:path>
                <a:path w="106679" h="85725">
                  <a:moveTo>
                    <a:pt x="64604" y="31089"/>
                  </a:moveTo>
                  <a:lnTo>
                    <a:pt x="63766" y="31089"/>
                  </a:lnTo>
                  <a:lnTo>
                    <a:pt x="63766" y="37211"/>
                  </a:lnTo>
                  <a:lnTo>
                    <a:pt x="64604" y="37211"/>
                  </a:lnTo>
                  <a:lnTo>
                    <a:pt x="64604" y="31089"/>
                  </a:lnTo>
                  <a:close/>
                </a:path>
                <a:path w="106679" h="85725">
                  <a:moveTo>
                    <a:pt x="67322" y="19456"/>
                  </a:moveTo>
                  <a:lnTo>
                    <a:pt x="66509" y="19456"/>
                  </a:lnTo>
                  <a:lnTo>
                    <a:pt x="66433" y="19862"/>
                  </a:lnTo>
                  <a:lnTo>
                    <a:pt x="66306" y="20193"/>
                  </a:lnTo>
                  <a:lnTo>
                    <a:pt x="65811" y="20904"/>
                  </a:lnTo>
                  <a:lnTo>
                    <a:pt x="65354" y="21132"/>
                  </a:lnTo>
                  <a:lnTo>
                    <a:pt x="64071" y="21132"/>
                  </a:lnTo>
                  <a:lnTo>
                    <a:pt x="63576" y="20916"/>
                  </a:lnTo>
                  <a:lnTo>
                    <a:pt x="62915" y="20027"/>
                  </a:lnTo>
                  <a:lnTo>
                    <a:pt x="62738" y="19443"/>
                  </a:lnTo>
                  <a:lnTo>
                    <a:pt x="62738" y="17856"/>
                  </a:lnTo>
                  <a:lnTo>
                    <a:pt x="62928" y="17208"/>
                  </a:lnTo>
                  <a:lnTo>
                    <a:pt x="63665" y="16357"/>
                  </a:lnTo>
                  <a:lnTo>
                    <a:pt x="64160" y="16154"/>
                  </a:lnTo>
                  <a:lnTo>
                    <a:pt x="65252" y="16154"/>
                  </a:lnTo>
                  <a:lnTo>
                    <a:pt x="65633" y="16268"/>
                  </a:lnTo>
                  <a:lnTo>
                    <a:pt x="66179" y="16725"/>
                  </a:lnTo>
                  <a:lnTo>
                    <a:pt x="66370" y="17043"/>
                  </a:lnTo>
                  <a:lnTo>
                    <a:pt x="66459" y="17437"/>
                  </a:lnTo>
                  <a:lnTo>
                    <a:pt x="67259" y="17437"/>
                  </a:lnTo>
                  <a:lnTo>
                    <a:pt x="67221" y="16916"/>
                  </a:lnTo>
                  <a:lnTo>
                    <a:pt x="66979" y="16446"/>
                  </a:lnTo>
                  <a:lnTo>
                    <a:pt x="66548" y="16040"/>
                  </a:lnTo>
                  <a:lnTo>
                    <a:pt x="66128" y="15633"/>
                  </a:lnTo>
                  <a:lnTo>
                    <a:pt x="65519" y="15430"/>
                  </a:lnTo>
                  <a:lnTo>
                    <a:pt x="63842" y="15430"/>
                  </a:lnTo>
                  <a:lnTo>
                    <a:pt x="63131" y="15735"/>
                  </a:lnTo>
                  <a:lnTo>
                    <a:pt x="62141" y="16941"/>
                  </a:lnTo>
                  <a:lnTo>
                    <a:pt x="61899" y="17678"/>
                  </a:lnTo>
                  <a:lnTo>
                    <a:pt x="61899" y="19773"/>
                  </a:lnTo>
                  <a:lnTo>
                    <a:pt x="62217" y="20650"/>
                  </a:lnTo>
                  <a:lnTo>
                    <a:pt x="63334" y="21653"/>
                  </a:lnTo>
                  <a:lnTo>
                    <a:pt x="63931" y="21869"/>
                  </a:lnTo>
                  <a:lnTo>
                    <a:pt x="65468" y="21869"/>
                  </a:lnTo>
                  <a:lnTo>
                    <a:pt x="66116" y="21602"/>
                  </a:lnTo>
                  <a:lnTo>
                    <a:pt x="67017" y="20650"/>
                  </a:lnTo>
                  <a:lnTo>
                    <a:pt x="67246" y="20104"/>
                  </a:lnTo>
                  <a:lnTo>
                    <a:pt x="67322" y="19456"/>
                  </a:lnTo>
                  <a:close/>
                </a:path>
                <a:path w="106679" h="85725">
                  <a:moveTo>
                    <a:pt x="70802" y="31089"/>
                  </a:moveTo>
                  <a:lnTo>
                    <a:pt x="70015" y="31089"/>
                  </a:lnTo>
                  <a:lnTo>
                    <a:pt x="70015" y="36042"/>
                  </a:lnTo>
                  <a:lnTo>
                    <a:pt x="66929" y="31089"/>
                  </a:lnTo>
                  <a:lnTo>
                    <a:pt x="65951" y="31089"/>
                  </a:lnTo>
                  <a:lnTo>
                    <a:pt x="65951" y="37211"/>
                  </a:lnTo>
                  <a:lnTo>
                    <a:pt x="66738" y="37211"/>
                  </a:lnTo>
                  <a:lnTo>
                    <a:pt x="66738" y="32258"/>
                  </a:lnTo>
                  <a:lnTo>
                    <a:pt x="69875" y="37211"/>
                  </a:lnTo>
                  <a:lnTo>
                    <a:pt x="70802" y="37211"/>
                  </a:lnTo>
                  <a:lnTo>
                    <a:pt x="70802" y="31089"/>
                  </a:lnTo>
                  <a:close/>
                </a:path>
                <a:path w="106679" h="85725">
                  <a:moveTo>
                    <a:pt x="73202" y="15595"/>
                  </a:moveTo>
                  <a:lnTo>
                    <a:pt x="72364" y="15595"/>
                  </a:lnTo>
                  <a:lnTo>
                    <a:pt x="72364" y="18122"/>
                  </a:lnTo>
                  <a:lnTo>
                    <a:pt x="69189" y="18122"/>
                  </a:lnTo>
                  <a:lnTo>
                    <a:pt x="69189" y="15595"/>
                  </a:lnTo>
                  <a:lnTo>
                    <a:pt x="68351" y="15595"/>
                  </a:lnTo>
                  <a:lnTo>
                    <a:pt x="68351" y="21704"/>
                  </a:lnTo>
                  <a:lnTo>
                    <a:pt x="69189" y="21704"/>
                  </a:lnTo>
                  <a:lnTo>
                    <a:pt x="69189" y="18846"/>
                  </a:lnTo>
                  <a:lnTo>
                    <a:pt x="72364" y="18846"/>
                  </a:lnTo>
                  <a:lnTo>
                    <a:pt x="72364" y="21704"/>
                  </a:lnTo>
                  <a:lnTo>
                    <a:pt x="73202" y="21704"/>
                  </a:lnTo>
                  <a:lnTo>
                    <a:pt x="73202" y="15595"/>
                  </a:lnTo>
                  <a:close/>
                </a:path>
                <a:path w="106679" h="85725">
                  <a:moveTo>
                    <a:pt x="77038" y="37211"/>
                  </a:moveTo>
                  <a:lnTo>
                    <a:pt x="76377" y="35369"/>
                  </a:lnTo>
                  <a:lnTo>
                    <a:pt x="76123" y="34709"/>
                  </a:lnTo>
                  <a:lnTo>
                    <a:pt x="75247" y="32296"/>
                  </a:lnTo>
                  <a:lnTo>
                    <a:pt x="75247" y="34709"/>
                  </a:lnTo>
                  <a:lnTo>
                    <a:pt x="73329" y="34709"/>
                  </a:lnTo>
                  <a:lnTo>
                    <a:pt x="74320" y="32004"/>
                  </a:lnTo>
                  <a:lnTo>
                    <a:pt x="75247" y="34709"/>
                  </a:lnTo>
                  <a:lnTo>
                    <a:pt x="75247" y="32296"/>
                  </a:lnTo>
                  <a:lnTo>
                    <a:pt x="75145" y="32004"/>
                  </a:lnTo>
                  <a:lnTo>
                    <a:pt x="74815" y="31089"/>
                  </a:lnTo>
                  <a:lnTo>
                    <a:pt x="73875" y="31089"/>
                  </a:lnTo>
                  <a:lnTo>
                    <a:pt x="71577" y="37211"/>
                  </a:lnTo>
                  <a:lnTo>
                    <a:pt x="72428" y="37211"/>
                  </a:lnTo>
                  <a:lnTo>
                    <a:pt x="73088" y="35369"/>
                  </a:lnTo>
                  <a:lnTo>
                    <a:pt x="75514" y="35369"/>
                  </a:lnTo>
                  <a:lnTo>
                    <a:pt x="76123" y="37211"/>
                  </a:lnTo>
                  <a:lnTo>
                    <a:pt x="77038" y="37211"/>
                  </a:lnTo>
                  <a:close/>
                </a:path>
                <a:path w="106679" h="85725">
                  <a:moveTo>
                    <a:pt x="79413" y="21704"/>
                  </a:moveTo>
                  <a:lnTo>
                    <a:pt x="78752" y="19875"/>
                  </a:lnTo>
                  <a:lnTo>
                    <a:pt x="78511" y="19202"/>
                  </a:lnTo>
                  <a:lnTo>
                    <a:pt x="77622" y="16789"/>
                  </a:lnTo>
                  <a:lnTo>
                    <a:pt x="77622" y="19202"/>
                  </a:lnTo>
                  <a:lnTo>
                    <a:pt x="75704" y="19202"/>
                  </a:lnTo>
                  <a:lnTo>
                    <a:pt x="76695" y="16510"/>
                  </a:lnTo>
                  <a:lnTo>
                    <a:pt x="77622" y="19202"/>
                  </a:lnTo>
                  <a:lnTo>
                    <a:pt x="77622" y="16789"/>
                  </a:lnTo>
                  <a:lnTo>
                    <a:pt x="77520" y="16510"/>
                  </a:lnTo>
                  <a:lnTo>
                    <a:pt x="77203" y="15595"/>
                  </a:lnTo>
                  <a:lnTo>
                    <a:pt x="76263" y="15595"/>
                  </a:lnTo>
                  <a:lnTo>
                    <a:pt x="73952" y="21704"/>
                  </a:lnTo>
                  <a:lnTo>
                    <a:pt x="74803" y="21704"/>
                  </a:lnTo>
                  <a:lnTo>
                    <a:pt x="75463" y="19875"/>
                  </a:lnTo>
                  <a:lnTo>
                    <a:pt x="77889" y="19875"/>
                  </a:lnTo>
                  <a:lnTo>
                    <a:pt x="78511" y="21704"/>
                  </a:lnTo>
                  <a:lnTo>
                    <a:pt x="79413" y="21704"/>
                  </a:lnTo>
                  <a:close/>
                </a:path>
                <a:path w="106679" h="85725">
                  <a:moveTo>
                    <a:pt x="82969" y="37071"/>
                  </a:moveTo>
                  <a:lnTo>
                    <a:pt x="82842" y="37020"/>
                  </a:lnTo>
                  <a:lnTo>
                    <a:pt x="82651" y="36410"/>
                  </a:lnTo>
                  <a:lnTo>
                    <a:pt x="82537" y="34747"/>
                  </a:lnTo>
                  <a:lnTo>
                    <a:pt x="82410" y="34582"/>
                  </a:lnTo>
                  <a:lnTo>
                    <a:pt x="82296" y="34429"/>
                  </a:lnTo>
                  <a:lnTo>
                    <a:pt x="82118" y="34302"/>
                  </a:lnTo>
                  <a:lnTo>
                    <a:pt x="81876" y="34201"/>
                  </a:lnTo>
                  <a:lnTo>
                    <a:pt x="82143" y="34061"/>
                  </a:lnTo>
                  <a:lnTo>
                    <a:pt x="82346" y="33896"/>
                  </a:lnTo>
                  <a:lnTo>
                    <a:pt x="82600" y="33502"/>
                  </a:lnTo>
                  <a:lnTo>
                    <a:pt x="82626" y="31851"/>
                  </a:lnTo>
                  <a:lnTo>
                    <a:pt x="82448" y="31559"/>
                  </a:lnTo>
                  <a:lnTo>
                    <a:pt x="81889" y="31318"/>
                  </a:lnTo>
                  <a:lnTo>
                    <a:pt x="81889" y="32385"/>
                  </a:lnTo>
                  <a:lnTo>
                    <a:pt x="81788" y="33502"/>
                  </a:lnTo>
                  <a:lnTo>
                    <a:pt x="81330" y="33820"/>
                  </a:lnTo>
                  <a:lnTo>
                    <a:pt x="81026" y="33896"/>
                  </a:lnTo>
                  <a:lnTo>
                    <a:pt x="78714" y="33896"/>
                  </a:lnTo>
                  <a:lnTo>
                    <a:pt x="78714" y="31800"/>
                  </a:lnTo>
                  <a:lnTo>
                    <a:pt x="81026" y="31800"/>
                  </a:lnTo>
                  <a:lnTo>
                    <a:pt x="81254" y="31851"/>
                  </a:lnTo>
                  <a:lnTo>
                    <a:pt x="81737" y="32092"/>
                  </a:lnTo>
                  <a:lnTo>
                    <a:pt x="81889" y="32385"/>
                  </a:lnTo>
                  <a:lnTo>
                    <a:pt x="81889" y="31318"/>
                  </a:lnTo>
                  <a:lnTo>
                    <a:pt x="81572" y="31165"/>
                  </a:lnTo>
                  <a:lnTo>
                    <a:pt x="81191" y="31089"/>
                  </a:lnTo>
                  <a:lnTo>
                    <a:pt x="77889" y="31089"/>
                  </a:lnTo>
                  <a:lnTo>
                    <a:pt x="77889" y="37211"/>
                  </a:lnTo>
                  <a:lnTo>
                    <a:pt x="78714" y="37211"/>
                  </a:lnTo>
                  <a:lnTo>
                    <a:pt x="78714" y="34582"/>
                  </a:lnTo>
                  <a:lnTo>
                    <a:pt x="80949" y="34582"/>
                  </a:lnTo>
                  <a:lnTo>
                    <a:pt x="81191" y="34620"/>
                  </a:lnTo>
                  <a:lnTo>
                    <a:pt x="81622" y="34836"/>
                  </a:lnTo>
                  <a:lnTo>
                    <a:pt x="81724" y="35001"/>
                  </a:lnTo>
                  <a:lnTo>
                    <a:pt x="81851" y="36410"/>
                  </a:lnTo>
                  <a:lnTo>
                    <a:pt x="81953" y="37211"/>
                  </a:lnTo>
                  <a:lnTo>
                    <a:pt x="82969" y="37211"/>
                  </a:lnTo>
                  <a:lnTo>
                    <a:pt x="82969" y="37071"/>
                  </a:lnTo>
                  <a:close/>
                </a:path>
                <a:path w="106679" h="85725">
                  <a:moveTo>
                    <a:pt x="85344" y="21564"/>
                  </a:moveTo>
                  <a:lnTo>
                    <a:pt x="85217" y="21513"/>
                  </a:lnTo>
                  <a:lnTo>
                    <a:pt x="85026" y="20904"/>
                  </a:lnTo>
                  <a:lnTo>
                    <a:pt x="84912" y="19253"/>
                  </a:lnTo>
                  <a:lnTo>
                    <a:pt x="84785" y="19088"/>
                  </a:lnTo>
                  <a:lnTo>
                    <a:pt x="84670" y="18923"/>
                  </a:lnTo>
                  <a:lnTo>
                    <a:pt x="84493" y="18796"/>
                  </a:lnTo>
                  <a:lnTo>
                    <a:pt x="84251" y="18707"/>
                  </a:lnTo>
                  <a:lnTo>
                    <a:pt x="84518" y="18567"/>
                  </a:lnTo>
                  <a:lnTo>
                    <a:pt x="84721" y="18389"/>
                  </a:lnTo>
                  <a:lnTo>
                    <a:pt x="84975" y="18008"/>
                  </a:lnTo>
                  <a:lnTo>
                    <a:pt x="85001" y="16344"/>
                  </a:lnTo>
                  <a:lnTo>
                    <a:pt x="84823" y="16065"/>
                  </a:lnTo>
                  <a:lnTo>
                    <a:pt x="84264" y="15824"/>
                  </a:lnTo>
                  <a:lnTo>
                    <a:pt x="84264" y="16891"/>
                  </a:lnTo>
                  <a:lnTo>
                    <a:pt x="84162" y="18008"/>
                  </a:lnTo>
                  <a:lnTo>
                    <a:pt x="83705" y="18313"/>
                  </a:lnTo>
                  <a:lnTo>
                    <a:pt x="83400" y="18389"/>
                  </a:lnTo>
                  <a:lnTo>
                    <a:pt x="81089" y="18389"/>
                  </a:lnTo>
                  <a:lnTo>
                    <a:pt x="81089" y="16306"/>
                  </a:lnTo>
                  <a:lnTo>
                    <a:pt x="83400" y="16306"/>
                  </a:lnTo>
                  <a:lnTo>
                    <a:pt x="83629" y="16344"/>
                  </a:lnTo>
                  <a:lnTo>
                    <a:pt x="84112" y="16586"/>
                  </a:lnTo>
                  <a:lnTo>
                    <a:pt x="84264" y="16891"/>
                  </a:lnTo>
                  <a:lnTo>
                    <a:pt x="84264" y="15824"/>
                  </a:lnTo>
                  <a:lnTo>
                    <a:pt x="83947" y="15671"/>
                  </a:lnTo>
                  <a:lnTo>
                    <a:pt x="83566" y="15595"/>
                  </a:lnTo>
                  <a:lnTo>
                    <a:pt x="80264" y="15595"/>
                  </a:lnTo>
                  <a:lnTo>
                    <a:pt x="80264" y="21704"/>
                  </a:lnTo>
                  <a:lnTo>
                    <a:pt x="81089" y="21704"/>
                  </a:lnTo>
                  <a:lnTo>
                    <a:pt x="81089" y="19088"/>
                  </a:lnTo>
                  <a:lnTo>
                    <a:pt x="83324" y="19088"/>
                  </a:lnTo>
                  <a:lnTo>
                    <a:pt x="83566" y="19126"/>
                  </a:lnTo>
                  <a:lnTo>
                    <a:pt x="83997" y="19329"/>
                  </a:lnTo>
                  <a:lnTo>
                    <a:pt x="84099" y="19507"/>
                  </a:lnTo>
                  <a:lnTo>
                    <a:pt x="84226" y="20904"/>
                  </a:lnTo>
                  <a:lnTo>
                    <a:pt x="84328" y="21704"/>
                  </a:lnTo>
                  <a:lnTo>
                    <a:pt x="85344" y="21704"/>
                  </a:lnTo>
                  <a:lnTo>
                    <a:pt x="85344" y="21564"/>
                  </a:lnTo>
                  <a:close/>
                </a:path>
                <a:path w="106679" h="85725">
                  <a:moveTo>
                    <a:pt x="88214" y="23444"/>
                  </a:moveTo>
                  <a:lnTo>
                    <a:pt x="87795" y="22669"/>
                  </a:lnTo>
                  <a:lnTo>
                    <a:pt x="87528" y="22085"/>
                  </a:lnTo>
                  <a:lnTo>
                    <a:pt x="87160" y="21005"/>
                  </a:lnTo>
                  <a:lnTo>
                    <a:pt x="87045" y="20269"/>
                  </a:lnTo>
                  <a:lnTo>
                    <a:pt x="87045" y="18669"/>
                  </a:lnTo>
                  <a:lnTo>
                    <a:pt x="87147" y="17970"/>
                  </a:lnTo>
                  <a:lnTo>
                    <a:pt x="87477" y="16967"/>
                  </a:lnTo>
                  <a:lnTo>
                    <a:pt x="87757" y="16344"/>
                  </a:lnTo>
                  <a:lnTo>
                    <a:pt x="88188" y="15494"/>
                  </a:lnTo>
                  <a:lnTo>
                    <a:pt x="87680" y="15494"/>
                  </a:lnTo>
                  <a:lnTo>
                    <a:pt x="87160" y="16306"/>
                  </a:lnTo>
                  <a:lnTo>
                    <a:pt x="86817" y="16916"/>
                  </a:lnTo>
                  <a:lnTo>
                    <a:pt x="86398" y="17970"/>
                  </a:lnTo>
                  <a:lnTo>
                    <a:pt x="86271" y="18694"/>
                  </a:lnTo>
                  <a:lnTo>
                    <a:pt x="86283" y="19964"/>
                  </a:lnTo>
                  <a:lnTo>
                    <a:pt x="87706" y="23444"/>
                  </a:lnTo>
                  <a:lnTo>
                    <a:pt x="88214" y="23444"/>
                  </a:lnTo>
                  <a:close/>
                </a:path>
                <a:path w="106679" h="85725">
                  <a:moveTo>
                    <a:pt x="88925" y="31089"/>
                  </a:moveTo>
                  <a:lnTo>
                    <a:pt x="87960" y="31089"/>
                  </a:lnTo>
                  <a:lnTo>
                    <a:pt x="86194" y="34036"/>
                  </a:lnTo>
                  <a:lnTo>
                    <a:pt x="84442" y="31089"/>
                  </a:lnTo>
                  <a:lnTo>
                    <a:pt x="83477" y="31089"/>
                  </a:lnTo>
                  <a:lnTo>
                    <a:pt x="85775" y="34747"/>
                  </a:lnTo>
                  <a:lnTo>
                    <a:pt x="85775" y="37211"/>
                  </a:lnTo>
                  <a:lnTo>
                    <a:pt x="86614" y="37211"/>
                  </a:lnTo>
                  <a:lnTo>
                    <a:pt x="86614" y="34747"/>
                  </a:lnTo>
                  <a:lnTo>
                    <a:pt x="88925" y="31089"/>
                  </a:lnTo>
                  <a:close/>
                </a:path>
                <a:path w="106679" h="85725">
                  <a:moveTo>
                    <a:pt x="91516" y="38950"/>
                  </a:moveTo>
                  <a:lnTo>
                    <a:pt x="91109" y="38176"/>
                  </a:lnTo>
                  <a:lnTo>
                    <a:pt x="90830" y="37592"/>
                  </a:lnTo>
                  <a:lnTo>
                    <a:pt x="90474" y="36512"/>
                  </a:lnTo>
                  <a:lnTo>
                    <a:pt x="90360" y="35775"/>
                  </a:lnTo>
                  <a:lnTo>
                    <a:pt x="90360" y="34163"/>
                  </a:lnTo>
                  <a:lnTo>
                    <a:pt x="90462" y="33464"/>
                  </a:lnTo>
                  <a:lnTo>
                    <a:pt x="90792" y="32461"/>
                  </a:lnTo>
                  <a:lnTo>
                    <a:pt x="91071" y="31838"/>
                  </a:lnTo>
                  <a:lnTo>
                    <a:pt x="91503" y="30988"/>
                  </a:lnTo>
                  <a:lnTo>
                    <a:pt x="90982" y="30988"/>
                  </a:lnTo>
                  <a:lnTo>
                    <a:pt x="90462" y="31800"/>
                  </a:lnTo>
                  <a:lnTo>
                    <a:pt x="90131" y="32423"/>
                  </a:lnTo>
                  <a:lnTo>
                    <a:pt x="89700" y="33464"/>
                  </a:lnTo>
                  <a:lnTo>
                    <a:pt x="89573" y="34201"/>
                  </a:lnTo>
                  <a:lnTo>
                    <a:pt x="89585" y="35471"/>
                  </a:lnTo>
                  <a:lnTo>
                    <a:pt x="91008" y="38950"/>
                  </a:lnTo>
                  <a:lnTo>
                    <a:pt x="91516" y="38950"/>
                  </a:lnTo>
                  <a:close/>
                </a:path>
                <a:path w="106679" h="85725">
                  <a:moveTo>
                    <a:pt x="92976" y="15849"/>
                  </a:moveTo>
                  <a:lnTo>
                    <a:pt x="88823" y="15849"/>
                  </a:lnTo>
                  <a:lnTo>
                    <a:pt x="88823" y="16611"/>
                  </a:lnTo>
                  <a:lnTo>
                    <a:pt x="92125" y="16611"/>
                  </a:lnTo>
                  <a:lnTo>
                    <a:pt x="91694" y="17081"/>
                  </a:lnTo>
                  <a:lnTo>
                    <a:pt x="91300" y="17653"/>
                  </a:lnTo>
                  <a:lnTo>
                    <a:pt x="90284" y="19443"/>
                  </a:lnTo>
                  <a:lnTo>
                    <a:pt x="89865" y="20574"/>
                  </a:lnTo>
                  <a:lnTo>
                    <a:pt x="89674" y="21704"/>
                  </a:lnTo>
                  <a:lnTo>
                    <a:pt x="90500" y="21704"/>
                  </a:lnTo>
                  <a:lnTo>
                    <a:pt x="90728" y="20662"/>
                  </a:lnTo>
                  <a:lnTo>
                    <a:pt x="90932" y="19951"/>
                  </a:lnTo>
                  <a:lnTo>
                    <a:pt x="92976" y="16510"/>
                  </a:lnTo>
                  <a:lnTo>
                    <a:pt x="92976" y="15849"/>
                  </a:lnTo>
                  <a:close/>
                </a:path>
                <a:path w="106679" h="85725">
                  <a:moveTo>
                    <a:pt x="94843" y="31267"/>
                  </a:moveTo>
                  <a:lnTo>
                    <a:pt x="94246" y="31267"/>
                  </a:lnTo>
                  <a:lnTo>
                    <a:pt x="94145" y="31737"/>
                  </a:lnTo>
                  <a:lnTo>
                    <a:pt x="93980" y="32029"/>
                  </a:lnTo>
                  <a:lnTo>
                    <a:pt x="93560" y="32270"/>
                  </a:lnTo>
                  <a:lnTo>
                    <a:pt x="93179" y="32359"/>
                  </a:lnTo>
                  <a:lnTo>
                    <a:pt x="92633" y="32410"/>
                  </a:lnTo>
                  <a:lnTo>
                    <a:pt x="92633" y="32994"/>
                  </a:lnTo>
                  <a:lnTo>
                    <a:pt x="94043" y="32994"/>
                  </a:lnTo>
                  <a:lnTo>
                    <a:pt x="94043" y="37211"/>
                  </a:lnTo>
                  <a:lnTo>
                    <a:pt x="94843" y="37211"/>
                  </a:lnTo>
                  <a:lnTo>
                    <a:pt x="94843" y="31267"/>
                  </a:lnTo>
                  <a:close/>
                </a:path>
                <a:path w="106679" h="85725">
                  <a:moveTo>
                    <a:pt x="97637" y="19113"/>
                  </a:moveTo>
                  <a:lnTo>
                    <a:pt x="97485" y="18719"/>
                  </a:lnTo>
                  <a:lnTo>
                    <a:pt x="97345" y="18580"/>
                  </a:lnTo>
                  <a:lnTo>
                    <a:pt x="96786" y="18110"/>
                  </a:lnTo>
                  <a:lnTo>
                    <a:pt x="96786" y="19265"/>
                  </a:lnTo>
                  <a:lnTo>
                    <a:pt x="96761" y="20561"/>
                  </a:lnTo>
                  <a:lnTo>
                    <a:pt x="96380" y="21069"/>
                  </a:lnTo>
                  <a:lnTo>
                    <a:pt x="96088" y="21196"/>
                  </a:lnTo>
                  <a:lnTo>
                    <a:pt x="95300" y="21196"/>
                  </a:lnTo>
                  <a:lnTo>
                    <a:pt x="94996" y="21069"/>
                  </a:lnTo>
                  <a:lnTo>
                    <a:pt x="94551" y="20561"/>
                  </a:lnTo>
                  <a:lnTo>
                    <a:pt x="94564" y="19113"/>
                  </a:lnTo>
                  <a:lnTo>
                    <a:pt x="95046" y="18681"/>
                  </a:lnTo>
                  <a:lnTo>
                    <a:pt x="95211" y="18618"/>
                  </a:lnTo>
                  <a:lnTo>
                    <a:pt x="95338" y="18580"/>
                  </a:lnTo>
                  <a:lnTo>
                    <a:pt x="96113" y="18580"/>
                  </a:lnTo>
                  <a:lnTo>
                    <a:pt x="96431" y="18719"/>
                  </a:lnTo>
                  <a:lnTo>
                    <a:pt x="96786" y="19265"/>
                  </a:lnTo>
                  <a:lnTo>
                    <a:pt x="96786" y="18110"/>
                  </a:lnTo>
                  <a:lnTo>
                    <a:pt x="96329" y="17907"/>
                  </a:lnTo>
                  <a:lnTo>
                    <a:pt x="95504" y="17894"/>
                  </a:lnTo>
                  <a:lnTo>
                    <a:pt x="95237" y="17945"/>
                  </a:lnTo>
                  <a:lnTo>
                    <a:pt x="94742" y="18186"/>
                  </a:lnTo>
                  <a:lnTo>
                    <a:pt x="94538" y="18351"/>
                  </a:lnTo>
                  <a:lnTo>
                    <a:pt x="94348" y="18618"/>
                  </a:lnTo>
                  <a:lnTo>
                    <a:pt x="94424" y="17716"/>
                  </a:lnTo>
                  <a:lnTo>
                    <a:pt x="94538" y="17310"/>
                  </a:lnTo>
                  <a:lnTo>
                    <a:pt x="94996" y="16586"/>
                  </a:lnTo>
                  <a:lnTo>
                    <a:pt x="95338" y="16383"/>
                  </a:lnTo>
                  <a:lnTo>
                    <a:pt x="96126" y="16383"/>
                  </a:lnTo>
                  <a:lnTo>
                    <a:pt x="96393" y="16510"/>
                  </a:lnTo>
                  <a:lnTo>
                    <a:pt x="96672" y="16891"/>
                  </a:lnTo>
                  <a:lnTo>
                    <a:pt x="96799" y="17310"/>
                  </a:lnTo>
                  <a:lnTo>
                    <a:pt x="97536" y="17310"/>
                  </a:lnTo>
                  <a:lnTo>
                    <a:pt x="96418" y="15722"/>
                  </a:lnTo>
                  <a:lnTo>
                    <a:pt x="94818" y="15722"/>
                  </a:lnTo>
                  <a:lnTo>
                    <a:pt x="94195" y="16217"/>
                  </a:lnTo>
                  <a:lnTo>
                    <a:pt x="93662" y="17716"/>
                  </a:lnTo>
                  <a:lnTo>
                    <a:pt x="93789" y="20815"/>
                  </a:lnTo>
                  <a:lnTo>
                    <a:pt x="94589" y="21653"/>
                  </a:lnTo>
                  <a:lnTo>
                    <a:pt x="95072" y="21869"/>
                  </a:lnTo>
                  <a:lnTo>
                    <a:pt x="96278" y="21869"/>
                  </a:lnTo>
                  <a:lnTo>
                    <a:pt x="96786" y="21653"/>
                  </a:lnTo>
                  <a:lnTo>
                    <a:pt x="97167" y="21196"/>
                  </a:lnTo>
                  <a:lnTo>
                    <a:pt x="97485" y="20815"/>
                  </a:lnTo>
                  <a:lnTo>
                    <a:pt x="97586" y="20561"/>
                  </a:lnTo>
                  <a:lnTo>
                    <a:pt x="97637" y="19113"/>
                  </a:lnTo>
                  <a:close/>
                </a:path>
                <a:path w="106679" h="85725">
                  <a:moveTo>
                    <a:pt x="101015" y="35102"/>
                  </a:moveTo>
                  <a:lnTo>
                    <a:pt x="100139" y="35102"/>
                  </a:lnTo>
                  <a:lnTo>
                    <a:pt x="100139" y="32397"/>
                  </a:lnTo>
                  <a:lnTo>
                    <a:pt x="100139" y="31229"/>
                  </a:lnTo>
                  <a:lnTo>
                    <a:pt x="99504" y="31229"/>
                  </a:lnTo>
                  <a:lnTo>
                    <a:pt x="99377" y="31407"/>
                  </a:lnTo>
                  <a:lnTo>
                    <a:pt x="99377" y="32397"/>
                  </a:lnTo>
                  <a:lnTo>
                    <a:pt x="99377" y="35102"/>
                  </a:lnTo>
                  <a:lnTo>
                    <a:pt x="97472" y="35102"/>
                  </a:lnTo>
                  <a:lnTo>
                    <a:pt x="99377" y="32397"/>
                  </a:lnTo>
                  <a:lnTo>
                    <a:pt x="99377" y="31407"/>
                  </a:lnTo>
                  <a:lnTo>
                    <a:pt x="96786" y="35013"/>
                  </a:lnTo>
                  <a:lnTo>
                    <a:pt x="96786" y="35750"/>
                  </a:lnTo>
                  <a:lnTo>
                    <a:pt x="99390" y="35750"/>
                  </a:lnTo>
                  <a:lnTo>
                    <a:pt x="99390" y="37211"/>
                  </a:lnTo>
                  <a:lnTo>
                    <a:pt x="100139" y="37211"/>
                  </a:lnTo>
                  <a:lnTo>
                    <a:pt x="100139" y="35750"/>
                  </a:lnTo>
                  <a:lnTo>
                    <a:pt x="101015" y="35750"/>
                  </a:lnTo>
                  <a:lnTo>
                    <a:pt x="101015" y="35102"/>
                  </a:lnTo>
                  <a:close/>
                </a:path>
                <a:path w="106679" h="85725">
                  <a:moveTo>
                    <a:pt x="102450" y="15849"/>
                  </a:moveTo>
                  <a:lnTo>
                    <a:pt x="98298" y="15849"/>
                  </a:lnTo>
                  <a:lnTo>
                    <a:pt x="98298" y="16611"/>
                  </a:lnTo>
                  <a:lnTo>
                    <a:pt x="101600" y="16611"/>
                  </a:lnTo>
                  <a:lnTo>
                    <a:pt x="101180" y="17081"/>
                  </a:lnTo>
                  <a:lnTo>
                    <a:pt x="100774" y="17653"/>
                  </a:lnTo>
                  <a:lnTo>
                    <a:pt x="99758" y="19443"/>
                  </a:lnTo>
                  <a:lnTo>
                    <a:pt x="99339" y="20574"/>
                  </a:lnTo>
                  <a:lnTo>
                    <a:pt x="99148" y="21704"/>
                  </a:lnTo>
                  <a:lnTo>
                    <a:pt x="99987" y="21704"/>
                  </a:lnTo>
                  <a:lnTo>
                    <a:pt x="100215" y="20662"/>
                  </a:lnTo>
                  <a:lnTo>
                    <a:pt x="100418" y="19951"/>
                  </a:lnTo>
                  <a:lnTo>
                    <a:pt x="102450" y="16510"/>
                  </a:lnTo>
                  <a:lnTo>
                    <a:pt x="102450" y="15849"/>
                  </a:lnTo>
                  <a:close/>
                </a:path>
                <a:path w="106679" h="85725">
                  <a:moveTo>
                    <a:pt x="103530" y="34607"/>
                  </a:moveTo>
                  <a:lnTo>
                    <a:pt x="102082" y="30988"/>
                  </a:lnTo>
                  <a:lnTo>
                    <a:pt x="101587" y="30988"/>
                  </a:lnTo>
                  <a:lnTo>
                    <a:pt x="101993" y="31762"/>
                  </a:lnTo>
                  <a:lnTo>
                    <a:pt x="102273" y="32359"/>
                  </a:lnTo>
                  <a:lnTo>
                    <a:pt x="102628" y="33426"/>
                  </a:lnTo>
                  <a:lnTo>
                    <a:pt x="102743" y="34163"/>
                  </a:lnTo>
                  <a:lnTo>
                    <a:pt x="102743" y="35775"/>
                  </a:lnTo>
                  <a:lnTo>
                    <a:pt x="102641" y="36474"/>
                  </a:lnTo>
                  <a:lnTo>
                    <a:pt x="102323" y="37452"/>
                  </a:lnTo>
                  <a:lnTo>
                    <a:pt x="102044" y="38087"/>
                  </a:lnTo>
                  <a:lnTo>
                    <a:pt x="101600" y="38950"/>
                  </a:lnTo>
                  <a:lnTo>
                    <a:pt x="102120" y="38950"/>
                  </a:lnTo>
                  <a:lnTo>
                    <a:pt x="102628" y="38138"/>
                  </a:lnTo>
                  <a:lnTo>
                    <a:pt x="102971" y="37528"/>
                  </a:lnTo>
                  <a:lnTo>
                    <a:pt x="103403" y="36474"/>
                  </a:lnTo>
                  <a:lnTo>
                    <a:pt x="103530" y="35737"/>
                  </a:lnTo>
                  <a:lnTo>
                    <a:pt x="103530" y="34607"/>
                  </a:lnTo>
                  <a:close/>
                </a:path>
                <a:path w="106679" h="85725">
                  <a:moveTo>
                    <a:pt x="104965" y="19113"/>
                  </a:moveTo>
                  <a:lnTo>
                    <a:pt x="103517" y="15494"/>
                  </a:lnTo>
                  <a:lnTo>
                    <a:pt x="103022" y="15494"/>
                  </a:lnTo>
                  <a:lnTo>
                    <a:pt x="103416" y="16268"/>
                  </a:lnTo>
                  <a:lnTo>
                    <a:pt x="103695" y="16852"/>
                  </a:lnTo>
                  <a:lnTo>
                    <a:pt x="104063" y="17932"/>
                  </a:lnTo>
                  <a:lnTo>
                    <a:pt x="104178" y="18669"/>
                  </a:lnTo>
                  <a:lnTo>
                    <a:pt x="104178" y="20269"/>
                  </a:lnTo>
                  <a:lnTo>
                    <a:pt x="104076" y="20967"/>
                  </a:lnTo>
                  <a:lnTo>
                    <a:pt x="103759" y="21958"/>
                  </a:lnTo>
                  <a:lnTo>
                    <a:pt x="103466" y="22593"/>
                  </a:lnTo>
                  <a:lnTo>
                    <a:pt x="103022" y="23444"/>
                  </a:lnTo>
                  <a:lnTo>
                    <a:pt x="103555" y="23444"/>
                  </a:lnTo>
                  <a:lnTo>
                    <a:pt x="104063" y="22644"/>
                  </a:lnTo>
                  <a:lnTo>
                    <a:pt x="104406" y="22034"/>
                  </a:lnTo>
                  <a:lnTo>
                    <a:pt x="104825" y="20980"/>
                  </a:lnTo>
                  <a:lnTo>
                    <a:pt x="104965" y="20243"/>
                  </a:lnTo>
                  <a:lnTo>
                    <a:pt x="104965" y="19113"/>
                  </a:lnTo>
                  <a:close/>
                </a:path>
                <a:path w="106679" h="85725">
                  <a:moveTo>
                    <a:pt x="106375" y="3606"/>
                  </a:moveTo>
                  <a:lnTo>
                    <a:pt x="104940" y="0"/>
                  </a:lnTo>
                  <a:lnTo>
                    <a:pt x="104432" y="0"/>
                  </a:lnTo>
                  <a:lnTo>
                    <a:pt x="104838" y="774"/>
                  </a:lnTo>
                  <a:lnTo>
                    <a:pt x="105117" y="1358"/>
                  </a:lnTo>
                  <a:lnTo>
                    <a:pt x="105486" y="2438"/>
                  </a:lnTo>
                  <a:lnTo>
                    <a:pt x="105600" y="3175"/>
                  </a:lnTo>
                  <a:lnTo>
                    <a:pt x="105600" y="4775"/>
                  </a:lnTo>
                  <a:lnTo>
                    <a:pt x="105498" y="5473"/>
                  </a:lnTo>
                  <a:lnTo>
                    <a:pt x="105168" y="6464"/>
                  </a:lnTo>
                  <a:lnTo>
                    <a:pt x="104889" y="7086"/>
                  </a:lnTo>
                  <a:lnTo>
                    <a:pt x="104444" y="7950"/>
                  </a:lnTo>
                  <a:lnTo>
                    <a:pt x="104965" y="7950"/>
                  </a:lnTo>
                  <a:lnTo>
                    <a:pt x="105486" y="7150"/>
                  </a:lnTo>
                  <a:lnTo>
                    <a:pt x="105829" y="6540"/>
                  </a:lnTo>
                  <a:lnTo>
                    <a:pt x="106248" y="5486"/>
                  </a:lnTo>
                  <a:lnTo>
                    <a:pt x="106375" y="4749"/>
                  </a:lnTo>
                  <a:lnTo>
                    <a:pt x="106375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41658" y="1619338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10">
                  <a:moveTo>
                    <a:pt x="762" y="47752"/>
                  </a:moveTo>
                  <a:lnTo>
                    <a:pt x="0" y="47752"/>
                  </a:lnTo>
                  <a:lnTo>
                    <a:pt x="0" y="52184"/>
                  </a:lnTo>
                  <a:lnTo>
                    <a:pt x="762" y="52184"/>
                  </a:lnTo>
                  <a:lnTo>
                    <a:pt x="762" y="47752"/>
                  </a:lnTo>
                  <a:close/>
                </a:path>
                <a:path w="104775" h="54610">
                  <a:moveTo>
                    <a:pt x="762" y="46075"/>
                  </a:moveTo>
                  <a:lnTo>
                    <a:pt x="0" y="46075"/>
                  </a:lnTo>
                  <a:lnTo>
                    <a:pt x="0" y="46926"/>
                  </a:lnTo>
                  <a:lnTo>
                    <a:pt x="762" y="46926"/>
                  </a:lnTo>
                  <a:lnTo>
                    <a:pt x="762" y="46075"/>
                  </a:lnTo>
                  <a:close/>
                </a:path>
                <a:path w="104775" h="54610">
                  <a:moveTo>
                    <a:pt x="762" y="32258"/>
                  </a:moveTo>
                  <a:lnTo>
                    <a:pt x="0" y="32258"/>
                  </a:lnTo>
                  <a:lnTo>
                    <a:pt x="0" y="36690"/>
                  </a:lnTo>
                  <a:lnTo>
                    <a:pt x="762" y="36690"/>
                  </a:lnTo>
                  <a:lnTo>
                    <a:pt x="762" y="32258"/>
                  </a:lnTo>
                  <a:close/>
                </a:path>
                <a:path w="104775" h="54610">
                  <a:moveTo>
                    <a:pt x="762" y="30581"/>
                  </a:moveTo>
                  <a:lnTo>
                    <a:pt x="0" y="30581"/>
                  </a:lnTo>
                  <a:lnTo>
                    <a:pt x="0" y="31432"/>
                  </a:lnTo>
                  <a:lnTo>
                    <a:pt x="762" y="31432"/>
                  </a:lnTo>
                  <a:lnTo>
                    <a:pt x="762" y="30581"/>
                  </a:lnTo>
                  <a:close/>
                </a:path>
                <a:path w="104775" h="54610">
                  <a:moveTo>
                    <a:pt x="762" y="16764"/>
                  </a:moveTo>
                  <a:lnTo>
                    <a:pt x="0" y="16764"/>
                  </a:lnTo>
                  <a:lnTo>
                    <a:pt x="0" y="21196"/>
                  </a:lnTo>
                  <a:lnTo>
                    <a:pt x="762" y="21196"/>
                  </a:lnTo>
                  <a:lnTo>
                    <a:pt x="762" y="16764"/>
                  </a:lnTo>
                  <a:close/>
                </a:path>
                <a:path w="104775" h="54610">
                  <a:moveTo>
                    <a:pt x="762" y="15087"/>
                  </a:moveTo>
                  <a:lnTo>
                    <a:pt x="0" y="15087"/>
                  </a:lnTo>
                  <a:lnTo>
                    <a:pt x="0" y="15925"/>
                  </a:lnTo>
                  <a:lnTo>
                    <a:pt x="762" y="15925"/>
                  </a:lnTo>
                  <a:lnTo>
                    <a:pt x="762" y="15087"/>
                  </a:lnTo>
                  <a:close/>
                </a:path>
                <a:path w="104775" h="54610">
                  <a:moveTo>
                    <a:pt x="5765" y="49149"/>
                  </a:moveTo>
                  <a:lnTo>
                    <a:pt x="5588" y="48590"/>
                  </a:lnTo>
                  <a:lnTo>
                    <a:pt x="5308" y="48285"/>
                  </a:lnTo>
                  <a:lnTo>
                    <a:pt x="4889" y="47840"/>
                  </a:lnTo>
                  <a:lnTo>
                    <a:pt x="4889" y="49149"/>
                  </a:lnTo>
                  <a:lnTo>
                    <a:pt x="4876" y="50952"/>
                  </a:lnTo>
                  <a:lnTo>
                    <a:pt x="4419" y="51536"/>
                  </a:lnTo>
                  <a:lnTo>
                    <a:pt x="4127" y="51689"/>
                  </a:lnTo>
                  <a:lnTo>
                    <a:pt x="3263" y="51689"/>
                  </a:lnTo>
                  <a:lnTo>
                    <a:pt x="2908" y="51447"/>
                  </a:lnTo>
                  <a:lnTo>
                    <a:pt x="2692" y="50952"/>
                  </a:lnTo>
                  <a:lnTo>
                    <a:pt x="2679" y="49149"/>
                  </a:lnTo>
                  <a:lnTo>
                    <a:pt x="2882" y="48590"/>
                  </a:lnTo>
                  <a:lnTo>
                    <a:pt x="3175" y="48348"/>
                  </a:lnTo>
                  <a:lnTo>
                    <a:pt x="4292" y="48285"/>
                  </a:lnTo>
                  <a:lnTo>
                    <a:pt x="4648" y="48526"/>
                  </a:lnTo>
                  <a:lnTo>
                    <a:pt x="4889" y="49149"/>
                  </a:lnTo>
                  <a:lnTo>
                    <a:pt x="4889" y="47840"/>
                  </a:lnTo>
                  <a:lnTo>
                    <a:pt x="4457" y="47625"/>
                  </a:lnTo>
                  <a:lnTo>
                    <a:pt x="3606" y="47625"/>
                  </a:lnTo>
                  <a:lnTo>
                    <a:pt x="3314" y="47713"/>
                  </a:lnTo>
                  <a:lnTo>
                    <a:pt x="2882" y="47980"/>
                  </a:lnTo>
                  <a:lnTo>
                    <a:pt x="2717" y="48145"/>
                  </a:lnTo>
                  <a:lnTo>
                    <a:pt x="2565" y="48348"/>
                  </a:lnTo>
                  <a:lnTo>
                    <a:pt x="2565" y="47752"/>
                  </a:lnTo>
                  <a:lnTo>
                    <a:pt x="1841" y="47752"/>
                  </a:lnTo>
                  <a:lnTo>
                    <a:pt x="1841" y="53962"/>
                  </a:lnTo>
                  <a:lnTo>
                    <a:pt x="2590" y="53962"/>
                  </a:lnTo>
                  <a:lnTo>
                    <a:pt x="2590" y="51689"/>
                  </a:lnTo>
                  <a:lnTo>
                    <a:pt x="2755" y="51892"/>
                  </a:lnTo>
                  <a:lnTo>
                    <a:pt x="2895" y="52031"/>
                  </a:lnTo>
                  <a:lnTo>
                    <a:pt x="3263" y="52260"/>
                  </a:lnTo>
                  <a:lnTo>
                    <a:pt x="3543" y="52336"/>
                  </a:lnTo>
                  <a:lnTo>
                    <a:pt x="4305" y="52336"/>
                  </a:lnTo>
                  <a:lnTo>
                    <a:pt x="4673" y="52209"/>
                  </a:lnTo>
                  <a:lnTo>
                    <a:pt x="5499" y="51536"/>
                  </a:lnTo>
                  <a:lnTo>
                    <a:pt x="5715" y="50952"/>
                  </a:lnTo>
                  <a:lnTo>
                    <a:pt x="5765" y="49149"/>
                  </a:lnTo>
                  <a:close/>
                </a:path>
                <a:path w="104775" h="54610">
                  <a:moveTo>
                    <a:pt x="5765" y="33655"/>
                  </a:moveTo>
                  <a:lnTo>
                    <a:pt x="5588" y="33096"/>
                  </a:lnTo>
                  <a:lnTo>
                    <a:pt x="5308" y="32778"/>
                  </a:lnTo>
                  <a:lnTo>
                    <a:pt x="4889" y="32346"/>
                  </a:lnTo>
                  <a:lnTo>
                    <a:pt x="4889" y="33655"/>
                  </a:lnTo>
                  <a:lnTo>
                    <a:pt x="4876" y="35458"/>
                  </a:lnTo>
                  <a:lnTo>
                    <a:pt x="4419" y="36042"/>
                  </a:lnTo>
                  <a:lnTo>
                    <a:pt x="4127" y="36195"/>
                  </a:lnTo>
                  <a:lnTo>
                    <a:pt x="3263" y="36195"/>
                  </a:lnTo>
                  <a:lnTo>
                    <a:pt x="2908" y="35953"/>
                  </a:lnTo>
                  <a:lnTo>
                    <a:pt x="2692" y="35458"/>
                  </a:lnTo>
                  <a:lnTo>
                    <a:pt x="2679" y="33655"/>
                  </a:lnTo>
                  <a:lnTo>
                    <a:pt x="2882" y="33096"/>
                  </a:lnTo>
                  <a:lnTo>
                    <a:pt x="3175" y="32854"/>
                  </a:lnTo>
                  <a:lnTo>
                    <a:pt x="4292" y="32778"/>
                  </a:lnTo>
                  <a:lnTo>
                    <a:pt x="4648" y="33032"/>
                  </a:lnTo>
                  <a:lnTo>
                    <a:pt x="4889" y="33655"/>
                  </a:lnTo>
                  <a:lnTo>
                    <a:pt x="4889" y="32346"/>
                  </a:lnTo>
                  <a:lnTo>
                    <a:pt x="4457" y="32131"/>
                  </a:lnTo>
                  <a:lnTo>
                    <a:pt x="3606" y="32131"/>
                  </a:lnTo>
                  <a:lnTo>
                    <a:pt x="3314" y="32207"/>
                  </a:lnTo>
                  <a:lnTo>
                    <a:pt x="2882" y="32486"/>
                  </a:lnTo>
                  <a:lnTo>
                    <a:pt x="2717" y="32651"/>
                  </a:lnTo>
                  <a:lnTo>
                    <a:pt x="2565" y="32854"/>
                  </a:lnTo>
                  <a:lnTo>
                    <a:pt x="2565" y="32258"/>
                  </a:lnTo>
                  <a:lnTo>
                    <a:pt x="1841" y="32258"/>
                  </a:lnTo>
                  <a:lnTo>
                    <a:pt x="1841" y="38468"/>
                  </a:lnTo>
                  <a:lnTo>
                    <a:pt x="2590" y="38468"/>
                  </a:lnTo>
                  <a:lnTo>
                    <a:pt x="2590" y="36195"/>
                  </a:lnTo>
                  <a:lnTo>
                    <a:pt x="2755" y="36398"/>
                  </a:lnTo>
                  <a:lnTo>
                    <a:pt x="2895" y="36537"/>
                  </a:lnTo>
                  <a:lnTo>
                    <a:pt x="3263" y="36766"/>
                  </a:lnTo>
                  <a:lnTo>
                    <a:pt x="3543" y="36842"/>
                  </a:lnTo>
                  <a:lnTo>
                    <a:pt x="4305" y="36842"/>
                  </a:lnTo>
                  <a:lnTo>
                    <a:pt x="4673" y="36703"/>
                  </a:lnTo>
                  <a:lnTo>
                    <a:pt x="5499" y="36042"/>
                  </a:lnTo>
                  <a:lnTo>
                    <a:pt x="5715" y="35458"/>
                  </a:lnTo>
                  <a:lnTo>
                    <a:pt x="5765" y="33655"/>
                  </a:lnTo>
                  <a:close/>
                </a:path>
                <a:path w="104775" h="54610">
                  <a:moveTo>
                    <a:pt x="5765" y="18148"/>
                  </a:moveTo>
                  <a:lnTo>
                    <a:pt x="5588" y="17602"/>
                  </a:lnTo>
                  <a:lnTo>
                    <a:pt x="5308" y="17284"/>
                  </a:lnTo>
                  <a:lnTo>
                    <a:pt x="4889" y="16852"/>
                  </a:lnTo>
                  <a:lnTo>
                    <a:pt x="4889" y="18148"/>
                  </a:lnTo>
                  <a:lnTo>
                    <a:pt x="4876" y="19951"/>
                  </a:lnTo>
                  <a:lnTo>
                    <a:pt x="4419" y="20548"/>
                  </a:lnTo>
                  <a:lnTo>
                    <a:pt x="4127" y="20688"/>
                  </a:lnTo>
                  <a:lnTo>
                    <a:pt x="3263" y="20688"/>
                  </a:lnTo>
                  <a:lnTo>
                    <a:pt x="2908" y="20459"/>
                  </a:lnTo>
                  <a:lnTo>
                    <a:pt x="2692" y="19951"/>
                  </a:lnTo>
                  <a:lnTo>
                    <a:pt x="2679" y="18148"/>
                  </a:lnTo>
                  <a:lnTo>
                    <a:pt x="2882" y="17602"/>
                  </a:lnTo>
                  <a:lnTo>
                    <a:pt x="3175" y="17348"/>
                  </a:lnTo>
                  <a:lnTo>
                    <a:pt x="4292" y="17284"/>
                  </a:lnTo>
                  <a:lnTo>
                    <a:pt x="4648" y="17538"/>
                  </a:lnTo>
                  <a:lnTo>
                    <a:pt x="4889" y="18148"/>
                  </a:lnTo>
                  <a:lnTo>
                    <a:pt x="4889" y="16852"/>
                  </a:lnTo>
                  <a:lnTo>
                    <a:pt x="4457" y="16624"/>
                  </a:lnTo>
                  <a:lnTo>
                    <a:pt x="3606" y="16624"/>
                  </a:lnTo>
                  <a:lnTo>
                    <a:pt x="3314" y="16713"/>
                  </a:lnTo>
                  <a:lnTo>
                    <a:pt x="2882" y="16992"/>
                  </a:lnTo>
                  <a:lnTo>
                    <a:pt x="2717" y="17145"/>
                  </a:lnTo>
                  <a:lnTo>
                    <a:pt x="2565" y="17348"/>
                  </a:lnTo>
                  <a:lnTo>
                    <a:pt x="2565" y="16764"/>
                  </a:lnTo>
                  <a:lnTo>
                    <a:pt x="1841" y="16764"/>
                  </a:lnTo>
                  <a:lnTo>
                    <a:pt x="1841" y="22974"/>
                  </a:lnTo>
                  <a:lnTo>
                    <a:pt x="2590" y="22974"/>
                  </a:lnTo>
                  <a:lnTo>
                    <a:pt x="2590" y="20688"/>
                  </a:lnTo>
                  <a:lnTo>
                    <a:pt x="2755" y="20891"/>
                  </a:lnTo>
                  <a:lnTo>
                    <a:pt x="2895" y="21043"/>
                  </a:lnTo>
                  <a:lnTo>
                    <a:pt x="3263" y="21272"/>
                  </a:lnTo>
                  <a:lnTo>
                    <a:pt x="3543" y="21348"/>
                  </a:lnTo>
                  <a:lnTo>
                    <a:pt x="4305" y="21348"/>
                  </a:lnTo>
                  <a:lnTo>
                    <a:pt x="4673" y="21209"/>
                  </a:lnTo>
                  <a:lnTo>
                    <a:pt x="5499" y="20548"/>
                  </a:lnTo>
                  <a:lnTo>
                    <a:pt x="5715" y="19951"/>
                  </a:lnTo>
                  <a:lnTo>
                    <a:pt x="5765" y="18148"/>
                  </a:lnTo>
                  <a:close/>
                </a:path>
                <a:path w="104775" h="54610">
                  <a:moveTo>
                    <a:pt x="10439" y="48920"/>
                  </a:moveTo>
                  <a:lnTo>
                    <a:pt x="10337" y="48564"/>
                  </a:lnTo>
                  <a:lnTo>
                    <a:pt x="10071" y="48285"/>
                  </a:lnTo>
                  <a:lnTo>
                    <a:pt x="9652" y="47828"/>
                  </a:lnTo>
                  <a:lnTo>
                    <a:pt x="9652" y="49136"/>
                  </a:lnTo>
                  <a:lnTo>
                    <a:pt x="9639" y="50863"/>
                  </a:lnTo>
                  <a:lnTo>
                    <a:pt x="9232" y="51511"/>
                  </a:lnTo>
                  <a:lnTo>
                    <a:pt x="8928" y="51676"/>
                  </a:lnTo>
                  <a:lnTo>
                    <a:pt x="7988" y="51676"/>
                  </a:lnTo>
                  <a:lnTo>
                    <a:pt x="7620" y="51422"/>
                  </a:lnTo>
                  <a:lnTo>
                    <a:pt x="7391" y="50863"/>
                  </a:lnTo>
                  <a:lnTo>
                    <a:pt x="7327" y="49136"/>
                  </a:lnTo>
                  <a:lnTo>
                    <a:pt x="7391" y="48920"/>
                  </a:lnTo>
                  <a:lnTo>
                    <a:pt x="7912" y="48412"/>
                  </a:lnTo>
                  <a:lnTo>
                    <a:pt x="8204" y="48285"/>
                  </a:lnTo>
                  <a:lnTo>
                    <a:pt x="8940" y="48285"/>
                  </a:lnTo>
                  <a:lnTo>
                    <a:pt x="9232" y="48437"/>
                  </a:lnTo>
                  <a:lnTo>
                    <a:pt x="9550" y="48920"/>
                  </a:lnTo>
                  <a:lnTo>
                    <a:pt x="9652" y="49136"/>
                  </a:lnTo>
                  <a:lnTo>
                    <a:pt x="9652" y="47828"/>
                  </a:lnTo>
                  <a:lnTo>
                    <a:pt x="9194" y="47612"/>
                  </a:lnTo>
                  <a:lnTo>
                    <a:pt x="8369" y="47612"/>
                  </a:lnTo>
                  <a:lnTo>
                    <a:pt x="8128" y="47675"/>
                  </a:lnTo>
                  <a:lnTo>
                    <a:pt x="7670" y="47891"/>
                  </a:lnTo>
                  <a:lnTo>
                    <a:pt x="7467" y="48056"/>
                  </a:lnTo>
                  <a:lnTo>
                    <a:pt x="7302" y="48272"/>
                  </a:lnTo>
                  <a:lnTo>
                    <a:pt x="7302" y="46050"/>
                  </a:lnTo>
                  <a:lnTo>
                    <a:pt x="6578" y="46050"/>
                  </a:lnTo>
                  <a:lnTo>
                    <a:pt x="6578" y="52184"/>
                  </a:lnTo>
                  <a:lnTo>
                    <a:pt x="7264" y="52184"/>
                  </a:lnTo>
                  <a:lnTo>
                    <a:pt x="7264" y="51612"/>
                  </a:lnTo>
                  <a:lnTo>
                    <a:pt x="7429" y="51828"/>
                  </a:lnTo>
                  <a:lnTo>
                    <a:pt x="7581" y="51981"/>
                  </a:lnTo>
                  <a:lnTo>
                    <a:pt x="7950" y="52247"/>
                  </a:lnTo>
                  <a:lnTo>
                    <a:pt x="8229" y="52336"/>
                  </a:lnTo>
                  <a:lnTo>
                    <a:pt x="9182" y="52336"/>
                  </a:lnTo>
                  <a:lnTo>
                    <a:pt x="9652" y="52095"/>
                  </a:lnTo>
                  <a:lnTo>
                    <a:pt x="9956" y="51676"/>
                  </a:lnTo>
                  <a:lnTo>
                    <a:pt x="10312" y="51181"/>
                  </a:lnTo>
                  <a:lnTo>
                    <a:pt x="10439" y="48920"/>
                  </a:lnTo>
                  <a:close/>
                </a:path>
                <a:path w="104775" h="54610">
                  <a:moveTo>
                    <a:pt x="10439" y="33413"/>
                  </a:moveTo>
                  <a:lnTo>
                    <a:pt x="10337" y="33070"/>
                  </a:lnTo>
                  <a:lnTo>
                    <a:pt x="10071" y="32791"/>
                  </a:lnTo>
                  <a:lnTo>
                    <a:pt x="9652" y="32334"/>
                  </a:lnTo>
                  <a:lnTo>
                    <a:pt x="9652" y="33629"/>
                  </a:lnTo>
                  <a:lnTo>
                    <a:pt x="9639" y="35369"/>
                  </a:lnTo>
                  <a:lnTo>
                    <a:pt x="9232" y="36004"/>
                  </a:lnTo>
                  <a:lnTo>
                    <a:pt x="8928" y="36169"/>
                  </a:lnTo>
                  <a:lnTo>
                    <a:pt x="7988" y="36169"/>
                  </a:lnTo>
                  <a:lnTo>
                    <a:pt x="7620" y="35928"/>
                  </a:lnTo>
                  <a:lnTo>
                    <a:pt x="7391" y="35369"/>
                  </a:lnTo>
                  <a:lnTo>
                    <a:pt x="7327" y="33629"/>
                  </a:lnTo>
                  <a:lnTo>
                    <a:pt x="7391" y="33413"/>
                  </a:lnTo>
                  <a:lnTo>
                    <a:pt x="7912" y="32918"/>
                  </a:lnTo>
                  <a:lnTo>
                    <a:pt x="8204" y="32791"/>
                  </a:lnTo>
                  <a:lnTo>
                    <a:pt x="8940" y="32791"/>
                  </a:lnTo>
                  <a:lnTo>
                    <a:pt x="9232" y="32943"/>
                  </a:lnTo>
                  <a:lnTo>
                    <a:pt x="9550" y="33413"/>
                  </a:lnTo>
                  <a:lnTo>
                    <a:pt x="9652" y="33629"/>
                  </a:lnTo>
                  <a:lnTo>
                    <a:pt x="9652" y="32334"/>
                  </a:lnTo>
                  <a:lnTo>
                    <a:pt x="9194" y="32118"/>
                  </a:lnTo>
                  <a:lnTo>
                    <a:pt x="8369" y="32118"/>
                  </a:lnTo>
                  <a:lnTo>
                    <a:pt x="8128" y="32181"/>
                  </a:lnTo>
                  <a:lnTo>
                    <a:pt x="7670" y="32397"/>
                  </a:lnTo>
                  <a:lnTo>
                    <a:pt x="7467" y="32562"/>
                  </a:lnTo>
                  <a:lnTo>
                    <a:pt x="7302" y="32778"/>
                  </a:lnTo>
                  <a:lnTo>
                    <a:pt x="7302" y="30556"/>
                  </a:lnTo>
                  <a:lnTo>
                    <a:pt x="6578" y="30556"/>
                  </a:lnTo>
                  <a:lnTo>
                    <a:pt x="6578" y="36690"/>
                  </a:lnTo>
                  <a:lnTo>
                    <a:pt x="7264" y="36690"/>
                  </a:lnTo>
                  <a:lnTo>
                    <a:pt x="7264" y="36118"/>
                  </a:lnTo>
                  <a:lnTo>
                    <a:pt x="7429" y="36334"/>
                  </a:lnTo>
                  <a:lnTo>
                    <a:pt x="7581" y="36487"/>
                  </a:lnTo>
                  <a:lnTo>
                    <a:pt x="7950" y="36753"/>
                  </a:lnTo>
                  <a:lnTo>
                    <a:pt x="8229" y="36842"/>
                  </a:lnTo>
                  <a:lnTo>
                    <a:pt x="9182" y="36842"/>
                  </a:lnTo>
                  <a:lnTo>
                    <a:pt x="9652" y="36601"/>
                  </a:lnTo>
                  <a:lnTo>
                    <a:pt x="9956" y="36169"/>
                  </a:lnTo>
                  <a:lnTo>
                    <a:pt x="10312" y="35687"/>
                  </a:lnTo>
                  <a:lnTo>
                    <a:pt x="10439" y="33413"/>
                  </a:lnTo>
                  <a:close/>
                </a:path>
                <a:path w="104775" h="54610">
                  <a:moveTo>
                    <a:pt x="10439" y="17919"/>
                  </a:moveTo>
                  <a:lnTo>
                    <a:pt x="10337" y="17576"/>
                  </a:lnTo>
                  <a:lnTo>
                    <a:pt x="10071" y="17297"/>
                  </a:lnTo>
                  <a:lnTo>
                    <a:pt x="9652" y="16840"/>
                  </a:lnTo>
                  <a:lnTo>
                    <a:pt x="9652" y="18135"/>
                  </a:lnTo>
                  <a:lnTo>
                    <a:pt x="9639" y="19875"/>
                  </a:lnTo>
                  <a:lnTo>
                    <a:pt x="9232" y="20510"/>
                  </a:lnTo>
                  <a:lnTo>
                    <a:pt x="8928" y="20675"/>
                  </a:lnTo>
                  <a:lnTo>
                    <a:pt x="7988" y="20675"/>
                  </a:lnTo>
                  <a:lnTo>
                    <a:pt x="7620" y="20434"/>
                  </a:lnTo>
                  <a:lnTo>
                    <a:pt x="7391" y="19875"/>
                  </a:lnTo>
                  <a:lnTo>
                    <a:pt x="7327" y="18135"/>
                  </a:lnTo>
                  <a:lnTo>
                    <a:pt x="7391" y="17919"/>
                  </a:lnTo>
                  <a:lnTo>
                    <a:pt x="7912" y="17411"/>
                  </a:lnTo>
                  <a:lnTo>
                    <a:pt x="8204" y="17297"/>
                  </a:lnTo>
                  <a:lnTo>
                    <a:pt x="8940" y="17297"/>
                  </a:lnTo>
                  <a:lnTo>
                    <a:pt x="9232" y="17449"/>
                  </a:lnTo>
                  <a:lnTo>
                    <a:pt x="9550" y="17919"/>
                  </a:lnTo>
                  <a:lnTo>
                    <a:pt x="9652" y="18135"/>
                  </a:lnTo>
                  <a:lnTo>
                    <a:pt x="9652" y="16840"/>
                  </a:lnTo>
                  <a:lnTo>
                    <a:pt x="9194" y="16624"/>
                  </a:lnTo>
                  <a:lnTo>
                    <a:pt x="8369" y="16624"/>
                  </a:lnTo>
                  <a:lnTo>
                    <a:pt x="8128" y="16675"/>
                  </a:lnTo>
                  <a:lnTo>
                    <a:pt x="7670" y="16903"/>
                  </a:lnTo>
                  <a:lnTo>
                    <a:pt x="7467" y="17068"/>
                  </a:lnTo>
                  <a:lnTo>
                    <a:pt x="7302" y="17272"/>
                  </a:lnTo>
                  <a:lnTo>
                    <a:pt x="7302" y="15062"/>
                  </a:lnTo>
                  <a:lnTo>
                    <a:pt x="6578" y="15062"/>
                  </a:lnTo>
                  <a:lnTo>
                    <a:pt x="6578" y="21196"/>
                  </a:lnTo>
                  <a:lnTo>
                    <a:pt x="7264" y="21196"/>
                  </a:lnTo>
                  <a:lnTo>
                    <a:pt x="7264" y="20624"/>
                  </a:lnTo>
                  <a:lnTo>
                    <a:pt x="7429" y="20840"/>
                  </a:lnTo>
                  <a:lnTo>
                    <a:pt x="7581" y="20993"/>
                  </a:lnTo>
                  <a:lnTo>
                    <a:pt x="7950" y="21259"/>
                  </a:lnTo>
                  <a:lnTo>
                    <a:pt x="8229" y="21336"/>
                  </a:lnTo>
                  <a:lnTo>
                    <a:pt x="9182" y="21336"/>
                  </a:lnTo>
                  <a:lnTo>
                    <a:pt x="9652" y="21107"/>
                  </a:lnTo>
                  <a:lnTo>
                    <a:pt x="9956" y="20675"/>
                  </a:lnTo>
                  <a:lnTo>
                    <a:pt x="10312" y="20193"/>
                  </a:lnTo>
                  <a:lnTo>
                    <a:pt x="10439" y="17919"/>
                  </a:lnTo>
                  <a:close/>
                </a:path>
                <a:path w="104775" h="54610">
                  <a:moveTo>
                    <a:pt x="15570" y="52832"/>
                  </a:moveTo>
                  <a:lnTo>
                    <a:pt x="10833" y="52832"/>
                  </a:lnTo>
                  <a:lnTo>
                    <a:pt x="10833" y="53251"/>
                  </a:lnTo>
                  <a:lnTo>
                    <a:pt x="15570" y="53251"/>
                  </a:lnTo>
                  <a:lnTo>
                    <a:pt x="15570" y="52832"/>
                  </a:lnTo>
                  <a:close/>
                </a:path>
                <a:path w="104775" h="54610">
                  <a:moveTo>
                    <a:pt x="15570" y="37338"/>
                  </a:moveTo>
                  <a:lnTo>
                    <a:pt x="10833" y="37338"/>
                  </a:lnTo>
                  <a:lnTo>
                    <a:pt x="10833" y="37757"/>
                  </a:lnTo>
                  <a:lnTo>
                    <a:pt x="15570" y="37757"/>
                  </a:lnTo>
                  <a:lnTo>
                    <a:pt x="15570" y="37338"/>
                  </a:lnTo>
                  <a:close/>
                </a:path>
                <a:path w="104775" h="54610">
                  <a:moveTo>
                    <a:pt x="15570" y="21844"/>
                  </a:moveTo>
                  <a:lnTo>
                    <a:pt x="10833" y="21844"/>
                  </a:lnTo>
                  <a:lnTo>
                    <a:pt x="10833" y="22263"/>
                  </a:lnTo>
                  <a:lnTo>
                    <a:pt x="15570" y="22263"/>
                  </a:lnTo>
                  <a:lnTo>
                    <a:pt x="15570" y="21844"/>
                  </a:lnTo>
                  <a:close/>
                </a:path>
                <a:path w="104775" h="54610">
                  <a:moveTo>
                    <a:pt x="15570" y="6350"/>
                  </a:moveTo>
                  <a:lnTo>
                    <a:pt x="10833" y="6350"/>
                  </a:lnTo>
                  <a:lnTo>
                    <a:pt x="10833" y="6769"/>
                  </a:lnTo>
                  <a:lnTo>
                    <a:pt x="15570" y="6769"/>
                  </a:lnTo>
                  <a:lnTo>
                    <a:pt x="15570" y="6350"/>
                  </a:lnTo>
                  <a:close/>
                </a:path>
                <a:path w="104775" h="54610">
                  <a:moveTo>
                    <a:pt x="18313" y="47650"/>
                  </a:moveTo>
                  <a:lnTo>
                    <a:pt x="18072" y="47625"/>
                  </a:lnTo>
                  <a:lnTo>
                    <a:pt x="17767" y="47625"/>
                  </a:lnTo>
                  <a:lnTo>
                    <a:pt x="17500" y="47739"/>
                  </a:lnTo>
                  <a:lnTo>
                    <a:pt x="17056" y="48171"/>
                  </a:lnTo>
                  <a:lnTo>
                    <a:pt x="16903" y="48348"/>
                  </a:lnTo>
                  <a:lnTo>
                    <a:pt x="16852" y="48501"/>
                  </a:lnTo>
                  <a:lnTo>
                    <a:pt x="16852" y="47726"/>
                  </a:lnTo>
                  <a:lnTo>
                    <a:pt x="16141" y="47726"/>
                  </a:lnTo>
                  <a:lnTo>
                    <a:pt x="16141" y="52184"/>
                  </a:lnTo>
                  <a:lnTo>
                    <a:pt x="16891" y="52184"/>
                  </a:lnTo>
                  <a:lnTo>
                    <a:pt x="16891" y="49314"/>
                  </a:lnTo>
                  <a:lnTo>
                    <a:pt x="16992" y="49034"/>
                  </a:lnTo>
                  <a:lnTo>
                    <a:pt x="17399" y="48539"/>
                  </a:lnTo>
                  <a:lnTo>
                    <a:pt x="17678" y="48425"/>
                  </a:lnTo>
                  <a:lnTo>
                    <a:pt x="18059" y="48425"/>
                  </a:lnTo>
                  <a:lnTo>
                    <a:pt x="18313" y="48437"/>
                  </a:lnTo>
                  <a:lnTo>
                    <a:pt x="18313" y="47650"/>
                  </a:lnTo>
                  <a:close/>
                </a:path>
                <a:path w="104775" h="54610">
                  <a:moveTo>
                    <a:pt x="19634" y="2743"/>
                  </a:moveTo>
                  <a:lnTo>
                    <a:pt x="19570" y="2146"/>
                  </a:lnTo>
                  <a:lnTo>
                    <a:pt x="19380" y="1727"/>
                  </a:lnTo>
                  <a:lnTo>
                    <a:pt x="19062" y="1485"/>
                  </a:lnTo>
                  <a:lnTo>
                    <a:pt x="18745" y="1244"/>
                  </a:lnTo>
                  <a:lnTo>
                    <a:pt x="18338" y="1117"/>
                  </a:lnTo>
                  <a:lnTo>
                    <a:pt x="17246" y="1117"/>
                  </a:lnTo>
                  <a:lnTo>
                    <a:pt x="16764" y="1333"/>
                  </a:lnTo>
                  <a:lnTo>
                    <a:pt x="16002" y="2209"/>
                  </a:lnTo>
                  <a:lnTo>
                    <a:pt x="15811" y="2819"/>
                  </a:lnTo>
                  <a:lnTo>
                    <a:pt x="15811" y="4229"/>
                  </a:lnTo>
                  <a:lnTo>
                    <a:pt x="15989" y="4762"/>
                  </a:lnTo>
                  <a:lnTo>
                    <a:pt x="16675" y="5613"/>
                  </a:lnTo>
                  <a:lnTo>
                    <a:pt x="17145" y="5829"/>
                  </a:lnTo>
                  <a:lnTo>
                    <a:pt x="18249" y="5829"/>
                  </a:lnTo>
                  <a:lnTo>
                    <a:pt x="18681" y="5689"/>
                  </a:lnTo>
                  <a:lnTo>
                    <a:pt x="19342" y="5143"/>
                  </a:lnTo>
                  <a:lnTo>
                    <a:pt x="19545" y="4711"/>
                  </a:lnTo>
                  <a:lnTo>
                    <a:pt x="19634" y="4127"/>
                  </a:lnTo>
                  <a:lnTo>
                    <a:pt x="18897" y="4127"/>
                  </a:lnTo>
                  <a:lnTo>
                    <a:pt x="18834" y="4457"/>
                  </a:lnTo>
                  <a:lnTo>
                    <a:pt x="18707" y="4711"/>
                  </a:lnTo>
                  <a:lnTo>
                    <a:pt x="18338" y="5092"/>
                  </a:lnTo>
                  <a:lnTo>
                    <a:pt x="18097" y="5194"/>
                  </a:lnTo>
                  <a:lnTo>
                    <a:pt x="17386" y="5194"/>
                  </a:lnTo>
                  <a:lnTo>
                    <a:pt x="17081" y="5029"/>
                  </a:lnTo>
                  <a:lnTo>
                    <a:pt x="16700" y="4432"/>
                  </a:lnTo>
                  <a:lnTo>
                    <a:pt x="16611" y="4051"/>
                  </a:lnTo>
                  <a:lnTo>
                    <a:pt x="16611" y="3162"/>
                  </a:lnTo>
                  <a:lnTo>
                    <a:pt x="16675" y="2794"/>
                  </a:lnTo>
                  <a:lnTo>
                    <a:pt x="17018" y="2019"/>
                  </a:lnTo>
                  <a:lnTo>
                    <a:pt x="17360" y="1790"/>
                  </a:lnTo>
                  <a:lnTo>
                    <a:pt x="18186" y="1790"/>
                  </a:lnTo>
                  <a:lnTo>
                    <a:pt x="18440" y="1879"/>
                  </a:lnTo>
                  <a:lnTo>
                    <a:pt x="18757" y="2247"/>
                  </a:lnTo>
                  <a:lnTo>
                    <a:pt x="18859" y="2463"/>
                  </a:lnTo>
                  <a:lnTo>
                    <a:pt x="18897" y="2743"/>
                  </a:lnTo>
                  <a:lnTo>
                    <a:pt x="19634" y="2743"/>
                  </a:lnTo>
                  <a:close/>
                </a:path>
                <a:path w="104775" h="54610">
                  <a:moveTo>
                    <a:pt x="19939" y="34696"/>
                  </a:moveTo>
                  <a:lnTo>
                    <a:pt x="19164" y="32499"/>
                  </a:lnTo>
                  <a:lnTo>
                    <a:pt x="19164" y="34112"/>
                  </a:lnTo>
                  <a:lnTo>
                    <a:pt x="16687" y="34112"/>
                  </a:lnTo>
                  <a:lnTo>
                    <a:pt x="16700" y="33782"/>
                  </a:lnTo>
                  <a:lnTo>
                    <a:pt x="16827" y="33413"/>
                  </a:lnTo>
                  <a:lnTo>
                    <a:pt x="17297" y="32918"/>
                  </a:lnTo>
                  <a:lnTo>
                    <a:pt x="17589" y="32791"/>
                  </a:lnTo>
                  <a:lnTo>
                    <a:pt x="18415" y="32791"/>
                  </a:lnTo>
                  <a:lnTo>
                    <a:pt x="18745" y="32969"/>
                  </a:lnTo>
                  <a:lnTo>
                    <a:pt x="18999" y="33413"/>
                  </a:lnTo>
                  <a:lnTo>
                    <a:pt x="19113" y="33718"/>
                  </a:lnTo>
                  <a:lnTo>
                    <a:pt x="19164" y="34112"/>
                  </a:lnTo>
                  <a:lnTo>
                    <a:pt x="19164" y="32499"/>
                  </a:lnTo>
                  <a:lnTo>
                    <a:pt x="18592" y="32207"/>
                  </a:lnTo>
                  <a:lnTo>
                    <a:pt x="18288" y="32131"/>
                  </a:lnTo>
                  <a:lnTo>
                    <a:pt x="17348" y="32131"/>
                  </a:lnTo>
                  <a:lnTo>
                    <a:pt x="16840" y="32359"/>
                  </a:lnTo>
                  <a:lnTo>
                    <a:pt x="16065" y="33248"/>
                  </a:lnTo>
                  <a:lnTo>
                    <a:pt x="15976" y="33528"/>
                  </a:lnTo>
                  <a:lnTo>
                    <a:pt x="16065" y="35839"/>
                  </a:lnTo>
                  <a:lnTo>
                    <a:pt x="16827" y="36652"/>
                  </a:lnTo>
                  <a:lnTo>
                    <a:pt x="17297" y="36855"/>
                  </a:lnTo>
                  <a:lnTo>
                    <a:pt x="18084" y="36855"/>
                  </a:lnTo>
                  <a:lnTo>
                    <a:pt x="19875" y="35293"/>
                  </a:lnTo>
                  <a:lnTo>
                    <a:pt x="19138" y="35293"/>
                  </a:lnTo>
                  <a:lnTo>
                    <a:pt x="19062" y="35521"/>
                  </a:lnTo>
                  <a:lnTo>
                    <a:pt x="18986" y="35661"/>
                  </a:lnTo>
                  <a:lnTo>
                    <a:pt x="18618" y="36068"/>
                  </a:lnTo>
                  <a:lnTo>
                    <a:pt x="18313" y="36195"/>
                  </a:lnTo>
                  <a:lnTo>
                    <a:pt x="17500" y="36195"/>
                  </a:lnTo>
                  <a:lnTo>
                    <a:pt x="17221" y="36068"/>
                  </a:lnTo>
                  <a:lnTo>
                    <a:pt x="16789" y="35521"/>
                  </a:lnTo>
                  <a:lnTo>
                    <a:pt x="16675" y="34696"/>
                  </a:lnTo>
                  <a:lnTo>
                    <a:pt x="19939" y="34696"/>
                  </a:lnTo>
                  <a:close/>
                </a:path>
                <a:path w="104775" h="54610">
                  <a:moveTo>
                    <a:pt x="19939" y="19202"/>
                  </a:moveTo>
                  <a:lnTo>
                    <a:pt x="19926" y="18605"/>
                  </a:lnTo>
                  <a:lnTo>
                    <a:pt x="19837" y="18034"/>
                  </a:lnTo>
                  <a:lnTo>
                    <a:pt x="19723" y="17665"/>
                  </a:lnTo>
                  <a:lnTo>
                    <a:pt x="19481" y="17297"/>
                  </a:lnTo>
                  <a:lnTo>
                    <a:pt x="19189" y="17005"/>
                  </a:lnTo>
                  <a:lnTo>
                    <a:pt x="19164" y="18605"/>
                  </a:lnTo>
                  <a:lnTo>
                    <a:pt x="16687" y="18605"/>
                  </a:lnTo>
                  <a:lnTo>
                    <a:pt x="16700" y="18288"/>
                  </a:lnTo>
                  <a:lnTo>
                    <a:pt x="16827" y="17907"/>
                  </a:lnTo>
                  <a:lnTo>
                    <a:pt x="17297" y="17411"/>
                  </a:lnTo>
                  <a:lnTo>
                    <a:pt x="17589" y="17297"/>
                  </a:lnTo>
                  <a:lnTo>
                    <a:pt x="18415" y="17297"/>
                  </a:lnTo>
                  <a:lnTo>
                    <a:pt x="18745" y="17475"/>
                  </a:lnTo>
                  <a:lnTo>
                    <a:pt x="18999" y="17919"/>
                  </a:lnTo>
                  <a:lnTo>
                    <a:pt x="19113" y="18224"/>
                  </a:lnTo>
                  <a:lnTo>
                    <a:pt x="19164" y="18605"/>
                  </a:lnTo>
                  <a:lnTo>
                    <a:pt x="19164" y="17005"/>
                  </a:lnTo>
                  <a:lnTo>
                    <a:pt x="18592" y="16713"/>
                  </a:lnTo>
                  <a:lnTo>
                    <a:pt x="18288" y="16637"/>
                  </a:lnTo>
                  <a:lnTo>
                    <a:pt x="17348" y="16637"/>
                  </a:lnTo>
                  <a:lnTo>
                    <a:pt x="16840" y="16865"/>
                  </a:lnTo>
                  <a:lnTo>
                    <a:pt x="16065" y="17754"/>
                  </a:lnTo>
                  <a:lnTo>
                    <a:pt x="15976" y="18034"/>
                  </a:lnTo>
                  <a:lnTo>
                    <a:pt x="16065" y="20345"/>
                  </a:lnTo>
                  <a:lnTo>
                    <a:pt x="16827" y="21158"/>
                  </a:lnTo>
                  <a:lnTo>
                    <a:pt x="17297" y="21348"/>
                  </a:lnTo>
                  <a:lnTo>
                    <a:pt x="18084" y="21348"/>
                  </a:lnTo>
                  <a:lnTo>
                    <a:pt x="19875" y="19799"/>
                  </a:lnTo>
                  <a:lnTo>
                    <a:pt x="19138" y="19799"/>
                  </a:lnTo>
                  <a:lnTo>
                    <a:pt x="19062" y="20015"/>
                  </a:lnTo>
                  <a:lnTo>
                    <a:pt x="18986" y="20167"/>
                  </a:lnTo>
                  <a:lnTo>
                    <a:pt x="18618" y="20574"/>
                  </a:lnTo>
                  <a:lnTo>
                    <a:pt x="18313" y="20701"/>
                  </a:lnTo>
                  <a:lnTo>
                    <a:pt x="17500" y="20701"/>
                  </a:lnTo>
                  <a:lnTo>
                    <a:pt x="17221" y="20574"/>
                  </a:lnTo>
                  <a:lnTo>
                    <a:pt x="16789" y="20015"/>
                  </a:lnTo>
                  <a:lnTo>
                    <a:pt x="16675" y="19202"/>
                  </a:lnTo>
                  <a:lnTo>
                    <a:pt x="19939" y="19202"/>
                  </a:lnTo>
                  <a:close/>
                </a:path>
                <a:path w="104775" h="54610">
                  <a:moveTo>
                    <a:pt x="22567" y="1168"/>
                  </a:moveTo>
                  <a:lnTo>
                    <a:pt x="22339" y="1143"/>
                  </a:lnTo>
                  <a:lnTo>
                    <a:pt x="22034" y="1143"/>
                  </a:lnTo>
                  <a:lnTo>
                    <a:pt x="21767" y="1257"/>
                  </a:lnTo>
                  <a:lnTo>
                    <a:pt x="21310" y="1689"/>
                  </a:lnTo>
                  <a:lnTo>
                    <a:pt x="21170" y="1866"/>
                  </a:lnTo>
                  <a:lnTo>
                    <a:pt x="21107" y="2019"/>
                  </a:lnTo>
                  <a:lnTo>
                    <a:pt x="21107" y="1244"/>
                  </a:lnTo>
                  <a:lnTo>
                    <a:pt x="20396" y="1244"/>
                  </a:lnTo>
                  <a:lnTo>
                    <a:pt x="20396" y="5702"/>
                  </a:lnTo>
                  <a:lnTo>
                    <a:pt x="21145" y="5702"/>
                  </a:lnTo>
                  <a:lnTo>
                    <a:pt x="21145" y="2819"/>
                  </a:lnTo>
                  <a:lnTo>
                    <a:pt x="21247" y="2540"/>
                  </a:lnTo>
                  <a:lnTo>
                    <a:pt x="21653" y="2057"/>
                  </a:lnTo>
                  <a:lnTo>
                    <a:pt x="21945" y="1943"/>
                  </a:lnTo>
                  <a:lnTo>
                    <a:pt x="22326" y="1943"/>
                  </a:lnTo>
                  <a:lnTo>
                    <a:pt x="22567" y="1955"/>
                  </a:lnTo>
                  <a:lnTo>
                    <a:pt x="22567" y="1168"/>
                  </a:lnTo>
                  <a:close/>
                </a:path>
                <a:path w="104775" h="54610">
                  <a:moveTo>
                    <a:pt x="22961" y="51650"/>
                  </a:moveTo>
                  <a:lnTo>
                    <a:pt x="22618" y="51676"/>
                  </a:lnTo>
                  <a:lnTo>
                    <a:pt x="22466" y="49923"/>
                  </a:lnTo>
                  <a:lnTo>
                    <a:pt x="22377" y="48260"/>
                  </a:lnTo>
                  <a:lnTo>
                    <a:pt x="22313" y="48120"/>
                  </a:lnTo>
                  <a:lnTo>
                    <a:pt x="21717" y="47764"/>
                  </a:lnTo>
                  <a:lnTo>
                    <a:pt x="21717" y="49923"/>
                  </a:lnTo>
                  <a:lnTo>
                    <a:pt x="21717" y="50977"/>
                  </a:lnTo>
                  <a:lnTo>
                    <a:pt x="21513" y="51308"/>
                  </a:lnTo>
                  <a:lnTo>
                    <a:pt x="20840" y="51638"/>
                  </a:lnTo>
                  <a:lnTo>
                    <a:pt x="20586" y="51701"/>
                  </a:lnTo>
                  <a:lnTo>
                    <a:pt x="20116" y="51701"/>
                  </a:lnTo>
                  <a:lnTo>
                    <a:pt x="19989" y="51663"/>
                  </a:lnTo>
                  <a:lnTo>
                    <a:pt x="19773" y="51511"/>
                  </a:lnTo>
                  <a:lnTo>
                    <a:pt x="19646" y="50507"/>
                  </a:lnTo>
                  <a:lnTo>
                    <a:pt x="20015" y="50304"/>
                  </a:lnTo>
                  <a:lnTo>
                    <a:pt x="20218" y="50241"/>
                  </a:lnTo>
                  <a:lnTo>
                    <a:pt x="21082" y="50139"/>
                  </a:lnTo>
                  <a:lnTo>
                    <a:pt x="21513" y="50025"/>
                  </a:lnTo>
                  <a:lnTo>
                    <a:pt x="21717" y="49923"/>
                  </a:lnTo>
                  <a:lnTo>
                    <a:pt x="21717" y="47764"/>
                  </a:lnTo>
                  <a:lnTo>
                    <a:pt x="21221" y="47625"/>
                  </a:lnTo>
                  <a:lnTo>
                    <a:pt x="20256" y="47625"/>
                  </a:lnTo>
                  <a:lnTo>
                    <a:pt x="18973" y="49098"/>
                  </a:lnTo>
                  <a:lnTo>
                    <a:pt x="19672" y="49098"/>
                  </a:lnTo>
                  <a:lnTo>
                    <a:pt x="19761" y="48691"/>
                  </a:lnTo>
                  <a:lnTo>
                    <a:pt x="20015" y="48361"/>
                  </a:lnTo>
                  <a:lnTo>
                    <a:pt x="20294" y="48260"/>
                  </a:lnTo>
                  <a:lnTo>
                    <a:pt x="21031" y="48260"/>
                  </a:lnTo>
                  <a:lnTo>
                    <a:pt x="21285" y="48310"/>
                  </a:lnTo>
                  <a:lnTo>
                    <a:pt x="21653" y="48539"/>
                  </a:lnTo>
                  <a:lnTo>
                    <a:pt x="21628" y="49390"/>
                  </a:lnTo>
                  <a:lnTo>
                    <a:pt x="19735" y="49695"/>
                  </a:lnTo>
                  <a:lnTo>
                    <a:pt x="19392" y="49834"/>
                  </a:lnTo>
                  <a:lnTo>
                    <a:pt x="18872" y="50304"/>
                  </a:lnTo>
                  <a:lnTo>
                    <a:pt x="18973" y="51803"/>
                  </a:lnTo>
                  <a:lnTo>
                    <a:pt x="19380" y="52197"/>
                  </a:lnTo>
                  <a:lnTo>
                    <a:pt x="19735" y="52336"/>
                  </a:lnTo>
                  <a:lnTo>
                    <a:pt x="20497" y="52336"/>
                  </a:lnTo>
                  <a:lnTo>
                    <a:pt x="20815" y="52260"/>
                  </a:lnTo>
                  <a:lnTo>
                    <a:pt x="21386" y="51968"/>
                  </a:lnTo>
                  <a:lnTo>
                    <a:pt x="21602" y="51803"/>
                  </a:lnTo>
                  <a:lnTo>
                    <a:pt x="21755" y="51600"/>
                  </a:lnTo>
                  <a:lnTo>
                    <a:pt x="21856" y="51968"/>
                  </a:lnTo>
                  <a:lnTo>
                    <a:pt x="22009" y="52197"/>
                  </a:lnTo>
                  <a:lnTo>
                    <a:pt x="22186" y="52285"/>
                  </a:lnTo>
                  <a:lnTo>
                    <a:pt x="22555" y="52285"/>
                  </a:lnTo>
                  <a:lnTo>
                    <a:pt x="22936" y="52222"/>
                  </a:lnTo>
                  <a:lnTo>
                    <a:pt x="22961" y="51676"/>
                  </a:lnTo>
                  <a:close/>
                </a:path>
                <a:path w="104775" h="54610">
                  <a:moveTo>
                    <a:pt x="24447" y="36690"/>
                  </a:moveTo>
                  <a:lnTo>
                    <a:pt x="22872" y="34404"/>
                  </a:lnTo>
                  <a:lnTo>
                    <a:pt x="24371" y="32258"/>
                  </a:lnTo>
                  <a:lnTo>
                    <a:pt x="23469" y="32232"/>
                  </a:lnTo>
                  <a:lnTo>
                    <a:pt x="22428" y="33807"/>
                  </a:lnTo>
                  <a:lnTo>
                    <a:pt x="21399" y="32232"/>
                  </a:lnTo>
                  <a:lnTo>
                    <a:pt x="20434" y="32232"/>
                  </a:lnTo>
                  <a:lnTo>
                    <a:pt x="21920" y="34404"/>
                  </a:lnTo>
                  <a:lnTo>
                    <a:pt x="20358" y="36690"/>
                  </a:lnTo>
                  <a:lnTo>
                    <a:pt x="21297" y="36690"/>
                  </a:lnTo>
                  <a:lnTo>
                    <a:pt x="22377" y="35026"/>
                  </a:lnTo>
                  <a:lnTo>
                    <a:pt x="23482" y="36690"/>
                  </a:lnTo>
                  <a:lnTo>
                    <a:pt x="24447" y="36690"/>
                  </a:lnTo>
                  <a:close/>
                </a:path>
                <a:path w="104775" h="54610">
                  <a:moveTo>
                    <a:pt x="24485" y="17881"/>
                  </a:moveTo>
                  <a:lnTo>
                    <a:pt x="24434" y="17538"/>
                  </a:lnTo>
                  <a:lnTo>
                    <a:pt x="24091" y="16865"/>
                  </a:lnTo>
                  <a:lnTo>
                    <a:pt x="23660" y="16637"/>
                  </a:lnTo>
                  <a:lnTo>
                    <a:pt x="22733" y="16637"/>
                  </a:lnTo>
                  <a:lnTo>
                    <a:pt x="22479" y="16700"/>
                  </a:lnTo>
                  <a:lnTo>
                    <a:pt x="22009" y="16929"/>
                  </a:lnTo>
                  <a:lnTo>
                    <a:pt x="21780" y="17106"/>
                  </a:lnTo>
                  <a:lnTo>
                    <a:pt x="21564" y="17373"/>
                  </a:lnTo>
                  <a:lnTo>
                    <a:pt x="21564" y="16738"/>
                  </a:lnTo>
                  <a:lnTo>
                    <a:pt x="20853" y="16738"/>
                  </a:lnTo>
                  <a:lnTo>
                    <a:pt x="20853" y="21196"/>
                  </a:lnTo>
                  <a:lnTo>
                    <a:pt x="21602" y="21196"/>
                  </a:lnTo>
                  <a:lnTo>
                    <a:pt x="21602" y="18567"/>
                  </a:lnTo>
                  <a:lnTo>
                    <a:pt x="21628" y="18338"/>
                  </a:lnTo>
                  <a:lnTo>
                    <a:pt x="22707" y="17310"/>
                  </a:lnTo>
                  <a:lnTo>
                    <a:pt x="23241" y="17310"/>
                  </a:lnTo>
                  <a:lnTo>
                    <a:pt x="23469" y="17449"/>
                  </a:lnTo>
                  <a:lnTo>
                    <a:pt x="23685" y="17894"/>
                  </a:lnTo>
                  <a:lnTo>
                    <a:pt x="23736" y="18110"/>
                  </a:lnTo>
                  <a:lnTo>
                    <a:pt x="23736" y="21196"/>
                  </a:lnTo>
                  <a:lnTo>
                    <a:pt x="24485" y="21196"/>
                  </a:lnTo>
                  <a:lnTo>
                    <a:pt x="24485" y="17881"/>
                  </a:lnTo>
                  <a:close/>
                </a:path>
                <a:path w="104775" h="54610">
                  <a:moveTo>
                    <a:pt x="27038" y="3708"/>
                  </a:moveTo>
                  <a:lnTo>
                    <a:pt x="26289" y="1511"/>
                  </a:lnTo>
                  <a:lnTo>
                    <a:pt x="26263" y="3124"/>
                  </a:lnTo>
                  <a:lnTo>
                    <a:pt x="23787" y="3124"/>
                  </a:lnTo>
                  <a:lnTo>
                    <a:pt x="23799" y="2794"/>
                  </a:lnTo>
                  <a:lnTo>
                    <a:pt x="23926" y="2425"/>
                  </a:lnTo>
                  <a:lnTo>
                    <a:pt x="24396" y="1917"/>
                  </a:lnTo>
                  <a:lnTo>
                    <a:pt x="24688" y="1803"/>
                  </a:lnTo>
                  <a:lnTo>
                    <a:pt x="25514" y="1803"/>
                  </a:lnTo>
                  <a:lnTo>
                    <a:pt x="25844" y="1981"/>
                  </a:lnTo>
                  <a:lnTo>
                    <a:pt x="26111" y="2425"/>
                  </a:lnTo>
                  <a:lnTo>
                    <a:pt x="26225" y="2730"/>
                  </a:lnTo>
                  <a:lnTo>
                    <a:pt x="26263" y="3124"/>
                  </a:lnTo>
                  <a:lnTo>
                    <a:pt x="26263" y="1511"/>
                  </a:lnTo>
                  <a:lnTo>
                    <a:pt x="25692" y="1219"/>
                  </a:lnTo>
                  <a:lnTo>
                    <a:pt x="25387" y="1143"/>
                  </a:lnTo>
                  <a:lnTo>
                    <a:pt x="24447" y="1143"/>
                  </a:lnTo>
                  <a:lnTo>
                    <a:pt x="23939" y="1371"/>
                  </a:lnTo>
                  <a:lnTo>
                    <a:pt x="23164" y="2260"/>
                  </a:lnTo>
                  <a:lnTo>
                    <a:pt x="23075" y="2540"/>
                  </a:lnTo>
                  <a:lnTo>
                    <a:pt x="23164" y="4851"/>
                  </a:lnTo>
                  <a:lnTo>
                    <a:pt x="23939" y="5664"/>
                  </a:lnTo>
                  <a:lnTo>
                    <a:pt x="24409" y="5867"/>
                  </a:lnTo>
                  <a:lnTo>
                    <a:pt x="25184" y="5867"/>
                  </a:lnTo>
                  <a:lnTo>
                    <a:pt x="26974" y="4305"/>
                  </a:lnTo>
                  <a:lnTo>
                    <a:pt x="26238" y="4305"/>
                  </a:lnTo>
                  <a:lnTo>
                    <a:pt x="26162" y="4533"/>
                  </a:lnTo>
                  <a:lnTo>
                    <a:pt x="26085" y="4673"/>
                  </a:lnTo>
                  <a:lnTo>
                    <a:pt x="25717" y="5080"/>
                  </a:lnTo>
                  <a:lnTo>
                    <a:pt x="25412" y="5207"/>
                  </a:lnTo>
                  <a:lnTo>
                    <a:pt x="24599" y="5207"/>
                  </a:lnTo>
                  <a:lnTo>
                    <a:pt x="24320" y="5080"/>
                  </a:lnTo>
                  <a:lnTo>
                    <a:pt x="23888" y="4533"/>
                  </a:lnTo>
                  <a:lnTo>
                    <a:pt x="23774" y="3708"/>
                  </a:lnTo>
                  <a:lnTo>
                    <a:pt x="27038" y="3708"/>
                  </a:lnTo>
                  <a:close/>
                </a:path>
                <a:path w="104775" h="54610">
                  <a:moveTo>
                    <a:pt x="27330" y="48882"/>
                  </a:moveTo>
                  <a:lnTo>
                    <a:pt x="27266" y="48526"/>
                  </a:lnTo>
                  <a:lnTo>
                    <a:pt x="26924" y="47853"/>
                  </a:lnTo>
                  <a:lnTo>
                    <a:pt x="26504" y="47625"/>
                  </a:lnTo>
                  <a:lnTo>
                    <a:pt x="25577" y="47625"/>
                  </a:lnTo>
                  <a:lnTo>
                    <a:pt x="25311" y="47688"/>
                  </a:lnTo>
                  <a:lnTo>
                    <a:pt x="24841" y="47917"/>
                  </a:lnTo>
                  <a:lnTo>
                    <a:pt x="24625" y="48107"/>
                  </a:lnTo>
                  <a:lnTo>
                    <a:pt x="24409" y="48361"/>
                  </a:lnTo>
                  <a:lnTo>
                    <a:pt x="24409" y="47726"/>
                  </a:lnTo>
                  <a:lnTo>
                    <a:pt x="23698" y="47726"/>
                  </a:lnTo>
                  <a:lnTo>
                    <a:pt x="23698" y="52184"/>
                  </a:lnTo>
                  <a:lnTo>
                    <a:pt x="24447" y="52184"/>
                  </a:lnTo>
                  <a:lnTo>
                    <a:pt x="24447" y="49568"/>
                  </a:lnTo>
                  <a:lnTo>
                    <a:pt x="24460" y="49339"/>
                  </a:lnTo>
                  <a:lnTo>
                    <a:pt x="25539" y="48310"/>
                  </a:lnTo>
                  <a:lnTo>
                    <a:pt x="26073" y="48310"/>
                  </a:lnTo>
                  <a:lnTo>
                    <a:pt x="26314" y="48450"/>
                  </a:lnTo>
                  <a:lnTo>
                    <a:pt x="26530" y="48895"/>
                  </a:lnTo>
                  <a:lnTo>
                    <a:pt x="26568" y="49110"/>
                  </a:lnTo>
                  <a:lnTo>
                    <a:pt x="26568" y="52184"/>
                  </a:lnTo>
                  <a:lnTo>
                    <a:pt x="27330" y="52184"/>
                  </a:lnTo>
                  <a:lnTo>
                    <a:pt x="27330" y="48882"/>
                  </a:lnTo>
                  <a:close/>
                </a:path>
                <a:path w="104775" h="54610">
                  <a:moveTo>
                    <a:pt x="28981" y="33655"/>
                  </a:moveTo>
                  <a:lnTo>
                    <a:pt x="28803" y="33096"/>
                  </a:lnTo>
                  <a:lnTo>
                    <a:pt x="28524" y="32778"/>
                  </a:lnTo>
                  <a:lnTo>
                    <a:pt x="28117" y="32346"/>
                  </a:lnTo>
                  <a:lnTo>
                    <a:pt x="28117" y="33655"/>
                  </a:lnTo>
                  <a:lnTo>
                    <a:pt x="28105" y="35458"/>
                  </a:lnTo>
                  <a:lnTo>
                    <a:pt x="27635" y="36042"/>
                  </a:lnTo>
                  <a:lnTo>
                    <a:pt x="27355" y="36195"/>
                  </a:lnTo>
                  <a:lnTo>
                    <a:pt x="26492" y="36195"/>
                  </a:lnTo>
                  <a:lnTo>
                    <a:pt x="26123" y="35953"/>
                  </a:lnTo>
                  <a:lnTo>
                    <a:pt x="25920" y="35458"/>
                  </a:lnTo>
                  <a:lnTo>
                    <a:pt x="25908" y="33655"/>
                  </a:lnTo>
                  <a:lnTo>
                    <a:pt x="26111" y="33096"/>
                  </a:lnTo>
                  <a:lnTo>
                    <a:pt x="26390" y="32854"/>
                  </a:lnTo>
                  <a:lnTo>
                    <a:pt x="27520" y="32778"/>
                  </a:lnTo>
                  <a:lnTo>
                    <a:pt x="27876" y="33032"/>
                  </a:lnTo>
                  <a:lnTo>
                    <a:pt x="28117" y="33655"/>
                  </a:lnTo>
                  <a:lnTo>
                    <a:pt x="28117" y="32346"/>
                  </a:lnTo>
                  <a:lnTo>
                    <a:pt x="27673" y="32131"/>
                  </a:lnTo>
                  <a:lnTo>
                    <a:pt x="26835" y="32131"/>
                  </a:lnTo>
                  <a:lnTo>
                    <a:pt x="26530" y="32207"/>
                  </a:lnTo>
                  <a:lnTo>
                    <a:pt x="26098" y="32486"/>
                  </a:lnTo>
                  <a:lnTo>
                    <a:pt x="25933" y="32651"/>
                  </a:lnTo>
                  <a:lnTo>
                    <a:pt x="25793" y="32854"/>
                  </a:lnTo>
                  <a:lnTo>
                    <a:pt x="25793" y="32258"/>
                  </a:lnTo>
                  <a:lnTo>
                    <a:pt x="25057" y="32258"/>
                  </a:lnTo>
                  <a:lnTo>
                    <a:pt x="25057" y="38468"/>
                  </a:lnTo>
                  <a:lnTo>
                    <a:pt x="25806" y="38468"/>
                  </a:lnTo>
                  <a:lnTo>
                    <a:pt x="25806" y="36195"/>
                  </a:lnTo>
                  <a:lnTo>
                    <a:pt x="25971" y="36398"/>
                  </a:lnTo>
                  <a:lnTo>
                    <a:pt x="26123" y="36537"/>
                  </a:lnTo>
                  <a:lnTo>
                    <a:pt x="26479" y="36766"/>
                  </a:lnTo>
                  <a:lnTo>
                    <a:pt x="26758" y="36842"/>
                  </a:lnTo>
                  <a:lnTo>
                    <a:pt x="27533" y="36842"/>
                  </a:lnTo>
                  <a:lnTo>
                    <a:pt x="27901" y="36703"/>
                  </a:lnTo>
                  <a:lnTo>
                    <a:pt x="28727" y="36042"/>
                  </a:lnTo>
                  <a:lnTo>
                    <a:pt x="28943" y="35458"/>
                  </a:lnTo>
                  <a:lnTo>
                    <a:pt x="28981" y="33655"/>
                  </a:lnTo>
                  <a:close/>
                </a:path>
                <a:path w="104775" h="54610">
                  <a:moveTo>
                    <a:pt x="29603" y="20662"/>
                  </a:moveTo>
                  <a:lnTo>
                    <a:pt x="29260" y="20688"/>
                  </a:lnTo>
                  <a:lnTo>
                    <a:pt x="29108" y="18923"/>
                  </a:lnTo>
                  <a:lnTo>
                    <a:pt x="29019" y="17259"/>
                  </a:lnTo>
                  <a:lnTo>
                    <a:pt x="28956" y="17132"/>
                  </a:lnTo>
                  <a:lnTo>
                    <a:pt x="28359" y="16776"/>
                  </a:lnTo>
                  <a:lnTo>
                    <a:pt x="28359" y="18923"/>
                  </a:lnTo>
                  <a:lnTo>
                    <a:pt x="28359" y="19989"/>
                  </a:lnTo>
                  <a:lnTo>
                    <a:pt x="28155" y="20320"/>
                  </a:lnTo>
                  <a:lnTo>
                    <a:pt x="27495" y="20650"/>
                  </a:lnTo>
                  <a:lnTo>
                    <a:pt x="27228" y="20713"/>
                  </a:lnTo>
                  <a:lnTo>
                    <a:pt x="26758" y="20713"/>
                  </a:lnTo>
                  <a:lnTo>
                    <a:pt x="26631" y="20662"/>
                  </a:lnTo>
                  <a:lnTo>
                    <a:pt x="26416" y="20523"/>
                  </a:lnTo>
                  <a:lnTo>
                    <a:pt x="26289" y="19507"/>
                  </a:lnTo>
                  <a:lnTo>
                    <a:pt x="26657" y="19304"/>
                  </a:lnTo>
                  <a:lnTo>
                    <a:pt x="26860" y="19253"/>
                  </a:lnTo>
                  <a:lnTo>
                    <a:pt x="27724" y="19138"/>
                  </a:lnTo>
                  <a:lnTo>
                    <a:pt x="28155" y="19037"/>
                  </a:lnTo>
                  <a:lnTo>
                    <a:pt x="28359" y="18923"/>
                  </a:lnTo>
                  <a:lnTo>
                    <a:pt x="28359" y="16776"/>
                  </a:lnTo>
                  <a:lnTo>
                    <a:pt x="27863" y="16624"/>
                  </a:lnTo>
                  <a:lnTo>
                    <a:pt x="26898" y="16624"/>
                  </a:lnTo>
                  <a:lnTo>
                    <a:pt x="25615" y="18097"/>
                  </a:lnTo>
                  <a:lnTo>
                    <a:pt x="26314" y="18097"/>
                  </a:lnTo>
                  <a:lnTo>
                    <a:pt x="26403" y="17703"/>
                  </a:lnTo>
                  <a:lnTo>
                    <a:pt x="26657" y="17360"/>
                  </a:lnTo>
                  <a:lnTo>
                    <a:pt x="26936" y="17259"/>
                  </a:lnTo>
                  <a:lnTo>
                    <a:pt x="27673" y="17259"/>
                  </a:lnTo>
                  <a:lnTo>
                    <a:pt x="27927" y="17322"/>
                  </a:lnTo>
                  <a:lnTo>
                    <a:pt x="28295" y="17551"/>
                  </a:lnTo>
                  <a:lnTo>
                    <a:pt x="28270" y="18402"/>
                  </a:lnTo>
                  <a:lnTo>
                    <a:pt x="26377" y="18694"/>
                  </a:lnTo>
                  <a:lnTo>
                    <a:pt x="26035" y="18834"/>
                  </a:lnTo>
                  <a:lnTo>
                    <a:pt x="25514" y="19304"/>
                  </a:lnTo>
                  <a:lnTo>
                    <a:pt x="25615" y="20802"/>
                  </a:lnTo>
                  <a:lnTo>
                    <a:pt x="26022" y="21196"/>
                  </a:lnTo>
                  <a:lnTo>
                    <a:pt x="26377" y="21348"/>
                  </a:lnTo>
                  <a:lnTo>
                    <a:pt x="27139" y="21348"/>
                  </a:lnTo>
                  <a:lnTo>
                    <a:pt x="28397" y="20599"/>
                  </a:lnTo>
                  <a:lnTo>
                    <a:pt x="28498" y="20980"/>
                  </a:lnTo>
                  <a:lnTo>
                    <a:pt x="28651" y="21196"/>
                  </a:lnTo>
                  <a:lnTo>
                    <a:pt x="28829" y="21285"/>
                  </a:lnTo>
                  <a:lnTo>
                    <a:pt x="29197" y="21285"/>
                  </a:lnTo>
                  <a:lnTo>
                    <a:pt x="29578" y="21221"/>
                  </a:lnTo>
                  <a:lnTo>
                    <a:pt x="29603" y="20688"/>
                  </a:lnTo>
                  <a:close/>
                </a:path>
                <a:path w="104775" h="54610">
                  <a:moveTo>
                    <a:pt x="30619" y="32258"/>
                  </a:moveTo>
                  <a:lnTo>
                    <a:pt x="29857" y="32258"/>
                  </a:lnTo>
                  <a:lnTo>
                    <a:pt x="29857" y="36690"/>
                  </a:lnTo>
                  <a:lnTo>
                    <a:pt x="30619" y="36690"/>
                  </a:lnTo>
                  <a:lnTo>
                    <a:pt x="30619" y="32258"/>
                  </a:lnTo>
                  <a:close/>
                </a:path>
                <a:path w="104775" h="54610">
                  <a:moveTo>
                    <a:pt x="30619" y="30581"/>
                  </a:moveTo>
                  <a:lnTo>
                    <a:pt x="29857" y="30581"/>
                  </a:lnTo>
                  <a:lnTo>
                    <a:pt x="29857" y="31432"/>
                  </a:lnTo>
                  <a:lnTo>
                    <a:pt x="30619" y="31432"/>
                  </a:lnTo>
                  <a:lnTo>
                    <a:pt x="30619" y="30581"/>
                  </a:lnTo>
                  <a:close/>
                </a:path>
                <a:path w="104775" h="54610">
                  <a:moveTo>
                    <a:pt x="31965" y="5168"/>
                  </a:moveTo>
                  <a:lnTo>
                    <a:pt x="31610" y="5194"/>
                  </a:lnTo>
                  <a:lnTo>
                    <a:pt x="31470" y="3429"/>
                  </a:lnTo>
                  <a:lnTo>
                    <a:pt x="31381" y="1765"/>
                  </a:lnTo>
                  <a:lnTo>
                    <a:pt x="31305" y="1638"/>
                  </a:lnTo>
                  <a:lnTo>
                    <a:pt x="30721" y="1295"/>
                  </a:lnTo>
                  <a:lnTo>
                    <a:pt x="30721" y="3429"/>
                  </a:lnTo>
                  <a:lnTo>
                    <a:pt x="30721" y="4495"/>
                  </a:lnTo>
                  <a:lnTo>
                    <a:pt x="30518" y="4826"/>
                  </a:lnTo>
                  <a:lnTo>
                    <a:pt x="29845" y="5156"/>
                  </a:lnTo>
                  <a:lnTo>
                    <a:pt x="29591" y="5219"/>
                  </a:lnTo>
                  <a:lnTo>
                    <a:pt x="29121" y="5219"/>
                  </a:lnTo>
                  <a:lnTo>
                    <a:pt x="28994" y="5168"/>
                  </a:lnTo>
                  <a:lnTo>
                    <a:pt x="28765" y="5029"/>
                  </a:lnTo>
                  <a:lnTo>
                    <a:pt x="28651" y="4025"/>
                  </a:lnTo>
                  <a:lnTo>
                    <a:pt x="29019" y="3810"/>
                  </a:lnTo>
                  <a:lnTo>
                    <a:pt x="29222" y="3759"/>
                  </a:lnTo>
                  <a:lnTo>
                    <a:pt x="30086" y="3644"/>
                  </a:lnTo>
                  <a:lnTo>
                    <a:pt x="30505" y="3543"/>
                  </a:lnTo>
                  <a:lnTo>
                    <a:pt x="30721" y="3429"/>
                  </a:lnTo>
                  <a:lnTo>
                    <a:pt x="30721" y="1295"/>
                  </a:lnTo>
                  <a:lnTo>
                    <a:pt x="30226" y="1143"/>
                  </a:lnTo>
                  <a:lnTo>
                    <a:pt x="29260" y="1143"/>
                  </a:lnTo>
                  <a:lnTo>
                    <a:pt x="27978" y="2603"/>
                  </a:lnTo>
                  <a:lnTo>
                    <a:pt x="28676" y="2603"/>
                  </a:lnTo>
                  <a:lnTo>
                    <a:pt x="28765" y="2209"/>
                  </a:lnTo>
                  <a:lnTo>
                    <a:pt x="29019" y="1879"/>
                  </a:lnTo>
                  <a:lnTo>
                    <a:pt x="29298" y="1765"/>
                  </a:lnTo>
                  <a:lnTo>
                    <a:pt x="30035" y="1765"/>
                  </a:lnTo>
                  <a:lnTo>
                    <a:pt x="30289" y="1828"/>
                  </a:lnTo>
                  <a:lnTo>
                    <a:pt x="30645" y="2057"/>
                  </a:lnTo>
                  <a:lnTo>
                    <a:pt x="30632" y="2908"/>
                  </a:lnTo>
                  <a:lnTo>
                    <a:pt x="28727" y="3200"/>
                  </a:lnTo>
                  <a:lnTo>
                    <a:pt x="28397" y="3340"/>
                  </a:lnTo>
                  <a:lnTo>
                    <a:pt x="27876" y="3810"/>
                  </a:lnTo>
                  <a:lnTo>
                    <a:pt x="27978" y="5308"/>
                  </a:lnTo>
                  <a:lnTo>
                    <a:pt x="28384" y="5702"/>
                  </a:lnTo>
                  <a:lnTo>
                    <a:pt x="28740" y="5854"/>
                  </a:lnTo>
                  <a:lnTo>
                    <a:pt x="29502" y="5854"/>
                  </a:lnTo>
                  <a:lnTo>
                    <a:pt x="30759" y="5105"/>
                  </a:lnTo>
                  <a:lnTo>
                    <a:pt x="30861" y="5486"/>
                  </a:lnTo>
                  <a:lnTo>
                    <a:pt x="31013" y="5702"/>
                  </a:lnTo>
                  <a:lnTo>
                    <a:pt x="31191" y="5803"/>
                  </a:lnTo>
                  <a:lnTo>
                    <a:pt x="31559" y="5803"/>
                  </a:lnTo>
                  <a:lnTo>
                    <a:pt x="31940" y="5727"/>
                  </a:lnTo>
                  <a:lnTo>
                    <a:pt x="31965" y="5194"/>
                  </a:lnTo>
                  <a:close/>
                </a:path>
                <a:path w="104775" h="54610">
                  <a:moveTo>
                    <a:pt x="32054" y="47777"/>
                  </a:moveTo>
                  <a:lnTo>
                    <a:pt x="31356" y="47777"/>
                  </a:lnTo>
                  <a:lnTo>
                    <a:pt x="31356" y="48336"/>
                  </a:lnTo>
                  <a:lnTo>
                    <a:pt x="31242" y="48183"/>
                  </a:lnTo>
                  <a:lnTo>
                    <a:pt x="31242" y="48983"/>
                  </a:lnTo>
                  <a:lnTo>
                    <a:pt x="31140" y="50977"/>
                  </a:lnTo>
                  <a:lnTo>
                    <a:pt x="30962" y="51384"/>
                  </a:lnTo>
                  <a:lnTo>
                    <a:pt x="30581" y="51638"/>
                  </a:lnTo>
                  <a:lnTo>
                    <a:pt x="29692" y="51638"/>
                  </a:lnTo>
                  <a:lnTo>
                    <a:pt x="29425" y="51498"/>
                  </a:lnTo>
                  <a:lnTo>
                    <a:pt x="29019" y="50977"/>
                  </a:lnTo>
                  <a:lnTo>
                    <a:pt x="28981" y="49276"/>
                  </a:lnTo>
                  <a:lnTo>
                    <a:pt x="29260" y="48564"/>
                  </a:lnTo>
                  <a:lnTo>
                    <a:pt x="29616" y="48310"/>
                  </a:lnTo>
                  <a:lnTo>
                    <a:pt x="30492" y="48310"/>
                  </a:lnTo>
                  <a:lnTo>
                    <a:pt x="30797" y="48450"/>
                  </a:lnTo>
                  <a:lnTo>
                    <a:pt x="31242" y="48983"/>
                  </a:lnTo>
                  <a:lnTo>
                    <a:pt x="31242" y="48183"/>
                  </a:lnTo>
                  <a:lnTo>
                    <a:pt x="31064" y="48006"/>
                  </a:lnTo>
                  <a:lnTo>
                    <a:pt x="30657" y="47739"/>
                  </a:lnTo>
                  <a:lnTo>
                    <a:pt x="30365" y="47650"/>
                  </a:lnTo>
                  <a:lnTo>
                    <a:pt x="29489" y="47650"/>
                  </a:lnTo>
                  <a:lnTo>
                    <a:pt x="29057" y="47866"/>
                  </a:lnTo>
                  <a:lnTo>
                    <a:pt x="28321" y="48717"/>
                  </a:lnTo>
                  <a:lnTo>
                    <a:pt x="28232" y="48983"/>
                  </a:lnTo>
                  <a:lnTo>
                    <a:pt x="28321" y="51384"/>
                  </a:lnTo>
                  <a:lnTo>
                    <a:pt x="29044" y="52070"/>
                  </a:lnTo>
                  <a:lnTo>
                    <a:pt x="29464" y="52247"/>
                  </a:lnTo>
                  <a:lnTo>
                    <a:pt x="30302" y="52247"/>
                  </a:lnTo>
                  <a:lnTo>
                    <a:pt x="31330" y="51574"/>
                  </a:lnTo>
                  <a:lnTo>
                    <a:pt x="31229" y="52743"/>
                  </a:lnTo>
                  <a:lnTo>
                    <a:pt x="31000" y="53251"/>
                  </a:lnTo>
                  <a:lnTo>
                    <a:pt x="30632" y="53454"/>
                  </a:lnTo>
                  <a:lnTo>
                    <a:pt x="29692" y="53454"/>
                  </a:lnTo>
                  <a:lnTo>
                    <a:pt x="29425" y="53365"/>
                  </a:lnTo>
                  <a:lnTo>
                    <a:pt x="29146" y="53098"/>
                  </a:lnTo>
                  <a:lnTo>
                    <a:pt x="29044" y="52743"/>
                  </a:lnTo>
                  <a:lnTo>
                    <a:pt x="28282" y="52743"/>
                  </a:lnTo>
                  <a:lnTo>
                    <a:pt x="28346" y="53251"/>
                  </a:lnTo>
                  <a:lnTo>
                    <a:pt x="28498" y="53543"/>
                  </a:lnTo>
                  <a:lnTo>
                    <a:pt x="29159" y="53962"/>
                  </a:lnTo>
                  <a:lnTo>
                    <a:pt x="29552" y="54076"/>
                  </a:lnTo>
                  <a:lnTo>
                    <a:pt x="30899" y="54076"/>
                  </a:lnTo>
                  <a:lnTo>
                    <a:pt x="31496" y="53771"/>
                  </a:lnTo>
                  <a:lnTo>
                    <a:pt x="31648" y="53454"/>
                  </a:lnTo>
                  <a:lnTo>
                    <a:pt x="31965" y="52844"/>
                  </a:lnTo>
                  <a:lnTo>
                    <a:pt x="32054" y="51574"/>
                  </a:lnTo>
                  <a:lnTo>
                    <a:pt x="32054" y="48336"/>
                  </a:lnTo>
                  <a:lnTo>
                    <a:pt x="32054" y="47777"/>
                  </a:lnTo>
                  <a:close/>
                </a:path>
                <a:path w="104775" h="54610">
                  <a:moveTo>
                    <a:pt x="33947" y="32156"/>
                  </a:moveTo>
                  <a:lnTo>
                    <a:pt x="33718" y="32131"/>
                  </a:lnTo>
                  <a:lnTo>
                    <a:pt x="33401" y="32131"/>
                  </a:lnTo>
                  <a:lnTo>
                    <a:pt x="33147" y="32245"/>
                  </a:lnTo>
                  <a:lnTo>
                    <a:pt x="32689" y="32677"/>
                  </a:lnTo>
                  <a:lnTo>
                    <a:pt x="32550" y="32854"/>
                  </a:lnTo>
                  <a:lnTo>
                    <a:pt x="32486" y="33007"/>
                  </a:lnTo>
                  <a:lnTo>
                    <a:pt x="32486" y="32232"/>
                  </a:lnTo>
                  <a:lnTo>
                    <a:pt x="31775" y="32232"/>
                  </a:lnTo>
                  <a:lnTo>
                    <a:pt x="31775" y="36690"/>
                  </a:lnTo>
                  <a:lnTo>
                    <a:pt x="32524" y="36690"/>
                  </a:lnTo>
                  <a:lnTo>
                    <a:pt x="32524" y="33820"/>
                  </a:lnTo>
                  <a:lnTo>
                    <a:pt x="32626" y="33528"/>
                  </a:lnTo>
                  <a:lnTo>
                    <a:pt x="33032" y="33045"/>
                  </a:lnTo>
                  <a:lnTo>
                    <a:pt x="33324" y="32931"/>
                  </a:lnTo>
                  <a:lnTo>
                    <a:pt x="33693" y="32931"/>
                  </a:lnTo>
                  <a:lnTo>
                    <a:pt x="33947" y="32943"/>
                  </a:lnTo>
                  <a:lnTo>
                    <a:pt x="33947" y="32156"/>
                  </a:lnTo>
                  <a:close/>
                </a:path>
                <a:path w="104775" h="54610">
                  <a:moveTo>
                    <a:pt x="34137" y="17919"/>
                  </a:moveTo>
                  <a:lnTo>
                    <a:pt x="34036" y="17576"/>
                  </a:lnTo>
                  <a:lnTo>
                    <a:pt x="33782" y="17297"/>
                  </a:lnTo>
                  <a:lnTo>
                    <a:pt x="33362" y="16852"/>
                  </a:lnTo>
                  <a:lnTo>
                    <a:pt x="33362" y="18135"/>
                  </a:lnTo>
                  <a:lnTo>
                    <a:pt x="33337" y="19875"/>
                  </a:lnTo>
                  <a:lnTo>
                    <a:pt x="32931" y="20510"/>
                  </a:lnTo>
                  <a:lnTo>
                    <a:pt x="32639" y="20675"/>
                  </a:lnTo>
                  <a:lnTo>
                    <a:pt x="31686" y="20675"/>
                  </a:lnTo>
                  <a:lnTo>
                    <a:pt x="31318" y="20434"/>
                  </a:lnTo>
                  <a:lnTo>
                    <a:pt x="31089" y="19875"/>
                  </a:lnTo>
                  <a:lnTo>
                    <a:pt x="31026" y="18135"/>
                  </a:lnTo>
                  <a:lnTo>
                    <a:pt x="31102" y="17919"/>
                  </a:lnTo>
                  <a:lnTo>
                    <a:pt x="31610" y="17411"/>
                  </a:lnTo>
                  <a:lnTo>
                    <a:pt x="31915" y="17297"/>
                  </a:lnTo>
                  <a:lnTo>
                    <a:pt x="32639" y="17297"/>
                  </a:lnTo>
                  <a:lnTo>
                    <a:pt x="32931" y="17449"/>
                  </a:lnTo>
                  <a:lnTo>
                    <a:pt x="33248" y="17919"/>
                  </a:lnTo>
                  <a:lnTo>
                    <a:pt x="33362" y="18135"/>
                  </a:lnTo>
                  <a:lnTo>
                    <a:pt x="33362" y="16852"/>
                  </a:lnTo>
                  <a:lnTo>
                    <a:pt x="32893" y="16624"/>
                  </a:lnTo>
                  <a:lnTo>
                    <a:pt x="32067" y="16624"/>
                  </a:lnTo>
                  <a:lnTo>
                    <a:pt x="31826" y="16675"/>
                  </a:lnTo>
                  <a:lnTo>
                    <a:pt x="31369" y="16903"/>
                  </a:lnTo>
                  <a:lnTo>
                    <a:pt x="31178" y="17068"/>
                  </a:lnTo>
                  <a:lnTo>
                    <a:pt x="31013" y="17272"/>
                  </a:lnTo>
                  <a:lnTo>
                    <a:pt x="31013" y="15062"/>
                  </a:lnTo>
                  <a:lnTo>
                    <a:pt x="30276" y="15062"/>
                  </a:lnTo>
                  <a:lnTo>
                    <a:pt x="30276" y="21196"/>
                  </a:lnTo>
                  <a:lnTo>
                    <a:pt x="30975" y="21196"/>
                  </a:lnTo>
                  <a:lnTo>
                    <a:pt x="30975" y="20624"/>
                  </a:lnTo>
                  <a:lnTo>
                    <a:pt x="31127" y="20840"/>
                  </a:lnTo>
                  <a:lnTo>
                    <a:pt x="31280" y="20993"/>
                  </a:lnTo>
                  <a:lnTo>
                    <a:pt x="31648" y="21259"/>
                  </a:lnTo>
                  <a:lnTo>
                    <a:pt x="31940" y="21336"/>
                  </a:lnTo>
                  <a:lnTo>
                    <a:pt x="32880" y="21336"/>
                  </a:lnTo>
                  <a:lnTo>
                    <a:pt x="33350" y="21107"/>
                  </a:lnTo>
                  <a:lnTo>
                    <a:pt x="33667" y="20675"/>
                  </a:lnTo>
                  <a:lnTo>
                    <a:pt x="34023" y="20193"/>
                  </a:lnTo>
                  <a:lnTo>
                    <a:pt x="34137" y="17919"/>
                  </a:lnTo>
                  <a:close/>
                </a:path>
                <a:path w="104775" h="54610">
                  <a:moveTo>
                    <a:pt x="34315" y="1244"/>
                  </a:moveTo>
                  <a:lnTo>
                    <a:pt x="33604" y="1244"/>
                  </a:lnTo>
                  <a:lnTo>
                    <a:pt x="33604" y="0"/>
                  </a:lnTo>
                  <a:lnTo>
                    <a:pt x="32854" y="0"/>
                  </a:lnTo>
                  <a:lnTo>
                    <a:pt x="32854" y="1244"/>
                  </a:lnTo>
                  <a:lnTo>
                    <a:pt x="32245" y="1244"/>
                  </a:lnTo>
                  <a:lnTo>
                    <a:pt x="32245" y="1854"/>
                  </a:lnTo>
                  <a:lnTo>
                    <a:pt x="32854" y="1854"/>
                  </a:lnTo>
                  <a:lnTo>
                    <a:pt x="32854" y="5092"/>
                  </a:lnTo>
                  <a:lnTo>
                    <a:pt x="32918" y="5321"/>
                  </a:lnTo>
                  <a:lnTo>
                    <a:pt x="33159" y="5676"/>
                  </a:lnTo>
                  <a:lnTo>
                    <a:pt x="33401" y="5778"/>
                  </a:lnTo>
                  <a:lnTo>
                    <a:pt x="33858" y="5778"/>
                  </a:lnTo>
                  <a:lnTo>
                    <a:pt x="34226" y="5727"/>
                  </a:lnTo>
                  <a:lnTo>
                    <a:pt x="34315" y="5105"/>
                  </a:lnTo>
                  <a:lnTo>
                    <a:pt x="33921" y="5130"/>
                  </a:lnTo>
                  <a:lnTo>
                    <a:pt x="33655" y="5029"/>
                  </a:lnTo>
                  <a:lnTo>
                    <a:pt x="33604" y="1854"/>
                  </a:lnTo>
                  <a:lnTo>
                    <a:pt x="34315" y="1854"/>
                  </a:lnTo>
                  <a:lnTo>
                    <a:pt x="34315" y="1244"/>
                  </a:lnTo>
                  <a:close/>
                </a:path>
                <a:path w="104775" h="54610">
                  <a:moveTo>
                    <a:pt x="35852" y="15087"/>
                  </a:moveTo>
                  <a:lnTo>
                    <a:pt x="35102" y="15087"/>
                  </a:lnTo>
                  <a:lnTo>
                    <a:pt x="35102" y="21196"/>
                  </a:lnTo>
                  <a:lnTo>
                    <a:pt x="35852" y="21196"/>
                  </a:lnTo>
                  <a:lnTo>
                    <a:pt x="35852" y="15087"/>
                  </a:lnTo>
                  <a:close/>
                </a:path>
                <a:path w="104775" h="54610">
                  <a:moveTo>
                    <a:pt x="36995" y="50203"/>
                  </a:moveTo>
                  <a:lnTo>
                    <a:pt x="36220" y="47993"/>
                  </a:lnTo>
                  <a:lnTo>
                    <a:pt x="36220" y="49606"/>
                  </a:lnTo>
                  <a:lnTo>
                    <a:pt x="33743" y="49606"/>
                  </a:lnTo>
                  <a:lnTo>
                    <a:pt x="33756" y="49276"/>
                  </a:lnTo>
                  <a:lnTo>
                    <a:pt x="33883" y="48907"/>
                  </a:lnTo>
                  <a:lnTo>
                    <a:pt x="34353" y="48412"/>
                  </a:lnTo>
                  <a:lnTo>
                    <a:pt x="34645" y="48285"/>
                  </a:lnTo>
                  <a:lnTo>
                    <a:pt x="35471" y="48285"/>
                  </a:lnTo>
                  <a:lnTo>
                    <a:pt x="35814" y="48463"/>
                  </a:lnTo>
                  <a:lnTo>
                    <a:pt x="36068" y="48920"/>
                  </a:lnTo>
                  <a:lnTo>
                    <a:pt x="36182" y="49225"/>
                  </a:lnTo>
                  <a:lnTo>
                    <a:pt x="36220" y="49606"/>
                  </a:lnTo>
                  <a:lnTo>
                    <a:pt x="36220" y="47993"/>
                  </a:lnTo>
                  <a:lnTo>
                    <a:pt x="35648" y="47701"/>
                  </a:lnTo>
                  <a:lnTo>
                    <a:pt x="35356" y="47625"/>
                  </a:lnTo>
                  <a:lnTo>
                    <a:pt x="34404" y="47625"/>
                  </a:lnTo>
                  <a:lnTo>
                    <a:pt x="33896" y="47853"/>
                  </a:lnTo>
                  <a:lnTo>
                    <a:pt x="33121" y="48755"/>
                  </a:lnTo>
                  <a:lnTo>
                    <a:pt x="33032" y="49022"/>
                  </a:lnTo>
                  <a:lnTo>
                    <a:pt x="33121" y="51346"/>
                  </a:lnTo>
                  <a:lnTo>
                    <a:pt x="33896" y="52146"/>
                  </a:lnTo>
                  <a:lnTo>
                    <a:pt x="34366" y="52349"/>
                  </a:lnTo>
                  <a:lnTo>
                    <a:pt x="35140" y="52349"/>
                  </a:lnTo>
                  <a:lnTo>
                    <a:pt x="36931" y="50787"/>
                  </a:lnTo>
                  <a:lnTo>
                    <a:pt x="36195" y="50787"/>
                  </a:lnTo>
                  <a:lnTo>
                    <a:pt x="36131" y="51015"/>
                  </a:lnTo>
                  <a:lnTo>
                    <a:pt x="36055" y="51168"/>
                  </a:lnTo>
                  <a:lnTo>
                    <a:pt x="35687" y="51574"/>
                  </a:lnTo>
                  <a:lnTo>
                    <a:pt x="35369" y="51701"/>
                  </a:lnTo>
                  <a:lnTo>
                    <a:pt x="34556" y="51701"/>
                  </a:lnTo>
                  <a:lnTo>
                    <a:pt x="34277" y="51574"/>
                  </a:lnTo>
                  <a:lnTo>
                    <a:pt x="33845" y="51015"/>
                  </a:lnTo>
                  <a:lnTo>
                    <a:pt x="33731" y="50203"/>
                  </a:lnTo>
                  <a:lnTo>
                    <a:pt x="36995" y="50203"/>
                  </a:lnTo>
                  <a:close/>
                </a:path>
                <a:path w="104775" h="54610">
                  <a:moveTo>
                    <a:pt x="38201" y="32232"/>
                  </a:moveTo>
                  <a:lnTo>
                    <a:pt x="37376" y="32232"/>
                  </a:lnTo>
                  <a:lnTo>
                    <a:pt x="36169" y="35864"/>
                  </a:lnTo>
                  <a:lnTo>
                    <a:pt x="34975" y="32232"/>
                  </a:lnTo>
                  <a:lnTo>
                    <a:pt x="34124" y="32232"/>
                  </a:lnTo>
                  <a:lnTo>
                    <a:pt x="35775" y="36817"/>
                  </a:lnTo>
                  <a:lnTo>
                    <a:pt x="35458" y="37604"/>
                  </a:lnTo>
                  <a:lnTo>
                    <a:pt x="35344" y="37744"/>
                  </a:lnTo>
                  <a:lnTo>
                    <a:pt x="35217" y="37833"/>
                  </a:lnTo>
                  <a:lnTo>
                    <a:pt x="34874" y="37858"/>
                  </a:lnTo>
                  <a:lnTo>
                    <a:pt x="34531" y="37769"/>
                  </a:lnTo>
                  <a:lnTo>
                    <a:pt x="34531" y="38455"/>
                  </a:lnTo>
                  <a:lnTo>
                    <a:pt x="34747" y="38506"/>
                  </a:lnTo>
                  <a:lnTo>
                    <a:pt x="35420" y="38519"/>
                  </a:lnTo>
                  <a:lnTo>
                    <a:pt x="35725" y="38392"/>
                  </a:lnTo>
                  <a:lnTo>
                    <a:pt x="36080" y="37896"/>
                  </a:lnTo>
                  <a:lnTo>
                    <a:pt x="36385" y="37198"/>
                  </a:lnTo>
                  <a:lnTo>
                    <a:pt x="36995" y="35585"/>
                  </a:lnTo>
                  <a:lnTo>
                    <a:pt x="38201" y="32232"/>
                  </a:lnTo>
                  <a:close/>
                </a:path>
                <a:path w="104775" h="54610">
                  <a:moveTo>
                    <a:pt x="38887" y="3708"/>
                  </a:moveTo>
                  <a:lnTo>
                    <a:pt x="38138" y="1511"/>
                  </a:lnTo>
                  <a:lnTo>
                    <a:pt x="38112" y="3124"/>
                  </a:lnTo>
                  <a:lnTo>
                    <a:pt x="35636" y="3124"/>
                  </a:lnTo>
                  <a:lnTo>
                    <a:pt x="35648" y="2794"/>
                  </a:lnTo>
                  <a:lnTo>
                    <a:pt x="35775" y="2425"/>
                  </a:lnTo>
                  <a:lnTo>
                    <a:pt x="36245" y="1917"/>
                  </a:lnTo>
                  <a:lnTo>
                    <a:pt x="36537" y="1803"/>
                  </a:lnTo>
                  <a:lnTo>
                    <a:pt x="37363" y="1803"/>
                  </a:lnTo>
                  <a:lnTo>
                    <a:pt x="37693" y="1981"/>
                  </a:lnTo>
                  <a:lnTo>
                    <a:pt x="37960" y="2425"/>
                  </a:lnTo>
                  <a:lnTo>
                    <a:pt x="38061" y="2730"/>
                  </a:lnTo>
                  <a:lnTo>
                    <a:pt x="38112" y="3124"/>
                  </a:lnTo>
                  <a:lnTo>
                    <a:pt x="38112" y="1511"/>
                  </a:lnTo>
                  <a:lnTo>
                    <a:pt x="37541" y="1219"/>
                  </a:lnTo>
                  <a:lnTo>
                    <a:pt x="37236" y="1143"/>
                  </a:lnTo>
                  <a:lnTo>
                    <a:pt x="36296" y="1143"/>
                  </a:lnTo>
                  <a:lnTo>
                    <a:pt x="35788" y="1371"/>
                  </a:lnTo>
                  <a:lnTo>
                    <a:pt x="35013" y="2260"/>
                  </a:lnTo>
                  <a:lnTo>
                    <a:pt x="34925" y="2540"/>
                  </a:lnTo>
                  <a:lnTo>
                    <a:pt x="35013" y="4851"/>
                  </a:lnTo>
                  <a:lnTo>
                    <a:pt x="35788" y="5664"/>
                  </a:lnTo>
                  <a:lnTo>
                    <a:pt x="36258" y="5867"/>
                  </a:lnTo>
                  <a:lnTo>
                    <a:pt x="37033" y="5867"/>
                  </a:lnTo>
                  <a:lnTo>
                    <a:pt x="38823" y="4305"/>
                  </a:lnTo>
                  <a:lnTo>
                    <a:pt x="38087" y="4305"/>
                  </a:lnTo>
                  <a:lnTo>
                    <a:pt x="38011" y="4533"/>
                  </a:lnTo>
                  <a:lnTo>
                    <a:pt x="37934" y="4673"/>
                  </a:lnTo>
                  <a:lnTo>
                    <a:pt x="37566" y="5080"/>
                  </a:lnTo>
                  <a:lnTo>
                    <a:pt x="37261" y="5207"/>
                  </a:lnTo>
                  <a:lnTo>
                    <a:pt x="36449" y="5207"/>
                  </a:lnTo>
                  <a:lnTo>
                    <a:pt x="36169" y="5080"/>
                  </a:lnTo>
                  <a:lnTo>
                    <a:pt x="35737" y="4533"/>
                  </a:lnTo>
                  <a:lnTo>
                    <a:pt x="35623" y="3708"/>
                  </a:lnTo>
                  <a:lnTo>
                    <a:pt x="38887" y="3708"/>
                  </a:lnTo>
                  <a:close/>
                </a:path>
                <a:path w="104775" h="54610">
                  <a:moveTo>
                    <a:pt x="40792" y="19202"/>
                  </a:moveTo>
                  <a:lnTo>
                    <a:pt x="40779" y="18605"/>
                  </a:lnTo>
                  <a:lnTo>
                    <a:pt x="40703" y="18034"/>
                  </a:lnTo>
                  <a:lnTo>
                    <a:pt x="40576" y="17665"/>
                  </a:lnTo>
                  <a:lnTo>
                    <a:pt x="40335" y="17297"/>
                  </a:lnTo>
                  <a:lnTo>
                    <a:pt x="40043" y="17005"/>
                  </a:lnTo>
                  <a:lnTo>
                    <a:pt x="40017" y="18605"/>
                  </a:lnTo>
                  <a:lnTo>
                    <a:pt x="37541" y="18605"/>
                  </a:lnTo>
                  <a:lnTo>
                    <a:pt x="37553" y="18288"/>
                  </a:lnTo>
                  <a:lnTo>
                    <a:pt x="37680" y="17907"/>
                  </a:lnTo>
                  <a:lnTo>
                    <a:pt x="38150" y="17411"/>
                  </a:lnTo>
                  <a:lnTo>
                    <a:pt x="38442" y="17297"/>
                  </a:lnTo>
                  <a:lnTo>
                    <a:pt x="39268" y="17297"/>
                  </a:lnTo>
                  <a:lnTo>
                    <a:pt x="39611" y="17475"/>
                  </a:lnTo>
                  <a:lnTo>
                    <a:pt x="39865" y="17919"/>
                  </a:lnTo>
                  <a:lnTo>
                    <a:pt x="39979" y="18224"/>
                  </a:lnTo>
                  <a:lnTo>
                    <a:pt x="40017" y="18605"/>
                  </a:lnTo>
                  <a:lnTo>
                    <a:pt x="40017" y="17005"/>
                  </a:lnTo>
                  <a:lnTo>
                    <a:pt x="39446" y="16713"/>
                  </a:lnTo>
                  <a:lnTo>
                    <a:pt x="39141" y="16637"/>
                  </a:lnTo>
                  <a:lnTo>
                    <a:pt x="38201" y="16637"/>
                  </a:lnTo>
                  <a:lnTo>
                    <a:pt x="37693" y="16865"/>
                  </a:lnTo>
                  <a:lnTo>
                    <a:pt x="36918" y="17754"/>
                  </a:lnTo>
                  <a:lnTo>
                    <a:pt x="36830" y="18034"/>
                  </a:lnTo>
                  <a:lnTo>
                    <a:pt x="36918" y="20345"/>
                  </a:lnTo>
                  <a:lnTo>
                    <a:pt x="37693" y="21158"/>
                  </a:lnTo>
                  <a:lnTo>
                    <a:pt x="38163" y="21348"/>
                  </a:lnTo>
                  <a:lnTo>
                    <a:pt x="38938" y="21348"/>
                  </a:lnTo>
                  <a:lnTo>
                    <a:pt x="40728" y="19799"/>
                  </a:lnTo>
                  <a:lnTo>
                    <a:pt x="39992" y="19799"/>
                  </a:lnTo>
                  <a:lnTo>
                    <a:pt x="39928" y="20015"/>
                  </a:lnTo>
                  <a:lnTo>
                    <a:pt x="39839" y="20167"/>
                  </a:lnTo>
                  <a:lnTo>
                    <a:pt x="39471" y="20574"/>
                  </a:lnTo>
                  <a:lnTo>
                    <a:pt x="39166" y="20701"/>
                  </a:lnTo>
                  <a:lnTo>
                    <a:pt x="38354" y="20701"/>
                  </a:lnTo>
                  <a:lnTo>
                    <a:pt x="38074" y="20574"/>
                  </a:lnTo>
                  <a:lnTo>
                    <a:pt x="37642" y="20015"/>
                  </a:lnTo>
                  <a:lnTo>
                    <a:pt x="37528" y="19202"/>
                  </a:lnTo>
                  <a:lnTo>
                    <a:pt x="40792" y="19202"/>
                  </a:lnTo>
                  <a:close/>
                </a:path>
                <a:path w="104775" h="54610">
                  <a:moveTo>
                    <a:pt x="42113" y="52832"/>
                  </a:moveTo>
                  <a:lnTo>
                    <a:pt x="37363" y="52832"/>
                  </a:lnTo>
                  <a:lnTo>
                    <a:pt x="37363" y="53251"/>
                  </a:lnTo>
                  <a:lnTo>
                    <a:pt x="42113" y="53251"/>
                  </a:lnTo>
                  <a:lnTo>
                    <a:pt x="42113" y="52832"/>
                  </a:lnTo>
                  <a:close/>
                </a:path>
                <a:path w="104775" h="54610">
                  <a:moveTo>
                    <a:pt x="43992" y="6350"/>
                  </a:moveTo>
                  <a:lnTo>
                    <a:pt x="39255" y="6350"/>
                  </a:lnTo>
                  <a:lnTo>
                    <a:pt x="39255" y="6769"/>
                  </a:lnTo>
                  <a:lnTo>
                    <a:pt x="43992" y="6769"/>
                  </a:lnTo>
                  <a:lnTo>
                    <a:pt x="43992" y="6350"/>
                  </a:lnTo>
                  <a:close/>
                </a:path>
                <a:path w="104775" h="54610">
                  <a:moveTo>
                    <a:pt x="45910" y="21844"/>
                  </a:moveTo>
                  <a:lnTo>
                    <a:pt x="41160" y="21844"/>
                  </a:lnTo>
                  <a:lnTo>
                    <a:pt x="41160" y="22263"/>
                  </a:lnTo>
                  <a:lnTo>
                    <a:pt x="45910" y="22263"/>
                  </a:lnTo>
                  <a:lnTo>
                    <a:pt x="45910" y="21844"/>
                  </a:lnTo>
                  <a:close/>
                </a:path>
                <a:path w="104775" h="54610">
                  <a:moveTo>
                    <a:pt x="46062" y="50482"/>
                  </a:moveTo>
                  <a:lnTo>
                    <a:pt x="45910" y="50190"/>
                  </a:lnTo>
                  <a:lnTo>
                    <a:pt x="45440" y="49872"/>
                  </a:lnTo>
                  <a:lnTo>
                    <a:pt x="45085" y="49745"/>
                  </a:lnTo>
                  <a:lnTo>
                    <a:pt x="43827" y="49441"/>
                  </a:lnTo>
                  <a:lnTo>
                    <a:pt x="43662" y="49377"/>
                  </a:lnTo>
                  <a:lnTo>
                    <a:pt x="43357" y="49199"/>
                  </a:lnTo>
                  <a:lnTo>
                    <a:pt x="43268" y="49034"/>
                  </a:lnTo>
                  <a:lnTo>
                    <a:pt x="43268" y="48666"/>
                  </a:lnTo>
                  <a:lnTo>
                    <a:pt x="43345" y="48526"/>
                  </a:lnTo>
                  <a:lnTo>
                    <a:pt x="43637" y="48310"/>
                  </a:lnTo>
                  <a:lnTo>
                    <a:pt x="43853" y="48260"/>
                  </a:lnTo>
                  <a:lnTo>
                    <a:pt x="44551" y="48260"/>
                  </a:lnTo>
                  <a:lnTo>
                    <a:pt x="45199" y="49009"/>
                  </a:lnTo>
                  <a:lnTo>
                    <a:pt x="45910" y="49009"/>
                  </a:lnTo>
                  <a:lnTo>
                    <a:pt x="45923" y="48729"/>
                  </a:lnTo>
                  <a:lnTo>
                    <a:pt x="45834" y="48463"/>
                  </a:lnTo>
                  <a:lnTo>
                    <a:pt x="45339" y="47815"/>
                  </a:lnTo>
                  <a:lnTo>
                    <a:pt x="44869" y="47612"/>
                  </a:lnTo>
                  <a:lnTo>
                    <a:pt x="43675" y="47612"/>
                  </a:lnTo>
                  <a:lnTo>
                    <a:pt x="43268" y="47752"/>
                  </a:lnTo>
                  <a:lnTo>
                    <a:pt x="42659" y="48260"/>
                  </a:lnTo>
                  <a:lnTo>
                    <a:pt x="42506" y="48602"/>
                  </a:lnTo>
                  <a:lnTo>
                    <a:pt x="42506" y="49390"/>
                  </a:lnTo>
                  <a:lnTo>
                    <a:pt x="42672" y="49669"/>
                  </a:lnTo>
                  <a:lnTo>
                    <a:pt x="43167" y="49987"/>
                  </a:lnTo>
                  <a:lnTo>
                    <a:pt x="43459" y="50088"/>
                  </a:lnTo>
                  <a:lnTo>
                    <a:pt x="44742" y="50419"/>
                  </a:lnTo>
                  <a:lnTo>
                    <a:pt x="44958" y="50482"/>
                  </a:lnTo>
                  <a:lnTo>
                    <a:pt x="45237" y="50647"/>
                  </a:lnTo>
                  <a:lnTo>
                    <a:pt x="45326" y="50800"/>
                  </a:lnTo>
                  <a:lnTo>
                    <a:pt x="45326" y="51244"/>
                  </a:lnTo>
                  <a:lnTo>
                    <a:pt x="45212" y="51422"/>
                  </a:lnTo>
                  <a:lnTo>
                    <a:pt x="44792" y="51663"/>
                  </a:lnTo>
                  <a:lnTo>
                    <a:pt x="44551" y="51727"/>
                  </a:lnTo>
                  <a:lnTo>
                    <a:pt x="43802" y="51727"/>
                  </a:lnTo>
                  <a:lnTo>
                    <a:pt x="43484" y="51612"/>
                  </a:lnTo>
                  <a:lnTo>
                    <a:pt x="43192" y="51231"/>
                  </a:lnTo>
                  <a:lnTo>
                    <a:pt x="43129" y="51041"/>
                  </a:lnTo>
                  <a:lnTo>
                    <a:pt x="43103" y="50787"/>
                  </a:lnTo>
                  <a:lnTo>
                    <a:pt x="42379" y="50787"/>
                  </a:lnTo>
                  <a:lnTo>
                    <a:pt x="42405" y="51231"/>
                  </a:lnTo>
                  <a:lnTo>
                    <a:pt x="42557" y="51612"/>
                  </a:lnTo>
                  <a:lnTo>
                    <a:pt x="43103" y="52209"/>
                  </a:lnTo>
                  <a:lnTo>
                    <a:pt x="43573" y="52362"/>
                  </a:lnTo>
                  <a:lnTo>
                    <a:pt x="44856" y="52362"/>
                  </a:lnTo>
                  <a:lnTo>
                    <a:pt x="45313" y="52222"/>
                  </a:lnTo>
                  <a:lnTo>
                    <a:pt x="45910" y="51638"/>
                  </a:lnTo>
                  <a:lnTo>
                    <a:pt x="46062" y="51295"/>
                  </a:lnTo>
                  <a:lnTo>
                    <a:pt x="46062" y="50482"/>
                  </a:lnTo>
                  <a:close/>
                </a:path>
                <a:path w="104775" h="54610">
                  <a:moveTo>
                    <a:pt x="46228" y="30581"/>
                  </a:moveTo>
                  <a:lnTo>
                    <a:pt x="45300" y="30581"/>
                  </a:lnTo>
                  <a:lnTo>
                    <a:pt x="43561" y="35788"/>
                  </a:lnTo>
                  <a:lnTo>
                    <a:pt x="41808" y="30581"/>
                  </a:lnTo>
                  <a:lnTo>
                    <a:pt x="40894" y="30581"/>
                  </a:lnTo>
                  <a:lnTo>
                    <a:pt x="43116" y="36690"/>
                  </a:lnTo>
                  <a:lnTo>
                    <a:pt x="43992" y="36690"/>
                  </a:lnTo>
                  <a:lnTo>
                    <a:pt x="46228" y="30581"/>
                  </a:lnTo>
                  <a:close/>
                </a:path>
                <a:path w="104775" h="54610">
                  <a:moveTo>
                    <a:pt x="48539" y="47726"/>
                  </a:moveTo>
                  <a:lnTo>
                    <a:pt x="47828" y="47726"/>
                  </a:lnTo>
                  <a:lnTo>
                    <a:pt x="47828" y="46482"/>
                  </a:lnTo>
                  <a:lnTo>
                    <a:pt x="47066" y="46482"/>
                  </a:lnTo>
                  <a:lnTo>
                    <a:pt x="47066" y="47726"/>
                  </a:lnTo>
                  <a:lnTo>
                    <a:pt x="46469" y="47726"/>
                  </a:lnTo>
                  <a:lnTo>
                    <a:pt x="46469" y="48348"/>
                  </a:lnTo>
                  <a:lnTo>
                    <a:pt x="47066" y="48348"/>
                  </a:lnTo>
                  <a:lnTo>
                    <a:pt x="47066" y="51574"/>
                  </a:lnTo>
                  <a:lnTo>
                    <a:pt x="47129" y="51816"/>
                  </a:lnTo>
                  <a:lnTo>
                    <a:pt x="47383" y="52171"/>
                  </a:lnTo>
                  <a:lnTo>
                    <a:pt x="47625" y="52260"/>
                  </a:lnTo>
                  <a:lnTo>
                    <a:pt x="48082" y="52260"/>
                  </a:lnTo>
                  <a:lnTo>
                    <a:pt x="48450" y="52222"/>
                  </a:lnTo>
                  <a:lnTo>
                    <a:pt x="48539" y="51600"/>
                  </a:lnTo>
                  <a:lnTo>
                    <a:pt x="48145" y="51612"/>
                  </a:lnTo>
                  <a:lnTo>
                    <a:pt x="47879" y="51511"/>
                  </a:lnTo>
                  <a:lnTo>
                    <a:pt x="47828" y="48348"/>
                  </a:lnTo>
                  <a:lnTo>
                    <a:pt x="48539" y="48348"/>
                  </a:lnTo>
                  <a:lnTo>
                    <a:pt x="48539" y="47726"/>
                  </a:lnTo>
                  <a:close/>
                </a:path>
                <a:path w="104775" h="54610">
                  <a:moveTo>
                    <a:pt x="48552" y="5168"/>
                  </a:moveTo>
                  <a:lnTo>
                    <a:pt x="48209" y="5194"/>
                  </a:lnTo>
                  <a:lnTo>
                    <a:pt x="48056" y="3429"/>
                  </a:lnTo>
                  <a:lnTo>
                    <a:pt x="47967" y="1765"/>
                  </a:lnTo>
                  <a:lnTo>
                    <a:pt x="47904" y="1638"/>
                  </a:lnTo>
                  <a:lnTo>
                    <a:pt x="47307" y="1282"/>
                  </a:lnTo>
                  <a:lnTo>
                    <a:pt x="47307" y="3429"/>
                  </a:lnTo>
                  <a:lnTo>
                    <a:pt x="47307" y="4495"/>
                  </a:lnTo>
                  <a:lnTo>
                    <a:pt x="47104" y="4826"/>
                  </a:lnTo>
                  <a:lnTo>
                    <a:pt x="46443" y="5156"/>
                  </a:lnTo>
                  <a:lnTo>
                    <a:pt x="46177" y="5219"/>
                  </a:lnTo>
                  <a:lnTo>
                    <a:pt x="45707" y="5219"/>
                  </a:lnTo>
                  <a:lnTo>
                    <a:pt x="45580" y="5168"/>
                  </a:lnTo>
                  <a:lnTo>
                    <a:pt x="45364" y="5029"/>
                  </a:lnTo>
                  <a:lnTo>
                    <a:pt x="45237" y="4025"/>
                  </a:lnTo>
                  <a:lnTo>
                    <a:pt x="45605" y="3810"/>
                  </a:lnTo>
                  <a:lnTo>
                    <a:pt x="45808" y="3759"/>
                  </a:lnTo>
                  <a:lnTo>
                    <a:pt x="46672" y="3644"/>
                  </a:lnTo>
                  <a:lnTo>
                    <a:pt x="47104" y="3543"/>
                  </a:lnTo>
                  <a:lnTo>
                    <a:pt x="47307" y="3429"/>
                  </a:lnTo>
                  <a:lnTo>
                    <a:pt x="47307" y="1282"/>
                  </a:lnTo>
                  <a:lnTo>
                    <a:pt x="46812" y="1143"/>
                  </a:lnTo>
                  <a:lnTo>
                    <a:pt x="45847" y="1143"/>
                  </a:lnTo>
                  <a:lnTo>
                    <a:pt x="44564" y="2603"/>
                  </a:lnTo>
                  <a:lnTo>
                    <a:pt x="45262" y="2603"/>
                  </a:lnTo>
                  <a:lnTo>
                    <a:pt x="45351" y="2209"/>
                  </a:lnTo>
                  <a:lnTo>
                    <a:pt x="45605" y="1879"/>
                  </a:lnTo>
                  <a:lnTo>
                    <a:pt x="45885" y="1765"/>
                  </a:lnTo>
                  <a:lnTo>
                    <a:pt x="46621" y="1765"/>
                  </a:lnTo>
                  <a:lnTo>
                    <a:pt x="46875" y="1828"/>
                  </a:lnTo>
                  <a:lnTo>
                    <a:pt x="47244" y="2057"/>
                  </a:lnTo>
                  <a:lnTo>
                    <a:pt x="47218" y="2908"/>
                  </a:lnTo>
                  <a:lnTo>
                    <a:pt x="45326" y="3200"/>
                  </a:lnTo>
                  <a:lnTo>
                    <a:pt x="44983" y="3340"/>
                  </a:lnTo>
                  <a:lnTo>
                    <a:pt x="44462" y="3810"/>
                  </a:lnTo>
                  <a:lnTo>
                    <a:pt x="44564" y="5308"/>
                  </a:lnTo>
                  <a:lnTo>
                    <a:pt x="44970" y="5702"/>
                  </a:lnTo>
                  <a:lnTo>
                    <a:pt x="45339" y="5854"/>
                  </a:lnTo>
                  <a:lnTo>
                    <a:pt x="46088" y="5854"/>
                  </a:lnTo>
                  <a:lnTo>
                    <a:pt x="47345" y="5105"/>
                  </a:lnTo>
                  <a:lnTo>
                    <a:pt x="47447" y="5486"/>
                  </a:lnTo>
                  <a:lnTo>
                    <a:pt x="47599" y="5702"/>
                  </a:lnTo>
                  <a:lnTo>
                    <a:pt x="47777" y="5803"/>
                  </a:lnTo>
                  <a:lnTo>
                    <a:pt x="48145" y="5803"/>
                  </a:lnTo>
                  <a:lnTo>
                    <a:pt x="48526" y="5727"/>
                  </a:lnTo>
                  <a:lnTo>
                    <a:pt x="48552" y="5194"/>
                  </a:lnTo>
                  <a:close/>
                </a:path>
                <a:path w="104775" h="54610">
                  <a:moveTo>
                    <a:pt x="50469" y="20662"/>
                  </a:moveTo>
                  <a:lnTo>
                    <a:pt x="50114" y="20688"/>
                  </a:lnTo>
                  <a:lnTo>
                    <a:pt x="49961" y="18923"/>
                  </a:lnTo>
                  <a:lnTo>
                    <a:pt x="49872" y="17259"/>
                  </a:lnTo>
                  <a:lnTo>
                    <a:pt x="49809" y="17132"/>
                  </a:lnTo>
                  <a:lnTo>
                    <a:pt x="49225" y="16789"/>
                  </a:lnTo>
                  <a:lnTo>
                    <a:pt x="49225" y="18923"/>
                  </a:lnTo>
                  <a:lnTo>
                    <a:pt x="49225" y="19989"/>
                  </a:lnTo>
                  <a:lnTo>
                    <a:pt x="49009" y="20320"/>
                  </a:lnTo>
                  <a:lnTo>
                    <a:pt x="48348" y="20650"/>
                  </a:lnTo>
                  <a:lnTo>
                    <a:pt x="48082" y="20713"/>
                  </a:lnTo>
                  <a:lnTo>
                    <a:pt x="47612" y="20713"/>
                  </a:lnTo>
                  <a:lnTo>
                    <a:pt x="47485" y="20662"/>
                  </a:lnTo>
                  <a:lnTo>
                    <a:pt x="47269" y="20523"/>
                  </a:lnTo>
                  <a:lnTo>
                    <a:pt x="47142" y="19507"/>
                  </a:lnTo>
                  <a:lnTo>
                    <a:pt x="47510" y="19304"/>
                  </a:lnTo>
                  <a:lnTo>
                    <a:pt x="47713" y="19253"/>
                  </a:lnTo>
                  <a:lnTo>
                    <a:pt x="48577" y="19138"/>
                  </a:lnTo>
                  <a:lnTo>
                    <a:pt x="49009" y="19037"/>
                  </a:lnTo>
                  <a:lnTo>
                    <a:pt x="49225" y="18923"/>
                  </a:lnTo>
                  <a:lnTo>
                    <a:pt x="49225" y="16789"/>
                  </a:lnTo>
                  <a:lnTo>
                    <a:pt x="48717" y="16624"/>
                  </a:lnTo>
                  <a:lnTo>
                    <a:pt x="47752" y="16624"/>
                  </a:lnTo>
                  <a:lnTo>
                    <a:pt x="46469" y="18097"/>
                  </a:lnTo>
                  <a:lnTo>
                    <a:pt x="47180" y="18097"/>
                  </a:lnTo>
                  <a:lnTo>
                    <a:pt x="47256" y="17703"/>
                  </a:lnTo>
                  <a:lnTo>
                    <a:pt x="47510" y="17360"/>
                  </a:lnTo>
                  <a:lnTo>
                    <a:pt x="47790" y="17259"/>
                  </a:lnTo>
                  <a:lnTo>
                    <a:pt x="48526" y="17259"/>
                  </a:lnTo>
                  <a:lnTo>
                    <a:pt x="48780" y="17322"/>
                  </a:lnTo>
                  <a:lnTo>
                    <a:pt x="49149" y="17551"/>
                  </a:lnTo>
                  <a:lnTo>
                    <a:pt x="49123" y="18402"/>
                  </a:lnTo>
                  <a:lnTo>
                    <a:pt x="47231" y="18694"/>
                  </a:lnTo>
                  <a:lnTo>
                    <a:pt x="46888" y="18834"/>
                  </a:lnTo>
                  <a:lnTo>
                    <a:pt x="46367" y="19304"/>
                  </a:lnTo>
                  <a:lnTo>
                    <a:pt x="46469" y="20802"/>
                  </a:lnTo>
                  <a:lnTo>
                    <a:pt x="46875" y="21196"/>
                  </a:lnTo>
                  <a:lnTo>
                    <a:pt x="47244" y="21348"/>
                  </a:lnTo>
                  <a:lnTo>
                    <a:pt x="47993" y="21348"/>
                  </a:lnTo>
                  <a:lnTo>
                    <a:pt x="49250" y="20599"/>
                  </a:lnTo>
                  <a:lnTo>
                    <a:pt x="49364" y="20980"/>
                  </a:lnTo>
                  <a:lnTo>
                    <a:pt x="49504" y="21196"/>
                  </a:lnTo>
                  <a:lnTo>
                    <a:pt x="49695" y="21285"/>
                  </a:lnTo>
                  <a:lnTo>
                    <a:pt x="50050" y="21285"/>
                  </a:lnTo>
                  <a:lnTo>
                    <a:pt x="50431" y="21221"/>
                  </a:lnTo>
                  <a:lnTo>
                    <a:pt x="50469" y="20688"/>
                  </a:lnTo>
                  <a:close/>
                </a:path>
                <a:path w="104775" h="54610">
                  <a:moveTo>
                    <a:pt x="51943" y="36690"/>
                  </a:moveTo>
                  <a:lnTo>
                    <a:pt x="51269" y="34861"/>
                  </a:lnTo>
                  <a:lnTo>
                    <a:pt x="51028" y="34188"/>
                  </a:lnTo>
                  <a:lnTo>
                    <a:pt x="50139" y="31737"/>
                  </a:lnTo>
                  <a:lnTo>
                    <a:pt x="50139" y="34188"/>
                  </a:lnTo>
                  <a:lnTo>
                    <a:pt x="48234" y="34188"/>
                  </a:lnTo>
                  <a:lnTo>
                    <a:pt x="49225" y="31483"/>
                  </a:lnTo>
                  <a:lnTo>
                    <a:pt x="50139" y="34188"/>
                  </a:lnTo>
                  <a:lnTo>
                    <a:pt x="50139" y="31737"/>
                  </a:lnTo>
                  <a:lnTo>
                    <a:pt x="50050" y="31483"/>
                  </a:lnTo>
                  <a:lnTo>
                    <a:pt x="49720" y="30581"/>
                  </a:lnTo>
                  <a:lnTo>
                    <a:pt x="48780" y="30581"/>
                  </a:lnTo>
                  <a:lnTo>
                    <a:pt x="46482" y="36690"/>
                  </a:lnTo>
                  <a:lnTo>
                    <a:pt x="47332" y="36690"/>
                  </a:lnTo>
                  <a:lnTo>
                    <a:pt x="47993" y="34861"/>
                  </a:lnTo>
                  <a:lnTo>
                    <a:pt x="50406" y="34861"/>
                  </a:lnTo>
                  <a:lnTo>
                    <a:pt x="51028" y="36690"/>
                  </a:lnTo>
                  <a:lnTo>
                    <a:pt x="51943" y="36690"/>
                  </a:lnTo>
                  <a:close/>
                </a:path>
                <a:path w="104775" h="54610">
                  <a:moveTo>
                    <a:pt x="52806" y="2743"/>
                  </a:moveTo>
                  <a:lnTo>
                    <a:pt x="51511" y="1117"/>
                  </a:lnTo>
                  <a:lnTo>
                    <a:pt x="50419" y="1117"/>
                  </a:lnTo>
                  <a:lnTo>
                    <a:pt x="49936" y="1333"/>
                  </a:lnTo>
                  <a:lnTo>
                    <a:pt x="49174" y="2209"/>
                  </a:lnTo>
                  <a:lnTo>
                    <a:pt x="48983" y="2819"/>
                  </a:lnTo>
                  <a:lnTo>
                    <a:pt x="48983" y="4229"/>
                  </a:lnTo>
                  <a:lnTo>
                    <a:pt x="49149" y="4762"/>
                  </a:lnTo>
                  <a:lnTo>
                    <a:pt x="49847" y="5613"/>
                  </a:lnTo>
                  <a:lnTo>
                    <a:pt x="50317" y="5829"/>
                  </a:lnTo>
                  <a:lnTo>
                    <a:pt x="51422" y="5829"/>
                  </a:lnTo>
                  <a:lnTo>
                    <a:pt x="51841" y="5689"/>
                  </a:lnTo>
                  <a:lnTo>
                    <a:pt x="52501" y="5143"/>
                  </a:lnTo>
                  <a:lnTo>
                    <a:pt x="52717" y="4711"/>
                  </a:lnTo>
                  <a:lnTo>
                    <a:pt x="52806" y="4127"/>
                  </a:lnTo>
                  <a:lnTo>
                    <a:pt x="52070" y="4127"/>
                  </a:lnTo>
                  <a:lnTo>
                    <a:pt x="51993" y="4457"/>
                  </a:lnTo>
                  <a:lnTo>
                    <a:pt x="51879" y="4711"/>
                  </a:lnTo>
                  <a:lnTo>
                    <a:pt x="51511" y="5092"/>
                  </a:lnTo>
                  <a:lnTo>
                    <a:pt x="51269" y="5194"/>
                  </a:lnTo>
                  <a:lnTo>
                    <a:pt x="50558" y="5194"/>
                  </a:lnTo>
                  <a:lnTo>
                    <a:pt x="50253" y="5029"/>
                  </a:lnTo>
                  <a:lnTo>
                    <a:pt x="49872" y="4432"/>
                  </a:lnTo>
                  <a:lnTo>
                    <a:pt x="49784" y="4051"/>
                  </a:lnTo>
                  <a:lnTo>
                    <a:pt x="49784" y="3162"/>
                  </a:lnTo>
                  <a:lnTo>
                    <a:pt x="49847" y="2794"/>
                  </a:lnTo>
                  <a:lnTo>
                    <a:pt x="50190" y="2019"/>
                  </a:lnTo>
                  <a:lnTo>
                    <a:pt x="50533" y="1790"/>
                  </a:lnTo>
                  <a:lnTo>
                    <a:pt x="51358" y="1790"/>
                  </a:lnTo>
                  <a:lnTo>
                    <a:pt x="51612" y="1879"/>
                  </a:lnTo>
                  <a:lnTo>
                    <a:pt x="51930" y="2247"/>
                  </a:lnTo>
                  <a:lnTo>
                    <a:pt x="52031" y="2463"/>
                  </a:lnTo>
                  <a:lnTo>
                    <a:pt x="52070" y="2743"/>
                  </a:lnTo>
                  <a:lnTo>
                    <a:pt x="52806" y="2743"/>
                  </a:lnTo>
                  <a:close/>
                </a:path>
                <a:path w="104775" h="54610">
                  <a:moveTo>
                    <a:pt x="53301" y="51650"/>
                  </a:moveTo>
                  <a:lnTo>
                    <a:pt x="52946" y="51676"/>
                  </a:lnTo>
                  <a:lnTo>
                    <a:pt x="52806" y="49923"/>
                  </a:lnTo>
                  <a:lnTo>
                    <a:pt x="52705" y="48260"/>
                  </a:lnTo>
                  <a:lnTo>
                    <a:pt x="52641" y="48120"/>
                  </a:lnTo>
                  <a:lnTo>
                    <a:pt x="52057" y="47777"/>
                  </a:lnTo>
                  <a:lnTo>
                    <a:pt x="52057" y="49923"/>
                  </a:lnTo>
                  <a:lnTo>
                    <a:pt x="52057" y="50977"/>
                  </a:lnTo>
                  <a:lnTo>
                    <a:pt x="51841" y="51308"/>
                  </a:lnTo>
                  <a:lnTo>
                    <a:pt x="51181" y="51638"/>
                  </a:lnTo>
                  <a:lnTo>
                    <a:pt x="50927" y="51701"/>
                  </a:lnTo>
                  <a:lnTo>
                    <a:pt x="50444" y="51701"/>
                  </a:lnTo>
                  <a:lnTo>
                    <a:pt x="50317" y="51663"/>
                  </a:lnTo>
                  <a:lnTo>
                    <a:pt x="50101" y="51511"/>
                  </a:lnTo>
                  <a:lnTo>
                    <a:pt x="49974" y="50507"/>
                  </a:lnTo>
                  <a:lnTo>
                    <a:pt x="50342" y="50304"/>
                  </a:lnTo>
                  <a:lnTo>
                    <a:pt x="50546" y="50241"/>
                  </a:lnTo>
                  <a:lnTo>
                    <a:pt x="51409" y="50139"/>
                  </a:lnTo>
                  <a:lnTo>
                    <a:pt x="51841" y="50025"/>
                  </a:lnTo>
                  <a:lnTo>
                    <a:pt x="52057" y="49923"/>
                  </a:lnTo>
                  <a:lnTo>
                    <a:pt x="52057" y="47777"/>
                  </a:lnTo>
                  <a:lnTo>
                    <a:pt x="51562" y="47625"/>
                  </a:lnTo>
                  <a:lnTo>
                    <a:pt x="50584" y="47625"/>
                  </a:lnTo>
                  <a:lnTo>
                    <a:pt x="49314" y="49098"/>
                  </a:lnTo>
                  <a:lnTo>
                    <a:pt x="50012" y="49098"/>
                  </a:lnTo>
                  <a:lnTo>
                    <a:pt x="50088" y="48691"/>
                  </a:lnTo>
                  <a:lnTo>
                    <a:pt x="50355" y="48361"/>
                  </a:lnTo>
                  <a:lnTo>
                    <a:pt x="50622" y="48260"/>
                  </a:lnTo>
                  <a:lnTo>
                    <a:pt x="51358" y="48260"/>
                  </a:lnTo>
                  <a:lnTo>
                    <a:pt x="51612" y="48310"/>
                  </a:lnTo>
                  <a:lnTo>
                    <a:pt x="51981" y="48539"/>
                  </a:lnTo>
                  <a:lnTo>
                    <a:pt x="51968" y="49390"/>
                  </a:lnTo>
                  <a:lnTo>
                    <a:pt x="51841" y="49466"/>
                  </a:lnTo>
                  <a:lnTo>
                    <a:pt x="50063" y="49695"/>
                  </a:lnTo>
                  <a:lnTo>
                    <a:pt x="49720" y="49834"/>
                  </a:lnTo>
                  <a:lnTo>
                    <a:pt x="49199" y="50304"/>
                  </a:lnTo>
                  <a:lnTo>
                    <a:pt x="49301" y="51803"/>
                  </a:lnTo>
                  <a:lnTo>
                    <a:pt x="49720" y="52197"/>
                  </a:lnTo>
                  <a:lnTo>
                    <a:pt x="50076" y="52336"/>
                  </a:lnTo>
                  <a:lnTo>
                    <a:pt x="50825" y="52336"/>
                  </a:lnTo>
                  <a:lnTo>
                    <a:pt x="51142" y="52260"/>
                  </a:lnTo>
                  <a:lnTo>
                    <a:pt x="51714" y="51968"/>
                  </a:lnTo>
                  <a:lnTo>
                    <a:pt x="51930" y="51803"/>
                  </a:lnTo>
                  <a:lnTo>
                    <a:pt x="52095" y="51600"/>
                  </a:lnTo>
                  <a:lnTo>
                    <a:pt x="52197" y="51968"/>
                  </a:lnTo>
                  <a:lnTo>
                    <a:pt x="52336" y="52197"/>
                  </a:lnTo>
                  <a:lnTo>
                    <a:pt x="52527" y="52285"/>
                  </a:lnTo>
                  <a:lnTo>
                    <a:pt x="52882" y="52285"/>
                  </a:lnTo>
                  <a:lnTo>
                    <a:pt x="53263" y="52222"/>
                  </a:lnTo>
                  <a:lnTo>
                    <a:pt x="53301" y="51676"/>
                  </a:lnTo>
                  <a:close/>
                </a:path>
                <a:path w="104775" h="54610">
                  <a:moveTo>
                    <a:pt x="54762" y="16738"/>
                  </a:moveTo>
                  <a:lnTo>
                    <a:pt x="54013" y="16738"/>
                  </a:lnTo>
                  <a:lnTo>
                    <a:pt x="54013" y="19367"/>
                  </a:lnTo>
                  <a:lnTo>
                    <a:pt x="53962" y="19710"/>
                  </a:lnTo>
                  <a:lnTo>
                    <a:pt x="53670" y="20421"/>
                  </a:lnTo>
                  <a:lnTo>
                    <a:pt x="53314" y="20650"/>
                  </a:lnTo>
                  <a:lnTo>
                    <a:pt x="52438" y="20650"/>
                  </a:lnTo>
                  <a:lnTo>
                    <a:pt x="52184" y="20523"/>
                  </a:lnTo>
                  <a:lnTo>
                    <a:pt x="51981" y="20116"/>
                  </a:lnTo>
                  <a:lnTo>
                    <a:pt x="51943" y="19926"/>
                  </a:lnTo>
                  <a:lnTo>
                    <a:pt x="51943" y="16738"/>
                  </a:lnTo>
                  <a:lnTo>
                    <a:pt x="51181" y="16738"/>
                  </a:lnTo>
                  <a:lnTo>
                    <a:pt x="51181" y="20142"/>
                  </a:lnTo>
                  <a:lnTo>
                    <a:pt x="51244" y="20447"/>
                  </a:lnTo>
                  <a:lnTo>
                    <a:pt x="51600" y="21107"/>
                  </a:lnTo>
                  <a:lnTo>
                    <a:pt x="52031" y="21323"/>
                  </a:lnTo>
                  <a:lnTo>
                    <a:pt x="53073" y="21323"/>
                  </a:lnTo>
                  <a:lnTo>
                    <a:pt x="53416" y="21196"/>
                  </a:lnTo>
                  <a:lnTo>
                    <a:pt x="53848" y="20853"/>
                  </a:lnTo>
                  <a:lnTo>
                    <a:pt x="53975" y="20713"/>
                  </a:lnTo>
                  <a:lnTo>
                    <a:pt x="54063" y="20535"/>
                  </a:lnTo>
                  <a:lnTo>
                    <a:pt x="54051" y="21196"/>
                  </a:lnTo>
                  <a:lnTo>
                    <a:pt x="54762" y="21196"/>
                  </a:lnTo>
                  <a:lnTo>
                    <a:pt x="54762" y="16738"/>
                  </a:lnTo>
                  <a:close/>
                </a:path>
                <a:path w="104775" h="54610">
                  <a:moveTo>
                    <a:pt x="57061" y="2743"/>
                  </a:moveTo>
                  <a:lnTo>
                    <a:pt x="56997" y="2146"/>
                  </a:lnTo>
                  <a:lnTo>
                    <a:pt x="56807" y="1727"/>
                  </a:lnTo>
                  <a:lnTo>
                    <a:pt x="56489" y="1485"/>
                  </a:lnTo>
                  <a:lnTo>
                    <a:pt x="56172" y="1244"/>
                  </a:lnTo>
                  <a:lnTo>
                    <a:pt x="55765" y="1117"/>
                  </a:lnTo>
                  <a:lnTo>
                    <a:pt x="54686" y="1117"/>
                  </a:lnTo>
                  <a:lnTo>
                    <a:pt x="54190" y="1333"/>
                  </a:lnTo>
                  <a:lnTo>
                    <a:pt x="53441" y="2209"/>
                  </a:lnTo>
                  <a:lnTo>
                    <a:pt x="53251" y="2819"/>
                  </a:lnTo>
                  <a:lnTo>
                    <a:pt x="53251" y="4229"/>
                  </a:lnTo>
                  <a:lnTo>
                    <a:pt x="53416" y="4762"/>
                  </a:lnTo>
                  <a:lnTo>
                    <a:pt x="54114" y="5613"/>
                  </a:lnTo>
                  <a:lnTo>
                    <a:pt x="54584" y="5829"/>
                  </a:lnTo>
                  <a:lnTo>
                    <a:pt x="55676" y="5829"/>
                  </a:lnTo>
                  <a:lnTo>
                    <a:pt x="56108" y="5689"/>
                  </a:lnTo>
                  <a:lnTo>
                    <a:pt x="56769" y="5143"/>
                  </a:lnTo>
                  <a:lnTo>
                    <a:pt x="56972" y="4711"/>
                  </a:lnTo>
                  <a:lnTo>
                    <a:pt x="57061" y="4127"/>
                  </a:lnTo>
                  <a:lnTo>
                    <a:pt x="56337" y="4127"/>
                  </a:lnTo>
                  <a:lnTo>
                    <a:pt x="56261" y="4457"/>
                  </a:lnTo>
                  <a:lnTo>
                    <a:pt x="56134" y="4711"/>
                  </a:lnTo>
                  <a:lnTo>
                    <a:pt x="55778" y="5092"/>
                  </a:lnTo>
                  <a:lnTo>
                    <a:pt x="55524" y="5194"/>
                  </a:lnTo>
                  <a:lnTo>
                    <a:pt x="54813" y="5194"/>
                  </a:lnTo>
                  <a:lnTo>
                    <a:pt x="54521" y="5029"/>
                  </a:lnTo>
                  <a:lnTo>
                    <a:pt x="54140" y="4432"/>
                  </a:lnTo>
                  <a:lnTo>
                    <a:pt x="54051" y="4051"/>
                  </a:lnTo>
                  <a:lnTo>
                    <a:pt x="54051" y="3162"/>
                  </a:lnTo>
                  <a:lnTo>
                    <a:pt x="54114" y="2794"/>
                  </a:lnTo>
                  <a:lnTo>
                    <a:pt x="54457" y="2019"/>
                  </a:lnTo>
                  <a:lnTo>
                    <a:pt x="54787" y="1790"/>
                  </a:lnTo>
                  <a:lnTo>
                    <a:pt x="55613" y="1790"/>
                  </a:lnTo>
                  <a:lnTo>
                    <a:pt x="55867" y="1879"/>
                  </a:lnTo>
                  <a:lnTo>
                    <a:pt x="56184" y="2247"/>
                  </a:lnTo>
                  <a:lnTo>
                    <a:pt x="56286" y="2463"/>
                  </a:lnTo>
                  <a:lnTo>
                    <a:pt x="56337" y="2743"/>
                  </a:lnTo>
                  <a:lnTo>
                    <a:pt x="57061" y="2743"/>
                  </a:lnTo>
                  <a:close/>
                </a:path>
                <a:path w="104775" h="54610">
                  <a:moveTo>
                    <a:pt x="57556" y="16738"/>
                  </a:moveTo>
                  <a:lnTo>
                    <a:pt x="56845" y="16738"/>
                  </a:lnTo>
                  <a:lnTo>
                    <a:pt x="56845" y="15494"/>
                  </a:lnTo>
                  <a:lnTo>
                    <a:pt x="56083" y="15494"/>
                  </a:lnTo>
                  <a:lnTo>
                    <a:pt x="56083" y="16738"/>
                  </a:lnTo>
                  <a:lnTo>
                    <a:pt x="55486" y="16738"/>
                  </a:lnTo>
                  <a:lnTo>
                    <a:pt x="55486" y="17348"/>
                  </a:lnTo>
                  <a:lnTo>
                    <a:pt x="56083" y="17348"/>
                  </a:lnTo>
                  <a:lnTo>
                    <a:pt x="56083" y="20586"/>
                  </a:lnTo>
                  <a:lnTo>
                    <a:pt x="56146" y="20815"/>
                  </a:lnTo>
                  <a:lnTo>
                    <a:pt x="56388" y="21170"/>
                  </a:lnTo>
                  <a:lnTo>
                    <a:pt x="56629" y="21259"/>
                  </a:lnTo>
                  <a:lnTo>
                    <a:pt x="57099" y="21259"/>
                  </a:lnTo>
                  <a:lnTo>
                    <a:pt x="57467" y="21221"/>
                  </a:lnTo>
                  <a:lnTo>
                    <a:pt x="57556" y="20599"/>
                  </a:lnTo>
                  <a:lnTo>
                    <a:pt x="57162" y="20612"/>
                  </a:lnTo>
                  <a:lnTo>
                    <a:pt x="56896" y="20523"/>
                  </a:lnTo>
                  <a:lnTo>
                    <a:pt x="56845" y="17348"/>
                  </a:lnTo>
                  <a:lnTo>
                    <a:pt x="57556" y="17348"/>
                  </a:lnTo>
                  <a:lnTo>
                    <a:pt x="57556" y="16738"/>
                  </a:lnTo>
                  <a:close/>
                </a:path>
                <a:path w="104775" h="54610">
                  <a:moveTo>
                    <a:pt x="57873" y="36550"/>
                  </a:moveTo>
                  <a:lnTo>
                    <a:pt x="57734" y="36499"/>
                  </a:lnTo>
                  <a:lnTo>
                    <a:pt x="57556" y="35890"/>
                  </a:lnTo>
                  <a:lnTo>
                    <a:pt x="57429" y="34226"/>
                  </a:lnTo>
                  <a:lnTo>
                    <a:pt x="57315" y="34074"/>
                  </a:lnTo>
                  <a:lnTo>
                    <a:pt x="57200" y="33909"/>
                  </a:lnTo>
                  <a:lnTo>
                    <a:pt x="57010" y="33782"/>
                  </a:lnTo>
                  <a:lnTo>
                    <a:pt x="56769" y="33693"/>
                  </a:lnTo>
                  <a:lnTo>
                    <a:pt x="57048" y="33553"/>
                  </a:lnTo>
                  <a:lnTo>
                    <a:pt x="57238" y="33375"/>
                  </a:lnTo>
                  <a:lnTo>
                    <a:pt x="57492" y="32994"/>
                  </a:lnTo>
                  <a:lnTo>
                    <a:pt x="57518" y="31330"/>
                  </a:lnTo>
                  <a:lnTo>
                    <a:pt x="57353" y="31038"/>
                  </a:lnTo>
                  <a:lnTo>
                    <a:pt x="56794" y="30797"/>
                  </a:lnTo>
                  <a:lnTo>
                    <a:pt x="56794" y="31877"/>
                  </a:lnTo>
                  <a:lnTo>
                    <a:pt x="56680" y="32994"/>
                  </a:lnTo>
                  <a:lnTo>
                    <a:pt x="56222" y="33299"/>
                  </a:lnTo>
                  <a:lnTo>
                    <a:pt x="55918" y="33375"/>
                  </a:lnTo>
                  <a:lnTo>
                    <a:pt x="53619" y="33375"/>
                  </a:lnTo>
                  <a:lnTo>
                    <a:pt x="53619" y="31292"/>
                  </a:lnTo>
                  <a:lnTo>
                    <a:pt x="55918" y="31292"/>
                  </a:lnTo>
                  <a:lnTo>
                    <a:pt x="56159" y="31330"/>
                  </a:lnTo>
                  <a:lnTo>
                    <a:pt x="56642" y="31572"/>
                  </a:lnTo>
                  <a:lnTo>
                    <a:pt x="56794" y="31877"/>
                  </a:lnTo>
                  <a:lnTo>
                    <a:pt x="56794" y="30797"/>
                  </a:lnTo>
                  <a:lnTo>
                    <a:pt x="56476" y="30645"/>
                  </a:lnTo>
                  <a:lnTo>
                    <a:pt x="56095" y="30581"/>
                  </a:lnTo>
                  <a:lnTo>
                    <a:pt x="52793" y="30581"/>
                  </a:lnTo>
                  <a:lnTo>
                    <a:pt x="52793" y="36690"/>
                  </a:lnTo>
                  <a:lnTo>
                    <a:pt x="53619" y="36690"/>
                  </a:lnTo>
                  <a:lnTo>
                    <a:pt x="53619" y="34074"/>
                  </a:lnTo>
                  <a:lnTo>
                    <a:pt x="55841" y="34074"/>
                  </a:lnTo>
                  <a:lnTo>
                    <a:pt x="56095" y="34112"/>
                  </a:lnTo>
                  <a:lnTo>
                    <a:pt x="56527" y="34315"/>
                  </a:lnTo>
                  <a:lnTo>
                    <a:pt x="56629" y="34493"/>
                  </a:lnTo>
                  <a:lnTo>
                    <a:pt x="56743" y="35890"/>
                  </a:lnTo>
                  <a:lnTo>
                    <a:pt x="56857" y="36690"/>
                  </a:lnTo>
                  <a:lnTo>
                    <a:pt x="57873" y="36690"/>
                  </a:lnTo>
                  <a:lnTo>
                    <a:pt x="57873" y="36550"/>
                  </a:lnTo>
                  <a:close/>
                </a:path>
                <a:path w="104775" h="54610">
                  <a:moveTo>
                    <a:pt x="61658" y="2641"/>
                  </a:moveTo>
                  <a:lnTo>
                    <a:pt x="61468" y="2070"/>
                  </a:lnTo>
                  <a:lnTo>
                    <a:pt x="61137" y="1765"/>
                  </a:lnTo>
                  <a:lnTo>
                    <a:pt x="60807" y="1447"/>
                  </a:lnTo>
                  <a:lnTo>
                    <a:pt x="60807" y="2641"/>
                  </a:lnTo>
                  <a:lnTo>
                    <a:pt x="60718" y="4432"/>
                  </a:lnTo>
                  <a:lnTo>
                    <a:pt x="60413" y="5029"/>
                  </a:lnTo>
                  <a:lnTo>
                    <a:pt x="60071" y="5219"/>
                  </a:lnTo>
                  <a:lnTo>
                    <a:pt x="59131" y="5219"/>
                  </a:lnTo>
                  <a:lnTo>
                    <a:pt x="58801" y="5067"/>
                  </a:lnTo>
                  <a:lnTo>
                    <a:pt x="58381" y="4432"/>
                  </a:lnTo>
                  <a:lnTo>
                    <a:pt x="58381" y="2641"/>
                  </a:lnTo>
                  <a:lnTo>
                    <a:pt x="60807" y="2641"/>
                  </a:lnTo>
                  <a:lnTo>
                    <a:pt x="60807" y="1447"/>
                  </a:lnTo>
                  <a:lnTo>
                    <a:pt x="60667" y="1308"/>
                  </a:lnTo>
                  <a:lnTo>
                    <a:pt x="60185" y="1117"/>
                  </a:lnTo>
                  <a:lnTo>
                    <a:pt x="58966" y="1117"/>
                  </a:lnTo>
                  <a:lnTo>
                    <a:pt x="58458" y="1346"/>
                  </a:lnTo>
                  <a:lnTo>
                    <a:pt x="57696" y="2222"/>
                  </a:lnTo>
                  <a:lnTo>
                    <a:pt x="57569" y="2641"/>
                  </a:lnTo>
                  <a:lnTo>
                    <a:pt x="57683" y="4826"/>
                  </a:lnTo>
                  <a:lnTo>
                    <a:pt x="58407" y="5664"/>
                  </a:lnTo>
                  <a:lnTo>
                    <a:pt x="58889" y="5867"/>
                  </a:lnTo>
                  <a:lnTo>
                    <a:pt x="60248" y="5867"/>
                  </a:lnTo>
                  <a:lnTo>
                    <a:pt x="60782" y="5638"/>
                  </a:lnTo>
                  <a:lnTo>
                    <a:pt x="61087" y="5219"/>
                  </a:lnTo>
                  <a:lnTo>
                    <a:pt x="61480" y="4699"/>
                  </a:lnTo>
                  <a:lnTo>
                    <a:pt x="61569" y="4432"/>
                  </a:lnTo>
                  <a:lnTo>
                    <a:pt x="61658" y="2641"/>
                  </a:lnTo>
                  <a:close/>
                </a:path>
                <a:path w="104775" h="54610">
                  <a:moveTo>
                    <a:pt x="62153" y="18135"/>
                  </a:moveTo>
                  <a:lnTo>
                    <a:pt x="61950" y="17564"/>
                  </a:lnTo>
                  <a:lnTo>
                    <a:pt x="61633" y="17259"/>
                  </a:lnTo>
                  <a:lnTo>
                    <a:pt x="61302" y="16941"/>
                  </a:lnTo>
                  <a:lnTo>
                    <a:pt x="61302" y="18135"/>
                  </a:lnTo>
                  <a:lnTo>
                    <a:pt x="61201" y="19913"/>
                  </a:lnTo>
                  <a:lnTo>
                    <a:pt x="60909" y="20523"/>
                  </a:lnTo>
                  <a:lnTo>
                    <a:pt x="60566" y="20713"/>
                  </a:lnTo>
                  <a:lnTo>
                    <a:pt x="59613" y="20713"/>
                  </a:lnTo>
                  <a:lnTo>
                    <a:pt x="59296" y="20548"/>
                  </a:lnTo>
                  <a:lnTo>
                    <a:pt x="58877" y="19913"/>
                  </a:lnTo>
                  <a:lnTo>
                    <a:pt x="58877" y="18135"/>
                  </a:lnTo>
                  <a:lnTo>
                    <a:pt x="61302" y="18135"/>
                  </a:lnTo>
                  <a:lnTo>
                    <a:pt x="61302" y="16941"/>
                  </a:lnTo>
                  <a:lnTo>
                    <a:pt x="61163" y="16802"/>
                  </a:lnTo>
                  <a:lnTo>
                    <a:pt x="60667" y="16611"/>
                  </a:lnTo>
                  <a:lnTo>
                    <a:pt x="59461" y="16611"/>
                  </a:lnTo>
                  <a:lnTo>
                    <a:pt x="58953" y="16827"/>
                  </a:lnTo>
                  <a:lnTo>
                    <a:pt x="58191" y="17716"/>
                  </a:lnTo>
                  <a:lnTo>
                    <a:pt x="58064" y="18135"/>
                  </a:lnTo>
                  <a:lnTo>
                    <a:pt x="58178" y="20320"/>
                  </a:lnTo>
                  <a:lnTo>
                    <a:pt x="58902" y="21158"/>
                  </a:lnTo>
                  <a:lnTo>
                    <a:pt x="59385" y="21348"/>
                  </a:lnTo>
                  <a:lnTo>
                    <a:pt x="60731" y="21348"/>
                  </a:lnTo>
                  <a:lnTo>
                    <a:pt x="61277" y="21120"/>
                  </a:lnTo>
                  <a:lnTo>
                    <a:pt x="61582" y="20713"/>
                  </a:lnTo>
                  <a:lnTo>
                    <a:pt x="61976" y="20180"/>
                  </a:lnTo>
                  <a:lnTo>
                    <a:pt x="62052" y="19913"/>
                  </a:lnTo>
                  <a:lnTo>
                    <a:pt x="62153" y="18135"/>
                  </a:lnTo>
                  <a:close/>
                </a:path>
                <a:path w="104775" h="54610">
                  <a:moveTo>
                    <a:pt x="63423" y="34124"/>
                  </a:moveTo>
                  <a:lnTo>
                    <a:pt x="63157" y="33832"/>
                  </a:lnTo>
                  <a:lnTo>
                    <a:pt x="62979" y="33655"/>
                  </a:lnTo>
                  <a:lnTo>
                    <a:pt x="62738" y="33515"/>
                  </a:lnTo>
                  <a:lnTo>
                    <a:pt x="62712" y="34429"/>
                  </a:lnTo>
                  <a:lnTo>
                    <a:pt x="62649" y="35356"/>
                  </a:lnTo>
                  <a:lnTo>
                    <a:pt x="62293" y="35839"/>
                  </a:lnTo>
                  <a:lnTo>
                    <a:pt x="61925" y="35979"/>
                  </a:lnTo>
                  <a:lnTo>
                    <a:pt x="59639" y="35979"/>
                  </a:lnTo>
                  <a:lnTo>
                    <a:pt x="59639" y="33832"/>
                  </a:lnTo>
                  <a:lnTo>
                    <a:pt x="61633" y="33832"/>
                  </a:lnTo>
                  <a:lnTo>
                    <a:pt x="61912" y="33883"/>
                  </a:lnTo>
                  <a:lnTo>
                    <a:pt x="62522" y="34124"/>
                  </a:lnTo>
                  <a:lnTo>
                    <a:pt x="62712" y="34429"/>
                  </a:lnTo>
                  <a:lnTo>
                    <a:pt x="62712" y="33515"/>
                  </a:lnTo>
                  <a:lnTo>
                    <a:pt x="62420" y="33401"/>
                  </a:lnTo>
                  <a:lnTo>
                    <a:pt x="62636" y="33286"/>
                  </a:lnTo>
                  <a:lnTo>
                    <a:pt x="62814" y="33159"/>
                  </a:lnTo>
                  <a:lnTo>
                    <a:pt x="63080" y="32867"/>
                  </a:lnTo>
                  <a:lnTo>
                    <a:pt x="63157" y="31470"/>
                  </a:lnTo>
                  <a:lnTo>
                    <a:pt x="63017" y="31267"/>
                  </a:lnTo>
                  <a:lnTo>
                    <a:pt x="62674" y="30797"/>
                  </a:lnTo>
                  <a:lnTo>
                    <a:pt x="62395" y="30683"/>
                  </a:lnTo>
                  <a:lnTo>
                    <a:pt x="62395" y="31762"/>
                  </a:lnTo>
                  <a:lnTo>
                    <a:pt x="62306" y="32791"/>
                  </a:lnTo>
                  <a:lnTo>
                    <a:pt x="61760" y="33121"/>
                  </a:lnTo>
                  <a:lnTo>
                    <a:pt x="61493" y="33159"/>
                  </a:lnTo>
                  <a:lnTo>
                    <a:pt x="59639" y="33159"/>
                  </a:lnTo>
                  <a:lnTo>
                    <a:pt x="59639" y="31267"/>
                  </a:lnTo>
                  <a:lnTo>
                    <a:pt x="61480" y="31267"/>
                  </a:lnTo>
                  <a:lnTo>
                    <a:pt x="61747" y="31305"/>
                  </a:lnTo>
                  <a:lnTo>
                    <a:pt x="62255" y="31521"/>
                  </a:lnTo>
                  <a:lnTo>
                    <a:pt x="62395" y="31762"/>
                  </a:lnTo>
                  <a:lnTo>
                    <a:pt x="62395" y="30683"/>
                  </a:lnTo>
                  <a:lnTo>
                    <a:pt x="62166" y="30581"/>
                  </a:lnTo>
                  <a:lnTo>
                    <a:pt x="58826" y="30581"/>
                  </a:lnTo>
                  <a:lnTo>
                    <a:pt x="58826" y="36690"/>
                  </a:lnTo>
                  <a:lnTo>
                    <a:pt x="62217" y="36690"/>
                  </a:lnTo>
                  <a:lnTo>
                    <a:pt x="62801" y="36449"/>
                  </a:lnTo>
                  <a:lnTo>
                    <a:pt x="63169" y="35979"/>
                  </a:lnTo>
                  <a:lnTo>
                    <a:pt x="63423" y="35661"/>
                  </a:lnTo>
                  <a:lnTo>
                    <a:pt x="63423" y="34124"/>
                  </a:lnTo>
                  <a:close/>
                </a:path>
                <a:path w="104775" h="54610">
                  <a:moveTo>
                    <a:pt x="65557" y="30581"/>
                  </a:moveTo>
                  <a:lnTo>
                    <a:pt x="64719" y="30581"/>
                  </a:lnTo>
                  <a:lnTo>
                    <a:pt x="64719" y="36690"/>
                  </a:lnTo>
                  <a:lnTo>
                    <a:pt x="65557" y="36690"/>
                  </a:lnTo>
                  <a:lnTo>
                    <a:pt x="65557" y="30581"/>
                  </a:lnTo>
                  <a:close/>
                </a:path>
                <a:path w="104775" h="54610">
                  <a:moveTo>
                    <a:pt x="66128" y="1244"/>
                  </a:moveTo>
                  <a:lnTo>
                    <a:pt x="65366" y="1244"/>
                  </a:lnTo>
                  <a:lnTo>
                    <a:pt x="65366" y="3873"/>
                  </a:lnTo>
                  <a:lnTo>
                    <a:pt x="65328" y="4216"/>
                  </a:lnTo>
                  <a:lnTo>
                    <a:pt x="65024" y="4927"/>
                  </a:lnTo>
                  <a:lnTo>
                    <a:pt x="64681" y="5168"/>
                  </a:lnTo>
                  <a:lnTo>
                    <a:pt x="63792" y="5168"/>
                  </a:lnTo>
                  <a:lnTo>
                    <a:pt x="63538" y="5029"/>
                  </a:lnTo>
                  <a:lnTo>
                    <a:pt x="63334" y="4622"/>
                  </a:lnTo>
                  <a:lnTo>
                    <a:pt x="63296" y="4432"/>
                  </a:lnTo>
                  <a:lnTo>
                    <a:pt x="63296" y="1244"/>
                  </a:lnTo>
                  <a:lnTo>
                    <a:pt x="62534" y="1244"/>
                  </a:lnTo>
                  <a:lnTo>
                    <a:pt x="62534" y="4660"/>
                  </a:lnTo>
                  <a:lnTo>
                    <a:pt x="62598" y="4965"/>
                  </a:lnTo>
                  <a:lnTo>
                    <a:pt x="62953" y="5613"/>
                  </a:lnTo>
                  <a:lnTo>
                    <a:pt x="63385" y="5829"/>
                  </a:lnTo>
                  <a:lnTo>
                    <a:pt x="64427" y="5829"/>
                  </a:lnTo>
                  <a:lnTo>
                    <a:pt x="64770" y="5702"/>
                  </a:lnTo>
                  <a:lnTo>
                    <a:pt x="65201" y="5359"/>
                  </a:lnTo>
                  <a:lnTo>
                    <a:pt x="65328" y="5219"/>
                  </a:lnTo>
                  <a:lnTo>
                    <a:pt x="65430" y="5041"/>
                  </a:lnTo>
                  <a:lnTo>
                    <a:pt x="65417" y="5702"/>
                  </a:lnTo>
                  <a:lnTo>
                    <a:pt x="66128" y="5702"/>
                  </a:lnTo>
                  <a:lnTo>
                    <a:pt x="66128" y="1244"/>
                  </a:lnTo>
                  <a:close/>
                </a:path>
                <a:path w="104775" h="54610">
                  <a:moveTo>
                    <a:pt x="66840" y="17919"/>
                  </a:moveTo>
                  <a:lnTo>
                    <a:pt x="66738" y="17576"/>
                  </a:lnTo>
                  <a:lnTo>
                    <a:pt x="66484" y="17297"/>
                  </a:lnTo>
                  <a:lnTo>
                    <a:pt x="66065" y="16852"/>
                  </a:lnTo>
                  <a:lnTo>
                    <a:pt x="66065" y="18135"/>
                  </a:lnTo>
                  <a:lnTo>
                    <a:pt x="66040" y="19875"/>
                  </a:lnTo>
                  <a:lnTo>
                    <a:pt x="65633" y="20510"/>
                  </a:lnTo>
                  <a:lnTo>
                    <a:pt x="65341" y="20675"/>
                  </a:lnTo>
                  <a:lnTo>
                    <a:pt x="64389" y="20675"/>
                  </a:lnTo>
                  <a:lnTo>
                    <a:pt x="64020" y="20434"/>
                  </a:lnTo>
                  <a:lnTo>
                    <a:pt x="63804" y="19875"/>
                  </a:lnTo>
                  <a:lnTo>
                    <a:pt x="63741" y="18135"/>
                  </a:lnTo>
                  <a:lnTo>
                    <a:pt x="63804" y="17919"/>
                  </a:lnTo>
                  <a:lnTo>
                    <a:pt x="64312" y="17411"/>
                  </a:lnTo>
                  <a:lnTo>
                    <a:pt x="64617" y="17297"/>
                  </a:lnTo>
                  <a:lnTo>
                    <a:pt x="65341" y="17297"/>
                  </a:lnTo>
                  <a:lnTo>
                    <a:pt x="65633" y="17449"/>
                  </a:lnTo>
                  <a:lnTo>
                    <a:pt x="65951" y="17919"/>
                  </a:lnTo>
                  <a:lnTo>
                    <a:pt x="66065" y="18135"/>
                  </a:lnTo>
                  <a:lnTo>
                    <a:pt x="66065" y="16852"/>
                  </a:lnTo>
                  <a:lnTo>
                    <a:pt x="65595" y="16624"/>
                  </a:lnTo>
                  <a:lnTo>
                    <a:pt x="64770" y="16624"/>
                  </a:lnTo>
                  <a:lnTo>
                    <a:pt x="64528" y="16675"/>
                  </a:lnTo>
                  <a:lnTo>
                    <a:pt x="64071" y="16903"/>
                  </a:lnTo>
                  <a:lnTo>
                    <a:pt x="63881" y="17068"/>
                  </a:lnTo>
                  <a:lnTo>
                    <a:pt x="63715" y="17272"/>
                  </a:lnTo>
                  <a:lnTo>
                    <a:pt x="63715" y="15062"/>
                  </a:lnTo>
                  <a:lnTo>
                    <a:pt x="62979" y="15062"/>
                  </a:lnTo>
                  <a:lnTo>
                    <a:pt x="62979" y="21196"/>
                  </a:lnTo>
                  <a:lnTo>
                    <a:pt x="63677" y="21196"/>
                  </a:lnTo>
                  <a:lnTo>
                    <a:pt x="63677" y="20624"/>
                  </a:lnTo>
                  <a:lnTo>
                    <a:pt x="63830" y="20840"/>
                  </a:lnTo>
                  <a:lnTo>
                    <a:pt x="63982" y="20993"/>
                  </a:lnTo>
                  <a:lnTo>
                    <a:pt x="64350" y="21259"/>
                  </a:lnTo>
                  <a:lnTo>
                    <a:pt x="64643" y="21336"/>
                  </a:lnTo>
                  <a:lnTo>
                    <a:pt x="65582" y="21336"/>
                  </a:lnTo>
                  <a:lnTo>
                    <a:pt x="66052" y="21107"/>
                  </a:lnTo>
                  <a:lnTo>
                    <a:pt x="66370" y="20675"/>
                  </a:lnTo>
                  <a:lnTo>
                    <a:pt x="66725" y="20193"/>
                  </a:lnTo>
                  <a:lnTo>
                    <a:pt x="66840" y="17919"/>
                  </a:lnTo>
                  <a:close/>
                </a:path>
                <a:path w="104775" h="54610">
                  <a:moveTo>
                    <a:pt x="68554" y="15087"/>
                  </a:moveTo>
                  <a:lnTo>
                    <a:pt x="67805" y="15087"/>
                  </a:lnTo>
                  <a:lnTo>
                    <a:pt x="67805" y="21196"/>
                  </a:lnTo>
                  <a:lnTo>
                    <a:pt x="68554" y="21196"/>
                  </a:lnTo>
                  <a:lnTo>
                    <a:pt x="68554" y="15087"/>
                  </a:lnTo>
                  <a:close/>
                </a:path>
                <a:path w="104775" h="54610">
                  <a:moveTo>
                    <a:pt x="70916" y="2387"/>
                  </a:moveTo>
                  <a:lnTo>
                    <a:pt x="70866" y="2044"/>
                  </a:lnTo>
                  <a:lnTo>
                    <a:pt x="70523" y="1371"/>
                  </a:lnTo>
                  <a:lnTo>
                    <a:pt x="70091" y="1143"/>
                  </a:lnTo>
                  <a:lnTo>
                    <a:pt x="69176" y="1143"/>
                  </a:lnTo>
                  <a:lnTo>
                    <a:pt x="68910" y="1206"/>
                  </a:lnTo>
                  <a:lnTo>
                    <a:pt x="68440" y="1435"/>
                  </a:lnTo>
                  <a:lnTo>
                    <a:pt x="68211" y="1612"/>
                  </a:lnTo>
                  <a:lnTo>
                    <a:pt x="68008" y="1879"/>
                  </a:lnTo>
                  <a:lnTo>
                    <a:pt x="68008" y="1244"/>
                  </a:lnTo>
                  <a:lnTo>
                    <a:pt x="67297" y="1244"/>
                  </a:lnTo>
                  <a:lnTo>
                    <a:pt x="67297" y="5702"/>
                  </a:lnTo>
                  <a:lnTo>
                    <a:pt x="68033" y="5702"/>
                  </a:lnTo>
                  <a:lnTo>
                    <a:pt x="68033" y="3073"/>
                  </a:lnTo>
                  <a:lnTo>
                    <a:pt x="68059" y="2857"/>
                  </a:lnTo>
                  <a:lnTo>
                    <a:pt x="69138" y="1816"/>
                  </a:lnTo>
                  <a:lnTo>
                    <a:pt x="69672" y="1816"/>
                  </a:lnTo>
                  <a:lnTo>
                    <a:pt x="69913" y="1955"/>
                  </a:lnTo>
                  <a:lnTo>
                    <a:pt x="70116" y="2400"/>
                  </a:lnTo>
                  <a:lnTo>
                    <a:pt x="70167" y="2616"/>
                  </a:lnTo>
                  <a:lnTo>
                    <a:pt x="70167" y="5702"/>
                  </a:lnTo>
                  <a:lnTo>
                    <a:pt x="70916" y="5702"/>
                  </a:lnTo>
                  <a:lnTo>
                    <a:pt x="70916" y="2387"/>
                  </a:lnTo>
                  <a:close/>
                </a:path>
                <a:path w="104775" h="54610">
                  <a:moveTo>
                    <a:pt x="71755" y="30581"/>
                  </a:moveTo>
                  <a:lnTo>
                    <a:pt x="70967" y="30581"/>
                  </a:lnTo>
                  <a:lnTo>
                    <a:pt x="70967" y="35534"/>
                  </a:lnTo>
                  <a:lnTo>
                    <a:pt x="67881" y="30581"/>
                  </a:lnTo>
                  <a:lnTo>
                    <a:pt x="66903" y="30581"/>
                  </a:lnTo>
                  <a:lnTo>
                    <a:pt x="66903" y="36690"/>
                  </a:lnTo>
                  <a:lnTo>
                    <a:pt x="67691" y="36690"/>
                  </a:lnTo>
                  <a:lnTo>
                    <a:pt x="67691" y="31737"/>
                  </a:lnTo>
                  <a:lnTo>
                    <a:pt x="70827" y="36690"/>
                  </a:lnTo>
                  <a:lnTo>
                    <a:pt x="71755" y="36690"/>
                  </a:lnTo>
                  <a:lnTo>
                    <a:pt x="71755" y="30581"/>
                  </a:lnTo>
                  <a:close/>
                </a:path>
                <a:path w="104775" h="54610">
                  <a:moveTo>
                    <a:pt x="73520" y="18135"/>
                  </a:moveTo>
                  <a:lnTo>
                    <a:pt x="73329" y="17564"/>
                  </a:lnTo>
                  <a:lnTo>
                    <a:pt x="73012" y="17259"/>
                  </a:lnTo>
                  <a:lnTo>
                    <a:pt x="72669" y="16941"/>
                  </a:lnTo>
                  <a:lnTo>
                    <a:pt x="72669" y="18135"/>
                  </a:lnTo>
                  <a:lnTo>
                    <a:pt x="72580" y="19913"/>
                  </a:lnTo>
                  <a:lnTo>
                    <a:pt x="72288" y="20523"/>
                  </a:lnTo>
                  <a:lnTo>
                    <a:pt x="71945" y="20713"/>
                  </a:lnTo>
                  <a:lnTo>
                    <a:pt x="70993" y="20713"/>
                  </a:lnTo>
                  <a:lnTo>
                    <a:pt x="70662" y="20548"/>
                  </a:lnTo>
                  <a:lnTo>
                    <a:pt x="70243" y="19913"/>
                  </a:lnTo>
                  <a:lnTo>
                    <a:pt x="70256" y="18135"/>
                  </a:lnTo>
                  <a:lnTo>
                    <a:pt x="70662" y="17437"/>
                  </a:lnTo>
                  <a:lnTo>
                    <a:pt x="70993" y="17259"/>
                  </a:lnTo>
                  <a:lnTo>
                    <a:pt x="71970" y="17259"/>
                  </a:lnTo>
                  <a:lnTo>
                    <a:pt x="72275" y="17437"/>
                  </a:lnTo>
                  <a:lnTo>
                    <a:pt x="72377" y="17564"/>
                  </a:lnTo>
                  <a:lnTo>
                    <a:pt x="72669" y="18135"/>
                  </a:lnTo>
                  <a:lnTo>
                    <a:pt x="72669" y="16941"/>
                  </a:lnTo>
                  <a:lnTo>
                    <a:pt x="72529" y="16802"/>
                  </a:lnTo>
                  <a:lnTo>
                    <a:pt x="72047" y="16611"/>
                  </a:lnTo>
                  <a:lnTo>
                    <a:pt x="70840" y="16611"/>
                  </a:lnTo>
                  <a:lnTo>
                    <a:pt x="70319" y="16827"/>
                  </a:lnTo>
                  <a:lnTo>
                    <a:pt x="69570" y="17716"/>
                  </a:lnTo>
                  <a:lnTo>
                    <a:pt x="69430" y="18135"/>
                  </a:lnTo>
                  <a:lnTo>
                    <a:pt x="69557" y="20320"/>
                  </a:lnTo>
                  <a:lnTo>
                    <a:pt x="70269" y="21158"/>
                  </a:lnTo>
                  <a:lnTo>
                    <a:pt x="70764" y="21348"/>
                  </a:lnTo>
                  <a:lnTo>
                    <a:pt x="72110" y="21348"/>
                  </a:lnTo>
                  <a:lnTo>
                    <a:pt x="72656" y="21120"/>
                  </a:lnTo>
                  <a:lnTo>
                    <a:pt x="72961" y="20713"/>
                  </a:lnTo>
                  <a:lnTo>
                    <a:pt x="73355" y="20180"/>
                  </a:lnTo>
                  <a:lnTo>
                    <a:pt x="73431" y="19913"/>
                  </a:lnTo>
                  <a:lnTo>
                    <a:pt x="73520" y="18135"/>
                  </a:lnTo>
                  <a:close/>
                </a:path>
                <a:path w="104775" h="54610">
                  <a:moveTo>
                    <a:pt x="73647" y="1244"/>
                  </a:moveTo>
                  <a:lnTo>
                    <a:pt x="72936" y="1244"/>
                  </a:lnTo>
                  <a:lnTo>
                    <a:pt x="72936" y="0"/>
                  </a:lnTo>
                  <a:lnTo>
                    <a:pt x="72186" y="0"/>
                  </a:lnTo>
                  <a:lnTo>
                    <a:pt x="72186" y="1244"/>
                  </a:lnTo>
                  <a:lnTo>
                    <a:pt x="71577" y="1244"/>
                  </a:lnTo>
                  <a:lnTo>
                    <a:pt x="71577" y="1854"/>
                  </a:lnTo>
                  <a:lnTo>
                    <a:pt x="72186" y="1854"/>
                  </a:lnTo>
                  <a:lnTo>
                    <a:pt x="72186" y="5092"/>
                  </a:lnTo>
                  <a:lnTo>
                    <a:pt x="72250" y="5321"/>
                  </a:lnTo>
                  <a:lnTo>
                    <a:pt x="72491" y="5676"/>
                  </a:lnTo>
                  <a:lnTo>
                    <a:pt x="72732" y="5778"/>
                  </a:lnTo>
                  <a:lnTo>
                    <a:pt x="73190" y="5778"/>
                  </a:lnTo>
                  <a:lnTo>
                    <a:pt x="73571" y="5727"/>
                  </a:lnTo>
                  <a:lnTo>
                    <a:pt x="73647" y="5105"/>
                  </a:lnTo>
                  <a:lnTo>
                    <a:pt x="73253" y="5130"/>
                  </a:lnTo>
                  <a:lnTo>
                    <a:pt x="72999" y="5029"/>
                  </a:lnTo>
                  <a:lnTo>
                    <a:pt x="72936" y="1854"/>
                  </a:lnTo>
                  <a:lnTo>
                    <a:pt x="73647" y="1854"/>
                  </a:lnTo>
                  <a:lnTo>
                    <a:pt x="73647" y="1244"/>
                  </a:lnTo>
                  <a:close/>
                </a:path>
                <a:path w="104775" h="54610">
                  <a:moveTo>
                    <a:pt x="77927" y="18237"/>
                  </a:moveTo>
                  <a:lnTo>
                    <a:pt x="77863" y="17640"/>
                  </a:lnTo>
                  <a:lnTo>
                    <a:pt x="77673" y="17221"/>
                  </a:lnTo>
                  <a:lnTo>
                    <a:pt x="77355" y="16979"/>
                  </a:lnTo>
                  <a:lnTo>
                    <a:pt x="77038" y="16725"/>
                  </a:lnTo>
                  <a:lnTo>
                    <a:pt x="76644" y="16611"/>
                  </a:lnTo>
                  <a:lnTo>
                    <a:pt x="75552" y="16611"/>
                  </a:lnTo>
                  <a:lnTo>
                    <a:pt x="75057" y="16827"/>
                  </a:lnTo>
                  <a:lnTo>
                    <a:pt x="74307" y="17703"/>
                  </a:lnTo>
                  <a:lnTo>
                    <a:pt x="74117" y="18300"/>
                  </a:lnTo>
                  <a:lnTo>
                    <a:pt x="74117" y="19723"/>
                  </a:lnTo>
                  <a:lnTo>
                    <a:pt x="74282" y="20256"/>
                  </a:lnTo>
                  <a:lnTo>
                    <a:pt x="74980" y="21107"/>
                  </a:lnTo>
                  <a:lnTo>
                    <a:pt x="75450" y="21323"/>
                  </a:lnTo>
                  <a:lnTo>
                    <a:pt x="76542" y="21323"/>
                  </a:lnTo>
                  <a:lnTo>
                    <a:pt x="76974" y="21183"/>
                  </a:lnTo>
                  <a:lnTo>
                    <a:pt x="77635" y="20637"/>
                  </a:lnTo>
                  <a:lnTo>
                    <a:pt x="77851" y="20205"/>
                  </a:lnTo>
                  <a:lnTo>
                    <a:pt x="77927" y="19621"/>
                  </a:lnTo>
                  <a:lnTo>
                    <a:pt x="77203" y="19621"/>
                  </a:lnTo>
                  <a:lnTo>
                    <a:pt x="77127" y="19951"/>
                  </a:lnTo>
                  <a:lnTo>
                    <a:pt x="77012" y="20205"/>
                  </a:lnTo>
                  <a:lnTo>
                    <a:pt x="76644" y="20586"/>
                  </a:lnTo>
                  <a:lnTo>
                    <a:pt x="76403" y="20688"/>
                  </a:lnTo>
                  <a:lnTo>
                    <a:pt x="75679" y="20688"/>
                  </a:lnTo>
                  <a:lnTo>
                    <a:pt x="75387" y="20523"/>
                  </a:lnTo>
                  <a:lnTo>
                    <a:pt x="75006" y="19913"/>
                  </a:lnTo>
                  <a:lnTo>
                    <a:pt x="74917" y="19545"/>
                  </a:lnTo>
                  <a:lnTo>
                    <a:pt x="74917" y="18656"/>
                  </a:lnTo>
                  <a:lnTo>
                    <a:pt x="74980" y="18275"/>
                  </a:lnTo>
                  <a:lnTo>
                    <a:pt x="75323" y="17513"/>
                  </a:lnTo>
                  <a:lnTo>
                    <a:pt x="75666" y="17272"/>
                  </a:lnTo>
                  <a:lnTo>
                    <a:pt x="76479" y="17272"/>
                  </a:lnTo>
                  <a:lnTo>
                    <a:pt x="76733" y="17373"/>
                  </a:lnTo>
                  <a:lnTo>
                    <a:pt x="77050" y="17741"/>
                  </a:lnTo>
                  <a:lnTo>
                    <a:pt x="77152" y="17957"/>
                  </a:lnTo>
                  <a:lnTo>
                    <a:pt x="77203" y="18237"/>
                  </a:lnTo>
                  <a:lnTo>
                    <a:pt x="77927" y="18237"/>
                  </a:lnTo>
                  <a:close/>
                </a:path>
                <a:path w="104775" h="54610">
                  <a:moveTo>
                    <a:pt x="77990" y="36690"/>
                  </a:moveTo>
                  <a:lnTo>
                    <a:pt x="77317" y="34861"/>
                  </a:lnTo>
                  <a:lnTo>
                    <a:pt x="77076" y="34188"/>
                  </a:lnTo>
                  <a:lnTo>
                    <a:pt x="76187" y="31737"/>
                  </a:lnTo>
                  <a:lnTo>
                    <a:pt x="76187" y="34188"/>
                  </a:lnTo>
                  <a:lnTo>
                    <a:pt x="74282" y="34188"/>
                  </a:lnTo>
                  <a:lnTo>
                    <a:pt x="75272" y="31483"/>
                  </a:lnTo>
                  <a:lnTo>
                    <a:pt x="76187" y="34188"/>
                  </a:lnTo>
                  <a:lnTo>
                    <a:pt x="76187" y="31737"/>
                  </a:lnTo>
                  <a:lnTo>
                    <a:pt x="76098" y="31483"/>
                  </a:lnTo>
                  <a:lnTo>
                    <a:pt x="75768" y="30581"/>
                  </a:lnTo>
                  <a:lnTo>
                    <a:pt x="74828" y="30581"/>
                  </a:lnTo>
                  <a:lnTo>
                    <a:pt x="72529" y="36690"/>
                  </a:lnTo>
                  <a:lnTo>
                    <a:pt x="73380" y="36690"/>
                  </a:lnTo>
                  <a:lnTo>
                    <a:pt x="74041" y="34861"/>
                  </a:lnTo>
                  <a:lnTo>
                    <a:pt x="76454" y="34861"/>
                  </a:lnTo>
                  <a:lnTo>
                    <a:pt x="77076" y="36690"/>
                  </a:lnTo>
                  <a:lnTo>
                    <a:pt x="77990" y="36690"/>
                  </a:lnTo>
                  <a:close/>
                </a:path>
                <a:path w="104775" h="54610">
                  <a:moveTo>
                    <a:pt x="82359" y="21196"/>
                  </a:moveTo>
                  <a:lnTo>
                    <a:pt x="80556" y="18402"/>
                  </a:lnTo>
                  <a:lnTo>
                    <a:pt x="82257" y="16738"/>
                  </a:lnTo>
                  <a:lnTo>
                    <a:pt x="81305" y="16738"/>
                  </a:lnTo>
                  <a:lnTo>
                    <a:pt x="79387" y="18630"/>
                  </a:lnTo>
                  <a:lnTo>
                    <a:pt x="79387" y="15087"/>
                  </a:lnTo>
                  <a:lnTo>
                    <a:pt x="78663" y="15087"/>
                  </a:lnTo>
                  <a:lnTo>
                    <a:pt x="78663" y="21196"/>
                  </a:lnTo>
                  <a:lnTo>
                    <a:pt x="79387" y="21196"/>
                  </a:lnTo>
                  <a:lnTo>
                    <a:pt x="79387" y="19519"/>
                  </a:lnTo>
                  <a:lnTo>
                    <a:pt x="80010" y="18948"/>
                  </a:lnTo>
                  <a:lnTo>
                    <a:pt x="81407" y="21196"/>
                  </a:lnTo>
                  <a:lnTo>
                    <a:pt x="82359" y="21196"/>
                  </a:lnTo>
                  <a:close/>
                </a:path>
                <a:path w="104775" h="54610">
                  <a:moveTo>
                    <a:pt x="83921" y="36550"/>
                  </a:moveTo>
                  <a:lnTo>
                    <a:pt x="83781" y="36499"/>
                  </a:lnTo>
                  <a:lnTo>
                    <a:pt x="83604" y="35890"/>
                  </a:lnTo>
                  <a:lnTo>
                    <a:pt x="83489" y="34226"/>
                  </a:lnTo>
                  <a:lnTo>
                    <a:pt x="83362" y="34074"/>
                  </a:lnTo>
                  <a:lnTo>
                    <a:pt x="83248" y="33909"/>
                  </a:lnTo>
                  <a:lnTo>
                    <a:pt x="83058" y="33782"/>
                  </a:lnTo>
                  <a:lnTo>
                    <a:pt x="82816" y="33693"/>
                  </a:lnTo>
                  <a:lnTo>
                    <a:pt x="83096" y="33553"/>
                  </a:lnTo>
                  <a:lnTo>
                    <a:pt x="83286" y="33375"/>
                  </a:lnTo>
                  <a:lnTo>
                    <a:pt x="83540" y="32994"/>
                  </a:lnTo>
                  <a:lnTo>
                    <a:pt x="83566" y="31330"/>
                  </a:lnTo>
                  <a:lnTo>
                    <a:pt x="83400" y="31038"/>
                  </a:lnTo>
                  <a:lnTo>
                    <a:pt x="82842" y="30797"/>
                  </a:lnTo>
                  <a:lnTo>
                    <a:pt x="82842" y="31877"/>
                  </a:lnTo>
                  <a:lnTo>
                    <a:pt x="82727" y="32994"/>
                  </a:lnTo>
                  <a:lnTo>
                    <a:pt x="82283" y="33299"/>
                  </a:lnTo>
                  <a:lnTo>
                    <a:pt x="81978" y="33375"/>
                  </a:lnTo>
                  <a:lnTo>
                    <a:pt x="79667" y="33375"/>
                  </a:lnTo>
                  <a:lnTo>
                    <a:pt x="79667" y="31292"/>
                  </a:lnTo>
                  <a:lnTo>
                    <a:pt x="81978" y="31292"/>
                  </a:lnTo>
                  <a:lnTo>
                    <a:pt x="82207" y="31330"/>
                  </a:lnTo>
                  <a:lnTo>
                    <a:pt x="82689" y="31572"/>
                  </a:lnTo>
                  <a:lnTo>
                    <a:pt x="82842" y="31877"/>
                  </a:lnTo>
                  <a:lnTo>
                    <a:pt x="82842" y="30797"/>
                  </a:lnTo>
                  <a:lnTo>
                    <a:pt x="82524" y="30645"/>
                  </a:lnTo>
                  <a:lnTo>
                    <a:pt x="82143" y="30581"/>
                  </a:lnTo>
                  <a:lnTo>
                    <a:pt x="78841" y="30581"/>
                  </a:lnTo>
                  <a:lnTo>
                    <a:pt x="78841" y="36690"/>
                  </a:lnTo>
                  <a:lnTo>
                    <a:pt x="79667" y="36690"/>
                  </a:lnTo>
                  <a:lnTo>
                    <a:pt x="79667" y="34074"/>
                  </a:lnTo>
                  <a:lnTo>
                    <a:pt x="81889" y="34074"/>
                  </a:lnTo>
                  <a:lnTo>
                    <a:pt x="82143" y="34112"/>
                  </a:lnTo>
                  <a:lnTo>
                    <a:pt x="82575" y="34315"/>
                  </a:lnTo>
                  <a:lnTo>
                    <a:pt x="82677" y="34493"/>
                  </a:lnTo>
                  <a:lnTo>
                    <a:pt x="82791" y="35890"/>
                  </a:lnTo>
                  <a:lnTo>
                    <a:pt x="82905" y="36690"/>
                  </a:lnTo>
                  <a:lnTo>
                    <a:pt x="83921" y="36690"/>
                  </a:lnTo>
                  <a:lnTo>
                    <a:pt x="83921" y="36550"/>
                  </a:lnTo>
                  <a:close/>
                </a:path>
                <a:path w="104775" h="54610">
                  <a:moveTo>
                    <a:pt x="89865" y="30581"/>
                  </a:moveTo>
                  <a:lnTo>
                    <a:pt x="88900" y="30581"/>
                  </a:lnTo>
                  <a:lnTo>
                    <a:pt x="87147" y="33515"/>
                  </a:lnTo>
                  <a:lnTo>
                    <a:pt x="85394" y="30581"/>
                  </a:lnTo>
                  <a:lnTo>
                    <a:pt x="84416" y="30581"/>
                  </a:lnTo>
                  <a:lnTo>
                    <a:pt x="86728" y="34226"/>
                  </a:lnTo>
                  <a:lnTo>
                    <a:pt x="86728" y="36690"/>
                  </a:lnTo>
                  <a:lnTo>
                    <a:pt x="87566" y="36690"/>
                  </a:lnTo>
                  <a:lnTo>
                    <a:pt x="87566" y="34226"/>
                  </a:lnTo>
                  <a:lnTo>
                    <a:pt x="89865" y="30581"/>
                  </a:lnTo>
                  <a:close/>
                </a:path>
                <a:path w="104775" h="54610">
                  <a:moveTo>
                    <a:pt x="92468" y="38430"/>
                  </a:moveTo>
                  <a:lnTo>
                    <a:pt x="92062" y="37655"/>
                  </a:lnTo>
                  <a:lnTo>
                    <a:pt x="91782" y="37071"/>
                  </a:lnTo>
                  <a:lnTo>
                    <a:pt x="91427" y="35991"/>
                  </a:lnTo>
                  <a:lnTo>
                    <a:pt x="91313" y="35255"/>
                  </a:lnTo>
                  <a:lnTo>
                    <a:pt x="91313" y="33655"/>
                  </a:lnTo>
                  <a:lnTo>
                    <a:pt x="91401" y="32956"/>
                  </a:lnTo>
                  <a:lnTo>
                    <a:pt x="91732" y="31940"/>
                  </a:lnTo>
                  <a:lnTo>
                    <a:pt x="92024" y="31330"/>
                  </a:lnTo>
                  <a:lnTo>
                    <a:pt x="92456" y="30480"/>
                  </a:lnTo>
                  <a:lnTo>
                    <a:pt x="91935" y="30480"/>
                  </a:lnTo>
                  <a:lnTo>
                    <a:pt x="91414" y="31292"/>
                  </a:lnTo>
                  <a:lnTo>
                    <a:pt x="91071" y="31902"/>
                  </a:lnTo>
                  <a:lnTo>
                    <a:pt x="90652" y="32943"/>
                  </a:lnTo>
                  <a:lnTo>
                    <a:pt x="90525" y="33680"/>
                  </a:lnTo>
                  <a:lnTo>
                    <a:pt x="90538" y="34950"/>
                  </a:lnTo>
                  <a:lnTo>
                    <a:pt x="91960" y="38430"/>
                  </a:lnTo>
                  <a:lnTo>
                    <a:pt x="92468" y="38430"/>
                  </a:lnTo>
                  <a:close/>
                </a:path>
                <a:path w="104775" h="54610">
                  <a:moveTo>
                    <a:pt x="95783" y="30759"/>
                  </a:moveTo>
                  <a:lnTo>
                    <a:pt x="95199" y="30759"/>
                  </a:lnTo>
                  <a:lnTo>
                    <a:pt x="95097" y="31216"/>
                  </a:lnTo>
                  <a:lnTo>
                    <a:pt x="94932" y="31508"/>
                  </a:lnTo>
                  <a:lnTo>
                    <a:pt x="94500" y="31762"/>
                  </a:lnTo>
                  <a:lnTo>
                    <a:pt x="94132" y="31838"/>
                  </a:lnTo>
                  <a:lnTo>
                    <a:pt x="93586" y="31902"/>
                  </a:lnTo>
                  <a:lnTo>
                    <a:pt x="93586" y="32473"/>
                  </a:lnTo>
                  <a:lnTo>
                    <a:pt x="94983" y="32473"/>
                  </a:lnTo>
                  <a:lnTo>
                    <a:pt x="94983" y="36690"/>
                  </a:lnTo>
                  <a:lnTo>
                    <a:pt x="95783" y="36690"/>
                  </a:lnTo>
                  <a:lnTo>
                    <a:pt x="95783" y="30759"/>
                  </a:lnTo>
                  <a:close/>
                </a:path>
                <a:path w="104775" h="54610">
                  <a:moveTo>
                    <a:pt x="101968" y="34582"/>
                  </a:moveTo>
                  <a:lnTo>
                    <a:pt x="101092" y="34582"/>
                  </a:lnTo>
                  <a:lnTo>
                    <a:pt x="101092" y="31877"/>
                  </a:lnTo>
                  <a:lnTo>
                    <a:pt x="101092" y="30721"/>
                  </a:lnTo>
                  <a:lnTo>
                    <a:pt x="100457" y="30721"/>
                  </a:lnTo>
                  <a:lnTo>
                    <a:pt x="100330" y="30899"/>
                  </a:lnTo>
                  <a:lnTo>
                    <a:pt x="100330" y="31877"/>
                  </a:lnTo>
                  <a:lnTo>
                    <a:pt x="100330" y="34582"/>
                  </a:lnTo>
                  <a:lnTo>
                    <a:pt x="98412" y="34582"/>
                  </a:lnTo>
                  <a:lnTo>
                    <a:pt x="100330" y="31877"/>
                  </a:lnTo>
                  <a:lnTo>
                    <a:pt x="100330" y="30899"/>
                  </a:lnTo>
                  <a:lnTo>
                    <a:pt x="97726" y="34505"/>
                  </a:lnTo>
                  <a:lnTo>
                    <a:pt x="97726" y="35229"/>
                  </a:lnTo>
                  <a:lnTo>
                    <a:pt x="100342" y="35229"/>
                  </a:lnTo>
                  <a:lnTo>
                    <a:pt x="100342" y="36690"/>
                  </a:lnTo>
                  <a:lnTo>
                    <a:pt x="101092" y="36690"/>
                  </a:lnTo>
                  <a:lnTo>
                    <a:pt x="101092" y="35229"/>
                  </a:lnTo>
                  <a:lnTo>
                    <a:pt x="101968" y="35229"/>
                  </a:lnTo>
                  <a:lnTo>
                    <a:pt x="101968" y="34582"/>
                  </a:lnTo>
                  <a:close/>
                </a:path>
                <a:path w="104775" h="54610">
                  <a:moveTo>
                    <a:pt x="104482" y="34086"/>
                  </a:moveTo>
                  <a:lnTo>
                    <a:pt x="103035" y="30480"/>
                  </a:lnTo>
                  <a:lnTo>
                    <a:pt x="102539" y="30480"/>
                  </a:lnTo>
                  <a:lnTo>
                    <a:pt x="102946" y="31254"/>
                  </a:lnTo>
                  <a:lnTo>
                    <a:pt x="103212" y="31838"/>
                  </a:lnTo>
                  <a:lnTo>
                    <a:pt x="103581" y="32918"/>
                  </a:lnTo>
                  <a:lnTo>
                    <a:pt x="103695" y="33655"/>
                  </a:lnTo>
                  <a:lnTo>
                    <a:pt x="103695" y="35255"/>
                  </a:lnTo>
                  <a:lnTo>
                    <a:pt x="103593" y="35953"/>
                  </a:lnTo>
                  <a:lnTo>
                    <a:pt x="103276" y="36944"/>
                  </a:lnTo>
                  <a:lnTo>
                    <a:pt x="102984" y="37579"/>
                  </a:lnTo>
                  <a:lnTo>
                    <a:pt x="102539" y="38430"/>
                  </a:lnTo>
                  <a:lnTo>
                    <a:pt x="103073" y="38430"/>
                  </a:lnTo>
                  <a:lnTo>
                    <a:pt x="103581" y="37630"/>
                  </a:lnTo>
                  <a:lnTo>
                    <a:pt x="103924" y="37020"/>
                  </a:lnTo>
                  <a:lnTo>
                    <a:pt x="104343" y="35966"/>
                  </a:lnTo>
                  <a:lnTo>
                    <a:pt x="104482" y="35229"/>
                  </a:lnTo>
                  <a:lnTo>
                    <a:pt x="104482" y="340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241658" y="1665248"/>
              <a:ext cx="102870" cy="70485"/>
            </a:xfrm>
            <a:custGeom>
              <a:avLst/>
              <a:gdLst/>
              <a:ahLst/>
              <a:cxnLst/>
              <a:rect l="l" t="t" r="r" b="b"/>
              <a:pathLst>
                <a:path w="102870" h="70485">
                  <a:moveTo>
                    <a:pt x="762" y="63817"/>
                  </a:moveTo>
                  <a:lnTo>
                    <a:pt x="0" y="63817"/>
                  </a:lnTo>
                  <a:lnTo>
                    <a:pt x="0" y="68262"/>
                  </a:lnTo>
                  <a:lnTo>
                    <a:pt x="762" y="68262"/>
                  </a:lnTo>
                  <a:lnTo>
                    <a:pt x="762" y="63817"/>
                  </a:lnTo>
                  <a:close/>
                </a:path>
                <a:path w="102870" h="70485">
                  <a:moveTo>
                    <a:pt x="762" y="62141"/>
                  </a:moveTo>
                  <a:lnTo>
                    <a:pt x="0" y="62141"/>
                  </a:lnTo>
                  <a:lnTo>
                    <a:pt x="0" y="62992"/>
                  </a:lnTo>
                  <a:lnTo>
                    <a:pt x="762" y="62992"/>
                  </a:lnTo>
                  <a:lnTo>
                    <a:pt x="762" y="62141"/>
                  </a:lnTo>
                  <a:close/>
                </a:path>
                <a:path w="102870" h="70485">
                  <a:moveTo>
                    <a:pt x="762" y="48323"/>
                  </a:moveTo>
                  <a:lnTo>
                    <a:pt x="0" y="48323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23"/>
                  </a:lnTo>
                  <a:close/>
                </a:path>
                <a:path w="102870" h="70485">
                  <a:moveTo>
                    <a:pt x="762" y="46659"/>
                  </a:moveTo>
                  <a:lnTo>
                    <a:pt x="0" y="46659"/>
                  </a:lnTo>
                  <a:lnTo>
                    <a:pt x="0" y="47498"/>
                  </a:lnTo>
                  <a:lnTo>
                    <a:pt x="762" y="47498"/>
                  </a:lnTo>
                  <a:lnTo>
                    <a:pt x="762" y="46659"/>
                  </a:lnTo>
                  <a:close/>
                </a:path>
                <a:path w="102870" h="70485">
                  <a:moveTo>
                    <a:pt x="762" y="32829"/>
                  </a:moveTo>
                  <a:lnTo>
                    <a:pt x="0" y="32829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29"/>
                  </a:lnTo>
                  <a:close/>
                </a:path>
                <a:path w="102870" h="70485">
                  <a:moveTo>
                    <a:pt x="762" y="31153"/>
                  </a:moveTo>
                  <a:lnTo>
                    <a:pt x="0" y="31153"/>
                  </a:lnTo>
                  <a:lnTo>
                    <a:pt x="0" y="32004"/>
                  </a:lnTo>
                  <a:lnTo>
                    <a:pt x="762" y="32004"/>
                  </a:lnTo>
                  <a:lnTo>
                    <a:pt x="762" y="31153"/>
                  </a:lnTo>
                  <a:close/>
                </a:path>
                <a:path w="102870" h="70485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102870" h="70485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102870" h="70485">
                  <a:moveTo>
                    <a:pt x="5765" y="65214"/>
                  </a:moveTo>
                  <a:lnTo>
                    <a:pt x="5588" y="64655"/>
                  </a:lnTo>
                  <a:lnTo>
                    <a:pt x="5308" y="64350"/>
                  </a:lnTo>
                  <a:lnTo>
                    <a:pt x="4889" y="63906"/>
                  </a:lnTo>
                  <a:lnTo>
                    <a:pt x="4889" y="65214"/>
                  </a:lnTo>
                  <a:lnTo>
                    <a:pt x="4876" y="67017"/>
                  </a:lnTo>
                  <a:lnTo>
                    <a:pt x="4419" y="67602"/>
                  </a:lnTo>
                  <a:lnTo>
                    <a:pt x="4127" y="67754"/>
                  </a:lnTo>
                  <a:lnTo>
                    <a:pt x="3263" y="67754"/>
                  </a:lnTo>
                  <a:lnTo>
                    <a:pt x="2908" y="67525"/>
                  </a:lnTo>
                  <a:lnTo>
                    <a:pt x="2692" y="67017"/>
                  </a:lnTo>
                  <a:lnTo>
                    <a:pt x="2679" y="65214"/>
                  </a:lnTo>
                  <a:lnTo>
                    <a:pt x="2882" y="64655"/>
                  </a:lnTo>
                  <a:lnTo>
                    <a:pt x="3175" y="64414"/>
                  </a:lnTo>
                  <a:lnTo>
                    <a:pt x="4292" y="64350"/>
                  </a:lnTo>
                  <a:lnTo>
                    <a:pt x="4648" y="64592"/>
                  </a:lnTo>
                  <a:lnTo>
                    <a:pt x="4889" y="65214"/>
                  </a:lnTo>
                  <a:lnTo>
                    <a:pt x="4889" y="63906"/>
                  </a:lnTo>
                  <a:lnTo>
                    <a:pt x="4457" y="63690"/>
                  </a:lnTo>
                  <a:lnTo>
                    <a:pt x="3606" y="63690"/>
                  </a:lnTo>
                  <a:lnTo>
                    <a:pt x="3314" y="63779"/>
                  </a:lnTo>
                  <a:lnTo>
                    <a:pt x="2882" y="64046"/>
                  </a:lnTo>
                  <a:lnTo>
                    <a:pt x="2717" y="64211"/>
                  </a:lnTo>
                  <a:lnTo>
                    <a:pt x="2565" y="64414"/>
                  </a:lnTo>
                  <a:lnTo>
                    <a:pt x="2565" y="63817"/>
                  </a:lnTo>
                  <a:lnTo>
                    <a:pt x="1841" y="63817"/>
                  </a:lnTo>
                  <a:lnTo>
                    <a:pt x="1841" y="70040"/>
                  </a:lnTo>
                  <a:lnTo>
                    <a:pt x="2590" y="70040"/>
                  </a:lnTo>
                  <a:lnTo>
                    <a:pt x="2590" y="67754"/>
                  </a:lnTo>
                  <a:lnTo>
                    <a:pt x="2755" y="67957"/>
                  </a:lnTo>
                  <a:lnTo>
                    <a:pt x="2895" y="68097"/>
                  </a:lnTo>
                  <a:lnTo>
                    <a:pt x="3263" y="68338"/>
                  </a:lnTo>
                  <a:lnTo>
                    <a:pt x="3543" y="68402"/>
                  </a:lnTo>
                  <a:lnTo>
                    <a:pt x="4305" y="68402"/>
                  </a:lnTo>
                  <a:lnTo>
                    <a:pt x="4673" y="68275"/>
                  </a:lnTo>
                  <a:lnTo>
                    <a:pt x="5499" y="67602"/>
                  </a:lnTo>
                  <a:lnTo>
                    <a:pt x="5715" y="67017"/>
                  </a:lnTo>
                  <a:lnTo>
                    <a:pt x="5765" y="65214"/>
                  </a:lnTo>
                  <a:close/>
                </a:path>
                <a:path w="102870" h="70485">
                  <a:moveTo>
                    <a:pt x="5765" y="49720"/>
                  </a:moveTo>
                  <a:lnTo>
                    <a:pt x="5588" y="49161"/>
                  </a:lnTo>
                  <a:lnTo>
                    <a:pt x="5308" y="48856"/>
                  </a:lnTo>
                  <a:lnTo>
                    <a:pt x="4889" y="48425"/>
                  </a:lnTo>
                  <a:lnTo>
                    <a:pt x="4889" y="49720"/>
                  </a:lnTo>
                  <a:lnTo>
                    <a:pt x="4876" y="51523"/>
                  </a:lnTo>
                  <a:lnTo>
                    <a:pt x="4419" y="52120"/>
                  </a:lnTo>
                  <a:lnTo>
                    <a:pt x="4127" y="52260"/>
                  </a:lnTo>
                  <a:lnTo>
                    <a:pt x="3263" y="52260"/>
                  </a:lnTo>
                  <a:lnTo>
                    <a:pt x="2908" y="52031"/>
                  </a:lnTo>
                  <a:lnTo>
                    <a:pt x="2692" y="51523"/>
                  </a:lnTo>
                  <a:lnTo>
                    <a:pt x="2679" y="49720"/>
                  </a:lnTo>
                  <a:lnTo>
                    <a:pt x="2882" y="49161"/>
                  </a:lnTo>
                  <a:lnTo>
                    <a:pt x="3175" y="48920"/>
                  </a:lnTo>
                  <a:lnTo>
                    <a:pt x="4292" y="48856"/>
                  </a:lnTo>
                  <a:lnTo>
                    <a:pt x="4648" y="49098"/>
                  </a:lnTo>
                  <a:lnTo>
                    <a:pt x="4889" y="49720"/>
                  </a:lnTo>
                  <a:lnTo>
                    <a:pt x="4889" y="48425"/>
                  </a:lnTo>
                  <a:lnTo>
                    <a:pt x="4457" y="48196"/>
                  </a:lnTo>
                  <a:lnTo>
                    <a:pt x="3606" y="48196"/>
                  </a:lnTo>
                  <a:lnTo>
                    <a:pt x="3314" y="48285"/>
                  </a:lnTo>
                  <a:lnTo>
                    <a:pt x="2882" y="48564"/>
                  </a:lnTo>
                  <a:lnTo>
                    <a:pt x="2717" y="48717"/>
                  </a:lnTo>
                  <a:lnTo>
                    <a:pt x="2565" y="48920"/>
                  </a:lnTo>
                  <a:lnTo>
                    <a:pt x="2565" y="48323"/>
                  </a:lnTo>
                  <a:lnTo>
                    <a:pt x="1841" y="48323"/>
                  </a:lnTo>
                  <a:lnTo>
                    <a:pt x="1841" y="54546"/>
                  </a:lnTo>
                  <a:lnTo>
                    <a:pt x="2590" y="54546"/>
                  </a:lnTo>
                  <a:lnTo>
                    <a:pt x="2590" y="52260"/>
                  </a:lnTo>
                  <a:lnTo>
                    <a:pt x="2755" y="52463"/>
                  </a:lnTo>
                  <a:lnTo>
                    <a:pt x="2895" y="52616"/>
                  </a:lnTo>
                  <a:lnTo>
                    <a:pt x="3263" y="52844"/>
                  </a:lnTo>
                  <a:lnTo>
                    <a:pt x="3543" y="52920"/>
                  </a:lnTo>
                  <a:lnTo>
                    <a:pt x="4305" y="52920"/>
                  </a:lnTo>
                  <a:lnTo>
                    <a:pt x="4673" y="52781"/>
                  </a:lnTo>
                  <a:lnTo>
                    <a:pt x="5499" y="52120"/>
                  </a:lnTo>
                  <a:lnTo>
                    <a:pt x="5715" y="51523"/>
                  </a:lnTo>
                  <a:lnTo>
                    <a:pt x="5765" y="49720"/>
                  </a:lnTo>
                  <a:close/>
                </a:path>
                <a:path w="102870" h="70485">
                  <a:moveTo>
                    <a:pt x="5765" y="34226"/>
                  </a:moveTo>
                  <a:lnTo>
                    <a:pt x="5588" y="33667"/>
                  </a:lnTo>
                  <a:lnTo>
                    <a:pt x="5308" y="33362"/>
                  </a:lnTo>
                  <a:lnTo>
                    <a:pt x="4889" y="32918"/>
                  </a:lnTo>
                  <a:lnTo>
                    <a:pt x="4889" y="34226"/>
                  </a:lnTo>
                  <a:lnTo>
                    <a:pt x="4876" y="36029"/>
                  </a:lnTo>
                  <a:lnTo>
                    <a:pt x="4419" y="36614"/>
                  </a:lnTo>
                  <a:lnTo>
                    <a:pt x="4127" y="36766"/>
                  </a:lnTo>
                  <a:lnTo>
                    <a:pt x="3263" y="36766"/>
                  </a:lnTo>
                  <a:lnTo>
                    <a:pt x="2908" y="36537"/>
                  </a:lnTo>
                  <a:lnTo>
                    <a:pt x="2692" y="36029"/>
                  </a:lnTo>
                  <a:lnTo>
                    <a:pt x="2679" y="34226"/>
                  </a:lnTo>
                  <a:lnTo>
                    <a:pt x="2882" y="33667"/>
                  </a:lnTo>
                  <a:lnTo>
                    <a:pt x="3175" y="33426"/>
                  </a:lnTo>
                  <a:lnTo>
                    <a:pt x="4292" y="33362"/>
                  </a:lnTo>
                  <a:lnTo>
                    <a:pt x="4648" y="33604"/>
                  </a:lnTo>
                  <a:lnTo>
                    <a:pt x="4889" y="34226"/>
                  </a:lnTo>
                  <a:lnTo>
                    <a:pt x="4889" y="32918"/>
                  </a:lnTo>
                  <a:lnTo>
                    <a:pt x="4457" y="32702"/>
                  </a:lnTo>
                  <a:lnTo>
                    <a:pt x="3606" y="32702"/>
                  </a:lnTo>
                  <a:lnTo>
                    <a:pt x="3314" y="32791"/>
                  </a:lnTo>
                  <a:lnTo>
                    <a:pt x="2882" y="33058"/>
                  </a:lnTo>
                  <a:lnTo>
                    <a:pt x="2717" y="33223"/>
                  </a:lnTo>
                  <a:lnTo>
                    <a:pt x="2565" y="33426"/>
                  </a:lnTo>
                  <a:lnTo>
                    <a:pt x="2565" y="32829"/>
                  </a:lnTo>
                  <a:lnTo>
                    <a:pt x="1841" y="32829"/>
                  </a:lnTo>
                  <a:lnTo>
                    <a:pt x="1841" y="39052"/>
                  </a:lnTo>
                  <a:lnTo>
                    <a:pt x="2590" y="39052"/>
                  </a:lnTo>
                  <a:lnTo>
                    <a:pt x="2590" y="36766"/>
                  </a:lnTo>
                  <a:lnTo>
                    <a:pt x="2755" y="36969"/>
                  </a:lnTo>
                  <a:lnTo>
                    <a:pt x="2895" y="37109"/>
                  </a:lnTo>
                  <a:lnTo>
                    <a:pt x="3263" y="37338"/>
                  </a:lnTo>
                  <a:lnTo>
                    <a:pt x="3543" y="37414"/>
                  </a:lnTo>
                  <a:lnTo>
                    <a:pt x="4305" y="37414"/>
                  </a:lnTo>
                  <a:lnTo>
                    <a:pt x="4673" y="37287"/>
                  </a:lnTo>
                  <a:lnTo>
                    <a:pt x="5499" y="36614"/>
                  </a:lnTo>
                  <a:lnTo>
                    <a:pt x="5715" y="36029"/>
                  </a:lnTo>
                  <a:lnTo>
                    <a:pt x="5765" y="34226"/>
                  </a:lnTo>
                  <a:close/>
                </a:path>
                <a:path w="102870" h="70485">
                  <a:moveTo>
                    <a:pt x="5765" y="18732"/>
                  </a:moveTo>
                  <a:lnTo>
                    <a:pt x="5588" y="18173"/>
                  </a:lnTo>
                  <a:lnTo>
                    <a:pt x="5308" y="17868"/>
                  </a:lnTo>
                  <a:lnTo>
                    <a:pt x="4889" y="17424"/>
                  </a:lnTo>
                  <a:lnTo>
                    <a:pt x="4889" y="18732"/>
                  </a:lnTo>
                  <a:lnTo>
                    <a:pt x="4876" y="20535"/>
                  </a:lnTo>
                  <a:lnTo>
                    <a:pt x="4419" y="21120"/>
                  </a:lnTo>
                  <a:lnTo>
                    <a:pt x="4127" y="21272"/>
                  </a:lnTo>
                  <a:lnTo>
                    <a:pt x="3263" y="21272"/>
                  </a:lnTo>
                  <a:lnTo>
                    <a:pt x="2908" y="21031"/>
                  </a:lnTo>
                  <a:lnTo>
                    <a:pt x="2692" y="20535"/>
                  </a:lnTo>
                  <a:lnTo>
                    <a:pt x="2679" y="18732"/>
                  </a:lnTo>
                  <a:lnTo>
                    <a:pt x="2882" y="18173"/>
                  </a:lnTo>
                  <a:lnTo>
                    <a:pt x="3175" y="17932"/>
                  </a:lnTo>
                  <a:lnTo>
                    <a:pt x="4292" y="17868"/>
                  </a:lnTo>
                  <a:lnTo>
                    <a:pt x="4648" y="18110"/>
                  </a:lnTo>
                  <a:lnTo>
                    <a:pt x="4889" y="18732"/>
                  </a:lnTo>
                  <a:lnTo>
                    <a:pt x="4889" y="17424"/>
                  </a:lnTo>
                  <a:lnTo>
                    <a:pt x="4457" y="17208"/>
                  </a:lnTo>
                  <a:lnTo>
                    <a:pt x="3606" y="17208"/>
                  </a:lnTo>
                  <a:lnTo>
                    <a:pt x="3314" y="17297"/>
                  </a:lnTo>
                  <a:lnTo>
                    <a:pt x="2882" y="17564"/>
                  </a:lnTo>
                  <a:lnTo>
                    <a:pt x="2717" y="17729"/>
                  </a:lnTo>
                  <a:lnTo>
                    <a:pt x="2565" y="17932"/>
                  </a:lnTo>
                  <a:lnTo>
                    <a:pt x="2565" y="17335"/>
                  </a:lnTo>
                  <a:lnTo>
                    <a:pt x="1841" y="17335"/>
                  </a:lnTo>
                  <a:lnTo>
                    <a:pt x="1841" y="23545"/>
                  </a:lnTo>
                  <a:lnTo>
                    <a:pt x="2590" y="23545"/>
                  </a:lnTo>
                  <a:lnTo>
                    <a:pt x="2590" y="21272"/>
                  </a:lnTo>
                  <a:lnTo>
                    <a:pt x="2755" y="21475"/>
                  </a:lnTo>
                  <a:lnTo>
                    <a:pt x="2895" y="21615"/>
                  </a:lnTo>
                  <a:lnTo>
                    <a:pt x="3263" y="21844"/>
                  </a:lnTo>
                  <a:lnTo>
                    <a:pt x="3543" y="21920"/>
                  </a:lnTo>
                  <a:lnTo>
                    <a:pt x="4305" y="21920"/>
                  </a:lnTo>
                  <a:lnTo>
                    <a:pt x="4673" y="21793"/>
                  </a:lnTo>
                  <a:lnTo>
                    <a:pt x="5499" y="21120"/>
                  </a:lnTo>
                  <a:lnTo>
                    <a:pt x="5715" y="20535"/>
                  </a:lnTo>
                  <a:lnTo>
                    <a:pt x="5765" y="18732"/>
                  </a:lnTo>
                  <a:close/>
                </a:path>
                <a:path w="102870" h="70485">
                  <a:moveTo>
                    <a:pt x="10439" y="64985"/>
                  </a:moveTo>
                  <a:lnTo>
                    <a:pt x="10337" y="64643"/>
                  </a:lnTo>
                  <a:lnTo>
                    <a:pt x="10071" y="64350"/>
                  </a:lnTo>
                  <a:lnTo>
                    <a:pt x="9652" y="63906"/>
                  </a:lnTo>
                  <a:lnTo>
                    <a:pt x="9652" y="65201"/>
                  </a:lnTo>
                  <a:lnTo>
                    <a:pt x="9639" y="66929"/>
                  </a:lnTo>
                  <a:lnTo>
                    <a:pt x="9232" y="67576"/>
                  </a:lnTo>
                  <a:lnTo>
                    <a:pt x="8928" y="67741"/>
                  </a:lnTo>
                  <a:lnTo>
                    <a:pt x="7988" y="67741"/>
                  </a:lnTo>
                  <a:lnTo>
                    <a:pt x="7620" y="67500"/>
                  </a:lnTo>
                  <a:lnTo>
                    <a:pt x="7391" y="66929"/>
                  </a:lnTo>
                  <a:lnTo>
                    <a:pt x="7327" y="65201"/>
                  </a:lnTo>
                  <a:lnTo>
                    <a:pt x="7391" y="64985"/>
                  </a:lnTo>
                  <a:lnTo>
                    <a:pt x="7912" y="64477"/>
                  </a:lnTo>
                  <a:lnTo>
                    <a:pt x="8204" y="64350"/>
                  </a:lnTo>
                  <a:lnTo>
                    <a:pt x="8940" y="64350"/>
                  </a:lnTo>
                  <a:lnTo>
                    <a:pt x="9232" y="64516"/>
                  </a:lnTo>
                  <a:lnTo>
                    <a:pt x="9550" y="64985"/>
                  </a:lnTo>
                  <a:lnTo>
                    <a:pt x="9652" y="65201"/>
                  </a:lnTo>
                  <a:lnTo>
                    <a:pt x="9652" y="63906"/>
                  </a:lnTo>
                  <a:lnTo>
                    <a:pt x="9194" y="63677"/>
                  </a:lnTo>
                  <a:lnTo>
                    <a:pt x="8369" y="63677"/>
                  </a:lnTo>
                  <a:lnTo>
                    <a:pt x="8128" y="63741"/>
                  </a:lnTo>
                  <a:lnTo>
                    <a:pt x="7670" y="63969"/>
                  </a:lnTo>
                  <a:lnTo>
                    <a:pt x="7467" y="64122"/>
                  </a:lnTo>
                  <a:lnTo>
                    <a:pt x="7302" y="64338"/>
                  </a:lnTo>
                  <a:lnTo>
                    <a:pt x="7302" y="62128"/>
                  </a:lnTo>
                  <a:lnTo>
                    <a:pt x="6578" y="62128"/>
                  </a:lnTo>
                  <a:lnTo>
                    <a:pt x="6578" y="68262"/>
                  </a:lnTo>
                  <a:lnTo>
                    <a:pt x="7264" y="68262"/>
                  </a:lnTo>
                  <a:lnTo>
                    <a:pt x="7264" y="67691"/>
                  </a:lnTo>
                  <a:lnTo>
                    <a:pt x="7429" y="67894"/>
                  </a:lnTo>
                  <a:lnTo>
                    <a:pt x="7581" y="68059"/>
                  </a:lnTo>
                  <a:lnTo>
                    <a:pt x="7950" y="68313"/>
                  </a:lnTo>
                  <a:lnTo>
                    <a:pt x="8229" y="68402"/>
                  </a:lnTo>
                  <a:lnTo>
                    <a:pt x="9182" y="68402"/>
                  </a:lnTo>
                  <a:lnTo>
                    <a:pt x="9652" y="68173"/>
                  </a:lnTo>
                  <a:lnTo>
                    <a:pt x="9956" y="67741"/>
                  </a:lnTo>
                  <a:lnTo>
                    <a:pt x="10312" y="67259"/>
                  </a:lnTo>
                  <a:lnTo>
                    <a:pt x="10439" y="64985"/>
                  </a:lnTo>
                  <a:close/>
                </a:path>
                <a:path w="102870" h="70485">
                  <a:moveTo>
                    <a:pt x="10439" y="49491"/>
                  </a:moveTo>
                  <a:lnTo>
                    <a:pt x="10337" y="49149"/>
                  </a:lnTo>
                  <a:lnTo>
                    <a:pt x="10071" y="48869"/>
                  </a:lnTo>
                  <a:lnTo>
                    <a:pt x="9652" y="48412"/>
                  </a:lnTo>
                  <a:lnTo>
                    <a:pt x="9652" y="49707"/>
                  </a:lnTo>
                  <a:lnTo>
                    <a:pt x="9639" y="51447"/>
                  </a:lnTo>
                  <a:lnTo>
                    <a:pt x="9232" y="52082"/>
                  </a:lnTo>
                  <a:lnTo>
                    <a:pt x="8928" y="52247"/>
                  </a:lnTo>
                  <a:lnTo>
                    <a:pt x="7988" y="52247"/>
                  </a:lnTo>
                  <a:lnTo>
                    <a:pt x="7620" y="52006"/>
                  </a:lnTo>
                  <a:lnTo>
                    <a:pt x="7391" y="51447"/>
                  </a:lnTo>
                  <a:lnTo>
                    <a:pt x="7327" y="49707"/>
                  </a:lnTo>
                  <a:lnTo>
                    <a:pt x="7391" y="49491"/>
                  </a:lnTo>
                  <a:lnTo>
                    <a:pt x="7912" y="48983"/>
                  </a:lnTo>
                  <a:lnTo>
                    <a:pt x="8204" y="48869"/>
                  </a:lnTo>
                  <a:lnTo>
                    <a:pt x="8940" y="48869"/>
                  </a:lnTo>
                  <a:lnTo>
                    <a:pt x="9232" y="49022"/>
                  </a:lnTo>
                  <a:lnTo>
                    <a:pt x="9550" y="49491"/>
                  </a:lnTo>
                  <a:lnTo>
                    <a:pt x="9652" y="49707"/>
                  </a:lnTo>
                  <a:lnTo>
                    <a:pt x="9652" y="48412"/>
                  </a:lnTo>
                  <a:lnTo>
                    <a:pt x="9194" y="48196"/>
                  </a:lnTo>
                  <a:lnTo>
                    <a:pt x="8369" y="48196"/>
                  </a:lnTo>
                  <a:lnTo>
                    <a:pt x="8128" y="48247"/>
                  </a:lnTo>
                  <a:lnTo>
                    <a:pt x="7670" y="48475"/>
                  </a:lnTo>
                  <a:lnTo>
                    <a:pt x="7467" y="48628"/>
                  </a:lnTo>
                  <a:lnTo>
                    <a:pt x="7302" y="48844"/>
                  </a:lnTo>
                  <a:lnTo>
                    <a:pt x="7302" y="46634"/>
                  </a:lnTo>
                  <a:lnTo>
                    <a:pt x="6578" y="46634"/>
                  </a:lnTo>
                  <a:lnTo>
                    <a:pt x="6578" y="52768"/>
                  </a:lnTo>
                  <a:lnTo>
                    <a:pt x="7264" y="52768"/>
                  </a:lnTo>
                  <a:lnTo>
                    <a:pt x="7264" y="52197"/>
                  </a:lnTo>
                  <a:lnTo>
                    <a:pt x="7429" y="52412"/>
                  </a:lnTo>
                  <a:lnTo>
                    <a:pt x="7581" y="52565"/>
                  </a:lnTo>
                  <a:lnTo>
                    <a:pt x="7950" y="52819"/>
                  </a:lnTo>
                  <a:lnTo>
                    <a:pt x="8229" y="52908"/>
                  </a:lnTo>
                  <a:lnTo>
                    <a:pt x="9182" y="52908"/>
                  </a:lnTo>
                  <a:lnTo>
                    <a:pt x="9652" y="52679"/>
                  </a:lnTo>
                  <a:lnTo>
                    <a:pt x="9956" y="52247"/>
                  </a:lnTo>
                  <a:lnTo>
                    <a:pt x="10312" y="51765"/>
                  </a:lnTo>
                  <a:lnTo>
                    <a:pt x="10439" y="49491"/>
                  </a:lnTo>
                  <a:close/>
                </a:path>
                <a:path w="102870" h="70485">
                  <a:moveTo>
                    <a:pt x="10439" y="33997"/>
                  </a:moveTo>
                  <a:lnTo>
                    <a:pt x="10337" y="33655"/>
                  </a:lnTo>
                  <a:lnTo>
                    <a:pt x="10071" y="33362"/>
                  </a:lnTo>
                  <a:lnTo>
                    <a:pt x="9652" y="32905"/>
                  </a:lnTo>
                  <a:lnTo>
                    <a:pt x="9652" y="34213"/>
                  </a:lnTo>
                  <a:lnTo>
                    <a:pt x="9639" y="35941"/>
                  </a:lnTo>
                  <a:lnTo>
                    <a:pt x="9232" y="36588"/>
                  </a:lnTo>
                  <a:lnTo>
                    <a:pt x="8928" y="36753"/>
                  </a:lnTo>
                  <a:lnTo>
                    <a:pt x="7988" y="36753"/>
                  </a:lnTo>
                  <a:lnTo>
                    <a:pt x="7620" y="36499"/>
                  </a:lnTo>
                  <a:lnTo>
                    <a:pt x="7391" y="35941"/>
                  </a:lnTo>
                  <a:lnTo>
                    <a:pt x="7327" y="34213"/>
                  </a:lnTo>
                  <a:lnTo>
                    <a:pt x="7391" y="33997"/>
                  </a:lnTo>
                  <a:lnTo>
                    <a:pt x="9652" y="34213"/>
                  </a:lnTo>
                  <a:lnTo>
                    <a:pt x="9652" y="32905"/>
                  </a:lnTo>
                  <a:lnTo>
                    <a:pt x="9194" y="32689"/>
                  </a:lnTo>
                  <a:lnTo>
                    <a:pt x="8369" y="32689"/>
                  </a:lnTo>
                  <a:lnTo>
                    <a:pt x="8128" y="32753"/>
                  </a:lnTo>
                  <a:lnTo>
                    <a:pt x="7670" y="32981"/>
                  </a:lnTo>
                  <a:lnTo>
                    <a:pt x="7467" y="33134"/>
                  </a:lnTo>
                  <a:lnTo>
                    <a:pt x="7302" y="33350"/>
                  </a:lnTo>
                  <a:lnTo>
                    <a:pt x="7302" y="31140"/>
                  </a:lnTo>
                  <a:lnTo>
                    <a:pt x="6578" y="31140"/>
                  </a:lnTo>
                  <a:lnTo>
                    <a:pt x="6578" y="37274"/>
                  </a:lnTo>
                  <a:lnTo>
                    <a:pt x="7264" y="37274"/>
                  </a:lnTo>
                  <a:lnTo>
                    <a:pt x="7264" y="36703"/>
                  </a:lnTo>
                  <a:lnTo>
                    <a:pt x="7429" y="36906"/>
                  </a:lnTo>
                  <a:lnTo>
                    <a:pt x="7581" y="37071"/>
                  </a:lnTo>
                  <a:lnTo>
                    <a:pt x="7950" y="37325"/>
                  </a:lnTo>
                  <a:lnTo>
                    <a:pt x="8229" y="37414"/>
                  </a:lnTo>
                  <a:lnTo>
                    <a:pt x="9182" y="37414"/>
                  </a:lnTo>
                  <a:lnTo>
                    <a:pt x="9652" y="37172"/>
                  </a:lnTo>
                  <a:lnTo>
                    <a:pt x="9956" y="36753"/>
                  </a:lnTo>
                  <a:lnTo>
                    <a:pt x="10312" y="36258"/>
                  </a:lnTo>
                  <a:lnTo>
                    <a:pt x="10439" y="33997"/>
                  </a:lnTo>
                  <a:close/>
                </a:path>
                <a:path w="102870" h="70485">
                  <a:moveTo>
                    <a:pt x="10439" y="18503"/>
                  </a:moveTo>
                  <a:lnTo>
                    <a:pt x="10337" y="18148"/>
                  </a:lnTo>
                  <a:lnTo>
                    <a:pt x="10071" y="17868"/>
                  </a:lnTo>
                  <a:lnTo>
                    <a:pt x="9652" y="17411"/>
                  </a:lnTo>
                  <a:lnTo>
                    <a:pt x="9652" y="18707"/>
                  </a:lnTo>
                  <a:lnTo>
                    <a:pt x="9639" y="20447"/>
                  </a:lnTo>
                  <a:lnTo>
                    <a:pt x="9232" y="21082"/>
                  </a:lnTo>
                  <a:lnTo>
                    <a:pt x="8928" y="21247"/>
                  </a:lnTo>
                  <a:lnTo>
                    <a:pt x="7988" y="21247"/>
                  </a:lnTo>
                  <a:lnTo>
                    <a:pt x="7620" y="21005"/>
                  </a:lnTo>
                  <a:lnTo>
                    <a:pt x="7391" y="20447"/>
                  </a:lnTo>
                  <a:lnTo>
                    <a:pt x="7327" y="18707"/>
                  </a:lnTo>
                  <a:lnTo>
                    <a:pt x="7391" y="18503"/>
                  </a:lnTo>
                  <a:lnTo>
                    <a:pt x="7912" y="17995"/>
                  </a:lnTo>
                  <a:lnTo>
                    <a:pt x="8204" y="17868"/>
                  </a:lnTo>
                  <a:lnTo>
                    <a:pt x="8940" y="17868"/>
                  </a:lnTo>
                  <a:lnTo>
                    <a:pt x="9232" y="18021"/>
                  </a:lnTo>
                  <a:lnTo>
                    <a:pt x="9550" y="18503"/>
                  </a:lnTo>
                  <a:lnTo>
                    <a:pt x="9652" y="18707"/>
                  </a:lnTo>
                  <a:lnTo>
                    <a:pt x="9652" y="17411"/>
                  </a:lnTo>
                  <a:lnTo>
                    <a:pt x="9194" y="17195"/>
                  </a:lnTo>
                  <a:lnTo>
                    <a:pt x="8369" y="17195"/>
                  </a:lnTo>
                  <a:lnTo>
                    <a:pt x="8128" y="17259"/>
                  </a:lnTo>
                  <a:lnTo>
                    <a:pt x="7670" y="17475"/>
                  </a:lnTo>
                  <a:lnTo>
                    <a:pt x="7467" y="17640"/>
                  </a:lnTo>
                  <a:lnTo>
                    <a:pt x="7302" y="17856"/>
                  </a:lnTo>
                  <a:lnTo>
                    <a:pt x="7302" y="15633"/>
                  </a:lnTo>
                  <a:lnTo>
                    <a:pt x="6578" y="15633"/>
                  </a:lnTo>
                  <a:lnTo>
                    <a:pt x="6578" y="21767"/>
                  </a:lnTo>
                  <a:lnTo>
                    <a:pt x="7264" y="21767"/>
                  </a:lnTo>
                  <a:lnTo>
                    <a:pt x="7264" y="21196"/>
                  </a:lnTo>
                  <a:lnTo>
                    <a:pt x="7429" y="21412"/>
                  </a:lnTo>
                  <a:lnTo>
                    <a:pt x="7581" y="21564"/>
                  </a:lnTo>
                  <a:lnTo>
                    <a:pt x="7950" y="21831"/>
                  </a:lnTo>
                  <a:lnTo>
                    <a:pt x="8229" y="21920"/>
                  </a:lnTo>
                  <a:lnTo>
                    <a:pt x="9182" y="21920"/>
                  </a:lnTo>
                  <a:lnTo>
                    <a:pt x="9652" y="21678"/>
                  </a:lnTo>
                  <a:lnTo>
                    <a:pt x="9956" y="21247"/>
                  </a:lnTo>
                  <a:lnTo>
                    <a:pt x="10312" y="20764"/>
                  </a:lnTo>
                  <a:lnTo>
                    <a:pt x="10439" y="18503"/>
                  </a:lnTo>
                  <a:close/>
                </a:path>
                <a:path w="102870" h="70485">
                  <a:moveTo>
                    <a:pt x="15570" y="68910"/>
                  </a:moveTo>
                  <a:lnTo>
                    <a:pt x="10833" y="68910"/>
                  </a:lnTo>
                  <a:lnTo>
                    <a:pt x="10833" y="69329"/>
                  </a:lnTo>
                  <a:lnTo>
                    <a:pt x="15570" y="69329"/>
                  </a:lnTo>
                  <a:lnTo>
                    <a:pt x="15570" y="68910"/>
                  </a:lnTo>
                  <a:close/>
                </a:path>
                <a:path w="102870" h="70485">
                  <a:moveTo>
                    <a:pt x="15570" y="53416"/>
                  </a:moveTo>
                  <a:lnTo>
                    <a:pt x="10833" y="53416"/>
                  </a:lnTo>
                  <a:lnTo>
                    <a:pt x="10833" y="53835"/>
                  </a:lnTo>
                  <a:lnTo>
                    <a:pt x="15570" y="53835"/>
                  </a:lnTo>
                  <a:lnTo>
                    <a:pt x="15570" y="53416"/>
                  </a:lnTo>
                  <a:close/>
                </a:path>
                <a:path w="102870" h="70485">
                  <a:moveTo>
                    <a:pt x="15570" y="37909"/>
                  </a:moveTo>
                  <a:lnTo>
                    <a:pt x="10833" y="37909"/>
                  </a:lnTo>
                  <a:lnTo>
                    <a:pt x="10833" y="38341"/>
                  </a:lnTo>
                  <a:lnTo>
                    <a:pt x="15570" y="38341"/>
                  </a:lnTo>
                  <a:lnTo>
                    <a:pt x="15570" y="37909"/>
                  </a:lnTo>
                  <a:close/>
                </a:path>
                <a:path w="102870" h="70485">
                  <a:moveTo>
                    <a:pt x="15570" y="22415"/>
                  </a:moveTo>
                  <a:lnTo>
                    <a:pt x="10833" y="22415"/>
                  </a:lnTo>
                  <a:lnTo>
                    <a:pt x="10833" y="22834"/>
                  </a:lnTo>
                  <a:lnTo>
                    <a:pt x="15570" y="22834"/>
                  </a:lnTo>
                  <a:lnTo>
                    <a:pt x="15570" y="22415"/>
                  </a:lnTo>
                  <a:close/>
                </a:path>
                <a:path w="102870" h="70485">
                  <a:moveTo>
                    <a:pt x="18313" y="17233"/>
                  </a:moveTo>
                  <a:lnTo>
                    <a:pt x="18072" y="17208"/>
                  </a:lnTo>
                  <a:lnTo>
                    <a:pt x="17767" y="17208"/>
                  </a:lnTo>
                  <a:lnTo>
                    <a:pt x="17500" y="17322"/>
                  </a:lnTo>
                  <a:lnTo>
                    <a:pt x="17056" y="17754"/>
                  </a:lnTo>
                  <a:lnTo>
                    <a:pt x="16903" y="17932"/>
                  </a:lnTo>
                  <a:lnTo>
                    <a:pt x="16852" y="18084"/>
                  </a:lnTo>
                  <a:lnTo>
                    <a:pt x="16852" y="17310"/>
                  </a:lnTo>
                  <a:lnTo>
                    <a:pt x="16141" y="17310"/>
                  </a:lnTo>
                  <a:lnTo>
                    <a:pt x="16141" y="21767"/>
                  </a:lnTo>
                  <a:lnTo>
                    <a:pt x="16891" y="21767"/>
                  </a:lnTo>
                  <a:lnTo>
                    <a:pt x="16891" y="18897"/>
                  </a:lnTo>
                  <a:lnTo>
                    <a:pt x="16992" y="18605"/>
                  </a:lnTo>
                  <a:lnTo>
                    <a:pt x="17399" y="18122"/>
                  </a:lnTo>
                  <a:lnTo>
                    <a:pt x="17678" y="18008"/>
                  </a:lnTo>
                  <a:lnTo>
                    <a:pt x="18059" y="18008"/>
                  </a:lnTo>
                  <a:lnTo>
                    <a:pt x="18313" y="18021"/>
                  </a:lnTo>
                  <a:lnTo>
                    <a:pt x="18313" y="17233"/>
                  </a:lnTo>
                  <a:close/>
                </a:path>
                <a:path w="102870" h="70485">
                  <a:moveTo>
                    <a:pt x="19748" y="31140"/>
                  </a:moveTo>
                  <a:lnTo>
                    <a:pt x="19037" y="31140"/>
                  </a:lnTo>
                  <a:lnTo>
                    <a:pt x="19037" y="33388"/>
                  </a:lnTo>
                  <a:lnTo>
                    <a:pt x="18948" y="34061"/>
                  </a:lnTo>
                  <a:lnTo>
                    <a:pt x="18948" y="36029"/>
                  </a:lnTo>
                  <a:lnTo>
                    <a:pt x="18503" y="36614"/>
                  </a:lnTo>
                  <a:lnTo>
                    <a:pt x="18211" y="36766"/>
                  </a:lnTo>
                  <a:lnTo>
                    <a:pt x="17424" y="36766"/>
                  </a:lnTo>
                  <a:lnTo>
                    <a:pt x="17106" y="36614"/>
                  </a:lnTo>
                  <a:lnTo>
                    <a:pt x="16725" y="36029"/>
                  </a:lnTo>
                  <a:lnTo>
                    <a:pt x="16713" y="34112"/>
                  </a:lnTo>
                  <a:lnTo>
                    <a:pt x="17183" y="33528"/>
                  </a:lnTo>
                  <a:lnTo>
                    <a:pt x="17487" y="33388"/>
                  </a:lnTo>
                  <a:lnTo>
                    <a:pt x="18199" y="33388"/>
                  </a:lnTo>
                  <a:lnTo>
                    <a:pt x="18478" y="33515"/>
                  </a:lnTo>
                  <a:lnTo>
                    <a:pt x="18948" y="34061"/>
                  </a:lnTo>
                  <a:lnTo>
                    <a:pt x="18948" y="33299"/>
                  </a:lnTo>
                  <a:lnTo>
                    <a:pt x="18707" y="33032"/>
                  </a:lnTo>
                  <a:lnTo>
                    <a:pt x="18338" y="32804"/>
                  </a:lnTo>
                  <a:lnTo>
                    <a:pt x="18059" y="32727"/>
                  </a:lnTo>
                  <a:lnTo>
                    <a:pt x="17106" y="32727"/>
                  </a:lnTo>
                  <a:lnTo>
                    <a:pt x="16675" y="32943"/>
                  </a:lnTo>
                  <a:lnTo>
                    <a:pt x="15963" y="33921"/>
                  </a:lnTo>
                  <a:lnTo>
                    <a:pt x="15913" y="34112"/>
                  </a:lnTo>
                  <a:lnTo>
                    <a:pt x="15989" y="36385"/>
                  </a:lnTo>
                  <a:lnTo>
                    <a:pt x="16713" y="37223"/>
                  </a:lnTo>
                  <a:lnTo>
                    <a:pt x="17132" y="37426"/>
                  </a:lnTo>
                  <a:lnTo>
                    <a:pt x="17945" y="37426"/>
                  </a:lnTo>
                  <a:lnTo>
                    <a:pt x="18211" y="37363"/>
                  </a:lnTo>
                  <a:lnTo>
                    <a:pt x="18694" y="37122"/>
                  </a:lnTo>
                  <a:lnTo>
                    <a:pt x="18897" y="36918"/>
                  </a:lnTo>
                  <a:lnTo>
                    <a:pt x="18999" y="36766"/>
                  </a:lnTo>
                  <a:lnTo>
                    <a:pt x="19075" y="37274"/>
                  </a:lnTo>
                  <a:lnTo>
                    <a:pt x="19748" y="37274"/>
                  </a:lnTo>
                  <a:lnTo>
                    <a:pt x="19748" y="36652"/>
                  </a:lnTo>
                  <a:lnTo>
                    <a:pt x="19748" y="31140"/>
                  </a:lnTo>
                  <a:close/>
                </a:path>
                <a:path w="102870" h="70485">
                  <a:moveTo>
                    <a:pt x="19913" y="49491"/>
                  </a:moveTo>
                  <a:lnTo>
                    <a:pt x="19812" y="49149"/>
                  </a:lnTo>
                  <a:lnTo>
                    <a:pt x="19558" y="48869"/>
                  </a:lnTo>
                  <a:lnTo>
                    <a:pt x="19138" y="48425"/>
                  </a:lnTo>
                  <a:lnTo>
                    <a:pt x="19138" y="49707"/>
                  </a:lnTo>
                  <a:lnTo>
                    <a:pt x="19113" y="51447"/>
                  </a:lnTo>
                  <a:lnTo>
                    <a:pt x="18707" y="52082"/>
                  </a:lnTo>
                  <a:lnTo>
                    <a:pt x="18415" y="52247"/>
                  </a:lnTo>
                  <a:lnTo>
                    <a:pt x="17475" y="52247"/>
                  </a:lnTo>
                  <a:lnTo>
                    <a:pt x="17106" y="52006"/>
                  </a:lnTo>
                  <a:lnTo>
                    <a:pt x="16878" y="51447"/>
                  </a:lnTo>
                  <a:lnTo>
                    <a:pt x="16814" y="49707"/>
                  </a:lnTo>
                  <a:lnTo>
                    <a:pt x="16878" y="49491"/>
                  </a:lnTo>
                  <a:lnTo>
                    <a:pt x="17386" y="48983"/>
                  </a:lnTo>
                  <a:lnTo>
                    <a:pt x="17691" y="48869"/>
                  </a:lnTo>
                  <a:lnTo>
                    <a:pt x="18415" y="48869"/>
                  </a:lnTo>
                  <a:lnTo>
                    <a:pt x="18707" y="49022"/>
                  </a:lnTo>
                  <a:lnTo>
                    <a:pt x="19024" y="49491"/>
                  </a:lnTo>
                  <a:lnTo>
                    <a:pt x="19138" y="49707"/>
                  </a:lnTo>
                  <a:lnTo>
                    <a:pt x="19138" y="48425"/>
                  </a:lnTo>
                  <a:lnTo>
                    <a:pt x="18669" y="48196"/>
                  </a:lnTo>
                  <a:lnTo>
                    <a:pt x="17843" y="48196"/>
                  </a:lnTo>
                  <a:lnTo>
                    <a:pt x="17602" y="48247"/>
                  </a:lnTo>
                  <a:lnTo>
                    <a:pt x="17145" y="48475"/>
                  </a:lnTo>
                  <a:lnTo>
                    <a:pt x="16954" y="48628"/>
                  </a:lnTo>
                  <a:lnTo>
                    <a:pt x="16789" y="48844"/>
                  </a:lnTo>
                  <a:lnTo>
                    <a:pt x="16789" y="46634"/>
                  </a:lnTo>
                  <a:lnTo>
                    <a:pt x="16065" y="46634"/>
                  </a:lnTo>
                  <a:lnTo>
                    <a:pt x="16065" y="52768"/>
                  </a:lnTo>
                  <a:lnTo>
                    <a:pt x="16751" y="52768"/>
                  </a:lnTo>
                  <a:lnTo>
                    <a:pt x="16751" y="52197"/>
                  </a:lnTo>
                  <a:lnTo>
                    <a:pt x="16903" y="52412"/>
                  </a:lnTo>
                  <a:lnTo>
                    <a:pt x="17056" y="52565"/>
                  </a:lnTo>
                  <a:lnTo>
                    <a:pt x="17424" y="52819"/>
                  </a:lnTo>
                  <a:lnTo>
                    <a:pt x="17716" y="52908"/>
                  </a:lnTo>
                  <a:lnTo>
                    <a:pt x="18656" y="52908"/>
                  </a:lnTo>
                  <a:lnTo>
                    <a:pt x="19126" y="52679"/>
                  </a:lnTo>
                  <a:lnTo>
                    <a:pt x="19443" y="52247"/>
                  </a:lnTo>
                  <a:lnTo>
                    <a:pt x="19799" y="51765"/>
                  </a:lnTo>
                  <a:lnTo>
                    <a:pt x="19913" y="49491"/>
                  </a:lnTo>
                  <a:close/>
                </a:path>
                <a:path w="102870" h="70485">
                  <a:moveTo>
                    <a:pt x="20129" y="67729"/>
                  </a:moveTo>
                  <a:lnTo>
                    <a:pt x="19773" y="67754"/>
                  </a:lnTo>
                  <a:lnTo>
                    <a:pt x="19634" y="65989"/>
                  </a:lnTo>
                  <a:lnTo>
                    <a:pt x="19545" y="64325"/>
                  </a:lnTo>
                  <a:lnTo>
                    <a:pt x="19469" y="64185"/>
                  </a:lnTo>
                  <a:lnTo>
                    <a:pt x="18884" y="63842"/>
                  </a:lnTo>
                  <a:lnTo>
                    <a:pt x="18884" y="65989"/>
                  </a:lnTo>
                  <a:lnTo>
                    <a:pt x="18884" y="67056"/>
                  </a:lnTo>
                  <a:lnTo>
                    <a:pt x="18681" y="67386"/>
                  </a:lnTo>
                  <a:lnTo>
                    <a:pt x="18008" y="67703"/>
                  </a:lnTo>
                  <a:lnTo>
                    <a:pt x="17754" y="67767"/>
                  </a:lnTo>
                  <a:lnTo>
                    <a:pt x="17272" y="67767"/>
                  </a:lnTo>
                  <a:lnTo>
                    <a:pt x="16929" y="67589"/>
                  </a:lnTo>
                  <a:lnTo>
                    <a:pt x="16802" y="66573"/>
                  </a:lnTo>
                  <a:lnTo>
                    <a:pt x="17170" y="66370"/>
                  </a:lnTo>
                  <a:lnTo>
                    <a:pt x="17373" y="66319"/>
                  </a:lnTo>
                  <a:lnTo>
                    <a:pt x="18237" y="66205"/>
                  </a:lnTo>
                  <a:lnTo>
                    <a:pt x="18669" y="66090"/>
                  </a:lnTo>
                  <a:lnTo>
                    <a:pt x="18884" y="65989"/>
                  </a:lnTo>
                  <a:lnTo>
                    <a:pt x="18884" y="63842"/>
                  </a:lnTo>
                  <a:lnTo>
                    <a:pt x="18389" y="63690"/>
                  </a:lnTo>
                  <a:lnTo>
                    <a:pt x="17411" y="63690"/>
                  </a:lnTo>
                  <a:lnTo>
                    <a:pt x="16141" y="65163"/>
                  </a:lnTo>
                  <a:lnTo>
                    <a:pt x="16840" y="65163"/>
                  </a:lnTo>
                  <a:lnTo>
                    <a:pt x="16929" y="64757"/>
                  </a:lnTo>
                  <a:lnTo>
                    <a:pt x="17183" y="64427"/>
                  </a:lnTo>
                  <a:lnTo>
                    <a:pt x="17462" y="64325"/>
                  </a:lnTo>
                  <a:lnTo>
                    <a:pt x="18186" y="64325"/>
                  </a:lnTo>
                  <a:lnTo>
                    <a:pt x="18440" y="64376"/>
                  </a:lnTo>
                  <a:lnTo>
                    <a:pt x="18808" y="64617"/>
                  </a:lnTo>
                  <a:lnTo>
                    <a:pt x="18796" y="65455"/>
                  </a:lnTo>
                  <a:lnTo>
                    <a:pt x="16891" y="65760"/>
                  </a:lnTo>
                  <a:lnTo>
                    <a:pt x="16560" y="65900"/>
                  </a:lnTo>
                  <a:lnTo>
                    <a:pt x="16027" y="66370"/>
                  </a:lnTo>
                  <a:lnTo>
                    <a:pt x="16129" y="67868"/>
                  </a:lnTo>
                  <a:lnTo>
                    <a:pt x="16548" y="68262"/>
                  </a:lnTo>
                  <a:lnTo>
                    <a:pt x="16903" y="68402"/>
                  </a:lnTo>
                  <a:lnTo>
                    <a:pt x="17665" y="68402"/>
                  </a:lnTo>
                  <a:lnTo>
                    <a:pt x="17970" y="68338"/>
                  </a:lnTo>
                  <a:lnTo>
                    <a:pt x="18542" y="68033"/>
                  </a:lnTo>
                  <a:lnTo>
                    <a:pt x="18770" y="67868"/>
                  </a:lnTo>
                  <a:lnTo>
                    <a:pt x="18923" y="67665"/>
                  </a:lnTo>
                  <a:lnTo>
                    <a:pt x="19024" y="68033"/>
                  </a:lnTo>
                  <a:lnTo>
                    <a:pt x="19164" y="68262"/>
                  </a:lnTo>
                  <a:lnTo>
                    <a:pt x="19354" y="68351"/>
                  </a:lnTo>
                  <a:lnTo>
                    <a:pt x="19723" y="68351"/>
                  </a:lnTo>
                  <a:lnTo>
                    <a:pt x="20104" y="68287"/>
                  </a:lnTo>
                  <a:lnTo>
                    <a:pt x="20129" y="67754"/>
                  </a:lnTo>
                  <a:close/>
                </a:path>
                <a:path w="102870" h="70485">
                  <a:moveTo>
                    <a:pt x="21628" y="62141"/>
                  </a:moveTo>
                  <a:lnTo>
                    <a:pt x="20878" y="62141"/>
                  </a:lnTo>
                  <a:lnTo>
                    <a:pt x="20878" y="68262"/>
                  </a:lnTo>
                  <a:lnTo>
                    <a:pt x="21628" y="68262"/>
                  </a:lnTo>
                  <a:lnTo>
                    <a:pt x="21628" y="62141"/>
                  </a:lnTo>
                  <a:close/>
                </a:path>
                <a:path w="102870" h="70485">
                  <a:moveTo>
                    <a:pt x="21628" y="46659"/>
                  </a:moveTo>
                  <a:lnTo>
                    <a:pt x="20878" y="46659"/>
                  </a:lnTo>
                  <a:lnTo>
                    <a:pt x="20878" y="52768"/>
                  </a:lnTo>
                  <a:lnTo>
                    <a:pt x="21628" y="52768"/>
                  </a:lnTo>
                  <a:lnTo>
                    <a:pt x="21628" y="46659"/>
                  </a:lnTo>
                  <a:close/>
                </a:path>
                <a:path w="102870" h="70485">
                  <a:moveTo>
                    <a:pt x="22961" y="21234"/>
                  </a:moveTo>
                  <a:lnTo>
                    <a:pt x="22618" y="21259"/>
                  </a:lnTo>
                  <a:lnTo>
                    <a:pt x="22466" y="19507"/>
                  </a:lnTo>
                  <a:lnTo>
                    <a:pt x="22377" y="17830"/>
                  </a:lnTo>
                  <a:lnTo>
                    <a:pt x="22313" y="17703"/>
                  </a:lnTo>
                  <a:lnTo>
                    <a:pt x="21717" y="17348"/>
                  </a:lnTo>
                  <a:lnTo>
                    <a:pt x="21717" y="19507"/>
                  </a:lnTo>
                  <a:lnTo>
                    <a:pt x="21717" y="20561"/>
                  </a:lnTo>
                  <a:lnTo>
                    <a:pt x="21513" y="20891"/>
                  </a:lnTo>
                  <a:lnTo>
                    <a:pt x="20840" y="21221"/>
                  </a:lnTo>
                  <a:lnTo>
                    <a:pt x="20586" y="21285"/>
                  </a:lnTo>
                  <a:lnTo>
                    <a:pt x="20116" y="21285"/>
                  </a:lnTo>
                  <a:lnTo>
                    <a:pt x="19989" y="21247"/>
                  </a:lnTo>
                  <a:lnTo>
                    <a:pt x="19773" y="21094"/>
                  </a:lnTo>
                  <a:lnTo>
                    <a:pt x="19646" y="20091"/>
                  </a:lnTo>
                  <a:lnTo>
                    <a:pt x="20015" y="19875"/>
                  </a:lnTo>
                  <a:lnTo>
                    <a:pt x="20218" y="19824"/>
                  </a:lnTo>
                  <a:lnTo>
                    <a:pt x="21082" y="19710"/>
                  </a:lnTo>
                  <a:lnTo>
                    <a:pt x="21513" y="19608"/>
                  </a:lnTo>
                  <a:lnTo>
                    <a:pt x="21717" y="19507"/>
                  </a:lnTo>
                  <a:lnTo>
                    <a:pt x="21717" y="17348"/>
                  </a:lnTo>
                  <a:lnTo>
                    <a:pt x="21221" y="17208"/>
                  </a:lnTo>
                  <a:lnTo>
                    <a:pt x="20256" y="17208"/>
                  </a:lnTo>
                  <a:lnTo>
                    <a:pt x="18973" y="18669"/>
                  </a:lnTo>
                  <a:lnTo>
                    <a:pt x="19672" y="18669"/>
                  </a:lnTo>
                  <a:lnTo>
                    <a:pt x="19761" y="18275"/>
                  </a:lnTo>
                  <a:lnTo>
                    <a:pt x="20015" y="17945"/>
                  </a:lnTo>
                  <a:lnTo>
                    <a:pt x="20294" y="17830"/>
                  </a:lnTo>
                  <a:lnTo>
                    <a:pt x="21031" y="17830"/>
                  </a:lnTo>
                  <a:lnTo>
                    <a:pt x="21285" y="17894"/>
                  </a:lnTo>
                  <a:lnTo>
                    <a:pt x="21653" y="18122"/>
                  </a:lnTo>
                  <a:lnTo>
                    <a:pt x="21628" y="18973"/>
                  </a:lnTo>
                  <a:lnTo>
                    <a:pt x="19735" y="19278"/>
                  </a:lnTo>
                  <a:lnTo>
                    <a:pt x="19392" y="19405"/>
                  </a:lnTo>
                  <a:lnTo>
                    <a:pt x="18872" y="19875"/>
                  </a:lnTo>
                  <a:lnTo>
                    <a:pt x="18973" y="21386"/>
                  </a:lnTo>
                  <a:lnTo>
                    <a:pt x="19380" y="21780"/>
                  </a:lnTo>
                  <a:lnTo>
                    <a:pt x="19735" y="21920"/>
                  </a:lnTo>
                  <a:lnTo>
                    <a:pt x="20497" y="21920"/>
                  </a:lnTo>
                  <a:lnTo>
                    <a:pt x="20815" y="21844"/>
                  </a:lnTo>
                  <a:lnTo>
                    <a:pt x="21386" y="21551"/>
                  </a:lnTo>
                  <a:lnTo>
                    <a:pt x="21602" y="21386"/>
                  </a:lnTo>
                  <a:lnTo>
                    <a:pt x="21755" y="21183"/>
                  </a:lnTo>
                  <a:lnTo>
                    <a:pt x="21856" y="21551"/>
                  </a:lnTo>
                  <a:lnTo>
                    <a:pt x="22009" y="21780"/>
                  </a:lnTo>
                  <a:lnTo>
                    <a:pt x="22186" y="21869"/>
                  </a:lnTo>
                  <a:lnTo>
                    <a:pt x="22555" y="21869"/>
                  </a:lnTo>
                  <a:lnTo>
                    <a:pt x="22936" y="21793"/>
                  </a:lnTo>
                  <a:lnTo>
                    <a:pt x="22961" y="21259"/>
                  </a:lnTo>
                  <a:close/>
                </a:path>
                <a:path w="102870" h="70485">
                  <a:moveTo>
                    <a:pt x="23520" y="62141"/>
                  </a:moveTo>
                  <a:lnTo>
                    <a:pt x="22771" y="62141"/>
                  </a:lnTo>
                  <a:lnTo>
                    <a:pt x="22771" y="68262"/>
                  </a:lnTo>
                  <a:lnTo>
                    <a:pt x="23520" y="68262"/>
                  </a:lnTo>
                  <a:lnTo>
                    <a:pt x="23520" y="62141"/>
                  </a:lnTo>
                  <a:close/>
                </a:path>
                <a:path w="102870" h="70485">
                  <a:moveTo>
                    <a:pt x="24676" y="34683"/>
                  </a:moveTo>
                  <a:lnTo>
                    <a:pt x="23901" y="33070"/>
                  </a:lnTo>
                  <a:lnTo>
                    <a:pt x="23901" y="34683"/>
                  </a:lnTo>
                  <a:lnTo>
                    <a:pt x="21424" y="34683"/>
                  </a:lnTo>
                  <a:lnTo>
                    <a:pt x="21437" y="34353"/>
                  </a:lnTo>
                  <a:lnTo>
                    <a:pt x="21564" y="33985"/>
                  </a:lnTo>
                  <a:lnTo>
                    <a:pt x="22034" y="33489"/>
                  </a:lnTo>
                  <a:lnTo>
                    <a:pt x="22326" y="33362"/>
                  </a:lnTo>
                  <a:lnTo>
                    <a:pt x="23152" y="33362"/>
                  </a:lnTo>
                  <a:lnTo>
                    <a:pt x="23495" y="33553"/>
                  </a:lnTo>
                  <a:lnTo>
                    <a:pt x="23749" y="33997"/>
                  </a:lnTo>
                  <a:lnTo>
                    <a:pt x="23863" y="34302"/>
                  </a:lnTo>
                  <a:lnTo>
                    <a:pt x="23901" y="34683"/>
                  </a:lnTo>
                  <a:lnTo>
                    <a:pt x="23901" y="33070"/>
                  </a:lnTo>
                  <a:lnTo>
                    <a:pt x="23329" y="32778"/>
                  </a:lnTo>
                  <a:lnTo>
                    <a:pt x="23037" y="32715"/>
                  </a:lnTo>
                  <a:lnTo>
                    <a:pt x="22085" y="32715"/>
                  </a:lnTo>
                  <a:lnTo>
                    <a:pt x="21577" y="32931"/>
                  </a:lnTo>
                  <a:lnTo>
                    <a:pt x="20802" y="33832"/>
                  </a:lnTo>
                  <a:lnTo>
                    <a:pt x="20713" y="34099"/>
                  </a:lnTo>
                  <a:lnTo>
                    <a:pt x="20802" y="36423"/>
                  </a:lnTo>
                  <a:lnTo>
                    <a:pt x="21577" y="37223"/>
                  </a:lnTo>
                  <a:lnTo>
                    <a:pt x="22047" y="37426"/>
                  </a:lnTo>
                  <a:lnTo>
                    <a:pt x="22821" y="37426"/>
                  </a:lnTo>
                  <a:lnTo>
                    <a:pt x="24612" y="35864"/>
                  </a:lnTo>
                  <a:lnTo>
                    <a:pt x="23876" y="35864"/>
                  </a:lnTo>
                  <a:lnTo>
                    <a:pt x="23812" y="36093"/>
                  </a:lnTo>
                  <a:lnTo>
                    <a:pt x="23736" y="36245"/>
                  </a:lnTo>
                  <a:lnTo>
                    <a:pt x="23368" y="36652"/>
                  </a:lnTo>
                  <a:lnTo>
                    <a:pt x="23050" y="36779"/>
                  </a:lnTo>
                  <a:lnTo>
                    <a:pt x="22237" y="36779"/>
                  </a:lnTo>
                  <a:lnTo>
                    <a:pt x="21958" y="36652"/>
                  </a:lnTo>
                  <a:lnTo>
                    <a:pt x="21526" y="36093"/>
                  </a:lnTo>
                  <a:lnTo>
                    <a:pt x="21412" y="35280"/>
                  </a:lnTo>
                  <a:lnTo>
                    <a:pt x="24676" y="35280"/>
                  </a:lnTo>
                  <a:lnTo>
                    <a:pt x="24676" y="34683"/>
                  </a:lnTo>
                  <a:close/>
                </a:path>
                <a:path w="102870" h="70485">
                  <a:moveTo>
                    <a:pt x="26365" y="31153"/>
                  </a:moveTo>
                  <a:lnTo>
                    <a:pt x="25615" y="31153"/>
                  </a:lnTo>
                  <a:lnTo>
                    <a:pt x="25615" y="37274"/>
                  </a:lnTo>
                  <a:lnTo>
                    <a:pt x="26365" y="37274"/>
                  </a:lnTo>
                  <a:lnTo>
                    <a:pt x="26365" y="31153"/>
                  </a:lnTo>
                  <a:close/>
                </a:path>
                <a:path w="102870" h="70485">
                  <a:moveTo>
                    <a:pt x="26606" y="49707"/>
                  </a:moveTo>
                  <a:lnTo>
                    <a:pt x="26403" y="49136"/>
                  </a:lnTo>
                  <a:lnTo>
                    <a:pt x="26085" y="48831"/>
                  </a:lnTo>
                  <a:lnTo>
                    <a:pt x="25742" y="48514"/>
                  </a:lnTo>
                  <a:lnTo>
                    <a:pt x="25742" y="49707"/>
                  </a:lnTo>
                  <a:lnTo>
                    <a:pt x="25654" y="51485"/>
                  </a:lnTo>
                  <a:lnTo>
                    <a:pt x="25361" y="52095"/>
                  </a:lnTo>
                  <a:lnTo>
                    <a:pt x="25019" y="52285"/>
                  </a:lnTo>
                  <a:lnTo>
                    <a:pt x="24066" y="52285"/>
                  </a:lnTo>
                  <a:lnTo>
                    <a:pt x="23736" y="52120"/>
                  </a:lnTo>
                  <a:lnTo>
                    <a:pt x="23329" y="51485"/>
                  </a:lnTo>
                  <a:lnTo>
                    <a:pt x="23329" y="49707"/>
                  </a:lnTo>
                  <a:lnTo>
                    <a:pt x="23736" y="49009"/>
                  </a:lnTo>
                  <a:lnTo>
                    <a:pt x="24066" y="48831"/>
                  </a:lnTo>
                  <a:lnTo>
                    <a:pt x="25044" y="48831"/>
                  </a:lnTo>
                  <a:lnTo>
                    <a:pt x="25349" y="49009"/>
                  </a:lnTo>
                  <a:lnTo>
                    <a:pt x="25450" y="49136"/>
                  </a:lnTo>
                  <a:lnTo>
                    <a:pt x="25742" y="49707"/>
                  </a:lnTo>
                  <a:lnTo>
                    <a:pt x="25742" y="48514"/>
                  </a:lnTo>
                  <a:lnTo>
                    <a:pt x="25603" y="48374"/>
                  </a:lnTo>
                  <a:lnTo>
                    <a:pt x="25120" y="48183"/>
                  </a:lnTo>
                  <a:lnTo>
                    <a:pt x="23914" y="48183"/>
                  </a:lnTo>
                  <a:lnTo>
                    <a:pt x="23393" y="48399"/>
                  </a:lnTo>
                  <a:lnTo>
                    <a:pt x="22644" y="49288"/>
                  </a:lnTo>
                  <a:lnTo>
                    <a:pt x="22504" y="49707"/>
                  </a:lnTo>
                  <a:lnTo>
                    <a:pt x="22631" y="51892"/>
                  </a:lnTo>
                  <a:lnTo>
                    <a:pt x="23355" y="52717"/>
                  </a:lnTo>
                  <a:lnTo>
                    <a:pt x="23837" y="52920"/>
                  </a:lnTo>
                  <a:lnTo>
                    <a:pt x="25184" y="52920"/>
                  </a:lnTo>
                  <a:lnTo>
                    <a:pt x="25730" y="52692"/>
                  </a:lnTo>
                  <a:lnTo>
                    <a:pt x="26035" y="52285"/>
                  </a:lnTo>
                  <a:lnTo>
                    <a:pt x="26428" y="51752"/>
                  </a:lnTo>
                  <a:lnTo>
                    <a:pt x="26504" y="51485"/>
                  </a:lnTo>
                  <a:lnTo>
                    <a:pt x="26606" y="49707"/>
                  </a:lnTo>
                  <a:close/>
                </a:path>
                <a:path w="102870" h="70485">
                  <a:moveTo>
                    <a:pt x="27330" y="18465"/>
                  </a:moveTo>
                  <a:lnTo>
                    <a:pt x="27266" y="18110"/>
                  </a:lnTo>
                  <a:lnTo>
                    <a:pt x="26924" y="17437"/>
                  </a:lnTo>
                  <a:lnTo>
                    <a:pt x="26504" y="17208"/>
                  </a:lnTo>
                  <a:lnTo>
                    <a:pt x="25577" y="17208"/>
                  </a:lnTo>
                  <a:lnTo>
                    <a:pt x="25311" y="17272"/>
                  </a:lnTo>
                  <a:lnTo>
                    <a:pt x="24841" y="17500"/>
                  </a:lnTo>
                  <a:lnTo>
                    <a:pt x="24625" y="17691"/>
                  </a:lnTo>
                  <a:lnTo>
                    <a:pt x="24409" y="17945"/>
                  </a:lnTo>
                  <a:lnTo>
                    <a:pt x="24409" y="17310"/>
                  </a:lnTo>
                  <a:lnTo>
                    <a:pt x="23698" y="17310"/>
                  </a:lnTo>
                  <a:lnTo>
                    <a:pt x="23698" y="21767"/>
                  </a:lnTo>
                  <a:lnTo>
                    <a:pt x="24447" y="21767"/>
                  </a:lnTo>
                  <a:lnTo>
                    <a:pt x="24447" y="19138"/>
                  </a:lnTo>
                  <a:lnTo>
                    <a:pt x="24460" y="18923"/>
                  </a:lnTo>
                  <a:lnTo>
                    <a:pt x="25539" y="17894"/>
                  </a:lnTo>
                  <a:lnTo>
                    <a:pt x="26073" y="17894"/>
                  </a:lnTo>
                  <a:lnTo>
                    <a:pt x="26314" y="18034"/>
                  </a:lnTo>
                  <a:lnTo>
                    <a:pt x="26530" y="18465"/>
                  </a:lnTo>
                  <a:lnTo>
                    <a:pt x="26568" y="18694"/>
                  </a:lnTo>
                  <a:lnTo>
                    <a:pt x="26568" y="21767"/>
                  </a:lnTo>
                  <a:lnTo>
                    <a:pt x="27330" y="21767"/>
                  </a:lnTo>
                  <a:lnTo>
                    <a:pt x="27330" y="18465"/>
                  </a:lnTo>
                  <a:close/>
                </a:path>
                <a:path w="102870" h="70485">
                  <a:moveTo>
                    <a:pt x="28498" y="65189"/>
                  </a:moveTo>
                  <a:lnTo>
                    <a:pt x="28295" y="64630"/>
                  </a:lnTo>
                  <a:lnTo>
                    <a:pt x="27978" y="64325"/>
                  </a:lnTo>
                  <a:lnTo>
                    <a:pt x="27635" y="63995"/>
                  </a:lnTo>
                  <a:lnTo>
                    <a:pt x="27635" y="65189"/>
                  </a:lnTo>
                  <a:lnTo>
                    <a:pt x="27546" y="66979"/>
                  </a:lnTo>
                  <a:lnTo>
                    <a:pt x="27254" y="67589"/>
                  </a:lnTo>
                  <a:lnTo>
                    <a:pt x="26911" y="67779"/>
                  </a:lnTo>
                  <a:lnTo>
                    <a:pt x="25958" y="67779"/>
                  </a:lnTo>
                  <a:lnTo>
                    <a:pt x="25628" y="67614"/>
                  </a:lnTo>
                  <a:lnTo>
                    <a:pt x="25222" y="66979"/>
                  </a:lnTo>
                  <a:lnTo>
                    <a:pt x="25222" y="65189"/>
                  </a:lnTo>
                  <a:lnTo>
                    <a:pt x="27635" y="65189"/>
                  </a:lnTo>
                  <a:lnTo>
                    <a:pt x="27635" y="63995"/>
                  </a:lnTo>
                  <a:lnTo>
                    <a:pt x="27508" y="63868"/>
                  </a:lnTo>
                  <a:lnTo>
                    <a:pt x="27012" y="63677"/>
                  </a:lnTo>
                  <a:lnTo>
                    <a:pt x="25806" y="63677"/>
                  </a:lnTo>
                  <a:lnTo>
                    <a:pt x="25298" y="63893"/>
                  </a:lnTo>
                  <a:lnTo>
                    <a:pt x="24536" y="64782"/>
                  </a:lnTo>
                  <a:lnTo>
                    <a:pt x="24396" y="65189"/>
                  </a:lnTo>
                  <a:lnTo>
                    <a:pt x="24523" y="67386"/>
                  </a:lnTo>
                  <a:lnTo>
                    <a:pt x="25247" y="68211"/>
                  </a:lnTo>
                  <a:lnTo>
                    <a:pt x="25730" y="68414"/>
                  </a:lnTo>
                  <a:lnTo>
                    <a:pt x="27076" y="68414"/>
                  </a:lnTo>
                  <a:lnTo>
                    <a:pt x="27622" y="68186"/>
                  </a:lnTo>
                  <a:lnTo>
                    <a:pt x="27927" y="67779"/>
                  </a:lnTo>
                  <a:lnTo>
                    <a:pt x="28321" y="67246"/>
                  </a:lnTo>
                  <a:lnTo>
                    <a:pt x="28397" y="66979"/>
                  </a:lnTo>
                  <a:lnTo>
                    <a:pt x="28498" y="65189"/>
                  </a:lnTo>
                  <a:close/>
                </a:path>
                <a:path w="102870" h="70485">
                  <a:moveTo>
                    <a:pt x="31000" y="49809"/>
                  </a:moveTo>
                  <a:lnTo>
                    <a:pt x="30937" y="49212"/>
                  </a:lnTo>
                  <a:lnTo>
                    <a:pt x="30746" y="48793"/>
                  </a:lnTo>
                  <a:lnTo>
                    <a:pt x="30429" y="48552"/>
                  </a:lnTo>
                  <a:lnTo>
                    <a:pt x="30124" y="48298"/>
                  </a:lnTo>
                  <a:lnTo>
                    <a:pt x="29718" y="48183"/>
                  </a:lnTo>
                  <a:lnTo>
                    <a:pt x="28625" y="48183"/>
                  </a:lnTo>
                  <a:lnTo>
                    <a:pt x="28143" y="48399"/>
                  </a:lnTo>
                  <a:lnTo>
                    <a:pt x="27381" y="49263"/>
                  </a:lnTo>
                  <a:lnTo>
                    <a:pt x="27190" y="49872"/>
                  </a:lnTo>
                  <a:lnTo>
                    <a:pt x="27190" y="51295"/>
                  </a:lnTo>
                  <a:lnTo>
                    <a:pt x="27355" y="51828"/>
                  </a:lnTo>
                  <a:lnTo>
                    <a:pt x="28054" y="52679"/>
                  </a:lnTo>
                  <a:lnTo>
                    <a:pt x="28524" y="52895"/>
                  </a:lnTo>
                  <a:lnTo>
                    <a:pt x="29629" y="52895"/>
                  </a:lnTo>
                  <a:lnTo>
                    <a:pt x="30048" y="52755"/>
                  </a:lnTo>
                  <a:lnTo>
                    <a:pt x="30708" y="52209"/>
                  </a:lnTo>
                  <a:lnTo>
                    <a:pt x="30924" y="51777"/>
                  </a:lnTo>
                  <a:lnTo>
                    <a:pt x="31000" y="51193"/>
                  </a:lnTo>
                  <a:lnTo>
                    <a:pt x="30276" y="51193"/>
                  </a:lnTo>
                  <a:lnTo>
                    <a:pt x="30200" y="51511"/>
                  </a:lnTo>
                  <a:lnTo>
                    <a:pt x="30086" y="51777"/>
                  </a:lnTo>
                  <a:lnTo>
                    <a:pt x="29718" y="52158"/>
                  </a:lnTo>
                  <a:lnTo>
                    <a:pt x="29476" y="52247"/>
                  </a:lnTo>
                  <a:lnTo>
                    <a:pt x="28752" y="52247"/>
                  </a:lnTo>
                  <a:lnTo>
                    <a:pt x="28460" y="52095"/>
                  </a:lnTo>
                  <a:lnTo>
                    <a:pt x="28079" y="51485"/>
                  </a:lnTo>
                  <a:lnTo>
                    <a:pt x="27990" y="51117"/>
                  </a:lnTo>
                  <a:lnTo>
                    <a:pt x="27990" y="50228"/>
                  </a:lnTo>
                  <a:lnTo>
                    <a:pt x="28054" y="49847"/>
                  </a:lnTo>
                  <a:lnTo>
                    <a:pt x="28397" y="49085"/>
                  </a:lnTo>
                  <a:lnTo>
                    <a:pt x="28740" y="48844"/>
                  </a:lnTo>
                  <a:lnTo>
                    <a:pt x="29552" y="48844"/>
                  </a:lnTo>
                  <a:lnTo>
                    <a:pt x="29819" y="48945"/>
                  </a:lnTo>
                  <a:lnTo>
                    <a:pt x="30124" y="49301"/>
                  </a:lnTo>
                  <a:lnTo>
                    <a:pt x="30226" y="49530"/>
                  </a:lnTo>
                  <a:lnTo>
                    <a:pt x="30276" y="49809"/>
                  </a:lnTo>
                  <a:lnTo>
                    <a:pt x="31000" y="49809"/>
                  </a:lnTo>
                  <a:close/>
                </a:path>
                <a:path w="102870" h="70485">
                  <a:moveTo>
                    <a:pt x="31318" y="35280"/>
                  </a:moveTo>
                  <a:lnTo>
                    <a:pt x="31305" y="34683"/>
                  </a:lnTo>
                  <a:lnTo>
                    <a:pt x="31216" y="34099"/>
                  </a:lnTo>
                  <a:lnTo>
                    <a:pt x="31102" y="33731"/>
                  </a:lnTo>
                  <a:lnTo>
                    <a:pt x="30848" y="33362"/>
                  </a:lnTo>
                  <a:lnTo>
                    <a:pt x="30568" y="33083"/>
                  </a:lnTo>
                  <a:lnTo>
                    <a:pt x="30543" y="34683"/>
                  </a:lnTo>
                  <a:lnTo>
                    <a:pt x="28067" y="34683"/>
                  </a:lnTo>
                  <a:lnTo>
                    <a:pt x="28079" y="34353"/>
                  </a:lnTo>
                  <a:lnTo>
                    <a:pt x="28206" y="33985"/>
                  </a:lnTo>
                  <a:lnTo>
                    <a:pt x="28676" y="33489"/>
                  </a:lnTo>
                  <a:lnTo>
                    <a:pt x="28956" y="33362"/>
                  </a:lnTo>
                  <a:lnTo>
                    <a:pt x="29781" y="33362"/>
                  </a:lnTo>
                  <a:lnTo>
                    <a:pt x="30124" y="33553"/>
                  </a:lnTo>
                  <a:lnTo>
                    <a:pt x="30378" y="33997"/>
                  </a:lnTo>
                  <a:lnTo>
                    <a:pt x="30492" y="34302"/>
                  </a:lnTo>
                  <a:lnTo>
                    <a:pt x="30543" y="34683"/>
                  </a:lnTo>
                  <a:lnTo>
                    <a:pt x="30543" y="33070"/>
                  </a:lnTo>
                  <a:lnTo>
                    <a:pt x="29972" y="32778"/>
                  </a:lnTo>
                  <a:lnTo>
                    <a:pt x="29667" y="32715"/>
                  </a:lnTo>
                  <a:lnTo>
                    <a:pt x="28714" y="32715"/>
                  </a:lnTo>
                  <a:lnTo>
                    <a:pt x="28219" y="32931"/>
                  </a:lnTo>
                  <a:lnTo>
                    <a:pt x="27444" y="33832"/>
                  </a:lnTo>
                  <a:lnTo>
                    <a:pt x="27343" y="34099"/>
                  </a:lnTo>
                  <a:lnTo>
                    <a:pt x="27432" y="36423"/>
                  </a:lnTo>
                  <a:lnTo>
                    <a:pt x="28206" y="37223"/>
                  </a:lnTo>
                  <a:lnTo>
                    <a:pt x="28676" y="37426"/>
                  </a:lnTo>
                  <a:lnTo>
                    <a:pt x="29464" y="37426"/>
                  </a:lnTo>
                  <a:lnTo>
                    <a:pt x="31254" y="35864"/>
                  </a:lnTo>
                  <a:lnTo>
                    <a:pt x="30518" y="35864"/>
                  </a:lnTo>
                  <a:lnTo>
                    <a:pt x="30441" y="36093"/>
                  </a:lnTo>
                  <a:lnTo>
                    <a:pt x="30365" y="36245"/>
                  </a:lnTo>
                  <a:lnTo>
                    <a:pt x="29997" y="36652"/>
                  </a:lnTo>
                  <a:lnTo>
                    <a:pt x="29692" y="36779"/>
                  </a:lnTo>
                  <a:lnTo>
                    <a:pt x="28879" y="36779"/>
                  </a:lnTo>
                  <a:lnTo>
                    <a:pt x="28587" y="36652"/>
                  </a:lnTo>
                  <a:lnTo>
                    <a:pt x="28168" y="36093"/>
                  </a:lnTo>
                  <a:lnTo>
                    <a:pt x="28054" y="35280"/>
                  </a:lnTo>
                  <a:lnTo>
                    <a:pt x="31318" y="35280"/>
                  </a:lnTo>
                  <a:close/>
                </a:path>
                <a:path w="102870" h="70485">
                  <a:moveTo>
                    <a:pt x="32054" y="17360"/>
                  </a:moveTo>
                  <a:lnTo>
                    <a:pt x="31356" y="17360"/>
                  </a:lnTo>
                  <a:lnTo>
                    <a:pt x="31356" y="17919"/>
                  </a:lnTo>
                  <a:lnTo>
                    <a:pt x="31242" y="17767"/>
                  </a:lnTo>
                  <a:lnTo>
                    <a:pt x="31242" y="18567"/>
                  </a:lnTo>
                  <a:lnTo>
                    <a:pt x="31140" y="20561"/>
                  </a:lnTo>
                  <a:lnTo>
                    <a:pt x="30962" y="20967"/>
                  </a:lnTo>
                  <a:lnTo>
                    <a:pt x="30581" y="21221"/>
                  </a:lnTo>
                  <a:lnTo>
                    <a:pt x="29692" y="21221"/>
                  </a:lnTo>
                  <a:lnTo>
                    <a:pt x="29425" y="21082"/>
                  </a:lnTo>
                  <a:lnTo>
                    <a:pt x="29019" y="20561"/>
                  </a:lnTo>
                  <a:lnTo>
                    <a:pt x="28981" y="18859"/>
                  </a:lnTo>
                  <a:lnTo>
                    <a:pt x="29260" y="18148"/>
                  </a:lnTo>
                  <a:lnTo>
                    <a:pt x="29616" y="17894"/>
                  </a:lnTo>
                  <a:lnTo>
                    <a:pt x="30492" y="17894"/>
                  </a:lnTo>
                  <a:lnTo>
                    <a:pt x="30797" y="18034"/>
                  </a:lnTo>
                  <a:lnTo>
                    <a:pt x="31242" y="18567"/>
                  </a:lnTo>
                  <a:lnTo>
                    <a:pt x="31242" y="17767"/>
                  </a:lnTo>
                  <a:lnTo>
                    <a:pt x="31064" y="17589"/>
                  </a:lnTo>
                  <a:lnTo>
                    <a:pt x="30657" y="17322"/>
                  </a:lnTo>
                  <a:lnTo>
                    <a:pt x="30365" y="17233"/>
                  </a:lnTo>
                  <a:lnTo>
                    <a:pt x="29489" y="17233"/>
                  </a:lnTo>
                  <a:lnTo>
                    <a:pt x="29057" y="17449"/>
                  </a:lnTo>
                  <a:lnTo>
                    <a:pt x="28321" y="18300"/>
                  </a:lnTo>
                  <a:lnTo>
                    <a:pt x="28232" y="18567"/>
                  </a:lnTo>
                  <a:lnTo>
                    <a:pt x="28321" y="20967"/>
                  </a:lnTo>
                  <a:lnTo>
                    <a:pt x="29044" y="21653"/>
                  </a:lnTo>
                  <a:lnTo>
                    <a:pt x="29464" y="21818"/>
                  </a:lnTo>
                  <a:lnTo>
                    <a:pt x="30302" y="21818"/>
                  </a:lnTo>
                  <a:lnTo>
                    <a:pt x="31330" y="21158"/>
                  </a:lnTo>
                  <a:lnTo>
                    <a:pt x="31229" y="22326"/>
                  </a:lnTo>
                  <a:lnTo>
                    <a:pt x="31000" y="22834"/>
                  </a:lnTo>
                  <a:lnTo>
                    <a:pt x="30632" y="23037"/>
                  </a:lnTo>
                  <a:lnTo>
                    <a:pt x="29692" y="23037"/>
                  </a:lnTo>
                  <a:lnTo>
                    <a:pt x="29425" y="22948"/>
                  </a:lnTo>
                  <a:lnTo>
                    <a:pt x="29146" y="22682"/>
                  </a:lnTo>
                  <a:lnTo>
                    <a:pt x="29044" y="22326"/>
                  </a:lnTo>
                  <a:lnTo>
                    <a:pt x="28282" y="22326"/>
                  </a:lnTo>
                  <a:lnTo>
                    <a:pt x="28346" y="22834"/>
                  </a:lnTo>
                  <a:lnTo>
                    <a:pt x="28498" y="23126"/>
                  </a:lnTo>
                  <a:lnTo>
                    <a:pt x="29159" y="23545"/>
                  </a:lnTo>
                  <a:lnTo>
                    <a:pt x="29552" y="23660"/>
                  </a:lnTo>
                  <a:lnTo>
                    <a:pt x="30899" y="23660"/>
                  </a:lnTo>
                  <a:lnTo>
                    <a:pt x="31496" y="23355"/>
                  </a:lnTo>
                  <a:lnTo>
                    <a:pt x="31648" y="23037"/>
                  </a:lnTo>
                  <a:lnTo>
                    <a:pt x="31965" y="22428"/>
                  </a:lnTo>
                  <a:lnTo>
                    <a:pt x="32054" y="21158"/>
                  </a:lnTo>
                  <a:lnTo>
                    <a:pt x="32054" y="17919"/>
                  </a:lnTo>
                  <a:lnTo>
                    <a:pt x="32054" y="17360"/>
                  </a:lnTo>
                  <a:close/>
                </a:path>
                <a:path w="102870" h="70485">
                  <a:moveTo>
                    <a:pt x="33845" y="32816"/>
                  </a:moveTo>
                  <a:lnTo>
                    <a:pt x="33147" y="32816"/>
                  </a:lnTo>
                  <a:lnTo>
                    <a:pt x="33147" y="31572"/>
                  </a:lnTo>
                  <a:lnTo>
                    <a:pt x="32385" y="31572"/>
                  </a:lnTo>
                  <a:lnTo>
                    <a:pt x="32385" y="32816"/>
                  </a:lnTo>
                  <a:lnTo>
                    <a:pt x="31775" y="32816"/>
                  </a:lnTo>
                  <a:lnTo>
                    <a:pt x="31775" y="33426"/>
                  </a:lnTo>
                  <a:lnTo>
                    <a:pt x="32385" y="33426"/>
                  </a:lnTo>
                  <a:lnTo>
                    <a:pt x="32385" y="36664"/>
                  </a:lnTo>
                  <a:lnTo>
                    <a:pt x="32448" y="36893"/>
                  </a:lnTo>
                  <a:lnTo>
                    <a:pt x="32689" y="37249"/>
                  </a:lnTo>
                  <a:lnTo>
                    <a:pt x="32931" y="37338"/>
                  </a:lnTo>
                  <a:lnTo>
                    <a:pt x="33388" y="37338"/>
                  </a:lnTo>
                  <a:lnTo>
                    <a:pt x="33769" y="37299"/>
                  </a:lnTo>
                  <a:lnTo>
                    <a:pt x="33845" y="36677"/>
                  </a:lnTo>
                  <a:lnTo>
                    <a:pt x="33451" y="36690"/>
                  </a:lnTo>
                  <a:lnTo>
                    <a:pt x="33197" y="36588"/>
                  </a:lnTo>
                  <a:lnTo>
                    <a:pt x="33147" y="33426"/>
                  </a:lnTo>
                  <a:lnTo>
                    <a:pt x="33845" y="33426"/>
                  </a:lnTo>
                  <a:lnTo>
                    <a:pt x="33845" y="32816"/>
                  </a:lnTo>
                  <a:close/>
                </a:path>
                <a:path w="102870" h="70485">
                  <a:moveTo>
                    <a:pt x="34836" y="63804"/>
                  </a:moveTo>
                  <a:lnTo>
                    <a:pt x="34086" y="63804"/>
                  </a:lnTo>
                  <a:lnTo>
                    <a:pt x="33172" y="67297"/>
                  </a:lnTo>
                  <a:lnTo>
                    <a:pt x="32296" y="63804"/>
                  </a:lnTo>
                  <a:lnTo>
                    <a:pt x="31457" y="63804"/>
                  </a:lnTo>
                  <a:lnTo>
                    <a:pt x="30581" y="67310"/>
                  </a:lnTo>
                  <a:lnTo>
                    <a:pt x="29730" y="63804"/>
                  </a:lnTo>
                  <a:lnTo>
                    <a:pt x="28905" y="63804"/>
                  </a:lnTo>
                  <a:lnTo>
                    <a:pt x="30200" y="68262"/>
                  </a:lnTo>
                  <a:lnTo>
                    <a:pt x="30975" y="68262"/>
                  </a:lnTo>
                  <a:lnTo>
                    <a:pt x="31851" y="64808"/>
                  </a:lnTo>
                  <a:lnTo>
                    <a:pt x="32766" y="68262"/>
                  </a:lnTo>
                  <a:lnTo>
                    <a:pt x="33540" y="68262"/>
                  </a:lnTo>
                  <a:lnTo>
                    <a:pt x="34836" y="63804"/>
                  </a:lnTo>
                  <a:close/>
                </a:path>
                <a:path w="102870" h="70485">
                  <a:moveTo>
                    <a:pt x="35433" y="52768"/>
                  </a:moveTo>
                  <a:lnTo>
                    <a:pt x="33629" y="49974"/>
                  </a:lnTo>
                  <a:lnTo>
                    <a:pt x="35331" y="48310"/>
                  </a:lnTo>
                  <a:lnTo>
                    <a:pt x="34378" y="48310"/>
                  </a:lnTo>
                  <a:lnTo>
                    <a:pt x="32461" y="50203"/>
                  </a:lnTo>
                  <a:lnTo>
                    <a:pt x="32461" y="46659"/>
                  </a:lnTo>
                  <a:lnTo>
                    <a:pt x="31737" y="46659"/>
                  </a:lnTo>
                  <a:lnTo>
                    <a:pt x="31737" y="52768"/>
                  </a:lnTo>
                  <a:lnTo>
                    <a:pt x="32461" y="52768"/>
                  </a:lnTo>
                  <a:lnTo>
                    <a:pt x="32461" y="51092"/>
                  </a:lnTo>
                  <a:lnTo>
                    <a:pt x="33083" y="50520"/>
                  </a:lnTo>
                  <a:lnTo>
                    <a:pt x="34480" y="52768"/>
                  </a:lnTo>
                  <a:lnTo>
                    <a:pt x="35433" y="52768"/>
                  </a:lnTo>
                  <a:close/>
                </a:path>
                <a:path w="102870" h="70485">
                  <a:moveTo>
                    <a:pt x="36995" y="19773"/>
                  </a:moveTo>
                  <a:lnTo>
                    <a:pt x="36220" y="17576"/>
                  </a:lnTo>
                  <a:lnTo>
                    <a:pt x="36220" y="19189"/>
                  </a:lnTo>
                  <a:lnTo>
                    <a:pt x="33743" y="19189"/>
                  </a:lnTo>
                  <a:lnTo>
                    <a:pt x="33756" y="18859"/>
                  </a:lnTo>
                  <a:lnTo>
                    <a:pt x="33883" y="18491"/>
                  </a:lnTo>
                  <a:lnTo>
                    <a:pt x="34353" y="17995"/>
                  </a:lnTo>
                  <a:lnTo>
                    <a:pt x="34645" y="17868"/>
                  </a:lnTo>
                  <a:lnTo>
                    <a:pt x="35471" y="17868"/>
                  </a:lnTo>
                  <a:lnTo>
                    <a:pt x="35814" y="18046"/>
                  </a:lnTo>
                  <a:lnTo>
                    <a:pt x="36068" y="18503"/>
                  </a:lnTo>
                  <a:lnTo>
                    <a:pt x="36182" y="18808"/>
                  </a:lnTo>
                  <a:lnTo>
                    <a:pt x="36220" y="19189"/>
                  </a:lnTo>
                  <a:lnTo>
                    <a:pt x="36220" y="17576"/>
                  </a:lnTo>
                  <a:lnTo>
                    <a:pt x="35648" y="17284"/>
                  </a:lnTo>
                  <a:lnTo>
                    <a:pt x="35356" y="17208"/>
                  </a:lnTo>
                  <a:lnTo>
                    <a:pt x="34404" y="17208"/>
                  </a:lnTo>
                  <a:lnTo>
                    <a:pt x="33896" y="17437"/>
                  </a:lnTo>
                  <a:lnTo>
                    <a:pt x="33121" y="18338"/>
                  </a:lnTo>
                  <a:lnTo>
                    <a:pt x="33032" y="18605"/>
                  </a:lnTo>
                  <a:lnTo>
                    <a:pt x="33121" y="20916"/>
                  </a:lnTo>
                  <a:lnTo>
                    <a:pt x="33896" y="21729"/>
                  </a:lnTo>
                  <a:lnTo>
                    <a:pt x="34366" y="21932"/>
                  </a:lnTo>
                  <a:lnTo>
                    <a:pt x="35140" y="21932"/>
                  </a:lnTo>
                  <a:lnTo>
                    <a:pt x="36931" y="20370"/>
                  </a:lnTo>
                  <a:lnTo>
                    <a:pt x="36195" y="20370"/>
                  </a:lnTo>
                  <a:lnTo>
                    <a:pt x="36131" y="20599"/>
                  </a:lnTo>
                  <a:lnTo>
                    <a:pt x="36055" y="20751"/>
                  </a:lnTo>
                  <a:lnTo>
                    <a:pt x="35687" y="21158"/>
                  </a:lnTo>
                  <a:lnTo>
                    <a:pt x="35369" y="21285"/>
                  </a:lnTo>
                  <a:lnTo>
                    <a:pt x="34556" y="21285"/>
                  </a:lnTo>
                  <a:lnTo>
                    <a:pt x="34277" y="21158"/>
                  </a:lnTo>
                  <a:lnTo>
                    <a:pt x="33845" y="20599"/>
                  </a:lnTo>
                  <a:lnTo>
                    <a:pt x="33731" y="19773"/>
                  </a:lnTo>
                  <a:lnTo>
                    <a:pt x="36995" y="19773"/>
                  </a:lnTo>
                  <a:close/>
                </a:path>
                <a:path w="102870" h="70485">
                  <a:moveTo>
                    <a:pt x="38417" y="34683"/>
                  </a:moveTo>
                  <a:lnTo>
                    <a:pt x="37655" y="33070"/>
                  </a:lnTo>
                  <a:lnTo>
                    <a:pt x="37655" y="34683"/>
                  </a:lnTo>
                  <a:lnTo>
                    <a:pt x="35166" y="34683"/>
                  </a:lnTo>
                  <a:lnTo>
                    <a:pt x="35191" y="34353"/>
                  </a:lnTo>
                  <a:lnTo>
                    <a:pt x="35306" y="33985"/>
                  </a:lnTo>
                  <a:lnTo>
                    <a:pt x="35775" y="33489"/>
                  </a:lnTo>
                  <a:lnTo>
                    <a:pt x="36068" y="33362"/>
                  </a:lnTo>
                  <a:lnTo>
                    <a:pt x="36893" y="33362"/>
                  </a:lnTo>
                  <a:lnTo>
                    <a:pt x="37236" y="33553"/>
                  </a:lnTo>
                  <a:lnTo>
                    <a:pt x="37490" y="33997"/>
                  </a:lnTo>
                  <a:lnTo>
                    <a:pt x="37604" y="34302"/>
                  </a:lnTo>
                  <a:lnTo>
                    <a:pt x="37655" y="34683"/>
                  </a:lnTo>
                  <a:lnTo>
                    <a:pt x="37655" y="33070"/>
                  </a:lnTo>
                  <a:lnTo>
                    <a:pt x="37084" y="32778"/>
                  </a:lnTo>
                  <a:lnTo>
                    <a:pt x="36779" y="32715"/>
                  </a:lnTo>
                  <a:lnTo>
                    <a:pt x="35826" y="32715"/>
                  </a:lnTo>
                  <a:lnTo>
                    <a:pt x="35318" y="32931"/>
                  </a:lnTo>
                  <a:lnTo>
                    <a:pt x="34544" y="33832"/>
                  </a:lnTo>
                  <a:lnTo>
                    <a:pt x="34455" y="34099"/>
                  </a:lnTo>
                  <a:lnTo>
                    <a:pt x="34544" y="36423"/>
                  </a:lnTo>
                  <a:lnTo>
                    <a:pt x="35318" y="37223"/>
                  </a:lnTo>
                  <a:lnTo>
                    <a:pt x="35788" y="37426"/>
                  </a:lnTo>
                  <a:lnTo>
                    <a:pt x="36563" y="37426"/>
                  </a:lnTo>
                  <a:lnTo>
                    <a:pt x="38354" y="35864"/>
                  </a:lnTo>
                  <a:lnTo>
                    <a:pt x="37617" y="35864"/>
                  </a:lnTo>
                  <a:lnTo>
                    <a:pt x="37553" y="36093"/>
                  </a:lnTo>
                  <a:lnTo>
                    <a:pt x="37477" y="36245"/>
                  </a:lnTo>
                  <a:lnTo>
                    <a:pt x="37109" y="36652"/>
                  </a:lnTo>
                  <a:lnTo>
                    <a:pt x="36791" y="36779"/>
                  </a:lnTo>
                  <a:lnTo>
                    <a:pt x="35979" y="36779"/>
                  </a:lnTo>
                  <a:lnTo>
                    <a:pt x="35699" y="36652"/>
                  </a:lnTo>
                  <a:lnTo>
                    <a:pt x="35267" y="36093"/>
                  </a:lnTo>
                  <a:lnTo>
                    <a:pt x="35153" y="35280"/>
                  </a:lnTo>
                  <a:lnTo>
                    <a:pt x="38417" y="35280"/>
                  </a:lnTo>
                  <a:lnTo>
                    <a:pt x="38417" y="34683"/>
                  </a:lnTo>
                  <a:close/>
                </a:path>
                <a:path w="102870" h="70485">
                  <a:moveTo>
                    <a:pt x="39738" y="68910"/>
                  </a:moveTo>
                  <a:lnTo>
                    <a:pt x="34988" y="68910"/>
                  </a:lnTo>
                  <a:lnTo>
                    <a:pt x="34988" y="69329"/>
                  </a:lnTo>
                  <a:lnTo>
                    <a:pt x="39738" y="69329"/>
                  </a:lnTo>
                  <a:lnTo>
                    <a:pt x="39738" y="68910"/>
                  </a:lnTo>
                  <a:close/>
                </a:path>
                <a:path w="102870" h="70485">
                  <a:moveTo>
                    <a:pt x="40208" y="53416"/>
                  </a:moveTo>
                  <a:lnTo>
                    <a:pt x="35471" y="53416"/>
                  </a:lnTo>
                  <a:lnTo>
                    <a:pt x="35471" y="53835"/>
                  </a:lnTo>
                  <a:lnTo>
                    <a:pt x="40208" y="53835"/>
                  </a:lnTo>
                  <a:lnTo>
                    <a:pt x="40208" y="53416"/>
                  </a:lnTo>
                  <a:close/>
                </a:path>
                <a:path w="102870" h="70485">
                  <a:moveTo>
                    <a:pt x="42113" y="22415"/>
                  </a:moveTo>
                  <a:lnTo>
                    <a:pt x="37363" y="22415"/>
                  </a:lnTo>
                  <a:lnTo>
                    <a:pt x="37363" y="22834"/>
                  </a:lnTo>
                  <a:lnTo>
                    <a:pt x="42113" y="22834"/>
                  </a:lnTo>
                  <a:lnTo>
                    <a:pt x="42113" y="22415"/>
                  </a:lnTo>
                  <a:close/>
                </a:path>
                <a:path w="102870" h="70485">
                  <a:moveTo>
                    <a:pt x="42976" y="31140"/>
                  </a:moveTo>
                  <a:lnTo>
                    <a:pt x="42252" y="31140"/>
                  </a:lnTo>
                  <a:lnTo>
                    <a:pt x="42252" y="33388"/>
                  </a:lnTo>
                  <a:lnTo>
                    <a:pt x="42176" y="36029"/>
                  </a:lnTo>
                  <a:lnTo>
                    <a:pt x="41732" y="36614"/>
                  </a:lnTo>
                  <a:lnTo>
                    <a:pt x="41440" y="36766"/>
                  </a:lnTo>
                  <a:lnTo>
                    <a:pt x="40640" y="36766"/>
                  </a:lnTo>
                  <a:lnTo>
                    <a:pt x="40322" y="36614"/>
                  </a:lnTo>
                  <a:lnTo>
                    <a:pt x="39954" y="36029"/>
                  </a:lnTo>
                  <a:lnTo>
                    <a:pt x="39928" y="34112"/>
                  </a:lnTo>
                  <a:lnTo>
                    <a:pt x="40398" y="33528"/>
                  </a:lnTo>
                  <a:lnTo>
                    <a:pt x="42176" y="36029"/>
                  </a:lnTo>
                  <a:lnTo>
                    <a:pt x="42176" y="33312"/>
                  </a:lnTo>
                  <a:lnTo>
                    <a:pt x="41935" y="33032"/>
                  </a:lnTo>
                  <a:lnTo>
                    <a:pt x="41567" y="32804"/>
                  </a:lnTo>
                  <a:lnTo>
                    <a:pt x="41287" y="32727"/>
                  </a:lnTo>
                  <a:lnTo>
                    <a:pt x="40335" y="32727"/>
                  </a:lnTo>
                  <a:lnTo>
                    <a:pt x="39890" y="32943"/>
                  </a:lnTo>
                  <a:lnTo>
                    <a:pt x="39192" y="33921"/>
                  </a:lnTo>
                  <a:lnTo>
                    <a:pt x="39141" y="34112"/>
                  </a:lnTo>
                  <a:lnTo>
                    <a:pt x="39204" y="36385"/>
                  </a:lnTo>
                  <a:lnTo>
                    <a:pt x="39928" y="37223"/>
                  </a:lnTo>
                  <a:lnTo>
                    <a:pt x="40360" y="37426"/>
                  </a:lnTo>
                  <a:lnTo>
                    <a:pt x="41173" y="37426"/>
                  </a:lnTo>
                  <a:lnTo>
                    <a:pt x="41440" y="37363"/>
                  </a:lnTo>
                  <a:lnTo>
                    <a:pt x="41922" y="37122"/>
                  </a:lnTo>
                  <a:lnTo>
                    <a:pt x="42125" y="36918"/>
                  </a:lnTo>
                  <a:lnTo>
                    <a:pt x="42214" y="36766"/>
                  </a:lnTo>
                  <a:lnTo>
                    <a:pt x="42303" y="37274"/>
                  </a:lnTo>
                  <a:lnTo>
                    <a:pt x="42976" y="37274"/>
                  </a:lnTo>
                  <a:lnTo>
                    <a:pt x="42976" y="36652"/>
                  </a:lnTo>
                  <a:lnTo>
                    <a:pt x="42976" y="31140"/>
                  </a:lnTo>
                  <a:close/>
                </a:path>
                <a:path w="102870" h="70485">
                  <a:moveTo>
                    <a:pt x="43853" y="63804"/>
                  </a:moveTo>
                  <a:lnTo>
                    <a:pt x="43103" y="63804"/>
                  </a:lnTo>
                  <a:lnTo>
                    <a:pt x="43103" y="66421"/>
                  </a:lnTo>
                  <a:lnTo>
                    <a:pt x="43053" y="66763"/>
                  </a:lnTo>
                  <a:lnTo>
                    <a:pt x="42760" y="67487"/>
                  </a:lnTo>
                  <a:lnTo>
                    <a:pt x="42405" y="67716"/>
                  </a:lnTo>
                  <a:lnTo>
                    <a:pt x="41516" y="67716"/>
                  </a:lnTo>
                  <a:lnTo>
                    <a:pt x="41275" y="67589"/>
                  </a:lnTo>
                  <a:lnTo>
                    <a:pt x="41071" y="67170"/>
                  </a:lnTo>
                  <a:lnTo>
                    <a:pt x="41033" y="66992"/>
                  </a:lnTo>
                  <a:lnTo>
                    <a:pt x="41033" y="63804"/>
                  </a:lnTo>
                  <a:lnTo>
                    <a:pt x="40271" y="63804"/>
                  </a:lnTo>
                  <a:lnTo>
                    <a:pt x="40271" y="67208"/>
                  </a:lnTo>
                  <a:lnTo>
                    <a:pt x="40335" y="67513"/>
                  </a:lnTo>
                  <a:lnTo>
                    <a:pt x="40678" y="68173"/>
                  </a:lnTo>
                  <a:lnTo>
                    <a:pt x="41109" y="68376"/>
                  </a:lnTo>
                  <a:lnTo>
                    <a:pt x="42151" y="68376"/>
                  </a:lnTo>
                  <a:lnTo>
                    <a:pt x="42506" y="68262"/>
                  </a:lnTo>
                  <a:lnTo>
                    <a:pt x="42938" y="67906"/>
                  </a:lnTo>
                  <a:lnTo>
                    <a:pt x="43053" y="67767"/>
                  </a:lnTo>
                  <a:lnTo>
                    <a:pt x="43154" y="67602"/>
                  </a:lnTo>
                  <a:lnTo>
                    <a:pt x="43141" y="68262"/>
                  </a:lnTo>
                  <a:lnTo>
                    <a:pt x="43853" y="68262"/>
                  </a:lnTo>
                  <a:lnTo>
                    <a:pt x="43853" y="63804"/>
                  </a:lnTo>
                  <a:close/>
                </a:path>
                <a:path w="102870" h="70485">
                  <a:moveTo>
                    <a:pt x="44577" y="50774"/>
                  </a:moveTo>
                  <a:lnTo>
                    <a:pt x="44564" y="50177"/>
                  </a:lnTo>
                  <a:lnTo>
                    <a:pt x="44475" y="49606"/>
                  </a:lnTo>
                  <a:lnTo>
                    <a:pt x="44361" y="49237"/>
                  </a:lnTo>
                  <a:lnTo>
                    <a:pt x="44119" y="48869"/>
                  </a:lnTo>
                  <a:lnTo>
                    <a:pt x="43827" y="48577"/>
                  </a:lnTo>
                  <a:lnTo>
                    <a:pt x="43802" y="50177"/>
                  </a:lnTo>
                  <a:lnTo>
                    <a:pt x="41325" y="50177"/>
                  </a:lnTo>
                  <a:lnTo>
                    <a:pt x="41338" y="49860"/>
                  </a:lnTo>
                  <a:lnTo>
                    <a:pt x="41465" y="49479"/>
                  </a:lnTo>
                  <a:lnTo>
                    <a:pt x="41935" y="48983"/>
                  </a:lnTo>
                  <a:lnTo>
                    <a:pt x="42227" y="48869"/>
                  </a:lnTo>
                  <a:lnTo>
                    <a:pt x="43053" y="48869"/>
                  </a:lnTo>
                  <a:lnTo>
                    <a:pt x="43383" y="49047"/>
                  </a:lnTo>
                  <a:lnTo>
                    <a:pt x="43637" y="49491"/>
                  </a:lnTo>
                  <a:lnTo>
                    <a:pt x="43751" y="49796"/>
                  </a:lnTo>
                  <a:lnTo>
                    <a:pt x="43802" y="50177"/>
                  </a:lnTo>
                  <a:lnTo>
                    <a:pt x="43802" y="48577"/>
                  </a:lnTo>
                  <a:lnTo>
                    <a:pt x="43230" y="48285"/>
                  </a:lnTo>
                  <a:lnTo>
                    <a:pt x="42926" y="48209"/>
                  </a:lnTo>
                  <a:lnTo>
                    <a:pt x="41986" y="48209"/>
                  </a:lnTo>
                  <a:lnTo>
                    <a:pt x="41478" y="48425"/>
                  </a:lnTo>
                  <a:lnTo>
                    <a:pt x="40703" y="49326"/>
                  </a:lnTo>
                  <a:lnTo>
                    <a:pt x="40614" y="49606"/>
                  </a:lnTo>
                  <a:lnTo>
                    <a:pt x="40703" y="51917"/>
                  </a:lnTo>
                  <a:lnTo>
                    <a:pt x="41478" y="52717"/>
                  </a:lnTo>
                  <a:lnTo>
                    <a:pt x="41948" y="52920"/>
                  </a:lnTo>
                  <a:lnTo>
                    <a:pt x="42722" y="52920"/>
                  </a:lnTo>
                  <a:lnTo>
                    <a:pt x="44513" y="51371"/>
                  </a:lnTo>
                  <a:lnTo>
                    <a:pt x="43776" y="51371"/>
                  </a:lnTo>
                  <a:lnTo>
                    <a:pt x="43700" y="51587"/>
                  </a:lnTo>
                  <a:lnTo>
                    <a:pt x="43624" y="51739"/>
                  </a:lnTo>
                  <a:lnTo>
                    <a:pt x="43256" y="52146"/>
                  </a:lnTo>
                  <a:lnTo>
                    <a:pt x="42951" y="52273"/>
                  </a:lnTo>
                  <a:lnTo>
                    <a:pt x="42138" y="52273"/>
                  </a:lnTo>
                  <a:lnTo>
                    <a:pt x="41859" y="52146"/>
                  </a:lnTo>
                  <a:lnTo>
                    <a:pt x="41427" y="51587"/>
                  </a:lnTo>
                  <a:lnTo>
                    <a:pt x="41313" y="50774"/>
                  </a:lnTo>
                  <a:lnTo>
                    <a:pt x="44577" y="50774"/>
                  </a:lnTo>
                  <a:close/>
                </a:path>
                <a:path w="102870" h="70485">
                  <a:moveTo>
                    <a:pt x="46482" y="19773"/>
                  </a:moveTo>
                  <a:lnTo>
                    <a:pt x="46469" y="19189"/>
                  </a:lnTo>
                  <a:lnTo>
                    <a:pt x="46380" y="18605"/>
                  </a:lnTo>
                  <a:lnTo>
                    <a:pt x="46266" y="18237"/>
                  </a:lnTo>
                  <a:lnTo>
                    <a:pt x="46012" y="17868"/>
                  </a:lnTo>
                  <a:lnTo>
                    <a:pt x="45732" y="17589"/>
                  </a:lnTo>
                  <a:lnTo>
                    <a:pt x="45707" y="19189"/>
                  </a:lnTo>
                  <a:lnTo>
                    <a:pt x="43230" y="19189"/>
                  </a:lnTo>
                  <a:lnTo>
                    <a:pt x="43243" y="18859"/>
                  </a:lnTo>
                  <a:lnTo>
                    <a:pt x="43370" y="18491"/>
                  </a:lnTo>
                  <a:lnTo>
                    <a:pt x="43840" y="17995"/>
                  </a:lnTo>
                  <a:lnTo>
                    <a:pt x="44132" y="17868"/>
                  </a:lnTo>
                  <a:lnTo>
                    <a:pt x="44945" y="17868"/>
                  </a:lnTo>
                  <a:lnTo>
                    <a:pt x="45288" y="18046"/>
                  </a:lnTo>
                  <a:lnTo>
                    <a:pt x="45542" y="18503"/>
                  </a:lnTo>
                  <a:lnTo>
                    <a:pt x="45656" y="18808"/>
                  </a:lnTo>
                  <a:lnTo>
                    <a:pt x="45707" y="19189"/>
                  </a:lnTo>
                  <a:lnTo>
                    <a:pt x="45707" y="17576"/>
                  </a:lnTo>
                  <a:lnTo>
                    <a:pt x="45135" y="17284"/>
                  </a:lnTo>
                  <a:lnTo>
                    <a:pt x="44831" y="17208"/>
                  </a:lnTo>
                  <a:lnTo>
                    <a:pt x="43891" y="17208"/>
                  </a:lnTo>
                  <a:lnTo>
                    <a:pt x="43383" y="17437"/>
                  </a:lnTo>
                  <a:lnTo>
                    <a:pt x="42608" y="18338"/>
                  </a:lnTo>
                  <a:lnTo>
                    <a:pt x="42506" y="18605"/>
                  </a:lnTo>
                  <a:lnTo>
                    <a:pt x="42595" y="20916"/>
                  </a:lnTo>
                  <a:lnTo>
                    <a:pt x="43370" y="21729"/>
                  </a:lnTo>
                  <a:lnTo>
                    <a:pt x="43840" y="21932"/>
                  </a:lnTo>
                  <a:lnTo>
                    <a:pt x="44627" y="21932"/>
                  </a:lnTo>
                  <a:lnTo>
                    <a:pt x="46418" y="20370"/>
                  </a:lnTo>
                  <a:lnTo>
                    <a:pt x="45681" y="20370"/>
                  </a:lnTo>
                  <a:lnTo>
                    <a:pt x="45605" y="20599"/>
                  </a:lnTo>
                  <a:lnTo>
                    <a:pt x="45529" y="20751"/>
                  </a:lnTo>
                  <a:lnTo>
                    <a:pt x="45161" y="21158"/>
                  </a:lnTo>
                  <a:lnTo>
                    <a:pt x="44856" y="21285"/>
                  </a:lnTo>
                  <a:lnTo>
                    <a:pt x="44043" y="21285"/>
                  </a:lnTo>
                  <a:lnTo>
                    <a:pt x="43751" y="21158"/>
                  </a:lnTo>
                  <a:lnTo>
                    <a:pt x="43332" y="20599"/>
                  </a:lnTo>
                  <a:lnTo>
                    <a:pt x="43218" y="19773"/>
                  </a:lnTo>
                  <a:lnTo>
                    <a:pt x="46482" y="19773"/>
                  </a:lnTo>
                  <a:close/>
                </a:path>
                <a:path w="102870" h="70485">
                  <a:moveTo>
                    <a:pt x="48425" y="66560"/>
                  </a:moveTo>
                  <a:lnTo>
                    <a:pt x="48272" y="66255"/>
                  </a:lnTo>
                  <a:lnTo>
                    <a:pt x="47802" y="65938"/>
                  </a:lnTo>
                  <a:lnTo>
                    <a:pt x="47447" y="65824"/>
                  </a:lnTo>
                  <a:lnTo>
                    <a:pt x="46202" y="65519"/>
                  </a:lnTo>
                  <a:lnTo>
                    <a:pt x="46037" y="65455"/>
                  </a:lnTo>
                  <a:lnTo>
                    <a:pt x="45732" y="65265"/>
                  </a:lnTo>
                  <a:lnTo>
                    <a:pt x="45631" y="65112"/>
                  </a:lnTo>
                  <a:lnTo>
                    <a:pt x="45631" y="64744"/>
                  </a:lnTo>
                  <a:lnTo>
                    <a:pt x="45707" y="64592"/>
                  </a:lnTo>
                  <a:lnTo>
                    <a:pt x="45999" y="64376"/>
                  </a:lnTo>
                  <a:lnTo>
                    <a:pt x="46215" y="64325"/>
                  </a:lnTo>
                  <a:lnTo>
                    <a:pt x="46913" y="64325"/>
                  </a:lnTo>
                  <a:lnTo>
                    <a:pt x="47574" y="65087"/>
                  </a:lnTo>
                  <a:lnTo>
                    <a:pt x="48272" y="65087"/>
                  </a:lnTo>
                  <a:lnTo>
                    <a:pt x="48285" y="64795"/>
                  </a:lnTo>
                  <a:lnTo>
                    <a:pt x="48196" y="64528"/>
                  </a:lnTo>
                  <a:lnTo>
                    <a:pt x="47713" y="63881"/>
                  </a:lnTo>
                  <a:lnTo>
                    <a:pt x="47231" y="63677"/>
                  </a:lnTo>
                  <a:lnTo>
                    <a:pt x="46037" y="63677"/>
                  </a:lnTo>
                  <a:lnTo>
                    <a:pt x="45631" y="63817"/>
                  </a:lnTo>
                  <a:lnTo>
                    <a:pt x="45021" y="64338"/>
                  </a:lnTo>
                  <a:lnTo>
                    <a:pt x="44869" y="64681"/>
                  </a:lnTo>
                  <a:lnTo>
                    <a:pt x="44869" y="65455"/>
                  </a:lnTo>
                  <a:lnTo>
                    <a:pt x="45034" y="65735"/>
                  </a:lnTo>
                  <a:lnTo>
                    <a:pt x="45529" y="66052"/>
                  </a:lnTo>
                  <a:lnTo>
                    <a:pt x="45821" y="66154"/>
                  </a:lnTo>
                  <a:lnTo>
                    <a:pt x="47104" y="66484"/>
                  </a:lnTo>
                  <a:lnTo>
                    <a:pt x="47320" y="66560"/>
                  </a:lnTo>
                  <a:lnTo>
                    <a:pt x="47599" y="66725"/>
                  </a:lnTo>
                  <a:lnTo>
                    <a:pt x="47688" y="66865"/>
                  </a:lnTo>
                  <a:lnTo>
                    <a:pt x="47688" y="67310"/>
                  </a:lnTo>
                  <a:lnTo>
                    <a:pt x="47574" y="67500"/>
                  </a:lnTo>
                  <a:lnTo>
                    <a:pt x="47155" y="67729"/>
                  </a:lnTo>
                  <a:lnTo>
                    <a:pt x="46913" y="67792"/>
                  </a:lnTo>
                  <a:lnTo>
                    <a:pt x="46164" y="67792"/>
                  </a:lnTo>
                  <a:lnTo>
                    <a:pt x="45847" y="67678"/>
                  </a:lnTo>
                  <a:lnTo>
                    <a:pt x="45554" y="67297"/>
                  </a:lnTo>
                  <a:lnTo>
                    <a:pt x="45491" y="67106"/>
                  </a:lnTo>
                  <a:lnTo>
                    <a:pt x="45466" y="66865"/>
                  </a:lnTo>
                  <a:lnTo>
                    <a:pt x="44742" y="66865"/>
                  </a:lnTo>
                  <a:lnTo>
                    <a:pt x="44767" y="67297"/>
                  </a:lnTo>
                  <a:lnTo>
                    <a:pt x="44919" y="67678"/>
                  </a:lnTo>
                  <a:lnTo>
                    <a:pt x="45466" y="68275"/>
                  </a:lnTo>
                  <a:lnTo>
                    <a:pt x="45935" y="68427"/>
                  </a:lnTo>
                  <a:lnTo>
                    <a:pt x="47218" y="68427"/>
                  </a:lnTo>
                  <a:lnTo>
                    <a:pt x="47675" y="68287"/>
                  </a:lnTo>
                  <a:lnTo>
                    <a:pt x="48272" y="67703"/>
                  </a:lnTo>
                  <a:lnTo>
                    <a:pt x="48425" y="67360"/>
                  </a:lnTo>
                  <a:lnTo>
                    <a:pt x="48425" y="66560"/>
                  </a:lnTo>
                  <a:close/>
                </a:path>
                <a:path w="102870" h="70485">
                  <a:moveTo>
                    <a:pt x="51028" y="18465"/>
                  </a:moveTo>
                  <a:lnTo>
                    <a:pt x="50965" y="18110"/>
                  </a:lnTo>
                  <a:lnTo>
                    <a:pt x="50634" y="17437"/>
                  </a:lnTo>
                  <a:lnTo>
                    <a:pt x="50203" y="17208"/>
                  </a:lnTo>
                  <a:lnTo>
                    <a:pt x="49276" y="17208"/>
                  </a:lnTo>
                  <a:lnTo>
                    <a:pt x="49022" y="17272"/>
                  </a:lnTo>
                  <a:lnTo>
                    <a:pt x="48552" y="17500"/>
                  </a:lnTo>
                  <a:lnTo>
                    <a:pt x="48323" y="17691"/>
                  </a:lnTo>
                  <a:lnTo>
                    <a:pt x="48107" y="17945"/>
                  </a:lnTo>
                  <a:lnTo>
                    <a:pt x="48107" y="17310"/>
                  </a:lnTo>
                  <a:lnTo>
                    <a:pt x="47396" y="17310"/>
                  </a:lnTo>
                  <a:lnTo>
                    <a:pt x="47396" y="21767"/>
                  </a:lnTo>
                  <a:lnTo>
                    <a:pt x="48145" y="21767"/>
                  </a:lnTo>
                  <a:lnTo>
                    <a:pt x="48145" y="19138"/>
                  </a:lnTo>
                  <a:lnTo>
                    <a:pt x="48171" y="18923"/>
                  </a:lnTo>
                  <a:lnTo>
                    <a:pt x="49250" y="17894"/>
                  </a:lnTo>
                  <a:lnTo>
                    <a:pt x="49771" y="17894"/>
                  </a:lnTo>
                  <a:lnTo>
                    <a:pt x="50012" y="18034"/>
                  </a:lnTo>
                  <a:lnTo>
                    <a:pt x="50228" y="18465"/>
                  </a:lnTo>
                  <a:lnTo>
                    <a:pt x="50266" y="18694"/>
                  </a:lnTo>
                  <a:lnTo>
                    <a:pt x="50266" y="21767"/>
                  </a:lnTo>
                  <a:lnTo>
                    <a:pt x="51028" y="21767"/>
                  </a:lnTo>
                  <a:lnTo>
                    <a:pt x="51028" y="18465"/>
                  </a:lnTo>
                  <a:close/>
                </a:path>
                <a:path w="102870" h="70485">
                  <a:moveTo>
                    <a:pt x="51498" y="49403"/>
                  </a:moveTo>
                  <a:lnTo>
                    <a:pt x="51435" y="49098"/>
                  </a:lnTo>
                  <a:lnTo>
                    <a:pt x="51104" y="48425"/>
                  </a:lnTo>
                  <a:lnTo>
                    <a:pt x="50685" y="48209"/>
                  </a:lnTo>
                  <a:lnTo>
                    <a:pt x="49809" y="48209"/>
                  </a:lnTo>
                  <a:lnTo>
                    <a:pt x="49555" y="48260"/>
                  </a:lnTo>
                  <a:lnTo>
                    <a:pt x="49110" y="48501"/>
                  </a:lnTo>
                  <a:lnTo>
                    <a:pt x="48920" y="48666"/>
                  </a:lnTo>
                  <a:lnTo>
                    <a:pt x="48742" y="48907"/>
                  </a:lnTo>
                  <a:lnTo>
                    <a:pt x="48653" y="48717"/>
                  </a:lnTo>
                  <a:lnTo>
                    <a:pt x="48539" y="48564"/>
                  </a:lnTo>
                  <a:lnTo>
                    <a:pt x="48209" y="48298"/>
                  </a:lnTo>
                  <a:lnTo>
                    <a:pt x="47917" y="48209"/>
                  </a:lnTo>
                  <a:lnTo>
                    <a:pt x="47244" y="48209"/>
                  </a:lnTo>
                  <a:lnTo>
                    <a:pt x="46964" y="48298"/>
                  </a:lnTo>
                  <a:lnTo>
                    <a:pt x="46570" y="48564"/>
                  </a:lnTo>
                  <a:lnTo>
                    <a:pt x="46418" y="48729"/>
                  </a:lnTo>
                  <a:lnTo>
                    <a:pt x="46240" y="48945"/>
                  </a:lnTo>
                  <a:lnTo>
                    <a:pt x="46240" y="48310"/>
                  </a:lnTo>
                  <a:lnTo>
                    <a:pt x="45491" y="48310"/>
                  </a:lnTo>
                  <a:lnTo>
                    <a:pt x="45491" y="52768"/>
                  </a:lnTo>
                  <a:lnTo>
                    <a:pt x="46240" y="52768"/>
                  </a:lnTo>
                  <a:lnTo>
                    <a:pt x="46240" y="49834"/>
                  </a:lnTo>
                  <a:lnTo>
                    <a:pt x="46367" y="49428"/>
                  </a:lnTo>
                  <a:lnTo>
                    <a:pt x="46824" y="48996"/>
                  </a:lnTo>
                  <a:lnTo>
                    <a:pt x="47078" y="48882"/>
                  </a:lnTo>
                  <a:lnTo>
                    <a:pt x="47675" y="48882"/>
                  </a:lnTo>
                  <a:lnTo>
                    <a:pt x="47891" y="48983"/>
                  </a:lnTo>
                  <a:lnTo>
                    <a:pt x="48069" y="49339"/>
                  </a:lnTo>
                  <a:lnTo>
                    <a:pt x="48107" y="49555"/>
                  </a:lnTo>
                  <a:lnTo>
                    <a:pt x="48107" y="52768"/>
                  </a:lnTo>
                  <a:lnTo>
                    <a:pt x="48869" y="52768"/>
                  </a:lnTo>
                  <a:lnTo>
                    <a:pt x="48869" y="49707"/>
                  </a:lnTo>
                  <a:lnTo>
                    <a:pt x="48971" y="49390"/>
                  </a:lnTo>
                  <a:lnTo>
                    <a:pt x="49403" y="48996"/>
                  </a:lnTo>
                  <a:lnTo>
                    <a:pt x="49657" y="48895"/>
                  </a:lnTo>
                  <a:lnTo>
                    <a:pt x="50165" y="48895"/>
                  </a:lnTo>
                  <a:lnTo>
                    <a:pt x="50342" y="48945"/>
                  </a:lnTo>
                  <a:lnTo>
                    <a:pt x="50647" y="49161"/>
                  </a:lnTo>
                  <a:lnTo>
                    <a:pt x="50711" y="49364"/>
                  </a:lnTo>
                  <a:lnTo>
                    <a:pt x="50711" y="52768"/>
                  </a:lnTo>
                  <a:lnTo>
                    <a:pt x="51498" y="52768"/>
                  </a:lnTo>
                  <a:lnTo>
                    <a:pt x="51498" y="49403"/>
                  </a:lnTo>
                  <a:close/>
                </a:path>
                <a:path w="102870" h="70485">
                  <a:moveTo>
                    <a:pt x="53111" y="66268"/>
                  </a:moveTo>
                  <a:lnTo>
                    <a:pt x="52362" y="64071"/>
                  </a:lnTo>
                  <a:lnTo>
                    <a:pt x="52336" y="65671"/>
                  </a:lnTo>
                  <a:lnTo>
                    <a:pt x="49860" y="65671"/>
                  </a:lnTo>
                  <a:lnTo>
                    <a:pt x="49872" y="65354"/>
                  </a:lnTo>
                  <a:lnTo>
                    <a:pt x="49999" y="64973"/>
                  </a:lnTo>
                  <a:lnTo>
                    <a:pt x="50469" y="64477"/>
                  </a:lnTo>
                  <a:lnTo>
                    <a:pt x="50749" y="64350"/>
                  </a:lnTo>
                  <a:lnTo>
                    <a:pt x="51574" y="64350"/>
                  </a:lnTo>
                  <a:lnTo>
                    <a:pt x="51917" y="64541"/>
                  </a:lnTo>
                  <a:lnTo>
                    <a:pt x="52171" y="64985"/>
                  </a:lnTo>
                  <a:lnTo>
                    <a:pt x="52285" y="65290"/>
                  </a:lnTo>
                  <a:lnTo>
                    <a:pt x="52336" y="65671"/>
                  </a:lnTo>
                  <a:lnTo>
                    <a:pt x="52336" y="64071"/>
                  </a:lnTo>
                  <a:lnTo>
                    <a:pt x="51765" y="63779"/>
                  </a:lnTo>
                  <a:lnTo>
                    <a:pt x="51460" y="63703"/>
                  </a:lnTo>
                  <a:lnTo>
                    <a:pt x="50507" y="63703"/>
                  </a:lnTo>
                  <a:lnTo>
                    <a:pt x="49999" y="63919"/>
                  </a:lnTo>
                  <a:lnTo>
                    <a:pt x="49225" y="64820"/>
                  </a:lnTo>
                  <a:lnTo>
                    <a:pt x="49136" y="65087"/>
                  </a:lnTo>
                  <a:lnTo>
                    <a:pt x="49225" y="67411"/>
                  </a:lnTo>
                  <a:lnTo>
                    <a:pt x="49999" y="68211"/>
                  </a:lnTo>
                  <a:lnTo>
                    <a:pt x="50469" y="68414"/>
                  </a:lnTo>
                  <a:lnTo>
                    <a:pt x="51244" y="68414"/>
                  </a:lnTo>
                  <a:lnTo>
                    <a:pt x="53047" y="66865"/>
                  </a:lnTo>
                  <a:lnTo>
                    <a:pt x="52311" y="66865"/>
                  </a:lnTo>
                  <a:lnTo>
                    <a:pt x="52235" y="67081"/>
                  </a:lnTo>
                  <a:lnTo>
                    <a:pt x="52158" y="67233"/>
                  </a:lnTo>
                  <a:lnTo>
                    <a:pt x="51790" y="67640"/>
                  </a:lnTo>
                  <a:lnTo>
                    <a:pt x="51473" y="67767"/>
                  </a:lnTo>
                  <a:lnTo>
                    <a:pt x="50673" y="67767"/>
                  </a:lnTo>
                  <a:lnTo>
                    <a:pt x="50380" y="67640"/>
                  </a:lnTo>
                  <a:lnTo>
                    <a:pt x="49961" y="67081"/>
                  </a:lnTo>
                  <a:lnTo>
                    <a:pt x="49834" y="66268"/>
                  </a:lnTo>
                  <a:lnTo>
                    <a:pt x="53111" y="66268"/>
                  </a:lnTo>
                  <a:close/>
                </a:path>
                <a:path w="102870" h="70485">
                  <a:moveTo>
                    <a:pt x="53301" y="5740"/>
                  </a:moveTo>
                  <a:lnTo>
                    <a:pt x="52946" y="5765"/>
                  </a:lnTo>
                  <a:lnTo>
                    <a:pt x="52806" y="4013"/>
                  </a:lnTo>
                  <a:lnTo>
                    <a:pt x="52705" y="2349"/>
                  </a:lnTo>
                  <a:lnTo>
                    <a:pt x="52641" y="2209"/>
                  </a:lnTo>
                  <a:lnTo>
                    <a:pt x="52057" y="1866"/>
                  </a:lnTo>
                  <a:lnTo>
                    <a:pt x="52057" y="4013"/>
                  </a:lnTo>
                  <a:lnTo>
                    <a:pt x="52057" y="5067"/>
                  </a:lnTo>
                  <a:lnTo>
                    <a:pt x="51841" y="5397"/>
                  </a:lnTo>
                  <a:lnTo>
                    <a:pt x="51181" y="5727"/>
                  </a:lnTo>
                  <a:lnTo>
                    <a:pt x="50927" y="5791"/>
                  </a:lnTo>
                  <a:lnTo>
                    <a:pt x="50444" y="5791"/>
                  </a:lnTo>
                  <a:lnTo>
                    <a:pt x="50317" y="5753"/>
                  </a:lnTo>
                  <a:lnTo>
                    <a:pt x="50101" y="5600"/>
                  </a:lnTo>
                  <a:lnTo>
                    <a:pt x="49974" y="4597"/>
                  </a:lnTo>
                  <a:lnTo>
                    <a:pt x="50342" y="4394"/>
                  </a:lnTo>
                  <a:lnTo>
                    <a:pt x="50546" y="4330"/>
                  </a:lnTo>
                  <a:lnTo>
                    <a:pt x="51409" y="4229"/>
                  </a:lnTo>
                  <a:lnTo>
                    <a:pt x="51841" y="4114"/>
                  </a:lnTo>
                  <a:lnTo>
                    <a:pt x="52057" y="4013"/>
                  </a:lnTo>
                  <a:lnTo>
                    <a:pt x="52057" y="1866"/>
                  </a:lnTo>
                  <a:lnTo>
                    <a:pt x="51562" y="1714"/>
                  </a:lnTo>
                  <a:lnTo>
                    <a:pt x="50584" y="1714"/>
                  </a:lnTo>
                  <a:lnTo>
                    <a:pt x="49314" y="3187"/>
                  </a:lnTo>
                  <a:lnTo>
                    <a:pt x="50012" y="3187"/>
                  </a:lnTo>
                  <a:lnTo>
                    <a:pt x="50088" y="2781"/>
                  </a:lnTo>
                  <a:lnTo>
                    <a:pt x="50355" y="2451"/>
                  </a:lnTo>
                  <a:lnTo>
                    <a:pt x="50622" y="2349"/>
                  </a:lnTo>
                  <a:lnTo>
                    <a:pt x="51358" y="2349"/>
                  </a:lnTo>
                  <a:lnTo>
                    <a:pt x="51612" y="2400"/>
                  </a:lnTo>
                  <a:lnTo>
                    <a:pt x="51981" y="2628"/>
                  </a:lnTo>
                  <a:lnTo>
                    <a:pt x="51968" y="3479"/>
                  </a:lnTo>
                  <a:lnTo>
                    <a:pt x="51841" y="3556"/>
                  </a:lnTo>
                  <a:lnTo>
                    <a:pt x="50063" y="3784"/>
                  </a:lnTo>
                  <a:lnTo>
                    <a:pt x="49720" y="3924"/>
                  </a:lnTo>
                  <a:lnTo>
                    <a:pt x="49199" y="4394"/>
                  </a:lnTo>
                  <a:lnTo>
                    <a:pt x="49301" y="5892"/>
                  </a:lnTo>
                  <a:lnTo>
                    <a:pt x="49720" y="6286"/>
                  </a:lnTo>
                  <a:lnTo>
                    <a:pt x="50076" y="6426"/>
                  </a:lnTo>
                  <a:lnTo>
                    <a:pt x="50825" y="6426"/>
                  </a:lnTo>
                  <a:lnTo>
                    <a:pt x="51142" y="6350"/>
                  </a:lnTo>
                  <a:lnTo>
                    <a:pt x="51714" y="6057"/>
                  </a:lnTo>
                  <a:lnTo>
                    <a:pt x="51930" y="5892"/>
                  </a:lnTo>
                  <a:lnTo>
                    <a:pt x="52095" y="5689"/>
                  </a:lnTo>
                  <a:lnTo>
                    <a:pt x="52197" y="6057"/>
                  </a:lnTo>
                  <a:lnTo>
                    <a:pt x="52336" y="6286"/>
                  </a:lnTo>
                  <a:lnTo>
                    <a:pt x="52527" y="6375"/>
                  </a:lnTo>
                  <a:lnTo>
                    <a:pt x="52882" y="6375"/>
                  </a:lnTo>
                  <a:lnTo>
                    <a:pt x="53263" y="6311"/>
                  </a:lnTo>
                  <a:lnTo>
                    <a:pt x="53301" y="5765"/>
                  </a:lnTo>
                  <a:close/>
                </a:path>
                <a:path w="102870" h="70485">
                  <a:moveTo>
                    <a:pt x="55765" y="15633"/>
                  </a:moveTo>
                  <a:lnTo>
                    <a:pt x="55054" y="15633"/>
                  </a:lnTo>
                  <a:lnTo>
                    <a:pt x="55054" y="17894"/>
                  </a:lnTo>
                  <a:lnTo>
                    <a:pt x="54965" y="18567"/>
                  </a:lnTo>
                  <a:lnTo>
                    <a:pt x="54965" y="20523"/>
                  </a:lnTo>
                  <a:lnTo>
                    <a:pt x="54533" y="21120"/>
                  </a:lnTo>
                  <a:lnTo>
                    <a:pt x="54241" y="21272"/>
                  </a:lnTo>
                  <a:lnTo>
                    <a:pt x="53441" y="21272"/>
                  </a:lnTo>
                  <a:lnTo>
                    <a:pt x="53124" y="21120"/>
                  </a:lnTo>
                  <a:lnTo>
                    <a:pt x="52755" y="20523"/>
                  </a:lnTo>
                  <a:lnTo>
                    <a:pt x="52730" y="18605"/>
                  </a:lnTo>
                  <a:lnTo>
                    <a:pt x="53200" y="18034"/>
                  </a:lnTo>
                  <a:lnTo>
                    <a:pt x="53505" y="17894"/>
                  </a:lnTo>
                  <a:lnTo>
                    <a:pt x="54216" y="17894"/>
                  </a:lnTo>
                  <a:lnTo>
                    <a:pt x="54508" y="18021"/>
                  </a:lnTo>
                  <a:lnTo>
                    <a:pt x="54965" y="18567"/>
                  </a:lnTo>
                  <a:lnTo>
                    <a:pt x="54965" y="17805"/>
                  </a:lnTo>
                  <a:lnTo>
                    <a:pt x="54737" y="17538"/>
                  </a:lnTo>
                  <a:lnTo>
                    <a:pt x="54368" y="17310"/>
                  </a:lnTo>
                  <a:lnTo>
                    <a:pt x="54076" y="17233"/>
                  </a:lnTo>
                  <a:lnTo>
                    <a:pt x="53124" y="17233"/>
                  </a:lnTo>
                  <a:lnTo>
                    <a:pt x="52692" y="17449"/>
                  </a:lnTo>
                  <a:lnTo>
                    <a:pt x="51993" y="18427"/>
                  </a:lnTo>
                  <a:lnTo>
                    <a:pt x="51930" y="18605"/>
                  </a:lnTo>
                  <a:lnTo>
                    <a:pt x="52006" y="20878"/>
                  </a:lnTo>
                  <a:lnTo>
                    <a:pt x="52730" y="21717"/>
                  </a:lnTo>
                  <a:lnTo>
                    <a:pt x="53162" y="21932"/>
                  </a:lnTo>
                  <a:lnTo>
                    <a:pt x="53962" y="21932"/>
                  </a:lnTo>
                  <a:lnTo>
                    <a:pt x="54241" y="21869"/>
                  </a:lnTo>
                  <a:lnTo>
                    <a:pt x="54724" y="21615"/>
                  </a:lnTo>
                  <a:lnTo>
                    <a:pt x="54914" y="21424"/>
                  </a:lnTo>
                  <a:lnTo>
                    <a:pt x="55016" y="21272"/>
                  </a:lnTo>
                  <a:lnTo>
                    <a:pt x="55092" y="21767"/>
                  </a:lnTo>
                  <a:lnTo>
                    <a:pt x="55765" y="21767"/>
                  </a:lnTo>
                  <a:lnTo>
                    <a:pt x="55765" y="21158"/>
                  </a:lnTo>
                  <a:lnTo>
                    <a:pt x="55765" y="15633"/>
                  </a:lnTo>
                  <a:close/>
                </a:path>
                <a:path w="102870" h="70485">
                  <a:moveTo>
                    <a:pt x="56222" y="1739"/>
                  </a:moveTo>
                  <a:lnTo>
                    <a:pt x="55981" y="1714"/>
                  </a:lnTo>
                  <a:lnTo>
                    <a:pt x="55676" y="1714"/>
                  </a:lnTo>
                  <a:lnTo>
                    <a:pt x="55422" y="1828"/>
                  </a:lnTo>
                  <a:lnTo>
                    <a:pt x="54965" y="2260"/>
                  </a:lnTo>
                  <a:lnTo>
                    <a:pt x="54813" y="2438"/>
                  </a:lnTo>
                  <a:lnTo>
                    <a:pt x="54762" y="2590"/>
                  </a:lnTo>
                  <a:lnTo>
                    <a:pt x="54762" y="1816"/>
                  </a:lnTo>
                  <a:lnTo>
                    <a:pt x="54051" y="1816"/>
                  </a:lnTo>
                  <a:lnTo>
                    <a:pt x="54051" y="6273"/>
                  </a:lnTo>
                  <a:lnTo>
                    <a:pt x="54800" y="6273"/>
                  </a:lnTo>
                  <a:lnTo>
                    <a:pt x="54800" y="3403"/>
                  </a:lnTo>
                  <a:lnTo>
                    <a:pt x="54902" y="3124"/>
                  </a:lnTo>
                  <a:lnTo>
                    <a:pt x="55308" y="2628"/>
                  </a:lnTo>
                  <a:lnTo>
                    <a:pt x="55587" y="2514"/>
                  </a:lnTo>
                  <a:lnTo>
                    <a:pt x="55968" y="2514"/>
                  </a:lnTo>
                  <a:lnTo>
                    <a:pt x="56222" y="2527"/>
                  </a:lnTo>
                  <a:lnTo>
                    <a:pt x="56222" y="1739"/>
                  </a:lnTo>
                  <a:close/>
                </a:path>
                <a:path w="102870" h="70485">
                  <a:moveTo>
                    <a:pt x="56603" y="52235"/>
                  </a:moveTo>
                  <a:lnTo>
                    <a:pt x="56248" y="52260"/>
                  </a:lnTo>
                  <a:lnTo>
                    <a:pt x="56108" y="50495"/>
                  </a:lnTo>
                  <a:lnTo>
                    <a:pt x="56019" y="48831"/>
                  </a:lnTo>
                  <a:lnTo>
                    <a:pt x="55943" y="48691"/>
                  </a:lnTo>
                  <a:lnTo>
                    <a:pt x="55359" y="48348"/>
                  </a:lnTo>
                  <a:lnTo>
                    <a:pt x="55359" y="50495"/>
                  </a:lnTo>
                  <a:lnTo>
                    <a:pt x="55359" y="51562"/>
                  </a:lnTo>
                  <a:lnTo>
                    <a:pt x="55156" y="51892"/>
                  </a:lnTo>
                  <a:lnTo>
                    <a:pt x="54483" y="52222"/>
                  </a:lnTo>
                  <a:lnTo>
                    <a:pt x="54229" y="52285"/>
                  </a:lnTo>
                  <a:lnTo>
                    <a:pt x="53759" y="52285"/>
                  </a:lnTo>
                  <a:lnTo>
                    <a:pt x="53632" y="52235"/>
                  </a:lnTo>
                  <a:lnTo>
                    <a:pt x="53403" y="52095"/>
                  </a:lnTo>
                  <a:lnTo>
                    <a:pt x="53289" y="51079"/>
                  </a:lnTo>
                  <a:lnTo>
                    <a:pt x="53657" y="50876"/>
                  </a:lnTo>
                  <a:lnTo>
                    <a:pt x="53860" y="50825"/>
                  </a:lnTo>
                  <a:lnTo>
                    <a:pt x="54724" y="50711"/>
                  </a:lnTo>
                  <a:lnTo>
                    <a:pt x="55143" y="50609"/>
                  </a:lnTo>
                  <a:lnTo>
                    <a:pt x="55359" y="50495"/>
                  </a:lnTo>
                  <a:lnTo>
                    <a:pt x="55359" y="48348"/>
                  </a:lnTo>
                  <a:lnTo>
                    <a:pt x="54864" y="48196"/>
                  </a:lnTo>
                  <a:lnTo>
                    <a:pt x="53898" y="48196"/>
                  </a:lnTo>
                  <a:lnTo>
                    <a:pt x="52616" y="49669"/>
                  </a:lnTo>
                  <a:lnTo>
                    <a:pt x="53314" y="49669"/>
                  </a:lnTo>
                  <a:lnTo>
                    <a:pt x="53403" y="49263"/>
                  </a:lnTo>
                  <a:lnTo>
                    <a:pt x="53657" y="48933"/>
                  </a:lnTo>
                  <a:lnTo>
                    <a:pt x="53936" y="48831"/>
                  </a:lnTo>
                  <a:lnTo>
                    <a:pt x="54673" y="48831"/>
                  </a:lnTo>
                  <a:lnTo>
                    <a:pt x="54927" y="48895"/>
                  </a:lnTo>
                  <a:lnTo>
                    <a:pt x="55283" y="49123"/>
                  </a:lnTo>
                  <a:lnTo>
                    <a:pt x="55270" y="49974"/>
                  </a:lnTo>
                  <a:lnTo>
                    <a:pt x="53365" y="50266"/>
                  </a:lnTo>
                  <a:lnTo>
                    <a:pt x="53035" y="50406"/>
                  </a:lnTo>
                  <a:lnTo>
                    <a:pt x="52514" y="50876"/>
                  </a:lnTo>
                  <a:lnTo>
                    <a:pt x="52616" y="52374"/>
                  </a:lnTo>
                  <a:lnTo>
                    <a:pt x="53022" y="52768"/>
                  </a:lnTo>
                  <a:lnTo>
                    <a:pt x="53378" y="52920"/>
                  </a:lnTo>
                  <a:lnTo>
                    <a:pt x="54140" y="52920"/>
                  </a:lnTo>
                  <a:lnTo>
                    <a:pt x="55397" y="52171"/>
                  </a:lnTo>
                  <a:lnTo>
                    <a:pt x="55499" y="52552"/>
                  </a:lnTo>
                  <a:lnTo>
                    <a:pt x="55651" y="52768"/>
                  </a:lnTo>
                  <a:lnTo>
                    <a:pt x="55829" y="52857"/>
                  </a:lnTo>
                  <a:lnTo>
                    <a:pt x="56197" y="52857"/>
                  </a:lnTo>
                  <a:lnTo>
                    <a:pt x="56578" y="52793"/>
                  </a:lnTo>
                  <a:lnTo>
                    <a:pt x="56603" y="52260"/>
                  </a:lnTo>
                  <a:close/>
                </a:path>
                <a:path w="102870" h="70485">
                  <a:moveTo>
                    <a:pt x="58102" y="48323"/>
                  </a:moveTo>
                  <a:lnTo>
                    <a:pt x="57340" y="48323"/>
                  </a:lnTo>
                  <a:lnTo>
                    <a:pt x="57340" y="52768"/>
                  </a:lnTo>
                  <a:lnTo>
                    <a:pt x="58102" y="52768"/>
                  </a:lnTo>
                  <a:lnTo>
                    <a:pt x="58102" y="48323"/>
                  </a:lnTo>
                  <a:close/>
                </a:path>
                <a:path w="102870" h="70485">
                  <a:moveTo>
                    <a:pt x="58102" y="46659"/>
                  </a:moveTo>
                  <a:lnTo>
                    <a:pt x="57340" y="46659"/>
                  </a:lnTo>
                  <a:lnTo>
                    <a:pt x="57340" y="47498"/>
                  </a:lnTo>
                  <a:lnTo>
                    <a:pt x="58102" y="47498"/>
                  </a:lnTo>
                  <a:lnTo>
                    <a:pt x="58102" y="46659"/>
                  </a:lnTo>
                  <a:close/>
                </a:path>
                <a:path w="102870" h="70485">
                  <a:moveTo>
                    <a:pt x="58483" y="1816"/>
                  </a:moveTo>
                  <a:lnTo>
                    <a:pt x="57772" y="1816"/>
                  </a:lnTo>
                  <a:lnTo>
                    <a:pt x="57772" y="571"/>
                  </a:lnTo>
                  <a:lnTo>
                    <a:pt x="57010" y="571"/>
                  </a:lnTo>
                  <a:lnTo>
                    <a:pt x="57010" y="1816"/>
                  </a:lnTo>
                  <a:lnTo>
                    <a:pt x="56413" y="1816"/>
                  </a:lnTo>
                  <a:lnTo>
                    <a:pt x="56413" y="2438"/>
                  </a:lnTo>
                  <a:lnTo>
                    <a:pt x="57010" y="2438"/>
                  </a:lnTo>
                  <a:lnTo>
                    <a:pt x="57010" y="5664"/>
                  </a:lnTo>
                  <a:lnTo>
                    <a:pt x="57086" y="5905"/>
                  </a:lnTo>
                  <a:lnTo>
                    <a:pt x="57327" y="6261"/>
                  </a:lnTo>
                  <a:lnTo>
                    <a:pt x="57569" y="6350"/>
                  </a:lnTo>
                  <a:lnTo>
                    <a:pt x="58026" y="6350"/>
                  </a:lnTo>
                  <a:lnTo>
                    <a:pt x="58394" y="6311"/>
                  </a:lnTo>
                  <a:lnTo>
                    <a:pt x="58483" y="5689"/>
                  </a:lnTo>
                  <a:lnTo>
                    <a:pt x="58089" y="5702"/>
                  </a:lnTo>
                  <a:lnTo>
                    <a:pt x="57823" y="5600"/>
                  </a:lnTo>
                  <a:lnTo>
                    <a:pt x="57772" y="2438"/>
                  </a:lnTo>
                  <a:lnTo>
                    <a:pt x="58483" y="2438"/>
                  </a:lnTo>
                  <a:lnTo>
                    <a:pt x="58483" y="1816"/>
                  </a:lnTo>
                  <a:close/>
                </a:path>
                <a:path w="102870" h="70485">
                  <a:moveTo>
                    <a:pt x="59994" y="46659"/>
                  </a:moveTo>
                  <a:lnTo>
                    <a:pt x="59258" y="46659"/>
                  </a:lnTo>
                  <a:lnTo>
                    <a:pt x="59258" y="52768"/>
                  </a:lnTo>
                  <a:lnTo>
                    <a:pt x="59994" y="52768"/>
                  </a:lnTo>
                  <a:lnTo>
                    <a:pt x="59994" y="46659"/>
                  </a:lnTo>
                  <a:close/>
                </a:path>
                <a:path w="102870" h="70485">
                  <a:moveTo>
                    <a:pt x="63792" y="15659"/>
                  </a:moveTo>
                  <a:lnTo>
                    <a:pt x="58839" y="15659"/>
                  </a:lnTo>
                  <a:lnTo>
                    <a:pt x="58839" y="16383"/>
                  </a:lnTo>
                  <a:lnTo>
                    <a:pt x="60896" y="16383"/>
                  </a:lnTo>
                  <a:lnTo>
                    <a:pt x="60896" y="21767"/>
                  </a:lnTo>
                  <a:lnTo>
                    <a:pt x="61734" y="21767"/>
                  </a:lnTo>
                  <a:lnTo>
                    <a:pt x="61734" y="16383"/>
                  </a:lnTo>
                  <a:lnTo>
                    <a:pt x="63792" y="16383"/>
                  </a:lnTo>
                  <a:lnTo>
                    <a:pt x="63792" y="15659"/>
                  </a:lnTo>
                  <a:close/>
                </a:path>
                <a:path w="102870" h="70485">
                  <a:moveTo>
                    <a:pt x="65570" y="15659"/>
                  </a:moveTo>
                  <a:lnTo>
                    <a:pt x="64744" y="15659"/>
                  </a:lnTo>
                  <a:lnTo>
                    <a:pt x="64744" y="21767"/>
                  </a:lnTo>
                  <a:lnTo>
                    <a:pt x="65570" y="21767"/>
                  </a:lnTo>
                  <a:lnTo>
                    <a:pt x="65570" y="15659"/>
                  </a:lnTo>
                  <a:close/>
                </a:path>
                <a:path w="102870" h="70485">
                  <a:moveTo>
                    <a:pt x="66154" y="165"/>
                  </a:moveTo>
                  <a:lnTo>
                    <a:pt x="61188" y="165"/>
                  </a:lnTo>
                  <a:lnTo>
                    <a:pt x="61188" y="889"/>
                  </a:lnTo>
                  <a:lnTo>
                    <a:pt x="63258" y="889"/>
                  </a:lnTo>
                  <a:lnTo>
                    <a:pt x="63258" y="6273"/>
                  </a:lnTo>
                  <a:lnTo>
                    <a:pt x="64096" y="6273"/>
                  </a:lnTo>
                  <a:lnTo>
                    <a:pt x="64096" y="889"/>
                  </a:lnTo>
                  <a:lnTo>
                    <a:pt x="66154" y="889"/>
                  </a:lnTo>
                  <a:lnTo>
                    <a:pt x="66154" y="165"/>
                  </a:lnTo>
                  <a:close/>
                </a:path>
                <a:path w="102870" h="70485">
                  <a:moveTo>
                    <a:pt x="67932" y="165"/>
                  </a:moveTo>
                  <a:lnTo>
                    <a:pt x="67094" y="165"/>
                  </a:lnTo>
                  <a:lnTo>
                    <a:pt x="67094" y="6273"/>
                  </a:lnTo>
                  <a:lnTo>
                    <a:pt x="67932" y="6273"/>
                  </a:lnTo>
                  <a:lnTo>
                    <a:pt x="67932" y="165"/>
                  </a:lnTo>
                  <a:close/>
                </a:path>
                <a:path w="102870" h="70485">
                  <a:moveTo>
                    <a:pt x="71780" y="15659"/>
                  </a:moveTo>
                  <a:lnTo>
                    <a:pt x="70980" y="15659"/>
                  </a:lnTo>
                  <a:lnTo>
                    <a:pt x="70980" y="20612"/>
                  </a:lnTo>
                  <a:lnTo>
                    <a:pt x="67894" y="15659"/>
                  </a:lnTo>
                  <a:lnTo>
                    <a:pt x="66929" y="15659"/>
                  </a:lnTo>
                  <a:lnTo>
                    <a:pt x="66929" y="21767"/>
                  </a:lnTo>
                  <a:lnTo>
                    <a:pt x="67716" y="21767"/>
                  </a:lnTo>
                  <a:lnTo>
                    <a:pt x="67716" y="16827"/>
                  </a:lnTo>
                  <a:lnTo>
                    <a:pt x="70853" y="21767"/>
                  </a:lnTo>
                  <a:lnTo>
                    <a:pt x="71780" y="21767"/>
                  </a:lnTo>
                  <a:lnTo>
                    <a:pt x="71780" y="15659"/>
                  </a:lnTo>
                  <a:close/>
                </a:path>
                <a:path w="102870" h="70485">
                  <a:moveTo>
                    <a:pt x="74129" y="165"/>
                  </a:moveTo>
                  <a:lnTo>
                    <a:pt x="73342" y="165"/>
                  </a:lnTo>
                  <a:lnTo>
                    <a:pt x="73342" y="5118"/>
                  </a:lnTo>
                  <a:lnTo>
                    <a:pt x="70256" y="165"/>
                  </a:lnTo>
                  <a:lnTo>
                    <a:pt x="69278" y="165"/>
                  </a:lnTo>
                  <a:lnTo>
                    <a:pt x="69278" y="6273"/>
                  </a:lnTo>
                  <a:lnTo>
                    <a:pt x="70065" y="6273"/>
                  </a:lnTo>
                  <a:lnTo>
                    <a:pt x="70065" y="1333"/>
                  </a:lnTo>
                  <a:lnTo>
                    <a:pt x="73202" y="6273"/>
                  </a:lnTo>
                  <a:lnTo>
                    <a:pt x="74129" y="6273"/>
                  </a:lnTo>
                  <a:lnTo>
                    <a:pt x="74129" y="165"/>
                  </a:lnTo>
                  <a:close/>
                </a:path>
                <a:path w="102870" h="70485">
                  <a:moveTo>
                    <a:pt x="78054" y="15659"/>
                  </a:moveTo>
                  <a:lnTo>
                    <a:pt x="77089" y="15659"/>
                  </a:lnTo>
                  <a:lnTo>
                    <a:pt x="75323" y="18592"/>
                  </a:lnTo>
                  <a:lnTo>
                    <a:pt x="73571" y="15659"/>
                  </a:lnTo>
                  <a:lnTo>
                    <a:pt x="72605" y="15659"/>
                  </a:lnTo>
                  <a:lnTo>
                    <a:pt x="74904" y="19304"/>
                  </a:lnTo>
                  <a:lnTo>
                    <a:pt x="74904" y="21767"/>
                  </a:lnTo>
                  <a:lnTo>
                    <a:pt x="75742" y="21767"/>
                  </a:lnTo>
                  <a:lnTo>
                    <a:pt x="75742" y="19304"/>
                  </a:lnTo>
                  <a:lnTo>
                    <a:pt x="78054" y="15659"/>
                  </a:lnTo>
                  <a:close/>
                </a:path>
                <a:path w="102870" h="70485">
                  <a:moveTo>
                    <a:pt x="80403" y="165"/>
                  </a:moveTo>
                  <a:lnTo>
                    <a:pt x="79438" y="165"/>
                  </a:lnTo>
                  <a:lnTo>
                    <a:pt x="77685" y="3098"/>
                  </a:lnTo>
                  <a:lnTo>
                    <a:pt x="75920" y="165"/>
                  </a:lnTo>
                  <a:lnTo>
                    <a:pt x="74955" y="165"/>
                  </a:lnTo>
                  <a:lnTo>
                    <a:pt x="77266" y="3822"/>
                  </a:lnTo>
                  <a:lnTo>
                    <a:pt x="77266" y="6273"/>
                  </a:lnTo>
                  <a:lnTo>
                    <a:pt x="78105" y="6273"/>
                  </a:lnTo>
                  <a:lnTo>
                    <a:pt x="78105" y="3822"/>
                  </a:lnTo>
                  <a:lnTo>
                    <a:pt x="80403" y="165"/>
                  </a:lnTo>
                  <a:close/>
                </a:path>
                <a:path w="102870" h="70485">
                  <a:moveTo>
                    <a:pt x="83337" y="19202"/>
                  </a:moveTo>
                  <a:lnTo>
                    <a:pt x="83070" y="18910"/>
                  </a:lnTo>
                  <a:lnTo>
                    <a:pt x="82892" y="18732"/>
                  </a:lnTo>
                  <a:lnTo>
                    <a:pt x="82651" y="18605"/>
                  </a:lnTo>
                  <a:lnTo>
                    <a:pt x="82626" y="19507"/>
                  </a:lnTo>
                  <a:lnTo>
                    <a:pt x="82562" y="20434"/>
                  </a:lnTo>
                  <a:lnTo>
                    <a:pt x="82207" y="20916"/>
                  </a:lnTo>
                  <a:lnTo>
                    <a:pt x="81838" y="21056"/>
                  </a:lnTo>
                  <a:lnTo>
                    <a:pt x="79552" y="21056"/>
                  </a:lnTo>
                  <a:lnTo>
                    <a:pt x="79552" y="18910"/>
                  </a:lnTo>
                  <a:lnTo>
                    <a:pt x="81546" y="18910"/>
                  </a:lnTo>
                  <a:lnTo>
                    <a:pt x="81826" y="18961"/>
                  </a:lnTo>
                  <a:lnTo>
                    <a:pt x="82435" y="19202"/>
                  </a:lnTo>
                  <a:lnTo>
                    <a:pt x="82626" y="19507"/>
                  </a:lnTo>
                  <a:lnTo>
                    <a:pt x="82626" y="18605"/>
                  </a:lnTo>
                  <a:lnTo>
                    <a:pt x="82346" y="18478"/>
                  </a:lnTo>
                  <a:lnTo>
                    <a:pt x="82550" y="18376"/>
                  </a:lnTo>
                  <a:lnTo>
                    <a:pt x="82727" y="18237"/>
                  </a:lnTo>
                  <a:lnTo>
                    <a:pt x="82994" y="17945"/>
                  </a:lnTo>
                  <a:lnTo>
                    <a:pt x="83070" y="16548"/>
                  </a:lnTo>
                  <a:lnTo>
                    <a:pt x="82931" y="16344"/>
                  </a:lnTo>
                  <a:lnTo>
                    <a:pt x="82588" y="15875"/>
                  </a:lnTo>
                  <a:lnTo>
                    <a:pt x="82308" y="15760"/>
                  </a:lnTo>
                  <a:lnTo>
                    <a:pt x="82308" y="16840"/>
                  </a:lnTo>
                  <a:lnTo>
                    <a:pt x="82219" y="17868"/>
                  </a:lnTo>
                  <a:lnTo>
                    <a:pt x="81673" y="18199"/>
                  </a:lnTo>
                  <a:lnTo>
                    <a:pt x="81407" y="18237"/>
                  </a:lnTo>
                  <a:lnTo>
                    <a:pt x="79552" y="18237"/>
                  </a:lnTo>
                  <a:lnTo>
                    <a:pt x="79552" y="16344"/>
                  </a:lnTo>
                  <a:lnTo>
                    <a:pt x="81394" y="16344"/>
                  </a:lnTo>
                  <a:lnTo>
                    <a:pt x="81661" y="16395"/>
                  </a:lnTo>
                  <a:lnTo>
                    <a:pt x="82169" y="16598"/>
                  </a:lnTo>
                  <a:lnTo>
                    <a:pt x="82308" y="16840"/>
                  </a:lnTo>
                  <a:lnTo>
                    <a:pt x="82308" y="15760"/>
                  </a:lnTo>
                  <a:lnTo>
                    <a:pt x="82080" y="15659"/>
                  </a:lnTo>
                  <a:lnTo>
                    <a:pt x="78740" y="15659"/>
                  </a:lnTo>
                  <a:lnTo>
                    <a:pt x="78740" y="21767"/>
                  </a:lnTo>
                  <a:lnTo>
                    <a:pt x="82130" y="21767"/>
                  </a:lnTo>
                  <a:lnTo>
                    <a:pt x="82715" y="21526"/>
                  </a:lnTo>
                  <a:lnTo>
                    <a:pt x="83083" y="21056"/>
                  </a:lnTo>
                  <a:lnTo>
                    <a:pt x="83337" y="20739"/>
                  </a:lnTo>
                  <a:lnTo>
                    <a:pt x="83337" y="19202"/>
                  </a:lnTo>
                  <a:close/>
                </a:path>
                <a:path w="102870" h="70485">
                  <a:moveTo>
                    <a:pt x="85699" y="3708"/>
                  </a:moveTo>
                  <a:lnTo>
                    <a:pt x="85432" y="3416"/>
                  </a:lnTo>
                  <a:lnTo>
                    <a:pt x="85242" y="3238"/>
                  </a:lnTo>
                  <a:lnTo>
                    <a:pt x="85013" y="3111"/>
                  </a:lnTo>
                  <a:lnTo>
                    <a:pt x="84988" y="4013"/>
                  </a:lnTo>
                  <a:lnTo>
                    <a:pt x="84912" y="4940"/>
                  </a:lnTo>
                  <a:lnTo>
                    <a:pt x="84569" y="5422"/>
                  </a:lnTo>
                  <a:lnTo>
                    <a:pt x="84201" y="5575"/>
                  </a:lnTo>
                  <a:lnTo>
                    <a:pt x="81915" y="5575"/>
                  </a:lnTo>
                  <a:lnTo>
                    <a:pt x="81915" y="3416"/>
                  </a:lnTo>
                  <a:lnTo>
                    <a:pt x="83896" y="3416"/>
                  </a:lnTo>
                  <a:lnTo>
                    <a:pt x="84175" y="3467"/>
                  </a:lnTo>
                  <a:lnTo>
                    <a:pt x="84785" y="3708"/>
                  </a:lnTo>
                  <a:lnTo>
                    <a:pt x="84988" y="4013"/>
                  </a:lnTo>
                  <a:lnTo>
                    <a:pt x="84988" y="3111"/>
                  </a:lnTo>
                  <a:lnTo>
                    <a:pt x="84696" y="2984"/>
                  </a:lnTo>
                  <a:lnTo>
                    <a:pt x="84912" y="2882"/>
                  </a:lnTo>
                  <a:lnTo>
                    <a:pt x="85090" y="2755"/>
                  </a:lnTo>
                  <a:lnTo>
                    <a:pt x="85344" y="2451"/>
                  </a:lnTo>
                  <a:lnTo>
                    <a:pt x="85432" y="1054"/>
                  </a:lnTo>
                  <a:lnTo>
                    <a:pt x="85280" y="850"/>
                  </a:lnTo>
                  <a:lnTo>
                    <a:pt x="84950" y="381"/>
                  </a:lnTo>
                  <a:lnTo>
                    <a:pt x="84670" y="266"/>
                  </a:lnTo>
                  <a:lnTo>
                    <a:pt x="84670" y="1346"/>
                  </a:lnTo>
                  <a:lnTo>
                    <a:pt x="84569" y="2387"/>
                  </a:lnTo>
                  <a:lnTo>
                    <a:pt x="84035" y="2705"/>
                  </a:lnTo>
                  <a:lnTo>
                    <a:pt x="83756" y="2755"/>
                  </a:lnTo>
                  <a:lnTo>
                    <a:pt x="81915" y="2755"/>
                  </a:lnTo>
                  <a:lnTo>
                    <a:pt x="81915" y="850"/>
                  </a:lnTo>
                  <a:lnTo>
                    <a:pt x="83743" y="850"/>
                  </a:lnTo>
                  <a:lnTo>
                    <a:pt x="84023" y="901"/>
                  </a:lnTo>
                  <a:lnTo>
                    <a:pt x="84531" y="1117"/>
                  </a:lnTo>
                  <a:lnTo>
                    <a:pt x="84670" y="1346"/>
                  </a:lnTo>
                  <a:lnTo>
                    <a:pt x="84670" y="266"/>
                  </a:lnTo>
                  <a:lnTo>
                    <a:pt x="84442" y="165"/>
                  </a:lnTo>
                  <a:lnTo>
                    <a:pt x="81102" y="165"/>
                  </a:lnTo>
                  <a:lnTo>
                    <a:pt x="81102" y="6273"/>
                  </a:lnTo>
                  <a:lnTo>
                    <a:pt x="84493" y="6273"/>
                  </a:lnTo>
                  <a:lnTo>
                    <a:pt x="85077" y="6045"/>
                  </a:lnTo>
                  <a:lnTo>
                    <a:pt x="85432" y="5575"/>
                  </a:lnTo>
                  <a:lnTo>
                    <a:pt x="85686" y="5245"/>
                  </a:lnTo>
                  <a:lnTo>
                    <a:pt x="85699" y="3708"/>
                  </a:lnTo>
                  <a:close/>
                </a:path>
                <a:path w="102870" h="70485">
                  <a:moveTo>
                    <a:pt x="88379" y="21043"/>
                  </a:moveTo>
                  <a:lnTo>
                    <a:pt x="85280" y="21043"/>
                  </a:lnTo>
                  <a:lnTo>
                    <a:pt x="85280" y="15659"/>
                  </a:lnTo>
                  <a:lnTo>
                    <a:pt x="84455" y="15659"/>
                  </a:lnTo>
                  <a:lnTo>
                    <a:pt x="84455" y="21767"/>
                  </a:lnTo>
                  <a:lnTo>
                    <a:pt x="88379" y="21767"/>
                  </a:lnTo>
                  <a:lnTo>
                    <a:pt x="88379" y="21043"/>
                  </a:lnTo>
                  <a:close/>
                </a:path>
                <a:path w="102870" h="70485">
                  <a:moveTo>
                    <a:pt x="90728" y="5549"/>
                  </a:moveTo>
                  <a:lnTo>
                    <a:pt x="87630" y="5549"/>
                  </a:lnTo>
                  <a:lnTo>
                    <a:pt x="87630" y="165"/>
                  </a:lnTo>
                  <a:lnTo>
                    <a:pt x="86804" y="165"/>
                  </a:lnTo>
                  <a:lnTo>
                    <a:pt x="86804" y="6273"/>
                  </a:lnTo>
                  <a:lnTo>
                    <a:pt x="90728" y="6273"/>
                  </a:lnTo>
                  <a:lnTo>
                    <a:pt x="90728" y="5549"/>
                  </a:lnTo>
                  <a:close/>
                </a:path>
                <a:path w="102870" h="70485">
                  <a:moveTo>
                    <a:pt x="94830" y="17767"/>
                  </a:moveTo>
                  <a:lnTo>
                    <a:pt x="94627" y="17068"/>
                  </a:lnTo>
                  <a:lnTo>
                    <a:pt x="93992" y="16230"/>
                  </a:lnTo>
                  <a:lnTo>
                    <a:pt x="93941" y="17767"/>
                  </a:lnTo>
                  <a:lnTo>
                    <a:pt x="93814" y="19900"/>
                  </a:lnTo>
                  <a:lnTo>
                    <a:pt x="93167" y="20955"/>
                  </a:lnTo>
                  <a:lnTo>
                    <a:pt x="92633" y="21209"/>
                  </a:lnTo>
                  <a:lnTo>
                    <a:pt x="91135" y="21209"/>
                  </a:lnTo>
                  <a:lnTo>
                    <a:pt x="90678" y="21018"/>
                  </a:lnTo>
                  <a:lnTo>
                    <a:pt x="89903" y="20040"/>
                  </a:lnTo>
                  <a:lnTo>
                    <a:pt x="89789" y="17767"/>
                  </a:lnTo>
                  <a:lnTo>
                    <a:pt x="89928" y="17322"/>
                  </a:lnTo>
                  <a:lnTo>
                    <a:pt x="90728" y="16446"/>
                  </a:lnTo>
                  <a:lnTo>
                    <a:pt x="91249" y="16230"/>
                  </a:lnTo>
                  <a:lnTo>
                    <a:pt x="92532" y="16230"/>
                  </a:lnTo>
                  <a:lnTo>
                    <a:pt x="93027" y="16446"/>
                  </a:lnTo>
                  <a:lnTo>
                    <a:pt x="93789" y="17322"/>
                  </a:lnTo>
                  <a:lnTo>
                    <a:pt x="93941" y="17767"/>
                  </a:lnTo>
                  <a:lnTo>
                    <a:pt x="93941" y="16167"/>
                  </a:lnTo>
                  <a:lnTo>
                    <a:pt x="93700" y="15836"/>
                  </a:lnTo>
                  <a:lnTo>
                    <a:pt x="92900" y="15494"/>
                  </a:lnTo>
                  <a:lnTo>
                    <a:pt x="90792" y="15494"/>
                  </a:lnTo>
                  <a:lnTo>
                    <a:pt x="90017" y="15862"/>
                  </a:lnTo>
                  <a:lnTo>
                    <a:pt x="89179" y="17068"/>
                  </a:lnTo>
                  <a:lnTo>
                    <a:pt x="89052" y="17310"/>
                  </a:lnTo>
                  <a:lnTo>
                    <a:pt x="88912" y="17767"/>
                  </a:lnTo>
                  <a:lnTo>
                    <a:pt x="88988" y="20040"/>
                  </a:lnTo>
                  <a:lnTo>
                    <a:pt x="89115" y="20421"/>
                  </a:lnTo>
                  <a:lnTo>
                    <a:pt x="89535" y="20955"/>
                  </a:lnTo>
                  <a:lnTo>
                    <a:pt x="90131" y="21640"/>
                  </a:lnTo>
                  <a:lnTo>
                    <a:pt x="90868" y="21958"/>
                  </a:lnTo>
                  <a:lnTo>
                    <a:pt x="92811" y="21958"/>
                  </a:lnTo>
                  <a:lnTo>
                    <a:pt x="93586" y="21590"/>
                  </a:lnTo>
                  <a:lnTo>
                    <a:pt x="93878" y="21209"/>
                  </a:lnTo>
                  <a:lnTo>
                    <a:pt x="94602" y="20281"/>
                  </a:lnTo>
                  <a:lnTo>
                    <a:pt x="94716" y="19900"/>
                  </a:lnTo>
                  <a:lnTo>
                    <a:pt x="94830" y="17767"/>
                  </a:lnTo>
                  <a:close/>
                </a:path>
                <a:path w="102870" h="70485">
                  <a:moveTo>
                    <a:pt x="97193" y="2273"/>
                  </a:moveTo>
                  <a:lnTo>
                    <a:pt x="96989" y="1587"/>
                  </a:lnTo>
                  <a:lnTo>
                    <a:pt x="96354" y="736"/>
                  </a:lnTo>
                  <a:lnTo>
                    <a:pt x="96291" y="2273"/>
                  </a:lnTo>
                  <a:lnTo>
                    <a:pt x="96177" y="4406"/>
                  </a:lnTo>
                  <a:lnTo>
                    <a:pt x="95516" y="5461"/>
                  </a:lnTo>
                  <a:lnTo>
                    <a:pt x="94996" y="5715"/>
                  </a:lnTo>
                  <a:lnTo>
                    <a:pt x="93497" y="5715"/>
                  </a:lnTo>
                  <a:lnTo>
                    <a:pt x="93040" y="5524"/>
                  </a:lnTo>
                  <a:lnTo>
                    <a:pt x="92913" y="5461"/>
                  </a:lnTo>
                  <a:lnTo>
                    <a:pt x="92252" y="4559"/>
                  </a:lnTo>
                  <a:lnTo>
                    <a:pt x="92138" y="2273"/>
                  </a:lnTo>
                  <a:lnTo>
                    <a:pt x="92278" y="1828"/>
                  </a:lnTo>
                  <a:lnTo>
                    <a:pt x="93078" y="952"/>
                  </a:lnTo>
                  <a:lnTo>
                    <a:pt x="93599" y="736"/>
                  </a:lnTo>
                  <a:lnTo>
                    <a:pt x="94881" y="736"/>
                  </a:lnTo>
                  <a:lnTo>
                    <a:pt x="95389" y="952"/>
                  </a:lnTo>
                  <a:lnTo>
                    <a:pt x="96151" y="1828"/>
                  </a:lnTo>
                  <a:lnTo>
                    <a:pt x="96291" y="2273"/>
                  </a:lnTo>
                  <a:lnTo>
                    <a:pt x="96291" y="660"/>
                  </a:lnTo>
                  <a:lnTo>
                    <a:pt x="96062" y="342"/>
                  </a:lnTo>
                  <a:lnTo>
                    <a:pt x="95262" y="0"/>
                  </a:lnTo>
                  <a:lnTo>
                    <a:pt x="93154" y="0"/>
                  </a:lnTo>
                  <a:lnTo>
                    <a:pt x="92367" y="381"/>
                  </a:lnTo>
                  <a:lnTo>
                    <a:pt x="91528" y="1587"/>
                  </a:lnTo>
                  <a:lnTo>
                    <a:pt x="91401" y="1816"/>
                  </a:lnTo>
                  <a:lnTo>
                    <a:pt x="91274" y="2273"/>
                  </a:lnTo>
                  <a:lnTo>
                    <a:pt x="91351" y="4559"/>
                  </a:lnTo>
                  <a:lnTo>
                    <a:pt x="91465" y="4927"/>
                  </a:lnTo>
                  <a:lnTo>
                    <a:pt x="91884" y="5461"/>
                  </a:lnTo>
                  <a:lnTo>
                    <a:pt x="92481" y="6146"/>
                  </a:lnTo>
                  <a:lnTo>
                    <a:pt x="93230" y="6464"/>
                  </a:lnTo>
                  <a:lnTo>
                    <a:pt x="95173" y="6464"/>
                  </a:lnTo>
                  <a:lnTo>
                    <a:pt x="95948" y="6108"/>
                  </a:lnTo>
                  <a:lnTo>
                    <a:pt x="96240" y="5715"/>
                  </a:lnTo>
                  <a:lnTo>
                    <a:pt x="96951" y="4787"/>
                  </a:lnTo>
                  <a:lnTo>
                    <a:pt x="97066" y="4406"/>
                  </a:lnTo>
                  <a:lnTo>
                    <a:pt x="97193" y="2273"/>
                  </a:lnTo>
                  <a:close/>
                </a:path>
                <a:path w="102870" h="70485">
                  <a:moveTo>
                    <a:pt x="100393" y="19202"/>
                  </a:moveTo>
                  <a:lnTo>
                    <a:pt x="100126" y="18910"/>
                  </a:lnTo>
                  <a:lnTo>
                    <a:pt x="99949" y="18732"/>
                  </a:lnTo>
                  <a:lnTo>
                    <a:pt x="99707" y="18605"/>
                  </a:lnTo>
                  <a:lnTo>
                    <a:pt x="99682" y="19507"/>
                  </a:lnTo>
                  <a:lnTo>
                    <a:pt x="99618" y="20434"/>
                  </a:lnTo>
                  <a:lnTo>
                    <a:pt x="99263" y="20916"/>
                  </a:lnTo>
                  <a:lnTo>
                    <a:pt x="98894" y="21056"/>
                  </a:lnTo>
                  <a:lnTo>
                    <a:pt x="96608" y="21056"/>
                  </a:lnTo>
                  <a:lnTo>
                    <a:pt x="96608" y="18910"/>
                  </a:lnTo>
                  <a:lnTo>
                    <a:pt x="98602" y="18910"/>
                  </a:lnTo>
                  <a:lnTo>
                    <a:pt x="98882" y="18961"/>
                  </a:lnTo>
                  <a:lnTo>
                    <a:pt x="99491" y="19202"/>
                  </a:lnTo>
                  <a:lnTo>
                    <a:pt x="99682" y="19507"/>
                  </a:lnTo>
                  <a:lnTo>
                    <a:pt x="99682" y="18605"/>
                  </a:lnTo>
                  <a:lnTo>
                    <a:pt x="99390" y="18478"/>
                  </a:lnTo>
                  <a:lnTo>
                    <a:pt x="99606" y="18376"/>
                  </a:lnTo>
                  <a:lnTo>
                    <a:pt x="99783" y="18237"/>
                  </a:lnTo>
                  <a:lnTo>
                    <a:pt x="100050" y="17945"/>
                  </a:lnTo>
                  <a:lnTo>
                    <a:pt x="100126" y="16548"/>
                  </a:lnTo>
                  <a:lnTo>
                    <a:pt x="99987" y="16344"/>
                  </a:lnTo>
                  <a:lnTo>
                    <a:pt x="99644" y="15875"/>
                  </a:lnTo>
                  <a:lnTo>
                    <a:pt x="99364" y="15760"/>
                  </a:lnTo>
                  <a:lnTo>
                    <a:pt x="99364" y="16840"/>
                  </a:lnTo>
                  <a:lnTo>
                    <a:pt x="99275" y="17868"/>
                  </a:lnTo>
                  <a:lnTo>
                    <a:pt x="98729" y="18199"/>
                  </a:lnTo>
                  <a:lnTo>
                    <a:pt x="98463" y="18237"/>
                  </a:lnTo>
                  <a:lnTo>
                    <a:pt x="96608" y="18237"/>
                  </a:lnTo>
                  <a:lnTo>
                    <a:pt x="96608" y="16344"/>
                  </a:lnTo>
                  <a:lnTo>
                    <a:pt x="98450" y="16344"/>
                  </a:lnTo>
                  <a:lnTo>
                    <a:pt x="98717" y="16395"/>
                  </a:lnTo>
                  <a:lnTo>
                    <a:pt x="99225" y="16598"/>
                  </a:lnTo>
                  <a:lnTo>
                    <a:pt x="99364" y="16840"/>
                  </a:lnTo>
                  <a:lnTo>
                    <a:pt x="99364" y="15760"/>
                  </a:lnTo>
                  <a:lnTo>
                    <a:pt x="99136" y="15659"/>
                  </a:lnTo>
                  <a:lnTo>
                    <a:pt x="95796" y="15659"/>
                  </a:lnTo>
                  <a:lnTo>
                    <a:pt x="95796" y="21767"/>
                  </a:lnTo>
                  <a:lnTo>
                    <a:pt x="99187" y="21767"/>
                  </a:lnTo>
                  <a:lnTo>
                    <a:pt x="99771" y="21526"/>
                  </a:lnTo>
                  <a:lnTo>
                    <a:pt x="100139" y="21056"/>
                  </a:lnTo>
                  <a:lnTo>
                    <a:pt x="100393" y="20739"/>
                  </a:lnTo>
                  <a:lnTo>
                    <a:pt x="100393" y="19202"/>
                  </a:lnTo>
                  <a:close/>
                </a:path>
                <a:path w="102870" h="70485">
                  <a:moveTo>
                    <a:pt x="102743" y="3708"/>
                  </a:moveTo>
                  <a:lnTo>
                    <a:pt x="102476" y="3416"/>
                  </a:lnTo>
                  <a:lnTo>
                    <a:pt x="102298" y="3238"/>
                  </a:lnTo>
                  <a:lnTo>
                    <a:pt x="102069" y="3111"/>
                  </a:lnTo>
                  <a:lnTo>
                    <a:pt x="102044" y="4013"/>
                  </a:lnTo>
                  <a:lnTo>
                    <a:pt x="101968" y="4940"/>
                  </a:lnTo>
                  <a:lnTo>
                    <a:pt x="101612" y="5422"/>
                  </a:lnTo>
                  <a:lnTo>
                    <a:pt x="101257" y="5575"/>
                  </a:lnTo>
                  <a:lnTo>
                    <a:pt x="98958" y="5575"/>
                  </a:lnTo>
                  <a:lnTo>
                    <a:pt x="98958" y="3416"/>
                  </a:lnTo>
                  <a:lnTo>
                    <a:pt x="100952" y="3416"/>
                  </a:lnTo>
                  <a:lnTo>
                    <a:pt x="101231" y="3467"/>
                  </a:lnTo>
                  <a:lnTo>
                    <a:pt x="101841" y="3708"/>
                  </a:lnTo>
                  <a:lnTo>
                    <a:pt x="102044" y="4013"/>
                  </a:lnTo>
                  <a:lnTo>
                    <a:pt x="102044" y="3111"/>
                  </a:lnTo>
                  <a:lnTo>
                    <a:pt x="101752" y="2984"/>
                  </a:lnTo>
                  <a:lnTo>
                    <a:pt x="101968" y="2882"/>
                  </a:lnTo>
                  <a:lnTo>
                    <a:pt x="102146" y="2755"/>
                  </a:lnTo>
                  <a:lnTo>
                    <a:pt x="102400" y="2451"/>
                  </a:lnTo>
                  <a:lnTo>
                    <a:pt x="102489" y="1054"/>
                  </a:lnTo>
                  <a:lnTo>
                    <a:pt x="102336" y="850"/>
                  </a:lnTo>
                  <a:lnTo>
                    <a:pt x="102006" y="381"/>
                  </a:lnTo>
                  <a:lnTo>
                    <a:pt x="101727" y="266"/>
                  </a:lnTo>
                  <a:lnTo>
                    <a:pt x="101727" y="1346"/>
                  </a:lnTo>
                  <a:lnTo>
                    <a:pt x="101625" y="2387"/>
                  </a:lnTo>
                  <a:lnTo>
                    <a:pt x="101092" y="2705"/>
                  </a:lnTo>
                  <a:lnTo>
                    <a:pt x="100812" y="2755"/>
                  </a:lnTo>
                  <a:lnTo>
                    <a:pt x="98958" y="2755"/>
                  </a:lnTo>
                  <a:lnTo>
                    <a:pt x="98958" y="850"/>
                  </a:lnTo>
                  <a:lnTo>
                    <a:pt x="100799" y="850"/>
                  </a:lnTo>
                  <a:lnTo>
                    <a:pt x="101079" y="901"/>
                  </a:lnTo>
                  <a:lnTo>
                    <a:pt x="101574" y="1117"/>
                  </a:lnTo>
                  <a:lnTo>
                    <a:pt x="101727" y="1346"/>
                  </a:lnTo>
                  <a:lnTo>
                    <a:pt x="101727" y="266"/>
                  </a:lnTo>
                  <a:lnTo>
                    <a:pt x="101498" y="165"/>
                  </a:lnTo>
                  <a:lnTo>
                    <a:pt x="98158" y="165"/>
                  </a:lnTo>
                  <a:lnTo>
                    <a:pt x="98158" y="6273"/>
                  </a:lnTo>
                  <a:lnTo>
                    <a:pt x="101549" y="6273"/>
                  </a:lnTo>
                  <a:lnTo>
                    <a:pt x="102133" y="6045"/>
                  </a:lnTo>
                  <a:lnTo>
                    <a:pt x="102489" y="5575"/>
                  </a:lnTo>
                  <a:lnTo>
                    <a:pt x="102743" y="5245"/>
                  </a:lnTo>
                  <a:lnTo>
                    <a:pt x="102743" y="3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290794" y="1727390"/>
              <a:ext cx="20955" cy="6350"/>
            </a:xfrm>
            <a:custGeom>
              <a:avLst/>
              <a:gdLst/>
              <a:ahLst/>
              <a:cxnLst/>
              <a:rect l="l" t="t" r="r" b="b"/>
              <a:pathLst>
                <a:path w="20954" h="6350">
                  <a:moveTo>
                    <a:pt x="3975" y="4127"/>
                  </a:moveTo>
                  <a:lnTo>
                    <a:pt x="3225" y="1930"/>
                  </a:lnTo>
                  <a:lnTo>
                    <a:pt x="3200" y="3530"/>
                  </a:lnTo>
                  <a:lnTo>
                    <a:pt x="723" y="3530"/>
                  </a:lnTo>
                  <a:lnTo>
                    <a:pt x="736" y="3213"/>
                  </a:lnTo>
                  <a:lnTo>
                    <a:pt x="863" y="2832"/>
                  </a:lnTo>
                  <a:lnTo>
                    <a:pt x="1333" y="2336"/>
                  </a:lnTo>
                  <a:lnTo>
                    <a:pt x="1612" y="2209"/>
                  </a:lnTo>
                  <a:lnTo>
                    <a:pt x="2438" y="2209"/>
                  </a:lnTo>
                  <a:lnTo>
                    <a:pt x="2781" y="2400"/>
                  </a:lnTo>
                  <a:lnTo>
                    <a:pt x="3035" y="2844"/>
                  </a:lnTo>
                  <a:lnTo>
                    <a:pt x="3149" y="3149"/>
                  </a:lnTo>
                  <a:lnTo>
                    <a:pt x="3200" y="3530"/>
                  </a:lnTo>
                  <a:lnTo>
                    <a:pt x="3200" y="1930"/>
                  </a:lnTo>
                  <a:lnTo>
                    <a:pt x="2628" y="1638"/>
                  </a:lnTo>
                  <a:lnTo>
                    <a:pt x="2324" y="1562"/>
                  </a:lnTo>
                  <a:lnTo>
                    <a:pt x="1371" y="1562"/>
                  </a:lnTo>
                  <a:lnTo>
                    <a:pt x="863" y="1778"/>
                  </a:lnTo>
                  <a:lnTo>
                    <a:pt x="88" y="2679"/>
                  </a:lnTo>
                  <a:lnTo>
                    <a:pt x="0" y="2946"/>
                  </a:lnTo>
                  <a:lnTo>
                    <a:pt x="88" y="5270"/>
                  </a:lnTo>
                  <a:lnTo>
                    <a:pt x="863" y="6070"/>
                  </a:lnTo>
                  <a:lnTo>
                    <a:pt x="1333" y="6273"/>
                  </a:lnTo>
                  <a:lnTo>
                    <a:pt x="2108" y="6273"/>
                  </a:lnTo>
                  <a:lnTo>
                    <a:pt x="3911" y="4724"/>
                  </a:lnTo>
                  <a:lnTo>
                    <a:pt x="3175" y="4724"/>
                  </a:lnTo>
                  <a:lnTo>
                    <a:pt x="3098" y="4940"/>
                  </a:lnTo>
                  <a:lnTo>
                    <a:pt x="3022" y="5092"/>
                  </a:lnTo>
                  <a:lnTo>
                    <a:pt x="2654" y="5499"/>
                  </a:lnTo>
                  <a:lnTo>
                    <a:pt x="2336" y="5626"/>
                  </a:lnTo>
                  <a:lnTo>
                    <a:pt x="1536" y="5626"/>
                  </a:lnTo>
                  <a:lnTo>
                    <a:pt x="1244" y="5499"/>
                  </a:lnTo>
                  <a:lnTo>
                    <a:pt x="825" y="4940"/>
                  </a:lnTo>
                  <a:lnTo>
                    <a:pt x="698" y="4127"/>
                  </a:lnTo>
                  <a:lnTo>
                    <a:pt x="3975" y="4127"/>
                  </a:lnTo>
                  <a:close/>
                </a:path>
                <a:path w="20954" h="6350">
                  <a:moveTo>
                    <a:pt x="7073" y="1574"/>
                  </a:moveTo>
                  <a:lnTo>
                    <a:pt x="6845" y="1562"/>
                  </a:lnTo>
                  <a:lnTo>
                    <a:pt x="6540" y="1562"/>
                  </a:lnTo>
                  <a:lnTo>
                    <a:pt x="6273" y="1663"/>
                  </a:lnTo>
                  <a:lnTo>
                    <a:pt x="5816" y="2095"/>
                  </a:lnTo>
                  <a:lnTo>
                    <a:pt x="5676" y="2273"/>
                  </a:lnTo>
                  <a:lnTo>
                    <a:pt x="5613" y="2425"/>
                  </a:lnTo>
                  <a:lnTo>
                    <a:pt x="5613" y="1663"/>
                  </a:lnTo>
                  <a:lnTo>
                    <a:pt x="4914" y="1663"/>
                  </a:lnTo>
                  <a:lnTo>
                    <a:pt x="4914" y="6121"/>
                  </a:lnTo>
                  <a:lnTo>
                    <a:pt x="5651" y="6121"/>
                  </a:lnTo>
                  <a:lnTo>
                    <a:pt x="5651" y="3238"/>
                  </a:lnTo>
                  <a:lnTo>
                    <a:pt x="5753" y="2959"/>
                  </a:lnTo>
                  <a:lnTo>
                    <a:pt x="6159" y="2476"/>
                  </a:lnTo>
                  <a:lnTo>
                    <a:pt x="6451" y="2349"/>
                  </a:lnTo>
                  <a:lnTo>
                    <a:pt x="6832" y="2349"/>
                  </a:lnTo>
                  <a:lnTo>
                    <a:pt x="7073" y="2374"/>
                  </a:lnTo>
                  <a:lnTo>
                    <a:pt x="7073" y="1574"/>
                  </a:lnTo>
                  <a:close/>
                </a:path>
                <a:path w="20954" h="6350">
                  <a:moveTo>
                    <a:pt x="9347" y="1663"/>
                  </a:moveTo>
                  <a:lnTo>
                    <a:pt x="8636" y="1663"/>
                  </a:lnTo>
                  <a:lnTo>
                    <a:pt x="8636" y="419"/>
                  </a:lnTo>
                  <a:lnTo>
                    <a:pt x="7874" y="419"/>
                  </a:lnTo>
                  <a:lnTo>
                    <a:pt x="7874" y="1663"/>
                  </a:lnTo>
                  <a:lnTo>
                    <a:pt x="7277" y="1663"/>
                  </a:lnTo>
                  <a:lnTo>
                    <a:pt x="7277" y="2273"/>
                  </a:lnTo>
                  <a:lnTo>
                    <a:pt x="7874" y="2273"/>
                  </a:lnTo>
                  <a:lnTo>
                    <a:pt x="7874" y="5511"/>
                  </a:lnTo>
                  <a:lnTo>
                    <a:pt x="7937" y="5740"/>
                  </a:lnTo>
                  <a:lnTo>
                    <a:pt x="8191" y="6096"/>
                  </a:lnTo>
                  <a:lnTo>
                    <a:pt x="8420" y="6184"/>
                  </a:lnTo>
                  <a:lnTo>
                    <a:pt x="8890" y="6184"/>
                  </a:lnTo>
                  <a:lnTo>
                    <a:pt x="9258" y="6146"/>
                  </a:lnTo>
                  <a:lnTo>
                    <a:pt x="9347" y="5524"/>
                  </a:lnTo>
                  <a:lnTo>
                    <a:pt x="8953" y="5537"/>
                  </a:lnTo>
                  <a:lnTo>
                    <a:pt x="8686" y="5435"/>
                  </a:lnTo>
                  <a:lnTo>
                    <a:pt x="8636" y="2273"/>
                  </a:lnTo>
                  <a:lnTo>
                    <a:pt x="9347" y="2273"/>
                  </a:lnTo>
                  <a:lnTo>
                    <a:pt x="9347" y="1663"/>
                  </a:lnTo>
                  <a:close/>
                </a:path>
                <a:path w="20954" h="6350">
                  <a:moveTo>
                    <a:pt x="14109" y="5588"/>
                  </a:moveTo>
                  <a:lnTo>
                    <a:pt x="13754" y="5613"/>
                  </a:lnTo>
                  <a:lnTo>
                    <a:pt x="13601" y="3848"/>
                  </a:lnTo>
                  <a:lnTo>
                    <a:pt x="13512" y="2184"/>
                  </a:lnTo>
                  <a:lnTo>
                    <a:pt x="13449" y="2044"/>
                  </a:lnTo>
                  <a:lnTo>
                    <a:pt x="12865" y="1701"/>
                  </a:lnTo>
                  <a:lnTo>
                    <a:pt x="12865" y="3848"/>
                  </a:lnTo>
                  <a:lnTo>
                    <a:pt x="12865" y="4914"/>
                  </a:lnTo>
                  <a:lnTo>
                    <a:pt x="12649" y="5245"/>
                  </a:lnTo>
                  <a:lnTo>
                    <a:pt x="11988" y="5562"/>
                  </a:lnTo>
                  <a:lnTo>
                    <a:pt x="11722" y="5626"/>
                  </a:lnTo>
                  <a:lnTo>
                    <a:pt x="11252" y="5626"/>
                  </a:lnTo>
                  <a:lnTo>
                    <a:pt x="11125" y="5588"/>
                  </a:lnTo>
                  <a:lnTo>
                    <a:pt x="10909" y="5448"/>
                  </a:lnTo>
                  <a:lnTo>
                    <a:pt x="10782" y="4432"/>
                  </a:lnTo>
                  <a:lnTo>
                    <a:pt x="11150" y="4229"/>
                  </a:lnTo>
                  <a:lnTo>
                    <a:pt x="11353" y="4178"/>
                  </a:lnTo>
                  <a:lnTo>
                    <a:pt x="12217" y="4064"/>
                  </a:lnTo>
                  <a:lnTo>
                    <a:pt x="12649" y="3949"/>
                  </a:lnTo>
                  <a:lnTo>
                    <a:pt x="12865" y="3848"/>
                  </a:lnTo>
                  <a:lnTo>
                    <a:pt x="12865" y="1701"/>
                  </a:lnTo>
                  <a:lnTo>
                    <a:pt x="12369" y="1549"/>
                  </a:lnTo>
                  <a:lnTo>
                    <a:pt x="11391" y="1549"/>
                  </a:lnTo>
                  <a:lnTo>
                    <a:pt x="10121" y="3022"/>
                  </a:lnTo>
                  <a:lnTo>
                    <a:pt x="10820" y="3022"/>
                  </a:lnTo>
                  <a:lnTo>
                    <a:pt x="10896" y="2616"/>
                  </a:lnTo>
                  <a:lnTo>
                    <a:pt x="11163" y="2286"/>
                  </a:lnTo>
                  <a:lnTo>
                    <a:pt x="11430" y="2184"/>
                  </a:lnTo>
                  <a:lnTo>
                    <a:pt x="12166" y="2184"/>
                  </a:lnTo>
                  <a:lnTo>
                    <a:pt x="12420" y="2235"/>
                  </a:lnTo>
                  <a:lnTo>
                    <a:pt x="12788" y="2476"/>
                  </a:lnTo>
                  <a:lnTo>
                    <a:pt x="12763" y="3314"/>
                  </a:lnTo>
                  <a:lnTo>
                    <a:pt x="10871" y="3619"/>
                  </a:lnTo>
                  <a:lnTo>
                    <a:pt x="10528" y="3759"/>
                  </a:lnTo>
                  <a:lnTo>
                    <a:pt x="10007" y="4229"/>
                  </a:lnTo>
                  <a:lnTo>
                    <a:pt x="10109" y="5727"/>
                  </a:lnTo>
                  <a:lnTo>
                    <a:pt x="10515" y="6121"/>
                  </a:lnTo>
                  <a:lnTo>
                    <a:pt x="10883" y="6261"/>
                  </a:lnTo>
                  <a:lnTo>
                    <a:pt x="11633" y="6261"/>
                  </a:lnTo>
                  <a:lnTo>
                    <a:pt x="11950" y="6197"/>
                  </a:lnTo>
                  <a:lnTo>
                    <a:pt x="12522" y="5892"/>
                  </a:lnTo>
                  <a:lnTo>
                    <a:pt x="12738" y="5727"/>
                  </a:lnTo>
                  <a:lnTo>
                    <a:pt x="12903" y="5524"/>
                  </a:lnTo>
                  <a:lnTo>
                    <a:pt x="13004" y="5892"/>
                  </a:lnTo>
                  <a:lnTo>
                    <a:pt x="13144" y="6121"/>
                  </a:lnTo>
                  <a:lnTo>
                    <a:pt x="13335" y="6210"/>
                  </a:lnTo>
                  <a:lnTo>
                    <a:pt x="13690" y="6210"/>
                  </a:lnTo>
                  <a:lnTo>
                    <a:pt x="14071" y="6146"/>
                  </a:lnTo>
                  <a:lnTo>
                    <a:pt x="14109" y="5613"/>
                  </a:lnTo>
                  <a:close/>
                </a:path>
                <a:path w="20954" h="6350">
                  <a:moveTo>
                    <a:pt x="15608" y="0"/>
                  </a:moveTo>
                  <a:lnTo>
                    <a:pt x="14859" y="0"/>
                  </a:lnTo>
                  <a:lnTo>
                    <a:pt x="14859" y="6121"/>
                  </a:lnTo>
                  <a:lnTo>
                    <a:pt x="15608" y="6121"/>
                  </a:lnTo>
                  <a:lnTo>
                    <a:pt x="15608" y="0"/>
                  </a:lnTo>
                  <a:close/>
                </a:path>
                <a:path w="20954" h="6350">
                  <a:moveTo>
                    <a:pt x="20408" y="6121"/>
                  </a:moveTo>
                  <a:lnTo>
                    <a:pt x="18605" y="3327"/>
                  </a:lnTo>
                  <a:lnTo>
                    <a:pt x="20307" y="1663"/>
                  </a:lnTo>
                  <a:lnTo>
                    <a:pt x="19354" y="1663"/>
                  </a:lnTo>
                  <a:lnTo>
                    <a:pt x="17437" y="3556"/>
                  </a:lnTo>
                  <a:lnTo>
                    <a:pt x="17437" y="0"/>
                  </a:lnTo>
                  <a:lnTo>
                    <a:pt x="16713" y="0"/>
                  </a:lnTo>
                  <a:lnTo>
                    <a:pt x="16713" y="6121"/>
                  </a:lnTo>
                  <a:lnTo>
                    <a:pt x="17437" y="6121"/>
                  </a:lnTo>
                  <a:lnTo>
                    <a:pt x="17437" y="4445"/>
                  </a:lnTo>
                  <a:lnTo>
                    <a:pt x="18059" y="3873"/>
                  </a:lnTo>
                  <a:lnTo>
                    <a:pt x="19456" y="6121"/>
                  </a:lnTo>
                  <a:lnTo>
                    <a:pt x="20408" y="6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042367" y="1457211"/>
              <a:ext cx="161290" cy="85725"/>
            </a:xfrm>
            <a:custGeom>
              <a:avLst/>
              <a:gdLst/>
              <a:ahLst/>
              <a:cxnLst/>
              <a:rect l="l" t="t" r="r" b="b"/>
              <a:pathLst>
                <a:path w="161289" h="85725">
                  <a:moveTo>
                    <a:pt x="158394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82451"/>
                  </a:lnTo>
                  <a:lnTo>
                    <a:pt x="158394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042367" y="1457211"/>
              <a:ext cx="161290" cy="85725"/>
            </a:xfrm>
            <a:custGeom>
              <a:avLst/>
              <a:gdLst/>
              <a:ahLst/>
              <a:cxnLst/>
              <a:rect l="l" t="t" r="r" b="b"/>
              <a:pathLst>
                <a:path w="161289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4972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6197"/>
                  </a:lnTo>
                  <a:lnTo>
                    <a:pt x="161170" y="79029"/>
                  </a:lnTo>
                  <a:lnTo>
                    <a:pt x="161170" y="82451"/>
                  </a:lnTo>
                  <a:lnTo>
                    <a:pt x="158394" y="85227"/>
                  </a:lnTo>
                  <a:lnTo>
                    <a:pt x="154972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042367" y="1457211"/>
              <a:ext cx="161290" cy="19050"/>
            </a:xfrm>
            <a:custGeom>
              <a:avLst/>
              <a:gdLst/>
              <a:ahLst/>
              <a:cxnLst/>
              <a:rect l="l" t="t" r="r" b="b"/>
              <a:pathLst>
                <a:path w="161289" h="19050">
                  <a:moveTo>
                    <a:pt x="161170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42367" y="1457211"/>
              <a:ext cx="161290" cy="19050"/>
            </a:xfrm>
            <a:custGeom>
              <a:avLst/>
              <a:gdLst/>
              <a:ahLst/>
              <a:cxnLst/>
              <a:rect l="l" t="t" r="r" b="b"/>
              <a:pathLst>
                <a:path w="161289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4972" y="0"/>
                  </a:lnTo>
                  <a:lnTo>
                    <a:pt x="158394" y="0"/>
                  </a:lnTo>
                  <a:lnTo>
                    <a:pt x="161170" y="2775"/>
                  </a:lnTo>
                  <a:lnTo>
                    <a:pt x="161170" y="6197"/>
                  </a:lnTo>
                  <a:lnTo>
                    <a:pt x="161170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063464" y="1464068"/>
              <a:ext cx="39370" cy="7620"/>
            </a:xfrm>
            <a:custGeom>
              <a:avLst/>
              <a:gdLst/>
              <a:ahLst/>
              <a:cxnLst/>
              <a:rect l="l" t="t" r="r" b="b"/>
              <a:pathLst>
                <a:path w="39370" h="7619">
                  <a:moveTo>
                    <a:pt x="4470" y="165"/>
                  </a:moveTo>
                  <a:lnTo>
                    <a:pt x="3149" y="165"/>
                  </a:lnTo>
                  <a:lnTo>
                    <a:pt x="3149" y="3175"/>
                  </a:lnTo>
                  <a:lnTo>
                    <a:pt x="3111" y="3429"/>
                  </a:lnTo>
                  <a:lnTo>
                    <a:pt x="2857" y="3975"/>
                  </a:lnTo>
                  <a:lnTo>
                    <a:pt x="2552" y="4152"/>
                  </a:lnTo>
                  <a:lnTo>
                    <a:pt x="1778" y="4152"/>
                  </a:lnTo>
                  <a:lnTo>
                    <a:pt x="1536" y="4025"/>
                  </a:lnTo>
                  <a:lnTo>
                    <a:pt x="1358" y="3632"/>
                  </a:lnTo>
                  <a:lnTo>
                    <a:pt x="1320" y="3429"/>
                  </a:lnTo>
                  <a:lnTo>
                    <a:pt x="1320" y="165"/>
                  </a:lnTo>
                  <a:lnTo>
                    <a:pt x="0" y="165"/>
                  </a:lnTo>
                  <a:lnTo>
                    <a:pt x="0" y="3708"/>
                  </a:lnTo>
                  <a:lnTo>
                    <a:pt x="76" y="4140"/>
                  </a:lnTo>
                  <a:lnTo>
                    <a:pt x="469" y="4953"/>
                  </a:lnTo>
                  <a:lnTo>
                    <a:pt x="952" y="5219"/>
                  </a:lnTo>
                  <a:lnTo>
                    <a:pt x="1943" y="5219"/>
                  </a:lnTo>
                  <a:lnTo>
                    <a:pt x="3213" y="4406"/>
                  </a:lnTo>
                  <a:lnTo>
                    <a:pt x="3213" y="5105"/>
                  </a:lnTo>
                  <a:lnTo>
                    <a:pt x="4470" y="5105"/>
                  </a:lnTo>
                  <a:lnTo>
                    <a:pt x="4470" y="165"/>
                  </a:lnTo>
                  <a:close/>
                </a:path>
                <a:path w="39370" h="7619">
                  <a:moveTo>
                    <a:pt x="9931" y="3238"/>
                  </a:moveTo>
                  <a:lnTo>
                    <a:pt x="9804" y="2933"/>
                  </a:lnTo>
                  <a:lnTo>
                    <a:pt x="9283" y="2438"/>
                  </a:lnTo>
                  <a:lnTo>
                    <a:pt x="8902" y="2247"/>
                  </a:lnTo>
                  <a:lnTo>
                    <a:pt x="8382" y="2133"/>
                  </a:lnTo>
                  <a:lnTo>
                    <a:pt x="7607" y="1955"/>
                  </a:lnTo>
                  <a:lnTo>
                    <a:pt x="7162" y="1841"/>
                  </a:lnTo>
                  <a:lnTo>
                    <a:pt x="6908" y="1701"/>
                  </a:lnTo>
                  <a:lnTo>
                    <a:pt x="6845" y="1333"/>
                  </a:lnTo>
                  <a:lnTo>
                    <a:pt x="7150" y="1054"/>
                  </a:lnTo>
                  <a:lnTo>
                    <a:pt x="7340" y="1003"/>
                  </a:lnTo>
                  <a:lnTo>
                    <a:pt x="7975" y="1003"/>
                  </a:lnTo>
                  <a:lnTo>
                    <a:pt x="8216" y="1092"/>
                  </a:lnTo>
                  <a:lnTo>
                    <a:pt x="8432" y="1371"/>
                  </a:lnTo>
                  <a:lnTo>
                    <a:pt x="8483" y="1498"/>
                  </a:lnTo>
                  <a:lnTo>
                    <a:pt x="8496" y="1663"/>
                  </a:lnTo>
                  <a:lnTo>
                    <a:pt x="9791" y="1663"/>
                  </a:lnTo>
                  <a:lnTo>
                    <a:pt x="9728" y="1066"/>
                  </a:lnTo>
                  <a:lnTo>
                    <a:pt x="9512" y="635"/>
                  </a:lnTo>
                  <a:lnTo>
                    <a:pt x="8724" y="139"/>
                  </a:lnTo>
                  <a:lnTo>
                    <a:pt x="8229" y="25"/>
                  </a:lnTo>
                  <a:lnTo>
                    <a:pt x="6959" y="25"/>
                  </a:lnTo>
                  <a:lnTo>
                    <a:pt x="6451" y="177"/>
                  </a:lnTo>
                  <a:lnTo>
                    <a:pt x="5740" y="838"/>
                  </a:lnTo>
                  <a:lnTo>
                    <a:pt x="5562" y="1231"/>
                  </a:lnTo>
                  <a:lnTo>
                    <a:pt x="5562" y="2070"/>
                  </a:lnTo>
                  <a:lnTo>
                    <a:pt x="5676" y="2374"/>
                  </a:lnTo>
                  <a:lnTo>
                    <a:pt x="6134" y="2781"/>
                  </a:lnTo>
                  <a:lnTo>
                    <a:pt x="6527" y="2959"/>
                  </a:lnTo>
                  <a:lnTo>
                    <a:pt x="7861" y="3289"/>
                  </a:lnTo>
                  <a:lnTo>
                    <a:pt x="8318" y="3416"/>
                  </a:lnTo>
                  <a:lnTo>
                    <a:pt x="8559" y="3568"/>
                  </a:lnTo>
                  <a:lnTo>
                    <a:pt x="8623" y="3975"/>
                  </a:lnTo>
                  <a:lnTo>
                    <a:pt x="8242" y="4241"/>
                  </a:lnTo>
                  <a:lnTo>
                    <a:pt x="8039" y="4279"/>
                  </a:lnTo>
                  <a:lnTo>
                    <a:pt x="7353" y="4279"/>
                  </a:lnTo>
                  <a:lnTo>
                    <a:pt x="7061" y="4191"/>
                  </a:lnTo>
                  <a:lnTo>
                    <a:pt x="6807" y="3924"/>
                  </a:lnTo>
                  <a:lnTo>
                    <a:pt x="6743" y="3759"/>
                  </a:lnTo>
                  <a:lnTo>
                    <a:pt x="6718" y="3530"/>
                  </a:lnTo>
                  <a:lnTo>
                    <a:pt x="5410" y="3530"/>
                  </a:lnTo>
                  <a:lnTo>
                    <a:pt x="5410" y="4038"/>
                  </a:lnTo>
                  <a:lnTo>
                    <a:pt x="5600" y="4457"/>
                  </a:lnTo>
                  <a:lnTo>
                    <a:pt x="6337" y="5118"/>
                  </a:lnTo>
                  <a:lnTo>
                    <a:pt x="6908" y="5270"/>
                  </a:lnTo>
                  <a:lnTo>
                    <a:pt x="8445" y="5270"/>
                  </a:lnTo>
                  <a:lnTo>
                    <a:pt x="9017" y="5118"/>
                  </a:lnTo>
                  <a:lnTo>
                    <a:pt x="9740" y="4495"/>
                  </a:lnTo>
                  <a:lnTo>
                    <a:pt x="9931" y="4102"/>
                  </a:lnTo>
                  <a:lnTo>
                    <a:pt x="9931" y="3238"/>
                  </a:lnTo>
                  <a:close/>
                </a:path>
                <a:path w="39370" h="7619">
                  <a:moveTo>
                    <a:pt x="15176" y="2997"/>
                  </a:moveTo>
                  <a:lnTo>
                    <a:pt x="15163" y="2133"/>
                  </a:lnTo>
                  <a:lnTo>
                    <a:pt x="15062" y="1562"/>
                  </a:lnTo>
                  <a:lnTo>
                    <a:pt x="14960" y="1282"/>
                  </a:lnTo>
                  <a:lnTo>
                    <a:pt x="14833" y="1092"/>
                  </a:lnTo>
                  <a:lnTo>
                    <a:pt x="14554" y="660"/>
                  </a:lnTo>
                  <a:lnTo>
                    <a:pt x="14274" y="419"/>
                  </a:lnTo>
                  <a:lnTo>
                    <a:pt x="13843" y="215"/>
                  </a:lnTo>
                  <a:lnTo>
                    <a:pt x="13843" y="2133"/>
                  </a:lnTo>
                  <a:lnTo>
                    <a:pt x="11823" y="2133"/>
                  </a:lnTo>
                  <a:lnTo>
                    <a:pt x="11874" y="1828"/>
                  </a:lnTo>
                  <a:lnTo>
                    <a:pt x="12001" y="1536"/>
                  </a:lnTo>
                  <a:lnTo>
                    <a:pt x="12306" y="1193"/>
                  </a:lnTo>
                  <a:lnTo>
                    <a:pt x="12534" y="1092"/>
                  </a:lnTo>
                  <a:lnTo>
                    <a:pt x="13106" y="1092"/>
                  </a:lnTo>
                  <a:lnTo>
                    <a:pt x="13347" y="1193"/>
                  </a:lnTo>
                  <a:lnTo>
                    <a:pt x="13716" y="1536"/>
                  </a:lnTo>
                  <a:lnTo>
                    <a:pt x="13817" y="1828"/>
                  </a:lnTo>
                  <a:lnTo>
                    <a:pt x="13843" y="2133"/>
                  </a:lnTo>
                  <a:lnTo>
                    <a:pt x="13843" y="215"/>
                  </a:lnTo>
                  <a:lnTo>
                    <a:pt x="13614" y="101"/>
                  </a:lnTo>
                  <a:lnTo>
                    <a:pt x="13246" y="25"/>
                  </a:lnTo>
                  <a:lnTo>
                    <a:pt x="12141" y="25"/>
                  </a:lnTo>
                  <a:lnTo>
                    <a:pt x="11582" y="254"/>
                  </a:lnTo>
                  <a:lnTo>
                    <a:pt x="10782" y="1092"/>
                  </a:lnTo>
                  <a:lnTo>
                    <a:pt x="10668" y="1282"/>
                  </a:lnTo>
                  <a:lnTo>
                    <a:pt x="10566" y="1625"/>
                  </a:lnTo>
                  <a:lnTo>
                    <a:pt x="10617" y="3949"/>
                  </a:lnTo>
                  <a:lnTo>
                    <a:pt x="10731" y="4254"/>
                  </a:lnTo>
                  <a:lnTo>
                    <a:pt x="11696" y="5067"/>
                  </a:lnTo>
                  <a:lnTo>
                    <a:pt x="12255" y="5270"/>
                  </a:lnTo>
                  <a:lnTo>
                    <a:pt x="13639" y="5270"/>
                  </a:lnTo>
                  <a:lnTo>
                    <a:pt x="14236" y="5029"/>
                  </a:lnTo>
                  <a:lnTo>
                    <a:pt x="14947" y="4216"/>
                  </a:lnTo>
                  <a:lnTo>
                    <a:pt x="15087" y="3949"/>
                  </a:lnTo>
                  <a:lnTo>
                    <a:pt x="15125" y="3657"/>
                  </a:lnTo>
                  <a:lnTo>
                    <a:pt x="13804" y="3657"/>
                  </a:lnTo>
                  <a:lnTo>
                    <a:pt x="13614" y="3949"/>
                  </a:lnTo>
                  <a:lnTo>
                    <a:pt x="13398" y="4152"/>
                  </a:lnTo>
                  <a:lnTo>
                    <a:pt x="13169" y="4216"/>
                  </a:lnTo>
                  <a:lnTo>
                    <a:pt x="12661" y="4216"/>
                  </a:lnTo>
                  <a:lnTo>
                    <a:pt x="12446" y="4152"/>
                  </a:lnTo>
                  <a:lnTo>
                    <a:pt x="11976" y="3835"/>
                  </a:lnTo>
                  <a:lnTo>
                    <a:pt x="11887" y="3657"/>
                  </a:lnTo>
                  <a:lnTo>
                    <a:pt x="11798" y="2997"/>
                  </a:lnTo>
                  <a:lnTo>
                    <a:pt x="15176" y="2997"/>
                  </a:lnTo>
                  <a:close/>
                </a:path>
                <a:path w="39370" h="7619">
                  <a:moveTo>
                    <a:pt x="18923" y="50"/>
                  </a:moveTo>
                  <a:lnTo>
                    <a:pt x="18351" y="38"/>
                  </a:lnTo>
                  <a:lnTo>
                    <a:pt x="18046" y="139"/>
                  </a:lnTo>
                  <a:lnTo>
                    <a:pt x="17653" y="469"/>
                  </a:lnTo>
                  <a:lnTo>
                    <a:pt x="17475" y="698"/>
                  </a:lnTo>
                  <a:lnTo>
                    <a:pt x="17272" y="1028"/>
                  </a:lnTo>
                  <a:lnTo>
                    <a:pt x="17272" y="165"/>
                  </a:lnTo>
                  <a:lnTo>
                    <a:pt x="16040" y="165"/>
                  </a:lnTo>
                  <a:lnTo>
                    <a:pt x="16040" y="5105"/>
                  </a:lnTo>
                  <a:lnTo>
                    <a:pt x="17348" y="5105"/>
                  </a:lnTo>
                  <a:lnTo>
                    <a:pt x="17348" y="2349"/>
                  </a:lnTo>
                  <a:lnTo>
                    <a:pt x="17399" y="2057"/>
                  </a:lnTo>
                  <a:lnTo>
                    <a:pt x="17678" y="1524"/>
                  </a:lnTo>
                  <a:lnTo>
                    <a:pt x="18021" y="1358"/>
                  </a:lnTo>
                  <a:lnTo>
                    <a:pt x="18542" y="1358"/>
                  </a:lnTo>
                  <a:lnTo>
                    <a:pt x="18923" y="1371"/>
                  </a:lnTo>
                  <a:lnTo>
                    <a:pt x="18923" y="50"/>
                  </a:lnTo>
                  <a:close/>
                </a:path>
                <a:path w="39370" h="7619">
                  <a:moveTo>
                    <a:pt x="24244" y="5816"/>
                  </a:moveTo>
                  <a:lnTo>
                    <a:pt x="19075" y="5816"/>
                  </a:lnTo>
                  <a:lnTo>
                    <a:pt x="19075" y="6273"/>
                  </a:lnTo>
                  <a:lnTo>
                    <a:pt x="24244" y="6273"/>
                  </a:lnTo>
                  <a:lnTo>
                    <a:pt x="24244" y="5816"/>
                  </a:lnTo>
                  <a:close/>
                </a:path>
                <a:path w="39370" h="7619">
                  <a:moveTo>
                    <a:pt x="29476" y="1397"/>
                  </a:moveTo>
                  <a:lnTo>
                    <a:pt x="29413" y="1181"/>
                  </a:lnTo>
                  <a:lnTo>
                    <a:pt x="29171" y="889"/>
                  </a:lnTo>
                  <a:lnTo>
                    <a:pt x="28587" y="266"/>
                  </a:lnTo>
                  <a:lnTo>
                    <a:pt x="28168" y="88"/>
                  </a:lnTo>
                  <a:lnTo>
                    <a:pt x="28168" y="1917"/>
                  </a:lnTo>
                  <a:lnTo>
                    <a:pt x="28155" y="3467"/>
                  </a:lnTo>
                  <a:lnTo>
                    <a:pt x="27787" y="4025"/>
                  </a:lnTo>
                  <a:lnTo>
                    <a:pt x="27508" y="4165"/>
                  </a:lnTo>
                  <a:lnTo>
                    <a:pt x="26898" y="4165"/>
                  </a:lnTo>
                  <a:lnTo>
                    <a:pt x="26720" y="4102"/>
                  </a:lnTo>
                  <a:lnTo>
                    <a:pt x="26200" y="3721"/>
                  </a:lnTo>
                  <a:lnTo>
                    <a:pt x="26149" y="1917"/>
                  </a:lnTo>
                  <a:lnTo>
                    <a:pt x="26352" y="1397"/>
                  </a:lnTo>
                  <a:lnTo>
                    <a:pt x="26670" y="1181"/>
                  </a:lnTo>
                  <a:lnTo>
                    <a:pt x="27533" y="1181"/>
                  </a:lnTo>
                  <a:lnTo>
                    <a:pt x="27813" y="1333"/>
                  </a:lnTo>
                  <a:lnTo>
                    <a:pt x="28168" y="1917"/>
                  </a:lnTo>
                  <a:lnTo>
                    <a:pt x="28168" y="88"/>
                  </a:lnTo>
                  <a:lnTo>
                    <a:pt x="27127" y="50"/>
                  </a:lnTo>
                  <a:lnTo>
                    <a:pt x="26784" y="165"/>
                  </a:lnTo>
                  <a:lnTo>
                    <a:pt x="26339" y="508"/>
                  </a:lnTo>
                  <a:lnTo>
                    <a:pt x="26187" y="673"/>
                  </a:lnTo>
                  <a:lnTo>
                    <a:pt x="26047" y="889"/>
                  </a:lnTo>
                  <a:lnTo>
                    <a:pt x="26047" y="165"/>
                  </a:lnTo>
                  <a:lnTo>
                    <a:pt x="24803" y="165"/>
                  </a:lnTo>
                  <a:lnTo>
                    <a:pt x="24803" y="7061"/>
                  </a:lnTo>
                  <a:lnTo>
                    <a:pt x="26085" y="7061"/>
                  </a:lnTo>
                  <a:lnTo>
                    <a:pt x="26085" y="4483"/>
                  </a:lnTo>
                  <a:lnTo>
                    <a:pt x="26225" y="4686"/>
                  </a:lnTo>
                  <a:lnTo>
                    <a:pt x="26365" y="4851"/>
                  </a:lnTo>
                  <a:lnTo>
                    <a:pt x="26771" y="5156"/>
                  </a:lnTo>
                  <a:lnTo>
                    <a:pt x="27089" y="5245"/>
                  </a:lnTo>
                  <a:lnTo>
                    <a:pt x="28105" y="5245"/>
                  </a:lnTo>
                  <a:lnTo>
                    <a:pt x="28613" y="5016"/>
                  </a:lnTo>
                  <a:lnTo>
                    <a:pt x="29070" y="4483"/>
                  </a:lnTo>
                  <a:lnTo>
                    <a:pt x="29349" y="4165"/>
                  </a:lnTo>
                  <a:lnTo>
                    <a:pt x="29476" y="1397"/>
                  </a:lnTo>
                  <a:close/>
                </a:path>
                <a:path w="39370" h="7619">
                  <a:moveTo>
                    <a:pt x="33388" y="50"/>
                  </a:moveTo>
                  <a:lnTo>
                    <a:pt x="32829" y="38"/>
                  </a:lnTo>
                  <a:lnTo>
                    <a:pt x="32512" y="139"/>
                  </a:lnTo>
                  <a:lnTo>
                    <a:pt x="32118" y="469"/>
                  </a:lnTo>
                  <a:lnTo>
                    <a:pt x="31940" y="698"/>
                  </a:lnTo>
                  <a:lnTo>
                    <a:pt x="31750" y="1028"/>
                  </a:lnTo>
                  <a:lnTo>
                    <a:pt x="31750" y="165"/>
                  </a:lnTo>
                  <a:lnTo>
                    <a:pt x="30518" y="165"/>
                  </a:lnTo>
                  <a:lnTo>
                    <a:pt x="30518" y="5105"/>
                  </a:lnTo>
                  <a:lnTo>
                    <a:pt x="31813" y="5105"/>
                  </a:lnTo>
                  <a:lnTo>
                    <a:pt x="31813" y="2349"/>
                  </a:lnTo>
                  <a:lnTo>
                    <a:pt x="31864" y="2057"/>
                  </a:lnTo>
                  <a:lnTo>
                    <a:pt x="32143" y="1524"/>
                  </a:lnTo>
                  <a:lnTo>
                    <a:pt x="32499" y="1358"/>
                  </a:lnTo>
                  <a:lnTo>
                    <a:pt x="33007" y="1358"/>
                  </a:lnTo>
                  <a:lnTo>
                    <a:pt x="33388" y="1371"/>
                  </a:lnTo>
                  <a:lnTo>
                    <a:pt x="33388" y="50"/>
                  </a:lnTo>
                  <a:close/>
                </a:path>
                <a:path w="39370" h="7619">
                  <a:moveTo>
                    <a:pt x="38836" y="1765"/>
                  </a:moveTo>
                  <a:lnTo>
                    <a:pt x="38684" y="1308"/>
                  </a:lnTo>
                  <a:lnTo>
                    <a:pt x="38519" y="1092"/>
                  </a:lnTo>
                  <a:lnTo>
                    <a:pt x="37858" y="266"/>
                  </a:lnTo>
                  <a:lnTo>
                    <a:pt x="37439" y="101"/>
                  </a:lnTo>
                  <a:lnTo>
                    <a:pt x="37439" y="1765"/>
                  </a:lnTo>
                  <a:lnTo>
                    <a:pt x="37439" y="3517"/>
                  </a:lnTo>
                  <a:lnTo>
                    <a:pt x="37033" y="4064"/>
                  </a:lnTo>
                  <a:lnTo>
                    <a:pt x="36741" y="4191"/>
                  </a:lnTo>
                  <a:lnTo>
                    <a:pt x="35979" y="4191"/>
                  </a:lnTo>
                  <a:lnTo>
                    <a:pt x="35687" y="4064"/>
                  </a:lnTo>
                  <a:lnTo>
                    <a:pt x="35280" y="3517"/>
                  </a:lnTo>
                  <a:lnTo>
                    <a:pt x="35280" y="1765"/>
                  </a:lnTo>
                  <a:lnTo>
                    <a:pt x="35699" y="1231"/>
                  </a:lnTo>
                  <a:lnTo>
                    <a:pt x="35979" y="1092"/>
                  </a:lnTo>
                  <a:lnTo>
                    <a:pt x="36741" y="1092"/>
                  </a:lnTo>
                  <a:lnTo>
                    <a:pt x="37020" y="1231"/>
                  </a:lnTo>
                  <a:lnTo>
                    <a:pt x="37439" y="1765"/>
                  </a:lnTo>
                  <a:lnTo>
                    <a:pt x="37439" y="101"/>
                  </a:lnTo>
                  <a:lnTo>
                    <a:pt x="37223" y="0"/>
                  </a:lnTo>
                  <a:lnTo>
                    <a:pt x="35509" y="0"/>
                  </a:lnTo>
                  <a:lnTo>
                    <a:pt x="34886" y="266"/>
                  </a:lnTo>
                  <a:lnTo>
                    <a:pt x="34048" y="1308"/>
                  </a:lnTo>
                  <a:lnTo>
                    <a:pt x="33896" y="1765"/>
                  </a:lnTo>
                  <a:lnTo>
                    <a:pt x="33985" y="3784"/>
                  </a:lnTo>
                  <a:lnTo>
                    <a:pt x="34099" y="4064"/>
                  </a:lnTo>
                  <a:lnTo>
                    <a:pt x="34886" y="5016"/>
                  </a:lnTo>
                  <a:lnTo>
                    <a:pt x="35521" y="5283"/>
                  </a:lnTo>
                  <a:lnTo>
                    <a:pt x="37223" y="5283"/>
                  </a:lnTo>
                  <a:lnTo>
                    <a:pt x="37858" y="5016"/>
                  </a:lnTo>
                  <a:lnTo>
                    <a:pt x="38519" y="4191"/>
                  </a:lnTo>
                  <a:lnTo>
                    <a:pt x="38633" y="4064"/>
                  </a:lnTo>
                  <a:lnTo>
                    <a:pt x="38760" y="3784"/>
                  </a:lnTo>
                  <a:lnTo>
                    <a:pt x="38836" y="1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1979" y="1494015"/>
              <a:ext cx="310714" cy="28124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103254" y="1462442"/>
              <a:ext cx="29845" cy="8890"/>
            </a:xfrm>
            <a:custGeom>
              <a:avLst/>
              <a:gdLst/>
              <a:ahLst/>
              <a:cxnLst/>
              <a:rect l="l" t="t" r="r" b="b"/>
              <a:pathLst>
                <a:path w="29845" h="8890">
                  <a:moveTo>
                    <a:pt x="4673" y="3022"/>
                  </a:moveTo>
                  <a:lnTo>
                    <a:pt x="4597" y="2806"/>
                  </a:lnTo>
                  <a:lnTo>
                    <a:pt x="4356" y="2514"/>
                  </a:lnTo>
                  <a:lnTo>
                    <a:pt x="3771" y="1892"/>
                  </a:lnTo>
                  <a:lnTo>
                    <a:pt x="3352" y="1714"/>
                  </a:lnTo>
                  <a:lnTo>
                    <a:pt x="3352" y="3543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692" y="5791"/>
                  </a:lnTo>
                  <a:lnTo>
                    <a:pt x="2095" y="5791"/>
                  </a:lnTo>
                  <a:lnTo>
                    <a:pt x="1905" y="5727"/>
                  </a:lnTo>
                  <a:lnTo>
                    <a:pt x="1384" y="5346"/>
                  </a:lnTo>
                  <a:lnTo>
                    <a:pt x="1346" y="3543"/>
                  </a:lnTo>
                  <a:lnTo>
                    <a:pt x="1549" y="3022"/>
                  </a:lnTo>
                  <a:lnTo>
                    <a:pt x="1866" y="2806"/>
                  </a:lnTo>
                  <a:lnTo>
                    <a:pt x="2730" y="2806"/>
                  </a:lnTo>
                  <a:lnTo>
                    <a:pt x="3009" y="2959"/>
                  </a:lnTo>
                  <a:lnTo>
                    <a:pt x="3352" y="3543"/>
                  </a:lnTo>
                  <a:lnTo>
                    <a:pt x="3352" y="1714"/>
                  </a:lnTo>
                  <a:lnTo>
                    <a:pt x="2311" y="1676"/>
                  </a:lnTo>
                  <a:lnTo>
                    <a:pt x="1968" y="1790"/>
                  </a:lnTo>
                  <a:lnTo>
                    <a:pt x="1524" y="2133"/>
                  </a:lnTo>
                  <a:lnTo>
                    <a:pt x="1371" y="2298"/>
                  </a:lnTo>
                  <a:lnTo>
                    <a:pt x="1231" y="2514"/>
                  </a:lnTo>
                  <a:lnTo>
                    <a:pt x="1231" y="1790"/>
                  </a:lnTo>
                  <a:lnTo>
                    <a:pt x="0" y="1790"/>
                  </a:lnTo>
                  <a:lnTo>
                    <a:pt x="0" y="8686"/>
                  </a:lnTo>
                  <a:lnTo>
                    <a:pt x="1282" y="8686"/>
                  </a:lnTo>
                  <a:lnTo>
                    <a:pt x="1282" y="6108"/>
                  </a:lnTo>
                  <a:lnTo>
                    <a:pt x="1422" y="6311"/>
                  </a:lnTo>
                  <a:lnTo>
                    <a:pt x="1549" y="6477"/>
                  </a:lnTo>
                  <a:lnTo>
                    <a:pt x="1955" y="6781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797" y="6642"/>
                  </a:lnTo>
                  <a:lnTo>
                    <a:pt x="4267" y="6108"/>
                  </a:lnTo>
                  <a:lnTo>
                    <a:pt x="4533" y="5791"/>
                  </a:lnTo>
                  <a:lnTo>
                    <a:pt x="4673" y="3022"/>
                  </a:lnTo>
                  <a:close/>
                </a:path>
                <a:path w="29845" h="8890">
                  <a:moveTo>
                    <a:pt x="10007" y="4622"/>
                  </a:moveTo>
                  <a:lnTo>
                    <a:pt x="9994" y="3759"/>
                  </a:lnTo>
                  <a:lnTo>
                    <a:pt x="9893" y="3187"/>
                  </a:lnTo>
                  <a:lnTo>
                    <a:pt x="9791" y="2908"/>
                  </a:lnTo>
                  <a:lnTo>
                    <a:pt x="9664" y="2717"/>
                  </a:lnTo>
                  <a:lnTo>
                    <a:pt x="9385" y="2286"/>
                  </a:lnTo>
                  <a:lnTo>
                    <a:pt x="9105" y="2044"/>
                  </a:lnTo>
                  <a:lnTo>
                    <a:pt x="8674" y="1841"/>
                  </a:lnTo>
                  <a:lnTo>
                    <a:pt x="8674" y="3759"/>
                  </a:lnTo>
                  <a:lnTo>
                    <a:pt x="6654" y="3759"/>
                  </a:lnTo>
                  <a:lnTo>
                    <a:pt x="6705" y="3454"/>
                  </a:lnTo>
                  <a:lnTo>
                    <a:pt x="6832" y="3162"/>
                  </a:lnTo>
                  <a:lnTo>
                    <a:pt x="7137" y="2819"/>
                  </a:lnTo>
                  <a:lnTo>
                    <a:pt x="7366" y="2717"/>
                  </a:lnTo>
                  <a:lnTo>
                    <a:pt x="7937" y="2717"/>
                  </a:lnTo>
                  <a:lnTo>
                    <a:pt x="8178" y="2819"/>
                  </a:lnTo>
                  <a:lnTo>
                    <a:pt x="8547" y="3162"/>
                  </a:lnTo>
                  <a:lnTo>
                    <a:pt x="8648" y="3454"/>
                  </a:lnTo>
                  <a:lnTo>
                    <a:pt x="8674" y="3759"/>
                  </a:lnTo>
                  <a:lnTo>
                    <a:pt x="8674" y="1841"/>
                  </a:lnTo>
                  <a:lnTo>
                    <a:pt x="8445" y="1727"/>
                  </a:lnTo>
                  <a:lnTo>
                    <a:pt x="8077" y="1651"/>
                  </a:lnTo>
                  <a:lnTo>
                    <a:pt x="6972" y="1651"/>
                  </a:lnTo>
                  <a:lnTo>
                    <a:pt x="6413" y="1879"/>
                  </a:lnTo>
                  <a:lnTo>
                    <a:pt x="5613" y="2717"/>
                  </a:lnTo>
                  <a:lnTo>
                    <a:pt x="5499" y="2908"/>
                  </a:lnTo>
                  <a:lnTo>
                    <a:pt x="5397" y="3251"/>
                  </a:lnTo>
                  <a:lnTo>
                    <a:pt x="5448" y="5575"/>
                  </a:lnTo>
                  <a:lnTo>
                    <a:pt x="5562" y="5880"/>
                  </a:lnTo>
                  <a:lnTo>
                    <a:pt x="6527" y="6692"/>
                  </a:lnTo>
                  <a:lnTo>
                    <a:pt x="7086" y="6896"/>
                  </a:lnTo>
                  <a:lnTo>
                    <a:pt x="8470" y="6896"/>
                  </a:lnTo>
                  <a:lnTo>
                    <a:pt x="9067" y="6654"/>
                  </a:lnTo>
                  <a:lnTo>
                    <a:pt x="9779" y="5842"/>
                  </a:lnTo>
                  <a:lnTo>
                    <a:pt x="9918" y="5575"/>
                  </a:lnTo>
                  <a:lnTo>
                    <a:pt x="9956" y="5283"/>
                  </a:lnTo>
                  <a:lnTo>
                    <a:pt x="8623" y="5283"/>
                  </a:lnTo>
                  <a:lnTo>
                    <a:pt x="8432" y="5575"/>
                  </a:lnTo>
                  <a:lnTo>
                    <a:pt x="8216" y="5778"/>
                  </a:lnTo>
                  <a:lnTo>
                    <a:pt x="8001" y="5842"/>
                  </a:lnTo>
                  <a:lnTo>
                    <a:pt x="7480" y="5842"/>
                  </a:lnTo>
                  <a:lnTo>
                    <a:pt x="7277" y="5778"/>
                  </a:lnTo>
                  <a:lnTo>
                    <a:pt x="6807" y="5461"/>
                  </a:lnTo>
                  <a:lnTo>
                    <a:pt x="6718" y="5283"/>
                  </a:lnTo>
                  <a:lnTo>
                    <a:pt x="6629" y="4622"/>
                  </a:lnTo>
                  <a:lnTo>
                    <a:pt x="10007" y="4622"/>
                  </a:lnTo>
                  <a:close/>
                </a:path>
                <a:path w="29845" h="8890">
                  <a:moveTo>
                    <a:pt x="13741" y="1676"/>
                  </a:moveTo>
                  <a:lnTo>
                    <a:pt x="13182" y="1663"/>
                  </a:lnTo>
                  <a:lnTo>
                    <a:pt x="12865" y="1765"/>
                  </a:lnTo>
                  <a:lnTo>
                    <a:pt x="12484" y="2095"/>
                  </a:lnTo>
                  <a:lnTo>
                    <a:pt x="12306" y="2324"/>
                  </a:lnTo>
                  <a:lnTo>
                    <a:pt x="12103" y="2654"/>
                  </a:lnTo>
                  <a:lnTo>
                    <a:pt x="12103" y="1790"/>
                  </a:lnTo>
                  <a:lnTo>
                    <a:pt x="10871" y="1790"/>
                  </a:lnTo>
                  <a:lnTo>
                    <a:pt x="10871" y="6731"/>
                  </a:lnTo>
                  <a:lnTo>
                    <a:pt x="12179" y="6731"/>
                  </a:lnTo>
                  <a:lnTo>
                    <a:pt x="12179" y="3975"/>
                  </a:lnTo>
                  <a:lnTo>
                    <a:pt x="12230" y="3683"/>
                  </a:lnTo>
                  <a:lnTo>
                    <a:pt x="12496" y="3149"/>
                  </a:lnTo>
                  <a:lnTo>
                    <a:pt x="12852" y="2984"/>
                  </a:lnTo>
                  <a:lnTo>
                    <a:pt x="13373" y="2984"/>
                  </a:lnTo>
                  <a:lnTo>
                    <a:pt x="13741" y="2997"/>
                  </a:lnTo>
                  <a:lnTo>
                    <a:pt x="13741" y="1676"/>
                  </a:lnTo>
                  <a:close/>
                </a:path>
                <a:path w="29845" h="8890">
                  <a:moveTo>
                    <a:pt x="16764" y="1828"/>
                  </a:moveTo>
                  <a:lnTo>
                    <a:pt x="15963" y="1828"/>
                  </a:lnTo>
                  <a:lnTo>
                    <a:pt x="15963" y="444"/>
                  </a:lnTo>
                  <a:lnTo>
                    <a:pt x="14681" y="444"/>
                  </a:lnTo>
                  <a:lnTo>
                    <a:pt x="14681" y="1828"/>
                  </a:lnTo>
                  <a:lnTo>
                    <a:pt x="13995" y="1828"/>
                  </a:lnTo>
                  <a:lnTo>
                    <a:pt x="13995" y="2755"/>
                  </a:lnTo>
                  <a:lnTo>
                    <a:pt x="14681" y="2755"/>
                  </a:lnTo>
                  <a:lnTo>
                    <a:pt x="14681" y="6108"/>
                  </a:lnTo>
                  <a:lnTo>
                    <a:pt x="14757" y="6337"/>
                  </a:lnTo>
                  <a:lnTo>
                    <a:pt x="15125" y="6718"/>
                  </a:lnTo>
                  <a:lnTo>
                    <a:pt x="15544" y="6819"/>
                  </a:lnTo>
                  <a:lnTo>
                    <a:pt x="16764" y="6781"/>
                  </a:lnTo>
                  <a:lnTo>
                    <a:pt x="16764" y="5803"/>
                  </a:lnTo>
                  <a:lnTo>
                    <a:pt x="16256" y="5816"/>
                  </a:lnTo>
                  <a:lnTo>
                    <a:pt x="16090" y="5791"/>
                  </a:lnTo>
                  <a:lnTo>
                    <a:pt x="15963" y="5575"/>
                  </a:lnTo>
                  <a:lnTo>
                    <a:pt x="15963" y="2755"/>
                  </a:lnTo>
                  <a:lnTo>
                    <a:pt x="16764" y="2755"/>
                  </a:lnTo>
                  <a:lnTo>
                    <a:pt x="16764" y="1828"/>
                  </a:lnTo>
                  <a:close/>
                </a:path>
                <a:path w="29845" h="8890">
                  <a:moveTo>
                    <a:pt x="18923" y="1790"/>
                  </a:moveTo>
                  <a:lnTo>
                    <a:pt x="17627" y="1790"/>
                  </a:lnTo>
                  <a:lnTo>
                    <a:pt x="17627" y="6731"/>
                  </a:lnTo>
                  <a:lnTo>
                    <a:pt x="18923" y="6731"/>
                  </a:lnTo>
                  <a:lnTo>
                    <a:pt x="18923" y="1790"/>
                  </a:lnTo>
                  <a:close/>
                </a:path>
                <a:path w="29845" h="8890">
                  <a:moveTo>
                    <a:pt x="18923" y="0"/>
                  </a:moveTo>
                  <a:lnTo>
                    <a:pt x="17627" y="0"/>
                  </a:lnTo>
                  <a:lnTo>
                    <a:pt x="17627" y="1193"/>
                  </a:lnTo>
                  <a:lnTo>
                    <a:pt x="18923" y="1193"/>
                  </a:lnTo>
                  <a:lnTo>
                    <a:pt x="18923" y="0"/>
                  </a:lnTo>
                  <a:close/>
                </a:path>
                <a:path w="29845" h="8890">
                  <a:moveTo>
                    <a:pt x="24485" y="4622"/>
                  </a:moveTo>
                  <a:lnTo>
                    <a:pt x="24460" y="3759"/>
                  </a:lnTo>
                  <a:lnTo>
                    <a:pt x="24358" y="3187"/>
                  </a:lnTo>
                  <a:lnTo>
                    <a:pt x="24257" y="2908"/>
                  </a:lnTo>
                  <a:lnTo>
                    <a:pt x="24130" y="2717"/>
                  </a:lnTo>
                  <a:lnTo>
                    <a:pt x="23850" y="2286"/>
                  </a:lnTo>
                  <a:lnTo>
                    <a:pt x="23583" y="2044"/>
                  </a:lnTo>
                  <a:lnTo>
                    <a:pt x="23139" y="1841"/>
                  </a:lnTo>
                  <a:lnTo>
                    <a:pt x="23139" y="3759"/>
                  </a:lnTo>
                  <a:lnTo>
                    <a:pt x="21132" y="3759"/>
                  </a:lnTo>
                  <a:lnTo>
                    <a:pt x="21170" y="3454"/>
                  </a:lnTo>
                  <a:lnTo>
                    <a:pt x="21297" y="3162"/>
                  </a:lnTo>
                  <a:lnTo>
                    <a:pt x="21602" y="2819"/>
                  </a:lnTo>
                  <a:lnTo>
                    <a:pt x="21844" y="2717"/>
                  </a:lnTo>
                  <a:lnTo>
                    <a:pt x="22415" y="2717"/>
                  </a:lnTo>
                  <a:lnTo>
                    <a:pt x="22644" y="2819"/>
                  </a:lnTo>
                  <a:lnTo>
                    <a:pt x="23012" y="3162"/>
                  </a:lnTo>
                  <a:lnTo>
                    <a:pt x="23126" y="3454"/>
                  </a:lnTo>
                  <a:lnTo>
                    <a:pt x="23139" y="3759"/>
                  </a:lnTo>
                  <a:lnTo>
                    <a:pt x="23139" y="1841"/>
                  </a:lnTo>
                  <a:lnTo>
                    <a:pt x="22910" y="1727"/>
                  </a:lnTo>
                  <a:lnTo>
                    <a:pt x="22542" y="1651"/>
                  </a:lnTo>
                  <a:lnTo>
                    <a:pt x="21437" y="1651"/>
                  </a:lnTo>
                  <a:lnTo>
                    <a:pt x="20878" y="1879"/>
                  </a:lnTo>
                  <a:lnTo>
                    <a:pt x="20078" y="2717"/>
                  </a:lnTo>
                  <a:lnTo>
                    <a:pt x="19977" y="2908"/>
                  </a:lnTo>
                  <a:lnTo>
                    <a:pt x="19862" y="3251"/>
                  </a:lnTo>
                  <a:lnTo>
                    <a:pt x="19926" y="5575"/>
                  </a:lnTo>
                  <a:lnTo>
                    <a:pt x="20027" y="5880"/>
                  </a:lnTo>
                  <a:lnTo>
                    <a:pt x="20993" y="6692"/>
                  </a:lnTo>
                  <a:lnTo>
                    <a:pt x="21551" y="6896"/>
                  </a:lnTo>
                  <a:lnTo>
                    <a:pt x="22948" y="6896"/>
                  </a:lnTo>
                  <a:lnTo>
                    <a:pt x="23533" y="6654"/>
                  </a:lnTo>
                  <a:lnTo>
                    <a:pt x="24244" y="5842"/>
                  </a:lnTo>
                  <a:lnTo>
                    <a:pt x="24384" y="5575"/>
                  </a:lnTo>
                  <a:lnTo>
                    <a:pt x="24422" y="5283"/>
                  </a:lnTo>
                  <a:lnTo>
                    <a:pt x="23101" y="5283"/>
                  </a:lnTo>
                  <a:lnTo>
                    <a:pt x="22910" y="5575"/>
                  </a:lnTo>
                  <a:lnTo>
                    <a:pt x="22694" y="5778"/>
                  </a:lnTo>
                  <a:lnTo>
                    <a:pt x="22479" y="5842"/>
                  </a:lnTo>
                  <a:lnTo>
                    <a:pt x="21958" y="5842"/>
                  </a:lnTo>
                  <a:lnTo>
                    <a:pt x="21742" y="5778"/>
                  </a:lnTo>
                  <a:lnTo>
                    <a:pt x="21272" y="5461"/>
                  </a:lnTo>
                  <a:lnTo>
                    <a:pt x="21183" y="5283"/>
                  </a:lnTo>
                  <a:lnTo>
                    <a:pt x="21094" y="4622"/>
                  </a:lnTo>
                  <a:lnTo>
                    <a:pt x="24485" y="4622"/>
                  </a:lnTo>
                  <a:close/>
                </a:path>
                <a:path w="29845" h="8890">
                  <a:moveTo>
                    <a:pt x="29565" y="4864"/>
                  </a:moveTo>
                  <a:lnTo>
                    <a:pt x="29438" y="4559"/>
                  </a:lnTo>
                  <a:lnTo>
                    <a:pt x="28930" y="4064"/>
                  </a:lnTo>
                  <a:lnTo>
                    <a:pt x="28536" y="3873"/>
                  </a:lnTo>
                  <a:lnTo>
                    <a:pt x="28028" y="3759"/>
                  </a:lnTo>
                  <a:lnTo>
                    <a:pt x="27254" y="3581"/>
                  </a:lnTo>
                  <a:lnTo>
                    <a:pt x="26809" y="3467"/>
                  </a:lnTo>
                  <a:lnTo>
                    <a:pt x="26555" y="3327"/>
                  </a:lnTo>
                  <a:lnTo>
                    <a:pt x="26492" y="2959"/>
                  </a:lnTo>
                  <a:lnTo>
                    <a:pt x="26797" y="2679"/>
                  </a:lnTo>
                  <a:lnTo>
                    <a:pt x="26987" y="2628"/>
                  </a:lnTo>
                  <a:lnTo>
                    <a:pt x="27609" y="2628"/>
                  </a:lnTo>
                  <a:lnTo>
                    <a:pt x="27851" y="2717"/>
                  </a:lnTo>
                  <a:lnTo>
                    <a:pt x="28067" y="2997"/>
                  </a:lnTo>
                  <a:lnTo>
                    <a:pt x="28117" y="3124"/>
                  </a:lnTo>
                  <a:lnTo>
                    <a:pt x="28130" y="3289"/>
                  </a:lnTo>
                  <a:lnTo>
                    <a:pt x="29438" y="3289"/>
                  </a:lnTo>
                  <a:lnTo>
                    <a:pt x="29375" y="2692"/>
                  </a:lnTo>
                  <a:lnTo>
                    <a:pt x="29146" y="2260"/>
                  </a:lnTo>
                  <a:lnTo>
                    <a:pt x="28371" y="1765"/>
                  </a:lnTo>
                  <a:lnTo>
                    <a:pt x="27863" y="1651"/>
                  </a:lnTo>
                  <a:lnTo>
                    <a:pt x="26606" y="1651"/>
                  </a:lnTo>
                  <a:lnTo>
                    <a:pt x="26098" y="1803"/>
                  </a:lnTo>
                  <a:lnTo>
                    <a:pt x="25387" y="2463"/>
                  </a:lnTo>
                  <a:lnTo>
                    <a:pt x="25196" y="2857"/>
                  </a:lnTo>
                  <a:lnTo>
                    <a:pt x="25196" y="3695"/>
                  </a:lnTo>
                  <a:lnTo>
                    <a:pt x="25311" y="4000"/>
                  </a:lnTo>
                  <a:lnTo>
                    <a:pt x="25781" y="4406"/>
                  </a:lnTo>
                  <a:lnTo>
                    <a:pt x="26174" y="4584"/>
                  </a:lnTo>
                  <a:lnTo>
                    <a:pt x="27508" y="4914"/>
                  </a:lnTo>
                  <a:lnTo>
                    <a:pt x="27965" y="5041"/>
                  </a:lnTo>
                  <a:lnTo>
                    <a:pt x="28194" y="5194"/>
                  </a:lnTo>
                  <a:lnTo>
                    <a:pt x="28257" y="5600"/>
                  </a:lnTo>
                  <a:lnTo>
                    <a:pt x="27889" y="5867"/>
                  </a:lnTo>
                  <a:lnTo>
                    <a:pt x="27686" y="5905"/>
                  </a:lnTo>
                  <a:lnTo>
                    <a:pt x="27000" y="5905"/>
                  </a:lnTo>
                  <a:lnTo>
                    <a:pt x="26695" y="5816"/>
                  </a:lnTo>
                  <a:lnTo>
                    <a:pt x="26454" y="5549"/>
                  </a:lnTo>
                  <a:lnTo>
                    <a:pt x="26390" y="5384"/>
                  </a:lnTo>
                  <a:lnTo>
                    <a:pt x="26365" y="5156"/>
                  </a:lnTo>
                  <a:lnTo>
                    <a:pt x="25044" y="5156"/>
                  </a:lnTo>
                  <a:lnTo>
                    <a:pt x="25044" y="5664"/>
                  </a:lnTo>
                  <a:lnTo>
                    <a:pt x="25234" y="6083"/>
                  </a:lnTo>
                  <a:lnTo>
                    <a:pt x="25984" y="6743"/>
                  </a:lnTo>
                  <a:lnTo>
                    <a:pt x="26555" y="6896"/>
                  </a:lnTo>
                  <a:lnTo>
                    <a:pt x="28092" y="6896"/>
                  </a:lnTo>
                  <a:lnTo>
                    <a:pt x="28663" y="6743"/>
                  </a:lnTo>
                  <a:lnTo>
                    <a:pt x="29387" y="6121"/>
                  </a:lnTo>
                  <a:lnTo>
                    <a:pt x="29565" y="5727"/>
                  </a:lnTo>
                  <a:lnTo>
                    <a:pt x="29565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191135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055679" y="1479473"/>
              <a:ext cx="116205" cy="23495"/>
            </a:xfrm>
            <a:custGeom>
              <a:avLst/>
              <a:gdLst/>
              <a:ahLst/>
              <a:cxnLst/>
              <a:rect l="l" t="t" r="r" b="b"/>
              <a:pathLst>
                <a:path w="116204" h="23494">
                  <a:moveTo>
                    <a:pt x="3581" y="17145"/>
                  </a:moveTo>
                  <a:lnTo>
                    <a:pt x="2832" y="17145"/>
                  </a:lnTo>
                  <a:lnTo>
                    <a:pt x="2832" y="19773"/>
                  </a:lnTo>
                  <a:lnTo>
                    <a:pt x="2781" y="20104"/>
                  </a:lnTo>
                  <a:lnTo>
                    <a:pt x="2489" y="20828"/>
                  </a:lnTo>
                  <a:lnTo>
                    <a:pt x="2133" y="21056"/>
                  </a:lnTo>
                  <a:lnTo>
                    <a:pt x="1257" y="21056"/>
                  </a:lnTo>
                  <a:lnTo>
                    <a:pt x="1003" y="20929"/>
                  </a:lnTo>
                  <a:lnTo>
                    <a:pt x="800" y="20510"/>
                  </a:lnTo>
                  <a:lnTo>
                    <a:pt x="762" y="20332"/>
                  </a:lnTo>
                  <a:lnTo>
                    <a:pt x="762" y="17145"/>
                  </a:lnTo>
                  <a:lnTo>
                    <a:pt x="0" y="17145"/>
                  </a:lnTo>
                  <a:lnTo>
                    <a:pt x="0" y="20548"/>
                  </a:lnTo>
                  <a:lnTo>
                    <a:pt x="63" y="20853"/>
                  </a:lnTo>
                  <a:lnTo>
                    <a:pt x="419" y="21513"/>
                  </a:lnTo>
                  <a:lnTo>
                    <a:pt x="850" y="21717"/>
                  </a:lnTo>
                  <a:lnTo>
                    <a:pt x="1892" y="21717"/>
                  </a:lnTo>
                  <a:lnTo>
                    <a:pt x="2235" y="21602"/>
                  </a:lnTo>
                  <a:lnTo>
                    <a:pt x="2667" y="21247"/>
                  </a:lnTo>
                  <a:lnTo>
                    <a:pt x="2794" y="21120"/>
                  </a:lnTo>
                  <a:lnTo>
                    <a:pt x="2882" y="20942"/>
                  </a:lnTo>
                  <a:lnTo>
                    <a:pt x="2870" y="21602"/>
                  </a:lnTo>
                  <a:lnTo>
                    <a:pt x="3581" y="21602"/>
                  </a:lnTo>
                  <a:lnTo>
                    <a:pt x="3581" y="17145"/>
                  </a:lnTo>
                  <a:close/>
                </a:path>
                <a:path w="116204" h="23494">
                  <a:moveTo>
                    <a:pt x="3581" y="1651"/>
                  </a:moveTo>
                  <a:lnTo>
                    <a:pt x="2832" y="1651"/>
                  </a:lnTo>
                  <a:lnTo>
                    <a:pt x="2832" y="4279"/>
                  </a:lnTo>
                  <a:lnTo>
                    <a:pt x="2781" y="4622"/>
                  </a:lnTo>
                  <a:lnTo>
                    <a:pt x="2489" y="5334"/>
                  </a:lnTo>
                  <a:lnTo>
                    <a:pt x="2133" y="5562"/>
                  </a:lnTo>
                  <a:lnTo>
                    <a:pt x="1257" y="5562"/>
                  </a:lnTo>
                  <a:lnTo>
                    <a:pt x="1003" y="5435"/>
                  </a:lnTo>
                  <a:lnTo>
                    <a:pt x="800" y="5029"/>
                  </a:lnTo>
                  <a:lnTo>
                    <a:pt x="762" y="4838"/>
                  </a:lnTo>
                  <a:lnTo>
                    <a:pt x="762" y="1651"/>
                  </a:lnTo>
                  <a:lnTo>
                    <a:pt x="0" y="1651"/>
                  </a:lnTo>
                  <a:lnTo>
                    <a:pt x="0" y="5067"/>
                  </a:lnTo>
                  <a:lnTo>
                    <a:pt x="63" y="5359"/>
                  </a:lnTo>
                  <a:lnTo>
                    <a:pt x="419" y="6019"/>
                  </a:lnTo>
                  <a:lnTo>
                    <a:pt x="850" y="6235"/>
                  </a:lnTo>
                  <a:lnTo>
                    <a:pt x="1892" y="6235"/>
                  </a:lnTo>
                  <a:lnTo>
                    <a:pt x="2235" y="6108"/>
                  </a:lnTo>
                  <a:lnTo>
                    <a:pt x="2667" y="5765"/>
                  </a:lnTo>
                  <a:lnTo>
                    <a:pt x="2794" y="5626"/>
                  </a:lnTo>
                  <a:lnTo>
                    <a:pt x="2882" y="5448"/>
                  </a:lnTo>
                  <a:lnTo>
                    <a:pt x="2870" y="6108"/>
                  </a:lnTo>
                  <a:lnTo>
                    <a:pt x="3581" y="6108"/>
                  </a:lnTo>
                  <a:lnTo>
                    <a:pt x="3581" y="1651"/>
                  </a:lnTo>
                  <a:close/>
                </a:path>
                <a:path w="116204" h="23494">
                  <a:moveTo>
                    <a:pt x="8623" y="18554"/>
                  </a:moveTo>
                  <a:lnTo>
                    <a:pt x="8445" y="17995"/>
                  </a:lnTo>
                  <a:lnTo>
                    <a:pt x="8166" y="17691"/>
                  </a:lnTo>
                  <a:lnTo>
                    <a:pt x="7747" y="17246"/>
                  </a:lnTo>
                  <a:lnTo>
                    <a:pt x="7747" y="18554"/>
                  </a:lnTo>
                  <a:lnTo>
                    <a:pt x="7734" y="20358"/>
                  </a:lnTo>
                  <a:lnTo>
                    <a:pt x="7277" y="20942"/>
                  </a:lnTo>
                  <a:lnTo>
                    <a:pt x="6985" y="21094"/>
                  </a:lnTo>
                  <a:lnTo>
                    <a:pt x="6121" y="21094"/>
                  </a:lnTo>
                  <a:lnTo>
                    <a:pt x="5765" y="20866"/>
                  </a:lnTo>
                  <a:lnTo>
                    <a:pt x="5549" y="20358"/>
                  </a:lnTo>
                  <a:lnTo>
                    <a:pt x="5537" y="18554"/>
                  </a:lnTo>
                  <a:lnTo>
                    <a:pt x="5740" y="17995"/>
                  </a:lnTo>
                  <a:lnTo>
                    <a:pt x="6032" y="17754"/>
                  </a:lnTo>
                  <a:lnTo>
                    <a:pt x="7150" y="17691"/>
                  </a:lnTo>
                  <a:lnTo>
                    <a:pt x="7505" y="17932"/>
                  </a:lnTo>
                  <a:lnTo>
                    <a:pt x="7747" y="18554"/>
                  </a:lnTo>
                  <a:lnTo>
                    <a:pt x="7747" y="17246"/>
                  </a:lnTo>
                  <a:lnTo>
                    <a:pt x="7315" y="17030"/>
                  </a:lnTo>
                  <a:lnTo>
                    <a:pt x="6464" y="17030"/>
                  </a:lnTo>
                  <a:lnTo>
                    <a:pt x="6172" y="17119"/>
                  </a:lnTo>
                  <a:lnTo>
                    <a:pt x="5740" y="17399"/>
                  </a:lnTo>
                  <a:lnTo>
                    <a:pt x="5575" y="17551"/>
                  </a:lnTo>
                  <a:lnTo>
                    <a:pt x="5422" y="17754"/>
                  </a:lnTo>
                  <a:lnTo>
                    <a:pt x="5422" y="17157"/>
                  </a:lnTo>
                  <a:lnTo>
                    <a:pt x="4699" y="17157"/>
                  </a:lnTo>
                  <a:lnTo>
                    <a:pt x="4699" y="23380"/>
                  </a:lnTo>
                  <a:lnTo>
                    <a:pt x="5435" y="23380"/>
                  </a:lnTo>
                  <a:lnTo>
                    <a:pt x="5435" y="21094"/>
                  </a:lnTo>
                  <a:lnTo>
                    <a:pt x="5613" y="21297"/>
                  </a:lnTo>
                  <a:lnTo>
                    <a:pt x="5753" y="21450"/>
                  </a:lnTo>
                  <a:lnTo>
                    <a:pt x="6108" y="21678"/>
                  </a:lnTo>
                  <a:lnTo>
                    <a:pt x="6400" y="21755"/>
                  </a:lnTo>
                  <a:lnTo>
                    <a:pt x="7162" y="21755"/>
                  </a:lnTo>
                  <a:lnTo>
                    <a:pt x="7531" y="21615"/>
                  </a:lnTo>
                  <a:lnTo>
                    <a:pt x="8356" y="20942"/>
                  </a:lnTo>
                  <a:lnTo>
                    <a:pt x="8572" y="20358"/>
                  </a:lnTo>
                  <a:lnTo>
                    <a:pt x="8623" y="18554"/>
                  </a:lnTo>
                  <a:close/>
                </a:path>
                <a:path w="116204" h="23494">
                  <a:moveTo>
                    <a:pt x="8623" y="3060"/>
                  </a:moveTo>
                  <a:lnTo>
                    <a:pt x="8445" y="2514"/>
                  </a:lnTo>
                  <a:lnTo>
                    <a:pt x="8166" y="2197"/>
                  </a:lnTo>
                  <a:lnTo>
                    <a:pt x="7747" y="1765"/>
                  </a:lnTo>
                  <a:lnTo>
                    <a:pt x="7747" y="3060"/>
                  </a:lnTo>
                  <a:lnTo>
                    <a:pt x="7734" y="4864"/>
                  </a:lnTo>
                  <a:lnTo>
                    <a:pt x="7277" y="5461"/>
                  </a:lnTo>
                  <a:lnTo>
                    <a:pt x="6985" y="5600"/>
                  </a:lnTo>
                  <a:lnTo>
                    <a:pt x="6121" y="5600"/>
                  </a:lnTo>
                  <a:lnTo>
                    <a:pt x="5765" y="5372"/>
                  </a:lnTo>
                  <a:lnTo>
                    <a:pt x="5549" y="4864"/>
                  </a:lnTo>
                  <a:lnTo>
                    <a:pt x="5537" y="3060"/>
                  </a:lnTo>
                  <a:lnTo>
                    <a:pt x="5740" y="2514"/>
                  </a:lnTo>
                  <a:lnTo>
                    <a:pt x="6032" y="2260"/>
                  </a:lnTo>
                  <a:lnTo>
                    <a:pt x="7150" y="2197"/>
                  </a:lnTo>
                  <a:lnTo>
                    <a:pt x="7505" y="2451"/>
                  </a:lnTo>
                  <a:lnTo>
                    <a:pt x="7747" y="3060"/>
                  </a:lnTo>
                  <a:lnTo>
                    <a:pt x="7747" y="1765"/>
                  </a:lnTo>
                  <a:lnTo>
                    <a:pt x="7315" y="1549"/>
                  </a:lnTo>
                  <a:lnTo>
                    <a:pt x="6464" y="1549"/>
                  </a:lnTo>
                  <a:lnTo>
                    <a:pt x="6172" y="1625"/>
                  </a:lnTo>
                  <a:lnTo>
                    <a:pt x="5740" y="1905"/>
                  </a:lnTo>
                  <a:lnTo>
                    <a:pt x="5575" y="2057"/>
                  </a:lnTo>
                  <a:lnTo>
                    <a:pt x="5422" y="2260"/>
                  </a:lnTo>
                  <a:lnTo>
                    <a:pt x="5422" y="1676"/>
                  </a:lnTo>
                  <a:lnTo>
                    <a:pt x="4699" y="1676"/>
                  </a:lnTo>
                  <a:lnTo>
                    <a:pt x="4699" y="7886"/>
                  </a:lnTo>
                  <a:lnTo>
                    <a:pt x="5435" y="7886"/>
                  </a:lnTo>
                  <a:lnTo>
                    <a:pt x="5435" y="5600"/>
                  </a:lnTo>
                  <a:lnTo>
                    <a:pt x="5613" y="5803"/>
                  </a:lnTo>
                  <a:lnTo>
                    <a:pt x="5753" y="5956"/>
                  </a:lnTo>
                  <a:lnTo>
                    <a:pt x="6108" y="6184"/>
                  </a:lnTo>
                  <a:lnTo>
                    <a:pt x="6400" y="6261"/>
                  </a:lnTo>
                  <a:lnTo>
                    <a:pt x="7162" y="6261"/>
                  </a:lnTo>
                  <a:lnTo>
                    <a:pt x="7531" y="6121"/>
                  </a:lnTo>
                  <a:lnTo>
                    <a:pt x="8356" y="5461"/>
                  </a:lnTo>
                  <a:lnTo>
                    <a:pt x="8572" y="4864"/>
                  </a:lnTo>
                  <a:lnTo>
                    <a:pt x="8623" y="3060"/>
                  </a:lnTo>
                  <a:close/>
                </a:path>
                <a:path w="116204" h="23494">
                  <a:moveTo>
                    <a:pt x="13677" y="22250"/>
                  </a:moveTo>
                  <a:lnTo>
                    <a:pt x="8940" y="22250"/>
                  </a:lnTo>
                  <a:lnTo>
                    <a:pt x="8940" y="22669"/>
                  </a:lnTo>
                  <a:lnTo>
                    <a:pt x="13677" y="22669"/>
                  </a:lnTo>
                  <a:lnTo>
                    <a:pt x="13677" y="22250"/>
                  </a:lnTo>
                  <a:close/>
                </a:path>
                <a:path w="116204" h="23494">
                  <a:moveTo>
                    <a:pt x="13677" y="6756"/>
                  </a:moveTo>
                  <a:lnTo>
                    <a:pt x="8940" y="6756"/>
                  </a:lnTo>
                  <a:lnTo>
                    <a:pt x="8940" y="7175"/>
                  </a:lnTo>
                  <a:lnTo>
                    <a:pt x="13677" y="7175"/>
                  </a:lnTo>
                  <a:lnTo>
                    <a:pt x="13677" y="6756"/>
                  </a:lnTo>
                  <a:close/>
                </a:path>
                <a:path w="116204" h="23494">
                  <a:moveTo>
                    <a:pt x="17805" y="1651"/>
                  </a:moveTo>
                  <a:lnTo>
                    <a:pt x="17056" y="1651"/>
                  </a:lnTo>
                  <a:lnTo>
                    <a:pt x="17056" y="4279"/>
                  </a:lnTo>
                  <a:lnTo>
                    <a:pt x="17005" y="4622"/>
                  </a:lnTo>
                  <a:lnTo>
                    <a:pt x="16713" y="5334"/>
                  </a:lnTo>
                  <a:lnTo>
                    <a:pt x="16357" y="5562"/>
                  </a:lnTo>
                  <a:lnTo>
                    <a:pt x="15468" y="5562"/>
                  </a:lnTo>
                  <a:lnTo>
                    <a:pt x="15227" y="5435"/>
                  </a:lnTo>
                  <a:lnTo>
                    <a:pt x="15024" y="5029"/>
                  </a:lnTo>
                  <a:lnTo>
                    <a:pt x="14986" y="4838"/>
                  </a:lnTo>
                  <a:lnTo>
                    <a:pt x="14986" y="1651"/>
                  </a:lnTo>
                  <a:lnTo>
                    <a:pt x="14224" y="1651"/>
                  </a:lnTo>
                  <a:lnTo>
                    <a:pt x="14224" y="5067"/>
                  </a:lnTo>
                  <a:lnTo>
                    <a:pt x="14287" y="5359"/>
                  </a:lnTo>
                  <a:lnTo>
                    <a:pt x="14630" y="6019"/>
                  </a:lnTo>
                  <a:lnTo>
                    <a:pt x="15062" y="6235"/>
                  </a:lnTo>
                  <a:lnTo>
                    <a:pt x="16103" y="6235"/>
                  </a:lnTo>
                  <a:lnTo>
                    <a:pt x="16459" y="6108"/>
                  </a:lnTo>
                  <a:lnTo>
                    <a:pt x="16891" y="5765"/>
                  </a:lnTo>
                  <a:lnTo>
                    <a:pt x="17005" y="5626"/>
                  </a:lnTo>
                  <a:lnTo>
                    <a:pt x="17106" y="5448"/>
                  </a:lnTo>
                  <a:lnTo>
                    <a:pt x="17094" y="6108"/>
                  </a:lnTo>
                  <a:lnTo>
                    <a:pt x="17805" y="6108"/>
                  </a:lnTo>
                  <a:lnTo>
                    <a:pt x="17805" y="1651"/>
                  </a:lnTo>
                  <a:close/>
                </a:path>
                <a:path w="116204" h="23494">
                  <a:moveTo>
                    <a:pt x="18097" y="18554"/>
                  </a:moveTo>
                  <a:lnTo>
                    <a:pt x="17919" y="17995"/>
                  </a:lnTo>
                  <a:lnTo>
                    <a:pt x="17640" y="17691"/>
                  </a:lnTo>
                  <a:lnTo>
                    <a:pt x="17233" y="17246"/>
                  </a:lnTo>
                  <a:lnTo>
                    <a:pt x="17233" y="18554"/>
                  </a:lnTo>
                  <a:lnTo>
                    <a:pt x="17221" y="20358"/>
                  </a:lnTo>
                  <a:lnTo>
                    <a:pt x="16751" y="20942"/>
                  </a:lnTo>
                  <a:lnTo>
                    <a:pt x="16459" y="21094"/>
                  </a:lnTo>
                  <a:lnTo>
                    <a:pt x="15595" y="21094"/>
                  </a:lnTo>
                  <a:lnTo>
                    <a:pt x="15240" y="20866"/>
                  </a:lnTo>
                  <a:lnTo>
                    <a:pt x="15024" y="20358"/>
                  </a:lnTo>
                  <a:lnTo>
                    <a:pt x="15024" y="18554"/>
                  </a:lnTo>
                  <a:lnTo>
                    <a:pt x="17233" y="18554"/>
                  </a:lnTo>
                  <a:lnTo>
                    <a:pt x="17233" y="17246"/>
                  </a:lnTo>
                  <a:lnTo>
                    <a:pt x="16789" y="17030"/>
                  </a:lnTo>
                  <a:lnTo>
                    <a:pt x="15938" y="17030"/>
                  </a:lnTo>
                  <a:lnTo>
                    <a:pt x="15646" y="17119"/>
                  </a:lnTo>
                  <a:lnTo>
                    <a:pt x="15214" y="17399"/>
                  </a:lnTo>
                  <a:lnTo>
                    <a:pt x="15049" y="17551"/>
                  </a:lnTo>
                  <a:lnTo>
                    <a:pt x="14897" y="17754"/>
                  </a:lnTo>
                  <a:lnTo>
                    <a:pt x="14897" y="17157"/>
                  </a:lnTo>
                  <a:lnTo>
                    <a:pt x="14173" y="17157"/>
                  </a:lnTo>
                  <a:lnTo>
                    <a:pt x="14173" y="23380"/>
                  </a:lnTo>
                  <a:lnTo>
                    <a:pt x="14922" y="23380"/>
                  </a:lnTo>
                  <a:lnTo>
                    <a:pt x="14922" y="21094"/>
                  </a:lnTo>
                  <a:lnTo>
                    <a:pt x="15087" y="21297"/>
                  </a:lnTo>
                  <a:lnTo>
                    <a:pt x="15240" y="21450"/>
                  </a:lnTo>
                  <a:lnTo>
                    <a:pt x="15595" y="21678"/>
                  </a:lnTo>
                  <a:lnTo>
                    <a:pt x="15875" y="21755"/>
                  </a:lnTo>
                  <a:lnTo>
                    <a:pt x="16637" y="21755"/>
                  </a:lnTo>
                  <a:lnTo>
                    <a:pt x="17018" y="21615"/>
                  </a:lnTo>
                  <a:lnTo>
                    <a:pt x="17830" y="20942"/>
                  </a:lnTo>
                  <a:lnTo>
                    <a:pt x="18059" y="20358"/>
                  </a:lnTo>
                  <a:lnTo>
                    <a:pt x="18097" y="18554"/>
                  </a:lnTo>
                  <a:close/>
                </a:path>
                <a:path w="116204" h="23494">
                  <a:moveTo>
                    <a:pt x="21158" y="17056"/>
                  </a:moveTo>
                  <a:lnTo>
                    <a:pt x="20929" y="17043"/>
                  </a:lnTo>
                  <a:lnTo>
                    <a:pt x="20624" y="17043"/>
                  </a:lnTo>
                  <a:lnTo>
                    <a:pt x="20358" y="17157"/>
                  </a:lnTo>
                  <a:lnTo>
                    <a:pt x="19913" y="17576"/>
                  </a:lnTo>
                  <a:lnTo>
                    <a:pt x="19761" y="17767"/>
                  </a:lnTo>
                  <a:lnTo>
                    <a:pt x="19710" y="17907"/>
                  </a:lnTo>
                  <a:lnTo>
                    <a:pt x="19710" y="17145"/>
                  </a:lnTo>
                  <a:lnTo>
                    <a:pt x="18999" y="17145"/>
                  </a:lnTo>
                  <a:lnTo>
                    <a:pt x="18999" y="21602"/>
                  </a:lnTo>
                  <a:lnTo>
                    <a:pt x="19748" y="21602"/>
                  </a:lnTo>
                  <a:lnTo>
                    <a:pt x="19748" y="18719"/>
                  </a:lnTo>
                  <a:lnTo>
                    <a:pt x="19850" y="18440"/>
                  </a:lnTo>
                  <a:lnTo>
                    <a:pt x="20243" y="17957"/>
                  </a:lnTo>
                  <a:lnTo>
                    <a:pt x="20535" y="17830"/>
                  </a:lnTo>
                  <a:lnTo>
                    <a:pt x="20916" y="17830"/>
                  </a:lnTo>
                  <a:lnTo>
                    <a:pt x="21158" y="17856"/>
                  </a:lnTo>
                  <a:lnTo>
                    <a:pt x="21158" y="17056"/>
                  </a:lnTo>
                  <a:close/>
                </a:path>
                <a:path w="116204" h="23494">
                  <a:moveTo>
                    <a:pt x="22377" y="4406"/>
                  </a:moveTo>
                  <a:lnTo>
                    <a:pt x="22225" y="4102"/>
                  </a:lnTo>
                  <a:lnTo>
                    <a:pt x="21755" y="3784"/>
                  </a:lnTo>
                  <a:lnTo>
                    <a:pt x="21399" y="3670"/>
                  </a:lnTo>
                  <a:lnTo>
                    <a:pt x="20142" y="3365"/>
                  </a:lnTo>
                  <a:lnTo>
                    <a:pt x="19977" y="3302"/>
                  </a:lnTo>
                  <a:lnTo>
                    <a:pt x="19672" y="3124"/>
                  </a:lnTo>
                  <a:lnTo>
                    <a:pt x="19583" y="2959"/>
                  </a:lnTo>
                  <a:lnTo>
                    <a:pt x="19583" y="2590"/>
                  </a:lnTo>
                  <a:lnTo>
                    <a:pt x="19659" y="2451"/>
                  </a:lnTo>
                  <a:lnTo>
                    <a:pt x="19951" y="2222"/>
                  </a:lnTo>
                  <a:lnTo>
                    <a:pt x="20167" y="2171"/>
                  </a:lnTo>
                  <a:lnTo>
                    <a:pt x="20866" y="2171"/>
                  </a:lnTo>
                  <a:lnTo>
                    <a:pt x="21170" y="2273"/>
                  </a:lnTo>
                  <a:lnTo>
                    <a:pt x="21336" y="2476"/>
                  </a:lnTo>
                  <a:lnTo>
                    <a:pt x="21450" y="2616"/>
                  </a:lnTo>
                  <a:lnTo>
                    <a:pt x="21501" y="2755"/>
                  </a:lnTo>
                  <a:lnTo>
                    <a:pt x="21526" y="2933"/>
                  </a:lnTo>
                  <a:lnTo>
                    <a:pt x="22225" y="2933"/>
                  </a:lnTo>
                  <a:lnTo>
                    <a:pt x="22237" y="2641"/>
                  </a:lnTo>
                  <a:lnTo>
                    <a:pt x="22148" y="2374"/>
                  </a:lnTo>
                  <a:lnTo>
                    <a:pt x="21653" y="1727"/>
                  </a:lnTo>
                  <a:lnTo>
                    <a:pt x="21183" y="1536"/>
                  </a:lnTo>
                  <a:lnTo>
                    <a:pt x="19989" y="1536"/>
                  </a:lnTo>
                  <a:lnTo>
                    <a:pt x="19583" y="1663"/>
                  </a:lnTo>
                  <a:lnTo>
                    <a:pt x="18973" y="2184"/>
                  </a:lnTo>
                  <a:lnTo>
                    <a:pt x="18821" y="2527"/>
                  </a:lnTo>
                  <a:lnTo>
                    <a:pt x="18821" y="3302"/>
                  </a:lnTo>
                  <a:lnTo>
                    <a:pt x="18986" y="3594"/>
                  </a:lnTo>
                  <a:lnTo>
                    <a:pt x="19481" y="3911"/>
                  </a:lnTo>
                  <a:lnTo>
                    <a:pt x="19773" y="4013"/>
                  </a:lnTo>
                  <a:lnTo>
                    <a:pt x="21056" y="4330"/>
                  </a:lnTo>
                  <a:lnTo>
                    <a:pt x="21272" y="4406"/>
                  </a:lnTo>
                  <a:lnTo>
                    <a:pt x="21551" y="4572"/>
                  </a:lnTo>
                  <a:lnTo>
                    <a:pt x="21640" y="4711"/>
                  </a:lnTo>
                  <a:lnTo>
                    <a:pt x="21640" y="5156"/>
                  </a:lnTo>
                  <a:lnTo>
                    <a:pt x="21526" y="5346"/>
                  </a:lnTo>
                  <a:lnTo>
                    <a:pt x="21107" y="5588"/>
                  </a:lnTo>
                  <a:lnTo>
                    <a:pt x="20866" y="5638"/>
                  </a:lnTo>
                  <a:lnTo>
                    <a:pt x="20116" y="5638"/>
                  </a:lnTo>
                  <a:lnTo>
                    <a:pt x="19799" y="5524"/>
                  </a:lnTo>
                  <a:lnTo>
                    <a:pt x="19507" y="5156"/>
                  </a:lnTo>
                  <a:lnTo>
                    <a:pt x="19443" y="4965"/>
                  </a:lnTo>
                  <a:lnTo>
                    <a:pt x="19418" y="4711"/>
                  </a:lnTo>
                  <a:lnTo>
                    <a:pt x="18694" y="4711"/>
                  </a:lnTo>
                  <a:lnTo>
                    <a:pt x="18719" y="5156"/>
                  </a:lnTo>
                  <a:lnTo>
                    <a:pt x="18872" y="5524"/>
                  </a:lnTo>
                  <a:lnTo>
                    <a:pt x="19418" y="6134"/>
                  </a:lnTo>
                  <a:lnTo>
                    <a:pt x="19888" y="6273"/>
                  </a:lnTo>
                  <a:lnTo>
                    <a:pt x="21170" y="6273"/>
                  </a:lnTo>
                  <a:lnTo>
                    <a:pt x="21628" y="6134"/>
                  </a:lnTo>
                  <a:lnTo>
                    <a:pt x="22225" y="5562"/>
                  </a:lnTo>
                  <a:lnTo>
                    <a:pt x="22377" y="5219"/>
                  </a:lnTo>
                  <a:lnTo>
                    <a:pt x="22377" y="4406"/>
                  </a:lnTo>
                  <a:close/>
                </a:path>
                <a:path w="116204" h="23494">
                  <a:moveTo>
                    <a:pt x="25666" y="18529"/>
                  </a:moveTo>
                  <a:lnTo>
                    <a:pt x="25463" y="17970"/>
                  </a:lnTo>
                  <a:lnTo>
                    <a:pt x="25146" y="17665"/>
                  </a:lnTo>
                  <a:lnTo>
                    <a:pt x="24803" y="17348"/>
                  </a:lnTo>
                  <a:lnTo>
                    <a:pt x="24803" y="18529"/>
                  </a:lnTo>
                  <a:lnTo>
                    <a:pt x="24714" y="20320"/>
                  </a:lnTo>
                  <a:lnTo>
                    <a:pt x="24422" y="20929"/>
                  </a:lnTo>
                  <a:lnTo>
                    <a:pt x="24079" y="21120"/>
                  </a:lnTo>
                  <a:lnTo>
                    <a:pt x="23126" y="21120"/>
                  </a:lnTo>
                  <a:lnTo>
                    <a:pt x="22796" y="20955"/>
                  </a:lnTo>
                  <a:lnTo>
                    <a:pt x="22377" y="20320"/>
                  </a:lnTo>
                  <a:lnTo>
                    <a:pt x="22390" y="18529"/>
                  </a:lnTo>
                  <a:lnTo>
                    <a:pt x="22796" y="17843"/>
                  </a:lnTo>
                  <a:lnTo>
                    <a:pt x="23126" y="17665"/>
                  </a:lnTo>
                  <a:lnTo>
                    <a:pt x="24104" y="17665"/>
                  </a:lnTo>
                  <a:lnTo>
                    <a:pt x="24409" y="17843"/>
                  </a:lnTo>
                  <a:lnTo>
                    <a:pt x="24511" y="17970"/>
                  </a:lnTo>
                  <a:lnTo>
                    <a:pt x="24803" y="18529"/>
                  </a:lnTo>
                  <a:lnTo>
                    <a:pt x="24803" y="17348"/>
                  </a:lnTo>
                  <a:lnTo>
                    <a:pt x="24663" y="17208"/>
                  </a:lnTo>
                  <a:lnTo>
                    <a:pt x="24180" y="17018"/>
                  </a:lnTo>
                  <a:lnTo>
                    <a:pt x="22974" y="17018"/>
                  </a:lnTo>
                  <a:lnTo>
                    <a:pt x="22453" y="17233"/>
                  </a:lnTo>
                  <a:lnTo>
                    <a:pt x="21704" y="18122"/>
                  </a:lnTo>
                  <a:lnTo>
                    <a:pt x="21564" y="18529"/>
                  </a:lnTo>
                  <a:lnTo>
                    <a:pt x="21691" y="20726"/>
                  </a:lnTo>
                  <a:lnTo>
                    <a:pt x="22415" y="21551"/>
                  </a:lnTo>
                  <a:lnTo>
                    <a:pt x="22898" y="21755"/>
                  </a:lnTo>
                  <a:lnTo>
                    <a:pt x="24244" y="21755"/>
                  </a:lnTo>
                  <a:lnTo>
                    <a:pt x="24790" y="21526"/>
                  </a:lnTo>
                  <a:lnTo>
                    <a:pt x="25095" y="21120"/>
                  </a:lnTo>
                  <a:lnTo>
                    <a:pt x="25488" y="20586"/>
                  </a:lnTo>
                  <a:lnTo>
                    <a:pt x="25565" y="20320"/>
                  </a:lnTo>
                  <a:lnTo>
                    <a:pt x="25666" y="18529"/>
                  </a:lnTo>
                  <a:close/>
                </a:path>
                <a:path w="116204" h="23494">
                  <a:moveTo>
                    <a:pt x="27063" y="4114"/>
                  </a:moveTo>
                  <a:lnTo>
                    <a:pt x="27051" y="3517"/>
                  </a:lnTo>
                  <a:lnTo>
                    <a:pt x="26962" y="2946"/>
                  </a:lnTo>
                  <a:lnTo>
                    <a:pt x="26835" y="2578"/>
                  </a:lnTo>
                  <a:lnTo>
                    <a:pt x="26593" y="2209"/>
                  </a:lnTo>
                  <a:lnTo>
                    <a:pt x="26314" y="1917"/>
                  </a:lnTo>
                  <a:lnTo>
                    <a:pt x="26289" y="3517"/>
                  </a:lnTo>
                  <a:lnTo>
                    <a:pt x="23812" y="3517"/>
                  </a:lnTo>
                  <a:lnTo>
                    <a:pt x="23825" y="3200"/>
                  </a:lnTo>
                  <a:lnTo>
                    <a:pt x="23939" y="2819"/>
                  </a:lnTo>
                  <a:lnTo>
                    <a:pt x="24409" y="2324"/>
                  </a:lnTo>
                  <a:lnTo>
                    <a:pt x="24701" y="2209"/>
                  </a:lnTo>
                  <a:lnTo>
                    <a:pt x="25527" y="2209"/>
                  </a:lnTo>
                  <a:lnTo>
                    <a:pt x="25869" y="2387"/>
                  </a:lnTo>
                  <a:lnTo>
                    <a:pt x="26123" y="2832"/>
                  </a:lnTo>
                  <a:lnTo>
                    <a:pt x="26238" y="3136"/>
                  </a:lnTo>
                  <a:lnTo>
                    <a:pt x="26289" y="3517"/>
                  </a:lnTo>
                  <a:lnTo>
                    <a:pt x="26289" y="1917"/>
                  </a:lnTo>
                  <a:lnTo>
                    <a:pt x="25717" y="1625"/>
                  </a:lnTo>
                  <a:lnTo>
                    <a:pt x="25412" y="1549"/>
                  </a:lnTo>
                  <a:lnTo>
                    <a:pt x="24460" y="1549"/>
                  </a:lnTo>
                  <a:lnTo>
                    <a:pt x="23952" y="1778"/>
                  </a:lnTo>
                  <a:lnTo>
                    <a:pt x="23177" y="2667"/>
                  </a:lnTo>
                  <a:lnTo>
                    <a:pt x="23088" y="2946"/>
                  </a:lnTo>
                  <a:lnTo>
                    <a:pt x="23177" y="5257"/>
                  </a:lnTo>
                  <a:lnTo>
                    <a:pt x="23952" y="6070"/>
                  </a:lnTo>
                  <a:lnTo>
                    <a:pt x="24422" y="6273"/>
                  </a:lnTo>
                  <a:lnTo>
                    <a:pt x="25196" y="6273"/>
                  </a:lnTo>
                  <a:lnTo>
                    <a:pt x="27000" y="4711"/>
                  </a:lnTo>
                  <a:lnTo>
                    <a:pt x="26263" y="4711"/>
                  </a:lnTo>
                  <a:lnTo>
                    <a:pt x="26187" y="4927"/>
                  </a:lnTo>
                  <a:lnTo>
                    <a:pt x="26111" y="5080"/>
                  </a:lnTo>
                  <a:lnTo>
                    <a:pt x="25742" y="5486"/>
                  </a:lnTo>
                  <a:lnTo>
                    <a:pt x="25425" y="5613"/>
                  </a:lnTo>
                  <a:lnTo>
                    <a:pt x="24612" y="5613"/>
                  </a:lnTo>
                  <a:lnTo>
                    <a:pt x="24333" y="5486"/>
                  </a:lnTo>
                  <a:lnTo>
                    <a:pt x="23914" y="4927"/>
                  </a:lnTo>
                  <a:lnTo>
                    <a:pt x="23787" y="4114"/>
                  </a:lnTo>
                  <a:lnTo>
                    <a:pt x="27063" y="4114"/>
                  </a:lnTo>
                  <a:close/>
                </a:path>
                <a:path w="116204" h="23494">
                  <a:moveTo>
                    <a:pt x="30162" y="1574"/>
                  </a:moveTo>
                  <a:lnTo>
                    <a:pt x="29933" y="1549"/>
                  </a:lnTo>
                  <a:lnTo>
                    <a:pt x="29629" y="1549"/>
                  </a:lnTo>
                  <a:lnTo>
                    <a:pt x="29362" y="1663"/>
                  </a:lnTo>
                  <a:lnTo>
                    <a:pt x="28905" y="2082"/>
                  </a:lnTo>
                  <a:lnTo>
                    <a:pt x="28765" y="2273"/>
                  </a:lnTo>
                  <a:lnTo>
                    <a:pt x="28702" y="2413"/>
                  </a:lnTo>
                  <a:lnTo>
                    <a:pt x="28702" y="1651"/>
                  </a:lnTo>
                  <a:lnTo>
                    <a:pt x="28003" y="1651"/>
                  </a:lnTo>
                  <a:lnTo>
                    <a:pt x="28003" y="6108"/>
                  </a:lnTo>
                  <a:lnTo>
                    <a:pt x="28740" y="6108"/>
                  </a:lnTo>
                  <a:lnTo>
                    <a:pt x="28740" y="3225"/>
                  </a:lnTo>
                  <a:lnTo>
                    <a:pt x="28841" y="2946"/>
                  </a:lnTo>
                  <a:lnTo>
                    <a:pt x="29248" y="2463"/>
                  </a:lnTo>
                  <a:lnTo>
                    <a:pt x="29540" y="2349"/>
                  </a:lnTo>
                  <a:lnTo>
                    <a:pt x="29921" y="2349"/>
                  </a:lnTo>
                  <a:lnTo>
                    <a:pt x="30162" y="2362"/>
                  </a:lnTo>
                  <a:lnTo>
                    <a:pt x="30162" y="1574"/>
                  </a:lnTo>
                  <a:close/>
                </a:path>
                <a:path w="116204" h="23494">
                  <a:moveTo>
                    <a:pt x="30416" y="18554"/>
                  </a:moveTo>
                  <a:lnTo>
                    <a:pt x="30238" y="17995"/>
                  </a:lnTo>
                  <a:lnTo>
                    <a:pt x="29959" y="17691"/>
                  </a:lnTo>
                  <a:lnTo>
                    <a:pt x="29552" y="17246"/>
                  </a:lnTo>
                  <a:lnTo>
                    <a:pt x="29552" y="18554"/>
                  </a:lnTo>
                  <a:lnTo>
                    <a:pt x="29540" y="20358"/>
                  </a:lnTo>
                  <a:lnTo>
                    <a:pt x="29070" y="20942"/>
                  </a:lnTo>
                  <a:lnTo>
                    <a:pt x="28778" y="21094"/>
                  </a:lnTo>
                  <a:lnTo>
                    <a:pt x="27914" y="21094"/>
                  </a:lnTo>
                  <a:lnTo>
                    <a:pt x="27559" y="20866"/>
                  </a:lnTo>
                  <a:lnTo>
                    <a:pt x="27343" y="20358"/>
                  </a:lnTo>
                  <a:lnTo>
                    <a:pt x="27343" y="18554"/>
                  </a:lnTo>
                  <a:lnTo>
                    <a:pt x="29552" y="18554"/>
                  </a:lnTo>
                  <a:lnTo>
                    <a:pt x="29552" y="17246"/>
                  </a:lnTo>
                  <a:lnTo>
                    <a:pt x="29108" y="17030"/>
                  </a:lnTo>
                  <a:lnTo>
                    <a:pt x="28257" y="17030"/>
                  </a:lnTo>
                  <a:lnTo>
                    <a:pt x="27965" y="17119"/>
                  </a:lnTo>
                  <a:lnTo>
                    <a:pt x="27533" y="17399"/>
                  </a:lnTo>
                  <a:lnTo>
                    <a:pt x="27368" y="17551"/>
                  </a:lnTo>
                  <a:lnTo>
                    <a:pt x="27216" y="17754"/>
                  </a:lnTo>
                  <a:lnTo>
                    <a:pt x="27216" y="17157"/>
                  </a:lnTo>
                  <a:lnTo>
                    <a:pt x="26492" y="17157"/>
                  </a:lnTo>
                  <a:lnTo>
                    <a:pt x="26492" y="23380"/>
                  </a:lnTo>
                  <a:lnTo>
                    <a:pt x="27241" y="23380"/>
                  </a:lnTo>
                  <a:lnTo>
                    <a:pt x="27241" y="21094"/>
                  </a:lnTo>
                  <a:lnTo>
                    <a:pt x="27406" y="21297"/>
                  </a:lnTo>
                  <a:lnTo>
                    <a:pt x="27559" y="21450"/>
                  </a:lnTo>
                  <a:lnTo>
                    <a:pt x="27914" y="21678"/>
                  </a:lnTo>
                  <a:lnTo>
                    <a:pt x="28194" y="21755"/>
                  </a:lnTo>
                  <a:lnTo>
                    <a:pt x="28956" y="21755"/>
                  </a:lnTo>
                  <a:lnTo>
                    <a:pt x="29337" y="21615"/>
                  </a:lnTo>
                  <a:lnTo>
                    <a:pt x="30149" y="20942"/>
                  </a:lnTo>
                  <a:lnTo>
                    <a:pt x="30378" y="20358"/>
                  </a:lnTo>
                  <a:lnTo>
                    <a:pt x="30416" y="18554"/>
                  </a:lnTo>
                  <a:close/>
                </a:path>
                <a:path w="116204" h="23494">
                  <a:moveTo>
                    <a:pt x="34302" y="0"/>
                  </a:moveTo>
                  <a:lnTo>
                    <a:pt x="33464" y="0"/>
                  </a:lnTo>
                  <a:lnTo>
                    <a:pt x="33464" y="6108"/>
                  </a:lnTo>
                  <a:lnTo>
                    <a:pt x="34302" y="6108"/>
                  </a:lnTo>
                  <a:lnTo>
                    <a:pt x="34302" y="0"/>
                  </a:lnTo>
                  <a:close/>
                </a:path>
                <a:path w="116204" h="23494">
                  <a:moveTo>
                    <a:pt x="35115" y="19608"/>
                  </a:moveTo>
                  <a:lnTo>
                    <a:pt x="34366" y="17411"/>
                  </a:lnTo>
                  <a:lnTo>
                    <a:pt x="34340" y="19011"/>
                  </a:lnTo>
                  <a:lnTo>
                    <a:pt x="31864" y="19011"/>
                  </a:lnTo>
                  <a:lnTo>
                    <a:pt x="31877" y="18694"/>
                  </a:lnTo>
                  <a:lnTo>
                    <a:pt x="32004" y="18313"/>
                  </a:lnTo>
                  <a:lnTo>
                    <a:pt x="32473" y="17818"/>
                  </a:lnTo>
                  <a:lnTo>
                    <a:pt x="32766" y="17691"/>
                  </a:lnTo>
                  <a:lnTo>
                    <a:pt x="33578" y="17691"/>
                  </a:lnTo>
                  <a:lnTo>
                    <a:pt x="33921" y="17881"/>
                  </a:lnTo>
                  <a:lnTo>
                    <a:pt x="34175" y="18326"/>
                  </a:lnTo>
                  <a:lnTo>
                    <a:pt x="34290" y="18630"/>
                  </a:lnTo>
                  <a:lnTo>
                    <a:pt x="34340" y="19011"/>
                  </a:lnTo>
                  <a:lnTo>
                    <a:pt x="34340" y="17411"/>
                  </a:lnTo>
                  <a:lnTo>
                    <a:pt x="33769" y="17119"/>
                  </a:lnTo>
                  <a:lnTo>
                    <a:pt x="33464" y="17043"/>
                  </a:lnTo>
                  <a:lnTo>
                    <a:pt x="32524" y="17043"/>
                  </a:lnTo>
                  <a:lnTo>
                    <a:pt x="32016" y="17259"/>
                  </a:lnTo>
                  <a:lnTo>
                    <a:pt x="31242" y="18161"/>
                  </a:lnTo>
                  <a:lnTo>
                    <a:pt x="31153" y="18427"/>
                  </a:lnTo>
                  <a:lnTo>
                    <a:pt x="31229" y="20751"/>
                  </a:lnTo>
                  <a:lnTo>
                    <a:pt x="32004" y="21551"/>
                  </a:lnTo>
                  <a:lnTo>
                    <a:pt x="32473" y="21755"/>
                  </a:lnTo>
                  <a:lnTo>
                    <a:pt x="33261" y="21755"/>
                  </a:lnTo>
                  <a:lnTo>
                    <a:pt x="35052" y="20205"/>
                  </a:lnTo>
                  <a:lnTo>
                    <a:pt x="34315" y="20205"/>
                  </a:lnTo>
                  <a:lnTo>
                    <a:pt x="34239" y="20421"/>
                  </a:lnTo>
                  <a:lnTo>
                    <a:pt x="34163" y="20574"/>
                  </a:lnTo>
                  <a:lnTo>
                    <a:pt x="33794" y="20980"/>
                  </a:lnTo>
                  <a:lnTo>
                    <a:pt x="33489" y="21107"/>
                  </a:lnTo>
                  <a:lnTo>
                    <a:pt x="32677" y="21107"/>
                  </a:lnTo>
                  <a:lnTo>
                    <a:pt x="32385" y="20980"/>
                  </a:lnTo>
                  <a:lnTo>
                    <a:pt x="31965" y="20421"/>
                  </a:lnTo>
                  <a:lnTo>
                    <a:pt x="31851" y="19608"/>
                  </a:lnTo>
                  <a:lnTo>
                    <a:pt x="35115" y="19608"/>
                  </a:lnTo>
                  <a:close/>
                </a:path>
                <a:path w="116204" h="23494">
                  <a:moveTo>
                    <a:pt x="38227" y="17056"/>
                  </a:moveTo>
                  <a:lnTo>
                    <a:pt x="37998" y="17043"/>
                  </a:lnTo>
                  <a:lnTo>
                    <a:pt x="37680" y="17043"/>
                  </a:lnTo>
                  <a:lnTo>
                    <a:pt x="37426" y="17157"/>
                  </a:lnTo>
                  <a:lnTo>
                    <a:pt x="36969" y="17576"/>
                  </a:lnTo>
                  <a:lnTo>
                    <a:pt x="36817" y="17767"/>
                  </a:lnTo>
                  <a:lnTo>
                    <a:pt x="36766" y="17907"/>
                  </a:lnTo>
                  <a:lnTo>
                    <a:pt x="36766" y="17145"/>
                  </a:lnTo>
                  <a:lnTo>
                    <a:pt x="36055" y="17145"/>
                  </a:lnTo>
                  <a:lnTo>
                    <a:pt x="36055" y="21602"/>
                  </a:lnTo>
                  <a:lnTo>
                    <a:pt x="36804" y="21602"/>
                  </a:lnTo>
                  <a:lnTo>
                    <a:pt x="36804" y="18719"/>
                  </a:lnTo>
                  <a:lnTo>
                    <a:pt x="36906" y="18440"/>
                  </a:lnTo>
                  <a:lnTo>
                    <a:pt x="37312" y="17957"/>
                  </a:lnTo>
                  <a:lnTo>
                    <a:pt x="37592" y="17830"/>
                  </a:lnTo>
                  <a:lnTo>
                    <a:pt x="37973" y="17830"/>
                  </a:lnTo>
                  <a:lnTo>
                    <a:pt x="38227" y="17856"/>
                  </a:lnTo>
                  <a:lnTo>
                    <a:pt x="38227" y="17056"/>
                  </a:lnTo>
                  <a:close/>
                </a:path>
                <a:path w="116204" h="23494">
                  <a:moveTo>
                    <a:pt x="40487" y="17145"/>
                  </a:moveTo>
                  <a:lnTo>
                    <a:pt x="39776" y="17145"/>
                  </a:lnTo>
                  <a:lnTo>
                    <a:pt x="39776" y="15900"/>
                  </a:lnTo>
                  <a:lnTo>
                    <a:pt x="39027" y="15900"/>
                  </a:lnTo>
                  <a:lnTo>
                    <a:pt x="39027" y="17145"/>
                  </a:lnTo>
                  <a:lnTo>
                    <a:pt x="38417" y="17145"/>
                  </a:lnTo>
                  <a:lnTo>
                    <a:pt x="38417" y="17754"/>
                  </a:lnTo>
                  <a:lnTo>
                    <a:pt x="39027" y="17754"/>
                  </a:lnTo>
                  <a:lnTo>
                    <a:pt x="39027" y="20993"/>
                  </a:lnTo>
                  <a:lnTo>
                    <a:pt x="39090" y="21221"/>
                  </a:lnTo>
                  <a:lnTo>
                    <a:pt x="39331" y="21577"/>
                  </a:lnTo>
                  <a:lnTo>
                    <a:pt x="39573" y="21666"/>
                  </a:lnTo>
                  <a:lnTo>
                    <a:pt x="40030" y="21666"/>
                  </a:lnTo>
                  <a:lnTo>
                    <a:pt x="40398" y="21628"/>
                  </a:lnTo>
                  <a:lnTo>
                    <a:pt x="40487" y="21005"/>
                  </a:lnTo>
                  <a:lnTo>
                    <a:pt x="40093" y="21018"/>
                  </a:lnTo>
                  <a:lnTo>
                    <a:pt x="39827" y="20916"/>
                  </a:lnTo>
                  <a:lnTo>
                    <a:pt x="39776" y="17754"/>
                  </a:lnTo>
                  <a:lnTo>
                    <a:pt x="40487" y="17754"/>
                  </a:lnTo>
                  <a:lnTo>
                    <a:pt x="40487" y="17145"/>
                  </a:lnTo>
                  <a:close/>
                </a:path>
                <a:path w="116204" h="23494">
                  <a:moveTo>
                    <a:pt x="40500" y="0"/>
                  </a:moveTo>
                  <a:lnTo>
                    <a:pt x="39712" y="0"/>
                  </a:lnTo>
                  <a:lnTo>
                    <a:pt x="39712" y="4953"/>
                  </a:lnTo>
                  <a:lnTo>
                    <a:pt x="36626" y="0"/>
                  </a:lnTo>
                  <a:lnTo>
                    <a:pt x="35648" y="0"/>
                  </a:lnTo>
                  <a:lnTo>
                    <a:pt x="35648" y="6108"/>
                  </a:lnTo>
                  <a:lnTo>
                    <a:pt x="36436" y="6108"/>
                  </a:lnTo>
                  <a:lnTo>
                    <a:pt x="36436" y="1155"/>
                  </a:lnTo>
                  <a:lnTo>
                    <a:pt x="39573" y="6108"/>
                  </a:lnTo>
                  <a:lnTo>
                    <a:pt x="40500" y="6108"/>
                  </a:lnTo>
                  <a:lnTo>
                    <a:pt x="40500" y="0"/>
                  </a:lnTo>
                  <a:close/>
                </a:path>
                <a:path w="116204" h="23494">
                  <a:moveTo>
                    <a:pt x="44856" y="17145"/>
                  </a:moveTo>
                  <a:lnTo>
                    <a:pt x="44018" y="17145"/>
                  </a:lnTo>
                  <a:lnTo>
                    <a:pt x="42824" y="20777"/>
                  </a:lnTo>
                  <a:lnTo>
                    <a:pt x="41617" y="17145"/>
                  </a:lnTo>
                  <a:lnTo>
                    <a:pt x="40779" y="17145"/>
                  </a:lnTo>
                  <a:lnTo>
                    <a:pt x="42430" y="21729"/>
                  </a:lnTo>
                  <a:lnTo>
                    <a:pt x="42100" y="22504"/>
                  </a:lnTo>
                  <a:lnTo>
                    <a:pt x="41986" y="22656"/>
                  </a:lnTo>
                  <a:lnTo>
                    <a:pt x="41859" y="22745"/>
                  </a:lnTo>
                  <a:lnTo>
                    <a:pt x="41516" y="22758"/>
                  </a:lnTo>
                  <a:lnTo>
                    <a:pt x="41186" y="22682"/>
                  </a:lnTo>
                  <a:lnTo>
                    <a:pt x="41186" y="23368"/>
                  </a:lnTo>
                  <a:lnTo>
                    <a:pt x="41389" y="23418"/>
                  </a:lnTo>
                  <a:lnTo>
                    <a:pt x="42062" y="23431"/>
                  </a:lnTo>
                  <a:lnTo>
                    <a:pt x="42367" y="23304"/>
                  </a:lnTo>
                  <a:lnTo>
                    <a:pt x="42735" y="22796"/>
                  </a:lnTo>
                  <a:lnTo>
                    <a:pt x="43027" y="22110"/>
                  </a:lnTo>
                  <a:lnTo>
                    <a:pt x="43649" y="20485"/>
                  </a:lnTo>
                  <a:lnTo>
                    <a:pt x="44856" y="17145"/>
                  </a:lnTo>
                  <a:close/>
                </a:path>
                <a:path w="116204" h="23494">
                  <a:moveTo>
                    <a:pt x="46253" y="0"/>
                  </a:moveTo>
                  <a:lnTo>
                    <a:pt x="41300" y="0"/>
                  </a:lnTo>
                  <a:lnTo>
                    <a:pt x="41300" y="723"/>
                  </a:lnTo>
                  <a:lnTo>
                    <a:pt x="43357" y="723"/>
                  </a:lnTo>
                  <a:lnTo>
                    <a:pt x="43357" y="6108"/>
                  </a:lnTo>
                  <a:lnTo>
                    <a:pt x="44196" y="6108"/>
                  </a:lnTo>
                  <a:lnTo>
                    <a:pt x="44196" y="723"/>
                  </a:lnTo>
                  <a:lnTo>
                    <a:pt x="46253" y="723"/>
                  </a:lnTo>
                  <a:lnTo>
                    <a:pt x="46253" y="0"/>
                  </a:lnTo>
                  <a:close/>
                </a:path>
                <a:path w="116204" h="23494">
                  <a:moveTo>
                    <a:pt x="52870" y="15481"/>
                  </a:moveTo>
                  <a:lnTo>
                    <a:pt x="51943" y="15481"/>
                  </a:lnTo>
                  <a:lnTo>
                    <a:pt x="50203" y="20688"/>
                  </a:lnTo>
                  <a:lnTo>
                    <a:pt x="48450" y="15481"/>
                  </a:lnTo>
                  <a:lnTo>
                    <a:pt x="47536" y="15481"/>
                  </a:lnTo>
                  <a:lnTo>
                    <a:pt x="49758" y="21602"/>
                  </a:lnTo>
                  <a:lnTo>
                    <a:pt x="50634" y="21602"/>
                  </a:lnTo>
                  <a:lnTo>
                    <a:pt x="52870" y="15481"/>
                  </a:lnTo>
                  <a:close/>
                </a:path>
                <a:path w="116204" h="23494">
                  <a:moveTo>
                    <a:pt x="58585" y="21602"/>
                  </a:moveTo>
                  <a:lnTo>
                    <a:pt x="57924" y="19773"/>
                  </a:lnTo>
                  <a:lnTo>
                    <a:pt x="57670" y="19100"/>
                  </a:lnTo>
                  <a:lnTo>
                    <a:pt x="56794" y="16687"/>
                  </a:lnTo>
                  <a:lnTo>
                    <a:pt x="56794" y="19100"/>
                  </a:lnTo>
                  <a:lnTo>
                    <a:pt x="54876" y="19100"/>
                  </a:lnTo>
                  <a:lnTo>
                    <a:pt x="55867" y="16395"/>
                  </a:lnTo>
                  <a:lnTo>
                    <a:pt x="56794" y="19100"/>
                  </a:lnTo>
                  <a:lnTo>
                    <a:pt x="56794" y="16687"/>
                  </a:lnTo>
                  <a:lnTo>
                    <a:pt x="56692" y="16395"/>
                  </a:lnTo>
                  <a:lnTo>
                    <a:pt x="56362" y="15481"/>
                  </a:lnTo>
                  <a:lnTo>
                    <a:pt x="55422" y="15481"/>
                  </a:lnTo>
                  <a:lnTo>
                    <a:pt x="53124" y="21602"/>
                  </a:lnTo>
                  <a:lnTo>
                    <a:pt x="53975" y="21602"/>
                  </a:lnTo>
                  <a:lnTo>
                    <a:pt x="54635" y="19773"/>
                  </a:lnTo>
                  <a:lnTo>
                    <a:pt x="57061" y="19773"/>
                  </a:lnTo>
                  <a:lnTo>
                    <a:pt x="57670" y="21602"/>
                  </a:lnTo>
                  <a:lnTo>
                    <a:pt x="58585" y="21602"/>
                  </a:lnTo>
                  <a:close/>
                </a:path>
                <a:path w="116204" h="23494">
                  <a:moveTo>
                    <a:pt x="64516" y="21463"/>
                  </a:moveTo>
                  <a:lnTo>
                    <a:pt x="64389" y="21412"/>
                  </a:lnTo>
                  <a:lnTo>
                    <a:pt x="64198" y="20802"/>
                  </a:lnTo>
                  <a:lnTo>
                    <a:pt x="64084" y="19138"/>
                  </a:lnTo>
                  <a:lnTo>
                    <a:pt x="63957" y="18973"/>
                  </a:lnTo>
                  <a:lnTo>
                    <a:pt x="63842" y="18821"/>
                  </a:lnTo>
                  <a:lnTo>
                    <a:pt x="63665" y="18694"/>
                  </a:lnTo>
                  <a:lnTo>
                    <a:pt x="63423" y="18592"/>
                  </a:lnTo>
                  <a:lnTo>
                    <a:pt x="63690" y="18453"/>
                  </a:lnTo>
                  <a:lnTo>
                    <a:pt x="63893" y="18288"/>
                  </a:lnTo>
                  <a:lnTo>
                    <a:pt x="64147" y="17894"/>
                  </a:lnTo>
                  <a:lnTo>
                    <a:pt x="64173" y="16243"/>
                  </a:lnTo>
                  <a:lnTo>
                    <a:pt x="63995" y="15951"/>
                  </a:lnTo>
                  <a:lnTo>
                    <a:pt x="63436" y="15709"/>
                  </a:lnTo>
                  <a:lnTo>
                    <a:pt x="63436" y="16776"/>
                  </a:lnTo>
                  <a:lnTo>
                    <a:pt x="63334" y="17894"/>
                  </a:lnTo>
                  <a:lnTo>
                    <a:pt x="62877" y="18211"/>
                  </a:lnTo>
                  <a:lnTo>
                    <a:pt x="62572" y="18288"/>
                  </a:lnTo>
                  <a:lnTo>
                    <a:pt x="60261" y="18288"/>
                  </a:lnTo>
                  <a:lnTo>
                    <a:pt x="60261" y="16192"/>
                  </a:lnTo>
                  <a:lnTo>
                    <a:pt x="62572" y="16192"/>
                  </a:lnTo>
                  <a:lnTo>
                    <a:pt x="62801" y="16243"/>
                  </a:lnTo>
                  <a:lnTo>
                    <a:pt x="63284" y="16484"/>
                  </a:lnTo>
                  <a:lnTo>
                    <a:pt x="63436" y="16776"/>
                  </a:lnTo>
                  <a:lnTo>
                    <a:pt x="63436" y="15709"/>
                  </a:lnTo>
                  <a:lnTo>
                    <a:pt x="63119" y="15557"/>
                  </a:lnTo>
                  <a:lnTo>
                    <a:pt x="62738" y="15481"/>
                  </a:lnTo>
                  <a:lnTo>
                    <a:pt x="59436" y="15481"/>
                  </a:lnTo>
                  <a:lnTo>
                    <a:pt x="59436" y="21602"/>
                  </a:lnTo>
                  <a:lnTo>
                    <a:pt x="60261" y="21602"/>
                  </a:lnTo>
                  <a:lnTo>
                    <a:pt x="60261" y="18973"/>
                  </a:lnTo>
                  <a:lnTo>
                    <a:pt x="62496" y="18973"/>
                  </a:lnTo>
                  <a:lnTo>
                    <a:pt x="62738" y="19011"/>
                  </a:lnTo>
                  <a:lnTo>
                    <a:pt x="63169" y="19227"/>
                  </a:lnTo>
                  <a:lnTo>
                    <a:pt x="63271" y="19392"/>
                  </a:lnTo>
                  <a:lnTo>
                    <a:pt x="63398" y="20802"/>
                  </a:lnTo>
                  <a:lnTo>
                    <a:pt x="63500" y="21602"/>
                  </a:lnTo>
                  <a:lnTo>
                    <a:pt x="64516" y="21602"/>
                  </a:lnTo>
                  <a:lnTo>
                    <a:pt x="64516" y="21463"/>
                  </a:lnTo>
                  <a:close/>
                </a:path>
                <a:path w="116204" h="23494">
                  <a:moveTo>
                    <a:pt x="70065" y="19037"/>
                  </a:moveTo>
                  <a:lnTo>
                    <a:pt x="69799" y="18732"/>
                  </a:lnTo>
                  <a:lnTo>
                    <a:pt x="69621" y="18567"/>
                  </a:lnTo>
                  <a:lnTo>
                    <a:pt x="69392" y="18427"/>
                  </a:lnTo>
                  <a:lnTo>
                    <a:pt x="69367" y="19342"/>
                  </a:lnTo>
                  <a:lnTo>
                    <a:pt x="69291" y="20269"/>
                  </a:lnTo>
                  <a:lnTo>
                    <a:pt x="68935" y="20751"/>
                  </a:lnTo>
                  <a:lnTo>
                    <a:pt x="68580" y="20891"/>
                  </a:lnTo>
                  <a:lnTo>
                    <a:pt x="66281" y="20891"/>
                  </a:lnTo>
                  <a:lnTo>
                    <a:pt x="66281" y="18732"/>
                  </a:lnTo>
                  <a:lnTo>
                    <a:pt x="68275" y="18732"/>
                  </a:lnTo>
                  <a:lnTo>
                    <a:pt x="68554" y="18783"/>
                  </a:lnTo>
                  <a:lnTo>
                    <a:pt x="69164" y="19037"/>
                  </a:lnTo>
                  <a:lnTo>
                    <a:pt x="69367" y="19342"/>
                  </a:lnTo>
                  <a:lnTo>
                    <a:pt x="69367" y="18427"/>
                  </a:lnTo>
                  <a:lnTo>
                    <a:pt x="69075" y="18300"/>
                  </a:lnTo>
                  <a:lnTo>
                    <a:pt x="69291" y="18199"/>
                  </a:lnTo>
                  <a:lnTo>
                    <a:pt x="69456" y="18072"/>
                  </a:lnTo>
                  <a:lnTo>
                    <a:pt x="69723" y="17767"/>
                  </a:lnTo>
                  <a:lnTo>
                    <a:pt x="69799" y="16383"/>
                  </a:lnTo>
                  <a:lnTo>
                    <a:pt x="69659" y="16179"/>
                  </a:lnTo>
                  <a:lnTo>
                    <a:pt x="69329" y="15697"/>
                  </a:lnTo>
                  <a:lnTo>
                    <a:pt x="69049" y="15582"/>
                  </a:lnTo>
                  <a:lnTo>
                    <a:pt x="69049" y="16675"/>
                  </a:lnTo>
                  <a:lnTo>
                    <a:pt x="68948" y="17703"/>
                  </a:lnTo>
                  <a:lnTo>
                    <a:pt x="68414" y="18021"/>
                  </a:lnTo>
                  <a:lnTo>
                    <a:pt x="68135" y="18072"/>
                  </a:lnTo>
                  <a:lnTo>
                    <a:pt x="66281" y="18072"/>
                  </a:lnTo>
                  <a:lnTo>
                    <a:pt x="66281" y="16179"/>
                  </a:lnTo>
                  <a:lnTo>
                    <a:pt x="68122" y="16179"/>
                  </a:lnTo>
                  <a:lnTo>
                    <a:pt x="68389" y="16217"/>
                  </a:lnTo>
                  <a:lnTo>
                    <a:pt x="68897" y="16433"/>
                  </a:lnTo>
                  <a:lnTo>
                    <a:pt x="69049" y="16675"/>
                  </a:lnTo>
                  <a:lnTo>
                    <a:pt x="69049" y="15582"/>
                  </a:lnTo>
                  <a:lnTo>
                    <a:pt x="68821" y="15481"/>
                  </a:lnTo>
                  <a:lnTo>
                    <a:pt x="65468" y="15481"/>
                  </a:lnTo>
                  <a:lnTo>
                    <a:pt x="65468" y="21602"/>
                  </a:lnTo>
                  <a:lnTo>
                    <a:pt x="68859" y="21602"/>
                  </a:lnTo>
                  <a:lnTo>
                    <a:pt x="69456" y="21361"/>
                  </a:lnTo>
                  <a:lnTo>
                    <a:pt x="69811" y="20891"/>
                  </a:lnTo>
                  <a:lnTo>
                    <a:pt x="70065" y="20561"/>
                  </a:lnTo>
                  <a:lnTo>
                    <a:pt x="70065" y="19037"/>
                  </a:lnTo>
                  <a:close/>
                </a:path>
                <a:path w="116204" h="23494">
                  <a:moveTo>
                    <a:pt x="72199" y="15481"/>
                  </a:moveTo>
                  <a:lnTo>
                    <a:pt x="71374" y="15481"/>
                  </a:lnTo>
                  <a:lnTo>
                    <a:pt x="71374" y="21602"/>
                  </a:lnTo>
                  <a:lnTo>
                    <a:pt x="72199" y="21602"/>
                  </a:lnTo>
                  <a:lnTo>
                    <a:pt x="72199" y="15481"/>
                  </a:lnTo>
                  <a:close/>
                </a:path>
                <a:path w="116204" h="23494">
                  <a:moveTo>
                    <a:pt x="78397" y="15481"/>
                  </a:moveTo>
                  <a:lnTo>
                    <a:pt x="77609" y="15481"/>
                  </a:lnTo>
                  <a:lnTo>
                    <a:pt x="77609" y="20447"/>
                  </a:lnTo>
                  <a:lnTo>
                    <a:pt x="74523" y="15481"/>
                  </a:lnTo>
                  <a:lnTo>
                    <a:pt x="73545" y="15481"/>
                  </a:lnTo>
                  <a:lnTo>
                    <a:pt x="73545" y="21602"/>
                  </a:lnTo>
                  <a:lnTo>
                    <a:pt x="74333" y="21602"/>
                  </a:lnTo>
                  <a:lnTo>
                    <a:pt x="74333" y="16649"/>
                  </a:lnTo>
                  <a:lnTo>
                    <a:pt x="77470" y="21602"/>
                  </a:lnTo>
                  <a:lnTo>
                    <a:pt x="78397" y="21602"/>
                  </a:lnTo>
                  <a:lnTo>
                    <a:pt x="78397" y="15481"/>
                  </a:lnTo>
                  <a:close/>
                </a:path>
                <a:path w="116204" h="23494">
                  <a:moveTo>
                    <a:pt x="84632" y="21602"/>
                  </a:moveTo>
                  <a:lnTo>
                    <a:pt x="83972" y="19773"/>
                  </a:lnTo>
                  <a:lnTo>
                    <a:pt x="83731" y="19100"/>
                  </a:lnTo>
                  <a:lnTo>
                    <a:pt x="82842" y="16675"/>
                  </a:lnTo>
                  <a:lnTo>
                    <a:pt x="82842" y="19100"/>
                  </a:lnTo>
                  <a:lnTo>
                    <a:pt x="80924" y="19100"/>
                  </a:lnTo>
                  <a:lnTo>
                    <a:pt x="81915" y="16395"/>
                  </a:lnTo>
                  <a:lnTo>
                    <a:pt x="82842" y="19100"/>
                  </a:lnTo>
                  <a:lnTo>
                    <a:pt x="82842" y="16675"/>
                  </a:lnTo>
                  <a:lnTo>
                    <a:pt x="82740" y="16395"/>
                  </a:lnTo>
                  <a:lnTo>
                    <a:pt x="82423" y="15481"/>
                  </a:lnTo>
                  <a:lnTo>
                    <a:pt x="81483" y="15481"/>
                  </a:lnTo>
                  <a:lnTo>
                    <a:pt x="79171" y="21602"/>
                  </a:lnTo>
                  <a:lnTo>
                    <a:pt x="80022" y="21602"/>
                  </a:lnTo>
                  <a:lnTo>
                    <a:pt x="80683" y="19773"/>
                  </a:lnTo>
                  <a:lnTo>
                    <a:pt x="83108" y="19773"/>
                  </a:lnTo>
                  <a:lnTo>
                    <a:pt x="83731" y="21602"/>
                  </a:lnTo>
                  <a:lnTo>
                    <a:pt x="84632" y="21602"/>
                  </a:lnTo>
                  <a:close/>
                </a:path>
                <a:path w="116204" h="23494">
                  <a:moveTo>
                    <a:pt x="90563" y="21463"/>
                  </a:moveTo>
                  <a:lnTo>
                    <a:pt x="90436" y="21412"/>
                  </a:lnTo>
                  <a:lnTo>
                    <a:pt x="90246" y="20802"/>
                  </a:lnTo>
                  <a:lnTo>
                    <a:pt x="90131" y="19138"/>
                  </a:lnTo>
                  <a:lnTo>
                    <a:pt x="90004" y="18973"/>
                  </a:lnTo>
                  <a:lnTo>
                    <a:pt x="89890" y="18821"/>
                  </a:lnTo>
                  <a:lnTo>
                    <a:pt x="89712" y="18694"/>
                  </a:lnTo>
                  <a:lnTo>
                    <a:pt x="89471" y="18592"/>
                  </a:lnTo>
                  <a:lnTo>
                    <a:pt x="89738" y="18453"/>
                  </a:lnTo>
                  <a:lnTo>
                    <a:pt x="89941" y="18288"/>
                  </a:lnTo>
                  <a:lnTo>
                    <a:pt x="90195" y="17894"/>
                  </a:lnTo>
                  <a:lnTo>
                    <a:pt x="90220" y="16243"/>
                  </a:lnTo>
                  <a:lnTo>
                    <a:pt x="90043" y="15951"/>
                  </a:lnTo>
                  <a:lnTo>
                    <a:pt x="89484" y="15709"/>
                  </a:lnTo>
                  <a:lnTo>
                    <a:pt x="89484" y="16776"/>
                  </a:lnTo>
                  <a:lnTo>
                    <a:pt x="89382" y="17894"/>
                  </a:lnTo>
                  <a:lnTo>
                    <a:pt x="88925" y="18211"/>
                  </a:lnTo>
                  <a:lnTo>
                    <a:pt x="88620" y="18288"/>
                  </a:lnTo>
                  <a:lnTo>
                    <a:pt x="86309" y="18288"/>
                  </a:lnTo>
                  <a:lnTo>
                    <a:pt x="86309" y="16192"/>
                  </a:lnTo>
                  <a:lnTo>
                    <a:pt x="88620" y="16192"/>
                  </a:lnTo>
                  <a:lnTo>
                    <a:pt x="88849" y="16243"/>
                  </a:lnTo>
                  <a:lnTo>
                    <a:pt x="89331" y="16484"/>
                  </a:lnTo>
                  <a:lnTo>
                    <a:pt x="89484" y="16776"/>
                  </a:lnTo>
                  <a:lnTo>
                    <a:pt x="89484" y="15709"/>
                  </a:lnTo>
                  <a:lnTo>
                    <a:pt x="89166" y="15557"/>
                  </a:lnTo>
                  <a:lnTo>
                    <a:pt x="88785" y="15481"/>
                  </a:lnTo>
                  <a:lnTo>
                    <a:pt x="85483" y="15481"/>
                  </a:lnTo>
                  <a:lnTo>
                    <a:pt x="85483" y="21602"/>
                  </a:lnTo>
                  <a:lnTo>
                    <a:pt x="86309" y="21602"/>
                  </a:lnTo>
                  <a:lnTo>
                    <a:pt x="86309" y="18973"/>
                  </a:lnTo>
                  <a:lnTo>
                    <a:pt x="88544" y="18973"/>
                  </a:lnTo>
                  <a:lnTo>
                    <a:pt x="88785" y="19011"/>
                  </a:lnTo>
                  <a:lnTo>
                    <a:pt x="89217" y="19227"/>
                  </a:lnTo>
                  <a:lnTo>
                    <a:pt x="89319" y="19392"/>
                  </a:lnTo>
                  <a:lnTo>
                    <a:pt x="89446" y="20802"/>
                  </a:lnTo>
                  <a:lnTo>
                    <a:pt x="89547" y="21602"/>
                  </a:lnTo>
                  <a:lnTo>
                    <a:pt x="90563" y="21602"/>
                  </a:lnTo>
                  <a:lnTo>
                    <a:pt x="90563" y="21463"/>
                  </a:lnTo>
                  <a:close/>
                </a:path>
                <a:path w="116204" h="23494">
                  <a:moveTo>
                    <a:pt x="96520" y="15481"/>
                  </a:moveTo>
                  <a:lnTo>
                    <a:pt x="95554" y="15481"/>
                  </a:lnTo>
                  <a:lnTo>
                    <a:pt x="93789" y="18427"/>
                  </a:lnTo>
                  <a:lnTo>
                    <a:pt x="92036" y="15481"/>
                  </a:lnTo>
                  <a:lnTo>
                    <a:pt x="91071" y="15481"/>
                  </a:lnTo>
                  <a:lnTo>
                    <a:pt x="93370" y="19138"/>
                  </a:lnTo>
                  <a:lnTo>
                    <a:pt x="93370" y="21602"/>
                  </a:lnTo>
                  <a:lnTo>
                    <a:pt x="94208" y="21602"/>
                  </a:lnTo>
                  <a:lnTo>
                    <a:pt x="94208" y="19138"/>
                  </a:lnTo>
                  <a:lnTo>
                    <a:pt x="96520" y="15481"/>
                  </a:lnTo>
                  <a:close/>
                </a:path>
                <a:path w="116204" h="23494">
                  <a:moveTo>
                    <a:pt x="99110" y="23342"/>
                  </a:moveTo>
                  <a:lnTo>
                    <a:pt x="98704" y="22567"/>
                  </a:lnTo>
                  <a:lnTo>
                    <a:pt x="98437" y="21983"/>
                  </a:lnTo>
                  <a:lnTo>
                    <a:pt x="98069" y="20904"/>
                  </a:lnTo>
                  <a:lnTo>
                    <a:pt x="97955" y="20167"/>
                  </a:lnTo>
                  <a:lnTo>
                    <a:pt x="97955" y="18567"/>
                  </a:lnTo>
                  <a:lnTo>
                    <a:pt x="98056" y="17868"/>
                  </a:lnTo>
                  <a:lnTo>
                    <a:pt x="98386" y="16852"/>
                  </a:lnTo>
                  <a:lnTo>
                    <a:pt x="98666" y="16230"/>
                  </a:lnTo>
                  <a:lnTo>
                    <a:pt x="99098" y="15379"/>
                  </a:lnTo>
                  <a:lnTo>
                    <a:pt x="98577" y="15379"/>
                  </a:lnTo>
                  <a:lnTo>
                    <a:pt x="98056" y="16192"/>
                  </a:lnTo>
                  <a:lnTo>
                    <a:pt x="97726" y="16814"/>
                  </a:lnTo>
                  <a:lnTo>
                    <a:pt x="97294" y="17856"/>
                  </a:lnTo>
                  <a:lnTo>
                    <a:pt x="97167" y="18592"/>
                  </a:lnTo>
                  <a:lnTo>
                    <a:pt x="97180" y="19862"/>
                  </a:lnTo>
                  <a:lnTo>
                    <a:pt x="98602" y="23342"/>
                  </a:lnTo>
                  <a:lnTo>
                    <a:pt x="99110" y="23342"/>
                  </a:lnTo>
                  <a:close/>
                </a:path>
                <a:path w="116204" h="23494">
                  <a:moveTo>
                    <a:pt x="103809" y="16954"/>
                  </a:moveTo>
                  <a:lnTo>
                    <a:pt x="103644" y="16535"/>
                  </a:lnTo>
                  <a:lnTo>
                    <a:pt x="103009" y="15798"/>
                  </a:lnTo>
                  <a:lnTo>
                    <a:pt x="102514" y="15621"/>
                  </a:lnTo>
                  <a:lnTo>
                    <a:pt x="101015" y="15621"/>
                  </a:lnTo>
                  <a:lnTo>
                    <a:pt x="100444" y="15913"/>
                  </a:lnTo>
                  <a:lnTo>
                    <a:pt x="99936" y="16814"/>
                  </a:lnTo>
                  <a:lnTo>
                    <a:pt x="99834" y="17233"/>
                  </a:lnTo>
                  <a:lnTo>
                    <a:pt x="99834" y="17754"/>
                  </a:lnTo>
                  <a:lnTo>
                    <a:pt x="100596" y="17754"/>
                  </a:lnTo>
                  <a:lnTo>
                    <a:pt x="100596" y="17386"/>
                  </a:lnTo>
                  <a:lnTo>
                    <a:pt x="100660" y="17094"/>
                  </a:lnTo>
                  <a:lnTo>
                    <a:pt x="100965" y="16497"/>
                  </a:lnTo>
                  <a:lnTo>
                    <a:pt x="101320" y="16306"/>
                  </a:lnTo>
                  <a:lnTo>
                    <a:pt x="102171" y="16306"/>
                  </a:lnTo>
                  <a:lnTo>
                    <a:pt x="102450" y="16408"/>
                  </a:lnTo>
                  <a:lnTo>
                    <a:pt x="102870" y="16814"/>
                  </a:lnTo>
                  <a:lnTo>
                    <a:pt x="102971" y="17094"/>
                  </a:lnTo>
                  <a:lnTo>
                    <a:pt x="102971" y="17729"/>
                  </a:lnTo>
                  <a:lnTo>
                    <a:pt x="102857" y="17995"/>
                  </a:lnTo>
                  <a:lnTo>
                    <a:pt x="102489" y="18376"/>
                  </a:lnTo>
                  <a:lnTo>
                    <a:pt x="102235" y="18554"/>
                  </a:lnTo>
                  <a:lnTo>
                    <a:pt x="100545" y="19532"/>
                  </a:lnTo>
                  <a:lnTo>
                    <a:pt x="100190" y="19875"/>
                  </a:lnTo>
                  <a:lnTo>
                    <a:pt x="99999" y="20256"/>
                  </a:lnTo>
                  <a:lnTo>
                    <a:pt x="99822" y="20637"/>
                  </a:lnTo>
                  <a:lnTo>
                    <a:pt x="99707" y="21082"/>
                  </a:lnTo>
                  <a:lnTo>
                    <a:pt x="99682" y="21602"/>
                  </a:lnTo>
                  <a:lnTo>
                    <a:pt x="103771" y="21602"/>
                  </a:lnTo>
                  <a:lnTo>
                    <a:pt x="103771" y="20891"/>
                  </a:lnTo>
                  <a:lnTo>
                    <a:pt x="100520" y="20891"/>
                  </a:lnTo>
                  <a:lnTo>
                    <a:pt x="100596" y="20599"/>
                  </a:lnTo>
                  <a:lnTo>
                    <a:pt x="100761" y="20332"/>
                  </a:lnTo>
                  <a:lnTo>
                    <a:pt x="101206" y="19951"/>
                  </a:lnTo>
                  <a:lnTo>
                    <a:pt x="101409" y="19812"/>
                  </a:lnTo>
                  <a:lnTo>
                    <a:pt x="102755" y="19062"/>
                  </a:lnTo>
                  <a:lnTo>
                    <a:pt x="103111" y="18821"/>
                  </a:lnTo>
                  <a:lnTo>
                    <a:pt x="103632" y="18288"/>
                  </a:lnTo>
                  <a:lnTo>
                    <a:pt x="103809" y="17881"/>
                  </a:lnTo>
                  <a:lnTo>
                    <a:pt x="103809" y="16954"/>
                  </a:lnTo>
                  <a:close/>
                </a:path>
                <a:path w="116204" h="23494">
                  <a:moveTo>
                    <a:pt x="108534" y="19075"/>
                  </a:moveTo>
                  <a:lnTo>
                    <a:pt x="108343" y="18630"/>
                  </a:lnTo>
                  <a:lnTo>
                    <a:pt x="107581" y="17919"/>
                  </a:lnTo>
                  <a:lnTo>
                    <a:pt x="107124" y="17741"/>
                  </a:lnTo>
                  <a:lnTo>
                    <a:pt x="106286" y="17741"/>
                  </a:lnTo>
                  <a:lnTo>
                    <a:pt x="106032" y="17792"/>
                  </a:lnTo>
                  <a:lnTo>
                    <a:pt x="105676" y="17932"/>
                  </a:lnTo>
                  <a:lnTo>
                    <a:pt x="105549" y="18008"/>
                  </a:lnTo>
                  <a:lnTo>
                    <a:pt x="105410" y="18122"/>
                  </a:lnTo>
                  <a:lnTo>
                    <a:pt x="105664" y="16459"/>
                  </a:lnTo>
                  <a:lnTo>
                    <a:pt x="108204" y="16459"/>
                  </a:lnTo>
                  <a:lnTo>
                    <a:pt x="108204" y="15735"/>
                  </a:lnTo>
                  <a:lnTo>
                    <a:pt x="105105" y="15735"/>
                  </a:lnTo>
                  <a:lnTo>
                    <a:pt x="104648" y="18948"/>
                  </a:lnTo>
                  <a:lnTo>
                    <a:pt x="105295" y="18986"/>
                  </a:lnTo>
                  <a:lnTo>
                    <a:pt x="105422" y="18808"/>
                  </a:lnTo>
                  <a:lnTo>
                    <a:pt x="105587" y="18669"/>
                  </a:lnTo>
                  <a:lnTo>
                    <a:pt x="105956" y="18465"/>
                  </a:lnTo>
                  <a:lnTo>
                    <a:pt x="106172" y="18415"/>
                  </a:lnTo>
                  <a:lnTo>
                    <a:pt x="106794" y="18415"/>
                  </a:lnTo>
                  <a:lnTo>
                    <a:pt x="107099" y="18529"/>
                  </a:lnTo>
                  <a:lnTo>
                    <a:pt x="107607" y="18986"/>
                  </a:lnTo>
                  <a:lnTo>
                    <a:pt x="107734" y="19304"/>
                  </a:lnTo>
                  <a:lnTo>
                    <a:pt x="107734" y="20078"/>
                  </a:lnTo>
                  <a:lnTo>
                    <a:pt x="107619" y="20383"/>
                  </a:lnTo>
                  <a:lnTo>
                    <a:pt x="107200" y="20942"/>
                  </a:lnTo>
                  <a:lnTo>
                    <a:pt x="106870" y="21094"/>
                  </a:lnTo>
                  <a:lnTo>
                    <a:pt x="106184" y="21094"/>
                  </a:lnTo>
                  <a:lnTo>
                    <a:pt x="105981" y="21043"/>
                  </a:lnTo>
                  <a:lnTo>
                    <a:pt x="105460" y="20802"/>
                  </a:lnTo>
                  <a:lnTo>
                    <a:pt x="105257" y="20510"/>
                  </a:lnTo>
                  <a:lnTo>
                    <a:pt x="105206" y="20078"/>
                  </a:lnTo>
                  <a:lnTo>
                    <a:pt x="104432" y="20078"/>
                  </a:lnTo>
                  <a:lnTo>
                    <a:pt x="104482" y="20650"/>
                  </a:lnTo>
                  <a:lnTo>
                    <a:pt x="104686" y="21069"/>
                  </a:lnTo>
                  <a:lnTo>
                    <a:pt x="105435" y="21615"/>
                  </a:lnTo>
                  <a:lnTo>
                    <a:pt x="105854" y="21755"/>
                  </a:lnTo>
                  <a:lnTo>
                    <a:pt x="107111" y="21755"/>
                  </a:lnTo>
                  <a:lnTo>
                    <a:pt x="107670" y="21539"/>
                  </a:lnTo>
                  <a:lnTo>
                    <a:pt x="108356" y="20675"/>
                  </a:lnTo>
                  <a:lnTo>
                    <a:pt x="108534" y="20180"/>
                  </a:lnTo>
                  <a:lnTo>
                    <a:pt x="108534" y="19075"/>
                  </a:lnTo>
                  <a:close/>
                </a:path>
                <a:path w="116204" h="23494">
                  <a:moveTo>
                    <a:pt x="113271" y="19075"/>
                  </a:moveTo>
                  <a:lnTo>
                    <a:pt x="113080" y="18630"/>
                  </a:lnTo>
                  <a:lnTo>
                    <a:pt x="112331" y="17919"/>
                  </a:lnTo>
                  <a:lnTo>
                    <a:pt x="111861" y="17741"/>
                  </a:lnTo>
                  <a:lnTo>
                    <a:pt x="111023" y="17741"/>
                  </a:lnTo>
                  <a:lnTo>
                    <a:pt x="110769" y="17792"/>
                  </a:lnTo>
                  <a:lnTo>
                    <a:pt x="110413" y="17932"/>
                  </a:lnTo>
                  <a:lnTo>
                    <a:pt x="110286" y="18008"/>
                  </a:lnTo>
                  <a:lnTo>
                    <a:pt x="110147" y="18122"/>
                  </a:lnTo>
                  <a:lnTo>
                    <a:pt x="110401" y="16459"/>
                  </a:lnTo>
                  <a:lnTo>
                    <a:pt x="112941" y="16459"/>
                  </a:lnTo>
                  <a:lnTo>
                    <a:pt x="112941" y="15735"/>
                  </a:lnTo>
                  <a:lnTo>
                    <a:pt x="109842" y="15735"/>
                  </a:lnTo>
                  <a:lnTo>
                    <a:pt x="109385" y="18948"/>
                  </a:lnTo>
                  <a:lnTo>
                    <a:pt x="110045" y="18986"/>
                  </a:lnTo>
                  <a:lnTo>
                    <a:pt x="110172" y="18808"/>
                  </a:lnTo>
                  <a:lnTo>
                    <a:pt x="110324" y="18669"/>
                  </a:lnTo>
                  <a:lnTo>
                    <a:pt x="110693" y="18465"/>
                  </a:lnTo>
                  <a:lnTo>
                    <a:pt x="110921" y="18415"/>
                  </a:lnTo>
                  <a:lnTo>
                    <a:pt x="111531" y="18415"/>
                  </a:lnTo>
                  <a:lnTo>
                    <a:pt x="111836" y="18529"/>
                  </a:lnTo>
                  <a:lnTo>
                    <a:pt x="112344" y="18986"/>
                  </a:lnTo>
                  <a:lnTo>
                    <a:pt x="112471" y="19304"/>
                  </a:lnTo>
                  <a:lnTo>
                    <a:pt x="112471" y="20078"/>
                  </a:lnTo>
                  <a:lnTo>
                    <a:pt x="112356" y="20383"/>
                  </a:lnTo>
                  <a:lnTo>
                    <a:pt x="111937" y="20942"/>
                  </a:lnTo>
                  <a:lnTo>
                    <a:pt x="111607" y="21094"/>
                  </a:lnTo>
                  <a:lnTo>
                    <a:pt x="110921" y="21094"/>
                  </a:lnTo>
                  <a:lnTo>
                    <a:pt x="110718" y="21043"/>
                  </a:lnTo>
                  <a:lnTo>
                    <a:pt x="110197" y="20802"/>
                  </a:lnTo>
                  <a:lnTo>
                    <a:pt x="110007" y="20510"/>
                  </a:lnTo>
                  <a:lnTo>
                    <a:pt x="109943" y="20078"/>
                  </a:lnTo>
                  <a:lnTo>
                    <a:pt x="109169" y="20078"/>
                  </a:lnTo>
                  <a:lnTo>
                    <a:pt x="109220" y="20650"/>
                  </a:lnTo>
                  <a:lnTo>
                    <a:pt x="109423" y="21069"/>
                  </a:lnTo>
                  <a:lnTo>
                    <a:pt x="110172" y="21615"/>
                  </a:lnTo>
                  <a:lnTo>
                    <a:pt x="110604" y="21755"/>
                  </a:lnTo>
                  <a:lnTo>
                    <a:pt x="111848" y="21755"/>
                  </a:lnTo>
                  <a:lnTo>
                    <a:pt x="112407" y="21539"/>
                  </a:lnTo>
                  <a:lnTo>
                    <a:pt x="113106" y="20675"/>
                  </a:lnTo>
                  <a:lnTo>
                    <a:pt x="113271" y="20180"/>
                  </a:lnTo>
                  <a:lnTo>
                    <a:pt x="113271" y="19075"/>
                  </a:lnTo>
                  <a:close/>
                </a:path>
                <a:path w="116204" h="23494">
                  <a:moveTo>
                    <a:pt x="115862" y="18999"/>
                  </a:moveTo>
                  <a:lnTo>
                    <a:pt x="114427" y="15379"/>
                  </a:lnTo>
                  <a:lnTo>
                    <a:pt x="113919" y="15379"/>
                  </a:lnTo>
                  <a:lnTo>
                    <a:pt x="114325" y="16154"/>
                  </a:lnTo>
                  <a:lnTo>
                    <a:pt x="114604" y="16751"/>
                  </a:lnTo>
                  <a:lnTo>
                    <a:pt x="114973" y="17830"/>
                  </a:lnTo>
                  <a:lnTo>
                    <a:pt x="115074" y="18567"/>
                  </a:lnTo>
                  <a:lnTo>
                    <a:pt x="115074" y="20167"/>
                  </a:lnTo>
                  <a:lnTo>
                    <a:pt x="114973" y="20866"/>
                  </a:lnTo>
                  <a:lnTo>
                    <a:pt x="114655" y="21856"/>
                  </a:lnTo>
                  <a:lnTo>
                    <a:pt x="114376" y="22479"/>
                  </a:lnTo>
                  <a:lnTo>
                    <a:pt x="113931" y="23342"/>
                  </a:lnTo>
                  <a:lnTo>
                    <a:pt x="114452" y="23342"/>
                  </a:lnTo>
                  <a:lnTo>
                    <a:pt x="114973" y="22529"/>
                  </a:lnTo>
                  <a:lnTo>
                    <a:pt x="115303" y="21920"/>
                  </a:lnTo>
                  <a:lnTo>
                    <a:pt x="115735" y="20866"/>
                  </a:lnTo>
                  <a:lnTo>
                    <a:pt x="115862" y="20142"/>
                  </a:lnTo>
                  <a:lnTo>
                    <a:pt x="115862" y="1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42367" y="1705143"/>
              <a:ext cx="162560" cy="85725"/>
            </a:xfrm>
            <a:custGeom>
              <a:avLst/>
              <a:gdLst/>
              <a:ahLst/>
              <a:cxnLst/>
              <a:rect l="l" t="t" r="r" b="b"/>
              <a:pathLst>
                <a:path w="162560" h="85725">
                  <a:moveTo>
                    <a:pt x="159168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82451"/>
                  </a:lnTo>
                  <a:lnTo>
                    <a:pt x="159168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042367" y="1705143"/>
              <a:ext cx="162560" cy="85725"/>
            </a:xfrm>
            <a:custGeom>
              <a:avLst/>
              <a:gdLst/>
              <a:ahLst/>
              <a:cxnLst/>
              <a:rect l="l" t="t" r="r" b="b"/>
              <a:pathLst>
                <a:path w="162560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574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6197"/>
                  </a:lnTo>
                  <a:lnTo>
                    <a:pt x="161944" y="79029"/>
                  </a:lnTo>
                  <a:lnTo>
                    <a:pt x="161944" y="82451"/>
                  </a:lnTo>
                  <a:lnTo>
                    <a:pt x="159168" y="85227"/>
                  </a:lnTo>
                  <a:lnTo>
                    <a:pt x="155746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042367" y="1705143"/>
              <a:ext cx="162560" cy="19050"/>
            </a:xfrm>
            <a:custGeom>
              <a:avLst/>
              <a:gdLst/>
              <a:ahLst/>
              <a:cxnLst/>
              <a:rect l="l" t="t" r="r" b="b"/>
              <a:pathLst>
                <a:path w="162560" h="19050">
                  <a:moveTo>
                    <a:pt x="16194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042367" y="1705143"/>
              <a:ext cx="162560" cy="19050"/>
            </a:xfrm>
            <a:custGeom>
              <a:avLst/>
              <a:gdLst/>
              <a:ahLst/>
              <a:cxnLst/>
              <a:rect l="l" t="t" r="r" b="b"/>
              <a:pathLst>
                <a:path w="1625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55746" y="0"/>
                  </a:lnTo>
                  <a:lnTo>
                    <a:pt x="159168" y="0"/>
                  </a:lnTo>
                  <a:lnTo>
                    <a:pt x="161944" y="2775"/>
                  </a:lnTo>
                  <a:lnTo>
                    <a:pt x="161944" y="6197"/>
                  </a:lnTo>
                  <a:lnTo>
                    <a:pt x="16194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078" y="1707855"/>
              <a:ext cx="37309" cy="27117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082540" y="1710422"/>
              <a:ext cx="39370" cy="8255"/>
            </a:xfrm>
            <a:custGeom>
              <a:avLst/>
              <a:gdLst/>
              <a:ahLst/>
              <a:cxnLst/>
              <a:rect l="l" t="t" r="r" b="b"/>
              <a:pathLst>
                <a:path w="39370" h="8255">
                  <a:moveTo>
                    <a:pt x="5168" y="7391"/>
                  </a:moveTo>
                  <a:lnTo>
                    <a:pt x="0" y="7391"/>
                  </a:lnTo>
                  <a:lnTo>
                    <a:pt x="0" y="7848"/>
                  </a:lnTo>
                  <a:lnTo>
                    <a:pt x="5168" y="7848"/>
                  </a:lnTo>
                  <a:lnTo>
                    <a:pt x="5168" y="7391"/>
                  </a:lnTo>
                  <a:close/>
                </a:path>
                <a:path w="39370" h="8255">
                  <a:moveTo>
                    <a:pt x="10248" y="2730"/>
                  </a:moveTo>
                  <a:lnTo>
                    <a:pt x="10096" y="2286"/>
                  </a:lnTo>
                  <a:lnTo>
                    <a:pt x="9766" y="2019"/>
                  </a:lnTo>
                  <a:lnTo>
                    <a:pt x="9448" y="1752"/>
                  </a:lnTo>
                  <a:lnTo>
                    <a:pt x="9029" y="1612"/>
                  </a:lnTo>
                  <a:lnTo>
                    <a:pt x="8102" y="1612"/>
                  </a:lnTo>
                  <a:lnTo>
                    <a:pt x="7772" y="1714"/>
                  </a:lnTo>
                  <a:lnTo>
                    <a:pt x="7353" y="2032"/>
                  </a:lnTo>
                  <a:lnTo>
                    <a:pt x="7200" y="2209"/>
                  </a:lnTo>
                  <a:lnTo>
                    <a:pt x="7035" y="2463"/>
                  </a:lnTo>
                  <a:lnTo>
                    <a:pt x="7035" y="1752"/>
                  </a:lnTo>
                  <a:lnTo>
                    <a:pt x="5778" y="1752"/>
                  </a:lnTo>
                  <a:lnTo>
                    <a:pt x="5778" y="6680"/>
                  </a:lnTo>
                  <a:lnTo>
                    <a:pt x="7061" y="6680"/>
                  </a:lnTo>
                  <a:lnTo>
                    <a:pt x="7061" y="3695"/>
                  </a:lnTo>
                  <a:lnTo>
                    <a:pt x="7112" y="3454"/>
                  </a:lnTo>
                  <a:lnTo>
                    <a:pt x="7366" y="2882"/>
                  </a:lnTo>
                  <a:lnTo>
                    <a:pt x="7658" y="2692"/>
                  </a:lnTo>
                  <a:lnTo>
                    <a:pt x="8458" y="2692"/>
                  </a:lnTo>
                  <a:lnTo>
                    <a:pt x="8699" y="2819"/>
                  </a:lnTo>
                  <a:lnTo>
                    <a:pt x="8890" y="3213"/>
                  </a:lnTo>
                  <a:lnTo>
                    <a:pt x="8928" y="3416"/>
                  </a:lnTo>
                  <a:lnTo>
                    <a:pt x="8928" y="6680"/>
                  </a:lnTo>
                  <a:lnTo>
                    <a:pt x="10248" y="6680"/>
                  </a:lnTo>
                  <a:lnTo>
                    <a:pt x="10248" y="2730"/>
                  </a:lnTo>
                  <a:close/>
                </a:path>
                <a:path w="39370" h="8255">
                  <a:moveTo>
                    <a:pt x="15748" y="4572"/>
                  </a:moveTo>
                  <a:lnTo>
                    <a:pt x="14401" y="1790"/>
                  </a:lnTo>
                  <a:lnTo>
                    <a:pt x="14401" y="3721"/>
                  </a:lnTo>
                  <a:lnTo>
                    <a:pt x="12395" y="3721"/>
                  </a:lnTo>
                  <a:lnTo>
                    <a:pt x="12433" y="3403"/>
                  </a:lnTo>
                  <a:lnTo>
                    <a:pt x="12560" y="3111"/>
                  </a:lnTo>
                  <a:lnTo>
                    <a:pt x="12865" y="2768"/>
                  </a:lnTo>
                  <a:lnTo>
                    <a:pt x="13106" y="2667"/>
                  </a:lnTo>
                  <a:lnTo>
                    <a:pt x="13677" y="2667"/>
                  </a:lnTo>
                  <a:lnTo>
                    <a:pt x="13906" y="2768"/>
                  </a:lnTo>
                  <a:lnTo>
                    <a:pt x="14274" y="3111"/>
                  </a:lnTo>
                  <a:lnTo>
                    <a:pt x="14389" y="3403"/>
                  </a:lnTo>
                  <a:lnTo>
                    <a:pt x="14401" y="3721"/>
                  </a:lnTo>
                  <a:lnTo>
                    <a:pt x="14401" y="1790"/>
                  </a:lnTo>
                  <a:lnTo>
                    <a:pt x="14185" y="1676"/>
                  </a:lnTo>
                  <a:lnTo>
                    <a:pt x="13817" y="1600"/>
                  </a:lnTo>
                  <a:lnTo>
                    <a:pt x="12712" y="1600"/>
                  </a:lnTo>
                  <a:lnTo>
                    <a:pt x="12141" y="1828"/>
                  </a:lnTo>
                  <a:lnTo>
                    <a:pt x="11353" y="2667"/>
                  </a:lnTo>
                  <a:lnTo>
                    <a:pt x="11239" y="2857"/>
                  </a:lnTo>
                  <a:lnTo>
                    <a:pt x="11125" y="3200"/>
                  </a:lnTo>
                  <a:lnTo>
                    <a:pt x="11188" y="5524"/>
                  </a:lnTo>
                  <a:lnTo>
                    <a:pt x="11303" y="5842"/>
                  </a:lnTo>
                  <a:lnTo>
                    <a:pt x="12255" y="6642"/>
                  </a:lnTo>
                  <a:lnTo>
                    <a:pt x="12814" y="6845"/>
                  </a:lnTo>
                  <a:lnTo>
                    <a:pt x="14211" y="6845"/>
                  </a:lnTo>
                  <a:lnTo>
                    <a:pt x="14808" y="6604"/>
                  </a:lnTo>
                  <a:lnTo>
                    <a:pt x="15519" y="5803"/>
                  </a:lnTo>
                  <a:lnTo>
                    <a:pt x="15646" y="5524"/>
                  </a:lnTo>
                  <a:lnTo>
                    <a:pt x="15684" y="5232"/>
                  </a:lnTo>
                  <a:lnTo>
                    <a:pt x="14363" y="5232"/>
                  </a:lnTo>
                  <a:lnTo>
                    <a:pt x="14173" y="5524"/>
                  </a:lnTo>
                  <a:lnTo>
                    <a:pt x="13957" y="5727"/>
                  </a:lnTo>
                  <a:lnTo>
                    <a:pt x="13741" y="5803"/>
                  </a:lnTo>
                  <a:lnTo>
                    <a:pt x="13220" y="5803"/>
                  </a:lnTo>
                  <a:lnTo>
                    <a:pt x="13004" y="5740"/>
                  </a:lnTo>
                  <a:lnTo>
                    <a:pt x="12534" y="5410"/>
                  </a:lnTo>
                  <a:lnTo>
                    <a:pt x="12458" y="5232"/>
                  </a:lnTo>
                  <a:lnTo>
                    <a:pt x="12357" y="4572"/>
                  </a:lnTo>
                  <a:lnTo>
                    <a:pt x="15748" y="4572"/>
                  </a:lnTo>
                  <a:close/>
                </a:path>
                <a:path w="39370" h="8255">
                  <a:moveTo>
                    <a:pt x="23139" y="1739"/>
                  </a:moveTo>
                  <a:lnTo>
                    <a:pt x="21793" y="1739"/>
                  </a:lnTo>
                  <a:lnTo>
                    <a:pt x="21018" y="5295"/>
                  </a:lnTo>
                  <a:lnTo>
                    <a:pt x="20269" y="1739"/>
                  </a:lnTo>
                  <a:lnTo>
                    <a:pt x="18948" y="1739"/>
                  </a:lnTo>
                  <a:lnTo>
                    <a:pt x="18249" y="5283"/>
                  </a:lnTo>
                  <a:lnTo>
                    <a:pt x="17475" y="1739"/>
                  </a:lnTo>
                  <a:lnTo>
                    <a:pt x="16078" y="1739"/>
                  </a:lnTo>
                  <a:lnTo>
                    <a:pt x="17475" y="6680"/>
                  </a:lnTo>
                  <a:lnTo>
                    <a:pt x="18808" y="6680"/>
                  </a:lnTo>
                  <a:lnTo>
                    <a:pt x="19596" y="3086"/>
                  </a:lnTo>
                  <a:lnTo>
                    <a:pt x="20370" y="6680"/>
                  </a:lnTo>
                  <a:lnTo>
                    <a:pt x="21704" y="6680"/>
                  </a:lnTo>
                  <a:lnTo>
                    <a:pt x="23139" y="1739"/>
                  </a:lnTo>
                  <a:close/>
                </a:path>
                <a:path w="39370" h="8255">
                  <a:moveTo>
                    <a:pt x="26111" y="1778"/>
                  </a:moveTo>
                  <a:lnTo>
                    <a:pt x="25311" y="1778"/>
                  </a:lnTo>
                  <a:lnTo>
                    <a:pt x="25311" y="406"/>
                  </a:lnTo>
                  <a:lnTo>
                    <a:pt x="24041" y="406"/>
                  </a:lnTo>
                  <a:lnTo>
                    <a:pt x="24041" y="1778"/>
                  </a:lnTo>
                  <a:lnTo>
                    <a:pt x="23342" y="1778"/>
                  </a:lnTo>
                  <a:lnTo>
                    <a:pt x="23342" y="2705"/>
                  </a:lnTo>
                  <a:lnTo>
                    <a:pt x="24041" y="2705"/>
                  </a:lnTo>
                  <a:lnTo>
                    <a:pt x="24041" y="6057"/>
                  </a:lnTo>
                  <a:lnTo>
                    <a:pt x="24104" y="6286"/>
                  </a:lnTo>
                  <a:lnTo>
                    <a:pt x="24472" y="6667"/>
                  </a:lnTo>
                  <a:lnTo>
                    <a:pt x="24892" y="6769"/>
                  </a:lnTo>
                  <a:lnTo>
                    <a:pt x="26111" y="6731"/>
                  </a:lnTo>
                  <a:lnTo>
                    <a:pt x="26111" y="5765"/>
                  </a:lnTo>
                  <a:lnTo>
                    <a:pt x="25603" y="5765"/>
                  </a:lnTo>
                  <a:lnTo>
                    <a:pt x="25438" y="5740"/>
                  </a:lnTo>
                  <a:lnTo>
                    <a:pt x="25311" y="5524"/>
                  </a:lnTo>
                  <a:lnTo>
                    <a:pt x="25311" y="2705"/>
                  </a:lnTo>
                  <a:lnTo>
                    <a:pt x="26111" y="2705"/>
                  </a:lnTo>
                  <a:lnTo>
                    <a:pt x="26111" y="1778"/>
                  </a:lnTo>
                  <a:close/>
                </a:path>
                <a:path w="39370" h="8255">
                  <a:moveTo>
                    <a:pt x="31242" y="6680"/>
                  </a:moveTo>
                  <a:lnTo>
                    <a:pt x="31191" y="6464"/>
                  </a:lnTo>
                  <a:lnTo>
                    <a:pt x="30988" y="6108"/>
                  </a:lnTo>
                  <a:lnTo>
                    <a:pt x="30988" y="5905"/>
                  </a:lnTo>
                  <a:lnTo>
                    <a:pt x="30988" y="4279"/>
                  </a:lnTo>
                  <a:lnTo>
                    <a:pt x="30975" y="2654"/>
                  </a:lnTo>
                  <a:lnTo>
                    <a:pt x="30759" y="2146"/>
                  </a:lnTo>
                  <a:lnTo>
                    <a:pt x="29921" y="1727"/>
                  </a:lnTo>
                  <a:lnTo>
                    <a:pt x="29679" y="1676"/>
                  </a:lnTo>
                  <a:lnTo>
                    <a:pt x="29679" y="4279"/>
                  </a:lnTo>
                  <a:lnTo>
                    <a:pt x="29667" y="5194"/>
                  </a:lnTo>
                  <a:lnTo>
                    <a:pt x="29540" y="5499"/>
                  </a:lnTo>
                  <a:lnTo>
                    <a:pt x="29083" y="5816"/>
                  </a:lnTo>
                  <a:lnTo>
                    <a:pt x="28829" y="5905"/>
                  </a:lnTo>
                  <a:lnTo>
                    <a:pt x="28371" y="5905"/>
                  </a:lnTo>
                  <a:lnTo>
                    <a:pt x="28219" y="5854"/>
                  </a:lnTo>
                  <a:lnTo>
                    <a:pt x="27978" y="5651"/>
                  </a:lnTo>
                  <a:lnTo>
                    <a:pt x="28016" y="4838"/>
                  </a:lnTo>
                  <a:lnTo>
                    <a:pt x="28333" y="4660"/>
                  </a:lnTo>
                  <a:lnTo>
                    <a:pt x="28524" y="4597"/>
                  </a:lnTo>
                  <a:lnTo>
                    <a:pt x="29349" y="4432"/>
                  </a:lnTo>
                  <a:lnTo>
                    <a:pt x="29679" y="4279"/>
                  </a:lnTo>
                  <a:lnTo>
                    <a:pt x="29679" y="1676"/>
                  </a:lnTo>
                  <a:lnTo>
                    <a:pt x="29438" y="1612"/>
                  </a:lnTo>
                  <a:lnTo>
                    <a:pt x="28067" y="1612"/>
                  </a:lnTo>
                  <a:lnTo>
                    <a:pt x="27482" y="1841"/>
                  </a:lnTo>
                  <a:lnTo>
                    <a:pt x="26924" y="2552"/>
                  </a:lnTo>
                  <a:lnTo>
                    <a:pt x="26797" y="2908"/>
                  </a:lnTo>
                  <a:lnTo>
                    <a:pt x="26771" y="3340"/>
                  </a:lnTo>
                  <a:lnTo>
                    <a:pt x="28028" y="3340"/>
                  </a:lnTo>
                  <a:lnTo>
                    <a:pt x="28117" y="2997"/>
                  </a:lnTo>
                  <a:lnTo>
                    <a:pt x="28333" y="2730"/>
                  </a:lnTo>
                  <a:lnTo>
                    <a:pt x="28549" y="2654"/>
                  </a:lnTo>
                  <a:lnTo>
                    <a:pt x="29121" y="2654"/>
                  </a:lnTo>
                  <a:lnTo>
                    <a:pt x="29337" y="2692"/>
                  </a:lnTo>
                  <a:lnTo>
                    <a:pt x="29616" y="2857"/>
                  </a:lnTo>
                  <a:lnTo>
                    <a:pt x="29591" y="3479"/>
                  </a:lnTo>
                  <a:lnTo>
                    <a:pt x="29298" y="3606"/>
                  </a:lnTo>
                  <a:lnTo>
                    <a:pt x="27952" y="3797"/>
                  </a:lnTo>
                  <a:lnTo>
                    <a:pt x="27571" y="3898"/>
                  </a:lnTo>
                  <a:lnTo>
                    <a:pt x="26847" y="4318"/>
                  </a:lnTo>
                  <a:lnTo>
                    <a:pt x="26670" y="4660"/>
                  </a:lnTo>
                  <a:lnTo>
                    <a:pt x="26758" y="6197"/>
                  </a:lnTo>
                  <a:lnTo>
                    <a:pt x="27343" y="6705"/>
                  </a:lnTo>
                  <a:lnTo>
                    <a:pt x="27711" y="6845"/>
                  </a:lnTo>
                  <a:lnTo>
                    <a:pt x="28511" y="6845"/>
                  </a:lnTo>
                  <a:lnTo>
                    <a:pt x="28829" y="6756"/>
                  </a:lnTo>
                  <a:lnTo>
                    <a:pt x="29413" y="6400"/>
                  </a:lnTo>
                  <a:lnTo>
                    <a:pt x="29730" y="6108"/>
                  </a:lnTo>
                  <a:lnTo>
                    <a:pt x="29845" y="6680"/>
                  </a:lnTo>
                  <a:lnTo>
                    <a:pt x="31242" y="6680"/>
                  </a:lnTo>
                  <a:close/>
                </a:path>
                <a:path w="39370" h="8255">
                  <a:moveTo>
                    <a:pt x="33439" y="0"/>
                  </a:moveTo>
                  <a:lnTo>
                    <a:pt x="32143" y="0"/>
                  </a:lnTo>
                  <a:lnTo>
                    <a:pt x="32143" y="6680"/>
                  </a:lnTo>
                  <a:lnTo>
                    <a:pt x="33439" y="6680"/>
                  </a:lnTo>
                  <a:lnTo>
                    <a:pt x="33439" y="0"/>
                  </a:lnTo>
                  <a:close/>
                </a:path>
                <a:path w="39370" h="8255">
                  <a:moveTo>
                    <a:pt x="39243" y="6680"/>
                  </a:moveTo>
                  <a:lnTo>
                    <a:pt x="37452" y="3657"/>
                  </a:lnTo>
                  <a:lnTo>
                    <a:pt x="39179" y="1752"/>
                  </a:lnTo>
                  <a:lnTo>
                    <a:pt x="37579" y="1752"/>
                  </a:lnTo>
                  <a:lnTo>
                    <a:pt x="35966" y="3619"/>
                  </a:lnTo>
                  <a:lnTo>
                    <a:pt x="35966" y="12"/>
                  </a:lnTo>
                  <a:lnTo>
                    <a:pt x="34696" y="12"/>
                  </a:lnTo>
                  <a:lnTo>
                    <a:pt x="34696" y="6680"/>
                  </a:lnTo>
                  <a:lnTo>
                    <a:pt x="35966" y="6680"/>
                  </a:lnTo>
                  <a:lnTo>
                    <a:pt x="35966" y="5130"/>
                  </a:lnTo>
                  <a:lnTo>
                    <a:pt x="36499" y="4572"/>
                  </a:lnTo>
                  <a:lnTo>
                    <a:pt x="37680" y="6680"/>
                  </a:lnTo>
                  <a:lnTo>
                    <a:pt x="39243" y="6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191915" y="171134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055679" y="1727377"/>
              <a:ext cx="46990" cy="23495"/>
            </a:xfrm>
            <a:custGeom>
              <a:avLst/>
              <a:gdLst/>
              <a:ahLst/>
              <a:cxnLst/>
              <a:rect l="l" t="t" r="r" b="b"/>
              <a:pathLst>
                <a:path w="46989" h="23494">
                  <a:moveTo>
                    <a:pt x="3581" y="17170"/>
                  </a:moveTo>
                  <a:lnTo>
                    <a:pt x="2832" y="17170"/>
                  </a:lnTo>
                  <a:lnTo>
                    <a:pt x="2832" y="19799"/>
                  </a:lnTo>
                  <a:lnTo>
                    <a:pt x="2781" y="20142"/>
                  </a:lnTo>
                  <a:lnTo>
                    <a:pt x="2489" y="20853"/>
                  </a:lnTo>
                  <a:lnTo>
                    <a:pt x="2133" y="21082"/>
                  </a:lnTo>
                  <a:lnTo>
                    <a:pt x="1257" y="21082"/>
                  </a:lnTo>
                  <a:lnTo>
                    <a:pt x="1003" y="20955"/>
                  </a:lnTo>
                  <a:lnTo>
                    <a:pt x="800" y="20548"/>
                  </a:lnTo>
                  <a:lnTo>
                    <a:pt x="762" y="20358"/>
                  </a:lnTo>
                  <a:lnTo>
                    <a:pt x="762" y="17170"/>
                  </a:lnTo>
                  <a:lnTo>
                    <a:pt x="0" y="17170"/>
                  </a:lnTo>
                  <a:lnTo>
                    <a:pt x="0" y="20586"/>
                  </a:lnTo>
                  <a:lnTo>
                    <a:pt x="63" y="20878"/>
                  </a:lnTo>
                  <a:lnTo>
                    <a:pt x="419" y="21539"/>
                  </a:lnTo>
                  <a:lnTo>
                    <a:pt x="850" y="21755"/>
                  </a:lnTo>
                  <a:lnTo>
                    <a:pt x="1892" y="21755"/>
                  </a:lnTo>
                  <a:lnTo>
                    <a:pt x="2235" y="21628"/>
                  </a:lnTo>
                  <a:lnTo>
                    <a:pt x="2667" y="21285"/>
                  </a:lnTo>
                  <a:lnTo>
                    <a:pt x="2794" y="21145"/>
                  </a:lnTo>
                  <a:lnTo>
                    <a:pt x="2882" y="20967"/>
                  </a:lnTo>
                  <a:lnTo>
                    <a:pt x="2870" y="21628"/>
                  </a:lnTo>
                  <a:lnTo>
                    <a:pt x="3581" y="21628"/>
                  </a:lnTo>
                  <a:lnTo>
                    <a:pt x="3581" y="17170"/>
                  </a:lnTo>
                  <a:close/>
                </a:path>
                <a:path w="46989" h="23494">
                  <a:moveTo>
                    <a:pt x="3581" y="1676"/>
                  </a:moveTo>
                  <a:lnTo>
                    <a:pt x="2832" y="1676"/>
                  </a:lnTo>
                  <a:lnTo>
                    <a:pt x="2832" y="4292"/>
                  </a:lnTo>
                  <a:lnTo>
                    <a:pt x="2781" y="4635"/>
                  </a:lnTo>
                  <a:lnTo>
                    <a:pt x="2489" y="5359"/>
                  </a:lnTo>
                  <a:lnTo>
                    <a:pt x="2133" y="5588"/>
                  </a:lnTo>
                  <a:lnTo>
                    <a:pt x="1257" y="5588"/>
                  </a:lnTo>
                  <a:lnTo>
                    <a:pt x="1003" y="5461"/>
                  </a:lnTo>
                  <a:lnTo>
                    <a:pt x="800" y="5041"/>
                  </a:lnTo>
                  <a:lnTo>
                    <a:pt x="762" y="4864"/>
                  </a:lnTo>
                  <a:lnTo>
                    <a:pt x="762" y="1676"/>
                  </a:lnTo>
                  <a:lnTo>
                    <a:pt x="0" y="1676"/>
                  </a:lnTo>
                  <a:lnTo>
                    <a:pt x="0" y="5080"/>
                  </a:lnTo>
                  <a:lnTo>
                    <a:pt x="63" y="5384"/>
                  </a:lnTo>
                  <a:lnTo>
                    <a:pt x="419" y="6045"/>
                  </a:lnTo>
                  <a:lnTo>
                    <a:pt x="850" y="6248"/>
                  </a:lnTo>
                  <a:lnTo>
                    <a:pt x="1892" y="6248"/>
                  </a:lnTo>
                  <a:lnTo>
                    <a:pt x="2235" y="6134"/>
                  </a:lnTo>
                  <a:lnTo>
                    <a:pt x="2667" y="5778"/>
                  </a:lnTo>
                  <a:lnTo>
                    <a:pt x="2794" y="5638"/>
                  </a:lnTo>
                  <a:lnTo>
                    <a:pt x="2882" y="5473"/>
                  </a:lnTo>
                  <a:lnTo>
                    <a:pt x="2870" y="6134"/>
                  </a:lnTo>
                  <a:lnTo>
                    <a:pt x="3581" y="6134"/>
                  </a:lnTo>
                  <a:lnTo>
                    <a:pt x="3581" y="1676"/>
                  </a:lnTo>
                  <a:close/>
                </a:path>
                <a:path w="46989" h="23494">
                  <a:moveTo>
                    <a:pt x="8153" y="19926"/>
                  </a:moveTo>
                  <a:lnTo>
                    <a:pt x="8013" y="19621"/>
                  </a:lnTo>
                  <a:lnTo>
                    <a:pt x="7531" y="19304"/>
                  </a:lnTo>
                  <a:lnTo>
                    <a:pt x="7175" y="19189"/>
                  </a:lnTo>
                  <a:lnTo>
                    <a:pt x="5930" y="18884"/>
                  </a:lnTo>
                  <a:lnTo>
                    <a:pt x="5765" y="18821"/>
                  </a:lnTo>
                  <a:lnTo>
                    <a:pt x="5461" y="18643"/>
                  </a:lnTo>
                  <a:lnTo>
                    <a:pt x="5359" y="18478"/>
                  </a:lnTo>
                  <a:lnTo>
                    <a:pt x="5359" y="18110"/>
                  </a:lnTo>
                  <a:lnTo>
                    <a:pt x="5435" y="17970"/>
                  </a:lnTo>
                  <a:lnTo>
                    <a:pt x="5727" y="17741"/>
                  </a:lnTo>
                  <a:lnTo>
                    <a:pt x="5943" y="17691"/>
                  </a:lnTo>
                  <a:lnTo>
                    <a:pt x="6642" y="17691"/>
                  </a:lnTo>
                  <a:lnTo>
                    <a:pt x="6946" y="17792"/>
                  </a:lnTo>
                  <a:lnTo>
                    <a:pt x="7112" y="17995"/>
                  </a:lnTo>
                  <a:lnTo>
                    <a:pt x="7226" y="18135"/>
                  </a:lnTo>
                  <a:lnTo>
                    <a:pt x="7289" y="18275"/>
                  </a:lnTo>
                  <a:lnTo>
                    <a:pt x="7302" y="18453"/>
                  </a:lnTo>
                  <a:lnTo>
                    <a:pt x="8001" y="18453"/>
                  </a:lnTo>
                  <a:lnTo>
                    <a:pt x="8013" y="18161"/>
                  </a:lnTo>
                  <a:lnTo>
                    <a:pt x="7924" y="17894"/>
                  </a:lnTo>
                  <a:lnTo>
                    <a:pt x="7442" y="17246"/>
                  </a:lnTo>
                  <a:lnTo>
                    <a:pt x="6959" y="17056"/>
                  </a:lnTo>
                  <a:lnTo>
                    <a:pt x="5778" y="17056"/>
                  </a:lnTo>
                  <a:lnTo>
                    <a:pt x="5359" y="17183"/>
                  </a:lnTo>
                  <a:lnTo>
                    <a:pt x="4749" y="17703"/>
                  </a:lnTo>
                  <a:lnTo>
                    <a:pt x="4597" y="18046"/>
                  </a:lnTo>
                  <a:lnTo>
                    <a:pt x="4597" y="18821"/>
                  </a:lnTo>
                  <a:lnTo>
                    <a:pt x="4762" y="19113"/>
                  </a:lnTo>
                  <a:lnTo>
                    <a:pt x="5270" y="19431"/>
                  </a:lnTo>
                  <a:lnTo>
                    <a:pt x="5549" y="19532"/>
                  </a:lnTo>
                  <a:lnTo>
                    <a:pt x="6845" y="19850"/>
                  </a:lnTo>
                  <a:lnTo>
                    <a:pt x="7048" y="19926"/>
                  </a:lnTo>
                  <a:lnTo>
                    <a:pt x="7327" y="20091"/>
                  </a:lnTo>
                  <a:lnTo>
                    <a:pt x="7416" y="20231"/>
                  </a:lnTo>
                  <a:lnTo>
                    <a:pt x="7416" y="20675"/>
                  </a:lnTo>
                  <a:lnTo>
                    <a:pt x="7315" y="20866"/>
                  </a:lnTo>
                  <a:lnTo>
                    <a:pt x="6883" y="21107"/>
                  </a:lnTo>
                  <a:lnTo>
                    <a:pt x="6642" y="21158"/>
                  </a:lnTo>
                  <a:lnTo>
                    <a:pt x="5905" y="21158"/>
                  </a:lnTo>
                  <a:lnTo>
                    <a:pt x="5575" y="21043"/>
                  </a:lnTo>
                  <a:lnTo>
                    <a:pt x="5283" y="20675"/>
                  </a:lnTo>
                  <a:lnTo>
                    <a:pt x="5219" y="20485"/>
                  </a:lnTo>
                  <a:lnTo>
                    <a:pt x="5194" y="20231"/>
                  </a:lnTo>
                  <a:lnTo>
                    <a:pt x="4470" y="20231"/>
                  </a:lnTo>
                  <a:lnTo>
                    <a:pt x="4495" y="20675"/>
                  </a:lnTo>
                  <a:lnTo>
                    <a:pt x="4648" y="21043"/>
                  </a:lnTo>
                  <a:lnTo>
                    <a:pt x="5194" y="21653"/>
                  </a:lnTo>
                  <a:lnTo>
                    <a:pt x="5664" y="21793"/>
                  </a:lnTo>
                  <a:lnTo>
                    <a:pt x="6946" y="21793"/>
                  </a:lnTo>
                  <a:lnTo>
                    <a:pt x="7404" y="21653"/>
                  </a:lnTo>
                  <a:lnTo>
                    <a:pt x="8001" y="21082"/>
                  </a:lnTo>
                  <a:lnTo>
                    <a:pt x="8153" y="20739"/>
                  </a:lnTo>
                  <a:lnTo>
                    <a:pt x="8153" y="19926"/>
                  </a:lnTo>
                  <a:close/>
                </a:path>
                <a:path w="46989" h="23494">
                  <a:moveTo>
                    <a:pt x="8153" y="4432"/>
                  </a:moveTo>
                  <a:lnTo>
                    <a:pt x="8013" y="4127"/>
                  </a:lnTo>
                  <a:lnTo>
                    <a:pt x="7531" y="3810"/>
                  </a:lnTo>
                  <a:lnTo>
                    <a:pt x="7175" y="3695"/>
                  </a:lnTo>
                  <a:lnTo>
                    <a:pt x="5930" y="3390"/>
                  </a:lnTo>
                  <a:lnTo>
                    <a:pt x="5765" y="3327"/>
                  </a:lnTo>
                  <a:lnTo>
                    <a:pt x="5461" y="3136"/>
                  </a:lnTo>
                  <a:lnTo>
                    <a:pt x="5359" y="2984"/>
                  </a:lnTo>
                  <a:lnTo>
                    <a:pt x="5359" y="2616"/>
                  </a:lnTo>
                  <a:lnTo>
                    <a:pt x="5435" y="2463"/>
                  </a:lnTo>
                  <a:lnTo>
                    <a:pt x="5727" y="2247"/>
                  </a:lnTo>
                  <a:lnTo>
                    <a:pt x="5943" y="2197"/>
                  </a:lnTo>
                  <a:lnTo>
                    <a:pt x="6642" y="2197"/>
                  </a:lnTo>
                  <a:lnTo>
                    <a:pt x="7302" y="2959"/>
                  </a:lnTo>
                  <a:lnTo>
                    <a:pt x="8001" y="2959"/>
                  </a:lnTo>
                  <a:lnTo>
                    <a:pt x="8013" y="2667"/>
                  </a:lnTo>
                  <a:lnTo>
                    <a:pt x="7924" y="2400"/>
                  </a:lnTo>
                  <a:lnTo>
                    <a:pt x="7442" y="1752"/>
                  </a:lnTo>
                  <a:lnTo>
                    <a:pt x="6959" y="1549"/>
                  </a:lnTo>
                  <a:lnTo>
                    <a:pt x="5778" y="1549"/>
                  </a:lnTo>
                  <a:lnTo>
                    <a:pt x="5359" y="1689"/>
                  </a:lnTo>
                  <a:lnTo>
                    <a:pt x="4749" y="2209"/>
                  </a:lnTo>
                  <a:lnTo>
                    <a:pt x="4597" y="2552"/>
                  </a:lnTo>
                  <a:lnTo>
                    <a:pt x="4597" y="3327"/>
                  </a:lnTo>
                  <a:lnTo>
                    <a:pt x="4762" y="3606"/>
                  </a:lnTo>
                  <a:lnTo>
                    <a:pt x="5270" y="3924"/>
                  </a:lnTo>
                  <a:lnTo>
                    <a:pt x="5549" y="4025"/>
                  </a:lnTo>
                  <a:lnTo>
                    <a:pt x="6845" y="4356"/>
                  </a:lnTo>
                  <a:lnTo>
                    <a:pt x="7048" y="4432"/>
                  </a:lnTo>
                  <a:lnTo>
                    <a:pt x="7327" y="4597"/>
                  </a:lnTo>
                  <a:lnTo>
                    <a:pt x="7416" y="4737"/>
                  </a:lnTo>
                  <a:lnTo>
                    <a:pt x="7416" y="5181"/>
                  </a:lnTo>
                  <a:lnTo>
                    <a:pt x="7315" y="5372"/>
                  </a:lnTo>
                  <a:lnTo>
                    <a:pt x="6883" y="5600"/>
                  </a:lnTo>
                  <a:lnTo>
                    <a:pt x="6642" y="5664"/>
                  </a:lnTo>
                  <a:lnTo>
                    <a:pt x="5905" y="5664"/>
                  </a:lnTo>
                  <a:lnTo>
                    <a:pt x="5575" y="5549"/>
                  </a:lnTo>
                  <a:lnTo>
                    <a:pt x="5283" y="5168"/>
                  </a:lnTo>
                  <a:lnTo>
                    <a:pt x="5219" y="4978"/>
                  </a:lnTo>
                  <a:lnTo>
                    <a:pt x="5194" y="4737"/>
                  </a:lnTo>
                  <a:lnTo>
                    <a:pt x="4470" y="4737"/>
                  </a:lnTo>
                  <a:lnTo>
                    <a:pt x="4495" y="5168"/>
                  </a:lnTo>
                  <a:lnTo>
                    <a:pt x="4648" y="5549"/>
                  </a:lnTo>
                  <a:lnTo>
                    <a:pt x="5194" y="6146"/>
                  </a:lnTo>
                  <a:lnTo>
                    <a:pt x="5664" y="6299"/>
                  </a:lnTo>
                  <a:lnTo>
                    <a:pt x="6946" y="6299"/>
                  </a:lnTo>
                  <a:lnTo>
                    <a:pt x="7404" y="6159"/>
                  </a:lnTo>
                  <a:lnTo>
                    <a:pt x="8001" y="5575"/>
                  </a:lnTo>
                  <a:lnTo>
                    <a:pt x="8153" y="5232"/>
                  </a:lnTo>
                  <a:lnTo>
                    <a:pt x="8153" y="4432"/>
                  </a:lnTo>
                  <a:close/>
                </a:path>
                <a:path w="46989" h="23494">
                  <a:moveTo>
                    <a:pt x="12839" y="19634"/>
                  </a:moveTo>
                  <a:lnTo>
                    <a:pt x="12827" y="19037"/>
                  </a:lnTo>
                  <a:lnTo>
                    <a:pt x="12738" y="18465"/>
                  </a:lnTo>
                  <a:lnTo>
                    <a:pt x="12623" y="18097"/>
                  </a:lnTo>
                  <a:lnTo>
                    <a:pt x="12369" y="17729"/>
                  </a:lnTo>
                  <a:lnTo>
                    <a:pt x="12090" y="17437"/>
                  </a:lnTo>
                  <a:lnTo>
                    <a:pt x="12065" y="19037"/>
                  </a:lnTo>
                  <a:lnTo>
                    <a:pt x="9588" y="19037"/>
                  </a:lnTo>
                  <a:lnTo>
                    <a:pt x="9601" y="18719"/>
                  </a:lnTo>
                  <a:lnTo>
                    <a:pt x="9728" y="18338"/>
                  </a:lnTo>
                  <a:lnTo>
                    <a:pt x="10198" y="17843"/>
                  </a:lnTo>
                  <a:lnTo>
                    <a:pt x="10477" y="17729"/>
                  </a:lnTo>
                  <a:lnTo>
                    <a:pt x="11303" y="17729"/>
                  </a:lnTo>
                  <a:lnTo>
                    <a:pt x="11645" y="17907"/>
                  </a:lnTo>
                  <a:lnTo>
                    <a:pt x="11899" y="18351"/>
                  </a:lnTo>
                  <a:lnTo>
                    <a:pt x="12014" y="18656"/>
                  </a:lnTo>
                  <a:lnTo>
                    <a:pt x="12065" y="19037"/>
                  </a:lnTo>
                  <a:lnTo>
                    <a:pt x="12065" y="17437"/>
                  </a:lnTo>
                  <a:lnTo>
                    <a:pt x="11493" y="17145"/>
                  </a:lnTo>
                  <a:lnTo>
                    <a:pt x="11188" y="17068"/>
                  </a:lnTo>
                  <a:lnTo>
                    <a:pt x="10248" y="17068"/>
                  </a:lnTo>
                  <a:lnTo>
                    <a:pt x="9740" y="17297"/>
                  </a:lnTo>
                  <a:lnTo>
                    <a:pt x="8966" y="18186"/>
                  </a:lnTo>
                  <a:lnTo>
                    <a:pt x="8864" y="18465"/>
                  </a:lnTo>
                  <a:lnTo>
                    <a:pt x="8953" y="20777"/>
                  </a:lnTo>
                  <a:lnTo>
                    <a:pt x="9728" y="21590"/>
                  </a:lnTo>
                  <a:lnTo>
                    <a:pt x="10198" y="21793"/>
                  </a:lnTo>
                  <a:lnTo>
                    <a:pt x="10985" y="21793"/>
                  </a:lnTo>
                  <a:lnTo>
                    <a:pt x="12776" y="20231"/>
                  </a:lnTo>
                  <a:lnTo>
                    <a:pt x="12039" y="20231"/>
                  </a:lnTo>
                  <a:lnTo>
                    <a:pt x="11963" y="20447"/>
                  </a:lnTo>
                  <a:lnTo>
                    <a:pt x="11887" y="20599"/>
                  </a:lnTo>
                  <a:lnTo>
                    <a:pt x="11518" y="21005"/>
                  </a:lnTo>
                  <a:lnTo>
                    <a:pt x="11214" y="21132"/>
                  </a:lnTo>
                  <a:lnTo>
                    <a:pt x="10401" y="21132"/>
                  </a:lnTo>
                  <a:lnTo>
                    <a:pt x="10109" y="21005"/>
                  </a:lnTo>
                  <a:lnTo>
                    <a:pt x="9690" y="20447"/>
                  </a:lnTo>
                  <a:lnTo>
                    <a:pt x="9575" y="19634"/>
                  </a:lnTo>
                  <a:lnTo>
                    <a:pt x="12839" y="19634"/>
                  </a:lnTo>
                  <a:close/>
                </a:path>
                <a:path w="46989" h="23494">
                  <a:moveTo>
                    <a:pt x="12839" y="4140"/>
                  </a:moveTo>
                  <a:lnTo>
                    <a:pt x="12827" y="3543"/>
                  </a:lnTo>
                  <a:lnTo>
                    <a:pt x="12738" y="2959"/>
                  </a:lnTo>
                  <a:lnTo>
                    <a:pt x="12623" y="2590"/>
                  </a:lnTo>
                  <a:lnTo>
                    <a:pt x="12369" y="2222"/>
                  </a:lnTo>
                  <a:lnTo>
                    <a:pt x="12090" y="1943"/>
                  </a:lnTo>
                  <a:lnTo>
                    <a:pt x="12065" y="3543"/>
                  </a:lnTo>
                  <a:lnTo>
                    <a:pt x="9588" y="3543"/>
                  </a:lnTo>
                  <a:lnTo>
                    <a:pt x="9601" y="3225"/>
                  </a:lnTo>
                  <a:lnTo>
                    <a:pt x="9728" y="2844"/>
                  </a:lnTo>
                  <a:lnTo>
                    <a:pt x="10198" y="2349"/>
                  </a:lnTo>
                  <a:lnTo>
                    <a:pt x="10477" y="2222"/>
                  </a:lnTo>
                  <a:lnTo>
                    <a:pt x="11303" y="2222"/>
                  </a:lnTo>
                  <a:lnTo>
                    <a:pt x="11645" y="2413"/>
                  </a:lnTo>
                  <a:lnTo>
                    <a:pt x="11899" y="2857"/>
                  </a:lnTo>
                  <a:lnTo>
                    <a:pt x="12014" y="3162"/>
                  </a:lnTo>
                  <a:lnTo>
                    <a:pt x="12065" y="3543"/>
                  </a:lnTo>
                  <a:lnTo>
                    <a:pt x="12065" y="1943"/>
                  </a:lnTo>
                  <a:lnTo>
                    <a:pt x="11493" y="1651"/>
                  </a:lnTo>
                  <a:lnTo>
                    <a:pt x="11188" y="1574"/>
                  </a:lnTo>
                  <a:lnTo>
                    <a:pt x="10248" y="1574"/>
                  </a:lnTo>
                  <a:lnTo>
                    <a:pt x="9740" y="1790"/>
                  </a:lnTo>
                  <a:lnTo>
                    <a:pt x="8966" y="2692"/>
                  </a:lnTo>
                  <a:lnTo>
                    <a:pt x="8864" y="2959"/>
                  </a:lnTo>
                  <a:lnTo>
                    <a:pt x="8953" y="5283"/>
                  </a:lnTo>
                  <a:lnTo>
                    <a:pt x="9728" y="6083"/>
                  </a:lnTo>
                  <a:lnTo>
                    <a:pt x="10198" y="6286"/>
                  </a:lnTo>
                  <a:lnTo>
                    <a:pt x="10985" y="6286"/>
                  </a:lnTo>
                  <a:lnTo>
                    <a:pt x="12776" y="4737"/>
                  </a:lnTo>
                  <a:lnTo>
                    <a:pt x="12039" y="4737"/>
                  </a:lnTo>
                  <a:lnTo>
                    <a:pt x="11963" y="4953"/>
                  </a:lnTo>
                  <a:lnTo>
                    <a:pt x="11887" y="5105"/>
                  </a:lnTo>
                  <a:lnTo>
                    <a:pt x="11518" y="5511"/>
                  </a:lnTo>
                  <a:lnTo>
                    <a:pt x="11214" y="5638"/>
                  </a:lnTo>
                  <a:lnTo>
                    <a:pt x="10401" y="5638"/>
                  </a:lnTo>
                  <a:lnTo>
                    <a:pt x="10109" y="5511"/>
                  </a:lnTo>
                  <a:lnTo>
                    <a:pt x="9690" y="4953"/>
                  </a:lnTo>
                  <a:lnTo>
                    <a:pt x="9575" y="4140"/>
                  </a:lnTo>
                  <a:lnTo>
                    <a:pt x="12839" y="4140"/>
                  </a:lnTo>
                  <a:close/>
                </a:path>
                <a:path w="46989" h="23494">
                  <a:moveTo>
                    <a:pt x="15938" y="17094"/>
                  </a:moveTo>
                  <a:lnTo>
                    <a:pt x="15709" y="17068"/>
                  </a:lnTo>
                  <a:lnTo>
                    <a:pt x="15405" y="17068"/>
                  </a:lnTo>
                  <a:lnTo>
                    <a:pt x="15138" y="17183"/>
                  </a:lnTo>
                  <a:lnTo>
                    <a:pt x="14693" y="17602"/>
                  </a:lnTo>
                  <a:lnTo>
                    <a:pt x="14541" y="17792"/>
                  </a:lnTo>
                  <a:lnTo>
                    <a:pt x="14490" y="17932"/>
                  </a:lnTo>
                  <a:lnTo>
                    <a:pt x="14490" y="17170"/>
                  </a:lnTo>
                  <a:lnTo>
                    <a:pt x="13779" y="17170"/>
                  </a:lnTo>
                  <a:lnTo>
                    <a:pt x="13779" y="21628"/>
                  </a:lnTo>
                  <a:lnTo>
                    <a:pt x="14528" y="21628"/>
                  </a:lnTo>
                  <a:lnTo>
                    <a:pt x="14528" y="18745"/>
                  </a:lnTo>
                  <a:lnTo>
                    <a:pt x="14630" y="18465"/>
                  </a:lnTo>
                  <a:lnTo>
                    <a:pt x="15036" y="17983"/>
                  </a:lnTo>
                  <a:lnTo>
                    <a:pt x="15316" y="17868"/>
                  </a:lnTo>
                  <a:lnTo>
                    <a:pt x="15697" y="17868"/>
                  </a:lnTo>
                  <a:lnTo>
                    <a:pt x="15938" y="17881"/>
                  </a:lnTo>
                  <a:lnTo>
                    <a:pt x="15938" y="17094"/>
                  </a:lnTo>
                  <a:close/>
                </a:path>
                <a:path w="46989" h="23494">
                  <a:moveTo>
                    <a:pt x="15938" y="1587"/>
                  </a:moveTo>
                  <a:lnTo>
                    <a:pt x="15709" y="1574"/>
                  </a:lnTo>
                  <a:lnTo>
                    <a:pt x="15405" y="1574"/>
                  </a:lnTo>
                  <a:lnTo>
                    <a:pt x="15138" y="1676"/>
                  </a:lnTo>
                  <a:lnTo>
                    <a:pt x="14693" y="2108"/>
                  </a:lnTo>
                  <a:lnTo>
                    <a:pt x="14541" y="2286"/>
                  </a:lnTo>
                  <a:lnTo>
                    <a:pt x="14490" y="2438"/>
                  </a:lnTo>
                  <a:lnTo>
                    <a:pt x="14490" y="1676"/>
                  </a:lnTo>
                  <a:lnTo>
                    <a:pt x="13779" y="1676"/>
                  </a:lnTo>
                  <a:lnTo>
                    <a:pt x="13779" y="6134"/>
                  </a:lnTo>
                  <a:lnTo>
                    <a:pt x="14528" y="6134"/>
                  </a:lnTo>
                  <a:lnTo>
                    <a:pt x="14528" y="3251"/>
                  </a:lnTo>
                  <a:lnTo>
                    <a:pt x="14630" y="2971"/>
                  </a:lnTo>
                  <a:lnTo>
                    <a:pt x="15036" y="2489"/>
                  </a:lnTo>
                  <a:lnTo>
                    <a:pt x="15316" y="2362"/>
                  </a:lnTo>
                  <a:lnTo>
                    <a:pt x="15697" y="2362"/>
                  </a:lnTo>
                  <a:lnTo>
                    <a:pt x="15938" y="2387"/>
                  </a:lnTo>
                  <a:lnTo>
                    <a:pt x="15938" y="1587"/>
                  </a:lnTo>
                  <a:close/>
                </a:path>
                <a:path w="46989" h="23494">
                  <a:moveTo>
                    <a:pt x="20789" y="22275"/>
                  </a:moveTo>
                  <a:lnTo>
                    <a:pt x="16040" y="22275"/>
                  </a:lnTo>
                  <a:lnTo>
                    <a:pt x="16040" y="22694"/>
                  </a:lnTo>
                  <a:lnTo>
                    <a:pt x="20789" y="22694"/>
                  </a:lnTo>
                  <a:lnTo>
                    <a:pt x="20789" y="22275"/>
                  </a:lnTo>
                  <a:close/>
                </a:path>
                <a:path w="46989" h="23494">
                  <a:moveTo>
                    <a:pt x="20789" y="6781"/>
                  </a:moveTo>
                  <a:lnTo>
                    <a:pt x="16040" y="6781"/>
                  </a:lnTo>
                  <a:lnTo>
                    <a:pt x="16040" y="7200"/>
                  </a:lnTo>
                  <a:lnTo>
                    <a:pt x="20789" y="7200"/>
                  </a:lnTo>
                  <a:lnTo>
                    <a:pt x="20789" y="6781"/>
                  </a:lnTo>
                  <a:close/>
                </a:path>
                <a:path w="46989" h="23494">
                  <a:moveTo>
                    <a:pt x="22098" y="17195"/>
                  </a:moveTo>
                  <a:lnTo>
                    <a:pt x="21336" y="17195"/>
                  </a:lnTo>
                  <a:lnTo>
                    <a:pt x="21336" y="21628"/>
                  </a:lnTo>
                  <a:lnTo>
                    <a:pt x="22098" y="21628"/>
                  </a:lnTo>
                  <a:lnTo>
                    <a:pt x="22098" y="17195"/>
                  </a:lnTo>
                  <a:close/>
                </a:path>
                <a:path w="46989" h="23494">
                  <a:moveTo>
                    <a:pt x="22098" y="15519"/>
                  </a:moveTo>
                  <a:lnTo>
                    <a:pt x="21336" y="15519"/>
                  </a:lnTo>
                  <a:lnTo>
                    <a:pt x="21336" y="16357"/>
                  </a:lnTo>
                  <a:lnTo>
                    <a:pt x="22098" y="16357"/>
                  </a:lnTo>
                  <a:lnTo>
                    <a:pt x="22098" y="15519"/>
                  </a:lnTo>
                  <a:close/>
                </a:path>
                <a:path w="46989" h="23494">
                  <a:moveTo>
                    <a:pt x="22098" y="1689"/>
                  </a:moveTo>
                  <a:lnTo>
                    <a:pt x="21336" y="1689"/>
                  </a:lnTo>
                  <a:lnTo>
                    <a:pt x="21336" y="6134"/>
                  </a:lnTo>
                  <a:lnTo>
                    <a:pt x="22098" y="6134"/>
                  </a:lnTo>
                  <a:lnTo>
                    <a:pt x="22098" y="1689"/>
                  </a:lnTo>
                  <a:close/>
                </a:path>
                <a:path w="46989" h="23494">
                  <a:moveTo>
                    <a:pt x="22098" y="12"/>
                  </a:moveTo>
                  <a:lnTo>
                    <a:pt x="21336" y="12"/>
                  </a:lnTo>
                  <a:lnTo>
                    <a:pt x="21336" y="863"/>
                  </a:lnTo>
                  <a:lnTo>
                    <a:pt x="22098" y="863"/>
                  </a:lnTo>
                  <a:lnTo>
                    <a:pt x="22098" y="12"/>
                  </a:lnTo>
                  <a:close/>
                </a:path>
                <a:path w="46989" h="23494">
                  <a:moveTo>
                    <a:pt x="26860" y="0"/>
                  </a:moveTo>
                  <a:lnTo>
                    <a:pt x="26136" y="0"/>
                  </a:lnTo>
                  <a:lnTo>
                    <a:pt x="26136" y="2247"/>
                  </a:lnTo>
                  <a:lnTo>
                    <a:pt x="26060" y="4889"/>
                  </a:lnTo>
                  <a:lnTo>
                    <a:pt x="25615" y="5473"/>
                  </a:lnTo>
                  <a:lnTo>
                    <a:pt x="25323" y="5638"/>
                  </a:lnTo>
                  <a:lnTo>
                    <a:pt x="24523" y="5638"/>
                  </a:lnTo>
                  <a:lnTo>
                    <a:pt x="24206" y="5473"/>
                  </a:lnTo>
                  <a:lnTo>
                    <a:pt x="23837" y="4889"/>
                  </a:lnTo>
                  <a:lnTo>
                    <a:pt x="23825" y="2971"/>
                  </a:lnTo>
                  <a:lnTo>
                    <a:pt x="24295" y="2387"/>
                  </a:lnTo>
                  <a:lnTo>
                    <a:pt x="26060" y="4889"/>
                  </a:lnTo>
                  <a:lnTo>
                    <a:pt x="26060" y="2171"/>
                  </a:lnTo>
                  <a:lnTo>
                    <a:pt x="25819" y="1892"/>
                  </a:lnTo>
                  <a:lnTo>
                    <a:pt x="25450" y="1663"/>
                  </a:lnTo>
                  <a:lnTo>
                    <a:pt x="25171" y="1587"/>
                  </a:lnTo>
                  <a:lnTo>
                    <a:pt x="24218" y="1587"/>
                  </a:lnTo>
                  <a:lnTo>
                    <a:pt x="23787" y="1816"/>
                  </a:lnTo>
                  <a:lnTo>
                    <a:pt x="23075" y="2781"/>
                  </a:lnTo>
                  <a:lnTo>
                    <a:pt x="23025" y="2971"/>
                  </a:lnTo>
                  <a:lnTo>
                    <a:pt x="23088" y="5245"/>
                  </a:lnTo>
                  <a:lnTo>
                    <a:pt x="23825" y="6083"/>
                  </a:lnTo>
                  <a:lnTo>
                    <a:pt x="24244" y="6286"/>
                  </a:lnTo>
                  <a:lnTo>
                    <a:pt x="25057" y="6286"/>
                  </a:lnTo>
                  <a:lnTo>
                    <a:pt x="26187" y="5511"/>
                  </a:lnTo>
                  <a:lnTo>
                    <a:pt x="26187" y="6134"/>
                  </a:lnTo>
                  <a:lnTo>
                    <a:pt x="26860" y="6134"/>
                  </a:lnTo>
                  <a:lnTo>
                    <a:pt x="26860" y="5511"/>
                  </a:lnTo>
                  <a:lnTo>
                    <a:pt x="26860" y="0"/>
                  </a:lnTo>
                  <a:close/>
                </a:path>
                <a:path w="46989" h="23494">
                  <a:moveTo>
                    <a:pt x="27089" y="18580"/>
                  </a:moveTo>
                  <a:lnTo>
                    <a:pt x="26911" y="18034"/>
                  </a:lnTo>
                  <a:lnTo>
                    <a:pt x="26631" y="17716"/>
                  </a:lnTo>
                  <a:lnTo>
                    <a:pt x="26225" y="17284"/>
                  </a:lnTo>
                  <a:lnTo>
                    <a:pt x="26225" y="18580"/>
                  </a:lnTo>
                  <a:lnTo>
                    <a:pt x="26212" y="20383"/>
                  </a:lnTo>
                  <a:lnTo>
                    <a:pt x="25742" y="20980"/>
                  </a:lnTo>
                  <a:lnTo>
                    <a:pt x="25463" y="21120"/>
                  </a:lnTo>
                  <a:lnTo>
                    <a:pt x="24599" y="21120"/>
                  </a:lnTo>
                  <a:lnTo>
                    <a:pt x="24231" y="20891"/>
                  </a:lnTo>
                  <a:lnTo>
                    <a:pt x="24015" y="20383"/>
                  </a:lnTo>
                  <a:lnTo>
                    <a:pt x="24015" y="18580"/>
                  </a:lnTo>
                  <a:lnTo>
                    <a:pt x="24218" y="18034"/>
                  </a:lnTo>
                  <a:lnTo>
                    <a:pt x="24498" y="17780"/>
                  </a:lnTo>
                  <a:lnTo>
                    <a:pt x="25628" y="17716"/>
                  </a:lnTo>
                  <a:lnTo>
                    <a:pt x="25971" y="17970"/>
                  </a:lnTo>
                  <a:lnTo>
                    <a:pt x="26225" y="18580"/>
                  </a:lnTo>
                  <a:lnTo>
                    <a:pt x="26225" y="17284"/>
                  </a:lnTo>
                  <a:lnTo>
                    <a:pt x="25781" y="17068"/>
                  </a:lnTo>
                  <a:lnTo>
                    <a:pt x="24930" y="17068"/>
                  </a:lnTo>
                  <a:lnTo>
                    <a:pt x="24638" y="17145"/>
                  </a:lnTo>
                  <a:lnTo>
                    <a:pt x="24206" y="17424"/>
                  </a:lnTo>
                  <a:lnTo>
                    <a:pt x="24041" y="17576"/>
                  </a:lnTo>
                  <a:lnTo>
                    <a:pt x="23888" y="17780"/>
                  </a:lnTo>
                  <a:lnTo>
                    <a:pt x="23888" y="17195"/>
                  </a:lnTo>
                  <a:lnTo>
                    <a:pt x="23164" y="17195"/>
                  </a:lnTo>
                  <a:lnTo>
                    <a:pt x="23164" y="23406"/>
                  </a:lnTo>
                  <a:lnTo>
                    <a:pt x="23914" y="23406"/>
                  </a:lnTo>
                  <a:lnTo>
                    <a:pt x="23914" y="21120"/>
                  </a:lnTo>
                  <a:lnTo>
                    <a:pt x="24079" y="21323"/>
                  </a:lnTo>
                  <a:lnTo>
                    <a:pt x="24231" y="21475"/>
                  </a:lnTo>
                  <a:lnTo>
                    <a:pt x="24587" y="21704"/>
                  </a:lnTo>
                  <a:lnTo>
                    <a:pt x="24866" y="21780"/>
                  </a:lnTo>
                  <a:lnTo>
                    <a:pt x="25641" y="21780"/>
                  </a:lnTo>
                  <a:lnTo>
                    <a:pt x="26009" y="21640"/>
                  </a:lnTo>
                  <a:lnTo>
                    <a:pt x="26822" y="20980"/>
                  </a:lnTo>
                  <a:lnTo>
                    <a:pt x="27051" y="20383"/>
                  </a:lnTo>
                  <a:lnTo>
                    <a:pt x="27089" y="18580"/>
                  </a:lnTo>
                  <a:close/>
                </a:path>
                <a:path w="46989" h="23494">
                  <a:moveTo>
                    <a:pt x="31457" y="12"/>
                  </a:moveTo>
                  <a:lnTo>
                    <a:pt x="30619" y="12"/>
                  </a:lnTo>
                  <a:lnTo>
                    <a:pt x="30619" y="6134"/>
                  </a:lnTo>
                  <a:lnTo>
                    <a:pt x="31457" y="6134"/>
                  </a:lnTo>
                  <a:lnTo>
                    <a:pt x="31457" y="12"/>
                  </a:lnTo>
                  <a:close/>
                </a:path>
                <a:path w="46989" h="23494">
                  <a:moveTo>
                    <a:pt x="35344" y="15519"/>
                  </a:moveTo>
                  <a:lnTo>
                    <a:pt x="34404" y="15519"/>
                  </a:lnTo>
                  <a:lnTo>
                    <a:pt x="32677" y="20713"/>
                  </a:lnTo>
                  <a:lnTo>
                    <a:pt x="30911" y="15519"/>
                  </a:lnTo>
                  <a:lnTo>
                    <a:pt x="30010" y="15519"/>
                  </a:lnTo>
                  <a:lnTo>
                    <a:pt x="32232" y="21628"/>
                  </a:lnTo>
                  <a:lnTo>
                    <a:pt x="33108" y="21628"/>
                  </a:lnTo>
                  <a:lnTo>
                    <a:pt x="35344" y="15519"/>
                  </a:lnTo>
                  <a:close/>
                </a:path>
                <a:path w="46989" h="23494">
                  <a:moveTo>
                    <a:pt x="37655" y="12"/>
                  </a:moveTo>
                  <a:lnTo>
                    <a:pt x="36868" y="12"/>
                  </a:lnTo>
                  <a:lnTo>
                    <a:pt x="36868" y="4965"/>
                  </a:lnTo>
                  <a:lnTo>
                    <a:pt x="33782" y="12"/>
                  </a:lnTo>
                  <a:lnTo>
                    <a:pt x="32804" y="12"/>
                  </a:lnTo>
                  <a:lnTo>
                    <a:pt x="32804" y="6134"/>
                  </a:lnTo>
                  <a:lnTo>
                    <a:pt x="33591" y="6134"/>
                  </a:lnTo>
                  <a:lnTo>
                    <a:pt x="33591" y="1181"/>
                  </a:lnTo>
                  <a:lnTo>
                    <a:pt x="36728" y="6134"/>
                  </a:lnTo>
                  <a:lnTo>
                    <a:pt x="37655" y="6134"/>
                  </a:lnTo>
                  <a:lnTo>
                    <a:pt x="37655" y="12"/>
                  </a:lnTo>
                  <a:close/>
                </a:path>
                <a:path w="46989" h="23494">
                  <a:moveTo>
                    <a:pt x="41046" y="21628"/>
                  </a:moveTo>
                  <a:lnTo>
                    <a:pt x="40386" y="19799"/>
                  </a:lnTo>
                  <a:lnTo>
                    <a:pt x="40144" y="19126"/>
                  </a:lnTo>
                  <a:lnTo>
                    <a:pt x="39255" y="16675"/>
                  </a:lnTo>
                  <a:lnTo>
                    <a:pt x="39255" y="19126"/>
                  </a:lnTo>
                  <a:lnTo>
                    <a:pt x="37350" y="19126"/>
                  </a:lnTo>
                  <a:lnTo>
                    <a:pt x="38328" y="16421"/>
                  </a:lnTo>
                  <a:lnTo>
                    <a:pt x="39255" y="19126"/>
                  </a:lnTo>
                  <a:lnTo>
                    <a:pt x="39255" y="16675"/>
                  </a:lnTo>
                  <a:lnTo>
                    <a:pt x="39166" y="16421"/>
                  </a:lnTo>
                  <a:lnTo>
                    <a:pt x="38836" y="15519"/>
                  </a:lnTo>
                  <a:lnTo>
                    <a:pt x="37896" y="15519"/>
                  </a:lnTo>
                  <a:lnTo>
                    <a:pt x="35598" y="21628"/>
                  </a:lnTo>
                  <a:lnTo>
                    <a:pt x="36436" y="21628"/>
                  </a:lnTo>
                  <a:lnTo>
                    <a:pt x="37109" y="19799"/>
                  </a:lnTo>
                  <a:lnTo>
                    <a:pt x="39522" y="19799"/>
                  </a:lnTo>
                  <a:lnTo>
                    <a:pt x="40144" y="21628"/>
                  </a:lnTo>
                  <a:lnTo>
                    <a:pt x="41046" y="21628"/>
                  </a:lnTo>
                  <a:close/>
                </a:path>
                <a:path w="46989" h="23494">
                  <a:moveTo>
                    <a:pt x="43408" y="12"/>
                  </a:moveTo>
                  <a:lnTo>
                    <a:pt x="38442" y="12"/>
                  </a:lnTo>
                  <a:lnTo>
                    <a:pt x="38442" y="749"/>
                  </a:lnTo>
                  <a:lnTo>
                    <a:pt x="40513" y="749"/>
                  </a:lnTo>
                  <a:lnTo>
                    <a:pt x="40513" y="6134"/>
                  </a:lnTo>
                  <a:lnTo>
                    <a:pt x="41351" y="6134"/>
                  </a:lnTo>
                  <a:lnTo>
                    <a:pt x="41351" y="749"/>
                  </a:lnTo>
                  <a:lnTo>
                    <a:pt x="43408" y="749"/>
                  </a:lnTo>
                  <a:lnTo>
                    <a:pt x="43408" y="12"/>
                  </a:lnTo>
                  <a:close/>
                </a:path>
                <a:path w="46989" h="23494">
                  <a:moveTo>
                    <a:pt x="46977" y="21488"/>
                  </a:moveTo>
                  <a:lnTo>
                    <a:pt x="46850" y="21437"/>
                  </a:lnTo>
                  <a:lnTo>
                    <a:pt x="46659" y="20828"/>
                  </a:lnTo>
                  <a:lnTo>
                    <a:pt x="46545" y="19164"/>
                  </a:lnTo>
                  <a:lnTo>
                    <a:pt x="46431" y="19011"/>
                  </a:lnTo>
                  <a:lnTo>
                    <a:pt x="46304" y="18846"/>
                  </a:lnTo>
                  <a:lnTo>
                    <a:pt x="46126" y="18719"/>
                  </a:lnTo>
                  <a:lnTo>
                    <a:pt x="45885" y="18618"/>
                  </a:lnTo>
                  <a:lnTo>
                    <a:pt x="46164" y="18478"/>
                  </a:lnTo>
                  <a:lnTo>
                    <a:pt x="46355" y="18313"/>
                  </a:lnTo>
                  <a:lnTo>
                    <a:pt x="46609" y="17932"/>
                  </a:lnTo>
                  <a:lnTo>
                    <a:pt x="46634" y="16268"/>
                  </a:lnTo>
                  <a:lnTo>
                    <a:pt x="46456" y="15976"/>
                  </a:lnTo>
                  <a:lnTo>
                    <a:pt x="45910" y="15735"/>
                  </a:lnTo>
                  <a:lnTo>
                    <a:pt x="45910" y="16802"/>
                  </a:lnTo>
                  <a:lnTo>
                    <a:pt x="45796" y="17932"/>
                  </a:lnTo>
                  <a:lnTo>
                    <a:pt x="45339" y="18237"/>
                  </a:lnTo>
                  <a:lnTo>
                    <a:pt x="45034" y="18313"/>
                  </a:lnTo>
                  <a:lnTo>
                    <a:pt x="42735" y="18313"/>
                  </a:lnTo>
                  <a:lnTo>
                    <a:pt x="42735" y="16230"/>
                  </a:lnTo>
                  <a:lnTo>
                    <a:pt x="45034" y="16230"/>
                  </a:lnTo>
                  <a:lnTo>
                    <a:pt x="45262" y="16268"/>
                  </a:lnTo>
                  <a:lnTo>
                    <a:pt x="45758" y="16510"/>
                  </a:lnTo>
                  <a:lnTo>
                    <a:pt x="45910" y="16802"/>
                  </a:lnTo>
                  <a:lnTo>
                    <a:pt x="45910" y="15735"/>
                  </a:lnTo>
                  <a:lnTo>
                    <a:pt x="45593" y="15582"/>
                  </a:lnTo>
                  <a:lnTo>
                    <a:pt x="45199" y="15519"/>
                  </a:lnTo>
                  <a:lnTo>
                    <a:pt x="41897" y="15519"/>
                  </a:lnTo>
                  <a:lnTo>
                    <a:pt x="41897" y="21628"/>
                  </a:lnTo>
                  <a:lnTo>
                    <a:pt x="42735" y="21628"/>
                  </a:lnTo>
                  <a:lnTo>
                    <a:pt x="42735" y="19011"/>
                  </a:lnTo>
                  <a:lnTo>
                    <a:pt x="44958" y="19011"/>
                  </a:lnTo>
                  <a:lnTo>
                    <a:pt x="45199" y="19037"/>
                  </a:lnTo>
                  <a:lnTo>
                    <a:pt x="45643" y="19253"/>
                  </a:lnTo>
                  <a:lnTo>
                    <a:pt x="45732" y="19418"/>
                  </a:lnTo>
                  <a:lnTo>
                    <a:pt x="45859" y="20828"/>
                  </a:lnTo>
                  <a:lnTo>
                    <a:pt x="45961" y="21628"/>
                  </a:lnTo>
                  <a:lnTo>
                    <a:pt x="46977" y="21628"/>
                  </a:lnTo>
                  <a:lnTo>
                    <a:pt x="46977" y="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078" y="1741946"/>
              <a:ext cx="8523" cy="2401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103622" y="1742795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20" h="8255">
                  <a:moveTo>
                    <a:pt x="4597" y="3644"/>
                  </a:moveTo>
                  <a:lnTo>
                    <a:pt x="4330" y="3352"/>
                  </a:lnTo>
                  <a:lnTo>
                    <a:pt x="4152" y="3175"/>
                  </a:lnTo>
                  <a:lnTo>
                    <a:pt x="3911" y="3035"/>
                  </a:lnTo>
                  <a:lnTo>
                    <a:pt x="3886" y="3949"/>
                  </a:lnTo>
                  <a:lnTo>
                    <a:pt x="3810" y="4876"/>
                  </a:lnTo>
                  <a:lnTo>
                    <a:pt x="3467" y="5359"/>
                  </a:lnTo>
                  <a:lnTo>
                    <a:pt x="3098" y="5499"/>
                  </a:lnTo>
                  <a:lnTo>
                    <a:pt x="812" y="5499"/>
                  </a:lnTo>
                  <a:lnTo>
                    <a:pt x="812" y="3352"/>
                  </a:lnTo>
                  <a:lnTo>
                    <a:pt x="2806" y="3352"/>
                  </a:lnTo>
                  <a:lnTo>
                    <a:pt x="3073" y="3390"/>
                  </a:lnTo>
                  <a:lnTo>
                    <a:pt x="3683" y="3644"/>
                  </a:lnTo>
                  <a:lnTo>
                    <a:pt x="3886" y="3949"/>
                  </a:lnTo>
                  <a:lnTo>
                    <a:pt x="3886" y="3035"/>
                  </a:lnTo>
                  <a:lnTo>
                    <a:pt x="3594" y="2921"/>
                  </a:lnTo>
                  <a:lnTo>
                    <a:pt x="3810" y="2806"/>
                  </a:lnTo>
                  <a:lnTo>
                    <a:pt x="3987" y="2679"/>
                  </a:lnTo>
                  <a:lnTo>
                    <a:pt x="4241" y="2387"/>
                  </a:lnTo>
                  <a:lnTo>
                    <a:pt x="4330" y="990"/>
                  </a:lnTo>
                  <a:lnTo>
                    <a:pt x="4191" y="787"/>
                  </a:lnTo>
                  <a:lnTo>
                    <a:pt x="3848" y="304"/>
                  </a:lnTo>
                  <a:lnTo>
                    <a:pt x="3568" y="203"/>
                  </a:lnTo>
                  <a:lnTo>
                    <a:pt x="3568" y="1282"/>
                  </a:lnTo>
                  <a:lnTo>
                    <a:pt x="3479" y="2311"/>
                  </a:lnTo>
                  <a:lnTo>
                    <a:pt x="2933" y="2628"/>
                  </a:lnTo>
                  <a:lnTo>
                    <a:pt x="2667" y="2679"/>
                  </a:lnTo>
                  <a:lnTo>
                    <a:pt x="812" y="2679"/>
                  </a:lnTo>
                  <a:lnTo>
                    <a:pt x="812" y="787"/>
                  </a:lnTo>
                  <a:lnTo>
                    <a:pt x="2641" y="787"/>
                  </a:lnTo>
                  <a:lnTo>
                    <a:pt x="2921" y="825"/>
                  </a:lnTo>
                  <a:lnTo>
                    <a:pt x="3429" y="1041"/>
                  </a:lnTo>
                  <a:lnTo>
                    <a:pt x="3568" y="1282"/>
                  </a:lnTo>
                  <a:lnTo>
                    <a:pt x="3568" y="203"/>
                  </a:lnTo>
                  <a:lnTo>
                    <a:pt x="3340" y="101"/>
                  </a:lnTo>
                  <a:lnTo>
                    <a:pt x="0" y="101"/>
                  </a:lnTo>
                  <a:lnTo>
                    <a:pt x="0" y="6210"/>
                  </a:lnTo>
                  <a:lnTo>
                    <a:pt x="3390" y="6210"/>
                  </a:lnTo>
                  <a:lnTo>
                    <a:pt x="3975" y="5969"/>
                  </a:lnTo>
                  <a:lnTo>
                    <a:pt x="4343" y="5499"/>
                  </a:lnTo>
                  <a:lnTo>
                    <a:pt x="4584" y="5168"/>
                  </a:lnTo>
                  <a:lnTo>
                    <a:pt x="4597" y="3644"/>
                  </a:lnTo>
                  <a:close/>
                </a:path>
                <a:path w="45720" h="8255">
                  <a:moveTo>
                    <a:pt x="6731" y="101"/>
                  </a:moveTo>
                  <a:lnTo>
                    <a:pt x="5892" y="101"/>
                  </a:lnTo>
                  <a:lnTo>
                    <a:pt x="5892" y="6210"/>
                  </a:lnTo>
                  <a:lnTo>
                    <a:pt x="6731" y="6210"/>
                  </a:lnTo>
                  <a:lnTo>
                    <a:pt x="6731" y="101"/>
                  </a:lnTo>
                  <a:close/>
                </a:path>
                <a:path w="45720" h="8255">
                  <a:moveTo>
                    <a:pt x="12928" y="101"/>
                  </a:moveTo>
                  <a:lnTo>
                    <a:pt x="12141" y="101"/>
                  </a:lnTo>
                  <a:lnTo>
                    <a:pt x="12141" y="5054"/>
                  </a:lnTo>
                  <a:lnTo>
                    <a:pt x="9055" y="101"/>
                  </a:lnTo>
                  <a:lnTo>
                    <a:pt x="8077" y="101"/>
                  </a:lnTo>
                  <a:lnTo>
                    <a:pt x="8077" y="6210"/>
                  </a:lnTo>
                  <a:lnTo>
                    <a:pt x="8864" y="6210"/>
                  </a:lnTo>
                  <a:lnTo>
                    <a:pt x="8864" y="1257"/>
                  </a:lnTo>
                  <a:lnTo>
                    <a:pt x="12001" y="6210"/>
                  </a:lnTo>
                  <a:lnTo>
                    <a:pt x="12928" y="6210"/>
                  </a:lnTo>
                  <a:lnTo>
                    <a:pt x="12928" y="101"/>
                  </a:lnTo>
                  <a:close/>
                </a:path>
                <a:path w="45720" h="8255">
                  <a:moveTo>
                    <a:pt x="19151" y="6210"/>
                  </a:moveTo>
                  <a:lnTo>
                    <a:pt x="18491" y="4381"/>
                  </a:lnTo>
                  <a:lnTo>
                    <a:pt x="18249" y="3708"/>
                  </a:lnTo>
                  <a:lnTo>
                    <a:pt x="17360" y="1257"/>
                  </a:lnTo>
                  <a:lnTo>
                    <a:pt x="17360" y="3708"/>
                  </a:lnTo>
                  <a:lnTo>
                    <a:pt x="15455" y="3708"/>
                  </a:lnTo>
                  <a:lnTo>
                    <a:pt x="16433" y="1003"/>
                  </a:lnTo>
                  <a:lnTo>
                    <a:pt x="17360" y="3708"/>
                  </a:lnTo>
                  <a:lnTo>
                    <a:pt x="17360" y="1257"/>
                  </a:lnTo>
                  <a:lnTo>
                    <a:pt x="17272" y="1003"/>
                  </a:lnTo>
                  <a:lnTo>
                    <a:pt x="16941" y="101"/>
                  </a:lnTo>
                  <a:lnTo>
                    <a:pt x="16002" y="101"/>
                  </a:lnTo>
                  <a:lnTo>
                    <a:pt x="13703" y="6210"/>
                  </a:lnTo>
                  <a:lnTo>
                    <a:pt x="14554" y="6210"/>
                  </a:lnTo>
                  <a:lnTo>
                    <a:pt x="15214" y="4381"/>
                  </a:lnTo>
                  <a:lnTo>
                    <a:pt x="17627" y="4381"/>
                  </a:lnTo>
                  <a:lnTo>
                    <a:pt x="18249" y="6210"/>
                  </a:lnTo>
                  <a:lnTo>
                    <a:pt x="19151" y="6210"/>
                  </a:lnTo>
                  <a:close/>
                </a:path>
                <a:path w="45720" h="8255">
                  <a:moveTo>
                    <a:pt x="25082" y="6070"/>
                  </a:moveTo>
                  <a:lnTo>
                    <a:pt x="24955" y="6019"/>
                  </a:lnTo>
                  <a:lnTo>
                    <a:pt x="24777" y="5410"/>
                  </a:lnTo>
                  <a:lnTo>
                    <a:pt x="24650" y="3746"/>
                  </a:lnTo>
                  <a:lnTo>
                    <a:pt x="24536" y="3594"/>
                  </a:lnTo>
                  <a:lnTo>
                    <a:pt x="24409" y="3429"/>
                  </a:lnTo>
                  <a:lnTo>
                    <a:pt x="24231" y="3302"/>
                  </a:lnTo>
                  <a:lnTo>
                    <a:pt x="23990" y="3200"/>
                  </a:lnTo>
                  <a:lnTo>
                    <a:pt x="24269" y="3060"/>
                  </a:lnTo>
                  <a:lnTo>
                    <a:pt x="24460" y="2895"/>
                  </a:lnTo>
                  <a:lnTo>
                    <a:pt x="24714" y="2514"/>
                  </a:lnTo>
                  <a:lnTo>
                    <a:pt x="24739" y="850"/>
                  </a:lnTo>
                  <a:lnTo>
                    <a:pt x="24574" y="558"/>
                  </a:lnTo>
                  <a:lnTo>
                    <a:pt x="24015" y="317"/>
                  </a:lnTo>
                  <a:lnTo>
                    <a:pt x="24015" y="1384"/>
                  </a:lnTo>
                  <a:lnTo>
                    <a:pt x="23901" y="2514"/>
                  </a:lnTo>
                  <a:lnTo>
                    <a:pt x="23444" y="2819"/>
                  </a:lnTo>
                  <a:lnTo>
                    <a:pt x="23139" y="2895"/>
                  </a:lnTo>
                  <a:lnTo>
                    <a:pt x="20840" y="2895"/>
                  </a:lnTo>
                  <a:lnTo>
                    <a:pt x="20840" y="812"/>
                  </a:lnTo>
                  <a:lnTo>
                    <a:pt x="23139" y="812"/>
                  </a:lnTo>
                  <a:lnTo>
                    <a:pt x="23368" y="850"/>
                  </a:lnTo>
                  <a:lnTo>
                    <a:pt x="23863" y="1092"/>
                  </a:lnTo>
                  <a:lnTo>
                    <a:pt x="24015" y="1384"/>
                  </a:lnTo>
                  <a:lnTo>
                    <a:pt x="24015" y="317"/>
                  </a:lnTo>
                  <a:lnTo>
                    <a:pt x="23698" y="165"/>
                  </a:lnTo>
                  <a:lnTo>
                    <a:pt x="23304" y="101"/>
                  </a:lnTo>
                  <a:lnTo>
                    <a:pt x="20015" y="101"/>
                  </a:lnTo>
                  <a:lnTo>
                    <a:pt x="20015" y="6210"/>
                  </a:lnTo>
                  <a:lnTo>
                    <a:pt x="20840" y="6210"/>
                  </a:lnTo>
                  <a:lnTo>
                    <a:pt x="20840" y="3594"/>
                  </a:lnTo>
                  <a:lnTo>
                    <a:pt x="23063" y="3594"/>
                  </a:lnTo>
                  <a:lnTo>
                    <a:pt x="23304" y="3619"/>
                  </a:lnTo>
                  <a:lnTo>
                    <a:pt x="23749" y="3835"/>
                  </a:lnTo>
                  <a:lnTo>
                    <a:pt x="23837" y="4000"/>
                  </a:lnTo>
                  <a:lnTo>
                    <a:pt x="23964" y="5410"/>
                  </a:lnTo>
                  <a:lnTo>
                    <a:pt x="24066" y="6210"/>
                  </a:lnTo>
                  <a:lnTo>
                    <a:pt x="25082" y="6210"/>
                  </a:lnTo>
                  <a:lnTo>
                    <a:pt x="25082" y="6070"/>
                  </a:lnTo>
                  <a:close/>
                </a:path>
                <a:path w="45720" h="8255">
                  <a:moveTo>
                    <a:pt x="31038" y="101"/>
                  </a:moveTo>
                  <a:lnTo>
                    <a:pt x="30073" y="101"/>
                  </a:lnTo>
                  <a:lnTo>
                    <a:pt x="28321" y="3035"/>
                  </a:lnTo>
                  <a:lnTo>
                    <a:pt x="26555" y="101"/>
                  </a:lnTo>
                  <a:lnTo>
                    <a:pt x="25590" y="101"/>
                  </a:lnTo>
                  <a:lnTo>
                    <a:pt x="27901" y="3746"/>
                  </a:lnTo>
                  <a:lnTo>
                    <a:pt x="27901" y="6210"/>
                  </a:lnTo>
                  <a:lnTo>
                    <a:pt x="28727" y="6210"/>
                  </a:lnTo>
                  <a:lnTo>
                    <a:pt x="28727" y="3746"/>
                  </a:lnTo>
                  <a:lnTo>
                    <a:pt x="31038" y="101"/>
                  </a:lnTo>
                  <a:close/>
                </a:path>
                <a:path w="45720" h="8255">
                  <a:moveTo>
                    <a:pt x="33642" y="7950"/>
                  </a:moveTo>
                  <a:lnTo>
                    <a:pt x="33223" y="7175"/>
                  </a:lnTo>
                  <a:lnTo>
                    <a:pt x="32956" y="6591"/>
                  </a:lnTo>
                  <a:lnTo>
                    <a:pt x="32588" y="5511"/>
                  </a:lnTo>
                  <a:lnTo>
                    <a:pt x="32473" y="4775"/>
                  </a:lnTo>
                  <a:lnTo>
                    <a:pt x="32473" y="3175"/>
                  </a:lnTo>
                  <a:lnTo>
                    <a:pt x="32575" y="2476"/>
                  </a:lnTo>
                  <a:lnTo>
                    <a:pt x="32905" y="1460"/>
                  </a:lnTo>
                  <a:lnTo>
                    <a:pt x="33185" y="838"/>
                  </a:lnTo>
                  <a:lnTo>
                    <a:pt x="33616" y="0"/>
                  </a:lnTo>
                  <a:lnTo>
                    <a:pt x="33108" y="0"/>
                  </a:lnTo>
                  <a:lnTo>
                    <a:pt x="32588" y="812"/>
                  </a:lnTo>
                  <a:lnTo>
                    <a:pt x="32245" y="1422"/>
                  </a:lnTo>
                  <a:lnTo>
                    <a:pt x="31826" y="2463"/>
                  </a:lnTo>
                  <a:lnTo>
                    <a:pt x="31699" y="3200"/>
                  </a:lnTo>
                  <a:lnTo>
                    <a:pt x="31711" y="4470"/>
                  </a:lnTo>
                  <a:lnTo>
                    <a:pt x="33134" y="7950"/>
                  </a:lnTo>
                  <a:lnTo>
                    <a:pt x="33642" y="7950"/>
                  </a:lnTo>
                  <a:close/>
                </a:path>
                <a:path w="45720" h="8255">
                  <a:moveTo>
                    <a:pt x="38404" y="4102"/>
                  </a:moveTo>
                  <a:lnTo>
                    <a:pt x="37515" y="4102"/>
                  </a:lnTo>
                  <a:lnTo>
                    <a:pt x="37515" y="1397"/>
                  </a:lnTo>
                  <a:lnTo>
                    <a:pt x="37515" y="241"/>
                  </a:lnTo>
                  <a:lnTo>
                    <a:pt x="36893" y="241"/>
                  </a:lnTo>
                  <a:lnTo>
                    <a:pt x="36753" y="444"/>
                  </a:lnTo>
                  <a:lnTo>
                    <a:pt x="36753" y="1397"/>
                  </a:lnTo>
                  <a:lnTo>
                    <a:pt x="36753" y="4102"/>
                  </a:lnTo>
                  <a:lnTo>
                    <a:pt x="34848" y="4102"/>
                  </a:lnTo>
                  <a:lnTo>
                    <a:pt x="36753" y="1397"/>
                  </a:lnTo>
                  <a:lnTo>
                    <a:pt x="36753" y="444"/>
                  </a:lnTo>
                  <a:lnTo>
                    <a:pt x="34163" y="4025"/>
                  </a:lnTo>
                  <a:lnTo>
                    <a:pt x="34163" y="4749"/>
                  </a:lnTo>
                  <a:lnTo>
                    <a:pt x="36766" y="4749"/>
                  </a:lnTo>
                  <a:lnTo>
                    <a:pt x="36766" y="6210"/>
                  </a:lnTo>
                  <a:lnTo>
                    <a:pt x="37515" y="6210"/>
                  </a:lnTo>
                  <a:lnTo>
                    <a:pt x="37515" y="4749"/>
                  </a:lnTo>
                  <a:lnTo>
                    <a:pt x="38404" y="4749"/>
                  </a:lnTo>
                  <a:lnTo>
                    <a:pt x="38404" y="4102"/>
                  </a:lnTo>
                  <a:close/>
                </a:path>
                <a:path w="45720" h="8255">
                  <a:moveTo>
                    <a:pt x="43002" y="2095"/>
                  </a:moveTo>
                  <a:lnTo>
                    <a:pt x="42926" y="1689"/>
                  </a:lnTo>
                  <a:lnTo>
                    <a:pt x="42506" y="927"/>
                  </a:lnTo>
                  <a:lnTo>
                    <a:pt x="42316" y="571"/>
                  </a:lnTo>
                  <a:lnTo>
                    <a:pt x="42164" y="495"/>
                  </a:lnTo>
                  <a:lnTo>
                    <a:pt x="42164" y="2019"/>
                  </a:lnTo>
                  <a:lnTo>
                    <a:pt x="42075" y="4927"/>
                  </a:lnTo>
                  <a:lnTo>
                    <a:pt x="41681" y="5511"/>
                  </a:lnTo>
                  <a:lnTo>
                    <a:pt x="41363" y="5689"/>
                  </a:lnTo>
                  <a:lnTo>
                    <a:pt x="40500" y="5689"/>
                  </a:lnTo>
                  <a:lnTo>
                    <a:pt x="40157" y="5410"/>
                  </a:lnTo>
                  <a:lnTo>
                    <a:pt x="39979" y="4927"/>
                  </a:lnTo>
                  <a:lnTo>
                    <a:pt x="39865" y="1955"/>
                  </a:lnTo>
                  <a:lnTo>
                    <a:pt x="40271" y="1130"/>
                  </a:lnTo>
                  <a:lnTo>
                    <a:pt x="40589" y="927"/>
                  </a:lnTo>
                  <a:lnTo>
                    <a:pt x="41516" y="927"/>
                  </a:lnTo>
                  <a:lnTo>
                    <a:pt x="41821" y="1130"/>
                  </a:lnTo>
                  <a:lnTo>
                    <a:pt x="42164" y="2019"/>
                  </a:lnTo>
                  <a:lnTo>
                    <a:pt x="42164" y="495"/>
                  </a:lnTo>
                  <a:lnTo>
                    <a:pt x="41757" y="254"/>
                  </a:lnTo>
                  <a:lnTo>
                    <a:pt x="40132" y="254"/>
                  </a:lnTo>
                  <a:lnTo>
                    <a:pt x="39535" y="698"/>
                  </a:lnTo>
                  <a:lnTo>
                    <a:pt x="39065" y="2019"/>
                  </a:lnTo>
                  <a:lnTo>
                    <a:pt x="39090" y="4927"/>
                  </a:lnTo>
                  <a:lnTo>
                    <a:pt x="39738" y="6057"/>
                  </a:lnTo>
                  <a:lnTo>
                    <a:pt x="40271" y="6375"/>
                  </a:lnTo>
                  <a:lnTo>
                    <a:pt x="41783" y="6375"/>
                  </a:lnTo>
                  <a:lnTo>
                    <a:pt x="42354" y="5994"/>
                  </a:lnTo>
                  <a:lnTo>
                    <a:pt x="42481" y="5689"/>
                  </a:lnTo>
                  <a:lnTo>
                    <a:pt x="42875" y="4826"/>
                  </a:lnTo>
                  <a:lnTo>
                    <a:pt x="43002" y="2095"/>
                  </a:lnTo>
                  <a:close/>
                </a:path>
                <a:path w="45720" h="8255">
                  <a:moveTo>
                    <a:pt x="45643" y="3606"/>
                  </a:moveTo>
                  <a:lnTo>
                    <a:pt x="44208" y="0"/>
                  </a:lnTo>
                  <a:lnTo>
                    <a:pt x="43700" y="0"/>
                  </a:lnTo>
                  <a:lnTo>
                    <a:pt x="44107" y="774"/>
                  </a:lnTo>
                  <a:lnTo>
                    <a:pt x="44386" y="1358"/>
                  </a:lnTo>
                  <a:lnTo>
                    <a:pt x="44754" y="2438"/>
                  </a:lnTo>
                  <a:lnTo>
                    <a:pt x="44869" y="3175"/>
                  </a:lnTo>
                  <a:lnTo>
                    <a:pt x="44869" y="4775"/>
                  </a:lnTo>
                  <a:lnTo>
                    <a:pt x="44767" y="5473"/>
                  </a:lnTo>
                  <a:lnTo>
                    <a:pt x="44437" y="6464"/>
                  </a:lnTo>
                  <a:lnTo>
                    <a:pt x="44157" y="7086"/>
                  </a:lnTo>
                  <a:lnTo>
                    <a:pt x="43713" y="7950"/>
                  </a:lnTo>
                  <a:lnTo>
                    <a:pt x="44234" y="7950"/>
                  </a:lnTo>
                  <a:lnTo>
                    <a:pt x="44754" y="7137"/>
                  </a:lnTo>
                  <a:lnTo>
                    <a:pt x="45097" y="6540"/>
                  </a:lnTo>
                  <a:lnTo>
                    <a:pt x="45516" y="5473"/>
                  </a:lnTo>
                  <a:lnTo>
                    <a:pt x="45643" y="4749"/>
                  </a:lnTo>
                  <a:lnTo>
                    <a:pt x="45643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1979" y="1627279"/>
              <a:ext cx="162719" cy="16347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063464" y="1632863"/>
              <a:ext cx="90170" cy="8890"/>
            </a:xfrm>
            <a:custGeom>
              <a:avLst/>
              <a:gdLst/>
              <a:ahLst/>
              <a:cxnLst/>
              <a:rect l="l" t="t" r="r" b="b"/>
              <a:pathLst>
                <a:path w="90170" h="8889">
                  <a:moveTo>
                    <a:pt x="4470" y="1816"/>
                  </a:moveTo>
                  <a:lnTo>
                    <a:pt x="3149" y="1816"/>
                  </a:lnTo>
                  <a:lnTo>
                    <a:pt x="3149" y="4826"/>
                  </a:lnTo>
                  <a:lnTo>
                    <a:pt x="3111" y="5080"/>
                  </a:lnTo>
                  <a:lnTo>
                    <a:pt x="2857" y="5626"/>
                  </a:lnTo>
                  <a:lnTo>
                    <a:pt x="2552" y="5803"/>
                  </a:lnTo>
                  <a:lnTo>
                    <a:pt x="1778" y="5803"/>
                  </a:lnTo>
                  <a:lnTo>
                    <a:pt x="1536" y="5689"/>
                  </a:lnTo>
                  <a:lnTo>
                    <a:pt x="1358" y="5283"/>
                  </a:lnTo>
                  <a:lnTo>
                    <a:pt x="1320" y="5080"/>
                  </a:lnTo>
                  <a:lnTo>
                    <a:pt x="1320" y="1816"/>
                  </a:lnTo>
                  <a:lnTo>
                    <a:pt x="0" y="1816"/>
                  </a:lnTo>
                  <a:lnTo>
                    <a:pt x="0" y="5359"/>
                  </a:lnTo>
                  <a:lnTo>
                    <a:pt x="76" y="5791"/>
                  </a:lnTo>
                  <a:lnTo>
                    <a:pt x="469" y="6604"/>
                  </a:lnTo>
                  <a:lnTo>
                    <a:pt x="952" y="6870"/>
                  </a:lnTo>
                  <a:lnTo>
                    <a:pt x="1943" y="6870"/>
                  </a:lnTo>
                  <a:lnTo>
                    <a:pt x="3213" y="6057"/>
                  </a:lnTo>
                  <a:lnTo>
                    <a:pt x="3213" y="6756"/>
                  </a:lnTo>
                  <a:lnTo>
                    <a:pt x="4470" y="6756"/>
                  </a:lnTo>
                  <a:lnTo>
                    <a:pt x="4470" y="1816"/>
                  </a:lnTo>
                  <a:close/>
                </a:path>
                <a:path w="90170" h="8889">
                  <a:moveTo>
                    <a:pt x="9931" y="4889"/>
                  </a:moveTo>
                  <a:lnTo>
                    <a:pt x="7607" y="3606"/>
                  </a:lnTo>
                  <a:lnTo>
                    <a:pt x="7162" y="3492"/>
                  </a:lnTo>
                  <a:lnTo>
                    <a:pt x="6908" y="3352"/>
                  </a:lnTo>
                  <a:lnTo>
                    <a:pt x="6845" y="2984"/>
                  </a:lnTo>
                  <a:lnTo>
                    <a:pt x="7150" y="2705"/>
                  </a:lnTo>
                  <a:lnTo>
                    <a:pt x="7340" y="2667"/>
                  </a:lnTo>
                  <a:lnTo>
                    <a:pt x="7975" y="2667"/>
                  </a:lnTo>
                  <a:lnTo>
                    <a:pt x="8216" y="2743"/>
                  </a:lnTo>
                  <a:lnTo>
                    <a:pt x="8432" y="3022"/>
                  </a:lnTo>
                  <a:lnTo>
                    <a:pt x="8483" y="3149"/>
                  </a:lnTo>
                  <a:lnTo>
                    <a:pt x="8496" y="3314"/>
                  </a:lnTo>
                  <a:lnTo>
                    <a:pt x="9791" y="3314"/>
                  </a:lnTo>
                  <a:lnTo>
                    <a:pt x="9728" y="2717"/>
                  </a:lnTo>
                  <a:lnTo>
                    <a:pt x="9512" y="2286"/>
                  </a:lnTo>
                  <a:lnTo>
                    <a:pt x="8724" y="1803"/>
                  </a:lnTo>
                  <a:lnTo>
                    <a:pt x="8229" y="1676"/>
                  </a:lnTo>
                  <a:lnTo>
                    <a:pt x="6959" y="1676"/>
                  </a:lnTo>
                  <a:lnTo>
                    <a:pt x="6451" y="1828"/>
                  </a:lnTo>
                  <a:lnTo>
                    <a:pt x="5740" y="2489"/>
                  </a:lnTo>
                  <a:lnTo>
                    <a:pt x="5562" y="2882"/>
                  </a:lnTo>
                  <a:lnTo>
                    <a:pt x="5562" y="3733"/>
                  </a:lnTo>
                  <a:lnTo>
                    <a:pt x="5676" y="4025"/>
                  </a:lnTo>
                  <a:lnTo>
                    <a:pt x="6134" y="4445"/>
                  </a:lnTo>
                  <a:lnTo>
                    <a:pt x="6527" y="4610"/>
                  </a:lnTo>
                  <a:lnTo>
                    <a:pt x="7861" y="4940"/>
                  </a:lnTo>
                  <a:lnTo>
                    <a:pt x="8318" y="5067"/>
                  </a:lnTo>
                  <a:lnTo>
                    <a:pt x="8559" y="5219"/>
                  </a:lnTo>
                  <a:lnTo>
                    <a:pt x="8623" y="5626"/>
                  </a:lnTo>
                  <a:lnTo>
                    <a:pt x="8242" y="5892"/>
                  </a:lnTo>
                  <a:lnTo>
                    <a:pt x="8039" y="5930"/>
                  </a:lnTo>
                  <a:lnTo>
                    <a:pt x="7353" y="5930"/>
                  </a:lnTo>
                  <a:lnTo>
                    <a:pt x="7061" y="5842"/>
                  </a:lnTo>
                  <a:lnTo>
                    <a:pt x="6807" y="5575"/>
                  </a:lnTo>
                  <a:lnTo>
                    <a:pt x="6743" y="5410"/>
                  </a:lnTo>
                  <a:lnTo>
                    <a:pt x="6718" y="5181"/>
                  </a:lnTo>
                  <a:lnTo>
                    <a:pt x="5410" y="5181"/>
                  </a:lnTo>
                  <a:lnTo>
                    <a:pt x="5410" y="5689"/>
                  </a:lnTo>
                  <a:lnTo>
                    <a:pt x="5600" y="6108"/>
                  </a:lnTo>
                  <a:lnTo>
                    <a:pt x="6337" y="6769"/>
                  </a:lnTo>
                  <a:lnTo>
                    <a:pt x="6908" y="6921"/>
                  </a:lnTo>
                  <a:lnTo>
                    <a:pt x="8445" y="6921"/>
                  </a:lnTo>
                  <a:lnTo>
                    <a:pt x="9017" y="6769"/>
                  </a:lnTo>
                  <a:lnTo>
                    <a:pt x="9740" y="6159"/>
                  </a:lnTo>
                  <a:lnTo>
                    <a:pt x="9931" y="5753"/>
                  </a:lnTo>
                  <a:lnTo>
                    <a:pt x="9931" y="4889"/>
                  </a:lnTo>
                  <a:close/>
                </a:path>
                <a:path w="90170" h="8889">
                  <a:moveTo>
                    <a:pt x="15176" y="4648"/>
                  </a:moveTo>
                  <a:lnTo>
                    <a:pt x="15163" y="3797"/>
                  </a:lnTo>
                  <a:lnTo>
                    <a:pt x="15062" y="3213"/>
                  </a:lnTo>
                  <a:lnTo>
                    <a:pt x="14960" y="2933"/>
                  </a:lnTo>
                  <a:lnTo>
                    <a:pt x="14833" y="2743"/>
                  </a:lnTo>
                  <a:lnTo>
                    <a:pt x="14554" y="2311"/>
                  </a:lnTo>
                  <a:lnTo>
                    <a:pt x="14274" y="2070"/>
                  </a:lnTo>
                  <a:lnTo>
                    <a:pt x="13843" y="1879"/>
                  </a:lnTo>
                  <a:lnTo>
                    <a:pt x="13843" y="3797"/>
                  </a:lnTo>
                  <a:lnTo>
                    <a:pt x="11823" y="3797"/>
                  </a:lnTo>
                  <a:lnTo>
                    <a:pt x="11874" y="3479"/>
                  </a:lnTo>
                  <a:lnTo>
                    <a:pt x="12001" y="3187"/>
                  </a:lnTo>
                  <a:lnTo>
                    <a:pt x="12306" y="2844"/>
                  </a:lnTo>
                  <a:lnTo>
                    <a:pt x="12534" y="2743"/>
                  </a:lnTo>
                  <a:lnTo>
                    <a:pt x="13106" y="2743"/>
                  </a:lnTo>
                  <a:lnTo>
                    <a:pt x="13347" y="2844"/>
                  </a:lnTo>
                  <a:lnTo>
                    <a:pt x="13716" y="3187"/>
                  </a:lnTo>
                  <a:lnTo>
                    <a:pt x="13817" y="3479"/>
                  </a:lnTo>
                  <a:lnTo>
                    <a:pt x="13843" y="3797"/>
                  </a:lnTo>
                  <a:lnTo>
                    <a:pt x="13843" y="1879"/>
                  </a:lnTo>
                  <a:lnTo>
                    <a:pt x="13614" y="1765"/>
                  </a:lnTo>
                  <a:lnTo>
                    <a:pt x="13246" y="1676"/>
                  </a:lnTo>
                  <a:lnTo>
                    <a:pt x="12141" y="1676"/>
                  </a:lnTo>
                  <a:lnTo>
                    <a:pt x="11582" y="1905"/>
                  </a:lnTo>
                  <a:lnTo>
                    <a:pt x="10782" y="2743"/>
                  </a:lnTo>
                  <a:lnTo>
                    <a:pt x="10668" y="2933"/>
                  </a:lnTo>
                  <a:lnTo>
                    <a:pt x="10566" y="3276"/>
                  </a:lnTo>
                  <a:lnTo>
                    <a:pt x="10617" y="5600"/>
                  </a:lnTo>
                  <a:lnTo>
                    <a:pt x="10731" y="5918"/>
                  </a:lnTo>
                  <a:lnTo>
                    <a:pt x="11696" y="6718"/>
                  </a:lnTo>
                  <a:lnTo>
                    <a:pt x="12255" y="6921"/>
                  </a:lnTo>
                  <a:lnTo>
                    <a:pt x="13639" y="6921"/>
                  </a:lnTo>
                  <a:lnTo>
                    <a:pt x="14236" y="6680"/>
                  </a:lnTo>
                  <a:lnTo>
                    <a:pt x="14947" y="5880"/>
                  </a:lnTo>
                  <a:lnTo>
                    <a:pt x="15087" y="5600"/>
                  </a:lnTo>
                  <a:lnTo>
                    <a:pt x="15125" y="5308"/>
                  </a:lnTo>
                  <a:lnTo>
                    <a:pt x="13804" y="5308"/>
                  </a:lnTo>
                  <a:lnTo>
                    <a:pt x="13614" y="5600"/>
                  </a:lnTo>
                  <a:lnTo>
                    <a:pt x="13398" y="5803"/>
                  </a:lnTo>
                  <a:lnTo>
                    <a:pt x="13169" y="5880"/>
                  </a:lnTo>
                  <a:lnTo>
                    <a:pt x="12661" y="5880"/>
                  </a:lnTo>
                  <a:lnTo>
                    <a:pt x="12446" y="5816"/>
                  </a:lnTo>
                  <a:lnTo>
                    <a:pt x="11976" y="5486"/>
                  </a:lnTo>
                  <a:lnTo>
                    <a:pt x="11887" y="5308"/>
                  </a:lnTo>
                  <a:lnTo>
                    <a:pt x="11798" y="4648"/>
                  </a:lnTo>
                  <a:lnTo>
                    <a:pt x="15176" y="4648"/>
                  </a:lnTo>
                  <a:close/>
                </a:path>
                <a:path w="90170" h="8889">
                  <a:moveTo>
                    <a:pt x="18923" y="1701"/>
                  </a:moveTo>
                  <a:lnTo>
                    <a:pt x="18351" y="1701"/>
                  </a:lnTo>
                  <a:lnTo>
                    <a:pt x="18046" y="1803"/>
                  </a:lnTo>
                  <a:lnTo>
                    <a:pt x="17653" y="2120"/>
                  </a:lnTo>
                  <a:lnTo>
                    <a:pt x="17475" y="2349"/>
                  </a:lnTo>
                  <a:lnTo>
                    <a:pt x="17272" y="2679"/>
                  </a:lnTo>
                  <a:lnTo>
                    <a:pt x="17272" y="1816"/>
                  </a:lnTo>
                  <a:lnTo>
                    <a:pt x="16040" y="1816"/>
                  </a:lnTo>
                  <a:lnTo>
                    <a:pt x="16040" y="6756"/>
                  </a:lnTo>
                  <a:lnTo>
                    <a:pt x="17348" y="6756"/>
                  </a:lnTo>
                  <a:lnTo>
                    <a:pt x="17348" y="4000"/>
                  </a:lnTo>
                  <a:lnTo>
                    <a:pt x="17399" y="3708"/>
                  </a:lnTo>
                  <a:lnTo>
                    <a:pt x="17678" y="3175"/>
                  </a:lnTo>
                  <a:lnTo>
                    <a:pt x="18021" y="3009"/>
                  </a:lnTo>
                  <a:lnTo>
                    <a:pt x="18542" y="3009"/>
                  </a:lnTo>
                  <a:lnTo>
                    <a:pt x="18923" y="3035"/>
                  </a:lnTo>
                  <a:lnTo>
                    <a:pt x="18923" y="1701"/>
                  </a:lnTo>
                  <a:close/>
                </a:path>
                <a:path w="90170" h="8889">
                  <a:moveTo>
                    <a:pt x="24244" y="7467"/>
                  </a:moveTo>
                  <a:lnTo>
                    <a:pt x="19075" y="7467"/>
                  </a:lnTo>
                  <a:lnTo>
                    <a:pt x="19075" y="7924"/>
                  </a:lnTo>
                  <a:lnTo>
                    <a:pt x="24244" y="7924"/>
                  </a:lnTo>
                  <a:lnTo>
                    <a:pt x="24244" y="7467"/>
                  </a:lnTo>
                  <a:close/>
                </a:path>
                <a:path w="90170" h="8889">
                  <a:moveTo>
                    <a:pt x="27203" y="1866"/>
                  </a:moveTo>
                  <a:lnTo>
                    <a:pt x="26352" y="1866"/>
                  </a:lnTo>
                  <a:lnTo>
                    <a:pt x="26352" y="1346"/>
                  </a:lnTo>
                  <a:lnTo>
                    <a:pt x="26504" y="1092"/>
                  </a:lnTo>
                  <a:lnTo>
                    <a:pt x="26631" y="1054"/>
                  </a:lnTo>
                  <a:lnTo>
                    <a:pt x="27165" y="1079"/>
                  </a:lnTo>
                  <a:lnTo>
                    <a:pt x="27165" y="25"/>
                  </a:lnTo>
                  <a:lnTo>
                    <a:pt x="26898" y="12"/>
                  </a:lnTo>
                  <a:lnTo>
                    <a:pt x="25958" y="0"/>
                  </a:lnTo>
                  <a:lnTo>
                    <a:pt x="25501" y="152"/>
                  </a:lnTo>
                  <a:lnTo>
                    <a:pt x="25311" y="444"/>
                  </a:lnTo>
                  <a:lnTo>
                    <a:pt x="25133" y="647"/>
                  </a:lnTo>
                  <a:lnTo>
                    <a:pt x="25044" y="1016"/>
                  </a:lnTo>
                  <a:lnTo>
                    <a:pt x="25044" y="1866"/>
                  </a:lnTo>
                  <a:lnTo>
                    <a:pt x="24333" y="1866"/>
                  </a:lnTo>
                  <a:lnTo>
                    <a:pt x="24333" y="2768"/>
                  </a:lnTo>
                  <a:lnTo>
                    <a:pt x="25057" y="2768"/>
                  </a:lnTo>
                  <a:lnTo>
                    <a:pt x="25057" y="6756"/>
                  </a:lnTo>
                  <a:lnTo>
                    <a:pt x="26352" y="6756"/>
                  </a:lnTo>
                  <a:lnTo>
                    <a:pt x="26352" y="2768"/>
                  </a:lnTo>
                  <a:lnTo>
                    <a:pt x="27203" y="2768"/>
                  </a:lnTo>
                  <a:lnTo>
                    <a:pt x="27203" y="1866"/>
                  </a:lnTo>
                  <a:close/>
                </a:path>
                <a:path w="90170" h="8889">
                  <a:moveTo>
                    <a:pt x="32639" y="3416"/>
                  </a:moveTo>
                  <a:lnTo>
                    <a:pt x="32486" y="2971"/>
                  </a:lnTo>
                  <a:lnTo>
                    <a:pt x="32308" y="2743"/>
                  </a:lnTo>
                  <a:lnTo>
                    <a:pt x="31648" y="1917"/>
                  </a:lnTo>
                  <a:lnTo>
                    <a:pt x="31229" y="1752"/>
                  </a:lnTo>
                  <a:lnTo>
                    <a:pt x="31229" y="3416"/>
                  </a:lnTo>
                  <a:lnTo>
                    <a:pt x="31229" y="5181"/>
                  </a:lnTo>
                  <a:lnTo>
                    <a:pt x="30835" y="5715"/>
                  </a:lnTo>
                  <a:lnTo>
                    <a:pt x="30543" y="5854"/>
                  </a:lnTo>
                  <a:lnTo>
                    <a:pt x="29781" y="5854"/>
                  </a:lnTo>
                  <a:lnTo>
                    <a:pt x="29489" y="5715"/>
                  </a:lnTo>
                  <a:lnTo>
                    <a:pt x="29083" y="5181"/>
                  </a:lnTo>
                  <a:lnTo>
                    <a:pt x="29083" y="3416"/>
                  </a:lnTo>
                  <a:lnTo>
                    <a:pt x="29489" y="2882"/>
                  </a:lnTo>
                  <a:lnTo>
                    <a:pt x="29781" y="2743"/>
                  </a:lnTo>
                  <a:lnTo>
                    <a:pt x="30543" y="2743"/>
                  </a:lnTo>
                  <a:lnTo>
                    <a:pt x="30822" y="2882"/>
                  </a:lnTo>
                  <a:lnTo>
                    <a:pt x="31229" y="3416"/>
                  </a:lnTo>
                  <a:lnTo>
                    <a:pt x="31229" y="1752"/>
                  </a:lnTo>
                  <a:lnTo>
                    <a:pt x="31013" y="1651"/>
                  </a:lnTo>
                  <a:lnTo>
                    <a:pt x="29311" y="1651"/>
                  </a:lnTo>
                  <a:lnTo>
                    <a:pt x="28689" y="1917"/>
                  </a:lnTo>
                  <a:lnTo>
                    <a:pt x="27851" y="2971"/>
                  </a:lnTo>
                  <a:lnTo>
                    <a:pt x="27686" y="3416"/>
                  </a:lnTo>
                  <a:lnTo>
                    <a:pt x="27774" y="5448"/>
                  </a:lnTo>
                  <a:lnTo>
                    <a:pt x="27901" y="5715"/>
                  </a:lnTo>
                  <a:lnTo>
                    <a:pt x="28689" y="6680"/>
                  </a:lnTo>
                  <a:lnTo>
                    <a:pt x="29324" y="6934"/>
                  </a:lnTo>
                  <a:lnTo>
                    <a:pt x="31013" y="6934"/>
                  </a:lnTo>
                  <a:lnTo>
                    <a:pt x="31648" y="6680"/>
                  </a:lnTo>
                  <a:lnTo>
                    <a:pt x="32321" y="5854"/>
                  </a:lnTo>
                  <a:lnTo>
                    <a:pt x="32423" y="5715"/>
                  </a:lnTo>
                  <a:lnTo>
                    <a:pt x="32550" y="5448"/>
                  </a:lnTo>
                  <a:lnTo>
                    <a:pt x="32639" y="3416"/>
                  </a:lnTo>
                  <a:close/>
                </a:path>
                <a:path w="90170" h="8889">
                  <a:moveTo>
                    <a:pt x="36487" y="1701"/>
                  </a:moveTo>
                  <a:lnTo>
                    <a:pt x="35928" y="1701"/>
                  </a:lnTo>
                  <a:lnTo>
                    <a:pt x="35610" y="1803"/>
                  </a:lnTo>
                  <a:lnTo>
                    <a:pt x="35217" y="2120"/>
                  </a:lnTo>
                  <a:lnTo>
                    <a:pt x="35039" y="2349"/>
                  </a:lnTo>
                  <a:lnTo>
                    <a:pt x="34848" y="2679"/>
                  </a:lnTo>
                  <a:lnTo>
                    <a:pt x="34848" y="1816"/>
                  </a:lnTo>
                  <a:lnTo>
                    <a:pt x="33616" y="1816"/>
                  </a:lnTo>
                  <a:lnTo>
                    <a:pt x="33616" y="6756"/>
                  </a:lnTo>
                  <a:lnTo>
                    <a:pt x="34912" y="6756"/>
                  </a:lnTo>
                  <a:lnTo>
                    <a:pt x="34912" y="4000"/>
                  </a:lnTo>
                  <a:lnTo>
                    <a:pt x="34963" y="3708"/>
                  </a:lnTo>
                  <a:lnTo>
                    <a:pt x="35242" y="3175"/>
                  </a:lnTo>
                  <a:lnTo>
                    <a:pt x="35585" y="3009"/>
                  </a:lnTo>
                  <a:lnTo>
                    <a:pt x="36106" y="3009"/>
                  </a:lnTo>
                  <a:lnTo>
                    <a:pt x="36487" y="3035"/>
                  </a:lnTo>
                  <a:lnTo>
                    <a:pt x="36487" y="1701"/>
                  </a:lnTo>
                  <a:close/>
                </a:path>
                <a:path w="90170" h="8889">
                  <a:moveTo>
                    <a:pt x="44323" y="3327"/>
                  </a:moveTo>
                  <a:lnTo>
                    <a:pt x="42989" y="1701"/>
                  </a:lnTo>
                  <a:lnTo>
                    <a:pt x="42443" y="1701"/>
                  </a:lnTo>
                  <a:lnTo>
                    <a:pt x="42151" y="1765"/>
                  </a:lnTo>
                  <a:lnTo>
                    <a:pt x="41630" y="2044"/>
                  </a:lnTo>
                  <a:lnTo>
                    <a:pt x="41414" y="2260"/>
                  </a:lnTo>
                  <a:lnTo>
                    <a:pt x="41249" y="2552"/>
                  </a:lnTo>
                  <a:lnTo>
                    <a:pt x="41148" y="2298"/>
                  </a:lnTo>
                  <a:lnTo>
                    <a:pt x="41008" y="2108"/>
                  </a:lnTo>
                  <a:lnTo>
                    <a:pt x="40817" y="1955"/>
                  </a:lnTo>
                  <a:lnTo>
                    <a:pt x="40589" y="1790"/>
                  </a:lnTo>
                  <a:lnTo>
                    <a:pt x="40284" y="1701"/>
                  </a:lnTo>
                  <a:lnTo>
                    <a:pt x="39509" y="1701"/>
                  </a:lnTo>
                  <a:lnTo>
                    <a:pt x="39179" y="1803"/>
                  </a:lnTo>
                  <a:lnTo>
                    <a:pt x="38785" y="2095"/>
                  </a:lnTo>
                  <a:lnTo>
                    <a:pt x="38633" y="2286"/>
                  </a:lnTo>
                  <a:lnTo>
                    <a:pt x="38468" y="2540"/>
                  </a:lnTo>
                  <a:lnTo>
                    <a:pt x="38468" y="1828"/>
                  </a:lnTo>
                  <a:lnTo>
                    <a:pt x="37223" y="1828"/>
                  </a:lnTo>
                  <a:lnTo>
                    <a:pt x="37223" y="6756"/>
                  </a:lnTo>
                  <a:lnTo>
                    <a:pt x="38531" y="6756"/>
                  </a:lnTo>
                  <a:lnTo>
                    <a:pt x="38531" y="3517"/>
                  </a:lnTo>
                  <a:lnTo>
                    <a:pt x="38569" y="3314"/>
                  </a:lnTo>
                  <a:lnTo>
                    <a:pt x="38760" y="2933"/>
                  </a:lnTo>
                  <a:lnTo>
                    <a:pt x="39014" y="2819"/>
                  </a:lnTo>
                  <a:lnTo>
                    <a:pt x="39700" y="2819"/>
                  </a:lnTo>
                  <a:lnTo>
                    <a:pt x="39903" y="2933"/>
                  </a:lnTo>
                  <a:lnTo>
                    <a:pt x="40081" y="3302"/>
                  </a:lnTo>
                  <a:lnTo>
                    <a:pt x="40106" y="3517"/>
                  </a:lnTo>
                  <a:lnTo>
                    <a:pt x="40106" y="6756"/>
                  </a:lnTo>
                  <a:lnTo>
                    <a:pt x="41414" y="6756"/>
                  </a:lnTo>
                  <a:lnTo>
                    <a:pt x="41414" y="3594"/>
                  </a:lnTo>
                  <a:lnTo>
                    <a:pt x="41452" y="3403"/>
                  </a:lnTo>
                  <a:lnTo>
                    <a:pt x="41656" y="2946"/>
                  </a:lnTo>
                  <a:lnTo>
                    <a:pt x="41897" y="2806"/>
                  </a:lnTo>
                  <a:lnTo>
                    <a:pt x="42570" y="2806"/>
                  </a:lnTo>
                  <a:lnTo>
                    <a:pt x="42773" y="2921"/>
                  </a:lnTo>
                  <a:lnTo>
                    <a:pt x="42951" y="3276"/>
                  </a:lnTo>
                  <a:lnTo>
                    <a:pt x="42989" y="3429"/>
                  </a:lnTo>
                  <a:lnTo>
                    <a:pt x="42989" y="6756"/>
                  </a:lnTo>
                  <a:lnTo>
                    <a:pt x="44310" y="6756"/>
                  </a:lnTo>
                  <a:lnTo>
                    <a:pt x="44323" y="3327"/>
                  </a:lnTo>
                  <a:close/>
                </a:path>
                <a:path w="90170" h="8889">
                  <a:moveTo>
                    <a:pt x="49809" y="4648"/>
                  </a:moveTo>
                  <a:lnTo>
                    <a:pt x="49784" y="3797"/>
                  </a:lnTo>
                  <a:lnTo>
                    <a:pt x="49682" y="3213"/>
                  </a:lnTo>
                  <a:lnTo>
                    <a:pt x="49580" y="2933"/>
                  </a:lnTo>
                  <a:lnTo>
                    <a:pt x="49453" y="2743"/>
                  </a:lnTo>
                  <a:lnTo>
                    <a:pt x="49174" y="2311"/>
                  </a:lnTo>
                  <a:lnTo>
                    <a:pt x="48907" y="2070"/>
                  </a:lnTo>
                  <a:lnTo>
                    <a:pt x="48463" y="1879"/>
                  </a:lnTo>
                  <a:lnTo>
                    <a:pt x="48463" y="3797"/>
                  </a:lnTo>
                  <a:lnTo>
                    <a:pt x="46456" y="3797"/>
                  </a:lnTo>
                  <a:lnTo>
                    <a:pt x="46494" y="3479"/>
                  </a:lnTo>
                  <a:lnTo>
                    <a:pt x="46621" y="3187"/>
                  </a:lnTo>
                  <a:lnTo>
                    <a:pt x="46926" y="2844"/>
                  </a:lnTo>
                  <a:lnTo>
                    <a:pt x="47167" y="2743"/>
                  </a:lnTo>
                  <a:lnTo>
                    <a:pt x="47739" y="2743"/>
                  </a:lnTo>
                  <a:lnTo>
                    <a:pt x="47967" y="2844"/>
                  </a:lnTo>
                  <a:lnTo>
                    <a:pt x="48336" y="3187"/>
                  </a:lnTo>
                  <a:lnTo>
                    <a:pt x="48450" y="3479"/>
                  </a:lnTo>
                  <a:lnTo>
                    <a:pt x="48463" y="3797"/>
                  </a:lnTo>
                  <a:lnTo>
                    <a:pt x="48463" y="1879"/>
                  </a:lnTo>
                  <a:lnTo>
                    <a:pt x="48234" y="1765"/>
                  </a:lnTo>
                  <a:lnTo>
                    <a:pt x="47866" y="1676"/>
                  </a:lnTo>
                  <a:lnTo>
                    <a:pt x="46761" y="1676"/>
                  </a:lnTo>
                  <a:lnTo>
                    <a:pt x="46202" y="1905"/>
                  </a:lnTo>
                  <a:lnTo>
                    <a:pt x="45402" y="2743"/>
                  </a:lnTo>
                  <a:lnTo>
                    <a:pt x="45300" y="2933"/>
                  </a:lnTo>
                  <a:lnTo>
                    <a:pt x="45186" y="3276"/>
                  </a:lnTo>
                  <a:lnTo>
                    <a:pt x="45250" y="5600"/>
                  </a:lnTo>
                  <a:lnTo>
                    <a:pt x="45351" y="5918"/>
                  </a:lnTo>
                  <a:lnTo>
                    <a:pt x="46316" y="6718"/>
                  </a:lnTo>
                  <a:lnTo>
                    <a:pt x="46875" y="6921"/>
                  </a:lnTo>
                  <a:lnTo>
                    <a:pt x="48272" y="6921"/>
                  </a:lnTo>
                  <a:lnTo>
                    <a:pt x="48856" y="6680"/>
                  </a:lnTo>
                  <a:lnTo>
                    <a:pt x="49568" y="5880"/>
                  </a:lnTo>
                  <a:lnTo>
                    <a:pt x="49707" y="5600"/>
                  </a:lnTo>
                  <a:lnTo>
                    <a:pt x="49745" y="5308"/>
                  </a:lnTo>
                  <a:lnTo>
                    <a:pt x="48425" y="5308"/>
                  </a:lnTo>
                  <a:lnTo>
                    <a:pt x="48234" y="5600"/>
                  </a:lnTo>
                  <a:lnTo>
                    <a:pt x="48018" y="5803"/>
                  </a:lnTo>
                  <a:lnTo>
                    <a:pt x="47802" y="5880"/>
                  </a:lnTo>
                  <a:lnTo>
                    <a:pt x="47282" y="5880"/>
                  </a:lnTo>
                  <a:lnTo>
                    <a:pt x="47066" y="5816"/>
                  </a:lnTo>
                  <a:lnTo>
                    <a:pt x="46596" y="5486"/>
                  </a:lnTo>
                  <a:lnTo>
                    <a:pt x="46507" y="5308"/>
                  </a:lnTo>
                  <a:lnTo>
                    <a:pt x="46418" y="4648"/>
                  </a:lnTo>
                  <a:lnTo>
                    <a:pt x="49809" y="4648"/>
                  </a:lnTo>
                  <a:close/>
                </a:path>
                <a:path w="90170" h="8889">
                  <a:moveTo>
                    <a:pt x="53543" y="1701"/>
                  </a:moveTo>
                  <a:lnTo>
                    <a:pt x="52984" y="1701"/>
                  </a:lnTo>
                  <a:lnTo>
                    <a:pt x="52666" y="1803"/>
                  </a:lnTo>
                  <a:lnTo>
                    <a:pt x="52273" y="2120"/>
                  </a:lnTo>
                  <a:lnTo>
                    <a:pt x="52095" y="2349"/>
                  </a:lnTo>
                  <a:lnTo>
                    <a:pt x="51904" y="2679"/>
                  </a:lnTo>
                  <a:lnTo>
                    <a:pt x="51904" y="1816"/>
                  </a:lnTo>
                  <a:lnTo>
                    <a:pt x="50673" y="1816"/>
                  </a:lnTo>
                  <a:lnTo>
                    <a:pt x="50673" y="6756"/>
                  </a:lnTo>
                  <a:lnTo>
                    <a:pt x="51968" y="6756"/>
                  </a:lnTo>
                  <a:lnTo>
                    <a:pt x="51968" y="4000"/>
                  </a:lnTo>
                  <a:lnTo>
                    <a:pt x="52019" y="3708"/>
                  </a:lnTo>
                  <a:lnTo>
                    <a:pt x="52298" y="3175"/>
                  </a:lnTo>
                  <a:lnTo>
                    <a:pt x="52654" y="3009"/>
                  </a:lnTo>
                  <a:lnTo>
                    <a:pt x="53162" y="3009"/>
                  </a:lnTo>
                  <a:lnTo>
                    <a:pt x="53543" y="3035"/>
                  </a:lnTo>
                  <a:lnTo>
                    <a:pt x="53543" y="1701"/>
                  </a:lnTo>
                  <a:close/>
                </a:path>
                <a:path w="90170" h="8889">
                  <a:moveTo>
                    <a:pt x="58864" y="7467"/>
                  </a:moveTo>
                  <a:lnTo>
                    <a:pt x="53695" y="7467"/>
                  </a:lnTo>
                  <a:lnTo>
                    <a:pt x="53695" y="7924"/>
                  </a:lnTo>
                  <a:lnTo>
                    <a:pt x="58864" y="7924"/>
                  </a:lnTo>
                  <a:lnTo>
                    <a:pt x="58864" y="7467"/>
                  </a:lnTo>
                  <a:close/>
                </a:path>
                <a:path w="90170" h="8889">
                  <a:moveTo>
                    <a:pt x="63944" y="1816"/>
                  </a:moveTo>
                  <a:lnTo>
                    <a:pt x="62687" y="1816"/>
                  </a:lnTo>
                  <a:lnTo>
                    <a:pt x="62687" y="2527"/>
                  </a:lnTo>
                  <a:lnTo>
                    <a:pt x="62572" y="2336"/>
                  </a:lnTo>
                  <a:lnTo>
                    <a:pt x="62572" y="3441"/>
                  </a:lnTo>
                  <a:lnTo>
                    <a:pt x="62572" y="5130"/>
                  </a:lnTo>
                  <a:lnTo>
                    <a:pt x="62153" y="5588"/>
                  </a:lnTo>
                  <a:lnTo>
                    <a:pt x="61899" y="5702"/>
                  </a:lnTo>
                  <a:lnTo>
                    <a:pt x="61137" y="5702"/>
                  </a:lnTo>
                  <a:lnTo>
                    <a:pt x="60820" y="5486"/>
                  </a:lnTo>
                  <a:lnTo>
                    <a:pt x="60642" y="5067"/>
                  </a:lnTo>
                  <a:lnTo>
                    <a:pt x="60540" y="3797"/>
                  </a:lnTo>
                  <a:lnTo>
                    <a:pt x="60807" y="3035"/>
                  </a:lnTo>
                  <a:lnTo>
                    <a:pt x="61125" y="2832"/>
                  </a:lnTo>
                  <a:lnTo>
                    <a:pt x="61912" y="2832"/>
                  </a:lnTo>
                  <a:lnTo>
                    <a:pt x="62179" y="2946"/>
                  </a:lnTo>
                  <a:lnTo>
                    <a:pt x="62572" y="3441"/>
                  </a:lnTo>
                  <a:lnTo>
                    <a:pt x="62572" y="2336"/>
                  </a:lnTo>
                  <a:lnTo>
                    <a:pt x="62484" y="2171"/>
                  </a:lnTo>
                  <a:lnTo>
                    <a:pt x="62242" y="1943"/>
                  </a:lnTo>
                  <a:lnTo>
                    <a:pt x="61734" y="1727"/>
                  </a:lnTo>
                  <a:lnTo>
                    <a:pt x="61518" y="1701"/>
                  </a:lnTo>
                  <a:lnTo>
                    <a:pt x="60604" y="1701"/>
                  </a:lnTo>
                  <a:lnTo>
                    <a:pt x="60096" y="1943"/>
                  </a:lnTo>
                  <a:lnTo>
                    <a:pt x="59436" y="2832"/>
                  </a:lnTo>
                  <a:lnTo>
                    <a:pt x="59321" y="3035"/>
                  </a:lnTo>
                  <a:lnTo>
                    <a:pt x="59194" y="3441"/>
                  </a:lnTo>
                  <a:lnTo>
                    <a:pt x="59296" y="5486"/>
                  </a:lnTo>
                  <a:lnTo>
                    <a:pt x="59385" y="5702"/>
                  </a:lnTo>
                  <a:lnTo>
                    <a:pt x="60109" y="6553"/>
                  </a:lnTo>
                  <a:lnTo>
                    <a:pt x="60617" y="6781"/>
                  </a:lnTo>
                  <a:lnTo>
                    <a:pt x="61671" y="6781"/>
                  </a:lnTo>
                  <a:lnTo>
                    <a:pt x="62001" y="6692"/>
                  </a:lnTo>
                  <a:lnTo>
                    <a:pt x="62407" y="6388"/>
                  </a:lnTo>
                  <a:lnTo>
                    <a:pt x="62534" y="6223"/>
                  </a:lnTo>
                  <a:lnTo>
                    <a:pt x="62661" y="6019"/>
                  </a:lnTo>
                  <a:lnTo>
                    <a:pt x="62611" y="7150"/>
                  </a:lnTo>
                  <a:lnTo>
                    <a:pt x="62357" y="7645"/>
                  </a:lnTo>
                  <a:lnTo>
                    <a:pt x="62039" y="7810"/>
                  </a:lnTo>
                  <a:lnTo>
                    <a:pt x="61239" y="7810"/>
                  </a:lnTo>
                  <a:lnTo>
                    <a:pt x="61010" y="7747"/>
                  </a:lnTo>
                  <a:lnTo>
                    <a:pt x="60782" y="7556"/>
                  </a:lnTo>
                  <a:lnTo>
                    <a:pt x="60693" y="7302"/>
                  </a:lnTo>
                  <a:lnTo>
                    <a:pt x="59283" y="7302"/>
                  </a:lnTo>
                  <a:lnTo>
                    <a:pt x="59334" y="7810"/>
                  </a:lnTo>
                  <a:lnTo>
                    <a:pt x="59537" y="8166"/>
                  </a:lnTo>
                  <a:lnTo>
                    <a:pt x="60337" y="8661"/>
                  </a:lnTo>
                  <a:lnTo>
                    <a:pt x="60858" y="8788"/>
                  </a:lnTo>
                  <a:lnTo>
                    <a:pt x="62547" y="8788"/>
                  </a:lnTo>
                  <a:lnTo>
                    <a:pt x="63246" y="8509"/>
                  </a:lnTo>
                  <a:lnTo>
                    <a:pt x="63715" y="7810"/>
                  </a:lnTo>
                  <a:lnTo>
                    <a:pt x="63817" y="7645"/>
                  </a:lnTo>
                  <a:lnTo>
                    <a:pt x="63944" y="6019"/>
                  </a:lnTo>
                  <a:lnTo>
                    <a:pt x="63944" y="5702"/>
                  </a:lnTo>
                  <a:lnTo>
                    <a:pt x="63944" y="2832"/>
                  </a:lnTo>
                  <a:lnTo>
                    <a:pt x="63944" y="2527"/>
                  </a:lnTo>
                  <a:lnTo>
                    <a:pt x="63944" y="1816"/>
                  </a:lnTo>
                  <a:close/>
                </a:path>
                <a:path w="90170" h="8889">
                  <a:moveTo>
                    <a:pt x="68008" y="1701"/>
                  </a:moveTo>
                  <a:lnTo>
                    <a:pt x="67449" y="1701"/>
                  </a:lnTo>
                  <a:lnTo>
                    <a:pt x="67132" y="1803"/>
                  </a:lnTo>
                  <a:lnTo>
                    <a:pt x="66738" y="2120"/>
                  </a:lnTo>
                  <a:lnTo>
                    <a:pt x="66573" y="2349"/>
                  </a:lnTo>
                  <a:lnTo>
                    <a:pt x="66370" y="2679"/>
                  </a:lnTo>
                  <a:lnTo>
                    <a:pt x="66370" y="1816"/>
                  </a:lnTo>
                  <a:lnTo>
                    <a:pt x="65138" y="1816"/>
                  </a:lnTo>
                  <a:lnTo>
                    <a:pt x="65138" y="6756"/>
                  </a:lnTo>
                  <a:lnTo>
                    <a:pt x="66433" y="6756"/>
                  </a:lnTo>
                  <a:lnTo>
                    <a:pt x="66433" y="4000"/>
                  </a:lnTo>
                  <a:lnTo>
                    <a:pt x="66484" y="3708"/>
                  </a:lnTo>
                  <a:lnTo>
                    <a:pt x="66763" y="3175"/>
                  </a:lnTo>
                  <a:lnTo>
                    <a:pt x="67119" y="3009"/>
                  </a:lnTo>
                  <a:lnTo>
                    <a:pt x="67640" y="3009"/>
                  </a:lnTo>
                  <a:lnTo>
                    <a:pt x="68008" y="3035"/>
                  </a:lnTo>
                  <a:lnTo>
                    <a:pt x="68008" y="1701"/>
                  </a:lnTo>
                  <a:close/>
                </a:path>
                <a:path w="90170" h="8889">
                  <a:moveTo>
                    <a:pt x="73469" y="3416"/>
                  </a:moveTo>
                  <a:lnTo>
                    <a:pt x="73317" y="2971"/>
                  </a:lnTo>
                  <a:lnTo>
                    <a:pt x="73139" y="2743"/>
                  </a:lnTo>
                  <a:lnTo>
                    <a:pt x="72478" y="1917"/>
                  </a:lnTo>
                  <a:lnTo>
                    <a:pt x="72059" y="1752"/>
                  </a:lnTo>
                  <a:lnTo>
                    <a:pt x="72059" y="3416"/>
                  </a:lnTo>
                  <a:lnTo>
                    <a:pt x="72059" y="5181"/>
                  </a:lnTo>
                  <a:lnTo>
                    <a:pt x="71653" y="5715"/>
                  </a:lnTo>
                  <a:lnTo>
                    <a:pt x="71361" y="5854"/>
                  </a:lnTo>
                  <a:lnTo>
                    <a:pt x="70612" y="5854"/>
                  </a:lnTo>
                  <a:lnTo>
                    <a:pt x="70319" y="5715"/>
                  </a:lnTo>
                  <a:lnTo>
                    <a:pt x="69913" y="5181"/>
                  </a:lnTo>
                  <a:lnTo>
                    <a:pt x="69913" y="3416"/>
                  </a:lnTo>
                  <a:lnTo>
                    <a:pt x="70319" y="2882"/>
                  </a:lnTo>
                  <a:lnTo>
                    <a:pt x="70612" y="2743"/>
                  </a:lnTo>
                  <a:lnTo>
                    <a:pt x="71361" y="2743"/>
                  </a:lnTo>
                  <a:lnTo>
                    <a:pt x="71640" y="2882"/>
                  </a:lnTo>
                  <a:lnTo>
                    <a:pt x="72059" y="3416"/>
                  </a:lnTo>
                  <a:lnTo>
                    <a:pt x="72059" y="1752"/>
                  </a:lnTo>
                  <a:lnTo>
                    <a:pt x="71843" y="1651"/>
                  </a:lnTo>
                  <a:lnTo>
                    <a:pt x="70142" y="1651"/>
                  </a:lnTo>
                  <a:lnTo>
                    <a:pt x="69507" y="1917"/>
                  </a:lnTo>
                  <a:lnTo>
                    <a:pt x="68668" y="2971"/>
                  </a:lnTo>
                  <a:lnTo>
                    <a:pt x="68516" y="3416"/>
                  </a:lnTo>
                  <a:lnTo>
                    <a:pt x="68605" y="5448"/>
                  </a:lnTo>
                  <a:lnTo>
                    <a:pt x="68732" y="5715"/>
                  </a:lnTo>
                  <a:lnTo>
                    <a:pt x="69507" y="6680"/>
                  </a:lnTo>
                  <a:lnTo>
                    <a:pt x="70142" y="6934"/>
                  </a:lnTo>
                  <a:lnTo>
                    <a:pt x="71843" y="6934"/>
                  </a:lnTo>
                  <a:lnTo>
                    <a:pt x="72478" y="6680"/>
                  </a:lnTo>
                  <a:lnTo>
                    <a:pt x="73139" y="5854"/>
                  </a:lnTo>
                  <a:lnTo>
                    <a:pt x="73253" y="5715"/>
                  </a:lnTo>
                  <a:lnTo>
                    <a:pt x="73380" y="5448"/>
                  </a:lnTo>
                  <a:lnTo>
                    <a:pt x="73469" y="3416"/>
                  </a:lnTo>
                  <a:close/>
                </a:path>
                <a:path w="90170" h="8889">
                  <a:moveTo>
                    <a:pt x="78879" y="1816"/>
                  </a:moveTo>
                  <a:lnTo>
                    <a:pt x="77558" y="1816"/>
                  </a:lnTo>
                  <a:lnTo>
                    <a:pt x="77558" y="4826"/>
                  </a:lnTo>
                  <a:lnTo>
                    <a:pt x="77520" y="5080"/>
                  </a:lnTo>
                  <a:lnTo>
                    <a:pt x="77279" y="5626"/>
                  </a:lnTo>
                  <a:lnTo>
                    <a:pt x="76974" y="5803"/>
                  </a:lnTo>
                  <a:lnTo>
                    <a:pt x="76187" y="5803"/>
                  </a:lnTo>
                  <a:lnTo>
                    <a:pt x="75946" y="5689"/>
                  </a:lnTo>
                  <a:lnTo>
                    <a:pt x="75768" y="5283"/>
                  </a:lnTo>
                  <a:lnTo>
                    <a:pt x="75742" y="5080"/>
                  </a:lnTo>
                  <a:lnTo>
                    <a:pt x="75742" y="1816"/>
                  </a:lnTo>
                  <a:lnTo>
                    <a:pt x="74409" y="1816"/>
                  </a:lnTo>
                  <a:lnTo>
                    <a:pt x="74409" y="5359"/>
                  </a:lnTo>
                  <a:lnTo>
                    <a:pt x="74485" y="5791"/>
                  </a:lnTo>
                  <a:lnTo>
                    <a:pt x="74879" y="6604"/>
                  </a:lnTo>
                  <a:lnTo>
                    <a:pt x="75374" y="6870"/>
                  </a:lnTo>
                  <a:lnTo>
                    <a:pt x="76352" y="6870"/>
                  </a:lnTo>
                  <a:lnTo>
                    <a:pt x="77622" y="6057"/>
                  </a:lnTo>
                  <a:lnTo>
                    <a:pt x="77622" y="6756"/>
                  </a:lnTo>
                  <a:lnTo>
                    <a:pt x="78879" y="6756"/>
                  </a:lnTo>
                  <a:lnTo>
                    <a:pt x="78879" y="1816"/>
                  </a:lnTo>
                  <a:close/>
                </a:path>
                <a:path w="90170" h="8889">
                  <a:moveTo>
                    <a:pt x="84759" y="3060"/>
                  </a:moveTo>
                  <a:lnTo>
                    <a:pt x="84683" y="2832"/>
                  </a:lnTo>
                  <a:lnTo>
                    <a:pt x="84455" y="2540"/>
                  </a:lnTo>
                  <a:lnTo>
                    <a:pt x="83870" y="1917"/>
                  </a:lnTo>
                  <a:lnTo>
                    <a:pt x="83451" y="1739"/>
                  </a:lnTo>
                  <a:lnTo>
                    <a:pt x="83451" y="3568"/>
                  </a:lnTo>
                  <a:lnTo>
                    <a:pt x="83439" y="5118"/>
                  </a:lnTo>
                  <a:lnTo>
                    <a:pt x="83058" y="5676"/>
                  </a:lnTo>
                  <a:lnTo>
                    <a:pt x="82791" y="5816"/>
                  </a:lnTo>
                  <a:lnTo>
                    <a:pt x="82181" y="5816"/>
                  </a:lnTo>
                  <a:lnTo>
                    <a:pt x="81991" y="5753"/>
                  </a:lnTo>
                  <a:lnTo>
                    <a:pt x="81483" y="5384"/>
                  </a:lnTo>
                  <a:lnTo>
                    <a:pt x="81432" y="3568"/>
                  </a:lnTo>
                  <a:lnTo>
                    <a:pt x="81635" y="3060"/>
                  </a:lnTo>
                  <a:lnTo>
                    <a:pt x="81953" y="2832"/>
                  </a:lnTo>
                  <a:lnTo>
                    <a:pt x="82816" y="2832"/>
                  </a:lnTo>
                  <a:lnTo>
                    <a:pt x="83096" y="2984"/>
                  </a:lnTo>
                  <a:lnTo>
                    <a:pt x="83451" y="3568"/>
                  </a:lnTo>
                  <a:lnTo>
                    <a:pt x="83451" y="1739"/>
                  </a:lnTo>
                  <a:lnTo>
                    <a:pt x="82410" y="1701"/>
                  </a:lnTo>
                  <a:lnTo>
                    <a:pt x="82067" y="1816"/>
                  </a:lnTo>
                  <a:lnTo>
                    <a:pt x="81610" y="2159"/>
                  </a:lnTo>
                  <a:lnTo>
                    <a:pt x="81470" y="2336"/>
                  </a:lnTo>
                  <a:lnTo>
                    <a:pt x="81330" y="2540"/>
                  </a:lnTo>
                  <a:lnTo>
                    <a:pt x="81330" y="1816"/>
                  </a:lnTo>
                  <a:lnTo>
                    <a:pt x="80086" y="1816"/>
                  </a:lnTo>
                  <a:lnTo>
                    <a:pt x="80086" y="8712"/>
                  </a:lnTo>
                  <a:lnTo>
                    <a:pt x="81368" y="8712"/>
                  </a:lnTo>
                  <a:lnTo>
                    <a:pt x="81368" y="6134"/>
                  </a:lnTo>
                  <a:lnTo>
                    <a:pt x="81508" y="6337"/>
                  </a:lnTo>
                  <a:lnTo>
                    <a:pt x="81648" y="6502"/>
                  </a:lnTo>
                  <a:lnTo>
                    <a:pt x="82042" y="6807"/>
                  </a:lnTo>
                  <a:lnTo>
                    <a:pt x="82372" y="6896"/>
                  </a:lnTo>
                  <a:lnTo>
                    <a:pt x="83388" y="6896"/>
                  </a:lnTo>
                  <a:lnTo>
                    <a:pt x="83896" y="6680"/>
                  </a:lnTo>
                  <a:lnTo>
                    <a:pt x="84353" y="6134"/>
                  </a:lnTo>
                  <a:lnTo>
                    <a:pt x="84620" y="5816"/>
                  </a:lnTo>
                  <a:lnTo>
                    <a:pt x="84759" y="3060"/>
                  </a:lnTo>
                  <a:close/>
                </a:path>
                <a:path w="90170" h="8889">
                  <a:moveTo>
                    <a:pt x="90017" y="4889"/>
                  </a:moveTo>
                  <a:lnTo>
                    <a:pt x="87706" y="3606"/>
                  </a:lnTo>
                  <a:lnTo>
                    <a:pt x="87261" y="3492"/>
                  </a:lnTo>
                  <a:lnTo>
                    <a:pt x="87007" y="3352"/>
                  </a:lnTo>
                  <a:lnTo>
                    <a:pt x="86944" y="2984"/>
                  </a:lnTo>
                  <a:lnTo>
                    <a:pt x="87236" y="2705"/>
                  </a:lnTo>
                  <a:lnTo>
                    <a:pt x="87439" y="2667"/>
                  </a:lnTo>
                  <a:lnTo>
                    <a:pt x="88061" y="2667"/>
                  </a:lnTo>
                  <a:lnTo>
                    <a:pt x="88303" y="2743"/>
                  </a:lnTo>
                  <a:lnTo>
                    <a:pt x="88519" y="3022"/>
                  </a:lnTo>
                  <a:lnTo>
                    <a:pt x="88569" y="3149"/>
                  </a:lnTo>
                  <a:lnTo>
                    <a:pt x="88582" y="3314"/>
                  </a:lnTo>
                  <a:lnTo>
                    <a:pt x="89890" y="3314"/>
                  </a:lnTo>
                  <a:lnTo>
                    <a:pt x="89827" y="2717"/>
                  </a:lnTo>
                  <a:lnTo>
                    <a:pt x="89598" y="2286"/>
                  </a:lnTo>
                  <a:lnTo>
                    <a:pt x="88823" y="1803"/>
                  </a:lnTo>
                  <a:lnTo>
                    <a:pt x="88315" y="1676"/>
                  </a:lnTo>
                  <a:lnTo>
                    <a:pt x="87058" y="1676"/>
                  </a:lnTo>
                  <a:lnTo>
                    <a:pt x="86550" y="1828"/>
                  </a:lnTo>
                  <a:lnTo>
                    <a:pt x="85826" y="2489"/>
                  </a:lnTo>
                  <a:lnTo>
                    <a:pt x="85648" y="2882"/>
                  </a:lnTo>
                  <a:lnTo>
                    <a:pt x="85648" y="3733"/>
                  </a:lnTo>
                  <a:lnTo>
                    <a:pt x="85763" y="4025"/>
                  </a:lnTo>
                  <a:lnTo>
                    <a:pt x="86233" y="4445"/>
                  </a:lnTo>
                  <a:lnTo>
                    <a:pt x="86626" y="4610"/>
                  </a:lnTo>
                  <a:lnTo>
                    <a:pt x="87960" y="4940"/>
                  </a:lnTo>
                  <a:lnTo>
                    <a:pt x="88417" y="5067"/>
                  </a:lnTo>
                  <a:lnTo>
                    <a:pt x="88646" y="5219"/>
                  </a:lnTo>
                  <a:lnTo>
                    <a:pt x="88709" y="5626"/>
                  </a:lnTo>
                  <a:lnTo>
                    <a:pt x="88341" y="5892"/>
                  </a:lnTo>
                  <a:lnTo>
                    <a:pt x="88138" y="5930"/>
                  </a:lnTo>
                  <a:lnTo>
                    <a:pt x="87452" y="5930"/>
                  </a:lnTo>
                  <a:lnTo>
                    <a:pt x="87147" y="5842"/>
                  </a:lnTo>
                  <a:lnTo>
                    <a:pt x="86906" y="5575"/>
                  </a:lnTo>
                  <a:lnTo>
                    <a:pt x="86842" y="5410"/>
                  </a:lnTo>
                  <a:lnTo>
                    <a:pt x="86817" y="5181"/>
                  </a:lnTo>
                  <a:lnTo>
                    <a:pt x="85496" y="5181"/>
                  </a:lnTo>
                  <a:lnTo>
                    <a:pt x="85496" y="5689"/>
                  </a:lnTo>
                  <a:lnTo>
                    <a:pt x="85686" y="6108"/>
                  </a:lnTo>
                  <a:lnTo>
                    <a:pt x="86436" y="6769"/>
                  </a:lnTo>
                  <a:lnTo>
                    <a:pt x="87007" y="6921"/>
                  </a:lnTo>
                  <a:lnTo>
                    <a:pt x="88544" y="6921"/>
                  </a:lnTo>
                  <a:lnTo>
                    <a:pt x="89115" y="6769"/>
                  </a:lnTo>
                  <a:lnTo>
                    <a:pt x="89839" y="6159"/>
                  </a:lnTo>
                  <a:lnTo>
                    <a:pt x="90017" y="5753"/>
                  </a:lnTo>
                  <a:lnTo>
                    <a:pt x="90017" y="4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91915" y="1633864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5078" y="1648972"/>
              <a:ext cx="30781" cy="2401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076749" y="1649920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3683" y="4406"/>
                  </a:moveTo>
                  <a:lnTo>
                    <a:pt x="3530" y="4114"/>
                  </a:lnTo>
                  <a:lnTo>
                    <a:pt x="3048" y="3797"/>
                  </a:lnTo>
                  <a:lnTo>
                    <a:pt x="2692" y="3670"/>
                  </a:lnTo>
                  <a:lnTo>
                    <a:pt x="1447" y="3365"/>
                  </a:lnTo>
                  <a:lnTo>
                    <a:pt x="1282" y="3302"/>
                  </a:lnTo>
                  <a:lnTo>
                    <a:pt x="977" y="3124"/>
                  </a:lnTo>
                  <a:lnTo>
                    <a:pt x="876" y="2959"/>
                  </a:lnTo>
                  <a:lnTo>
                    <a:pt x="876" y="2590"/>
                  </a:lnTo>
                  <a:lnTo>
                    <a:pt x="952" y="2451"/>
                  </a:lnTo>
                  <a:lnTo>
                    <a:pt x="1244" y="2235"/>
                  </a:lnTo>
                  <a:lnTo>
                    <a:pt x="1460" y="2171"/>
                  </a:lnTo>
                  <a:lnTo>
                    <a:pt x="2171" y="2171"/>
                  </a:lnTo>
                  <a:lnTo>
                    <a:pt x="2819" y="2933"/>
                  </a:lnTo>
                  <a:lnTo>
                    <a:pt x="3517" y="2933"/>
                  </a:lnTo>
                  <a:lnTo>
                    <a:pt x="3530" y="2641"/>
                  </a:lnTo>
                  <a:lnTo>
                    <a:pt x="3441" y="2374"/>
                  </a:lnTo>
                  <a:lnTo>
                    <a:pt x="2959" y="1727"/>
                  </a:lnTo>
                  <a:lnTo>
                    <a:pt x="2476" y="1536"/>
                  </a:lnTo>
                  <a:lnTo>
                    <a:pt x="1295" y="1536"/>
                  </a:lnTo>
                  <a:lnTo>
                    <a:pt x="876" y="1663"/>
                  </a:lnTo>
                  <a:lnTo>
                    <a:pt x="266" y="2184"/>
                  </a:lnTo>
                  <a:lnTo>
                    <a:pt x="127" y="2527"/>
                  </a:lnTo>
                  <a:lnTo>
                    <a:pt x="127" y="3302"/>
                  </a:lnTo>
                  <a:lnTo>
                    <a:pt x="279" y="3594"/>
                  </a:lnTo>
                  <a:lnTo>
                    <a:pt x="787" y="3911"/>
                  </a:lnTo>
                  <a:lnTo>
                    <a:pt x="1066" y="4013"/>
                  </a:lnTo>
                  <a:lnTo>
                    <a:pt x="2362" y="4343"/>
                  </a:lnTo>
                  <a:lnTo>
                    <a:pt x="2578" y="4406"/>
                  </a:lnTo>
                  <a:lnTo>
                    <a:pt x="2857" y="4572"/>
                  </a:lnTo>
                  <a:lnTo>
                    <a:pt x="2933" y="4711"/>
                  </a:lnTo>
                  <a:lnTo>
                    <a:pt x="2933" y="5156"/>
                  </a:lnTo>
                  <a:lnTo>
                    <a:pt x="2832" y="5346"/>
                  </a:lnTo>
                  <a:lnTo>
                    <a:pt x="2413" y="5588"/>
                  </a:lnTo>
                  <a:lnTo>
                    <a:pt x="2159" y="5651"/>
                  </a:lnTo>
                  <a:lnTo>
                    <a:pt x="1422" y="5651"/>
                  </a:lnTo>
                  <a:lnTo>
                    <a:pt x="1092" y="5524"/>
                  </a:lnTo>
                  <a:lnTo>
                    <a:pt x="800" y="5156"/>
                  </a:lnTo>
                  <a:lnTo>
                    <a:pt x="736" y="4965"/>
                  </a:lnTo>
                  <a:lnTo>
                    <a:pt x="711" y="4711"/>
                  </a:lnTo>
                  <a:lnTo>
                    <a:pt x="0" y="4711"/>
                  </a:lnTo>
                  <a:lnTo>
                    <a:pt x="12" y="5156"/>
                  </a:lnTo>
                  <a:lnTo>
                    <a:pt x="165" y="5524"/>
                  </a:lnTo>
                  <a:lnTo>
                    <a:pt x="711" y="6134"/>
                  </a:lnTo>
                  <a:lnTo>
                    <a:pt x="1181" y="6286"/>
                  </a:lnTo>
                  <a:lnTo>
                    <a:pt x="2463" y="6286"/>
                  </a:lnTo>
                  <a:lnTo>
                    <a:pt x="2921" y="6134"/>
                  </a:lnTo>
                  <a:lnTo>
                    <a:pt x="3517" y="5562"/>
                  </a:lnTo>
                  <a:lnTo>
                    <a:pt x="3683" y="5219"/>
                  </a:lnTo>
                  <a:lnTo>
                    <a:pt x="3683" y="4406"/>
                  </a:lnTo>
                  <a:close/>
                </a:path>
                <a:path w="27939" h="6350">
                  <a:moveTo>
                    <a:pt x="8356" y="4114"/>
                  </a:moveTo>
                  <a:lnTo>
                    <a:pt x="7581" y="1917"/>
                  </a:lnTo>
                  <a:lnTo>
                    <a:pt x="7581" y="3530"/>
                  </a:lnTo>
                  <a:lnTo>
                    <a:pt x="5105" y="3530"/>
                  </a:lnTo>
                  <a:lnTo>
                    <a:pt x="5118" y="3200"/>
                  </a:lnTo>
                  <a:lnTo>
                    <a:pt x="5245" y="2832"/>
                  </a:lnTo>
                  <a:lnTo>
                    <a:pt x="5715" y="2336"/>
                  </a:lnTo>
                  <a:lnTo>
                    <a:pt x="6007" y="2209"/>
                  </a:lnTo>
                  <a:lnTo>
                    <a:pt x="6819" y="2209"/>
                  </a:lnTo>
                  <a:lnTo>
                    <a:pt x="7162" y="2387"/>
                  </a:lnTo>
                  <a:lnTo>
                    <a:pt x="7416" y="2832"/>
                  </a:lnTo>
                  <a:lnTo>
                    <a:pt x="7531" y="3136"/>
                  </a:lnTo>
                  <a:lnTo>
                    <a:pt x="7581" y="3530"/>
                  </a:lnTo>
                  <a:lnTo>
                    <a:pt x="7581" y="1917"/>
                  </a:lnTo>
                  <a:lnTo>
                    <a:pt x="7010" y="1625"/>
                  </a:lnTo>
                  <a:lnTo>
                    <a:pt x="6705" y="1549"/>
                  </a:lnTo>
                  <a:lnTo>
                    <a:pt x="5765" y="1549"/>
                  </a:lnTo>
                  <a:lnTo>
                    <a:pt x="5257" y="1778"/>
                  </a:lnTo>
                  <a:lnTo>
                    <a:pt x="4483" y="2667"/>
                  </a:lnTo>
                  <a:lnTo>
                    <a:pt x="4394" y="2946"/>
                  </a:lnTo>
                  <a:lnTo>
                    <a:pt x="4470" y="5257"/>
                  </a:lnTo>
                  <a:lnTo>
                    <a:pt x="5245" y="6070"/>
                  </a:lnTo>
                  <a:lnTo>
                    <a:pt x="5715" y="6273"/>
                  </a:lnTo>
                  <a:lnTo>
                    <a:pt x="6502" y="6273"/>
                  </a:lnTo>
                  <a:lnTo>
                    <a:pt x="8293" y="4711"/>
                  </a:lnTo>
                  <a:lnTo>
                    <a:pt x="7556" y="4711"/>
                  </a:lnTo>
                  <a:lnTo>
                    <a:pt x="7480" y="4940"/>
                  </a:lnTo>
                  <a:lnTo>
                    <a:pt x="7404" y="5080"/>
                  </a:lnTo>
                  <a:lnTo>
                    <a:pt x="7035" y="5486"/>
                  </a:lnTo>
                  <a:lnTo>
                    <a:pt x="6731" y="5613"/>
                  </a:lnTo>
                  <a:lnTo>
                    <a:pt x="5918" y="5613"/>
                  </a:lnTo>
                  <a:lnTo>
                    <a:pt x="5626" y="5486"/>
                  </a:lnTo>
                  <a:lnTo>
                    <a:pt x="5207" y="4940"/>
                  </a:lnTo>
                  <a:lnTo>
                    <a:pt x="5092" y="4114"/>
                  </a:lnTo>
                  <a:lnTo>
                    <a:pt x="8356" y="4114"/>
                  </a:lnTo>
                  <a:close/>
                </a:path>
                <a:path w="27939" h="6350">
                  <a:moveTo>
                    <a:pt x="11468" y="1574"/>
                  </a:moveTo>
                  <a:lnTo>
                    <a:pt x="11239" y="1549"/>
                  </a:lnTo>
                  <a:lnTo>
                    <a:pt x="10922" y="1549"/>
                  </a:lnTo>
                  <a:lnTo>
                    <a:pt x="10668" y="1663"/>
                  </a:lnTo>
                  <a:lnTo>
                    <a:pt x="10210" y="2095"/>
                  </a:lnTo>
                  <a:lnTo>
                    <a:pt x="10071" y="2273"/>
                  </a:lnTo>
                  <a:lnTo>
                    <a:pt x="10007" y="2425"/>
                  </a:lnTo>
                  <a:lnTo>
                    <a:pt x="10007" y="1651"/>
                  </a:lnTo>
                  <a:lnTo>
                    <a:pt x="9296" y="1651"/>
                  </a:lnTo>
                  <a:lnTo>
                    <a:pt x="9296" y="6108"/>
                  </a:lnTo>
                  <a:lnTo>
                    <a:pt x="10045" y="6108"/>
                  </a:lnTo>
                  <a:lnTo>
                    <a:pt x="10045" y="3238"/>
                  </a:lnTo>
                  <a:lnTo>
                    <a:pt x="10147" y="2946"/>
                  </a:lnTo>
                  <a:lnTo>
                    <a:pt x="10553" y="2463"/>
                  </a:lnTo>
                  <a:lnTo>
                    <a:pt x="10833" y="2349"/>
                  </a:lnTo>
                  <a:lnTo>
                    <a:pt x="11214" y="2349"/>
                  </a:lnTo>
                  <a:lnTo>
                    <a:pt x="11468" y="2362"/>
                  </a:lnTo>
                  <a:lnTo>
                    <a:pt x="11468" y="1574"/>
                  </a:lnTo>
                  <a:close/>
                </a:path>
                <a:path w="27939" h="6350">
                  <a:moveTo>
                    <a:pt x="15608" y="0"/>
                  </a:moveTo>
                  <a:lnTo>
                    <a:pt x="14770" y="0"/>
                  </a:lnTo>
                  <a:lnTo>
                    <a:pt x="14770" y="6108"/>
                  </a:lnTo>
                  <a:lnTo>
                    <a:pt x="15608" y="6108"/>
                  </a:lnTo>
                  <a:lnTo>
                    <a:pt x="15608" y="0"/>
                  </a:lnTo>
                  <a:close/>
                </a:path>
                <a:path w="27939" h="6350">
                  <a:moveTo>
                    <a:pt x="21805" y="0"/>
                  </a:moveTo>
                  <a:lnTo>
                    <a:pt x="21018" y="0"/>
                  </a:lnTo>
                  <a:lnTo>
                    <a:pt x="21018" y="4953"/>
                  </a:lnTo>
                  <a:lnTo>
                    <a:pt x="17932" y="0"/>
                  </a:lnTo>
                  <a:lnTo>
                    <a:pt x="16954" y="0"/>
                  </a:lnTo>
                  <a:lnTo>
                    <a:pt x="16954" y="6108"/>
                  </a:lnTo>
                  <a:lnTo>
                    <a:pt x="17741" y="6108"/>
                  </a:lnTo>
                  <a:lnTo>
                    <a:pt x="17741" y="1155"/>
                  </a:lnTo>
                  <a:lnTo>
                    <a:pt x="20878" y="6108"/>
                  </a:lnTo>
                  <a:lnTo>
                    <a:pt x="21805" y="6108"/>
                  </a:lnTo>
                  <a:lnTo>
                    <a:pt x="21805" y="0"/>
                  </a:lnTo>
                  <a:close/>
                </a:path>
                <a:path w="27939" h="6350">
                  <a:moveTo>
                    <a:pt x="27559" y="0"/>
                  </a:moveTo>
                  <a:lnTo>
                    <a:pt x="22593" y="0"/>
                  </a:lnTo>
                  <a:lnTo>
                    <a:pt x="22593" y="723"/>
                  </a:lnTo>
                  <a:lnTo>
                    <a:pt x="24650" y="723"/>
                  </a:lnTo>
                  <a:lnTo>
                    <a:pt x="24650" y="6108"/>
                  </a:lnTo>
                  <a:lnTo>
                    <a:pt x="25488" y="6108"/>
                  </a:lnTo>
                  <a:lnTo>
                    <a:pt x="25488" y="723"/>
                  </a:lnTo>
                  <a:lnTo>
                    <a:pt x="27559" y="723"/>
                  </a:lnTo>
                  <a:lnTo>
                    <a:pt x="27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1979" y="1549798"/>
              <a:ext cx="163494" cy="14798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063464" y="1557044"/>
              <a:ext cx="55880" cy="7620"/>
            </a:xfrm>
            <a:custGeom>
              <a:avLst/>
              <a:gdLst/>
              <a:ahLst/>
              <a:cxnLst/>
              <a:rect l="l" t="t" r="r" b="b"/>
              <a:pathLst>
                <a:path w="55879" h="7619">
                  <a:moveTo>
                    <a:pt x="4470" y="152"/>
                  </a:moveTo>
                  <a:lnTo>
                    <a:pt x="3149" y="152"/>
                  </a:lnTo>
                  <a:lnTo>
                    <a:pt x="3149" y="3162"/>
                  </a:lnTo>
                  <a:lnTo>
                    <a:pt x="3111" y="3429"/>
                  </a:lnTo>
                  <a:lnTo>
                    <a:pt x="2857" y="3975"/>
                  </a:lnTo>
                  <a:lnTo>
                    <a:pt x="2552" y="4152"/>
                  </a:lnTo>
                  <a:lnTo>
                    <a:pt x="1778" y="4152"/>
                  </a:lnTo>
                  <a:lnTo>
                    <a:pt x="1536" y="4025"/>
                  </a:lnTo>
                  <a:lnTo>
                    <a:pt x="1358" y="3632"/>
                  </a:lnTo>
                  <a:lnTo>
                    <a:pt x="1320" y="3429"/>
                  </a:lnTo>
                  <a:lnTo>
                    <a:pt x="1320" y="152"/>
                  </a:lnTo>
                  <a:lnTo>
                    <a:pt x="0" y="152"/>
                  </a:lnTo>
                  <a:lnTo>
                    <a:pt x="0" y="3708"/>
                  </a:lnTo>
                  <a:lnTo>
                    <a:pt x="76" y="4127"/>
                  </a:lnTo>
                  <a:lnTo>
                    <a:pt x="469" y="4953"/>
                  </a:lnTo>
                  <a:lnTo>
                    <a:pt x="952" y="5207"/>
                  </a:lnTo>
                  <a:lnTo>
                    <a:pt x="1943" y="5207"/>
                  </a:lnTo>
                  <a:lnTo>
                    <a:pt x="3213" y="4406"/>
                  </a:lnTo>
                  <a:lnTo>
                    <a:pt x="3213" y="5105"/>
                  </a:lnTo>
                  <a:lnTo>
                    <a:pt x="4470" y="5105"/>
                  </a:lnTo>
                  <a:lnTo>
                    <a:pt x="4470" y="152"/>
                  </a:lnTo>
                  <a:close/>
                </a:path>
                <a:path w="55879" h="7619">
                  <a:moveTo>
                    <a:pt x="9931" y="3238"/>
                  </a:moveTo>
                  <a:lnTo>
                    <a:pt x="7607" y="1955"/>
                  </a:lnTo>
                  <a:lnTo>
                    <a:pt x="7162" y="1841"/>
                  </a:lnTo>
                  <a:lnTo>
                    <a:pt x="6908" y="1701"/>
                  </a:lnTo>
                  <a:lnTo>
                    <a:pt x="6845" y="1320"/>
                  </a:lnTo>
                  <a:lnTo>
                    <a:pt x="7150" y="1041"/>
                  </a:lnTo>
                  <a:lnTo>
                    <a:pt x="7340" y="1003"/>
                  </a:lnTo>
                  <a:lnTo>
                    <a:pt x="7975" y="1003"/>
                  </a:lnTo>
                  <a:lnTo>
                    <a:pt x="8216" y="1092"/>
                  </a:lnTo>
                  <a:lnTo>
                    <a:pt x="8432" y="1371"/>
                  </a:lnTo>
                  <a:lnTo>
                    <a:pt x="8483" y="1498"/>
                  </a:lnTo>
                  <a:lnTo>
                    <a:pt x="8496" y="1663"/>
                  </a:lnTo>
                  <a:lnTo>
                    <a:pt x="9791" y="1663"/>
                  </a:lnTo>
                  <a:lnTo>
                    <a:pt x="9728" y="1054"/>
                  </a:lnTo>
                  <a:lnTo>
                    <a:pt x="9512" y="635"/>
                  </a:lnTo>
                  <a:lnTo>
                    <a:pt x="8724" y="139"/>
                  </a:lnTo>
                  <a:lnTo>
                    <a:pt x="8229" y="12"/>
                  </a:lnTo>
                  <a:lnTo>
                    <a:pt x="6959" y="12"/>
                  </a:lnTo>
                  <a:lnTo>
                    <a:pt x="6451" y="177"/>
                  </a:lnTo>
                  <a:lnTo>
                    <a:pt x="5740" y="838"/>
                  </a:lnTo>
                  <a:lnTo>
                    <a:pt x="5562" y="1231"/>
                  </a:lnTo>
                  <a:lnTo>
                    <a:pt x="5562" y="2070"/>
                  </a:lnTo>
                  <a:lnTo>
                    <a:pt x="5676" y="2374"/>
                  </a:lnTo>
                  <a:lnTo>
                    <a:pt x="6134" y="2781"/>
                  </a:lnTo>
                  <a:lnTo>
                    <a:pt x="6527" y="2959"/>
                  </a:lnTo>
                  <a:lnTo>
                    <a:pt x="7861" y="3289"/>
                  </a:lnTo>
                  <a:lnTo>
                    <a:pt x="8318" y="3416"/>
                  </a:lnTo>
                  <a:lnTo>
                    <a:pt x="8559" y="3556"/>
                  </a:lnTo>
                  <a:lnTo>
                    <a:pt x="8623" y="3975"/>
                  </a:lnTo>
                  <a:lnTo>
                    <a:pt x="8242" y="4229"/>
                  </a:lnTo>
                  <a:lnTo>
                    <a:pt x="8039" y="4267"/>
                  </a:lnTo>
                  <a:lnTo>
                    <a:pt x="7353" y="4267"/>
                  </a:lnTo>
                  <a:lnTo>
                    <a:pt x="7061" y="4191"/>
                  </a:lnTo>
                  <a:lnTo>
                    <a:pt x="6807" y="3924"/>
                  </a:lnTo>
                  <a:lnTo>
                    <a:pt x="6743" y="3759"/>
                  </a:lnTo>
                  <a:lnTo>
                    <a:pt x="6718" y="3530"/>
                  </a:lnTo>
                  <a:lnTo>
                    <a:pt x="5410" y="3530"/>
                  </a:lnTo>
                  <a:lnTo>
                    <a:pt x="5410" y="4025"/>
                  </a:lnTo>
                  <a:lnTo>
                    <a:pt x="5600" y="4457"/>
                  </a:lnTo>
                  <a:lnTo>
                    <a:pt x="6337" y="5105"/>
                  </a:lnTo>
                  <a:lnTo>
                    <a:pt x="6908" y="5270"/>
                  </a:lnTo>
                  <a:lnTo>
                    <a:pt x="8445" y="5270"/>
                  </a:lnTo>
                  <a:lnTo>
                    <a:pt x="9017" y="5118"/>
                  </a:lnTo>
                  <a:lnTo>
                    <a:pt x="9740" y="4495"/>
                  </a:lnTo>
                  <a:lnTo>
                    <a:pt x="9931" y="4089"/>
                  </a:lnTo>
                  <a:lnTo>
                    <a:pt x="9931" y="3238"/>
                  </a:lnTo>
                  <a:close/>
                </a:path>
                <a:path w="55879" h="7619">
                  <a:moveTo>
                    <a:pt x="15176" y="2984"/>
                  </a:moveTo>
                  <a:lnTo>
                    <a:pt x="15163" y="2133"/>
                  </a:lnTo>
                  <a:lnTo>
                    <a:pt x="15062" y="1562"/>
                  </a:lnTo>
                  <a:lnTo>
                    <a:pt x="14960" y="1282"/>
                  </a:lnTo>
                  <a:lnTo>
                    <a:pt x="14833" y="1092"/>
                  </a:lnTo>
                  <a:lnTo>
                    <a:pt x="14554" y="647"/>
                  </a:lnTo>
                  <a:lnTo>
                    <a:pt x="14274" y="406"/>
                  </a:lnTo>
                  <a:lnTo>
                    <a:pt x="13843" y="215"/>
                  </a:lnTo>
                  <a:lnTo>
                    <a:pt x="13843" y="2133"/>
                  </a:lnTo>
                  <a:lnTo>
                    <a:pt x="11823" y="2133"/>
                  </a:lnTo>
                  <a:lnTo>
                    <a:pt x="11874" y="1816"/>
                  </a:lnTo>
                  <a:lnTo>
                    <a:pt x="12001" y="1536"/>
                  </a:lnTo>
                  <a:lnTo>
                    <a:pt x="12306" y="1181"/>
                  </a:lnTo>
                  <a:lnTo>
                    <a:pt x="12534" y="1092"/>
                  </a:lnTo>
                  <a:lnTo>
                    <a:pt x="13106" y="1092"/>
                  </a:lnTo>
                  <a:lnTo>
                    <a:pt x="13347" y="1181"/>
                  </a:lnTo>
                  <a:lnTo>
                    <a:pt x="13716" y="1536"/>
                  </a:lnTo>
                  <a:lnTo>
                    <a:pt x="13817" y="1816"/>
                  </a:lnTo>
                  <a:lnTo>
                    <a:pt x="13843" y="2133"/>
                  </a:lnTo>
                  <a:lnTo>
                    <a:pt x="13843" y="215"/>
                  </a:lnTo>
                  <a:lnTo>
                    <a:pt x="13614" y="101"/>
                  </a:lnTo>
                  <a:lnTo>
                    <a:pt x="13246" y="25"/>
                  </a:lnTo>
                  <a:lnTo>
                    <a:pt x="12141" y="25"/>
                  </a:lnTo>
                  <a:lnTo>
                    <a:pt x="11582" y="254"/>
                  </a:lnTo>
                  <a:lnTo>
                    <a:pt x="10782" y="1092"/>
                  </a:lnTo>
                  <a:lnTo>
                    <a:pt x="10668" y="1282"/>
                  </a:lnTo>
                  <a:lnTo>
                    <a:pt x="10566" y="1612"/>
                  </a:lnTo>
                  <a:lnTo>
                    <a:pt x="10617" y="3949"/>
                  </a:lnTo>
                  <a:lnTo>
                    <a:pt x="10731" y="4254"/>
                  </a:lnTo>
                  <a:lnTo>
                    <a:pt x="11696" y="5067"/>
                  </a:lnTo>
                  <a:lnTo>
                    <a:pt x="12255" y="5270"/>
                  </a:lnTo>
                  <a:lnTo>
                    <a:pt x="13639" y="5270"/>
                  </a:lnTo>
                  <a:lnTo>
                    <a:pt x="14236" y="5029"/>
                  </a:lnTo>
                  <a:lnTo>
                    <a:pt x="14947" y="4216"/>
                  </a:lnTo>
                  <a:lnTo>
                    <a:pt x="15087" y="3949"/>
                  </a:lnTo>
                  <a:lnTo>
                    <a:pt x="15125" y="3657"/>
                  </a:lnTo>
                  <a:lnTo>
                    <a:pt x="13804" y="3657"/>
                  </a:lnTo>
                  <a:lnTo>
                    <a:pt x="13614" y="3949"/>
                  </a:lnTo>
                  <a:lnTo>
                    <a:pt x="13398" y="4140"/>
                  </a:lnTo>
                  <a:lnTo>
                    <a:pt x="13169" y="4216"/>
                  </a:lnTo>
                  <a:lnTo>
                    <a:pt x="12661" y="4216"/>
                  </a:lnTo>
                  <a:lnTo>
                    <a:pt x="12446" y="4152"/>
                  </a:lnTo>
                  <a:lnTo>
                    <a:pt x="11976" y="3835"/>
                  </a:lnTo>
                  <a:lnTo>
                    <a:pt x="11887" y="3657"/>
                  </a:lnTo>
                  <a:lnTo>
                    <a:pt x="11798" y="2984"/>
                  </a:lnTo>
                  <a:lnTo>
                    <a:pt x="15176" y="2984"/>
                  </a:lnTo>
                  <a:close/>
                </a:path>
                <a:path w="55879" h="7619">
                  <a:moveTo>
                    <a:pt x="18923" y="50"/>
                  </a:moveTo>
                  <a:lnTo>
                    <a:pt x="18351" y="38"/>
                  </a:lnTo>
                  <a:lnTo>
                    <a:pt x="18046" y="139"/>
                  </a:lnTo>
                  <a:lnTo>
                    <a:pt x="17653" y="469"/>
                  </a:lnTo>
                  <a:lnTo>
                    <a:pt x="17475" y="685"/>
                  </a:lnTo>
                  <a:lnTo>
                    <a:pt x="17272" y="1016"/>
                  </a:lnTo>
                  <a:lnTo>
                    <a:pt x="17272" y="152"/>
                  </a:lnTo>
                  <a:lnTo>
                    <a:pt x="16040" y="152"/>
                  </a:lnTo>
                  <a:lnTo>
                    <a:pt x="16040" y="5105"/>
                  </a:lnTo>
                  <a:lnTo>
                    <a:pt x="17348" y="5105"/>
                  </a:lnTo>
                  <a:lnTo>
                    <a:pt x="17348" y="2349"/>
                  </a:lnTo>
                  <a:lnTo>
                    <a:pt x="17399" y="2057"/>
                  </a:lnTo>
                  <a:lnTo>
                    <a:pt x="17678" y="1511"/>
                  </a:lnTo>
                  <a:lnTo>
                    <a:pt x="18021" y="1346"/>
                  </a:lnTo>
                  <a:lnTo>
                    <a:pt x="18542" y="1346"/>
                  </a:lnTo>
                  <a:lnTo>
                    <a:pt x="18923" y="1371"/>
                  </a:lnTo>
                  <a:lnTo>
                    <a:pt x="18923" y="50"/>
                  </a:lnTo>
                  <a:close/>
                </a:path>
                <a:path w="55879" h="7619">
                  <a:moveTo>
                    <a:pt x="24244" y="5803"/>
                  </a:moveTo>
                  <a:lnTo>
                    <a:pt x="19075" y="5803"/>
                  </a:lnTo>
                  <a:lnTo>
                    <a:pt x="19075" y="6273"/>
                  </a:lnTo>
                  <a:lnTo>
                    <a:pt x="24244" y="6273"/>
                  </a:lnTo>
                  <a:lnTo>
                    <a:pt x="24244" y="5803"/>
                  </a:lnTo>
                  <a:close/>
                </a:path>
                <a:path w="55879" h="7619">
                  <a:moveTo>
                    <a:pt x="29324" y="152"/>
                  </a:moveTo>
                  <a:lnTo>
                    <a:pt x="28054" y="152"/>
                  </a:lnTo>
                  <a:lnTo>
                    <a:pt x="28054" y="876"/>
                  </a:lnTo>
                  <a:lnTo>
                    <a:pt x="27952" y="698"/>
                  </a:lnTo>
                  <a:lnTo>
                    <a:pt x="27952" y="1778"/>
                  </a:lnTo>
                  <a:lnTo>
                    <a:pt x="27952" y="3467"/>
                  </a:lnTo>
                  <a:lnTo>
                    <a:pt x="27533" y="3924"/>
                  </a:lnTo>
                  <a:lnTo>
                    <a:pt x="27279" y="4038"/>
                  </a:lnTo>
                  <a:lnTo>
                    <a:pt x="26517" y="4038"/>
                  </a:lnTo>
                  <a:lnTo>
                    <a:pt x="26200" y="3835"/>
                  </a:lnTo>
                  <a:lnTo>
                    <a:pt x="26022" y="3403"/>
                  </a:lnTo>
                  <a:lnTo>
                    <a:pt x="25908" y="2133"/>
                  </a:lnTo>
                  <a:lnTo>
                    <a:pt x="26187" y="1384"/>
                  </a:lnTo>
                  <a:lnTo>
                    <a:pt x="26504" y="1168"/>
                  </a:lnTo>
                  <a:lnTo>
                    <a:pt x="27292" y="1168"/>
                  </a:lnTo>
                  <a:lnTo>
                    <a:pt x="27559" y="1295"/>
                  </a:lnTo>
                  <a:lnTo>
                    <a:pt x="27952" y="1778"/>
                  </a:lnTo>
                  <a:lnTo>
                    <a:pt x="27952" y="698"/>
                  </a:lnTo>
                  <a:lnTo>
                    <a:pt x="27863" y="520"/>
                  </a:lnTo>
                  <a:lnTo>
                    <a:pt x="27622" y="292"/>
                  </a:lnTo>
                  <a:lnTo>
                    <a:pt x="27114" y="76"/>
                  </a:lnTo>
                  <a:lnTo>
                    <a:pt x="26898" y="38"/>
                  </a:lnTo>
                  <a:lnTo>
                    <a:pt x="25971" y="38"/>
                  </a:lnTo>
                  <a:lnTo>
                    <a:pt x="25476" y="279"/>
                  </a:lnTo>
                  <a:lnTo>
                    <a:pt x="24815" y="1168"/>
                  </a:lnTo>
                  <a:lnTo>
                    <a:pt x="24701" y="1384"/>
                  </a:lnTo>
                  <a:lnTo>
                    <a:pt x="24574" y="1778"/>
                  </a:lnTo>
                  <a:lnTo>
                    <a:pt x="24676" y="3835"/>
                  </a:lnTo>
                  <a:lnTo>
                    <a:pt x="24765" y="4038"/>
                  </a:lnTo>
                  <a:lnTo>
                    <a:pt x="25488" y="4902"/>
                  </a:lnTo>
                  <a:lnTo>
                    <a:pt x="25996" y="5130"/>
                  </a:lnTo>
                  <a:lnTo>
                    <a:pt x="27038" y="5130"/>
                  </a:lnTo>
                  <a:lnTo>
                    <a:pt x="27381" y="5029"/>
                  </a:lnTo>
                  <a:lnTo>
                    <a:pt x="27787" y="4724"/>
                  </a:lnTo>
                  <a:lnTo>
                    <a:pt x="27914" y="4559"/>
                  </a:lnTo>
                  <a:lnTo>
                    <a:pt x="28041" y="4356"/>
                  </a:lnTo>
                  <a:lnTo>
                    <a:pt x="27978" y="5486"/>
                  </a:lnTo>
                  <a:lnTo>
                    <a:pt x="27724" y="5994"/>
                  </a:lnTo>
                  <a:lnTo>
                    <a:pt x="27419" y="6146"/>
                  </a:lnTo>
                  <a:lnTo>
                    <a:pt x="26619" y="6146"/>
                  </a:lnTo>
                  <a:lnTo>
                    <a:pt x="26377" y="6083"/>
                  </a:lnTo>
                  <a:lnTo>
                    <a:pt x="26162" y="5905"/>
                  </a:lnTo>
                  <a:lnTo>
                    <a:pt x="26073" y="5638"/>
                  </a:lnTo>
                  <a:lnTo>
                    <a:pt x="24663" y="5638"/>
                  </a:lnTo>
                  <a:lnTo>
                    <a:pt x="24701" y="6146"/>
                  </a:lnTo>
                  <a:lnTo>
                    <a:pt x="24917" y="6502"/>
                  </a:lnTo>
                  <a:lnTo>
                    <a:pt x="25717" y="7010"/>
                  </a:lnTo>
                  <a:lnTo>
                    <a:pt x="26238" y="7124"/>
                  </a:lnTo>
                  <a:lnTo>
                    <a:pt x="27914" y="7124"/>
                  </a:lnTo>
                  <a:lnTo>
                    <a:pt x="28625" y="6845"/>
                  </a:lnTo>
                  <a:lnTo>
                    <a:pt x="29095" y="6146"/>
                  </a:lnTo>
                  <a:lnTo>
                    <a:pt x="29197" y="5994"/>
                  </a:lnTo>
                  <a:lnTo>
                    <a:pt x="29324" y="4356"/>
                  </a:lnTo>
                  <a:lnTo>
                    <a:pt x="29324" y="4038"/>
                  </a:lnTo>
                  <a:lnTo>
                    <a:pt x="29324" y="1168"/>
                  </a:lnTo>
                  <a:lnTo>
                    <a:pt x="29324" y="876"/>
                  </a:lnTo>
                  <a:lnTo>
                    <a:pt x="29324" y="152"/>
                  </a:lnTo>
                  <a:close/>
                </a:path>
                <a:path w="55879" h="7619">
                  <a:moveTo>
                    <a:pt x="33388" y="50"/>
                  </a:moveTo>
                  <a:lnTo>
                    <a:pt x="32829" y="38"/>
                  </a:lnTo>
                  <a:lnTo>
                    <a:pt x="32512" y="139"/>
                  </a:lnTo>
                  <a:lnTo>
                    <a:pt x="32118" y="469"/>
                  </a:lnTo>
                  <a:lnTo>
                    <a:pt x="31940" y="685"/>
                  </a:lnTo>
                  <a:lnTo>
                    <a:pt x="31750" y="1016"/>
                  </a:lnTo>
                  <a:lnTo>
                    <a:pt x="31750" y="152"/>
                  </a:lnTo>
                  <a:lnTo>
                    <a:pt x="30518" y="152"/>
                  </a:lnTo>
                  <a:lnTo>
                    <a:pt x="30518" y="5105"/>
                  </a:lnTo>
                  <a:lnTo>
                    <a:pt x="31813" y="5105"/>
                  </a:lnTo>
                  <a:lnTo>
                    <a:pt x="31813" y="2349"/>
                  </a:lnTo>
                  <a:lnTo>
                    <a:pt x="31864" y="2057"/>
                  </a:lnTo>
                  <a:lnTo>
                    <a:pt x="32143" y="1511"/>
                  </a:lnTo>
                  <a:lnTo>
                    <a:pt x="32499" y="1346"/>
                  </a:lnTo>
                  <a:lnTo>
                    <a:pt x="33007" y="1346"/>
                  </a:lnTo>
                  <a:lnTo>
                    <a:pt x="33388" y="1371"/>
                  </a:lnTo>
                  <a:lnTo>
                    <a:pt x="33388" y="50"/>
                  </a:lnTo>
                  <a:close/>
                </a:path>
                <a:path w="55879" h="7619">
                  <a:moveTo>
                    <a:pt x="38836" y="1765"/>
                  </a:moveTo>
                  <a:lnTo>
                    <a:pt x="38684" y="1308"/>
                  </a:lnTo>
                  <a:lnTo>
                    <a:pt x="38519" y="1092"/>
                  </a:lnTo>
                  <a:lnTo>
                    <a:pt x="37858" y="254"/>
                  </a:lnTo>
                  <a:lnTo>
                    <a:pt x="37439" y="88"/>
                  </a:lnTo>
                  <a:lnTo>
                    <a:pt x="37439" y="1765"/>
                  </a:lnTo>
                  <a:lnTo>
                    <a:pt x="37439" y="3517"/>
                  </a:lnTo>
                  <a:lnTo>
                    <a:pt x="37033" y="4064"/>
                  </a:lnTo>
                  <a:lnTo>
                    <a:pt x="36741" y="4191"/>
                  </a:lnTo>
                  <a:lnTo>
                    <a:pt x="35979" y="4191"/>
                  </a:lnTo>
                  <a:lnTo>
                    <a:pt x="35687" y="4064"/>
                  </a:lnTo>
                  <a:lnTo>
                    <a:pt x="35280" y="3517"/>
                  </a:lnTo>
                  <a:lnTo>
                    <a:pt x="35280" y="1765"/>
                  </a:lnTo>
                  <a:lnTo>
                    <a:pt x="35699" y="1219"/>
                  </a:lnTo>
                  <a:lnTo>
                    <a:pt x="35979" y="1092"/>
                  </a:lnTo>
                  <a:lnTo>
                    <a:pt x="36741" y="1092"/>
                  </a:lnTo>
                  <a:lnTo>
                    <a:pt x="37020" y="1219"/>
                  </a:lnTo>
                  <a:lnTo>
                    <a:pt x="37439" y="1765"/>
                  </a:lnTo>
                  <a:lnTo>
                    <a:pt x="37439" y="88"/>
                  </a:lnTo>
                  <a:lnTo>
                    <a:pt x="37223" y="0"/>
                  </a:lnTo>
                  <a:lnTo>
                    <a:pt x="35509" y="0"/>
                  </a:lnTo>
                  <a:lnTo>
                    <a:pt x="34886" y="254"/>
                  </a:lnTo>
                  <a:lnTo>
                    <a:pt x="34048" y="1308"/>
                  </a:lnTo>
                  <a:lnTo>
                    <a:pt x="33896" y="1765"/>
                  </a:lnTo>
                  <a:lnTo>
                    <a:pt x="33985" y="3784"/>
                  </a:lnTo>
                  <a:lnTo>
                    <a:pt x="34099" y="4064"/>
                  </a:lnTo>
                  <a:lnTo>
                    <a:pt x="34886" y="5016"/>
                  </a:lnTo>
                  <a:lnTo>
                    <a:pt x="35521" y="5270"/>
                  </a:lnTo>
                  <a:lnTo>
                    <a:pt x="37223" y="5270"/>
                  </a:lnTo>
                  <a:lnTo>
                    <a:pt x="37858" y="5016"/>
                  </a:lnTo>
                  <a:lnTo>
                    <a:pt x="38519" y="4191"/>
                  </a:lnTo>
                  <a:lnTo>
                    <a:pt x="38633" y="4064"/>
                  </a:lnTo>
                  <a:lnTo>
                    <a:pt x="38760" y="3784"/>
                  </a:lnTo>
                  <a:lnTo>
                    <a:pt x="38836" y="1765"/>
                  </a:lnTo>
                  <a:close/>
                </a:path>
                <a:path w="55879" h="7619">
                  <a:moveTo>
                    <a:pt x="44259" y="152"/>
                  </a:moveTo>
                  <a:lnTo>
                    <a:pt x="42938" y="152"/>
                  </a:lnTo>
                  <a:lnTo>
                    <a:pt x="42938" y="3162"/>
                  </a:lnTo>
                  <a:lnTo>
                    <a:pt x="42900" y="3429"/>
                  </a:lnTo>
                  <a:lnTo>
                    <a:pt x="42646" y="3975"/>
                  </a:lnTo>
                  <a:lnTo>
                    <a:pt x="42354" y="4152"/>
                  </a:lnTo>
                  <a:lnTo>
                    <a:pt x="41567" y="4152"/>
                  </a:lnTo>
                  <a:lnTo>
                    <a:pt x="41325" y="4025"/>
                  </a:lnTo>
                  <a:lnTo>
                    <a:pt x="41148" y="3632"/>
                  </a:lnTo>
                  <a:lnTo>
                    <a:pt x="41109" y="3429"/>
                  </a:lnTo>
                  <a:lnTo>
                    <a:pt x="41109" y="152"/>
                  </a:lnTo>
                  <a:lnTo>
                    <a:pt x="39789" y="152"/>
                  </a:lnTo>
                  <a:lnTo>
                    <a:pt x="39789" y="3708"/>
                  </a:lnTo>
                  <a:lnTo>
                    <a:pt x="39865" y="4127"/>
                  </a:lnTo>
                  <a:lnTo>
                    <a:pt x="40259" y="4953"/>
                  </a:lnTo>
                  <a:lnTo>
                    <a:pt x="40741" y="5207"/>
                  </a:lnTo>
                  <a:lnTo>
                    <a:pt x="41732" y="5207"/>
                  </a:lnTo>
                  <a:lnTo>
                    <a:pt x="43002" y="4406"/>
                  </a:lnTo>
                  <a:lnTo>
                    <a:pt x="43002" y="5105"/>
                  </a:lnTo>
                  <a:lnTo>
                    <a:pt x="44259" y="5105"/>
                  </a:lnTo>
                  <a:lnTo>
                    <a:pt x="44259" y="152"/>
                  </a:lnTo>
                  <a:close/>
                </a:path>
                <a:path w="55879" h="7619">
                  <a:moveTo>
                    <a:pt x="50139" y="1397"/>
                  </a:moveTo>
                  <a:lnTo>
                    <a:pt x="50063" y="1181"/>
                  </a:lnTo>
                  <a:lnTo>
                    <a:pt x="49834" y="889"/>
                  </a:lnTo>
                  <a:lnTo>
                    <a:pt x="49250" y="266"/>
                  </a:lnTo>
                  <a:lnTo>
                    <a:pt x="48818" y="88"/>
                  </a:lnTo>
                  <a:lnTo>
                    <a:pt x="48818" y="1917"/>
                  </a:lnTo>
                  <a:lnTo>
                    <a:pt x="48818" y="3467"/>
                  </a:lnTo>
                  <a:lnTo>
                    <a:pt x="48437" y="4025"/>
                  </a:lnTo>
                  <a:lnTo>
                    <a:pt x="48171" y="4165"/>
                  </a:lnTo>
                  <a:lnTo>
                    <a:pt x="47561" y="4165"/>
                  </a:lnTo>
                  <a:lnTo>
                    <a:pt x="47371" y="4102"/>
                  </a:lnTo>
                  <a:lnTo>
                    <a:pt x="46850" y="3721"/>
                  </a:lnTo>
                  <a:lnTo>
                    <a:pt x="46812" y="1917"/>
                  </a:lnTo>
                  <a:lnTo>
                    <a:pt x="47015" y="1397"/>
                  </a:lnTo>
                  <a:lnTo>
                    <a:pt x="47332" y="1181"/>
                  </a:lnTo>
                  <a:lnTo>
                    <a:pt x="48196" y="1181"/>
                  </a:lnTo>
                  <a:lnTo>
                    <a:pt x="48475" y="1320"/>
                  </a:lnTo>
                  <a:lnTo>
                    <a:pt x="48818" y="1917"/>
                  </a:lnTo>
                  <a:lnTo>
                    <a:pt x="48818" y="88"/>
                  </a:lnTo>
                  <a:lnTo>
                    <a:pt x="47777" y="50"/>
                  </a:lnTo>
                  <a:lnTo>
                    <a:pt x="47434" y="152"/>
                  </a:lnTo>
                  <a:lnTo>
                    <a:pt x="46990" y="508"/>
                  </a:lnTo>
                  <a:lnTo>
                    <a:pt x="46837" y="673"/>
                  </a:lnTo>
                  <a:lnTo>
                    <a:pt x="46697" y="889"/>
                  </a:lnTo>
                  <a:lnTo>
                    <a:pt x="46697" y="152"/>
                  </a:lnTo>
                  <a:lnTo>
                    <a:pt x="45466" y="152"/>
                  </a:lnTo>
                  <a:lnTo>
                    <a:pt x="45466" y="7048"/>
                  </a:lnTo>
                  <a:lnTo>
                    <a:pt x="46748" y="7048"/>
                  </a:lnTo>
                  <a:lnTo>
                    <a:pt x="46748" y="4470"/>
                  </a:lnTo>
                  <a:lnTo>
                    <a:pt x="46888" y="4686"/>
                  </a:lnTo>
                  <a:lnTo>
                    <a:pt x="47028" y="4838"/>
                  </a:lnTo>
                  <a:lnTo>
                    <a:pt x="47421" y="5143"/>
                  </a:lnTo>
                  <a:lnTo>
                    <a:pt x="47752" y="5245"/>
                  </a:lnTo>
                  <a:lnTo>
                    <a:pt x="48768" y="5245"/>
                  </a:lnTo>
                  <a:lnTo>
                    <a:pt x="49263" y="5016"/>
                  </a:lnTo>
                  <a:lnTo>
                    <a:pt x="49733" y="4470"/>
                  </a:lnTo>
                  <a:lnTo>
                    <a:pt x="49999" y="4165"/>
                  </a:lnTo>
                  <a:lnTo>
                    <a:pt x="50139" y="1397"/>
                  </a:lnTo>
                  <a:close/>
                </a:path>
                <a:path w="55879" h="7619">
                  <a:moveTo>
                    <a:pt x="55397" y="3238"/>
                  </a:moveTo>
                  <a:lnTo>
                    <a:pt x="53086" y="1955"/>
                  </a:lnTo>
                  <a:lnTo>
                    <a:pt x="52628" y="1841"/>
                  </a:lnTo>
                  <a:lnTo>
                    <a:pt x="52387" y="1701"/>
                  </a:lnTo>
                  <a:lnTo>
                    <a:pt x="52324" y="1320"/>
                  </a:lnTo>
                  <a:lnTo>
                    <a:pt x="52616" y="1041"/>
                  </a:lnTo>
                  <a:lnTo>
                    <a:pt x="52819" y="1003"/>
                  </a:lnTo>
                  <a:lnTo>
                    <a:pt x="53441" y="1003"/>
                  </a:lnTo>
                  <a:lnTo>
                    <a:pt x="53682" y="1092"/>
                  </a:lnTo>
                  <a:lnTo>
                    <a:pt x="53898" y="1371"/>
                  </a:lnTo>
                  <a:lnTo>
                    <a:pt x="53949" y="1498"/>
                  </a:lnTo>
                  <a:lnTo>
                    <a:pt x="53962" y="1663"/>
                  </a:lnTo>
                  <a:lnTo>
                    <a:pt x="55257" y="1663"/>
                  </a:lnTo>
                  <a:lnTo>
                    <a:pt x="55206" y="1054"/>
                  </a:lnTo>
                  <a:lnTo>
                    <a:pt x="54978" y="635"/>
                  </a:lnTo>
                  <a:lnTo>
                    <a:pt x="54203" y="139"/>
                  </a:lnTo>
                  <a:lnTo>
                    <a:pt x="53695" y="12"/>
                  </a:lnTo>
                  <a:lnTo>
                    <a:pt x="52438" y="12"/>
                  </a:lnTo>
                  <a:lnTo>
                    <a:pt x="51930" y="177"/>
                  </a:lnTo>
                  <a:lnTo>
                    <a:pt x="51206" y="838"/>
                  </a:lnTo>
                  <a:lnTo>
                    <a:pt x="51028" y="1231"/>
                  </a:lnTo>
                  <a:lnTo>
                    <a:pt x="51028" y="2070"/>
                  </a:lnTo>
                  <a:lnTo>
                    <a:pt x="51142" y="2374"/>
                  </a:lnTo>
                  <a:lnTo>
                    <a:pt x="51600" y="2781"/>
                  </a:lnTo>
                  <a:lnTo>
                    <a:pt x="51993" y="2959"/>
                  </a:lnTo>
                  <a:lnTo>
                    <a:pt x="53340" y="3289"/>
                  </a:lnTo>
                  <a:lnTo>
                    <a:pt x="53784" y="3416"/>
                  </a:lnTo>
                  <a:lnTo>
                    <a:pt x="54025" y="3556"/>
                  </a:lnTo>
                  <a:lnTo>
                    <a:pt x="54089" y="3975"/>
                  </a:lnTo>
                  <a:lnTo>
                    <a:pt x="53708" y="4229"/>
                  </a:lnTo>
                  <a:lnTo>
                    <a:pt x="53505" y="4267"/>
                  </a:lnTo>
                  <a:lnTo>
                    <a:pt x="52832" y="4267"/>
                  </a:lnTo>
                  <a:lnTo>
                    <a:pt x="52527" y="4191"/>
                  </a:lnTo>
                  <a:lnTo>
                    <a:pt x="52273" y="3924"/>
                  </a:lnTo>
                  <a:lnTo>
                    <a:pt x="52222" y="3759"/>
                  </a:lnTo>
                  <a:lnTo>
                    <a:pt x="52197" y="3530"/>
                  </a:lnTo>
                  <a:lnTo>
                    <a:pt x="50876" y="3530"/>
                  </a:lnTo>
                  <a:lnTo>
                    <a:pt x="50876" y="4025"/>
                  </a:lnTo>
                  <a:lnTo>
                    <a:pt x="51066" y="4457"/>
                  </a:lnTo>
                  <a:lnTo>
                    <a:pt x="51803" y="5105"/>
                  </a:lnTo>
                  <a:lnTo>
                    <a:pt x="52374" y="5270"/>
                  </a:lnTo>
                  <a:lnTo>
                    <a:pt x="53924" y="5270"/>
                  </a:lnTo>
                  <a:lnTo>
                    <a:pt x="54483" y="5118"/>
                  </a:lnTo>
                  <a:lnTo>
                    <a:pt x="55219" y="4495"/>
                  </a:lnTo>
                  <a:lnTo>
                    <a:pt x="55397" y="4089"/>
                  </a:lnTo>
                  <a:lnTo>
                    <a:pt x="55397" y="3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92689" y="155638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55679" y="1573974"/>
              <a:ext cx="22860" cy="6985"/>
            </a:xfrm>
            <a:custGeom>
              <a:avLst/>
              <a:gdLst/>
              <a:ahLst/>
              <a:cxnLst/>
              <a:rect l="l" t="t" r="r" b="b"/>
              <a:pathLst>
                <a:path w="22860" h="6984">
                  <a:moveTo>
                    <a:pt x="3581" y="127"/>
                  </a:moveTo>
                  <a:lnTo>
                    <a:pt x="2832" y="127"/>
                  </a:lnTo>
                  <a:lnTo>
                    <a:pt x="2832" y="2743"/>
                  </a:lnTo>
                  <a:lnTo>
                    <a:pt x="2781" y="3086"/>
                  </a:lnTo>
                  <a:lnTo>
                    <a:pt x="2489" y="3810"/>
                  </a:lnTo>
                  <a:lnTo>
                    <a:pt x="2133" y="4038"/>
                  </a:lnTo>
                  <a:lnTo>
                    <a:pt x="1257" y="4038"/>
                  </a:lnTo>
                  <a:lnTo>
                    <a:pt x="1003" y="3911"/>
                  </a:lnTo>
                  <a:lnTo>
                    <a:pt x="800" y="3492"/>
                  </a:lnTo>
                  <a:lnTo>
                    <a:pt x="762" y="3314"/>
                  </a:lnTo>
                  <a:lnTo>
                    <a:pt x="762" y="127"/>
                  </a:lnTo>
                  <a:lnTo>
                    <a:pt x="0" y="127"/>
                  </a:lnTo>
                  <a:lnTo>
                    <a:pt x="0" y="3530"/>
                  </a:lnTo>
                  <a:lnTo>
                    <a:pt x="63" y="3835"/>
                  </a:lnTo>
                  <a:lnTo>
                    <a:pt x="419" y="4495"/>
                  </a:lnTo>
                  <a:lnTo>
                    <a:pt x="850" y="4699"/>
                  </a:lnTo>
                  <a:lnTo>
                    <a:pt x="1892" y="4699"/>
                  </a:lnTo>
                  <a:lnTo>
                    <a:pt x="2235" y="4584"/>
                  </a:lnTo>
                  <a:lnTo>
                    <a:pt x="2667" y="4229"/>
                  </a:lnTo>
                  <a:lnTo>
                    <a:pt x="2794" y="4089"/>
                  </a:lnTo>
                  <a:lnTo>
                    <a:pt x="2882" y="3924"/>
                  </a:lnTo>
                  <a:lnTo>
                    <a:pt x="2870" y="4584"/>
                  </a:lnTo>
                  <a:lnTo>
                    <a:pt x="3581" y="4584"/>
                  </a:lnTo>
                  <a:lnTo>
                    <a:pt x="3581" y="127"/>
                  </a:lnTo>
                  <a:close/>
                </a:path>
                <a:path w="22860" h="6984">
                  <a:moveTo>
                    <a:pt x="8369" y="165"/>
                  </a:moveTo>
                  <a:lnTo>
                    <a:pt x="7670" y="165"/>
                  </a:lnTo>
                  <a:lnTo>
                    <a:pt x="7670" y="723"/>
                  </a:lnTo>
                  <a:lnTo>
                    <a:pt x="7556" y="571"/>
                  </a:lnTo>
                  <a:lnTo>
                    <a:pt x="7556" y="1371"/>
                  </a:lnTo>
                  <a:lnTo>
                    <a:pt x="7454" y="3365"/>
                  </a:lnTo>
                  <a:lnTo>
                    <a:pt x="7277" y="3784"/>
                  </a:lnTo>
                  <a:lnTo>
                    <a:pt x="6896" y="4025"/>
                  </a:lnTo>
                  <a:lnTo>
                    <a:pt x="6007" y="4025"/>
                  </a:lnTo>
                  <a:lnTo>
                    <a:pt x="5740" y="3886"/>
                  </a:lnTo>
                  <a:lnTo>
                    <a:pt x="5334" y="3365"/>
                  </a:lnTo>
                  <a:lnTo>
                    <a:pt x="5295" y="1676"/>
                  </a:lnTo>
                  <a:lnTo>
                    <a:pt x="5575" y="952"/>
                  </a:lnTo>
                  <a:lnTo>
                    <a:pt x="5930" y="698"/>
                  </a:lnTo>
                  <a:lnTo>
                    <a:pt x="6819" y="698"/>
                  </a:lnTo>
                  <a:lnTo>
                    <a:pt x="7112" y="838"/>
                  </a:lnTo>
                  <a:lnTo>
                    <a:pt x="7556" y="1371"/>
                  </a:lnTo>
                  <a:lnTo>
                    <a:pt x="7556" y="571"/>
                  </a:lnTo>
                  <a:lnTo>
                    <a:pt x="7378" y="406"/>
                  </a:lnTo>
                  <a:lnTo>
                    <a:pt x="6985" y="127"/>
                  </a:lnTo>
                  <a:lnTo>
                    <a:pt x="6680" y="38"/>
                  </a:lnTo>
                  <a:lnTo>
                    <a:pt x="5803" y="38"/>
                  </a:lnTo>
                  <a:lnTo>
                    <a:pt x="5372" y="254"/>
                  </a:lnTo>
                  <a:lnTo>
                    <a:pt x="4635" y="1104"/>
                  </a:lnTo>
                  <a:lnTo>
                    <a:pt x="4546" y="1371"/>
                  </a:lnTo>
                  <a:lnTo>
                    <a:pt x="4635" y="3784"/>
                  </a:lnTo>
                  <a:lnTo>
                    <a:pt x="5359" y="4457"/>
                  </a:lnTo>
                  <a:lnTo>
                    <a:pt x="5778" y="4635"/>
                  </a:lnTo>
                  <a:lnTo>
                    <a:pt x="6616" y="4635"/>
                  </a:lnTo>
                  <a:lnTo>
                    <a:pt x="7645" y="3962"/>
                  </a:lnTo>
                  <a:lnTo>
                    <a:pt x="7543" y="5130"/>
                  </a:lnTo>
                  <a:lnTo>
                    <a:pt x="7315" y="5638"/>
                  </a:lnTo>
                  <a:lnTo>
                    <a:pt x="6946" y="5842"/>
                  </a:lnTo>
                  <a:lnTo>
                    <a:pt x="6007" y="5842"/>
                  </a:lnTo>
                  <a:lnTo>
                    <a:pt x="5740" y="5765"/>
                  </a:lnTo>
                  <a:lnTo>
                    <a:pt x="5461" y="5486"/>
                  </a:lnTo>
                  <a:lnTo>
                    <a:pt x="5359" y="5130"/>
                  </a:lnTo>
                  <a:lnTo>
                    <a:pt x="4597" y="5130"/>
                  </a:lnTo>
                  <a:lnTo>
                    <a:pt x="4660" y="5638"/>
                  </a:lnTo>
                  <a:lnTo>
                    <a:pt x="4813" y="5930"/>
                  </a:lnTo>
                  <a:lnTo>
                    <a:pt x="5473" y="6362"/>
                  </a:lnTo>
                  <a:lnTo>
                    <a:pt x="5880" y="6464"/>
                  </a:lnTo>
                  <a:lnTo>
                    <a:pt x="7213" y="6464"/>
                  </a:lnTo>
                  <a:lnTo>
                    <a:pt x="7810" y="6159"/>
                  </a:lnTo>
                  <a:lnTo>
                    <a:pt x="7962" y="5842"/>
                  </a:lnTo>
                  <a:lnTo>
                    <a:pt x="8280" y="5232"/>
                  </a:lnTo>
                  <a:lnTo>
                    <a:pt x="8369" y="3962"/>
                  </a:lnTo>
                  <a:lnTo>
                    <a:pt x="8369" y="723"/>
                  </a:lnTo>
                  <a:lnTo>
                    <a:pt x="8369" y="165"/>
                  </a:lnTo>
                  <a:close/>
                </a:path>
                <a:path w="22860" h="6984">
                  <a:moveTo>
                    <a:pt x="13677" y="5232"/>
                  </a:moveTo>
                  <a:lnTo>
                    <a:pt x="8940" y="5232"/>
                  </a:lnTo>
                  <a:lnTo>
                    <a:pt x="8940" y="5651"/>
                  </a:lnTo>
                  <a:lnTo>
                    <a:pt x="13677" y="5651"/>
                  </a:lnTo>
                  <a:lnTo>
                    <a:pt x="13677" y="5232"/>
                  </a:lnTo>
                  <a:close/>
                </a:path>
                <a:path w="22860" h="6984">
                  <a:moveTo>
                    <a:pt x="17805" y="127"/>
                  </a:moveTo>
                  <a:lnTo>
                    <a:pt x="17056" y="127"/>
                  </a:lnTo>
                  <a:lnTo>
                    <a:pt x="17056" y="2743"/>
                  </a:lnTo>
                  <a:lnTo>
                    <a:pt x="17005" y="3086"/>
                  </a:lnTo>
                  <a:lnTo>
                    <a:pt x="16713" y="3810"/>
                  </a:lnTo>
                  <a:lnTo>
                    <a:pt x="16357" y="4038"/>
                  </a:lnTo>
                  <a:lnTo>
                    <a:pt x="15468" y="4038"/>
                  </a:lnTo>
                  <a:lnTo>
                    <a:pt x="15227" y="3911"/>
                  </a:lnTo>
                  <a:lnTo>
                    <a:pt x="15024" y="3492"/>
                  </a:lnTo>
                  <a:lnTo>
                    <a:pt x="14986" y="3314"/>
                  </a:lnTo>
                  <a:lnTo>
                    <a:pt x="14986" y="127"/>
                  </a:lnTo>
                  <a:lnTo>
                    <a:pt x="14224" y="127"/>
                  </a:lnTo>
                  <a:lnTo>
                    <a:pt x="14224" y="3530"/>
                  </a:lnTo>
                  <a:lnTo>
                    <a:pt x="14287" y="3835"/>
                  </a:lnTo>
                  <a:lnTo>
                    <a:pt x="14630" y="4495"/>
                  </a:lnTo>
                  <a:lnTo>
                    <a:pt x="15062" y="4699"/>
                  </a:lnTo>
                  <a:lnTo>
                    <a:pt x="16103" y="4699"/>
                  </a:lnTo>
                  <a:lnTo>
                    <a:pt x="16459" y="4584"/>
                  </a:lnTo>
                  <a:lnTo>
                    <a:pt x="16891" y="4229"/>
                  </a:lnTo>
                  <a:lnTo>
                    <a:pt x="17005" y="4089"/>
                  </a:lnTo>
                  <a:lnTo>
                    <a:pt x="17106" y="3924"/>
                  </a:lnTo>
                  <a:lnTo>
                    <a:pt x="17094" y="4584"/>
                  </a:lnTo>
                  <a:lnTo>
                    <a:pt x="17805" y="4584"/>
                  </a:lnTo>
                  <a:lnTo>
                    <a:pt x="17805" y="127"/>
                  </a:lnTo>
                  <a:close/>
                </a:path>
                <a:path w="22860" h="6984">
                  <a:moveTo>
                    <a:pt x="22377" y="2882"/>
                  </a:moveTo>
                  <a:lnTo>
                    <a:pt x="22225" y="2578"/>
                  </a:lnTo>
                  <a:lnTo>
                    <a:pt x="21755" y="2260"/>
                  </a:lnTo>
                  <a:lnTo>
                    <a:pt x="21399" y="2146"/>
                  </a:lnTo>
                  <a:lnTo>
                    <a:pt x="20142" y="1841"/>
                  </a:lnTo>
                  <a:lnTo>
                    <a:pt x="19977" y="1778"/>
                  </a:lnTo>
                  <a:lnTo>
                    <a:pt x="19672" y="1587"/>
                  </a:lnTo>
                  <a:lnTo>
                    <a:pt x="19583" y="1435"/>
                  </a:lnTo>
                  <a:lnTo>
                    <a:pt x="19583" y="1066"/>
                  </a:lnTo>
                  <a:lnTo>
                    <a:pt x="19659" y="914"/>
                  </a:lnTo>
                  <a:lnTo>
                    <a:pt x="19951" y="698"/>
                  </a:lnTo>
                  <a:lnTo>
                    <a:pt x="20167" y="647"/>
                  </a:lnTo>
                  <a:lnTo>
                    <a:pt x="20866" y="647"/>
                  </a:lnTo>
                  <a:lnTo>
                    <a:pt x="21526" y="1409"/>
                  </a:lnTo>
                  <a:lnTo>
                    <a:pt x="22225" y="1409"/>
                  </a:lnTo>
                  <a:lnTo>
                    <a:pt x="22237" y="1117"/>
                  </a:lnTo>
                  <a:lnTo>
                    <a:pt x="22148" y="850"/>
                  </a:lnTo>
                  <a:lnTo>
                    <a:pt x="21653" y="203"/>
                  </a:lnTo>
                  <a:lnTo>
                    <a:pt x="21183" y="0"/>
                  </a:lnTo>
                  <a:lnTo>
                    <a:pt x="19989" y="0"/>
                  </a:lnTo>
                  <a:lnTo>
                    <a:pt x="19583" y="139"/>
                  </a:lnTo>
                  <a:lnTo>
                    <a:pt x="18973" y="660"/>
                  </a:lnTo>
                  <a:lnTo>
                    <a:pt x="18821" y="1003"/>
                  </a:lnTo>
                  <a:lnTo>
                    <a:pt x="18821" y="1778"/>
                  </a:lnTo>
                  <a:lnTo>
                    <a:pt x="18986" y="2057"/>
                  </a:lnTo>
                  <a:lnTo>
                    <a:pt x="19481" y="2374"/>
                  </a:lnTo>
                  <a:lnTo>
                    <a:pt x="19773" y="2476"/>
                  </a:lnTo>
                  <a:lnTo>
                    <a:pt x="21056" y="2806"/>
                  </a:lnTo>
                  <a:lnTo>
                    <a:pt x="21272" y="2882"/>
                  </a:lnTo>
                  <a:lnTo>
                    <a:pt x="21551" y="3048"/>
                  </a:lnTo>
                  <a:lnTo>
                    <a:pt x="21640" y="3187"/>
                  </a:lnTo>
                  <a:lnTo>
                    <a:pt x="21640" y="3632"/>
                  </a:lnTo>
                  <a:lnTo>
                    <a:pt x="21526" y="3822"/>
                  </a:lnTo>
                  <a:lnTo>
                    <a:pt x="21107" y="4051"/>
                  </a:lnTo>
                  <a:lnTo>
                    <a:pt x="20866" y="4114"/>
                  </a:lnTo>
                  <a:lnTo>
                    <a:pt x="20116" y="4114"/>
                  </a:lnTo>
                  <a:lnTo>
                    <a:pt x="19799" y="4000"/>
                  </a:lnTo>
                  <a:lnTo>
                    <a:pt x="19507" y="3619"/>
                  </a:lnTo>
                  <a:lnTo>
                    <a:pt x="19443" y="3429"/>
                  </a:lnTo>
                  <a:lnTo>
                    <a:pt x="19418" y="3187"/>
                  </a:lnTo>
                  <a:lnTo>
                    <a:pt x="18694" y="3187"/>
                  </a:lnTo>
                  <a:lnTo>
                    <a:pt x="18719" y="3619"/>
                  </a:lnTo>
                  <a:lnTo>
                    <a:pt x="18872" y="4000"/>
                  </a:lnTo>
                  <a:lnTo>
                    <a:pt x="19418" y="4597"/>
                  </a:lnTo>
                  <a:lnTo>
                    <a:pt x="19888" y="4749"/>
                  </a:lnTo>
                  <a:lnTo>
                    <a:pt x="21170" y="4749"/>
                  </a:lnTo>
                  <a:lnTo>
                    <a:pt x="21628" y="4610"/>
                  </a:lnTo>
                  <a:lnTo>
                    <a:pt x="22225" y="4025"/>
                  </a:lnTo>
                  <a:lnTo>
                    <a:pt x="22377" y="3683"/>
                  </a:lnTo>
                  <a:lnTo>
                    <a:pt x="22377" y="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5078" y="1571493"/>
              <a:ext cx="8523" cy="2401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078768" y="1572437"/>
              <a:ext cx="23495" cy="6350"/>
            </a:xfrm>
            <a:custGeom>
              <a:avLst/>
              <a:gdLst/>
              <a:ahLst/>
              <a:cxnLst/>
              <a:rect l="l" t="t" r="r" b="b"/>
              <a:pathLst>
                <a:path w="23495" h="6350">
                  <a:moveTo>
                    <a:pt x="3975" y="4127"/>
                  </a:moveTo>
                  <a:lnTo>
                    <a:pt x="3225" y="1930"/>
                  </a:lnTo>
                  <a:lnTo>
                    <a:pt x="3200" y="3530"/>
                  </a:lnTo>
                  <a:lnTo>
                    <a:pt x="723" y="3530"/>
                  </a:lnTo>
                  <a:lnTo>
                    <a:pt x="736" y="3213"/>
                  </a:lnTo>
                  <a:lnTo>
                    <a:pt x="850" y="2832"/>
                  </a:lnTo>
                  <a:lnTo>
                    <a:pt x="1320" y="2336"/>
                  </a:lnTo>
                  <a:lnTo>
                    <a:pt x="1612" y="2209"/>
                  </a:lnTo>
                  <a:lnTo>
                    <a:pt x="2438" y="2209"/>
                  </a:lnTo>
                  <a:lnTo>
                    <a:pt x="2781" y="2400"/>
                  </a:lnTo>
                  <a:lnTo>
                    <a:pt x="3035" y="2844"/>
                  </a:lnTo>
                  <a:lnTo>
                    <a:pt x="3149" y="3149"/>
                  </a:lnTo>
                  <a:lnTo>
                    <a:pt x="3200" y="3530"/>
                  </a:lnTo>
                  <a:lnTo>
                    <a:pt x="3200" y="1930"/>
                  </a:lnTo>
                  <a:lnTo>
                    <a:pt x="2628" y="1638"/>
                  </a:lnTo>
                  <a:lnTo>
                    <a:pt x="2324" y="1562"/>
                  </a:lnTo>
                  <a:lnTo>
                    <a:pt x="1371" y="1562"/>
                  </a:lnTo>
                  <a:lnTo>
                    <a:pt x="863" y="1778"/>
                  </a:lnTo>
                  <a:lnTo>
                    <a:pt x="88" y="2679"/>
                  </a:lnTo>
                  <a:lnTo>
                    <a:pt x="0" y="2946"/>
                  </a:lnTo>
                  <a:lnTo>
                    <a:pt x="88" y="5270"/>
                  </a:lnTo>
                  <a:lnTo>
                    <a:pt x="863" y="6070"/>
                  </a:lnTo>
                  <a:lnTo>
                    <a:pt x="1333" y="6273"/>
                  </a:lnTo>
                  <a:lnTo>
                    <a:pt x="2108" y="6273"/>
                  </a:lnTo>
                  <a:lnTo>
                    <a:pt x="3911" y="4724"/>
                  </a:lnTo>
                  <a:lnTo>
                    <a:pt x="3175" y="4724"/>
                  </a:lnTo>
                  <a:lnTo>
                    <a:pt x="3098" y="4940"/>
                  </a:lnTo>
                  <a:lnTo>
                    <a:pt x="3022" y="5092"/>
                  </a:lnTo>
                  <a:lnTo>
                    <a:pt x="2654" y="5499"/>
                  </a:lnTo>
                  <a:lnTo>
                    <a:pt x="2336" y="5626"/>
                  </a:lnTo>
                  <a:lnTo>
                    <a:pt x="1524" y="5626"/>
                  </a:lnTo>
                  <a:lnTo>
                    <a:pt x="1244" y="5499"/>
                  </a:lnTo>
                  <a:lnTo>
                    <a:pt x="825" y="4940"/>
                  </a:lnTo>
                  <a:lnTo>
                    <a:pt x="698" y="4127"/>
                  </a:lnTo>
                  <a:lnTo>
                    <a:pt x="3975" y="4127"/>
                  </a:lnTo>
                  <a:close/>
                </a:path>
                <a:path w="23495" h="6350">
                  <a:moveTo>
                    <a:pt x="7073" y="1574"/>
                  </a:moveTo>
                  <a:lnTo>
                    <a:pt x="6845" y="1562"/>
                  </a:lnTo>
                  <a:lnTo>
                    <a:pt x="6540" y="1562"/>
                  </a:lnTo>
                  <a:lnTo>
                    <a:pt x="6273" y="1676"/>
                  </a:lnTo>
                  <a:lnTo>
                    <a:pt x="5816" y="2095"/>
                  </a:lnTo>
                  <a:lnTo>
                    <a:pt x="5676" y="2273"/>
                  </a:lnTo>
                  <a:lnTo>
                    <a:pt x="5613" y="2425"/>
                  </a:lnTo>
                  <a:lnTo>
                    <a:pt x="5613" y="1663"/>
                  </a:lnTo>
                  <a:lnTo>
                    <a:pt x="4914" y="1663"/>
                  </a:lnTo>
                  <a:lnTo>
                    <a:pt x="4914" y="6121"/>
                  </a:lnTo>
                  <a:lnTo>
                    <a:pt x="5651" y="6121"/>
                  </a:lnTo>
                  <a:lnTo>
                    <a:pt x="5651" y="3238"/>
                  </a:lnTo>
                  <a:lnTo>
                    <a:pt x="5753" y="2959"/>
                  </a:lnTo>
                  <a:lnTo>
                    <a:pt x="6159" y="2476"/>
                  </a:lnTo>
                  <a:lnTo>
                    <a:pt x="6451" y="2349"/>
                  </a:lnTo>
                  <a:lnTo>
                    <a:pt x="6832" y="2349"/>
                  </a:lnTo>
                  <a:lnTo>
                    <a:pt x="7073" y="2374"/>
                  </a:lnTo>
                  <a:lnTo>
                    <a:pt x="7073" y="1574"/>
                  </a:lnTo>
                  <a:close/>
                </a:path>
                <a:path w="23495" h="6350">
                  <a:moveTo>
                    <a:pt x="11214" y="0"/>
                  </a:moveTo>
                  <a:lnTo>
                    <a:pt x="10375" y="0"/>
                  </a:lnTo>
                  <a:lnTo>
                    <a:pt x="10375" y="6121"/>
                  </a:lnTo>
                  <a:lnTo>
                    <a:pt x="11214" y="6121"/>
                  </a:lnTo>
                  <a:lnTo>
                    <a:pt x="11214" y="0"/>
                  </a:lnTo>
                  <a:close/>
                </a:path>
                <a:path w="23495" h="6350">
                  <a:moveTo>
                    <a:pt x="17411" y="0"/>
                  </a:moveTo>
                  <a:lnTo>
                    <a:pt x="16624" y="0"/>
                  </a:lnTo>
                  <a:lnTo>
                    <a:pt x="16624" y="4953"/>
                  </a:lnTo>
                  <a:lnTo>
                    <a:pt x="13538" y="0"/>
                  </a:lnTo>
                  <a:lnTo>
                    <a:pt x="12560" y="0"/>
                  </a:lnTo>
                  <a:lnTo>
                    <a:pt x="12560" y="6121"/>
                  </a:lnTo>
                  <a:lnTo>
                    <a:pt x="13347" y="6121"/>
                  </a:lnTo>
                  <a:lnTo>
                    <a:pt x="13347" y="1168"/>
                  </a:lnTo>
                  <a:lnTo>
                    <a:pt x="16484" y="6121"/>
                  </a:lnTo>
                  <a:lnTo>
                    <a:pt x="17411" y="6121"/>
                  </a:lnTo>
                  <a:lnTo>
                    <a:pt x="17411" y="0"/>
                  </a:lnTo>
                  <a:close/>
                </a:path>
                <a:path w="23495" h="6350">
                  <a:moveTo>
                    <a:pt x="23164" y="0"/>
                  </a:moveTo>
                  <a:lnTo>
                    <a:pt x="18211" y="0"/>
                  </a:lnTo>
                  <a:lnTo>
                    <a:pt x="18211" y="736"/>
                  </a:lnTo>
                  <a:lnTo>
                    <a:pt x="20269" y="736"/>
                  </a:lnTo>
                  <a:lnTo>
                    <a:pt x="20269" y="6121"/>
                  </a:lnTo>
                  <a:lnTo>
                    <a:pt x="21107" y="6121"/>
                  </a:lnTo>
                  <a:lnTo>
                    <a:pt x="21107" y="736"/>
                  </a:lnTo>
                  <a:lnTo>
                    <a:pt x="23164" y="736"/>
                  </a:lnTo>
                  <a:lnTo>
                    <a:pt x="23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48263" y="1456824"/>
              <a:ext cx="357210" cy="271949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869739" y="1464093"/>
              <a:ext cx="19050" cy="5715"/>
            </a:xfrm>
            <a:custGeom>
              <a:avLst/>
              <a:gdLst/>
              <a:ahLst/>
              <a:cxnLst/>
              <a:rect l="l" t="t" r="r" b="b"/>
              <a:pathLst>
                <a:path w="19050" h="5715">
                  <a:moveTo>
                    <a:pt x="4470" y="139"/>
                  </a:moveTo>
                  <a:lnTo>
                    <a:pt x="3162" y="139"/>
                  </a:lnTo>
                  <a:lnTo>
                    <a:pt x="3162" y="3149"/>
                  </a:lnTo>
                  <a:lnTo>
                    <a:pt x="3124" y="3403"/>
                  </a:lnTo>
                  <a:lnTo>
                    <a:pt x="2870" y="3949"/>
                  </a:lnTo>
                  <a:lnTo>
                    <a:pt x="2565" y="4127"/>
                  </a:lnTo>
                  <a:lnTo>
                    <a:pt x="1778" y="4127"/>
                  </a:lnTo>
                  <a:lnTo>
                    <a:pt x="1549" y="4000"/>
                  </a:lnTo>
                  <a:lnTo>
                    <a:pt x="1371" y="3606"/>
                  </a:lnTo>
                  <a:lnTo>
                    <a:pt x="1333" y="3403"/>
                  </a:lnTo>
                  <a:lnTo>
                    <a:pt x="1333" y="139"/>
                  </a:lnTo>
                  <a:lnTo>
                    <a:pt x="0" y="139"/>
                  </a:lnTo>
                  <a:lnTo>
                    <a:pt x="0" y="3683"/>
                  </a:lnTo>
                  <a:lnTo>
                    <a:pt x="76" y="4114"/>
                  </a:lnTo>
                  <a:lnTo>
                    <a:pt x="469" y="4927"/>
                  </a:lnTo>
                  <a:lnTo>
                    <a:pt x="965" y="5194"/>
                  </a:lnTo>
                  <a:lnTo>
                    <a:pt x="1955" y="5194"/>
                  </a:lnTo>
                  <a:lnTo>
                    <a:pt x="3213" y="4381"/>
                  </a:lnTo>
                  <a:lnTo>
                    <a:pt x="3213" y="5080"/>
                  </a:lnTo>
                  <a:lnTo>
                    <a:pt x="4470" y="5080"/>
                  </a:lnTo>
                  <a:lnTo>
                    <a:pt x="4470" y="139"/>
                  </a:lnTo>
                  <a:close/>
                </a:path>
                <a:path w="19050" h="5715">
                  <a:moveTo>
                    <a:pt x="9931" y="3213"/>
                  </a:moveTo>
                  <a:lnTo>
                    <a:pt x="9817" y="2908"/>
                  </a:lnTo>
                  <a:lnTo>
                    <a:pt x="9296" y="2413"/>
                  </a:lnTo>
                  <a:lnTo>
                    <a:pt x="8902" y="2222"/>
                  </a:lnTo>
                  <a:lnTo>
                    <a:pt x="8394" y="2108"/>
                  </a:lnTo>
                  <a:lnTo>
                    <a:pt x="7620" y="1930"/>
                  </a:lnTo>
                  <a:lnTo>
                    <a:pt x="7175" y="1816"/>
                  </a:lnTo>
                  <a:lnTo>
                    <a:pt x="6921" y="1676"/>
                  </a:lnTo>
                  <a:lnTo>
                    <a:pt x="6858" y="1308"/>
                  </a:lnTo>
                  <a:lnTo>
                    <a:pt x="7162" y="1028"/>
                  </a:lnTo>
                  <a:lnTo>
                    <a:pt x="7353" y="977"/>
                  </a:lnTo>
                  <a:lnTo>
                    <a:pt x="7975" y="977"/>
                  </a:lnTo>
                  <a:lnTo>
                    <a:pt x="8216" y="1066"/>
                  </a:lnTo>
                  <a:lnTo>
                    <a:pt x="8445" y="1346"/>
                  </a:lnTo>
                  <a:lnTo>
                    <a:pt x="8483" y="1473"/>
                  </a:lnTo>
                  <a:lnTo>
                    <a:pt x="8509" y="1638"/>
                  </a:lnTo>
                  <a:lnTo>
                    <a:pt x="9804" y="1638"/>
                  </a:lnTo>
                  <a:lnTo>
                    <a:pt x="9740" y="1041"/>
                  </a:lnTo>
                  <a:lnTo>
                    <a:pt x="9512" y="609"/>
                  </a:lnTo>
                  <a:lnTo>
                    <a:pt x="8737" y="114"/>
                  </a:lnTo>
                  <a:lnTo>
                    <a:pt x="8242" y="0"/>
                  </a:lnTo>
                  <a:lnTo>
                    <a:pt x="6972" y="0"/>
                  </a:lnTo>
                  <a:lnTo>
                    <a:pt x="6464" y="152"/>
                  </a:lnTo>
                  <a:lnTo>
                    <a:pt x="5753" y="812"/>
                  </a:lnTo>
                  <a:lnTo>
                    <a:pt x="5562" y="1206"/>
                  </a:lnTo>
                  <a:lnTo>
                    <a:pt x="5562" y="2044"/>
                  </a:lnTo>
                  <a:lnTo>
                    <a:pt x="5689" y="2349"/>
                  </a:lnTo>
                  <a:lnTo>
                    <a:pt x="6146" y="2755"/>
                  </a:lnTo>
                  <a:lnTo>
                    <a:pt x="6540" y="2933"/>
                  </a:lnTo>
                  <a:lnTo>
                    <a:pt x="7874" y="3263"/>
                  </a:lnTo>
                  <a:lnTo>
                    <a:pt x="8331" y="3390"/>
                  </a:lnTo>
                  <a:lnTo>
                    <a:pt x="8572" y="3543"/>
                  </a:lnTo>
                  <a:lnTo>
                    <a:pt x="8623" y="3949"/>
                  </a:lnTo>
                  <a:lnTo>
                    <a:pt x="8255" y="4216"/>
                  </a:lnTo>
                  <a:lnTo>
                    <a:pt x="8051" y="4254"/>
                  </a:lnTo>
                  <a:lnTo>
                    <a:pt x="7366" y="4254"/>
                  </a:lnTo>
                  <a:lnTo>
                    <a:pt x="7061" y="4165"/>
                  </a:lnTo>
                  <a:lnTo>
                    <a:pt x="6819" y="3898"/>
                  </a:lnTo>
                  <a:lnTo>
                    <a:pt x="6756" y="3733"/>
                  </a:lnTo>
                  <a:lnTo>
                    <a:pt x="6731" y="3505"/>
                  </a:lnTo>
                  <a:lnTo>
                    <a:pt x="5422" y="3505"/>
                  </a:lnTo>
                  <a:lnTo>
                    <a:pt x="5422" y="4013"/>
                  </a:lnTo>
                  <a:lnTo>
                    <a:pt x="5600" y="4432"/>
                  </a:lnTo>
                  <a:lnTo>
                    <a:pt x="6350" y="5092"/>
                  </a:lnTo>
                  <a:lnTo>
                    <a:pt x="6921" y="5245"/>
                  </a:lnTo>
                  <a:lnTo>
                    <a:pt x="8458" y="5245"/>
                  </a:lnTo>
                  <a:lnTo>
                    <a:pt x="9029" y="5092"/>
                  </a:lnTo>
                  <a:lnTo>
                    <a:pt x="9753" y="4470"/>
                  </a:lnTo>
                  <a:lnTo>
                    <a:pt x="9931" y="4076"/>
                  </a:lnTo>
                  <a:lnTo>
                    <a:pt x="9931" y="3213"/>
                  </a:lnTo>
                  <a:close/>
                </a:path>
                <a:path w="19050" h="5715">
                  <a:moveTo>
                    <a:pt x="15189" y="2971"/>
                  </a:moveTo>
                  <a:lnTo>
                    <a:pt x="13855" y="190"/>
                  </a:lnTo>
                  <a:lnTo>
                    <a:pt x="13855" y="2108"/>
                  </a:lnTo>
                  <a:lnTo>
                    <a:pt x="11836" y="2108"/>
                  </a:lnTo>
                  <a:lnTo>
                    <a:pt x="11874" y="1803"/>
                  </a:lnTo>
                  <a:lnTo>
                    <a:pt x="12001" y="1511"/>
                  </a:lnTo>
                  <a:lnTo>
                    <a:pt x="12319" y="1168"/>
                  </a:lnTo>
                  <a:lnTo>
                    <a:pt x="12547" y="1066"/>
                  </a:lnTo>
                  <a:lnTo>
                    <a:pt x="13119" y="1066"/>
                  </a:lnTo>
                  <a:lnTo>
                    <a:pt x="13360" y="1168"/>
                  </a:lnTo>
                  <a:lnTo>
                    <a:pt x="13728" y="1511"/>
                  </a:lnTo>
                  <a:lnTo>
                    <a:pt x="13830" y="1803"/>
                  </a:lnTo>
                  <a:lnTo>
                    <a:pt x="13855" y="2108"/>
                  </a:lnTo>
                  <a:lnTo>
                    <a:pt x="13855" y="190"/>
                  </a:lnTo>
                  <a:lnTo>
                    <a:pt x="13627" y="76"/>
                  </a:lnTo>
                  <a:lnTo>
                    <a:pt x="13258" y="0"/>
                  </a:lnTo>
                  <a:lnTo>
                    <a:pt x="12153" y="0"/>
                  </a:lnTo>
                  <a:lnTo>
                    <a:pt x="11582" y="228"/>
                  </a:lnTo>
                  <a:lnTo>
                    <a:pt x="10795" y="1066"/>
                  </a:lnTo>
                  <a:lnTo>
                    <a:pt x="10680" y="1257"/>
                  </a:lnTo>
                  <a:lnTo>
                    <a:pt x="10566" y="1600"/>
                  </a:lnTo>
                  <a:lnTo>
                    <a:pt x="10629" y="3924"/>
                  </a:lnTo>
                  <a:lnTo>
                    <a:pt x="10744" y="4229"/>
                  </a:lnTo>
                  <a:lnTo>
                    <a:pt x="11709" y="5041"/>
                  </a:lnTo>
                  <a:lnTo>
                    <a:pt x="12255" y="5245"/>
                  </a:lnTo>
                  <a:lnTo>
                    <a:pt x="13652" y="5245"/>
                  </a:lnTo>
                  <a:lnTo>
                    <a:pt x="14249" y="5003"/>
                  </a:lnTo>
                  <a:lnTo>
                    <a:pt x="14960" y="4191"/>
                  </a:lnTo>
                  <a:lnTo>
                    <a:pt x="15100" y="3924"/>
                  </a:lnTo>
                  <a:lnTo>
                    <a:pt x="15138" y="3632"/>
                  </a:lnTo>
                  <a:lnTo>
                    <a:pt x="13804" y="3632"/>
                  </a:lnTo>
                  <a:lnTo>
                    <a:pt x="13614" y="3924"/>
                  </a:lnTo>
                  <a:lnTo>
                    <a:pt x="13398" y="4127"/>
                  </a:lnTo>
                  <a:lnTo>
                    <a:pt x="13182" y="4191"/>
                  </a:lnTo>
                  <a:lnTo>
                    <a:pt x="12661" y="4191"/>
                  </a:lnTo>
                  <a:lnTo>
                    <a:pt x="12446" y="4127"/>
                  </a:lnTo>
                  <a:lnTo>
                    <a:pt x="11976" y="3810"/>
                  </a:lnTo>
                  <a:lnTo>
                    <a:pt x="11899" y="3632"/>
                  </a:lnTo>
                  <a:lnTo>
                    <a:pt x="11811" y="2971"/>
                  </a:lnTo>
                  <a:lnTo>
                    <a:pt x="15189" y="2971"/>
                  </a:lnTo>
                  <a:close/>
                </a:path>
                <a:path w="19050" h="5715">
                  <a:moveTo>
                    <a:pt x="18923" y="25"/>
                  </a:moveTo>
                  <a:lnTo>
                    <a:pt x="18364" y="12"/>
                  </a:lnTo>
                  <a:lnTo>
                    <a:pt x="18046" y="114"/>
                  </a:lnTo>
                  <a:lnTo>
                    <a:pt x="17665" y="444"/>
                  </a:lnTo>
                  <a:lnTo>
                    <a:pt x="17487" y="673"/>
                  </a:lnTo>
                  <a:lnTo>
                    <a:pt x="17284" y="1003"/>
                  </a:lnTo>
                  <a:lnTo>
                    <a:pt x="17284" y="139"/>
                  </a:lnTo>
                  <a:lnTo>
                    <a:pt x="16052" y="139"/>
                  </a:lnTo>
                  <a:lnTo>
                    <a:pt x="16052" y="5080"/>
                  </a:lnTo>
                  <a:lnTo>
                    <a:pt x="17360" y="5080"/>
                  </a:lnTo>
                  <a:lnTo>
                    <a:pt x="17360" y="2324"/>
                  </a:lnTo>
                  <a:lnTo>
                    <a:pt x="17399" y="2032"/>
                  </a:lnTo>
                  <a:lnTo>
                    <a:pt x="17678" y="1498"/>
                  </a:lnTo>
                  <a:lnTo>
                    <a:pt x="18034" y="1333"/>
                  </a:lnTo>
                  <a:lnTo>
                    <a:pt x="18554" y="1333"/>
                  </a:lnTo>
                  <a:lnTo>
                    <a:pt x="18923" y="1346"/>
                  </a:lnTo>
                  <a:lnTo>
                    <a:pt x="18923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009821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861966" y="1479447"/>
              <a:ext cx="124460" cy="54610"/>
            </a:xfrm>
            <a:custGeom>
              <a:avLst/>
              <a:gdLst/>
              <a:ahLst/>
              <a:cxnLst/>
              <a:rect l="l" t="t" r="r" b="b"/>
              <a:pathLst>
                <a:path w="124460" h="54609">
                  <a:moveTo>
                    <a:pt x="3581" y="48158"/>
                  </a:moveTo>
                  <a:lnTo>
                    <a:pt x="2832" y="48158"/>
                  </a:lnTo>
                  <a:lnTo>
                    <a:pt x="2832" y="50787"/>
                  </a:lnTo>
                  <a:lnTo>
                    <a:pt x="2781" y="51130"/>
                  </a:lnTo>
                  <a:lnTo>
                    <a:pt x="2489" y="51841"/>
                  </a:lnTo>
                  <a:lnTo>
                    <a:pt x="2133" y="52082"/>
                  </a:lnTo>
                  <a:lnTo>
                    <a:pt x="1257" y="52082"/>
                  </a:lnTo>
                  <a:lnTo>
                    <a:pt x="1003" y="51943"/>
                  </a:lnTo>
                  <a:lnTo>
                    <a:pt x="800" y="51536"/>
                  </a:lnTo>
                  <a:lnTo>
                    <a:pt x="762" y="51346"/>
                  </a:lnTo>
                  <a:lnTo>
                    <a:pt x="762" y="48158"/>
                  </a:lnTo>
                  <a:lnTo>
                    <a:pt x="0" y="48158"/>
                  </a:lnTo>
                  <a:lnTo>
                    <a:pt x="0" y="51574"/>
                  </a:lnTo>
                  <a:lnTo>
                    <a:pt x="63" y="51879"/>
                  </a:lnTo>
                  <a:lnTo>
                    <a:pt x="419" y="52527"/>
                  </a:lnTo>
                  <a:lnTo>
                    <a:pt x="850" y="52743"/>
                  </a:lnTo>
                  <a:lnTo>
                    <a:pt x="1892" y="52743"/>
                  </a:lnTo>
                  <a:lnTo>
                    <a:pt x="2235" y="52628"/>
                  </a:lnTo>
                  <a:lnTo>
                    <a:pt x="2667" y="52273"/>
                  </a:lnTo>
                  <a:lnTo>
                    <a:pt x="2794" y="52133"/>
                  </a:lnTo>
                  <a:lnTo>
                    <a:pt x="2882" y="51968"/>
                  </a:lnTo>
                  <a:lnTo>
                    <a:pt x="2870" y="52616"/>
                  </a:lnTo>
                  <a:lnTo>
                    <a:pt x="3581" y="52616"/>
                  </a:lnTo>
                  <a:lnTo>
                    <a:pt x="3581" y="48158"/>
                  </a:lnTo>
                  <a:close/>
                </a:path>
                <a:path w="124460" h="54609">
                  <a:moveTo>
                    <a:pt x="3581" y="32664"/>
                  </a:moveTo>
                  <a:lnTo>
                    <a:pt x="2832" y="32664"/>
                  </a:lnTo>
                  <a:lnTo>
                    <a:pt x="2832" y="35293"/>
                  </a:lnTo>
                  <a:lnTo>
                    <a:pt x="2781" y="35636"/>
                  </a:lnTo>
                  <a:lnTo>
                    <a:pt x="2489" y="36347"/>
                  </a:lnTo>
                  <a:lnTo>
                    <a:pt x="2133" y="36588"/>
                  </a:lnTo>
                  <a:lnTo>
                    <a:pt x="1257" y="36588"/>
                  </a:lnTo>
                  <a:lnTo>
                    <a:pt x="1003" y="36449"/>
                  </a:lnTo>
                  <a:lnTo>
                    <a:pt x="800" y="36042"/>
                  </a:lnTo>
                  <a:lnTo>
                    <a:pt x="762" y="35852"/>
                  </a:lnTo>
                  <a:lnTo>
                    <a:pt x="762" y="32664"/>
                  </a:lnTo>
                  <a:lnTo>
                    <a:pt x="0" y="32664"/>
                  </a:lnTo>
                  <a:lnTo>
                    <a:pt x="0" y="36080"/>
                  </a:lnTo>
                  <a:lnTo>
                    <a:pt x="63" y="36385"/>
                  </a:lnTo>
                  <a:lnTo>
                    <a:pt x="419" y="37033"/>
                  </a:lnTo>
                  <a:lnTo>
                    <a:pt x="850" y="37249"/>
                  </a:lnTo>
                  <a:lnTo>
                    <a:pt x="1892" y="37249"/>
                  </a:lnTo>
                  <a:lnTo>
                    <a:pt x="2235" y="37122"/>
                  </a:lnTo>
                  <a:lnTo>
                    <a:pt x="2667" y="36779"/>
                  </a:lnTo>
                  <a:lnTo>
                    <a:pt x="2794" y="36639"/>
                  </a:lnTo>
                  <a:lnTo>
                    <a:pt x="2882" y="36461"/>
                  </a:lnTo>
                  <a:lnTo>
                    <a:pt x="2870" y="37122"/>
                  </a:lnTo>
                  <a:lnTo>
                    <a:pt x="3581" y="37122"/>
                  </a:lnTo>
                  <a:lnTo>
                    <a:pt x="3581" y="32664"/>
                  </a:lnTo>
                  <a:close/>
                </a:path>
                <a:path w="124460" h="54609">
                  <a:moveTo>
                    <a:pt x="3581" y="17170"/>
                  </a:moveTo>
                  <a:lnTo>
                    <a:pt x="2832" y="17170"/>
                  </a:lnTo>
                  <a:lnTo>
                    <a:pt x="2832" y="19799"/>
                  </a:lnTo>
                  <a:lnTo>
                    <a:pt x="2781" y="20129"/>
                  </a:lnTo>
                  <a:lnTo>
                    <a:pt x="2489" y="20853"/>
                  </a:lnTo>
                  <a:lnTo>
                    <a:pt x="2133" y="21082"/>
                  </a:lnTo>
                  <a:lnTo>
                    <a:pt x="1257" y="21082"/>
                  </a:lnTo>
                  <a:lnTo>
                    <a:pt x="1003" y="20955"/>
                  </a:lnTo>
                  <a:lnTo>
                    <a:pt x="800" y="20535"/>
                  </a:lnTo>
                  <a:lnTo>
                    <a:pt x="762" y="20358"/>
                  </a:lnTo>
                  <a:lnTo>
                    <a:pt x="762" y="17170"/>
                  </a:lnTo>
                  <a:lnTo>
                    <a:pt x="0" y="17170"/>
                  </a:lnTo>
                  <a:lnTo>
                    <a:pt x="0" y="20574"/>
                  </a:lnTo>
                  <a:lnTo>
                    <a:pt x="63" y="20878"/>
                  </a:lnTo>
                  <a:lnTo>
                    <a:pt x="419" y="21539"/>
                  </a:lnTo>
                  <a:lnTo>
                    <a:pt x="850" y="21742"/>
                  </a:lnTo>
                  <a:lnTo>
                    <a:pt x="1892" y="21742"/>
                  </a:lnTo>
                  <a:lnTo>
                    <a:pt x="2235" y="21628"/>
                  </a:lnTo>
                  <a:lnTo>
                    <a:pt x="2667" y="21272"/>
                  </a:lnTo>
                  <a:lnTo>
                    <a:pt x="2794" y="21145"/>
                  </a:lnTo>
                  <a:lnTo>
                    <a:pt x="2882" y="20967"/>
                  </a:lnTo>
                  <a:lnTo>
                    <a:pt x="2870" y="21628"/>
                  </a:lnTo>
                  <a:lnTo>
                    <a:pt x="3581" y="21628"/>
                  </a:lnTo>
                  <a:lnTo>
                    <a:pt x="3581" y="17170"/>
                  </a:lnTo>
                  <a:close/>
                </a:path>
                <a:path w="124460" h="54609">
                  <a:moveTo>
                    <a:pt x="3581" y="1676"/>
                  </a:moveTo>
                  <a:lnTo>
                    <a:pt x="2832" y="1676"/>
                  </a:lnTo>
                  <a:lnTo>
                    <a:pt x="2832" y="4305"/>
                  </a:lnTo>
                  <a:lnTo>
                    <a:pt x="2781" y="4648"/>
                  </a:lnTo>
                  <a:lnTo>
                    <a:pt x="2489" y="5359"/>
                  </a:lnTo>
                  <a:lnTo>
                    <a:pt x="2133" y="5588"/>
                  </a:lnTo>
                  <a:lnTo>
                    <a:pt x="1257" y="5588"/>
                  </a:lnTo>
                  <a:lnTo>
                    <a:pt x="1003" y="5461"/>
                  </a:lnTo>
                  <a:lnTo>
                    <a:pt x="800" y="5054"/>
                  </a:lnTo>
                  <a:lnTo>
                    <a:pt x="762" y="4864"/>
                  </a:lnTo>
                  <a:lnTo>
                    <a:pt x="762" y="1676"/>
                  </a:lnTo>
                  <a:lnTo>
                    <a:pt x="0" y="1676"/>
                  </a:lnTo>
                  <a:lnTo>
                    <a:pt x="0" y="5092"/>
                  </a:lnTo>
                  <a:lnTo>
                    <a:pt x="63" y="5384"/>
                  </a:lnTo>
                  <a:lnTo>
                    <a:pt x="419" y="6045"/>
                  </a:lnTo>
                  <a:lnTo>
                    <a:pt x="850" y="6261"/>
                  </a:lnTo>
                  <a:lnTo>
                    <a:pt x="1892" y="6261"/>
                  </a:lnTo>
                  <a:lnTo>
                    <a:pt x="2235" y="6134"/>
                  </a:lnTo>
                  <a:lnTo>
                    <a:pt x="2667" y="5791"/>
                  </a:lnTo>
                  <a:lnTo>
                    <a:pt x="2794" y="5651"/>
                  </a:lnTo>
                  <a:lnTo>
                    <a:pt x="2882" y="5473"/>
                  </a:lnTo>
                  <a:lnTo>
                    <a:pt x="2870" y="6134"/>
                  </a:lnTo>
                  <a:lnTo>
                    <a:pt x="3581" y="6134"/>
                  </a:lnTo>
                  <a:lnTo>
                    <a:pt x="3581" y="1676"/>
                  </a:lnTo>
                  <a:close/>
                </a:path>
                <a:path w="124460" h="54609">
                  <a:moveTo>
                    <a:pt x="8166" y="50914"/>
                  </a:moveTo>
                  <a:lnTo>
                    <a:pt x="8013" y="50622"/>
                  </a:lnTo>
                  <a:lnTo>
                    <a:pt x="7531" y="50304"/>
                  </a:lnTo>
                  <a:lnTo>
                    <a:pt x="7175" y="50177"/>
                  </a:lnTo>
                  <a:lnTo>
                    <a:pt x="5930" y="49872"/>
                  </a:lnTo>
                  <a:lnTo>
                    <a:pt x="5765" y="49809"/>
                  </a:lnTo>
                  <a:lnTo>
                    <a:pt x="5461" y="49631"/>
                  </a:lnTo>
                  <a:lnTo>
                    <a:pt x="5359" y="49466"/>
                  </a:lnTo>
                  <a:lnTo>
                    <a:pt x="5359" y="49098"/>
                  </a:lnTo>
                  <a:lnTo>
                    <a:pt x="5435" y="48958"/>
                  </a:lnTo>
                  <a:lnTo>
                    <a:pt x="5727" y="48742"/>
                  </a:lnTo>
                  <a:lnTo>
                    <a:pt x="5943" y="48679"/>
                  </a:lnTo>
                  <a:lnTo>
                    <a:pt x="6654" y="48679"/>
                  </a:lnTo>
                  <a:lnTo>
                    <a:pt x="7302" y="49441"/>
                  </a:lnTo>
                  <a:lnTo>
                    <a:pt x="8001" y="49441"/>
                  </a:lnTo>
                  <a:lnTo>
                    <a:pt x="8013" y="49149"/>
                  </a:lnTo>
                  <a:lnTo>
                    <a:pt x="7924" y="48882"/>
                  </a:lnTo>
                  <a:lnTo>
                    <a:pt x="7442" y="48247"/>
                  </a:lnTo>
                  <a:lnTo>
                    <a:pt x="6959" y="48044"/>
                  </a:lnTo>
                  <a:lnTo>
                    <a:pt x="5778" y="48044"/>
                  </a:lnTo>
                  <a:lnTo>
                    <a:pt x="5359" y="48183"/>
                  </a:lnTo>
                  <a:lnTo>
                    <a:pt x="4749" y="48691"/>
                  </a:lnTo>
                  <a:lnTo>
                    <a:pt x="4610" y="49034"/>
                  </a:lnTo>
                  <a:lnTo>
                    <a:pt x="4610" y="49822"/>
                  </a:lnTo>
                  <a:lnTo>
                    <a:pt x="4762" y="50101"/>
                  </a:lnTo>
                  <a:lnTo>
                    <a:pt x="5270" y="50419"/>
                  </a:lnTo>
                  <a:lnTo>
                    <a:pt x="5549" y="50520"/>
                  </a:lnTo>
                  <a:lnTo>
                    <a:pt x="6845" y="50850"/>
                  </a:lnTo>
                  <a:lnTo>
                    <a:pt x="7061" y="50914"/>
                  </a:lnTo>
                  <a:lnTo>
                    <a:pt x="7327" y="51079"/>
                  </a:lnTo>
                  <a:lnTo>
                    <a:pt x="7416" y="51231"/>
                  </a:lnTo>
                  <a:lnTo>
                    <a:pt x="7416" y="51663"/>
                  </a:lnTo>
                  <a:lnTo>
                    <a:pt x="7315" y="51854"/>
                  </a:lnTo>
                  <a:lnTo>
                    <a:pt x="6896" y="52095"/>
                  </a:lnTo>
                  <a:lnTo>
                    <a:pt x="6642" y="52158"/>
                  </a:lnTo>
                  <a:lnTo>
                    <a:pt x="5905" y="52158"/>
                  </a:lnTo>
                  <a:lnTo>
                    <a:pt x="5575" y="52031"/>
                  </a:lnTo>
                  <a:lnTo>
                    <a:pt x="5283" y="51663"/>
                  </a:lnTo>
                  <a:lnTo>
                    <a:pt x="5219" y="51473"/>
                  </a:lnTo>
                  <a:lnTo>
                    <a:pt x="5194" y="51219"/>
                  </a:lnTo>
                  <a:lnTo>
                    <a:pt x="4483" y="51219"/>
                  </a:lnTo>
                  <a:lnTo>
                    <a:pt x="4495" y="51663"/>
                  </a:lnTo>
                  <a:lnTo>
                    <a:pt x="4648" y="52031"/>
                  </a:lnTo>
                  <a:lnTo>
                    <a:pt x="5194" y="52641"/>
                  </a:lnTo>
                  <a:lnTo>
                    <a:pt x="5664" y="52793"/>
                  </a:lnTo>
                  <a:lnTo>
                    <a:pt x="6946" y="52793"/>
                  </a:lnTo>
                  <a:lnTo>
                    <a:pt x="7404" y="52641"/>
                  </a:lnTo>
                  <a:lnTo>
                    <a:pt x="8001" y="52070"/>
                  </a:lnTo>
                  <a:lnTo>
                    <a:pt x="8166" y="51727"/>
                  </a:lnTo>
                  <a:lnTo>
                    <a:pt x="8166" y="50914"/>
                  </a:lnTo>
                  <a:close/>
                </a:path>
                <a:path w="124460" h="54609">
                  <a:moveTo>
                    <a:pt x="8166" y="35420"/>
                  </a:moveTo>
                  <a:lnTo>
                    <a:pt x="8013" y="35115"/>
                  </a:lnTo>
                  <a:lnTo>
                    <a:pt x="7531" y="34810"/>
                  </a:lnTo>
                  <a:lnTo>
                    <a:pt x="7175" y="34683"/>
                  </a:lnTo>
                  <a:lnTo>
                    <a:pt x="5930" y="34378"/>
                  </a:lnTo>
                  <a:lnTo>
                    <a:pt x="5765" y="34315"/>
                  </a:lnTo>
                  <a:lnTo>
                    <a:pt x="5461" y="34137"/>
                  </a:lnTo>
                  <a:lnTo>
                    <a:pt x="5359" y="33972"/>
                  </a:lnTo>
                  <a:lnTo>
                    <a:pt x="5359" y="33604"/>
                  </a:lnTo>
                  <a:lnTo>
                    <a:pt x="5435" y="33464"/>
                  </a:lnTo>
                  <a:lnTo>
                    <a:pt x="5727" y="33235"/>
                  </a:lnTo>
                  <a:lnTo>
                    <a:pt x="5943" y="33185"/>
                  </a:lnTo>
                  <a:lnTo>
                    <a:pt x="6654" y="33185"/>
                  </a:lnTo>
                  <a:lnTo>
                    <a:pt x="7302" y="33947"/>
                  </a:lnTo>
                  <a:lnTo>
                    <a:pt x="8001" y="33947"/>
                  </a:lnTo>
                  <a:lnTo>
                    <a:pt x="8013" y="33655"/>
                  </a:lnTo>
                  <a:lnTo>
                    <a:pt x="7924" y="33388"/>
                  </a:lnTo>
                  <a:lnTo>
                    <a:pt x="7442" y="32740"/>
                  </a:lnTo>
                  <a:lnTo>
                    <a:pt x="6959" y="32550"/>
                  </a:lnTo>
                  <a:lnTo>
                    <a:pt x="5778" y="32550"/>
                  </a:lnTo>
                  <a:lnTo>
                    <a:pt x="5359" y="32677"/>
                  </a:lnTo>
                  <a:lnTo>
                    <a:pt x="4749" y="33197"/>
                  </a:lnTo>
                  <a:lnTo>
                    <a:pt x="4610" y="33540"/>
                  </a:lnTo>
                  <a:lnTo>
                    <a:pt x="4610" y="34315"/>
                  </a:lnTo>
                  <a:lnTo>
                    <a:pt x="4762" y="34607"/>
                  </a:lnTo>
                  <a:lnTo>
                    <a:pt x="5270" y="34925"/>
                  </a:lnTo>
                  <a:lnTo>
                    <a:pt x="5549" y="35026"/>
                  </a:lnTo>
                  <a:lnTo>
                    <a:pt x="6845" y="35344"/>
                  </a:lnTo>
                  <a:lnTo>
                    <a:pt x="7061" y="35420"/>
                  </a:lnTo>
                  <a:lnTo>
                    <a:pt x="7327" y="35585"/>
                  </a:lnTo>
                  <a:lnTo>
                    <a:pt x="7416" y="35725"/>
                  </a:lnTo>
                  <a:lnTo>
                    <a:pt x="7416" y="36169"/>
                  </a:lnTo>
                  <a:lnTo>
                    <a:pt x="7315" y="36360"/>
                  </a:lnTo>
                  <a:lnTo>
                    <a:pt x="6896" y="36601"/>
                  </a:lnTo>
                  <a:lnTo>
                    <a:pt x="6642" y="36652"/>
                  </a:lnTo>
                  <a:lnTo>
                    <a:pt x="5905" y="36652"/>
                  </a:lnTo>
                  <a:lnTo>
                    <a:pt x="5575" y="36537"/>
                  </a:lnTo>
                  <a:lnTo>
                    <a:pt x="5283" y="36169"/>
                  </a:lnTo>
                  <a:lnTo>
                    <a:pt x="5219" y="35979"/>
                  </a:lnTo>
                  <a:lnTo>
                    <a:pt x="5194" y="35725"/>
                  </a:lnTo>
                  <a:lnTo>
                    <a:pt x="4483" y="35725"/>
                  </a:lnTo>
                  <a:lnTo>
                    <a:pt x="4495" y="36169"/>
                  </a:lnTo>
                  <a:lnTo>
                    <a:pt x="4648" y="36537"/>
                  </a:lnTo>
                  <a:lnTo>
                    <a:pt x="5194" y="37147"/>
                  </a:lnTo>
                  <a:lnTo>
                    <a:pt x="5664" y="37287"/>
                  </a:lnTo>
                  <a:lnTo>
                    <a:pt x="6946" y="37287"/>
                  </a:lnTo>
                  <a:lnTo>
                    <a:pt x="7404" y="37147"/>
                  </a:lnTo>
                  <a:lnTo>
                    <a:pt x="8001" y="36576"/>
                  </a:lnTo>
                  <a:lnTo>
                    <a:pt x="8166" y="36233"/>
                  </a:lnTo>
                  <a:lnTo>
                    <a:pt x="8166" y="35420"/>
                  </a:lnTo>
                  <a:close/>
                </a:path>
                <a:path w="124460" h="54609">
                  <a:moveTo>
                    <a:pt x="8166" y="19926"/>
                  </a:moveTo>
                  <a:lnTo>
                    <a:pt x="8013" y="19621"/>
                  </a:lnTo>
                  <a:lnTo>
                    <a:pt x="7531" y="19304"/>
                  </a:lnTo>
                  <a:lnTo>
                    <a:pt x="7175" y="19189"/>
                  </a:lnTo>
                  <a:lnTo>
                    <a:pt x="5930" y="18884"/>
                  </a:lnTo>
                  <a:lnTo>
                    <a:pt x="5765" y="18821"/>
                  </a:lnTo>
                  <a:lnTo>
                    <a:pt x="5461" y="18630"/>
                  </a:lnTo>
                  <a:lnTo>
                    <a:pt x="5359" y="18478"/>
                  </a:lnTo>
                  <a:lnTo>
                    <a:pt x="5359" y="18110"/>
                  </a:lnTo>
                  <a:lnTo>
                    <a:pt x="5435" y="17957"/>
                  </a:lnTo>
                  <a:lnTo>
                    <a:pt x="5727" y="17741"/>
                  </a:lnTo>
                  <a:lnTo>
                    <a:pt x="5943" y="17691"/>
                  </a:lnTo>
                  <a:lnTo>
                    <a:pt x="6654" y="17691"/>
                  </a:lnTo>
                  <a:lnTo>
                    <a:pt x="7302" y="18453"/>
                  </a:lnTo>
                  <a:lnTo>
                    <a:pt x="8001" y="18453"/>
                  </a:lnTo>
                  <a:lnTo>
                    <a:pt x="8013" y="18161"/>
                  </a:lnTo>
                  <a:lnTo>
                    <a:pt x="7924" y="17894"/>
                  </a:lnTo>
                  <a:lnTo>
                    <a:pt x="7442" y="17246"/>
                  </a:lnTo>
                  <a:lnTo>
                    <a:pt x="6959" y="17056"/>
                  </a:lnTo>
                  <a:lnTo>
                    <a:pt x="5778" y="17056"/>
                  </a:lnTo>
                  <a:lnTo>
                    <a:pt x="5359" y="17183"/>
                  </a:lnTo>
                  <a:lnTo>
                    <a:pt x="4749" y="17703"/>
                  </a:lnTo>
                  <a:lnTo>
                    <a:pt x="4610" y="18046"/>
                  </a:lnTo>
                  <a:lnTo>
                    <a:pt x="4610" y="18821"/>
                  </a:lnTo>
                  <a:lnTo>
                    <a:pt x="4762" y="19100"/>
                  </a:lnTo>
                  <a:lnTo>
                    <a:pt x="5270" y="19431"/>
                  </a:lnTo>
                  <a:lnTo>
                    <a:pt x="5549" y="19532"/>
                  </a:lnTo>
                  <a:lnTo>
                    <a:pt x="6845" y="19850"/>
                  </a:lnTo>
                  <a:lnTo>
                    <a:pt x="7061" y="19926"/>
                  </a:lnTo>
                  <a:lnTo>
                    <a:pt x="7327" y="20091"/>
                  </a:lnTo>
                  <a:lnTo>
                    <a:pt x="7416" y="20231"/>
                  </a:lnTo>
                  <a:lnTo>
                    <a:pt x="7416" y="20675"/>
                  </a:lnTo>
                  <a:lnTo>
                    <a:pt x="7315" y="20866"/>
                  </a:lnTo>
                  <a:lnTo>
                    <a:pt x="6896" y="21107"/>
                  </a:lnTo>
                  <a:lnTo>
                    <a:pt x="6642" y="21158"/>
                  </a:lnTo>
                  <a:lnTo>
                    <a:pt x="5905" y="21158"/>
                  </a:lnTo>
                  <a:lnTo>
                    <a:pt x="5575" y="21043"/>
                  </a:lnTo>
                  <a:lnTo>
                    <a:pt x="5283" y="20675"/>
                  </a:lnTo>
                  <a:lnTo>
                    <a:pt x="5219" y="20472"/>
                  </a:lnTo>
                  <a:lnTo>
                    <a:pt x="5194" y="20231"/>
                  </a:lnTo>
                  <a:lnTo>
                    <a:pt x="4483" y="20231"/>
                  </a:lnTo>
                  <a:lnTo>
                    <a:pt x="4495" y="20675"/>
                  </a:lnTo>
                  <a:lnTo>
                    <a:pt x="4648" y="21043"/>
                  </a:lnTo>
                  <a:lnTo>
                    <a:pt x="5194" y="21640"/>
                  </a:lnTo>
                  <a:lnTo>
                    <a:pt x="5664" y="21793"/>
                  </a:lnTo>
                  <a:lnTo>
                    <a:pt x="6946" y="21793"/>
                  </a:lnTo>
                  <a:lnTo>
                    <a:pt x="7404" y="21653"/>
                  </a:lnTo>
                  <a:lnTo>
                    <a:pt x="8001" y="21069"/>
                  </a:lnTo>
                  <a:lnTo>
                    <a:pt x="8166" y="20739"/>
                  </a:lnTo>
                  <a:lnTo>
                    <a:pt x="8166" y="19926"/>
                  </a:lnTo>
                  <a:close/>
                </a:path>
                <a:path w="124460" h="54609">
                  <a:moveTo>
                    <a:pt x="8166" y="4432"/>
                  </a:moveTo>
                  <a:lnTo>
                    <a:pt x="8013" y="4127"/>
                  </a:lnTo>
                  <a:lnTo>
                    <a:pt x="7531" y="3810"/>
                  </a:lnTo>
                  <a:lnTo>
                    <a:pt x="7175" y="3695"/>
                  </a:lnTo>
                  <a:lnTo>
                    <a:pt x="5930" y="3390"/>
                  </a:lnTo>
                  <a:lnTo>
                    <a:pt x="5765" y="3327"/>
                  </a:lnTo>
                  <a:lnTo>
                    <a:pt x="5461" y="3149"/>
                  </a:lnTo>
                  <a:lnTo>
                    <a:pt x="5359" y="2984"/>
                  </a:lnTo>
                  <a:lnTo>
                    <a:pt x="5359" y="2616"/>
                  </a:lnTo>
                  <a:lnTo>
                    <a:pt x="5435" y="2476"/>
                  </a:lnTo>
                  <a:lnTo>
                    <a:pt x="5727" y="2247"/>
                  </a:lnTo>
                  <a:lnTo>
                    <a:pt x="5943" y="2197"/>
                  </a:lnTo>
                  <a:lnTo>
                    <a:pt x="6654" y="2197"/>
                  </a:lnTo>
                  <a:lnTo>
                    <a:pt x="7302" y="2959"/>
                  </a:lnTo>
                  <a:lnTo>
                    <a:pt x="8001" y="2959"/>
                  </a:lnTo>
                  <a:lnTo>
                    <a:pt x="8013" y="2667"/>
                  </a:lnTo>
                  <a:lnTo>
                    <a:pt x="7924" y="2400"/>
                  </a:lnTo>
                  <a:lnTo>
                    <a:pt x="7442" y="1752"/>
                  </a:lnTo>
                  <a:lnTo>
                    <a:pt x="6959" y="1562"/>
                  </a:lnTo>
                  <a:lnTo>
                    <a:pt x="5778" y="1562"/>
                  </a:lnTo>
                  <a:lnTo>
                    <a:pt x="5359" y="1689"/>
                  </a:lnTo>
                  <a:lnTo>
                    <a:pt x="4749" y="2209"/>
                  </a:lnTo>
                  <a:lnTo>
                    <a:pt x="4610" y="2552"/>
                  </a:lnTo>
                  <a:lnTo>
                    <a:pt x="4610" y="3327"/>
                  </a:lnTo>
                  <a:lnTo>
                    <a:pt x="4762" y="3619"/>
                  </a:lnTo>
                  <a:lnTo>
                    <a:pt x="5270" y="3937"/>
                  </a:lnTo>
                  <a:lnTo>
                    <a:pt x="5549" y="4038"/>
                  </a:lnTo>
                  <a:lnTo>
                    <a:pt x="6845" y="4356"/>
                  </a:lnTo>
                  <a:lnTo>
                    <a:pt x="7061" y="4432"/>
                  </a:lnTo>
                  <a:lnTo>
                    <a:pt x="7327" y="4597"/>
                  </a:lnTo>
                  <a:lnTo>
                    <a:pt x="7416" y="4737"/>
                  </a:lnTo>
                  <a:lnTo>
                    <a:pt x="7416" y="5181"/>
                  </a:lnTo>
                  <a:lnTo>
                    <a:pt x="7315" y="5372"/>
                  </a:lnTo>
                  <a:lnTo>
                    <a:pt x="6896" y="5613"/>
                  </a:lnTo>
                  <a:lnTo>
                    <a:pt x="6642" y="5664"/>
                  </a:lnTo>
                  <a:lnTo>
                    <a:pt x="5905" y="5664"/>
                  </a:lnTo>
                  <a:lnTo>
                    <a:pt x="5575" y="5549"/>
                  </a:lnTo>
                  <a:lnTo>
                    <a:pt x="5283" y="5181"/>
                  </a:lnTo>
                  <a:lnTo>
                    <a:pt x="5219" y="4991"/>
                  </a:lnTo>
                  <a:lnTo>
                    <a:pt x="5194" y="4737"/>
                  </a:lnTo>
                  <a:lnTo>
                    <a:pt x="4483" y="4737"/>
                  </a:lnTo>
                  <a:lnTo>
                    <a:pt x="4495" y="5181"/>
                  </a:lnTo>
                  <a:lnTo>
                    <a:pt x="4648" y="5549"/>
                  </a:lnTo>
                  <a:lnTo>
                    <a:pt x="5194" y="6159"/>
                  </a:lnTo>
                  <a:lnTo>
                    <a:pt x="5664" y="6299"/>
                  </a:lnTo>
                  <a:lnTo>
                    <a:pt x="6946" y="6299"/>
                  </a:lnTo>
                  <a:lnTo>
                    <a:pt x="7404" y="6159"/>
                  </a:lnTo>
                  <a:lnTo>
                    <a:pt x="8001" y="5588"/>
                  </a:lnTo>
                  <a:lnTo>
                    <a:pt x="8166" y="5245"/>
                  </a:lnTo>
                  <a:lnTo>
                    <a:pt x="8166" y="4432"/>
                  </a:lnTo>
                  <a:close/>
                </a:path>
                <a:path w="124460" h="54609">
                  <a:moveTo>
                    <a:pt x="12839" y="50634"/>
                  </a:moveTo>
                  <a:lnTo>
                    <a:pt x="12827" y="50038"/>
                  </a:lnTo>
                  <a:lnTo>
                    <a:pt x="12738" y="49453"/>
                  </a:lnTo>
                  <a:lnTo>
                    <a:pt x="12623" y="49085"/>
                  </a:lnTo>
                  <a:lnTo>
                    <a:pt x="12369" y="48717"/>
                  </a:lnTo>
                  <a:lnTo>
                    <a:pt x="12090" y="48437"/>
                  </a:lnTo>
                  <a:lnTo>
                    <a:pt x="12065" y="50038"/>
                  </a:lnTo>
                  <a:lnTo>
                    <a:pt x="9588" y="50038"/>
                  </a:lnTo>
                  <a:lnTo>
                    <a:pt x="9601" y="49707"/>
                  </a:lnTo>
                  <a:lnTo>
                    <a:pt x="9728" y="49339"/>
                  </a:lnTo>
                  <a:lnTo>
                    <a:pt x="10198" y="48844"/>
                  </a:lnTo>
                  <a:lnTo>
                    <a:pt x="10490" y="48717"/>
                  </a:lnTo>
                  <a:lnTo>
                    <a:pt x="11303" y="48717"/>
                  </a:lnTo>
                  <a:lnTo>
                    <a:pt x="11645" y="48895"/>
                  </a:lnTo>
                  <a:lnTo>
                    <a:pt x="11899" y="49352"/>
                  </a:lnTo>
                  <a:lnTo>
                    <a:pt x="12014" y="49657"/>
                  </a:lnTo>
                  <a:lnTo>
                    <a:pt x="12065" y="50038"/>
                  </a:lnTo>
                  <a:lnTo>
                    <a:pt x="12065" y="48425"/>
                  </a:lnTo>
                  <a:lnTo>
                    <a:pt x="11493" y="48133"/>
                  </a:lnTo>
                  <a:lnTo>
                    <a:pt x="11188" y="48056"/>
                  </a:lnTo>
                  <a:lnTo>
                    <a:pt x="10248" y="48056"/>
                  </a:lnTo>
                  <a:lnTo>
                    <a:pt x="9740" y="48285"/>
                  </a:lnTo>
                  <a:lnTo>
                    <a:pt x="8966" y="49187"/>
                  </a:lnTo>
                  <a:lnTo>
                    <a:pt x="8864" y="49453"/>
                  </a:lnTo>
                  <a:lnTo>
                    <a:pt x="8953" y="51765"/>
                  </a:lnTo>
                  <a:lnTo>
                    <a:pt x="9728" y="52578"/>
                  </a:lnTo>
                  <a:lnTo>
                    <a:pt x="10198" y="52781"/>
                  </a:lnTo>
                  <a:lnTo>
                    <a:pt x="10985" y="52781"/>
                  </a:lnTo>
                  <a:lnTo>
                    <a:pt x="12776" y="51219"/>
                  </a:lnTo>
                  <a:lnTo>
                    <a:pt x="12039" y="51219"/>
                  </a:lnTo>
                  <a:lnTo>
                    <a:pt x="11963" y="51447"/>
                  </a:lnTo>
                  <a:lnTo>
                    <a:pt x="11887" y="51600"/>
                  </a:lnTo>
                  <a:lnTo>
                    <a:pt x="11518" y="52006"/>
                  </a:lnTo>
                  <a:lnTo>
                    <a:pt x="11214" y="52133"/>
                  </a:lnTo>
                  <a:lnTo>
                    <a:pt x="10401" y="52133"/>
                  </a:lnTo>
                  <a:lnTo>
                    <a:pt x="10109" y="52006"/>
                  </a:lnTo>
                  <a:lnTo>
                    <a:pt x="9690" y="51447"/>
                  </a:lnTo>
                  <a:lnTo>
                    <a:pt x="9575" y="50634"/>
                  </a:lnTo>
                  <a:lnTo>
                    <a:pt x="12839" y="50634"/>
                  </a:lnTo>
                  <a:close/>
                </a:path>
                <a:path w="124460" h="54609">
                  <a:moveTo>
                    <a:pt x="12839" y="35128"/>
                  </a:moveTo>
                  <a:lnTo>
                    <a:pt x="12827" y="34544"/>
                  </a:lnTo>
                  <a:lnTo>
                    <a:pt x="12738" y="33959"/>
                  </a:lnTo>
                  <a:lnTo>
                    <a:pt x="12623" y="33591"/>
                  </a:lnTo>
                  <a:lnTo>
                    <a:pt x="12369" y="33223"/>
                  </a:lnTo>
                  <a:lnTo>
                    <a:pt x="12090" y="32931"/>
                  </a:lnTo>
                  <a:lnTo>
                    <a:pt x="12065" y="34544"/>
                  </a:lnTo>
                  <a:lnTo>
                    <a:pt x="9588" y="34544"/>
                  </a:lnTo>
                  <a:lnTo>
                    <a:pt x="9601" y="34213"/>
                  </a:lnTo>
                  <a:lnTo>
                    <a:pt x="9728" y="33845"/>
                  </a:lnTo>
                  <a:lnTo>
                    <a:pt x="10198" y="33337"/>
                  </a:lnTo>
                  <a:lnTo>
                    <a:pt x="10490" y="33223"/>
                  </a:lnTo>
                  <a:lnTo>
                    <a:pt x="11303" y="33223"/>
                  </a:lnTo>
                  <a:lnTo>
                    <a:pt x="11645" y="33401"/>
                  </a:lnTo>
                  <a:lnTo>
                    <a:pt x="11899" y="33845"/>
                  </a:lnTo>
                  <a:lnTo>
                    <a:pt x="12014" y="34150"/>
                  </a:lnTo>
                  <a:lnTo>
                    <a:pt x="12065" y="34544"/>
                  </a:lnTo>
                  <a:lnTo>
                    <a:pt x="12065" y="32931"/>
                  </a:lnTo>
                  <a:lnTo>
                    <a:pt x="11493" y="32639"/>
                  </a:lnTo>
                  <a:lnTo>
                    <a:pt x="11188" y="32562"/>
                  </a:lnTo>
                  <a:lnTo>
                    <a:pt x="10248" y="32562"/>
                  </a:lnTo>
                  <a:lnTo>
                    <a:pt x="9740" y="32791"/>
                  </a:lnTo>
                  <a:lnTo>
                    <a:pt x="8966" y="33680"/>
                  </a:lnTo>
                  <a:lnTo>
                    <a:pt x="8864" y="33959"/>
                  </a:lnTo>
                  <a:lnTo>
                    <a:pt x="8953" y="36271"/>
                  </a:lnTo>
                  <a:lnTo>
                    <a:pt x="9728" y="37084"/>
                  </a:lnTo>
                  <a:lnTo>
                    <a:pt x="10198" y="37287"/>
                  </a:lnTo>
                  <a:lnTo>
                    <a:pt x="10985" y="37287"/>
                  </a:lnTo>
                  <a:lnTo>
                    <a:pt x="12776" y="35725"/>
                  </a:lnTo>
                  <a:lnTo>
                    <a:pt x="12039" y="35725"/>
                  </a:lnTo>
                  <a:lnTo>
                    <a:pt x="11963" y="35953"/>
                  </a:lnTo>
                  <a:lnTo>
                    <a:pt x="11887" y="36093"/>
                  </a:lnTo>
                  <a:lnTo>
                    <a:pt x="11518" y="36499"/>
                  </a:lnTo>
                  <a:lnTo>
                    <a:pt x="11214" y="36626"/>
                  </a:lnTo>
                  <a:lnTo>
                    <a:pt x="10401" y="36626"/>
                  </a:lnTo>
                  <a:lnTo>
                    <a:pt x="10109" y="36499"/>
                  </a:lnTo>
                  <a:lnTo>
                    <a:pt x="9690" y="35953"/>
                  </a:lnTo>
                  <a:lnTo>
                    <a:pt x="9575" y="35128"/>
                  </a:lnTo>
                  <a:lnTo>
                    <a:pt x="12839" y="35128"/>
                  </a:lnTo>
                  <a:close/>
                </a:path>
                <a:path w="124460" h="54609">
                  <a:moveTo>
                    <a:pt x="12839" y="19634"/>
                  </a:moveTo>
                  <a:lnTo>
                    <a:pt x="12827" y="19037"/>
                  </a:lnTo>
                  <a:lnTo>
                    <a:pt x="12738" y="18453"/>
                  </a:lnTo>
                  <a:lnTo>
                    <a:pt x="12623" y="18084"/>
                  </a:lnTo>
                  <a:lnTo>
                    <a:pt x="12369" y="17716"/>
                  </a:lnTo>
                  <a:lnTo>
                    <a:pt x="12090" y="17437"/>
                  </a:lnTo>
                  <a:lnTo>
                    <a:pt x="12065" y="19037"/>
                  </a:lnTo>
                  <a:lnTo>
                    <a:pt x="9588" y="19037"/>
                  </a:lnTo>
                  <a:lnTo>
                    <a:pt x="9601" y="18719"/>
                  </a:lnTo>
                  <a:lnTo>
                    <a:pt x="9728" y="18338"/>
                  </a:lnTo>
                  <a:lnTo>
                    <a:pt x="10198" y="17843"/>
                  </a:lnTo>
                  <a:lnTo>
                    <a:pt x="10490" y="17716"/>
                  </a:lnTo>
                  <a:lnTo>
                    <a:pt x="11303" y="17716"/>
                  </a:lnTo>
                  <a:lnTo>
                    <a:pt x="11645" y="17907"/>
                  </a:lnTo>
                  <a:lnTo>
                    <a:pt x="11899" y="18351"/>
                  </a:lnTo>
                  <a:lnTo>
                    <a:pt x="12014" y="18656"/>
                  </a:lnTo>
                  <a:lnTo>
                    <a:pt x="12065" y="19037"/>
                  </a:lnTo>
                  <a:lnTo>
                    <a:pt x="12065" y="17437"/>
                  </a:lnTo>
                  <a:lnTo>
                    <a:pt x="11493" y="17145"/>
                  </a:lnTo>
                  <a:lnTo>
                    <a:pt x="11188" y="17068"/>
                  </a:lnTo>
                  <a:lnTo>
                    <a:pt x="10248" y="17068"/>
                  </a:lnTo>
                  <a:lnTo>
                    <a:pt x="9740" y="17284"/>
                  </a:lnTo>
                  <a:lnTo>
                    <a:pt x="8966" y="18186"/>
                  </a:lnTo>
                  <a:lnTo>
                    <a:pt x="8864" y="18453"/>
                  </a:lnTo>
                  <a:lnTo>
                    <a:pt x="8953" y="20777"/>
                  </a:lnTo>
                  <a:lnTo>
                    <a:pt x="9728" y="21577"/>
                  </a:lnTo>
                  <a:lnTo>
                    <a:pt x="10198" y="21780"/>
                  </a:lnTo>
                  <a:lnTo>
                    <a:pt x="10985" y="21780"/>
                  </a:lnTo>
                  <a:lnTo>
                    <a:pt x="12776" y="20231"/>
                  </a:lnTo>
                  <a:lnTo>
                    <a:pt x="12039" y="20231"/>
                  </a:lnTo>
                  <a:lnTo>
                    <a:pt x="11963" y="20447"/>
                  </a:lnTo>
                  <a:lnTo>
                    <a:pt x="11887" y="20599"/>
                  </a:lnTo>
                  <a:lnTo>
                    <a:pt x="11518" y="21005"/>
                  </a:lnTo>
                  <a:lnTo>
                    <a:pt x="11214" y="21132"/>
                  </a:lnTo>
                  <a:lnTo>
                    <a:pt x="10401" y="21132"/>
                  </a:lnTo>
                  <a:lnTo>
                    <a:pt x="10109" y="21005"/>
                  </a:lnTo>
                  <a:lnTo>
                    <a:pt x="9690" y="20447"/>
                  </a:lnTo>
                  <a:lnTo>
                    <a:pt x="9575" y="19634"/>
                  </a:lnTo>
                  <a:lnTo>
                    <a:pt x="12839" y="19634"/>
                  </a:lnTo>
                  <a:close/>
                </a:path>
                <a:path w="124460" h="54609">
                  <a:moveTo>
                    <a:pt x="12839" y="4140"/>
                  </a:moveTo>
                  <a:lnTo>
                    <a:pt x="12827" y="3543"/>
                  </a:lnTo>
                  <a:lnTo>
                    <a:pt x="12738" y="2971"/>
                  </a:lnTo>
                  <a:lnTo>
                    <a:pt x="12623" y="2603"/>
                  </a:lnTo>
                  <a:lnTo>
                    <a:pt x="12369" y="2235"/>
                  </a:lnTo>
                  <a:lnTo>
                    <a:pt x="12090" y="1943"/>
                  </a:lnTo>
                  <a:lnTo>
                    <a:pt x="12065" y="3543"/>
                  </a:lnTo>
                  <a:lnTo>
                    <a:pt x="9588" y="3543"/>
                  </a:lnTo>
                  <a:lnTo>
                    <a:pt x="9601" y="3225"/>
                  </a:lnTo>
                  <a:lnTo>
                    <a:pt x="9728" y="2844"/>
                  </a:lnTo>
                  <a:lnTo>
                    <a:pt x="10198" y="2349"/>
                  </a:lnTo>
                  <a:lnTo>
                    <a:pt x="10490" y="2235"/>
                  </a:lnTo>
                  <a:lnTo>
                    <a:pt x="11303" y="2235"/>
                  </a:lnTo>
                  <a:lnTo>
                    <a:pt x="11645" y="2413"/>
                  </a:lnTo>
                  <a:lnTo>
                    <a:pt x="11899" y="2857"/>
                  </a:lnTo>
                  <a:lnTo>
                    <a:pt x="12014" y="3162"/>
                  </a:lnTo>
                  <a:lnTo>
                    <a:pt x="12065" y="3543"/>
                  </a:lnTo>
                  <a:lnTo>
                    <a:pt x="12065" y="1943"/>
                  </a:lnTo>
                  <a:lnTo>
                    <a:pt x="11493" y="1651"/>
                  </a:lnTo>
                  <a:lnTo>
                    <a:pt x="11188" y="1574"/>
                  </a:lnTo>
                  <a:lnTo>
                    <a:pt x="10248" y="1574"/>
                  </a:lnTo>
                  <a:lnTo>
                    <a:pt x="9740" y="1803"/>
                  </a:lnTo>
                  <a:lnTo>
                    <a:pt x="8966" y="2692"/>
                  </a:lnTo>
                  <a:lnTo>
                    <a:pt x="8864" y="2971"/>
                  </a:lnTo>
                  <a:lnTo>
                    <a:pt x="8953" y="5283"/>
                  </a:lnTo>
                  <a:lnTo>
                    <a:pt x="9728" y="6096"/>
                  </a:lnTo>
                  <a:lnTo>
                    <a:pt x="10198" y="6299"/>
                  </a:lnTo>
                  <a:lnTo>
                    <a:pt x="10985" y="6299"/>
                  </a:lnTo>
                  <a:lnTo>
                    <a:pt x="12776" y="4737"/>
                  </a:lnTo>
                  <a:lnTo>
                    <a:pt x="12039" y="4737"/>
                  </a:lnTo>
                  <a:lnTo>
                    <a:pt x="11963" y="4953"/>
                  </a:lnTo>
                  <a:lnTo>
                    <a:pt x="11887" y="5105"/>
                  </a:lnTo>
                  <a:lnTo>
                    <a:pt x="11518" y="5511"/>
                  </a:lnTo>
                  <a:lnTo>
                    <a:pt x="11214" y="5638"/>
                  </a:lnTo>
                  <a:lnTo>
                    <a:pt x="10401" y="5638"/>
                  </a:lnTo>
                  <a:lnTo>
                    <a:pt x="10109" y="5511"/>
                  </a:lnTo>
                  <a:lnTo>
                    <a:pt x="9690" y="4953"/>
                  </a:lnTo>
                  <a:lnTo>
                    <a:pt x="9575" y="4140"/>
                  </a:lnTo>
                  <a:lnTo>
                    <a:pt x="12839" y="4140"/>
                  </a:lnTo>
                  <a:close/>
                </a:path>
                <a:path w="124460" h="54609">
                  <a:moveTo>
                    <a:pt x="15951" y="48082"/>
                  </a:moveTo>
                  <a:lnTo>
                    <a:pt x="15709" y="48056"/>
                  </a:lnTo>
                  <a:lnTo>
                    <a:pt x="15405" y="48056"/>
                  </a:lnTo>
                  <a:lnTo>
                    <a:pt x="15138" y="48171"/>
                  </a:lnTo>
                  <a:lnTo>
                    <a:pt x="14693" y="48602"/>
                  </a:lnTo>
                  <a:lnTo>
                    <a:pt x="14541" y="48780"/>
                  </a:lnTo>
                  <a:lnTo>
                    <a:pt x="14490" y="48933"/>
                  </a:lnTo>
                  <a:lnTo>
                    <a:pt x="14490" y="48158"/>
                  </a:lnTo>
                  <a:lnTo>
                    <a:pt x="13779" y="48158"/>
                  </a:lnTo>
                  <a:lnTo>
                    <a:pt x="13779" y="52616"/>
                  </a:lnTo>
                  <a:lnTo>
                    <a:pt x="14528" y="52616"/>
                  </a:lnTo>
                  <a:lnTo>
                    <a:pt x="14528" y="49745"/>
                  </a:lnTo>
                  <a:lnTo>
                    <a:pt x="14630" y="49453"/>
                  </a:lnTo>
                  <a:lnTo>
                    <a:pt x="15036" y="48971"/>
                  </a:lnTo>
                  <a:lnTo>
                    <a:pt x="15316" y="48856"/>
                  </a:lnTo>
                  <a:lnTo>
                    <a:pt x="15697" y="48856"/>
                  </a:lnTo>
                  <a:lnTo>
                    <a:pt x="15951" y="48869"/>
                  </a:lnTo>
                  <a:lnTo>
                    <a:pt x="15951" y="48082"/>
                  </a:lnTo>
                  <a:close/>
                </a:path>
                <a:path w="124460" h="54609">
                  <a:moveTo>
                    <a:pt x="15951" y="32588"/>
                  </a:moveTo>
                  <a:lnTo>
                    <a:pt x="15709" y="32562"/>
                  </a:lnTo>
                  <a:lnTo>
                    <a:pt x="15405" y="32562"/>
                  </a:lnTo>
                  <a:lnTo>
                    <a:pt x="15138" y="32677"/>
                  </a:lnTo>
                  <a:lnTo>
                    <a:pt x="14693" y="33108"/>
                  </a:lnTo>
                  <a:lnTo>
                    <a:pt x="14541" y="33286"/>
                  </a:lnTo>
                  <a:lnTo>
                    <a:pt x="14490" y="33439"/>
                  </a:lnTo>
                  <a:lnTo>
                    <a:pt x="14490" y="32664"/>
                  </a:lnTo>
                  <a:lnTo>
                    <a:pt x="13779" y="32664"/>
                  </a:lnTo>
                  <a:lnTo>
                    <a:pt x="13779" y="37122"/>
                  </a:lnTo>
                  <a:lnTo>
                    <a:pt x="14528" y="37122"/>
                  </a:lnTo>
                  <a:lnTo>
                    <a:pt x="14528" y="34239"/>
                  </a:lnTo>
                  <a:lnTo>
                    <a:pt x="14630" y="33959"/>
                  </a:lnTo>
                  <a:lnTo>
                    <a:pt x="15036" y="33477"/>
                  </a:lnTo>
                  <a:lnTo>
                    <a:pt x="15316" y="33362"/>
                  </a:lnTo>
                  <a:lnTo>
                    <a:pt x="15697" y="33362"/>
                  </a:lnTo>
                  <a:lnTo>
                    <a:pt x="15951" y="33375"/>
                  </a:lnTo>
                  <a:lnTo>
                    <a:pt x="15951" y="32588"/>
                  </a:lnTo>
                  <a:close/>
                </a:path>
                <a:path w="124460" h="54609">
                  <a:moveTo>
                    <a:pt x="15951" y="17081"/>
                  </a:moveTo>
                  <a:lnTo>
                    <a:pt x="15709" y="17068"/>
                  </a:lnTo>
                  <a:lnTo>
                    <a:pt x="15405" y="17068"/>
                  </a:lnTo>
                  <a:lnTo>
                    <a:pt x="15138" y="17183"/>
                  </a:lnTo>
                  <a:lnTo>
                    <a:pt x="14693" y="17602"/>
                  </a:lnTo>
                  <a:lnTo>
                    <a:pt x="14541" y="17792"/>
                  </a:lnTo>
                  <a:lnTo>
                    <a:pt x="14490" y="17932"/>
                  </a:lnTo>
                  <a:lnTo>
                    <a:pt x="14490" y="17170"/>
                  </a:lnTo>
                  <a:lnTo>
                    <a:pt x="13779" y="17170"/>
                  </a:lnTo>
                  <a:lnTo>
                    <a:pt x="13779" y="21628"/>
                  </a:lnTo>
                  <a:lnTo>
                    <a:pt x="14528" y="21628"/>
                  </a:lnTo>
                  <a:lnTo>
                    <a:pt x="14528" y="18745"/>
                  </a:lnTo>
                  <a:lnTo>
                    <a:pt x="14630" y="18465"/>
                  </a:lnTo>
                  <a:lnTo>
                    <a:pt x="15036" y="17983"/>
                  </a:lnTo>
                  <a:lnTo>
                    <a:pt x="15316" y="17856"/>
                  </a:lnTo>
                  <a:lnTo>
                    <a:pt x="15697" y="17856"/>
                  </a:lnTo>
                  <a:lnTo>
                    <a:pt x="15951" y="17881"/>
                  </a:lnTo>
                  <a:lnTo>
                    <a:pt x="15951" y="17081"/>
                  </a:lnTo>
                  <a:close/>
                </a:path>
                <a:path w="124460" h="54609">
                  <a:moveTo>
                    <a:pt x="15951" y="1600"/>
                  </a:moveTo>
                  <a:lnTo>
                    <a:pt x="15709" y="1574"/>
                  </a:lnTo>
                  <a:lnTo>
                    <a:pt x="15405" y="1574"/>
                  </a:lnTo>
                  <a:lnTo>
                    <a:pt x="15138" y="1689"/>
                  </a:lnTo>
                  <a:lnTo>
                    <a:pt x="14693" y="2108"/>
                  </a:lnTo>
                  <a:lnTo>
                    <a:pt x="14541" y="2298"/>
                  </a:lnTo>
                  <a:lnTo>
                    <a:pt x="14490" y="2438"/>
                  </a:lnTo>
                  <a:lnTo>
                    <a:pt x="14490" y="1676"/>
                  </a:lnTo>
                  <a:lnTo>
                    <a:pt x="13779" y="1676"/>
                  </a:lnTo>
                  <a:lnTo>
                    <a:pt x="13779" y="6134"/>
                  </a:lnTo>
                  <a:lnTo>
                    <a:pt x="14528" y="6134"/>
                  </a:lnTo>
                  <a:lnTo>
                    <a:pt x="14528" y="3251"/>
                  </a:lnTo>
                  <a:lnTo>
                    <a:pt x="14630" y="2971"/>
                  </a:lnTo>
                  <a:lnTo>
                    <a:pt x="15036" y="2489"/>
                  </a:lnTo>
                  <a:lnTo>
                    <a:pt x="15316" y="2374"/>
                  </a:lnTo>
                  <a:lnTo>
                    <a:pt x="15697" y="2374"/>
                  </a:lnTo>
                  <a:lnTo>
                    <a:pt x="15951" y="2387"/>
                  </a:lnTo>
                  <a:lnTo>
                    <a:pt x="15951" y="1600"/>
                  </a:lnTo>
                  <a:close/>
                </a:path>
                <a:path w="124460" h="54609">
                  <a:moveTo>
                    <a:pt x="20789" y="53263"/>
                  </a:moveTo>
                  <a:lnTo>
                    <a:pt x="16040" y="53263"/>
                  </a:lnTo>
                  <a:lnTo>
                    <a:pt x="16040" y="53682"/>
                  </a:lnTo>
                  <a:lnTo>
                    <a:pt x="20789" y="53682"/>
                  </a:lnTo>
                  <a:lnTo>
                    <a:pt x="20789" y="53263"/>
                  </a:lnTo>
                  <a:close/>
                </a:path>
                <a:path w="124460" h="54609">
                  <a:moveTo>
                    <a:pt x="20789" y="37769"/>
                  </a:moveTo>
                  <a:lnTo>
                    <a:pt x="16040" y="37769"/>
                  </a:lnTo>
                  <a:lnTo>
                    <a:pt x="16040" y="38188"/>
                  </a:lnTo>
                  <a:lnTo>
                    <a:pt x="20789" y="38188"/>
                  </a:lnTo>
                  <a:lnTo>
                    <a:pt x="20789" y="37769"/>
                  </a:lnTo>
                  <a:close/>
                </a:path>
                <a:path w="124460" h="54609">
                  <a:moveTo>
                    <a:pt x="20789" y="22275"/>
                  </a:moveTo>
                  <a:lnTo>
                    <a:pt x="16040" y="22275"/>
                  </a:lnTo>
                  <a:lnTo>
                    <a:pt x="16040" y="22694"/>
                  </a:lnTo>
                  <a:lnTo>
                    <a:pt x="20789" y="22694"/>
                  </a:lnTo>
                  <a:lnTo>
                    <a:pt x="20789" y="22275"/>
                  </a:lnTo>
                  <a:close/>
                </a:path>
                <a:path w="124460" h="54609">
                  <a:moveTo>
                    <a:pt x="20789" y="6781"/>
                  </a:moveTo>
                  <a:lnTo>
                    <a:pt x="16040" y="6781"/>
                  </a:lnTo>
                  <a:lnTo>
                    <a:pt x="16040" y="7200"/>
                  </a:lnTo>
                  <a:lnTo>
                    <a:pt x="20789" y="7200"/>
                  </a:lnTo>
                  <a:lnTo>
                    <a:pt x="20789" y="6781"/>
                  </a:lnTo>
                  <a:close/>
                </a:path>
                <a:path w="124460" h="54609">
                  <a:moveTo>
                    <a:pt x="22098" y="1701"/>
                  </a:moveTo>
                  <a:lnTo>
                    <a:pt x="21336" y="1701"/>
                  </a:lnTo>
                  <a:lnTo>
                    <a:pt x="21336" y="6134"/>
                  </a:lnTo>
                  <a:lnTo>
                    <a:pt x="22098" y="6134"/>
                  </a:lnTo>
                  <a:lnTo>
                    <a:pt x="22098" y="1701"/>
                  </a:lnTo>
                  <a:close/>
                </a:path>
                <a:path w="124460" h="54609">
                  <a:moveTo>
                    <a:pt x="22098" y="25"/>
                  </a:moveTo>
                  <a:lnTo>
                    <a:pt x="21336" y="25"/>
                  </a:lnTo>
                  <a:lnTo>
                    <a:pt x="21336" y="863"/>
                  </a:lnTo>
                  <a:lnTo>
                    <a:pt x="22098" y="863"/>
                  </a:lnTo>
                  <a:lnTo>
                    <a:pt x="22098" y="25"/>
                  </a:lnTo>
                  <a:close/>
                </a:path>
                <a:path w="124460" h="54609">
                  <a:moveTo>
                    <a:pt x="23520" y="32588"/>
                  </a:moveTo>
                  <a:lnTo>
                    <a:pt x="23291" y="32562"/>
                  </a:lnTo>
                  <a:lnTo>
                    <a:pt x="22987" y="32562"/>
                  </a:lnTo>
                  <a:lnTo>
                    <a:pt x="22720" y="32677"/>
                  </a:lnTo>
                  <a:lnTo>
                    <a:pt x="22275" y="33108"/>
                  </a:lnTo>
                  <a:lnTo>
                    <a:pt x="22123" y="33286"/>
                  </a:lnTo>
                  <a:lnTo>
                    <a:pt x="22072" y="33439"/>
                  </a:lnTo>
                  <a:lnTo>
                    <a:pt x="22072" y="32664"/>
                  </a:lnTo>
                  <a:lnTo>
                    <a:pt x="21361" y="32664"/>
                  </a:lnTo>
                  <a:lnTo>
                    <a:pt x="21361" y="37122"/>
                  </a:lnTo>
                  <a:lnTo>
                    <a:pt x="22098" y="37122"/>
                  </a:lnTo>
                  <a:lnTo>
                    <a:pt x="22098" y="34239"/>
                  </a:lnTo>
                  <a:lnTo>
                    <a:pt x="22199" y="33959"/>
                  </a:lnTo>
                  <a:lnTo>
                    <a:pt x="22606" y="33477"/>
                  </a:lnTo>
                  <a:lnTo>
                    <a:pt x="22898" y="33362"/>
                  </a:lnTo>
                  <a:lnTo>
                    <a:pt x="23279" y="33362"/>
                  </a:lnTo>
                  <a:lnTo>
                    <a:pt x="23520" y="33375"/>
                  </a:lnTo>
                  <a:lnTo>
                    <a:pt x="23520" y="32588"/>
                  </a:lnTo>
                  <a:close/>
                </a:path>
                <a:path w="124460" h="54609">
                  <a:moveTo>
                    <a:pt x="24968" y="18313"/>
                  </a:moveTo>
                  <a:lnTo>
                    <a:pt x="24904" y="17970"/>
                  </a:lnTo>
                  <a:lnTo>
                    <a:pt x="24561" y="17284"/>
                  </a:lnTo>
                  <a:lnTo>
                    <a:pt x="24142" y="17068"/>
                  </a:lnTo>
                  <a:lnTo>
                    <a:pt x="23215" y="17068"/>
                  </a:lnTo>
                  <a:lnTo>
                    <a:pt x="22948" y="17119"/>
                  </a:lnTo>
                  <a:lnTo>
                    <a:pt x="22479" y="17348"/>
                  </a:lnTo>
                  <a:lnTo>
                    <a:pt x="22263" y="17538"/>
                  </a:lnTo>
                  <a:lnTo>
                    <a:pt x="22047" y="17805"/>
                  </a:lnTo>
                  <a:lnTo>
                    <a:pt x="22047" y="17170"/>
                  </a:lnTo>
                  <a:lnTo>
                    <a:pt x="21336" y="17170"/>
                  </a:lnTo>
                  <a:lnTo>
                    <a:pt x="21336" y="21628"/>
                  </a:lnTo>
                  <a:lnTo>
                    <a:pt x="22085" y="21628"/>
                  </a:lnTo>
                  <a:lnTo>
                    <a:pt x="22085" y="18999"/>
                  </a:lnTo>
                  <a:lnTo>
                    <a:pt x="22098" y="18770"/>
                  </a:lnTo>
                  <a:lnTo>
                    <a:pt x="23177" y="17741"/>
                  </a:lnTo>
                  <a:lnTo>
                    <a:pt x="23710" y="17741"/>
                  </a:lnTo>
                  <a:lnTo>
                    <a:pt x="23952" y="17881"/>
                  </a:lnTo>
                  <a:lnTo>
                    <a:pt x="24168" y="18326"/>
                  </a:lnTo>
                  <a:lnTo>
                    <a:pt x="24206" y="18542"/>
                  </a:lnTo>
                  <a:lnTo>
                    <a:pt x="24206" y="21628"/>
                  </a:lnTo>
                  <a:lnTo>
                    <a:pt x="24968" y="21628"/>
                  </a:lnTo>
                  <a:lnTo>
                    <a:pt x="24968" y="18313"/>
                  </a:lnTo>
                  <a:close/>
                </a:path>
                <a:path w="124460" h="54609">
                  <a:moveTo>
                    <a:pt x="25196" y="49580"/>
                  </a:moveTo>
                  <a:lnTo>
                    <a:pt x="25019" y="49022"/>
                  </a:lnTo>
                  <a:lnTo>
                    <a:pt x="24739" y="48717"/>
                  </a:lnTo>
                  <a:lnTo>
                    <a:pt x="24333" y="48272"/>
                  </a:lnTo>
                  <a:lnTo>
                    <a:pt x="24333" y="49580"/>
                  </a:lnTo>
                  <a:lnTo>
                    <a:pt x="24320" y="51384"/>
                  </a:lnTo>
                  <a:lnTo>
                    <a:pt x="23850" y="51968"/>
                  </a:lnTo>
                  <a:lnTo>
                    <a:pt x="23571" y="52120"/>
                  </a:lnTo>
                  <a:lnTo>
                    <a:pt x="22707" y="52120"/>
                  </a:lnTo>
                  <a:lnTo>
                    <a:pt x="22339" y="51879"/>
                  </a:lnTo>
                  <a:lnTo>
                    <a:pt x="22136" y="51384"/>
                  </a:lnTo>
                  <a:lnTo>
                    <a:pt x="22123" y="49580"/>
                  </a:lnTo>
                  <a:lnTo>
                    <a:pt x="22326" y="49022"/>
                  </a:lnTo>
                  <a:lnTo>
                    <a:pt x="24333" y="49580"/>
                  </a:lnTo>
                  <a:lnTo>
                    <a:pt x="24333" y="48272"/>
                  </a:lnTo>
                  <a:lnTo>
                    <a:pt x="23888" y="48056"/>
                  </a:lnTo>
                  <a:lnTo>
                    <a:pt x="23037" y="48056"/>
                  </a:lnTo>
                  <a:lnTo>
                    <a:pt x="22745" y="48145"/>
                  </a:lnTo>
                  <a:lnTo>
                    <a:pt x="22313" y="48412"/>
                  </a:lnTo>
                  <a:lnTo>
                    <a:pt x="22148" y="48577"/>
                  </a:lnTo>
                  <a:lnTo>
                    <a:pt x="21996" y="48780"/>
                  </a:lnTo>
                  <a:lnTo>
                    <a:pt x="21996" y="48183"/>
                  </a:lnTo>
                  <a:lnTo>
                    <a:pt x="21272" y="48183"/>
                  </a:lnTo>
                  <a:lnTo>
                    <a:pt x="21272" y="54394"/>
                  </a:lnTo>
                  <a:lnTo>
                    <a:pt x="22021" y="54394"/>
                  </a:lnTo>
                  <a:lnTo>
                    <a:pt x="22021" y="52120"/>
                  </a:lnTo>
                  <a:lnTo>
                    <a:pt x="22186" y="52324"/>
                  </a:lnTo>
                  <a:lnTo>
                    <a:pt x="22339" y="52463"/>
                  </a:lnTo>
                  <a:lnTo>
                    <a:pt x="22694" y="52692"/>
                  </a:lnTo>
                  <a:lnTo>
                    <a:pt x="22974" y="52768"/>
                  </a:lnTo>
                  <a:lnTo>
                    <a:pt x="23749" y="52768"/>
                  </a:lnTo>
                  <a:lnTo>
                    <a:pt x="24117" y="52641"/>
                  </a:lnTo>
                  <a:lnTo>
                    <a:pt x="24942" y="51968"/>
                  </a:lnTo>
                  <a:lnTo>
                    <a:pt x="25158" y="51384"/>
                  </a:lnTo>
                  <a:lnTo>
                    <a:pt x="25196" y="49580"/>
                  </a:lnTo>
                  <a:close/>
                </a:path>
                <a:path w="124460" h="54609">
                  <a:moveTo>
                    <a:pt x="26860" y="0"/>
                  </a:moveTo>
                  <a:lnTo>
                    <a:pt x="26149" y="0"/>
                  </a:lnTo>
                  <a:lnTo>
                    <a:pt x="26149" y="2247"/>
                  </a:lnTo>
                  <a:lnTo>
                    <a:pt x="26060" y="4889"/>
                  </a:lnTo>
                  <a:lnTo>
                    <a:pt x="25615" y="5473"/>
                  </a:lnTo>
                  <a:lnTo>
                    <a:pt x="25323" y="5638"/>
                  </a:lnTo>
                  <a:lnTo>
                    <a:pt x="24536" y="5638"/>
                  </a:lnTo>
                  <a:lnTo>
                    <a:pt x="24206" y="5473"/>
                  </a:lnTo>
                  <a:lnTo>
                    <a:pt x="23837" y="4889"/>
                  </a:lnTo>
                  <a:lnTo>
                    <a:pt x="23825" y="2971"/>
                  </a:lnTo>
                  <a:lnTo>
                    <a:pt x="24295" y="2400"/>
                  </a:lnTo>
                  <a:lnTo>
                    <a:pt x="26060" y="4889"/>
                  </a:lnTo>
                  <a:lnTo>
                    <a:pt x="26060" y="2159"/>
                  </a:lnTo>
                  <a:lnTo>
                    <a:pt x="25819" y="1892"/>
                  </a:lnTo>
                  <a:lnTo>
                    <a:pt x="25450" y="1663"/>
                  </a:lnTo>
                  <a:lnTo>
                    <a:pt x="25171" y="1600"/>
                  </a:lnTo>
                  <a:lnTo>
                    <a:pt x="24218" y="1600"/>
                  </a:lnTo>
                  <a:lnTo>
                    <a:pt x="23787" y="1816"/>
                  </a:lnTo>
                  <a:lnTo>
                    <a:pt x="23075" y="2781"/>
                  </a:lnTo>
                  <a:lnTo>
                    <a:pt x="23025" y="2971"/>
                  </a:lnTo>
                  <a:lnTo>
                    <a:pt x="23101" y="5245"/>
                  </a:lnTo>
                  <a:lnTo>
                    <a:pt x="23825" y="6083"/>
                  </a:lnTo>
                  <a:lnTo>
                    <a:pt x="24244" y="6299"/>
                  </a:lnTo>
                  <a:lnTo>
                    <a:pt x="25057" y="6299"/>
                  </a:lnTo>
                  <a:lnTo>
                    <a:pt x="26187" y="5511"/>
                  </a:lnTo>
                  <a:lnTo>
                    <a:pt x="26187" y="6134"/>
                  </a:lnTo>
                  <a:lnTo>
                    <a:pt x="26860" y="6134"/>
                  </a:lnTo>
                  <a:lnTo>
                    <a:pt x="26860" y="5511"/>
                  </a:lnTo>
                  <a:lnTo>
                    <a:pt x="26860" y="0"/>
                  </a:lnTo>
                  <a:close/>
                </a:path>
                <a:path w="124460" h="54609">
                  <a:moveTo>
                    <a:pt x="27990" y="34544"/>
                  </a:moveTo>
                  <a:lnTo>
                    <a:pt x="27216" y="32918"/>
                  </a:lnTo>
                  <a:lnTo>
                    <a:pt x="27216" y="34544"/>
                  </a:lnTo>
                  <a:lnTo>
                    <a:pt x="24739" y="34544"/>
                  </a:lnTo>
                  <a:lnTo>
                    <a:pt x="24752" y="34213"/>
                  </a:lnTo>
                  <a:lnTo>
                    <a:pt x="24879" y="33845"/>
                  </a:lnTo>
                  <a:lnTo>
                    <a:pt x="25349" y="33337"/>
                  </a:lnTo>
                  <a:lnTo>
                    <a:pt x="25641" y="33223"/>
                  </a:lnTo>
                  <a:lnTo>
                    <a:pt x="26466" y="33223"/>
                  </a:lnTo>
                  <a:lnTo>
                    <a:pt x="26809" y="33401"/>
                  </a:lnTo>
                  <a:lnTo>
                    <a:pt x="27063" y="33845"/>
                  </a:lnTo>
                  <a:lnTo>
                    <a:pt x="27178" y="34150"/>
                  </a:lnTo>
                  <a:lnTo>
                    <a:pt x="27216" y="34544"/>
                  </a:lnTo>
                  <a:lnTo>
                    <a:pt x="27216" y="32918"/>
                  </a:lnTo>
                  <a:lnTo>
                    <a:pt x="26657" y="32639"/>
                  </a:lnTo>
                  <a:lnTo>
                    <a:pt x="26352" y="32562"/>
                  </a:lnTo>
                  <a:lnTo>
                    <a:pt x="25400" y="32562"/>
                  </a:lnTo>
                  <a:lnTo>
                    <a:pt x="24892" y="32791"/>
                  </a:lnTo>
                  <a:lnTo>
                    <a:pt x="24117" y="33680"/>
                  </a:lnTo>
                  <a:lnTo>
                    <a:pt x="24028" y="33959"/>
                  </a:lnTo>
                  <a:lnTo>
                    <a:pt x="24117" y="36271"/>
                  </a:lnTo>
                  <a:lnTo>
                    <a:pt x="24892" y="37084"/>
                  </a:lnTo>
                  <a:lnTo>
                    <a:pt x="25361" y="37287"/>
                  </a:lnTo>
                  <a:lnTo>
                    <a:pt x="26136" y="37287"/>
                  </a:lnTo>
                  <a:lnTo>
                    <a:pt x="27927" y="35725"/>
                  </a:lnTo>
                  <a:lnTo>
                    <a:pt x="27190" y="35725"/>
                  </a:lnTo>
                  <a:lnTo>
                    <a:pt x="27127" y="35953"/>
                  </a:lnTo>
                  <a:lnTo>
                    <a:pt x="27051" y="36093"/>
                  </a:lnTo>
                  <a:lnTo>
                    <a:pt x="26682" y="36499"/>
                  </a:lnTo>
                  <a:lnTo>
                    <a:pt x="26365" y="36626"/>
                  </a:lnTo>
                  <a:lnTo>
                    <a:pt x="25552" y="36626"/>
                  </a:lnTo>
                  <a:lnTo>
                    <a:pt x="25273" y="36499"/>
                  </a:lnTo>
                  <a:lnTo>
                    <a:pt x="24841" y="35953"/>
                  </a:lnTo>
                  <a:lnTo>
                    <a:pt x="24726" y="35128"/>
                  </a:lnTo>
                  <a:lnTo>
                    <a:pt x="27990" y="35128"/>
                  </a:lnTo>
                  <a:lnTo>
                    <a:pt x="27990" y="34544"/>
                  </a:lnTo>
                  <a:close/>
                </a:path>
                <a:path w="124460" h="54609">
                  <a:moveTo>
                    <a:pt x="30086" y="52082"/>
                  </a:moveTo>
                  <a:lnTo>
                    <a:pt x="29730" y="52108"/>
                  </a:lnTo>
                  <a:lnTo>
                    <a:pt x="29591" y="50355"/>
                  </a:lnTo>
                  <a:lnTo>
                    <a:pt x="29502" y="48679"/>
                  </a:lnTo>
                  <a:lnTo>
                    <a:pt x="29425" y="48552"/>
                  </a:lnTo>
                  <a:lnTo>
                    <a:pt x="28841" y="48209"/>
                  </a:lnTo>
                  <a:lnTo>
                    <a:pt x="28841" y="50355"/>
                  </a:lnTo>
                  <a:lnTo>
                    <a:pt x="28841" y="51409"/>
                  </a:lnTo>
                  <a:lnTo>
                    <a:pt x="28638" y="51739"/>
                  </a:lnTo>
                  <a:lnTo>
                    <a:pt x="27965" y="52070"/>
                  </a:lnTo>
                  <a:lnTo>
                    <a:pt x="27711" y="52133"/>
                  </a:lnTo>
                  <a:lnTo>
                    <a:pt x="27228" y="52133"/>
                  </a:lnTo>
                  <a:lnTo>
                    <a:pt x="26885" y="51943"/>
                  </a:lnTo>
                  <a:lnTo>
                    <a:pt x="26758" y="50939"/>
                  </a:lnTo>
                  <a:lnTo>
                    <a:pt x="27127" y="50723"/>
                  </a:lnTo>
                  <a:lnTo>
                    <a:pt x="27330" y="50673"/>
                  </a:lnTo>
                  <a:lnTo>
                    <a:pt x="28194" y="50558"/>
                  </a:lnTo>
                  <a:lnTo>
                    <a:pt x="28625" y="50457"/>
                  </a:lnTo>
                  <a:lnTo>
                    <a:pt x="28841" y="50355"/>
                  </a:lnTo>
                  <a:lnTo>
                    <a:pt x="28841" y="48209"/>
                  </a:lnTo>
                  <a:lnTo>
                    <a:pt x="28346" y="48056"/>
                  </a:lnTo>
                  <a:lnTo>
                    <a:pt x="27368" y="48056"/>
                  </a:lnTo>
                  <a:lnTo>
                    <a:pt x="26098" y="49517"/>
                  </a:lnTo>
                  <a:lnTo>
                    <a:pt x="26797" y="49517"/>
                  </a:lnTo>
                  <a:lnTo>
                    <a:pt x="26885" y="49123"/>
                  </a:lnTo>
                  <a:lnTo>
                    <a:pt x="27139" y="48793"/>
                  </a:lnTo>
                  <a:lnTo>
                    <a:pt x="27419" y="48679"/>
                  </a:lnTo>
                  <a:lnTo>
                    <a:pt x="28143" y="48679"/>
                  </a:lnTo>
                  <a:lnTo>
                    <a:pt x="28397" y="48742"/>
                  </a:lnTo>
                  <a:lnTo>
                    <a:pt x="28765" y="48971"/>
                  </a:lnTo>
                  <a:lnTo>
                    <a:pt x="28752" y="49822"/>
                  </a:lnTo>
                  <a:lnTo>
                    <a:pt x="26847" y="50126"/>
                  </a:lnTo>
                  <a:lnTo>
                    <a:pt x="26517" y="50253"/>
                  </a:lnTo>
                  <a:lnTo>
                    <a:pt x="25984" y="50723"/>
                  </a:lnTo>
                  <a:lnTo>
                    <a:pt x="26085" y="52235"/>
                  </a:lnTo>
                  <a:lnTo>
                    <a:pt x="26504" y="52628"/>
                  </a:lnTo>
                  <a:lnTo>
                    <a:pt x="26860" y="52768"/>
                  </a:lnTo>
                  <a:lnTo>
                    <a:pt x="27622" y="52768"/>
                  </a:lnTo>
                  <a:lnTo>
                    <a:pt x="27927" y="52692"/>
                  </a:lnTo>
                  <a:lnTo>
                    <a:pt x="28498" y="52400"/>
                  </a:lnTo>
                  <a:lnTo>
                    <a:pt x="28727" y="52235"/>
                  </a:lnTo>
                  <a:lnTo>
                    <a:pt x="28879" y="52031"/>
                  </a:lnTo>
                  <a:lnTo>
                    <a:pt x="28981" y="52400"/>
                  </a:lnTo>
                  <a:lnTo>
                    <a:pt x="29121" y="52628"/>
                  </a:lnTo>
                  <a:lnTo>
                    <a:pt x="29311" y="52717"/>
                  </a:lnTo>
                  <a:lnTo>
                    <a:pt x="29679" y="52717"/>
                  </a:lnTo>
                  <a:lnTo>
                    <a:pt x="30060" y="52641"/>
                  </a:lnTo>
                  <a:lnTo>
                    <a:pt x="30086" y="52108"/>
                  </a:lnTo>
                  <a:close/>
                </a:path>
                <a:path w="124460" h="54609">
                  <a:moveTo>
                    <a:pt x="30086" y="21094"/>
                  </a:moveTo>
                  <a:lnTo>
                    <a:pt x="29730" y="21120"/>
                  </a:lnTo>
                  <a:lnTo>
                    <a:pt x="29591" y="19354"/>
                  </a:lnTo>
                  <a:lnTo>
                    <a:pt x="29502" y="17691"/>
                  </a:lnTo>
                  <a:lnTo>
                    <a:pt x="29425" y="17551"/>
                  </a:lnTo>
                  <a:lnTo>
                    <a:pt x="28841" y="17208"/>
                  </a:lnTo>
                  <a:lnTo>
                    <a:pt x="28841" y="19354"/>
                  </a:lnTo>
                  <a:lnTo>
                    <a:pt x="28841" y="20421"/>
                  </a:lnTo>
                  <a:lnTo>
                    <a:pt x="28638" y="20751"/>
                  </a:lnTo>
                  <a:lnTo>
                    <a:pt x="27965" y="21069"/>
                  </a:lnTo>
                  <a:lnTo>
                    <a:pt x="27711" y="21145"/>
                  </a:lnTo>
                  <a:lnTo>
                    <a:pt x="27228" y="21145"/>
                  </a:lnTo>
                  <a:lnTo>
                    <a:pt x="26885" y="20955"/>
                  </a:lnTo>
                  <a:lnTo>
                    <a:pt x="26758" y="19939"/>
                  </a:lnTo>
                  <a:lnTo>
                    <a:pt x="27127" y="19735"/>
                  </a:lnTo>
                  <a:lnTo>
                    <a:pt x="27330" y="19685"/>
                  </a:lnTo>
                  <a:lnTo>
                    <a:pt x="28194" y="19570"/>
                  </a:lnTo>
                  <a:lnTo>
                    <a:pt x="28625" y="19469"/>
                  </a:lnTo>
                  <a:lnTo>
                    <a:pt x="28841" y="19354"/>
                  </a:lnTo>
                  <a:lnTo>
                    <a:pt x="28841" y="17208"/>
                  </a:lnTo>
                  <a:lnTo>
                    <a:pt x="28346" y="17056"/>
                  </a:lnTo>
                  <a:lnTo>
                    <a:pt x="27368" y="17056"/>
                  </a:lnTo>
                  <a:lnTo>
                    <a:pt x="26098" y="18529"/>
                  </a:lnTo>
                  <a:lnTo>
                    <a:pt x="26797" y="18529"/>
                  </a:lnTo>
                  <a:lnTo>
                    <a:pt x="26885" y="18122"/>
                  </a:lnTo>
                  <a:lnTo>
                    <a:pt x="27139" y="17792"/>
                  </a:lnTo>
                  <a:lnTo>
                    <a:pt x="27419" y="17691"/>
                  </a:lnTo>
                  <a:lnTo>
                    <a:pt x="28143" y="17691"/>
                  </a:lnTo>
                  <a:lnTo>
                    <a:pt x="28397" y="17754"/>
                  </a:lnTo>
                  <a:lnTo>
                    <a:pt x="28765" y="17983"/>
                  </a:lnTo>
                  <a:lnTo>
                    <a:pt x="28752" y="18821"/>
                  </a:lnTo>
                  <a:lnTo>
                    <a:pt x="26847" y="19126"/>
                  </a:lnTo>
                  <a:lnTo>
                    <a:pt x="26517" y="19265"/>
                  </a:lnTo>
                  <a:lnTo>
                    <a:pt x="25984" y="19735"/>
                  </a:lnTo>
                  <a:lnTo>
                    <a:pt x="26085" y="21234"/>
                  </a:lnTo>
                  <a:lnTo>
                    <a:pt x="26504" y="21628"/>
                  </a:lnTo>
                  <a:lnTo>
                    <a:pt x="26860" y="21780"/>
                  </a:lnTo>
                  <a:lnTo>
                    <a:pt x="27622" y="21780"/>
                  </a:lnTo>
                  <a:lnTo>
                    <a:pt x="27927" y="21704"/>
                  </a:lnTo>
                  <a:lnTo>
                    <a:pt x="28498" y="21412"/>
                  </a:lnTo>
                  <a:lnTo>
                    <a:pt x="28727" y="21234"/>
                  </a:lnTo>
                  <a:lnTo>
                    <a:pt x="28879" y="21031"/>
                  </a:lnTo>
                  <a:lnTo>
                    <a:pt x="28981" y="21412"/>
                  </a:lnTo>
                  <a:lnTo>
                    <a:pt x="29121" y="21628"/>
                  </a:lnTo>
                  <a:lnTo>
                    <a:pt x="29311" y="21717"/>
                  </a:lnTo>
                  <a:lnTo>
                    <a:pt x="29679" y="21717"/>
                  </a:lnTo>
                  <a:lnTo>
                    <a:pt x="30060" y="21653"/>
                  </a:lnTo>
                  <a:lnTo>
                    <a:pt x="30086" y="21120"/>
                  </a:lnTo>
                  <a:close/>
                </a:path>
                <a:path w="124460" h="54609">
                  <a:moveTo>
                    <a:pt x="31457" y="25"/>
                  </a:moveTo>
                  <a:lnTo>
                    <a:pt x="30619" y="25"/>
                  </a:lnTo>
                  <a:lnTo>
                    <a:pt x="30619" y="6134"/>
                  </a:lnTo>
                  <a:lnTo>
                    <a:pt x="31457" y="6134"/>
                  </a:lnTo>
                  <a:lnTo>
                    <a:pt x="31457" y="25"/>
                  </a:lnTo>
                  <a:close/>
                </a:path>
                <a:path w="124460" h="54609">
                  <a:moveTo>
                    <a:pt x="32918" y="36588"/>
                  </a:moveTo>
                  <a:lnTo>
                    <a:pt x="32575" y="36614"/>
                  </a:lnTo>
                  <a:lnTo>
                    <a:pt x="32423" y="34848"/>
                  </a:lnTo>
                  <a:lnTo>
                    <a:pt x="32334" y="33185"/>
                  </a:lnTo>
                  <a:lnTo>
                    <a:pt x="32270" y="33058"/>
                  </a:lnTo>
                  <a:lnTo>
                    <a:pt x="31673" y="32702"/>
                  </a:lnTo>
                  <a:lnTo>
                    <a:pt x="31673" y="34848"/>
                  </a:lnTo>
                  <a:lnTo>
                    <a:pt x="31673" y="35915"/>
                  </a:lnTo>
                  <a:lnTo>
                    <a:pt x="31470" y="36245"/>
                  </a:lnTo>
                  <a:lnTo>
                    <a:pt x="30810" y="36576"/>
                  </a:lnTo>
                  <a:lnTo>
                    <a:pt x="30543" y="36639"/>
                  </a:lnTo>
                  <a:lnTo>
                    <a:pt x="30073" y="36639"/>
                  </a:lnTo>
                  <a:lnTo>
                    <a:pt x="29946" y="36588"/>
                  </a:lnTo>
                  <a:lnTo>
                    <a:pt x="29730" y="36449"/>
                  </a:lnTo>
                  <a:lnTo>
                    <a:pt x="29603" y="35445"/>
                  </a:lnTo>
                  <a:lnTo>
                    <a:pt x="29972" y="35229"/>
                  </a:lnTo>
                  <a:lnTo>
                    <a:pt x="30175" y="35179"/>
                  </a:lnTo>
                  <a:lnTo>
                    <a:pt x="31038" y="35064"/>
                  </a:lnTo>
                  <a:lnTo>
                    <a:pt x="31470" y="34963"/>
                  </a:lnTo>
                  <a:lnTo>
                    <a:pt x="31673" y="34848"/>
                  </a:lnTo>
                  <a:lnTo>
                    <a:pt x="31673" y="32702"/>
                  </a:lnTo>
                  <a:lnTo>
                    <a:pt x="31178" y="32562"/>
                  </a:lnTo>
                  <a:lnTo>
                    <a:pt x="30213" y="32562"/>
                  </a:lnTo>
                  <a:lnTo>
                    <a:pt x="28930" y="34023"/>
                  </a:lnTo>
                  <a:lnTo>
                    <a:pt x="29629" y="34023"/>
                  </a:lnTo>
                  <a:lnTo>
                    <a:pt x="29718" y="33629"/>
                  </a:lnTo>
                  <a:lnTo>
                    <a:pt x="29972" y="33299"/>
                  </a:lnTo>
                  <a:lnTo>
                    <a:pt x="30251" y="33185"/>
                  </a:lnTo>
                  <a:lnTo>
                    <a:pt x="30988" y="33185"/>
                  </a:lnTo>
                  <a:lnTo>
                    <a:pt x="31242" y="33248"/>
                  </a:lnTo>
                  <a:lnTo>
                    <a:pt x="31610" y="33477"/>
                  </a:lnTo>
                  <a:lnTo>
                    <a:pt x="31584" y="34328"/>
                  </a:lnTo>
                  <a:lnTo>
                    <a:pt x="29692" y="34620"/>
                  </a:lnTo>
                  <a:lnTo>
                    <a:pt x="29349" y="34759"/>
                  </a:lnTo>
                  <a:lnTo>
                    <a:pt x="28829" y="35229"/>
                  </a:lnTo>
                  <a:lnTo>
                    <a:pt x="28930" y="36728"/>
                  </a:lnTo>
                  <a:lnTo>
                    <a:pt x="29337" y="37122"/>
                  </a:lnTo>
                  <a:lnTo>
                    <a:pt x="29692" y="37274"/>
                  </a:lnTo>
                  <a:lnTo>
                    <a:pt x="30454" y="37274"/>
                  </a:lnTo>
                  <a:lnTo>
                    <a:pt x="31711" y="36525"/>
                  </a:lnTo>
                  <a:lnTo>
                    <a:pt x="31813" y="36906"/>
                  </a:lnTo>
                  <a:lnTo>
                    <a:pt x="31965" y="37122"/>
                  </a:lnTo>
                  <a:lnTo>
                    <a:pt x="32143" y="37223"/>
                  </a:lnTo>
                  <a:lnTo>
                    <a:pt x="32512" y="37223"/>
                  </a:lnTo>
                  <a:lnTo>
                    <a:pt x="32893" y="37147"/>
                  </a:lnTo>
                  <a:lnTo>
                    <a:pt x="32918" y="36614"/>
                  </a:lnTo>
                  <a:close/>
                </a:path>
                <a:path w="124460" h="54609">
                  <a:moveTo>
                    <a:pt x="34226" y="50914"/>
                  </a:moveTo>
                  <a:lnTo>
                    <a:pt x="34074" y="50622"/>
                  </a:lnTo>
                  <a:lnTo>
                    <a:pt x="33591" y="50304"/>
                  </a:lnTo>
                  <a:lnTo>
                    <a:pt x="33235" y="50177"/>
                  </a:lnTo>
                  <a:lnTo>
                    <a:pt x="31991" y="49872"/>
                  </a:lnTo>
                  <a:lnTo>
                    <a:pt x="31826" y="49809"/>
                  </a:lnTo>
                  <a:lnTo>
                    <a:pt x="31521" y="49631"/>
                  </a:lnTo>
                  <a:lnTo>
                    <a:pt x="31419" y="49466"/>
                  </a:lnTo>
                  <a:lnTo>
                    <a:pt x="31419" y="49098"/>
                  </a:lnTo>
                  <a:lnTo>
                    <a:pt x="31496" y="48958"/>
                  </a:lnTo>
                  <a:lnTo>
                    <a:pt x="31788" y="48742"/>
                  </a:lnTo>
                  <a:lnTo>
                    <a:pt x="32004" y="48679"/>
                  </a:lnTo>
                  <a:lnTo>
                    <a:pt x="32715" y="48679"/>
                  </a:lnTo>
                  <a:lnTo>
                    <a:pt x="33362" y="49441"/>
                  </a:lnTo>
                  <a:lnTo>
                    <a:pt x="34061" y="49441"/>
                  </a:lnTo>
                  <a:lnTo>
                    <a:pt x="34074" y="49149"/>
                  </a:lnTo>
                  <a:lnTo>
                    <a:pt x="33985" y="48882"/>
                  </a:lnTo>
                  <a:lnTo>
                    <a:pt x="33502" y="48247"/>
                  </a:lnTo>
                  <a:lnTo>
                    <a:pt x="33020" y="48044"/>
                  </a:lnTo>
                  <a:lnTo>
                    <a:pt x="31838" y="48044"/>
                  </a:lnTo>
                  <a:lnTo>
                    <a:pt x="31419" y="48183"/>
                  </a:lnTo>
                  <a:lnTo>
                    <a:pt x="30810" y="48691"/>
                  </a:lnTo>
                  <a:lnTo>
                    <a:pt x="30670" y="49034"/>
                  </a:lnTo>
                  <a:lnTo>
                    <a:pt x="30670" y="49822"/>
                  </a:lnTo>
                  <a:lnTo>
                    <a:pt x="30822" y="50101"/>
                  </a:lnTo>
                  <a:lnTo>
                    <a:pt x="31330" y="50419"/>
                  </a:lnTo>
                  <a:lnTo>
                    <a:pt x="31610" y="50520"/>
                  </a:lnTo>
                  <a:lnTo>
                    <a:pt x="32905" y="50850"/>
                  </a:lnTo>
                  <a:lnTo>
                    <a:pt x="33121" y="50914"/>
                  </a:lnTo>
                  <a:lnTo>
                    <a:pt x="33401" y="51079"/>
                  </a:lnTo>
                  <a:lnTo>
                    <a:pt x="33477" y="51231"/>
                  </a:lnTo>
                  <a:lnTo>
                    <a:pt x="33477" y="51663"/>
                  </a:lnTo>
                  <a:lnTo>
                    <a:pt x="33375" y="51854"/>
                  </a:lnTo>
                  <a:lnTo>
                    <a:pt x="32956" y="52095"/>
                  </a:lnTo>
                  <a:lnTo>
                    <a:pt x="32702" y="52158"/>
                  </a:lnTo>
                  <a:lnTo>
                    <a:pt x="31965" y="52158"/>
                  </a:lnTo>
                  <a:lnTo>
                    <a:pt x="31635" y="52031"/>
                  </a:lnTo>
                  <a:lnTo>
                    <a:pt x="31343" y="51663"/>
                  </a:lnTo>
                  <a:lnTo>
                    <a:pt x="31280" y="51473"/>
                  </a:lnTo>
                  <a:lnTo>
                    <a:pt x="31254" y="51219"/>
                  </a:lnTo>
                  <a:lnTo>
                    <a:pt x="30543" y="51219"/>
                  </a:lnTo>
                  <a:lnTo>
                    <a:pt x="30556" y="51663"/>
                  </a:lnTo>
                  <a:lnTo>
                    <a:pt x="30708" y="52031"/>
                  </a:lnTo>
                  <a:lnTo>
                    <a:pt x="31254" y="52641"/>
                  </a:lnTo>
                  <a:lnTo>
                    <a:pt x="31724" y="52793"/>
                  </a:lnTo>
                  <a:lnTo>
                    <a:pt x="33007" y="52793"/>
                  </a:lnTo>
                  <a:lnTo>
                    <a:pt x="33464" y="52641"/>
                  </a:lnTo>
                  <a:lnTo>
                    <a:pt x="34061" y="52070"/>
                  </a:lnTo>
                  <a:lnTo>
                    <a:pt x="34226" y="51727"/>
                  </a:lnTo>
                  <a:lnTo>
                    <a:pt x="34226" y="50914"/>
                  </a:lnTo>
                  <a:close/>
                </a:path>
                <a:path w="124460" h="54609">
                  <a:moveTo>
                    <a:pt x="34417" y="31013"/>
                  </a:moveTo>
                  <a:lnTo>
                    <a:pt x="33680" y="31013"/>
                  </a:lnTo>
                  <a:lnTo>
                    <a:pt x="33680" y="37122"/>
                  </a:lnTo>
                  <a:lnTo>
                    <a:pt x="34417" y="37122"/>
                  </a:lnTo>
                  <a:lnTo>
                    <a:pt x="34417" y="31013"/>
                  </a:lnTo>
                  <a:close/>
                </a:path>
                <a:path w="124460" h="54609">
                  <a:moveTo>
                    <a:pt x="36817" y="18262"/>
                  </a:moveTo>
                  <a:lnTo>
                    <a:pt x="36753" y="17957"/>
                  </a:lnTo>
                  <a:lnTo>
                    <a:pt x="36423" y="17284"/>
                  </a:lnTo>
                  <a:lnTo>
                    <a:pt x="36004" y="17068"/>
                  </a:lnTo>
                  <a:lnTo>
                    <a:pt x="35140" y="17068"/>
                  </a:lnTo>
                  <a:lnTo>
                    <a:pt x="34874" y="17119"/>
                  </a:lnTo>
                  <a:lnTo>
                    <a:pt x="34429" y="17348"/>
                  </a:lnTo>
                  <a:lnTo>
                    <a:pt x="34239" y="17526"/>
                  </a:lnTo>
                  <a:lnTo>
                    <a:pt x="34061" y="17767"/>
                  </a:lnTo>
                  <a:lnTo>
                    <a:pt x="33972" y="17576"/>
                  </a:lnTo>
                  <a:lnTo>
                    <a:pt x="33858" y="17424"/>
                  </a:lnTo>
                  <a:lnTo>
                    <a:pt x="33528" y="17157"/>
                  </a:lnTo>
                  <a:lnTo>
                    <a:pt x="33235" y="17068"/>
                  </a:lnTo>
                  <a:lnTo>
                    <a:pt x="32562" y="17068"/>
                  </a:lnTo>
                  <a:lnTo>
                    <a:pt x="32283" y="17157"/>
                  </a:lnTo>
                  <a:lnTo>
                    <a:pt x="31889" y="17424"/>
                  </a:lnTo>
                  <a:lnTo>
                    <a:pt x="31737" y="17589"/>
                  </a:lnTo>
                  <a:lnTo>
                    <a:pt x="31559" y="17805"/>
                  </a:lnTo>
                  <a:lnTo>
                    <a:pt x="31559" y="17170"/>
                  </a:lnTo>
                  <a:lnTo>
                    <a:pt x="30810" y="17170"/>
                  </a:lnTo>
                  <a:lnTo>
                    <a:pt x="30810" y="21628"/>
                  </a:lnTo>
                  <a:lnTo>
                    <a:pt x="31559" y="21628"/>
                  </a:lnTo>
                  <a:lnTo>
                    <a:pt x="31559" y="18694"/>
                  </a:lnTo>
                  <a:lnTo>
                    <a:pt x="31686" y="18288"/>
                  </a:lnTo>
                  <a:lnTo>
                    <a:pt x="32143" y="17856"/>
                  </a:lnTo>
                  <a:lnTo>
                    <a:pt x="32397" y="17741"/>
                  </a:lnTo>
                  <a:lnTo>
                    <a:pt x="32994" y="17741"/>
                  </a:lnTo>
                  <a:lnTo>
                    <a:pt x="33210" y="17843"/>
                  </a:lnTo>
                  <a:lnTo>
                    <a:pt x="33401" y="18186"/>
                  </a:lnTo>
                  <a:lnTo>
                    <a:pt x="33426" y="18415"/>
                  </a:lnTo>
                  <a:lnTo>
                    <a:pt x="33426" y="21628"/>
                  </a:lnTo>
                  <a:lnTo>
                    <a:pt x="34188" y="21628"/>
                  </a:lnTo>
                  <a:lnTo>
                    <a:pt x="34188" y="18567"/>
                  </a:lnTo>
                  <a:lnTo>
                    <a:pt x="34302" y="18249"/>
                  </a:lnTo>
                  <a:lnTo>
                    <a:pt x="34721" y="17856"/>
                  </a:lnTo>
                  <a:lnTo>
                    <a:pt x="34975" y="17754"/>
                  </a:lnTo>
                  <a:lnTo>
                    <a:pt x="35483" y="17754"/>
                  </a:lnTo>
                  <a:lnTo>
                    <a:pt x="35661" y="17805"/>
                  </a:lnTo>
                  <a:lnTo>
                    <a:pt x="35966" y="18021"/>
                  </a:lnTo>
                  <a:lnTo>
                    <a:pt x="36029" y="18224"/>
                  </a:lnTo>
                  <a:lnTo>
                    <a:pt x="36029" y="21628"/>
                  </a:lnTo>
                  <a:lnTo>
                    <a:pt x="36817" y="21628"/>
                  </a:lnTo>
                  <a:lnTo>
                    <a:pt x="36817" y="18262"/>
                  </a:lnTo>
                  <a:close/>
                </a:path>
                <a:path w="124460" h="54609">
                  <a:moveTo>
                    <a:pt x="37655" y="25"/>
                  </a:moveTo>
                  <a:lnTo>
                    <a:pt x="36868" y="25"/>
                  </a:lnTo>
                  <a:lnTo>
                    <a:pt x="36868" y="4978"/>
                  </a:lnTo>
                  <a:lnTo>
                    <a:pt x="33782" y="25"/>
                  </a:lnTo>
                  <a:lnTo>
                    <a:pt x="32804" y="25"/>
                  </a:lnTo>
                  <a:lnTo>
                    <a:pt x="32804" y="6134"/>
                  </a:lnTo>
                  <a:lnTo>
                    <a:pt x="33591" y="6134"/>
                  </a:lnTo>
                  <a:lnTo>
                    <a:pt x="33591" y="1181"/>
                  </a:lnTo>
                  <a:lnTo>
                    <a:pt x="36728" y="6134"/>
                  </a:lnTo>
                  <a:lnTo>
                    <a:pt x="37655" y="6134"/>
                  </a:lnTo>
                  <a:lnTo>
                    <a:pt x="37655" y="25"/>
                  </a:lnTo>
                  <a:close/>
                </a:path>
                <a:path w="124460" h="54609">
                  <a:moveTo>
                    <a:pt x="38481" y="50914"/>
                  </a:moveTo>
                  <a:lnTo>
                    <a:pt x="38328" y="50622"/>
                  </a:lnTo>
                  <a:lnTo>
                    <a:pt x="37858" y="50304"/>
                  </a:lnTo>
                  <a:lnTo>
                    <a:pt x="37503" y="50177"/>
                  </a:lnTo>
                  <a:lnTo>
                    <a:pt x="36258" y="49872"/>
                  </a:lnTo>
                  <a:lnTo>
                    <a:pt x="36080" y="49809"/>
                  </a:lnTo>
                  <a:lnTo>
                    <a:pt x="35788" y="49631"/>
                  </a:lnTo>
                  <a:lnTo>
                    <a:pt x="35687" y="49466"/>
                  </a:lnTo>
                  <a:lnTo>
                    <a:pt x="35687" y="49098"/>
                  </a:lnTo>
                  <a:lnTo>
                    <a:pt x="35763" y="48958"/>
                  </a:lnTo>
                  <a:lnTo>
                    <a:pt x="36055" y="48742"/>
                  </a:lnTo>
                  <a:lnTo>
                    <a:pt x="36271" y="48679"/>
                  </a:lnTo>
                  <a:lnTo>
                    <a:pt x="36969" y="48679"/>
                  </a:lnTo>
                  <a:lnTo>
                    <a:pt x="37274" y="48780"/>
                  </a:lnTo>
                  <a:lnTo>
                    <a:pt x="37439" y="48983"/>
                  </a:lnTo>
                  <a:lnTo>
                    <a:pt x="37553" y="49123"/>
                  </a:lnTo>
                  <a:lnTo>
                    <a:pt x="37604" y="49276"/>
                  </a:lnTo>
                  <a:lnTo>
                    <a:pt x="37630" y="49441"/>
                  </a:lnTo>
                  <a:lnTo>
                    <a:pt x="38328" y="49441"/>
                  </a:lnTo>
                  <a:lnTo>
                    <a:pt x="38341" y="49149"/>
                  </a:lnTo>
                  <a:lnTo>
                    <a:pt x="38252" y="48882"/>
                  </a:lnTo>
                  <a:lnTo>
                    <a:pt x="37757" y="48247"/>
                  </a:lnTo>
                  <a:lnTo>
                    <a:pt x="37287" y="48044"/>
                  </a:lnTo>
                  <a:lnTo>
                    <a:pt x="36093" y="48044"/>
                  </a:lnTo>
                  <a:lnTo>
                    <a:pt x="35687" y="48183"/>
                  </a:lnTo>
                  <a:lnTo>
                    <a:pt x="35077" y="48691"/>
                  </a:lnTo>
                  <a:lnTo>
                    <a:pt x="34925" y="49034"/>
                  </a:lnTo>
                  <a:lnTo>
                    <a:pt x="34925" y="49822"/>
                  </a:lnTo>
                  <a:lnTo>
                    <a:pt x="35090" y="50101"/>
                  </a:lnTo>
                  <a:lnTo>
                    <a:pt x="35585" y="50419"/>
                  </a:lnTo>
                  <a:lnTo>
                    <a:pt x="35877" y="50520"/>
                  </a:lnTo>
                  <a:lnTo>
                    <a:pt x="37160" y="50850"/>
                  </a:lnTo>
                  <a:lnTo>
                    <a:pt x="37376" y="50914"/>
                  </a:lnTo>
                  <a:lnTo>
                    <a:pt x="37655" y="51079"/>
                  </a:lnTo>
                  <a:lnTo>
                    <a:pt x="37744" y="51231"/>
                  </a:lnTo>
                  <a:lnTo>
                    <a:pt x="37744" y="51663"/>
                  </a:lnTo>
                  <a:lnTo>
                    <a:pt x="37630" y="51854"/>
                  </a:lnTo>
                  <a:lnTo>
                    <a:pt x="37211" y="52095"/>
                  </a:lnTo>
                  <a:lnTo>
                    <a:pt x="36969" y="52158"/>
                  </a:lnTo>
                  <a:lnTo>
                    <a:pt x="36220" y="52158"/>
                  </a:lnTo>
                  <a:lnTo>
                    <a:pt x="35902" y="52031"/>
                  </a:lnTo>
                  <a:lnTo>
                    <a:pt x="35610" y="51663"/>
                  </a:lnTo>
                  <a:lnTo>
                    <a:pt x="35547" y="51473"/>
                  </a:lnTo>
                  <a:lnTo>
                    <a:pt x="35521" y="51219"/>
                  </a:lnTo>
                  <a:lnTo>
                    <a:pt x="34798" y="51219"/>
                  </a:lnTo>
                  <a:lnTo>
                    <a:pt x="34823" y="51663"/>
                  </a:lnTo>
                  <a:lnTo>
                    <a:pt x="34975" y="52031"/>
                  </a:lnTo>
                  <a:lnTo>
                    <a:pt x="35521" y="52641"/>
                  </a:lnTo>
                  <a:lnTo>
                    <a:pt x="35991" y="52793"/>
                  </a:lnTo>
                  <a:lnTo>
                    <a:pt x="37274" y="52793"/>
                  </a:lnTo>
                  <a:lnTo>
                    <a:pt x="37731" y="52641"/>
                  </a:lnTo>
                  <a:lnTo>
                    <a:pt x="38328" y="52070"/>
                  </a:lnTo>
                  <a:lnTo>
                    <a:pt x="38481" y="51727"/>
                  </a:lnTo>
                  <a:lnTo>
                    <a:pt x="38481" y="50914"/>
                  </a:lnTo>
                  <a:close/>
                </a:path>
                <a:path w="124460" h="54609">
                  <a:moveTo>
                    <a:pt x="39738" y="37769"/>
                  </a:moveTo>
                  <a:lnTo>
                    <a:pt x="35001" y="37769"/>
                  </a:lnTo>
                  <a:lnTo>
                    <a:pt x="35001" y="38188"/>
                  </a:lnTo>
                  <a:lnTo>
                    <a:pt x="39738" y="38188"/>
                  </a:lnTo>
                  <a:lnTo>
                    <a:pt x="39738" y="37769"/>
                  </a:lnTo>
                  <a:close/>
                </a:path>
                <a:path w="124460" h="54609">
                  <a:moveTo>
                    <a:pt x="41744" y="19634"/>
                  </a:moveTo>
                  <a:lnTo>
                    <a:pt x="40995" y="17437"/>
                  </a:lnTo>
                  <a:lnTo>
                    <a:pt x="40970" y="19037"/>
                  </a:lnTo>
                  <a:lnTo>
                    <a:pt x="38493" y="19037"/>
                  </a:lnTo>
                  <a:lnTo>
                    <a:pt x="38506" y="18719"/>
                  </a:lnTo>
                  <a:lnTo>
                    <a:pt x="38620" y="18338"/>
                  </a:lnTo>
                  <a:lnTo>
                    <a:pt x="39090" y="17843"/>
                  </a:lnTo>
                  <a:lnTo>
                    <a:pt x="39382" y="17716"/>
                  </a:lnTo>
                  <a:lnTo>
                    <a:pt x="40208" y="17716"/>
                  </a:lnTo>
                  <a:lnTo>
                    <a:pt x="40551" y="17907"/>
                  </a:lnTo>
                  <a:lnTo>
                    <a:pt x="40805" y="18351"/>
                  </a:lnTo>
                  <a:lnTo>
                    <a:pt x="40919" y="18656"/>
                  </a:lnTo>
                  <a:lnTo>
                    <a:pt x="40970" y="19037"/>
                  </a:lnTo>
                  <a:lnTo>
                    <a:pt x="40970" y="17437"/>
                  </a:lnTo>
                  <a:lnTo>
                    <a:pt x="40398" y="17145"/>
                  </a:lnTo>
                  <a:lnTo>
                    <a:pt x="40093" y="17068"/>
                  </a:lnTo>
                  <a:lnTo>
                    <a:pt x="39141" y="17068"/>
                  </a:lnTo>
                  <a:lnTo>
                    <a:pt x="38633" y="17284"/>
                  </a:lnTo>
                  <a:lnTo>
                    <a:pt x="37858" y="18186"/>
                  </a:lnTo>
                  <a:lnTo>
                    <a:pt x="37769" y="18453"/>
                  </a:lnTo>
                  <a:lnTo>
                    <a:pt x="37858" y="20777"/>
                  </a:lnTo>
                  <a:lnTo>
                    <a:pt x="38633" y="21577"/>
                  </a:lnTo>
                  <a:lnTo>
                    <a:pt x="39103" y="21780"/>
                  </a:lnTo>
                  <a:lnTo>
                    <a:pt x="39878" y="21780"/>
                  </a:lnTo>
                  <a:lnTo>
                    <a:pt x="41668" y="20231"/>
                  </a:lnTo>
                  <a:lnTo>
                    <a:pt x="40932" y="20231"/>
                  </a:lnTo>
                  <a:lnTo>
                    <a:pt x="40868" y="20447"/>
                  </a:lnTo>
                  <a:lnTo>
                    <a:pt x="40792" y="20599"/>
                  </a:lnTo>
                  <a:lnTo>
                    <a:pt x="40424" y="21005"/>
                  </a:lnTo>
                  <a:lnTo>
                    <a:pt x="40106" y="21132"/>
                  </a:lnTo>
                  <a:lnTo>
                    <a:pt x="39293" y="21132"/>
                  </a:lnTo>
                  <a:lnTo>
                    <a:pt x="39014" y="21005"/>
                  </a:lnTo>
                  <a:lnTo>
                    <a:pt x="38582" y="20447"/>
                  </a:lnTo>
                  <a:lnTo>
                    <a:pt x="38468" y="19634"/>
                  </a:lnTo>
                  <a:lnTo>
                    <a:pt x="41744" y="19634"/>
                  </a:lnTo>
                  <a:close/>
                </a:path>
                <a:path w="124460" h="54609">
                  <a:moveTo>
                    <a:pt x="43408" y="25"/>
                  </a:moveTo>
                  <a:lnTo>
                    <a:pt x="38455" y="25"/>
                  </a:lnTo>
                  <a:lnTo>
                    <a:pt x="38455" y="749"/>
                  </a:lnTo>
                  <a:lnTo>
                    <a:pt x="40513" y="749"/>
                  </a:lnTo>
                  <a:lnTo>
                    <a:pt x="40513" y="6134"/>
                  </a:lnTo>
                  <a:lnTo>
                    <a:pt x="41351" y="6134"/>
                  </a:lnTo>
                  <a:lnTo>
                    <a:pt x="41351" y="749"/>
                  </a:lnTo>
                  <a:lnTo>
                    <a:pt x="43408" y="749"/>
                  </a:lnTo>
                  <a:lnTo>
                    <a:pt x="43408" y="25"/>
                  </a:lnTo>
                  <a:close/>
                </a:path>
                <a:path w="124460" h="54609">
                  <a:moveTo>
                    <a:pt x="43916" y="33807"/>
                  </a:moveTo>
                  <a:lnTo>
                    <a:pt x="43865" y="33464"/>
                  </a:lnTo>
                  <a:lnTo>
                    <a:pt x="43522" y="32791"/>
                  </a:lnTo>
                  <a:lnTo>
                    <a:pt x="43091" y="32562"/>
                  </a:lnTo>
                  <a:lnTo>
                    <a:pt x="42164" y="32562"/>
                  </a:lnTo>
                  <a:lnTo>
                    <a:pt x="41910" y="32626"/>
                  </a:lnTo>
                  <a:lnTo>
                    <a:pt x="41440" y="32854"/>
                  </a:lnTo>
                  <a:lnTo>
                    <a:pt x="41211" y="33032"/>
                  </a:lnTo>
                  <a:lnTo>
                    <a:pt x="40995" y="33299"/>
                  </a:lnTo>
                  <a:lnTo>
                    <a:pt x="40995" y="32664"/>
                  </a:lnTo>
                  <a:lnTo>
                    <a:pt x="40284" y="32664"/>
                  </a:lnTo>
                  <a:lnTo>
                    <a:pt x="40284" y="37122"/>
                  </a:lnTo>
                  <a:lnTo>
                    <a:pt x="41033" y="37122"/>
                  </a:lnTo>
                  <a:lnTo>
                    <a:pt x="41033" y="34493"/>
                  </a:lnTo>
                  <a:lnTo>
                    <a:pt x="41059" y="34277"/>
                  </a:lnTo>
                  <a:lnTo>
                    <a:pt x="42138" y="33235"/>
                  </a:lnTo>
                  <a:lnTo>
                    <a:pt x="42659" y="33235"/>
                  </a:lnTo>
                  <a:lnTo>
                    <a:pt x="42900" y="33375"/>
                  </a:lnTo>
                  <a:lnTo>
                    <a:pt x="43116" y="33820"/>
                  </a:lnTo>
                  <a:lnTo>
                    <a:pt x="43154" y="34036"/>
                  </a:lnTo>
                  <a:lnTo>
                    <a:pt x="43154" y="37122"/>
                  </a:lnTo>
                  <a:lnTo>
                    <a:pt x="43916" y="37122"/>
                  </a:lnTo>
                  <a:lnTo>
                    <a:pt x="43916" y="33807"/>
                  </a:lnTo>
                  <a:close/>
                </a:path>
                <a:path w="124460" h="54609">
                  <a:moveTo>
                    <a:pt x="44780" y="48158"/>
                  </a:moveTo>
                  <a:lnTo>
                    <a:pt x="44043" y="48158"/>
                  </a:lnTo>
                  <a:lnTo>
                    <a:pt x="43129" y="51650"/>
                  </a:lnTo>
                  <a:lnTo>
                    <a:pt x="42252" y="48158"/>
                  </a:lnTo>
                  <a:lnTo>
                    <a:pt x="41414" y="48158"/>
                  </a:lnTo>
                  <a:lnTo>
                    <a:pt x="40538" y="51676"/>
                  </a:lnTo>
                  <a:lnTo>
                    <a:pt x="39687" y="48158"/>
                  </a:lnTo>
                  <a:lnTo>
                    <a:pt x="38862" y="48158"/>
                  </a:lnTo>
                  <a:lnTo>
                    <a:pt x="40144" y="52616"/>
                  </a:lnTo>
                  <a:lnTo>
                    <a:pt x="40932" y="52616"/>
                  </a:lnTo>
                  <a:lnTo>
                    <a:pt x="41808" y="49174"/>
                  </a:lnTo>
                  <a:lnTo>
                    <a:pt x="42710" y="52616"/>
                  </a:lnTo>
                  <a:lnTo>
                    <a:pt x="43497" y="52616"/>
                  </a:lnTo>
                  <a:lnTo>
                    <a:pt x="44780" y="48158"/>
                  </a:lnTo>
                  <a:close/>
                </a:path>
                <a:path w="124460" h="54609">
                  <a:moveTo>
                    <a:pt x="49034" y="36588"/>
                  </a:moveTo>
                  <a:lnTo>
                    <a:pt x="48691" y="36614"/>
                  </a:lnTo>
                  <a:lnTo>
                    <a:pt x="48539" y="34848"/>
                  </a:lnTo>
                  <a:lnTo>
                    <a:pt x="48450" y="33185"/>
                  </a:lnTo>
                  <a:lnTo>
                    <a:pt x="48387" y="33058"/>
                  </a:lnTo>
                  <a:lnTo>
                    <a:pt x="47790" y="32702"/>
                  </a:lnTo>
                  <a:lnTo>
                    <a:pt x="47790" y="34848"/>
                  </a:lnTo>
                  <a:lnTo>
                    <a:pt x="47790" y="35915"/>
                  </a:lnTo>
                  <a:lnTo>
                    <a:pt x="47586" y="36245"/>
                  </a:lnTo>
                  <a:lnTo>
                    <a:pt x="46913" y="36576"/>
                  </a:lnTo>
                  <a:lnTo>
                    <a:pt x="46659" y="36639"/>
                  </a:lnTo>
                  <a:lnTo>
                    <a:pt x="46189" y="36639"/>
                  </a:lnTo>
                  <a:lnTo>
                    <a:pt x="46062" y="36588"/>
                  </a:lnTo>
                  <a:lnTo>
                    <a:pt x="45834" y="36449"/>
                  </a:lnTo>
                  <a:lnTo>
                    <a:pt x="45720" y="35445"/>
                  </a:lnTo>
                  <a:lnTo>
                    <a:pt x="46088" y="35229"/>
                  </a:lnTo>
                  <a:lnTo>
                    <a:pt x="46291" y="35179"/>
                  </a:lnTo>
                  <a:lnTo>
                    <a:pt x="47155" y="35064"/>
                  </a:lnTo>
                  <a:lnTo>
                    <a:pt x="47586" y="34963"/>
                  </a:lnTo>
                  <a:lnTo>
                    <a:pt x="47790" y="34848"/>
                  </a:lnTo>
                  <a:lnTo>
                    <a:pt x="47790" y="32702"/>
                  </a:lnTo>
                  <a:lnTo>
                    <a:pt x="47294" y="32562"/>
                  </a:lnTo>
                  <a:lnTo>
                    <a:pt x="46329" y="32562"/>
                  </a:lnTo>
                  <a:lnTo>
                    <a:pt x="45046" y="34023"/>
                  </a:lnTo>
                  <a:lnTo>
                    <a:pt x="45745" y="34023"/>
                  </a:lnTo>
                  <a:lnTo>
                    <a:pt x="45834" y="33629"/>
                  </a:lnTo>
                  <a:lnTo>
                    <a:pt x="46088" y="33299"/>
                  </a:lnTo>
                  <a:lnTo>
                    <a:pt x="46367" y="33185"/>
                  </a:lnTo>
                  <a:lnTo>
                    <a:pt x="47104" y="33185"/>
                  </a:lnTo>
                  <a:lnTo>
                    <a:pt x="47358" y="33248"/>
                  </a:lnTo>
                  <a:lnTo>
                    <a:pt x="47713" y="33477"/>
                  </a:lnTo>
                  <a:lnTo>
                    <a:pt x="47701" y="34328"/>
                  </a:lnTo>
                  <a:lnTo>
                    <a:pt x="45808" y="34620"/>
                  </a:lnTo>
                  <a:lnTo>
                    <a:pt x="45466" y="34759"/>
                  </a:lnTo>
                  <a:lnTo>
                    <a:pt x="44945" y="35229"/>
                  </a:lnTo>
                  <a:lnTo>
                    <a:pt x="45046" y="36728"/>
                  </a:lnTo>
                  <a:lnTo>
                    <a:pt x="45453" y="37122"/>
                  </a:lnTo>
                  <a:lnTo>
                    <a:pt x="45808" y="37274"/>
                  </a:lnTo>
                  <a:lnTo>
                    <a:pt x="46570" y="37274"/>
                  </a:lnTo>
                  <a:lnTo>
                    <a:pt x="47828" y="36525"/>
                  </a:lnTo>
                  <a:lnTo>
                    <a:pt x="47929" y="36906"/>
                  </a:lnTo>
                  <a:lnTo>
                    <a:pt x="48082" y="37122"/>
                  </a:lnTo>
                  <a:lnTo>
                    <a:pt x="48260" y="37223"/>
                  </a:lnTo>
                  <a:lnTo>
                    <a:pt x="48628" y="37223"/>
                  </a:lnTo>
                  <a:lnTo>
                    <a:pt x="49009" y="37147"/>
                  </a:lnTo>
                  <a:lnTo>
                    <a:pt x="49034" y="36614"/>
                  </a:lnTo>
                  <a:close/>
                </a:path>
                <a:path w="124460" h="54609">
                  <a:moveTo>
                    <a:pt x="49339" y="49555"/>
                  </a:moveTo>
                  <a:lnTo>
                    <a:pt x="49149" y="48983"/>
                  </a:lnTo>
                  <a:lnTo>
                    <a:pt x="48818" y="48679"/>
                  </a:lnTo>
                  <a:lnTo>
                    <a:pt x="48488" y="48361"/>
                  </a:lnTo>
                  <a:lnTo>
                    <a:pt x="48488" y="49555"/>
                  </a:lnTo>
                  <a:lnTo>
                    <a:pt x="48399" y="51346"/>
                  </a:lnTo>
                  <a:lnTo>
                    <a:pt x="48094" y="51943"/>
                  </a:lnTo>
                  <a:lnTo>
                    <a:pt x="47752" y="52133"/>
                  </a:lnTo>
                  <a:lnTo>
                    <a:pt x="46812" y="52133"/>
                  </a:lnTo>
                  <a:lnTo>
                    <a:pt x="46482" y="51981"/>
                  </a:lnTo>
                  <a:lnTo>
                    <a:pt x="46062" y="51346"/>
                  </a:lnTo>
                  <a:lnTo>
                    <a:pt x="46062" y="49555"/>
                  </a:lnTo>
                  <a:lnTo>
                    <a:pt x="48488" y="49555"/>
                  </a:lnTo>
                  <a:lnTo>
                    <a:pt x="48488" y="48361"/>
                  </a:lnTo>
                  <a:lnTo>
                    <a:pt x="48348" y="48221"/>
                  </a:lnTo>
                  <a:lnTo>
                    <a:pt x="47866" y="48031"/>
                  </a:lnTo>
                  <a:lnTo>
                    <a:pt x="46647" y="48031"/>
                  </a:lnTo>
                  <a:lnTo>
                    <a:pt x="46139" y="48260"/>
                  </a:lnTo>
                  <a:lnTo>
                    <a:pt x="45377" y="49149"/>
                  </a:lnTo>
                  <a:lnTo>
                    <a:pt x="45250" y="49555"/>
                  </a:lnTo>
                  <a:lnTo>
                    <a:pt x="45377" y="51739"/>
                  </a:lnTo>
                  <a:lnTo>
                    <a:pt x="46088" y="52578"/>
                  </a:lnTo>
                  <a:lnTo>
                    <a:pt x="46583" y="52781"/>
                  </a:lnTo>
                  <a:lnTo>
                    <a:pt x="47929" y="52781"/>
                  </a:lnTo>
                  <a:lnTo>
                    <a:pt x="48463" y="52552"/>
                  </a:lnTo>
                  <a:lnTo>
                    <a:pt x="48768" y="52133"/>
                  </a:lnTo>
                  <a:lnTo>
                    <a:pt x="49161" y="51612"/>
                  </a:lnTo>
                  <a:lnTo>
                    <a:pt x="49250" y="51346"/>
                  </a:lnTo>
                  <a:lnTo>
                    <a:pt x="49339" y="49555"/>
                  </a:lnTo>
                  <a:close/>
                </a:path>
                <a:path w="124460" h="54609">
                  <a:moveTo>
                    <a:pt x="50025" y="15506"/>
                  </a:moveTo>
                  <a:lnTo>
                    <a:pt x="49098" y="15506"/>
                  </a:lnTo>
                  <a:lnTo>
                    <a:pt x="47358" y="20713"/>
                  </a:lnTo>
                  <a:lnTo>
                    <a:pt x="45605" y="15506"/>
                  </a:lnTo>
                  <a:lnTo>
                    <a:pt x="44691" y="15506"/>
                  </a:lnTo>
                  <a:lnTo>
                    <a:pt x="46913" y="21628"/>
                  </a:lnTo>
                  <a:lnTo>
                    <a:pt x="47790" y="21628"/>
                  </a:lnTo>
                  <a:lnTo>
                    <a:pt x="50025" y="15506"/>
                  </a:lnTo>
                  <a:close/>
                </a:path>
                <a:path w="124460" h="54609">
                  <a:moveTo>
                    <a:pt x="52425" y="48082"/>
                  </a:moveTo>
                  <a:lnTo>
                    <a:pt x="52197" y="48056"/>
                  </a:lnTo>
                  <a:lnTo>
                    <a:pt x="51879" y="48056"/>
                  </a:lnTo>
                  <a:lnTo>
                    <a:pt x="51625" y="48171"/>
                  </a:lnTo>
                  <a:lnTo>
                    <a:pt x="51168" y="48602"/>
                  </a:lnTo>
                  <a:lnTo>
                    <a:pt x="51028" y="48780"/>
                  </a:lnTo>
                  <a:lnTo>
                    <a:pt x="50965" y="48933"/>
                  </a:lnTo>
                  <a:lnTo>
                    <a:pt x="50965" y="48158"/>
                  </a:lnTo>
                  <a:lnTo>
                    <a:pt x="50253" y="48158"/>
                  </a:lnTo>
                  <a:lnTo>
                    <a:pt x="50253" y="52616"/>
                  </a:lnTo>
                  <a:lnTo>
                    <a:pt x="51003" y="52616"/>
                  </a:lnTo>
                  <a:lnTo>
                    <a:pt x="51003" y="49745"/>
                  </a:lnTo>
                  <a:lnTo>
                    <a:pt x="51104" y="49453"/>
                  </a:lnTo>
                  <a:lnTo>
                    <a:pt x="51511" y="48971"/>
                  </a:lnTo>
                  <a:lnTo>
                    <a:pt x="51803" y="48856"/>
                  </a:lnTo>
                  <a:lnTo>
                    <a:pt x="52184" y="48856"/>
                  </a:lnTo>
                  <a:lnTo>
                    <a:pt x="52425" y="48869"/>
                  </a:lnTo>
                  <a:lnTo>
                    <a:pt x="52425" y="48082"/>
                  </a:lnTo>
                  <a:close/>
                </a:path>
                <a:path w="124460" h="54609">
                  <a:moveTo>
                    <a:pt x="55740" y="21628"/>
                  </a:moveTo>
                  <a:lnTo>
                    <a:pt x="55079" y="19799"/>
                  </a:lnTo>
                  <a:lnTo>
                    <a:pt x="54825" y="19126"/>
                  </a:lnTo>
                  <a:lnTo>
                    <a:pt x="53949" y="16713"/>
                  </a:lnTo>
                  <a:lnTo>
                    <a:pt x="53949" y="19126"/>
                  </a:lnTo>
                  <a:lnTo>
                    <a:pt x="52031" y="19126"/>
                  </a:lnTo>
                  <a:lnTo>
                    <a:pt x="53022" y="16421"/>
                  </a:lnTo>
                  <a:lnTo>
                    <a:pt x="53949" y="19126"/>
                  </a:lnTo>
                  <a:lnTo>
                    <a:pt x="53949" y="16713"/>
                  </a:lnTo>
                  <a:lnTo>
                    <a:pt x="53848" y="16421"/>
                  </a:lnTo>
                  <a:lnTo>
                    <a:pt x="53517" y="15506"/>
                  </a:lnTo>
                  <a:lnTo>
                    <a:pt x="52578" y="15506"/>
                  </a:lnTo>
                  <a:lnTo>
                    <a:pt x="50279" y="21628"/>
                  </a:lnTo>
                  <a:lnTo>
                    <a:pt x="51130" y="21628"/>
                  </a:lnTo>
                  <a:lnTo>
                    <a:pt x="51790" y="19799"/>
                  </a:lnTo>
                  <a:lnTo>
                    <a:pt x="54216" y="19799"/>
                  </a:lnTo>
                  <a:lnTo>
                    <a:pt x="54825" y="21628"/>
                  </a:lnTo>
                  <a:lnTo>
                    <a:pt x="55740" y="21628"/>
                  </a:lnTo>
                  <a:close/>
                </a:path>
                <a:path w="124460" h="54609">
                  <a:moveTo>
                    <a:pt x="55765" y="33756"/>
                  </a:moveTo>
                  <a:lnTo>
                    <a:pt x="55702" y="33451"/>
                  </a:lnTo>
                  <a:lnTo>
                    <a:pt x="55372" y="32778"/>
                  </a:lnTo>
                  <a:lnTo>
                    <a:pt x="54965" y="32562"/>
                  </a:lnTo>
                  <a:lnTo>
                    <a:pt x="54089" y="32562"/>
                  </a:lnTo>
                  <a:lnTo>
                    <a:pt x="53835" y="32626"/>
                  </a:lnTo>
                  <a:lnTo>
                    <a:pt x="53378" y="32854"/>
                  </a:lnTo>
                  <a:lnTo>
                    <a:pt x="53187" y="33032"/>
                  </a:lnTo>
                  <a:lnTo>
                    <a:pt x="53022" y="33274"/>
                  </a:lnTo>
                  <a:lnTo>
                    <a:pt x="52920" y="33070"/>
                  </a:lnTo>
                  <a:lnTo>
                    <a:pt x="52806" y="32931"/>
                  </a:lnTo>
                  <a:lnTo>
                    <a:pt x="52476" y="32651"/>
                  </a:lnTo>
                  <a:lnTo>
                    <a:pt x="52184" y="32562"/>
                  </a:lnTo>
                  <a:lnTo>
                    <a:pt x="51523" y="32562"/>
                  </a:lnTo>
                  <a:lnTo>
                    <a:pt x="51231" y="32651"/>
                  </a:lnTo>
                  <a:lnTo>
                    <a:pt x="50850" y="32918"/>
                  </a:lnTo>
                  <a:lnTo>
                    <a:pt x="50685" y="33083"/>
                  </a:lnTo>
                  <a:lnTo>
                    <a:pt x="50507" y="33299"/>
                  </a:lnTo>
                  <a:lnTo>
                    <a:pt x="50507" y="32664"/>
                  </a:lnTo>
                  <a:lnTo>
                    <a:pt x="49771" y="32664"/>
                  </a:lnTo>
                  <a:lnTo>
                    <a:pt x="49771" y="37122"/>
                  </a:lnTo>
                  <a:lnTo>
                    <a:pt x="50520" y="37122"/>
                  </a:lnTo>
                  <a:lnTo>
                    <a:pt x="50520" y="34188"/>
                  </a:lnTo>
                  <a:lnTo>
                    <a:pt x="50634" y="33782"/>
                  </a:lnTo>
                  <a:lnTo>
                    <a:pt x="51092" y="33350"/>
                  </a:lnTo>
                  <a:lnTo>
                    <a:pt x="51358" y="33235"/>
                  </a:lnTo>
                  <a:lnTo>
                    <a:pt x="51943" y="33235"/>
                  </a:lnTo>
                  <a:lnTo>
                    <a:pt x="52158" y="33337"/>
                  </a:lnTo>
                  <a:lnTo>
                    <a:pt x="52349" y="33693"/>
                  </a:lnTo>
                  <a:lnTo>
                    <a:pt x="52374" y="33909"/>
                  </a:lnTo>
                  <a:lnTo>
                    <a:pt x="52374" y="37122"/>
                  </a:lnTo>
                  <a:lnTo>
                    <a:pt x="53136" y="37122"/>
                  </a:lnTo>
                  <a:lnTo>
                    <a:pt x="53136" y="34074"/>
                  </a:lnTo>
                  <a:lnTo>
                    <a:pt x="53251" y="33743"/>
                  </a:lnTo>
                  <a:lnTo>
                    <a:pt x="53670" y="33350"/>
                  </a:lnTo>
                  <a:lnTo>
                    <a:pt x="53924" y="33248"/>
                  </a:lnTo>
                  <a:lnTo>
                    <a:pt x="54432" y="33248"/>
                  </a:lnTo>
                  <a:lnTo>
                    <a:pt x="54622" y="33299"/>
                  </a:lnTo>
                  <a:lnTo>
                    <a:pt x="54914" y="33528"/>
                  </a:lnTo>
                  <a:lnTo>
                    <a:pt x="54991" y="33731"/>
                  </a:lnTo>
                  <a:lnTo>
                    <a:pt x="54991" y="37122"/>
                  </a:lnTo>
                  <a:lnTo>
                    <a:pt x="55765" y="37122"/>
                  </a:lnTo>
                  <a:lnTo>
                    <a:pt x="55765" y="33756"/>
                  </a:lnTo>
                  <a:close/>
                </a:path>
                <a:path w="124460" h="54609">
                  <a:moveTo>
                    <a:pt x="56705" y="46482"/>
                  </a:moveTo>
                  <a:lnTo>
                    <a:pt x="55994" y="46482"/>
                  </a:lnTo>
                  <a:lnTo>
                    <a:pt x="55994" y="48742"/>
                  </a:lnTo>
                  <a:lnTo>
                    <a:pt x="55905" y="51371"/>
                  </a:lnTo>
                  <a:lnTo>
                    <a:pt x="55460" y="51968"/>
                  </a:lnTo>
                  <a:lnTo>
                    <a:pt x="55168" y="52120"/>
                  </a:lnTo>
                  <a:lnTo>
                    <a:pt x="54381" y="52120"/>
                  </a:lnTo>
                  <a:lnTo>
                    <a:pt x="54051" y="51968"/>
                  </a:lnTo>
                  <a:lnTo>
                    <a:pt x="53682" y="51371"/>
                  </a:lnTo>
                  <a:lnTo>
                    <a:pt x="53670" y="49453"/>
                  </a:lnTo>
                  <a:lnTo>
                    <a:pt x="54140" y="48882"/>
                  </a:lnTo>
                  <a:lnTo>
                    <a:pt x="55905" y="51371"/>
                  </a:lnTo>
                  <a:lnTo>
                    <a:pt x="55905" y="48653"/>
                  </a:lnTo>
                  <a:lnTo>
                    <a:pt x="55664" y="48387"/>
                  </a:lnTo>
                  <a:lnTo>
                    <a:pt x="55295" y="48158"/>
                  </a:lnTo>
                  <a:lnTo>
                    <a:pt x="55016" y="48082"/>
                  </a:lnTo>
                  <a:lnTo>
                    <a:pt x="54063" y="48082"/>
                  </a:lnTo>
                  <a:lnTo>
                    <a:pt x="53632" y="48298"/>
                  </a:lnTo>
                  <a:lnTo>
                    <a:pt x="52920" y="49276"/>
                  </a:lnTo>
                  <a:lnTo>
                    <a:pt x="52870" y="49453"/>
                  </a:lnTo>
                  <a:lnTo>
                    <a:pt x="52933" y="51739"/>
                  </a:lnTo>
                  <a:lnTo>
                    <a:pt x="53670" y="52578"/>
                  </a:lnTo>
                  <a:lnTo>
                    <a:pt x="54089" y="52781"/>
                  </a:lnTo>
                  <a:lnTo>
                    <a:pt x="54902" y="52781"/>
                  </a:lnTo>
                  <a:lnTo>
                    <a:pt x="55168" y="52717"/>
                  </a:lnTo>
                  <a:lnTo>
                    <a:pt x="55651" y="52476"/>
                  </a:lnTo>
                  <a:lnTo>
                    <a:pt x="55854" y="52273"/>
                  </a:lnTo>
                  <a:lnTo>
                    <a:pt x="55956" y="52120"/>
                  </a:lnTo>
                  <a:lnTo>
                    <a:pt x="56032" y="52616"/>
                  </a:lnTo>
                  <a:lnTo>
                    <a:pt x="56705" y="52616"/>
                  </a:lnTo>
                  <a:lnTo>
                    <a:pt x="56705" y="52006"/>
                  </a:lnTo>
                  <a:lnTo>
                    <a:pt x="56705" y="46482"/>
                  </a:lnTo>
                  <a:close/>
                </a:path>
                <a:path w="124460" h="54609">
                  <a:moveTo>
                    <a:pt x="60693" y="35128"/>
                  </a:moveTo>
                  <a:lnTo>
                    <a:pt x="60680" y="34544"/>
                  </a:lnTo>
                  <a:lnTo>
                    <a:pt x="60591" y="33959"/>
                  </a:lnTo>
                  <a:lnTo>
                    <a:pt x="60477" y="33591"/>
                  </a:lnTo>
                  <a:lnTo>
                    <a:pt x="60223" y="33223"/>
                  </a:lnTo>
                  <a:lnTo>
                    <a:pt x="59944" y="32931"/>
                  </a:lnTo>
                  <a:lnTo>
                    <a:pt x="59918" y="34544"/>
                  </a:lnTo>
                  <a:lnTo>
                    <a:pt x="57442" y="34544"/>
                  </a:lnTo>
                  <a:lnTo>
                    <a:pt x="57454" y="34213"/>
                  </a:lnTo>
                  <a:lnTo>
                    <a:pt x="57581" y="33845"/>
                  </a:lnTo>
                  <a:lnTo>
                    <a:pt x="58051" y="33337"/>
                  </a:lnTo>
                  <a:lnTo>
                    <a:pt x="58331" y="33223"/>
                  </a:lnTo>
                  <a:lnTo>
                    <a:pt x="59156" y="33223"/>
                  </a:lnTo>
                  <a:lnTo>
                    <a:pt x="59499" y="33401"/>
                  </a:lnTo>
                  <a:lnTo>
                    <a:pt x="59753" y="33845"/>
                  </a:lnTo>
                  <a:lnTo>
                    <a:pt x="59867" y="34150"/>
                  </a:lnTo>
                  <a:lnTo>
                    <a:pt x="59918" y="34544"/>
                  </a:lnTo>
                  <a:lnTo>
                    <a:pt x="59918" y="32931"/>
                  </a:lnTo>
                  <a:lnTo>
                    <a:pt x="59347" y="32639"/>
                  </a:lnTo>
                  <a:lnTo>
                    <a:pt x="59042" y="32562"/>
                  </a:lnTo>
                  <a:lnTo>
                    <a:pt x="58102" y="32562"/>
                  </a:lnTo>
                  <a:lnTo>
                    <a:pt x="57594" y="32791"/>
                  </a:lnTo>
                  <a:lnTo>
                    <a:pt x="56819" y="33680"/>
                  </a:lnTo>
                  <a:lnTo>
                    <a:pt x="56718" y="33959"/>
                  </a:lnTo>
                  <a:lnTo>
                    <a:pt x="56807" y="36271"/>
                  </a:lnTo>
                  <a:lnTo>
                    <a:pt x="57581" y="37084"/>
                  </a:lnTo>
                  <a:lnTo>
                    <a:pt x="58051" y="37287"/>
                  </a:lnTo>
                  <a:lnTo>
                    <a:pt x="58839" y="37287"/>
                  </a:lnTo>
                  <a:lnTo>
                    <a:pt x="60629" y="35725"/>
                  </a:lnTo>
                  <a:lnTo>
                    <a:pt x="59893" y="35725"/>
                  </a:lnTo>
                  <a:lnTo>
                    <a:pt x="59817" y="35953"/>
                  </a:lnTo>
                  <a:lnTo>
                    <a:pt x="59740" y="36093"/>
                  </a:lnTo>
                  <a:lnTo>
                    <a:pt x="59372" y="36499"/>
                  </a:lnTo>
                  <a:lnTo>
                    <a:pt x="59067" y="36626"/>
                  </a:lnTo>
                  <a:lnTo>
                    <a:pt x="58254" y="36626"/>
                  </a:lnTo>
                  <a:lnTo>
                    <a:pt x="57962" y="36499"/>
                  </a:lnTo>
                  <a:lnTo>
                    <a:pt x="57543" y="35953"/>
                  </a:lnTo>
                  <a:lnTo>
                    <a:pt x="57429" y="35128"/>
                  </a:lnTo>
                  <a:lnTo>
                    <a:pt x="60693" y="35128"/>
                  </a:lnTo>
                  <a:close/>
                </a:path>
                <a:path w="124460" h="54609">
                  <a:moveTo>
                    <a:pt x="61671" y="21488"/>
                  </a:moveTo>
                  <a:lnTo>
                    <a:pt x="61544" y="21437"/>
                  </a:lnTo>
                  <a:lnTo>
                    <a:pt x="61353" y="20828"/>
                  </a:lnTo>
                  <a:lnTo>
                    <a:pt x="61239" y="19164"/>
                  </a:lnTo>
                  <a:lnTo>
                    <a:pt x="61112" y="18999"/>
                  </a:lnTo>
                  <a:lnTo>
                    <a:pt x="60998" y="18846"/>
                  </a:lnTo>
                  <a:lnTo>
                    <a:pt x="60820" y="18719"/>
                  </a:lnTo>
                  <a:lnTo>
                    <a:pt x="60579" y="18618"/>
                  </a:lnTo>
                  <a:lnTo>
                    <a:pt x="60845" y="18478"/>
                  </a:lnTo>
                  <a:lnTo>
                    <a:pt x="61036" y="18313"/>
                  </a:lnTo>
                  <a:lnTo>
                    <a:pt x="61302" y="17919"/>
                  </a:lnTo>
                  <a:lnTo>
                    <a:pt x="61328" y="16268"/>
                  </a:lnTo>
                  <a:lnTo>
                    <a:pt x="61150" y="15976"/>
                  </a:lnTo>
                  <a:lnTo>
                    <a:pt x="60591" y="15735"/>
                  </a:lnTo>
                  <a:lnTo>
                    <a:pt x="60591" y="16802"/>
                  </a:lnTo>
                  <a:lnTo>
                    <a:pt x="60490" y="17919"/>
                  </a:lnTo>
                  <a:lnTo>
                    <a:pt x="60032" y="18237"/>
                  </a:lnTo>
                  <a:lnTo>
                    <a:pt x="59728" y="18313"/>
                  </a:lnTo>
                  <a:lnTo>
                    <a:pt x="57416" y="18313"/>
                  </a:lnTo>
                  <a:lnTo>
                    <a:pt x="57416" y="16217"/>
                  </a:lnTo>
                  <a:lnTo>
                    <a:pt x="59728" y="16217"/>
                  </a:lnTo>
                  <a:lnTo>
                    <a:pt x="59956" y="16268"/>
                  </a:lnTo>
                  <a:lnTo>
                    <a:pt x="60439" y="16510"/>
                  </a:lnTo>
                  <a:lnTo>
                    <a:pt x="60591" y="16802"/>
                  </a:lnTo>
                  <a:lnTo>
                    <a:pt x="60591" y="15735"/>
                  </a:lnTo>
                  <a:lnTo>
                    <a:pt x="60274" y="15582"/>
                  </a:lnTo>
                  <a:lnTo>
                    <a:pt x="59893" y="15506"/>
                  </a:lnTo>
                  <a:lnTo>
                    <a:pt x="56591" y="15506"/>
                  </a:lnTo>
                  <a:lnTo>
                    <a:pt x="56591" y="21628"/>
                  </a:lnTo>
                  <a:lnTo>
                    <a:pt x="57416" y="21628"/>
                  </a:lnTo>
                  <a:lnTo>
                    <a:pt x="57416" y="18999"/>
                  </a:lnTo>
                  <a:lnTo>
                    <a:pt x="59651" y="18999"/>
                  </a:lnTo>
                  <a:lnTo>
                    <a:pt x="59893" y="19037"/>
                  </a:lnTo>
                  <a:lnTo>
                    <a:pt x="60325" y="19253"/>
                  </a:lnTo>
                  <a:lnTo>
                    <a:pt x="60426" y="19418"/>
                  </a:lnTo>
                  <a:lnTo>
                    <a:pt x="60553" y="20828"/>
                  </a:lnTo>
                  <a:lnTo>
                    <a:pt x="60655" y="21628"/>
                  </a:lnTo>
                  <a:lnTo>
                    <a:pt x="61671" y="21628"/>
                  </a:lnTo>
                  <a:lnTo>
                    <a:pt x="61671" y="21488"/>
                  </a:lnTo>
                  <a:close/>
                </a:path>
                <a:path w="124460" h="54609">
                  <a:moveTo>
                    <a:pt x="64731" y="46507"/>
                  </a:moveTo>
                  <a:lnTo>
                    <a:pt x="59766" y="46507"/>
                  </a:lnTo>
                  <a:lnTo>
                    <a:pt x="59766" y="47231"/>
                  </a:lnTo>
                  <a:lnTo>
                    <a:pt x="61836" y="47231"/>
                  </a:lnTo>
                  <a:lnTo>
                    <a:pt x="61836" y="52616"/>
                  </a:lnTo>
                  <a:lnTo>
                    <a:pt x="62674" y="52616"/>
                  </a:lnTo>
                  <a:lnTo>
                    <a:pt x="62674" y="47231"/>
                  </a:lnTo>
                  <a:lnTo>
                    <a:pt x="64731" y="47231"/>
                  </a:lnTo>
                  <a:lnTo>
                    <a:pt x="64731" y="46507"/>
                  </a:lnTo>
                  <a:close/>
                </a:path>
                <a:path w="124460" h="54609">
                  <a:moveTo>
                    <a:pt x="67792" y="19380"/>
                  </a:moveTo>
                  <a:lnTo>
                    <a:pt x="66992" y="19380"/>
                  </a:lnTo>
                  <a:lnTo>
                    <a:pt x="66903" y="19773"/>
                  </a:lnTo>
                  <a:lnTo>
                    <a:pt x="66789" y="20104"/>
                  </a:lnTo>
                  <a:lnTo>
                    <a:pt x="66294" y="20815"/>
                  </a:lnTo>
                  <a:lnTo>
                    <a:pt x="65824" y="21056"/>
                  </a:lnTo>
                  <a:lnTo>
                    <a:pt x="64554" y="21056"/>
                  </a:lnTo>
                  <a:lnTo>
                    <a:pt x="64058" y="20828"/>
                  </a:lnTo>
                  <a:lnTo>
                    <a:pt x="63385" y="19939"/>
                  </a:lnTo>
                  <a:lnTo>
                    <a:pt x="63220" y="19367"/>
                  </a:lnTo>
                  <a:lnTo>
                    <a:pt x="63220" y="17767"/>
                  </a:lnTo>
                  <a:lnTo>
                    <a:pt x="63398" y="17119"/>
                  </a:lnTo>
                  <a:lnTo>
                    <a:pt x="64147" y="16281"/>
                  </a:lnTo>
                  <a:lnTo>
                    <a:pt x="64630" y="16065"/>
                  </a:lnTo>
                  <a:lnTo>
                    <a:pt x="65722" y="16065"/>
                  </a:lnTo>
                  <a:lnTo>
                    <a:pt x="66116" y="16179"/>
                  </a:lnTo>
                  <a:lnTo>
                    <a:pt x="66649" y="16637"/>
                  </a:lnTo>
                  <a:lnTo>
                    <a:pt x="66840" y="16954"/>
                  </a:lnTo>
                  <a:lnTo>
                    <a:pt x="66929" y="17348"/>
                  </a:lnTo>
                  <a:lnTo>
                    <a:pt x="67741" y="17348"/>
                  </a:lnTo>
                  <a:lnTo>
                    <a:pt x="66001" y="15341"/>
                  </a:lnTo>
                  <a:lnTo>
                    <a:pt x="64312" y="15341"/>
                  </a:lnTo>
                  <a:lnTo>
                    <a:pt x="63601" y="15659"/>
                  </a:lnTo>
                  <a:lnTo>
                    <a:pt x="62611" y="16865"/>
                  </a:lnTo>
                  <a:lnTo>
                    <a:pt x="62369" y="17602"/>
                  </a:lnTo>
                  <a:lnTo>
                    <a:pt x="62369" y="19697"/>
                  </a:lnTo>
                  <a:lnTo>
                    <a:pt x="62699" y="20574"/>
                  </a:lnTo>
                  <a:lnTo>
                    <a:pt x="63804" y="21564"/>
                  </a:lnTo>
                  <a:lnTo>
                    <a:pt x="64401" y="21780"/>
                  </a:lnTo>
                  <a:lnTo>
                    <a:pt x="65938" y="21780"/>
                  </a:lnTo>
                  <a:lnTo>
                    <a:pt x="66598" y="21513"/>
                  </a:lnTo>
                  <a:lnTo>
                    <a:pt x="67487" y="20561"/>
                  </a:lnTo>
                  <a:lnTo>
                    <a:pt x="67729" y="20027"/>
                  </a:lnTo>
                  <a:lnTo>
                    <a:pt x="67792" y="19380"/>
                  </a:lnTo>
                  <a:close/>
                </a:path>
                <a:path w="124460" h="54609">
                  <a:moveTo>
                    <a:pt x="68986" y="31013"/>
                  </a:moveTo>
                  <a:lnTo>
                    <a:pt x="68046" y="31013"/>
                  </a:lnTo>
                  <a:lnTo>
                    <a:pt x="66319" y="36220"/>
                  </a:lnTo>
                  <a:lnTo>
                    <a:pt x="64554" y="31013"/>
                  </a:lnTo>
                  <a:lnTo>
                    <a:pt x="63652" y="31013"/>
                  </a:lnTo>
                  <a:lnTo>
                    <a:pt x="65874" y="37122"/>
                  </a:lnTo>
                  <a:lnTo>
                    <a:pt x="66751" y="37122"/>
                  </a:lnTo>
                  <a:lnTo>
                    <a:pt x="68986" y="31013"/>
                  </a:lnTo>
                  <a:close/>
                </a:path>
                <a:path w="124460" h="54609">
                  <a:moveTo>
                    <a:pt x="73672" y="15506"/>
                  </a:moveTo>
                  <a:lnTo>
                    <a:pt x="72847" y="15506"/>
                  </a:lnTo>
                  <a:lnTo>
                    <a:pt x="72847" y="18034"/>
                  </a:lnTo>
                  <a:lnTo>
                    <a:pt x="69659" y="18034"/>
                  </a:lnTo>
                  <a:lnTo>
                    <a:pt x="69659" y="15506"/>
                  </a:lnTo>
                  <a:lnTo>
                    <a:pt x="68834" y="15506"/>
                  </a:lnTo>
                  <a:lnTo>
                    <a:pt x="68834" y="21628"/>
                  </a:lnTo>
                  <a:lnTo>
                    <a:pt x="69659" y="21628"/>
                  </a:lnTo>
                  <a:lnTo>
                    <a:pt x="69659" y="18757"/>
                  </a:lnTo>
                  <a:lnTo>
                    <a:pt x="72847" y="18757"/>
                  </a:lnTo>
                  <a:lnTo>
                    <a:pt x="72847" y="21628"/>
                  </a:lnTo>
                  <a:lnTo>
                    <a:pt x="73672" y="21628"/>
                  </a:lnTo>
                  <a:lnTo>
                    <a:pt x="73672" y="15506"/>
                  </a:lnTo>
                  <a:close/>
                </a:path>
                <a:path w="124460" h="54609">
                  <a:moveTo>
                    <a:pt x="74688" y="37122"/>
                  </a:moveTo>
                  <a:lnTo>
                    <a:pt x="74028" y="35293"/>
                  </a:lnTo>
                  <a:lnTo>
                    <a:pt x="73787" y="34620"/>
                  </a:lnTo>
                  <a:lnTo>
                    <a:pt x="72898" y="32169"/>
                  </a:lnTo>
                  <a:lnTo>
                    <a:pt x="72898" y="34620"/>
                  </a:lnTo>
                  <a:lnTo>
                    <a:pt x="70980" y="34620"/>
                  </a:lnTo>
                  <a:lnTo>
                    <a:pt x="71970" y="31915"/>
                  </a:lnTo>
                  <a:lnTo>
                    <a:pt x="72898" y="34620"/>
                  </a:lnTo>
                  <a:lnTo>
                    <a:pt x="72898" y="32169"/>
                  </a:lnTo>
                  <a:lnTo>
                    <a:pt x="72809" y="31915"/>
                  </a:lnTo>
                  <a:lnTo>
                    <a:pt x="72478" y="31013"/>
                  </a:lnTo>
                  <a:lnTo>
                    <a:pt x="71539" y="31013"/>
                  </a:lnTo>
                  <a:lnTo>
                    <a:pt x="69240" y="37122"/>
                  </a:lnTo>
                  <a:lnTo>
                    <a:pt x="70078" y="37122"/>
                  </a:lnTo>
                  <a:lnTo>
                    <a:pt x="70751" y="35293"/>
                  </a:lnTo>
                  <a:lnTo>
                    <a:pt x="73164" y="35293"/>
                  </a:lnTo>
                  <a:lnTo>
                    <a:pt x="73787" y="37122"/>
                  </a:lnTo>
                  <a:lnTo>
                    <a:pt x="74688" y="37122"/>
                  </a:lnTo>
                  <a:close/>
                </a:path>
                <a:path w="124460" h="54609">
                  <a:moveTo>
                    <a:pt x="79895" y="21628"/>
                  </a:moveTo>
                  <a:lnTo>
                    <a:pt x="79222" y="19799"/>
                  </a:lnTo>
                  <a:lnTo>
                    <a:pt x="78981" y="19126"/>
                  </a:lnTo>
                  <a:lnTo>
                    <a:pt x="78092" y="16675"/>
                  </a:lnTo>
                  <a:lnTo>
                    <a:pt x="78092" y="19126"/>
                  </a:lnTo>
                  <a:lnTo>
                    <a:pt x="76187" y="19126"/>
                  </a:lnTo>
                  <a:lnTo>
                    <a:pt x="77177" y="16421"/>
                  </a:lnTo>
                  <a:lnTo>
                    <a:pt x="78092" y="19126"/>
                  </a:lnTo>
                  <a:lnTo>
                    <a:pt x="78092" y="16675"/>
                  </a:lnTo>
                  <a:lnTo>
                    <a:pt x="78003" y="16421"/>
                  </a:lnTo>
                  <a:lnTo>
                    <a:pt x="77673" y="15506"/>
                  </a:lnTo>
                  <a:lnTo>
                    <a:pt x="76733" y="15506"/>
                  </a:lnTo>
                  <a:lnTo>
                    <a:pt x="74434" y="21628"/>
                  </a:lnTo>
                  <a:lnTo>
                    <a:pt x="75285" y="21628"/>
                  </a:lnTo>
                  <a:lnTo>
                    <a:pt x="75946" y="19799"/>
                  </a:lnTo>
                  <a:lnTo>
                    <a:pt x="78359" y="19799"/>
                  </a:lnTo>
                  <a:lnTo>
                    <a:pt x="78981" y="21628"/>
                  </a:lnTo>
                  <a:lnTo>
                    <a:pt x="79895" y="21628"/>
                  </a:lnTo>
                  <a:close/>
                </a:path>
                <a:path w="124460" h="54609">
                  <a:moveTo>
                    <a:pt x="80619" y="36982"/>
                  </a:moveTo>
                  <a:lnTo>
                    <a:pt x="80492" y="36931"/>
                  </a:lnTo>
                  <a:lnTo>
                    <a:pt x="80302" y="36322"/>
                  </a:lnTo>
                  <a:lnTo>
                    <a:pt x="80187" y="34658"/>
                  </a:lnTo>
                  <a:lnTo>
                    <a:pt x="80073" y="34505"/>
                  </a:lnTo>
                  <a:lnTo>
                    <a:pt x="79946" y="34340"/>
                  </a:lnTo>
                  <a:lnTo>
                    <a:pt x="79768" y="34213"/>
                  </a:lnTo>
                  <a:lnTo>
                    <a:pt x="79527" y="34112"/>
                  </a:lnTo>
                  <a:lnTo>
                    <a:pt x="79794" y="33972"/>
                  </a:lnTo>
                  <a:lnTo>
                    <a:pt x="79997" y="33807"/>
                  </a:lnTo>
                  <a:lnTo>
                    <a:pt x="80251" y="33426"/>
                  </a:lnTo>
                  <a:lnTo>
                    <a:pt x="80276" y="31762"/>
                  </a:lnTo>
                  <a:lnTo>
                    <a:pt x="80098" y="31470"/>
                  </a:lnTo>
                  <a:lnTo>
                    <a:pt x="79552" y="31229"/>
                  </a:lnTo>
                  <a:lnTo>
                    <a:pt x="79552" y="32296"/>
                  </a:lnTo>
                  <a:lnTo>
                    <a:pt x="79438" y="33426"/>
                  </a:lnTo>
                  <a:lnTo>
                    <a:pt x="78981" y="33731"/>
                  </a:lnTo>
                  <a:lnTo>
                    <a:pt x="78676" y="33807"/>
                  </a:lnTo>
                  <a:lnTo>
                    <a:pt x="76377" y="33807"/>
                  </a:lnTo>
                  <a:lnTo>
                    <a:pt x="76377" y="31724"/>
                  </a:lnTo>
                  <a:lnTo>
                    <a:pt x="78676" y="31724"/>
                  </a:lnTo>
                  <a:lnTo>
                    <a:pt x="78905" y="31762"/>
                  </a:lnTo>
                  <a:lnTo>
                    <a:pt x="79400" y="32004"/>
                  </a:lnTo>
                  <a:lnTo>
                    <a:pt x="79552" y="32296"/>
                  </a:lnTo>
                  <a:lnTo>
                    <a:pt x="79552" y="31229"/>
                  </a:lnTo>
                  <a:lnTo>
                    <a:pt x="79235" y="31076"/>
                  </a:lnTo>
                  <a:lnTo>
                    <a:pt x="78841" y="31013"/>
                  </a:lnTo>
                  <a:lnTo>
                    <a:pt x="75539" y="31013"/>
                  </a:lnTo>
                  <a:lnTo>
                    <a:pt x="75539" y="37122"/>
                  </a:lnTo>
                  <a:lnTo>
                    <a:pt x="76377" y="37122"/>
                  </a:lnTo>
                  <a:lnTo>
                    <a:pt x="76377" y="34505"/>
                  </a:lnTo>
                  <a:lnTo>
                    <a:pt x="78600" y="34505"/>
                  </a:lnTo>
                  <a:lnTo>
                    <a:pt x="78841" y="34544"/>
                  </a:lnTo>
                  <a:lnTo>
                    <a:pt x="79286" y="34747"/>
                  </a:lnTo>
                  <a:lnTo>
                    <a:pt x="79375" y="34912"/>
                  </a:lnTo>
                  <a:lnTo>
                    <a:pt x="79502" y="36322"/>
                  </a:lnTo>
                  <a:lnTo>
                    <a:pt x="79603" y="37122"/>
                  </a:lnTo>
                  <a:lnTo>
                    <a:pt x="80619" y="37122"/>
                  </a:lnTo>
                  <a:lnTo>
                    <a:pt x="80619" y="36982"/>
                  </a:lnTo>
                  <a:close/>
                </a:path>
                <a:path w="124460" h="54609">
                  <a:moveTo>
                    <a:pt x="85826" y="21488"/>
                  </a:moveTo>
                  <a:lnTo>
                    <a:pt x="85686" y="21437"/>
                  </a:lnTo>
                  <a:lnTo>
                    <a:pt x="85509" y="20828"/>
                  </a:lnTo>
                  <a:lnTo>
                    <a:pt x="85382" y="19164"/>
                  </a:lnTo>
                  <a:lnTo>
                    <a:pt x="85267" y="18999"/>
                  </a:lnTo>
                  <a:lnTo>
                    <a:pt x="85153" y="18846"/>
                  </a:lnTo>
                  <a:lnTo>
                    <a:pt x="84963" y="18719"/>
                  </a:lnTo>
                  <a:lnTo>
                    <a:pt x="84721" y="18618"/>
                  </a:lnTo>
                  <a:lnTo>
                    <a:pt x="85001" y="18478"/>
                  </a:lnTo>
                  <a:lnTo>
                    <a:pt x="85191" y="18313"/>
                  </a:lnTo>
                  <a:lnTo>
                    <a:pt x="85445" y="17919"/>
                  </a:lnTo>
                  <a:lnTo>
                    <a:pt x="85471" y="16268"/>
                  </a:lnTo>
                  <a:lnTo>
                    <a:pt x="85305" y="15976"/>
                  </a:lnTo>
                  <a:lnTo>
                    <a:pt x="84747" y="15735"/>
                  </a:lnTo>
                  <a:lnTo>
                    <a:pt x="84747" y="16802"/>
                  </a:lnTo>
                  <a:lnTo>
                    <a:pt x="84632" y="17919"/>
                  </a:lnTo>
                  <a:lnTo>
                    <a:pt x="84175" y="18237"/>
                  </a:lnTo>
                  <a:lnTo>
                    <a:pt x="83870" y="18313"/>
                  </a:lnTo>
                  <a:lnTo>
                    <a:pt x="81572" y="18313"/>
                  </a:lnTo>
                  <a:lnTo>
                    <a:pt x="81572" y="16217"/>
                  </a:lnTo>
                  <a:lnTo>
                    <a:pt x="83870" y="16217"/>
                  </a:lnTo>
                  <a:lnTo>
                    <a:pt x="84112" y="16268"/>
                  </a:lnTo>
                  <a:lnTo>
                    <a:pt x="84594" y="16510"/>
                  </a:lnTo>
                  <a:lnTo>
                    <a:pt x="84747" y="16802"/>
                  </a:lnTo>
                  <a:lnTo>
                    <a:pt x="84747" y="15735"/>
                  </a:lnTo>
                  <a:lnTo>
                    <a:pt x="84429" y="15582"/>
                  </a:lnTo>
                  <a:lnTo>
                    <a:pt x="84048" y="15506"/>
                  </a:lnTo>
                  <a:lnTo>
                    <a:pt x="80746" y="15506"/>
                  </a:lnTo>
                  <a:lnTo>
                    <a:pt x="80746" y="21628"/>
                  </a:lnTo>
                  <a:lnTo>
                    <a:pt x="81572" y="21628"/>
                  </a:lnTo>
                  <a:lnTo>
                    <a:pt x="81572" y="18999"/>
                  </a:lnTo>
                  <a:lnTo>
                    <a:pt x="83794" y="18999"/>
                  </a:lnTo>
                  <a:lnTo>
                    <a:pt x="84048" y="19037"/>
                  </a:lnTo>
                  <a:lnTo>
                    <a:pt x="84480" y="19253"/>
                  </a:lnTo>
                  <a:lnTo>
                    <a:pt x="84582" y="19418"/>
                  </a:lnTo>
                  <a:lnTo>
                    <a:pt x="84696" y="20828"/>
                  </a:lnTo>
                  <a:lnTo>
                    <a:pt x="84810" y="21628"/>
                  </a:lnTo>
                  <a:lnTo>
                    <a:pt x="85826" y="21628"/>
                  </a:lnTo>
                  <a:lnTo>
                    <a:pt x="85826" y="21488"/>
                  </a:lnTo>
                  <a:close/>
                </a:path>
                <a:path w="124460" h="54609">
                  <a:moveTo>
                    <a:pt x="86753" y="34874"/>
                  </a:moveTo>
                  <a:lnTo>
                    <a:pt x="85940" y="34874"/>
                  </a:lnTo>
                  <a:lnTo>
                    <a:pt x="85864" y="35280"/>
                  </a:lnTo>
                  <a:lnTo>
                    <a:pt x="85737" y="35598"/>
                  </a:lnTo>
                  <a:lnTo>
                    <a:pt x="85242" y="36322"/>
                  </a:lnTo>
                  <a:lnTo>
                    <a:pt x="84785" y="36550"/>
                  </a:lnTo>
                  <a:lnTo>
                    <a:pt x="83502" y="36550"/>
                  </a:lnTo>
                  <a:lnTo>
                    <a:pt x="83007" y="36322"/>
                  </a:lnTo>
                  <a:lnTo>
                    <a:pt x="82346" y="35445"/>
                  </a:lnTo>
                  <a:lnTo>
                    <a:pt x="82169" y="34861"/>
                  </a:lnTo>
                  <a:lnTo>
                    <a:pt x="82169" y="33274"/>
                  </a:lnTo>
                  <a:lnTo>
                    <a:pt x="82359" y="32626"/>
                  </a:lnTo>
                  <a:lnTo>
                    <a:pt x="83096" y="31775"/>
                  </a:lnTo>
                  <a:lnTo>
                    <a:pt x="83578" y="31559"/>
                  </a:lnTo>
                  <a:lnTo>
                    <a:pt x="84683" y="31559"/>
                  </a:lnTo>
                  <a:lnTo>
                    <a:pt x="85064" y="31673"/>
                  </a:lnTo>
                  <a:lnTo>
                    <a:pt x="85610" y="32131"/>
                  </a:lnTo>
                  <a:lnTo>
                    <a:pt x="85801" y="32448"/>
                  </a:lnTo>
                  <a:lnTo>
                    <a:pt x="85890" y="32842"/>
                  </a:lnTo>
                  <a:lnTo>
                    <a:pt x="86690" y="32842"/>
                  </a:lnTo>
                  <a:lnTo>
                    <a:pt x="86639" y="32321"/>
                  </a:lnTo>
                  <a:lnTo>
                    <a:pt x="86410" y="31864"/>
                  </a:lnTo>
                  <a:lnTo>
                    <a:pt x="85979" y="31457"/>
                  </a:lnTo>
                  <a:lnTo>
                    <a:pt x="85559" y="31051"/>
                  </a:lnTo>
                  <a:lnTo>
                    <a:pt x="84950" y="30848"/>
                  </a:lnTo>
                  <a:lnTo>
                    <a:pt x="83273" y="30848"/>
                  </a:lnTo>
                  <a:lnTo>
                    <a:pt x="82562" y="31153"/>
                  </a:lnTo>
                  <a:lnTo>
                    <a:pt x="81572" y="32359"/>
                  </a:lnTo>
                  <a:lnTo>
                    <a:pt x="81330" y="33096"/>
                  </a:lnTo>
                  <a:lnTo>
                    <a:pt x="81330" y="35191"/>
                  </a:lnTo>
                  <a:lnTo>
                    <a:pt x="81648" y="36068"/>
                  </a:lnTo>
                  <a:lnTo>
                    <a:pt x="82765" y="37058"/>
                  </a:lnTo>
                  <a:lnTo>
                    <a:pt x="83362" y="37287"/>
                  </a:lnTo>
                  <a:lnTo>
                    <a:pt x="84886" y="37287"/>
                  </a:lnTo>
                  <a:lnTo>
                    <a:pt x="85547" y="37020"/>
                  </a:lnTo>
                  <a:lnTo>
                    <a:pt x="86436" y="36055"/>
                  </a:lnTo>
                  <a:lnTo>
                    <a:pt x="86677" y="35521"/>
                  </a:lnTo>
                  <a:lnTo>
                    <a:pt x="86753" y="34874"/>
                  </a:lnTo>
                  <a:close/>
                </a:path>
                <a:path w="124460" h="54609">
                  <a:moveTo>
                    <a:pt x="88684" y="23368"/>
                  </a:moveTo>
                  <a:lnTo>
                    <a:pt x="88277" y="22593"/>
                  </a:lnTo>
                  <a:lnTo>
                    <a:pt x="87998" y="22009"/>
                  </a:lnTo>
                  <a:lnTo>
                    <a:pt x="87642" y="20929"/>
                  </a:lnTo>
                  <a:lnTo>
                    <a:pt x="87528" y="20193"/>
                  </a:lnTo>
                  <a:lnTo>
                    <a:pt x="87528" y="18592"/>
                  </a:lnTo>
                  <a:lnTo>
                    <a:pt x="87630" y="17894"/>
                  </a:lnTo>
                  <a:lnTo>
                    <a:pt x="87960" y="16878"/>
                  </a:lnTo>
                  <a:lnTo>
                    <a:pt x="88239" y="16256"/>
                  </a:lnTo>
                  <a:lnTo>
                    <a:pt x="88671" y="15405"/>
                  </a:lnTo>
                  <a:lnTo>
                    <a:pt x="88150" y="15405"/>
                  </a:lnTo>
                  <a:lnTo>
                    <a:pt x="87630" y="16217"/>
                  </a:lnTo>
                  <a:lnTo>
                    <a:pt x="87299" y="16840"/>
                  </a:lnTo>
                  <a:lnTo>
                    <a:pt x="86868" y="17881"/>
                  </a:lnTo>
                  <a:lnTo>
                    <a:pt x="86741" y="18618"/>
                  </a:lnTo>
                  <a:lnTo>
                    <a:pt x="86753" y="19888"/>
                  </a:lnTo>
                  <a:lnTo>
                    <a:pt x="87426" y="22148"/>
                  </a:lnTo>
                  <a:lnTo>
                    <a:pt x="88176" y="23368"/>
                  </a:lnTo>
                  <a:lnTo>
                    <a:pt x="88684" y="23368"/>
                  </a:lnTo>
                  <a:close/>
                </a:path>
                <a:path w="124460" h="54609">
                  <a:moveTo>
                    <a:pt x="92633" y="31013"/>
                  </a:moveTo>
                  <a:lnTo>
                    <a:pt x="91795" y="31013"/>
                  </a:lnTo>
                  <a:lnTo>
                    <a:pt x="91795" y="33540"/>
                  </a:lnTo>
                  <a:lnTo>
                    <a:pt x="88607" y="33540"/>
                  </a:lnTo>
                  <a:lnTo>
                    <a:pt x="88607" y="31013"/>
                  </a:lnTo>
                  <a:lnTo>
                    <a:pt x="87782" y="31013"/>
                  </a:lnTo>
                  <a:lnTo>
                    <a:pt x="87782" y="37122"/>
                  </a:lnTo>
                  <a:lnTo>
                    <a:pt x="88607" y="37122"/>
                  </a:lnTo>
                  <a:lnTo>
                    <a:pt x="88607" y="34264"/>
                  </a:lnTo>
                  <a:lnTo>
                    <a:pt x="91795" y="34264"/>
                  </a:lnTo>
                  <a:lnTo>
                    <a:pt x="91795" y="37122"/>
                  </a:lnTo>
                  <a:lnTo>
                    <a:pt x="92633" y="37122"/>
                  </a:lnTo>
                  <a:lnTo>
                    <a:pt x="92633" y="31013"/>
                  </a:lnTo>
                  <a:close/>
                </a:path>
                <a:path w="124460" h="54609">
                  <a:moveTo>
                    <a:pt x="93383" y="16979"/>
                  </a:moveTo>
                  <a:lnTo>
                    <a:pt x="93218" y="16560"/>
                  </a:lnTo>
                  <a:lnTo>
                    <a:pt x="92583" y="15824"/>
                  </a:lnTo>
                  <a:lnTo>
                    <a:pt x="92087" y="15646"/>
                  </a:lnTo>
                  <a:lnTo>
                    <a:pt x="90589" y="15646"/>
                  </a:lnTo>
                  <a:lnTo>
                    <a:pt x="90017" y="15938"/>
                  </a:lnTo>
                  <a:lnTo>
                    <a:pt x="89509" y="16840"/>
                  </a:lnTo>
                  <a:lnTo>
                    <a:pt x="89408" y="17259"/>
                  </a:lnTo>
                  <a:lnTo>
                    <a:pt x="89395" y="17780"/>
                  </a:lnTo>
                  <a:lnTo>
                    <a:pt x="90170" y="17780"/>
                  </a:lnTo>
                  <a:lnTo>
                    <a:pt x="90170" y="17411"/>
                  </a:lnTo>
                  <a:lnTo>
                    <a:pt x="90233" y="17119"/>
                  </a:lnTo>
                  <a:lnTo>
                    <a:pt x="90538" y="16522"/>
                  </a:lnTo>
                  <a:lnTo>
                    <a:pt x="90893" y="16332"/>
                  </a:lnTo>
                  <a:lnTo>
                    <a:pt x="91744" y="16332"/>
                  </a:lnTo>
                  <a:lnTo>
                    <a:pt x="92024" y="16433"/>
                  </a:lnTo>
                  <a:lnTo>
                    <a:pt x="92443" y="16840"/>
                  </a:lnTo>
                  <a:lnTo>
                    <a:pt x="92544" y="17119"/>
                  </a:lnTo>
                  <a:lnTo>
                    <a:pt x="92544" y="17754"/>
                  </a:lnTo>
                  <a:lnTo>
                    <a:pt x="92430" y="18021"/>
                  </a:lnTo>
                  <a:lnTo>
                    <a:pt x="92062" y="18402"/>
                  </a:lnTo>
                  <a:lnTo>
                    <a:pt x="91808" y="18580"/>
                  </a:lnTo>
                  <a:lnTo>
                    <a:pt x="90119" y="19558"/>
                  </a:lnTo>
                  <a:lnTo>
                    <a:pt x="89763" y="19900"/>
                  </a:lnTo>
                  <a:lnTo>
                    <a:pt x="89573" y="20281"/>
                  </a:lnTo>
                  <a:lnTo>
                    <a:pt x="89395" y="20662"/>
                  </a:lnTo>
                  <a:lnTo>
                    <a:pt x="89281" y="21107"/>
                  </a:lnTo>
                  <a:lnTo>
                    <a:pt x="89255" y="21628"/>
                  </a:lnTo>
                  <a:lnTo>
                    <a:pt x="93345" y="21628"/>
                  </a:lnTo>
                  <a:lnTo>
                    <a:pt x="93345" y="20916"/>
                  </a:lnTo>
                  <a:lnTo>
                    <a:pt x="90093" y="20916"/>
                  </a:lnTo>
                  <a:lnTo>
                    <a:pt x="90170" y="20624"/>
                  </a:lnTo>
                  <a:lnTo>
                    <a:pt x="90335" y="20358"/>
                  </a:lnTo>
                  <a:lnTo>
                    <a:pt x="90766" y="19977"/>
                  </a:lnTo>
                  <a:lnTo>
                    <a:pt x="90982" y="19837"/>
                  </a:lnTo>
                  <a:lnTo>
                    <a:pt x="92329" y="19088"/>
                  </a:lnTo>
                  <a:lnTo>
                    <a:pt x="92684" y="18846"/>
                  </a:lnTo>
                  <a:lnTo>
                    <a:pt x="93205" y="18313"/>
                  </a:lnTo>
                  <a:lnTo>
                    <a:pt x="93383" y="17907"/>
                  </a:lnTo>
                  <a:lnTo>
                    <a:pt x="93383" y="16979"/>
                  </a:lnTo>
                  <a:close/>
                </a:path>
                <a:path w="124460" h="54609">
                  <a:moveTo>
                    <a:pt x="98107" y="19100"/>
                  </a:moveTo>
                  <a:lnTo>
                    <a:pt x="97917" y="18656"/>
                  </a:lnTo>
                  <a:lnTo>
                    <a:pt x="97155" y="17945"/>
                  </a:lnTo>
                  <a:lnTo>
                    <a:pt x="96697" y="17767"/>
                  </a:lnTo>
                  <a:lnTo>
                    <a:pt x="95859" y="17767"/>
                  </a:lnTo>
                  <a:lnTo>
                    <a:pt x="95592" y="17818"/>
                  </a:lnTo>
                  <a:lnTo>
                    <a:pt x="95250" y="17957"/>
                  </a:lnTo>
                  <a:lnTo>
                    <a:pt x="95123" y="18034"/>
                  </a:lnTo>
                  <a:lnTo>
                    <a:pt x="94983" y="18148"/>
                  </a:lnTo>
                  <a:lnTo>
                    <a:pt x="95237" y="16484"/>
                  </a:lnTo>
                  <a:lnTo>
                    <a:pt x="97777" y="16484"/>
                  </a:lnTo>
                  <a:lnTo>
                    <a:pt x="97777" y="15760"/>
                  </a:lnTo>
                  <a:lnTo>
                    <a:pt x="94678" y="15760"/>
                  </a:lnTo>
                  <a:lnTo>
                    <a:pt x="94221" y="18973"/>
                  </a:lnTo>
                  <a:lnTo>
                    <a:pt x="94869" y="19011"/>
                  </a:lnTo>
                  <a:lnTo>
                    <a:pt x="94996" y="18834"/>
                  </a:lnTo>
                  <a:lnTo>
                    <a:pt x="95161" y="18694"/>
                  </a:lnTo>
                  <a:lnTo>
                    <a:pt x="95529" y="18491"/>
                  </a:lnTo>
                  <a:lnTo>
                    <a:pt x="95745" y="18440"/>
                  </a:lnTo>
                  <a:lnTo>
                    <a:pt x="96367" y="18440"/>
                  </a:lnTo>
                  <a:lnTo>
                    <a:pt x="96672" y="18554"/>
                  </a:lnTo>
                  <a:lnTo>
                    <a:pt x="97167" y="19011"/>
                  </a:lnTo>
                  <a:lnTo>
                    <a:pt x="97307" y="19329"/>
                  </a:lnTo>
                  <a:lnTo>
                    <a:pt x="97307" y="20104"/>
                  </a:lnTo>
                  <a:lnTo>
                    <a:pt x="97193" y="20408"/>
                  </a:lnTo>
                  <a:lnTo>
                    <a:pt x="96761" y="20967"/>
                  </a:lnTo>
                  <a:lnTo>
                    <a:pt x="96431" y="21120"/>
                  </a:lnTo>
                  <a:lnTo>
                    <a:pt x="95758" y="21120"/>
                  </a:lnTo>
                  <a:lnTo>
                    <a:pt x="95554" y="21069"/>
                  </a:lnTo>
                  <a:lnTo>
                    <a:pt x="95034" y="20828"/>
                  </a:lnTo>
                  <a:lnTo>
                    <a:pt x="94830" y="20535"/>
                  </a:lnTo>
                  <a:lnTo>
                    <a:pt x="94780" y="20104"/>
                  </a:lnTo>
                  <a:lnTo>
                    <a:pt x="94005" y="20104"/>
                  </a:lnTo>
                  <a:lnTo>
                    <a:pt x="94056" y="20675"/>
                  </a:lnTo>
                  <a:lnTo>
                    <a:pt x="94259" y="21094"/>
                  </a:lnTo>
                  <a:lnTo>
                    <a:pt x="95008" y="21640"/>
                  </a:lnTo>
                  <a:lnTo>
                    <a:pt x="95427" y="21780"/>
                  </a:lnTo>
                  <a:lnTo>
                    <a:pt x="96685" y="21780"/>
                  </a:lnTo>
                  <a:lnTo>
                    <a:pt x="97231" y="21564"/>
                  </a:lnTo>
                  <a:lnTo>
                    <a:pt x="97929" y="20701"/>
                  </a:lnTo>
                  <a:lnTo>
                    <a:pt x="98107" y="20205"/>
                  </a:lnTo>
                  <a:lnTo>
                    <a:pt x="98107" y="19100"/>
                  </a:lnTo>
                  <a:close/>
                </a:path>
                <a:path w="124460" h="54609">
                  <a:moveTo>
                    <a:pt x="98844" y="37122"/>
                  </a:moveTo>
                  <a:lnTo>
                    <a:pt x="98183" y="35293"/>
                  </a:lnTo>
                  <a:lnTo>
                    <a:pt x="97929" y="34620"/>
                  </a:lnTo>
                  <a:lnTo>
                    <a:pt x="97053" y="32207"/>
                  </a:lnTo>
                  <a:lnTo>
                    <a:pt x="97053" y="34620"/>
                  </a:lnTo>
                  <a:lnTo>
                    <a:pt x="95135" y="34620"/>
                  </a:lnTo>
                  <a:lnTo>
                    <a:pt x="96126" y="31915"/>
                  </a:lnTo>
                  <a:lnTo>
                    <a:pt x="97053" y="34620"/>
                  </a:lnTo>
                  <a:lnTo>
                    <a:pt x="97053" y="32207"/>
                  </a:lnTo>
                  <a:lnTo>
                    <a:pt x="96951" y="31915"/>
                  </a:lnTo>
                  <a:lnTo>
                    <a:pt x="96621" y="31013"/>
                  </a:lnTo>
                  <a:lnTo>
                    <a:pt x="95681" y="31013"/>
                  </a:lnTo>
                  <a:lnTo>
                    <a:pt x="93383" y="37122"/>
                  </a:lnTo>
                  <a:lnTo>
                    <a:pt x="94234" y="37122"/>
                  </a:lnTo>
                  <a:lnTo>
                    <a:pt x="94894" y="35293"/>
                  </a:lnTo>
                  <a:lnTo>
                    <a:pt x="97320" y="35293"/>
                  </a:lnTo>
                  <a:lnTo>
                    <a:pt x="97929" y="37122"/>
                  </a:lnTo>
                  <a:lnTo>
                    <a:pt x="98844" y="37122"/>
                  </a:lnTo>
                  <a:close/>
                </a:path>
                <a:path w="124460" h="54609">
                  <a:moveTo>
                    <a:pt x="102844" y="19100"/>
                  </a:moveTo>
                  <a:lnTo>
                    <a:pt x="102654" y="18656"/>
                  </a:lnTo>
                  <a:lnTo>
                    <a:pt x="101892" y="17945"/>
                  </a:lnTo>
                  <a:lnTo>
                    <a:pt x="101434" y="17767"/>
                  </a:lnTo>
                  <a:lnTo>
                    <a:pt x="100596" y="17767"/>
                  </a:lnTo>
                  <a:lnTo>
                    <a:pt x="100342" y="17818"/>
                  </a:lnTo>
                  <a:lnTo>
                    <a:pt x="99987" y="17957"/>
                  </a:lnTo>
                  <a:lnTo>
                    <a:pt x="99860" y="18034"/>
                  </a:lnTo>
                  <a:lnTo>
                    <a:pt x="99720" y="18148"/>
                  </a:lnTo>
                  <a:lnTo>
                    <a:pt x="99974" y="16484"/>
                  </a:lnTo>
                  <a:lnTo>
                    <a:pt x="102514" y="16484"/>
                  </a:lnTo>
                  <a:lnTo>
                    <a:pt x="102514" y="15760"/>
                  </a:lnTo>
                  <a:lnTo>
                    <a:pt x="99415" y="15760"/>
                  </a:lnTo>
                  <a:lnTo>
                    <a:pt x="98958" y="18973"/>
                  </a:lnTo>
                  <a:lnTo>
                    <a:pt x="99618" y="19011"/>
                  </a:lnTo>
                  <a:lnTo>
                    <a:pt x="99745" y="18834"/>
                  </a:lnTo>
                  <a:lnTo>
                    <a:pt x="99898" y="18694"/>
                  </a:lnTo>
                  <a:lnTo>
                    <a:pt x="100266" y="18491"/>
                  </a:lnTo>
                  <a:lnTo>
                    <a:pt x="100482" y="18440"/>
                  </a:lnTo>
                  <a:lnTo>
                    <a:pt x="101104" y="18440"/>
                  </a:lnTo>
                  <a:lnTo>
                    <a:pt x="101409" y="18554"/>
                  </a:lnTo>
                  <a:lnTo>
                    <a:pt x="101917" y="19011"/>
                  </a:lnTo>
                  <a:lnTo>
                    <a:pt x="102044" y="19329"/>
                  </a:lnTo>
                  <a:lnTo>
                    <a:pt x="102044" y="20104"/>
                  </a:lnTo>
                  <a:lnTo>
                    <a:pt x="101930" y="20408"/>
                  </a:lnTo>
                  <a:lnTo>
                    <a:pt x="101511" y="20967"/>
                  </a:lnTo>
                  <a:lnTo>
                    <a:pt x="101180" y="21120"/>
                  </a:lnTo>
                  <a:lnTo>
                    <a:pt x="100495" y="21120"/>
                  </a:lnTo>
                  <a:lnTo>
                    <a:pt x="100291" y="21069"/>
                  </a:lnTo>
                  <a:lnTo>
                    <a:pt x="99771" y="20828"/>
                  </a:lnTo>
                  <a:lnTo>
                    <a:pt x="99580" y="20535"/>
                  </a:lnTo>
                  <a:lnTo>
                    <a:pt x="99517" y="20104"/>
                  </a:lnTo>
                  <a:lnTo>
                    <a:pt x="98742" y="20104"/>
                  </a:lnTo>
                  <a:lnTo>
                    <a:pt x="98793" y="20675"/>
                  </a:lnTo>
                  <a:lnTo>
                    <a:pt x="98996" y="21094"/>
                  </a:lnTo>
                  <a:lnTo>
                    <a:pt x="99745" y="21640"/>
                  </a:lnTo>
                  <a:lnTo>
                    <a:pt x="100177" y="21780"/>
                  </a:lnTo>
                  <a:lnTo>
                    <a:pt x="101422" y="21780"/>
                  </a:lnTo>
                  <a:lnTo>
                    <a:pt x="101981" y="21564"/>
                  </a:lnTo>
                  <a:lnTo>
                    <a:pt x="102666" y="20701"/>
                  </a:lnTo>
                  <a:lnTo>
                    <a:pt x="102844" y="20205"/>
                  </a:lnTo>
                  <a:lnTo>
                    <a:pt x="102844" y="19100"/>
                  </a:lnTo>
                  <a:close/>
                </a:path>
                <a:path w="124460" h="54609">
                  <a:moveTo>
                    <a:pt x="104775" y="36982"/>
                  </a:moveTo>
                  <a:lnTo>
                    <a:pt x="104648" y="36931"/>
                  </a:lnTo>
                  <a:lnTo>
                    <a:pt x="104457" y="36322"/>
                  </a:lnTo>
                  <a:lnTo>
                    <a:pt x="104343" y="34658"/>
                  </a:lnTo>
                  <a:lnTo>
                    <a:pt x="104216" y="34505"/>
                  </a:lnTo>
                  <a:lnTo>
                    <a:pt x="104101" y="34340"/>
                  </a:lnTo>
                  <a:lnTo>
                    <a:pt x="103924" y="34213"/>
                  </a:lnTo>
                  <a:lnTo>
                    <a:pt x="103682" y="34112"/>
                  </a:lnTo>
                  <a:lnTo>
                    <a:pt x="103949" y="33972"/>
                  </a:lnTo>
                  <a:lnTo>
                    <a:pt x="104140" y="33807"/>
                  </a:lnTo>
                  <a:lnTo>
                    <a:pt x="104406" y="33426"/>
                  </a:lnTo>
                  <a:lnTo>
                    <a:pt x="104432" y="31762"/>
                  </a:lnTo>
                  <a:lnTo>
                    <a:pt x="104254" y="31470"/>
                  </a:lnTo>
                  <a:lnTo>
                    <a:pt x="103695" y="31229"/>
                  </a:lnTo>
                  <a:lnTo>
                    <a:pt x="103695" y="32296"/>
                  </a:lnTo>
                  <a:lnTo>
                    <a:pt x="103593" y="33426"/>
                  </a:lnTo>
                  <a:lnTo>
                    <a:pt x="103136" y="33731"/>
                  </a:lnTo>
                  <a:lnTo>
                    <a:pt x="102831" y="33807"/>
                  </a:lnTo>
                  <a:lnTo>
                    <a:pt x="100520" y="33807"/>
                  </a:lnTo>
                  <a:lnTo>
                    <a:pt x="100520" y="31724"/>
                  </a:lnTo>
                  <a:lnTo>
                    <a:pt x="102831" y="31724"/>
                  </a:lnTo>
                  <a:lnTo>
                    <a:pt x="103060" y="31762"/>
                  </a:lnTo>
                  <a:lnTo>
                    <a:pt x="103543" y="32004"/>
                  </a:lnTo>
                  <a:lnTo>
                    <a:pt x="103695" y="32296"/>
                  </a:lnTo>
                  <a:lnTo>
                    <a:pt x="103695" y="31229"/>
                  </a:lnTo>
                  <a:lnTo>
                    <a:pt x="103378" y="31076"/>
                  </a:lnTo>
                  <a:lnTo>
                    <a:pt x="102997" y="31013"/>
                  </a:lnTo>
                  <a:lnTo>
                    <a:pt x="99695" y="31013"/>
                  </a:lnTo>
                  <a:lnTo>
                    <a:pt x="99695" y="37122"/>
                  </a:lnTo>
                  <a:lnTo>
                    <a:pt x="100520" y="37122"/>
                  </a:lnTo>
                  <a:lnTo>
                    <a:pt x="100520" y="34505"/>
                  </a:lnTo>
                  <a:lnTo>
                    <a:pt x="102755" y="34505"/>
                  </a:lnTo>
                  <a:lnTo>
                    <a:pt x="102997" y="34544"/>
                  </a:lnTo>
                  <a:lnTo>
                    <a:pt x="103428" y="34747"/>
                  </a:lnTo>
                  <a:lnTo>
                    <a:pt x="103530" y="34912"/>
                  </a:lnTo>
                  <a:lnTo>
                    <a:pt x="103657" y="36322"/>
                  </a:lnTo>
                  <a:lnTo>
                    <a:pt x="103759" y="37122"/>
                  </a:lnTo>
                  <a:lnTo>
                    <a:pt x="104775" y="37122"/>
                  </a:lnTo>
                  <a:lnTo>
                    <a:pt x="104775" y="36982"/>
                  </a:lnTo>
                  <a:close/>
                </a:path>
                <a:path w="124460" h="54609">
                  <a:moveTo>
                    <a:pt x="105435" y="19024"/>
                  </a:moveTo>
                  <a:lnTo>
                    <a:pt x="104000" y="15405"/>
                  </a:lnTo>
                  <a:lnTo>
                    <a:pt x="103492" y="15405"/>
                  </a:lnTo>
                  <a:lnTo>
                    <a:pt x="103898" y="16179"/>
                  </a:lnTo>
                  <a:lnTo>
                    <a:pt x="104178" y="16776"/>
                  </a:lnTo>
                  <a:lnTo>
                    <a:pt x="104533" y="17856"/>
                  </a:lnTo>
                  <a:lnTo>
                    <a:pt x="104648" y="18592"/>
                  </a:lnTo>
                  <a:lnTo>
                    <a:pt x="104648" y="20193"/>
                  </a:lnTo>
                  <a:lnTo>
                    <a:pt x="104546" y="20891"/>
                  </a:lnTo>
                  <a:lnTo>
                    <a:pt x="104228" y="21882"/>
                  </a:lnTo>
                  <a:lnTo>
                    <a:pt x="103949" y="22504"/>
                  </a:lnTo>
                  <a:lnTo>
                    <a:pt x="103505" y="23368"/>
                  </a:lnTo>
                  <a:lnTo>
                    <a:pt x="104025" y="23368"/>
                  </a:lnTo>
                  <a:lnTo>
                    <a:pt x="104533" y="22555"/>
                  </a:lnTo>
                  <a:lnTo>
                    <a:pt x="104876" y="21945"/>
                  </a:lnTo>
                  <a:lnTo>
                    <a:pt x="105308" y="20891"/>
                  </a:lnTo>
                  <a:lnTo>
                    <a:pt x="105435" y="20167"/>
                  </a:lnTo>
                  <a:lnTo>
                    <a:pt x="105435" y="19024"/>
                  </a:lnTo>
                  <a:close/>
                </a:path>
                <a:path w="124460" h="54609">
                  <a:moveTo>
                    <a:pt x="107645" y="38862"/>
                  </a:moveTo>
                  <a:lnTo>
                    <a:pt x="107226" y="38087"/>
                  </a:lnTo>
                  <a:lnTo>
                    <a:pt x="106959" y="37503"/>
                  </a:lnTo>
                  <a:lnTo>
                    <a:pt x="106591" y="36423"/>
                  </a:lnTo>
                  <a:lnTo>
                    <a:pt x="106476" y="35687"/>
                  </a:lnTo>
                  <a:lnTo>
                    <a:pt x="106476" y="34086"/>
                  </a:lnTo>
                  <a:lnTo>
                    <a:pt x="106578" y="33388"/>
                  </a:lnTo>
                  <a:lnTo>
                    <a:pt x="106908" y="32372"/>
                  </a:lnTo>
                  <a:lnTo>
                    <a:pt x="107188" y="31762"/>
                  </a:lnTo>
                  <a:lnTo>
                    <a:pt x="107619" y="30911"/>
                  </a:lnTo>
                  <a:lnTo>
                    <a:pt x="107111" y="30911"/>
                  </a:lnTo>
                  <a:lnTo>
                    <a:pt x="106591" y="31724"/>
                  </a:lnTo>
                  <a:lnTo>
                    <a:pt x="106248" y="32334"/>
                  </a:lnTo>
                  <a:lnTo>
                    <a:pt x="105829" y="33375"/>
                  </a:lnTo>
                  <a:lnTo>
                    <a:pt x="105702" y="34112"/>
                  </a:lnTo>
                  <a:lnTo>
                    <a:pt x="105702" y="35382"/>
                  </a:lnTo>
                  <a:lnTo>
                    <a:pt x="107137" y="38862"/>
                  </a:lnTo>
                  <a:lnTo>
                    <a:pt x="107645" y="38862"/>
                  </a:lnTo>
                  <a:close/>
                </a:path>
                <a:path w="124460" h="54609">
                  <a:moveTo>
                    <a:pt x="112331" y="32473"/>
                  </a:moveTo>
                  <a:lnTo>
                    <a:pt x="112166" y="32067"/>
                  </a:lnTo>
                  <a:lnTo>
                    <a:pt x="111544" y="31330"/>
                  </a:lnTo>
                  <a:lnTo>
                    <a:pt x="111048" y="31140"/>
                  </a:lnTo>
                  <a:lnTo>
                    <a:pt x="109537" y="31140"/>
                  </a:lnTo>
                  <a:lnTo>
                    <a:pt x="108966" y="31432"/>
                  </a:lnTo>
                  <a:lnTo>
                    <a:pt x="108458" y="32334"/>
                  </a:lnTo>
                  <a:lnTo>
                    <a:pt x="108369" y="32766"/>
                  </a:lnTo>
                  <a:lnTo>
                    <a:pt x="108356" y="33274"/>
                  </a:lnTo>
                  <a:lnTo>
                    <a:pt x="109118" y="33274"/>
                  </a:lnTo>
                  <a:lnTo>
                    <a:pt x="109131" y="32905"/>
                  </a:lnTo>
                  <a:lnTo>
                    <a:pt x="109181" y="32626"/>
                  </a:lnTo>
                  <a:lnTo>
                    <a:pt x="109486" y="32029"/>
                  </a:lnTo>
                  <a:lnTo>
                    <a:pt x="109842" y="31826"/>
                  </a:lnTo>
                  <a:lnTo>
                    <a:pt x="110705" y="31826"/>
                  </a:lnTo>
                  <a:lnTo>
                    <a:pt x="110985" y="31927"/>
                  </a:lnTo>
                  <a:lnTo>
                    <a:pt x="111391" y="32334"/>
                  </a:lnTo>
                  <a:lnTo>
                    <a:pt x="111493" y="32613"/>
                  </a:lnTo>
                  <a:lnTo>
                    <a:pt x="111493" y="33261"/>
                  </a:lnTo>
                  <a:lnTo>
                    <a:pt x="111391" y="33528"/>
                  </a:lnTo>
                  <a:lnTo>
                    <a:pt x="111023" y="33896"/>
                  </a:lnTo>
                  <a:lnTo>
                    <a:pt x="110756" y="34074"/>
                  </a:lnTo>
                  <a:lnTo>
                    <a:pt x="109067" y="35052"/>
                  </a:lnTo>
                  <a:lnTo>
                    <a:pt x="108712" y="35407"/>
                  </a:lnTo>
                  <a:lnTo>
                    <a:pt x="108534" y="35788"/>
                  </a:lnTo>
                  <a:lnTo>
                    <a:pt x="108343" y="36156"/>
                  </a:lnTo>
                  <a:lnTo>
                    <a:pt x="108229" y="36614"/>
                  </a:lnTo>
                  <a:lnTo>
                    <a:pt x="108204" y="37122"/>
                  </a:lnTo>
                  <a:lnTo>
                    <a:pt x="112293" y="37122"/>
                  </a:lnTo>
                  <a:lnTo>
                    <a:pt x="112293" y="36410"/>
                  </a:lnTo>
                  <a:lnTo>
                    <a:pt x="109042" y="36410"/>
                  </a:lnTo>
                  <a:lnTo>
                    <a:pt x="109118" y="36118"/>
                  </a:lnTo>
                  <a:lnTo>
                    <a:pt x="109296" y="35852"/>
                  </a:lnTo>
                  <a:lnTo>
                    <a:pt x="109728" y="35483"/>
                  </a:lnTo>
                  <a:lnTo>
                    <a:pt x="109943" y="35331"/>
                  </a:lnTo>
                  <a:lnTo>
                    <a:pt x="111290" y="34582"/>
                  </a:lnTo>
                  <a:lnTo>
                    <a:pt x="111633" y="34340"/>
                  </a:lnTo>
                  <a:lnTo>
                    <a:pt x="112153" y="33807"/>
                  </a:lnTo>
                  <a:lnTo>
                    <a:pt x="112331" y="33401"/>
                  </a:lnTo>
                  <a:lnTo>
                    <a:pt x="112331" y="32473"/>
                  </a:lnTo>
                  <a:close/>
                </a:path>
                <a:path w="124460" h="54609">
                  <a:moveTo>
                    <a:pt x="117055" y="34594"/>
                  </a:moveTo>
                  <a:lnTo>
                    <a:pt x="116865" y="34150"/>
                  </a:lnTo>
                  <a:lnTo>
                    <a:pt x="116116" y="33439"/>
                  </a:lnTo>
                  <a:lnTo>
                    <a:pt x="115646" y="33274"/>
                  </a:lnTo>
                  <a:lnTo>
                    <a:pt x="114808" y="33274"/>
                  </a:lnTo>
                  <a:lnTo>
                    <a:pt x="114554" y="33312"/>
                  </a:lnTo>
                  <a:lnTo>
                    <a:pt x="114198" y="33464"/>
                  </a:lnTo>
                  <a:lnTo>
                    <a:pt x="114071" y="33540"/>
                  </a:lnTo>
                  <a:lnTo>
                    <a:pt x="113931" y="33642"/>
                  </a:lnTo>
                  <a:lnTo>
                    <a:pt x="114185" y="31991"/>
                  </a:lnTo>
                  <a:lnTo>
                    <a:pt x="116725" y="31991"/>
                  </a:lnTo>
                  <a:lnTo>
                    <a:pt x="116725" y="31254"/>
                  </a:lnTo>
                  <a:lnTo>
                    <a:pt x="113626" y="31254"/>
                  </a:lnTo>
                  <a:lnTo>
                    <a:pt x="113169" y="34467"/>
                  </a:lnTo>
                  <a:lnTo>
                    <a:pt x="113830" y="34505"/>
                  </a:lnTo>
                  <a:lnTo>
                    <a:pt x="113957" y="34328"/>
                  </a:lnTo>
                  <a:lnTo>
                    <a:pt x="114109" y="34188"/>
                  </a:lnTo>
                  <a:lnTo>
                    <a:pt x="114477" y="33997"/>
                  </a:lnTo>
                  <a:lnTo>
                    <a:pt x="114706" y="33934"/>
                  </a:lnTo>
                  <a:lnTo>
                    <a:pt x="115316" y="33934"/>
                  </a:lnTo>
                  <a:lnTo>
                    <a:pt x="115620" y="34061"/>
                  </a:lnTo>
                  <a:lnTo>
                    <a:pt x="116128" y="34505"/>
                  </a:lnTo>
                  <a:lnTo>
                    <a:pt x="116255" y="34836"/>
                  </a:lnTo>
                  <a:lnTo>
                    <a:pt x="116255" y="35598"/>
                  </a:lnTo>
                  <a:lnTo>
                    <a:pt x="116141" y="35902"/>
                  </a:lnTo>
                  <a:lnTo>
                    <a:pt x="115722" y="36474"/>
                  </a:lnTo>
                  <a:lnTo>
                    <a:pt x="115392" y="36614"/>
                  </a:lnTo>
                  <a:lnTo>
                    <a:pt x="114706" y="36614"/>
                  </a:lnTo>
                  <a:lnTo>
                    <a:pt x="114503" y="36576"/>
                  </a:lnTo>
                  <a:lnTo>
                    <a:pt x="113982" y="36322"/>
                  </a:lnTo>
                  <a:lnTo>
                    <a:pt x="113792" y="36029"/>
                  </a:lnTo>
                  <a:lnTo>
                    <a:pt x="113728" y="35598"/>
                  </a:lnTo>
                  <a:lnTo>
                    <a:pt x="112953" y="35598"/>
                  </a:lnTo>
                  <a:lnTo>
                    <a:pt x="113004" y="36169"/>
                  </a:lnTo>
                  <a:lnTo>
                    <a:pt x="113207" y="36588"/>
                  </a:lnTo>
                  <a:lnTo>
                    <a:pt x="113957" y="37134"/>
                  </a:lnTo>
                  <a:lnTo>
                    <a:pt x="114388" y="37274"/>
                  </a:lnTo>
                  <a:lnTo>
                    <a:pt x="115633" y="37274"/>
                  </a:lnTo>
                  <a:lnTo>
                    <a:pt x="116192" y="37058"/>
                  </a:lnTo>
                  <a:lnTo>
                    <a:pt x="116878" y="36195"/>
                  </a:lnTo>
                  <a:lnTo>
                    <a:pt x="117055" y="35699"/>
                  </a:lnTo>
                  <a:lnTo>
                    <a:pt x="117055" y="34594"/>
                  </a:lnTo>
                  <a:close/>
                </a:path>
                <a:path w="124460" h="54609">
                  <a:moveTo>
                    <a:pt x="121805" y="34594"/>
                  </a:moveTo>
                  <a:lnTo>
                    <a:pt x="121602" y="34150"/>
                  </a:lnTo>
                  <a:lnTo>
                    <a:pt x="120853" y="33439"/>
                  </a:lnTo>
                  <a:lnTo>
                    <a:pt x="120383" y="33274"/>
                  </a:lnTo>
                  <a:lnTo>
                    <a:pt x="119545" y="33274"/>
                  </a:lnTo>
                  <a:lnTo>
                    <a:pt x="119291" y="33312"/>
                  </a:lnTo>
                  <a:lnTo>
                    <a:pt x="118948" y="33464"/>
                  </a:lnTo>
                  <a:lnTo>
                    <a:pt x="118821" y="33540"/>
                  </a:lnTo>
                  <a:lnTo>
                    <a:pt x="118681" y="33642"/>
                  </a:lnTo>
                  <a:lnTo>
                    <a:pt x="118922" y="31991"/>
                  </a:lnTo>
                  <a:lnTo>
                    <a:pt x="121462" y="31991"/>
                  </a:lnTo>
                  <a:lnTo>
                    <a:pt x="121462" y="31254"/>
                  </a:lnTo>
                  <a:lnTo>
                    <a:pt x="118364" y="31254"/>
                  </a:lnTo>
                  <a:lnTo>
                    <a:pt x="117919" y="34467"/>
                  </a:lnTo>
                  <a:lnTo>
                    <a:pt x="118567" y="34505"/>
                  </a:lnTo>
                  <a:lnTo>
                    <a:pt x="118694" y="34328"/>
                  </a:lnTo>
                  <a:lnTo>
                    <a:pt x="118846" y="34188"/>
                  </a:lnTo>
                  <a:lnTo>
                    <a:pt x="119227" y="33997"/>
                  </a:lnTo>
                  <a:lnTo>
                    <a:pt x="119443" y="33934"/>
                  </a:lnTo>
                  <a:lnTo>
                    <a:pt x="120053" y="33934"/>
                  </a:lnTo>
                  <a:lnTo>
                    <a:pt x="120357" y="34061"/>
                  </a:lnTo>
                  <a:lnTo>
                    <a:pt x="120865" y="34505"/>
                  </a:lnTo>
                  <a:lnTo>
                    <a:pt x="120992" y="34836"/>
                  </a:lnTo>
                  <a:lnTo>
                    <a:pt x="120992" y="35598"/>
                  </a:lnTo>
                  <a:lnTo>
                    <a:pt x="120891" y="35902"/>
                  </a:lnTo>
                  <a:lnTo>
                    <a:pt x="120459" y="36474"/>
                  </a:lnTo>
                  <a:lnTo>
                    <a:pt x="120129" y="36614"/>
                  </a:lnTo>
                  <a:lnTo>
                    <a:pt x="119456" y="36614"/>
                  </a:lnTo>
                  <a:lnTo>
                    <a:pt x="119253" y="36576"/>
                  </a:lnTo>
                  <a:lnTo>
                    <a:pt x="118719" y="36322"/>
                  </a:lnTo>
                  <a:lnTo>
                    <a:pt x="118529" y="36029"/>
                  </a:lnTo>
                  <a:lnTo>
                    <a:pt x="118478" y="35598"/>
                  </a:lnTo>
                  <a:lnTo>
                    <a:pt x="117690" y="35598"/>
                  </a:lnTo>
                  <a:lnTo>
                    <a:pt x="117741" y="36169"/>
                  </a:lnTo>
                  <a:lnTo>
                    <a:pt x="117957" y="36588"/>
                  </a:lnTo>
                  <a:lnTo>
                    <a:pt x="118694" y="37134"/>
                  </a:lnTo>
                  <a:lnTo>
                    <a:pt x="119126" y="37274"/>
                  </a:lnTo>
                  <a:lnTo>
                    <a:pt x="120370" y="37274"/>
                  </a:lnTo>
                  <a:lnTo>
                    <a:pt x="120929" y="37058"/>
                  </a:lnTo>
                  <a:lnTo>
                    <a:pt x="121627" y="36195"/>
                  </a:lnTo>
                  <a:lnTo>
                    <a:pt x="121805" y="35699"/>
                  </a:lnTo>
                  <a:lnTo>
                    <a:pt x="121805" y="34594"/>
                  </a:lnTo>
                  <a:close/>
                </a:path>
                <a:path w="124460" h="54609">
                  <a:moveTo>
                    <a:pt x="124383" y="34518"/>
                  </a:moveTo>
                  <a:lnTo>
                    <a:pt x="122948" y="30911"/>
                  </a:lnTo>
                  <a:lnTo>
                    <a:pt x="122440" y="30911"/>
                  </a:lnTo>
                  <a:lnTo>
                    <a:pt x="122847" y="31686"/>
                  </a:lnTo>
                  <a:lnTo>
                    <a:pt x="123126" y="32270"/>
                  </a:lnTo>
                  <a:lnTo>
                    <a:pt x="123494" y="33350"/>
                  </a:lnTo>
                  <a:lnTo>
                    <a:pt x="123609" y="34086"/>
                  </a:lnTo>
                  <a:lnTo>
                    <a:pt x="123609" y="35687"/>
                  </a:lnTo>
                  <a:lnTo>
                    <a:pt x="123507" y="36385"/>
                  </a:lnTo>
                  <a:lnTo>
                    <a:pt x="123177" y="37376"/>
                  </a:lnTo>
                  <a:lnTo>
                    <a:pt x="122897" y="37998"/>
                  </a:lnTo>
                  <a:lnTo>
                    <a:pt x="122453" y="38862"/>
                  </a:lnTo>
                  <a:lnTo>
                    <a:pt x="122974" y="38862"/>
                  </a:lnTo>
                  <a:lnTo>
                    <a:pt x="123494" y="38061"/>
                  </a:lnTo>
                  <a:lnTo>
                    <a:pt x="123837" y="37452"/>
                  </a:lnTo>
                  <a:lnTo>
                    <a:pt x="124256" y="36385"/>
                  </a:lnTo>
                  <a:lnTo>
                    <a:pt x="124383" y="35661"/>
                  </a:lnTo>
                  <a:lnTo>
                    <a:pt x="124383" y="3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861966" y="1525790"/>
              <a:ext cx="124460" cy="53975"/>
            </a:xfrm>
            <a:custGeom>
              <a:avLst/>
              <a:gdLst/>
              <a:ahLst/>
              <a:cxnLst/>
              <a:rect l="l" t="t" r="r" b="b"/>
              <a:pathLst>
                <a:path w="124460" h="53975">
                  <a:moveTo>
                    <a:pt x="3581" y="48310"/>
                  </a:moveTo>
                  <a:lnTo>
                    <a:pt x="2832" y="48310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93"/>
                  </a:lnTo>
                  <a:lnTo>
                    <a:pt x="2133" y="52222"/>
                  </a:lnTo>
                  <a:lnTo>
                    <a:pt x="1257" y="52222"/>
                  </a:lnTo>
                  <a:lnTo>
                    <a:pt x="1003" y="52095"/>
                  </a:lnTo>
                  <a:lnTo>
                    <a:pt x="800" y="51676"/>
                  </a:lnTo>
                  <a:lnTo>
                    <a:pt x="762" y="51498"/>
                  </a:lnTo>
                  <a:lnTo>
                    <a:pt x="762" y="48310"/>
                  </a:lnTo>
                  <a:lnTo>
                    <a:pt x="0" y="48310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19" y="52679"/>
                  </a:lnTo>
                  <a:lnTo>
                    <a:pt x="850" y="52882"/>
                  </a:lnTo>
                  <a:lnTo>
                    <a:pt x="1892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94" y="52273"/>
                  </a:lnTo>
                  <a:lnTo>
                    <a:pt x="2882" y="52108"/>
                  </a:lnTo>
                  <a:lnTo>
                    <a:pt x="2870" y="52768"/>
                  </a:lnTo>
                  <a:lnTo>
                    <a:pt x="3581" y="52768"/>
                  </a:lnTo>
                  <a:lnTo>
                    <a:pt x="3581" y="48310"/>
                  </a:lnTo>
                  <a:close/>
                </a:path>
                <a:path w="124460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57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19" y="37172"/>
                  </a:lnTo>
                  <a:lnTo>
                    <a:pt x="850" y="37388"/>
                  </a:lnTo>
                  <a:lnTo>
                    <a:pt x="1892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94" y="36779"/>
                  </a:lnTo>
                  <a:lnTo>
                    <a:pt x="2882" y="36614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124460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34"/>
                  </a:lnTo>
                  <a:lnTo>
                    <a:pt x="1257" y="21234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19" y="21678"/>
                  </a:lnTo>
                  <a:lnTo>
                    <a:pt x="850" y="21894"/>
                  </a:lnTo>
                  <a:lnTo>
                    <a:pt x="1892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94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124460" h="53975">
                  <a:moveTo>
                    <a:pt x="8166" y="51066"/>
                  </a:moveTo>
                  <a:lnTo>
                    <a:pt x="8013" y="50761"/>
                  </a:lnTo>
                  <a:lnTo>
                    <a:pt x="7531" y="50444"/>
                  </a:lnTo>
                  <a:lnTo>
                    <a:pt x="7175" y="50330"/>
                  </a:lnTo>
                  <a:lnTo>
                    <a:pt x="5930" y="50025"/>
                  </a:lnTo>
                  <a:lnTo>
                    <a:pt x="5765" y="49961"/>
                  </a:lnTo>
                  <a:lnTo>
                    <a:pt x="5461" y="49771"/>
                  </a:lnTo>
                  <a:lnTo>
                    <a:pt x="5359" y="49618"/>
                  </a:lnTo>
                  <a:lnTo>
                    <a:pt x="5359" y="49250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54" y="48831"/>
                  </a:lnTo>
                  <a:lnTo>
                    <a:pt x="7302" y="49593"/>
                  </a:lnTo>
                  <a:lnTo>
                    <a:pt x="8001" y="49593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78" y="48183"/>
                  </a:lnTo>
                  <a:lnTo>
                    <a:pt x="5359" y="48323"/>
                  </a:lnTo>
                  <a:lnTo>
                    <a:pt x="4749" y="48844"/>
                  </a:lnTo>
                  <a:lnTo>
                    <a:pt x="4610" y="49187"/>
                  </a:lnTo>
                  <a:lnTo>
                    <a:pt x="4610" y="49961"/>
                  </a:lnTo>
                  <a:lnTo>
                    <a:pt x="4762" y="50241"/>
                  </a:lnTo>
                  <a:lnTo>
                    <a:pt x="5270" y="50558"/>
                  </a:lnTo>
                  <a:lnTo>
                    <a:pt x="5549" y="50660"/>
                  </a:lnTo>
                  <a:lnTo>
                    <a:pt x="6845" y="50990"/>
                  </a:lnTo>
                  <a:lnTo>
                    <a:pt x="7061" y="51066"/>
                  </a:lnTo>
                  <a:lnTo>
                    <a:pt x="7327" y="51231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15" y="52006"/>
                  </a:lnTo>
                  <a:lnTo>
                    <a:pt x="6896" y="52235"/>
                  </a:lnTo>
                  <a:lnTo>
                    <a:pt x="6642" y="52298"/>
                  </a:lnTo>
                  <a:lnTo>
                    <a:pt x="5905" y="52298"/>
                  </a:lnTo>
                  <a:lnTo>
                    <a:pt x="5575" y="52184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71"/>
                  </a:lnTo>
                  <a:lnTo>
                    <a:pt x="4483" y="51371"/>
                  </a:lnTo>
                  <a:lnTo>
                    <a:pt x="4495" y="51803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66" y="51866"/>
                  </a:lnTo>
                  <a:lnTo>
                    <a:pt x="8166" y="51066"/>
                  </a:lnTo>
                  <a:close/>
                </a:path>
                <a:path w="124460" h="53975">
                  <a:moveTo>
                    <a:pt x="8166" y="35560"/>
                  </a:moveTo>
                  <a:lnTo>
                    <a:pt x="8013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54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78" y="32689"/>
                  </a:lnTo>
                  <a:lnTo>
                    <a:pt x="5359" y="32829"/>
                  </a:lnTo>
                  <a:lnTo>
                    <a:pt x="4749" y="33337"/>
                  </a:lnTo>
                  <a:lnTo>
                    <a:pt x="4610" y="33680"/>
                  </a:lnTo>
                  <a:lnTo>
                    <a:pt x="4610" y="34467"/>
                  </a:lnTo>
                  <a:lnTo>
                    <a:pt x="4762" y="34747"/>
                  </a:lnTo>
                  <a:lnTo>
                    <a:pt x="5270" y="35064"/>
                  </a:lnTo>
                  <a:lnTo>
                    <a:pt x="5549" y="35166"/>
                  </a:lnTo>
                  <a:lnTo>
                    <a:pt x="6845" y="35496"/>
                  </a:lnTo>
                  <a:lnTo>
                    <a:pt x="7061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15" y="36499"/>
                  </a:lnTo>
                  <a:lnTo>
                    <a:pt x="6896" y="36741"/>
                  </a:lnTo>
                  <a:lnTo>
                    <a:pt x="6642" y="36804"/>
                  </a:lnTo>
                  <a:lnTo>
                    <a:pt x="5905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83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87"/>
                  </a:lnTo>
                  <a:lnTo>
                    <a:pt x="8001" y="36715"/>
                  </a:lnTo>
                  <a:lnTo>
                    <a:pt x="8166" y="36372"/>
                  </a:lnTo>
                  <a:lnTo>
                    <a:pt x="8166" y="35560"/>
                  </a:lnTo>
                  <a:close/>
                </a:path>
                <a:path w="124460" h="53975">
                  <a:moveTo>
                    <a:pt x="8166" y="20066"/>
                  </a:moveTo>
                  <a:lnTo>
                    <a:pt x="8013" y="19773"/>
                  </a:lnTo>
                  <a:lnTo>
                    <a:pt x="7531" y="19456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83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30"/>
                  </a:lnTo>
                  <a:lnTo>
                    <a:pt x="6654" y="17830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78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610" y="18186"/>
                  </a:lnTo>
                  <a:lnTo>
                    <a:pt x="4610" y="18961"/>
                  </a:lnTo>
                  <a:lnTo>
                    <a:pt x="4762" y="19253"/>
                  </a:lnTo>
                  <a:lnTo>
                    <a:pt x="5270" y="19570"/>
                  </a:lnTo>
                  <a:lnTo>
                    <a:pt x="5549" y="19672"/>
                  </a:lnTo>
                  <a:lnTo>
                    <a:pt x="6845" y="20002"/>
                  </a:lnTo>
                  <a:lnTo>
                    <a:pt x="7061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15" y="21005"/>
                  </a:lnTo>
                  <a:lnTo>
                    <a:pt x="6896" y="21247"/>
                  </a:lnTo>
                  <a:lnTo>
                    <a:pt x="6642" y="21310"/>
                  </a:lnTo>
                  <a:lnTo>
                    <a:pt x="5905" y="21310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83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66" y="20878"/>
                  </a:lnTo>
                  <a:lnTo>
                    <a:pt x="8166" y="20066"/>
                  </a:lnTo>
                  <a:close/>
                </a:path>
                <a:path w="124460" h="53975">
                  <a:moveTo>
                    <a:pt x="12839" y="50774"/>
                  </a:moveTo>
                  <a:lnTo>
                    <a:pt x="12827" y="50177"/>
                  </a:lnTo>
                  <a:lnTo>
                    <a:pt x="12738" y="49593"/>
                  </a:lnTo>
                  <a:lnTo>
                    <a:pt x="12623" y="49225"/>
                  </a:lnTo>
                  <a:lnTo>
                    <a:pt x="12369" y="48856"/>
                  </a:lnTo>
                  <a:lnTo>
                    <a:pt x="12090" y="48577"/>
                  </a:lnTo>
                  <a:lnTo>
                    <a:pt x="12065" y="50177"/>
                  </a:lnTo>
                  <a:lnTo>
                    <a:pt x="9588" y="50177"/>
                  </a:lnTo>
                  <a:lnTo>
                    <a:pt x="9601" y="49860"/>
                  </a:lnTo>
                  <a:lnTo>
                    <a:pt x="9728" y="49479"/>
                  </a:lnTo>
                  <a:lnTo>
                    <a:pt x="10198" y="48983"/>
                  </a:lnTo>
                  <a:lnTo>
                    <a:pt x="10490" y="48856"/>
                  </a:lnTo>
                  <a:lnTo>
                    <a:pt x="11303" y="48856"/>
                  </a:lnTo>
                  <a:lnTo>
                    <a:pt x="11645" y="49047"/>
                  </a:lnTo>
                  <a:lnTo>
                    <a:pt x="11899" y="49491"/>
                  </a:lnTo>
                  <a:lnTo>
                    <a:pt x="12014" y="49796"/>
                  </a:lnTo>
                  <a:lnTo>
                    <a:pt x="12065" y="50177"/>
                  </a:lnTo>
                  <a:lnTo>
                    <a:pt x="12065" y="48577"/>
                  </a:lnTo>
                  <a:lnTo>
                    <a:pt x="11493" y="48285"/>
                  </a:lnTo>
                  <a:lnTo>
                    <a:pt x="11188" y="48209"/>
                  </a:lnTo>
                  <a:lnTo>
                    <a:pt x="10248" y="48209"/>
                  </a:lnTo>
                  <a:lnTo>
                    <a:pt x="9740" y="48425"/>
                  </a:lnTo>
                  <a:lnTo>
                    <a:pt x="8966" y="49326"/>
                  </a:lnTo>
                  <a:lnTo>
                    <a:pt x="8864" y="49593"/>
                  </a:lnTo>
                  <a:lnTo>
                    <a:pt x="8953" y="51917"/>
                  </a:lnTo>
                  <a:lnTo>
                    <a:pt x="9728" y="52717"/>
                  </a:lnTo>
                  <a:lnTo>
                    <a:pt x="10198" y="52920"/>
                  </a:lnTo>
                  <a:lnTo>
                    <a:pt x="10985" y="52920"/>
                  </a:lnTo>
                  <a:lnTo>
                    <a:pt x="12776" y="51371"/>
                  </a:lnTo>
                  <a:lnTo>
                    <a:pt x="12039" y="51371"/>
                  </a:lnTo>
                  <a:lnTo>
                    <a:pt x="11963" y="51587"/>
                  </a:lnTo>
                  <a:lnTo>
                    <a:pt x="11887" y="51739"/>
                  </a:lnTo>
                  <a:lnTo>
                    <a:pt x="11518" y="52146"/>
                  </a:lnTo>
                  <a:lnTo>
                    <a:pt x="11214" y="52273"/>
                  </a:lnTo>
                  <a:lnTo>
                    <a:pt x="10401" y="52273"/>
                  </a:lnTo>
                  <a:lnTo>
                    <a:pt x="10109" y="52146"/>
                  </a:lnTo>
                  <a:lnTo>
                    <a:pt x="9690" y="51587"/>
                  </a:lnTo>
                  <a:lnTo>
                    <a:pt x="9575" y="50774"/>
                  </a:lnTo>
                  <a:lnTo>
                    <a:pt x="12839" y="50774"/>
                  </a:lnTo>
                  <a:close/>
                </a:path>
                <a:path w="124460" h="53975">
                  <a:moveTo>
                    <a:pt x="12839" y="35280"/>
                  </a:moveTo>
                  <a:lnTo>
                    <a:pt x="12827" y="34683"/>
                  </a:lnTo>
                  <a:lnTo>
                    <a:pt x="12738" y="34099"/>
                  </a:lnTo>
                  <a:lnTo>
                    <a:pt x="12623" y="33731"/>
                  </a:lnTo>
                  <a:lnTo>
                    <a:pt x="12369" y="33362"/>
                  </a:lnTo>
                  <a:lnTo>
                    <a:pt x="12090" y="33083"/>
                  </a:lnTo>
                  <a:lnTo>
                    <a:pt x="12065" y="34683"/>
                  </a:lnTo>
                  <a:lnTo>
                    <a:pt x="9588" y="34683"/>
                  </a:lnTo>
                  <a:lnTo>
                    <a:pt x="9601" y="34353"/>
                  </a:lnTo>
                  <a:lnTo>
                    <a:pt x="9728" y="33985"/>
                  </a:lnTo>
                  <a:lnTo>
                    <a:pt x="10198" y="33489"/>
                  </a:lnTo>
                  <a:lnTo>
                    <a:pt x="10490" y="33362"/>
                  </a:lnTo>
                  <a:lnTo>
                    <a:pt x="11303" y="33362"/>
                  </a:lnTo>
                  <a:lnTo>
                    <a:pt x="11645" y="33540"/>
                  </a:lnTo>
                  <a:lnTo>
                    <a:pt x="11899" y="33997"/>
                  </a:lnTo>
                  <a:lnTo>
                    <a:pt x="12014" y="34302"/>
                  </a:lnTo>
                  <a:lnTo>
                    <a:pt x="12065" y="34683"/>
                  </a:lnTo>
                  <a:lnTo>
                    <a:pt x="12065" y="33070"/>
                  </a:lnTo>
                  <a:lnTo>
                    <a:pt x="11493" y="32778"/>
                  </a:lnTo>
                  <a:lnTo>
                    <a:pt x="11188" y="32702"/>
                  </a:lnTo>
                  <a:lnTo>
                    <a:pt x="10248" y="32702"/>
                  </a:lnTo>
                  <a:lnTo>
                    <a:pt x="9740" y="32931"/>
                  </a:lnTo>
                  <a:lnTo>
                    <a:pt x="8966" y="33832"/>
                  </a:lnTo>
                  <a:lnTo>
                    <a:pt x="8864" y="34099"/>
                  </a:lnTo>
                  <a:lnTo>
                    <a:pt x="8953" y="36423"/>
                  </a:lnTo>
                  <a:lnTo>
                    <a:pt x="9728" y="37223"/>
                  </a:lnTo>
                  <a:lnTo>
                    <a:pt x="10198" y="37426"/>
                  </a:lnTo>
                  <a:lnTo>
                    <a:pt x="10985" y="37426"/>
                  </a:lnTo>
                  <a:lnTo>
                    <a:pt x="12776" y="35864"/>
                  </a:lnTo>
                  <a:lnTo>
                    <a:pt x="12039" y="35864"/>
                  </a:lnTo>
                  <a:lnTo>
                    <a:pt x="11963" y="36093"/>
                  </a:lnTo>
                  <a:lnTo>
                    <a:pt x="11887" y="36245"/>
                  </a:lnTo>
                  <a:lnTo>
                    <a:pt x="11518" y="36652"/>
                  </a:lnTo>
                  <a:lnTo>
                    <a:pt x="11214" y="36779"/>
                  </a:lnTo>
                  <a:lnTo>
                    <a:pt x="10401" y="36779"/>
                  </a:lnTo>
                  <a:lnTo>
                    <a:pt x="10109" y="36652"/>
                  </a:lnTo>
                  <a:lnTo>
                    <a:pt x="9690" y="36093"/>
                  </a:lnTo>
                  <a:lnTo>
                    <a:pt x="9575" y="35280"/>
                  </a:lnTo>
                  <a:lnTo>
                    <a:pt x="12839" y="35280"/>
                  </a:lnTo>
                  <a:close/>
                </a:path>
                <a:path w="124460" h="53975">
                  <a:moveTo>
                    <a:pt x="12839" y="19773"/>
                  </a:moveTo>
                  <a:lnTo>
                    <a:pt x="12827" y="19189"/>
                  </a:lnTo>
                  <a:lnTo>
                    <a:pt x="12738" y="18605"/>
                  </a:lnTo>
                  <a:lnTo>
                    <a:pt x="12623" y="18237"/>
                  </a:lnTo>
                  <a:lnTo>
                    <a:pt x="12369" y="17868"/>
                  </a:lnTo>
                  <a:lnTo>
                    <a:pt x="12090" y="17589"/>
                  </a:lnTo>
                  <a:lnTo>
                    <a:pt x="12065" y="19189"/>
                  </a:lnTo>
                  <a:lnTo>
                    <a:pt x="9588" y="19189"/>
                  </a:lnTo>
                  <a:lnTo>
                    <a:pt x="9601" y="18859"/>
                  </a:lnTo>
                  <a:lnTo>
                    <a:pt x="9728" y="18491"/>
                  </a:lnTo>
                  <a:lnTo>
                    <a:pt x="10198" y="17995"/>
                  </a:lnTo>
                  <a:lnTo>
                    <a:pt x="10490" y="17868"/>
                  </a:lnTo>
                  <a:lnTo>
                    <a:pt x="11303" y="17868"/>
                  </a:lnTo>
                  <a:lnTo>
                    <a:pt x="11645" y="18046"/>
                  </a:lnTo>
                  <a:lnTo>
                    <a:pt x="11899" y="18491"/>
                  </a:lnTo>
                  <a:lnTo>
                    <a:pt x="12014" y="18796"/>
                  </a:lnTo>
                  <a:lnTo>
                    <a:pt x="12065" y="19189"/>
                  </a:lnTo>
                  <a:lnTo>
                    <a:pt x="12065" y="17576"/>
                  </a:lnTo>
                  <a:lnTo>
                    <a:pt x="11493" y="17284"/>
                  </a:lnTo>
                  <a:lnTo>
                    <a:pt x="11188" y="17208"/>
                  </a:lnTo>
                  <a:lnTo>
                    <a:pt x="10248" y="17208"/>
                  </a:lnTo>
                  <a:lnTo>
                    <a:pt x="9740" y="17437"/>
                  </a:lnTo>
                  <a:lnTo>
                    <a:pt x="8966" y="18326"/>
                  </a:lnTo>
                  <a:lnTo>
                    <a:pt x="8864" y="18605"/>
                  </a:lnTo>
                  <a:lnTo>
                    <a:pt x="8953" y="20916"/>
                  </a:lnTo>
                  <a:lnTo>
                    <a:pt x="9728" y="21729"/>
                  </a:lnTo>
                  <a:lnTo>
                    <a:pt x="10198" y="21932"/>
                  </a:lnTo>
                  <a:lnTo>
                    <a:pt x="10985" y="21932"/>
                  </a:lnTo>
                  <a:lnTo>
                    <a:pt x="12776" y="20370"/>
                  </a:lnTo>
                  <a:lnTo>
                    <a:pt x="12039" y="20370"/>
                  </a:lnTo>
                  <a:lnTo>
                    <a:pt x="11963" y="20599"/>
                  </a:lnTo>
                  <a:lnTo>
                    <a:pt x="11887" y="20739"/>
                  </a:lnTo>
                  <a:lnTo>
                    <a:pt x="11518" y="21145"/>
                  </a:lnTo>
                  <a:lnTo>
                    <a:pt x="11214" y="21272"/>
                  </a:lnTo>
                  <a:lnTo>
                    <a:pt x="10401" y="21272"/>
                  </a:lnTo>
                  <a:lnTo>
                    <a:pt x="10109" y="21145"/>
                  </a:lnTo>
                  <a:lnTo>
                    <a:pt x="9690" y="20599"/>
                  </a:lnTo>
                  <a:lnTo>
                    <a:pt x="9575" y="19773"/>
                  </a:lnTo>
                  <a:lnTo>
                    <a:pt x="12839" y="19773"/>
                  </a:lnTo>
                  <a:close/>
                </a:path>
                <a:path w="124460" h="53975">
                  <a:moveTo>
                    <a:pt x="15951" y="48221"/>
                  </a:moveTo>
                  <a:lnTo>
                    <a:pt x="15709" y="48209"/>
                  </a:lnTo>
                  <a:lnTo>
                    <a:pt x="15405" y="48209"/>
                  </a:lnTo>
                  <a:lnTo>
                    <a:pt x="15138" y="48323"/>
                  </a:lnTo>
                  <a:lnTo>
                    <a:pt x="14693" y="48742"/>
                  </a:lnTo>
                  <a:lnTo>
                    <a:pt x="14541" y="48920"/>
                  </a:lnTo>
                  <a:lnTo>
                    <a:pt x="14490" y="49072"/>
                  </a:lnTo>
                  <a:lnTo>
                    <a:pt x="14490" y="48310"/>
                  </a:lnTo>
                  <a:lnTo>
                    <a:pt x="13779" y="48310"/>
                  </a:lnTo>
                  <a:lnTo>
                    <a:pt x="13779" y="52768"/>
                  </a:lnTo>
                  <a:lnTo>
                    <a:pt x="14528" y="52768"/>
                  </a:lnTo>
                  <a:lnTo>
                    <a:pt x="14528" y="49885"/>
                  </a:lnTo>
                  <a:lnTo>
                    <a:pt x="14630" y="49606"/>
                  </a:lnTo>
                  <a:lnTo>
                    <a:pt x="15036" y="49123"/>
                  </a:lnTo>
                  <a:lnTo>
                    <a:pt x="15316" y="48996"/>
                  </a:lnTo>
                  <a:lnTo>
                    <a:pt x="15697" y="48996"/>
                  </a:lnTo>
                  <a:lnTo>
                    <a:pt x="15951" y="49022"/>
                  </a:lnTo>
                  <a:lnTo>
                    <a:pt x="15951" y="48221"/>
                  </a:lnTo>
                  <a:close/>
                </a:path>
                <a:path w="124460" h="53975">
                  <a:moveTo>
                    <a:pt x="15951" y="32727"/>
                  </a:moveTo>
                  <a:lnTo>
                    <a:pt x="15709" y="32702"/>
                  </a:lnTo>
                  <a:lnTo>
                    <a:pt x="15405" y="32702"/>
                  </a:lnTo>
                  <a:lnTo>
                    <a:pt x="15138" y="32816"/>
                  </a:lnTo>
                  <a:lnTo>
                    <a:pt x="14693" y="33248"/>
                  </a:lnTo>
                  <a:lnTo>
                    <a:pt x="14541" y="33426"/>
                  </a:lnTo>
                  <a:lnTo>
                    <a:pt x="14490" y="33578"/>
                  </a:lnTo>
                  <a:lnTo>
                    <a:pt x="14490" y="32804"/>
                  </a:lnTo>
                  <a:lnTo>
                    <a:pt x="13779" y="32804"/>
                  </a:lnTo>
                  <a:lnTo>
                    <a:pt x="13779" y="37261"/>
                  </a:lnTo>
                  <a:lnTo>
                    <a:pt x="14528" y="37261"/>
                  </a:lnTo>
                  <a:lnTo>
                    <a:pt x="14528" y="34391"/>
                  </a:lnTo>
                  <a:lnTo>
                    <a:pt x="14630" y="34112"/>
                  </a:lnTo>
                  <a:lnTo>
                    <a:pt x="15036" y="33616"/>
                  </a:lnTo>
                  <a:lnTo>
                    <a:pt x="15316" y="33502"/>
                  </a:lnTo>
                  <a:lnTo>
                    <a:pt x="15697" y="33502"/>
                  </a:lnTo>
                  <a:lnTo>
                    <a:pt x="15951" y="33515"/>
                  </a:lnTo>
                  <a:lnTo>
                    <a:pt x="15951" y="32727"/>
                  </a:lnTo>
                  <a:close/>
                </a:path>
                <a:path w="124460" h="53975">
                  <a:moveTo>
                    <a:pt x="15951" y="17233"/>
                  </a:moveTo>
                  <a:lnTo>
                    <a:pt x="15709" y="17208"/>
                  </a:lnTo>
                  <a:lnTo>
                    <a:pt x="15405" y="17208"/>
                  </a:lnTo>
                  <a:lnTo>
                    <a:pt x="15138" y="17322"/>
                  </a:lnTo>
                  <a:lnTo>
                    <a:pt x="14693" y="17754"/>
                  </a:lnTo>
                  <a:lnTo>
                    <a:pt x="14541" y="17932"/>
                  </a:lnTo>
                  <a:lnTo>
                    <a:pt x="14490" y="18084"/>
                  </a:lnTo>
                  <a:lnTo>
                    <a:pt x="14490" y="17310"/>
                  </a:lnTo>
                  <a:lnTo>
                    <a:pt x="13779" y="17310"/>
                  </a:lnTo>
                  <a:lnTo>
                    <a:pt x="13779" y="21767"/>
                  </a:lnTo>
                  <a:lnTo>
                    <a:pt x="14528" y="21767"/>
                  </a:lnTo>
                  <a:lnTo>
                    <a:pt x="14528" y="18897"/>
                  </a:lnTo>
                  <a:lnTo>
                    <a:pt x="14630" y="18605"/>
                  </a:lnTo>
                  <a:lnTo>
                    <a:pt x="15036" y="18122"/>
                  </a:lnTo>
                  <a:lnTo>
                    <a:pt x="15316" y="18008"/>
                  </a:lnTo>
                  <a:lnTo>
                    <a:pt x="15697" y="18008"/>
                  </a:lnTo>
                  <a:lnTo>
                    <a:pt x="15951" y="18021"/>
                  </a:lnTo>
                  <a:lnTo>
                    <a:pt x="15951" y="17233"/>
                  </a:lnTo>
                  <a:close/>
                </a:path>
                <a:path w="124460" h="53975">
                  <a:moveTo>
                    <a:pt x="20789" y="53416"/>
                  </a:moveTo>
                  <a:lnTo>
                    <a:pt x="16040" y="53416"/>
                  </a:lnTo>
                  <a:lnTo>
                    <a:pt x="16040" y="53835"/>
                  </a:lnTo>
                  <a:lnTo>
                    <a:pt x="20789" y="53835"/>
                  </a:lnTo>
                  <a:lnTo>
                    <a:pt x="20789" y="53416"/>
                  </a:lnTo>
                  <a:close/>
                </a:path>
                <a:path w="124460" h="53975">
                  <a:moveTo>
                    <a:pt x="20789" y="37909"/>
                  </a:moveTo>
                  <a:lnTo>
                    <a:pt x="16040" y="37909"/>
                  </a:lnTo>
                  <a:lnTo>
                    <a:pt x="16040" y="38328"/>
                  </a:lnTo>
                  <a:lnTo>
                    <a:pt x="20789" y="38328"/>
                  </a:lnTo>
                  <a:lnTo>
                    <a:pt x="20789" y="37909"/>
                  </a:lnTo>
                  <a:close/>
                </a:path>
                <a:path w="124460" h="53975">
                  <a:moveTo>
                    <a:pt x="20789" y="22415"/>
                  </a:moveTo>
                  <a:lnTo>
                    <a:pt x="16040" y="22415"/>
                  </a:lnTo>
                  <a:lnTo>
                    <a:pt x="16040" y="22834"/>
                  </a:lnTo>
                  <a:lnTo>
                    <a:pt x="20789" y="22834"/>
                  </a:lnTo>
                  <a:lnTo>
                    <a:pt x="20789" y="22415"/>
                  </a:lnTo>
                  <a:close/>
                </a:path>
                <a:path w="124460" h="53975">
                  <a:moveTo>
                    <a:pt x="24968" y="33959"/>
                  </a:moveTo>
                  <a:lnTo>
                    <a:pt x="24904" y="33604"/>
                  </a:lnTo>
                  <a:lnTo>
                    <a:pt x="24561" y="32931"/>
                  </a:lnTo>
                  <a:lnTo>
                    <a:pt x="24142" y="32702"/>
                  </a:lnTo>
                  <a:lnTo>
                    <a:pt x="23215" y="32702"/>
                  </a:lnTo>
                  <a:lnTo>
                    <a:pt x="22948" y="32766"/>
                  </a:lnTo>
                  <a:lnTo>
                    <a:pt x="22479" y="32994"/>
                  </a:lnTo>
                  <a:lnTo>
                    <a:pt x="22263" y="33185"/>
                  </a:lnTo>
                  <a:lnTo>
                    <a:pt x="22047" y="33439"/>
                  </a:lnTo>
                  <a:lnTo>
                    <a:pt x="22047" y="32804"/>
                  </a:lnTo>
                  <a:lnTo>
                    <a:pt x="21336" y="32804"/>
                  </a:lnTo>
                  <a:lnTo>
                    <a:pt x="21336" y="37261"/>
                  </a:lnTo>
                  <a:lnTo>
                    <a:pt x="22085" y="37261"/>
                  </a:lnTo>
                  <a:lnTo>
                    <a:pt x="22085" y="34645"/>
                  </a:lnTo>
                  <a:lnTo>
                    <a:pt x="22098" y="34417"/>
                  </a:lnTo>
                  <a:lnTo>
                    <a:pt x="23177" y="33388"/>
                  </a:lnTo>
                  <a:lnTo>
                    <a:pt x="23710" y="33388"/>
                  </a:lnTo>
                  <a:lnTo>
                    <a:pt x="23952" y="33528"/>
                  </a:lnTo>
                  <a:lnTo>
                    <a:pt x="24168" y="33972"/>
                  </a:lnTo>
                  <a:lnTo>
                    <a:pt x="24206" y="34188"/>
                  </a:lnTo>
                  <a:lnTo>
                    <a:pt x="24206" y="37261"/>
                  </a:lnTo>
                  <a:lnTo>
                    <a:pt x="24968" y="37261"/>
                  </a:lnTo>
                  <a:lnTo>
                    <a:pt x="24968" y="33959"/>
                  </a:lnTo>
                  <a:close/>
                </a:path>
                <a:path w="124460" h="53975">
                  <a:moveTo>
                    <a:pt x="24968" y="18465"/>
                  </a:moveTo>
                  <a:lnTo>
                    <a:pt x="24904" y="18110"/>
                  </a:lnTo>
                  <a:lnTo>
                    <a:pt x="24561" y="17437"/>
                  </a:lnTo>
                  <a:lnTo>
                    <a:pt x="24142" y="17208"/>
                  </a:lnTo>
                  <a:lnTo>
                    <a:pt x="23215" y="17208"/>
                  </a:lnTo>
                  <a:lnTo>
                    <a:pt x="22948" y="17272"/>
                  </a:lnTo>
                  <a:lnTo>
                    <a:pt x="22479" y="17500"/>
                  </a:lnTo>
                  <a:lnTo>
                    <a:pt x="22263" y="17691"/>
                  </a:lnTo>
                  <a:lnTo>
                    <a:pt x="22047" y="17945"/>
                  </a:lnTo>
                  <a:lnTo>
                    <a:pt x="22047" y="17310"/>
                  </a:lnTo>
                  <a:lnTo>
                    <a:pt x="21336" y="17310"/>
                  </a:lnTo>
                  <a:lnTo>
                    <a:pt x="21336" y="21767"/>
                  </a:lnTo>
                  <a:lnTo>
                    <a:pt x="22085" y="21767"/>
                  </a:lnTo>
                  <a:lnTo>
                    <a:pt x="22085" y="19138"/>
                  </a:lnTo>
                  <a:lnTo>
                    <a:pt x="22098" y="18923"/>
                  </a:lnTo>
                  <a:lnTo>
                    <a:pt x="23177" y="17894"/>
                  </a:lnTo>
                  <a:lnTo>
                    <a:pt x="23710" y="17894"/>
                  </a:lnTo>
                  <a:lnTo>
                    <a:pt x="23952" y="18021"/>
                  </a:lnTo>
                  <a:lnTo>
                    <a:pt x="24168" y="18465"/>
                  </a:lnTo>
                  <a:lnTo>
                    <a:pt x="24206" y="18694"/>
                  </a:lnTo>
                  <a:lnTo>
                    <a:pt x="24206" y="21767"/>
                  </a:lnTo>
                  <a:lnTo>
                    <a:pt x="24968" y="21767"/>
                  </a:lnTo>
                  <a:lnTo>
                    <a:pt x="24968" y="18465"/>
                  </a:lnTo>
                  <a:close/>
                </a:path>
                <a:path w="124460" h="53975">
                  <a:moveTo>
                    <a:pt x="25158" y="50774"/>
                  </a:moveTo>
                  <a:lnTo>
                    <a:pt x="25146" y="50177"/>
                  </a:lnTo>
                  <a:lnTo>
                    <a:pt x="25057" y="49593"/>
                  </a:lnTo>
                  <a:lnTo>
                    <a:pt x="24942" y="49225"/>
                  </a:lnTo>
                  <a:lnTo>
                    <a:pt x="24688" y="48856"/>
                  </a:lnTo>
                  <a:lnTo>
                    <a:pt x="24409" y="48577"/>
                  </a:lnTo>
                  <a:lnTo>
                    <a:pt x="24384" y="50177"/>
                  </a:lnTo>
                  <a:lnTo>
                    <a:pt x="21907" y="50177"/>
                  </a:lnTo>
                  <a:lnTo>
                    <a:pt x="21920" y="49860"/>
                  </a:lnTo>
                  <a:lnTo>
                    <a:pt x="22047" y="49479"/>
                  </a:lnTo>
                  <a:lnTo>
                    <a:pt x="22517" y="48983"/>
                  </a:lnTo>
                  <a:lnTo>
                    <a:pt x="22809" y="48856"/>
                  </a:lnTo>
                  <a:lnTo>
                    <a:pt x="23622" y="48856"/>
                  </a:lnTo>
                  <a:lnTo>
                    <a:pt x="23964" y="49047"/>
                  </a:lnTo>
                  <a:lnTo>
                    <a:pt x="24218" y="49491"/>
                  </a:lnTo>
                  <a:lnTo>
                    <a:pt x="24333" y="49796"/>
                  </a:lnTo>
                  <a:lnTo>
                    <a:pt x="24384" y="50177"/>
                  </a:lnTo>
                  <a:lnTo>
                    <a:pt x="24384" y="48577"/>
                  </a:lnTo>
                  <a:lnTo>
                    <a:pt x="23812" y="48285"/>
                  </a:lnTo>
                  <a:lnTo>
                    <a:pt x="23507" y="48209"/>
                  </a:lnTo>
                  <a:lnTo>
                    <a:pt x="22567" y="48209"/>
                  </a:lnTo>
                  <a:lnTo>
                    <a:pt x="22059" y="48425"/>
                  </a:lnTo>
                  <a:lnTo>
                    <a:pt x="21285" y="49326"/>
                  </a:lnTo>
                  <a:lnTo>
                    <a:pt x="21183" y="49593"/>
                  </a:lnTo>
                  <a:lnTo>
                    <a:pt x="21272" y="51917"/>
                  </a:lnTo>
                  <a:lnTo>
                    <a:pt x="22047" y="52717"/>
                  </a:lnTo>
                  <a:lnTo>
                    <a:pt x="22517" y="52920"/>
                  </a:lnTo>
                  <a:lnTo>
                    <a:pt x="23304" y="52920"/>
                  </a:lnTo>
                  <a:lnTo>
                    <a:pt x="25095" y="51371"/>
                  </a:lnTo>
                  <a:lnTo>
                    <a:pt x="24358" y="51371"/>
                  </a:lnTo>
                  <a:lnTo>
                    <a:pt x="24282" y="51587"/>
                  </a:lnTo>
                  <a:lnTo>
                    <a:pt x="24206" y="51739"/>
                  </a:lnTo>
                  <a:lnTo>
                    <a:pt x="23837" y="52146"/>
                  </a:lnTo>
                  <a:lnTo>
                    <a:pt x="23533" y="52273"/>
                  </a:lnTo>
                  <a:lnTo>
                    <a:pt x="22720" y="52273"/>
                  </a:lnTo>
                  <a:lnTo>
                    <a:pt x="22428" y="52146"/>
                  </a:lnTo>
                  <a:lnTo>
                    <a:pt x="22009" y="51587"/>
                  </a:lnTo>
                  <a:lnTo>
                    <a:pt x="21894" y="50774"/>
                  </a:lnTo>
                  <a:lnTo>
                    <a:pt x="25158" y="50774"/>
                  </a:lnTo>
                  <a:close/>
                </a:path>
                <a:path w="124460" h="53975">
                  <a:moveTo>
                    <a:pt x="29895" y="35280"/>
                  </a:moveTo>
                  <a:lnTo>
                    <a:pt x="29121" y="33070"/>
                  </a:lnTo>
                  <a:lnTo>
                    <a:pt x="29121" y="34683"/>
                  </a:lnTo>
                  <a:lnTo>
                    <a:pt x="26644" y="34683"/>
                  </a:lnTo>
                  <a:lnTo>
                    <a:pt x="26657" y="34353"/>
                  </a:lnTo>
                  <a:lnTo>
                    <a:pt x="26784" y="33985"/>
                  </a:lnTo>
                  <a:lnTo>
                    <a:pt x="27254" y="33489"/>
                  </a:lnTo>
                  <a:lnTo>
                    <a:pt x="27546" y="33362"/>
                  </a:lnTo>
                  <a:lnTo>
                    <a:pt x="28371" y="33362"/>
                  </a:lnTo>
                  <a:lnTo>
                    <a:pt x="28702" y="33540"/>
                  </a:lnTo>
                  <a:lnTo>
                    <a:pt x="28956" y="33997"/>
                  </a:lnTo>
                  <a:lnTo>
                    <a:pt x="29070" y="34302"/>
                  </a:lnTo>
                  <a:lnTo>
                    <a:pt x="29121" y="34683"/>
                  </a:lnTo>
                  <a:lnTo>
                    <a:pt x="29121" y="33070"/>
                  </a:lnTo>
                  <a:lnTo>
                    <a:pt x="28549" y="32778"/>
                  </a:lnTo>
                  <a:lnTo>
                    <a:pt x="28244" y="32702"/>
                  </a:lnTo>
                  <a:lnTo>
                    <a:pt x="27305" y="32702"/>
                  </a:lnTo>
                  <a:lnTo>
                    <a:pt x="26797" y="32931"/>
                  </a:lnTo>
                  <a:lnTo>
                    <a:pt x="26022" y="33832"/>
                  </a:lnTo>
                  <a:lnTo>
                    <a:pt x="25933" y="34099"/>
                  </a:lnTo>
                  <a:lnTo>
                    <a:pt x="26022" y="36423"/>
                  </a:lnTo>
                  <a:lnTo>
                    <a:pt x="26797" y="37223"/>
                  </a:lnTo>
                  <a:lnTo>
                    <a:pt x="27266" y="37426"/>
                  </a:lnTo>
                  <a:lnTo>
                    <a:pt x="28041" y="37426"/>
                  </a:lnTo>
                  <a:lnTo>
                    <a:pt x="29832" y="35864"/>
                  </a:lnTo>
                  <a:lnTo>
                    <a:pt x="29095" y="35864"/>
                  </a:lnTo>
                  <a:lnTo>
                    <a:pt x="29019" y="36093"/>
                  </a:lnTo>
                  <a:lnTo>
                    <a:pt x="28943" y="36245"/>
                  </a:lnTo>
                  <a:lnTo>
                    <a:pt x="28575" y="36652"/>
                  </a:lnTo>
                  <a:lnTo>
                    <a:pt x="28270" y="36779"/>
                  </a:lnTo>
                  <a:lnTo>
                    <a:pt x="27457" y="36779"/>
                  </a:lnTo>
                  <a:lnTo>
                    <a:pt x="27178" y="36652"/>
                  </a:lnTo>
                  <a:lnTo>
                    <a:pt x="26746" y="36093"/>
                  </a:lnTo>
                  <a:lnTo>
                    <a:pt x="26631" y="35280"/>
                  </a:lnTo>
                  <a:lnTo>
                    <a:pt x="29895" y="35280"/>
                  </a:lnTo>
                  <a:close/>
                </a:path>
                <a:path w="124460" h="53975">
                  <a:moveTo>
                    <a:pt x="29895" y="19773"/>
                  </a:moveTo>
                  <a:lnTo>
                    <a:pt x="29121" y="17576"/>
                  </a:lnTo>
                  <a:lnTo>
                    <a:pt x="29121" y="19189"/>
                  </a:lnTo>
                  <a:lnTo>
                    <a:pt x="26644" y="19189"/>
                  </a:lnTo>
                  <a:lnTo>
                    <a:pt x="26657" y="18859"/>
                  </a:lnTo>
                  <a:lnTo>
                    <a:pt x="26784" y="18491"/>
                  </a:lnTo>
                  <a:lnTo>
                    <a:pt x="27254" y="17995"/>
                  </a:lnTo>
                  <a:lnTo>
                    <a:pt x="27546" y="17868"/>
                  </a:lnTo>
                  <a:lnTo>
                    <a:pt x="28371" y="17868"/>
                  </a:lnTo>
                  <a:lnTo>
                    <a:pt x="28702" y="18046"/>
                  </a:lnTo>
                  <a:lnTo>
                    <a:pt x="28956" y="18491"/>
                  </a:lnTo>
                  <a:lnTo>
                    <a:pt x="29070" y="18796"/>
                  </a:lnTo>
                  <a:lnTo>
                    <a:pt x="29121" y="19189"/>
                  </a:lnTo>
                  <a:lnTo>
                    <a:pt x="29121" y="17576"/>
                  </a:lnTo>
                  <a:lnTo>
                    <a:pt x="28549" y="17284"/>
                  </a:lnTo>
                  <a:lnTo>
                    <a:pt x="28244" y="17208"/>
                  </a:lnTo>
                  <a:lnTo>
                    <a:pt x="27305" y="17208"/>
                  </a:lnTo>
                  <a:lnTo>
                    <a:pt x="26797" y="17437"/>
                  </a:lnTo>
                  <a:lnTo>
                    <a:pt x="26022" y="18326"/>
                  </a:lnTo>
                  <a:lnTo>
                    <a:pt x="25933" y="18605"/>
                  </a:lnTo>
                  <a:lnTo>
                    <a:pt x="26022" y="20916"/>
                  </a:lnTo>
                  <a:lnTo>
                    <a:pt x="26797" y="21729"/>
                  </a:lnTo>
                  <a:lnTo>
                    <a:pt x="27266" y="21932"/>
                  </a:lnTo>
                  <a:lnTo>
                    <a:pt x="28041" y="21932"/>
                  </a:lnTo>
                  <a:lnTo>
                    <a:pt x="29832" y="20370"/>
                  </a:lnTo>
                  <a:lnTo>
                    <a:pt x="29095" y="20370"/>
                  </a:lnTo>
                  <a:lnTo>
                    <a:pt x="29019" y="20599"/>
                  </a:lnTo>
                  <a:lnTo>
                    <a:pt x="28943" y="20739"/>
                  </a:lnTo>
                  <a:lnTo>
                    <a:pt x="28575" y="21145"/>
                  </a:lnTo>
                  <a:lnTo>
                    <a:pt x="28270" y="21272"/>
                  </a:lnTo>
                  <a:lnTo>
                    <a:pt x="27457" y="21272"/>
                  </a:lnTo>
                  <a:lnTo>
                    <a:pt x="27178" y="21145"/>
                  </a:lnTo>
                  <a:lnTo>
                    <a:pt x="26746" y="20599"/>
                  </a:lnTo>
                  <a:lnTo>
                    <a:pt x="26631" y="19773"/>
                  </a:lnTo>
                  <a:lnTo>
                    <a:pt x="29895" y="19773"/>
                  </a:lnTo>
                  <a:close/>
                </a:path>
                <a:path w="124460" h="53975">
                  <a:moveTo>
                    <a:pt x="32067" y="49403"/>
                  </a:moveTo>
                  <a:lnTo>
                    <a:pt x="32016" y="49085"/>
                  </a:lnTo>
                  <a:lnTo>
                    <a:pt x="31686" y="48425"/>
                  </a:lnTo>
                  <a:lnTo>
                    <a:pt x="31267" y="48209"/>
                  </a:lnTo>
                  <a:lnTo>
                    <a:pt x="30391" y="48209"/>
                  </a:lnTo>
                  <a:lnTo>
                    <a:pt x="30137" y="48260"/>
                  </a:lnTo>
                  <a:lnTo>
                    <a:pt x="29692" y="48488"/>
                  </a:lnTo>
                  <a:lnTo>
                    <a:pt x="29502" y="48666"/>
                  </a:lnTo>
                  <a:lnTo>
                    <a:pt x="29324" y="48907"/>
                  </a:lnTo>
                  <a:lnTo>
                    <a:pt x="29235" y="48717"/>
                  </a:lnTo>
                  <a:lnTo>
                    <a:pt x="29121" y="48564"/>
                  </a:lnTo>
                  <a:lnTo>
                    <a:pt x="28778" y="48298"/>
                  </a:lnTo>
                  <a:lnTo>
                    <a:pt x="28498" y="48209"/>
                  </a:lnTo>
                  <a:lnTo>
                    <a:pt x="27825" y="48209"/>
                  </a:lnTo>
                  <a:lnTo>
                    <a:pt x="27546" y="48285"/>
                  </a:lnTo>
                  <a:lnTo>
                    <a:pt x="27152" y="48564"/>
                  </a:lnTo>
                  <a:lnTo>
                    <a:pt x="26987" y="48717"/>
                  </a:lnTo>
                  <a:lnTo>
                    <a:pt x="26822" y="48945"/>
                  </a:lnTo>
                  <a:lnTo>
                    <a:pt x="26822" y="48310"/>
                  </a:lnTo>
                  <a:lnTo>
                    <a:pt x="26073" y="48310"/>
                  </a:lnTo>
                  <a:lnTo>
                    <a:pt x="26073" y="52768"/>
                  </a:lnTo>
                  <a:lnTo>
                    <a:pt x="26822" y="52768"/>
                  </a:lnTo>
                  <a:lnTo>
                    <a:pt x="26822" y="49822"/>
                  </a:lnTo>
                  <a:lnTo>
                    <a:pt x="26936" y="49428"/>
                  </a:lnTo>
                  <a:lnTo>
                    <a:pt x="27406" y="48983"/>
                  </a:lnTo>
                  <a:lnTo>
                    <a:pt x="27660" y="48882"/>
                  </a:lnTo>
                  <a:lnTo>
                    <a:pt x="28257" y="48882"/>
                  </a:lnTo>
                  <a:lnTo>
                    <a:pt x="28473" y="48983"/>
                  </a:lnTo>
                  <a:lnTo>
                    <a:pt x="28651" y="49326"/>
                  </a:lnTo>
                  <a:lnTo>
                    <a:pt x="28689" y="49555"/>
                  </a:lnTo>
                  <a:lnTo>
                    <a:pt x="28689" y="52768"/>
                  </a:lnTo>
                  <a:lnTo>
                    <a:pt x="29451" y="52768"/>
                  </a:lnTo>
                  <a:lnTo>
                    <a:pt x="29451" y="49707"/>
                  </a:lnTo>
                  <a:lnTo>
                    <a:pt x="29552" y="49390"/>
                  </a:lnTo>
                  <a:lnTo>
                    <a:pt x="29972" y="48983"/>
                  </a:lnTo>
                  <a:lnTo>
                    <a:pt x="30238" y="48882"/>
                  </a:lnTo>
                  <a:lnTo>
                    <a:pt x="30746" y="48882"/>
                  </a:lnTo>
                  <a:lnTo>
                    <a:pt x="30924" y="48945"/>
                  </a:lnTo>
                  <a:lnTo>
                    <a:pt x="31216" y="49161"/>
                  </a:lnTo>
                  <a:lnTo>
                    <a:pt x="31292" y="49364"/>
                  </a:lnTo>
                  <a:lnTo>
                    <a:pt x="31292" y="52768"/>
                  </a:lnTo>
                  <a:lnTo>
                    <a:pt x="32067" y="52768"/>
                  </a:lnTo>
                  <a:lnTo>
                    <a:pt x="32067" y="49403"/>
                  </a:lnTo>
                  <a:close/>
                </a:path>
                <a:path w="124460" h="53975">
                  <a:moveTo>
                    <a:pt x="36258" y="32804"/>
                  </a:moveTo>
                  <a:lnTo>
                    <a:pt x="35509" y="32804"/>
                  </a:lnTo>
                  <a:lnTo>
                    <a:pt x="34607" y="36296"/>
                  </a:lnTo>
                  <a:lnTo>
                    <a:pt x="33731" y="32804"/>
                  </a:lnTo>
                  <a:lnTo>
                    <a:pt x="32893" y="32804"/>
                  </a:lnTo>
                  <a:lnTo>
                    <a:pt x="32016" y="36322"/>
                  </a:lnTo>
                  <a:lnTo>
                    <a:pt x="31165" y="32804"/>
                  </a:lnTo>
                  <a:lnTo>
                    <a:pt x="30340" y="32804"/>
                  </a:lnTo>
                  <a:lnTo>
                    <a:pt x="31623" y="37261"/>
                  </a:lnTo>
                  <a:lnTo>
                    <a:pt x="32410" y="37261"/>
                  </a:lnTo>
                  <a:lnTo>
                    <a:pt x="33286" y="33820"/>
                  </a:lnTo>
                  <a:lnTo>
                    <a:pt x="34188" y="37261"/>
                  </a:lnTo>
                  <a:lnTo>
                    <a:pt x="34975" y="37261"/>
                  </a:lnTo>
                  <a:lnTo>
                    <a:pt x="36258" y="32804"/>
                  </a:lnTo>
                  <a:close/>
                </a:path>
                <a:path w="124460" h="53975">
                  <a:moveTo>
                    <a:pt x="36258" y="17310"/>
                  </a:moveTo>
                  <a:lnTo>
                    <a:pt x="35509" y="17310"/>
                  </a:lnTo>
                  <a:lnTo>
                    <a:pt x="34607" y="20802"/>
                  </a:lnTo>
                  <a:lnTo>
                    <a:pt x="33731" y="17310"/>
                  </a:lnTo>
                  <a:lnTo>
                    <a:pt x="32893" y="17310"/>
                  </a:lnTo>
                  <a:lnTo>
                    <a:pt x="32016" y="20828"/>
                  </a:lnTo>
                  <a:lnTo>
                    <a:pt x="31165" y="17310"/>
                  </a:lnTo>
                  <a:lnTo>
                    <a:pt x="30340" y="17310"/>
                  </a:lnTo>
                  <a:lnTo>
                    <a:pt x="31623" y="21767"/>
                  </a:lnTo>
                  <a:lnTo>
                    <a:pt x="32410" y="21767"/>
                  </a:lnTo>
                  <a:lnTo>
                    <a:pt x="33286" y="18326"/>
                  </a:lnTo>
                  <a:lnTo>
                    <a:pt x="34188" y="21767"/>
                  </a:lnTo>
                  <a:lnTo>
                    <a:pt x="34975" y="21767"/>
                  </a:lnTo>
                  <a:lnTo>
                    <a:pt x="36258" y="17310"/>
                  </a:lnTo>
                  <a:close/>
                </a:path>
                <a:path w="124460" h="53975">
                  <a:moveTo>
                    <a:pt x="37185" y="52235"/>
                  </a:moveTo>
                  <a:lnTo>
                    <a:pt x="36830" y="52260"/>
                  </a:lnTo>
                  <a:lnTo>
                    <a:pt x="36690" y="50495"/>
                  </a:lnTo>
                  <a:lnTo>
                    <a:pt x="36601" y="48831"/>
                  </a:lnTo>
                  <a:lnTo>
                    <a:pt x="36525" y="48691"/>
                  </a:lnTo>
                  <a:lnTo>
                    <a:pt x="35941" y="48348"/>
                  </a:lnTo>
                  <a:lnTo>
                    <a:pt x="35941" y="50495"/>
                  </a:lnTo>
                  <a:lnTo>
                    <a:pt x="35941" y="51562"/>
                  </a:lnTo>
                  <a:lnTo>
                    <a:pt x="35737" y="51892"/>
                  </a:lnTo>
                  <a:lnTo>
                    <a:pt x="35064" y="52209"/>
                  </a:lnTo>
                  <a:lnTo>
                    <a:pt x="34810" y="52273"/>
                  </a:lnTo>
                  <a:lnTo>
                    <a:pt x="34328" y="52273"/>
                  </a:lnTo>
                  <a:lnTo>
                    <a:pt x="33985" y="52095"/>
                  </a:lnTo>
                  <a:lnTo>
                    <a:pt x="33858" y="51079"/>
                  </a:lnTo>
                  <a:lnTo>
                    <a:pt x="34226" y="50876"/>
                  </a:lnTo>
                  <a:lnTo>
                    <a:pt x="34429" y="50825"/>
                  </a:lnTo>
                  <a:lnTo>
                    <a:pt x="35306" y="50711"/>
                  </a:lnTo>
                  <a:lnTo>
                    <a:pt x="35725" y="50596"/>
                  </a:lnTo>
                  <a:lnTo>
                    <a:pt x="35941" y="50495"/>
                  </a:lnTo>
                  <a:lnTo>
                    <a:pt x="35941" y="48348"/>
                  </a:lnTo>
                  <a:lnTo>
                    <a:pt x="35445" y="48196"/>
                  </a:lnTo>
                  <a:lnTo>
                    <a:pt x="34467" y="48196"/>
                  </a:lnTo>
                  <a:lnTo>
                    <a:pt x="33197" y="49669"/>
                  </a:lnTo>
                  <a:lnTo>
                    <a:pt x="33896" y="49669"/>
                  </a:lnTo>
                  <a:lnTo>
                    <a:pt x="33985" y="49263"/>
                  </a:lnTo>
                  <a:lnTo>
                    <a:pt x="34239" y="48933"/>
                  </a:lnTo>
                  <a:lnTo>
                    <a:pt x="34518" y="48831"/>
                  </a:lnTo>
                  <a:lnTo>
                    <a:pt x="35242" y="48831"/>
                  </a:lnTo>
                  <a:lnTo>
                    <a:pt x="35509" y="48882"/>
                  </a:lnTo>
                  <a:lnTo>
                    <a:pt x="35864" y="49123"/>
                  </a:lnTo>
                  <a:lnTo>
                    <a:pt x="35852" y="49961"/>
                  </a:lnTo>
                  <a:lnTo>
                    <a:pt x="33947" y="50266"/>
                  </a:lnTo>
                  <a:lnTo>
                    <a:pt x="33616" y="50406"/>
                  </a:lnTo>
                  <a:lnTo>
                    <a:pt x="33083" y="50876"/>
                  </a:lnTo>
                  <a:lnTo>
                    <a:pt x="33185" y="52374"/>
                  </a:lnTo>
                  <a:lnTo>
                    <a:pt x="33604" y="52768"/>
                  </a:lnTo>
                  <a:lnTo>
                    <a:pt x="33959" y="52908"/>
                  </a:lnTo>
                  <a:lnTo>
                    <a:pt x="34721" y="52908"/>
                  </a:lnTo>
                  <a:lnTo>
                    <a:pt x="35039" y="52844"/>
                  </a:lnTo>
                  <a:lnTo>
                    <a:pt x="35610" y="52539"/>
                  </a:lnTo>
                  <a:lnTo>
                    <a:pt x="35826" y="52374"/>
                  </a:lnTo>
                  <a:lnTo>
                    <a:pt x="35979" y="52171"/>
                  </a:lnTo>
                  <a:lnTo>
                    <a:pt x="36080" y="52539"/>
                  </a:lnTo>
                  <a:lnTo>
                    <a:pt x="36220" y="52768"/>
                  </a:lnTo>
                  <a:lnTo>
                    <a:pt x="36410" y="52857"/>
                  </a:lnTo>
                  <a:lnTo>
                    <a:pt x="36779" y="52857"/>
                  </a:lnTo>
                  <a:lnTo>
                    <a:pt x="37160" y="52793"/>
                  </a:lnTo>
                  <a:lnTo>
                    <a:pt x="37185" y="52260"/>
                  </a:lnTo>
                  <a:close/>
                </a:path>
                <a:path w="124460" h="53975">
                  <a:moveTo>
                    <a:pt x="38684" y="48323"/>
                  </a:moveTo>
                  <a:lnTo>
                    <a:pt x="37922" y="48323"/>
                  </a:lnTo>
                  <a:lnTo>
                    <a:pt x="37922" y="52768"/>
                  </a:lnTo>
                  <a:lnTo>
                    <a:pt x="38684" y="52768"/>
                  </a:lnTo>
                  <a:lnTo>
                    <a:pt x="38684" y="48323"/>
                  </a:lnTo>
                  <a:close/>
                </a:path>
                <a:path w="124460" h="53975">
                  <a:moveTo>
                    <a:pt x="38684" y="46647"/>
                  </a:moveTo>
                  <a:lnTo>
                    <a:pt x="37922" y="46647"/>
                  </a:lnTo>
                  <a:lnTo>
                    <a:pt x="37922" y="47498"/>
                  </a:lnTo>
                  <a:lnTo>
                    <a:pt x="38684" y="47498"/>
                  </a:lnTo>
                  <a:lnTo>
                    <a:pt x="38684" y="46647"/>
                  </a:lnTo>
                  <a:close/>
                </a:path>
                <a:path w="124460" h="53975">
                  <a:moveTo>
                    <a:pt x="40576" y="46647"/>
                  </a:moveTo>
                  <a:lnTo>
                    <a:pt x="39827" y="46647"/>
                  </a:lnTo>
                  <a:lnTo>
                    <a:pt x="39827" y="52768"/>
                  </a:lnTo>
                  <a:lnTo>
                    <a:pt x="40576" y="52768"/>
                  </a:lnTo>
                  <a:lnTo>
                    <a:pt x="40576" y="46647"/>
                  </a:lnTo>
                  <a:close/>
                </a:path>
                <a:path w="124460" h="53975">
                  <a:moveTo>
                    <a:pt x="40830" y="34226"/>
                  </a:moveTo>
                  <a:lnTo>
                    <a:pt x="40665" y="33667"/>
                  </a:lnTo>
                  <a:lnTo>
                    <a:pt x="40373" y="33362"/>
                  </a:lnTo>
                  <a:lnTo>
                    <a:pt x="39966" y="32918"/>
                  </a:lnTo>
                  <a:lnTo>
                    <a:pt x="39966" y="34226"/>
                  </a:lnTo>
                  <a:lnTo>
                    <a:pt x="39954" y="36029"/>
                  </a:lnTo>
                  <a:lnTo>
                    <a:pt x="39497" y="36614"/>
                  </a:lnTo>
                  <a:lnTo>
                    <a:pt x="39204" y="36766"/>
                  </a:lnTo>
                  <a:lnTo>
                    <a:pt x="38341" y="36766"/>
                  </a:lnTo>
                  <a:lnTo>
                    <a:pt x="37985" y="36525"/>
                  </a:lnTo>
                  <a:lnTo>
                    <a:pt x="37769" y="36029"/>
                  </a:lnTo>
                  <a:lnTo>
                    <a:pt x="37757" y="34226"/>
                  </a:lnTo>
                  <a:lnTo>
                    <a:pt x="37960" y="33667"/>
                  </a:lnTo>
                  <a:lnTo>
                    <a:pt x="38252" y="33426"/>
                  </a:lnTo>
                  <a:lnTo>
                    <a:pt x="39370" y="33362"/>
                  </a:lnTo>
                  <a:lnTo>
                    <a:pt x="39725" y="33604"/>
                  </a:lnTo>
                  <a:lnTo>
                    <a:pt x="39966" y="34226"/>
                  </a:lnTo>
                  <a:lnTo>
                    <a:pt x="39966" y="32918"/>
                  </a:lnTo>
                  <a:lnTo>
                    <a:pt x="39522" y="32702"/>
                  </a:lnTo>
                  <a:lnTo>
                    <a:pt x="38684" y="32702"/>
                  </a:lnTo>
                  <a:lnTo>
                    <a:pt x="38392" y="32791"/>
                  </a:lnTo>
                  <a:lnTo>
                    <a:pt x="37947" y="33058"/>
                  </a:lnTo>
                  <a:lnTo>
                    <a:pt x="37782" y="33223"/>
                  </a:lnTo>
                  <a:lnTo>
                    <a:pt x="37642" y="33426"/>
                  </a:lnTo>
                  <a:lnTo>
                    <a:pt x="37642" y="32829"/>
                  </a:lnTo>
                  <a:lnTo>
                    <a:pt x="36906" y="32829"/>
                  </a:lnTo>
                  <a:lnTo>
                    <a:pt x="36906" y="39039"/>
                  </a:lnTo>
                  <a:lnTo>
                    <a:pt x="37655" y="39039"/>
                  </a:lnTo>
                  <a:lnTo>
                    <a:pt x="37655" y="36766"/>
                  </a:lnTo>
                  <a:lnTo>
                    <a:pt x="37820" y="36969"/>
                  </a:lnTo>
                  <a:lnTo>
                    <a:pt x="37973" y="37109"/>
                  </a:lnTo>
                  <a:lnTo>
                    <a:pt x="38328" y="37338"/>
                  </a:lnTo>
                  <a:lnTo>
                    <a:pt x="38620" y="37414"/>
                  </a:lnTo>
                  <a:lnTo>
                    <a:pt x="39382" y="37414"/>
                  </a:lnTo>
                  <a:lnTo>
                    <a:pt x="39751" y="37287"/>
                  </a:lnTo>
                  <a:lnTo>
                    <a:pt x="40576" y="36614"/>
                  </a:lnTo>
                  <a:lnTo>
                    <a:pt x="40792" y="36029"/>
                  </a:lnTo>
                  <a:lnTo>
                    <a:pt x="40830" y="34226"/>
                  </a:lnTo>
                  <a:close/>
                </a:path>
                <a:path w="124460" h="53975">
                  <a:moveTo>
                    <a:pt x="40830" y="18732"/>
                  </a:moveTo>
                  <a:lnTo>
                    <a:pt x="40665" y="18173"/>
                  </a:lnTo>
                  <a:lnTo>
                    <a:pt x="40373" y="17856"/>
                  </a:lnTo>
                  <a:lnTo>
                    <a:pt x="39966" y="17424"/>
                  </a:lnTo>
                  <a:lnTo>
                    <a:pt x="39966" y="18732"/>
                  </a:lnTo>
                  <a:lnTo>
                    <a:pt x="39954" y="20535"/>
                  </a:lnTo>
                  <a:lnTo>
                    <a:pt x="39497" y="21120"/>
                  </a:lnTo>
                  <a:lnTo>
                    <a:pt x="39204" y="21272"/>
                  </a:lnTo>
                  <a:lnTo>
                    <a:pt x="38341" y="21272"/>
                  </a:lnTo>
                  <a:lnTo>
                    <a:pt x="37985" y="21031"/>
                  </a:lnTo>
                  <a:lnTo>
                    <a:pt x="37769" y="20535"/>
                  </a:lnTo>
                  <a:lnTo>
                    <a:pt x="37757" y="18732"/>
                  </a:lnTo>
                  <a:lnTo>
                    <a:pt x="37960" y="18173"/>
                  </a:lnTo>
                  <a:lnTo>
                    <a:pt x="38252" y="17919"/>
                  </a:lnTo>
                  <a:lnTo>
                    <a:pt x="39370" y="17856"/>
                  </a:lnTo>
                  <a:lnTo>
                    <a:pt x="39725" y="18110"/>
                  </a:lnTo>
                  <a:lnTo>
                    <a:pt x="39966" y="18732"/>
                  </a:lnTo>
                  <a:lnTo>
                    <a:pt x="39966" y="17424"/>
                  </a:lnTo>
                  <a:lnTo>
                    <a:pt x="39522" y="17208"/>
                  </a:lnTo>
                  <a:lnTo>
                    <a:pt x="38684" y="17208"/>
                  </a:lnTo>
                  <a:lnTo>
                    <a:pt x="38392" y="17284"/>
                  </a:lnTo>
                  <a:lnTo>
                    <a:pt x="37947" y="17564"/>
                  </a:lnTo>
                  <a:lnTo>
                    <a:pt x="37782" y="17729"/>
                  </a:lnTo>
                  <a:lnTo>
                    <a:pt x="37642" y="17919"/>
                  </a:lnTo>
                  <a:lnTo>
                    <a:pt x="37642" y="17335"/>
                  </a:lnTo>
                  <a:lnTo>
                    <a:pt x="36906" y="17335"/>
                  </a:lnTo>
                  <a:lnTo>
                    <a:pt x="36906" y="23545"/>
                  </a:lnTo>
                  <a:lnTo>
                    <a:pt x="37655" y="23545"/>
                  </a:lnTo>
                  <a:lnTo>
                    <a:pt x="37655" y="21272"/>
                  </a:lnTo>
                  <a:lnTo>
                    <a:pt x="37820" y="21475"/>
                  </a:lnTo>
                  <a:lnTo>
                    <a:pt x="37973" y="21615"/>
                  </a:lnTo>
                  <a:lnTo>
                    <a:pt x="38328" y="21844"/>
                  </a:lnTo>
                  <a:lnTo>
                    <a:pt x="38620" y="21920"/>
                  </a:lnTo>
                  <a:lnTo>
                    <a:pt x="39382" y="21920"/>
                  </a:lnTo>
                  <a:lnTo>
                    <a:pt x="39751" y="21780"/>
                  </a:lnTo>
                  <a:lnTo>
                    <a:pt x="40576" y="21120"/>
                  </a:lnTo>
                  <a:lnTo>
                    <a:pt x="40792" y="20535"/>
                  </a:lnTo>
                  <a:lnTo>
                    <a:pt x="40830" y="18732"/>
                  </a:lnTo>
                  <a:close/>
                </a:path>
                <a:path w="124460" h="53975">
                  <a:moveTo>
                    <a:pt x="45720" y="36728"/>
                  </a:moveTo>
                  <a:lnTo>
                    <a:pt x="45364" y="36753"/>
                  </a:lnTo>
                  <a:lnTo>
                    <a:pt x="45224" y="35001"/>
                  </a:lnTo>
                  <a:lnTo>
                    <a:pt x="45135" y="33337"/>
                  </a:lnTo>
                  <a:lnTo>
                    <a:pt x="45059" y="33197"/>
                  </a:lnTo>
                  <a:lnTo>
                    <a:pt x="44475" y="32854"/>
                  </a:lnTo>
                  <a:lnTo>
                    <a:pt x="44475" y="35001"/>
                  </a:lnTo>
                  <a:lnTo>
                    <a:pt x="44475" y="36055"/>
                  </a:lnTo>
                  <a:lnTo>
                    <a:pt x="44272" y="36385"/>
                  </a:lnTo>
                  <a:lnTo>
                    <a:pt x="43599" y="36715"/>
                  </a:lnTo>
                  <a:lnTo>
                    <a:pt x="43345" y="36779"/>
                  </a:lnTo>
                  <a:lnTo>
                    <a:pt x="42875" y="36779"/>
                  </a:lnTo>
                  <a:lnTo>
                    <a:pt x="42748" y="36741"/>
                  </a:lnTo>
                  <a:lnTo>
                    <a:pt x="42519" y="36588"/>
                  </a:lnTo>
                  <a:lnTo>
                    <a:pt x="42405" y="35585"/>
                  </a:lnTo>
                  <a:lnTo>
                    <a:pt x="42773" y="35382"/>
                  </a:lnTo>
                  <a:lnTo>
                    <a:pt x="42976" y="35318"/>
                  </a:lnTo>
                  <a:lnTo>
                    <a:pt x="43840" y="35217"/>
                  </a:lnTo>
                  <a:lnTo>
                    <a:pt x="44259" y="35102"/>
                  </a:lnTo>
                  <a:lnTo>
                    <a:pt x="44475" y="35001"/>
                  </a:lnTo>
                  <a:lnTo>
                    <a:pt x="44475" y="32854"/>
                  </a:lnTo>
                  <a:lnTo>
                    <a:pt x="43980" y="32702"/>
                  </a:lnTo>
                  <a:lnTo>
                    <a:pt x="43014" y="32702"/>
                  </a:lnTo>
                  <a:lnTo>
                    <a:pt x="41732" y="34175"/>
                  </a:lnTo>
                  <a:lnTo>
                    <a:pt x="42430" y="34175"/>
                  </a:lnTo>
                  <a:lnTo>
                    <a:pt x="42519" y="33769"/>
                  </a:lnTo>
                  <a:lnTo>
                    <a:pt x="42773" y="33439"/>
                  </a:lnTo>
                  <a:lnTo>
                    <a:pt x="43053" y="33337"/>
                  </a:lnTo>
                  <a:lnTo>
                    <a:pt x="43776" y="33337"/>
                  </a:lnTo>
                  <a:lnTo>
                    <a:pt x="44043" y="33388"/>
                  </a:lnTo>
                  <a:lnTo>
                    <a:pt x="44399" y="33616"/>
                  </a:lnTo>
                  <a:lnTo>
                    <a:pt x="44386" y="34467"/>
                  </a:lnTo>
                  <a:lnTo>
                    <a:pt x="42481" y="34772"/>
                  </a:lnTo>
                  <a:lnTo>
                    <a:pt x="42151" y="34912"/>
                  </a:lnTo>
                  <a:lnTo>
                    <a:pt x="41630" y="35382"/>
                  </a:lnTo>
                  <a:lnTo>
                    <a:pt x="41732" y="36880"/>
                  </a:lnTo>
                  <a:lnTo>
                    <a:pt x="42138" y="37274"/>
                  </a:lnTo>
                  <a:lnTo>
                    <a:pt x="42494" y="37414"/>
                  </a:lnTo>
                  <a:lnTo>
                    <a:pt x="43256" y="37414"/>
                  </a:lnTo>
                  <a:lnTo>
                    <a:pt x="43573" y="37338"/>
                  </a:lnTo>
                  <a:lnTo>
                    <a:pt x="44145" y="37045"/>
                  </a:lnTo>
                  <a:lnTo>
                    <a:pt x="44361" y="36880"/>
                  </a:lnTo>
                  <a:lnTo>
                    <a:pt x="44513" y="36677"/>
                  </a:lnTo>
                  <a:lnTo>
                    <a:pt x="44615" y="37045"/>
                  </a:lnTo>
                  <a:lnTo>
                    <a:pt x="44754" y="37274"/>
                  </a:lnTo>
                  <a:lnTo>
                    <a:pt x="44945" y="37363"/>
                  </a:lnTo>
                  <a:lnTo>
                    <a:pt x="45313" y="37363"/>
                  </a:lnTo>
                  <a:lnTo>
                    <a:pt x="45694" y="37287"/>
                  </a:lnTo>
                  <a:lnTo>
                    <a:pt x="45720" y="36753"/>
                  </a:lnTo>
                  <a:close/>
                </a:path>
                <a:path w="124460" h="53975">
                  <a:moveTo>
                    <a:pt x="45720" y="21234"/>
                  </a:moveTo>
                  <a:lnTo>
                    <a:pt x="45364" y="21259"/>
                  </a:lnTo>
                  <a:lnTo>
                    <a:pt x="45224" y="19494"/>
                  </a:lnTo>
                  <a:lnTo>
                    <a:pt x="45135" y="17830"/>
                  </a:lnTo>
                  <a:lnTo>
                    <a:pt x="45059" y="17703"/>
                  </a:lnTo>
                  <a:lnTo>
                    <a:pt x="44475" y="17360"/>
                  </a:lnTo>
                  <a:lnTo>
                    <a:pt x="44475" y="19494"/>
                  </a:lnTo>
                  <a:lnTo>
                    <a:pt x="44475" y="20561"/>
                  </a:lnTo>
                  <a:lnTo>
                    <a:pt x="44272" y="20891"/>
                  </a:lnTo>
                  <a:lnTo>
                    <a:pt x="43599" y="21221"/>
                  </a:lnTo>
                  <a:lnTo>
                    <a:pt x="43345" y="21285"/>
                  </a:lnTo>
                  <a:lnTo>
                    <a:pt x="42875" y="21285"/>
                  </a:lnTo>
                  <a:lnTo>
                    <a:pt x="42748" y="21247"/>
                  </a:lnTo>
                  <a:lnTo>
                    <a:pt x="42519" y="21094"/>
                  </a:lnTo>
                  <a:lnTo>
                    <a:pt x="42405" y="20091"/>
                  </a:lnTo>
                  <a:lnTo>
                    <a:pt x="42773" y="19875"/>
                  </a:lnTo>
                  <a:lnTo>
                    <a:pt x="42976" y="19824"/>
                  </a:lnTo>
                  <a:lnTo>
                    <a:pt x="43840" y="19710"/>
                  </a:lnTo>
                  <a:lnTo>
                    <a:pt x="44259" y="19608"/>
                  </a:lnTo>
                  <a:lnTo>
                    <a:pt x="44475" y="19494"/>
                  </a:lnTo>
                  <a:lnTo>
                    <a:pt x="44475" y="17360"/>
                  </a:lnTo>
                  <a:lnTo>
                    <a:pt x="43980" y="17208"/>
                  </a:lnTo>
                  <a:lnTo>
                    <a:pt x="43014" y="17208"/>
                  </a:lnTo>
                  <a:lnTo>
                    <a:pt x="41732" y="18669"/>
                  </a:lnTo>
                  <a:lnTo>
                    <a:pt x="42430" y="18669"/>
                  </a:lnTo>
                  <a:lnTo>
                    <a:pt x="42519" y="18275"/>
                  </a:lnTo>
                  <a:lnTo>
                    <a:pt x="42773" y="17945"/>
                  </a:lnTo>
                  <a:lnTo>
                    <a:pt x="43053" y="17830"/>
                  </a:lnTo>
                  <a:lnTo>
                    <a:pt x="43776" y="17830"/>
                  </a:lnTo>
                  <a:lnTo>
                    <a:pt x="44043" y="17894"/>
                  </a:lnTo>
                  <a:lnTo>
                    <a:pt x="44399" y="18122"/>
                  </a:lnTo>
                  <a:lnTo>
                    <a:pt x="44386" y="18973"/>
                  </a:lnTo>
                  <a:lnTo>
                    <a:pt x="42481" y="19265"/>
                  </a:lnTo>
                  <a:lnTo>
                    <a:pt x="42151" y="19405"/>
                  </a:lnTo>
                  <a:lnTo>
                    <a:pt x="41630" y="19875"/>
                  </a:lnTo>
                  <a:lnTo>
                    <a:pt x="41732" y="21374"/>
                  </a:lnTo>
                  <a:lnTo>
                    <a:pt x="42138" y="21780"/>
                  </a:lnTo>
                  <a:lnTo>
                    <a:pt x="42494" y="21920"/>
                  </a:lnTo>
                  <a:lnTo>
                    <a:pt x="43256" y="21920"/>
                  </a:lnTo>
                  <a:lnTo>
                    <a:pt x="44513" y="21170"/>
                  </a:lnTo>
                  <a:lnTo>
                    <a:pt x="44615" y="21551"/>
                  </a:lnTo>
                  <a:lnTo>
                    <a:pt x="44754" y="21780"/>
                  </a:lnTo>
                  <a:lnTo>
                    <a:pt x="44945" y="21869"/>
                  </a:lnTo>
                  <a:lnTo>
                    <a:pt x="45313" y="21869"/>
                  </a:lnTo>
                  <a:lnTo>
                    <a:pt x="45694" y="21793"/>
                  </a:lnTo>
                  <a:lnTo>
                    <a:pt x="45720" y="21259"/>
                  </a:lnTo>
                  <a:close/>
                </a:path>
                <a:path w="124460" h="53975">
                  <a:moveTo>
                    <a:pt x="48615" y="46647"/>
                  </a:moveTo>
                  <a:lnTo>
                    <a:pt x="43662" y="46647"/>
                  </a:lnTo>
                  <a:lnTo>
                    <a:pt x="43662" y="47383"/>
                  </a:lnTo>
                  <a:lnTo>
                    <a:pt x="45720" y="47383"/>
                  </a:lnTo>
                  <a:lnTo>
                    <a:pt x="45720" y="52768"/>
                  </a:lnTo>
                  <a:lnTo>
                    <a:pt x="46558" y="52768"/>
                  </a:lnTo>
                  <a:lnTo>
                    <a:pt x="46558" y="47383"/>
                  </a:lnTo>
                  <a:lnTo>
                    <a:pt x="48615" y="47383"/>
                  </a:lnTo>
                  <a:lnTo>
                    <a:pt x="48615" y="46647"/>
                  </a:lnTo>
                  <a:close/>
                </a:path>
                <a:path w="124460" h="53975">
                  <a:moveTo>
                    <a:pt x="49860" y="35560"/>
                  </a:moveTo>
                  <a:lnTo>
                    <a:pt x="49707" y="35267"/>
                  </a:lnTo>
                  <a:lnTo>
                    <a:pt x="49237" y="34950"/>
                  </a:lnTo>
                  <a:lnTo>
                    <a:pt x="48869" y="34823"/>
                  </a:lnTo>
                  <a:lnTo>
                    <a:pt x="47625" y="34518"/>
                  </a:lnTo>
                  <a:lnTo>
                    <a:pt x="47459" y="34455"/>
                  </a:lnTo>
                  <a:lnTo>
                    <a:pt x="47155" y="34277"/>
                  </a:lnTo>
                  <a:lnTo>
                    <a:pt x="47066" y="34112"/>
                  </a:lnTo>
                  <a:lnTo>
                    <a:pt x="47066" y="33743"/>
                  </a:lnTo>
                  <a:lnTo>
                    <a:pt x="47129" y="33604"/>
                  </a:lnTo>
                  <a:lnTo>
                    <a:pt x="47434" y="33388"/>
                  </a:lnTo>
                  <a:lnTo>
                    <a:pt x="47637" y="33337"/>
                  </a:lnTo>
                  <a:lnTo>
                    <a:pt x="48348" y="33337"/>
                  </a:lnTo>
                  <a:lnTo>
                    <a:pt x="48996" y="34086"/>
                  </a:lnTo>
                  <a:lnTo>
                    <a:pt x="49707" y="34086"/>
                  </a:lnTo>
                  <a:lnTo>
                    <a:pt x="49707" y="33807"/>
                  </a:lnTo>
                  <a:lnTo>
                    <a:pt x="49618" y="33540"/>
                  </a:lnTo>
                  <a:lnTo>
                    <a:pt x="49136" y="32893"/>
                  </a:lnTo>
                  <a:lnTo>
                    <a:pt x="48653" y="32689"/>
                  </a:lnTo>
                  <a:lnTo>
                    <a:pt x="47472" y="32689"/>
                  </a:lnTo>
                  <a:lnTo>
                    <a:pt x="47066" y="32829"/>
                  </a:lnTo>
                  <a:lnTo>
                    <a:pt x="46456" y="33337"/>
                  </a:lnTo>
                  <a:lnTo>
                    <a:pt x="46304" y="33680"/>
                  </a:lnTo>
                  <a:lnTo>
                    <a:pt x="46304" y="34467"/>
                  </a:lnTo>
                  <a:lnTo>
                    <a:pt x="46456" y="34747"/>
                  </a:lnTo>
                  <a:lnTo>
                    <a:pt x="46964" y="35064"/>
                  </a:lnTo>
                  <a:lnTo>
                    <a:pt x="47244" y="35166"/>
                  </a:lnTo>
                  <a:lnTo>
                    <a:pt x="48539" y="35496"/>
                  </a:lnTo>
                  <a:lnTo>
                    <a:pt x="48755" y="35560"/>
                  </a:lnTo>
                  <a:lnTo>
                    <a:pt x="49034" y="35725"/>
                  </a:lnTo>
                  <a:lnTo>
                    <a:pt x="49110" y="35877"/>
                  </a:lnTo>
                  <a:lnTo>
                    <a:pt x="49110" y="36322"/>
                  </a:lnTo>
                  <a:lnTo>
                    <a:pt x="49009" y="36499"/>
                  </a:lnTo>
                  <a:lnTo>
                    <a:pt x="48590" y="36741"/>
                  </a:lnTo>
                  <a:lnTo>
                    <a:pt x="48336" y="36804"/>
                  </a:lnTo>
                  <a:lnTo>
                    <a:pt x="47599" y="36804"/>
                  </a:lnTo>
                  <a:lnTo>
                    <a:pt x="47269" y="36690"/>
                  </a:lnTo>
                  <a:lnTo>
                    <a:pt x="46977" y="36309"/>
                  </a:lnTo>
                  <a:lnTo>
                    <a:pt x="46913" y="36118"/>
                  </a:lnTo>
                  <a:lnTo>
                    <a:pt x="46901" y="35864"/>
                  </a:lnTo>
                  <a:lnTo>
                    <a:pt x="46177" y="35864"/>
                  </a:lnTo>
                  <a:lnTo>
                    <a:pt x="46189" y="36309"/>
                  </a:lnTo>
                  <a:lnTo>
                    <a:pt x="46342" y="36690"/>
                  </a:lnTo>
                  <a:lnTo>
                    <a:pt x="46901" y="37287"/>
                  </a:lnTo>
                  <a:lnTo>
                    <a:pt x="47371" y="37439"/>
                  </a:lnTo>
                  <a:lnTo>
                    <a:pt x="48641" y="37439"/>
                  </a:lnTo>
                  <a:lnTo>
                    <a:pt x="49110" y="37287"/>
                  </a:lnTo>
                  <a:lnTo>
                    <a:pt x="49707" y="36715"/>
                  </a:lnTo>
                  <a:lnTo>
                    <a:pt x="49860" y="36372"/>
                  </a:lnTo>
                  <a:lnTo>
                    <a:pt x="49860" y="35560"/>
                  </a:lnTo>
                  <a:close/>
                </a:path>
                <a:path w="124460" h="53975">
                  <a:moveTo>
                    <a:pt x="49860" y="20066"/>
                  </a:moveTo>
                  <a:lnTo>
                    <a:pt x="49707" y="19773"/>
                  </a:lnTo>
                  <a:lnTo>
                    <a:pt x="49237" y="19456"/>
                  </a:lnTo>
                  <a:lnTo>
                    <a:pt x="48869" y="19329"/>
                  </a:lnTo>
                  <a:lnTo>
                    <a:pt x="47625" y="19024"/>
                  </a:lnTo>
                  <a:lnTo>
                    <a:pt x="47459" y="18961"/>
                  </a:lnTo>
                  <a:lnTo>
                    <a:pt x="47155" y="18783"/>
                  </a:lnTo>
                  <a:lnTo>
                    <a:pt x="47066" y="18618"/>
                  </a:lnTo>
                  <a:lnTo>
                    <a:pt x="47066" y="18249"/>
                  </a:lnTo>
                  <a:lnTo>
                    <a:pt x="47129" y="18110"/>
                  </a:lnTo>
                  <a:lnTo>
                    <a:pt x="47434" y="17894"/>
                  </a:lnTo>
                  <a:lnTo>
                    <a:pt x="47637" y="17830"/>
                  </a:lnTo>
                  <a:lnTo>
                    <a:pt x="48348" y="17830"/>
                  </a:lnTo>
                  <a:lnTo>
                    <a:pt x="48996" y="18592"/>
                  </a:lnTo>
                  <a:lnTo>
                    <a:pt x="49707" y="18592"/>
                  </a:lnTo>
                  <a:lnTo>
                    <a:pt x="49707" y="18300"/>
                  </a:lnTo>
                  <a:lnTo>
                    <a:pt x="49618" y="18034"/>
                  </a:lnTo>
                  <a:lnTo>
                    <a:pt x="49136" y="17386"/>
                  </a:lnTo>
                  <a:lnTo>
                    <a:pt x="48653" y="17195"/>
                  </a:lnTo>
                  <a:lnTo>
                    <a:pt x="47472" y="17195"/>
                  </a:lnTo>
                  <a:lnTo>
                    <a:pt x="47066" y="17322"/>
                  </a:lnTo>
                  <a:lnTo>
                    <a:pt x="46456" y="17843"/>
                  </a:lnTo>
                  <a:lnTo>
                    <a:pt x="46304" y="18186"/>
                  </a:lnTo>
                  <a:lnTo>
                    <a:pt x="46304" y="18961"/>
                  </a:lnTo>
                  <a:lnTo>
                    <a:pt x="46456" y="19253"/>
                  </a:lnTo>
                  <a:lnTo>
                    <a:pt x="46964" y="19570"/>
                  </a:lnTo>
                  <a:lnTo>
                    <a:pt x="47244" y="19672"/>
                  </a:lnTo>
                  <a:lnTo>
                    <a:pt x="48539" y="20002"/>
                  </a:lnTo>
                  <a:lnTo>
                    <a:pt x="48755" y="20066"/>
                  </a:lnTo>
                  <a:lnTo>
                    <a:pt x="49034" y="20231"/>
                  </a:lnTo>
                  <a:lnTo>
                    <a:pt x="49110" y="20370"/>
                  </a:lnTo>
                  <a:lnTo>
                    <a:pt x="49110" y="20815"/>
                  </a:lnTo>
                  <a:lnTo>
                    <a:pt x="49009" y="21005"/>
                  </a:lnTo>
                  <a:lnTo>
                    <a:pt x="48590" y="21247"/>
                  </a:lnTo>
                  <a:lnTo>
                    <a:pt x="48336" y="21310"/>
                  </a:lnTo>
                  <a:lnTo>
                    <a:pt x="47599" y="21310"/>
                  </a:lnTo>
                  <a:lnTo>
                    <a:pt x="47269" y="21183"/>
                  </a:lnTo>
                  <a:lnTo>
                    <a:pt x="46977" y="20815"/>
                  </a:lnTo>
                  <a:lnTo>
                    <a:pt x="46913" y="20624"/>
                  </a:lnTo>
                  <a:lnTo>
                    <a:pt x="46901" y="20370"/>
                  </a:lnTo>
                  <a:lnTo>
                    <a:pt x="46177" y="20370"/>
                  </a:lnTo>
                  <a:lnTo>
                    <a:pt x="46189" y="20815"/>
                  </a:lnTo>
                  <a:lnTo>
                    <a:pt x="46342" y="21183"/>
                  </a:lnTo>
                  <a:lnTo>
                    <a:pt x="46901" y="21793"/>
                  </a:lnTo>
                  <a:lnTo>
                    <a:pt x="47371" y="21945"/>
                  </a:lnTo>
                  <a:lnTo>
                    <a:pt x="48641" y="21945"/>
                  </a:lnTo>
                  <a:lnTo>
                    <a:pt x="49110" y="21793"/>
                  </a:lnTo>
                  <a:lnTo>
                    <a:pt x="49707" y="21221"/>
                  </a:lnTo>
                  <a:lnTo>
                    <a:pt x="49860" y="20878"/>
                  </a:lnTo>
                  <a:lnTo>
                    <a:pt x="49860" y="20066"/>
                  </a:lnTo>
                  <a:close/>
                </a:path>
                <a:path w="124460" h="53975">
                  <a:moveTo>
                    <a:pt x="50393" y="46647"/>
                  </a:moveTo>
                  <a:lnTo>
                    <a:pt x="49568" y="46647"/>
                  </a:lnTo>
                  <a:lnTo>
                    <a:pt x="49568" y="52768"/>
                  </a:lnTo>
                  <a:lnTo>
                    <a:pt x="50393" y="52768"/>
                  </a:lnTo>
                  <a:lnTo>
                    <a:pt x="50393" y="46647"/>
                  </a:lnTo>
                  <a:close/>
                </a:path>
                <a:path w="124460" h="53975">
                  <a:moveTo>
                    <a:pt x="54114" y="35560"/>
                  </a:moveTo>
                  <a:lnTo>
                    <a:pt x="53975" y="35267"/>
                  </a:lnTo>
                  <a:lnTo>
                    <a:pt x="53492" y="34950"/>
                  </a:lnTo>
                  <a:lnTo>
                    <a:pt x="53136" y="34823"/>
                  </a:lnTo>
                  <a:lnTo>
                    <a:pt x="51892" y="34518"/>
                  </a:lnTo>
                  <a:lnTo>
                    <a:pt x="51727" y="34455"/>
                  </a:lnTo>
                  <a:lnTo>
                    <a:pt x="51422" y="34277"/>
                  </a:lnTo>
                  <a:lnTo>
                    <a:pt x="51320" y="34112"/>
                  </a:lnTo>
                  <a:lnTo>
                    <a:pt x="51320" y="33743"/>
                  </a:lnTo>
                  <a:lnTo>
                    <a:pt x="51396" y="33604"/>
                  </a:lnTo>
                  <a:lnTo>
                    <a:pt x="51689" y="33388"/>
                  </a:lnTo>
                  <a:lnTo>
                    <a:pt x="51904" y="33337"/>
                  </a:lnTo>
                  <a:lnTo>
                    <a:pt x="52603" y="33337"/>
                  </a:lnTo>
                  <a:lnTo>
                    <a:pt x="53263" y="34086"/>
                  </a:lnTo>
                  <a:lnTo>
                    <a:pt x="53962" y="34086"/>
                  </a:lnTo>
                  <a:lnTo>
                    <a:pt x="53975" y="33807"/>
                  </a:lnTo>
                  <a:lnTo>
                    <a:pt x="53886" y="33540"/>
                  </a:lnTo>
                  <a:lnTo>
                    <a:pt x="53403" y="32893"/>
                  </a:lnTo>
                  <a:lnTo>
                    <a:pt x="52920" y="32689"/>
                  </a:lnTo>
                  <a:lnTo>
                    <a:pt x="51727" y="32689"/>
                  </a:lnTo>
                  <a:lnTo>
                    <a:pt x="51320" y="32829"/>
                  </a:lnTo>
                  <a:lnTo>
                    <a:pt x="50711" y="33337"/>
                  </a:lnTo>
                  <a:lnTo>
                    <a:pt x="50558" y="33680"/>
                  </a:lnTo>
                  <a:lnTo>
                    <a:pt x="50558" y="34467"/>
                  </a:lnTo>
                  <a:lnTo>
                    <a:pt x="50723" y="34747"/>
                  </a:lnTo>
                  <a:lnTo>
                    <a:pt x="51231" y="35064"/>
                  </a:lnTo>
                  <a:lnTo>
                    <a:pt x="51511" y="35166"/>
                  </a:lnTo>
                  <a:lnTo>
                    <a:pt x="52806" y="35496"/>
                  </a:lnTo>
                  <a:lnTo>
                    <a:pt x="53009" y="35560"/>
                  </a:lnTo>
                  <a:lnTo>
                    <a:pt x="53289" y="35725"/>
                  </a:lnTo>
                  <a:lnTo>
                    <a:pt x="53378" y="35877"/>
                  </a:lnTo>
                  <a:lnTo>
                    <a:pt x="53378" y="36322"/>
                  </a:lnTo>
                  <a:lnTo>
                    <a:pt x="53276" y="36499"/>
                  </a:lnTo>
                  <a:lnTo>
                    <a:pt x="52844" y="36741"/>
                  </a:lnTo>
                  <a:lnTo>
                    <a:pt x="52603" y="36804"/>
                  </a:lnTo>
                  <a:lnTo>
                    <a:pt x="51866" y="36804"/>
                  </a:lnTo>
                  <a:lnTo>
                    <a:pt x="51536" y="36690"/>
                  </a:lnTo>
                  <a:lnTo>
                    <a:pt x="51244" y="36309"/>
                  </a:lnTo>
                  <a:lnTo>
                    <a:pt x="51181" y="36118"/>
                  </a:lnTo>
                  <a:lnTo>
                    <a:pt x="51155" y="35864"/>
                  </a:lnTo>
                  <a:lnTo>
                    <a:pt x="50431" y="35864"/>
                  </a:lnTo>
                  <a:lnTo>
                    <a:pt x="50457" y="36309"/>
                  </a:lnTo>
                  <a:lnTo>
                    <a:pt x="50609" y="36690"/>
                  </a:lnTo>
                  <a:lnTo>
                    <a:pt x="51155" y="37287"/>
                  </a:lnTo>
                  <a:lnTo>
                    <a:pt x="51625" y="37439"/>
                  </a:lnTo>
                  <a:lnTo>
                    <a:pt x="52908" y="37439"/>
                  </a:lnTo>
                  <a:lnTo>
                    <a:pt x="53365" y="37287"/>
                  </a:lnTo>
                  <a:lnTo>
                    <a:pt x="53962" y="36715"/>
                  </a:lnTo>
                  <a:lnTo>
                    <a:pt x="54114" y="36372"/>
                  </a:lnTo>
                  <a:lnTo>
                    <a:pt x="54114" y="35560"/>
                  </a:lnTo>
                  <a:close/>
                </a:path>
                <a:path w="124460" h="53975">
                  <a:moveTo>
                    <a:pt x="54114" y="20066"/>
                  </a:moveTo>
                  <a:lnTo>
                    <a:pt x="53975" y="19773"/>
                  </a:lnTo>
                  <a:lnTo>
                    <a:pt x="53492" y="19456"/>
                  </a:lnTo>
                  <a:lnTo>
                    <a:pt x="53136" y="19329"/>
                  </a:lnTo>
                  <a:lnTo>
                    <a:pt x="51892" y="19024"/>
                  </a:lnTo>
                  <a:lnTo>
                    <a:pt x="51727" y="18961"/>
                  </a:lnTo>
                  <a:lnTo>
                    <a:pt x="51422" y="18783"/>
                  </a:lnTo>
                  <a:lnTo>
                    <a:pt x="51320" y="18618"/>
                  </a:lnTo>
                  <a:lnTo>
                    <a:pt x="51320" y="18249"/>
                  </a:lnTo>
                  <a:lnTo>
                    <a:pt x="51396" y="18110"/>
                  </a:lnTo>
                  <a:lnTo>
                    <a:pt x="51689" y="17894"/>
                  </a:lnTo>
                  <a:lnTo>
                    <a:pt x="51904" y="17830"/>
                  </a:lnTo>
                  <a:lnTo>
                    <a:pt x="52603" y="17830"/>
                  </a:lnTo>
                  <a:lnTo>
                    <a:pt x="52908" y="17932"/>
                  </a:lnTo>
                  <a:lnTo>
                    <a:pt x="53073" y="18135"/>
                  </a:lnTo>
                  <a:lnTo>
                    <a:pt x="53187" y="18275"/>
                  </a:lnTo>
                  <a:lnTo>
                    <a:pt x="53238" y="18427"/>
                  </a:lnTo>
                  <a:lnTo>
                    <a:pt x="53263" y="18592"/>
                  </a:lnTo>
                  <a:lnTo>
                    <a:pt x="53962" y="18592"/>
                  </a:lnTo>
                  <a:lnTo>
                    <a:pt x="53975" y="18300"/>
                  </a:lnTo>
                  <a:lnTo>
                    <a:pt x="53886" y="18034"/>
                  </a:lnTo>
                  <a:lnTo>
                    <a:pt x="53403" y="17386"/>
                  </a:lnTo>
                  <a:lnTo>
                    <a:pt x="52920" y="17195"/>
                  </a:lnTo>
                  <a:lnTo>
                    <a:pt x="51727" y="17195"/>
                  </a:lnTo>
                  <a:lnTo>
                    <a:pt x="51320" y="17322"/>
                  </a:lnTo>
                  <a:lnTo>
                    <a:pt x="50711" y="17843"/>
                  </a:lnTo>
                  <a:lnTo>
                    <a:pt x="50558" y="18186"/>
                  </a:lnTo>
                  <a:lnTo>
                    <a:pt x="50558" y="18961"/>
                  </a:lnTo>
                  <a:lnTo>
                    <a:pt x="50723" y="19253"/>
                  </a:lnTo>
                  <a:lnTo>
                    <a:pt x="51231" y="19570"/>
                  </a:lnTo>
                  <a:lnTo>
                    <a:pt x="51511" y="19672"/>
                  </a:lnTo>
                  <a:lnTo>
                    <a:pt x="52806" y="20002"/>
                  </a:lnTo>
                  <a:lnTo>
                    <a:pt x="53009" y="20066"/>
                  </a:lnTo>
                  <a:lnTo>
                    <a:pt x="53289" y="20231"/>
                  </a:lnTo>
                  <a:lnTo>
                    <a:pt x="53378" y="20370"/>
                  </a:lnTo>
                  <a:lnTo>
                    <a:pt x="53378" y="20815"/>
                  </a:lnTo>
                  <a:lnTo>
                    <a:pt x="53276" y="21005"/>
                  </a:lnTo>
                  <a:lnTo>
                    <a:pt x="52844" y="21247"/>
                  </a:lnTo>
                  <a:lnTo>
                    <a:pt x="52603" y="21310"/>
                  </a:lnTo>
                  <a:lnTo>
                    <a:pt x="51866" y="21310"/>
                  </a:lnTo>
                  <a:lnTo>
                    <a:pt x="51536" y="21183"/>
                  </a:lnTo>
                  <a:lnTo>
                    <a:pt x="51244" y="20815"/>
                  </a:lnTo>
                  <a:lnTo>
                    <a:pt x="51181" y="20624"/>
                  </a:lnTo>
                  <a:lnTo>
                    <a:pt x="51155" y="20370"/>
                  </a:lnTo>
                  <a:lnTo>
                    <a:pt x="50431" y="20370"/>
                  </a:lnTo>
                  <a:lnTo>
                    <a:pt x="50457" y="20815"/>
                  </a:lnTo>
                  <a:lnTo>
                    <a:pt x="50609" y="21183"/>
                  </a:lnTo>
                  <a:lnTo>
                    <a:pt x="51155" y="21793"/>
                  </a:lnTo>
                  <a:lnTo>
                    <a:pt x="51625" y="21945"/>
                  </a:lnTo>
                  <a:lnTo>
                    <a:pt x="52908" y="21945"/>
                  </a:lnTo>
                  <a:lnTo>
                    <a:pt x="53365" y="21793"/>
                  </a:lnTo>
                  <a:lnTo>
                    <a:pt x="53962" y="21221"/>
                  </a:lnTo>
                  <a:lnTo>
                    <a:pt x="54114" y="20878"/>
                  </a:lnTo>
                  <a:lnTo>
                    <a:pt x="54114" y="20066"/>
                  </a:lnTo>
                  <a:close/>
                </a:path>
                <a:path w="124460" h="53975">
                  <a:moveTo>
                    <a:pt x="59169" y="37909"/>
                  </a:moveTo>
                  <a:lnTo>
                    <a:pt x="54419" y="37909"/>
                  </a:lnTo>
                  <a:lnTo>
                    <a:pt x="54419" y="38328"/>
                  </a:lnTo>
                  <a:lnTo>
                    <a:pt x="59169" y="38328"/>
                  </a:lnTo>
                  <a:lnTo>
                    <a:pt x="59169" y="37909"/>
                  </a:lnTo>
                  <a:close/>
                </a:path>
                <a:path w="124460" h="53975">
                  <a:moveTo>
                    <a:pt x="60426" y="17310"/>
                  </a:moveTo>
                  <a:lnTo>
                    <a:pt x="59677" y="17310"/>
                  </a:lnTo>
                  <a:lnTo>
                    <a:pt x="58762" y="20802"/>
                  </a:lnTo>
                  <a:lnTo>
                    <a:pt x="57886" y="17310"/>
                  </a:lnTo>
                  <a:lnTo>
                    <a:pt x="57048" y="17310"/>
                  </a:lnTo>
                  <a:lnTo>
                    <a:pt x="56172" y="20828"/>
                  </a:lnTo>
                  <a:lnTo>
                    <a:pt x="55321" y="17310"/>
                  </a:lnTo>
                  <a:lnTo>
                    <a:pt x="54495" y="17310"/>
                  </a:lnTo>
                  <a:lnTo>
                    <a:pt x="55791" y="21767"/>
                  </a:lnTo>
                  <a:lnTo>
                    <a:pt x="56565" y="21767"/>
                  </a:lnTo>
                  <a:lnTo>
                    <a:pt x="57442" y="18326"/>
                  </a:lnTo>
                  <a:lnTo>
                    <a:pt x="58343" y="21767"/>
                  </a:lnTo>
                  <a:lnTo>
                    <a:pt x="59131" y="21767"/>
                  </a:lnTo>
                  <a:lnTo>
                    <a:pt x="60426" y="17310"/>
                  </a:lnTo>
                  <a:close/>
                </a:path>
                <a:path w="124460" h="53975">
                  <a:moveTo>
                    <a:pt x="61328" y="32804"/>
                  </a:moveTo>
                  <a:lnTo>
                    <a:pt x="60629" y="32804"/>
                  </a:lnTo>
                  <a:lnTo>
                    <a:pt x="60629" y="31559"/>
                  </a:lnTo>
                  <a:lnTo>
                    <a:pt x="59867" y="31559"/>
                  </a:lnTo>
                  <a:lnTo>
                    <a:pt x="59867" y="32804"/>
                  </a:lnTo>
                  <a:lnTo>
                    <a:pt x="59258" y="32804"/>
                  </a:lnTo>
                  <a:lnTo>
                    <a:pt x="59258" y="33426"/>
                  </a:lnTo>
                  <a:lnTo>
                    <a:pt x="59867" y="33426"/>
                  </a:lnTo>
                  <a:lnTo>
                    <a:pt x="59867" y="36652"/>
                  </a:lnTo>
                  <a:lnTo>
                    <a:pt x="59931" y="36893"/>
                  </a:lnTo>
                  <a:lnTo>
                    <a:pt x="60172" y="37249"/>
                  </a:lnTo>
                  <a:lnTo>
                    <a:pt x="60413" y="37338"/>
                  </a:lnTo>
                  <a:lnTo>
                    <a:pt x="60871" y="37338"/>
                  </a:lnTo>
                  <a:lnTo>
                    <a:pt x="61252" y="37287"/>
                  </a:lnTo>
                  <a:lnTo>
                    <a:pt x="61328" y="36677"/>
                  </a:lnTo>
                  <a:lnTo>
                    <a:pt x="60934" y="36690"/>
                  </a:lnTo>
                  <a:lnTo>
                    <a:pt x="60680" y="36588"/>
                  </a:lnTo>
                  <a:lnTo>
                    <a:pt x="60629" y="33426"/>
                  </a:lnTo>
                  <a:lnTo>
                    <a:pt x="61328" y="33426"/>
                  </a:lnTo>
                  <a:lnTo>
                    <a:pt x="61328" y="32804"/>
                  </a:lnTo>
                  <a:close/>
                </a:path>
                <a:path w="124460" h="53975">
                  <a:moveTo>
                    <a:pt x="62852" y="32829"/>
                  </a:moveTo>
                  <a:lnTo>
                    <a:pt x="62077" y="32829"/>
                  </a:lnTo>
                  <a:lnTo>
                    <a:pt x="62077" y="37261"/>
                  </a:lnTo>
                  <a:lnTo>
                    <a:pt x="62852" y="37261"/>
                  </a:lnTo>
                  <a:lnTo>
                    <a:pt x="62852" y="32829"/>
                  </a:lnTo>
                  <a:close/>
                </a:path>
                <a:path w="124460" h="53975">
                  <a:moveTo>
                    <a:pt x="62852" y="31153"/>
                  </a:moveTo>
                  <a:lnTo>
                    <a:pt x="62077" y="31153"/>
                  </a:lnTo>
                  <a:lnTo>
                    <a:pt x="62077" y="32004"/>
                  </a:lnTo>
                  <a:lnTo>
                    <a:pt x="62852" y="32004"/>
                  </a:lnTo>
                  <a:lnTo>
                    <a:pt x="62852" y="31153"/>
                  </a:lnTo>
                  <a:close/>
                </a:path>
                <a:path w="124460" h="53975">
                  <a:moveTo>
                    <a:pt x="64731" y="165"/>
                  </a:moveTo>
                  <a:lnTo>
                    <a:pt x="59766" y="165"/>
                  </a:lnTo>
                  <a:lnTo>
                    <a:pt x="59766" y="889"/>
                  </a:lnTo>
                  <a:lnTo>
                    <a:pt x="61836" y="889"/>
                  </a:lnTo>
                  <a:lnTo>
                    <a:pt x="61836" y="6273"/>
                  </a:lnTo>
                  <a:lnTo>
                    <a:pt x="62674" y="6273"/>
                  </a:lnTo>
                  <a:lnTo>
                    <a:pt x="62674" y="889"/>
                  </a:lnTo>
                  <a:lnTo>
                    <a:pt x="64731" y="889"/>
                  </a:lnTo>
                  <a:lnTo>
                    <a:pt x="64731" y="165"/>
                  </a:lnTo>
                  <a:close/>
                </a:path>
                <a:path w="124460" h="53975">
                  <a:moveTo>
                    <a:pt x="64985" y="18707"/>
                  </a:moveTo>
                  <a:lnTo>
                    <a:pt x="64782" y="18135"/>
                  </a:lnTo>
                  <a:lnTo>
                    <a:pt x="64465" y="17830"/>
                  </a:lnTo>
                  <a:lnTo>
                    <a:pt x="64122" y="17513"/>
                  </a:lnTo>
                  <a:lnTo>
                    <a:pt x="64122" y="18707"/>
                  </a:lnTo>
                  <a:lnTo>
                    <a:pt x="64033" y="20497"/>
                  </a:lnTo>
                  <a:lnTo>
                    <a:pt x="63741" y="21094"/>
                  </a:lnTo>
                  <a:lnTo>
                    <a:pt x="63398" y="21285"/>
                  </a:lnTo>
                  <a:lnTo>
                    <a:pt x="62445" y="21285"/>
                  </a:lnTo>
                  <a:lnTo>
                    <a:pt x="62115" y="21132"/>
                  </a:lnTo>
                  <a:lnTo>
                    <a:pt x="61696" y="20497"/>
                  </a:lnTo>
                  <a:lnTo>
                    <a:pt x="61709" y="18707"/>
                  </a:lnTo>
                  <a:lnTo>
                    <a:pt x="62115" y="18008"/>
                  </a:lnTo>
                  <a:lnTo>
                    <a:pt x="62445" y="17830"/>
                  </a:lnTo>
                  <a:lnTo>
                    <a:pt x="63423" y="17830"/>
                  </a:lnTo>
                  <a:lnTo>
                    <a:pt x="63728" y="18008"/>
                  </a:lnTo>
                  <a:lnTo>
                    <a:pt x="63830" y="18135"/>
                  </a:lnTo>
                  <a:lnTo>
                    <a:pt x="64122" y="18707"/>
                  </a:lnTo>
                  <a:lnTo>
                    <a:pt x="64122" y="17513"/>
                  </a:lnTo>
                  <a:lnTo>
                    <a:pt x="63982" y="17373"/>
                  </a:lnTo>
                  <a:lnTo>
                    <a:pt x="63500" y="17183"/>
                  </a:lnTo>
                  <a:lnTo>
                    <a:pt x="62293" y="17183"/>
                  </a:lnTo>
                  <a:lnTo>
                    <a:pt x="61772" y="17411"/>
                  </a:lnTo>
                  <a:lnTo>
                    <a:pt x="61023" y="18288"/>
                  </a:lnTo>
                  <a:lnTo>
                    <a:pt x="60883" y="18707"/>
                  </a:lnTo>
                  <a:lnTo>
                    <a:pt x="61010" y="20891"/>
                  </a:lnTo>
                  <a:lnTo>
                    <a:pt x="61734" y="21729"/>
                  </a:lnTo>
                  <a:lnTo>
                    <a:pt x="62217" y="21932"/>
                  </a:lnTo>
                  <a:lnTo>
                    <a:pt x="63563" y="21932"/>
                  </a:lnTo>
                  <a:lnTo>
                    <a:pt x="64109" y="21704"/>
                  </a:lnTo>
                  <a:lnTo>
                    <a:pt x="64414" y="21285"/>
                  </a:lnTo>
                  <a:lnTo>
                    <a:pt x="64808" y="20764"/>
                  </a:lnTo>
                  <a:lnTo>
                    <a:pt x="64884" y="20497"/>
                  </a:lnTo>
                  <a:lnTo>
                    <a:pt x="64985" y="18707"/>
                  </a:lnTo>
                  <a:close/>
                </a:path>
                <a:path w="124460" h="53975">
                  <a:moveTo>
                    <a:pt x="66509" y="165"/>
                  </a:moveTo>
                  <a:lnTo>
                    <a:pt x="65671" y="165"/>
                  </a:lnTo>
                  <a:lnTo>
                    <a:pt x="65671" y="6273"/>
                  </a:lnTo>
                  <a:lnTo>
                    <a:pt x="66509" y="6273"/>
                  </a:lnTo>
                  <a:lnTo>
                    <a:pt x="66509" y="165"/>
                  </a:lnTo>
                  <a:close/>
                </a:path>
                <a:path w="124460" h="53975">
                  <a:moveTo>
                    <a:pt x="68059" y="17233"/>
                  </a:moveTo>
                  <a:lnTo>
                    <a:pt x="67830" y="17208"/>
                  </a:lnTo>
                  <a:lnTo>
                    <a:pt x="67525" y="17208"/>
                  </a:lnTo>
                  <a:lnTo>
                    <a:pt x="67259" y="17322"/>
                  </a:lnTo>
                  <a:lnTo>
                    <a:pt x="66802" y="17754"/>
                  </a:lnTo>
                  <a:lnTo>
                    <a:pt x="66662" y="17932"/>
                  </a:lnTo>
                  <a:lnTo>
                    <a:pt x="66598" y="18084"/>
                  </a:lnTo>
                  <a:lnTo>
                    <a:pt x="66598" y="17310"/>
                  </a:lnTo>
                  <a:lnTo>
                    <a:pt x="65887" y="17310"/>
                  </a:lnTo>
                  <a:lnTo>
                    <a:pt x="65887" y="21767"/>
                  </a:lnTo>
                  <a:lnTo>
                    <a:pt x="66636" y="21767"/>
                  </a:lnTo>
                  <a:lnTo>
                    <a:pt x="66636" y="18897"/>
                  </a:lnTo>
                  <a:lnTo>
                    <a:pt x="66738" y="18605"/>
                  </a:lnTo>
                  <a:lnTo>
                    <a:pt x="67144" y="18122"/>
                  </a:lnTo>
                  <a:lnTo>
                    <a:pt x="67437" y="18008"/>
                  </a:lnTo>
                  <a:lnTo>
                    <a:pt x="67818" y="18008"/>
                  </a:lnTo>
                  <a:lnTo>
                    <a:pt x="68059" y="18021"/>
                  </a:lnTo>
                  <a:lnTo>
                    <a:pt x="68059" y="17233"/>
                  </a:lnTo>
                  <a:close/>
                </a:path>
                <a:path w="124460" h="53975">
                  <a:moveTo>
                    <a:pt x="69977" y="33909"/>
                  </a:moveTo>
                  <a:lnTo>
                    <a:pt x="69913" y="33591"/>
                  </a:lnTo>
                  <a:lnTo>
                    <a:pt x="69583" y="32931"/>
                  </a:lnTo>
                  <a:lnTo>
                    <a:pt x="69176" y="32702"/>
                  </a:lnTo>
                  <a:lnTo>
                    <a:pt x="68300" y="32702"/>
                  </a:lnTo>
                  <a:lnTo>
                    <a:pt x="68046" y="32766"/>
                  </a:lnTo>
                  <a:lnTo>
                    <a:pt x="67589" y="32994"/>
                  </a:lnTo>
                  <a:lnTo>
                    <a:pt x="67398" y="33172"/>
                  </a:lnTo>
                  <a:lnTo>
                    <a:pt x="67233" y="33413"/>
                  </a:lnTo>
                  <a:lnTo>
                    <a:pt x="67132" y="33223"/>
                  </a:lnTo>
                  <a:lnTo>
                    <a:pt x="67017" y="33070"/>
                  </a:lnTo>
                  <a:lnTo>
                    <a:pt x="66687" y="32804"/>
                  </a:lnTo>
                  <a:lnTo>
                    <a:pt x="66395" y="32702"/>
                  </a:lnTo>
                  <a:lnTo>
                    <a:pt x="65722" y="32702"/>
                  </a:lnTo>
                  <a:lnTo>
                    <a:pt x="65443" y="32791"/>
                  </a:lnTo>
                  <a:lnTo>
                    <a:pt x="65062" y="33070"/>
                  </a:lnTo>
                  <a:lnTo>
                    <a:pt x="64897" y="33223"/>
                  </a:lnTo>
                  <a:lnTo>
                    <a:pt x="64719" y="33439"/>
                  </a:lnTo>
                  <a:lnTo>
                    <a:pt x="64719" y="32804"/>
                  </a:lnTo>
                  <a:lnTo>
                    <a:pt x="63982" y="32804"/>
                  </a:lnTo>
                  <a:lnTo>
                    <a:pt x="63982" y="37261"/>
                  </a:lnTo>
                  <a:lnTo>
                    <a:pt x="64719" y="37261"/>
                  </a:lnTo>
                  <a:lnTo>
                    <a:pt x="64719" y="34328"/>
                  </a:lnTo>
                  <a:lnTo>
                    <a:pt x="64846" y="33934"/>
                  </a:lnTo>
                  <a:lnTo>
                    <a:pt x="65303" y="33489"/>
                  </a:lnTo>
                  <a:lnTo>
                    <a:pt x="65557" y="33388"/>
                  </a:lnTo>
                  <a:lnTo>
                    <a:pt x="66154" y="33388"/>
                  </a:lnTo>
                  <a:lnTo>
                    <a:pt x="66370" y="33489"/>
                  </a:lnTo>
                  <a:lnTo>
                    <a:pt x="66560" y="33832"/>
                  </a:lnTo>
                  <a:lnTo>
                    <a:pt x="66586" y="34048"/>
                  </a:lnTo>
                  <a:lnTo>
                    <a:pt x="66586" y="37261"/>
                  </a:lnTo>
                  <a:lnTo>
                    <a:pt x="67348" y="37261"/>
                  </a:lnTo>
                  <a:lnTo>
                    <a:pt x="67348" y="34213"/>
                  </a:lnTo>
                  <a:lnTo>
                    <a:pt x="67462" y="33883"/>
                  </a:lnTo>
                  <a:lnTo>
                    <a:pt x="67881" y="33489"/>
                  </a:lnTo>
                  <a:lnTo>
                    <a:pt x="68135" y="33388"/>
                  </a:lnTo>
                  <a:lnTo>
                    <a:pt x="68643" y="33388"/>
                  </a:lnTo>
                  <a:lnTo>
                    <a:pt x="68821" y="33451"/>
                  </a:lnTo>
                  <a:lnTo>
                    <a:pt x="69126" y="33667"/>
                  </a:lnTo>
                  <a:lnTo>
                    <a:pt x="69189" y="33870"/>
                  </a:lnTo>
                  <a:lnTo>
                    <a:pt x="69189" y="37261"/>
                  </a:lnTo>
                  <a:lnTo>
                    <a:pt x="69977" y="37261"/>
                  </a:lnTo>
                  <a:lnTo>
                    <a:pt x="69977" y="33909"/>
                  </a:lnTo>
                  <a:close/>
                </a:path>
                <a:path w="124460" h="53975">
                  <a:moveTo>
                    <a:pt x="72339" y="15633"/>
                  </a:moveTo>
                  <a:lnTo>
                    <a:pt x="71628" y="15633"/>
                  </a:lnTo>
                  <a:lnTo>
                    <a:pt x="71628" y="17894"/>
                  </a:lnTo>
                  <a:lnTo>
                    <a:pt x="71539" y="18567"/>
                  </a:lnTo>
                  <a:lnTo>
                    <a:pt x="71539" y="20523"/>
                  </a:lnTo>
                  <a:lnTo>
                    <a:pt x="71094" y="21107"/>
                  </a:lnTo>
                  <a:lnTo>
                    <a:pt x="70802" y="21272"/>
                  </a:lnTo>
                  <a:lnTo>
                    <a:pt x="70015" y="21272"/>
                  </a:lnTo>
                  <a:lnTo>
                    <a:pt x="69697" y="21107"/>
                  </a:lnTo>
                  <a:lnTo>
                    <a:pt x="69316" y="20523"/>
                  </a:lnTo>
                  <a:lnTo>
                    <a:pt x="69303" y="18605"/>
                  </a:lnTo>
                  <a:lnTo>
                    <a:pt x="69773" y="18034"/>
                  </a:lnTo>
                  <a:lnTo>
                    <a:pt x="70078" y="17894"/>
                  </a:lnTo>
                  <a:lnTo>
                    <a:pt x="70789" y="17894"/>
                  </a:lnTo>
                  <a:lnTo>
                    <a:pt x="71069" y="18021"/>
                  </a:lnTo>
                  <a:lnTo>
                    <a:pt x="71539" y="18567"/>
                  </a:lnTo>
                  <a:lnTo>
                    <a:pt x="71539" y="17792"/>
                  </a:lnTo>
                  <a:lnTo>
                    <a:pt x="71310" y="17526"/>
                  </a:lnTo>
                  <a:lnTo>
                    <a:pt x="70929" y="17310"/>
                  </a:lnTo>
                  <a:lnTo>
                    <a:pt x="70650" y="17233"/>
                  </a:lnTo>
                  <a:lnTo>
                    <a:pt x="69697" y="17233"/>
                  </a:lnTo>
                  <a:lnTo>
                    <a:pt x="69265" y="17449"/>
                  </a:lnTo>
                  <a:lnTo>
                    <a:pt x="68554" y="18427"/>
                  </a:lnTo>
                  <a:lnTo>
                    <a:pt x="68503" y="18605"/>
                  </a:lnTo>
                  <a:lnTo>
                    <a:pt x="68580" y="20878"/>
                  </a:lnTo>
                  <a:lnTo>
                    <a:pt x="69303" y="21717"/>
                  </a:lnTo>
                  <a:lnTo>
                    <a:pt x="69723" y="21932"/>
                  </a:lnTo>
                  <a:lnTo>
                    <a:pt x="70535" y="21932"/>
                  </a:lnTo>
                  <a:lnTo>
                    <a:pt x="71666" y="21145"/>
                  </a:lnTo>
                  <a:lnTo>
                    <a:pt x="71666" y="21767"/>
                  </a:lnTo>
                  <a:lnTo>
                    <a:pt x="72339" y="21767"/>
                  </a:lnTo>
                  <a:lnTo>
                    <a:pt x="72339" y="21145"/>
                  </a:lnTo>
                  <a:lnTo>
                    <a:pt x="72339" y="15633"/>
                  </a:lnTo>
                  <a:close/>
                </a:path>
                <a:path w="124460" h="53975">
                  <a:moveTo>
                    <a:pt x="72707" y="165"/>
                  </a:moveTo>
                  <a:lnTo>
                    <a:pt x="71920" y="165"/>
                  </a:lnTo>
                  <a:lnTo>
                    <a:pt x="71920" y="5118"/>
                  </a:lnTo>
                  <a:lnTo>
                    <a:pt x="68834" y="165"/>
                  </a:lnTo>
                  <a:lnTo>
                    <a:pt x="67856" y="165"/>
                  </a:lnTo>
                  <a:lnTo>
                    <a:pt x="67856" y="6273"/>
                  </a:lnTo>
                  <a:lnTo>
                    <a:pt x="68643" y="6273"/>
                  </a:lnTo>
                  <a:lnTo>
                    <a:pt x="68643" y="1333"/>
                  </a:lnTo>
                  <a:lnTo>
                    <a:pt x="71780" y="6273"/>
                  </a:lnTo>
                  <a:lnTo>
                    <a:pt x="72707" y="6273"/>
                  </a:lnTo>
                  <a:lnTo>
                    <a:pt x="72707" y="165"/>
                  </a:lnTo>
                  <a:close/>
                </a:path>
                <a:path w="124460" h="53975">
                  <a:moveTo>
                    <a:pt x="74904" y="35280"/>
                  </a:moveTo>
                  <a:lnTo>
                    <a:pt x="74129" y="33070"/>
                  </a:lnTo>
                  <a:lnTo>
                    <a:pt x="74129" y="34683"/>
                  </a:lnTo>
                  <a:lnTo>
                    <a:pt x="71653" y="34683"/>
                  </a:lnTo>
                  <a:lnTo>
                    <a:pt x="71666" y="34353"/>
                  </a:lnTo>
                  <a:lnTo>
                    <a:pt x="71793" y="33985"/>
                  </a:lnTo>
                  <a:lnTo>
                    <a:pt x="72263" y="33489"/>
                  </a:lnTo>
                  <a:lnTo>
                    <a:pt x="72542" y="33362"/>
                  </a:lnTo>
                  <a:lnTo>
                    <a:pt x="73367" y="33362"/>
                  </a:lnTo>
                  <a:lnTo>
                    <a:pt x="73710" y="33540"/>
                  </a:lnTo>
                  <a:lnTo>
                    <a:pt x="73964" y="33997"/>
                  </a:lnTo>
                  <a:lnTo>
                    <a:pt x="74079" y="34302"/>
                  </a:lnTo>
                  <a:lnTo>
                    <a:pt x="74129" y="34683"/>
                  </a:lnTo>
                  <a:lnTo>
                    <a:pt x="74129" y="33070"/>
                  </a:lnTo>
                  <a:lnTo>
                    <a:pt x="73558" y="32778"/>
                  </a:lnTo>
                  <a:lnTo>
                    <a:pt x="73253" y="32702"/>
                  </a:lnTo>
                  <a:lnTo>
                    <a:pt x="72301" y="32702"/>
                  </a:lnTo>
                  <a:lnTo>
                    <a:pt x="71793" y="32931"/>
                  </a:lnTo>
                  <a:lnTo>
                    <a:pt x="71018" y="33832"/>
                  </a:lnTo>
                  <a:lnTo>
                    <a:pt x="70929" y="34099"/>
                  </a:lnTo>
                  <a:lnTo>
                    <a:pt x="71018" y="36423"/>
                  </a:lnTo>
                  <a:lnTo>
                    <a:pt x="71793" y="37223"/>
                  </a:lnTo>
                  <a:lnTo>
                    <a:pt x="72263" y="37426"/>
                  </a:lnTo>
                  <a:lnTo>
                    <a:pt x="73037" y="37426"/>
                  </a:lnTo>
                  <a:lnTo>
                    <a:pt x="74841" y="35864"/>
                  </a:lnTo>
                  <a:lnTo>
                    <a:pt x="74104" y="35864"/>
                  </a:lnTo>
                  <a:lnTo>
                    <a:pt x="74028" y="36093"/>
                  </a:lnTo>
                  <a:lnTo>
                    <a:pt x="73952" y="36245"/>
                  </a:lnTo>
                  <a:lnTo>
                    <a:pt x="73583" y="36652"/>
                  </a:lnTo>
                  <a:lnTo>
                    <a:pt x="73266" y="36779"/>
                  </a:lnTo>
                  <a:lnTo>
                    <a:pt x="72466" y="36779"/>
                  </a:lnTo>
                  <a:lnTo>
                    <a:pt x="72174" y="36652"/>
                  </a:lnTo>
                  <a:lnTo>
                    <a:pt x="71755" y="36093"/>
                  </a:lnTo>
                  <a:lnTo>
                    <a:pt x="71628" y="35280"/>
                  </a:lnTo>
                  <a:lnTo>
                    <a:pt x="74904" y="35280"/>
                  </a:lnTo>
                  <a:close/>
                </a:path>
                <a:path w="124460" h="53975">
                  <a:moveTo>
                    <a:pt x="78981" y="165"/>
                  </a:moveTo>
                  <a:lnTo>
                    <a:pt x="78016" y="165"/>
                  </a:lnTo>
                  <a:lnTo>
                    <a:pt x="76263" y="3098"/>
                  </a:lnTo>
                  <a:lnTo>
                    <a:pt x="74498" y="165"/>
                  </a:lnTo>
                  <a:lnTo>
                    <a:pt x="73533" y="165"/>
                  </a:lnTo>
                  <a:lnTo>
                    <a:pt x="75844" y="3822"/>
                  </a:lnTo>
                  <a:lnTo>
                    <a:pt x="75844" y="6273"/>
                  </a:lnTo>
                  <a:lnTo>
                    <a:pt x="76682" y="6273"/>
                  </a:lnTo>
                  <a:lnTo>
                    <a:pt x="76682" y="3822"/>
                  </a:lnTo>
                  <a:lnTo>
                    <a:pt x="78981" y="165"/>
                  </a:lnTo>
                  <a:close/>
                </a:path>
                <a:path w="124460" h="53975">
                  <a:moveTo>
                    <a:pt x="80365" y="15659"/>
                  </a:moveTo>
                  <a:lnTo>
                    <a:pt x="75412" y="15659"/>
                  </a:lnTo>
                  <a:lnTo>
                    <a:pt x="75412" y="16383"/>
                  </a:lnTo>
                  <a:lnTo>
                    <a:pt x="77470" y="16383"/>
                  </a:lnTo>
                  <a:lnTo>
                    <a:pt x="77470" y="21767"/>
                  </a:lnTo>
                  <a:lnTo>
                    <a:pt x="78308" y="21767"/>
                  </a:lnTo>
                  <a:lnTo>
                    <a:pt x="78308" y="16383"/>
                  </a:lnTo>
                  <a:lnTo>
                    <a:pt x="80365" y="16383"/>
                  </a:lnTo>
                  <a:lnTo>
                    <a:pt x="80365" y="15659"/>
                  </a:lnTo>
                  <a:close/>
                </a:path>
                <a:path w="124460" h="53975">
                  <a:moveTo>
                    <a:pt x="82143" y="15659"/>
                  </a:moveTo>
                  <a:lnTo>
                    <a:pt x="81318" y="15659"/>
                  </a:lnTo>
                  <a:lnTo>
                    <a:pt x="81318" y="21767"/>
                  </a:lnTo>
                  <a:lnTo>
                    <a:pt x="82143" y="21767"/>
                  </a:lnTo>
                  <a:lnTo>
                    <a:pt x="82143" y="15659"/>
                  </a:lnTo>
                  <a:close/>
                </a:path>
                <a:path w="124460" h="53975">
                  <a:moveTo>
                    <a:pt x="82867" y="34696"/>
                  </a:moveTo>
                  <a:lnTo>
                    <a:pt x="82600" y="34404"/>
                  </a:lnTo>
                  <a:lnTo>
                    <a:pt x="82410" y="34226"/>
                  </a:lnTo>
                  <a:lnTo>
                    <a:pt x="82181" y="34099"/>
                  </a:lnTo>
                  <a:lnTo>
                    <a:pt x="82156" y="35001"/>
                  </a:lnTo>
                  <a:lnTo>
                    <a:pt x="82080" y="35928"/>
                  </a:lnTo>
                  <a:lnTo>
                    <a:pt x="81724" y="36410"/>
                  </a:lnTo>
                  <a:lnTo>
                    <a:pt x="81368" y="36550"/>
                  </a:lnTo>
                  <a:lnTo>
                    <a:pt x="79082" y="36550"/>
                  </a:lnTo>
                  <a:lnTo>
                    <a:pt x="79082" y="34404"/>
                  </a:lnTo>
                  <a:lnTo>
                    <a:pt x="81064" y="34404"/>
                  </a:lnTo>
                  <a:lnTo>
                    <a:pt x="81343" y="34455"/>
                  </a:lnTo>
                  <a:lnTo>
                    <a:pt x="81953" y="34696"/>
                  </a:lnTo>
                  <a:lnTo>
                    <a:pt x="82156" y="35001"/>
                  </a:lnTo>
                  <a:lnTo>
                    <a:pt x="82156" y="34099"/>
                  </a:lnTo>
                  <a:lnTo>
                    <a:pt x="81864" y="33972"/>
                  </a:lnTo>
                  <a:lnTo>
                    <a:pt x="82080" y="33870"/>
                  </a:lnTo>
                  <a:lnTo>
                    <a:pt x="82257" y="33743"/>
                  </a:lnTo>
                  <a:lnTo>
                    <a:pt x="82511" y="33439"/>
                  </a:lnTo>
                  <a:lnTo>
                    <a:pt x="82600" y="32042"/>
                  </a:lnTo>
                  <a:lnTo>
                    <a:pt x="82448" y="31838"/>
                  </a:lnTo>
                  <a:lnTo>
                    <a:pt x="82118" y="31369"/>
                  </a:lnTo>
                  <a:lnTo>
                    <a:pt x="81838" y="31254"/>
                  </a:lnTo>
                  <a:lnTo>
                    <a:pt x="81838" y="32334"/>
                  </a:lnTo>
                  <a:lnTo>
                    <a:pt x="81737" y="33375"/>
                  </a:lnTo>
                  <a:lnTo>
                    <a:pt x="81203" y="33693"/>
                  </a:lnTo>
                  <a:lnTo>
                    <a:pt x="80924" y="33743"/>
                  </a:lnTo>
                  <a:lnTo>
                    <a:pt x="79082" y="33743"/>
                  </a:lnTo>
                  <a:lnTo>
                    <a:pt x="79082" y="31838"/>
                  </a:lnTo>
                  <a:lnTo>
                    <a:pt x="80911" y="31838"/>
                  </a:lnTo>
                  <a:lnTo>
                    <a:pt x="81191" y="31889"/>
                  </a:lnTo>
                  <a:lnTo>
                    <a:pt x="81699" y="32105"/>
                  </a:lnTo>
                  <a:lnTo>
                    <a:pt x="81838" y="32334"/>
                  </a:lnTo>
                  <a:lnTo>
                    <a:pt x="81838" y="31254"/>
                  </a:lnTo>
                  <a:lnTo>
                    <a:pt x="81610" y="31153"/>
                  </a:lnTo>
                  <a:lnTo>
                    <a:pt x="78270" y="31153"/>
                  </a:lnTo>
                  <a:lnTo>
                    <a:pt x="78270" y="37261"/>
                  </a:lnTo>
                  <a:lnTo>
                    <a:pt x="81661" y="37261"/>
                  </a:lnTo>
                  <a:lnTo>
                    <a:pt x="82245" y="37020"/>
                  </a:lnTo>
                  <a:lnTo>
                    <a:pt x="82600" y="36550"/>
                  </a:lnTo>
                  <a:lnTo>
                    <a:pt x="82854" y="36233"/>
                  </a:lnTo>
                  <a:lnTo>
                    <a:pt x="82867" y="34696"/>
                  </a:lnTo>
                  <a:close/>
                </a:path>
                <a:path w="124460" h="53975">
                  <a:moveTo>
                    <a:pt x="84277" y="3708"/>
                  </a:moveTo>
                  <a:lnTo>
                    <a:pt x="84010" y="3416"/>
                  </a:lnTo>
                  <a:lnTo>
                    <a:pt x="83820" y="3238"/>
                  </a:lnTo>
                  <a:lnTo>
                    <a:pt x="83591" y="3111"/>
                  </a:lnTo>
                  <a:lnTo>
                    <a:pt x="83566" y="4013"/>
                  </a:lnTo>
                  <a:lnTo>
                    <a:pt x="83489" y="4940"/>
                  </a:lnTo>
                  <a:lnTo>
                    <a:pt x="83146" y="5422"/>
                  </a:lnTo>
                  <a:lnTo>
                    <a:pt x="82778" y="5562"/>
                  </a:lnTo>
                  <a:lnTo>
                    <a:pt x="80492" y="5562"/>
                  </a:lnTo>
                  <a:lnTo>
                    <a:pt x="80492" y="3416"/>
                  </a:lnTo>
                  <a:lnTo>
                    <a:pt x="82473" y="3416"/>
                  </a:lnTo>
                  <a:lnTo>
                    <a:pt x="82753" y="3467"/>
                  </a:lnTo>
                  <a:lnTo>
                    <a:pt x="83362" y="3708"/>
                  </a:lnTo>
                  <a:lnTo>
                    <a:pt x="83566" y="4013"/>
                  </a:lnTo>
                  <a:lnTo>
                    <a:pt x="83566" y="3111"/>
                  </a:lnTo>
                  <a:lnTo>
                    <a:pt x="83273" y="2984"/>
                  </a:lnTo>
                  <a:lnTo>
                    <a:pt x="83489" y="2882"/>
                  </a:lnTo>
                  <a:lnTo>
                    <a:pt x="83667" y="2743"/>
                  </a:lnTo>
                  <a:lnTo>
                    <a:pt x="83921" y="2451"/>
                  </a:lnTo>
                  <a:lnTo>
                    <a:pt x="84010" y="1054"/>
                  </a:lnTo>
                  <a:lnTo>
                    <a:pt x="83858" y="850"/>
                  </a:lnTo>
                  <a:lnTo>
                    <a:pt x="83527" y="381"/>
                  </a:lnTo>
                  <a:lnTo>
                    <a:pt x="83248" y="266"/>
                  </a:lnTo>
                  <a:lnTo>
                    <a:pt x="83248" y="1346"/>
                  </a:lnTo>
                  <a:lnTo>
                    <a:pt x="83146" y="2374"/>
                  </a:lnTo>
                  <a:lnTo>
                    <a:pt x="82613" y="2705"/>
                  </a:lnTo>
                  <a:lnTo>
                    <a:pt x="82346" y="2743"/>
                  </a:lnTo>
                  <a:lnTo>
                    <a:pt x="80492" y="2743"/>
                  </a:lnTo>
                  <a:lnTo>
                    <a:pt x="80492" y="850"/>
                  </a:lnTo>
                  <a:lnTo>
                    <a:pt x="82321" y="850"/>
                  </a:lnTo>
                  <a:lnTo>
                    <a:pt x="82600" y="901"/>
                  </a:lnTo>
                  <a:lnTo>
                    <a:pt x="83108" y="1104"/>
                  </a:lnTo>
                  <a:lnTo>
                    <a:pt x="83248" y="1346"/>
                  </a:lnTo>
                  <a:lnTo>
                    <a:pt x="83248" y="266"/>
                  </a:lnTo>
                  <a:lnTo>
                    <a:pt x="83019" y="165"/>
                  </a:lnTo>
                  <a:lnTo>
                    <a:pt x="79679" y="165"/>
                  </a:lnTo>
                  <a:lnTo>
                    <a:pt x="79679" y="6273"/>
                  </a:lnTo>
                  <a:lnTo>
                    <a:pt x="83070" y="6273"/>
                  </a:lnTo>
                  <a:lnTo>
                    <a:pt x="83654" y="6032"/>
                  </a:lnTo>
                  <a:lnTo>
                    <a:pt x="84010" y="5562"/>
                  </a:lnTo>
                  <a:lnTo>
                    <a:pt x="84264" y="5245"/>
                  </a:lnTo>
                  <a:lnTo>
                    <a:pt x="84277" y="3708"/>
                  </a:lnTo>
                  <a:close/>
                </a:path>
                <a:path w="124460" h="53975">
                  <a:moveTo>
                    <a:pt x="84988" y="31153"/>
                  </a:moveTo>
                  <a:lnTo>
                    <a:pt x="84162" y="31153"/>
                  </a:lnTo>
                  <a:lnTo>
                    <a:pt x="84162" y="37261"/>
                  </a:lnTo>
                  <a:lnTo>
                    <a:pt x="84988" y="37261"/>
                  </a:lnTo>
                  <a:lnTo>
                    <a:pt x="84988" y="31153"/>
                  </a:lnTo>
                  <a:close/>
                </a:path>
                <a:path w="124460" h="53975">
                  <a:moveTo>
                    <a:pt x="88341" y="15659"/>
                  </a:moveTo>
                  <a:lnTo>
                    <a:pt x="87553" y="15659"/>
                  </a:lnTo>
                  <a:lnTo>
                    <a:pt x="87553" y="20612"/>
                  </a:lnTo>
                  <a:lnTo>
                    <a:pt x="84467" y="15659"/>
                  </a:lnTo>
                  <a:lnTo>
                    <a:pt x="83489" y="15659"/>
                  </a:lnTo>
                  <a:lnTo>
                    <a:pt x="83489" y="21767"/>
                  </a:lnTo>
                  <a:lnTo>
                    <a:pt x="84289" y="21767"/>
                  </a:lnTo>
                  <a:lnTo>
                    <a:pt x="84289" y="16814"/>
                  </a:lnTo>
                  <a:lnTo>
                    <a:pt x="87414" y="21767"/>
                  </a:lnTo>
                  <a:lnTo>
                    <a:pt x="88341" y="21767"/>
                  </a:lnTo>
                  <a:lnTo>
                    <a:pt x="88341" y="15659"/>
                  </a:lnTo>
                  <a:close/>
                </a:path>
                <a:path w="124460" h="53975">
                  <a:moveTo>
                    <a:pt x="89306" y="5549"/>
                  </a:moveTo>
                  <a:lnTo>
                    <a:pt x="86207" y="5549"/>
                  </a:lnTo>
                  <a:lnTo>
                    <a:pt x="86207" y="165"/>
                  </a:lnTo>
                  <a:lnTo>
                    <a:pt x="85382" y="165"/>
                  </a:lnTo>
                  <a:lnTo>
                    <a:pt x="85382" y="6273"/>
                  </a:lnTo>
                  <a:lnTo>
                    <a:pt x="89306" y="6273"/>
                  </a:lnTo>
                  <a:lnTo>
                    <a:pt x="89306" y="5549"/>
                  </a:lnTo>
                  <a:close/>
                </a:path>
                <a:path w="124460" h="53975">
                  <a:moveTo>
                    <a:pt x="91198" y="31153"/>
                  </a:moveTo>
                  <a:lnTo>
                    <a:pt x="90398" y="31153"/>
                  </a:lnTo>
                  <a:lnTo>
                    <a:pt x="90398" y="36106"/>
                  </a:lnTo>
                  <a:lnTo>
                    <a:pt x="87312" y="31153"/>
                  </a:lnTo>
                  <a:lnTo>
                    <a:pt x="86334" y="31153"/>
                  </a:lnTo>
                  <a:lnTo>
                    <a:pt x="86334" y="37261"/>
                  </a:lnTo>
                  <a:lnTo>
                    <a:pt x="87134" y="37261"/>
                  </a:lnTo>
                  <a:lnTo>
                    <a:pt x="87134" y="32321"/>
                  </a:lnTo>
                  <a:lnTo>
                    <a:pt x="90258" y="37261"/>
                  </a:lnTo>
                  <a:lnTo>
                    <a:pt x="91198" y="37261"/>
                  </a:lnTo>
                  <a:lnTo>
                    <a:pt x="91198" y="31153"/>
                  </a:lnTo>
                  <a:close/>
                </a:path>
                <a:path w="124460" h="53975">
                  <a:moveTo>
                    <a:pt x="94615" y="15659"/>
                  </a:moveTo>
                  <a:lnTo>
                    <a:pt x="93649" y="15659"/>
                  </a:lnTo>
                  <a:lnTo>
                    <a:pt x="91897" y="18592"/>
                  </a:lnTo>
                  <a:lnTo>
                    <a:pt x="90144" y="15659"/>
                  </a:lnTo>
                  <a:lnTo>
                    <a:pt x="89179" y="15659"/>
                  </a:lnTo>
                  <a:lnTo>
                    <a:pt x="91478" y="19304"/>
                  </a:lnTo>
                  <a:lnTo>
                    <a:pt x="91478" y="21767"/>
                  </a:lnTo>
                  <a:lnTo>
                    <a:pt x="92316" y="21767"/>
                  </a:lnTo>
                  <a:lnTo>
                    <a:pt x="92316" y="19304"/>
                  </a:lnTo>
                  <a:lnTo>
                    <a:pt x="94615" y="15659"/>
                  </a:lnTo>
                  <a:close/>
                </a:path>
                <a:path w="124460" h="53975">
                  <a:moveTo>
                    <a:pt x="95770" y="2273"/>
                  </a:moveTo>
                  <a:lnTo>
                    <a:pt x="95567" y="1574"/>
                  </a:lnTo>
                  <a:lnTo>
                    <a:pt x="94932" y="736"/>
                  </a:lnTo>
                  <a:lnTo>
                    <a:pt x="94869" y="2273"/>
                  </a:lnTo>
                  <a:lnTo>
                    <a:pt x="94754" y="4406"/>
                  </a:lnTo>
                  <a:lnTo>
                    <a:pt x="94107" y="5461"/>
                  </a:lnTo>
                  <a:lnTo>
                    <a:pt x="93573" y="5715"/>
                  </a:lnTo>
                  <a:lnTo>
                    <a:pt x="92075" y="5715"/>
                  </a:lnTo>
                  <a:lnTo>
                    <a:pt x="91617" y="5524"/>
                  </a:lnTo>
                  <a:lnTo>
                    <a:pt x="90830" y="4559"/>
                  </a:lnTo>
                  <a:lnTo>
                    <a:pt x="90716" y="2273"/>
                  </a:lnTo>
                  <a:lnTo>
                    <a:pt x="90855" y="1828"/>
                  </a:lnTo>
                  <a:lnTo>
                    <a:pt x="91655" y="952"/>
                  </a:lnTo>
                  <a:lnTo>
                    <a:pt x="92176" y="736"/>
                  </a:lnTo>
                  <a:lnTo>
                    <a:pt x="93459" y="736"/>
                  </a:lnTo>
                  <a:lnTo>
                    <a:pt x="93967" y="952"/>
                  </a:lnTo>
                  <a:lnTo>
                    <a:pt x="94729" y="1828"/>
                  </a:lnTo>
                  <a:lnTo>
                    <a:pt x="94869" y="2273"/>
                  </a:lnTo>
                  <a:lnTo>
                    <a:pt x="94869" y="660"/>
                  </a:lnTo>
                  <a:lnTo>
                    <a:pt x="94640" y="342"/>
                  </a:lnTo>
                  <a:lnTo>
                    <a:pt x="93840" y="0"/>
                  </a:lnTo>
                  <a:lnTo>
                    <a:pt x="91732" y="0"/>
                  </a:lnTo>
                  <a:lnTo>
                    <a:pt x="90944" y="368"/>
                  </a:lnTo>
                  <a:lnTo>
                    <a:pt x="90106" y="1574"/>
                  </a:lnTo>
                  <a:lnTo>
                    <a:pt x="89979" y="1816"/>
                  </a:lnTo>
                  <a:lnTo>
                    <a:pt x="89852" y="2273"/>
                  </a:lnTo>
                  <a:lnTo>
                    <a:pt x="89928" y="4559"/>
                  </a:lnTo>
                  <a:lnTo>
                    <a:pt x="90043" y="4927"/>
                  </a:lnTo>
                  <a:lnTo>
                    <a:pt x="90462" y="5461"/>
                  </a:lnTo>
                  <a:lnTo>
                    <a:pt x="91059" y="6146"/>
                  </a:lnTo>
                  <a:lnTo>
                    <a:pt x="91808" y="6464"/>
                  </a:lnTo>
                  <a:lnTo>
                    <a:pt x="93751" y="6464"/>
                  </a:lnTo>
                  <a:lnTo>
                    <a:pt x="94526" y="6096"/>
                  </a:lnTo>
                  <a:lnTo>
                    <a:pt x="94818" y="5715"/>
                  </a:lnTo>
                  <a:lnTo>
                    <a:pt x="95529" y="4787"/>
                  </a:lnTo>
                  <a:lnTo>
                    <a:pt x="95643" y="4406"/>
                  </a:lnTo>
                  <a:lnTo>
                    <a:pt x="95770" y="2273"/>
                  </a:lnTo>
                  <a:close/>
                </a:path>
                <a:path w="124460" h="53975">
                  <a:moveTo>
                    <a:pt x="97421" y="37261"/>
                  </a:moveTo>
                  <a:lnTo>
                    <a:pt x="96761" y="35433"/>
                  </a:lnTo>
                  <a:lnTo>
                    <a:pt x="96520" y="34759"/>
                  </a:lnTo>
                  <a:lnTo>
                    <a:pt x="95631" y="32321"/>
                  </a:lnTo>
                  <a:lnTo>
                    <a:pt x="95631" y="34759"/>
                  </a:lnTo>
                  <a:lnTo>
                    <a:pt x="93713" y="34759"/>
                  </a:lnTo>
                  <a:lnTo>
                    <a:pt x="94703" y="32067"/>
                  </a:lnTo>
                  <a:lnTo>
                    <a:pt x="95631" y="34759"/>
                  </a:lnTo>
                  <a:lnTo>
                    <a:pt x="95631" y="32321"/>
                  </a:lnTo>
                  <a:lnTo>
                    <a:pt x="95542" y="32067"/>
                  </a:lnTo>
                  <a:lnTo>
                    <a:pt x="95211" y="31153"/>
                  </a:lnTo>
                  <a:lnTo>
                    <a:pt x="94272" y="31153"/>
                  </a:lnTo>
                  <a:lnTo>
                    <a:pt x="91973" y="37261"/>
                  </a:lnTo>
                  <a:lnTo>
                    <a:pt x="92811" y="37261"/>
                  </a:lnTo>
                  <a:lnTo>
                    <a:pt x="93472" y="35433"/>
                  </a:lnTo>
                  <a:lnTo>
                    <a:pt x="95897" y="35433"/>
                  </a:lnTo>
                  <a:lnTo>
                    <a:pt x="96520" y="37261"/>
                  </a:lnTo>
                  <a:lnTo>
                    <a:pt x="97421" y="37261"/>
                  </a:lnTo>
                  <a:close/>
                </a:path>
                <a:path w="124460" h="53975">
                  <a:moveTo>
                    <a:pt x="99910" y="19202"/>
                  </a:moveTo>
                  <a:lnTo>
                    <a:pt x="99644" y="18910"/>
                  </a:lnTo>
                  <a:lnTo>
                    <a:pt x="99466" y="18732"/>
                  </a:lnTo>
                  <a:lnTo>
                    <a:pt x="99225" y="18592"/>
                  </a:lnTo>
                  <a:lnTo>
                    <a:pt x="99199" y="19507"/>
                  </a:lnTo>
                  <a:lnTo>
                    <a:pt x="99136" y="20434"/>
                  </a:lnTo>
                  <a:lnTo>
                    <a:pt x="98780" y="20916"/>
                  </a:lnTo>
                  <a:lnTo>
                    <a:pt x="98412" y="21056"/>
                  </a:lnTo>
                  <a:lnTo>
                    <a:pt x="96126" y="21056"/>
                  </a:lnTo>
                  <a:lnTo>
                    <a:pt x="96126" y="18910"/>
                  </a:lnTo>
                  <a:lnTo>
                    <a:pt x="98120" y="18910"/>
                  </a:lnTo>
                  <a:lnTo>
                    <a:pt x="98386" y="18961"/>
                  </a:lnTo>
                  <a:lnTo>
                    <a:pt x="98996" y="19202"/>
                  </a:lnTo>
                  <a:lnTo>
                    <a:pt x="99199" y="19507"/>
                  </a:lnTo>
                  <a:lnTo>
                    <a:pt x="99199" y="18592"/>
                  </a:lnTo>
                  <a:lnTo>
                    <a:pt x="98907" y="18478"/>
                  </a:lnTo>
                  <a:lnTo>
                    <a:pt x="99123" y="18364"/>
                  </a:lnTo>
                  <a:lnTo>
                    <a:pt x="99301" y="18237"/>
                  </a:lnTo>
                  <a:lnTo>
                    <a:pt x="99555" y="17945"/>
                  </a:lnTo>
                  <a:lnTo>
                    <a:pt x="99644" y="16548"/>
                  </a:lnTo>
                  <a:lnTo>
                    <a:pt x="99504" y="16344"/>
                  </a:lnTo>
                  <a:lnTo>
                    <a:pt x="99161" y="15875"/>
                  </a:lnTo>
                  <a:lnTo>
                    <a:pt x="98882" y="15760"/>
                  </a:lnTo>
                  <a:lnTo>
                    <a:pt x="98882" y="16840"/>
                  </a:lnTo>
                  <a:lnTo>
                    <a:pt x="98793" y="17868"/>
                  </a:lnTo>
                  <a:lnTo>
                    <a:pt x="98247" y="18186"/>
                  </a:lnTo>
                  <a:lnTo>
                    <a:pt x="97980" y="18237"/>
                  </a:lnTo>
                  <a:lnTo>
                    <a:pt x="96126" y="18237"/>
                  </a:lnTo>
                  <a:lnTo>
                    <a:pt x="96126" y="16344"/>
                  </a:lnTo>
                  <a:lnTo>
                    <a:pt x="97955" y="16344"/>
                  </a:lnTo>
                  <a:lnTo>
                    <a:pt x="98234" y="16383"/>
                  </a:lnTo>
                  <a:lnTo>
                    <a:pt x="98742" y="16598"/>
                  </a:lnTo>
                  <a:lnTo>
                    <a:pt x="98882" y="16840"/>
                  </a:lnTo>
                  <a:lnTo>
                    <a:pt x="98882" y="15760"/>
                  </a:lnTo>
                  <a:lnTo>
                    <a:pt x="98653" y="15659"/>
                  </a:lnTo>
                  <a:lnTo>
                    <a:pt x="95313" y="15659"/>
                  </a:lnTo>
                  <a:lnTo>
                    <a:pt x="95313" y="21767"/>
                  </a:lnTo>
                  <a:lnTo>
                    <a:pt x="98704" y="21767"/>
                  </a:lnTo>
                  <a:lnTo>
                    <a:pt x="99288" y="21526"/>
                  </a:lnTo>
                  <a:lnTo>
                    <a:pt x="99656" y="21056"/>
                  </a:lnTo>
                  <a:lnTo>
                    <a:pt x="99898" y="20739"/>
                  </a:lnTo>
                  <a:lnTo>
                    <a:pt x="99910" y="19202"/>
                  </a:lnTo>
                  <a:close/>
                </a:path>
                <a:path w="124460" h="53975">
                  <a:moveTo>
                    <a:pt x="101333" y="3708"/>
                  </a:moveTo>
                  <a:lnTo>
                    <a:pt x="101066" y="3416"/>
                  </a:lnTo>
                  <a:lnTo>
                    <a:pt x="100876" y="3238"/>
                  </a:lnTo>
                  <a:lnTo>
                    <a:pt x="100647" y="3111"/>
                  </a:lnTo>
                  <a:lnTo>
                    <a:pt x="100622" y="4013"/>
                  </a:lnTo>
                  <a:lnTo>
                    <a:pt x="100545" y="4940"/>
                  </a:lnTo>
                  <a:lnTo>
                    <a:pt x="100203" y="5422"/>
                  </a:lnTo>
                  <a:lnTo>
                    <a:pt x="99834" y="5562"/>
                  </a:lnTo>
                  <a:lnTo>
                    <a:pt x="97548" y="5562"/>
                  </a:lnTo>
                  <a:lnTo>
                    <a:pt x="97548" y="3416"/>
                  </a:lnTo>
                  <a:lnTo>
                    <a:pt x="99529" y="3416"/>
                  </a:lnTo>
                  <a:lnTo>
                    <a:pt x="99809" y="3467"/>
                  </a:lnTo>
                  <a:lnTo>
                    <a:pt x="100418" y="3708"/>
                  </a:lnTo>
                  <a:lnTo>
                    <a:pt x="100622" y="4013"/>
                  </a:lnTo>
                  <a:lnTo>
                    <a:pt x="100622" y="3111"/>
                  </a:lnTo>
                  <a:lnTo>
                    <a:pt x="100330" y="2984"/>
                  </a:lnTo>
                  <a:lnTo>
                    <a:pt x="100545" y="2882"/>
                  </a:lnTo>
                  <a:lnTo>
                    <a:pt x="100723" y="2743"/>
                  </a:lnTo>
                  <a:lnTo>
                    <a:pt x="100977" y="2451"/>
                  </a:lnTo>
                  <a:lnTo>
                    <a:pt x="101066" y="1054"/>
                  </a:lnTo>
                  <a:lnTo>
                    <a:pt x="100914" y="850"/>
                  </a:lnTo>
                  <a:lnTo>
                    <a:pt x="100584" y="381"/>
                  </a:lnTo>
                  <a:lnTo>
                    <a:pt x="100304" y="266"/>
                  </a:lnTo>
                  <a:lnTo>
                    <a:pt x="100304" y="1346"/>
                  </a:lnTo>
                  <a:lnTo>
                    <a:pt x="100203" y="2374"/>
                  </a:lnTo>
                  <a:lnTo>
                    <a:pt x="99669" y="2705"/>
                  </a:lnTo>
                  <a:lnTo>
                    <a:pt x="99390" y="2743"/>
                  </a:lnTo>
                  <a:lnTo>
                    <a:pt x="97548" y="2743"/>
                  </a:lnTo>
                  <a:lnTo>
                    <a:pt x="97548" y="850"/>
                  </a:lnTo>
                  <a:lnTo>
                    <a:pt x="99377" y="850"/>
                  </a:lnTo>
                  <a:lnTo>
                    <a:pt x="99656" y="901"/>
                  </a:lnTo>
                  <a:lnTo>
                    <a:pt x="100164" y="1104"/>
                  </a:lnTo>
                  <a:lnTo>
                    <a:pt x="100304" y="1346"/>
                  </a:lnTo>
                  <a:lnTo>
                    <a:pt x="100304" y="266"/>
                  </a:lnTo>
                  <a:lnTo>
                    <a:pt x="100076" y="165"/>
                  </a:lnTo>
                  <a:lnTo>
                    <a:pt x="96735" y="165"/>
                  </a:lnTo>
                  <a:lnTo>
                    <a:pt x="96735" y="6273"/>
                  </a:lnTo>
                  <a:lnTo>
                    <a:pt x="100126" y="6273"/>
                  </a:lnTo>
                  <a:lnTo>
                    <a:pt x="100711" y="6032"/>
                  </a:lnTo>
                  <a:lnTo>
                    <a:pt x="101066" y="5562"/>
                  </a:lnTo>
                  <a:lnTo>
                    <a:pt x="101320" y="5245"/>
                  </a:lnTo>
                  <a:lnTo>
                    <a:pt x="101333" y="3708"/>
                  </a:lnTo>
                  <a:close/>
                </a:path>
                <a:path w="124460" h="53975">
                  <a:moveTo>
                    <a:pt x="103352" y="37122"/>
                  </a:moveTo>
                  <a:lnTo>
                    <a:pt x="103225" y="37071"/>
                  </a:lnTo>
                  <a:lnTo>
                    <a:pt x="103035" y="36461"/>
                  </a:lnTo>
                  <a:lnTo>
                    <a:pt x="102920" y="34810"/>
                  </a:lnTo>
                  <a:lnTo>
                    <a:pt x="102806" y="34645"/>
                  </a:lnTo>
                  <a:lnTo>
                    <a:pt x="102679" y="34480"/>
                  </a:lnTo>
                  <a:lnTo>
                    <a:pt x="102501" y="34353"/>
                  </a:lnTo>
                  <a:lnTo>
                    <a:pt x="102260" y="34264"/>
                  </a:lnTo>
                  <a:lnTo>
                    <a:pt x="102527" y="34124"/>
                  </a:lnTo>
                  <a:lnTo>
                    <a:pt x="102730" y="33947"/>
                  </a:lnTo>
                  <a:lnTo>
                    <a:pt x="102984" y="33566"/>
                  </a:lnTo>
                  <a:lnTo>
                    <a:pt x="103009" y="31902"/>
                  </a:lnTo>
                  <a:lnTo>
                    <a:pt x="102831" y="31623"/>
                  </a:lnTo>
                  <a:lnTo>
                    <a:pt x="102285" y="31381"/>
                  </a:lnTo>
                  <a:lnTo>
                    <a:pt x="102285" y="32448"/>
                  </a:lnTo>
                  <a:lnTo>
                    <a:pt x="102171" y="33566"/>
                  </a:lnTo>
                  <a:lnTo>
                    <a:pt x="101714" y="33870"/>
                  </a:lnTo>
                  <a:lnTo>
                    <a:pt x="101409" y="33947"/>
                  </a:lnTo>
                  <a:lnTo>
                    <a:pt x="99098" y="33947"/>
                  </a:lnTo>
                  <a:lnTo>
                    <a:pt x="99098" y="31864"/>
                  </a:lnTo>
                  <a:lnTo>
                    <a:pt x="101409" y="31864"/>
                  </a:lnTo>
                  <a:lnTo>
                    <a:pt x="101638" y="31902"/>
                  </a:lnTo>
                  <a:lnTo>
                    <a:pt x="102120" y="32143"/>
                  </a:lnTo>
                  <a:lnTo>
                    <a:pt x="102285" y="32448"/>
                  </a:lnTo>
                  <a:lnTo>
                    <a:pt x="102285" y="31381"/>
                  </a:lnTo>
                  <a:lnTo>
                    <a:pt x="101955" y="31229"/>
                  </a:lnTo>
                  <a:lnTo>
                    <a:pt x="101574" y="31153"/>
                  </a:lnTo>
                  <a:lnTo>
                    <a:pt x="98272" y="31153"/>
                  </a:lnTo>
                  <a:lnTo>
                    <a:pt x="98272" y="37261"/>
                  </a:lnTo>
                  <a:lnTo>
                    <a:pt x="99098" y="37261"/>
                  </a:lnTo>
                  <a:lnTo>
                    <a:pt x="99098" y="34645"/>
                  </a:lnTo>
                  <a:lnTo>
                    <a:pt x="101333" y="34645"/>
                  </a:lnTo>
                  <a:lnTo>
                    <a:pt x="101574" y="34683"/>
                  </a:lnTo>
                  <a:lnTo>
                    <a:pt x="102019" y="34886"/>
                  </a:lnTo>
                  <a:lnTo>
                    <a:pt x="102108" y="35064"/>
                  </a:lnTo>
                  <a:lnTo>
                    <a:pt x="102235" y="36461"/>
                  </a:lnTo>
                  <a:lnTo>
                    <a:pt x="102336" y="37261"/>
                  </a:lnTo>
                  <a:lnTo>
                    <a:pt x="103352" y="37261"/>
                  </a:lnTo>
                  <a:lnTo>
                    <a:pt x="103352" y="37122"/>
                  </a:lnTo>
                  <a:close/>
                </a:path>
                <a:path w="124460" h="53975">
                  <a:moveTo>
                    <a:pt x="104940" y="21043"/>
                  </a:moveTo>
                  <a:lnTo>
                    <a:pt x="101841" y="21043"/>
                  </a:lnTo>
                  <a:lnTo>
                    <a:pt x="101841" y="15659"/>
                  </a:lnTo>
                  <a:lnTo>
                    <a:pt x="101015" y="15659"/>
                  </a:lnTo>
                  <a:lnTo>
                    <a:pt x="101015" y="21767"/>
                  </a:lnTo>
                  <a:lnTo>
                    <a:pt x="104940" y="21767"/>
                  </a:lnTo>
                  <a:lnTo>
                    <a:pt x="104940" y="21043"/>
                  </a:lnTo>
                  <a:close/>
                </a:path>
                <a:path w="124460" h="53975">
                  <a:moveTo>
                    <a:pt x="109308" y="31153"/>
                  </a:moveTo>
                  <a:lnTo>
                    <a:pt x="108343" y="31153"/>
                  </a:lnTo>
                  <a:lnTo>
                    <a:pt x="106578" y="34086"/>
                  </a:lnTo>
                  <a:lnTo>
                    <a:pt x="104825" y="31153"/>
                  </a:lnTo>
                  <a:lnTo>
                    <a:pt x="103860" y="31153"/>
                  </a:lnTo>
                  <a:lnTo>
                    <a:pt x="106172" y="34810"/>
                  </a:lnTo>
                  <a:lnTo>
                    <a:pt x="106172" y="37261"/>
                  </a:lnTo>
                  <a:lnTo>
                    <a:pt x="106997" y="37261"/>
                  </a:lnTo>
                  <a:lnTo>
                    <a:pt x="106997" y="34810"/>
                  </a:lnTo>
                  <a:lnTo>
                    <a:pt x="109308" y="31153"/>
                  </a:lnTo>
                  <a:close/>
                </a:path>
                <a:path w="124460" h="53975">
                  <a:moveTo>
                    <a:pt x="111404" y="17767"/>
                  </a:moveTo>
                  <a:lnTo>
                    <a:pt x="111201" y="17068"/>
                  </a:lnTo>
                  <a:lnTo>
                    <a:pt x="110566" y="16230"/>
                  </a:lnTo>
                  <a:lnTo>
                    <a:pt x="110515" y="17767"/>
                  </a:lnTo>
                  <a:lnTo>
                    <a:pt x="110388" y="19900"/>
                  </a:lnTo>
                  <a:lnTo>
                    <a:pt x="109740" y="20942"/>
                  </a:lnTo>
                  <a:lnTo>
                    <a:pt x="109207" y="21209"/>
                  </a:lnTo>
                  <a:lnTo>
                    <a:pt x="107708" y="21209"/>
                  </a:lnTo>
                  <a:lnTo>
                    <a:pt x="107251" y="21018"/>
                  </a:lnTo>
                  <a:lnTo>
                    <a:pt x="106464" y="20040"/>
                  </a:lnTo>
                  <a:lnTo>
                    <a:pt x="106362" y="17767"/>
                  </a:lnTo>
                  <a:lnTo>
                    <a:pt x="106489" y="17322"/>
                  </a:lnTo>
                  <a:lnTo>
                    <a:pt x="107302" y="16446"/>
                  </a:lnTo>
                  <a:lnTo>
                    <a:pt x="107810" y="16230"/>
                  </a:lnTo>
                  <a:lnTo>
                    <a:pt x="109093" y="16230"/>
                  </a:lnTo>
                  <a:lnTo>
                    <a:pt x="109601" y="16446"/>
                  </a:lnTo>
                  <a:lnTo>
                    <a:pt x="110363" y="17322"/>
                  </a:lnTo>
                  <a:lnTo>
                    <a:pt x="110515" y="17767"/>
                  </a:lnTo>
                  <a:lnTo>
                    <a:pt x="110515" y="16167"/>
                  </a:lnTo>
                  <a:lnTo>
                    <a:pt x="110274" y="15836"/>
                  </a:lnTo>
                  <a:lnTo>
                    <a:pt x="109474" y="15494"/>
                  </a:lnTo>
                  <a:lnTo>
                    <a:pt x="107365" y="15494"/>
                  </a:lnTo>
                  <a:lnTo>
                    <a:pt x="106591" y="15862"/>
                  </a:lnTo>
                  <a:lnTo>
                    <a:pt x="105740" y="17068"/>
                  </a:lnTo>
                  <a:lnTo>
                    <a:pt x="105613" y="17310"/>
                  </a:lnTo>
                  <a:lnTo>
                    <a:pt x="105486" y="17767"/>
                  </a:lnTo>
                  <a:lnTo>
                    <a:pt x="105562" y="20040"/>
                  </a:lnTo>
                  <a:lnTo>
                    <a:pt x="105689" y="20421"/>
                  </a:lnTo>
                  <a:lnTo>
                    <a:pt x="106108" y="20942"/>
                  </a:lnTo>
                  <a:lnTo>
                    <a:pt x="106692" y="21640"/>
                  </a:lnTo>
                  <a:lnTo>
                    <a:pt x="107442" y="21945"/>
                  </a:lnTo>
                  <a:lnTo>
                    <a:pt x="109385" y="21945"/>
                  </a:lnTo>
                  <a:lnTo>
                    <a:pt x="110159" y="21590"/>
                  </a:lnTo>
                  <a:lnTo>
                    <a:pt x="110451" y="21209"/>
                  </a:lnTo>
                  <a:lnTo>
                    <a:pt x="111163" y="20281"/>
                  </a:lnTo>
                  <a:lnTo>
                    <a:pt x="111290" y="19900"/>
                  </a:lnTo>
                  <a:lnTo>
                    <a:pt x="111404" y="17767"/>
                  </a:lnTo>
                  <a:close/>
                </a:path>
                <a:path w="124460" h="53975">
                  <a:moveTo>
                    <a:pt x="111899" y="39001"/>
                  </a:moveTo>
                  <a:lnTo>
                    <a:pt x="111493" y="38227"/>
                  </a:lnTo>
                  <a:lnTo>
                    <a:pt x="111226" y="37642"/>
                  </a:lnTo>
                  <a:lnTo>
                    <a:pt x="110858" y="36563"/>
                  </a:lnTo>
                  <a:lnTo>
                    <a:pt x="110744" y="35826"/>
                  </a:lnTo>
                  <a:lnTo>
                    <a:pt x="110744" y="34226"/>
                  </a:lnTo>
                  <a:lnTo>
                    <a:pt x="110845" y="33528"/>
                  </a:lnTo>
                  <a:lnTo>
                    <a:pt x="111175" y="32524"/>
                  </a:lnTo>
                  <a:lnTo>
                    <a:pt x="111455" y="31902"/>
                  </a:lnTo>
                  <a:lnTo>
                    <a:pt x="111887" y="31051"/>
                  </a:lnTo>
                  <a:lnTo>
                    <a:pt x="111366" y="31051"/>
                  </a:lnTo>
                  <a:lnTo>
                    <a:pt x="110858" y="31864"/>
                  </a:lnTo>
                  <a:lnTo>
                    <a:pt x="110515" y="32473"/>
                  </a:lnTo>
                  <a:lnTo>
                    <a:pt x="110096" y="33528"/>
                  </a:lnTo>
                  <a:lnTo>
                    <a:pt x="109956" y="34251"/>
                  </a:lnTo>
                  <a:lnTo>
                    <a:pt x="109969" y="35521"/>
                  </a:lnTo>
                  <a:lnTo>
                    <a:pt x="110070" y="36233"/>
                  </a:lnTo>
                  <a:lnTo>
                    <a:pt x="110172" y="36677"/>
                  </a:lnTo>
                  <a:lnTo>
                    <a:pt x="110439" y="37388"/>
                  </a:lnTo>
                  <a:lnTo>
                    <a:pt x="110553" y="37617"/>
                  </a:lnTo>
                  <a:lnTo>
                    <a:pt x="110642" y="37795"/>
                  </a:lnTo>
                  <a:lnTo>
                    <a:pt x="111404" y="39001"/>
                  </a:lnTo>
                  <a:lnTo>
                    <a:pt x="111899" y="39001"/>
                  </a:lnTo>
                  <a:close/>
                </a:path>
                <a:path w="124460" h="53975">
                  <a:moveTo>
                    <a:pt x="115227" y="31330"/>
                  </a:moveTo>
                  <a:lnTo>
                    <a:pt x="114630" y="31330"/>
                  </a:lnTo>
                  <a:lnTo>
                    <a:pt x="114528" y="31800"/>
                  </a:lnTo>
                  <a:lnTo>
                    <a:pt x="114376" y="32080"/>
                  </a:lnTo>
                  <a:lnTo>
                    <a:pt x="113944" y="32334"/>
                  </a:lnTo>
                  <a:lnTo>
                    <a:pt x="113563" y="32423"/>
                  </a:lnTo>
                  <a:lnTo>
                    <a:pt x="113030" y="32473"/>
                  </a:lnTo>
                  <a:lnTo>
                    <a:pt x="113030" y="33045"/>
                  </a:lnTo>
                  <a:lnTo>
                    <a:pt x="114427" y="33045"/>
                  </a:lnTo>
                  <a:lnTo>
                    <a:pt x="114427" y="37261"/>
                  </a:lnTo>
                  <a:lnTo>
                    <a:pt x="115227" y="37261"/>
                  </a:lnTo>
                  <a:lnTo>
                    <a:pt x="115227" y="31330"/>
                  </a:lnTo>
                  <a:close/>
                </a:path>
                <a:path w="124460" h="53975">
                  <a:moveTo>
                    <a:pt x="116967" y="19202"/>
                  </a:moveTo>
                  <a:lnTo>
                    <a:pt x="116700" y="18910"/>
                  </a:lnTo>
                  <a:lnTo>
                    <a:pt x="116522" y="18732"/>
                  </a:lnTo>
                  <a:lnTo>
                    <a:pt x="116281" y="18592"/>
                  </a:lnTo>
                  <a:lnTo>
                    <a:pt x="116255" y="19507"/>
                  </a:lnTo>
                  <a:lnTo>
                    <a:pt x="116179" y="20434"/>
                  </a:lnTo>
                  <a:lnTo>
                    <a:pt x="115836" y="20916"/>
                  </a:lnTo>
                  <a:lnTo>
                    <a:pt x="115468" y="21056"/>
                  </a:lnTo>
                  <a:lnTo>
                    <a:pt x="113182" y="21056"/>
                  </a:lnTo>
                  <a:lnTo>
                    <a:pt x="113182" y="18910"/>
                  </a:lnTo>
                  <a:lnTo>
                    <a:pt x="115176" y="18910"/>
                  </a:lnTo>
                  <a:lnTo>
                    <a:pt x="115443" y="18961"/>
                  </a:lnTo>
                  <a:lnTo>
                    <a:pt x="116052" y="19202"/>
                  </a:lnTo>
                  <a:lnTo>
                    <a:pt x="116255" y="19507"/>
                  </a:lnTo>
                  <a:lnTo>
                    <a:pt x="116255" y="18592"/>
                  </a:lnTo>
                  <a:lnTo>
                    <a:pt x="115963" y="18478"/>
                  </a:lnTo>
                  <a:lnTo>
                    <a:pt x="116179" y="18364"/>
                  </a:lnTo>
                  <a:lnTo>
                    <a:pt x="116357" y="18237"/>
                  </a:lnTo>
                  <a:lnTo>
                    <a:pt x="116611" y="17945"/>
                  </a:lnTo>
                  <a:lnTo>
                    <a:pt x="116700" y="16548"/>
                  </a:lnTo>
                  <a:lnTo>
                    <a:pt x="116547" y="16344"/>
                  </a:lnTo>
                  <a:lnTo>
                    <a:pt x="116217" y="15875"/>
                  </a:lnTo>
                  <a:lnTo>
                    <a:pt x="115938" y="15760"/>
                  </a:lnTo>
                  <a:lnTo>
                    <a:pt x="115938" y="16840"/>
                  </a:lnTo>
                  <a:lnTo>
                    <a:pt x="115849" y="17868"/>
                  </a:lnTo>
                  <a:lnTo>
                    <a:pt x="115303" y="18186"/>
                  </a:lnTo>
                  <a:lnTo>
                    <a:pt x="115036" y="18237"/>
                  </a:lnTo>
                  <a:lnTo>
                    <a:pt x="113182" y="18237"/>
                  </a:lnTo>
                  <a:lnTo>
                    <a:pt x="113182" y="16344"/>
                  </a:lnTo>
                  <a:lnTo>
                    <a:pt x="115011" y="16344"/>
                  </a:lnTo>
                  <a:lnTo>
                    <a:pt x="115290" y="16383"/>
                  </a:lnTo>
                  <a:lnTo>
                    <a:pt x="115798" y="16598"/>
                  </a:lnTo>
                  <a:lnTo>
                    <a:pt x="115938" y="16840"/>
                  </a:lnTo>
                  <a:lnTo>
                    <a:pt x="115938" y="15760"/>
                  </a:lnTo>
                  <a:lnTo>
                    <a:pt x="115709" y="15659"/>
                  </a:lnTo>
                  <a:lnTo>
                    <a:pt x="112369" y="15659"/>
                  </a:lnTo>
                  <a:lnTo>
                    <a:pt x="112369" y="21767"/>
                  </a:lnTo>
                  <a:lnTo>
                    <a:pt x="115760" y="21767"/>
                  </a:lnTo>
                  <a:lnTo>
                    <a:pt x="116344" y="21526"/>
                  </a:lnTo>
                  <a:lnTo>
                    <a:pt x="116713" y="21056"/>
                  </a:lnTo>
                  <a:lnTo>
                    <a:pt x="116954" y="20739"/>
                  </a:lnTo>
                  <a:lnTo>
                    <a:pt x="116967" y="19202"/>
                  </a:lnTo>
                  <a:close/>
                </a:path>
                <a:path w="124460" h="53975">
                  <a:moveTo>
                    <a:pt x="121412" y="35153"/>
                  </a:moveTo>
                  <a:lnTo>
                    <a:pt x="120523" y="35153"/>
                  </a:lnTo>
                  <a:lnTo>
                    <a:pt x="120523" y="32461"/>
                  </a:lnTo>
                  <a:lnTo>
                    <a:pt x="120523" y="31292"/>
                  </a:lnTo>
                  <a:lnTo>
                    <a:pt x="119900" y="31292"/>
                  </a:lnTo>
                  <a:lnTo>
                    <a:pt x="119773" y="31470"/>
                  </a:lnTo>
                  <a:lnTo>
                    <a:pt x="119773" y="32461"/>
                  </a:lnTo>
                  <a:lnTo>
                    <a:pt x="119773" y="35153"/>
                  </a:lnTo>
                  <a:lnTo>
                    <a:pt x="117856" y="35153"/>
                  </a:lnTo>
                  <a:lnTo>
                    <a:pt x="119773" y="32461"/>
                  </a:lnTo>
                  <a:lnTo>
                    <a:pt x="119773" y="31470"/>
                  </a:lnTo>
                  <a:lnTo>
                    <a:pt x="117170" y="35077"/>
                  </a:lnTo>
                  <a:lnTo>
                    <a:pt x="117170" y="35814"/>
                  </a:lnTo>
                  <a:lnTo>
                    <a:pt x="119773" y="35814"/>
                  </a:lnTo>
                  <a:lnTo>
                    <a:pt x="119773" y="37261"/>
                  </a:lnTo>
                  <a:lnTo>
                    <a:pt x="120523" y="37261"/>
                  </a:lnTo>
                  <a:lnTo>
                    <a:pt x="120523" y="35814"/>
                  </a:lnTo>
                  <a:lnTo>
                    <a:pt x="121412" y="35814"/>
                  </a:lnTo>
                  <a:lnTo>
                    <a:pt x="121412" y="35153"/>
                  </a:lnTo>
                  <a:close/>
                </a:path>
                <a:path w="124460" h="53975">
                  <a:moveTo>
                    <a:pt x="123913" y="34671"/>
                  </a:moveTo>
                  <a:lnTo>
                    <a:pt x="122478" y="31051"/>
                  </a:lnTo>
                  <a:lnTo>
                    <a:pt x="121970" y="31051"/>
                  </a:lnTo>
                  <a:lnTo>
                    <a:pt x="122377" y="31826"/>
                  </a:lnTo>
                  <a:lnTo>
                    <a:pt x="122656" y="32410"/>
                  </a:lnTo>
                  <a:lnTo>
                    <a:pt x="123012" y="33489"/>
                  </a:lnTo>
                  <a:lnTo>
                    <a:pt x="123126" y="34226"/>
                  </a:lnTo>
                  <a:lnTo>
                    <a:pt x="123126" y="35826"/>
                  </a:lnTo>
                  <a:lnTo>
                    <a:pt x="123024" y="36525"/>
                  </a:lnTo>
                  <a:lnTo>
                    <a:pt x="122707" y="37515"/>
                  </a:lnTo>
                  <a:lnTo>
                    <a:pt x="122428" y="38150"/>
                  </a:lnTo>
                  <a:lnTo>
                    <a:pt x="121983" y="39001"/>
                  </a:lnTo>
                  <a:lnTo>
                    <a:pt x="122504" y="39001"/>
                  </a:lnTo>
                  <a:lnTo>
                    <a:pt x="123012" y="38201"/>
                  </a:lnTo>
                  <a:lnTo>
                    <a:pt x="123355" y="37592"/>
                  </a:lnTo>
                  <a:lnTo>
                    <a:pt x="123786" y="36537"/>
                  </a:lnTo>
                  <a:lnTo>
                    <a:pt x="123913" y="35801"/>
                  </a:lnTo>
                  <a:lnTo>
                    <a:pt x="123913" y="34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61966" y="1572437"/>
              <a:ext cx="100330" cy="53975"/>
            </a:xfrm>
            <a:custGeom>
              <a:avLst/>
              <a:gdLst/>
              <a:ahLst/>
              <a:cxnLst/>
              <a:rect l="l" t="t" r="r" b="b"/>
              <a:pathLst>
                <a:path w="100329" h="53975">
                  <a:moveTo>
                    <a:pt x="3581" y="48145"/>
                  </a:moveTo>
                  <a:lnTo>
                    <a:pt x="2832" y="48145"/>
                  </a:lnTo>
                  <a:lnTo>
                    <a:pt x="2832" y="50774"/>
                  </a:lnTo>
                  <a:lnTo>
                    <a:pt x="2781" y="51117"/>
                  </a:lnTo>
                  <a:lnTo>
                    <a:pt x="2489" y="51828"/>
                  </a:lnTo>
                  <a:lnTo>
                    <a:pt x="2133" y="52070"/>
                  </a:lnTo>
                  <a:lnTo>
                    <a:pt x="1257" y="52070"/>
                  </a:lnTo>
                  <a:lnTo>
                    <a:pt x="1003" y="51930"/>
                  </a:lnTo>
                  <a:lnTo>
                    <a:pt x="800" y="51523"/>
                  </a:lnTo>
                  <a:lnTo>
                    <a:pt x="762" y="51333"/>
                  </a:lnTo>
                  <a:lnTo>
                    <a:pt x="762" y="48145"/>
                  </a:lnTo>
                  <a:lnTo>
                    <a:pt x="0" y="48145"/>
                  </a:lnTo>
                  <a:lnTo>
                    <a:pt x="0" y="51562"/>
                  </a:lnTo>
                  <a:lnTo>
                    <a:pt x="63" y="51866"/>
                  </a:lnTo>
                  <a:lnTo>
                    <a:pt x="419" y="52514"/>
                  </a:lnTo>
                  <a:lnTo>
                    <a:pt x="850" y="52730"/>
                  </a:lnTo>
                  <a:lnTo>
                    <a:pt x="1892" y="52730"/>
                  </a:lnTo>
                  <a:lnTo>
                    <a:pt x="2235" y="52603"/>
                  </a:lnTo>
                  <a:lnTo>
                    <a:pt x="2667" y="52260"/>
                  </a:lnTo>
                  <a:lnTo>
                    <a:pt x="2794" y="52120"/>
                  </a:lnTo>
                  <a:lnTo>
                    <a:pt x="2882" y="51943"/>
                  </a:lnTo>
                  <a:lnTo>
                    <a:pt x="2870" y="52603"/>
                  </a:lnTo>
                  <a:lnTo>
                    <a:pt x="3581" y="52603"/>
                  </a:lnTo>
                  <a:lnTo>
                    <a:pt x="3581" y="48145"/>
                  </a:lnTo>
                  <a:close/>
                </a:path>
                <a:path w="100329" h="53975">
                  <a:moveTo>
                    <a:pt x="3581" y="32651"/>
                  </a:moveTo>
                  <a:lnTo>
                    <a:pt x="2832" y="32651"/>
                  </a:lnTo>
                  <a:lnTo>
                    <a:pt x="2832" y="35280"/>
                  </a:lnTo>
                  <a:lnTo>
                    <a:pt x="2781" y="35623"/>
                  </a:lnTo>
                  <a:lnTo>
                    <a:pt x="2489" y="36334"/>
                  </a:lnTo>
                  <a:lnTo>
                    <a:pt x="2133" y="36563"/>
                  </a:lnTo>
                  <a:lnTo>
                    <a:pt x="1257" y="36563"/>
                  </a:lnTo>
                  <a:lnTo>
                    <a:pt x="1003" y="36436"/>
                  </a:lnTo>
                  <a:lnTo>
                    <a:pt x="800" y="36017"/>
                  </a:lnTo>
                  <a:lnTo>
                    <a:pt x="762" y="35839"/>
                  </a:lnTo>
                  <a:lnTo>
                    <a:pt x="762" y="32651"/>
                  </a:lnTo>
                  <a:lnTo>
                    <a:pt x="0" y="32651"/>
                  </a:lnTo>
                  <a:lnTo>
                    <a:pt x="0" y="36055"/>
                  </a:lnTo>
                  <a:lnTo>
                    <a:pt x="63" y="36360"/>
                  </a:lnTo>
                  <a:lnTo>
                    <a:pt x="419" y="37020"/>
                  </a:lnTo>
                  <a:lnTo>
                    <a:pt x="850" y="37223"/>
                  </a:lnTo>
                  <a:lnTo>
                    <a:pt x="1892" y="37223"/>
                  </a:lnTo>
                  <a:lnTo>
                    <a:pt x="2235" y="37109"/>
                  </a:lnTo>
                  <a:lnTo>
                    <a:pt x="2667" y="36753"/>
                  </a:lnTo>
                  <a:lnTo>
                    <a:pt x="2794" y="36626"/>
                  </a:lnTo>
                  <a:lnTo>
                    <a:pt x="2882" y="36449"/>
                  </a:lnTo>
                  <a:lnTo>
                    <a:pt x="2870" y="37109"/>
                  </a:lnTo>
                  <a:lnTo>
                    <a:pt x="3581" y="37109"/>
                  </a:lnTo>
                  <a:lnTo>
                    <a:pt x="3581" y="32651"/>
                  </a:lnTo>
                  <a:close/>
                </a:path>
                <a:path w="100329" h="53975">
                  <a:moveTo>
                    <a:pt x="3581" y="17157"/>
                  </a:moveTo>
                  <a:lnTo>
                    <a:pt x="2832" y="17157"/>
                  </a:lnTo>
                  <a:lnTo>
                    <a:pt x="2832" y="19773"/>
                  </a:lnTo>
                  <a:lnTo>
                    <a:pt x="2781" y="20116"/>
                  </a:lnTo>
                  <a:lnTo>
                    <a:pt x="2489" y="20840"/>
                  </a:lnTo>
                  <a:lnTo>
                    <a:pt x="2133" y="21069"/>
                  </a:lnTo>
                  <a:lnTo>
                    <a:pt x="1257" y="21069"/>
                  </a:lnTo>
                  <a:lnTo>
                    <a:pt x="1003" y="20942"/>
                  </a:lnTo>
                  <a:lnTo>
                    <a:pt x="800" y="20523"/>
                  </a:lnTo>
                  <a:lnTo>
                    <a:pt x="762" y="20332"/>
                  </a:lnTo>
                  <a:lnTo>
                    <a:pt x="762" y="17157"/>
                  </a:lnTo>
                  <a:lnTo>
                    <a:pt x="0" y="17157"/>
                  </a:lnTo>
                  <a:lnTo>
                    <a:pt x="0" y="20561"/>
                  </a:lnTo>
                  <a:lnTo>
                    <a:pt x="63" y="20866"/>
                  </a:lnTo>
                  <a:lnTo>
                    <a:pt x="419" y="21513"/>
                  </a:lnTo>
                  <a:lnTo>
                    <a:pt x="850" y="21729"/>
                  </a:lnTo>
                  <a:lnTo>
                    <a:pt x="1892" y="21729"/>
                  </a:lnTo>
                  <a:lnTo>
                    <a:pt x="2235" y="21615"/>
                  </a:lnTo>
                  <a:lnTo>
                    <a:pt x="2667" y="21259"/>
                  </a:lnTo>
                  <a:lnTo>
                    <a:pt x="2794" y="21120"/>
                  </a:lnTo>
                  <a:lnTo>
                    <a:pt x="2882" y="20955"/>
                  </a:lnTo>
                  <a:lnTo>
                    <a:pt x="2870" y="21615"/>
                  </a:lnTo>
                  <a:lnTo>
                    <a:pt x="3581" y="21615"/>
                  </a:lnTo>
                  <a:lnTo>
                    <a:pt x="3581" y="17157"/>
                  </a:lnTo>
                  <a:close/>
                </a:path>
                <a:path w="100329" h="53975">
                  <a:moveTo>
                    <a:pt x="8166" y="50901"/>
                  </a:moveTo>
                  <a:lnTo>
                    <a:pt x="8013" y="50596"/>
                  </a:lnTo>
                  <a:lnTo>
                    <a:pt x="7531" y="50292"/>
                  </a:lnTo>
                  <a:lnTo>
                    <a:pt x="7175" y="50165"/>
                  </a:lnTo>
                  <a:lnTo>
                    <a:pt x="5930" y="49860"/>
                  </a:lnTo>
                  <a:lnTo>
                    <a:pt x="5765" y="49796"/>
                  </a:lnTo>
                  <a:lnTo>
                    <a:pt x="5461" y="49618"/>
                  </a:lnTo>
                  <a:lnTo>
                    <a:pt x="5359" y="49453"/>
                  </a:lnTo>
                  <a:lnTo>
                    <a:pt x="5359" y="49085"/>
                  </a:lnTo>
                  <a:lnTo>
                    <a:pt x="5435" y="48945"/>
                  </a:lnTo>
                  <a:lnTo>
                    <a:pt x="5727" y="48717"/>
                  </a:lnTo>
                  <a:lnTo>
                    <a:pt x="5943" y="48666"/>
                  </a:lnTo>
                  <a:lnTo>
                    <a:pt x="6654" y="48666"/>
                  </a:lnTo>
                  <a:lnTo>
                    <a:pt x="7302" y="49428"/>
                  </a:lnTo>
                  <a:lnTo>
                    <a:pt x="8001" y="49428"/>
                  </a:lnTo>
                  <a:lnTo>
                    <a:pt x="8013" y="49136"/>
                  </a:lnTo>
                  <a:lnTo>
                    <a:pt x="7924" y="48869"/>
                  </a:lnTo>
                  <a:lnTo>
                    <a:pt x="7442" y="48221"/>
                  </a:lnTo>
                  <a:lnTo>
                    <a:pt x="6959" y="48031"/>
                  </a:lnTo>
                  <a:lnTo>
                    <a:pt x="5778" y="48031"/>
                  </a:lnTo>
                  <a:lnTo>
                    <a:pt x="5359" y="48158"/>
                  </a:lnTo>
                  <a:lnTo>
                    <a:pt x="4749" y="48679"/>
                  </a:lnTo>
                  <a:lnTo>
                    <a:pt x="4610" y="49022"/>
                  </a:lnTo>
                  <a:lnTo>
                    <a:pt x="4610" y="49796"/>
                  </a:lnTo>
                  <a:lnTo>
                    <a:pt x="4762" y="50088"/>
                  </a:lnTo>
                  <a:lnTo>
                    <a:pt x="5270" y="50406"/>
                  </a:lnTo>
                  <a:lnTo>
                    <a:pt x="5549" y="50507"/>
                  </a:lnTo>
                  <a:lnTo>
                    <a:pt x="6845" y="50825"/>
                  </a:lnTo>
                  <a:lnTo>
                    <a:pt x="7061" y="50901"/>
                  </a:lnTo>
                  <a:lnTo>
                    <a:pt x="7327" y="51066"/>
                  </a:lnTo>
                  <a:lnTo>
                    <a:pt x="7416" y="51206"/>
                  </a:lnTo>
                  <a:lnTo>
                    <a:pt x="7416" y="51650"/>
                  </a:lnTo>
                  <a:lnTo>
                    <a:pt x="7315" y="51841"/>
                  </a:lnTo>
                  <a:lnTo>
                    <a:pt x="6896" y="52082"/>
                  </a:lnTo>
                  <a:lnTo>
                    <a:pt x="6642" y="52133"/>
                  </a:lnTo>
                  <a:lnTo>
                    <a:pt x="5905" y="52133"/>
                  </a:lnTo>
                  <a:lnTo>
                    <a:pt x="5575" y="52019"/>
                  </a:lnTo>
                  <a:lnTo>
                    <a:pt x="5283" y="51650"/>
                  </a:lnTo>
                  <a:lnTo>
                    <a:pt x="5219" y="51460"/>
                  </a:lnTo>
                  <a:lnTo>
                    <a:pt x="5194" y="51206"/>
                  </a:lnTo>
                  <a:lnTo>
                    <a:pt x="4483" y="51206"/>
                  </a:lnTo>
                  <a:lnTo>
                    <a:pt x="4495" y="51650"/>
                  </a:lnTo>
                  <a:lnTo>
                    <a:pt x="4648" y="52019"/>
                  </a:lnTo>
                  <a:lnTo>
                    <a:pt x="5194" y="52628"/>
                  </a:lnTo>
                  <a:lnTo>
                    <a:pt x="5664" y="52768"/>
                  </a:lnTo>
                  <a:lnTo>
                    <a:pt x="6946" y="52768"/>
                  </a:lnTo>
                  <a:lnTo>
                    <a:pt x="7404" y="52628"/>
                  </a:lnTo>
                  <a:lnTo>
                    <a:pt x="8001" y="52057"/>
                  </a:lnTo>
                  <a:lnTo>
                    <a:pt x="8166" y="51714"/>
                  </a:lnTo>
                  <a:lnTo>
                    <a:pt x="8166" y="50901"/>
                  </a:lnTo>
                  <a:close/>
                </a:path>
                <a:path w="100329" h="53975">
                  <a:moveTo>
                    <a:pt x="8166" y="35407"/>
                  </a:moveTo>
                  <a:lnTo>
                    <a:pt x="8013" y="35102"/>
                  </a:lnTo>
                  <a:lnTo>
                    <a:pt x="7531" y="34785"/>
                  </a:lnTo>
                  <a:lnTo>
                    <a:pt x="7175" y="34671"/>
                  </a:lnTo>
                  <a:lnTo>
                    <a:pt x="5930" y="34366"/>
                  </a:lnTo>
                  <a:lnTo>
                    <a:pt x="5765" y="34302"/>
                  </a:lnTo>
                  <a:lnTo>
                    <a:pt x="5461" y="34112"/>
                  </a:lnTo>
                  <a:lnTo>
                    <a:pt x="5359" y="33959"/>
                  </a:lnTo>
                  <a:lnTo>
                    <a:pt x="5359" y="33591"/>
                  </a:lnTo>
                  <a:lnTo>
                    <a:pt x="5435" y="33439"/>
                  </a:lnTo>
                  <a:lnTo>
                    <a:pt x="5727" y="33223"/>
                  </a:lnTo>
                  <a:lnTo>
                    <a:pt x="5943" y="33172"/>
                  </a:lnTo>
                  <a:lnTo>
                    <a:pt x="6654" y="33172"/>
                  </a:lnTo>
                  <a:lnTo>
                    <a:pt x="7302" y="33934"/>
                  </a:lnTo>
                  <a:lnTo>
                    <a:pt x="8001" y="33934"/>
                  </a:lnTo>
                  <a:lnTo>
                    <a:pt x="8013" y="33642"/>
                  </a:lnTo>
                  <a:lnTo>
                    <a:pt x="7924" y="33375"/>
                  </a:lnTo>
                  <a:lnTo>
                    <a:pt x="7442" y="32727"/>
                  </a:lnTo>
                  <a:lnTo>
                    <a:pt x="6959" y="32537"/>
                  </a:lnTo>
                  <a:lnTo>
                    <a:pt x="5778" y="32537"/>
                  </a:lnTo>
                  <a:lnTo>
                    <a:pt x="5359" y="32664"/>
                  </a:lnTo>
                  <a:lnTo>
                    <a:pt x="4749" y="33185"/>
                  </a:lnTo>
                  <a:lnTo>
                    <a:pt x="4610" y="33528"/>
                  </a:lnTo>
                  <a:lnTo>
                    <a:pt x="4610" y="34302"/>
                  </a:lnTo>
                  <a:lnTo>
                    <a:pt x="4762" y="34582"/>
                  </a:lnTo>
                  <a:lnTo>
                    <a:pt x="5270" y="34912"/>
                  </a:lnTo>
                  <a:lnTo>
                    <a:pt x="5549" y="35013"/>
                  </a:lnTo>
                  <a:lnTo>
                    <a:pt x="6845" y="35331"/>
                  </a:lnTo>
                  <a:lnTo>
                    <a:pt x="7061" y="35407"/>
                  </a:lnTo>
                  <a:lnTo>
                    <a:pt x="7327" y="35572"/>
                  </a:lnTo>
                  <a:lnTo>
                    <a:pt x="7416" y="35712"/>
                  </a:lnTo>
                  <a:lnTo>
                    <a:pt x="7416" y="36156"/>
                  </a:lnTo>
                  <a:lnTo>
                    <a:pt x="7315" y="36347"/>
                  </a:lnTo>
                  <a:lnTo>
                    <a:pt x="6896" y="36588"/>
                  </a:lnTo>
                  <a:lnTo>
                    <a:pt x="6642" y="36639"/>
                  </a:lnTo>
                  <a:lnTo>
                    <a:pt x="5905" y="36639"/>
                  </a:lnTo>
                  <a:lnTo>
                    <a:pt x="5575" y="36525"/>
                  </a:lnTo>
                  <a:lnTo>
                    <a:pt x="5283" y="36156"/>
                  </a:lnTo>
                  <a:lnTo>
                    <a:pt x="5219" y="35953"/>
                  </a:lnTo>
                  <a:lnTo>
                    <a:pt x="5194" y="35712"/>
                  </a:lnTo>
                  <a:lnTo>
                    <a:pt x="4483" y="35712"/>
                  </a:lnTo>
                  <a:lnTo>
                    <a:pt x="4495" y="36156"/>
                  </a:lnTo>
                  <a:lnTo>
                    <a:pt x="4648" y="36525"/>
                  </a:lnTo>
                  <a:lnTo>
                    <a:pt x="5194" y="37122"/>
                  </a:lnTo>
                  <a:lnTo>
                    <a:pt x="5664" y="37274"/>
                  </a:lnTo>
                  <a:lnTo>
                    <a:pt x="6946" y="37274"/>
                  </a:lnTo>
                  <a:lnTo>
                    <a:pt x="7404" y="37134"/>
                  </a:lnTo>
                  <a:lnTo>
                    <a:pt x="8001" y="36550"/>
                  </a:lnTo>
                  <a:lnTo>
                    <a:pt x="8166" y="36220"/>
                  </a:lnTo>
                  <a:lnTo>
                    <a:pt x="8166" y="35407"/>
                  </a:lnTo>
                  <a:close/>
                </a:path>
                <a:path w="100329" h="53975">
                  <a:moveTo>
                    <a:pt x="8166" y="19900"/>
                  </a:moveTo>
                  <a:lnTo>
                    <a:pt x="8013" y="19608"/>
                  </a:lnTo>
                  <a:lnTo>
                    <a:pt x="7531" y="19291"/>
                  </a:lnTo>
                  <a:lnTo>
                    <a:pt x="7175" y="19164"/>
                  </a:lnTo>
                  <a:lnTo>
                    <a:pt x="5930" y="18859"/>
                  </a:lnTo>
                  <a:lnTo>
                    <a:pt x="5765" y="18796"/>
                  </a:lnTo>
                  <a:lnTo>
                    <a:pt x="5461" y="18618"/>
                  </a:lnTo>
                  <a:lnTo>
                    <a:pt x="5359" y="18465"/>
                  </a:lnTo>
                  <a:lnTo>
                    <a:pt x="5359" y="18084"/>
                  </a:lnTo>
                  <a:lnTo>
                    <a:pt x="5435" y="17945"/>
                  </a:lnTo>
                  <a:lnTo>
                    <a:pt x="5727" y="17729"/>
                  </a:lnTo>
                  <a:lnTo>
                    <a:pt x="5943" y="17678"/>
                  </a:lnTo>
                  <a:lnTo>
                    <a:pt x="6654" y="17678"/>
                  </a:lnTo>
                  <a:lnTo>
                    <a:pt x="7302" y="18427"/>
                  </a:lnTo>
                  <a:lnTo>
                    <a:pt x="8001" y="18427"/>
                  </a:lnTo>
                  <a:lnTo>
                    <a:pt x="8013" y="18148"/>
                  </a:lnTo>
                  <a:lnTo>
                    <a:pt x="7924" y="17881"/>
                  </a:lnTo>
                  <a:lnTo>
                    <a:pt x="7442" y="17233"/>
                  </a:lnTo>
                  <a:lnTo>
                    <a:pt x="6959" y="17030"/>
                  </a:lnTo>
                  <a:lnTo>
                    <a:pt x="5778" y="17030"/>
                  </a:lnTo>
                  <a:lnTo>
                    <a:pt x="5359" y="17170"/>
                  </a:lnTo>
                  <a:lnTo>
                    <a:pt x="4749" y="17691"/>
                  </a:lnTo>
                  <a:lnTo>
                    <a:pt x="4610" y="18021"/>
                  </a:lnTo>
                  <a:lnTo>
                    <a:pt x="4610" y="18808"/>
                  </a:lnTo>
                  <a:lnTo>
                    <a:pt x="4762" y="19088"/>
                  </a:lnTo>
                  <a:lnTo>
                    <a:pt x="5270" y="19405"/>
                  </a:lnTo>
                  <a:lnTo>
                    <a:pt x="5549" y="19507"/>
                  </a:lnTo>
                  <a:lnTo>
                    <a:pt x="6845" y="19837"/>
                  </a:lnTo>
                  <a:lnTo>
                    <a:pt x="7061" y="19900"/>
                  </a:lnTo>
                  <a:lnTo>
                    <a:pt x="7327" y="20066"/>
                  </a:lnTo>
                  <a:lnTo>
                    <a:pt x="7416" y="20218"/>
                  </a:lnTo>
                  <a:lnTo>
                    <a:pt x="7416" y="20662"/>
                  </a:lnTo>
                  <a:lnTo>
                    <a:pt x="7315" y="20840"/>
                  </a:lnTo>
                  <a:lnTo>
                    <a:pt x="6896" y="21082"/>
                  </a:lnTo>
                  <a:lnTo>
                    <a:pt x="6642" y="21145"/>
                  </a:lnTo>
                  <a:lnTo>
                    <a:pt x="5905" y="21145"/>
                  </a:lnTo>
                  <a:lnTo>
                    <a:pt x="5575" y="21031"/>
                  </a:lnTo>
                  <a:lnTo>
                    <a:pt x="5283" y="20650"/>
                  </a:lnTo>
                  <a:lnTo>
                    <a:pt x="5219" y="20459"/>
                  </a:lnTo>
                  <a:lnTo>
                    <a:pt x="5194" y="20205"/>
                  </a:lnTo>
                  <a:lnTo>
                    <a:pt x="4483" y="20205"/>
                  </a:lnTo>
                  <a:lnTo>
                    <a:pt x="4495" y="20650"/>
                  </a:lnTo>
                  <a:lnTo>
                    <a:pt x="4648" y="21031"/>
                  </a:lnTo>
                  <a:lnTo>
                    <a:pt x="5194" y="21628"/>
                  </a:lnTo>
                  <a:lnTo>
                    <a:pt x="5664" y="21780"/>
                  </a:lnTo>
                  <a:lnTo>
                    <a:pt x="6946" y="21780"/>
                  </a:lnTo>
                  <a:lnTo>
                    <a:pt x="7404" y="21640"/>
                  </a:lnTo>
                  <a:lnTo>
                    <a:pt x="8001" y="21056"/>
                  </a:lnTo>
                  <a:lnTo>
                    <a:pt x="8166" y="20713"/>
                  </a:lnTo>
                  <a:lnTo>
                    <a:pt x="8166" y="19900"/>
                  </a:lnTo>
                  <a:close/>
                </a:path>
                <a:path w="100329" h="53975">
                  <a:moveTo>
                    <a:pt x="12839" y="50609"/>
                  </a:moveTo>
                  <a:lnTo>
                    <a:pt x="12827" y="50025"/>
                  </a:lnTo>
                  <a:lnTo>
                    <a:pt x="12738" y="49441"/>
                  </a:lnTo>
                  <a:lnTo>
                    <a:pt x="12623" y="49072"/>
                  </a:lnTo>
                  <a:lnTo>
                    <a:pt x="12369" y="48704"/>
                  </a:lnTo>
                  <a:lnTo>
                    <a:pt x="12090" y="48412"/>
                  </a:lnTo>
                  <a:lnTo>
                    <a:pt x="12065" y="50025"/>
                  </a:lnTo>
                  <a:lnTo>
                    <a:pt x="9588" y="50025"/>
                  </a:lnTo>
                  <a:lnTo>
                    <a:pt x="9601" y="49695"/>
                  </a:lnTo>
                  <a:lnTo>
                    <a:pt x="9728" y="49326"/>
                  </a:lnTo>
                  <a:lnTo>
                    <a:pt x="10198" y="48818"/>
                  </a:lnTo>
                  <a:lnTo>
                    <a:pt x="10490" y="48704"/>
                  </a:lnTo>
                  <a:lnTo>
                    <a:pt x="11303" y="48704"/>
                  </a:lnTo>
                  <a:lnTo>
                    <a:pt x="11645" y="48882"/>
                  </a:lnTo>
                  <a:lnTo>
                    <a:pt x="11899" y="49326"/>
                  </a:lnTo>
                  <a:lnTo>
                    <a:pt x="12014" y="49631"/>
                  </a:lnTo>
                  <a:lnTo>
                    <a:pt x="12065" y="50025"/>
                  </a:lnTo>
                  <a:lnTo>
                    <a:pt x="12065" y="48412"/>
                  </a:lnTo>
                  <a:lnTo>
                    <a:pt x="11493" y="48120"/>
                  </a:lnTo>
                  <a:lnTo>
                    <a:pt x="11188" y="48044"/>
                  </a:lnTo>
                  <a:lnTo>
                    <a:pt x="10248" y="48044"/>
                  </a:lnTo>
                  <a:lnTo>
                    <a:pt x="9740" y="48272"/>
                  </a:lnTo>
                  <a:lnTo>
                    <a:pt x="8966" y="49161"/>
                  </a:lnTo>
                  <a:lnTo>
                    <a:pt x="8864" y="49441"/>
                  </a:lnTo>
                  <a:lnTo>
                    <a:pt x="8953" y="51752"/>
                  </a:lnTo>
                  <a:lnTo>
                    <a:pt x="9728" y="52565"/>
                  </a:lnTo>
                  <a:lnTo>
                    <a:pt x="10198" y="52768"/>
                  </a:lnTo>
                  <a:lnTo>
                    <a:pt x="10985" y="52768"/>
                  </a:lnTo>
                  <a:lnTo>
                    <a:pt x="12776" y="51206"/>
                  </a:lnTo>
                  <a:lnTo>
                    <a:pt x="12039" y="51206"/>
                  </a:lnTo>
                  <a:lnTo>
                    <a:pt x="11963" y="51435"/>
                  </a:lnTo>
                  <a:lnTo>
                    <a:pt x="11887" y="51574"/>
                  </a:lnTo>
                  <a:lnTo>
                    <a:pt x="11518" y="51981"/>
                  </a:lnTo>
                  <a:lnTo>
                    <a:pt x="11214" y="52108"/>
                  </a:lnTo>
                  <a:lnTo>
                    <a:pt x="10401" y="52108"/>
                  </a:lnTo>
                  <a:lnTo>
                    <a:pt x="10109" y="51981"/>
                  </a:lnTo>
                  <a:lnTo>
                    <a:pt x="9690" y="51435"/>
                  </a:lnTo>
                  <a:lnTo>
                    <a:pt x="9575" y="50609"/>
                  </a:lnTo>
                  <a:lnTo>
                    <a:pt x="12839" y="50609"/>
                  </a:lnTo>
                  <a:close/>
                </a:path>
                <a:path w="100329" h="53975">
                  <a:moveTo>
                    <a:pt x="12839" y="35115"/>
                  </a:moveTo>
                  <a:lnTo>
                    <a:pt x="12827" y="34518"/>
                  </a:lnTo>
                  <a:lnTo>
                    <a:pt x="12738" y="33947"/>
                  </a:lnTo>
                  <a:lnTo>
                    <a:pt x="12623" y="33578"/>
                  </a:lnTo>
                  <a:lnTo>
                    <a:pt x="12369" y="33210"/>
                  </a:lnTo>
                  <a:lnTo>
                    <a:pt x="12090" y="32918"/>
                  </a:lnTo>
                  <a:lnTo>
                    <a:pt x="12065" y="34518"/>
                  </a:lnTo>
                  <a:lnTo>
                    <a:pt x="9588" y="34518"/>
                  </a:lnTo>
                  <a:lnTo>
                    <a:pt x="9601" y="34201"/>
                  </a:lnTo>
                  <a:lnTo>
                    <a:pt x="9728" y="33820"/>
                  </a:lnTo>
                  <a:lnTo>
                    <a:pt x="10198" y="33324"/>
                  </a:lnTo>
                  <a:lnTo>
                    <a:pt x="10490" y="33210"/>
                  </a:lnTo>
                  <a:lnTo>
                    <a:pt x="11303" y="33210"/>
                  </a:lnTo>
                  <a:lnTo>
                    <a:pt x="11645" y="33388"/>
                  </a:lnTo>
                  <a:lnTo>
                    <a:pt x="11899" y="33832"/>
                  </a:lnTo>
                  <a:lnTo>
                    <a:pt x="12014" y="34137"/>
                  </a:lnTo>
                  <a:lnTo>
                    <a:pt x="12065" y="34518"/>
                  </a:lnTo>
                  <a:lnTo>
                    <a:pt x="12065" y="32918"/>
                  </a:lnTo>
                  <a:lnTo>
                    <a:pt x="11493" y="32626"/>
                  </a:lnTo>
                  <a:lnTo>
                    <a:pt x="11188" y="32550"/>
                  </a:lnTo>
                  <a:lnTo>
                    <a:pt x="10248" y="32550"/>
                  </a:lnTo>
                  <a:lnTo>
                    <a:pt x="9740" y="32766"/>
                  </a:lnTo>
                  <a:lnTo>
                    <a:pt x="8966" y="33667"/>
                  </a:lnTo>
                  <a:lnTo>
                    <a:pt x="8864" y="33947"/>
                  </a:lnTo>
                  <a:lnTo>
                    <a:pt x="8953" y="36258"/>
                  </a:lnTo>
                  <a:lnTo>
                    <a:pt x="9728" y="37058"/>
                  </a:lnTo>
                  <a:lnTo>
                    <a:pt x="10198" y="37261"/>
                  </a:lnTo>
                  <a:lnTo>
                    <a:pt x="10985" y="37261"/>
                  </a:lnTo>
                  <a:lnTo>
                    <a:pt x="12776" y="35712"/>
                  </a:lnTo>
                  <a:lnTo>
                    <a:pt x="12039" y="35712"/>
                  </a:lnTo>
                  <a:lnTo>
                    <a:pt x="11963" y="35928"/>
                  </a:lnTo>
                  <a:lnTo>
                    <a:pt x="11887" y="36080"/>
                  </a:lnTo>
                  <a:lnTo>
                    <a:pt x="11518" y="36487"/>
                  </a:lnTo>
                  <a:lnTo>
                    <a:pt x="11214" y="36614"/>
                  </a:lnTo>
                  <a:lnTo>
                    <a:pt x="10401" y="36614"/>
                  </a:lnTo>
                  <a:lnTo>
                    <a:pt x="10109" y="36487"/>
                  </a:lnTo>
                  <a:lnTo>
                    <a:pt x="9690" y="35928"/>
                  </a:lnTo>
                  <a:lnTo>
                    <a:pt x="9575" y="35115"/>
                  </a:lnTo>
                  <a:lnTo>
                    <a:pt x="12839" y="35115"/>
                  </a:lnTo>
                  <a:close/>
                </a:path>
                <a:path w="100329" h="53975">
                  <a:moveTo>
                    <a:pt x="12839" y="19621"/>
                  </a:moveTo>
                  <a:lnTo>
                    <a:pt x="12827" y="19024"/>
                  </a:lnTo>
                  <a:lnTo>
                    <a:pt x="12738" y="18440"/>
                  </a:lnTo>
                  <a:lnTo>
                    <a:pt x="12623" y="18072"/>
                  </a:lnTo>
                  <a:lnTo>
                    <a:pt x="12369" y="17703"/>
                  </a:lnTo>
                  <a:lnTo>
                    <a:pt x="12090" y="17424"/>
                  </a:lnTo>
                  <a:lnTo>
                    <a:pt x="12065" y="19024"/>
                  </a:lnTo>
                  <a:lnTo>
                    <a:pt x="9588" y="19024"/>
                  </a:lnTo>
                  <a:lnTo>
                    <a:pt x="9601" y="18694"/>
                  </a:lnTo>
                  <a:lnTo>
                    <a:pt x="9728" y="18326"/>
                  </a:lnTo>
                  <a:lnTo>
                    <a:pt x="10198" y="17830"/>
                  </a:lnTo>
                  <a:lnTo>
                    <a:pt x="10490" y="17703"/>
                  </a:lnTo>
                  <a:lnTo>
                    <a:pt x="11303" y="17703"/>
                  </a:lnTo>
                  <a:lnTo>
                    <a:pt x="11645" y="17894"/>
                  </a:lnTo>
                  <a:lnTo>
                    <a:pt x="11899" y="18338"/>
                  </a:lnTo>
                  <a:lnTo>
                    <a:pt x="12014" y="18643"/>
                  </a:lnTo>
                  <a:lnTo>
                    <a:pt x="12065" y="19024"/>
                  </a:lnTo>
                  <a:lnTo>
                    <a:pt x="12065" y="17411"/>
                  </a:lnTo>
                  <a:lnTo>
                    <a:pt x="11493" y="17119"/>
                  </a:lnTo>
                  <a:lnTo>
                    <a:pt x="11188" y="17056"/>
                  </a:lnTo>
                  <a:lnTo>
                    <a:pt x="10248" y="17056"/>
                  </a:lnTo>
                  <a:lnTo>
                    <a:pt x="9740" y="17272"/>
                  </a:lnTo>
                  <a:lnTo>
                    <a:pt x="8966" y="18173"/>
                  </a:lnTo>
                  <a:lnTo>
                    <a:pt x="8864" y="18440"/>
                  </a:lnTo>
                  <a:lnTo>
                    <a:pt x="8953" y="20764"/>
                  </a:lnTo>
                  <a:lnTo>
                    <a:pt x="9728" y="21564"/>
                  </a:lnTo>
                  <a:lnTo>
                    <a:pt x="10198" y="21767"/>
                  </a:lnTo>
                  <a:lnTo>
                    <a:pt x="10985" y="21767"/>
                  </a:lnTo>
                  <a:lnTo>
                    <a:pt x="12776" y="20205"/>
                  </a:lnTo>
                  <a:lnTo>
                    <a:pt x="12039" y="20205"/>
                  </a:lnTo>
                  <a:lnTo>
                    <a:pt x="11963" y="20434"/>
                  </a:lnTo>
                  <a:lnTo>
                    <a:pt x="11887" y="20586"/>
                  </a:lnTo>
                  <a:lnTo>
                    <a:pt x="11518" y="20993"/>
                  </a:lnTo>
                  <a:lnTo>
                    <a:pt x="11214" y="21120"/>
                  </a:lnTo>
                  <a:lnTo>
                    <a:pt x="10401" y="21120"/>
                  </a:lnTo>
                  <a:lnTo>
                    <a:pt x="10109" y="20993"/>
                  </a:lnTo>
                  <a:lnTo>
                    <a:pt x="9690" y="20434"/>
                  </a:lnTo>
                  <a:lnTo>
                    <a:pt x="9575" y="19621"/>
                  </a:lnTo>
                  <a:lnTo>
                    <a:pt x="12839" y="19621"/>
                  </a:lnTo>
                  <a:close/>
                </a:path>
                <a:path w="100329" h="53975">
                  <a:moveTo>
                    <a:pt x="15951" y="48069"/>
                  </a:moveTo>
                  <a:lnTo>
                    <a:pt x="15709" y="48044"/>
                  </a:lnTo>
                  <a:lnTo>
                    <a:pt x="15405" y="48044"/>
                  </a:lnTo>
                  <a:lnTo>
                    <a:pt x="15138" y="48158"/>
                  </a:lnTo>
                  <a:lnTo>
                    <a:pt x="14693" y="48590"/>
                  </a:lnTo>
                  <a:lnTo>
                    <a:pt x="14541" y="48768"/>
                  </a:lnTo>
                  <a:lnTo>
                    <a:pt x="14490" y="48920"/>
                  </a:lnTo>
                  <a:lnTo>
                    <a:pt x="14490" y="48145"/>
                  </a:lnTo>
                  <a:lnTo>
                    <a:pt x="13779" y="48145"/>
                  </a:lnTo>
                  <a:lnTo>
                    <a:pt x="13779" y="52603"/>
                  </a:lnTo>
                  <a:lnTo>
                    <a:pt x="14528" y="52603"/>
                  </a:lnTo>
                  <a:lnTo>
                    <a:pt x="14528" y="49720"/>
                  </a:lnTo>
                  <a:lnTo>
                    <a:pt x="14630" y="49441"/>
                  </a:lnTo>
                  <a:lnTo>
                    <a:pt x="15036" y="48958"/>
                  </a:lnTo>
                  <a:lnTo>
                    <a:pt x="15316" y="48844"/>
                  </a:lnTo>
                  <a:lnTo>
                    <a:pt x="15697" y="48844"/>
                  </a:lnTo>
                  <a:lnTo>
                    <a:pt x="15951" y="48856"/>
                  </a:lnTo>
                  <a:lnTo>
                    <a:pt x="15951" y="48069"/>
                  </a:lnTo>
                  <a:close/>
                </a:path>
                <a:path w="100329" h="53975">
                  <a:moveTo>
                    <a:pt x="15951" y="32562"/>
                  </a:moveTo>
                  <a:lnTo>
                    <a:pt x="15709" y="32550"/>
                  </a:lnTo>
                  <a:lnTo>
                    <a:pt x="15405" y="32550"/>
                  </a:lnTo>
                  <a:lnTo>
                    <a:pt x="15138" y="32664"/>
                  </a:lnTo>
                  <a:lnTo>
                    <a:pt x="14693" y="33083"/>
                  </a:lnTo>
                  <a:lnTo>
                    <a:pt x="14541" y="33274"/>
                  </a:lnTo>
                  <a:lnTo>
                    <a:pt x="14490" y="33413"/>
                  </a:lnTo>
                  <a:lnTo>
                    <a:pt x="14490" y="32651"/>
                  </a:lnTo>
                  <a:lnTo>
                    <a:pt x="13779" y="32651"/>
                  </a:lnTo>
                  <a:lnTo>
                    <a:pt x="13779" y="37109"/>
                  </a:lnTo>
                  <a:lnTo>
                    <a:pt x="14528" y="37109"/>
                  </a:lnTo>
                  <a:lnTo>
                    <a:pt x="14528" y="34226"/>
                  </a:lnTo>
                  <a:lnTo>
                    <a:pt x="14630" y="33947"/>
                  </a:lnTo>
                  <a:lnTo>
                    <a:pt x="15036" y="33464"/>
                  </a:lnTo>
                  <a:lnTo>
                    <a:pt x="15316" y="33337"/>
                  </a:lnTo>
                  <a:lnTo>
                    <a:pt x="15697" y="33337"/>
                  </a:lnTo>
                  <a:lnTo>
                    <a:pt x="15951" y="33362"/>
                  </a:lnTo>
                  <a:lnTo>
                    <a:pt x="15951" y="32562"/>
                  </a:lnTo>
                  <a:close/>
                </a:path>
                <a:path w="100329" h="53975">
                  <a:moveTo>
                    <a:pt x="15951" y="17068"/>
                  </a:moveTo>
                  <a:lnTo>
                    <a:pt x="15709" y="17056"/>
                  </a:lnTo>
                  <a:lnTo>
                    <a:pt x="15405" y="17056"/>
                  </a:lnTo>
                  <a:lnTo>
                    <a:pt x="15138" y="17157"/>
                  </a:lnTo>
                  <a:lnTo>
                    <a:pt x="14693" y="17589"/>
                  </a:lnTo>
                  <a:lnTo>
                    <a:pt x="14541" y="17767"/>
                  </a:lnTo>
                  <a:lnTo>
                    <a:pt x="14490" y="17919"/>
                  </a:lnTo>
                  <a:lnTo>
                    <a:pt x="14490" y="17157"/>
                  </a:lnTo>
                  <a:lnTo>
                    <a:pt x="13779" y="17157"/>
                  </a:lnTo>
                  <a:lnTo>
                    <a:pt x="13779" y="21615"/>
                  </a:lnTo>
                  <a:lnTo>
                    <a:pt x="14528" y="21615"/>
                  </a:lnTo>
                  <a:lnTo>
                    <a:pt x="14528" y="18732"/>
                  </a:lnTo>
                  <a:lnTo>
                    <a:pt x="14630" y="18453"/>
                  </a:lnTo>
                  <a:lnTo>
                    <a:pt x="15036" y="17957"/>
                  </a:lnTo>
                  <a:lnTo>
                    <a:pt x="15316" y="17843"/>
                  </a:lnTo>
                  <a:lnTo>
                    <a:pt x="15697" y="17843"/>
                  </a:lnTo>
                  <a:lnTo>
                    <a:pt x="15951" y="17856"/>
                  </a:lnTo>
                  <a:lnTo>
                    <a:pt x="15951" y="17068"/>
                  </a:lnTo>
                  <a:close/>
                </a:path>
                <a:path w="100329" h="53975">
                  <a:moveTo>
                    <a:pt x="20789" y="53251"/>
                  </a:moveTo>
                  <a:lnTo>
                    <a:pt x="16040" y="53251"/>
                  </a:lnTo>
                  <a:lnTo>
                    <a:pt x="16040" y="53670"/>
                  </a:lnTo>
                  <a:lnTo>
                    <a:pt x="20789" y="53670"/>
                  </a:lnTo>
                  <a:lnTo>
                    <a:pt x="20789" y="53251"/>
                  </a:lnTo>
                  <a:close/>
                </a:path>
                <a:path w="100329" h="53975">
                  <a:moveTo>
                    <a:pt x="20789" y="37757"/>
                  </a:moveTo>
                  <a:lnTo>
                    <a:pt x="16040" y="37757"/>
                  </a:lnTo>
                  <a:lnTo>
                    <a:pt x="16040" y="38176"/>
                  </a:lnTo>
                  <a:lnTo>
                    <a:pt x="20789" y="38176"/>
                  </a:lnTo>
                  <a:lnTo>
                    <a:pt x="20789" y="37757"/>
                  </a:lnTo>
                  <a:close/>
                </a:path>
                <a:path w="100329" h="53975">
                  <a:moveTo>
                    <a:pt x="20789" y="22250"/>
                  </a:moveTo>
                  <a:lnTo>
                    <a:pt x="16040" y="22250"/>
                  </a:lnTo>
                  <a:lnTo>
                    <a:pt x="16040" y="22682"/>
                  </a:lnTo>
                  <a:lnTo>
                    <a:pt x="20789" y="22682"/>
                  </a:lnTo>
                  <a:lnTo>
                    <a:pt x="20789" y="22250"/>
                  </a:lnTo>
                  <a:close/>
                </a:path>
                <a:path w="100329" h="53975">
                  <a:moveTo>
                    <a:pt x="22948" y="32651"/>
                  </a:moveTo>
                  <a:lnTo>
                    <a:pt x="22237" y="32651"/>
                  </a:lnTo>
                  <a:lnTo>
                    <a:pt x="22237" y="31407"/>
                  </a:lnTo>
                  <a:lnTo>
                    <a:pt x="21488" y="31407"/>
                  </a:lnTo>
                  <a:lnTo>
                    <a:pt x="21488" y="32651"/>
                  </a:lnTo>
                  <a:lnTo>
                    <a:pt x="20878" y="32651"/>
                  </a:lnTo>
                  <a:lnTo>
                    <a:pt x="20878" y="33261"/>
                  </a:lnTo>
                  <a:lnTo>
                    <a:pt x="21488" y="33261"/>
                  </a:lnTo>
                  <a:lnTo>
                    <a:pt x="21488" y="36499"/>
                  </a:lnTo>
                  <a:lnTo>
                    <a:pt x="21551" y="36728"/>
                  </a:lnTo>
                  <a:lnTo>
                    <a:pt x="21793" y="37084"/>
                  </a:lnTo>
                  <a:lnTo>
                    <a:pt x="22034" y="37172"/>
                  </a:lnTo>
                  <a:lnTo>
                    <a:pt x="22491" y="37172"/>
                  </a:lnTo>
                  <a:lnTo>
                    <a:pt x="22872" y="37134"/>
                  </a:lnTo>
                  <a:lnTo>
                    <a:pt x="22948" y="36512"/>
                  </a:lnTo>
                  <a:lnTo>
                    <a:pt x="22555" y="36525"/>
                  </a:lnTo>
                  <a:lnTo>
                    <a:pt x="22301" y="36423"/>
                  </a:lnTo>
                  <a:lnTo>
                    <a:pt x="22237" y="33261"/>
                  </a:lnTo>
                  <a:lnTo>
                    <a:pt x="22948" y="33261"/>
                  </a:lnTo>
                  <a:lnTo>
                    <a:pt x="22948" y="32651"/>
                  </a:lnTo>
                  <a:close/>
                </a:path>
                <a:path w="100329" h="53975">
                  <a:moveTo>
                    <a:pt x="22948" y="17157"/>
                  </a:moveTo>
                  <a:lnTo>
                    <a:pt x="22237" y="17157"/>
                  </a:lnTo>
                  <a:lnTo>
                    <a:pt x="22237" y="15913"/>
                  </a:lnTo>
                  <a:lnTo>
                    <a:pt x="21488" y="15913"/>
                  </a:lnTo>
                  <a:lnTo>
                    <a:pt x="21488" y="17157"/>
                  </a:lnTo>
                  <a:lnTo>
                    <a:pt x="20878" y="17157"/>
                  </a:lnTo>
                  <a:lnTo>
                    <a:pt x="20878" y="17767"/>
                  </a:lnTo>
                  <a:lnTo>
                    <a:pt x="21488" y="17767"/>
                  </a:lnTo>
                  <a:lnTo>
                    <a:pt x="21488" y="21005"/>
                  </a:lnTo>
                  <a:lnTo>
                    <a:pt x="21551" y="21234"/>
                  </a:lnTo>
                  <a:lnTo>
                    <a:pt x="21793" y="21590"/>
                  </a:lnTo>
                  <a:lnTo>
                    <a:pt x="22034" y="21678"/>
                  </a:lnTo>
                  <a:lnTo>
                    <a:pt x="22491" y="21678"/>
                  </a:lnTo>
                  <a:lnTo>
                    <a:pt x="22872" y="21640"/>
                  </a:lnTo>
                  <a:lnTo>
                    <a:pt x="22948" y="21018"/>
                  </a:lnTo>
                  <a:lnTo>
                    <a:pt x="22555" y="21031"/>
                  </a:lnTo>
                  <a:lnTo>
                    <a:pt x="22301" y="20929"/>
                  </a:lnTo>
                  <a:lnTo>
                    <a:pt x="22237" y="17767"/>
                  </a:lnTo>
                  <a:lnTo>
                    <a:pt x="22948" y="17767"/>
                  </a:lnTo>
                  <a:lnTo>
                    <a:pt x="22948" y="17157"/>
                  </a:lnTo>
                  <a:close/>
                </a:path>
                <a:path w="100329" h="53975">
                  <a:moveTo>
                    <a:pt x="25158" y="50609"/>
                  </a:moveTo>
                  <a:lnTo>
                    <a:pt x="25146" y="50025"/>
                  </a:lnTo>
                  <a:lnTo>
                    <a:pt x="25057" y="49441"/>
                  </a:lnTo>
                  <a:lnTo>
                    <a:pt x="24942" y="49072"/>
                  </a:lnTo>
                  <a:lnTo>
                    <a:pt x="24688" y="48704"/>
                  </a:lnTo>
                  <a:lnTo>
                    <a:pt x="24409" y="48412"/>
                  </a:lnTo>
                  <a:lnTo>
                    <a:pt x="24384" y="50025"/>
                  </a:lnTo>
                  <a:lnTo>
                    <a:pt x="21907" y="50025"/>
                  </a:lnTo>
                  <a:lnTo>
                    <a:pt x="21920" y="49695"/>
                  </a:lnTo>
                  <a:lnTo>
                    <a:pt x="22047" y="49326"/>
                  </a:lnTo>
                  <a:lnTo>
                    <a:pt x="22517" y="48818"/>
                  </a:lnTo>
                  <a:lnTo>
                    <a:pt x="22809" y="48704"/>
                  </a:lnTo>
                  <a:lnTo>
                    <a:pt x="23622" y="48704"/>
                  </a:lnTo>
                  <a:lnTo>
                    <a:pt x="23964" y="48882"/>
                  </a:lnTo>
                  <a:lnTo>
                    <a:pt x="24218" y="49326"/>
                  </a:lnTo>
                  <a:lnTo>
                    <a:pt x="24333" y="49631"/>
                  </a:lnTo>
                  <a:lnTo>
                    <a:pt x="24384" y="50025"/>
                  </a:lnTo>
                  <a:lnTo>
                    <a:pt x="24384" y="48412"/>
                  </a:lnTo>
                  <a:lnTo>
                    <a:pt x="23812" y="48120"/>
                  </a:lnTo>
                  <a:lnTo>
                    <a:pt x="23507" y="48044"/>
                  </a:lnTo>
                  <a:lnTo>
                    <a:pt x="22567" y="48044"/>
                  </a:lnTo>
                  <a:lnTo>
                    <a:pt x="22059" y="48272"/>
                  </a:lnTo>
                  <a:lnTo>
                    <a:pt x="21285" y="49161"/>
                  </a:lnTo>
                  <a:lnTo>
                    <a:pt x="21183" y="49441"/>
                  </a:lnTo>
                  <a:lnTo>
                    <a:pt x="21272" y="51752"/>
                  </a:lnTo>
                  <a:lnTo>
                    <a:pt x="22047" y="52565"/>
                  </a:lnTo>
                  <a:lnTo>
                    <a:pt x="22517" y="52768"/>
                  </a:lnTo>
                  <a:lnTo>
                    <a:pt x="23304" y="52768"/>
                  </a:lnTo>
                  <a:lnTo>
                    <a:pt x="25095" y="51206"/>
                  </a:lnTo>
                  <a:lnTo>
                    <a:pt x="24358" y="51206"/>
                  </a:lnTo>
                  <a:lnTo>
                    <a:pt x="24282" y="51435"/>
                  </a:lnTo>
                  <a:lnTo>
                    <a:pt x="24206" y="51574"/>
                  </a:lnTo>
                  <a:lnTo>
                    <a:pt x="23837" y="51981"/>
                  </a:lnTo>
                  <a:lnTo>
                    <a:pt x="23533" y="52108"/>
                  </a:lnTo>
                  <a:lnTo>
                    <a:pt x="22720" y="52108"/>
                  </a:lnTo>
                  <a:lnTo>
                    <a:pt x="22428" y="51981"/>
                  </a:lnTo>
                  <a:lnTo>
                    <a:pt x="22009" y="51435"/>
                  </a:lnTo>
                  <a:lnTo>
                    <a:pt x="21894" y="50609"/>
                  </a:lnTo>
                  <a:lnTo>
                    <a:pt x="25158" y="50609"/>
                  </a:lnTo>
                  <a:close/>
                </a:path>
                <a:path w="100329" h="53975">
                  <a:moveTo>
                    <a:pt x="27559" y="34036"/>
                  </a:moveTo>
                  <a:lnTo>
                    <a:pt x="27355" y="33477"/>
                  </a:lnTo>
                  <a:lnTo>
                    <a:pt x="27038" y="33172"/>
                  </a:lnTo>
                  <a:lnTo>
                    <a:pt x="26695" y="32854"/>
                  </a:lnTo>
                  <a:lnTo>
                    <a:pt x="26695" y="34036"/>
                  </a:lnTo>
                  <a:lnTo>
                    <a:pt x="26606" y="35826"/>
                  </a:lnTo>
                  <a:lnTo>
                    <a:pt x="26314" y="36436"/>
                  </a:lnTo>
                  <a:lnTo>
                    <a:pt x="25971" y="36626"/>
                  </a:lnTo>
                  <a:lnTo>
                    <a:pt x="25019" y="36626"/>
                  </a:lnTo>
                  <a:lnTo>
                    <a:pt x="24688" y="36461"/>
                  </a:lnTo>
                  <a:lnTo>
                    <a:pt x="24269" y="35826"/>
                  </a:lnTo>
                  <a:lnTo>
                    <a:pt x="24282" y="34036"/>
                  </a:lnTo>
                  <a:lnTo>
                    <a:pt x="24688" y="33350"/>
                  </a:lnTo>
                  <a:lnTo>
                    <a:pt x="25019" y="33172"/>
                  </a:lnTo>
                  <a:lnTo>
                    <a:pt x="25996" y="33172"/>
                  </a:lnTo>
                  <a:lnTo>
                    <a:pt x="26301" y="33350"/>
                  </a:lnTo>
                  <a:lnTo>
                    <a:pt x="26403" y="33477"/>
                  </a:lnTo>
                  <a:lnTo>
                    <a:pt x="26695" y="34036"/>
                  </a:lnTo>
                  <a:lnTo>
                    <a:pt x="26695" y="32854"/>
                  </a:lnTo>
                  <a:lnTo>
                    <a:pt x="26555" y="32715"/>
                  </a:lnTo>
                  <a:lnTo>
                    <a:pt x="26073" y="32524"/>
                  </a:lnTo>
                  <a:lnTo>
                    <a:pt x="24866" y="32524"/>
                  </a:lnTo>
                  <a:lnTo>
                    <a:pt x="24345" y="32740"/>
                  </a:lnTo>
                  <a:lnTo>
                    <a:pt x="23596" y="33629"/>
                  </a:lnTo>
                  <a:lnTo>
                    <a:pt x="23456" y="34036"/>
                  </a:lnTo>
                  <a:lnTo>
                    <a:pt x="23583" y="36233"/>
                  </a:lnTo>
                  <a:lnTo>
                    <a:pt x="24307" y="37058"/>
                  </a:lnTo>
                  <a:lnTo>
                    <a:pt x="24790" y="37261"/>
                  </a:lnTo>
                  <a:lnTo>
                    <a:pt x="26136" y="37261"/>
                  </a:lnTo>
                  <a:lnTo>
                    <a:pt x="26682" y="37033"/>
                  </a:lnTo>
                  <a:lnTo>
                    <a:pt x="26987" y="36626"/>
                  </a:lnTo>
                  <a:lnTo>
                    <a:pt x="27381" y="36093"/>
                  </a:lnTo>
                  <a:lnTo>
                    <a:pt x="27457" y="35826"/>
                  </a:lnTo>
                  <a:lnTo>
                    <a:pt x="27559" y="34036"/>
                  </a:lnTo>
                  <a:close/>
                </a:path>
                <a:path w="100329" h="53975">
                  <a:moveTo>
                    <a:pt x="27559" y="18542"/>
                  </a:moveTo>
                  <a:lnTo>
                    <a:pt x="27355" y="17983"/>
                  </a:lnTo>
                  <a:lnTo>
                    <a:pt x="27038" y="17678"/>
                  </a:lnTo>
                  <a:lnTo>
                    <a:pt x="26695" y="17360"/>
                  </a:lnTo>
                  <a:lnTo>
                    <a:pt x="26695" y="18542"/>
                  </a:lnTo>
                  <a:lnTo>
                    <a:pt x="26606" y="20332"/>
                  </a:lnTo>
                  <a:lnTo>
                    <a:pt x="26314" y="20942"/>
                  </a:lnTo>
                  <a:lnTo>
                    <a:pt x="25971" y="21132"/>
                  </a:lnTo>
                  <a:lnTo>
                    <a:pt x="25019" y="21132"/>
                  </a:lnTo>
                  <a:lnTo>
                    <a:pt x="24688" y="20967"/>
                  </a:lnTo>
                  <a:lnTo>
                    <a:pt x="24269" y="20332"/>
                  </a:lnTo>
                  <a:lnTo>
                    <a:pt x="24282" y="18542"/>
                  </a:lnTo>
                  <a:lnTo>
                    <a:pt x="24688" y="17856"/>
                  </a:lnTo>
                  <a:lnTo>
                    <a:pt x="25019" y="17678"/>
                  </a:lnTo>
                  <a:lnTo>
                    <a:pt x="25996" y="17678"/>
                  </a:lnTo>
                  <a:lnTo>
                    <a:pt x="26301" y="17856"/>
                  </a:lnTo>
                  <a:lnTo>
                    <a:pt x="26403" y="17983"/>
                  </a:lnTo>
                  <a:lnTo>
                    <a:pt x="26695" y="18542"/>
                  </a:lnTo>
                  <a:lnTo>
                    <a:pt x="26695" y="17360"/>
                  </a:lnTo>
                  <a:lnTo>
                    <a:pt x="26555" y="17221"/>
                  </a:lnTo>
                  <a:lnTo>
                    <a:pt x="26073" y="17018"/>
                  </a:lnTo>
                  <a:lnTo>
                    <a:pt x="24866" y="17018"/>
                  </a:lnTo>
                  <a:lnTo>
                    <a:pt x="24345" y="17246"/>
                  </a:lnTo>
                  <a:lnTo>
                    <a:pt x="23596" y="18135"/>
                  </a:lnTo>
                  <a:lnTo>
                    <a:pt x="23456" y="18542"/>
                  </a:lnTo>
                  <a:lnTo>
                    <a:pt x="23583" y="20739"/>
                  </a:lnTo>
                  <a:lnTo>
                    <a:pt x="24307" y="21564"/>
                  </a:lnTo>
                  <a:lnTo>
                    <a:pt x="24790" y="21767"/>
                  </a:lnTo>
                  <a:lnTo>
                    <a:pt x="26136" y="21767"/>
                  </a:lnTo>
                  <a:lnTo>
                    <a:pt x="26682" y="21539"/>
                  </a:lnTo>
                  <a:lnTo>
                    <a:pt x="26987" y="21132"/>
                  </a:lnTo>
                  <a:lnTo>
                    <a:pt x="27381" y="20599"/>
                  </a:lnTo>
                  <a:lnTo>
                    <a:pt x="27457" y="20332"/>
                  </a:lnTo>
                  <a:lnTo>
                    <a:pt x="27559" y="18542"/>
                  </a:lnTo>
                  <a:close/>
                </a:path>
                <a:path w="100329" h="53975">
                  <a:moveTo>
                    <a:pt x="32016" y="17157"/>
                  </a:moveTo>
                  <a:lnTo>
                    <a:pt x="31267" y="17157"/>
                  </a:lnTo>
                  <a:lnTo>
                    <a:pt x="31267" y="19773"/>
                  </a:lnTo>
                  <a:lnTo>
                    <a:pt x="31216" y="20116"/>
                  </a:lnTo>
                  <a:lnTo>
                    <a:pt x="30924" y="20840"/>
                  </a:lnTo>
                  <a:lnTo>
                    <a:pt x="30568" y="21069"/>
                  </a:lnTo>
                  <a:lnTo>
                    <a:pt x="29679" y="21069"/>
                  </a:lnTo>
                  <a:lnTo>
                    <a:pt x="29425" y="20942"/>
                  </a:lnTo>
                  <a:lnTo>
                    <a:pt x="29222" y="20523"/>
                  </a:lnTo>
                  <a:lnTo>
                    <a:pt x="29197" y="20332"/>
                  </a:lnTo>
                  <a:lnTo>
                    <a:pt x="29197" y="17157"/>
                  </a:lnTo>
                  <a:lnTo>
                    <a:pt x="28422" y="17157"/>
                  </a:lnTo>
                  <a:lnTo>
                    <a:pt x="28422" y="20561"/>
                  </a:lnTo>
                  <a:lnTo>
                    <a:pt x="28486" y="20866"/>
                  </a:lnTo>
                  <a:lnTo>
                    <a:pt x="28841" y="21513"/>
                  </a:lnTo>
                  <a:lnTo>
                    <a:pt x="29273" y="21729"/>
                  </a:lnTo>
                  <a:lnTo>
                    <a:pt x="30314" y="21729"/>
                  </a:lnTo>
                  <a:lnTo>
                    <a:pt x="30670" y="21615"/>
                  </a:lnTo>
                  <a:lnTo>
                    <a:pt x="31102" y="21259"/>
                  </a:lnTo>
                  <a:lnTo>
                    <a:pt x="31216" y="21120"/>
                  </a:lnTo>
                  <a:lnTo>
                    <a:pt x="31318" y="20955"/>
                  </a:lnTo>
                  <a:lnTo>
                    <a:pt x="31305" y="21615"/>
                  </a:lnTo>
                  <a:lnTo>
                    <a:pt x="32016" y="21615"/>
                  </a:lnTo>
                  <a:lnTo>
                    <a:pt x="32016" y="17157"/>
                  </a:lnTo>
                  <a:close/>
                </a:path>
                <a:path w="100329" h="53975">
                  <a:moveTo>
                    <a:pt x="32067" y="49237"/>
                  </a:moveTo>
                  <a:lnTo>
                    <a:pt x="32016" y="48933"/>
                  </a:lnTo>
                  <a:lnTo>
                    <a:pt x="31686" y="48260"/>
                  </a:lnTo>
                  <a:lnTo>
                    <a:pt x="31267" y="48044"/>
                  </a:lnTo>
                  <a:lnTo>
                    <a:pt x="30391" y="48044"/>
                  </a:lnTo>
                  <a:lnTo>
                    <a:pt x="30137" y="48107"/>
                  </a:lnTo>
                  <a:lnTo>
                    <a:pt x="29692" y="48336"/>
                  </a:lnTo>
                  <a:lnTo>
                    <a:pt x="29502" y="48514"/>
                  </a:lnTo>
                  <a:lnTo>
                    <a:pt x="29324" y="48755"/>
                  </a:lnTo>
                  <a:lnTo>
                    <a:pt x="29235" y="48552"/>
                  </a:lnTo>
                  <a:lnTo>
                    <a:pt x="29121" y="48412"/>
                  </a:lnTo>
                  <a:lnTo>
                    <a:pt x="28778" y="48133"/>
                  </a:lnTo>
                  <a:lnTo>
                    <a:pt x="28498" y="48044"/>
                  </a:lnTo>
                  <a:lnTo>
                    <a:pt x="27825" y="48044"/>
                  </a:lnTo>
                  <a:lnTo>
                    <a:pt x="27546" y="48133"/>
                  </a:lnTo>
                  <a:lnTo>
                    <a:pt x="27152" y="48399"/>
                  </a:lnTo>
                  <a:lnTo>
                    <a:pt x="26987" y="48564"/>
                  </a:lnTo>
                  <a:lnTo>
                    <a:pt x="26822" y="48780"/>
                  </a:lnTo>
                  <a:lnTo>
                    <a:pt x="26822" y="48145"/>
                  </a:lnTo>
                  <a:lnTo>
                    <a:pt x="26073" y="48145"/>
                  </a:lnTo>
                  <a:lnTo>
                    <a:pt x="26073" y="52603"/>
                  </a:lnTo>
                  <a:lnTo>
                    <a:pt x="26822" y="52603"/>
                  </a:lnTo>
                  <a:lnTo>
                    <a:pt x="26822" y="49669"/>
                  </a:lnTo>
                  <a:lnTo>
                    <a:pt x="26936" y="49263"/>
                  </a:lnTo>
                  <a:lnTo>
                    <a:pt x="27406" y="48831"/>
                  </a:lnTo>
                  <a:lnTo>
                    <a:pt x="27660" y="48717"/>
                  </a:lnTo>
                  <a:lnTo>
                    <a:pt x="28257" y="48717"/>
                  </a:lnTo>
                  <a:lnTo>
                    <a:pt x="28473" y="48818"/>
                  </a:lnTo>
                  <a:lnTo>
                    <a:pt x="28651" y="49174"/>
                  </a:lnTo>
                  <a:lnTo>
                    <a:pt x="28689" y="49390"/>
                  </a:lnTo>
                  <a:lnTo>
                    <a:pt x="28689" y="52603"/>
                  </a:lnTo>
                  <a:lnTo>
                    <a:pt x="29451" y="52603"/>
                  </a:lnTo>
                  <a:lnTo>
                    <a:pt x="29451" y="49555"/>
                  </a:lnTo>
                  <a:lnTo>
                    <a:pt x="29552" y="49225"/>
                  </a:lnTo>
                  <a:lnTo>
                    <a:pt x="29972" y="48831"/>
                  </a:lnTo>
                  <a:lnTo>
                    <a:pt x="30238" y="48729"/>
                  </a:lnTo>
                  <a:lnTo>
                    <a:pt x="30746" y="48729"/>
                  </a:lnTo>
                  <a:lnTo>
                    <a:pt x="30924" y="48780"/>
                  </a:lnTo>
                  <a:lnTo>
                    <a:pt x="31216" y="49009"/>
                  </a:lnTo>
                  <a:lnTo>
                    <a:pt x="31292" y="49212"/>
                  </a:lnTo>
                  <a:lnTo>
                    <a:pt x="31292" y="52603"/>
                  </a:lnTo>
                  <a:lnTo>
                    <a:pt x="32067" y="52603"/>
                  </a:lnTo>
                  <a:lnTo>
                    <a:pt x="32067" y="49237"/>
                  </a:lnTo>
                  <a:close/>
                </a:path>
                <a:path w="100329" h="53975">
                  <a:moveTo>
                    <a:pt x="32118" y="37109"/>
                  </a:moveTo>
                  <a:lnTo>
                    <a:pt x="30314" y="34315"/>
                  </a:lnTo>
                  <a:lnTo>
                    <a:pt x="32029" y="32651"/>
                  </a:lnTo>
                  <a:lnTo>
                    <a:pt x="31064" y="32651"/>
                  </a:lnTo>
                  <a:lnTo>
                    <a:pt x="29146" y="34544"/>
                  </a:lnTo>
                  <a:lnTo>
                    <a:pt x="29146" y="30988"/>
                  </a:lnTo>
                  <a:lnTo>
                    <a:pt x="28422" y="30988"/>
                  </a:lnTo>
                  <a:lnTo>
                    <a:pt x="28422" y="37109"/>
                  </a:lnTo>
                  <a:lnTo>
                    <a:pt x="29146" y="37109"/>
                  </a:lnTo>
                  <a:lnTo>
                    <a:pt x="29146" y="35433"/>
                  </a:lnTo>
                  <a:lnTo>
                    <a:pt x="29768" y="34861"/>
                  </a:lnTo>
                  <a:lnTo>
                    <a:pt x="31165" y="37109"/>
                  </a:lnTo>
                  <a:lnTo>
                    <a:pt x="32118" y="37109"/>
                  </a:lnTo>
                  <a:close/>
                </a:path>
                <a:path w="100329" h="53975">
                  <a:moveTo>
                    <a:pt x="36525" y="35115"/>
                  </a:moveTo>
                  <a:lnTo>
                    <a:pt x="36512" y="34518"/>
                  </a:lnTo>
                  <a:lnTo>
                    <a:pt x="36423" y="33947"/>
                  </a:lnTo>
                  <a:lnTo>
                    <a:pt x="36309" y="33578"/>
                  </a:lnTo>
                  <a:lnTo>
                    <a:pt x="36068" y="33210"/>
                  </a:lnTo>
                  <a:lnTo>
                    <a:pt x="35775" y="32918"/>
                  </a:lnTo>
                  <a:lnTo>
                    <a:pt x="35750" y="34518"/>
                  </a:lnTo>
                  <a:lnTo>
                    <a:pt x="33274" y="34518"/>
                  </a:lnTo>
                  <a:lnTo>
                    <a:pt x="33286" y="34201"/>
                  </a:lnTo>
                  <a:lnTo>
                    <a:pt x="33413" y="33820"/>
                  </a:lnTo>
                  <a:lnTo>
                    <a:pt x="33883" y="33324"/>
                  </a:lnTo>
                  <a:lnTo>
                    <a:pt x="34175" y="33210"/>
                  </a:lnTo>
                  <a:lnTo>
                    <a:pt x="35001" y="33210"/>
                  </a:lnTo>
                  <a:lnTo>
                    <a:pt x="35331" y="33388"/>
                  </a:lnTo>
                  <a:lnTo>
                    <a:pt x="35598" y="33832"/>
                  </a:lnTo>
                  <a:lnTo>
                    <a:pt x="35699" y="34137"/>
                  </a:lnTo>
                  <a:lnTo>
                    <a:pt x="35750" y="34518"/>
                  </a:lnTo>
                  <a:lnTo>
                    <a:pt x="35750" y="32918"/>
                  </a:lnTo>
                  <a:lnTo>
                    <a:pt x="35179" y="32626"/>
                  </a:lnTo>
                  <a:lnTo>
                    <a:pt x="34874" y="32550"/>
                  </a:lnTo>
                  <a:lnTo>
                    <a:pt x="33934" y="32550"/>
                  </a:lnTo>
                  <a:lnTo>
                    <a:pt x="33426" y="32766"/>
                  </a:lnTo>
                  <a:lnTo>
                    <a:pt x="32651" y="33667"/>
                  </a:lnTo>
                  <a:lnTo>
                    <a:pt x="32562" y="33947"/>
                  </a:lnTo>
                  <a:lnTo>
                    <a:pt x="32651" y="36258"/>
                  </a:lnTo>
                  <a:lnTo>
                    <a:pt x="33426" y="37058"/>
                  </a:lnTo>
                  <a:lnTo>
                    <a:pt x="33896" y="37261"/>
                  </a:lnTo>
                  <a:lnTo>
                    <a:pt x="34671" y="37261"/>
                  </a:lnTo>
                  <a:lnTo>
                    <a:pt x="36461" y="35712"/>
                  </a:lnTo>
                  <a:lnTo>
                    <a:pt x="35725" y="35712"/>
                  </a:lnTo>
                  <a:lnTo>
                    <a:pt x="35648" y="35928"/>
                  </a:lnTo>
                  <a:lnTo>
                    <a:pt x="35572" y="36080"/>
                  </a:lnTo>
                  <a:lnTo>
                    <a:pt x="35204" y="36487"/>
                  </a:lnTo>
                  <a:lnTo>
                    <a:pt x="34899" y="36614"/>
                  </a:lnTo>
                  <a:lnTo>
                    <a:pt x="34086" y="36614"/>
                  </a:lnTo>
                  <a:lnTo>
                    <a:pt x="33807" y="36487"/>
                  </a:lnTo>
                  <a:lnTo>
                    <a:pt x="33375" y="35928"/>
                  </a:lnTo>
                  <a:lnTo>
                    <a:pt x="33261" y="35115"/>
                  </a:lnTo>
                  <a:lnTo>
                    <a:pt x="36525" y="35115"/>
                  </a:lnTo>
                  <a:close/>
                </a:path>
                <a:path w="100329" h="53975">
                  <a:moveTo>
                    <a:pt x="36703" y="18656"/>
                  </a:moveTo>
                  <a:lnTo>
                    <a:pt x="35407" y="17018"/>
                  </a:lnTo>
                  <a:lnTo>
                    <a:pt x="34315" y="17018"/>
                  </a:lnTo>
                  <a:lnTo>
                    <a:pt x="33832" y="17246"/>
                  </a:lnTo>
                  <a:lnTo>
                    <a:pt x="33070" y="18110"/>
                  </a:lnTo>
                  <a:lnTo>
                    <a:pt x="32880" y="18719"/>
                  </a:lnTo>
                  <a:lnTo>
                    <a:pt x="32880" y="20142"/>
                  </a:lnTo>
                  <a:lnTo>
                    <a:pt x="33045" y="20675"/>
                  </a:lnTo>
                  <a:lnTo>
                    <a:pt x="33743" y="21526"/>
                  </a:lnTo>
                  <a:lnTo>
                    <a:pt x="34213" y="21742"/>
                  </a:lnTo>
                  <a:lnTo>
                    <a:pt x="35318" y="21742"/>
                  </a:lnTo>
                  <a:lnTo>
                    <a:pt x="35737" y="21602"/>
                  </a:lnTo>
                  <a:lnTo>
                    <a:pt x="36398" y="21056"/>
                  </a:lnTo>
                  <a:lnTo>
                    <a:pt x="36614" y="20624"/>
                  </a:lnTo>
                  <a:lnTo>
                    <a:pt x="36703" y="20040"/>
                  </a:lnTo>
                  <a:lnTo>
                    <a:pt x="35966" y="20040"/>
                  </a:lnTo>
                  <a:lnTo>
                    <a:pt x="35890" y="20358"/>
                  </a:lnTo>
                  <a:lnTo>
                    <a:pt x="35775" y="20624"/>
                  </a:lnTo>
                  <a:lnTo>
                    <a:pt x="35407" y="21005"/>
                  </a:lnTo>
                  <a:lnTo>
                    <a:pt x="35166" y="21094"/>
                  </a:lnTo>
                  <a:lnTo>
                    <a:pt x="34455" y="21094"/>
                  </a:lnTo>
                  <a:lnTo>
                    <a:pt x="34150" y="20942"/>
                  </a:lnTo>
                  <a:lnTo>
                    <a:pt x="33769" y="20332"/>
                  </a:lnTo>
                  <a:lnTo>
                    <a:pt x="33680" y="19964"/>
                  </a:lnTo>
                  <a:lnTo>
                    <a:pt x="33680" y="19062"/>
                  </a:lnTo>
                  <a:lnTo>
                    <a:pt x="33743" y="18694"/>
                  </a:lnTo>
                  <a:lnTo>
                    <a:pt x="34086" y="17919"/>
                  </a:lnTo>
                  <a:lnTo>
                    <a:pt x="34429" y="17691"/>
                  </a:lnTo>
                  <a:lnTo>
                    <a:pt x="35255" y="17691"/>
                  </a:lnTo>
                  <a:lnTo>
                    <a:pt x="35509" y="17792"/>
                  </a:lnTo>
                  <a:lnTo>
                    <a:pt x="35826" y="18148"/>
                  </a:lnTo>
                  <a:lnTo>
                    <a:pt x="35928" y="18376"/>
                  </a:lnTo>
                  <a:lnTo>
                    <a:pt x="35966" y="18656"/>
                  </a:lnTo>
                  <a:lnTo>
                    <a:pt x="36703" y="18656"/>
                  </a:lnTo>
                  <a:close/>
                </a:path>
                <a:path w="100329" h="53975">
                  <a:moveTo>
                    <a:pt x="37185" y="52070"/>
                  </a:moveTo>
                  <a:lnTo>
                    <a:pt x="36830" y="52095"/>
                  </a:lnTo>
                  <a:lnTo>
                    <a:pt x="36690" y="50330"/>
                  </a:lnTo>
                  <a:lnTo>
                    <a:pt x="36601" y="48666"/>
                  </a:lnTo>
                  <a:lnTo>
                    <a:pt x="36525" y="48539"/>
                  </a:lnTo>
                  <a:lnTo>
                    <a:pt x="35941" y="48196"/>
                  </a:lnTo>
                  <a:lnTo>
                    <a:pt x="35941" y="50330"/>
                  </a:lnTo>
                  <a:lnTo>
                    <a:pt x="35941" y="51396"/>
                  </a:lnTo>
                  <a:lnTo>
                    <a:pt x="35737" y="51727"/>
                  </a:lnTo>
                  <a:lnTo>
                    <a:pt x="35064" y="52057"/>
                  </a:lnTo>
                  <a:lnTo>
                    <a:pt x="34810" y="52120"/>
                  </a:lnTo>
                  <a:lnTo>
                    <a:pt x="34328" y="52120"/>
                  </a:lnTo>
                  <a:lnTo>
                    <a:pt x="33985" y="51930"/>
                  </a:lnTo>
                  <a:lnTo>
                    <a:pt x="33858" y="50927"/>
                  </a:lnTo>
                  <a:lnTo>
                    <a:pt x="34226" y="50711"/>
                  </a:lnTo>
                  <a:lnTo>
                    <a:pt x="34429" y="50660"/>
                  </a:lnTo>
                  <a:lnTo>
                    <a:pt x="35306" y="50546"/>
                  </a:lnTo>
                  <a:lnTo>
                    <a:pt x="35725" y="50444"/>
                  </a:lnTo>
                  <a:lnTo>
                    <a:pt x="35941" y="50330"/>
                  </a:lnTo>
                  <a:lnTo>
                    <a:pt x="35941" y="48196"/>
                  </a:lnTo>
                  <a:lnTo>
                    <a:pt x="35445" y="48044"/>
                  </a:lnTo>
                  <a:lnTo>
                    <a:pt x="34467" y="48044"/>
                  </a:lnTo>
                  <a:lnTo>
                    <a:pt x="33197" y="49504"/>
                  </a:lnTo>
                  <a:lnTo>
                    <a:pt x="33896" y="49504"/>
                  </a:lnTo>
                  <a:lnTo>
                    <a:pt x="33985" y="49110"/>
                  </a:lnTo>
                  <a:lnTo>
                    <a:pt x="34239" y="48780"/>
                  </a:lnTo>
                  <a:lnTo>
                    <a:pt x="34518" y="48666"/>
                  </a:lnTo>
                  <a:lnTo>
                    <a:pt x="35242" y="48666"/>
                  </a:lnTo>
                  <a:lnTo>
                    <a:pt x="35509" y="48729"/>
                  </a:lnTo>
                  <a:lnTo>
                    <a:pt x="35864" y="48958"/>
                  </a:lnTo>
                  <a:lnTo>
                    <a:pt x="35852" y="49809"/>
                  </a:lnTo>
                  <a:lnTo>
                    <a:pt x="33947" y="50101"/>
                  </a:lnTo>
                  <a:lnTo>
                    <a:pt x="33616" y="50241"/>
                  </a:lnTo>
                  <a:lnTo>
                    <a:pt x="33083" y="50711"/>
                  </a:lnTo>
                  <a:lnTo>
                    <a:pt x="33185" y="52209"/>
                  </a:lnTo>
                  <a:lnTo>
                    <a:pt x="33604" y="52603"/>
                  </a:lnTo>
                  <a:lnTo>
                    <a:pt x="33959" y="52755"/>
                  </a:lnTo>
                  <a:lnTo>
                    <a:pt x="34721" y="52755"/>
                  </a:lnTo>
                  <a:lnTo>
                    <a:pt x="35979" y="52006"/>
                  </a:lnTo>
                  <a:lnTo>
                    <a:pt x="36080" y="52387"/>
                  </a:lnTo>
                  <a:lnTo>
                    <a:pt x="36220" y="52603"/>
                  </a:lnTo>
                  <a:lnTo>
                    <a:pt x="36410" y="52705"/>
                  </a:lnTo>
                  <a:lnTo>
                    <a:pt x="36779" y="52705"/>
                  </a:lnTo>
                  <a:lnTo>
                    <a:pt x="37160" y="52628"/>
                  </a:lnTo>
                  <a:lnTo>
                    <a:pt x="37185" y="52095"/>
                  </a:lnTo>
                  <a:close/>
                </a:path>
                <a:path w="100329" h="53975">
                  <a:moveTo>
                    <a:pt x="38684" y="48171"/>
                  </a:moveTo>
                  <a:lnTo>
                    <a:pt x="37922" y="48171"/>
                  </a:lnTo>
                  <a:lnTo>
                    <a:pt x="37922" y="52603"/>
                  </a:lnTo>
                  <a:lnTo>
                    <a:pt x="38684" y="52603"/>
                  </a:lnTo>
                  <a:lnTo>
                    <a:pt x="38684" y="48171"/>
                  </a:lnTo>
                  <a:close/>
                </a:path>
                <a:path w="100329" h="53975">
                  <a:moveTo>
                    <a:pt x="38684" y="46494"/>
                  </a:moveTo>
                  <a:lnTo>
                    <a:pt x="37922" y="46494"/>
                  </a:lnTo>
                  <a:lnTo>
                    <a:pt x="37922" y="47345"/>
                  </a:lnTo>
                  <a:lnTo>
                    <a:pt x="38684" y="47345"/>
                  </a:lnTo>
                  <a:lnTo>
                    <a:pt x="38684" y="46494"/>
                  </a:lnTo>
                  <a:close/>
                </a:path>
                <a:path w="100329" h="53975">
                  <a:moveTo>
                    <a:pt x="40576" y="46494"/>
                  </a:moveTo>
                  <a:lnTo>
                    <a:pt x="39827" y="46494"/>
                  </a:lnTo>
                  <a:lnTo>
                    <a:pt x="39827" y="52603"/>
                  </a:lnTo>
                  <a:lnTo>
                    <a:pt x="40576" y="52603"/>
                  </a:lnTo>
                  <a:lnTo>
                    <a:pt x="40576" y="46494"/>
                  </a:lnTo>
                  <a:close/>
                </a:path>
                <a:path w="100329" h="53975">
                  <a:moveTo>
                    <a:pt x="41071" y="33794"/>
                  </a:moveTo>
                  <a:lnTo>
                    <a:pt x="41021" y="33451"/>
                  </a:lnTo>
                  <a:lnTo>
                    <a:pt x="40678" y="32766"/>
                  </a:lnTo>
                  <a:lnTo>
                    <a:pt x="40246" y="32550"/>
                  </a:lnTo>
                  <a:lnTo>
                    <a:pt x="39319" y="32550"/>
                  </a:lnTo>
                  <a:lnTo>
                    <a:pt x="39065" y="32600"/>
                  </a:lnTo>
                  <a:lnTo>
                    <a:pt x="38595" y="32842"/>
                  </a:lnTo>
                  <a:lnTo>
                    <a:pt x="38366" y="33020"/>
                  </a:lnTo>
                  <a:lnTo>
                    <a:pt x="38150" y="33286"/>
                  </a:lnTo>
                  <a:lnTo>
                    <a:pt x="38150" y="32651"/>
                  </a:lnTo>
                  <a:lnTo>
                    <a:pt x="37439" y="32651"/>
                  </a:lnTo>
                  <a:lnTo>
                    <a:pt x="37439" y="37109"/>
                  </a:lnTo>
                  <a:lnTo>
                    <a:pt x="38188" y="37109"/>
                  </a:lnTo>
                  <a:lnTo>
                    <a:pt x="38188" y="34480"/>
                  </a:lnTo>
                  <a:lnTo>
                    <a:pt x="38214" y="34251"/>
                  </a:lnTo>
                  <a:lnTo>
                    <a:pt x="39293" y="33223"/>
                  </a:lnTo>
                  <a:lnTo>
                    <a:pt x="39827" y="33223"/>
                  </a:lnTo>
                  <a:lnTo>
                    <a:pt x="40055" y="33362"/>
                  </a:lnTo>
                  <a:lnTo>
                    <a:pt x="40271" y="33807"/>
                  </a:lnTo>
                  <a:lnTo>
                    <a:pt x="40322" y="34023"/>
                  </a:lnTo>
                  <a:lnTo>
                    <a:pt x="40322" y="37109"/>
                  </a:lnTo>
                  <a:lnTo>
                    <a:pt x="41071" y="37109"/>
                  </a:lnTo>
                  <a:lnTo>
                    <a:pt x="41071" y="33794"/>
                  </a:lnTo>
                  <a:close/>
                </a:path>
                <a:path w="100329" h="53975">
                  <a:moveTo>
                    <a:pt x="41071" y="18313"/>
                  </a:moveTo>
                  <a:lnTo>
                    <a:pt x="41021" y="17970"/>
                  </a:lnTo>
                  <a:lnTo>
                    <a:pt x="40665" y="17272"/>
                  </a:lnTo>
                  <a:lnTo>
                    <a:pt x="40220" y="17043"/>
                  </a:lnTo>
                  <a:lnTo>
                    <a:pt x="39217" y="17043"/>
                  </a:lnTo>
                  <a:lnTo>
                    <a:pt x="38912" y="17119"/>
                  </a:lnTo>
                  <a:lnTo>
                    <a:pt x="38531" y="17373"/>
                  </a:lnTo>
                  <a:lnTo>
                    <a:pt x="38366" y="17526"/>
                  </a:lnTo>
                  <a:lnTo>
                    <a:pt x="38188" y="17754"/>
                  </a:lnTo>
                  <a:lnTo>
                    <a:pt x="38188" y="15481"/>
                  </a:lnTo>
                  <a:lnTo>
                    <a:pt x="37439" y="15481"/>
                  </a:lnTo>
                  <a:lnTo>
                    <a:pt x="37439" y="21615"/>
                  </a:lnTo>
                  <a:lnTo>
                    <a:pt x="38188" y="21615"/>
                  </a:lnTo>
                  <a:lnTo>
                    <a:pt x="38188" y="18656"/>
                  </a:lnTo>
                  <a:lnTo>
                    <a:pt x="38315" y="18249"/>
                  </a:lnTo>
                  <a:lnTo>
                    <a:pt x="38823" y="17818"/>
                  </a:lnTo>
                  <a:lnTo>
                    <a:pt x="39103" y="17716"/>
                  </a:lnTo>
                  <a:lnTo>
                    <a:pt x="39789" y="17716"/>
                  </a:lnTo>
                  <a:lnTo>
                    <a:pt x="40043" y="17830"/>
                  </a:lnTo>
                  <a:lnTo>
                    <a:pt x="40259" y="18237"/>
                  </a:lnTo>
                  <a:lnTo>
                    <a:pt x="40309" y="18478"/>
                  </a:lnTo>
                  <a:lnTo>
                    <a:pt x="40309" y="21615"/>
                  </a:lnTo>
                  <a:lnTo>
                    <a:pt x="41071" y="21615"/>
                  </a:lnTo>
                  <a:lnTo>
                    <a:pt x="41071" y="18313"/>
                  </a:lnTo>
                  <a:close/>
                </a:path>
                <a:path w="100329" h="53975">
                  <a:moveTo>
                    <a:pt x="45897" y="53251"/>
                  </a:moveTo>
                  <a:lnTo>
                    <a:pt x="41148" y="53251"/>
                  </a:lnTo>
                  <a:lnTo>
                    <a:pt x="41148" y="53670"/>
                  </a:lnTo>
                  <a:lnTo>
                    <a:pt x="45897" y="53670"/>
                  </a:lnTo>
                  <a:lnTo>
                    <a:pt x="45897" y="53251"/>
                  </a:lnTo>
                  <a:close/>
                </a:path>
                <a:path w="100329" h="53975">
                  <a:moveTo>
                    <a:pt x="46012" y="19621"/>
                  </a:moveTo>
                  <a:lnTo>
                    <a:pt x="45999" y="19024"/>
                  </a:lnTo>
                  <a:lnTo>
                    <a:pt x="45910" y="18440"/>
                  </a:lnTo>
                  <a:lnTo>
                    <a:pt x="45796" y="18072"/>
                  </a:lnTo>
                  <a:lnTo>
                    <a:pt x="45542" y="17703"/>
                  </a:lnTo>
                  <a:lnTo>
                    <a:pt x="45262" y="17424"/>
                  </a:lnTo>
                  <a:lnTo>
                    <a:pt x="45237" y="19024"/>
                  </a:lnTo>
                  <a:lnTo>
                    <a:pt x="42760" y="19024"/>
                  </a:lnTo>
                  <a:lnTo>
                    <a:pt x="42773" y="18694"/>
                  </a:lnTo>
                  <a:lnTo>
                    <a:pt x="42900" y="18326"/>
                  </a:lnTo>
                  <a:lnTo>
                    <a:pt x="43370" y="17830"/>
                  </a:lnTo>
                  <a:lnTo>
                    <a:pt x="43649" y="17703"/>
                  </a:lnTo>
                  <a:lnTo>
                    <a:pt x="44475" y="17703"/>
                  </a:lnTo>
                  <a:lnTo>
                    <a:pt x="44818" y="17894"/>
                  </a:lnTo>
                  <a:lnTo>
                    <a:pt x="45072" y="18338"/>
                  </a:lnTo>
                  <a:lnTo>
                    <a:pt x="45186" y="18643"/>
                  </a:lnTo>
                  <a:lnTo>
                    <a:pt x="45237" y="19024"/>
                  </a:lnTo>
                  <a:lnTo>
                    <a:pt x="45237" y="17411"/>
                  </a:lnTo>
                  <a:lnTo>
                    <a:pt x="44665" y="17119"/>
                  </a:lnTo>
                  <a:lnTo>
                    <a:pt x="44361" y="17056"/>
                  </a:lnTo>
                  <a:lnTo>
                    <a:pt x="43408" y="17056"/>
                  </a:lnTo>
                  <a:lnTo>
                    <a:pt x="42900" y="17272"/>
                  </a:lnTo>
                  <a:lnTo>
                    <a:pt x="42138" y="18173"/>
                  </a:lnTo>
                  <a:lnTo>
                    <a:pt x="42037" y="18440"/>
                  </a:lnTo>
                  <a:lnTo>
                    <a:pt x="42125" y="20764"/>
                  </a:lnTo>
                  <a:lnTo>
                    <a:pt x="42900" y="21564"/>
                  </a:lnTo>
                  <a:lnTo>
                    <a:pt x="43370" y="21767"/>
                  </a:lnTo>
                  <a:lnTo>
                    <a:pt x="44145" y="21767"/>
                  </a:lnTo>
                  <a:lnTo>
                    <a:pt x="45948" y="20205"/>
                  </a:lnTo>
                  <a:lnTo>
                    <a:pt x="45212" y="20205"/>
                  </a:lnTo>
                  <a:lnTo>
                    <a:pt x="45135" y="20434"/>
                  </a:lnTo>
                  <a:lnTo>
                    <a:pt x="45059" y="20586"/>
                  </a:lnTo>
                  <a:lnTo>
                    <a:pt x="44691" y="20993"/>
                  </a:lnTo>
                  <a:lnTo>
                    <a:pt x="44386" y="21120"/>
                  </a:lnTo>
                  <a:lnTo>
                    <a:pt x="43573" y="21120"/>
                  </a:lnTo>
                  <a:lnTo>
                    <a:pt x="43281" y="20993"/>
                  </a:lnTo>
                  <a:lnTo>
                    <a:pt x="42862" y="20434"/>
                  </a:lnTo>
                  <a:lnTo>
                    <a:pt x="42735" y="19621"/>
                  </a:lnTo>
                  <a:lnTo>
                    <a:pt x="46012" y="19621"/>
                  </a:lnTo>
                  <a:close/>
                </a:path>
                <a:path w="100329" h="53975">
                  <a:moveTo>
                    <a:pt x="49225" y="34544"/>
                  </a:moveTo>
                  <a:lnTo>
                    <a:pt x="48958" y="34239"/>
                  </a:lnTo>
                  <a:lnTo>
                    <a:pt x="48780" y="34074"/>
                  </a:lnTo>
                  <a:lnTo>
                    <a:pt x="48552" y="33934"/>
                  </a:lnTo>
                  <a:lnTo>
                    <a:pt x="48526" y="34848"/>
                  </a:lnTo>
                  <a:lnTo>
                    <a:pt x="48450" y="35775"/>
                  </a:lnTo>
                  <a:lnTo>
                    <a:pt x="48094" y="36258"/>
                  </a:lnTo>
                  <a:lnTo>
                    <a:pt x="47739" y="36398"/>
                  </a:lnTo>
                  <a:lnTo>
                    <a:pt x="45440" y="36398"/>
                  </a:lnTo>
                  <a:lnTo>
                    <a:pt x="45440" y="34239"/>
                  </a:lnTo>
                  <a:lnTo>
                    <a:pt x="47434" y="34239"/>
                  </a:lnTo>
                  <a:lnTo>
                    <a:pt x="47713" y="34290"/>
                  </a:lnTo>
                  <a:lnTo>
                    <a:pt x="48323" y="34544"/>
                  </a:lnTo>
                  <a:lnTo>
                    <a:pt x="48526" y="34848"/>
                  </a:lnTo>
                  <a:lnTo>
                    <a:pt x="48526" y="33934"/>
                  </a:lnTo>
                  <a:lnTo>
                    <a:pt x="48234" y="33807"/>
                  </a:lnTo>
                  <a:lnTo>
                    <a:pt x="48450" y="33705"/>
                  </a:lnTo>
                  <a:lnTo>
                    <a:pt x="48615" y="33578"/>
                  </a:lnTo>
                  <a:lnTo>
                    <a:pt x="48882" y="33274"/>
                  </a:lnTo>
                  <a:lnTo>
                    <a:pt x="48958" y="31889"/>
                  </a:lnTo>
                  <a:lnTo>
                    <a:pt x="48818" y="31686"/>
                  </a:lnTo>
                  <a:lnTo>
                    <a:pt x="48488" y="31203"/>
                  </a:lnTo>
                  <a:lnTo>
                    <a:pt x="48209" y="31089"/>
                  </a:lnTo>
                  <a:lnTo>
                    <a:pt x="48209" y="32181"/>
                  </a:lnTo>
                  <a:lnTo>
                    <a:pt x="48107" y="33210"/>
                  </a:lnTo>
                  <a:lnTo>
                    <a:pt x="47574" y="33528"/>
                  </a:lnTo>
                  <a:lnTo>
                    <a:pt x="47294" y="33578"/>
                  </a:lnTo>
                  <a:lnTo>
                    <a:pt x="45440" y="33578"/>
                  </a:lnTo>
                  <a:lnTo>
                    <a:pt x="45440" y="31686"/>
                  </a:lnTo>
                  <a:lnTo>
                    <a:pt x="47282" y="31686"/>
                  </a:lnTo>
                  <a:lnTo>
                    <a:pt x="47548" y="31724"/>
                  </a:lnTo>
                  <a:lnTo>
                    <a:pt x="48056" y="31940"/>
                  </a:lnTo>
                  <a:lnTo>
                    <a:pt x="48209" y="32181"/>
                  </a:lnTo>
                  <a:lnTo>
                    <a:pt x="48209" y="31089"/>
                  </a:lnTo>
                  <a:lnTo>
                    <a:pt x="47980" y="30988"/>
                  </a:lnTo>
                  <a:lnTo>
                    <a:pt x="44627" y="30988"/>
                  </a:lnTo>
                  <a:lnTo>
                    <a:pt x="44627" y="37109"/>
                  </a:lnTo>
                  <a:lnTo>
                    <a:pt x="48018" y="37109"/>
                  </a:lnTo>
                  <a:lnTo>
                    <a:pt x="48615" y="36868"/>
                  </a:lnTo>
                  <a:lnTo>
                    <a:pt x="48971" y="36398"/>
                  </a:lnTo>
                  <a:lnTo>
                    <a:pt x="49225" y="36068"/>
                  </a:lnTo>
                  <a:lnTo>
                    <a:pt x="49225" y="34544"/>
                  </a:lnTo>
                  <a:close/>
                </a:path>
                <a:path w="100329" h="53975">
                  <a:moveTo>
                    <a:pt x="50393" y="0"/>
                  </a:moveTo>
                  <a:lnTo>
                    <a:pt x="49568" y="0"/>
                  </a:lnTo>
                  <a:lnTo>
                    <a:pt x="49568" y="6121"/>
                  </a:lnTo>
                  <a:lnTo>
                    <a:pt x="50393" y="6121"/>
                  </a:lnTo>
                  <a:lnTo>
                    <a:pt x="50393" y="0"/>
                  </a:lnTo>
                  <a:close/>
                </a:path>
                <a:path w="100329" h="53975">
                  <a:moveTo>
                    <a:pt x="50457" y="52070"/>
                  </a:moveTo>
                  <a:lnTo>
                    <a:pt x="50101" y="52095"/>
                  </a:lnTo>
                  <a:lnTo>
                    <a:pt x="49961" y="50330"/>
                  </a:lnTo>
                  <a:lnTo>
                    <a:pt x="49860" y="48666"/>
                  </a:lnTo>
                  <a:lnTo>
                    <a:pt x="49796" y="48539"/>
                  </a:lnTo>
                  <a:lnTo>
                    <a:pt x="49212" y="48196"/>
                  </a:lnTo>
                  <a:lnTo>
                    <a:pt x="49212" y="50330"/>
                  </a:lnTo>
                  <a:lnTo>
                    <a:pt x="49212" y="51396"/>
                  </a:lnTo>
                  <a:lnTo>
                    <a:pt x="48996" y="51727"/>
                  </a:lnTo>
                  <a:lnTo>
                    <a:pt x="48336" y="52057"/>
                  </a:lnTo>
                  <a:lnTo>
                    <a:pt x="48082" y="52120"/>
                  </a:lnTo>
                  <a:lnTo>
                    <a:pt x="47599" y="52120"/>
                  </a:lnTo>
                  <a:lnTo>
                    <a:pt x="47472" y="52070"/>
                  </a:lnTo>
                  <a:lnTo>
                    <a:pt x="47256" y="51930"/>
                  </a:lnTo>
                  <a:lnTo>
                    <a:pt x="47129" y="50927"/>
                  </a:lnTo>
                  <a:lnTo>
                    <a:pt x="47498" y="50711"/>
                  </a:lnTo>
                  <a:lnTo>
                    <a:pt x="47701" y="50660"/>
                  </a:lnTo>
                  <a:lnTo>
                    <a:pt x="48564" y="50546"/>
                  </a:lnTo>
                  <a:lnTo>
                    <a:pt x="48996" y="50444"/>
                  </a:lnTo>
                  <a:lnTo>
                    <a:pt x="49212" y="50330"/>
                  </a:lnTo>
                  <a:lnTo>
                    <a:pt x="49212" y="48196"/>
                  </a:lnTo>
                  <a:lnTo>
                    <a:pt x="48717" y="48044"/>
                  </a:lnTo>
                  <a:lnTo>
                    <a:pt x="47739" y="48044"/>
                  </a:lnTo>
                  <a:lnTo>
                    <a:pt x="46469" y="49504"/>
                  </a:lnTo>
                  <a:lnTo>
                    <a:pt x="47167" y="49504"/>
                  </a:lnTo>
                  <a:lnTo>
                    <a:pt x="47244" y="49110"/>
                  </a:lnTo>
                  <a:lnTo>
                    <a:pt x="47510" y="48780"/>
                  </a:lnTo>
                  <a:lnTo>
                    <a:pt x="47790" y="48666"/>
                  </a:lnTo>
                  <a:lnTo>
                    <a:pt x="48514" y="48666"/>
                  </a:lnTo>
                  <a:lnTo>
                    <a:pt x="48768" y="48729"/>
                  </a:lnTo>
                  <a:lnTo>
                    <a:pt x="49136" y="48958"/>
                  </a:lnTo>
                  <a:lnTo>
                    <a:pt x="49123" y="49809"/>
                  </a:lnTo>
                  <a:lnTo>
                    <a:pt x="48996" y="49885"/>
                  </a:lnTo>
                  <a:lnTo>
                    <a:pt x="47218" y="50101"/>
                  </a:lnTo>
                  <a:lnTo>
                    <a:pt x="46875" y="50241"/>
                  </a:lnTo>
                  <a:lnTo>
                    <a:pt x="46355" y="50711"/>
                  </a:lnTo>
                  <a:lnTo>
                    <a:pt x="46456" y="52209"/>
                  </a:lnTo>
                  <a:lnTo>
                    <a:pt x="46875" y="52603"/>
                  </a:lnTo>
                  <a:lnTo>
                    <a:pt x="47231" y="52755"/>
                  </a:lnTo>
                  <a:lnTo>
                    <a:pt x="47980" y="52755"/>
                  </a:lnTo>
                  <a:lnTo>
                    <a:pt x="49250" y="52006"/>
                  </a:lnTo>
                  <a:lnTo>
                    <a:pt x="49352" y="52387"/>
                  </a:lnTo>
                  <a:lnTo>
                    <a:pt x="49491" y="52603"/>
                  </a:lnTo>
                  <a:lnTo>
                    <a:pt x="49682" y="52705"/>
                  </a:lnTo>
                  <a:lnTo>
                    <a:pt x="50038" y="52705"/>
                  </a:lnTo>
                  <a:lnTo>
                    <a:pt x="50419" y="52628"/>
                  </a:lnTo>
                  <a:lnTo>
                    <a:pt x="50457" y="52095"/>
                  </a:lnTo>
                  <a:close/>
                </a:path>
                <a:path w="100329" h="53975">
                  <a:moveTo>
                    <a:pt x="50558" y="15481"/>
                  </a:moveTo>
                  <a:lnTo>
                    <a:pt x="49847" y="15481"/>
                  </a:lnTo>
                  <a:lnTo>
                    <a:pt x="49847" y="17729"/>
                  </a:lnTo>
                  <a:lnTo>
                    <a:pt x="49758" y="20370"/>
                  </a:lnTo>
                  <a:lnTo>
                    <a:pt x="49314" y="20955"/>
                  </a:lnTo>
                  <a:lnTo>
                    <a:pt x="49022" y="21107"/>
                  </a:lnTo>
                  <a:lnTo>
                    <a:pt x="48234" y="21107"/>
                  </a:lnTo>
                  <a:lnTo>
                    <a:pt x="47904" y="20955"/>
                  </a:lnTo>
                  <a:lnTo>
                    <a:pt x="47536" y="20370"/>
                  </a:lnTo>
                  <a:lnTo>
                    <a:pt x="47523" y="18453"/>
                  </a:lnTo>
                  <a:lnTo>
                    <a:pt x="47993" y="17868"/>
                  </a:lnTo>
                  <a:lnTo>
                    <a:pt x="49758" y="20370"/>
                  </a:lnTo>
                  <a:lnTo>
                    <a:pt x="49758" y="17640"/>
                  </a:lnTo>
                  <a:lnTo>
                    <a:pt x="49517" y="17373"/>
                  </a:lnTo>
                  <a:lnTo>
                    <a:pt x="49149" y="17145"/>
                  </a:lnTo>
                  <a:lnTo>
                    <a:pt x="48869" y="17068"/>
                  </a:lnTo>
                  <a:lnTo>
                    <a:pt x="47917" y="17068"/>
                  </a:lnTo>
                  <a:lnTo>
                    <a:pt x="47485" y="17284"/>
                  </a:lnTo>
                  <a:lnTo>
                    <a:pt x="46774" y="18262"/>
                  </a:lnTo>
                  <a:lnTo>
                    <a:pt x="46723" y="18453"/>
                  </a:lnTo>
                  <a:lnTo>
                    <a:pt x="46786" y="20726"/>
                  </a:lnTo>
                  <a:lnTo>
                    <a:pt x="47523" y="21564"/>
                  </a:lnTo>
                  <a:lnTo>
                    <a:pt x="47942" y="21767"/>
                  </a:lnTo>
                  <a:lnTo>
                    <a:pt x="48755" y="21767"/>
                  </a:lnTo>
                  <a:lnTo>
                    <a:pt x="49022" y="21704"/>
                  </a:lnTo>
                  <a:lnTo>
                    <a:pt x="49504" y="21463"/>
                  </a:lnTo>
                  <a:lnTo>
                    <a:pt x="49707" y="21259"/>
                  </a:lnTo>
                  <a:lnTo>
                    <a:pt x="49809" y="21107"/>
                  </a:lnTo>
                  <a:lnTo>
                    <a:pt x="49885" y="21615"/>
                  </a:lnTo>
                  <a:lnTo>
                    <a:pt x="50558" y="21615"/>
                  </a:lnTo>
                  <a:lnTo>
                    <a:pt x="50558" y="20993"/>
                  </a:lnTo>
                  <a:lnTo>
                    <a:pt x="50558" y="15481"/>
                  </a:lnTo>
                  <a:close/>
                </a:path>
                <a:path w="100329" h="53975">
                  <a:moveTo>
                    <a:pt x="51358" y="30988"/>
                  </a:moveTo>
                  <a:lnTo>
                    <a:pt x="50533" y="30988"/>
                  </a:lnTo>
                  <a:lnTo>
                    <a:pt x="50533" y="37109"/>
                  </a:lnTo>
                  <a:lnTo>
                    <a:pt x="51358" y="37109"/>
                  </a:lnTo>
                  <a:lnTo>
                    <a:pt x="51358" y="30988"/>
                  </a:lnTo>
                  <a:close/>
                </a:path>
                <a:path w="100329" h="53975">
                  <a:moveTo>
                    <a:pt x="54749" y="48145"/>
                  </a:moveTo>
                  <a:lnTo>
                    <a:pt x="54000" y="48145"/>
                  </a:lnTo>
                  <a:lnTo>
                    <a:pt x="54000" y="50774"/>
                  </a:lnTo>
                  <a:lnTo>
                    <a:pt x="53949" y="51117"/>
                  </a:lnTo>
                  <a:lnTo>
                    <a:pt x="53657" y="51828"/>
                  </a:lnTo>
                  <a:lnTo>
                    <a:pt x="53314" y="52070"/>
                  </a:lnTo>
                  <a:lnTo>
                    <a:pt x="52425" y="52070"/>
                  </a:lnTo>
                  <a:lnTo>
                    <a:pt x="52171" y="51930"/>
                  </a:lnTo>
                  <a:lnTo>
                    <a:pt x="51968" y="51523"/>
                  </a:lnTo>
                  <a:lnTo>
                    <a:pt x="51930" y="51333"/>
                  </a:lnTo>
                  <a:lnTo>
                    <a:pt x="51930" y="48145"/>
                  </a:lnTo>
                  <a:lnTo>
                    <a:pt x="51168" y="48145"/>
                  </a:lnTo>
                  <a:lnTo>
                    <a:pt x="51168" y="51562"/>
                  </a:lnTo>
                  <a:lnTo>
                    <a:pt x="51231" y="51866"/>
                  </a:lnTo>
                  <a:lnTo>
                    <a:pt x="51587" y="52514"/>
                  </a:lnTo>
                  <a:lnTo>
                    <a:pt x="52019" y="52730"/>
                  </a:lnTo>
                  <a:lnTo>
                    <a:pt x="53060" y="52730"/>
                  </a:lnTo>
                  <a:lnTo>
                    <a:pt x="53403" y="52603"/>
                  </a:lnTo>
                  <a:lnTo>
                    <a:pt x="53835" y="52260"/>
                  </a:lnTo>
                  <a:lnTo>
                    <a:pt x="53962" y="52120"/>
                  </a:lnTo>
                  <a:lnTo>
                    <a:pt x="54051" y="51943"/>
                  </a:lnTo>
                  <a:lnTo>
                    <a:pt x="54051" y="52603"/>
                  </a:lnTo>
                  <a:lnTo>
                    <a:pt x="54749" y="52603"/>
                  </a:lnTo>
                  <a:lnTo>
                    <a:pt x="54749" y="48145"/>
                  </a:lnTo>
                  <a:close/>
                </a:path>
                <a:path w="100329" h="53975">
                  <a:moveTo>
                    <a:pt x="56603" y="0"/>
                  </a:moveTo>
                  <a:lnTo>
                    <a:pt x="55816" y="0"/>
                  </a:lnTo>
                  <a:lnTo>
                    <a:pt x="55816" y="4953"/>
                  </a:lnTo>
                  <a:lnTo>
                    <a:pt x="52730" y="0"/>
                  </a:lnTo>
                  <a:lnTo>
                    <a:pt x="51752" y="0"/>
                  </a:lnTo>
                  <a:lnTo>
                    <a:pt x="51752" y="6121"/>
                  </a:lnTo>
                  <a:lnTo>
                    <a:pt x="52539" y="6121"/>
                  </a:lnTo>
                  <a:lnTo>
                    <a:pt x="52539" y="1168"/>
                  </a:lnTo>
                  <a:lnTo>
                    <a:pt x="55676" y="6121"/>
                  </a:lnTo>
                  <a:lnTo>
                    <a:pt x="56603" y="6121"/>
                  </a:lnTo>
                  <a:lnTo>
                    <a:pt x="56603" y="0"/>
                  </a:lnTo>
                  <a:close/>
                </a:path>
                <a:path w="100329" h="53975">
                  <a:moveTo>
                    <a:pt x="57543" y="48145"/>
                  </a:moveTo>
                  <a:lnTo>
                    <a:pt x="56832" y="48145"/>
                  </a:lnTo>
                  <a:lnTo>
                    <a:pt x="56832" y="46901"/>
                  </a:lnTo>
                  <a:lnTo>
                    <a:pt x="56070" y="46901"/>
                  </a:lnTo>
                  <a:lnTo>
                    <a:pt x="56070" y="48145"/>
                  </a:lnTo>
                  <a:lnTo>
                    <a:pt x="55473" y="48145"/>
                  </a:lnTo>
                  <a:lnTo>
                    <a:pt x="55473" y="48755"/>
                  </a:lnTo>
                  <a:lnTo>
                    <a:pt x="56070" y="48755"/>
                  </a:lnTo>
                  <a:lnTo>
                    <a:pt x="56070" y="51993"/>
                  </a:lnTo>
                  <a:lnTo>
                    <a:pt x="56134" y="52222"/>
                  </a:lnTo>
                  <a:lnTo>
                    <a:pt x="56388" y="52578"/>
                  </a:lnTo>
                  <a:lnTo>
                    <a:pt x="56629" y="52679"/>
                  </a:lnTo>
                  <a:lnTo>
                    <a:pt x="57086" y="52679"/>
                  </a:lnTo>
                  <a:lnTo>
                    <a:pt x="57454" y="52628"/>
                  </a:lnTo>
                  <a:lnTo>
                    <a:pt x="57543" y="52006"/>
                  </a:lnTo>
                  <a:lnTo>
                    <a:pt x="57150" y="52031"/>
                  </a:lnTo>
                  <a:lnTo>
                    <a:pt x="56883" y="51930"/>
                  </a:lnTo>
                  <a:lnTo>
                    <a:pt x="56832" y="48755"/>
                  </a:lnTo>
                  <a:lnTo>
                    <a:pt x="57543" y="48755"/>
                  </a:lnTo>
                  <a:lnTo>
                    <a:pt x="57543" y="48145"/>
                  </a:lnTo>
                  <a:close/>
                </a:path>
                <a:path w="100329" h="53975">
                  <a:moveTo>
                    <a:pt x="57556" y="30988"/>
                  </a:moveTo>
                  <a:lnTo>
                    <a:pt x="56769" y="30988"/>
                  </a:lnTo>
                  <a:lnTo>
                    <a:pt x="56769" y="35953"/>
                  </a:lnTo>
                  <a:lnTo>
                    <a:pt x="53682" y="30988"/>
                  </a:lnTo>
                  <a:lnTo>
                    <a:pt x="52705" y="30988"/>
                  </a:lnTo>
                  <a:lnTo>
                    <a:pt x="52705" y="37109"/>
                  </a:lnTo>
                  <a:lnTo>
                    <a:pt x="53492" y="37109"/>
                  </a:lnTo>
                  <a:lnTo>
                    <a:pt x="53492" y="32156"/>
                  </a:lnTo>
                  <a:lnTo>
                    <a:pt x="56629" y="37109"/>
                  </a:lnTo>
                  <a:lnTo>
                    <a:pt x="57556" y="37109"/>
                  </a:lnTo>
                  <a:lnTo>
                    <a:pt x="57556" y="30988"/>
                  </a:lnTo>
                  <a:close/>
                </a:path>
                <a:path w="100329" h="53975">
                  <a:moveTo>
                    <a:pt x="58712" y="19037"/>
                  </a:moveTo>
                  <a:lnTo>
                    <a:pt x="58445" y="18745"/>
                  </a:lnTo>
                  <a:lnTo>
                    <a:pt x="58267" y="18567"/>
                  </a:lnTo>
                  <a:lnTo>
                    <a:pt x="58026" y="18440"/>
                  </a:lnTo>
                  <a:lnTo>
                    <a:pt x="58000" y="19342"/>
                  </a:lnTo>
                  <a:lnTo>
                    <a:pt x="57937" y="20269"/>
                  </a:lnTo>
                  <a:lnTo>
                    <a:pt x="57581" y="20751"/>
                  </a:lnTo>
                  <a:lnTo>
                    <a:pt x="57213" y="20904"/>
                  </a:lnTo>
                  <a:lnTo>
                    <a:pt x="54927" y="20904"/>
                  </a:lnTo>
                  <a:lnTo>
                    <a:pt x="54927" y="18745"/>
                  </a:lnTo>
                  <a:lnTo>
                    <a:pt x="56921" y="18745"/>
                  </a:lnTo>
                  <a:lnTo>
                    <a:pt x="57200" y="18796"/>
                  </a:lnTo>
                  <a:lnTo>
                    <a:pt x="57797" y="19037"/>
                  </a:lnTo>
                  <a:lnTo>
                    <a:pt x="58000" y="19342"/>
                  </a:lnTo>
                  <a:lnTo>
                    <a:pt x="58000" y="18440"/>
                  </a:lnTo>
                  <a:lnTo>
                    <a:pt x="57708" y="18313"/>
                  </a:lnTo>
                  <a:lnTo>
                    <a:pt x="57924" y="18211"/>
                  </a:lnTo>
                  <a:lnTo>
                    <a:pt x="58102" y="18084"/>
                  </a:lnTo>
                  <a:lnTo>
                    <a:pt x="58356" y="17780"/>
                  </a:lnTo>
                  <a:lnTo>
                    <a:pt x="58445" y="16383"/>
                  </a:lnTo>
                  <a:lnTo>
                    <a:pt x="58305" y="16179"/>
                  </a:lnTo>
                  <a:lnTo>
                    <a:pt x="57962" y="15709"/>
                  </a:lnTo>
                  <a:lnTo>
                    <a:pt x="57683" y="15595"/>
                  </a:lnTo>
                  <a:lnTo>
                    <a:pt x="57683" y="16687"/>
                  </a:lnTo>
                  <a:lnTo>
                    <a:pt x="57594" y="17716"/>
                  </a:lnTo>
                  <a:lnTo>
                    <a:pt x="57048" y="18034"/>
                  </a:lnTo>
                  <a:lnTo>
                    <a:pt x="56781" y="18084"/>
                  </a:lnTo>
                  <a:lnTo>
                    <a:pt x="54927" y="18084"/>
                  </a:lnTo>
                  <a:lnTo>
                    <a:pt x="54927" y="16179"/>
                  </a:lnTo>
                  <a:lnTo>
                    <a:pt x="56769" y="16179"/>
                  </a:lnTo>
                  <a:lnTo>
                    <a:pt x="57035" y="16230"/>
                  </a:lnTo>
                  <a:lnTo>
                    <a:pt x="57543" y="16446"/>
                  </a:lnTo>
                  <a:lnTo>
                    <a:pt x="57683" y="16687"/>
                  </a:lnTo>
                  <a:lnTo>
                    <a:pt x="57683" y="15595"/>
                  </a:lnTo>
                  <a:lnTo>
                    <a:pt x="57454" y="15494"/>
                  </a:lnTo>
                  <a:lnTo>
                    <a:pt x="54114" y="15494"/>
                  </a:lnTo>
                  <a:lnTo>
                    <a:pt x="54114" y="21615"/>
                  </a:lnTo>
                  <a:lnTo>
                    <a:pt x="57505" y="21615"/>
                  </a:lnTo>
                  <a:lnTo>
                    <a:pt x="58089" y="21374"/>
                  </a:lnTo>
                  <a:lnTo>
                    <a:pt x="58458" y="20904"/>
                  </a:lnTo>
                  <a:lnTo>
                    <a:pt x="58712" y="20574"/>
                  </a:lnTo>
                  <a:lnTo>
                    <a:pt x="58712" y="19037"/>
                  </a:lnTo>
                  <a:close/>
                </a:path>
                <a:path w="100329" h="53975">
                  <a:moveTo>
                    <a:pt x="60845" y="15494"/>
                  </a:moveTo>
                  <a:lnTo>
                    <a:pt x="60007" y="15494"/>
                  </a:lnTo>
                  <a:lnTo>
                    <a:pt x="60007" y="21615"/>
                  </a:lnTo>
                  <a:lnTo>
                    <a:pt x="60845" y="21615"/>
                  </a:lnTo>
                  <a:lnTo>
                    <a:pt x="60845" y="15494"/>
                  </a:lnTo>
                  <a:close/>
                </a:path>
                <a:path w="100329" h="53975">
                  <a:moveTo>
                    <a:pt x="61925" y="49301"/>
                  </a:moveTo>
                  <a:lnTo>
                    <a:pt x="61861" y="48958"/>
                  </a:lnTo>
                  <a:lnTo>
                    <a:pt x="61506" y="48260"/>
                  </a:lnTo>
                  <a:lnTo>
                    <a:pt x="61074" y="48044"/>
                  </a:lnTo>
                  <a:lnTo>
                    <a:pt x="60058" y="48044"/>
                  </a:lnTo>
                  <a:lnTo>
                    <a:pt x="59766" y="48120"/>
                  </a:lnTo>
                  <a:lnTo>
                    <a:pt x="59372" y="48361"/>
                  </a:lnTo>
                  <a:lnTo>
                    <a:pt x="59220" y="48526"/>
                  </a:lnTo>
                  <a:lnTo>
                    <a:pt x="59042" y="48755"/>
                  </a:lnTo>
                  <a:lnTo>
                    <a:pt x="59042" y="46469"/>
                  </a:lnTo>
                  <a:lnTo>
                    <a:pt x="58293" y="46469"/>
                  </a:lnTo>
                  <a:lnTo>
                    <a:pt x="58293" y="52603"/>
                  </a:lnTo>
                  <a:lnTo>
                    <a:pt x="59042" y="52603"/>
                  </a:lnTo>
                  <a:lnTo>
                    <a:pt x="59042" y="49644"/>
                  </a:lnTo>
                  <a:lnTo>
                    <a:pt x="59169" y="49237"/>
                  </a:lnTo>
                  <a:lnTo>
                    <a:pt x="59664" y="48818"/>
                  </a:lnTo>
                  <a:lnTo>
                    <a:pt x="59956" y="48704"/>
                  </a:lnTo>
                  <a:lnTo>
                    <a:pt x="60642" y="48704"/>
                  </a:lnTo>
                  <a:lnTo>
                    <a:pt x="60896" y="48831"/>
                  </a:lnTo>
                  <a:lnTo>
                    <a:pt x="61112" y="49225"/>
                  </a:lnTo>
                  <a:lnTo>
                    <a:pt x="61150" y="49466"/>
                  </a:lnTo>
                  <a:lnTo>
                    <a:pt x="61150" y="52603"/>
                  </a:lnTo>
                  <a:lnTo>
                    <a:pt x="61925" y="52603"/>
                  </a:lnTo>
                  <a:lnTo>
                    <a:pt x="61925" y="49301"/>
                  </a:lnTo>
                  <a:close/>
                </a:path>
                <a:path w="100329" h="53975">
                  <a:moveTo>
                    <a:pt x="62877" y="0"/>
                  </a:moveTo>
                  <a:lnTo>
                    <a:pt x="61912" y="0"/>
                  </a:lnTo>
                  <a:lnTo>
                    <a:pt x="60147" y="2946"/>
                  </a:lnTo>
                  <a:lnTo>
                    <a:pt x="58394" y="0"/>
                  </a:lnTo>
                  <a:lnTo>
                    <a:pt x="57429" y="0"/>
                  </a:lnTo>
                  <a:lnTo>
                    <a:pt x="59728" y="3657"/>
                  </a:lnTo>
                  <a:lnTo>
                    <a:pt x="59728" y="6121"/>
                  </a:lnTo>
                  <a:lnTo>
                    <a:pt x="60566" y="6121"/>
                  </a:lnTo>
                  <a:lnTo>
                    <a:pt x="60566" y="3657"/>
                  </a:lnTo>
                  <a:lnTo>
                    <a:pt x="62877" y="0"/>
                  </a:lnTo>
                  <a:close/>
                </a:path>
                <a:path w="100329" h="53975">
                  <a:moveTo>
                    <a:pt x="63792" y="37109"/>
                  </a:moveTo>
                  <a:lnTo>
                    <a:pt x="63131" y="35280"/>
                  </a:lnTo>
                  <a:lnTo>
                    <a:pt x="62890" y="34607"/>
                  </a:lnTo>
                  <a:lnTo>
                    <a:pt x="62001" y="32181"/>
                  </a:lnTo>
                  <a:lnTo>
                    <a:pt x="62001" y="34607"/>
                  </a:lnTo>
                  <a:lnTo>
                    <a:pt x="60083" y="34607"/>
                  </a:lnTo>
                  <a:lnTo>
                    <a:pt x="61074" y="31902"/>
                  </a:lnTo>
                  <a:lnTo>
                    <a:pt x="62001" y="34607"/>
                  </a:lnTo>
                  <a:lnTo>
                    <a:pt x="62001" y="32181"/>
                  </a:lnTo>
                  <a:lnTo>
                    <a:pt x="61899" y="31902"/>
                  </a:lnTo>
                  <a:lnTo>
                    <a:pt x="61582" y="30988"/>
                  </a:lnTo>
                  <a:lnTo>
                    <a:pt x="60642" y="30988"/>
                  </a:lnTo>
                  <a:lnTo>
                    <a:pt x="58331" y="37109"/>
                  </a:lnTo>
                  <a:lnTo>
                    <a:pt x="59182" y="37109"/>
                  </a:lnTo>
                  <a:lnTo>
                    <a:pt x="59842" y="35280"/>
                  </a:lnTo>
                  <a:lnTo>
                    <a:pt x="62268" y="35280"/>
                  </a:lnTo>
                  <a:lnTo>
                    <a:pt x="62890" y="37109"/>
                  </a:lnTo>
                  <a:lnTo>
                    <a:pt x="63792" y="37109"/>
                  </a:lnTo>
                  <a:close/>
                </a:path>
                <a:path w="100329" h="53975">
                  <a:moveTo>
                    <a:pt x="66852" y="50609"/>
                  </a:moveTo>
                  <a:lnTo>
                    <a:pt x="66103" y="48412"/>
                  </a:lnTo>
                  <a:lnTo>
                    <a:pt x="66078" y="50025"/>
                  </a:lnTo>
                  <a:lnTo>
                    <a:pt x="63601" y="50025"/>
                  </a:lnTo>
                  <a:lnTo>
                    <a:pt x="63614" y="49695"/>
                  </a:lnTo>
                  <a:lnTo>
                    <a:pt x="63741" y="49326"/>
                  </a:lnTo>
                  <a:lnTo>
                    <a:pt x="64211" y="48818"/>
                  </a:lnTo>
                  <a:lnTo>
                    <a:pt x="64503" y="48704"/>
                  </a:lnTo>
                  <a:lnTo>
                    <a:pt x="65328" y="48704"/>
                  </a:lnTo>
                  <a:lnTo>
                    <a:pt x="65659" y="48882"/>
                  </a:lnTo>
                  <a:lnTo>
                    <a:pt x="65913" y="49326"/>
                  </a:lnTo>
                  <a:lnTo>
                    <a:pt x="66027" y="49631"/>
                  </a:lnTo>
                  <a:lnTo>
                    <a:pt x="66078" y="50025"/>
                  </a:lnTo>
                  <a:lnTo>
                    <a:pt x="66078" y="48412"/>
                  </a:lnTo>
                  <a:lnTo>
                    <a:pt x="65506" y="48120"/>
                  </a:lnTo>
                  <a:lnTo>
                    <a:pt x="65201" y="48044"/>
                  </a:lnTo>
                  <a:lnTo>
                    <a:pt x="64262" y="48044"/>
                  </a:lnTo>
                  <a:lnTo>
                    <a:pt x="63754" y="48272"/>
                  </a:lnTo>
                  <a:lnTo>
                    <a:pt x="62979" y="49161"/>
                  </a:lnTo>
                  <a:lnTo>
                    <a:pt x="62890" y="49441"/>
                  </a:lnTo>
                  <a:lnTo>
                    <a:pt x="62979" y="51752"/>
                  </a:lnTo>
                  <a:lnTo>
                    <a:pt x="63754" y="52565"/>
                  </a:lnTo>
                  <a:lnTo>
                    <a:pt x="64223" y="52768"/>
                  </a:lnTo>
                  <a:lnTo>
                    <a:pt x="64998" y="52768"/>
                  </a:lnTo>
                  <a:lnTo>
                    <a:pt x="66789" y="51206"/>
                  </a:lnTo>
                  <a:lnTo>
                    <a:pt x="66052" y="51206"/>
                  </a:lnTo>
                  <a:lnTo>
                    <a:pt x="65976" y="51435"/>
                  </a:lnTo>
                  <a:lnTo>
                    <a:pt x="65900" y="51574"/>
                  </a:lnTo>
                  <a:lnTo>
                    <a:pt x="65532" y="51981"/>
                  </a:lnTo>
                  <a:lnTo>
                    <a:pt x="65227" y="52108"/>
                  </a:lnTo>
                  <a:lnTo>
                    <a:pt x="64414" y="52108"/>
                  </a:lnTo>
                  <a:lnTo>
                    <a:pt x="64135" y="51981"/>
                  </a:lnTo>
                  <a:lnTo>
                    <a:pt x="63703" y="51435"/>
                  </a:lnTo>
                  <a:lnTo>
                    <a:pt x="63588" y="50609"/>
                  </a:lnTo>
                  <a:lnTo>
                    <a:pt x="66852" y="50609"/>
                  </a:lnTo>
                  <a:close/>
                </a:path>
                <a:path w="100329" h="53975">
                  <a:moveTo>
                    <a:pt x="67043" y="15494"/>
                  </a:moveTo>
                  <a:lnTo>
                    <a:pt x="66255" y="15494"/>
                  </a:lnTo>
                  <a:lnTo>
                    <a:pt x="66255" y="20447"/>
                  </a:lnTo>
                  <a:lnTo>
                    <a:pt x="63169" y="15494"/>
                  </a:lnTo>
                  <a:lnTo>
                    <a:pt x="62191" y="15494"/>
                  </a:lnTo>
                  <a:lnTo>
                    <a:pt x="62191" y="21615"/>
                  </a:lnTo>
                  <a:lnTo>
                    <a:pt x="62979" y="21615"/>
                  </a:lnTo>
                  <a:lnTo>
                    <a:pt x="62979" y="16662"/>
                  </a:lnTo>
                  <a:lnTo>
                    <a:pt x="66116" y="21615"/>
                  </a:lnTo>
                  <a:lnTo>
                    <a:pt x="67043" y="21615"/>
                  </a:lnTo>
                  <a:lnTo>
                    <a:pt x="67043" y="15494"/>
                  </a:lnTo>
                  <a:close/>
                </a:path>
                <a:path w="100329" h="53975">
                  <a:moveTo>
                    <a:pt x="68033" y="0"/>
                  </a:moveTo>
                  <a:lnTo>
                    <a:pt x="63080" y="0"/>
                  </a:lnTo>
                  <a:lnTo>
                    <a:pt x="63080" y="736"/>
                  </a:lnTo>
                  <a:lnTo>
                    <a:pt x="65138" y="736"/>
                  </a:lnTo>
                  <a:lnTo>
                    <a:pt x="65138" y="6121"/>
                  </a:lnTo>
                  <a:lnTo>
                    <a:pt x="65976" y="6121"/>
                  </a:lnTo>
                  <a:lnTo>
                    <a:pt x="65976" y="736"/>
                  </a:lnTo>
                  <a:lnTo>
                    <a:pt x="68033" y="736"/>
                  </a:lnTo>
                  <a:lnTo>
                    <a:pt x="68033" y="0"/>
                  </a:lnTo>
                  <a:close/>
                </a:path>
                <a:path w="100329" h="53975">
                  <a:moveTo>
                    <a:pt x="69723" y="36969"/>
                  </a:moveTo>
                  <a:lnTo>
                    <a:pt x="69596" y="36918"/>
                  </a:lnTo>
                  <a:lnTo>
                    <a:pt x="69405" y="36309"/>
                  </a:lnTo>
                  <a:lnTo>
                    <a:pt x="69291" y="34645"/>
                  </a:lnTo>
                  <a:lnTo>
                    <a:pt x="69164" y="34480"/>
                  </a:lnTo>
                  <a:lnTo>
                    <a:pt x="69049" y="34328"/>
                  </a:lnTo>
                  <a:lnTo>
                    <a:pt x="68872" y="34201"/>
                  </a:lnTo>
                  <a:lnTo>
                    <a:pt x="68630" y="34099"/>
                  </a:lnTo>
                  <a:lnTo>
                    <a:pt x="68897" y="33959"/>
                  </a:lnTo>
                  <a:lnTo>
                    <a:pt x="69100" y="33794"/>
                  </a:lnTo>
                  <a:lnTo>
                    <a:pt x="69354" y="33401"/>
                  </a:lnTo>
                  <a:lnTo>
                    <a:pt x="69380" y="31750"/>
                  </a:lnTo>
                  <a:lnTo>
                    <a:pt x="69202" y="31457"/>
                  </a:lnTo>
                  <a:lnTo>
                    <a:pt x="68643" y="31216"/>
                  </a:lnTo>
                  <a:lnTo>
                    <a:pt x="68643" y="32283"/>
                  </a:lnTo>
                  <a:lnTo>
                    <a:pt x="68541" y="33401"/>
                  </a:lnTo>
                  <a:lnTo>
                    <a:pt x="68084" y="33718"/>
                  </a:lnTo>
                  <a:lnTo>
                    <a:pt x="67779" y="33794"/>
                  </a:lnTo>
                  <a:lnTo>
                    <a:pt x="65468" y="33794"/>
                  </a:lnTo>
                  <a:lnTo>
                    <a:pt x="65468" y="31699"/>
                  </a:lnTo>
                  <a:lnTo>
                    <a:pt x="67779" y="31699"/>
                  </a:lnTo>
                  <a:lnTo>
                    <a:pt x="68008" y="31750"/>
                  </a:lnTo>
                  <a:lnTo>
                    <a:pt x="68491" y="31991"/>
                  </a:lnTo>
                  <a:lnTo>
                    <a:pt x="68643" y="32283"/>
                  </a:lnTo>
                  <a:lnTo>
                    <a:pt x="68643" y="31216"/>
                  </a:lnTo>
                  <a:lnTo>
                    <a:pt x="68326" y="31064"/>
                  </a:lnTo>
                  <a:lnTo>
                    <a:pt x="67945" y="30988"/>
                  </a:lnTo>
                  <a:lnTo>
                    <a:pt x="64643" y="30988"/>
                  </a:lnTo>
                  <a:lnTo>
                    <a:pt x="64643" y="37109"/>
                  </a:lnTo>
                  <a:lnTo>
                    <a:pt x="65468" y="37109"/>
                  </a:lnTo>
                  <a:lnTo>
                    <a:pt x="65468" y="34480"/>
                  </a:lnTo>
                  <a:lnTo>
                    <a:pt x="67703" y="34480"/>
                  </a:lnTo>
                  <a:lnTo>
                    <a:pt x="67945" y="34518"/>
                  </a:lnTo>
                  <a:lnTo>
                    <a:pt x="68376" y="34734"/>
                  </a:lnTo>
                  <a:lnTo>
                    <a:pt x="68478" y="34899"/>
                  </a:lnTo>
                  <a:lnTo>
                    <a:pt x="68605" y="36309"/>
                  </a:lnTo>
                  <a:lnTo>
                    <a:pt x="68707" y="37109"/>
                  </a:lnTo>
                  <a:lnTo>
                    <a:pt x="69723" y="37109"/>
                  </a:lnTo>
                  <a:lnTo>
                    <a:pt x="69723" y="36969"/>
                  </a:lnTo>
                  <a:close/>
                </a:path>
                <a:path w="100329" h="53975">
                  <a:moveTo>
                    <a:pt x="71399" y="49288"/>
                  </a:moveTo>
                  <a:lnTo>
                    <a:pt x="71348" y="48945"/>
                  </a:lnTo>
                  <a:lnTo>
                    <a:pt x="71005" y="48272"/>
                  </a:lnTo>
                  <a:lnTo>
                    <a:pt x="70573" y="48044"/>
                  </a:lnTo>
                  <a:lnTo>
                    <a:pt x="69646" y="48044"/>
                  </a:lnTo>
                  <a:lnTo>
                    <a:pt x="69392" y="48107"/>
                  </a:lnTo>
                  <a:lnTo>
                    <a:pt x="68922" y="48336"/>
                  </a:lnTo>
                  <a:lnTo>
                    <a:pt x="68694" y="48514"/>
                  </a:lnTo>
                  <a:lnTo>
                    <a:pt x="68478" y="48780"/>
                  </a:lnTo>
                  <a:lnTo>
                    <a:pt x="68478" y="48145"/>
                  </a:lnTo>
                  <a:lnTo>
                    <a:pt x="67767" y="48145"/>
                  </a:lnTo>
                  <a:lnTo>
                    <a:pt x="67767" y="52603"/>
                  </a:lnTo>
                  <a:lnTo>
                    <a:pt x="68516" y="52603"/>
                  </a:lnTo>
                  <a:lnTo>
                    <a:pt x="68516" y="49974"/>
                  </a:lnTo>
                  <a:lnTo>
                    <a:pt x="68541" y="49758"/>
                  </a:lnTo>
                  <a:lnTo>
                    <a:pt x="69621" y="48717"/>
                  </a:lnTo>
                  <a:lnTo>
                    <a:pt x="70154" y="48717"/>
                  </a:lnTo>
                  <a:lnTo>
                    <a:pt x="70383" y="48856"/>
                  </a:lnTo>
                  <a:lnTo>
                    <a:pt x="70599" y="49301"/>
                  </a:lnTo>
                  <a:lnTo>
                    <a:pt x="70650" y="49517"/>
                  </a:lnTo>
                  <a:lnTo>
                    <a:pt x="70650" y="52603"/>
                  </a:lnTo>
                  <a:lnTo>
                    <a:pt x="71399" y="52603"/>
                  </a:lnTo>
                  <a:lnTo>
                    <a:pt x="71399" y="49288"/>
                  </a:lnTo>
                  <a:close/>
                </a:path>
                <a:path w="100329" h="53975">
                  <a:moveTo>
                    <a:pt x="73266" y="21615"/>
                  </a:moveTo>
                  <a:lnTo>
                    <a:pt x="72605" y="19773"/>
                  </a:lnTo>
                  <a:lnTo>
                    <a:pt x="72364" y="19100"/>
                  </a:lnTo>
                  <a:lnTo>
                    <a:pt x="71475" y="16662"/>
                  </a:lnTo>
                  <a:lnTo>
                    <a:pt x="71475" y="19100"/>
                  </a:lnTo>
                  <a:lnTo>
                    <a:pt x="69570" y="19100"/>
                  </a:lnTo>
                  <a:lnTo>
                    <a:pt x="70561" y="16408"/>
                  </a:lnTo>
                  <a:lnTo>
                    <a:pt x="71475" y="19100"/>
                  </a:lnTo>
                  <a:lnTo>
                    <a:pt x="71475" y="16662"/>
                  </a:lnTo>
                  <a:lnTo>
                    <a:pt x="71386" y="16408"/>
                  </a:lnTo>
                  <a:lnTo>
                    <a:pt x="71056" y="15494"/>
                  </a:lnTo>
                  <a:lnTo>
                    <a:pt x="70116" y="15494"/>
                  </a:lnTo>
                  <a:lnTo>
                    <a:pt x="67818" y="21615"/>
                  </a:lnTo>
                  <a:lnTo>
                    <a:pt x="68668" y="21615"/>
                  </a:lnTo>
                  <a:lnTo>
                    <a:pt x="69329" y="19773"/>
                  </a:lnTo>
                  <a:lnTo>
                    <a:pt x="71742" y="19773"/>
                  </a:lnTo>
                  <a:lnTo>
                    <a:pt x="72364" y="21615"/>
                  </a:lnTo>
                  <a:lnTo>
                    <a:pt x="73266" y="21615"/>
                  </a:lnTo>
                  <a:close/>
                </a:path>
                <a:path w="100329" h="53975">
                  <a:moveTo>
                    <a:pt x="73393" y="5397"/>
                  </a:moveTo>
                  <a:lnTo>
                    <a:pt x="69684" y="5397"/>
                  </a:lnTo>
                  <a:lnTo>
                    <a:pt x="69684" y="3314"/>
                  </a:lnTo>
                  <a:lnTo>
                    <a:pt x="73050" y="3314"/>
                  </a:lnTo>
                  <a:lnTo>
                    <a:pt x="73050" y="2616"/>
                  </a:lnTo>
                  <a:lnTo>
                    <a:pt x="69684" y="2616"/>
                  </a:lnTo>
                  <a:lnTo>
                    <a:pt x="69684" y="749"/>
                  </a:lnTo>
                  <a:lnTo>
                    <a:pt x="73329" y="749"/>
                  </a:lnTo>
                  <a:lnTo>
                    <a:pt x="73329" y="0"/>
                  </a:lnTo>
                  <a:lnTo>
                    <a:pt x="68872" y="0"/>
                  </a:lnTo>
                  <a:lnTo>
                    <a:pt x="68872" y="6121"/>
                  </a:lnTo>
                  <a:lnTo>
                    <a:pt x="73393" y="6121"/>
                  </a:lnTo>
                  <a:lnTo>
                    <a:pt x="73393" y="5397"/>
                  </a:lnTo>
                  <a:close/>
                </a:path>
                <a:path w="100329" h="53975">
                  <a:moveTo>
                    <a:pt x="74129" y="48145"/>
                  </a:moveTo>
                  <a:lnTo>
                    <a:pt x="73418" y="48145"/>
                  </a:lnTo>
                  <a:lnTo>
                    <a:pt x="73418" y="46901"/>
                  </a:lnTo>
                  <a:lnTo>
                    <a:pt x="72656" y="46901"/>
                  </a:lnTo>
                  <a:lnTo>
                    <a:pt x="72656" y="48145"/>
                  </a:lnTo>
                  <a:lnTo>
                    <a:pt x="72059" y="48145"/>
                  </a:lnTo>
                  <a:lnTo>
                    <a:pt x="72059" y="48755"/>
                  </a:lnTo>
                  <a:lnTo>
                    <a:pt x="72656" y="48755"/>
                  </a:lnTo>
                  <a:lnTo>
                    <a:pt x="72656" y="51993"/>
                  </a:lnTo>
                  <a:lnTo>
                    <a:pt x="72732" y="52222"/>
                  </a:lnTo>
                  <a:lnTo>
                    <a:pt x="72974" y="52578"/>
                  </a:lnTo>
                  <a:lnTo>
                    <a:pt x="73215" y="52679"/>
                  </a:lnTo>
                  <a:lnTo>
                    <a:pt x="73672" y="52679"/>
                  </a:lnTo>
                  <a:lnTo>
                    <a:pt x="74041" y="52628"/>
                  </a:lnTo>
                  <a:lnTo>
                    <a:pt x="74129" y="52006"/>
                  </a:lnTo>
                  <a:lnTo>
                    <a:pt x="73736" y="52031"/>
                  </a:lnTo>
                  <a:lnTo>
                    <a:pt x="73469" y="51930"/>
                  </a:lnTo>
                  <a:lnTo>
                    <a:pt x="73418" y="48755"/>
                  </a:lnTo>
                  <a:lnTo>
                    <a:pt x="74129" y="48755"/>
                  </a:lnTo>
                  <a:lnTo>
                    <a:pt x="74129" y="48145"/>
                  </a:lnTo>
                  <a:close/>
                </a:path>
                <a:path w="100329" h="53975">
                  <a:moveTo>
                    <a:pt x="75641" y="48171"/>
                  </a:moveTo>
                  <a:lnTo>
                    <a:pt x="74879" y="48171"/>
                  </a:lnTo>
                  <a:lnTo>
                    <a:pt x="74879" y="52603"/>
                  </a:lnTo>
                  <a:lnTo>
                    <a:pt x="75641" y="52603"/>
                  </a:lnTo>
                  <a:lnTo>
                    <a:pt x="75641" y="48171"/>
                  </a:lnTo>
                  <a:close/>
                </a:path>
                <a:path w="100329" h="53975">
                  <a:moveTo>
                    <a:pt x="75641" y="46494"/>
                  </a:moveTo>
                  <a:lnTo>
                    <a:pt x="74879" y="46494"/>
                  </a:lnTo>
                  <a:lnTo>
                    <a:pt x="74879" y="47345"/>
                  </a:lnTo>
                  <a:lnTo>
                    <a:pt x="75641" y="47345"/>
                  </a:lnTo>
                  <a:lnTo>
                    <a:pt x="75641" y="46494"/>
                  </a:lnTo>
                  <a:close/>
                </a:path>
                <a:path w="100329" h="53975">
                  <a:moveTo>
                    <a:pt x="75679" y="30988"/>
                  </a:moveTo>
                  <a:lnTo>
                    <a:pt x="74714" y="30988"/>
                  </a:lnTo>
                  <a:lnTo>
                    <a:pt x="72948" y="33934"/>
                  </a:lnTo>
                  <a:lnTo>
                    <a:pt x="71196" y="30988"/>
                  </a:lnTo>
                  <a:lnTo>
                    <a:pt x="70231" y="30988"/>
                  </a:lnTo>
                  <a:lnTo>
                    <a:pt x="72529" y="34645"/>
                  </a:lnTo>
                  <a:lnTo>
                    <a:pt x="72529" y="37109"/>
                  </a:lnTo>
                  <a:lnTo>
                    <a:pt x="73367" y="37109"/>
                  </a:lnTo>
                  <a:lnTo>
                    <a:pt x="73367" y="34645"/>
                  </a:lnTo>
                  <a:lnTo>
                    <a:pt x="75679" y="30988"/>
                  </a:lnTo>
                  <a:close/>
                </a:path>
                <a:path w="100329" h="53975">
                  <a:moveTo>
                    <a:pt x="78270" y="38849"/>
                  </a:moveTo>
                  <a:lnTo>
                    <a:pt x="77863" y="38074"/>
                  </a:lnTo>
                  <a:lnTo>
                    <a:pt x="77584" y="37490"/>
                  </a:lnTo>
                  <a:lnTo>
                    <a:pt x="77228" y="36410"/>
                  </a:lnTo>
                  <a:lnTo>
                    <a:pt x="77114" y="35674"/>
                  </a:lnTo>
                  <a:lnTo>
                    <a:pt x="77114" y="34074"/>
                  </a:lnTo>
                  <a:lnTo>
                    <a:pt x="77216" y="33375"/>
                  </a:lnTo>
                  <a:lnTo>
                    <a:pt x="77546" y="32359"/>
                  </a:lnTo>
                  <a:lnTo>
                    <a:pt x="77825" y="31737"/>
                  </a:lnTo>
                  <a:lnTo>
                    <a:pt x="78257" y="30886"/>
                  </a:lnTo>
                  <a:lnTo>
                    <a:pt x="77736" y="30886"/>
                  </a:lnTo>
                  <a:lnTo>
                    <a:pt x="77216" y="31699"/>
                  </a:lnTo>
                  <a:lnTo>
                    <a:pt x="76885" y="32321"/>
                  </a:lnTo>
                  <a:lnTo>
                    <a:pt x="76454" y="33362"/>
                  </a:lnTo>
                  <a:lnTo>
                    <a:pt x="76327" y="34099"/>
                  </a:lnTo>
                  <a:lnTo>
                    <a:pt x="76339" y="35369"/>
                  </a:lnTo>
                  <a:lnTo>
                    <a:pt x="77762" y="38849"/>
                  </a:lnTo>
                  <a:lnTo>
                    <a:pt x="78270" y="38849"/>
                  </a:lnTo>
                  <a:close/>
                </a:path>
                <a:path w="100329" h="53975">
                  <a:moveTo>
                    <a:pt x="79197" y="21475"/>
                  </a:moveTo>
                  <a:lnTo>
                    <a:pt x="79070" y="21412"/>
                  </a:lnTo>
                  <a:lnTo>
                    <a:pt x="78892" y="20802"/>
                  </a:lnTo>
                  <a:lnTo>
                    <a:pt x="78765" y="19151"/>
                  </a:lnTo>
                  <a:lnTo>
                    <a:pt x="78651" y="18986"/>
                  </a:lnTo>
                  <a:lnTo>
                    <a:pt x="78524" y="18834"/>
                  </a:lnTo>
                  <a:lnTo>
                    <a:pt x="78346" y="18694"/>
                  </a:lnTo>
                  <a:lnTo>
                    <a:pt x="78105" y="18605"/>
                  </a:lnTo>
                  <a:lnTo>
                    <a:pt x="78384" y="18465"/>
                  </a:lnTo>
                  <a:lnTo>
                    <a:pt x="78574" y="18288"/>
                  </a:lnTo>
                  <a:lnTo>
                    <a:pt x="78828" y="17907"/>
                  </a:lnTo>
                  <a:lnTo>
                    <a:pt x="78854" y="16243"/>
                  </a:lnTo>
                  <a:lnTo>
                    <a:pt x="78689" y="15963"/>
                  </a:lnTo>
                  <a:lnTo>
                    <a:pt x="78130" y="15722"/>
                  </a:lnTo>
                  <a:lnTo>
                    <a:pt x="78130" y="16789"/>
                  </a:lnTo>
                  <a:lnTo>
                    <a:pt x="78016" y="17907"/>
                  </a:lnTo>
                  <a:lnTo>
                    <a:pt x="77558" y="18224"/>
                  </a:lnTo>
                  <a:lnTo>
                    <a:pt x="77254" y="18288"/>
                  </a:lnTo>
                  <a:lnTo>
                    <a:pt x="74955" y="18288"/>
                  </a:lnTo>
                  <a:lnTo>
                    <a:pt x="74955" y="16205"/>
                  </a:lnTo>
                  <a:lnTo>
                    <a:pt x="77254" y="16205"/>
                  </a:lnTo>
                  <a:lnTo>
                    <a:pt x="77495" y="16243"/>
                  </a:lnTo>
                  <a:lnTo>
                    <a:pt x="77978" y="16484"/>
                  </a:lnTo>
                  <a:lnTo>
                    <a:pt x="78130" y="16789"/>
                  </a:lnTo>
                  <a:lnTo>
                    <a:pt x="78130" y="15722"/>
                  </a:lnTo>
                  <a:lnTo>
                    <a:pt x="77812" y="15570"/>
                  </a:lnTo>
                  <a:lnTo>
                    <a:pt x="77419" y="15494"/>
                  </a:lnTo>
                  <a:lnTo>
                    <a:pt x="74129" y="15494"/>
                  </a:lnTo>
                  <a:lnTo>
                    <a:pt x="74129" y="21615"/>
                  </a:lnTo>
                  <a:lnTo>
                    <a:pt x="74955" y="21615"/>
                  </a:lnTo>
                  <a:lnTo>
                    <a:pt x="74955" y="18986"/>
                  </a:lnTo>
                  <a:lnTo>
                    <a:pt x="77177" y="18986"/>
                  </a:lnTo>
                  <a:lnTo>
                    <a:pt x="77419" y="19024"/>
                  </a:lnTo>
                  <a:lnTo>
                    <a:pt x="77863" y="19227"/>
                  </a:lnTo>
                  <a:lnTo>
                    <a:pt x="77952" y="19405"/>
                  </a:lnTo>
                  <a:lnTo>
                    <a:pt x="78079" y="20802"/>
                  </a:lnTo>
                  <a:lnTo>
                    <a:pt x="78193" y="21615"/>
                  </a:lnTo>
                  <a:lnTo>
                    <a:pt x="79197" y="21615"/>
                  </a:lnTo>
                  <a:lnTo>
                    <a:pt x="79197" y="21475"/>
                  </a:lnTo>
                  <a:close/>
                </a:path>
                <a:path w="100329" h="53975">
                  <a:moveTo>
                    <a:pt x="79375" y="6121"/>
                  </a:moveTo>
                  <a:lnTo>
                    <a:pt x="77216" y="2984"/>
                  </a:lnTo>
                  <a:lnTo>
                    <a:pt x="79273" y="0"/>
                  </a:lnTo>
                  <a:lnTo>
                    <a:pt x="78282" y="0"/>
                  </a:lnTo>
                  <a:lnTo>
                    <a:pt x="76733" y="2336"/>
                  </a:lnTo>
                  <a:lnTo>
                    <a:pt x="75184" y="0"/>
                  </a:lnTo>
                  <a:lnTo>
                    <a:pt x="74142" y="0"/>
                  </a:lnTo>
                  <a:lnTo>
                    <a:pt x="76187" y="2984"/>
                  </a:lnTo>
                  <a:lnTo>
                    <a:pt x="74002" y="6121"/>
                  </a:lnTo>
                  <a:lnTo>
                    <a:pt x="75006" y="6121"/>
                  </a:lnTo>
                  <a:lnTo>
                    <a:pt x="76695" y="3606"/>
                  </a:lnTo>
                  <a:lnTo>
                    <a:pt x="78346" y="6121"/>
                  </a:lnTo>
                  <a:lnTo>
                    <a:pt x="79375" y="6121"/>
                  </a:lnTo>
                  <a:close/>
                </a:path>
                <a:path w="100329" h="53975">
                  <a:moveTo>
                    <a:pt x="80289" y="49644"/>
                  </a:moveTo>
                  <a:lnTo>
                    <a:pt x="80225" y="49047"/>
                  </a:lnTo>
                  <a:lnTo>
                    <a:pt x="80035" y="48628"/>
                  </a:lnTo>
                  <a:lnTo>
                    <a:pt x="79717" y="48387"/>
                  </a:lnTo>
                  <a:lnTo>
                    <a:pt x="79400" y="48145"/>
                  </a:lnTo>
                  <a:lnTo>
                    <a:pt x="78994" y="48018"/>
                  </a:lnTo>
                  <a:lnTo>
                    <a:pt x="77901" y="48018"/>
                  </a:lnTo>
                  <a:lnTo>
                    <a:pt x="77419" y="48234"/>
                  </a:lnTo>
                  <a:lnTo>
                    <a:pt x="76657" y="49110"/>
                  </a:lnTo>
                  <a:lnTo>
                    <a:pt x="76466" y="49720"/>
                  </a:lnTo>
                  <a:lnTo>
                    <a:pt x="76466" y="51130"/>
                  </a:lnTo>
                  <a:lnTo>
                    <a:pt x="76644" y="51663"/>
                  </a:lnTo>
                  <a:lnTo>
                    <a:pt x="77330" y="52514"/>
                  </a:lnTo>
                  <a:lnTo>
                    <a:pt x="77800" y="52730"/>
                  </a:lnTo>
                  <a:lnTo>
                    <a:pt x="78905" y="52730"/>
                  </a:lnTo>
                  <a:lnTo>
                    <a:pt x="79336" y="52590"/>
                  </a:lnTo>
                  <a:lnTo>
                    <a:pt x="79997" y="52044"/>
                  </a:lnTo>
                  <a:lnTo>
                    <a:pt x="80200" y="51612"/>
                  </a:lnTo>
                  <a:lnTo>
                    <a:pt x="80289" y="51028"/>
                  </a:lnTo>
                  <a:lnTo>
                    <a:pt x="79552" y="51028"/>
                  </a:lnTo>
                  <a:lnTo>
                    <a:pt x="79489" y="51358"/>
                  </a:lnTo>
                  <a:lnTo>
                    <a:pt x="79362" y="51612"/>
                  </a:lnTo>
                  <a:lnTo>
                    <a:pt x="79006" y="51993"/>
                  </a:lnTo>
                  <a:lnTo>
                    <a:pt x="78752" y="52095"/>
                  </a:lnTo>
                  <a:lnTo>
                    <a:pt x="78041" y="52095"/>
                  </a:lnTo>
                  <a:lnTo>
                    <a:pt x="77736" y="51930"/>
                  </a:lnTo>
                  <a:lnTo>
                    <a:pt x="77368" y="51333"/>
                  </a:lnTo>
                  <a:lnTo>
                    <a:pt x="77266" y="50952"/>
                  </a:lnTo>
                  <a:lnTo>
                    <a:pt x="77266" y="50063"/>
                  </a:lnTo>
                  <a:lnTo>
                    <a:pt x="77330" y="49695"/>
                  </a:lnTo>
                  <a:lnTo>
                    <a:pt x="77673" y="48920"/>
                  </a:lnTo>
                  <a:lnTo>
                    <a:pt x="78016" y="48691"/>
                  </a:lnTo>
                  <a:lnTo>
                    <a:pt x="78841" y="48691"/>
                  </a:lnTo>
                  <a:lnTo>
                    <a:pt x="79095" y="48780"/>
                  </a:lnTo>
                  <a:lnTo>
                    <a:pt x="79413" y="49149"/>
                  </a:lnTo>
                  <a:lnTo>
                    <a:pt x="79514" y="49364"/>
                  </a:lnTo>
                  <a:lnTo>
                    <a:pt x="79552" y="49644"/>
                  </a:lnTo>
                  <a:lnTo>
                    <a:pt x="80289" y="49644"/>
                  </a:lnTo>
                  <a:close/>
                </a:path>
                <a:path w="100329" h="53975">
                  <a:moveTo>
                    <a:pt x="82943" y="34988"/>
                  </a:moveTo>
                  <a:lnTo>
                    <a:pt x="82854" y="34683"/>
                  </a:lnTo>
                  <a:lnTo>
                    <a:pt x="82511" y="34201"/>
                  </a:lnTo>
                  <a:lnTo>
                    <a:pt x="82257" y="34036"/>
                  </a:lnTo>
                  <a:lnTo>
                    <a:pt x="81940" y="33947"/>
                  </a:lnTo>
                  <a:lnTo>
                    <a:pt x="82143" y="33858"/>
                  </a:lnTo>
                  <a:lnTo>
                    <a:pt x="82296" y="33756"/>
                  </a:lnTo>
                  <a:lnTo>
                    <a:pt x="82613" y="33388"/>
                  </a:lnTo>
                  <a:lnTo>
                    <a:pt x="82715" y="33083"/>
                  </a:lnTo>
                  <a:lnTo>
                    <a:pt x="82715" y="32207"/>
                  </a:lnTo>
                  <a:lnTo>
                    <a:pt x="82550" y="31813"/>
                  </a:lnTo>
                  <a:lnTo>
                    <a:pt x="81889" y="31267"/>
                  </a:lnTo>
                  <a:lnTo>
                    <a:pt x="81419" y="31140"/>
                  </a:lnTo>
                  <a:lnTo>
                    <a:pt x="80035" y="31140"/>
                  </a:lnTo>
                  <a:lnTo>
                    <a:pt x="79502" y="31419"/>
                  </a:lnTo>
                  <a:lnTo>
                    <a:pt x="79019" y="32283"/>
                  </a:lnTo>
                  <a:lnTo>
                    <a:pt x="78930" y="32664"/>
                  </a:lnTo>
                  <a:lnTo>
                    <a:pt x="78930" y="33108"/>
                  </a:lnTo>
                  <a:lnTo>
                    <a:pt x="79667" y="33108"/>
                  </a:lnTo>
                  <a:lnTo>
                    <a:pt x="79692" y="32766"/>
                  </a:lnTo>
                  <a:lnTo>
                    <a:pt x="79743" y="32499"/>
                  </a:lnTo>
                  <a:lnTo>
                    <a:pt x="80035" y="31991"/>
                  </a:lnTo>
                  <a:lnTo>
                    <a:pt x="80391" y="31826"/>
                  </a:lnTo>
                  <a:lnTo>
                    <a:pt x="81165" y="31826"/>
                  </a:lnTo>
                  <a:lnTo>
                    <a:pt x="81407" y="31902"/>
                  </a:lnTo>
                  <a:lnTo>
                    <a:pt x="81838" y="32219"/>
                  </a:lnTo>
                  <a:lnTo>
                    <a:pt x="81940" y="32448"/>
                  </a:lnTo>
                  <a:lnTo>
                    <a:pt x="81940" y="33147"/>
                  </a:lnTo>
                  <a:lnTo>
                    <a:pt x="81775" y="33426"/>
                  </a:lnTo>
                  <a:lnTo>
                    <a:pt x="81280" y="33667"/>
                  </a:lnTo>
                  <a:lnTo>
                    <a:pt x="81051" y="33718"/>
                  </a:lnTo>
                  <a:lnTo>
                    <a:pt x="80772" y="33718"/>
                  </a:lnTo>
                  <a:lnTo>
                    <a:pt x="80403" y="33693"/>
                  </a:lnTo>
                  <a:lnTo>
                    <a:pt x="80403" y="34353"/>
                  </a:lnTo>
                  <a:lnTo>
                    <a:pt x="81165" y="34340"/>
                  </a:lnTo>
                  <a:lnTo>
                    <a:pt x="81508" y="34429"/>
                  </a:lnTo>
                  <a:lnTo>
                    <a:pt x="82016" y="34759"/>
                  </a:lnTo>
                  <a:lnTo>
                    <a:pt x="82143" y="35052"/>
                  </a:lnTo>
                  <a:lnTo>
                    <a:pt x="82143" y="35788"/>
                  </a:lnTo>
                  <a:lnTo>
                    <a:pt x="82016" y="36055"/>
                  </a:lnTo>
                  <a:lnTo>
                    <a:pt x="81546" y="36487"/>
                  </a:lnTo>
                  <a:lnTo>
                    <a:pt x="81229" y="36588"/>
                  </a:lnTo>
                  <a:lnTo>
                    <a:pt x="80327" y="36588"/>
                  </a:lnTo>
                  <a:lnTo>
                    <a:pt x="79971" y="36423"/>
                  </a:lnTo>
                  <a:lnTo>
                    <a:pt x="79667" y="35941"/>
                  </a:lnTo>
                  <a:lnTo>
                    <a:pt x="79590" y="35661"/>
                  </a:lnTo>
                  <a:lnTo>
                    <a:pt x="79565" y="35280"/>
                  </a:lnTo>
                  <a:lnTo>
                    <a:pt x="78778" y="35280"/>
                  </a:lnTo>
                  <a:lnTo>
                    <a:pt x="78778" y="35826"/>
                  </a:lnTo>
                  <a:lnTo>
                    <a:pt x="78943" y="36296"/>
                  </a:lnTo>
                  <a:lnTo>
                    <a:pt x="79260" y="36690"/>
                  </a:lnTo>
                  <a:lnTo>
                    <a:pt x="79578" y="37071"/>
                  </a:lnTo>
                  <a:lnTo>
                    <a:pt x="80086" y="37261"/>
                  </a:lnTo>
                  <a:lnTo>
                    <a:pt x="81483" y="37261"/>
                  </a:lnTo>
                  <a:lnTo>
                    <a:pt x="82003" y="37096"/>
                  </a:lnTo>
                  <a:lnTo>
                    <a:pt x="82753" y="36372"/>
                  </a:lnTo>
                  <a:lnTo>
                    <a:pt x="82943" y="35915"/>
                  </a:lnTo>
                  <a:lnTo>
                    <a:pt x="82943" y="34988"/>
                  </a:lnTo>
                  <a:close/>
                </a:path>
                <a:path w="100329" h="53975">
                  <a:moveTo>
                    <a:pt x="84607" y="0"/>
                  </a:moveTo>
                  <a:lnTo>
                    <a:pt x="79654" y="0"/>
                  </a:lnTo>
                  <a:lnTo>
                    <a:pt x="79654" y="736"/>
                  </a:lnTo>
                  <a:lnTo>
                    <a:pt x="81711" y="736"/>
                  </a:lnTo>
                  <a:lnTo>
                    <a:pt x="81711" y="6121"/>
                  </a:lnTo>
                  <a:lnTo>
                    <a:pt x="82550" y="6121"/>
                  </a:lnTo>
                  <a:lnTo>
                    <a:pt x="82550" y="736"/>
                  </a:lnTo>
                  <a:lnTo>
                    <a:pt x="84607" y="736"/>
                  </a:lnTo>
                  <a:lnTo>
                    <a:pt x="84607" y="0"/>
                  </a:lnTo>
                  <a:close/>
                </a:path>
                <a:path w="100329" h="53975">
                  <a:moveTo>
                    <a:pt x="85051" y="52070"/>
                  </a:moveTo>
                  <a:lnTo>
                    <a:pt x="84696" y="52095"/>
                  </a:lnTo>
                  <a:lnTo>
                    <a:pt x="84543" y="50330"/>
                  </a:lnTo>
                  <a:lnTo>
                    <a:pt x="84455" y="48666"/>
                  </a:lnTo>
                  <a:lnTo>
                    <a:pt x="84391" y="48539"/>
                  </a:lnTo>
                  <a:lnTo>
                    <a:pt x="83807" y="48196"/>
                  </a:lnTo>
                  <a:lnTo>
                    <a:pt x="83807" y="50330"/>
                  </a:lnTo>
                  <a:lnTo>
                    <a:pt x="83807" y="51396"/>
                  </a:lnTo>
                  <a:lnTo>
                    <a:pt x="83591" y="51727"/>
                  </a:lnTo>
                  <a:lnTo>
                    <a:pt x="82931" y="52057"/>
                  </a:lnTo>
                  <a:lnTo>
                    <a:pt x="82664" y="52120"/>
                  </a:lnTo>
                  <a:lnTo>
                    <a:pt x="82194" y="52120"/>
                  </a:lnTo>
                  <a:lnTo>
                    <a:pt x="82067" y="52070"/>
                  </a:lnTo>
                  <a:lnTo>
                    <a:pt x="81851" y="51930"/>
                  </a:lnTo>
                  <a:lnTo>
                    <a:pt x="81724" y="50927"/>
                  </a:lnTo>
                  <a:lnTo>
                    <a:pt x="82092" y="50711"/>
                  </a:lnTo>
                  <a:lnTo>
                    <a:pt x="82296" y="50660"/>
                  </a:lnTo>
                  <a:lnTo>
                    <a:pt x="83159" y="50546"/>
                  </a:lnTo>
                  <a:lnTo>
                    <a:pt x="83591" y="50444"/>
                  </a:lnTo>
                  <a:lnTo>
                    <a:pt x="83807" y="50330"/>
                  </a:lnTo>
                  <a:lnTo>
                    <a:pt x="83807" y="48196"/>
                  </a:lnTo>
                  <a:lnTo>
                    <a:pt x="83299" y="48044"/>
                  </a:lnTo>
                  <a:lnTo>
                    <a:pt x="82334" y="48044"/>
                  </a:lnTo>
                  <a:lnTo>
                    <a:pt x="81064" y="49504"/>
                  </a:lnTo>
                  <a:lnTo>
                    <a:pt x="81762" y="49504"/>
                  </a:lnTo>
                  <a:lnTo>
                    <a:pt x="81838" y="49110"/>
                  </a:lnTo>
                  <a:lnTo>
                    <a:pt x="82092" y="48780"/>
                  </a:lnTo>
                  <a:lnTo>
                    <a:pt x="82372" y="48666"/>
                  </a:lnTo>
                  <a:lnTo>
                    <a:pt x="83108" y="48666"/>
                  </a:lnTo>
                  <a:lnTo>
                    <a:pt x="83362" y="48729"/>
                  </a:lnTo>
                  <a:lnTo>
                    <a:pt x="83731" y="48958"/>
                  </a:lnTo>
                  <a:lnTo>
                    <a:pt x="83705" y="49809"/>
                  </a:lnTo>
                  <a:lnTo>
                    <a:pt x="81813" y="50101"/>
                  </a:lnTo>
                  <a:lnTo>
                    <a:pt x="81470" y="50241"/>
                  </a:lnTo>
                  <a:lnTo>
                    <a:pt x="80949" y="50711"/>
                  </a:lnTo>
                  <a:lnTo>
                    <a:pt x="81051" y="52209"/>
                  </a:lnTo>
                  <a:lnTo>
                    <a:pt x="81457" y="52603"/>
                  </a:lnTo>
                  <a:lnTo>
                    <a:pt x="81826" y="52755"/>
                  </a:lnTo>
                  <a:lnTo>
                    <a:pt x="82575" y="52755"/>
                  </a:lnTo>
                  <a:lnTo>
                    <a:pt x="83845" y="52006"/>
                  </a:lnTo>
                  <a:lnTo>
                    <a:pt x="83947" y="52387"/>
                  </a:lnTo>
                  <a:lnTo>
                    <a:pt x="84086" y="52603"/>
                  </a:lnTo>
                  <a:lnTo>
                    <a:pt x="84277" y="52705"/>
                  </a:lnTo>
                  <a:lnTo>
                    <a:pt x="84632" y="52705"/>
                  </a:lnTo>
                  <a:lnTo>
                    <a:pt x="85013" y="52628"/>
                  </a:lnTo>
                  <a:lnTo>
                    <a:pt x="85051" y="52095"/>
                  </a:lnTo>
                  <a:close/>
                </a:path>
                <a:path w="100329" h="53975">
                  <a:moveTo>
                    <a:pt x="85153" y="15494"/>
                  </a:moveTo>
                  <a:lnTo>
                    <a:pt x="84188" y="15494"/>
                  </a:lnTo>
                  <a:lnTo>
                    <a:pt x="82435" y="18427"/>
                  </a:lnTo>
                  <a:lnTo>
                    <a:pt x="80670" y="15494"/>
                  </a:lnTo>
                  <a:lnTo>
                    <a:pt x="79705" y="15494"/>
                  </a:lnTo>
                  <a:lnTo>
                    <a:pt x="82016" y="19151"/>
                  </a:lnTo>
                  <a:lnTo>
                    <a:pt x="82016" y="21615"/>
                  </a:lnTo>
                  <a:lnTo>
                    <a:pt x="82854" y="21615"/>
                  </a:lnTo>
                  <a:lnTo>
                    <a:pt x="82854" y="19151"/>
                  </a:lnTo>
                  <a:lnTo>
                    <a:pt x="85153" y="15494"/>
                  </a:lnTo>
                  <a:close/>
                </a:path>
                <a:path w="100329" h="53975">
                  <a:moveTo>
                    <a:pt x="87388" y="48145"/>
                  </a:moveTo>
                  <a:lnTo>
                    <a:pt x="86690" y="48145"/>
                  </a:lnTo>
                  <a:lnTo>
                    <a:pt x="86690" y="46901"/>
                  </a:lnTo>
                  <a:lnTo>
                    <a:pt x="85928" y="46901"/>
                  </a:lnTo>
                  <a:lnTo>
                    <a:pt x="85928" y="48145"/>
                  </a:lnTo>
                  <a:lnTo>
                    <a:pt x="85318" y="48145"/>
                  </a:lnTo>
                  <a:lnTo>
                    <a:pt x="85318" y="48755"/>
                  </a:lnTo>
                  <a:lnTo>
                    <a:pt x="85928" y="48755"/>
                  </a:lnTo>
                  <a:lnTo>
                    <a:pt x="85928" y="51993"/>
                  </a:lnTo>
                  <a:lnTo>
                    <a:pt x="85991" y="52222"/>
                  </a:lnTo>
                  <a:lnTo>
                    <a:pt x="86233" y="52578"/>
                  </a:lnTo>
                  <a:lnTo>
                    <a:pt x="86474" y="52679"/>
                  </a:lnTo>
                  <a:lnTo>
                    <a:pt x="86931" y="52679"/>
                  </a:lnTo>
                  <a:lnTo>
                    <a:pt x="87312" y="52628"/>
                  </a:lnTo>
                  <a:lnTo>
                    <a:pt x="87388" y="52006"/>
                  </a:lnTo>
                  <a:lnTo>
                    <a:pt x="86995" y="52031"/>
                  </a:lnTo>
                  <a:lnTo>
                    <a:pt x="86741" y="51930"/>
                  </a:lnTo>
                  <a:lnTo>
                    <a:pt x="86690" y="48755"/>
                  </a:lnTo>
                  <a:lnTo>
                    <a:pt x="87388" y="48755"/>
                  </a:lnTo>
                  <a:lnTo>
                    <a:pt x="87388" y="48145"/>
                  </a:lnTo>
                  <a:close/>
                </a:path>
                <a:path w="100329" h="53975">
                  <a:moveTo>
                    <a:pt x="87706" y="32461"/>
                  </a:moveTo>
                  <a:lnTo>
                    <a:pt x="87541" y="32042"/>
                  </a:lnTo>
                  <a:lnTo>
                    <a:pt x="86918" y="31305"/>
                  </a:lnTo>
                  <a:lnTo>
                    <a:pt x="86423" y="31127"/>
                  </a:lnTo>
                  <a:lnTo>
                    <a:pt x="84912" y="31127"/>
                  </a:lnTo>
                  <a:lnTo>
                    <a:pt x="84340" y="31419"/>
                  </a:lnTo>
                  <a:lnTo>
                    <a:pt x="83832" y="32321"/>
                  </a:lnTo>
                  <a:lnTo>
                    <a:pt x="83743" y="32740"/>
                  </a:lnTo>
                  <a:lnTo>
                    <a:pt x="83731" y="33261"/>
                  </a:lnTo>
                  <a:lnTo>
                    <a:pt x="84493" y="33261"/>
                  </a:lnTo>
                  <a:lnTo>
                    <a:pt x="84505" y="32893"/>
                  </a:lnTo>
                  <a:lnTo>
                    <a:pt x="84556" y="32600"/>
                  </a:lnTo>
                  <a:lnTo>
                    <a:pt x="84861" y="32004"/>
                  </a:lnTo>
                  <a:lnTo>
                    <a:pt x="85217" y="31813"/>
                  </a:lnTo>
                  <a:lnTo>
                    <a:pt x="86080" y="31813"/>
                  </a:lnTo>
                  <a:lnTo>
                    <a:pt x="86360" y="31915"/>
                  </a:lnTo>
                  <a:lnTo>
                    <a:pt x="86766" y="32321"/>
                  </a:lnTo>
                  <a:lnTo>
                    <a:pt x="86868" y="32600"/>
                  </a:lnTo>
                  <a:lnTo>
                    <a:pt x="86868" y="33235"/>
                  </a:lnTo>
                  <a:lnTo>
                    <a:pt x="86766" y="33502"/>
                  </a:lnTo>
                  <a:lnTo>
                    <a:pt x="86398" y="33883"/>
                  </a:lnTo>
                  <a:lnTo>
                    <a:pt x="86131" y="34061"/>
                  </a:lnTo>
                  <a:lnTo>
                    <a:pt x="84455" y="35039"/>
                  </a:lnTo>
                  <a:lnTo>
                    <a:pt x="84086" y="35382"/>
                  </a:lnTo>
                  <a:lnTo>
                    <a:pt x="83908" y="35763"/>
                  </a:lnTo>
                  <a:lnTo>
                    <a:pt x="83718" y="36144"/>
                  </a:lnTo>
                  <a:lnTo>
                    <a:pt x="83616" y="36588"/>
                  </a:lnTo>
                  <a:lnTo>
                    <a:pt x="83578" y="37109"/>
                  </a:lnTo>
                  <a:lnTo>
                    <a:pt x="87668" y="37109"/>
                  </a:lnTo>
                  <a:lnTo>
                    <a:pt x="87668" y="36398"/>
                  </a:lnTo>
                  <a:lnTo>
                    <a:pt x="84416" y="36398"/>
                  </a:lnTo>
                  <a:lnTo>
                    <a:pt x="84493" y="36106"/>
                  </a:lnTo>
                  <a:lnTo>
                    <a:pt x="84670" y="35839"/>
                  </a:lnTo>
                  <a:lnTo>
                    <a:pt x="85102" y="35458"/>
                  </a:lnTo>
                  <a:lnTo>
                    <a:pt x="85318" y="35318"/>
                  </a:lnTo>
                  <a:lnTo>
                    <a:pt x="86664" y="34569"/>
                  </a:lnTo>
                  <a:lnTo>
                    <a:pt x="87007" y="34328"/>
                  </a:lnTo>
                  <a:lnTo>
                    <a:pt x="87528" y="33794"/>
                  </a:lnTo>
                  <a:lnTo>
                    <a:pt x="87706" y="33388"/>
                  </a:lnTo>
                  <a:lnTo>
                    <a:pt x="87706" y="32461"/>
                  </a:lnTo>
                  <a:close/>
                </a:path>
                <a:path w="100329" h="53975">
                  <a:moveTo>
                    <a:pt x="87757" y="23355"/>
                  </a:moveTo>
                  <a:lnTo>
                    <a:pt x="87337" y="22580"/>
                  </a:lnTo>
                  <a:lnTo>
                    <a:pt x="87071" y="21983"/>
                  </a:lnTo>
                  <a:lnTo>
                    <a:pt x="86702" y="20904"/>
                  </a:lnTo>
                  <a:lnTo>
                    <a:pt x="86601" y="20167"/>
                  </a:lnTo>
                  <a:lnTo>
                    <a:pt x="86601" y="18567"/>
                  </a:lnTo>
                  <a:lnTo>
                    <a:pt x="86690" y="17868"/>
                  </a:lnTo>
                  <a:lnTo>
                    <a:pt x="87020" y="16865"/>
                  </a:lnTo>
                  <a:lnTo>
                    <a:pt x="87312" y="16243"/>
                  </a:lnTo>
                  <a:lnTo>
                    <a:pt x="87744" y="15392"/>
                  </a:lnTo>
                  <a:lnTo>
                    <a:pt x="87223" y="15392"/>
                  </a:lnTo>
                  <a:lnTo>
                    <a:pt x="86702" y="16205"/>
                  </a:lnTo>
                  <a:lnTo>
                    <a:pt x="86360" y="16814"/>
                  </a:lnTo>
                  <a:lnTo>
                    <a:pt x="85940" y="17868"/>
                  </a:lnTo>
                  <a:lnTo>
                    <a:pt x="85813" y="18592"/>
                  </a:lnTo>
                  <a:lnTo>
                    <a:pt x="85826" y="19862"/>
                  </a:lnTo>
                  <a:lnTo>
                    <a:pt x="87249" y="23355"/>
                  </a:lnTo>
                  <a:lnTo>
                    <a:pt x="87757" y="23355"/>
                  </a:lnTo>
                  <a:close/>
                </a:path>
                <a:path w="100329" h="53975">
                  <a:moveTo>
                    <a:pt x="90284" y="34505"/>
                  </a:moveTo>
                  <a:lnTo>
                    <a:pt x="88836" y="30886"/>
                  </a:lnTo>
                  <a:lnTo>
                    <a:pt x="88341" y="30886"/>
                  </a:lnTo>
                  <a:lnTo>
                    <a:pt x="88747" y="31661"/>
                  </a:lnTo>
                  <a:lnTo>
                    <a:pt x="89027" y="32258"/>
                  </a:lnTo>
                  <a:lnTo>
                    <a:pt x="89382" y="33337"/>
                  </a:lnTo>
                  <a:lnTo>
                    <a:pt x="89496" y="34074"/>
                  </a:lnTo>
                  <a:lnTo>
                    <a:pt x="89496" y="35674"/>
                  </a:lnTo>
                  <a:lnTo>
                    <a:pt x="89395" y="36372"/>
                  </a:lnTo>
                  <a:lnTo>
                    <a:pt x="89077" y="37363"/>
                  </a:lnTo>
                  <a:lnTo>
                    <a:pt x="88798" y="37985"/>
                  </a:lnTo>
                  <a:lnTo>
                    <a:pt x="88353" y="38849"/>
                  </a:lnTo>
                  <a:lnTo>
                    <a:pt x="88874" y="38849"/>
                  </a:lnTo>
                  <a:lnTo>
                    <a:pt x="89382" y="38036"/>
                  </a:lnTo>
                  <a:lnTo>
                    <a:pt x="89725" y="37426"/>
                  </a:lnTo>
                  <a:lnTo>
                    <a:pt x="90157" y="36372"/>
                  </a:lnTo>
                  <a:lnTo>
                    <a:pt x="90284" y="35648"/>
                  </a:lnTo>
                  <a:lnTo>
                    <a:pt x="90284" y="34505"/>
                  </a:lnTo>
                  <a:close/>
                </a:path>
                <a:path w="100329" h="53975">
                  <a:moveTo>
                    <a:pt x="91071" y="15671"/>
                  </a:moveTo>
                  <a:lnTo>
                    <a:pt x="90474" y="15671"/>
                  </a:lnTo>
                  <a:lnTo>
                    <a:pt x="90385" y="16141"/>
                  </a:lnTo>
                  <a:lnTo>
                    <a:pt x="90220" y="16421"/>
                  </a:lnTo>
                  <a:lnTo>
                    <a:pt x="89789" y="16675"/>
                  </a:lnTo>
                  <a:lnTo>
                    <a:pt x="89408" y="16764"/>
                  </a:lnTo>
                  <a:lnTo>
                    <a:pt x="88874" y="16814"/>
                  </a:lnTo>
                  <a:lnTo>
                    <a:pt x="88874" y="17386"/>
                  </a:lnTo>
                  <a:lnTo>
                    <a:pt x="90271" y="17386"/>
                  </a:lnTo>
                  <a:lnTo>
                    <a:pt x="90271" y="21615"/>
                  </a:lnTo>
                  <a:lnTo>
                    <a:pt x="91071" y="21615"/>
                  </a:lnTo>
                  <a:lnTo>
                    <a:pt x="91071" y="15671"/>
                  </a:lnTo>
                  <a:close/>
                </a:path>
                <a:path w="100329" h="53975">
                  <a:moveTo>
                    <a:pt x="97256" y="19494"/>
                  </a:moveTo>
                  <a:lnTo>
                    <a:pt x="96380" y="19494"/>
                  </a:lnTo>
                  <a:lnTo>
                    <a:pt x="96380" y="16802"/>
                  </a:lnTo>
                  <a:lnTo>
                    <a:pt x="96380" y="15633"/>
                  </a:lnTo>
                  <a:lnTo>
                    <a:pt x="95745" y="15633"/>
                  </a:lnTo>
                  <a:lnTo>
                    <a:pt x="95618" y="15811"/>
                  </a:lnTo>
                  <a:lnTo>
                    <a:pt x="95618" y="16802"/>
                  </a:lnTo>
                  <a:lnTo>
                    <a:pt x="95618" y="19494"/>
                  </a:lnTo>
                  <a:lnTo>
                    <a:pt x="93700" y="19494"/>
                  </a:lnTo>
                  <a:lnTo>
                    <a:pt x="95618" y="16802"/>
                  </a:lnTo>
                  <a:lnTo>
                    <a:pt x="95618" y="15811"/>
                  </a:lnTo>
                  <a:lnTo>
                    <a:pt x="93014" y="19418"/>
                  </a:lnTo>
                  <a:lnTo>
                    <a:pt x="93014" y="20154"/>
                  </a:lnTo>
                  <a:lnTo>
                    <a:pt x="95631" y="20154"/>
                  </a:lnTo>
                  <a:lnTo>
                    <a:pt x="95631" y="21615"/>
                  </a:lnTo>
                  <a:lnTo>
                    <a:pt x="96380" y="21615"/>
                  </a:lnTo>
                  <a:lnTo>
                    <a:pt x="96380" y="20154"/>
                  </a:lnTo>
                  <a:lnTo>
                    <a:pt x="97256" y="20154"/>
                  </a:lnTo>
                  <a:lnTo>
                    <a:pt x="97256" y="19494"/>
                  </a:lnTo>
                  <a:close/>
                </a:path>
                <a:path w="100329" h="53975">
                  <a:moveTo>
                    <a:pt x="99758" y="19011"/>
                  </a:moveTo>
                  <a:lnTo>
                    <a:pt x="98323" y="15392"/>
                  </a:lnTo>
                  <a:lnTo>
                    <a:pt x="97815" y="15392"/>
                  </a:lnTo>
                  <a:lnTo>
                    <a:pt x="98221" y="16167"/>
                  </a:lnTo>
                  <a:lnTo>
                    <a:pt x="98501" y="16751"/>
                  </a:lnTo>
                  <a:lnTo>
                    <a:pt x="98869" y="17830"/>
                  </a:lnTo>
                  <a:lnTo>
                    <a:pt x="98983" y="18567"/>
                  </a:lnTo>
                  <a:lnTo>
                    <a:pt x="98983" y="20167"/>
                  </a:lnTo>
                  <a:lnTo>
                    <a:pt x="98882" y="20866"/>
                  </a:lnTo>
                  <a:lnTo>
                    <a:pt x="98552" y="21856"/>
                  </a:lnTo>
                  <a:lnTo>
                    <a:pt x="98272" y="22491"/>
                  </a:lnTo>
                  <a:lnTo>
                    <a:pt x="97828" y="23355"/>
                  </a:lnTo>
                  <a:lnTo>
                    <a:pt x="98348" y="23355"/>
                  </a:lnTo>
                  <a:lnTo>
                    <a:pt x="98869" y="22542"/>
                  </a:lnTo>
                  <a:lnTo>
                    <a:pt x="99212" y="21932"/>
                  </a:lnTo>
                  <a:lnTo>
                    <a:pt x="99631" y="20878"/>
                  </a:lnTo>
                  <a:lnTo>
                    <a:pt x="99758" y="20142"/>
                  </a:lnTo>
                  <a:lnTo>
                    <a:pt x="99758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861966" y="1618830"/>
              <a:ext cx="146050" cy="39370"/>
            </a:xfrm>
            <a:custGeom>
              <a:avLst/>
              <a:gdLst/>
              <a:ahLst/>
              <a:cxnLst/>
              <a:rect l="l" t="t" r="r" b="b"/>
              <a:pathLst>
                <a:path w="146050" h="39369">
                  <a:moveTo>
                    <a:pt x="3581" y="32740"/>
                  </a:moveTo>
                  <a:lnTo>
                    <a:pt x="2832" y="32740"/>
                  </a:lnTo>
                  <a:lnTo>
                    <a:pt x="2832" y="35369"/>
                  </a:lnTo>
                  <a:lnTo>
                    <a:pt x="2781" y="35712"/>
                  </a:lnTo>
                  <a:lnTo>
                    <a:pt x="2489" y="36423"/>
                  </a:lnTo>
                  <a:lnTo>
                    <a:pt x="2133" y="36664"/>
                  </a:lnTo>
                  <a:lnTo>
                    <a:pt x="1257" y="36664"/>
                  </a:lnTo>
                  <a:lnTo>
                    <a:pt x="1003" y="36525"/>
                  </a:lnTo>
                  <a:lnTo>
                    <a:pt x="800" y="36118"/>
                  </a:lnTo>
                  <a:lnTo>
                    <a:pt x="762" y="35928"/>
                  </a:lnTo>
                  <a:lnTo>
                    <a:pt x="762" y="32740"/>
                  </a:lnTo>
                  <a:lnTo>
                    <a:pt x="0" y="32740"/>
                  </a:lnTo>
                  <a:lnTo>
                    <a:pt x="0" y="36156"/>
                  </a:lnTo>
                  <a:lnTo>
                    <a:pt x="63" y="36461"/>
                  </a:lnTo>
                  <a:lnTo>
                    <a:pt x="419" y="37109"/>
                  </a:lnTo>
                  <a:lnTo>
                    <a:pt x="850" y="37325"/>
                  </a:lnTo>
                  <a:lnTo>
                    <a:pt x="1892" y="37325"/>
                  </a:lnTo>
                  <a:lnTo>
                    <a:pt x="2235" y="37211"/>
                  </a:lnTo>
                  <a:lnTo>
                    <a:pt x="2667" y="36855"/>
                  </a:lnTo>
                  <a:lnTo>
                    <a:pt x="2794" y="36715"/>
                  </a:lnTo>
                  <a:lnTo>
                    <a:pt x="2882" y="36537"/>
                  </a:lnTo>
                  <a:lnTo>
                    <a:pt x="2870" y="37198"/>
                  </a:lnTo>
                  <a:lnTo>
                    <a:pt x="3581" y="37198"/>
                  </a:lnTo>
                  <a:lnTo>
                    <a:pt x="3581" y="32740"/>
                  </a:lnTo>
                  <a:close/>
                </a:path>
                <a:path w="146050" h="39369">
                  <a:moveTo>
                    <a:pt x="3581" y="17246"/>
                  </a:moveTo>
                  <a:lnTo>
                    <a:pt x="2832" y="17246"/>
                  </a:lnTo>
                  <a:lnTo>
                    <a:pt x="2832" y="19875"/>
                  </a:lnTo>
                  <a:lnTo>
                    <a:pt x="2781" y="20218"/>
                  </a:lnTo>
                  <a:lnTo>
                    <a:pt x="2489" y="20929"/>
                  </a:lnTo>
                  <a:lnTo>
                    <a:pt x="2133" y="21158"/>
                  </a:lnTo>
                  <a:lnTo>
                    <a:pt x="1257" y="21158"/>
                  </a:lnTo>
                  <a:lnTo>
                    <a:pt x="1003" y="21031"/>
                  </a:lnTo>
                  <a:lnTo>
                    <a:pt x="800" y="20624"/>
                  </a:lnTo>
                  <a:lnTo>
                    <a:pt x="762" y="20434"/>
                  </a:lnTo>
                  <a:lnTo>
                    <a:pt x="762" y="17246"/>
                  </a:lnTo>
                  <a:lnTo>
                    <a:pt x="0" y="17246"/>
                  </a:lnTo>
                  <a:lnTo>
                    <a:pt x="0" y="20650"/>
                  </a:lnTo>
                  <a:lnTo>
                    <a:pt x="63" y="20955"/>
                  </a:lnTo>
                  <a:lnTo>
                    <a:pt x="419" y="21615"/>
                  </a:lnTo>
                  <a:lnTo>
                    <a:pt x="850" y="21831"/>
                  </a:lnTo>
                  <a:lnTo>
                    <a:pt x="1892" y="21831"/>
                  </a:lnTo>
                  <a:lnTo>
                    <a:pt x="2235" y="21704"/>
                  </a:lnTo>
                  <a:lnTo>
                    <a:pt x="2667" y="21361"/>
                  </a:lnTo>
                  <a:lnTo>
                    <a:pt x="2794" y="21221"/>
                  </a:lnTo>
                  <a:lnTo>
                    <a:pt x="2882" y="21043"/>
                  </a:lnTo>
                  <a:lnTo>
                    <a:pt x="2870" y="21704"/>
                  </a:lnTo>
                  <a:lnTo>
                    <a:pt x="3581" y="21704"/>
                  </a:lnTo>
                  <a:lnTo>
                    <a:pt x="3581" y="17246"/>
                  </a:lnTo>
                  <a:close/>
                </a:path>
                <a:path w="146050" h="39369">
                  <a:moveTo>
                    <a:pt x="8166" y="35496"/>
                  </a:moveTo>
                  <a:lnTo>
                    <a:pt x="8013" y="35204"/>
                  </a:lnTo>
                  <a:lnTo>
                    <a:pt x="7531" y="34886"/>
                  </a:lnTo>
                  <a:lnTo>
                    <a:pt x="7175" y="34759"/>
                  </a:lnTo>
                  <a:lnTo>
                    <a:pt x="5930" y="34455"/>
                  </a:lnTo>
                  <a:lnTo>
                    <a:pt x="5765" y="34391"/>
                  </a:lnTo>
                  <a:lnTo>
                    <a:pt x="5461" y="34213"/>
                  </a:lnTo>
                  <a:lnTo>
                    <a:pt x="5359" y="34048"/>
                  </a:lnTo>
                  <a:lnTo>
                    <a:pt x="5359" y="33680"/>
                  </a:lnTo>
                  <a:lnTo>
                    <a:pt x="5435" y="33540"/>
                  </a:lnTo>
                  <a:lnTo>
                    <a:pt x="5727" y="33324"/>
                  </a:lnTo>
                  <a:lnTo>
                    <a:pt x="5943" y="33261"/>
                  </a:lnTo>
                  <a:lnTo>
                    <a:pt x="6654" y="33261"/>
                  </a:lnTo>
                  <a:lnTo>
                    <a:pt x="7302" y="34023"/>
                  </a:lnTo>
                  <a:lnTo>
                    <a:pt x="8001" y="34023"/>
                  </a:lnTo>
                  <a:lnTo>
                    <a:pt x="8013" y="33731"/>
                  </a:lnTo>
                  <a:lnTo>
                    <a:pt x="7924" y="33464"/>
                  </a:lnTo>
                  <a:lnTo>
                    <a:pt x="7442" y="32816"/>
                  </a:lnTo>
                  <a:lnTo>
                    <a:pt x="6959" y="32626"/>
                  </a:lnTo>
                  <a:lnTo>
                    <a:pt x="5778" y="32626"/>
                  </a:lnTo>
                  <a:lnTo>
                    <a:pt x="5359" y="32753"/>
                  </a:lnTo>
                  <a:lnTo>
                    <a:pt x="4749" y="33274"/>
                  </a:lnTo>
                  <a:lnTo>
                    <a:pt x="4610" y="33616"/>
                  </a:lnTo>
                  <a:lnTo>
                    <a:pt x="4610" y="34391"/>
                  </a:lnTo>
                  <a:lnTo>
                    <a:pt x="4762" y="34683"/>
                  </a:lnTo>
                  <a:lnTo>
                    <a:pt x="5270" y="35001"/>
                  </a:lnTo>
                  <a:lnTo>
                    <a:pt x="5549" y="35102"/>
                  </a:lnTo>
                  <a:lnTo>
                    <a:pt x="6845" y="35433"/>
                  </a:lnTo>
                  <a:lnTo>
                    <a:pt x="7061" y="35496"/>
                  </a:lnTo>
                  <a:lnTo>
                    <a:pt x="7327" y="35661"/>
                  </a:lnTo>
                  <a:lnTo>
                    <a:pt x="7416" y="35801"/>
                  </a:lnTo>
                  <a:lnTo>
                    <a:pt x="7416" y="36245"/>
                  </a:lnTo>
                  <a:lnTo>
                    <a:pt x="7315" y="36436"/>
                  </a:lnTo>
                  <a:lnTo>
                    <a:pt x="6896" y="36677"/>
                  </a:lnTo>
                  <a:lnTo>
                    <a:pt x="6642" y="36741"/>
                  </a:lnTo>
                  <a:lnTo>
                    <a:pt x="5905" y="36741"/>
                  </a:lnTo>
                  <a:lnTo>
                    <a:pt x="5575" y="36614"/>
                  </a:lnTo>
                  <a:lnTo>
                    <a:pt x="5283" y="36245"/>
                  </a:lnTo>
                  <a:lnTo>
                    <a:pt x="5219" y="36055"/>
                  </a:lnTo>
                  <a:lnTo>
                    <a:pt x="5194" y="35801"/>
                  </a:lnTo>
                  <a:lnTo>
                    <a:pt x="4483" y="35801"/>
                  </a:lnTo>
                  <a:lnTo>
                    <a:pt x="4495" y="36245"/>
                  </a:lnTo>
                  <a:lnTo>
                    <a:pt x="4648" y="36614"/>
                  </a:lnTo>
                  <a:lnTo>
                    <a:pt x="5194" y="37223"/>
                  </a:lnTo>
                  <a:lnTo>
                    <a:pt x="5664" y="37376"/>
                  </a:lnTo>
                  <a:lnTo>
                    <a:pt x="6946" y="37376"/>
                  </a:lnTo>
                  <a:lnTo>
                    <a:pt x="7404" y="37223"/>
                  </a:lnTo>
                  <a:lnTo>
                    <a:pt x="8001" y="36652"/>
                  </a:lnTo>
                  <a:lnTo>
                    <a:pt x="8166" y="36309"/>
                  </a:lnTo>
                  <a:lnTo>
                    <a:pt x="8166" y="35496"/>
                  </a:lnTo>
                  <a:close/>
                </a:path>
                <a:path w="146050" h="39369">
                  <a:moveTo>
                    <a:pt x="8166" y="20002"/>
                  </a:moveTo>
                  <a:lnTo>
                    <a:pt x="8013" y="19697"/>
                  </a:lnTo>
                  <a:lnTo>
                    <a:pt x="7531" y="19380"/>
                  </a:lnTo>
                  <a:lnTo>
                    <a:pt x="7175" y="19265"/>
                  </a:lnTo>
                  <a:lnTo>
                    <a:pt x="5930" y="18961"/>
                  </a:lnTo>
                  <a:lnTo>
                    <a:pt x="5765" y="18897"/>
                  </a:lnTo>
                  <a:lnTo>
                    <a:pt x="5461" y="18707"/>
                  </a:lnTo>
                  <a:lnTo>
                    <a:pt x="5359" y="18554"/>
                  </a:lnTo>
                  <a:lnTo>
                    <a:pt x="5359" y="18186"/>
                  </a:lnTo>
                  <a:lnTo>
                    <a:pt x="5435" y="18046"/>
                  </a:lnTo>
                  <a:lnTo>
                    <a:pt x="5727" y="17818"/>
                  </a:lnTo>
                  <a:lnTo>
                    <a:pt x="5943" y="17767"/>
                  </a:lnTo>
                  <a:lnTo>
                    <a:pt x="6654" y="17767"/>
                  </a:lnTo>
                  <a:lnTo>
                    <a:pt x="7302" y="18529"/>
                  </a:lnTo>
                  <a:lnTo>
                    <a:pt x="8001" y="18529"/>
                  </a:lnTo>
                  <a:lnTo>
                    <a:pt x="8013" y="18237"/>
                  </a:lnTo>
                  <a:lnTo>
                    <a:pt x="7924" y="17970"/>
                  </a:lnTo>
                  <a:lnTo>
                    <a:pt x="7442" y="17322"/>
                  </a:lnTo>
                  <a:lnTo>
                    <a:pt x="6959" y="17132"/>
                  </a:lnTo>
                  <a:lnTo>
                    <a:pt x="5778" y="17132"/>
                  </a:lnTo>
                  <a:lnTo>
                    <a:pt x="5359" y="17259"/>
                  </a:lnTo>
                  <a:lnTo>
                    <a:pt x="4749" y="17780"/>
                  </a:lnTo>
                  <a:lnTo>
                    <a:pt x="4610" y="18122"/>
                  </a:lnTo>
                  <a:lnTo>
                    <a:pt x="4610" y="18897"/>
                  </a:lnTo>
                  <a:lnTo>
                    <a:pt x="4762" y="19177"/>
                  </a:lnTo>
                  <a:lnTo>
                    <a:pt x="5270" y="19507"/>
                  </a:lnTo>
                  <a:lnTo>
                    <a:pt x="5549" y="19608"/>
                  </a:lnTo>
                  <a:lnTo>
                    <a:pt x="6845" y="19926"/>
                  </a:lnTo>
                  <a:lnTo>
                    <a:pt x="7061" y="20002"/>
                  </a:lnTo>
                  <a:lnTo>
                    <a:pt x="7327" y="20167"/>
                  </a:lnTo>
                  <a:lnTo>
                    <a:pt x="7416" y="20307"/>
                  </a:lnTo>
                  <a:lnTo>
                    <a:pt x="7416" y="20751"/>
                  </a:lnTo>
                  <a:lnTo>
                    <a:pt x="7315" y="20942"/>
                  </a:lnTo>
                  <a:lnTo>
                    <a:pt x="6896" y="21183"/>
                  </a:lnTo>
                  <a:lnTo>
                    <a:pt x="6642" y="21234"/>
                  </a:lnTo>
                  <a:lnTo>
                    <a:pt x="5905" y="21234"/>
                  </a:lnTo>
                  <a:lnTo>
                    <a:pt x="5575" y="21120"/>
                  </a:lnTo>
                  <a:lnTo>
                    <a:pt x="5283" y="20751"/>
                  </a:lnTo>
                  <a:lnTo>
                    <a:pt x="5219" y="20561"/>
                  </a:lnTo>
                  <a:lnTo>
                    <a:pt x="5194" y="20307"/>
                  </a:lnTo>
                  <a:lnTo>
                    <a:pt x="4483" y="20307"/>
                  </a:lnTo>
                  <a:lnTo>
                    <a:pt x="4495" y="20751"/>
                  </a:lnTo>
                  <a:lnTo>
                    <a:pt x="4648" y="21120"/>
                  </a:lnTo>
                  <a:lnTo>
                    <a:pt x="5194" y="21729"/>
                  </a:lnTo>
                  <a:lnTo>
                    <a:pt x="5664" y="21869"/>
                  </a:lnTo>
                  <a:lnTo>
                    <a:pt x="6946" y="21869"/>
                  </a:lnTo>
                  <a:lnTo>
                    <a:pt x="7404" y="21729"/>
                  </a:lnTo>
                  <a:lnTo>
                    <a:pt x="8001" y="21158"/>
                  </a:lnTo>
                  <a:lnTo>
                    <a:pt x="8166" y="20815"/>
                  </a:lnTo>
                  <a:lnTo>
                    <a:pt x="8166" y="20002"/>
                  </a:lnTo>
                  <a:close/>
                </a:path>
                <a:path w="146050" h="39369">
                  <a:moveTo>
                    <a:pt x="12839" y="35204"/>
                  </a:moveTo>
                  <a:lnTo>
                    <a:pt x="12827" y="34620"/>
                  </a:lnTo>
                  <a:lnTo>
                    <a:pt x="12738" y="34036"/>
                  </a:lnTo>
                  <a:lnTo>
                    <a:pt x="12623" y="33667"/>
                  </a:lnTo>
                  <a:lnTo>
                    <a:pt x="12369" y="33299"/>
                  </a:lnTo>
                  <a:lnTo>
                    <a:pt x="12090" y="33020"/>
                  </a:lnTo>
                  <a:lnTo>
                    <a:pt x="12065" y="34620"/>
                  </a:lnTo>
                  <a:lnTo>
                    <a:pt x="9588" y="34620"/>
                  </a:lnTo>
                  <a:lnTo>
                    <a:pt x="9601" y="34290"/>
                  </a:lnTo>
                  <a:lnTo>
                    <a:pt x="9728" y="33921"/>
                  </a:lnTo>
                  <a:lnTo>
                    <a:pt x="10198" y="33426"/>
                  </a:lnTo>
                  <a:lnTo>
                    <a:pt x="10490" y="33299"/>
                  </a:lnTo>
                  <a:lnTo>
                    <a:pt x="11303" y="33299"/>
                  </a:lnTo>
                  <a:lnTo>
                    <a:pt x="11645" y="33477"/>
                  </a:lnTo>
                  <a:lnTo>
                    <a:pt x="11899" y="33921"/>
                  </a:lnTo>
                  <a:lnTo>
                    <a:pt x="12014" y="34226"/>
                  </a:lnTo>
                  <a:lnTo>
                    <a:pt x="12065" y="34620"/>
                  </a:lnTo>
                  <a:lnTo>
                    <a:pt x="12065" y="33007"/>
                  </a:lnTo>
                  <a:lnTo>
                    <a:pt x="11493" y="32715"/>
                  </a:lnTo>
                  <a:lnTo>
                    <a:pt x="11188" y="32639"/>
                  </a:lnTo>
                  <a:lnTo>
                    <a:pt x="10248" y="32639"/>
                  </a:lnTo>
                  <a:lnTo>
                    <a:pt x="9740" y="32867"/>
                  </a:lnTo>
                  <a:lnTo>
                    <a:pt x="8966" y="33756"/>
                  </a:lnTo>
                  <a:lnTo>
                    <a:pt x="8864" y="34036"/>
                  </a:lnTo>
                  <a:lnTo>
                    <a:pt x="8953" y="36347"/>
                  </a:lnTo>
                  <a:lnTo>
                    <a:pt x="9728" y="37160"/>
                  </a:lnTo>
                  <a:lnTo>
                    <a:pt x="10198" y="37363"/>
                  </a:lnTo>
                  <a:lnTo>
                    <a:pt x="10985" y="37363"/>
                  </a:lnTo>
                  <a:lnTo>
                    <a:pt x="12776" y="35801"/>
                  </a:lnTo>
                  <a:lnTo>
                    <a:pt x="12039" y="35801"/>
                  </a:lnTo>
                  <a:lnTo>
                    <a:pt x="11963" y="36029"/>
                  </a:lnTo>
                  <a:lnTo>
                    <a:pt x="11887" y="36169"/>
                  </a:lnTo>
                  <a:lnTo>
                    <a:pt x="11518" y="36576"/>
                  </a:lnTo>
                  <a:lnTo>
                    <a:pt x="11214" y="36703"/>
                  </a:lnTo>
                  <a:lnTo>
                    <a:pt x="10401" y="36703"/>
                  </a:lnTo>
                  <a:lnTo>
                    <a:pt x="10109" y="36576"/>
                  </a:lnTo>
                  <a:lnTo>
                    <a:pt x="9690" y="36029"/>
                  </a:lnTo>
                  <a:lnTo>
                    <a:pt x="9575" y="35204"/>
                  </a:lnTo>
                  <a:lnTo>
                    <a:pt x="12839" y="35204"/>
                  </a:lnTo>
                  <a:close/>
                </a:path>
                <a:path w="146050" h="39369">
                  <a:moveTo>
                    <a:pt x="12839" y="19710"/>
                  </a:moveTo>
                  <a:lnTo>
                    <a:pt x="12827" y="19113"/>
                  </a:lnTo>
                  <a:lnTo>
                    <a:pt x="12738" y="18542"/>
                  </a:lnTo>
                  <a:lnTo>
                    <a:pt x="12623" y="18173"/>
                  </a:lnTo>
                  <a:lnTo>
                    <a:pt x="12369" y="17805"/>
                  </a:lnTo>
                  <a:lnTo>
                    <a:pt x="12090" y="17513"/>
                  </a:lnTo>
                  <a:lnTo>
                    <a:pt x="12065" y="19113"/>
                  </a:lnTo>
                  <a:lnTo>
                    <a:pt x="9588" y="19113"/>
                  </a:lnTo>
                  <a:lnTo>
                    <a:pt x="9601" y="18796"/>
                  </a:lnTo>
                  <a:lnTo>
                    <a:pt x="9728" y="18415"/>
                  </a:lnTo>
                  <a:lnTo>
                    <a:pt x="10198" y="17919"/>
                  </a:lnTo>
                  <a:lnTo>
                    <a:pt x="10490" y="17805"/>
                  </a:lnTo>
                  <a:lnTo>
                    <a:pt x="11303" y="17805"/>
                  </a:lnTo>
                  <a:lnTo>
                    <a:pt x="11645" y="17983"/>
                  </a:lnTo>
                  <a:lnTo>
                    <a:pt x="11899" y="18427"/>
                  </a:lnTo>
                  <a:lnTo>
                    <a:pt x="12014" y="18732"/>
                  </a:lnTo>
                  <a:lnTo>
                    <a:pt x="12065" y="19113"/>
                  </a:lnTo>
                  <a:lnTo>
                    <a:pt x="12065" y="17513"/>
                  </a:lnTo>
                  <a:lnTo>
                    <a:pt x="11493" y="17221"/>
                  </a:lnTo>
                  <a:lnTo>
                    <a:pt x="11188" y="17145"/>
                  </a:lnTo>
                  <a:lnTo>
                    <a:pt x="10248" y="17145"/>
                  </a:lnTo>
                  <a:lnTo>
                    <a:pt x="9740" y="17373"/>
                  </a:lnTo>
                  <a:lnTo>
                    <a:pt x="8966" y="18262"/>
                  </a:lnTo>
                  <a:lnTo>
                    <a:pt x="8864" y="18542"/>
                  </a:lnTo>
                  <a:lnTo>
                    <a:pt x="8953" y="20853"/>
                  </a:lnTo>
                  <a:lnTo>
                    <a:pt x="9728" y="21666"/>
                  </a:lnTo>
                  <a:lnTo>
                    <a:pt x="10198" y="21856"/>
                  </a:lnTo>
                  <a:lnTo>
                    <a:pt x="10985" y="21856"/>
                  </a:lnTo>
                  <a:lnTo>
                    <a:pt x="12776" y="20307"/>
                  </a:lnTo>
                  <a:lnTo>
                    <a:pt x="12039" y="20307"/>
                  </a:lnTo>
                  <a:lnTo>
                    <a:pt x="11963" y="20523"/>
                  </a:lnTo>
                  <a:lnTo>
                    <a:pt x="11887" y="20675"/>
                  </a:lnTo>
                  <a:lnTo>
                    <a:pt x="11518" y="21082"/>
                  </a:lnTo>
                  <a:lnTo>
                    <a:pt x="11214" y="21209"/>
                  </a:lnTo>
                  <a:lnTo>
                    <a:pt x="10401" y="21209"/>
                  </a:lnTo>
                  <a:lnTo>
                    <a:pt x="10109" y="21082"/>
                  </a:lnTo>
                  <a:lnTo>
                    <a:pt x="9690" y="20523"/>
                  </a:lnTo>
                  <a:lnTo>
                    <a:pt x="9575" y="19710"/>
                  </a:lnTo>
                  <a:lnTo>
                    <a:pt x="12839" y="19710"/>
                  </a:lnTo>
                  <a:close/>
                </a:path>
                <a:path w="146050" h="39369">
                  <a:moveTo>
                    <a:pt x="15951" y="32664"/>
                  </a:moveTo>
                  <a:lnTo>
                    <a:pt x="15709" y="32639"/>
                  </a:lnTo>
                  <a:lnTo>
                    <a:pt x="15405" y="32639"/>
                  </a:lnTo>
                  <a:lnTo>
                    <a:pt x="15138" y="32753"/>
                  </a:lnTo>
                  <a:lnTo>
                    <a:pt x="14693" y="33185"/>
                  </a:lnTo>
                  <a:lnTo>
                    <a:pt x="14541" y="33362"/>
                  </a:lnTo>
                  <a:lnTo>
                    <a:pt x="14490" y="33515"/>
                  </a:lnTo>
                  <a:lnTo>
                    <a:pt x="14490" y="32740"/>
                  </a:lnTo>
                  <a:lnTo>
                    <a:pt x="13779" y="32740"/>
                  </a:lnTo>
                  <a:lnTo>
                    <a:pt x="13779" y="37198"/>
                  </a:lnTo>
                  <a:lnTo>
                    <a:pt x="14528" y="37198"/>
                  </a:lnTo>
                  <a:lnTo>
                    <a:pt x="14528" y="34328"/>
                  </a:lnTo>
                  <a:lnTo>
                    <a:pt x="14630" y="34036"/>
                  </a:lnTo>
                  <a:lnTo>
                    <a:pt x="15036" y="33553"/>
                  </a:lnTo>
                  <a:lnTo>
                    <a:pt x="15316" y="33439"/>
                  </a:lnTo>
                  <a:lnTo>
                    <a:pt x="15697" y="33439"/>
                  </a:lnTo>
                  <a:lnTo>
                    <a:pt x="15951" y="33451"/>
                  </a:lnTo>
                  <a:lnTo>
                    <a:pt x="15951" y="32664"/>
                  </a:lnTo>
                  <a:close/>
                </a:path>
                <a:path w="146050" h="39369">
                  <a:moveTo>
                    <a:pt x="15951" y="17170"/>
                  </a:moveTo>
                  <a:lnTo>
                    <a:pt x="15709" y="17145"/>
                  </a:lnTo>
                  <a:lnTo>
                    <a:pt x="15405" y="17145"/>
                  </a:lnTo>
                  <a:lnTo>
                    <a:pt x="15138" y="17259"/>
                  </a:lnTo>
                  <a:lnTo>
                    <a:pt x="14693" y="17678"/>
                  </a:lnTo>
                  <a:lnTo>
                    <a:pt x="14541" y="17868"/>
                  </a:lnTo>
                  <a:lnTo>
                    <a:pt x="14490" y="18008"/>
                  </a:lnTo>
                  <a:lnTo>
                    <a:pt x="14490" y="17246"/>
                  </a:lnTo>
                  <a:lnTo>
                    <a:pt x="13779" y="17246"/>
                  </a:lnTo>
                  <a:lnTo>
                    <a:pt x="13779" y="21704"/>
                  </a:lnTo>
                  <a:lnTo>
                    <a:pt x="14528" y="21704"/>
                  </a:lnTo>
                  <a:lnTo>
                    <a:pt x="14528" y="18821"/>
                  </a:lnTo>
                  <a:lnTo>
                    <a:pt x="14630" y="18542"/>
                  </a:lnTo>
                  <a:lnTo>
                    <a:pt x="15036" y="18059"/>
                  </a:lnTo>
                  <a:lnTo>
                    <a:pt x="15316" y="17945"/>
                  </a:lnTo>
                  <a:lnTo>
                    <a:pt x="15697" y="17945"/>
                  </a:lnTo>
                  <a:lnTo>
                    <a:pt x="15951" y="17957"/>
                  </a:lnTo>
                  <a:lnTo>
                    <a:pt x="15951" y="17170"/>
                  </a:lnTo>
                  <a:close/>
                </a:path>
                <a:path w="146050" h="39369">
                  <a:moveTo>
                    <a:pt x="20789" y="37846"/>
                  </a:moveTo>
                  <a:lnTo>
                    <a:pt x="16040" y="37846"/>
                  </a:lnTo>
                  <a:lnTo>
                    <a:pt x="16040" y="38265"/>
                  </a:lnTo>
                  <a:lnTo>
                    <a:pt x="20789" y="38265"/>
                  </a:lnTo>
                  <a:lnTo>
                    <a:pt x="20789" y="37846"/>
                  </a:lnTo>
                  <a:close/>
                </a:path>
                <a:path w="146050" h="39369">
                  <a:moveTo>
                    <a:pt x="20789" y="22352"/>
                  </a:moveTo>
                  <a:lnTo>
                    <a:pt x="16040" y="22352"/>
                  </a:lnTo>
                  <a:lnTo>
                    <a:pt x="16040" y="22771"/>
                  </a:lnTo>
                  <a:lnTo>
                    <a:pt x="20789" y="22771"/>
                  </a:lnTo>
                  <a:lnTo>
                    <a:pt x="20789" y="22352"/>
                  </a:lnTo>
                  <a:close/>
                </a:path>
                <a:path w="146050" h="39369">
                  <a:moveTo>
                    <a:pt x="25158" y="35204"/>
                  </a:moveTo>
                  <a:lnTo>
                    <a:pt x="25146" y="34620"/>
                  </a:lnTo>
                  <a:lnTo>
                    <a:pt x="25057" y="34036"/>
                  </a:lnTo>
                  <a:lnTo>
                    <a:pt x="24942" y="33667"/>
                  </a:lnTo>
                  <a:lnTo>
                    <a:pt x="24688" y="33299"/>
                  </a:lnTo>
                  <a:lnTo>
                    <a:pt x="24409" y="33020"/>
                  </a:lnTo>
                  <a:lnTo>
                    <a:pt x="24384" y="34620"/>
                  </a:lnTo>
                  <a:lnTo>
                    <a:pt x="21907" y="34620"/>
                  </a:lnTo>
                  <a:lnTo>
                    <a:pt x="21920" y="34290"/>
                  </a:lnTo>
                  <a:lnTo>
                    <a:pt x="22047" y="33921"/>
                  </a:lnTo>
                  <a:lnTo>
                    <a:pt x="22517" y="33426"/>
                  </a:lnTo>
                  <a:lnTo>
                    <a:pt x="22809" y="33299"/>
                  </a:lnTo>
                  <a:lnTo>
                    <a:pt x="23622" y="33299"/>
                  </a:lnTo>
                  <a:lnTo>
                    <a:pt x="23964" y="33477"/>
                  </a:lnTo>
                  <a:lnTo>
                    <a:pt x="24218" y="33921"/>
                  </a:lnTo>
                  <a:lnTo>
                    <a:pt x="24333" y="34226"/>
                  </a:lnTo>
                  <a:lnTo>
                    <a:pt x="24384" y="34620"/>
                  </a:lnTo>
                  <a:lnTo>
                    <a:pt x="24384" y="33007"/>
                  </a:lnTo>
                  <a:lnTo>
                    <a:pt x="23812" y="32715"/>
                  </a:lnTo>
                  <a:lnTo>
                    <a:pt x="23507" y="32639"/>
                  </a:lnTo>
                  <a:lnTo>
                    <a:pt x="22567" y="32639"/>
                  </a:lnTo>
                  <a:lnTo>
                    <a:pt x="22059" y="32867"/>
                  </a:lnTo>
                  <a:lnTo>
                    <a:pt x="21285" y="33756"/>
                  </a:lnTo>
                  <a:lnTo>
                    <a:pt x="21183" y="34036"/>
                  </a:lnTo>
                  <a:lnTo>
                    <a:pt x="21272" y="36347"/>
                  </a:lnTo>
                  <a:lnTo>
                    <a:pt x="22047" y="37160"/>
                  </a:lnTo>
                  <a:lnTo>
                    <a:pt x="22517" y="37363"/>
                  </a:lnTo>
                  <a:lnTo>
                    <a:pt x="23304" y="37363"/>
                  </a:lnTo>
                  <a:lnTo>
                    <a:pt x="25095" y="35801"/>
                  </a:lnTo>
                  <a:lnTo>
                    <a:pt x="24358" y="35801"/>
                  </a:lnTo>
                  <a:lnTo>
                    <a:pt x="24282" y="36029"/>
                  </a:lnTo>
                  <a:lnTo>
                    <a:pt x="24206" y="36169"/>
                  </a:lnTo>
                  <a:lnTo>
                    <a:pt x="23837" y="36576"/>
                  </a:lnTo>
                  <a:lnTo>
                    <a:pt x="23533" y="36703"/>
                  </a:lnTo>
                  <a:lnTo>
                    <a:pt x="22720" y="36703"/>
                  </a:lnTo>
                  <a:lnTo>
                    <a:pt x="22428" y="36576"/>
                  </a:lnTo>
                  <a:lnTo>
                    <a:pt x="22009" y="36029"/>
                  </a:lnTo>
                  <a:lnTo>
                    <a:pt x="21894" y="35204"/>
                  </a:lnTo>
                  <a:lnTo>
                    <a:pt x="25158" y="35204"/>
                  </a:lnTo>
                  <a:close/>
                </a:path>
                <a:path w="146050" h="39369">
                  <a:moveTo>
                    <a:pt x="25158" y="19710"/>
                  </a:moveTo>
                  <a:lnTo>
                    <a:pt x="25146" y="19113"/>
                  </a:lnTo>
                  <a:lnTo>
                    <a:pt x="25057" y="18542"/>
                  </a:lnTo>
                  <a:lnTo>
                    <a:pt x="24942" y="18173"/>
                  </a:lnTo>
                  <a:lnTo>
                    <a:pt x="24688" y="17805"/>
                  </a:lnTo>
                  <a:lnTo>
                    <a:pt x="24409" y="17513"/>
                  </a:lnTo>
                  <a:lnTo>
                    <a:pt x="24384" y="19113"/>
                  </a:lnTo>
                  <a:lnTo>
                    <a:pt x="21907" y="19113"/>
                  </a:lnTo>
                  <a:lnTo>
                    <a:pt x="21920" y="18796"/>
                  </a:lnTo>
                  <a:lnTo>
                    <a:pt x="22047" y="18415"/>
                  </a:lnTo>
                  <a:lnTo>
                    <a:pt x="22517" y="17919"/>
                  </a:lnTo>
                  <a:lnTo>
                    <a:pt x="22809" y="17805"/>
                  </a:lnTo>
                  <a:lnTo>
                    <a:pt x="23622" y="17805"/>
                  </a:lnTo>
                  <a:lnTo>
                    <a:pt x="23964" y="17983"/>
                  </a:lnTo>
                  <a:lnTo>
                    <a:pt x="24218" y="18427"/>
                  </a:lnTo>
                  <a:lnTo>
                    <a:pt x="24333" y="18732"/>
                  </a:lnTo>
                  <a:lnTo>
                    <a:pt x="24384" y="19113"/>
                  </a:lnTo>
                  <a:lnTo>
                    <a:pt x="24384" y="17513"/>
                  </a:lnTo>
                  <a:lnTo>
                    <a:pt x="23812" y="17221"/>
                  </a:lnTo>
                  <a:lnTo>
                    <a:pt x="23507" y="17145"/>
                  </a:lnTo>
                  <a:lnTo>
                    <a:pt x="22567" y="17145"/>
                  </a:lnTo>
                  <a:lnTo>
                    <a:pt x="22059" y="17373"/>
                  </a:lnTo>
                  <a:lnTo>
                    <a:pt x="21285" y="18262"/>
                  </a:lnTo>
                  <a:lnTo>
                    <a:pt x="21183" y="18542"/>
                  </a:lnTo>
                  <a:lnTo>
                    <a:pt x="21272" y="20853"/>
                  </a:lnTo>
                  <a:lnTo>
                    <a:pt x="22047" y="21666"/>
                  </a:lnTo>
                  <a:lnTo>
                    <a:pt x="22517" y="21856"/>
                  </a:lnTo>
                  <a:lnTo>
                    <a:pt x="23304" y="21856"/>
                  </a:lnTo>
                  <a:lnTo>
                    <a:pt x="25095" y="20307"/>
                  </a:lnTo>
                  <a:lnTo>
                    <a:pt x="24358" y="20307"/>
                  </a:lnTo>
                  <a:lnTo>
                    <a:pt x="24282" y="20523"/>
                  </a:lnTo>
                  <a:lnTo>
                    <a:pt x="24206" y="20675"/>
                  </a:lnTo>
                  <a:lnTo>
                    <a:pt x="23837" y="21082"/>
                  </a:lnTo>
                  <a:lnTo>
                    <a:pt x="23533" y="21209"/>
                  </a:lnTo>
                  <a:lnTo>
                    <a:pt x="22720" y="21209"/>
                  </a:lnTo>
                  <a:lnTo>
                    <a:pt x="22428" y="21082"/>
                  </a:lnTo>
                  <a:lnTo>
                    <a:pt x="22009" y="20523"/>
                  </a:lnTo>
                  <a:lnTo>
                    <a:pt x="21894" y="19710"/>
                  </a:lnTo>
                  <a:lnTo>
                    <a:pt x="25158" y="19710"/>
                  </a:lnTo>
                  <a:close/>
                </a:path>
                <a:path w="146050" h="39369">
                  <a:moveTo>
                    <a:pt x="32067" y="33832"/>
                  </a:moveTo>
                  <a:lnTo>
                    <a:pt x="32016" y="33528"/>
                  </a:lnTo>
                  <a:lnTo>
                    <a:pt x="31686" y="32854"/>
                  </a:lnTo>
                  <a:lnTo>
                    <a:pt x="31267" y="32639"/>
                  </a:lnTo>
                  <a:lnTo>
                    <a:pt x="30391" y="32639"/>
                  </a:lnTo>
                  <a:lnTo>
                    <a:pt x="30137" y="32702"/>
                  </a:lnTo>
                  <a:lnTo>
                    <a:pt x="29692" y="32931"/>
                  </a:lnTo>
                  <a:lnTo>
                    <a:pt x="29502" y="33108"/>
                  </a:lnTo>
                  <a:lnTo>
                    <a:pt x="29324" y="33350"/>
                  </a:lnTo>
                  <a:lnTo>
                    <a:pt x="29235" y="33159"/>
                  </a:lnTo>
                  <a:lnTo>
                    <a:pt x="29121" y="33007"/>
                  </a:lnTo>
                  <a:lnTo>
                    <a:pt x="28778" y="32727"/>
                  </a:lnTo>
                  <a:lnTo>
                    <a:pt x="28498" y="32639"/>
                  </a:lnTo>
                  <a:lnTo>
                    <a:pt x="27825" y="32639"/>
                  </a:lnTo>
                  <a:lnTo>
                    <a:pt x="27546" y="32727"/>
                  </a:lnTo>
                  <a:lnTo>
                    <a:pt x="27152" y="32994"/>
                  </a:lnTo>
                  <a:lnTo>
                    <a:pt x="26987" y="33159"/>
                  </a:lnTo>
                  <a:lnTo>
                    <a:pt x="26822" y="33375"/>
                  </a:lnTo>
                  <a:lnTo>
                    <a:pt x="26822" y="32740"/>
                  </a:lnTo>
                  <a:lnTo>
                    <a:pt x="26073" y="32740"/>
                  </a:lnTo>
                  <a:lnTo>
                    <a:pt x="26073" y="37198"/>
                  </a:lnTo>
                  <a:lnTo>
                    <a:pt x="26822" y="37198"/>
                  </a:lnTo>
                  <a:lnTo>
                    <a:pt x="26822" y="34264"/>
                  </a:lnTo>
                  <a:lnTo>
                    <a:pt x="26936" y="33858"/>
                  </a:lnTo>
                  <a:lnTo>
                    <a:pt x="27406" y="33426"/>
                  </a:lnTo>
                  <a:lnTo>
                    <a:pt x="27660" y="33324"/>
                  </a:lnTo>
                  <a:lnTo>
                    <a:pt x="28257" y="33324"/>
                  </a:lnTo>
                  <a:lnTo>
                    <a:pt x="28473" y="33426"/>
                  </a:lnTo>
                  <a:lnTo>
                    <a:pt x="28651" y="33769"/>
                  </a:lnTo>
                  <a:lnTo>
                    <a:pt x="28689" y="33985"/>
                  </a:lnTo>
                  <a:lnTo>
                    <a:pt x="28689" y="37198"/>
                  </a:lnTo>
                  <a:lnTo>
                    <a:pt x="29451" y="37198"/>
                  </a:lnTo>
                  <a:lnTo>
                    <a:pt x="29451" y="34150"/>
                  </a:lnTo>
                  <a:lnTo>
                    <a:pt x="29552" y="33820"/>
                  </a:lnTo>
                  <a:lnTo>
                    <a:pt x="29972" y="33426"/>
                  </a:lnTo>
                  <a:lnTo>
                    <a:pt x="30238" y="33324"/>
                  </a:lnTo>
                  <a:lnTo>
                    <a:pt x="30746" y="33324"/>
                  </a:lnTo>
                  <a:lnTo>
                    <a:pt x="30924" y="33388"/>
                  </a:lnTo>
                  <a:lnTo>
                    <a:pt x="31216" y="33604"/>
                  </a:lnTo>
                  <a:lnTo>
                    <a:pt x="31292" y="33807"/>
                  </a:lnTo>
                  <a:lnTo>
                    <a:pt x="31292" y="37198"/>
                  </a:lnTo>
                  <a:lnTo>
                    <a:pt x="32067" y="37198"/>
                  </a:lnTo>
                  <a:lnTo>
                    <a:pt x="32067" y="33832"/>
                  </a:lnTo>
                  <a:close/>
                </a:path>
                <a:path w="146050" h="39369">
                  <a:moveTo>
                    <a:pt x="32067" y="18338"/>
                  </a:moveTo>
                  <a:lnTo>
                    <a:pt x="32016" y="18034"/>
                  </a:lnTo>
                  <a:lnTo>
                    <a:pt x="31686" y="17360"/>
                  </a:lnTo>
                  <a:lnTo>
                    <a:pt x="31267" y="17145"/>
                  </a:lnTo>
                  <a:lnTo>
                    <a:pt x="30391" y="17145"/>
                  </a:lnTo>
                  <a:lnTo>
                    <a:pt x="30137" y="17208"/>
                  </a:lnTo>
                  <a:lnTo>
                    <a:pt x="29692" y="17437"/>
                  </a:lnTo>
                  <a:lnTo>
                    <a:pt x="29502" y="17602"/>
                  </a:lnTo>
                  <a:lnTo>
                    <a:pt x="29324" y="17843"/>
                  </a:lnTo>
                  <a:lnTo>
                    <a:pt x="29235" y="17653"/>
                  </a:lnTo>
                  <a:lnTo>
                    <a:pt x="29121" y="17500"/>
                  </a:lnTo>
                  <a:lnTo>
                    <a:pt x="28778" y="17233"/>
                  </a:lnTo>
                  <a:lnTo>
                    <a:pt x="28498" y="17145"/>
                  </a:lnTo>
                  <a:lnTo>
                    <a:pt x="27825" y="17145"/>
                  </a:lnTo>
                  <a:lnTo>
                    <a:pt x="27546" y="17233"/>
                  </a:lnTo>
                  <a:lnTo>
                    <a:pt x="27152" y="17500"/>
                  </a:lnTo>
                  <a:lnTo>
                    <a:pt x="26987" y="17665"/>
                  </a:lnTo>
                  <a:lnTo>
                    <a:pt x="26822" y="17881"/>
                  </a:lnTo>
                  <a:lnTo>
                    <a:pt x="26822" y="17246"/>
                  </a:lnTo>
                  <a:lnTo>
                    <a:pt x="26073" y="17246"/>
                  </a:lnTo>
                  <a:lnTo>
                    <a:pt x="26073" y="21704"/>
                  </a:lnTo>
                  <a:lnTo>
                    <a:pt x="26822" y="21704"/>
                  </a:lnTo>
                  <a:lnTo>
                    <a:pt x="26822" y="18770"/>
                  </a:lnTo>
                  <a:lnTo>
                    <a:pt x="26936" y="18364"/>
                  </a:lnTo>
                  <a:lnTo>
                    <a:pt x="27406" y="17932"/>
                  </a:lnTo>
                  <a:lnTo>
                    <a:pt x="27660" y="17818"/>
                  </a:lnTo>
                  <a:lnTo>
                    <a:pt x="28257" y="17818"/>
                  </a:lnTo>
                  <a:lnTo>
                    <a:pt x="28473" y="17919"/>
                  </a:lnTo>
                  <a:lnTo>
                    <a:pt x="28651" y="18275"/>
                  </a:lnTo>
                  <a:lnTo>
                    <a:pt x="28689" y="18491"/>
                  </a:lnTo>
                  <a:lnTo>
                    <a:pt x="28689" y="21704"/>
                  </a:lnTo>
                  <a:lnTo>
                    <a:pt x="29451" y="21704"/>
                  </a:lnTo>
                  <a:lnTo>
                    <a:pt x="29451" y="18643"/>
                  </a:lnTo>
                  <a:lnTo>
                    <a:pt x="29552" y="18326"/>
                  </a:lnTo>
                  <a:lnTo>
                    <a:pt x="29972" y="17932"/>
                  </a:lnTo>
                  <a:lnTo>
                    <a:pt x="30238" y="17830"/>
                  </a:lnTo>
                  <a:lnTo>
                    <a:pt x="30746" y="17830"/>
                  </a:lnTo>
                  <a:lnTo>
                    <a:pt x="30924" y="17881"/>
                  </a:lnTo>
                  <a:lnTo>
                    <a:pt x="31216" y="18110"/>
                  </a:lnTo>
                  <a:lnTo>
                    <a:pt x="31292" y="18313"/>
                  </a:lnTo>
                  <a:lnTo>
                    <a:pt x="31292" y="21704"/>
                  </a:lnTo>
                  <a:lnTo>
                    <a:pt x="32067" y="21704"/>
                  </a:lnTo>
                  <a:lnTo>
                    <a:pt x="32067" y="18338"/>
                  </a:lnTo>
                  <a:close/>
                </a:path>
                <a:path w="146050" h="39369">
                  <a:moveTo>
                    <a:pt x="37185" y="36664"/>
                  </a:moveTo>
                  <a:lnTo>
                    <a:pt x="36830" y="36690"/>
                  </a:lnTo>
                  <a:lnTo>
                    <a:pt x="36690" y="34937"/>
                  </a:lnTo>
                  <a:lnTo>
                    <a:pt x="36601" y="33261"/>
                  </a:lnTo>
                  <a:lnTo>
                    <a:pt x="36525" y="33134"/>
                  </a:lnTo>
                  <a:lnTo>
                    <a:pt x="35941" y="32791"/>
                  </a:lnTo>
                  <a:lnTo>
                    <a:pt x="35941" y="34937"/>
                  </a:lnTo>
                  <a:lnTo>
                    <a:pt x="35941" y="35991"/>
                  </a:lnTo>
                  <a:lnTo>
                    <a:pt x="35737" y="36322"/>
                  </a:lnTo>
                  <a:lnTo>
                    <a:pt x="35064" y="36652"/>
                  </a:lnTo>
                  <a:lnTo>
                    <a:pt x="34810" y="36715"/>
                  </a:lnTo>
                  <a:lnTo>
                    <a:pt x="34328" y="36715"/>
                  </a:lnTo>
                  <a:lnTo>
                    <a:pt x="33985" y="36525"/>
                  </a:lnTo>
                  <a:lnTo>
                    <a:pt x="33858" y="35521"/>
                  </a:lnTo>
                  <a:lnTo>
                    <a:pt x="34226" y="35306"/>
                  </a:lnTo>
                  <a:lnTo>
                    <a:pt x="34429" y="35255"/>
                  </a:lnTo>
                  <a:lnTo>
                    <a:pt x="35306" y="35140"/>
                  </a:lnTo>
                  <a:lnTo>
                    <a:pt x="35725" y="35039"/>
                  </a:lnTo>
                  <a:lnTo>
                    <a:pt x="35941" y="34937"/>
                  </a:lnTo>
                  <a:lnTo>
                    <a:pt x="35941" y="32791"/>
                  </a:lnTo>
                  <a:lnTo>
                    <a:pt x="35445" y="32639"/>
                  </a:lnTo>
                  <a:lnTo>
                    <a:pt x="34467" y="32639"/>
                  </a:lnTo>
                  <a:lnTo>
                    <a:pt x="33197" y="34099"/>
                  </a:lnTo>
                  <a:lnTo>
                    <a:pt x="33896" y="34099"/>
                  </a:lnTo>
                  <a:lnTo>
                    <a:pt x="33985" y="33705"/>
                  </a:lnTo>
                  <a:lnTo>
                    <a:pt x="34239" y="33375"/>
                  </a:lnTo>
                  <a:lnTo>
                    <a:pt x="34518" y="33261"/>
                  </a:lnTo>
                  <a:lnTo>
                    <a:pt x="35242" y="33261"/>
                  </a:lnTo>
                  <a:lnTo>
                    <a:pt x="35509" y="33324"/>
                  </a:lnTo>
                  <a:lnTo>
                    <a:pt x="35864" y="33553"/>
                  </a:lnTo>
                  <a:lnTo>
                    <a:pt x="35852" y="34404"/>
                  </a:lnTo>
                  <a:lnTo>
                    <a:pt x="33947" y="34696"/>
                  </a:lnTo>
                  <a:lnTo>
                    <a:pt x="33616" y="34836"/>
                  </a:lnTo>
                  <a:lnTo>
                    <a:pt x="33083" y="35306"/>
                  </a:lnTo>
                  <a:lnTo>
                    <a:pt x="33185" y="36804"/>
                  </a:lnTo>
                  <a:lnTo>
                    <a:pt x="33604" y="37211"/>
                  </a:lnTo>
                  <a:lnTo>
                    <a:pt x="33959" y="37350"/>
                  </a:lnTo>
                  <a:lnTo>
                    <a:pt x="34721" y="37350"/>
                  </a:lnTo>
                  <a:lnTo>
                    <a:pt x="35979" y="36614"/>
                  </a:lnTo>
                  <a:lnTo>
                    <a:pt x="36080" y="36982"/>
                  </a:lnTo>
                  <a:lnTo>
                    <a:pt x="36220" y="37211"/>
                  </a:lnTo>
                  <a:lnTo>
                    <a:pt x="36410" y="37299"/>
                  </a:lnTo>
                  <a:lnTo>
                    <a:pt x="36779" y="37299"/>
                  </a:lnTo>
                  <a:lnTo>
                    <a:pt x="37160" y="37223"/>
                  </a:lnTo>
                  <a:lnTo>
                    <a:pt x="37185" y="36690"/>
                  </a:lnTo>
                  <a:close/>
                </a:path>
                <a:path w="146050" h="39369">
                  <a:moveTo>
                    <a:pt x="37185" y="21170"/>
                  </a:moveTo>
                  <a:lnTo>
                    <a:pt x="36830" y="21196"/>
                  </a:lnTo>
                  <a:lnTo>
                    <a:pt x="36690" y="19431"/>
                  </a:lnTo>
                  <a:lnTo>
                    <a:pt x="36601" y="17767"/>
                  </a:lnTo>
                  <a:lnTo>
                    <a:pt x="36525" y="17640"/>
                  </a:lnTo>
                  <a:lnTo>
                    <a:pt x="35941" y="17297"/>
                  </a:lnTo>
                  <a:lnTo>
                    <a:pt x="35941" y="19431"/>
                  </a:lnTo>
                  <a:lnTo>
                    <a:pt x="35941" y="20497"/>
                  </a:lnTo>
                  <a:lnTo>
                    <a:pt x="35737" y="20828"/>
                  </a:lnTo>
                  <a:lnTo>
                    <a:pt x="35064" y="21158"/>
                  </a:lnTo>
                  <a:lnTo>
                    <a:pt x="34810" y="21221"/>
                  </a:lnTo>
                  <a:lnTo>
                    <a:pt x="34328" y="21221"/>
                  </a:lnTo>
                  <a:lnTo>
                    <a:pt x="33985" y="21031"/>
                  </a:lnTo>
                  <a:lnTo>
                    <a:pt x="33858" y="20015"/>
                  </a:lnTo>
                  <a:lnTo>
                    <a:pt x="34226" y="19812"/>
                  </a:lnTo>
                  <a:lnTo>
                    <a:pt x="34429" y="19761"/>
                  </a:lnTo>
                  <a:lnTo>
                    <a:pt x="35306" y="19646"/>
                  </a:lnTo>
                  <a:lnTo>
                    <a:pt x="35725" y="19545"/>
                  </a:lnTo>
                  <a:lnTo>
                    <a:pt x="35941" y="19431"/>
                  </a:lnTo>
                  <a:lnTo>
                    <a:pt x="35941" y="17297"/>
                  </a:lnTo>
                  <a:lnTo>
                    <a:pt x="35445" y="17132"/>
                  </a:lnTo>
                  <a:lnTo>
                    <a:pt x="34467" y="17132"/>
                  </a:lnTo>
                  <a:lnTo>
                    <a:pt x="33197" y="18605"/>
                  </a:lnTo>
                  <a:lnTo>
                    <a:pt x="33896" y="18605"/>
                  </a:lnTo>
                  <a:lnTo>
                    <a:pt x="33985" y="18211"/>
                  </a:lnTo>
                  <a:lnTo>
                    <a:pt x="34239" y="17868"/>
                  </a:lnTo>
                  <a:lnTo>
                    <a:pt x="34518" y="17767"/>
                  </a:lnTo>
                  <a:lnTo>
                    <a:pt x="35242" y="17767"/>
                  </a:lnTo>
                  <a:lnTo>
                    <a:pt x="35509" y="17830"/>
                  </a:lnTo>
                  <a:lnTo>
                    <a:pt x="35864" y="18059"/>
                  </a:lnTo>
                  <a:lnTo>
                    <a:pt x="35852" y="18910"/>
                  </a:lnTo>
                  <a:lnTo>
                    <a:pt x="33947" y="19202"/>
                  </a:lnTo>
                  <a:lnTo>
                    <a:pt x="33616" y="19342"/>
                  </a:lnTo>
                  <a:lnTo>
                    <a:pt x="33083" y="19812"/>
                  </a:lnTo>
                  <a:lnTo>
                    <a:pt x="33185" y="21310"/>
                  </a:lnTo>
                  <a:lnTo>
                    <a:pt x="33604" y="21704"/>
                  </a:lnTo>
                  <a:lnTo>
                    <a:pt x="33959" y="21856"/>
                  </a:lnTo>
                  <a:lnTo>
                    <a:pt x="34721" y="21856"/>
                  </a:lnTo>
                  <a:lnTo>
                    <a:pt x="35979" y="21107"/>
                  </a:lnTo>
                  <a:lnTo>
                    <a:pt x="36080" y="21488"/>
                  </a:lnTo>
                  <a:lnTo>
                    <a:pt x="36220" y="21704"/>
                  </a:lnTo>
                  <a:lnTo>
                    <a:pt x="36410" y="21793"/>
                  </a:lnTo>
                  <a:lnTo>
                    <a:pt x="36779" y="21793"/>
                  </a:lnTo>
                  <a:lnTo>
                    <a:pt x="37160" y="21729"/>
                  </a:lnTo>
                  <a:lnTo>
                    <a:pt x="37185" y="21196"/>
                  </a:lnTo>
                  <a:close/>
                </a:path>
                <a:path w="146050" h="39369">
                  <a:moveTo>
                    <a:pt x="38684" y="32766"/>
                  </a:moveTo>
                  <a:lnTo>
                    <a:pt x="37922" y="32766"/>
                  </a:lnTo>
                  <a:lnTo>
                    <a:pt x="37922" y="37198"/>
                  </a:lnTo>
                  <a:lnTo>
                    <a:pt x="38684" y="37198"/>
                  </a:lnTo>
                  <a:lnTo>
                    <a:pt x="38684" y="32766"/>
                  </a:lnTo>
                  <a:close/>
                </a:path>
                <a:path w="146050" h="39369">
                  <a:moveTo>
                    <a:pt x="38684" y="31089"/>
                  </a:moveTo>
                  <a:lnTo>
                    <a:pt x="37922" y="31089"/>
                  </a:lnTo>
                  <a:lnTo>
                    <a:pt x="37922" y="31940"/>
                  </a:lnTo>
                  <a:lnTo>
                    <a:pt x="38684" y="31940"/>
                  </a:lnTo>
                  <a:lnTo>
                    <a:pt x="38684" y="31089"/>
                  </a:lnTo>
                  <a:close/>
                </a:path>
                <a:path w="146050" h="39369">
                  <a:moveTo>
                    <a:pt x="38684" y="17272"/>
                  </a:moveTo>
                  <a:lnTo>
                    <a:pt x="37922" y="17272"/>
                  </a:lnTo>
                  <a:lnTo>
                    <a:pt x="37922" y="21704"/>
                  </a:lnTo>
                  <a:lnTo>
                    <a:pt x="38684" y="21704"/>
                  </a:lnTo>
                  <a:lnTo>
                    <a:pt x="38684" y="17272"/>
                  </a:lnTo>
                  <a:close/>
                </a:path>
                <a:path w="146050" h="39369">
                  <a:moveTo>
                    <a:pt x="38684" y="15595"/>
                  </a:moveTo>
                  <a:lnTo>
                    <a:pt x="37922" y="15595"/>
                  </a:lnTo>
                  <a:lnTo>
                    <a:pt x="37922" y="16433"/>
                  </a:lnTo>
                  <a:lnTo>
                    <a:pt x="38684" y="16433"/>
                  </a:lnTo>
                  <a:lnTo>
                    <a:pt x="38684" y="15595"/>
                  </a:lnTo>
                  <a:close/>
                </a:path>
                <a:path w="146050" h="39369">
                  <a:moveTo>
                    <a:pt x="40576" y="31089"/>
                  </a:moveTo>
                  <a:lnTo>
                    <a:pt x="39827" y="31089"/>
                  </a:lnTo>
                  <a:lnTo>
                    <a:pt x="39827" y="37198"/>
                  </a:lnTo>
                  <a:lnTo>
                    <a:pt x="40576" y="37198"/>
                  </a:lnTo>
                  <a:lnTo>
                    <a:pt x="40576" y="31089"/>
                  </a:lnTo>
                  <a:close/>
                </a:path>
                <a:path w="146050" h="39369">
                  <a:moveTo>
                    <a:pt x="40576" y="15595"/>
                  </a:moveTo>
                  <a:lnTo>
                    <a:pt x="39827" y="15595"/>
                  </a:lnTo>
                  <a:lnTo>
                    <a:pt x="39827" y="21704"/>
                  </a:lnTo>
                  <a:lnTo>
                    <a:pt x="40576" y="21704"/>
                  </a:lnTo>
                  <a:lnTo>
                    <a:pt x="40576" y="15595"/>
                  </a:lnTo>
                  <a:close/>
                </a:path>
                <a:path w="146050" h="39369">
                  <a:moveTo>
                    <a:pt x="45897" y="37846"/>
                  </a:moveTo>
                  <a:lnTo>
                    <a:pt x="41148" y="37846"/>
                  </a:lnTo>
                  <a:lnTo>
                    <a:pt x="41148" y="38265"/>
                  </a:lnTo>
                  <a:lnTo>
                    <a:pt x="45897" y="38265"/>
                  </a:lnTo>
                  <a:lnTo>
                    <a:pt x="45897" y="37846"/>
                  </a:lnTo>
                  <a:close/>
                </a:path>
                <a:path w="146050" h="39369">
                  <a:moveTo>
                    <a:pt x="45897" y="22352"/>
                  </a:moveTo>
                  <a:lnTo>
                    <a:pt x="41148" y="22352"/>
                  </a:lnTo>
                  <a:lnTo>
                    <a:pt x="41148" y="22771"/>
                  </a:lnTo>
                  <a:lnTo>
                    <a:pt x="45897" y="22771"/>
                  </a:lnTo>
                  <a:lnTo>
                    <a:pt x="45897" y="22352"/>
                  </a:lnTo>
                  <a:close/>
                </a:path>
                <a:path w="146050" h="39369">
                  <a:moveTo>
                    <a:pt x="48056" y="32740"/>
                  </a:moveTo>
                  <a:lnTo>
                    <a:pt x="47345" y="32740"/>
                  </a:lnTo>
                  <a:lnTo>
                    <a:pt x="47345" y="31496"/>
                  </a:lnTo>
                  <a:lnTo>
                    <a:pt x="46596" y="31496"/>
                  </a:lnTo>
                  <a:lnTo>
                    <a:pt x="46596" y="32740"/>
                  </a:lnTo>
                  <a:lnTo>
                    <a:pt x="45986" y="32740"/>
                  </a:lnTo>
                  <a:lnTo>
                    <a:pt x="45986" y="33362"/>
                  </a:lnTo>
                  <a:lnTo>
                    <a:pt x="46596" y="33362"/>
                  </a:lnTo>
                  <a:lnTo>
                    <a:pt x="46596" y="36588"/>
                  </a:lnTo>
                  <a:lnTo>
                    <a:pt x="46659" y="36817"/>
                  </a:lnTo>
                  <a:lnTo>
                    <a:pt x="46901" y="37172"/>
                  </a:lnTo>
                  <a:lnTo>
                    <a:pt x="47142" y="37274"/>
                  </a:lnTo>
                  <a:lnTo>
                    <a:pt x="47599" y="37274"/>
                  </a:lnTo>
                  <a:lnTo>
                    <a:pt x="47980" y="37223"/>
                  </a:lnTo>
                  <a:lnTo>
                    <a:pt x="48056" y="36614"/>
                  </a:lnTo>
                  <a:lnTo>
                    <a:pt x="47663" y="36626"/>
                  </a:lnTo>
                  <a:lnTo>
                    <a:pt x="47409" y="36525"/>
                  </a:lnTo>
                  <a:lnTo>
                    <a:pt x="47345" y="33362"/>
                  </a:lnTo>
                  <a:lnTo>
                    <a:pt x="48056" y="33362"/>
                  </a:lnTo>
                  <a:lnTo>
                    <a:pt x="48056" y="32740"/>
                  </a:lnTo>
                  <a:close/>
                </a:path>
                <a:path w="146050" h="39369">
                  <a:moveTo>
                    <a:pt x="48056" y="17246"/>
                  </a:moveTo>
                  <a:lnTo>
                    <a:pt x="47345" y="17246"/>
                  </a:lnTo>
                  <a:lnTo>
                    <a:pt x="47345" y="16002"/>
                  </a:lnTo>
                  <a:lnTo>
                    <a:pt x="46596" y="16002"/>
                  </a:lnTo>
                  <a:lnTo>
                    <a:pt x="46596" y="17246"/>
                  </a:lnTo>
                  <a:lnTo>
                    <a:pt x="45986" y="17246"/>
                  </a:lnTo>
                  <a:lnTo>
                    <a:pt x="45986" y="17856"/>
                  </a:lnTo>
                  <a:lnTo>
                    <a:pt x="46596" y="17856"/>
                  </a:lnTo>
                  <a:lnTo>
                    <a:pt x="46596" y="21094"/>
                  </a:lnTo>
                  <a:lnTo>
                    <a:pt x="46659" y="21323"/>
                  </a:lnTo>
                  <a:lnTo>
                    <a:pt x="46901" y="21678"/>
                  </a:lnTo>
                  <a:lnTo>
                    <a:pt x="47142" y="21767"/>
                  </a:lnTo>
                  <a:lnTo>
                    <a:pt x="47599" y="21767"/>
                  </a:lnTo>
                  <a:lnTo>
                    <a:pt x="47980" y="21729"/>
                  </a:lnTo>
                  <a:lnTo>
                    <a:pt x="48056" y="21107"/>
                  </a:lnTo>
                  <a:lnTo>
                    <a:pt x="47663" y="21120"/>
                  </a:lnTo>
                  <a:lnTo>
                    <a:pt x="47409" y="21031"/>
                  </a:lnTo>
                  <a:lnTo>
                    <a:pt x="47345" y="17856"/>
                  </a:lnTo>
                  <a:lnTo>
                    <a:pt x="48056" y="17856"/>
                  </a:lnTo>
                  <a:lnTo>
                    <a:pt x="48056" y="17246"/>
                  </a:lnTo>
                  <a:close/>
                </a:path>
                <a:path w="146050" h="39369">
                  <a:moveTo>
                    <a:pt x="52666" y="34137"/>
                  </a:moveTo>
                  <a:lnTo>
                    <a:pt x="52463" y="33566"/>
                  </a:lnTo>
                  <a:lnTo>
                    <a:pt x="52146" y="33261"/>
                  </a:lnTo>
                  <a:lnTo>
                    <a:pt x="51803" y="32943"/>
                  </a:lnTo>
                  <a:lnTo>
                    <a:pt x="51803" y="34137"/>
                  </a:lnTo>
                  <a:lnTo>
                    <a:pt x="51714" y="35928"/>
                  </a:lnTo>
                  <a:lnTo>
                    <a:pt x="51422" y="36525"/>
                  </a:lnTo>
                  <a:lnTo>
                    <a:pt x="51079" y="36715"/>
                  </a:lnTo>
                  <a:lnTo>
                    <a:pt x="50126" y="36715"/>
                  </a:lnTo>
                  <a:lnTo>
                    <a:pt x="49796" y="36563"/>
                  </a:lnTo>
                  <a:lnTo>
                    <a:pt x="49377" y="35928"/>
                  </a:lnTo>
                  <a:lnTo>
                    <a:pt x="49390" y="34137"/>
                  </a:lnTo>
                  <a:lnTo>
                    <a:pt x="49796" y="33439"/>
                  </a:lnTo>
                  <a:lnTo>
                    <a:pt x="50126" y="33261"/>
                  </a:lnTo>
                  <a:lnTo>
                    <a:pt x="51104" y="33261"/>
                  </a:lnTo>
                  <a:lnTo>
                    <a:pt x="51409" y="33439"/>
                  </a:lnTo>
                  <a:lnTo>
                    <a:pt x="51511" y="33566"/>
                  </a:lnTo>
                  <a:lnTo>
                    <a:pt x="51803" y="34137"/>
                  </a:lnTo>
                  <a:lnTo>
                    <a:pt x="51803" y="32943"/>
                  </a:lnTo>
                  <a:lnTo>
                    <a:pt x="51663" y="32804"/>
                  </a:lnTo>
                  <a:lnTo>
                    <a:pt x="51181" y="32613"/>
                  </a:lnTo>
                  <a:lnTo>
                    <a:pt x="49974" y="32613"/>
                  </a:lnTo>
                  <a:lnTo>
                    <a:pt x="49453" y="32842"/>
                  </a:lnTo>
                  <a:lnTo>
                    <a:pt x="48704" y="33731"/>
                  </a:lnTo>
                  <a:lnTo>
                    <a:pt x="48564" y="34137"/>
                  </a:lnTo>
                  <a:lnTo>
                    <a:pt x="48691" y="36322"/>
                  </a:lnTo>
                  <a:lnTo>
                    <a:pt x="49415" y="37160"/>
                  </a:lnTo>
                  <a:lnTo>
                    <a:pt x="49898" y="37363"/>
                  </a:lnTo>
                  <a:lnTo>
                    <a:pt x="51244" y="37363"/>
                  </a:lnTo>
                  <a:lnTo>
                    <a:pt x="51790" y="37134"/>
                  </a:lnTo>
                  <a:lnTo>
                    <a:pt x="52095" y="36715"/>
                  </a:lnTo>
                  <a:lnTo>
                    <a:pt x="52489" y="36195"/>
                  </a:lnTo>
                  <a:lnTo>
                    <a:pt x="52565" y="35928"/>
                  </a:lnTo>
                  <a:lnTo>
                    <a:pt x="52666" y="34137"/>
                  </a:lnTo>
                  <a:close/>
                </a:path>
                <a:path w="146050" h="39369">
                  <a:moveTo>
                    <a:pt x="52666" y="18643"/>
                  </a:moveTo>
                  <a:lnTo>
                    <a:pt x="52463" y="18072"/>
                  </a:lnTo>
                  <a:lnTo>
                    <a:pt x="52146" y="17767"/>
                  </a:lnTo>
                  <a:lnTo>
                    <a:pt x="51803" y="17449"/>
                  </a:lnTo>
                  <a:lnTo>
                    <a:pt x="51803" y="18643"/>
                  </a:lnTo>
                  <a:lnTo>
                    <a:pt x="51714" y="20421"/>
                  </a:lnTo>
                  <a:lnTo>
                    <a:pt x="51422" y="21031"/>
                  </a:lnTo>
                  <a:lnTo>
                    <a:pt x="51079" y="21221"/>
                  </a:lnTo>
                  <a:lnTo>
                    <a:pt x="50126" y="21221"/>
                  </a:lnTo>
                  <a:lnTo>
                    <a:pt x="49796" y="21056"/>
                  </a:lnTo>
                  <a:lnTo>
                    <a:pt x="49377" y="20421"/>
                  </a:lnTo>
                  <a:lnTo>
                    <a:pt x="49390" y="18643"/>
                  </a:lnTo>
                  <a:lnTo>
                    <a:pt x="49796" y="17945"/>
                  </a:lnTo>
                  <a:lnTo>
                    <a:pt x="50126" y="17767"/>
                  </a:lnTo>
                  <a:lnTo>
                    <a:pt x="51104" y="17767"/>
                  </a:lnTo>
                  <a:lnTo>
                    <a:pt x="51409" y="17945"/>
                  </a:lnTo>
                  <a:lnTo>
                    <a:pt x="51511" y="18072"/>
                  </a:lnTo>
                  <a:lnTo>
                    <a:pt x="51803" y="18643"/>
                  </a:lnTo>
                  <a:lnTo>
                    <a:pt x="51803" y="17449"/>
                  </a:lnTo>
                  <a:lnTo>
                    <a:pt x="51663" y="17310"/>
                  </a:lnTo>
                  <a:lnTo>
                    <a:pt x="51181" y="17119"/>
                  </a:lnTo>
                  <a:lnTo>
                    <a:pt x="49974" y="17119"/>
                  </a:lnTo>
                  <a:lnTo>
                    <a:pt x="49453" y="17335"/>
                  </a:lnTo>
                  <a:lnTo>
                    <a:pt x="48704" y="18224"/>
                  </a:lnTo>
                  <a:lnTo>
                    <a:pt x="48564" y="18643"/>
                  </a:lnTo>
                  <a:lnTo>
                    <a:pt x="48691" y="20828"/>
                  </a:lnTo>
                  <a:lnTo>
                    <a:pt x="49415" y="21666"/>
                  </a:lnTo>
                  <a:lnTo>
                    <a:pt x="49898" y="21856"/>
                  </a:lnTo>
                  <a:lnTo>
                    <a:pt x="51244" y="21856"/>
                  </a:lnTo>
                  <a:lnTo>
                    <a:pt x="51790" y="21628"/>
                  </a:lnTo>
                  <a:lnTo>
                    <a:pt x="52095" y="21221"/>
                  </a:lnTo>
                  <a:lnTo>
                    <a:pt x="52489" y="20688"/>
                  </a:lnTo>
                  <a:lnTo>
                    <a:pt x="52565" y="20421"/>
                  </a:lnTo>
                  <a:lnTo>
                    <a:pt x="52666" y="18643"/>
                  </a:lnTo>
                  <a:close/>
                </a:path>
                <a:path w="146050" h="39369">
                  <a:moveTo>
                    <a:pt x="57226" y="37198"/>
                  </a:moveTo>
                  <a:lnTo>
                    <a:pt x="55422" y="34417"/>
                  </a:lnTo>
                  <a:lnTo>
                    <a:pt x="57137" y="32740"/>
                  </a:lnTo>
                  <a:lnTo>
                    <a:pt x="56184" y="32740"/>
                  </a:lnTo>
                  <a:lnTo>
                    <a:pt x="54254" y="34632"/>
                  </a:lnTo>
                  <a:lnTo>
                    <a:pt x="54254" y="31089"/>
                  </a:lnTo>
                  <a:lnTo>
                    <a:pt x="53530" y="31089"/>
                  </a:lnTo>
                  <a:lnTo>
                    <a:pt x="53530" y="37198"/>
                  </a:lnTo>
                  <a:lnTo>
                    <a:pt x="54254" y="37198"/>
                  </a:lnTo>
                  <a:lnTo>
                    <a:pt x="54254" y="35534"/>
                  </a:lnTo>
                  <a:lnTo>
                    <a:pt x="54876" y="34950"/>
                  </a:lnTo>
                  <a:lnTo>
                    <a:pt x="56273" y="37198"/>
                  </a:lnTo>
                  <a:lnTo>
                    <a:pt x="57226" y="37198"/>
                  </a:lnTo>
                  <a:close/>
                </a:path>
                <a:path w="146050" h="39369">
                  <a:moveTo>
                    <a:pt x="57226" y="21704"/>
                  </a:moveTo>
                  <a:lnTo>
                    <a:pt x="55422" y="18910"/>
                  </a:lnTo>
                  <a:lnTo>
                    <a:pt x="57137" y="17246"/>
                  </a:lnTo>
                  <a:lnTo>
                    <a:pt x="56184" y="17246"/>
                  </a:lnTo>
                  <a:lnTo>
                    <a:pt x="54254" y="19138"/>
                  </a:lnTo>
                  <a:lnTo>
                    <a:pt x="54254" y="15595"/>
                  </a:lnTo>
                  <a:lnTo>
                    <a:pt x="53530" y="15595"/>
                  </a:lnTo>
                  <a:lnTo>
                    <a:pt x="53530" y="21704"/>
                  </a:lnTo>
                  <a:lnTo>
                    <a:pt x="54254" y="21704"/>
                  </a:lnTo>
                  <a:lnTo>
                    <a:pt x="54254" y="20027"/>
                  </a:lnTo>
                  <a:lnTo>
                    <a:pt x="54876" y="19456"/>
                  </a:lnTo>
                  <a:lnTo>
                    <a:pt x="56273" y="21704"/>
                  </a:lnTo>
                  <a:lnTo>
                    <a:pt x="57226" y="21704"/>
                  </a:lnTo>
                  <a:close/>
                </a:path>
                <a:path w="146050" h="39369">
                  <a:moveTo>
                    <a:pt x="61633" y="35204"/>
                  </a:moveTo>
                  <a:lnTo>
                    <a:pt x="60858" y="33007"/>
                  </a:lnTo>
                  <a:lnTo>
                    <a:pt x="60858" y="34620"/>
                  </a:lnTo>
                  <a:lnTo>
                    <a:pt x="58381" y="34620"/>
                  </a:lnTo>
                  <a:lnTo>
                    <a:pt x="58394" y="34290"/>
                  </a:lnTo>
                  <a:lnTo>
                    <a:pt x="58521" y="33921"/>
                  </a:lnTo>
                  <a:lnTo>
                    <a:pt x="58991" y="33426"/>
                  </a:lnTo>
                  <a:lnTo>
                    <a:pt x="59283" y="33299"/>
                  </a:lnTo>
                  <a:lnTo>
                    <a:pt x="60109" y="33299"/>
                  </a:lnTo>
                  <a:lnTo>
                    <a:pt x="60452" y="33477"/>
                  </a:lnTo>
                  <a:lnTo>
                    <a:pt x="60706" y="33921"/>
                  </a:lnTo>
                  <a:lnTo>
                    <a:pt x="60820" y="34226"/>
                  </a:lnTo>
                  <a:lnTo>
                    <a:pt x="60858" y="34620"/>
                  </a:lnTo>
                  <a:lnTo>
                    <a:pt x="60858" y="33007"/>
                  </a:lnTo>
                  <a:lnTo>
                    <a:pt x="60286" y="32715"/>
                  </a:lnTo>
                  <a:lnTo>
                    <a:pt x="59982" y="32639"/>
                  </a:lnTo>
                  <a:lnTo>
                    <a:pt x="59042" y="32639"/>
                  </a:lnTo>
                  <a:lnTo>
                    <a:pt x="58534" y="32867"/>
                  </a:lnTo>
                  <a:lnTo>
                    <a:pt x="57759" y="33756"/>
                  </a:lnTo>
                  <a:lnTo>
                    <a:pt x="57670" y="34036"/>
                  </a:lnTo>
                  <a:lnTo>
                    <a:pt x="57759" y="36347"/>
                  </a:lnTo>
                  <a:lnTo>
                    <a:pt x="58534" y="37160"/>
                  </a:lnTo>
                  <a:lnTo>
                    <a:pt x="59004" y="37363"/>
                  </a:lnTo>
                  <a:lnTo>
                    <a:pt x="59778" y="37363"/>
                  </a:lnTo>
                  <a:lnTo>
                    <a:pt x="61569" y="35801"/>
                  </a:lnTo>
                  <a:lnTo>
                    <a:pt x="60833" y="35801"/>
                  </a:lnTo>
                  <a:lnTo>
                    <a:pt x="60756" y="36029"/>
                  </a:lnTo>
                  <a:lnTo>
                    <a:pt x="60680" y="36169"/>
                  </a:lnTo>
                  <a:lnTo>
                    <a:pt x="60312" y="36576"/>
                  </a:lnTo>
                  <a:lnTo>
                    <a:pt x="60007" y="36703"/>
                  </a:lnTo>
                  <a:lnTo>
                    <a:pt x="59194" y="36703"/>
                  </a:lnTo>
                  <a:lnTo>
                    <a:pt x="58915" y="36576"/>
                  </a:lnTo>
                  <a:lnTo>
                    <a:pt x="58483" y="36029"/>
                  </a:lnTo>
                  <a:lnTo>
                    <a:pt x="58369" y="35204"/>
                  </a:lnTo>
                  <a:lnTo>
                    <a:pt x="61633" y="35204"/>
                  </a:lnTo>
                  <a:close/>
                </a:path>
                <a:path w="146050" h="39369">
                  <a:moveTo>
                    <a:pt x="61633" y="19710"/>
                  </a:moveTo>
                  <a:lnTo>
                    <a:pt x="61620" y="19113"/>
                  </a:lnTo>
                  <a:lnTo>
                    <a:pt x="61544" y="18542"/>
                  </a:lnTo>
                  <a:lnTo>
                    <a:pt x="61417" y="18173"/>
                  </a:lnTo>
                  <a:lnTo>
                    <a:pt x="61175" y="17805"/>
                  </a:lnTo>
                  <a:lnTo>
                    <a:pt x="60883" y="17513"/>
                  </a:lnTo>
                  <a:lnTo>
                    <a:pt x="60858" y="19113"/>
                  </a:lnTo>
                  <a:lnTo>
                    <a:pt x="58381" y="19113"/>
                  </a:lnTo>
                  <a:lnTo>
                    <a:pt x="58394" y="18796"/>
                  </a:lnTo>
                  <a:lnTo>
                    <a:pt x="58521" y="18415"/>
                  </a:lnTo>
                  <a:lnTo>
                    <a:pt x="58991" y="17919"/>
                  </a:lnTo>
                  <a:lnTo>
                    <a:pt x="59283" y="17805"/>
                  </a:lnTo>
                  <a:lnTo>
                    <a:pt x="60109" y="17805"/>
                  </a:lnTo>
                  <a:lnTo>
                    <a:pt x="60452" y="17983"/>
                  </a:lnTo>
                  <a:lnTo>
                    <a:pt x="60706" y="18427"/>
                  </a:lnTo>
                  <a:lnTo>
                    <a:pt x="60820" y="18732"/>
                  </a:lnTo>
                  <a:lnTo>
                    <a:pt x="60858" y="19113"/>
                  </a:lnTo>
                  <a:lnTo>
                    <a:pt x="60858" y="17513"/>
                  </a:lnTo>
                  <a:lnTo>
                    <a:pt x="60286" y="17221"/>
                  </a:lnTo>
                  <a:lnTo>
                    <a:pt x="59982" y="17145"/>
                  </a:lnTo>
                  <a:lnTo>
                    <a:pt x="59042" y="17145"/>
                  </a:lnTo>
                  <a:lnTo>
                    <a:pt x="58534" y="17373"/>
                  </a:lnTo>
                  <a:lnTo>
                    <a:pt x="57759" y="18262"/>
                  </a:lnTo>
                  <a:lnTo>
                    <a:pt x="57670" y="18542"/>
                  </a:lnTo>
                  <a:lnTo>
                    <a:pt x="57759" y="20853"/>
                  </a:lnTo>
                  <a:lnTo>
                    <a:pt x="58534" y="21666"/>
                  </a:lnTo>
                  <a:lnTo>
                    <a:pt x="59004" y="21856"/>
                  </a:lnTo>
                  <a:lnTo>
                    <a:pt x="59778" y="21856"/>
                  </a:lnTo>
                  <a:lnTo>
                    <a:pt x="61569" y="20307"/>
                  </a:lnTo>
                  <a:lnTo>
                    <a:pt x="60833" y="20307"/>
                  </a:lnTo>
                  <a:lnTo>
                    <a:pt x="60756" y="20523"/>
                  </a:lnTo>
                  <a:lnTo>
                    <a:pt x="60680" y="20675"/>
                  </a:lnTo>
                  <a:lnTo>
                    <a:pt x="60312" y="21082"/>
                  </a:lnTo>
                  <a:lnTo>
                    <a:pt x="60007" y="21209"/>
                  </a:lnTo>
                  <a:lnTo>
                    <a:pt x="59194" y="21209"/>
                  </a:lnTo>
                  <a:lnTo>
                    <a:pt x="58915" y="21082"/>
                  </a:lnTo>
                  <a:lnTo>
                    <a:pt x="58483" y="20523"/>
                  </a:lnTo>
                  <a:lnTo>
                    <a:pt x="58369" y="19710"/>
                  </a:lnTo>
                  <a:lnTo>
                    <a:pt x="61633" y="19710"/>
                  </a:lnTo>
                  <a:close/>
                </a:path>
                <a:path w="146050" h="39369">
                  <a:moveTo>
                    <a:pt x="66179" y="33896"/>
                  </a:moveTo>
                  <a:lnTo>
                    <a:pt x="66128" y="33540"/>
                  </a:lnTo>
                  <a:lnTo>
                    <a:pt x="65786" y="32867"/>
                  </a:lnTo>
                  <a:lnTo>
                    <a:pt x="65354" y="32639"/>
                  </a:lnTo>
                  <a:lnTo>
                    <a:pt x="64427" y="32639"/>
                  </a:lnTo>
                  <a:lnTo>
                    <a:pt x="64173" y="32702"/>
                  </a:lnTo>
                  <a:lnTo>
                    <a:pt x="63703" y="32931"/>
                  </a:lnTo>
                  <a:lnTo>
                    <a:pt x="63474" y="33121"/>
                  </a:lnTo>
                  <a:lnTo>
                    <a:pt x="63258" y="33375"/>
                  </a:lnTo>
                  <a:lnTo>
                    <a:pt x="63258" y="32740"/>
                  </a:lnTo>
                  <a:lnTo>
                    <a:pt x="62560" y="32740"/>
                  </a:lnTo>
                  <a:lnTo>
                    <a:pt x="62560" y="37198"/>
                  </a:lnTo>
                  <a:lnTo>
                    <a:pt x="63296" y="37198"/>
                  </a:lnTo>
                  <a:lnTo>
                    <a:pt x="63296" y="34569"/>
                  </a:lnTo>
                  <a:lnTo>
                    <a:pt x="63322" y="34353"/>
                  </a:lnTo>
                  <a:lnTo>
                    <a:pt x="64401" y="33324"/>
                  </a:lnTo>
                  <a:lnTo>
                    <a:pt x="64935" y="33324"/>
                  </a:lnTo>
                  <a:lnTo>
                    <a:pt x="65176" y="33451"/>
                  </a:lnTo>
                  <a:lnTo>
                    <a:pt x="65379" y="33896"/>
                  </a:lnTo>
                  <a:lnTo>
                    <a:pt x="65430" y="34124"/>
                  </a:lnTo>
                  <a:lnTo>
                    <a:pt x="65430" y="37198"/>
                  </a:lnTo>
                  <a:lnTo>
                    <a:pt x="66179" y="37198"/>
                  </a:lnTo>
                  <a:lnTo>
                    <a:pt x="66179" y="33896"/>
                  </a:lnTo>
                  <a:close/>
                </a:path>
                <a:path w="146050" h="39369">
                  <a:moveTo>
                    <a:pt x="66179" y="18389"/>
                  </a:moveTo>
                  <a:lnTo>
                    <a:pt x="66128" y="18046"/>
                  </a:lnTo>
                  <a:lnTo>
                    <a:pt x="65786" y="17373"/>
                  </a:lnTo>
                  <a:lnTo>
                    <a:pt x="65354" y="17145"/>
                  </a:lnTo>
                  <a:lnTo>
                    <a:pt x="64427" y="17145"/>
                  </a:lnTo>
                  <a:lnTo>
                    <a:pt x="64173" y="17208"/>
                  </a:lnTo>
                  <a:lnTo>
                    <a:pt x="63703" y="17437"/>
                  </a:lnTo>
                  <a:lnTo>
                    <a:pt x="63474" y="17614"/>
                  </a:lnTo>
                  <a:lnTo>
                    <a:pt x="63258" y="17881"/>
                  </a:lnTo>
                  <a:lnTo>
                    <a:pt x="63258" y="17246"/>
                  </a:lnTo>
                  <a:lnTo>
                    <a:pt x="62560" y="17246"/>
                  </a:lnTo>
                  <a:lnTo>
                    <a:pt x="62560" y="21704"/>
                  </a:lnTo>
                  <a:lnTo>
                    <a:pt x="63296" y="21704"/>
                  </a:lnTo>
                  <a:lnTo>
                    <a:pt x="63296" y="19075"/>
                  </a:lnTo>
                  <a:lnTo>
                    <a:pt x="63322" y="18846"/>
                  </a:lnTo>
                  <a:lnTo>
                    <a:pt x="64401" y="17818"/>
                  </a:lnTo>
                  <a:lnTo>
                    <a:pt x="64935" y="17818"/>
                  </a:lnTo>
                  <a:lnTo>
                    <a:pt x="65176" y="17957"/>
                  </a:lnTo>
                  <a:lnTo>
                    <a:pt x="65379" y="18402"/>
                  </a:lnTo>
                  <a:lnTo>
                    <a:pt x="65430" y="18618"/>
                  </a:lnTo>
                  <a:lnTo>
                    <a:pt x="65430" y="21704"/>
                  </a:lnTo>
                  <a:lnTo>
                    <a:pt x="66179" y="21704"/>
                  </a:lnTo>
                  <a:lnTo>
                    <a:pt x="66179" y="18389"/>
                  </a:lnTo>
                  <a:close/>
                </a:path>
                <a:path w="146050" h="39369">
                  <a:moveTo>
                    <a:pt x="71488" y="37846"/>
                  </a:moveTo>
                  <a:lnTo>
                    <a:pt x="66738" y="37846"/>
                  </a:lnTo>
                  <a:lnTo>
                    <a:pt x="66738" y="38265"/>
                  </a:lnTo>
                  <a:lnTo>
                    <a:pt x="71488" y="38265"/>
                  </a:lnTo>
                  <a:lnTo>
                    <a:pt x="71488" y="37846"/>
                  </a:lnTo>
                  <a:close/>
                </a:path>
                <a:path w="146050" h="39369">
                  <a:moveTo>
                    <a:pt x="74333" y="19138"/>
                  </a:moveTo>
                  <a:lnTo>
                    <a:pt x="74066" y="18846"/>
                  </a:lnTo>
                  <a:lnTo>
                    <a:pt x="73888" y="18669"/>
                  </a:lnTo>
                  <a:lnTo>
                    <a:pt x="73660" y="18529"/>
                  </a:lnTo>
                  <a:lnTo>
                    <a:pt x="73634" y="19443"/>
                  </a:lnTo>
                  <a:lnTo>
                    <a:pt x="73558" y="20370"/>
                  </a:lnTo>
                  <a:lnTo>
                    <a:pt x="73202" y="20853"/>
                  </a:lnTo>
                  <a:lnTo>
                    <a:pt x="72847" y="20993"/>
                  </a:lnTo>
                  <a:lnTo>
                    <a:pt x="70548" y="20993"/>
                  </a:lnTo>
                  <a:lnTo>
                    <a:pt x="70548" y="18846"/>
                  </a:lnTo>
                  <a:lnTo>
                    <a:pt x="72542" y="18846"/>
                  </a:lnTo>
                  <a:lnTo>
                    <a:pt x="72821" y="18884"/>
                  </a:lnTo>
                  <a:lnTo>
                    <a:pt x="73431" y="19138"/>
                  </a:lnTo>
                  <a:lnTo>
                    <a:pt x="73634" y="19443"/>
                  </a:lnTo>
                  <a:lnTo>
                    <a:pt x="73634" y="18529"/>
                  </a:lnTo>
                  <a:lnTo>
                    <a:pt x="73342" y="18415"/>
                  </a:lnTo>
                  <a:lnTo>
                    <a:pt x="73558" y="18300"/>
                  </a:lnTo>
                  <a:lnTo>
                    <a:pt x="73723" y="18173"/>
                  </a:lnTo>
                  <a:lnTo>
                    <a:pt x="73990" y="17868"/>
                  </a:lnTo>
                  <a:lnTo>
                    <a:pt x="74066" y="16484"/>
                  </a:lnTo>
                  <a:lnTo>
                    <a:pt x="73926" y="16281"/>
                  </a:lnTo>
                  <a:lnTo>
                    <a:pt x="73596" y="15798"/>
                  </a:lnTo>
                  <a:lnTo>
                    <a:pt x="73317" y="15697"/>
                  </a:lnTo>
                  <a:lnTo>
                    <a:pt x="73317" y="16776"/>
                  </a:lnTo>
                  <a:lnTo>
                    <a:pt x="73215" y="17805"/>
                  </a:lnTo>
                  <a:lnTo>
                    <a:pt x="72682" y="18122"/>
                  </a:lnTo>
                  <a:lnTo>
                    <a:pt x="72402" y="18173"/>
                  </a:lnTo>
                  <a:lnTo>
                    <a:pt x="70548" y="18173"/>
                  </a:lnTo>
                  <a:lnTo>
                    <a:pt x="70548" y="16281"/>
                  </a:lnTo>
                  <a:lnTo>
                    <a:pt x="72390" y="16281"/>
                  </a:lnTo>
                  <a:lnTo>
                    <a:pt x="72656" y="16319"/>
                  </a:lnTo>
                  <a:lnTo>
                    <a:pt x="73164" y="16535"/>
                  </a:lnTo>
                  <a:lnTo>
                    <a:pt x="73317" y="16776"/>
                  </a:lnTo>
                  <a:lnTo>
                    <a:pt x="73317" y="15697"/>
                  </a:lnTo>
                  <a:lnTo>
                    <a:pt x="73088" y="15595"/>
                  </a:lnTo>
                  <a:lnTo>
                    <a:pt x="69748" y="15595"/>
                  </a:lnTo>
                  <a:lnTo>
                    <a:pt x="69748" y="21704"/>
                  </a:lnTo>
                  <a:lnTo>
                    <a:pt x="73126" y="21704"/>
                  </a:lnTo>
                  <a:lnTo>
                    <a:pt x="73723" y="21463"/>
                  </a:lnTo>
                  <a:lnTo>
                    <a:pt x="74079" y="20993"/>
                  </a:lnTo>
                  <a:lnTo>
                    <a:pt x="74333" y="20662"/>
                  </a:lnTo>
                  <a:lnTo>
                    <a:pt x="74333" y="19138"/>
                  </a:lnTo>
                  <a:close/>
                </a:path>
                <a:path w="146050" h="39369">
                  <a:moveTo>
                    <a:pt x="75857" y="35204"/>
                  </a:moveTo>
                  <a:lnTo>
                    <a:pt x="75082" y="33007"/>
                  </a:lnTo>
                  <a:lnTo>
                    <a:pt x="75082" y="34620"/>
                  </a:lnTo>
                  <a:lnTo>
                    <a:pt x="72605" y="34620"/>
                  </a:lnTo>
                  <a:lnTo>
                    <a:pt x="72618" y="34290"/>
                  </a:lnTo>
                  <a:lnTo>
                    <a:pt x="72745" y="33921"/>
                  </a:lnTo>
                  <a:lnTo>
                    <a:pt x="73215" y="33426"/>
                  </a:lnTo>
                  <a:lnTo>
                    <a:pt x="73507" y="33299"/>
                  </a:lnTo>
                  <a:lnTo>
                    <a:pt x="74320" y="33299"/>
                  </a:lnTo>
                  <a:lnTo>
                    <a:pt x="74663" y="33477"/>
                  </a:lnTo>
                  <a:lnTo>
                    <a:pt x="74917" y="33921"/>
                  </a:lnTo>
                  <a:lnTo>
                    <a:pt x="75031" y="34226"/>
                  </a:lnTo>
                  <a:lnTo>
                    <a:pt x="75082" y="34620"/>
                  </a:lnTo>
                  <a:lnTo>
                    <a:pt x="75082" y="33007"/>
                  </a:lnTo>
                  <a:lnTo>
                    <a:pt x="74510" y="32715"/>
                  </a:lnTo>
                  <a:lnTo>
                    <a:pt x="74206" y="32639"/>
                  </a:lnTo>
                  <a:lnTo>
                    <a:pt x="73266" y="32639"/>
                  </a:lnTo>
                  <a:lnTo>
                    <a:pt x="72758" y="32867"/>
                  </a:lnTo>
                  <a:lnTo>
                    <a:pt x="71983" y="33756"/>
                  </a:lnTo>
                  <a:lnTo>
                    <a:pt x="71894" y="34036"/>
                  </a:lnTo>
                  <a:lnTo>
                    <a:pt x="71970" y="36347"/>
                  </a:lnTo>
                  <a:lnTo>
                    <a:pt x="72745" y="37160"/>
                  </a:lnTo>
                  <a:lnTo>
                    <a:pt x="73215" y="37363"/>
                  </a:lnTo>
                  <a:lnTo>
                    <a:pt x="74002" y="37363"/>
                  </a:lnTo>
                  <a:lnTo>
                    <a:pt x="75793" y="35801"/>
                  </a:lnTo>
                  <a:lnTo>
                    <a:pt x="75057" y="35801"/>
                  </a:lnTo>
                  <a:lnTo>
                    <a:pt x="74980" y="36029"/>
                  </a:lnTo>
                  <a:lnTo>
                    <a:pt x="74904" y="36169"/>
                  </a:lnTo>
                  <a:lnTo>
                    <a:pt x="74536" y="36576"/>
                  </a:lnTo>
                  <a:lnTo>
                    <a:pt x="74231" y="36703"/>
                  </a:lnTo>
                  <a:lnTo>
                    <a:pt x="73418" y="36703"/>
                  </a:lnTo>
                  <a:lnTo>
                    <a:pt x="73126" y="36576"/>
                  </a:lnTo>
                  <a:lnTo>
                    <a:pt x="72707" y="36029"/>
                  </a:lnTo>
                  <a:lnTo>
                    <a:pt x="72593" y="35204"/>
                  </a:lnTo>
                  <a:lnTo>
                    <a:pt x="75857" y="35204"/>
                  </a:lnTo>
                  <a:close/>
                </a:path>
                <a:path w="146050" h="39369">
                  <a:moveTo>
                    <a:pt x="76466" y="15595"/>
                  </a:moveTo>
                  <a:lnTo>
                    <a:pt x="75641" y="15595"/>
                  </a:lnTo>
                  <a:lnTo>
                    <a:pt x="75641" y="21704"/>
                  </a:lnTo>
                  <a:lnTo>
                    <a:pt x="76466" y="21704"/>
                  </a:lnTo>
                  <a:lnTo>
                    <a:pt x="76466" y="15595"/>
                  </a:lnTo>
                  <a:close/>
                </a:path>
                <a:path w="146050" h="39369">
                  <a:moveTo>
                    <a:pt x="80352" y="37198"/>
                  </a:moveTo>
                  <a:lnTo>
                    <a:pt x="78790" y="34912"/>
                  </a:lnTo>
                  <a:lnTo>
                    <a:pt x="80289" y="32766"/>
                  </a:lnTo>
                  <a:lnTo>
                    <a:pt x="79375" y="32740"/>
                  </a:lnTo>
                  <a:lnTo>
                    <a:pt x="78346" y="34315"/>
                  </a:lnTo>
                  <a:lnTo>
                    <a:pt x="77317" y="32740"/>
                  </a:lnTo>
                  <a:lnTo>
                    <a:pt x="76352" y="32740"/>
                  </a:lnTo>
                  <a:lnTo>
                    <a:pt x="77838" y="34912"/>
                  </a:lnTo>
                  <a:lnTo>
                    <a:pt x="76276" y="37198"/>
                  </a:lnTo>
                  <a:lnTo>
                    <a:pt x="77216" y="37198"/>
                  </a:lnTo>
                  <a:lnTo>
                    <a:pt x="78295" y="35534"/>
                  </a:lnTo>
                  <a:lnTo>
                    <a:pt x="79400" y="37198"/>
                  </a:lnTo>
                  <a:lnTo>
                    <a:pt x="80352" y="37198"/>
                  </a:lnTo>
                  <a:close/>
                </a:path>
                <a:path w="146050" h="39369">
                  <a:moveTo>
                    <a:pt x="82664" y="15595"/>
                  </a:moveTo>
                  <a:lnTo>
                    <a:pt x="81876" y="15595"/>
                  </a:lnTo>
                  <a:lnTo>
                    <a:pt x="81876" y="20548"/>
                  </a:lnTo>
                  <a:lnTo>
                    <a:pt x="78790" y="15595"/>
                  </a:lnTo>
                  <a:lnTo>
                    <a:pt x="77812" y="15595"/>
                  </a:lnTo>
                  <a:lnTo>
                    <a:pt x="77812" y="21704"/>
                  </a:lnTo>
                  <a:lnTo>
                    <a:pt x="78613" y="21704"/>
                  </a:lnTo>
                  <a:lnTo>
                    <a:pt x="78613" y="16751"/>
                  </a:lnTo>
                  <a:lnTo>
                    <a:pt x="81737" y="21704"/>
                  </a:lnTo>
                  <a:lnTo>
                    <a:pt x="82664" y="21704"/>
                  </a:lnTo>
                  <a:lnTo>
                    <a:pt x="82664" y="15595"/>
                  </a:lnTo>
                  <a:close/>
                </a:path>
                <a:path w="146050" h="39369">
                  <a:moveTo>
                    <a:pt x="84899" y="34163"/>
                  </a:moveTo>
                  <a:lnTo>
                    <a:pt x="84721" y="33604"/>
                  </a:lnTo>
                  <a:lnTo>
                    <a:pt x="84442" y="33286"/>
                  </a:lnTo>
                  <a:lnTo>
                    <a:pt x="84035" y="32854"/>
                  </a:lnTo>
                  <a:lnTo>
                    <a:pt x="84035" y="34163"/>
                  </a:lnTo>
                  <a:lnTo>
                    <a:pt x="84023" y="35966"/>
                  </a:lnTo>
                  <a:lnTo>
                    <a:pt x="83553" y="36550"/>
                  </a:lnTo>
                  <a:lnTo>
                    <a:pt x="83273" y="36703"/>
                  </a:lnTo>
                  <a:lnTo>
                    <a:pt x="82397" y="36703"/>
                  </a:lnTo>
                  <a:lnTo>
                    <a:pt x="82042" y="36461"/>
                  </a:lnTo>
                  <a:lnTo>
                    <a:pt x="81826" y="35966"/>
                  </a:lnTo>
                  <a:lnTo>
                    <a:pt x="81826" y="34163"/>
                  </a:lnTo>
                  <a:lnTo>
                    <a:pt x="82029" y="33604"/>
                  </a:lnTo>
                  <a:lnTo>
                    <a:pt x="82308" y="33362"/>
                  </a:lnTo>
                  <a:lnTo>
                    <a:pt x="83439" y="33286"/>
                  </a:lnTo>
                  <a:lnTo>
                    <a:pt x="83781" y="33540"/>
                  </a:lnTo>
                  <a:lnTo>
                    <a:pt x="84035" y="34163"/>
                  </a:lnTo>
                  <a:lnTo>
                    <a:pt x="84035" y="32854"/>
                  </a:lnTo>
                  <a:lnTo>
                    <a:pt x="83591" y="32639"/>
                  </a:lnTo>
                  <a:lnTo>
                    <a:pt x="82740" y="32639"/>
                  </a:lnTo>
                  <a:lnTo>
                    <a:pt x="82448" y="32715"/>
                  </a:lnTo>
                  <a:lnTo>
                    <a:pt x="82016" y="32994"/>
                  </a:lnTo>
                  <a:lnTo>
                    <a:pt x="81851" y="33159"/>
                  </a:lnTo>
                  <a:lnTo>
                    <a:pt x="81699" y="33362"/>
                  </a:lnTo>
                  <a:lnTo>
                    <a:pt x="81699" y="32766"/>
                  </a:lnTo>
                  <a:lnTo>
                    <a:pt x="80975" y="32766"/>
                  </a:lnTo>
                  <a:lnTo>
                    <a:pt x="80975" y="38976"/>
                  </a:lnTo>
                  <a:lnTo>
                    <a:pt x="81724" y="38976"/>
                  </a:lnTo>
                  <a:lnTo>
                    <a:pt x="81724" y="36703"/>
                  </a:lnTo>
                  <a:lnTo>
                    <a:pt x="81889" y="36906"/>
                  </a:lnTo>
                  <a:lnTo>
                    <a:pt x="82042" y="37045"/>
                  </a:lnTo>
                  <a:lnTo>
                    <a:pt x="82397" y="37274"/>
                  </a:lnTo>
                  <a:lnTo>
                    <a:pt x="82677" y="37350"/>
                  </a:lnTo>
                  <a:lnTo>
                    <a:pt x="83439" y="37350"/>
                  </a:lnTo>
                  <a:lnTo>
                    <a:pt x="83820" y="37211"/>
                  </a:lnTo>
                  <a:lnTo>
                    <a:pt x="84632" y="36550"/>
                  </a:lnTo>
                  <a:lnTo>
                    <a:pt x="84861" y="35966"/>
                  </a:lnTo>
                  <a:lnTo>
                    <a:pt x="84899" y="34163"/>
                  </a:lnTo>
                  <a:close/>
                </a:path>
                <a:path w="146050" h="39369">
                  <a:moveTo>
                    <a:pt x="86537" y="32766"/>
                  </a:moveTo>
                  <a:lnTo>
                    <a:pt x="85775" y="32766"/>
                  </a:lnTo>
                  <a:lnTo>
                    <a:pt x="85775" y="37198"/>
                  </a:lnTo>
                  <a:lnTo>
                    <a:pt x="86537" y="37198"/>
                  </a:lnTo>
                  <a:lnTo>
                    <a:pt x="86537" y="32766"/>
                  </a:lnTo>
                  <a:close/>
                </a:path>
                <a:path w="146050" h="39369">
                  <a:moveTo>
                    <a:pt x="86537" y="31089"/>
                  </a:moveTo>
                  <a:lnTo>
                    <a:pt x="85775" y="31089"/>
                  </a:lnTo>
                  <a:lnTo>
                    <a:pt x="85775" y="31940"/>
                  </a:lnTo>
                  <a:lnTo>
                    <a:pt x="86537" y="31940"/>
                  </a:lnTo>
                  <a:lnTo>
                    <a:pt x="86537" y="31089"/>
                  </a:lnTo>
                  <a:close/>
                </a:path>
                <a:path w="146050" h="39369">
                  <a:moveTo>
                    <a:pt x="87388" y="1752"/>
                  </a:moveTo>
                  <a:lnTo>
                    <a:pt x="86690" y="1752"/>
                  </a:lnTo>
                  <a:lnTo>
                    <a:pt x="86690" y="508"/>
                  </a:lnTo>
                  <a:lnTo>
                    <a:pt x="85928" y="508"/>
                  </a:lnTo>
                  <a:lnTo>
                    <a:pt x="85928" y="1752"/>
                  </a:lnTo>
                  <a:lnTo>
                    <a:pt x="85318" y="1752"/>
                  </a:lnTo>
                  <a:lnTo>
                    <a:pt x="85318" y="2362"/>
                  </a:lnTo>
                  <a:lnTo>
                    <a:pt x="85928" y="2362"/>
                  </a:lnTo>
                  <a:lnTo>
                    <a:pt x="85928" y="5600"/>
                  </a:lnTo>
                  <a:lnTo>
                    <a:pt x="85991" y="5829"/>
                  </a:lnTo>
                  <a:lnTo>
                    <a:pt x="86233" y="6184"/>
                  </a:lnTo>
                  <a:lnTo>
                    <a:pt x="86474" y="6286"/>
                  </a:lnTo>
                  <a:lnTo>
                    <a:pt x="86931" y="6286"/>
                  </a:lnTo>
                  <a:lnTo>
                    <a:pt x="87312" y="6235"/>
                  </a:lnTo>
                  <a:lnTo>
                    <a:pt x="87388" y="5613"/>
                  </a:lnTo>
                  <a:lnTo>
                    <a:pt x="86995" y="5638"/>
                  </a:lnTo>
                  <a:lnTo>
                    <a:pt x="86741" y="5537"/>
                  </a:lnTo>
                  <a:lnTo>
                    <a:pt x="86690" y="2362"/>
                  </a:lnTo>
                  <a:lnTo>
                    <a:pt x="87388" y="2362"/>
                  </a:lnTo>
                  <a:lnTo>
                    <a:pt x="87388" y="1752"/>
                  </a:lnTo>
                  <a:close/>
                </a:path>
                <a:path w="146050" h="39369">
                  <a:moveTo>
                    <a:pt x="88900" y="21704"/>
                  </a:moveTo>
                  <a:lnTo>
                    <a:pt x="88239" y="19875"/>
                  </a:lnTo>
                  <a:lnTo>
                    <a:pt x="87998" y="19202"/>
                  </a:lnTo>
                  <a:lnTo>
                    <a:pt x="87109" y="16776"/>
                  </a:lnTo>
                  <a:lnTo>
                    <a:pt x="87109" y="19202"/>
                  </a:lnTo>
                  <a:lnTo>
                    <a:pt x="85191" y="19202"/>
                  </a:lnTo>
                  <a:lnTo>
                    <a:pt x="86182" y="16497"/>
                  </a:lnTo>
                  <a:lnTo>
                    <a:pt x="87109" y="19202"/>
                  </a:lnTo>
                  <a:lnTo>
                    <a:pt x="87109" y="16776"/>
                  </a:lnTo>
                  <a:lnTo>
                    <a:pt x="87007" y="16497"/>
                  </a:lnTo>
                  <a:lnTo>
                    <a:pt x="86690" y="15595"/>
                  </a:lnTo>
                  <a:lnTo>
                    <a:pt x="85750" y="15595"/>
                  </a:lnTo>
                  <a:lnTo>
                    <a:pt x="83439" y="21704"/>
                  </a:lnTo>
                  <a:lnTo>
                    <a:pt x="84289" y="21704"/>
                  </a:lnTo>
                  <a:lnTo>
                    <a:pt x="84950" y="19875"/>
                  </a:lnTo>
                  <a:lnTo>
                    <a:pt x="87376" y="19875"/>
                  </a:lnTo>
                  <a:lnTo>
                    <a:pt x="87998" y="21704"/>
                  </a:lnTo>
                  <a:lnTo>
                    <a:pt x="88900" y="21704"/>
                  </a:lnTo>
                  <a:close/>
                </a:path>
                <a:path w="146050" h="39369">
                  <a:moveTo>
                    <a:pt x="89865" y="32664"/>
                  </a:moveTo>
                  <a:lnTo>
                    <a:pt x="89623" y="32639"/>
                  </a:lnTo>
                  <a:lnTo>
                    <a:pt x="89319" y="32639"/>
                  </a:lnTo>
                  <a:lnTo>
                    <a:pt x="89052" y="32753"/>
                  </a:lnTo>
                  <a:lnTo>
                    <a:pt x="88607" y="33185"/>
                  </a:lnTo>
                  <a:lnTo>
                    <a:pt x="88455" y="33362"/>
                  </a:lnTo>
                  <a:lnTo>
                    <a:pt x="88404" y="33515"/>
                  </a:lnTo>
                  <a:lnTo>
                    <a:pt x="88404" y="32740"/>
                  </a:lnTo>
                  <a:lnTo>
                    <a:pt x="87693" y="32740"/>
                  </a:lnTo>
                  <a:lnTo>
                    <a:pt x="87693" y="37198"/>
                  </a:lnTo>
                  <a:lnTo>
                    <a:pt x="88442" y="37198"/>
                  </a:lnTo>
                  <a:lnTo>
                    <a:pt x="88442" y="34328"/>
                  </a:lnTo>
                  <a:lnTo>
                    <a:pt x="88544" y="34036"/>
                  </a:lnTo>
                  <a:lnTo>
                    <a:pt x="88950" y="33553"/>
                  </a:lnTo>
                  <a:lnTo>
                    <a:pt x="89230" y="33439"/>
                  </a:lnTo>
                  <a:lnTo>
                    <a:pt x="89611" y="33439"/>
                  </a:lnTo>
                  <a:lnTo>
                    <a:pt x="89865" y="33451"/>
                  </a:lnTo>
                  <a:lnTo>
                    <a:pt x="89865" y="32664"/>
                  </a:lnTo>
                  <a:close/>
                </a:path>
                <a:path w="146050" h="39369">
                  <a:moveTo>
                    <a:pt x="91973" y="4216"/>
                  </a:moveTo>
                  <a:lnTo>
                    <a:pt x="91224" y="2019"/>
                  </a:lnTo>
                  <a:lnTo>
                    <a:pt x="91198" y="3632"/>
                  </a:lnTo>
                  <a:lnTo>
                    <a:pt x="88722" y="3632"/>
                  </a:lnTo>
                  <a:lnTo>
                    <a:pt x="88734" y="3302"/>
                  </a:lnTo>
                  <a:lnTo>
                    <a:pt x="88849" y="2933"/>
                  </a:lnTo>
                  <a:lnTo>
                    <a:pt x="89319" y="2425"/>
                  </a:lnTo>
                  <a:lnTo>
                    <a:pt x="89611" y="2311"/>
                  </a:lnTo>
                  <a:lnTo>
                    <a:pt x="90436" y="2311"/>
                  </a:lnTo>
                  <a:lnTo>
                    <a:pt x="90779" y="2489"/>
                  </a:lnTo>
                  <a:lnTo>
                    <a:pt x="91033" y="2933"/>
                  </a:lnTo>
                  <a:lnTo>
                    <a:pt x="91147" y="3238"/>
                  </a:lnTo>
                  <a:lnTo>
                    <a:pt x="91198" y="3632"/>
                  </a:lnTo>
                  <a:lnTo>
                    <a:pt x="91198" y="2019"/>
                  </a:lnTo>
                  <a:lnTo>
                    <a:pt x="90627" y="1727"/>
                  </a:lnTo>
                  <a:lnTo>
                    <a:pt x="90322" y="1651"/>
                  </a:lnTo>
                  <a:lnTo>
                    <a:pt x="89369" y="1651"/>
                  </a:lnTo>
                  <a:lnTo>
                    <a:pt x="88861" y="1879"/>
                  </a:lnTo>
                  <a:lnTo>
                    <a:pt x="88087" y="2768"/>
                  </a:lnTo>
                  <a:lnTo>
                    <a:pt x="87998" y="3048"/>
                  </a:lnTo>
                  <a:lnTo>
                    <a:pt x="88087" y="5359"/>
                  </a:lnTo>
                  <a:lnTo>
                    <a:pt x="88861" y="6172"/>
                  </a:lnTo>
                  <a:lnTo>
                    <a:pt x="89331" y="6375"/>
                  </a:lnTo>
                  <a:lnTo>
                    <a:pt x="90106" y="6375"/>
                  </a:lnTo>
                  <a:lnTo>
                    <a:pt x="91909" y="4813"/>
                  </a:lnTo>
                  <a:lnTo>
                    <a:pt x="91160" y="4813"/>
                  </a:lnTo>
                  <a:lnTo>
                    <a:pt x="91097" y="5041"/>
                  </a:lnTo>
                  <a:lnTo>
                    <a:pt x="91020" y="5181"/>
                  </a:lnTo>
                  <a:lnTo>
                    <a:pt x="90652" y="5588"/>
                  </a:lnTo>
                  <a:lnTo>
                    <a:pt x="90335" y="5715"/>
                  </a:lnTo>
                  <a:lnTo>
                    <a:pt x="89522" y="5715"/>
                  </a:lnTo>
                  <a:lnTo>
                    <a:pt x="89242" y="5588"/>
                  </a:lnTo>
                  <a:lnTo>
                    <a:pt x="88823" y="5041"/>
                  </a:lnTo>
                  <a:lnTo>
                    <a:pt x="88696" y="4216"/>
                  </a:lnTo>
                  <a:lnTo>
                    <a:pt x="91973" y="4216"/>
                  </a:lnTo>
                  <a:close/>
                </a:path>
                <a:path w="146050" h="39369">
                  <a:moveTo>
                    <a:pt x="94335" y="35204"/>
                  </a:moveTo>
                  <a:lnTo>
                    <a:pt x="94322" y="34620"/>
                  </a:lnTo>
                  <a:lnTo>
                    <a:pt x="94234" y="34036"/>
                  </a:lnTo>
                  <a:lnTo>
                    <a:pt x="94107" y="33667"/>
                  </a:lnTo>
                  <a:lnTo>
                    <a:pt x="93865" y="33299"/>
                  </a:lnTo>
                  <a:lnTo>
                    <a:pt x="93586" y="33020"/>
                  </a:lnTo>
                  <a:lnTo>
                    <a:pt x="93560" y="34620"/>
                  </a:lnTo>
                  <a:lnTo>
                    <a:pt x="91084" y="34620"/>
                  </a:lnTo>
                  <a:lnTo>
                    <a:pt x="91097" y="34290"/>
                  </a:lnTo>
                  <a:lnTo>
                    <a:pt x="91224" y="33921"/>
                  </a:lnTo>
                  <a:lnTo>
                    <a:pt x="91694" y="33426"/>
                  </a:lnTo>
                  <a:lnTo>
                    <a:pt x="91973" y="33299"/>
                  </a:lnTo>
                  <a:lnTo>
                    <a:pt x="92798" y="33299"/>
                  </a:lnTo>
                  <a:lnTo>
                    <a:pt x="93141" y="33477"/>
                  </a:lnTo>
                  <a:lnTo>
                    <a:pt x="93395" y="33921"/>
                  </a:lnTo>
                  <a:lnTo>
                    <a:pt x="93510" y="34226"/>
                  </a:lnTo>
                  <a:lnTo>
                    <a:pt x="93560" y="34620"/>
                  </a:lnTo>
                  <a:lnTo>
                    <a:pt x="93560" y="33007"/>
                  </a:lnTo>
                  <a:lnTo>
                    <a:pt x="92989" y="32715"/>
                  </a:lnTo>
                  <a:lnTo>
                    <a:pt x="92684" y="32639"/>
                  </a:lnTo>
                  <a:lnTo>
                    <a:pt x="91732" y="32639"/>
                  </a:lnTo>
                  <a:lnTo>
                    <a:pt x="91224" y="32867"/>
                  </a:lnTo>
                  <a:lnTo>
                    <a:pt x="90449" y="33756"/>
                  </a:lnTo>
                  <a:lnTo>
                    <a:pt x="90360" y="34036"/>
                  </a:lnTo>
                  <a:lnTo>
                    <a:pt x="90449" y="36347"/>
                  </a:lnTo>
                  <a:lnTo>
                    <a:pt x="91224" y="37160"/>
                  </a:lnTo>
                  <a:lnTo>
                    <a:pt x="91694" y="37363"/>
                  </a:lnTo>
                  <a:lnTo>
                    <a:pt x="92468" y="37363"/>
                  </a:lnTo>
                  <a:lnTo>
                    <a:pt x="94272" y="35801"/>
                  </a:lnTo>
                  <a:lnTo>
                    <a:pt x="93535" y="35801"/>
                  </a:lnTo>
                  <a:lnTo>
                    <a:pt x="93459" y="36029"/>
                  </a:lnTo>
                  <a:lnTo>
                    <a:pt x="93383" y="36169"/>
                  </a:lnTo>
                  <a:lnTo>
                    <a:pt x="93014" y="36576"/>
                  </a:lnTo>
                  <a:lnTo>
                    <a:pt x="92697" y="36703"/>
                  </a:lnTo>
                  <a:lnTo>
                    <a:pt x="91897" y="36703"/>
                  </a:lnTo>
                  <a:lnTo>
                    <a:pt x="91605" y="36576"/>
                  </a:lnTo>
                  <a:lnTo>
                    <a:pt x="91186" y="36029"/>
                  </a:lnTo>
                  <a:lnTo>
                    <a:pt x="91059" y="35204"/>
                  </a:lnTo>
                  <a:lnTo>
                    <a:pt x="94335" y="35204"/>
                  </a:lnTo>
                  <a:close/>
                </a:path>
                <a:path w="146050" h="39369">
                  <a:moveTo>
                    <a:pt x="94830" y="21564"/>
                  </a:moveTo>
                  <a:lnTo>
                    <a:pt x="94703" y="21513"/>
                  </a:lnTo>
                  <a:lnTo>
                    <a:pt x="94513" y="20904"/>
                  </a:lnTo>
                  <a:lnTo>
                    <a:pt x="94399" y="19240"/>
                  </a:lnTo>
                  <a:lnTo>
                    <a:pt x="94272" y="19075"/>
                  </a:lnTo>
                  <a:lnTo>
                    <a:pt x="94157" y="18923"/>
                  </a:lnTo>
                  <a:lnTo>
                    <a:pt x="93980" y="18796"/>
                  </a:lnTo>
                  <a:lnTo>
                    <a:pt x="93738" y="18694"/>
                  </a:lnTo>
                  <a:lnTo>
                    <a:pt x="94005" y="18554"/>
                  </a:lnTo>
                  <a:lnTo>
                    <a:pt x="94208" y="18389"/>
                  </a:lnTo>
                  <a:lnTo>
                    <a:pt x="94462" y="18008"/>
                  </a:lnTo>
                  <a:lnTo>
                    <a:pt x="94488" y="16344"/>
                  </a:lnTo>
                  <a:lnTo>
                    <a:pt x="94310" y="16052"/>
                  </a:lnTo>
                  <a:lnTo>
                    <a:pt x="93751" y="15811"/>
                  </a:lnTo>
                  <a:lnTo>
                    <a:pt x="93751" y="16878"/>
                  </a:lnTo>
                  <a:lnTo>
                    <a:pt x="93649" y="18008"/>
                  </a:lnTo>
                  <a:lnTo>
                    <a:pt x="93192" y="18313"/>
                  </a:lnTo>
                  <a:lnTo>
                    <a:pt x="92887" y="18389"/>
                  </a:lnTo>
                  <a:lnTo>
                    <a:pt x="90576" y="18389"/>
                  </a:lnTo>
                  <a:lnTo>
                    <a:pt x="90576" y="16294"/>
                  </a:lnTo>
                  <a:lnTo>
                    <a:pt x="92887" y="16294"/>
                  </a:lnTo>
                  <a:lnTo>
                    <a:pt x="93116" y="16344"/>
                  </a:lnTo>
                  <a:lnTo>
                    <a:pt x="93599" y="16586"/>
                  </a:lnTo>
                  <a:lnTo>
                    <a:pt x="93751" y="16878"/>
                  </a:lnTo>
                  <a:lnTo>
                    <a:pt x="93751" y="15811"/>
                  </a:lnTo>
                  <a:lnTo>
                    <a:pt x="93433" y="15659"/>
                  </a:lnTo>
                  <a:lnTo>
                    <a:pt x="93052" y="15595"/>
                  </a:lnTo>
                  <a:lnTo>
                    <a:pt x="89750" y="15595"/>
                  </a:lnTo>
                  <a:lnTo>
                    <a:pt x="89750" y="21704"/>
                  </a:lnTo>
                  <a:lnTo>
                    <a:pt x="90576" y="21704"/>
                  </a:lnTo>
                  <a:lnTo>
                    <a:pt x="90576" y="19075"/>
                  </a:lnTo>
                  <a:lnTo>
                    <a:pt x="92811" y="19075"/>
                  </a:lnTo>
                  <a:lnTo>
                    <a:pt x="93052" y="19113"/>
                  </a:lnTo>
                  <a:lnTo>
                    <a:pt x="93484" y="19329"/>
                  </a:lnTo>
                  <a:lnTo>
                    <a:pt x="93586" y="19494"/>
                  </a:lnTo>
                  <a:lnTo>
                    <a:pt x="93713" y="20904"/>
                  </a:lnTo>
                  <a:lnTo>
                    <a:pt x="93814" y="21704"/>
                  </a:lnTo>
                  <a:lnTo>
                    <a:pt x="94830" y="21704"/>
                  </a:lnTo>
                  <a:lnTo>
                    <a:pt x="94830" y="21564"/>
                  </a:lnTo>
                  <a:close/>
                </a:path>
                <a:path w="146050" h="39369">
                  <a:moveTo>
                    <a:pt x="96520" y="76"/>
                  </a:moveTo>
                  <a:lnTo>
                    <a:pt x="95796" y="76"/>
                  </a:lnTo>
                  <a:lnTo>
                    <a:pt x="95796" y="2324"/>
                  </a:lnTo>
                  <a:lnTo>
                    <a:pt x="95719" y="4965"/>
                  </a:lnTo>
                  <a:lnTo>
                    <a:pt x="95275" y="5549"/>
                  </a:lnTo>
                  <a:lnTo>
                    <a:pt x="94983" y="5715"/>
                  </a:lnTo>
                  <a:lnTo>
                    <a:pt x="94183" y="5715"/>
                  </a:lnTo>
                  <a:lnTo>
                    <a:pt x="93865" y="5549"/>
                  </a:lnTo>
                  <a:lnTo>
                    <a:pt x="93497" y="4965"/>
                  </a:lnTo>
                  <a:lnTo>
                    <a:pt x="93472" y="3048"/>
                  </a:lnTo>
                  <a:lnTo>
                    <a:pt x="93941" y="2476"/>
                  </a:lnTo>
                  <a:lnTo>
                    <a:pt x="95719" y="4965"/>
                  </a:lnTo>
                  <a:lnTo>
                    <a:pt x="95719" y="2247"/>
                  </a:lnTo>
                  <a:lnTo>
                    <a:pt x="95478" y="1968"/>
                  </a:lnTo>
                  <a:lnTo>
                    <a:pt x="95110" y="1752"/>
                  </a:lnTo>
                  <a:lnTo>
                    <a:pt x="94830" y="1676"/>
                  </a:lnTo>
                  <a:lnTo>
                    <a:pt x="93878" y="1676"/>
                  </a:lnTo>
                  <a:lnTo>
                    <a:pt x="93446" y="1892"/>
                  </a:lnTo>
                  <a:lnTo>
                    <a:pt x="92735" y="2857"/>
                  </a:lnTo>
                  <a:lnTo>
                    <a:pt x="92684" y="3048"/>
                  </a:lnTo>
                  <a:lnTo>
                    <a:pt x="92748" y="5321"/>
                  </a:lnTo>
                  <a:lnTo>
                    <a:pt x="93472" y="6159"/>
                  </a:lnTo>
                  <a:lnTo>
                    <a:pt x="93903" y="6375"/>
                  </a:lnTo>
                  <a:lnTo>
                    <a:pt x="94716" y="6375"/>
                  </a:lnTo>
                  <a:lnTo>
                    <a:pt x="94983" y="6311"/>
                  </a:lnTo>
                  <a:lnTo>
                    <a:pt x="95465" y="6057"/>
                  </a:lnTo>
                  <a:lnTo>
                    <a:pt x="95669" y="5867"/>
                  </a:lnTo>
                  <a:lnTo>
                    <a:pt x="95758" y="5715"/>
                  </a:lnTo>
                  <a:lnTo>
                    <a:pt x="95846" y="5588"/>
                  </a:lnTo>
                  <a:lnTo>
                    <a:pt x="95846" y="6210"/>
                  </a:lnTo>
                  <a:lnTo>
                    <a:pt x="96520" y="6210"/>
                  </a:lnTo>
                  <a:lnTo>
                    <a:pt x="96520" y="5588"/>
                  </a:lnTo>
                  <a:lnTo>
                    <a:pt x="96520" y="76"/>
                  </a:lnTo>
                  <a:close/>
                </a:path>
                <a:path w="146050" h="39369">
                  <a:moveTo>
                    <a:pt x="98653" y="35496"/>
                  </a:moveTo>
                  <a:lnTo>
                    <a:pt x="98501" y="35204"/>
                  </a:lnTo>
                  <a:lnTo>
                    <a:pt x="98031" y="34886"/>
                  </a:lnTo>
                  <a:lnTo>
                    <a:pt x="97675" y="34759"/>
                  </a:lnTo>
                  <a:lnTo>
                    <a:pt x="96418" y="34455"/>
                  </a:lnTo>
                  <a:lnTo>
                    <a:pt x="96253" y="34391"/>
                  </a:lnTo>
                  <a:lnTo>
                    <a:pt x="95948" y="34213"/>
                  </a:lnTo>
                  <a:lnTo>
                    <a:pt x="95859" y="34048"/>
                  </a:lnTo>
                  <a:lnTo>
                    <a:pt x="95859" y="33680"/>
                  </a:lnTo>
                  <a:lnTo>
                    <a:pt x="95935" y="33540"/>
                  </a:lnTo>
                  <a:lnTo>
                    <a:pt x="96227" y="33324"/>
                  </a:lnTo>
                  <a:lnTo>
                    <a:pt x="96443" y="33261"/>
                  </a:lnTo>
                  <a:lnTo>
                    <a:pt x="97142" y="33261"/>
                  </a:lnTo>
                  <a:lnTo>
                    <a:pt x="97447" y="33362"/>
                  </a:lnTo>
                  <a:lnTo>
                    <a:pt x="97612" y="33566"/>
                  </a:lnTo>
                  <a:lnTo>
                    <a:pt x="97726" y="33705"/>
                  </a:lnTo>
                  <a:lnTo>
                    <a:pt x="97777" y="33858"/>
                  </a:lnTo>
                  <a:lnTo>
                    <a:pt x="97790" y="34023"/>
                  </a:lnTo>
                  <a:lnTo>
                    <a:pt x="98501" y="34023"/>
                  </a:lnTo>
                  <a:lnTo>
                    <a:pt x="98513" y="33731"/>
                  </a:lnTo>
                  <a:lnTo>
                    <a:pt x="98425" y="33464"/>
                  </a:lnTo>
                  <a:lnTo>
                    <a:pt x="97929" y="32816"/>
                  </a:lnTo>
                  <a:lnTo>
                    <a:pt x="97459" y="32626"/>
                  </a:lnTo>
                  <a:lnTo>
                    <a:pt x="96266" y="32626"/>
                  </a:lnTo>
                  <a:lnTo>
                    <a:pt x="95859" y="32753"/>
                  </a:lnTo>
                  <a:lnTo>
                    <a:pt x="95250" y="33274"/>
                  </a:lnTo>
                  <a:lnTo>
                    <a:pt x="95097" y="33616"/>
                  </a:lnTo>
                  <a:lnTo>
                    <a:pt x="95097" y="34391"/>
                  </a:lnTo>
                  <a:lnTo>
                    <a:pt x="95262" y="34683"/>
                  </a:lnTo>
                  <a:lnTo>
                    <a:pt x="95758" y="35001"/>
                  </a:lnTo>
                  <a:lnTo>
                    <a:pt x="96050" y="35102"/>
                  </a:lnTo>
                  <a:lnTo>
                    <a:pt x="97332" y="35433"/>
                  </a:lnTo>
                  <a:lnTo>
                    <a:pt x="97548" y="35496"/>
                  </a:lnTo>
                  <a:lnTo>
                    <a:pt x="97828" y="35661"/>
                  </a:lnTo>
                  <a:lnTo>
                    <a:pt x="97917" y="35801"/>
                  </a:lnTo>
                  <a:lnTo>
                    <a:pt x="97917" y="36245"/>
                  </a:lnTo>
                  <a:lnTo>
                    <a:pt x="97802" y="36436"/>
                  </a:lnTo>
                  <a:lnTo>
                    <a:pt x="97383" y="36677"/>
                  </a:lnTo>
                  <a:lnTo>
                    <a:pt x="97142" y="36741"/>
                  </a:lnTo>
                  <a:lnTo>
                    <a:pt x="96393" y="36741"/>
                  </a:lnTo>
                  <a:lnTo>
                    <a:pt x="96075" y="36614"/>
                  </a:lnTo>
                  <a:lnTo>
                    <a:pt x="95783" y="36245"/>
                  </a:lnTo>
                  <a:lnTo>
                    <a:pt x="95719" y="36055"/>
                  </a:lnTo>
                  <a:lnTo>
                    <a:pt x="95694" y="35801"/>
                  </a:lnTo>
                  <a:lnTo>
                    <a:pt x="94970" y="35801"/>
                  </a:lnTo>
                  <a:lnTo>
                    <a:pt x="94996" y="36245"/>
                  </a:lnTo>
                  <a:lnTo>
                    <a:pt x="95148" y="36614"/>
                  </a:lnTo>
                  <a:lnTo>
                    <a:pt x="95694" y="37223"/>
                  </a:lnTo>
                  <a:lnTo>
                    <a:pt x="96164" y="37376"/>
                  </a:lnTo>
                  <a:lnTo>
                    <a:pt x="97447" y="37376"/>
                  </a:lnTo>
                  <a:lnTo>
                    <a:pt x="97904" y="37223"/>
                  </a:lnTo>
                  <a:lnTo>
                    <a:pt x="98501" y="36652"/>
                  </a:lnTo>
                  <a:lnTo>
                    <a:pt x="98653" y="36309"/>
                  </a:lnTo>
                  <a:lnTo>
                    <a:pt x="98653" y="35496"/>
                  </a:lnTo>
                  <a:close/>
                </a:path>
                <a:path w="146050" h="39369">
                  <a:moveTo>
                    <a:pt x="100787" y="15595"/>
                  </a:moveTo>
                  <a:lnTo>
                    <a:pt x="99822" y="15595"/>
                  </a:lnTo>
                  <a:lnTo>
                    <a:pt x="98056" y="18529"/>
                  </a:lnTo>
                  <a:lnTo>
                    <a:pt x="96304" y="15595"/>
                  </a:lnTo>
                  <a:lnTo>
                    <a:pt x="95338" y="15595"/>
                  </a:lnTo>
                  <a:lnTo>
                    <a:pt x="97650" y="19240"/>
                  </a:lnTo>
                  <a:lnTo>
                    <a:pt x="97650" y="21704"/>
                  </a:lnTo>
                  <a:lnTo>
                    <a:pt x="98475" y="21704"/>
                  </a:lnTo>
                  <a:lnTo>
                    <a:pt x="98475" y="19240"/>
                  </a:lnTo>
                  <a:lnTo>
                    <a:pt x="100787" y="15595"/>
                  </a:lnTo>
                  <a:close/>
                </a:path>
                <a:path w="146050" h="39369">
                  <a:moveTo>
                    <a:pt x="103378" y="23444"/>
                  </a:moveTo>
                  <a:lnTo>
                    <a:pt x="102971" y="22669"/>
                  </a:lnTo>
                  <a:lnTo>
                    <a:pt x="102704" y="22085"/>
                  </a:lnTo>
                  <a:lnTo>
                    <a:pt x="102336" y="21005"/>
                  </a:lnTo>
                  <a:lnTo>
                    <a:pt x="102222" y="20269"/>
                  </a:lnTo>
                  <a:lnTo>
                    <a:pt x="102222" y="18669"/>
                  </a:lnTo>
                  <a:lnTo>
                    <a:pt x="102323" y="17970"/>
                  </a:lnTo>
                  <a:lnTo>
                    <a:pt x="102654" y="16954"/>
                  </a:lnTo>
                  <a:lnTo>
                    <a:pt x="102933" y="16332"/>
                  </a:lnTo>
                  <a:lnTo>
                    <a:pt x="103365" y="15494"/>
                  </a:lnTo>
                  <a:lnTo>
                    <a:pt x="102844" y="15494"/>
                  </a:lnTo>
                  <a:lnTo>
                    <a:pt x="102336" y="16294"/>
                  </a:lnTo>
                  <a:lnTo>
                    <a:pt x="101993" y="16916"/>
                  </a:lnTo>
                  <a:lnTo>
                    <a:pt x="101561" y="17957"/>
                  </a:lnTo>
                  <a:lnTo>
                    <a:pt x="101434" y="18694"/>
                  </a:lnTo>
                  <a:lnTo>
                    <a:pt x="101447" y="19964"/>
                  </a:lnTo>
                  <a:lnTo>
                    <a:pt x="102870" y="23444"/>
                  </a:lnTo>
                  <a:lnTo>
                    <a:pt x="103378" y="23444"/>
                  </a:lnTo>
                  <a:close/>
                </a:path>
                <a:path w="146050" h="39369">
                  <a:moveTo>
                    <a:pt x="104673" y="3644"/>
                  </a:moveTo>
                  <a:lnTo>
                    <a:pt x="104406" y="3352"/>
                  </a:lnTo>
                  <a:lnTo>
                    <a:pt x="104216" y="3175"/>
                  </a:lnTo>
                  <a:lnTo>
                    <a:pt x="103987" y="3035"/>
                  </a:lnTo>
                  <a:lnTo>
                    <a:pt x="103962" y="3949"/>
                  </a:lnTo>
                  <a:lnTo>
                    <a:pt x="103886" y="4876"/>
                  </a:lnTo>
                  <a:lnTo>
                    <a:pt x="103543" y="5359"/>
                  </a:lnTo>
                  <a:lnTo>
                    <a:pt x="103174" y="5499"/>
                  </a:lnTo>
                  <a:lnTo>
                    <a:pt x="100888" y="5499"/>
                  </a:lnTo>
                  <a:lnTo>
                    <a:pt x="100888" y="3352"/>
                  </a:lnTo>
                  <a:lnTo>
                    <a:pt x="102882" y="3352"/>
                  </a:lnTo>
                  <a:lnTo>
                    <a:pt x="103149" y="3403"/>
                  </a:lnTo>
                  <a:lnTo>
                    <a:pt x="103759" y="3644"/>
                  </a:lnTo>
                  <a:lnTo>
                    <a:pt x="103962" y="3949"/>
                  </a:lnTo>
                  <a:lnTo>
                    <a:pt x="103962" y="3035"/>
                  </a:lnTo>
                  <a:lnTo>
                    <a:pt x="103670" y="2921"/>
                  </a:lnTo>
                  <a:lnTo>
                    <a:pt x="103886" y="2806"/>
                  </a:lnTo>
                  <a:lnTo>
                    <a:pt x="104063" y="2679"/>
                  </a:lnTo>
                  <a:lnTo>
                    <a:pt x="104317" y="2387"/>
                  </a:lnTo>
                  <a:lnTo>
                    <a:pt x="104406" y="990"/>
                  </a:lnTo>
                  <a:lnTo>
                    <a:pt x="104254" y="787"/>
                  </a:lnTo>
                  <a:lnTo>
                    <a:pt x="103924" y="317"/>
                  </a:lnTo>
                  <a:lnTo>
                    <a:pt x="103644" y="203"/>
                  </a:lnTo>
                  <a:lnTo>
                    <a:pt x="103644" y="1282"/>
                  </a:lnTo>
                  <a:lnTo>
                    <a:pt x="103555" y="2311"/>
                  </a:lnTo>
                  <a:lnTo>
                    <a:pt x="103009" y="2628"/>
                  </a:lnTo>
                  <a:lnTo>
                    <a:pt x="102743" y="2679"/>
                  </a:lnTo>
                  <a:lnTo>
                    <a:pt x="100888" y="2679"/>
                  </a:lnTo>
                  <a:lnTo>
                    <a:pt x="100888" y="787"/>
                  </a:lnTo>
                  <a:lnTo>
                    <a:pt x="102717" y="787"/>
                  </a:lnTo>
                  <a:lnTo>
                    <a:pt x="102997" y="825"/>
                  </a:lnTo>
                  <a:lnTo>
                    <a:pt x="103505" y="1041"/>
                  </a:lnTo>
                  <a:lnTo>
                    <a:pt x="103644" y="1282"/>
                  </a:lnTo>
                  <a:lnTo>
                    <a:pt x="103644" y="203"/>
                  </a:lnTo>
                  <a:lnTo>
                    <a:pt x="103416" y="101"/>
                  </a:lnTo>
                  <a:lnTo>
                    <a:pt x="100076" y="101"/>
                  </a:lnTo>
                  <a:lnTo>
                    <a:pt x="100076" y="6210"/>
                  </a:lnTo>
                  <a:lnTo>
                    <a:pt x="103466" y="6210"/>
                  </a:lnTo>
                  <a:lnTo>
                    <a:pt x="104051" y="5969"/>
                  </a:lnTo>
                  <a:lnTo>
                    <a:pt x="104419" y="5499"/>
                  </a:lnTo>
                  <a:lnTo>
                    <a:pt x="104660" y="5168"/>
                  </a:lnTo>
                  <a:lnTo>
                    <a:pt x="104673" y="3644"/>
                  </a:lnTo>
                  <a:close/>
                </a:path>
                <a:path w="146050" h="39369">
                  <a:moveTo>
                    <a:pt x="106553" y="34632"/>
                  </a:moveTo>
                  <a:lnTo>
                    <a:pt x="106286" y="34340"/>
                  </a:lnTo>
                  <a:lnTo>
                    <a:pt x="106108" y="34163"/>
                  </a:lnTo>
                  <a:lnTo>
                    <a:pt x="105867" y="34023"/>
                  </a:lnTo>
                  <a:lnTo>
                    <a:pt x="105841" y="34937"/>
                  </a:lnTo>
                  <a:lnTo>
                    <a:pt x="105778" y="35864"/>
                  </a:lnTo>
                  <a:lnTo>
                    <a:pt x="105422" y="36347"/>
                  </a:lnTo>
                  <a:lnTo>
                    <a:pt x="105067" y="36487"/>
                  </a:lnTo>
                  <a:lnTo>
                    <a:pt x="102768" y="36487"/>
                  </a:lnTo>
                  <a:lnTo>
                    <a:pt x="102768" y="34340"/>
                  </a:lnTo>
                  <a:lnTo>
                    <a:pt x="104762" y="34340"/>
                  </a:lnTo>
                  <a:lnTo>
                    <a:pt x="105041" y="34391"/>
                  </a:lnTo>
                  <a:lnTo>
                    <a:pt x="105651" y="34632"/>
                  </a:lnTo>
                  <a:lnTo>
                    <a:pt x="105841" y="34937"/>
                  </a:lnTo>
                  <a:lnTo>
                    <a:pt x="105841" y="34023"/>
                  </a:lnTo>
                  <a:lnTo>
                    <a:pt x="105562" y="33909"/>
                  </a:lnTo>
                  <a:lnTo>
                    <a:pt x="105765" y="33794"/>
                  </a:lnTo>
                  <a:lnTo>
                    <a:pt x="105943" y="33667"/>
                  </a:lnTo>
                  <a:lnTo>
                    <a:pt x="106210" y="33375"/>
                  </a:lnTo>
                  <a:lnTo>
                    <a:pt x="106286" y="31978"/>
                  </a:lnTo>
                  <a:lnTo>
                    <a:pt x="106146" y="31775"/>
                  </a:lnTo>
                  <a:lnTo>
                    <a:pt x="105803" y="31305"/>
                  </a:lnTo>
                  <a:lnTo>
                    <a:pt x="105537" y="31203"/>
                  </a:lnTo>
                  <a:lnTo>
                    <a:pt x="105537" y="32270"/>
                  </a:lnTo>
                  <a:lnTo>
                    <a:pt x="105435" y="33299"/>
                  </a:lnTo>
                  <a:lnTo>
                    <a:pt x="104902" y="33629"/>
                  </a:lnTo>
                  <a:lnTo>
                    <a:pt x="104622" y="33667"/>
                  </a:lnTo>
                  <a:lnTo>
                    <a:pt x="102768" y="33667"/>
                  </a:lnTo>
                  <a:lnTo>
                    <a:pt x="102768" y="31775"/>
                  </a:lnTo>
                  <a:lnTo>
                    <a:pt x="104609" y="31775"/>
                  </a:lnTo>
                  <a:lnTo>
                    <a:pt x="104876" y="31813"/>
                  </a:lnTo>
                  <a:lnTo>
                    <a:pt x="105384" y="32029"/>
                  </a:lnTo>
                  <a:lnTo>
                    <a:pt x="105537" y="32270"/>
                  </a:lnTo>
                  <a:lnTo>
                    <a:pt x="105537" y="31203"/>
                  </a:lnTo>
                  <a:lnTo>
                    <a:pt x="105295" y="31089"/>
                  </a:lnTo>
                  <a:lnTo>
                    <a:pt x="101955" y="31089"/>
                  </a:lnTo>
                  <a:lnTo>
                    <a:pt x="101955" y="37198"/>
                  </a:lnTo>
                  <a:lnTo>
                    <a:pt x="105346" y="37198"/>
                  </a:lnTo>
                  <a:lnTo>
                    <a:pt x="105930" y="36957"/>
                  </a:lnTo>
                  <a:lnTo>
                    <a:pt x="106299" y="36487"/>
                  </a:lnTo>
                  <a:lnTo>
                    <a:pt x="106553" y="36169"/>
                  </a:lnTo>
                  <a:lnTo>
                    <a:pt x="106553" y="34632"/>
                  </a:lnTo>
                  <a:close/>
                </a:path>
                <a:path w="146050" h="39369">
                  <a:moveTo>
                    <a:pt x="106794" y="101"/>
                  </a:moveTo>
                  <a:lnTo>
                    <a:pt x="105968" y="101"/>
                  </a:lnTo>
                  <a:lnTo>
                    <a:pt x="105968" y="6210"/>
                  </a:lnTo>
                  <a:lnTo>
                    <a:pt x="106794" y="6210"/>
                  </a:lnTo>
                  <a:lnTo>
                    <a:pt x="106794" y="101"/>
                  </a:lnTo>
                  <a:close/>
                </a:path>
                <a:path w="146050" h="39369">
                  <a:moveTo>
                    <a:pt x="108051" y="19583"/>
                  </a:moveTo>
                  <a:lnTo>
                    <a:pt x="107962" y="19278"/>
                  </a:lnTo>
                  <a:lnTo>
                    <a:pt x="107619" y="18796"/>
                  </a:lnTo>
                  <a:lnTo>
                    <a:pt x="107365" y="18630"/>
                  </a:lnTo>
                  <a:lnTo>
                    <a:pt x="107048" y="18542"/>
                  </a:lnTo>
                  <a:lnTo>
                    <a:pt x="107251" y="18453"/>
                  </a:lnTo>
                  <a:lnTo>
                    <a:pt x="107403" y="18351"/>
                  </a:lnTo>
                  <a:lnTo>
                    <a:pt x="107721" y="17983"/>
                  </a:lnTo>
                  <a:lnTo>
                    <a:pt x="107823" y="17678"/>
                  </a:lnTo>
                  <a:lnTo>
                    <a:pt x="107823" y="16802"/>
                  </a:lnTo>
                  <a:lnTo>
                    <a:pt x="107657" y="16408"/>
                  </a:lnTo>
                  <a:lnTo>
                    <a:pt x="106997" y="15862"/>
                  </a:lnTo>
                  <a:lnTo>
                    <a:pt x="106527" y="15735"/>
                  </a:lnTo>
                  <a:lnTo>
                    <a:pt x="105143" y="15735"/>
                  </a:lnTo>
                  <a:lnTo>
                    <a:pt x="104609" y="16014"/>
                  </a:lnTo>
                  <a:lnTo>
                    <a:pt x="104127" y="16878"/>
                  </a:lnTo>
                  <a:lnTo>
                    <a:pt x="104038" y="17259"/>
                  </a:lnTo>
                  <a:lnTo>
                    <a:pt x="104038" y="17703"/>
                  </a:lnTo>
                  <a:lnTo>
                    <a:pt x="104775" y="17703"/>
                  </a:lnTo>
                  <a:lnTo>
                    <a:pt x="104800" y="17360"/>
                  </a:lnTo>
                  <a:lnTo>
                    <a:pt x="104851" y="17106"/>
                  </a:lnTo>
                  <a:lnTo>
                    <a:pt x="105143" y="16586"/>
                  </a:lnTo>
                  <a:lnTo>
                    <a:pt x="105498" y="16421"/>
                  </a:lnTo>
                  <a:lnTo>
                    <a:pt x="106273" y="16421"/>
                  </a:lnTo>
                  <a:lnTo>
                    <a:pt x="106514" y="16497"/>
                  </a:lnTo>
                  <a:lnTo>
                    <a:pt x="106946" y="16814"/>
                  </a:lnTo>
                  <a:lnTo>
                    <a:pt x="107048" y="17043"/>
                  </a:lnTo>
                  <a:lnTo>
                    <a:pt x="107048" y="17741"/>
                  </a:lnTo>
                  <a:lnTo>
                    <a:pt x="106883" y="18021"/>
                  </a:lnTo>
                  <a:lnTo>
                    <a:pt x="106387" y="18262"/>
                  </a:lnTo>
                  <a:lnTo>
                    <a:pt x="106159" y="18313"/>
                  </a:lnTo>
                  <a:lnTo>
                    <a:pt x="105879" y="18313"/>
                  </a:lnTo>
                  <a:lnTo>
                    <a:pt x="105511" y="18288"/>
                  </a:lnTo>
                  <a:lnTo>
                    <a:pt x="105511" y="18948"/>
                  </a:lnTo>
                  <a:lnTo>
                    <a:pt x="106273" y="18948"/>
                  </a:lnTo>
                  <a:lnTo>
                    <a:pt x="106616" y="19024"/>
                  </a:lnTo>
                  <a:lnTo>
                    <a:pt x="107124" y="19354"/>
                  </a:lnTo>
                  <a:lnTo>
                    <a:pt x="107251" y="19646"/>
                  </a:lnTo>
                  <a:lnTo>
                    <a:pt x="107251" y="20383"/>
                  </a:lnTo>
                  <a:lnTo>
                    <a:pt x="107124" y="20650"/>
                  </a:lnTo>
                  <a:lnTo>
                    <a:pt x="106654" y="21082"/>
                  </a:lnTo>
                  <a:lnTo>
                    <a:pt x="106337" y="21183"/>
                  </a:lnTo>
                  <a:lnTo>
                    <a:pt x="105435" y="21183"/>
                  </a:lnTo>
                  <a:lnTo>
                    <a:pt x="105079" y="21031"/>
                  </a:lnTo>
                  <a:lnTo>
                    <a:pt x="104775" y="20535"/>
                  </a:lnTo>
                  <a:lnTo>
                    <a:pt x="104698" y="20256"/>
                  </a:lnTo>
                  <a:lnTo>
                    <a:pt x="104673" y="19875"/>
                  </a:lnTo>
                  <a:lnTo>
                    <a:pt x="103886" y="19875"/>
                  </a:lnTo>
                  <a:lnTo>
                    <a:pt x="103886" y="20421"/>
                  </a:lnTo>
                  <a:lnTo>
                    <a:pt x="104051" y="20891"/>
                  </a:lnTo>
                  <a:lnTo>
                    <a:pt x="104368" y="21285"/>
                  </a:lnTo>
                  <a:lnTo>
                    <a:pt x="104686" y="21666"/>
                  </a:lnTo>
                  <a:lnTo>
                    <a:pt x="105194" y="21856"/>
                  </a:lnTo>
                  <a:lnTo>
                    <a:pt x="106591" y="21856"/>
                  </a:lnTo>
                  <a:lnTo>
                    <a:pt x="107111" y="21691"/>
                  </a:lnTo>
                  <a:lnTo>
                    <a:pt x="107861" y="20967"/>
                  </a:lnTo>
                  <a:lnTo>
                    <a:pt x="108051" y="20510"/>
                  </a:lnTo>
                  <a:lnTo>
                    <a:pt x="108051" y="19583"/>
                  </a:lnTo>
                  <a:close/>
                </a:path>
                <a:path w="146050" h="39369">
                  <a:moveTo>
                    <a:pt x="108686" y="31089"/>
                  </a:moveTo>
                  <a:lnTo>
                    <a:pt x="107848" y="31089"/>
                  </a:lnTo>
                  <a:lnTo>
                    <a:pt x="107848" y="37198"/>
                  </a:lnTo>
                  <a:lnTo>
                    <a:pt x="108686" y="37198"/>
                  </a:lnTo>
                  <a:lnTo>
                    <a:pt x="108686" y="31089"/>
                  </a:lnTo>
                  <a:close/>
                </a:path>
                <a:path w="146050" h="39369">
                  <a:moveTo>
                    <a:pt x="112814" y="17056"/>
                  </a:moveTo>
                  <a:lnTo>
                    <a:pt x="112649" y="16637"/>
                  </a:lnTo>
                  <a:lnTo>
                    <a:pt x="112026" y="15900"/>
                  </a:lnTo>
                  <a:lnTo>
                    <a:pt x="111531" y="15722"/>
                  </a:lnTo>
                  <a:lnTo>
                    <a:pt x="110020" y="15722"/>
                  </a:lnTo>
                  <a:lnTo>
                    <a:pt x="109448" y="16014"/>
                  </a:lnTo>
                  <a:lnTo>
                    <a:pt x="108940" y="16916"/>
                  </a:lnTo>
                  <a:lnTo>
                    <a:pt x="108851" y="17335"/>
                  </a:lnTo>
                  <a:lnTo>
                    <a:pt x="108839" y="17856"/>
                  </a:lnTo>
                  <a:lnTo>
                    <a:pt x="109601" y="17856"/>
                  </a:lnTo>
                  <a:lnTo>
                    <a:pt x="109613" y="17487"/>
                  </a:lnTo>
                  <a:lnTo>
                    <a:pt x="109664" y="17208"/>
                  </a:lnTo>
                  <a:lnTo>
                    <a:pt x="109969" y="16598"/>
                  </a:lnTo>
                  <a:lnTo>
                    <a:pt x="110324" y="16408"/>
                  </a:lnTo>
                  <a:lnTo>
                    <a:pt x="111188" y="16408"/>
                  </a:lnTo>
                  <a:lnTo>
                    <a:pt x="111467" y="16510"/>
                  </a:lnTo>
                  <a:lnTo>
                    <a:pt x="111874" y="16916"/>
                  </a:lnTo>
                  <a:lnTo>
                    <a:pt x="111975" y="17195"/>
                  </a:lnTo>
                  <a:lnTo>
                    <a:pt x="111975" y="17843"/>
                  </a:lnTo>
                  <a:lnTo>
                    <a:pt x="111874" y="18110"/>
                  </a:lnTo>
                  <a:lnTo>
                    <a:pt x="111506" y="18478"/>
                  </a:lnTo>
                  <a:lnTo>
                    <a:pt x="111239" y="18656"/>
                  </a:lnTo>
                  <a:lnTo>
                    <a:pt x="109562" y="19634"/>
                  </a:lnTo>
                  <a:lnTo>
                    <a:pt x="109194" y="19989"/>
                  </a:lnTo>
                  <a:lnTo>
                    <a:pt x="109016" y="20358"/>
                  </a:lnTo>
                  <a:lnTo>
                    <a:pt x="108826" y="20739"/>
                  </a:lnTo>
                  <a:lnTo>
                    <a:pt x="108724" y="21196"/>
                  </a:lnTo>
                  <a:lnTo>
                    <a:pt x="108686" y="21704"/>
                  </a:lnTo>
                  <a:lnTo>
                    <a:pt x="112776" y="21704"/>
                  </a:lnTo>
                  <a:lnTo>
                    <a:pt x="112776" y="20993"/>
                  </a:lnTo>
                  <a:lnTo>
                    <a:pt x="109524" y="20993"/>
                  </a:lnTo>
                  <a:lnTo>
                    <a:pt x="109601" y="20701"/>
                  </a:lnTo>
                  <a:lnTo>
                    <a:pt x="109778" y="20434"/>
                  </a:lnTo>
                  <a:lnTo>
                    <a:pt x="110210" y="20053"/>
                  </a:lnTo>
                  <a:lnTo>
                    <a:pt x="110426" y="19913"/>
                  </a:lnTo>
                  <a:lnTo>
                    <a:pt x="111772" y="19164"/>
                  </a:lnTo>
                  <a:lnTo>
                    <a:pt x="112115" y="18923"/>
                  </a:lnTo>
                  <a:lnTo>
                    <a:pt x="112649" y="18389"/>
                  </a:lnTo>
                  <a:lnTo>
                    <a:pt x="112814" y="17983"/>
                  </a:lnTo>
                  <a:lnTo>
                    <a:pt x="112814" y="17056"/>
                  </a:lnTo>
                  <a:close/>
                </a:path>
                <a:path w="146050" h="39369">
                  <a:moveTo>
                    <a:pt x="113004" y="101"/>
                  </a:moveTo>
                  <a:lnTo>
                    <a:pt x="112217" y="101"/>
                  </a:lnTo>
                  <a:lnTo>
                    <a:pt x="112217" y="5054"/>
                  </a:lnTo>
                  <a:lnTo>
                    <a:pt x="109131" y="101"/>
                  </a:lnTo>
                  <a:lnTo>
                    <a:pt x="108153" y="101"/>
                  </a:lnTo>
                  <a:lnTo>
                    <a:pt x="108153" y="6210"/>
                  </a:lnTo>
                  <a:lnTo>
                    <a:pt x="108940" y="6210"/>
                  </a:lnTo>
                  <a:lnTo>
                    <a:pt x="108940" y="1257"/>
                  </a:lnTo>
                  <a:lnTo>
                    <a:pt x="112077" y="6210"/>
                  </a:lnTo>
                  <a:lnTo>
                    <a:pt x="113004" y="6210"/>
                  </a:lnTo>
                  <a:lnTo>
                    <a:pt x="113004" y="101"/>
                  </a:lnTo>
                  <a:close/>
                </a:path>
                <a:path w="146050" h="39369">
                  <a:moveTo>
                    <a:pt x="114884" y="31089"/>
                  </a:moveTo>
                  <a:lnTo>
                    <a:pt x="114096" y="31089"/>
                  </a:lnTo>
                  <a:lnTo>
                    <a:pt x="114096" y="36042"/>
                  </a:lnTo>
                  <a:lnTo>
                    <a:pt x="111010" y="31089"/>
                  </a:lnTo>
                  <a:lnTo>
                    <a:pt x="110032" y="31089"/>
                  </a:lnTo>
                  <a:lnTo>
                    <a:pt x="110032" y="37198"/>
                  </a:lnTo>
                  <a:lnTo>
                    <a:pt x="110820" y="37198"/>
                  </a:lnTo>
                  <a:lnTo>
                    <a:pt x="110820" y="32245"/>
                  </a:lnTo>
                  <a:lnTo>
                    <a:pt x="113957" y="37198"/>
                  </a:lnTo>
                  <a:lnTo>
                    <a:pt x="114884" y="37198"/>
                  </a:lnTo>
                  <a:lnTo>
                    <a:pt x="114884" y="31089"/>
                  </a:lnTo>
                  <a:close/>
                </a:path>
                <a:path w="146050" h="39369">
                  <a:moveTo>
                    <a:pt x="115392" y="19100"/>
                  </a:moveTo>
                  <a:lnTo>
                    <a:pt x="113944" y="15494"/>
                  </a:lnTo>
                  <a:lnTo>
                    <a:pt x="113449" y="15494"/>
                  </a:lnTo>
                  <a:lnTo>
                    <a:pt x="113855" y="16268"/>
                  </a:lnTo>
                  <a:lnTo>
                    <a:pt x="114134" y="16852"/>
                  </a:lnTo>
                  <a:lnTo>
                    <a:pt x="114490" y="17932"/>
                  </a:lnTo>
                  <a:lnTo>
                    <a:pt x="114604" y="18669"/>
                  </a:lnTo>
                  <a:lnTo>
                    <a:pt x="114604" y="20269"/>
                  </a:lnTo>
                  <a:lnTo>
                    <a:pt x="114503" y="20967"/>
                  </a:lnTo>
                  <a:lnTo>
                    <a:pt x="114185" y="21958"/>
                  </a:lnTo>
                  <a:lnTo>
                    <a:pt x="113906" y="22580"/>
                  </a:lnTo>
                  <a:lnTo>
                    <a:pt x="113461" y="23444"/>
                  </a:lnTo>
                  <a:lnTo>
                    <a:pt x="113982" y="23444"/>
                  </a:lnTo>
                  <a:lnTo>
                    <a:pt x="114490" y="22631"/>
                  </a:lnTo>
                  <a:lnTo>
                    <a:pt x="114833" y="22034"/>
                  </a:lnTo>
                  <a:lnTo>
                    <a:pt x="115265" y="20967"/>
                  </a:lnTo>
                  <a:lnTo>
                    <a:pt x="115392" y="20243"/>
                  </a:lnTo>
                  <a:lnTo>
                    <a:pt x="115392" y="19100"/>
                  </a:lnTo>
                  <a:close/>
                </a:path>
                <a:path w="146050" h="39369">
                  <a:moveTo>
                    <a:pt x="119227" y="6210"/>
                  </a:moveTo>
                  <a:lnTo>
                    <a:pt x="118567" y="4381"/>
                  </a:lnTo>
                  <a:lnTo>
                    <a:pt x="118325" y="3708"/>
                  </a:lnTo>
                  <a:lnTo>
                    <a:pt x="117436" y="1257"/>
                  </a:lnTo>
                  <a:lnTo>
                    <a:pt x="117436" y="3708"/>
                  </a:lnTo>
                  <a:lnTo>
                    <a:pt x="115531" y="3708"/>
                  </a:lnTo>
                  <a:lnTo>
                    <a:pt x="116509" y="1003"/>
                  </a:lnTo>
                  <a:lnTo>
                    <a:pt x="117436" y="3708"/>
                  </a:lnTo>
                  <a:lnTo>
                    <a:pt x="117436" y="1257"/>
                  </a:lnTo>
                  <a:lnTo>
                    <a:pt x="117348" y="1003"/>
                  </a:lnTo>
                  <a:lnTo>
                    <a:pt x="117017" y="101"/>
                  </a:lnTo>
                  <a:lnTo>
                    <a:pt x="116078" y="101"/>
                  </a:lnTo>
                  <a:lnTo>
                    <a:pt x="113779" y="6210"/>
                  </a:lnTo>
                  <a:lnTo>
                    <a:pt x="114630" y="6210"/>
                  </a:lnTo>
                  <a:lnTo>
                    <a:pt x="115290" y="4381"/>
                  </a:lnTo>
                  <a:lnTo>
                    <a:pt x="117703" y="4381"/>
                  </a:lnTo>
                  <a:lnTo>
                    <a:pt x="118325" y="6210"/>
                  </a:lnTo>
                  <a:lnTo>
                    <a:pt x="119227" y="6210"/>
                  </a:lnTo>
                  <a:close/>
                </a:path>
                <a:path w="146050" h="39369">
                  <a:moveTo>
                    <a:pt x="121119" y="37198"/>
                  </a:moveTo>
                  <a:lnTo>
                    <a:pt x="120446" y="35369"/>
                  </a:lnTo>
                  <a:lnTo>
                    <a:pt x="120205" y="34696"/>
                  </a:lnTo>
                  <a:lnTo>
                    <a:pt x="119316" y="32245"/>
                  </a:lnTo>
                  <a:lnTo>
                    <a:pt x="119316" y="34696"/>
                  </a:lnTo>
                  <a:lnTo>
                    <a:pt x="117411" y="34696"/>
                  </a:lnTo>
                  <a:lnTo>
                    <a:pt x="118402" y="31991"/>
                  </a:lnTo>
                  <a:lnTo>
                    <a:pt x="119316" y="34696"/>
                  </a:lnTo>
                  <a:lnTo>
                    <a:pt x="119316" y="32245"/>
                  </a:lnTo>
                  <a:lnTo>
                    <a:pt x="119227" y="31991"/>
                  </a:lnTo>
                  <a:lnTo>
                    <a:pt x="118897" y="31089"/>
                  </a:lnTo>
                  <a:lnTo>
                    <a:pt x="117957" y="31089"/>
                  </a:lnTo>
                  <a:lnTo>
                    <a:pt x="115658" y="37198"/>
                  </a:lnTo>
                  <a:lnTo>
                    <a:pt x="116509" y="37198"/>
                  </a:lnTo>
                  <a:lnTo>
                    <a:pt x="117170" y="35369"/>
                  </a:lnTo>
                  <a:lnTo>
                    <a:pt x="119595" y="35369"/>
                  </a:lnTo>
                  <a:lnTo>
                    <a:pt x="120205" y="37198"/>
                  </a:lnTo>
                  <a:lnTo>
                    <a:pt x="121119" y="37198"/>
                  </a:lnTo>
                  <a:close/>
                </a:path>
                <a:path w="146050" h="39369">
                  <a:moveTo>
                    <a:pt x="125158" y="6070"/>
                  </a:moveTo>
                  <a:lnTo>
                    <a:pt x="125031" y="6019"/>
                  </a:lnTo>
                  <a:lnTo>
                    <a:pt x="124841" y="5410"/>
                  </a:lnTo>
                  <a:lnTo>
                    <a:pt x="124726" y="3746"/>
                  </a:lnTo>
                  <a:lnTo>
                    <a:pt x="124612" y="3594"/>
                  </a:lnTo>
                  <a:lnTo>
                    <a:pt x="124485" y="3429"/>
                  </a:lnTo>
                  <a:lnTo>
                    <a:pt x="124307" y="3302"/>
                  </a:lnTo>
                  <a:lnTo>
                    <a:pt x="124066" y="3200"/>
                  </a:lnTo>
                  <a:lnTo>
                    <a:pt x="124345" y="3060"/>
                  </a:lnTo>
                  <a:lnTo>
                    <a:pt x="124536" y="2895"/>
                  </a:lnTo>
                  <a:lnTo>
                    <a:pt x="124790" y="2514"/>
                  </a:lnTo>
                  <a:lnTo>
                    <a:pt x="124815" y="850"/>
                  </a:lnTo>
                  <a:lnTo>
                    <a:pt x="124650" y="558"/>
                  </a:lnTo>
                  <a:lnTo>
                    <a:pt x="124091" y="317"/>
                  </a:lnTo>
                  <a:lnTo>
                    <a:pt x="124091" y="1384"/>
                  </a:lnTo>
                  <a:lnTo>
                    <a:pt x="123977" y="2514"/>
                  </a:lnTo>
                  <a:lnTo>
                    <a:pt x="123520" y="2819"/>
                  </a:lnTo>
                  <a:lnTo>
                    <a:pt x="123215" y="2895"/>
                  </a:lnTo>
                  <a:lnTo>
                    <a:pt x="120916" y="2895"/>
                  </a:lnTo>
                  <a:lnTo>
                    <a:pt x="120916" y="812"/>
                  </a:lnTo>
                  <a:lnTo>
                    <a:pt x="123215" y="812"/>
                  </a:lnTo>
                  <a:lnTo>
                    <a:pt x="123444" y="850"/>
                  </a:lnTo>
                  <a:lnTo>
                    <a:pt x="123939" y="1092"/>
                  </a:lnTo>
                  <a:lnTo>
                    <a:pt x="124091" y="1384"/>
                  </a:lnTo>
                  <a:lnTo>
                    <a:pt x="124091" y="317"/>
                  </a:lnTo>
                  <a:lnTo>
                    <a:pt x="123774" y="165"/>
                  </a:lnTo>
                  <a:lnTo>
                    <a:pt x="123380" y="101"/>
                  </a:lnTo>
                  <a:lnTo>
                    <a:pt x="120091" y="101"/>
                  </a:lnTo>
                  <a:lnTo>
                    <a:pt x="120091" y="6210"/>
                  </a:lnTo>
                  <a:lnTo>
                    <a:pt x="120916" y="6210"/>
                  </a:lnTo>
                  <a:lnTo>
                    <a:pt x="120916" y="3594"/>
                  </a:lnTo>
                  <a:lnTo>
                    <a:pt x="123139" y="3594"/>
                  </a:lnTo>
                  <a:lnTo>
                    <a:pt x="123380" y="3632"/>
                  </a:lnTo>
                  <a:lnTo>
                    <a:pt x="123825" y="3835"/>
                  </a:lnTo>
                  <a:lnTo>
                    <a:pt x="123913" y="4000"/>
                  </a:lnTo>
                  <a:lnTo>
                    <a:pt x="124040" y="5410"/>
                  </a:lnTo>
                  <a:lnTo>
                    <a:pt x="124142" y="6210"/>
                  </a:lnTo>
                  <a:lnTo>
                    <a:pt x="125158" y="6210"/>
                  </a:lnTo>
                  <a:lnTo>
                    <a:pt x="125158" y="6070"/>
                  </a:lnTo>
                  <a:close/>
                </a:path>
                <a:path w="146050" h="39369">
                  <a:moveTo>
                    <a:pt x="127050" y="37058"/>
                  </a:moveTo>
                  <a:lnTo>
                    <a:pt x="126923" y="37007"/>
                  </a:lnTo>
                  <a:lnTo>
                    <a:pt x="126733" y="36398"/>
                  </a:lnTo>
                  <a:lnTo>
                    <a:pt x="126619" y="34734"/>
                  </a:lnTo>
                  <a:lnTo>
                    <a:pt x="126492" y="34582"/>
                  </a:lnTo>
                  <a:lnTo>
                    <a:pt x="126377" y="34417"/>
                  </a:lnTo>
                  <a:lnTo>
                    <a:pt x="126187" y="34290"/>
                  </a:lnTo>
                  <a:lnTo>
                    <a:pt x="125958" y="34201"/>
                  </a:lnTo>
                  <a:lnTo>
                    <a:pt x="126225" y="34061"/>
                  </a:lnTo>
                  <a:lnTo>
                    <a:pt x="126415" y="33883"/>
                  </a:lnTo>
                  <a:lnTo>
                    <a:pt x="126682" y="33502"/>
                  </a:lnTo>
                  <a:lnTo>
                    <a:pt x="126707" y="31838"/>
                  </a:lnTo>
                  <a:lnTo>
                    <a:pt x="126530" y="31546"/>
                  </a:lnTo>
                  <a:lnTo>
                    <a:pt x="125971" y="31305"/>
                  </a:lnTo>
                  <a:lnTo>
                    <a:pt x="125971" y="32385"/>
                  </a:lnTo>
                  <a:lnTo>
                    <a:pt x="125857" y="33502"/>
                  </a:lnTo>
                  <a:lnTo>
                    <a:pt x="125412" y="33807"/>
                  </a:lnTo>
                  <a:lnTo>
                    <a:pt x="125107" y="33883"/>
                  </a:lnTo>
                  <a:lnTo>
                    <a:pt x="122796" y="33883"/>
                  </a:lnTo>
                  <a:lnTo>
                    <a:pt x="122796" y="31800"/>
                  </a:lnTo>
                  <a:lnTo>
                    <a:pt x="125107" y="31800"/>
                  </a:lnTo>
                  <a:lnTo>
                    <a:pt x="125336" y="31838"/>
                  </a:lnTo>
                  <a:lnTo>
                    <a:pt x="125818" y="32080"/>
                  </a:lnTo>
                  <a:lnTo>
                    <a:pt x="125971" y="32385"/>
                  </a:lnTo>
                  <a:lnTo>
                    <a:pt x="125971" y="31305"/>
                  </a:lnTo>
                  <a:lnTo>
                    <a:pt x="125653" y="31153"/>
                  </a:lnTo>
                  <a:lnTo>
                    <a:pt x="125272" y="31089"/>
                  </a:lnTo>
                  <a:lnTo>
                    <a:pt x="121970" y="31089"/>
                  </a:lnTo>
                  <a:lnTo>
                    <a:pt x="121970" y="37198"/>
                  </a:lnTo>
                  <a:lnTo>
                    <a:pt x="122796" y="37198"/>
                  </a:lnTo>
                  <a:lnTo>
                    <a:pt x="122796" y="34582"/>
                  </a:lnTo>
                  <a:lnTo>
                    <a:pt x="125018" y="34582"/>
                  </a:lnTo>
                  <a:lnTo>
                    <a:pt x="125272" y="34620"/>
                  </a:lnTo>
                  <a:lnTo>
                    <a:pt x="125704" y="34823"/>
                  </a:lnTo>
                  <a:lnTo>
                    <a:pt x="125806" y="35001"/>
                  </a:lnTo>
                  <a:lnTo>
                    <a:pt x="125920" y="36398"/>
                  </a:lnTo>
                  <a:lnTo>
                    <a:pt x="126034" y="37198"/>
                  </a:lnTo>
                  <a:lnTo>
                    <a:pt x="127050" y="37198"/>
                  </a:lnTo>
                  <a:lnTo>
                    <a:pt x="127050" y="37058"/>
                  </a:lnTo>
                  <a:close/>
                </a:path>
                <a:path w="146050" h="39369">
                  <a:moveTo>
                    <a:pt x="131114" y="101"/>
                  </a:moveTo>
                  <a:lnTo>
                    <a:pt x="130149" y="101"/>
                  </a:lnTo>
                  <a:lnTo>
                    <a:pt x="128397" y="3035"/>
                  </a:lnTo>
                  <a:lnTo>
                    <a:pt x="126631" y="101"/>
                  </a:lnTo>
                  <a:lnTo>
                    <a:pt x="125666" y="101"/>
                  </a:lnTo>
                  <a:lnTo>
                    <a:pt x="127977" y="3746"/>
                  </a:lnTo>
                  <a:lnTo>
                    <a:pt x="127977" y="6210"/>
                  </a:lnTo>
                  <a:lnTo>
                    <a:pt x="128803" y="6210"/>
                  </a:lnTo>
                  <a:lnTo>
                    <a:pt x="128803" y="3746"/>
                  </a:lnTo>
                  <a:lnTo>
                    <a:pt x="131114" y="101"/>
                  </a:lnTo>
                  <a:close/>
                </a:path>
                <a:path w="146050" h="39369">
                  <a:moveTo>
                    <a:pt x="132994" y="31089"/>
                  </a:moveTo>
                  <a:lnTo>
                    <a:pt x="132029" y="31089"/>
                  </a:lnTo>
                  <a:lnTo>
                    <a:pt x="130276" y="34023"/>
                  </a:lnTo>
                  <a:lnTo>
                    <a:pt x="128524" y="31089"/>
                  </a:lnTo>
                  <a:lnTo>
                    <a:pt x="127558" y="31089"/>
                  </a:lnTo>
                  <a:lnTo>
                    <a:pt x="129857" y="34734"/>
                  </a:lnTo>
                  <a:lnTo>
                    <a:pt x="129857" y="37198"/>
                  </a:lnTo>
                  <a:lnTo>
                    <a:pt x="130695" y="37198"/>
                  </a:lnTo>
                  <a:lnTo>
                    <a:pt x="130695" y="34734"/>
                  </a:lnTo>
                  <a:lnTo>
                    <a:pt x="132994" y="31089"/>
                  </a:lnTo>
                  <a:close/>
                </a:path>
                <a:path w="146050" h="39369">
                  <a:moveTo>
                    <a:pt x="133718" y="7950"/>
                  </a:moveTo>
                  <a:lnTo>
                    <a:pt x="133299" y="7175"/>
                  </a:lnTo>
                  <a:lnTo>
                    <a:pt x="133032" y="6591"/>
                  </a:lnTo>
                  <a:lnTo>
                    <a:pt x="132664" y="5511"/>
                  </a:lnTo>
                  <a:lnTo>
                    <a:pt x="132549" y="4775"/>
                  </a:lnTo>
                  <a:lnTo>
                    <a:pt x="132549" y="3175"/>
                  </a:lnTo>
                  <a:lnTo>
                    <a:pt x="132651" y="2476"/>
                  </a:lnTo>
                  <a:lnTo>
                    <a:pt x="132981" y="1460"/>
                  </a:lnTo>
                  <a:lnTo>
                    <a:pt x="133261" y="850"/>
                  </a:lnTo>
                  <a:lnTo>
                    <a:pt x="133692" y="0"/>
                  </a:lnTo>
                  <a:lnTo>
                    <a:pt x="133184" y="0"/>
                  </a:lnTo>
                  <a:lnTo>
                    <a:pt x="132664" y="812"/>
                  </a:lnTo>
                  <a:lnTo>
                    <a:pt x="132321" y="1422"/>
                  </a:lnTo>
                  <a:lnTo>
                    <a:pt x="131902" y="2463"/>
                  </a:lnTo>
                  <a:lnTo>
                    <a:pt x="131775" y="3200"/>
                  </a:lnTo>
                  <a:lnTo>
                    <a:pt x="131775" y="4470"/>
                  </a:lnTo>
                  <a:lnTo>
                    <a:pt x="133210" y="7950"/>
                  </a:lnTo>
                  <a:lnTo>
                    <a:pt x="133718" y="7950"/>
                  </a:lnTo>
                  <a:close/>
                </a:path>
                <a:path w="146050" h="39369">
                  <a:moveTo>
                    <a:pt x="135597" y="38938"/>
                  </a:moveTo>
                  <a:lnTo>
                    <a:pt x="135191" y="38163"/>
                  </a:lnTo>
                  <a:lnTo>
                    <a:pt x="134912" y="37579"/>
                  </a:lnTo>
                  <a:lnTo>
                    <a:pt x="134556" y="36499"/>
                  </a:lnTo>
                  <a:lnTo>
                    <a:pt x="134442" y="35763"/>
                  </a:lnTo>
                  <a:lnTo>
                    <a:pt x="134442" y="34163"/>
                  </a:lnTo>
                  <a:lnTo>
                    <a:pt x="134531" y="33464"/>
                  </a:lnTo>
                  <a:lnTo>
                    <a:pt x="134874" y="32448"/>
                  </a:lnTo>
                  <a:lnTo>
                    <a:pt x="135153" y="31838"/>
                  </a:lnTo>
                  <a:lnTo>
                    <a:pt x="135585" y="30988"/>
                  </a:lnTo>
                  <a:lnTo>
                    <a:pt x="135064" y="30988"/>
                  </a:lnTo>
                  <a:lnTo>
                    <a:pt x="134543" y="31800"/>
                  </a:lnTo>
                  <a:lnTo>
                    <a:pt x="134200" y="32410"/>
                  </a:lnTo>
                  <a:lnTo>
                    <a:pt x="133781" y="33451"/>
                  </a:lnTo>
                  <a:lnTo>
                    <a:pt x="133654" y="34188"/>
                  </a:lnTo>
                  <a:lnTo>
                    <a:pt x="133667" y="35458"/>
                  </a:lnTo>
                  <a:lnTo>
                    <a:pt x="135089" y="38938"/>
                  </a:lnTo>
                  <a:lnTo>
                    <a:pt x="135597" y="38938"/>
                  </a:lnTo>
                  <a:close/>
                </a:path>
                <a:path w="146050" h="39369">
                  <a:moveTo>
                    <a:pt x="137033" y="279"/>
                  </a:moveTo>
                  <a:lnTo>
                    <a:pt x="136436" y="279"/>
                  </a:lnTo>
                  <a:lnTo>
                    <a:pt x="136334" y="736"/>
                  </a:lnTo>
                  <a:lnTo>
                    <a:pt x="136182" y="1028"/>
                  </a:lnTo>
                  <a:lnTo>
                    <a:pt x="135750" y="1282"/>
                  </a:lnTo>
                  <a:lnTo>
                    <a:pt x="135369" y="1358"/>
                  </a:lnTo>
                  <a:lnTo>
                    <a:pt x="134835" y="1422"/>
                  </a:lnTo>
                  <a:lnTo>
                    <a:pt x="134835" y="1993"/>
                  </a:lnTo>
                  <a:lnTo>
                    <a:pt x="136232" y="1993"/>
                  </a:lnTo>
                  <a:lnTo>
                    <a:pt x="136232" y="6210"/>
                  </a:lnTo>
                  <a:lnTo>
                    <a:pt x="137033" y="6210"/>
                  </a:lnTo>
                  <a:lnTo>
                    <a:pt x="137033" y="279"/>
                  </a:lnTo>
                  <a:close/>
                </a:path>
                <a:path w="146050" h="39369">
                  <a:moveTo>
                    <a:pt x="138912" y="31267"/>
                  </a:moveTo>
                  <a:lnTo>
                    <a:pt x="138328" y="31267"/>
                  </a:lnTo>
                  <a:lnTo>
                    <a:pt x="138226" y="31724"/>
                  </a:lnTo>
                  <a:lnTo>
                    <a:pt x="138061" y="32016"/>
                  </a:lnTo>
                  <a:lnTo>
                    <a:pt x="137642" y="32270"/>
                  </a:lnTo>
                  <a:lnTo>
                    <a:pt x="137261" y="32346"/>
                  </a:lnTo>
                  <a:lnTo>
                    <a:pt x="136715" y="32410"/>
                  </a:lnTo>
                  <a:lnTo>
                    <a:pt x="136715" y="32981"/>
                  </a:lnTo>
                  <a:lnTo>
                    <a:pt x="138112" y="32981"/>
                  </a:lnTo>
                  <a:lnTo>
                    <a:pt x="138112" y="37198"/>
                  </a:lnTo>
                  <a:lnTo>
                    <a:pt x="138912" y="37198"/>
                  </a:lnTo>
                  <a:lnTo>
                    <a:pt x="138912" y="31267"/>
                  </a:lnTo>
                  <a:close/>
                </a:path>
                <a:path w="146050" h="39369">
                  <a:moveTo>
                    <a:pt x="143217" y="4102"/>
                  </a:moveTo>
                  <a:lnTo>
                    <a:pt x="142328" y="4102"/>
                  </a:lnTo>
                  <a:lnTo>
                    <a:pt x="142328" y="1397"/>
                  </a:lnTo>
                  <a:lnTo>
                    <a:pt x="142328" y="241"/>
                  </a:lnTo>
                  <a:lnTo>
                    <a:pt x="141706" y="241"/>
                  </a:lnTo>
                  <a:lnTo>
                    <a:pt x="141579" y="419"/>
                  </a:lnTo>
                  <a:lnTo>
                    <a:pt x="141579" y="1397"/>
                  </a:lnTo>
                  <a:lnTo>
                    <a:pt x="141579" y="4102"/>
                  </a:lnTo>
                  <a:lnTo>
                    <a:pt x="139661" y="4102"/>
                  </a:lnTo>
                  <a:lnTo>
                    <a:pt x="141579" y="1397"/>
                  </a:lnTo>
                  <a:lnTo>
                    <a:pt x="141579" y="419"/>
                  </a:lnTo>
                  <a:lnTo>
                    <a:pt x="138976" y="4025"/>
                  </a:lnTo>
                  <a:lnTo>
                    <a:pt x="138976" y="4749"/>
                  </a:lnTo>
                  <a:lnTo>
                    <a:pt x="141592" y="4749"/>
                  </a:lnTo>
                  <a:lnTo>
                    <a:pt x="141592" y="6210"/>
                  </a:lnTo>
                  <a:lnTo>
                    <a:pt x="142328" y="6210"/>
                  </a:lnTo>
                  <a:lnTo>
                    <a:pt x="142328" y="4749"/>
                  </a:lnTo>
                  <a:lnTo>
                    <a:pt x="143217" y="4749"/>
                  </a:lnTo>
                  <a:lnTo>
                    <a:pt x="143217" y="4102"/>
                  </a:lnTo>
                  <a:close/>
                </a:path>
                <a:path w="146050" h="39369">
                  <a:moveTo>
                    <a:pt x="145719" y="3606"/>
                  </a:moveTo>
                  <a:lnTo>
                    <a:pt x="144284" y="0"/>
                  </a:lnTo>
                  <a:lnTo>
                    <a:pt x="143776" y="0"/>
                  </a:lnTo>
                  <a:lnTo>
                    <a:pt x="144183" y="774"/>
                  </a:lnTo>
                  <a:lnTo>
                    <a:pt x="144462" y="1358"/>
                  </a:lnTo>
                  <a:lnTo>
                    <a:pt x="144830" y="2438"/>
                  </a:lnTo>
                  <a:lnTo>
                    <a:pt x="144932" y="3175"/>
                  </a:lnTo>
                  <a:lnTo>
                    <a:pt x="144932" y="4775"/>
                  </a:lnTo>
                  <a:lnTo>
                    <a:pt x="144830" y="5473"/>
                  </a:lnTo>
                  <a:lnTo>
                    <a:pt x="144513" y="6464"/>
                  </a:lnTo>
                  <a:lnTo>
                    <a:pt x="144233" y="7086"/>
                  </a:lnTo>
                  <a:lnTo>
                    <a:pt x="143789" y="7950"/>
                  </a:lnTo>
                  <a:lnTo>
                    <a:pt x="144310" y="7950"/>
                  </a:lnTo>
                  <a:lnTo>
                    <a:pt x="144830" y="7150"/>
                  </a:lnTo>
                  <a:lnTo>
                    <a:pt x="145173" y="6540"/>
                  </a:lnTo>
                  <a:lnTo>
                    <a:pt x="145592" y="5473"/>
                  </a:lnTo>
                  <a:lnTo>
                    <a:pt x="145719" y="4749"/>
                  </a:lnTo>
                  <a:lnTo>
                    <a:pt x="145719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61966" y="1649818"/>
              <a:ext cx="147955" cy="38735"/>
            </a:xfrm>
            <a:custGeom>
              <a:avLst/>
              <a:gdLst/>
              <a:ahLst/>
              <a:cxnLst/>
              <a:rect l="l" t="t" r="r" b="b"/>
              <a:pathLst>
                <a:path w="147954" h="38735">
                  <a:moveTo>
                    <a:pt x="3581" y="32740"/>
                  </a:moveTo>
                  <a:lnTo>
                    <a:pt x="2832" y="32740"/>
                  </a:lnTo>
                  <a:lnTo>
                    <a:pt x="2832" y="35369"/>
                  </a:lnTo>
                  <a:lnTo>
                    <a:pt x="2781" y="35712"/>
                  </a:lnTo>
                  <a:lnTo>
                    <a:pt x="2489" y="36423"/>
                  </a:lnTo>
                  <a:lnTo>
                    <a:pt x="2133" y="36664"/>
                  </a:lnTo>
                  <a:lnTo>
                    <a:pt x="1257" y="36664"/>
                  </a:lnTo>
                  <a:lnTo>
                    <a:pt x="1003" y="36525"/>
                  </a:lnTo>
                  <a:lnTo>
                    <a:pt x="800" y="36118"/>
                  </a:lnTo>
                  <a:lnTo>
                    <a:pt x="762" y="35928"/>
                  </a:lnTo>
                  <a:lnTo>
                    <a:pt x="762" y="32740"/>
                  </a:lnTo>
                  <a:lnTo>
                    <a:pt x="0" y="32740"/>
                  </a:lnTo>
                  <a:lnTo>
                    <a:pt x="0" y="36156"/>
                  </a:lnTo>
                  <a:lnTo>
                    <a:pt x="63" y="36461"/>
                  </a:lnTo>
                  <a:lnTo>
                    <a:pt x="419" y="37109"/>
                  </a:lnTo>
                  <a:lnTo>
                    <a:pt x="850" y="37325"/>
                  </a:lnTo>
                  <a:lnTo>
                    <a:pt x="1892" y="37325"/>
                  </a:lnTo>
                  <a:lnTo>
                    <a:pt x="2235" y="37211"/>
                  </a:lnTo>
                  <a:lnTo>
                    <a:pt x="2667" y="36855"/>
                  </a:lnTo>
                  <a:lnTo>
                    <a:pt x="2794" y="36715"/>
                  </a:lnTo>
                  <a:lnTo>
                    <a:pt x="2882" y="36550"/>
                  </a:lnTo>
                  <a:lnTo>
                    <a:pt x="2870" y="37198"/>
                  </a:lnTo>
                  <a:lnTo>
                    <a:pt x="3581" y="37198"/>
                  </a:lnTo>
                  <a:lnTo>
                    <a:pt x="3581" y="32740"/>
                  </a:lnTo>
                  <a:close/>
                </a:path>
                <a:path w="147954" h="38735">
                  <a:moveTo>
                    <a:pt x="3581" y="17246"/>
                  </a:moveTo>
                  <a:lnTo>
                    <a:pt x="2832" y="17246"/>
                  </a:lnTo>
                  <a:lnTo>
                    <a:pt x="2832" y="19875"/>
                  </a:lnTo>
                  <a:lnTo>
                    <a:pt x="2781" y="20218"/>
                  </a:lnTo>
                  <a:lnTo>
                    <a:pt x="2489" y="20929"/>
                  </a:lnTo>
                  <a:lnTo>
                    <a:pt x="2133" y="21170"/>
                  </a:lnTo>
                  <a:lnTo>
                    <a:pt x="1257" y="21170"/>
                  </a:lnTo>
                  <a:lnTo>
                    <a:pt x="1003" y="21031"/>
                  </a:lnTo>
                  <a:lnTo>
                    <a:pt x="800" y="20624"/>
                  </a:lnTo>
                  <a:lnTo>
                    <a:pt x="762" y="20434"/>
                  </a:lnTo>
                  <a:lnTo>
                    <a:pt x="762" y="17246"/>
                  </a:lnTo>
                  <a:lnTo>
                    <a:pt x="0" y="17246"/>
                  </a:lnTo>
                  <a:lnTo>
                    <a:pt x="0" y="20662"/>
                  </a:lnTo>
                  <a:lnTo>
                    <a:pt x="63" y="20967"/>
                  </a:lnTo>
                  <a:lnTo>
                    <a:pt x="419" y="21615"/>
                  </a:lnTo>
                  <a:lnTo>
                    <a:pt x="850" y="21831"/>
                  </a:lnTo>
                  <a:lnTo>
                    <a:pt x="1892" y="21831"/>
                  </a:lnTo>
                  <a:lnTo>
                    <a:pt x="2235" y="21717"/>
                  </a:lnTo>
                  <a:lnTo>
                    <a:pt x="2667" y="21361"/>
                  </a:lnTo>
                  <a:lnTo>
                    <a:pt x="2794" y="21221"/>
                  </a:lnTo>
                  <a:lnTo>
                    <a:pt x="2882" y="21056"/>
                  </a:lnTo>
                  <a:lnTo>
                    <a:pt x="2870" y="21704"/>
                  </a:lnTo>
                  <a:lnTo>
                    <a:pt x="3581" y="21704"/>
                  </a:lnTo>
                  <a:lnTo>
                    <a:pt x="3581" y="17246"/>
                  </a:lnTo>
                  <a:close/>
                </a:path>
                <a:path w="147954" h="38735">
                  <a:moveTo>
                    <a:pt x="8166" y="35496"/>
                  </a:moveTo>
                  <a:lnTo>
                    <a:pt x="8013" y="35204"/>
                  </a:lnTo>
                  <a:lnTo>
                    <a:pt x="7531" y="34886"/>
                  </a:lnTo>
                  <a:lnTo>
                    <a:pt x="7175" y="34759"/>
                  </a:lnTo>
                  <a:lnTo>
                    <a:pt x="5930" y="34455"/>
                  </a:lnTo>
                  <a:lnTo>
                    <a:pt x="5765" y="34391"/>
                  </a:lnTo>
                  <a:lnTo>
                    <a:pt x="5461" y="34213"/>
                  </a:lnTo>
                  <a:lnTo>
                    <a:pt x="5359" y="34048"/>
                  </a:lnTo>
                  <a:lnTo>
                    <a:pt x="5359" y="33680"/>
                  </a:lnTo>
                  <a:lnTo>
                    <a:pt x="5435" y="33540"/>
                  </a:lnTo>
                  <a:lnTo>
                    <a:pt x="5727" y="33324"/>
                  </a:lnTo>
                  <a:lnTo>
                    <a:pt x="5943" y="33261"/>
                  </a:lnTo>
                  <a:lnTo>
                    <a:pt x="6654" y="33261"/>
                  </a:lnTo>
                  <a:lnTo>
                    <a:pt x="7302" y="34023"/>
                  </a:lnTo>
                  <a:lnTo>
                    <a:pt x="8001" y="34023"/>
                  </a:lnTo>
                  <a:lnTo>
                    <a:pt x="8013" y="33731"/>
                  </a:lnTo>
                  <a:lnTo>
                    <a:pt x="7924" y="33464"/>
                  </a:lnTo>
                  <a:lnTo>
                    <a:pt x="7442" y="32829"/>
                  </a:lnTo>
                  <a:lnTo>
                    <a:pt x="6959" y="32626"/>
                  </a:lnTo>
                  <a:lnTo>
                    <a:pt x="5778" y="32626"/>
                  </a:lnTo>
                  <a:lnTo>
                    <a:pt x="5359" y="32766"/>
                  </a:lnTo>
                  <a:lnTo>
                    <a:pt x="4749" y="33274"/>
                  </a:lnTo>
                  <a:lnTo>
                    <a:pt x="4610" y="33616"/>
                  </a:lnTo>
                  <a:lnTo>
                    <a:pt x="4610" y="34404"/>
                  </a:lnTo>
                  <a:lnTo>
                    <a:pt x="4762" y="34683"/>
                  </a:lnTo>
                  <a:lnTo>
                    <a:pt x="5270" y="35001"/>
                  </a:lnTo>
                  <a:lnTo>
                    <a:pt x="5549" y="35102"/>
                  </a:lnTo>
                  <a:lnTo>
                    <a:pt x="6845" y="35433"/>
                  </a:lnTo>
                  <a:lnTo>
                    <a:pt x="7061" y="35496"/>
                  </a:lnTo>
                  <a:lnTo>
                    <a:pt x="7327" y="35661"/>
                  </a:lnTo>
                  <a:lnTo>
                    <a:pt x="7416" y="35814"/>
                  </a:lnTo>
                  <a:lnTo>
                    <a:pt x="7416" y="36245"/>
                  </a:lnTo>
                  <a:lnTo>
                    <a:pt x="7315" y="36436"/>
                  </a:lnTo>
                  <a:lnTo>
                    <a:pt x="6896" y="36677"/>
                  </a:lnTo>
                  <a:lnTo>
                    <a:pt x="6642" y="36741"/>
                  </a:lnTo>
                  <a:lnTo>
                    <a:pt x="5905" y="36741"/>
                  </a:lnTo>
                  <a:lnTo>
                    <a:pt x="5575" y="36614"/>
                  </a:lnTo>
                  <a:lnTo>
                    <a:pt x="5283" y="36245"/>
                  </a:lnTo>
                  <a:lnTo>
                    <a:pt x="5219" y="36055"/>
                  </a:lnTo>
                  <a:lnTo>
                    <a:pt x="5194" y="35801"/>
                  </a:lnTo>
                  <a:lnTo>
                    <a:pt x="4483" y="35801"/>
                  </a:lnTo>
                  <a:lnTo>
                    <a:pt x="4495" y="36245"/>
                  </a:lnTo>
                  <a:lnTo>
                    <a:pt x="4648" y="36614"/>
                  </a:lnTo>
                  <a:lnTo>
                    <a:pt x="5194" y="37223"/>
                  </a:lnTo>
                  <a:lnTo>
                    <a:pt x="5664" y="37376"/>
                  </a:lnTo>
                  <a:lnTo>
                    <a:pt x="6946" y="37376"/>
                  </a:lnTo>
                  <a:lnTo>
                    <a:pt x="7404" y="37223"/>
                  </a:lnTo>
                  <a:lnTo>
                    <a:pt x="8001" y="36652"/>
                  </a:lnTo>
                  <a:lnTo>
                    <a:pt x="8166" y="36309"/>
                  </a:lnTo>
                  <a:lnTo>
                    <a:pt x="8166" y="35496"/>
                  </a:lnTo>
                  <a:close/>
                </a:path>
                <a:path w="147954" h="38735">
                  <a:moveTo>
                    <a:pt x="8166" y="20002"/>
                  </a:moveTo>
                  <a:lnTo>
                    <a:pt x="8013" y="19710"/>
                  </a:lnTo>
                  <a:lnTo>
                    <a:pt x="7531" y="19392"/>
                  </a:lnTo>
                  <a:lnTo>
                    <a:pt x="7175" y="19265"/>
                  </a:lnTo>
                  <a:lnTo>
                    <a:pt x="5930" y="18961"/>
                  </a:lnTo>
                  <a:lnTo>
                    <a:pt x="5765" y="18897"/>
                  </a:lnTo>
                  <a:lnTo>
                    <a:pt x="5461" y="18719"/>
                  </a:lnTo>
                  <a:lnTo>
                    <a:pt x="5359" y="18554"/>
                  </a:lnTo>
                  <a:lnTo>
                    <a:pt x="5359" y="18186"/>
                  </a:lnTo>
                  <a:lnTo>
                    <a:pt x="5435" y="18046"/>
                  </a:lnTo>
                  <a:lnTo>
                    <a:pt x="5727" y="17830"/>
                  </a:lnTo>
                  <a:lnTo>
                    <a:pt x="5943" y="17780"/>
                  </a:lnTo>
                  <a:lnTo>
                    <a:pt x="6654" y="17780"/>
                  </a:lnTo>
                  <a:lnTo>
                    <a:pt x="7302" y="18529"/>
                  </a:lnTo>
                  <a:lnTo>
                    <a:pt x="8001" y="18529"/>
                  </a:lnTo>
                  <a:lnTo>
                    <a:pt x="8013" y="18249"/>
                  </a:lnTo>
                  <a:lnTo>
                    <a:pt x="7924" y="17983"/>
                  </a:lnTo>
                  <a:lnTo>
                    <a:pt x="7442" y="17335"/>
                  </a:lnTo>
                  <a:lnTo>
                    <a:pt x="6959" y="17132"/>
                  </a:lnTo>
                  <a:lnTo>
                    <a:pt x="5778" y="17132"/>
                  </a:lnTo>
                  <a:lnTo>
                    <a:pt x="5359" y="17272"/>
                  </a:lnTo>
                  <a:lnTo>
                    <a:pt x="4749" y="17780"/>
                  </a:lnTo>
                  <a:lnTo>
                    <a:pt x="4610" y="18122"/>
                  </a:lnTo>
                  <a:lnTo>
                    <a:pt x="4610" y="18910"/>
                  </a:lnTo>
                  <a:lnTo>
                    <a:pt x="4762" y="19189"/>
                  </a:lnTo>
                  <a:lnTo>
                    <a:pt x="5270" y="19507"/>
                  </a:lnTo>
                  <a:lnTo>
                    <a:pt x="5549" y="19608"/>
                  </a:lnTo>
                  <a:lnTo>
                    <a:pt x="6845" y="19939"/>
                  </a:lnTo>
                  <a:lnTo>
                    <a:pt x="7061" y="20002"/>
                  </a:lnTo>
                  <a:lnTo>
                    <a:pt x="7327" y="20167"/>
                  </a:lnTo>
                  <a:lnTo>
                    <a:pt x="7416" y="20320"/>
                  </a:lnTo>
                  <a:lnTo>
                    <a:pt x="7416" y="20764"/>
                  </a:lnTo>
                  <a:lnTo>
                    <a:pt x="7315" y="20942"/>
                  </a:lnTo>
                  <a:lnTo>
                    <a:pt x="6896" y="21183"/>
                  </a:lnTo>
                  <a:lnTo>
                    <a:pt x="6642" y="21247"/>
                  </a:lnTo>
                  <a:lnTo>
                    <a:pt x="5905" y="21247"/>
                  </a:lnTo>
                  <a:lnTo>
                    <a:pt x="5575" y="21132"/>
                  </a:lnTo>
                  <a:lnTo>
                    <a:pt x="5283" y="20751"/>
                  </a:lnTo>
                  <a:lnTo>
                    <a:pt x="5219" y="20561"/>
                  </a:lnTo>
                  <a:lnTo>
                    <a:pt x="5194" y="20307"/>
                  </a:lnTo>
                  <a:lnTo>
                    <a:pt x="4483" y="20307"/>
                  </a:lnTo>
                  <a:lnTo>
                    <a:pt x="4495" y="20751"/>
                  </a:lnTo>
                  <a:lnTo>
                    <a:pt x="4648" y="21132"/>
                  </a:lnTo>
                  <a:lnTo>
                    <a:pt x="5194" y="21729"/>
                  </a:lnTo>
                  <a:lnTo>
                    <a:pt x="5664" y="21882"/>
                  </a:lnTo>
                  <a:lnTo>
                    <a:pt x="6946" y="21882"/>
                  </a:lnTo>
                  <a:lnTo>
                    <a:pt x="7404" y="21742"/>
                  </a:lnTo>
                  <a:lnTo>
                    <a:pt x="8001" y="21158"/>
                  </a:lnTo>
                  <a:lnTo>
                    <a:pt x="8166" y="20815"/>
                  </a:lnTo>
                  <a:lnTo>
                    <a:pt x="8166" y="20002"/>
                  </a:lnTo>
                  <a:close/>
                </a:path>
                <a:path w="147954" h="38735">
                  <a:moveTo>
                    <a:pt x="12839" y="35204"/>
                  </a:moveTo>
                  <a:lnTo>
                    <a:pt x="12827" y="34620"/>
                  </a:lnTo>
                  <a:lnTo>
                    <a:pt x="12738" y="34036"/>
                  </a:lnTo>
                  <a:lnTo>
                    <a:pt x="12623" y="33667"/>
                  </a:lnTo>
                  <a:lnTo>
                    <a:pt x="12369" y="33299"/>
                  </a:lnTo>
                  <a:lnTo>
                    <a:pt x="12090" y="33020"/>
                  </a:lnTo>
                  <a:lnTo>
                    <a:pt x="12065" y="34620"/>
                  </a:lnTo>
                  <a:lnTo>
                    <a:pt x="9588" y="34620"/>
                  </a:lnTo>
                  <a:lnTo>
                    <a:pt x="9601" y="34290"/>
                  </a:lnTo>
                  <a:lnTo>
                    <a:pt x="9728" y="33921"/>
                  </a:lnTo>
                  <a:lnTo>
                    <a:pt x="10198" y="33426"/>
                  </a:lnTo>
                  <a:lnTo>
                    <a:pt x="10490" y="33299"/>
                  </a:lnTo>
                  <a:lnTo>
                    <a:pt x="11303" y="33299"/>
                  </a:lnTo>
                  <a:lnTo>
                    <a:pt x="11645" y="33477"/>
                  </a:lnTo>
                  <a:lnTo>
                    <a:pt x="11899" y="33934"/>
                  </a:lnTo>
                  <a:lnTo>
                    <a:pt x="12014" y="34239"/>
                  </a:lnTo>
                  <a:lnTo>
                    <a:pt x="12065" y="34620"/>
                  </a:lnTo>
                  <a:lnTo>
                    <a:pt x="12065" y="33007"/>
                  </a:lnTo>
                  <a:lnTo>
                    <a:pt x="11493" y="32715"/>
                  </a:lnTo>
                  <a:lnTo>
                    <a:pt x="11188" y="32639"/>
                  </a:lnTo>
                  <a:lnTo>
                    <a:pt x="10248" y="32639"/>
                  </a:lnTo>
                  <a:lnTo>
                    <a:pt x="9740" y="32867"/>
                  </a:lnTo>
                  <a:lnTo>
                    <a:pt x="8966" y="33769"/>
                  </a:lnTo>
                  <a:lnTo>
                    <a:pt x="8864" y="34036"/>
                  </a:lnTo>
                  <a:lnTo>
                    <a:pt x="8953" y="36347"/>
                  </a:lnTo>
                  <a:lnTo>
                    <a:pt x="9728" y="37160"/>
                  </a:lnTo>
                  <a:lnTo>
                    <a:pt x="10198" y="37363"/>
                  </a:lnTo>
                  <a:lnTo>
                    <a:pt x="10985" y="37363"/>
                  </a:lnTo>
                  <a:lnTo>
                    <a:pt x="12776" y="35801"/>
                  </a:lnTo>
                  <a:lnTo>
                    <a:pt x="12039" y="35801"/>
                  </a:lnTo>
                  <a:lnTo>
                    <a:pt x="11963" y="36029"/>
                  </a:lnTo>
                  <a:lnTo>
                    <a:pt x="11887" y="36182"/>
                  </a:lnTo>
                  <a:lnTo>
                    <a:pt x="11518" y="36588"/>
                  </a:lnTo>
                  <a:lnTo>
                    <a:pt x="11214" y="36715"/>
                  </a:lnTo>
                  <a:lnTo>
                    <a:pt x="10401" y="36715"/>
                  </a:lnTo>
                  <a:lnTo>
                    <a:pt x="10109" y="36588"/>
                  </a:lnTo>
                  <a:lnTo>
                    <a:pt x="9690" y="36029"/>
                  </a:lnTo>
                  <a:lnTo>
                    <a:pt x="9575" y="35204"/>
                  </a:lnTo>
                  <a:lnTo>
                    <a:pt x="12839" y="35204"/>
                  </a:lnTo>
                  <a:close/>
                </a:path>
                <a:path w="147954" h="38735">
                  <a:moveTo>
                    <a:pt x="12839" y="19723"/>
                  </a:moveTo>
                  <a:lnTo>
                    <a:pt x="12827" y="19126"/>
                  </a:lnTo>
                  <a:lnTo>
                    <a:pt x="12738" y="18542"/>
                  </a:lnTo>
                  <a:lnTo>
                    <a:pt x="12623" y="18173"/>
                  </a:lnTo>
                  <a:lnTo>
                    <a:pt x="12369" y="17805"/>
                  </a:lnTo>
                  <a:lnTo>
                    <a:pt x="12090" y="17526"/>
                  </a:lnTo>
                  <a:lnTo>
                    <a:pt x="12065" y="19126"/>
                  </a:lnTo>
                  <a:lnTo>
                    <a:pt x="9588" y="19126"/>
                  </a:lnTo>
                  <a:lnTo>
                    <a:pt x="9601" y="18796"/>
                  </a:lnTo>
                  <a:lnTo>
                    <a:pt x="9728" y="18427"/>
                  </a:lnTo>
                  <a:lnTo>
                    <a:pt x="10198" y="17932"/>
                  </a:lnTo>
                  <a:lnTo>
                    <a:pt x="10490" y="17805"/>
                  </a:lnTo>
                  <a:lnTo>
                    <a:pt x="11303" y="17805"/>
                  </a:lnTo>
                  <a:lnTo>
                    <a:pt x="11645" y="17983"/>
                  </a:lnTo>
                  <a:lnTo>
                    <a:pt x="11899" y="18440"/>
                  </a:lnTo>
                  <a:lnTo>
                    <a:pt x="12014" y="18745"/>
                  </a:lnTo>
                  <a:lnTo>
                    <a:pt x="12065" y="19126"/>
                  </a:lnTo>
                  <a:lnTo>
                    <a:pt x="12065" y="17513"/>
                  </a:lnTo>
                  <a:lnTo>
                    <a:pt x="11493" y="17221"/>
                  </a:lnTo>
                  <a:lnTo>
                    <a:pt x="11188" y="17145"/>
                  </a:lnTo>
                  <a:lnTo>
                    <a:pt x="10248" y="17145"/>
                  </a:lnTo>
                  <a:lnTo>
                    <a:pt x="9740" y="17373"/>
                  </a:lnTo>
                  <a:lnTo>
                    <a:pt x="8966" y="18275"/>
                  </a:lnTo>
                  <a:lnTo>
                    <a:pt x="8864" y="18542"/>
                  </a:lnTo>
                  <a:lnTo>
                    <a:pt x="8953" y="20866"/>
                  </a:lnTo>
                  <a:lnTo>
                    <a:pt x="9728" y="21666"/>
                  </a:lnTo>
                  <a:lnTo>
                    <a:pt x="10198" y="21869"/>
                  </a:lnTo>
                  <a:lnTo>
                    <a:pt x="10985" y="21869"/>
                  </a:lnTo>
                  <a:lnTo>
                    <a:pt x="12776" y="20307"/>
                  </a:lnTo>
                  <a:lnTo>
                    <a:pt x="12039" y="20307"/>
                  </a:lnTo>
                  <a:lnTo>
                    <a:pt x="11963" y="20535"/>
                  </a:lnTo>
                  <a:lnTo>
                    <a:pt x="11887" y="20688"/>
                  </a:lnTo>
                  <a:lnTo>
                    <a:pt x="11518" y="21094"/>
                  </a:lnTo>
                  <a:lnTo>
                    <a:pt x="11214" y="21221"/>
                  </a:lnTo>
                  <a:lnTo>
                    <a:pt x="10401" y="21221"/>
                  </a:lnTo>
                  <a:lnTo>
                    <a:pt x="10109" y="21094"/>
                  </a:lnTo>
                  <a:lnTo>
                    <a:pt x="9690" y="20535"/>
                  </a:lnTo>
                  <a:lnTo>
                    <a:pt x="9575" y="19723"/>
                  </a:lnTo>
                  <a:lnTo>
                    <a:pt x="12839" y="19723"/>
                  </a:lnTo>
                  <a:close/>
                </a:path>
                <a:path w="147954" h="38735">
                  <a:moveTo>
                    <a:pt x="15951" y="32664"/>
                  </a:moveTo>
                  <a:lnTo>
                    <a:pt x="15709" y="32639"/>
                  </a:lnTo>
                  <a:lnTo>
                    <a:pt x="15405" y="32639"/>
                  </a:lnTo>
                  <a:lnTo>
                    <a:pt x="15138" y="32753"/>
                  </a:lnTo>
                  <a:lnTo>
                    <a:pt x="14693" y="33185"/>
                  </a:lnTo>
                  <a:lnTo>
                    <a:pt x="14541" y="33362"/>
                  </a:lnTo>
                  <a:lnTo>
                    <a:pt x="14490" y="33515"/>
                  </a:lnTo>
                  <a:lnTo>
                    <a:pt x="14490" y="32740"/>
                  </a:lnTo>
                  <a:lnTo>
                    <a:pt x="13779" y="32740"/>
                  </a:lnTo>
                  <a:lnTo>
                    <a:pt x="13779" y="37198"/>
                  </a:lnTo>
                  <a:lnTo>
                    <a:pt x="14528" y="37198"/>
                  </a:lnTo>
                  <a:lnTo>
                    <a:pt x="14528" y="34328"/>
                  </a:lnTo>
                  <a:lnTo>
                    <a:pt x="14630" y="34036"/>
                  </a:lnTo>
                  <a:lnTo>
                    <a:pt x="15036" y="33553"/>
                  </a:lnTo>
                  <a:lnTo>
                    <a:pt x="15316" y="33439"/>
                  </a:lnTo>
                  <a:lnTo>
                    <a:pt x="15697" y="33439"/>
                  </a:lnTo>
                  <a:lnTo>
                    <a:pt x="15951" y="33451"/>
                  </a:lnTo>
                  <a:lnTo>
                    <a:pt x="15951" y="32664"/>
                  </a:lnTo>
                  <a:close/>
                </a:path>
                <a:path w="147954" h="38735">
                  <a:moveTo>
                    <a:pt x="15951" y="17170"/>
                  </a:moveTo>
                  <a:lnTo>
                    <a:pt x="15709" y="17145"/>
                  </a:lnTo>
                  <a:lnTo>
                    <a:pt x="15405" y="17145"/>
                  </a:lnTo>
                  <a:lnTo>
                    <a:pt x="15138" y="17259"/>
                  </a:lnTo>
                  <a:lnTo>
                    <a:pt x="14693" y="17691"/>
                  </a:lnTo>
                  <a:lnTo>
                    <a:pt x="14541" y="17868"/>
                  </a:lnTo>
                  <a:lnTo>
                    <a:pt x="14490" y="18021"/>
                  </a:lnTo>
                  <a:lnTo>
                    <a:pt x="14490" y="17246"/>
                  </a:lnTo>
                  <a:lnTo>
                    <a:pt x="13779" y="17246"/>
                  </a:lnTo>
                  <a:lnTo>
                    <a:pt x="13779" y="21704"/>
                  </a:lnTo>
                  <a:lnTo>
                    <a:pt x="14528" y="21704"/>
                  </a:lnTo>
                  <a:lnTo>
                    <a:pt x="14528" y="18834"/>
                  </a:lnTo>
                  <a:lnTo>
                    <a:pt x="14630" y="18554"/>
                  </a:lnTo>
                  <a:lnTo>
                    <a:pt x="15036" y="18059"/>
                  </a:lnTo>
                  <a:lnTo>
                    <a:pt x="15316" y="17945"/>
                  </a:lnTo>
                  <a:lnTo>
                    <a:pt x="15697" y="17945"/>
                  </a:lnTo>
                  <a:lnTo>
                    <a:pt x="15951" y="17957"/>
                  </a:lnTo>
                  <a:lnTo>
                    <a:pt x="15951" y="17170"/>
                  </a:lnTo>
                  <a:close/>
                </a:path>
                <a:path w="147954" h="38735">
                  <a:moveTo>
                    <a:pt x="20789" y="37846"/>
                  </a:moveTo>
                  <a:lnTo>
                    <a:pt x="16040" y="37846"/>
                  </a:lnTo>
                  <a:lnTo>
                    <a:pt x="16040" y="38265"/>
                  </a:lnTo>
                  <a:lnTo>
                    <a:pt x="20789" y="38265"/>
                  </a:lnTo>
                  <a:lnTo>
                    <a:pt x="20789" y="37846"/>
                  </a:lnTo>
                  <a:close/>
                </a:path>
                <a:path w="147954" h="38735">
                  <a:moveTo>
                    <a:pt x="20789" y="22352"/>
                  </a:moveTo>
                  <a:lnTo>
                    <a:pt x="16040" y="22352"/>
                  </a:lnTo>
                  <a:lnTo>
                    <a:pt x="16040" y="22771"/>
                  </a:lnTo>
                  <a:lnTo>
                    <a:pt x="20789" y="22771"/>
                  </a:lnTo>
                  <a:lnTo>
                    <a:pt x="20789" y="22352"/>
                  </a:lnTo>
                  <a:close/>
                </a:path>
                <a:path w="147954" h="38735">
                  <a:moveTo>
                    <a:pt x="23520" y="17170"/>
                  </a:moveTo>
                  <a:lnTo>
                    <a:pt x="23291" y="17145"/>
                  </a:lnTo>
                  <a:lnTo>
                    <a:pt x="22987" y="17145"/>
                  </a:lnTo>
                  <a:lnTo>
                    <a:pt x="22720" y="17259"/>
                  </a:lnTo>
                  <a:lnTo>
                    <a:pt x="22275" y="17691"/>
                  </a:lnTo>
                  <a:lnTo>
                    <a:pt x="22123" y="17868"/>
                  </a:lnTo>
                  <a:lnTo>
                    <a:pt x="22072" y="18021"/>
                  </a:lnTo>
                  <a:lnTo>
                    <a:pt x="22072" y="17246"/>
                  </a:lnTo>
                  <a:lnTo>
                    <a:pt x="21361" y="17246"/>
                  </a:lnTo>
                  <a:lnTo>
                    <a:pt x="21361" y="21704"/>
                  </a:lnTo>
                  <a:lnTo>
                    <a:pt x="22098" y="21704"/>
                  </a:lnTo>
                  <a:lnTo>
                    <a:pt x="22098" y="18834"/>
                  </a:lnTo>
                  <a:lnTo>
                    <a:pt x="22199" y="18554"/>
                  </a:lnTo>
                  <a:lnTo>
                    <a:pt x="22606" y="18059"/>
                  </a:lnTo>
                  <a:lnTo>
                    <a:pt x="22898" y="17945"/>
                  </a:lnTo>
                  <a:lnTo>
                    <a:pt x="23279" y="17945"/>
                  </a:lnTo>
                  <a:lnTo>
                    <a:pt x="23520" y="17957"/>
                  </a:lnTo>
                  <a:lnTo>
                    <a:pt x="23520" y="17170"/>
                  </a:lnTo>
                  <a:close/>
                </a:path>
                <a:path w="147954" h="38735">
                  <a:moveTo>
                    <a:pt x="25158" y="35204"/>
                  </a:moveTo>
                  <a:lnTo>
                    <a:pt x="25146" y="34620"/>
                  </a:lnTo>
                  <a:lnTo>
                    <a:pt x="25057" y="34036"/>
                  </a:lnTo>
                  <a:lnTo>
                    <a:pt x="24942" y="33667"/>
                  </a:lnTo>
                  <a:lnTo>
                    <a:pt x="24688" y="33299"/>
                  </a:lnTo>
                  <a:lnTo>
                    <a:pt x="24409" y="33020"/>
                  </a:lnTo>
                  <a:lnTo>
                    <a:pt x="24384" y="34620"/>
                  </a:lnTo>
                  <a:lnTo>
                    <a:pt x="21907" y="34620"/>
                  </a:lnTo>
                  <a:lnTo>
                    <a:pt x="21920" y="34290"/>
                  </a:lnTo>
                  <a:lnTo>
                    <a:pt x="22047" y="33921"/>
                  </a:lnTo>
                  <a:lnTo>
                    <a:pt x="22517" y="33426"/>
                  </a:lnTo>
                  <a:lnTo>
                    <a:pt x="22809" y="33299"/>
                  </a:lnTo>
                  <a:lnTo>
                    <a:pt x="23622" y="33299"/>
                  </a:lnTo>
                  <a:lnTo>
                    <a:pt x="23964" y="33477"/>
                  </a:lnTo>
                  <a:lnTo>
                    <a:pt x="24218" y="33934"/>
                  </a:lnTo>
                  <a:lnTo>
                    <a:pt x="24333" y="34239"/>
                  </a:lnTo>
                  <a:lnTo>
                    <a:pt x="24384" y="34620"/>
                  </a:lnTo>
                  <a:lnTo>
                    <a:pt x="24384" y="33007"/>
                  </a:lnTo>
                  <a:lnTo>
                    <a:pt x="23812" y="32715"/>
                  </a:lnTo>
                  <a:lnTo>
                    <a:pt x="23507" y="32639"/>
                  </a:lnTo>
                  <a:lnTo>
                    <a:pt x="22567" y="32639"/>
                  </a:lnTo>
                  <a:lnTo>
                    <a:pt x="22059" y="32867"/>
                  </a:lnTo>
                  <a:lnTo>
                    <a:pt x="21285" y="33769"/>
                  </a:lnTo>
                  <a:lnTo>
                    <a:pt x="21183" y="34036"/>
                  </a:lnTo>
                  <a:lnTo>
                    <a:pt x="21272" y="36347"/>
                  </a:lnTo>
                  <a:lnTo>
                    <a:pt x="22047" y="37160"/>
                  </a:lnTo>
                  <a:lnTo>
                    <a:pt x="22517" y="37363"/>
                  </a:lnTo>
                  <a:lnTo>
                    <a:pt x="23304" y="37363"/>
                  </a:lnTo>
                  <a:lnTo>
                    <a:pt x="25095" y="35801"/>
                  </a:lnTo>
                  <a:lnTo>
                    <a:pt x="24358" y="35801"/>
                  </a:lnTo>
                  <a:lnTo>
                    <a:pt x="24282" y="36029"/>
                  </a:lnTo>
                  <a:lnTo>
                    <a:pt x="24206" y="36182"/>
                  </a:lnTo>
                  <a:lnTo>
                    <a:pt x="23837" y="36588"/>
                  </a:lnTo>
                  <a:lnTo>
                    <a:pt x="23533" y="36715"/>
                  </a:lnTo>
                  <a:lnTo>
                    <a:pt x="22720" y="36715"/>
                  </a:lnTo>
                  <a:lnTo>
                    <a:pt x="22428" y="36588"/>
                  </a:lnTo>
                  <a:lnTo>
                    <a:pt x="22009" y="36029"/>
                  </a:lnTo>
                  <a:lnTo>
                    <a:pt x="21894" y="35204"/>
                  </a:lnTo>
                  <a:lnTo>
                    <a:pt x="25158" y="35204"/>
                  </a:lnTo>
                  <a:close/>
                </a:path>
                <a:path w="147954" h="38735">
                  <a:moveTo>
                    <a:pt x="27990" y="19126"/>
                  </a:moveTo>
                  <a:lnTo>
                    <a:pt x="27216" y="17513"/>
                  </a:lnTo>
                  <a:lnTo>
                    <a:pt x="27216" y="19126"/>
                  </a:lnTo>
                  <a:lnTo>
                    <a:pt x="24739" y="19126"/>
                  </a:lnTo>
                  <a:lnTo>
                    <a:pt x="24752" y="18796"/>
                  </a:lnTo>
                  <a:lnTo>
                    <a:pt x="24879" y="18427"/>
                  </a:lnTo>
                  <a:lnTo>
                    <a:pt x="25349" y="17932"/>
                  </a:lnTo>
                  <a:lnTo>
                    <a:pt x="25641" y="17805"/>
                  </a:lnTo>
                  <a:lnTo>
                    <a:pt x="26466" y="17805"/>
                  </a:lnTo>
                  <a:lnTo>
                    <a:pt x="26809" y="17983"/>
                  </a:lnTo>
                  <a:lnTo>
                    <a:pt x="27063" y="18440"/>
                  </a:lnTo>
                  <a:lnTo>
                    <a:pt x="27178" y="18745"/>
                  </a:lnTo>
                  <a:lnTo>
                    <a:pt x="27216" y="19126"/>
                  </a:lnTo>
                  <a:lnTo>
                    <a:pt x="27216" y="17513"/>
                  </a:lnTo>
                  <a:lnTo>
                    <a:pt x="26657" y="17221"/>
                  </a:lnTo>
                  <a:lnTo>
                    <a:pt x="26352" y="17145"/>
                  </a:lnTo>
                  <a:lnTo>
                    <a:pt x="25400" y="17145"/>
                  </a:lnTo>
                  <a:lnTo>
                    <a:pt x="24892" y="17373"/>
                  </a:lnTo>
                  <a:lnTo>
                    <a:pt x="24117" y="18275"/>
                  </a:lnTo>
                  <a:lnTo>
                    <a:pt x="24028" y="18542"/>
                  </a:lnTo>
                  <a:lnTo>
                    <a:pt x="24117" y="20866"/>
                  </a:lnTo>
                  <a:lnTo>
                    <a:pt x="24892" y="21666"/>
                  </a:lnTo>
                  <a:lnTo>
                    <a:pt x="25361" y="21869"/>
                  </a:lnTo>
                  <a:lnTo>
                    <a:pt x="26136" y="21869"/>
                  </a:lnTo>
                  <a:lnTo>
                    <a:pt x="27927" y="20307"/>
                  </a:lnTo>
                  <a:lnTo>
                    <a:pt x="27190" y="20307"/>
                  </a:lnTo>
                  <a:lnTo>
                    <a:pt x="27127" y="20535"/>
                  </a:lnTo>
                  <a:lnTo>
                    <a:pt x="27051" y="20688"/>
                  </a:lnTo>
                  <a:lnTo>
                    <a:pt x="26682" y="21094"/>
                  </a:lnTo>
                  <a:lnTo>
                    <a:pt x="26365" y="21221"/>
                  </a:lnTo>
                  <a:lnTo>
                    <a:pt x="25552" y="21221"/>
                  </a:lnTo>
                  <a:lnTo>
                    <a:pt x="25273" y="21094"/>
                  </a:lnTo>
                  <a:lnTo>
                    <a:pt x="24841" y="20535"/>
                  </a:lnTo>
                  <a:lnTo>
                    <a:pt x="24726" y="19723"/>
                  </a:lnTo>
                  <a:lnTo>
                    <a:pt x="27990" y="19723"/>
                  </a:lnTo>
                  <a:lnTo>
                    <a:pt x="27990" y="19126"/>
                  </a:lnTo>
                  <a:close/>
                </a:path>
                <a:path w="147954" h="38735">
                  <a:moveTo>
                    <a:pt x="29705" y="31064"/>
                  </a:moveTo>
                  <a:lnTo>
                    <a:pt x="28994" y="31064"/>
                  </a:lnTo>
                  <a:lnTo>
                    <a:pt x="28994" y="33324"/>
                  </a:lnTo>
                  <a:lnTo>
                    <a:pt x="28905" y="33997"/>
                  </a:lnTo>
                  <a:lnTo>
                    <a:pt x="28905" y="35953"/>
                  </a:lnTo>
                  <a:lnTo>
                    <a:pt x="28460" y="36550"/>
                  </a:lnTo>
                  <a:lnTo>
                    <a:pt x="28168" y="36703"/>
                  </a:lnTo>
                  <a:lnTo>
                    <a:pt x="27381" y="36703"/>
                  </a:lnTo>
                  <a:lnTo>
                    <a:pt x="27063" y="36550"/>
                  </a:lnTo>
                  <a:lnTo>
                    <a:pt x="26682" y="35953"/>
                  </a:lnTo>
                  <a:lnTo>
                    <a:pt x="26670" y="34036"/>
                  </a:lnTo>
                  <a:lnTo>
                    <a:pt x="27139" y="33464"/>
                  </a:lnTo>
                  <a:lnTo>
                    <a:pt x="27444" y="33324"/>
                  </a:lnTo>
                  <a:lnTo>
                    <a:pt x="28155" y="33324"/>
                  </a:lnTo>
                  <a:lnTo>
                    <a:pt x="28435" y="33451"/>
                  </a:lnTo>
                  <a:lnTo>
                    <a:pt x="28905" y="33997"/>
                  </a:lnTo>
                  <a:lnTo>
                    <a:pt x="28905" y="33235"/>
                  </a:lnTo>
                  <a:lnTo>
                    <a:pt x="28663" y="32969"/>
                  </a:lnTo>
                  <a:lnTo>
                    <a:pt x="28295" y="32740"/>
                  </a:lnTo>
                  <a:lnTo>
                    <a:pt x="28016" y="32664"/>
                  </a:lnTo>
                  <a:lnTo>
                    <a:pt x="27063" y="32664"/>
                  </a:lnTo>
                  <a:lnTo>
                    <a:pt x="26631" y="32880"/>
                  </a:lnTo>
                  <a:lnTo>
                    <a:pt x="25920" y="33858"/>
                  </a:lnTo>
                  <a:lnTo>
                    <a:pt x="25869" y="34036"/>
                  </a:lnTo>
                  <a:lnTo>
                    <a:pt x="25946" y="36309"/>
                  </a:lnTo>
                  <a:lnTo>
                    <a:pt x="26670" y="37147"/>
                  </a:lnTo>
                  <a:lnTo>
                    <a:pt x="27089" y="37363"/>
                  </a:lnTo>
                  <a:lnTo>
                    <a:pt x="27901" y="37363"/>
                  </a:lnTo>
                  <a:lnTo>
                    <a:pt x="28168" y="37299"/>
                  </a:lnTo>
                  <a:lnTo>
                    <a:pt x="28651" y="37045"/>
                  </a:lnTo>
                  <a:lnTo>
                    <a:pt x="28854" y="36855"/>
                  </a:lnTo>
                  <a:lnTo>
                    <a:pt x="28956" y="36703"/>
                  </a:lnTo>
                  <a:lnTo>
                    <a:pt x="29032" y="37198"/>
                  </a:lnTo>
                  <a:lnTo>
                    <a:pt x="29705" y="37198"/>
                  </a:lnTo>
                  <a:lnTo>
                    <a:pt x="29705" y="36588"/>
                  </a:lnTo>
                  <a:lnTo>
                    <a:pt x="29705" y="31064"/>
                  </a:lnTo>
                  <a:close/>
                </a:path>
                <a:path w="147954" h="38735">
                  <a:moveTo>
                    <a:pt x="31584" y="32766"/>
                  </a:moveTo>
                  <a:lnTo>
                    <a:pt x="30810" y="32766"/>
                  </a:lnTo>
                  <a:lnTo>
                    <a:pt x="30810" y="37198"/>
                  </a:lnTo>
                  <a:lnTo>
                    <a:pt x="31584" y="37198"/>
                  </a:lnTo>
                  <a:lnTo>
                    <a:pt x="31584" y="32766"/>
                  </a:lnTo>
                  <a:close/>
                </a:path>
                <a:path w="147954" h="38735">
                  <a:moveTo>
                    <a:pt x="31584" y="31089"/>
                  </a:moveTo>
                  <a:lnTo>
                    <a:pt x="30810" y="31089"/>
                  </a:lnTo>
                  <a:lnTo>
                    <a:pt x="30810" y="31940"/>
                  </a:lnTo>
                  <a:lnTo>
                    <a:pt x="31584" y="31940"/>
                  </a:lnTo>
                  <a:lnTo>
                    <a:pt x="31584" y="31089"/>
                  </a:lnTo>
                  <a:close/>
                </a:path>
                <a:path w="147954" h="38735">
                  <a:moveTo>
                    <a:pt x="32524" y="17297"/>
                  </a:moveTo>
                  <a:lnTo>
                    <a:pt x="31838" y="17297"/>
                  </a:lnTo>
                  <a:lnTo>
                    <a:pt x="31838" y="17856"/>
                  </a:lnTo>
                  <a:lnTo>
                    <a:pt x="31724" y="17716"/>
                  </a:lnTo>
                  <a:lnTo>
                    <a:pt x="31724" y="18503"/>
                  </a:lnTo>
                  <a:lnTo>
                    <a:pt x="31623" y="20497"/>
                  </a:lnTo>
                  <a:lnTo>
                    <a:pt x="31432" y="20904"/>
                  </a:lnTo>
                  <a:lnTo>
                    <a:pt x="31051" y="21158"/>
                  </a:lnTo>
                  <a:lnTo>
                    <a:pt x="30175" y="21158"/>
                  </a:lnTo>
                  <a:lnTo>
                    <a:pt x="29895" y="21018"/>
                  </a:lnTo>
                  <a:lnTo>
                    <a:pt x="29489" y="20497"/>
                  </a:lnTo>
                  <a:lnTo>
                    <a:pt x="29451" y="18796"/>
                  </a:lnTo>
                  <a:lnTo>
                    <a:pt x="29730" y="18084"/>
                  </a:lnTo>
                  <a:lnTo>
                    <a:pt x="30099" y="17830"/>
                  </a:lnTo>
                  <a:lnTo>
                    <a:pt x="30975" y="17830"/>
                  </a:lnTo>
                  <a:lnTo>
                    <a:pt x="31267" y="17970"/>
                  </a:lnTo>
                  <a:lnTo>
                    <a:pt x="31724" y="18503"/>
                  </a:lnTo>
                  <a:lnTo>
                    <a:pt x="31724" y="17716"/>
                  </a:lnTo>
                  <a:lnTo>
                    <a:pt x="31546" y="17526"/>
                  </a:lnTo>
                  <a:lnTo>
                    <a:pt x="31140" y="17259"/>
                  </a:lnTo>
                  <a:lnTo>
                    <a:pt x="30835" y="17170"/>
                  </a:lnTo>
                  <a:lnTo>
                    <a:pt x="29972" y="17170"/>
                  </a:lnTo>
                  <a:lnTo>
                    <a:pt x="29527" y="17386"/>
                  </a:lnTo>
                  <a:lnTo>
                    <a:pt x="28790" y="18237"/>
                  </a:lnTo>
                  <a:lnTo>
                    <a:pt x="28714" y="18503"/>
                  </a:lnTo>
                  <a:lnTo>
                    <a:pt x="28790" y="20904"/>
                  </a:lnTo>
                  <a:lnTo>
                    <a:pt x="29527" y="21590"/>
                  </a:lnTo>
                  <a:lnTo>
                    <a:pt x="29946" y="21767"/>
                  </a:lnTo>
                  <a:lnTo>
                    <a:pt x="30772" y="21767"/>
                  </a:lnTo>
                  <a:lnTo>
                    <a:pt x="31051" y="21704"/>
                  </a:lnTo>
                  <a:lnTo>
                    <a:pt x="31470" y="21488"/>
                  </a:lnTo>
                  <a:lnTo>
                    <a:pt x="31661" y="21323"/>
                  </a:lnTo>
                  <a:lnTo>
                    <a:pt x="31762" y="21158"/>
                  </a:lnTo>
                  <a:lnTo>
                    <a:pt x="31699" y="22263"/>
                  </a:lnTo>
                  <a:lnTo>
                    <a:pt x="31483" y="22771"/>
                  </a:lnTo>
                  <a:lnTo>
                    <a:pt x="31102" y="22974"/>
                  </a:lnTo>
                  <a:lnTo>
                    <a:pt x="30162" y="22974"/>
                  </a:lnTo>
                  <a:lnTo>
                    <a:pt x="29895" y="22885"/>
                  </a:lnTo>
                  <a:lnTo>
                    <a:pt x="29629" y="22618"/>
                  </a:lnTo>
                  <a:lnTo>
                    <a:pt x="29514" y="22263"/>
                  </a:lnTo>
                  <a:lnTo>
                    <a:pt x="28752" y="22263"/>
                  </a:lnTo>
                  <a:lnTo>
                    <a:pt x="28829" y="22771"/>
                  </a:lnTo>
                  <a:lnTo>
                    <a:pt x="28981" y="23063"/>
                  </a:lnTo>
                  <a:lnTo>
                    <a:pt x="29629" y="23482"/>
                  </a:lnTo>
                  <a:lnTo>
                    <a:pt x="30035" y="23596"/>
                  </a:lnTo>
                  <a:lnTo>
                    <a:pt x="31381" y="23596"/>
                  </a:lnTo>
                  <a:lnTo>
                    <a:pt x="31965" y="23291"/>
                  </a:lnTo>
                  <a:lnTo>
                    <a:pt x="32131" y="22974"/>
                  </a:lnTo>
                  <a:lnTo>
                    <a:pt x="32448" y="22364"/>
                  </a:lnTo>
                  <a:lnTo>
                    <a:pt x="32524" y="21094"/>
                  </a:lnTo>
                  <a:lnTo>
                    <a:pt x="32524" y="17856"/>
                  </a:lnTo>
                  <a:lnTo>
                    <a:pt x="32524" y="17297"/>
                  </a:lnTo>
                  <a:close/>
                </a:path>
                <a:path w="147954" h="38735">
                  <a:moveTo>
                    <a:pt x="34328" y="32740"/>
                  </a:moveTo>
                  <a:lnTo>
                    <a:pt x="33616" y="32740"/>
                  </a:lnTo>
                  <a:lnTo>
                    <a:pt x="33616" y="31496"/>
                  </a:lnTo>
                  <a:lnTo>
                    <a:pt x="32854" y="31496"/>
                  </a:lnTo>
                  <a:lnTo>
                    <a:pt x="32854" y="32740"/>
                  </a:lnTo>
                  <a:lnTo>
                    <a:pt x="32258" y="32740"/>
                  </a:lnTo>
                  <a:lnTo>
                    <a:pt x="32258" y="33362"/>
                  </a:lnTo>
                  <a:lnTo>
                    <a:pt x="32854" y="33362"/>
                  </a:lnTo>
                  <a:lnTo>
                    <a:pt x="32854" y="36588"/>
                  </a:lnTo>
                  <a:lnTo>
                    <a:pt x="32918" y="36817"/>
                  </a:lnTo>
                  <a:lnTo>
                    <a:pt x="33172" y="37185"/>
                  </a:lnTo>
                  <a:lnTo>
                    <a:pt x="33413" y="37274"/>
                  </a:lnTo>
                  <a:lnTo>
                    <a:pt x="33870" y="37274"/>
                  </a:lnTo>
                  <a:lnTo>
                    <a:pt x="34239" y="37223"/>
                  </a:lnTo>
                  <a:lnTo>
                    <a:pt x="34328" y="36614"/>
                  </a:lnTo>
                  <a:lnTo>
                    <a:pt x="33934" y="36626"/>
                  </a:lnTo>
                  <a:lnTo>
                    <a:pt x="33667" y="36525"/>
                  </a:lnTo>
                  <a:lnTo>
                    <a:pt x="33616" y="33362"/>
                  </a:lnTo>
                  <a:lnTo>
                    <a:pt x="34328" y="33362"/>
                  </a:lnTo>
                  <a:lnTo>
                    <a:pt x="34328" y="32740"/>
                  </a:lnTo>
                  <a:close/>
                </a:path>
                <a:path w="147954" h="38735">
                  <a:moveTo>
                    <a:pt x="34417" y="17272"/>
                  </a:moveTo>
                  <a:lnTo>
                    <a:pt x="33655" y="17272"/>
                  </a:lnTo>
                  <a:lnTo>
                    <a:pt x="33655" y="21704"/>
                  </a:lnTo>
                  <a:lnTo>
                    <a:pt x="34417" y="21704"/>
                  </a:lnTo>
                  <a:lnTo>
                    <a:pt x="34417" y="17272"/>
                  </a:lnTo>
                  <a:close/>
                </a:path>
                <a:path w="147954" h="38735">
                  <a:moveTo>
                    <a:pt x="34417" y="15595"/>
                  </a:moveTo>
                  <a:lnTo>
                    <a:pt x="33655" y="15595"/>
                  </a:lnTo>
                  <a:lnTo>
                    <a:pt x="33655" y="16446"/>
                  </a:lnTo>
                  <a:lnTo>
                    <a:pt x="34417" y="16446"/>
                  </a:lnTo>
                  <a:lnTo>
                    <a:pt x="34417" y="15595"/>
                  </a:lnTo>
                  <a:close/>
                </a:path>
                <a:path w="147954" h="38735">
                  <a:moveTo>
                    <a:pt x="38595" y="34239"/>
                  </a:moveTo>
                  <a:lnTo>
                    <a:pt x="37299" y="32613"/>
                  </a:lnTo>
                  <a:lnTo>
                    <a:pt x="36207" y="32613"/>
                  </a:lnTo>
                  <a:lnTo>
                    <a:pt x="35725" y="32829"/>
                  </a:lnTo>
                  <a:lnTo>
                    <a:pt x="34963" y="33705"/>
                  </a:lnTo>
                  <a:lnTo>
                    <a:pt x="34772" y="34315"/>
                  </a:lnTo>
                  <a:lnTo>
                    <a:pt x="34772" y="35737"/>
                  </a:lnTo>
                  <a:lnTo>
                    <a:pt x="34950" y="36271"/>
                  </a:lnTo>
                  <a:lnTo>
                    <a:pt x="35636" y="37122"/>
                  </a:lnTo>
                  <a:lnTo>
                    <a:pt x="36106" y="37325"/>
                  </a:lnTo>
                  <a:lnTo>
                    <a:pt x="37211" y="37325"/>
                  </a:lnTo>
                  <a:lnTo>
                    <a:pt x="37630" y="37185"/>
                  </a:lnTo>
                  <a:lnTo>
                    <a:pt x="38303" y="36652"/>
                  </a:lnTo>
                  <a:lnTo>
                    <a:pt x="38506" y="36220"/>
                  </a:lnTo>
                  <a:lnTo>
                    <a:pt x="38595" y="35623"/>
                  </a:lnTo>
                  <a:lnTo>
                    <a:pt x="37858" y="35623"/>
                  </a:lnTo>
                  <a:lnTo>
                    <a:pt x="37795" y="35953"/>
                  </a:lnTo>
                  <a:lnTo>
                    <a:pt x="37668" y="36220"/>
                  </a:lnTo>
                  <a:lnTo>
                    <a:pt x="37299" y="36588"/>
                  </a:lnTo>
                  <a:lnTo>
                    <a:pt x="37058" y="36690"/>
                  </a:lnTo>
                  <a:lnTo>
                    <a:pt x="36347" y="36690"/>
                  </a:lnTo>
                  <a:lnTo>
                    <a:pt x="36042" y="36537"/>
                  </a:lnTo>
                  <a:lnTo>
                    <a:pt x="35661" y="35928"/>
                  </a:lnTo>
                  <a:lnTo>
                    <a:pt x="35572" y="35547"/>
                  </a:lnTo>
                  <a:lnTo>
                    <a:pt x="35572" y="34658"/>
                  </a:lnTo>
                  <a:lnTo>
                    <a:pt x="35636" y="34290"/>
                  </a:lnTo>
                  <a:lnTo>
                    <a:pt x="35979" y="33515"/>
                  </a:lnTo>
                  <a:lnTo>
                    <a:pt x="36322" y="33286"/>
                  </a:lnTo>
                  <a:lnTo>
                    <a:pt x="37147" y="33286"/>
                  </a:lnTo>
                  <a:lnTo>
                    <a:pt x="37401" y="33375"/>
                  </a:lnTo>
                  <a:lnTo>
                    <a:pt x="37719" y="33743"/>
                  </a:lnTo>
                  <a:lnTo>
                    <a:pt x="37820" y="33972"/>
                  </a:lnTo>
                  <a:lnTo>
                    <a:pt x="37858" y="34239"/>
                  </a:lnTo>
                  <a:lnTo>
                    <a:pt x="38595" y="34239"/>
                  </a:lnTo>
                  <a:close/>
                </a:path>
                <a:path w="147954" h="38735">
                  <a:moveTo>
                    <a:pt x="38950" y="20002"/>
                  </a:moveTo>
                  <a:lnTo>
                    <a:pt x="38798" y="19710"/>
                  </a:lnTo>
                  <a:lnTo>
                    <a:pt x="38328" y="19392"/>
                  </a:lnTo>
                  <a:lnTo>
                    <a:pt x="37973" y="19265"/>
                  </a:lnTo>
                  <a:lnTo>
                    <a:pt x="36728" y="18961"/>
                  </a:lnTo>
                  <a:lnTo>
                    <a:pt x="36563" y="18897"/>
                  </a:lnTo>
                  <a:lnTo>
                    <a:pt x="36258" y="18719"/>
                  </a:lnTo>
                  <a:lnTo>
                    <a:pt x="36156" y="18554"/>
                  </a:lnTo>
                  <a:lnTo>
                    <a:pt x="36156" y="18186"/>
                  </a:lnTo>
                  <a:lnTo>
                    <a:pt x="36233" y="18046"/>
                  </a:lnTo>
                  <a:lnTo>
                    <a:pt x="36525" y="17830"/>
                  </a:lnTo>
                  <a:lnTo>
                    <a:pt x="36741" y="17780"/>
                  </a:lnTo>
                  <a:lnTo>
                    <a:pt x="37439" y="17780"/>
                  </a:lnTo>
                  <a:lnTo>
                    <a:pt x="38100" y="18529"/>
                  </a:lnTo>
                  <a:lnTo>
                    <a:pt x="38798" y="18529"/>
                  </a:lnTo>
                  <a:lnTo>
                    <a:pt x="38811" y="18249"/>
                  </a:lnTo>
                  <a:lnTo>
                    <a:pt x="38722" y="17983"/>
                  </a:lnTo>
                  <a:lnTo>
                    <a:pt x="38239" y="17335"/>
                  </a:lnTo>
                  <a:lnTo>
                    <a:pt x="37757" y="17132"/>
                  </a:lnTo>
                  <a:lnTo>
                    <a:pt x="36563" y="17132"/>
                  </a:lnTo>
                  <a:lnTo>
                    <a:pt x="36156" y="17272"/>
                  </a:lnTo>
                  <a:lnTo>
                    <a:pt x="35547" y="17780"/>
                  </a:lnTo>
                  <a:lnTo>
                    <a:pt x="35394" y="18122"/>
                  </a:lnTo>
                  <a:lnTo>
                    <a:pt x="35394" y="18910"/>
                  </a:lnTo>
                  <a:lnTo>
                    <a:pt x="35560" y="19189"/>
                  </a:lnTo>
                  <a:lnTo>
                    <a:pt x="36055" y="19507"/>
                  </a:lnTo>
                  <a:lnTo>
                    <a:pt x="36347" y="19608"/>
                  </a:lnTo>
                  <a:lnTo>
                    <a:pt x="37630" y="19939"/>
                  </a:lnTo>
                  <a:lnTo>
                    <a:pt x="37846" y="20002"/>
                  </a:lnTo>
                  <a:lnTo>
                    <a:pt x="38125" y="20167"/>
                  </a:lnTo>
                  <a:lnTo>
                    <a:pt x="38214" y="20320"/>
                  </a:lnTo>
                  <a:lnTo>
                    <a:pt x="38214" y="20764"/>
                  </a:lnTo>
                  <a:lnTo>
                    <a:pt x="38100" y="20942"/>
                  </a:lnTo>
                  <a:lnTo>
                    <a:pt x="37680" y="21183"/>
                  </a:lnTo>
                  <a:lnTo>
                    <a:pt x="37439" y="21247"/>
                  </a:lnTo>
                  <a:lnTo>
                    <a:pt x="36690" y="21247"/>
                  </a:lnTo>
                  <a:lnTo>
                    <a:pt x="36372" y="21132"/>
                  </a:lnTo>
                  <a:lnTo>
                    <a:pt x="36080" y="20751"/>
                  </a:lnTo>
                  <a:lnTo>
                    <a:pt x="36017" y="20561"/>
                  </a:lnTo>
                  <a:lnTo>
                    <a:pt x="35991" y="20307"/>
                  </a:lnTo>
                  <a:lnTo>
                    <a:pt x="35267" y="20307"/>
                  </a:lnTo>
                  <a:lnTo>
                    <a:pt x="35293" y="20751"/>
                  </a:lnTo>
                  <a:lnTo>
                    <a:pt x="35445" y="21132"/>
                  </a:lnTo>
                  <a:lnTo>
                    <a:pt x="35991" y="21729"/>
                  </a:lnTo>
                  <a:lnTo>
                    <a:pt x="36461" y="21882"/>
                  </a:lnTo>
                  <a:lnTo>
                    <a:pt x="37744" y="21882"/>
                  </a:lnTo>
                  <a:lnTo>
                    <a:pt x="38201" y="21742"/>
                  </a:lnTo>
                  <a:lnTo>
                    <a:pt x="38798" y="21158"/>
                  </a:lnTo>
                  <a:lnTo>
                    <a:pt x="38950" y="20815"/>
                  </a:lnTo>
                  <a:lnTo>
                    <a:pt x="38950" y="20002"/>
                  </a:lnTo>
                  <a:close/>
                </a:path>
                <a:path w="147954" h="38735">
                  <a:moveTo>
                    <a:pt x="41427" y="17246"/>
                  </a:moveTo>
                  <a:lnTo>
                    <a:pt x="40716" y="17246"/>
                  </a:lnTo>
                  <a:lnTo>
                    <a:pt x="40716" y="16002"/>
                  </a:lnTo>
                  <a:lnTo>
                    <a:pt x="39954" y="16002"/>
                  </a:lnTo>
                  <a:lnTo>
                    <a:pt x="39954" y="17246"/>
                  </a:lnTo>
                  <a:lnTo>
                    <a:pt x="39357" y="17246"/>
                  </a:lnTo>
                  <a:lnTo>
                    <a:pt x="39357" y="17868"/>
                  </a:lnTo>
                  <a:lnTo>
                    <a:pt x="39954" y="17868"/>
                  </a:lnTo>
                  <a:lnTo>
                    <a:pt x="39954" y="21094"/>
                  </a:lnTo>
                  <a:lnTo>
                    <a:pt x="40017" y="21336"/>
                  </a:lnTo>
                  <a:lnTo>
                    <a:pt x="40271" y="21691"/>
                  </a:lnTo>
                  <a:lnTo>
                    <a:pt x="40513" y="21780"/>
                  </a:lnTo>
                  <a:lnTo>
                    <a:pt x="40970" y="21780"/>
                  </a:lnTo>
                  <a:lnTo>
                    <a:pt x="41338" y="21742"/>
                  </a:lnTo>
                  <a:lnTo>
                    <a:pt x="41427" y="21120"/>
                  </a:lnTo>
                  <a:lnTo>
                    <a:pt x="41033" y="21132"/>
                  </a:lnTo>
                  <a:lnTo>
                    <a:pt x="40767" y="21031"/>
                  </a:lnTo>
                  <a:lnTo>
                    <a:pt x="40716" y="17868"/>
                  </a:lnTo>
                  <a:lnTo>
                    <a:pt x="41427" y="17868"/>
                  </a:lnTo>
                  <a:lnTo>
                    <a:pt x="41427" y="17246"/>
                  </a:lnTo>
                  <a:close/>
                </a:path>
                <a:path w="147954" h="38735">
                  <a:moveTo>
                    <a:pt x="43192" y="34137"/>
                  </a:moveTo>
                  <a:lnTo>
                    <a:pt x="42989" y="33566"/>
                  </a:lnTo>
                  <a:lnTo>
                    <a:pt x="42672" y="33261"/>
                  </a:lnTo>
                  <a:lnTo>
                    <a:pt x="42329" y="32943"/>
                  </a:lnTo>
                  <a:lnTo>
                    <a:pt x="42329" y="34137"/>
                  </a:lnTo>
                  <a:lnTo>
                    <a:pt x="42240" y="35928"/>
                  </a:lnTo>
                  <a:lnTo>
                    <a:pt x="41948" y="36525"/>
                  </a:lnTo>
                  <a:lnTo>
                    <a:pt x="41605" y="36715"/>
                  </a:lnTo>
                  <a:lnTo>
                    <a:pt x="40652" y="36715"/>
                  </a:lnTo>
                  <a:lnTo>
                    <a:pt x="40322" y="36563"/>
                  </a:lnTo>
                  <a:lnTo>
                    <a:pt x="39916" y="35928"/>
                  </a:lnTo>
                  <a:lnTo>
                    <a:pt x="39916" y="34137"/>
                  </a:lnTo>
                  <a:lnTo>
                    <a:pt x="40322" y="33439"/>
                  </a:lnTo>
                  <a:lnTo>
                    <a:pt x="40652" y="33261"/>
                  </a:lnTo>
                  <a:lnTo>
                    <a:pt x="41630" y="33261"/>
                  </a:lnTo>
                  <a:lnTo>
                    <a:pt x="41935" y="33439"/>
                  </a:lnTo>
                  <a:lnTo>
                    <a:pt x="42037" y="33566"/>
                  </a:lnTo>
                  <a:lnTo>
                    <a:pt x="42329" y="34137"/>
                  </a:lnTo>
                  <a:lnTo>
                    <a:pt x="42329" y="32943"/>
                  </a:lnTo>
                  <a:lnTo>
                    <a:pt x="42189" y="32804"/>
                  </a:lnTo>
                  <a:lnTo>
                    <a:pt x="41706" y="32613"/>
                  </a:lnTo>
                  <a:lnTo>
                    <a:pt x="40500" y="32613"/>
                  </a:lnTo>
                  <a:lnTo>
                    <a:pt x="39979" y="32842"/>
                  </a:lnTo>
                  <a:lnTo>
                    <a:pt x="39230" y="33731"/>
                  </a:lnTo>
                  <a:lnTo>
                    <a:pt x="39090" y="34137"/>
                  </a:lnTo>
                  <a:lnTo>
                    <a:pt x="39217" y="36322"/>
                  </a:lnTo>
                  <a:lnTo>
                    <a:pt x="39941" y="37160"/>
                  </a:lnTo>
                  <a:lnTo>
                    <a:pt x="40424" y="37363"/>
                  </a:lnTo>
                  <a:lnTo>
                    <a:pt x="41770" y="37363"/>
                  </a:lnTo>
                  <a:lnTo>
                    <a:pt x="42316" y="37134"/>
                  </a:lnTo>
                  <a:lnTo>
                    <a:pt x="42621" y="36715"/>
                  </a:lnTo>
                  <a:lnTo>
                    <a:pt x="43014" y="36195"/>
                  </a:lnTo>
                  <a:lnTo>
                    <a:pt x="43091" y="35928"/>
                  </a:lnTo>
                  <a:lnTo>
                    <a:pt x="43192" y="34137"/>
                  </a:lnTo>
                  <a:close/>
                </a:path>
                <a:path w="147954" h="38735">
                  <a:moveTo>
                    <a:pt x="44361" y="17170"/>
                  </a:moveTo>
                  <a:lnTo>
                    <a:pt x="44132" y="17145"/>
                  </a:lnTo>
                  <a:lnTo>
                    <a:pt x="43827" y="17145"/>
                  </a:lnTo>
                  <a:lnTo>
                    <a:pt x="43561" y="17259"/>
                  </a:lnTo>
                  <a:lnTo>
                    <a:pt x="43116" y="17691"/>
                  </a:lnTo>
                  <a:lnTo>
                    <a:pt x="42964" y="17868"/>
                  </a:lnTo>
                  <a:lnTo>
                    <a:pt x="42913" y="18021"/>
                  </a:lnTo>
                  <a:lnTo>
                    <a:pt x="42913" y="17246"/>
                  </a:lnTo>
                  <a:lnTo>
                    <a:pt x="42202" y="17246"/>
                  </a:lnTo>
                  <a:lnTo>
                    <a:pt x="42202" y="21704"/>
                  </a:lnTo>
                  <a:lnTo>
                    <a:pt x="42951" y="21704"/>
                  </a:lnTo>
                  <a:lnTo>
                    <a:pt x="42951" y="18834"/>
                  </a:lnTo>
                  <a:lnTo>
                    <a:pt x="43053" y="18554"/>
                  </a:lnTo>
                  <a:lnTo>
                    <a:pt x="43459" y="18059"/>
                  </a:lnTo>
                  <a:lnTo>
                    <a:pt x="43738" y="17945"/>
                  </a:lnTo>
                  <a:lnTo>
                    <a:pt x="44119" y="17945"/>
                  </a:lnTo>
                  <a:lnTo>
                    <a:pt x="44361" y="17957"/>
                  </a:lnTo>
                  <a:lnTo>
                    <a:pt x="44361" y="17170"/>
                  </a:lnTo>
                  <a:close/>
                </a:path>
                <a:path w="147954" h="38735">
                  <a:moveTo>
                    <a:pt x="47650" y="32740"/>
                  </a:moveTo>
                  <a:lnTo>
                    <a:pt x="46901" y="32740"/>
                  </a:lnTo>
                  <a:lnTo>
                    <a:pt x="46901" y="35369"/>
                  </a:lnTo>
                  <a:lnTo>
                    <a:pt x="46850" y="35712"/>
                  </a:lnTo>
                  <a:lnTo>
                    <a:pt x="46558" y="36423"/>
                  </a:lnTo>
                  <a:lnTo>
                    <a:pt x="46202" y="36664"/>
                  </a:lnTo>
                  <a:lnTo>
                    <a:pt x="45313" y="36664"/>
                  </a:lnTo>
                  <a:lnTo>
                    <a:pt x="45072" y="36525"/>
                  </a:lnTo>
                  <a:lnTo>
                    <a:pt x="44869" y="36118"/>
                  </a:lnTo>
                  <a:lnTo>
                    <a:pt x="44831" y="35928"/>
                  </a:lnTo>
                  <a:lnTo>
                    <a:pt x="44831" y="32740"/>
                  </a:lnTo>
                  <a:lnTo>
                    <a:pt x="44069" y="32740"/>
                  </a:lnTo>
                  <a:lnTo>
                    <a:pt x="44069" y="36156"/>
                  </a:lnTo>
                  <a:lnTo>
                    <a:pt x="44132" y="36461"/>
                  </a:lnTo>
                  <a:lnTo>
                    <a:pt x="44475" y="37109"/>
                  </a:lnTo>
                  <a:lnTo>
                    <a:pt x="44907" y="37325"/>
                  </a:lnTo>
                  <a:lnTo>
                    <a:pt x="45948" y="37325"/>
                  </a:lnTo>
                  <a:lnTo>
                    <a:pt x="46304" y="37211"/>
                  </a:lnTo>
                  <a:lnTo>
                    <a:pt x="46736" y="36855"/>
                  </a:lnTo>
                  <a:lnTo>
                    <a:pt x="46850" y="36715"/>
                  </a:lnTo>
                  <a:lnTo>
                    <a:pt x="46951" y="36550"/>
                  </a:lnTo>
                  <a:lnTo>
                    <a:pt x="46939" y="37198"/>
                  </a:lnTo>
                  <a:lnTo>
                    <a:pt x="47650" y="37198"/>
                  </a:lnTo>
                  <a:lnTo>
                    <a:pt x="47650" y="32740"/>
                  </a:lnTo>
                  <a:close/>
                </a:path>
                <a:path w="147954" h="38735">
                  <a:moveTo>
                    <a:pt x="49022" y="21170"/>
                  </a:moveTo>
                  <a:lnTo>
                    <a:pt x="48679" y="21196"/>
                  </a:lnTo>
                  <a:lnTo>
                    <a:pt x="48526" y="19443"/>
                  </a:lnTo>
                  <a:lnTo>
                    <a:pt x="48437" y="17780"/>
                  </a:lnTo>
                  <a:lnTo>
                    <a:pt x="48374" y="17640"/>
                  </a:lnTo>
                  <a:lnTo>
                    <a:pt x="47777" y="17284"/>
                  </a:lnTo>
                  <a:lnTo>
                    <a:pt x="47777" y="19443"/>
                  </a:lnTo>
                  <a:lnTo>
                    <a:pt x="47777" y="20497"/>
                  </a:lnTo>
                  <a:lnTo>
                    <a:pt x="47574" y="20828"/>
                  </a:lnTo>
                  <a:lnTo>
                    <a:pt x="46901" y="21158"/>
                  </a:lnTo>
                  <a:lnTo>
                    <a:pt x="46647" y="21221"/>
                  </a:lnTo>
                  <a:lnTo>
                    <a:pt x="46177" y="21221"/>
                  </a:lnTo>
                  <a:lnTo>
                    <a:pt x="46050" y="21183"/>
                  </a:lnTo>
                  <a:lnTo>
                    <a:pt x="45821" y="21031"/>
                  </a:lnTo>
                  <a:lnTo>
                    <a:pt x="45707" y="20027"/>
                  </a:lnTo>
                  <a:lnTo>
                    <a:pt x="46075" y="19824"/>
                  </a:lnTo>
                  <a:lnTo>
                    <a:pt x="46278" y="19761"/>
                  </a:lnTo>
                  <a:lnTo>
                    <a:pt x="47142" y="19659"/>
                  </a:lnTo>
                  <a:lnTo>
                    <a:pt x="47574" y="19545"/>
                  </a:lnTo>
                  <a:lnTo>
                    <a:pt x="47777" y="19443"/>
                  </a:lnTo>
                  <a:lnTo>
                    <a:pt x="47777" y="17284"/>
                  </a:lnTo>
                  <a:lnTo>
                    <a:pt x="47282" y="17145"/>
                  </a:lnTo>
                  <a:lnTo>
                    <a:pt x="46316" y="17145"/>
                  </a:lnTo>
                  <a:lnTo>
                    <a:pt x="45034" y="18618"/>
                  </a:lnTo>
                  <a:lnTo>
                    <a:pt x="45732" y="18618"/>
                  </a:lnTo>
                  <a:lnTo>
                    <a:pt x="45821" y="18211"/>
                  </a:lnTo>
                  <a:lnTo>
                    <a:pt x="46075" y="17881"/>
                  </a:lnTo>
                  <a:lnTo>
                    <a:pt x="46355" y="17780"/>
                  </a:lnTo>
                  <a:lnTo>
                    <a:pt x="47091" y="17780"/>
                  </a:lnTo>
                  <a:lnTo>
                    <a:pt x="47345" y="17830"/>
                  </a:lnTo>
                  <a:lnTo>
                    <a:pt x="47701" y="18059"/>
                  </a:lnTo>
                  <a:lnTo>
                    <a:pt x="47688" y="18910"/>
                  </a:lnTo>
                  <a:lnTo>
                    <a:pt x="45796" y="19215"/>
                  </a:lnTo>
                  <a:lnTo>
                    <a:pt x="45453" y="19354"/>
                  </a:lnTo>
                  <a:lnTo>
                    <a:pt x="44932" y="19824"/>
                  </a:lnTo>
                  <a:lnTo>
                    <a:pt x="45034" y="21323"/>
                  </a:lnTo>
                  <a:lnTo>
                    <a:pt x="45440" y="21717"/>
                  </a:lnTo>
                  <a:lnTo>
                    <a:pt x="45796" y="21856"/>
                  </a:lnTo>
                  <a:lnTo>
                    <a:pt x="46558" y="21856"/>
                  </a:lnTo>
                  <a:lnTo>
                    <a:pt x="46875" y="21780"/>
                  </a:lnTo>
                  <a:lnTo>
                    <a:pt x="47447" y="21488"/>
                  </a:lnTo>
                  <a:lnTo>
                    <a:pt x="47663" y="21323"/>
                  </a:lnTo>
                  <a:lnTo>
                    <a:pt x="47815" y="21120"/>
                  </a:lnTo>
                  <a:lnTo>
                    <a:pt x="47917" y="21488"/>
                  </a:lnTo>
                  <a:lnTo>
                    <a:pt x="48069" y="21717"/>
                  </a:lnTo>
                  <a:lnTo>
                    <a:pt x="48247" y="21805"/>
                  </a:lnTo>
                  <a:lnTo>
                    <a:pt x="48615" y="21805"/>
                  </a:lnTo>
                  <a:lnTo>
                    <a:pt x="48996" y="21742"/>
                  </a:lnTo>
                  <a:lnTo>
                    <a:pt x="49022" y="21196"/>
                  </a:lnTo>
                  <a:close/>
                </a:path>
                <a:path w="147954" h="38735">
                  <a:moveTo>
                    <a:pt x="51371" y="17246"/>
                  </a:moveTo>
                  <a:lnTo>
                    <a:pt x="50660" y="17246"/>
                  </a:lnTo>
                  <a:lnTo>
                    <a:pt x="50660" y="16002"/>
                  </a:lnTo>
                  <a:lnTo>
                    <a:pt x="49911" y="16002"/>
                  </a:lnTo>
                  <a:lnTo>
                    <a:pt x="49911" y="17246"/>
                  </a:lnTo>
                  <a:lnTo>
                    <a:pt x="49301" y="17246"/>
                  </a:lnTo>
                  <a:lnTo>
                    <a:pt x="49301" y="17868"/>
                  </a:lnTo>
                  <a:lnTo>
                    <a:pt x="49911" y="17868"/>
                  </a:lnTo>
                  <a:lnTo>
                    <a:pt x="49911" y="21094"/>
                  </a:lnTo>
                  <a:lnTo>
                    <a:pt x="49974" y="21336"/>
                  </a:lnTo>
                  <a:lnTo>
                    <a:pt x="50215" y="21691"/>
                  </a:lnTo>
                  <a:lnTo>
                    <a:pt x="50457" y="21780"/>
                  </a:lnTo>
                  <a:lnTo>
                    <a:pt x="50914" y="21780"/>
                  </a:lnTo>
                  <a:lnTo>
                    <a:pt x="51282" y="21742"/>
                  </a:lnTo>
                  <a:lnTo>
                    <a:pt x="51371" y="21120"/>
                  </a:lnTo>
                  <a:lnTo>
                    <a:pt x="50977" y="21132"/>
                  </a:lnTo>
                  <a:lnTo>
                    <a:pt x="50711" y="21031"/>
                  </a:lnTo>
                  <a:lnTo>
                    <a:pt x="50660" y="17868"/>
                  </a:lnTo>
                  <a:lnTo>
                    <a:pt x="51371" y="17868"/>
                  </a:lnTo>
                  <a:lnTo>
                    <a:pt x="51371" y="17246"/>
                  </a:lnTo>
                  <a:close/>
                </a:path>
                <a:path w="147954" h="38735">
                  <a:moveTo>
                    <a:pt x="52451" y="33896"/>
                  </a:moveTo>
                  <a:lnTo>
                    <a:pt x="52387" y="33540"/>
                  </a:lnTo>
                  <a:lnTo>
                    <a:pt x="52044" y="32867"/>
                  </a:lnTo>
                  <a:lnTo>
                    <a:pt x="51625" y="32639"/>
                  </a:lnTo>
                  <a:lnTo>
                    <a:pt x="50698" y="32639"/>
                  </a:lnTo>
                  <a:lnTo>
                    <a:pt x="50431" y="32702"/>
                  </a:lnTo>
                  <a:lnTo>
                    <a:pt x="49961" y="32931"/>
                  </a:lnTo>
                  <a:lnTo>
                    <a:pt x="49745" y="33121"/>
                  </a:lnTo>
                  <a:lnTo>
                    <a:pt x="49530" y="33375"/>
                  </a:lnTo>
                  <a:lnTo>
                    <a:pt x="49530" y="32740"/>
                  </a:lnTo>
                  <a:lnTo>
                    <a:pt x="48818" y="32740"/>
                  </a:lnTo>
                  <a:lnTo>
                    <a:pt x="48818" y="37198"/>
                  </a:lnTo>
                  <a:lnTo>
                    <a:pt x="49568" y="37198"/>
                  </a:lnTo>
                  <a:lnTo>
                    <a:pt x="49568" y="34569"/>
                  </a:lnTo>
                  <a:lnTo>
                    <a:pt x="49593" y="34353"/>
                  </a:lnTo>
                  <a:lnTo>
                    <a:pt x="50673" y="33324"/>
                  </a:lnTo>
                  <a:lnTo>
                    <a:pt x="51193" y="33324"/>
                  </a:lnTo>
                  <a:lnTo>
                    <a:pt x="51435" y="33464"/>
                  </a:lnTo>
                  <a:lnTo>
                    <a:pt x="51650" y="33896"/>
                  </a:lnTo>
                  <a:lnTo>
                    <a:pt x="51689" y="34124"/>
                  </a:lnTo>
                  <a:lnTo>
                    <a:pt x="51689" y="37198"/>
                  </a:lnTo>
                  <a:lnTo>
                    <a:pt x="52451" y="37198"/>
                  </a:lnTo>
                  <a:lnTo>
                    <a:pt x="52451" y="33896"/>
                  </a:lnTo>
                  <a:close/>
                </a:path>
                <a:path w="147954" h="38735">
                  <a:moveTo>
                    <a:pt x="52882" y="17272"/>
                  </a:moveTo>
                  <a:lnTo>
                    <a:pt x="52120" y="17272"/>
                  </a:lnTo>
                  <a:lnTo>
                    <a:pt x="52120" y="21704"/>
                  </a:lnTo>
                  <a:lnTo>
                    <a:pt x="52882" y="21704"/>
                  </a:lnTo>
                  <a:lnTo>
                    <a:pt x="52882" y="17272"/>
                  </a:lnTo>
                  <a:close/>
                </a:path>
                <a:path w="147954" h="38735">
                  <a:moveTo>
                    <a:pt x="52882" y="15595"/>
                  </a:moveTo>
                  <a:lnTo>
                    <a:pt x="52120" y="15595"/>
                  </a:lnTo>
                  <a:lnTo>
                    <a:pt x="52120" y="16446"/>
                  </a:lnTo>
                  <a:lnTo>
                    <a:pt x="52882" y="16446"/>
                  </a:lnTo>
                  <a:lnTo>
                    <a:pt x="52882" y="15595"/>
                  </a:lnTo>
                  <a:close/>
                </a:path>
                <a:path w="147954" h="38735">
                  <a:moveTo>
                    <a:pt x="55181" y="32740"/>
                  </a:moveTo>
                  <a:lnTo>
                    <a:pt x="54470" y="32740"/>
                  </a:lnTo>
                  <a:lnTo>
                    <a:pt x="54470" y="31496"/>
                  </a:lnTo>
                  <a:lnTo>
                    <a:pt x="53708" y="31496"/>
                  </a:lnTo>
                  <a:lnTo>
                    <a:pt x="53708" y="32740"/>
                  </a:lnTo>
                  <a:lnTo>
                    <a:pt x="53111" y="32740"/>
                  </a:lnTo>
                  <a:lnTo>
                    <a:pt x="53111" y="33362"/>
                  </a:lnTo>
                  <a:lnTo>
                    <a:pt x="53708" y="33362"/>
                  </a:lnTo>
                  <a:lnTo>
                    <a:pt x="53708" y="36588"/>
                  </a:lnTo>
                  <a:lnTo>
                    <a:pt x="53771" y="36817"/>
                  </a:lnTo>
                  <a:lnTo>
                    <a:pt x="54013" y="37185"/>
                  </a:lnTo>
                  <a:lnTo>
                    <a:pt x="54254" y="37274"/>
                  </a:lnTo>
                  <a:lnTo>
                    <a:pt x="54724" y="37274"/>
                  </a:lnTo>
                  <a:lnTo>
                    <a:pt x="55092" y="37223"/>
                  </a:lnTo>
                  <a:lnTo>
                    <a:pt x="55181" y="36614"/>
                  </a:lnTo>
                  <a:lnTo>
                    <a:pt x="54787" y="36626"/>
                  </a:lnTo>
                  <a:lnTo>
                    <a:pt x="54521" y="36525"/>
                  </a:lnTo>
                  <a:lnTo>
                    <a:pt x="54470" y="33362"/>
                  </a:lnTo>
                  <a:lnTo>
                    <a:pt x="55181" y="33362"/>
                  </a:lnTo>
                  <a:lnTo>
                    <a:pt x="55181" y="32740"/>
                  </a:lnTo>
                  <a:close/>
                </a:path>
                <a:path w="147954" h="38735">
                  <a:moveTo>
                    <a:pt x="57861" y="18643"/>
                  </a:moveTo>
                  <a:lnTo>
                    <a:pt x="57670" y="18084"/>
                  </a:lnTo>
                  <a:lnTo>
                    <a:pt x="57353" y="17780"/>
                  </a:lnTo>
                  <a:lnTo>
                    <a:pt x="57010" y="17449"/>
                  </a:lnTo>
                  <a:lnTo>
                    <a:pt x="57010" y="18643"/>
                  </a:lnTo>
                  <a:lnTo>
                    <a:pt x="56921" y="20434"/>
                  </a:lnTo>
                  <a:lnTo>
                    <a:pt x="56629" y="21031"/>
                  </a:lnTo>
                  <a:lnTo>
                    <a:pt x="56286" y="21234"/>
                  </a:lnTo>
                  <a:lnTo>
                    <a:pt x="55333" y="21234"/>
                  </a:lnTo>
                  <a:lnTo>
                    <a:pt x="55003" y="21069"/>
                  </a:lnTo>
                  <a:lnTo>
                    <a:pt x="54584" y="20434"/>
                  </a:lnTo>
                  <a:lnTo>
                    <a:pt x="54597" y="18643"/>
                  </a:lnTo>
                  <a:lnTo>
                    <a:pt x="57010" y="18643"/>
                  </a:lnTo>
                  <a:lnTo>
                    <a:pt x="57010" y="17449"/>
                  </a:lnTo>
                  <a:lnTo>
                    <a:pt x="56870" y="17310"/>
                  </a:lnTo>
                  <a:lnTo>
                    <a:pt x="56388" y="17119"/>
                  </a:lnTo>
                  <a:lnTo>
                    <a:pt x="55181" y="17119"/>
                  </a:lnTo>
                  <a:lnTo>
                    <a:pt x="54660" y="17348"/>
                  </a:lnTo>
                  <a:lnTo>
                    <a:pt x="53911" y="18237"/>
                  </a:lnTo>
                  <a:lnTo>
                    <a:pt x="53771" y="18643"/>
                  </a:lnTo>
                  <a:lnTo>
                    <a:pt x="53898" y="20828"/>
                  </a:lnTo>
                  <a:lnTo>
                    <a:pt x="54610" y="21666"/>
                  </a:lnTo>
                  <a:lnTo>
                    <a:pt x="55105" y="21869"/>
                  </a:lnTo>
                  <a:lnTo>
                    <a:pt x="56451" y="21869"/>
                  </a:lnTo>
                  <a:lnTo>
                    <a:pt x="56997" y="21640"/>
                  </a:lnTo>
                  <a:lnTo>
                    <a:pt x="57302" y="21234"/>
                  </a:lnTo>
                  <a:lnTo>
                    <a:pt x="57696" y="20701"/>
                  </a:lnTo>
                  <a:lnTo>
                    <a:pt x="57772" y="20434"/>
                  </a:lnTo>
                  <a:lnTo>
                    <a:pt x="57861" y="18643"/>
                  </a:lnTo>
                  <a:close/>
                </a:path>
                <a:path w="147954" h="38735">
                  <a:moveTo>
                    <a:pt x="59423" y="31089"/>
                  </a:moveTo>
                  <a:lnTo>
                    <a:pt x="58585" y="31089"/>
                  </a:lnTo>
                  <a:lnTo>
                    <a:pt x="58585" y="37198"/>
                  </a:lnTo>
                  <a:lnTo>
                    <a:pt x="59423" y="37198"/>
                  </a:lnTo>
                  <a:lnTo>
                    <a:pt x="59423" y="31089"/>
                  </a:lnTo>
                  <a:close/>
                </a:path>
                <a:path w="147954" h="38735">
                  <a:moveTo>
                    <a:pt x="62395" y="18402"/>
                  </a:moveTo>
                  <a:lnTo>
                    <a:pt x="62331" y="18046"/>
                  </a:lnTo>
                  <a:lnTo>
                    <a:pt x="61988" y="17373"/>
                  </a:lnTo>
                  <a:lnTo>
                    <a:pt x="61556" y="17145"/>
                  </a:lnTo>
                  <a:lnTo>
                    <a:pt x="60642" y="17145"/>
                  </a:lnTo>
                  <a:lnTo>
                    <a:pt x="60375" y="17208"/>
                  </a:lnTo>
                  <a:lnTo>
                    <a:pt x="59905" y="17437"/>
                  </a:lnTo>
                  <a:lnTo>
                    <a:pt x="59677" y="17627"/>
                  </a:lnTo>
                  <a:lnTo>
                    <a:pt x="59474" y="17881"/>
                  </a:lnTo>
                  <a:lnTo>
                    <a:pt x="59474" y="17246"/>
                  </a:lnTo>
                  <a:lnTo>
                    <a:pt x="58762" y="17246"/>
                  </a:lnTo>
                  <a:lnTo>
                    <a:pt x="58762" y="21704"/>
                  </a:lnTo>
                  <a:lnTo>
                    <a:pt x="59512" y="21704"/>
                  </a:lnTo>
                  <a:lnTo>
                    <a:pt x="59512" y="19088"/>
                  </a:lnTo>
                  <a:lnTo>
                    <a:pt x="59524" y="18859"/>
                  </a:lnTo>
                  <a:lnTo>
                    <a:pt x="60604" y="17830"/>
                  </a:lnTo>
                  <a:lnTo>
                    <a:pt x="61137" y="17830"/>
                  </a:lnTo>
                  <a:lnTo>
                    <a:pt x="61379" y="17970"/>
                  </a:lnTo>
                  <a:lnTo>
                    <a:pt x="61582" y="18415"/>
                  </a:lnTo>
                  <a:lnTo>
                    <a:pt x="61633" y="18630"/>
                  </a:lnTo>
                  <a:lnTo>
                    <a:pt x="61633" y="21704"/>
                  </a:lnTo>
                  <a:lnTo>
                    <a:pt x="62395" y="21704"/>
                  </a:lnTo>
                  <a:lnTo>
                    <a:pt x="62395" y="18402"/>
                  </a:lnTo>
                  <a:close/>
                </a:path>
                <a:path w="147954" h="38735">
                  <a:moveTo>
                    <a:pt x="65620" y="31089"/>
                  </a:moveTo>
                  <a:lnTo>
                    <a:pt x="64833" y="31089"/>
                  </a:lnTo>
                  <a:lnTo>
                    <a:pt x="64833" y="36042"/>
                  </a:lnTo>
                  <a:lnTo>
                    <a:pt x="61747" y="31089"/>
                  </a:lnTo>
                  <a:lnTo>
                    <a:pt x="60769" y="31089"/>
                  </a:lnTo>
                  <a:lnTo>
                    <a:pt x="60769" y="37198"/>
                  </a:lnTo>
                  <a:lnTo>
                    <a:pt x="61556" y="37198"/>
                  </a:lnTo>
                  <a:lnTo>
                    <a:pt x="61556" y="32258"/>
                  </a:lnTo>
                  <a:lnTo>
                    <a:pt x="64693" y="37198"/>
                  </a:lnTo>
                  <a:lnTo>
                    <a:pt x="65620" y="37198"/>
                  </a:lnTo>
                  <a:lnTo>
                    <a:pt x="65620" y="31089"/>
                  </a:lnTo>
                  <a:close/>
                </a:path>
                <a:path w="147954" h="38735">
                  <a:moveTo>
                    <a:pt x="70548" y="19138"/>
                  </a:moveTo>
                  <a:lnTo>
                    <a:pt x="70281" y="18846"/>
                  </a:lnTo>
                  <a:lnTo>
                    <a:pt x="70091" y="18669"/>
                  </a:lnTo>
                  <a:lnTo>
                    <a:pt x="69862" y="18542"/>
                  </a:lnTo>
                  <a:lnTo>
                    <a:pt x="69837" y="19443"/>
                  </a:lnTo>
                  <a:lnTo>
                    <a:pt x="69761" y="20370"/>
                  </a:lnTo>
                  <a:lnTo>
                    <a:pt x="69418" y="20853"/>
                  </a:lnTo>
                  <a:lnTo>
                    <a:pt x="69049" y="21005"/>
                  </a:lnTo>
                  <a:lnTo>
                    <a:pt x="66763" y="21005"/>
                  </a:lnTo>
                  <a:lnTo>
                    <a:pt x="66763" y="18846"/>
                  </a:lnTo>
                  <a:lnTo>
                    <a:pt x="68745" y="18846"/>
                  </a:lnTo>
                  <a:lnTo>
                    <a:pt x="69024" y="18897"/>
                  </a:lnTo>
                  <a:lnTo>
                    <a:pt x="69634" y="19138"/>
                  </a:lnTo>
                  <a:lnTo>
                    <a:pt x="69837" y="19443"/>
                  </a:lnTo>
                  <a:lnTo>
                    <a:pt x="69837" y="18542"/>
                  </a:lnTo>
                  <a:lnTo>
                    <a:pt x="69545" y="18415"/>
                  </a:lnTo>
                  <a:lnTo>
                    <a:pt x="69761" y="18313"/>
                  </a:lnTo>
                  <a:lnTo>
                    <a:pt x="69938" y="18186"/>
                  </a:lnTo>
                  <a:lnTo>
                    <a:pt x="70192" y="17881"/>
                  </a:lnTo>
                  <a:lnTo>
                    <a:pt x="70281" y="16484"/>
                  </a:lnTo>
                  <a:lnTo>
                    <a:pt x="70129" y="16281"/>
                  </a:lnTo>
                  <a:lnTo>
                    <a:pt x="69799" y="15811"/>
                  </a:lnTo>
                  <a:lnTo>
                    <a:pt x="69519" y="15697"/>
                  </a:lnTo>
                  <a:lnTo>
                    <a:pt x="69519" y="16776"/>
                  </a:lnTo>
                  <a:lnTo>
                    <a:pt x="69418" y="17818"/>
                  </a:lnTo>
                  <a:lnTo>
                    <a:pt x="68884" y="18135"/>
                  </a:lnTo>
                  <a:lnTo>
                    <a:pt x="68605" y="18186"/>
                  </a:lnTo>
                  <a:lnTo>
                    <a:pt x="66763" y="18186"/>
                  </a:lnTo>
                  <a:lnTo>
                    <a:pt x="66763" y="16281"/>
                  </a:lnTo>
                  <a:lnTo>
                    <a:pt x="68592" y="16281"/>
                  </a:lnTo>
                  <a:lnTo>
                    <a:pt x="68872" y="16332"/>
                  </a:lnTo>
                  <a:lnTo>
                    <a:pt x="69380" y="16548"/>
                  </a:lnTo>
                  <a:lnTo>
                    <a:pt x="69519" y="16776"/>
                  </a:lnTo>
                  <a:lnTo>
                    <a:pt x="69519" y="15697"/>
                  </a:lnTo>
                  <a:lnTo>
                    <a:pt x="69291" y="15595"/>
                  </a:lnTo>
                  <a:lnTo>
                    <a:pt x="65951" y="15595"/>
                  </a:lnTo>
                  <a:lnTo>
                    <a:pt x="65951" y="21704"/>
                  </a:lnTo>
                  <a:lnTo>
                    <a:pt x="69342" y="21704"/>
                  </a:lnTo>
                  <a:lnTo>
                    <a:pt x="69926" y="21475"/>
                  </a:lnTo>
                  <a:lnTo>
                    <a:pt x="70281" y="21005"/>
                  </a:lnTo>
                  <a:lnTo>
                    <a:pt x="70535" y="20675"/>
                  </a:lnTo>
                  <a:lnTo>
                    <a:pt x="70548" y="19138"/>
                  </a:lnTo>
                  <a:close/>
                </a:path>
                <a:path w="147954" h="38735">
                  <a:moveTo>
                    <a:pt x="71374" y="31089"/>
                  </a:moveTo>
                  <a:lnTo>
                    <a:pt x="66408" y="31089"/>
                  </a:lnTo>
                  <a:lnTo>
                    <a:pt x="66408" y="31813"/>
                  </a:lnTo>
                  <a:lnTo>
                    <a:pt x="68465" y="31813"/>
                  </a:lnTo>
                  <a:lnTo>
                    <a:pt x="68465" y="37198"/>
                  </a:lnTo>
                  <a:lnTo>
                    <a:pt x="69303" y="37198"/>
                  </a:lnTo>
                  <a:lnTo>
                    <a:pt x="69303" y="31813"/>
                  </a:lnTo>
                  <a:lnTo>
                    <a:pt x="71374" y="31813"/>
                  </a:lnTo>
                  <a:lnTo>
                    <a:pt x="71374" y="31089"/>
                  </a:lnTo>
                  <a:close/>
                </a:path>
                <a:path w="147954" h="38735">
                  <a:moveTo>
                    <a:pt x="72669" y="15595"/>
                  </a:moveTo>
                  <a:lnTo>
                    <a:pt x="71843" y="15595"/>
                  </a:lnTo>
                  <a:lnTo>
                    <a:pt x="71843" y="21704"/>
                  </a:lnTo>
                  <a:lnTo>
                    <a:pt x="72669" y="21704"/>
                  </a:lnTo>
                  <a:lnTo>
                    <a:pt x="72669" y="15595"/>
                  </a:lnTo>
                  <a:close/>
                </a:path>
                <a:path w="147954" h="38735">
                  <a:moveTo>
                    <a:pt x="78879" y="15595"/>
                  </a:moveTo>
                  <a:lnTo>
                    <a:pt x="78079" y="15595"/>
                  </a:lnTo>
                  <a:lnTo>
                    <a:pt x="78079" y="20548"/>
                  </a:lnTo>
                  <a:lnTo>
                    <a:pt x="74993" y="15595"/>
                  </a:lnTo>
                  <a:lnTo>
                    <a:pt x="74015" y="15595"/>
                  </a:lnTo>
                  <a:lnTo>
                    <a:pt x="74015" y="21704"/>
                  </a:lnTo>
                  <a:lnTo>
                    <a:pt x="74815" y="21704"/>
                  </a:lnTo>
                  <a:lnTo>
                    <a:pt x="74815" y="16764"/>
                  </a:lnTo>
                  <a:lnTo>
                    <a:pt x="77939" y="21704"/>
                  </a:lnTo>
                  <a:lnTo>
                    <a:pt x="78879" y="21704"/>
                  </a:lnTo>
                  <a:lnTo>
                    <a:pt x="78879" y="15595"/>
                  </a:lnTo>
                  <a:close/>
                </a:path>
                <a:path w="147954" h="38735">
                  <a:moveTo>
                    <a:pt x="85102" y="21704"/>
                  </a:moveTo>
                  <a:lnTo>
                    <a:pt x="84442" y="19875"/>
                  </a:lnTo>
                  <a:lnTo>
                    <a:pt x="84201" y="19202"/>
                  </a:lnTo>
                  <a:lnTo>
                    <a:pt x="83312" y="16764"/>
                  </a:lnTo>
                  <a:lnTo>
                    <a:pt x="83312" y="19202"/>
                  </a:lnTo>
                  <a:lnTo>
                    <a:pt x="81394" y="19202"/>
                  </a:lnTo>
                  <a:lnTo>
                    <a:pt x="82384" y="16510"/>
                  </a:lnTo>
                  <a:lnTo>
                    <a:pt x="83312" y="19202"/>
                  </a:lnTo>
                  <a:lnTo>
                    <a:pt x="83312" y="16764"/>
                  </a:lnTo>
                  <a:lnTo>
                    <a:pt x="83223" y="16510"/>
                  </a:lnTo>
                  <a:lnTo>
                    <a:pt x="82892" y="15595"/>
                  </a:lnTo>
                  <a:lnTo>
                    <a:pt x="81953" y="15595"/>
                  </a:lnTo>
                  <a:lnTo>
                    <a:pt x="79641" y="21704"/>
                  </a:lnTo>
                  <a:lnTo>
                    <a:pt x="80492" y="21704"/>
                  </a:lnTo>
                  <a:lnTo>
                    <a:pt x="81153" y="19875"/>
                  </a:lnTo>
                  <a:lnTo>
                    <a:pt x="83578" y="19875"/>
                  </a:lnTo>
                  <a:lnTo>
                    <a:pt x="84201" y="21704"/>
                  </a:lnTo>
                  <a:lnTo>
                    <a:pt x="85102" y="21704"/>
                  </a:lnTo>
                  <a:close/>
                </a:path>
                <a:path w="147954" h="38735">
                  <a:moveTo>
                    <a:pt x="91033" y="21564"/>
                  </a:moveTo>
                  <a:lnTo>
                    <a:pt x="90906" y="21513"/>
                  </a:lnTo>
                  <a:lnTo>
                    <a:pt x="90716" y="20904"/>
                  </a:lnTo>
                  <a:lnTo>
                    <a:pt x="90601" y="19253"/>
                  </a:lnTo>
                  <a:lnTo>
                    <a:pt x="90487" y="19088"/>
                  </a:lnTo>
                  <a:lnTo>
                    <a:pt x="90360" y="18923"/>
                  </a:lnTo>
                  <a:lnTo>
                    <a:pt x="90182" y="18796"/>
                  </a:lnTo>
                  <a:lnTo>
                    <a:pt x="89941" y="18707"/>
                  </a:lnTo>
                  <a:lnTo>
                    <a:pt x="90208" y="18567"/>
                  </a:lnTo>
                  <a:lnTo>
                    <a:pt x="90411" y="18389"/>
                  </a:lnTo>
                  <a:lnTo>
                    <a:pt x="90665" y="18008"/>
                  </a:lnTo>
                  <a:lnTo>
                    <a:pt x="90690" y="16344"/>
                  </a:lnTo>
                  <a:lnTo>
                    <a:pt x="90512" y="16065"/>
                  </a:lnTo>
                  <a:lnTo>
                    <a:pt x="89966" y="15824"/>
                  </a:lnTo>
                  <a:lnTo>
                    <a:pt x="89966" y="16891"/>
                  </a:lnTo>
                  <a:lnTo>
                    <a:pt x="89852" y="18008"/>
                  </a:lnTo>
                  <a:lnTo>
                    <a:pt x="89395" y="18313"/>
                  </a:lnTo>
                  <a:lnTo>
                    <a:pt x="89090" y="18389"/>
                  </a:lnTo>
                  <a:lnTo>
                    <a:pt x="86779" y="18389"/>
                  </a:lnTo>
                  <a:lnTo>
                    <a:pt x="86779" y="16306"/>
                  </a:lnTo>
                  <a:lnTo>
                    <a:pt x="89090" y="16306"/>
                  </a:lnTo>
                  <a:lnTo>
                    <a:pt x="89319" y="16344"/>
                  </a:lnTo>
                  <a:lnTo>
                    <a:pt x="89801" y="16586"/>
                  </a:lnTo>
                  <a:lnTo>
                    <a:pt x="89966" y="16891"/>
                  </a:lnTo>
                  <a:lnTo>
                    <a:pt x="89966" y="15824"/>
                  </a:lnTo>
                  <a:lnTo>
                    <a:pt x="89636" y="15671"/>
                  </a:lnTo>
                  <a:lnTo>
                    <a:pt x="89255" y="15595"/>
                  </a:lnTo>
                  <a:lnTo>
                    <a:pt x="85953" y="15595"/>
                  </a:lnTo>
                  <a:lnTo>
                    <a:pt x="85953" y="21704"/>
                  </a:lnTo>
                  <a:lnTo>
                    <a:pt x="86779" y="21704"/>
                  </a:lnTo>
                  <a:lnTo>
                    <a:pt x="86779" y="19088"/>
                  </a:lnTo>
                  <a:lnTo>
                    <a:pt x="89014" y="19088"/>
                  </a:lnTo>
                  <a:lnTo>
                    <a:pt x="89255" y="19126"/>
                  </a:lnTo>
                  <a:lnTo>
                    <a:pt x="89700" y="19329"/>
                  </a:lnTo>
                  <a:lnTo>
                    <a:pt x="89789" y="19507"/>
                  </a:lnTo>
                  <a:lnTo>
                    <a:pt x="89916" y="20904"/>
                  </a:lnTo>
                  <a:lnTo>
                    <a:pt x="90017" y="21704"/>
                  </a:lnTo>
                  <a:lnTo>
                    <a:pt x="91033" y="21704"/>
                  </a:lnTo>
                  <a:lnTo>
                    <a:pt x="91033" y="21564"/>
                  </a:lnTo>
                  <a:close/>
                </a:path>
                <a:path w="147954" h="38735">
                  <a:moveTo>
                    <a:pt x="96989" y="15595"/>
                  </a:moveTo>
                  <a:lnTo>
                    <a:pt x="96024" y="15595"/>
                  </a:lnTo>
                  <a:lnTo>
                    <a:pt x="94259" y="18529"/>
                  </a:lnTo>
                  <a:lnTo>
                    <a:pt x="92506" y="15595"/>
                  </a:lnTo>
                  <a:lnTo>
                    <a:pt x="91541" y="15595"/>
                  </a:lnTo>
                  <a:lnTo>
                    <a:pt x="93853" y="19253"/>
                  </a:lnTo>
                  <a:lnTo>
                    <a:pt x="93853" y="21704"/>
                  </a:lnTo>
                  <a:lnTo>
                    <a:pt x="94678" y="21704"/>
                  </a:lnTo>
                  <a:lnTo>
                    <a:pt x="94678" y="19253"/>
                  </a:lnTo>
                  <a:lnTo>
                    <a:pt x="96989" y="15595"/>
                  </a:lnTo>
                  <a:close/>
                </a:path>
                <a:path w="147954" h="38735">
                  <a:moveTo>
                    <a:pt x="99580" y="23444"/>
                  </a:moveTo>
                  <a:lnTo>
                    <a:pt x="99174" y="22682"/>
                  </a:lnTo>
                  <a:lnTo>
                    <a:pt x="98907" y="22085"/>
                  </a:lnTo>
                  <a:lnTo>
                    <a:pt x="98539" y="21005"/>
                  </a:lnTo>
                  <a:lnTo>
                    <a:pt x="98425" y="20269"/>
                  </a:lnTo>
                  <a:lnTo>
                    <a:pt x="98425" y="18669"/>
                  </a:lnTo>
                  <a:lnTo>
                    <a:pt x="98526" y="17970"/>
                  </a:lnTo>
                  <a:lnTo>
                    <a:pt x="98856" y="16967"/>
                  </a:lnTo>
                  <a:lnTo>
                    <a:pt x="99136" y="16344"/>
                  </a:lnTo>
                  <a:lnTo>
                    <a:pt x="99568" y="15494"/>
                  </a:lnTo>
                  <a:lnTo>
                    <a:pt x="99047" y="15494"/>
                  </a:lnTo>
                  <a:lnTo>
                    <a:pt x="98539" y="16306"/>
                  </a:lnTo>
                  <a:lnTo>
                    <a:pt x="98196" y="16916"/>
                  </a:lnTo>
                  <a:lnTo>
                    <a:pt x="97777" y="17970"/>
                  </a:lnTo>
                  <a:lnTo>
                    <a:pt x="97637" y="18694"/>
                  </a:lnTo>
                  <a:lnTo>
                    <a:pt x="97650" y="19964"/>
                  </a:lnTo>
                  <a:lnTo>
                    <a:pt x="97751" y="20675"/>
                  </a:lnTo>
                  <a:lnTo>
                    <a:pt x="97853" y="21120"/>
                  </a:lnTo>
                  <a:lnTo>
                    <a:pt x="98120" y="21831"/>
                  </a:lnTo>
                  <a:lnTo>
                    <a:pt x="98234" y="22059"/>
                  </a:lnTo>
                  <a:lnTo>
                    <a:pt x="98323" y="22237"/>
                  </a:lnTo>
                  <a:lnTo>
                    <a:pt x="99085" y="23444"/>
                  </a:lnTo>
                  <a:lnTo>
                    <a:pt x="99580" y="23444"/>
                  </a:lnTo>
                  <a:close/>
                </a:path>
                <a:path w="147954" h="38735">
                  <a:moveTo>
                    <a:pt x="102908" y="15773"/>
                  </a:moveTo>
                  <a:lnTo>
                    <a:pt x="102311" y="15773"/>
                  </a:lnTo>
                  <a:lnTo>
                    <a:pt x="102209" y="16243"/>
                  </a:lnTo>
                  <a:lnTo>
                    <a:pt x="102057" y="16522"/>
                  </a:lnTo>
                  <a:lnTo>
                    <a:pt x="101625" y="16776"/>
                  </a:lnTo>
                  <a:lnTo>
                    <a:pt x="101244" y="16865"/>
                  </a:lnTo>
                  <a:lnTo>
                    <a:pt x="100711" y="16916"/>
                  </a:lnTo>
                  <a:lnTo>
                    <a:pt x="100711" y="17487"/>
                  </a:lnTo>
                  <a:lnTo>
                    <a:pt x="102108" y="17487"/>
                  </a:lnTo>
                  <a:lnTo>
                    <a:pt x="102108" y="21704"/>
                  </a:lnTo>
                  <a:lnTo>
                    <a:pt x="102908" y="21704"/>
                  </a:lnTo>
                  <a:lnTo>
                    <a:pt x="102908" y="15773"/>
                  </a:lnTo>
                  <a:close/>
                </a:path>
                <a:path w="147954" h="38735">
                  <a:moveTo>
                    <a:pt x="109093" y="19596"/>
                  </a:moveTo>
                  <a:lnTo>
                    <a:pt x="108204" y="19596"/>
                  </a:lnTo>
                  <a:lnTo>
                    <a:pt x="108204" y="16903"/>
                  </a:lnTo>
                  <a:lnTo>
                    <a:pt x="108204" y="15735"/>
                  </a:lnTo>
                  <a:lnTo>
                    <a:pt x="107581" y="15735"/>
                  </a:lnTo>
                  <a:lnTo>
                    <a:pt x="107454" y="15913"/>
                  </a:lnTo>
                  <a:lnTo>
                    <a:pt x="107454" y="16903"/>
                  </a:lnTo>
                  <a:lnTo>
                    <a:pt x="107454" y="19596"/>
                  </a:lnTo>
                  <a:lnTo>
                    <a:pt x="105537" y="19596"/>
                  </a:lnTo>
                  <a:lnTo>
                    <a:pt x="107454" y="16903"/>
                  </a:lnTo>
                  <a:lnTo>
                    <a:pt x="107454" y="15913"/>
                  </a:lnTo>
                  <a:lnTo>
                    <a:pt x="104851" y="19519"/>
                  </a:lnTo>
                  <a:lnTo>
                    <a:pt x="104851" y="20256"/>
                  </a:lnTo>
                  <a:lnTo>
                    <a:pt x="107454" y="20256"/>
                  </a:lnTo>
                  <a:lnTo>
                    <a:pt x="107454" y="21704"/>
                  </a:lnTo>
                  <a:lnTo>
                    <a:pt x="108204" y="21704"/>
                  </a:lnTo>
                  <a:lnTo>
                    <a:pt x="108204" y="20256"/>
                  </a:lnTo>
                  <a:lnTo>
                    <a:pt x="109093" y="20256"/>
                  </a:lnTo>
                  <a:lnTo>
                    <a:pt x="109093" y="19596"/>
                  </a:lnTo>
                  <a:close/>
                </a:path>
                <a:path w="147954" h="38735">
                  <a:moveTo>
                    <a:pt x="111594" y="19113"/>
                  </a:moveTo>
                  <a:lnTo>
                    <a:pt x="110159" y="15494"/>
                  </a:lnTo>
                  <a:lnTo>
                    <a:pt x="109651" y="15494"/>
                  </a:lnTo>
                  <a:lnTo>
                    <a:pt x="110058" y="16268"/>
                  </a:lnTo>
                  <a:lnTo>
                    <a:pt x="110337" y="16852"/>
                  </a:lnTo>
                  <a:lnTo>
                    <a:pt x="110693" y="17932"/>
                  </a:lnTo>
                  <a:lnTo>
                    <a:pt x="110807" y="18669"/>
                  </a:lnTo>
                  <a:lnTo>
                    <a:pt x="110807" y="20269"/>
                  </a:lnTo>
                  <a:lnTo>
                    <a:pt x="110705" y="20967"/>
                  </a:lnTo>
                  <a:lnTo>
                    <a:pt x="110388" y="21958"/>
                  </a:lnTo>
                  <a:lnTo>
                    <a:pt x="110109" y="22593"/>
                  </a:lnTo>
                  <a:lnTo>
                    <a:pt x="109664" y="23444"/>
                  </a:lnTo>
                  <a:lnTo>
                    <a:pt x="110185" y="23444"/>
                  </a:lnTo>
                  <a:lnTo>
                    <a:pt x="110693" y="22644"/>
                  </a:lnTo>
                  <a:lnTo>
                    <a:pt x="111036" y="22034"/>
                  </a:lnTo>
                  <a:lnTo>
                    <a:pt x="111467" y="20980"/>
                  </a:lnTo>
                  <a:lnTo>
                    <a:pt x="111594" y="20243"/>
                  </a:lnTo>
                  <a:lnTo>
                    <a:pt x="111594" y="19113"/>
                  </a:lnTo>
                  <a:close/>
                </a:path>
                <a:path w="147954" h="38735">
                  <a:moveTo>
                    <a:pt x="138912" y="279"/>
                  </a:moveTo>
                  <a:lnTo>
                    <a:pt x="138328" y="279"/>
                  </a:lnTo>
                  <a:lnTo>
                    <a:pt x="138226" y="736"/>
                  </a:lnTo>
                  <a:lnTo>
                    <a:pt x="138061" y="1028"/>
                  </a:lnTo>
                  <a:lnTo>
                    <a:pt x="137642" y="1282"/>
                  </a:lnTo>
                  <a:lnTo>
                    <a:pt x="137261" y="1358"/>
                  </a:lnTo>
                  <a:lnTo>
                    <a:pt x="136715" y="1422"/>
                  </a:lnTo>
                  <a:lnTo>
                    <a:pt x="136715" y="1993"/>
                  </a:lnTo>
                  <a:lnTo>
                    <a:pt x="138112" y="1993"/>
                  </a:lnTo>
                  <a:lnTo>
                    <a:pt x="138112" y="6210"/>
                  </a:lnTo>
                  <a:lnTo>
                    <a:pt x="138912" y="6210"/>
                  </a:lnTo>
                  <a:lnTo>
                    <a:pt x="138912" y="279"/>
                  </a:lnTo>
                  <a:close/>
                </a:path>
                <a:path w="147954" h="38735">
                  <a:moveTo>
                    <a:pt x="145097" y="4102"/>
                  </a:moveTo>
                  <a:lnTo>
                    <a:pt x="144221" y="4102"/>
                  </a:lnTo>
                  <a:lnTo>
                    <a:pt x="144221" y="1397"/>
                  </a:lnTo>
                  <a:lnTo>
                    <a:pt x="144221" y="241"/>
                  </a:lnTo>
                  <a:lnTo>
                    <a:pt x="143586" y="241"/>
                  </a:lnTo>
                  <a:lnTo>
                    <a:pt x="143459" y="419"/>
                  </a:lnTo>
                  <a:lnTo>
                    <a:pt x="143459" y="1397"/>
                  </a:lnTo>
                  <a:lnTo>
                    <a:pt x="143459" y="4102"/>
                  </a:lnTo>
                  <a:lnTo>
                    <a:pt x="141554" y="4102"/>
                  </a:lnTo>
                  <a:lnTo>
                    <a:pt x="143459" y="1397"/>
                  </a:lnTo>
                  <a:lnTo>
                    <a:pt x="143459" y="419"/>
                  </a:lnTo>
                  <a:lnTo>
                    <a:pt x="140855" y="4025"/>
                  </a:lnTo>
                  <a:lnTo>
                    <a:pt x="140855" y="4749"/>
                  </a:lnTo>
                  <a:lnTo>
                    <a:pt x="143471" y="4749"/>
                  </a:lnTo>
                  <a:lnTo>
                    <a:pt x="143471" y="6210"/>
                  </a:lnTo>
                  <a:lnTo>
                    <a:pt x="144221" y="6210"/>
                  </a:lnTo>
                  <a:lnTo>
                    <a:pt x="144221" y="4749"/>
                  </a:lnTo>
                  <a:lnTo>
                    <a:pt x="145097" y="4749"/>
                  </a:lnTo>
                  <a:lnTo>
                    <a:pt x="145097" y="4102"/>
                  </a:lnTo>
                  <a:close/>
                </a:path>
                <a:path w="147954" h="38735">
                  <a:moveTo>
                    <a:pt x="147612" y="3606"/>
                  </a:moveTo>
                  <a:lnTo>
                    <a:pt x="146164" y="0"/>
                  </a:lnTo>
                  <a:lnTo>
                    <a:pt x="145669" y="0"/>
                  </a:lnTo>
                  <a:lnTo>
                    <a:pt x="146075" y="774"/>
                  </a:lnTo>
                  <a:lnTo>
                    <a:pt x="146342" y="1358"/>
                  </a:lnTo>
                  <a:lnTo>
                    <a:pt x="146710" y="2438"/>
                  </a:lnTo>
                  <a:lnTo>
                    <a:pt x="146824" y="3175"/>
                  </a:lnTo>
                  <a:lnTo>
                    <a:pt x="146824" y="4775"/>
                  </a:lnTo>
                  <a:lnTo>
                    <a:pt x="146723" y="5473"/>
                  </a:lnTo>
                  <a:lnTo>
                    <a:pt x="146405" y="6464"/>
                  </a:lnTo>
                  <a:lnTo>
                    <a:pt x="146113" y="7099"/>
                  </a:lnTo>
                  <a:lnTo>
                    <a:pt x="145681" y="7950"/>
                  </a:lnTo>
                  <a:lnTo>
                    <a:pt x="146202" y="7950"/>
                  </a:lnTo>
                  <a:lnTo>
                    <a:pt x="146710" y="7150"/>
                  </a:lnTo>
                  <a:lnTo>
                    <a:pt x="147053" y="6540"/>
                  </a:lnTo>
                  <a:lnTo>
                    <a:pt x="147485" y="5486"/>
                  </a:lnTo>
                  <a:lnTo>
                    <a:pt x="147612" y="4749"/>
                  </a:lnTo>
                  <a:lnTo>
                    <a:pt x="147612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48263" y="1478519"/>
              <a:ext cx="174342" cy="250253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375552" y="1457211"/>
              <a:ext cx="107314" cy="132080"/>
            </a:xfrm>
            <a:custGeom>
              <a:avLst/>
              <a:gdLst/>
              <a:ahLst/>
              <a:cxnLst/>
              <a:rect l="l" t="t" r="r" b="b"/>
              <a:pathLst>
                <a:path w="107314" h="132080">
                  <a:moveTo>
                    <a:pt x="104156" y="131714"/>
                  </a:moveTo>
                  <a:lnTo>
                    <a:pt x="2776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128938"/>
                  </a:lnTo>
                  <a:lnTo>
                    <a:pt x="104156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375552" y="1457211"/>
              <a:ext cx="107314" cy="132080"/>
            </a:xfrm>
            <a:custGeom>
              <a:avLst/>
              <a:gdLst/>
              <a:ahLst/>
              <a:cxnLst/>
              <a:rect l="l" t="t" r="r" b="b"/>
              <a:pathLst>
                <a:path w="107314" h="13208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0734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6197"/>
                  </a:lnTo>
                  <a:lnTo>
                    <a:pt x="106932" y="125516"/>
                  </a:lnTo>
                  <a:lnTo>
                    <a:pt x="106932" y="128938"/>
                  </a:lnTo>
                  <a:lnTo>
                    <a:pt x="104156" y="131714"/>
                  </a:lnTo>
                  <a:lnTo>
                    <a:pt x="100734" y="131714"/>
                  </a:lnTo>
                  <a:lnTo>
                    <a:pt x="6198" y="131714"/>
                  </a:lnTo>
                  <a:lnTo>
                    <a:pt x="2776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375552" y="1457211"/>
              <a:ext cx="107314" cy="19050"/>
            </a:xfrm>
            <a:custGeom>
              <a:avLst/>
              <a:gdLst/>
              <a:ahLst/>
              <a:cxnLst/>
              <a:rect l="l" t="t" r="r" b="b"/>
              <a:pathLst>
                <a:path w="107314" h="19050">
                  <a:moveTo>
                    <a:pt x="106932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375552" y="1457211"/>
              <a:ext cx="107314" cy="19050"/>
            </a:xfrm>
            <a:custGeom>
              <a:avLst/>
              <a:gdLst/>
              <a:ahLst/>
              <a:cxnLst/>
              <a:rect l="l" t="t" r="r" b="b"/>
              <a:pathLst>
                <a:path w="10731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0734" y="0"/>
                  </a:lnTo>
                  <a:lnTo>
                    <a:pt x="104156" y="0"/>
                  </a:lnTo>
                  <a:lnTo>
                    <a:pt x="106932" y="2775"/>
                  </a:lnTo>
                  <a:lnTo>
                    <a:pt x="106932" y="6197"/>
                  </a:lnTo>
                  <a:lnTo>
                    <a:pt x="106932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66" y="1459925"/>
              <a:ext cx="37448" cy="2711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416270" y="1462493"/>
              <a:ext cx="48260" cy="8890"/>
            </a:xfrm>
            <a:custGeom>
              <a:avLst/>
              <a:gdLst/>
              <a:ahLst/>
              <a:cxnLst/>
              <a:rect l="l" t="t" r="r" b="b"/>
              <a:pathLst>
                <a:path w="48260" h="8890">
                  <a:moveTo>
                    <a:pt x="4673" y="2971"/>
                  </a:moveTo>
                  <a:lnTo>
                    <a:pt x="4597" y="2755"/>
                  </a:lnTo>
                  <a:lnTo>
                    <a:pt x="4368" y="2463"/>
                  </a:lnTo>
                  <a:lnTo>
                    <a:pt x="3784" y="1841"/>
                  </a:lnTo>
                  <a:lnTo>
                    <a:pt x="3365" y="1663"/>
                  </a:lnTo>
                  <a:lnTo>
                    <a:pt x="3365" y="3492"/>
                  </a:lnTo>
                  <a:lnTo>
                    <a:pt x="3352" y="5041"/>
                  </a:lnTo>
                  <a:lnTo>
                    <a:pt x="2971" y="5600"/>
                  </a:lnTo>
                  <a:lnTo>
                    <a:pt x="2705" y="5740"/>
                  </a:lnTo>
                  <a:lnTo>
                    <a:pt x="2095" y="5740"/>
                  </a:lnTo>
                  <a:lnTo>
                    <a:pt x="1905" y="5676"/>
                  </a:lnTo>
                  <a:lnTo>
                    <a:pt x="1384" y="5295"/>
                  </a:lnTo>
                  <a:lnTo>
                    <a:pt x="1346" y="3492"/>
                  </a:lnTo>
                  <a:lnTo>
                    <a:pt x="1549" y="2971"/>
                  </a:lnTo>
                  <a:lnTo>
                    <a:pt x="1866" y="2755"/>
                  </a:lnTo>
                  <a:lnTo>
                    <a:pt x="2730" y="2755"/>
                  </a:lnTo>
                  <a:lnTo>
                    <a:pt x="3009" y="2908"/>
                  </a:lnTo>
                  <a:lnTo>
                    <a:pt x="3365" y="3492"/>
                  </a:lnTo>
                  <a:lnTo>
                    <a:pt x="3365" y="1663"/>
                  </a:lnTo>
                  <a:lnTo>
                    <a:pt x="2324" y="1625"/>
                  </a:lnTo>
                  <a:lnTo>
                    <a:pt x="1981" y="1739"/>
                  </a:lnTo>
                  <a:lnTo>
                    <a:pt x="1524" y="2082"/>
                  </a:lnTo>
                  <a:lnTo>
                    <a:pt x="1384" y="2247"/>
                  </a:lnTo>
                  <a:lnTo>
                    <a:pt x="1244" y="2463"/>
                  </a:lnTo>
                  <a:lnTo>
                    <a:pt x="1244" y="1739"/>
                  </a:lnTo>
                  <a:lnTo>
                    <a:pt x="0" y="1739"/>
                  </a:lnTo>
                  <a:lnTo>
                    <a:pt x="0" y="8636"/>
                  </a:lnTo>
                  <a:lnTo>
                    <a:pt x="1282" y="8636"/>
                  </a:lnTo>
                  <a:lnTo>
                    <a:pt x="1282" y="6057"/>
                  </a:lnTo>
                  <a:lnTo>
                    <a:pt x="1422" y="6261"/>
                  </a:lnTo>
                  <a:lnTo>
                    <a:pt x="1562" y="6426"/>
                  </a:lnTo>
                  <a:lnTo>
                    <a:pt x="1955" y="6731"/>
                  </a:lnTo>
                  <a:lnTo>
                    <a:pt x="2286" y="6819"/>
                  </a:lnTo>
                  <a:lnTo>
                    <a:pt x="3302" y="6819"/>
                  </a:lnTo>
                  <a:lnTo>
                    <a:pt x="3797" y="6591"/>
                  </a:lnTo>
                  <a:lnTo>
                    <a:pt x="4267" y="6057"/>
                  </a:lnTo>
                  <a:lnTo>
                    <a:pt x="4533" y="5740"/>
                  </a:lnTo>
                  <a:lnTo>
                    <a:pt x="4673" y="2971"/>
                  </a:lnTo>
                  <a:close/>
                </a:path>
                <a:path w="48260" h="8890">
                  <a:moveTo>
                    <a:pt x="10020" y="6680"/>
                  </a:moveTo>
                  <a:lnTo>
                    <a:pt x="9969" y="6464"/>
                  </a:lnTo>
                  <a:lnTo>
                    <a:pt x="9766" y="6096"/>
                  </a:lnTo>
                  <a:lnTo>
                    <a:pt x="9753" y="5892"/>
                  </a:lnTo>
                  <a:lnTo>
                    <a:pt x="9753" y="4279"/>
                  </a:lnTo>
                  <a:lnTo>
                    <a:pt x="9740" y="2654"/>
                  </a:lnTo>
                  <a:lnTo>
                    <a:pt x="9525" y="2146"/>
                  </a:lnTo>
                  <a:lnTo>
                    <a:pt x="8686" y="1727"/>
                  </a:lnTo>
                  <a:lnTo>
                    <a:pt x="8445" y="1676"/>
                  </a:lnTo>
                  <a:lnTo>
                    <a:pt x="8445" y="4279"/>
                  </a:lnTo>
                  <a:lnTo>
                    <a:pt x="8432" y="5194"/>
                  </a:lnTo>
                  <a:lnTo>
                    <a:pt x="8305" y="5486"/>
                  </a:lnTo>
                  <a:lnTo>
                    <a:pt x="7848" y="5816"/>
                  </a:lnTo>
                  <a:lnTo>
                    <a:pt x="7594" y="5892"/>
                  </a:lnTo>
                  <a:lnTo>
                    <a:pt x="7137" y="5892"/>
                  </a:lnTo>
                  <a:lnTo>
                    <a:pt x="6985" y="5854"/>
                  </a:lnTo>
                  <a:lnTo>
                    <a:pt x="6743" y="5651"/>
                  </a:lnTo>
                  <a:lnTo>
                    <a:pt x="6781" y="4838"/>
                  </a:lnTo>
                  <a:lnTo>
                    <a:pt x="7099" y="4648"/>
                  </a:lnTo>
                  <a:lnTo>
                    <a:pt x="7289" y="4584"/>
                  </a:lnTo>
                  <a:lnTo>
                    <a:pt x="8115" y="4432"/>
                  </a:lnTo>
                  <a:lnTo>
                    <a:pt x="8445" y="4279"/>
                  </a:lnTo>
                  <a:lnTo>
                    <a:pt x="8445" y="1676"/>
                  </a:lnTo>
                  <a:lnTo>
                    <a:pt x="8204" y="1612"/>
                  </a:lnTo>
                  <a:lnTo>
                    <a:pt x="6832" y="1612"/>
                  </a:lnTo>
                  <a:lnTo>
                    <a:pt x="6248" y="1841"/>
                  </a:lnTo>
                  <a:lnTo>
                    <a:pt x="5689" y="2552"/>
                  </a:lnTo>
                  <a:lnTo>
                    <a:pt x="5575" y="2908"/>
                  </a:lnTo>
                  <a:lnTo>
                    <a:pt x="5537" y="3340"/>
                  </a:lnTo>
                  <a:lnTo>
                    <a:pt x="6794" y="3340"/>
                  </a:lnTo>
                  <a:lnTo>
                    <a:pt x="6883" y="2997"/>
                  </a:lnTo>
                  <a:lnTo>
                    <a:pt x="7099" y="2730"/>
                  </a:lnTo>
                  <a:lnTo>
                    <a:pt x="7315" y="2654"/>
                  </a:lnTo>
                  <a:lnTo>
                    <a:pt x="7886" y="2654"/>
                  </a:lnTo>
                  <a:lnTo>
                    <a:pt x="8102" y="2692"/>
                  </a:lnTo>
                  <a:lnTo>
                    <a:pt x="8382" y="2844"/>
                  </a:lnTo>
                  <a:lnTo>
                    <a:pt x="8356" y="3479"/>
                  </a:lnTo>
                  <a:lnTo>
                    <a:pt x="8077" y="3606"/>
                  </a:lnTo>
                  <a:lnTo>
                    <a:pt x="6718" y="3784"/>
                  </a:lnTo>
                  <a:lnTo>
                    <a:pt x="6337" y="3898"/>
                  </a:lnTo>
                  <a:lnTo>
                    <a:pt x="5613" y="4318"/>
                  </a:lnTo>
                  <a:lnTo>
                    <a:pt x="5435" y="4648"/>
                  </a:lnTo>
                  <a:lnTo>
                    <a:pt x="5524" y="6197"/>
                  </a:lnTo>
                  <a:lnTo>
                    <a:pt x="6108" y="6705"/>
                  </a:lnTo>
                  <a:lnTo>
                    <a:pt x="6477" y="6832"/>
                  </a:lnTo>
                  <a:lnTo>
                    <a:pt x="7277" y="6832"/>
                  </a:lnTo>
                  <a:lnTo>
                    <a:pt x="7594" y="6756"/>
                  </a:lnTo>
                  <a:lnTo>
                    <a:pt x="8178" y="6400"/>
                  </a:lnTo>
                  <a:lnTo>
                    <a:pt x="8496" y="6096"/>
                  </a:lnTo>
                  <a:lnTo>
                    <a:pt x="8610" y="6680"/>
                  </a:lnTo>
                  <a:lnTo>
                    <a:pt x="10020" y="6680"/>
                  </a:lnTo>
                  <a:close/>
                </a:path>
                <a:path w="48260" h="8890">
                  <a:moveTo>
                    <a:pt x="15100" y="4813"/>
                  </a:moveTo>
                  <a:lnTo>
                    <a:pt x="14986" y="4508"/>
                  </a:lnTo>
                  <a:lnTo>
                    <a:pt x="14465" y="4013"/>
                  </a:lnTo>
                  <a:lnTo>
                    <a:pt x="14071" y="3822"/>
                  </a:lnTo>
                  <a:lnTo>
                    <a:pt x="13563" y="3708"/>
                  </a:lnTo>
                  <a:lnTo>
                    <a:pt x="12788" y="3530"/>
                  </a:lnTo>
                  <a:lnTo>
                    <a:pt x="12344" y="3416"/>
                  </a:lnTo>
                  <a:lnTo>
                    <a:pt x="12090" y="3276"/>
                  </a:lnTo>
                  <a:lnTo>
                    <a:pt x="12026" y="2908"/>
                  </a:lnTo>
                  <a:lnTo>
                    <a:pt x="12331" y="2628"/>
                  </a:lnTo>
                  <a:lnTo>
                    <a:pt x="12522" y="2578"/>
                  </a:lnTo>
                  <a:lnTo>
                    <a:pt x="13144" y="2578"/>
                  </a:lnTo>
                  <a:lnTo>
                    <a:pt x="13385" y="2667"/>
                  </a:lnTo>
                  <a:lnTo>
                    <a:pt x="13601" y="2946"/>
                  </a:lnTo>
                  <a:lnTo>
                    <a:pt x="13652" y="3073"/>
                  </a:lnTo>
                  <a:lnTo>
                    <a:pt x="13677" y="3238"/>
                  </a:lnTo>
                  <a:lnTo>
                    <a:pt x="14973" y="3238"/>
                  </a:lnTo>
                  <a:lnTo>
                    <a:pt x="14909" y="2641"/>
                  </a:lnTo>
                  <a:lnTo>
                    <a:pt x="14681" y="2209"/>
                  </a:lnTo>
                  <a:lnTo>
                    <a:pt x="13906" y="1714"/>
                  </a:lnTo>
                  <a:lnTo>
                    <a:pt x="13411" y="1600"/>
                  </a:lnTo>
                  <a:lnTo>
                    <a:pt x="12141" y="1600"/>
                  </a:lnTo>
                  <a:lnTo>
                    <a:pt x="11633" y="1752"/>
                  </a:lnTo>
                  <a:lnTo>
                    <a:pt x="10922" y="2413"/>
                  </a:lnTo>
                  <a:lnTo>
                    <a:pt x="10731" y="2806"/>
                  </a:lnTo>
                  <a:lnTo>
                    <a:pt x="10731" y="3644"/>
                  </a:lnTo>
                  <a:lnTo>
                    <a:pt x="10858" y="3949"/>
                  </a:lnTo>
                  <a:lnTo>
                    <a:pt x="11315" y="4356"/>
                  </a:lnTo>
                  <a:lnTo>
                    <a:pt x="11709" y="4533"/>
                  </a:lnTo>
                  <a:lnTo>
                    <a:pt x="13042" y="4864"/>
                  </a:lnTo>
                  <a:lnTo>
                    <a:pt x="13500" y="4991"/>
                  </a:lnTo>
                  <a:lnTo>
                    <a:pt x="13741" y="5143"/>
                  </a:lnTo>
                  <a:lnTo>
                    <a:pt x="13792" y="5549"/>
                  </a:lnTo>
                  <a:lnTo>
                    <a:pt x="13423" y="5816"/>
                  </a:lnTo>
                  <a:lnTo>
                    <a:pt x="13220" y="5854"/>
                  </a:lnTo>
                  <a:lnTo>
                    <a:pt x="12534" y="5854"/>
                  </a:lnTo>
                  <a:lnTo>
                    <a:pt x="12230" y="5765"/>
                  </a:lnTo>
                  <a:lnTo>
                    <a:pt x="11988" y="5499"/>
                  </a:lnTo>
                  <a:lnTo>
                    <a:pt x="11925" y="5334"/>
                  </a:lnTo>
                  <a:lnTo>
                    <a:pt x="11899" y="5105"/>
                  </a:lnTo>
                  <a:lnTo>
                    <a:pt x="10591" y="5105"/>
                  </a:lnTo>
                  <a:lnTo>
                    <a:pt x="10591" y="5613"/>
                  </a:lnTo>
                  <a:lnTo>
                    <a:pt x="10769" y="6032"/>
                  </a:lnTo>
                  <a:lnTo>
                    <a:pt x="11518" y="6692"/>
                  </a:lnTo>
                  <a:lnTo>
                    <a:pt x="12090" y="6845"/>
                  </a:lnTo>
                  <a:lnTo>
                    <a:pt x="13627" y="6845"/>
                  </a:lnTo>
                  <a:lnTo>
                    <a:pt x="14198" y="6692"/>
                  </a:lnTo>
                  <a:lnTo>
                    <a:pt x="14922" y="6070"/>
                  </a:lnTo>
                  <a:lnTo>
                    <a:pt x="15100" y="5676"/>
                  </a:lnTo>
                  <a:lnTo>
                    <a:pt x="15100" y="4813"/>
                  </a:lnTo>
                  <a:close/>
                </a:path>
                <a:path w="48260" h="8890">
                  <a:moveTo>
                    <a:pt x="20269" y="4813"/>
                  </a:moveTo>
                  <a:lnTo>
                    <a:pt x="20154" y="4508"/>
                  </a:lnTo>
                  <a:lnTo>
                    <a:pt x="19634" y="4013"/>
                  </a:lnTo>
                  <a:lnTo>
                    <a:pt x="19253" y="3822"/>
                  </a:lnTo>
                  <a:lnTo>
                    <a:pt x="18732" y="3708"/>
                  </a:lnTo>
                  <a:lnTo>
                    <a:pt x="17957" y="3530"/>
                  </a:lnTo>
                  <a:lnTo>
                    <a:pt x="17513" y="3416"/>
                  </a:lnTo>
                  <a:lnTo>
                    <a:pt x="17259" y="3276"/>
                  </a:lnTo>
                  <a:lnTo>
                    <a:pt x="17195" y="2908"/>
                  </a:lnTo>
                  <a:lnTo>
                    <a:pt x="17500" y="2628"/>
                  </a:lnTo>
                  <a:lnTo>
                    <a:pt x="17691" y="2578"/>
                  </a:lnTo>
                  <a:lnTo>
                    <a:pt x="18326" y="2578"/>
                  </a:lnTo>
                  <a:lnTo>
                    <a:pt x="18554" y="2667"/>
                  </a:lnTo>
                  <a:lnTo>
                    <a:pt x="18783" y="2946"/>
                  </a:lnTo>
                  <a:lnTo>
                    <a:pt x="18821" y="3073"/>
                  </a:lnTo>
                  <a:lnTo>
                    <a:pt x="18846" y="3238"/>
                  </a:lnTo>
                  <a:lnTo>
                    <a:pt x="20142" y="3238"/>
                  </a:lnTo>
                  <a:lnTo>
                    <a:pt x="20078" y="2641"/>
                  </a:lnTo>
                  <a:lnTo>
                    <a:pt x="19862" y="2209"/>
                  </a:lnTo>
                  <a:lnTo>
                    <a:pt x="19075" y="1714"/>
                  </a:lnTo>
                  <a:lnTo>
                    <a:pt x="18580" y="1600"/>
                  </a:lnTo>
                  <a:lnTo>
                    <a:pt x="17310" y="1600"/>
                  </a:lnTo>
                  <a:lnTo>
                    <a:pt x="16802" y="1752"/>
                  </a:lnTo>
                  <a:lnTo>
                    <a:pt x="16090" y="2413"/>
                  </a:lnTo>
                  <a:lnTo>
                    <a:pt x="15900" y="2806"/>
                  </a:lnTo>
                  <a:lnTo>
                    <a:pt x="15900" y="3644"/>
                  </a:lnTo>
                  <a:lnTo>
                    <a:pt x="16027" y="3949"/>
                  </a:lnTo>
                  <a:lnTo>
                    <a:pt x="16484" y="4356"/>
                  </a:lnTo>
                  <a:lnTo>
                    <a:pt x="16878" y="4533"/>
                  </a:lnTo>
                  <a:lnTo>
                    <a:pt x="18211" y="4864"/>
                  </a:lnTo>
                  <a:lnTo>
                    <a:pt x="18669" y="4991"/>
                  </a:lnTo>
                  <a:lnTo>
                    <a:pt x="18910" y="5143"/>
                  </a:lnTo>
                  <a:lnTo>
                    <a:pt x="18961" y="5549"/>
                  </a:lnTo>
                  <a:lnTo>
                    <a:pt x="18592" y="5816"/>
                  </a:lnTo>
                  <a:lnTo>
                    <a:pt x="18389" y="5854"/>
                  </a:lnTo>
                  <a:lnTo>
                    <a:pt x="17703" y="5854"/>
                  </a:lnTo>
                  <a:lnTo>
                    <a:pt x="17411" y="5765"/>
                  </a:lnTo>
                  <a:lnTo>
                    <a:pt x="17157" y="5499"/>
                  </a:lnTo>
                  <a:lnTo>
                    <a:pt x="17094" y="5334"/>
                  </a:lnTo>
                  <a:lnTo>
                    <a:pt x="17068" y="5105"/>
                  </a:lnTo>
                  <a:lnTo>
                    <a:pt x="15760" y="5105"/>
                  </a:lnTo>
                  <a:lnTo>
                    <a:pt x="15760" y="5613"/>
                  </a:lnTo>
                  <a:lnTo>
                    <a:pt x="15938" y="6032"/>
                  </a:lnTo>
                  <a:lnTo>
                    <a:pt x="16687" y="6692"/>
                  </a:lnTo>
                  <a:lnTo>
                    <a:pt x="17259" y="6845"/>
                  </a:lnTo>
                  <a:lnTo>
                    <a:pt x="18796" y="6845"/>
                  </a:lnTo>
                  <a:lnTo>
                    <a:pt x="19367" y="6692"/>
                  </a:lnTo>
                  <a:lnTo>
                    <a:pt x="20091" y="6070"/>
                  </a:lnTo>
                  <a:lnTo>
                    <a:pt x="20269" y="5676"/>
                  </a:lnTo>
                  <a:lnTo>
                    <a:pt x="20269" y="4813"/>
                  </a:lnTo>
                  <a:close/>
                </a:path>
                <a:path w="48260" h="8890">
                  <a:moveTo>
                    <a:pt x="27749" y="1739"/>
                  </a:moveTo>
                  <a:lnTo>
                    <a:pt x="26403" y="1739"/>
                  </a:lnTo>
                  <a:lnTo>
                    <a:pt x="25628" y="5295"/>
                  </a:lnTo>
                  <a:lnTo>
                    <a:pt x="24879" y="1739"/>
                  </a:lnTo>
                  <a:lnTo>
                    <a:pt x="23571" y="1739"/>
                  </a:lnTo>
                  <a:lnTo>
                    <a:pt x="22860" y="5283"/>
                  </a:lnTo>
                  <a:lnTo>
                    <a:pt x="22085" y="1739"/>
                  </a:lnTo>
                  <a:lnTo>
                    <a:pt x="20688" y="1739"/>
                  </a:lnTo>
                  <a:lnTo>
                    <a:pt x="22085" y="6680"/>
                  </a:lnTo>
                  <a:lnTo>
                    <a:pt x="23431" y="6680"/>
                  </a:lnTo>
                  <a:lnTo>
                    <a:pt x="24206" y="3073"/>
                  </a:lnTo>
                  <a:lnTo>
                    <a:pt x="24980" y="6680"/>
                  </a:lnTo>
                  <a:lnTo>
                    <a:pt x="26327" y="6680"/>
                  </a:lnTo>
                  <a:lnTo>
                    <a:pt x="27749" y="1739"/>
                  </a:lnTo>
                  <a:close/>
                </a:path>
                <a:path w="48260" h="8890">
                  <a:moveTo>
                    <a:pt x="33159" y="3340"/>
                  </a:moveTo>
                  <a:lnTo>
                    <a:pt x="33007" y="2882"/>
                  </a:lnTo>
                  <a:lnTo>
                    <a:pt x="32842" y="2667"/>
                  </a:lnTo>
                  <a:lnTo>
                    <a:pt x="32181" y="1841"/>
                  </a:lnTo>
                  <a:lnTo>
                    <a:pt x="31762" y="1676"/>
                  </a:lnTo>
                  <a:lnTo>
                    <a:pt x="31762" y="3340"/>
                  </a:lnTo>
                  <a:lnTo>
                    <a:pt x="31762" y="5092"/>
                  </a:lnTo>
                  <a:lnTo>
                    <a:pt x="31356" y="5638"/>
                  </a:lnTo>
                  <a:lnTo>
                    <a:pt x="31064" y="5765"/>
                  </a:lnTo>
                  <a:lnTo>
                    <a:pt x="30302" y="5765"/>
                  </a:lnTo>
                  <a:lnTo>
                    <a:pt x="30010" y="5638"/>
                  </a:lnTo>
                  <a:lnTo>
                    <a:pt x="29603" y="5092"/>
                  </a:lnTo>
                  <a:lnTo>
                    <a:pt x="29603" y="3340"/>
                  </a:lnTo>
                  <a:lnTo>
                    <a:pt x="30022" y="2806"/>
                  </a:lnTo>
                  <a:lnTo>
                    <a:pt x="30302" y="2667"/>
                  </a:lnTo>
                  <a:lnTo>
                    <a:pt x="31064" y="2667"/>
                  </a:lnTo>
                  <a:lnTo>
                    <a:pt x="31343" y="2806"/>
                  </a:lnTo>
                  <a:lnTo>
                    <a:pt x="31762" y="3340"/>
                  </a:lnTo>
                  <a:lnTo>
                    <a:pt x="31762" y="1676"/>
                  </a:lnTo>
                  <a:lnTo>
                    <a:pt x="31546" y="1574"/>
                  </a:lnTo>
                  <a:lnTo>
                    <a:pt x="29832" y="1574"/>
                  </a:lnTo>
                  <a:lnTo>
                    <a:pt x="29210" y="1841"/>
                  </a:lnTo>
                  <a:lnTo>
                    <a:pt x="28371" y="2882"/>
                  </a:lnTo>
                  <a:lnTo>
                    <a:pt x="28219" y="3340"/>
                  </a:lnTo>
                  <a:lnTo>
                    <a:pt x="28295" y="5359"/>
                  </a:lnTo>
                  <a:lnTo>
                    <a:pt x="28422" y="5638"/>
                  </a:lnTo>
                  <a:lnTo>
                    <a:pt x="29210" y="6591"/>
                  </a:lnTo>
                  <a:lnTo>
                    <a:pt x="29845" y="6858"/>
                  </a:lnTo>
                  <a:lnTo>
                    <a:pt x="31546" y="6858"/>
                  </a:lnTo>
                  <a:lnTo>
                    <a:pt x="32181" y="6591"/>
                  </a:lnTo>
                  <a:lnTo>
                    <a:pt x="32842" y="5765"/>
                  </a:lnTo>
                  <a:lnTo>
                    <a:pt x="32956" y="5638"/>
                  </a:lnTo>
                  <a:lnTo>
                    <a:pt x="33070" y="5359"/>
                  </a:lnTo>
                  <a:lnTo>
                    <a:pt x="33159" y="3340"/>
                  </a:lnTo>
                  <a:close/>
                </a:path>
                <a:path w="48260" h="8890">
                  <a:moveTo>
                    <a:pt x="37007" y="1625"/>
                  </a:moveTo>
                  <a:lnTo>
                    <a:pt x="36449" y="1612"/>
                  </a:lnTo>
                  <a:lnTo>
                    <a:pt x="36131" y="1714"/>
                  </a:lnTo>
                  <a:lnTo>
                    <a:pt x="35737" y="2044"/>
                  </a:lnTo>
                  <a:lnTo>
                    <a:pt x="35560" y="2273"/>
                  </a:lnTo>
                  <a:lnTo>
                    <a:pt x="35369" y="2603"/>
                  </a:lnTo>
                  <a:lnTo>
                    <a:pt x="35369" y="1739"/>
                  </a:lnTo>
                  <a:lnTo>
                    <a:pt x="34137" y="1739"/>
                  </a:lnTo>
                  <a:lnTo>
                    <a:pt x="34137" y="6680"/>
                  </a:lnTo>
                  <a:lnTo>
                    <a:pt x="35433" y="6680"/>
                  </a:lnTo>
                  <a:lnTo>
                    <a:pt x="35433" y="3924"/>
                  </a:lnTo>
                  <a:lnTo>
                    <a:pt x="35483" y="3632"/>
                  </a:lnTo>
                  <a:lnTo>
                    <a:pt x="35763" y="3098"/>
                  </a:lnTo>
                  <a:lnTo>
                    <a:pt x="36118" y="2933"/>
                  </a:lnTo>
                  <a:lnTo>
                    <a:pt x="36626" y="2933"/>
                  </a:lnTo>
                  <a:lnTo>
                    <a:pt x="37007" y="2946"/>
                  </a:lnTo>
                  <a:lnTo>
                    <a:pt x="37007" y="1625"/>
                  </a:lnTo>
                  <a:close/>
                </a:path>
                <a:path w="48260" h="8890">
                  <a:moveTo>
                    <a:pt x="42265" y="0"/>
                  </a:moveTo>
                  <a:lnTo>
                    <a:pt x="40957" y="0"/>
                  </a:lnTo>
                  <a:lnTo>
                    <a:pt x="40957" y="2362"/>
                  </a:lnTo>
                  <a:lnTo>
                    <a:pt x="40932" y="3492"/>
                  </a:lnTo>
                  <a:lnTo>
                    <a:pt x="40894" y="5067"/>
                  </a:lnTo>
                  <a:lnTo>
                    <a:pt x="40513" y="5613"/>
                  </a:lnTo>
                  <a:lnTo>
                    <a:pt x="40233" y="5753"/>
                  </a:lnTo>
                  <a:lnTo>
                    <a:pt x="39509" y="5753"/>
                  </a:lnTo>
                  <a:lnTo>
                    <a:pt x="39230" y="5613"/>
                  </a:lnTo>
                  <a:lnTo>
                    <a:pt x="38874" y="5067"/>
                  </a:lnTo>
                  <a:lnTo>
                    <a:pt x="38874" y="3467"/>
                  </a:lnTo>
                  <a:lnTo>
                    <a:pt x="40932" y="3492"/>
                  </a:lnTo>
                  <a:lnTo>
                    <a:pt x="40932" y="2324"/>
                  </a:lnTo>
                  <a:lnTo>
                    <a:pt x="40817" y="2133"/>
                  </a:lnTo>
                  <a:lnTo>
                    <a:pt x="40614" y="1943"/>
                  </a:lnTo>
                  <a:lnTo>
                    <a:pt x="40157" y="1676"/>
                  </a:lnTo>
                  <a:lnTo>
                    <a:pt x="39890" y="1612"/>
                  </a:lnTo>
                  <a:lnTo>
                    <a:pt x="38938" y="1612"/>
                  </a:lnTo>
                  <a:lnTo>
                    <a:pt x="38417" y="1854"/>
                  </a:lnTo>
                  <a:lnTo>
                    <a:pt x="37706" y="2743"/>
                  </a:lnTo>
                  <a:lnTo>
                    <a:pt x="37617" y="2882"/>
                  </a:lnTo>
                  <a:lnTo>
                    <a:pt x="37515" y="3238"/>
                  </a:lnTo>
                  <a:lnTo>
                    <a:pt x="37642" y="5664"/>
                  </a:lnTo>
                  <a:lnTo>
                    <a:pt x="38430" y="6604"/>
                  </a:lnTo>
                  <a:lnTo>
                    <a:pt x="38925" y="6832"/>
                  </a:lnTo>
                  <a:lnTo>
                    <a:pt x="39852" y="6832"/>
                  </a:lnTo>
                  <a:lnTo>
                    <a:pt x="40144" y="6769"/>
                  </a:lnTo>
                  <a:lnTo>
                    <a:pt x="40614" y="6502"/>
                  </a:lnTo>
                  <a:lnTo>
                    <a:pt x="40830" y="6299"/>
                  </a:lnTo>
                  <a:lnTo>
                    <a:pt x="41008" y="5994"/>
                  </a:lnTo>
                  <a:lnTo>
                    <a:pt x="41008" y="6680"/>
                  </a:lnTo>
                  <a:lnTo>
                    <a:pt x="42265" y="6680"/>
                  </a:lnTo>
                  <a:lnTo>
                    <a:pt x="42265" y="5994"/>
                  </a:lnTo>
                  <a:lnTo>
                    <a:pt x="42265" y="5753"/>
                  </a:lnTo>
                  <a:lnTo>
                    <a:pt x="42265" y="2743"/>
                  </a:lnTo>
                  <a:lnTo>
                    <a:pt x="42265" y="2362"/>
                  </a:lnTo>
                  <a:lnTo>
                    <a:pt x="42265" y="0"/>
                  </a:lnTo>
                  <a:close/>
                </a:path>
                <a:path w="48260" h="8890">
                  <a:moveTo>
                    <a:pt x="47650" y="4813"/>
                  </a:moveTo>
                  <a:lnTo>
                    <a:pt x="47536" y="4508"/>
                  </a:lnTo>
                  <a:lnTo>
                    <a:pt x="47015" y="4013"/>
                  </a:lnTo>
                  <a:lnTo>
                    <a:pt x="46634" y="3822"/>
                  </a:lnTo>
                  <a:lnTo>
                    <a:pt x="46113" y="3708"/>
                  </a:lnTo>
                  <a:lnTo>
                    <a:pt x="45339" y="3530"/>
                  </a:lnTo>
                  <a:lnTo>
                    <a:pt x="44894" y="3416"/>
                  </a:lnTo>
                  <a:lnTo>
                    <a:pt x="44640" y="3276"/>
                  </a:lnTo>
                  <a:lnTo>
                    <a:pt x="44577" y="2908"/>
                  </a:lnTo>
                  <a:lnTo>
                    <a:pt x="44881" y="2628"/>
                  </a:lnTo>
                  <a:lnTo>
                    <a:pt x="45072" y="2578"/>
                  </a:lnTo>
                  <a:lnTo>
                    <a:pt x="45707" y="2578"/>
                  </a:lnTo>
                  <a:lnTo>
                    <a:pt x="45935" y="2667"/>
                  </a:lnTo>
                  <a:lnTo>
                    <a:pt x="46164" y="2946"/>
                  </a:lnTo>
                  <a:lnTo>
                    <a:pt x="46215" y="3073"/>
                  </a:lnTo>
                  <a:lnTo>
                    <a:pt x="46228" y="3238"/>
                  </a:lnTo>
                  <a:lnTo>
                    <a:pt x="47523" y="3238"/>
                  </a:lnTo>
                  <a:lnTo>
                    <a:pt x="47459" y="2641"/>
                  </a:lnTo>
                  <a:lnTo>
                    <a:pt x="47244" y="2209"/>
                  </a:lnTo>
                  <a:lnTo>
                    <a:pt x="46456" y="1714"/>
                  </a:lnTo>
                  <a:lnTo>
                    <a:pt x="45961" y="1600"/>
                  </a:lnTo>
                  <a:lnTo>
                    <a:pt x="44691" y="1600"/>
                  </a:lnTo>
                  <a:lnTo>
                    <a:pt x="44183" y="1752"/>
                  </a:lnTo>
                  <a:lnTo>
                    <a:pt x="43472" y="2413"/>
                  </a:lnTo>
                  <a:lnTo>
                    <a:pt x="43294" y="2806"/>
                  </a:lnTo>
                  <a:lnTo>
                    <a:pt x="43294" y="3644"/>
                  </a:lnTo>
                  <a:lnTo>
                    <a:pt x="43408" y="3949"/>
                  </a:lnTo>
                  <a:lnTo>
                    <a:pt x="43865" y="4356"/>
                  </a:lnTo>
                  <a:lnTo>
                    <a:pt x="44259" y="4533"/>
                  </a:lnTo>
                  <a:lnTo>
                    <a:pt x="45593" y="4864"/>
                  </a:lnTo>
                  <a:lnTo>
                    <a:pt x="46050" y="4991"/>
                  </a:lnTo>
                  <a:lnTo>
                    <a:pt x="46291" y="5143"/>
                  </a:lnTo>
                  <a:lnTo>
                    <a:pt x="46342" y="5549"/>
                  </a:lnTo>
                  <a:lnTo>
                    <a:pt x="45974" y="5816"/>
                  </a:lnTo>
                  <a:lnTo>
                    <a:pt x="45770" y="5854"/>
                  </a:lnTo>
                  <a:lnTo>
                    <a:pt x="45085" y="5854"/>
                  </a:lnTo>
                  <a:lnTo>
                    <a:pt x="44792" y="5765"/>
                  </a:lnTo>
                  <a:lnTo>
                    <a:pt x="44538" y="5499"/>
                  </a:lnTo>
                  <a:lnTo>
                    <a:pt x="44475" y="5334"/>
                  </a:lnTo>
                  <a:lnTo>
                    <a:pt x="44450" y="5105"/>
                  </a:lnTo>
                  <a:lnTo>
                    <a:pt x="43141" y="5105"/>
                  </a:lnTo>
                  <a:lnTo>
                    <a:pt x="43141" y="5613"/>
                  </a:lnTo>
                  <a:lnTo>
                    <a:pt x="43319" y="6032"/>
                  </a:lnTo>
                  <a:lnTo>
                    <a:pt x="44069" y="6692"/>
                  </a:lnTo>
                  <a:lnTo>
                    <a:pt x="44640" y="6845"/>
                  </a:lnTo>
                  <a:lnTo>
                    <a:pt x="46177" y="6845"/>
                  </a:lnTo>
                  <a:lnTo>
                    <a:pt x="46748" y="6692"/>
                  </a:lnTo>
                  <a:lnTo>
                    <a:pt x="47472" y="6070"/>
                  </a:lnTo>
                  <a:lnTo>
                    <a:pt x="47650" y="5676"/>
                  </a:lnTo>
                  <a:lnTo>
                    <a:pt x="47650" y="4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470088" y="146340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388826" y="1479447"/>
              <a:ext cx="79375" cy="70485"/>
            </a:xfrm>
            <a:custGeom>
              <a:avLst/>
              <a:gdLst/>
              <a:ahLst/>
              <a:cxnLst/>
              <a:rect l="l" t="t" r="r" b="b"/>
              <a:pathLst>
                <a:path w="79375" h="70484">
                  <a:moveTo>
                    <a:pt x="3860" y="64833"/>
                  </a:moveTo>
                  <a:lnTo>
                    <a:pt x="3746" y="64490"/>
                  </a:lnTo>
                  <a:lnTo>
                    <a:pt x="3492" y="64211"/>
                  </a:lnTo>
                  <a:lnTo>
                    <a:pt x="3073" y="63754"/>
                  </a:lnTo>
                  <a:lnTo>
                    <a:pt x="3073" y="65049"/>
                  </a:lnTo>
                  <a:lnTo>
                    <a:pt x="3060" y="66789"/>
                  </a:lnTo>
                  <a:lnTo>
                    <a:pt x="2654" y="67424"/>
                  </a:lnTo>
                  <a:lnTo>
                    <a:pt x="2349" y="67589"/>
                  </a:lnTo>
                  <a:lnTo>
                    <a:pt x="1409" y="67589"/>
                  </a:lnTo>
                  <a:lnTo>
                    <a:pt x="1041" y="67348"/>
                  </a:lnTo>
                  <a:lnTo>
                    <a:pt x="812" y="66789"/>
                  </a:lnTo>
                  <a:lnTo>
                    <a:pt x="749" y="65049"/>
                  </a:lnTo>
                  <a:lnTo>
                    <a:pt x="812" y="64833"/>
                  </a:lnTo>
                  <a:lnTo>
                    <a:pt x="1333" y="64338"/>
                  </a:lnTo>
                  <a:lnTo>
                    <a:pt x="1625" y="64211"/>
                  </a:lnTo>
                  <a:lnTo>
                    <a:pt x="2362" y="64211"/>
                  </a:lnTo>
                  <a:lnTo>
                    <a:pt x="2654" y="64363"/>
                  </a:lnTo>
                  <a:lnTo>
                    <a:pt x="2971" y="64833"/>
                  </a:lnTo>
                  <a:lnTo>
                    <a:pt x="3073" y="65049"/>
                  </a:lnTo>
                  <a:lnTo>
                    <a:pt x="3073" y="63754"/>
                  </a:lnTo>
                  <a:lnTo>
                    <a:pt x="2603" y="63538"/>
                  </a:lnTo>
                  <a:lnTo>
                    <a:pt x="1790" y="63538"/>
                  </a:lnTo>
                  <a:lnTo>
                    <a:pt x="1536" y="63601"/>
                  </a:lnTo>
                  <a:lnTo>
                    <a:pt x="1092" y="63817"/>
                  </a:lnTo>
                  <a:lnTo>
                    <a:pt x="889" y="63982"/>
                  </a:lnTo>
                  <a:lnTo>
                    <a:pt x="723" y="64198"/>
                  </a:lnTo>
                  <a:lnTo>
                    <a:pt x="723" y="61976"/>
                  </a:lnTo>
                  <a:lnTo>
                    <a:pt x="0" y="61976"/>
                  </a:lnTo>
                  <a:lnTo>
                    <a:pt x="0" y="68110"/>
                  </a:lnTo>
                  <a:lnTo>
                    <a:pt x="685" y="68110"/>
                  </a:lnTo>
                  <a:lnTo>
                    <a:pt x="685" y="67538"/>
                  </a:lnTo>
                  <a:lnTo>
                    <a:pt x="850" y="67754"/>
                  </a:lnTo>
                  <a:lnTo>
                    <a:pt x="990" y="67906"/>
                  </a:lnTo>
                  <a:lnTo>
                    <a:pt x="1358" y="68173"/>
                  </a:lnTo>
                  <a:lnTo>
                    <a:pt x="1651" y="68249"/>
                  </a:lnTo>
                  <a:lnTo>
                    <a:pt x="2603" y="68249"/>
                  </a:lnTo>
                  <a:lnTo>
                    <a:pt x="3073" y="68021"/>
                  </a:lnTo>
                  <a:lnTo>
                    <a:pt x="3378" y="67589"/>
                  </a:lnTo>
                  <a:lnTo>
                    <a:pt x="3733" y="67106"/>
                  </a:lnTo>
                  <a:lnTo>
                    <a:pt x="3860" y="64833"/>
                  </a:lnTo>
                  <a:close/>
                </a:path>
                <a:path w="79375" h="70484">
                  <a:moveTo>
                    <a:pt x="3860" y="49352"/>
                  </a:moveTo>
                  <a:lnTo>
                    <a:pt x="3746" y="48996"/>
                  </a:lnTo>
                  <a:lnTo>
                    <a:pt x="3492" y="48717"/>
                  </a:lnTo>
                  <a:lnTo>
                    <a:pt x="3073" y="48260"/>
                  </a:lnTo>
                  <a:lnTo>
                    <a:pt x="3073" y="49555"/>
                  </a:lnTo>
                  <a:lnTo>
                    <a:pt x="3060" y="51295"/>
                  </a:lnTo>
                  <a:lnTo>
                    <a:pt x="2654" y="51930"/>
                  </a:lnTo>
                  <a:lnTo>
                    <a:pt x="2349" y="52108"/>
                  </a:lnTo>
                  <a:lnTo>
                    <a:pt x="1409" y="52108"/>
                  </a:lnTo>
                  <a:lnTo>
                    <a:pt x="1041" y="51854"/>
                  </a:lnTo>
                  <a:lnTo>
                    <a:pt x="812" y="51295"/>
                  </a:lnTo>
                  <a:lnTo>
                    <a:pt x="749" y="49555"/>
                  </a:lnTo>
                  <a:lnTo>
                    <a:pt x="812" y="49352"/>
                  </a:lnTo>
                  <a:lnTo>
                    <a:pt x="1333" y="48844"/>
                  </a:lnTo>
                  <a:lnTo>
                    <a:pt x="1625" y="48717"/>
                  </a:lnTo>
                  <a:lnTo>
                    <a:pt x="2362" y="48717"/>
                  </a:lnTo>
                  <a:lnTo>
                    <a:pt x="2654" y="48869"/>
                  </a:lnTo>
                  <a:lnTo>
                    <a:pt x="2971" y="49352"/>
                  </a:lnTo>
                  <a:lnTo>
                    <a:pt x="3073" y="49555"/>
                  </a:lnTo>
                  <a:lnTo>
                    <a:pt x="3073" y="48260"/>
                  </a:lnTo>
                  <a:lnTo>
                    <a:pt x="2603" y="48044"/>
                  </a:lnTo>
                  <a:lnTo>
                    <a:pt x="1790" y="48044"/>
                  </a:lnTo>
                  <a:lnTo>
                    <a:pt x="1536" y="48107"/>
                  </a:lnTo>
                  <a:lnTo>
                    <a:pt x="1092" y="48323"/>
                  </a:lnTo>
                  <a:lnTo>
                    <a:pt x="889" y="48488"/>
                  </a:lnTo>
                  <a:lnTo>
                    <a:pt x="723" y="48704"/>
                  </a:lnTo>
                  <a:lnTo>
                    <a:pt x="723" y="46482"/>
                  </a:lnTo>
                  <a:lnTo>
                    <a:pt x="0" y="46482"/>
                  </a:lnTo>
                  <a:lnTo>
                    <a:pt x="0" y="52616"/>
                  </a:lnTo>
                  <a:lnTo>
                    <a:pt x="685" y="52616"/>
                  </a:lnTo>
                  <a:lnTo>
                    <a:pt x="685" y="52044"/>
                  </a:lnTo>
                  <a:lnTo>
                    <a:pt x="850" y="52260"/>
                  </a:lnTo>
                  <a:lnTo>
                    <a:pt x="990" y="52412"/>
                  </a:lnTo>
                  <a:lnTo>
                    <a:pt x="1358" y="52679"/>
                  </a:lnTo>
                  <a:lnTo>
                    <a:pt x="1651" y="52768"/>
                  </a:lnTo>
                  <a:lnTo>
                    <a:pt x="2603" y="52768"/>
                  </a:lnTo>
                  <a:lnTo>
                    <a:pt x="3073" y="52527"/>
                  </a:lnTo>
                  <a:lnTo>
                    <a:pt x="3378" y="52108"/>
                  </a:lnTo>
                  <a:lnTo>
                    <a:pt x="3733" y="51612"/>
                  </a:lnTo>
                  <a:lnTo>
                    <a:pt x="3860" y="49352"/>
                  </a:lnTo>
                  <a:close/>
                </a:path>
                <a:path w="79375" h="70484">
                  <a:moveTo>
                    <a:pt x="3860" y="33845"/>
                  </a:moveTo>
                  <a:lnTo>
                    <a:pt x="3746" y="33502"/>
                  </a:lnTo>
                  <a:lnTo>
                    <a:pt x="3492" y="33223"/>
                  </a:lnTo>
                  <a:lnTo>
                    <a:pt x="3073" y="32766"/>
                  </a:lnTo>
                  <a:lnTo>
                    <a:pt x="3073" y="34061"/>
                  </a:lnTo>
                  <a:lnTo>
                    <a:pt x="3060" y="35801"/>
                  </a:lnTo>
                  <a:lnTo>
                    <a:pt x="2654" y="36436"/>
                  </a:lnTo>
                  <a:lnTo>
                    <a:pt x="2349" y="36601"/>
                  </a:lnTo>
                  <a:lnTo>
                    <a:pt x="1409" y="36601"/>
                  </a:lnTo>
                  <a:lnTo>
                    <a:pt x="1041" y="36360"/>
                  </a:lnTo>
                  <a:lnTo>
                    <a:pt x="812" y="35801"/>
                  </a:lnTo>
                  <a:lnTo>
                    <a:pt x="749" y="34061"/>
                  </a:lnTo>
                  <a:lnTo>
                    <a:pt x="812" y="33845"/>
                  </a:lnTo>
                  <a:lnTo>
                    <a:pt x="1333" y="33337"/>
                  </a:lnTo>
                  <a:lnTo>
                    <a:pt x="1625" y="33223"/>
                  </a:lnTo>
                  <a:lnTo>
                    <a:pt x="2362" y="33223"/>
                  </a:lnTo>
                  <a:lnTo>
                    <a:pt x="2654" y="33375"/>
                  </a:lnTo>
                  <a:lnTo>
                    <a:pt x="2971" y="33845"/>
                  </a:lnTo>
                  <a:lnTo>
                    <a:pt x="3073" y="34061"/>
                  </a:lnTo>
                  <a:lnTo>
                    <a:pt x="3073" y="32766"/>
                  </a:lnTo>
                  <a:lnTo>
                    <a:pt x="2603" y="32550"/>
                  </a:lnTo>
                  <a:lnTo>
                    <a:pt x="1790" y="32550"/>
                  </a:lnTo>
                  <a:lnTo>
                    <a:pt x="1536" y="32600"/>
                  </a:lnTo>
                  <a:lnTo>
                    <a:pt x="1092" y="32829"/>
                  </a:lnTo>
                  <a:lnTo>
                    <a:pt x="889" y="32994"/>
                  </a:lnTo>
                  <a:lnTo>
                    <a:pt x="723" y="33197"/>
                  </a:lnTo>
                  <a:lnTo>
                    <a:pt x="723" y="30988"/>
                  </a:lnTo>
                  <a:lnTo>
                    <a:pt x="0" y="30988"/>
                  </a:lnTo>
                  <a:lnTo>
                    <a:pt x="0" y="37122"/>
                  </a:lnTo>
                  <a:lnTo>
                    <a:pt x="685" y="37122"/>
                  </a:lnTo>
                  <a:lnTo>
                    <a:pt x="685" y="36550"/>
                  </a:lnTo>
                  <a:lnTo>
                    <a:pt x="850" y="36766"/>
                  </a:lnTo>
                  <a:lnTo>
                    <a:pt x="990" y="36918"/>
                  </a:lnTo>
                  <a:lnTo>
                    <a:pt x="1358" y="37185"/>
                  </a:lnTo>
                  <a:lnTo>
                    <a:pt x="1651" y="37261"/>
                  </a:lnTo>
                  <a:lnTo>
                    <a:pt x="2603" y="37261"/>
                  </a:lnTo>
                  <a:lnTo>
                    <a:pt x="3073" y="37033"/>
                  </a:lnTo>
                  <a:lnTo>
                    <a:pt x="3378" y="36601"/>
                  </a:lnTo>
                  <a:lnTo>
                    <a:pt x="3733" y="36118"/>
                  </a:lnTo>
                  <a:lnTo>
                    <a:pt x="3860" y="33845"/>
                  </a:lnTo>
                  <a:close/>
                </a:path>
                <a:path w="79375" h="70484">
                  <a:moveTo>
                    <a:pt x="3860" y="18351"/>
                  </a:moveTo>
                  <a:lnTo>
                    <a:pt x="3746" y="18008"/>
                  </a:lnTo>
                  <a:lnTo>
                    <a:pt x="3492" y="17716"/>
                  </a:lnTo>
                  <a:lnTo>
                    <a:pt x="3073" y="17272"/>
                  </a:lnTo>
                  <a:lnTo>
                    <a:pt x="3073" y="18567"/>
                  </a:lnTo>
                  <a:lnTo>
                    <a:pt x="3060" y="20307"/>
                  </a:lnTo>
                  <a:lnTo>
                    <a:pt x="2654" y="20942"/>
                  </a:lnTo>
                  <a:lnTo>
                    <a:pt x="2349" y="21107"/>
                  </a:lnTo>
                  <a:lnTo>
                    <a:pt x="1409" y="21107"/>
                  </a:lnTo>
                  <a:lnTo>
                    <a:pt x="1041" y="20866"/>
                  </a:lnTo>
                  <a:lnTo>
                    <a:pt x="812" y="20307"/>
                  </a:lnTo>
                  <a:lnTo>
                    <a:pt x="749" y="18567"/>
                  </a:lnTo>
                  <a:lnTo>
                    <a:pt x="812" y="18351"/>
                  </a:lnTo>
                  <a:lnTo>
                    <a:pt x="1333" y="17843"/>
                  </a:lnTo>
                  <a:lnTo>
                    <a:pt x="1625" y="17716"/>
                  </a:lnTo>
                  <a:lnTo>
                    <a:pt x="2362" y="17716"/>
                  </a:lnTo>
                  <a:lnTo>
                    <a:pt x="2654" y="17881"/>
                  </a:lnTo>
                  <a:lnTo>
                    <a:pt x="2971" y="18351"/>
                  </a:lnTo>
                  <a:lnTo>
                    <a:pt x="3073" y="18567"/>
                  </a:lnTo>
                  <a:lnTo>
                    <a:pt x="3073" y="17272"/>
                  </a:lnTo>
                  <a:lnTo>
                    <a:pt x="2603" y="17056"/>
                  </a:lnTo>
                  <a:lnTo>
                    <a:pt x="1790" y="17056"/>
                  </a:lnTo>
                  <a:lnTo>
                    <a:pt x="1536" y="17106"/>
                  </a:lnTo>
                  <a:lnTo>
                    <a:pt x="1092" y="17335"/>
                  </a:lnTo>
                  <a:lnTo>
                    <a:pt x="889" y="17487"/>
                  </a:lnTo>
                  <a:lnTo>
                    <a:pt x="723" y="17703"/>
                  </a:lnTo>
                  <a:lnTo>
                    <a:pt x="723" y="15494"/>
                  </a:lnTo>
                  <a:lnTo>
                    <a:pt x="0" y="15494"/>
                  </a:lnTo>
                  <a:lnTo>
                    <a:pt x="0" y="21628"/>
                  </a:lnTo>
                  <a:lnTo>
                    <a:pt x="685" y="21628"/>
                  </a:lnTo>
                  <a:lnTo>
                    <a:pt x="685" y="21056"/>
                  </a:lnTo>
                  <a:lnTo>
                    <a:pt x="850" y="21272"/>
                  </a:lnTo>
                  <a:lnTo>
                    <a:pt x="990" y="21424"/>
                  </a:lnTo>
                  <a:lnTo>
                    <a:pt x="1358" y="21678"/>
                  </a:lnTo>
                  <a:lnTo>
                    <a:pt x="1651" y="21767"/>
                  </a:lnTo>
                  <a:lnTo>
                    <a:pt x="2603" y="21767"/>
                  </a:lnTo>
                  <a:lnTo>
                    <a:pt x="3073" y="21539"/>
                  </a:lnTo>
                  <a:lnTo>
                    <a:pt x="3378" y="21107"/>
                  </a:lnTo>
                  <a:lnTo>
                    <a:pt x="3733" y="20624"/>
                  </a:lnTo>
                  <a:lnTo>
                    <a:pt x="3860" y="18351"/>
                  </a:lnTo>
                  <a:close/>
                </a:path>
                <a:path w="79375" h="70484">
                  <a:moveTo>
                    <a:pt x="3860" y="2857"/>
                  </a:moveTo>
                  <a:lnTo>
                    <a:pt x="3746" y="2514"/>
                  </a:lnTo>
                  <a:lnTo>
                    <a:pt x="3492" y="2235"/>
                  </a:lnTo>
                  <a:lnTo>
                    <a:pt x="3073" y="1778"/>
                  </a:lnTo>
                  <a:lnTo>
                    <a:pt x="3073" y="3073"/>
                  </a:lnTo>
                  <a:lnTo>
                    <a:pt x="3060" y="4813"/>
                  </a:lnTo>
                  <a:lnTo>
                    <a:pt x="2654" y="5448"/>
                  </a:lnTo>
                  <a:lnTo>
                    <a:pt x="2349" y="5613"/>
                  </a:lnTo>
                  <a:lnTo>
                    <a:pt x="1409" y="5613"/>
                  </a:lnTo>
                  <a:lnTo>
                    <a:pt x="1041" y="5372"/>
                  </a:lnTo>
                  <a:lnTo>
                    <a:pt x="812" y="4813"/>
                  </a:lnTo>
                  <a:lnTo>
                    <a:pt x="749" y="3073"/>
                  </a:lnTo>
                  <a:lnTo>
                    <a:pt x="812" y="2857"/>
                  </a:lnTo>
                  <a:lnTo>
                    <a:pt x="1333" y="2349"/>
                  </a:lnTo>
                  <a:lnTo>
                    <a:pt x="1625" y="2235"/>
                  </a:lnTo>
                  <a:lnTo>
                    <a:pt x="2362" y="2235"/>
                  </a:lnTo>
                  <a:lnTo>
                    <a:pt x="2654" y="2387"/>
                  </a:lnTo>
                  <a:lnTo>
                    <a:pt x="2971" y="2857"/>
                  </a:lnTo>
                  <a:lnTo>
                    <a:pt x="3073" y="3073"/>
                  </a:lnTo>
                  <a:lnTo>
                    <a:pt x="3073" y="1778"/>
                  </a:lnTo>
                  <a:lnTo>
                    <a:pt x="2603" y="1562"/>
                  </a:lnTo>
                  <a:lnTo>
                    <a:pt x="1790" y="1562"/>
                  </a:lnTo>
                  <a:lnTo>
                    <a:pt x="1536" y="1612"/>
                  </a:lnTo>
                  <a:lnTo>
                    <a:pt x="1092" y="1841"/>
                  </a:lnTo>
                  <a:lnTo>
                    <a:pt x="889" y="2006"/>
                  </a:lnTo>
                  <a:lnTo>
                    <a:pt x="723" y="2209"/>
                  </a:lnTo>
                  <a:lnTo>
                    <a:pt x="723" y="0"/>
                  </a:lnTo>
                  <a:lnTo>
                    <a:pt x="0" y="0"/>
                  </a:lnTo>
                  <a:lnTo>
                    <a:pt x="0" y="6134"/>
                  </a:lnTo>
                  <a:lnTo>
                    <a:pt x="685" y="6134"/>
                  </a:lnTo>
                  <a:lnTo>
                    <a:pt x="685" y="5562"/>
                  </a:lnTo>
                  <a:lnTo>
                    <a:pt x="850" y="5778"/>
                  </a:lnTo>
                  <a:lnTo>
                    <a:pt x="990" y="5930"/>
                  </a:lnTo>
                  <a:lnTo>
                    <a:pt x="1358" y="6197"/>
                  </a:lnTo>
                  <a:lnTo>
                    <a:pt x="1651" y="6273"/>
                  </a:lnTo>
                  <a:lnTo>
                    <a:pt x="2603" y="6273"/>
                  </a:lnTo>
                  <a:lnTo>
                    <a:pt x="3073" y="6045"/>
                  </a:lnTo>
                  <a:lnTo>
                    <a:pt x="3378" y="5613"/>
                  </a:lnTo>
                  <a:lnTo>
                    <a:pt x="3733" y="5130"/>
                  </a:lnTo>
                  <a:lnTo>
                    <a:pt x="3860" y="2857"/>
                  </a:lnTo>
                  <a:close/>
                </a:path>
                <a:path w="79375" h="70484">
                  <a:moveTo>
                    <a:pt x="8661" y="65074"/>
                  </a:moveTo>
                  <a:lnTo>
                    <a:pt x="8483" y="64516"/>
                  </a:lnTo>
                  <a:lnTo>
                    <a:pt x="8204" y="64198"/>
                  </a:lnTo>
                  <a:lnTo>
                    <a:pt x="7797" y="63766"/>
                  </a:lnTo>
                  <a:lnTo>
                    <a:pt x="7797" y="65074"/>
                  </a:lnTo>
                  <a:lnTo>
                    <a:pt x="7785" y="66878"/>
                  </a:lnTo>
                  <a:lnTo>
                    <a:pt x="7315" y="67462"/>
                  </a:lnTo>
                  <a:lnTo>
                    <a:pt x="7023" y="67614"/>
                  </a:lnTo>
                  <a:lnTo>
                    <a:pt x="6159" y="67614"/>
                  </a:lnTo>
                  <a:lnTo>
                    <a:pt x="5803" y="67373"/>
                  </a:lnTo>
                  <a:lnTo>
                    <a:pt x="5588" y="66878"/>
                  </a:lnTo>
                  <a:lnTo>
                    <a:pt x="5588" y="65074"/>
                  </a:lnTo>
                  <a:lnTo>
                    <a:pt x="5791" y="64516"/>
                  </a:lnTo>
                  <a:lnTo>
                    <a:pt x="6070" y="64262"/>
                  </a:lnTo>
                  <a:lnTo>
                    <a:pt x="7188" y="64198"/>
                  </a:lnTo>
                  <a:lnTo>
                    <a:pt x="7543" y="64452"/>
                  </a:lnTo>
                  <a:lnTo>
                    <a:pt x="7797" y="65074"/>
                  </a:lnTo>
                  <a:lnTo>
                    <a:pt x="7797" y="63766"/>
                  </a:lnTo>
                  <a:lnTo>
                    <a:pt x="7353" y="63550"/>
                  </a:lnTo>
                  <a:lnTo>
                    <a:pt x="6502" y="63550"/>
                  </a:lnTo>
                  <a:lnTo>
                    <a:pt x="6210" y="63627"/>
                  </a:lnTo>
                  <a:lnTo>
                    <a:pt x="5778" y="63906"/>
                  </a:lnTo>
                  <a:lnTo>
                    <a:pt x="5613" y="64071"/>
                  </a:lnTo>
                  <a:lnTo>
                    <a:pt x="5461" y="64262"/>
                  </a:lnTo>
                  <a:lnTo>
                    <a:pt x="5461" y="63677"/>
                  </a:lnTo>
                  <a:lnTo>
                    <a:pt x="4737" y="63677"/>
                  </a:lnTo>
                  <a:lnTo>
                    <a:pt x="4737" y="69888"/>
                  </a:lnTo>
                  <a:lnTo>
                    <a:pt x="5486" y="69888"/>
                  </a:lnTo>
                  <a:lnTo>
                    <a:pt x="5486" y="67614"/>
                  </a:lnTo>
                  <a:lnTo>
                    <a:pt x="5651" y="67818"/>
                  </a:lnTo>
                  <a:lnTo>
                    <a:pt x="5803" y="67957"/>
                  </a:lnTo>
                  <a:lnTo>
                    <a:pt x="6159" y="68186"/>
                  </a:lnTo>
                  <a:lnTo>
                    <a:pt x="6438" y="68262"/>
                  </a:lnTo>
                  <a:lnTo>
                    <a:pt x="7200" y="68262"/>
                  </a:lnTo>
                  <a:lnTo>
                    <a:pt x="7581" y="68122"/>
                  </a:lnTo>
                  <a:lnTo>
                    <a:pt x="8394" y="67462"/>
                  </a:lnTo>
                  <a:lnTo>
                    <a:pt x="8623" y="66878"/>
                  </a:lnTo>
                  <a:lnTo>
                    <a:pt x="8661" y="65074"/>
                  </a:lnTo>
                  <a:close/>
                </a:path>
                <a:path w="79375" h="70484">
                  <a:moveTo>
                    <a:pt x="8661" y="49580"/>
                  </a:moveTo>
                  <a:lnTo>
                    <a:pt x="8483" y="49022"/>
                  </a:lnTo>
                  <a:lnTo>
                    <a:pt x="8204" y="48717"/>
                  </a:lnTo>
                  <a:lnTo>
                    <a:pt x="7797" y="48272"/>
                  </a:lnTo>
                  <a:lnTo>
                    <a:pt x="7797" y="49580"/>
                  </a:lnTo>
                  <a:lnTo>
                    <a:pt x="7785" y="51384"/>
                  </a:lnTo>
                  <a:lnTo>
                    <a:pt x="7315" y="51968"/>
                  </a:lnTo>
                  <a:lnTo>
                    <a:pt x="7023" y="52120"/>
                  </a:lnTo>
                  <a:lnTo>
                    <a:pt x="6159" y="52120"/>
                  </a:lnTo>
                  <a:lnTo>
                    <a:pt x="5803" y="51879"/>
                  </a:lnTo>
                  <a:lnTo>
                    <a:pt x="5588" y="51384"/>
                  </a:lnTo>
                  <a:lnTo>
                    <a:pt x="5588" y="49580"/>
                  </a:lnTo>
                  <a:lnTo>
                    <a:pt x="7797" y="49580"/>
                  </a:lnTo>
                  <a:lnTo>
                    <a:pt x="7797" y="48272"/>
                  </a:lnTo>
                  <a:lnTo>
                    <a:pt x="7353" y="48056"/>
                  </a:lnTo>
                  <a:lnTo>
                    <a:pt x="6502" y="48056"/>
                  </a:lnTo>
                  <a:lnTo>
                    <a:pt x="6210" y="48145"/>
                  </a:lnTo>
                  <a:lnTo>
                    <a:pt x="5778" y="48412"/>
                  </a:lnTo>
                  <a:lnTo>
                    <a:pt x="5613" y="48577"/>
                  </a:lnTo>
                  <a:lnTo>
                    <a:pt x="5461" y="48780"/>
                  </a:lnTo>
                  <a:lnTo>
                    <a:pt x="5461" y="48183"/>
                  </a:lnTo>
                  <a:lnTo>
                    <a:pt x="4737" y="48183"/>
                  </a:lnTo>
                  <a:lnTo>
                    <a:pt x="4737" y="54394"/>
                  </a:lnTo>
                  <a:lnTo>
                    <a:pt x="5486" y="54394"/>
                  </a:lnTo>
                  <a:lnTo>
                    <a:pt x="5486" y="52120"/>
                  </a:lnTo>
                  <a:lnTo>
                    <a:pt x="5651" y="52324"/>
                  </a:lnTo>
                  <a:lnTo>
                    <a:pt x="5803" y="52463"/>
                  </a:lnTo>
                  <a:lnTo>
                    <a:pt x="6159" y="52692"/>
                  </a:lnTo>
                  <a:lnTo>
                    <a:pt x="6438" y="52768"/>
                  </a:lnTo>
                  <a:lnTo>
                    <a:pt x="7200" y="52768"/>
                  </a:lnTo>
                  <a:lnTo>
                    <a:pt x="7581" y="52641"/>
                  </a:lnTo>
                  <a:lnTo>
                    <a:pt x="8394" y="51968"/>
                  </a:lnTo>
                  <a:lnTo>
                    <a:pt x="8623" y="51384"/>
                  </a:lnTo>
                  <a:lnTo>
                    <a:pt x="8661" y="49580"/>
                  </a:lnTo>
                  <a:close/>
                </a:path>
                <a:path w="79375" h="70484">
                  <a:moveTo>
                    <a:pt x="8661" y="34074"/>
                  </a:moveTo>
                  <a:lnTo>
                    <a:pt x="8483" y="33528"/>
                  </a:lnTo>
                  <a:lnTo>
                    <a:pt x="8204" y="33210"/>
                  </a:lnTo>
                  <a:lnTo>
                    <a:pt x="7797" y="32778"/>
                  </a:lnTo>
                  <a:lnTo>
                    <a:pt x="7797" y="34074"/>
                  </a:lnTo>
                  <a:lnTo>
                    <a:pt x="7785" y="35890"/>
                  </a:lnTo>
                  <a:lnTo>
                    <a:pt x="7315" y="36474"/>
                  </a:lnTo>
                  <a:lnTo>
                    <a:pt x="7023" y="36626"/>
                  </a:lnTo>
                  <a:lnTo>
                    <a:pt x="6159" y="36626"/>
                  </a:lnTo>
                  <a:lnTo>
                    <a:pt x="5803" y="36385"/>
                  </a:lnTo>
                  <a:lnTo>
                    <a:pt x="5588" y="35890"/>
                  </a:lnTo>
                  <a:lnTo>
                    <a:pt x="5588" y="34074"/>
                  </a:lnTo>
                  <a:lnTo>
                    <a:pt x="5791" y="33528"/>
                  </a:lnTo>
                  <a:lnTo>
                    <a:pt x="6070" y="33274"/>
                  </a:lnTo>
                  <a:lnTo>
                    <a:pt x="7188" y="33210"/>
                  </a:lnTo>
                  <a:lnTo>
                    <a:pt x="7543" y="33464"/>
                  </a:lnTo>
                  <a:lnTo>
                    <a:pt x="7797" y="34074"/>
                  </a:lnTo>
                  <a:lnTo>
                    <a:pt x="7797" y="32778"/>
                  </a:lnTo>
                  <a:lnTo>
                    <a:pt x="7353" y="32562"/>
                  </a:lnTo>
                  <a:lnTo>
                    <a:pt x="6502" y="32562"/>
                  </a:lnTo>
                  <a:lnTo>
                    <a:pt x="6210" y="32639"/>
                  </a:lnTo>
                  <a:lnTo>
                    <a:pt x="5778" y="32918"/>
                  </a:lnTo>
                  <a:lnTo>
                    <a:pt x="5613" y="33070"/>
                  </a:lnTo>
                  <a:lnTo>
                    <a:pt x="5461" y="33274"/>
                  </a:lnTo>
                  <a:lnTo>
                    <a:pt x="5461" y="32689"/>
                  </a:lnTo>
                  <a:lnTo>
                    <a:pt x="4737" y="32689"/>
                  </a:lnTo>
                  <a:lnTo>
                    <a:pt x="4737" y="38900"/>
                  </a:lnTo>
                  <a:lnTo>
                    <a:pt x="5486" y="38900"/>
                  </a:lnTo>
                  <a:lnTo>
                    <a:pt x="5486" y="36626"/>
                  </a:lnTo>
                  <a:lnTo>
                    <a:pt x="5651" y="36817"/>
                  </a:lnTo>
                  <a:lnTo>
                    <a:pt x="5803" y="36969"/>
                  </a:lnTo>
                  <a:lnTo>
                    <a:pt x="6159" y="37198"/>
                  </a:lnTo>
                  <a:lnTo>
                    <a:pt x="6438" y="37274"/>
                  </a:lnTo>
                  <a:lnTo>
                    <a:pt x="7200" y="37274"/>
                  </a:lnTo>
                  <a:lnTo>
                    <a:pt x="7581" y="37134"/>
                  </a:lnTo>
                  <a:lnTo>
                    <a:pt x="8394" y="36474"/>
                  </a:lnTo>
                  <a:lnTo>
                    <a:pt x="8623" y="35890"/>
                  </a:lnTo>
                  <a:lnTo>
                    <a:pt x="8661" y="34074"/>
                  </a:lnTo>
                  <a:close/>
                </a:path>
                <a:path w="79375" h="70484">
                  <a:moveTo>
                    <a:pt x="8661" y="18580"/>
                  </a:moveTo>
                  <a:lnTo>
                    <a:pt x="8483" y="18021"/>
                  </a:lnTo>
                  <a:lnTo>
                    <a:pt x="8204" y="17716"/>
                  </a:lnTo>
                  <a:lnTo>
                    <a:pt x="7797" y="17272"/>
                  </a:lnTo>
                  <a:lnTo>
                    <a:pt x="7797" y="18580"/>
                  </a:lnTo>
                  <a:lnTo>
                    <a:pt x="7785" y="20383"/>
                  </a:lnTo>
                  <a:lnTo>
                    <a:pt x="7315" y="20967"/>
                  </a:lnTo>
                  <a:lnTo>
                    <a:pt x="7023" y="21120"/>
                  </a:lnTo>
                  <a:lnTo>
                    <a:pt x="6159" y="21120"/>
                  </a:lnTo>
                  <a:lnTo>
                    <a:pt x="5803" y="20891"/>
                  </a:lnTo>
                  <a:lnTo>
                    <a:pt x="5588" y="20383"/>
                  </a:lnTo>
                  <a:lnTo>
                    <a:pt x="5588" y="18580"/>
                  </a:lnTo>
                  <a:lnTo>
                    <a:pt x="7797" y="18580"/>
                  </a:lnTo>
                  <a:lnTo>
                    <a:pt x="7797" y="17272"/>
                  </a:lnTo>
                  <a:lnTo>
                    <a:pt x="7353" y="17056"/>
                  </a:lnTo>
                  <a:lnTo>
                    <a:pt x="6502" y="17056"/>
                  </a:lnTo>
                  <a:lnTo>
                    <a:pt x="6210" y="17145"/>
                  </a:lnTo>
                  <a:lnTo>
                    <a:pt x="5778" y="17424"/>
                  </a:lnTo>
                  <a:lnTo>
                    <a:pt x="5613" y="17576"/>
                  </a:lnTo>
                  <a:lnTo>
                    <a:pt x="5461" y="17780"/>
                  </a:lnTo>
                  <a:lnTo>
                    <a:pt x="5461" y="17183"/>
                  </a:lnTo>
                  <a:lnTo>
                    <a:pt x="4737" y="17183"/>
                  </a:lnTo>
                  <a:lnTo>
                    <a:pt x="4737" y="23406"/>
                  </a:lnTo>
                  <a:lnTo>
                    <a:pt x="5486" y="23406"/>
                  </a:lnTo>
                  <a:lnTo>
                    <a:pt x="5486" y="21120"/>
                  </a:lnTo>
                  <a:lnTo>
                    <a:pt x="5651" y="21323"/>
                  </a:lnTo>
                  <a:lnTo>
                    <a:pt x="5803" y="21475"/>
                  </a:lnTo>
                  <a:lnTo>
                    <a:pt x="6159" y="21704"/>
                  </a:lnTo>
                  <a:lnTo>
                    <a:pt x="6438" y="21780"/>
                  </a:lnTo>
                  <a:lnTo>
                    <a:pt x="7200" y="21780"/>
                  </a:lnTo>
                  <a:lnTo>
                    <a:pt x="7581" y="21640"/>
                  </a:lnTo>
                  <a:lnTo>
                    <a:pt x="8394" y="20967"/>
                  </a:lnTo>
                  <a:lnTo>
                    <a:pt x="8623" y="20383"/>
                  </a:lnTo>
                  <a:lnTo>
                    <a:pt x="8661" y="18580"/>
                  </a:lnTo>
                  <a:close/>
                </a:path>
                <a:path w="79375" h="70484">
                  <a:moveTo>
                    <a:pt x="8661" y="3086"/>
                  </a:moveTo>
                  <a:lnTo>
                    <a:pt x="8483" y="2540"/>
                  </a:lnTo>
                  <a:lnTo>
                    <a:pt x="8204" y="2222"/>
                  </a:lnTo>
                  <a:lnTo>
                    <a:pt x="7797" y="1790"/>
                  </a:lnTo>
                  <a:lnTo>
                    <a:pt x="7797" y="3086"/>
                  </a:lnTo>
                  <a:lnTo>
                    <a:pt x="7785" y="4889"/>
                  </a:lnTo>
                  <a:lnTo>
                    <a:pt x="7315" y="5486"/>
                  </a:lnTo>
                  <a:lnTo>
                    <a:pt x="7023" y="5626"/>
                  </a:lnTo>
                  <a:lnTo>
                    <a:pt x="6159" y="5626"/>
                  </a:lnTo>
                  <a:lnTo>
                    <a:pt x="5803" y="5397"/>
                  </a:lnTo>
                  <a:lnTo>
                    <a:pt x="5588" y="4889"/>
                  </a:lnTo>
                  <a:lnTo>
                    <a:pt x="5588" y="3086"/>
                  </a:lnTo>
                  <a:lnTo>
                    <a:pt x="5791" y="2540"/>
                  </a:lnTo>
                  <a:lnTo>
                    <a:pt x="6070" y="2286"/>
                  </a:lnTo>
                  <a:lnTo>
                    <a:pt x="7188" y="2222"/>
                  </a:lnTo>
                  <a:lnTo>
                    <a:pt x="7543" y="2476"/>
                  </a:lnTo>
                  <a:lnTo>
                    <a:pt x="7797" y="3086"/>
                  </a:lnTo>
                  <a:lnTo>
                    <a:pt x="7797" y="1790"/>
                  </a:lnTo>
                  <a:lnTo>
                    <a:pt x="7353" y="1574"/>
                  </a:lnTo>
                  <a:lnTo>
                    <a:pt x="6502" y="1574"/>
                  </a:lnTo>
                  <a:lnTo>
                    <a:pt x="6210" y="1651"/>
                  </a:lnTo>
                  <a:lnTo>
                    <a:pt x="5778" y="1930"/>
                  </a:lnTo>
                  <a:lnTo>
                    <a:pt x="5613" y="2082"/>
                  </a:lnTo>
                  <a:lnTo>
                    <a:pt x="5461" y="2286"/>
                  </a:lnTo>
                  <a:lnTo>
                    <a:pt x="5461" y="1701"/>
                  </a:lnTo>
                  <a:lnTo>
                    <a:pt x="4737" y="1701"/>
                  </a:lnTo>
                  <a:lnTo>
                    <a:pt x="4737" y="7912"/>
                  </a:lnTo>
                  <a:lnTo>
                    <a:pt x="5486" y="7912"/>
                  </a:lnTo>
                  <a:lnTo>
                    <a:pt x="5486" y="5626"/>
                  </a:lnTo>
                  <a:lnTo>
                    <a:pt x="5651" y="5829"/>
                  </a:lnTo>
                  <a:lnTo>
                    <a:pt x="5803" y="5981"/>
                  </a:lnTo>
                  <a:lnTo>
                    <a:pt x="6159" y="6210"/>
                  </a:lnTo>
                  <a:lnTo>
                    <a:pt x="6438" y="6286"/>
                  </a:lnTo>
                  <a:lnTo>
                    <a:pt x="7200" y="6286"/>
                  </a:lnTo>
                  <a:lnTo>
                    <a:pt x="7581" y="6146"/>
                  </a:lnTo>
                  <a:lnTo>
                    <a:pt x="8394" y="5486"/>
                  </a:lnTo>
                  <a:lnTo>
                    <a:pt x="8623" y="4889"/>
                  </a:lnTo>
                  <a:lnTo>
                    <a:pt x="8661" y="3086"/>
                  </a:lnTo>
                  <a:close/>
                </a:path>
                <a:path w="79375" h="70484">
                  <a:moveTo>
                    <a:pt x="13728" y="68757"/>
                  </a:moveTo>
                  <a:lnTo>
                    <a:pt x="8991" y="68757"/>
                  </a:lnTo>
                  <a:lnTo>
                    <a:pt x="8991" y="69176"/>
                  </a:lnTo>
                  <a:lnTo>
                    <a:pt x="13728" y="69176"/>
                  </a:lnTo>
                  <a:lnTo>
                    <a:pt x="13728" y="68757"/>
                  </a:lnTo>
                  <a:close/>
                </a:path>
                <a:path w="79375" h="70484">
                  <a:moveTo>
                    <a:pt x="13728" y="53263"/>
                  </a:moveTo>
                  <a:lnTo>
                    <a:pt x="8991" y="53263"/>
                  </a:lnTo>
                  <a:lnTo>
                    <a:pt x="8991" y="53682"/>
                  </a:lnTo>
                  <a:lnTo>
                    <a:pt x="13728" y="53682"/>
                  </a:lnTo>
                  <a:lnTo>
                    <a:pt x="13728" y="53263"/>
                  </a:lnTo>
                  <a:close/>
                </a:path>
                <a:path w="79375" h="70484">
                  <a:moveTo>
                    <a:pt x="13728" y="37769"/>
                  </a:moveTo>
                  <a:lnTo>
                    <a:pt x="8991" y="37769"/>
                  </a:lnTo>
                  <a:lnTo>
                    <a:pt x="8991" y="38188"/>
                  </a:lnTo>
                  <a:lnTo>
                    <a:pt x="13728" y="38188"/>
                  </a:lnTo>
                  <a:lnTo>
                    <a:pt x="13728" y="37769"/>
                  </a:lnTo>
                  <a:close/>
                </a:path>
                <a:path w="79375" h="70484">
                  <a:moveTo>
                    <a:pt x="13728" y="22275"/>
                  </a:moveTo>
                  <a:lnTo>
                    <a:pt x="8991" y="22275"/>
                  </a:lnTo>
                  <a:lnTo>
                    <a:pt x="8991" y="22694"/>
                  </a:lnTo>
                  <a:lnTo>
                    <a:pt x="13728" y="22694"/>
                  </a:lnTo>
                  <a:lnTo>
                    <a:pt x="13728" y="22275"/>
                  </a:lnTo>
                  <a:close/>
                </a:path>
                <a:path w="79375" h="70484">
                  <a:moveTo>
                    <a:pt x="13728" y="6781"/>
                  </a:moveTo>
                  <a:lnTo>
                    <a:pt x="8991" y="6781"/>
                  </a:lnTo>
                  <a:lnTo>
                    <a:pt x="8991" y="7200"/>
                  </a:lnTo>
                  <a:lnTo>
                    <a:pt x="13728" y="7200"/>
                  </a:lnTo>
                  <a:lnTo>
                    <a:pt x="13728" y="6781"/>
                  </a:lnTo>
                  <a:close/>
                </a:path>
                <a:path w="79375" h="70484">
                  <a:moveTo>
                    <a:pt x="15900" y="48158"/>
                  </a:moveTo>
                  <a:lnTo>
                    <a:pt x="15189" y="48158"/>
                  </a:lnTo>
                  <a:lnTo>
                    <a:pt x="15189" y="46913"/>
                  </a:lnTo>
                  <a:lnTo>
                    <a:pt x="14427" y="46913"/>
                  </a:lnTo>
                  <a:lnTo>
                    <a:pt x="14427" y="48158"/>
                  </a:lnTo>
                  <a:lnTo>
                    <a:pt x="13817" y="48158"/>
                  </a:lnTo>
                  <a:lnTo>
                    <a:pt x="13817" y="48780"/>
                  </a:lnTo>
                  <a:lnTo>
                    <a:pt x="14427" y="48780"/>
                  </a:lnTo>
                  <a:lnTo>
                    <a:pt x="14427" y="52006"/>
                  </a:lnTo>
                  <a:lnTo>
                    <a:pt x="14490" y="52235"/>
                  </a:lnTo>
                  <a:lnTo>
                    <a:pt x="14732" y="52603"/>
                  </a:lnTo>
                  <a:lnTo>
                    <a:pt x="14973" y="52692"/>
                  </a:lnTo>
                  <a:lnTo>
                    <a:pt x="15430" y="52692"/>
                  </a:lnTo>
                  <a:lnTo>
                    <a:pt x="15811" y="52641"/>
                  </a:lnTo>
                  <a:lnTo>
                    <a:pt x="15900" y="52031"/>
                  </a:lnTo>
                  <a:lnTo>
                    <a:pt x="15494" y="52044"/>
                  </a:lnTo>
                  <a:lnTo>
                    <a:pt x="15240" y="51943"/>
                  </a:lnTo>
                  <a:lnTo>
                    <a:pt x="15189" y="48780"/>
                  </a:lnTo>
                  <a:lnTo>
                    <a:pt x="15900" y="48780"/>
                  </a:lnTo>
                  <a:lnTo>
                    <a:pt x="15900" y="48158"/>
                  </a:lnTo>
                  <a:close/>
                </a:path>
                <a:path w="79375" h="70484">
                  <a:moveTo>
                    <a:pt x="16471" y="63576"/>
                  </a:moveTo>
                  <a:lnTo>
                    <a:pt x="16243" y="63550"/>
                  </a:lnTo>
                  <a:lnTo>
                    <a:pt x="15925" y="63550"/>
                  </a:lnTo>
                  <a:lnTo>
                    <a:pt x="15671" y="63665"/>
                  </a:lnTo>
                  <a:lnTo>
                    <a:pt x="15214" y="64096"/>
                  </a:lnTo>
                  <a:lnTo>
                    <a:pt x="15062" y="64274"/>
                  </a:lnTo>
                  <a:lnTo>
                    <a:pt x="15011" y="64427"/>
                  </a:lnTo>
                  <a:lnTo>
                    <a:pt x="15011" y="63652"/>
                  </a:lnTo>
                  <a:lnTo>
                    <a:pt x="14300" y="63652"/>
                  </a:lnTo>
                  <a:lnTo>
                    <a:pt x="14300" y="68110"/>
                  </a:lnTo>
                  <a:lnTo>
                    <a:pt x="15049" y="68110"/>
                  </a:lnTo>
                  <a:lnTo>
                    <a:pt x="15049" y="65239"/>
                  </a:lnTo>
                  <a:lnTo>
                    <a:pt x="15151" y="64947"/>
                  </a:lnTo>
                  <a:lnTo>
                    <a:pt x="15557" y="64465"/>
                  </a:lnTo>
                  <a:lnTo>
                    <a:pt x="15836" y="64350"/>
                  </a:lnTo>
                  <a:lnTo>
                    <a:pt x="16217" y="64350"/>
                  </a:lnTo>
                  <a:lnTo>
                    <a:pt x="16471" y="64363"/>
                  </a:lnTo>
                  <a:lnTo>
                    <a:pt x="16471" y="63576"/>
                  </a:lnTo>
                  <a:close/>
                </a:path>
                <a:path w="79375" h="70484">
                  <a:moveTo>
                    <a:pt x="17843" y="1676"/>
                  </a:moveTo>
                  <a:lnTo>
                    <a:pt x="17094" y="1676"/>
                  </a:lnTo>
                  <a:lnTo>
                    <a:pt x="17094" y="4305"/>
                  </a:lnTo>
                  <a:lnTo>
                    <a:pt x="17043" y="4648"/>
                  </a:lnTo>
                  <a:lnTo>
                    <a:pt x="16751" y="5359"/>
                  </a:lnTo>
                  <a:lnTo>
                    <a:pt x="16408" y="5588"/>
                  </a:lnTo>
                  <a:lnTo>
                    <a:pt x="15519" y="5588"/>
                  </a:lnTo>
                  <a:lnTo>
                    <a:pt x="15265" y="5461"/>
                  </a:lnTo>
                  <a:lnTo>
                    <a:pt x="15062" y="5054"/>
                  </a:lnTo>
                  <a:lnTo>
                    <a:pt x="15024" y="4864"/>
                  </a:lnTo>
                  <a:lnTo>
                    <a:pt x="15024" y="1676"/>
                  </a:lnTo>
                  <a:lnTo>
                    <a:pt x="14262" y="1676"/>
                  </a:lnTo>
                  <a:lnTo>
                    <a:pt x="14262" y="5092"/>
                  </a:lnTo>
                  <a:lnTo>
                    <a:pt x="14325" y="5384"/>
                  </a:lnTo>
                  <a:lnTo>
                    <a:pt x="14681" y="6045"/>
                  </a:lnTo>
                  <a:lnTo>
                    <a:pt x="15113" y="6261"/>
                  </a:lnTo>
                  <a:lnTo>
                    <a:pt x="16154" y="6261"/>
                  </a:lnTo>
                  <a:lnTo>
                    <a:pt x="16497" y="6134"/>
                  </a:lnTo>
                  <a:lnTo>
                    <a:pt x="16929" y="5791"/>
                  </a:lnTo>
                  <a:lnTo>
                    <a:pt x="17056" y="5651"/>
                  </a:lnTo>
                  <a:lnTo>
                    <a:pt x="17145" y="5473"/>
                  </a:lnTo>
                  <a:lnTo>
                    <a:pt x="17145" y="6134"/>
                  </a:lnTo>
                  <a:lnTo>
                    <a:pt x="17843" y="6134"/>
                  </a:lnTo>
                  <a:lnTo>
                    <a:pt x="17843" y="1676"/>
                  </a:lnTo>
                  <a:close/>
                </a:path>
                <a:path w="79375" h="70484">
                  <a:moveTo>
                    <a:pt x="18148" y="34074"/>
                  </a:moveTo>
                  <a:lnTo>
                    <a:pt x="17970" y="33528"/>
                  </a:lnTo>
                  <a:lnTo>
                    <a:pt x="17691" y="33210"/>
                  </a:lnTo>
                  <a:lnTo>
                    <a:pt x="17272" y="32778"/>
                  </a:lnTo>
                  <a:lnTo>
                    <a:pt x="17272" y="34074"/>
                  </a:lnTo>
                  <a:lnTo>
                    <a:pt x="17259" y="35890"/>
                  </a:lnTo>
                  <a:lnTo>
                    <a:pt x="16802" y="36474"/>
                  </a:lnTo>
                  <a:lnTo>
                    <a:pt x="16510" y="36626"/>
                  </a:lnTo>
                  <a:lnTo>
                    <a:pt x="15646" y="36626"/>
                  </a:lnTo>
                  <a:lnTo>
                    <a:pt x="15290" y="36385"/>
                  </a:lnTo>
                  <a:lnTo>
                    <a:pt x="15074" y="35890"/>
                  </a:lnTo>
                  <a:lnTo>
                    <a:pt x="15062" y="34074"/>
                  </a:lnTo>
                  <a:lnTo>
                    <a:pt x="15265" y="33528"/>
                  </a:lnTo>
                  <a:lnTo>
                    <a:pt x="15557" y="33274"/>
                  </a:lnTo>
                  <a:lnTo>
                    <a:pt x="16675" y="33210"/>
                  </a:lnTo>
                  <a:lnTo>
                    <a:pt x="17030" y="33464"/>
                  </a:lnTo>
                  <a:lnTo>
                    <a:pt x="17272" y="34074"/>
                  </a:lnTo>
                  <a:lnTo>
                    <a:pt x="17272" y="32778"/>
                  </a:lnTo>
                  <a:lnTo>
                    <a:pt x="16840" y="32562"/>
                  </a:lnTo>
                  <a:lnTo>
                    <a:pt x="15989" y="32562"/>
                  </a:lnTo>
                  <a:lnTo>
                    <a:pt x="15697" y="32639"/>
                  </a:lnTo>
                  <a:lnTo>
                    <a:pt x="15265" y="32918"/>
                  </a:lnTo>
                  <a:lnTo>
                    <a:pt x="15100" y="33070"/>
                  </a:lnTo>
                  <a:lnTo>
                    <a:pt x="14947" y="33274"/>
                  </a:lnTo>
                  <a:lnTo>
                    <a:pt x="14947" y="32689"/>
                  </a:lnTo>
                  <a:lnTo>
                    <a:pt x="14224" y="32689"/>
                  </a:lnTo>
                  <a:lnTo>
                    <a:pt x="14224" y="38900"/>
                  </a:lnTo>
                  <a:lnTo>
                    <a:pt x="14960" y="38900"/>
                  </a:lnTo>
                  <a:lnTo>
                    <a:pt x="14960" y="36626"/>
                  </a:lnTo>
                  <a:lnTo>
                    <a:pt x="15125" y="36817"/>
                  </a:lnTo>
                  <a:lnTo>
                    <a:pt x="15278" y="36969"/>
                  </a:lnTo>
                  <a:lnTo>
                    <a:pt x="15633" y="37198"/>
                  </a:lnTo>
                  <a:lnTo>
                    <a:pt x="15925" y="37274"/>
                  </a:lnTo>
                  <a:lnTo>
                    <a:pt x="16687" y="37274"/>
                  </a:lnTo>
                  <a:lnTo>
                    <a:pt x="17056" y="37134"/>
                  </a:lnTo>
                  <a:lnTo>
                    <a:pt x="17881" y="36474"/>
                  </a:lnTo>
                  <a:lnTo>
                    <a:pt x="18097" y="35890"/>
                  </a:lnTo>
                  <a:lnTo>
                    <a:pt x="18148" y="34074"/>
                  </a:lnTo>
                  <a:close/>
                </a:path>
                <a:path w="79375" h="70484">
                  <a:moveTo>
                    <a:pt x="18288" y="21094"/>
                  </a:moveTo>
                  <a:lnTo>
                    <a:pt x="17932" y="21120"/>
                  </a:lnTo>
                  <a:lnTo>
                    <a:pt x="17792" y="19354"/>
                  </a:lnTo>
                  <a:lnTo>
                    <a:pt x="17703" y="17691"/>
                  </a:lnTo>
                  <a:lnTo>
                    <a:pt x="17627" y="17551"/>
                  </a:lnTo>
                  <a:lnTo>
                    <a:pt x="17043" y="17208"/>
                  </a:lnTo>
                  <a:lnTo>
                    <a:pt x="17043" y="19354"/>
                  </a:lnTo>
                  <a:lnTo>
                    <a:pt x="17043" y="20421"/>
                  </a:lnTo>
                  <a:lnTo>
                    <a:pt x="16840" y="20751"/>
                  </a:lnTo>
                  <a:lnTo>
                    <a:pt x="16167" y="21069"/>
                  </a:lnTo>
                  <a:lnTo>
                    <a:pt x="15913" y="21145"/>
                  </a:lnTo>
                  <a:lnTo>
                    <a:pt x="15430" y="21145"/>
                  </a:lnTo>
                  <a:lnTo>
                    <a:pt x="15087" y="20955"/>
                  </a:lnTo>
                  <a:lnTo>
                    <a:pt x="14960" y="19939"/>
                  </a:lnTo>
                  <a:lnTo>
                    <a:pt x="15328" y="19735"/>
                  </a:lnTo>
                  <a:lnTo>
                    <a:pt x="15532" y="19685"/>
                  </a:lnTo>
                  <a:lnTo>
                    <a:pt x="16408" y="19570"/>
                  </a:lnTo>
                  <a:lnTo>
                    <a:pt x="16827" y="19469"/>
                  </a:lnTo>
                  <a:lnTo>
                    <a:pt x="17043" y="19354"/>
                  </a:lnTo>
                  <a:lnTo>
                    <a:pt x="17043" y="17208"/>
                  </a:lnTo>
                  <a:lnTo>
                    <a:pt x="16548" y="17056"/>
                  </a:lnTo>
                  <a:lnTo>
                    <a:pt x="15570" y="17056"/>
                  </a:lnTo>
                  <a:lnTo>
                    <a:pt x="14300" y="18529"/>
                  </a:lnTo>
                  <a:lnTo>
                    <a:pt x="14998" y="18529"/>
                  </a:lnTo>
                  <a:lnTo>
                    <a:pt x="15087" y="18122"/>
                  </a:lnTo>
                  <a:lnTo>
                    <a:pt x="15341" y="17792"/>
                  </a:lnTo>
                  <a:lnTo>
                    <a:pt x="15621" y="17691"/>
                  </a:lnTo>
                  <a:lnTo>
                    <a:pt x="16344" y="17691"/>
                  </a:lnTo>
                  <a:lnTo>
                    <a:pt x="16611" y="17754"/>
                  </a:lnTo>
                  <a:lnTo>
                    <a:pt x="16967" y="17983"/>
                  </a:lnTo>
                  <a:lnTo>
                    <a:pt x="16954" y="18821"/>
                  </a:lnTo>
                  <a:lnTo>
                    <a:pt x="15049" y="19126"/>
                  </a:lnTo>
                  <a:lnTo>
                    <a:pt x="14719" y="19265"/>
                  </a:lnTo>
                  <a:lnTo>
                    <a:pt x="14185" y="19735"/>
                  </a:lnTo>
                  <a:lnTo>
                    <a:pt x="14287" y="21234"/>
                  </a:lnTo>
                  <a:lnTo>
                    <a:pt x="14706" y="21628"/>
                  </a:lnTo>
                  <a:lnTo>
                    <a:pt x="15062" y="21780"/>
                  </a:lnTo>
                  <a:lnTo>
                    <a:pt x="15824" y="21780"/>
                  </a:lnTo>
                  <a:lnTo>
                    <a:pt x="17081" y="21031"/>
                  </a:lnTo>
                  <a:lnTo>
                    <a:pt x="17183" y="21412"/>
                  </a:lnTo>
                  <a:lnTo>
                    <a:pt x="17322" y="21628"/>
                  </a:lnTo>
                  <a:lnTo>
                    <a:pt x="17513" y="21717"/>
                  </a:lnTo>
                  <a:lnTo>
                    <a:pt x="17881" y="21717"/>
                  </a:lnTo>
                  <a:lnTo>
                    <a:pt x="18262" y="21653"/>
                  </a:lnTo>
                  <a:lnTo>
                    <a:pt x="18288" y="21120"/>
                  </a:lnTo>
                  <a:close/>
                </a:path>
                <a:path w="79375" h="70484">
                  <a:moveTo>
                    <a:pt x="20497" y="49555"/>
                  </a:moveTo>
                  <a:lnTo>
                    <a:pt x="20294" y="48983"/>
                  </a:lnTo>
                  <a:lnTo>
                    <a:pt x="19977" y="48679"/>
                  </a:lnTo>
                  <a:lnTo>
                    <a:pt x="19646" y="48361"/>
                  </a:lnTo>
                  <a:lnTo>
                    <a:pt x="19646" y="49555"/>
                  </a:lnTo>
                  <a:lnTo>
                    <a:pt x="19545" y="51346"/>
                  </a:lnTo>
                  <a:lnTo>
                    <a:pt x="19253" y="51943"/>
                  </a:lnTo>
                  <a:lnTo>
                    <a:pt x="18910" y="52133"/>
                  </a:lnTo>
                  <a:lnTo>
                    <a:pt x="17957" y="52133"/>
                  </a:lnTo>
                  <a:lnTo>
                    <a:pt x="17627" y="51981"/>
                  </a:lnTo>
                  <a:lnTo>
                    <a:pt x="17221" y="51346"/>
                  </a:lnTo>
                  <a:lnTo>
                    <a:pt x="17221" y="49555"/>
                  </a:lnTo>
                  <a:lnTo>
                    <a:pt x="19646" y="49555"/>
                  </a:lnTo>
                  <a:lnTo>
                    <a:pt x="19646" y="48361"/>
                  </a:lnTo>
                  <a:lnTo>
                    <a:pt x="19507" y="48221"/>
                  </a:lnTo>
                  <a:lnTo>
                    <a:pt x="19011" y="48031"/>
                  </a:lnTo>
                  <a:lnTo>
                    <a:pt x="17805" y="48031"/>
                  </a:lnTo>
                  <a:lnTo>
                    <a:pt x="17297" y="48260"/>
                  </a:lnTo>
                  <a:lnTo>
                    <a:pt x="16535" y="49149"/>
                  </a:lnTo>
                  <a:lnTo>
                    <a:pt x="16395" y="49555"/>
                  </a:lnTo>
                  <a:lnTo>
                    <a:pt x="16522" y="51739"/>
                  </a:lnTo>
                  <a:lnTo>
                    <a:pt x="17246" y="52578"/>
                  </a:lnTo>
                  <a:lnTo>
                    <a:pt x="17729" y="52781"/>
                  </a:lnTo>
                  <a:lnTo>
                    <a:pt x="19075" y="52781"/>
                  </a:lnTo>
                  <a:lnTo>
                    <a:pt x="19621" y="52552"/>
                  </a:lnTo>
                  <a:lnTo>
                    <a:pt x="19926" y="52133"/>
                  </a:lnTo>
                  <a:lnTo>
                    <a:pt x="20320" y="51612"/>
                  </a:lnTo>
                  <a:lnTo>
                    <a:pt x="20396" y="51346"/>
                  </a:lnTo>
                  <a:lnTo>
                    <a:pt x="20497" y="49555"/>
                  </a:lnTo>
                  <a:close/>
                </a:path>
                <a:path w="79375" h="70484">
                  <a:moveTo>
                    <a:pt x="20942" y="66116"/>
                  </a:moveTo>
                  <a:lnTo>
                    <a:pt x="20929" y="65532"/>
                  </a:lnTo>
                  <a:lnTo>
                    <a:pt x="20840" y="64947"/>
                  </a:lnTo>
                  <a:lnTo>
                    <a:pt x="20713" y="64579"/>
                  </a:lnTo>
                  <a:lnTo>
                    <a:pt x="20472" y="64211"/>
                  </a:lnTo>
                  <a:lnTo>
                    <a:pt x="20193" y="63931"/>
                  </a:lnTo>
                  <a:lnTo>
                    <a:pt x="20167" y="65532"/>
                  </a:lnTo>
                  <a:lnTo>
                    <a:pt x="17691" y="65532"/>
                  </a:lnTo>
                  <a:lnTo>
                    <a:pt x="17703" y="65201"/>
                  </a:lnTo>
                  <a:lnTo>
                    <a:pt x="17830" y="64833"/>
                  </a:lnTo>
                  <a:lnTo>
                    <a:pt x="18300" y="64338"/>
                  </a:lnTo>
                  <a:lnTo>
                    <a:pt x="18580" y="64211"/>
                  </a:lnTo>
                  <a:lnTo>
                    <a:pt x="19405" y="64211"/>
                  </a:lnTo>
                  <a:lnTo>
                    <a:pt x="19748" y="64389"/>
                  </a:lnTo>
                  <a:lnTo>
                    <a:pt x="20002" y="64833"/>
                  </a:lnTo>
                  <a:lnTo>
                    <a:pt x="20116" y="65138"/>
                  </a:lnTo>
                  <a:lnTo>
                    <a:pt x="20167" y="65532"/>
                  </a:lnTo>
                  <a:lnTo>
                    <a:pt x="20167" y="63919"/>
                  </a:lnTo>
                  <a:lnTo>
                    <a:pt x="19596" y="63627"/>
                  </a:lnTo>
                  <a:lnTo>
                    <a:pt x="19291" y="63550"/>
                  </a:lnTo>
                  <a:lnTo>
                    <a:pt x="18338" y="63550"/>
                  </a:lnTo>
                  <a:lnTo>
                    <a:pt x="17830" y="63779"/>
                  </a:lnTo>
                  <a:lnTo>
                    <a:pt x="17068" y="64668"/>
                  </a:lnTo>
                  <a:lnTo>
                    <a:pt x="16967" y="64947"/>
                  </a:lnTo>
                  <a:lnTo>
                    <a:pt x="17056" y="67259"/>
                  </a:lnTo>
                  <a:lnTo>
                    <a:pt x="17830" y="68072"/>
                  </a:lnTo>
                  <a:lnTo>
                    <a:pt x="18300" y="68275"/>
                  </a:lnTo>
                  <a:lnTo>
                    <a:pt x="19075" y="68275"/>
                  </a:lnTo>
                  <a:lnTo>
                    <a:pt x="20878" y="66713"/>
                  </a:lnTo>
                  <a:lnTo>
                    <a:pt x="20142" y="66713"/>
                  </a:lnTo>
                  <a:lnTo>
                    <a:pt x="20066" y="66941"/>
                  </a:lnTo>
                  <a:lnTo>
                    <a:pt x="19989" y="67081"/>
                  </a:lnTo>
                  <a:lnTo>
                    <a:pt x="19621" y="67487"/>
                  </a:lnTo>
                  <a:lnTo>
                    <a:pt x="19304" y="67614"/>
                  </a:lnTo>
                  <a:lnTo>
                    <a:pt x="18503" y="67614"/>
                  </a:lnTo>
                  <a:lnTo>
                    <a:pt x="18211" y="67487"/>
                  </a:lnTo>
                  <a:lnTo>
                    <a:pt x="17792" y="66941"/>
                  </a:lnTo>
                  <a:lnTo>
                    <a:pt x="17665" y="66116"/>
                  </a:lnTo>
                  <a:lnTo>
                    <a:pt x="20942" y="66116"/>
                  </a:lnTo>
                  <a:close/>
                </a:path>
                <a:path w="79375" h="70484">
                  <a:moveTo>
                    <a:pt x="22428" y="4432"/>
                  </a:moveTo>
                  <a:lnTo>
                    <a:pt x="22275" y="4127"/>
                  </a:lnTo>
                  <a:lnTo>
                    <a:pt x="21793" y="3810"/>
                  </a:lnTo>
                  <a:lnTo>
                    <a:pt x="21437" y="3695"/>
                  </a:lnTo>
                  <a:lnTo>
                    <a:pt x="20193" y="3390"/>
                  </a:lnTo>
                  <a:lnTo>
                    <a:pt x="20027" y="3327"/>
                  </a:lnTo>
                  <a:lnTo>
                    <a:pt x="19723" y="3149"/>
                  </a:lnTo>
                  <a:lnTo>
                    <a:pt x="19621" y="2984"/>
                  </a:lnTo>
                  <a:lnTo>
                    <a:pt x="19621" y="2616"/>
                  </a:lnTo>
                  <a:lnTo>
                    <a:pt x="19697" y="2476"/>
                  </a:lnTo>
                  <a:lnTo>
                    <a:pt x="19989" y="2247"/>
                  </a:lnTo>
                  <a:lnTo>
                    <a:pt x="20205" y="2197"/>
                  </a:lnTo>
                  <a:lnTo>
                    <a:pt x="20916" y="2197"/>
                  </a:lnTo>
                  <a:lnTo>
                    <a:pt x="21564" y="2959"/>
                  </a:lnTo>
                  <a:lnTo>
                    <a:pt x="22263" y="2959"/>
                  </a:lnTo>
                  <a:lnTo>
                    <a:pt x="22275" y="2667"/>
                  </a:lnTo>
                  <a:lnTo>
                    <a:pt x="22186" y="2400"/>
                  </a:lnTo>
                  <a:lnTo>
                    <a:pt x="21704" y="1752"/>
                  </a:lnTo>
                  <a:lnTo>
                    <a:pt x="21221" y="1562"/>
                  </a:lnTo>
                  <a:lnTo>
                    <a:pt x="20040" y="1562"/>
                  </a:lnTo>
                  <a:lnTo>
                    <a:pt x="19621" y="1689"/>
                  </a:lnTo>
                  <a:lnTo>
                    <a:pt x="19011" y="2209"/>
                  </a:lnTo>
                  <a:lnTo>
                    <a:pt x="18872" y="2552"/>
                  </a:lnTo>
                  <a:lnTo>
                    <a:pt x="18872" y="3327"/>
                  </a:lnTo>
                  <a:lnTo>
                    <a:pt x="19024" y="3619"/>
                  </a:lnTo>
                  <a:lnTo>
                    <a:pt x="19532" y="3937"/>
                  </a:lnTo>
                  <a:lnTo>
                    <a:pt x="19812" y="4038"/>
                  </a:lnTo>
                  <a:lnTo>
                    <a:pt x="21107" y="4356"/>
                  </a:lnTo>
                  <a:lnTo>
                    <a:pt x="21323" y="4432"/>
                  </a:lnTo>
                  <a:lnTo>
                    <a:pt x="21602" y="4597"/>
                  </a:lnTo>
                  <a:lnTo>
                    <a:pt x="21678" y="4737"/>
                  </a:lnTo>
                  <a:lnTo>
                    <a:pt x="21678" y="5181"/>
                  </a:lnTo>
                  <a:lnTo>
                    <a:pt x="21577" y="5372"/>
                  </a:lnTo>
                  <a:lnTo>
                    <a:pt x="21158" y="5613"/>
                  </a:lnTo>
                  <a:lnTo>
                    <a:pt x="20904" y="5664"/>
                  </a:lnTo>
                  <a:lnTo>
                    <a:pt x="20167" y="5664"/>
                  </a:lnTo>
                  <a:lnTo>
                    <a:pt x="19837" y="5549"/>
                  </a:lnTo>
                  <a:lnTo>
                    <a:pt x="19545" y="5181"/>
                  </a:lnTo>
                  <a:lnTo>
                    <a:pt x="19481" y="4991"/>
                  </a:lnTo>
                  <a:lnTo>
                    <a:pt x="19456" y="4737"/>
                  </a:lnTo>
                  <a:lnTo>
                    <a:pt x="18745" y="4737"/>
                  </a:lnTo>
                  <a:lnTo>
                    <a:pt x="18757" y="5181"/>
                  </a:lnTo>
                  <a:lnTo>
                    <a:pt x="18910" y="5549"/>
                  </a:lnTo>
                  <a:lnTo>
                    <a:pt x="19456" y="6159"/>
                  </a:lnTo>
                  <a:lnTo>
                    <a:pt x="19926" y="6299"/>
                  </a:lnTo>
                  <a:lnTo>
                    <a:pt x="21209" y="6299"/>
                  </a:lnTo>
                  <a:lnTo>
                    <a:pt x="21666" y="6159"/>
                  </a:lnTo>
                  <a:lnTo>
                    <a:pt x="22263" y="5588"/>
                  </a:lnTo>
                  <a:lnTo>
                    <a:pt x="22428" y="5245"/>
                  </a:lnTo>
                  <a:lnTo>
                    <a:pt x="22428" y="4432"/>
                  </a:lnTo>
                  <a:close/>
                </a:path>
                <a:path w="79375" h="70484">
                  <a:moveTo>
                    <a:pt x="22885" y="18580"/>
                  </a:moveTo>
                  <a:lnTo>
                    <a:pt x="22707" y="18021"/>
                  </a:lnTo>
                  <a:lnTo>
                    <a:pt x="22428" y="17716"/>
                  </a:lnTo>
                  <a:lnTo>
                    <a:pt x="22009" y="17272"/>
                  </a:lnTo>
                  <a:lnTo>
                    <a:pt x="22009" y="18580"/>
                  </a:lnTo>
                  <a:lnTo>
                    <a:pt x="21996" y="20383"/>
                  </a:lnTo>
                  <a:lnTo>
                    <a:pt x="21539" y="20967"/>
                  </a:lnTo>
                  <a:lnTo>
                    <a:pt x="21247" y="21120"/>
                  </a:lnTo>
                  <a:lnTo>
                    <a:pt x="20383" y="21120"/>
                  </a:lnTo>
                  <a:lnTo>
                    <a:pt x="20027" y="20891"/>
                  </a:lnTo>
                  <a:lnTo>
                    <a:pt x="19812" y="20383"/>
                  </a:lnTo>
                  <a:lnTo>
                    <a:pt x="19799" y="18580"/>
                  </a:lnTo>
                  <a:lnTo>
                    <a:pt x="20015" y="18021"/>
                  </a:lnTo>
                  <a:lnTo>
                    <a:pt x="20294" y="17780"/>
                  </a:lnTo>
                  <a:lnTo>
                    <a:pt x="21412" y="17716"/>
                  </a:lnTo>
                  <a:lnTo>
                    <a:pt x="21767" y="17957"/>
                  </a:lnTo>
                  <a:lnTo>
                    <a:pt x="22009" y="18580"/>
                  </a:lnTo>
                  <a:lnTo>
                    <a:pt x="22009" y="17272"/>
                  </a:lnTo>
                  <a:lnTo>
                    <a:pt x="21577" y="17056"/>
                  </a:lnTo>
                  <a:lnTo>
                    <a:pt x="20726" y="17056"/>
                  </a:lnTo>
                  <a:lnTo>
                    <a:pt x="20434" y="17145"/>
                  </a:lnTo>
                  <a:lnTo>
                    <a:pt x="20002" y="17424"/>
                  </a:lnTo>
                  <a:lnTo>
                    <a:pt x="19837" y="17576"/>
                  </a:lnTo>
                  <a:lnTo>
                    <a:pt x="19685" y="17780"/>
                  </a:lnTo>
                  <a:lnTo>
                    <a:pt x="19685" y="17183"/>
                  </a:lnTo>
                  <a:lnTo>
                    <a:pt x="18961" y="17183"/>
                  </a:lnTo>
                  <a:lnTo>
                    <a:pt x="18961" y="23406"/>
                  </a:lnTo>
                  <a:lnTo>
                    <a:pt x="19710" y="23406"/>
                  </a:lnTo>
                  <a:lnTo>
                    <a:pt x="19710" y="21120"/>
                  </a:lnTo>
                  <a:lnTo>
                    <a:pt x="19875" y="21323"/>
                  </a:lnTo>
                  <a:lnTo>
                    <a:pt x="20027" y="21475"/>
                  </a:lnTo>
                  <a:lnTo>
                    <a:pt x="20383" y="21704"/>
                  </a:lnTo>
                  <a:lnTo>
                    <a:pt x="20662" y="21780"/>
                  </a:lnTo>
                  <a:lnTo>
                    <a:pt x="21424" y="21780"/>
                  </a:lnTo>
                  <a:lnTo>
                    <a:pt x="21793" y="21640"/>
                  </a:lnTo>
                  <a:lnTo>
                    <a:pt x="22618" y="20967"/>
                  </a:lnTo>
                  <a:lnTo>
                    <a:pt x="22834" y="20383"/>
                  </a:lnTo>
                  <a:lnTo>
                    <a:pt x="22885" y="18580"/>
                  </a:lnTo>
                  <a:close/>
                </a:path>
                <a:path w="79375" h="70484">
                  <a:moveTo>
                    <a:pt x="23025" y="36588"/>
                  </a:moveTo>
                  <a:lnTo>
                    <a:pt x="22669" y="36614"/>
                  </a:lnTo>
                  <a:lnTo>
                    <a:pt x="22529" y="34848"/>
                  </a:lnTo>
                  <a:lnTo>
                    <a:pt x="22440" y="33185"/>
                  </a:lnTo>
                  <a:lnTo>
                    <a:pt x="22364" y="33058"/>
                  </a:lnTo>
                  <a:lnTo>
                    <a:pt x="21780" y="32715"/>
                  </a:lnTo>
                  <a:lnTo>
                    <a:pt x="21780" y="34848"/>
                  </a:lnTo>
                  <a:lnTo>
                    <a:pt x="21780" y="35915"/>
                  </a:lnTo>
                  <a:lnTo>
                    <a:pt x="21577" y="36245"/>
                  </a:lnTo>
                  <a:lnTo>
                    <a:pt x="20904" y="36576"/>
                  </a:lnTo>
                  <a:lnTo>
                    <a:pt x="20650" y="36639"/>
                  </a:lnTo>
                  <a:lnTo>
                    <a:pt x="20180" y="36639"/>
                  </a:lnTo>
                  <a:lnTo>
                    <a:pt x="20053" y="36588"/>
                  </a:lnTo>
                  <a:lnTo>
                    <a:pt x="19824" y="36449"/>
                  </a:lnTo>
                  <a:lnTo>
                    <a:pt x="19710" y="35445"/>
                  </a:lnTo>
                  <a:lnTo>
                    <a:pt x="20078" y="35229"/>
                  </a:lnTo>
                  <a:lnTo>
                    <a:pt x="20281" y="35179"/>
                  </a:lnTo>
                  <a:lnTo>
                    <a:pt x="21145" y="35064"/>
                  </a:lnTo>
                  <a:lnTo>
                    <a:pt x="21564" y="34963"/>
                  </a:lnTo>
                  <a:lnTo>
                    <a:pt x="21780" y="34848"/>
                  </a:lnTo>
                  <a:lnTo>
                    <a:pt x="21780" y="32715"/>
                  </a:lnTo>
                  <a:lnTo>
                    <a:pt x="21285" y="32562"/>
                  </a:lnTo>
                  <a:lnTo>
                    <a:pt x="20320" y="32562"/>
                  </a:lnTo>
                  <a:lnTo>
                    <a:pt x="19037" y="34023"/>
                  </a:lnTo>
                  <a:lnTo>
                    <a:pt x="19735" y="34023"/>
                  </a:lnTo>
                  <a:lnTo>
                    <a:pt x="19824" y="33629"/>
                  </a:lnTo>
                  <a:lnTo>
                    <a:pt x="20078" y="33299"/>
                  </a:lnTo>
                  <a:lnTo>
                    <a:pt x="20358" y="33185"/>
                  </a:lnTo>
                  <a:lnTo>
                    <a:pt x="21094" y="33185"/>
                  </a:lnTo>
                  <a:lnTo>
                    <a:pt x="21348" y="33248"/>
                  </a:lnTo>
                  <a:lnTo>
                    <a:pt x="21704" y="33477"/>
                  </a:lnTo>
                  <a:lnTo>
                    <a:pt x="21691" y="34328"/>
                  </a:lnTo>
                  <a:lnTo>
                    <a:pt x="19786" y="34620"/>
                  </a:lnTo>
                  <a:lnTo>
                    <a:pt x="19456" y="34759"/>
                  </a:lnTo>
                  <a:lnTo>
                    <a:pt x="18935" y="35229"/>
                  </a:lnTo>
                  <a:lnTo>
                    <a:pt x="19037" y="36728"/>
                  </a:lnTo>
                  <a:lnTo>
                    <a:pt x="19443" y="37122"/>
                  </a:lnTo>
                  <a:lnTo>
                    <a:pt x="19799" y="37274"/>
                  </a:lnTo>
                  <a:lnTo>
                    <a:pt x="20561" y="37274"/>
                  </a:lnTo>
                  <a:lnTo>
                    <a:pt x="21818" y="36525"/>
                  </a:lnTo>
                  <a:lnTo>
                    <a:pt x="21920" y="36906"/>
                  </a:lnTo>
                  <a:lnTo>
                    <a:pt x="22072" y="37122"/>
                  </a:lnTo>
                  <a:lnTo>
                    <a:pt x="22250" y="37223"/>
                  </a:lnTo>
                  <a:lnTo>
                    <a:pt x="22618" y="37223"/>
                  </a:lnTo>
                  <a:lnTo>
                    <a:pt x="22999" y="37147"/>
                  </a:lnTo>
                  <a:lnTo>
                    <a:pt x="23025" y="36614"/>
                  </a:lnTo>
                  <a:close/>
                </a:path>
                <a:path w="79375" h="70484">
                  <a:moveTo>
                    <a:pt x="25069" y="52616"/>
                  </a:moveTo>
                  <a:lnTo>
                    <a:pt x="23266" y="49834"/>
                  </a:lnTo>
                  <a:lnTo>
                    <a:pt x="24968" y="48158"/>
                  </a:lnTo>
                  <a:lnTo>
                    <a:pt x="24015" y="48158"/>
                  </a:lnTo>
                  <a:lnTo>
                    <a:pt x="22085" y="50063"/>
                  </a:lnTo>
                  <a:lnTo>
                    <a:pt x="22085" y="46507"/>
                  </a:lnTo>
                  <a:lnTo>
                    <a:pt x="21374" y="46507"/>
                  </a:lnTo>
                  <a:lnTo>
                    <a:pt x="21374" y="52616"/>
                  </a:lnTo>
                  <a:lnTo>
                    <a:pt x="22085" y="52616"/>
                  </a:lnTo>
                  <a:lnTo>
                    <a:pt x="22085" y="50952"/>
                  </a:lnTo>
                  <a:lnTo>
                    <a:pt x="22720" y="50368"/>
                  </a:lnTo>
                  <a:lnTo>
                    <a:pt x="24104" y="52616"/>
                  </a:lnTo>
                  <a:lnTo>
                    <a:pt x="25069" y="52616"/>
                  </a:lnTo>
                  <a:close/>
                </a:path>
                <a:path w="79375" h="70484">
                  <a:moveTo>
                    <a:pt x="25260" y="66408"/>
                  </a:moveTo>
                  <a:lnTo>
                    <a:pt x="25107" y="66116"/>
                  </a:lnTo>
                  <a:lnTo>
                    <a:pt x="24638" y="65798"/>
                  </a:lnTo>
                  <a:lnTo>
                    <a:pt x="24282" y="65671"/>
                  </a:lnTo>
                  <a:lnTo>
                    <a:pt x="23025" y="65366"/>
                  </a:lnTo>
                  <a:lnTo>
                    <a:pt x="22860" y="65303"/>
                  </a:lnTo>
                  <a:lnTo>
                    <a:pt x="22555" y="65125"/>
                  </a:lnTo>
                  <a:lnTo>
                    <a:pt x="22466" y="64960"/>
                  </a:lnTo>
                  <a:lnTo>
                    <a:pt x="22466" y="64592"/>
                  </a:lnTo>
                  <a:lnTo>
                    <a:pt x="22542" y="64452"/>
                  </a:lnTo>
                  <a:lnTo>
                    <a:pt x="22834" y="64236"/>
                  </a:lnTo>
                  <a:lnTo>
                    <a:pt x="23050" y="64173"/>
                  </a:lnTo>
                  <a:lnTo>
                    <a:pt x="23749" y="64173"/>
                  </a:lnTo>
                  <a:lnTo>
                    <a:pt x="24053" y="64274"/>
                  </a:lnTo>
                  <a:lnTo>
                    <a:pt x="24218" y="64477"/>
                  </a:lnTo>
                  <a:lnTo>
                    <a:pt x="24333" y="64617"/>
                  </a:lnTo>
                  <a:lnTo>
                    <a:pt x="24384" y="64770"/>
                  </a:lnTo>
                  <a:lnTo>
                    <a:pt x="24409" y="64935"/>
                  </a:lnTo>
                  <a:lnTo>
                    <a:pt x="25107" y="64935"/>
                  </a:lnTo>
                  <a:lnTo>
                    <a:pt x="25120" y="64643"/>
                  </a:lnTo>
                  <a:lnTo>
                    <a:pt x="25031" y="64376"/>
                  </a:lnTo>
                  <a:lnTo>
                    <a:pt x="24536" y="63728"/>
                  </a:lnTo>
                  <a:lnTo>
                    <a:pt x="24066" y="63538"/>
                  </a:lnTo>
                  <a:lnTo>
                    <a:pt x="22872" y="63538"/>
                  </a:lnTo>
                  <a:lnTo>
                    <a:pt x="22466" y="63665"/>
                  </a:lnTo>
                  <a:lnTo>
                    <a:pt x="21856" y="64185"/>
                  </a:lnTo>
                  <a:lnTo>
                    <a:pt x="21704" y="64528"/>
                  </a:lnTo>
                  <a:lnTo>
                    <a:pt x="21704" y="65303"/>
                  </a:lnTo>
                  <a:lnTo>
                    <a:pt x="21869" y="65595"/>
                  </a:lnTo>
                  <a:lnTo>
                    <a:pt x="22364" y="65913"/>
                  </a:lnTo>
                  <a:lnTo>
                    <a:pt x="22656" y="66014"/>
                  </a:lnTo>
                  <a:lnTo>
                    <a:pt x="23939" y="66344"/>
                  </a:lnTo>
                  <a:lnTo>
                    <a:pt x="24155" y="66408"/>
                  </a:lnTo>
                  <a:lnTo>
                    <a:pt x="24434" y="66573"/>
                  </a:lnTo>
                  <a:lnTo>
                    <a:pt x="24523" y="66713"/>
                  </a:lnTo>
                  <a:lnTo>
                    <a:pt x="24523" y="67157"/>
                  </a:lnTo>
                  <a:lnTo>
                    <a:pt x="24409" y="67348"/>
                  </a:lnTo>
                  <a:lnTo>
                    <a:pt x="23990" y="67589"/>
                  </a:lnTo>
                  <a:lnTo>
                    <a:pt x="23749" y="67652"/>
                  </a:lnTo>
                  <a:lnTo>
                    <a:pt x="22999" y="67652"/>
                  </a:lnTo>
                  <a:lnTo>
                    <a:pt x="22682" y="67525"/>
                  </a:lnTo>
                  <a:lnTo>
                    <a:pt x="22390" y="67157"/>
                  </a:lnTo>
                  <a:lnTo>
                    <a:pt x="22326" y="66967"/>
                  </a:lnTo>
                  <a:lnTo>
                    <a:pt x="22301" y="66713"/>
                  </a:lnTo>
                  <a:lnTo>
                    <a:pt x="21577" y="66713"/>
                  </a:lnTo>
                  <a:lnTo>
                    <a:pt x="21602" y="67157"/>
                  </a:lnTo>
                  <a:lnTo>
                    <a:pt x="21755" y="67525"/>
                  </a:lnTo>
                  <a:lnTo>
                    <a:pt x="22301" y="68135"/>
                  </a:lnTo>
                  <a:lnTo>
                    <a:pt x="22771" y="68287"/>
                  </a:lnTo>
                  <a:lnTo>
                    <a:pt x="24053" y="68287"/>
                  </a:lnTo>
                  <a:lnTo>
                    <a:pt x="24511" y="68135"/>
                  </a:lnTo>
                  <a:lnTo>
                    <a:pt x="25107" y="67564"/>
                  </a:lnTo>
                  <a:lnTo>
                    <a:pt x="25260" y="67221"/>
                  </a:lnTo>
                  <a:lnTo>
                    <a:pt x="25260" y="66408"/>
                  </a:lnTo>
                  <a:close/>
                </a:path>
                <a:path w="79375" h="70484">
                  <a:moveTo>
                    <a:pt x="27101" y="4140"/>
                  </a:moveTo>
                  <a:lnTo>
                    <a:pt x="27089" y="3543"/>
                  </a:lnTo>
                  <a:lnTo>
                    <a:pt x="27000" y="2971"/>
                  </a:lnTo>
                  <a:lnTo>
                    <a:pt x="26885" y="2603"/>
                  </a:lnTo>
                  <a:lnTo>
                    <a:pt x="26644" y="2235"/>
                  </a:lnTo>
                  <a:lnTo>
                    <a:pt x="26352" y="1943"/>
                  </a:lnTo>
                  <a:lnTo>
                    <a:pt x="26327" y="3543"/>
                  </a:lnTo>
                  <a:lnTo>
                    <a:pt x="23850" y="3543"/>
                  </a:lnTo>
                  <a:lnTo>
                    <a:pt x="23863" y="3225"/>
                  </a:lnTo>
                  <a:lnTo>
                    <a:pt x="23990" y="2844"/>
                  </a:lnTo>
                  <a:lnTo>
                    <a:pt x="24460" y="2349"/>
                  </a:lnTo>
                  <a:lnTo>
                    <a:pt x="24752" y="2235"/>
                  </a:lnTo>
                  <a:lnTo>
                    <a:pt x="25565" y="2235"/>
                  </a:lnTo>
                  <a:lnTo>
                    <a:pt x="25908" y="2413"/>
                  </a:lnTo>
                  <a:lnTo>
                    <a:pt x="26162" y="2857"/>
                  </a:lnTo>
                  <a:lnTo>
                    <a:pt x="26276" y="3162"/>
                  </a:lnTo>
                  <a:lnTo>
                    <a:pt x="26327" y="3543"/>
                  </a:lnTo>
                  <a:lnTo>
                    <a:pt x="26327" y="1943"/>
                  </a:lnTo>
                  <a:lnTo>
                    <a:pt x="25755" y="1651"/>
                  </a:lnTo>
                  <a:lnTo>
                    <a:pt x="25450" y="1574"/>
                  </a:lnTo>
                  <a:lnTo>
                    <a:pt x="24511" y="1574"/>
                  </a:lnTo>
                  <a:lnTo>
                    <a:pt x="24003" y="1803"/>
                  </a:lnTo>
                  <a:lnTo>
                    <a:pt x="23228" y="2692"/>
                  </a:lnTo>
                  <a:lnTo>
                    <a:pt x="23139" y="2971"/>
                  </a:lnTo>
                  <a:lnTo>
                    <a:pt x="23215" y="5283"/>
                  </a:lnTo>
                  <a:lnTo>
                    <a:pt x="23990" y="6096"/>
                  </a:lnTo>
                  <a:lnTo>
                    <a:pt x="24460" y="6299"/>
                  </a:lnTo>
                  <a:lnTo>
                    <a:pt x="25247" y="6299"/>
                  </a:lnTo>
                  <a:lnTo>
                    <a:pt x="27038" y="4737"/>
                  </a:lnTo>
                  <a:lnTo>
                    <a:pt x="26301" y="4737"/>
                  </a:lnTo>
                  <a:lnTo>
                    <a:pt x="26225" y="4953"/>
                  </a:lnTo>
                  <a:lnTo>
                    <a:pt x="26149" y="5105"/>
                  </a:lnTo>
                  <a:lnTo>
                    <a:pt x="25781" y="5511"/>
                  </a:lnTo>
                  <a:lnTo>
                    <a:pt x="25476" y="5638"/>
                  </a:lnTo>
                  <a:lnTo>
                    <a:pt x="24663" y="5638"/>
                  </a:lnTo>
                  <a:lnTo>
                    <a:pt x="24371" y="5511"/>
                  </a:lnTo>
                  <a:lnTo>
                    <a:pt x="23952" y="4953"/>
                  </a:lnTo>
                  <a:lnTo>
                    <a:pt x="23837" y="4140"/>
                  </a:lnTo>
                  <a:lnTo>
                    <a:pt x="27101" y="4140"/>
                  </a:lnTo>
                  <a:close/>
                </a:path>
                <a:path w="79375" h="70484">
                  <a:moveTo>
                    <a:pt x="27165" y="35420"/>
                  </a:moveTo>
                  <a:lnTo>
                    <a:pt x="27012" y="35115"/>
                  </a:lnTo>
                  <a:lnTo>
                    <a:pt x="26543" y="34810"/>
                  </a:lnTo>
                  <a:lnTo>
                    <a:pt x="26187" y="34683"/>
                  </a:lnTo>
                  <a:lnTo>
                    <a:pt x="24930" y="34378"/>
                  </a:lnTo>
                  <a:lnTo>
                    <a:pt x="24765" y="34315"/>
                  </a:lnTo>
                  <a:lnTo>
                    <a:pt x="24460" y="34137"/>
                  </a:lnTo>
                  <a:lnTo>
                    <a:pt x="24371" y="33972"/>
                  </a:lnTo>
                  <a:lnTo>
                    <a:pt x="24371" y="33604"/>
                  </a:lnTo>
                  <a:lnTo>
                    <a:pt x="24447" y="33464"/>
                  </a:lnTo>
                  <a:lnTo>
                    <a:pt x="24739" y="33235"/>
                  </a:lnTo>
                  <a:lnTo>
                    <a:pt x="24942" y="33185"/>
                  </a:lnTo>
                  <a:lnTo>
                    <a:pt x="25654" y="33185"/>
                  </a:lnTo>
                  <a:lnTo>
                    <a:pt x="26301" y="33947"/>
                  </a:lnTo>
                  <a:lnTo>
                    <a:pt x="27012" y="33947"/>
                  </a:lnTo>
                  <a:lnTo>
                    <a:pt x="27025" y="33655"/>
                  </a:lnTo>
                  <a:lnTo>
                    <a:pt x="26924" y="33388"/>
                  </a:lnTo>
                  <a:lnTo>
                    <a:pt x="26441" y="32740"/>
                  </a:lnTo>
                  <a:lnTo>
                    <a:pt x="25958" y="32550"/>
                  </a:lnTo>
                  <a:lnTo>
                    <a:pt x="24777" y="32550"/>
                  </a:lnTo>
                  <a:lnTo>
                    <a:pt x="24371" y="32677"/>
                  </a:lnTo>
                  <a:lnTo>
                    <a:pt x="23761" y="33197"/>
                  </a:lnTo>
                  <a:lnTo>
                    <a:pt x="23609" y="33540"/>
                  </a:lnTo>
                  <a:lnTo>
                    <a:pt x="23609" y="34315"/>
                  </a:lnTo>
                  <a:lnTo>
                    <a:pt x="23774" y="34607"/>
                  </a:lnTo>
                  <a:lnTo>
                    <a:pt x="24269" y="34925"/>
                  </a:lnTo>
                  <a:lnTo>
                    <a:pt x="24549" y="35026"/>
                  </a:lnTo>
                  <a:lnTo>
                    <a:pt x="25844" y="35344"/>
                  </a:lnTo>
                  <a:lnTo>
                    <a:pt x="26060" y="35420"/>
                  </a:lnTo>
                  <a:lnTo>
                    <a:pt x="26339" y="35585"/>
                  </a:lnTo>
                  <a:lnTo>
                    <a:pt x="26428" y="35725"/>
                  </a:lnTo>
                  <a:lnTo>
                    <a:pt x="26428" y="36169"/>
                  </a:lnTo>
                  <a:lnTo>
                    <a:pt x="26314" y="36360"/>
                  </a:lnTo>
                  <a:lnTo>
                    <a:pt x="25895" y="36601"/>
                  </a:lnTo>
                  <a:lnTo>
                    <a:pt x="25654" y="36652"/>
                  </a:lnTo>
                  <a:lnTo>
                    <a:pt x="24904" y="36652"/>
                  </a:lnTo>
                  <a:lnTo>
                    <a:pt x="24574" y="36537"/>
                  </a:lnTo>
                  <a:lnTo>
                    <a:pt x="24282" y="36169"/>
                  </a:lnTo>
                  <a:lnTo>
                    <a:pt x="24218" y="35979"/>
                  </a:lnTo>
                  <a:lnTo>
                    <a:pt x="24206" y="35725"/>
                  </a:lnTo>
                  <a:lnTo>
                    <a:pt x="23482" y="35725"/>
                  </a:lnTo>
                  <a:lnTo>
                    <a:pt x="23507" y="36169"/>
                  </a:lnTo>
                  <a:lnTo>
                    <a:pt x="23647" y="36537"/>
                  </a:lnTo>
                  <a:lnTo>
                    <a:pt x="24206" y="37147"/>
                  </a:lnTo>
                  <a:lnTo>
                    <a:pt x="24676" y="37287"/>
                  </a:lnTo>
                  <a:lnTo>
                    <a:pt x="25958" y="37287"/>
                  </a:lnTo>
                  <a:lnTo>
                    <a:pt x="26416" y="37147"/>
                  </a:lnTo>
                  <a:lnTo>
                    <a:pt x="27012" y="36576"/>
                  </a:lnTo>
                  <a:lnTo>
                    <a:pt x="27165" y="36233"/>
                  </a:lnTo>
                  <a:lnTo>
                    <a:pt x="27165" y="35420"/>
                  </a:lnTo>
                  <a:close/>
                </a:path>
                <a:path w="79375" h="70484">
                  <a:moveTo>
                    <a:pt x="27622" y="18580"/>
                  </a:moveTo>
                  <a:lnTo>
                    <a:pt x="27444" y="18021"/>
                  </a:lnTo>
                  <a:lnTo>
                    <a:pt x="27165" y="17716"/>
                  </a:lnTo>
                  <a:lnTo>
                    <a:pt x="26758" y="17272"/>
                  </a:lnTo>
                  <a:lnTo>
                    <a:pt x="26758" y="18580"/>
                  </a:lnTo>
                  <a:lnTo>
                    <a:pt x="26746" y="20383"/>
                  </a:lnTo>
                  <a:lnTo>
                    <a:pt x="26276" y="20967"/>
                  </a:lnTo>
                  <a:lnTo>
                    <a:pt x="25984" y="21120"/>
                  </a:lnTo>
                  <a:lnTo>
                    <a:pt x="25120" y="21120"/>
                  </a:lnTo>
                  <a:lnTo>
                    <a:pt x="24765" y="20891"/>
                  </a:lnTo>
                  <a:lnTo>
                    <a:pt x="24549" y="20383"/>
                  </a:lnTo>
                  <a:lnTo>
                    <a:pt x="24549" y="18580"/>
                  </a:lnTo>
                  <a:lnTo>
                    <a:pt x="26758" y="18580"/>
                  </a:lnTo>
                  <a:lnTo>
                    <a:pt x="26758" y="17272"/>
                  </a:lnTo>
                  <a:lnTo>
                    <a:pt x="26314" y="17056"/>
                  </a:lnTo>
                  <a:lnTo>
                    <a:pt x="25463" y="17056"/>
                  </a:lnTo>
                  <a:lnTo>
                    <a:pt x="25171" y="17145"/>
                  </a:lnTo>
                  <a:lnTo>
                    <a:pt x="24739" y="17424"/>
                  </a:lnTo>
                  <a:lnTo>
                    <a:pt x="24574" y="17576"/>
                  </a:lnTo>
                  <a:lnTo>
                    <a:pt x="24422" y="17780"/>
                  </a:lnTo>
                  <a:lnTo>
                    <a:pt x="24422" y="17183"/>
                  </a:lnTo>
                  <a:lnTo>
                    <a:pt x="23698" y="17183"/>
                  </a:lnTo>
                  <a:lnTo>
                    <a:pt x="23698" y="23406"/>
                  </a:lnTo>
                  <a:lnTo>
                    <a:pt x="24447" y="23406"/>
                  </a:lnTo>
                  <a:lnTo>
                    <a:pt x="24447" y="21120"/>
                  </a:lnTo>
                  <a:lnTo>
                    <a:pt x="24612" y="21323"/>
                  </a:lnTo>
                  <a:lnTo>
                    <a:pt x="24765" y="21475"/>
                  </a:lnTo>
                  <a:lnTo>
                    <a:pt x="25120" y="21704"/>
                  </a:lnTo>
                  <a:lnTo>
                    <a:pt x="25400" y="21780"/>
                  </a:lnTo>
                  <a:lnTo>
                    <a:pt x="26162" y="21780"/>
                  </a:lnTo>
                  <a:lnTo>
                    <a:pt x="26543" y="21640"/>
                  </a:lnTo>
                  <a:lnTo>
                    <a:pt x="27355" y="20967"/>
                  </a:lnTo>
                  <a:lnTo>
                    <a:pt x="27584" y="20383"/>
                  </a:lnTo>
                  <a:lnTo>
                    <a:pt x="27622" y="18580"/>
                  </a:lnTo>
                  <a:close/>
                </a:path>
                <a:path w="79375" h="70484">
                  <a:moveTo>
                    <a:pt x="27736" y="63652"/>
                  </a:moveTo>
                  <a:lnTo>
                    <a:pt x="27025" y="63652"/>
                  </a:lnTo>
                  <a:lnTo>
                    <a:pt x="27025" y="62407"/>
                  </a:lnTo>
                  <a:lnTo>
                    <a:pt x="26263" y="62407"/>
                  </a:lnTo>
                  <a:lnTo>
                    <a:pt x="26263" y="63652"/>
                  </a:lnTo>
                  <a:lnTo>
                    <a:pt x="25666" y="63652"/>
                  </a:lnTo>
                  <a:lnTo>
                    <a:pt x="25666" y="64262"/>
                  </a:lnTo>
                  <a:lnTo>
                    <a:pt x="26263" y="64262"/>
                  </a:lnTo>
                  <a:lnTo>
                    <a:pt x="26263" y="67500"/>
                  </a:lnTo>
                  <a:lnTo>
                    <a:pt x="26327" y="67729"/>
                  </a:lnTo>
                  <a:lnTo>
                    <a:pt x="26581" y="68084"/>
                  </a:lnTo>
                  <a:lnTo>
                    <a:pt x="26822" y="68186"/>
                  </a:lnTo>
                  <a:lnTo>
                    <a:pt x="27279" y="68186"/>
                  </a:lnTo>
                  <a:lnTo>
                    <a:pt x="27647" y="68135"/>
                  </a:lnTo>
                  <a:lnTo>
                    <a:pt x="27736" y="67513"/>
                  </a:lnTo>
                  <a:lnTo>
                    <a:pt x="27343" y="67538"/>
                  </a:lnTo>
                  <a:lnTo>
                    <a:pt x="27076" y="67437"/>
                  </a:lnTo>
                  <a:lnTo>
                    <a:pt x="27025" y="64262"/>
                  </a:lnTo>
                  <a:lnTo>
                    <a:pt x="27736" y="64262"/>
                  </a:lnTo>
                  <a:lnTo>
                    <a:pt x="27736" y="63652"/>
                  </a:lnTo>
                  <a:close/>
                </a:path>
                <a:path w="79375" h="70484">
                  <a:moveTo>
                    <a:pt x="29476" y="50634"/>
                  </a:moveTo>
                  <a:lnTo>
                    <a:pt x="28702" y="48425"/>
                  </a:lnTo>
                  <a:lnTo>
                    <a:pt x="28702" y="50038"/>
                  </a:lnTo>
                  <a:lnTo>
                    <a:pt x="26212" y="50038"/>
                  </a:lnTo>
                  <a:lnTo>
                    <a:pt x="26238" y="49707"/>
                  </a:lnTo>
                  <a:lnTo>
                    <a:pt x="26352" y="49339"/>
                  </a:lnTo>
                  <a:lnTo>
                    <a:pt x="26822" y="48844"/>
                  </a:lnTo>
                  <a:lnTo>
                    <a:pt x="27114" y="48717"/>
                  </a:lnTo>
                  <a:lnTo>
                    <a:pt x="27940" y="48717"/>
                  </a:lnTo>
                  <a:lnTo>
                    <a:pt x="28282" y="48895"/>
                  </a:lnTo>
                  <a:lnTo>
                    <a:pt x="28536" y="49352"/>
                  </a:lnTo>
                  <a:lnTo>
                    <a:pt x="28651" y="49657"/>
                  </a:lnTo>
                  <a:lnTo>
                    <a:pt x="28702" y="50038"/>
                  </a:lnTo>
                  <a:lnTo>
                    <a:pt x="28702" y="48425"/>
                  </a:lnTo>
                  <a:lnTo>
                    <a:pt x="28130" y="48133"/>
                  </a:lnTo>
                  <a:lnTo>
                    <a:pt x="27825" y="48056"/>
                  </a:lnTo>
                  <a:lnTo>
                    <a:pt x="26873" y="48056"/>
                  </a:lnTo>
                  <a:lnTo>
                    <a:pt x="26365" y="48285"/>
                  </a:lnTo>
                  <a:lnTo>
                    <a:pt x="25590" y="49187"/>
                  </a:lnTo>
                  <a:lnTo>
                    <a:pt x="25501" y="49453"/>
                  </a:lnTo>
                  <a:lnTo>
                    <a:pt x="25590" y="51765"/>
                  </a:lnTo>
                  <a:lnTo>
                    <a:pt x="26365" y="52578"/>
                  </a:lnTo>
                  <a:lnTo>
                    <a:pt x="26835" y="52781"/>
                  </a:lnTo>
                  <a:lnTo>
                    <a:pt x="27609" y="52781"/>
                  </a:lnTo>
                  <a:lnTo>
                    <a:pt x="29400" y="51219"/>
                  </a:lnTo>
                  <a:lnTo>
                    <a:pt x="28663" y="51219"/>
                  </a:lnTo>
                  <a:lnTo>
                    <a:pt x="28600" y="51447"/>
                  </a:lnTo>
                  <a:lnTo>
                    <a:pt x="28524" y="51600"/>
                  </a:lnTo>
                  <a:lnTo>
                    <a:pt x="28155" y="52006"/>
                  </a:lnTo>
                  <a:lnTo>
                    <a:pt x="27838" y="52133"/>
                  </a:lnTo>
                  <a:lnTo>
                    <a:pt x="27025" y="52133"/>
                  </a:lnTo>
                  <a:lnTo>
                    <a:pt x="26746" y="52006"/>
                  </a:lnTo>
                  <a:lnTo>
                    <a:pt x="26314" y="51447"/>
                  </a:lnTo>
                  <a:lnTo>
                    <a:pt x="26200" y="50634"/>
                  </a:lnTo>
                  <a:lnTo>
                    <a:pt x="29476" y="50634"/>
                  </a:lnTo>
                  <a:close/>
                </a:path>
                <a:path w="79375" h="70484">
                  <a:moveTo>
                    <a:pt x="30213" y="1600"/>
                  </a:moveTo>
                  <a:lnTo>
                    <a:pt x="29984" y="1574"/>
                  </a:lnTo>
                  <a:lnTo>
                    <a:pt x="29667" y="1574"/>
                  </a:lnTo>
                  <a:lnTo>
                    <a:pt x="29413" y="1689"/>
                  </a:lnTo>
                  <a:lnTo>
                    <a:pt x="28956" y="2108"/>
                  </a:lnTo>
                  <a:lnTo>
                    <a:pt x="28816" y="2298"/>
                  </a:lnTo>
                  <a:lnTo>
                    <a:pt x="28752" y="2438"/>
                  </a:lnTo>
                  <a:lnTo>
                    <a:pt x="28752" y="1676"/>
                  </a:lnTo>
                  <a:lnTo>
                    <a:pt x="28041" y="1676"/>
                  </a:lnTo>
                  <a:lnTo>
                    <a:pt x="28041" y="6134"/>
                  </a:lnTo>
                  <a:lnTo>
                    <a:pt x="28790" y="6134"/>
                  </a:lnTo>
                  <a:lnTo>
                    <a:pt x="28790" y="3251"/>
                  </a:lnTo>
                  <a:lnTo>
                    <a:pt x="28892" y="2971"/>
                  </a:lnTo>
                  <a:lnTo>
                    <a:pt x="29298" y="2489"/>
                  </a:lnTo>
                  <a:lnTo>
                    <a:pt x="29578" y="2374"/>
                  </a:lnTo>
                  <a:lnTo>
                    <a:pt x="29959" y="2374"/>
                  </a:lnTo>
                  <a:lnTo>
                    <a:pt x="30213" y="2387"/>
                  </a:lnTo>
                  <a:lnTo>
                    <a:pt x="30213" y="1600"/>
                  </a:lnTo>
                  <a:close/>
                </a:path>
                <a:path w="79375" h="70484">
                  <a:moveTo>
                    <a:pt x="30670" y="63576"/>
                  </a:moveTo>
                  <a:lnTo>
                    <a:pt x="30441" y="63550"/>
                  </a:lnTo>
                  <a:lnTo>
                    <a:pt x="30137" y="63550"/>
                  </a:lnTo>
                  <a:lnTo>
                    <a:pt x="29870" y="63665"/>
                  </a:lnTo>
                  <a:lnTo>
                    <a:pt x="29425" y="64096"/>
                  </a:lnTo>
                  <a:lnTo>
                    <a:pt x="29273" y="64274"/>
                  </a:lnTo>
                  <a:lnTo>
                    <a:pt x="29222" y="64427"/>
                  </a:lnTo>
                  <a:lnTo>
                    <a:pt x="29222" y="63652"/>
                  </a:lnTo>
                  <a:lnTo>
                    <a:pt x="28511" y="63652"/>
                  </a:lnTo>
                  <a:lnTo>
                    <a:pt x="28511" y="68110"/>
                  </a:lnTo>
                  <a:lnTo>
                    <a:pt x="29260" y="68110"/>
                  </a:lnTo>
                  <a:lnTo>
                    <a:pt x="29260" y="65239"/>
                  </a:lnTo>
                  <a:lnTo>
                    <a:pt x="29362" y="64947"/>
                  </a:lnTo>
                  <a:lnTo>
                    <a:pt x="29756" y="64465"/>
                  </a:lnTo>
                  <a:lnTo>
                    <a:pt x="30048" y="64350"/>
                  </a:lnTo>
                  <a:lnTo>
                    <a:pt x="30429" y="64350"/>
                  </a:lnTo>
                  <a:lnTo>
                    <a:pt x="30670" y="64363"/>
                  </a:lnTo>
                  <a:lnTo>
                    <a:pt x="30670" y="63576"/>
                  </a:lnTo>
                  <a:close/>
                </a:path>
                <a:path w="79375" h="70484">
                  <a:moveTo>
                    <a:pt x="31432" y="35420"/>
                  </a:moveTo>
                  <a:lnTo>
                    <a:pt x="31280" y="35115"/>
                  </a:lnTo>
                  <a:lnTo>
                    <a:pt x="30797" y="34810"/>
                  </a:lnTo>
                  <a:lnTo>
                    <a:pt x="30441" y="34683"/>
                  </a:lnTo>
                  <a:lnTo>
                    <a:pt x="29197" y="34378"/>
                  </a:lnTo>
                  <a:lnTo>
                    <a:pt x="29032" y="34315"/>
                  </a:lnTo>
                  <a:lnTo>
                    <a:pt x="28727" y="34137"/>
                  </a:lnTo>
                  <a:lnTo>
                    <a:pt x="28625" y="33972"/>
                  </a:lnTo>
                  <a:lnTo>
                    <a:pt x="28625" y="33604"/>
                  </a:lnTo>
                  <a:lnTo>
                    <a:pt x="28702" y="33464"/>
                  </a:lnTo>
                  <a:lnTo>
                    <a:pt x="28994" y="33235"/>
                  </a:lnTo>
                  <a:lnTo>
                    <a:pt x="29210" y="33185"/>
                  </a:lnTo>
                  <a:lnTo>
                    <a:pt x="29921" y="33185"/>
                  </a:lnTo>
                  <a:lnTo>
                    <a:pt x="30568" y="33947"/>
                  </a:lnTo>
                  <a:lnTo>
                    <a:pt x="31267" y="33947"/>
                  </a:lnTo>
                  <a:lnTo>
                    <a:pt x="31280" y="33655"/>
                  </a:lnTo>
                  <a:lnTo>
                    <a:pt x="31191" y="33388"/>
                  </a:lnTo>
                  <a:lnTo>
                    <a:pt x="30708" y="32740"/>
                  </a:lnTo>
                  <a:lnTo>
                    <a:pt x="30226" y="32550"/>
                  </a:lnTo>
                  <a:lnTo>
                    <a:pt x="29044" y="32550"/>
                  </a:lnTo>
                  <a:lnTo>
                    <a:pt x="28625" y="32677"/>
                  </a:lnTo>
                  <a:lnTo>
                    <a:pt x="28016" y="33197"/>
                  </a:lnTo>
                  <a:lnTo>
                    <a:pt x="27876" y="33540"/>
                  </a:lnTo>
                  <a:lnTo>
                    <a:pt x="27876" y="34315"/>
                  </a:lnTo>
                  <a:lnTo>
                    <a:pt x="28028" y="34607"/>
                  </a:lnTo>
                  <a:lnTo>
                    <a:pt x="28536" y="34925"/>
                  </a:lnTo>
                  <a:lnTo>
                    <a:pt x="28816" y="35026"/>
                  </a:lnTo>
                  <a:lnTo>
                    <a:pt x="30111" y="35344"/>
                  </a:lnTo>
                  <a:lnTo>
                    <a:pt x="30314" y="35420"/>
                  </a:lnTo>
                  <a:lnTo>
                    <a:pt x="30594" y="35585"/>
                  </a:lnTo>
                  <a:lnTo>
                    <a:pt x="30683" y="35725"/>
                  </a:lnTo>
                  <a:lnTo>
                    <a:pt x="30683" y="36169"/>
                  </a:lnTo>
                  <a:lnTo>
                    <a:pt x="30581" y="36360"/>
                  </a:lnTo>
                  <a:lnTo>
                    <a:pt x="30149" y="36601"/>
                  </a:lnTo>
                  <a:lnTo>
                    <a:pt x="29908" y="36652"/>
                  </a:lnTo>
                  <a:lnTo>
                    <a:pt x="29171" y="36652"/>
                  </a:lnTo>
                  <a:lnTo>
                    <a:pt x="28841" y="36537"/>
                  </a:lnTo>
                  <a:lnTo>
                    <a:pt x="28549" y="36169"/>
                  </a:lnTo>
                  <a:lnTo>
                    <a:pt x="28486" y="35979"/>
                  </a:lnTo>
                  <a:lnTo>
                    <a:pt x="28460" y="35725"/>
                  </a:lnTo>
                  <a:lnTo>
                    <a:pt x="27736" y="35725"/>
                  </a:lnTo>
                  <a:lnTo>
                    <a:pt x="27762" y="36169"/>
                  </a:lnTo>
                  <a:lnTo>
                    <a:pt x="27914" y="36537"/>
                  </a:lnTo>
                  <a:lnTo>
                    <a:pt x="28460" y="37147"/>
                  </a:lnTo>
                  <a:lnTo>
                    <a:pt x="28930" y="37287"/>
                  </a:lnTo>
                  <a:lnTo>
                    <a:pt x="30213" y="37287"/>
                  </a:lnTo>
                  <a:lnTo>
                    <a:pt x="30670" y="37147"/>
                  </a:lnTo>
                  <a:lnTo>
                    <a:pt x="31267" y="36576"/>
                  </a:lnTo>
                  <a:lnTo>
                    <a:pt x="31432" y="36233"/>
                  </a:lnTo>
                  <a:lnTo>
                    <a:pt x="31432" y="35420"/>
                  </a:lnTo>
                  <a:close/>
                </a:path>
                <a:path w="79375" h="70484">
                  <a:moveTo>
                    <a:pt x="32092" y="63677"/>
                  </a:moveTo>
                  <a:lnTo>
                    <a:pt x="31318" y="63677"/>
                  </a:lnTo>
                  <a:lnTo>
                    <a:pt x="31318" y="68110"/>
                  </a:lnTo>
                  <a:lnTo>
                    <a:pt x="32092" y="68110"/>
                  </a:lnTo>
                  <a:lnTo>
                    <a:pt x="32092" y="63677"/>
                  </a:lnTo>
                  <a:close/>
                </a:path>
                <a:path w="79375" h="70484">
                  <a:moveTo>
                    <a:pt x="32092" y="62001"/>
                  </a:moveTo>
                  <a:lnTo>
                    <a:pt x="31318" y="62001"/>
                  </a:lnTo>
                  <a:lnTo>
                    <a:pt x="31318" y="62852"/>
                  </a:lnTo>
                  <a:lnTo>
                    <a:pt x="32092" y="62852"/>
                  </a:lnTo>
                  <a:lnTo>
                    <a:pt x="32092" y="62001"/>
                  </a:lnTo>
                  <a:close/>
                </a:path>
                <a:path w="79375" h="70484">
                  <a:moveTo>
                    <a:pt x="32689" y="22275"/>
                  </a:moveTo>
                  <a:lnTo>
                    <a:pt x="27952" y="22275"/>
                  </a:lnTo>
                  <a:lnTo>
                    <a:pt x="27952" y="22694"/>
                  </a:lnTo>
                  <a:lnTo>
                    <a:pt x="32689" y="22694"/>
                  </a:lnTo>
                  <a:lnTo>
                    <a:pt x="32689" y="22275"/>
                  </a:lnTo>
                  <a:close/>
                </a:path>
                <a:path w="79375" h="70484">
                  <a:moveTo>
                    <a:pt x="33997" y="17183"/>
                  </a:moveTo>
                  <a:lnTo>
                    <a:pt x="33235" y="17183"/>
                  </a:lnTo>
                  <a:lnTo>
                    <a:pt x="33235" y="21628"/>
                  </a:lnTo>
                  <a:lnTo>
                    <a:pt x="33997" y="21628"/>
                  </a:lnTo>
                  <a:lnTo>
                    <a:pt x="33997" y="17183"/>
                  </a:lnTo>
                  <a:close/>
                </a:path>
                <a:path w="79375" h="70484">
                  <a:moveTo>
                    <a:pt x="33997" y="15506"/>
                  </a:moveTo>
                  <a:lnTo>
                    <a:pt x="33235" y="15506"/>
                  </a:lnTo>
                  <a:lnTo>
                    <a:pt x="33235" y="16357"/>
                  </a:lnTo>
                  <a:lnTo>
                    <a:pt x="33997" y="16357"/>
                  </a:lnTo>
                  <a:lnTo>
                    <a:pt x="33997" y="15506"/>
                  </a:lnTo>
                  <a:close/>
                </a:path>
                <a:path w="79375" h="70484">
                  <a:moveTo>
                    <a:pt x="34023" y="49314"/>
                  </a:moveTo>
                  <a:lnTo>
                    <a:pt x="33959" y="48958"/>
                  </a:lnTo>
                  <a:lnTo>
                    <a:pt x="33616" y="48285"/>
                  </a:lnTo>
                  <a:lnTo>
                    <a:pt x="33185" y="48056"/>
                  </a:lnTo>
                  <a:lnTo>
                    <a:pt x="32270" y="48056"/>
                  </a:lnTo>
                  <a:lnTo>
                    <a:pt x="32004" y="48120"/>
                  </a:lnTo>
                  <a:lnTo>
                    <a:pt x="31534" y="48348"/>
                  </a:lnTo>
                  <a:lnTo>
                    <a:pt x="31305" y="48539"/>
                  </a:lnTo>
                  <a:lnTo>
                    <a:pt x="31102" y="48793"/>
                  </a:lnTo>
                  <a:lnTo>
                    <a:pt x="31102" y="48158"/>
                  </a:lnTo>
                  <a:lnTo>
                    <a:pt x="30391" y="48158"/>
                  </a:lnTo>
                  <a:lnTo>
                    <a:pt x="30391" y="52616"/>
                  </a:lnTo>
                  <a:lnTo>
                    <a:pt x="31140" y="52616"/>
                  </a:lnTo>
                  <a:lnTo>
                    <a:pt x="31140" y="49987"/>
                  </a:lnTo>
                  <a:lnTo>
                    <a:pt x="31153" y="49771"/>
                  </a:lnTo>
                  <a:lnTo>
                    <a:pt x="32232" y="48742"/>
                  </a:lnTo>
                  <a:lnTo>
                    <a:pt x="32766" y="48742"/>
                  </a:lnTo>
                  <a:lnTo>
                    <a:pt x="33007" y="48882"/>
                  </a:lnTo>
                  <a:lnTo>
                    <a:pt x="33223" y="49326"/>
                  </a:lnTo>
                  <a:lnTo>
                    <a:pt x="33261" y="49542"/>
                  </a:lnTo>
                  <a:lnTo>
                    <a:pt x="33261" y="52616"/>
                  </a:lnTo>
                  <a:lnTo>
                    <a:pt x="34023" y="52616"/>
                  </a:lnTo>
                  <a:lnTo>
                    <a:pt x="34023" y="49314"/>
                  </a:lnTo>
                  <a:close/>
                </a:path>
                <a:path w="79375" h="70484">
                  <a:moveTo>
                    <a:pt x="34353" y="25"/>
                  </a:moveTo>
                  <a:lnTo>
                    <a:pt x="33515" y="25"/>
                  </a:lnTo>
                  <a:lnTo>
                    <a:pt x="33515" y="6134"/>
                  </a:lnTo>
                  <a:lnTo>
                    <a:pt x="34353" y="6134"/>
                  </a:lnTo>
                  <a:lnTo>
                    <a:pt x="34353" y="25"/>
                  </a:lnTo>
                  <a:close/>
                </a:path>
                <a:path w="79375" h="70484">
                  <a:moveTo>
                    <a:pt x="36728" y="65151"/>
                  </a:moveTo>
                  <a:lnTo>
                    <a:pt x="36664" y="64554"/>
                  </a:lnTo>
                  <a:lnTo>
                    <a:pt x="36474" y="64135"/>
                  </a:lnTo>
                  <a:lnTo>
                    <a:pt x="36156" y="63893"/>
                  </a:lnTo>
                  <a:lnTo>
                    <a:pt x="35839" y="63652"/>
                  </a:lnTo>
                  <a:lnTo>
                    <a:pt x="35433" y="63525"/>
                  </a:lnTo>
                  <a:lnTo>
                    <a:pt x="34353" y="63525"/>
                  </a:lnTo>
                  <a:lnTo>
                    <a:pt x="33858" y="63741"/>
                  </a:lnTo>
                  <a:lnTo>
                    <a:pt x="33108" y="64617"/>
                  </a:lnTo>
                  <a:lnTo>
                    <a:pt x="32918" y="65227"/>
                  </a:lnTo>
                  <a:lnTo>
                    <a:pt x="32918" y="66649"/>
                  </a:lnTo>
                  <a:lnTo>
                    <a:pt x="33083" y="67183"/>
                  </a:lnTo>
                  <a:lnTo>
                    <a:pt x="33782" y="68021"/>
                  </a:lnTo>
                  <a:lnTo>
                    <a:pt x="34251" y="68237"/>
                  </a:lnTo>
                  <a:lnTo>
                    <a:pt x="35344" y="68237"/>
                  </a:lnTo>
                  <a:lnTo>
                    <a:pt x="35775" y="68097"/>
                  </a:lnTo>
                  <a:lnTo>
                    <a:pt x="36436" y="67551"/>
                  </a:lnTo>
                  <a:lnTo>
                    <a:pt x="36639" y="67119"/>
                  </a:lnTo>
                  <a:lnTo>
                    <a:pt x="36728" y="66535"/>
                  </a:lnTo>
                  <a:lnTo>
                    <a:pt x="36004" y="66535"/>
                  </a:lnTo>
                  <a:lnTo>
                    <a:pt x="35928" y="66865"/>
                  </a:lnTo>
                  <a:lnTo>
                    <a:pt x="35801" y="67119"/>
                  </a:lnTo>
                  <a:lnTo>
                    <a:pt x="35445" y="67500"/>
                  </a:lnTo>
                  <a:lnTo>
                    <a:pt x="35204" y="67602"/>
                  </a:lnTo>
                  <a:lnTo>
                    <a:pt x="34480" y="67602"/>
                  </a:lnTo>
                  <a:lnTo>
                    <a:pt x="34188" y="67449"/>
                  </a:lnTo>
                  <a:lnTo>
                    <a:pt x="33807" y="66840"/>
                  </a:lnTo>
                  <a:lnTo>
                    <a:pt x="33718" y="66459"/>
                  </a:lnTo>
                  <a:lnTo>
                    <a:pt x="33718" y="65570"/>
                  </a:lnTo>
                  <a:lnTo>
                    <a:pt x="33782" y="65201"/>
                  </a:lnTo>
                  <a:lnTo>
                    <a:pt x="34124" y="64427"/>
                  </a:lnTo>
                  <a:lnTo>
                    <a:pt x="34467" y="64198"/>
                  </a:lnTo>
                  <a:lnTo>
                    <a:pt x="35280" y="64198"/>
                  </a:lnTo>
                  <a:lnTo>
                    <a:pt x="35534" y="64287"/>
                  </a:lnTo>
                  <a:lnTo>
                    <a:pt x="35852" y="64655"/>
                  </a:lnTo>
                  <a:lnTo>
                    <a:pt x="35953" y="64871"/>
                  </a:lnTo>
                  <a:lnTo>
                    <a:pt x="36004" y="65151"/>
                  </a:lnTo>
                  <a:lnTo>
                    <a:pt x="36728" y="65151"/>
                  </a:lnTo>
                  <a:close/>
                </a:path>
                <a:path w="79375" h="70484">
                  <a:moveTo>
                    <a:pt x="37731" y="32664"/>
                  </a:moveTo>
                  <a:lnTo>
                    <a:pt x="36982" y="32664"/>
                  </a:lnTo>
                  <a:lnTo>
                    <a:pt x="36068" y="36156"/>
                  </a:lnTo>
                  <a:lnTo>
                    <a:pt x="35191" y="32664"/>
                  </a:lnTo>
                  <a:lnTo>
                    <a:pt x="34353" y="32664"/>
                  </a:lnTo>
                  <a:lnTo>
                    <a:pt x="33477" y="36182"/>
                  </a:lnTo>
                  <a:lnTo>
                    <a:pt x="32626" y="32664"/>
                  </a:lnTo>
                  <a:lnTo>
                    <a:pt x="31800" y="32664"/>
                  </a:lnTo>
                  <a:lnTo>
                    <a:pt x="33096" y="37122"/>
                  </a:lnTo>
                  <a:lnTo>
                    <a:pt x="33870" y="37122"/>
                  </a:lnTo>
                  <a:lnTo>
                    <a:pt x="34747" y="33667"/>
                  </a:lnTo>
                  <a:lnTo>
                    <a:pt x="35661" y="37122"/>
                  </a:lnTo>
                  <a:lnTo>
                    <a:pt x="36436" y="37122"/>
                  </a:lnTo>
                  <a:lnTo>
                    <a:pt x="37731" y="32664"/>
                  </a:lnTo>
                  <a:close/>
                </a:path>
                <a:path w="79375" h="70484">
                  <a:moveTo>
                    <a:pt x="38760" y="15494"/>
                  </a:moveTo>
                  <a:lnTo>
                    <a:pt x="38049" y="15494"/>
                  </a:lnTo>
                  <a:lnTo>
                    <a:pt x="38049" y="17741"/>
                  </a:lnTo>
                  <a:lnTo>
                    <a:pt x="37960" y="18415"/>
                  </a:lnTo>
                  <a:lnTo>
                    <a:pt x="37960" y="20383"/>
                  </a:lnTo>
                  <a:lnTo>
                    <a:pt x="37515" y="20967"/>
                  </a:lnTo>
                  <a:lnTo>
                    <a:pt x="37236" y="21132"/>
                  </a:lnTo>
                  <a:lnTo>
                    <a:pt x="36436" y="21132"/>
                  </a:lnTo>
                  <a:lnTo>
                    <a:pt x="36118" y="20967"/>
                  </a:lnTo>
                  <a:lnTo>
                    <a:pt x="35737" y="20383"/>
                  </a:lnTo>
                  <a:lnTo>
                    <a:pt x="35725" y="18465"/>
                  </a:lnTo>
                  <a:lnTo>
                    <a:pt x="36195" y="17894"/>
                  </a:lnTo>
                  <a:lnTo>
                    <a:pt x="36499" y="17741"/>
                  </a:lnTo>
                  <a:lnTo>
                    <a:pt x="37211" y="17741"/>
                  </a:lnTo>
                  <a:lnTo>
                    <a:pt x="37503" y="17881"/>
                  </a:lnTo>
                  <a:lnTo>
                    <a:pt x="37960" y="18415"/>
                  </a:lnTo>
                  <a:lnTo>
                    <a:pt x="37960" y="17653"/>
                  </a:lnTo>
                  <a:lnTo>
                    <a:pt x="37731" y="17386"/>
                  </a:lnTo>
                  <a:lnTo>
                    <a:pt x="37363" y="17157"/>
                  </a:lnTo>
                  <a:lnTo>
                    <a:pt x="37071" y="17081"/>
                  </a:lnTo>
                  <a:lnTo>
                    <a:pt x="36118" y="17081"/>
                  </a:lnTo>
                  <a:lnTo>
                    <a:pt x="35687" y="17310"/>
                  </a:lnTo>
                  <a:lnTo>
                    <a:pt x="34988" y="18275"/>
                  </a:lnTo>
                  <a:lnTo>
                    <a:pt x="34925" y="18465"/>
                  </a:lnTo>
                  <a:lnTo>
                    <a:pt x="35001" y="20739"/>
                  </a:lnTo>
                  <a:lnTo>
                    <a:pt x="35725" y="21577"/>
                  </a:lnTo>
                  <a:lnTo>
                    <a:pt x="36156" y="21780"/>
                  </a:lnTo>
                  <a:lnTo>
                    <a:pt x="36957" y="21780"/>
                  </a:lnTo>
                  <a:lnTo>
                    <a:pt x="38087" y="21005"/>
                  </a:lnTo>
                  <a:lnTo>
                    <a:pt x="38087" y="21628"/>
                  </a:lnTo>
                  <a:lnTo>
                    <a:pt x="38760" y="21628"/>
                  </a:lnTo>
                  <a:lnTo>
                    <a:pt x="38760" y="21005"/>
                  </a:lnTo>
                  <a:lnTo>
                    <a:pt x="38760" y="15494"/>
                  </a:lnTo>
                  <a:close/>
                </a:path>
                <a:path w="79375" h="70484">
                  <a:moveTo>
                    <a:pt x="39103" y="63652"/>
                  </a:moveTo>
                  <a:lnTo>
                    <a:pt x="38392" y="63652"/>
                  </a:lnTo>
                  <a:lnTo>
                    <a:pt x="38392" y="62407"/>
                  </a:lnTo>
                  <a:lnTo>
                    <a:pt x="37630" y="62407"/>
                  </a:lnTo>
                  <a:lnTo>
                    <a:pt x="37630" y="63652"/>
                  </a:lnTo>
                  <a:lnTo>
                    <a:pt x="37020" y="63652"/>
                  </a:lnTo>
                  <a:lnTo>
                    <a:pt x="37020" y="64262"/>
                  </a:lnTo>
                  <a:lnTo>
                    <a:pt x="37630" y="64262"/>
                  </a:lnTo>
                  <a:lnTo>
                    <a:pt x="37630" y="67500"/>
                  </a:lnTo>
                  <a:lnTo>
                    <a:pt x="37693" y="67729"/>
                  </a:lnTo>
                  <a:lnTo>
                    <a:pt x="37934" y="68084"/>
                  </a:lnTo>
                  <a:lnTo>
                    <a:pt x="38176" y="68186"/>
                  </a:lnTo>
                  <a:lnTo>
                    <a:pt x="38633" y="68186"/>
                  </a:lnTo>
                  <a:lnTo>
                    <a:pt x="39014" y="68135"/>
                  </a:lnTo>
                  <a:lnTo>
                    <a:pt x="39103" y="67513"/>
                  </a:lnTo>
                  <a:lnTo>
                    <a:pt x="38696" y="67538"/>
                  </a:lnTo>
                  <a:lnTo>
                    <a:pt x="38442" y="67437"/>
                  </a:lnTo>
                  <a:lnTo>
                    <a:pt x="38392" y="64262"/>
                  </a:lnTo>
                  <a:lnTo>
                    <a:pt x="39103" y="64262"/>
                  </a:lnTo>
                  <a:lnTo>
                    <a:pt x="39103" y="63652"/>
                  </a:lnTo>
                  <a:close/>
                </a:path>
                <a:path w="79375" h="70484">
                  <a:moveTo>
                    <a:pt x="40551" y="25"/>
                  </a:moveTo>
                  <a:lnTo>
                    <a:pt x="39763" y="25"/>
                  </a:lnTo>
                  <a:lnTo>
                    <a:pt x="39763" y="4978"/>
                  </a:lnTo>
                  <a:lnTo>
                    <a:pt x="36677" y="25"/>
                  </a:lnTo>
                  <a:lnTo>
                    <a:pt x="35699" y="25"/>
                  </a:lnTo>
                  <a:lnTo>
                    <a:pt x="35699" y="6134"/>
                  </a:lnTo>
                  <a:lnTo>
                    <a:pt x="36487" y="6134"/>
                  </a:lnTo>
                  <a:lnTo>
                    <a:pt x="36487" y="1181"/>
                  </a:lnTo>
                  <a:lnTo>
                    <a:pt x="39624" y="6134"/>
                  </a:lnTo>
                  <a:lnTo>
                    <a:pt x="40551" y="6134"/>
                  </a:lnTo>
                  <a:lnTo>
                    <a:pt x="40551" y="25"/>
                  </a:lnTo>
                  <a:close/>
                </a:path>
                <a:path w="79375" h="70484">
                  <a:moveTo>
                    <a:pt x="40614" y="63677"/>
                  </a:moveTo>
                  <a:lnTo>
                    <a:pt x="39852" y="63677"/>
                  </a:lnTo>
                  <a:lnTo>
                    <a:pt x="39852" y="68110"/>
                  </a:lnTo>
                  <a:lnTo>
                    <a:pt x="40614" y="68110"/>
                  </a:lnTo>
                  <a:lnTo>
                    <a:pt x="40614" y="63677"/>
                  </a:lnTo>
                  <a:close/>
                </a:path>
                <a:path w="79375" h="70484">
                  <a:moveTo>
                    <a:pt x="40614" y="62001"/>
                  </a:moveTo>
                  <a:lnTo>
                    <a:pt x="39852" y="62001"/>
                  </a:lnTo>
                  <a:lnTo>
                    <a:pt x="39852" y="62852"/>
                  </a:lnTo>
                  <a:lnTo>
                    <a:pt x="40614" y="62852"/>
                  </a:lnTo>
                  <a:lnTo>
                    <a:pt x="40614" y="62001"/>
                  </a:lnTo>
                  <a:close/>
                </a:path>
                <a:path w="79375" h="70484">
                  <a:moveTo>
                    <a:pt x="42049" y="46507"/>
                  </a:moveTo>
                  <a:lnTo>
                    <a:pt x="37084" y="46507"/>
                  </a:lnTo>
                  <a:lnTo>
                    <a:pt x="37084" y="47231"/>
                  </a:lnTo>
                  <a:lnTo>
                    <a:pt x="39141" y="47231"/>
                  </a:lnTo>
                  <a:lnTo>
                    <a:pt x="39141" y="52616"/>
                  </a:lnTo>
                  <a:lnTo>
                    <a:pt x="39979" y="52616"/>
                  </a:lnTo>
                  <a:lnTo>
                    <a:pt x="39979" y="47231"/>
                  </a:lnTo>
                  <a:lnTo>
                    <a:pt x="42049" y="47231"/>
                  </a:lnTo>
                  <a:lnTo>
                    <a:pt x="42049" y="46507"/>
                  </a:lnTo>
                  <a:close/>
                </a:path>
                <a:path w="79375" h="70484">
                  <a:moveTo>
                    <a:pt x="42291" y="34061"/>
                  </a:moveTo>
                  <a:lnTo>
                    <a:pt x="42087" y="33489"/>
                  </a:lnTo>
                  <a:lnTo>
                    <a:pt x="41770" y="33185"/>
                  </a:lnTo>
                  <a:lnTo>
                    <a:pt x="41427" y="32867"/>
                  </a:lnTo>
                  <a:lnTo>
                    <a:pt x="41427" y="34061"/>
                  </a:lnTo>
                  <a:lnTo>
                    <a:pt x="41338" y="35852"/>
                  </a:lnTo>
                  <a:lnTo>
                    <a:pt x="41046" y="36449"/>
                  </a:lnTo>
                  <a:lnTo>
                    <a:pt x="40703" y="36639"/>
                  </a:lnTo>
                  <a:lnTo>
                    <a:pt x="39751" y="36639"/>
                  </a:lnTo>
                  <a:lnTo>
                    <a:pt x="39420" y="36487"/>
                  </a:lnTo>
                  <a:lnTo>
                    <a:pt x="39014" y="35852"/>
                  </a:lnTo>
                  <a:lnTo>
                    <a:pt x="39014" y="34061"/>
                  </a:lnTo>
                  <a:lnTo>
                    <a:pt x="39420" y="33362"/>
                  </a:lnTo>
                  <a:lnTo>
                    <a:pt x="39751" y="33185"/>
                  </a:lnTo>
                  <a:lnTo>
                    <a:pt x="40728" y="33185"/>
                  </a:lnTo>
                  <a:lnTo>
                    <a:pt x="41033" y="33362"/>
                  </a:lnTo>
                  <a:lnTo>
                    <a:pt x="41135" y="33489"/>
                  </a:lnTo>
                  <a:lnTo>
                    <a:pt x="41427" y="34061"/>
                  </a:lnTo>
                  <a:lnTo>
                    <a:pt x="41427" y="32867"/>
                  </a:lnTo>
                  <a:lnTo>
                    <a:pt x="41287" y="32727"/>
                  </a:lnTo>
                  <a:lnTo>
                    <a:pt x="40805" y="32537"/>
                  </a:lnTo>
                  <a:lnTo>
                    <a:pt x="39598" y="32537"/>
                  </a:lnTo>
                  <a:lnTo>
                    <a:pt x="39077" y="32766"/>
                  </a:lnTo>
                  <a:lnTo>
                    <a:pt x="38328" y="33642"/>
                  </a:lnTo>
                  <a:lnTo>
                    <a:pt x="38188" y="34061"/>
                  </a:lnTo>
                  <a:lnTo>
                    <a:pt x="38315" y="36245"/>
                  </a:lnTo>
                  <a:lnTo>
                    <a:pt x="39039" y="37084"/>
                  </a:lnTo>
                  <a:lnTo>
                    <a:pt x="39522" y="37287"/>
                  </a:lnTo>
                  <a:lnTo>
                    <a:pt x="40868" y="37287"/>
                  </a:lnTo>
                  <a:lnTo>
                    <a:pt x="41414" y="37058"/>
                  </a:lnTo>
                  <a:lnTo>
                    <a:pt x="41719" y="36639"/>
                  </a:lnTo>
                  <a:lnTo>
                    <a:pt x="42113" y="36118"/>
                  </a:lnTo>
                  <a:lnTo>
                    <a:pt x="42189" y="35852"/>
                  </a:lnTo>
                  <a:lnTo>
                    <a:pt x="42291" y="34061"/>
                  </a:lnTo>
                  <a:close/>
                </a:path>
                <a:path w="79375" h="70484">
                  <a:moveTo>
                    <a:pt x="45364" y="32588"/>
                  </a:moveTo>
                  <a:lnTo>
                    <a:pt x="45135" y="32562"/>
                  </a:lnTo>
                  <a:lnTo>
                    <a:pt x="44831" y="32562"/>
                  </a:lnTo>
                  <a:lnTo>
                    <a:pt x="44564" y="32677"/>
                  </a:lnTo>
                  <a:lnTo>
                    <a:pt x="44107" y="33108"/>
                  </a:lnTo>
                  <a:lnTo>
                    <a:pt x="43967" y="33286"/>
                  </a:lnTo>
                  <a:lnTo>
                    <a:pt x="43903" y="33439"/>
                  </a:lnTo>
                  <a:lnTo>
                    <a:pt x="43903" y="32664"/>
                  </a:lnTo>
                  <a:lnTo>
                    <a:pt x="43192" y="32664"/>
                  </a:lnTo>
                  <a:lnTo>
                    <a:pt x="43192" y="37122"/>
                  </a:lnTo>
                  <a:lnTo>
                    <a:pt x="43942" y="37122"/>
                  </a:lnTo>
                  <a:lnTo>
                    <a:pt x="43942" y="34239"/>
                  </a:lnTo>
                  <a:lnTo>
                    <a:pt x="44043" y="33959"/>
                  </a:lnTo>
                  <a:lnTo>
                    <a:pt x="44450" y="33477"/>
                  </a:lnTo>
                  <a:lnTo>
                    <a:pt x="44742" y="33362"/>
                  </a:lnTo>
                  <a:lnTo>
                    <a:pt x="45123" y="33362"/>
                  </a:lnTo>
                  <a:lnTo>
                    <a:pt x="45364" y="33375"/>
                  </a:lnTo>
                  <a:lnTo>
                    <a:pt x="45364" y="32588"/>
                  </a:lnTo>
                  <a:close/>
                </a:path>
                <a:path w="79375" h="70484">
                  <a:moveTo>
                    <a:pt x="45593" y="65049"/>
                  </a:moveTo>
                  <a:lnTo>
                    <a:pt x="45389" y="64477"/>
                  </a:lnTo>
                  <a:lnTo>
                    <a:pt x="45072" y="64173"/>
                  </a:lnTo>
                  <a:lnTo>
                    <a:pt x="44742" y="63855"/>
                  </a:lnTo>
                  <a:lnTo>
                    <a:pt x="44742" y="65049"/>
                  </a:lnTo>
                  <a:lnTo>
                    <a:pt x="44640" y="66840"/>
                  </a:lnTo>
                  <a:lnTo>
                    <a:pt x="44348" y="67437"/>
                  </a:lnTo>
                  <a:lnTo>
                    <a:pt x="44005" y="67627"/>
                  </a:lnTo>
                  <a:lnTo>
                    <a:pt x="43053" y="67627"/>
                  </a:lnTo>
                  <a:lnTo>
                    <a:pt x="42722" y="67475"/>
                  </a:lnTo>
                  <a:lnTo>
                    <a:pt x="42316" y="66840"/>
                  </a:lnTo>
                  <a:lnTo>
                    <a:pt x="42316" y="65049"/>
                  </a:lnTo>
                  <a:lnTo>
                    <a:pt x="44742" y="65049"/>
                  </a:lnTo>
                  <a:lnTo>
                    <a:pt x="44742" y="63855"/>
                  </a:lnTo>
                  <a:lnTo>
                    <a:pt x="44602" y="63715"/>
                  </a:lnTo>
                  <a:lnTo>
                    <a:pt x="44107" y="63525"/>
                  </a:lnTo>
                  <a:lnTo>
                    <a:pt x="42900" y="63525"/>
                  </a:lnTo>
                  <a:lnTo>
                    <a:pt x="42392" y="63754"/>
                  </a:lnTo>
                  <a:lnTo>
                    <a:pt x="41630" y="64630"/>
                  </a:lnTo>
                  <a:lnTo>
                    <a:pt x="41490" y="65049"/>
                  </a:lnTo>
                  <a:lnTo>
                    <a:pt x="41617" y="67233"/>
                  </a:lnTo>
                  <a:lnTo>
                    <a:pt x="42341" y="68072"/>
                  </a:lnTo>
                  <a:lnTo>
                    <a:pt x="42824" y="68275"/>
                  </a:lnTo>
                  <a:lnTo>
                    <a:pt x="44170" y="68275"/>
                  </a:lnTo>
                  <a:lnTo>
                    <a:pt x="44716" y="68046"/>
                  </a:lnTo>
                  <a:lnTo>
                    <a:pt x="45021" y="67627"/>
                  </a:lnTo>
                  <a:lnTo>
                    <a:pt x="45415" y="67106"/>
                  </a:lnTo>
                  <a:lnTo>
                    <a:pt x="45491" y="66840"/>
                  </a:lnTo>
                  <a:lnTo>
                    <a:pt x="45593" y="65049"/>
                  </a:lnTo>
                  <a:close/>
                </a:path>
                <a:path w="79375" h="70484">
                  <a:moveTo>
                    <a:pt x="46304" y="25"/>
                  </a:moveTo>
                  <a:lnTo>
                    <a:pt x="41338" y="25"/>
                  </a:lnTo>
                  <a:lnTo>
                    <a:pt x="41338" y="749"/>
                  </a:lnTo>
                  <a:lnTo>
                    <a:pt x="43395" y="749"/>
                  </a:lnTo>
                  <a:lnTo>
                    <a:pt x="43395" y="6134"/>
                  </a:lnTo>
                  <a:lnTo>
                    <a:pt x="44234" y="6134"/>
                  </a:lnTo>
                  <a:lnTo>
                    <a:pt x="44234" y="749"/>
                  </a:lnTo>
                  <a:lnTo>
                    <a:pt x="46304" y="749"/>
                  </a:lnTo>
                  <a:lnTo>
                    <a:pt x="46304" y="25"/>
                  </a:lnTo>
                  <a:close/>
                </a:path>
                <a:path w="79375" h="70484">
                  <a:moveTo>
                    <a:pt x="46786" y="15506"/>
                  </a:moveTo>
                  <a:lnTo>
                    <a:pt x="41833" y="15506"/>
                  </a:lnTo>
                  <a:lnTo>
                    <a:pt x="41833" y="16243"/>
                  </a:lnTo>
                  <a:lnTo>
                    <a:pt x="43891" y="16243"/>
                  </a:lnTo>
                  <a:lnTo>
                    <a:pt x="43891" y="21628"/>
                  </a:lnTo>
                  <a:lnTo>
                    <a:pt x="44729" y="21628"/>
                  </a:lnTo>
                  <a:lnTo>
                    <a:pt x="44729" y="16243"/>
                  </a:lnTo>
                  <a:lnTo>
                    <a:pt x="46786" y="16243"/>
                  </a:lnTo>
                  <a:lnTo>
                    <a:pt x="46786" y="15506"/>
                  </a:lnTo>
                  <a:close/>
                </a:path>
                <a:path w="79375" h="70484">
                  <a:moveTo>
                    <a:pt x="47396" y="51892"/>
                  </a:moveTo>
                  <a:lnTo>
                    <a:pt x="43688" y="51892"/>
                  </a:lnTo>
                  <a:lnTo>
                    <a:pt x="43688" y="49822"/>
                  </a:lnTo>
                  <a:lnTo>
                    <a:pt x="47066" y="49822"/>
                  </a:lnTo>
                  <a:lnTo>
                    <a:pt x="47066" y="49110"/>
                  </a:lnTo>
                  <a:lnTo>
                    <a:pt x="43688" y="49110"/>
                  </a:lnTo>
                  <a:lnTo>
                    <a:pt x="43688" y="47256"/>
                  </a:lnTo>
                  <a:lnTo>
                    <a:pt x="47332" y="47256"/>
                  </a:lnTo>
                  <a:lnTo>
                    <a:pt x="47332" y="46507"/>
                  </a:lnTo>
                  <a:lnTo>
                    <a:pt x="42875" y="46507"/>
                  </a:lnTo>
                  <a:lnTo>
                    <a:pt x="42875" y="52616"/>
                  </a:lnTo>
                  <a:lnTo>
                    <a:pt x="47396" y="52616"/>
                  </a:lnTo>
                  <a:lnTo>
                    <a:pt x="47396" y="51892"/>
                  </a:lnTo>
                  <a:close/>
                </a:path>
                <a:path w="79375" h="70484">
                  <a:moveTo>
                    <a:pt x="49644" y="30988"/>
                  </a:moveTo>
                  <a:lnTo>
                    <a:pt x="48933" y="30988"/>
                  </a:lnTo>
                  <a:lnTo>
                    <a:pt x="48933" y="33235"/>
                  </a:lnTo>
                  <a:lnTo>
                    <a:pt x="48844" y="33909"/>
                  </a:lnTo>
                  <a:lnTo>
                    <a:pt x="48844" y="35877"/>
                  </a:lnTo>
                  <a:lnTo>
                    <a:pt x="48399" y="36461"/>
                  </a:lnTo>
                  <a:lnTo>
                    <a:pt x="48120" y="36626"/>
                  </a:lnTo>
                  <a:lnTo>
                    <a:pt x="47320" y="36626"/>
                  </a:lnTo>
                  <a:lnTo>
                    <a:pt x="47002" y="36461"/>
                  </a:lnTo>
                  <a:lnTo>
                    <a:pt x="46621" y="35877"/>
                  </a:lnTo>
                  <a:lnTo>
                    <a:pt x="46609" y="33959"/>
                  </a:lnTo>
                  <a:lnTo>
                    <a:pt x="47078" y="33388"/>
                  </a:lnTo>
                  <a:lnTo>
                    <a:pt x="47383" y="33235"/>
                  </a:lnTo>
                  <a:lnTo>
                    <a:pt x="48094" y="33235"/>
                  </a:lnTo>
                  <a:lnTo>
                    <a:pt x="48387" y="33375"/>
                  </a:lnTo>
                  <a:lnTo>
                    <a:pt x="48844" y="33909"/>
                  </a:lnTo>
                  <a:lnTo>
                    <a:pt x="48844" y="33147"/>
                  </a:lnTo>
                  <a:lnTo>
                    <a:pt x="48615" y="32880"/>
                  </a:lnTo>
                  <a:lnTo>
                    <a:pt x="48247" y="32664"/>
                  </a:lnTo>
                  <a:lnTo>
                    <a:pt x="47955" y="32588"/>
                  </a:lnTo>
                  <a:lnTo>
                    <a:pt x="47002" y="32588"/>
                  </a:lnTo>
                  <a:lnTo>
                    <a:pt x="46570" y="32804"/>
                  </a:lnTo>
                  <a:lnTo>
                    <a:pt x="45872" y="33769"/>
                  </a:lnTo>
                  <a:lnTo>
                    <a:pt x="45808" y="33959"/>
                  </a:lnTo>
                  <a:lnTo>
                    <a:pt x="45885" y="36233"/>
                  </a:lnTo>
                  <a:lnTo>
                    <a:pt x="46609" y="37071"/>
                  </a:lnTo>
                  <a:lnTo>
                    <a:pt x="47040" y="37287"/>
                  </a:lnTo>
                  <a:lnTo>
                    <a:pt x="47840" y="37287"/>
                  </a:lnTo>
                  <a:lnTo>
                    <a:pt x="48971" y="36499"/>
                  </a:lnTo>
                  <a:lnTo>
                    <a:pt x="48971" y="37122"/>
                  </a:lnTo>
                  <a:lnTo>
                    <a:pt x="49644" y="37122"/>
                  </a:lnTo>
                  <a:lnTo>
                    <a:pt x="49644" y="36499"/>
                  </a:lnTo>
                  <a:lnTo>
                    <a:pt x="49644" y="30988"/>
                  </a:lnTo>
                  <a:close/>
                </a:path>
                <a:path w="79375" h="70484">
                  <a:moveTo>
                    <a:pt x="50114" y="64808"/>
                  </a:moveTo>
                  <a:lnTo>
                    <a:pt x="50050" y="64452"/>
                  </a:lnTo>
                  <a:lnTo>
                    <a:pt x="49707" y="63779"/>
                  </a:lnTo>
                  <a:lnTo>
                    <a:pt x="49288" y="63550"/>
                  </a:lnTo>
                  <a:lnTo>
                    <a:pt x="48361" y="63550"/>
                  </a:lnTo>
                  <a:lnTo>
                    <a:pt x="48094" y="63614"/>
                  </a:lnTo>
                  <a:lnTo>
                    <a:pt x="47625" y="63842"/>
                  </a:lnTo>
                  <a:lnTo>
                    <a:pt x="47409" y="64033"/>
                  </a:lnTo>
                  <a:lnTo>
                    <a:pt x="47193" y="64287"/>
                  </a:lnTo>
                  <a:lnTo>
                    <a:pt x="47193" y="63652"/>
                  </a:lnTo>
                  <a:lnTo>
                    <a:pt x="46482" y="63652"/>
                  </a:lnTo>
                  <a:lnTo>
                    <a:pt x="46482" y="68110"/>
                  </a:lnTo>
                  <a:lnTo>
                    <a:pt x="47231" y="68110"/>
                  </a:lnTo>
                  <a:lnTo>
                    <a:pt x="47231" y="65481"/>
                  </a:lnTo>
                  <a:lnTo>
                    <a:pt x="47256" y="65265"/>
                  </a:lnTo>
                  <a:lnTo>
                    <a:pt x="48323" y="64236"/>
                  </a:lnTo>
                  <a:lnTo>
                    <a:pt x="48856" y="64236"/>
                  </a:lnTo>
                  <a:lnTo>
                    <a:pt x="49098" y="64363"/>
                  </a:lnTo>
                  <a:lnTo>
                    <a:pt x="49314" y="64808"/>
                  </a:lnTo>
                  <a:lnTo>
                    <a:pt x="49352" y="65036"/>
                  </a:lnTo>
                  <a:lnTo>
                    <a:pt x="49352" y="68110"/>
                  </a:lnTo>
                  <a:lnTo>
                    <a:pt x="50114" y="68110"/>
                  </a:lnTo>
                  <a:lnTo>
                    <a:pt x="50114" y="64808"/>
                  </a:lnTo>
                  <a:close/>
                </a:path>
                <a:path w="79375" h="70484">
                  <a:moveTo>
                    <a:pt x="52146" y="20904"/>
                  </a:moveTo>
                  <a:lnTo>
                    <a:pt x="48437" y="20904"/>
                  </a:lnTo>
                  <a:lnTo>
                    <a:pt x="48437" y="18821"/>
                  </a:lnTo>
                  <a:lnTo>
                    <a:pt x="51803" y="18821"/>
                  </a:lnTo>
                  <a:lnTo>
                    <a:pt x="51803" y="18122"/>
                  </a:lnTo>
                  <a:lnTo>
                    <a:pt x="48437" y="18122"/>
                  </a:lnTo>
                  <a:lnTo>
                    <a:pt x="48437" y="16256"/>
                  </a:lnTo>
                  <a:lnTo>
                    <a:pt x="52082" y="16256"/>
                  </a:lnTo>
                  <a:lnTo>
                    <a:pt x="52082" y="15506"/>
                  </a:lnTo>
                  <a:lnTo>
                    <a:pt x="47625" y="15506"/>
                  </a:lnTo>
                  <a:lnTo>
                    <a:pt x="47625" y="21628"/>
                  </a:lnTo>
                  <a:lnTo>
                    <a:pt x="52146" y="21628"/>
                  </a:lnTo>
                  <a:lnTo>
                    <a:pt x="52146" y="20904"/>
                  </a:lnTo>
                  <a:close/>
                </a:path>
                <a:path w="79375" h="70484">
                  <a:moveTo>
                    <a:pt x="53378" y="52616"/>
                  </a:moveTo>
                  <a:lnTo>
                    <a:pt x="51231" y="49491"/>
                  </a:lnTo>
                  <a:lnTo>
                    <a:pt x="53289" y="46507"/>
                  </a:lnTo>
                  <a:lnTo>
                    <a:pt x="52298" y="46507"/>
                  </a:lnTo>
                  <a:lnTo>
                    <a:pt x="50749" y="48844"/>
                  </a:lnTo>
                  <a:lnTo>
                    <a:pt x="49187" y="46507"/>
                  </a:lnTo>
                  <a:lnTo>
                    <a:pt x="48145" y="46507"/>
                  </a:lnTo>
                  <a:lnTo>
                    <a:pt x="50203" y="49491"/>
                  </a:lnTo>
                  <a:lnTo>
                    <a:pt x="48018" y="52616"/>
                  </a:lnTo>
                  <a:lnTo>
                    <a:pt x="49009" y="52616"/>
                  </a:lnTo>
                  <a:lnTo>
                    <a:pt x="50711" y="50101"/>
                  </a:lnTo>
                  <a:lnTo>
                    <a:pt x="52349" y="52616"/>
                  </a:lnTo>
                  <a:lnTo>
                    <a:pt x="53378" y="52616"/>
                  </a:lnTo>
                  <a:close/>
                </a:path>
                <a:path w="79375" h="70484">
                  <a:moveTo>
                    <a:pt x="54622" y="66408"/>
                  </a:moveTo>
                  <a:lnTo>
                    <a:pt x="54483" y="66116"/>
                  </a:lnTo>
                  <a:lnTo>
                    <a:pt x="54000" y="65798"/>
                  </a:lnTo>
                  <a:lnTo>
                    <a:pt x="53644" y="65671"/>
                  </a:lnTo>
                  <a:lnTo>
                    <a:pt x="52400" y="65366"/>
                  </a:lnTo>
                  <a:lnTo>
                    <a:pt x="52235" y="65303"/>
                  </a:lnTo>
                  <a:lnTo>
                    <a:pt x="51930" y="65125"/>
                  </a:lnTo>
                  <a:lnTo>
                    <a:pt x="51828" y="64960"/>
                  </a:lnTo>
                  <a:lnTo>
                    <a:pt x="51828" y="64592"/>
                  </a:lnTo>
                  <a:lnTo>
                    <a:pt x="51904" y="64452"/>
                  </a:lnTo>
                  <a:lnTo>
                    <a:pt x="52197" y="64236"/>
                  </a:lnTo>
                  <a:lnTo>
                    <a:pt x="52412" y="64173"/>
                  </a:lnTo>
                  <a:lnTo>
                    <a:pt x="53111" y="64173"/>
                  </a:lnTo>
                  <a:lnTo>
                    <a:pt x="53416" y="64274"/>
                  </a:lnTo>
                  <a:lnTo>
                    <a:pt x="53581" y="64477"/>
                  </a:lnTo>
                  <a:lnTo>
                    <a:pt x="53695" y="64617"/>
                  </a:lnTo>
                  <a:lnTo>
                    <a:pt x="53759" y="64770"/>
                  </a:lnTo>
                  <a:lnTo>
                    <a:pt x="53771" y="64935"/>
                  </a:lnTo>
                  <a:lnTo>
                    <a:pt x="54470" y="64935"/>
                  </a:lnTo>
                  <a:lnTo>
                    <a:pt x="54483" y="64643"/>
                  </a:lnTo>
                  <a:lnTo>
                    <a:pt x="54394" y="64376"/>
                  </a:lnTo>
                  <a:lnTo>
                    <a:pt x="53911" y="63728"/>
                  </a:lnTo>
                  <a:lnTo>
                    <a:pt x="53428" y="63538"/>
                  </a:lnTo>
                  <a:lnTo>
                    <a:pt x="52247" y="63538"/>
                  </a:lnTo>
                  <a:lnTo>
                    <a:pt x="51828" y="63665"/>
                  </a:lnTo>
                  <a:lnTo>
                    <a:pt x="51219" y="64185"/>
                  </a:lnTo>
                  <a:lnTo>
                    <a:pt x="51066" y="64528"/>
                  </a:lnTo>
                  <a:lnTo>
                    <a:pt x="51066" y="65303"/>
                  </a:lnTo>
                  <a:lnTo>
                    <a:pt x="51231" y="65595"/>
                  </a:lnTo>
                  <a:lnTo>
                    <a:pt x="51739" y="65913"/>
                  </a:lnTo>
                  <a:lnTo>
                    <a:pt x="52019" y="66014"/>
                  </a:lnTo>
                  <a:lnTo>
                    <a:pt x="53314" y="66344"/>
                  </a:lnTo>
                  <a:lnTo>
                    <a:pt x="53517" y="66408"/>
                  </a:lnTo>
                  <a:lnTo>
                    <a:pt x="53797" y="66573"/>
                  </a:lnTo>
                  <a:lnTo>
                    <a:pt x="53886" y="66713"/>
                  </a:lnTo>
                  <a:lnTo>
                    <a:pt x="53886" y="67157"/>
                  </a:lnTo>
                  <a:lnTo>
                    <a:pt x="53784" y="67348"/>
                  </a:lnTo>
                  <a:lnTo>
                    <a:pt x="53352" y="67589"/>
                  </a:lnTo>
                  <a:lnTo>
                    <a:pt x="53111" y="67652"/>
                  </a:lnTo>
                  <a:lnTo>
                    <a:pt x="52374" y="67652"/>
                  </a:lnTo>
                  <a:lnTo>
                    <a:pt x="52044" y="67525"/>
                  </a:lnTo>
                  <a:lnTo>
                    <a:pt x="51752" y="67157"/>
                  </a:lnTo>
                  <a:lnTo>
                    <a:pt x="51689" y="66967"/>
                  </a:lnTo>
                  <a:lnTo>
                    <a:pt x="51663" y="66713"/>
                  </a:lnTo>
                  <a:lnTo>
                    <a:pt x="50939" y="66713"/>
                  </a:lnTo>
                  <a:lnTo>
                    <a:pt x="50965" y="67157"/>
                  </a:lnTo>
                  <a:lnTo>
                    <a:pt x="51117" y="67525"/>
                  </a:lnTo>
                  <a:lnTo>
                    <a:pt x="51663" y="68135"/>
                  </a:lnTo>
                  <a:lnTo>
                    <a:pt x="52133" y="68287"/>
                  </a:lnTo>
                  <a:lnTo>
                    <a:pt x="53416" y="68287"/>
                  </a:lnTo>
                  <a:lnTo>
                    <a:pt x="53873" y="68135"/>
                  </a:lnTo>
                  <a:lnTo>
                    <a:pt x="54470" y="67564"/>
                  </a:lnTo>
                  <a:lnTo>
                    <a:pt x="54622" y="67221"/>
                  </a:lnTo>
                  <a:lnTo>
                    <a:pt x="54622" y="66408"/>
                  </a:lnTo>
                  <a:close/>
                </a:path>
                <a:path w="79375" h="70484">
                  <a:moveTo>
                    <a:pt x="57670" y="31013"/>
                  </a:moveTo>
                  <a:lnTo>
                    <a:pt x="52717" y="31013"/>
                  </a:lnTo>
                  <a:lnTo>
                    <a:pt x="52717" y="31737"/>
                  </a:lnTo>
                  <a:lnTo>
                    <a:pt x="54775" y="31737"/>
                  </a:lnTo>
                  <a:lnTo>
                    <a:pt x="54775" y="37122"/>
                  </a:lnTo>
                  <a:lnTo>
                    <a:pt x="55613" y="37122"/>
                  </a:lnTo>
                  <a:lnTo>
                    <a:pt x="55613" y="31737"/>
                  </a:lnTo>
                  <a:lnTo>
                    <a:pt x="57670" y="31737"/>
                  </a:lnTo>
                  <a:lnTo>
                    <a:pt x="57670" y="31013"/>
                  </a:lnTo>
                  <a:close/>
                </a:path>
                <a:path w="79375" h="70484">
                  <a:moveTo>
                    <a:pt x="58127" y="21628"/>
                  </a:moveTo>
                  <a:lnTo>
                    <a:pt x="55968" y="18491"/>
                  </a:lnTo>
                  <a:lnTo>
                    <a:pt x="58026" y="15506"/>
                  </a:lnTo>
                  <a:lnTo>
                    <a:pt x="57035" y="15506"/>
                  </a:lnTo>
                  <a:lnTo>
                    <a:pt x="55486" y="17856"/>
                  </a:lnTo>
                  <a:lnTo>
                    <a:pt x="53936" y="15506"/>
                  </a:lnTo>
                  <a:lnTo>
                    <a:pt x="52895" y="15506"/>
                  </a:lnTo>
                  <a:lnTo>
                    <a:pt x="54952" y="18491"/>
                  </a:lnTo>
                  <a:lnTo>
                    <a:pt x="52755" y="21628"/>
                  </a:lnTo>
                  <a:lnTo>
                    <a:pt x="53759" y="21628"/>
                  </a:lnTo>
                  <a:lnTo>
                    <a:pt x="55448" y="19113"/>
                  </a:lnTo>
                  <a:lnTo>
                    <a:pt x="57099" y="21628"/>
                  </a:lnTo>
                  <a:lnTo>
                    <a:pt x="58127" y="21628"/>
                  </a:lnTo>
                  <a:close/>
                </a:path>
                <a:path w="79375" h="70484">
                  <a:moveTo>
                    <a:pt x="58623" y="46507"/>
                  </a:moveTo>
                  <a:lnTo>
                    <a:pt x="53657" y="46507"/>
                  </a:lnTo>
                  <a:lnTo>
                    <a:pt x="53657" y="47231"/>
                  </a:lnTo>
                  <a:lnTo>
                    <a:pt x="55727" y="47231"/>
                  </a:lnTo>
                  <a:lnTo>
                    <a:pt x="55727" y="52616"/>
                  </a:lnTo>
                  <a:lnTo>
                    <a:pt x="56565" y="52616"/>
                  </a:lnTo>
                  <a:lnTo>
                    <a:pt x="56565" y="47231"/>
                  </a:lnTo>
                  <a:lnTo>
                    <a:pt x="58623" y="47231"/>
                  </a:lnTo>
                  <a:lnTo>
                    <a:pt x="58623" y="46507"/>
                  </a:lnTo>
                  <a:close/>
                </a:path>
                <a:path w="79375" h="70484">
                  <a:moveTo>
                    <a:pt x="62395" y="62001"/>
                  </a:moveTo>
                  <a:lnTo>
                    <a:pt x="57442" y="62001"/>
                  </a:lnTo>
                  <a:lnTo>
                    <a:pt x="57442" y="62725"/>
                  </a:lnTo>
                  <a:lnTo>
                    <a:pt x="59499" y="62725"/>
                  </a:lnTo>
                  <a:lnTo>
                    <a:pt x="59499" y="68110"/>
                  </a:lnTo>
                  <a:lnTo>
                    <a:pt x="60337" y="68110"/>
                  </a:lnTo>
                  <a:lnTo>
                    <a:pt x="60337" y="62725"/>
                  </a:lnTo>
                  <a:lnTo>
                    <a:pt x="62395" y="62725"/>
                  </a:lnTo>
                  <a:lnTo>
                    <a:pt x="62395" y="62001"/>
                  </a:lnTo>
                  <a:close/>
                </a:path>
                <a:path w="79375" h="70484">
                  <a:moveTo>
                    <a:pt x="63030" y="36398"/>
                  </a:moveTo>
                  <a:lnTo>
                    <a:pt x="59321" y="36398"/>
                  </a:lnTo>
                  <a:lnTo>
                    <a:pt x="59321" y="34315"/>
                  </a:lnTo>
                  <a:lnTo>
                    <a:pt x="62687" y="34315"/>
                  </a:lnTo>
                  <a:lnTo>
                    <a:pt x="62687" y="33616"/>
                  </a:lnTo>
                  <a:lnTo>
                    <a:pt x="59321" y="33616"/>
                  </a:lnTo>
                  <a:lnTo>
                    <a:pt x="59321" y="31762"/>
                  </a:lnTo>
                  <a:lnTo>
                    <a:pt x="62966" y="31762"/>
                  </a:lnTo>
                  <a:lnTo>
                    <a:pt x="62966" y="31013"/>
                  </a:lnTo>
                  <a:lnTo>
                    <a:pt x="58508" y="31013"/>
                  </a:lnTo>
                  <a:lnTo>
                    <a:pt x="58508" y="37122"/>
                  </a:lnTo>
                  <a:lnTo>
                    <a:pt x="63030" y="37122"/>
                  </a:lnTo>
                  <a:lnTo>
                    <a:pt x="63030" y="36398"/>
                  </a:lnTo>
                  <a:close/>
                </a:path>
                <a:path w="79375" h="70484">
                  <a:moveTo>
                    <a:pt x="63360" y="15506"/>
                  </a:moveTo>
                  <a:lnTo>
                    <a:pt x="58407" y="15506"/>
                  </a:lnTo>
                  <a:lnTo>
                    <a:pt x="58407" y="16243"/>
                  </a:lnTo>
                  <a:lnTo>
                    <a:pt x="60464" y="16243"/>
                  </a:lnTo>
                  <a:lnTo>
                    <a:pt x="60464" y="21628"/>
                  </a:lnTo>
                  <a:lnTo>
                    <a:pt x="61302" y="21628"/>
                  </a:lnTo>
                  <a:lnTo>
                    <a:pt x="61302" y="16243"/>
                  </a:lnTo>
                  <a:lnTo>
                    <a:pt x="63360" y="16243"/>
                  </a:lnTo>
                  <a:lnTo>
                    <a:pt x="63360" y="15506"/>
                  </a:lnTo>
                  <a:close/>
                </a:path>
                <a:path w="79375" h="70484">
                  <a:moveTo>
                    <a:pt x="67754" y="67386"/>
                  </a:moveTo>
                  <a:lnTo>
                    <a:pt x="64046" y="67386"/>
                  </a:lnTo>
                  <a:lnTo>
                    <a:pt x="64046" y="65303"/>
                  </a:lnTo>
                  <a:lnTo>
                    <a:pt x="67424" y="65303"/>
                  </a:lnTo>
                  <a:lnTo>
                    <a:pt x="67424" y="64604"/>
                  </a:lnTo>
                  <a:lnTo>
                    <a:pt x="64046" y="64604"/>
                  </a:lnTo>
                  <a:lnTo>
                    <a:pt x="64046" y="62750"/>
                  </a:lnTo>
                  <a:lnTo>
                    <a:pt x="67691" y="62750"/>
                  </a:lnTo>
                  <a:lnTo>
                    <a:pt x="67691" y="62001"/>
                  </a:lnTo>
                  <a:lnTo>
                    <a:pt x="63233" y="62001"/>
                  </a:lnTo>
                  <a:lnTo>
                    <a:pt x="63233" y="68110"/>
                  </a:lnTo>
                  <a:lnTo>
                    <a:pt x="67754" y="68110"/>
                  </a:lnTo>
                  <a:lnTo>
                    <a:pt x="67754" y="67386"/>
                  </a:lnTo>
                  <a:close/>
                </a:path>
                <a:path w="79375" h="70484">
                  <a:moveTo>
                    <a:pt x="69011" y="37122"/>
                  </a:moveTo>
                  <a:lnTo>
                    <a:pt x="66852" y="33985"/>
                  </a:lnTo>
                  <a:lnTo>
                    <a:pt x="68910" y="31013"/>
                  </a:lnTo>
                  <a:lnTo>
                    <a:pt x="67919" y="31013"/>
                  </a:lnTo>
                  <a:lnTo>
                    <a:pt x="66370" y="33350"/>
                  </a:lnTo>
                  <a:lnTo>
                    <a:pt x="64820" y="31013"/>
                  </a:lnTo>
                  <a:lnTo>
                    <a:pt x="63779" y="31013"/>
                  </a:lnTo>
                  <a:lnTo>
                    <a:pt x="65836" y="33985"/>
                  </a:lnTo>
                  <a:lnTo>
                    <a:pt x="63639" y="37122"/>
                  </a:lnTo>
                  <a:lnTo>
                    <a:pt x="64643" y="37122"/>
                  </a:lnTo>
                  <a:lnTo>
                    <a:pt x="66332" y="34607"/>
                  </a:lnTo>
                  <a:lnTo>
                    <a:pt x="67983" y="37122"/>
                  </a:lnTo>
                  <a:lnTo>
                    <a:pt x="69011" y="37122"/>
                  </a:lnTo>
                  <a:close/>
                </a:path>
                <a:path w="79375" h="70484">
                  <a:moveTo>
                    <a:pt x="73736" y="68110"/>
                  </a:moveTo>
                  <a:lnTo>
                    <a:pt x="71577" y="64973"/>
                  </a:lnTo>
                  <a:lnTo>
                    <a:pt x="73634" y="62001"/>
                  </a:lnTo>
                  <a:lnTo>
                    <a:pt x="72656" y="62001"/>
                  </a:lnTo>
                  <a:lnTo>
                    <a:pt x="71107" y="64338"/>
                  </a:lnTo>
                  <a:lnTo>
                    <a:pt x="69545" y="62001"/>
                  </a:lnTo>
                  <a:lnTo>
                    <a:pt x="68503" y="62001"/>
                  </a:lnTo>
                  <a:lnTo>
                    <a:pt x="70561" y="64973"/>
                  </a:lnTo>
                  <a:lnTo>
                    <a:pt x="68364" y="68110"/>
                  </a:lnTo>
                  <a:lnTo>
                    <a:pt x="69367" y="68110"/>
                  </a:lnTo>
                  <a:lnTo>
                    <a:pt x="71056" y="65595"/>
                  </a:lnTo>
                  <a:lnTo>
                    <a:pt x="72707" y="68110"/>
                  </a:lnTo>
                  <a:lnTo>
                    <a:pt x="73736" y="68110"/>
                  </a:lnTo>
                  <a:close/>
                </a:path>
                <a:path w="79375" h="70484">
                  <a:moveTo>
                    <a:pt x="74244" y="31013"/>
                  </a:moveTo>
                  <a:lnTo>
                    <a:pt x="69291" y="31013"/>
                  </a:lnTo>
                  <a:lnTo>
                    <a:pt x="69291" y="31737"/>
                  </a:lnTo>
                  <a:lnTo>
                    <a:pt x="71348" y="31737"/>
                  </a:lnTo>
                  <a:lnTo>
                    <a:pt x="71348" y="37122"/>
                  </a:lnTo>
                  <a:lnTo>
                    <a:pt x="72186" y="37122"/>
                  </a:lnTo>
                  <a:lnTo>
                    <a:pt x="72186" y="31737"/>
                  </a:lnTo>
                  <a:lnTo>
                    <a:pt x="74244" y="31737"/>
                  </a:lnTo>
                  <a:lnTo>
                    <a:pt x="74244" y="31013"/>
                  </a:lnTo>
                  <a:close/>
                </a:path>
                <a:path w="79375" h="70484">
                  <a:moveTo>
                    <a:pt x="78981" y="62001"/>
                  </a:moveTo>
                  <a:lnTo>
                    <a:pt x="74015" y="62001"/>
                  </a:lnTo>
                  <a:lnTo>
                    <a:pt x="74015" y="62725"/>
                  </a:lnTo>
                  <a:lnTo>
                    <a:pt x="76073" y="62725"/>
                  </a:lnTo>
                  <a:lnTo>
                    <a:pt x="76073" y="68110"/>
                  </a:lnTo>
                  <a:lnTo>
                    <a:pt x="76911" y="68110"/>
                  </a:lnTo>
                  <a:lnTo>
                    <a:pt x="76911" y="62725"/>
                  </a:lnTo>
                  <a:lnTo>
                    <a:pt x="78981" y="62725"/>
                  </a:lnTo>
                  <a:lnTo>
                    <a:pt x="78981" y="620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5164" y="1494015"/>
              <a:ext cx="107707" cy="95297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5568879" y="1433581"/>
            <a:ext cx="311150" cy="372745"/>
            <a:chOff x="5568879" y="1433581"/>
            <a:chExt cx="311150" cy="372745"/>
          </a:xfrm>
        </p:grpSpPr>
        <p:sp>
          <p:nvSpPr>
            <p:cNvPr id="132" name="object 132"/>
            <p:cNvSpPr/>
            <p:nvPr/>
          </p:nvSpPr>
          <p:spPr>
            <a:xfrm>
              <a:off x="5569268" y="1433968"/>
              <a:ext cx="310515" cy="372110"/>
            </a:xfrm>
            <a:custGeom>
              <a:avLst/>
              <a:gdLst/>
              <a:ahLst/>
              <a:cxnLst/>
              <a:rect l="l" t="t" r="r" b="b"/>
              <a:pathLst>
                <a:path w="310514" h="372110">
                  <a:moveTo>
                    <a:pt x="309944" y="371894"/>
                  </a:moveTo>
                  <a:lnTo>
                    <a:pt x="0" y="371894"/>
                  </a:lnTo>
                  <a:lnTo>
                    <a:pt x="0" y="0"/>
                  </a:lnTo>
                  <a:lnTo>
                    <a:pt x="309944" y="0"/>
                  </a:lnTo>
                  <a:lnTo>
                    <a:pt x="309944" y="371894"/>
                  </a:lnTo>
                  <a:close/>
                </a:path>
              </a:pathLst>
            </a:custGeom>
            <a:solidFill>
              <a:srgbClr val="D8F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569268" y="1433968"/>
              <a:ext cx="310515" cy="372110"/>
            </a:xfrm>
            <a:custGeom>
              <a:avLst/>
              <a:gdLst/>
              <a:ahLst/>
              <a:cxnLst/>
              <a:rect l="l" t="t" r="r" b="b"/>
              <a:pathLst>
                <a:path w="310514" h="372110">
                  <a:moveTo>
                    <a:pt x="0" y="0"/>
                  </a:moveTo>
                  <a:lnTo>
                    <a:pt x="309944" y="0"/>
                  </a:lnTo>
                  <a:lnTo>
                    <a:pt x="309944" y="371894"/>
                  </a:lnTo>
                  <a:lnTo>
                    <a:pt x="0" y="37189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568874" y="1433829"/>
              <a:ext cx="100965" cy="15240"/>
            </a:xfrm>
            <a:custGeom>
              <a:avLst/>
              <a:gdLst/>
              <a:ahLst/>
              <a:cxnLst/>
              <a:rect l="l" t="t" r="r" b="b"/>
              <a:pathLst>
                <a:path w="100964" h="15240">
                  <a:moveTo>
                    <a:pt x="10073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240"/>
                  </a:lnTo>
                  <a:lnTo>
                    <a:pt x="99021" y="15240"/>
                  </a:lnTo>
                  <a:lnTo>
                    <a:pt x="99021" y="11430"/>
                  </a:lnTo>
                  <a:lnTo>
                    <a:pt x="100736" y="1143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574042" y="1437461"/>
              <a:ext cx="29209" cy="8255"/>
            </a:xfrm>
            <a:custGeom>
              <a:avLst/>
              <a:gdLst/>
              <a:ahLst/>
              <a:cxnLst/>
              <a:rect l="l" t="t" r="r" b="b"/>
              <a:pathLst>
                <a:path w="29210" h="8255">
                  <a:moveTo>
                    <a:pt x="3924" y="5384"/>
                  </a:moveTo>
                  <a:lnTo>
                    <a:pt x="825" y="5384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121"/>
                  </a:lnTo>
                  <a:lnTo>
                    <a:pt x="3924" y="6121"/>
                  </a:lnTo>
                  <a:lnTo>
                    <a:pt x="3924" y="5384"/>
                  </a:lnTo>
                  <a:close/>
                </a:path>
                <a:path w="29210" h="8255">
                  <a:moveTo>
                    <a:pt x="8496" y="3048"/>
                  </a:moveTo>
                  <a:lnTo>
                    <a:pt x="8293" y="2489"/>
                  </a:lnTo>
                  <a:lnTo>
                    <a:pt x="7975" y="2184"/>
                  </a:lnTo>
                  <a:lnTo>
                    <a:pt x="7632" y="1866"/>
                  </a:lnTo>
                  <a:lnTo>
                    <a:pt x="7632" y="3048"/>
                  </a:lnTo>
                  <a:lnTo>
                    <a:pt x="7543" y="4838"/>
                  </a:lnTo>
                  <a:lnTo>
                    <a:pt x="7251" y="5448"/>
                  </a:lnTo>
                  <a:lnTo>
                    <a:pt x="6908" y="5638"/>
                  </a:lnTo>
                  <a:lnTo>
                    <a:pt x="5956" y="5638"/>
                  </a:lnTo>
                  <a:lnTo>
                    <a:pt x="5626" y="5473"/>
                  </a:lnTo>
                  <a:lnTo>
                    <a:pt x="5219" y="4838"/>
                  </a:lnTo>
                  <a:lnTo>
                    <a:pt x="5219" y="3048"/>
                  </a:lnTo>
                  <a:lnTo>
                    <a:pt x="5626" y="2362"/>
                  </a:lnTo>
                  <a:lnTo>
                    <a:pt x="5956" y="2184"/>
                  </a:lnTo>
                  <a:lnTo>
                    <a:pt x="6934" y="2184"/>
                  </a:lnTo>
                  <a:lnTo>
                    <a:pt x="7239" y="2362"/>
                  </a:lnTo>
                  <a:lnTo>
                    <a:pt x="7340" y="2489"/>
                  </a:lnTo>
                  <a:lnTo>
                    <a:pt x="7632" y="3048"/>
                  </a:lnTo>
                  <a:lnTo>
                    <a:pt x="7632" y="1866"/>
                  </a:lnTo>
                  <a:lnTo>
                    <a:pt x="7493" y="1727"/>
                  </a:lnTo>
                  <a:lnTo>
                    <a:pt x="7010" y="1536"/>
                  </a:lnTo>
                  <a:lnTo>
                    <a:pt x="5803" y="1536"/>
                  </a:lnTo>
                  <a:lnTo>
                    <a:pt x="5283" y="1752"/>
                  </a:lnTo>
                  <a:lnTo>
                    <a:pt x="4533" y="2641"/>
                  </a:lnTo>
                  <a:lnTo>
                    <a:pt x="4394" y="3048"/>
                  </a:lnTo>
                  <a:lnTo>
                    <a:pt x="4521" y="5245"/>
                  </a:lnTo>
                  <a:lnTo>
                    <a:pt x="5245" y="6070"/>
                  </a:lnTo>
                  <a:lnTo>
                    <a:pt x="5727" y="6273"/>
                  </a:lnTo>
                  <a:lnTo>
                    <a:pt x="7073" y="6273"/>
                  </a:lnTo>
                  <a:lnTo>
                    <a:pt x="7620" y="6045"/>
                  </a:lnTo>
                  <a:lnTo>
                    <a:pt x="7924" y="5638"/>
                  </a:lnTo>
                  <a:lnTo>
                    <a:pt x="8318" y="5105"/>
                  </a:lnTo>
                  <a:lnTo>
                    <a:pt x="8394" y="4838"/>
                  </a:lnTo>
                  <a:lnTo>
                    <a:pt x="8496" y="3048"/>
                  </a:lnTo>
                  <a:close/>
                </a:path>
                <a:path w="29210" h="8255">
                  <a:moveTo>
                    <a:pt x="12992" y="1701"/>
                  </a:moveTo>
                  <a:lnTo>
                    <a:pt x="12306" y="1701"/>
                  </a:lnTo>
                  <a:lnTo>
                    <a:pt x="12306" y="2260"/>
                  </a:lnTo>
                  <a:lnTo>
                    <a:pt x="12192" y="2120"/>
                  </a:lnTo>
                  <a:lnTo>
                    <a:pt x="12192" y="2908"/>
                  </a:lnTo>
                  <a:lnTo>
                    <a:pt x="12090" y="4902"/>
                  </a:lnTo>
                  <a:lnTo>
                    <a:pt x="11899" y="5321"/>
                  </a:lnTo>
                  <a:lnTo>
                    <a:pt x="11518" y="5562"/>
                  </a:lnTo>
                  <a:lnTo>
                    <a:pt x="10642" y="5562"/>
                  </a:lnTo>
                  <a:lnTo>
                    <a:pt x="10363" y="5422"/>
                  </a:lnTo>
                  <a:lnTo>
                    <a:pt x="9956" y="4902"/>
                  </a:lnTo>
                  <a:lnTo>
                    <a:pt x="9931" y="3213"/>
                  </a:lnTo>
                  <a:lnTo>
                    <a:pt x="10210" y="2489"/>
                  </a:lnTo>
                  <a:lnTo>
                    <a:pt x="10566" y="2235"/>
                  </a:lnTo>
                  <a:lnTo>
                    <a:pt x="11442" y="2235"/>
                  </a:lnTo>
                  <a:lnTo>
                    <a:pt x="11734" y="2374"/>
                  </a:lnTo>
                  <a:lnTo>
                    <a:pt x="12192" y="2908"/>
                  </a:lnTo>
                  <a:lnTo>
                    <a:pt x="12192" y="2120"/>
                  </a:lnTo>
                  <a:lnTo>
                    <a:pt x="12014" y="1930"/>
                  </a:lnTo>
                  <a:lnTo>
                    <a:pt x="11607" y="1663"/>
                  </a:lnTo>
                  <a:lnTo>
                    <a:pt x="11303" y="1574"/>
                  </a:lnTo>
                  <a:lnTo>
                    <a:pt x="10439" y="1574"/>
                  </a:lnTo>
                  <a:lnTo>
                    <a:pt x="9994" y="1790"/>
                  </a:lnTo>
                  <a:lnTo>
                    <a:pt x="9271" y="2641"/>
                  </a:lnTo>
                  <a:lnTo>
                    <a:pt x="9182" y="2908"/>
                  </a:lnTo>
                  <a:lnTo>
                    <a:pt x="9271" y="5321"/>
                  </a:lnTo>
                  <a:lnTo>
                    <a:pt x="9994" y="5994"/>
                  </a:lnTo>
                  <a:lnTo>
                    <a:pt x="10414" y="6172"/>
                  </a:lnTo>
                  <a:lnTo>
                    <a:pt x="11252" y="6172"/>
                  </a:lnTo>
                  <a:lnTo>
                    <a:pt x="11518" y="6121"/>
                  </a:lnTo>
                  <a:lnTo>
                    <a:pt x="11950" y="5892"/>
                  </a:lnTo>
                  <a:lnTo>
                    <a:pt x="12128" y="5727"/>
                  </a:lnTo>
                  <a:lnTo>
                    <a:pt x="12230" y="5562"/>
                  </a:lnTo>
                  <a:lnTo>
                    <a:pt x="12179" y="6667"/>
                  </a:lnTo>
                  <a:lnTo>
                    <a:pt x="11950" y="7175"/>
                  </a:lnTo>
                  <a:lnTo>
                    <a:pt x="11582" y="7378"/>
                  </a:lnTo>
                  <a:lnTo>
                    <a:pt x="10642" y="7378"/>
                  </a:lnTo>
                  <a:lnTo>
                    <a:pt x="10375" y="7302"/>
                  </a:lnTo>
                  <a:lnTo>
                    <a:pt x="10096" y="7023"/>
                  </a:lnTo>
                  <a:lnTo>
                    <a:pt x="9982" y="6667"/>
                  </a:lnTo>
                  <a:lnTo>
                    <a:pt x="9220" y="6667"/>
                  </a:lnTo>
                  <a:lnTo>
                    <a:pt x="9296" y="7175"/>
                  </a:lnTo>
                  <a:lnTo>
                    <a:pt x="9448" y="7467"/>
                  </a:lnTo>
                  <a:lnTo>
                    <a:pt x="10096" y="7899"/>
                  </a:lnTo>
                  <a:lnTo>
                    <a:pt x="10502" y="8001"/>
                  </a:lnTo>
                  <a:lnTo>
                    <a:pt x="11849" y="8001"/>
                  </a:lnTo>
                  <a:lnTo>
                    <a:pt x="12433" y="7696"/>
                  </a:lnTo>
                  <a:lnTo>
                    <a:pt x="12598" y="7378"/>
                  </a:lnTo>
                  <a:lnTo>
                    <a:pt x="12915" y="6769"/>
                  </a:lnTo>
                  <a:lnTo>
                    <a:pt x="12992" y="5499"/>
                  </a:lnTo>
                  <a:lnTo>
                    <a:pt x="12992" y="2260"/>
                  </a:lnTo>
                  <a:lnTo>
                    <a:pt x="12992" y="1701"/>
                  </a:lnTo>
                  <a:close/>
                </a:path>
                <a:path w="29210" h="8255">
                  <a:moveTo>
                    <a:pt x="17741" y="1701"/>
                  </a:moveTo>
                  <a:lnTo>
                    <a:pt x="17043" y="1701"/>
                  </a:lnTo>
                  <a:lnTo>
                    <a:pt x="17043" y="2260"/>
                  </a:lnTo>
                  <a:lnTo>
                    <a:pt x="16929" y="2108"/>
                  </a:lnTo>
                  <a:lnTo>
                    <a:pt x="16929" y="2908"/>
                  </a:lnTo>
                  <a:lnTo>
                    <a:pt x="16827" y="4902"/>
                  </a:lnTo>
                  <a:lnTo>
                    <a:pt x="16637" y="5321"/>
                  </a:lnTo>
                  <a:lnTo>
                    <a:pt x="16268" y="5562"/>
                  </a:lnTo>
                  <a:lnTo>
                    <a:pt x="15379" y="5562"/>
                  </a:lnTo>
                  <a:lnTo>
                    <a:pt x="15100" y="5422"/>
                  </a:lnTo>
                  <a:lnTo>
                    <a:pt x="14693" y="4902"/>
                  </a:lnTo>
                  <a:lnTo>
                    <a:pt x="14668" y="3213"/>
                  </a:lnTo>
                  <a:lnTo>
                    <a:pt x="14947" y="2489"/>
                  </a:lnTo>
                  <a:lnTo>
                    <a:pt x="15303" y="2235"/>
                  </a:lnTo>
                  <a:lnTo>
                    <a:pt x="16179" y="2235"/>
                  </a:lnTo>
                  <a:lnTo>
                    <a:pt x="16471" y="2374"/>
                  </a:lnTo>
                  <a:lnTo>
                    <a:pt x="16929" y="2908"/>
                  </a:lnTo>
                  <a:lnTo>
                    <a:pt x="16929" y="2108"/>
                  </a:lnTo>
                  <a:lnTo>
                    <a:pt x="16751" y="1930"/>
                  </a:lnTo>
                  <a:lnTo>
                    <a:pt x="16344" y="1663"/>
                  </a:lnTo>
                  <a:lnTo>
                    <a:pt x="16040" y="1574"/>
                  </a:lnTo>
                  <a:lnTo>
                    <a:pt x="15176" y="1574"/>
                  </a:lnTo>
                  <a:lnTo>
                    <a:pt x="14732" y="1790"/>
                  </a:lnTo>
                  <a:lnTo>
                    <a:pt x="14008" y="2641"/>
                  </a:lnTo>
                  <a:lnTo>
                    <a:pt x="13919" y="2908"/>
                  </a:lnTo>
                  <a:lnTo>
                    <a:pt x="14008" y="5321"/>
                  </a:lnTo>
                  <a:lnTo>
                    <a:pt x="14732" y="5994"/>
                  </a:lnTo>
                  <a:lnTo>
                    <a:pt x="15151" y="6172"/>
                  </a:lnTo>
                  <a:lnTo>
                    <a:pt x="15989" y="6172"/>
                  </a:lnTo>
                  <a:lnTo>
                    <a:pt x="17018" y="5499"/>
                  </a:lnTo>
                  <a:lnTo>
                    <a:pt x="16916" y="6667"/>
                  </a:lnTo>
                  <a:lnTo>
                    <a:pt x="16687" y="7175"/>
                  </a:lnTo>
                  <a:lnTo>
                    <a:pt x="16319" y="7378"/>
                  </a:lnTo>
                  <a:lnTo>
                    <a:pt x="15379" y="7378"/>
                  </a:lnTo>
                  <a:lnTo>
                    <a:pt x="15113" y="7302"/>
                  </a:lnTo>
                  <a:lnTo>
                    <a:pt x="14833" y="7023"/>
                  </a:lnTo>
                  <a:lnTo>
                    <a:pt x="14732" y="6667"/>
                  </a:lnTo>
                  <a:lnTo>
                    <a:pt x="13957" y="6667"/>
                  </a:lnTo>
                  <a:lnTo>
                    <a:pt x="14033" y="7175"/>
                  </a:lnTo>
                  <a:lnTo>
                    <a:pt x="14185" y="7467"/>
                  </a:lnTo>
                  <a:lnTo>
                    <a:pt x="14833" y="7899"/>
                  </a:lnTo>
                  <a:lnTo>
                    <a:pt x="15240" y="8001"/>
                  </a:lnTo>
                  <a:lnTo>
                    <a:pt x="16586" y="8001"/>
                  </a:lnTo>
                  <a:lnTo>
                    <a:pt x="17183" y="7696"/>
                  </a:lnTo>
                  <a:lnTo>
                    <a:pt x="17335" y="7378"/>
                  </a:lnTo>
                  <a:lnTo>
                    <a:pt x="17653" y="6769"/>
                  </a:lnTo>
                  <a:lnTo>
                    <a:pt x="17741" y="5499"/>
                  </a:lnTo>
                  <a:lnTo>
                    <a:pt x="17741" y="2260"/>
                  </a:lnTo>
                  <a:lnTo>
                    <a:pt x="17741" y="1701"/>
                  </a:lnTo>
                  <a:close/>
                </a:path>
                <a:path w="29210" h="8255">
                  <a:moveTo>
                    <a:pt x="19621" y="1676"/>
                  </a:moveTo>
                  <a:lnTo>
                    <a:pt x="18859" y="1676"/>
                  </a:lnTo>
                  <a:lnTo>
                    <a:pt x="18859" y="6121"/>
                  </a:lnTo>
                  <a:lnTo>
                    <a:pt x="19621" y="6121"/>
                  </a:lnTo>
                  <a:lnTo>
                    <a:pt x="19621" y="1676"/>
                  </a:lnTo>
                  <a:close/>
                </a:path>
                <a:path w="29210" h="8255">
                  <a:moveTo>
                    <a:pt x="19621" y="0"/>
                  </a:moveTo>
                  <a:lnTo>
                    <a:pt x="18859" y="0"/>
                  </a:lnTo>
                  <a:lnTo>
                    <a:pt x="18859" y="850"/>
                  </a:lnTo>
                  <a:lnTo>
                    <a:pt x="19621" y="850"/>
                  </a:lnTo>
                  <a:lnTo>
                    <a:pt x="19621" y="0"/>
                  </a:lnTo>
                  <a:close/>
                </a:path>
                <a:path w="29210" h="8255">
                  <a:moveTo>
                    <a:pt x="24384" y="2806"/>
                  </a:moveTo>
                  <a:lnTo>
                    <a:pt x="24333" y="2463"/>
                  </a:lnTo>
                  <a:lnTo>
                    <a:pt x="23990" y="1778"/>
                  </a:lnTo>
                  <a:lnTo>
                    <a:pt x="23558" y="1562"/>
                  </a:lnTo>
                  <a:lnTo>
                    <a:pt x="22631" y="1562"/>
                  </a:lnTo>
                  <a:lnTo>
                    <a:pt x="22377" y="1612"/>
                  </a:lnTo>
                  <a:lnTo>
                    <a:pt x="21907" y="1841"/>
                  </a:lnTo>
                  <a:lnTo>
                    <a:pt x="21678" y="2032"/>
                  </a:lnTo>
                  <a:lnTo>
                    <a:pt x="21463" y="2298"/>
                  </a:lnTo>
                  <a:lnTo>
                    <a:pt x="21463" y="1663"/>
                  </a:lnTo>
                  <a:lnTo>
                    <a:pt x="20751" y="1663"/>
                  </a:lnTo>
                  <a:lnTo>
                    <a:pt x="20751" y="6121"/>
                  </a:lnTo>
                  <a:lnTo>
                    <a:pt x="21501" y="6121"/>
                  </a:lnTo>
                  <a:lnTo>
                    <a:pt x="21501" y="3492"/>
                  </a:lnTo>
                  <a:lnTo>
                    <a:pt x="21526" y="3263"/>
                  </a:lnTo>
                  <a:lnTo>
                    <a:pt x="22606" y="2235"/>
                  </a:lnTo>
                  <a:lnTo>
                    <a:pt x="23126" y="2235"/>
                  </a:lnTo>
                  <a:lnTo>
                    <a:pt x="23368" y="2374"/>
                  </a:lnTo>
                  <a:lnTo>
                    <a:pt x="23583" y="2819"/>
                  </a:lnTo>
                  <a:lnTo>
                    <a:pt x="23634" y="3035"/>
                  </a:lnTo>
                  <a:lnTo>
                    <a:pt x="23634" y="6121"/>
                  </a:lnTo>
                  <a:lnTo>
                    <a:pt x="24384" y="6121"/>
                  </a:lnTo>
                  <a:lnTo>
                    <a:pt x="24384" y="2806"/>
                  </a:lnTo>
                  <a:close/>
                </a:path>
                <a:path w="29210" h="8255">
                  <a:moveTo>
                    <a:pt x="29108" y="1701"/>
                  </a:moveTo>
                  <a:lnTo>
                    <a:pt x="28422" y="1701"/>
                  </a:lnTo>
                  <a:lnTo>
                    <a:pt x="28422" y="2260"/>
                  </a:lnTo>
                  <a:lnTo>
                    <a:pt x="28308" y="2120"/>
                  </a:lnTo>
                  <a:lnTo>
                    <a:pt x="28308" y="2908"/>
                  </a:lnTo>
                  <a:lnTo>
                    <a:pt x="28206" y="4902"/>
                  </a:lnTo>
                  <a:lnTo>
                    <a:pt x="28016" y="5321"/>
                  </a:lnTo>
                  <a:lnTo>
                    <a:pt x="27635" y="5562"/>
                  </a:lnTo>
                  <a:lnTo>
                    <a:pt x="26758" y="5562"/>
                  </a:lnTo>
                  <a:lnTo>
                    <a:pt x="26479" y="5422"/>
                  </a:lnTo>
                  <a:lnTo>
                    <a:pt x="26073" y="4902"/>
                  </a:lnTo>
                  <a:lnTo>
                    <a:pt x="26035" y="3213"/>
                  </a:lnTo>
                  <a:lnTo>
                    <a:pt x="26314" y="2489"/>
                  </a:lnTo>
                  <a:lnTo>
                    <a:pt x="26682" y="2235"/>
                  </a:lnTo>
                  <a:lnTo>
                    <a:pt x="27559" y="2235"/>
                  </a:lnTo>
                  <a:lnTo>
                    <a:pt x="27851" y="2374"/>
                  </a:lnTo>
                  <a:lnTo>
                    <a:pt x="28308" y="2908"/>
                  </a:lnTo>
                  <a:lnTo>
                    <a:pt x="28308" y="2120"/>
                  </a:lnTo>
                  <a:lnTo>
                    <a:pt x="28130" y="1930"/>
                  </a:lnTo>
                  <a:lnTo>
                    <a:pt x="27724" y="1663"/>
                  </a:lnTo>
                  <a:lnTo>
                    <a:pt x="27419" y="1574"/>
                  </a:lnTo>
                  <a:lnTo>
                    <a:pt x="26555" y="1574"/>
                  </a:lnTo>
                  <a:lnTo>
                    <a:pt x="26111" y="1790"/>
                  </a:lnTo>
                  <a:lnTo>
                    <a:pt x="25374" y="2641"/>
                  </a:lnTo>
                  <a:lnTo>
                    <a:pt x="25298" y="2908"/>
                  </a:lnTo>
                  <a:lnTo>
                    <a:pt x="25374" y="5321"/>
                  </a:lnTo>
                  <a:lnTo>
                    <a:pt x="26111" y="5994"/>
                  </a:lnTo>
                  <a:lnTo>
                    <a:pt x="26530" y="6172"/>
                  </a:lnTo>
                  <a:lnTo>
                    <a:pt x="27355" y="6172"/>
                  </a:lnTo>
                  <a:lnTo>
                    <a:pt x="27635" y="6121"/>
                  </a:lnTo>
                  <a:lnTo>
                    <a:pt x="28054" y="5892"/>
                  </a:lnTo>
                  <a:lnTo>
                    <a:pt x="28244" y="5727"/>
                  </a:lnTo>
                  <a:lnTo>
                    <a:pt x="28346" y="5562"/>
                  </a:lnTo>
                  <a:lnTo>
                    <a:pt x="28282" y="6667"/>
                  </a:lnTo>
                  <a:lnTo>
                    <a:pt x="28067" y="7175"/>
                  </a:lnTo>
                  <a:lnTo>
                    <a:pt x="27686" y="7378"/>
                  </a:lnTo>
                  <a:lnTo>
                    <a:pt x="26746" y="7378"/>
                  </a:lnTo>
                  <a:lnTo>
                    <a:pt x="26479" y="7302"/>
                  </a:lnTo>
                  <a:lnTo>
                    <a:pt x="26212" y="7023"/>
                  </a:lnTo>
                  <a:lnTo>
                    <a:pt x="26098" y="6667"/>
                  </a:lnTo>
                  <a:lnTo>
                    <a:pt x="25336" y="6667"/>
                  </a:lnTo>
                  <a:lnTo>
                    <a:pt x="25412" y="7175"/>
                  </a:lnTo>
                  <a:lnTo>
                    <a:pt x="25565" y="7467"/>
                  </a:lnTo>
                  <a:lnTo>
                    <a:pt x="26212" y="7899"/>
                  </a:lnTo>
                  <a:lnTo>
                    <a:pt x="26619" y="8001"/>
                  </a:lnTo>
                  <a:lnTo>
                    <a:pt x="27965" y="8001"/>
                  </a:lnTo>
                  <a:lnTo>
                    <a:pt x="28549" y="7696"/>
                  </a:lnTo>
                  <a:lnTo>
                    <a:pt x="28714" y="7378"/>
                  </a:lnTo>
                  <a:lnTo>
                    <a:pt x="29032" y="6769"/>
                  </a:lnTo>
                  <a:lnTo>
                    <a:pt x="29108" y="5499"/>
                  </a:lnTo>
                  <a:lnTo>
                    <a:pt x="29108" y="2260"/>
                  </a:lnTo>
                  <a:lnTo>
                    <a:pt x="29108" y="1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745933" y="1464183"/>
              <a:ext cx="111760" cy="85725"/>
            </a:xfrm>
            <a:custGeom>
              <a:avLst/>
              <a:gdLst/>
              <a:ahLst/>
              <a:cxnLst/>
              <a:rect l="l" t="t" r="r" b="b"/>
              <a:pathLst>
                <a:path w="111760" h="85725">
                  <a:moveTo>
                    <a:pt x="108806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203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82451"/>
                  </a:lnTo>
                  <a:lnTo>
                    <a:pt x="108806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745933" y="1464183"/>
              <a:ext cx="111760" cy="85725"/>
            </a:xfrm>
            <a:custGeom>
              <a:avLst/>
              <a:gdLst/>
              <a:ahLst/>
              <a:cxnLst/>
              <a:rect l="l" t="t" r="r" b="b"/>
              <a:pathLst>
                <a:path w="111760" h="85725">
                  <a:moveTo>
                    <a:pt x="0" y="6203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84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6203"/>
                  </a:lnTo>
                  <a:lnTo>
                    <a:pt x="111583" y="79029"/>
                  </a:lnTo>
                  <a:lnTo>
                    <a:pt x="111583" y="82451"/>
                  </a:lnTo>
                  <a:lnTo>
                    <a:pt x="108806" y="85227"/>
                  </a:lnTo>
                  <a:lnTo>
                    <a:pt x="105384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20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745933" y="1464183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111583" y="18598"/>
                  </a:moveTo>
                  <a:lnTo>
                    <a:pt x="0" y="18598"/>
                  </a:lnTo>
                  <a:lnTo>
                    <a:pt x="0" y="6203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745933" y="1464183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0" y="6203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84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6203"/>
                  </a:lnTo>
                  <a:lnTo>
                    <a:pt x="111583" y="18598"/>
                  </a:lnTo>
                  <a:lnTo>
                    <a:pt x="0" y="18598"/>
                  </a:lnTo>
                  <a:lnTo>
                    <a:pt x="0" y="6203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8647" y="1466898"/>
              <a:ext cx="31160" cy="27117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5780405" y="1469478"/>
              <a:ext cx="34925" cy="8255"/>
            </a:xfrm>
            <a:custGeom>
              <a:avLst/>
              <a:gdLst/>
              <a:ahLst/>
              <a:cxnLst/>
              <a:rect l="l" t="t" r="r" b="b"/>
              <a:pathLst>
                <a:path w="34925" h="8255">
                  <a:moveTo>
                    <a:pt x="5168" y="7378"/>
                  </a:moveTo>
                  <a:lnTo>
                    <a:pt x="0" y="7378"/>
                  </a:lnTo>
                  <a:lnTo>
                    <a:pt x="0" y="7835"/>
                  </a:lnTo>
                  <a:lnTo>
                    <a:pt x="5168" y="7835"/>
                  </a:lnTo>
                  <a:lnTo>
                    <a:pt x="5168" y="7378"/>
                  </a:lnTo>
                  <a:close/>
                </a:path>
                <a:path w="34925" h="8255">
                  <a:moveTo>
                    <a:pt x="9982" y="4800"/>
                  </a:moveTo>
                  <a:lnTo>
                    <a:pt x="9867" y="4495"/>
                  </a:lnTo>
                  <a:lnTo>
                    <a:pt x="9347" y="4000"/>
                  </a:lnTo>
                  <a:lnTo>
                    <a:pt x="8966" y="3810"/>
                  </a:lnTo>
                  <a:lnTo>
                    <a:pt x="8445" y="3695"/>
                  </a:lnTo>
                  <a:lnTo>
                    <a:pt x="7670" y="3517"/>
                  </a:lnTo>
                  <a:lnTo>
                    <a:pt x="7226" y="3403"/>
                  </a:lnTo>
                  <a:lnTo>
                    <a:pt x="6972" y="3263"/>
                  </a:lnTo>
                  <a:lnTo>
                    <a:pt x="6908" y="2895"/>
                  </a:lnTo>
                  <a:lnTo>
                    <a:pt x="7213" y="2616"/>
                  </a:lnTo>
                  <a:lnTo>
                    <a:pt x="7404" y="2565"/>
                  </a:lnTo>
                  <a:lnTo>
                    <a:pt x="8026" y="2565"/>
                  </a:lnTo>
                  <a:lnTo>
                    <a:pt x="8267" y="2654"/>
                  </a:lnTo>
                  <a:lnTo>
                    <a:pt x="8496" y="2933"/>
                  </a:lnTo>
                  <a:lnTo>
                    <a:pt x="8534" y="3060"/>
                  </a:lnTo>
                  <a:lnTo>
                    <a:pt x="8559" y="3225"/>
                  </a:lnTo>
                  <a:lnTo>
                    <a:pt x="9855" y="3225"/>
                  </a:lnTo>
                  <a:lnTo>
                    <a:pt x="9791" y="2628"/>
                  </a:lnTo>
                  <a:lnTo>
                    <a:pt x="9563" y="2197"/>
                  </a:lnTo>
                  <a:lnTo>
                    <a:pt x="8788" y="1701"/>
                  </a:lnTo>
                  <a:lnTo>
                    <a:pt x="8293" y="1587"/>
                  </a:lnTo>
                  <a:lnTo>
                    <a:pt x="7023" y="1587"/>
                  </a:lnTo>
                  <a:lnTo>
                    <a:pt x="6515" y="1739"/>
                  </a:lnTo>
                  <a:lnTo>
                    <a:pt x="5803" y="2400"/>
                  </a:lnTo>
                  <a:lnTo>
                    <a:pt x="5613" y="2794"/>
                  </a:lnTo>
                  <a:lnTo>
                    <a:pt x="5613" y="3632"/>
                  </a:lnTo>
                  <a:lnTo>
                    <a:pt x="5740" y="3937"/>
                  </a:lnTo>
                  <a:lnTo>
                    <a:pt x="6197" y="4343"/>
                  </a:lnTo>
                  <a:lnTo>
                    <a:pt x="6591" y="4521"/>
                  </a:lnTo>
                  <a:lnTo>
                    <a:pt x="7924" y="4851"/>
                  </a:lnTo>
                  <a:lnTo>
                    <a:pt x="8382" y="4978"/>
                  </a:lnTo>
                  <a:lnTo>
                    <a:pt x="8623" y="5130"/>
                  </a:lnTo>
                  <a:lnTo>
                    <a:pt x="8674" y="5537"/>
                  </a:lnTo>
                  <a:lnTo>
                    <a:pt x="8305" y="5803"/>
                  </a:lnTo>
                  <a:lnTo>
                    <a:pt x="8102" y="5842"/>
                  </a:lnTo>
                  <a:lnTo>
                    <a:pt x="7416" y="5842"/>
                  </a:lnTo>
                  <a:lnTo>
                    <a:pt x="7124" y="5753"/>
                  </a:lnTo>
                  <a:lnTo>
                    <a:pt x="6870" y="5486"/>
                  </a:lnTo>
                  <a:lnTo>
                    <a:pt x="6807" y="5321"/>
                  </a:lnTo>
                  <a:lnTo>
                    <a:pt x="6781" y="5092"/>
                  </a:lnTo>
                  <a:lnTo>
                    <a:pt x="5473" y="5092"/>
                  </a:lnTo>
                  <a:lnTo>
                    <a:pt x="5473" y="5600"/>
                  </a:lnTo>
                  <a:lnTo>
                    <a:pt x="5651" y="6019"/>
                  </a:lnTo>
                  <a:lnTo>
                    <a:pt x="6400" y="6680"/>
                  </a:lnTo>
                  <a:lnTo>
                    <a:pt x="6972" y="6832"/>
                  </a:lnTo>
                  <a:lnTo>
                    <a:pt x="8509" y="6832"/>
                  </a:lnTo>
                  <a:lnTo>
                    <a:pt x="9080" y="6680"/>
                  </a:lnTo>
                  <a:lnTo>
                    <a:pt x="9804" y="6057"/>
                  </a:lnTo>
                  <a:lnTo>
                    <a:pt x="9982" y="5664"/>
                  </a:lnTo>
                  <a:lnTo>
                    <a:pt x="9982" y="4800"/>
                  </a:lnTo>
                  <a:close/>
                </a:path>
                <a:path w="34925" h="8255">
                  <a:moveTo>
                    <a:pt x="15240" y="4559"/>
                  </a:moveTo>
                  <a:lnTo>
                    <a:pt x="15227" y="3695"/>
                  </a:lnTo>
                  <a:lnTo>
                    <a:pt x="15125" y="3124"/>
                  </a:lnTo>
                  <a:lnTo>
                    <a:pt x="15024" y="2844"/>
                  </a:lnTo>
                  <a:lnTo>
                    <a:pt x="14897" y="2654"/>
                  </a:lnTo>
                  <a:lnTo>
                    <a:pt x="14617" y="2222"/>
                  </a:lnTo>
                  <a:lnTo>
                    <a:pt x="14338" y="1981"/>
                  </a:lnTo>
                  <a:lnTo>
                    <a:pt x="13906" y="1778"/>
                  </a:lnTo>
                  <a:lnTo>
                    <a:pt x="13906" y="3695"/>
                  </a:lnTo>
                  <a:lnTo>
                    <a:pt x="11887" y="3695"/>
                  </a:lnTo>
                  <a:lnTo>
                    <a:pt x="11925" y="3390"/>
                  </a:lnTo>
                  <a:lnTo>
                    <a:pt x="12052" y="3098"/>
                  </a:lnTo>
                  <a:lnTo>
                    <a:pt x="12369" y="2755"/>
                  </a:lnTo>
                  <a:lnTo>
                    <a:pt x="12598" y="2654"/>
                  </a:lnTo>
                  <a:lnTo>
                    <a:pt x="13169" y="2654"/>
                  </a:lnTo>
                  <a:lnTo>
                    <a:pt x="13411" y="2755"/>
                  </a:lnTo>
                  <a:lnTo>
                    <a:pt x="13779" y="3098"/>
                  </a:lnTo>
                  <a:lnTo>
                    <a:pt x="13881" y="3390"/>
                  </a:lnTo>
                  <a:lnTo>
                    <a:pt x="13906" y="3695"/>
                  </a:lnTo>
                  <a:lnTo>
                    <a:pt x="13906" y="1778"/>
                  </a:lnTo>
                  <a:lnTo>
                    <a:pt x="13677" y="1663"/>
                  </a:lnTo>
                  <a:lnTo>
                    <a:pt x="13309" y="1587"/>
                  </a:lnTo>
                  <a:lnTo>
                    <a:pt x="12204" y="1587"/>
                  </a:lnTo>
                  <a:lnTo>
                    <a:pt x="11633" y="1816"/>
                  </a:lnTo>
                  <a:lnTo>
                    <a:pt x="10845" y="2654"/>
                  </a:lnTo>
                  <a:lnTo>
                    <a:pt x="10731" y="2844"/>
                  </a:lnTo>
                  <a:lnTo>
                    <a:pt x="10617" y="3187"/>
                  </a:lnTo>
                  <a:lnTo>
                    <a:pt x="10680" y="5511"/>
                  </a:lnTo>
                  <a:lnTo>
                    <a:pt x="10795" y="5816"/>
                  </a:lnTo>
                  <a:lnTo>
                    <a:pt x="11760" y="6629"/>
                  </a:lnTo>
                  <a:lnTo>
                    <a:pt x="12306" y="6832"/>
                  </a:lnTo>
                  <a:lnTo>
                    <a:pt x="13703" y="6832"/>
                  </a:lnTo>
                  <a:lnTo>
                    <a:pt x="14300" y="6591"/>
                  </a:lnTo>
                  <a:lnTo>
                    <a:pt x="15011" y="5778"/>
                  </a:lnTo>
                  <a:lnTo>
                    <a:pt x="15151" y="5511"/>
                  </a:lnTo>
                  <a:lnTo>
                    <a:pt x="15189" y="5219"/>
                  </a:lnTo>
                  <a:lnTo>
                    <a:pt x="13855" y="5219"/>
                  </a:lnTo>
                  <a:lnTo>
                    <a:pt x="13665" y="5511"/>
                  </a:lnTo>
                  <a:lnTo>
                    <a:pt x="13449" y="5702"/>
                  </a:lnTo>
                  <a:lnTo>
                    <a:pt x="13233" y="5778"/>
                  </a:lnTo>
                  <a:lnTo>
                    <a:pt x="12712" y="5778"/>
                  </a:lnTo>
                  <a:lnTo>
                    <a:pt x="12509" y="5715"/>
                  </a:lnTo>
                  <a:lnTo>
                    <a:pt x="12039" y="5397"/>
                  </a:lnTo>
                  <a:lnTo>
                    <a:pt x="11950" y="5219"/>
                  </a:lnTo>
                  <a:lnTo>
                    <a:pt x="11861" y="4559"/>
                  </a:lnTo>
                  <a:lnTo>
                    <a:pt x="15240" y="4559"/>
                  </a:lnTo>
                  <a:close/>
                </a:path>
                <a:path w="34925" h="8255">
                  <a:moveTo>
                    <a:pt x="20408" y="6667"/>
                  </a:moveTo>
                  <a:lnTo>
                    <a:pt x="20358" y="6451"/>
                  </a:lnTo>
                  <a:lnTo>
                    <a:pt x="20154" y="6083"/>
                  </a:lnTo>
                  <a:lnTo>
                    <a:pt x="20154" y="5880"/>
                  </a:lnTo>
                  <a:lnTo>
                    <a:pt x="20154" y="4267"/>
                  </a:lnTo>
                  <a:lnTo>
                    <a:pt x="20142" y="2641"/>
                  </a:lnTo>
                  <a:lnTo>
                    <a:pt x="19926" y="2133"/>
                  </a:lnTo>
                  <a:lnTo>
                    <a:pt x="19088" y="1714"/>
                  </a:lnTo>
                  <a:lnTo>
                    <a:pt x="18846" y="1663"/>
                  </a:lnTo>
                  <a:lnTo>
                    <a:pt x="18846" y="4267"/>
                  </a:lnTo>
                  <a:lnTo>
                    <a:pt x="18834" y="5181"/>
                  </a:lnTo>
                  <a:lnTo>
                    <a:pt x="18707" y="5473"/>
                  </a:lnTo>
                  <a:lnTo>
                    <a:pt x="18249" y="5803"/>
                  </a:lnTo>
                  <a:lnTo>
                    <a:pt x="17983" y="5880"/>
                  </a:lnTo>
                  <a:lnTo>
                    <a:pt x="17538" y="5880"/>
                  </a:lnTo>
                  <a:lnTo>
                    <a:pt x="17386" y="5842"/>
                  </a:lnTo>
                  <a:lnTo>
                    <a:pt x="17145" y="5638"/>
                  </a:lnTo>
                  <a:lnTo>
                    <a:pt x="17183" y="4826"/>
                  </a:lnTo>
                  <a:lnTo>
                    <a:pt x="17500" y="4635"/>
                  </a:lnTo>
                  <a:lnTo>
                    <a:pt x="17691" y="4572"/>
                  </a:lnTo>
                  <a:lnTo>
                    <a:pt x="18516" y="4419"/>
                  </a:lnTo>
                  <a:lnTo>
                    <a:pt x="18846" y="4267"/>
                  </a:lnTo>
                  <a:lnTo>
                    <a:pt x="18846" y="1663"/>
                  </a:lnTo>
                  <a:lnTo>
                    <a:pt x="18605" y="1600"/>
                  </a:lnTo>
                  <a:lnTo>
                    <a:pt x="17233" y="1600"/>
                  </a:lnTo>
                  <a:lnTo>
                    <a:pt x="16649" y="1816"/>
                  </a:lnTo>
                  <a:lnTo>
                    <a:pt x="16090" y="2540"/>
                  </a:lnTo>
                  <a:lnTo>
                    <a:pt x="15963" y="2895"/>
                  </a:lnTo>
                  <a:lnTo>
                    <a:pt x="15938" y="3327"/>
                  </a:lnTo>
                  <a:lnTo>
                    <a:pt x="17183" y="3327"/>
                  </a:lnTo>
                  <a:lnTo>
                    <a:pt x="17284" y="2984"/>
                  </a:lnTo>
                  <a:lnTo>
                    <a:pt x="17500" y="2717"/>
                  </a:lnTo>
                  <a:lnTo>
                    <a:pt x="17716" y="2641"/>
                  </a:lnTo>
                  <a:lnTo>
                    <a:pt x="18288" y="2641"/>
                  </a:lnTo>
                  <a:lnTo>
                    <a:pt x="18491" y="2679"/>
                  </a:lnTo>
                  <a:lnTo>
                    <a:pt x="18783" y="2832"/>
                  </a:lnTo>
                  <a:lnTo>
                    <a:pt x="18757" y="3467"/>
                  </a:lnTo>
                  <a:lnTo>
                    <a:pt x="18465" y="3594"/>
                  </a:lnTo>
                  <a:lnTo>
                    <a:pt x="17119" y="3771"/>
                  </a:lnTo>
                  <a:lnTo>
                    <a:pt x="16738" y="3886"/>
                  </a:lnTo>
                  <a:lnTo>
                    <a:pt x="16014" y="4305"/>
                  </a:lnTo>
                  <a:lnTo>
                    <a:pt x="15836" y="4635"/>
                  </a:lnTo>
                  <a:lnTo>
                    <a:pt x="15925" y="6184"/>
                  </a:lnTo>
                  <a:lnTo>
                    <a:pt x="16510" y="6692"/>
                  </a:lnTo>
                  <a:lnTo>
                    <a:pt x="16878" y="6819"/>
                  </a:lnTo>
                  <a:lnTo>
                    <a:pt x="17678" y="6819"/>
                  </a:lnTo>
                  <a:lnTo>
                    <a:pt x="17995" y="6743"/>
                  </a:lnTo>
                  <a:lnTo>
                    <a:pt x="18580" y="6388"/>
                  </a:lnTo>
                  <a:lnTo>
                    <a:pt x="18897" y="6083"/>
                  </a:lnTo>
                  <a:lnTo>
                    <a:pt x="19011" y="6667"/>
                  </a:lnTo>
                  <a:lnTo>
                    <a:pt x="20408" y="6667"/>
                  </a:lnTo>
                  <a:close/>
                </a:path>
                <a:path w="34925" h="8255">
                  <a:moveTo>
                    <a:pt x="24142" y="1612"/>
                  </a:moveTo>
                  <a:lnTo>
                    <a:pt x="23583" y="1600"/>
                  </a:lnTo>
                  <a:lnTo>
                    <a:pt x="23279" y="1701"/>
                  </a:lnTo>
                  <a:lnTo>
                    <a:pt x="22885" y="2032"/>
                  </a:lnTo>
                  <a:lnTo>
                    <a:pt x="22707" y="2260"/>
                  </a:lnTo>
                  <a:lnTo>
                    <a:pt x="22504" y="2590"/>
                  </a:lnTo>
                  <a:lnTo>
                    <a:pt x="22504" y="1714"/>
                  </a:lnTo>
                  <a:lnTo>
                    <a:pt x="21272" y="1714"/>
                  </a:lnTo>
                  <a:lnTo>
                    <a:pt x="21272" y="6667"/>
                  </a:lnTo>
                  <a:lnTo>
                    <a:pt x="22580" y="6667"/>
                  </a:lnTo>
                  <a:lnTo>
                    <a:pt x="22580" y="3911"/>
                  </a:lnTo>
                  <a:lnTo>
                    <a:pt x="22631" y="3619"/>
                  </a:lnTo>
                  <a:lnTo>
                    <a:pt x="22910" y="3086"/>
                  </a:lnTo>
                  <a:lnTo>
                    <a:pt x="23253" y="2921"/>
                  </a:lnTo>
                  <a:lnTo>
                    <a:pt x="23774" y="2921"/>
                  </a:lnTo>
                  <a:lnTo>
                    <a:pt x="24142" y="2933"/>
                  </a:lnTo>
                  <a:lnTo>
                    <a:pt x="24142" y="1612"/>
                  </a:lnTo>
                  <a:close/>
                </a:path>
                <a:path w="34925" h="8255">
                  <a:moveTo>
                    <a:pt x="29184" y="3492"/>
                  </a:moveTo>
                  <a:lnTo>
                    <a:pt x="29108" y="2794"/>
                  </a:lnTo>
                  <a:lnTo>
                    <a:pt x="28879" y="2298"/>
                  </a:lnTo>
                  <a:lnTo>
                    <a:pt x="28092" y="1739"/>
                  </a:lnTo>
                  <a:lnTo>
                    <a:pt x="27584" y="1600"/>
                  </a:lnTo>
                  <a:lnTo>
                    <a:pt x="26238" y="1600"/>
                  </a:lnTo>
                  <a:lnTo>
                    <a:pt x="25666" y="1841"/>
                  </a:lnTo>
                  <a:lnTo>
                    <a:pt x="24828" y="2781"/>
                  </a:lnTo>
                  <a:lnTo>
                    <a:pt x="24625" y="3441"/>
                  </a:lnTo>
                  <a:lnTo>
                    <a:pt x="24625" y="5041"/>
                  </a:lnTo>
                  <a:lnTo>
                    <a:pt x="24815" y="5664"/>
                  </a:lnTo>
                  <a:lnTo>
                    <a:pt x="25565" y="6604"/>
                  </a:lnTo>
                  <a:lnTo>
                    <a:pt x="26149" y="6845"/>
                  </a:lnTo>
                  <a:lnTo>
                    <a:pt x="27736" y="6845"/>
                  </a:lnTo>
                  <a:lnTo>
                    <a:pt x="27825" y="5143"/>
                  </a:lnTo>
                  <a:lnTo>
                    <a:pt x="27749" y="5346"/>
                  </a:lnTo>
                  <a:lnTo>
                    <a:pt x="27495" y="5676"/>
                  </a:lnTo>
                  <a:lnTo>
                    <a:pt x="27279" y="5753"/>
                  </a:lnTo>
                  <a:lnTo>
                    <a:pt x="26555" y="5753"/>
                  </a:lnTo>
                  <a:lnTo>
                    <a:pt x="26263" y="5549"/>
                  </a:lnTo>
                  <a:lnTo>
                    <a:pt x="26022" y="4914"/>
                  </a:lnTo>
                  <a:lnTo>
                    <a:pt x="25984" y="4622"/>
                  </a:lnTo>
                  <a:lnTo>
                    <a:pt x="25984" y="3886"/>
                  </a:lnTo>
                  <a:lnTo>
                    <a:pt x="26022" y="3581"/>
                  </a:lnTo>
                  <a:lnTo>
                    <a:pt x="26263" y="2908"/>
                  </a:lnTo>
                  <a:lnTo>
                    <a:pt x="26555" y="2692"/>
                  </a:lnTo>
                  <a:lnTo>
                    <a:pt x="27305" y="2692"/>
                  </a:lnTo>
                  <a:lnTo>
                    <a:pt x="27533" y="2794"/>
                  </a:lnTo>
                  <a:lnTo>
                    <a:pt x="27774" y="3149"/>
                  </a:lnTo>
                  <a:lnTo>
                    <a:pt x="27838" y="3314"/>
                  </a:lnTo>
                  <a:lnTo>
                    <a:pt x="27863" y="3492"/>
                  </a:lnTo>
                  <a:lnTo>
                    <a:pt x="29184" y="3492"/>
                  </a:lnTo>
                  <a:close/>
                </a:path>
                <a:path w="34925" h="8255">
                  <a:moveTo>
                    <a:pt x="34556" y="3327"/>
                  </a:moveTo>
                  <a:lnTo>
                    <a:pt x="33108" y="1587"/>
                  </a:lnTo>
                  <a:lnTo>
                    <a:pt x="32537" y="1587"/>
                  </a:lnTo>
                  <a:lnTo>
                    <a:pt x="32270" y="1651"/>
                  </a:lnTo>
                  <a:lnTo>
                    <a:pt x="31775" y="1879"/>
                  </a:lnTo>
                  <a:lnTo>
                    <a:pt x="31559" y="2082"/>
                  </a:lnTo>
                  <a:lnTo>
                    <a:pt x="31369" y="2362"/>
                  </a:lnTo>
                  <a:lnTo>
                    <a:pt x="31369" y="0"/>
                  </a:lnTo>
                  <a:lnTo>
                    <a:pt x="30086" y="0"/>
                  </a:lnTo>
                  <a:lnTo>
                    <a:pt x="30086" y="6667"/>
                  </a:lnTo>
                  <a:lnTo>
                    <a:pt x="31369" y="6667"/>
                  </a:lnTo>
                  <a:lnTo>
                    <a:pt x="31369" y="3568"/>
                  </a:lnTo>
                  <a:lnTo>
                    <a:pt x="31470" y="3238"/>
                  </a:lnTo>
                  <a:lnTo>
                    <a:pt x="31813" y="2781"/>
                  </a:lnTo>
                  <a:lnTo>
                    <a:pt x="32080" y="2667"/>
                  </a:lnTo>
                  <a:lnTo>
                    <a:pt x="32753" y="2667"/>
                  </a:lnTo>
                  <a:lnTo>
                    <a:pt x="32981" y="2781"/>
                  </a:lnTo>
                  <a:lnTo>
                    <a:pt x="33185" y="3175"/>
                  </a:lnTo>
                  <a:lnTo>
                    <a:pt x="33223" y="3390"/>
                  </a:lnTo>
                  <a:lnTo>
                    <a:pt x="33223" y="6667"/>
                  </a:lnTo>
                  <a:lnTo>
                    <a:pt x="34556" y="6667"/>
                  </a:lnTo>
                  <a:lnTo>
                    <a:pt x="34556" y="3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845114" y="147038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759285" y="1486344"/>
              <a:ext cx="92710" cy="22860"/>
            </a:xfrm>
            <a:custGeom>
              <a:avLst/>
              <a:gdLst/>
              <a:ahLst/>
              <a:cxnLst/>
              <a:rect l="l" t="t" r="r" b="b"/>
              <a:pathLst>
                <a:path w="92710" h="22859">
                  <a:moveTo>
                    <a:pt x="749" y="15582"/>
                  </a:moveTo>
                  <a:lnTo>
                    <a:pt x="0" y="15582"/>
                  </a:lnTo>
                  <a:lnTo>
                    <a:pt x="0" y="21704"/>
                  </a:lnTo>
                  <a:lnTo>
                    <a:pt x="749" y="21704"/>
                  </a:lnTo>
                  <a:lnTo>
                    <a:pt x="749" y="15582"/>
                  </a:lnTo>
                  <a:close/>
                </a:path>
                <a:path w="92710" h="22859">
                  <a:moveTo>
                    <a:pt x="749" y="101"/>
                  </a:moveTo>
                  <a:lnTo>
                    <a:pt x="0" y="101"/>
                  </a:lnTo>
                  <a:lnTo>
                    <a:pt x="0" y="6210"/>
                  </a:lnTo>
                  <a:lnTo>
                    <a:pt x="749" y="6210"/>
                  </a:lnTo>
                  <a:lnTo>
                    <a:pt x="749" y="101"/>
                  </a:lnTo>
                  <a:close/>
                </a:path>
                <a:path w="92710" h="22859">
                  <a:moveTo>
                    <a:pt x="5283" y="20002"/>
                  </a:moveTo>
                  <a:lnTo>
                    <a:pt x="5130" y="19697"/>
                  </a:lnTo>
                  <a:lnTo>
                    <a:pt x="4648" y="19380"/>
                  </a:lnTo>
                  <a:lnTo>
                    <a:pt x="4292" y="19265"/>
                  </a:lnTo>
                  <a:lnTo>
                    <a:pt x="3048" y="18961"/>
                  </a:lnTo>
                  <a:lnTo>
                    <a:pt x="2882" y="18897"/>
                  </a:lnTo>
                  <a:lnTo>
                    <a:pt x="2578" y="18707"/>
                  </a:lnTo>
                  <a:lnTo>
                    <a:pt x="2476" y="18554"/>
                  </a:lnTo>
                  <a:lnTo>
                    <a:pt x="2476" y="18186"/>
                  </a:lnTo>
                  <a:lnTo>
                    <a:pt x="2552" y="18034"/>
                  </a:lnTo>
                  <a:lnTo>
                    <a:pt x="2844" y="17818"/>
                  </a:lnTo>
                  <a:lnTo>
                    <a:pt x="3060" y="17767"/>
                  </a:lnTo>
                  <a:lnTo>
                    <a:pt x="3771" y="17767"/>
                  </a:lnTo>
                  <a:lnTo>
                    <a:pt x="4419" y="18529"/>
                  </a:lnTo>
                  <a:lnTo>
                    <a:pt x="5118" y="18529"/>
                  </a:lnTo>
                  <a:lnTo>
                    <a:pt x="5130" y="18237"/>
                  </a:lnTo>
                  <a:lnTo>
                    <a:pt x="5041" y="17970"/>
                  </a:lnTo>
                  <a:lnTo>
                    <a:pt x="4559" y="17322"/>
                  </a:lnTo>
                  <a:lnTo>
                    <a:pt x="4076" y="17119"/>
                  </a:lnTo>
                  <a:lnTo>
                    <a:pt x="2895" y="17119"/>
                  </a:lnTo>
                  <a:lnTo>
                    <a:pt x="2476" y="17259"/>
                  </a:lnTo>
                  <a:lnTo>
                    <a:pt x="1866" y="17780"/>
                  </a:lnTo>
                  <a:lnTo>
                    <a:pt x="1727" y="18122"/>
                  </a:lnTo>
                  <a:lnTo>
                    <a:pt x="1727" y="18897"/>
                  </a:lnTo>
                  <a:lnTo>
                    <a:pt x="1879" y="19177"/>
                  </a:lnTo>
                  <a:lnTo>
                    <a:pt x="2387" y="19507"/>
                  </a:lnTo>
                  <a:lnTo>
                    <a:pt x="2667" y="19608"/>
                  </a:lnTo>
                  <a:lnTo>
                    <a:pt x="3962" y="19926"/>
                  </a:lnTo>
                  <a:lnTo>
                    <a:pt x="4178" y="20002"/>
                  </a:lnTo>
                  <a:lnTo>
                    <a:pt x="4445" y="20167"/>
                  </a:lnTo>
                  <a:lnTo>
                    <a:pt x="4533" y="20307"/>
                  </a:lnTo>
                  <a:lnTo>
                    <a:pt x="4533" y="20751"/>
                  </a:lnTo>
                  <a:lnTo>
                    <a:pt x="4432" y="20942"/>
                  </a:lnTo>
                  <a:lnTo>
                    <a:pt x="4013" y="21183"/>
                  </a:lnTo>
                  <a:lnTo>
                    <a:pt x="3759" y="21234"/>
                  </a:lnTo>
                  <a:lnTo>
                    <a:pt x="3022" y="21234"/>
                  </a:lnTo>
                  <a:lnTo>
                    <a:pt x="2692" y="21120"/>
                  </a:lnTo>
                  <a:lnTo>
                    <a:pt x="2400" y="20739"/>
                  </a:lnTo>
                  <a:lnTo>
                    <a:pt x="2336" y="20548"/>
                  </a:lnTo>
                  <a:lnTo>
                    <a:pt x="2311" y="20307"/>
                  </a:lnTo>
                  <a:lnTo>
                    <a:pt x="1600" y="20307"/>
                  </a:lnTo>
                  <a:lnTo>
                    <a:pt x="1612" y="20739"/>
                  </a:lnTo>
                  <a:lnTo>
                    <a:pt x="1765" y="21120"/>
                  </a:lnTo>
                  <a:lnTo>
                    <a:pt x="2311" y="21717"/>
                  </a:lnTo>
                  <a:lnTo>
                    <a:pt x="2781" y="21869"/>
                  </a:lnTo>
                  <a:lnTo>
                    <a:pt x="4064" y="21869"/>
                  </a:lnTo>
                  <a:lnTo>
                    <a:pt x="4521" y="21729"/>
                  </a:lnTo>
                  <a:lnTo>
                    <a:pt x="5118" y="21145"/>
                  </a:lnTo>
                  <a:lnTo>
                    <a:pt x="5283" y="20815"/>
                  </a:lnTo>
                  <a:lnTo>
                    <a:pt x="5283" y="20002"/>
                  </a:lnTo>
                  <a:close/>
                </a:path>
                <a:path w="92710" h="22859">
                  <a:moveTo>
                    <a:pt x="5283" y="4508"/>
                  </a:moveTo>
                  <a:lnTo>
                    <a:pt x="5130" y="4203"/>
                  </a:lnTo>
                  <a:lnTo>
                    <a:pt x="4648" y="3886"/>
                  </a:lnTo>
                  <a:lnTo>
                    <a:pt x="4292" y="3771"/>
                  </a:lnTo>
                  <a:lnTo>
                    <a:pt x="3048" y="3467"/>
                  </a:lnTo>
                  <a:lnTo>
                    <a:pt x="2882" y="3403"/>
                  </a:lnTo>
                  <a:lnTo>
                    <a:pt x="2578" y="3213"/>
                  </a:lnTo>
                  <a:lnTo>
                    <a:pt x="2476" y="3060"/>
                  </a:lnTo>
                  <a:lnTo>
                    <a:pt x="2476" y="2692"/>
                  </a:lnTo>
                  <a:lnTo>
                    <a:pt x="2552" y="2552"/>
                  </a:lnTo>
                  <a:lnTo>
                    <a:pt x="2844" y="2324"/>
                  </a:lnTo>
                  <a:lnTo>
                    <a:pt x="3060" y="2273"/>
                  </a:lnTo>
                  <a:lnTo>
                    <a:pt x="3771" y="2273"/>
                  </a:lnTo>
                  <a:lnTo>
                    <a:pt x="4419" y="3035"/>
                  </a:lnTo>
                  <a:lnTo>
                    <a:pt x="5118" y="3035"/>
                  </a:lnTo>
                  <a:lnTo>
                    <a:pt x="5130" y="2743"/>
                  </a:lnTo>
                  <a:lnTo>
                    <a:pt x="5041" y="2476"/>
                  </a:lnTo>
                  <a:lnTo>
                    <a:pt x="4559" y="1828"/>
                  </a:lnTo>
                  <a:lnTo>
                    <a:pt x="4076" y="1638"/>
                  </a:lnTo>
                  <a:lnTo>
                    <a:pt x="2895" y="1638"/>
                  </a:lnTo>
                  <a:lnTo>
                    <a:pt x="2476" y="1765"/>
                  </a:lnTo>
                  <a:lnTo>
                    <a:pt x="1866" y="2286"/>
                  </a:lnTo>
                  <a:lnTo>
                    <a:pt x="1727" y="2628"/>
                  </a:lnTo>
                  <a:lnTo>
                    <a:pt x="1727" y="3403"/>
                  </a:lnTo>
                  <a:lnTo>
                    <a:pt x="1879" y="3683"/>
                  </a:lnTo>
                  <a:lnTo>
                    <a:pt x="2387" y="4013"/>
                  </a:lnTo>
                  <a:lnTo>
                    <a:pt x="2667" y="4114"/>
                  </a:lnTo>
                  <a:lnTo>
                    <a:pt x="3962" y="4432"/>
                  </a:lnTo>
                  <a:lnTo>
                    <a:pt x="4178" y="4508"/>
                  </a:lnTo>
                  <a:lnTo>
                    <a:pt x="4445" y="4673"/>
                  </a:lnTo>
                  <a:lnTo>
                    <a:pt x="4533" y="4813"/>
                  </a:lnTo>
                  <a:lnTo>
                    <a:pt x="4533" y="5257"/>
                  </a:lnTo>
                  <a:lnTo>
                    <a:pt x="4432" y="5448"/>
                  </a:lnTo>
                  <a:lnTo>
                    <a:pt x="4013" y="5689"/>
                  </a:lnTo>
                  <a:lnTo>
                    <a:pt x="3759" y="5740"/>
                  </a:lnTo>
                  <a:lnTo>
                    <a:pt x="3022" y="5740"/>
                  </a:lnTo>
                  <a:lnTo>
                    <a:pt x="2692" y="5626"/>
                  </a:lnTo>
                  <a:lnTo>
                    <a:pt x="2400" y="5257"/>
                  </a:lnTo>
                  <a:lnTo>
                    <a:pt x="2336" y="5067"/>
                  </a:lnTo>
                  <a:lnTo>
                    <a:pt x="2311" y="4813"/>
                  </a:lnTo>
                  <a:lnTo>
                    <a:pt x="1600" y="4813"/>
                  </a:lnTo>
                  <a:lnTo>
                    <a:pt x="1612" y="5257"/>
                  </a:lnTo>
                  <a:lnTo>
                    <a:pt x="1765" y="5626"/>
                  </a:lnTo>
                  <a:lnTo>
                    <a:pt x="2311" y="6235"/>
                  </a:lnTo>
                  <a:lnTo>
                    <a:pt x="2781" y="6375"/>
                  </a:lnTo>
                  <a:lnTo>
                    <a:pt x="4064" y="6375"/>
                  </a:lnTo>
                  <a:lnTo>
                    <a:pt x="4521" y="6235"/>
                  </a:lnTo>
                  <a:lnTo>
                    <a:pt x="5118" y="5664"/>
                  </a:lnTo>
                  <a:lnTo>
                    <a:pt x="5283" y="5321"/>
                  </a:lnTo>
                  <a:lnTo>
                    <a:pt x="5283" y="4508"/>
                  </a:lnTo>
                  <a:close/>
                </a:path>
                <a:path w="92710" h="22859">
                  <a:moveTo>
                    <a:pt x="10325" y="22352"/>
                  </a:moveTo>
                  <a:lnTo>
                    <a:pt x="5588" y="22352"/>
                  </a:lnTo>
                  <a:lnTo>
                    <a:pt x="5588" y="22771"/>
                  </a:lnTo>
                  <a:lnTo>
                    <a:pt x="10325" y="22771"/>
                  </a:lnTo>
                  <a:lnTo>
                    <a:pt x="10325" y="22352"/>
                  </a:lnTo>
                  <a:close/>
                </a:path>
                <a:path w="92710" h="22859">
                  <a:moveTo>
                    <a:pt x="10325" y="6858"/>
                  </a:moveTo>
                  <a:lnTo>
                    <a:pt x="5588" y="6858"/>
                  </a:lnTo>
                  <a:lnTo>
                    <a:pt x="5588" y="7277"/>
                  </a:lnTo>
                  <a:lnTo>
                    <a:pt x="10325" y="7277"/>
                  </a:lnTo>
                  <a:lnTo>
                    <a:pt x="10325" y="6858"/>
                  </a:lnTo>
                  <a:close/>
                </a:path>
                <a:path w="92710" h="22859">
                  <a:moveTo>
                    <a:pt x="12547" y="25"/>
                  </a:moveTo>
                  <a:lnTo>
                    <a:pt x="11734" y="12"/>
                  </a:lnTo>
                  <a:lnTo>
                    <a:pt x="11391" y="139"/>
                  </a:lnTo>
                  <a:lnTo>
                    <a:pt x="11226" y="393"/>
                  </a:lnTo>
                  <a:lnTo>
                    <a:pt x="11125" y="533"/>
                  </a:lnTo>
                  <a:lnTo>
                    <a:pt x="11074" y="762"/>
                  </a:lnTo>
                  <a:lnTo>
                    <a:pt x="11061" y="1079"/>
                  </a:lnTo>
                  <a:lnTo>
                    <a:pt x="11061" y="1778"/>
                  </a:lnTo>
                  <a:lnTo>
                    <a:pt x="10439" y="1778"/>
                  </a:lnTo>
                  <a:lnTo>
                    <a:pt x="10439" y="2362"/>
                  </a:lnTo>
                  <a:lnTo>
                    <a:pt x="11061" y="2362"/>
                  </a:lnTo>
                  <a:lnTo>
                    <a:pt x="11061" y="6210"/>
                  </a:lnTo>
                  <a:lnTo>
                    <a:pt x="11798" y="6210"/>
                  </a:lnTo>
                  <a:lnTo>
                    <a:pt x="11798" y="2362"/>
                  </a:lnTo>
                  <a:lnTo>
                    <a:pt x="12547" y="2362"/>
                  </a:lnTo>
                  <a:lnTo>
                    <a:pt x="12547" y="1778"/>
                  </a:lnTo>
                  <a:lnTo>
                    <a:pt x="11811" y="1778"/>
                  </a:lnTo>
                  <a:lnTo>
                    <a:pt x="11811" y="1295"/>
                  </a:lnTo>
                  <a:lnTo>
                    <a:pt x="11836" y="990"/>
                  </a:lnTo>
                  <a:lnTo>
                    <a:pt x="11925" y="749"/>
                  </a:lnTo>
                  <a:lnTo>
                    <a:pt x="12052" y="698"/>
                  </a:lnTo>
                  <a:lnTo>
                    <a:pt x="12547" y="711"/>
                  </a:lnTo>
                  <a:lnTo>
                    <a:pt x="12547" y="25"/>
                  </a:lnTo>
                  <a:close/>
                </a:path>
                <a:path w="92710" h="22859">
                  <a:moveTo>
                    <a:pt x="14008" y="1778"/>
                  </a:moveTo>
                  <a:lnTo>
                    <a:pt x="13246" y="1778"/>
                  </a:lnTo>
                  <a:lnTo>
                    <a:pt x="13246" y="6210"/>
                  </a:lnTo>
                  <a:lnTo>
                    <a:pt x="14008" y="6210"/>
                  </a:lnTo>
                  <a:lnTo>
                    <a:pt x="14008" y="1778"/>
                  </a:lnTo>
                  <a:close/>
                </a:path>
                <a:path w="92710" h="22859">
                  <a:moveTo>
                    <a:pt x="14008" y="101"/>
                  </a:moveTo>
                  <a:lnTo>
                    <a:pt x="13246" y="101"/>
                  </a:lnTo>
                  <a:lnTo>
                    <a:pt x="13246" y="939"/>
                  </a:lnTo>
                  <a:lnTo>
                    <a:pt x="14008" y="939"/>
                  </a:lnTo>
                  <a:lnTo>
                    <a:pt x="14008" y="101"/>
                  </a:lnTo>
                  <a:close/>
                </a:path>
                <a:path w="92710" h="22859">
                  <a:moveTo>
                    <a:pt x="14490" y="17246"/>
                  </a:moveTo>
                  <a:lnTo>
                    <a:pt x="13677" y="17246"/>
                  </a:lnTo>
                  <a:lnTo>
                    <a:pt x="12433" y="20878"/>
                  </a:lnTo>
                  <a:lnTo>
                    <a:pt x="11239" y="17246"/>
                  </a:lnTo>
                  <a:lnTo>
                    <a:pt x="10375" y="17246"/>
                  </a:lnTo>
                  <a:lnTo>
                    <a:pt x="12014" y="21704"/>
                  </a:lnTo>
                  <a:lnTo>
                    <a:pt x="12814" y="21704"/>
                  </a:lnTo>
                  <a:lnTo>
                    <a:pt x="14490" y="17246"/>
                  </a:lnTo>
                  <a:close/>
                </a:path>
                <a:path w="92710" h="22859">
                  <a:moveTo>
                    <a:pt x="18961" y="4216"/>
                  </a:moveTo>
                  <a:lnTo>
                    <a:pt x="18948" y="3619"/>
                  </a:lnTo>
                  <a:lnTo>
                    <a:pt x="18859" y="3048"/>
                  </a:lnTo>
                  <a:lnTo>
                    <a:pt x="18745" y="2679"/>
                  </a:lnTo>
                  <a:lnTo>
                    <a:pt x="18491" y="2311"/>
                  </a:lnTo>
                  <a:lnTo>
                    <a:pt x="18211" y="2019"/>
                  </a:lnTo>
                  <a:lnTo>
                    <a:pt x="18186" y="3619"/>
                  </a:lnTo>
                  <a:lnTo>
                    <a:pt x="15709" y="3619"/>
                  </a:lnTo>
                  <a:lnTo>
                    <a:pt x="15722" y="3302"/>
                  </a:lnTo>
                  <a:lnTo>
                    <a:pt x="15849" y="2921"/>
                  </a:lnTo>
                  <a:lnTo>
                    <a:pt x="16319" y="2425"/>
                  </a:lnTo>
                  <a:lnTo>
                    <a:pt x="16598" y="2311"/>
                  </a:lnTo>
                  <a:lnTo>
                    <a:pt x="17424" y="2311"/>
                  </a:lnTo>
                  <a:lnTo>
                    <a:pt x="17767" y="2489"/>
                  </a:lnTo>
                  <a:lnTo>
                    <a:pt x="18021" y="2933"/>
                  </a:lnTo>
                  <a:lnTo>
                    <a:pt x="18135" y="3238"/>
                  </a:lnTo>
                  <a:lnTo>
                    <a:pt x="18186" y="3619"/>
                  </a:lnTo>
                  <a:lnTo>
                    <a:pt x="18186" y="2019"/>
                  </a:lnTo>
                  <a:lnTo>
                    <a:pt x="17614" y="1727"/>
                  </a:lnTo>
                  <a:lnTo>
                    <a:pt x="17310" y="1651"/>
                  </a:lnTo>
                  <a:lnTo>
                    <a:pt x="16370" y="1651"/>
                  </a:lnTo>
                  <a:lnTo>
                    <a:pt x="15862" y="1879"/>
                  </a:lnTo>
                  <a:lnTo>
                    <a:pt x="15087" y="2768"/>
                  </a:lnTo>
                  <a:lnTo>
                    <a:pt x="14986" y="3048"/>
                  </a:lnTo>
                  <a:lnTo>
                    <a:pt x="15074" y="5359"/>
                  </a:lnTo>
                  <a:lnTo>
                    <a:pt x="15849" y="6172"/>
                  </a:lnTo>
                  <a:lnTo>
                    <a:pt x="16319" y="6362"/>
                  </a:lnTo>
                  <a:lnTo>
                    <a:pt x="17106" y="6362"/>
                  </a:lnTo>
                  <a:lnTo>
                    <a:pt x="18897" y="4813"/>
                  </a:lnTo>
                  <a:lnTo>
                    <a:pt x="18161" y="4813"/>
                  </a:lnTo>
                  <a:lnTo>
                    <a:pt x="18084" y="5029"/>
                  </a:lnTo>
                  <a:lnTo>
                    <a:pt x="18008" y="5181"/>
                  </a:lnTo>
                  <a:lnTo>
                    <a:pt x="17640" y="5588"/>
                  </a:lnTo>
                  <a:lnTo>
                    <a:pt x="17335" y="5715"/>
                  </a:lnTo>
                  <a:lnTo>
                    <a:pt x="16522" y="5715"/>
                  </a:lnTo>
                  <a:lnTo>
                    <a:pt x="16230" y="5588"/>
                  </a:lnTo>
                  <a:lnTo>
                    <a:pt x="15811" y="5029"/>
                  </a:lnTo>
                  <a:lnTo>
                    <a:pt x="15697" y="4216"/>
                  </a:lnTo>
                  <a:lnTo>
                    <a:pt x="18961" y="4216"/>
                  </a:lnTo>
                  <a:close/>
                </a:path>
                <a:path w="92710" h="22859">
                  <a:moveTo>
                    <a:pt x="19151" y="21170"/>
                  </a:moveTo>
                  <a:lnTo>
                    <a:pt x="18796" y="21196"/>
                  </a:lnTo>
                  <a:lnTo>
                    <a:pt x="18643" y="19431"/>
                  </a:lnTo>
                  <a:lnTo>
                    <a:pt x="18554" y="17767"/>
                  </a:lnTo>
                  <a:lnTo>
                    <a:pt x="18491" y="17627"/>
                  </a:lnTo>
                  <a:lnTo>
                    <a:pt x="17907" y="17284"/>
                  </a:lnTo>
                  <a:lnTo>
                    <a:pt x="17907" y="19431"/>
                  </a:lnTo>
                  <a:lnTo>
                    <a:pt x="17907" y="20497"/>
                  </a:lnTo>
                  <a:lnTo>
                    <a:pt x="17691" y="20828"/>
                  </a:lnTo>
                  <a:lnTo>
                    <a:pt x="17030" y="21145"/>
                  </a:lnTo>
                  <a:lnTo>
                    <a:pt x="16764" y="21209"/>
                  </a:lnTo>
                  <a:lnTo>
                    <a:pt x="16294" y="21209"/>
                  </a:lnTo>
                  <a:lnTo>
                    <a:pt x="16167" y="21170"/>
                  </a:lnTo>
                  <a:lnTo>
                    <a:pt x="15951" y="21031"/>
                  </a:lnTo>
                  <a:lnTo>
                    <a:pt x="15824" y="20015"/>
                  </a:lnTo>
                  <a:lnTo>
                    <a:pt x="16192" y="19812"/>
                  </a:lnTo>
                  <a:lnTo>
                    <a:pt x="16395" y="19761"/>
                  </a:lnTo>
                  <a:lnTo>
                    <a:pt x="17259" y="19646"/>
                  </a:lnTo>
                  <a:lnTo>
                    <a:pt x="17691" y="19532"/>
                  </a:lnTo>
                  <a:lnTo>
                    <a:pt x="17907" y="19431"/>
                  </a:lnTo>
                  <a:lnTo>
                    <a:pt x="17907" y="17284"/>
                  </a:lnTo>
                  <a:lnTo>
                    <a:pt x="17411" y="17132"/>
                  </a:lnTo>
                  <a:lnTo>
                    <a:pt x="16433" y="17132"/>
                  </a:lnTo>
                  <a:lnTo>
                    <a:pt x="15163" y="18605"/>
                  </a:lnTo>
                  <a:lnTo>
                    <a:pt x="15862" y="18605"/>
                  </a:lnTo>
                  <a:lnTo>
                    <a:pt x="15938" y="18199"/>
                  </a:lnTo>
                  <a:lnTo>
                    <a:pt x="16192" y="17868"/>
                  </a:lnTo>
                  <a:lnTo>
                    <a:pt x="16471" y="17767"/>
                  </a:lnTo>
                  <a:lnTo>
                    <a:pt x="17208" y="17767"/>
                  </a:lnTo>
                  <a:lnTo>
                    <a:pt x="17462" y="17830"/>
                  </a:lnTo>
                  <a:lnTo>
                    <a:pt x="17830" y="18059"/>
                  </a:lnTo>
                  <a:lnTo>
                    <a:pt x="17805" y="18897"/>
                  </a:lnTo>
                  <a:lnTo>
                    <a:pt x="15913" y="19202"/>
                  </a:lnTo>
                  <a:lnTo>
                    <a:pt x="15570" y="19342"/>
                  </a:lnTo>
                  <a:lnTo>
                    <a:pt x="15049" y="19812"/>
                  </a:lnTo>
                  <a:lnTo>
                    <a:pt x="15151" y="21310"/>
                  </a:lnTo>
                  <a:lnTo>
                    <a:pt x="15557" y="21704"/>
                  </a:lnTo>
                  <a:lnTo>
                    <a:pt x="15925" y="21856"/>
                  </a:lnTo>
                  <a:lnTo>
                    <a:pt x="16675" y="21856"/>
                  </a:lnTo>
                  <a:lnTo>
                    <a:pt x="16992" y="21780"/>
                  </a:lnTo>
                  <a:lnTo>
                    <a:pt x="17564" y="21475"/>
                  </a:lnTo>
                  <a:lnTo>
                    <a:pt x="17780" y="21310"/>
                  </a:lnTo>
                  <a:lnTo>
                    <a:pt x="17945" y="21107"/>
                  </a:lnTo>
                  <a:lnTo>
                    <a:pt x="18046" y="21475"/>
                  </a:lnTo>
                  <a:lnTo>
                    <a:pt x="18186" y="21704"/>
                  </a:lnTo>
                  <a:lnTo>
                    <a:pt x="18376" y="21793"/>
                  </a:lnTo>
                  <a:lnTo>
                    <a:pt x="18732" y="21793"/>
                  </a:lnTo>
                  <a:lnTo>
                    <a:pt x="19113" y="21729"/>
                  </a:lnTo>
                  <a:lnTo>
                    <a:pt x="19151" y="21196"/>
                  </a:lnTo>
                  <a:close/>
                </a:path>
                <a:path w="92710" h="22859">
                  <a:moveTo>
                    <a:pt x="20650" y="15582"/>
                  </a:moveTo>
                  <a:lnTo>
                    <a:pt x="19900" y="15582"/>
                  </a:lnTo>
                  <a:lnTo>
                    <a:pt x="19900" y="21704"/>
                  </a:lnTo>
                  <a:lnTo>
                    <a:pt x="20650" y="21704"/>
                  </a:lnTo>
                  <a:lnTo>
                    <a:pt x="20650" y="15582"/>
                  </a:lnTo>
                  <a:close/>
                </a:path>
                <a:path w="92710" h="22859">
                  <a:moveTo>
                    <a:pt x="20650" y="101"/>
                  </a:moveTo>
                  <a:lnTo>
                    <a:pt x="19900" y="101"/>
                  </a:lnTo>
                  <a:lnTo>
                    <a:pt x="19900" y="6210"/>
                  </a:lnTo>
                  <a:lnTo>
                    <a:pt x="20650" y="6210"/>
                  </a:lnTo>
                  <a:lnTo>
                    <a:pt x="20650" y="101"/>
                  </a:lnTo>
                  <a:close/>
                </a:path>
                <a:path w="92710" h="22859">
                  <a:moveTo>
                    <a:pt x="25336" y="17246"/>
                  </a:moveTo>
                  <a:lnTo>
                    <a:pt x="24587" y="17246"/>
                  </a:lnTo>
                  <a:lnTo>
                    <a:pt x="24587" y="19875"/>
                  </a:lnTo>
                  <a:lnTo>
                    <a:pt x="24536" y="20205"/>
                  </a:lnTo>
                  <a:lnTo>
                    <a:pt x="24244" y="20929"/>
                  </a:lnTo>
                  <a:lnTo>
                    <a:pt x="23901" y="21158"/>
                  </a:lnTo>
                  <a:lnTo>
                    <a:pt x="23012" y="21158"/>
                  </a:lnTo>
                  <a:lnTo>
                    <a:pt x="22758" y="21031"/>
                  </a:lnTo>
                  <a:lnTo>
                    <a:pt x="22555" y="20612"/>
                  </a:lnTo>
                  <a:lnTo>
                    <a:pt x="22517" y="20434"/>
                  </a:lnTo>
                  <a:lnTo>
                    <a:pt x="22517" y="17246"/>
                  </a:lnTo>
                  <a:lnTo>
                    <a:pt x="21755" y="17246"/>
                  </a:lnTo>
                  <a:lnTo>
                    <a:pt x="21755" y="20650"/>
                  </a:lnTo>
                  <a:lnTo>
                    <a:pt x="21818" y="20955"/>
                  </a:lnTo>
                  <a:lnTo>
                    <a:pt x="22174" y="21615"/>
                  </a:lnTo>
                  <a:lnTo>
                    <a:pt x="22606" y="21818"/>
                  </a:lnTo>
                  <a:lnTo>
                    <a:pt x="23647" y="21818"/>
                  </a:lnTo>
                  <a:lnTo>
                    <a:pt x="23990" y="21704"/>
                  </a:lnTo>
                  <a:lnTo>
                    <a:pt x="24422" y="21348"/>
                  </a:lnTo>
                  <a:lnTo>
                    <a:pt x="24549" y="21209"/>
                  </a:lnTo>
                  <a:lnTo>
                    <a:pt x="24638" y="21043"/>
                  </a:lnTo>
                  <a:lnTo>
                    <a:pt x="24638" y="21704"/>
                  </a:lnTo>
                  <a:lnTo>
                    <a:pt x="25336" y="21704"/>
                  </a:lnTo>
                  <a:lnTo>
                    <a:pt x="25336" y="17246"/>
                  </a:lnTo>
                  <a:close/>
                </a:path>
                <a:path w="92710" h="22859">
                  <a:moveTo>
                    <a:pt x="25400" y="76"/>
                  </a:moveTo>
                  <a:lnTo>
                    <a:pt x="24688" y="76"/>
                  </a:lnTo>
                  <a:lnTo>
                    <a:pt x="24688" y="2324"/>
                  </a:lnTo>
                  <a:lnTo>
                    <a:pt x="24599" y="2997"/>
                  </a:lnTo>
                  <a:lnTo>
                    <a:pt x="24599" y="4965"/>
                  </a:lnTo>
                  <a:lnTo>
                    <a:pt x="24155" y="5549"/>
                  </a:lnTo>
                  <a:lnTo>
                    <a:pt x="23863" y="5715"/>
                  </a:lnTo>
                  <a:lnTo>
                    <a:pt x="23075" y="5715"/>
                  </a:lnTo>
                  <a:lnTo>
                    <a:pt x="22758" y="5549"/>
                  </a:lnTo>
                  <a:lnTo>
                    <a:pt x="22377" y="4965"/>
                  </a:lnTo>
                  <a:lnTo>
                    <a:pt x="22364" y="3048"/>
                  </a:lnTo>
                  <a:lnTo>
                    <a:pt x="22834" y="2476"/>
                  </a:lnTo>
                  <a:lnTo>
                    <a:pt x="23139" y="2324"/>
                  </a:lnTo>
                  <a:lnTo>
                    <a:pt x="23850" y="2324"/>
                  </a:lnTo>
                  <a:lnTo>
                    <a:pt x="24130" y="2463"/>
                  </a:lnTo>
                  <a:lnTo>
                    <a:pt x="24599" y="2997"/>
                  </a:lnTo>
                  <a:lnTo>
                    <a:pt x="24599" y="2235"/>
                  </a:lnTo>
                  <a:lnTo>
                    <a:pt x="24371" y="1968"/>
                  </a:lnTo>
                  <a:lnTo>
                    <a:pt x="23990" y="1739"/>
                  </a:lnTo>
                  <a:lnTo>
                    <a:pt x="23710" y="1676"/>
                  </a:lnTo>
                  <a:lnTo>
                    <a:pt x="22758" y="1676"/>
                  </a:lnTo>
                  <a:lnTo>
                    <a:pt x="22326" y="1892"/>
                  </a:lnTo>
                  <a:lnTo>
                    <a:pt x="21615" y="2857"/>
                  </a:lnTo>
                  <a:lnTo>
                    <a:pt x="21564" y="3048"/>
                  </a:lnTo>
                  <a:lnTo>
                    <a:pt x="21640" y="5321"/>
                  </a:lnTo>
                  <a:lnTo>
                    <a:pt x="22364" y="6159"/>
                  </a:lnTo>
                  <a:lnTo>
                    <a:pt x="22783" y="6362"/>
                  </a:lnTo>
                  <a:lnTo>
                    <a:pt x="23596" y="6362"/>
                  </a:lnTo>
                  <a:lnTo>
                    <a:pt x="24726" y="5588"/>
                  </a:lnTo>
                  <a:lnTo>
                    <a:pt x="24726" y="6210"/>
                  </a:lnTo>
                  <a:lnTo>
                    <a:pt x="25400" y="6210"/>
                  </a:lnTo>
                  <a:lnTo>
                    <a:pt x="25400" y="5588"/>
                  </a:lnTo>
                  <a:lnTo>
                    <a:pt x="25400" y="76"/>
                  </a:lnTo>
                  <a:close/>
                </a:path>
                <a:path w="92710" h="22859">
                  <a:moveTo>
                    <a:pt x="30327" y="19113"/>
                  </a:moveTo>
                  <a:lnTo>
                    <a:pt x="29552" y="17500"/>
                  </a:lnTo>
                  <a:lnTo>
                    <a:pt x="29552" y="19113"/>
                  </a:lnTo>
                  <a:lnTo>
                    <a:pt x="27076" y="19113"/>
                  </a:lnTo>
                  <a:lnTo>
                    <a:pt x="27089" y="18796"/>
                  </a:lnTo>
                  <a:lnTo>
                    <a:pt x="27216" y="18415"/>
                  </a:lnTo>
                  <a:lnTo>
                    <a:pt x="27686" y="17919"/>
                  </a:lnTo>
                  <a:lnTo>
                    <a:pt x="27978" y="17792"/>
                  </a:lnTo>
                  <a:lnTo>
                    <a:pt x="28803" y="17792"/>
                  </a:lnTo>
                  <a:lnTo>
                    <a:pt x="29146" y="17983"/>
                  </a:lnTo>
                  <a:lnTo>
                    <a:pt x="29400" y="18427"/>
                  </a:lnTo>
                  <a:lnTo>
                    <a:pt x="29514" y="18732"/>
                  </a:lnTo>
                  <a:lnTo>
                    <a:pt x="29552" y="19113"/>
                  </a:lnTo>
                  <a:lnTo>
                    <a:pt x="29552" y="17500"/>
                  </a:lnTo>
                  <a:lnTo>
                    <a:pt x="28994" y="17221"/>
                  </a:lnTo>
                  <a:lnTo>
                    <a:pt x="28689" y="17145"/>
                  </a:lnTo>
                  <a:lnTo>
                    <a:pt x="27736" y="17145"/>
                  </a:lnTo>
                  <a:lnTo>
                    <a:pt x="27228" y="17360"/>
                  </a:lnTo>
                  <a:lnTo>
                    <a:pt x="26454" y="18262"/>
                  </a:lnTo>
                  <a:lnTo>
                    <a:pt x="26365" y="18529"/>
                  </a:lnTo>
                  <a:lnTo>
                    <a:pt x="26454" y="20853"/>
                  </a:lnTo>
                  <a:lnTo>
                    <a:pt x="27228" y="21653"/>
                  </a:lnTo>
                  <a:lnTo>
                    <a:pt x="27698" y="21856"/>
                  </a:lnTo>
                  <a:lnTo>
                    <a:pt x="28473" y="21856"/>
                  </a:lnTo>
                  <a:lnTo>
                    <a:pt x="30264" y="20307"/>
                  </a:lnTo>
                  <a:lnTo>
                    <a:pt x="29527" y="20307"/>
                  </a:lnTo>
                  <a:lnTo>
                    <a:pt x="29464" y="20523"/>
                  </a:lnTo>
                  <a:lnTo>
                    <a:pt x="29387" y="20675"/>
                  </a:lnTo>
                  <a:lnTo>
                    <a:pt x="29019" y="21082"/>
                  </a:lnTo>
                  <a:lnTo>
                    <a:pt x="28702" y="21209"/>
                  </a:lnTo>
                  <a:lnTo>
                    <a:pt x="27889" y="21209"/>
                  </a:lnTo>
                  <a:lnTo>
                    <a:pt x="27609" y="21082"/>
                  </a:lnTo>
                  <a:lnTo>
                    <a:pt x="27178" y="20523"/>
                  </a:lnTo>
                  <a:lnTo>
                    <a:pt x="27063" y="19710"/>
                  </a:lnTo>
                  <a:lnTo>
                    <a:pt x="30327" y="19710"/>
                  </a:lnTo>
                  <a:lnTo>
                    <a:pt x="30327" y="19113"/>
                  </a:lnTo>
                  <a:close/>
                </a:path>
                <a:path w="92710" h="22859">
                  <a:moveTo>
                    <a:pt x="33883" y="101"/>
                  </a:moveTo>
                  <a:lnTo>
                    <a:pt x="32956" y="101"/>
                  </a:lnTo>
                  <a:lnTo>
                    <a:pt x="31216" y="5295"/>
                  </a:lnTo>
                  <a:lnTo>
                    <a:pt x="29464" y="101"/>
                  </a:lnTo>
                  <a:lnTo>
                    <a:pt x="28549" y="101"/>
                  </a:lnTo>
                  <a:lnTo>
                    <a:pt x="30772" y="6210"/>
                  </a:lnTo>
                  <a:lnTo>
                    <a:pt x="31648" y="6210"/>
                  </a:lnTo>
                  <a:lnTo>
                    <a:pt x="33883" y="101"/>
                  </a:lnTo>
                  <a:close/>
                </a:path>
                <a:path w="92710" h="22859">
                  <a:moveTo>
                    <a:pt x="38620" y="15582"/>
                  </a:moveTo>
                  <a:lnTo>
                    <a:pt x="37693" y="15582"/>
                  </a:lnTo>
                  <a:lnTo>
                    <a:pt x="35953" y="20789"/>
                  </a:lnTo>
                  <a:lnTo>
                    <a:pt x="34201" y="15582"/>
                  </a:lnTo>
                  <a:lnTo>
                    <a:pt x="33286" y="15582"/>
                  </a:lnTo>
                  <a:lnTo>
                    <a:pt x="35509" y="21704"/>
                  </a:lnTo>
                  <a:lnTo>
                    <a:pt x="36385" y="21704"/>
                  </a:lnTo>
                  <a:lnTo>
                    <a:pt x="38620" y="15582"/>
                  </a:lnTo>
                  <a:close/>
                </a:path>
                <a:path w="92710" h="22859">
                  <a:moveTo>
                    <a:pt x="39598" y="6210"/>
                  </a:moveTo>
                  <a:lnTo>
                    <a:pt x="38925" y="4381"/>
                  </a:lnTo>
                  <a:lnTo>
                    <a:pt x="38684" y="3708"/>
                  </a:lnTo>
                  <a:lnTo>
                    <a:pt x="37795" y="1257"/>
                  </a:lnTo>
                  <a:lnTo>
                    <a:pt x="37795" y="3708"/>
                  </a:lnTo>
                  <a:lnTo>
                    <a:pt x="35890" y="3708"/>
                  </a:lnTo>
                  <a:lnTo>
                    <a:pt x="36880" y="1003"/>
                  </a:lnTo>
                  <a:lnTo>
                    <a:pt x="37795" y="3708"/>
                  </a:lnTo>
                  <a:lnTo>
                    <a:pt x="37795" y="1257"/>
                  </a:lnTo>
                  <a:lnTo>
                    <a:pt x="37706" y="1003"/>
                  </a:lnTo>
                  <a:lnTo>
                    <a:pt x="37376" y="101"/>
                  </a:lnTo>
                  <a:lnTo>
                    <a:pt x="36436" y="101"/>
                  </a:lnTo>
                  <a:lnTo>
                    <a:pt x="34137" y="6210"/>
                  </a:lnTo>
                  <a:lnTo>
                    <a:pt x="34988" y="6210"/>
                  </a:lnTo>
                  <a:lnTo>
                    <a:pt x="35648" y="4381"/>
                  </a:lnTo>
                  <a:lnTo>
                    <a:pt x="38061" y="4381"/>
                  </a:lnTo>
                  <a:lnTo>
                    <a:pt x="38684" y="6210"/>
                  </a:lnTo>
                  <a:lnTo>
                    <a:pt x="39598" y="6210"/>
                  </a:lnTo>
                  <a:close/>
                </a:path>
                <a:path w="92710" h="22859">
                  <a:moveTo>
                    <a:pt x="44335" y="21704"/>
                  </a:moveTo>
                  <a:lnTo>
                    <a:pt x="43675" y="19875"/>
                  </a:lnTo>
                  <a:lnTo>
                    <a:pt x="43421" y="19202"/>
                  </a:lnTo>
                  <a:lnTo>
                    <a:pt x="42545" y="16789"/>
                  </a:lnTo>
                  <a:lnTo>
                    <a:pt x="42545" y="19202"/>
                  </a:lnTo>
                  <a:lnTo>
                    <a:pt x="40627" y="19202"/>
                  </a:lnTo>
                  <a:lnTo>
                    <a:pt x="41617" y="16497"/>
                  </a:lnTo>
                  <a:lnTo>
                    <a:pt x="42545" y="19202"/>
                  </a:lnTo>
                  <a:lnTo>
                    <a:pt x="42545" y="16789"/>
                  </a:lnTo>
                  <a:lnTo>
                    <a:pt x="42443" y="16497"/>
                  </a:lnTo>
                  <a:lnTo>
                    <a:pt x="42113" y="15582"/>
                  </a:lnTo>
                  <a:lnTo>
                    <a:pt x="41173" y="15582"/>
                  </a:lnTo>
                  <a:lnTo>
                    <a:pt x="38874" y="21704"/>
                  </a:lnTo>
                  <a:lnTo>
                    <a:pt x="39725" y="21704"/>
                  </a:lnTo>
                  <a:lnTo>
                    <a:pt x="40386" y="19875"/>
                  </a:lnTo>
                  <a:lnTo>
                    <a:pt x="42811" y="19875"/>
                  </a:lnTo>
                  <a:lnTo>
                    <a:pt x="43421" y="21704"/>
                  </a:lnTo>
                  <a:lnTo>
                    <a:pt x="44335" y="21704"/>
                  </a:lnTo>
                  <a:close/>
                </a:path>
                <a:path w="92710" h="22859">
                  <a:moveTo>
                    <a:pt x="45529" y="6070"/>
                  </a:moveTo>
                  <a:lnTo>
                    <a:pt x="45389" y="6019"/>
                  </a:lnTo>
                  <a:lnTo>
                    <a:pt x="45212" y="5410"/>
                  </a:lnTo>
                  <a:lnTo>
                    <a:pt x="45085" y="3746"/>
                  </a:lnTo>
                  <a:lnTo>
                    <a:pt x="44970" y="3581"/>
                  </a:lnTo>
                  <a:lnTo>
                    <a:pt x="44856" y="3429"/>
                  </a:lnTo>
                  <a:lnTo>
                    <a:pt x="44665" y="3302"/>
                  </a:lnTo>
                  <a:lnTo>
                    <a:pt x="44424" y="3200"/>
                  </a:lnTo>
                  <a:lnTo>
                    <a:pt x="44704" y="3060"/>
                  </a:lnTo>
                  <a:lnTo>
                    <a:pt x="44894" y="2895"/>
                  </a:lnTo>
                  <a:lnTo>
                    <a:pt x="45148" y="2514"/>
                  </a:lnTo>
                  <a:lnTo>
                    <a:pt x="45173" y="850"/>
                  </a:lnTo>
                  <a:lnTo>
                    <a:pt x="45008" y="558"/>
                  </a:lnTo>
                  <a:lnTo>
                    <a:pt x="44450" y="317"/>
                  </a:lnTo>
                  <a:lnTo>
                    <a:pt x="44450" y="1384"/>
                  </a:lnTo>
                  <a:lnTo>
                    <a:pt x="44335" y="2514"/>
                  </a:lnTo>
                  <a:lnTo>
                    <a:pt x="43878" y="2819"/>
                  </a:lnTo>
                  <a:lnTo>
                    <a:pt x="43586" y="2895"/>
                  </a:lnTo>
                  <a:lnTo>
                    <a:pt x="41275" y="2895"/>
                  </a:lnTo>
                  <a:lnTo>
                    <a:pt x="41275" y="800"/>
                  </a:lnTo>
                  <a:lnTo>
                    <a:pt x="43586" y="800"/>
                  </a:lnTo>
                  <a:lnTo>
                    <a:pt x="43815" y="850"/>
                  </a:lnTo>
                  <a:lnTo>
                    <a:pt x="44297" y="1092"/>
                  </a:lnTo>
                  <a:lnTo>
                    <a:pt x="44450" y="1384"/>
                  </a:lnTo>
                  <a:lnTo>
                    <a:pt x="44450" y="317"/>
                  </a:lnTo>
                  <a:lnTo>
                    <a:pt x="44132" y="165"/>
                  </a:lnTo>
                  <a:lnTo>
                    <a:pt x="43751" y="101"/>
                  </a:lnTo>
                  <a:lnTo>
                    <a:pt x="40449" y="101"/>
                  </a:lnTo>
                  <a:lnTo>
                    <a:pt x="40449" y="6210"/>
                  </a:lnTo>
                  <a:lnTo>
                    <a:pt x="41275" y="6210"/>
                  </a:lnTo>
                  <a:lnTo>
                    <a:pt x="41275" y="3581"/>
                  </a:lnTo>
                  <a:lnTo>
                    <a:pt x="43497" y="3581"/>
                  </a:lnTo>
                  <a:lnTo>
                    <a:pt x="43751" y="3619"/>
                  </a:lnTo>
                  <a:lnTo>
                    <a:pt x="44183" y="3835"/>
                  </a:lnTo>
                  <a:lnTo>
                    <a:pt x="44284" y="4000"/>
                  </a:lnTo>
                  <a:lnTo>
                    <a:pt x="44399" y="5410"/>
                  </a:lnTo>
                  <a:lnTo>
                    <a:pt x="44513" y="6210"/>
                  </a:lnTo>
                  <a:lnTo>
                    <a:pt x="45529" y="6210"/>
                  </a:lnTo>
                  <a:lnTo>
                    <a:pt x="45529" y="6070"/>
                  </a:lnTo>
                  <a:close/>
                </a:path>
                <a:path w="92710" h="22859">
                  <a:moveTo>
                    <a:pt x="51079" y="3644"/>
                  </a:moveTo>
                  <a:lnTo>
                    <a:pt x="50812" y="3352"/>
                  </a:lnTo>
                  <a:lnTo>
                    <a:pt x="50634" y="3175"/>
                  </a:lnTo>
                  <a:lnTo>
                    <a:pt x="50393" y="3035"/>
                  </a:lnTo>
                  <a:lnTo>
                    <a:pt x="50368" y="3949"/>
                  </a:lnTo>
                  <a:lnTo>
                    <a:pt x="50304" y="4876"/>
                  </a:lnTo>
                  <a:lnTo>
                    <a:pt x="49949" y="5359"/>
                  </a:lnTo>
                  <a:lnTo>
                    <a:pt x="49580" y="5499"/>
                  </a:lnTo>
                  <a:lnTo>
                    <a:pt x="47294" y="5499"/>
                  </a:lnTo>
                  <a:lnTo>
                    <a:pt x="47294" y="3352"/>
                  </a:lnTo>
                  <a:lnTo>
                    <a:pt x="49288" y="3352"/>
                  </a:lnTo>
                  <a:lnTo>
                    <a:pt x="49568" y="3390"/>
                  </a:lnTo>
                  <a:lnTo>
                    <a:pt x="50177" y="3644"/>
                  </a:lnTo>
                  <a:lnTo>
                    <a:pt x="50368" y="3949"/>
                  </a:lnTo>
                  <a:lnTo>
                    <a:pt x="50368" y="3035"/>
                  </a:lnTo>
                  <a:lnTo>
                    <a:pt x="50076" y="2921"/>
                  </a:lnTo>
                  <a:lnTo>
                    <a:pt x="50292" y="2806"/>
                  </a:lnTo>
                  <a:lnTo>
                    <a:pt x="50469" y="2679"/>
                  </a:lnTo>
                  <a:lnTo>
                    <a:pt x="50736" y="2374"/>
                  </a:lnTo>
                  <a:lnTo>
                    <a:pt x="50812" y="990"/>
                  </a:lnTo>
                  <a:lnTo>
                    <a:pt x="50673" y="787"/>
                  </a:lnTo>
                  <a:lnTo>
                    <a:pt x="50330" y="304"/>
                  </a:lnTo>
                  <a:lnTo>
                    <a:pt x="50050" y="203"/>
                  </a:lnTo>
                  <a:lnTo>
                    <a:pt x="50050" y="1282"/>
                  </a:lnTo>
                  <a:lnTo>
                    <a:pt x="49961" y="2311"/>
                  </a:lnTo>
                  <a:lnTo>
                    <a:pt x="49415" y="2628"/>
                  </a:lnTo>
                  <a:lnTo>
                    <a:pt x="49149" y="2679"/>
                  </a:lnTo>
                  <a:lnTo>
                    <a:pt x="47294" y="2679"/>
                  </a:lnTo>
                  <a:lnTo>
                    <a:pt x="47294" y="787"/>
                  </a:lnTo>
                  <a:lnTo>
                    <a:pt x="49136" y="787"/>
                  </a:lnTo>
                  <a:lnTo>
                    <a:pt x="49403" y="825"/>
                  </a:lnTo>
                  <a:lnTo>
                    <a:pt x="49911" y="1041"/>
                  </a:lnTo>
                  <a:lnTo>
                    <a:pt x="50050" y="1282"/>
                  </a:lnTo>
                  <a:lnTo>
                    <a:pt x="50050" y="203"/>
                  </a:lnTo>
                  <a:lnTo>
                    <a:pt x="49822" y="101"/>
                  </a:lnTo>
                  <a:lnTo>
                    <a:pt x="46482" y="101"/>
                  </a:lnTo>
                  <a:lnTo>
                    <a:pt x="46482" y="6210"/>
                  </a:lnTo>
                  <a:lnTo>
                    <a:pt x="49872" y="6210"/>
                  </a:lnTo>
                  <a:lnTo>
                    <a:pt x="50457" y="5969"/>
                  </a:lnTo>
                  <a:lnTo>
                    <a:pt x="50825" y="5499"/>
                  </a:lnTo>
                  <a:lnTo>
                    <a:pt x="51079" y="5168"/>
                  </a:lnTo>
                  <a:lnTo>
                    <a:pt x="51079" y="3644"/>
                  </a:lnTo>
                  <a:close/>
                </a:path>
                <a:path w="92710" h="22859">
                  <a:moveTo>
                    <a:pt x="53213" y="101"/>
                  </a:moveTo>
                  <a:lnTo>
                    <a:pt x="52374" y="101"/>
                  </a:lnTo>
                  <a:lnTo>
                    <a:pt x="52374" y="6210"/>
                  </a:lnTo>
                  <a:lnTo>
                    <a:pt x="53213" y="6210"/>
                  </a:lnTo>
                  <a:lnTo>
                    <a:pt x="53213" y="101"/>
                  </a:lnTo>
                  <a:close/>
                </a:path>
                <a:path w="92710" h="22859">
                  <a:moveTo>
                    <a:pt x="59410" y="101"/>
                  </a:moveTo>
                  <a:lnTo>
                    <a:pt x="58623" y="101"/>
                  </a:lnTo>
                  <a:lnTo>
                    <a:pt x="58623" y="5054"/>
                  </a:lnTo>
                  <a:lnTo>
                    <a:pt x="55537" y="101"/>
                  </a:lnTo>
                  <a:lnTo>
                    <a:pt x="54559" y="101"/>
                  </a:lnTo>
                  <a:lnTo>
                    <a:pt x="54559" y="6210"/>
                  </a:lnTo>
                  <a:lnTo>
                    <a:pt x="55346" y="6210"/>
                  </a:lnTo>
                  <a:lnTo>
                    <a:pt x="55346" y="1257"/>
                  </a:lnTo>
                  <a:lnTo>
                    <a:pt x="58483" y="6210"/>
                  </a:lnTo>
                  <a:lnTo>
                    <a:pt x="59410" y="6210"/>
                  </a:lnTo>
                  <a:lnTo>
                    <a:pt x="59410" y="101"/>
                  </a:lnTo>
                  <a:close/>
                </a:path>
                <a:path w="92710" h="22859">
                  <a:moveTo>
                    <a:pt x="65646" y="6210"/>
                  </a:moveTo>
                  <a:lnTo>
                    <a:pt x="64973" y="4381"/>
                  </a:lnTo>
                  <a:lnTo>
                    <a:pt x="64731" y="3708"/>
                  </a:lnTo>
                  <a:lnTo>
                    <a:pt x="63842" y="1257"/>
                  </a:lnTo>
                  <a:lnTo>
                    <a:pt x="63842" y="3708"/>
                  </a:lnTo>
                  <a:lnTo>
                    <a:pt x="61937" y="3708"/>
                  </a:lnTo>
                  <a:lnTo>
                    <a:pt x="62928" y="1003"/>
                  </a:lnTo>
                  <a:lnTo>
                    <a:pt x="63842" y="3708"/>
                  </a:lnTo>
                  <a:lnTo>
                    <a:pt x="63842" y="1257"/>
                  </a:lnTo>
                  <a:lnTo>
                    <a:pt x="63754" y="1003"/>
                  </a:lnTo>
                  <a:lnTo>
                    <a:pt x="63423" y="101"/>
                  </a:lnTo>
                  <a:lnTo>
                    <a:pt x="62484" y="101"/>
                  </a:lnTo>
                  <a:lnTo>
                    <a:pt x="60185" y="6210"/>
                  </a:lnTo>
                  <a:lnTo>
                    <a:pt x="61036" y="6210"/>
                  </a:lnTo>
                  <a:lnTo>
                    <a:pt x="61696" y="4381"/>
                  </a:lnTo>
                  <a:lnTo>
                    <a:pt x="64109" y="4381"/>
                  </a:lnTo>
                  <a:lnTo>
                    <a:pt x="64731" y="6210"/>
                  </a:lnTo>
                  <a:lnTo>
                    <a:pt x="65646" y="6210"/>
                  </a:lnTo>
                  <a:close/>
                </a:path>
                <a:path w="92710" h="22859">
                  <a:moveTo>
                    <a:pt x="71577" y="6070"/>
                  </a:moveTo>
                  <a:lnTo>
                    <a:pt x="71450" y="6019"/>
                  </a:lnTo>
                  <a:lnTo>
                    <a:pt x="71259" y="5410"/>
                  </a:lnTo>
                  <a:lnTo>
                    <a:pt x="71145" y="3746"/>
                  </a:lnTo>
                  <a:lnTo>
                    <a:pt x="71018" y="3581"/>
                  </a:lnTo>
                  <a:lnTo>
                    <a:pt x="70904" y="3429"/>
                  </a:lnTo>
                  <a:lnTo>
                    <a:pt x="70713" y="3302"/>
                  </a:lnTo>
                  <a:lnTo>
                    <a:pt x="70472" y="3200"/>
                  </a:lnTo>
                  <a:lnTo>
                    <a:pt x="70751" y="3060"/>
                  </a:lnTo>
                  <a:lnTo>
                    <a:pt x="70942" y="2895"/>
                  </a:lnTo>
                  <a:lnTo>
                    <a:pt x="71196" y="2514"/>
                  </a:lnTo>
                  <a:lnTo>
                    <a:pt x="71221" y="850"/>
                  </a:lnTo>
                  <a:lnTo>
                    <a:pt x="71056" y="558"/>
                  </a:lnTo>
                  <a:lnTo>
                    <a:pt x="70497" y="317"/>
                  </a:lnTo>
                  <a:lnTo>
                    <a:pt x="70497" y="1384"/>
                  </a:lnTo>
                  <a:lnTo>
                    <a:pt x="70383" y="2514"/>
                  </a:lnTo>
                  <a:lnTo>
                    <a:pt x="69938" y="2819"/>
                  </a:lnTo>
                  <a:lnTo>
                    <a:pt x="69634" y="2895"/>
                  </a:lnTo>
                  <a:lnTo>
                    <a:pt x="67322" y="2895"/>
                  </a:lnTo>
                  <a:lnTo>
                    <a:pt x="67322" y="800"/>
                  </a:lnTo>
                  <a:lnTo>
                    <a:pt x="69634" y="800"/>
                  </a:lnTo>
                  <a:lnTo>
                    <a:pt x="69862" y="850"/>
                  </a:lnTo>
                  <a:lnTo>
                    <a:pt x="70345" y="1092"/>
                  </a:lnTo>
                  <a:lnTo>
                    <a:pt x="70497" y="1384"/>
                  </a:lnTo>
                  <a:lnTo>
                    <a:pt x="70497" y="317"/>
                  </a:lnTo>
                  <a:lnTo>
                    <a:pt x="70180" y="165"/>
                  </a:lnTo>
                  <a:lnTo>
                    <a:pt x="69799" y="101"/>
                  </a:lnTo>
                  <a:lnTo>
                    <a:pt x="66497" y="101"/>
                  </a:lnTo>
                  <a:lnTo>
                    <a:pt x="66497" y="6210"/>
                  </a:lnTo>
                  <a:lnTo>
                    <a:pt x="67322" y="6210"/>
                  </a:lnTo>
                  <a:lnTo>
                    <a:pt x="67322" y="3581"/>
                  </a:lnTo>
                  <a:lnTo>
                    <a:pt x="69545" y="3581"/>
                  </a:lnTo>
                  <a:lnTo>
                    <a:pt x="69799" y="3619"/>
                  </a:lnTo>
                  <a:lnTo>
                    <a:pt x="70231" y="3835"/>
                  </a:lnTo>
                  <a:lnTo>
                    <a:pt x="70332" y="4000"/>
                  </a:lnTo>
                  <a:lnTo>
                    <a:pt x="70446" y="5410"/>
                  </a:lnTo>
                  <a:lnTo>
                    <a:pt x="70561" y="6210"/>
                  </a:lnTo>
                  <a:lnTo>
                    <a:pt x="71577" y="6210"/>
                  </a:lnTo>
                  <a:lnTo>
                    <a:pt x="71577" y="6070"/>
                  </a:lnTo>
                  <a:close/>
                </a:path>
                <a:path w="92710" h="22859">
                  <a:moveTo>
                    <a:pt x="77520" y="101"/>
                  </a:moveTo>
                  <a:lnTo>
                    <a:pt x="76555" y="101"/>
                  </a:lnTo>
                  <a:lnTo>
                    <a:pt x="74803" y="3035"/>
                  </a:lnTo>
                  <a:lnTo>
                    <a:pt x="73050" y="101"/>
                  </a:lnTo>
                  <a:lnTo>
                    <a:pt x="72085" y="101"/>
                  </a:lnTo>
                  <a:lnTo>
                    <a:pt x="74383" y="3746"/>
                  </a:lnTo>
                  <a:lnTo>
                    <a:pt x="74383" y="6210"/>
                  </a:lnTo>
                  <a:lnTo>
                    <a:pt x="75222" y="6210"/>
                  </a:lnTo>
                  <a:lnTo>
                    <a:pt x="75222" y="3746"/>
                  </a:lnTo>
                  <a:lnTo>
                    <a:pt x="77520" y="101"/>
                  </a:lnTo>
                  <a:close/>
                </a:path>
                <a:path w="92710" h="22859">
                  <a:moveTo>
                    <a:pt x="80124" y="7950"/>
                  </a:moveTo>
                  <a:lnTo>
                    <a:pt x="79717" y="7175"/>
                  </a:lnTo>
                  <a:lnTo>
                    <a:pt x="79438" y="6591"/>
                  </a:lnTo>
                  <a:lnTo>
                    <a:pt x="79082" y="5511"/>
                  </a:lnTo>
                  <a:lnTo>
                    <a:pt x="78968" y="4775"/>
                  </a:lnTo>
                  <a:lnTo>
                    <a:pt x="78968" y="3175"/>
                  </a:lnTo>
                  <a:lnTo>
                    <a:pt x="79057" y="2476"/>
                  </a:lnTo>
                  <a:lnTo>
                    <a:pt x="79387" y="1460"/>
                  </a:lnTo>
                  <a:lnTo>
                    <a:pt x="79679" y="838"/>
                  </a:lnTo>
                  <a:lnTo>
                    <a:pt x="80111" y="0"/>
                  </a:lnTo>
                  <a:lnTo>
                    <a:pt x="79590" y="0"/>
                  </a:lnTo>
                  <a:lnTo>
                    <a:pt x="79070" y="800"/>
                  </a:lnTo>
                  <a:lnTo>
                    <a:pt x="78727" y="1422"/>
                  </a:lnTo>
                  <a:lnTo>
                    <a:pt x="78308" y="2463"/>
                  </a:lnTo>
                  <a:lnTo>
                    <a:pt x="78181" y="3200"/>
                  </a:lnTo>
                  <a:lnTo>
                    <a:pt x="78193" y="4470"/>
                  </a:lnTo>
                  <a:lnTo>
                    <a:pt x="78867" y="6731"/>
                  </a:lnTo>
                  <a:lnTo>
                    <a:pt x="79616" y="7950"/>
                  </a:lnTo>
                  <a:lnTo>
                    <a:pt x="80124" y="7950"/>
                  </a:lnTo>
                  <a:close/>
                </a:path>
                <a:path w="92710" h="22859">
                  <a:moveTo>
                    <a:pt x="84797" y="4089"/>
                  </a:moveTo>
                  <a:lnTo>
                    <a:pt x="84709" y="3784"/>
                  </a:lnTo>
                  <a:lnTo>
                    <a:pt x="84353" y="3302"/>
                  </a:lnTo>
                  <a:lnTo>
                    <a:pt x="84112" y="3136"/>
                  </a:lnTo>
                  <a:lnTo>
                    <a:pt x="83794" y="3048"/>
                  </a:lnTo>
                  <a:lnTo>
                    <a:pt x="83997" y="2959"/>
                  </a:lnTo>
                  <a:lnTo>
                    <a:pt x="84150" y="2857"/>
                  </a:lnTo>
                  <a:lnTo>
                    <a:pt x="84467" y="2489"/>
                  </a:lnTo>
                  <a:lnTo>
                    <a:pt x="84569" y="2184"/>
                  </a:lnTo>
                  <a:lnTo>
                    <a:pt x="84569" y="1308"/>
                  </a:lnTo>
                  <a:lnTo>
                    <a:pt x="84404" y="914"/>
                  </a:lnTo>
                  <a:lnTo>
                    <a:pt x="83731" y="368"/>
                  </a:lnTo>
                  <a:lnTo>
                    <a:pt x="83261" y="241"/>
                  </a:lnTo>
                  <a:lnTo>
                    <a:pt x="81889" y="241"/>
                  </a:lnTo>
                  <a:lnTo>
                    <a:pt x="81356" y="520"/>
                  </a:lnTo>
                  <a:lnTo>
                    <a:pt x="80873" y="1384"/>
                  </a:lnTo>
                  <a:lnTo>
                    <a:pt x="80784" y="1765"/>
                  </a:lnTo>
                  <a:lnTo>
                    <a:pt x="80784" y="2209"/>
                  </a:lnTo>
                  <a:lnTo>
                    <a:pt x="81521" y="2209"/>
                  </a:lnTo>
                  <a:lnTo>
                    <a:pt x="81534" y="1866"/>
                  </a:lnTo>
                  <a:lnTo>
                    <a:pt x="81597" y="1612"/>
                  </a:lnTo>
                  <a:lnTo>
                    <a:pt x="81889" y="1092"/>
                  </a:lnTo>
                  <a:lnTo>
                    <a:pt x="82232" y="927"/>
                  </a:lnTo>
                  <a:lnTo>
                    <a:pt x="83019" y="927"/>
                  </a:lnTo>
                  <a:lnTo>
                    <a:pt x="83261" y="1003"/>
                  </a:lnTo>
                  <a:lnTo>
                    <a:pt x="83680" y="1320"/>
                  </a:lnTo>
                  <a:lnTo>
                    <a:pt x="83794" y="1549"/>
                  </a:lnTo>
                  <a:lnTo>
                    <a:pt x="83794" y="2247"/>
                  </a:lnTo>
                  <a:lnTo>
                    <a:pt x="83629" y="2527"/>
                  </a:lnTo>
                  <a:lnTo>
                    <a:pt x="83134" y="2768"/>
                  </a:lnTo>
                  <a:lnTo>
                    <a:pt x="82905" y="2819"/>
                  </a:lnTo>
                  <a:lnTo>
                    <a:pt x="82626" y="2819"/>
                  </a:lnTo>
                  <a:lnTo>
                    <a:pt x="82257" y="2794"/>
                  </a:lnTo>
                  <a:lnTo>
                    <a:pt x="82257" y="3454"/>
                  </a:lnTo>
                  <a:lnTo>
                    <a:pt x="83007" y="3454"/>
                  </a:lnTo>
                  <a:lnTo>
                    <a:pt x="83362" y="3530"/>
                  </a:lnTo>
                  <a:lnTo>
                    <a:pt x="83870" y="3860"/>
                  </a:lnTo>
                  <a:lnTo>
                    <a:pt x="83985" y="4152"/>
                  </a:lnTo>
                  <a:lnTo>
                    <a:pt x="83985" y="4889"/>
                  </a:lnTo>
                  <a:lnTo>
                    <a:pt x="83870" y="5156"/>
                  </a:lnTo>
                  <a:lnTo>
                    <a:pt x="83400" y="5588"/>
                  </a:lnTo>
                  <a:lnTo>
                    <a:pt x="83070" y="5689"/>
                  </a:lnTo>
                  <a:lnTo>
                    <a:pt x="82169" y="5689"/>
                  </a:lnTo>
                  <a:lnTo>
                    <a:pt x="81826" y="5524"/>
                  </a:lnTo>
                  <a:lnTo>
                    <a:pt x="81521" y="5041"/>
                  </a:lnTo>
                  <a:lnTo>
                    <a:pt x="81445" y="4762"/>
                  </a:lnTo>
                  <a:lnTo>
                    <a:pt x="81419" y="4381"/>
                  </a:lnTo>
                  <a:lnTo>
                    <a:pt x="80632" y="4381"/>
                  </a:lnTo>
                  <a:lnTo>
                    <a:pt x="80632" y="4927"/>
                  </a:lnTo>
                  <a:lnTo>
                    <a:pt x="80784" y="5397"/>
                  </a:lnTo>
                  <a:lnTo>
                    <a:pt x="81102" y="5791"/>
                  </a:lnTo>
                  <a:lnTo>
                    <a:pt x="81419" y="6172"/>
                  </a:lnTo>
                  <a:lnTo>
                    <a:pt x="81940" y="6362"/>
                  </a:lnTo>
                  <a:lnTo>
                    <a:pt x="83324" y="6362"/>
                  </a:lnTo>
                  <a:lnTo>
                    <a:pt x="83858" y="6197"/>
                  </a:lnTo>
                  <a:lnTo>
                    <a:pt x="84607" y="5473"/>
                  </a:lnTo>
                  <a:lnTo>
                    <a:pt x="84797" y="5016"/>
                  </a:lnTo>
                  <a:lnTo>
                    <a:pt x="84797" y="4089"/>
                  </a:lnTo>
                  <a:close/>
                </a:path>
                <a:path w="92710" h="22859">
                  <a:moveTo>
                    <a:pt x="89560" y="1562"/>
                  </a:moveTo>
                  <a:lnTo>
                    <a:pt x="89395" y="1143"/>
                  </a:lnTo>
                  <a:lnTo>
                    <a:pt x="88760" y="406"/>
                  </a:lnTo>
                  <a:lnTo>
                    <a:pt x="88265" y="228"/>
                  </a:lnTo>
                  <a:lnTo>
                    <a:pt x="86766" y="228"/>
                  </a:lnTo>
                  <a:lnTo>
                    <a:pt x="86194" y="520"/>
                  </a:lnTo>
                  <a:lnTo>
                    <a:pt x="85686" y="1422"/>
                  </a:lnTo>
                  <a:lnTo>
                    <a:pt x="85585" y="1841"/>
                  </a:lnTo>
                  <a:lnTo>
                    <a:pt x="85572" y="2362"/>
                  </a:lnTo>
                  <a:lnTo>
                    <a:pt x="86347" y="2362"/>
                  </a:lnTo>
                  <a:lnTo>
                    <a:pt x="86347" y="1993"/>
                  </a:lnTo>
                  <a:lnTo>
                    <a:pt x="86410" y="1714"/>
                  </a:lnTo>
                  <a:lnTo>
                    <a:pt x="86715" y="1104"/>
                  </a:lnTo>
                  <a:lnTo>
                    <a:pt x="87071" y="914"/>
                  </a:lnTo>
                  <a:lnTo>
                    <a:pt x="87922" y="914"/>
                  </a:lnTo>
                  <a:lnTo>
                    <a:pt x="88201" y="1016"/>
                  </a:lnTo>
                  <a:lnTo>
                    <a:pt x="88620" y="1422"/>
                  </a:lnTo>
                  <a:lnTo>
                    <a:pt x="88722" y="1701"/>
                  </a:lnTo>
                  <a:lnTo>
                    <a:pt x="88722" y="2349"/>
                  </a:lnTo>
                  <a:lnTo>
                    <a:pt x="88607" y="2616"/>
                  </a:lnTo>
                  <a:lnTo>
                    <a:pt x="88239" y="2984"/>
                  </a:lnTo>
                  <a:lnTo>
                    <a:pt x="87985" y="3162"/>
                  </a:lnTo>
                  <a:lnTo>
                    <a:pt x="86296" y="4140"/>
                  </a:lnTo>
                  <a:lnTo>
                    <a:pt x="85940" y="4495"/>
                  </a:lnTo>
                  <a:lnTo>
                    <a:pt x="85750" y="4864"/>
                  </a:lnTo>
                  <a:lnTo>
                    <a:pt x="85572" y="5245"/>
                  </a:lnTo>
                  <a:lnTo>
                    <a:pt x="85458" y="5702"/>
                  </a:lnTo>
                  <a:lnTo>
                    <a:pt x="85432" y="6210"/>
                  </a:lnTo>
                  <a:lnTo>
                    <a:pt x="89522" y="6210"/>
                  </a:lnTo>
                  <a:lnTo>
                    <a:pt x="89522" y="5499"/>
                  </a:lnTo>
                  <a:lnTo>
                    <a:pt x="86271" y="5499"/>
                  </a:lnTo>
                  <a:lnTo>
                    <a:pt x="86347" y="5207"/>
                  </a:lnTo>
                  <a:lnTo>
                    <a:pt x="86512" y="4940"/>
                  </a:lnTo>
                  <a:lnTo>
                    <a:pt x="86944" y="4559"/>
                  </a:lnTo>
                  <a:lnTo>
                    <a:pt x="87160" y="4419"/>
                  </a:lnTo>
                  <a:lnTo>
                    <a:pt x="88506" y="3670"/>
                  </a:lnTo>
                  <a:lnTo>
                    <a:pt x="88861" y="3429"/>
                  </a:lnTo>
                  <a:lnTo>
                    <a:pt x="89382" y="2895"/>
                  </a:lnTo>
                  <a:lnTo>
                    <a:pt x="89560" y="2489"/>
                  </a:lnTo>
                  <a:lnTo>
                    <a:pt x="89560" y="1562"/>
                  </a:lnTo>
                  <a:close/>
                </a:path>
                <a:path w="92710" h="22859">
                  <a:moveTo>
                    <a:pt x="92138" y="3606"/>
                  </a:moveTo>
                  <a:lnTo>
                    <a:pt x="90690" y="0"/>
                  </a:lnTo>
                  <a:lnTo>
                    <a:pt x="90195" y="0"/>
                  </a:lnTo>
                  <a:lnTo>
                    <a:pt x="90601" y="774"/>
                  </a:lnTo>
                  <a:lnTo>
                    <a:pt x="90868" y="1358"/>
                  </a:lnTo>
                  <a:lnTo>
                    <a:pt x="91236" y="2438"/>
                  </a:lnTo>
                  <a:lnTo>
                    <a:pt x="91351" y="3175"/>
                  </a:lnTo>
                  <a:lnTo>
                    <a:pt x="91351" y="4775"/>
                  </a:lnTo>
                  <a:lnTo>
                    <a:pt x="91249" y="5473"/>
                  </a:lnTo>
                  <a:lnTo>
                    <a:pt x="90932" y="6464"/>
                  </a:lnTo>
                  <a:lnTo>
                    <a:pt x="90639" y="7086"/>
                  </a:lnTo>
                  <a:lnTo>
                    <a:pt x="90195" y="7950"/>
                  </a:lnTo>
                  <a:lnTo>
                    <a:pt x="90728" y="7950"/>
                  </a:lnTo>
                  <a:lnTo>
                    <a:pt x="91236" y="7137"/>
                  </a:lnTo>
                  <a:lnTo>
                    <a:pt x="91579" y="6540"/>
                  </a:lnTo>
                  <a:lnTo>
                    <a:pt x="91998" y="5473"/>
                  </a:lnTo>
                  <a:lnTo>
                    <a:pt x="92138" y="4749"/>
                  </a:lnTo>
                  <a:lnTo>
                    <a:pt x="92138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647" y="1500988"/>
              <a:ext cx="8523" cy="24018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804471" y="1501761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5" h="8255">
                  <a:moveTo>
                    <a:pt x="5080" y="6146"/>
                  </a:moveTo>
                  <a:lnTo>
                    <a:pt x="4953" y="6096"/>
                  </a:lnTo>
                  <a:lnTo>
                    <a:pt x="4762" y="5486"/>
                  </a:lnTo>
                  <a:lnTo>
                    <a:pt x="4648" y="3822"/>
                  </a:lnTo>
                  <a:lnTo>
                    <a:pt x="4521" y="3657"/>
                  </a:lnTo>
                  <a:lnTo>
                    <a:pt x="4406" y="3505"/>
                  </a:lnTo>
                  <a:lnTo>
                    <a:pt x="4229" y="3378"/>
                  </a:lnTo>
                  <a:lnTo>
                    <a:pt x="3987" y="3276"/>
                  </a:lnTo>
                  <a:lnTo>
                    <a:pt x="4254" y="3136"/>
                  </a:lnTo>
                  <a:lnTo>
                    <a:pt x="4445" y="2971"/>
                  </a:lnTo>
                  <a:lnTo>
                    <a:pt x="4711" y="2578"/>
                  </a:lnTo>
                  <a:lnTo>
                    <a:pt x="4737" y="927"/>
                  </a:lnTo>
                  <a:lnTo>
                    <a:pt x="4559" y="635"/>
                  </a:lnTo>
                  <a:lnTo>
                    <a:pt x="4000" y="393"/>
                  </a:lnTo>
                  <a:lnTo>
                    <a:pt x="4000" y="1460"/>
                  </a:lnTo>
                  <a:lnTo>
                    <a:pt x="3886" y="2578"/>
                  </a:lnTo>
                  <a:lnTo>
                    <a:pt x="3441" y="2895"/>
                  </a:lnTo>
                  <a:lnTo>
                    <a:pt x="3136" y="2971"/>
                  </a:lnTo>
                  <a:lnTo>
                    <a:pt x="825" y="2971"/>
                  </a:lnTo>
                  <a:lnTo>
                    <a:pt x="825" y="876"/>
                  </a:lnTo>
                  <a:lnTo>
                    <a:pt x="3136" y="876"/>
                  </a:lnTo>
                  <a:lnTo>
                    <a:pt x="3365" y="927"/>
                  </a:lnTo>
                  <a:lnTo>
                    <a:pt x="3848" y="1168"/>
                  </a:lnTo>
                  <a:lnTo>
                    <a:pt x="4000" y="1460"/>
                  </a:lnTo>
                  <a:lnTo>
                    <a:pt x="4000" y="393"/>
                  </a:lnTo>
                  <a:lnTo>
                    <a:pt x="3683" y="241"/>
                  </a:lnTo>
                  <a:lnTo>
                    <a:pt x="3302" y="165"/>
                  </a:lnTo>
                  <a:lnTo>
                    <a:pt x="0" y="165"/>
                  </a:lnTo>
                  <a:lnTo>
                    <a:pt x="0" y="6286"/>
                  </a:lnTo>
                  <a:lnTo>
                    <a:pt x="825" y="6286"/>
                  </a:lnTo>
                  <a:lnTo>
                    <a:pt x="825" y="3657"/>
                  </a:lnTo>
                  <a:lnTo>
                    <a:pt x="3048" y="3657"/>
                  </a:lnTo>
                  <a:lnTo>
                    <a:pt x="3302" y="3695"/>
                  </a:lnTo>
                  <a:lnTo>
                    <a:pt x="3733" y="3911"/>
                  </a:lnTo>
                  <a:lnTo>
                    <a:pt x="3835" y="4076"/>
                  </a:lnTo>
                  <a:lnTo>
                    <a:pt x="3949" y="5486"/>
                  </a:lnTo>
                  <a:lnTo>
                    <a:pt x="4064" y="6286"/>
                  </a:lnTo>
                  <a:lnTo>
                    <a:pt x="5080" y="6286"/>
                  </a:lnTo>
                  <a:lnTo>
                    <a:pt x="5080" y="6146"/>
                  </a:lnTo>
                  <a:close/>
                </a:path>
                <a:path w="48895" h="8255">
                  <a:moveTo>
                    <a:pt x="11201" y="4038"/>
                  </a:moveTo>
                  <a:lnTo>
                    <a:pt x="10401" y="4038"/>
                  </a:lnTo>
                  <a:lnTo>
                    <a:pt x="10312" y="4432"/>
                  </a:lnTo>
                  <a:lnTo>
                    <a:pt x="10185" y="4762"/>
                  </a:lnTo>
                  <a:lnTo>
                    <a:pt x="9702" y="5473"/>
                  </a:lnTo>
                  <a:lnTo>
                    <a:pt x="9232" y="5715"/>
                  </a:lnTo>
                  <a:lnTo>
                    <a:pt x="7962" y="5715"/>
                  </a:lnTo>
                  <a:lnTo>
                    <a:pt x="7467" y="5486"/>
                  </a:lnTo>
                  <a:lnTo>
                    <a:pt x="6794" y="4597"/>
                  </a:lnTo>
                  <a:lnTo>
                    <a:pt x="6629" y="4025"/>
                  </a:lnTo>
                  <a:lnTo>
                    <a:pt x="6629" y="2425"/>
                  </a:lnTo>
                  <a:lnTo>
                    <a:pt x="6807" y="1778"/>
                  </a:lnTo>
                  <a:lnTo>
                    <a:pt x="7556" y="939"/>
                  </a:lnTo>
                  <a:lnTo>
                    <a:pt x="8039" y="723"/>
                  </a:lnTo>
                  <a:lnTo>
                    <a:pt x="9131" y="723"/>
                  </a:lnTo>
                  <a:lnTo>
                    <a:pt x="9525" y="838"/>
                  </a:lnTo>
                  <a:lnTo>
                    <a:pt x="10058" y="1295"/>
                  </a:lnTo>
                  <a:lnTo>
                    <a:pt x="10248" y="1612"/>
                  </a:lnTo>
                  <a:lnTo>
                    <a:pt x="10337" y="2006"/>
                  </a:lnTo>
                  <a:lnTo>
                    <a:pt x="11150" y="2006"/>
                  </a:lnTo>
                  <a:lnTo>
                    <a:pt x="9410" y="0"/>
                  </a:lnTo>
                  <a:lnTo>
                    <a:pt x="7721" y="0"/>
                  </a:lnTo>
                  <a:lnTo>
                    <a:pt x="7010" y="317"/>
                  </a:lnTo>
                  <a:lnTo>
                    <a:pt x="6019" y="1524"/>
                  </a:lnTo>
                  <a:lnTo>
                    <a:pt x="5778" y="2260"/>
                  </a:lnTo>
                  <a:lnTo>
                    <a:pt x="5778" y="4356"/>
                  </a:lnTo>
                  <a:lnTo>
                    <a:pt x="6096" y="5232"/>
                  </a:lnTo>
                  <a:lnTo>
                    <a:pt x="7213" y="6223"/>
                  </a:lnTo>
                  <a:lnTo>
                    <a:pt x="7810" y="6438"/>
                  </a:lnTo>
                  <a:lnTo>
                    <a:pt x="9347" y="6438"/>
                  </a:lnTo>
                  <a:lnTo>
                    <a:pt x="10007" y="6172"/>
                  </a:lnTo>
                  <a:lnTo>
                    <a:pt x="10896" y="5219"/>
                  </a:lnTo>
                  <a:lnTo>
                    <a:pt x="11125" y="4686"/>
                  </a:lnTo>
                  <a:lnTo>
                    <a:pt x="11201" y="4038"/>
                  </a:lnTo>
                  <a:close/>
                </a:path>
                <a:path w="48895" h="8255">
                  <a:moveTo>
                    <a:pt x="17081" y="165"/>
                  </a:moveTo>
                  <a:lnTo>
                    <a:pt x="16256" y="165"/>
                  </a:lnTo>
                  <a:lnTo>
                    <a:pt x="16256" y="2692"/>
                  </a:lnTo>
                  <a:lnTo>
                    <a:pt x="13068" y="2692"/>
                  </a:lnTo>
                  <a:lnTo>
                    <a:pt x="13068" y="165"/>
                  </a:lnTo>
                  <a:lnTo>
                    <a:pt x="12230" y="165"/>
                  </a:lnTo>
                  <a:lnTo>
                    <a:pt x="12230" y="6286"/>
                  </a:lnTo>
                  <a:lnTo>
                    <a:pt x="13068" y="6286"/>
                  </a:lnTo>
                  <a:lnTo>
                    <a:pt x="13068" y="3416"/>
                  </a:lnTo>
                  <a:lnTo>
                    <a:pt x="16256" y="3416"/>
                  </a:lnTo>
                  <a:lnTo>
                    <a:pt x="16256" y="6286"/>
                  </a:lnTo>
                  <a:lnTo>
                    <a:pt x="17081" y="6286"/>
                  </a:lnTo>
                  <a:lnTo>
                    <a:pt x="17081" y="165"/>
                  </a:lnTo>
                  <a:close/>
                </a:path>
                <a:path w="48895" h="8255">
                  <a:moveTo>
                    <a:pt x="23291" y="6286"/>
                  </a:moveTo>
                  <a:lnTo>
                    <a:pt x="22631" y="4457"/>
                  </a:lnTo>
                  <a:lnTo>
                    <a:pt x="22390" y="3784"/>
                  </a:lnTo>
                  <a:lnTo>
                    <a:pt x="21501" y="1333"/>
                  </a:lnTo>
                  <a:lnTo>
                    <a:pt x="21501" y="3784"/>
                  </a:lnTo>
                  <a:lnTo>
                    <a:pt x="19596" y="3784"/>
                  </a:lnTo>
                  <a:lnTo>
                    <a:pt x="20574" y="1079"/>
                  </a:lnTo>
                  <a:lnTo>
                    <a:pt x="21501" y="3784"/>
                  </a:lnTo>
                  <a:lnTo>
                    <a:pt x="21501" y="1333"/>
                  </a:lnTo>
                  <a:lnTo>
                    <a:pt x="21412" y="1079"/>
                  </a:lnTo>
                  <a:lnTo>
                    <a:pt x="21082" y="165"/>
                  </a:lnTo>
                  <a:lnTo>
                    <a:pt x="20142" y="165"/>
                  </a:lnTo>
                  <a:lnTo>
                    <a:pt x="17843" y="6286"/>
                  </a:lnTo>
                  <a:lnTo>
                    <a:pt x="18694" y="6286"/>
                  </a:lnTo>
                  <a:lnTo>
                    <a:pt x="19354" y="4457"/>
                  </a:lnTo>
                  <a:lnTo>
                    <a:pt x="21767" y="4457"/>
                  </a:lnTo>
                  <a:lnTo>
                    <a:pt x="22390" y="6286"/>
                  </a:lnTo>
                  <a:lnTo>
                    <a:pt x="23291" y="6286"/>
                  </a:lnTo>
                  <a:close/>
                </a:path>
                <a:path w="48895" h="8255">
                  <a:moveTo>
                    <a:pt x="29222" y="6146"/>
                  </a:moveTo>
                  <a:lnTo>
                    <a:pt x="29095" y="6096"/>
                  </a:lnTo>
                  <a:lnTo>
                    <a:pt x="28917" y="5486"/>
                  </a:lnTo>
                  <a:lnTo>
                    <a:pt x="28790" y="3822"/>
                  </a:lnTo>
                  <a:lnTo>
                    <a:pt x="28676" y="3657"/>
                  </a:lnTo>
                  <a:lnTo>
                    <a:pt x="28549" y="3505"/>
                  </a:lnTo>
                  <a:lnTo>
                    <a:pt x="28371" y="3378"/>
                  </a:lnTo>
                  <a:lnTo>
                    <a:pt x="28130" y="3276"/>
                  </a:lnTo>
                  <a:lnTo>
                    <a:pt x="28409" y="3136"/>
                  </a:lnTo>
                  <a:lnTo>
                    <a:pt x="28600" y="2971"/>
                  </a:lnTo>
                  <a:lnTo>
                    <a:pt x="28854" y="2578"/>
                  </a:lnTo>
                  <a:lnTo>
                    <a:pt x="28879" y="927"/>
                  </a:lnTo>
                  <a:lnTo>
                    <a:pt x="28714" y="635"/>
                  </a:lnTo>
                  <a:lnTo>
                    <a:pt x="28155" y="393"/>
                  </a:lnTo>
                  <a:lnTo>
                    <a:pt x="28155" y="1460"/>
                  </a:lnTo>
                  <a:lnTo>
                    <a:pt x="28041" y="2578"/>
                  </a:lnTo>
                  <a:lnTo>
                    <a:pt x="27584" y="2895"/>
                  </a:lnTo>
                  <a:lnTo>
                    <a:pt x="27279" y="2971"/>
                  </a:lnTo>
                  <a:lnTo>
                    <a:pt x="24980" y="2971"/>
                  </a:lnTo>
                  <a:lnTo>
                    <a:pt x="24980" y="876"/>
                  </a:lnTo>
                  <a:lnTo>
                    <a:pt x="27279" y="876"/>
                  </a:lnTo>
                  <a:lnTo>
                    <a:pt x="27520" y="927"/>
                  </a:lnTo>
                  <a:lnTo>
                    <a:pt x="28003" y="1168"/>
                  </a:lnTo>
                  <a:lnTo>
                    <a:pt x="28155" y="1460"/>
                  </a:lnTo>
                  <a:lnTo>
                    <a:pt x="28155" y="393"/>
                  </a:lnTo>
                  <a:lnTo>
                    <a:pt x="27838" y="241"/>
                  </a:lnTo>
                  <a:lnTo>
                    <a:pt x="27444" y="165"/>
                  </a:lnTo>
                  <a:lnTo>
                    <a:pt x="24155" y="165"/>
                  </a:lnTo>
                  <a:lnTo>
                    <a:pt x="24155" y="6286"/>
                  </a:lnTo>
                  <a:lnTo>
                    <a:pt x="24980" y="6286"/>
                  </a:lnTo>
                  <a:lnTo>
                    <a:pt x="24980" y="3657"/>
                  </a:lnTo>
                  <a:lnTo>
                    <a:pt x="27203" y="3657"/>
                  </a:lnTo>
                  <a:lnTo>
                    <a:pt x="27444" y="3695"/>
                  </a:lnTo>
                  <a:lnTo>
                    <a:pt x="27889" y="3911"/>
                  </a:lnTo>
                  <a:lnTo>
                    <a:pt x="27978" y="4076"/>
                  </a:lnTo>
                  <a:lnTo>
                    <a:pt x="28105" y="5486"/>
                  </a:lnTo>
                  <a:lnTo>
                    <a:pt x="28219" y="6286"/>
                  </a:lnTo>
                  <a:lnTo>
                    <a:pt x="29222" y="6286"/>
                  </a:lnTo>
                  <a:lnTo>
                    <a:pt x="29222" y="6146"/>
                  </a:lnTo>
                  <a:close/>
                </a:path>
                <a:path w="48895" h="8255">
                  <a:moveTo>
                    <a:pt x="32092" y="8026"/>
                  </a:moveTo>
                  <a:lnTo>
                    <a:pt x="31686" y="7251"/>
                  </a:lnTo>
                  <a:lnTo>
                    <a:pt x="31407" y="6667"/>
                  </a:lnTo>
                  <a:lnTo>
                    <a:pt x="31051" y="5588"/>
                  </a:lnTo>
                  <a:lnTo>
                    <a:pt x="30937" y="4851"/>
                  </a:lnTo>
                  <a:lnTo>
                    <a:pt x="30937" y="3251"/>
                  </a:lnTo>
                  <a:lnTo>
                    <a:pt x="31038" y="2540"/>
                  </a:lnTo>
                  <a:lnTo>
                    <a:pt x="31369" y="1536"/>
                  </a:lnTo>
                  <a:lnTo>
                    <a:pt x="31648" y="914"/>
                  </a:lnTo>
                  <a:lnTo>
                    <a:pt x="32080" y="63"/>
                  </a:lnTo>
                  <a:lnTo>
                    <a:pt x="31559" y="63"/>
                  </a:lnTo>
                  <a:lnTo>
                    <a:pt x="31038" y="876"/>
                  </a:lnTo>
                  <a:lnTo>
                    <a:pt x="30695" y="1498"/>
                  </a:lnTo>
                  <a:lnTo>
                    <a:pt x="30276" y="2540"/>
                  </a:lnTo>
                  <a:lnTo>
                    <a:pt x="30149" y="3276"/>
                  </a:lnTo>
                  <a:lnTo>
                    <a:pt x="30162" y="4546"/>
                  </a:lnTo>
                  <a:lnTo>
                    <a:pt x="31584" y="8026"/>
                  </a:lnTo>
                  <a:lnTo>
                    <a:pt x="32092" y="8026"/>
                  </a:lnTo>
                  <a:close/>
                </a:path>
                <a:path w="48895" h="8255">
                  <a:moveTo>
                    <a:pt x="36791" y="1638"/>
                  </a:moveTo>
                  <a:lnTo>
                    <a:pt x="36626" y="1219"/>
                  </a:lnTo>
                  <a:lnTo>
                    <a:pt x="35991" y="482"/>
                  </a:lnTo>
                  <a:lnTo>
                    <a:pt x="35496" y="304"/>
                  </a:lnTo>
                  <a:lnTo>
                    <a:pt x="33997" y="304"/>
                  </a:lnTo>
                  <a:lnTo>
                    <a:pt x="33426" y="596"/>
                  </a:lnTo>
                  <a:lnTo>
                    <a:pt x="32918" y="1498"/>
                  </a:lnTo>
                  <a:lnTo>
                    <a:pt x="32816" y="1917"/>
                  </a:lnTo>
                  <a:lnTo>
                    <a:pt x="32804" y="2438"/>
                  </a:lnTo>
                  <a:lnTo>
                    <a:pt x="33566" y="2438"/>
                  </a:lnTo>
                  <a:lnTo>
                    <a:pt x="33578" y="2070"/>
                  </a:lnTo>
                  <a:lnTo>
                    <a:pt x="33642" y="1778"/>
                  </a:lnTo>
                  <a:lnTo>
                    <a:pt x="33934" y="1181"/>
                  </a:lnTo>
                  <a:lnTo>
                    <a:pt x="34302" y="990"/>
                  </a:lnTo>
                  <a:lnTo>
                    <a:pt x="35153" y="990"/>
                  </a:lnTo>
                  <a:lnTo>
                    <a:pt x="35433" y="1092"/>
                  </a:lnTo>
                  <a:lnTo>
                    <a:pt x="35852" y="1498"/>
                  </a:lnTo>
                  <a:lnTo>
                    <a:pt x="35953" y="1778"/>
                  </a:lnTo>
                  <a:lnTo>
                    <a:pt x="35953" y="2413"/>
                  </a:lnTo>
                  <a:lnTo>
                    <a:pt x="35839" y="2679"/>
                  </a:lnTo>
                  <a:lnTo>
                    <a:pt x="35471" y="3060"/>
                  </a:lnTo>
                  <a:lnTo>
                    <a:pt x="35217" y="3238"/>
                  </a:lnTo>
                  <a:lnTo>
                    <a:pt x="33528" y="4216"/>
                  </a:lnTo>
                  <a:lnTo>
                    <a:pt x="33172" y="4559"/>
                  </a:lnTo>
                  <a:lnTo>
                    <a:pt x="32981" y="4940"/>
                  </a:lnTo>
                  <a:lnTo>
                    <a:pt x="32804" y="5321"/>
                  </a:lnTo>
                  <a:lnTo>
                    <a:pt x="32689" y="5765"/>
                  </a:lnTo>
                  <a:lnTo>
                    <a:pt x="32664" y="6286"/>
                  </a:lnTo>
                  <a:lnTo>
                    <a:pt x="36753" y="6286"/>
                  </a:lnTo>
                  <a:lnTo>
                    <a:pt x="36753" y="5575"/>
                  </a:lnTo>
                  <a:lnTo>
                    <a:pt x="33502" y="5575"/>
                  </a:lnTo>
                  <a:lnTo>
                    <a:pt x="33566" y="5283"/>
                  </a:lnTo>
                  <a:lnTo>
                    <a:pt x="33743" y="5016"/>
                  </a:lnTo>
                  <a:lnTo>
                    <a:pt x="34175" y="4635"/>
                  </a:lnTo>
                  <a:lnTo>
                    <a:pt x="34391" y="4495"/>
                  </a:lnTo>
                  <a:lnTo>
                    <a:pt x="35737" y="3746"/>
                  </a:lnTo>
                  <a:lnTo>
                    <a:pt x="36080" y="3505"/>
                  </a:lnTo>
                  <a:lnTo>
                    <a:pt x="36614" y="2971"/>
                  </a:lnTo>
                  <a:lnTo>
                    <a:pt x="36791" y="2565"/>
                  </a:lnTo>
                  <a:lnTo>
                    <a:pt x="36791" y="1638"/>
                  </a:lnTo>
                  <a:close/>
                </a:path>
                <a:path w="48895" h="8255">
                  <a:moveTo>
                    <a:pt x="41516" y="3759"/>
                  </a:moveTo>
                  <a:lnTo>
                    <a:pt x="41325" y="3314"/>
                  </a:lnTo>
                  <a:lnTo>
                    <a:pt x="40563" y="2603"/>
                  </a:lnTo>
                  <a:lnTo>
                    <a:pt x="40106" y="2425"/>
                  </a:lnTo>
                  <a:lnTo>
                    <a:pt x="39268" y="2425"/>
                  </a:lnTo>
                  <a:lnTo>
                    <a:pt x="39001" y="2476"/>
                  </a:lnTo>
                  <a:lnTo>
                    <a:pt x="38658" y="2616"/>
                  </a:lnTo>
                  <a:lnTo>
                    <a:pt x="38531" y="2692"/>
                  </a:lnTo>
                  <a:lnTo>
                    <a:pt x="38392" y="2806"/>
                  </a:lnTo>
                  <a:lnTo>
                    <a:pt x="38646" y="1143"/>
                  </a:lnTo>
                  <a:lnTo>
                    <a:pt x="41173" y="1143"/>
                  </a:lnTo>
                  <a:lnTo>
                    <a:pt x="41173" y="419"/>
                  </a:lnTo>
                  <a:lnTo>
                    <a:pt x="38087" y="419"/>
                  </a:lnTo>
                  <a:lnTo>
                    <a:pt x="37630" y="3632"/>
                  </a:lnTo>
                  <a:lnTo>
                    <a:pt x="38277" y="3670"/>
                  </a:lnTo>
                  <a:lnTo>
                    <a:pt x="38404" y="3492"/>
                  </a:lnTo>
                  <a:lnTo>
                    <a:pt x="38557" y="3352"/>
                  </a:lnTo>
                  <a:lnTo>
                    <a:pt x="38938" y="3149"/>
                  </a:lnTo>
                  <a:lnTo>
                    <a:pt x="39154" y="3098"/>
                  </a:lnTo>
                  <a:lnTo>
                    <a:pt x="39763" y="3098"/>
                  </a:lnTo>
                  <a:lnTo>
                    <a:pt x="40068" y="3213"/>
                  </a:lnTo>
                  <a:lnTo>
                    <a:pt x="40576" y="3670"/>
                  </a:lnTo>
                  <a:lnTo>
                    <a:pt x="40703" y="3987"/>
                  </a:lnTo>
                  <a:lnTo>
                    <a:pt x="40703" y="4762"/>
                  </a:lnTo>
                  <a:lnTo>
                    <a:pt x="40601" y="5067"/>
                  </a:lnTo>
                  <a:lnTo>
                    <a:pt x="40170" y="5626"/>
                  </a:lnTo>
                  <a:lnTo>
                    <a:pt x="39839" y="5778"/>
                  </a:lnTo>
                  <a:lnTo>
                    <a:pt x="39166" y="5778"/>
                  </a:lnTo>
                  <a:lnTo>
                    <a:pt x="38963" y="5727"/>
                  </a:lnTo>
                  <a:lnTo>
                    <a:pt x="38442" y="5486"/>
                  </a:lnTo>
                  <a:lnTo>
                    <a:pt x="38239" y="5194"/>
                  </a:lnTo>
                  <a:lnTo>
                    <a:pt x="38188" y="4762"/>
                  </a:lnTo>
                  <a:lnTo>
                    <a:pt x="37414" y="4762"/>
                  </a:lnTo>
                  <a:lnTo>
                    <a:pt x="37452" y="5321"/>
                  </a:lnTo>
                  <a:lnTo>
                    <a:pt x="37668" y="5753"/>
                  </a:lnTo>
                  <a:lnTo>
                    <a:pt x="38417" y="6299"/>
                  </a:lnTo>
                  <a:lnTo>
                    <a:pt x="38836" y="6438"/>
                  </a:lnTo>
                  <a:lnTo>
                    <a:pt x="40093" y="6438"/>
                  </a:lnTo>
                  <a:lnTo>
                    <a:pt x="40640" y="6223"/>
                  </a:lnTo>
                  <a:lnTo>
                    <a:pt x="41338" y="5359"/>
                  </a:lnTo>
                  <a:lnTo>
                    <a:pt x="41516" y="4864"/>
                  </a:lnTo>
                  <a:lnTo>
                    <a:pt x="41516" y="3759"/>
                  </a:lnTo>
                  <a:close/>
                </a:path>
                <a:path w="48895" h="8255">
                  <a:moveTo>
                    <a:pt x="46253" y="3759"/>
                  </a:moveTo>
                  <a:lnTo>
                    <a:pt x="46062" y="3314"/>
                  </a:lnTo>
                  <a:lnTo>
                    <a:pt x="45300" y="2603"/>
                  </a:lnTo>
                  <a:lnTo>
                    <a:pt x="44843" y="2425"/>
                  </a:lnTo>
                  <a:lnTo>
                    <a:pt x="44005" y="2425"/>
                  </a:lnTo>
                  <a:lnTo>
                    <a:pt x="43751" y="2476"/>
                  </a:lnTo>
                  <a:lnTo>
                    <a:pt x="43395" y="2616"/>
                  </a:lnTo>
                  <a:lnTo>
                    <a:pt x="43268" y="2692"/>
                  </a:lnTo>
                  <a:lnTo>
                    <a:pt x="43129" y="2806"/>
                  </a:lnTo>
                  <a:lnTo>
                    <a:pt x="43383" y="1143"/>
                  </a:lnTo>
                  <a:lnTo>
                    <a:pt x="45923" y="1143"/>
                  </a:lnTo>
                  <a:lnTo>
                    <a:pt x="45923" y="419"/>
                  </a:lnTo>
                  <a:lnTo>
                    <a:pt x="42824" y="419"/>
                  </a:lnTo>
                  <a:lnTo>
                    <a:pt x="42367" y="3632"/>
                  </a:lnTo>
                  <a:lnTo>
                    <a:pt x="43014" y="3670"/>
                  </a:lnTo>
                  <a:lnTo>
                    <a:pt x="43154" y="3492"/>
                  </a:lnTo>
                  <a:lnTo>
                    <a:pt x="43307" y="3352"/>
                  </a:lnTo>
                  <a:lnTo>
                    <a:pt x="43675" y="3149"/>
                  </a:lnTo>
                  <a:lnTo>
                    <a:pt x="43891" y="3098"/>
                  </a:lnTo>
                  <a:lnTo>
                    <a:pt x="44513" y="3098"/>
                  </a:lnTo>
                  <a:lnTo>
                    <a:pt x="44818" y="3213"/>
                  </a:lnTo>
                  <a:lnTo>
                    <a:pt x="45326" y="3670"/>
                  </a:lnTo>
                  <a:lnTo>
                    <a:pt x="45453" y="3987"/>
                  </a:lnTo>
                  <a:lnTo>
                    <a:pt x="45453" y="4762"/>
                  </a:lnTo>
                  <a:lnTo>
                    <a:pt x="45339" y="5067"/>
                  </a:lnTo>
                  <a:lnTo>
                    <a:pt x="44919" y="5626"/>
                  </a:lnTo>
                  <a:lnTo>
                    <a:pt x="44589" y="5778"/>
                  </a:lnTo>
                  <a:lnTo>
                    <a:pt x="43903" y="5778"/>
                  </a:lnTo>
                  <a:lnTo>
                    <a:pt x="43700" y="5727"/>
                  </a:lnTo>
                  <a:lnTo>
                    <a:pt x="43180" y="5486"/>
                  </a:lnTo>
                  <a:lnTo>
                    <a:pt x="42976" y="5194"/>
                  </a:lnTo>
                  <a:lnTo>
                    <a:pt x="42926" y="4762"/>
                  </a:lnTo>
                  <a:lnTo>
                    <a:pt x="42151" y="4762"/>
                  </a:lnTo>
                  <a:lnTo>
                    <a:pt x="42202" y="5321"/>
                  </a:lnTo>
                  <a:lnTo>
                    <a:pt x="42405" y="5753"/>
                  </a:lnTo>
                  <a:lnTo>
                    <a:pt x="43154" y="6299"/>
                  </a:lnTo>
                  <a:lnTo>
                    <a:pt x="43586" y="6438"/>
                  </a:lnTo>
                  <a:lnTo>
                    <a:pt x="44831" y="6438"/>
                  </a:lnTo>
                  <a:lnTo>
                    <a:pt x="45389" y="6223"/>
                  </a:lnTo>
                  <a:lnTo>
                    <a:pt x="46075" y="5359"/>
                  </a:lnTo>
                  <a:lnTo>
                    <a:pt x="46253" y="4864"/>
                  </a:lnTo>
                  <a:lnTo>
                    <a:pt x="46253" y="3759"/>
                  </a:lnTo>
                  <a:close/>
                </a:path>
                <a:path w="48895" h="8255">
                  <a:moveTo>
                    <a:pt x="48844" y="3683"/>
                  </a:moveTo>
                  <a:lnTo>
                    <a:pt x="47409" y="63"/>
                  </a:lnTo>
                  <a:lnTo>
                    <a:pt x="46901" y="63"/>
                  </a:lnTo>
                  <a:lnTo>
                    <a:pt x="47307" y="838"/>
                  </a:lnTo>
                  <a:lnTo>
                    <a:pt x="47586" y="1435"/>
                  </a:lnTo>
                  <a:lnTo>
                    <a:pt x="47942" y="2514"/>
                  </a:lnTo>
                  <a:lnTo>
                    <a:pt x="48056" y="3251"/>
                  </a:lnTo>
                  <a:lnTo>
                    <a:pt x="48056" y="4851"/>
                  </a:lnTo>
                  <a:lnTo>
                    <a:pt x="47955" y="5549"/>
                  </a:lnTo>
                  <a:lnTo>
                    <a:pt x="47637" y="6527"/>
                  </a:lnTo>
                  <a:lnTo>
                    <a:pt x="47358" y="7162"/>
                  </a:lnTo>
                  <a:lnTo>
                    <a:pt x="46913" y="8026"/>
                  </a:lnTo>
                  <a:lnTo>
                    <a:pt x="47434" y="8026"/>
                  </a:lnTo>
                  <a:lnTo>
                    <a:pt x="47942" y="7213"/>
                  </a:lnTo>
                  <a:lnTo>
                    <a:pt x="48285" y="6604"/>
                  </a:lnTo>
                  <a:lnTo>
                    <a:pt x="48717" y="5549"/>
                  </a:lnTo>
                  <a:lnTo>
                    <a:pt x="48844" y="4826"/>
                  </a:lnTo>
                  <a:lnTo>
                    <a:pt x="48844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90579" y="1460700"/>
              <a:ext cx="267325" cy="225462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612117" y="1466316"/>
              <a:ext cx="32384" cy="8890"/>
            </a:xfrm>
            <a:custGeom>
              <a:avLst/>
              <a:gdLst/>
              <a:ahLst/>
              <a:cxnLst/>
              <a:rect l="l" t="t" r="r" b="b"/>
              <a:pathLst>
                <a:path w="32385" h="8890">
                  <a:moveTo>
                    <a:pt x="1308" y="38"/>
                  </a:moveTo>
                  <a:lnTo>
                    <a:pt x="0" y="3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38"/>
                  </a:lnTo>
                  <a:close/>
                </a:path>
                <a:path w="32385" h="8890">
                  <a:moveTo>
                    <a:pt x="7264" y="3390"/>
                  </a:moveTo>
                  <a:lnTo>
                    <a:pt x="7112" y="2933"/>
                  </a:lnTo>
                  <a:lnTo>
                    <a:pt x="6934" y="2717"/>
                  </a:lnTo>
                  <a:lnTo>
                    <a:pt x="6273" y="1879"/>
                  </a:lnTo>
                  <a:lnTo>
                    <a:pt x="5854" y="1714"/>
                  </a:lnTo>
                  <a:lnTo>
                    <a:pt x="5854" y="3390"/>
                  </a:lnTo>
                  <a:lnTo>
                    <a:pt x="5854" y="5143"/>
                  </a:lnTo>
                  <a:lnTo>
                    <a:pt x="5448" y="5689"/>
                  </a:lnTo>
                  <a:lnTo>
                    <a:pt x="5168" y="5816"/>
                  </a:lnTo>
                  <a:lnTo>
                    <a:pt x="4406" y="5816"/>
                  </a:lnTo>
                  <a:lnTo>
                    <a:pt x="4114" y="5689"/>
                  </a:lnTo>
                  <a:lnTo>
                    <a:pt x="3708" y="5143"/>
                  </a:lnTo>
                  <a:lnTo>
                    <a:pt x="3708" y="3390"/>
                  </a:lnTo>
                  <a:lnTo>
                    <a:pt x="4114" y="2844"/>
                  </a:lnTo>
                  <a:lnTo>
                    <a:pt x="4406" y="2717"/>
                  </a:lnTo>
                  <a:lnTo>
                    <a:pt x="5168" y="2717"/>
                  </a:lnTo>
                  <a:lnTo>
                    <a:pt x="5435" y="2844"/>
                  </a:lnTo>
                  <a:lnTo>
                    <a:pt x="5854" y="3390"/>
                  </a:lnTo>
                  <a:lnTo>
                    <a:pt x="5854" y="1714"/>
                  </a:lnTo>
                  <a:lnTo>
                    <a:pt x="5638" y="1625"/>
                  </a:lnTo>
                  <a:lnTo>
                    <a:pt x="3937" y="1625"/>
                  </a:lnTo>
                  <a:lnTo>
                    <a:pt x="3302" y="1879"/>
                  </a:lnTo>
                  <a:lnTo>
                    <a:pt x="2463" y="2933"/>
                  </a:lnTo>
                  <a:lnTo>
                    <a:pt x="2311" y="3390"/>
                  </a:lnTo>
                  <a:lnTo>
                    <a:pt x="2400" y="5410"/>
                  </a:lnTo>
                  <a:lnTo>
                    <a:pt x="2527" y="5689"/>
                  </a:lnTo>
                  <a:lnTo>
                    <a:pt x="3302" y="6642"/>
                  </a:lnTo>
                  <a:lnTo>
                    <a:pt x="3937" y="6896"/>
                  </a:lnTo>
                  <a:lnTo>
                    <a:pt x="5638" y="6896"/>
                  </a:lnTo>
                  <a:lnTo>
                    <a:pt x="6273" y="6642"/>
                  </a:lnTo>
                  <a:lnTo>
                    <a:pt x="6946" y="5816"/>
                  </a:lnTo>
                  <a:lnTo>
                    <a:pt x="7048" y="5689"/>
                  </a:lnTo>
                  <a:lnTo>
                    <a:pt x="7175" y="5410"/>
                  </a:lnTo>
                  <a:lnTo>
                    <a:pt x="7264" y="3390"/>
                  </a:lnTo>
                  <a:close/>
                </a:path>
                <a:path w="32385" h="8890">
                  <a:moveTo>
                    <a:pt x="12712" y="1778"/>
                  </a:moveTo>
                  <a:lnTo>
                    <a:pt x="11455" y="1778"/>
                  </a:lnTo>
                  <a:lnTo>
                    <a:pt x="11455" y="2501"/>
                  </a:lnTo>
                  <a:lnTo>
                    <a:pt x="11353" y="2324"/>
                  </a:lnTo>
                  <a:lnTo>
                    <a:pt x="11353" y="3403"/>
                  </a:lnTo>
                  <a:lnTo>
                    <a:pt x="11341" y="5092"/>
                  </a:lnTo>
                  <a:lnTo>
                    <a:pt x="10922" y="5549"/>
                  </a:lnTo>
                  <a:lnTo>
                    <a:pt x="10668" y="5664"/>
                  </a:lnTo>
                  <a:lnTo>
                    <a:pt x="9918" y="5664"/>
                  </a:lnTo>
                  <a:lnTo>
                    <a:pt x="9601" y="5461"/>
                  </a:lnTo>
                  <a:lnTo>
                    <a:pt x="9423" y="5029"/>
                  </a:lnTo>
                  <a:lnTo>
                    <a:pt x="9309" y="3759"/>
                  </a:lnTo>
                  <a:lnTo>
                    <a:pt x="9588" y="3009"/>
                  </a:lnTo>
                  <a:lnTo>
                    <a:pt x="9906" y="2794"/>
                  </a:lnTo>
                  <a:lnTo>
                    <a:pt x="10693" y="2794"/>
                  </a:lnTo>
                  <a:lnTo>
                    <a:pt x="10960" y="2921"/>
                  </a:lnTo>
                  <a:lnTo>
                    <a:pt x="11353" y="3403"/>
                  </a:lnTo>
                  <a:lnTo>
                    <a:pt x="11353" y="2324"/>
                  </a:lnTo>
                  <a:lnTo>
                    <a:pt x="11264" y="2146"/>
                  </a:lnTo>
                  <a:lnTo>
                    <a:pt x="11010" y="1917"/>
                  </a:lnTo>
                  <a:lnTo>
                    <a:pt x="10515" y="1701"/>
                  </a:lnTo>
                  <a:lnTo>
                    <a:pt x="10287" y="1663"/>
                  </a:lnTo>
                  <a:lnTo>
                    <a:pt x="9372" y="1663"/>
                  </a:lnTo>
                  <a:lnTo>
                    <a:pt x="8864" y="1905"/>
                  </a:lnTo>
                  <a:lnTo>
                    <a:pt x="8204" y="2794"/>
                  </a:lnTo>
                  <a:lnTo>
                    <a:pt x="8089" y="3009"/>
                  </a:lnTo>
                  <a:lnTo>
                    <a:pt x="7975" y="3403"/>
                  </a:lnTo>
                  <a:lnTo>
                    <a:pt x="8077" y="5461"/>
                  </a:lnTo>
                  <a:lnTo>
                    <a:pt x="8153" y="5664"/>
                  </a:lnTo>
                  <a:lnTo>
                    <a:pt x="8890" y="6527"/>
                  </a:lnTo>
                  <a:lnTo>
                    <a:pt x="9398" y="6756"/>
                  </a:lnTo>
                  <a:lnTo>
                    <a:pt x="10439" y="6756"/>
                  </a:lnTo>
                  <a:lnTo>
                    <a:pt x="10782" y="6654"/>
                  </a:lnTo>
                  <a:lnTo>
                    <a:pt x="11176" y="6350"/>
                  </a:lnTo>
                  <a:lnTo>
                    <a:pt x="11315" y="6184"/>
                  </a:lnTo>
                  <a:lnTo>
                    <a:pt x="11430" y="5981"/>
                  </a:lnTo>
                  <a:lnTo>
                    <a:pt x="11379" y="7112"/>
                  </a:lnTo>
                  <a:lnTo>
                    <a:pt x="11125" y="7620"/>
                  </a:lnTo>
                  <a:lnTo>
                    <a:pt x="10807" y="7772"/>
                  </a:lnTo>
                  <a:lnTo>
                    <a:pt x="10020" y="7772"/>
                  </a:lnTo>
                  <a:lnTo>
                    <a:pt x="9779" y="7708"/>
                  </a:lnTo>
                  <a:lnTo>
                    <a:pt x="9563" y="7531"/>
                  </a:lnTo>
                  <a:lnTo>
                    <a:pt x="9461" y="7264"/>
                  </a:lnTo>
                  <a:lnTo>
                    <a:pt x="8051" y="7264"/>
                  </a:lnTo>
                  <a:lnTo>
                    <a:pt x="8102" y="7772"/>
                  </a:lnTo>
                  <a:lnTo>
                    <a:pt x="8318" y="8128"/>
                  </a:lnTo>
                  <a:lnTo>
                    <a:pt x="9118" y="8636"/>
                  </a:lnTo>
                  <a:lnTo>
                    <a:pt x="9639" y="8750"/>
                  </a:lnTo>
                  <a:lnTo>
                    <a:pt x="11315" y="8750"/>
                  </a:lnTo>
                  <a:lnTo>
                    <a:pt x="12026" y="8470"/>
                  </a:lnTo>
                  <a:lnTo>
                    <a:pt x="12484" y="7772"/>
                  </a:lnTo>
                  <a:lnTo>
                    <a:pt x="12598" y="7620"/>
                  </a:lnTo>
                  <a:lnTo>
                    <a:pt x="12712" y="5981"/>
                  </a:lnTo>
                  <a:lnTo>
                    <a:pt x="12712" y="5664"/>
                  </a:lnTo>
                  <a:lnTo>
                    <a:pt x="12712" y="2794"/>
                  </a:lnTo>
                  <a:lnTo>
                    <a:pt x="12712" y="2501"/>
                  </a:lnTo>
                  <a:lnTo>
                    <a:pt x="12712" y="1778"/>
                  </a:lnTo>
                  <a:close/>
                </a:path>
                <a:path w="32385" h="8890">
                  <a:moveTo>
                    <a:pt x="18402" y="1778"/>
                  </a:moveTo>
                  <a:lnTo>
                    <a:pt x="17132" y="1778"/>
                  </a:lnTo>
                  <a:lnTo>
                    <a:pt x="17132" y="2501"/>
                  </a:lnTo>
                  <a:lnTo>
                    <a:pt x="17030" y="2324"/>
                  </a:lnTo>
                  <a:lnTo>
                    <a:pt x="17030" y="3403"/>
                  </a:lnTo>
                  <a:lnTo>
                    <a:pt x="17030" y="5092"/>
                  </a:lnTo>
                  <a:lnTo>
                    <a:pt x="16611" y="5549"/>
                  </a:lnTo>
                  <a:lnTo>
                    <a:pt x="16357" y="5664"/>
                  </a:lnTo>
                  <a:lnTo>
                    <a:pt x="15595" y="5664"/>
                  </a:lnTo>
                  <a:lnTo>
                    <a:pt x="15278" y="5461"/>
                  </a:lnTo>
                  <a:lnTo>
                    <a:pt x="15100" y="5029"/>
                  </a:lnTo>
                  <a:lnTo>
                    <a:pt x="14986" y="3759"/>
                  </a:lnTo>
                  <a:lnTo>
                    <a:pt x="15265" y="3009"/>
                  </a:lnTo>
                  <a:lnTo>
                    <a:pt x="15582" y="2794"/>
                  </a:lnTo>
                  <a:lnTo>
                    <a:pt x="16370" y="2794"/>
                  </a:lnTo>
                  <a:lnTo>
                    <a:pt x="16637" y="2921"/>
                  </a:lnTo>
                  <a:lnTo>
                    <a:pt x="17030" y="3403"/>
                  </a:lnTo>
                  <a:lnTo>
                    <a:pt x="17030" y="2324"/>
                  </a:lnTo>
                  <a:lnTo>
                    <a:pt x="16941" y="2146"/>
                  </a:lnTo>
                  <a:lnTo>
                    <a:pt x="16687" y="1917"/>
                  </a:lnTo>
                  <a:lnTo>
                    <a:pt x="16192" y="1701"/>
                  </a:lnTo>
                  <a:lnTo>
                    <a:pt x="15976" y="1663"/>
                  </a:lnTo>
                  <a:lnTo>
                    <a:pt x="15049" y="1663"/>
                  </a:lnTo>
                  <a:lnTo>
                    <a:pt x="14541" y="1905"/>
                  </a:lnTo>
                  <a:lnTo>
                    <a:pt x="13893" y="2794"/>
                  </a:lnTo>
                  <a:lnTo>
                    <a:pt x="13766" y="3009"/>
                  </a:lnTo>
                  <a:lnTo>
                    <a:pt x="13652" y="3403"/>
                  </a:lnTo>
                  <a:lnTo>
                    <a:pt x="13754" y="5461"/>
                  </a:lnTo>
                  <a:lnTo>
                    <a:pt x="13843" y="5664"/>
                  </a:lnTo>
                  <a:lnTo>
                    <a:pt x="14566" y="6527"/>
                  </a:lnTo>
                  <a:lnTo>
                    <a:pt x="15074" y="6756"/>
                  </a:lnTo>
                  <a:lnTo>
                    <a:pt x="16116" y="6756"/>
                  </a:lnTo>
                  <a:lnTo>
                    <a:pt x="16459" y="6654"/>
                  </a:lnTo>
                  <a:lnTo>
                    <a:pt x="16852" y="6350"/>
                  </a:lnTo>
                  <a:lnTo>
                    <a:pt x="16992" y="6184"/>
                  </a:lnTo>
                  <a:lnTo>
                    <a:pt x="17119" y="5981"/>
                  </a:lnTo>
                  <a:lnTo>
                    <a:pt x="17056" y="7112"/>
                  </a:lnTo>
                  <a:lnTo>
                    <a:pt x="16802" y="7620"/>
                  </a:lnTo>
                  <a:lnTo>
                    <a:pt x="16484" y="7772"/>
                  </a:lnTo>
                  <a:lnTo>
                    <a:pt x="15697" y="7772"/>
                  </a:lnTo>
                  <a:lnTo>
                    <a:pt x="15455" y="7708"/>
                  </a:lnTo>
                  <a:lnTo>
                    <a:pt x="15240" y="7531"/>
                  </a:lnTo>
                  <a:lnTo>
                    <a:pt x="15151" y="7264"/>
                  </a:lnTo>
                  <a:lnTo>
                    <a:pt x="13741" y="7264"/>
                  </a:lnTo>
                  <a:lnTo>
                    <a:pt x="13779" y="7772"/>
                  </a:lnTo>
                  <a:lnTo>
                    <a:pt x="13995" y="8128"/>
                  </a:lnTo>
                  <a:lnTo>
                    <a:pt x="14795" y="8636"/>
                  </a:lnTo>
                  <a:lnTo>
                    <a:pt x="15316" y="8750"/>
                  </a:lnTo>
                  <a:lnTo>
                    <a:pt x="16992" y="8750"/>
                  </a:lnTo>
                  <a:lnTo>
                    <a:pt x="17703" y="8470"/>
                  </a:lnTo>
                  <a:lnTo>
                    <a:pt x="18173" y="7772"/>
                  </a:lnTo>
                  <a:lnTo>
                    <a:pt x="18275" y="7620"/>
                  </a:lnTo>
                  <a:lnTo>
                    <a:pt x="18402" y="5981"/>
                  </a:lnTo>
                  <a:lnTo>
                    <a:pt x="18402" y="5664"/>
                  </a:lnTo>
                  <a:lnTo>
                    <a:pt x="18402" y="2794"/>
                  </a:lnTo>
                  <a:lnTo>
                    <a:pt x="18402" y="2501"/>
                  </a:lnTo>
                  <a:lnTo>
                    <a:pt x="18402" y="1778"/>
                  </a:lnTo>
                  <a:close/>
                </a:path>
                <a:path w="32385" h="8890">
                  <a:moveTo>
                    <a:pt x="20929" y="1778"/>
                  </a:moveTo>
                  <a:lnTo>
                    <a:pt x="19621" y="1778"/>
                  </a:lnTo>
                  <a:lnTo>
                    <a:pt x="19621" y="6731"/>
                  </a:lnTo>
                  <a:lnTo>
                    <a:pt x="20929" y="6731"/>
                  </a:lnTo>
                  <a:lnTo>
                    <a:pt x="20929" y="1778"/>
                  </a:lnTo>
                  <a:close/>
                </a:path>
                <a:path w="32385" h="8890">
                  <a:moveTo>
                    <a:pt x="20929" y="0"/>
                  </a:moveTo>
                  <a:lnTo>
                    <a:pt x="19621" y="0"/>
                  </a:lnTo>
                  <a:lnTo>
                    <a:pt x="19621" y="1193"/>
                  </a:lnTo>
                  <a:lnTo>
                    <a:pt x="20929" y="1193"/>
                  </a:lnTo>
                  <a:lnTo>
                    <a:pt x="20929" y="0"/>
                  </a:lnTo>
                  <a:close/>
                </a:path>
                <a:path w="32385" h="8890">
                  <a:moveTo>
                    <a:pt x="26670" y="2781"/>
                  </a:moveTo>
                  <a:lnTo>
                    <a:pt x="26504" y="2336"/>
                  </a:lnTo>
                  <a:lnTo>
                    <a:pt x="26187" y="2070"/>
                  </a:lnTo>
                  <a:lnTo>
                    <a:pt x="25857" y="1803"/>
                  </a:lnTo>
                  <a:lnTo>
                    <a:pt x="25438" y="1663"/>
                  </a:lnTo>
                  <a:lnTo>
                    <a:pt x="24523" y="1663"/>
                  </a:lnTo>
                  <a:lnTo>
                    <a:pt x="24180" y="1765"/>
                  </a:lnTo>
                  <a:lnTo>
                    <a:pt x="23761" y="2070"/>
                  </a:lnTo>
                  <a:lnTo>
                    <a:pt x="23609" y="2260"/>
                  </a:lnTo>
                  <a:lnTo>
                    <a:pt x="23444" y="2514"/>
                  </a:lnTo>
                  <a:lnTo>
                    <a:pt x="23444" y="1790"/>
                  </a:lnTo>
                  <a:lnTo>
                    <a:pt x="22199" y="1790"/>
                  </a:lnTo>
                  <a:lnTo>
                    <a:pt x="22199" y="6731"/>
                  </a:lnTo>
                  <a:lnTo>
                    <a:pt x="23482" y="6731"/>
                  </a:lnTo>
                  <a:lnTo>
                    <a:pt x="23482" y="3746"/>
                  </a:lnTo>
                  <a:lnTo>
                    <a:pt x="23520" y="3492"/>
                  </a:lnTo>
                  <a:lnTo>
                    <a:pt x="23774" y="2921"/>
                  </a:lnTo>
                  <a:lnTo>
                    <a:pt x="24079" y="2743"/>
                  </a:lnTo>
                  <a:lnTo>
                    <a:pt x="24866" y="2743"/>
                  </a:lnTo>
                  <a:lnTo>
                    <a:pt x="25107" y="2870"/>
                  </a:lnTo>
                  <a:lnTo>
                    <a:pt x="25311" y="3263"/>
                  </a:lnTo>
                  <a:lnTo>
                    <a:pt x="25349" y="3454"/>
                  </a:lnTo>
                  <a:lnTo>
                    <a:pt x="25349" y="6731"/>
                  </a:lnTo>
                  <a:lnTo>
                    <a:pt x="26670" y="6731"/>
                  </a:lnTo>
                  <a:lnTo>
                    <a:pt x="26670" y="2781"/>
                  </a:lnTo>
                  <a:close/>
                </a:path>
                <a:path w="32385" h="8890">
                  <a:moveTo>
                    <a:pt x="32334" y="1778"/>
                  </a:moveTo>
                  <a:lnTo>
                    <a:pt x="31076" y="1778"/>
                  </a:lnTo>
                  <a:lnTo>
                    <a:pt x="31076" y="2501"/>
                  </a:lnTo>
                  <a:lnTo>
                    <a:pt x="30975" y="2324"/>
                  </a:lnTo>
                  <a:lnTo>
                    <a:pt x="30975" y="3403"/>
                  </a:lnTo>
                  <a:lnTo>
                    <a:pt x="30962" y="5092"/>
                  </a:lnTo>
                  <a:lnTo>
                    <a:pt x="30556" y="5549"/>
                  </a:lnTo>
                  <a:lnTo>
                    <a:pt x="30289" y="5664"/>
                  </a:lnTo>
                  <a:lnTo>
                    <a:pt x="29540" y="5664"/>
                  </a:lnTo>
                  <a:lnTo>
                    <a:pt x="29222" y="5461"/>
                  </a:lnTo>
                  <a:lnTo>
                    <a:pt x="29044" y="5029"/>
                  </a:lnTo>
                  <a:lnTo>
                    <a:pt x="28930" y="3759"/>
                  </a:lnTo>
                  <a:lnTo>
                    <a:pt x="29210" y="3009"/>
                  </a:lnTo>
                  <a:lnTo>
                    <a:pt x="29527" y="2794"/>
                  </a:lnTo>
                  <a:lnTo>
                    <a:pt x="30314" y="2794"/>
                  </a:lnTo>
                  <a:lnTo>
                    <a:pt x="30581" y="2921"/>
                  </a:lnTo>
                  <a:lnTo>
                    <a:pt x="30975" y="3403"/>
                  </a:lnTo>
                  <a:lnTo>
                    <a:pt x="30975" y="2324"/>
                  </a:lnTo>
                  <a:lnTo>
                    <a:pt x="30886" y="2146"/>
                  </a:lnTo>
                  <a:lnTo>
                    <a:pt x="30632" y="1917"/>
                  </a:lnTo>
                  <a:lnTo>
                    <a:pt x="30137" y="1701"/>
                  </a:lnTo>
                  <a:lnTo>
                    <a:pt x="29921" y="1663"/>
                  </a:lnTo>
                  <a:lnTo>
                    <a:pt x="28994" y="1663"/>
                  </a:lnTo>
                  <a:lnTo>
                    <a:pt x="28486" y="1905"/>
                  </a:lnTo>
                  <a:lnTo>
                    <a:pt x="27838" y="2794"/>
                  </a:lnTo>
                  <a:lnTo>
                    <a:pt x="27711" y="3009"/>
                  </a:lnTo>
                  <a:lnTo>
                    <a:pt x="27597" y="3403"/>
                  </a:lnTo>
                  <a:lnTo>
                    <a:pt x="27698" y="5461"/>
                  </a:lnTo>
                  <a:lnTo>
                    <a:pt x="27774" y="5664"/>
                  </a:lnTo>
                  <a:lnTo>
                    <a:pt x="28511" y="6527"/>
                  </a:lnTo>
                  <a:lnTo>
                    <a:pt x="29019" y="6756"/>
                  </a:lnTo>
                  <a:lnTo>
                    <a:pt x="30060" y="6756"/>
                  </a:lnTo>
                  <a:lnTo>
                    <a:pt x="30403" y="6654"/>
                  </a:lnTo>
                  <a:lnTo>
                    <a:pt x="30797" y="6350"/>
                  </a:lnTo>
                  <a:lnTo>
                    <a:pt x="30937" y="6184"/>
                  </a:lnTo>
                  <a:lnTo>
                    <a:pt x="31064" y="5981"/>
                  </a:lnTo>
                  <a:lnTo>
                    <a:pt x="31000" y="7112"/>
                  </a:lnTo>
                  <a:lnTo>
                    <a:pt x="30746" y="7620"/>
                  </a:lnTo>
                  <a:lnTo>
                    <a:pt x="30429" y="7772"/>
                  </a:lnTo>
                  <a:lnTo>
                    <a:pt x="29641" y="7772"/>
                  </a:lnTo>
                  <a:lnTo>
                    <a:pt x="29400" y="7708"/>
                  </a:lnTo>
                  <a:lnTo>
                    <a:pt x="29184" y="7531"/>
                  </a:lnTo>
                  <a:lnTo>
                    <a:pt x="29083" y="7264"/>
                  </a:lnTo>
                  <a:lnTo>
                    <a:pt x="27673" y="7264"/>
                  </a:lnTo>
                  <a:lnTo>
                    <a:pt x="27724" y="7772"/>
                  </a:lnTo>
                  <a:lnTo>
                    <a:pt x="27940" y="8128"/>
                  </a:lnTo>
                  <a:lnTo>
                    <a:pt x="28740" y="8636"/>
                  </a:lnTo>
                  <a:lnTo>
                    <a:pt x="29260" y="8750"/>
                  </a:lnTo>
                  <a:lnTo>
                    <a:pt x="30937" y="8750"/>
                  </a:lnTo>
                  <a:lnTo>
                    <a:pt x="31648" y="8470"/>
                  </a:lnTo>
                  <a:lnTo>
                    <a:pt x="32105" y="7772"/>
                  </a:lnTo>
                  <a:lnTo>
                    <a:pt x="32219" y="7620"/>
                  </a:lnTo>
                  <a:lnTo>
                    <a:pt x="32334" y="5981"/>
                  </a:lnTo>
                  <a:lnTo>
                    <a:pt x="32334" y="5664"/>
                  </a:lnTo>
                  <a:lnTo>
                    <a:pt x="32334" y="2794"/>
                  </a:lnTo>
                  <a:lnTo>
                    <a:pt x="32334" y="2501"/>
                  </a:lnTo>
                  <a:lnTo>
                    <a:pt x="32334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710291" y="146728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604307" y="148332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749" y="46507"/>
                  </a:moveTo>
                  <a:lnTo>
                    <a:pt x="0" y="46507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6507"/>
                  </a:lnTo>
                  <a:close/>
                </a:path>
                <a:path w="104775" h="54609">
                  <a:moveTo>
                    <a:pt x="749" y="31013"/>
                  </a:moveTo>
                  <a:lnTo>
                    <a:pt x="0" y="31013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1013"/>
                  </a:lnTo>
                  <a:close/>
                </a:path>
                <a:path w="104775" h="54609">
                  <a:moveTo>
                    <a:pt x="749" y="15519"/>
                  </a:moveTo>
                  <a:lnTo>
                    <a:pt x="0" y="15519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5519"/>
                  </a:lnTo>
                  <a:close/>
                </a:path>
                <a:path w="104775" h="54609">
                  <a:moveTo>
                    <a:pt x="749" y="12"/>
                  </a:moveTo>
                  <a:lnTo>
                    <a:pt x="0" y="12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12"/>
                  </a:lnTo>
                  <a:close/>
                </a:path>
                <a:path w="104775" h="54609">
                  <a:moveTo>
                    <a:pt x="5727" y="49555"/>
                  </a:moveTo>
                  <a:lnTo>
                    <a:pt x="5524" y="48983"/>
                  </a:lnTo>
                  <a:lnTo>
                    <a:pt x="5207" y="48679"/>
                  </a:lnTo>
                  <a:lnTo>
                    <a:pt x="4876" y="48361"/>
                  </a:lnTo>
                  <a:lnTo>
                    <a:pt x="4876" y="49555"/>
                  </a:lnTo>
                  <a:lnTo>
                    <a:pt x="4787" y="51346"/>
                  </a:lnTo>
                  <a:lnTo>
                    <a:pt x="4483" y="51943"/>
                  </a:lnTo>
                  <a:lnTo>
                    <a:pt x="4140" y="52133"/>
                  </a:lnTo>
                  <a:lnTo>
                    <a:pt x="3187" y="52133"/>
                  </a:lnTo>
                  <a:lnTo>
                    <a:pt x="2870" y="51981"/>
                  </a:lnTo>
                  <a:lnTo>
                    <a:pt x="2451" y="51346"/>
                  </a:lnTo>
                  <a:lnTo>
                    <a:pt x="2451" y="49555"/>
                  </a:lnTo>
                  <a:lnTo>
                    <a:pt x="4876" y="49555"/>
                  </a:lnTo>
                  <a:lnTo>
                    <a:pt x="4876" y="48361"/>
                  </a:lnTo>
                  <a:lnTo>
                    <a:pt x="4737" y="48221"/>
                  </a:lnTo>
                  <a:lnTo>
                    <a:pt x="4254" y="48031"/>
                  </a:lnTo>
                  <a:lnTo>
                    <a:pt x="3035" y="48031"/>
                  </a:lnTo>
                  <a:lnTo>
                    <a:pt x="2527" y="48260"/>
                  </a:lnTo>
                  <a:lnTo>
                    <a:pt x="1765" y="49136"/>
                  </a:lnTo>
                  <a:lnTo>
                    <a:pt x="1638" y="49555"/>
                  </a:lnTo>
                  <a:lnTo>
                    <a:pt x="1752" y="51739"/>
                  </a:lnTo>
                  <a:lnTo>
                    <a:pt x="2476" y="52578"/>
                  </a:lnTo>
                  <a:lnTo>
                    <a:pt x="2959" y="52781"/>
                  </a:lnTo>
                  <a:lnTo>
                    <a:pt x="4318" y="52781"/>
                  </a:lnTo>
                  <a:lnTo>
                    <a:pt x="4851" y="52552"/>
                  </a:lnTo>
                  <a:lnTo>
                    <a:pt x="5156" y="52133"/>
                  </a:lnTo>
                  <a:lnTo>
                    <a:pt x="5549" y="51612"/>
                  </a:lnTo>
                  <a:lnTo>
                    <a:pt x="5626" y="51346"/>
                  </a:lnTo>
                  <a:lnTo>
                    <a:pt x="5727" y="49555"/>
                  </a:lnTo>
                  <a:close/>
                </a:path>
                <a:path w="104775" h="54609">
                  <a:moveTo>
                    <a:pt x="5727" y="34061"/>
                  </a:moveTo>
                  <a:lnTo>
                    <a:pt x="5524" y="33489"/>
                  </a:lnTo>
                  <a:lnTo>
                    <a:pt x="5207" y="33185"/>
                  </a:lnTo>
                  <a:lnTo>
                    <a:pt x="4876" y="32867"/>
                  </a:lnTo>
                  <a:lnTo>
                    <a:pt x="4876" y="34061"/>
                  </a:lnTo>
                  <a:lnTo>
                    <a:pt x="4787" y="35852"/>
                  </a:lnTo>
                  <a:lnTo>
                    <a:pt x="4483" y="36449"/>
                  </a:lnTo>
                  <a:lnTo>
                    <a:pt x="4140" y="36639"/>
                  </a:lnTo>
                  <a:lnTo>
                    <a:pt x="3187" y="36639"/>
                  </a:lnTo>
                  <a:lnTo>
                    <a:pt x="2870" y="36487"/>
                  </a:lnTo>
                  <a:lnTo>
                    <a:pt x="2451" y="35852"/>
                  </a:lnTo>
                  <a:lnTo>
                    <a:pt x="2451" y="34061"/>
                  </a:lnTo>
                  <a:lnTo>
                    <a:pt x="4876" y="34061"/>
                  </a:lnTo>
                  <a:lnTo>
                    <a:pt x="4876" y="32867"/>
                  </a:lnTo>
                  <a:lnTo>
                    <a:pt x="4737" y="32727"/>
                  </a:lnTo>
                  <a:lnTo>
                    <a:pt x="4254" y="32537"/>
                  </a:lnTo>
                  <a:lnTo>
                    <a:pt x="3035" y="32537"/>
                  </a:lnTo>
                  <a:lnTo>
                    <a:pt x="2527" y="32766"/>
                  </a:lnTo>
                  <a:lnTo>
                    <a:pt x="1765" y="33655"/>
                  </a:lnTo>
                  <a:lnTo>
                    <a:pt x="1638" y="34061"/>
                  </a:lnTo>
                  <a:lnTo>
                    <a:pt x="1752" y="36245"/>
                  </a:lnTo>
                  <a:lnTo>
                    <a:pt x="2476" y="37084"/>
                  </a:lnTo>
                  <a:lnTo>
                    <a:pt x="2959" y="37287"/>
                  </a:lnTo>
                  <a:lnTo>
                    <a:pt x="4318" y="37287"/>
                  </a:lnTo>
                  <a:lnTo>
                    <a:pt x="4851" y="37058"/>
                  </a:lnTo>
                  <a:lnTo>
                    <a:pt x="5156" y="36639"/>
                  </a:lnTo>
                  <a:lnTo>
                    <a:pt x="5549" y="36118"/>
                  </a:lnTo>
                  <a:lnTo>
                    <a:pt x="5626" y="35852"/>
                  </a:lnTo>
                  <a:lnTo>
                    <a:pt x="5727" y="34061"/>
                  </a:lnTo>
                  <a:close/>
                </a:path>
                <a:path w="104775" h="54609">
                  <a:moveTo>
                    <a:pt x="5727" y="18567"/>
                  </a:moveTo>
                  <a:lnTo>
                    <a:pt x="5524" y="17995"/>
                  </a:lnTo>
                  <a:lnTo>
                    <a:pt x="5207" y="17691"/>
                  </a:lnTo>
                  <a:lnTo>
                    <a:pt x="4876" y="17373"/>
                  </a:lnTo>
                  <a:lnTo>
                    <a:pt x="4876" y="18567"/>
                  </a:lnTo>
                  <a:lnTo>
                    <a:pt x="4787" y="20345"/>
                  </a:lnTo>
                  <a:lnTo>
                    <a:pt x="4483" y="20955"/>
                  </a:lnTo>
                  <a:lnTo>
                    <a:pt x="4140" y="21145"/>
                  </a:lnTo>
                  <a:lnTo>
                    <a:pt x="3187" y="21145"/>
                  </a:lnTo>
                  <a:lnTo>
                    <a:pt x="2870" y="20980"/>
                  </a:lnTo>
                  <a:lnTo>
                    <a:pt x="2451" y="20345"/>
                  </a:lnTo>
                  <a:lnTo>
                    <a:pt x="2451" y="18567"/>
                  </a:lnTo>
                  <a:lnTo>
                    <a:pt x="4876" y="18567"/>
                  </a:lnTo>
                  <a:lnTo>
                    <a:pt x="4876" y="17373"/>
                  </a:lnTo>
                  <a:lnTo>
                    <a:pt x="4737" y="17233"/>
                  </a:lnTo>
                  <a:lnTo>
                    <a:pt x="4254" y="17043"/>
                  </a:lnTo>
                  <a:lnTo>
                    <a:pt x="3035" y="17043"/>
                  </a:lnTo>
                  <a:lnTo>
                    <a:pt x="2527" y="17272"/>
                  </a:lnTo>
                  <a:lnTo>
                    <a:pt x="1765" y="18148"/>
                  </a:lnTo>
                  <a:lnTo>
                    <a:pt x="1638" y="18567"/>
                  </a:lnTo>
                  <a:lnTo>
                    <a:pt x="1752" y="20751"/>
                  </a:lnTo>
                  <a:lnTo>
                    <a:pt x="2476" y="21590"/>
                  </a:lnTo>
                  <a:lnTo>
                    <a:pt x="2959" y="21793"/>
                  </a:lnTo>
                  <a:lnTo>
                    <a:pt x="4318" y="21793"/>
                  </a:lnTo>
                  <a:lnTo>
                    <a:pt x="4851" y="21551"/>
                  </a:lnTo>
                  <a:lnTo>
                    <a:pt x="5156" y="21145"/>
                  </a:lnTo>
                  <a:lnTo>
                    <a:pt x="5549" y="20612"/>
                  </a:lnTo>
                  <a:lnTo>
                    <a:pt x="5626" y="20345"/>
                  </a:lnTo>
                  <a:lnTo>
                    <a:pt x="5727" y="18567"/>
                  </a:lnTo>
                  <a:close/>
                </a:path>
                <a:path w="104775" h="54609">
                  <a:moveTo>
                    <a:pt x="5727" y="3060"/>
                  </a:moveTo>
                  <a:lnTo>
                    <a:pt x="5524" y="2501"/>
                  </a:lnTo>
                  <a:lnTo>
                    <a:pt x="5207" y="2197"/>
                  </a:lnTo>
                  <a:lnTo>
                    <a:pt x="4876" y="1879"/>
                  </a:lnTo>
                  <a:lnTo>
                    <a:pt x="4876" y="3060"/>
                  </a:lnTo>
                  <a:lnTo>
                    <a:pt x="4787" y="4851"/>
                  </a:lnTo>
                  <a:lnTo>
                    <a:pt x="4483" y="5461"/>
                  </a:lnTo>
                  <a:lnTo>
                    <a:pt x="4140" y="5651"/>
                  </a:lnTo>
                  <a:lnTo>
                    <a:pt x="3187" y="5651"/>
                  </a:lnTo>
                  <a:lnTo>
                    <a:pt x="2870" y="5486"/>
                  </a:lnTo>
                  <a:lnTo>
                    <a:pt x="2451" y="4851"/>
                  </a:lnTo>
                  <a:lnTo>
                    <a:pt x="2451" y="3060"/>
                  </a:lnTo>
                  <a:lnTo>
                    <a:pt x="4876" y="3060"/>
                  </a:lnTo>
                  <a:lnTo>
                    <a:pt x="4876" y="1879"/>
                  </a:lnTo>
                  <a:lnTo>
                    <a:pt x="4737" y="1739"/>
                  </a:lnTo>
                  <a:lnTo>
                    <a:pt x="4254" y="1549"/>
                  </a:lnTo>
                  <a:lnTo>
                    <a:pt x="3035" y="1549"/>
                  </a:lnTo>
                  <a:lnTo>
                    <a:pt x="2527" y="1765"/>
                  </a:lnTo>
                  <a:lnTo>
                    <a:pt x="1765" y="2654"/>
                  </a:lnTo>
                  <a:lnTo>
                    <a:pt x="1638" y="3060"/>
                  </a:lnTo>
                  <a:lnTo>
                    <a:pt x="1752" y="5257"/>
                  </a:lnTo>
                  <a:lnTo>
                    <a:pt x="2476" y="6083"/>
                  </a:lnTo>
                  <a:lnTo>
                    <a:pt x="2959" y="6286"/>
                  </a:lnTo>
                  <a:lnTo>
                    <a:pt x="4318" y="6286"/>
                  </a:lnTo>
                  <a:lnTo>
                    <a:pt x="4851" y="6057"/>
                  </a:lnTo>
                  <a:lnTo>
                    <a:pt x="5156" y="5651"/>
                  </a:lnTo>
                  <a:lnTo>
                    <a:pt x="5549" y="5118"/>
                  </a:lnTo>
                  <a:lnTo>
                    <a:pt x="5626" y="4851"/>
                  </a:lnTo>
                  <a:lnTo>
                    <a:pt x="5727" y="3060"/>
                  </a:lnTo>
                  <a:close/>
                </a:path>
                <a:path w="104775" h="54609">
                  <a:moveTo>
                    <a:pt x="10236" y="48196"/>
                  </a:moveTo>
                  <a:lnTo>
                    <a:pt x="9537" y="48196"/>
                  </a:lnTo>
                  <a:lnTo>
                    <a:pt x="9537" y="48768"/>
                  </a:lnTo>
                  <a:lnTo>
                    <a:pt x="9423" y="48615"/>
                  </a:lnTo>
                  <a:lnTo>
                    <a:pt x="9423" y="49403"/>
                  </a:lnTo>
                  <a:lnTo>
                    <a:pt x="9321" y="51409"/>
                  </a:lnTo>
                  <a:lnTo>
                    <a:pt x="9144" y="51816"/>
                  </a:lnTo>
                  <a:lnTo>
                    <a:pt x="8763" y="52057"/>
                  </a:lnTo>
                  <a:lnTo>
                    <a:pt x="7874" y="52057"/>
                  </a:lnTo>
                  <a:lnTo>
                    <a:pt x="7594" y="51930"/>
                  </a:lnTo>
                  <a:lnTo>
                    <a:pt x="7200" y="51409"/>
                  </a:lnTo>
                  <a:lnTo>
                    <a:pt x="7162" y="49707"/>
                  </a:lnTo>
                  <a:lnTo>
                    <a:pt x="7442" y="48996"/>
                  </a:lnTo>
                  <a:lnTo>
                    <a:pt x="7797" y="48742"/>
                  </a:lnTo>
                  <a:lnTo>
                    <a:pt x="8674" y="48742"/>
                  </a:lnTo>
                  <a:lnTo>
                    <a:pt x="8978" y="48869"/>
                  </a:lnTo>
                  <a:lnTo>
                    <a:pt x="9423" y="49403"/>
                  </a:lnTo>
                  <a:lnTo>
                    <a:pt x="9423" y="48615"/>
                  </a:lnTo>
                  <a:lnTo>
                    <a:pt x="9245" y="48437"/>
                  </a:lnTo>
                  <a:lnTo>
                    <a:pt x="8839" y="48158"/>
                  </a:lnTo>
                  <a:lnTo>
                    <a:pt x="8534" y="48082"/>
                  </a:lnTo>
                  <a:lnTo>
                    <a:pt x="7670" y="48082"/>
                  </a:lnTo>
                  <a:lnTo>
                    <a:pt x="7226" y="48298"/>
                  </a:lnTo>
                  <a:lnTo>
                    <a:pt x="6502" y="49136"/>
                  </a:lnTo>
                  <a:lnTo>
                    <a:pt x="6413" y="49403"/>
                  </a:lnTo>
                  <a:lnTo>
                    <a:pt x="6502" y="51816"/>
                  </a:lnTo>
                  <a:lnTo>
                    <a:pt x="7226" y="52501"/>
                  </a:lnTo>
                  <a:lnTo>
                    <a:pt x="7645" y="52666"/>
                  </a:lnTo>
                  <a:lnTo>
                    <a:pt x="8483" y="52666"/>
                  </a:lnTo>
                  <a:lnTo>
                    <a:pt x="9512" y="51993"/>
                  </a:lnTo>
                  <a:lnTo>
                    <a:pt x="9410" y="53174"/>
                  </a:lnTo>
                  <a:lnTo>
                    <a:pt x="9182" y="53682"/>
                  </a:lnTo>
                  <a:lnTo>
                    <a:pt x="8813" y="53886"/>
                  </a:lnTo>
                  <a:lnTo>
                    <a:pt x="7874" y="53886"/>
                  </a:lnTo>
                  <a:lnTo>
                    <a:pt x="7607" y="53797"/>
                  </a:lnTo>
                  <a:lnTo>
                    <a:pt x="7327" y="53517"/>
                  </a:lnTo>
                  <a:lnTo>
                    <a:pt x="7226" y="53174"/>
                  </a:lnTo>
                  <a:lnTo>
                    <a:pt x="6464" y="53174"/>
                  </a:lnTo>
                  <a:lnTo>
                    <a:pt x="6527" y="53682"/>
                  </a:lnTo>
                  <a:lnTo>
                    <a:pt x="6680" y="53962"/>
                  </a:lnTo>
                  <a:lnTo>
                    <a:pt x="7327" y="54394"/>
                  </a:lnTo>
                  <a:lnTo>
                    <a:pt x="7734" y="54495"/>
                  </a:lnTo>
                  <a:lnTo>
                    <a:pt x="9080" y="54495"/>
                  </a:lnTo>
                  <a:lnTo>
                    <a:pt x="9677" y="54190"/>
                  </a:lnTo>
                  <a:lnTo>
                    <a:pt x="9829" y="53886"/>
                  </a:lnTo>
                  <a:lnTo>
                    <a:pt x="10147" y="53263"/>
                  </a:lnTo>
                  <a:lnTo>
                    <a:pt x="10236" y="51993"/>
                  </a:lnTo>
                  <a:lnTo>
                    <a:pt x="10236" y="48768"/>
                  </a:lnTo>
                  <a:lnTo>
                    <a:pt x="10236" y="48196"/>
                  </a:lnTo>
                  <a:close/>
                </a:path>
                <a:path w="104775" h="54609">
                  <a:moveTo>
                    <a:pt x="10236" y="32715"/>
                  </a:moveTo>
                  <a:lnTo>
                    <a:pt x="9537" y="32715"/>
                  </a:lnTo>
                  <a:lnTo>
                    <a:pt x="9537" y="33274"/>
                  </a:lnTo>
                  <a:lnTo>
                    <a:pt x="9423" y="33121"/>
                  </a:lnTo>
                  <a:lnTo>
                    <a:pt x="9423" y="33921"/>
                  </a:lnTo>
                  <a:lnTo>
                    <a:pt x="9321" y="35915"/>
                  </a:lnTo>
                  <a:lnTo>
                    <a:pt x="9144" y="36322"/>
                  </a:lnTo>
                  <a:lnTo>
                    <a:pt x="8763" y="36563"/>
                  </a:lnTo>
                  <a:lnTo>
                    <a:pt x="7874" y="36563"/>
                  </a:lnTo>
                  <a:lnTo>
                    <a:pt x="7594" y="36436"/>
                  </a:lnTo>
                  <a:lnTo>
                    <a:pt x="7200" y="35915"/>
                  </a:lnTo>
                  <a:lnTo>
                    <a:pt x="7162" y="34213"/>
                  </a:lnTo>
                  <a:lnTo>
                    <a:pt x="7442" y="33502"/>
                  </a:lnTo>
                  <a:lnTo>
                    <a:pt x="7797" y="33248"/>
                  </a:lnTo>
                  <a:lnTo>
                    <a:pt x="8674" y="33248"/>
                  </a:lnTo>
                  <a:lnTo>
                    <a:pt x="8978" y="33388"/>
                  </a:lnTo>
                  <a:lnTo>
                    <a:pt x="9423" y="33921"/>
                  </a:lnTo>
                  <a:lnTo>
                    <a:pt x="9423" y="33121"/>
                  </a:lnTo>
                  <a:lnTo>
                    <a:pt x="9245" y="32943"/>
                  </a:lnTo>
                  <a:lnTo>
                    <a:pt x="8839" y="32677"/>
                  </a:lnTo>
                  <a:lnTo>
                    <a:pt x="8534" y="32588"/>
                  </a:lnTo>
                  <a:lnTo>
                    <a:pt x="7670" y="32588"/>
                  </a:lnTo>
                  <a:lnTo>
                    <a:pt x="7226" y="32804"/>
                  </a:lnTo>
                  <a:lnTo>
                    <a:pt x="6502" y="33655"/>
                  </a:lnTo>
                  <a:lnTo>
                    <a:pt x="6413" y="33921"/>
                  </a:lnTo>
                  <a:lnTo>
                    <a:pt x="6502" y="36322"/>
                  </a:lnTo>
                  <a:lnTo>
                    <a:pt x="7226" y="37007"/>
                  </a:lnTo>
                  <a:lnTo>
                    <a:pt x="7645" y="37172"/>
                  </a:lnTo>
                  <a:lnTo>
                    <a:pt x="8483" y="37172"/>
                  </a:lnTo>
                  <a:lnTo>
                    <a:pt x="9512" y="36499"/>
                  </a:lnTo>
                  <a:lnTo>
                    <a:pt x="9410" y="37680"/>
                  </a:lnTo>
                  <a:lnTo>
                    <a:pt x="9182" y="38188"/>
                  </a:lnTo>
                  <a:lnTo>
                    <a:pt x="8813" y="38392"/>
                  </a:lnTo>
                  <a:lnTo>
                    <a:pt x="7874" y="38392"/>
                  </a:lnTo>
                  <a:lnTo>
                    <a:pt x="7607" y="38303"/>
                  </a:lnTo>
                  <a:lnTo>
                    <a:pt x="7327" y="38036"/>
                  </a:lnTo>
                  <a:lnTo>
                    <a:pt x="7226" y="37680"/>
                  </a:lnTo>
                  <a:lnTo>
                    <a:pt x="6464" y="37680"/>
                  </a:lnTo>
                  <a:lnTo>
                    <a:pt x="6527" y="38188"/>
                  </a:lnTo>
                  <a:lnTo>
                    <a:pt x="6680" y="38481"/>
                  </a:lnTo>
                  <a:lnTo>
                    <a:pt x="7327" y="38900"/>
                  </a:lnTo>
                  <a:lnTo>
                    <a:pt x="7734" y="39014"/>
                  </a:lnTo>
                  <a:lnTo>
                    <a:pt x="9080" y="39014"/>
                  </a:lnTo>
                  <a:lnTo>
                    <a:pt x="9677" y="38709"/>
                  </a:lnTo>
                  <a:lnTo>
                    <a:pt x="9829" y="38392"/>
                  </a:lnTo>
                  <a:lnTo>
                    <a:pt x="10147" y="37769"/>
                  </a:lnTo>
                  <a:lnTo>
                    <a:pt x="10236" y="36499"/>
                  </a:lnTo>
                  <a:lnTo>
                    <a:pt x="10236" y="33274"/>
                  </a:lnTo>
                  <a:lnTo>
                    <a:pt x="10236" y="32715"/>
                  </a:lnTo>
                  <a:close/>
                </a:path>
                <a:path w="104775" h="54609">
                  <a:moveTo>
                    <a:pt x="10236" y="17208"/>
                  </a:moveTo>
                  <a:lnTo>
                    <a:pt x="9537" y="17208"/>
                  </a:lnTo>
                  <a:lnTo>
                    <a:pt x="9537" y="17767"/>
                  </a:lnTo>
                  <a:lnTo>
                    <a:pt x="9423" y="17627"/>
                  </a:lnTo>
                  <a:lnTo>
                    <a:pt x="9423" y="18415"/>
                  </a:lnTo>
                  <a:lnTo>
                    <a:pt x="9321" y="20421"/>
                  </a:lnTo>
                  <a:lnTo>
                    <a:pt x="9144" y="20828"/>
                  </a:lnTo>
                  <a:lnTo>
                    <a:pt x="8763" y="21069"/>
                  </a:lnTo>
                  <a:lnTo>
                    <a:pt x="7874" y="21069"/>
                  </a:lnTo>
                  <a:lnTo>
                    <a:pt x="7594" y="20942"/>
                  </a:lnTo>
                  <a:lnTo>
                    <a:pt x="7200" y="20421"/>
                  </a:lnTo>
                  <a:lnTo>
                    <a:pt x="7162" y="18719"/>
                  </a:lnTo>
                  <a:lnTo>
                    <a:pt x="7442" y="18008"/>
                  </a:lnTo>
                  <a:lnTo>
                    <a:pt x="7797" y="17754"/>
                  </a:lnTo>
                  <a:lnTo>
                    <a:pt x="8674" y="17754"/>
                  </a:lnTo>
                  <a:lnTo>
                    <a:pt x="8978" y="17881"/>
                  </a:lnTo>
                  <a:lnTo>
                    <a:pt x="9423" y="18415"/>
                  </a:lnTo>
                  <a:lnTo>
                    <a:pt x="9423" y="17627"/>
                  </a:lnTo>
                  <a:lnTo>
                    <a:pt x="9245" y="17449"/>
                  </a:lnTo>
                  <a:lnTo>
                    <a:pt x="8839" y="17170"/>
                  </a:lnTo>
                  <a:lnTo>
                    <a:pt x="8534" y="17094"/>
                  </a:lnTo>
                  <a:lnTo>
                    <a:pt x="7670" y="17094"/>
                  </a:lnTo>
                  <a:lnTo>
                    <a:pt x="7226" y="17297"/>
                  </a:lnTo>
                  <a:lnTo>
                    <a:pt x="6502" y="18148"/>
                  </a:lnTo>
                  <a:lnTo>
                    <a:pt x="6413" y="18415"/>
                  </a:lnTo>
                  <a:lnTo>
                    <a:pt x="6502" y="20828"/>
                  </a:lnTo>
                  <a:lnTo>
                    <a:pt x="7226" y="21513"/>
                  </a:lnTo>
                  <a:lnTo>
                    <a:pt x="7645" y="21678"/>
                  </a:lnTo>
                  <a:lnTo>
                    <a:pt x="8483" y="21678"/>
                  </a:lnTo>
                  <a:lnTo>
                    <a:pt x="9512" y="21005"/>
                  </a:lnTo>
                  <a:lnTo>
                    <a:pt x="9410" y="22186"/>
                  </a:lnTo>
                  <a:lnTo>
                    <a:pt x="9182" y="22694"/>
                  </a:lnTo>
                  <a:lnTo>
                    <a:pt x="8813" y="22898"/>
                  </a:lnTo>
                  <a:lnTo>
                    <a:pt x="7874" y="22898"/>
                  </a:lnTo>
                  <a:lnTo>
                    <a:pt x="7607" y="22809"/>
                  </a:lnTo>
                  <a:lnTo>
                    <a:pt x="7327" y="22529"/>
                  </a:lnTo>
                  <a:lnTo>
                    <a:pt x="7226" y="22186"/>
                  </a:lnTo>
                  <a:lnTo>
                    <a:pt x="6464" y="22186"/>
                  </a:lnTo>
                  <a:lnTo>
                    <a:pt x="6527" y="22694"/>
                  </a:lnTo>
                  <a:lnTo>
                    <a:pt x="6680" y="22974"/>
                  </a:lnTo>
                  <a:lnTo>
                    <a:pt x="7327" y="23406"/>
                  </a:lnTo>
                  <a:lnTo>
                    <a:pt x="7734" y="23507"/>
                  </a:lnTo>
                  <a:lnTo>
                    <a:pt x="9080" y="23507"/>
                  </a:lnTo>
                  <a:lnTo>
                    <a:pt x="9677" y="23202"/>
                  </a:lnTo>
                  <a:lnTo>
                    <a:pt x="9829" y="22898"/>
                  </a:lnTo>
                  <a:lnTo>
                    <a:pt x="10147" y="22275"/>
                  </a:lnTo>
                  <a:lnTo>
                    <a:pt x="10236" y="21005"/>
                  </a:lnTo>
                  <a:lnTo>
                    <a:pt x="10236" y="17767"/>
                  </a:lnTo>
                  <a:lnTo>
                    <a:pt x="10236" y="17208"/>
                  </a:lnTo>
                  <a:close/>
                </a:path>
                <a:path w="104775" h="54609">
                  <a:moveTo>
                    <a:pt x="10236" y="1714"/>
                  </a:moveTo>
                  <a:lnTo>
                    <a:pt x="9537" y="1714"/>
                  </a:lnTo>
                  <a:lnTo>
                    <a:pt x="9537" y="2273"/>
                  </a:lnTo>
                  <a:lnTo>
                    <a:pt x="9423" y="2120"/>
                  </a:lnTo>
                  <a:lnTo>
                    <a:pt x="9423" y="2921"/>
                  </a:lnTo>
                  <a:lnTo>
                    <a:pt x="9321" y="4914"/>
                  </a:lnTo>
                  <a:lnTo>
                    <a:pt x="9144" y="5334"/>
                  </a:lnTo>
                  <a:lnTo>
                    <a:pt x="8763" y="5575"/>
                  </a:lnTo>
                  <a:lnTo>
                    <a:pt x="7874" y="5575"/>
                  </a:lnTo>
                  <a:lnTo>
                    <a:pt x="7594" y="5435"/>
                  </a:lnTo>
                  <a:lnTo>
                    <a:pt x="7200" y="4914"/>
                  </a:lnTo>
                  <a:lnTo>
                    <a:pt x="7162" y="3225"/>
                  </a:lnTo>
                  <a:lnTo>
                    <a:pt x="7442" y="2501"/>
                  </a:lnTo>
                  <a:lnTo>
                    <a:pt x="7797" y="2247"/>
                  </a:lnTo>
                  <a:lnTo>
                    <a:pt x="8674" y="2247"/>
                  </a:lnTo>
                  <a:lnTo>
                    <a:pt x="8978" y="2387"/>
                  </a:lnTo>
                  <a:lnTo>
                    <a:pt x="9423" y="2921"/>
                  </a:lnTo>
                  <a:lnTo>
                    <a:pt x="9423" y="2120"/>
                  </a:lnTo>
                  <a:lnTo>
                    <a:pt x="9245" y="1955"/>
                  </a:lnTo>
                  <a:lnTo>
                    <a:pt x="8839" y="1676"/>
                  </a:lnTo>
                  <a:lnTo>
                    <a:pt x="8534" y="1587"/>
                  </a:lnTo>
                  <a:lnTo>
                    <a:pt x="7670" y="1587"/>
                  </a:lnTo>
                  <a:lnTo>
                    <a:pt x="7226" y="1803"/>
                  </a:lnTo>
                  <a:lnTo>
                    <a:pt x="6502" y="2654"/>
                  </a:lnTo>
                  <a:lnTo>
                    <a:pt x="6413" y="2921"/>
                  </a:lnTo>
                  <a:lnTo>
                    <a:pt x="6502" y="5334"/>
                  </a:lnTo>
                  <a:lnTo>
                    <a:pt x="7226" y="6007"/>
                  </a:lnTo>
                  <a:lnTo>
                    <a:pt x="7645" y="6184"/>
                  </a:lnTo>
                  <a:lnTo>
                    <a:pt x="8483" y="6184"/>
                  </a:lnTo>
                  <a:lnTo>
                    <a:pt x="9512" y="5511"/>
                  </a:lnTo>
                  <a:lnTo>
                    <a:pt x="9410" y="6680"/>
                  </a:lnTo>
                  <a:lnTo>
                    <a:pt x="9182" y="7188"/>
                  </a:lnTo>
                  <a:lnTo>
                    <a:pt x="8813" y="7391"/>
                  </a:lnTo>
                  <a:lnTo>
                    <a:pt x="7874" y="7391"/>
                  </a:lnTo>
                  <a:lnTo>
                    <a:pt x="7607" y="7315"/>
                  </a:lnTo>
                  <a:lnTo>
                    <a:pt x="7327" y="7035"/>
                  </a:lnTo>
                  <a:lnTo>
                    <a:pt x="7226" y="6680"/>
                  </a:lnTo>
                  <a:lnTo>
                    <a:pt x="6464" y="6680"/>
                  </a:lnTo>
                  <a:lnTo>
                    <a:pt x="6527" y="7188"/>
                  </a:lnTo>
                  <a:lnTo>
                    <a:pt x="6680" y="7480"/>
                  </a:lnTo>
                  <a:lnTo>
                    <a:pt x="7327" y="7912"/>
                  </a:lnTo>
                  <a:lnTo>
                    <a:pt x="7734" y="8013"/>
                  </a:lnTo>
                  <a:lnTo>
                    <a:pt x="9080" y="8013"/>
                  </a:lnTo>
                  <a:lnTo>
                    <a:pt x="9677" y="7708"/>
                  </a:lnTo>
                  <a:lnTo>
                    <a:pt x="9829" y="7391"/>
                  </a:lnTo>
                  <a:lnTo>
                    <a:pt x="10147" y="6781"/>
                  </a:lnTo>
                  <a:lnTo>
                    <a:pt x="10236" y="5511"/>
                  </a:lnTo>
                  <a:lnTo>
                    <a:pt x="10236" y="2273"/>
                  </a:lnTo>
                  <a:lnTo>
                    <a:pt x="10236" y="1714"/>
                  </a:lnTo>
                  <a:close/>
                </a:path>
                <a:path w="104775" h="54609">
                  <a:moveTo>
                    <a:pt x="15544" y="53263"/>
                  </a:moveTo>
                  <a:lnTo>
                    <a:pt x="10807" y="53263"/>
                  </a:lnTo>
                  <a:lnTo>
                    <a:pt x="10807" y="53682"/>
                  </a:lnTo>
                  <a:lnTo>
                    <a:pt x="15544" y="53682"/>
                  </a:lnTo>
                  <a:lnTo>
                    <a:pt x="15544" y="53263"/>
                  </a:lnTo>
                  <a:close/>
                </a:path>
                <a:path w="104775" h="54609">
                  <a:moveTo>
                    <a:pt x="15544" y="37769"/>
                  </a:moveTo>
                  <a:lnTo>
                    <a:pt x="10807" y="37769"/>
                  </a:lnTo>
                  <a:lnTo>
                    <a:pt x="10807" y="38188"/>
                  </a:lnTo>
                  <a:lnTo>
                    <a:pt x="15544" y="38188"/>
                  </a:lnTo>
                  <a:lnTo>
                    <a:pt x="15544" y="37769"/>
                  </a:lnTo>
                  <a:close/>
                </a:path>
                <a:path w="104775" h="54609">
                  <a:moveTo>
                    <a:pt x="15544" y="22275"/>
                  </a:moveTo>
                  <a:lnTo>
                    <a:pt x="10807" y="22275"/>
                  </a:lnTo>
                  <a:lnTo>
                    <a:pt x="10807" y="22694"/>
                  </a:lnTo>
                  <a:lnTo>
                    <a:pt x="15544" y="22694"/>
                  </a:lnTo>
                  <a:lnTo>
                    <a:pt x="15544" y="22275"/>
                  </a:lnTo>
                  <a:close/>
                </a:path>
                <a:path w="104775" h="54609">
                  <a:moveTo>
                    <a:pt x="15544" y="6781"/>
                  </a:moveTo>
                  <a:lnTo>
                    <a:pt x="10807" y="6781"/>
                  </a:lnTo>
                  <a:lnTo>
                    <a:pt x="10807" y="7200"/>
                  </a:lnTo>
                  <a:lnTo>
                    <a:pt x="15544" y="7200"/>
                  </a:lnTo>
                  <a:lnTo>
                    <a:pt x="15544" y="6781"/>
                  </a:lnTo>
                  <a:close/>
                </a:path>
                <a:path w="104775" h="54609">
                  <a:moveTo>
                    <a:pt x="16865" y="1689"/>
                  </a:moveTo>
                  <a:lnTo>
                    <a:pt x="16103" y="1689"/>
                  </a:lnTo>
                  <a:lnTo>
                    <a:pt x="16103" y="6134"/>
                  </a:lnTo>
                  <a:lnTo>
                    <a:pt x="16865" y="6134"/>
                  </a:lnTo>
                  <a:lnTo>
                    <a:pt x="16865" y="1689"/>
                  </a:lnTo>
                  <a:close/>
                </a:path>
                <a:path w="104775" h="54609">
                  <a:moveTo>
                    <a:pt x="16865" y="12"/>
                  </a:moveTo>
                  <a:lnTo>
                    <a:pt x="16103" y="12"/>
                  </a:lnTo>
                  <a:lnTo>
                    <a:pt x="16103" y="863"/>
                  </a:lnTo>
                  <a:lnTo>
                    <a:pt x="16865" y="863"/>
                  </a:lnTo>
                  <a:lnTo>
                    <a:pt x="16865" y="12"/>
                  </a:lnTo>
                  <a:close/>
                </a:path>
                <a:path w="104775" h="54609">
                  <a:moveTo>
                    <a:pt x="17716" y="48158"/>
                  </a:moveTo>
                  <a:lnTo>
                    <a:pt x="17005" y="48158"/>
                  </a:lnTo>
                  <a:lnTo>
                    <a:pt x="17005" y="46913"/>
                  </a:lnTo>
                  <a:lnTo>
                    <a:pt x="16243" y="46913"/>
                  </a:lnTo>
                  <a:lnTo>
                    <a:pt x="16243" y="48158"/>
                  </a:lnTo>
                  <a:lnTo>
                    <a:pt x="15646" y="48158"/>
                  </a:lnTo>
                  <a:lnTo>
                    <a:pt x="15646" y="48768"/>
                  </a:lnTo>
                  <a:lnTo>
                    <a:pt x="16243" y="48768"/>
                  </a:lnTo>
                  <a:lnTo>
                    <a:pt x="16243" y="52006"/>
                  </a:lnTo>
                  <a:lnTo>
                    <a:pt x="16306" y="52235"/>
                  </a:lnTo>
                  <a:lnTo>
                    <a:pt x="16560" y="52590"/>
                  </a:lnTo>
                  <a:lnTo>
                    <a:pt x="16802" y="52692"/>
                  </a:lnTo>
                  <a:lnTo>
                    <a:pt x="17259" y="52692"/>
                  </a:lnTo>
                  <a:lnTo>
                    <a:pt x="17627" y="52641"/>
                  </a:lnTo>
                  <a:lnTo>
                    <a:pt x="17716" y="52019"/>
                  </a:lnTo>
                  <a:lnTo>
                    <a:pt x="17322" y="52044"/>
                  </a:lnTo>
                  <a:lnTo>
                    <a:pt x="17056" y="51943"/>
                  </a:lnTo>
                  <a:lnTo>
                    <a:pt x="17005" y="48768"/>
                  </a:lnTo>
                  <a:lnTo>
                    <a:pt x="17716" y="48768"/>
                  </a:lnTo>
                  <a:lnTo>
                    <a:pt x="17716" y="48158"/>
                  </a:lnTo>
                  <a:close/>
                </a:path>
                <a:path w="104775" h="54609">
                  <a:moveTo>
                    <a:pt x="17716" y="17170"/>
                  </a:moveTo>
                  <a:lnTo>
                    <a:pt x="17005" y="17170"/>
                  </a:lnTo>
                  <a:lnTo>
                    <a:pt x="17005" y="15925"/>
                  </a:lnTo>
                  <a:lnTo>
                    <a:pt x="16243" y="15925"/>
                  </a:lnTo>
                  <a:lnTo>
                    <a:pt x="16243" y="17170"/>
                  </a:lnTo>
                  <a:lnTo>
                    <a:pt x="15646" y="17170"/>
                  </a:lnTo>
                  <a:lnTo>
                    <a:pt x="15646" y="17780"/>
                  </a:lnTo>
                  <a:lnTo>
                    <a:pt x="16243" y="17780"/>
                  </a:lnTo>
                  <a:lnTo>
                    <a:pt x="16243" y="21018"/>
                  </a:lnTo>
                  <a:lnTo>
                    <a:pt x="16306" y="21247"/>
                  </a:lnTo>
                  <a:lnTo>
                    <a:pt x="16560" y="21602"/>
                  </a:lnTo>
                  <a:lnTo>
                    <a:pt x="16802" y="21691"/>
                  </a:lnTo>
                  <a:lnTo>
                    <a:pt x="17259" y="21691"/>
                  </a:lnTo>
                  <a:lnTo>
                    <a:pt x="17627" y="21653"/>
                  </a:lnTo>
                  <a:lnTo>
                    <a:pt x="17716" y="21031"/>
                  </a:lnTo>
                  <a:lnTo>
                    <a:pt x="17322" y="21056"/>
                  </a:lnTo>
                  <a:lnTo>
                    <a:pt x="17056" y="20955"/>
                  </a:lnTo>
                  <a:lnTo>
                    <a:pt x="17005" y="17780"/>
                  </a:lnTo>
                  <a:lnTo>
                    <a:pt x="17716" y="17780"/>
                  </a:lnTo>
                  <a:lnTo>
                    <a:pt x="17716" y="17170"/>
                  </a:lnTo>
                  <a:close/>
                </a:path>
                <a:path w="104775" h="54609">
                  <a:moveTo>
                    <a:pt x="19227" y="48183"/>
                  </a:moveTo>
                  <a:lnTo>
                    <a:pt x="18465" y="48183"/>
                  </a:lnTo>
                  <a:lnTo>
                    <a:pt x="18465" y="52616"/>
                  </a:lnTo>
                  <a:lnTo>
                    <a:pt x="19227" y="52616"/>
                  </a:lnTo>
                  <a:lnTo>
                    <a:pt x="19227" y="48183"/>
                  </a:lnTo>
                  <a:close/>
                </a:path>
                <a:path w="104775" h="54609">
                  <a:moveTo>
                    <a:pt x="19227" y="46507"/>
                  </a:moveTo>
                  <a:lnTo>
                    <a:pt x="18465" y="46507"/>
                  </a:lnTo>
                  <a:lnTo>
                    <a:pt x="18465" y="47358"/>
                  </a:lnTo>
                  <a:lnTo>
                    <a:pt x="19227" y="47358"/>
                  </a:lnTo>
                  <a:lnTo>
                    <a:pt x="19227" y="46507"/>
                  </a:lnTo>
                  <a:close/>
                </a:path>
                <a:path w="104775" h="54609">
                  <a:moveTo>
                    <a:pt x="20104" y="36588"/>
                  </a:moveTo>
                  <a:lnTo>
                    <a:pt x="19761" y="36614"/>
                  </a:lnTo>
                  <a:lnTo>
                    <a:pt x="19608" y="34861"/>
                  </a:lnTo>
                  <a:lnTo>
                    <a:pt x="19519" y="33185"/>
                  </a:lnTo>
                  <a:lnTo>
                    <a:pt x="19456" y="33058"/>
                  </a:lnTo>
                  <a:lnTo>
                    <a:pt x="18859" y="32702"/>
                  </a:lnTo>
                  <a:lnTo>
                    <a:pt x="18859" y="34861"/>
                  </a:lnTo>
                  <a:lnTo>
                    <a:pt x="18859" y="35915"/>
                  </a:lnTo>
                  <a:lnTo>
                    <a:pt x="18656" y="36245"/>
                  </a:lnTo>
                  <a:lnTo>
                    <a:pt x="17983" y="36576"/>
                  </a:lnTo>
                  <a:lnTo>
                    <a:pt x="17729" y="36639"/>
                  </a:lnTo>
                  <a:lnTo>
                    <a:pt x="17259" y="36639"/>
                  </a:lnTo>
                  <a:lnTo>
                    <a:pt x="17132" y="36601"/>
                  </a:lnTo>
                  <a:lnTo>
                    <a:pt x="16916" y="36449"/>
                  </a:lnTo>
                  <a:lnTo>
                    <a:pt x="16789" y="35445"/>
                  </a:lnTo>
                  <a:lnTo>
                    <a:pt x="17157" y="35229"/>
                  </a:lnTo>
                  <a:lnTo>
                    <a:pt x="17360" y="35179"/>
                  </a:lnTo>
                  <a:lnTo>
                    <a:pt x="18224" y="35064"/>
                  </a:lnTo>
                  <a:lnTo>
                    <a:pt x="18656" y="34963"/>
                  </a:lnTo>
                  <a:lnTo>
                    <a:pt x="18859" y="34861"/>
                  </a:lnTo>
                  <a:lnTo>
                    <a:pt x="18859" y="32702"/>
                  </a:lnTo>
                  <a:lnTo>
                    <a:pt x="18364" y="32562"/>
                  </a:lnTo>
                  <a:lnTo>
                    <a:pt x="17399" y="32562"/>
                  </a:lnTo>
                  <a:lnTo>
                    <a:pt x="16116" y="34023"/>
                  </a:lnTo>
                  <a:lnTo>
                    <a:pt x="16814" y="34023"/>
                  </a:lnTo>
                  <a:lnTo>
                    <a:pt x="16903" y="33629"/>
                  </a:lnTo>
                  <a:lnTo>
                    <a:pt x="17157" y="33299"/>
                  </a:lnTo>
                  <a:lnTo>
                    <a:pt x="17437" y="33185"/>
                  </a:lnTo>
                  <a:lnTo>
                    <a:pt x="18173" y="33185"/>
                  </a:lnTo>
                  <a:lnTo>
                    <a:pt x="18427" y="33248"/>
                  </a:lnTo>
                  <a:lnTo>
                    <a:pt x="18796" y="33477"/>
                  </a:lnTo>
                  <a:lnTo>
                    <a:pt x="18770" y="34328"/>
                  </a:lnTo>
                  <a:lnTo>
                    <a:pt x="16878" y="34620"/>
                  </a:lnTo>
                  <a:lnTo>
                    <a:pt x="16535" y="34759"/>
                  </a:lnTo>
                  <a:lnTo>
                    <a:pt x="16014" y="35229"/>
                  </a:lnTo>
                  <a:lnTo>
                    <a:pt x="16116" y="36741"/>
                  </a:lnTo>
                  <a:lnTo>
                    <a:pt x="16522" y="37134"/>
                  </a:lnTo>
                  <a:lnTo>
                    <a:pt x="16878" y="37274"/>
                  </a:lnTo>
                  <a:lnTo>
                    <a:pt x="17640" y="37274"/>
                  </a:lnTo>
                  <a:lnTo>
                    <a:pt x="17957" y="37198"/>
                  </a:lnTo>
                  <a:lnTo>
                    <a:pt x="18529" y="36906"/>
                  </a:lnTo>
                  <a:lnTo>
                    <a:pt x="18745" y="36741"/>
                  </a:lnTo>
                  <a:lnTo>
                    <a:pt x="18897" y="36537"/>
                  </a:lnTo>
                  <a:lnTo>
                    <a:pt x="18999" y="36906"/>
                  </a:lnTo>
                  <a:lnTo>
                    <a:pt x="19151" y="37134"/>
                  </a:lnTo>
                  <a:lnTo>
                    <a:pt x="19329" y="37223"/>
                  </a:lnTo>
                  <a:lnTo>
                    <a:pt x="19697" y="37223"/>
                  </a:lnTo>
                  <a:lnTo>
                    <a:pt x="20078" y="37147"/>
                  </a:lnTo>
                  <a:lnTo>
                    <a:pt x="20104" y="36614"/>
                  </a:lnTo>
                  <a:close/>
                </a:path>
                <a:path w="104775" h="54609">
                  <a:moveTo>
                    <a:pt x="21628" y="0"/>
                  </a:moveTo>
                  <a:lnTo>
                    <a:pt x="20904" y="0"/>
                  </a:lnTo>
                  <a:lnTo>
                    <a:pt x="20904" y="2247"/>
                  </a:lnTo>
                  <a:lnTo>
                    <a:pt x="20828" y="4889"/>
                  </a:lnTo>
                  <a:lnTo>
                    <a:pt x="20383" y="5473"/>
                  </a:lnTo>
                  <a:lnTo>
                    <a:pt x="20091" y="5638"/>
                  </a:lnTo>
                  <a:lnTo>
                    <a:pt x="19291" y="5638"/>
                  </a:lnTo>
                  <a:lnTo>
                    <a:pt x="18973" y="5473"/>
                  </a:lnTo>
                  <a:lnTo>
                    <a:pt x="18605" y="4889"/>
                  </a:lnTo>
                  <a:lnTo>
                    <a:pt x="18580" y="2971"/>
                  </a:lnTo>
                  <a:lnTo>
                    <a:pt x="19050" y="2387"/>
                  </a:lnTo>
                  <a:lnTo>
                    <a:pt x="20828" y="4889"/>
                  </a:lnTo>
                  <a:lnTo>
                    <a:pt x="20828" y="2171"/>
                  </a:lnTo>
                  <a:lnTo>
                    <a:pt x="20586" y="1892"/>
                  </a:lnTo>
                  <a:lnTo>
                    <a:pt x="20218" y="1663"/>
                  </a:lnTo>
                  <a:lnTo>
                    <a:pt x="19939" y="1587"/>
                  </a:lnTo>
                  <a:lnTo>
                    <a:pt x="18986" y="1587"/>
                  </a:lnTo>
                  <a:lnTo>
                    <a:pt x="18542" y="1816"/>
                  </a:lnTo>
                  <a:lnTo>
                    <a:pt x="17843" y="2781"/>
                  </a:lnTo>
                  <a:lnTo>
                    <a:pt x="17792" y="2971"/>
                  </a:lnTo>
                  <a:lnTo>
                    <a:pt x="17856" y="5245"/>
                  </a:lnTo>
                  <a:lnTo>
                    <a:pt x="18580" y="6083"/>
                  </a:lnTo>
                  <a:lnTo>
                    <a:pt x="19011" y="6286"/>
                  </a:lnTo>
                  <a:lnTo>
                    <a:pt x="19824" y="6286"/>
                  </a:lnTo>
                  <a:lnTo>
                    <a:pt x="20091" y="6223"/>
                  </a:lnTo>
                  <a:lnTo>
                    <a:pt x="20574" y="5981"/>
                  </a:lnTo>
                  <a:lnTo>
                    <a:pt x="20777" y="5778"/>
                  </a:lnTo>
                  <a:lnTo>
                    <a:pt x="20866" y="5638"/>
                  </a:lnTo>
                  <a:lnTo>
                    <a:pt x="20955" y="5511"/>
                  </a:lnTo>
                  <a:lnTo>
                    <a:pt x="20955" y="6134"/>
                  </a:lnTo>
                  <a:lnTo>
                    <a:pt x="21628" y="6134"/>
                  </a:lnTo>
                  <a:lnTo>
                    <a:pt x="21628" y="5511"/>
                  </a:lnTo>
                  <a:lnTo>
                    <a:pt x="21628" y="0"/>
                  </a:lnTo>
                  <a:close/>
                </a:path>
                <a:path w="104775" h="54609">
                  <a:moveTo>
                    <a:pt x="22085" y="17170"/>
                  </a:moveTo>
                  <a:lnTo>
                    <a:pt x="21247" y="17170"/>
                  </a:lnTo>
                  <a:lnTo>
                    <a:pt x="20053" y="20802"/>
                  </a:lnTo>
                  <a:lnTo>
                    <a:pt x="18846" y="17170"/>
                  </a:lnTo>
                  <a:lnTo>
                    <a:pt x="18008" y="17170"/>
                  </a:lnTo>
                  <a:lnTo>
                    <a:pt x="19646" y="21755"/>
                  </a:lnTo>
                  <a:lnTo>
                    <a:pt x="19329" y="22529"/>
                  </a:lnTo>
                  <a:lnTo>
                    <a:pt x="19215" y="22682"/>
                  </a:lnTo>
                  <a:lnTo>
                    <a:pt x="19088" y="22771"/>
                  </a:lnTo>
                  <a:lnTo>
                    <a:pt x="18745" y="22796"/>
                  </a:lnTo>
                  <a:lnTo>
                    <a:pt x="18415" y="22707"/>
                  </a:lnTo>
                  <a:lnTo>
                    <a:pt x="18415" y="23393"/>
                  </a:lnTo>
                  <a:lnTo>
                    <a:pt x="18618" y="23444"/>
                  </a:lnTo>
                  <a:lnTo>
                    <a:pt x="19291" y="23456"/>
                  </a:lnTo>
                  <a:lnTo>
                    <a:pt x="19596" y="23329"/>
                  </a:lnTo>
                  <a:lnTo>
                    <a:pt x="19951" y="22834"/>
                  </a:lnTo>
                  <a:lnTo>
                    <a:pt x="20256" y="22136"/>
                  </a:lnTo>
                  <a:lnTo>
                    <a:pt x="20878" y="20510"/>
                  </a:lnTo>
                  <a:lnTo>
                    <a:pt x="22085" y="17170"/>
                  </a:lnTo>
                  <a:close/>
                </a:path>
                <a:path w="104775" h="54609">
                  <a:moveTo>
                    <a:pt x="24358" y="34163"/>
                  </a:moveTo>
                  <a:lnTo>
                    <a:pt x="23063" y="32537"/>
                  </a:lnTo>
                  <a:lnTo>
                    <a:pt x="21971" y="32537"/>
                  </a:lnTo>
                  <a:lnTo>
                    <a:pt x="21488" y="32753"/>
                  </a:lnTo>
                  <a:lnTo>
                    <a:pt x="20726" y="33629"/>
                  </a:lnTo>
                  <a:lnTo>
                    <a:pt x="20535" y="34239"/>
                  </a:lnTo>
                  <a:lnTo>
                    <a:pt x="20535" y="35661"/>
                  </a:lnTo>
                  <a:lnTo>
                    <a:pt x="20701" y="36195"/>
                  </a:lnTo>
                  <a:lnTo>
                    <a:pt x="21399" y="37033"/>
                  </a:lnTo>
                  <a:lnTo>
                    <a:pt x="21869" y="37249"/>
                  </a:lnTo>
                  <a:lnTo>
                    <a:pt x="22974" y="37249"/>
                  </a:lnTo>
                  <a:lnTo>
                    <a:pt x="23393" y="37109"/>
                  </a:lnTo>
                  <a:lnTo>
                    <a:pt x="24053" y="36563"/>
                  </a:lnTo>
                  <a:lnTo>
                    <a:pt x="24269" y="36131"/>
                  </a:lnTo>
                  <a:lnTo>
                    <a:pt x="24358" y="35547"/>
                  </a:lnTo>
                  <a:lnTo>
                    <a:pt x="23622" y="35547"/>
                  </a:lnTo>
                  <a:lnTo>
                    <a:pt x="23545" y="35877"/>
                  </a:lnTo>
                  <a:lnTo>
                    <a:pt x="23431" y="36131"/>
                  </a:lnTo>
                  <a:lnTo>
                    <a:pt x="23063" y="36512"/>
                  </a:lnTo>
                  <a:lnTo>
                    <a:pt x="22821" y="36614"/>
                  </a:lnTo>
                  <a:lnTo>
                    <a:pt x="22110" y="36614"/>
                  </a:lnTo>
                  <a:lnTo>
                    <a:pt x="21805" y="36461"/>
                  </a:lnTo>
                  <a:lnTo>
                    <a:pt x="21424" y="35852"/>
                  </a:lnTo>
                  <a:lnTo>
                    <a:pt x="21336" y="35471"/>
                  </a:lnTo>
                  <a:lnTo>
                    <a:pt x="21336" y="34582"/>
                  </a:lnTo>
                  <a:lnTo>
                    <a:pt x="21399" y="34213"/>
                  </a:lnTo>
                  <a:lnTo>
                    <a:pt x="21742" y="33439"/>
                  </a:lnTo>
                  <a:lnTo>
                    <a:pt x="22085" y="33210"/>
                  </a:lnTo>
                  <a:lnTo>
                    <a:pt x="22910" y="33210"/>
                  </a:lnTo>
                  <a:lnTo>
                    <a:pt x="23164" y="33299"/>
                  </a:lnTo>
                  <a:lnTo>
                    <a:pt x="23482" y="33667"/>
                  </a:lnTo>
                  <a:lnTo>
                    <a:pt x="23583" y="33883"/>
                  </a:lnTo>
                  <a:lnTo>
                    <a:pt x="23622" y="34163"/>
                  </a:lnTo>
                  <a:lnTo>
                    <a:pt x="24358" y="34163"/>
                  </a:lnTo>
                  <a:close/>
                </a:path>
                <a:path w="104775" h="54609">
                  <a:moveTo>
                    <a:pt x="26225" y="12"/>
                  </a:moveTo>
                  <a:lnTo>
                    <a:pt x="25387" y="12"/>
                  </a:lnTo>
                  <a:lnTo>
                    <a:pt x="25387" y="6134"/>
                  </a:lnTo>
                  <a:lnTo>
                    <a:pt x="26225" y="6134"/>
                  </a:lnTo>
                  <a:lnTo>
                    <a:pt x="26225" y="12"/>
                  </a:lnTo>
                  <a:close/>
                </a:path>
                <a:path w="104775" h="54609">
                  <a:moveTo>
                    <a:pt x="26352" y="49250"/>
                  </a:moveTo>
                  <a:lnTo>
                    <a:pt x="26301" y="48945"/>
                  </a:lnTo>
                  <a:lnTo>
                    <a:pt x="25971" y="48272"/>
                  </a:lnTo>
                  <a:lnTo>
                    <a:pt x="25552" y="48056"/>
                  </a:lnTo>
                  <a:lnTo>
                    <a:pt x="24676" y="48056"/>
                  </a:lnTo>
                  <a:lnTo>
                    <a:pt x="24422" y="48120"/>
                  </a:lnTo>
                  <a:lnTo>
                    <a:pt x="23977" y="48348"/>
                  </a:lnTo>
                  <a:lnTo>
                    <a:pt x="23787" y="48526"/>
                  </a:lnTo>
                  <a:lnTo>
                    <a:pt x="23609" y="48768"/>
                  </a:lnTo>
                  <a:lnTo>
                    <a:pt x="23520" y="48564"/>
                  </a:lnTo>
                  <a:lnTo>
                    <a:pt x="23406" y="48425"/>
                  </a:lnTo>
                  <a:lnTo>
                    <a:pt x="23063" y="48145"/>
                  </a:lnTo>
                  <a:lnTo>
                    <a:pt x="22783" y="48056"/>
                  </a:lnTo>
                  <a:lnTo>
                    <a:pt x="22110" y="48056"/>
                  </a:lnTo>
                  <a:lnTo>
                    <a:pt x="21831" y="48145"/>
                  </a:lnTo>
                  <a:lnTo>
                    <a:pt x="21437" y="48412"/>
                  </a:lnTo>
                  <a:lnTo>
                    <a:pt x="21285" y="48577"/>
                  </a:lnTo>
                  <a:lnTo>
                    <a:pt x="21107" y="48793"/>
                  </a:lnTo>
                  <a:lnTo>
                    <a:pt x="21107" y="48158"/>
                  </a:lnTo>
                  <a:lnTo>
                    <a:pt x="20358" y="48158"/>
                  </a:lnTo>
                  <a:lnTo>
                    <a:pt x="20358" y="52616"/>
                  </a:lnTo>
                  <a:lnTo>
                    <a:pt x="21107" y="52616"/>
                  </a:lnTo>
                  <a:lnTo>
                    <a:pt x="21107" y="49682"/>
                  </a:lnTo>
                  <a:lnTo>
                    <a:pt x="21221" y="49276"/>
                  </a:lnTo>
                  <a:lnTo>
                    <a:pt x="21691" y="48844"/>
                  </a:lnTo>
                  <a:lnTo>
                    <a:pt x="21945" y="48729"/>
                  </a:lnTo>
                  <a:lnTo>
                    <a:pt x="22542" y="48729"/>
                  </a:lnTo>
                  <a:lnTo>
                    <a:pt x="22758" y="48831"/>
                  </a:lnTo>
                  <a:lnTo>
                    <a:pt x="22936" y="49187"/>
                  </a:lnTo>
                  <a:lnTo>
                    <a:pt x="22974" y="49403"/>
                  </a:lnTo>
                  <a:lnTo>
                    <a:pt x="22974" y="52616"/>
                  </a:lnTo>
                  <a:lnTo>
                    <a:pt x="23736" y="52616"/>
                  </a:lnTo>
                  <a:lnTo>
                    <a:pt x="23736" y="49568"/>
                  </a:lnTo>
                  <a:lnTo>
                    <a:pt x="23837" y="49237"/>
                  </a:lnTo>
                  <a:lnTo>
                    <a:pt x="24269" y="48844"/>
                  </a:lnTo>
                  <a:lnTo>
                    <a:pt x="24523" y="48742"/>
                  </a:lnTo>
                  <a:lnTo>
                    <a:pt x="25031" y="48742"/>
                  </a:lnTo>
                  <a:lnTo>
                    <a:pt x="25209" y="48793"/>
                  </a:lnTo>
                  <a:lnTo>
                    <a:pt x="25501" y="49022"/>
                  </a:lnTo>
                  <a:lnTo>
                    <a:pt x="25577" y="49225"/>
                  </a:lnTo>
                  <a:lnTo>
                    <a:pt x="25577" y="52616"/>
                  </a:lnTo>
                  <a:lnTo>
                    <a:pt x="26352" y="52616"/>
                  </a:lnTo>
                  <a:lnTo>
                    <a:pt x="26352" y="49250"/>
                  </a:lnTo>
                  <a:close/>
                </a:path>
                <a:path w="104775" h="54609">
                  <a:moveTo>
                    <a:pt x="26593" y="18580"/>
                  </a:moveTo>
                  <a:lnTo>
                    <a:pt x="26416" y="18034"/>
                  </a:lnTo>
                  <a:lnTo>
                    <a:pt x="26136" y="17716"/>
                  </a:lnTo>
                  <a:lnTo>
                    <a:pt x="25730" y="17284"/>
                  </a:lnTo>
                  <a:lnTo>
                    <a:pt x="25730" y="18580"/>
                  </a:lnTo>
                  <a:lnTo>
                    <a:pt x="25717" y="20383"/>
                  </a:lnTo>
                  <a:lnTo>
                    <a:pt x="25247" y="20980"/>
                  </a:lnTo>
                  <a:lnTo>
                    <a:pt x="24955" y="21120"/>
                  </a:lnTo>
                  <a:lnTo>
                    <a:pt x="24091" y="21120"/>
                  </a:lnTo>
                  <a:lnTo>
                    <a:pt x="23736" y="20891"/>
                  </a:lnTo>
                  <a:lnTo>
                    <a:pt x="23520" y="20383"/>
                  </a:lnTo>
                  <a:lnTo>
                    <a:pt x="23520" y="18580"/>
                  </a:lnTo>
                  <a:lnTo>
                    <a:pt x="23723" y="18034"/>
                  </a:lnTo>
                  <a:lnTo>
                    <a:pt x="24003" y="17780"/>
                  </a:lnTo>
                  <a:lnTo>
                    <a:pt x="25120" y="17716"/>
                  </a:lnTo>
                  <a:lnTo>
                    <a:pt x="25476" y="17970"/>
                  </a:lnTo>
                  <a:lnTo>
                    <a:pt x="25730" y="18580"/>
                  </a:lnTo>
                  <a:lnTo>
                    <a:pt x="25730" y="17284"/>
                  </a:lnTo>
                  <a:lnTo>
                    <a:pt x="25285" y="17068"/>
                  </a:lnTo>
                  <a:lnTo>
                    <a:pt x="24434" y="17068"/>
                  </a:lnTo>
                  <a:lnTo>
                    <a:pt x="24142" y="17145"/>
                  </a:lnTo>
                  <a:lnTo>
                    <a:pt x="23710" y="17424"/>
                  </a:lnTo>
                  <a:lnTo>
                    <a:pt x="23545" y="17576"/>
                  </a:lnTo>
                  <a:lnTo>
                    <a:pt x="23393" y="17780"/>
                  </a:lnTo>
                  <a:lnTo>
                    <a:pt x="23393" y="17195"/>
                  </a:lnTo>
                  <a:lnTo>
                    <a:pt x="22669" y="17195"/>
                  </a:lnTo>
                  <a:lnTo>
                    <a:pt x="22669" y="23406"/>
                  </a:lnTo>
                  <a:lnTo>
                    <a:pt x="23418" y="23406"/>
                  </a:lnTo>
                  <a:lnTo>
                    <a:pt x="23418" y="21120"/>
                  </a:lnTo>
                  <a:lnTo>
                    <a:pt x="23583" y="21323"/>
                  </a:lnTo>
                  <a:lnTo>
                    <a:pt x="23736" y="21475"/>
                  </a:lnTo>
                  <a:lnTo>
                    <a:pt x="24091" y="21704"/>
                  </a:lnTo>
                  <a:lnTo>
                    <a:pt x="24371" y="21780"/>
                  </a:lnTo>
                  <a:lnTo>
                    <a:pt x="25133" y="21780"/>
                  </a:lnTo>
                  <a:lnTo>
                    <a:pt x="25514" y="21640"/>
                  </a:lnTo>
                  <a:lnTo>
                    <a:pt x="26327" y="20980"/>
                  </a:lnTo>
                  <a:lnTo>
                    <a:pt x="26555" y="20383"/>
                  </a:lnTo>
                  <a:lnTo>
                    <a:pt x="26593" y="18580"/>
                  </a:lnTo>
                  <a:close/>
                </a:path>
                <a:path w="104775" h="54609">
                  <a:moveTo>
                    <a:pt x="26720" y="32664"/>
                  </a:moveTo>
                  <a:lnTo>
                    <a:pt x="26009" y="32664"/>
                  </a:lnTo>
                  <a:lnTo>
                    <a:pt x="26009" y="31419"/>
                  </a:lnTo>
                  <a:lnTo>
                    <a:pt x="25247" y="31419"/>
                  </a:lnTo>
                  <a:lnTo>
                    <a:pt x="25247" y="32664"/>
                  </a:lnTo>
                  <a:lnTo>
                    <a:pt x="24650" y="32664"/>
                  </a:lnTo>
                  <a:lnTo>
                    <a:pt x="24650" y="33286"/>
                  </a:lnTo>
                  <a:lnTo>
                    <a:pt x="25247" y="33286"/>
                  </a:lnTo>
                  <a:lnTo>
                    <a:pt x="25247" y="36512"/>
                  </a:lnTo>
                  <a:lnTo>
                    <a:pt x="25311" y="36741"/>
                  </a:lnTo>
                  <a:lnTo>
                    <a:pt x="25565" y="37109"/>
                  </a:lnTo>
                  <a:lnTo>
                    <a:pt x="25806" y="37198"/>
                  </a:lnTo>
                  <a:lnTo>
                    <a:pt x="26263" y="37198"/>
                  </a:lnTo>
                  <a:lnTo>
                    <a:pt x="26631" y="37147"/>
                  </a:lnTo>
                  <a:lnTo>
                    <a:pt x="26720" y="36537"/>
                  </a:lnTo>
                  <a:lnTo>
                    <a:pt x="26327" y="36550"/>
                  </a:lnTo>
                  <a:lnTo>
                    <a:pt x="26060" y="36449"/>
                  </a:lnTo>
                  <a:lnTo>
                    <a:pt x="26009" y="33286"/>
                  </a:lnTo>
                  <a:lnTo>
                    <a:pt x="26720" y="33286"/>
                  </a:lnTo>
                  <a:lnTo>
                    <a:pt x="26720" y="32664"/>
                  </a:lnTo>
                  <a:close/>
                </a:path>
                <a:path w="104775" h="54609">
                  <a:moveTo>
                    <a:pt x="28232" y="32689"/>
                  </a:moveTo>
                  <a:lnTo>
                    <a:pt x="27470" y="32689"/>
                  </a:lnTo>
                  <a:lnTo>
                    <a:pt x="27470" y="37122"/>
                  </a:lnTo>
                  <a:lnTo>
                    <a:pt x="28232" y="37122"/>
                  </a:lnTo>
                  <a:lnTo>
                    <a:pt x="28232" y="32689"/>
                  </a:lnTo>
                  <a:close/>
                </a:path>
                <a:path w="104775" h="54609">
                  <a:moveTo>
                    <a:pt x="28232" y="31013"/>
                  </a:moveTo>
                  <a:lnTo>
                    <a:pt x="27470" y="31013"/>
                  </a:lnTo>
                  <a:lnTo>
                    <a:pt x="27470" y="31864"/>
                  </a:lnTo>
                  <a:lnTo>
                    <a:pt x="28232" y="31864"/>
                  </a:lnTo>
                  <a:lnTo>
                    <a:pt x="28232" y="31013"/>
                  </a:lnTo>
                  <a:close/>
                </a:path>
                <a:path w="104775" h="54609">
                  <a:moveTo>
                    <a:pt x="31280" y="50622"/>
                  </a:moveTo>
                  <a:lnTo>
                    <a:pt x="30530" y="48425"/>
                  </a:lnTo>
                  <a:lnTo>
                    <a:pt x="30505" y="50038"/>
                  </a:lnTo>
                  <a:lnTo>
                    <a:pt x="28028" y="50038"/>
                  </a:lnTo>
                  <a:lnTo>
                    <a:pt x="28041" y="49707"/>
                  </a:lnTo>
                  <a:lnTo>
                    <a:pt x="28168" y="49339"/>
                  </a:lnTo>
                  <a:lnTo>
                    <a:pt x="28638" y="48831"/>
                  </a:lnTo>
                  <a:lnTo>
                    <a:pt x="28930" y="48717"/>
                  </a:lnTo>
                  <a:lnTo>
                    <a:pt x="29756" y="48717"/>
                  </a:lnTo>
                  <a:lnTo>
                    <a:pt x="30099" y="48895"/>
                  </a:lnTo>
                  <a:lnTo>
                    <a:pt x="30353" y="49339"/>
                  </a:lnTo>
                  <a:lnTo>
                    <a:pt x="30467" y="49644"/>
                  </a:lnTo>
                  <a:lnTo>
                    <a:pt x="30505" y="50038"/>
                  </a:lnTo>
                  <a:lnTo>
                    <a:pt x="30505" y="48425"/>
                  </a:lnTo>
                  <a:lnTo>
                    <a:pt x="29933" y="48133"/>
                  </a:lnTo>
                  <a:lnTo>
                    <a:pt x="29629" y="48056"/>
                  </a:lnTo>
                  <a:lnTo>
                    <a:pt x="28689" y="48056"/>
                  </a:lnTo>
                  <a:lnTo>
                    <a:pt x="28181" y="48285"/>
                  </a:lnTo>
                  <a:lnTo>
                    <a:pt x="27406" y="49174"/>
                  </a:lnTo>
                  <a:lnTo>
                    <a:pt x="27317" y="49453"/>
                  </a:lnTo>
                  <a:lnTo>
                    <a:pt x="27406" y="51765"/>
                  </a:lnTo>
                  <a:lnTo>
                    <a:pt x="28181" y="52578"/>
                  </a:lnTo>
                  <a:lnTo>
                    <a:pt x="28651" y="52781"/>
                  </a:lnTo>
                  <a:lnTo>
                    <a:pt x="29425" y="52781"/>
                  </a:lnTo>
                  <a:lnTo>
                    <a:pt x="31216" y="51219"/>
                  </a:lnTo>
                  <a:lnTo>
                    <a:pt x="30480" y="51219"/>
                  </a:lnTo>
                  <a:lnTo>
                    <a:pt x="30416" y="51447"/>
                  </a:lnTo>
                  <a:lnTo>
                    <a:pt x="30327" y="51587"/>
                  </a:lnTo>
                  <a:lnTo>
                    <a:pt x="29959" y="51993"/>
                  </a:lnTo>
                  <a:lnTo>
                    <a:pt x="29654" y="52120"/>
                  </a:lnTo>
                  <a:lnTo>
                    <a:pt x="28841" y="52120"/>
                  </a:lnTo>
                  <a:lnTo>
                    <a:pt x="28562" y="51993"/>
                  </a:lnTo>
                  <a:lnTo>
                    <a:pt x="28130" y="51447"/>
                  </a:lnTo>
                  <a:lnTo>
                    <a:pt x="28016" y="50622"/>
                  </a:lnTo>
                  <a:lnTo>
                    <a:pt x="31280" y="50622"/>
                  </a:lnTo>
                  <a:close/>
                </a:path>
                <a:path w="104775" h="54609">
                  <a:moveTo>
                    <a:pt x="31292" y="19634"/>
                  </a:moveTo>
                  <a:lnTo>
                    <a:pt x="31280" y="19037"/>
                  </a:lnTo>
                  <a:lnTo>
                    <a:pt x="31191" y="18465"/>
                  </a:lnTo>
                  <a:lnTo>
                    <a:pt x="31076" y="18097"/>
                  </a:lnTo>
                  <a:lnTo>
                    <a:pt x="30822" y="17729"/>
                  </a:lnTo>
                  <a:lnTo>
                    <a:pt x="30543" y="17437"/>
                  </a:lnTo>
                  <a:lnTo>
                    <a:pt x="30518" y="19037"/>
                  </a:lnTo>
                  <a:lnTo>
                    <a:pt x="28041" y="19037"/>
                  </a:lnTo>
                  <a:lnTo>
                    <a:pt x="28054" y="18719"/>
                  </a:lnTo>
                  <a:lnTo>
                    <a:pt x="28181" y="18338"/>
                  </a:lnTo>
                  <a:lnTo>
                    <a:pt x="28651" y="17843"/>
                  </a:lnTo>
                  <a:lnTo>
                    <a:pt x="28943" y="17729"/>
                  </a:lnTo>
                  <a:lnTo>
                    <a:pt x="29756" y="17729"/>
                  </a:lnTo>
                  <a:lnTo>
                    <a:pt x="30099" y="17907"/>
                  </a:lnTo>
                  <a:lnTo>
                    <a:pt x="30353" y="18351"/>
                  </a:lnTo>
                  <a:lnTo>
                    <a:pt x="30467" y="18656"/>
                  </a:lnTo>
                  <a:lnTo>
                    <a:pt x="30518" y="19037"/>
                  </a:lnTo>
                  <a:lnTo>
                    <a:pt x="30518" y="17437"/>
                  </a:lnTo>
                  <a:lnTo>
                    <a:pt x="29946" y="17145"/>
                  </a:lnTo>
                  <a:lnTo>
                    <a:pt x="29641" y="17068"/>
                  </a:lnTo>
                  <a:lnTo>
                    <a:pt x="28702" y="17068"/>
                  </a:lnTo>
                  <a:lnTo>
                    <a:pt x="28194" y="17297"/>
                  </a:lnTo>
                  <a:lnTo>
                    <a:pt x="27419" y="18186"/>
                  </a:lnTo>
                  <a:lnTo>
                    <a:pt x="27317" y="18465"/>
                  </a:lnTo>
                  <a:lnTo>
                    <a:pt x="27406" y="20777"/>
                  </a:lnTo>
                  <a:lnTo>
                    <a:pt x="28181" y="21590"/>
                  </a:lnTo>
                  <a:lnTo>
                    <a:pt x="28651" y="21793"/>
                  </a:lnTo>
                  <a:lnTo>
                    <a:pt x="29438" y="21793"/>
                  </a:lnTo>
                  <a:lnTo>
                    <a:pt x="31229" y="20231"/>
                  </a:lnTo>
                  <a:lnTo>
                    <a:pt x="30492" y="20231"/>
                  </a:lnTo>
                  <a:lnTo>
                    <a:pt x="30416" y="20447"/>
                  </a:lnTo>
                  <a:lnTo>
                    <a:pt x="30340" y="20599"/>
                  </a:lnTo>
                  <a:lnTo>
                    <a:pt x="29972" y="21005"/>
                  </a:lnTo>
                  <a:lnTo>
                    <a:pt x="29667" y="21132"/>
                  </a:lnTo>
                  <a:lnTo>
                    <a:pt x="28854" y="21132"/>
                  </a:lnTo>
                  <a:lnTo>
                    <a:pt x="28562" y="21005"/>
                  </a:lnTo>
                  <a:lnTo>
                    <a:pt x="28143" y="20447"/>
                  </a:lnTo>
                  <a:lnTo>
                    <a:pt x="28028" y="19634"/>
                  </a:lnTo>
                  <a:lnTo>
                    <a:pt x="31292" y="19634"/>
                  </a:lnTo>
                  <a:close/>
                </a:path>
                <a:path w="104775" h="54609">
                  <a:moveTo>
                    <a:pt x="32423" y="12"/>
                  </a:moveTo>
                  <a:lnTo>
                    <a:pt x="31635" y="12"/>
                  </a:lnTo>
                  <a:lnTo>
                    <a:pt x="31635" y="4965"/>
                  </a:lnTo>
                  <a:lnTo>
                    <a:pt x="28549" y="12"/>
                  </a:lnTo>
                  <a:lnTo>
                    <a:pt x="27571" y="12"/>
                  </a:lnTo>
                  <a:lnTo>
                    <a:pt x="27571" y="6134"/>
                  </a:lnTo>
                  <a:lnTo>
                    <a:pt x="28359" y="6134"/>
                  </a:lnTo>
                  <a:lnTo>
                    <a:pt x="28359" y="1181"/>
                  </a:lnTo>
                  <a:lnTo>
                    <a:pt x="31496" y="6134"/>
                  </a:lnTo>
                  <a:lnTo>
                    <a:pt x="32423" y="6134"/>
                  </a:lnTo>
                  <a:lnTo>
                    <a:pt x="32423" y="12"/>
                  </a:lnTo>
                  <a:close/>
                </a:path>
                <a:path w="104775" h="54609">
                  <a:moveTo>
                    <a:pt x="33210" y="34061"/>
                  </a:moveTo>
                  <a:lnTo>
                    <a:pt x="33020" y="33489"/>
                  </a:lnTo>
                  <a:lnTo>
                    <a:pt x="32689" y="33185"/>
                  </a:lnTo>
                  <a:lnTo>
                    <a:pt x="32359" y="32867"/>
                  </a:lnTo>
                  <a:lnTo>
                    <a:pt x="32359" y="34061"/>
                  </a:lnTo>
                  <a:lnTo>
                    <a:pt x="32270" y="35852"/>
                  </a:lnTo>
                  <a:lnTo>
                    <a:pt x="31965" y="36449"/>
                  </a:lnTo>
                  <a:lnTo>
                    <a:pt x="31623" y="36639"/>
                  </a:lnTo>
                  <a:lnTo>
                    <a:pt x="30670" y="36639"/>
                  </a:lnTo>
                  <a:lnTo>
                    <a:pt x="30353" y="36487"/>
                  </a:lnTo>
                  <a:lnTo>
                    <a:pt x="29933" y="35852"/>
                  </a:lnTo>
                  <a:lnTo>
                    <a:pt x="29933" y="34061"/>
                  </a:lnTo>
                  <a:lnTo>
                    <a:pt x="32359" y="34061"/>
                  </a:lnTo>
                  <a:lnTo>
                    <a:pt x="32359" y="32867"/>
                  </a:lnTo>
                  <a:lnTo>
                    <a:pt x="32219" y="32727"/>
                  </a:lnTo>
                  <a:lnTo>
                    <a:pt x="31737" y="32537"/>
                  </a:lnTo>
                  <a:lnTo>
                    <a:pt x="30518" y="32537"/>
                  </a:lnTo>
                  <a:lnTo>
                    <a:pt x="30010" y="32766"/>
                  </a:lnTo>
                  <a:lnTo>
                    <a:pt x="29248" y="33655"/>
                  </a:lnTo>
                  <a:lnTo>
                    <a:pt x="29121" y="34061"/>
                  </a:lnTo>
                  <a:lnTo>
                    <a:pt x="29235" y="36245"/>
                  </a:lnTo>
                  <a:lnTo>
                    <a:pt x="29959" y="37084"/>
                  </a:lnTo>
                  <a:lnTo>
                    <a:pt x="30441" y="37287"/>
                  </a:lnTo>
                  <a:lnTo>
                    <a:pt x="31800" y="37287"/>
                  </a:lnTo>
                  <a:lnTo>
                    <a:pt x="32334" y="37058"/>
                  </a:lnTo>
                  <a:lnTo>
                    <a:pt x="32639" y="36639"/>
                  </a:lnTo>
                  <a:lnTo>
                    <a:pt x="33032" y="36118"/>
                  </a:lnTo>
                  <a:lnTo>
                    <a:pt x="33108" y="35852"/>
                  </a:lnTo>
                  <a:lnTo>
                    <a:pt x="33210" y="34061"/>
                  </a:lnTo>
                  <a:close/>
                </a:path>
                <a:path w="104775" h="54609">
                  <a:moveTo>
                    <a:pt x="35610" y="50914"/>
                  </a:moveTo>
                  <a:lnTo>
                    <a:pt x="35458" y="50609"/>
                  </a:lnTo>
                  <a:lnTo>
                    <a:pt x="34988" y="50304"/>
                  </a:lnTo>
                  <a:lnTo>
                    <a:pt x="34620" y="50177"/>
                  </a:lnTo>
                  <a:lnTo>
                    <a:pt x="33375" y="49872"/>
                  </a:lnTo>
                  <a:lnTo>
                    <a:pt x="33210" y="49809"/>
                  </a:lnTo>
                  <a:lnTo>
                    <a:pt x="32905" y="49631"/>
                  </a:lnTo>
                  <a:lnTo>
                    <a:pt x="32804" y="49466"/>
                  </a:lnTo>
                  <a:lnTo>
                    <a:pt x="32804" y="49098"/>
                  </a:lnTo>
                  <a:lnTo>
                    <a:pt x="32880" y="48958"/>
                  </a:lnTo>
                  <a:lnTo>
                    <a:pt x="33172" y="48729"/>
                  </a:lnTo>
                  <a:lnTo>
                    <a:pt x="33388" y="48679"/>
                  </a:lnTo>
                  <a:lnTo>
                    <a:pt x="34099" y="48679"/>
                  </a:lnTo>
                  <a:lnTo>
                    <a:pt x="34747" y="49441"/>
                  </a:lnTo>
                  <a:lnTo>
                    <a:pt x="35458" y="49441"/>
                  </a:lnTo>
                  <a:lnTo>
                    <a:pt x="35458" y="49149"/>
                  </a:lnTo>
                  <a:lnTo>
                    <a:pt x="35369" y="48882"/>
                  </a:lnTo>
                  <a:lnTo>
                    <a:pt x="34886" y="48234"/>
                  </a:lnTo>
                  <a:lnTo>
                    <a:pt x="34404" y="48044"/>
                  </a:lnTo>
                  <a:lnTo>
                    <a:pt x="33223" y="48044"/>
                  </a:lnTo>
                  <a:lnTo>
                    <a:pt x="32804" y="48171"/>
                  </a:lnTo>
                  <a:lnTo>
                    <a:pt x="32207" y="48691"/>
                  </a:lnTo>
                  <a:lnTo>
                    <a:pt x="32054" y="49034"/>
                  </a:lnTo>
                  <a:lnTo>
                    <a:pt x="32054" y="49809"/>
                  </a:lnTo>
                  <a:lnTo>
                    <a:pt x="32207" y="50101"/>
                  </a:lnTo>
                  <a:lnTo>
                    <a:pt x="32715" y="50419"/>
                  </a:lnTo>
                  <a:lnTo>
                    <a:pt x="32994" y="50520"/>
                  </a:lnTo>
                  <a:lnTo>
                    <a:pt x="34290" y="50838"/>
                  </a:lnTo>
                  <a:lnTo>
                    <a:pt x="34505" y="50914"/>
                  </a:lnTo>
                  <a:lnTo>
                    <a:pt x="34785" y="51079"/>
                  </a:lnTo>
                  <a:lnTo>
                    <a:pt x="34861" y="51219"/>
                  </a:lnTo>
                  <a:lnTo>
                    <a:pt x="34861" y="51663"/>
                  </a:lnTo>
                  <a:lnTo>
                    <a:pt x="34759" y="51854"/>
                  </a:lnTo>
                  <a:lnTo>
                    <a:pt x="34340" y="52095"/>
                  </a:lnTo>
                  <a:lnTo>
                    <a:pt x="34086" y="52146"/>
                  </a:lnTo>
                  <a:lnTo>
                    <a:pt x="33350" y="52146"/>
                  </a:lnTo>
                  <a:lnTo>
                    <a:pt x="33020" y="52031"/>
                  </a:lnTo>
                  <a:lnTo>
                    <a:pt x="32727" y="51663"/>
                  </a:lnTo>
                  <a:lnTo>
                    <a:pt x="32664" y="51473"/>
                  </a:lnTo>
                  <a:lnTo>
                    <a:pt x="32639" y="51219"/>
                  </a:lnTo>
                  <a:lnTo>
                    <a:pt x="31927" y="51219"/>
                  </a:lnTo>
                  <a:lnTo>
                    <a:pt x="31940" y="51663"/>
                  </a:lnTo>
                  <a:lnTo>
                    <a:pt x="32092" y="52031"/>
                  </a:lnTo>
                  <a:lnTo>
                    <a:pt x="32639" y="52641"/>
                  </a:lnTo>
                  <a:lnTo>
                    <a:pt x="33108" y="52781"/>
                  </a:lnTo>
                  <a:lnTo>
                    <a:pt x="34391" y="52781"/>
                  </a:lnTo>
                  <a:lnTo>
                    <a:pt x="34848" y="52641"/>
                  </a:lnTo>
                  <a:lnTo>
                    <a:pt x="35458" y="52070"/>
                  </a:lnTo>
                  <a:lnTo>
                    <a:pt x="35610" y="51727"/>
                  </a:lnTo>
                  <a:lnTo>
                    <a:pt x="35610" y="50914"/>
                  </a:lnTo>
                  <a:close/>
                </a:path>
                <a:path w="104775" h="54609">
                  <a:moveTo>
                    <a:pt x="37731" y="33820"/>
                  </a:moveTo>
                  <a:lnTo>
                    <a:pt x="37680" y="33464"/>
                  </a:lnTo>
                  <a:lnTo>
                    <a:pt x="37338" y="32791"/>
                  </a:lnTo>
                  <a:lnTo>
                    <a:pt x="36906" y="32562"/>
                  </a:lnTo>
                  <a:lnTo>
                    <a:pt x="35979" y="32562"/>
                  </a:lnTo>
                  <a:lnTo>
                    <a:pt x="35725" y="32626"/>
                  </a:lnTo>
                  <a:lnTo>
                    <a:pt x="35255" y="32854"/>
                  </a:lnTo>
                  <a:lnTo>
                    <a:pt x="35026" y="33045"/>
                  </a:lnTo>
                  <a:lnTo>
                    <a:pt x="34810" y="33299"/>
                  </a:lnTo>
                  <a:lnTo>
                    <a:pt x="34810" y="32664"/>
                  </a:lnTo>
                  <a:lnTo>
                    <a:pt x="34099" y="32664"/>
                  </a:lnTo>
                  <a:lnTo>
                    <a:pt x="34099" y="37122"/>
                  </a:lnTo>
                  <a:lnTo>
                    <a:pt x="34848" y="37122"/>
                  </a:lnTo>
                  <a:lnTo>
                    <a:pt x="34848" y="34493"/>
                  </a:lnTo>
                  <a:lnTo>
                    <a:pt x="34874" y="34277"/>
                  </a:lnTo>
                  <a:lnTo>
                    <a:pt x="35953" y="33248"/>
                  </a:lnTo>
                  <a:lnTo>
                    <a:pt x="36474" y="33248"/>
                  </a:lnTo>
                  <a:lnTo>
                    <a:pt x="36715" y="33388"/>
                  </a:lnTo>
                  <a:lnTo>
                    <a:pt x="36931" y="33820"/>
                  </a:lnTo>
                  <a:lnTo>
                    <a:pt x="36969" y="34048"/>
                  </a:lnTo>
                  <a:lnTo>
                    <a:pt x="36969" y="37122"/>
                  </a:lnTo>
                  <a:lnTo>
                    <a:pt x="37731" y="37122"/>
                  </a:lnTo>
                  <a:lnTo>
                    <a:pt x="37731" y="33820"/>
                  </a:lnTo>
                  <a:close/>
                </a:path>
                <a:path w="104775" h="54609">
                  <a:moveTo>
                    <a:pt x="38074" y="48158"/>
                  </a:moveTo>
                  <a:lnTo>
                    <a:pt x="37376" y="48158"/>
                  </a:lnTo>
                  <a:lnTo>
                    <a:pt x="37376" y="46913"/>
                  </a:lnTo>
                  <a:lnTo>
                    <a:pt x="36614" y="46913"/>
                  </a:lnTo>
                  <a:lnTo>
                    <a:pt x="36614" y="48158"/>
                  </a:lnTo>
                  <a:lnTo>
                    <a:pt x="36004" y="48158"/>
                  </a:lnTo>
                  <a:lnTo>
                    <a:pt x="36004" y="48768"/>
                  </a:lnTo>
                  <a:lnTo>
                    <a:pt x="36614" y="48768"/>
                  </a:lnTo>
                  <a:lnTo>
                    <a:pt x="36614" y="52006"/>
                  </a:lnTo>
                  <a:lnTo>
                    <a:pt x="36677" y="52235"/>
                  </a:lnTo>
                  <a:lnTo>
                    <a:pt x="36918" y="52590"/>
                  </a:lnTo>
                  <a:lnTo>
                    <a:pt x="37160" y="52692"/>
                  </a:lnTo>
                  <a:lnTo>
                    <a:pt x="37617" y="52692"/>
                  </a:lnTo>
                  <a:lnTo>
                    <a:pt x="37998" y="52641"/>
                  </a:lnTo>
                  <a:lnTo>
                    <a:pt x="38074" y="52019"/>
                  </a:lnTo>
                  <a:lnTo>
                    <a:pt x="37680" y="52044"/>
                  </a:lnTo>
                  <a:lnTo>
                    <a:pt x="37426" y="51943"/>
                  </a:lnTo>
                  <a:lnTo>
                    <a:pt x="37376" y="48768"/>
                  </a:lnTo>
                  <a:lnTo>
                    <a:pt x="38074" y="48768"/>
                  </a:lnTo>
                  <a:lnTo>
                    <a:pt x="38074" y="48158"/>
                  </a:lnTo>
                  <a:close/>
                </a:path>
                <a:path w="104775" h="54609">
                  <a:moveTo>
                    <a:pt x="38176" y="12"/>
                  </a:moveTo>
                  <a:lnTo>
                    <a:pt x="33210" y="12"/>
                  </a:lnTo>
                  <a:lnTo>
                    <a:pt x="33210" y="749"/>
                  </a:lnTo>
                  <a:lnTo>
                    <a:pt x="35267" y="749"/>
                  </a:lnTo>
                  <a:lnTo>
                    <a:pt x="35267" y="6134"/>
                  </a:lnTo>
                  <a:lnTo>
                    <a:pt x="36106" y="6134"/>
                  </a:lnTo>
                  <a:lnTo>
                    <a:pt x="36106" y="749"/>
                  </a:lnTo>
                  <a:lnTo>
                    <a:pt x="38176" y="749"/>
                  </a:lnTo>
                  <a:lnTo>
                    <a:pt x="38176" y="12"/>
                  </a:lnTo>
                  <a:close/>
                </a:path>
                <a:path w="104775" h="54609">
                  <a:moveTo>
                    <a:pt x="39585" y="15519"/>
                  </a:moveTo>
                  <a:lnTo>
                    <a:pt x="38646" y="15519"/>
                  </a:lnTo>
                  <a:lnTo>
                    <a:pt x="36918" y="20713"/>
                  </a:lnTo>
                  <a:lnTo>
                    <a:pt x="35153" y="15519"/>
                  </a:lnTo>
                  <a:lnTo>
                    <a:pt x="34251" y="15519"/>
                  </a:lnTo>
                  <a:lnTo>
                    <a:pt x="36474" y="21628"/>
                  </a:lnTo>
                  <a:lnTo>
                    <a:pt x="37350" y="21628"/>
                  </a:lnTo>
                  <a:lnTo>
                    <a:pt x="39585" y="15519"/>
                  </a:lnTo>
                  <a:close/>
                </a:path>
                <a:path w="104775" h="54609">
                  <a:moveTo>
                    <a:pt x="42837" y="52082"/>
                  </a:moveTo>
                  <a:lnTo>
                    <a:pt x="42494" y="52108"/>
                  </a:lnTo>
                  <a:lnTo>
                    <a:pt x="42341" y="50342"/>
                  </a:lnTo>
                  <a:lnTo>
                    <a:pt x="42252" y="48679"/>
                  </a:lnTo>
                  <a:lnTo>
                    <a:pt x="42189" y="48552"/>
                  </a:lnTo>
                  <a:lnTo>
                    <a:pt x="41592" y="48196"/>
                  </a:lnTo>
                  <a:lnTo>
                    <a:pt x="41592" y="50342"/>
                  </a:lnTo>
                  <a:lnTo>
                    <a:pt x="41592" y="51409"/>
                  </a:lnTo>
                  <a:lnTo>
                    <a:pt x="41389" y="51739"/>
                  </a:lnTo>
                  <a:lnTo>
                    <a:pt x="40716" y="52070"/>
                  </a:lnTo>
                  <a:lnTo>
                    <a:pt x="40462" y="52133"/>
                  </a:lnTo>
                  <a:lnTo>
                    <a:pt x="39992" y="52133"/>
                  </a:lnTo>
                  <a:lnTo>
                    <a:pt x="39865" y="52082"/>
                  </a:lnTo>
                  <a:lnTo>
                    <a:pt x="39636" y="51943"/>
                  </a:lnTo>
                  <a:lnTo>
                    <a:pt x="39522" y="50939"/>
                  </a:lnTo>
                  <a:lnTo>
                    <a:pt x="39890" y="50723"/>
                  </a:lnTo>
                  <a:lnTo>
                    <a:pt x="40093" y="50673"/>
                  </a:lnTo>
                  <a:lnTo>
                    <a:pt x="40957" y="50558"/>
                  </a:lnTo>
                  <a:lnTo>
                    <a:pt x="41389" y="50457"/>
                  </a:lnTo>
                  <a:lnTo>
                    <a:pt x="41592" y="50342"/>
                  </a:lnTo>
                  <a:lnTo>
                    <a:pt x="41592" y="48196"/>
                  </a:lnTo>
                  <a:lnTo>
                    <a:pt x="41097" y="48056"/>
                  </a:lnTo>
                  <a:lnTo>
                    <a:pt x="40132" y="48056"/>
                  </a:lnTo>
                  <a:lnTo>
                    <a:pt x="38849" y="49517"/>
                  </a:lnTo>
                  <a:lnTo>
                    <a:pt x="39547" y="49517"/>
                  </a:lnTo>
                  <a:lnTo>
                    <a:pt x="39636" y="49123"/>
                  </a:lnTo>
                  <a:lnTo>
                    <a:pt x="39890" y="48793"/>
                  </a:lnTo>
                  <a:lnTo>
                    <a:pt x="40170" y="48679"/>
                  </a:lnTo>
                  <a:lnTo>
                    <a:pt x="40906" y="48679"/>
                  </a:lnTo>
                  <a:lnTo>
                    <a:pt x="41160" y="48742"/>
                  </a:lnTo>
                  <a:lnTo>
                    <a:pt x="41516" y="48971"/>
                  </a:lnTo>
                  <a:lnTo>
                    <a:pt x="41503" y="49822"/>
                  </a:lnTo>
                  <a:lnTo>
                    <a:pt x="39611" y="50114"/>
                  </a:lnTo>
                  <a:lnTo>
                    <a:pt x="39268" y="50253"/>
                  </a:lnTo>
                  <a:lnTo>
                    <a:pt x="38747" y="50723"/>
                  </a:lnTo>
                  <a:lnTo>
                    <a:pt x="38849" y="52222"/>
                  </a:lnTo>
                  <a:lnTo>
                    <a:pt x="39255" y="52616"/>
                  </a:lnTo>
                  <a:lnTo>
                    <a:pt x="39611" y="52768"/>
                  </a:lnTo>
                  <a:lnTo>
                    <a:pt x="40373" y="52768"/>
                  </a:lnTo>
                  <a:lnTo>
                    <a:pt x="41630" y="52019"/>
                  </a:lnTo>
                  <a:lnTo>
                    <a:pt x="41732" y="52400"/>
                  </a:lnTo>
                  <a:lnTo>
                    <a:pt x="41884" y="52616"/>
                  </a:lnTo>
                  <a:lnTo>
                    <a:pt x="42062" y="52717"/>
                  </a:lnTo>
                  <a:lnTo>
                    <a:pt x="42430" y="52717"/>
                  </a:lnTo>
                  <a:lnTo>
                    <a:pt x="42811" y="52641"/>
                  </a:lnTo>
                  <a:lnTo>
                    <a:pt x="42837" y="52108"/>
                  </a:lnTo>
                  <a:close/>
                </a:path>
                <a:path w="104775" h="54609">
                  <a:moveTo>
                    <a:pt x="45288" y="21628"/>
                  </a:moveTo>
                  <a:lnTo>
                    <a:pt x="44627" y="19799"/>
                  </a:lnTo>
                  <a:lnTo>
                    <a:pt x="44386" y="19126"/>
                  </a:lnTo>
                  <a:lnTo>
                    <a:pt x="43497" y="16675"/>
                  </a:lnTo>
                  <a:lnTo>
                    <a:pt x="43497" y="19126"/>
                  </a:lnTo>
                  <a:lnTo>
                    <a:pt x="41592" y="19126"/>
                  </a:lnTo>
                  <a:lnTo>
                    <a:pt x="42570" y="16421"/>
                  </a:lnTo>
                  <a:lnTo>
                    <a:pt x="43497" y="19126"/>
                  </a:lnTo>
                  <a:lnTo>
                    <a:pt x="43497" y="16675"/>
                  </a:lnTo>
                  <a:lnTo>
                    <a:pt x="43408" y="16421"/>
                  </a:lnTo>
                  <a:lnTo>
                    <a:pt x="43078" y="15519"/>
                  </a:lnTo>
                  <a:lnTo>
                    <a:pt x="42138" y="15519"/>
                  </a:lnTo>
                  <a:lnTo>
                    <a:pt x="39839" y="21628"/>
                  </a:lnTo>
                  <a:lnTo>
                    <a:pt x="40678" y="21628"/>
                  </a:lnTo>
                  <a:lnTo>
                    <a:pt x="41351" y="19799"/>
                  </a:lnTo>
                  <a:lnTo>
                    <a:pt x="43764" y="19799"/>
                  </a:lnTo>
                  <a:lnTo>
                    <a:pt x="44386" y="21628"/>
                  </a:lnTo>
                  <a:lnTo>
                    <a:pt x="45288" y="21628"/>
                  </a:lnTo>
                  <a:close/>
                </a:path>
                <a:path w="104775" h="54609">
                  <a:moveTo>
                    <a:pt x="46215" y="31013"/>
                  </a:moveTo>
                  <a:lnTo>
                    <a:pt x="45288" y="31013"/>
                  </a:lnTo>
                  <a:lnTo>
                    <a:pt x="43548" y="36220"/>
                  </a:lnTo>
                  <a:lnTo>
                    <a:pt x="41795" y="31013"/>
                  </a:lnTo>
                  <a:lnTo>
                    <a:pt x="40881" y="31013"/>
                  </a:lnTo>
                  <a:lnTo>
                    <a:pt x="43103" y="37122"/>
                  </a:lnTo>
                  <a:lnTo>
                    <a:pt x="43980" y="37122"/>
                  </a:lnTo>
                  <a:lnTo>
                    <a:pt x="46215" y="31013"/>
                  </a:lnTo>
                  <a:close/>
                </a:path>
                <a:path w="104775" h="54609">
                  <a:moveTo>
                    <a:pt x="49568" y="49250"/>
                  </a:moveTo>
                  <a:lnTo>
                    <a:pt x="49504" y="48945"/>
                  </a:lnTo>
                  <a:lnTo>
                    <a:pt x="49174" y="48272"/>
                  </a:lnTo>
                  <a:lnTo>
                    <a:pt x="48768" y="48056"/>
                  </a:lnTo>
                  <a:lnTo>
                    <a:pt x="47891" y="48056"/>
                  </a:lnTo>
                  <a:lnTo>
                    <a:pt x="47637" y="48120"/>
                  </a:lnTo>
                  <a:lnTo>
                    <a:pt x="47180" y="48348"/>
                  </a:lnTo>
                  <a:lnTo>
                    <a:pt x="46990" y="48526"/>
                  </a:lnTo>
                  <a:lnTo>
                    <a:pt x="46824" y="48768"/>
                  </a:lnTo>
                  <a:lnTo>
                    <a:pt x="46723" y="48564"/>
                  </a:lnTo>
                  <a:lnTo>
                    <a:pt x="46609" y="48425"/>
                  </a:lnTo>
                  <a:lnTo>
                    <a:pt x="46278" y="48145"/>
                  </a:lnTo>
                  <a:lnTo>
                    <a:pt x="45986" y="48056"/>
                  </a:lnTo>
                  <a:lnTo>
                    <a:pt x="45326" y="48056"/>
                  </a:lnTo>
                  <a:lnTo>
                    <a:pt x="45034" y="48145"/>
                  </a:lnTo>
                  <a:lnTo>
                    <a:pt x="44653" y="48412"/>
                  </a:lnTo>
                  <a:lnTo>
                    <a:pt x="44488" y="48577"/>
                  </a:lnTo>
                  <a:lnTo>
                    <a:pt x="44310" y="48793"/>
                  </a:lnTo>
                  <a:lnTo>
                    <a:pt x="44310" y="48158"/>
                  </a:lnTo>
                  <a:lnTo>
                    <a:pt x="43573" y="48158"/>
                  </a:lnTo>
                  <a:lnTo>
                    <a:pt x="43573" y="52616"/>
                  </a:lnTo>
                  <a:lnTo>
                    <a:pt x="44323" y="52616"/>
                  </a:lnTo>
                  <a:lnTo>
                    <a:pt x="44323" y="49682"/>
                  </a:lnTo>
                  <a:lnTo>
                    <a:pt x="44437" y="49276"/>
                  </a:lnTo>
                  <a:lnTo>
                    <a:pt x="44907" y="48844"/>
                  </a:lnTo>
                  <a:lnTo>
                    <a:pt x="45161" y="48729"/>
                  </a:lnTo>
                  <a:lnTo>
                    <a:pt x="45745" y="48729"/>
                  </a:lnTo>
                  <a:lnTo>
                    <a:pt x="45961" y="48831"/>
                  </a:lnTo>
                  <a:lnTo>
                    <a:pt x="46151" y="49187"/>
                  </a:lnTo>
                  <a:lnTo>
                    <a:pt x="46177" y="49403"/>
                  </a:lnTo>
                  <a:lnTo>
                    <a:pt x="46177" y="52616"/>
                  </a:lnTo>
                  <a:lnTo>
                    <a:pt x="46951" y="52616"/>
                  </a:lnTo>
                  <a:lnTo>
                    <a:pt x="46951" y="49568"/>
                  </a:lnTo>
                  <a:lnTo>
                    <a:pt x="47053" y="49237"/>
                  </a:lnTo>
                  <a:lnTo>
                    <a:pt x="47472" y="48844"/>
                  </a:lnTo>
                  <a:lnTo>
                    <a:pt x="47726" y="48742"/>
                  </a:lnTo>
                  <a:lnTo>
                    <a:pt x="48234" y="48742"/>
                  </a:lnTo>
                  <a:lnTo>
                    <a:pt x="48425" y="48793"/>
                  </a:lnTo>
                  <a:lnTo>
                    <a:pt x="48717" y="49022"/>
                  </a:lnTo>
                  <a:lnTo>
                    <a:pt x="48793" y="49225"/>
                  </a:lnTo>
                  <a:lnTo>
                    <a:pt x="48793" y="52616"/>
                  </a:lnTo>
                  <a:lnTo>
                    <a:pt x="49568" y="52616"/>
                  </a:lnTo>
                  <a:lnTo>
                    <a:pt x="49568" y="49250"/>
                  </a:lnTo>
                  <a:close/>
                </a:path>
                <a:path w="104775" h="54609">
                  <a:moveTo>
                    <a:pt x="51219" y="21488"/>
                  </a:moveTo>
                  <a:lnTo>
                    <a:pt x="51092" y="21437"/>
                  </a:lnTo>
                  <a:lnTo>
                    <a:pt x="50901" y="20828"/>
                  </a:lnTo>
                  <a:lnTo>
                    <a:pt x="50787" y="19164"/>
                  </a:lnTo>
                  <a:lnTo>
                    <a:pt x="50673" y="19011"/>
                  </a:lnTo>
                  <a:lnTo>
                    <a:pt x="50546" y="18846"/>
                  </a:lnTo>
                  <a:lnTo>
                    <a:pt x="50368" y="18719"/>
                  </a:lnTo>
                  <a:lnTo>
                    <a:pt x="50126" y="18618"/>
                  </a:lnTo>
                  <a:lnTo>
                    <a:pt x="50406" y="18478"/>
                  </a:lnTo>
                  <a:lnTo>
                    <a:pt x="50596" y="18313"/>
                  </a:lnTo>
                  <a:lnTo>
                    <a:pt x="50850" y="17932"/>
                  </a:lnTo>
                  <a:lnTo>
                    <a:pt x="50876" y="16268"/>
                  </a:lnTo>
                  <a:lnTo>
                    <a:pt x="50698" y="15976"/>
                  </a:lnTo>
                  <a:lnTo>
                    <a:pt x="50152" y="15735"/>
                  </a:lnTo>
                  <a:lnTo>
                    <a:pt x="50152" y="16802"/>
                  </a:lnTo>
                  <a:lnTo>
                    <a:pt x="50038" y="17932"/>
                  </a:lnTo>
                  <a:lnTo>
                    <a:pt x="49580" y="18237"/>
                  </a:lnTo>
                  <a:lnTo>
                    <a:pt x="49276" y="18313"/>
                  </a:lnTo>
                  <a:lnTo>
                    <a:pt x="46977" y="18313"/>
                  </a:lnTo>
                  <a:lnTo>
                    <a:pt x="46977" y="16230"/>
                  </a:lnTo>
                  <a:lnTo>
                    <a:pt x="49276" y="16230"/>
                  </a:lnTo>
                  <a:lnTo>
                    <a:pt x="49504" y="16268"/>
                  </a:lnTo>
                  <a:lnTo>
                    <a:pt x="49999" y="16510"/>
                  </a:lnTo>
                  <a:lnTo>
                    <a:pt x="50152" y="16802"/>
                  </a:lnTo>
                  <a:lnTo>
                    <a:pt x="50152" y="15735"/>
                  </a:lnTo>
                  <a:lnTo>
                    <a:pt x="49834" y="15582"/>
                  </a:lnTo>
                  <a:lnTo>
                    <a:pt x="49441" y="15519"/>
                  </a:lnTo>
                  <a:lnTo>
                    <a:pt x="46139" y="15519"/>
                  </a:lnTo>
                  <a:lnTo>
                    <a:pt x="46139" y="21628"/>
                  </a:lnTo>
                  <a:lnTo>
                    <a:pt x="46977" y="21628"/>
                  </a:lnTo>
                  <a:lnTo>
                    <a:pt x="46977" y="19011"/>
                  </a:lnTo>
                  <a:lnTo>
                    <a:pt x="49199" y="19011"/>
                  </a:lnTo>
                  <a:lnTo>
                    <a:pt x="49441" y="19037"/>
                  </a:lnTo>
                  <a:lnTo>
                    <a:pt x="49885" y="19253"/>
                  </a:lnTo>
                  <a:lnTo>
                    <a:pt x="49974" y="19418"/>
                  </a:lnTo>
                  <a:lnTo>
                    <a:pt x="50101" y="20828"/>
                  </a:lnTo>
                  <a:lnTo>
                    <a:pt x="50203" y="21628"/>
                  </a:lnTo>
                  <a:lnTo>
                    <a:pt x="51219" y="21628"/>
                  </a:lnTo>
                  <a:lnTo>
                    <a:pt x="51219" y="21488"/>
                  </a:lnTo>
                  <a:close/>
                </a:path>
                <a:path w="104775" h="54609">
                  <a:moveTo>
                    <a:pt x="51930" y="37122"/>
                  </a:moveTo>
                  <a:lnTo>
                    <a:pt x="51257" y="35293"/>
                  </a:lnTo>
                  <a:lnTo>
                    <a:pt x="51015" y="34620"/>
                  </a:lnTo>
                  <a:lnTo>
                    <a:pt x="50126" y="32169"/>
                  </a:lnTo>
                  <a:lnTo>
                    <a:pt x="50126" y="34620"/>
                  </a:lnTo>
                  <a:lnTo>
                    <a:pt x="48221" y="34620"/>
                  </a:lnTo>
                  <a:lnTo>
                    <a:pt x="49212" y="31915"/>
                  </a:lnTo>
                  <a:lnTo>
                    <a:pt x="50126" y="34620"/>
                  </a:lnTo>
                  <a:lnTo>
                    <a:pt x="50126" y="32169"/>
                  </a:lnTo>
                  <a:lnTo>
                    <a:pt x="50038" y="31915"/>
                  </a:lnTo>
                  <a:lnTo>
                    <a:pt x="49707" y="31013"/>
                  </a:lnTo>
                  <a:lnTo>
                    <a:pt x="48768" y="31013"/>
                  </a:lnTo>
                  <a:lnTo>
                    <a:pt x="46469" y="37122"/>
                  </a:lnTo>
                  <a:lnTo>
                    <a:pt x="47320" y="37122"/>
                  </a:lnTo>
                  <a:lnTo>
                    <a:pt x="47980" y="35293"/>
                  </a:lnTo>
                  <a:lnTo>
                    <a:pt x="50393" y="35293"/>
                  </a:lnTo>
                  <a:lnTo>
                    <a:pt x="51015" y="37122"/>
                  </a:lnTo>
                  <a:lnTo>
                    <a:pt x="51930" y="37122"/>
                  </a:lnTo>
                  <a:close/>
                </a:path>
                <a:path w="104775" h="54609">
                  <a:moveTo>
                    <a:pt x="54533" y="49568"/>
                  </a:moveTo>
                  <a:lnTo>
                    <a:pt x="54356" y="49022"/>
                  </a:lnTo>
                  <a:lnTo>
                    <a:pt x="54076" y="48704"/>
                  </a:lnTo>
                  <a:lnTo>
                    <a:pt x="53670" y="48272"/>
                  </a:lnTo>
                  <a:lnTo>
                    <a:pt x="53670" y="49568"/>
                  </a:lnTo>
                  <a:lnTo>
                    <a:pt x="53657" y="51384"/>
                  </a:lnTo>
                  <a:lnTo>
                    <a:pt x="53187" y="51968"/>
                  </a:lnTo>
                  <a:lnTo>
                    <a:pt x="52908" y="52120"/>
                  </a:lnTo>
                  <a:lnTo>
                    <a:pt x="52031" y="52120"/>
                  </a:lnTo>
                  <a:lnTo>
                    <a:pt x="51676" y="51879"/>
                  </a:lnTo>
                  <a:lnTo>
                    <a:pt x="51460" y="51384"/>
                  </a:lnTo>
                  <a:lnTo>
                    <a:pt x="51460" y="49568"/>
                  </a:lnTo>
                  <a:lnTo>
                    <a:pt x="51663" y="49022"/>
                  </a:lnTo>
                  <a:lnTo>
                    <a:pt x="51943" y="48768"/>
                  </a:lnTo>
                  <a:lnTo>
                    <a:pt x="53073" y="48704"/>
                  </a:lnTo>
                  <a:lnTo>
                    <a:pt x="53416" y="48958"/>
                  </a:lnTo>
                  <a:lnTo>
                    <a:pt x="53670" y="49568"/>
                  </a:lnTo>
                  <a:lnTo>
                    <a:pt x="53670" y="48272"/>
                  </a:lnTo>
                  <a:lnTo>
                    <a:pt x="53225" y="48056"/>
                  </a:lnTo>
                  <a:lnTo>
                    <a:pt x="52374" y="48056"/>
                  </a:lnTo>
                  <a:lnTo>
                    <a:pt x="52082" y="48133"/>
                  </a:lnTo>
                  <a:lnTo>
                    <a:pt x="51650" y="48412"/>
                  </a:lnTo>
                  <a:lnTo>
                    <a:pt x="51485" y="48564"/>
                  </a:lnTo>
                  <a:lnTo>
                    <a:pt x="51333" y="48768"/>
                  </a:lnTo>
                  <a:lnTo>
                    <a:pt x="51333" y="48183"/>
                  </a:lnTo>
                  <a:lnTo>
                    <a:pt x="50609" y="48183"/>
                  </a:lnTo>
                  <a:lnTo>
                    <a:pt x="50609" y="54394"/>
                  </a:lnTo>
                  <a:lnTo>
                    <a:pt x="51358" y="54394"/>
                  </a:lnTo>
                  <a:lnTo>
                    <a:pt x="51358" y="52120"/>
                  </a:lnTo>
                  <a:lnTo>
                    <a:pt x="51523" y="52311"/>
                  </a:lnTo>
                  <a:lnTo>
                    <a:pt x="51676" y="52463"/>
                  </a:lnTo>
                  <a:lnTo>
                    <a:pt x="52031" y="52692"/>
                  </a:lnTo>
                  <a:lnTo>
                    <a:pt x="52311" y="52768"/>
                  </a:lnTo>
                  <a:lnTo>
                    <a:pt x="53073" y="52768"/>
                  </a:lnTo>
                  <a:lnTo>
                    <a:pt x="53454" y="52628"/>
                  </a:lnTo>
                  <a:lnTo>
                    <a:pt x="54267" y="51968"/>
                  </a:lnTo>
                  <a:lnTo>
                    <a:pt x="54495" y="51384"/>
                  </a:lnTo>
                  <a:lnTo>
                    <a:pt x="54533" y="49568"/>
                  </a:lnTo>
                  <a:close/>
                </a:path>
                <a:path w="104775" h="54609">
                  <a:moveTo>
                    <a:pt x="56781" y="19062"/>
                  </a:moveTo>
                  <a:lnTo>
                    <a:pt x="56515" y="18770"/>
                  </a:lnTo>
                  <a:lnTo>
                    <a:pt x="56337" y="18592"/>
                  </a:lnTo>
                  <a:lnTo>
                    <a:pt x="56095" y="18453"/>
                  </a:lnTo>
                  <a:lnTo>
                    <a:pt x="56070" y="19367"/>
                  </a:lnTo>
                  <a:lnTo>
                    <a:pt x="55994" y="20294"/>
                  </a:lnTo>
                  <a:lnTo>
                    <a:pt x="55651" y="20777"/>
                  </a:lnTo>
                  <a:lnTo>
                    <a:pt x="55283" y="20916"/>
                  </a:lnTo>
                  <a:lnTo>
                    <a:pt x="52997" y="20916"/>
                  </a:lnTo>
                  <a:lnTo>
                    <a:pt x="52997" y="18770"/>
                  </a:lnTo>
                  <a:lnTo>
                    <a:pt x="54991" y="18770"/>
                  </a:lnTo>
                  <a:lnTo>
                    <a:pt x="55257" y="18808"/>
                  </a:lnTo>
                  <a:lnTo>
                    <a:pt x="55867" y="19062"/>
                  </a:lnTo>
                  <a:lnTo>
                    <a:pt x="56070" y="19367"/>
                  </a:lnTo>
                  <a:lnTo>
                    <a:pt x="56070" y="18453"/>
                  </a:lnTo>
                  <a:lnTo>
                    <a:pt x="55778" y="18338"/>
                  </a:lnTo>
                  <a:lnTo>
                    <a:pt x="55994" y="18224"/>
                  </a:lnTo>
                  <a:lnTo>
                    <a:pt x="56172" y="18097"/>
                  </a:lnTo>
                  <a:lnTo>
                    <a:pt x="56426" y="17805"/>
                  </a:lnTo>
                  <a:lnTo>
                    <a:pt x="56515" y="16408"/>
                  </a:lnTo>
                  <a:lnTo>
                    <a:pt x="56375" y="16205"/>
                  </a:lnTo>
                  <a:lnTo>
                    <a:pt x="56032" y="15722"/>
                  </a:lnTo>
                  <a:lnTo>
                    <a:pt x="55753" y="15621"/>
                  </a:lnTo>
                  <a:lnTo>
                    <a:pt x="55753" y="16700"/>
                  </a:lnTo>
                  <a:lnTo>
                    <a:pt x="55664" y="17729"/>
                  </a:lnTo>
                  <a:lnTo>
                    <a:pt x="55118" y="18046"/>
                  </a:lnTo>
                  <a:lnTo>
                    <a:pt x="54851" y="18097"/>
                  </a:lnTo>
                  <a:lnTo>
                    <a:pt x="52997" y="18097"/>
                  </a:lnTo>
                  <a:lnTo>
                    <a:pt x="52997" y="16205"/>
                  </a:lnTo>
                  <a:lnTo>
                    <a:pt x="54825" y="16205"/>
                  </a:lnTo>
                  <a:lnTo>
                    <a:pt x="55105" y="16243"/>
                  </a:lnTo>
                  <a:lnTo>
                    <a:pt x="55613" y="16459"/>
                  </a:lnTo>
                  <a:lnTo>
                    <a:pt x="55753" y="16700"/>
                  </a:lnTo>
                  <a:lnTo>
                    <a:pt x="55753" y="15621"/>
                  </a:lnTo>
                  <a:lnTo>
                    <a:pt x="55524" y="15519"/>
                  </a:lnTo>
                  <a:lnTo>
                    <a:pt x="52184" y="15519"/>
                  </a:lnTo>
                  <a:lnTo>
                    <a:pt x="52184" y="21628"/>
                  </a:lnTo>
                  <a:lnTo>
                    <a:pt x="55575" y="21628"/>
                  </a:lnTo>
                  <a:lnTo>
                    <a:pt x="56159" y="21386"/>
                  </a:lnTo>
                  <a:lnTo>
                    <a:pt x="56527" y="20916"/>
                  </a:lnTo>
                  <a:lnTo>
                    <a:pt x="56769" y="20586"/>
                  </a:lnTo>
                  <a:lnTo>
                    <a:pt x="56781" y="19062"/>
                  </a:lnTo>
                  <a:close/>
                </a:path>
                <a:path w="104775" h="54609">
                  <a:moveTo>
                    <a:pt x="57861" y="36982"/>
                  </a:moveTo>
                  <a:lnTo>
                    <a:pt x="57734" y="36931"/>
                  </a:lnTo>
                  <a:lnTo>
                    <a:pt x="57543" y="36322"/>
                  </a:lnTo>
                  <a:lnTo>
                    <a:pt x="57429" y="34658"/>
                  </a:lnTo>
                  <a:lnTo>
                    <a:pt x="57302" y="34505"/>
                  </a:lnTo>
                  <a:lnTo>
                    <a:pt x="57188" y="34340"/>
                  </a:lnTo>
                  <a:lnTo>
                    <a:pt x="56997" y="34213"/>
                  </a:lnTo>
                  <a:lnTo>
                    <a:pt x="56756" y="34124"/>
                  </a:lnTo>
                  <a:lnTo>
                    <a:pt x="57035" y="33985"/>
                  </a:lnTo>
                  <a:lnTo>
                    <a:pt x="57226" y="33807"/>
                  </a:lnTo>
                  <a:lnTo>
                    <a:pt x="57480" y="33426"/>
                  </a:lnTo>
                  <a:lnTo>
                    <a:pt x="57505" y="31762"/>
                  </a:lnTo>
                  <a:lnTo>
                    <a:pt x="57340" y="31470"/>
                  </a:lnTo>
                  <a:lnTo>
                    <a:pt x="56781" y="31229"/>
                  </a:lnTo>
                  <a:lnTo>
                    <a:pt x="56781" y="32308"/>
                  </a:lnTo>
                  <a:lnTo>
                    <a:pt x="56667" y="33426"/>
                  </a:lnTo>
                  <a:lnTo>
                    <a:pt x="56222" y="33731"/>
                  </a:lnTo>
                  <a:lnTo>
                    <a:pt x="55918" y="33807"/>
                  </a:lnTo>
                  <a:lnTo>
                    <a:pt x="53606" y="33807"/>
                  </a:lnTo>
                  <a:lnTo>
                    <a:pt x="53606" y="31724"/>
                  </a:lnTo>
                  <a:lnTo>
                    <a:pt x="55918" y="31724"/>
                  </a:lnTo>
                  <a:lnTo>
                    <a:pt x="56146" y="31762"/>
                  </a:lnTo>
                  <a:lnTo>
                    <a:pt x="56629" y="32004"/>
                  </a:lnTo>
                  <a:lnTo>
                    <a:pt x="56781" y="32308"/>
                  </a:lnTo>
                  <a:lnTo>
                    <a:pt x="56781" y="31229"/>
                  </a:lnTo>
                  <a:lnTo>
                    <a:pt x="56464" y="31076"/>
                  </a:lnTo>
                  <a:lnTo>
                    <a:pt x="56083" y="31013"/>
                  </a:lnTo>
                  <a:lnTo>
                    <a:pt x="52781" y="31013"/>
                  </a:lnTo>
                  <a:lnTo>
                    <a:pt x="52781" y="37122"/>
                  </a:lnTo>
                  <a:lnTo>
                    <a:pt x="53606" y="37122"/>
                  </a:lnTo>
                  <a:lnTo>
                    <a:pt x="53606" y="34505"/>
                  </a:lnTo>
                  <a:lnTo>
                    <a:pt x="55829" y="34505"/>
                  </a:lnTo>
                  <a:lnTo>
                    <a:pt x="56083" y="34544"/>
                  </a:lnTo>
                  <a:lnTo>
                    <a:pt x="56515" y="34747"/>
                  </a:lnTo>
                  <a:lnTo>
                    <a:pt x="56616" y="34925"/>
                  </a:lnTo>
                  <a:lnTo>
                    <a:pt x="56730" y="36322"/>
                  </a:lnTo>
                  <a:lnTo>
                    <a:pt x="56845" y="37122"/>
                  </a:lnTo>
                  <a:lnTo>
                    <a:pt x="57861" y="37122"/>
                  </a:lnTo>
                  <a:lnTo>
                    <a:pt x="57861" y="36982"/>
                  </a:lnTo>
                  <a:close/>
                </a:path>
                <a:path w="104775" h="54609">
                  <a:moveTo>
                    <a:pt x="58915" y="15519"/>
                  </a:moveTo>
                  <a:lnTo>
                    <a:pt x="58077" y="15519"/>
                  </a:lnTo>
                  <a:lnTo>
                    <a:pt x="58077" y="21628"/>
                  </a:lnTo>
                  <a:lnTo>
                    <a:pt x="58915" y="21628"/>
                  </a:lnTo>
                  <a:lnTo>
                    <a:pt x="58915" y="15519"/>
                  </a:lnTo>
                  <a:close/>
                </a:path>
                <a:path w="104775" h="54609">
                  <a:moveTo>
                    <a:pt x="62458" y="50050"/>
                  </a:moveTo>
                  <a:lnTo>
                    <a:pt x="62191" y="49758"/>
                  </a:lnTo>
                  <a:lnTo>
                    <a:pt x="62014" y="49580"/>
                  </a:lnTo>
                  <a:lnTo>
                    <a:pt x="61772" y="49441"/>
                  </a:lnTo>
                  <a:lnTo>
                    <a:pt x="61747" y="50355"/>
                  </a:lnTo>
                  <a:lnTo>
                    <a:pt x="61671" y="51282"/>
                  </a:lnTo>
                  <a:lnTo>
                    <a:pt x="61328" y="51765"/>
                  </a:lnTo>
                  <a:lnTo>
                    <a:pt x="60960" y="51904"/>
                  </a:lnTo>
                  <a:lnTo>
                    <a:pt x="58674" y="51904"/>
                  </a:lnTo>
                  <a:lnTo>
                    <a:pt x="58674" y="49758"/>
                  </a:lnTo>
                  <a:lnTo>
                    <a:pt x="60667" y="49758"/>
                  </a:lnTo>
                  <a:lnTo>
                    <a:pt x="60934" y="49809"/>
                  </a:lnTo>
                  <a:lnTo>
                    <a:pt x="61544" y="50050"/>
                  </a:lnTo>
                  <a:lnTo>
                    <a:pt x="61747" y="50355"/>
                  </a:lnTo>
                  <a:lnTo>
                    <a:pt x="61747" y="49441"/>
                  </a:lnTo>
                  <a:lnTo>
                    <a:pt x="61455" y="49326"/>
                  </a:lnTo>
                  <a:lnTo>
                    <a:pt x="61671" y="49212"/>
                  </a:lnTo>
                  <a:lnTo>
                    <a:pt x="61849" y="49085"/>
                  </a:lnTo>
                  <a:lnTo>
                    <a:pt x="62103" y="48793"/>
                  </a:lnTo>
                  <a:lnTo>
                    <a:pt x="62191" y="47396"/>
                  </a:lnTo>
                  <a:lnTo>
                    <a:pt x="62052" y="47193"/>
                  </a:lnTo>
                  <a:lnTo>
                    <a:pt x="61709" y="46723"/>
                  </a:lnTo>
                  <a:lnTo>
                    <a:pt x="61429" y="46609"/>
                  </a:lnTo>
                  <a:lnTo>
                    <a:pt x="61429" y="47688"/>
                  </a:lnTo>
                  <a:lnTo>
                    <a:pt x="61341" y="48717"/>
                  </a:lnTo>
                  <a:lnTo>
                    <a:pt x="60794" y="49034"/>
                  </a:lnTo>
                  <a:lnTo>
                    <a:pt x="60528" y="49085"/>
                  </a:lnTo>
                  <a:lnTo>
                    <a:pt x="58674" y="49085"/>
                  </a:lnTo>
                  <a:lnTo>
                    <a:pt x="58674" y="47193"/>
                  </a:lnTo>
                  <a:lnTo>
                    <a:pt x="60502" y="47193"/>
                  </a:lnTo>
                  <a:lnTo>
                    <a:pt x="60782" y="47231"/>
                  </a:lnTo>
                  <a:lnTo>
                    <a:pt x="61290" y="47447"/>
                  </a:lnTo>
                  <a:lnTo>
                    <a:pt x="61429" y="47688"/>
                  </a:lnTo>
                  <a:lnTo>
                    <a:pt x="61429" y="46609"/>
                  </a:lnTo>
                  <a:lnTo>
                    <a:pt x="61201" y="46507"/>
                  </a:lnTo>
                  <a:lnTo>
                    <a:pt x="57861" y="46507"/>
                  </a:lnTo>
                  <a:lnTo>
                    <a:pt x="57861" y="52616"/>
                  </a:lnTo>
                  <a:lnTo>
                    <a:pt x="61252" y="52616"/>
                  </a:lnTo>
                  <a:lnTo>
                    <a:pt x="61836" y="52374"/>
                  </a:lnTo>
                  <a:lnTo>
                    <a:pt x="62204" y="51904"/>
                  </a:lnTo>
                  <a:lnTo>
                    <a:pt x="62445" y="51574"/>
                  </a:lnTo>
                  <a:lnTo>
                    <a:pt x="62458" y="50050"/>
                  </a:lnTo>
                  <a:close/>
                </a:path>
                <a:path w="104775" h="54609">
                  <a:moveTo>
                    <a:pt x="63411" y="34556"/>
                  </a:moveTo>
                  <a:lnTo>
                    <a:pt x="63144" y="34264"/>
                  </a:lnTo>
                  <a:lnTo>
                    <a:pt x="62966" y="34086"/>
                  </a:lnTo>
                  <a:lnTo>
                    <a:pt x="62725" y="33959"/>
                  </a:lnTo>
                  <a:lnTo>
                    <a:pt x="62699" y="34861"/>
                  </a:lnTo>
                  <a:lnTo>
                    <a:pt x="62636" y="35788"/>
                  </a:lnTo>
                  <a:lnTo>
                    <a:pt x="62280" y="36271"/>
                  </a:lnTo>
                  <a:lnTo>
                    <a:pt x="61925" y="36410"/>
                  </a:lnTo>
                  <a:lnTo>
                    <a:pt x="59626" y="36410"/>
                  </a:lnTo>
                  <a:lnTo>
                    <a:pt x="59626" y="34264"/>
                  </a:lnTo>
                  <a:lnTo>
                    <a:pt x="61620" y="34264"/>
                  </a:lnTo>
                  <a:lnTo>
                    <a:pt x="61899" y="34315"/>
                  </a:lnTo>
                  <a:lnTo>
                    <a:pt x="62509" y="34556"/>
                  </a:lnTo>
                  <a:lnTo>
                    <a:pt x="62699" y="34861"/>
                  </a:lnTo>
                  <a:lnTo>
                    <a:pt x="62699" y="33959"/>
                  </a:lnTo>
                  <a:lnTo>
                    <a:pt x="62420" y="33832"/>
                  </a:lnTo>
                  <a:lnTo>
                    <a:pt x="62623" y="33718"/>
                  </a:lnTo>
                  <a:lnTo>
                    <a:pt x="62801" y="33591"/>
                  </a:lnTo>
                  <a:lnTo>
                    <a:pt x="63068" y="33299"/>
                  </a:lnTo>
                  <a:lnTo>
                    <a:pt x="63144" y="31902"/>
                  </a:lnTo>
                  <a:lnTo>
                    <a:pt x="63004" y="31699"/>
                  </a:lnTo>
                  <a:lnTo>
                    <a:pt x="62661" y="31229"/>
                  </a:lnTo>
                  <a:lnTo>
                    <a:pt x="62395" y="31127"/>
                  </a:lnTo>
                  <a:lnTo>
                    <a:pt x="62395" y="32194"/>
                  </a:lnTo>
                  <a:lnTo>
                    <a:pt x="62293" y="33223"/>
                  </a:lnTo>
                  <a:lnTo>
                    <a:pt x="61747" y="33553"/>
                  </a:lnTo>
                  <a:lnTo>
                    <a:pt x="61480" y="33591"/>
                  </a:lnTo>
                  <a:lnTo>
                    <a:pt x="59626" y="33591"/>
                  </a:lnTo>
                  <a:lnTo>
                    <a:pt x="59626" y="31699"/>
                  </a:lnTo>
                  <a:lnTo>
                    <a:pt x="61468" y="31699"/>
                  </a:lnTo>
                  <a:lnTo>
                    <a:pt x="61734" y="31737"/>
                  </a:lnTo>
                  <a:lnTo>
                    <a:pt x="62242" y="31953"/>
                  </a:lnTo>
                  <a:lnTo>
                    <a:pt x="62395" y="32194"/>
                  </a:lnTo>
                  <a:lnTo>
                    <a:pt x="62395" y="31127"/>
                  </a:lnTo>
                  <a:lnTo>
                    <a:pt x="62153" y="31013"/>
                  </a:lnTo>
                  <a:lnTo>
                    <a:pt x="58813" y="31013"/>
                  </a:lnTo>
                  <a:lnTo>
                    <a:pt x="58813" y="37122"/>
                  </a:lnTo>
                  <a:lnTo>
                    <a:pt x="62204" y="37122"/>
                  </a:lnTo>
                  <a:lnTo>
                    <a:pt x="62788" y="36880"/>
                  </a:lnTo>
                  <a:lnTo>
                    <a:pt x="63157" y="36410"/>
                  </a:lnTo>
                  <a:lnTo>
                    <a:pt x="63411" y="36093"/>
                  </a:lnTo>
                  <a:lnTo>
                    <a:pt x="63411" y="34556"/>
                  </a:lnTo>
                  <a:close/>
                </a:path>
                <a:path w="104775" h="54609">
                  <a:moveTo>
                    <a:pt x="64592" y="46507"/>
                  </a:moveTo>
                  <a:lnTo>
                    <a:pt x="63754" y="46507"/>
                  </a:lnTo>
                  <a:lnTo>
                    <a:pt x="63754" y="52616"/>
                  </a:lnTo>
                  <a:lnTo>
                    <a:pt x="64592" y="52616"/>
                  </a:lnTo>
                  <a:lnTo>
                    <a:pt x="64592" y="46507"/>
                  </a:lnTo>
                  <a:close/>
                </a:path>
                <a:path w="104775" h="54609">
                  <a:moveTo>
                    <a:pt x="65112" y="15519"/>
                  </a:moveTo>
                  <a:lnTo>
                    <a:pt x="64325" y="15519"/>
                  </a:lnTo>
                  <a:lnTo>
                    <a:pt x="64325" y="20472"/>
                  </a:lnTo>
                  <a:lnTo>
                    <a:pt x="61239" y="15519"/>
                  </a:lnTo>
                  <a:lnTo>
                    <a:pt x="60261" y="15519"/>
                  </a:lnTo>
                  <a:lnTo>
                    <a:pt x="60261" y="21628"/>
                  </a:lnTo>
                  <a:lnTo>
                    <a:pt x="61048" y="21628"/>
                  </a:lnTo>
                  <a:lnTo>
                    <a:pt x="61048" y="16675"/>
                  </a:lnTo>
                  <a:lnTo>
                    <a:pt x="64185" y="21628"/>
                  </a:lnTo>
                  <a:lnTo>
                    <a:pt x="65112" y="21628"/>
                  </a:lnTo>
                  <a:lnTo>
                    <a:pt x="65112" y="15519"/>
                  </a:lnTo>
                  <a:close/>
                </a:path>
                <a:path w="104775" h="54609">
                  <a:moveTo>
                    <a:pt x="65544" y="31013"/>
                  </a:moveTo>
                  <a:lnTo>
                    <a:pt x="64706" y="31013"/>
                  </a:lnTo>
                  <a:lnTo>
                    <a:pt x="64706" y="37122"/>
                  </a:lnTo>
                  <a:lnTo>
                    <a:pt x="65544" y="37122"/>
                  </a:lnTo>
                  <a:lnTo>
                    <a:pt x="65544" y="31013"/>
                  </a:lnTo>
                  <a:close/>
                </a:path>
                <a:path w="104775" h="54609">
                  <a:moveTo>
                    <a:pt x="70789" y="46507"/>
                  </a:moveTo>
                  <a:lnTo>
                    <a:pt x="70002" y="46507"/>
                  </a:lnTo>
                  <a:lnTo>
                    <a:pt x="70002" y="51460"/>
                  </a:lnTo>
                  <a:lnTo>
                    <a:pt x="66916" y="46507"/>
                  </a:lnTo>
                  <a:lnTo>
                    <a:pt x="65938" y="46507"/>
                  </a:lnTo>
                  <a:lnTo>
                    <a:pt x="65938" y="52616"/>
                  </a:lnTo>
                  <a:lnTo>
                    <a:pt x="66725" y="52616"/>
                  </a:lnTo>
                  <a:lnTo>
                    <a:pt x="66725" y="47663"/>
                  </a:lnTo>
                  <a:lnTo>
                    <a:pt x="69862" y="52616"/>
                  </a:lnTo>
                  <a:lnTo>
                    <a:pt x="70789" y="52616"/>
                  </a:lnTo>
                  <a:lnTo>
                    <a:pt x="70789" y="46507"/>
                  </a:lnTo>
                  <a:close/>
                </a:path>
                <a:path w="104775" h="54609">
                  <a:moveTo>
                    <a:pt x="71335" y="21628"/>
                  </a:moveTo>
                  <a:lnTo>
                    <a:pt x="70675" y="19799"/>
                  </a:lnTo>
                  <a:lnTo>
                    <a:pt x="70434" y="19126"/>
                  </a:lnTo>
                  <a:lnTo>
                    <a:pt x="69545" y="16675"/>
                  </a:lnTo>
                  <a:lnTo>
                    <a:pt x="69545" y="19126"/>
                  </a:lnTo>
                  <a:lnTo>
                    <a:pt x="67640" y="19126"/>
                  </a:lnTo>
                  <a:lnTo>
                    <a:pt x="68618" y="16421"/>
                  </a:lnTo>
                  <a:lnTo>
                    <a:pt x="69545" y="19126"/>
                  </a:lnTo>
                  <a:lnTo>
                    <a:pt x="69545" y="16675"/>
                  </a:lnTo>
                  <a:lnTo>
                    <a:pt x="69456" y="16421"/>
                  </a:lnTo>
                  <a:lnTo>
                    <a:pt x="69126" y="15519"/>
                  </a:lnTo>
                  <a:lnTo>
                    <a:pt x="68186" y="15519"/>
                  </a:lnTo>
                  <a:lnTo>
                    <a:pt x="65887" y="21628"/>
                  </a:lnTo>
                  <a:lnTo>
                    <a:pt x="66738" y="21628"/>
                  </a:lnTo>
                  <a:lnTo>
                    <a:pt x="67398" y="19799"/>
                  </a:lnTo>
                  <a:lnTo>
                    <a:pt x="69811" y="19799"/>
                  </a:lnTo>
                  <a:lnTo>
                    <a:pt x="70434" y="21628"/>
                  </a:lnTo>
                  <a:lnTo>
                    <a:pt x="71335" y="21628"/>
                  </a:lnTo>
                  <a:close/>
                </a:path>
                <a:path w="104775" h="54609">
                  <a:moveTo>
                    <a:pt x="71742" y="31013"/>
                  </a:moveTo>
                  <a:lnTo>
                    <a:pt x="70954" y="31013"/>
                  </a:lnTo>
                  <a:lnTo>
                    <a:pt x="70954" y="35966"/>
                  </a:lnTo>
                  <a:lnTo>
                    <a:pt x="67868" y="31013"/>
                  </a:lnTo>
                  <a:lnTo>
                    <a:pt x="66890" y="31013"/>
                  </a:lnTo>
                  <a:lnTo>
                    <a:pt x="66890" y="37122"/>
                  </a:lnTo>
                  <a:lnTo>
                    <a:pt x="67678" y="37122"/>
                  </a:lnTo>
                  <a:lnTo>
                    <a:pt x="67678" y="32181"/>
                  </a:lnTo>
                  <a:lnTo>
                    <a:pt x="70815" y="37122"/>
                  </a:lnTo>
                  <a:lnTo>
                    <a:pt x="71742" y="37122"/>
                  </a:lnTo>
                  <a:lnTo>
                    <a:pt x="71742" y="31013"/>
                  </a:lnTo>
                  <a:close/>
                </a:path>
                <a:path w="104775" h="54609">
                  <a:moveTo>
                    <a:pt x="77012" y="52616"/>
                  </a:moveTo>
                  <a:lnTo>
                    <a:pt x="76352" y="50787"/>
                  </a:lnTo>
                  <a:lnTo>
                    <a:pt x="76111" y="50114"/>
                  </a:lnTo>
                  <a:lnTo>
                    <a:pt x="75222" y="47663"/>
                  </a:lnTo>
                  <a:lnTo>
                    <a:pt x="75222" y="50114"/>
                  </a:lnTo>
                  <a:lnTo>
                    <a:pt x="73317" y="50114"/>
                  </a:lnTo>
                  <a:lnTo>
                    <a:pt x="74295" y="47409"/>
                  </a:lnTo>
                  <a:lnTo>
                    <a:pt x="75222" y="50114"/>
                  </a:lnTo>
                  <a:lnTo>
                    <a:pt x="75222" y="47663"/>
                  </a:lnTo>
                  <a:lnTo>
                    <a:pt x="75133" y="47409"/>
                  </a:lnTo>
                  <a:lnTo>
                    <a:pt x="74803" y="46507"/>
                  </a:lnTo>
                  <a:lnTo>
                    <a:pt x="73863" y="46507"/>
                  </a:lnTo>
                  <a:lnTo>
                    <a:pt x="71564" y="52616"/>
                  </a:lnTo>
                  <a:lnTo>
                    <a:pt x="72415" y="52616"/>
                  </a:lnTo>
                  <a:lnTo>
                    <a:pt x="73075" y="50787"/>
                  </a:lnTo>
                  <a:lnTo>
                    <a:pt x="75488" y="50787"/>
                  </a:lnTo>
                  <a:lnTo>
                    <a:pt x="76111" y="52616"/>
                  </a:lnTo>
                  <a:lnTo>
                    <a:pt x="77012" y="52616"/>
                  </a:lnTo>
                  <a:close/>
                </a:path>
                <a:path w="104775" h="54609">
                  <a:moveTo>
                    <a:pt x="77266" y="21488"/>
                  </a:moveTo>
                  <a:lnTo>
                    <a:pt x="77139" y="21437"/>
                  </a:lnTo>
                  <a:lnTo>
                    <a:pt x="76962" y="20828"/>
                  </a:lnTo>
                  <a:lnTo>
                    <a:pt x="76835" y="19164"/>
                  </a:lnTo>
                  <a:lnTo>
                    <a:pt x="76720" y="19011"/>
                  </a:lnTo>
                  <a:lnTo>
                    <a:pt x="76593" y="18846"/>
                  </a:lnTo>
                  <a:lnTo>
                    <a:pt x="76415" y="18719"/>
                  </a:lnTo>
                  <a:lnTo>
                    <a:pt x="76174" y="18618"/>
                  </a:lnTo>
                  <a:lnTo>
                    <a:pt x="76454" y="18478"/>
                  </a:lnTo>
                  <a:lnTo>
                    <a:pt x="76644" y="18313"/>
                  </a:lnTo>
                  <a:lnTo>
                    <a:pt x="76898" y="17932"/>
                  </a:lnTo>
                  <a:lnTo>
                    <a:pt x="76923" y="16268"/>
                  </a:lnTo>
                  <a:lnTo>
                    <a:pt x="76758" y="15976"/>
                  </a:lnTo>
                  <a:lnTo>
                    <a:pt x="76200" y="15735"/>
                  </a:lnTo>
                  <a:lnTo>
                    <a:pt x="76200" y="16802"/>
                  </a:lnTo>
                  <a:lnTo>
                    <a:pt x="76085" y="17932"/>
                  </a:lnTo>
                  <a:lnTo>
                    <a:pt x="75628" y="18237"/>
                  </a:lnTo>
                  <a:lnTo>
                    <a:pt x="75323" y="18313"/>
                  </a:lnTo>
                  <a:lnTo>
                    <a:pt x="73025" y="18313"/>
                  </a:lnTo>
                  <a:lnTo>
                    <a:pt x="73025" y="16230"/>
                  </a:lnTo>
                  <a:lnTo>
                    <a:pt x="75323" y="16230"/>
                  </a:lnTo>
                  <a:lnTo>
                    <a:pt x="75552" y="16268"/>
                  </a:lnTo>
                  <a:lnTo>
                    <a:pt x="76047" y="16510"/>
                  </a:lnTo>
                  <a:lnTo>
                    <a:pt x="76200" y="16802"/>
                  </a:lnTo>
                  <a:lnTo>
                    <a:pt x="76200" y="15735"/>
                  </a:lnTo>
                  <a:lnTo>
                    <a:pt x="75882" y="15582"/>
                  </a:lnTo>
                  <a:lnTo>
                    <a:pt x="75488" y="15519"/>
                  </a:lnTo>
                  <a:lnTo>
                    <a:pt x="72199" y="15519"/>
                  </a:lnTo>
                  <a:lnTo>
                    <a:pt x="72199" y="21628"/>
                  </a:lnTo>
                  <a:lnTo>
                    <a:pt x="73025" y="21628"/>
                  </a:lnTo>
                  <a:lnTo>
                    <a:pt x="73025" y="19011"/>
                  </a:lnTo>
                  <a:lnTo>
                    <a:pt x="75247" y="19011"/>
                  </a:lnTo>
                  <a:lnTo>
                    <a:pt x="75488" y="19037"/>
                  </a:lnTo>
                  <a:lnTo>
                    <a:pt x="75933" y="19253"/>
                  </a:lnTo>
                  <a:lnTo>
                    <a:pt x="76022" y="19418"/>
                  </a:lnTo>
                  <a:lnTo>
                    <a:pt x="76149" y="20828"/>
                  </a:lnTo>
                  <a:lnTo>
                    <a:pt x="76250" y="21628"/>
                  </a:lnTo>
                  <a:lnTo>
                    <a:pt x="77266" y="21628"/>
                  </a:lnTo>
                  <a:lnTo>
                    <a:pt x="77266" y="21488"/>
                  </a:lnTo>
                  <a:close/>
                </a:path>
                <a:path w="104775" h="54609">
                  <a:moveTo>
                    <a:pt x="77978" y="37122"/>
                  </a:moveTo>
                  <a:lnTo>
                    <a:pt x="77304" y="35293"/>
                  </a:lnTo>
                  <a:lnTo>
                    <a:pt x="77063" y="34620"/>
                  </a:lnTo>
                  <a:lnTo>
                    <a:pt x="76187" y="32207"/>
                  </a:lnTo>
                  <a:lnTo>
                    <a:pt x="76187" y="34620"/>
                  </a:lnTo>
                  <a:lnTo>
                    <a:pt x="74269" y="34620"/>
                  </a:lnTo>
                  <a:lnTo>
                    <a:pt x="75260" y="31915"/>
                  </a:lnTo>
                  <a:lnTo>
                    <a:pt x="76187" y="34620"/>
                  </a:lnTo>
                  <a:lnTo>
                    <a:pt x="76187" y="32207"/>
                  </a:lnTo>
                  <a:lnTo>
                    <a:pt x="76085" y="31915"/>
                  </a:lnTo>
                  <a:lnTo>
                    <a:pt x="75755" y="31013"/>
                  </a:lnTo>
                  <a:lnTo>
                    <a:pt x="74815" y="31013"/>
                  </a:lnTo>
                  <a:lnTo>
                    <a:pt x="72517" y="37122"/>
                  </a:lnTo>
                  <a:lnTo>
                    <a:pt x="73367" y="37122"/>
                  </a:lnTo>
                  <a:lnTo>
                    <a:pt x="74028" y="35293"/>
                  </a:lnTo>
                  <a:lnTo>
                    <a:pt x="76454" y="35293"/>
                  </a:lnTo>
                  <a:lnTo>
                    <a:pt x="77063" y="37122"/>
                  </a:lnTo>
                  <a:lnTo>
                    <a:pt x="77978" y="37122"/>
                  </a:lnTo>
                  <a:close/>
                </a:path>
                <a:path w="104775" h="54609">
                  <a:moveTo>
                    <a:pt x="82943" y="52476"/>
                  </a:moveTo>
                  <a:lnTo>
                    <a:pt x="82816" y="52425"/>
                  </a:lnTo>
                  <a:lnTo>
                    <a:pt x="82638" y="51816"/>
                  </a:lnTo>
                  <a:lnTo>
                    <a:pt x="82511" y="50152"/>
                  </a:lnTo>
                  <a:lnTo>
                    <a:pt x="82397" y="49999"/>
                  </a:lnTo>
                  <a:lnTo>
                    <a:pt x="82270" y="49834"/>
                  </a:lnTo>
                  <a:lnTo>
                    <a:pt x="82092" y="49707"/>
                  </a:lnTo>
                  <a:lnTo>
                    <a:pt x="81851" y="49606"/>
                  </a:lnTo>
                  <a:lnTo>
                    <a:pt x="82130" y="49466"/>
                  </a:lnTo>
                  <a:lnTo>
                    <a:pt x="82321" y="49301"/>
                  </a:lnTo>
                  <a:lnTo>
                    <a:pt x="82575" y="48920"/>
                  </a:lnTo>
                  <a:lnTo>
                    <a:pt x="82600" y="47256"/>
                  </a:lnTo>
                  <a:lnTo>
                    <a:pt x="82435" y="46964"/>
                  </a:lnTo>
                  <a:lnTo>
                    <a:pt x="81876" y="46723"/>
                  </a:lnTo>
                  <a:lnTo>
                    <a:pt x="81876" y="47790"/>
                  </a:lnTo>
                  <a:lnTo>
                    <a:pt x="81762" y="48920"/>
                  </a:lnTo>
                  <a:lnTo>
                    <a:pt x="81305" y="49225"/>
                  </a:lnTo>
                  <a:lnTo>
                    <a:pt x="81000" y="49301"/>
                  </a:lnTo>
                  <a:lnTo>
                    <a:pt x="78701" y="49301"/>
                  </a:lnTo>
                  <a:lnTo>
                    <a:pt x="78701" y="47218"/>
                  </a:lnTo>
                  <a:lnTo>
                    <a:pt x="81000" y="47218"/>
                  </a:lnTo>
                  <a:lnTo>
                    <a:pt x="81229" y="47256"/>
                  </a:lnTo>
                  <a:lnTo>
                    <a:pt x="81724" y="47498"/>
                  </a:lnTo>
                  <a:lnTo>
                    <a:pt x="81876" y="47790"/>
                  </a:lnTo>
                  <a:lnTo>
                    <a:pt x="81876" y="46723"/>
                  </a:lnTo>
                  <a:lnTo>
                    <a:pt x="81559" y="46570"/>
                  </a:lnTo>
                  <a:lnTo>
                    <a:pt x="81165" y="46507"/>
                  </a:lnTo>
                  <a:lnTo>
                    <a:pt x="77876" y="46507"/>
                  </a:lnTo>
                  <a:lnTo>
                    <a:pt x="77876" y="52616"/>
                  </a:lnTo>
                  <a:lnTo>
                    <a:pt x="78701" y="52616"/>
                  </a:lnTo>
                  <a:lnTo>
                    <a:pt x="78701" y="49999"/>
                  </a:lnTo>
                  <a:lnTo>
                    <a:pt x="80924" y="49999"/>
                  </a:lnTo>
                  <a:lnTo>
                    <a:pt x="81165" y="50038"/>
                  </a:lnTo>
                  <a:lnTo>
                    <a:pt x="81610" y="50241"/>
                  </a:lnTo>
                  <a:lnTo>
                    <a:pt x="81699" y="50406"/>
                  </a:lnTo>
                  <a:lnTo>
                    <a:pt x="81826" y="51816"/>
                  </a:lnTo>
                  <a:lnTo>
                    <a:pt x="81927" y="52616"/>
                  </a:lnTo>
                  <a:lnTo>
                    <a:pt x="82943" y="52616"/>
                  </a:lnTo>
                  <a:lnTo>
                    <a:pt x="82943" y="52476"/>
                  </a:lnTo>
                  <a:close/>
                </a:path>
                <a:path w="104775" h="54609">
                  <a:moveTo>
                    <a:pt x="83223" y="15519"/>
                  </a:moveTo>
                  <a:lnTo>
                    <a:pt x="82257" y="15519"/>
                  </a:lnTo>
                  <a:lnTo>
                    <a:pt x="80505" y="18453"/>
                  </a:lnTo>
                  <a:lnTo>
                    <a:pt x="78740" y="15519"/>
                  </a:lnTo>
                  <a:lnTo>
                    <a:pt x="77774" y="15519"/>
                  </a:lnTo>
                  <a:lnTo>
                    <a:pt x="80086" y="19164"/>
                  </a:lnTo>
                  <a:lnTo>
                    <a:pt x="80086" y="21628"/>
                  </a:lnTo>
                  <a:lnTo>
                    <a:pt x="80911" y="21628"/>
                  </a:lnTo>
                  <a:lnTo>
                    <a:pt x="80911" y="19164"/>
                  </a:lnTo>
                  <a:lnTo>
                    <a:pt x="83223" y="15519"/>
                  </a:lnTo>
                  <a:close/>
                </a:path>
                <a:path w="104775" h="54609">
                  <a:moveTo>
                    <a:pt x="83908" y="36982"/>
                  </a:moveTo>
                  <a:lnTo>
                    <a:pt x="83781" y="36931"/>
                  </a:lnTo>
                  <a:lnTo>
                    <a:pt x="83591" y="36322"/>
                  </a:lnTo>
                  <a:lnTo>
                    <a:pt x="83477" y="34658"/>
                  </a:lnTo>
                  <a:lnTo>
                    <a:pt x="83350" y="34505"/>
                  </a:lnTo>
                  <a:lnTo>
                    <a:pt x="83235" y="34340"/>
                  </a:lnTo>
                  <a:lnTo>
                    <a:pt x="83045" y="34213"/>
                  </a:lnTo>
                  <a:lnTo>
                    <a:pt x="82816" y="34124"/>
                  </a:lnTo>
                  <a:lnTo>
                    <a:pt x="83083" y="33985"/>
                  </a:lnTo>
                  <a:lnTo>
                    <a:pt x="83273" y="33807"/>
                  </a:lnTo>
                  <a:lnTo>
                    <a:pt x="83540" y="33426"/>
                  </a:lnTo>
                  <a:lnTo>
                    <a:pt x="83566" y="31762"/>
                  </a:lnTo>
                  <a:lnTo>
                    <a:pt x="83388" y="31470"/>
                  </a:lnTo>
                  <a:lnTo>
                    <a:pt x="82829" y="31229"/>
                  </a:lnTo>
                  <a:lnTo>
                    <a:pt x="82829" y="32308"/>
                  </a:lnTo>
                  <a:lnTo>
                    <a:pt x="82715" y="33426"/>
                  </a:lnTo>
                  <a:lnTo>
                    <a:pt x="82270" y="33731"/>
                  </a:lnTo>
                  <a:lnTo>
                    <a:pt x="81965" y="33807"/>
                  </a:lnTo>
                  <a:lnTo>
                    <a:pt x="79654" y="33807"/>
                  </a:lnTo>
                  <a:lnTo>
                    <a:pt x="79654" y="31724"/>
                  </a:lnTo>
                  <a:lnTo>
                    <a:pt x="81965" y="31724"/>
                  </a:lnTo>
                  <a:lnTo>
                    <a:pt x="82194" y="31762"/>
                  </a:lnTo>
                  <a:lnTo>
                    <a:pt x="82677" y="32004"/>
                  </a:lnTo>
                  <a:lnTo>
                    <a:pt x="82829" y="32308"/>
                  </a:lnTo>
                  <a:lnTo>
                    <a:pt x="82829" y="31229"/>
                  </a:lnTo>
                  <a:lnTo>
                    <a:pt x="82511" y="31076"/>
                  </a:lnTo>
                  <a:lnTo>
                    <a:pt x="82130" y="31013"/>
                  </a:lnTo>
                  <a:lnTo>
                    <a:pt x="78828" y="31013"/>
                  </a:lnTo>
                  <a:lnTo>
                    <a:pt x="78828" y="37122"/>
                  </a:lnTo>
                  <a:lnTo>
                    <a:pt x="79654" y="37122"/>
                  </a:lnTo>
                  <a:lnTo>
                    <a:pt x="79654" y="34505"/>
                  </a:lnTo>
                  <a:lnTo>
                    <a:pt x="81876" y="34505"/>
                  </a:lnTo>
                  <a:lnTo>
                    <a:pt x="82130" y="34544"/>
                  </a:lnTo>
                  <a:lnTo>
                    <a:pt x="82562" y="34747"/>
                  </a:lnTo>
                  <a:lnTo>
                    <a:pt x="82664" y="34925"/>
                  </a:lnTo>
                  <a:lnTo>
                    <a:pt x="82778" y="36322"/>
                  </a:lnTo>
                  <a:lnTo>
                    <a:pt x="82892" y="37122"/>
                  </a:lnTo>
                  <a:lnTo>
                    <a:pt x="83908" y="37122"/>
                  </a:lnTo>
                  <a:lnTo>
                    <a:pt x="83908" y="36982"/>
                  </a:lnTo>
                  <a:close/>
                </a:path>
                <a:path w="104775" h="54609">
                  <a:moveTo>
                    <a:pt x="85826" y="23368"/>
                  </a:moveTo>
                  <a:lnTo>
                    <a:pt x="85407" y="22593"/>
                  </a:lnTo>
                  <a:lnTo>
                    <a:pt x="85140" y="22009"/>
                  </a:lnTo>
                  <a:lnTo>
                    <a:pt x="84772" y="20929"/>
                  </a:lnTo>
                  <a:lnTo>
                    <a:pt x="84670" y="20193"/>
                  </a:lnTo>
                  <a:lnTo>
                    <a:pt x="84670" y="18592"/>
                  </a:lnTo>
                  <a:lnTo>
                    <a:pt x="84759" y="17894"/>
                  </a:lnTo>
                  <a:lnTo>
                    <a:pt x="85090" y="16878"/>
                  </a:lnTo>
                  <a:lnTo>
                    <a:pt x="85369" y="16256"/>
                  </a:lnTo>
                  <a:lnTo>
                    <a:pt x="85801" y="15417"/>
                  </a:lnTo>
                  <a:lnTo>
                    <a:pt x="85293" y="15417"/>
                  </a:lnTo>
                  <a:lnTo>
                    <a:pt x="84772" y="16230"/>
                  </a:lnTo>
                  <a:lnTo>
                    <a:pt x="84429" y="16840"/>
                  </a:lnTo>
                  <a:lnTo>
                    <a:pt x="84010" y="17881"/>
                  </a:lnTo>
                  <a:lnTo>
                    <a:pt x="83883" y="18618"/>
                  </a:lnTo>
                  <a:lnTo>
                    <a:pt x="83896" y="19888"/>
                  </a:lnTo>
                  <a:lnTo>
                    <a:pt x="85318" y="23368"/>
                  </a:lnTo>
                  <a:lnTo>
                    <a:pt x="85826" y="23368"/>
                  </a:lnTo>
                  <a:close/>
                </a:path>
                <a:path w="104775" h="54609">
                  <a:moveTo>
                    <a:pt x="89852" y="31013"/>
                  </a:moveTo>
                  <a:lnTo>
                    <a:pt x="88887" y="31013"/>
                  </a:lnTo>
                  <a:lnTo>
                    <a:pt x="87134" y="33947"/>
                  </a:lnTo>
                  <a:lnTo>
                    <a:pt x="85382" y="31013"/>
                  </a:lnTo>
                  <a:lnTo>
                    <a:pt x="84416" y="31013"/>
                  </a:lnTo>
                  <a:lnTo>
                    <a:pt x="86715" y="34658"/>
                  </a:lnTo>
                  <a:lnTo>
                    <a:pt x="86715" y="37122"/>
                  </a:lnTo>
                  <a:lnTo>
                    <a:pt x="87553" y="37122"/>
                  </a:lnTo>
                  <a:lnTo>
                    <a:pt x="87553" y="34658"/>
                  </a:lnTo>
                  <a:lnTo>
                    <a:pt x="89852" y="31013"/>
                  </a:lnTo>
                  <a:close/>
                </a:path>
                <a:path w="104775" h="54609">
                  <a:moveTo>
                    <a:pt x="90500" y="19507"/>
                  </a:moveTo>
                  <a:lnTo>
                    <a:pt x="90411" y="19215"/>
                  </a:lnTo>
                  <a:lnTo>
                    <a:pt x="90055" y="18719"/>
                  </a:lnTo>
                  <a:lnTo>
                    <a:pt x="89814" y="18554"/>
                  </a:lnTo>
                  <a:lnTo>
                    <a:pt x="89496" y="18465"/>
                  </a:lnTo>
                  <a:lnTo>
                    <a:pt x="89687" y="18376"/>
                  </a:lnTo>
                  <a:lnTo>
                    <a:pt x="89852" y="18275"/>
                  </a:lnTo>
                  <a:lnTo>
                    <a:pt x="90170" y="17907"/>
                  </a:lnTo>
                  <a:lnTo>
                    <a:pt x="90271" y="17602"/>
                  </a:lnTo>
                  <a:lnTo>
                    <a:pt x="90271" y="16725"/>
                  </a:lnTo>
                  <a:lnTo>
                    <a:pt x="90093" y="16332"/>
                  </a:lnTo>
                  <a:lnTo>
                    <a:pt x="89433" y="15786"/>
                  </a:lnTo>
                  <a:lnTo>
                    <a:pt x="88963" y="15659"/>
                  </a:lnTo>
                  <a:lnTo>
                    <a:pt x="87591" y="15659"/>
                  </a:lnTo>
                  <a:lnTo>
                    <a:pt x="87045" y="15938"/>
                  </a:lnTo>
                  <a:lnTo>
                    <a:pt x="86563" y="16802"/>
                  </a:lnTo>
                  <a:lnTo>
                    <a:pt x="86474" y="17183"/>
                  </a:lnTo>
                  <a:lnTo>
                    <a:pt x="86474" y="17627"/>
                  </a:lnTo>
                  <a:lnTo>
                    <a:pt x="87223" y="17627"/>
                  </a:lnTo>
                  <a:lnTo>
                    <a:pt x="87236" y="17284"/>
                  </a:lnTo>
                  <a:lnTo>
                    <a:pt x="87299" y="17030"/>
                  </a:lnTo>
                  <a:lnTo>
                    <a:pt x="87591" y="16510"/>
                  </a:lnTo>
                  <a:lnTo>
                    <a:pt x="87934" y="16344"/>
                  </a:lnTo>
                  <a:lnTo>
                    <a:pt x="88709" y="16344"/>
                  </a:lnTo>
                  <a:lnTo>
                    <a:pt x="88963" y="16421"/>
                  </a:lnTo>
                  <a:lnTo>
                    <a:pt x="89382" y="16738"/>
                  </a:lnTo>
                  <a:lnTo>
                    <a:pt x="89484" y="16967"/>
                  </a:lnTo>
                  <a:lnTo>
                    <a:pt x="89484" y="17665"/>
                  </a:lnTo>
                  <a:lnTo>
                    <a:pt x="89331" y="17945"/>
                  </a:lnTo>
                  <a:lnTo>
                    <a:pt x="88836" y="18186"/>
                  </a:lnTo>
                  <a:lnTo>
                    <a:pt x="88607" y="18237"/>
                  </a:lnTo>
                  <a:lnTo>
                    <a:pt x="88328" y="18237"/>
                  </a:lnTo>
                  <a:lnTo>
                    <a:pt x="87960" y="18211"/>
                  </a:lnTo>
                  <a:lnTo>
                    <a:pt x="87960" y="18872"/>
                  </a:lnTo>
                  <a:lnTo>
                    <a:pt x="88709" y="18872"/>
                  </a:lnTo>
                  <a:lnTo>
                    <a:pt x="89065" y="18948"/>
                  </a:lnTo>
                  <a:lnTo>
                    <a:pt x="89560" y="19278"/>
                  </a:lnTo>
                  <a:lnTo>
                    <a:pt x="89687" y="19570"/>
                  </a:lnTo>
                  <a:lnTo>
                    <a:pt x="89687" y="20307"/>
                  </a:lnTo>
                  <a:lnTo>
                    <a:pt x="89573" y="20586"/>
                  </a:lnTo>
                  <a:lnTo>
                    <a:pt x="89090" y="21005"/>
                  </a:lnTo>
                  <a:lnTo>
                    <a:pt x="88773" y="21107"/>
                  </a:lnTo>
                  <a:lnTo>
                    <a:pt x="87871" y="21107"/>
                  </a:lnTo>
                  <a:lnTo>
                    <a:pt x="87528" y="20955"/>
                  </a:lnTo>
                  <a:lnTo>
                    <a:pt x="87210" y="20459"/>
                  </a:lnTo>
                  <a:lnTo>
                    <a:pt x="87147" y="20180"/>
                  </a:lnTo>
                  <a:lnTo>
                    <a:pt x="87109" y="19799"/>
                  </a:lnTo>
                  <a:lnTo>
                    <a:pt x="86334" y="19799"/>
                  </a:lnTo>
                  <a:lnTo>
                    <a:pt x="86334" y="20345"/>
                  </a:lnTo>
                  <a:lnTo>
                    <a:pt x="86487" y="20815"/>
                  </a:lnTo>
                  <a:lnTo>
                    <a:pt x="86804" y="21209"/>
                  </a:lnTo>
                  <a:lnTo>
                    <a:pt x="87122" y="21590"/>
                  </a:lnTo>
                  <a:lnTo>
                    <a:pt x="87642" y="21793"/>
                  </a:lnTo>
                  <a:lnTo>
                    <a:pt x="89027" y="21793"/>
                  </a:lnTo>
                  <a:lnTo>
                    <a:pt x="89560" y="21615"/>
                  </a:lnTo>
                  <a:lnTo>
                    <a:pt x="90309" y="20891"/>
                  </a:lnTo>
                  <a:lnTo>
                    <a:pt x="90500" y="20434"/>
                  </a:lnTo>
                  <a:lnTo>
                    <a:pt x="90500" y="19507"/>
                  </a:lnTo>
                  <a:close/>
                </a:path>
                <a:path w="104775" h="54609">
                  <a:moveTo>
                    <a:pt x="92456" y="38862"/>
                  </a:moveTo>
                  <a:lnTo>
                    <a:pt x="92049" y="38087"/>
                  </a:lnTo>
                  <a:lnTo>
                    <a:pt x="91770" y="37503"/>
                  </a:lnTo>
                  <a:lnTo>
                    <a:pt x="91414" y="36423"/>
                  </a:lnTo>
                  <a:lnTo>
                    <a:pt x="91300" y="35687"/>
                  </a:lnTo>
                  <a:lnTo>
                    <a:pt x="91300" y="34086"/>
                  </a:lnTo>
                  <a:lnTo>
                    <a:pt x="91389" y="33388"/>
                  </a:lnTo>
                  <a:lnTo>
                    <a:pt x="91719" y="32385"/>
                  </a:lnTo>
                  <a:lnTo>
                    <a:pt x="92011" y="31762"/>
                  </a:lnTo>
                  <a:lnTo>
                    <a:pt x="92443" y="30911"/>
                  </a:lnTo>
                  <a:lnTo>
                    <a:pt x="91922" y="30911"/>
                  </a:lnTo>
                  <a:lnTo>
                    <a:pt x="91401" y="31724"/>
                  </a:lnTo>
                  <a:lnTo>
                    <a:pt x="91059" y="32334"/>
                  </a:lnTo>
                  <a:lnTo>
                    <a:pt x="90639" y="33388"/>
                  </a:lnTo>
                  <a:lnTo>
                    <a:pt x="90512" y="34112"/>
                  </a:lnTo>
                  <a:lnTo>
                    <a:pt x="90525" y="35382"/>
                  </a:lnTo>
                  <a:lnTo>
                    <a:pt x="91948" y="38862"/>
                  </a:lnTo>
                  <a:lnTo>
                    <a:pt x="92456" y="38862"/>
                  </a:lnTo>
                  <a:close/>
                </a:path>
                <a:path w="104775" h="54609">
                  <a:moveTo>
                    <a:pt x="95250" y="16979"/>
                  </a:moveTo>
                  <a:lnTo>
                    <a:pt x="95097" y="16560"/>
                  </a:lnTo>
                  <a:lnTo>
                    <a:pt x="94462" y="15824"/>
                  </a:lnTo>
                  <a:lnTo>
                    <a:pt x="93967" y="15646"/>
                  </a:lnTo>
                  <a:lnTo>
                    <a:pt x="92456" y="15646"/>
                  </a:lnTo>
                  <a:lnTo>
                    <a:pt x="91884" y="15938"/>
                  </a:lnTo>
                  <a:lnTo>
                    <a:pt x="91389" y="16840"/>
                  </a:lnTo>
                  <a:lnTo>
                    <a:pt x="91287" y="17272"/>
                  </a:lnTo>
                  <a:lnTo>
                    <a:pt x="91274" y="17780"/>
                  </a:lnTo>
                  <a:lnTo>
                    <a:pt x="92036" y="17780"/>
                  </a:lnTo>
                  <a:lnTo>
                    <a:pt x="92049" y="17411"/>
                  </a:lnTo>
                  <a:lnTo>
                    <a:pt x="92113" y="17132"/>
                  </a:lnTo>
                  <a:lnTo>
                    <a:pt x="92405" y="16522"/>
                  </a:lnTo>
                  <a:lnTo>
                    <a:pt x="92760" y="16332"/>
                  </a:lnTo>
                  <a:lnTo>
                    <a:pt x="93624" y="16332"/>
                  </a:lnTo>
                  <a:lnTo>
                    <a:pt x="93903" y="16433"/>
                  </a:lnTo>
                  <a:lnTo>
                    <a:pt x="94322" y="16840"/>
                  </a:lnTo>
                  <a:lnTo>
                    <a:pt x="94424" y="17119"/>
                  </a:lnTo>
                  <a:lnTo>
                    <a:pt x="94424" y="17767"/>
                  </a:lnTo>
                  <a:lnTo>
                    <a:pt x="94310" y="18034"/>
                  </a:lnTo>
                  <a:lnTo>
                    <a:pt x="93941" y="18402"/>
                  </a:lnTo>
                  <a:lnTo>
                    <a:pt x="93687" y="18580"/>
                  </a:lnTo>
                  <a:lnTo>
                    <a:pt x="91998" y="19558"/>
                  </a:lnTo>
                  <a:lnTo>
                    <a:pt x="91630" y="19913"/>
                  </a:lnTo>
                  <a:lnTo>
                    <a:pt x="91452" y="20281"/>
                  </a:lnTo>
                  <a:lnTo>
                    <a:pt x="91262" y="20662"/>
                  </a:lnTo>
                  <a:lnTo>
                    <a:pt x="91160" y="21120"/>
                  </a:lnTo>
                  <a:lnTo>
                    <a:pt x="91135" y="21628"/>
                  </a:lnTo>
                  <a:lnTo>
                    <a:pt x="95224" y="21628"/>
                  </a:lnTo>
                  <a:lnTo>
                    <a:pt x="95224" y="20916"/>
                  </a:lnTo>
                  <a:lnTo>
                    <a:pt x="91973" y="20916"/>
                  </a:lnTo>
                  <a:lnTo>
                    <a:pt x="92036" y="20624"/>
                  </a:lnTo>
                  <a:lnTo>
                    <a:pt x="92214" y="20358"/>
                  </a:lnTo>
                  <a:lnTo>
                    <a:pt x="92646" y="19977"/>
                  </a:lnTo>
                  <a:lnTo>
                    <a:pt x="92862" y="19837"/>
                  </a:lnTo>
                  <a:lnTo>
                    <a:pt x="94208" y="19088"/>
                  </a:lnTo>
                  <a:lnTo>
                    <a:pt x="94551" y="18846"/>
                  </a:lnTo>
                  <a:lnTo>
                    <a:pt x="95084" y="18313"/>
                  </a:lnTo>
                  <a:lnTo>
                    <a:pt x="95250" y="17907"/>
                  </a:lnTo>
                  <a:lnTo>
                    <a:pt x="95250" y="16979"/>
                  </a:lnTo>
                  <a:close/>
                </a:path>
                <a:path w="104775" h="54609">
                  <a:moveTo>
                    <a:pt x="97129" y="35001"/>
                  </a:moveTo>
                  <a:lnTo>
                    <a:pt x="97040" y="34709"/>
                  </a:lnTo>
                  <a:lnTo>
                    <a:pt x="96685" y="34213"/>
                  </a:lnTo>
                  <a:lnTo>
                    <a:pt x="96443" y="34048"/>
                  </a:lnTo>
                  <a:lnTo>
                    <a:pt x="96126" y="33959"/>
                  </a:lnTo>
                  <a:lnTo>
                    <a:pt x="96329" y="33883"/>
                  </a:lnTo>
                  <a:lnTo>
                    <a:pt x="96481" y="33769"/>
                  </a:lnTo>
                  <a:lnTo>
                    <a:pt x="96799" y="33401"/>
                  </a:lnTo>
                  <a:lnTo>
                    <a:pt x="96901" y="33108"/>
                  </a:lnTo>
                  <a:lnTo>
                    <a:pt x="96901" y="32219"/>
                  </a:lnTo>
                  <a:lnTo>
                    <a:pt x="96735" y="31838"/>
                  </a:lnTo>
                  <a:lnTo>
                    <a:pt x="96075" y="31292"/>
                  </a:lnTo>
                  <a:lnTo>
                    <a:pt x="95605" y="31153"/>
                  </a:lnTo>
                  <a:lnTo>
                    <a:pt x="94221" y="31153"/>
                  </a:lnTo>
                  <a:lnTo>
                    <a:pt x="93687" y="31432"/>
                  </a:lnTo>
                  <a:lnTo>
                    <a:pt x="93205" y="32296"/>
                  </a:lnTo>
                  <a:lnTo>
                    <a:pt x="93116" y="32677"/>
                  </a:lnTo>
                  <a:lnTo>
                    <a:pt x="93116" y="33121"/>
                  </a:lnTo>
                  <a:lnTo>
                    <a:pt x="93853" y="33121"/>
                  </a:lnTo>
                  <a:lnTo>
                    <a:pt x="93865" y="32778"/>
                  </a:lnTo>
                  <a:lnTo>
                    <a:pt x="93929" y="32524"/>
                  </a:lnTo>
                  <a:lnTo>
                    <a:pt x="94221" y="32004"/>
                  </a:lnTo>
                  <a:lnTo>
                    <a:pt x="94564" y="31838"/>
                  </a:lnTo>
                  <a:lnTo>
                    <a:pt x="95351" y="31838"/>
                  </a:lnTo>
                  <a:lnTo>
                    <a:pt x="95592" y="31915"/>
                  </a:lnTo>
                  <a:lnTo>
                    <a:pt x="96012" y="32245"/>
                  </a:lnTo>
                  <a:lnTo>
                    <a:pt x="96126" y="32473"/>
                  </a:lnTo>
                  <a:lnTo>
                    <a:pt x="96126" y="33172"/>
                  </a:lnTo>
                  <a:lnTo>
                    <a:pt x="95961" y="33451"/>
                  </a:lnTo>
                  <a:lnTo>
                    <a:pt x="95465" y="33680"/>
                  </a:lnTo>
                  <a:lnTo>
                    <a:pt x="95237" y="33731"/>
                  </a:lnTo>
                  <a:lnTo>
                    <a:pt x="94957" y="33731"/>
                  </a:lnTo>
                  <a:lnTo>
                    <a:pt x="94589" y="33718"/>
                  </a:lnTo>
                  <a:lnTo>
                    <a:pt x="94589" y="34378"/>
                  </a:lnTo>
                  <a:lnTo>
                    <a:pt x="95338" y="34366"/>
                  </a:lnTo>
                  <a:lnTo>
                    <a:pt x="95694" y="34442"/>
                  </a:lnTo>
                  <a:lnTo>
                    <a:pt x="96202" y="34772"/>
                  </a:lnTo>
                  <a:lnTo>
                    <a:pt x="96316" y="35064"/>
                  </a:lnTo>
                  <a:lnTo>
                    <a:pt x="96316" y="35801"/>
                  </a:lnTo>
                  <a:lnTo>
                    <a:pt x="96202" y="36080"/>
                  </a:lnTo>
                  <a:lnTo>
                    <a:pt x="95732" y="36499"/>
                  </a:lnTo>
                  <a:lnTo>
                    <a:pt x="95402" y="36601"/>
                  </a:lnTo>
                  <a:lnTo>
                    <a:pt x="94500" y="36601"/>
                  </a:lnTo>
                  <a:lnTo>
                    <a:pt x="94157" y="36449"/>
                  </a:lnTo>
                  <a:lnTo>
                    <a:pt x="93853" y="35966"/>
                  </a:lnTo>
                  <a:lnTo>
                    <a:pt x="93776" y="35674"/>
                  </a:lnTo>
                  <a:lnTo>
                    <a:pt x="93751" y="35293"/>
                  </a:lnTo>
                  <a:lnTo>
                    <a:pt x="92964" y="35293"/>
                  </a:lnTo>
                  <a:lnTo>
                    <a:pt x="92964" y="35852"/>
                  </a:lnTo>
                  <a:lnTo>
                    <a:pt x="93116" y="36322"/>
                  </a:lnTo>
                  <a:lnTo>
                    <a:pt x="93433" y="36703"/>
                  </a:lnTo>
                  <a:lnTo>
                    <a:pt x="93764" y="37096"/>
                  </a:lnTo>
                  <a:lnTo>
                    <a:pt x="94272" y="37287"/>
                  </a:lnTo>
                  <a:lnTo>
                    <a:pt x="95669" y="37287"/>
                  </a:lnTo>
                  <a:lnTo>
                    <a:pt x="96189" y="37109"/>
                  </a:lnTo>
                  <a:lnTo>
                    <a:pt x="96939" y="36398"/>
                  </a:lnTo>
                  <a:lnTo>
                    <a:pt x="97129" y="35928"/>
                  </a:lnTo>
                  <a:lnTo>
                    <a:pt x="97129" y="35001"/>
                  </a:lnTo>
                  <a:close/>
                </a:path>
                <a:path w="104775" h="54609">
                  <a:moveTo>
                    <a:pt x="97828" y="19024"/>
                  </a:moveTo>
                  <a:lnTo>
                    <a:pt x="96393" y="15417"/>
                  </a:lnTo>
                  <a:lnTo>
                    <a:pt x="95885" y="15417"/>
                  </a:lnTo>
                  <a:lnTo>
                    <a:pt x="96291" y="16192"/>
                  </a:lnTo>
                  <a:lnTo>
                    <a:pt x="96570" y="16776"/>
                  </a:lnTo>
                  <a:lnTo>
                    <a:pt x="96939" y="17856"/>
                  </a:lnTo>
                  <a:lnTo>
                    <a:pt x="97053" y="18592"/>
                  </a:lnTo>
                  <a:lnTo>
                    <a:pt x="97053" y="20193"/>
                  </a:lnTo>
                  <a:lnTo>
                    <a:pt x="96951" y="20891"/>
                  </a:lnTo>
                  <a:lnTo>
                    <a:pt x="96621" y="21882"/>
                  </a:lnTo>
                  <a:lnTo>
                    <a:pt x="96342" y="22504"/>
                  </a:lnTo>
                  <a:lnTo>
                    <a:pt x="95897" y="23368"/>
                  </a:lnTo>
                  <a:lnTo>
                    <a:pt x="96418" y="23368"/>
                  </a:lnTo>
                  <a:lnTo>
                    <a:pt x="96939" y="22555"/>
                  </a:lnTo>
                  <a:lnTo>
                    <a:pt x="97282" y="21958"/>
                  </a:lnTo>
                  <a:lnTo>
                    <a:pt x="97701" y="20891"/>
                  </a:lnTo>
                  <a:lnTo>
                    <a:pt x="97828" y="20167"/>
                  </a:lnTo>
                  <a:lnTo>
                    <a:pt x="97828" y="19024"/>
                  </a:lnTo>
                  <a:close/>
                </a:path>
                <a:path w="104775" h="54609">
                  <a:moveTo>
                    <a:pt x="101892" y="32473"/>
                  </a:moveTo>
                  <a:lnTo>
                    <a:pt x="101727" y="32067"/>
                  </a:lnTo>
                  <a:lnTo>
                    <a:pt x="101092" y="31330"/>
                  </a:lnTo>
                  <a:lnTo>
                    <a:pt x="100596" y="31140"/>
                  </a:lnTo>
                  <a:lnTo>
                    <a:pt x="99098" y="31140"/>
                  </a:lnTo>
                  <a:lnTo>
                    <a:pt x="98526" y="31432"/>
                  </a:lnTo>
                  <a:lnTo>
                    <a:pt x="98018" y="32334"/>
                  </a:lnTo>
                  <a:lnTo>
                    <a:pt x="97917" y="32766"/>
                  </a:lnTo>
                  <a:lnTo>
                    <a:pt x="97917" y="33286"/>
                  </a:lnTo>
                  <a:lnTo>
                    <a:pt x="98679" y="33286"/>
                  </a:lnTo>
                  <a:lnTo>
                    <a:pt x="98679" y="32918"/>
                  </a:lnTo>
                  <a:lnTo>
                    <a:pt x="98742" y="32626"/>
                  </a:lnTo>
                  <a:lnTo>
                    <a:pt x="99047" y="32029"/>
                  </a:lnTo>
                  <a:lnTo>
                    <a:pt x="99402" y="31826"/>
                  </a:lnTo>
                  <a:lnTo>
                    <a:pt x="100253" y="31826"/>
                  </a:lnTo>
                  <a:lnTo>
                    <a:pt x="100533" y="31940"/>
                  </a:lnTo>
                  <a:lnTo>
                    <a:pt x="100952" y="32346"/>
                  </a:lnTo>
                  <a:lnTo>
                    <a:pt x="101053" y="32613"/>
                  </a:lnTo>
                  <a:lnTo>
                    <a:pt x="101053" y="33261"/>
                  </a:lnTo>
                  <a:lnTo>
                    <a:pt x="100939" y="33528"/>
                  </a:lnTo>
                  <a:lnTo>
                    <a:pt x="100571" y="33896"/>
                  </a:lnTo>
                  <a:lnTo>
                    <a:pt x="100317" y="34074"/>
                  </a:lnTo>
                  <a:lnTo>
                    <a:pt x="98628" y="35064"/>
                  </a:lnTo>
                  <a:lnTo>
                    <a:pt x="98272" y="35407"/>
                  </a:lnTo>
                  <a:lnTo>
                    <a:pt x="98082" y="35788"/>
                  </a:lnTo>
                  <a:lnTo>
                    <a:pt x="97904" y="36169"/>
                  </a:lnTo>
                  <a:lnTo>
                    <a:pt x="97790" y="36614"/>
                  </a:lnTo>
                  <a:lnTo>
                    <a:pt x="97764" y="37122"/>
                  </a:lnTo>
                  <a:lnTo>
                    <a:pt x="101854" y="37122"/>
                  </a:lnTo>
                  <a:lnTo>
                    <a:pt x="101854" y="36410"/>
                  </a:lnTo>
                  <a:lnTo>
                    <a:pt x="98602" y="36410"/>
                  </a:lnTo>
                  <a:lnTo>
                    <a:pt x="98679" y="36118"/>
                  </a:lnTo>
                  <a:lnTo>
                    <a:pt x="98856" y="35852"/>
                  </a:lnTo>
                  <a:lnTo>
                    <a:pt x="99288" y="35483"/>
                  </a:lnTo>
                  <a:lnTo>
                    <a:pt x="99491" y="35331"/>
                  </a:lnTo>
                  <a:lnTo>
                    <a:pt x="100838" y="34594"/>
                  </a:lnTo>
                  <a:lnTo>
                    <a:pt x="101193" y="34353"/>
                  </a:lnTo>
                  <a:lnTo>
                    <a:pt x="101714" y="33820"/>
                  </a:lnTo>
                  <a:lnTo>
                    <a:pt x="101892" y="33413"/>
                  </a:lnTo>
                  <a:lnTo>
                    <a:pt x="101892" y="32473"/>
                  </a:lnTo>
                  <a:close/>
                </a:path>
                <a:path w="104775" h="54609">
                  <a:moveTo>
                    <a:pt x="104470" y="34518"/>
                  </a:moveTo>
                  <a:lnTo>
                    <a:pt x="103022" y="30911"/>
                  </a:lnTo>
                  <a:lnTo>
                    <a:pt x="102527" y="30911"/>
                  </a:lnTo>
                  <a:lnTo>
                    <a:pt x="102933" y="31686"/>
                  </a:lnTo>
                  <a:lnTo>
                    <a:pt x="103200" y="32270"/>
                  </a:lnTo>
                  <a:lnTo>
                    <a:pt x="103568" y="33350"/>
                  </a:lnTo>
                  <a:lnTo>
                    <a:pt x="103682" y="34086"/>
                  </a:lnTo>
                  <a:lnTo>
                    <a:pt x="103682" y="35687"/>
                  </a:lnTo>
                  <a:lnTo>
                    <a:pt x="103581" y="36385"/>
                  </a:lnTo>
                  <a:lnTo>
                    <a:pt x="103263" y="37376"/>
                  </a:lnTo>
                  <a:lnTo>
                    <a:pt x="102971" y="38011"/>
                  </a:lnTo>
                  <a:lnTo>
                    <a:pt x="102539" y="38862"/>
                  </a:lnTo>
                  <a:lnTo>
                    <a:pt x="103060" y="38862"/>
                  </a:lnTo>
                  <a:lnTo>
                    <a:pt x="103568" y="38061"/>
                  </a:lnTo>
                  <a:lnTo>
                    <a:pt x="103911" y="37452"/>
                  </a:lnTo>
                  <a:lnTo>
                    <a:pt x="104343" y="36398"/>
                  </a:lnTo>
                  <a:lnTo>
                    <a:pt x="104470" y="35661"/>
                  </a:lnTo>
                  <a:lnTo>
                    <a:pt x="104470" y="3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604307" y="1529727"/>
              <a:ext cx="114300" cy="70485"/>
            </a:xfrm>
            <a:custGeom>
              <a:avLst/>
              <a:gdLst/>
              <a:ahLst/>
              <a:cxnLst/>
              <a:rect l="l" t="t" r="r" b="b"/>
              <a:pathLst>
                <a:path w="114300" h="70484">
                  <a:moveTo>
                    <a:pt x="749" y="62077"/>
                  </a:moveTo>
                  <a:lnTo>
                    <a:pt x="0" y="62077"/>
                  </a:lnTo>
                  <a:lnTo>
                    <a:pt x="0" y="68199"/>
                  </a:lnTo>
                  <a:lnTo>
                    <a:pt x="749" y="68199"/>
                  </a:lnTo>
                  <a:lnTo>
                    <a:pt x="749" y="62077"/>
                  </a:lnTo>
                  <a:close/>
                </a:path>
                <a:path w="114300" h="70484">
                  <a:moveTo>
                    <a:pt x="749" y="46583"/>
                  </a:moveTo>
                  <a:lnTo>
                    <a:pt x="0" y="46583"/>
                  </a:lnTo>
                  <a:lnTo>
                    <a:pt x="0" y="52692"/>
                  </a:lnTo>
                  <a:lnTo>
                    <a:pt x="749" y="52692"/>
                  </a:lnTo>
                  <a:lnTo>
                    <a:pt x="749" y="46583"/>
                  </a:lnTo>
                  <a:close/>
                </a:path>
                <a:path w="114300" h="70484">
                  <a:moveTo>
                    <a:pt x="749" y="31089"/>
                  </a:moveTo>
                  <a:lnTo>
                    <a:pt x="0" y="31089"/>
                  </a:lnTo>
                  <a:lnTo>
                    <a:pt x="0" y="37211"/>
                  </a:lnTo>
                  <a:lnTo>
                    <a:pt x="749" y="37211"/>
                  </a:lnTo>
                  <a:lnTo>
                    <a:pt x="749" y="31089"/>
                  </a:lnTo>
                  <a:close/>
                </a:path>
                <a:path w="114300" h="70484">
                  <a:moveTo>
                    <a:pt x="749" y="15595"/>
                  </a:moveTo>
                  <a:lnTo>
                    <a:pt x="0" y="15595"/>
                  </a:lnTo>
                  <a:lnTo>
                    <a:pt x="0" y="21704"/>
                  </a:lnTo>
                  <a:lnTo>
                    <a:pt x="749" y="21704"/>
                  </a:lnTo>
                  <a:lnTo>
                    <a:pt x="749" y="15595"/>
                  </a:lnTo>
                  <a:close/>
                </a:path>
                <a:path w="114300" h="70484">
                  <a:moveTo>
                    <a:pt x="5727" y="65125"/>
                  </a:moveTo>
                  <a:lnTo>
                    <a:pt x="5524" y="64566"/>
                  </a:lnTo>
                  <a:lnTo>
                    <a:pt x="5207" y="64262"/>
                  </a:lnTo>
                  <a:lnTo>
                    <a:pt x="4876" y="63944"/>
                  </a:lnTo>
                  <a:lnTo>
                    <a:pt x="4876" y="65125"/>
                  </a:lnTo>
                  <a:lnTo>
                    <a:pt x="4787" y="66916"/>
                  </a:lnTo>
                  <a:lnTo>
                    <a:pt x="4483" y="67525"/>
                  </a:lnTo>
                  <a:lnTo>
                    <a:pt x="4140" y="67716"/>
                  </a:lnTo>
                  <a:lnTo>
                    <a:pt x="3187" y="67716"/>
                  </a:lnTo>
                  <a:lnTo>
                    <a:pt x="2870" y="67551"/>
                  </a:lnTo>
                  <a:lnTo>
                    <a:pt x="2451" y="66916"/>
                  </a:lnTo>
                  <a:lnTo>
                    <a:pt x="2451" y="65125"/>
                  </a:lnTo>
                  <a:lnTo>
                    <a:pt x="4876" y="65125"/>
                  </a:lnTo>
                  <a:lnTo>
                    <a:pt x="4876" y="63944"/>
                  </a:lnTo>
                  <a:lnTo>
                    <a:pt x="4737" y="63804"/>
                  </a:lnTo>
                  <a:lnTo>
                    <a:pt x="4254" y="63614"/>
                  </a:lnTo>
                  <a:lnTo>
                    <a:pt x="3035" y="63614"/>
                  </a:lnTo>
                  <a:lnTo>
                    <a:pt x="2527" y="63830"/>
                  </a:lnTo>
                  <a:lnTo>
                    <a:pt x="1765" y="64719"/>
                  </a:lnTo>
                  <a:lnTo>
                    <a:pt x="1638" y="65125"/>
                  </a:lnTo>
                  <a:lnTo>
                    <a:pt x="1752" y="67322"/>
                  </a:lnTo>
                  <a:lnTo>
                    <a:pt x="2476" y="68148"/>
                  </a:lnTo>
                  <a:lnTo>
                    <a:pt x="2959" y="68351"/>
                  </a:lnTo>
                  <a:lnTo>
                    <a:pt x="4318" y="68351"/>
                  </a:lnTo>
                  <a:lnTo>
                    <a:pt x="4851" y="68122"/>
                  </a:lnTo>
                  <a:lnTo>
                    <a:pt x="5156" y="67716"/>
                  </a:lnTo>
                  <a:lnTo>
                    <a:pt x="5549" y="67183"/>
                  </a:lnTo>
                  <a:lnTo>
                    <a:pt x="5626" y="66916"/>
                  </a:lnTo>
                  <a:lnTo>
                    <a:pt x="5727" y="65125"/>
                  </a:lnTo>
                  <a:close/>
                </a:path>
                <a:path w="114300" h="70484">
                  <a:moveTo>
                    <a:pt x="5727" y="49631"/>
                  </a:moveTo>
                  <a:lnTo>
                    <a:pt x="5524" y="49072"/>
                  </a:lnTo>
                  <a:lnTo>
                    <a:pt x="5207" y="48768"/>
                  </a:lnTo>
                  <a:lnTo>
                    <a:pt x="4876" y="48437"/>
                  </a:lnTo>
                  <a:lnTo>
                    <a:pt x="4876" y="49631"/>
                  </a:lnTo>
                  <a:lnTo>
                    <a:pt x="4787" y="51422"/>
                  </a:lnTo>
                  <a:lnTo>
                    <a:pt x="4483" y="52019"/>
                  </a:lnTo>
                  <a:lnTo>
                    <a:pt x="4140" y="52222"/>
                  </a:lnTo>
                  <a:lnTo>
                    <a:pt x="3187" y="52222"/>
                  </a:lnTo>
                  <a:lnTo>
                    <a:pt x="2870" y="52057"/>
                  </a:lnTo>
                  <a:lnTo>
                    <a:pt x="2451" y="51422"/>
                  </a:lnTo>
                  <a:lnTo>
                    <a:pt x="2451" y="49631"/>
                  </a:lnTo>
                  <a:lnTo>
                    <a:pt x="4876" y="49631"/>
                  </a:lnTo>
                  <a:lnTo>
                    <a:pt x="4876" y="48437"/>
                  </a:lnTo>
                  <a:lnTo>
                    <a:pt x="4737" y="48298"/>
                  </a:lnTo>
                  <a:lnTo>
                    <a:pt x="4254" y="48107"/>
                  </a:lnTo>
                  <a:lnTo>
                    <a:pt x="3035" y="48107"/>
                  </a:lnTo>
                  <a:lnTo>
                    <a:pt x="2527" y="48336"/>
                  </a:lnTo>
                  <a:lnTo>
                    <a:pt x="1765" y="49225"/>
                  </a:lnTo>
                  <a:lnTo>
                    <a:pt x="1638" y="49631"/>
                  </a:lnTo>
                  <a:lnTo>
                    <a:pt x="1752" y="51816"/>
                  </a:lnTo>
                  <a:lnTo>
                    <a:pt x="2476" y="52654"/>
                  </a:lnTo>
                  <a:lnTo>
                    <a:pt x="2959" y="52857"/>
                  </a:lnTo>
                  <a:lnTo>
                    <a:pt x="4318" y="52857"/>
                  </a:lnTo>
                  <a:lnTo>
                    <a:pt x="4851" y="52628"/>
                  </a:lnTo>
                  <a:lnTo>
                    <a:pt x="5156" y="52222"/>
                  </a:lnTo>
                  <a:lnTo>
                    <a:pt x="5549" y="51689"/>
                  </a:lnTo>
                  <a:lnTo>
                    <a:pt x="5626" y="51422"/>
                  </a:lnTo>
                  <a:lnTo>
                    <a:pt x="5727" y="49631"/>
                  </a:lnTo>
                  <a:close/>
                </a:path>
                <a:path w="114300" h="70484">
                  <a:moveTo>
                    <a:pt x="5727" y="34137"/>
                  </a:moveTo>
                  <a:lnTo>
                    <a:pt x="5524" y="33578"/>
                  </a:lnTo>
                  <a:lnTo>
                    <a:pt x="5207" y="33274"/>
                  </a:lnTo>
                  <a:lnTo>
                    <a:pt x="4876" y="32956"/>
                  </a:lnTo>
                  <a:lnTo>
                    <a:pt x="4876" y="34137"/>
                  </a:lnTo>
                  <a:lnTo>
                    <a:pt x="4787" y="35928"/>
                  </a:lnTo>
                  <a:lnTo>
                    <a:pt x="4483" y="36537"/>
                  </a:lnTo>
                  <a:lnTo>
                    <a:pt x="4140" y="36728"/>
                  </a:lnTo>
                  <a:lnTo>
                    <a:pt x="3187" y="36728"/>
                  </a:lnTo>
                  <a:lnTo>
                    <a:pt x="2870" y="36563"/>
                  </a:lnTo>
                  <a:lnTo>
                    <a:pt x="2451" y="35928"/>
                  </a:lnTo>
                  <a:lnTo>
                    <a:pt x="2451" y="34137"/>
                  </a:lnTo>
                  <a:lnTo>
                    <a:pt x="4876" y="34137"/>
                  </a:lnTo>
                  <a:lnTo>
                    <a:pt x="4876" y="32956"/>
                  </a:lnTo>
                  <a:lnTo>
                    <a:pt x="4737" y="32816"/>
                  </a:lnTo>
                  <a:lnTo>
                    <a:pt x="4254" y="32613"/>
                  </a:lnTo>
                  <a:lnTo>
                    <a:pt x="3035" y="32613"/>
                  </a:lnTo>
                  <a:lnTo>
                    <a:pt x="2527" y="32842"/>
                  </a:lnTo>
                  <a:lnTo>
                    <a:pt x="1765" y="33731"/>
                  </a:lnTo>
                  <a:lnTo>
                    <a:pt x="1638" y="34137"/>
                  </a:lnTo>
                  <a:lnTo>
                    <a:pt x="1752" y="36334"/>
                  </a:lnTo>
                  <a:lnTo>
                    <a:pt x="2476" y="37160"/>
                  </a:lnTo>
                  <a:lnTo>
                    <a:pt x="2959" y="37363"/>
                  </a:lnTo>
                  <a:lnTo>
                    <a:pt x="4318" y="37363"/>
                  </a:lnTo>
                  <a:lnTo>
                    <a:pt x="4851" y="37134"/>
                  </a:lnTo>
                  <a:lnTo>
                    <a:pt x="5156" y="36728"/>
                  </a:lnTo>
                  <a:lnTo>
                    <a:pt x="5549" y="36195"/>
                  </a:lnTo>
                  <a:lnTo>
                    <a:pt x="5626" y="35928"/>
                  </a:lnTo>
                  <a:lnTo>
                    <a:pt x="5727" y="34137"/>
                  </a:lnTo>
                  <a:close/>
                </a:path>
                <a:path w="114300" h="70484">
                  <a:moveTo>
                    <a:pt x="5727" y="18643"/>
                  </a:moveTo>
                  <a:lnTo>
                    <a:pt x="5524" y="18072"/>
                  </a:lnTo>
                  <a:lnTo>
                    <a:pt x="5207" y="17780"/>
                  </a:lnTo>
                  <a:lnTo>
                    <a:pt x="4876" y="17449"/>
                  </a:lnTo>
                  <a:lnTo>
                    <a:pt x="4876" y="18643"/>
                  </a:lnTo>
                  <a:lnTo>
                    <a:pt x="4787" y="20434"/>
                  </a:lnTo>
                  <a:lnTo>
                    <a:pt x="4483" y="21031"/>
                  </a:lnTo>
                  <a:lnTo>
                    <a:pt x="4140" y="21221"/>
                  </a:lnTo>
                  <a:lnTo>
                    <a:pt x="3187" y="21221"/>
                  </a:lnTo>
                  <a:lnTo>
                    <a:pt x="2870" y="21069"/>
                  </a:lnTo>
                  <a:lnTo>
                    <a:pt x="2451" y="20434"/>
                  </a:lnTo>
                  <a:lnTo>
                    <a:pt x="2451" y="18643"/>
                  </a:lnTo>
                  <a:lnTo>
                    <a:pt x="4876" y="18643"/>
                  </a:lnTo>
                  <a:lnTo>
                    <a:pt x="4876" y="17449"/>
                  </a:lnTo>
                  <a:lnTo>
                    <a:pt x="4737" y="17310"/>
                  </a:lnTo>
                  <a:lnTo>
                    <a:pt x="4254" y="17119"/>
                  </a:lnTo>
                  <a:lnTo>
                    <a:pt x="3035" y="17119"/>
                  </a:lnTo>
                  <a:lnTo>
                    <a:pt x="2527" y="17348"/>
                  </a:lnTo>
                  <a:lnTo>
                    <a:pt x="1765" y="18237"/>
                  </a:lnTo>
                  <a:lnTo>
                    <a:pt x="1638" y="18643"/>
                  </a:lnTo>
                  <a:lnTo>
                    <a:pt x="1752" y="20828"/>
                  </a:lnTo>
                  <a:lnTo>
                    <a:pt x="2476" y="21666"/>
                  </a:lnTo>
                  <a:lnTo>
                    <a:pt x="2959" y="21869"/>
                  </a:lnTo>
                  <a:lnTo>
                    <a:pt x="4318" y="21869"/>
                  </a:lnTo>
                  <a:lnTo>
                    <a:pt x="4851" y="21640"/>
                  </a:lnTo>
                  <a:lnTo>
                    <a:pt x="5156" y="21221"/>
                  </a:lnTo>
                  <a:lnTo>
                    <a:pt x="5549" y="20701"/>
                  </a:lnTo>
                  <a:lnTo>
                    <a:pt x="5626" y="20434"/>
                  </a:lnTo>
                  <a:lnTo>
                    <a:pt x="5727" y="18643"/>
                  </a:lnTo>
                  <a:close/>
                </a:path>
                <a:path w="114300" h="70484">
                  <a:moveTo>
                    <a:pt x="10236" y="63779"/>
                  </a:moveTo>
                  <a:lnTo>
                    <a:pt x="9537" y="63779"/>
                  </a:lnTo>
                  <a:lnTo>
                    <a:pt x="9537" y="64338"/>
                  </a:lnTo>
                  <a:lnTo>
                    <a:pt x="9423" y="64185"/>
                  </a:lnTo>
                  <a:lnTo>
                    <a:pt x="9423" y="64985"/>
                  </a:lnTo>
                  <a:lnTo>
                    <a:pt x="9321" y="66979"/>
                  </a:lnTo>
                  <a:lnTo>
                    <a:pt x="9144" y="67398"/>
                  </a:lnTo>
                  <a:lnTo>
                    <a:pt x="8763" y="67640"/>
                  </a:lnTo>
                  <a:lnTo>
                    <a:pt x="7874" y="67640"/>
                  </a:lnTo>
                  <a:lnTo>
                    <a:pt x="7594" y="67500"/>
                  </a:lnTo>
                  <a:lnTo>
                    <a:pt x="7200" y="66979"/>
                  </a:lnTo>
                  <a:lnTo>
                    <a:pt x="7162" y="65290"/>
                  </a:lnTo>
                  <a:lnTo>
                    <a:pt x="7442" y="64566"/>
                  </a:lnTo>
                  <a:lnTo>
                    <a:pt x="7797" y="64325"/>
                  </a:lnTo>
                  <a:lnTo>
                    <a:pt x="8674" y="64325"/>
                  </a:lnTo>
                  <a:lnTo>
                    <a:pt x="8978" y="64452"/>
                  </a:lnTo>
                  <a:lnTo>
                    <a:pt x="9423" y="64985"/>
                  </a:lnTo>
                  <a:lnTo>
                    <a:pt x="9423" y="64185"/>
                  </a:lnTo>
                  <a:lnTo>
                    <a:pt x="9245" y="64020"/>
                  </a:lnTo>
                  <a:lnTo>
                    <a:pt x="8839" y="63741"/>
                  </a:lnTo>
                  <a:lnTo>
                    <a:pt x="8534" y="63652"/>
                  </a:lnTo>
                  <a:lnTo>
                    <a:pt x="7670" y="63652"/>
                  </a:lnTo>
                  <a:lnTo>
                    <a:pt x="7226" y="63868"/>
                  </a:lnTo>
                  <a:lnTo>
                    <a:pt x="6502" y="64719"/>
                  </a:lnTo>
                  <a:lnTo>
                    <a:pt x="6413" y="64985"/>
                  </a:lnTo>
                  <a:lnTo>
                    <a:pt x="6502" y="67398"/>
                  </a:lnTo>
                  <a:lnTo>
                    <a:pt x="7226" y="68072"/>
                  </a:lnTo>
                  <a:lnTo>
                    <a:pt x="7645" y="68249"/>
                  </a:lnTo>
                  <a:lnTo>
                    <a:pt x="8483" y="68249"/>
                  </a:lnTo>
                  <a:lnTo>
                    <a:pt x="9512" y="67576"/>
                  </a:lnTo>
                  <a:lnTo>
                    <a:pt x="9410" y="68745"/>
                  </a:lnTo>
                  <a:lnTo>
                    <a:pt x="9182" y="69253"/>
                  </a:lnTo>
                  <a:lnTo>
                    <a:pt x="8813" y="69456"/>
                  </a:lnTo>
                  <a:lnTo>
                    <a:pt x="7874" y="69456"/>
                  </a:lnTo>
                  <a:lnTo>
                    <a:pt x="7607" y="69380"/>
                  </a:lnTo>
                  <a:lnTo>
                    <a:pt x="7327" y="69100"/>
                  </a:lnTo>
                  <a:lnTo>
                    <a:pt x="7226" y="68745"/>
                  </a:lnTo>
                  <a:lnTo>
                    <a:pt x="6464" y="68745"/>
                  </a:lnTo>
                  <a:lnTo>
                    <a:pt x="6527" y="69253"/>
                  </a:lnTo>
                  <a:lnTo>
                    <a:pt x="6680" y="69545"/>
                  </a:lnTo>
                  <a:lnTo>
                    <a:pt x="7327" y="69977"/>
                  </a:lnTo>
                  <a:lnTo>
                    <a:pt x="7734" y="70078"/>
                  </a:lnTo>
                  <a:lnTo>
                    <a:pt x="9080" y="70078"/>
                  </a:lnTo>
                  <a:lnTo>
                    <a:pt x="9677" y="69773"/>
                  </a:lnTo>
                  <a:lnTo>
                    <a:pt x="9829" y="69456"/>
                  </a:lnTo>
                  <a:lnTo>
                    <a:pt x="10147" y="68846"/>
                  </a:lnTo>
                  <a:lnTo>
                    <a:pt x="10236" y="67576"/>
                  </a:lnTo>
                  <a:lnTo>
                    <a:pt x="10236" y="64338"/>
                  </a:lnTo>
                  <a:lnTo>
                    <a:pt x="10236" y="63779"/>
                  </a:lnTo>
                  <a:close/>
                </a:path>
                <a:path w="114300" h="70484">
                  <a:moveTo>
                    <a:pt x="10236" y="48285"/>
                  </a:moveTo>
                  <a:lnTo>
                    <a:pt x="9537" y="48285"/>
                  </a:lnTo>
                  <a:lnTo>
                    <a:pt x="9537" y="48844"/>
                  </a:lnTo>
                  <a:lnTo>
                    <a:pt x="9423" y="48691"/>
                  </a:lnTo>
                  <a:lnTo>
                    <a:pt x="9423" y="49491"/>
                  </a:lnTo>
                  <a:lnTo>
                    <a:pt x="9321" y="51485"/>
                  </a:lnTo>
                  <a:lnTo>
                    <a:pt x="9144" y="51892"/>
                  </a:lnTo>
                  <a:lnTo>
                    <a:pt x="8763" y="52146"/>
                  </a:lnTo>
                  <a:lnTo>
                    <a:pt x="7874" y="52146"/>
                  </a:lnTo>
                  <a:lnTo>
                    <a:pt x="7594" y="52006"/>
                  </a:lnTo>
                  <a:lnTo>
                    <a:pt x="7200" y="51485"/>
                  </a:lnTo>
                  <a:lnTo>
                    <a:pt x="7162" y="49784"/>
                  </a:lnTo>
                  <a:lnTo>
                    <a:pt x="7442" y="49072"/>
                  </a:lnTo>
                  <a:lnTo>
                    <a:pt x="7797" y="48818"/>
                  </a:lnTo>
                  <a:lnTo>
                    <a:pt x="8674" y="48818"/>
                  </a:lnTo>
                  <a:lnTo>
                    <a:pt x="8978" y="48958"/>
                  </a:lnTo>
                  <a:lnTo>
                    <a:pt x="9423" y="49491"/>
                  </a:lnTo>
                  <a:lnTo>
                    <a:pt x="9423" y="48691"/>
                  </a:lnTo>
                  <a:lnTo>
                    <a:pt x="9245" y="48514"/>
                  </a:lnTo>
                  <a:lnTo>
                    <a:pt x="8839" y="48247"/>
                  </a:lnTo>
                  <a:lnTo>
                    <a:pt x="8534" y="48158"/>
                  </a:lnTo>
                  <a:lnTo>
                    <a:pt x="7670" y="48158"/>
                  </a:lnTo>
                  <a:lnTo>
                    <a:pt x="7226" y="48374"/>
                  </a:lnTo>
                  <a:lnTo>
                    <a:pt x="6502" y="49225"/>
                  </a:lnTo>
                  <a:lnTo>
                    <a:pt x="6413" y="49491"/>
                  </a:lnTo>
                  <a:lnTo>
                    <a:pt x="6502" y="51892"/>
                  </a:lnTo>
                  <a:lnTo>
                    <a:pt x="7226" y="52578"/>
                  </a:lnTo>
                  <a:lnTo>
                    <a:pt x="7645" y="52755"/>
                  </a:lnTo>
                  <a:lnTo>
                    <a:pt x="8483" y="52755"/>
                  </a:lnTo>
                  <a:lnTo>
                    <a:pt x="9512" y="52082"/>
                  </a:lnTo>
                  <a:lnTo>
                    <a:pt x="9410" y="53251"/>
                  </a:lnTo>
                  <a:lnTo>
                    <a:pt x="9182" y="53759"/>
                  </a:lnTo>
                  <a:lnTo>
                    <a:pt x="8813" y="53962"/>
                  </a:lnTo>
                  <a:lnTo>
                    <a:pt x="7874" y="53962"/>
                  </a:lnTo>
                  <a:lnTo>
                    <a:pt x="7607" y="53873"/>
                  </a:lnTo>
                  <a:lnTo>
                    <a:pt x="7327" y="53606"/>
                  </a:lnTo>
                  <a:lnTo>
                    <a:pt x="7226" y="53251"/>
                  </a:lnTo>
                  <a:lnTo>
                    <a:pt x="6464" y="53251"/>
                  </a:lnTo>
                  <a:lnTo>
                    <a:pt x="6527" y="53759"/>
                  </a:lnTo>
                  <a:lnTo>
                    <a:pt x="6680" y="54051"/>
                  </a:lnTo>
                  <a:lnTo>
                    <a:pt x="7327" y="54470"/>
                  </a:lnTo>
                  <a:lnTo>
                    <a:pt x="7734" y="54584"/>
                  </a:lnTo>
                  <a:lnTo>
                    <a:pt x="9080" y="54584"/>
                  </a:lnTo>
                  <a:lnTo>
                    <a:pt x="9677" y="54279"/>
                  </a:lnTo>
                  <a:lnTo>
                    <a:pt x="9829" y="53962"/>
                  </a:lnTo>
                  <a:lnTo>
                    <a:pt x="10147" y="53352"/>
                  </a:lnTo>
                  <a:lnTo>
                    <a:pt x="10236" y="52082"/>
                  </a:lnTo>
                  <a:lnTo>
                    <a:pt x="10236" y="48844"/>
                  </a:lnTo>
                  <a:lnTo>
                    <a:pt x="10236" y="48285"/>
                  </a:lnTo>
                  <a:close/>
                </a:path>
                <a:path w="114300" h="70484">
                  <a:moveTo>
                    <a:pt x="10236" y="32791"/>
                  </a:moveTo>
                  <a:lnTo>
                    <a:pt x="9537" y="32791"/>
                  </a:lnTo>
                  <a:lnTo>
                    <a:pt x="9537" y="33350"/>
                  </a:lnTo>
                  <a:lnTo>
                    <a:pt x="9423" y="33197"/>
                  </a:lnTo>
                  <a:lnTo>
                    <a:pt x="9423" y="33997"/>
                  </a:lnTo>
                  <a:lnTo>
                    <a:pt x="9321" y="35991"/>
                  </a:lnTo>
                  <a:lnTo>
                    <a:pt x="9144" y="36410"/>
                  </a:lnTo>
                  <a:lnTo>
                    <a:pt x="8763" y="36652"/>
                  </a:lnTo>
                  <a:lnTo>
                    <a:pt x="7874" y="36652"/>
                  </a:lnTo>
                  <a:lnTo>
                    <a:pt x="7594" y="36512"/>
                  </a:lnTo>
                  <a:lnTo>
                    <a:pt x="7200" y="35991"/>
                  </a:lnTo>
                  <a:lnTo>
                    <a:pt x="7162" y="34290"/>
                  </a:lnTo>
                  <a:lnTo>
                    <a:pt x="7442" y="33578"/>
                  </a:lnTo>
                  <a:lnTo>
                    <a:pt x="7797" y="33324"/>
                  </a:lnTo>
                  <a:lnTo>
                    <a:pt x="8674" y="33324"/>
                  </a:lnTo>
                  <a:lnTo>
                    <a:pt x="8978" y="33464"/>
                  </a:lnTo>
                  <a:lnTo>
                    <a:pt x="9423" y="33997"/>
                  </a:lnTo>
                  <a:lnTo>
                    <a:pt x="9423" y="33197"/>
                  </a:lnTo>
                  <a:lnTo>
                    <a:pt x="9245" y="33020"/>
                  </a:lnTo>
                  <a:lnTo>
                    <a:pt x="8839" y="32753"/>
                  </a:lnTo>
                  <a:lnTo>
                    <a:pt x="8534" y="32664"/>
                  </a:lnTo>
                  <a:lnTo>
                    <a:pt x="7670" y="32664"/>
                  </a:lnTo>
                  <a:lnTo>
                    <a:pt x="7226" y="32880"/>
                  </a:lnTo>
                  <a:lnTo>
                    <a:pt x="6502" y="33731"/>
                  </a:lnTo>
                  <a:lnTo>
                    <a:pt x="6413" y="33997"/>
                  </a:lnTo>
                  <a:lnTo>
                    <a:pt x="6502" y="36410"/>
                  </a:lnTo>
                  <a:lnTo>
                    <a:pt x="7226" y="37084"/>
                  </a:lnTo>
                  <a:lnTo>
                    <a:pt x="7645" y="37261"/>
                  </a:lnTo>
                  <a:lnTo>
                    <a:pt x="8483" y="37261"/>
                  </a:lnTo>
                  <a:lnTo>
                    <a:pt x="9512" y="36588"/>
                  </a:lnTo>
                  <a:lnTo>
                    <a:pt x="9410" y="37757"/>
                  </a:lnTo>
                  <a:lnTo>
                    <a:pt x="9182" y="38265"/>
                  </a:lnTo>
                  <a:lnTo>
                    <a:pt x="8813" y="38468"/>
                  </a:lnTo>
                  <a:lnTo>
                    <a:pt x="7874" y="38468"/>
                  </a:lnTo>
                  <a:lnTo>
                    <a:pt x="7607" y="38379"/>
                  </a:lnTo>
                  <a:lnTo>
                    <a:pt x="7327" y="38112"/>
                  </a:lnTo>
                  <a:lnTo>
                    <a:pt x="7226" y="37757"/>
                  </a:lnTo>
                  <a:lnTo>
                    <a:pt x="6464" y="37757"/>
                  </a:lnTo>
                  <a:lnTo>
                    <a:pt x="6527" y="38265"/>
                  </a:lnTo>
                  <a:lnTo>
                    <a:pt x="6680" y="38557"/>
                  </a:lnTo>
                  <a:lnTo>
                    <a:pt x="7327" y="38989"/>
                  </a:lnTo>
                  <a:lnTo>
                    <a:pt x="7734" y="39090"/>
                  </a:lnTo>
                  <a:lnTo>
                    <a:pt x="9080" y="39090"/>
                  </a:lnTo>
                  <a:lnTo>
                    <a:pt x="9677" y="38785"/>
                  </a:lnTo>
                  <a:lnTo>
                    <a:pt x="9829" y="38468"/>
                  </a:lnTo>
                  <a:lnTo>
                    <a:pt x="10147" y="37858"/>
                  </a:lnTo>
                  <a:lnTo>
                    <a:pt x="10236" y="36588"/>
                  </a:lnTo>
                  <a:lnTo>
                    <a:pt x="10236" y="33350"/>
                  </a:lnTo>
                  <a:lnTo>
                    <a:pt x="10236" y="32791"/>
                  </a:lnTo>
                  <a:close/>
                </a:path>
                <a:path w="114300" h="70484">
                  <a:moveTo>
                    <a:pt x="10236" y="17297"/>
                  </a:moveTo>
                  <a:lnTo>
                    <a:pt x="9537" y="17297"/>
                  </a:lnTo>
                  <a:lnTo>
                    <a:pt x="9537" y="17856"/>
                  </a:lnTo>
                  <a:lnTo>
                    <a:pt x="9423" y="17703"/>
                  </a:lnTo>
                  <a:lnTo>
                    <a:pt x="9423" y="18503"/>
                  </a:lnTo>
                  <a:lnTo>
                    <a:pt x="9321" y="20497"/>
                  </a:lnTo>
                  <a:lnTo>
                    <a:pt x="9144" y="20904"/>
                  </a:lnTo>
                  <a:lnTo>
                    <a:pt x="8763" y="21158"/>
                  </a:lnTo>
                  <a:lnTo>
                    <a:pt x="7874" y="21158"/>
                  </a:lnTo>
                  <a:lnTo>
                    <a:pt x="7594" y="21018"/>
                  </a:lnTo>
                  <a:lnTo>
                    <a:pt x="7200" y="20497"/>
                  </a:lnTo>
                  <a:lnTo>
                    <a:pt x="7162" y="18796"/>
                  </a:lnTo>
                  <a:lnTo>
                    <a:pt x="7442" y="18084"/>
                  </a:lnTo>
                  <a:lnTo>
                    <a:pt x="7797" y="17830"/>
                  </a:lnTo>
                  <a:lnTo>
                    <a:pt x="8674" y="17830"/>
                  </a:lnTo>
                  <a:lnTo>
                    <a:pt x="8978" y="17970"/>
                  </a:lnTo>
                  <a:lnTo>
                    <a:pt x="9423" y="18503"/>
                  </a:lnTo>
                  <a:lnTo>
                    <a:pt x="9423" y="17703"/>
                  </a:lnTo>
                  <a:lnTo>
                    <a:pt x="9245" y="17526"/>
                  </a:lnTo>
                  <a:lnTo>
                    <a:pt x="8839" y="17259"/>
                  </a:lnTo>
                  <a:lnTo>
                    <a:pt x="8534" y="17170"/>
                  </a:lnTo>
                  <a:lnTo>
                    <a:pt x="7670" y="17170"/>
                  </a:lnTo>
                  <a:lnTo>
                    <a:pt x="7226" y="17386"/>
                  </a:lnTo>
                  <a:lnTo>
                    <a:pt x="6502" y="18237"/>
                  </a:lnTo>
                  <a:lnTo>
                    <a:pt x="6413" y="18503"/>
                  </a:lnTo>
                  <a:lnTo>
                    <a:pt x="6502" y="20904"/>
                  </a:lnTo>
                  <a:lnTo>
                    <a:pt x="7226" y="21590"/>
                  </a:lnTo>
                  <a:lnTo>
                    <a:pt x="7645" y="21767"/>
                  </a:lnTo>
                  <a:lnTo>
                    <a:pt x="8483" y="21767"/>
                  </a:lnTo>
                  <a:lnTo>
                    <a:pt x="9512" y="21094"/>
                  </a:lnTo>
                  <a:lnTo>
                    <a:pt x="9410" y="22263"/>
                  </a:lnTo>
                  <a:lnTo>
                    <a:pt x="9182" y="22771"/>
                  </a:lnTo>
                  <a:lnTo>
                    <a:pt x="8813" y="22974"/>
                  </a:lnTo>
                  <a:lnTo>
                    <a:pt x="7874" y="22974"/>
                  </a:lnTo>
                  <a:lnTo>
                    <a:pt x="7607" y="22885"/>
                  </a:lnTo>
                  <a:lnTo>
                    <a:pt x="7327" y="22618"/>
                  </a:lnTo>
                  <a:lnTo>
                    <a:pt x="7226" y="22263"/>
                  </a:lnTo>
                  <a:lnTo>
                    <a:pt x="6464" y="22263"/>
                  </a:lnTo>
                  <a:lnTo>
                    <a:pt x="6527" y="22771"/>
                  </a:lnTo>
                  <a:lnTo>
                    <a:pt x="6680" y="23063"/>
                  </a:lnTo>
                  <a:lnTo>
                    <a:pt x="7327" y="23482"/>
                  </a:lnTo>
                  <a:lnTo>
                    <a:pt x="7734" y="23596"/>
                  </a:lnTo>
                  <a:lnTo>
                    <a:pt x="9080" y="23596"/>
                  </a:lnTo>
                  <a:lnTo>
                    <a:pt x="9677" y="23291"/>
                  </a:lnTo>
                  <a:lnTo>
                    <a:pt x="9829" y="22974"/>
                  </a:lnTo>
                  <a:lnTo>
                    <a:pt x="10147" y="22364"/>
                  </a:lnTo>
                  <a:lnTo>
                    <a:pt x="10236" y="21094"/>
                  </a:lnTo>
                  <a:lnTo>
                    <a:pt x="10236" y="17856"/>
                  </a:lnTo>
                  <a:lnTo>
                    <a:pt x="10236" y="17297"/>
                  </a:lnTo>
                  <a:close/>
                </a:path>
                <a:path w="114300" h="70484">
                  <a:moveTo>
                    <a:pt x="15544" y="68846"/>
                  </a:moveTo>
                  <a:lnTo>
                    <a:pt x="10807" y="68846"/>
                  </a:lnTo>
                  <a:lnTo>
                    <a:pt x="10807" y="69265"/>
                  </a:lnTo>
                  <a:lnTo>
                    <a:pt x="15544" y="69265"/>
                  </a:lnTo>
                  <a:lnTo>
                    <a:pt x="15544" y="68846"/>
                  </a:lnTo>
                  <a:close/>
                </a:path>
                <a:path w="114300" h="70484">
                  <a:moveTo>
                    <a:pt x="15544" y="53340"/>
                  </a:moveTo>
                  <a:lnTo>
                    <a:pt x="10807" y="53340"/>
                  </a:lnTo>
                  <a:lnTo>
                    <a:pt x="10807" y="53759"/>
                  </a:lnTo>
                  <a:lnTo>
                    <a:pt x="15544" y="53759"/>
                  </a:lnTo>
                  <a:lnTo>
                    <a:pt x="15544" y="53340"/>
                  </a:lnTo>
                  <a:close/>
                </a:path>
                <a:path w="114300" h="70484">
                  <a:moveTo>
                    <a:pt x="15544" y="37846"/>
                  </a:moveTo>
                  <a:lnTo>
                    <a:pt x="10807" y="37846"/>
                  </a:lnTo>
                  <a:lnTo>
                    <a:pt x="10807" y="38277"/>
                  </a:lnTo>
                  <a:lnTo>
                    <a:pt x="15544" y="38277"/>
                  </a:lnTo>
                  <a:lnTo>
                    <a:pt x="15544" y="37846"/>
                  </a:lnTo>
                  <a:close/>
                </a:path>
                <a:path w="114300" h="70484">
                  <a:moveTo>
                    <a:pt x="15544" y="22352"/>
                  </a:moveTo>
                  <a:lnTo>
                    <a:pt x="10807" y="22352"/>
                  </a:lnTo>
                  <a:lnTo>
                    <a:pt x="10807" y="22771"/>
                  </a:lnTo>
                  <a:lnTo>
                    <a:pt x="15544" y="22771"/>
                  </a:lnTo>
                  <a:lnTo>
                    <a:pt x="15544" y="22352"/>
                  </a:lnTo>
                  <a:close/>
                </a:path>
                <a:path w="114300" h="70484">
                  <a:moveTo>
                    <a:pt x="17716" y="63741"/>
                  </a:moveTo>
                  <a:lnTo>
                    <a:pt x="17005" y="63741"/>
                  </a:lnTo>
                  <a:lnTo>
                    <a:pt x="17005" y="62496"/>
                  </a:lnTo>
                  <a:lnTo>
                    <a:pt x="16243" y="62496"/>
                  </a:lnTo>
                  <a:lnTo>
                    <a:pt x="16243" y="63741"/>
                  </a:lnTo>
                  <a:lnTo>
                    <a:pt x="15646" y="63741"/>
                  </a:lnTo>
                  <a:lnTo>
                    <a:pt x="15646" y="64350"/>
                  </a:lnTo>
                  <a:lnTo>
                    <a:pt x="16243" y="64350"/>
                  </a:lnTo>
                  <a:lnTo>
                    <a:pt x="16243" y="67589"/>
                  </a:lnTo>
                  <a:lnTo>
                    <a:pt x="16306" y="67818"/>
                  </a:lnTo>
                  <a:lnTo>
                    <a:pt x="16560" y="68173"/>
                  </a:lnTo>
                  <a:lnTo>
                    <a:pt x="16802" y="68262"/>
                  </a:lnTo>
                  <a:lnTo>
                    <a:pt x="17259" y="68262"/>
                  </a:lnTo>
                  <a:lnTo>
                    <a:pt x="17627" y="68224"/>
                  </a:lnTo>
                  <a:lnTo>
                    <a:pt x="17716" y="67602"/>
                  </a:lnTo>
                  <a:lnTo>
                    <a:pt x="17322" y="67614"/>
                  </a:lnTo>
                  <a:lnTo>
                    <a:pt x="17056" y="67513"/>
                  </a:lnTo>
                  <a:lnTo>
                    <a:pt x="17005" y="64350"/>
                  </a:lnTo>
                  <a:lnTo>
                    <a:pt x="17716" y="64350"/>
                  </a:lnTo>
                  <a:lnTo>
                    <a:pt x="17716" y="63741"/>
                  </a:lnTo>
                  <a:close/>
                </a:path>
                <a:path w="114300" h="70484">
                  <a:moveTo>
                    <a:pt x="19227" y="63754"/>
                  </a:moveTo>
                  <a:lnTo>
                    <a:pt x="18465" y="63754"/>
                  </a:lnTo>
                  <a:lnTo>
                    <a:pt x="18465" y="68199"/>
                  </a:lnTo>
                  <a:lnTo>
                    <a:pt x="19227" y="68199"/>
                  </a:lnTo>
                  <a:lnTo>
                    <a:pt x="19227" y="63754"/>
                  </a:lnTo>
                  <a:close/>
                </a:path>
                <a:path w="114300" h="70484">
                  <a:moveTo>
                    <a:pt x="19227" y="62077"/>
                  </a:moveTo>
                  <a:lnTo>
                    <a:pt x="18465" y="62077"/>
                  </a:lnTo>
                  <a:lnTo>
                    <a:pt x="18465" y="62928"/>
                  </a:lnTo>
                  <a:lnTo>
                    <a:pt x="19227" y="62928"/>
                  </a:lnTo>
                  <a:lnTo>
                    <a:pt x="19227" y="62077"/>
                  </a:lnTo>
                  <a:close/>
                </a:path>
                <a:path w="114300" h="70484">
                  <a:moveTo>
                    <a:pt x="19672" y="32753"/>
                  </a:moveTo>
                  <a:lnTo>
                    <a:pt x="18923" y="32753"/>
                  </a:lnTo>
                  <a:lnTo>
                    <a:pt x="18923" y="35369"/>
                  </a:lnTo>
                  <a:lnTo>
                    <a:pt x="18872" y="35712"/>
                  </a:lnTo>
                  <a:lnTo>
                    <a:pt x="18580" y="36436"/>
                  </a:lnTo>
                  <a:lnTo>
                    <a:pt x="18224" y="36664"/>
                  </a:lnTo>
                  <a:lnTo>
                    <a:pt x="17335" y="36664"/>
                  </a:lnTo>
                  <a:lnTo>
                    <a:pt x="17081" y="36537"/>
                  </a:lnTo>
                  <a:lnTo>
                    <a:pt x="16878" y="36118"/>
                  </a:lnTo>
                  <a:lnTo>
                    <a:pt x="16852" y="35941"/>
                  </a:lnTo>
                  <a:lnTo>
                    <a:pt x="16852" y="32753"/>
                  </a:lnTo>
                  <a:lnTo>
                    <a:pt x="16078" y="32753"/>
                  </a:lnTo>
                  <a:lnTo>
                    <a:pt x="16078" y="36156"/>
                  </a:lnTo>
                  <a:lnTo>
                    <a:pt x="16141" y="36461"/>
                  </a:lnTo>
                  <a:lnTo>
                    <a:pt x="16497" y="37109"/>
                  </a:lnTo>
                  <a:lnTo>
                    <a:pt x="16929" y="37325"/>
                  </a:lnTo>
                  <a:lnTo>
                    <a:pt x="17970" y="37325"/>
                  </a:lnTo>
                  <a:lnTo>
                    <a:pt x="18326" y="37211"/>
                  </a:lnTo>
                  <a:lnTo>
                    <a:pt x="18757" y="36855"/>
                  </a:lnTo>
                  <a:lnTo>
                    <a:pt x="18872" y="36715"/>
                  </a:lnTo>
                  <a:lnTo>
                    <a:pt x="18973" y="36550"/>
                  </a:lnTo>
                  <a:lnTo>
                    <a:pt x="18961" y="37211"/>
                  </a:lnTo>
                  <a:lnTo>
                    <a:pt x="19672" y="37211"/>
                  </a:lnTo>
                  <a:lnTo>
                    <a:pt x="19672" y="32753"/>
                  </a:lnTo>
                  <a:close/>
                </a:path>
                <a:path w="114300" h="70484">
                  <a:moveTo>
                    <a:pt x="19672" y="17246"/>
                  </a:moveTo>
                  <a:lnTo>
                    <a:pt x="18923" y="17246"/>
                  </a:lnTo>
                  <a:lnTo>
                    <a:pt x="18923" y="19875"/>
                  </a:lnTo>
                  <a:lnTo>
                    <a:pt x="18872" y="20218"/>
                  </a:lnTo>
                  <a:lnTo>
                    <a:pt x="18580" y="20929"/>
                  </a:lnTo>
                  <a:lnTo>
                    <a:pt x="18224" y="21170"/>
                  </a:lnTo>
                  <a:lnTo>
                    <a:pt x="17335" y="21170"/>
                  </a:lnTo>
                  <a:lnTo>
                    <a:pt x="17081" y="21031"/>
                  </a:lnTo>
                  <a:lnTo>
                    <a:pt x="16878" y="20624"/>
                  </a:lnTo>
                  <a:lnTo>
                    <a:pt x="16852" y="20434"/>
                  </a:lnTo>
                  <a:lnTo>
                    <a:pt x="16852" y="17246"/>
                  </a:lnTo>
                  <a:lnTo>
                    <a:pt x="16078" y="17246"/>
                  </a:lnTo>
                  <a:lnTo>
                    <a:pt x="16078" y="20662"/>
                  </a:lnTo>
                  <a:lnTo>
                    <a:pt x="16141" y="20967"/>
                  </a:lnTo>
                  <a:lnTo>
                    <a:pt x="16497" y="21615"/>
                  </a:lnTo>
                  <a:lnTo>
                    <a:pt x="16929" y="21831"/>
                  </a:lnTo>
                  <a:lnTo>
                    <a:pt x="17970" y="21831"/>
                  </a:lnTo>
                  <a:lnTo>
                    <a:pt x="18326" y="21717"/>
                  </a:lnTo>
                  <a:lnTo>
                    <a:pt x="18757" y="21361"/>
                  </a:lnTo>
                  <a:lnTo>
                    <a:pt x="18872" y="21221"/>
                  </a:lnTo>
                  <a:lnTo>
                    <a:pt x="18973" y="21056"/>
                  </a:lnTo>
                  <a:lnTo>
                    <a:pt x="18961" y="21704"/>
                  </a:lnTo>
                  <a:lnTo>
                    <a:pt x="19672" y="21704"/>
                  </a:lnTo>
                  <a:lnTo>
                    <a:pt x="19672" y="17246"/>
                  </a:lnTo>
                  <a:close/>
                </a:path>
                <a:path w="114300" h="70484">
                  <a:moveTo>
                    <a:pt x="19735" y="49390"/>
                  </a:moveTo>
                  <a:lnTo>
                    <a:pt x="19672" y="49034"/>
                  </a:lnTo>
                  <a:lnTo>
                    <a:pt x="19329" y="48361"/>
                  </a:lnTo>
                  <a:lnTo>
                    <a:pt x="18897" y="48133"/>
                  </a:lnTo>
                  <a:lnTo>
                    <a:pt x="17983" y="48133"/>
                  </a:lnTo>
                  <a:lnTo>
                    <a:pt x="17716" y="48196"/>
                  </a:lnTo>
                  <a:lnTo>
                    <a:pt x="17246" y="48425"/>
                  </a:lnTo>
                  <a:lnTo>
                    <a:pt x="17018" y="48615"/>
                  </a:lnTo>
                  <a:lnTo>
                    <a:pt x="16814" y="48869"/>
                  </a:lnTo>
                  <a:lnTo>
                    <a:pt x="16814" y="48234"/>
                  </a:lnTo>
                  <a:lnTo>
                    <a:pt x="16103" y="48234"/>
                  </a:lnTo>
                  <a:lnTo>
                    <a:pt x="16103" y="52692"/>
                  </a:lnTo>
                  <a:lnTo>
                    <a:pt x="16852" y="52692"/>
                  </a:lnTo>
                  <a:lnTo>
                    <a:pt x="16852" y="50076"/>
                  </a:lnTo>
                  <a:lnTo>
                    <a:pt x="16865" y="49847"/>
                  </a:lnTo>
                  <a:lnTo>
                    <a:pt x="17945" y="48818"/>
                  </a:lnTo>
                  <a:lnTo>
                    <a:pt x="18478" y="48818"/>
                  </a:lnTo>
                  <a:lnTo>
                    <a:pt x="18719" y="48958"/>
                  </a:lnTo>
                  <a:lnTo>
                    <a:pt x="18923" y="49403"/>
                  </a:lnTo>
                  <a:lnTo>
                    <a:pt x="18973" y="49618"/>
                  </a:lnTo>
                  <a:lnTo>
                    <a:pt x="18973" y="52692"/>
                  </a:lnTo>
                  <a:lnTo>
                    <a:pt x="19735" y="52692"/>
                  </a:lnTo>
                  <a:lnTo>
                    <a:pt x="19735" y="49390"/>
                  </a:lnTo>
                  <a:close/>
                </a:path>
                <a:path w="114300" h="70484">
                  <a:moveTo>
                    <a:pt x="21983" y="63741"/>
                  </a:moveTo>
                  <a:lnTo>
                    <a:pt x="21272" y="63741"/>
                  </a:lnTo>
                  <a:lnTo>
                    <a:pt x="21272" y="62496"/>
                  </a:lnTo>
                  <a:lnTo>
                    <a:pt x="20510" y="62496"/>
                  </a:lnTo>
                  <a:lnTo>
                    <a:pt x="20510" y="63741"/>
                  </a:lnTo>
                  <a:lnTo>
                    <a:pt x="19900" y="63741"/>
                  </a:lnTo>
                  <a:lnTo>
                    <a:pt x="19900" y="64350"/>
                  </a:lnTo>
                  <a:lnTo>
                    <a:pt x="20510" y="64350"/>
                  </a:lnTo>
                  <a:lnTo>
                    <a:pt x="20510" y="67589"/>
                  </a:lnTo>
                  <a:lnTo>
                    <a:pt x="20574" y="67818"/>
                  </a:lnTo>
                  <a:lnTo>
                    <a:pt x="20815" y="68173"/>
                  </a:lnTo>
                  <a:lnTo>
                    <a:pt x="21056" y="68262"/>
                  </a:lnTo>
                  <a:lnTo>
                    <a:pt x="21513" y="68262"/>
                  </a:lnTo>
                  <a:lnTo>
                    <a:pt x="21894" y="68224"/>
                  </a:lnTo>
                  <a:lnTo>
                    <a:pt x="21983" y="67602"/>
                  </a:lnTo>
                  <a:lnTo>
                    <a:pt x="21577" y="67614"/>
                  </a:lnTo>
                  <a:lnTo>
                    <a:pt x="21323" y="67513"/>
                  </a:lnTo>
                  <a:lnTo>
                    <a:pt x="21272" y="64350"/>
                  </a:lnTo>
                  <a:lnTo>
                    <a:pt x="21983" y="64350"/>
                  </a:lnTo>
                  <a:lnTo>
                    <a:pt x="21983" y="63741"/>
                  </a:lnTo>
                  <a:close/>
                </a:path>
                <a:path w="114300" h="70484">
                  <a:moveTo>
                    <a:pt x="23495" y="62077"/>
                  </a:moveTo>
                  <a:lnTo>
                    <a:pt x="22745" y="62077"/>
                  </a:lnTo>
                  <a:lnTo>
                    <a:pt x="22745" y="68199"/>
                  </a:lnTo>
                  <a:lnTo>
                    <a:pt x="23495" y="68199"/>
                  </a:lnTo>
                  <a:lnTo>
                    <a:pt x="23495" y="62077"/>
                  </a:lnTo>
                  <a:close/>
                </a:path>
                <a:path w="114300" h="70484">
                  <a:moveTo>
                    <a:pt x="24244" y="35496"/>
                  </a:moveTo>
                  <a:lnTo>
                    <a:pt x="24091" y="35204"/>
                  </a:lnTo>
                  <a:lnTo>
                    <a:pt x="23622" y="34886"/>
                  </a:lnTo>
                  <a:lnTo>
                    <a:pt x="23266" y="34759"/>
                  </a:lnTo>
                  <a:lnTo>
                    <a:pt x="22009" y="34467"/>
                  </a:lnTo>
                  <a:lnTo>
                    <a:pt x="21844" y="34391"/>
                  </a:lnTo>
                  <a:lnTo>
                    <a:pt x="21539" y="34213"/>
                  </a:lnTo>
                  <a:lnTo>
                    <a:pt x="21450" y="34061"/>
                  </a:lnTo>
                  <a:lnTo>
                    <a:pt x="21450" y="33693"/>
                  </a:lnTo>
                  <a:lnTo>
                    <a:pt x="21526" y="33540"/>
                  </a:lnTo>
                  <a:lnTo>
                    <a:pt x="21818" y="33324"/>
                  </a:lnTo>
                  <a:lnTo>
                    <a:pt x="22034" y="33274"/>
                  </a:lnTo>
                  <a:lnTo>
                    <a:pt x="22733" y="33274"/>
                  </a:lnTo>
                  <a:lnTo>
                    <a:pt x="23380" y="34023"/>
                  </a:lnTo>
                  <a:lnTo>
                    <a:pt x="24091" y="34023"/>
                  </a:lnTo>
                  <a:lnTo>
                    <a:pt x="24104" y="33743"/>
                  </a:lnTo>
                  <a:lnTo>
                    <a:pt x="24015" y="33477"/>
                  </a:lnTo>
                  <a:lnTo>
                    <a:pt x="23520" y="32829"/>
                  </a:lnTo>
                  <a:lnTo>
                    <a:pt x="23050" y="32626"/>
                  </a:lnTo>
                  <a:lnTo>
                    <a:pt x="21856" y="32626"/>
                  </a:lnTo>
                  <a:lnTo>
                    <a:pt x="21450" y="32766"/>
                  </a:lnTo>
                  <a:lnTo>
                    <a:pt x="20840" y="33286"/>
                  </a:lnTo>
                  <a:lnTo>
                    <a:pt x="20688" y="33629"/>
                  </a:lnTo>
                  <a:lnTo>
                    <a:pt x="20688" y="34404"/>
                  </a:lnTo>
                  <a:lnTo>
                    <a:pt x="20853" y="34683"/>
                  </a:lnTo>
                  <a:lnTo>
                    <a:pt x="21348" y="35001"/>
                  </a:lnTo>
                  <a:lnTo>
                    <a:pt x="21640" y="35102"/>
                  </a:lnTo>
                  <a:lnTo>
                    <a:pt x="22923" y="35433"/>
                  </a:lnTo>
                  <a:lnTo>
                    <a:pt x="23139" y="35496"/>
                  </a:lnTo>
                  <a:lnTo>
                    <a:pt x="23418" y="35674"/>
                  </a:lnTo>
                  <a:lnTo>
                    <a:pt x="23507" y="35814"/>
                  </a:lnTo>
                  <a:lnTo>
                    <a:pt x="23507" y="36258"/>
                  </a:lnTo>
                  <a:lnTo>
                    <a:pt x="23393" y="36436"/>
                  </a:lnTo>
                  <a:lnTo>
                    <a:pt x="22974" y="36677"/>
                  </a:lnTo>
                  <a:lnTo>
                    <a:pt x="22733" y="36741"/>
                  </a:lnTo>
                  <a:lnTo>
                    <a:pt x="21983" y="36741"/>
                  </a:lnTo>
                  <a:lnTo>
                    <a:pt x="21666" y="36626"/>
                  </a:lnTo>
                  <a:lnTo>
                    <a:pt x="21374" y="36245"/>
                  </a:lnTo>
                  <a:lnTo>
                    <a:pt x="21297" y="36055"/>
                  </a:lnTo>
                  <a:lnTo>
                    <a:pt x="21285" y="35801"/>
                  </a:lnTo>
                  <a:lnTo>
                    <a:pt x="20561" y="35801"/>
                  </a:lnTo>
                  <a:lnTo>
                    <a:pt x="20586" y="36245"/>
                  </a:lnTo>
                  <a:lnTo>
                    <a:pt x="20739" y="36626"/>
                  </a:lnTo>
                  <a:lnTo>
                    <a:pt x="21285" y="37223"/>
                  </a:lnTo>
                  <a:lnTo>
                    <a:pt x="21755" y="37376"/>
                  </a:lnTo>
                  <a:lnTo>
                    <a:pt x="23037" y="37376"/>
                  </a:lnTo>
                  <a:lnTo>
                    <a:pt x="23495" y="37236"/>
                  </a:lnTo>
                  <a:lnTo>
                    <a:pt x="24091" y="36652"/>
                  </a:lnTo>
                  <a:lnTo>
                    <a:pt x="24244" y="36309"/>
                  </a:lnTo>
                  <a:lnTo>
                    <a:pt x="24244" y="35496"/>
                  </a:lnTo>
                  <a:close/>
                </a:path>
                <a:path w="114300" h="70484">
                  <a:moveTo>
                    <a:pt x="24244" y="20002"/>
                  </a:moveTo>
                  <a:lnTo>
                    <a:pt x="24091" y="19710"/>
                  </a:lnTo>
                  <a:lnTo>
                    <a:pt x="23622" y="19392"/>
                  </a:lnTo>
                  <a:lnTo>
                    <a:pt x="23266" y="19265"/>
                  </a:lnTo>
                  <a:lnTo>
                    <a:pt x="22009" y="18961"/>
                  </a:lnTo>
                  <a:lnTo>
                    <a:pt x="21844" y="18897"/>
                  </a:lnTo>
                  <a:lnTo>
                    <a:pt x="21539" y="18719"/>
                  </a:lnTo>
                  <a:lnTo>
                    <a:pt x="21450" y="18554"/>
                  </a:lnTo>
                  <a:lnTo>
                    <a:pt x="21450" y="18186"/>
                  </a:lnTo>
                  <a:lnTo>
                    <a:pt x="21526" y="18046"/>
                  </a:lnTo>
                  <a:lnTo>
                    <a:pt x="21818" y="17830"/>
                  </a:lnTo>
                  <a:lnTo>
                    <a:pt x="22034" y="17780"/>
                  </a:lnTo>
                  <a:lnTo>
                    <a:pt x="22733" y="17780"/>
                  </a:lnTo>
                  <a:lnTo>
                    <a:pt x="23037" y="17868"/>
                  </a:lnTo>
                  <a:lnTo>
                    <a:pt x="23202" y="18072"/>
                  </a:lnTo>
                  <a:lnTo>
                    <a:pt x="23317" y="18211"/>
                  </a:lnTo>
                  <a:lnTo>
                    <a:pt x="23368" y="18364"/>
                  </a:lnTo>
                  <a:lnTo>
                    <a:pt x="23380" y="18529"/>
                  </a:lnTo>
                  <a:lnTo>
                    <a:pt x="24091" y="18529"/>
                  </a:lnTo>
                  <a:lnTo>
                    <a:pt x="24104" y="18237"/>
                  </a:lnTo>
                  <a:lnTo>
                    <a:pt x="24015" y="17970"/>
                  </a:lnTo>
                  <a:lnTo>
                    <a:pt x="23520" y="17335"/>
                  </a:lnTo>
                  <a:lnTo>
                    <a:pt x="23050" y="17132"/>
                  </a:lnTo>
                  <a:lnTo>
                    <a:pt x="21856" y="17132"/>
                  </a:lnTo>
                  <a:lnTo>
                    <a:pt x="21450" y="17272"/>
                  </a:lnTo>
                  <a:lnTo>
                    <a:pt x="20840" y="17780"/>
                  </a:lnTo>
                  <a:lnTo>
                    <a:pt x="20688" y="18122"/>
                  </a:lnTo>
                  <a:lnTo>
                    <a:pt x="20688" y="18910"/>
                  </a:lnTo>
                  <a:lnTo>
                    <a:pt x="20853" y="19189"/>
                  </a:lnTo>
                  <a:lnTo>
                    <a:pt x="21348" y="19507"/>
                  </a:lnTo>
                  <a:lnTo>
                    <a:pt x="21640" y="19608"/>
                  </a:lnTo>
                  <a:lnTo>
                    <a:pt x="22923" y="19939"/>
                  </a:lnTo>
                  <a:lnTo>
                    <a:pt x="23139" y="20002"/>
                  </a:lnTo>
                  <a:lnTo>
                    <a:pt x="23418" y="20167"/>
                  </a:lnTo>
                  <a:lnTo>
                    <a:pt x="23507" y="20320"/>
                  </a:lnTo>
                  <a:lnTo>
                    <a:pt x="23507" y="20751"/>
                  </a:lnTo>
                  <a:lnTo>
                    <a:pt x="23393" y="20942"/>
                  </a:lnTo>
                  <a:lnTo>
                    <a:pt x="22974" y="21183"/>
                  </a:lnTo>
                  <a:lnTo>
                    <a:pt x="22733" y="21247"/>
                  </a:lnTo>
                  <a:lnTo>
                    <a:pt x="21983" y="21247"/>
                  </a:lnTo>
                  <a:lnTo>
                    <a:pt x="21666" y="21120"/>
                  </a:lnTo>
                  <a:lnTo>
                    <a:pt x="21374" y="20751"/>
                  </a:lnTo>
                  <a:lnTo>
                    <a:pt x="21297" y="20561"/>
                  </a:lnTo>
                  <a:lnTo>
                    <a:pt x="21285" y="20307"/>
                  </a:lnTo>
                  <a:lnTo>
                    <a:pt x="20561" y="20307"/>
                  </a:lnTo>
                  <a:lnTo>
                    <a:pt x="20586" y="20751"/>
                  </a:lnTo>
                  <a:lnTo>
                    <a:pt x="20739" y="21120"/>
                  </a:lnTo>
                  <a:lnTo>
                    <a:pt x="21285" y="21729"/>
                  </a:lnTo>
                  <a:lnTo>
                    <a:pt x="21755" y="21882"/>
                  </a:lnTo>
                  <a:lnTo>
                    <a:pt x="23037" y="21882"/>
                  </a:lnTo>
                  <a:lnTo>
                    <a:pt x="23495" y="21729"/>
                  </a:lnTo>
                  <a:lnTo>
                    <a:pt x="24091" y="21158"/>
                  </a:lnTo>
                  <a:lnTo>
                    <a:pt x="24244" y="20815"/>
                  </a:lnTo>
                  <a:lnTo>
                    <a:pt x="24244" y="20002"/>
                  </a:lnTo>
                  <a:close/>
                </a:path>
                <a:path w="114300" h="70484">
                  <a:moveTo>
                    <a:pt x="24853" y="52158"/>
                  </a:moveTo>
                  <a:lnTo>
                    <a:pt x="24498" y="52184"/>
                  </a:lnTo>
                  <a:lnTo>
                    <a:pt x="24358" y="50431"/>
                  </a:lnTo>
                  <a:lnTo>
                    <a:pt x="24257" y="48768"/>
                  </a:lnTo>
                  <a:lnTo>
                    <a:pt x="24193" y="48628"/>
                  </a:lnTo>
                  <a:lnTo>
                    <a:pt x="23609" y="48285"/>
                  </a:lnTo>
                  <a:lnTo>
                    <a:pt x="23609" y="50431"/>
                  </a:lnTo>
                  <a:lnTo>
                    <a:pt x="23609" y="51485"/>
                  </a:lnTo>
                  <a:lnTo>
                    <a:pt x="23393" y="51816"/>
                  </a:lnTo>
                  <a:lnTo>
                    <a:pt x="22733" y="52146"/>
                  </a:lnTo>
                  <a:lnTo>
                    <a:pt x="22479" y="52209"/>
                  </a:lnTo>
                  <a:lnTo>
                    <a:pt x="21996" y="52209"/>
                  </a:lnTo>
                  <a:lnTo>
                    <a:pt x="21869" y="52171"/>
                  </a:lnTo>
                  <a:lnTo>
                    <a:pt x="21653" y="52019"/>
                  </a:lnTo>
                  <a:lnTo>
                    <a:pt x="21526" y="51015"/>
                  </a:lnTo>
                  <a:lnTo>
                    <a:pt x="21894" y="50812"/>
                  </a:lnTo>
                  <a:lnTo>
                    <a:pt x="22098" y="50749"/>
                  </a:lnTo>
                  <a:lnTo>
                    <a:pt x="22961" y="50647"/>
                  </a:lnTo>
                  <a:lnTo>
                    <a:pt x="23393" y="50533"/>
                  </a:lnTo>
                  <a:lnTo>
                    <a:pt x="23609" y="50431"/>
                  </a:lnTo>
                  <a:lnTo>
                    <a:pt x="23609" y="48285"/>
                  </a:lnTo>
                  <a:lnTo>
                    <a:pt x="23114" y="48133"/>
                  </a:lnTo>
                  <a:lnTo>
                    <a:pt x="22136" y="48133"/>
                  </a:lnTo>
                  <a:lnTo>
                    <a:pt x="20866" y="49606"/>
                  </a:lnTo>
                  <a:lnTo>
                    <a:pt x="21564" y="49606"/>
                  </a:lnTo>
                  <a:lnTo>
                    <a:pt x="21640" y="49199"/>
                  </a:lnTo>
                  <a:lnTo>
                    <a:pt x="21907" y="48869"/>
                  </a:lnTo>
                  <a:lnTo>
                    <a:pt x="22174" y="48768"/>
                  </a:lnTo>
                  <a:lnTo>
                    <a:pt x="22910" y="48768"/>
                  </a:lnTo>
                  <a:lnTo>
                    <a:pt x="23164" y="48818"/>
                  </a:lnTo>
                  <a:lnTo>
                    <a:pt x="23533" y="49047"/>
                  </a:lnTo>
                  <a:lnTo>
                    <a:pt x="23520" y="49898"/>
                  </a:lnTo>
                  <a:lnTo>
                    <a:pt x="23393" y="49974"/>
                  </a:lnTo>
                  <a:lnTo>
                    <a:pt x="21615" y="50203"/>
                  </a:lnTo>
                  <a:lnTo>
                    <a:pt x="21272" y="50342"/>
                  </a:lnTo>
                  <a:lnTo>
                    <a:pt x="20751" y="50812"/>
                  </a:lnTo>
                  <a:lnTo>
                    <a:pt x="20853" y="52311"/>
                  </a:lnTo>
                  <a:lnTo>
                    <a:pt x="21259" y="52705"/>
                  </a:lnTo>
                  <a:lnTo>
                    <a:pt x="21628" y="52844"/>
                  </a:lnTo>
                  <a:lnTo>
                    <a:pt x="22377" y="52844"/>
                  </a:lnTo>
                  <a:lnTo>
                    <a:pt x="22694" y="52768"/>
                  </a:lnTo>
                  <a:lnTo>
                    <a:pt x="23266" y="52476"/>
                  </a:lnTo>
                  <a:lnTo>
                    <a:pt x="23482" y="52311"/>
                  </a:lnTo>
                  <a:lnTo>
                    <a:pt x="23647" y="52108"/>
                  </a:lnTo>
                  <a:lnTo>
                    <a:pt x="23749" y="52476"/>
                  </a:lnTo>
                  <a:lnTo>
                    <a:pt x="23888" y="52705"/>
                  </a:lnTo>
                  <a:lnTo>
                    <a:pt x="24079" y="52793"/>
                  </a:lnTo>
                  <a:lnTo>
                    <a:pt x="24434" y="52793"/>
                  </a:lnTo>
                  <a:lnTo>
                    <a:pt x="24815" y="52730"/>
                  </a:lnTo>
                  <a:lnTo>
                    <a:pt x="24853" y="52184"/>
                  </a:lnTo>
                  <a:close/>
                </a:path>
                <a:path w="114300" h="70484">
                  <a:moveTo>
                    <a:pt x="28448" y="66205"/>
                  </a:moveTo>
                  <a:lnTo>
                    <a:pt x="28435" y="65608"/>
                  </a:lnTo>
                  <a:lnTo>
                    <a:pt x="28346" y="65024"/>
                  </a:lnTo>
                  <a:lnTo>
                    <a:pt x="28232" y="64655"/>
                  </a:lnTo>
                  <a:lnTo>
                    <a:pt x="27978" y="64287"/>
                  </a:lnTo>
                  <a:lnTo>
                    <a:pt x="27698" y="64008"/>
                  </a:lnTo>
                  <a:lnTo>
                    <a:pt x="27673" y="65608"/>
                  </a:lnTo>
                  <a:lnTo>
                    <a:pt x="25196" y="65608"/>
                  </a:lnTo>
                  <a:lnTo>
                    <a:pt x="25209" y="65290"/>
                  </a:lnTo>
                  <a:lnTo>
                    <a:pt x="25336" y="64909"/>
                  </a:lnTo>
                  <a:lnTo>
                    <a:pt x="25806" y="64414"/>
                  </a:lnTo>
                  <a:lnTo>
                    <a:pt x="26085" y="64287"/>
                  </a:lnTo>
                  <a:lnTo>
                    <a:pt x="26911" y="64287"/>
                  </a:lnTo>
                  <a:lnTo>
                    <a:pt x="27254" y="64477"/>
                  </a:lnTo>
                  <a:lnTo>
                    <a:pt x="27508" y="64922"/>
                  </a:lnTo>
                  <a:lnTo>
                    <a:pt x="27622" y="65227"/>
                  </a:lnTo>
                  <a:lnTo>
                    <a:pt x="27673" y="65608"/>
                  </a:lnTo>
                  <a:lnTo>
                    <a:pt x="27673" y="64008"/>
                  </a:lnTo>
                  <a:lnTo>
                    <a:pt x="27101" y="63715"/>
                  </a:lnTo>
                  <a:lnTo>
                    <a:pt x="26797" y="63639"/>
                  </a:lnTo>
                  <a:lnTo>
                    <a:pt x="25844" y="63639"/>
                  </a:lnTo>
                  <a:lnTo>
                    <a:pt x="25349" y="63855"/>
                  </a:lnTo>
                  <a:lnTo>
                    <a:pt x="24574" y="64757"/>
                  </a:lnTo>
                  <a:lnTo>
                    <a:pt x="24472" y="65024"/>
                  </a:lnTo>
                  <a:lnTo>
                    <a:pt x="24561" y="67348"/>
                  </a:lnTo>
                  <a:lnTo>
                    <a:pt x="25336" y="68148"/>
                  </a:lnTo>
                  <a:lnTo>
                    <a:pt x="25806" y="68351"/>
                  </a:lnTo>
                  <a:lnTo>
                    <a:pt x="26581" y="68351"/>
                  </a:lnTo>
                  <a:lnTo>
                    <a:pt x="28384" y="66802"/>
                  </a:lnTo>
                  <a:lnTo>
                    <a:pt x="27647" y="66802"/>
                  </a:lnTo>
                  <a:lnTo>
                    <a:pt x="27571" y="67017"/>
                  </a:lnTo>
                  <a:lnTo>
                    <a:pt x="27495" y="67170"/>
                  </a:lnTo>
                  <a:lnTo>
                    <a:pt x="27127" y="67576"/>
                  </a:lnTo>
                  <a:lnTo>
                    <a:pt x="26822" y="67703"/>
                  </a:lnTo>
                  <a:lnTo>
                    <a:pt x="26009" y="67703"/>
                  </a:lnTo>
                  <a:lnTo>
                    <a:pt x="25717" y="67576"/>
                  </a:lnTo>
                  <a:lnTo>
                    <a:pt x="25298" y="67017"/>
                  </a:lnTo>
                  <a:lnTo>
                    <a:pt x="25184" y="66205"/>
                  </a:lnTo>
                  <a:lnTo>
                    <a:pt x="28448" y="66205"/>
                  </a:lnTo>
                  <a:close/>
                </a:path>
                <a:path w="114300" h="70484">
                  <a:moveTo>
                    <a:pt x="28917" y="34620"/>
                  </a:moveTo>
                  <a:lnTo>
                    <a:pt x="28155" y="33007"/>
                  </a:lnTo>
                  <a:lnTo>
                    <a:pt x="28155" y="34620"/>
                  </a:lnTo>
                  <a:lnTo>
                    <a:pt x="25666" y="34620"/>
                  </a:lnTo>
                  <a:lnTo>
                    <a:pt x="25692" y="34290"/>
                  </a:lnTo>
                  <a:lnTo>
                    <a:pt x="25806" y="33921"/>
                  </a:lnTo>
                  <a:lnTo>
                    <a:pt x="26276" y="33426"/>
                  </a:lnTo>
                  <a:lnTo>
                    <a:pt x="26568" y="33299"/>
                  </a:lnTo>
                  <a:lnTo>
                    <a:pt x="27393" y="33299"/>
                  </a:lnTo>
                  <a:lnTo>
                    <a:pt x="27736" y="33489"/>
                  </a:lnTo>
                  <a:lnTo>
                    <a:pt x="27990" y="33934"/>
                  </a:lnTo>
                  <a:lnTo>
                    <a:pt x="28105" y="34239"/>
                  </a:lnTo>
                  <a:lnTo>
                    <a:pt x="28155" y="34620"/>
                  </a:lnTo>
                  <a:lnTo>
                    <a:pt x="28155" y="33007"/>
                  </a:lnTo>
                  <a:lnTo>
                    <a:pt x="27584" y="32715"/>
                  </a:lnTo>
                  <a:lnTo>
                    <a:pt x="27279" y="32651"/>
                  </a:lnTo>
                  <a:lnTo>
                    <a:pt x="26327" y="32651"/>
                  </a:lnTo>
                  <a:lnTo>
                    <a:pt x="25819" y="32867"/>
                  </a:lnTo>
                  <a:lnTo>
                    <a:pt x="25044" y="33769"/>
                  </a:lnTo>
                  <a:lnTo>
                    <a:pt x="24955" y="34036"/>
                  </a:lnTo>
                  <a:lnTo>
                    <a:pt x="25044" y="36360"/>
                  </a:lnTo>
                  <a:lnTo>
                    <a:pt x="25819" y="37160"/>
                  </a:lnTo>
                  <a:lnTo>
                    <a:pt x="26289" y="37363"/>
                  </a:lnTo>
                  <a:lnTo>
                    <a:pt x="27063" y="37363"/>
                  </a:lnTo>
                  <a:lnTo>
                    <a:pt x="28854" y="35801"/>
                  </a:lnTo>
                  <a:lnTo>
                    <a:pt x="28117" y="35801"/>
                  </a:lnTo>
                  <a:lnTo>
                    <a:pt x="28054" y="36029"/>
                  </a:lnTo>
                  <a:lnTo>
                    <a:pt x="27978" y="36182"/>
                  </a:lnTo>
                  <a:lnTo>
                    <a:pt x="27609" y="36588"/>
                  </a:lnTo>
                  <a:lnTo>
                    <a:pt x="27292" y="36715"/>
                  </a:lnTo>
                  <a:lnTo>
                    <a:pt x="26479" y="36715"/>
                  </a:lnTo>
                  <a:lnTo>
                    <a:pt x="26200" y="36588"/>
                  </a:lnTo>
                  <a:lnTo>
                    <a:pt x="25768" y="36029"/>
                  </a:lnTo>
                  <a:lnTo>
                    <a:pt x="25654" y="35217"/>
                  </a:lnTo>
                  <a:lnTo>
                    <a:pt x="28917" y="35217"/>
                  </a:lnTo>
                  <a:lnTo>
                    <a:pt x="28917" y="34620"/>
                  </a:lnTo>
                  <a:close/>
                </a:path>
                <a:path w="114300" h="70484">
                  <a:moveTo>
                    <a:pt x="28917" y="19126"/>
                  </a:moveTo>
                  <a:lnTo>
                    <a:pt x="28155" y="17513"/>
                  </a:lnTo>
                  <a:lnTo>
                    <a:pt x="28155" y="19126"/>
                  </a:lnTo>
                  <a:lnTo>
                    <a:pt x="25666" y="19126"/>
                  </a:lnTo>
                  <a:lnTo>
                    <a:pt x="25692" y="18796"/>
                  </a:lnTo>
                  <a:lnTo>
                    <a:pt x="25806" y="18427"/>
                  </a:lnTo>
                  <a:lnTo>
                    <a:pt x="26276" y="17932"/>
                  </a:lnTo>
                  <a:lnTo>
                    <a:pt x="26568" y="17805"/>
                  </a:lnTo>
                  <a:lnTo>
                    <a:pt x="27393" y="17805"/>
                  </a:lnTo>
                  <a:lnTo>
                    <a:pt x="27736" y="17983"/>
                  </a:lnTo>
                  <a:lnTo>
                    <a:pt x="27990" y="18440"/>
                  </a:lnTo>
                  <a:lnTo>
                    <a:pt x="28105" y="18745"/>
                  </a:lnTo>
                  <a:lnTo>
                    <a:pt x="28155" y="19126"/>
                  </a:lnTo>
                  <a:lnTo>
                    <a:pt x="28155" y="17513"/>
                  </a:lnTo>
                  <a:lnTo>
                    <a:pt x="27584" y="17221"/>
                  </a:lnTo>
                  <a:lnTo>
                    <a:pt x="27279" y="17145"/>
                  </a:lnTo>
                  <a:lnTo>
                    <a:pt x="26327" y="17145"/>
                  </a:lnTo>
                  <a:lnTo>
                    <a:pt x="25819" y="17373"/>
                  </a:lnTo>
                  <a:lnTo>
                    <a:pt x="25044" y="18275"/>
                  </a:lnTo>
                  <a:lnTo>
                    <a:pt x="24955" y="18542"/>
                  </a:lnTo>
                  <a:lnTo>
                    <a:pt x="25044" y="20853"/>
                  </a:lnTo>
                  <a:lnTo>
                    <a:pt x="25819" y="21666"/>
                  </a:lnTo>
                  <a:lnTo>
                    <a:pt x="26289" y="21869"/>
                  </a:lnTo>
                  <a:lnTo>
                    <a:pt x="27063" y="21869"/>
                  </a:lnTo>
                  <a:lnTo>
                    <a:pt x="28854" y="20307"/>
                  </a:lnTo>
                  <a:lnTo>
                    <a:pt x="28117" y="20307"/>
                  </a:lnTo>
                  <a:lnTo>
                    <a:pt x="28054" y="20535"/>
                  </a:lnTo>
                  <a:lnTo>
                    <a:pt x="27978" y="20688"/>
                  </a:lnTo>
                  <a:lnTo>
                    <a:pt x="27609" y="21094"/>
                  </a:lnTo>
                  <a:lnTo>
                    <a:pt x="27292" y="21221"/>
                  </a:lnTo>
                  <a:lnTo>
                    <a:pt x="26479" y="21221"/>
                  </a:lnTo>
                  <a:lnTo>
                    <a:pt x="26200" y="21094"/>
                  </a:lnTo>
                  <a:lnTo>
                    <a:pt x="25768" y="20535"/>
                  </a:lnTo>
                  <a:lnTo>
                    <a:pt x="25654" y="19723"/>
                  </a:lnTo>
                  <a:lnTo>
                    <a:pt x="28917" y="19723"/>
                  </a:lnTo>
                  <a:lnTo>
                    <a:pt x="28917" y="19126"/>
                  </a:lnTo>
                  <a:close/>
                </a:path>
                <a:path w="114300" h="70484">
                  <a:moveTo>
                    <a:pt x="31572" y="49339"/>
                  </a:moveTo>
                  <a:lnTo>
                    <a:pt x="31521" y="49022"/>
                  </a:lnTo>
                  <a:lnTo>
                    <a:pt x="31191" y="48361"/>
                  </a:lnTo>
                  <a:lnTo>
                    <a:pt x="30772" y="48133"/>
                  </a:lnTo>
                  <a:lnTo>
                    <a:pt x="29895" y="48133"/>
                  </a:lnTo>
                  <a:lnTo>
                    <a:pt x="29641" y="48196"/>
                  </a:lnTo>
                  <a:lnTo>
                    <a:pt x="29197" y="48425"/>
                  </a:lnTo>
                  <a:lnTo>
                    <a:pt x="29006" y="48602"/>
                  </a:lnTo>
                  <a:lnTo>
                    <a:pt x="28829" y="48844"/>
                  </a:lnTo>
                  <a:lnTo>
                    <a:pt x="28740" y="48653"/>
                  </a:lnTo>
                  <a:lnTo>
                    <a:pt x="28625" y="48501"/>
                  </a:lnTo>
                  <a:lnTo>
                    <a:pt x="28282" y="48234"/>
                  </a:lnTo>
                  <a:lnTo>
                    <a:pt x="28003" y="48133"/>
                  </a:lnTo>
                  <a:lnTo>
                    <a:pt x="27330" y="48133"/>
                  </a:lnTo>
                  <a:lnTo>
                    <a:pt x="27051" y="48221"/>
                  </a:lnTo>
                  <a:lnTo>
                    <a:pt x="26657" y="48501"/>
                  </a:lnTo>
                  <a:lnTo>
                    <a:pt x="26492" y="48653"/>
                  </a:lnTo>
                  <a:lnTo>
                    <a:pt x="26327" y="48869"/>
                  </a:lnTo>
                  <a:lnTo>
                    <a:pt x="26327" y="48234"/>
                  </a:lnTo>
                  <a:lnTo>
                    <a:pt x="25577" y="48234"/>
                  </a:lnTo>
                  <a:lnTo>
                    <a:pt x="25577" y="52692"/>
                  </a:lnTo>
                  <a:lnTo>
                    <a:pt x="26327" y="52692"/>
                  </a:lnTo>
                  <a:lnTo>
                    <a:pt x="26327" y="49758"/>
                  </a:lnTo>
                  <a:lnTo>
                    <a:pt x="26441" y="49364"/>
                  </a:lnTo>
                  <a:lnTo>
                    <a:pt x="26911" y="48920"/>
                  </a:lnTo>
                  <a:lnTo>
                    <a:pt x="27165" y="48818"/>
                  </a:lnTo>
                  <a:lnTo>
                    <a:pt x="27762" y="48818"/>
                  </a:lnTo>
                  <a:lnTo>
                    <a:pt x="27978" y="48920"/>
                  </a:lnTo>
                  <a:lnTo>
                    <a:pt x="28155" y="49263"/>
                  </a:lnTo>
                  <a:lnTo>
                    <a:pt x="28194" y="49479"/>
                  </a:lnTo>
                  <a:lnTo>
                    <a:pt x="28194" y="52692"/>
                  </a:lnTo>
                  <a:lnTo>
                    <a:pt x="28956" y="52692"/>
                  </a:lnTo>
                  <a:lnTo>
                    <a:pt x="28956" y="49644"/>
                  </a:lnTo>
                  <a:lnTo>
                    <a:pt x="29057" y="49314"/>
                  </a:lnTo>
                  <a:lnTo>
                    <a:pt x="29476" y="48920"/>
                  </a:lnTo>
                  <a:lnTo>
                    <a:pt x="29743" y="48818"/>
                  </a:lnTo>
                  <a:lnTo>
                    <a:pt x="30251" y="48818"/>
                  </a:lnTo>
                  <a:lnTo>
                    <a:pt x="30429" y="48882"/>
                  </a:lnTo>
                  <a:lnTo>
                    <a:pt x="30721" y="49098"/>
                  </a:lnTo>
                  <a:lnTo>
                    <a:pt x="30797" y="49301"/>
                  </a:lnTo>
                  <a:lnTo>
                    <a:pt x="30797" y="52692"/>
                  </a:lnTo>
                  <a:lnTo>
                    <a:pt x="31572" y="52692"/>
                  </a:lnTo>
                  <a:lnTo>
                    <a:pt x="31572" y="49339"/>
                  </a:lnTo>
                  <a:close/>
                </a:path>
                <a:path w="114300" h="70484">
                  <a:moveTo>
                    <a:pt x="32029" y="32664"/>
                  </a:moveTo>
                  <a:lnTo>
                    <a:pt x="31800" y="32651"/>
                  </a:lnTo>
                  <a:lnTo>
                    <a:pt x="31496" y="32651"/>
                  </a:lnTo>
                  <a:lnTo>
                    <a:pt x="31229" y="32753"/>
                  </a:lnTo>
                  <a:lnTo>
                    <a:pt x="30772" y="33185"/>
                  </a:lnTo>
                  <a:lnTo>
                    <a:pt x="30632" y="33362"/>
                  </a:lnTo>
                  <a:lnTo>
                    <a:pt x="30568" y="33515"/>
                  </a:lnTo>
                  <a:lnTo>
                    <a:pt x="30568" y="32753"/>
                  </a:lnTo>
                  <a:lnTo>
                    <a:pt x="29857" y="32753"/>
                  </a:lnTo>
                  <a:lnTo>
                    <a:pt x="29857" y="37211"/>
                  </a:lnTo>
                  <a:lnTo>
                    <a:pt x="30607" y="37211"/>
                  </a:lnTo>
                  <a:lnTo>
                    <a:pt x="30607" y="34328"/>
                  </a:lnTo>
                  <a:lnTo>
                    <a:pt x="30708" y="34048"/>
                  </a:lnTo>
                  <a:lnTo>
                    <a:pt x="31115" y="33553"/>
                  </a:lnTo>
                  <a:lnTo>
                    <a:pt x="31407" y="33439"/>
                  </a:lnTo>
                  <a:lnTo>
                    <a:pt x="31788" y="33439"/>
                  </a:lnTo>
                  <a:lnTo>
                    <a:pt x="32029" y="33451"/>
                  </a:lnTo>
                  <a:lnTo>
                    <a:pt x="32029" y="32664"/>
                  </a:lnTo>
                  <a:close/>
                </a:path>
                <a:path w="114300" h="70484">
                  <a:moveTo>
                    <a:pt x="32029" y="17170"/>
                  </a:moveTo>
                  <a:lnTo>
                    <a:pt x="31800" y="17145"/>
                  </a:lnTo>
                  <a:lnTo>
                    <a:pt x="31496" y="17145"/>
                  </a:lnTo>
                  <a:lnTo>
                    <a:pt x="31229" y="17259"/>
                  </a:lnTo>
                  <a:lnTo>
                    <a:pt x="30772" y="17691"/>
                  </a:lnTo>
                  <a:lnTo>
                    <a:pt x="30632" y="17868"/>
                  </a:lnTo>
                  <a:lnTo>
                    <a:pt x="30568" y="18021"/>
                  </a:lnTo>
                  <a:lnTo>
                    <a:pt x="30568" y="17246"/>
                  </a:lnTo>
                  <a:lnTo>
                    <a:pt x="29857" y="17246"/>
                  </a:lnTo>
                  <a:lnTo>
                    <a:pt x="29857" y="21704"/>
                  </a:lnTo>
                  <a:lnTo>
                    <a:pt x="30607" y="21704"/>
                  </a:lnTo>
                  <a:lnTo>
                    <a:pt x="30607" y="18834"/>
                  </a:lnTo>
                  <a:lnTo>
                    <a:pt x="30708" y="18542"/>
                  </a:lnTo>
                  <a:lnTo>
                    <a:pt x="31115" y="18059"/>
                  </a:lnTo>
                  <a:lnTo>
                    <a:pt x="31407" y="17945"/>
                  </a:lnTo>
                  <a:lnTo>
                    <a:pt x="31788" y="17945"/>
                  </a:lnTo>
                  <a:lnTo>
                    <a:pt x="32029" y="17957"/>
                  </a:lnTo>
                  <a:lnTo>
                    <a:pt x="32029" y="17170"/>
                  </a:lnTo>
                  <a:close/>
                </a:path>
                <a:path w="114300" h="70484">
                  <a:moveTo>
                    <a:pt x="36169" y="15595"/>
                  </a:moveTo>
                  <a:lnTo>
                    <a:pt x="35331" y="15595"/>
                  </a:lnTo>
                  <a:lnTo>
                    <a:pt x="35331" y="21704"/>
                  </a:lnTo>
                  <a:lnTo>
                    <a:pt x="36169" y="21704"/>
                  </a:lnTo>
                  <a:lnTo>
                    <a:pt x="36169" y="15595"/>
                  </a:lnTo>
                  <a:close/>
                </a:path>
                <a:path w="114300" h="70484">
                  <a:moveTo>
                    <a:pt x="36499" y="50711"/>
                  </a:moveTo>
                  <a:lnTo>
                    <a:pt x="35725" y="48501"/>
                  </a:lnTo>
                  <a:lnTo>
                    <a:pt x="35725" y="50114"/>
                  </a:lnTo>
                  <a:lnTo>
                    <a:pt x="33248" y="50114"/>
                  </a:lnTo>
                  <a:lnTo>
                    <a:pt x="33261" y="49784"/>
                  </a:lnTo>
                  <a:lnTo>
                    <a:pt x="33388" y="49415"/>
                  </a:lnTo>
                  <a:lnTo>
                    <a:pt x="33858" y="48920"/>
                  </a:lnTo>
                  <a:lnTo>
                    <a:pt x="34150" y="48793"/>
                  </a:lnTo>
                  <a:lnTo>
                    <a:pt x="34975" y="48793"/>
                  </a:lnTo>
                  <a:lnTo>
                    <a:pt x="35306" y="48971"/>
                  </a:lnTo>
                  <a:lnTo>
                    <a:pt x="35560" y="49428"/>
                  </a:lnTo>
                  <a:lnTo>
                    <a:pt x="35674" y="49733"/>
                  </a:lnTo>
                  <a:lnTo>
                    <a:pt x="35725" y="50114"/>
                  </a:lnTo>
                  <a:lnTo>
                    <a:pt x="35725" y="48501"/>
                  </a:lnTo>
                  <a:lnTo>
                    <a:pt x="35153" y="48209"/>
                  </a:lnTo>
                  <a:lnTo>
                    <a:pt x="34848" y="48133"/>
                  </a:lnTo>
                  <a:lnTo>
                    <a:pt x="33909" y="48133"/>
                  </a:lnTo>
                  <a:lnTo>
                    <a:pt x="33401" y="48361"/>
                  </a:lnTo>
                  <a:lnTo>
                    <a:pt x="32626" y="49263"/>
                  </a:lnTo>
                  <a:lnTo>
                    <a:pt x="32537" y="49530"/>
                  </a:lnTo>
                  <a:lnTo>
                    <a:pt x="32626" y="51854"/>
                  </a:lnTo>
                  <a:lnTo>
                    <a:pt x="33401" y="52654"/>
                  </a:lnTo>
                  <a:lnTo>
                    <a:pt x="33870" y="52857"/>
                  </a:lnTo>
                  <a:lnTo>
                    <a:pt x="34645" y="52857"/>
                  </a:lnTo>
                  <a:lnTo>
                    <a:pt x="36436" y="51295"/>
                  </a:lnTo>
                  <a:lnTo>
                    <a:pt x="35699" y="51295"/>
                  </a:lnTo>
                  <a:lnTo>
                    <a:pt x="35623" y="51523"/>
                  </a:lnTo>
                  <a:lnTo>
                    <a:pt x="35547" y="51676"/>
                  </a:lnTo>
                  <a:lnTo>
                    <a:pt x="35179" y="52082"/>
                  </a:lnTo>
                  <a:lnTo>
                    <a:pt x="34874" y="52209"/>
                  </a:lnTo>
                  <a:lnTo>
                    <a:pt x="34061" y="52209"/>
                  </a:lnTo>
                  <a:lnTo>
                    <a:pt x="33782" y="52082"/>
                  </a:lnTo>
                  <a:lnTo>
                    <a:pt x="33350" y="51523"/>
                  </a:lnTo>
                  <a:lnTo>
                    <a:pt x="33235" y="50711"/>
                  </a:lnTo>
                  <a:lnTo>
                    <a:pt x="36499" y="50711"/>
                  </a:lnTo>
                  <a:close/>
                </a:path>
                <a:path w="114300" h="70484">
                  <a:moveTo>
                    <a:pt x="36728" y="62077"/>
                  </a:moveTo>
                  <a:lnTo>
                    <a:pt x="35801" y="62077"/>
                  </a:lnTo>
                  <a:lnTo>
                    <a:pt x="34074" y="67284"/>
                  </a:lnTo>
                  <a:lnTo>
                    <a:pt x="32308" y="62077"/>
                  </a:lnTo>
                  <a:lnTo>
                    <a:pt x="31394" y="62077"/>
                  </a:lnTo>
                  <a:lnTo>
                    <a:pt x="33629" y="68199"/>
                  </a:lnTo>
                  <a:lnTo>
                    <a:pt x="34505" y="68199"/>
                  </a:lnTo>
                  <a:lnTo>
                    <a:pt x="36728" y="62077"/>
                  </a:lnTo>
                  <a:close/>
                </a:path>
                <a:path w="114300" h="70484">
                  <a:moveTo>
                    <a:pt x="36868" y="37846"/>
                  </a:moveTo>
                  <a:lnTo>
                    <a:pt x="32131" y="37846"/>
                  </a:lnTo>
                  <a:lnTo>
                    <a:pt x="32131" y="38277"/>
                  </a:lnTo>
                  <a:lnTo>
                    <a:pt x="36868" y="38277"/>
                  </a:lnTo>
                  <a:lnTo>
                    <a:pt x="36868" y="37846"/>
                  </a:lnTo>
                  <a:close/>
                </a:path>
                <a:path w="114300" h="70484">
                  <a:moveTo>
                    <a:pt x="39039" y="32753"/>
                  </a:moveTo>
                  <a:lnTo>
                    <a:pt x="38328" y="32753"/>
                  </a:lnTo>
                  <a:lnTo>
                    <a:pt x="38328" y="31508"/>
                  </a:lnTo>
                  <a:lnTo>
                    <a:pt x="37566" y="31508"/>
                  </a:lnTo>
                  <a:lnTo>
                    <a:pt x="37566" y="32753"/>
                  </a:lnTo>
                  <a:lnTo>
                    <a:pt x="36969" y="32753"/>
                  </a:lnTo>
                  <a:lnTo>
                    <a:pt x="36969" y="33362"/>
                  </a:lnTo>
                  <a:lnTo>
                    <a:pt x="37566" y="33362"/>
                  </a:lnTo>
                  <a:lnTo>
                    <a:pt x="37566" y="36601"/>
                  </a:lnTo>
                  <a:lnTo>
                    <a:pt x="37630" y="36830"/>
                  </a:lnTo>
                  <a:lnTo>
                    <a:pt x="37884" y="37185"/>
                  </a:lnTo>
                  <a:lnTo>
                    <a:pt x="38125" y="37274"/>
                  </a:lnTo>
                  <a:lnTo>
                    <a:pt x="38582" y="37274"/>
                  </a:lnTo>
                  <a:lnTo>
                    <a:pt x="38950" y="37236"/>
                  </a:lnTo>
                  <a:lnTo>
                    <a:pt x="39039" y="36614"/>
                  </a:lnTo>
                  <a:lnTo>
                    <a:pt x="38646" y="36626"/>
                  </a:lnTo>
                  <a:lnTo>
                    <a:pt x="38379" y="36525"/>
                  </a:lnTo>
                  <a:lnTo>
                    <a:pt x="38328" y="33362"/>
                  </a:lnTo>
                  <a:lnTo>
                    <a:pt x="39039" y="33362"/>
                  </a:lnTo>
                  <a:lnTo>
                    <a:pt x="39039" y="32753"/>
                  </a:lnTo>
                  <a:close/>
                </a:path>
                <a:path w="114300" h="70484">
                  <a:moveTo>
                    <a:pt x="40830" y="50990"/>
                  </a:moveTo>
                  <a:lnTo>
                    <a:pt x="40678" y="50698"/>
                  </a:lnTo>
                  <a:lnTo>
                    <a:pt x="40195" y="50380"/>
                  </a:lnTo>
                  <a:lnTo>
                    <a:pt x="39839" y="50253"/>
                  </a:lnTo>
                  <a:lnTo>
                    <a:pt x="38595" y="49949"/>
                  </a:lnTo>
                  <a:lnTo>
                    <a:pt x="38430" y="49885"/>
                  </a:lnTo>
                  <a:lnTo>
                    <a:pt x="38125" y="49707"/>
                  </a:lnTo>
                  <a:lnTo>
                    <a:pt x="38023" y="49542"/>
                  </a:lnTo>
                  <a:lnTo>
                    <a:pt x="38023" y="49174"/>
                  </a:lnTo>
                  <a:lnTo>
                    <a:pt x="38100" y="49034"/>
                  </a:lnTo>
                  <a:lnTo>
                    <a:pt x="38392" y="48818"/>
                  </a:lnTo>
                  <a:lnTo>
                    <a:pt x="38608" y="48768"/>
                  </a:lnTo>
                  <a:lnTo>
                    <a:pt x="39319" y="48768"/>
                  </a:lnTo>
                  <a:lnTo>
                    <a:pt x="39966" y="49517"/>
                  </a:lnTo>
                  <a:lnTo>
                    <a:pt x="40665" y="49517"/>
                  </a:lnTo>
                  <a:lnTo>
                    <a:pt x="40678" y="49237"/>
                  </a:lnTo>
                  <a:lnTo>
                    <a:pt x="40589" y="48971"/>
                  </a:lnTo>
                  <a:lnTo>
                    <a:pt x="40106" y="48323"/>
                  </a:lnTo>
                  <a:lnTo>
                    <a:pt x="39624" y="48120"/>
                  </a:lnTo>
                  <a:lnTo>
                    <a:pt x="38442" y="48120"/>
                  </a:lnTo>
                  <a:lnTo>
                    <a:pt x="38023" y="48260"/>
                  </a:lnTo>
                  <a:lnTo>
                    <a:pt x="37414" y="48768"/>
                  </a:lnTo>
                  <a:lnTo>
                    <a:pt x="37274" y="49110"/>
                  </a:lnTo>
                  <a:lnTo>
                    <a:pt x="37274" y="49898"/>
                  </a:lnTo>
                  <a:lnTo>
                    <a:pt x="37426" y="50177"/>
                  </a:lnTo>
                  <a:lnTo>
                    <a:pt x="37934" y="50495"/>
                  </a:lnTo>
                  <a:lnTo>
                    <a:pt x="38214" y="50596"/>
                  </a:lnTo>
                  <a:lnTo>
                    <a:pt x="39509" y="50927"/>
                  </a:lnTo>
                  <a:lnTo>
                    <a:pt x="39725" y="50990"/>
                  </a:lnTo>
                  <a:lnTo>
                    <a:pt x="40005" y="51155"/>
                  </a:lnTo>
                  <a:lnTo>
                    <a:pt x="40081" y="51308"/>
                  </a:lnTo>
                  <a:lnTo>
                    <a:pt x="40081" y="51752"/>
                  </a:lnTo>
                  <a:lnTo>
                    <a:pt x="39979" y="51930"/>
                  </a:lnTo>
                  <a:lnTo>
                    <a:pt x="39560" y="52171"/>
                  </a:lnTo>
                  <a:lnTo>
                    <a:pt x="39306" y="52235"/>
                  </a:lnTo>
                  <a:lnTo>
                    <a:pt x="38569" y="52235"/>
                  </a:lnTo>
                  <a:lnTo>
                    <a:pt x="38239" y="52120"/>
                  </a:lnTo>
                  <a:lnTo>
                    <a:pt x="37947" y="51739"/>
                  </a:lnTo>
                  <a:lnTo>
                    <a:pt x="37884" y="51549"/>
                  </a:lnTo>
                  <a:lnTo>
                    <a:pt x="37858" y="51295"/>
                  </a:lnTo>
                  <a:lnTo>
                    <a:pt x="37147" y="51295"/>
                  </a:lnTo>
                  <a:lnTo>
                    <a:pt x="37160" y="51739"/>
                  </a:lnTo>
                  <a:lnTo>
                    <a:pt x="37312" y="52120"/>
                  </a:lnTo>
                  <a:lnTo>
                    <a:pt x="37858" y="52717"/>
                  </a:lnTo>
                  <a:lnTo>
                    <a:pt x="38328" y="52870"/>
                  </a:lnTo>
                  <a:lnTo>
                    <a:pt x="39611" y="52870"/>
                  </a:lnTo>
                  <a:lnTo>
                    <a:pt x="40068" y="52730"/>
                  </a:lnTo>
                  <a:lnTo>
                    <a:pt x="40665" y="52146"/>
                  </a:lnTo>
                  <a:lnTo>
                    <a:pt x="40830" y="51803"/>
                  </a:lnTo>
                  <a:lnTo>
                    <a:pt x="40830" y="50990"/>
                  </a:lnTo>
                  <a:close/>
                </a:path>
                <a:path w="114300" h="70484">
                  <a:moveTo>
                    <a:pt x="42367" y="15595"/>
                  </a:moveTo>
                  <a:lnTo>
                    <a:pt x="41579" y="15595"/>
                  </a:lnTo>
                  <a:lnTo>
                    <a:pt x="41579" y="20548"/>
                  </a:lnTo>
                  <a:lnTo>
                    <a:pt x="38493" y="15595"/>
                  </a:lnTo>
                  <a:lnTo>
                    <a:pt x="37515" y="15595"/>
                  </a:lnTo>
                  <a:lnTo>
                    <a:pt x="37515" y="21704"/>
                  </a:lnTo>
                  <a:lnTo>
                    <a:pt x="38303" y="21704"/>
                  </a:lnTo>
                  <a:lnTo>
                    <a:pt x="38303" y="16764"/>
                  </a:lnTo>
                  <a:lnTo>
                    <a:pt x="41440" y="21704"/>
                  </a:lnTo>
                  <a:lnTo>
                    <a:pt x="42367" y="21704"/>
                  </a:lnTo>
                  <a:lnTo>
                    <a:pt x="42367" y="15595"/>
                  </a:lnTo>
                  <a:close/>
                </a:path>
                <a:path w="114300" h="70484">
                  <a:moveTo>
                    <a:pt x="42443" y="68199"/>
                  </a:moveTo>
                  <a:lnTo>
                    <a:pt x="41783" y="66370"/>
                  </a:lnTo>
                  <a:lnTo>
                    <a:pt x="41541" y="65697"/>
                  </a:lnTo>
                  <a:lnTo>
                    <a:pt x="40652" y="63246"/>
                  </a:lnTo>
                  <a:lnTo>
                    <a:pt x="40652" y="65697"/>
                  </a:lnTo>
                  <a:lnTo>
                    <a:pt x="38735" y="65697"/>
                  </a:lnTo>
                  <a:lnTo>
                    <a:pt x="39725" y="62992"/>
                  </a:lnTo>
                  <a:lnTo>
                    <a:pt x="40652" y="65697"/>
                  </a:lnTo>
                  <a:lnTo>
                    <a:pt x="40652" y="63246"/>
                  </a:lnTo>
                  <a:lnTo>
                    <a:pt x="40563" y="62992"/>
                  </a:lnTo>
                  <a:lnTo>
                    <a:pt x="40233" y="62077"/>
                  </a:lnTo>
                  <a:lnTo>
                    <a:pt x="39293" y="62077"/>
                  </a:lnTo>
                  <a:lnTo>
                    <a:pt x="36995" y="68199"/>
                  </a:lnTo>
                  <a:lnTo>
                    <a:pt x="37833" y="68199"/>
                  </a:lnTo>
                  <a:lnTo>
                    <a:pt x="38506" y="66370"/>
                  </a:lnTo>
                  <a:lnTo>
                    <a:pt x="40919" y="66370"/>
                  </a:lnTo>
                  <a:lnTo>
                    <a:pt x="41541" y="68199"/>
                  </a:lnTo>
                  <a:lnTo>
                    <a:pt x="42443" y="68199"/>
                  </a:lnTo>
                  <a:close/>
                </a:path>
                <a:path w="114300" h="70484">
                  <a:moveTo>
                    <a:pt x="43611" y="35217"/>
                  </a:moveTo>
                  <a:lnTo>
                    <a:pt x="43599" y="34620"/>
                  </a:lnTo>
                  <a:lnTo>
                    <a:pt x="43510" y="34036"/>
                  </a:lnTo>
                  <a:lnTo>
                    <a:pt x="43395" y="33667"/>
                  </a:lnTo>
                  <a:lnTo>
                    <a:pt x="43141" y="33299"/>
                  </a:lnTo>
                  <a:lnTo>
                    <a:pt x="42862" y="33020"/>
                  </a:lnTo>
                  <a:lnTo>
                    <a:pt x="42837" y="34620"/>
                  </a:lnTo>
                  <a:lnTo>
                    <a:pt x="40360" y="34620"/>
                  </a:lnTo>
                  <a:lnTo>
                    <a:pt x="40373" y="34290"/>
                  </a:lnTo>
                  <a:lnTo>
                    <a:pt x="40500" y="33921"/>
                  </a:lnTo>
                  <a:lnTo>
                    <a:pt x="40970" y="33426"/>
                  </a:lnTo>
                  <a:lnTo>
                    <a:pt x="41262" y="33299"/>
                  </a:lnTo>
                  <a:lnTo>
                    <a:pt x="42075" y="33299"/>
                  </a:lnTo>
                  <a:lnTo>
                    <a:pt x="42418" y="33489"/>
                  </a:lnTo>
                  <a:lnTo>
                    <a:pt x="42672" y="33934"/>
                  </a:lnTo>
                  <a:lnTo>
                    <a:pt x="42786" y="34239"/>
                  </a:lnTo>
                  <a:lnTo>
                    <a:pt x="42837" y="34620"/>
                  </a:lnTo>
                  <a:lnTo>
                    <a:pt x="42837" y="33007"/>
                  </a:lnTo>
                  <a:lnTo>
                    <a:pt x="42265" y="32715"/>
                  </a:lnTo>
                  <a:lnTo>
                    <a:pt x="41960" y="32651"/>
                  </a:lnTo>
                  <a:lnTo>
                    <a:pt x="41021" y="32651"/>
                  </a:lnTo>
                  <a:lnTo>
                    <a:pt x="40513" y="32867"/>
                  </a:lnTo>
                  <a:lnTo>
                    <a:pt x="39738" y="33769"/>
                  </a:lnTo>
                  <a:lnTo>
                    <a:pt x="39636" y="34036"/>
                  </a:lnTo>
                  <a:lnTo>
                    <a:pt x="39725" y="36360"/>
                  </a:lnTo>
                  <a:lnTo>
                    <a:pt x="40500" y="37160"/>
                  </a:lnTo>
                  <a:lnTo>
                    <a:pt x="40970" y="37363"/>
                  </a:lnTo>
                  <a:lnTo>
                    <a:pt x="41757" y="37363"/>
                  </a:lnTo>
                  <a:lnTo>
                    <a:pt x="43548" y="35801"/>
                  </a:lnTo>
                  <a:lnTo>
                    <a:pt x="42811" y="35801"/>
                  </a:lnTo>
                  <a:lnTo>
                    <a:pt x="42735" y="36029"/>
                  </a:lnTo>
                  <a:lnTo>
                    <a:pt x="42659" y="36182"/>
                  </a:lnTo>
                  <a:lnTo>
                    <a:pt x="42291" y="36588"/>
                  </a:lnTo>
                  <a:lnTo>
                    <a:pt x="41986" y="36715"/>
                  </a:lnTo>
                  <a:lnTo>
                    <a:pt x="41173" y="36715"/>
                  </a:lnTo>
                  <a:lnTo>
                    <a:pt x="40881" y="36588"/>
                  </a:lnTo>
                  <a:lnTo>
                    <a:pt x="40462" y="36029"/>
                  </a:lnTo>
                  <a:lnTo>
                    <a:pt x="40347" y="35217"/>
                  </a:lnTo>
                  <a:lnTo>
                    <a:pt x="43611" y="35217"/>
                  </a:lnTo>
                  <a:close/>
                </a:path>
                <a:path w="114300" h="70484">
                  <a:moveTo>
                    <a:pt x="45542" y="49657"/>
                  </a:moveTo>
                  <a:lnTo>
                    <a:pt x="45377" y="49098"/>
                  </a:lnTo>
                  <a:lnTo>
                    <a:pt x="45085" y="48793"/>
                  </a:lnTo>
                  <a:lnTo>
                    <a:pt x="44678" y="48348"/>
                  </a:lnTo>
                  <a:lnTo>
                    <a:pt x="44678" y="49657"/>
                  </a:lnTo>
                  <a:lnTo>
                    <a:pt x="44665" y="51460"/>
                  </a:lnTo>
                  <a:lnTo>
                    <a:pt x="44196" y="52044"/>
                  </a:lnTo>
                  <a:lnTo>
                    <a:pt x="43916" y="52197"/>
                  </a:lnTo>
                  <a:lnTo>
                    <a:pt x="43053" y="52197"/>
                  </a:lnTo>
                  <a:lnTo>
                    <a:pt x="42697" y="51955"/>
                  </a:lnTo>
                  <a:lnTo>
                    <a:pt x="42481" y="51460"/>
                  </a:lnTo>
                  <a:lnTo>
                    <a:pt x="42468" y="49657"/>
                  </a:lnTo>
                  <a:lnTo>
                    <a:pt x="42672" y="49098"/>
                  </a:lnTo>
                  <a:lnTo>
                    <a:pt x="44678" y="49657"/>
                  </a:lnTo>
                  <a:lnTo>
                    <a:pt x="44678" y="48348"/>
                  </a:lnTo>
                  <a:lnTo>
                    <a:pt x="44234" y="48133"/>
                  </a:lnTo>
                  <a:lnTo>
                    <a:pt x="43395" y="48133"/>
                  </a:lnTo>
                  <a:lnTo>
                    <a:pt x="43091" y="48221"/>
                  </a:lnTo>
                  <a:lnTo>
                    <a:pt x="42659" y="48488"/>
                  </a:lnTo>
                  <a:lnTo>
                    <a:pt x="42494" y="48653"/>
                  </a:lnTo>
                  <a:lnTo>
                    <a:pt x="42354" y="48856"/>
                  </a:lnTo>
                  <a:lnTo>
                    <a:pt x="42354" y="48260"/>
                  </a:lnTo>
                  <a:lnTo>
                    <a:pt x="41617" y="48260"/>
                  </a:lnTo>
                  <a:lnTo>
                    <a:pt x="41617" y="54470"/>
                  </a:lnTo>
                  <a:lnTo>
                    <a:pt x="42367" y="54470"/>
                  </a:lnTo>
                  <a:lnTo>
                    <a:pt x="42367" y="52197"/>
                  </a:lnTo>
                  <a:lnTo>
                    <a:pt x="42532" y="52400"/>
                  </a:lnTo>
                  <a:lnTo>
                    <a:pt x="42684" y="52539"/>
                  </a:lnTo>
                  <a:lnTo>
                    <a:pt x="43040" y="52768"/>
                  </a:lnTo>
                  <a:lnTo>
                    <a:pt x="43332" y="52844"/>
                  </a:lnTo>
                  <a:lnTo>
                    <a:pt x="44094" y="52844"/>
                  </a:lnTo>
                  <a:lnTo>
                    <a:pt x="44462" y="52717"/>
                  </a:lnTo>
                  <a:lnTo>
                    <a:pt x="45288" y="52044"/>
                  </a:lnTo>
                  <a:lnTo>
                    <a:pt x="45504" y="51460"/>
                  </a:lnTo>
                  <a:lnTo>
                    <a:pt x="45542" y="49657"/>
                  </a:lnTo>
                  <a:close/>
                </a:path>
                <a:path w="114300" h="70484">
                  <a:moveTo>
                    <a:pt x="48107" y="37211"/>
                  </a:moveTo>
                  <a:lnTo>
                    <a:pt x="46545" y="34925"/>
                  </a:lnTo>
                  <a:lnTo>
                    <a:pt x="48044" y="32766"/>
                  </a:lnTo>
                  <a:lnTo>
                    <a:pt x="47129" y="32753"/>
                  </a:lnTo>
                  <a:lnTo>
                    <a:pt x="46101" y="34315"/>
                  </a:lnTo>
                  <a:lnTo>
                    <a:pt x="45072" y="32753"/>
                  </a:lnTo>
                  <a:lnTo>
                    <a:pt x="44107" y="32753"/>
                  </a:lnTo>
                  <a:lnTo>
                    <a:pt x="45593" y="34925"/>
                  </a:lnTo>
                  <a:lnTo>
                    <a:pt x="44030" y="37211"/>
                  </a:lnTo>
                  <a:lnTo>
                    <a:pt x="44970" y="37211"/>
                  </a:lnTo>
                  <a:lnTo>
                    <a:pt x="46050" y="35534"/>
                  </a:lnTo>
                  <a:lnTo>
                    <a:pt x="47155" y="37211"/>
                  </a:lnTo>
                  <a:lnTo>
                    <a:pt x="48107" y="37211"/>
                  </a:lnTo>
                  <a:close/>
                </a:path>
                <a:path w="114300" h="70484">
                  <a:moveTo>
                    <a:pt x="48120" y="15595"/>
                  </a:moveTo>
                  <a:lnTo>
                    <a:pt x="43154" y="15595"/>
                  </a:lnTo>
                  <a:lnTo>
                    <a:pt x="43154" y="16319"/>
                  </a:lnTo>
                  <a:lnTo>
                    <a:pt x="45224" y="16319"/>
                  </a:lnTo>
                  <a:lnTo>
                    <a:pt x="45224" y="21704"/>
                  </a:lnTo>
                  <a:lnTo>
                    <a:pt x="46062" y="21704"/>
                  </a:lnTo>
                  <a:lnTo>
                    <a:pt x="46062" y="16319"/>
                  </a:lnTo>
                  <a:lnTo>
                    <a:pt x="48120" y="16319"/>
                  </a:lnTo>
                  <a:lnTo>
                    <a:pt x="48120" y="15595"/>
                  </a:lnTo>
                  <a:close/>
                </a:path>
                <a:path w="114300" h="70484">
                  <a:moveTo>
                    <a:pt x="48374" y="68059"/>
                  </a:moveTo>
                  <a:lnTo>
                    <a:pt x="48247" y="68008"/>
                  </a:lnTo>
                  <a:lnTo>
                    <a:pt x="48056" y="67398"/>
                  </a:lnTo>
                  <a:lnTo>
                    <a:pt x="47942" y="65735"/>
                  </a:lnTo>
                  <a:lnTo>
                    <a:pt x="47828" y="65570"/>
                  </a:lnTo>
                  <a:lnTo>
                    <a:pt x="47701" y="65417"/>
                  </a:lnTo>
                  <a:lnTo>
                    <a:pt x="47523" y="65290"/>
                  </a:lnTo>
                  <a:lnTo>
                    <a:pt x="47282" y="65189"/>
                  </a:lnTo>
                  <a:lnTo>
                    <a:pt x="47548" y="65049"/>
                  </a:lnTo>
                  <a:lnTo>
                    <a:pt x="47752" y="64884"/>
                  </a:lnTo>
                  <a:lnTo>
                    <a:pt x="48006" y="64490"/>
                  </a:lnTo>
                  <a:lnTo>
                    <a:pt x="48031" y="62839"/>
                  </a:lnTo>
                  <a:lnTo>
                    <a:pt x="47853" y="62547"/>
                  </a:lnTo>
                  <a:lnTo>
                    <a:pt x="47307" y="62306"/>
                  </a:lnTo>
                  <a:lnTo>
                    <a:pt x="47307" y="63373"/>
                  </a:lnTo>
                  <a:lnTo>
                    <a:pt x="47193" y="64490"/>
                  </a:lnTo>
                  <a:lnTo>
                    <a:pt x="46736" y="64808"/>
                  </a:lnTo>
                  <a:lnTo>
                    <a:pt x="46431" y="64884"/>
                  </a:lnTo>
                  <a:lnTo>
                    <a:pt x="44132" y="64884"/>
                  </a:lnTo>
                  <a:lnTo>
                    <a:pt x="44132" y="62788"/>
                  </a:lnTo>
                  <a:lnTo>
                    <a:pt x="46431" y="62788"/>
                  </a:lnTo>
                  <a:lnTo>
                    <a:pt x="46659" y="62839"/>
                  </a:lnTo>
                  <a:lnTo>
                    <a:pt x="47142" y="63080"/>
                  </a:lnTo>
                  <a:lnTo>
                    <a:pt x="47307" y="63373"/>
                  </a:lnTo>
                  <a:lnTo>
                    <a:pt x="47307" y="62306"/>
                  </a:lnTo>
                  <a:lnTo>
                    <a:pt x="46977" y="62153"/>
                  </a:lnTo>
                  <a:lnTo>
                    <a:pt x="46596" y="62077"/>
                  </a:lnTo>
                  <a:lnTo>
                    <a:pt x="43294" y="62077"/>
                  </a:lnTo>
                  <a:lnTo>
                    <a:pt x="43294" y="68199"/>
                  </a:lnTo>
                  <a:lnTo>
                    <a:pt x="44132" y="68199"/>
                  </a:lnTo>
                  <a:lnTo>
                    <a:pt x="44132" y="65570"/>
                  </a:lnTo>
                  <a:lnTo>
                    <a:pt x="46355" y="65570"/>
                  </a:lnTo>
                  <a:lnTo>
                    <a:pt x="46596" y="65608"/>
                  </a:lnTo>
                  <a:lnTo>
                    <a:pt x="47040" y="65824"/>
                  </a:lnTo>
                  <a:lnTo>
                    <a:pt x="47129" y="65989"/>
                  </a:lnTo>
                  <a:lnTo>
                    <a:pt x="47256" y="67398"/>
                  </a:lnTo>
                  <a:lnTo>
                    <a:pt x="47358" y="68199"/>
                  </a:lnTo>
                  <a:lnTo>
                    <a:pt x="48374" y="68199"/>
                  </a:lnTo>
                  <a:lnTo>
                    <a:pt x="48374" y="68059"/>
                  </a:lnTo>
                  <a:close/>
                </a:path>
                <a:path w="114300" h="70484">
                  <a:moveTo>
                    <a:pt x="50406" y="32753"/>
                  </a:moveTo>
                  <a:lnTo>
                    <a:pt x="49695" y="32753"/>
                  </a:lnTo>
                  <a:lnTo>
                    <a:pt x="49695" y="31508"/>
                  </a:lnTo>
                  <a:lnTo>
                    <a:pt x="48945" y="31508"/>
                  </a:lnTo>
                  <a:lnTo>
                    <a:pt x="48945" y="32753"/>
                  </a:lnTo>
                  <a:lnTo>
                    <a:pt x="48336" y="32753"/>
                  </a:lnTo>
                  <a:lnTo>
                    <a:pt x="48336" y="33362"/>
                  </a:lnTo>
                  <a:lnTo>
                    <a:pt x="48945" y="33362"/>
                  </a:lnTo>
                  <a:lnTo>
                    <a:pt x="48945" y="36601"/>
                  </a:lnTo>
                  <a:lnTo>
                    <a:pt x="49009" y="36830"/>
                  </a:lnTo>
                  <a:lnTo>
                    <a:pt x="49250" y="37185"/>
                  </a:lnTo>
                  <a:lnTo>
                    <a:pt x="49491" y="37274"/>
                  </a:lnTo>
                  <a:lnTo>
                    <a:pt x="49949" y="37274"/>
                  </a:lnTo>
                  <a:lnTo>
                    <a:pt x="50317" y="37236"/>
                  </a:lnTo>
                  <a:lnTo>
                    <a:pt x="50406" y="36614"/>
                  </a:lnTo>
                  <a:lnTo>
                    <a:pt x="50012" y="36626"/>
                  </a:lnTo>
                  <a:lnTo>
                    <a:pt x="49745" y="36525"/>
                  </a:lnTo>
                  <a:lnTo>
                    <a:pt x="49695" y="33362"/>
                  </a:lnTo>
                  <a:lnTo>
                    <a:pt x="50406" y="33362"/>
                  </a:lnTo>
                  <a:lnTo>
                    <a:pt x="50406" y="32753"/>
                  </a:lnTo>
                  <a:close/>
                </a:path>
                <a:path w="114300" h="70484">
                  <a:moveTo>
                    <a:pt x="50431" y="52158"/>
                  </a:moveTo>
                  <a:lnTo>
                    <a:pt x="50076" y="52184"/>
                  </a:lnTo>
                  <a:lnTo>
                    <a:pt x="49936" y="50431"/>
                  </a:lnTo>
                  <a:lnTo>
                    <a:pt x="49847" y="48768"/>
                  </a:lnTo>
                  <a:lnTo>
                    <a:pt x="49771" y="48628"/>
                  </a:lnTo>
                  <a:lnTo>
                    <a:pt x="49187" y="48285"/>
                  </a:lnTo>
                  <a:lnTo>
                    <a:pt x="49187" y="50431"/>
                  </a:lnTo>
                  <a:lnTo>
                    <a:pt x="49187" y="51485"/>
                  </a:lnTo>
                  <a:lnTo>
                    <a:pt x="48983" y="51816"/>
                  </a:lnTo>
                  <a:lnTo>
                    <a:pt x="48310" y="52146"/>
                  </a:lnTo>
                  <a:lnTo>
                    <a:pt x="48056" y="52209"/>
                  </a:lnTo>
                  <a:lnTo>
                    <a:pt x="47586" y="52209"/>
                  </a:lnTo>
                  <a:lnTo>
                    <a:pt x="47459" y="52171"/>
                  </a:lnTo>
                  <a:lnTo>
                    <a:pt x="47231" y="52019"/>
                  </a:lnTo>
                  <a:lnTo>
                    <a:pt x="47117" y="51015"/>
                  </a:lnTo>
                  <a:lnTo>
                    <a:pt x="47485" y="50812"/>
                  </a:lnTo>
                  <a:lnTo>
                    <a:pt x="47688" y="50749"/>
                  </a:lnTo>
                  <a:lnTo>
                    <a:pt x="48552" y="50647"/>
                  </a:lnTo>
                  <a:lnTo>
                    <a:pt x="48971" y="50533"/>
                  </a:lnTo>
                  <a:lnTo>
                    <a:pt x="49187" y="50431"/>
                  </a:lnTo>
                  <a:lnTo>
                    <a:pt x="49187" y="48285"/>
                  </a:lnTo>
                  <a:lnTo>
                    <a:pt x="48691" y="48133"/>
                  </a:lnTo>
                  <a:lnTo>
                    <a:pt x="47713" y="48133"/>
                  </a:lnTo>
                  <a:lnTo>
                    <a:pt x="46443" y="49606"/>
                  </a:lnTo>
                  <a:lnTo>
                    <a:pt x="47142" y="49606"/>
                  </a:lnTo>
                  <a:lnTo>
                    <a:pt x="47231" y="49199"/>
                  </a:lnTo>
                  <a:lnTo>
                    <a:pt x="47485" y="48869"/>
                  </a:lnTo>
                  <a:lnTo>
                    <a:pt x="47764" y="48768"/>
                  </a:lnTo>
                  <a:lnTo>
                    <a:pt x="48488" y="48768"/>
                  </a:lnTo>
                  <a:lnTo>
                    <a:pt x="48755" y="48818"/>
                  </a:lnTo>
                  <a:lnTo>
                    <a:pt x="49110" y="49047"/>
                  </a:lnTo>
                  <a:lnTo>
                    <a:pt x="49098" y="49898"/>
                  </a:lnTo>
                  <a:lnTo>
                    <a:pt x="47193" y="50203"/>
                  </a:lnTo>
                  <a:lnTo>
                    <a:pt x="46863" y="50342"/>
                  </a:lnTo>
                  <a:lnTo>
                    <a:pt x="46329" y="50812"/>
                  </a:lnTo>
                  <a:lnTo>
                    <a:pt x="46431" y="52311"/>
                  </a:lnTo>
                  <a:lnTo>
                    <a:pt x="46850" y="52705"/>
                  </a:lnTo>
                  <a:lnTo>
                    <a:pt x="47205" y="52844"/>
                  </a:lnTo>
                  <a:lnTo>
                    <a:pt x="47967" y="52844"/>
                  </a:lnTo>
                  <a:lnTo>
                    <a:pt x="48285" y="52768"/>
                  </a:lnTo>
                  <a:lnTo>
                    <a:pt x="48856" y="52476"/>
                  </a:lnTo>
                  <a:lnTo>
                    <a:pt x="49072" y="52311"/>
                  </a:lnTo>
                  <a:lnTo>
                    <a:pt x="49225" y="52108"/>
                  </a:lnTo>
                  <a:lnTo>
                    <a:pt x="49326" y="52476"/>
                  </a:lnTo>
                  <a:lnTo>
                    <a:pt x="49466" y="52705"/>
                  </a:lnTo>
                  <a:lnTo>
                    <a:pt x="49657" y="52793"/>
                  </a:lnTo>
                  <a:lnTo>
                    <a:pt x="50025" y="52793"/>
                  </a:lnTo>
                  <a:lnTo>
                    <a:pt x="50406" y="52730"/>
                  </a:lnTo>
                  <a:lnTo>
                    <a:pt x="50431" y="52184"/>
                  </a:lnTo>
                  <a:close/>
                </a:path>
                <a:path w="114300" h="70484">
                  <a:moveTo>
                    <a:pt x="54508" y="65951"/>
                  </a:moveTo>
                  <a:lnTo>
                    <a:pt x="53695" y="65951"/>
                  </a:lnTo>
                  <a:lnTo>
                    <a:pt x="53606" y="66344"/>
                  </a:lnTo>
                  <a:lnTo>
                    <a:pt x="53492" y="66675"/>
                  </a:lnTo>
                  <a:lnTo>
                    <a:pt x="52997" y="67386"/>
                  </a:lnTo>
                  <a:lnTo>
                    <a:pt x="52539" y="67627"/>
                  </a:lnTo>
                  <a:lnTo>
                    <a:pt x="51257" y="67627"/>
                  </a:lnTo>
                  <a:lnTo>
                    <a:pt x="50761" y="67398"/>
                  </a:lnTo>
                  <a:lnTo>
                    <a:pt x="50088" y="66509"/>
                  </a:lnTo>
                  <a:lnTo>
                    <a:pt x="49923" y="65925"/>
                  </a:lnTo>
                  <a:lnTo>
                    <a:pt x="49923" y="64338"/>
                  </a:lnTo>
                  <a:lnTo>
                    <a:pt x="50114" y="63690"/>
                  </a:lnTo>
                  <a:lnTo>
                    <a:pt x="50850" y="62852"/>
                  </a:lnTo>
                  <a:lnTo>
                    <a:pt x="51333" y="62636"/>
                  </a:lnTo>
                  <a:lnTo>
                    <a:pt x="52438" y="62636"/>
                  </a:lnTo>
                  <a:lnTo>
                    <a:pt x="52819" y="62750"/>
                  </a:lnTo>
                  <a:lnTo>
                    <a:pt x="53365" y="63207"/>
                  </a:lnTo>
                  <a:lnTo>
                    <a:pt x="53543" y="63525"/>
                  </a:lnTo>
                  <a:lnTo>
                    <a:pt x="53644" y="63919"/>
                  </a:lnTo>
                  <a:lnTo>
                    <a:pt x="54444" y="63919"/>
                  </a:lnTo>
                  <a:lnTo>
                    <a:pt x="52705" y="61912"/>
                  </a:lnTo>
                  <a:lnTo>
                    <a:pt x="51028" y="61912"/>
                  </a:lnTo>
                  <a:lnTo>
                    <a:pt x="50317" y="62230"/>
                  </a:lnTo>
                  <a:lnTo>
                    <a:pt x="49314" y="63436"/>
                  </a:lnTo>
                  <a:lnTo>
                    <a:pt x="49085" y="64173"/>
                  </a:lnTo>
                  <a:lnTo>
                    <a:pt x="49085" y="66268"/>
                  </a:lnTo>
                  <a:lnTo>
                    <a:pt x="49403" y="67132"/>
                  </a:lnTo>
                  <a:lnTo>
                    <a:pt x="50520" y="68135"/>
                  </a:lnTo>
                  <a:lnTo>
                    <a:pt x="51117" y="68351"/>
                  </a:lnTo>
                  <a:lnTo>
                    <a:pt x="52641" y="68351"/>
                  </a:lnTo>
                  <a:lnTo>
                    <a:pt x="53301" y="68084"/>
                  </a:lnTo>
                  <a:lnTo>
                    <a:pt x="54190" y="67132"/>
                  </a:lnTo>
                  <a:lnTo>
                    <a:pt x="54432" y="66598"/>
                  </a:lnTo>
                  <a:lnTo>
                    <a:pt x="54508" y="65951"/>
                  </a:lnTo>
                  <a:close/>
                </a:path>
                <a:path w="114300" h="70484">
                  <a:moveTo>
                    <a:pt x="54673" y="49745"/>
                  </a:moveTo>
                  <a:lnTo>
                    <a:pt x="54610" y="49136"/>
                  </a:lnTo>
                  <a:lnTo>
                    <a:pt x="54419" y="48717"/>
                  </a:lnTo>
                  <a:lnTo>
                    <a:pt x="54102" y="48475"/>
                  </a:lnTo>
                  <a:lnTo>
                    <a:pt x="53784" y="48234"/>
                  </a:lnTo>
                  <a:lnTo>
                    <a:pt x="53378" y="48107"/>
                  </a:lnTo>
                  <a:lnTo>
                    <a:pt x="52298" y="48107"/>
                  </a:lnTo>
                  <a:lnTo>
                    <a:pt x="51803" y="48336"/>
                  </a:lnTo>
                  <a:lnTo>
                    <a:pt x="51054" y="49199"/>
                  </a:lnTo>
                  <a:lnTo>
                    <a:pt x="50863" y="49809"/>
                  </a:lnTo>
                  <a:lnTo>
                    <a:pt x="50863" y="51231"/>
                  </a:lnTo>
                  <a:lnTo>
                    <a:pt x="51028" y="51765"/>
                  </a:lnTo>
                  <a:lnTo>
                    <a:pt x="51727" y="52616"/>
                  </a:lnTo>
                  <a:lnTo>
                    <a:pt x="52197" y="52832"/>
                  </a:lnTo>
                  <a:lnTo>
                    <a:pt x="53289" y="52832"/>
                  </a:lnTo>
                  <a:lnTo>
                    <a:pt x="53721" y="52692"/>
                  </a:lnTo>
                  <a:lnTo>
                    <a:pt x="54381" y="52146"/>
                  </a:lnTo>
                  <a:lnTo>
                    <a:pt x="54584" y="51714"/>
                  </a:lnTo>
                  <a:lnTo>
                    <a:pt x="54673" y="51117"/>
                  </a:lnTo>
                  <a:lnTo>
                    <a:pt x="53949" y="51117"/>
                  </a:lnTo>
                  <a:lnTo>
                    <a:pt x="53873" y="51447"/>
                  </a:lnTo>
                  <a:lnTo>
                    <a:pt x="53746" y="51714"/>
                  </a:lnTo>
                  <a:lnTo>
                    <a:pt x="53390" y="52082"/>
                  </a:lnTo>
                  <a:lnTo>
                    <a:pt x="53136" y="52184"/>
                  </a:lnTo>
                  <a:lnTo>
                    <a:pt x="52425" y="52184"/>
                  </a:lnTo>
                  <a:lnTo>
                    <a:pt x="52133" y="52031"/>
                  </a:lnTo>
                  <a:lnTo>
                    <a:pt x="51752" y="51422"/>
                  </a:lnTo>
                  <a:lnTo>
                    <a:pt x="51663" y="51054"/>
                  </a:lnTo>
                  <a:lnTo>
                    <a:pt x="51663" y="50152"/>
                  </a:lnTo>
                  <a:lnTo>
                    <a:pt x="51727" y="49784"/>
                  </a:lnTo>
                  <a:lnTo>
                    <a:pt x="52070" y="49009"/>
                  </a:lnTo>
                  <a:lnTo>
                    <a:pt x="52400" y="48780"/>
                  </a:lnTo>
                  <a:lnTo>
                    <a:pt x="53225" y="48780"/>
                  </a:lnTo>
                  <a:lnTo>
                    <a:pt x="53479" y="48869"/>
                  </a:lnTo>
                  <a:lnTo>
                    <a:pt x="53797" y="49237"/>
                  </a:lnTo>
                  <a:lnTo>
                    <a:pt x="53898" y="49466"/>
                  </a:lnTo>
                  <a:lnTo>
                    <a:pt x="53949" y="49745"/>
                  </a:lnTo>
                  <a:lnTo>
                    <a:pt x="54673" y="49745"/>
                  </a:lnTo>
                  <a:close/>
                </a:path>
                <a:path w="114300" h="70484">
                  <a:moveTo>
                    <a:pt x="58534" y="31089"/>
                  </a:moveTo>
                  <a:lnTo>
                    <a:pt x="57594" y="31089"/>
                  </a:lnTo>
                  <a:lnTo>
                    <a:pt x="55867" y="36296"/>
                  </a:lnTo>
                  <a:lnTo>
                    <a:pt x="54114" y="31089"/>
                  </a:lnTo>
                  <a:lnTo>
                    <a:pt x="53200" y="31089"/>
                  </a:lnTo>
                  <a:lnTo>
                    <a:pt x="55422" y="37211"/>
                  </a:lnTo>
                  <a:lnTo>
                    <a:pt x="56299" y="37211"/>
                  </a:lnTo>
                  <a:lnTo>
                    <a:pt x="58534" y="31089"/>
                  </a:lnTo>
                  <a:close/>
                </a:path>
                <a:path w="114300" h="70484">
                  <a:moveTo>
                    <a:pt x="59245" y="50711"/>
                  </a:moveTo>
                  <a:lnTo>
                    <a:pt x="58470" y="48501"/>
                  </a:lnTo>
                  <a:lnTo>
                    <a:pt x="58470" y="50114"/>
                  </a:lnTo>
                  <a:lnTo>
                    <a:pt x="55994" y="50114"/>
                  </a:lnTo>
                  <a:lnTo>
                    <a:pt x="56007" y="49784"/>
                  </a:lnTo>
                  <a:lnTo>
                    <a:pt x="56134" y="49415"/>
                  </a:lnTo>
                  <a:lnTo>
                    <a:pt x="56603" y="48920"/>
                  </a:lnTo>
                  <a:lnTo>
                    <a:pt x="56896" y="48793"/>
                  </a:lnTo>
                  <a:lnTo>
                    <a:pt x="57708" y="48793"/>
                  </a:lnTo>
                  <a:lnTo>
                    <a:pt x="58051" y="48971"/>
                  </a:lnTo>
                  <a:lnTo>
                    <a:pt x="58305" y="49428"/>
                  </a:lnTo>
                  <a:lnTo>
                    <a:pt x="58420" y="49733"/>
                  </a:lnTo>
                  <a:lnTo>
                    <a:pt x="58470" y="50114"/>
                  </a:lnTo>
                  <a:lnTo>
                    <a:pt x="58470" y="48501"/>
                  </a:lnTo>
                  <a:lnTo>
                    <a:pt x="57899" y="48209"/>
                  </a:lnTo>
                  <a:lnTo>
                    <a:pt x="57594" y="48133"/>
                  </a:lnTo>
                  <a:lnTo>
                    <a:pt x="56654" y="48133"/>
                  </a:lnTo>
                  <a:lnTo>
                    <a:pt x="56146" y="48361"/>
                  </a:lnTo>
                  <a:lnTo>
                    <a:pt x="55372" y="49263"/>
                  </a:lnTo>
                  <a:lnTo>
                    <a:pt x="55283" y="49530"/>
                  </a:lnTo>
                  <a:lnTo>
                    <a:pt x="55372" y="51854"/>
                  </a:lnTo>
                  <a:lnTo>
                    <a:pt x="56134" y="52654"/>
                  </a:lnTo>
                  <a:lnTo>
                    <a:pt x="56603" y="52857"/>
                  </a:lnTo>
                  <a:lnTo>
                    <a:pt x="57391" y="52857"/>
                  </a:lnTo>
                  <a:lnTo>
                    <a:pt x="59182" y="51295"/>
                  </a:lnTo>
                  <a:lnTo>
                    <a:pt x="58445" y="51295"/>
                  </a:lnTo>
                  <a:lnTo>
                    <a:pt x="58369" y="51523"/>
                  </a:lnTo>
                  <a:lnTo>
                    <a:pt x="58293" y="51676"/>
                  </a:lnTo>
                  <a:lnTo>
                    <a:pt x="57924" y="52082"/>
                  </a:lnTo>
                  <a:lnTo>
                    <a:pt x="57619" y="52209"/>
                  </a:lnTo>
                  <a:lnTo>
                    <a:pt x="56807" y="52209"/>
                  </a:lnTo>
                  <a:lnTo>
                    <a:pt x="56527" y="52082"/>
                  </a:lnTo>
                  <a:lnTo>
                    <a:pt x="56095" y="51523"/>
                  </a:lnTo>
                  <a:lnTo>
                    <a:pt x="55981" y="50711"/>
                  </a:lnTo>
                  <a:lnTo>
                    <a:pt x="59245" y="50711"/>
                  </a:lnTo>
                  <a:close/>
                </a:path>
                <a:path w="114300" h="70484">
                  <a:moveTo>
                    <a:pt x="63652" y="46583"/>
                  </a:moveTo>
                  <a:lnTo>
                    <a:pt x="62826" y="46583"/>
                  </a:lnTo>
                  <a:lnTo>
                    <a:pt x="62826" y="52692"/>
                  </a:lnTo>
                  <a:lnTo>
                    <a:pt x="63652" y="52692"/>
                  </a:lnTo>
                  <a:lnTo>
                    <a:pt x="63652" y="46583"/>
                  </a:lnTo>
                  <a:close/>
                </a:path>
                <a:path w="114300" h="70484">
                  <a:moveTo>
                    <a:pt x="64236" y="37211"/>
                  </a:moveTo>
                  <a:lnTo>
                    <a:pt x="63576" y="35369"/>
                  </a:lnTo>
                  <a:lnTo>
                    <a:pt x="63334" y="34696"/>
                  </a:lnTo>
                  <a:lnTo>
                    <a:pt x="62445" y="32258"/>
                  </a:lnTo>
                  <a:lnTo>
                    <a:pt x="62445" y="34696"/>
                  </a:lnTo>
                  <a:lnTo>
                    <a:pt x="60540" y="34696"/>
                  </a:lnTo>
                  <a:lnTo>
                    <a:pt x="61518" y="32004"/>
                  </a:lnTo>
                  <a:lnTo>
                    <a:pt x="62445" y="34696"/>
                  </a:lnTo>
                  <a:lnTo>
                    <a:pt x="62445" y="32258"/>
                  </a:lnTo>
                  <a:lnTo>
                    <a:pt x="62357" y="32004"/>
                  </a:lnTo>
                  <a:lnTo>
                    <a:pt x="62026" y="31089"/>
                  </a:lnTo>
                  <a:lnTo>
                    <a:pt x="61087" y="31089"/>
                  </a:lnTo>
                  <a:lnTo>
                    <a:pt x="58788" y="37211"/>
                  </a:lnTo>
                  <a:lnTo>
                    <a:pt x="59639" y="37211"/>
                  </a:lnTo>
                  <a:lnTo>
                    <a:pt x="60299" y="35369"/>
                  </a:lnTo>
                  <a:lnTo>
                    <a:pt x="62712" y="35369"/>
                  </a:lnTo>
                  <a:lnTo>
                    <a:pt x="63334" y="37211"/>
                  </a:lnTo>
                  <a:lnTo>
                    <a:pt x="64236" y="37211"/>
                  </a:lnTo>
                  <a:close/>
                </a:path>
                <a:path w="114300" h="70484">
                  <a:moveTo>
                    <a:pt x="69850" y="46583"/>
                  </a:moveTo>
                  <a:lnTo>
                    <a:pt x="69062" y="46583"/>
                  </a:lnTo>
                  <a:lnTo>
                    <a:pt x="69062" y="51536"/>
                  </a:lnTo>
                  <a:lnTo>
                    <a:pt x="65976" y="46583"/>
                  </a:lnTo>
                  <a:lnTo>
                    <a:pt x="64998" y="46583"/>
                  </a:lnTo>
                  <a:lnTo>
                    <a:pt x="64998" y="52692"/>
                  </a:lnTo>
                  <a:lnTo>
                    <a:pt x="65798" y="52692"/>
                  </a:lnTo>
                  <a:lnTo>
                    <a:pt x="65798" y="47752"/>
                  </a:lnTo>
                  <a:lnTo>
                    <a:pt x="68922" y="52692"/>
                  </a:lnTo>
                  <a:lnTo>
                    <a:pt x="69850" y="52692"/>
                  </a:lnTo>
                  <a:lnTo>
                    <a:pt x="69850" y="46583"/>
                  </a:lnTo>
                  <a:close/>
                </a:path>
                <a:path w="114300" h="70484">
                  <a:moveTo>
                    <a:pt x="70167" y="37071"/>
                  </a:moveTo>
                  <a:lnTo>
                    <a:pt x="70040" y="37007"/>
                  </a:lnTo>
                  <a:lnTo>
                    <a:pt x="69862" y="36410"/>
                  </a:lnTo>
                  <a:lnTo>
                    <a:pt x="69735" y="34747"/>
                  </a:lnTo>
                  <a:lnTo>
                    <a:pt x="69621" y="34582"/>
                  </a:lnTo>
                  <a:lnTo>
                    <a:pt x="69494" y="34429"/>
                  </a:lnTo>
                  <a:lnTo>
                    <a:pt x="69316" y="34290"/>
                  </a:lnTo>
                  <a:lnTo>
                    <a:pt x="69075" y="34201"/>
                  </a:lnTo>
                  <a:lnTo>
                    <a:pt x="69354" y="34061"/>
                  </a:lnTo>
                  <a:lnTo>
                    <a:pt x="69545" y="33896"/>
                  </a:lnTo>
                  <a:lnTo>
                    <a:pt x="69799" y="33502"/>
                  </a:lnTo>
                  <a:lnTo>
                    <a:pt x="69824" y="31851"/>
                  </a:lnTo>
                  <a:lnTo>
                    <a:pt x="69659" y="31559"/>
                  </a:lnTo>
                  <a:lnTo>
                    <a:pt x="69100" y="31318"/>
                  </a:lnTo>
                  <a:lnTo>
                    <a:pt x="69100" y="32385"/>
                  </a:lnTo>
                  <a:lnTo>
                    <a:pt x="68986" y="33502"/>
                  </a:lnTo>
                  <a:lnTo>
                    <a:pt x="68529" y="33820"/>
                  </a:lnTo>
                  <a:lnTo>
                    <a:pt x="68224" y="33896"/>
                  </a:lnTo>
                  <a:lnTo>
                    <a:pt x="65925" y="33896"/>
                  </a:lnTo>
                  <a:lnTo>
                    <a:pt x="65925" y="31800"/>
                  </a:lnTo>
                  <a:lnTo>
                    <a:pt x="68224" y="31800"/>
                  </a:lnTo>
                  <a:lnTo>
                    <a:pt x="68453" y="31851"/>
                  </a:lnTo>
                  <a:lnTo>
                    <a:pt x="68948" y="32080"/>
                  </a:lnTo>
                  <a:lnTo>
                    <a:pt x="69100" y="32385"/>
                  </a:lnTo>
                  <a:lnTo>
                    <a:pt x="69100" y="31318"/>
                  </a:lnTo>
                  <a:lnTo>
                    <a:pt x="68783" y="31165"/>
                  </a:lnTo>
                  <a:lnTo>
                    <a:pt x="68389" y="31089"/>
                  </a:lnTo>
                  <a:lnTo>
                    <a:pt x="65100" y="31089"/>
                  </a:lnTo>
                  <a:lnTo>
                    <a:pt x="65100" y="37211"/>
                  </a:lnTo>
                  <a:lnTo>
                    <a:pt x="65925" y="37211"/>
                  </a:lnTo>
                  <a:lnTo>
                    <a:pt x="65925" y="34582"/>
                  </a:lnTo>
                  <a:lnTo>
                    <a:pt x="68148" y="34582"/>
                  </a:lnTo>
                  <a:lnTo>
                    <a:pt x="68389" y="34620"/>
                  </a:lnTo>
                  <a:lnTo>
                    <a:pt x="68834" y="34836"/>
                  </a:lnTo>
                  <a:lnTo>
                    <a:pt x="68922" y="35001"/>
                  </a:lnTo>
                  <a:lnTo>
                    <a:pt x="69049" y="36410"/>
                  </a:lnTo>
                  <a:lnTo>
                    <a:pt x="69151" y="37211"/>
                  </a:lnTo>
                  <a:lnTo>
                    <a:pt x="70167" y="37211"/>
                  </a:lnTo>
                  <a:lnTo>
                    <a:pt x="70167" y="37071"/>
                  </a:lnTo>
                  <a:close/>
                </a:path>
                <a:path w="114300" h="70484">
                  <a:moveTo>
                    <a:pt x="75603" y="46583"/>
                  </a:moveTo>
                  <a:lnTo>
                    <a:pt x="70650" y="46583"/>
                  </a:lnTo>
                  <a:lnTo>
                    <a:pt x="70650" y="47307"/>
                  </a:lnTo>
                  <a:lnTo>
                    <a:pt x="72707" y="47307"/>
                  </a:lnTo>
                  <a:lnTo>
                    <a:pt x="72707" y="52692"/>
                  </a:lnTo>
                  <a:lnTo>
                    <a:pt x="73545" y="52692"/>
                  </a:lnTo>
                  <a:lnTo>
                    <a:pt x="73545" y="47307"/>
                  </a:lnTo>
                  <a:lnTo>
                    <a:pt x="75603" y="47307"/>
                  </a:lnTo>
                  <a:lnTo>
                    <a:pt x="75603" y="46583"/>
                  </a:lnTo>
                  <a:close/>
                </a:path>
                <a:path w="114300" h="70484">
                  <a:moveTo>
                    <a:pt x="76301" y="34963"/>
                  </a:moveTo>
                  <a:lnTo>
                    <a:pt x="75488" y="34963"/>
                  </a:lnTo>
                  <a:lnTo>
                    <a:pt x="75412" y="35356"/>
                  </a:lnTo>
                  <a:lnTo>
                    <a:pt x="75285" y="35687"/>
                  </a:lnTo>
                  <a:lnTo>
                    <a:pt x="74790" y="36398"/>
                  </a:lnTo>
                  <a:lnTo>
                    <a:pt x="74333" y="36639"/>
                  </a:lnTo>
                  <a:lnTo>
                    <a:pt x="73050" y="36639"/>
                  </a:lnTo>
                  <a:lnTo>
                    <a:pt x="72555" y="36410"/>
                  </a:lnTo>
                  <a:lnTo>
                    <a:pt x="71894" y="35521"/>
                  </a:lnTo>
                  <a:lnTo>
                    <a:pt x="71716" y="34937"/>
                  </a:lnTo>
                  <a:lnTo>
                    <a:pt x="71716" y="33350"/>
                  </a:lnTo>
                  <a:lnTo>
                    <a:pt x="71907" y="32702"/>
                  </a:lnTo>
                  <a:lnTo>
                    <a:pt x="72644" y="31851"/>
                  </a:lnTo>
                  <a:lnTo>
                    <a:pt x="73139" y="31648"/>
                  </a:lnTo>
                  <a:lnTo>
                    <a:pt x="74231" y="31648"/>
                  </a:lnTo>
                  <a:lnTo>
                    <a:pt x="74612" y="31762"/>
                  </a:lnTo>
                  <a:lnTo>
                    <a:pt x="75158" y="32219"/>
                  </a:lnTo>
                  <a:lnTo>
                    <a:pt x="75349" y="32537"/>
                  </a:lnTo>
                  <a:lnTo>
                    <a:pt x="75438" y="32931"/>
                  </a:lnTo>
                  <a:lnTo>
                    <a:pt x="76238" y="32931"/>
                  </a:lnTo>
                  <a:lnTo>
                    <a:pt x="74498" y="30924"/>
                  </a:lnTo>
                  <a:lnTo>
                    <a:pt x="72821" y="30924"/>
                  </a:lnTo>
                  <a:lnTo>
                    <a:pt x="72110" y="31242"/>
                  </a:lnTo>
                  <a:lnTo>
                    <a:pt x="71120" y="32448"/>
                  </a:lnTo>
                  <a:lnTo>
                    <a:pt x="70878" y="33185"/>
                  </a:lnTo>
                  <a:lnTo>
                    <a:pt x="70878" y="35267"/>
                  </a:lnTo>
                  <a:lnTo>
                    <a:pt x="71196" y="36144"/>
                  </a:lnTo>
                  <a:lnTo>
                    <a:pt x="72313" y="37147"/>
                  </a:lnTo>
                  <a:lnTo>
                    <a:pt x="72910" y="37363"/>
                  </a:lnTo>
                  <a:lnTo>
                    <a:pt x="74447" y="37363"/>
                  </a:lnTo>
                  <a:lnTo>
                    <a:pt x="75095" y="37096"/>
                  </a:lnTo>
                  <a:lnTo>
                    <a:pt x="75984" y="36144"/>
                  </a:lnTo>
                  <a:lnTo>
                    <a:pt x="76225" y="35598"/>
                  </a:lnTo>
                  <a:lnTo>
                    <a:pt x="76301" y="34963"/>
                  </a:lnTo>
                  <a:close/>
                </a:path>
                <a:path w="114300" h="70484">
                  <a:moveTo>
                    <a:pt x="82181" y="31089"/>
                  </a:moveTo>
                  <a:lnTo>
                    <a:pt x="81343" y="31089"/>
                  </a:lnTo>
                  <a:lnTo>
                    <a:pt x="81343" y="33616"/>
                  </a:lnTo>
                  <a:lnTo>
                    <a:pt x="78168" y="33616"/>
                  </a:lnTo>
                  <a:lnTo>
                    <a:pt x="78168" y="31089"/>
                  </a:lnTo>
                  <a:lnTo>
                    <a:pt x="77330" y="31089"/>
                  </a:lnTo>
                  <a:lnTo>
                    <a:pt x="77330" y="37211"/>
                  </a:lnTo>
                  <a:lnTo>
                    <a:pt x="78168" y="37211"/>
                  </a:lnTo>
                  <a:lnTo>
                    <a:pt x="78168" y="34340"/>
                  </a:lnTo>
                  <a:lnTo>
                    <a:pt x="81343" y="34340"/>
                  </a:lnTo>
                  <a:lnTo>
                    <a:pt x="81343" y="37211"/>
                  </a:lnTo>
                  <a:lnTo>
                    <a:pt x="82181" y="37211"/>
                  </a:lnTo>
                  <a:lnTo>
                    <a:pt x="82181" y="31089"/>
                  </a:lnTo>
                  <a:close/>
                </a:path>
                <a:path w="114300" h="70484">
                  <a:moveTo>
                    <a:pt x="82943" y="6070"/>
                  </a:moveTo>
                  <a:lnTo>
                    <a:pt x="82816" y="6019"/>
                  </a:lnTo>
                  <a:lnTo>
                    <a:pt x="82638" y="5410"/>
                  </a:lnTo>
                  <a:lnTo>
                    <a:pt x="82511" y="3746"/>
                  </a:lnTo>
                  <a:lnTo>
                    <a:pt x="82397" y="3594"/>
                  </a:lnTo>
                  <a:lnTo>
                    <a:pt x="82270" y="3429"/>
                  </a:lnTo>
                  <a:lnTo>
                    <a:pt x="82092" y="3302"/>
                  </a:lnTo>
                  <a:lnTo>
                    <a:pt x="81851" y="3200"/>
                  </a:lnTo>
                  <a:lnTo>
                    <a:pt x="82130" y="3060"/>
                  </a:lnTo>
                  <a:lnTo>
                    <a:pt x="82321" y="2895"/>
                  </a:lnTo>
                  <a:lnTo>
                    <a:pt x="82575" y="2514"/>
                  </a:lnTo>
                  <a:lnTo>
                    <a:pt x="82600" y="850"/>
                  </a:lnTo>
                  <a:lnTo>
                    <a:pt x="82435" y="558"/>
                  </a:lnTo>
                  <a:lnTo>
                    <a:pt x="81876" y="317"/>
                  </a:lnTo>
                  <a:lnTo>
                    <a:pt x="81876" y="1384"/>
                  </a:lnTo>
                  <a:lnTo>
                    <a:pt x="81762" y="2514"/>
                  </a:lnTo>
                  <a:lnTo>
                    <a:pt x="81305" y="2819"/>
                  </a:lnTo>
                  <a:lnTo>
                    <a:pt x="81000" y="2895"/>
                  </a:lnTo>
                  <a:lnTo>
                    <a:pt x="78701" y="2895"/>
                  </a:lnTo>
                  <a:lnTo>
                    <a:pt x="78701" y="812"/>
                  </a:lnTo>
                  <a:lnTo>
                    <a:pt x="81000" y="812"/>
                  </a:lnTo>
                  <a:lnTo>
                    <a:pt x="81229" y="850"/>
                  </a:lnTo>
                  <a:lnTo>
                    <a:pt x="81724" y="1092"/>
                  </a:lnTo>
                  <a:lnTo>
                    <a:pt x="81876" y="1384"/>
                  </a:lnTo>
                  <a:lnTo>
                    <a:pt x="81876" y="317"/>
                  </a:lnTo>
                  <a:lnTo>
                    <a:pt x="81559" y="165"/>
                  </a:lnTo>
                  <a:lnTo>
                    <a:pt x="81165" y="101"/>
                  </a:lnTo>
                  <a:lnTo>
                    <a:pt x="77876" y="101"/>
                  </a:lnTo>
                  <a:lnTo>
                    <a:pt x="77876" y="6210"/>
                  </a:lnTo>
                  <a:lnTo>
                    <a:pt x="78701" y="6210"/>
                  </a:lnTo>
                  <a:lnTo>
                    <a:pt x="78701" y="3594"/>
                  </a:lnTo>
                  <a:lnTo>
                    <a:pt x="80924" y="3594"/>
                  </a:lnTo>
                  <a:lnTo>
                    <a:pt x="81165" y="3632"/>
                  </a:lnTo>
                  <a:lnTo>
                    <a:pt x="81610" y="3835"/>
                  </a:lnTo>
                  <a:lnTo>
                    <a:pt x="81699" y="4000"/>
                  </a:lnTo>
                  <a:lnTo>
                    <a:pt x="81826" y="5410"/>
                  </a:lnTo>
                  <a:lnTo>
                    <a:pt x="81927" y="6210"/>
                  </a:lnTo>
                  <a:lnTo>
                    <a:pt x="82943" y="6210"/>
                  </a:lnTo>
                  <a:lnTo>
                    <a:pt x="82943" y="6070"/>
                  </a:lnTo>
                  <a:close/>
                </a:path>
                <a:path w="114300" h="70484">
                  <a:moveTo>
                    <a:pt x="88392" y="37211"/>
                  </a:moveTo>
                  <a:lnTo>
                    <a:pt x="87731" y="35369"/>
                  </a:lnTo>
                  <a:lnTo>
                    <a:pt x="87490" y="34696"/>
                  </a:lnTo>
                  <a:lnTo>
                    <a:pt x="86601" y="32283"/>
                  </a:lnTo>
                  <a:lnTo>
                    <a:pt x="86601" y="34696"/>
                  </a:lnTo>
                  <a:lnTo>
                    <a:pt x="84683" y="34696"/>
                  </a:lnTo>
                  <a:lnTo>
                    <a:pt x="85674" y="32004"/>
                  </a:lnTo>
                  <a:lnTo>
                    <a:pt x="86601" y="34696"/>
                  </a:lnTo>
                  <a:lnTo>
                    <a:pt x="86601" y="32283"/>
                  </a:lnTo>
                  <a:lnTo>
                    <a:pt x="86499" y="32004"/>
                  </a:lnTo>
                  <a:lnTo>
                    <a:pt x="86182" y="31089"/>
                  </a:lnTo>
                  <a:lnTo>
                    <a:pt x="85242" y="31089"/>
                  </a:lnTo>
                  <a:lnTo>
                    <a:pt x="82931" y="37211"/>
                  </a:lnTo>
                  <a:lnTo>
                    <a:pt x="83781" y="37211"/>
                  </a:lnTo>
                  <a:lnTo>
                    <a:pt x="84442" y="35369"/>
                  </a:lnTo>
                  <a:lnTo>
                    <a:pt x="86868" y="35369"/>
                  </a:lnTo>
                  <a:lnTo>
                    <a:pt x="87490" y="37211"/>
                  </a:lnTo>
                  <a:lnTo>
                    <a:pt x="88392" y="37211"/>
                  </a:lnTo>
                  <a:close/>
                </a:path>
                <a:path w="114300" h="70484">
                  <a:moveTo>
                    <a:pt x="88900" y="101"/>
                  </a:moveTo>
                  <a:lnTo>
                    <a:pt x="87934" y="101"/>
                  </a:lnTo>
                  <a:lnTo>
                    <a:pt x="86182" y="3035"/>
                  </a:lnTo>
                  <a:lnTo>
                    <a:pt x="84416" y="101"/>
                  </a:lnTo>
                  <a:lnTo>
                    <a:pt x="83451" y="101"/>
                  </a:lnTo>
                  <a:lnTo>
                    <a:pt x="85763" y="3746"/>
                  </a:lnTo>
                  <a:lnTo>
                    <a:pt x="85763" y="6210"/>
                  </a:lnTo>
                  <a:lnTo>
                    <a:pt x="86588" y="6210"/>
                  </a:lnTo>
                  <a:lnTo>
                    <a:pt x="86588" y="3746"/>
                  </a:lnTo>
                  <a:lnTo>
                    <a:pt x="88900" y="101"/>
                  </a:lnTo>
                  <a:close/>
                </a:path>
                <a:path w="114300" h="70484">
                  <a:moveTo>
                    <a:pt x="91503" y="7950"/>
                  </a:moveTo>
                  <a:lnTo>
                    <a:pt x="91084" y="7175"/>
                  </a:lnTo>
                  <a:lnTo>
                    <a:pt x="90817" y="6591"/>
                  </a:lnTo>
                  <a:lnTo>
                    <a:pt x="90449" y="5511"/>
                  </a:lnTo>
                  <a:lnTo>
                    <a:pt x="90347" y="4775"/>
                  </a:lnTo>
                  <a:lnTo>
                    <a:pt x="90347" y="3175"/>
                  </a:lnTo>
                  <a:lnTo>
                    <a:pt x="90436" y="2476"/>
                  </a:lnTo>
                  <a:lnTo>
                    <a:pt x="90766" y="1460"/>
                  </a:lnTo>
                  <a:lnTo>
                    <a:pt x="91046" y="850"/>
                  </a:lnTo>
                  <a:lnTo>
                    <a:pt x="91478" y="0"/>
                  </a:lnTo>
                  <a:lnTo>
                    <a:pt x="90970" y="0"/>
                  </a:lnTo>
                  <a:lnTo>
                    <a:pt x="90449" y="812"/>
                  </a:lnTo>
                  <a:lnTo>
                    <a:pt x="90106" y="1422"/>
                  </a:lnTo>
                  <a:lnTo>
                    <a:pt x="89687" y="2463"/>
                  </a:lnTo>
                  <a:lnTo>
                    <a:pt x="89560" y="3200"/>
                  </a:lnTo>
                  <a:lnTo>
                    <a:pt x="89573" y="4470"/>
                  </a:lnTo>
                  <a:lnTo>
                    <a:pt x="90995" y="7950"/>
                  </a:lnTo>
                  <a:lnTo>
                    <a:pt x="91503" y="7950"/>
                  </a:lnTo>
                  <a:close/>
                </a:path>
                <a:path w="114300" h="70484">
                  <a:moveTo>
                    <a:pt x="94322" y="37071"/>
                  </a:moveTo>
                  <a:lnTo>
                    <a:pt x="94195" y="37007"/>
                  </a:lnTo>
                  <a:lnTo>
                    <a:pt x="94005" y="36410"/>
                  </a:lnTo>
                  <a:lnTo>
                    <a:pt x="93891" y="34747"/>
                  </a:lnTo>
                  <a:lnTo>
                    <a:pt x="93764" y="34582"/>
                  </a:lnTo>
                  <a:lnTo>
                    <a:pt x="93649" y="34429"/>
                  </a:lnTo>
                  <a:lnTo>
                    <a:pt x="93472" y="34290"/>
                  </a:lnTo>
                  <a:lnTo>
                    <a:pt x="93230" y="34201"/>
                  </a:lnTo>
                  <a:lnTo>
                    <a:pt x="93497" y="34061"/>
                  </a:lnTo>
                  <a:lnTo>
                    <a:pt x="93700" y="33896"/>
                  </a:lnTo>
                  <a:lnTo>
                    <a:pt x="93954" y="33502"/>
                  </a:lnTo>
                  <a:lnTo>
                    <a:pt x="93980" y="31851"/>
                  </a:lnTo>
                  <a:lnTo>
                    <a:pt x="93802" y="31559"/>
                  </a:lnTo>
                  <a:lnTo>
                    <a:pt x="93243" y="31318"/>
                  </a:lnTo>
                  <a:lnTo>
                    <a:pt x="93243" y="32385"/>
                  </a:lnTo>
                  <a:lnTo>
                    <a:pt x="93141" y="33502"/>
                  </a:lnTo>
                  <a:lnTo>
                    <a:pt x="92684" y="33820"/>
                  </a:lnTo>
                  <a:lnTo>
                    <a:pt x="92379" y="33896"/>
                  </a:lnTo>
                  <a:lnTo>
                    <a:pt x="90068" y="33896"/>
                  </a:lnTo>
                  <a:lnTo>
                    <a:pt x="90068" y="31800"/>
                  </a:lnTo>
                  <a:lnTo>
                    <a:pt x="92379" y="31800"/>
                  </a:lnTo>
                  <a:lnTo>
                    <a:pt x="92608" y="31851"/>
                  </a:lnTo>
                  <a:lnTo>
                    <a:pt x="93091" y="32080"/>
                  </a:lnTo>
                  <a:lnTo>
                    <a:pt x="93243" y="32385"/>
                  </a:lnTo>
                  <a:lnTo>
                    <a:pt x="93243" y="31318"/>
                  </a:lnTo>
                  <a:lnTo>
                    <a:pt x="92925" y="31165"/>
                  </a:lnTo>
                  <a:lnTo>
                    <a:pt x="92544" y="31089"/>
                  </a:lnTo>
                  <a:lnTo>
                    <a:pt x="89242" y="31089"/>
                  </a:lnTo>
                  <a:lnTo>
                    <a:pt x="89242" y="37211"/>
                  </a:lnTo>
                  <a:lnTo>
                    <a:pt x="90068" y="37211"/>
                  </a:lnTo>
                  <a:lnTo>
                    <a:pt x="90068" y="34582"/>
                  </a:lnTo>
                  <a:lnTo>
                    <a:pt x="92303" y="34582"/>
                  </a:lnTo>
                  <a:lnTo>
                    <a:pt x="92544" y="34620"/>
                  </a:lnTo>
                  <a:lnTo>
                    <a:pt x="92976" y="34836"/>
                  </a:lnTo>
                  <a:lnTo>
                    <a:pt x="93078" y="35001"/>
                  </a:lnTo>
                  <a:lnTo>
                    <a:pt x="93205" y="36410"/>
                  </a:lnTo>
                  <a:lnTo>
                    <a:pt x="93306" y="37211"/>
                  </a:lnTo>
                  <a:lnTo>
                    <a:pt x="94322" y="37211"/>
                  </a:lnTo>
                  <a:lnTo>
                    <a:pt x="94322" y="37071"/>
                  </a:lnTo>
                  <a:close/>
                </a:path>
                <a:path w="114300" h="70484">
                  <a:moveTo>
                    <a:pt x="94818" y="279"/>
                  </a:moveTo>
                  <a:lnTo>
                    <a:pt x="94221" y="279"/>
                  </a:lnTo>
                  <a:lnTo>
                    <a:pt x="94119" y="736"/>
                  </a:lnTo>
                  <a:lnTo>
                    <a:pt x="93967" y="1028"/>
                  </a:lnTo>
                  <a:lnTo>
                    <a:pt x="93535" y="1282"/>
                  </a:lnTo>
                  <a:lnTo>
                    <a:pt x="93154" y="1358"/>
                  </a:lnTo>
                  <a:lnTo>
                    <a:pt x="92621" y="1422"/>
                  </a:lnTo>
                  <a:lnTo>
                    <a:pt x="92621" y="1993"/>
                  </a:lnTo>
                  <a:lnTo>
                    <a:pt x="94018" y="1993"/>
                  </a:lnTo>
                  <a:lnTo>
                    <a:pt x="94018" y="6210"/>
                  </a:lnTo>
                  <a:lnTo>
                    <a:pt x="94818" y="6210"/>
                  </a:lnTo>
                  <a:lnTo>
                    <a:pt x="94818" y="279"/>
                  </a:lnTo>
                  <a:close/>
                </a:path>
                <a:path w="114300" h="70484">
                  <a:moveTo>
                    <a:pt x="97193" y="38950"/>
                  </a:moveTo>
                  <a:lnTo>
                    <a:pt x="96774" y="38176"/>
                  </a:lnTo>
                  <a:lnTo>
                    <a:pt x="96507" y="37579"/>
                  </a:lnTo>
                  <a:lnTo>
                    <a:pt x="96139" y="36512"/>
                  </a:lnTo>
                  <a:lnTo>
                    <a:pt x="96024" y="35763"/>
                  </a:lnTo>
                  <a:lnTo>
                    <a:pt x="96024" y="34163"/>
                  </a:lnTo>
                  <a:lnTo>
                    <a:pt x="96126" y="33464"/>
                  </a:lnTo>
                  <a:lnTo>
                    <a:pt x="96456" y="32461"/>
                  </a:lnTo>
                  <a:lnTo>
                    <a:pt x="96735" y="31838"/>
                  </a:lnTo>
                  <a:lnTo>
                    <a:pt x="97167" y="30988"/>
                  </a:lnTo>
                  <a:lnTo>
                    <a:pt x="96659" y="30988"/>
                  </a:lnTo>
                  <a:lnTo>
                    <a:pt x="96139" y="31800"/>
                  </a:lnTo>
                  <a:lnTo>
                    <a:pt x="95796" y="32423"/>
                  </a:lnTo>
                  <a:lnTo>
                    <a:pt x="95377" y="33464"/>
                  </a:lnTo>
                  <a:lnTo>
                    <a:pt x="95250" y="34188"/>
                  </a:lnTo>
                  <a:lnTo>
                    <a:pt x="95262" y="35471"/>
                  </a:lnTo>
                  <a:lnTo>
                    <a:pt x="96685" y="38950"/>
                  </a:lnTo>
                  <a:lnTo>
                    <a:pt x="97193" y="38950"/>
                  </a:lnTo>
                  <a:close/>
                </a:path>
                <a:path w="114300" h="70484">
                  <a:moveTo>
                    <a:pt x="101003" y="4102"/>
                  </a:moveTo>
                  <a:lnTo>
                    <a:pt x="100114" y="4102"/>
                  </a:lnTo>
                  <a:lnTo>
                    <a:pt x="100114" y="1397"/>
                  </a:lnTo>
                  <a:lnTo>
                    <a:pt x="100114" y="241"/>
                  </a:lnTo>
                  <a:lnTo>
                    <a:pt x="99491" y="241"/>
                  </a:lnTo>
                  <a:lnTo>
                    <a:pt x="99364" y="419"/>
                  </a:lnTo>
                  <a:lnTo>
                    <a:pt x="99364" y="1397"/>
                  </a:lnTo>
                  <a:lnTo>
                    <a:pt x="99364" y="4102"/>
                  </a:lnTo>
                  <a:lnTo>
                    <a:pt x="97447" y="4102"/>
                  </a:lnTo>
                  <a:lnTo>
                    <a:pt x="99364" y="1397"/>
                  </a:lnTo>
                  <a:lnTo>
                    <a:pt x="99364" y="419"/>
                  </a:lnTo>
                  <a:lnTo>
                    <a:pt x="96761" y="4025"/>
                  </a:lnTo>
                  <a:lnTo>
                    <a:pt x="96761" y="4749"/>
                  </a:lnTo>
                  <a:lnTo>
                    <a:pt x="99377" y="4749"/>
                  </a:lnTo>
                  <a:lnTo>
                    <a:pt x="99377" y="6210"/>
                  </a:lnTo>
                  <a:lnTo>
                    <a:pt x="100114" y="6210"/>
                  </a:lnTo>
                  <a:lnTo>
                    <a:pt x="100114" y="4749"/>
                  </a:lnTo>
                  <a:lnTo>
                    <a:pt x="101003" y="4749"/>
                  </a:lnTo>
                  <a:lnTo>
                    <a:pt x="101003" y="4102"/>
                  </a:lnTo>
                  <a:close/>
                </a:path>
                <a:path w="114300" h="70484">
                  <a:moveTo>
                    <a:pt x="101879" y="32562"/>
                  </a:moveTo>
                  <a:lnTo>
                    <a:pt x="101714" y="32143"/>
                  </a:lnTo>
                  <a:lnTo>
                    <a:pt x="101092" y="31407"/>
                  </a:lnTo>
                  <a:lnTo>
                    <a:pt x="100596" y="31229"/>
                  </a:lnTo>
                  <a:lnTo>
                    <a:pt x="99085" y="31229"/>
                  </a:lnTo>
                  <a:lnTo>
                    <a:pt x="98513" y="31508"/>
                  </a:lnTo>
                  <a:lnTo>
                    <a:pt x="98005" y="32423"/>
                  </a:lnTo>
                  <a:lnTo>
                    <a:pt x="97917" y="32842"/>
                  </a:lnTo>
                  <a:lnTo>
                    <a:pt x="97904" y="33362"/>
                  </a:lnTo>
                  <a:lnTo>
                    <a:pt x="98666" y="33362"/>
                  </a:lnTo>
                  <a:lnTo>
                    <a:pt x="98679" y="32994"/>
                  </a:lnTo>
                  <a:lnTo>
                    <a:pt x="98729" y="32702"/>
                  </a:lnTo>
                  <a:lnTo>
                    <a:pt x="99034" y="32105"/>
                  </a:lnTo>
                  <a:lnTo>
                    <a:pt x="99390" y="31915"/>
                  </a:lnTo>
                  <a:lnTo>
                    <a:pt x="100253" y="31915"/>
                  </a:lnTo>
                  <a:lnTo>
                    <a:pt x="100533" y="32016"/>
                  </a:lnTo>
                  <a:lnTo>
                    <a:pt x="100939" y="32423"/>
                  </a:lnTo>
                  <a:lnTo>
                    <a:pt x="101041" y="32689"/>
                  </a:lnTo>
                  <a:lnTo>
                    <a:pt x="101041" y="33337"/>
                  </a:lnTo>
                  <a:lnTo>
                    <a:pt x="100939" y="33604"/>
                  </a:lnTo>
                  <a:lnTo>
                    <a:pt x="100571" y="33985"/>
                  </a:lnTo>
                  <a:lnTo>
                    <a:pt x="100304" y="34163"/>
                  </a:lnTo>
                  <a:lnTo>
                    <a:pt x="98628" y="35140"/>
                  </a:lnTo>
                  <a:lnTo>
                    <a:pt x="98259" y="35483"/>
                  </a:lnTo>
                  <a:lnTo>
                    <a:pt x="98082" y="35864"/>
                  </a:lnTo>
                  <a:lnTo>
                    <a:pt x="97891" y="36245"/>
                  </a:lnTo>
                  <a:lnTo>
                    <a:pt x="97790" y="36690"/>
                  </a:lnTo>
                  <a:lnTo>
                    <a:pt x="97764" y="37211"/>
                  </a:lnTo>
                  <a:lnTo>
                    <a:pt x="101854" y="37211"/>
                  </a:lnTo>
                  <a:lnTo>
                    <a:pt x="101854" y="36499"/>
                  </a:lnTo>
                  <a:lnTo>
                    <a:pt x="98602" y="36499"/>
                  </a:lnTo>
                  <a:lnTo>
                    <a:pt x="98666" y="36207"/>
                  </a:lnTo>
                  <a:lnTo>
                    <a:pt x="98844" y="35941"/>
                  </a:lnTo>
                  <a:lnTo>
                    <a:pt x="99275" y="35560"/>
                  </a:lnTo>
                  <a:lnTo>
                    <a:pt x="99491" y="35420"/>
                  </a:lnTo>
                  <a:lnTo>
                    <a:pt x="100838" y="34671"/>
                  </a:lnTo>
                  <a:lnTo>
                    <a:pt x="101180" y="34429"/>
                  </a:lnTo>
                  <a:lnTo>
                    <a:pt x="101714" y="33896"/>
                  </a:lnTo>
                  <a:lnTo>
                    <a:pt x="101879" y="33489"/>
                  </a:lnTo>
                  <a:lnTo>
                    <a:pt x="101879" y="32562"/>
                  </a:lnTo>
                  <a:close/>
                </a:path>
                <a:path w="114300" h="70484">
                  <a:moveTo>
                    <a:pt x="103505" y="3606"/>
                  </a:moveTo>
                  <a:lnTo>
                    <a:pt x="102069" y="0"/>
                  </a:lnTo>
                  <a:lnTo>
                    <a:pt x="101561" y="0"/>
                  </a:lnTo>
                  <a:lnTo>
                    <a:pt x="101968" y="774"/>
                  </a:lnTo>
                  <a:lnTo>
                    <a:pt x="102247" y="1358"/>
                  </a:lnTo>
                  <a:lnTo>
                    <a:pt x="102616" y="2438"/>
                  </a:lnTo>
                  <a:lnTo>
                    <a:pt x="102730" y="3175"/>
                  </a:lnTo>
                  <a:lnTo>
                    <a:pt x="102730" y="4775"/>
                  </a:lnTo>
                  <a:lnTo>
                    <a:pt x="102628" y="5473"/>
                  </a:lnTo>
                  <a:lnTo>
                    <a:pt x="102298" y="6464"/>
                  </a:lnTo>
                  <a:lnTo>
                    <a:pt x="102019" y="7086"/>
                  </a:lnTo>
                  <a:lnTo>
                    <a:pt x="101574" y="7950"/>
                  </a:lnTo>
                  <a:lnTo>
                    <a:pt x="102095" y="7950"/>
                  </a:lnTo>
                  <a:lnTo>
                    <a:pt x="102616" y="7150"/>
                  </a:lnTo>
                  <a:lnTo>
                    <a:pt x="102958" y="6540"/>
                  </a:lnTo>
                  <a:lnTo>
                    <a:pt x="103378" y="5473"/>
                  </a:lnTo>
                  <a:lnTo>
                    <a:pt x="103505" y="4749"/>
                  </a:lnTo>
                  <a:lnTo>
                    <a:pt x="103505" y="3606"/>
                  </a:lnTo>
                  <a:close/>
                </a:path>
                <a:path w="114300" h="70484">
                  <a:moveTo>
                    <a:pt x="106603" y="34683"/>
                  </a:moveTo>
                  <a:lnTo>
                    <a:pt x="106413" y="34226"/>
                  </a:lnTo>
                  <a:lnTo>
                    <a:pt x="105664" y="33528"/>
                  </a:lnTo>
                  <a:lnTo>
                    <a:pt x="105194" y="33350"/>
                  </a:lnTo>
                  <a:lnTo>
                    <a:pt x="104355" y="33350"/>
                  </a:lnTo>
                  <a:lnTo>
                    <a:pt x="104101" y="33401"/>
                  </a:lnTo>
                  <a:lnTo>
                    <a:pt x="103759" y="33540"/>
                  </a:lnTo>
                  <a:lnTo>
                    <a:pt x="103619" y="33616"/>
                  </a:lnTo>
                  <a:lnTo>
                    <a:pt x="103492" y="33731"/>
                  </a:lnTo>
                  <a:lnTo>
                    <a:pt x="103733" y="32067"/>
                  </a:lnTo>
                  <a:lnTo>
                    <a:pt x="106273" y="32067"/>
                  </a:lnTo>
                  <a:lnTo>
                    <a:pt x="106273" y="31343"/>
                  </a:lnTo>
                  <a:lnTo>
                    <a:pt x="103174" y="31343"/>
                  </a:lnTo>
                  <a:lnTo>
                    <a:pt x="102717" y="34556"/>
                  </a:lnTo>
                  <a:lnTo>
                    <a:pt x="103378" y="34594"/>
                  </a:lnTo>
                  <a:lnTo>
                    <a:pt x="103505" y="34417"/>
                  </a:lnTo>
                  <a:lnTo>
                    <a:pt x="103657" y="34277"/>
                  </a:lnTo>
                  <a:lnTo>
                    <a:pt x="104025" y="34074"/>
                  </a:lnTo>
                  <a:lnTo>
                    <a:pt x="104254" y="34023"/>
                  </a:lnTo>
                  <a:lnTo>
                    <a:pt x="104863" y="34023"/>
                  </a:lnTo>
                  <a:lnTo>
                    <a:pt x="105168" y="34137"/>
                  </a:lnTo>
                  <a:lnTo>
                    <a:pt x="105676" y="34594"/>
                  </a:lnTo>
                  <a:lnTo>
                    <a:pt x="105803" y="34912"/>
                  </a:lnTo>
                  <a:lnTo>
                    <a:pt x="105803" y="35674"/>
                  </a:lnTo>
                  <a:lnTo>
                    <a:pt x="105702" y="35991"/>
                  </a:lnTo>
                  <a:lnTo>
                    <a:pt x="105270" y="36550"/>
                  </a:lnTo>
                  <a:lnTo>
                    <a:pt x="104940" y="36703"/>
                  </a:lnTo>
                  <a:lnTo>
                    <a:pt x="104254" y="36703"/>
                  </a:lnTo>
                  <a:lnTo>
                    <a:pt x="104063" y="36652"/>
                  </a:lnTo>
                  <a:lnTo>
                    <a:pt x="103530" y="36410"/>
                  </a:lnTo>
                  <a:lnTo>
                    <a:pt x="103339" y="36106"/>
                  </a:lnTo>
                  <a:lnTo>
                    <a:pt x="103289" y="35687"/>
                  </a:lnTo>
                  <a:lnTo>
                    <a:pt x="102501" y="35687"/>
                  </a:lnTo>
                  <a:lnTo>
                    <a:pt x="102552" y="36245"/>
                  </a:lnTo>
                  <a:lnTo>
                    <a:pt x="102755" y="36677"/>
                  </a:lnTo>
                  <a:lnTo>
                    <a:pt x="103505" y="37211"/>
                  </a:lnTo>
                  <a:lnTo>
                    <a:pt x="103936" y="37350"/>
                  </a:lnTo>
                  <a:lnTo>
                    <a:pt x="105181" y="37350"/>
                  </a:lnTo>
                  <a:lnTo>
                    <a:pt x="105740" y="37147"/>
                  </a:lnTo>
                  <a:lnTo>
                    <a:pt x="106438" y="36283"/>
                  </a:lnTo>
                  <a:lnTo>
                    <a:pt x="106603" y="35788"/>
                  </a:lnTo>
                  <a:lnTo>
                    <a:pt x="106603" y="34683"/>
                  </a:lnTo>
                  <a:close/>
                </a:path>
                <a:path w="114300" h="70484">
                  <a:moveTo>
                    <a:pt x="111353" y="34683"/>
                  </a:moveTo>
                  <a:lnTo>
                    <a:pt x="111163" y="34226"/>
                  </a:lnTo>
                  <a:lnTo>
                    <a:pt x="110401" y="33528"/>
                  </a:lnTo>
                  <a:lnTo>
                    <a:pt x="109931" y="33350"/>
                  </a:lnTo>
                  <a:lnTo>
                    <a:pt x="109093" y="33350"/>
                  </a:lnTo>
                  <a:lnTo>
                    <a:pt x="108839" y="33401"/>
                  </a:lnTo>
                  <a:lnTo>
                    <a:pt x="108496" y="33540"/>
                  </a:lnTo>
                  <a:lnTo>
                    <a:pt x="108369" y="33616"/>
                  </a:lnTo>
                  <a:lnTo>
                    <a:pt x="108229" y="33731"/>
                  </a:lnTo>
                  <a:lnTo>
                    <a:pt x="108483" y="32067"/>
                  </a:lnTo>
                  <a:lnTo>
                    <a:pt x="111010" y="32067"/>
                  </a:lnTo>
                  <a:lnTo>
                    <a:pt x="111010" y="31343"/>
                  </a:lnTo>
                  <a:lnTo>
                    <a:pt x="107911" y="31343"/>
                  </a:lnTo>
                  <a:lnTo>
                    <a:pt x="107467" y="34556"/>
                  </a:lnTo>
                  <a:lnTo>
                    <a:pt x="108115" y="34594"/>
                  </a:lnTo>
                  <a:lnTo>
                    <a:pt x="108242" y="34417"/>
                  </a:lnTo>
                  <a:lnTo>
                    <a:pt x="108394" y="34277"/>
                  </a:lnTo>
                  <a:lnTo>
                    <a:pt x="108775" y="34074"/>
                  </a:lnTo>
                  <a:lnTo>
                    <a:pt x="108991" y="34023"/>
                  </a:lnTo>
                  <a:lnTo>
                    <a:pt x="109601" y="34023"/>
                  </a:lnTo>
                  <a:lnTo>
                    <a:pt x="109905" y="34137"/>
                  </a:lnTo>
                  <a:lnTo>
                    <a:pt x="110413" y="34594"/>
                  </a:lnTo>
                  <a:lnTo>
                    <a:pt x="110540" y="34912"/>
                  </a:lnTo>
                  <a:lnTo>
                    <a:pt x="110540" y="35674"/>
                  </a:lnTo>
                  <a:lnTo>
                    <a:pt x="110439" y="35991"/>
                  </a:lnTo>
                  <a:lnTo>
                    <a:pt x="110007" y="36550"/>
                  </a:lnTo>
                  <a:lnTo>
                    <a:pt x="109677" y="36703"/>
                  </a:lnTo>
                  <a:lnTo>
                    <a:pt x="109004" y="36703"/>
                  </a:lnTo>
                  <a:lnTo>
                    <a:pt x="108800" y="36652"/>
                  </a:lnTo>
                  <a:lnTo>
                    <a:pt x="108280" y="36410"/>
                  </a:lnTo>
                  <a:lnTo>
                    <a:pt x="108077" y="36106"/>
                  </a:lnTo>
                  <a:lnTo>
                    <a:pt x="108026" y="35687"/>
                  </a:lnTo>
                  <a:lnTo>
                    <a:pt x="107238" y="35687"/>
                  </a:lnTo>
                  <a:lnTo>
                    <a:pt x="107289" y="36245"/>
                  </a:lnTo>
                  <a:lnTo>
                    <a:pt x="107505" y="36677"/>
                  </a:lnTo>
                  <a:lnTo>
                    <a:pt x="108242" y="37211"/>
                  </a:lnTo>
                  <a:lnTo>
                    <a:pt x="108673" y="37350"/>
                  </a:lnTo>
                  <a:lnTo>
                    <a:pt x="109918" y="37350"/>
                  </a:lnTo>
                  <a:lnTo>
                    <a:pt x="110477" y="37147"/>
                  </a:lnTo>
                  <a:lnTo>
                    <a:pt x="111175" y="36283"/>
                  </a:lnTo>
                  <a:lnTo>
                    <a:pt x="111353" y="35788"/>
                  </a:lnTo>
                  <a:lnTo>
                    <a:pt x="111353" y="34683"/>
                  </a:lnTo>
                  <a:close/>
                </a:path>
                <a:path w="114300" h="70484">
                  <a:moveTo>
                    <a:pt x="113944" y="34607"/>
                  </a:moveTo>
                  <a:lnTo>
                    <a:pt x="112496" y="30988"/>
                  </a:lnTo>
                  <a:lnTo>
                    <a:pt x="112001" y="30988"/>
                  </a:lnTo>
                  <a:lnTo>
                    <a:pt x="112395" y="31762"/>
                  </a:lnTo>
                  <a:lnTo>
                    <a:pt x="112674" y="32346"/>
                  </a:lnTo>
                  <a:lnTo>
                    <a:pt x="113042" y="33426"/>
                  </a:lnTo>
                  <a:lnTo>
                    <a:pt x="113157" y="34163"/>
                  </a:lnTo>
                  <a:lnTo>
                    <a:pt x="113157" y="35763"/>
                  </a:lnTo>
                  <a:lnTo>
                    <a:pt x="113055" y="36474"/>
                  </a:lnTo>
                  <a:lnTo>
                    <a:pt x="112737" y="37452"/>
                  </a:lnTo>
                  <a:lnTo>
                    <a:pt x="112445" y="38087"/>
                  </a:lnTo>
                  <a:lnTo>
                    <a:pt x="112001" y="38950"/>
                  </a:lnTo>
                  <a:lnTo>
                    <a:pt x="112534" y="38950"/>
                  </a:lnTo>
                  <a:lnTo>
                    <a:pt x="113042" y="38138"/>
                  </a:lnTo>
                  <a:lnTo>
                    <a:pt x="113385" y="37528"/>
                  </a:lnTo>
                  <a:lnTo>
                    <a:pt x="113804" y="36474"/>
                  </a:lnTo>
                  <a:lnTo>
                    <a:pt x="113944" y="35737"/>
                  </a:lnTo>
                  <a:lnTo>
                    <a:pt x="113944" y="34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604307" y="1591639"/>
              <a:ext cx="114300" cy="55244"/>
            </a:xfrm>
            <a:custGeom>
              <a:avLst/>
              <a:gdLst/>
              <a:ahLst/>
              <a:cxnLst/>
              <a:rect l="l" t="t" r="r" b="b"/>
              <a:pathLst>
                <a:path w="114300" h="55244">
                  <a:moveTo>
                    <a:pt x="749" y="46659"/>
                  </a:moveTo>
                  <a:lnTo>
                    <a:pt x="0" y="46659"/>
                  </a:lnTo>
                  <a:lnTo>
                    <a:pt x="0" y="52768"/>
                  </a:lnTo>
                  <a:lnTo>
                    <a:pt x="749" y="52768"/>
                  </a:lnTo>
                  <a:lnTo>
                    <a:pt x="749" y="46659"/>
                  </a:lnTo>
                  <a:close/>
                </a:path>
                <a:path w="114300" h="55244">
                  <a:moveTo>
                    <a:pt x="749" y="31165"/>
                  </a:moveTo>
                  <a:lnTo>
                    <a:pt x="0" y="31165"/>
                  </a:lnTo>
                  <a:lnTo>
                    <a:pt x="0" y="37274"/>
                  </a:lnTo>
                  <a:lnTo>
                    <a:pt x="749" y="37274"/>
                  </a:lnTo>
                  <a:lnTo>
                    <a:pt x="749" y="31165"/>
                  </a:lnTo>
                  <a:close/>
                </a:path>
                <a:path w="114300" h="55244">
                  <a:moveTo>
                    <a:pt x="749" y="15671"/>
                  </a:moveTo>
                  <a:lnTo>
                    <a:pt x="0" y="15671"/>
                  </a:lnTo>
                  <a:lnTo>
                    <a:pt x="0" y="21780"/>
                  </a:lnTo>
                  <a:lnTo>
                    <a:pt x="749" y="21780"/>
                  </a:lnTo>
                  <a:lnTo>
                    <a:pt x="749" y="15671"/>
                  </a:lnTo>
                  <a:close/>
                </a:path>
                <a:path w="114300" h="55244">
                  <a:moveTo>
                    <a:pt x="5727" y="49707"/>
                  </a:moveTo>
                  <a:lnTo>
                    <a:pt x="5524" y="49136"/>
                  </a:lnTo>
                  <a:lnTo>
                    <a:pt x="5207" y="48831"/>
                  </a:lnTo>
                  <a:lnTo>
                    <a:pt x="4876" y="48514"/>
                  </a:lnTo>
                  <a:lnTo>
                    <a:pt x="4876" y="49707"/>
                  </a:lnTo>
                  <a:lnTo>
                    <a:pt x="4787" y="51498"/>
                  </a:lnTo>
                  <a:lnTo>
                    <a:pt x="4483" y="52095"/>
                  </a:lnTo>
                  <a:lnTo>
                    <a:pt x="4140" y="52285"/>
                  </a:lnTo>
                  <a:lnTo>
                    <a:pt x="3187" y="52285"/>
                  </a:lnTo>
                  <a:lnTo>
                    <a:pt x="2870" y="52133"/>
                  </a:lnTo>
                  <a:lnTo>
                    <a:pt x="2451" y="51498"/>
                  </a:lnTo>
                  <a:lnTo>
                    <a:pt x="2451" y="49707"/>
                  </a:lnTo>
                  <a:lnTo>
                    <a:pt x="4876" y="49707"/>
                  </a:lnTo>
                  <a:lnTo>
                    <a:pt x="4876" y="48514"/>
                  </a:lnTo>
                  <a:lnTo>
                    <a:pt x="4737" y="48374"/>
                  </a:lnTo>
                  <a:lnTo>
                    <a:pt x="4254" y="48183"/>
                  </a:lnTo>
                  <a:lnTo>
                    <a:pt x="3035" y="48183"/>
                  </a:lnTo>
                  <a:lnTo>
                    <a:pt x="2527" y="48412"/>
                  </a:lnTo>
                  <a:lnTo>
                    <a:pt x="1765" y="49288"/>
                  </a:lnTo>
                  <a:lnTo>
                    <a:pt x="1638" y="49707"/>
                  </a:lnTo>
                  <a:lnTo>
                    <a:pt x="1752" y="51892"/>
                  </a:lnTo>
                  <a:lnTo>
                    <a:pt x="2476" y="52730"/>
                  </a:lnTo>
                  <a:lnTo>
                    <a:pt x="2959" y="52933"/>
                  </a:lnTo>
                  <a:lnTo>
                    <a:pt x="4318" y="52933"/>
                  </a:lnTo>
                  <a:lnTo>
                    <a:pt x="4851" y="52705"/>
                  </a:lnTo>
                  <a:lnTo>
                    <a:pt x="5156" y="52285"/>
                  </a:lnTo>
                  <a:lnTo>
                    <a:pt x="5549" y="51765"/>
                  </a:lnTo>
                  <a:lnTo>
                    <a:pt x="5626" y="51498"/>
                  </a:lnTo>
                  <a:lnTo>
                    <a:pt x="5727" y="49707"/>
                  </a:lnTo>
                  <a:close/>
                </a:path>
                <a:path w="114300" h="55244">
                  <a:moveTo>
                    <a:pt x="5727" y="34213"/>
                  </a:moveTo>
                  <a:lnTo>
                    <a:pt x="5524" y="33642"/>
                  </a:lnTo>
                  <a:lnTo>
                    <a:pt x="5207" y="33337"/>
                  </a:lnTo>
                  <a:lnTo>
                    <a:pt x="4876" y="33020"/>
                  </a:lnTo>
                  <a:lnTo>
                    <a:pt x="4876" y="34213"/>
                  </a:lnTo>
                  <a:lnTo>
                    <a:pt x="4787" y="35991"/>
                  </a:lnTo>
                  <a:lnTo>
                    <a:pt x="4483" y="36601"/>
                  </a:lnTo>
                  <a:lnTo>
                    <a:pt x="4140" y="36791"/>
                  </a:lnTo>
                  <a:lnTo>
                    <a:pt x="3187" y="36791"/>
                  </a:lnTo>
                  <a:lnTo>
                    <a:pt x="2870" y="36626"/>
                  </a:lnTo>
                  <a:lnTo>
                    <a:pt x="2451" y="35991"/>
                  </a:lnTo>
                  <a:lnTo>
                    <a:pt x="2451" y="34213"/>
                  </a:lnTo>
                  <a:lnTo>
                    <a:pt x="4876" y="34213"/>
                  </a:lnTo>
                  <a:lnTo>
                    <a:pt x="4876" y="33020"/>
                  </a:lnTo>
                  <a:lnTo>
                    <a:pt x="4737" y="32880"/>
                  </a:lnTo>
                  <a:lnTo>
                    <a:pt x="4254" y="32689"/>
                  </a:lnTo>
                  <a:lnTo>
                    <a:pt x="3035" y="32689"/>
                  </a:lnTo>
                  <a:lnTo>
                    <a:pt x="2527" y="32905"/>
                  </a:lnTo>
                  <a:lnTo>
                    <a:pt x="1765" y="33794"/>
                  </a:lnTo>
                  <a:lnTo>
                    <a:pt x="1638" y="34213"/>
                  </a:lnTo>
                  <a:lnTo>
                    <a:pt x="1752" y="36398"/>
                  </a:lnTo>
                  <a:lnTo>
                    <a:pt x="2476" y="37223"/>
                  </a:lnTo>
                  <a:lnTo>
                    <a:pt x="2959" y="37426"/>
                  </a:lnTo>
                  <a:lnTo>
                    <a:pt x="4318" y="37426"/>
                  </a:lnTo>
                  <a:lnTo>
                    <a:pt x="4851" y="37198"/>
                  </a:lnTo>
                  <a:lnTo>
                    <a:pt x="5156" y="36791"/>
                  </a:lnTo>
                  <a:lnTo>
                    <a:pt x="5549" y="36258"/>
                  </a:lnTo>
                  <a:lnTo>
                    <a:pt x="5626" y="35991"/>
                  </a:lnTo>
                  <a:lnTo>
                    <a:pt x="5727" y="34213"/>
                  </a:lnTo>
                  <a:close/>
                </a:path>
                <a:path w="114300" h="55244">
                  <a:moveTo>
                    <a:pt x="5727" y="18719"/>
                  </a:moveTo>
                  <a:lnTo>
                    <a:pt x="5524" y="18148"/>
                  </a:lnTo>
                  <a:lnTo>
                    <a:pt x="5207" y="17843"/>
                  </a:lnTo>
                  <a:lnTo>
                    <a:pt x="4876" y="17526"/>
                  </a:lnTo>
                  <a:lnTo>
                    <a:pt x="4876" y="18719"/>
                  </a:lnTo>
                  <a:lnTo>
                    <a:pt x="4787" y="20497"/>
                  </a:lnTo>
                  <a:lnTo>
                    <a:pt x="4483" y="21107"/>
                  </a:lnTo>
                  <a:lnTo>
                    <a:pt x="4140" y="21297"/>
                  </a:lnTo>
                  <a:lnTo>
                    <a:pt x="3187" y="21297"/>
                  </a:lnTo>
                  <a:lnTo>
                    <a:pt x="2870" y="21145"/>
                  </a:lnTo>
                  <a:lnTo>
                    <a:pt x="2451" y="20497"/>
                  </a:lnTo>
                  <a:lnTo>
                    <a:pt x="2451" y="18719"/>
                  </a:lnTo>
                  <a:lnTo>
                    <a:pt x="4876" y="18719"/>
                  </a:lnTo>
                  <a:lnTo>
                    <a:pt x="4876" y="17526"/>
                  </a:lnTo>
                  <a:lnTo>
                    <a:pt x="4737" y="17386"/>
                  </a:lnTo>
                  <a:lnTo>
                    <a:pt x="4254" y="17195"/>
                  </a:lnTo>
                  <a:lnTo>
                    <a:pt x="3035" y="17195"/>
                  </a:lnTo>
                  <a:lnTo>
                    <a:pt x="2527" y="17424"/>
                  </a:lnTo>
                  <a:lnTo>
                    <a:pt x="1765" y="18300"/>
                  </a:lnTo>
                  <a:lnTo>
                    <a:pt x="1638" y="18719"/>
                  </a:lnTo>
                  <a:lnTo>
                    <a:pt x="1752" y="20904"/>
                  </a:lnTo>
                  <a:lnTo>
                    <a:pt x="2476" y="21742"/>
                  </a:lnTo>
                  <a:lnTo>
                    <a:pt x="2959" y="21945"/>
                  </a:lnTo>
                  <a:lnTo>
                    <a:pt x="4318" y="21945"/>
                  </a:lnTo>
                  <a:lnTo>
                    <a:pt x="4851" y="21704"/>
                  </a:lnTo>
                  <a:lnTo>
                    <a:pt x="5156" y="21297"/>
                  </a:lnTo>
                  <a:lnTo>
                    <a:pt x="5549" y="20777"/>
                  </a:lnTo>
                  <a:lnTo>
                    <a:pt x="5626" y="20497"/>
                  </a:lnTo>
                  <a:lnTo>
                    <a:pt x="5727" y="18719"/>
                  </a:lnTo>
                  <a:close/>
                </a:path>
                <a:path w="114300" h="55244">
                  <a:moveTo>
                    <a:pt x="10236" y="48348"/>
                  </a:moveTo>
                  <a:lnTo>
                    <a:pt x="9537" y="48348"/>
                  </a:lnTo>
                  <a:lnTo>
                    <a:pt x="9537" y="48920"/>
                  </a:lnTo>
                  <a:lnTo>
                    <a:pt x="9423" y="48768"/>
                  </a:lnTo>
                  <a:lnTo>
                    <a:pt x="9423" y="49555"/>
                  </a:lnTo>
                  <a:lnTo>
                    <a:pt x="9321" y="51562"/>
                  </a:lnTo>
                  <a:lnTo>
                    <a:pt x="9144" y="51968"/>
                  </a:lnTo>
                  <a:lnTo>
                    <a:pt x="8763" y="52209"/>
                  </a:lnTo>
                  <a:lnTo>
                    <a:pt x="7874" y="52209"/>
                  </a:lnTo>
                  <a:lnTo>
                    <a:pt x="7594" y="52082"/>
                  </a:lnTo>
                  <a:lnTo>
                    <a:pt x="7200" y="51562"/>
                  </a:lnTo>
                  <a:lnTo>
                    <a:pt x="7162" y="49860"/>
                  </a:lnTo>
                  <a:lnTo>
                    <a:pt x="7442" y="49149"/>
                  </a:lnTo>
                  <a:lnTo>
                    <a:pt x="7797" y="48895"/>
                  </a:lnTo>
                  <a:lnTo>
                    <a:pt x="8674" y="48895"/>
                  </a:lnTo>
                  <a:lnTo>
                    <a:pt x="8978" y="49022"/>
                  </a:lnTo>
                  <a:lnTo>
                    <a:pt x="9423" y="49555"/>
                  </a:lnTo>
                  <a:lnTo>
                    <a:pt x="9423" y="48768"/>
                  </a:lnTo>
                  <a:lnTo>
                    <a:pt x="9245" y="48590"/>
                  </a:lnTo>
                  <a:lnTo>
                    <a:pt x="8839" y="48310"/>
                  </a:lnTo>
                  <a:lnTo>
                    <a:pt x="8534" y="48234"/>
                  </a:lnTo>
                  <a:lnTo>
                    <a:pt x="7670" y="48234"/>
                  </a:lnTo>
                  <a:lnTo>
                    <a:pt x="7226" y="48450"/>
                  </a:lnTo>
                  <a:lnTo>
                    <a:pt x="6502" y="49288"/>
                  </a:lnTo>
                  <a:lnTo>
                    <a:pt x="6413" y="49555"/>
                  </a:lnTo>
                  <a:lnTo>
                    <a:pt x="6502" y="51968"/>
                  </a:lnTo>
                  <a:lnTo>
                    <a:pt x="7226" y="52654"/>
                  </a:lnTo>
                  <a:lnTo>
                    <a:pt x="7645" y="52819"/>
                  </a:lnTo>
                  <a:lnTo>
                    <a:pt x="8483" y="52819"/>
                  </a:lnTo>
                  <a:lnTo>
                    <a:pt x="9512" y="52146"/>
                  </a:lnTo>
                  <a:lnTo>
                    <a:pt x="9410" y="53327"/>
                  </a:lnTo>
                  <a:lnTo>
                    <a:pt x="9182" y="53835"/>
                  </a:lnTo>
                  <a:lnTo>
                    <a:pt x="8813" y="54038"/>
                  </a:lnTo>
                  <a:lnTo>
                    <a:pt x="7874" y="54038"/>
                  </a:lnTo>
                  <a:lnTo>
                    <a:pt x="7607" y="53949"/>
                  </a:lnTo>
                  <a:lnTo>
                    <a:pt x="7327" y="53682"/>
                  </a:lnTo>
                  <a:lnTo>
                    <a:pt x="7226" y="53327"/>
                  </a:lnTo>
                  <a:lnTo>
                    <a:pt x="6464" y="53327"/>
                  </a:lnTo>
                  <a:lnTo>
                    <a:pt x="6527" y="53835"/>
                  </a:lnTo>
                  <a:lnTo>
                    <a:pt x="6680" y="54114"/>
                  </a:lnTo>
                  <a:lnTo>
                    <a:pt x="7327" y="54546"/>
                  </a:lnTo>
                  <a:lnTo>
                    <a:pt x="7734" y="54648"/>
                  </a:lnTo>
                  <a:lnTo>
                    <a:pt x="9080" y="54648"/>
                  </a:lnTo>
                  <a:lnTo>
                    <a:pt x="9677" y="54343"/>
                  </a:lnTo>
                  <a:lnTo>
                    <a:pt x="9829" y="54038"/>
                  </a:lnTo>
                  <a:lnTo>
                    <a:pt x="10147" y="53416"/>
                  </a:lnTo>
                  <a:lnTo>
                    <a:pt x="10236" y="52146"/>
                  </a:lnTo>
                  <a:lnTo>
                    <a:pt x="10236" y="48920"/>
                  </a:lnTo>
                  <a:lnTo>
                    <a:pt x="10236" y="48348"/>
                  </a:lnTo>
                  <a:close/>
                </a:path>
                <a:path w="114300" h="55244">
                  <a:moveTo>
                    <a:pt x="10236" y="32854"/>
                  </a:moveTo>
                  <a:lnTo>
                    <a:pt x="9537" y="32854"/>
                  </a:lnTo>
                  <a:lnTo>
                    <a:pt x="9537" y="33413"/>
                  </a:lnTo>
                  <a:lnTo>
                    <a:pt x="9423" y="33274"/>
                  </a:lnTo>
                  <a:lnTo>
                    <a:pt x="9423" y="34061"/>
                  </a:lnTo>
                  <a:lnTo>
                    <a:pt x="9321" y="36055"/>
                  </a:lnTo>
                  <a:lnTo>
                    <a:pt x="9144" y="36474"/>
                  </a:lnTo>
                  <a:lnTo>
                    <a:pt x="8763" y="36715"/>
                  </a:lnTo>
                  <a:lnTo>
                    <a:pt x="7874" y="36715"/>
                  </a:lnTo>
                  <a:lnTo>
                    <a:pt x="7594" y="36588"/>
                  </a:lnTo>
                  <a:lnTo>
                    <a:pt x="7200" y="36055"/>
                  </a:lnTo>
                  <a:lnTo>
                    <a:pt x="7162" y="34366"/>
                  </a:lnTo>
                  <a:lnTo>
                    <a:pt x="7442" y="33642"/>
                  </a:lnTo>
                  <a:lnTo>
                    <a:pt x="7797" y="33401"/>
                  </a:lnTo>
                  <a:lnTo>
                    <a:pt x="8674" y="33401"/>
                  </a:lnTo>
                  <a:lnTo>
                    <a:pt x="8978" y="33528"/>
                  </a:lnTo>
                  <a:lnTo>
                    <a:pt x="9423" y="34061"/>
                  </a:lnTo>
                  <a:lnTo>
                    <a:pt x="9423" y="33274"/>
                  </a:lnTo>
                  <a:lnTo>
                    <a:pt x="9245" y="33096"/>
                  </a:lnTo>
                  <a:lnTo>
                    <a:pt x="8839" y="32816"/>
                  </a:lnTo>
                  <a:lnTo>
                    <a:pt x="8534" y="32740"/>
                  </a:lnTo>
                  <a:lnTo>
                    <a:pt x="7670" y="32740"/>
                  </a:lnTo>
                  <a:lnTo>
                    <a:pt x="7226" y="32943"/>
                  </a:lnTo>
                  <a:lnTo>
                    <a:pt x="6502" y="33794"/>
                  </a:lnTo>
                  <a:lnTo>
                    <a:pt x="6413" y="34061"/>
                  </a:lnTo>
                  <a:lnTo>
                    <a:pt x="6502" y="36474"/>
                  </a:lnTo>
                  <a:lnTo>
                    <a:pt x="7226" y="37160"/>
                  </a:lnTo>
                  <a:lnTo>
                    <a:pt x="7645" y="37325"/>
                  </a:lnTo>
                  <a:lnTo>
                    <a:pt x="8483" y="37325"/>
                  </a:lnTo>
                  <a:lnTo>
                    <a:pt x="9512" y="36652"/>
                  </a:lnTo>
                  <a:lnTo>
                    <a:pt x="9410" y="37833"/>
                  </a:lnTo>
                  <a:lnTo>
                    <a:pt x="9182" y="38328"/>
                  </a:lnTo>
                  <a:lnTo>
                    <a:pt x="8813" y="38531"/>
                  </a:lnTo>
                  <a:lnTo>
                    <a:pt x="7874" y="38531"/>
                  </a:lnTo>
                  <a:lnTo>
                    <a:pt x="7607" y="38455"/>
                  </a:lnTo>
                  <a:lnTo>
                    <a:pt x="7327" y="38176"/>
                  </a:lnTo>
                  <a:lnTo>
                    <a:pt x="7226" y="37833"/>
                  </a:lnTo>
                  <a:lnTo>
                    <a:pt x="6464" y="37833"/>
                  </a:lnTo>
                  <a:lnTo>
                    <a:pt x="6527" y="38328"/>
                  </a:lnTo>
                  <a:lnTo>
                    <a:pt x="6680" y="38620"/>
                  </a:lnTo>
                  <a:lnTo>
                    <a:pt x="7327" y="39052"/>
                  </a:lnTo>
                  <a:lnTo>
                    <a:pt x="7734" y="39154"/>
                  </a:lnTo>
                  <a:lnTo>
                    <a:pt x="9080" y="39154"/>
                  </a:lnTo>
                  <a:lnTo>
                    <a:pt x="9677" y="38849"/>
                  </a:lnTo>
                  <a:lnTo>
                    <a:pt x="9829" y="38531"/>
                  </a:lnTo>
                  <a:lnTo>
                    <a:pt x="10147" y="37922"/>
                  </a:lnTo>
                  <a:lnTo>
                    <a:pt x="10236" y="36652"/>
                  </a:lnTo>
                  <a:lnTo>
                    <a:pt x="10236" y="33413"/>
                  </a:lnTo>
                  <a:lnTo>
                    <a:pt x="10236" y="32854"/>
                  </a:lnTo>
                  <a:close/>
                </a:path>
                <a:path w="114300" h="55244">
                  <a:moveTo>
                    <a:pt x="10236" y="17360"/>
                  </a:moveTo>
                  <a:lnTo>
                    <a:pt x="9537" y="17360"/>
                  </a:lnTo>
                  <a:lnTo>
                    <a:pt x="9537" y="17919"/>
                  </a:lnTo>
                  <a:lnTo>
                    <a:pt x="9423" y="17780"/>
                  </a:lnTo>
                  <a:lnTo>
                    <a:pt x="9423" y="18567"/>
                  </a:lnTo>
                  <a:lnTo>
                    <a:pt x="9321" y="20574"/>
                  </a:lnTo>
                  <a:lnTo>
                    <a:pt x="9144" y="20980"/>
                  </a:lnTo>
                  <a:lnTo>
                    <a:pt x="8763" y="21221"/>
                  </a:lnTo>
                  <a:lnTo>
                    <a:pt x="7874" y="21221"/>
                  </a:lnTo>
                  <a:lnTo>
                    <a:pt x="7594" y="21094"/>
                  </a:lnTo>
                  <a:lnTo>
                    <a:pt x="7200" y="20574"/>
                  </a:lnTo>
                  <a:lnTo>
                    <a:pt x="7162" y="18872"/>
                  </a:lnTo>
                  <a:lnTo>
                    <a:pt x="7442" y="18161"/>
                  </a:lnTo>
                  <a:lnTo>
                    <a:pt x="7797" y="17907"/>
                  </a:lnTo>
                  <a:lnTo>
                    <a:pt x="8674" y="17907"/>
                  </a:lnTo>
                  <a:lnTo>
                    <a:pt x="8978" y="18034"/>
                  </a:lnTo>
                  <a:lnTo>
                    <a:pt x="9423" y="18567"/>
                  </a:lnTo>
                  <a:lnTo>
                    <a:pt x="9423" y="17780"/>
                  </a:lnTo>
                  <a:lnTo>
                    <a:pt x="9245" y="17602"/>
                  </a:lnTo>
                  <a:lnTo>
                    <a:pt x="8839" y="17322"/>
                  </a:lnTo>
                  <a:lnTo>
                    <a:pt x="8534" y="17246"/>
                  </a:lnTo>
                  <a:lnTo>
                    <a:pt x="7670" y="17246"/>
                  </a:lnTo>
                  <a:lnTo>
                    <a:pt x="7226" y="17449"/>
                  </a:lnTo>
                  <a:lnTo>
                    <a:pt x="6502" y="18300"/>
                  </a:lnTo>
                  <a:lnTo>
                    <a:pt x="6413" y="18567"/>
                  </a:lnTo>
                  <a:lnTo>
                    <a:pt x="6502" y="20980"/>
                  </a:lnTo>
                  <a:lnTo>
                    <a:pt x="7226" y="21666"/>
                  </a:lnTo>
                  <a:lnTo>
                    <a:pt x="7645" y="21831"/>
                  </a:lnTo>
                  <a:lnTo>
                    <a:pt x="8483" y="21831"/>
                  </a:lnTo>
                  <a:lnTo>
                    <a:pt x="9512" y="21158"/>
                  </a:lnTo>
                  <a:lnTo>
                    <a:pt x="9410" y="22339"/>
                  </a:lnTo>
                  <a:lnTo>
                    <a:pt x="9182" y="22847"/>
                  </a:lnTo>
                  <a:lnTo>
                    <a:pt x="8813" y="23050"/>
                  </a:lnTo>
                  <a:lnTo>
                    <a:pt x="7874" y="23050"/>
                  </a:lnTo>
                  <a:lnTo>
                    <a:pt x="7607" y="22961"/>
                  </a:lnTo>
                  <a:lnTo>
                    <a:pt x="7327" y="22682"/>
                  </a:lnTo>
                  <a:lnTo>
                    <a:pt x="7226" y="22339"/>
                  </a:lnTo>
                  <a:lnTo>
                    <a:pt x="6464" y="22339"/>
                  </a:lnTo>
                  <a:lnTo>
                    <a:pt x="6527" y="22847"/>
                  </a:lnTo>
                  <a:lnTo>
                    <a:pt x="6680" y="23126"/>
                  </a:lnTo>
                  <a:lnTo>
                    <a:pt x="7327" y="23558"/>
                  </a:lnTo>
                  <a:lnTo>
                    <a:pt x="7734" y="23660"/>
                  </a:lnTo>
                  <a:lnTo>
                    <a:pt x="9080" y="23660"/>
                  </a:lnTo>
                  <a:lnTo>
                    <a:pt x="9677" y="23355"/>
                  </a:lnTo>
                  <a:lnTo>
                    <a:pt x="9829" y="23050"/>
                  </a:lnTo>
                  <a:lnTo>
                    <a:pt x="10147" y="22428"/>
                  </a:lnTo>
                  <a:lnTo>
                    <a:pt x="10236" y="21158"/>
                  </a:lnTo>
                  <a:lnTo>
                    <a:pt x="10236" y="17919"/>
                  </a:lnTo>
                  <a:lnTo>
                    <a:pt x="10236" y="17360"/>
                  </a:lnTo>
                  <a:close/>
                </a:path>
                <a:path w="114300" h="55244">
                  <a:moveTo>
                    <a:pt x="15544" y="53416"/>
                  </a:moveTo>
                  <a:lnTo>
                    <a:pt x="10807" y="53416"/>
                  </a:lnTo>
                  <a:lnTo>
                    <a:pt x="10807" y="53835"/>
                  </a:lnTo>
                  <a:lnTo>
                    <a:pt x="15544" y="53835"/>
                  </a:lnTo>
                  <a:lnTo>
                    <a:pt x="15544" y="53416"/>
                  </a:lnTo>
                  <a:close/>
                </a:path>
                <a:path w="114300" h="55244">
                  <a:moveTo>
                    <a:pt x="15544" y="37922"/>
                  </a:moveTo>
                  <a:lnTo>
                    <a:pt x="10807" y="37922"/>
                  </a:lnTo>
                  <a:lnTo>
                    <a:pt x="10807" y="38341"/>
                  </a:lnTo>
                  <a:lnTo>
                    <a:pt x="15544" y="38341"/>
                  </a:lnTo>
                  <a:lnTo>
                    <a:pt x="15544" y="37922"/>
                  </a:lnTo>
                  <a:close/>
                </a:path>
                <a:path w="114300" h="55244">
                  <a:moveTo>
                    <a:pt x="15544" y="22428"/>
                  </a:moveTo>
                  <a:lnTo>
                    <a:pt x="10807" y="22428"/>
                  </a:lnTo>
                  <a:lnTo>
                    <a:pt x="10807" y="22847"/>
                  </a:lnTo>
                  <a:lnTo>
                    <a:pt x="15544" y="22847"/>
                  </a:lnTo>
                  <a:lnTo>
                    <a:pt x="15544" y="22428"/>
                  </a:lnTo>
                  <a:close/>
                </a:path>
                <a:path w="114300" h="55244">
                  <a:moveTo>
                    <a:pt x="19608" y="34315"/>
                  </a:moveTo>
                  <a:lnTo>
                    <a:pt x="19545" y="33718"/>
                  </a:lnTo>
                  <a:lnTo>
                    <a:pt x="19354" y="33299"/>
                  </a:lnTo>
                  <a:lnTo>
                    <a:pt x="19037" y="33058"/>
                  </a:lnTo>
                  <a:lnTo>
                    <a:pt x="18719" y="32804"/>
                  </a:lnTo>
                  <a:lnTo>
                    <a:pt x="18326" y="32689"/>
                  </a:lnTo>
                  <a:lnTo>
                    <a:pt x="17233" y="32689"/>
                  </a:lnTo>
                  <a:lnTo>
                    <a:pt x="16751" y="32905"/>
                  </a:lnTo>
                  <a:lnTo>
                    <a:pt x="15989" y="33769"/>
                  </a:lnTo>
                  <a:lnTo>
                    <a:pt x="15798" y="34378"/>
                  </a:lnTo>
                  <a:lnTo>
                    <a:pt x="15798" y="35801"/>
                  </a:lnTo>
                  <a:lnTo>
                    <a:pt x="15963" y="36334"/>
                  </a:lnTo>
                  <a:lnTo>
                    <a:pt x="16662" y="37185"/>
                  </a:lnTo>
                  <a:lnTo>
                    <a:pt x="17132" y="37401"/>
                  </a:lnTo>
                  <a:lnTo>
                    <a:pt x="18224" y="37401"/>
                  </a:lnTo>
                  <a:lnTo>
                    <a:pt x="18656" y="37261"/>
                  </a:lnTo>
                  <a:lnTo>
                    <a:pt x="19316" y="36715"/>
                  </a:lnTo>
                  <a:lnTo>
                    <a:pt x="19532" y="36283"/>
                  </a:lnTo>
                  <a:lnTo>
                    <a:pt x="19608" y="35699"/>
                  </a:lnTo>
                  <a:lnTo>
                    <a:pt x="18884" y="35699"/>
                  </a:lnTo>
                  <a:lnTo>
                    <a:pt x="18808" y="36017"/>
                  </a:lnTo>
                  <a:lnTo>
                    <a:pt x="18694" y="36283"/>
                  </a:lnTo>
                  <a:lnTo>
                    <a:pt x="18326" y="36664"/>
                  </a:lnTo>
                  <a:lnTo>
                    <a:pt x="18084" y="36753"/>
                  </a:lnTo>
                  <a:lnTo>
                    <a:pt x="17360" y="36753"/>
                  </a:lnTo>
                  <a:lnTo>
                    <a:pt x="17068" y="36601"/>
                  </a:lnTo>
                  <a:lnTo>
                    <a:pt x="16687" y="35991"/>
                  </a:lnTo>
                  <a:lnTo>
                    <a:pt x="16598" y="35623"/>
                  </a:lnTo>
                  <a:lnTo>
                    <a:pt x="16598" y="34734"/>
                  </a:lnTo>
                  <a:lnTo>
                    <a:pt x="16662" y="34353"/>
                  </a:lnTo>
                  <a:lnTo>
                    <a:pt x="17005" y="33591"/>
                  </a:lnTo>
                  <a:lnTo>
                    <a:pt x="17348" y="33350"/>
                  </a:lnTo>
                  <a:lnTo>
                    <a:pt x="18161" y="33350"/>
                  </a:lnTo>
                  <a:lnTo>
                    <a:pt x="18427" y="33451"/>
                  </a:lnTo>
                  <a:lnTo>
                    <a:pt x="18732" y="33807"/>
                  </a:lnTo>
                  <a:lnTo>
                    <a:pt x="18834" y="34036"/>
                  </a:lnTo>
                  <a:lnTo>
                    <a:pt x="18884" y="34315"/>
                  </a:lnTo>
                  <a:lnTo>
                    <a:pt x="19608" y="34315"/>
                  </a:lnTo>
                  <a:close/>
                </a:path>
                <a:path w="114300" h="55244">
                  <a:moveTo>
                    <a:pt x="19964" y="49720"/>
                  </a:moveTo>
                  <a:lnTo>
                    <a:pt x="19786" y="49174"/>
                  </a:lnTo>
                  <a:lnTo>
                    <a:pt x="19507" y="48856"/>
                  </a:lnTo>
                  <a:lnTo>
                    <a:pt x="19100" y="48425"/>
                  </a:lnTo>
                  <a:lnTo>
                    <a:pt x="19100" y="49720"/>
                  </a:lnTo>
                  <a:lnTo>
                    <a:pt x="19088" y="51536"/>
                  </a:lnTo>
                  <a:lnTo>
                    <a:pt x="18618" y="52120"/>
                  </a:lnTo>
                  <a:lnTo>
                    <a:pt x="18326" y="52273"/>
                  </a:lnTo>
                  <a:lnTo>
                    <a:pt x="17462" y="52273"/>
                  </a:lnTo>
                  <a:lnTo>
                    <a:pt x="17106" y="52031"/>
                  </a:lnTo>
                  <a:lnTo>
                    <a:pt x="16891" y="51536"/>
                  </a:lnTo>
                  <a:lnTo>
                    <a:pt x="16891" y="49720"/>
                  </a:lnTo>
                  <a:lnTo>
                    <a:pt x="17094" y="49174"/>
                  </a:lnTo>
                  <a:lnTo>
                    <a:pt x="17373" y="48920"/>
                  </a:lnTo>
                  <a:lnTo>
                    <a:pt x="18491" y="48856"/>
                  </a:lnTo>
                  <a:lnTo>
                    <a:pt x="18846" y="49110"/>
                  </a:lnTo>
                  <a:lnTo>
                    <a:pt x="19100" y="49720"/>
                  </a:lnTo>
                  <a:lnTo>
                    <a:pt x="19100" y="48425"/>
                  </a:lnTo>
                  <a:lnTo>
                    <a:pt x="18656" y="48209"/>
                  </a:lnTo>
                  <a:lnTo>
                    <a:pt x="17805" y="48209"/>
                  </a:lnTo>
                  <a:lnTo>
                    <a:pt x="17513" y="48285"/>
                  </a:lnTo>
                  <a:lnTo>
                    <a:pt x="17081" y="48564"/>
                  </a:lnTo>
                  <a:lnTo>
                    <a:pt x="16916" y="48717"/>
                  </a:lnTo>
                  <a:lnTo>
                    <a:pt x="16764" y="48920"/>
                  </a:lnTo>
                  <a:lnTo>
                    <a:pt x="16764" y="48336"/>
                  </a:lnTo>
                  <a:lnTo>
                    <a:pt x="16040" y="48336"/>
                  </a:lnTo>
                  <a:lnTo>
                    <a:pt x="16040" y="54546"/>
                  </a:lnTo>
                  <a:lnTo>
                    <a:pt x="16789" y="54546"/>
                  </a:lnTo>
                  <a:lnTo>
                    <a:pt x="16789" y="52273"/>
                  </a:lnTo>
                  <a:lnTo>
                    <a:pt x="16954" y="52476"/>
                  </a:lnTo>
                  <a:lnTo>
                    <a:pt x="17106" y="52616"/>
                  </a:lnTo>
                  <a:lnTo>
                    <a:pt x="17462" y="52844"/>
                  </a:lnTo>
                  <a:lnTo>
                    <a:pt x="17741" y="52920"/>
                  </a:lnTo>
                  <a:lnTo>
                    <a:pt x="18503" y="52920"/>
                  </a:lnTo>
                  <a:lnTo>
                    <a:pt x="18884" y="52781"/>
                  </a:lnTo>
                  <a:lnTo>
                    <a:pt x="19697" y="52120"/>
                  </a:lnTo>
                  <a:lnTo>
                    <a:pt x="19926" y="51536"/>
                  </a:lnTo>
                  <a:lnTo>
                    <a:pt x="19964" y="49720"/>
                  </a:lnTo>
                  <a:close/>
                </a:path>
                <a:path w="114300" h="55244">
                  <a:moveTo>
                    <a:pt x="19964" y="18732"/>
                  </a:moveTo>
                  <a:lnTo>
                    <a:pt x="19786" y="18186"/>
                  </a:lnTo>
                  <a:lnTo>
                    <a:pt x="19507" y="17868"/>
                  </a:lnTo>
                  <a:lnTo>
                    <a:pt x="19100" y="17437"/>
                  </a:lnTo>
                  <a:lnTo>
                    <a:pt x="19100" y="18732"/>
                  </a:lnTo>
                  <a:lnTo>
                    <a:pt x="19088" y="20535"/>
                  </a:lnTo>
                  <a:lnTo>
                    <a:pt x="18618" y="21132"/>
                  </a:lnTo>
                  <a:lnTo>
                    <a:pt x="18326" y="21272"/>
                  </a:lnTo>
                  <a:lnTo>
                    <a:pt x="17462" y="21272"/>
                  </a:lnTo>
                  <a:lnTo>
                    <a:pt x="17106" y="21043"/>
                  </a:lnTo>
                  <a:lnTo>
                    <a:pt x="16891" y="20535"/>
                  </a:lnTo>
                  <a:lnTo>
                    <a:pt x="16891" y="18732"/>
                  </a:lnTo>
                  <a:lnTo>
                    <a:pt x="17094" y="18186"/>
                  </a:lnTo>
                  <a:lnTo>
                    <a:pt x="17373" y="17932"/>
                  </a:lnTo>
                  <a:lnTo>
                    <a:pt x="18491" y="17868"/>
                  </a:lnTo>
                  <a:lnTo>
                    <a:pt x="18846" y="18122"/>
                  </a:lnTo>
                  <a:lnTo>
                    <a:pt x="19100" y="18732"/>
                  </a:lnTo>
                  <a:lnTo>
                    <a:pt x="19100" y="17437"/>
                  </a:lnTo>
                  <a:lnTo>
                    <a:pt x="18656" y="17221"/>
                  </a:lnTo>
                  <a:lnTo>
                    <a:pt x="17805" y="17221"/>
                  </a:lnTo>
                  <a:lnTo>
                    <a:pt x="17513" y="17297"/>
                  </a:lnTo>
                  <a:lnTo>
                    <a:pt x="17081" y="17576"/>
                  </a:lnTo>
                  <a:lnTo>
                    <a:pt x="16916" y="17729"/>
                  </a:lnTo>
                  <a:lnTo>
                    <a:pt x="16764" y="17932"/>
                  </a:lnTo>
                  <a:lnTo>
                    <a:pt x="16764" y="17348"/>
                  </a:lnTo>
                  <a:lnTo>
                    <a:pt x="16040" y="17348"/>
                  </a:lnTo>
                  <a:lnTo>
                    <a:pt x="16040" y="23558"/>
                  </a:lnTo>
                  <a:lnTo>
                    <a:pt x="16789" y="23558"/>
                  </a:lnTo>
                  <a:lnTo>
                    <a:pt x="16789" y="21272"/>
                  </a:lnTo>
                  <a:lnTo>
                    <a:pt x="16954" y="21475"/>
                  </a:lnTo>
                  <a:lnTo>
                    <a:pt x="17106" y="21628"/>
                  </a:lnTo>
                  <a:lnTo>
                    <a:pt x="17462" y="21856"/>
                  </a:lnTo>
                  <a:lnTo>
                    <a:pt x="17741" y="21932"/>
                  </a:lnTo>
                  <a:lnTo>
                    <a:pt x="18503" y="21932"/>
                  </a:lnTo>
                  <a:lnTo>
                    <a:pt x="18884" y="21793"/>
                  </a:lnTo>
                  <a:lnTo>
                    <a:pt x="19697" y="21132"/>
                  </a:lnTo>
                  <a:lnTo>
                    <a:pt x="19926" y="20535"/>
                  </a:lnTo>
                  <a:lnTo>
                    <a:pt x="19964" y="18732"/>
                  </a:lnTo>
                  <a:close/>
                </a:path>
                <a:path w="114300" h="55244">
                  <a:moveTo>
                    <a:pt x="24206" y="34213"/>
                  </a:moveTo>
                  <a:lnTo>
                    <a:pt x="24015" y="33642"/>
                  </a:lnTo>
                  <a:lnTo>
                    <a:pt x="23685" y="33337"/>
                  </a:lnTo>
                  <a:lnTo>
                    <a:pt x="23355" y="33020"/>
                  </a:lnTo>
                  <a:lnTo>
                    <a:pt x="23355" y="34213"/>
                  </a:lnTo>
                  <a:lnTo>
                    <a:pt x="23266" y="35991"/>
                  </a:lnTo>
                  <a:lnTo>
                    <a:pt x="22961" y="36601"/>
                  </a:lnTo>
                  <a:lnTo>
                    <a:pt x="22618" y="36791"/>
                  </a:lnTo>
                  <a:lnTo>
                    <a:pt x="21678" y="36791"/>
                  </a:lnTo>
                  <a:lnTo>
                    <a:pt x="21348" y="36626"/>
                  </a:lnTo>
                  <a:lnTo>
                    <a:pt x="20929" y="35991"/>
                  </a:lnTo>
                  <a:lnTo>
                    <a:pt x="20929" y="34213"/>
                  </a:lnTo>
                  <a:lnTo>
                    <a:pt x="23355" y="34213"/>
                  </a:lnTo>
                  <a:lnTo>
                    <a:pt x="23355" y="33020"/>
                  </a:lnTo>
                  <a:lnTo>
                    <a:pt x="23215" y="32880"/>
                  </a:lnTo>
                  <a:lnTo>
                    <a:pt x="22733" y="32689"/>
                  </a:lnTo>
                  <a:lnTo>
                    <a:pt x="21513" y="32689"/>
                  </a:lnTo>
                  <a:lnTo>
                    <a:pt x="21005" y="32905"/>
                  </a:lnTo>
                  <a:lnTo>
                    <a:pt x="20243" y="33794"/>
                  </a:lnTo>
                  <a:lnTo>
                    <a:pt x="20116" y="34213"/>
                  </a:lnTo>
                  <a:lnTo>
                    <a:pt x="20243" y="36398"/>
                  </a:lnTo>
                  <a:lnTo>
                    <a:pt x="20955" y="37223"/>
                  </a:lnTo>
                  <a:lnTo>
                    <a:pt x="21450" y="37426"/>
                  </a:lnTo>
                  <a:lnTo>
                    <a:pt x="22796" y="37426"/>
                  </a:lnTo>
                  <a:lnTo>
                    <a:pt x="23329" y="37198"/>
                  </a:lnTo>
                  <a:lnTo>
                    <a:pt x="23634" y="36791"/>
                  </a:lnTo>
                  <a:lnTo>
                    <a:pt x="24028" y="36258"/>
                  </a:lnTo>
                  <a:lnTo>
                    <a:pt x="24117" y="35991"/>
                  </a:lnTo>
                  <a:lnTo>
                    <a:pt x="24206" y="34213"/>
                  </a:lnTo>
                  <a:close/>
                </a:path>
                <a:path w="114300" h="55244">
                  <a:moveTo>
                    <a:pt x="24853" y="52235"/>
                  </a:moveTo>
                  <a:lnTo>
                    <a:pt x="24498" y="52260"/>
                  </a:lnTo>
                  <a:lnTo>
                    <a:pt x="24358" y="50495"/>
                  </a:lnTo>
                  <a:lnTo>
                    <a:pt x="24257" y="48831"/>
                  </a:lnTo>
                  <a:lnTo>
                    <a:pt x="24193" y="48704"/>
                  </a:lnTo>
                  <a:lnTo>
                    <a:pt x="23609" y="48361"/>
                  </a:lnTo>
                  <a:lnTo>
                    <a:pt x="23609" y="50495"/>
                  </a:lnTo>
                  <a:lnTo>
                    <a:pt x="23609" y="51562"/>
                  </a:lnTo>
                  <a:lnTo>
                    <a:pt x="23393" y="51892"/>
                  </a:lnTo>
                  <a:lnTo>
                    <a:pt x="22733" y="52222"/>
                  </a:lnTo>
                  <a:lnTo>
                    <a:pt x="22479" y="52285"/>
                  </a:lnTo>
                  <a:lnTo>
                    <a:pt x="21996" y="52285"/>
                  </a:lnTo>
                  <a:lnTo>
                    <a:pt x="21869" y="52235"/>
                  </a:lnTo>
                  <a:lnTo>
                    <a:pt x="21653" y="52095"/>
                  </a:lnTo>
                  <a:lnTo>
                    <a:pt x="21526" y="51092"/>
                  </a:lnTo>
                  <a:lnTo>
                    <a:pt x="21894" y="50876"/>
                  </a:lnTo>
                  <a:lnTo>
                    <a:pt x="22098" y="50825"/>
                  </a:lnTo>
                  <a:lnTo>
                    <a:pt x="22961" y="50711"/>
                  </a:lnTo>
                  <a:lnTo>
                    <a:pt x="23393" y="50609"/>
                  </a:lnTo>
                  <a:lnTo>
                    <a:pt x="23609" y="50495"/>
                  </a:lnTo>
                  <a:lnTo>
                    <a:pt x="23609" y="48361"/>
                  </a:lnTo>
                  <a:lnTo>
                    <a:pt x="23114" y="48209"/>
                  </a:lnTo>
                  <a:lnTo>
                    <a:pt x="22136" y="48209"/>
                  </a:lnTo>
                  <a:lnTo>
                    <a:pt x="20866" y="49669"/>
                  </a:lnTo>
                  <a:lnTo>
                    <a:pt x="21564" y="49669"/>
                  </a:lnTo>
                  <a:lnTo>
                    <a:pt x="21640" y="49276"/>
                  </a:lnTo>
                  <a:lnTo>
                    <a:pt x="21907" y="48945"/>
                  </a:lnTo>
                  <a:lnTo>
                    <a:pt x="22174" y="48831"/>
                  </a:lnTo>
                  <a:lnTo>
                    <a:pt x="22910" y="48831"/>
                  </a:lnTo>
                  <a:lnTo>
                    <a:pt x="23164" y="48895"/>
                  </a:lnTo>
                  <a:lnTo>
                    <a:pt x="23533" y="49123"/>
                  </a:lnTo>
                  <a:lnTo>
                    <a:pt x="23520" y="49974"/>
                  </a:lnTo>
                  <a:lnTo>
                    <a:pt x="23393" y="50050"/>
                  </a:lnTo>
                  <a:lnTo>
                    <a:pt x="21615" y="50266"/>
                  </a:lnTo>
                  <a:lnTo>
                    <a:pt x="21272" y="50406"/>
                  </a:lnTo>
                  <a:lnTo>
                    <a:pt x="20751" y="50876"/>
                  </a:lnTo>
                  <a:lnTo>
                    <a:pt x="20853" y="52374"/>
                  </a:lnTo>
                  <a:lnTo>
                    <a:pt x="21259" y="52768"/>
                  </a:lnTo>
                  <a:lnTo>
                    <a:pt x="21628" y="52920"/>
                  </a:lnTo>
                  <a:lnTo>
                    <a:pt x="22377" y="52920"/>
                  </a:lnTo>
                  <a:lnTo>
                    <a:pt x="23647" y="52171"/>
                  </a:lnTo>
                  <a:lnTo>
                    <a:pt x="23749" y="52552"/>
                  </a:lnTo>
                  <a:lnTo>
                    <a:pt x="23888" y="52768"/>
                  </a:lnTo>
                  <a:lnTo>
                    <a:pt x="24079" y="52870"/>
                  </a:lnTo>
                  <a:lnTo>
                    <a:pt x="24434" y="52870"/>
                  </a:lnTo>
                  <a:lnTo>
                    <a:pt x="24815" y="52793"/>
                  </a:lnTo>
                  <a:lnTo>
                    <a:pt x="24853" y="52260"/>
                  </a:lnTo>
                  <a:close/>
                </a:path>
                <a:path w="114300" h="55244">
                  <a:moveTo>
                    <a:pt x="24853" y="21247"/>
                  </a:moveTo>
                  <a:lnTo>
                    <a:pt x="24498" y="21272"/>
                  </a:lnTo>
                  <a:lnTo>
                    <a:pt x="24358" y="19507"/>
                  </a:lnTo>
                  <a:lnTo>
                    <a:pt x="24257" y="17843"/>
                  </a:lnTo>
                  <a:lnTo>
                    <a:pt x="24193" y="17716"/>
                  </a:lnTo>
                  <a:lnTo>
                    <a:pt x="23609" y="17373"/>
                  </a:lnTo>
                  <a:lnTo>
                    <a:pt x="23609" y="19507"/>
                  </a:lnTo>
                  <a:lnTo>
                    <a:pt x="23609" y="20574"/>
                  </a:lnTo>
                  <a:lnTo>
                    <a:pt x="23393" y="20904"/>
                  </a:lnTo>
                  <a:lnTo>
                    <a:pt x="22733" y="21234"/>
                  </a:lnTo>
                  <a:lnTo>
                    <a:pt x="22479" y="21297"/>
                  </a:lnTo>
                  <a:lnTo>
                    <a:pt x="21996" y="21297"/>
                  </a:lnTo>
                  <a:lnTo>
                    <a:pt x="21869" y="21247"/>
                  </a:lnTo>
                  <a:lnTo>
                    <a:pt x="21653" y="21107"/>
                  </a:lnTo>
                  <a:lnTo>
                    <a:pt x="21526" y="20104"/>
                  </a:lnTo>
                  <a:lnTo>
                    <a:pt x="21894" y="19888"/>
                  </a:lnTo>
                  <a:lnTo>
                    <a:pt x="22098" y="19837"/>
                  </a:lnTo>
                  <a:lnTo>
                    <a:pt x="22961" y="19723"/>
                  </a:lnTo>
                  <a:lnTo>
                    <a:pt x="23393" y="19621"/>
                  </a:lnTo>
                  <a:lnTo>
                    <a:pt x="23609" y="19507"/>
                  </a:lnTo>
                  <a:lnTo>
                    <a:pt x="23609" y="17373"/>
                  </a:lnTo>
                  <a:lnTo>
                    <a:pt x="23114" y="17221"/>
                  </a:lnTo>
                  <a:lnTo>
                    <a:pt x="22136" y="17221"/>
                  </a:lnTo>
                  <a:lnTo>
                    <a:pt x="20866" y="18681"/>
                  </a:lnTo>
                  <a:lnTo>
                    <a:pt x="21564" y="18681"/>
                  </a:lnTo>
                  <a:lnTo>
                    <a:pt x="21640" y="18288"/>
                  </a:lnTo>
                  <a:lnTo>
                    <a:pt x="21907" y="17957"/>
                  </a:lnTo>
                  <a:lnTo>
                    <a:pt x="22174" y="17843"/>
                  </a:lnTo>
                  <a:lnTo>
                    <a:pt x="22910" y="17843"/>
                  </a:lnTo>
                  <a:lnTo>
                    <a:pt x="23164" y="17907"/>
                  </a:lnTo>
                  <a:lnTo>
                    <a:pt x="23533" y="18135"/>
                  </a:lnTo>
                  <a:lnTo>
                    <a:pt x="23520" y="18986"/>
                  </a:lnTo>
                  <a:lnTo>
                    <a:pt x="23393" y="19062"/>
                  </a:lnTo>
                  <a:lnTo>
                    <a:pt x="21615" y="19278"/>
                  </a:lnTo>
                  <a:lnTo>
                    <a:pt x="21272" y="19418"/>
                  </a:lnTo>
                  <a:lnTo>
                    <a:pt x="20751" y="19888"/>
                  </a:lnTo>
                  <a:lnTo>
                    <a:pt x="20853" y="21386"/>
                  </a:lnTo>
                  <a:lnTo>
                    <a:pt x="21259" y="21780"/>
                  </a:lnTo>
                  <a:lnTo>
                    <a:pt x="21628" y="21932"/>
                  </a:lnTo>
                  <a:lnTo>
                    <a:pt x="22377" y="21932"/>
                  </a:lnTo>
                  <a:lnTo>
                    <a:pt x="23647" y="21183"/>
                  </a:lnTo>
                  <a:lnTo>
                    <a:pt x="23749" y="21564"/>
                  </a:lnTo>
                  <a:lnTo>
                    <a:pt x="23888" y="21780"/>
                  </a:lnTo>
                  <a:lnTo>
                    <a:pt x="24079" y="21882"/>
                  </a:lnTo>
                  <a:lnTo>
                    <a:pt x="24434" y="21882"/>
                  </a:lnTo>
                  <a:lnTo>
                    <a:pt x="24815" y="21805"/>
                  </a:lnTo>
                  <a:lnTo>
                    <a:pt x="24853" y="21272"/>
                  </a:lnTo>
                  <a:close/>
                </a:path>
                <a:path w="114300" h="55244">
                  <a:moveTo>
                    <a:pt x="27774" y="48234"/>
                  </a:moveTo>
                  <a:lnTo>
                    <a:pt x="27533" y="48209"/>
                  </a:lnTo>
                  <a:lnTo>
                    <a:pt x="27228" y="48209"/>
                  </a:lnTo>
                  <a:lnTo>
                    <a:pt x="26962" y="48323"/>
                  </a:lnTo>
                  <a:lnTo>
                    <a:pt x="26517" y="48755"/>
                  </a:lnTo>
                  <a:lnTo>
                    <a:pt x="26365" y="48933"/>
                  </a:lnTo>
                  <a:lnTo>
                    <a:pt x="26314" y="49085"/>
                  </a:lnTo>
                  <a:lnTo>
                    <a:pt x="26314" y="48310"/>
                  </a:lnTo>
                  <a:lnTo>
                    <a:pt x="25603" y="48310"/>
                  </a:lnTo>
                  <a:lnTo>
                    <a:pt x="25603" y="52768"/>
                  </a:lnTo>
                  <a:lnTo>
                    <a:pt x="26352" y="52768"/>
                  </a:lnTo>
                  <a:lnTo>
                    <a:pt x="26352" y="49885"/>
                  </a:lnTo>
                  <a:lnTo>
                    <a:pt x="26454" y="49606"/>
                  </a:lnTo>
                  <a:lnTo>
                    <a:pt x="26860" y="49123"/>
                  </a:lnTo>
                  <a:lnTo>
                    <a:pt x="27139" y="49009"/>
                  </a:lnTo>
                  <a:lnTo>
                    <a:pt x="27520" y="49009"/>
                  </a:lnTo>
                  <a:lnTo>
                    <a:pt x="27774" y="49022"/>
                  </a:lnTo>
                  <a:lnTo>
                    <a:pt x="27774" y="48234"/>
                  </a:lnTo>
                  <a:close/>
                </a:path>
                <a:path w="114300" h="55244">
                  <a:moveTo>
                    <a:pt x="29197" y="17360"/>
                  </a:moveTo>
                  <a:lnTo>
                    <a:pt x="28498" y="17360"/>
                  </a:lnTo>
                  <a:lnTo>
                    <a:pt x="28498" y="17919"/>
                  </a:lnTo>
                  <a:lnTo>
                    <a:pt x="28384" y="17780"/>
                  </a:lnTo>
                  <a:lnTo>
                    <a:pt x="28384" y="18567"/>
                  </a:lnTo>
                  <a:lnTo>
                    <a:pt x="28282" y="20574"/>
                  </a:lnTo>
                  <a:lnTo>
                    <a:pt x="28105" y="20980"/>
                  </a:lnTo>
                  <a:lnTo>
                    <a:pt x="27724" y="21221"/>
                  </a:lnTo>
                  <a:lnTo>
                    <a:pt x="26835" y="21221"/>
                  </a:lnTo>
                  <a:lnTo>
                    <a:pt x="26568" y="21094"/>
                  </a:lnTo>
                  <a:lnTo>
                    <a:pt x="26162" y="20574"/>
                  </a:lnTo>
                  <a:lnTo>
                    <a:pt x="26123" y="18872"/>
                  </a:lnTo>
                  <a:lnTo>
                    <a:pt x="26403" y="18161"/>
                  </a:lnTo>
                  <a:lnTo>
                    <a:pt x="26758" y="17907"/>
                  </a:lnTo>
                  <a:lnTo>
                    <a:pt x="27635" y="17907"/>
                  </a:lnTo>
                  <a:lnTo>
                    <a:pt x="27940" y="18034"/>
                  </a:lnTo>
                  <a:lnTo>
                    <a:pt x="28384" y="18567"/>
                  </a:lnTo>
                  <a:lnTo>
                    <a:pt x="28384" y="17780"/>
                  </a:lnTo>
                  <a:lnTo>
                    <a:pt x="28206" y="17602"/>
                  </a:lnTo>
                  <a:lnTo>
                    <a:pt x="27800" y="17322"/>
                  </a:lnTo>
                  <a:lnTo>
                    <a:pt x="27508" y="17246"/>
                  </a:lnTo>
                  <a:lnTo>
                    <a:pt x="26631" y="17246"/>
                  </a:lnTo>
                  <a:lnTo>
                    <a:pt x="26200" y="17449"/>
                  </a:lnTo>
                  <a:lnTo>
                    <a:pt x="25463" y="18300"/>
                  </a:lnTo>
                  <a:lnTo>
                    <a:pt x="25374" y="18567"/>
                  </a:lnTo>
                  <a:lnTo>
                    <a:pt x="25463" y="20980"/>
                  </a:lnTo>
                  <a:lnTo>
                    <a:pt x="26187" y="21666"/>
                  </a:lnTo>
                  <a:lnTo>
                    <a:pt x="26606" y="21831"/>
                  </a:lnTo>
                  <a:lnTo>
                    <a:pt x="27444" y="21831"/>
                  </a:lnTo>
                  <a:lnTo>
                    <a:pt x="28473" y="21158"/>
                  </a:lnTo>
                  <a:lnTo>
                    <a:pt x="28371" y="22339"/>
                  </a:lnTo>
                  <a:lnTo>
                    <a:pt x="28143" y="22847"/>
                  </a:lnTo>
                  <a:lnTo>
                    <a:pt x="27774" y="23050"/>
                  </a:lnTo>
                  <a:lnTo>
                    <a:pt x="26835" y="23050"/>
                  </a:lnTo>
                  <a:lnTo>
                    <a:pt x="26568" y="22961"/>
                  </a:lnTo>
                  <a:lnTo>
                    <a:pt x="26289" y="22682"/>
                  </a:lnTo>
                  <a:lnTo>
                    <a:pt x="26187" y="22339"/>
                  </a:lnTo>
                  <a:lnTo>
                    <a:pt x="25425" y="22339"/>
                  </a:lnTo>
                  <a:lnTo>
                    <a:pt x="25488" y="22847"/>
                  </a:lnTo>
                  <a:lnTo>
                    <a:pt x="25641" y="23126"/>
                  </a:lnTo>
                  <a:lnTo>
                    <a:pt x="26301" y="23558"/>
                  </a:lnTo>
                  <a:lnTo>
                    <a:pt x="26695" y="23660"/>
                  </a:lnTo>
                  <a:lnTo>
                    <a:pt x="28041" y="23660"/>
                  </a:lnTo>
                  <a:lnTo>
                    <a:pt x="28638" y="23355"/>
                  </a:lnTo>
                  <a:lnTo>
                    <a:pt x="28790" y="23050"/>
                  </a:lnTo>
                  <a:lnTo>
                    <a:pt x="29108" y="22428"/>
                  </a:lnTo>
                  <a:lnTo>
                    <a:pt x="29197" y="21158"/>
                  </a:lnTo>
                  <a:lnTo>
                    <a:pt x="29197" y="17919"/>
                  </a:lnTo>
                  <a:lnTo>
                    <a:pt x="29197" y="17360"/>
                  </a:lnTo>
                  <a:close/>
                </a:path>
                <a:path w="114300" h="55244">
                  <a:moveTo>
                    <a:pt x="31102" y="33909"/>
                  </a:moveTo>
                  <a:lnTo>
                    <a:pt x="31038" y="33604"/>
                  </a:lnTo>
                  <a:lnTo>
                    <a:pt x="30708" y="32931"/>
                  </a:lnTo>
                  <a:lnTo>
                    <a:pt x="30302" y="32715"/>
                  </a:lnTo>
                  <a:lnTo>
                    <a:pt x="29425" y="32715"/>
                  </a:lnTo>
                  <a:lnTo>
                    <a:pt x="29159" y="32766"/>
                  </a:lnTo>
                  <a:lnTo>
                    <a:pt x="28714" y="33007"/>
                  </a:lnTo>
                  <a:lnTo>
                    <a:pt x="28524" y="33172"/>
                  </a:lnTo>
                  <a:lnTo>
                    <a:pt x="28346" y="33413"/>
                  </a:lnTo>
                  <a:lnTo>
                    <a:pt x="28257" y="33223"/>
                  </a:lnTo>
                  <a:lnTo>
                    <a:pt x="28143" y="33070"/>
                  </a:lnTo>
                  <a:lnTo>
                    <a:pt x="27813" y="32804"/>
                  </a:lnTo>
                  <a:lnTo>
                    <a:pt x="27520" y="32715"/>
                  </a:lnTo>
                  <a:lnTo>
                    <a:pt x="26847" y="32715"/>
                  </a:lnTo>
                  <a:lnTo>
                    <a:pt x="26568" y="32804"/>
                  </a:lnTo>
                  <a:lnTo>
                    <a:pt x="26174" y="33070"/>
                  </a:lnTo>
                  <a:lnTo>
                    <a:pt x="26022" y="33235"/>
                  </a:lnTo>
                  <a:lnTo>
                    <a:pt x="25844" y="33451"/>
                  </a:lnTo>
                  <a:lnTo>
                    <a:pt x="25844" y="32816"/>
                  </a:lnTo>
                  <a:lnTo>
                    <a:pt x="25095" y="32816"/>
                  </a:lnTo>
                  <a:lnTo>
                    <a:pt x="25095" y="37274"/>
                  </a:lnTo>
                  <a:lnTo>
                    <a:pt x="25844" y="37274"/>
                  </a:lnTo>
                  <a:lnTo>
                    <a:pt x="25844" y="34340"/>
                  </a:lnTo>
                  <a:lnTo>
                    <a:pt x="25971" y="33934"/>
                  </a:lnTo>
                  <a:lnTo>
                    <a:pt x="26428" y="33502"/>
                  </a:lnTo>
                  <a:lnTo>
                    <a:pt x="26682" y="33388"/>
                  </a:lnTo>
                  <a:lnTo>
                    <a:pt x="27279" y="33388"/>
                  </a:lnTo>
                  <a:lnTo>
                    <a:pt x="27495" y="33489"/>
                  </a:lnTo>
                  <a:lnTo>
                    <a:pt x="27686" y="33845"/>
                  </a:lnTo>
                  <a:lnTo>
                    <a:pt x="27711" y="34061"/>
                  </a:lnTo>
                  <a:lnTo>
                    <a:pt x="27711" y="37274"/>
                  </a:lnTo>
                  <a:lnTo>
                    <a:pt x="28473" y="37274"/>
                  </a:lnTo>
                  <a:lnTo>
                    <a:pt x="28473" y="34213"/>
                  </a:lnTo>
                  <a:lnTo>
                    <a:pt x="28587" y="33896"/>
                  </a:lnTo>
                  <a:lnTo>
                    <a:pt x="29006" y="33502"/>
                  </a:lnTo>
                  <a:lnTo>
                    <a:pt x="29260" y="33401"/>
                  </a:lnTo>
                  <a:lnTo>
                    <a:pt x="29768" y="33401"/>
                  </a:lnTo>
                  <a:lnTo>
                    <a:pt x="29946" y="33451"/>
                  </a:lnTo>
                  <a:lnTo>
                    <a:pt x="30251" y="33667"/>
                  </a:lnTo>
                  <a:lnTo>
                    <a:pt x="30314" y="33870"/>
                  </a:lnTo>
                  <a:lnTo>
                    <a:pt x="30314" y="37274"/>
                  </a:lnTo>
                  <a:lnTo>
                    <a:pt x="31102" y="37274"/>
                  </a:lnTo>
                  <a:lnTo>
                    <a:pt x="31102" y="33909"/>
                  </a:lnTo>
                  <a:close/>
                </a:path>
                <a:path w="114300" h="55244">
                  <a:moveTo>
                    <a:pt x="32423" y="52235"/>
                  </a:moveTo>
                  <a:lnTo>
                    <a:pt x="32080" y="52260"/>
                  </a:lnTo>
                  <a:lnTo>
                    <a:pt x="31927" y="50495"/>
                  </a:lnTo>
                  <a:lnTo>
                    <a:pt x="31838" y="48831"/>
                  </a:lnTo>
                  <a:lnTo>
                    <a:pt x="31775" y="48704"/>
                  </a:lnTo>
                  <a:lnTo>
                    <a:pt x="31178" y="48348"/>
                  </a:lnTo>
                  <a:lnTo>
                    <a:pt x="31178" y="50495"/>
                  </a:lnTo>
                  <a:lnTo>
                    <a:pt x="31178" y="51562"/>
                  </a:lnTo>
                  <a:lnTo>
                    <a:pt x="30975" y="51892"/>
                  </a:lnTo>
                  <a:lnTo>
                    <a:pt x="30302" y="52222"/>
                  </a:lnTo>
                  <a:lnTo>
                    <a:pt x="30048" y="52285"/>
                  </a:lnTo>
                  <a:lnTo>
                    <a:pt x="29578" y="52285"/>
                  </a:lnTo>
                  <a:lnTo>
                    <a:pt x="29451" y="52235"/>
                  </a:lnTo>
                  <a:lnTo>
                    <a:pt x="29235" y="52095"/>
                  </a:lnTo>
                  <a:lnTo>
                    <a:pt x="29108" y="51092"/>
                  </a:lnTo>
                  <a:lnTo>
                    <a:pt x="29476" y="50876"/>
                  </a:lnTo>
                  <a:lnTo>
                    <a:pt x="29679" y="50825"/>
                  </a:lnTo>
                  <a:lnTo>
                    <a:pt x="30543" y="50711"/>
                  </a:lnTo>
                  <a:lnTo>
                    <a:pt x="30975" y="50609"/>
                  </a:lnTo>
                  <a:lnTo>
                    <a:pt x="31178" y="50495"/>
                  </a:lnTo>
                  <a:lnTo>
                    <a:pt x="31178" y="48348"/>
                  </a:lnTo>
                  <a:lnTo>
                    <a:pt x="30683" y="48209"/>
                  </a:lnTo>
                  <a:lnTo>
                    <a:pt x="29718" y="48209"/>
                  </a:lnTo>
                  <a:lnTo>
                    <a:pt x="28435" y="49669"/>
                  </a:lnTo>
                  <a:lnTo>
                    <a:pt x="29133" y="49669"/>
                  </a:lnTo>
                  <a:lnTo>
                    <a:pt x="29222" y="49276"/>
                  </a:lnTo>
                  <a:lnTo>
                    <a:pt x="29476" y="48945"/>
                  </a:lnTo>
                  <a:lnTo>
                    <a:pt x="29756" y="48831"/>
                  </a:lnTo>
                  <a:lnTo>
                    <a:pt x="30492" y="48831"/>
                  </a:lnTo>
                  <a:lnTo>
                    <a:pt x="30746" y="48895"/>
                  </a:lnTo>
                  <a:lnTo>
                    <a:pt x="31115" y="49123"/>
                  </a:lnTo>
                  <a:lnTo>
                    <a:pt x="31089" y="49974"/>
                  </a:lnTo>
                  <a:lnTo>
                    <a:pt x="29197" y="50266"/>
                  </a:lnTo>
                  <a:lnTo>
                    <a:pt x="28854" y="50406"/>
                  </a:lnTo>
                  <a:lnTo>
                    <a:pt x="28333" y="50876"/>
                  </a:lnTo>
                  <a:lnTo>
                    <a:pt x="28435" y="52374"/>
                  </a:lnTo>
                  <a:lnTo>
                    <a:pt x="28841" y="52768"/>
                  </a:lnTo>
                  <a:lnTo>
                    <a:pt x="29197" y="52920"/>
                  </a:lnTo>
                  <a:lnTo>
                    <a:pt x="29959" y="52920"/>
                  </a:lnTo>
                  <a:lnTo>
                    <a:pt x="31216" y="52171"/>
                  </a:lnTo>
                  <a:lnTo>
                    <a:pt x="31318" y="52552"/>
                  </a:lnTo>
                  <a:lnTo>
                    <a:pt x="31470" y="52768"/>
                  </a:lnTo>
                  <a:lnTo>
                    <a:pt x="31648" y="52870"/>
                  </a:lnTo>
                  <a:lnTo>
                    <a:pt x="32016" y="52870"/>
                  </a:lnTo>
                  <a:lnTo>
                    <a:pt x="32397" y="52793"/>
                  </a:lnTo>
                  <a:lnTo>
                    <a:pt x="32423" y="52260"/>
                  </a:lnTo>
                  <a:close/>
                </a:path>
                <a:path w="114300" h="55244">
                  <a:moveTo>
                    <a:pt x="34137" y="19786"/>
                  </a:moveTo>
                  <a:lnTo>
                    <a:pt x="33362" y="17576"/>
                  </a:lnTo>
                  <a:lnTo>
                    <a:pt x="33362" y="19202"/>
                  </a:lnTo>
                  <a:lnTo>
                    <a:pt x="30886" y="19202"/>
                  </a:lnTo>
                  <a:lnTo>
                    <a:pt x="30899" y="18872"/>
                  </a:lnTo>
                  <a:lnTo>
                    <a:pt x="31026" y="18491"/>
                  </a:lnTo>
                  <a:lnTo>
                    <a:pt x="31496" y="17995"/>
                  </a:lnTo>
                  <a:lnTo>
                    <a:pt x="31788" y="17881"/>
                  </a:lnTo>
                  <a:lnTo>
                    <a:pt x="32613" y="17881"/>
                  </a:lnTo>
                  <a:lnTo>
                    <a:pt x="32956" y="18059"/>
                  </a:lnTo>
                  <a:lnTo>
                    <a:pt x="33210" y="18503"/>
                  </a:lnTo>
                  <a:lnTo>
                    <a:pt x="33324" y="18808"/>
                  </a:lnTo>
                  <a:lnTo>
                    <a:pt x="33362" y="19202"/>
                  </a:lnTo>
                  <a:lnTo>
                    <a:pt x="33362" y="17576"/>
                  </a:lnTo>
                  <a:lnTo>
                    <a:pt x="32791" y="17297"/>
                  </a:lnTo>
                  <a:lnTo>
                    <a:pt x="32499" y="17221"/>
                  </a:lnTo>
                  <a:lnTo>
                    <a:pt x="31546" y="17221"/>
                  </a:lnTo>
                  <a:lnTo>
                    <a:pt x="31038" y="17449"/>
                  </a:lnTo>
                  <a:lnTo>
                    <a:pt x="30264" y="18338"/>
                  </a:lnTo>
                  <a:lnTo>
                    <a:pt x="30175" y="18618"/>
                  </a:lnTo>
                  <a:lnTo>
                    <a:pt x="30264" y="20929"/>
                  </a:lnTo>
                  <a:lnTo>
                    <a:pt x="31038" y="21742"/>
                  </a:lnTo>
                  <a:lnTo>
                    <a:pt x="31508" y="21945"/>
                  </a:lnTo>
                  <a:lnTo>
                    <a:pt x="32283" y="21945"/>
                  </a:lnTo>
                  <a:lnTo>
                    <a:pt x="34074" y="20383"/>
                  </a:lnTo>
                  <a:lnTo>
                    <a:pt x="33337" y="20383"/>
                  </a:lnTo>
                  <a:lnTo>
                    <a:pt x="33274" y="20599"/>
                  </a:lnTo>
                  <a:lnTo>
                    <a:pt x="33197" y="20751"/>
                  </a:lnTo>
                  <a:lnTo>
                    <a:pt x="32829" y="21158"/>
                  </a:lnTo>
                  <a:lnTo>
                    <a:pt x="32512" y="21285"/>
                  </a:lnTo>
                  <a:lnTo>
                    <a:pt x="31699" y="21285"/>
                  </a:lnTo>
                  <a:lnTo>
                    <a:pt x="31419" y="21158"/>
                  </a:lnTo>
                  <a:lnTo>
                    <a:pt x="30988" y="20599"/>
                  </a:lnTo>
                  <a:lnTo>
                    <a:pt x="30873" y="19786"/>
                  </a:lnTo>
                  <a:lnTo>
                    <a:pt x="34137" y="19786"/>
                  </a:lnTo>
                  <a:close/>
                </a:path>
                <a:path w="114300" h="55244">
                  <a:moveTo>
                    <a:pt x="38201" y="33909"/>
                  </a:moveTo>
                  <a:lnTo>
                    <a:pt x="38138" y="33604"/>
                  </a:lnTo>
                  <a:lnTo>
                    <a:pt x="37807" y="32931"/>
                  </a:lnTo>
                  <a:lnTo>
                    <a:pt x="37401" y="32715"/>
                  </a:lnTo>
                  <a:lnTo>
                    <a:pt x="36525" y="32715"/>
                  </a:lnTo>
                  <a:lnTo>
                    <a:pt x="36258" y="32766"/>
                  </a:lnTo>
                  <a:lnTo>
                    <a:pt x="35814" y="33007"/>
                  </a:lnTo>
                  <a:lnTo>
                    <a:pt x="35623" y="33172"/>
                  </a:lnTo>
                  <a:lnTo>
                    <a:pt x="35458" y="33413"/>
                  </a:lnTo>
                  <a:lnTo>
                    <a:pt x="35356" y="33223"/>
                  </a:lnTo>
                  <a:lnTo>
                    <a:pt x="35242" y="33070"/>
                  </a:lnTo>
                  <a:lnTo>
                    <a:pt x="34912" y="32804"/>
                  </a:lnTo>
                  <a:lnTo>
                    <a:pt x="34620" y="32715"/>
                  </a:lnTo>
                  <a:lnTo>
                    <a:pt x="33947" y="32715"/>
                  </a:lnTo>
                  <a:lnTo>
                    <a:pt x="33667" y="32804"/>
                  </a:lnTo>
                  <a:lnTo>
                    <a:pt x="33274" y="33070"/>
                  </a:lnTo>
                  <a:lnTo>
                    <a:pt x="33121" y="33235"/>
                  </a:lnTo>
                  <a:lnTo>
                    <a:pt x="32943" y="33451"/>
                  </a:lnTo>
                  <a:lnTo>
                    <a:pt x="32943" y="32816"/>
                  </a:lnTo>
                  <a:lnTo>
                    <a:pt x="32207" y="32816"/>
                  </a:lnTo>
                  <a:lnTo>
                    <a:pt x="32207" y="37274"/>
                  </a:lnTo>
                  <a:lnTo>
                    <a:pt x="32943" y="37274"/>
                  </a:lnTo>
                  <a:lnTo>
                    <a:pt x="32943" y="34340"/>
                  </a:lnTo>
                  <a:lnTo>
                    <a:pt x="33070" y="33934"/>
                  </a:lnTo>
                  <a:lnTo>
                    <a:pt x="33528" y="33502"/>
                  </a:lnTo>
                  <a:lnTo>
                    <a:pt x="33782" y="33388"/>
                  </a:lnTo>
                  <a:lnTo>
                    <a:pt x="34378" y="33388"/>
                  </a:lnTo>
                  <a:lnTo>
                    <a:pt x="34594" y="33489"/>
                  </a:lnTo>
                  <a:lnTo>
                    <a:pt x="34785" y="33845"/>
                  </a:lnTo>
                  <a:lnTo>
                    <a:pt x="34810" y="34061"/>
                  </a:lnTo>
                  <a:lnTo>
                    <a:pt x="34810" y="37274"/>
                  </a:lnTo>
                  <a:lnTo>
                    <a:pt x="35572" y="37274"/>
                  </a:lnTo>
                  <a:lnTo>
                    <a:pt x="35572" y="34213"/>
                  </a:lnTo>
                  <a:lnTo>
                    <a:pt x="35687" y="33896"/>
                  </a:lnTo>
                  <a:lnTo>
                    <a:pt x="36106" y="33502"/>
                  </a:lnTo>
                  <a:lnTo>
                    <a:pt x="36360" y="33401"/>
                  </a:lnTo>
                  <a:lnTo>
                    <a:pt x="36868" y="33401"/>
                  </a:lnTo>
                  <a:lnTo>
                    <a:pt x="37045" y="33451"/>
                  </a:lnTo>
                  <a:lnTo>
                    <a:pt x="37350" y="33667"/>
                  </a:lnTo>
                  <a:lnTo>
                    <a:pt x="37414" y="33870"/>
                  </a:lnTo>
                  <a:lnTo>
                    <a:pt x="37414" y="37274"/>
                  </a:lnTo>
                  <a:lnTo>
                    <a:pt x="38201" y="37274"/>
                  </a:lnTo>
                  <a:lnTo>
                    <a:pt x="38201" y="33909"/>
                  </a:lnTo>
                  <a:close/>
                </a:path>
                <a:path w="114300" h="55244">
                  <a:moveTo>
                    <a:pt x="38544" y="15671"/>
                  </a:moveTo>
                  <a:lnTo>
                    <a:pt x="37719" y="15671"/>
                  </a:lnTo>
                  <a:lnTo>
                    <a:pt x="37719" y="21780"/>
                  </a:lnTo>
                  <a:lnTo>
                    <a:pt x="38544" y="21780"/>
                  </a:lnTo>
                  <a:lnTo>
                    <a:pt x="38544" y="15671"/>
                  </a:lnTo>
                  <a:close/>
                </a:path>
                <a:path w="114300" h="55244">
                  <a:moveTo>
                    <a:pt x="39154" y="49403"/>
                  </a:moveTo>
                  <a:lnTo>
                    <a:pt x="39090" y="49098"/>
                  </a:lnTo>
                  <a:lnTo>
                    <a:pt x="38760" y="48425"/>
                  </a:lnTo>
                  <a:lnTo>
                    <a:pt x="38354" y="48209"/>
                  </a:lnTo>
                  <a:lnTo>
                    <a:pt x="37477" y="48209"/>
                  </a:lnTo>
                  <a:lnTo>
                    <a:pt x="37223" y="48272"/>
                  </a:lnTo>
                  <a:lnTo>
                    <a:pt x="36766" y="48501"/>
                  </a:lnTo>
                  <a:lnTo>
                    <a:pt x="36576" y="48679"/>
                  </a:lnTo>
                  <a:lnTo>
                    <a:pt x="36410" y="48920"/>
                  </a:lnTo>
                  <a:lnTo>
                    <a:pt x="36309" y="48717"/>
                  </a:lnTo>
                  <a:lnTo>
                    <a:pt x="36207" y="48577"/>
                  </a:lnTo>
                  <a:lnTo>
                    <a:pt x="35864" y="48298"/>
                  </a:lnTo>
                  <a:lnTo>
                    <a:pt x="35572" y="48209"/>
                  </a:lnTo>
                  <a:lnTo>
                    <a:pt x="34912" y="48209"/>
                  </a:lnTo>
                  <a:lnTo>
                    <a:pt x="34620" y="48298"/>
                  </a:lnTo>
                  <a:lnTo>
                    <a:pt x="34239" y="48564"/>
                  </a:lnTo>
                  <a:lnTo>
                    <a:pt x="34074" y="48729"/>
                  </a:lnTo>
                  <a:lnTo>
                    <a:pt x="33896" y="48945"/>
                  </a:lnTo>
                  <a:lnTo>
                    <a:pt x="33896" y="48310"/>
                  </a:lnTo>
                  <a:lnTo>
                    <a:pt x="33159" y="48310"/>
                  </a:lnTo>
                  <a:lnTo>
                    <a:pt x="33159" y="52768"/>
                  </a:lnTo>
                  <a:lnTo>
                    <a:pt x="33909" y="52768"/>
                  </a:lnTo>
                  <a:lnTo>
                    <a:pt x="33909" y="49834"/>
                  </a:lnTo>
                  <a:lnTo>
                    <a:pt x="34023" y="49428"/>
                  </a:lnTo>
                  <a:lnTo>
                    <a:pt x="34493" y="48996"/>
                  </a:lnTo>
                  <a:lnTo>
                    <a:pt x="34747" y="48882"/>
                  </a:lnTo>
                  <a:lnTo>
                    <a:pt x="35331" y="48882"/>
                  </a:lnTo>
                  <a:lnTo>
                    <a:pt x="35547" y="48983"/>
                  </a:lnTo>
                  <a:lnTo>
                    <a:pt x="35737" y="49339"/>
                  </a:lnTo>
                  <a:lnTo>
                    <a:pt x="35763" y="49555"/>
                  </a:lnTo>
                  <a:lnTo>
                    <a:pt x="35763" y="52768"/>
                  </a:lnTo>
                  <a:lnTo>
                    <a:pt x="36537" y="52768"/>
                  </a:lnTo>
                  <a:lnTo>
                    <a:pt x="36537" y="49720"/>
                  </a:lnTo>
                  <a:lnTo>
                    <a:pt x="36639" y="49390"/>
                  </a:lnTo>
                  <a:lnTo>
                    <a:pt x="37058" y="48996"/>
                  </a:lnTo>
                  <a:lnTo>
                    <a:pt x="37312" y="48895"/>
                  </a:lnTo>
                  <a:lnTo>
                    <a:pt x="37820" y="48895"/>
                  </a:lnTo>
                  <a:lnTo>
                    <a:pt x="38011" y="48958"/>
                  </a:lnTo>
                  <a:lnTo>
                    <a:pt x="38303" y="49174"/>
                  </a:lnTo>
                  <a:lnTo>
                    <a:pt x="38379" y="49377"/>
                  </a:lnTo>
                  <a:lnTo>
                    <a:pt x="38379" y="52768"/>
                  </a:lnTo>
                  <a:lnTo>
                    <a:pt x="39154" y="52768"/>
                  </a:lnTo>
                  <a:lnTo>
                    <a:pt x="39154" y="49403"/>
                  </a:lnTo>
                  <a:close/>
                </a:path>
                <a:path w="114300" h="55244">
                  <a:moveTo>
                    <a:pt x="43129" y="35280"/>
                  </a:moveTo>
                  <a:lnTo>
                    <a:pt x="43116" y="34683"/>
                  </a:lnTo>
                  <a:lnTo>
                    <a:pt x="43027" y="34112"/>
                  </a:lnTo>
                  <a:lnTo>
                    <a:pt x="42900" y="33743"/>
                  </a:lnTo>
                  <a:lnTo>
                    <a:pt x="42659" y="33375"/>
                  </a:lnTo>
                  <a:lnTo>
                    <a:pt x="42379" y="33083"/>
                  </a:lnTo>
                  <a:lnTo>
                    <a:pt x="42354" y="34683"/>
                  </a:lnTo>
                  <a:lnTo>
                    <a:pt x="39878" y="34683"/>
                  </a:lnTo>
                  <a:lnTo>
                    <a:pt x="39890" y="34366"/>
                  </a:lnTo>
                  <a:lnTo>
                    <a:pt x="40017" y="33985"/>
                  </a:lnTo>
                  <a:lnTo>
                    <a:pt x="40474" y="33489"/>
                  </a:lnTo>
                  <a:lnTo>
                    <a:pt x="40767" y="33375"/>
                  </a:lnTo>
                  <a:lnTo>
                    <a:pt x="41592" y="33375"/>
                  </a:lnTo>
                  <a:lnTo>
                    <a:pt x="41935" y="33553"/>
                  </a:lnTo>
                  <a:lnTo>
                    <a:pt x="42189" y="33997"/>
                  </a:lnTo>
                  <a:lnTo>
                    <a:pt x="42303" y="34302"/>
                  </a:lnTo>
                  <a:lnTo>
                    <a:pt x="42354" y="34683"/>
                  </a:lnTo>
                  <a:lnTo>
                    <a:pt x="42354" y="33083"/>
                  </a:lnTo>
                  <a:lnTo>
                    <a:pt x="41783" y="32791"/>
                  </a:lnTo>
                  <a:lnTo>
                    <a:pt x="41478" y="32715"/>
                  </a:lnTo>
                  <a:lnTo>
                    <a:pt x="40525" y="32715"/>
                  </a:lnTo>
                  <a:lnTo>
                    <a:pt x="40017" y="32931"/>
                  </a:lnTo>
                  <a:lnTo>
                    <a:pt x="39243" y="33832"/>
                  </a:lnTo>
                  <a:lnTo>
                    <a:pt x="39154" y="34112"/>
                  </a:lnTo>
                  <a:lnTo>
                    <a:pt x="39243" y="36423"/>
                  </a:lnTo>
                  <a:lnTo>
                    <a:pt x="40017" y="37223"/>
                  </a:lnTo>
                  <a:lnTo>
                    <a:pt x="40487" y="37426"/>
                  </a:lnTo>
                  <a:lnTo>
                    <a:pt x="41262" y="37426"/>
                  </a:lnTo>
                  <a:lnTo>
                    <a:pt x="43065" y="35877"/>
                  </a:lnTo>
                  <a:lnTo>
                    <a:pt x="42329" y="35877"/>
                  </a:lnTo>
                  <a:lnTo>
                    <a:pt x="42252" y="36093"/>
                  </a:lnTo>
                  <a:lnTo>
                    <a:pt x="42176" y="36245"/>
                  </a:lnTo>
                  <a:lnTo>
                    <a:pt x="41808" y="36652"/>
                  </a:lnTo>
                  <a:lnTo>
                    <a:pt x="41490" y="36779"/>
                  </a:lnTo>
                  <a:lnTo>
                    <a:pt x="40678" y="36779"/>
                  </a:lnTo>
                  <a:lnTo>
                    <a:pt x="40398" y="36652"/>
                  </a:lnTo>
                  <a:lnTo>
                    <a:pt x="39979" y="36093"/>
                  </a:lnTo>
                  <a:lnTo>
                    <a:pt x="39852" y="35280"/>
                  </a:lnTo>
                  <a:lnTo>
                    <a:pt x="43129" y="35280"/>
                  </a:lnTo>
                  <a:close/>
                </a:path>
                <a:path w="114300" h="55244">
                  <a:moveTo>
                    <a:pt x="43662" y="51066"/>
                  </a:moveTo>
                  <a:lnTo>
                    <a:pt x="43510" y="50761"/>
                  </a:lnTo>
                  <a:lnTo>
                    <a:pt x="43040" y="50457"/>
                  </a:lnTo>
                  <a:lnTo>
                    <a:pt x="42684" y="50330"/>
                  </a:lnTo>
                  <a:lnTo>
                    <a:pt x="41427" y="50025"/>
                  </a:lnTo>
                  <a:lnTo>
                    <a:pt x="41262" y="49961"/>
                  </a:lnTo>
                  <a:lnTo>
                    <a:pt x="40957" y="49784"/>
                  </a:lnTo>
                  <a:lnTo>
                    <a:pt x="40868" y="49618"/>
                  </a:lnTo>
                  <a:lnTo>
                    <a:pt x="40868" y="49250"/>
                  </a:lnTo>
                  <a:lnTo>
                    <a:pt x="40944" y="49110"/>
                  </a:lnTo>
                  <a:lnTo>
                    <a:pt x="41236" y="48882"/>
                  </a:lnTo>
                  <a:lnTo>
                    <a:pt x="41452" y="48831"/>
                  </a:lnTo>
                  <a:lnTo>
                    <a:pt x="42151" y="48831"/>
                  </a:lnTo>
                  <a:lnTo>
                    <a:pt x="42456" y="48933"/>
                  </a:lnTo>
                  <a:lnTo>
                    <a:pt x="42621" y="49136"/>
                  </a:lnTo>
                  <a:lnTo>
                    <a:pt x="42735" y="49276"/>
                  </a:lnTo>
                  <a:lnTo>
                    <a:pt x="42786" y="49415"/>
                  </a:lnTo>
                  <a:lnTo>
                    <a:pt x="42799" y="49593"/>
                  </a:lnTo>
                  <a:lnTo>
                    <a:pt x="43510" y="49593"/>
                  </a:lnTo>
                  <a:lnTo>
                    <a:pt x="43522" y="49301"/>
                  </a:lnTo>
                  <a:lnTo>
                    <a:pt x="43434" y="49034"/>
                  </a:lnTo>
                  <a:lnTo>
                    <a:pt x="42938" y="48387"/>
                  </a:lnTo>
                  <a:lnTo>
                    <a:pt x="42468" y="48196"/>
                  </a:lnTo>
                  <a:lnTo>
                    <a:pt x="41275" y="48196"/>
                  </a:lnTo>
                  <a:lnTo>
                    <a:pt x="40868" y="48323"/>
                  </a:lnTo>
                  <a:lnTo>
                    <a:pt x="40259" y="48844"/>
                  </a:lnTo>
                  <a:lnTo>
                    <a:pt x="40106" y="49187"/>
                  </a:lnTo>
                  <a:lnTo>
                    <a:pt x="40106" y="49961"/>
                  </a:lnTo>
                  <a:lnTo>
                    <a:pt x="40271" y="50253"/>
                  </a:lnTo>
                  <a:lnTo>
                    <a:pt x="40767" y="50571"/>
                  </a:lnTo>
                  <a:lnTo>
                    <a:pt x="41059" y="50673"/>
                  </a:lnTo>
                  <a:lnTo>
                    <a:pt x="42341" y="51003"/>
                  </a:lnTo>
                  <a:lnTo>
                    <a:pt x="42557" y="51066"/>
                  </a:lnTo>
                  <a:lnTo>
                    <a:pt x="42837" y="51231"/>
                  </a:lnTo>
                  <a:lnTo>
                    <a:pt x="42926" y="51371"/>
                  </a:lnTo>
                  <a:lnTo>
                    <a:pt x="42926" y="51816"/>
                  </a:lnTo>
                  <a:lnTo>
                    <a:pt x="42811" y="52006"/>
                  </a:lnTo>
                  <a:lnTo>
                    <a:pt x="42392" y="52247"/>
                  </a:lnTo>
                  <a:lnTo>
                    <a:pt x="42151" y="52298"/>
                  </a:lnTo>
                  <a:lnTo>
                    <a:pt x="41402" y="52298"/>
                  </a:lnTo>
                  <a:lnTo>
                    <a:pt x="41084" y="52184"/>
                  </a:lnTo>
                  <a:lnTo>
                    <a:pt x="40792" y="51816"/>
                  </a:lnTo>
                  <a:lnTo>
                    <a:pt x="40728" y="51625"/>
                  </a:lnTo>
                  <a:lnTo>
                    <a:pt x="40703" y="51371"/>
                  </a:lnTo>
                  <a:lnTo>
                    <a:pt x="39979" y="51371"/>
                  </a:lnTo>
                  <a:lnTo>
                    <a:pt x="40005" y="51816"/>
                  </a:lnTo>
                  <a:lnTo>
                    <a:pt x="40157" y="52184"/>
                  </a:lnTo>
                  <a:lnTo>
                    <a:pt x="40703" y="52793"/>
                  </a:lnTo>
                  <a:lnTo>
                    <a:pt x="41173" y="52946"/>
                  </a:lnTo>
                  <a:lnTo>
                    <a:pt x="42456" y="52946"/>
                  </a:lnTo>
                  <a:lnTo>
                    <a:pt x="42913" y="52793"/>
                  </a:lnTo>
                  <a:lnTo>
                    <a:pt x="43510" y="52222"/>
                  </a:lnTo>
                  <a:lnTo>
                    <a:pt x="43662" y="51879"/>
                  </a:lnTo>
                  <a:lnTo>
                    <a:pt x="43662" y="51066"/>
                  </a:lnTo>
                  <a:close/>
                </a:path>
                <a:path w="114300" h="55244">
                  <a:moveTo>
                    <a:pt x="44754" y="15671"/>
                  </a:moveTo>
                  <a:lnTo>
                    <a:pt x="43954" y="15671"/>
                  </a:lnTo>
                  <a:lnTo>
                    <a:pt x="43954" y="20624"/>
                  </a:lnTo>
                  <a:lnTo>
                    <a:pt x="40868" y="15671"/>
                  </a:lnTo>
                  <a:lnTo>
                    <a:pt x="39903" y="15671"/>
                  </a:lnTo>
                  <a:lnTo>
                    <a:pt x="39903" y="21780"/>
                  </a:lnTo>
                  <a:lnTo>
                    <a:pt x="40690" y="21780"/>
                  </a:lnTo>
                  <a:lnTo>
                    <a:pt x="40690" y="16827"/>
                  </a:lnTo>
                  <a:lnTo>
                    <a:pt x="43827" y="21780"/>
                  </a:lnTo>
                  <a:lnTo>
                    <a:pt x="44754" y="21780"/>
                  </a:lnTo>
                  <a:lnTo>
                    <a:pt x="44754" y="15671"/>
                  </a:lnTo>
                  <a:close/>
                </a:path>
                <a:path w="114300" h="55244">
                  <a:moveTo>
                    <a:pt x="47675" y="33959"/>
                  </a:moveTo>
                  <a:lnTo>
                    <a:pt x="47612" y="33616"/>
                  </a:lnTo>
                  <a:lnTo>
                    <a:pt x="47269" y="32931"/>
                  </a:lnTo>
                  <a:lnTo>
                    <a:pt x="46850" y="32715"/>
                  </a:lnTo>
                  <a:lnTo>
                    <a:pt x="45923" y="32715"/>
                  </a:lnTo>
                  <a:lnTo>
                    <a:pt x="45656" y="32766"/>
                  </a:lnTo>
                  <a:lnTo>
                    <a:pt x="45186" y="33007"/>
                  </a:lnTo>
                  <a:lnTo>
                    <a:pt x="44970" y="33185"/>
                  </a:lnTo>
                  <a:lnTo>
                    <a:pt x="44754" y="33451"/>
                  </a:lnTo>
                  <a:lnTo>
                    <a:pt x="44754" y="32816"/>
                  </a:lnTo>
                  <a:lnTo>
                    <a:pt x="44043" y="32816"/>
                  </a:lnTo>
                  <a:lnTo>
                    <a:pt x="44043" y="37274"/>
                  </a:lnTo>
                  <a:lnTo>
                    <a:pt x="44792" y="37274"/>
                  </a:lnTo>
                  <a:lnTo>
                    <a:pt x="44792" y="34645"/>
                  </a:lnTo>
                  <a:lnTo>
                    <a:pt x="44805" y="34417"/>
                  </a:lnTo>
                  <a:lnTo>
                    <a:pt x="45885" y="33388"/>
                  </a:lnTo>
                  <a:lnTo>
                    <a:pt x="46418" y="33388"/>
                  </a:lnTo>
                  <a:lnTo>
                    <a:pt x="46659" y="33528"/>
                  </a:lnTo>
                  <a:lnTo>
                    <a:pt x="46875" y="33972"/>
                  </a:lnTo>
                  <a:lnTo>
                    <a:pt x="46913" y="34188"/>
                  </a:lnTo>
                  <a:lnTo>
                    <a:pt x="46913" y="37274"/>
                  </a:lnTo>
                  <a:lnTo>
                    <a:pt x="47675" y="37274"/>
                  </a:lnTo>
                  <a:lnTo>
                    <a:pt x="47675" y="33959"/>
                  </a:lnTo>
                  <a:close/>
                </a:path>
                <a:path w="114300" h="55244">
                  <a:moveTo>
                    <a:pt x="50393" y="32816"/>
                  </a:moveTo>
                  <a:lnTo>
                    <a:pt x="49695" y="32816"/>
                  </a:lnTo>
                  <a:lnTo>
                    <a:pt x="49695" y="31572"/>
                  </a:lnTo>
                  <a:lnTo>
                    <a:pt x="48933" y="31572"/>
                  </a:lnTo>
                  <a:lnTo>
                    <a:pt x="48933" y="32816"/>
                  </a:lnTo>
                  <a:lnTo>
                    <a:pt x="48323" y="32816"/>
                  </a:lnTo>
                  <a:lnTo>
                    <a:pt x="48323" y="33426"/>
                  </a:lnTo>
                  <a:lnTo>
                    <a:pt x="48933" y="33426"/>
                  </a:lnTo>
                  <a:lnTo>
                    <a:pt x="48933" y="36664"/>
                  </a:lnTo>
                  <a:lnTo>
                    <a:pt x="48996" y="36893"/>
                  </a:lnTo>
                  <a:lnTo>
                    <a:pt x="49237" y="37249"/>
                  </a:lnTo>
                  <a:lnTo>
                    <a:pt x="49479" y="37338"/>
                  </a:lnTo>
                  <a:lnTo>
                    <a:pt x="49936" y="37338"/>
                  </a:lnTo>
                  <a:lnTo>
                    <a:pt x="50317" y="37299"/>
                  </a:lnTo>
                  <a:lnTo>
                    <a:pt x="50393" y="36677"/>
                  </a:lnTo>
                  <a:lnTo>
                    <a:pt x="49999" y="36690"/>
                  </a:lnTo>
                  <a:lnTo>
                    <a:pt x="49745" y="36588"/>
                  </a:lnTo>
                  <a:lnTo>
                    <a:pt x="49695" y="33426"/>
                  </a:lnTo>
                  <a:lnTo>
                    <a:pt x="50393" y="33426"/>
                  </a:lnTo>
                  <a:lnTo>
                    <a:pt x="50393" y="32816"/>
                  </a:lnTo>
                  <a:close/>
                </a:path>
                <a:path w="114300" h="55244">
                  <a:moveTo>
                    <a:pt x="50495" y="15671"/>
                  </a:moveTo>
                  <a:lnTo>
                    <a:pt x="45542" y="15671"/>
                  </a:lnTo>
                  <a:lnTo>
                    <a:pt x="45542" y="16395"/>
                  </a:lnTo>
                  <a:lnTo>
                    <a:pt x="47599" y="16395"/>
                  </a:lnTo>
                  <a:lnTo>
                    <a:pt x="47599" y="21780"/>
                  </a:lnTo>
                  <a:lnTo>
                    <a:pt x="48437" y="21780"/>
                  </a:lnTo>
                  <a:lnTo>
                    <a:pt x="48437" y="16395"/>
                  </a:lnTo>
                  <a:lnTo>
                    <a:pt x="50495" y="16395"/>
                  </a:lnTo>
                  <a:lnTo>
                    <a:pt x="50495" y="15671"/>
                  </a:lnTo>
                  <a:close/>
                </a:path>
                <a:path w="114300" h="55244">
                  <a:moveTo>
                    <a:pt x="51562" y="50203"/>
                  </a:moveTo>
                  <a:lnTo>
                    <a:pt x="51295" y="49911"/>
                  </a:lnTo>
                  <a:lnTo>
                    <a:pt x="51117" y="49733"/>
                  </a:lnTo>
                  <a:lnTo>
                    <a:pt x="50876" y="49593"/>
                  </a:lnTo>
                  <a:lnTo>
                    <a:pt x="50850" y="50507"/>
                  </a:lnTo>
                  <a:lnTo>
                    <a:pt x="50787" y="51435"/>
                  </a:lnTo>
                  <a:lnTo>
                    <a:pt x="50431" y="51917"/>
                  </a:lnTo>
                  <a:lnTo>
                    <a:pt x="50076" y="52057"/>
                  </a:lnTo>
                  <a:lnTo>
                    <a:pt x="47777" y="52057"/>
                  </a:lnTo>
                  <a:lnTo>
                    <a:pt x="47777" y="49911"/>
                  </a:lnTo>
                  <a:lnTo>
                    <a:pt x="49771" y="49911"/>
                  </a:lnTo>
                  <a:lnTo>
                    <a:pt x="50050" y="49961"/>
                  </a:lnTo>
                  <a:lnTo>
                    <a:pt x="50660" y="50203"/>
                  </a:lnTo>
                  <a:lnTo>
                    <a:pt x="50850" y="50507"/>
                  </a:lnTo>
                  <a:lnTo>
                    <a:pt x="50850" y="49593"/>
                  </a:lnTo>
                  <a:lnTo>
                    <a:pt x="50571" y="49479"/>
                  </a:lnTo>
                  <a:lnTo>
                    <a:pt x="50774" y="49364"/>
                  </a:lnTo>
                  <a:lnTo>
                    <a:pt x="50952" y="49237"/>
                  </a:lnTo>
                  <a:lnTo>
                    <a:pt x="51219" y="48945"/>
                  </a:lnTo>
                  <a:lnTo>
                    <a:pt x="51295" y="47548"/>
                  </a:lnTo>
                  <a:lnTo>
                    <a:pt x="51155" y="47345"/>
                  </a:lnTo>
                  <a:lnTo>
                    <a:pt x="50812" y="46875"/>
                  </a:lnTo>
                  <a:lnTo>
                    <a:pt x="50546" y="46774"/>
                  </a:lnTo>
                  <a:lnTo>
                    <a:pt x="50546" y="47840"/>
                  </a:lnTo>
                  <a:lnTo>
                    <a:pt x="50444" y="48869"/>
                  </a:lnTo>
                  <a:lnTo>
                    <a:pt x="49911" y="49187"/>
                  </a:lnTo>
                  <a:lnTo>
                    <a:pt x="49631" y="49237"/>
                  </a:lnTo>
                  <a:lnTo>
                    <a:pt x="47777" y="49237"/>
                  </a:lnTo>
                  <a:lnTo>
                    <a:pt x="47777" y="47345"/>
                  </a:lnTo>
                  <a:lnTo>
                    <a:pt x="49618" y="47345"/>
                  </a:lnTo>
                  <a:lnTo>
                    <a:pt x="49885" y="47383"/>
                  </a:lnTo>
                  <a:lnTo>
                    <a:pt x="50393" y="47599"/>
                  </a:lnTo>
                  <a:lnTo>
                    <a:pt x="50546" y="47840"/>
                  </a:lnTo>
                  <a:lnTo>
                    <a:pt x="50546" y="46774"/>
                  </a:lnTo>
                  <a:lnTo>
                    <a:pt x="50304" y="46659"/>
                  </a:lnTo>
                  <a:lnTo>
                    <a:pt x="46964" y="46659"/>
                  </a:lnTo>
                  <a:lnTo>
                    <a:pt x="46964" y="52768"/>
                  </a:lnTo>
                  <a:lnTo>
                    <a:pt x="50355" y="52768"/>
                  </a:lnTo>
                  <a:lnTo>
                    <a:pt x="50939" y="52527"/>
                  </a:lnTo>
                  <a:lnTo>
                    <a:pt x="51308" y="52057"/>
                  </a:lnTo>
                  <a:lnTo>
                    <a:pt x="51562" y="51739"/>
                  </a:lnTo>
                  <a:lnTo>
                    <a:pt x="51562" y="50203"/>
                  </a:lnTo>
                  <a:close/>
                </a:path>
                <a:path w="114300" h="55244">
                  <a:moveTo>
                    <a:pt x="54508" y="4038"/>
                  </a:moveTo>
                  <a:lnTo>
                    <a:pt x="53695" y="4038"/>
                  </a:lnTo>
                  <a:lnTo>
                    <a:pt x="53606" y="4432"/>
                  </a:lnTo>
                  <a:lnTo>
                    <a:pt x="53492" y="4762"/>
                  </a:lnTo>
                  <a:lnTo>
                    <a:pt x="52997" y="5473"/>
                  </a:lnTo>
                  <a:lnTo>
                    <a:pt x="52539" y="5715"/>
                  </a:lnTo>
                  <a:lnTo>
                    <a:pt x="51257" y="5715"/>
                  </a:lnTo>
                  <a:lnTo>
                    <a:pt x="50761" y="5486"/>
                  </a:lnTo>
                  <a:lnTo>
                    <a:pt x="50088" y="4597"/>
                  </a:lnTo>
                  <a:lnTo>
                    <a:pt x="49923" y="4013"/>
                  </a:lnTo>
                  <a:lnTo>
                    <a:pt x="49923" y="2425"/>
                  </a:lnTo>
                  <a:lnTo>
                    <a:pt x="50114" y="1778"/>
                  </a:lnTo>
                  <a:lnTo>
                    <a:pt x="50850" y="939"/>
                  </a:lnTo>
                  <a:lnTo>
                    <a:pt x="51333" y="723"/>
                  </a:lnTo>
                  <a:lnTo>
                    <a:pt x="52438" y="723"/>
                  </a:lnTo>
                  <a:lnTo>
                    <a:pt x="52819" y="838"/>
                  </a:lnTo>
                  <a:lnTo>
                    <a:pt x="53365" y="1295"/>
                  </a:lnTo>
                  <a:lnTo>
                    <a:pt x="53543" y="1612"/>
                  </a:lnTo>
                  <a:lnTo>
                    <a:pt x="53644" y="2006"/>
                  </a:lnTo>
                  <a:lnTo>
                    <a:pt x="54444" y="2006"/>
                  </a:lnTo>
                  <a:lnTo>
                    <a:pt x="52705" y="0"/>
                  </a:lnTo>
                  <a:lnTo>
                    <a:pt x="51028" y="0"/>
                  </a:lnTo>
                  <a:lnTo>
                    <a:pt x="50317" y="317"/>
                  </a:lnTo>
                  <a:lnTo>
                    <a:pt x="49314" y="1524"/>
                  </a:lnTo>
                  <a:lnTo>
                    <a:pt x="49085" y="2260"/>
                  </a:lnTo>
                  <a:lnTo>
                    <a:pt x="49085" y="4356"/>
                  </a:lnTo>
                  <a:lnTo>
                    <a:pt x="49403" y="5219"/>
                  </a:lnTo>
                  <a:lnTo>
                    <a:pt x="50520" y="6223"/>
                  </a:lnTo>
                  <a:lnTo>
                    <a:pt x="51117" y="6438"/>
                  </a:lnTo>
                  <a:lnTo>
                    <a:pt x="52641" y="6438"/>
                  </a:lnTo>
                  <a:lnTo>
                    <a:pt x="53301" y="6172"/>
                  </a:lnTo>
                  <a:lnTo>
                    <a:pt x="54190" y="5219"/>
                  </a:lnTo>
                  <a:lnTo>
                    <a:pt x="54432" y="4686"/>
                  </a:lnTo>
                  <a:lnTo>
                    <a:pt x="54508" y="4038"/>
                  </a:lnTo>
                  <a:close/>
                </a:path>
                <a:path w="114300" h="55244">
                  <a:moveTo>
                    <a:pt x="56603" y="52044"/>
                  </a:moveTo>
                  <a:lnTo>
                    <a:pt x="53505" y="52044"/>
                  </a:lnTo>
                  <a:lnTo>
                    <a:pt x="53505" y="46659"/>
                  </a:lnTo>
                  <a:lnTo>
                    <a:pt x="52679" y="46659"/>
                  </a:lnTo>
                  <a:lnTo>
                    <a:pt x="52679" y="52768"/>
                  </a:lnTo>
                  <a:lnTo>
                    <a:pt x="56603" y="52768"/>
                  </a:lnTo>
                  <a:lnTo>
                    <a:pt x="56603" y="52044"/>
                  </a:lnTo>
                  <a:close/>
                </a:path>
                <a:path w="114300" h="55244">
                  <a:moveTo>
                    <a:pt x="58521" y="31165"/>
                  </a:moveTo>
                  <a:lnTo>
                    <a:pt x="57594" y="31165"/>
                  </a:lnTo>
                  <a:lnTo>
                    <a:pt x="55854" y="36360"/>
                  </a:lnTo>
                  <a:lnTo>
                    <a:pt x="54102" y="31165"/>
                  </a:lnTo>
                  <a:lnTo>
                    <a:pt x="53187" y="31165"/>
                  </a:lnTo>
                  <a:lnTo>
                    <a:pt x="55410" y="37274"/>
                  </a:lnTo>
                  <a:lnTo>
                    <a:pt x="56286" y="37274"/>
                  </a:lnTo>
                  <a:lnTo>
                    <a:pt x="58521" y="31165"/>
                  </a:lnTo>
                  <a:close/>
                </a:path>
                <a:path w="114300" h="55244">
                  <a:moveTo>
                    <a:pt x="60388" y="165"/>
                  </a:moveTo>
                  <a:lnTo>
                    <a:pt x="59550" y="165"/>
                  </a:lnTo>
                  <a:lnTo>
                    <a:pt x="59550" y="2692"/>
                  </a:lnTo>
                  <a:lnTo>
                    <a:pt x="56362" y="2692"/>
                  </a:lnTo>
                  <a:lnTo>
                    <a:pt x="56362" y="165"/>
                  </a:lnTo>
                  <a:lnTo>
                    <a:pt x="55537" y="165"/>
                  </a:lnTo>
                  <a:lnTo>
                    <a:pt x="55537" y="6286"/>
                  </a:lnTo>
                  <a:lnTo>
                    <a:pt x="56362" y="6286"/>
                  </a:lnTo>
                  <a:lnTo>
                    <a:pt x="56362" y="3416"/>
                  </a:lnTo>
                  <a:lnTo>
                    <a:pt x="59550" y="3416"/>
                  </a:lnTo>
                  <a:lnTo>
                    <a:pt x="59550" y="6286"/>
                  </a:lnTo>
                  <a:lnTo>
                    <a:pt x="60388" y="6286"/>
                  </a:lnTo>
                  <a:lnTo>
                    <a:pt x="60388" y="165"/>
                  </a:lnTo>
                  <a:close/>
                </a:path>
                <a:path w="114300" h="55244">
                  <a:moveTo>
                    <a:pt x="63055" y="48768"/>
                  </a:moveTo>
                  <a:lnTo>
                    <a:pt x="62852" y="48069"/>
                  </a:lnTo>
                  <a:lnTo>
                    <a:pt x="62217" y="47231"/>
                  </a:lnTo>
                  <a:lnTo>
                    <a:pt x="62166" y="48768"/>
                  </a:lnTo>
                  <a:lnTo>
                    <a:pt x="62039" y="50901"/>
                  </a:lnTo>
                  <a:lnTo>
                    <a:pt x="61391" y="51943"/>
                  </a:lnTo>
                  <a:lnTo>
                    <a:pt x="60858" y="52209"/>
                  </a:lnTo>
                  <a:lnTo>
                    <a:pt x="59359" y="52209"/>
                  </a:lnTo>
                  <a:lnTo>
                    <a:pt x="58915" y="52019"/>
                  </a:lnTo>
                  <a:lnTo>
                    <a:pt x="58788" y="51943"/>
                  </a:lnTo>
                  <a:lnTo>
                    <a:pt x="58127" y="51041"/>
                  </a:lnTo>
                  <a:lnTo>
                    <a:pt x="58013" y="48768"/>
                  </a:lnTo>
                  <a:lnTo>
                    <a:pt x="58153" y="48323"/>
                  </a:lnTo>
                  <a:lnTo>
                    <a:pt x="58953" y="47447"/>
                  </a:lnTo>
                  <a:lnTo>
                    <a:pt x="59474" y="47231"/>
                  </a:lnTo>
                  <a:lnTo>
                    <a:pt x="60756" y="47231"/>
                  </a:lnTo>
                  <a:lnTo>
                    <a:pt x="61252" y="47447"/>
                  </a:lnTo>
                  <a:lnTo>
                    <a:pt x="62014" y="48323"/>
                  </a:lnTo>
                  <a:lnTo>
                    <a:pt x="62166" y="48768"/>
                  </a:lnTo>
                  <a:lnTo>
                    <a:pt x="62166" y="47167"/>
                  </a:lnTo>
                  <a:lnTo>
                    <a:pt x="61937" y="46837"/>
                  </a:lnTo>
                  <a:lnTo>
                    <a:pt x="61125" y="46494"/>
                  </a:lnTo>
                  <a:lnTo>
                    <a:pt x="59016" y="46494"/>
                  </a:lnTo>
                  <a:lnTo>
                    <a:pt x="58242" y="46863"/>
                  </a:lnTo>
                  <a:lnTo>
                    <a:pt x="57404" y="48069"/>
                  </a:lnTo>
                  <a:lnTo>
                    <a:pt x="57277" y="48310"/>
                  </a:lnTo>
                  <a:lnTo>
                    <a:pt x="57137" y="48768"/>
                  </a:lnTo>
                  <a:lnTo>
                    <a:pt x="57213" y="51041"/>
                  </a:lnTo>
                  <a:lnTo>
                    <a:pt x="57340" y="51422"/>
                  </a:lnTo>
                  <a:lnTo>
                    <a:pt x="57759" y="51943"/>
                  </a:lnTo>
                  <a:lnTo>
                    <a:pt x="58356" y="52641"/>
                  </a:lnTo>
                  <a:lnTo>
                    <a:pt x="59093" y="52946"/>
                  </a:lnTo>
                  <a:lnTo>
                    <a:pt x="61036" y="52946"/>
                  </a:lnTo>
                  <a:lnTo>
                    <a:pt x="61810" y="52590"/>
                  </a:lnTo>
                  <a:lnTo>
                    <a:pt x="62115" y="52209"/>
                  </a:lnTo>
                  <a:lnTo>
                    <a:pt x="62826" y="51282"/>
                  </a:lnTo>
                  <a:lnTo>
                    <a:pt x="62941" y="50901"/>
                  </a:lnTo>
                  <a:lnTo>
                    <a:pt x="63055" y="48768"/>
                  </a:lnTo>
                  <a:close/>
                </a:path>
                <a:path w="114300" h="55244">
                  <a:moveTo>
                    <a:pt x="64236" y="37274"/>
                  </a:moveTo>
                  <a:lnTo>
                    <a:pt x="63563" y="35445"/>
                  </a:lnTo>
                  <a:lnTo>
                    <a:pt x="63322" y="34772"/>
                  </a:lnTo>
                  <a:lnTo>
                    <a:pt x="62433" y="32321"/>
                  </a:lnTo>
                  <a:lnTo>
                    <a:pt x="62433" y="34772"/>
                  </a:lnTo>
                  <a:lnTo>
                    <a:pt x="60528" y="34772"/>
                  </a:lnTo>
                  <a:lnTo>
                    <a:pt x="61518" y="32067"/>
                  </a:lnTo>
                  <a:lnTo>
                    <a:pt x="62433" y="34772"/>
                  </a:lnTo>
                  <a:lnTo>
                    <a:pt x="62433" y="32321"/>
                  </a:lnTo>
                  <a:lnTo>
                    <a:pt x="62344" y="32067"/>
                  </a:lnTo>
                  <a:lnTo>
                    <a:pt x="62014" y="31165"/>
                  </a:lnTo>
                  <a:lnTo>
                    <a:pt x="61074" y="31165"/>
                  </a:lnTo>
                  <a:lnTo>
                    <a:pt x="58775" y="37274"/>
                  </a:lnTo>
                  <a:lnTo>
                    <a:pt x="59626" y="37274"/>
                  </a:lnTo>
                  <a:lnTo>
                    <a:pt x="60286" y="35445"/>
                  </a:lnTo>
                  <a:lnTo>
                    <a:pt x="62699" y="35445"/>
                  </a:lnTo>
                  <a:lnTo>
                    <a:pt x="63322" y="37274"/>
                  </a:lnTo>
                  <a:lnTo>
                    <a:pt x="64236" y="37274"/>
                  </a:lnTo>
                  <a:close/>
                </a:path>
                <a:path w="114300" h="55244">
                  <a:moveTo>
                    <a:pt x="66598" y="6286"/>
                  </a:moveTo>
                  <a:lnTo>
                    <a:pt x="65938" y="4457"/>
                  </a:lnTo>
                  <a:lnTo>
                    <a:pt x="65684" y="3784"/>
                  </a:lnTo>
                  <a:lnTo>
                    <a:pt x="64808" y="1371"/>
                  </a:lnTo>
                  <a:lnTo>
                    <a:pt x="64808" y="3784"/>
                  </a:lnTo>
                  <a:lnTo>
                    <a:pt x="62890" y="3784"/>
                  </a:lnTo>
                  <a:lnTo>
                    <a:pt x="63881" y="1079"/>
                  </a:lnTo>
                  <a:lnTo>
                    <a:pt x="64808" y="3784"/>
                  </a:lnTo>
                  <a:lnTo>
                    <a:pt x="64808" y="1371"/>
                  </a:lnTo>
                  <a:lnTo>
                    <a:pt x="64706" y="1079"/>
                  </a:lnTo>
                  <a:lnTo>
                    <a:pt x="64376" y="165"/>
                  </a:lnTo>
                  <a:lnTo>
                    <a:pt x="63436" y="165"/>
                  </a:lnTo>
                  <a:lnTo>
                    <a:pt x="61137" y="6286"/>
                  </a:lnTo>
                  <a:lnTo>
                    <a:pt x="61988" y="6286"/>
                  </a:lnTo>
                  <a:lnTo>
                    <a:pt x="62649" y="4457"/>
                  </a:lnTo>
                  <a:lnTo>
                    <a:pt x="65074" y="4457"/>
                  </a:lnTo>
                  <a:lnTo>
                    <a:pt x="65684" y="6286"/>
                  </a:lnTo>
                  <a:lnTo>
                    <a:pt x="66598" y="6286"/>
                  </a:lnTo>
                  <a:close/>
                </a:path>
                <a:path w="114300" h="55244">
                  <a:moveTo>
                    <a:pt x="68618" y="50203"/>
                  </a:moveTo>
                  <a:lnTo>
                    <a:pt x="68351" y="49911"/>
                  </a:lnTo>
                  <a:lnTo>
                    <a:pt x="68173" y="49733"/>
                  </a:lnTo>
                  <a:lnTo>
                    <a:pt x="67932" y="49593"/>
                  </a:lnTo>
                  <a:lnTo>
                    <a:pt x="67906" y="50507"/>
                  </a:lnTo>
                  <a:lnTo>
                    <a:pt x="67843" y="51435"/>
                  </a:lnTo>
                  <a:lnTo>
                    <a:pt x="67487" y="51917"/>
                  </a:lnTo>
                  <a:lnTo>
                    <a:pt x="67119" y="52057"/>
                  </a:lnTo>
                  <a:lnTo>
                    <a:pt x="64833" y="52057"/>
                  </a:lnTo>
                  <a:lnTo>
                    <a:pt x="64833" y="49911"/>
                  </a:lnTo>
                  <a:lnTo>
                    <a:pt x="66827" y="49911"/>
                  </a:lnTo>
                  <a:lnTo>
                    <a:pt x="67106" y="49961"/>
                  </a:lnTo>
                  <a:lnTo>
                    <a:pt x="67716" y="50203"/>
                  </a:lnTo>
                  <a:lnTo>
                    <a:pt x="67906" y="50507"/>
                  </a:lnTo>
                  <a:lnTo>
                    <a:pt x="67906" y="49593"/>
                  </a:lnTo>
                  <a:lnTo>
                    <a:pt x="67627" y="49479"/>
                  </a:lnTo>
                  <a:lnTo>
                    <a:pt x="67830" y="49364"/>
                  </a:lnTo>
                  <a:lnTo>
                    <a:pt x="68008" y="49237"/>
                  </a:lnTo>
                  <a:lnTo>
                    <a:pt x="68275" y="48945"/>
                  </a:lnTo>
                  <a:lnTo>
                    <a:pt x="68351" y="47548"/>
                  </a:lnTo>
                  <a:lnTo>
                    <a:pt x="68211" y="47345"/>
                  </a:lnTo>
                  <a:lnTo>
                    <a:pt x="67868" y="46875"/>
                  </a:lnTo>
                  <a:lnTo>
                    <a:pt x="67589" y="46761"/>
                  </a:lnTo>
                  <a:lnTo>
                    <a:pt x="67589" y="47840"/>
                  </a:lnTo>
                  <a:lnTo>
                    <a:pt x="67500" y="48869"/>
                  </a:lnTo>
                  <a:lnTo>
                    <a:pt x="66954" y="49187"/>
                  </a:lnTo>
                  <a:lnTo>
                    <a:pt x="66687" y="49237"/>
                  </a:lnTo>
                  <a:lnTo>
                    <a:pt x="64833" y="49237"/>
                  </a:lnTo>
                  <a:lnTo>
                    <a:pt x="64833" y="47345"/>
                  </a:lnTo>
                  <a:lnTo>
                    <a:pt x="66675" y="47345"/>
                  </a:lnTo>
                  <a:lnTo>
                    <a:pt x="66941" y="47383"/>
                  </a:lnTo>
                  <a:lnTo>
                    <a:pt x="67449" y="47599"/>
                  </a:lnTo>
                  <a:lnTo>
                    <a:pt x="67589" y="47840"/>
                  </a:lnTo>
                  <a:lnTo>
                    <a:pt x="67589" y="46761"/>
                  </a:lnTo>
                  <a:lnTo>
                    <a:pt x="67360" y="46659"/>
                  </a:lnTo>
                  <a:lnTo>
                    <a:pt x="64020" y="46659"/>
                  </a:lnTo>
                  <a:lnTo>
                    <a:pt x="64020" y="52768"/>
                  </a:lnTo>
                  <a:lnTo>
                    <a:pt x="67411" y="52768"/>
                  </a:lnTo>
                  <a:lnTo>
                    <a:pt x="67995" y="52527"/>
                  </a:lnTo>
                  <a:lnTo>
                    <a:pt x="68364" y="52057"/>
                  </a:lnTo>
                  <a:lnTo>
                    <a:pt x="68618" y="51739"/>
                  </a:lnTo>
                  <a:lnTo>
                    <a:pt x="68618" y="50203"/>
                  </a:lnTo>
                  <a:close/>
                </a:path>
                <a:path w="114300" h="55244">
                  <a:moveTo>
                    <a:pt x="70167" y="37134"/>
                  </a:moveTo>
                  <a:lnTo>
                    <a:pt x="70040" y="37084"/>
                  </a:lnTo>
                  <a:lnTo>
                    <a:pt x="69850" y="36474"/>
                  </a:lnTo>
                  <a:lnTo>
                    <a:pt x="69735" y="34810"/>
                  </a:lnTo>
                  <a:lnTo>
                    <a:pt x="69608" y="34645"/>
                  </a:lnTo>
                  <a:lnTo>
                    <a:pt x="69494" y="34493"/>
                  </a:lnTo>
                  <a:lnTo>
                    <a:pt x="69303" y="34366"/>
                  </a:lnTo>
                  <a:lnTo>
                    <a:pt x="69062" y="34264"/>
                  </a:lnTo>
                  <a:lnTo>
                    <a:pt x="69342" y="34124"/>
                  </a:lnTo>
                  <a:lnTo>
                    <a:pt x="69532" y="33959"/>
                  </a:lnTo>
                  <a:lnTo>
                    <a:pt x="69786" y="33566"/>
                  </a:lnTo>
                  <a:lnTo>
                    <a:pt x="69811" y="31915"/>
                  </a:lnTo>
                  <a:lnTo>
                    <a:pt x="69646" y="31623"/>
                  </a:lnTo>
                  <a:lnTo>
                    <a:pt x="69088" y="31381"/>
                  </a:lnTo>
                  <a:lnTo>
                    <a:pt x="69088" y="32448"/>
                  </a:lnTo>
                  <a:lnTo>
                    <a:pt x="68973" y="33566"/>
                  </a:lnTo>
                  <a:lnTo>
                    <a:pt x="68529" y="33883"/>
                  </a:lnTo>
                  <a:lnTo>
                    <a:pt x="68224" y="33959"/>
                  </a:lnTo>
                  <a:lnTo>
                    <a:pt x="65913" y="33959"/>
                  </a:lnTo>
                  <a:lnTo>
                    <a:pt x="65913" y="31864"/>
                  </a:lnTo>
                  <a:lnTo>
                    <a:pt x="68224" y="31864"/>
                  </a:lnTo>
                  <a:lnTo>
                    <a:pt x="68453" y="31915"/>
                  </a:lnTo>
                  <a:lnTo>
                    <a:pt x="68935" y="32156"/>
                  </a:lnTo>
                  <a:lnTo>
                    <a:pt x="69088" y="32448"/>
                  </a:lnTo>
                  <a:lnTo>
                    <a:pt x="69088" y="31381"/>
                  </a:lnTo>
                  <a:lnTo>
                    <a:pt x="68770" y="31229"/>
                  </a:lnTo>
                  <a:lnTo>
                    <a:pt x="68389" y="31165"/>
                  </a:lnTo>
                  <a:lnTo>
                    <a:pt x="65087" y="31165"/>
                  </a:lnTo>
                  <a:lnTo>
                    <a:pt x="65087" y="37274"/>
                  </a:lnTo>
                  <a:lnTo>
                    <a:pt x="65913" y="37274"/>
                  </a:lnTo>
                  <a:lnTo>
                    <a:pt x="65913" y="34645"/>
                  </a:lnTo>
                  <a:lnTo>
                    <a:pt x="68135" y="34645"/>
                  </a:lnTo>
                  <a:lnTo>
                    <a:pt x="68389" y="34683"/>
                  </a:lnTo>
                  <a:lnTo>
                    <a:pt x="68821" y="34899"/>
                  </a:lnTo>
                  <a:lnTo>
                    <a:pt x="68922" y="35064"/>
                  </a:lnTo>
                  <a:lnTo>
                    <a:pt x="69037" y="36474"/>
                  </a:lnTo>
                  <a:lnTo>
                    <a:pt x="69151" y="37274"/>
                  </a:lnTo>
                  <a:lnTo>
                    <a:pt x="70167" y="37274"/>
                  </a:lnTo>
                  <a:lnTo>
                    <a:pt x="70167" y="37134"/>
                  </a:lnTo>
                  <a:close/>
                </a:path>
                <a:path w="114300" h="55244">
                  <a:moveTo>
                    <a:pt x="72529" y="6146"/>
                  </a:moveTo>
                  <a:lnTo>
                    <a:pt x="72402" y="6096"/>
                  </a:lnTo>
                  <a:lnTo>
                    <a:pt x="72212" y="5486"/>
                  </a:lnTo>
                  <a:lnTo>
                    <a:pt x="72097" y="3822"/>
                  </a:lnTo>
                  <a:lnTo>
                    <a:pt x="71970" y="3657"/>
                  </a:lnTo>
                  <a:lnTo>
                    <a:pt x="71856" y="3505"/>
                  </a:lnTo>
                  <a:lnTo>
                    <a:pt x="71678" y="3378"/>
                  </a:lnTo>
                  <a:lnTo>
                    <a:pt x="71437" y="3276"/>
                  </a:lnTo>
                  <a:lnTo>
                    <a:pt x="71704" y="3136"/>
                  </a:lnTo>
                  <a:lnTo>
                    <a:pt x="71894" y="2971"/>
                  </a:lnTo>
                  <a:lnTo>
                    <a:pt x="72161" y="2578"/>
                  </a:lnTo>
                  <a:lnTo>
                    <a:pt x="72186" y="927"/>
                  </a:lnTo>
                  <a:lnTo>
                    <a:pt x="72009" y="635"/>
                  </a:lnTo>
                  <a:lnTo>
                    <a:pt x="71450" y="393"/>
                  </a:lnTo>
                  <a:lnTo>
                    <a:pt x="71450" y="1460"/>
                  </a:lnTo>
                  <a:lnTo>
                    <a:pt x="71335" y="2578"/>
                  </a:lnTo>
                  <a:lnTo>
                    <a:pt x="70891" y="2895"/>
                  </a:lnTo>
                  <a:lnTo>
                    <a:pt x="70586" y="2971"/>
                  </a:lnTo>
                  <a:lnTo>
                    <a:pt x="68275" y="2971"/>
                  </a:lnTo>
                  <a:lnTo>
                    <a:pt x="68275" y="876"/>
                  </a:lnTo>
                  <a:lnTo>
                    <a:pt x="70586" y="876"/>
                  </a:lnTo>
                  <a:lnTo>
                    <a:pt x="70815" y="927"/>
                  </a:lnTo>
                  <a:lnTo>
                    <a:pt x="71297" y="1168"/>
                  </a:lnTo>
                  <a:lnTo>
                    <a:pt x="71450" y="1460"/>
                  </a:lnTo>
                  <a:lnTo>
                    <a:pt x="71450" y="393"/>
                  </a:lnTo>
                  <a:lnTo>
                    <a:pt x="71132" y="241"/>
                  </a:lnTo>
                  <a:lnTo>
                    <a:pt x="70751" y="165"/>
                  </a:lnTo>
                  <a:lnTo>
                    <a:pt x="67449" y="165"/>
                  </a:lnTo>
                  <a:lnTo>
                    <a:pt x="67449" y="6286"/>
                  </a:lnTo>
                  <a:lnTo>
                    <a:pt x="68275" y="6286"/>
                  </a:lnTo>
                  <a:lnTo>
                    <a:pt x="68275" y="3657"/>
                  </a:lnTo>
                  <a:lnTo>
                    <a:pt x="70497" y="3657"/>
                  </a:lnTo>
                  <a:lnTo>
                    <a:pt x="70751" y="3695"/>
                  </a:lnTo>
                  <a:lnTo>
                    <a:pt x="71183" y="3911"/>
                  </a:lnTo>
                  <a:lnTo>
                    <a:pt x="71285" y="4076"/>
                  </a:lnTo>
                  <a:lnTo>
                    <a:pt x="71399" y="5486"/>
                  </a:lnTo>
                  <a:lnTo>
                    <a:pt x="71513" y="6286"/>
                  </a:lnTo>
                  <a:lnTo>
                    <a:pt x="72529" y="6286"/>
                  </a:lnTo>
                  <a:lnTo>
                    <a:pt x="72529" y="6146"/>
                  </a:lnTo>
                  <a:close/>
                </a:path>
                <a:path w="114300" h="55244">
                  <a:moveTo>
                    <a:pt x="75399" y="8026"/>
                  </a:moveTo>
                  <a:lnTo>
                    <a:pt x="74980" y="7251"/>
                  </a:lnTo>
                  <a:lnTo>
                    <a:pt x="74714" y="6667"/>
                  </a:lnTo>
                  <a:lnTo>
                    <a:pt x="74345" y="5588"/>
                  </a:lnTo>
                  <a:lnTo>
                    <a:pt x="74231" y="4851"/>
                  </a:lnTo>
                  <a:lnTo>
                    <a:pt x="74231" y="3251"/>
                  </a:lnTo>
                  <a:lnTo>
                    <a:pt x="74333" y="2540"/>
                  </a:lnTo>
                  <a:lnTo>
                    <a:pt x="74663" y="1536"/>
                  </a:lnTo>
                  <a:lnTo>
                    <a:pt x="74942" y="914"/>
                  </a:lnTo>
                  <a:lnTo>
                    <a:pt x="75374" y="63"/>
                  </a:lnTo>
                  <a:lnTo>
                    <a:pt x="74853" y="63"/>
                  </a:lnTo>
                  <a:lnTo>
                    <a:pt x="74345" y="876"/>
                  </a:lnTo>
                  <a:lnTo>
                    <a:pt x="74002" y="1498"/>
                  </a:lnTo>
                  <a:lnTo>
                    <a:pt x="73583" y="2540"/>
                  </a:lnTo>
                  <a:lnTo>
                    <a:pt x="73444" y="3276"/>
                  </a:lnTo>
                  <a:lnTo>
                    <a:pt x="73456" y="4546"/>
                  </a:lnTo>
                  <a:lnTo>
                    <a:pt x="73558" y="5257"/>
                  </a:lnTo>
                  <a:lnTo>
                    <a:pt x="73660" y="5689"/>
                  </a:lnTo>
                  <a:lnTo>
                    <a:pt x="73926" y="6400"/>
                  </a:lnTo>
                  <a:lnTo>
                    <a:pt x="74041" y="6629"/>
                  </a:lnTo>
                  <a:lnTo>
                    <a:pt x="74129" y="6807"/>
                  </a:lnTo>
                  <a:lnTo>
                    <a:pt x="74891" y="8026"/>
                  </a:lnTo>
                  <a:lnTo>
                    <a:pt x="75399" y="8026"/>
                  </a:lnTo>
                  <a:close/>
                </a:path>
                <a:path w="114300" h="55244">
                  <a:moveTo>
                    <a:pt x="76288" y="35026"/>
                  </a:moveTo>
                  <a:lnTo>
                    <a:pt x="75488" y="35026"/>
                  </a:lnTo>
                  <a:lnTo>
                    <a:pt x="75399" y="35420"/>
                  </a:lnTo>
                  <a:lnTo>
                    <a:pt x="75272" y="35750"/>
                  </a:lnTo>
                  <a:lnTo>
                    <a:pt x="74790" y="36461"/>
                  </a:lnTo>
                  <a:lnTo>
                    <a:pt x="74320" y="36703"/>
                  </a:lnTo>
                  <a:lnTo>
                    <a:pt x="73050" y="36703"/>
                  </a:lnTo>
                  <a:lnTo>
                    <a:pt x="72555" y="36474"/>
                  </a:lnTo>
                  <a:lnTo>
                    <a:pt x="71882" y="35585"/>
                  </a:lnTo>
                  <a:lnTo>
                    <a:pt x="71716" y="35013"/>
                  </a:lnTo>
                  <a:lnTo>
                    <a:pt x="71716" y="33413"/>
                  </a:lnTo>
                  <a:lnTo>
                    <a:pt x="71894" y="32766"/>
                  </a:lnTo>
                  <a:lnTo>
                    <a:pt x="72644" y="31927"/>
                  </a:lnTo>
                  <a:lnTo>
                    <a:pt x="73126" y="31711"/>
                  </a:lnTo>
                  <a:lnTo>
                    <a:pt x="74218" y="31711"/>
                  </a:lnTo>
                  <a:lnTo>
                    <a:pt x="74599" y="31826"/>
                  </a:lnTo>
                  <a:lnTo>
                    <a:pt x="75145" y="32283"/>
                  </a:lnTo>
                  <a:lnTo>
                    <a:pt x="75336" y="32600"/>
                  </a:lnTo>
                  <a:lnTo>
                    <a:pt x="75425" y="32994"/>
                  </a:lnTo>
                  <a:lnTo>
                    <a:pt x="76238" y="32994"/>
                  </a:lnTo>
                  <a:lnTo>
                    <a:pt x="74498" y="30988"/>
                  </a:lnTo>
                  <a:lnTo>
                    <a:pt x="72809" y="30988"/>
                  </a:lnTo>
                  <a:lnTo>
                    <a:pt x="72097" y="31305"/>
                  </a:lnTo>
                  <a:lnTo>
                    <a:pt x="71107" y="32512"/>
                  </a:lnTo>
                  <a:lnTo>
                    <a:pt x="70866" y="33248"/>
                  </a:lnTo>
                  <a:lnTo>
                    <a:pt x="70866" y="35344"/>
                  </a:lnTo>
                  <a:lnTo>
                    <a:pt x="71183" y="36220"/>
                  </a:lnTo>
                  <a:lnTo>
                    <a:pt x="72301" y="37211"/>
                  </a:lnTo>
                  <a:lnTo>
                    <a:pt x="72898" y="37426"/>
                  </a:lnTo>
                  <a:lnTo>
                    <a:pt x="74434" y="37426"/>
                  </a:lnTo>
                  <a:lnTo>
                    <a:pt x="75095" y="37160"/>
                  </a:lnTo>
                  <a:lnTo>
                    <a:pt x="75984" y="36207"/>
                  </a:lnTo>
                  <a:lnTo>
                    <a:pt x="76212" y="35674"/>
                  </a:lnTo>
                  <a:lnTo>
                    <a:pt x="76288" y="35026"/>
                  </a:lnTo>
                  <a:close/>
                </a:path>
                <a:path w="114300" h="55244">
                  <a:moveTo>
                    <a:pt x="80086" y="1638"/>
                  </a:moveTo>
                  <a:lnTo>
                    <a:pt x="79921" y="1219"/>
                  </a:lnTo>
                  <a:lnTo>
                    <a:pt x="79298" y="482"/>
                  </a:lnTo>
                  <a:lnTo>
                    <a:pt x="78803" y="304"/>
                  </a:lnTo>
                  <a:lnTo>
                    <a:pt x="77292" y="304"/>
                  </a:lnTo>
                  <a:lnTo>
                    <a:pt x="76720" y="596"/>
                  </a:lnTo>
                  <a:lnTo>
                    <a:pt x="76212" y="1498"/>
                  </a:lnTo>
                  <a:lnTo>
                    <a:pt x="76123" y="1917"/>
                  </a:lnTo>
                  <a:lnTo>
                    <a:pt x="76111" y="2438"/>
                  </a:lnTo>
                  <a:lnTo>
                    <a:pt x="76873" y="2438"/>
                  </a:lnTo>
                  <a:lnTo>
                    <a:pt x="76885" y="2070"/>
                  </a:lnTo>
                  <a:lnTo>
                    <a:pt x="76936" y="1778"/>
                  </a:lnTo>
                  <a:lnTo>
                    <a:pt x="77241" y="1181"/>
                  </a:lnTo>
                  <a:lnTo>
                    <a:pt x="77597" y="990"/>
                  </a:lnTo>
                  <a:lnTo>
                    <a:pt x="78460" y="990"/>
                  </a:lnTo>
                  <a:lnTo>
                    <a:pt x="78740" y="1092"/>
                  </a:lnTo>
                  <a:lnTo>
                    <a:pt x="79146" y="1498"/>
                  </a:lnTo>
                  <a:lnTo>
                    <a:pt x="79248" y="1765"/>
                  </a:lnTo>
                  <a:lnTo>
                    <a:pt x="79248" y="2413"/>
                  </a:lnTo>
                  <a:lnTo>
                    <a:pt x="79133" y="2679"/>
                  </a:lnTo>
                  <a:lnTo>
                    <a:pt x="78765" y="3060"/>
                  </a:lnTo>
                  <a:lnTo>
                    <a:pt x="78511" y="3238"/>
                  </a:lnTo>
                  <a:lnTo>
                    <a:pt x="76822" y="4216"/>
                  </a:lnTo>
                  <a:lnTo>
                    <a:pt x="76466" y="4559"/>
                  </a:lnTo>
                  <a:lnTo>
                    <a:pt x="76288" y="4940"/>
                  </a:lnTo>
                  <a:lnTo>
                    <a:pt x="76098" y="5321"/>
                  </a:lnTo>
                  <a:lnTo>
                    <a:pt x="75984" y="5765"/>
                  </a:lnTo>
                  <a:lnTo>
                    <a:pt x="75958" y="6286"/>
                  </a:lnTo>
                  <a:lnTo>
                    <a:pt x="80048" y="6286"/>
                  </a:lnTo>
                  <a:lnTo>
                    <a:pt x="80048" y="5575"/>
                  </a:lnTo>
                  <a:lnTo>
                    <a:pt x="76796" y="5575"/>
                  </a:lnTo>
                  <a:lnTo>
                    <a:pt x="76873" y="5283"/>
                  </a:lnTo>
                  <a:lnTo>
                    <a:pt x="77050" y="5016"/>
                  </a:lnTo>
                  <a:lnTo>
                    <a:pt x="77482" y="4635"/>
                  </a:lnTo>
                  <a:lnTo>
                    <a:pt x="77698" y="4495"/>
                  </a:lnTo>
                  <a:lnTo>
                    <a:pt x="79032" y="3746"/>
                  </a:lnTo>
                  <a:lnTo>
                    <a:pt x="79387" y="3505"/>
                  </a:lnTo>
                  <a:lnTo>
                    <a:pt x="79908" y="2971"/>
                  </a:lnTo>
                  <a:lnTo>
                    <a:pt x="80086" y="2565"/>
                  </a:lnTo>
                  <a:lnTo>
                    <a:pt x="80086" y="1638"/>
                  </a:lnTo>
                  <a:close/>
                </a:path>
                <a:path w="114300" h="55244">
                  <a:moveTo>
                    <a:pt x="82169" y="31165"/>
                  </a:moveTo>
                  <a:lnTo>
                    <a:pt x="81330" y="31165"/>
                  </a:lnTo>
                  <a:lnTo>
                    <a:pt x="81330" y="33680"/>
                  </a:lnTo>
                  <a:lnTo>
                    <a:pt x="78155" y="33680"/>
                  </a:lnTo>
                  <a:lnTo>
                    <a:pt x="78155" y="31165"/>
                  </a:lnTo>
                  <a:lnTo>
                    <a:pt x="77317" y="31165"/>
                  </a:lnTo>
                  <a:lnTo>
                    <a:pt x="77317" y="37274"/>
                  </a:lnTo>
                  <a:lnTo>
                    <a:pt x="78155" y="37274"/>
                  </a:lnTo>
                  <a:lnTo>
                    <a:pt x="78155" y="34404"/>
                  </a:lnTo>
                  <a:lnTo>
                    <a:pt x="81330" y="34404"/>
                  </a:lnTo>
                  <a:lnTo>
                    <a:pt x="81330" y="37274"/>
                  </a:lnTo>
                  <a:lnTo>
                    <a:pt x="82169" y="37274"/>
                  </a:lnTo>
                  <a:lnTo>
                    <a:pt x="82169" y="31165"/>
                  </a:lnTo>
                  <a:close/>
                </a:path>
                <a:path w="114300" h="55244">
                  <a:moveTo>
                    <a:pt x="84810" y="3759"/>
                  </a:moveTo>
                  <a:lnTo>
                    <a:pt x="84620" y="3314"/>
                  </a:lnTo>
                  <a:lnTo>
                    <a:pt x="83858" y="2603"/>
                  </a:lnTo>
                  <a:lnTo>
                    <a:pt x="83400" y="2425"/>
                  </a:lnTo>
                  <a:lnTo>
                    <a:pt x="82562" y="2425"/>
                  </a:lnTo>
                  <a:lnTo>
                    <a:pt x="82308" y="2476"/>
                  </a:lnTo>
                  <a:lnTo>
                    <a:pt x="81953" y="2616"/>
                  </a:lnTo>
                  <a:lnTo>
                    <a:pt x="81826" y="2692"/>
                  </a:lnTo>
                  <a:lnTo>
                    <a:pt x="81686" y="2806"/>
                  </a:lnTo>
                  <a:lnTo>
                    <a:pt x="81940" y="1143"/>
                  </a:lnTo>
                  <a:lnTo>
                    <a:pt x="84480" y="1143"/>
                  </a:lnTo>
                  <a:lnTo>
                    <a:pt x="84480" y="419"/>
                  </a:lnTo>
                  <a:lnTo>
                    <a:pt x="81381" y="419"/>
                  </a:lnTo>
                  <a:lnTo>
                    <a:pt x="80924" y="3632"/>
                  </a:lnTo>
                  <a:lnTo>
                    <a:pt x="81584" y="3670"/>
                  </a:lnTo>
                  <a:lnTo>
                    <a:pt x="81711" y="3492"/>
                  </a:lnTo>
                  <a:lnTo>
                    <a:pt x="81864" y="3352"/>
                  </a:lnTo>
                  <a:lnTo>
                    <a:pt x="82232" y="3149"/>
                  </a:lnTo>
                  <a:lnTo>
                    <a:pt x="82448" y="3098"/>
                  </a:lnTo>
                  <a:lnTo>
                    <a:pt x="83070" y="3098"/>
                  </a:lnTo>
                  <a:lnTo>
                    <a:pt x="83375" y="3213"/>
                  </a:lnTo>
                  <a:lnTo>
                    <a:pt x="83883" y="3670"/>
                  </a:lnTo>
                  <a:lnTo>
                    <a:pt x="84010" y="3987"/>
                  </a:lnTo>
                  <a:lnTo>
                    <a:pt x="84010" y="4749"/>
                  </a:lnTo>
                  <a:lnTo>
                    <a:pt x="83896" y="5067"/>
                  </a:lnTo>
                  <a:lnTo>
                    <a:pt x="83477" y="5626"/>
                  </a:lnTo>
                  <a:lnTo>
                    <a:pt x="83146" y="5778"/>
                  </a:lnTo>
                  <a:lnTo>
                    <a:pt x="82461" y="5778"/>
                  </a:lnTo>
                  <a:lnTo>
                    <a:pt x="82257" y="5727"/>
                  </a:lnTo>
                  <a:lnTo>
                    <a:pt x="81737" y="5486"/>
                  </a:lnTo>
                  <a:lnTo>
                    <a:pt x="81546" y="5194"/>
                  </a:lnTo>
                  <a:lnTo>
                    <a:pt x="81483" y="4762"/>
                  </a:lnTo>
                  <a:lnTo>
                    <a:pt x="80708" y="4762"/>
                  </a:lnTo>
                  <a:lnTo>
                    <a:pt x="80759" y="5321"/>
                  </a:lnTo>
                  <a:lnTo>
                    <a:pt x="80962" y="5753"/>
                  </a:lnTo>
                  <a:lnTo>
                    <a:pt x="81711" y="6299"/>
                  </a:lnTo>
                  <a:lnTo>
                    <a:pt x="82143" y="6426"/>
                  </a:lnTo>
                  <a:lnTo>
                    <a:pt x="83388" y="6426"/>
                  </a:lnTo>
                  <a:lnTo>
                    <a:pt x="83947" y="6223"/>
                  </a:lnTo>
                  <a:lnTo>
                    <a:pt x="84632" y="5359"/>
                  </a:lnTo>
                  <a:lnTo>
                    <a:pt x="84810" y="4864"/>
                  </a:lnTo>
                  <a:lnTo>
                    <a:pt x="84810" y="3759"/>
                  </a:lnTo>
                  <a:close/>
                </a:path>
                <a:path w="114300" h="55244">
                  <a:moveTo>
                    <a:pt x="88379" y="37274"/>
                  </a:moveTo>
                  <a:lnTo>
                    <a:pt x="87718" y="35445"/>
                  </a:lnTo>
                  <a:lnTo>
                    <a:pt x="87477" y="34772"/>
                  </a:lnTo>
                  <a:lnTo>
                    <a:pt x="86588" y="32321"/>
                  </a:lnTo>
                  <a:lnTo>
                    <a:pt x="86588" y="34772"/>
                  </a:lnTo>
                  <a:lnTo>
                    <a:pt x="84683" y="34772"/>
                  </a:lnTo>
                  <a:lnTo>
                    <a:pt x="85661" y="32067"/>
                  </a:lnTo>
                  <a:lnTo>
                    <a:pt x="86588" y="34772"/>
                  </a:lnTo>
                  <a:lnTo>
                    <a:pt x="86588" y="32321"/>
                  </a:lnTo>
                  <a:lnTo>
                    <a:pt x="86499" y="32067"/>
                  </a:lnTo>
                  <a:lnTo>
                    <a:pt x="86169" y="31165"/>
                  </a:lnTo>
                  <a:lnTo>
                    <a:pt x="85229" y="31165"/>
                  </a:lnTo>
                  <a:lnTo>
                    <a:pt x="82931" y="37274"/>
                  </a:lnTo>
                  <a:lnTo>
                    <a:pt x="83781" y="37274"/>
                  </a:lnTo>
                  <a:lnTo>
                    <a:pt x="84442" y="35445"/>
                  </a:lnTo>
                  <a:lnTo>
                    <a:pt x="86855" y="35445"/>
                  </a:lnTo>
                  <a:lnTo>
                    <a:pt x="87477" y="37274"/>
                  </a:lnTo>
                  <a:lnTo>
                    <a:pt x="88379" y="37274"/>
                  </a:lnTo>
                  <a:close/>
                </a:path>
                <a:path w="114300" h="55244">
                  <a:moveTo>
                    <a:pt x="89560" y="3759"/>
                  </a:moveTo>
                  <a:lnTo>
                    <a:pt x="89357" y="3314"/>
                  </a:lnTo>
                  <a:lnTo>
                    <a:pt x="88607" y="2603"/>
                  </a:lnTo>
                  <a:lnTo>
                    <a:pt x="88138" y="2425"/>
                  </a:lnTo>
                  <a:lnTo>
                    <a:pt x="87299" y="2425"/>
                  </a:lnTo>
                  <a:lnTo>
                    <a:pt x="87045" y="2476"/>
                  </a:lnTo>
                  <a:lnTo>
                    <a:pt x="86702" y="2616"/>
                  </a:lnTo>
                  <a:lnTo>
                    <a:pt x="86575" y="2692"/>
                  </a:lnTo>
                  <a:lnTo>
                    <a:pt x="86436" y="2806"/>
                  </a:lnTo>
                  <a:lnTo>
                    <a:pt x="86677" y="1143"/>
                  </a:lnTo>
                  <a:lnTo>
                    <a:pt x="89217" y="1143"/>
                  </a:lnTo>
                  <a:lnTo>
                    <a:pt x="89217" y="419"/>
                  </a:lnTo>
                  <a:lnTo>
                    <a:pt x="86118" y="419"/>
                  </a:lnTo>
                  <a:lnTo>
                    <a:pt x="85674" y="3632"/>
                  </a:lnTo>
                  <a:lnTo>
                    <a:pt x="86321" y="3670"/>
                  </a:lnTo>
                  <a:lnTo>
                    <a:pt x="86448" y="3492"/>
                  </a:lnTo>
                  <a:lnTo>
                    <a:pt x="86601" y="3352"/>
                  </a:lnTo>
                  <a:lnTo>
                    <a:pt x="86969" y="3149"/>
                  </a:lnTo>
                  <a:lnTo>
                    <a:pt x="87198" y="3098"/>
                  </a:lnTo>
                  <a:lnTo>
                    <a:pt x="87807" y="3098"/>
                  </a:lnTo>
                  <a:lnTo>
                    <a:pt x="88112" y="3213"/>
                  </a:lnTo>
                  <a:lnTo>
                    <a:pt x="88620" y="3670"/>
                  </a:lnTo>
                  <a:lnTo>
                    <a:pt x="88747" y="3987"/>
                  </a:lnTo>
                  <a:lnTo>
                    <a:pt x="88747" y="4749"/>
                  </a:lnTo>
                  <a:lnTo>
                    <a:pt x="88646" y="5067"/>
                  </a:lnTo>
                  <a:lnTo>
                    <a:pt x="88214" y="5626"/>
                  </a:lnTo>
                  <a:lnTo>
                    <a:pt x="87884" y="5778"/>
                  </a:lnTo>
                  <a:lnTo>
                    <a:pt x="87210" y="5778"/>
                  </a:lnTo>
                  <a:lnTo>
                    <a:pt x="87007" y="5727"/>
                  </a:lnTo>
                  <a:lnTo>
                    <a:pt x="86474" y="5486"/>
                  </a:lnTo>
                  <a:lnTo>
                    <a:pt x="86283" y="5194"/>
                  </a:lnTo>
                  <a:lnTo>
                    <a:pt x="86233" y="4762"/>
                  </a:lnTo>
                  <a:lnTo>
                    <a:pt x="85445" y="4762"/>
                  </a:lnTo>
                  <a:lnTo>
                    <a:pt x="85496" y="5321"/>
                  </a:lnTo>
                  <a:lnTo>
                    <a:pt x="85699" y="5753"/>
                  </a:lnTo>
                  <a:lnTo>
                    <a:pt x="86448" y="6299"/>
                  </a:lnTo>
                  <a:lnTo>
                    <a:pt x="86880" y="6426"/>
                  </a:lnTo>
                  <a:lnTo>
                    <a:pt x="88125" y="6426"/>
                  </a:lnTo>
                  <a:lnTo>
                    <a:pt x="88684" y="6223"/>
                  </a:lnTo>
                  <a:lnTo>
                    <a:pt x="89382" y="5359"/>
                  </a:lnTo>
                  <a:lnTo>
                    <a:pt x="89560" y="4864"/>
                  </a:lnTo>
                  <a:lnTo>
                    <a:pt x="89560" y="3759"/>
                  </a:lnTo>
                  <a:close/>
                </a:path>
                <a:path w="114300" h="55244">
                  <a:moveTo>
                    <a:pt x="92138" y="3683"/>
                  </a:moveTo>
                  <a:lnTo>
                    <a:pt x="90703" y="63"/>
                  </a:lnTo>
                  <a:lnTo>
                    <a:pt x="90195" y="63"/>
                  </a:lnTo>
                  <a:lnTo>
                    <a:pt x="90601" y="838"/>
                  </a:lnTo>
                  <a:lnTo>
                    <a:pt x="90881" y="1435"/>
                  </a:lnTo>
                  <a:lnTo>
                    <a:pt x="91249" y="2514"/>
                  </a:lnTo>
                  <a:lnTo>
                    <a:pt x="91363" y="3251"/>
                  </a:lnTo>
                  <a:lnTo>
                    <a:pt x="91363" y="4851"/>
                  </a:lnTo>
                  <a:lnTo>
                    <a:pt x="91262" y="5549"/>
                  </a:lnTo>
                  <a:lnTo>
                    <a:pt x="90932" y="6527"/>
                  </a:lnTo>
                  <a:lnTo>
                    <a:pt x="90652" y="7162"/>
                  </a:lnTo>
                  <a:lnTo>
                    <a:pt x="90208" y="8026"/>
                  </a:lnTo>
                  <a:lnTo>
                    <a:pt x="90728" y="8026"/>
                  </a:lnTo>
                  <a:lnTo>
                    <a:pt x="91249" y="7213"/>
                  </a:lnTo>
                  <a:lnTo>
                    <a:pt x="91592" y="6604"/>
                  </a:lnTo>
                  <a:lnTo>
                    <a:pt x="92011" y="5549"/>
                  </a:lnTo>
                  <a:lnTo>
                    <a:pt x="92138" y="4826"/>
                  </a:lnTo>
                  <a:lnTo>
                    <a:pt x="92138" y="3683"/>
                  </a:lnTo>
                  <a:close/>
                </a:path>
                <a:path w="114300" h="55244">
                  <a:moveTo>
                    <a:pt x="94310" y="37134"/>
                  </a:moveTo>
                  <a:lnTo>
                    <a:pt x="94183" y="37084"/>
                  </a:lnTo>
                  <a:lnTo>
                    <a:pt x="94005" y="36474"/>
                  </a:lnTo>
                  <a:lnTo>
                    <a:pt x="93878" y="34810"/>
                  </a:lnTo>
                  <a:lnTo>
                    <a:pt x="93764" y="34645"/>
                  </a:lnTo>
                  <a:lnTo>
                    <a:pt x="93637" y="34493"/>
                  </a:lnTo>
                  <a:lnTo>
                    <a:pt x="93459" y="34366"/>
                  </a:lnTo>
                  <a:lnTo>
                    <a:pt x="93218" y="34264"/>
                  </a:lnTo>
                  <a:lnTo>
                    <a:pt x="93497" y="34124"/>
                  </a:lnTo>
                  <a:lnTo>
                    <a:pt x="93687" y="33959"/>
                  </a:lnTo>
                  <a:lnTo>
                    <a:pt x="93941" y="33566"/>
                  </a:lnTo>
                  <a:lnTo>
                    <a:pt x="93967" y="31915"/>
                  </a:lnTo>
                  <a:lnTo>
                    <a:pt x="93802" y="31623"/>
                  </a:lnTo>
                  <a:lnTo>
                    <a:pt x="93243" y="31381"/>
                  </a:lnTo>
                  <a:lnTo>
                    <a:pt x="93243" y="32448"/>
                  </a:lnTo>
                  <a:lnTo>
                    <a:pt x="93129" y="33566"/>
                  </a:lnTo>
                  <a:lnTo>
                    <a:pt x="92671" y="33883"/>
                  </a:lnTo>
                  <a:lnTo>
                    <a:pt x="92367" y="33959"/>
                  </a:lnTo>
                  <a:lnTo>
                    <a:pt x="90068" y="33959"/>
                  </a:lnTo>
                  <a:lnTo>
                    <a:pt x="90068" y="31864"/>
                  </a:lnTo>
                  <a:lnTo>
                    <a:pt x="92367" y="31864"/>
                  </a:lnTo>
                  <a:lnTo>
                    <a:pt x="92595" y="31915"/>
                  </a:lnTo>
                  <a:lnTo>
                    <a:pt x="93091" y="32156"/>
                  </a:lnTo>
                  <a:lnTo>
                    <a:pt x="93243" y="32448"/>
                  </a:lnTo>
                  <a:lnTo>
                    <a:pt x="93243" y="31381"/>
                  </a:lnTo>
                  <a:lnTo>
                    <a:pt x="92925" y="31229"/>
                  </a:lnTo>
                  <a:lnTo>
                    <a:pt x="92532" y="31165"/>
                  </a:lnTo>
                  <a:lnTo>
                    <a:pt x="89242" y="31165"/>
                  </a:lnTo>
                  <a:lnTo>
                    <a:pt x="89242" y="37274"/>
                  </a:lnTo>
                  <a:lnTo>
                    <a:pt x="90068" y="37274"/>
                  </a:lnTo>
                  <a:lnTo>
                    <a:pt x="90068" y="34645"/>
                  </a:lnTo>
                  <a:lnTo>
                    <a:pt x="92290" y="34645"/>
                  </a:lnTo>
                  <a:lnTo>
                    <a:pt x="92532" y="34683"/>
                  </a:lnTo>
                  <a:lnTo>
                    <a:pt x="92976" y="34899"/>
                  </a:lnTo>
                  <a:lnTo>
                    <a:pt x="93065" y="35064"/>
                  </a:lnTo>
                  <a:lnTo>
                    <a:pt x="93192" y="36474"/>
                  </a:lnTo>
                  <a:lnTo>
                    <a:pt x="93294" y="37274"/>
                  </a:lnTo>
                  <a:lnTo>
                    <a:pt x="94310" y="37274"/>
                  </a:lnTo>
                  <a:lnTo>
                    <a:pt x="94310" y="37134"/>
                  </a:lnTo>
                  <a:close/>
                </a:path>
                <a:path w="114300" h="55244">
                  <a:moveTo>
                    <a:pt x="97180" y="39014"/>
                  </a:moveTo>
                  <a:lnTo>
                    <a:pt x="96774" y="38239"/>
                  </a:lnTo>
                  <a:lnTo>
                    <a:pt x="96494" y="37655"/>
                  </a:lnTo>
                  <a:lnTo>
                    <a:pt x="96139" y="36576"/>
                  </a:lnTo>
                  <a:lnTo>
                    <a:pt x="96024" y="35839"/>
                  </a:lnTo>
                  <a:lnTo>
                    <a:pt x="96024" y="34239"/>
                  </a:lnTo>
                  <a:lnTo>
                    <a:pt x="96113" y="33540"/>
                  </a:lnTo>
                  <a:lnTo>
                    <a:pt x="96443" y="32524"/>
                  </a:lnTo>
                  <a:lnTo>
                    <a:pt x="96735" y="31902"/>
                  </a:lnTo>
                  <a:lnTo>
                    <a:pt x="97167" y="31064"/>
                  </a:lnTo>
                  <a:lnTo>
                    <a:pt x="96647" y="31064"/>
                  </a:lnTo>
                  <a:lnTo>
                    <a:pt x="96126" y="31864"/>
                  </a:lnTo>
                  <a:lnTo>
                    <a:pt x="95783" y="32486"/>
                  </a:lnTo>
                  <a:lnTo>
                    <a:pt x="95364" y="33528"/>
                  </a:lnTo>
                  <a:lnTo>
                    <a:pt x="95237" y="34264"/>
                  </a:lnTo>
                  <a:lnTo>
                    <a:pt x="95250" y="35534"/>
                  </a:lnTo>
                  <a:lnTo>
                    <a:pt x="95923" y="37795"/>
                  </a:lnTo>
                  <a:lnTo>
                    <a:pt x="96672" y="39014"/>
                  </a:lnTo>
                  <a:lnTo>
                    <a:pt x="97180" y="39014"/>
                  </a:lnTo>
                  <a:close/>
                </a:path>
                <a:path w="114300" h="55244">
                  <a:moveTo>
                    <a:pt x="101942" y="31407"/>
                  </a:moveTo>
                  <a:lnTo>
                    <a:pt x="97790" y="31407"/>
                  </a:lnTo>
                  <a:lnTo>
                    <a:pt x="97790" y="32169"/>
                  </a:lnTo>
                  <a:lnTo>
                    <a:pt x="101092" y="32169"/>
                  </a:lnTo>
                  <a:lnTo>
                    <a:pt x="100672" y="32639"/>
                  </a:lnTo>
                  <a:lnTo>
                    <a:pt x="100266" y="33210"/>
                  </a:lnTo>
                  <a:lnTo>
                    <a:pt x="99250" y="35001"/>
                  </a:lnTo>
                  <a:lnTo>
                    <a:pt x="98831" y="36131"/>
                  </a:lnTo>
                  <a:lnTo>
                    <a:pt x="98640" y="37274"/>
                  </a:lnTo>
                  <a:lnTo>
                    <a:pt x="99479" y="37274"/>
                  </a:lnTo>
                  <a:lnTo>
                    <a:pt x="99707" y="36220"/>
                  </a:lnTo>
                  <a:lnTo>
                    <a:pt x="99910" y="35521"/>
                  </a:lnTo>
                  <a:lnTo>
                    <a:pt x="101942" y="32067"/>
                  </a:lnTo>
                  <a:lnTo>
                    <a:pt x="101942" y="31407"/>
                  </a:lnTo>
                  <a:close/>
                </a:path>
                <a:path w="114300" h="55244">
                  <a:moveTo>
                    <a:pt x="106616" y="34671"/>
                  </a:moveTo>
                  <a:lnTo>
                    <a:pt x="106451" y="34277"/>
                  </a:lnTo>
                  <a:lnTo>
                    <a:pt x="106311" y="34137"/>
                  </a:lnTo>
                  <a:lnTo>
                    <a:pt x="105752" y="33667"/>
                  </a:lnTo>
                  <a:lnTo>
                    <a:pt x="105752" y="34823"/>
                  </a:lnTo>
                  <a:lnTo>
                    <a:pt x="105727" y="36118"/>
                  </a:lnTo>
                  <a:lnTo>
                    <a:pt x="105346" y="36626"/>
                  </a:lnTo>
                  <a:lnTo>
                    <a:pt x="105054" y="36753"/>
                  </a:lnTo>
                  <a:lnTo>
                    <a:pt x="104279" y="36753"/>
                  </a:lnTo>
                  <a:lnTo>
                    <a:pt x="103962" y="36626"/>
                  </a:lnTo>
                  <a:lnTo>
                    <a:pt x="103530" y="36118"/>
                  </a:lnTo>
                  <a:lnTo>
                    <a:pt x="103543" y="34671"/>
                  </a:lnTo>
                  <a:lnTo>
                    <a:pt x="104025" y="34239"/>
                  </a:lnTo>
                  <a:lnTo>
                    <a:pt x="104178" y="34188"/>
                  </a:lnTo>
                  <a:lnTo>
                    <a:pt x="104305" y="34137"/>
                  </a:lnTo>
                  <a:lnTo>
                    <a:pt x="105079" y="34137"/>
                  </a:lnTo>
                  <a:lnTo>
                    <a:pt x="105397" y="34277"/>
                  </a:lnTo>
                  <a:lnTo>
                    <a:pt x="105752" y="34823"/>
                  </a:lnTo>
                  <a:lnTo>
                    <a:pt x="105752" y="33667"/>
                  </a:lnTo>
                  <a:lnTo>
                    <a:pt x="105295" y="33464"/>
                  </a:lnTo>
                  <a:lnTo>
                    <a:pt x="104470" y="33451"/>
                  </a:lnTo>
                  <a:lnTo>
                    <a:pt x="104203" y="33502"/>
                  </a:lnTo>
                  <a:lnTo>
                    <a:pt x="103708" y="33743"/>
                  </a:lnTo>
                  <a:lnTo>
                    <a:pt x="103517" y="33909"/>
                  </a:lnTo>
                  <a:lnTo>
                    <a:pt x="103314" y="34188"/>
                  </a:lnTo>
                  <a:lnTo>
                    <a:pt x="103390" y="33286"/>
                  </a:lnTo>
                  <a:lnTo>
                    <a:pt x="103505" y="32867"/>
                  </a:lnTo>
                  <a:lnTo>
                    <a:pt x="103962" y="32156"/>
                  </a:lnTo>
                  <a:lnTo>
                    <a:pt x="104305" y="31940"/>
                  </a:lnTo>
                  <a:lnTo>
                    <a:pt x="105092" y="31940"/>
                  </a:lnTo>
                  <a:lnTo>
                    <a:pt x="105371" y="32067"/>
                  </a:lnTo>
                  <a:lnTo>
                    <a:pt x="105651" y="32448"/>
                  </a:lnTo>
                  <a:lnTo>
                    <a:pt x="105765" y="32867"/>
                  </a:lnTo>
                  <a:lnTo>
                    <a:pt x="106502" y="32867"/>
                  </a:lnTo>
                  <a:lnTo>
                    <a:pt x="106476" y="32448"/>
                  </a:lnTo>
                  <a:lnTo>
                    <a:pt x="106375" y="32156"/>
                  </a:lnTo>
                  <a:lnTo>
                    <a:pt x="106210" y="31940"/>
                  </a:lnTo>
                  <a:lnTo>
                    <a:pt x="105854" y="31457"/>
                  </a:lnTo>
                  <a:lnTo>
                    <a:pt x="105384" y="31292"/>
                  </a:lnTo>
                  <a:lnTo>
                    <a:pt x="103797" y="31292"/>
                  </a:lnTo>
                  <a:lnTo>
                    <a:pt x="103162" y="31788"/>
                  </a:lnTo>
                  <a:lnTo>
                    <a:pt x="102628" y="33286"/>
                  </a:lnTo>
                  <a:lnTo>
                    <a:pt x="102755" y="36385"/>
                  </a:lnTo>
                  <a:lnTo>
                    <a:pt x="103555" y="37211"/>
                  </a:lnTo>
                  <a:lnTo>
                    <a:pt x="104038" y="37426"/>
                  </a:lnTo>
                  <a:lnTo>
                    <a:pt x="105244" y="37426"/>
                  </a:lnTo>
                  <a:lnTo>
                    <a:pt x="105752" y="37223"/>
                  </a:lnTo>
                  <a:lnTo>
                    <a:pt x="106133" y="36753"/>
                  </a:lnTo>
                  <a:lnTo>
                    <a:pt x="106451" y="36385"/>
                  </a:lnTo>
                  <a:lnTo>
                    <a:pt x="106553" y="36118"/>
                  </a:lnTo>
                  <a:lnTo>
                    <a:pt x="106616" y="34671"/>
                  </a:lnTo>
                  <a:close/>
                </a:path>
                <a:path w="114300" h="55244">
                  <a:moveTo>
                    <a:pt x="111417" y="31407"/>
                  </a:moveTo>
                  <a:lnTo>
                    <a:pt x="107276" y="31407"/>
                  </a:lnTo>
                  <a:lnTo>
                    <a:pt x="107276" y="32169"/>
                  </a:lnTo>
                  <a:lnTo>
                    <a:pt x="110578" y="32169"/>
                  </a:lnTo>
                  <a:lnTo>
                    <a:pt x="110147" y="32639"/>
                  </a:lnTo>
                  <a:lnTo>
                    <a:pt x="109753" y="33210"/>
                  </a:lnTo>
                  <a:lnTo>
                    <a:pt x="108724" y="35001"/>
                  </a:lnTo>
                  <a:lnTo>
                    <a:pt x="108318" y="36131"/>
                  </a:lnTo>
                  <a:lnTo>
                    <a:pt x="108127" y="37274"/>
                  </a:lnTo>
                  <a:lnTo>
                    <a:pt x="108953" y="37274"/>
                  </a:lnTo>
                  <a:lnTo>
                    <a:pt x="109181" y="36220"/>
                  </a:lnTo>
                  <a:lnTo>
                    <a:pt x="109385" y="35521"/>
                  </a:lnTo>
                  <a:lnTo>
                    <a:pt x="111417" y="32067"/>
                  </a:lnTo>
                  <a:lnTo>
                    <a:pt x="111417" y="31407"/>
                  </a:lnTo>
                  <a:close/>
                </a:path>
                <a:path w="114300" h="55244">
                  <a:moveTo>
                    <a:pt x="113931" y="34671"/>
                  </a:moveTo>
                  <a:lnTo>
                    <a:pt x="112483" y="31064"/>
                  </a:lnTo>
                  <a:lnTo>
                    <a:pt x="111988" y="31064"/>
                  </a:lnTo>
                  <a:lnTo>
                    <a:pt x="112395" y="31826"/>
                  </a:lnTo>
                  <a:lnTo>
                    <a:pt x="112674" y="32423"/>
                  </a:lnTo>
                  <a:lnTo>
                    <a:pt x="113030" y="33502"/>
                  </a:lnTo>
                  <a:lnTo>
                    <a:pt x="113144" y="34239"/>
                  </a:lnTo>
                  <a:lnTo>
                    <a:pt x="113144" y="35839"/>
                  </a:lnTo>
                  <a:lnTo>
                    <a:pt x="113042" y="36537"/>
                  </a:lnTo>
                  <a:lnTo>
                    <a:pt x="112725" y="37528"/>
                  </a:lnTo>
                  <a:lnTo>
                    <a:pt x="112445" y="38150"/>
                  </a:lnTo>
                  <a:lnTo>
                    <a:pt x="112001" y="39014"/>
                  </a:lnTo>
                  <a:lnTo>
                    <a:pt x="112522" y="39014"/>
                  </a:lnTo>
                  <a:lnTo>
                    <a:pt x="113030" y="38201"/>
                  </a:lnTo>
                  <a:lnTo>
                    <a:pt x="113372" y="37592"/>
                  </a:lnTo>
                  <a:lnTo>
                    <a:pt x="113804" y="36537"/>
                  </a:lnTo>
                  <a:lnTo>
                    <a:pt x="113931" y="35814"/>
                  </a:lnTo>
                  <a:lnTo>
                    <a:pt x="113931" y="34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0579" y="1466898"/>
              <a:ext cx="172015" cy="21926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745933" y="1464183"/>
              <a:ext cx="111760" cy="85725"/>
            </a:xfrm>
            <a:custGeom>
              <a:avLst/>
              <a:gdLst/>
              <a:ahLst/>
              <a:cxnLst/>
              <a:rect l="l" t="t" r="r" b="b"/>
              <a:pathLst>
                <a:path w="111760" h="85725">
                  <a:moveTo>
                    <a:pt x="108806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203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82451"/>
                  </a:lnTo>
                  <a:lnTo>
                    <a:pt x="108806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45933" y="1464183"/>
              <a:ext cx="111760" cy="85725"/>
            </a:xfrm>
            <a:custGeom>
              <a:avLst/>
              <a:gdLst/>
              <a:ahLst/>
              <a:cxnLst/>
              <a:rect l="l" t="t" r="r" b="b"/>
              <a:pathLst>
                <a:path w="111760" h="85725">
                  <a:moveTo>
                    <a:pt x="0" y="6203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84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6203"/>
                  </a:lnTo>
                  <a:lnTo>
                    <a:pt x="111583" y="79029"/>
                  </a:lnTo>
                  <a:lnTo>
                    <a:pt x="111583" y="82451"/>
                  </a:lnTo>
                  <a:lnTo>
                    <a:pt x="108806" y="85227"/>
                  </a:lnTo>
                  <a:lnTo>
                    <a:pt x="105384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20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745933" y="1464183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111583" y="18598"/>
                  </a:moveTo>
                  <a:lnTo>
                    <a:pt x="0" y="18598"/>
                  </a:lnTo>
                  <a:lnTo>
                    <a:pt x="0" y="6203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745933" y="1464183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0" y="6203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84" y="0"/>
                  </a:lnTo>
                  <a:lnTo>
                    <a:pt x="108806" y="0"/>
                  </a:lnTo>
                  <a:lnTo>
                    <a:pt x="111583" y="2775"/>
                  </a:lnTo>
                  <a:lnTo>
                    <a:pt x="111583" y="6203"/>
                  </a:lnTo>
                  <a:lnTo>
                    <a:pt x="111583" y="18598"/>
                  </a:lnTo>
                  <a:lnTo>
                    <a:pt x="0" y="18598"/>
                  </a:lnTo>
                  <a:lnTo>
                    <a:pt x="0" y="6203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767095" y="1469452"/>
              <a:ext cx="48260" cy="8890"/>
            </a:xfrm>
            <a:custGeom>
              <a:avLst/>
              <a:gdLst/>
              <a:ahLst/>
              <a:cxnLst/>
              <a:rect l="l" t="t" r="r" b="b"/>
              <a:pathLst>
                <a:path w="48260" h="8890">
                  <a:moveTo>
                    <a:pt x="1295" y="0"/>
                  </a:moveTo>
                  <a:lnTo>
                    <a:pt x="0" y="0"/>
                  </a:lnTo>
                  <a:lnTo>
                    <a:pt x="0" y="6692"/>
                  </a:lnTo>
                  <a:lnTo>
                    <a:pt x="1295" y="6692"/>
                  </a:lnTo>
                  <a:lnTo>
                    <a:pt x="1295" y="0"/>
                  </a:lnTo>
                  <a:close/>
                </a:path>
                <a:path w="48260" h="8890">
                  <a:moveTo>
                    <a:pt x="7251" y="3352"/>
                  </a:moveTo>
                  <a:lnTo>
                    <a:pt x="7099" y="2895"/>
                  </a:lnTo>
                  <a:lnTo>
                    <a:pt x="6921" y="2679"/>
                  </a:lnTo>
                  <a:lnTo>
                    <a:pt x="6261" y="1841"/>
                  </a:lnTo>
                  <a:lnTo>
                    <a:pt x="5842" y="1676"/>
                  </a:lnTo>
                  <a:lnTo>
                    <a:pt x="5842" y="3352"/>
                  </a:lnTo>
                  <a:lnTo>
                    <a:pt x="5842" y="5105"/>
                  </a:lnTo>
                  <a:lnTo>
                    <a:pt x="5435" y="5651"/>
                  </a:lnTo>
                  <a:lnTo>
                    <a:pt x="5156" y="5778"/>
                  </a:lnTo>
                  <a:lnTo>
                    <a:pt x="4394" y="5778"/>
                  </a:lnTo>
                  <a:lnTo>
                    <a:pt x="4102" y="5651"/>
                  </a:lnTo>
                  <a:lnTo>
                    <a:pt x="3695" y="5105"/>
                  </a:lnTo>
                  <a:lnTo>
                    <a:pt x="3695" y="3352"/>
                  </a:lnTo>
                  <a:lnTo>
                    <a:pt x="4102" y="2819"/>
                  </a:lnTo>
                  <a:lnTo>
                    <a:pt x="4394" y="2679"/>
                  </a:lnTo>
                  <a:lnTo>
                    <a:pt x="5156" y="2679"/>
                  </a:lnTo>
                  <a:lnTo>
                    <a:pt x="5435" y="2819"/>
                  </a:lnTo>
                  <a:lnTo>
                    <a:pt x="5842" y="3352"/>
                  </a:lnTo>
                  <a:lnTo>
                    <a:pt x="5842" y="1676"/>
                  </a:lnTo>
                  <a:lnTo>
                    <a:pt x="5626" y="1587"/>
                  </a:lnTo>
                  <a:lnTo>
                    <a:pt x="3924" y="1587"/>
                  </a:lnTo>
                  <a:lnTo>
                    <a:pt x="3289" y="1841"/>
                  </a:lnTo>
                  <a:lnTo>
                    <a:pt x="2451" y="2895"/>
                  </a:lnTo>
                  <a:lnTo>
                    <a:pt x="2298" y="3352"/>
                  </a:lnTo>
                  <a:lnTo>
                    <a:pt x="2387" y="5372"/>
                  </a:lnTo>
                  <a:lnTo>
                    <a:pt x="2514" y="5651"/>
                  </a:lnTo>
                  <a:lnTo>
                    <a:pt x="3289" y="6604"/>
                  </a:lnTo>
                  <a:lnTo>
                    <a:pt x="3924" y="6870"/>
                  </a:lnTo>
                  <a:lnTo>
                    <a:pt x="5626" y="6870"/>
                  </a:lnTo>
                  <a:lnTo>
                    <a:pt x="6261" y="6604"/>
                  </a:lnTo>
                  <a:lnTo>
                    <a:pt x="6934" y="5778"/>
                  </a:lnTo>
                  <a:lnTo>
                    <a:pt x="7035" y="5651"/>
                  </a:lnTo>
                  <a:lnTo>
                    <a:pt x="7162" y="5372"/>
                  </a:lnTo>
                  <a:lnTo>
                    <a:pt x="7251" y="3352"/>
                  </a:lnTo>
                  <a:close/>
                </a:path>
                <a:path w="48260" h="8890">
                  <a:moveTo>
                    <a:pt x="12700" y="1739"/>
                  </a:moveTo>
                  <a:lnTo>
                    <a:pt x="11442" y="1739"/>
                  </a:lnTo>
                  <a:lnTo>
                    <a:pt x="11442" y="2463"/>
                  </a:lnTo>
                  <a:lnTo>
                    <a:pt x="11341" y="2286"/>
                  </a:lnTo>
                  <a:lnTo>
                    <a:pt x="11341" y="3378"/>
                  </a:lnTo>
                  <a:lnTo>
                    <a:pt x="11328" y="5067"/>
                  </a:lnTo>
                  <a:lnTo>
                    <a:pt x="10922" y="5524"/>
                  </a:lnTo>
                  <a:lnTo>
                    <a:pt x="10655" y="5638"/>
                  </a:lnTo>
                  <a:lnTo>
                    <a:pt x="9906" y="5638"/>
                  </a:lnTo>
                  <a:lnTo>
                    <a:pt x="9588" y="5422"/>
                  </a:lnTo>
                  <a:lnTo>
                    <a:pt x="9410" y="4991"/>
                  </a:lnTo>
                  <a:lnTo>
                    <a:pt x="9296" y="3721"/>
                  </a:lnTo>
                  <a:lnTo>
                    <a:pt x="9575" y="2971"/>
                  </a:lnTo>
                  <a:lnTo>
                    <a:pt x="9893" y="2755"/>
                  </a:lnTo>
                  <a:lnTo>
                    <a:pt x="10680" y="2755"/>
                  </a:lnTo>
                  <a:lnTo>
                    <a:pt x="10947" y="2882"/>
                  </a:lnTo>
                  <a:lnTo>
                    <a:pt x="11341" y="3378"/>
                  </a:lnTo>
                  <a:lnTo>
                    <a:pt x="11341" y="2286"/>
                  </a:lnTo>
                  <a:lnTo>
                    <a:pt x="11252" y="2108"/>
                  </a:lnTo>
                  <a:lnTo>
                    <a:pt x="10998" y="1879"/>
                  </a:lnTo>
                  <a:lnTo>
                    <a:pt x="10502" y="1663"/>
                  </a:lnTo>
                  <a:lnTo>
                    <a:pt x="10287" y="1625"/>
                  </a:lnTo>
                  <a:lnTo>
                    <a:pt x="9359" y="1625"/>
                  </a:lnTo>
                  <a:lnTo>
                    <a:pt x="8851" y="1879"/>
                  </a:lnTo>
                  <a:lnTo>
                    <a:pt x="8204" y="2755"/>
                  </a:lnTo>
                  <a:lnTo>
                    <a:pt x="8077" y="2971"/>
                  </a:lnTo>
                  <a:lnTo>
                    <a:pt x="7962" y="3378"/>
                  </a:lnTo>
                  <a:lnTo>
                    <a:pt x="8064" y="5422"/>
                  </a:lnTo>
                  <a:lnTo>
                    <a:pt x="8140" y="5638"/>
                  </a:lnTo>
                  <a:lnTo>
                    <a:pt x="8877" y="6489"/>
                  </a:lnTo>
                  <a:lnTo>
                    <a:pt x="9385" y="6718"/>
                  </a:lnTo>
                  <a:lnTo>
                    <a:pt x="10426" y="6718"/>
                  </a:lnTo>
                  <a:lnTo>
                    <a:pt x="10769" y="6616"/>
                  </a:lnTo>
                  <a:lnTo>
                    <a:pt x="11163" y="6311"/>
                  </a:lnTo>
                  <a:lnTo>
                    <a:pt x="11303" y="6159"/>
                  </a:lnTo>
                  <a:lnTo>
                    <a:pt x="11430" y="5943"/>
                  </a:lnTo>
                  <a:lnTo>
                    <a:pt x="11366" y="7073"/>
                  </a:lnTo>
                  <a:lnTo>
                    <a:pt x="11112" y="7581"/>
                  </a:lnTo>
                  <a:lnTo>
                    <a:pt x="10795" y="7747"/>
                  </a:lnTo>
                  <a:lnTo>
                    <a:pt x="10007" y="7747"/>
                  </a:lnTo>
                  <a:lnTo>
                    <a:pt x="9766" y="7683"/>
                  </a:lnTo>
                  <a:lnTo>
                    <a:pt x="9550" y="7493"/>
                  </a:lnTo>
                  <a:lnTo>
                    <a:pt x="9448" y="7239"/>
                  </a:lnTo>
                  <a:lnTo>
                    <a:pt x="8039" y="7239"/>
                  </a:lnTo>
                  <a:lnTo>
                    <a:pt x="8089" y="7747"/>
                  </a:lnTo>
                  <a:lnTo>
                    <a:pt x="8305" y="8102"/>
                  </a:lnTo>
                  <a:lnTo>
                    <a:pt x="9105" y="8597"/>
                  </a:lnTo>
                  <a:lnTo>
                    <a:pt x="9626" y="8712"/>
                  </a:lnTo>
                  <a:lnTo>
                    <a:pt x="11303" y="8712"/>
                  </a:lnTo>
                  <a:lnTo>
                    <a:pt x="12014" y="8445"/>
                  </a:lnTo>
                  <a:lnTo>
                    <a:pt x="12484" y="7747"/>
                  </a:lnTo>
                  <a:lnTo>
                    <a:pt x="12585" y="7581"/>
                  </a:lnTo>
                  <a:lnTo>
                    <a:pt x="12700" y="5943"/>
                  </a:lnTo>
                  <a:lnTo>
                    <a:pt x="12700" y="5638"/>
                  </a:lnTo>
                  <a:lnTo>
                    <a:pt x="12700" y="2755"/>
                  </a:lnTo>
                  <a:lnTo>
                    <a:pt x="12700" y="2463"/>
                  </a:lnTo>
                  <a:lnTo>
                    <a:pt x="12700" y="1739"/>
                  </a:lnTo>
                  <a:close/>
                </a:path>
                <a:path w="48260" h="8890">
                  <a:moveTo>
                    <a:pt x="18478" y="7404"/>
                  </a:moveTo>
                  <a:lnTo>
                    <a:pt x="13309" y="7404"/>
                  </a:lnTo>
                  <a:lnTo>
                    <a:pt x="13309" y="7861"/>
                  </a:lnTo>
                  <a:lnTo>
                    <a:pt x="18478" y="7861"/>
                  </a:lnTo>
                  <a:lnTo>
                    <a:pt x="18478" y="7404"/>
                  </a:lnTo>
                  <a:close/>
                </a:path>
                <a:path w="48260" h="8890">
                  <a:moveTo>
                    <a:pt x="23291" y="4826"/>
                  </a:moveTo>
                  <a:lnTo>
                    <a:pt x="23177" y="4521"/>
                  </a:lnTo>
                  <a:lnTo>
                    <a:pt x="22656" y="4025"/>
                  </a:lnTo>
                  <a:lnTo>
                    <a:pt x="22275" y="3835"/>
                  </a:lnTo>
                  <a:lnTo>
                    <a:pt x="21755" y="3721"/>
                  </a:lnTo>
                  <a:lnTo>
                    <a:pt x="20980" y="3543"/>
                  </a:lnTo>
                  <a:lnTo>
                    <a:pt x="20535" y="3429"/>
                  </a:lnTo>
                  <a:lnTo>
                    <a:pt x="20281" y="3289"/>
                  </a:lnTo>
                  <a:lnTo>
                    <a:pt x="20218" y="2921"/>
                  </a:lnTo>
                  <a:lnTo>
                    <a:pt x="20523" y="2641"/>
                  </a:lnTo>
                  <a:lnTo>
                    <a:pt x="20713" y="2590"/>
                  </a:lnTo>
                  <a:lnTo>
                    <a:pt x="21336" y="2590"/>
                  </a:lnTo>
                  <a:lnTo>
                    <a:pt x="21577" y="2679"/>
                  </a:lnTo>
                  <a:lnTo>
                    <a:pt x="21805" y="2959"/>
                  </a:lnTo>
                  <a:lnTo>
                    <a:pt x="21844" y="3086"/>
                  </a:lnTo>
                  <a:lnTo>
                    <a:pt x="21869" y="3251"/>
                  </a:lnTo>
                  <a:lnTo>
                    <a:pt x="23164" y="3251"/>
                  </a:lnTo>
                  <a:lnTo>
                    <a:pt x="23101" y="2654"/>
                  </a:lnTo>
                  <a:lnTo>
                    <a:pt x="22872" y="2222"/>
                  </a:lnTo>
                  <a:lnTo>
                    <a:pt x="22098" y="1727"/>
                  </a:lnTo>
                  <a:lnTo>
                    <a:pt x="21602" y="1612"/>
                  </a:lnTo>
                  <a:lnTo>
                    <a:pt x="20332" y="1612"/>
                  </a:lnTo>
                  <a:lnTo>
                    <a:pt x="19824" y="1765"/>
                  </a:lnTo>
                  <a:lnTo>
                    <a:pt x="19113" y="2425"/>
                  </a:lnTo>
                  <a:lnTo>
                    <a:pt x="18923" y="2819"/>
                  </a:lnTo>
                  <a:lnTo>
                    <a:pt x="18923" y="3657"/>
                  </a:lnTo>
                  <a:lnTo>
                    <a:pt x="19050" y="3962"/>
                  </a:lnTo>
                  <a:lnTo>
                    <a:pt x="19507" y="4368"/>
                  </a:lnTo>
                  <a:lnTo>
                    <a:pt x="19900" y="4546"/>
                  </a:lnTo>
                  <a:lnTo>
                    <a:pt x="21234" y="4876"/>
                  </a:lnTo>
                  <a:lnTo>
                    <a:pt x="21691" y="5003"/>
                  </a:lnTo>
                  <a:lnTo>
                    <a:pt x="21932" y="5156"/>
                  </a:lnTo>
                  <a:lnTo>
                    <a:pt x="21983" y="5562"/>
                  </a:lnTo>
                  <a:lnTo>
                    <a:pt x="21615" y="5829"/>
                  </a:lnTo>
                  <a:lnTo>
                    <a:pt x="21412" y="5867"/>
                  </a:lnTo>
                  <a:lnTo>
                    <a:pt x="20726" y="5867"/>
                  </a:lnTo>
                  <a:lnTo>
                    <a:pt x="20434" y="5778"/>
                  </a:lnTo>
                  <a:lnTo>
                    <a:pt x="20180" y="5511"/>
                  </a:lnTo>
                  <a:lnTo>
                    <a:pt x="20116" y="5346"/>
                  </a:lnTo>
                  <a:lnTo>
                    <a:pt x="20091" y="5118"/>
                  </a:lnTo>
                  <a:lnTo>
                    <a:pt x="18783" y="5118"/>
                  </a:lnTo>
                  <a:lnTo>
                    <a:pt x="18783" y="5626"/>
                  </a:lnTo>
                  <a:lnTo>
                    <a:pt x="18961" y="6045"/>
                  </a:lnTo>
                  <a:lnTo>
                    <a:pt x="19710" y="6705"/>
                  </a:lnTo>
                  <a:lnTo>
                    <a:pt x="20281" y="6858"/>
                  </a:lnTo>
                  <a:lnTo>
                    <a:pt x="21818" y="6858"/>
                  </a:lnTo>
                  <a:lnTo>
                    <a:pt x="22390" y="6705"/>
                  </a:lnTo>
                  <a:lnTo>
                    <a:pt x="23114" y="6083"/>
                  </a:lnTo>
                  <a:lnTo>
                    <a:pt x="23291" y="5689"/>
                  </a:lnTo>
                  <a:lnTo>
                    <a:pt x="23291" y="4826"/>
                  </a:lnTo>
                  <a:close/>
                </a:path>
                <a:path w="48260" h="8890">
                  <a:moveTo>
                    <a:pt x="28549" y="4584"/>
                  </a:moveTo>
                  <a:lnTo>
                    <a:pt x="28536" y="3721"/>
                  </a:lnTo>
                  <a:lnTo>
                    <a:pt x="28435" y="3149"/>
                  </a:lnTo>
                  <a:lnTo>
                    <a:pt x="28333" y="2870"/>
                  </a:lnTo>
                  <a:lnTo>
                    <a:pt x="28206" y="2679"/>
                  </a:lnTo>
                  <a:lnTo>
                    <a:pt x="27927" y="2247"/>
                  </a:lnTo>
                  <a:lnTo>
                    <a:pt x="27647" y="2006"/>
                  </a:lnTo>
                  <a:lnTo>
                    <a:pt x="27216" y="1803"/>
                  </a:lnTo>
                  <a:lnTo>
                    <a:pt x="27216" y="3721"/>
                  </a:lnTo>
                  <a:lnTo>
                    <a:pt x="25196" y="3721"/>
                  </a:lnTo>
                  <a:lnTo>
                    <a:pt x="25234" y="3416"/>
                  </a:lnTo>
                  <a:lnTo>
                    <a:pt x="25361" y="3124"/>
                  </a:lnTo>
                  <a:lnTo>
                    <a:pt x="25679" y="2781"/>
                  </a:lnTo>
                  <a:lnTo>
                    <a:pt x="25908" y="2679"/>
                  </a:lnTo>
                  <a:lnTo>
                    <a:pt x="26479" y="2679"/>
                  </a:lnTo>
                  <a:lnTo>
                    <a:pt x="26720" y="2781"/>
                  </a:lnTo>
                  <a:lnTo>
                    <a:pt x="27089" y="3124"/>
                  </a:lnTo>
                  <a:lnTo>
                    <a:pt x="27190" y="3416"/>
                  </a:lnTo>
                  <a:lnTo>
                    <a:pt x="27216" y="3721"/>
                  </a:lnTo>
                  <a:lnTo>
                    <a:pt x="27216" y="1803"/>
                  </a:lnTo>
                  <a:lnTo>
                    <a:pt x="26987" y="1689"/>
                  </a:lnTo>
                  <a:lnTo>
                    <a:pt x="26619" y="1612"/>
                  </a:lnTo>
                  <a:lnTo>
                    <a:pt x="25514" y="1612"/>
                  </a:lnTo>
                  <a:lnTo>
                    <a:pt x="24942" y="1841"/>
                  </a:lnTo>
                  <a:lnTo>
                    <a:pt x="24155" y="2679"/>
                  </a:lnTo>
                  <a:lnTo>
                    <a:pt x="24041" y="2870"/>
                  </a:lnTo>
                  <a:lnTo>
                    <a:pt x="23926" y="3213"/>
                  </a:lnTo>
                  <a:lnTo>
                    <a:pt x="23990" y="5537"/>
                  </a:lnTo>
                  <a:lnTo>
                    <a:pt x="24104" y="5842"/>
                  </a:lnTo>
                  <a:lnTo>
                    <a:pt x="25069" y="6654"/>
                  </a:lnTo>
                  <a:lnTo>
                    <a:pt x="25615" y="6858"/>
                  </a:lnTo>
                  <a:lnTo>
                    <a:pt x="27012" y="6858"/>
                  </a:lnTo>
                  <a:lnTo>
                    <a:pt x="27609" y="6616"/>
                  </a:lnTo>
                  <a:lnTo>
                    <a:pt x="28321" y="5803"/>
                  </a:lnTo>
                  <a:lnTo>
                    <a:pt x="28460" y="5537"/>
                  </a:lnTo>
                  <a:lnTo>
                    <a:pt x="28498" y="5245"/>
                  </a:lnTo>
                  <a:lnTo>
                    <a:pt x="27165" y="5245"/>
                  </a:lnTo>
                  <a:lnTo>
                    <a:pt x="26974" y="5537"/>
                  </a:lnTo>
                  <a:lnTo>
                    <a:pt x="26758" y="5727"/>
                  </a:lnTo>
                  <a:lnTo>
                    <a:pt x="26543" y="5803"/>
                  </a:lnTo>
                  <a:lnTo>
                    <a:pt x="26022" y="5803"/>
                  </a:lnTo>
                  <a:lnTo>
                    <a:pt x="25819" y="5740"/>
                  </a:lnTo>
                  <a:lnTo>
                    <a:pt x="25349" y="5422"/>
                  </a:lnTo>
                  <a:lnTo>
                    <a:pt x="25260" y="5245"/>
                  </a:lnTo>
                  <a:lnTo>
                    <a:pt x="25171" y="4584"/>
                  </a:lnTo>
                  <a:lnTo>
                    <a:pt x="28549" y="4584"/>
                  </a:lnTo>
                  <a:close/>
                </a:path>
                <a:path w="48260" h="8890">
                  <a:moveTo>
                    <a:pt x="33718" y="6692"/>
                  </a:moveTo>
                  <a:lnTo>
                    <a:pt x="33667" y="6477"/>
                  </a:lnTo>
                  <a:lnTo>
                    <a:pt x="33464" y="6108"/>
                  </a:lnTo>
                  <a:lnTo>
                    <a:pt x="33464" y="5905"/>
                  </a:lnTo>
                  <a:lnTo>
                    <a:pt x="33464" y="4292"/>
                  </a:lnTo>
                  <a:lnTo>
                    <a:pt x="33451" y="2667"/>
                  </a:lnTo>
                  <a:lnTo>
                    <a:pt x="33235" y="2159"/>
                  </a:lnTo>
                  <a:lnTo>
                    <a:pt x="32397" y="1739"/>
                  </a:lnTo>
                  <a:lnTo>
                    <a:pt x="32156" y="1689"/>
                  </a:lnTo>
                  <a:lnTo>
                    <a:pt x="32156" y="4292"/>
                  </a:lnTo>
                  <a:lnTo>
                    <a:pt x="32143" y="5207"/>
                  </a:lnTo>
                  <a:lnTo>
                    <a:pt x="32016" y="5499"/>
                  </a:lnTo>
                  <a:lnTo>
                    <a:pt x="31559" y="5829"/>
                  </a:lnTo>
                  <a:lnTo>
                    <a:pt x="31292" y="5905"/>
                  </a:lnTo>
                  <a:lnTo>
                    <a:pt x="30848" y="5905"/>
                  </a:lnTo>
                  <a:lnTo>
                    <a:pt x="30695" y="5867"/>
                  </a:lnTo>
                  <a:lnTo>
                    <a:pt x="30454" y="5664"/>
                  </a:lnTo>
                  <a:lnTo>
                    <a:pt x="30492" y="4851"/>
                  </a:lnTo>
                  <a:lnTo>
                    <a:pt x="30810" y="4660"/>
                  </a:lnTo>
                  <a:lnTo>
                    <a:pt x="31000" y="4597"/>
                  </a:lnTo>
                  <a:lnTo>
                    <a:pt x="31826" y="4445"/>
                  </a:lnTo>
                  <a:lnTo>
                    <a:pt x="32156" y="4292"/>
                  </a:lnTo>
                  <a:lnTo>
                    <a:pt x="32156" y="1689"/>
                  </a:lnTo>
                  <a:lnTo>
                    <a:pt x="31915" y="1625"/>
                  </a:lnTo>
                  <a:lnTo>
                    <a:pt x="30543" y="1625"/>
                  </a:lnTo>
                  <a:lnTo>
                    <a:pt x="29959" y="1841"/>
                  </a:lnTo>
                  <a:lnTo>
                    <a:pt x="29400" y="2565"/>
                  </a:lnTo>
                  <a:lnTo>
                    <a:pt x="29273" y="2921"/>
                  </a:lnTo>
                  <a:lnTo>
                    <a:pt x="29248" y="3352"/>
                  </a:lnTo>
                  <a:lnTo>
                    <a:pt x="30492" y="3352"/>
                  </a:lnTo>
                  <a:lnTo>
                    <a:pt x="30594" y="3009"/>
                  </a:lnTo>
                  <a:lnTo>
                    <a:pt x="30810" y="2743"/>
                  </a:lnTo>
                  <a:lnTo>
                    <a:pt x="31026" y="2667"/>
                  </a:lnTo>
                  <a:lnTo>
                    <a:pt x="31597" y="2667"/>
                  </a:lnTo>
                  <a:lnTo>
                    <a:pt x="31800" y="2705"/>
                  </a:lnTo>
                  <a:lnTo>
                    <a:pt x="32092" y="2857"/>
                  </a:lnTo>
                  <a:lnTo>
                    <a:pt x="32067" y="3492"/>
                  </a:lnTo>
                  <a:lnTo>
                    <a:pt x="31775" y="3619"/>
                  </a:lnTo>
                  <a:lnTo>
                    <a:pt x="30429" y="3797"/>
                  </a:lnTo>
                  <a:lnTo>
                    <a:pt x="30048" y="3911"/>
                  </a:lnTo>
                  <a:lnTo>
                    <a:pt x="29324" y="4330"/>
                  </a:lnTo>
                  <a:lnTo>
                    <a:pt x="29146" y="4660"/>
                  </a:lnTo>
                  <a:lnTo>
                    <a:pt x="29235" y="6210"/>
                  </a:lnTo>
                  <a:lnTo>
                    <a:pt x="29819" y="6718"/>
                  </a:lnTo>
                  <a:lnTo>
                    <a:pt x="30187" y="6845"/>
                  </a:lnTo>
                  <a:lnTo>
                    <a:pt x="30988" y="6845"/>
                  </a:lnTo>
                  <a:lnTo>
                    <a:pt x="31305" y="6769"/>
                  </a:lnTo>
                  <a:lnTo>
                    <a:pt x="31889" y="6413"/>
                  </a:lnTo>
                  <a:lnTo>
                    <a:pt x="32207" y="6108"/>
                  </a:lnTo>
                  <a:lnTo>
                    <a:pt x="32321" y="6692"/>
                  </a:lnTo>
                  <a:lnTo>
                    <a:pt x="33718" y="6692"/>
                  </a:lnTo>
                  <a:close/>
                </a:path>
                <a:path w="48260" h="8890">
                  <a:moveTo>
                    <a:pt x="37452" y="1638"/>
                  </a:moveTo>
                  <a:lnTo>
                    <a:pt x="36893" y="1625"/>
                  </a:lnTo>
                  <a:lnTo>
                    <a:pt x="36588" y="1727"/>
                  </a:lnTo>
                  <a:lnTo>
                    <a:pt x="36195" y="2057"/>
                  </a:lnTo>
                  <a:lnTo>
                    <a:pt x="36017" y="2286"/>
                  </a:lnTo>
                  <a:lnTo>
                    <a:pt x="35814" y="2616"/>
                  </a:lnTo>
                  <a:lnTo>
                    <a:pt x="35814" y="1739"/>
                  </a:lnTo>
                  <a:lnTo>
                    <a:pt x="34582" y="1739"/>
                  </a:lnTo>
                  <a:lnTo>
                    <a:pt x="34582" y="6692"/>
                  </a:lnTo>
                  <a:lnTo>
                    <a:pt x="35890" y="6692"/>
                  </a:lnTo>
                  <a:lnTo>
                    <a:pt x="35890" y="3937"/>
                  </a:lnTo>
                  <a:lnTo>
                    <a:pt x="35941" y="3644"/>
                  </a:lnTo>
                  <a:lnTo>
                    <a:pt x="36220" y="3111"/>
                  </a:lnTo>
                  <a:lnTo>
                    <a:pt x="36563" y="2946"/>
                  </a:lnTo>
                  <a:lnTo>
                    <a:pt x="37084" y="2946"/>
                  </a:lnTo>
                  <a:lnTo>
                    <a:pt x="37452" y="2959"/>
                  </a:lnTo>
                  <a:lnTo>
                    <a:pt x="37452" y="1638"/>
                  </a:lnTo>
                  <a:close/>
                </a:path>
                <a:path w="48260" h="8890">
                  <a:moveTo>
                    <a:pt x="42494" y="3517"/>
                  </a:moveTo>
                  <a:lnTo>
                    <a:pt x="42418" y="2819"/>
                  </a:lnTo>
                  <a:lnTo>
                    <a:pt x="42189" y="2324"/>
                  </a:lnTo>
                  <a:lnTo>
                    <a:pt x="41402" y="1765"/>
                  </a:lnTo>
                  <a:lnTo>
                    <a:pt x="40894" y="1625"/>
                  </a:lnTo>
                  <a:lnTo>
                    <a:pt x="39547" y="1625"/>
                  </a:lnTo>
                  <a:lnTo>
                    <a:pt x="38976" y="1866"/>
                  </a:lnTo>
                  <a:lnTo>
                    <a:pt x="38138" y="2806"/>
                  </a:lnTo>
                  <a:lnTo>
                    <a:pt x="37934" y="3467"/>
                  </a:lnTo>
                  <a:lnTo>
                    <a:pt x="37934" y="5067"/>
                  </a:lnTo>
                  <a:lnTo>
                    <a:pt x="38125" y="5689"/>
                  </a:lnTo>
                  <a:lnTo>
                    <a:pt x="38874" y="6629"/>
                  </a:lnTo>
                  <a:lnTo>
                    <a:pt x="39458" y="6870"/>
                  </a:lnTo>
                  <a:lnTo>
                    <a:pt x="41046" y="6870"/>
                  </a:lnTo>
                  <a:lnTo>
                    <a:pt x="41135" y="5168"/>
                  </a:lnTo>
                  <a:lnTo>
                    <a:pt x="41059" y="5372"/>
                  </a:lnTo>
                  <a:lnTo>
                    <a:pt x="40805" y="5702"/>
                  </a:lnTo>
                  <a:lnTo>
                    <a:pt x="40589" y="5778"/>
                  </a:lnTo>
                  <a:lnTo>
                    <a:pt x="39865" y="5778"/>
                  </a:lnTo>
                  <a:lnTo>
                    <a:pt x="39573" y="5575"/>
                  </a:lnTo>
                  <a:lnTo>
                    <a:pt x="39331" y="4940"/>
                  </a:lnTo>
                  <a:lnTo>
                    <a:pt x="39293" y="4648"/>
                  </a:lnTo>
                  <a:lnTo>
                    <a:pt x="39293" y="3911"/>
                  </a:lnTo>
                  <a:lnTo>
                    <a:pt x="39331" y="3606"/>
                  </a:lnTo>
                  <a:lnTo>
                    <a:pt x="39573" y="2933"/>
                  </a:lnTo>
                  <a:lnTo>
                    <a:pt x="39865" y="2717"/>
                  </a:lnTo>
                  <a:lnTo>
                    <a:pt x="40614" y="2717"/>
                  </a:lnTo>
                  <a:lnTo>
                    <a:pt x="40843" y="2819"/>
                  </a:lnTo>
                  <a:lnTo>
                    <a:pt x="41084" y="3175"/>
                  </a:lnTo>
                  <a:lnTo>
                    <a:pt x="41148" y="3340"/>
                  </a:lnTo>
                  <a:lnTo>
                    <a:pt x="41173" y="3517"/>
                  </a:lnTo>
                  <a:lnTo>
                    <a:pt x="42494" y="3517"/>
                  </a:lnTo>
                  <a:close/>
                </a:path>
                <a:path w="48260" h="8890">
                  <a:moveTo>
                    <a:pt x="47866" y="3352"/>
                  </a:moveTo>
                  <a:lnTo>
                    <a:pt x="46418" y="1612"/>
                  </a:lnTo>
                  <a:lnTo>
                    <a:pt x="45847" y="1612"/>
                  </a:lnTo>
                  <a:lnTo>
                    <a:pt x="45580" y="1676"/>
                  </a:lnTo>
                  <a:lnTo>
                    <a:pt x="45085" y="1905"/>
                  </a:lnTo>
                  <a:lnTo>
                    <a:pt x="44869" y="2108"/>
                  </a:lnTo>
                  <a:lnTo>
                    <a:pt x="44678" y="2387"/>
                  </a:lnTo>
                  <a:lnTo>
                    <a:pt x="44678" y="25"/>
                  </a:lnTo>
                  <a:lnTo>
                    <a:pt x="43395" y="25"/>
                  </a:lnTo>
                  <a:lnTo>
                    <a:pt x="43395" y="6692"/>
                  </a:lnTo>
                  <a:lnTo>
                    <a:pt x="44678" y="6692"/>
                  </a:lnTo>
                  <a:lnTo>
                    <a:pt x="44678" y="3594"/>
                  </a:lnTo>
                  <a:lnTo>
                    <a:pt x="44780" y="3263"/>
                  </a:lnTo>
                  <a:lnTo>
                    <a:pt x="45123" y="2806"/>
                  </a:lnTo>
                  <a:lnTo>
                    <a:pt x="45389" y="2692"/>
                  </a:lnTo>
                  <a:lnTo>
                    <a:pt x="46062" y="2692"/>
                  </a:lnTo>
                  <a:lnTo>
                    <a:pt x="46291" y="2806"/>
                  </a:lnTo>
                  <a:lnTo>
                    <a:pt x="46494" y="3200"/>
                  </a:lnTo>
                  <a:lnTo>
                    <a:pt x="46532" y="3416"/>
                  </a:lnTo>
                  <a:lnTo>
                    <a:pt x="46532" y="6692"/>
                  </a:lnTo>
                  <a:lnTo>
                    <a:pt x="47866" y="6692"/>
                  </a:lnTo>
                  <a:lnTo>
                    <a:pt x="47866" y="3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845114" y="147038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59285" y="1486344"/>
              <a:ext cx="92710" cy="22860"/>
            </a:xfrm>
            <a:custGeom>
              <a:avLst/>
              <a:gdLst/>
              <a:ahLst/>
              <a:cxnLst/>
              <a:rect l="l" t="t" r="r" b="b"/>
              <a:pathLst>
                <a:path w="92710" h="22859">
                  <a:moveTo>
                    <a:pt x="749" y="15582"/>
                  </a:moveTo>
                  <a:lnTo>
                    <a:pt x="0" y="15582"/>
                  </a:lnTo>
                  <a:lnTo>
                    <a:pt x="0" y="21704"/>
                  </a:lnTo>
                  <a:lnTo>
                    <a:pt x="749" y="21704"/>
                  </a:lnTo>
                  <a:lnTo>
                    <a:pt x="749" y="15582"/>
                  </a:lnTo>
                  <a:close/>
                </a:path>
                <a:path w="92710" h="22859">
                  <a:moveTo>
                    <a:pt x="749" y="101"/>
                  </a:moveTo>
                  <a:lnTo>
                    <a:pt x="0" y="101"/>
                  </a:lnTo>
                  <a:lnTo>
                    <a:pt x="0" y="6210"/>
                  </a:lnTo>
                  <a:lnTo>
                    <a:pt x="749" y="6210"/>
                  </a:lnTo>
                  <a:lnTo>
                    <a:pt x="749" y="101"/>
                  </a:lnTo>
                  <a:close/>
                </a:path>
                <a:path w="92710" h="22859">
                  <a:moveTo>
                    <a:pt x="5283" y="20002"/>
                  </a:moveTo>
                  <a:lnTo>
                    <a:pt x="5130" y="19697"/>
                  </a:lnTo>
                  <a:lnTo>
                    <a:pt x="4648" y="19380"/>
                  </a:lnTo>
                  <a:lnTo>
                    <a:pt x="4292" y="19265"/>
                  </a:lnTo>
                  <a:lnTo>
                    <a:pt x="3048" y="18961"/>
                  </a:lnTo>
                  <a:lnTo>
                    <a:pt x="2882" y="18897"/>
                  </a:lnTo>
                  <a:lnTo>
                    <a:pt x="2578" y="18707"/>
                  </a:lnTo>
                  <a:lnTo>
                    <a:pt x="2476" y="18554"/>
                  </a:lnTo>
                  <a:lnTo>
                    <a:pt x="2476" y="18186"/>
                  </a:lnTo>
                  <a:lnTo>
                    <a:pt x="2552" y="18034"/>
                  </a:lnTo>
                  <a:lnTo>
                    <a:pt x="2844" y="17818"/>
                  </a:lnTo>
                  <a:lnTo>
                    <a:pt x="3060" y="17767"/>
                  </a:lnTo>
                  <a:lnTo>
                    <a:pt x="3771" y="17767"/>
                  </a:lnTo>
                  <a:lnTo>
                    <a:pt x="4419" y="18529"/>
                  </a:lnTo>
                  <a:lnTo>
                    <a:pt x="5118" y="18529"/>
                  </a:lnTo>
                  <a:lnTo>
                    <a:pt x="5130" y="18237"/>
                  </a:lnTo>
                  <a:lnTo>
                    <a:pt x="5041" y="17970"/>
                  </a:lnTo>
                  <a:lnTo>
                    <a:pt x="4559" y="17322"/>
                  </a:lnTo>
                  <a:lnTo>
                    <a:pt x="4076" y="17119"/>
                  </a:lnTo>
                  <a:lnTo>
                    <a:pt x="2895" y="17119"/>
                  </a:lnTo>
                  <a:lnTo>
                    <a:pt x="2476" y="17259"/>
                  </a:lnTo>
                  <a:lnTo>
                    <a:pt x="1866" y="17780"/>
                  </a:lnTo>
                  <a:lnTo>
                    <a:pt x="1727" y="18122"/>
                  </a:lnTo>
                  <a:lnTo>
                    <a:pt x="1727" y="18897"/>
                  </a:lnTo>
                  <a:lnTo>
                    <a:pt x="1879" y="19177"/>
                  </a:lnTo>
                  <a:lnTo>
                    <a:pt x="2387" y="19507"/>
                  </a:lnTo>
                  <a:lnTo>
                    <a:pt x="2667" y="19608"/>
                  </a:lnTo>
                  <a:lnTo>
                    <a:pt x="3962" y="19926"/>
                  </a:lnTo>
                  <a:lnTo>
                    <a:pt x="4178" y="20002"/>
                  </a:lnTo>
                  <a:lnTo>
                    <a:pt x="4445" y="20167"/>
                  </a:lnTo>
                  <a:lnTo>
                    <a:pt x="4533" y="20307"/>
                  </a:lnTo>
                  <a:lnTo>
                    <a:pt x="4533" y="20751"/>
                  </a:lnTo>
                  <a:lnTo>
                    <a:pt x="4432" y="20942"/>
                  </a:lnTo>
                  <a:lnTo>
                    <a:pt x="4013" y="21183"/>
                  </a:lnTo>
                  <a:lnTo>
                    <a:pt x="3759" y="21234"/>
                  </a:lnTo>
                  <a:lnTo>
                    <a:pt x="3022" y="21234"/>
                  </a:lnTo>
                  <a:lnTo>
                    <a:pt x="2692" y="21120"/>
                  </a:lnTo>
                  <a:lnTo>
                    <a:pt x="2400" y="20739"/>
                  </a:lnTo>
                  <a:lnTo>
                    <a:pt x="2336" y="20548"/>
                  </a:lnTo>
                  <a:lnTo>
                    <a:pt x="2311" y="20307"/>
                  </a:lnTo>
                  <a:lnTo>
                    <a:pt x="1600" y="20307"/>
                  </a:lnTo>
                  <a:lnTo>
                    <a:pt x="1612" y="20739"/>
                  </a:lnTo>
                  <a:lnTo>
                    <a:pt x="1765" y="21120"/>
                  </a:lnTo>
                  <a:lnTo>
                    <a:pt x="2311" y="21717"/>
                  </a:lnTo>
                  <a:lnTo>
                    <a:pt x="2781" y="21869"/>
                  </a:lnTo>
                  <a:lnTo>
                    <a:pt x="4064" y="21869"/>
                  </a:lnTo>
                  <a:lnTo>
                    <a:pt x="4521" y="21729"/>
                  </a:lnTo>
                  <a:lnTo>
                    <a:pt x="5118" y="21145"/>
                  </a:lnTo>
                  <a:lnTo>
                    <a:pt x="5283" y="20815"/>
                  </a:lnTo>
                  <a:lnTo>
                    <a:pt x="5283" y="20002"/>
                  </a:lnTo>
                  <a:close/>
                </a:path>
                <a:path w="92710" h="22859">
                  <a:moveTo>
                    <a:pt x="5283" y="4508"/>
                  </a:moveTo>
                  <a:lnTo>
                    <a:pt x="5130" y="4203"/>
                  </a:lnTo>
                  <a:lnTo>
                    <a:pt x="4648" y="3886"/>
                  </a:lnTo>
                  <a:lnTo>
                    <a:pt x="4292" y="3771"/>
                  </a:lnTo>
                  <a:lnTo>
                    <a:pt x="3048" y="3467"/>
                  </a:lnTo>
                  <a:lnTo>
                    <a:pt x="2882" y="3403"/>
                  </a:lnTo>
                  <a:lnTo>
                    <a:pt x="2578" y="3213"/>
                  </a:lnTo>
                  <a:lnTo>
                    <a:pt x="2476" y="3060"/>
                  </a:lnTo>
                  <a:lnTo>
                    <a:pt x="2476" y="2692"/>
                  </a:lnTo>
                  <a:lnTo>
                    <a:pt x="2552" y="2552"/>
                  </a:lnTo>
                  <a:lnTo>
                    <a:pt x="2844" y="2324"/>
                  </a:lnTo>
                  <a:lnTo>
                    <a:pt x="3060" y="2273"/>
                  </a:lnTo>
                  <a:lnTo>
                    <a:pt x="3771" y="2273"/>
                  </a:lnTo>
                  <a:lnTo>
                    <a:pt x="4419" y="3035"/>
                  </a:lnTo>
                  <a:lnTo>
                    <a:pt x="5118" y="3035"/>
                  </a:lnTo>
                  <a:lnTo>
                    <a:pt x="5130" y="2743"/>
                  </a:lnTo>
                  <a:lnTo>
                    <a:pt x="5041" y="2476"/>
                  </a:lnTo>
                  <a:lnTo>
                    <a:pt x="4559" y="1828"/>
                  </a:lnTo>
                  <a:lnTo>
                    <a:pt x="4076" y="1638"/>
                  </a:lnTo>
                  <a:lnTo>
                    <a:pt x="2895" y="1638"/>
                  </a:lnTo>
                  <a:lnTo>
                    <a:pt x="2476" y="1765"/>
                  </a:lnTo>
                  <a:lnTo>
                    <a:pt x="1866" y="2286"/>
                  </a:lnTo>
                  <a:lnTo>
                    <a:pt x="1727" y="2628"/>
                  </a:lnTo>
                  <a:lnTo>
                    <a:pt x="1727" y="3403"/>
                  </a:lnTo>
                  <a:lnTo>
                    <a:pt x="1879" y="3683"/>
                  </a:lnTo>
                  <a:lnTo>
                    <a:pt x="2387" y="4013"/>
                  </a:lnTo>
                  <a:lnTo>
                    <a:pt x="2667" y="4114"/>
                  </a:lnTo>
                  <a:lnTo>
                    <a:pt x="3962" y="4432"/>
                  </a:lnTo>
                  <a:lnTo>
                    <a:pt x="4178" y="4508"/>
                  </a:lnTo>
                  <a:lnTo>
                    <a:pt x="4445" y="4673"/>
                  </a:lnTo>
                  <a:lnTo>
                    <a:pt x="4533" y="4813"/>
                  </a:lnTo>
                  <a:lnTo>
                    <a:pt x="4533" y="5257"/>
                  </a:lnTo>
                  <a:lnTo>
                    <a:pt x="4432" y="5448"/>
                  </a:lnTo>
                  <a:lnTo>
                    <a:pt x="4013" y="5689"/>
                  </a:lnTo>
                  <a:lnTo>
                    <a:pt x="3759" y="5740"/>
                  </a:lnTo>
                  <a:lnTo>
                    <a:pt x="3022" y="5740"/>
                  </a:lnTo>
                  <a:lnTo>
                    <a:pt x="2692" y="5626"/>
                  </a:lnTo>
                  <a:lnTo>
                    <a:pt x="2400" y="5257"/>
                  </a:lnTo>
                  <a:lnTo>
                    <a:pt x="2336" y="5067"/>
                  </a:lnTo>
                  <a:lnTo>
                    <a:pt x="2311" y="4813"/>
                  </a:lnTo>
                  <a:lnTo>
                    <a:pt x="1600" y="4813"/>
                  </a:lnTo>
                  <a:lnTo>
                    <a:pt x="1612" y="5257"/>
                  </a:lnTo>
                  <a:lnTo>
                    <a:pt x="1765" y="5626"/>
                  </a:lnTo>
                  <a:lnTo>
                    <a:pt x="2311" y="6235"/>
                  </a:lnTo>
                  <a:lnTo>
                    <a:pt x="2781" y="6375"/>
                  </a:lnTo>
                  <a:lnTo>
                    <a:pt x="4064" y="6375"/>
                  </a:lnTo>
                  <a:lnTo>
                    <a:pt x="4521" y="6235"/>
                  </a:lnTo>
                  <a:lnTo>
                    <a:pt x="5118" y="5664"/>
                  </a:lnTo>
                  <a:lnTo>
                    <a:pt x="5283" y="5321"/>
                  </a:lnTo>
                  <a:lnTo>
                    <a:pt x="5283" y="4508"/>
                  </a:lnTo>
                  <a:close/>
                </a:path>
                <a:path w="92710" h="22859">
                  <a:moveTo>
                    <a:pt x="10325" y="22352"/>
                  </a:moveTo>
                  <a:lnTo>
                    <a:pt x="5588" y="22352"/>
                  </a:lnTo>
                  <a:lnTo>
                    <a:pt x="5588" y="22771"/>
                  </a:lnTo>
                  <a:lnTo>
                    <a:pt x="10325" y="22771"/>
                  </a:lnTo>
                  <a:lnTo>
                    <a:pt x="10325" y="22352"/>
                  </a:lnTo>
                  <a:close/>
                </a:path>
                <a:path w="92710" h="22859">
                  <a:moveTo>
                    <a:pt x="10325" y="6858"/>
                  </a:moveTo>
                  <a:lnTo>
                    <a:pt x="5588" y="6858"/>
                  </a:lnTo>
                  <a:lnTo>
                    <a:pt x="5588" y="7277"/>
                  </a:lnTo>
                  <a:lnTo>
                    <a:pt x="10325" y="7277"/>
                  </a:lnTo>
                  <a:lnTo>
                    <a:pt x="10325" y="6858"/>
                  </a:lnTo>
                  <a:close/>
                </a:path>
                <a:path w="92710" h="22859">
                  <a:moveTo>
                    <a:pt x="12547" y="25"/>
                  </a:moveTo>
                  <a:lnTo>
                    <a:pt x="11734" y="12"/>
                  </a:lnTo>
                  <a:lnTo>
                    <a:pt x="11391" y="139"/>
                  </a:lnTo>
                  <a:lnTo>
                    <a:pt x="11226" y="393"/>
                  </a:lnTo>
                  <a:lnTo>
                    <a:pt x="11125" y="533"/>
                  </a:lnTo>
                  <a:lnTo>
                    <a:pt x="11074" y="762"/>
                  </a:lnTo>
                  <a:lnTo>
                    <a:pt x="11061" y="1079"/>
                  </a:lnTo>
                  <a:lnTo>
                    <a:pt x="11061" y="1778"/>
                  </a:lnTo>
                  <a:lnTo>
                    <a:pt x="10439" y="1778"/>
                  </a:lnTo>
                  <a:lnTo>
                    <a:pt x="10439" y="2362"/>
                  </a:lnTo>
                  <a:lnTo>
                    <a:pt x="11061" y="2362"/>
                  </a:lnTo>
                  <a:lnTo>
                    <a:pt x="11061" y="6210"/>
                  </a:lnTo>
                  <a:lnTo>
                    <a:pt x="11798" y="6210"/>
                  </a:lnTo>
                  <a:lnTo>
                    <a:pt x="11798" y="2362"/>
                  </a:lnTo>
                  <a:lnTo>
                    <a:pt x="12547" y="2362"/>
                  </a:lnTo>
                  <a:lnTo>
                    <a:pt x="12547" y="1778"/>
                  </a:lnTo>
                  <a:lnTo>
                    <a:pt x="11811" y="1778"/>
                  </a:lnTo>
                  <a:lnTo>
                    <a:pt x="11811" y="1295"/>
                  </a:lnTo>
                  <a:lnTo>
                    <a:pt x="11836" y="990"/>
                  </a:lnTo>
                  <a:lnTo>
                    <a:pt x="11925" y="749"/>
                  </a:lnTo>
                  <a:lnTo>
                    <a:pt x="12052" y="698"/>
                  </a:lnTo>
                  <a:lnTo>
                    <a:pt x="12547" y="711"/>
                  </a:lnTo>
                  <a:lnTo>
                    <a:pt x="12547" y="25"/>
                  </a:lnTo>
                  <a:close/>
                </a:path>
                <a:path w="92710" h="22859">
                  <a:moveTo>
                    <a:pt x="14008" y="1778"/>
                  </a:moveTo>
                  <a:lnTo>
                    <a:pt x="13246" y="1778"/>
                  </a:lnTo>
                  <a:lnTo>
                    <a:pt x="13246" y="6210"/>
                  </a:lnTo>
                  <a:lnTo>
                    <a:pt x="14008" y="6210"/>
                  </a:lnTo>
                  <a:lnTo>
                    <a:pt x="14008" y="1778"/>
                  </a:lnTo>
                  <a:close/>
                </a:path>
                <a:path w="92710" h="22859">
                  <a:moveTo>
                    <a:pt x="14008" y="101"/>
                  </a:moveTo>
                  <a:lnTo>
                    <a:pt x="13246" y="101"/>
                  </a:lnTo>
                  <a:lnTo>
                    <a:pt x="13246" y="939"/>
                  </a:lnTo>
                  <a:lnTo>
                    <a:pt x="14008" y="939"/>
                  </a:lnTo>
                  <a:lnTo>
                    <a:pt x="14008" y="101"/>
                  </a:lnTo>
                  <a:close/>
                </a:path>
                <a:path w="92710" h="22859">
                  <a:moveTo>
                    <a:pt x="14490" y="17246"/>
                  </a:moveTo>
                  <a:lnTo>
                    <a:pt x="13677" y="17246"/>
                  </a:lnTo>
                  <a:lnTo>
                    <a:pt x="12433" y="20878"/>
                  </a:lnTo>
                  <a:lnTo>
                    <a:pt x="11239" y="17246"/>
                  </a:lnTo>
                  <a:lnTo>
                    <a:pt x="10375" y="17246"/>
                  </a:lnTo>
                  <a:lnTo>
                    <a:pt x="12014" y="21704"/>
                  </a:lnTo>
                  <a:lnTo>
                    <a:pt x="12814" y="21704"/>
                  </a:lnTo>
                  <a:lnTo>
                    <a:pt x="14490" y="17246"/>
                  </a:lnTo>
                  <a:close/>
                </a:path>
                <a:path w="92710" h="22859">
                  <a:moveTo>
                    <a:pt x="18961" y="4216"/>
                  </a:moveTo>
                  <a:lnTo>
                    <a:pt x="18948" y="3619"/>
                  </a:lnTo>
                  <a:lnTo>
                    <a:pt x="18859" y="3048"/>
                  </a:lnTo>
                  <a:lnTo>
                    <a:pt x="18745" y="2679"/>
                  </a:lnTo>
                  <a:lnTo>
                    <a:pt x="18491" y="2311"/>
                  </a:lnTo>
                  <a:lnTo>
                    <a:pt x="18211" y="2019"/>
                  </a:lnTo>
                  <a:lnTo>
                    <a:pt x="18186" y="3619"/>
                  </a:lnTo>
                  <a:lnTo>
                    <a:pt x="15709" y="3619"/>
                  </a:lnTo>
                  <a:lnTo>
                    <a:pt x="15722" y="3302"/>
                  </a:lnTo>
                  <a:lnTo>
                    <a:pt x="15849" y="2921"/>
                  </a:lnTo>
                  <a:lnTo>
                    <a:pt x="16319" y="2425"/>
                  </a:lnTo>
                  <a:lnTo>
                    <a:pt x="16598" y="2311"/>
                  </a:lnTo>
                  <a:lnTo>
                    <a:pt x="17424" y="2311"/>
                  </a:lnTo>
                  <a:lnTo>
                    <a:pt x="17767" y="2489"/>
                  </a:lnTo>
                  <a:lnTo>
                    <a:pt x="18021" y="2933"/>
                  </a:lnTo>
                  <a:lnTo>
                    <a:pt x="18135" y="3238"/>
                  </a:lnTo>
                  <a:lnTo>
                    <a:pt x="18186" y="3619"/>
                  </a:lnTo>
                  <a:lnTo>
                    <a:pt x="18186" y="2019"/>
                  </a:lnTo>
                  <a:lnTo>
                    <a:pt x="17614" y="1727"/>
                  </a:lnTo>
                  <a:lnTo>
                    <a:pt x="17310" y="1651"/>
                  </a:lnTo>
                  <a:lnTo>
                    <a:pt x="16370" y="1651"/>
                  </a:lnTo>
                  <a:lnTo>
                    <a:pt x="15862" y="1879"/>
                  </a:lnTo>
                  <a:lnTo>
                    <a:pt x="15087" y="2768"/>
                  </a:lnTo>
                  <a:lnTo>
                    <a:pt x="14986" y="3048"/>
                  </a:lnTo>
                  <a:lnTo>
                    <a:pt x="15074" y="5359"/>
                  </a:lnTo>
                  <a:lnTo>
                    <a:pt x="15849" y="6172"/>
                  </a:lnTo>
                  <a:lnTo>
                    <a:pt x="16319" y="6362"/>
                  </a:lnTo>
                  <a:lnTo>
                    <a:pt x="17106" y="6362"/>
                  </a:lnTo>
                  <a:lnTo>
                    <a:pt x="18897" y="4813"/>
                  </a:lnTo>
                  <a:lnTo>
                    <a:pt x="18161" y="4813"/>
                  </a:lnTo>
                  <a:lnTo>
                    <a:pt x="18084" y="5029"/>
                  </a:lnTo>
                  <a:lnTo>
                    <a:pt x="18008" y="5181"/>
                  </a:lnTo>
                  <a:lnTo>
                    <a:pt x="17640" y="5588"/>
                  </a:lnTo>
                  <a:lnTo>
                    <a:pt x="17335" y="5715"/>
                  </a:lnTo>
                  <a:lnTo>
                    <a:pt x="16522" y="5715"/>
                  </a:lnTo>
                  <a:lnTo>
                    <a:pt x="16230" y="5588"/>
                  </a:lnTo>
                  <a:lnTo>
                    <a:pt x="15811" y="5029"/>
                  </a:lnTo>
                  <a:lnTo>
                    <a:pt x="15697" y="4216"/>
                  </a:lnTo>
                  <a:lnTo>
                    <a:pt x="18961" y="4216"/>
                  </a:lnTo>
                  <a:close/>
                </a:path>
                <a:path w="92710" h="22859">
                  <a:moveTo>
                    <a:pt x="19151" y="21170"/>
                  </a:moveTo>
                  <a:lnTo>
                    <a:pt x="18796" y="21196"/>
                  </a:lnTo>
                  <a:lnTo>
                    <a:pt x="18643" y="19431"/>
                  </a:lnTo>
                  <a:lnTo>
                    <a:pt x="18554" y="17767"/>
                  </a:lnTo>
                  <a:lnTo>
                    <a:pt x="18491" y="17627"/>
                  </a:lnTo>
                  <a:lnTo>
                    <a:pt x="17907" y="17284"/>
                  </a:lnTo>
                  <a:lnTo>
                    <a:pt x="17907" y="19431"/>
                  </a:lnTo>
                  <a:lnTo>
                    <a:pt x="17907" y="20497"/>
                  </a:lnTo>
                  <a:lnTo>
                    <a:pt x="17691" y="20828"/>
                  </a:lnTo>
                  <a:lnTo>
                    <a:pt x="17030" y="21145"/>
                  </a:lnTo>
                  <a:lnTo>
                    <a:pt x="16764" y="21209"/>
                  </a:lnTo>
                  <a:lnTo>
                    <a:pt x="16294" y="21209"/>
                  </a:lnTo>
                  <a:lnTo>
                    <a:pt x="16167" y="21170"/>
                  </a:lnTo>
                  <a:lnTo>
                    <a:pt x="15951" y="21031"/>
                  </a:lnTo>
                  <a:lnTo>
                    <a:pt x="15824" y="20015"/>
                  </a:lnTo>
                  <a:lnTo>
                    <a:pt x="16192" y="19812"/>
                  </a:lnTo>
                  <a:lnTo>
                    <a:pt x="16395" y="19761"/>
                  </a:lnTo>
                  <a:lnTo>
                    <a:pt x="17259" y="19646"/>
                  </a:lnTo>
                  <a:lnTo>
                    <a:pt x="17691" y="19532"/>
                  </a:lnTo>
                  <a:lnTo>
                    <a:pt x="17907" y="19431"/>
                  </a:lnTo>
                  <a:lnTo>
                    <a:pt x="17907" y="17284"/>
                  </a:lnTo>
                  <a:lnTo>
                    <a:pt x="17411" y="17132"/>
                  </a:lnTo>
                  <a:lnTo>
                    <a:pt x="16433" y="17132"/>
                  </a:lnTo>
                  <a:lnTo>
                    <a:pt x="15163" y="18605"/>
                  </a:lnTo>
                  <a:lnTo>
                    <a:pt x="15862" y="18605"/>
                  </a:lnTo>
                  <a:lnTo>
                    <a:pt x="15938" y="18199"/>
                  </a:lnTo>
                  <a:lnTo>
                    <a:pt x="16192" y="17868"/>
                  </a:lnTo>
                  <a:lnTo>
                    <a:pt x="16471" y="17767"/>
                  </a:lnTo>
                  <a:lnTo>
                    <a:pt x="17208" y="17767"/>
                  </a:lnTo>
                  <a:lnTo>
                    <a:pt x="17462" y="17830"/>
                  </a:lnTo>
                  <a:lnTo>
                    <a:pt x="17830" y="18059"/>
                  </a:lnTo>
                  <a:lnTo>
                    <a:pt x="17805" y="18897"/>
                  </a:lnTo>
                  <a:lnTo>
                    <a:pt x="15913" y="19202"/>
                  </a:lnTo>
                  <a:lnTo>
                    <a:pt x="15570" y="19342"/>
                  </a:lnTo>
                  <a:lnTo>
                    <a:pt x="15049" y="19812"/>
                  </a:lnTo>
                  <a:lnTo>
                    <a:pt x="15151" y="21310"/>
                  </a:lnTo>
                  <a:lnTo>
                    <a:pt x="15557" y="21704"/>
                  </a:lnTo>
                  <a:lnTo>
                    <a:pt x="15925" y="21856"/>
                  </a:lnTo>
                  <a:lnTo>
                    <a:pt x="16675" y="21856"/>
                  </a:lnTo>
                  <a:lnTo>
                    <a:pt x="16992" y="21780"/>
                  </a:lnTo>
                  <a:lnTo>
                    <a:pt x="17564" y="21475"/>
                  </a:lnTo>
                  <a:lnTo>
                    <a:pt x="17780" y="21310"/>
                  </a:lnTo>
                  <a:lnTo>
                    <a:pt x="17945" y="21107"/>
                  </a:lnTo>
                  <a:lnTo>
                    <a:pt x="18046" y="21475"/>
                  </a:lnTo>
                  <a:lnTo>
                    <a:pt x="18186" y="21704"/>
                  </a:lnTo>
                  <a:lnTo>
                    <a:pt x="18376" y="21793"/>
                  </a:lnTo>
                  <a:lnTo>
                    <a:pt x="18732" y="21793"/>
                  </a:lnTo>
                  <a:lnTo>
                    <a:pt x="19113" y="21729"/>
                  </a:lnTo>
                  <a:lnTo>
                    <a:pt x="19151" y="21196"/>
                  </a:lnTo>
                  <a:close/>
                </a:path>
                <a:path w="92710" h="22859">
                  <a:moveTo>
                    <a:pt x="20650" y="15582"/>
                  </a:moveTo>
                  <a:lnTo>
                    <a:pt x="19900" y="15582"/>
                  </a:lnTo>
                  <a:lnTo>
                    <a:pt x="19900" y="21704"/>
                  </a:lnTo>
                  <a:lnTo>
                    <a:pt x="20650" y="21704"/>
                  </a:lnTo>
                  <a:lnTo>
                    <a:pt x="20650" y="15582"/>
                  </a:lnTo>
                  <a:close/>
                </a:path>
                <a:path w="92710" h="22859">
                  <a:moveTo>
                    <a:pt x="20650" y="101"/>
                  </a:moveTo>
                  <a:lnTo>
                    <a:pt x="19900" y="101"/>
                  </a:lnTo>
                  <a:lnTo>
                    <a:pt x="19900" y="6210"/>
                  </a:lnTo>
                  <a:lnTo>
                    <a:pt x="20650" y="6210"/>
                  </a:lnTo>
                  <a:lnTo>
                    <a:pt x="20650" y="101"/>
                  </a:lnTo>
                  <a:close/>
                </a:path>
                <a:path w="92710" h="22859">
                  <a:moveTo>
                    <a:pt x="25336" y="17246"/>
                  </a:moveTo>
                  <a:lnTo>
                    <a:pt x="24587" y="17246"/>
                  </a:lnTo>
                  <a:lnTo>
                    <a:pt x="24587" y="19875"/>
                  </a:lnTo>
                  <a:lnTo>
                    <a:pt x="24536" y="20205"/>
                  </a:lnTo>
                  <a:lnTo>
                    <a:pt x="24244" y="20929"/>
                  </a:lnTo>
                  <a:lnTo>
                    <a:pt x="23901" y="21158"/>
                  </a:lnTo>
                  <a:lnTo>
                    <a:pt x="23012" y="21158"/>
                  </a:lnTo>
                  <a:lnTo>
                    <a:pt x="22758" y="21031"/>
                  </a:lnTo>
                  <a:lnTo>
                    <a:pt x="22555" y="20612"/>
                  </a:lnTo>
                  <a:lnTo>
                    <a:pt x="22517" y="20434"/>
                  </a:lnTo>
                  <a:lnTo>
                    <a:pt x="22517" y="17246"/>
                  </a:lnTo>
                  <a:lnTo>
                    <a:pt x="21755" y="17246"/>
                  </a:lnTo>
                  <a:lnTo>
                    <a:pt x="21755" y="20650"/>
                  </a:lnTo>
                  <a:lnTo>
                    <a:pt x="21818" y="20955"/>
                  </a:lnTo>
                  <a:lnTo>
                    <a:pt x="22174" y="21615"/>
                  </a:lnTo>
                  <a:lnTo>
                    <a:pt x="22606" y="21818"/>
                  </a:lnTo>
                  <a:lnTo>
                    <a:pt x="23647" y="21818"/>
                  </a:lnTo>
                  <a:lnTo>
                    <a:pt x="23990" y="21704"/>
                  </a:lnTo>
                  <a:lnTo>
                    <a:pt x="24422" y="21348"/>
                  </a:lnTo>
                  <a:lnTo>
                    <a:pt x="24549" y="21209"/>
                  </a:lnTo>
                  <a:lnTo>
                    <a:pt x="24638" y="21043"/>
                  </a:lnTo>
                  <a:lnTo>
                    <a:pt x="24638" y="21704"/>
                  </a:lnTo>
                  <a:lnTo>
                    <a:pt x="25336" y="21704"/>
                  </a:lnTo>
                  <a:lnTo>
                    <a:pt x="25336" y="17246"/>
                  </a:lnTo>
                  <a:close/>
                </a:path>
                <a:path w="92710" h="22859">
                  <a:moveTo>
                    <a:pt x="25400" y="76"/>
                  </a:moveTo>
                  <a:lnTo>
                    <a:pt x="24688" y="76"/>
                  </a:lnTo>
                  <a:lnTo>
                    <a:pt x="24688" y="2324"/>
                  </a:lnTo>
                  <a:lnTo>
                    <a:pt x="24599" y="2997"/>
                  </a:lnTo>
                  <a:lnTo>
                    <a:pt x="24599" y="4965"/>
                  </a:lnTo>
                  <a:lnTo>
                    <a:pt x="24155" y="5549"/>
                  </a:lnTo>
                  <a:lnTo>
                    <a:pt x="23863" y="5715"/>
                  </a:lnTo>
                  <a:lnTo>
                    <a:pt x="23075" y="5715"/>
                  </a:lnTo>
                  <a:lnTo>
                    <a:pt x="22758" y="5549"/>
                  </a:lnTo>
                  <a:lnTo>
                    <a:pt x="22377" y="4965"/>
                  </a:lnTo>
                  <a:lnTo>
                    <a:pt x="22364" y="3048"/>
                  </a:lnTo>
                  <a:lnTo>
                    <a:pt x="22834" y="2476"/>
                  </a:lnTo>
                  <a:lnTo>
                    <a:pt x="23139" y="2324"/>
                  </a:lnTo>
                  <a:lnTo>
                    <a:pt x="23850" y="2324"/>
                  </a:lnTo>
                  <a:lnTo>
                    <a:pt x="24130" y="2463"/>
                  </a:lnTo>
                  <a:lnTo>
                    <a:pt x="24599" y="2997"/>
                  </a:lnTo>
                  <a:lnTo>
                    <a:pt x="24599" y="2235"/>
                  </a:lnTo>
                  <a:lnTo>
                    <a:pt x="24371" y="1968"/>
                  </a:lnTo>
                  <a:lnTo>
                    <a:pt x="23990" y="1739"/>
                  </a:lnTo>
                  <a:lnTo>
                    <a:pt x="23710" y="1676"/>
                  </a:lnTo>
                  <a:lnTo>
                    <a:pt x="22758" y="1676"/>
                  </a:lnTo>
                  <a:lnTo>
                    <a:pt x="22326" y="1892"/>
                  </a:lnTo>
                  <a:lnTo>
                    <a:pt x="21615" y="2857"/>
                  </a:lnTo>
                  <a:lnTo>
                    <a:pt x="21564" y="3048"/>
                  </a:lnTo>
                  <a:lnTo>
                    <a:pt x="21640" y="5321"/>
                  </a:lnTo>
                  <a:lnTo>
                    <a:pt x="22364" y="6159"/>
                  </a:lnTo>
                  <a:lnTo>
                    <a:pt x="22783" y="6362"/>
                  </a:lnTo>
                  <a:lnTo>
                    <a:pt x="23596" y="6362"/>
                  </a:lnTo>
                  <a:lnTo>
                    <a:pt x="24726" y="5588"/>
                  </a:lnTo>
                  <a:lnTo>
                    <a:pt x="24726" y="6210"/>
                  </a:lnTo>
                  <a:lnTo>
                    <a:pt x="25400" y="6210"/>
                  </a:lnTo>
                  <a:lnTo>
                    <a:pt x="25400" y="5588"/>
                  </a:lnTo>
                  <a:lnTo>
                    <a:pt x="25400" y="76"/>
                  </a:lnTo>
                  <a:close/>
                </a:path>
                <a:path w="92710" h="22859">
                  <a:moveTo>
                    <a:pt x="30327" y="19113"/>
                  </a:moveTo>
                  <a:lnTo>
                    <a:pt x="29552" y="17500"/>
                  </a:lnTo>
                  <a:lnTo>
                    <a:pt x="29552" y="19113"/>
                  </a:lnTo>
                  <a:lnTo>
                    <a:pt x="27076" y="19113"/>
                  </a:lnTo>
                  <a:lnTo>
                    <a:pt x="27089" y="18796"/>
                  </a:lnTo>
                  <a:lnTo>
                    <a:pt x="27216" y="18415"/>
                  </a:lnTo>
                  <a:lnTo>
                    <a:pt x="27686" y="17919"/>
                  </a:lnTo>
                  <a:lnTo>
                    <a:pt x="27978" y="17792"/>
                  </a:lnTo>
                  <a:lnTo>
                    <a:pt x="28803" y="17792"/>
                  </a:lnTo>
                  <a:lnTo>
                    <a:pt x="29146" y="17983"/>
                  </a:lnTo>
                  <a:lnTo>
                    <a:pt x="29400" y="18427"/>
                  </a:lnTo>
                  <a:lnTo>
                    <a:pt x="29514" y="18732"/>
                  </a:lnTo>
                  <a:lnTo>
                    <a:pt x="29552" y="19113"/>
                  </a:lnTo>
                  <a:lnTo>
                    <a:pt x="29552" y="17500"/>
                  </a:lnTo>
                  <a:lnTo>
                    <a:pt x="28994" y="17221"/>
                  </a:lnTo>
                  <a:lnTo>
                    <a:pt x="28689" y="17145"/>
                  </a:lnTo>
                  <a:lnTo>
                    <a:pt x="27736" y="17145"/>
                  </a:lnTo>
                  <a:lnTo>
                    <a:pt x="27228" y="17360"/>
                  </a:lnTo>
                  <a:lnTo>
                    <a:pt x="26454" y="18262"/>
                  </a:lnTo>
                  <a:lnTo>
                    <a:pt x="26365" y="18529"/>
                  </a:lnTo>
                  <a:lnTo>
                    <a:pt x="26454" y="20853"/>
                  </a:lnTo>
                  <a:lnTo>
                    <a:pt x="27228" y="21653"/>
                  </a:lnTo>
                  <a:lnTo>
                    <a:pt x="27698" y="21856"/>
                  </a:lnTo>
                  <a:lnTo>
                    <a:pt x="28473" y="21856"/>
                  </a:lnTo>
                  <a:lnTo>
                    <a:pt x="30264" y="20307"/>
                  </a:lnTo>
                  <a:lnTo>
                    <a:pt x="29527" y="20307"/>
                  </a:lnTo>
                  <a:lnTo>
                    <a:pt x="29464" y="20523"/>
                  </a:lnTo>
                  <a:lnTo>
                    <a:pt x="29387" y="20675"/>
                  </a:lnTo>
                  <a:lnTo>
                    <a:pt x="29019" y="21082"/>
                  </a:lnTo>
                  <a:lnTo>
                    <a:pt x="28702" y="21209"/>
                  </a:lnTo>
                  <a:lnTo>
                    <a:pt x="27889" y="21209"/>
                  </a:lnTo>
                  <a:lnTo>
                    <a:pt x="27609" y="21082"/>
                  </a:lnTo>
                  <a:lnTo>
                    <a:pt x="27178" y="20523"/>
                  </a:lnTo>
                  <a:lnTo>
                    <a:pt x="27063" y="19710"/>
                  </a:lnTo>
                  <a:lnTo>
                    <a:pt x="30327" y="19710"/>
                  </a:lnTo>
                  <a:lnTo>
                    <a:pt x="30327" y="19113"/>
                  </a:lnTo>
                  <a:close/>
                </a:path>
                <a:path w="92710" h="22859">
                  <a:moveTo>
                    <a:pt x="33883" y="101"/>
                  </a:moveTo>
                  <a:lnTo>
                    <a:pt x="32956" y="101"/>
                  </a:lnTo>
                  <a:lnTo>
                    <a:pt x="31216" y="5295"/>
                  </a:lnTo>
                  <a:lnTo>
                    <a:pt x="29464" y="101"/>
                  </a:lnTo>
                  <a:lnTo>
                    <a:pt x="28549" y="101"/>
                  </a:lnTo>
                  <a:lnTo>
                    <a:pt x="30772" y="6210"/>
                  </a:lnTo>
                  <a:lnTo>
                    <a:pt x="31648" y="6210"/>
                  </a:lnTo>
                  <a:lnTo>
                    <a:pt x="33883" y="101"/>
                  </a:lnTo>
                  <a:close/>
                </a:path>
                <a:path w="92710" h="22859">
                  <a:moveTo>
                    <a:pt x="38620" y="15582"/>
                  </a:moveTo>
                  <a:lnTo>
                    <a:pt x="37693" y="15582"/>
                  </a:lnTo>
                  <a:lnTo>
                    <a:pt x="35953" y="20789"/>
                  </a:lnTo>
                  <a:lnTo>
                    <a:pt x="34201" y="15582"/>
                  </a:lnTo>
                  <a:lnTo>
                    <a:pt x="33286" y="15582"/>
                  </a:lnTo>
                  <a:lnTo>
                    <a:pt x="35509" y="21704"/>
                  </a:lnTo>
                  <a:lnTo>
                    <a:pt x="36385" y="21704"/>
                  </a:lnTo>
                  <a:lnTo>
                    <a:pt x="38620" y="15582"/>
                  </a:lnTo>
                  <a:close/>
                </a:path>
                <a:path w="92710" h="22859">
                  <a:moveTo>
                    <a:pt x="39598" y="6210"/>
                  </a:moveTo>
                  <a:lnTo>
                    <a:pt x="38925" y="4381"/>
                  </a:lnTo>
                  <a:lnTo>
                    <a:pt x="38684" y="3708"/>
                  </a:lnTo>
                  <a:lnTo>
                    <a:pt x="37795" y="1257"/>
                  </a:lnTo>
                  <a:lnTo>
                    <a:pt x="37795" y="3708"/>
                  </a:lnTo>
                  <a:lnTo>
                    <a:pt x="35890" y="3708"/>
                  </a:lnTo>
                  <a:lnTo>
                    <a:pt x="36880" y="1003"/>
                  </a:lnTo>
                  <a:lnTo>
                    <a:pt x="37795" y="3708"/>
                  </a:lnTo>
                  <a:lnTo>
                    <a:pt x="37795" y="1257"/>
                  </a:lnTo>
                  <a:lnTo>
                    <a:pt x="37706" y="1003"/>
                  </a:lnTo>
                  <a:lnTo>
                    <a:pt x="37376" y="101"/>
                  </a:lnTo>
                  <a:lnTo>
                    <a:pt x="36436" y="101"/>
                  </a:lnTo>
                  <a:lnTo>
                    <a:pt x="34137" y="6210"/>
                  </a:lnTo>
                  <a:lnTo>
                    <a:pt x="34988" y="6210"/>
                  </a:lnTo>
                  <a:lnTo>
                    <a:pt x="35648" y="4381"/>
                  </a:lnTo>
                  <a:lnTo>
                    <a:pt x="38061" y="4381"/>
                  </a:lnTo>
                  <a:lnTo>
                    <a:pt x="38684" y="6210"/>
                  </a:lnTo>
                  <a:lnTo>
                    <a:pt x="39598" y="6210"/>
                  </a:lnTo>
                  <a:close/>
                </a:path>
                <a:path w="92710" h="22859">
                  <a:moveTo>
                    <a:pt x="44335" y="21704"/>
                  </a:moveTo>
                  <a:lnTo>
                    <a:pt x="43675" y="19875"/>
                  </a:lnTo>
                  <a:lnTo>
                    <a:pt x="43421" y="19202"/>
                  </a:lnTo>
                  <a:lnTo>
                    <a:pt x="42545" y="16789"/>
                  </a:lnTo>
                  <a:lnTo>
                    <a:pt x="42545" y="19202"/>
                  </a:lnTo>
                  <a:lnTo>
                    <a:pt x="40627" y="19202"/>
                  </a:lnTo>
                  <a:lnTo>
                    <a:pt x="41617" y="16497"/>
                  </a:lnTo>
                  <a:lnTo>
                    <a:pt x="42545" y="19202"/>
                  </a:lnTo>
                  <a:lnTo>
                    <a:pt x="42545" y="16789"/>
                  </a:lnTo>
                  <a:lnTo>
                    <a:pt x="42443" y="16497"/>
                  </a:lnTo>
                  <a:lnTo>
                    <a:pt x="42113" y="15582"/>
                  </a:lnTo>
                  <a:lnTo>
                    <a:pt x="41173" y="15582"/>
                  </a:lnTo>
                  <a:lnTo>
                    <a:pt x="38874" y="21704"/>
                  </a:lnTo>
                  <a:lnTo>
                    <a:pt x="39725" y="21704"/>
                  </a:lnTo>
                  <a:lnTo>
                    <a:pt x="40386" y="19875"/>
                  </a:lnTo>
                  <a:lnTo>
                    <a:pt x="42811" y="19875"/>
                  </a:lnTo>
                  <a:lnTo>
                    <a:pt x="43421" y="21704"/>
                  </a:lnTo>
                  <a:lnTo>
                    <a:pt x="44335" y="21704"/>
                  </a:lnTo>
                  <a:close/>
                </a:path>
                <a:path w="92710" h="22859">
                  <a:moveTo>
                    <a:pt x="45529" y="6070"/>
                  </a:moveTo>
                  <a:lnTo>
                    <a:pt x="45389" y="6019"/>
                  </a:lnTo>
                  <a:lnTo>
                    <a:pt x="45212" y="5410"/>
                  </a:lnTo>
                  <a:lnTo>
                    <a:pt x="45085" y="3746"/>
                  </a:lnTo>
                  <a:lnTo>
                    <a:pt x="44970" y="3581"/>
                  </a:lnTo>
                  <a:lnTo>
                    <a:pt x="44856" y="3429"/>
                  </a:lnTo>
                  <a:lnTo>
                    <a:pt x="44665" y="3302"/>
                  </a:lnTo>
                  <a:lnTo>
                    <a:pt x="44424" y="3200"/>
                  </a:lnTo>
                  <a:lnTo>
                    <a:pt x="44704" y="3060"/>
                  </a:lnTo>
                  <a:lnTo>
                    <a:pt x="44894" y="2895"/>
                  </a:lnTo>
                  <a:lnTo>
                    <a:pt x="45148" y="2514"/>
                  </a:lnTo>
                  <a:lnTo>
                    <a:pt x="45173" y="850"/>
                  </a:lnTo>
                  <a:lnTo>
                    <a:pt x="45008" y="558"/>
                  </a:lnTo>
                  <a:lnTo>
                    <a:pt x="44450" y="317"/>
                  </a:lnTo>
                  <a:lnTo>
                    <a:pt x="44450" y="1384"/>
                  </a:lnTo>
                  <a:lnTo>
                    <a:pt x="44335" y="2514"/>
                  </a:lnTo>
                  <a:lnTo>
                    <a:pt x="43878" y="2819"/>
                  </a:lnTo>
                  <a:lnTo>
                    <a:pt x="43586" y="2895"/>
                  </a:lnTo>
                  <a:lnTo>
                    <a:pt x="41275" y="2895"/>
                  </a:lnTo>
                  <a:lnTo>
                    <a:pt x="41275" y="800"/>
                  </a:lnTo>
                  <a:lnTo>
                    <a:pt x="43586" y="800"/>
                  </a:lnTo>
                  <a:lnTo>
                    <a:pt x="43815" y="850"/>
                  </a:lnTo>
                  <a:lnTo>
                    <a:pt x="44297" y="1092"/>
                  </a:lnTo>
                  <a:lnTo>
                    <a:pt x="44450" y="1384"/>
                  </a:lnTo>
                  <a:lnTo>
                    <a:pt x="44450" y="317"/>
                  </a:lnTo>
                  <a:lnTo>
                    <a:pt x="44132" y="165"/>
                  </a:lnTo>
                  <a:lnTo>
                    <a:pt x="43751" y="101"/>
                  </a:lnTo>
                  <a:lnTo>
                    <a:pt x="40449" y="101"/>
                  </a:lnTo>
                  <a:lnTo>
                    <a:pt x="40449" y="6210"/>
                  </a:lnTo>
                  <a:lnTo>
                    <a:pt x="41275" y="6210"/>
                  </a:lnTo>
                  <a:lnTo>
                    <a:pt x="41275" y="3581"/>
                  </a:lnTo>
                  <a:lnTo>
                    <a:pt x="43497" y="3581"/>
                  </a:lnTo>
                  <a:lnTo>
                    <a:pt x="43751" y="3619"/>
                  </a:lnTo>
                  <a:lnTo>
                    <a:pt x="44183" y="3835"/>
                  </a:lnTo>
                  <a:lnTo>
                    <a:pt x="44284" y="4000"/>
                  </a:lnTo>
                  <a:lnTo>
                    <a:pt x="44399" y="5410"/>
                  </a:lnTo>
                  <a:lnTo>
                    <a:pt x="44513" y="6210"/>
                  </a:lnTo>
                  <a:lnTo>
                    <a:pt x="45529" y="6210"/>
                  </a:lnTo>
                  <a:lnTo>
                    <a:pt x="45529" y="6070"/>
                  </a:lnTo>
                  <a:close/>
                </a:path>
                <a:path w="92710" h="22859">
                  <a:moveTo>
                    <a:pt x="51079" y="3644"/>
                  </a:moveTo>
                  <a:lnTo>
                    <a:pt x="50812" y="3352"/>
                  </a:lnTo>
                  <a:lnTo>
                    <a:pt x="50634" y="3175"/>
                  </a:lnTo>
                  <a:lnTo>
                    <a:pt x="50393" y="3035"/>
                  </a:lnTo>
                  <a:lnTo>
                    <a:pt x="50368" y="3949"/>
                  </a:lnTo>
                  <a:lnTo>
                    <a:pt x="50304" y="4876"/>
                  </a:lnTo>
                  <a:lnTo>
                    <a:pt x="49949" y="5359"/>
                  </a:lnTo>
                  <a:lnTo>
                    <a:pt x="49580" y="5499"/>
                  </a:lnTo>
                  <a:lnTo>
                    <a:pt x="47294" y="5499"/>
                  </a:lnTo>
                  <a:lnTo>
                    <a:pt x="47294" y="3352"/>
                  </a:lnTo>
                  <a:lnTo>
                    <a:pt x="49288" y="3352"/>
                  </a:lnTo>
                  <a:lnTo>
                    <a:pt x="49568" y="3390"/>
                  </a:lnTo>
                  <a:lnTo>
                    <a:pt x="50177" y="3644"/>
                  </a:lnTo>
                  <a:lnTo>
                    <a:pt x="50368" y="3949"/>
                  </a:lnTo>
                  <a:lnTo>
                    <a:pt x="50368" y="3035"/>
                  </a:lnTo>
                  <a:lnTo>
                    <a:pt x="50076" y="2921"/>
                  </a:lnTo>
                  <a:lnTo>
                    <a:pt x="50292" y="2806"/>
                  </a:lnTo>
                  <a:lnTo>
                    <a:pt x="50469" y="2679"/>
                  </a:lnTo>
                  <a:lnTo>
                    <a:pt x="50736" y="2374"/>
                  </a:lnTo>
                  <a:lnTo>
                    <a:pt x="50812" y="990"/>
                  </a:lnTo>
                  <a:lnTo>
                    <a:pt x="50673" y="787"/>
                  </a:lnTo>
                  <a:lnTo>
                    <a:pt x="50330" y="304"/>
                  </a:lnTo>
                  <a:lnTo>
                    <a:pt x="50050" y="203"/>
                  </a:lnTo>
                  <a:lnTo>
                    <a:pt x="50050" y="1282"/>
                  </a:lnTo>
                  <a:lnTo>
                    <a:pt x="49961" y="2311"/>
                  </a:lnTo>
                  <a:lnTo>
                    <a:pt x="49415" y="2628"/>
                  </a:lnTo>
                  <a:lnTo>
                    <a:pt x="49149" y="2679"/>
                  </a:lnTo>
                  <a:lnTo>
                    <a:pt x="47294" y="2679"/>
                  </a:lnTo>
                  <a:lnTo>
                    <a:pt x="47294" y="787"/>
                  </a:lnTo>
                  <a:lnTo>
                    <a:pt x="49136" y="787"/>
                  </a:lnTo>
                  <a:lnTo>
                    <a:pt x="49403" y="825"/>
                  </a:lnTo>
                  <a:lnTo>
                    <a:pt x="49911" y="1041"/>
                  </a:lnTo>
                  <a:lnTo>
                    <a:pt x="50050" y="1282"/>
                  </a:lnTo>
                  <a:lnTo>
                    <a:pt x="50050" y="203"/>
                  </a:lnTo>
                  <a:lnTo>
                    <a:pt x="49822" y="101"/>
                  </a:lnTo>
                  <a:lnTo>
                    <a:pt x="46482" y="101"/>
                  </a:lnTo>
                  <a:lnTo>
                    <a:pt x="46482" y="6210"/>
                  </a:lnTo>
                  <a:lnTo>
                    <a:pt x="49872" y="6210"/>
                  </a:lnTo>
                  <a:lnTo>
                    <a:pt x="50457" y="5969"/>
                  </a:lnTo>
                  <a:lnTo>
                    <a:pt x="50825" y="5499"/>
                  </a:lnTo>
                  <a:lnTo>
                    <a:pt x="51079" y="5168"/>
                  </a:lnTo>
                  <a:lnTo>
                    <a:pt x="51079" y="3644"/>
                  </a:lnTo>
                  <a:close/>
                </a:path>
                <a:path w="92710" h="22859">
                  <a:moveTo>
                    <a:pt x="53213" y="101"/>
                  </a:moveTo>
                  <a:lnTo>
                    <a:pt x="52374" y="101"/>
                  </a:lnTo>
                  <a:lnTo>
                    <a:pt x="52374" y="6210"/>
                  </a:lnTo>
                  <a:lnTo>
                    <a:pt x="53213" y="6210"/>
                  </a:lnTo>
                  <a:lnTo>
                    <a:pt x="53213" y="101"/>
                  </a:lnTo>
                  <a:close/>
                </a:path>
                <a:path w="92710" h="22859">
                  <a:moveTo>
                    <a:pt x="59410" y="101"/>
                  </a:moveTo>
                  <a:lnTo>
                    <a:pt x="58623" y="101"/>
                  </a:lnTo>
                  <a:lnTo>
                    <a:pt x="58623" y="5054"/>
                  </a:lnTo>
                  <a:lnTo>
                    <a:pt x="55537" y="101"/>
                  </a:lnTo>
                  <a:lnTo>
                    <a:pt x="54559" y="101"/>
                  </a:lnTo>
                  <a:lnTo>
                    <a:pt x="54559" y="6210"/>
                  </a:lnTo>
                  <a:lnTo>
                    <a:pt x="55346" y="6210"/>
                  </a:lnTo>
                  <a:lnTo>
                    <a:pt x="55346" y="1257"/>
                  </a:lnTo>
                  <a:lnTo>
                    <a:pt x="58483" y="6210"/>
                  </a:lnTo>
                  <a:lnTo>
                    <a:pt x="59410" y="6210"/>
                  </a:lnTo>
                  <a:lnTo>
                    <a:pt x="59410" y="101"/>
                  </a:lnTo>
                  <a:close/>
                </a:path>
                <a:path w="92710" h="22859">
                  <a:moveTo>
                    <a:pt x="65646" y="6210"/>
                  </a:moveTo>
                  <a:lnTo>
                    <a:pt x="64973" y="4381"/>
                  </a:lnTo>
                  <a:lnTo>
                    <a:pt x="64731" y="3708"/>
                  </a:lnTo>
                  <a:lnTo>
                    <a:pt x="63842" y="1257"/>
                  </a:lnTo>
                  <a:lnTo>
                    <a:pt x="63842" y="3708"/>
                  </a:lnTo>
                  <a:lnTo>
                    <a:pt x="61937" y="3708"/>
                  </a:lnTo>
                  <a:lnTo>
                    <a:pt x="62928" y="1003"/>
                  </a:lnTo>
                  <a:lnTo>
                    <a:pt x="63842" y="3708"/>
                  </a:lnTo>
                  <a:lnTo>
                    <a:pt x="63842" y="1257"/>
                  </a:lnTo>
                  <a:lnTo>
                    <a:pt x="63754" y="1003"/>
                  </a:lnTo>
                  <a:lnTo>
                    <a:pt x="63423" y="101"/>
                  </a:lnTo>
                  <a:lnTo>
                    <a:pt x="62484" y="101"/>
                  </a:lnTo>
                  <a:lnTo>
                    <a:pt x="60185" y="6210"/>
                  </a:lnTo>
                  <a:lnTo>
                    <a:pt x="61036" y="6210"/>
                  </a:lnTo>
                  <a:lnTo>
                    <a:pt x="61696" y="4381"/>
                  </a:lnTo>
                  <a:lnTo>
                    <a:pt x="64109" y="4381"/>
                  </a:lnTo>
                  <a:lnTo>
                    <a:pt x="64731" y="6210"/>
                  </a:lnTo>
                  <a:lnTo>
                    <a:pt x="65646" y="6210"/>
                  </a:lnTo>
                  <a:close/>
                </a:path>
                <a:path w="92710" h="22859">
                  <a:moveTo>
                    <a:pt x="71577" y="6070"/>
                  </a:moveTo>
                  <a:lnTo>
                    <a:pt x="71450" y="6019"/>
                  </a:lnTo>
                  <a:lnTo>
                    <a:pt x="71259" y="5410"/>
                  </a:lnTo>
                  <a:lnTo>
                    <a:pt x="71145" y="3746"/>
                  </a:lnTo>
                  <a:lnTo>
                    <a:pt x="71018" y="3581"/>
                  </a:lnTo>
                  <a:lnTo>
                    <a:pt x="70904" y="3429"/>
                  </a:lnTo>
                  <a:lnTo>
                    <a:pt x="70713" y="3302"/>
                  </a:lnTo>
                  <a:lnTo>
                    <a:pt x="70472" y="3200"/>
                  </a:lnTo>
                  <a:lnTo>
                    <a:pt x="70751" y="3060"/>
                  </a:lnTo>
                  <a:lnTo>
                    <a:pt x="70942" y="2895"/>
                  </a:lnTo>
                  <a:lnTo>
                    <a:pt x="71196" y="2514"/>
                  </a:lnTo>
                  <a:lnTo>
                    <a:pt x="71221" y="850"/>
                  </a:lnTo>
                  <a:lnTo>
                    <a:pt x="71056" y="558"/>
                  </a:lnTo>
                  <a:lnTo>
                    <a:pt x="70497" y="317"/>
                  </a:lnTo>
                  <a:lnTo>
                    <a:pt x="70497" y="1384"/>
                  </a:lnTo>
                  <a:lnTo>
                    <a:pt x="70383" y="2514"/>
                  </a:lnTo>
                  <a:lnTo>
                    <a:pt x="69938" y="2819"/>
                  </a:lnTo>
                  <a:lnTo>
                    <a:pt x="69634" y="2895"/>
                  </a:lnTo>
                  <a:lnTo>
                    <a:pt x="67322" y="2895"/>
                  </a:lnTo>
                  <a:lnTo>
                    <a:pt x="67322" y="800"/>
                  </a:lnTo>
                  <a:lnTo>
                    <a:pt x="69634" y="800"/>
                  </a:lnTo>
                  <a:lnTo>
                    <a:pt x="69862" y="850"/>
                  </a:lnTo>
                  <a:lnTo>
                    <a:pt x="70345" y="1092"/>
                  </a:lnTo>
                  <a:lnTo>
                    <a:pt x="70497" y="1384"/>
                  </a:lnTo>
                  <a:lnTo>
                    <a:pt x="70497" y="317"/>
                  </a:lnTo>
                  <a:lnTo>
                    <a:pt x="70180" y="165"/>
                  </a:lnTo>
                  <a:lnTo>
                    <a:pt x="69799" y="101"/>
                  </a:lnTo>
                  <a:lnTo>
                    <a:pt x="66497" y="101"/>
                  </a:lnTo>
                  <a:lnTo>
                    <a:pt x="66497" y="6210"/>
                  </a:lnTo>
                  <a:lnTo>
                    <a:pt x="67322" y="6210"/>
                  </a:lnTo>
                  <a:lnTo>
                    <a:pt x="67322" y="3581"/>
                  </a:lnTo>
                  <a:lnTo>
                    <a:pt x="69545" y="3581"/>
                  </a:lnTo>
                  <a:lnTo>
                    <a:pt x="69799" y="3619"/>
                  </a:lnTo>
                  <a:lnTo>
                    <a:pt x="70231" y="3835"/>
                  </a:lnTo>
                  <a:lnTo>
                    <a:pt x="70332" y="4000"/>
                  </a:lnTo>
                  <a:lnTo>
                    <a:pt x="70446" y="5410"/>
                  </a:lnTo>
                  <a:lnTo>
                    <a:pt x="70561" y="6210"/>
                  </a:lnTo>
                  <a:lnTo>
                    <a:pt x="71577" y="6210"/>
                  </a:lnTo>
                  <a:lnTo>
                    <a:pt x="71577" y="6070"/>
                  </a:lnTo>
                  <a:close/>
                </a:path>
                <a:path w="92710" h="22859">
                  <a:moveTo>
                    <a:pt x="77520" y="101"/>
                  </a:moveTo>
                  <a:lnTo>
                    <a:pt x="76555" y="101"/>
                  </a:lnTo>
                  <a:lnTo>
                    <a:pt x="74803" y="3035"/>
                  </a:lnTo>
                  <a:lnTo>
                    <a:pt x="73050" y="101"/>
                  </a:lnTo>
                  <a:lnTo>
                    <a:pt x="72085" y="101"/>
                  </a:lnTo>
                  <a:lnTo>
                    <a:pt x="74383" y="3746"/>
                  </a:lnTo>
                  <a:lnTo>
                    <a:pt x="74383" y="6210"/>
                  </a:lnTo>
                  <a:lnTo>
                    <a:pt x="75222" y="6210"/>
                  </a:lnTo>
                  <a:lnTo>
                    <a:pt x="75222" y="3746"/>
                  </a:lnTo>
                  <a:lnTo>
                    <a:pt x="77520" y="101"/>
                  </a:lnTo>
                  <a:close/>
                </a:path>
                <a:path w="92710" h="22859">
                  <a:moveTo>
                    <a:pt x="80124" y="7950"/>
                  </a:moveTo>
                  <a:lnTo>
                    <a:pt x="79717" y="7175"/>
                  </a:lnTo>
                  <a:lnTo>
                    <a:pt x="79438" y="6591"/>
                  </a:lnTo>
                  <a:lnTo>
                    <a:pt x="79082" y="5511"/>
                  </a:lnTo>
                  <a:lnTo>
                    <a:pt x="78968" y="4775"/>
                  </a:lnTo>
                  <a:lnTo>
                    <a:pt x="78968" y="3175"/>
                  </a:lnTo>
                  <a:lnTo>
                    <a:pt x="79057" y="2476"/>
                  </a:lnTo>
                  <a:lnTo>
                    <a:pt x="79387" y="1460"/>
                  </a:lnTo>
                  <a:lnTo>
                    <a:pt x="79679" y="838"/>
                  </a:lnTo>
                  <a:lnTo>
                    <a:pt x="80111" y="0"/>
                  </a:lnTo>
                  <a:lnTo>
                    <a:pt x="79590" y="0"/>
                  </a:lnTo>
                  <a:lnTo>
                    <a:pt x="79070" y="800"/>
                  </a:lnTo>
                  <a:lnTo>
                    <a:pt x="78727" y="1422"/>
                  </a:lnTo>
                  <a:lnTo>
                    <a:pt x="78308" y="2463"/>
                  </a:lnTo>
                  <a:lnTo>
                    <a:pt x="78181" y="3200"/>
                  </a:lnTo>
                  <a:lnTo>
                    <a:pt x="78193" y="4470"/>
                  </a:lnTo>
                  <a:lnTo>
                    <a:pt x="78867" y="6731"/>
                  </a:lnTo>
                  <a:lnTo>
                    <a:pt x="79616" y="7950"/>
                  </a:lnTo>
                  <a:lnTo>
                    <a:pt x="80124" y="7950"/>
                  </a:lnTo>
                  <a:close/>
                </a:path>
                <a:path w="92710" h="22859">
                  <a:moveTo>
                    <a:pt x="84797" y="4089"/>
                  </a:moveTo>
                  <a:lnTo>
                    <a:pt x="84709" y="3784"/>
                  </a:lnTo>
                  <a:lnTo>
                    <a:pt x="84353" y="3302"/>
                  </a:lnTo>
                  <a:lnTo>
                    <a:pt x="84112" y="3136"/>
                  </a:lnTo>
                  <a:lnTo>
                    <a:pt x="83794" y="3048"/>
                  </a:lnTo>
                  <a:lnTo>
                    <a:pt x="83997" y="2959"/>
                  </a:lnTo>
                  <a:lnTo>
                    <a:pt x="84150" y="2857"/>
                  </a:lnTo>
                  <a:lnTo>
                    <a:pt x="84467" y="2489"/>
                  </a:lnTo>
                  <a:lnTo>
                    <a:pt x="84569" y="2184"/>
                  </a:lnTo>
                  <a:lnTo>
                    <a:pt x="84569" y="1308"/>
                  </a:lnTo>
                  <a:lnTo>
                    <a:pt x="84404" y="914"/>
                  </a:lnTo>
                  <a:lnTo>
                    <a:pt x="83731" y="368"/>
                  </a:lnTo>
                  <a:lnTo>
                    <a:pt x="83261" y="241"/>
                  </a:lnTo>
                  <a:lnTo>
                    <a:pt x="81889" y="241"/>
                  </a:lnTo>
                  <a:lnTo>
                    <a:pt x="81356" y="520"/>
                  </a:lnTo>
                  <a:lnTo>
                    <a:pt x="80873" y="1384"/>
                  </a:lnTo>
                  <a:lnTo>
                    <a:pt x="80784" y="1765"/>
                  </a:lnTo>
                  <a:lnTo>
                    <a:pt x="80784" y="2209"/>
                  </a:lnTo>
                  <a:lnTo>
                    <a:pt x="81521" y="2209"/>
                  </a:lnTo>
                  <a:lnTo>
                    <a:pt x="81534" y="1866"/>
                  </a:lnTo>
                  <a:lnTo>
                    <a:pt x="81597" y="1612"/>
                  </a:lnTo>
                  <a:lnTo>
                    <a:pt x="81889" y="1092"/>
                  </a:lnTo>
                  <a:lnTo>
                    <a:pt x="82232" y="927"/>
                  </a:lnTo>
                  <a:lnTo>
                    <a:pt x="83019" y="927"/>
                  </a:lnTo>
                  <a:lnTo>
                    <a:pt x="83261" y="1003"/>
                  </a:lnTo>
                  <a:lnTo>
                    <a:pt x="83680" y="1320"/>
                  </a:lnTo>
                  <a:lnTo>
                    <a:pt x="83794" y="1549"/>
                  </a:lnTo>
                  <a:lnTo>
                    <a:pt x="83794" y="2247"/>
                  </a:lnTo>
                  <a:lnTo>
                    <a:pt x="83629" y="2527"/>
                  </a:lnTo>
                  <a:lnTo>
                    <a:pt x="83134" y="2768"/>
                  </a:lnTo>
                  <a:lnTo>
                    <a:pt x="82905" y="2819"/>
                  </a:lnTo>
                  <a:lnTo>
                    <a:pt x="82626" y="2819"/>
                  </a:lnTo>
                  <a:lnTo>
                    <a:pt x="82257" y="2794"/>
                  </a:lnTo>
                  <a:lnTo>
                    <a:pt x="82257" y="3454"/>
                  </a:lnTo>
                  <a:lnTo>
                    <a:pt x="83007" y="3454"/>
                  </a:lnTo>
                  <a:lnTo>
                    <a:pt x="83362" y="3530"/>
                  </a:lnTo>
                  <a:lnTo>
                    <a:pt x="83870" y="3860"/>
                  </a:lnTo>
                  <a:lnTo>
                    <a:pt x="83985" y="4152"/>
                  </a:lnTo>
                  <a:lnTo>
                    <a:pt x="83985" y="4889"/>
                  </a:lnTo>
                  <a:lnTo>
                    <a:pt x="83870" y="5156"/>
                  </a:lnTo>
                  <a:lnTo>
                    <a:pt x="83400" y="5588"/>
                  </a:lnTo>
                  <a:lnTo>
                    <a:pt x="83070" y="5689"/>
                  </a:lnTo>
                  <a:lnTo>
                    <a:pt x="82169" y="5689"/>
                  </a:lnTo>
                  <a:lnTo>
                    <a:pt x="81826" y="5524"/>
                  </a:lnTo>
                  <a:lnTo>
                    <a:pt x="81521" y="5041"/>
                  </a:lnTo>
                  <a:lnTo>
                    <a:pt x="81445" y="4762"/>
                  </a:lnTo>
                  <a:lnTo>
                    <a:pt x="81419" y="4381"/>
                  </a:lnTo>
                  <a:lnTo>
                    <a:pt x="80632" y="4381"/>
                  </a:lnTo>
                  <a:lnTo>
                    <a:pt x="80632" y="4927"/>
                  </a:lnTo>
                  <a:lnTo>
                    <a:pt x="80784" y="5397"/>
                  </a:lnTo>
                  <a:lnTo>
                    <a:pt x="81102" y="5791"/>
                  </a:lnTo>
                  <a:lnTo>
                    <a:pt x="81419" y="6172"/>
                  </a:lnTo>
                  <a:lnTo>
                    <a:pt x="81940" y="6362"/>
                  </a:lnTo>
                  <a:lnTo>
                    <a:pt x="83324" y="6362"/>
                  </a:lnTo>
                  <a:lnTo>
                    <a:pt x="83858" y="6197"/>
                  </a:lnTo>
                  <a:lnTo>
                    <a:pt x="84607" y="5473"/>
                  </a:lnTo>
                  <a:lnTo>
                    <a:pt x="84797" y="5016"/>
                  </a:lnTo>
                  <a:lnTo>
                    <a:pt x="84797" y="4089"/>
                  </a:lnTo>
                  <a:close/>
                </a:path>
                <a:path w="92710" h="22859">
                  <a:moveTo>
                    <a:pt x="89560" y="1562"/>
                  </a:moveTo>
                  <a:lnTo>
                    <a:pt x="89395" y="1143"/>
                  </a:lnTo>
                  <a:lnTo>
                    <a:pt x="88760" y="406"/>
                  </a:lnTo>
                  <a:lnTo>
                    <a:pt x="88265" y="228"/>
                  </a:lnTo>
                  <a:lnTo>
                    <a:pt x="86766" y="228"/>
                  </a:lnTo>
                  <a:lnTo>
                    <a:pt x="86194" y="520"/>
                  </a:lnTo>
                  <a:lnTo>
                    <a:pt x="85686" y="1422"/>
                  </a:lnTo>
                  <a:lnTo>
                    <a:pt x="85585" y="1841"/>
                  </a:lnTo>
                  <a:lnTo>
                    <a:pt x="85572" y="2362"/>
                  </a:lnTo>
                  <a:lnTo>
                    <a:pt x="86347" y="2362"/>
                  </a:lnTo>
                  <a:lnTo>
                    <a:pt x="86347" y="1993"/>
                  </a:lnTo>
                  <a:lnTo>
                    <a:pt x="86410" y="1714"/>
                  </a:lnTo>
                  <a:lnTo>
                    <a:pt x="86715" y="1104"/>
                  </a:lnTo>
                  <a:lnTo>
                    <a:pt x="87071" y="914"/>
                  </a:lnTo>
                  <a:lnTo>
                    <a:pt x="87922" y="914"/>
                  </a:lnTo>
                  <a:lnTo>
                    <a:pt x="88201" y="1016"/>
                  </a:lnTo>
                  <a:lnTo>
                    <a:pt x="88620" y="1422"/>
                  </a:lnTo>
                  <a:lnTo>
                    <a:pt x="88722" y="1701"/>
                  </a:lnTo>
                  <a:lnTo>
                    <a:pt x="88722" y="2349"/>
                  </a:lnTo>
                  <a:lnTo>
                    <a:pt x="88607" y="2616"/>
                  </a:lnTo>
                  <a:lnTo>
                    <a:pt x="88239" y="2984"/>
                  </a:lnTo>
                  <a:lnTo>
                    <a:pt x="87985" y="3162"/>
                  </a:lnTo>
                  <a:lnTo>
                    <a:pt x="86296" y="4140"/>
                  </a:lnTo>
                  <a:lnTo>
                    <a:pt x="85940" y="4495"/>
                  </a:lnTo>
                  <a:lnTo>
                    <a:pt x="85750" y="4864"/>
                  </a:lnTo>
                  <a:lnTo>
                    <a:pt x="85572" y="5245"/>
                  </a:lnTo>
                  <a:lnTo>
                    <a:pt x="85458" y="5702"/>
                  </a:lnTo>
                  <a:lnTo>
                    <a:pt x="85432" y="6210"/>
                  </a:lnTo>
                  <a:lnTo>
                    <a:pt x="89522" y="6210"/>
                  </a:lnTo>
                  <a:lnTo>
                    <a:pt x="89522" y="5499"/>
                  </a:lnTo>
                  <a:lnTo>
                    <a:pt x="86271" y="5499"/>
                  </a:lnTo>
                  <a:lnTo>
                    <a:pt x="86347" y="5207"/>
                  </a:lnTo>
                  <a:lnTo>
                    <a:pt x="86512" y="4940"/>
                  </a:lnTo>
                  <a:lnTo>
                    <a:pt x="86944" y="4559"/>
                  </a:lnTo>
                  <a:lnTo>
                    <a:pt x="87160" y="4419"/>
                  </a:lnTo>
                  <a:lnTo>
                    <a:pt x="88506" y="3670"/>
                  </a:lnTo>
                  <a:lnTo>
                    <a:pt x="88861" y="3429"/>
                  </a:lnTo>
                  <a:lnTo>
                    <a:pt x="89382" y="2895"/>
                  </a:lnTo>
                  <a:lnTo>
                    <a:pt x="89560" y="2489"/>
                  </a:lnTo>
                  <a:lnTo>
                    <a:pt x="89560" y="1562"/>
                  </a:lnTo>
                  <a:close/>
                </a:path>
                <a:path w="92710" h="22859">
                  <a:moveTo>
                    <a:pt x="92138" y="3606"/>
                  </a:moveTo>
                  <a:lnTo>
                    <a:pt x="90690" y="0"/>
                  </a:lnTo>
                  <a:lnTo>
                    <a:pt x="90195" y="0"/>
                  </a:lnTo>
                  <a:lnTo>
                    <a:pt x="90601" y="774"/>
                  </a:lnTo>
                  <a:lnTo>
                    <a:pt x="90868" y="1358"/>
                  </a:lnTo>
                  <a:lnTo>
                    <a:pt x="91236" y="2438"/>
                  </a:lnTo>
                  <a:lnTo>
                    <a:pt x="91351" y="3175"/>
                  </a:lnTo>
                  <a:lnTo>
                    <a:pt x="91351" y="4775"/>
                  </a:lnTo>
                  <a:lnTo>
                    <a:pt x="91249" y="5473"/>
                  </a:lnTo>
                  <a:lnTo>
                    <a:pt x="90932" y="6464"/>
                  </a:lnTo>
                  <a:lnTo>
                    <a:pt x="90639" y="7086"/>
                  </a:lnTo>
                  <a:lnTo>
                    <a:pt x="90195" y="7950"/>
                  </a:lnTo>
                  <a:lnTo>
                    <a:pt x="90728" y="7950"/>
                  </a:lnTo>
                  <a:lnTo>
                    <a:pt x="91236" y="7137"/>
                  </a:lnTo>
                  <a:lnTo>
                    <a:pt x="91579" y="6540"/>
                  </a:lnTo>
                  <a:lnTo>
                    <a:pt x="91998" y="5473"/>
                  </a:lnTo>
                  <a:lnTo>
                    <a:pt x="92138" y="4749"/>
                  </a:lnTo>
                  <a:lnTo>
                    <a:pt x="92138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647" y="1500988"/>
              <a:ext cx="8523" cy="2401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804471" y="1501761"/>
              <a:ext cx="48895" cy="8255"/>
            </a:xfrm>
            <a:custGeom>
              <a:avLst/>
              <a:gdLst/>
              <a:ahLst/>
              <a:cxnLst/>
              <a:rect l="l" t="t" r="r" b="b"/>
              <a:pathLst>
                <a:path w="48895" h="8255">
                  <a:moveTo>
                    <a:pt x="5080" y="6146"/>
                  </a:moveTo>
                  <a:lnTo>
                    <a:pt x="4953" y="6096"/>
                  </a:lnTo>
                  <a:lnTo>
                    <a:pt x="4762" y="5486"/>
                  </a:lnTo>
                  <a:lnTo>
                    <a:pt x="4648" y="3822"/>
                  </a:lnTo>
                  <a:lnTo>
                    <a:pt x="4521" y="3657"/>
                  </a:lnTo>
                  <a:lnTo>
                    <a:pt x="4406" y="3505"/>
                  </a:lnTo>
                  <a:lnTo>
                    <a:pt x="4229" y="3378"/>
                  </a:lnTo>
                  <a:lnTo>
                    <a:pt x="3987" y="3276"/>
                  </a:lnTo>
                  <a:lnTo>
                    <a:pt x="4254" y="3136"/>
                  </a:lnTo>
                  <a:lnTo>
                    <a:pt x="4445" y="2971"/>
                  </a:lnTo>
                  <a:lnTo>
                    <a:pt x="4711" y="2578"/>
                  </a:lnTo>
                  <a:lnTo>
                    <a:pt x="4737" y="927"/>
                  </a:lnTo>
                  <a:lnTo>
                    <a:pt x="4559" y="635"/>
                  </a:lnTo>
                  <a:lnTo>
                    <a:pt x="4000" y="393"/>
                  </a:lnTo>
                  <a:lnTo>
                    <a:pt x="4000" y="1460"/>
                  </a:lnTo>
                  <a:lnTo>
                    <a:pt x="3886" y="2578"/>
                  </a:lnTo>
                  <a:lnTo>
                    <a:pt x="3441" y="2895"/>
                  </a:lnTo>
                  <a:lnTo>
                    <a:pt x="3136" y="2971"/>
                  </a:lnTo>
                  <a:lnTo>
                    <a:pt x="825" y="2971"/>
                  </a:lnTo>
                  <a:lnTo>
                    <a:pt x="825" y="876"/>
                  </a:lnTo>
                  <a:lnTo>
                    <a:pt x="3136" y="876"/>
                  </a:lnTo>
                  <a:lnTo>
                    <a:pt x="3365" y="927"/>
                  </a:lnTo>
                  <a:lnTo>
                    <a:pt x="3848" y="1168"/>
                  </a:lnTo>
                  <a:lnTo>
                    <a:pt x="4000" y="1460"/>
                  </a:lnTo>
                  <a:lnTo>
                    <a:pt x="4000" y="393"/>
                  </a:lnTo>
                  <a:lnTo>
                    <a:pt x="3683" y="241"/>
                  </a:lnTo>
                  <a:lnTo>
                    <a:pt x="3302" y="165"/>
                  </a:lnTo>
                  <a:lnTo>
                    <a:pt x="0" y="165"/>
                  </a:lnTo>
                  <a:lnTo>
                    <a:pt x="0" y="6286"/>
                  </a:lnTo>
                  <a:lnTo>
                    <a:pt x="825" y="6286"/>
                  </a:lnTo>
                  <a:lnTo>
                    <a:pt x="825" y="3657"/>
                  </a:lnTo>
                  <a:lnTo>
                    <a:pt x="3048" y="3657"/>
                  </a:lnTo>
                  <a:lnTo>
                    <a:pt x="3302" y="3695"/>
                  </a:lnTo>
                  <a:lnTo>
                    <a:pt x="3733" y="3911"/>
                  </a:lnTo>
                  <a:lnTo>
                    <a:pt x="3835" y="4076"/>
                  </a:lnTo>
                  <a:lnTo>
                    <a:pt x="3949" y="5486"/>
                  </a:lnTo>
                  <a:lnTo>
                    <a:pt x="4064" y="6286"/>
                  </a:lnTo>
                  <a:lnTo>
                    <a:pt x="5080" y="6286"/>
                  </a:lnTo>
                  <a:lnTo>
                    <a:pt x="5080" y="6146"/>
                  </a:lnTo>
                  <a:close/>
                </a:path>
                <a:path w="48895" h="8255">
                  <a:moveTo>
                    <a:pt x="11201" y="4038"/>
                  </a:moveTo>
                  <a:lnTo>
                    <a:pt x="10401" y="4038"/>
                  </a:lnTo>
                  <a:lnTo>
                    <a:pt x="10312" y="4432"/>
                  </a:lnTo>
                  <a:lnTo>
                    <a:pt x="10185" y="4762"/>
                  </a:lnTo>
                  <a:lnTo>
                    <a:pt x="9702" y="5473"/>
                  </a:lnTo>
                  <a:lnTo>
                    <a:pt x="9232" y="5715"/>
                  </a:lnTo>
                  <a:lnTo>
                    <a:pt x="7962" y="5715"/>
                  </a:lnTo>
                  <a:lnTo>
                    <a:pt x="7467" y="5486"/>
                  </a:lnTo>
                  <a:lnTo>
                    <a:pt x="6794" y="4597"/>
                  </a:lnTo>
                  <a:lnTo>
                    <a:pt x="6629" y="4025"/>
                  </a:lnTo>
                  <a:lnTo>
                    <a:pt x="6629" y="2425"/>
                  </a:lnTo>
                  <a:lnTo>
                    <a:pt x="6807" y="1778"/>
                  </a:lnTo>
                  <a:lnTo>
                    <a:pt x="7556" y="939"/>
                  </a:lnTo>
                  <a:lnTo>
                    <a:pt x="8039" y="723"/>
                  </a:lnTo>
                  <a:lnTo>
                    <a:pt x="9131" y="723"/>
                  </a:lnTo>
                  <a:lnTo>
                    <a:pt x="9525" y="838"/>
                  </a:lnTo>
                  <a:lnTo>
                    <a:pt x="10058" y="1295"/>
                  </a:lnTo>
                  <a:lnTo>
                    <a:pt x="10248" y="1612"/>
                  </a:lnTo>
                  <a:lnTo>
                    <a:pt x="10337" y="2006"/>
                  </a:lnTo>
                  <a:lnTo>
                    <a:pt x="11150" y="2006"/>
                  </a:lnTo>
                  <a:lnTo>
                    <a:pt x="9410" y="0"/>
                  </a:lnTo>
                  <a:lnTo>
                    <a:pt x="7721" y="0"/>
                  </a:lnTo>
                  <a:lnTo>
                    <a:pt x="7010" y="317"/>
                  </a:lnTo>
                  <a:lnTo>
                    <a:pt x="6019" y="1524"/>
                  </a:lnTo>
                  <a:lnTo>
                    <a:pt x="5778" y="2260"/>
                  </a:lnTo>
                  <a:lnTo>
                    <a:pt x="5778" y="4356"/>
                  </a:lnTo>
                  <a:lnTo>
                    <a:pt x="6096" y="5232"/>
                  </a:lnTo>
                  <a:lnTo>
                    <a:pt x="7213" y="6223"/>
                  </a:lnTo>
                  <a:lnTo>
                    <a:pt x="7810" y="6438"/>
                  </a:lnTo>
                  <a:lnTo>
                    <a:pt x="9347" y="6438"/>
                  </a:lnTo>
                  <a:lnTo>
                    <a:pt x="10007" y="6172"/>
                  </a:lnTo>
                  <a:lnTo>
                    <a:pt x="10896" y="5219"/>
                  </a:lnTo>
                  <a:lnTo>
                    <a:pt x="11125" y="4686"/>
                  </a:lnTo>
                  <a:lnTo>
                    <a:pt x="11201" y="4038"/>
                  </a:lnTo>
                  <a:close/>
                </a:path>
                <a:path w="48895" h="8255">
                  <a:moveTo>
                    <a:pt x="17081" y="165"/>
                  </a:moveTo>
                  <a:lnTo>
                    <a:pt x="16256" y="165"/>
                  </a:lnTo>
                  <a:lnTo>
                    <a:pt x="16256" y="2692"/>
                  </a:lnTo>
                  <a:lnTo>
                    <a:pt x="13068" y="2692"/>
                  </a:lnTo>
                  <a:lnTo>
                    <a:pt x="13068" y="165"/>
                  </a:lnTo>
                  <a:lnTo>
                    <a:pt x="12230" y="165"/>
                  </a:lnTo>
                  <a:lnTo>
                    <a:pt x="12230" y="6286"/>
                  </a:lnTo>
                  <a:lnTo>
                    <a:pt x="13068" y="6286"/>
                  </a:lnTo>
                  <a:lnTo>
                    <a:pt x="13068" y="3416"/>
                  </a:lnTo>
                  <a:lnTo>
                    <a:pt x="16256" y="3416"/>
                  </a:lnTo>
                  <a:lnTo>
                    <a:pt x="16256" y="6286"/>
                  </a:lnTo>
                  <a:lnTo>
                    <a:pt x="17081" y="6286"/>
                  </a:lnTo>
                  <a:lnTo>
                    <a:pt x="17081" y="165"/>
                  </a:lnTo>
                  <a:close/>
                </a:path>
                <a:path w="48895" h="8255">
                  <a:moveTo>
                    <a:pt x="23291" y="6286"/>
                  </a:moveTo>
                  <a:lnTo>
                    <a:pt x="22631" y="4457"/>
                  </a:lnTo>
                  <a:lnTo>
                    <a:pt x="22390" y="3784"/>
                  </a:lnTo>
                  <a:lnTo>
                    <a:pt x="21501" y="1333"/>
                  </a:lnTo>
                  <a:lnTo>
                    <a:pt x="21501" y="3784"/>
                  </a:lnTo>
                  <a:lnTo>
                    <a:pt x="19596" y="3784"/>
                  </a:lnTo>
                  <a:lnTo>
                    <a:pt x="20574" y="1079"/>
                  </a:lnTo>
                  <a:lnTo>
                    <a:pt x="21501" y="3784"/>
                  </a:lnTo>
                  <a:lnTo>
                    <a:pt x="21501" y="1333"/>
                  </a:lnTo>
                  <a:lnTo>
                    <a:pt x="21412" y="1079"/>
                  </a:lnTo>
                  <a:lnTo>
                    <a:pt x="21082" y="165"/>
                  </a:lnTo>
                  <a:lnTo>
                    <a:pt x="20142" y="165"/>
                  </a:lnTo>
                  <a:lnTo>
                    <a:pt x="17843" y="6286"/>
                  </a:lnTo>
                  <a:lnTo>
                    <a:pt x="18694" y="6286"/>
                  </a:lnTo>
                  <a:lnTo>
                    <a:pt x="19354" y="4457"/>
                  </a:lnTo>
                  <a:lnTo>
                    <a:pt x="21767" y="4457"/>
                  </a:lnTo>
                  <a:lnTo>
                    <a:pt x="22390" y="6286"/>
                  </a:lnTo>
                  <a:lnTo>
                    <a:pt x="23291" y="6286"/>
                  </a:lnTo>
                  <a:close/>
                </a:path>
                <a:path w="48895" h="8255">
                  <a:moveTo>
                    <a:pt x="29222" y="6146"/>
                  </a:moveTo>
                  <a:lnTo>
                    <a:pt x="29095" y="6096"/>
                  </a:lnTo>
                  <a:lnTo>
                    <a:pt x="28917" y="5486"/>
                  </a:lnTo>
                  <a:lnTo>
                    <a:pt x="28790" y="3822"/>
                  </a:lnTo>
                  <a:lnTo>
                    <a:pt x="28676" y="3657"/>
                  </a:lnTo>
                  <a:lnTo>
                    <a:pt x="28549" y="3505"/>
                  </a:lnTo>
                  <a:lnTo>
                    <a:pt x="28371" y="3378"/>
                  </a:lnTo>
                  <a:lnTo>
                    <a:pt x="28130" y="3276"/>
                  </a:lnTo>
                  <a:lnTo>
                    <a:pt x="28409" y="3136"/>
                  </a:lnTo>
                  <a:lnTo>
                    <a:pt x="28600" y="2971"/>
                  </a:lnTo>
                  <a:lnTo>
                    <a:pt x="28854" y="2578"/>
                  </a:lnTo>
                  <a:lnTo>
                    <a:pt x="28879" y="927"/>
                  </a:lnTo>
                  <a:lnTo>
                    <a:pt x="28714" y="635"/>
                  </a:lnTo>
                  <a:lnTo>
                    <a:pt x="28155" y="393"/>
                  </a:lnTo>
                  <a:lnTo>
                    <a:pt x="28155" y="1460"/>
                  </a:lnTo>
                  <a:lnTo>
                    <a:pt x="28041" y="2578"/>
                  </a:lnTo>
                  <a:lnTo>
                    <a:pt x="27584" y="2895"/>
                  </a:lnTo>
                  <a:lnTo>
                    <a:pt x="27279" y="2971"/>
                  </a:lnTo>
                  <a:lnTo>
                    <a:pt x="24980" y="2971"/>
                  </a:lnTo>
                  <a:lnTo>
                    <a:pt x="24980" y="876"/>
                  </a:lnTo>
                  <a:lnTo>
                    <a:pt x="27279" y="876"/>
                  </a:lnTo>
                  <a:lnTo>
                    <a:pt x="27520" y="927"/>
                  </a:lnTo>
                  <a:lnTo>
                    <a:pt x="28003" y="1168"/>
                  </a:lnTo>
                  <a:lnTo>
                    <a:pt x="28155" y="1460"/>
                  </a:lnTo>
                  <a:lnTo>
                    <a:pt x="28155" y="393"/>
                  </a:lnTo>
                  <a:lnTo>
                    <a:pt x="27838" y="241"/>
                  </a:lnTo>
                  <a:lnTo>
                    <a:pt x="27444" y="165"/>
                  </a:lnTo>
                  <a:lnTo>
                    <a:pt x="24155" y="165"/>
                  </a:lnTo>
                  <a:lnTo>
                    <a:pt x="24155" y="6286"/>
                  </a:lnTo>
                  <a:lnTo>
                    <a:pt x="24980" y="6286"/>
                  </a:lnTo>
                  <a:lnTo>
                    <a:pt x="24980" y="3657"/>
                  </a:lnTo>
                  <a:lnTo>
                    <a:pt x="27203" y="3657"/>
                  </a:lnTo>
                  <a:lnTo>
                    <a:pt x="27444" y="3695"/>
                  </a:lnTo>
                  <a:lnTo>
                    <a:pt x="27889" y="3911"/>
                  </a:lnTo>
                  <a:lnTo>
                    <a:pt x="27978" y="4076"/>
                  </a:lnTo>
                  <a:lnTo>
                    <a:pt x="28105" y="5486"/>
                  </a:lnTo>
                  <a:lnTo>
                    <a:pt x="28219" y="6286"/>
                  </a:lnTo>
                  <a:lnTo>
                    <a:pt x="29222" y="6286"/>
                  </a:lnTo>
                  <a:lnTo>
                    <a:pt x="29222" y="6146"/>
                  </a:lnTo>
                  <a:close/>
                </a:path>
                <a:path w="48895" h="8255">
                  <a:moveTo>
                    <a:pt x="32092" y="8026"/>
                  </a:moveTo>
                  <a:lnTo>
                    <a:pt x="31686" y="7251"/>
                  </a:lnTo>
                  <a:lnTo>
                    <a:pt x="31407" y="6667"/>
                  </a:lnTo>
                  <a:lnTo>
                    <a:pt x="31051" y="5588"/>
                  </a:lnTo>
                  <a:lnTo>
                    <a:pt x="30937" y="4851"/>
                  </a:lnTo>
                  <a:lnTo>
                    <a:pt x="30937" y="3251"/>
                  </a:lnTo>
                  <a:lnTo>
                    <a:pt x="31038" y="2540"/>
                  </a:lnTo>
                  <a:lnTo>
                    <a:pt x="31369" y="1536"/>
                  </a:lnTo>
                  <a:lnTo>
                    <a:pt x="31648" y="914"/>
                  </a:lnTo>
                  <a:lnTo>
                    <a:pt x="32080" y="63"/>
                  </a:lnTo>
                  <a:lnTo>
                    <a:pt x="31559" y="63"/>
                  </a:lnTo>
                  <a:lnTo>
                    <a:pt x="31038" y="876"/>
                  </a:lnTo>
                  <a:lnTo>
                    <a:pt x="30695" y="1498"/>
                  </a:lnTo>
                  <a:lnTo>
                    <a:pt x="30276" y="2540"/>
                  </a:lnTo>
                  <a:lnTo>
                    <a:pt x="30149" y="3276"/>
                  </a:lnTo>
                  <a:lnTo>
                    <a:pt x="30162" y="4546"/>
                  </a:lnTo>
                  <a:lnTo>
                    <a:pt x="31584" y="8026"/>
                  </a:lnTo>
                  <a:lnTo>
                    <a:pt x="32092" y="8026"/>
                  </a:lnTo>
                  <a:close/>
                </a:path>
                <a:path w="48895" h="8255">
                  <a:moveTo>
                    <a:pt x="36791" y="1638"/>
                  </a:moveTo>
                  <a:lnTo>
                    <a:pt x="36626" y="1219"/>
                  </a:lnTo>
                  <a:lnTo>
                    <a:pt x="35991" y="482"/>
                  </a:lnTo>
                  <a:lnTo>
                    <a:pt x="35496" y="304"/>
                  </a:lnTo>
                  <a:lnTo>
                    <a:pt x="33997" y="304"/>
                  </a:lnTo>
                  <a:lnTo>
                    <a:pt x="33426" y="596"/>
                  </a:lnTo>
                  <a:lnTo>
                    <a:pt x="32918" y="1498"/>
                  </a:lnTo>
                  <a:lnTo>
                    <a:pt x="32816" y="1917"/>
                  </a:lnTo>
                  <a:lnTo>
                    <a:pt x="32804" y="2438"/>
                  </a:lnTo>
                  <a:lnTo>
                    <a:pt x="33566" y="2438"/>
                  </a:lnTo>
                  <a:lnTo>
                    <a:pt x="33578" y="2070"/>
                  </a:lnTo>
                  <a:lnTo>
                    <a:pt x="33642" y="1778"/>
                  </a:lnTo>
                  <a:lnTo>
                    <a:pt x="33934" y="1181"/>
                  </a:lnTo>
                  <a:lnTo>
                    <a:pt x="34302" y="990"/>
                  </a:lnTo>
                  <a:lnTo>
                    <a:pt x="35153" y="990"/>
                  </a:lnTo>
                  <a:lnTo>
                    <a:pt x="35433" y="1092"/>
                  </a:lnTo>
                  <a:lnTo>
                    <a:pt x="35852" y="1498"/>
                  </a:lnTo>
                  <a:lnTo>
                    <a:pt x="35953" y="1778"/>
                  </a:lnTo>
                  <a:lnTo>
                    <a:pt x="35953" y="2413"/>
                  </a:lnTo>
                  <a:lnTo>
                    <a:pt x="35839" y="2679"/>
                  </a:lnTo>
                  <a:lnTo>
                    <a:pt x="35471" y="3060"/>
                  </a:lnTo>
                  <a:lnTo>
                    <a:pt x="35217" y="3238"/>
                  </a:lnTo>
                  <a:lnTo>
                    <a:pt x="33528" y="4216"/>
                  </a:lnTo>
                  <a:lnTo>
                    <a:pt x="33172" y="4559"/>
                  </a:lnTo>
                  <a:lnTo>
                    <a:pt x="32981" y="4940"/>
                  </a:lnTo>
                  <a:lnTo>
                    <a:pt x="32804" y="5321"/>
                  </a:lnTo>
                  <a:lnTo>
                    <a:pt x="32689" y="5765"/>
                  </a:lnTo>
                  <a:lnTo>
                    <a:pt x="32664" y="6286"/>
                  </a:lnTo>
                  <a:lnTo>
                    <a:pt x="36753" y="6286"/>
                  </a:lnTo>
                  <a:lnTo>
                    <a:pt x="36753" y="5575"/>
                  </a:lnTo>
                  <a:lnTo>
                    <a:pt x="33502" y="5575"/>
                  </a:lnTo>
                  <a:lnTo>
                    <a:pt x="33566" y="5283"/>
                  </a:lnTo>
                  <a:lnTo>
                    <a:pt x="33743" y="5016"/>
                  </a:lnTo>
                  <a:lnTo>
                    <a:pt x="34175" y="4635"/>
                  </a:lnTo>
                  <a:lnTo>
                    <a:pt x="34391" y="4495"/>
                  </a:lnTo>
                  <a:lnTo>
                    <a:pt x="35737" y="3746"/>
                  </a:lnTo>
                  <a:lnTo>
                    <a:pt x="36080" y="3505"/>
                  </a:lnTo>
                  <a:lnTo>
                    <a:pt x="36614" y="2971"/>
                  </a:lnTo>
                  <a:lnTo>
                    <a:pt x="36791" y="2565"/>
                  </a:lnTo>
                  <a:lnTo>
                    <a:pt x="36791" y="1638"/>
                  </a:lnTo>
                  <a:close/>
                </a:path>
                <a:path w="48895" h="8255">
                  <a:moveTo>
                    <a:pt x="41516" y="3759"/>
                  </a:moveTo>
                  <a:lnTo>
                    <a:pt x="41325" y="3314"/>
                  </a:lnTo>
                  <a:lnTo>
                    <a:pt x="40563" y="2603"/>
                  </a:lnTo>
                  <a:lnTo>
                    <a:pt x="40106" y="2425"/>
                  </a:lnTo>
                  <a:lnTo>
                    <a:pt x="39268" y="2425"/>
                  </a:lnTo>
                  <a:lnTo>
                    <a:pt x="39001" y="2476"/>
                  </a:lnTo>
                  <a:lnTo>
                    <a:pt x="38658" y="2616"/>
                  </a:lnTo>
                  <a:lnTo>
                    <a:pt x="38531" y="2692"/>
                  </a:lnTo>
                  <a:lnTo>
                    <a:pt x="38392" y="2806"/>
                  </a:lnTo>
                  <a:lnTo>
                    <a:pt x="38646" y="1143"/>
                  </a:lnTo>
                  <a:lnTo>
                    <a:pt x="41173" y="1143"/>
                  </a:lnTo>
                  <a:lnTo>
                    <a:pt x="41173" y="419"/>
                  </a:lnTo>
                  <a:lnTo>
                    <a:pt x="38087" y="419"/>
                  </a:lnTo>
                  <a:lnTo>
                    <a:pt x="37630" y="3632"/>
                  </a:lnTo>
                  <a:lnTo>
                    <a:pt x="38277" y="3670"/>
                  </a:lnTo>
                  <a:lnTo>
                    <a:pt x="38404" y="3492"/>
                  </a:lnTo>
                  <a:lnTo>
                    <a:pt x="38557" y="3352"/>
                  </a:lnTo>
                  <a:lnTo>
                    <a:pt x="38938" y="3149"/>
                  </a:lnTo>
                  <a:lnTo>
                    <a:pt x="39154" y="3098"/>
                  </a:lnTo>
                  <a:lnTo>
                    <a:pt x="39763" y="3098"/>
                  </a:lnTo>
                  <a:lnTo>
                    <a:pt x="40068" y="3213"/>
                  </a:lnTo>
                  <a:lnTo>
                    <a:pt x="40576" y="3670"/>
                  </a:lnTo>
                  <a:lnTo>
                    <a:pt x="40703" y="3987"/>
                  </a:lnTo>
                  <a:lnTo>
                    <a:pt x="40703" y="4762"/>
                  </a:lnTo>
                  <a:lnTo>
                    <a:pt x="40601" y="5067"/>
                  </a:lnTo>
                  <a:lnTo>
                    <a:pt x="40170" y="5626"/>
                  </a:lnTo>
                  <a:lnTo>
                    <a:pt x="39839" y="5778"/>
                  </a:lnTo>
                  <a:lnTo>
                    <a:pt x="39166" y="5778"/>
                  </a:lnTo>
                  <a:lnTo>
                    <a:pt x="38963" y="5727"/>
                  </a:lnTo>
                  <a:lnTo>
                    <a:pt x="38442" y="5486"/>
                  </a:lnTo>
                  <a:lnTo>
                    <a:pt x="38239" y="5194"/>
                  </a:lnTo>
                  <a:lnTo>
                    <a:pt x="38188" y="4762"/>
                  </a:lnTo>
                  <a:lnTo>
                    <a:pt x="37414" y="4762"/>
                  </a:lnTo>
                  <a:lnTo>
                    <a:pt x="37452" y="5321"/>
                  </a:lnTo>
                  <a:lnTo>
                    <a:pt x="37668" y="5753"/>
                  </a:lnTo>
                  <a:lnTo>
                    <a:pt x="38417" y="6299"/>
                  </a:lnTo>
                  <a:lnTo>
                    <a:pt x="38836" y="6438"/>
                  </a:lnTo>
                  <a:lnTo>
                    <a:pt x="40093" y="6438"/>
                  </a:lnTo>
                  <a:lnTo>
                    <a:pt x="40640" y="6223"/>
                  </a:lnTo>
                  <a:lnTo>
                    <a:pt x="41338" y="5359"/>
                  </a:lnTo>
                  <a:lnTo>
                    <a:pt x="41516" y="4864"/>
                  </a:lnTo>
                  <a:lnTo>
                    <a:pt x="41516" y="3759"/>
                  </a:lnTo>
                  <a:close/>
                </a:path>
                <a:path w="48895" h="8255">
                  <a:moveTo>
                    <a:pt x="46253" y="3759"/>
                  </a:moveTo>
                  <a:lnTo>
                    <a:pt x="46062" y="3314"/>
                  </a:lnTo>
                  <a:lnTo>
                    <a:pt x="45300" y="2603"/>
                  </a:lnTo>
                  <a:lnTo>
                    <a:pt x="44843" y="2425"/>
                  </a:lnTo>
                  <a:lnTo>
                    <a:pt x="44005" y="2425"/>
                  </a:lnTo>
                  <a:lnTo>
                    <a:pt x="43751" y="2476"/>
                  </a:lnTo>
                  <a:lnTo>
                    <a:pt x="43395" y="2616"/>
                  </a:lnTo>
                  <a:lnTo>
                    <a:pt x="43268" y="2692"/>
                  </a:lnTo>
                  <a:lnTo>
                    <a:pt x="43129" y="2806"/>
                  </a:lnTo>
                  <a:lnTo>
                    <a:pt x="43383" y="1143"/>
                  </a:lnTo>
                  <a:lnTo>
                    <a:pt x="45923" y="1143"/>
                  </a:lnTo>
                  <a:lnTo>
                    <a:pt x="45923" y="419"/>
                  </a:lnTo>
                  <a:lnTo>
                    <a:pt x="42824" y="419"/>
                  </a:lnTo>
                  <a:lnTo>
                    <a:pt x="42367" y="3632"/>
                  </a:lnTo>
                  <a:lnTo>
                    <a:pt x="43014" y="3670"/>
                  </a:lnTo>
                  <a:lnTo>
                    <a:pt x="43154" y="3492"/>
                  </a:lnTo>
                  <a:lnTo>
                    <a:pt x="43307" y="3352"/>
                  </a:lnTo>
                  <a:lnTo>
                    <a:pt x="43675" y="3149"/>
                  </a:lnTo>
                  <a:lnTo>
                    <a:pt x="43891" y="3098"/>
                  </a:lnTo>
                  <a:lnTo>
                    <a:pt x="44513" y="3098"/>
                  </a:lnTo>
                  <a:lnTo>
                    <a:pt x="44818" y="3213"/>
                  </a:lnTo>
                  <a:lnTo>
                    <a:pt x="45326" y="3670"/>
                  </a:lnTo>
                  <a:lnTo>
                    <a:pt x="45453" y="3987"/>
                  </a:lnTo>
                  <a:lnTo>
                    <a:pt x="45453" y="4762"/>
                  </a:lnTo>
                  <a:lnTo>
                    <a:pt x="45339" y="5067"/>
                  </a:lnTo>
                  <a:lnTo>
                    <a:pt x="44919" y="5626"/>
                  </a:lnTo>
                  <a:lnTo>
                    <a:pt x="44589" y="5778"/>
                  </a:lnTo>
                  <a:lnTo>
                    <a:pt x="43903" y="5778"/>
                  </a:lnTo>
                  <a:lnTo>
                    <a:pt x="43700" y="5727"/>
                  </a:lnTo>
                  <a:lnTo>
                    <a:pt x="43180" y="5486"/>
                  </a:lnTo>
                  <a:lnTo>
                    <a:pt x="42976" y="5194"/>
                  </a:lnTo>
                  <a:lnTo>
                    <a:pt x="42926" y="4762"/>
                  </a:lnTo>
                  <a:lnTo>
                    <a:pt x="42151" y="4762"/>
                  </a:lnTo>
                  <a:lnTo>
                    <a:pt x="42202" y="5321"/>
                  </a:lnTo>
                  <a:lnTo>
                    <a:pt x="42405" y="5753"/>
                  </a:lnTo>
                  <a:lnTo>
                    <a:pt x="43154" y="6299"/>
                  </a:lnTo>
                  <a:lnTo>
                    <a:pt x="43586" y="6438"/>
                  </a:lnTo>
                  <a:lnTo>
                    <a:pt x="44831" y="6438"/>
                  </a:lnTo>
                  <a:lnTo>
                    <a:pt x="45389" y="6223"/>
                  </a:lnTo>
                  <a:lnTo>
                    <a:pt x="46075" y="5359"/>
                  </a:lnTo>
                  <a:lnTo>
                    <a:pt x="46253" y="4864"/>
                  </a:lnTo>
                  <a:lnTo>
                    <a:pt x="46253" y="3759"/>
                  </a:lnTo>
                  <a:close/>
                </a:path>
                <a:path w="48895" h="8255">
                  <a:moveTo>
                    <a:pt x="48844" y="3683"/>
                  </a:moveTo>
                  <a:lnTo>
                    <a:pt x="47409" y="63"/>
                  </a:lnTo>
                  <a:lnTo>
                    <a:pt x="46901" y="63"/>
                  </a:lnTo>
                  <a:lnTo>
                    <a:pt x="47307" y="838"/>
                  </a:lnTo>
                  <a:lnTo>
                    <a:pt x="47586" y="1435"/>
                  </a:lnTo>
                  <a:lnTo>
                    <a:pt x="47942" y="2514"/>
                  </a:lnTo>
                  <a:lnTo>
                    <a:pt x="48056" y="3251"/>
                  </a:lnTo>
                  <a:lnTo>
                    <a:pt x="48056" y="4851"/>
                  </a:lnTo>
                  <a:lnTo>
                    <a:pt x="47955" y="5549"/>
                  </a:lnTo>
                  <a:lnTo>
                    <a:pt x="47637" y="6527"/>
                  </a:lnTo>
                  <a:lnTo>
                    <a:pt x="47358" y="7162"/>
                  </a:lnTo>
                  <a:lnTo>
                    <a:pt x="46913" y="8026"/>
                  </a:lnTo>
                  <a:lnTo>
                    <a:pt x="47434" y="8026"/>
                  </a:lnTo>
                  <a:lnTo>
                    <a:pt x="47942" y="7213"/>
                  </a:lnTo>
                  <a:lnTo>
                    <a:pt x="48285" y="6604"/>
                  </a:lnTo>
                  <a:lnTo>
                    <a:pt x="48717" y="5549"/>
                  </a:lnTo>
                  <a:lnTo>
                    <a:pt x="48844" y="4826"/>
                  </a:lnTo>
                  <a:lnTo>
                    <a:pt x="48844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90579" y="1460700"/>
              <a:ext cx="267325" cy="22546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612117" y="1466316"/>
              <a:ext cx="32384" cy="8890"/>
            </a:xfrm>
            <a:custGeom>
              <a:avLst/>
              <a:gdLst/>
              <a:ahLst/>
              <a:cxnLst/>
              <a:rect l="l" t="t" r="r" b="b"/>
              <a:pathLst>
                <a:path w="32385" h="8890">
                  <a:moveTo>
                    <a:pt x="1308" y="38"/>
                  </a:moveTo>
                  <a:lnTo>
                    <a:pt x="0" y="3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38"/>
                  </a:lnTo>
                  <a:close/>
                </a:path>
                <a:path w="32385" h="8890">
                  <a:moveTo>
                    <a:pt x="7264" y="3390"/>
                  </a:moveTo>
                  <a:lnTo>
                    <a:pt x="7112" y="2933"/>
                  </a:lnTo>
                  <a:lnTo>
                    <a:pt x="6934" y="2717"/>
                  </a:lnTo>
                  <a:lnTo>
                    <a:pt x="6273" y="1879"/>
                  </a:lnTo>
                  <a:lnTo>
                    <a:pt x="5854" y="1714"/>
                  </a:lnTo>
                  <a:lnTo>
                    <a:pt x="5854" y="3390"/>
                  </a:lnTo>
                  <a:lnTo>
                    <a:pt x="5854" y="5143"/>
                  </a:lnTo>
                  <a:lnTo>
                    <a:pt x="5448" y="5689"/>
                  </a:lnTo>
                  <a:lnTo>
                    <a:pt x="5168" y="5816"/>
                  </a:lnTo>
                  <a:lnTo>
                    <a:pt x="4406" y="5816"/>
                  </a:lnTo>
                  <a:lnTo>
                    <a:pt x="4114" y="5689"/>
                  </a:lnTo>
                  <a:lnTo>
                    <a:pt x="3708" y="5143"/>
                  </a:lnTo>
                  <a:lnTo>
                    <a:pt x="3708" y="3390"/>
                  </a:lnTo>
                  <a:lnTo>
                    <a:pt x="4114" y="2844"/>
                  </a:lnTo>
                  <a:lnTo>
                    <a:pt x="4406" y="2717"/>
                  </a:lnTo>
                  <a:lnTo>
                    <a:pt x="5168" y="2717"/>
                  </a:lnTo>
                  <a:lnTo>
                    <a:pt x="5435" y="2844"/>
                  </a:lnTo>
                  <a:lnTo>
                    <a:pt x="5854" y="3390"/>
                  </a:lnTo>
                  <a:lnTo>
                    <a:pt x="5854" y="1714"/>
                  </a:lnTo>
                  <a:lnTo>
                    <a:pt x="5638" y="1625"/>
                  </a:lnTo>
                  <a:lnTo>
                    <a:pt x="3937" y="1625"/>
                  </a:lnTo>
                  <a:lnTo>
                    <a:pt x="3302" y="1879"/>
                  </a:lnTo>
                  <a:lnTo>
                    <a:pt x="2463" y="2933"/>
                  </a:lnTo>
                  <a:lnTo>
                    <a:pt x="2311" y="3390"/>
                  </a:lnTo>
                  <a:lnTo>
                    <a:pt x="2400" y="5410"/>
                  </a:lnTo>
                  <a:lnTo>
                    <a:pt x="2527" y="5689"/>
                  </a:lnTo>
                  <a:lnTo>
                    <a:pt x="3302" y="6642"/>
                  </a:lnTo>
                  <a:lnTo>
                    <a:pt x="3937" y="6896"/>
                  </a:lnTo>
                  <a:lnTo>
                    <a:pt x="5638" y="6896"/>
                  </a:lnTo>
                  <a:lnTo>
                    <a:pt x="6273" y="6642"/>
                  </a:lnTo>
                  <a:lnTo>
                    <a:pt x="6946" y="5816"/>
                  </a:lnTo>
                  <a:lnTo>
                    <a:pt x="7048" y="5689"/>
                  </a:lnTo>
                  <a:lnTo>
                    <a:pt x="7175" y="5410"/>
                  </a:lnTo>
                  <a:lnTo>
                    <a:pt x="7264" y="3390"/>
                  </a:lnTo>
                  <a:close/>
                </a:path>
                <a:path w="32385" h="8890">
                  <a:moveTo>
                    <a:pt x="12712" y="1778"/>
                  </a:moveTo>
                  <a:lnTo>
                    <a:pt x="11455" y="1778"/>
                  </a:lnTo>
                  <a:lnTo>
                    <a:pt x="11455" y="2501"/>
                  </a:lnTo>
                  <a:lnTo>
                    <a:pt x="11353" y="2324"/>
                  </a:lnTo>
                  <a:lnTo>
                    <a:pt x="11353" y="3403"/>
                  </a:lnTo>
                  <a:lnTo>
                    <a:pt x="11341" y="5092"/>
                  </a:lnTo>
                  <a:lnTo>
                    <a:pt x="10922" y="5549"/>
                  </a:lnTo>
                  <a:lnTo>
                    <a:pt x="10668" y="5664"/>
                  </a:lnTo>
                  <a:lnTo>
                    <a:pt x="9918" y="5664"/>
                  </a:lnTo>
                  <a:lnTo>
                    <a:pt x="9601" y="5461"/>
                  </a:lnTo>
                  <a:lnTo>
                    <a:pt x="9423" y="5029"/>
                  </a:lnTo>
                  <a:lnTo>
                    <a:pt x="9309" y="3759"/>
                  </a:lnTo>
                  <a:lnTo>
                    <a:pt x="9588" y="3009"/>
                  </a:lnTo>
                  <a:lnTo>
                    <a:pt x="9906" y="2794"/>
                  </a:lnTo>
                  <a:lnTo>
                    <a:pt x="10693" y="2794"/>
                  </a:lnTo>
                  <a:lnTo>
                    <a:pt x="10960" y="2921"/>
                  </a:lnTo>
                  <a:lnTo>
                    <a:pt x="11353" y="3403"/>
                  </a:lnTo>
                  <a:lnTo>
                    <a:pt x="11353" y="2324"/>
                  </a:lnTo>
                  <a:lnTo>
                    <a:pt x="11264" y="2146"/>
                  </a:lnTo>
                  <a:lnTo>
                    <a:pt x="11010" y="1917"/>
                  </a:lnTo>
                  <a:lnTo>
                    <a:pt x="10515" y="1701"/>
                  </a:lnTo>
                  <a:lnTo>
                    <a:pt x="10287" y="1663"/>
                  </a:lnTo>
                  <a:lnTo>
                    <a:pt x="9372" y="1663"/>
                  </a:lnTo>
                  <a:lnTo>
                    <a:pt x="8864" y="1905"/>
                  </a:lnTo>
                  <a:lnTo>
                    <a:pt x="8204" y="2794"/>
                  </a:lnTo>
                  <a:lnTo>
                    <a:pt x="8089" y="3009"/>
                  </a:lnTo>
                  <a:lnTo>
                    <a:pt x="7975" y="3403"/>
                  </a:lnTo>
                  <a:lnTo>
                    <a:pt x="8077" y="5461"/>
                  </a:lnTo>
                  <a:lnTo>
                    <a:pt x="8153" y="5664"/>
                  </a:lnTo>
                  <a:lnTo>
                    <a:pt x="8890" y="6527"/>
                  </a:lnTo>
                  <a:lnTo>
                    <a:pt x="9398" y="6756"/>
                  </a:lnTo>
                  <a:lnTo>
                    <a:pt x="10439" y="6756"/>
                  </a:lnTo>
                  <a:lnTo>
                    <a:pt x="10782" y="6654"/>
                  </a:lnTo>
                  <a:lnTo>
                    <a:pt x="11176" y="6350"/>
                  </a:lnTo>
                  <a:lnTo>
                    <a:pt x="11315" y="6184"/>
                  </a:lnTo>
                  <a:lnTo>
                    <a:pt x="11430" y="5981"/>
                  </a:lnTo>
                  <a:lnTo>
                    <a:pt x="11379" y="7112"/>
                  </a:lnTo>
                  <a:lnTo>
                    <a:pt x="11125" y="7620"/>
                  </a:lnTo>
                  <a:lnTo>
                    <a:pt x="10807" y="7772"/>
                  </a:lnTo>
                  <a:lnTo>
                    <a:pt x="10020" y="7772"/>
                  </a:lnTo>
                  <a:lnTo>
                    <a:pt x="9779" y="7708"/>
                  </a:lnTo>
                  <a:lnTo>
                    <a:pt x="9563" y="7531"/>
                  </a:lnTo>
                  <a:lnTo>
                    <a:pt x="9461" y="7264"/>
                  </a:lnTo>
                  <a:lnTo>
                    <a:pt x="8051" y="7264"/>
                  </a:lnTo>
                  <a:lnTo>
                    <a:pt x="8102" y="7772"/>
                  </a:lnTo>
                  <a:lnTo>
                    <a:pt x="8318" y="8128"/>
                  </a:lnTo>
                  <a:lnTo>
                    <a:pt x="9118" y="8636"/>
                  </a:lnTo>
                  <a:lnTo>
                    <a:pt x="9639" y="8750"/>
                  </a:lnTo>
                  <a:lnTo>
                    <a:pt x="11315" y="8750"/>
                  </a:lnTo>
                  <a:lnTo>
                    <a:pt x="12026" y="8470"/>
                  </a:lnTo>
                  <a:lnTo>
                    <a:pt x="12484" y="7772"/>
                  </a:lnTo>
                  <a:lnTo>
                    <a:pt x="12598" y="7620"/>
                  </a:lnTo>
                  <a:lnTo>
                    <a:pt x="12712" y="5981"/>
                  </a:lnTo>
                  <a:lnTo>
                    <a:pt x="12712" y="5664"/>
                  </a:lnTo>
                  <a:lnTo>
                    <a:pt x="12712" y="2794"/>
                  </a:lnTo>
                  <a:lnTo>
                    <a:pt x="12712" y="2501"/>
                  </a:lnTo>
                  <a:lnTo>
                    <a:pt x="12712" y="1778"/>
                  </a:lnTo>
                  <a:close/>
                </a:path>
                <a:path w="32385" h="8890">
                  <a:moveTo>
                    <a:pt x="18402" y="1778"/>
                  </a:moveTo>
                  <a:lnTo>
                    <a:pt x="17132" y="1778"/>
                  </a:lnTo>
                  <a:lnTo>
                    <a:pt x="17132" y="2501"/>
                  </a:lnTo>
                  <a:lnTo>
                    <a:pt x="17030" y="2324"/>
                  </a:lnTo>
                  <a:lnTo>
                    <a:pt x="17030" y="3403"/>
                  </a:lnTo>
                  <a:lnTo>
                    <a:pt x="17030" y="5092"/>
                  </a:lnTo>
                  <a:lnTo>
                    <a:pt x="16611" y="5549"/>
                  </a:lnTo>
                  <a:lnTo>
                    <a:pt x="16357" y="5664"/>
                  </a:lnTo>
                  <a:lnTo>
                    <a:pt x="15595" y="5664"/>
                  </a:lnTo>
                  <a:lnTo>
                    <a:pt x="15278" y="5461"/>
                  </a:lnTo>
                  <a:lnTo>
                    <a:pt x="15100" y="5029"/>
                  </a:lnTo>
                  <a:lnTo>
                    <a:pt x="14986" y="3759"/>
                  </a:lnTo>
                  <a:lnTo>
                    <a:pt x="15265" y="3009"/>
                  </a:lnTo>
                  <a:lnTo>
                    <a:pt x="15582" y="2794"/>
                  </a:lnTo>
                  <a:lnTo>
                    <a:pt x="16370" y="2794"/>
                  </a:lnTo>
                  <a:lnTo>
                    <a:pt x="16637" y="2921"/>
                  </a:lnTo>
                  <a:lnTo>
                    <a:pt x="17030" y="3403"/>
                  </a:lnTo>
                  <a:lnTo>
                    <a:pt x="17030" y="2324"/>
                  </a:lnTo>
                  <a:lnTo>
                    <a:pt x="16941" y="2146"/>
                  </a:lnTo>
                  <a:lnTo>
                    <a:pt x="16687" y="1917"/>
                  </a:lnTo>
                  <a:lnTo>
                    <a:pt x="16192" y="1701"/>
                  </a:lnTo>
                  <a:lnTo>
                    <a:pt x="15976" y="1663"/>
                  </a:lnTo>
                  <a:lnTo>
                    <a:pt x="15049" y="1663"/>
                  </a:lnTo>
                  <a:lnTo>
                    <a:pt x="14541" y="1905"/>
                  </a:lnTo>
                  <a:lnTo>
                    <a:pt x="13893" y="2794"/>
                  </a:lnTo>
                  <a:lnTo>
                    <a:pt x="13766" y="3009"/>
                  </a:lnTo>
                  <a:lnTo>
                    <a:pt x="13652" y="3403"/>
                  </a:lnTo>
                  <a:lnTo>
                    <a:pt x="13754" y="5461"/>
                  </a:lnTo>
                  <a:lnTo>
                    <a:pt x="13843" y="5664"/>
                  </a:lnTo>
                  <a:lnTo>
                    <a:pt x="14566" y="6527"/>
                  </a:lnTo>
                  <a:lnTo>
                    <a:pt x="15074" y="6756"/>
                  </a:lnTo>
                  <a:lnTo>
                    <a:pt x="16116" y="6756"/>
                  </a:lnTo>
                  <a:lnTo>
                    <a:pt x="16459" y="6654"/>
                  </a:lnTo>
                  <a:lnTo>
                    <a:pt x="16852" y="6350"/>
                  </a:lnTo>
                  <a:lnTo>
                    <a:pt x="16992" y="6184"/>
                  </a:lnTo>
                  <a:lnTo>
                    <a:pt x="17119" y="5981"/>
                  </a:lnTo>
                  <a:lnTo>
                    <a:pt x="17056" y="7112"/>
                  </a:lnTo>
                  <a:lnTo>
                    <a:pt x="16802" y="7620"/>
                  </a:lnTo>
                  <a:lnTo>
                    <a:pt x="16484" y="7772"/>
                  </a:lnTo>
                  <a:lnTo>
                    <a:pt x="15697" y="7772"/>
                  </a:lnTo>
                  <a:lnTo>
                    <a:pt x="15455" y="7708"/>
                  </a:lnTo>
                  <a:lnTo>
                    <a:pt x="15240" y="7531"/>
                  </a:lnTo>
                  <a:lnTo>
                    <a:pt x="15151" y="7264"/>
                  </a:lnTo>
                  <a:lnTo>
                    <a:pt x="13741" y="7264"/>
                  </a:lnTo>
                  <a:lnTo>
                    <a:pt x="13779" y="7772"/>
                  </a:lnTo>
                  <a:lnTo>
                    <a:pt x="13995" y="8128"/>
                  </a:lnTo>
                  <a:lnTo>
                    <a:pt x="14795" y="8636"/>
                  </a:lnTo>
                  <a:lnTo>
                    <a:pt x="15316" y="8750"/>
                  </a:lnTo>
                  <a:lnTo>
                    <a:pt x="16992" y="8750"/>
                  </a:lnTo>
                  <a:lnTo>
                    <a:pt x="17703" y="8470"/>
                  </a:lnTo>
                  <a:lnTo>
                    <a:pt x="18173" y="7772"/>
                  </a:lnTo>
                  <a:lnTo>
                    <a:pt x="18275" y="7620"/>
                  </a:lnTo>
                  <a:lnTo>
                    <a:pt x="18402" y="5981"/>
                  </a:lnTo>
                  <a:lnTo>
                    <a:pt x="18402" y="5664"/>
                  </a:lnTo>
                  <a:lnTo>
                    <a:pt x="18402" y="2794"/>
                  </a:lnTo>
                  <a:lnTo>
                    <a:pt x="18402" y="2501"/>
                  </a:lnTo>
                  <a:lnTo>
                    <a:pt x="18402" y="1778"/>
                  </a:lnTo>
                  <a:close/>
                </a:path>
                <a:path w="32385" h="8890">
                  <a:moveTo>
                    <a:pt x="20929" y="1778"/>
                  </a:moveTo>
                  <a:lnTo>
                    <a:pt x="19621" y="1778"/>
                  </a:lnTo>
                  <a:lnTo>
                    <a:pt x="19621" y="6731"/>
                  </a:lnTo>
                  <a:lnTo>
                    <a:pt x="20929" y="6731"/>
                  </a:lnTo>
                  <a:lnTo>
                    <a:pt x="20929" y="1778"/>
                  </a:lnTo>
                  <a:close/>
                </a:path>
                <a:path w="32385" h="8890">
                  <a:moveTo>
                    <a:pt x="20929" y="0"/>
                  </a:moveTo>
                  <a:lnTo>
                    <a:pt x="19621" y="0"/>
                  </a:lnTo>
                  <a:lnTo>
                    <a:pt x="19621" y="1193"/>
                  </a:lnTo>
                  <a:lnTo>
                    <a:pt x="20929" y="1193"/>
                  </a:lnTo>
                  <a:lnTo>
                    <a:pt x="20929" y="0"/>
                  </a:lnTo>
                  <a:close/>
                </a:path>
                <a:path w="32385" h="8890">
                  <a:moveTo>
                    <a:pt x="26670" y="2781"/>
                  </a:moveTo>
                  <a:lnTo>
                    <a:pt x="26504" y="2336"/>
                  </a:lnTo>
                  <a:lnTo>
                    <a:pt x="26187" y="2070"/>
                  </a:lnTo>
                  <a:lnTo>
                    <a:pt x="25857" y="1803"/>
                  </a:lnTo>
                  <a:lnTo>
                    <a:pt x="25438" y="1663"/>
                  </a:lnTo>
                  <a:lnTo>
                    <a:pt x="24523" y="1663"/>
                  </a:lnTo>
                  <a:lnTo>
                    <a:pt x="24180" y="1765"/>
                  </a:lnTo>
                  <a:lnTo>
                    <a:pt x="23761" y="2070"/>
                  </a:lnTo>
                  <a:lnTo>
                    <a:pt x="23609" y="2260"/>
                  </a:lnTo>
                  <a:lnTo>
                    <a:pt x="23444" y="2514"/>
                  </a:lnTo>
                  <a:lnTo>
                    <a:pt x="23444" y="1790"/>
                  </a:lnTo>
                  <a:lnTo>
                    <a:pt x="22199" y="1790"/>
                  </a:lnTo>
                  <a:lnTo>
                    <a:pt x="22199" y="6731"/>
                  </a:lnTo>
                  <a:lnTo>
                    <a:pt x="23482" y="6731"/>
                  </a:lnTo>
                  <a:lnTo>
                    <a:pt x="23482" y="3746"/>
                  </a:lnTo>
                  <a:lnTo>
                    <a:pt x="23520" y="3492"/>
                  </a:lnTo>
                  <a:lnTo>
                    <a:pt x="23774" y="2921"/>
                  </a:lnTo>
                  <a:lnTo>
                    <a:pt x="24079" y="2743"/>
                  </a:lnTo>
                  <a:lnTo>
                    <a:pt x="24866" y="2743"/>
                  </a:lnTo>
                  <a:lnTo>
                    <a:pt x="25107" y="2870"/>
                  </a:lnTo>
                  <a:lnTo>
                    <a:pt x="25311" y="3263"/>
                  </a:lnTo>
                  <a:lnTo>
                    <a:pt x="25349" y="3454"/>
                  </a:lnTo>
                  <a:lnTo>
                    <a:pt x="25349" y="6731"/>
                  </a:lnTo>
                  <a:lnTo>
                    <a:pt x="26670" y="6731"/>
                  </a:lnTo>
                  <a:lnTo>
                    <a:pt x="26670" y="2781"/>
                  </a:lnTo>
                  <a:close/>
                </a:path>
                <a:path w="32385" h="8890">
                  <a:moveTo>
                    <a:pt x="32334" y="1778"/>
                  </a:moveTo>
                  <a:lnTo>
                    <a:pt x="31076" y="1778"/>
                  </a:lnTo>
                  <a:lnTo>
                    <a:pt x="31076" y="2501"/>
                  </a:lnTo>
                  <a:lnTo>
                    <a:pt x="30975" y="2324"/>
                  </a:lnTo>
                  <a:lnTo>
                    <a:pt x="30975" y="3403"/>
                  </a:lnTo>
                  <a:lnTo>
                    <a:pt x="30962" y="5092"/>
                  </a:lnTo>
                  <a:lnTo>
                    <a:pt x="30556" y="5549"/>
                  </a:lnTo>
                  <a:lnTo>
                    <a:pt x="30289" y="5664"/>
                  </a:lnTo>
                  <a:lnTo>
                    <a:pt x="29540" y="5664"/>
                  </a:lnTo>
                  <a:lnTo>
                    <a:pt x="29222" y="5461"/>
                  </a:lnTo>
                  <a:lnTo>
                    <a:pt x="29044" y="5029"/>
                  </a:lnTo>
                  <a:lnTo>
                    <a:pt x="28930" y="3759"/>
                  </a:lnTo>
                  <a:lnTo>
                    <a:pt x="29210" y="3009"/>
                  </a:lnTo>
                  <a:lnTo>
                    <a:pt x="29527" y="2794"/>
                  </a:lnTo>
                  <a:lnTo>
                    <a:pt x="30314" y="2794"/>
                  </a:lnTo>
                  <a:lnTo>
                    <a:pt x="30581" y="2921"/>
                  </a:lnTo>
                  <a:lnTo>
                    <a:pt x="30975" y="3403"/>
                  </a:lnTo>
                  <a:lnTo>
                    <a:pt x="30975" y="2324"/>
                  </a:lnTo>
                  <a:lnTo>
                    <a:pt x="30886" y="2146"/>
                  </a:lnTo>
                  <a:lnTo>
                    <a:pt x="30632" y="1917"/>
                  </a:lnTo>
                  <a:lnTo>
                    <a:pt x="30137" y="1701"/>
                  </a:lnTo>
                  <a:lnTo>
                    <a:pt x="29921" y="1663"/>
                  </a:lnTo>
                  <a:lnTo>
                    <a:pt x="28994" y="1663"/>
                  </a:lnTo>
                  <a:lnTo>
                    <a:pt x="28486" y="1905"/>
                  </a:lnTo>
                  <a:lnTo>
                    <a:pt x="27838" y="2794"/>
                  </a:lnTo>
                  <a:lnTo>
                    <a:pt x="27711" y="3009"/>
                  </a:lnTo>
                  <a:lnTo>
                    <a:pt x="27597" y="3403"/>
                  </a:lnTo>
                  <a:lnTo>
                    <a:pt x="27698" y="5461"/>
                  </a:lnTo>
                  <a:lnTo>
                    <a:pt x="27774" y="5664"/>
                  </a:lnTo>
                  <a:lnTo>
                    <a:pt x="28511" y="6527"/>
                  </a:lnTo>
                  <a:lnTo>
                    <a:pt x="29019" y="6756"/>
                  </a:lnTo>
                  <a:lnTo>
                    <a:pt x="30060" y="6756"/>
                  </a:lnTo>
                  <a:lnTo>
                    <a:pt x="30403" y="6654"/>
                  </a:lnTo>
                  <a:lnTo>
                    <a:pt x="30797" y="6350"/>
                  </a:lnTo>
                  <a:lnTo>
                    <a:pt x="30937" y="6184"/>
                  </a:lnTo>
                  <a:lnTo>
                    <a:pt x="31064" y="5981"/>
                  </a:lnTo>
                  <a:lnTo>
                    <a:pt x="31000" y="7112"/>
                  </a:lnTo>
                  <a:lnTo>
                    <a:pt x="30746" y="7620"/>
                  </a:lnTo>
                  <a:lnTo>
                    <a:pt x="30429" y="7772"/>
                  </a:lnTo>
                  <a:lnTo>
                    <a:pt x="29641" y="7772"/>
                  </a:lnTo>
                  <a:lnTo>
                    <a:pt x="29400" y="7708"/>
                  </a:lnTo>
                  <a:lnTo>
                    <a:pt x="29184" y="7531"/>
                  </a:lnTo>
                  <a:lnTo>
                    <a:pt x="29083" y="7264"/>
                  </a:lnTo>
                  <a:lnTo>
                    <a:pt x="27673" y="7264"/>
                  </a:lnTo>
                  <a:lnTo>
                    <a:pt x="27724" y="7772"/>
                  </a:lnTo>
                  <a:lnTo>
                    <a:pt x="27940" y="8128"/>
                  </a:lnTo>
                  <a:lnTo>
                    <a:pt x="28740" y="8636"/>
                  </a:lnTo>
                  <a:lnTo>
                    <a:pt x="29260" y="8750"/>
                  </a:lnTo>
                  <a:lnTo>
                    <a:pt x="30937" y="8750"/>
                  </a:lnTo>
                  <a:lnTo>
                    <a:pt x="31648" y="8470"/>
                  </a:lnTo>
                  <a:lnTo>
                    <a:pt x="32105" y="7772"/>
                  </a:lnTo>
                  <a:lnTo>
                    <a:pt x="32219" y="7620"/>
                  </a:lnTo>
                  <a:lnTo>
                    <a:pt x="32334" y="5981"/>
                  </a:lnTo>
                  <a:lnTo>
                    <a:pt x="32334" y="5664"/>
                  </a:lnTo>
                  <a:lnTo>
                    <a:pt x="32334" y="2794"/>
                  </a:lnTo>
                  <a:lnTo>
                    <a:pt x="32334" y="2501"/>
                  </a:lnTo>
                  <a:lnTo>
                    <a:pt x="32334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710291" y="146728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604307" y="1483321"/>
              <a:ext cx="104775" cy="54610"/>
            </a:xfrm>
            <a:custGeom>
              <a:avLst/>
              <a:gdLst/>
              <a:ahLst/>
              <a:cxnLst/>
              <a:rect l="l" t="t" r="r" b="b"/>
              <a:pathLst>
                <a:path w="104775" h="54609">
                  <a:moveTo>
                    <a:pt x="749" y="46507"/>
                  </a:moveTo>
                  <a:lnTo>
                    <a:pt x="0" y="46507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6507"/>
                  </a:lnTo>
                  <a:close/>
                </a:path>
                <a:path w="104775" h="54609">
                  <a:moveTo>
                    <a:pt x="749" y="31013"/>
                  </a:moveTo>
                  <a:lnTo>
                    <a:pt x="0" y="31013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1013"/>
                  </a:lnTo>
                  <a:close/>
                </a:path>
                <a:path w="104775" h="54609">
                  <a:moveTo>
                    <a:pt x="749" y="15519"/>
                  </a:moveTo>
                  <a:lnTo>
                    <a:pt x="0" y="15519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5519"/>
                  </a:lnTo>
                  <a:close/>
                </a:path>
                <a:path w="104775" h="54609">
                  <a:moveTo>
                    <a:pt x="749" y="12"/>
                  </a:moveTo>
                  <a:lnTo>
                    <a:pt x="0" y="12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12"/>
                  </a:lnTo>
                  <a:close/>
                </a:path>
                <a:path w="104775" h="54609">
                  <a:moveTo>
                    <a:pt x="5727" y="49555"/>
                  </a:moveTo>
                  <a:lnTo>
                    <a:pt x="5524" y="48983"/>
                  </a:lnTo>
                  <a:lnTo>
                    <a:pt x="5207" y="48679"/>
                  </a:lnTo>
                  <a:lnTo>
                    <a:pt x="4876" y="48361"/>
                  </a:lnTo>
                  <a:lnTo>
                    <a:pt x="4876" y="49555"/>
                  </a:lnTo>
                  <a:lnTo>
                    <a:pt x="4787" y="51346"/>
                  </a:lnTo>
                  <a:lnTo>
                    <a:pt x="4483" y="51943"/>
                  </a:lnTo>
                  <a:lnTo>
                    <a:pt x="4140" y="52133"/>
                  </a:lnTo>
                  <a:lnTo>
                    <a:pt x="3187" y="52133"/>
                  </a:lnTo>
                  <a:lnTo>
                    <a:pt x="2870" y="51981"/>
                  </a:lnTo>
                  <a:lnTo>
                    <a:pt x="2451" y="51346"/>
                  </a:lnTo>
                  <a:lnTo>
                    <a:pt x="2451" y="49555"/>
                  </a:lnTo>
                  <a:lnTo>
                    <a:pt x="4876" y="49555"/>
                  </a:lnTo>
                  <a:lnTo>
                    <a:pt x="4876" y="48361"/>
                  </a:lnTo>
                  <a:lnTo>
                    <a:pt x="4737" y="48221"/>
                  </a:lnTo>
                  <a:lnTo>
                    <a:pt x="4254" y="48031"/>
                  </a:lnTo>
                  <a:lnTo>
                    <a:pt x="3035" y="48031"/>
                  </a:lnTo>
                  <a:lnTo>
                    <a:pt x="2527" y="48260"/>
                  </a:lnTo>
                  <a:lnTo>
                    <a:pt x="1765" y="49136"/>
                  </a:lnTo>
                  <a:lnTo>
                    <a:pt x="1638" y="49555"/>
                  </a:lnTo>
                  <a:lnTo>
                    <a:pt x="1752" y="51739"/>
                  </a:lnTo>
                  <a:lnTo>
                    <a:pt x="2476" y="52578"/>
                  </a:lnTo>
                  <a:lnTo>
                    <a:pt x="2959" y="52781"/>
                  </a:lnTo>
                  <a:lnTo>
                    <a:pt x="4318" y="52781"/>
                  </a:lnTo>
                  <a:lnTo>
                    <a:pt x="4851" y="52552"/>
                  </a:lnTo>
                  <a:lnTo>
                    <a:pt x="5156" y="52133"/>
                  </a:lnTo>
                  <a:lnTo>
                    <a:pt x="5549" y="51612"/>
                  </a:lnTo>
                  <a:lnTo>
                    <a:pt x="5626" y="51346"/>
                  </a:lnTo>
                  <a:lnTo>
                    <a:pt x="5727" y="49555"/>
                  </a:lnTo>
                  <a:close/>
                </a:path>
                <a:path w="104775" h="54609">
                  <a:moveTo>
                    <a:pt x="5727" y="34061"/>
                  </a:moveTo>
                  <a:lnTo>
                    <a:pt x="5524" y="33489"/>
                  </a:lnTo>
                  <a:lnTo>
                    <a:pt x="5207" y="33185"/>
                  </a:lnTo>
                  <a:lnTo>
                    <a:pt x="4876" y="32867"/>
                  </a:lnTo>
                  <a:lnTo>
                    <a:pt x="4876" y="34061"/>
                  </a:lnTo>
                  <a:lnTo>
                    <a:pt x="4787" y="35852"/>
                  </a:lnTo>
                  <a:lnTo>
                    <a:pt x="4483" y="36449"/>
                  </a:lnTo>
                  <a:lnTo>
                    <a:pt x="4140" y="36639"/>
                  </a:lnTo>
                  <a:lnTo>
                    <a:pt x="3187" y="36639"/>
                  </a:lnTo>
                  <a:lnTo>
                    <a:pt x="2870" y="36487"/>
                  </a:lnTo>
                  <a:lnTo>
                    <a:pt x="2451" y="35852"/>
                  </a:lnTo>
                  <a:lnTo>
                    <a:pt x="2451" y="34061"/>
                  </a:lnTo>
                  <a:lnTo>
                    <a:pt x="4876" y="34061"/>
                  </a:lnTo>
                  <a:lnTo>
                    <a:pt x="4876" y="32867"/>
                  </a:lnTo>
                  <a:lnTo>
                    <a:pt x="4737" y="32727"/>
                  </a:lnTo>
                  <a:lnTo>
                    <a:pt x="4254" y="32537"/>
                  </a:lnTo>
                  <a:lnTo>
                    <a:pt x="3035" y="32537"/>
                  </a:lnTo>
                  <a:lnTo>
                    <a:pt x="2527" y="32766"/>
                  </a:lnTo>
                  <a:lnTo>
                    <a:pt x="1765" y="33655"/>
                  </a:lnTo>
                  <a:lnTo>
                    <a:pt x="1638" y="34061"/>
                  </a:lnTo>
                  <a:lnTo>
                    <a:pt x="1752" y="36245"/>
                  </a:lnTo>
                  <a:lnTo>
                    <a:pt x="2476" y="37084"/>
                  </a:lnTo>
                  <a:lnTo>
                    <a:pt x="2959" y="37287"/>
                  </a:lnTo>
                  <a:lnTo>
                    <a:pt x="4318" y="37287"/>
                  </a:lnTo>
                  <a:lnTo>
                    <a:pt x="4851" y="37058"/>
                  </a:lnTo>
                  <a:lnTo>
                    <a:pt x="5156" y="36639"/>
                  </a:lnTo>
                  <a:lnTo>
                    <a:pt x="5549" y="36118"/>
                  </a:lnTo>
                  <a:lnTo>
                    <a:pt x="5626" y="35852"/>
                  </a:lnTo>
                  <a:lnTo>
                    <a:pt x="5727" y="34061"/>
                  </a:lnTo>
                  <a:close/>
                </a:path>
                <a:path w="104775" h="54609">
                  <a:moveTo>
                    <a:pt x="5727" y="18567"/>
                  </a:moveTo>
                  <a:lnTo>
                    <a:pt x="5524" y="17995"/>
                  </a:lnTo>
                  <a:lnTo>
                    <a:pt x="5207" y="17691"/>
                  </a:lnTo>
                  <a:lnTo>
                    <a:pt x="4876" y="17373"/>
                  </a:lnTo>
                  <a:lnTo>
                    <a:pt x="4876" y="18567"/>
                  </a:lnTo>
                  <a:lnTo>
                    <a:pt x="4787" y="20345"/>
                  </a:lnTo>
                  <a:lnTo>
                    <a:pt x="4483" y="20955"/>
                  </a:lnTo>
                  <a:lnTo>
                    <a:pt x="4140" y="21145"/>
                  </a:lnTo>
                  <a:lnTo>
                    <a:pt x="3187" y="21145"/>
                  </a:lnTo>
                  <a:lnTo>
                    <a:pt x="2870" y="20980"/>
                  </a:lnTo>
                  <a:lnTo>
                    <a:pt x="2451" y="20345"/>
                  </a:lnTo>
                  <a:lnTo>
                    <a:pt x="2451" y="18567"/>
                  </a:lnTo>
                  <a:lnTo>
                    <a:pt x="4876" y="18567"/>
                  </a:lnTo>
                  <a:lnTo>
                    <a:pt x="4876" y="17373"/>
                  </a:lnTo>
                  <a:lnTo>
                    <a:pt x="4737" y="17233"/>
                  </a:lnTo>
                  <a:lnTo>
                    <a:pt x="4254" y="17043"/>
                  </a:lnTo>
                  <a:lnTo>
                    <a:pt x="3035" y="17043"/>
                  </a:lnTo>
                  <a:lnTo>
                    <a:pt x="2527" y="17272"/>
                  </a:lnTo>
                  <a:lnTo>
                    <a:pt x="1765" y="18148"/>
                  </a:lnTo>
                  <a:lnTo>
                    <a:pt x="1638" y="18567"/>
                  </a:lnTo>
                  <a:lnTo>
                    <a:pt x="1752" y="20751"/>
                  </a:lnTo>
                  <a:lnTo>
                    <a:pt x="2476" y="21590"/>
                  </a:lnTo>
                  <a:lnTo>
                    <a:pt x="2959" y="21793"/>
                  </a:lnTo>
                  <a:lnTo>
                    <a:pt x="4318" y="21793"/>
                  </a:lnTo>
                  <a:lnTo>
                    <a:pt x="4851" y="21551"/>
                  </a:lnTo>
                  <a:lnTo>
                    <a:pt x="5156" y="21145"/>
                  </a:lnTo>
                  <a:lnTo>
                    <a:pt x="5549" y="20612"/>
                  </a:lnTo>
                  <a:lnTo>
                    <a:pt x="5626" y="20345"/>
                  </a:lnTo>
                  <a:lnTo>
                    <a:pt x="5727" y="18567"/>
                  </a:lnTo>
                  <a:close/>
                </a:path>
                <a:path w="104775" h="54609">
                  <a:moveTo>
                    <a:pt x="5727" y="3060"/>
                  </a:moveTo>
                  <a:lnTo>
                    <a:pt x="5524" y="2501"/>
                  </a:lnTo>
                  <a:lnTo>
                    <a:pt x="5207" y="2197"/>
                  </a:lnTo>
                  <a:lnTo>
                    <a:pt x="4876" y="1879"/>
                  </a:lnTo>
                  <a:lnTo>
                    <a:pt x="4876" y="3060"/>
                  </a:lnTo>
                  <a:lnTo>
                    <a:pt x="4787" y="4851"/>
                  </a:lnTo>
                  <a:lnTo>
                    <a:pt x="4483" y="5461"/>
                  </a:lnTo>
                  <a:lnTo>
                    <a:pt x="4140" y="5651"/>
                  </a:lnTo>
                  <a:lnTo>
                    <a:pt x="3187" y="5651"/>
                  </a:lnTo>
                  <a:lnTo>
                    <a:pt x="2870" y="5486"/>
                  </a:lnTo>
                  <a:lnTo>
                    <a:pt x="2451" y="4851"/>
                  </a:lnTo>
                  <a:lnTo>
                    <a:pt x="2451" y="3060"/>
                  </a:lnTo>
                  <a:lnTo>
                    <a:pt x="4876" y="3060"/>
                  </a:lnTo>
                  <a:lnTo>
                    <a:pt x="4876" y="1879"/>
                  </a:lnTo>
                  <a:lnTo>
                    <a:pt x="4737" y="1739"/>
                  </a:lnTo>
                  <a:lnTo>
                    <a:pt x="4254" y="1549"/>
                  </a:lnTo>
                  <a:lnTo>
                    <a:pt x="3035" y="1549"/>
                  </a:lnTo>
                  <a:lnTo>
                    <a:pt x="2527" y="1765"/>
                  </a:lnTo>
                  <a:lnTo>
                    <a:pt x="1765" y="2654"/>
                  </a:lnTo>
                  <a:lnTo>
                    <a:pt x="1638" y="3060"/>
                  </a:lnTo>
                  <a:lnTo>
                    <a:pt x="1752" y="5257"/>
                  </a:lnTo>
                  <a:lnTo>
                    <a:pt x="2476" y="6083"/>
                  </a:lnTo>
                  <a:lnTo>
                    <a:pt x="2959" y="6286"/>
                  </a:lnTo>
                  <a:lnTo>
                    <a:pt x="4318" y="6286"/>
                  </a:lnTo>
                  <a:lnTo>
                    <a:pt x="4851" y="6057"/>
                  </a:lnTo>
                  <a:lnTo>
                    <a:pt x="5156" y="5651"/>
                  </a:lnTo>
                  <a:lnTo>
                    <a:pt x="5549" y="5118"/>
                  </a:lnTo>
                  <a:lnTo>
                    <a:pt x="5626" y="4851"/>
                  </a:lnTo>
                  <a:lnTo>
                    <a:pt x="5727" y="3060"/>
                  </a:lnTo>
                  <a:close/>
                </a:path>
                <a:path w="104775" h="54609">
                  <a:moveTo>
                    <a:pt x="10236" y="48196"/>
                  </a:moveTo>
                  <a:lnTo>
                    <a:pt x="9537" y="48196"/>
                  </a:lnTo>
                  <a:lnTo>
                    <a:pt x="9537" y="48768"/>
                  </a:lnTo>
                  <a:lnTo>
                    <a:pt x="9423" y="48615"/>
                  </a:lnTo>
                  <a:lnTo>
                    <a:pt x="9423" y="49403"/>
                  </a:lnTo>
                  <a:lnTo>
                    <a:pt x="9321" y="51409"/>
                  </a:lnTo>
                  <a:lnTo>
                    <a:pt x="9144" y="51816"/>
                  </a:lnTo>
                  <a:lnTo>
                    <a:pt x="8763" y="52057"/>
                  </a:lnTo>
                  <a:lnTo>
                    <a:pt x="7874" y="52057"/>
                  </a:lnTo>
                  <a:lnTo>
                    <a:pt x="7594" y="51930"/>
                  </a:lnTo>
                  <a:lnTo>
                    <a:pt x="7200" y="51409"/>
                  </a:lnTo>
                  <a:lnTo>
                    <a:pt x="7162" y="49707"/>
                  </a:lnTo>
                  <a:lnTo>
                    <a:pt x="7442" y="48996"/>
                  </a:lnTo>
                  <a:lnTo>
                    <a:pt x="7797" y="48742"/>
                  </a:lnTo>
                  <a:lnTo>
                    <a:pt x="8674" y="48742"/>
                  </a:lnTo>
                  <a:lnTo>
                    <a:pt x="8978" y="48869"/>
                  </a:lnTo>
                  <a:lnTo>
                    <a:pt x="9423" y="49403"/>
                  </a:lnTo>
                  <a:lnTo>
                    <a:pt x="9423" y="48615"/>
                  </a:lnTo>
                  <a:lnTo>
                    <a:pt x="9245" y="48437"/>
                  </a:lnTo>
                  <a:lnTo>
                    <a:pt x="8839" y="48158"/>
                  </a:lnTo>
                  <a:lnTo>
                    <a:pt x="8534" y="48082"/>
                  </a:lnTo>
                  <a:lnTo>
                    <a:pt x="7670" y="48082"/>
                  </a:lnTo>
                  <a:lnTo>
                    <a:pt x="7226" y="48298"/>
                  </a:lnTo>
                  <a:lnTo>
                    <a:pt x="6502" y="49136"/>
                  </a:lnTo>
                  <a:lnTo>
                    <a:pt x="6413" y="49403"/>
                  </a:lnTo>
                  <a:lnTo>
                    <a:pt x="6502" y="51816"/>
                  </a:lnTo>
                  <a:lnTo>
                    <a:pt x="7226" y="52501"/>
                  </a:lnTo>
                  <a:lnTo>
                    <a:pt x="7645" y="52666"/>
                  </a:lnTo>
                  <a:lnTo>
                    <a:pt x="8483" y="52666"/>
                  </a:lnTo>
                  <a:lnTo>
                    <a:pt x="9512" y="51993"/>
                  </a:lnTo>
                  <a:lnTo>
                    <a:pt x="9410" y="53174"/>
                  </a:lnTo>
                  <a:lnTo>
                    <a:pt x="9182" y="53682"/>
                  </a:lnTo>
                  <a:lnTo>
                    <a:pt x="8813" y="53886"/>
                  </a:lnTo>
                  <a:lnTo>
                    <a:pt x="7874" y="53886"/>
                  </a:lnTo>
                  <a:lnTo>
                    <a:pt x="7607" y="53797"/>
                  </a:lnTo>
                  <a:lnTo>
                    <a:pt x="7327" y="53517"/>
                  </a:lnTo>
                  <a:lnTo>
                    <a:pt x="7226" y="53174"/>
                  </a:lnTo>
                  <a:lnTo>
                    <a:pt x="6464" y="53174"/>
                  </a:lnTo>
                  <a:lnTo>
                    <a:pt x="6527" y="53682"/>
                  </a:lnTo>
                  <a:lnTo>
                    <a:pt x="6680" y="53962"/>
                  </a:lnTo>
                  <a:lnTo>
                    <a:pt x="7327" y="54394"/>
                  </a:lnTo>
                  <a:lnTo>
                    <a:pt x="7734" y="54495"/>
                  </a:lnTo>
                  <a:lnTo>
                    <a:pt x="9080" y="54495"/>
                  </a:lnTo>
                  <a:lnTo>
                    <a:pt x="9677" y="54190"/>
                  </a:lnTo>
                  <a:lnTo>
                    <a:pt x="9829" y="53886"/>
                  </a:lnTo>
                  <a:lnTo>
                    <a:pt x="10147" y="53263"/>
                  </a:lnTo>
                  <a:lnTo>
                    <a:pt x="10236" y="51993"/>
                  </a:lnTo>
                  <a:lnTo>
                    <a:pt x="10236" y="48768"/>
                  </a:lnTo>
                  <a:lnTo>
                    <a:pt x="10236" y="48196"/>
                  </a:lnTo>
                  <a:close/>
                </a:path>
                <a:path w="104775" h="54609">
                  <a:moveTo>
                    <a:pt x="10236" y="32715"/>
                  </a:moveTo>
                  <a:lnTo>
                    <a:pt x="9537" y="32715"/>
                  </a:lnTo>
                  <a:lnTo>
                    <a:pt x="9537" y="33274"/>
                  </a:lnTo>
                  <a:lnTo>
                    <a:pt x="9423" y="33121"/>
                  </a:lnTo>
                  <a:lnTo>
                    <a:pt x="9423" y="33921"/>
                  </a:lnTo>
                  <a:lnTo>
                    <a:pt x="9321" y="35915"/>
                  </a:lnTo>
                  <a:lnTo>
                    <a:pt x="9144" y="36322"/>
                  </a:lnTo>
                  <a:lnTo>
                    <a:pt x="8763" y="36563"/>
                  </a:lnTo>
                  <a:lnTo>
                    <a:pt x="7874" y="36563"/>
                  </a:lnTo>
                  <a:lnTo>
                    <a:pt x="7594" y="36436"/>
                  </a:lnTo>
                  <a:lnTo>
                    <a:pt x="7200" y="35915"/>
                  </a:lnTo>
                  <a:lnTo>
                    <a:pt x="7162" y="34213"/>
                  </a:lnTo>
                  <a:lnTo>
                    <a:pt x="7442" y="33502"/>
                  </a:lnTo>
                  <a:lnTo>
                    <a:pt x="7797" y="33248"/>
                  </a:lnTo>
                  <a:lnTo>
                    <a:pt x="8674" y="33248"/>
                  </a:lnTo>
                  <a:lnTo>
                    <a:pt x="8978" y="33388"/>
                  </a:lnTo>
                  <a:lnTo>
                    <a:pt x="9423" y="33921"/>
                  </a:lnTo>
                  <a:lnTo>
                    <a:pt x="9423" y="33121"/>
                  </a:lnTo>
                  <a:lnTo>
                    <a:pt x="9245" y="32943"/>
                  </a:lnTo>
                  <a:lnTo>
                    <a:pt x="8839" y="32677"/>
                  </a:lnTo>
                  <a:lnTo>
                    <a:pt x="8534" y="32588"/>
                  </a:lnTo>
                  <a:lnTo>
                    <a:pt x="7670" y="32588"/>
                  </a:lnTo>
                  <a:lnTo>
                    <a:pt x="7226" y="32804"/>
                  </a:lnTo>
                  <a:lnTo>
                    <a:pt x="6502" y="33655"/>
                  </a:lnTo>
                  <a:lnTo>
                    <a:pt x="6413" y="33921"/>
                  </a:lnTo>
                  <a:lnTo>
                    <a:pt x="6502" y="36322"/>
                  </a:lnTo>
                  <a:lnTo>
                    <a:pt x="7226" y="37007"/>
                  </a:lnTo>
                  <a:lnTo>
                    <a:pt x="7645" y="37172"/>
                  </a:lnTo>
                  <a:lnTo>
                    <a:pt x="8483" y="37172"/>
                  </a:lnTo>
                  <a:lnTo>
                    <a:pt x="9512" y="36499"/>
                  </a:lnTo>
                  <a:lnTo>
                    <a:pt x="9410" y="37680"/>
                  </a:lnTo>
                  <a:lnTo>
                    <a:pt x="9182" y="38188"/>
                  </a:lnTo>
                  <a:lnTo>
                    <a:pt x="8813" y="38392"/>
                  </a:lnTo>
                  <a:lnTo>
                    <a:pt x="7874" y="38392"/>
                  </a:lnTo>
                  <a:lnTo>
                    <a:pt x="7607" y="38303"/>
                  </a:lnTo>
                  <a:lnTo>
                    <a:pt x="7327" y="38036"/>
                  </a:lnTo>
                  <a:lnTo>
                    <a:pt x="7226" y="37680"/>
                  </a:lnTo>
                  <a:lnTo>
                    <a:pt x="6464" y="37680"/>
                  </a:lnTo>
                  <a:lnTo>
                    <a:pt x="6527" y="38188"/>
                  </a:lnTo>
                  <a:lnTo>
                    <a:pt x="6680" y="38481"/>
                  </a:lnTo>
                  <a:lnTo>
                    <a:pt x="7327" y="38900"/>
                  </a:lnTo>
                  <a:lnTo>
                    <a:pt x="7734" y="39014"/>
                  </a:lnTo>
                  <a:lnTo>
                    <a:pt x="9080" y="39014"/>
                  </a:lnTo>
                  <a:lnTo>
                    <a:pt x="9677" y="38709"/>
                  </a:lnTo>
                  <a:lnTo>
                    <a:pt x="9829" y="38392"/>
                  </a:lnTo>
                  <a:lnTo>
                    <a:pt x="10147" y="37769"/>
                  </a:lnTo>
                  <a:lnTo>
                    <a:pt x="10236" y="36499"/>
                  </a:lnTo>
                  <a:lnTo>
                    <a:pt x="10236" y="33274"/>
                  </a:lnTo>
                  <a:lnTo>
                    <a:pt x="10236" y="32715"/>
                  </a:lnTo>
                  <a:close/>
                </a:path>
                <a:path w="104775" h="54609">
                  <a:moveTo>
                    <a:pt x="10236" y="17208"/>
                  </a:moveTo>
                  <a:lnTo>
                    <a:pt x="9537" y="17208"/>
                  </a:lnTo>
                  <a:lnTo>
                    <a:pt x="9537" y="17767"/>
                  </a:lnTo>
                  <a:lnTo>
                    <a:pt x="9423" y="17627"/>
                  </a:lnTo>
                  <a:lnTo>
                    <a:pt x="9423" y="18415"/>
                  </a:lnTo>
                  <a:lnTo>
                    <a:pt x="9321" y="20421"/>
                  </a:lnTo>
                  <a:lnTo>
                    <a:pt x="9144" y="20828"/>
                  </a:lnTo>
                  <a:lnTo>
                    <a:pt x="8763" y="21069"/>
                  </a:lnTo>
                  <a:lnTo>
                    <a:pt x="7874" y="21069"/>
                  </a:lnTo>
                  <a:lnTo>
                    <a:pt x="7594" y="20942"/>
                  </a:lnTo>
                  <a:lnTo>
                    <a:pt x="7200" y="20421"/>
                  </a:lnTo>
                  <a:lnTo>
                    <a:pt x="7162" y="18719"/>
                  </a:lnTo>
                  <a:lnTo>
                    <a:pt x="7442" y="18008"/>
                  </a:lnTo>
                  <a:lnTo>
                    <a:pt x="7797" y="17754"/>
                  </a:lnTo>
                  <a:lnTo>
                    <a:pt x="8674" y="17754"/>
                  </a:lnTo>
                  <a:lnTo>
                    <a:pt x="8978" y="17881"/>
                  </a:lnTo>
                  <a:lnTo>
                    <a:pt x="9423" y="18415"/>
                  </a:lnTo>
                  <a:lnTo>
                    <a:pt x="9423" y="17627"/>
                  </a:lnTo>
                  <a:lnTo>
                    <a:pt x="9245" y="17449"/>
                  </a:lnTo>
                  <a:lnTo>
                    <a:pt x="8839" y="17170"/>
                  </a:lnTo>
                  <a:lnTo>
                    <a:pt x="8534" y="17094"/>
                  </a:lnTo>
                  <a:lnTo>
                    <a:pt x="7670" y="17094"/>
                  </a:lnTo>
                  <a:lnTo>
                    <a:pt x="7226" y="17297"/>
                  </a:lnTo>
                  <a:lnTo>
                    <a:pt x="6502" y="18148"/>
                  </a:lnTo>
                  <a:lnTo>
                    <a:pt x="6413" y="18415"/>
                  </a:lnTo>
                  <a:lnTo>
                    <a:pt x="6502" y="20828"/>
                  </a:lnTo>
                  <a:lnTo>
                    <a:pt x="7226" y="21513"/>
                  </a:lnTo>
                  <a:lnTo>
                    <a:pt x="7645" y="21678"/>
                  </a:lnTo>
                  <a:lnTo>
                    <a:pt x="8483" y="21678"/>
                  </a:lnTo>
                  <a:lnTo>
                    <a:pt x="9512" y="21005"/>
                  </a:lnTo>
                  <a:lnTo>
                    <a:pt x="9410" y="22186"/>
                  </a:lnTo>
                  <a:lnTo>
                    <a:pt x="9182" y="22694"/>
                  </a:lnTo>
                  <a:lnTo>
                    <a:pt x="8813" y="22898"/>
                  </a:lnTo>
                  <a:lnTo>
                    <a:pt x="7874" y="22898"/>
                  </a:lnTo>
                  <a:lnTo>
                    <a:pt x="7607" y="22809"/>
                  </a:lnTo>
                  <a:lnTo>
                    <a:pt x="7327" y="22529"/>
                  </a:lnTo>
                  <a:lnTo>
                    <a:pt x="7226" y="22186"/>
                  </a:lnTo>
                  <a:lnTo>
                    <a:pt x="6464" y="22186"/>
                  </a:lnTo>
                  <a:lnTo>
                    <a:pt x="6527" y="22694"/>
                  </a:lnTo>
                  <a:lnTo>
                    <a:pt x="6680" y="22974"/>
                  </a:lnTo>
                  <a:lnTo>
                    <a:pt x="7327" y="23406"/>
                  </a:lnTo>
                  <a:lnTo>
                    <a:pt x="7734" y="23507"/>
                  </a:lnTo>
                  <a:lnTo>
                    <a:pt x="9080" y="23507"/>
                  </a:lnTo>
                  <a:lnTo>
                    <a:pt x="9677" y="23202"/>
                  </a:lnTo>
                  <a:lnTo>
                    <a:pt x="9829" y="22898"/>
                  </a:lnTo>
                  <a:lnTo>
                    <a:pt x="10147" y="22275"/>
                  </a:lnTo>
                  <a:lnTo>
                    <a:pt x="10236" y="21005"/>
                  </a:lnTo>
                  <a:lnTo>
                    <a:pt x="10236" y="17767"/>
                  </a:lnTo>
                  <a:lnTo>
                    <a:pt x="10236" y="17208"/>
                  </a:lnTo>
                  <a:close/>
                </a:path>
                <a:path w="104775" h="54609">
                  <a:moveTo>
                    <a:pt x="10236" y="1714"/>
                  </a:moveTo>
                  <a:lnTo>
                    <a:pt x="9537" y="1714"/>
                  </a:lnTo>
                  <a:lnTo>
                    <a:pt x="9537" y="2273"/>
                  </a:lnTo>
                  <a:lnTo>
                    <a:pt x="9423" y="2120"/>
                  </a:lnTo>
                  <a:lnTo>
                    <a:pt x="9423" y="2921"/>
                  </a:lnTo>
                  <a:lnTo>
                    <a:pt x="9321" y="4914"/>
                  </a:lnTo>
                  <a:lnTo>
                    <a:pt x="9144" y="5334"/>
                  </a:lnTo>
                  <a:lnTo>
                    <a:pt x="8763" y="5575"/>
                  </a:lnTo>
                  <a:lnTo>
                    <a:pt x="7874" y="5575"/>
                  </a:lnTo>
                  <a:lnTo>
                    <a:pt x="7594" y="5435"/>
                  </a:lnTo>
                  <a:lnTo>
                    <a:pt x="7200" y="4914"/>
                  </a:lnTo>
                  <a:lnTo>
                    <a:pt x="7162" y="3225"/>
                  </a:lnTo>
                  <a:lnTo>
                    <a:pt x="7442" y="2501"/>
                  </a:lnTo>
                  <a:lnTo>
                    <a:pt x="7797" y="2247"/>
                  </a:lnTo>
                  <a:lnTo>
                    <a:pt x="8674" y="2247"/>
                  </a:lnTo>
                  <a:lnTo>
                    <a:pt x="8978" y="2387"/>
                  </a:lnTo>
                  <a:lnTo>
                    <a:pt x="9423" y="2921"/>
                  </a:lnTo>
                  <a:lnTo>
                    <a:pt x="9423" y="2120"/>
                  </a:lnTo>
                  <a:lnTo>
                    <a:pt x="9245" y="1955"/>
                  </a:lnTo>
                  <a:lnTo>
                    <a:pt x="8839" y="1676"/>
                  </a:lnTo>
                  <a:lnTo>
                    <a:pt x="8534" y="1587"/>
                  </a:lnTo>
                  <a:lnTo>
                    <a:pt x="7670" y="1587"/>
                  </a:lnTo>
                  <a:lnTo>
                    <a:pt x="7226" y="1803"/>
                  </a:lnTo>
                  <a:lnTo>
                    <a:pt x="6502" y="2654"/>
                  </a:lnTo>
                  <a:lnTo>
                    <a:pt x="6413" y="2921"/>
                  </a:lnTo>
                  <a:lnTo>
                    <a:pt x="6502" y="5334"/>
                  </a:lnTo>
                  <a:lnTo>
                    <a:pt x="7226" y="6007"/>
                  </a:lnTo>
                  <a:lnTo>
                    <a:pt x="7645" y="6184"/>
                  </a:lnTo>
                  <a:lnTo>
                    <a:pt x="8483" y="6184"/>
                  </a:lnTo>
                  <a:lnTo>
                    <a:pt x="9512" y="5511"/>
                  </a:lnTo>
                  <a:lnTo>
                    <a:pt x="9410" y="6680"/>
                  </a:lnTo>
                  <a:lnTo>
                    <a:pt x="9182" y="7188"/>
                  </a:lnTo>
                  <a:lnTo>
                    <a:pt x="8813" y="7391"/>
                  </a:lnTo>
                  <a:lnTo>
                    <a:pt x="7874" y="7391"/>
                  </a:lnTo>
                  <a:lnTo>
                    <a:pt x="7607" y="7315"/>
                  </a:lnTo>
                  <a:lnTo>
                    <a:pt x="7327" y="7035"/>
                  </a:lnTo>
                  <a:lnTo>
                    <a:pt x="7226" y="6680"/>
                  </a:lnTo>
                  <a:lnTo>
                    <a:pt x="6464" y="6680"/>
                  </a:lnTo>
                  <a:lnTo>
                    <a:pt x="6527" y="7188"/>
                  </a:lnTo>
                  <a:lnTo>
                    <a:pt x="6680" y="7480"/>
                  </a:lnTo>
                  <a:lnTo>
                    <a:pt x="7327" y="7912"/>
                  </a:lnTo>
                  <a:lnTo>
                    <a:pt x="7734" y="8013"/>
                  </a:lnTo>
                  <a:lnTo>
                    <a:pt x="9080" y="8013"/>
                  </a:lnTo>
                  <a:lnTo>
                    <a:pt x="9677" y="7708"/>
                  </a:lnTo>
                  <a:lnTo>
                    <a:pt x="9829" y="7391"/>
                  </a:lnTo>
                  <a:lnTo>
                    <a:pt x="10147" y="6781"/>
                  </a:lnTo>
                  <a:lnTo>
                    <a:pt x="10236" y="5511"/>
                  </a:lnTo>
                  <a:lnTo>
                    <a:pt x="10236" y="2273"/>
                  </a:lnTo>
                  <a:lnTo>
                    <a:pt x="10236" y="1714"/>
                  </a:lnTo>
                  <a:close/>
                </a:path>
                <a:path w="104775" h="54609">
                  <a:moveTo>
                    <a:pt x="15544" y="53263"/>
                  </a:moveTo>
                  <a:lnTo>
                    <a:pt x="10807" y="53263"/>
                  </a:lnTo>
                  <a:lnTo>
                    <a:pt x="10807" y="53682"/>
                  </a:lnTo>
                  <a:lnTo>
                    <a:pt x="15544" y="53682"/>
                  </a:lnTo>
                  <a:lnTo>
                    <a:pt x="15544" y="53263"/>
                  </a:lnTo>
                  <a:close/>
                </a:path>
                <a:path w="104775" h="54609">
                  <a:moveTo>
                    <a:pt x="15544" y="37769"/>
                  </a:moveTo>
                  <a:lnTo>
                    <a:pt x="10807" y="37769"/>
                  </a:lnTo>
                  <a:lnTo>
                    <a:pt x="10807" y="38188"/>
                  </a:lnTo>
                  <a:lnTo>
                    <a:pt x="15544" y="38188"/>
                  </a:lnTo>
                  <a:lnTo>
                    <a:pt x="15544" y="37769"/>
                  </a:lnTo>
                  <a:close/>
                </a:path>
                <a:path w="104775" h="54609">
                  <a:moveTo>
                    <a:pt x="15544" y="22275"/>
                  </a:moveTo>
                  <a:lnTo>
                    <a:pt x="10807" y="22275"/>
                  </a:lnTo>
                  <a:lnTo>
                    <a:pt x="10807" y="22694"/>
                  </a:lnTo>
                  <a:lnTo>
                    <a:pt x="15544" y="22694"/>
                  </a:lnTo>
                  <a:lnTo>
                    <a:pt x="15544" y="22275"/>
                  </a:lnTo>
                  <a:close/>
                </a:path>
                <a:path w="104775" h="54609">
                  <a:moveTo>
                    <a:pt x="15544" y="6781"/>
                  </a:moveTo>
                  <a:lnTo>
                    <a:pt x="10807" y="6781"/>
                  </a:lnTo>
                  <a:lnTo>
                    <a:pt x="10807" y="7200"/>
                  </a:lnTo>
                  <a:lnTo>
                    <a:pt x="15544" y="7200"/>
                  </a:lnTo>
                  <a:lnTo>
                    <a:pt x="15544" y="6781"/>
                  </a:lnTo>
                  <a:close/>
                </a:path>
                <a:path w="104775" h="54609">
                  <a:moveTo>
                    <a:pt x="16865" y="1689"/>
                  </a:moveTo>
                  <a:lnTo>
                    <a:pt x="16103" y="1689"/>
                  </a:lnTo>
                  <a:lnTo>
                    <a:pt x="16103" y="6134"/>
                  </a:lnTo>
                  <a:lnTo>
                    <a:pt x="16865" y="6134"/>
                  </a:lnTo>
                  <a:lnTo>
                    <a:pt x="16865" y="1689"/>
                  </a:lnTo>
                  <a:close/>
                </a:path>
                <a:path w="104775" h="54609">
                  <a:moveTo>
                    <a:pt x="16865" y="12"/>
                  </a:moveTo>
                  <a:lnTo>
                    <a:pt x="16103" y="12"/>
                  </a:lnTo>
                  <a:lnTo>
                    <a:pt x="16103" y="863"/>
                  </a:lnTo>
                  <a:lnTo>
                    <a:pt x="16865" y="863"/>
                  </a:lnTo>
                  <a:lnTo>
                    <a:pt x="16865" y="12"/>
                  </a:lnTo>
                  <a:close/>
                </a:path>
                <a:path w="104775" h="54609">
                  <a:moveTo>
                    <a:pt x="17716" y="48158"/>
                  </a:moveTo>
                  <a:lnTo>
                    <a:pt x="17005" y="48158"/>
                  </a:lnTo>
                  <a:lnTo>
                    <a:pt x="17005" y="46913"/>
                  </a:lnTo>
                  <a:lnTo>
                    <a:pt x="16243" y="46913"/>
                  </a:lnTo>
                  <a:lnTo>
                    <a:pt x="16243" y="48158"/>
                  </a:lnTo>
                  <a:lnTo>
                    <a:pt x="15646" y="48158"/>
                  </a:lnTo>
                  <a:lnTo>
                    <a:pt x="15646" y="48768"/>
                  </a:lnTo>
                  <a:lnTo>
                    <a:pt x="16243" y="48768"/>
                  </a:lnTo>
                  <a:lnTo>
                    <a:pt x="16243" y="52006"/>
                  </a:lnTo>
                  <a:lnTo>
                    <a:pt x="16306" y="52235"/>
                  </a:lnTo>
                  <a:lnTo>
                    <a:pt x="16560" y="52590"/>
                  </a:lnTo>
                  <a:lnTo>
                    <a:pt x="16802" y="52692"/>
                  </a:lnTo>
                  <a:lnTo>
                    <a:pt x="17259" y="52692"/>
                  </a:lnTo>
                  <a:lnTo>
                    <a:pt x="17627" y="52641"/>
                  </a:lnTo>
                  <a:lnTo>
                    <a:pt x="17716" y="52019"/>
                  </a:lnTo>
                  <a:lnTo>
                    <a:pt x="17322" y="52044"/>
                  </a:lnTo>
                  <a:lnTo>
                    <a:pt x="17056" y="51943"/>
                  </a:lnTo>
                  <a:lnTo>
                    <a:pt x="17005" y="48768"/>
                  </a:lnTo>
                  <a:lnTo>
                    <a:pt x="17716" y="48768"/>
                  </a:lnTo>
                  <a:lnTo>
                    <a:pt x="17716" y="48158"/>
                  </a:lnTo>
                  <a:close/>
                </a:path>
                <a:path w="104775" h="54609">
                  <a:moveTo>
                    <a:pt x="17716" y="17170"/>
                  </a:moveTo>
                  <a:lnTo>
                    <a:pt x="17005" y="17170"/>
                  </a:lnTo>
                  <a:lnTo>
                    <a:pt x="17005" y="15925"/>
                  </a:lnTo>
                  <a:lnTo>
                    <a:pt x="16243" y="15925"/>
                  </a:lnTo>
                  <a:lnTo>
                    <a:pt x="16243" y="17170"/>
                  </a:lnTo>
                  <a:lnTo>
                    <a:pt x="15646" y="17170"/>
                  </a:lnTo>
                  <a:lnTo>
                    <a:pt x="15646" y="17780"/>
                  </a:lnTo>
                  <a:lnTo>
                    <a:pt x="16243" y="17780"/>
                  </a:lnTo>
                  <a:lnTo>
                    <a:pt x="16243" y="21018"/>
                  </a:lnTo>
                  <a:lnTo>
                    <a:pt x="16306" y="21247"/>
                  </a:lnTo>
                  <a:lnTo>
                    <a:pt x="16560" y="21602"/>
                  </a:lnTo>
                  <a:lnTo>
                    <a:pt x="16802" y="21691"/>
                  </a:lnTo>
                  <a:lnTo>
                    <a:pt x="17259" y="21691"/>
                  </a:lnTo>
                  <a:lnTo>
                    <a:pt x="17627" y="21653"/>
                  </a:lnTo>
                  <a:lnTo>
                    <a:pt x="17716" y="21031"/>
                  </a:lnTo>
                  <a:lnTo>
                    <a:pt x="17322" y="21056"/>
                  </a:lnTo>
                  <a:lnTo>
                    <a:pt x="17056" y="20955"/>
                  </a:lnTo>
                  <a:lnTo>
                    <a:pt x="17005" y="17780"/>
                  </a:lnTo>
                  <a:lnTo>
                    <a:pt x="17716" y="17780"/>
                  </a:lnTo>
                  <a:lnTo>
                    <a:pt x="17716" y="17170"/>
                  </a:lnTo>
                  <a:close/>
                </a:path>
                <a:path w="104775" h="54609">
                  <a:moveTo>
                    <a:pt x="19227" y="48183"/>
                  </a:moveTo>
                  <a:lnTo>
                    <a:pt x="18465" y="48183"/>
                  </a:lnTo>
                  <a:lnTo>
                    <a:pt x="18465" y="52616"/>
                  </a:lnTo>
                  <a:lnTo>
                    <a:pt x="19227" y="52616"/>
                  </a:lnTo>
                  <a:lnTo>
                    <a:pt x="19227" y="48183"/>
                  </a:lnTo>
                  <a:close/>
                </a:path>
                <a:path w="104775" h="54609">
                  <a:moveTo>
                    <a:pt x="19227" y="46507"/>
                  </a:moveTo>
                  <a:lnTo>
                    <a:pt x="18465" y="46507"/>
                  </a:lnTo>
                  <a:lnTo>
                    <a:pt x="18465" y="47358"/>
                  </a:lnTo>
                  <a:lnTo>
                    <a:pt x="19227" y="47358"/>
                  </a:lnTo>
                  <a:lnTo>
                    <a:pt x="19227" y="46507"/>
                  </a:lnTo>
                  <a:close/>
                </a:path>
                <a:path w="104775" h="54609">
                  <a:moveTo>
                    <a:pt x="20104" y="36588"/>
                  </a:moveTo>
                  <a:lnTo>
                    <a:pt x="19761" y="36614"/>
                  </a:lnTo>
                  <a:lnTo>
                    <a:pt x="19608" y="34861"/>
                  </a:lnTo>
                  <a:lnTo>
                    <a:pt x="19519" y="33185"/>
                  </a:lnTo>
                  <a:lnTo>
                    <a:pt x="19456" y="33058"/>
                  </a:lnTo>
                  <a:lnTo>
                    <a:pt x="18859" y="32702"/>
                  </a:lnTo>
                  <a:lnTo>
                    <a:pt x="18859" y="34861"/>
                  </a:lnTo>
                  <a:lnTo>
                    <a:pt x="18859" y="35915"/>
                  </a:lnTo>
                  <a:lnTo>
                    <a:pt x="18656" y="36245"/>
                  </a:lnTo>
                  <a:lnTo>
                    <a:pt x="17983" y="36576"/>
                  </a:lnTo>
                  <a:lnTo>
                    <a:pt x="17729" y="36639"/>
                  </a:lnTo>
                  <a:lnTo>
                    <a:pt x="17259" y="36639"/>
                  </a:lnTo>
                  <a:lnTo>
                    <a:pt x="17132" y="36601"/>
                  </a:lnTo>
                  <a:lnTo>
                    <a:pt x="16916" y="36449"/>
                  </a:lnTo>
                  <a:lnTo>
                    <a:pt x="16789" y="35445"/>
                  </a:lnTo>
                  <a:lnTo>
                    <a:pt x="17157" y="35229"/>
                  </a:lnTo>
                  <a:lnTo>
                    <a:pt x="17360" y="35179"/>
                  </a:lnTo>
                  <a:lnTo>
                    <a:pt x="18224" y="35064"/>
                  </a:lnTo>
                  <a:lnTo>
                    <a:pt x="18656" y="34963"/>
                  </a:lnTo>
                  <a:lnTo>
                    <a:pt x="18859" y="34861"/>
                  </a:lnTo>
                  <a:lnTo>
                    <a:pt x="18859" y="32702"/>
                  </a:lnTo>
                  <a:lnTo>
                    <a:pt x="18364" y="32562"/>
                  </a:lnTo>
                  <a:lnTo>
                    <a:pt x="17399" y="32562"/>
                  </a:lnTo>
                  <a:lnTo>
                    <a:pt x="16116" y="34023"/>
                  </a:lnTo>
                  <a:lnTo>
                    <a:pt x="16814" y="34023"/>
                  </a:lnTo>
                  <a:lnTo>
                    <a:pt x="16903" y="33629"/>
                  </a:lnTo>
                  <a:lnTo>
                    <a:pt x="17157" y="33299"/>
                  </a:lnTo>
                  <a:lnTo>
                    <a:pt x="17437" y="33185"/>
                  </a:lnTo>
                  <a:lnTo>
                    <a:pt x="18173" y="33185"/>
                  </a:lnTo>
                  <a:lnTo>
                    <a:pt x="18427" y="33248"/>
                  </a:lnTo>
                  <a:lnTo>
                    <a:pt x="18796" y="33477"/>
                  </a:lnTo>
                  <a:lnTo>
                    <a:pt x="18770" y="34328"/>
                  </a:lnTo>
                  <a:lnTo>
                    <a:pt x="16878" y="34620"/>
                  </a:lnTo>
                  <a:lnTo>
                    <a:pt x="16535" y="34759"/>
                  </a:lnTo>
                  <a:lnTo>
                    <a:pt x="16014" y="35229"/>
                  </a:lnTo>
                  <a:lnTo>
                    <a:pt x="16116" y="36741"/>
                  </a:lnTo>
                  <a:lnTo>
                    <a:pt x="16522" y="37134"/>
                  </a:lnTo>
                  <a:lnTo>
                    <a:pt x="16878" y="37274"/>
                  </a:lnTo>
                  <a:lnTo>
                    <a:pt x="17640" y="37274"/>
                  </a:lnTo>
                  <a:lnTo>
                    <a:pt x="17957" y="37198"/>
                  </a:lnTo>
                  <a:lnTo>
                    <a:pt x="18529" y="36906"/>
                  </a:lnTo>
                  <a:lnTo>
                    <a:pt x="18745" y="36741"/>
                  </a:lnTo>
                  <a:lnTo>
                    <a:pt x="18897" y="36537"/>
                  </a:lnTo>
                  <a:lnTo>
                    <a:pt x="18999" y="36906"/>
                  </a:lnTo>
                  <a:lnTo>
                    <a:pt x="19151" y="37134"/>
                  </a:lnTo>
                  <a:lnTo>
                    <a:pt x="19329" y="37223"/>
                  </a:lnTo>
                  <a:lnTo>
                    <a:pt x="19697" y="37223"/>
                  </a:lnTo>
                  <a:lnTo>
                    <a:pt x="20078" y="37147"/>
                  </a:lnTo>
                  <a:lnTo>
                    <a:pt x="20104" y="36614"/>
                  </a:lnTo>
                  <a:close/>
                </a:path>
                <a:path w="104775" h="54609">
                  <a:moveTo>
                    <a:pt x="21628" y="0"/>
                  </a:moveTo>
                  <a:lnTo>
                    <a:pt x="20904" y="0"/>
                  </a:lnTo>
                  <a:lnTo>
                    <a:pt x="20904" y="2247"/>
                  </a:lnTo>
                  <a:lnTo>
                    <a:pt x="20828" y="4889"/>
                  </a:lnTo>
                  <a:lnTo>
                    <a:pt x="20383" y="5473"/>
                  </a:lnTo>
                  <a:lnTo>
                    <a:pt x="20091" y="5638"/>
                  </a:lnTo>
                  <a:lnTo>
                    <a:pt x="19291" y="5638"/>
                  </a:lnTo>
                  <a:lnTo>
                    <a:pt x="18973" y="5473"/>
                  </a:lnTo>
                  <a:lnTo>
                    <a:pt x="18605" y="4889"/>
                  </a:lnTo>
                  <a:lnTo>
                    <a:pt x="18580" y="2971"/>
                  </a:lnTo>
                  <a:lnTo>
                    <a:pt x="19050" y="2387"/>
                  </a:lnTo>
                  <a:lnTo>
                    <a:pt x="20828" y="4889"/>
                  </a:lnTo>
                  <a:lnTo>
                    <a:pt x="20828" y="2171"/>
                  </a:lnTo>
                  <a:lnTo>
                    <a:pt x="20586" y="1892"/>
                  </a:lnTo>
                  <a:lnTo>
                    <a:pt x="20218" y="1663"/>
                  </a:lnTo>
                  <a:lnTo>
                    <a:pt x="19939" y="1587"/>
                  </a:lnTo>
                  <a:lnTo>
                    <a:pt x="18986" y="1587"/>
                  </a:lnTo>
                  <a:lnTo>
                    <a:pt x="18542" y="1816"/>
                  </a:lnTo>
                  <a:lnTo>
                    <a:pt x="17843" y="2781"/>
                  </a:lnTo>
                  <a:lnTo>
                    <a:pt x="17792" y="2971"/>
                  </a:lnTo>
                  <a:lnTo>
                    <a:pt x="17856" y="5245"/>
                  </a:lnTo>
                  <a:lnTo>
                    <a:pt x="18580" y="6083"/>
                  </a:lnTo>
                  <a:lnTo>
                    <a:pt x="19011" y="6286"/>
                  </a:lnTo>
                  <a:lnTo>
                    <a:pt x="19824" y="6286"/>
                  </a:lnTo>
                  <a:lnTo>
                    <a:pt x="20091" y="6223"/>
                  </a:lnTo>
                  <a:lnTo>
                    <a:pt x="20574" y="5981"/>
                  </a:lnTo>
                  <a:lnTo>
                    <a:pt x="20777" y="5778"/>
                  </a:lnTo>
                  <a:lnTo>
                    <a:pt x="20866" y="5638"/>
                  </a:lnTo>
                  <a:lnTo>
                    <a:pt x="20955" y="5511"/>
                  </a:lnTo>
                  <a:lnTo>
                    <a:pt x="20955" y="6134"/>
                  </a:lnTo>
                  <a:lnTo>
                    <a:pt x="21628" y="6134"/>
                  </a:lnTo>
                  <a:lnTo>
                    <a:pt x="21628" y="5511"/>
                  </a:lnTo>
                  <a:lnTo>
                    <a:pt x="21628" y="0"/>
                  </a:lnTo>
                  <a:close/>
                </a:path>
                <a:path w="104775" h="54609">
                  <a:moveTo>
                    <a:pt x="22085" y="17170"/>
                  </a:moveTo>
                  <a:lnTo>
                    <a:pt x="21247" y="17170"/>
                  </a:lnTo>
                  <a:lnTo>
                    <a:pt x="20053" y="20802"/>
                  </a:lnTo>
                  <a:lnTo>
                    <a:pt x="18846" y="17170"/>
                  </a:lnTo>
                  <a:lnTo>
                    <a:pt x="18008" y="17170"/>
                  </a:lnTo>
                  <a:lnTo>
                    <a:pt x="19646" y="21755"/>
                  </a:lnTo>
                  <a:lnTo>
                    <a:pt x="19329" y="22529"/>
                  </a:lnTo>
                  <a:lnTo>
                    <a:pt x="19215" y="22682"/>
                  </a:lnTo>
                  <a:lnTo>
                    <a:pt x="19088" y="22771"/>
                  </a:lnTo>
                  <a:lnTo>
                    <a:pt x="18745" y="22796"/>
                  </a:lnTo>
                  <a:lnTo>
                    <a:pt x="18415" y="22707"/>
                  </a:lnTo>
                  <a:lnTo>
                    <a:pt x="18415" y="23393"/>
                  </a:lnTo>
                  <a:lnTo>
                    <a:pt x="18618" y="23444"/>
                  </a:lnTo>
                  <a:lnTo>
                    <a:pt x="19291" y="23456"/>
                  </a:lnTo>
                  <a:lnTo>
                    <a:pt x="19596" y="23329"/>
                  </a:lnTo>
                  <a:lnTo>
                    <a:pt x="19951" y="22834"/>
                  </a:lnTo>
                  <a:lnTo>
                    <a:pt x="20256" y="22136"/>
                  </a:lnTo>
                  <a:lnTo>
                    <a:pt x="20878" y="20510"/>
                  </a:lnTo>
                  <a:lnTo>
                    <a:pt x="22085" y="17170"/>
                  </a:lnTo>
                  <a:close/>
                </a:path>
                <a:path w="104775" h="54609">
                  <a:moveTo>
                    <a:pt x="24358" y="34163"/>
                  </a:moveTo>
                  <a:lnTo>
                    <a:pt x="23063" y="32537"/>
                  </a:lnTo>
                  <a:lnTo>
                    <a:pt x="21971" y="32537"/>
                  </a:lnTo>
                  <a:lnTo>
                    <a:pt x="21488" y="32753"/>
                  </a:lnTo>
                  <a:lnTo>
                    <a:pt x="20726" y="33629"/>
                  </a:lnTo>
                  <a:lnTo>
                    <a:pt x="20535" y="34239"/>
                  </a:lnTo>
                  <a:lnTo>
                    <a:pt x="20535" y="35661"/>
                  </a:lnTo>
                  <a:lnTo>
                    <a:pt x="20701" y="36195"/>
                  </a:lnTo>
                  <a:lnTo>
                    <a:pt x="21399" y="37033"/>
                  </a:lnTo>
                  <a:lnTo>
                    <a:pt x="21869" y="37249"/>
                  </a:lnTo>
                  <a:lnTo>
                    <a:pt x="22974" y="37249"/>
                  </a:lnTo>
                  <a:lnTo>
                    <a:pt x="23393" y="37109"/>
                  </a:lnTo>
                  <a:lnTo>
                    <a:pt x="24053" y="36563"/>
                  </a:lnTo>
                  <a:lnTo>
                    <a:pt x="24269" y="36131"/>
                  </a:lnTo>
                  <a:lnTo>
                    <a:pt x="24358" y="35547"/>
                  </a:lnTo>
                  <a:lnTo>
                    <a:pt x="23622" y="35547"/>
                  </a:lnTo>
                  <a:lnTo>
                    <a:pt x="23545" y="35877"/>
                  </a:lnTo>
                  <a:lnTo>
                    <a:pt x="23431" y="36131"/>
                  </a:lnTo>
                  <a:lnTo>
                    <a:pt x="23063" y="36512"/>
                  </a:lnTo>
                  <a:lnTo>
                    <a:pt x="22821" y="36614"/>
                  </a:lnTo>
                  <a:lnTo>
                    <a:pt x="22110" y="36614"/>
                  </a:lnTo>
                  <a:lnTo>
                    <a:pt x="21805" y="36461"/>
                  </a:lnTo>
                  <a:lnTo>
                    <a:pt x="21424" y="35852"/>
                  </a:lnTo>
                  <a:lnTo>
                    <a:pt x="21336" y="35471"/>
                  </a:lnTo>
                  <a:lnTo>
                    <a:pt x="21336" y="34582"/>
                  </a:lnTo>
                  <a:lnTo>
                    <a:pt x="21399" y="34213"/>
                  </a:lnTo>
                  <a:lnTo>
                    <a:pt x="21742" y="33439"/>
                  </a:lnTo>
                  <a:lnTo>
                    <a:pt x="22085" y="33210"/>
                  </a:lnTo>
                  <a:lnTo>
                    <a:pt x="22910" y="33210"/>
                  </a:lnTo>
                  <a:lnTo>
                    <a:pt x="23164" y="33299"/>
                  </a:lnTo>
                  <a:lnTo>
                    <a:pt x="23482" y="33667"/>
                  </a:lnTo>
                  <a:lnTo>
                    <a:pt x="23583" y="33883"/>
                  </a:lnTo>
                  <a:lnTo>
                    <a:pt x="23622" y="34163"/>
                  </a:lnTo>
                  <a:lnTo>
                    <a:pt x="24358" y="34163"/>
                  </a:lnTo>
                  <a:close/>
                </a:path>
                <a:path w="104775" h="54609">
                  <a:moveTo>
                    <a:pt x="26225" y="12"/>
                  </a:moveTo>
                  <a:lnTo>
                    <a:pt x="25387" y="12"/>
                  </a:lnTo>
                  <a:lnTo>
                    <a:pt x="25387" y="6134"/>
                  </a:lnTo>
                  <a:lnTo>
                    <a:pt x="26225" y="6134"/>
                  </a:lnTo>
                  <a:lnTo>
                    <a:pt x="26225" y="12"/>
                  </a:lnTo>
                  <a:close/>
                </a:path>
                <a:path w="104775" h="54609">
                  <a:moveTo>
                    <a:pt x="26352" y="49250"/>
                  </a:moveTo>
                  <a:lnTo>
                    <a:pt x="26301" y="48945"/>
                  </a:lnTo>
                  <a:lnTo>
                    <a:pt x="25971" y="48272"/>
                  </a:lnTo>
                  <a:lnTo>
                    <a:pt x="25552" y="48056"/>
                  </a:lnTo>
                  <a:lnTo>
                    <a:pt x="24676" y="48056"/>
                  </a:lnTo>
                  <a:lnTo>
                    <a:pt x="24422" y="48120"/>
                  </a:lnTo>
                  <a:lnTo>
                    <a:pt x="23977" y="48348"/>
                  </a:lnTo>
                  <a:lnTo>
                    <a:pt x="23787" y="48526"/>
                  </a:lnTo>
                  <a:lnTo>
                    <a:pt x="23609" y="48768"/>
                  </a:lnTo>
                  <a:lnTo>
                    <a:pt x="23520" y="48564"/>
                  </a:lnTo>
                  <a:lnTo>
                    <a:pt x="23406" y="48425"/>
                  </a:lnTo>
                  <a:lnTo>
                    <a:pt x="23063" y="48145"/>
                  </a:lnTo>
                  <a:lnTo>
                    <a:pt x="22783" y="48056"/>
                  </a:lnTo>
                  <a:lnTo>
                    <a:pt x="22110" y="48056"/>
                  </a:lnTo>
                  <a:lnTo>
                    <a:pt x="21831" y="48145"/>
                  </a:lnTo>
                  <a:lnTo>
                    <a:pt x="21437" y="48412"/>
                  </a:lnTo>
                  <a:lnTo>
                    <a:pt x="21285" y="48577"/>
                  </a:lnTo>
                  <a:lnTo>
                    <a:pt x="21107" y="48793"/>
                  </a:lnTo>
                  <a:lnTo>
                    <a:pt x="21107" y="48158"/>
                  </a:lnTo>
                  <a:lnTo>
                    <a:pt x="20358" y="48158"/>
                  </a:lnTo>
                  <a:lnTo>
                    <a:pt x="20358" y="52616"/>
                  </a:lnTo>
                  <a:lnTo>
                    <a:pt x="21107" y="52616"/>
                  </a:lnTo>
                  <a:lnTo>
                    <a:pt x="21107" y="49682"/>
                  </a:lnTo>
                  <a:lnTo>
                    <a:pt x="21221" y="49276"/>
                  </a:lnTo>
                  <a:lnTo>
                    <a:pt x="21691" y="48844"/>
                  </a:lnTo>
                  <a:lnTo>
                    <a:pt x="21945" y="48729"/>
                  </a:lnTo>
                  <a:lnTo>
                    <a:pt x="22542" y="48729"/>
                  </a:lnTo>
                  <a:lnTo>
                    <a:pt x="22758" y="48831"/>
                  </a:lnTo>
                  <a:lnTo>
                    <a:pt x="22936" y="49187"/>
                  </a:lnTo>
                  <a:lnTo>
                    <a:pt x="22974" y="49403"/>
                  </a:lnTo>
                  <a:lnTo>
                    <a:pt x="22974" y="52616"/>
                  </a:lnTo>
                  <a:lnTo>
                    <a:pt x="23736" y="52616"/>
                  </a:lnTo>
                  <a:lnTo>
                    <a:pt x="23736" y="49568"/>
                  </a:lnTo>
                  <a:lnTo>
                    <a:pt x="23837" y="49237"/>
                  </a:lnTo>
                  <a:lnTo>
                    <a:pt x="24269" y="48844"/>
                  </a:lnTo>
                  <a:lnTo>
                    <a:pt x="24523" y="48742"/>
                  </a:lnTo>
                  <a:lnTo>
                    <a:pt x="25031" y="48742"/>
                  </a:lnTo>
                  <a:lnTo>
                    <a:pt x="25209" y="48793"/>
                  </a:lnTo>
                  <a:lnTo>
                    <a:pt x="25501" y="49022"/>
                  </a:lnTo>
                  <a:lnTo>
                    <a:pt x="25577" y="49225"/>
                  </a:lnTo>
                  <a:lnTo>
                    <a:pt x="25577" y="52616"/>
                  </a:lnTo>
                  <a:lnTo>
                    <a:pt x="26352" y="52616"/>
                  </a:lnTo>
                  <a:lnTo>
                    <a:pt x="26352" y="49250"/>
                  </a:lnTo>
                  <a:close/>
                </a:path>
                <a:path w="104775" h="54609">
                  <a:moveTo>
                    <a:pt x="26593" y="18580"/>
                  </a:moveTo>
                  <a:lnTo>
                    <a:pt x="26416" y="18034"/>
                  </a:lnTo>
                  <a:lnTo>
                    <a:pt x="26136" y="17716"/>
                  </a:lnTo>
                  <a:lnTo>
                    <a:pt x="25730" y="17284"/>
                  </a:lnTo>
                  <a:lnTo>
                    <a:pt x="25730" y="18580"/>
                  </a:lnTo>
                  <a:lnTo>
                    <a:pt x="25717" y="20383"/>
                  </a:lnTo>
                  <a:lnTo>
                    <a:pt x="25247" y="20980"/>
                  </a:lnTo>
                  <a:lnTo>
                    <a:pt x="24955" y="21120"/>
                  </a:lnTo>
                  <a:lnTo>
                    <a:pt x="24091" y="21120"/>
                  </a:lnTo>
                  <a:lnTo>
                    <a:pt x="23736" y="20891"/>
                  </a:lnTo>
                  <a:lnTo>
                    <a:pt x="23520" y="20383"/>
                  </a:lnTo>
                  <a:lnTo>
                    <a:pt x="23520" y="18580"/>
                  </a:lnTo>
                  <a:lnTo>
                    <a:pt x="23723" y="18034"/>
                  </a:lnTo>
                  <a:lnTo>
                    <a:pt x="24003" y="17780"/>
                  </a:lnTo>
                  <a:lnTo>
                    <a:pt x="25120" y="17716"/>
                  </a:lnTo>
                  <a:lnTo>
                    <a:pt x="25476" y="17970"/>
                  </a:lnTo>
                  <a:lnTo>
                    <a:pt x="25730" y="18580"/>
                  </a:lnTo>
                  <a:lnTo>
                    <a:pt x="25730" y="17284"/>
                  </a:lnTo>
                  <a:lnTo>
                    <a:pt x="25285" y="17068"/>
                  </a:lnTo>
                  <a:lnTo>
                    <a:pt x="24434" y="17068"/>
                  </a:lnTo>
                  <a:lnTo>
                    <a:pt x="24142" y="17145"/>
                  </a:lnTo>
                  <a:lnTo>
                    <a:pt x="23710" y="17424"/>
                  </a:lnTo>
                  <a:lnTo>
                    <a:pt x="23545" y="17576"/>
                  </a:lnTo>
                  <a:lnTo>
                    <a:pt x="23393" y="17780"/>
                  </a:lnTo>
                  <a:lnTo>
                    <a:pt x="23393" y="17195"/>
                  </a:lnTo>
                  <a:lnTo>
                    <a:pt x="22669" y="17195"/>
                  </a:lnTo>
                  <a:lnTo>
                    <a:pt x="22669" y="23406"/>
                  </a:lnTo>
                  <a:lnTo>
                    <a:pt x="23418" y="23406"/>
                  </a:lnTo>
                  <a:lnTo>
                    <a:pt x="23418" y="21120"/>
                  </a:lnTo>
                  <a:lnTo>
                    <a:pt x="23583" y="21323"/>
                  </a:lnTo>
                  <a:lnTo>
                    <a:pt x="23736" y="21475"/>
                  </a:lnTo>
                  <a:lnTo>
                    <a:pt x="24091" y="21704"/>
                  </a:lnTo>
                  <a:lnTo>
                    <a:pt x="24371" y="21780"/>
                  </a:lnTo>
                  <a:lnTo>
                    <a:pt x="25133" y="21780"/>
                  </a:lnTo>
                  <a:lnTo>
                    <a:pt x="25514" y="21640"/>
                  </a:lnTo>
                  <a:lnTo>
                    <a:pt x="26327" y="20980"/>
                  </a:lnTo>
                  <a:lnTo>
                    <a:pt x="26555" y="20383"/>
                  </a:lnTo>
                  <a:lnTo>
                    <a:pt x="26593" y="18580"/>
                  </a:lnTo>
                  <a:close/>
                </a:path>
                <a:path w="104775" h="54609">
                  <a:moveTo>
                    <a:pt x="26720" y="32664"/>
                  </a:moveTo>
                  <a:lnTo>
                    <a:pt x="26009" y="32664"/>
                  </a:lnTo>
                  <a:lnTo>
                    <a:pt x="26009" y="31419"/>
                  </a:lnTo>
                  <a:lnTo>
                    <a:pt x="25247" y="31419"/>
                  </a:lnTo>
                  <a:lnTo>
                    <a:pt x="25247" y="32664"/>
                  </a:lnTo>
                  <a:lnTo>
                    <a:pt x="24650" y="32664"/>
                  </a:lnTo>
                  <a:lnTo>
                    <a:pt x="24650" y="33286"/>
                  </a:lnTo>
                  <a:lnTo>
                    <a:pt x="25247" y="33286"/>
                  </a:lnTo>
                  <a:lnTo>
                    <a:pt x="25247" y="36512"/>
                  </a:lnTo>
                  <a:lnTo>
                    <a:pt x="25311" y="36741"/>
                  </a:lnTo>
                  <a:lnTo>
                    <a:pt x="25565" y="37109"/>
                  </a:lnTo>
                  <a:lnTo>
                    <a:pt x="25806" y="37198"/>
                  </a:lnTo>
                  <a:lnTo>
                    <a:pt x="26263" y="37198"/>
                  </a:lnTo>
                  <a:lnTo>
                    <a:pt x="26631" y="37147"/>
                  </a:lnTo>
                  <a:lnTo>
                    <a:pt x="26720" y="36537"/>
                  </a:lnTo>
                  <a:lnTo>
                    <a:pt x="26327" y="36550"/>
                  </a:lnTo>
                  <a:lnTo>
                    <a:pt x="26060" y="36449"/>
                  </a:lnTo>
                  <a:lnTo>
                    <a:pt x="26009" y="33286"/>
                  </a:lnTo>
                  <a:lnTo>
                    <a:pt x="26720" y="33286"/>
                  </a:lnTo>
                  <a:lnTo>
                    <a:pt x="26720" y="32664"/>
                  </a:lnTo>
                  <a:close/>
                </a:path>
                <a:path w="104775" h="54609">
                  <a:moveTo>
                    <a:pt x="28232" y="32689"/>
                  </a:moveTo>
                  <a:lnTo>
                    <a:pt x="27470" y="32689"/>
                  </a:lnTo>
                  <a:lnTo>
                    <a:pt x="27470" y="37122"/>
                  </a:lnTo>
                  <a:lnTo>
                    <a:pt x="28232" y="37122"/>
                  </a:lnTo>
                  <a:lnTo>
                    <a:pt x="28232" y="32689"/>
                  </a:lnTo>
                  <a:close/>
                </a:path>
                <a:path w="104775" h="54609">
                  <a:moveTo>
                    <a:pt x="28232" y="31013"/>
                  </a:moveTo>
                  <a:lnTo>
                    <a:pt x="27470" y="31013"/>
                  </a:lnTo>
                  <a:lnTo>
                    <a:pt x="27470" y="31864"/>
                  </a:lnTo>
                  <a:lnTo>
                    <a:pt x="28232" y="31864"/>
                  </a:lnTo>
                  <a:lnTo>
                    <a:pt x="28232" y="31013"/>
                  </a:lnTo>
                  <a:close/>
                </a:path>
                <a:path w="104775" h="54609">
                  <a:moveTo>
                    <a:pt x="31280" y="50622"/>
                  </a:moveTo>
                  <a:lnTo>
                    <a:pt x="30530" y="48425"/>
                  </a:lnTo>
                  <a:lnTo>
                    <a:pt x="30505" y="50038"/>
                  </a:lnTo>
                  <a:lnTo>
                    <a:pt x="28028" y="50038"/>
                  </a:lnTo>
                  <a:lnTo>
                    <a:pt x="28041" y="49707"/>
                  </a:lnTo>
                  <a:lnTo>
                    <a:pt x="28168" y="49339"/>
                  </a:lnTo>
                  <a:lnTo>
                    <a:pt x="28638" y="48831"/>
                  </a:lnTo>
                  <a:lnTo>
                    <a:pt x="28930" y="48717"/>
                  </a:lnTo>
                  <a:lnTo>
                    <a:pt x="29756" y="48717"/>
                  </a:lnTo>
                  <a:lnTo>
                    <a:pt x="30099" y="48895"/>
                  </a:lnTo>
                  <a:lnTo>
                    <a:pt x="30353" y="49339"/>
                  </a:lnTo>
                  <a:lnTo>
                    <a:pt x="30467" y="49644"/>
                  </a:lnTo>
                  <a:lnTo>
                    <a:pt x="30505" y="50038"/>
                  </a:lnTo>
                  <a:lnTo>
                    <a:pt x="30505" y="48425"/>
                  </a:lnTo>
                  <a:lnTo>
                    <a:pt x="29933" y="48133"/>
                  </a:lnTo>
                  <a:lnTo>
                    <a:pt x="29629" y="48056"/>
                  </a:lnTo>
                  <a:lnTo>
                    <a:pt x="28689" y="48056"/>
                  </a:lnTo>
                  <a:lnTo>
                    <a:pt x="28181" y="48285"/>
                  </a:lnTo>
                  <a:lnTo>
                    <a:pt x="27406" y="49174"/>
                  </a:lnTo>
                  <a:lnTo>
                    <a:pt x="27317" y="49453"/>
                  </a:lnTo>
                  <a:lnTo>
                    <a:pt x="27406" y="51765"/>
                  </a:lnTo>
                  <a:lnTo>
                    <a:pt x="28181" y="52578"/>
                  </a:lnTo>
                  <a:lnTo>
                    <a:pt x="28651" y="52781"/>
                  </a:lnTo>
                  <a:lnTo>
                    <a:pt x="29425" y="52781"/>
                  </a:lnTo>
                  <a:lnTo>
                    <a:pt x="31216" y="51219"/>
                  </a:lnTo>
                  <a:lnTo>
                    <a:pt x="30480" y="51219"/>
                  </a:lnTo>
                  <a:lnTo>
                    <a:pt x="30416" y="51447"/>
                  </a:lnTo>
                  <a:lnTo>
                    <a:pt x="30327" y="51587"/>
                  </a:lnTo>
                  <a:lnTo>
                    <a:pt x="29959" y="51993"/>
                  </a:lnTo>
                  <a:lnTo>
                    <a:pt x="29654" y="52120"/>
                  </a:lnTo>
                  <a:lnTo>
                    <a:pt x="28841" y="52120"/>
                  </a:lnTo>
                  <a:lnTo>
                    <a:pt x="28562" y="51993"/>
                  </a:lnTo>
                  <a:lnTo>
                    <a:pt x="28130" y="51447"/>
                  </a:lnTo>
                  <a:lnTo>
                    <a:pt x="28016" y="50622"/>
                  </a:lnTo>
                  <a:lnTo>
                    <a:pt x="31280" y="50622"/>
                  </a:lnTo>
                  <a:close/>
                </a:path>
                <a:path w="104775" h="54609">
                  <a:moveTo>
                    <a:pt x="31292" y="19634"/>
                  </a:moveTo>
                  <a:lnTo>
                    <a:pt x="31280" y="19037"/>
                  </a:lnTo>
                  <a:lnTo>
                    <a:pt x="31191" y="18465"/>
                  </a:lnTo>
                  <a:lnTo>
                    <a:pt x="31076" y="18097"/>
                  </a:lnTo>
                  <a:lnTo>
                    <a:pt x="30822" y="17729"/>
                  </a:lnTo>
                  <a:lnTo>
                    <a:pt x="30543" y="17437"/>
                  </a:lnTo>
                  <a:lnTo>
                    <a:pt x="30518" y="19037"/>
                  </a:lnTo>
                  <a:lnTo>
                    <a:pt x="28041" y="19037"/>
                  </a:lnTo>
                  <a:lnTo>
                    <a:pt x="28054" y="18719"/>
                  </a:lnTo>
                  <a:lnTo>
                    <a:pt x="28181" y="18338"/>
                  </a:lnTo>
                  <a:lnTo>
                    <a:pt x="28651" y="17843"/>
                  </a:lnTo>
                  <a:lnTo>
                    <a:pt x="28943" y="17729"/>
                  </a:lnTo>
                  <a:lnTo>
                    <a:pt x="29756" y="17729"/>
                  </a:lnTo>
                  <a:lnTo>
                    <a:pt x="30099" y="17907"/>
                  </a:lnTo>
                  <a:lnTo>
                    <a:pt x="30353" y="18351"/>
                  </a:lnTo>
                  <a:lnTo>
                    <a:pt x="30467" y="18656"/>
                  </a:lnTo>
                  <a:lnTo>
                    <a:pt x="30518" y="19037"/>
                  </a:lnTo>
                  <a:lnTo>
                    <a:pt x="30518" y="17437"/>
                  </a:lnTo>
                  <a:lnTo>
                    <a:pt x="29946" y="17145"/>
                  </a:lnTo>
                  <a:lnTo>
                    <a:pt x="29641" y="17068"/>
                  </a:lnTo>
                  <a:lnTo>
                    <a:pt x="28702" y="17068"/>
                  </a:lnTo>
                  <a:lnTo>
                    <a:pt x="28194" y="17297"/>
                  </a:lnTo>
                  <a:lnTo>
                    <a:pt x="27419" y="18186"/>
                  </a:lnTo>
                  <a:lnTo>
                    <a:pt x="27317" y="18465"/>
                  </a:lnTo>
                  <a:lnTo>
                    <a:pt x="27406" y="20777"/>
                  </a:lnTo>
                  <a:lnTo>
                    <a:pt x="28181" y="21590"/>
                  </a:lnTo>
                  <a:lnTo>
                    <a:pt x="28651" y="21793"/>
                  </a:lnTo>
                  <a:lnTo>
                    <a:pt x="29438" y="21793"/>
                  </a:lnTo>
                  <a:lnTo>
                    <a:pt x="31229" y="20231"/>
                  </a:lnTo>
                  <a:lnTo>
                    <a:pt x="30492" y="20231"/>
                  </a:lnTo>
                  <a:lnTo>
                    <a:pt x="30416" y="20447"/>
                  </a:lnTo>
                  <a:lnTo>
                    <a:pt x="30340" y="20599"/>
                  </a:lnTo>
                  <a:lnTo>
                    <a:pt x="29972" y="21005"/>
                  </a:lnTo>
                  <a:lnTo>
                    <a:pt x="29667" y="21132"/>
                  </a:lnTo>
                  <a:lnTo>
                    <a:pt x="28854" y="21132"/>
                  </a:lnTo>
                  <a:lnTo>
                    <a:pt x="28562" y="21005"/>
                  </a:lnTo>
                  <a:lnTo>
                    <a:pt x="28143" y="20447"/>
                  </a:lnTo>
                  <a:lnTo>
                    <a:pt x="28028" y="19634"/>
                  </a:lnTo>
                  <a:lnTo>
                    <a:pt x="31292" y="19634"/>
                  </a:lnTo>
                  <a:close/>
                </a:path>
                <a:path w="104775" h="54609">
                  <a:moveTo>
                    <a:pt x="32423" y="12"/>
                  </a:moveTo>
                  <a:lnTo>
                    <a:pt x="31635" y="12"/>
                  </a:lnTo>
                  <a:lnTo>
                    <a:pt x="31635" y="4965"/>
                  </a:lnTo>
                  <a:lnTo>
                    <a:pt x="28549" y="12"/>
                  </a:lnTo>
                  <a:lnTo>
                    <a:pt x="27571" y="12"/>
                  </a:lnTo>
                  <a:lnTo>
                    <a:pt x="27571" y="6134"/>
                  </a:lnTo>
                  <a:lnTo>
                    <a:pt x="28359" y="6134"/>
                  </a:lnTo>
                  <a:lnTo>
                    <a:pt x="28359" y="1181"/>
                  </a:lnTo>
                  <a:lnTo>
                    <a:pt x="31496" y="6134"/>
                  </a:lnTo>
                  <a:lnTo>
                    <a:pt x="32423" y="6134"/>
                  </a:lnTo>
                  <a:lnTo>
                    <a:pt x="32423" y="12"/>
                  </a:lnTo>
                  <a:close/>
                </a:path>
                <a:path w="104775" h="54609">
                  <a:moveTo>
                    <a:pt x="33210" y="34061"/>
                  </a:moveTo>
                  <a:lnTo>
                    <a:pt x="33020" y="33489"/>
                  </a:lnTo>
                  <a:lnTo>
                    <a:pt x="32689" y="33185"/>
                  </a:lnTo>
                  <a:lnTo>
                    <a:pt x="32359" y="32867"/>
                  </a:lnTo>
                  <a:lnTo>
                    <a:pt x="32359" y="34061"/>
                  </a:lnTo>
                  <a:lnTo>
                    <a:pt x="32270" y="35852"/>
                  </a:lnTo>
                  <a:lnTo>
                    <a:pt x="31965" y="36449"/>
                  </a:lnTo>
                  <a:lnTo>
                    <a:pt x="31623" y="36639"/>
                  </a:lnTo>
                  <a:lnTo>
                    <a:pt x="30670" y="36639"/>
                  </a:lnTo>
                  <a:lnTo>
                    <a:pt x="30353" y="36487"/>
                  </a:lnTo>
                  <a:lnTo>
                    <a:pt x="29933" y="35852"/>
                  </a:lnTo>
                  <a:lnTo>
                    <a:pt x="29933" y="34061"/>
                  </a:lnTo>
                  <a:lnTo>
                    <a:pt x="32359" y="34061"/>
                  </a:lnTo>
                  <a:lnTo>
                    <a:pt x="32359" y="32867"/>
                  </a:lnTo>
                  <a:lnTo>
                    <a:pt x="32219" y="32727"/>
                  </a:lnTo>
                  <a:lnTo>
                    <a:pt x="31737" y="32537"/>
                  </a:lnTo>
                  <a:lnTo>
                    <a:pt x="30518" y="32537"/>
                  </a:lnTo>
                  <a:lnTo>
                    <a:pt x="30010" y="32766"/>
                  </a:lnTo>
                  <a:lnTo>
                    <a:pt x="29248" y="33655"/>
                  </a:lnTo>
                  <a:lnTo>
                    <a:pt x="29121" y="34061"/>
                  </a:lnTo>
                  <a:lnTo>
                    <a:pt x="29235" y="36245"/>
                  </a:lnTo>
                  <a:lnTo>
                    <a:pt x="29959" y="37084"/>
                  </a:lnTo>
                  <a:lnTo>
                    <a:pt x="30441" y="37287"/>
                  </a:lnTo>
                  <a:lnTo>
                    <a:pt x="31800" y="37287"/>
                  </a:lnTo>
                  <a:lnTo>
                    <a:pt x="32334" y="37058"/>
                  </a:lnTo>
                  <a:lnTo>
                    <a:pt x="32639" y="36639"/>
                  </a:lnTo>
                  <a:lnTo>
                    <a:pt x="33032" y="36118"/>
                  </a:lnTo>
                  <a:lnTo>
                    <a:pt x="33108" y="35852"/>
                  </a:lnTo>
                  <a:lnTo>
                    <a:pt x="33210" y="34061"/>
                  </a:lnTo>
                  <a:close/>
                </a:path>
                <a:path w="104775" h="54609">
                  <a:moveTo>
                    <a:pt x="35610" y="50914"/>
                  </a:moveTo>
                  <a:lnTo>
                    <a:pt x="35458" y="50609"/>
                  </a:lnTo>
                  <a:lnTo>
                    <a:pt x="34988" y="50304"/>
                  </a:lnTo>
                  <a:lnTo>
                    <a:pt x="34620" y="50177"/>
                  </a:lnTo>
                  <a:lnTo>
                    <a:pt x="33375" y="49872"/>
                  </a:lnTo>
                  <a:lnTo>
                    <a:pt x="33210" y="49809"/>
                  </a:lnTo>
                  <a:lnTo>
                    <a:pt x="32905" y="49631"/>
                  </a:lnTo>
                  <a:lnTo>
                    <a:pt x="32804" y="49466"/>
                  </a:lnTo>
                  <a:lnTo>
                    <a:pt x="32804" y="49098"/>
                  </a:lnTo>
                  <a:lnTo>
                    <a:pt x="32880" y="48958"/>
                  </a:lnTo>
                  <a:lnTo>
                    <a:pt x="33172" y="48729"/>
                  </a:lnTo>
                  <a:lnTo>
                    <a:pt x="33388" y="48679"/>
                  </a:lnTo>
                  <a:lnTo>
                    <a:pt x="34099" y="48679"/>
                  </a:lnTo>
                  <a:lnTo>
                    <a:pt x="34747" y="49441"/>
                  </a:lnTo>
                  <a:lnTo>
                    <a:pt x="35458" y="49441"/>
                  </a:lnTo>
                  <a:lnTo>
                    <a:pt x="35458" y="49149"/>
                  </a:lnTo>
                  <a:lnTo>
                    <a:pt x="35369" y="48882"/>
                  </a:lnTo>
                  <a:lnTo>
                    <a:pt x="34886" y="48234"/>
                  </a:lnTo>
                  <a:lnTo>
                    <a:pt x="34404" y="48044"/>
                  </a:lnTo>
                  <a:lnTo>
                    <a:pt x="33223" y="48044"/>
                  </a:lnTo>
                  <a:lnTo>
                    <a:pt x="32804" y="48171"/>
                  </a:lnTo>
                  <a:lnTo>
                    <a:pt x="32207" y="48691"/>
                  </a:lnTo>
                  <a:lnTo>
                    <a:pt x="32054" y="49034"/>
                  </a:lnTo>
                  <a:lnTo>
                    <a:pt x="32054" y="49809"/>
                  </a:lnTo>
                  <a:lnTo>
                    <a:pt x="32207" y="50101"/>
                  </a:lnTo>
                  <a:lnTo>
                    <a:pt x="32715" y="50419"/>
                  </a:lnTo>
                  <a:lnTo>
                    <a:pt x="32994" y="50520"/>
                  </a:lnTo>
                  <a:lnTo>
                    <a:pt x="34290" y="50838"/>
                  </a:lnTo>
                  <a:lnTo>
                    <a:pt x="34505" y="50914"/>
                  </a:lnTo>
                  <a:lnTo>
                    <a:pt x="34785" y="51079"/>
                  </a:lnTo>
                  <a:lnTo>
                    <a:pt x="34861" y="51219"/>
                  </a:lnTo>
                  <a:lnTo>
                    <a:pt x="34861" y="51663"/>
                  </a:lnTo>
                  <a:lnTo>
                    <a:pt x="34759" y="51854"/>
                  </a:lnTo>
                  <a:lnTo>
                    <a:pt x="34340" y="52095"/>
                  </a:lnTo>
                  <a:lnTo>
                    <a:pt x="34086" y="52146"/>
                  </a:lnTo>
                  <a:lnTo>
                    <a:pt x="33350" y="52146"/>
                  </a:lnTo>
                  <a:lnTo>
                    <a:pt x="33020" y="52031"/>
                  </a:lnTo>
                  <a:lnTo>
                    <a:pt x="32727" y="51663"/>
                  </a:lnTo>
                  <a:lnTo>
                    <a:pt x="32664" y="51473"/>
                  </a:lnTo>
                  <a:lnTo>
                    <a:pt x="32639" y="51219"/>
                  </a:lnTo>
                  <a:lnTo>
                    <a:pt x="31927" y="51219"/>
                  </a:lnTo>
                  <a:lnTo>
                    <a:pt x="31940" y="51663"/>
                  </a:lnTo>
                  <a:lnTo>
                    <a:pt x="32092" y="52031"/>
                  </a:lnTo>
                  <a:lnTo>
                    <a:pt x="32639" y="52641"/>
                  </a:lnTo>
                  <a:lnTo>
                    <a:pt x="33108" y="52781"/>
                  </a:lnTo>
                  <a:lnTo>
                    <a:pt x="34391" y="52781"/>
                  </a:lnTo>
                  <a:lnTo>
                    <a:pt x="34848" y="52641"/>
                  </a:lnTo>
                  <a:lnTo>
                    <a:pt x="35458" y="52070"/>
                  </a:lnTo>
                  <a:lnTo>
                    <a:pt x="35610" y="51727"/>
                  </a:lnTo>
                  <a:lnTo>
                    <a:pt x="35610" y="50914"/>
                  </a:lnTo>
                  <a:close/>
                </a:path>
                <a:path w="104775" h="54609">
                  <a:moveTo>
                    <a:pt x="37731" y="33820"/>
                  </a:moveTo>
                  <a:lnTo>
                    <a:pt x="37680" y="33464"/>
                  </a:lnTo>
                  <a:lnTo>
                    <a:pt x="37338" y="32791"/>
                  </a:lnTo>
                  <a:lnTo>
                    <a:pt x="36906" y="32562"/>
                  </a:lnTo>
                  <a:lnTo>
                    <a:pt x="35979" y="32562"/>
                  </a:lnTo>
                  <a:lnTo>
                    <a:pt x="35725" y="32626"/>
                  </a:lnTo>
                  <a:lnTo>
                    <a:pt x="35255" y="32854"/>
                  </a:lnTo>
                  <a:lnTo>
                    <a:pt x="35026" y="33045"/>
                  </a:lnTo>
                  <a:lnTo>
                    <a:pt x="34810" y="33299"/>
                  </a:lnTo>
                  <a:lnTo>
                    <a:pt x="34810" y="32664"/>
                  </a:lnTo>
                  <a:lnTo>
                    <a:pt x="34099" y="32664"/>
                  </a:lnTo>
                  <a:lnTo>
                    <a:pt x="34099" y="37122"/>
                  </a:lnTo>
                  <a:lnTo>
                    <a:pt x="34848" y="37122"/>
                  </a:lnTo>
                  <a:lnTo>
                    <a:pt x="34848" y="34493"/>
                  </a:lnTo>
                  <a:lnTo>
                    <a:pt x="34874" y="34277"/>
                  </a:lnTo>
                  <a:lnTo>
                    <a:pt x="35953" y="33248"/>
                  </a:lnTo>
                  <a:lnTo>
                    <a:pt x="36474" y="33248"/>
                  </a:lnTo>
                  <a:lnTo>
                    <a:pt x="36715" y="33388"/>
                  </a:lnTo>
                  <a:lnTo>
                    <a:pt x="36931" y="33820"/>
                  </a:lnTo>
                  <a:lnTo>
                    <a:pt x="36969" y="34048"/>
                  </a:lnTo>
                  <a:lnTo>
                    <a:pt x="36969" y="37122"/>
                  </a:lnTo>
                  <a:lnTo>
                    <a:pt x="37731" y="37122"/>
                  </a:lnTo>
                  <a:lnTo>
                    <a:pt x="37731" y="33820"/>
                  </a:lnTo>
                  <a:close/>
                </a:path>
                <a:path w="104775" h="54609">
                  <a:moveTo>
                    <a:pt x="38074" y="48158"/>
                  </a:moveTo>
                  <a:lnTo>
                    <a:pt x="37376" y="48158"/>
                  </a:lnTo>
                  <a:lnTo>
                    <a:pt x="37376" y="46913"/>
                  </a:lnTo>
                  <a:lnTo>
                    <a:pt x="36614" y="46913"/>
                  </a:lnTo>
                  <a:lnTo>
                    <a:pt x="36614" y="48158"/>
                  </a:lnTo>
                  <a:lnTo>
                    <a:pt x="36004" y="48158"/>
                  </a:lnTo>
                  <a:lnTo>
                    <a:pt x="36004" y="48768"/>
                  </a:lnTo>
                  <a:lnTo>
                    <a:pt x="36614" y="48768"/>
                  </a:lnTo>
                  <a:lnTo>
                    <a:pt x="36614" y="52006"/>
                  </a:lnTo>
                  <a:lnTo>
                    <a:pt x="36677" y="52235"/>
                  </a:lnTo>
                  <a:lnTo>
                    <a:pt x="36918" y="52590"/>
                  </a:lnTo>
                  <a:lnTo>
                    <a:pt x="37160" y="52692"/>
                  </a:lnTo>
                  <a:lnTo>
                    <a:pt x="37617" y="52692"/>
                  </a:lnTo>
                  <a:lnTo>
                    <a:pt x="37998" y="52641"/>
                  </a:lnTo>
                  <a:lnTo>
                    <a:pt x="38074" y="52019"/>
                  </a:lnTo>
                  <a:lnTo>
                    <a:pt x="37680" y="52044"/>
                  </a:lnTo>
                  <a:lnTo>
                    <a:pt x="37426" y="51943"/>
                  </a:lnTo>
                  <a:lnTo>
                    <a:pt x="37376" y="48768"/>
                  </a:lnTo>
                  <a:lnTo>
                    <a:pt x="38074" y="48768"/>
                  </a:lnTo>
                  <a:lnTo>
                    <a:pt x="38074" y="48158"/>
                  </a:lnTo>
                  <a:close/>
                </a:path>
                <a:path w="104775" h="54609">
                  <a:moveTo>
                    <a:pt x="38176" y="12"/>
                  </a:moveTo>
                  <a:lnTo>
                    <a:pt x="33210" y="12"/>
                  </a:lnTo>
                  <a:lnTo>
                    <a:pt x="33210" y="749"/>
                  </a:lnTo>
                  <a:lnTo>
                    <a:pt x="35267" y="749"/>
                  </a:lnTo>
                  <a:lnTo>
                    <a:pt x="35267" y="6134"/>
                  </a:lnTo>
                  <a:lnTo>
                    <a:pt x="36106" y="6134"/>
                  </a:lnTo>
                  <a:lnTo>
                    <a:pt x="36106" y="749"/>
                  </a:lnTo>
                  <a:lnTo>
                    <a:pt x="38176" y="749"/>
                  </a:lnTo>
                  <a:lnTo>
                    <a:pt x="38176" y="12"/>
                  </a:lnTo>
                  <a:close/>
                </a:path>
                <a:path w="104775" h="54609">
                  <a:moveTo>
                    <a:pt x="39585" y="15519"/>
                  </a:moveTo>
                  <a:lnTo>
                    <a:pt x="38646" y="15519"/>
                  </a:lnTo>
                  <a:lnTo>
                    <a:pt x="36918" y="20713"/>
                  </a:lnTo>
                  <a:lnTo>
                    <a:pt x="35153" y="15519"/>
                  </a:lnTo>
                  <a:lnTo>
                    <a:pt x="34251" y="15519"/>
                  </a:lnTo>
                  <a:lnTo>
                    <a:pt x="36474" y="21628"/>
                  </a:lnTo>
                  <a:lnTo>
                    <a:pt x="37350" y="21628"/>
                  </a:lnTo>
                  <a:lnTo>
                    <a:pt x="39585" y="15519"/>
                  </a:lnTo>
                  <a:close/>
                </a:path>
                <a:path w="104775" h="54609">
                  <a:moveTo>
                    <a:pt x="42837" y="52082"/>
                  </a:moveTo>
                  <a:lnTo>
                    <a:pt x="42494" y="52108"/>
                  </a:lnTo>
                  <a:lnTo>
                    <a:pt x="42341" y="50342"/>
                  </a:lnTo>
                  <a:lnTo>
                    <a:pt x="42252" y="48679"/>
                  </a:lnTo>
                  <a:lnTo>
                    <a:pt x="42189" y="48552"/>
                  </a:lnTo>
                  <a:lnTo>
                    <a:pt x="41592" y="48196"/>
                  </a:lnTo>
                  <a:lnTo>
                    <a:pt x="41592" y="50342"/>
                  </a:lnTo>
                  <a:lnTo>
                    <a:pt x="41592" y="51409"/>
                  </a:lnTo>
                  <a:lnTo>
                    <a:pt x="41389" y="51739"/>
                  </a:lnTo>
                  <a:lnTo>
                    <a:pt x="40716" y="52070"/>
                  </a:lnTo>
                  <a:lnTo>
                    <a:pt x="40462" y="52133"/>
                  </a:lnTo>
                  <a:lnTo>
                    <a:pt x="39992" y="52133"/>
                  </a:lnTo>
                  <a:lnTo>
                    <a:pt x="39865" y="52082"/>
                  </a:lnTo>
                  <a:lnTo>
                    <a:pt x="39636" y="51943"/>
                  </a:lnTo>
                  <a:lnTo>
                    <a:pt x="39522" y="50939"/>
                  </a:lnTo>
                  <a:lnTo>
                    <a:pt x="39890" y="50723"/>
                  </a:lnTo>
                  <a:lnTo>
                    <a:pt x="40093" y="50673"/>
                  </a:lnTo>
                  <a:lnTo>
                    <a:pt x="40957" y="50558"/>
                  </a:lnTo>
                  <a:lnTo>
                    <a:pt x="41389" y="50457"/>
                  </a:lnTo>
                  <a:lnTo>
                    <a:pt x="41592" y="50342"/>
                  </a:lnTo>
                  <a:lnTo>
                    <a:pt x="41592" y="48196"/>
                  </a:lnTo>
                  <a:lnTo>
                    <a:pt x="41097" y="48056"/>
                  </a:lnTo>
                  <a:lnTo>
                    <a:pt x="40132" y="48056"/>
                  </a:lnTo>
                  <a:lnTo>
                    <a:pt x="38849" y="49517"/>
                  </a:lnTo>
                  <a:lnTo>
                    <a:pt x="39547" y="49517"/>
                  </a:lnTo>
                  <a:lnTo>
                    <a:pt x="39636" y="49123"/>
                  </a:lnTo>
                  <a:lnTo>
                    <a:pt x="39890" y="48793"/>
                  </a:lnTo>
                  <a:lnTo>
                    <a:pt x="40170" y="48679"/>
                  </a:lnTo>
                  <a:lnTo>
                    <a:pt x="40906" y="48679"/>
                  </a:lnTo>
                  <a:lnTo>
                    <a:pt x="41160" y="48742"/>
                  </a:lnTo>
                  <a:lnTo>
                    <a:pt x="41516" y="48971"/>
                  </a:lnTo>
                  <a:lnTo>
                    <a:pt x="41503" y="49822"/>
                  </a:lnTo>
                  <a:lnTo>
                    <a:pt x="39611" y="50114"/>
                  </a:lnTo>
                  <a:lnTo>
                    <a:pt x="39268" y="50253"/>
                  </a:lnTo>
                  <a:lnTo>
                    <a:pt x="38747" y="50723"/>
                  </a:lnTo>
                  <a:lnTo>
                    <a:pt x="38849" y="52222"/>
                  </a:lnTo>
                  <a:lnTo>
                    <a:pt x="39255" y="52616"/>
                  </a:lnTo>
                  <a:lnTo>
                    <a:pt x="39611" y="52768"/>
                  </a:lnTo>
                  <a:lnTo>
                    <a:pt x="40373" y="52768"/>
                  </a:lnTo>
                  <a:lnTo>
                    <a:pt x="41630" y="52019"/>
                  </a:lnTo>
                  <a:lnTo>
                    <a:pt x="41732" y="52400"/>
                  </a:lnTo>
                  <a:lnTo>
                    <a:pt x="41884" y="52616"/>
                  </a:lnTo>
                  <a:lnTo>
                    <a:pt x="42062" y="52717"/>
                  </a:lnTo>
                  <a:lnTo>
                    <a:pt x="42430" y="52717"/>
                  </a:lnTo>
                  <a:lnTo>
                    <a:pt x="42811" y="52641"/>
                  </a:lnTo>
                  <a:lnTo>
                    <a:pt x="42837" y="52108"/>
                  </a:lnTo>
                  <a:close/>
                </a:path>
                <a:path w="104775" h="54609">
                  <a:moveTo>
                    <a:pt x="45288" y="21628"/>
                  </a:moveTo>
                  <a:lnTo>
                    <a:pt x="44627" y="19799"/>
                  </a:lnTo>
                  <a:lnTo>
                    <a:pt x="44386" y="19126"/>
                  </a:lnTo>
                  <a:lnTo>
                    <a:pt x="43497" y="16675"/>
                  </a:lnTo>
                  <a:lnTo>
                    <a:pt x="43497" y="19126"/>
                  </a:lnTo>
                  <a:lnTo>
                    <a:pt x="41592" y="19126"/>
                  </a:lnTo>
                  <a:lnTo>
                    <a:pt x="42570" y="16421"/>
                  </a:lnTo>
                  <a:lnTo>
                    <a:pt x="43497" y="19126"/>
                  </a:lnTo>
                  <a:lnTo>
                    <a:pt x="43497" y="16675"/>
                  </a:lnTo>
                  <a:lnTo>
                    <a:pt x="43408" y="16421"/>
                  </a:lnTo>
                  <a:lnTo>
                    <a:pt x="43078" y="15519"/>
                  </a:lnTo>
                  <a:lnTo>
                    <a:pt x="42138" y="15519"/>
                  </a:lnTo>
                  <a:lnTo>
                    <a:pt x="39839" y="21628"/>
                  </a:lnTo>
                  <a:lnTo>
                    <a:pt x="40678" y="21628"/>
                  </a:lnTo>
                  <a:lnTo>
                    <a:pt x="41351" y="19799"/>
                  </a:lnTo>
                  <a:lnTo>
                    <a:pt x="43764" y="19799"/>
                  </a:lnTo>
                  <a:lnTo>
                    <a:pt x="44386" y="21628"/>
                  </a:lnTo>
                  <a:lnTo>
                    <a:pt x="45288" y="21628"/>
                  </a:lnTo>
                  <a:close/>
                </a:path>
                <a:path w="104775" h="54609">
                  <a:moveTo>
                    <a:pt x="46215" y="31013"/>
                  </a:moveTo>
                  <a:lnTo>
                    <a:pt x="45288" y="31013"/>
                  </a:lnTo>
                  <a:lnTo>
                    <a:pt x="43548" y="36220"/>
                  </a:lnTo>
                  <a:lnTo>
                    <a:pt x="41795" y="31013"/>
                  </a:lnTo>
                  <a:lnTo>
                    <a:pt x="40881" y="31013"/>
                  </a:lnTo>
                  <a:lnTo>
                    <a:pt x="43103" y="37122"/>
                  </a:lnTo>
                  <a:lnTo>
                    <a:pt x="43980" y="37122"/>
                  </a:lnTo>
                  <a:lnTo>
                    <a:pt x="46215" y="31013"/>
                  </a:lnTo>
                  <a:close/>
                </a:path>
                <a:path w="104775" h="54609">
                  <a:moveTo>
                    <a:pt x="49568" y="49250"/>
                  </a:moveTo>
                  <a:lnTo>
                    <a:pt x="49504" y="48945"/>
                  </a:lnTo>
                  <a:lnTo>
                    <a:pt x="49174" y="48272"/>
                  </a:lnTo>
                  <a:lnTo>
                    <a:pt x="48768" y="48056"/>
                  </a:lnTo>
                  <a:lnTo>
                    <a:pt x="47891" y="48056"/>
                  </a:lnTo>
                  <a:lnTo>
                    <a:pt x="47637" y="48120"/>
                  </a:lnTo>
                  <a:lnTo>
                    <a:pt x="47180" y="48348"/>
                  </a:lnTo>
                  <a:lnTo>
                    <a:pt x="46990" y="48526"/>
                  </a:lnTo>
                  <a:lnTo>
                    <a:pt x="46824" y="48768"/>
                  </a:lnTo>
                  <a:lnTo>
                    <a:pt x="46723" y="48564"/>
                  </a:lnTo>
                  <a:lnTo>
                    <a:pt x="46609" y="48425"/>
                  </a:lnTo>
                  <a:lnTo>
                    <a:pt x="46278" y="48145"/>
                  </a:lnTo>
                  <a:lnTo>
                    <a:pt x="45986" y="48056"/>
                  </a:lnTo>
                  <a:lnTo>
                    <a:pt x="45326" y="48056"/>
                  </a:lnTo>
                  <a:lnTo>
                    <a:pt x="45034" y="48145"/>
                  </a:lnTo>
                  <a:lnTo>
                    <a:pt x="44653" y="48412"/>
                  </a:lnTo>
                  <a:lnTo>
                    <a:pt x="44488" y="48577"/>
                  </a:lnTo>
                  <a:lnTo>
                    <a:pt x="44310" y="48793"/>
                  </a:lnTo>
                  <a:lnTo>
                    <a:pt x="44310" y="48158"/>
                  </a:lnTo>
                  <a:lnTo>
                    <a:pt x="43573" y="48158"/>
                  </a:lnTo>
                  <a:lnTo>
                    <a:pt x="43573" y="52616"/>
                  </a:lnTo>
                  <a:lnTo>
                    <a:pt x="44323" y="52616"/>
                  </a:lnTo>
                  <a:lnTo>
                    <a:pt x="44323" y="49682"/>
                  </a:lnTo>
                  <a:lnTo>
                    <a:pt x="44437" y="49276"/>
                  </a:lnTo>
                  <a:lnTo>
                    <a:pt x="44907" y="48844"/>
                  </a:lnTo>
                  <a:lnTo>
                    <a:pt x="45161" y="48729"/>
                  </a:lnTo>
                  <a:lnTo>
                    <a:pt x="45745" y="48729"/>
                  </a:lnTo>
                  <a:lnTo>
                    <a:pt x="45961" y="48831"/>
                  </a:lnTo>
                  <a:lnTo>
                    <a:pt x="46151" y="49187"/>
                  </a:lnTo>
                  <a:lnTo>
                    <a:pt x="46177" y="49403"/>
                  </a:lnTo>
                  <a:lnTo>
                    <a:pt x="46177" y="52616"/>
                  </a:lnTo>
                  <a:lnTo>
                    <a:pt x="46951" y="52616"/>
                  </a:lnTo>
                  <a:lnTo>
                    <a:pt x="46951" y="49568"/>
                  </a:lnTo>
                  <a:lnTo>
                    <a:pt x="47053" y="49237"/>
                  </a:lnTo>
                  <a:lnTo>
                    <a:pt x="47472" y="48844"/>
                  </a:lnTo>
                  <a:lnTo>
                    <a:pt x="47726" y="48742"/>
                  </a:lnTo>
                  <a:lnTo>
                    <a:pt x="48234" y="48742"/>
                  </a:lnTo>
                  <a:lnTo>
                    <a:pt x="48425" y="48793"/>
                  </a:lnTo>
                  <a:lnTo>
                    <a:pt x="48717" y="49022"/>
                  </a:lnTo>
                  <a:lnTo>
                    <a:pt x="48793" y="49225"/>
                  </a:lnTo>
                  <a:lnTo>
                    <a:pt x="48793" y="52616"/>
                  </a:lnTo>
                  <a:lnTo>
                    <a:pt x="49568" y="52616"/>
                  </a:lnTo>
                  <a:lnTo>
                    <a:pt x="49568" y="49250"/>
                  </a:lnTo>
                  <a:close/>
                </a:path>
                <a:path w="104775" h="54609">
                  <a:moveTo>
                    <a:pt x="51219" y="21488"/>
                  </a:moveTo>
                  <a:lnTo>
                    <a:pt x="51092" y="21437"/>
                  </a:lnTo>
                  <a:lnTo>
                    <a:pt x="50901" y="20828"/>
                  </a:lnTo>
                  <a:lnTo>
                    <a:pt x="50787" y="19164"/>
                  </a:lnTo>
                  <a:lnTo>
                    <a:pt x="50673" y="19011"/>
                  </a:lnTo>
                  <a:lnTo>
                    <a:pt x="50546" y="18846"/>
                  </a:lnTo>
                  <a:lnTo>
                    <a:pt x="50368" y="18719"/>
                  </a:lnTo>
                  <a:lnTo>
                    <a:pt x="50126" y="18618"/>
                  </a:lnTo>
                  <a:lnTo>
                    <a:pt x="50406" y="18478"/>
                  </a:lnTo>
                  <a:lnTo>
                    <a:pt x="50596" y="18313"/>
                  </a:lnTo>
                  <a:lnTo>
                    <a:pt x="50850" y="17932"/>
                  </a:lnTo>
                  <a:lnTo>
                    <a:pt x="50876" y="16268"/>
                  </a:lnTo>
                  <a:lnTo>
                    <a:pt x="50698" y="15976"/>
                  </a:lnTo>
                  <a:lnTo>
                    <a:pt x="50152" y="15735"/>
                  </a:lnTo>
                  <a:lnTo>
                    <a:pt x="50152" y="16802"/>
                  </a:lnTo>
                  <a:lnTo>
                    <a:pt x="50038" y="17932"/>
                  </a:lnTo>
                  <a:lnTo>
                    <a:pt x="49580" y="18237"/>
                  </a:lnTo>
                  <a:lnTo>
                    <a:pt x="49276" y="18313"/>
                  </a:lnTo>
                  <a:lnTo>
                    <a:pt x="46977" y="18313"/>
                  </a:lnTo>
                  <a:lnTo>
                    <a:pt x="46977" y="16230"/>
                  </a:lnTo>
                  <a:lnTo>
                    <a:pt x="49276" y="16230"/>
                  </a:lnTo>
                  <a:lnTo>
                    <a:pt x="49504" y="16268"/>
                  </a:lnTo>
                  <a:lnTo>
                    <a:pt x="49999" y="16510"/>
                  </a:lnTo>
                  <a:lnTo>
                    <a:pt x="50152" y="16802"/>
                  </a:lnTo>
                  <a:lnTo>
                    <a:pt x="50152" y="15735"/>
                  </a:lnTo>
                  <a:lnTo>
                    <a:pt x="49834" y="15582"/>
                  </a:lnTo>
                  <a:lnTo>
                    <a:pt x="49441" y="15519"/>
                  </a:lnTo>
                  <a:lnTo>
                    <a:pt x="46139" y="15519"/>
                  </a:lnTo>
                  <a:lnTo>
                    <a:pt x="46139" y="21628"/>
                  </a:lnTo>
                  <a:lnTo>
                    <a:pt x="46977" y="21628"/>
                  </a:lnTo>
                  <a:lnTo>
                    <a:pt x="46977" y="19011"/>
                  </a:lnTo>
                  <a:lnTo>
                    <a:pt x="49199" y="19011"/>
                  </a:lnTo>
                  <a:lnTo>
                    <a:pt x="49441" y="19037"/>
                  </a:lnTo>
                  <a:lnTo>
                    <a:pt x="49885" y="19253"/>
                  </a:lnTo>
                  <a:lnTo>
                    <a:pt x="49974" y="19418"/>
                  </a:lnTo>
                  <a:lnTo>
                    <a:pt x="50101" y="20828"/>
                  </a:lnTo>
                  <a:lnTo>
                    <a:pt x="50203" y="21628"/>
                  </a:lnTo>
                  <a:lnTo>
                    <a:pt x="51219" y="21628"/>
                  </a:lnTo>
                  <a:lnTo>
                    <a:pt x="51219" y="21488"/>
                  </a:lnTo>
                  <a:close/>
                </a:path>
                <a:path w="104775" h="54609">
                  <a:moveTo>
                    <a:pt x="51930" y="37122"/>
                  </a:moveTo>
                  <a:lnTo>
                    <a:pt x="51257" y="35293"/>
                  </a:lnTo>
                  <a:lnTo>
                    <a:pt x="51015" y="34620"/>
                  </a:lnTo>
                  <a:lnTo>
                    <a:pt x="50126" y="32169"/>
                  </a:lnTo>
                  <a:lnTo>
                    <a:pt x="50126" y="34620"/>
                  </a:lnTo>
                  <a:lnTo>
                    <a:pt x="48221" y="34620"/>
                  </a:lnTo>
                  <a:lnTo>
                    <a:pt x="49212" y="31915"/>
                  </a:lnTo>
                  <a:lnTo>
                    <a:pt x="50126" y="34620"/>
                  </a:lnTo>
                  <a:lnTo>
                    <a:pt x="50126" y="32169"/>
                  </a:lnTo>
                  <a:lnTo>
                    <a:pt x="50038" y="31915"/>
                  </a:lnTo>
                  <a:lnTo>
                    <a:pt x="49707" y="31013"/>
                  </a:lnTo>
                  <a:lnTo>
                    <a:pt x="48768" y="31013"/>
                  </a:lnTo>
                  <a:lnTo>
                    <a:pt x="46469" y="37122"/>
                  </a:lnTo>
                  <a:lnTo>
                    <a:pt x="47320" y="37122"/>
                  </a:lnTo>
                  <a:lnTo>
                    <a:pt x="47980" y="35293"/>
                  </a:lnTo>
                  <a:lnTo>
                    <a:pt x="50393" y="35293"/>
                  </a:lnTo>
                  <a:lnTo>
                    <a:pt x="51015" y="37122"/>
                  </a:lnTo>
                  <a:lnTo>
                    <a:pt x="51930" y="37122"/>
                  </a:lnTo>
                  <a:close/>
                </a:path>
                <a:path w="104775" h="54609">
                  <a:moveTo>
                    <a:pt x="54533" y="49568"/>
                  </a:moveTo>
                  <a:lnTo>
                    <a:pt x="54356" y="49022"/>
                  </a:lnTo>
                  <a:lnTo>
                    <a:pt x="54076" y="48704"/>
                  </a:lnTo>
                  <a:lnTo>
                    <a:pt x="53670" y="48272"/>
                  </a:lnTo>
                  <a:lnTo>
                    <a:pt x="53670" y="49568"/>
                  </a:lnTo>
                  <a:lnTo>
                    <a:pt x="53657" y="51384"/>
                  </a:lnTo>
                  <a:lnTo>
                    <a:pt x="53187" y="51968"/>
                  </a:lnTo>
                  <a:lnTo>
                    <a:pt x="52908" y="52120"/>
                  </a:lnTo>
                  <a:lnTo>
                    <a:pt x="52031" y="52120"/>
                  </a:lnTo>
                  <a:lnTo>
                    <a:pt x="51676" y="51879"/>
                  </a:lnTo>
                  <a:lnTo>
                    <a:pt x="51460" y="51384"/>
                  </a:lnTo>
                  <a:lnTo>
                    <a:pt x="51460" y="49568"/>
                  </a:lnTo>
                  <a:lnTo>
                    <a:pt x="51663" y="49022"/>
                  </a:lnTo>
                  <a:lnTo>
                    <a:pt x="51943" y="48768"/>
                  </a:lnTo>
                  <a:lnTo>
                    <a:pt x="53073" y="48704"/>
                  </a:lnTo>
                  <a:lnTo>
                    <a:pt x="53416" y="48958"/>
                  </a:lnTo>
                  <a:lnTo>
                    <a:pt x="53670" y="49568"/>
                  </a:lnTo>
                  <a:lnTo>
                    <a:pt x="53670" y="48272"/>
                  </a:lnTo>
                  <a:lnTo>
                    <a:pt x="53225" y="48056"/>
                  </a:lnTo>
                  <a:lnTo>
                    <a:pt x="52374" y="48056"/>
                  </a:lnTo>
                  <a:lnTo>
                    <a:pt x="52082" y="48133"/>
                  </a:lnTo>
                  <a:lnTo>
                    <a:pt x="51650" y="48412"/>
                  </a:lnTo>
                  <a:lnTo>
                    <a:pt x="51485" y="48564"/>
                  </a:lnTo>
                  <a:lnTo>
                    <a:pt x="51333" y="48768"/>
                  </a:lnTo>
                  <a:lnTo>
                    <a:pt x="51333" y="48183"/>
                  </a:lnTo>
                  <a:lnTo>
                    <a:pt x="50609" y="48183"/>
                  </a:lnTo>
                  <a:lnTo>
                    <a:pt x="50609" y="54394"/>
                  </a:lnTo>
                  <a:lnTo>
                    <a:pt x="51358" y="54394"/>
                  </a:lnTo>
                  <a:lnTo>
                    <a:pt x="51358" y="52120"/>
                  </a:lnTo>
                  <a:lnTo>
                    <a:pt x="51523" y="52311"/>
                  </a:lnTo>
                  <a:lnTo>
                    <a:pt x="51676" y="52463"/>
                  </a:lnTo>
                  <a:lnTo>
                    <a:pt x="52031" y="52692"/>
                  </a:lnTo>
                  <a:lnTo>
                    <a:pt x="52311" y="52768"/>
                  </a:lnTo>
                  <a:lnTo>
                    <a:pt x="53073" y="52768"/>
                  </a:lnTo>
                  <a:lnTo>
                    <a:pt x="53454" y="52628"/>
                  </a:lnTo>
                  <a:lnTo>
                    <a:pt x="54267" y="51968"/>
                  </a:lnTo>
                  <a:lnTo>
                    <a:pt x="54495" y="51384"/>
                  </a:lnTo>
                  <a:lnTo>
                    <a:pt x="54533" y="49568"/>
                  </a:lnTo>
                  <a:close/>
                </a:path>
                <a:path w="104775" h="54609">
                  <a:moveTo>
                    <a:pt x="56781" y="19062"/>
                  </a:moveTo>
                  <a:lnTo>
                    <a:pt x="56515" y="18770"/>
                  </a:lnTo>
                  <a:lnTo>
                    <a:pt x="56337" y="18592"/>
                  </a:lnTo>
                  <a:lnTo>
                    <a:pt x="56095" y="18453"/>
                  </a:lnTo>
                  <a:lnTo>
                    <a:pt x="56070" y="19367"/>
                  </a:lnTo>
                  <a:lnTo>
                    <a:pt x="55994" y="20294"/>
                  </a:lnTo>
                  <a:lnTo>
                    <a:pt x="55651" y="20777"/>
                  </a:lnTo>
                  <a:lnTo>
                    <a:pt x="55283" y="20916"/>
                  </a:lnTo>
                  <a:lnTo>
                    <a:pt x="52997" y="20916"/>
                  </a:lnTo>
                  <a:lnTo>
                    <a:pt x="52997" y="18770"/>
                  </a:lnTo>
                  <a:lnTo>
                    <a:pt x="54991" y="18770"/>
                  </a:lnTo>
                  <a:lnTo>
                    <a:pt x="55257" y="18808"/>
                  </a:lnTo>
                  <a:lnTo>
                    <a:pt x="55867" y="19062"/>
                  </a:lnTo>
                  <a:lnTo>
                    <a:pt x="56070" y="19367"/>
                  </a:lnTo>
                  <a:lnTo>
                    <a:pt x="56070" y="18453"/>
                  </a:lnTo>
                  <a:lnTo>
                    <a:pt x="55778" y="18338"/>
                  </a:lnTo>
                  <a:lnTo>
                    <a:pt x="55994" y="18224"/>
                  </a:lnTo>
                  <a:lnTo>
                    <a:pt x="56172" y="18097"/>
                  </a:lnTo>
                  <a:lnTo>
                    <a:pt x="56426" y="17805"/>
                  </a:lnTo>
                  <a:lnTo>
                    <a:pt x="56515" y="16408"/>
                  </a:lnTo>
                  <a:lnTo>
                    <a:pt x="56375" y="16205"/>
                  </a:lnTo>
                  <a:lnTo>
                    <a:pt x="56032" y="15722"/>
                  </a:lnTo>
                  <a:lnTo>
                    <a:pt x="55753" y="15621"/>
                  </a:lnTo>
                  <a:lnTo>
                    <a:pt x="55753" y="16700"/>
                  </a:lnTo>
                  <a:lnTo>
                    <a:pt x="55664" y="17729"/>
                  </a:lnTo>
                  <a:lnTo>
                    <a:pt x="55118" y="18046"/>
                  </a:lnTo>
                  <a:lnTo>
                    <a:pt x="54851" y="18097"/>
                  </a:lnTo>
                  <a:lnTo>
                    <a:pt x="52997" y="18097"/>
                  </a:lnTo>
                  <a:lnTo>
                    <a:pt x="52997" y="16205"/>
                  </a:lnTo>
                  <a:lnTo>
                    <a:pt x="54825" y="16205"/>
                  </a:lnTo>
                  <a:lnTo>
                    <a:pt x="55105" y="16243"/>
                  </a:lnTo>
                  <a:lnTo>
                    <a:pt x="55613" y="16459"/>
                  </a:lnTo>
                  <a:lnTo>
                    <a:pt x="55753" y="16700"/>
                  </a:lnTo>
                  <a:lnTo>
                    <a:pt x="55753" y="15621"/>
                  </a:lnTo>
                  <a:lnTo>
                    <a:pt x="55524" y="15519"/>
                  </a:lnTo>
                  <a:lnTo>
                    <a:pt x="52184" y="15519"/>
                  </a:lnTo>
                  <a:lnTo>
                    <a:pt x="52184" y="21628"/>
                  </a:lnTo>
                  <a:lnTo>
                    <a:pt x="55575" y="21628"/>
                  </a:lnTo>
                  <a:lnTo>
                    <a:pt x="56159" y="21386"/>
                  </a:lnTo>
                  <a:lnTo>
                    <a:pt x="56527" y="20916"/>
                  </a:lnTo>
                  <a:lnTo>
                    <a:pt x="56769" y="20586"/>
                  </a:lnTo>
                  <a:lnTo>
                    <a:pt x="56781" y="19062"/>
                  </a:lnTo>
                  <a:close/>
                </a:path>
                <a:path w="104775" h="54609">
                  <a:moveTo>
                    <a:pt x="57861" y="36982"/>
                  </a:moveTo>
                  <a:lnTo>
                    <a:pt x="57734" y="36931"/>
                  </a:lnTo>
                  <a:lnTo>
                    <a:pt x="57543" y="36322"/>
                  </a:lnTo>
                  <a:lnTo>
                    <a:pt x="57429" y="34658"/>
                  </a:lnTo>
                  <a:lnTo>
                    <a:pt x="57302" y="34505"/>
                  </a:lnTo>
                  <a:lnTo>
                    <a:pt x="57188" y="34340"/>
                  </a:lnTo>
                  <a:lnTo>
                    <a:pt x="56997" y="34213"/>
                  </a:lnTo>
                  <a:lnTo>
                    <a:pt x="56756" y="34124"/>
                  </a:lnTo>
                  <a:lnTo>
                    <a:pt x="57035" y="33985"/>
                  </a:lnTo>
                  <a:lnTo>
                    <a:pt x="57226" y="33807"/>
                  </a:lnTo>
                  <a:lnTo>
                    <a:pt x="57480" y="33426"/>
                  </a:lnTo>
                  <a:lnTo>
                    <a:pt x="57505" y="31762"/>
                  </a:lnTo>
                  <a:lnTo>
                    <a:pt x="57340" y="31470"/>
                  </a:lnTo>
                  <a:lnTo>
                    <a:pt x="56781" y="31229"/>
                  </a:lnTo>
                  <a:lnTo>
                    <a:pt x="56781" y="32308"/>
                  </a:lnTo>
                  <a:lnTo>
                    <a:pt x="56667" y="33426"/>
                  </a:lnTo>
                  <a:lnTo>
                    <a:pt x="56222" y="33731"/>
                  </a:lnTo>
                  <a:lnTo>
                    <a:pt x="55918" y="33807"/>
                  </a:lnTo>
                  <a:lnTo>
                    <a:pt x="53606" y="33807"/>
                  </a:lnTo>
                  <a:lnTo>
                    <a:pt x="53606" y="31724"/>
                  </a:lnTo>
                  <a:lnTo>
                    <a:pt x="55918" y="31724"/>
                  </a:lnTo>
                  <a:lnTo>
                    <a:pt x="56146" y="31762"/>
                  </a:lnTo>
                  <a:lnTo>
                    <a:pt x="56629" y="32004"/>
                  </a:lnTo>
                  <a:lnTo>
                    <a:pt x="56781" y="32308"/>
                  </a:lnTo>
                  <a:lnTo>
                    <a:pt x="56781" y="31229"/>
                  </a:lnTo>
                  <a:lnTo>
                    <a:pt x="56464" y="31076"/>
                  </a:lnTo>
                  <a:lnTo>
                    <a:pt x="56083" y="31013"/>
                  </a:lnTo>
                  <a:lnTo>
                    <a:pt x="52781" y="31013"/>
                  </a:lnTo>
                  <a:lnTo>
                    <a:pt x="52781" y="37122"/>
                  </a:lnTo>
                  <a:lnTo>
                    <a:pt x="53606" y="37122"/>
                  </a:lnTo>
                  <a:lnTo>
                    <a:pt x="53606" y="34505"/>
                  </a:lnTo>
                  <a:lnTo>
                    <a:pt x="55829" y="34505"/>
                  </a:lnTo>
                  <a:lnTo>
                    <a:pt x="56083" y="34544"/>
                  </a:lnTo>
                  <a:lnTo>
                    <a:pt x="56515" y="34747"/>
                  </a:lnTo>
                  <a:lnTo>
                    <a:pt x="56616" y="34925"/>
                  </a:lnTo>
                  <a:lnTo>
                    <a:pt x="56730" y="36322"/>
                  </a:lnTo>
                  <a:lnTo>
                    <a:pt x="56845" y="37122"/>
                  </a:lnTo>
                  <a:lnTo>
                    <a:pt x="57861" y="37122"/>
                  </a:lnTo>
                  <a:lnTo>
                    <a:pt x="57861" y="36982"/>
                  </a:lnTo>
                  <a:close/>
                </a:path>
                <a:path w="104775" h="54609">
                  <a:moveTo>
                    <a:pt x="58915" y="15519"/>
                  </a:moveTo>
                  <a:lnTo>
                    <a:pt x="58077" y="15519"/>
                  </a:lnTo>
                  <a:lnTo>
                    <a:pt x="58077" y="21628"/>
                  </a:lnTo>
                  <a:lnTo>
                    <a:pt x="58915" y="21628"/>
                  </a:lnTo>
                  <a:lnTo>
                    <a:pt x="58915" y="15519"/>
                  </a:lnTo>
                  <a:close/>
                </a:path>
                <a:path w="104775" h="54609">
                  <a:moveTo>
                    <a:pt x="62458" y="50050"/>
                  </a:moveTo>
                  <a:lnTo>
                    <a:pt x="62191" y="49758"/>
                  </a:lnTo>
                  <a:lnTo>
                    <a:pt x="62014" y="49580"/>
                  </a:lnTo>
                  <a:lnTo>
                    <a:pt x="61772" y="49441"/>
                  </a:lnTo>
                  <a:lnTo>
                    <a:pt x="61747" y="50355"/>
                  </a:lnTo>
                  <a:lnTo>
                    <a:pt x="61671" y="51282"/>
                  </a:lnTo>
                  <a:lnTo>
                    <a:pt x="61328" y="51765"/>
                  </a:lnTo>
                  <a:lnTo>
                    <a:pt x="60960" y="51904"/>
                  </a:lnTo>
                  <a:lnTo>
                    <a:pt x="58674" y="51904"/>
                  </a:lnTo>
                  <a:lnTo>
                    <a:pt x="58674" y="49758"/>
                  </a:lnTo>
                  <a:lnTo>
                    <a:pt x="60667" y="49758"/>
                  </a:lnTo>
                  <a:lnTo>
                    <a:pt x="60934" y="49809"/>
                  </a:lnTo>
                  <a:lnTo>
                    <a:pt x="61544" y="50050"/>
                  </a:lnTo>
                  <a:lnTo>
                    <a:pt x="61747" y="50355"/>
                  </a:lnTo>
                  <a:lnTo>
                    <a:pt x="61747" y="49441"/>
                  </a:lnTo>
                  <a:lnTo>
                    <a:pt x="61455" y="49326"/>
                  </a:lnTo>
                  <a:lnTo>
                    <a:pt x="61671" y="49212"/>
                  </a:lnTo>
                  <a:lnTo>
                    <a:pt x="61849" y="49085"/>
                  </a:lnTo>
                  <a:lnTo>
                    <a:pt x="62103" y="48793"/>
                  </a:lnTo>
                  <a:lnTo>
                    <a:pt x="62191" y="47396"/>
                  </a:lnTo>
                  <a:lnTo>
                    <a:pt x="62052" y="47193"/>
                  </a:lnTo>
                  <a:lnTo>
                    <a:pt x="61709" y="46723"/>
                  </a:lnTo>
                  <a:lnTo>
                    <a:pt x="61429" y="46609"/>
                  </a:lnTo>
                  <a:lnTo>
                    <a:pt x="61429" y="47688"/>
                  </a:lnTo>
                  <a:lnTo>
                    <a:pt x="61341" y="48717"/>
                  </a:lnTo>
                  <a:lnTo>
                    <a:pt x="60794" y="49034"/>
                  </a:lnTo>
                  <a:lnTo>
                    <a:pt x="60528" y="49085"/>
                  </a:lnTo>
                  <a:lnTo>
                    <a:pt x="58674" y="49085"/>
                  </a:lnTo>
                  <a:lnTo>
                    <a:pt x="58674" y="47193"/>
                  </a:lnTo>
                  <a:lnTo>
                    <a:pt x="60502" y="47193"/>
                  </a:lnTo>
                  <a:lnTo>
                    <a:pt x="60782" y="47231"/>
                  </a:lnTo>
                  <a:lnTo>
                    <a:pt x="61290" y="47447"/>
                  </a:lnTo>
                  <a:lnTo>
                    <a:pt x="61429" y="47688"/>
                  </a:lnTo>
                  <a:lnTo>
                    <a:pt x="61429" y="46609"/>
                  </a:lnTo>
                  <a:lnTo>
                    <a:pt x="61201" y="46507"/>
                  </a:lnTo>
                  <a:lnTo>
                    <a:pt x="57861" y="46507"/>
                  </a:lnTo>
                  <a:lnTo>
                    <a:pt x="57861" y="52616"/>
                  </a:lnTo>
                  <a:lnTo>
                    <a:pt x="61252" y="52616"/>
                  </a:lnTo>
                  <a:lnTo>
                    <a:pt x="61836" y="52374"/>
                  </a:lnTo>
                  <a:lnTo>
                    <a:pt x="62204" y="51904"/>
                  </a:lnTo>
                  <a:lnTo>
                    <a:pt x="62445" y="51574"/>
                  </a:lnTo>
                  <a:lnTo>
                    <a:pt x="62458" y="50050"/>
                  </a:lnTo>
                  <a:close/>
                </a:path>
                <a:path w="104775" h="54609">
                  <a:moveTo>
                    <a:pt x="63411" y="34556"/>
                  </a:moveTo>
                  <a:lnTo>
                    <a:pt x="63144" y="34264"/>
                  </a:lnTo>
                  <a:lnTo>
                    <a:pt x="62966" y="34086"/>
                  </a:lnTo>
                  <a:lnTo>
                    <a:pt x="62725" y="33959"/>
                  </a:lnTo>
                  <a:lnTo>
                    <a:pt x="62699" y="34861"/>
                  </a:lnTo>
                  <a:lnTo>
                    <a:pt x="62636" y="35788"/>
                  </a:lnTo>
                  <a:lnTo>
                    <a:pt x="62280" y="36271"/>
                  </a:lnTo>
                  <a:lnTo>
                    <a:pt x="61925" y="36410"/>
                  </a:lnTo>
                  <a:lnTo>
                    <a:pt x="59626" y="36410"/>
                  </a:lnTo>
                  <a:lnTo>
                    <a:pt x="59626" y="34264"/>
                  </a:lnTo>
                  <a:lnTo>
                    <a:pt x="61620" y="34264"/>
                  </a:lnTo>
                  <a:lnTo>
                    <a:pt x="61899" y="34315"/>
                  </a:lnTo>
                  <a:lnTo>
                    <a:pt x="62509" y="34556"/>
                  </a:lnTo>
                  <a:lnTo>
                    <a:pt x="62699" y="34861"/>
                  </a:lnTo>
                  <a:lnTo>
                    <a:pt x="62699" y="33959"/>
                  </a:lnTo>
                  <a:lnTo>
                    <a:pt x="62420" y="33832"/>
                  </a:lnTo>
                  <a:lnTo>
                    <a:pt x="62623" y="33718"/>
                  </a:lnTo>
                  <a:lnTo>
                    <a:pt x="62801" y="33591"/>
                  </a:lnTo>
                  <a:lnTo>
                    <a:pt x="63068" y="33299"/>
                  </a:lnTo>
                  <a:lnTo>
                    <a:pt x="63144" y="31902"/>
                  </a:lnTo>
                  <a:lnTo>
                    <a:pt x="63004" y="31699"/>
                  </a:lnTo>
                  <a:lnTo>
                    <a:pt x="62661" y="31229"/>
                  </a:lnTo>
                  <a:lnTo>
                    <a:pt x="62395" y="31127"/>
                  </a:lnTo>
                  <a:lnTo>
                    <a:pt x="62395" y="32194"/>
                  </a:lnTo>
                  <a:lnTo>
                    <a:pt x="62293" y="33223"/>
                  </a:lnTo>
                  <a:lnTo>
                    <a:pt x="61747" y="33553"/>
                  </a:lnTo>
                  <a:lnTo>
                    <a:pt x="61480" y="33591"/>
                  </a:lnTo>
                  <a:lnTo>
                    <a:pt x="59626" y="33591"/>
                  </a:lnTo>
                  <a:lnTo>
                    <a:pt x="59626" y="31699"/>
                  </a:lnTo>
                  <a:lnTo>
                    <a:pt x="61468" y="31699"/>
                  </a:lnTo>
                  <a:lnTo>
                    <a:pt x="61734" y="31737"/>
                  </a:lnTo>
                  <a:lnTo>
                    <a:pt x="62242" y="31953"/>
                  </a:lnTo>
                  <a:lnTo>
                    <a:pt x="62395" y="32194"/>
                  </a:lnTo>
                  <a:lnTo>
                    <a:pt x="62395" y="31127"/>
                  </a:lnTo>
                  <a:lnTo>
                    <a:pt x="62153" y="31013"/>
                  </a:lnTo>
                  <a:lnTo>
                    <a:pt x="58813" y="31013"/>
                  </a:lnTo>
                  <a:lnTo>
                    <a:pt x="58813" y="37122"/>
                  </a:lnTo>
                  <a:lnTo>
                    <a:pt x="62204" y="37122"/>
                  </a:lnTo>
                  <a:lnTo>
                    <a:pt x="62788" y="36880"/>
                  </a:lnTo>
                  <a:lnTo>
                    <a:pt x="63157" y="36410"/>
                  </a:lnTo>
                  <a:lnTo>
                    <a:pt x="63411" y="36093"/>
                  </a:lnTo>
                  <a:lnTo>
                    <a:pt x="63411" y="34556"/>
                  </a:lnTo>
                  <a:close/>
                </a:path>
                <a:path w="104775" h="54609">
                  <a:moveTo>
                    <a:pt x="64592" y="46507"/>
                  </a:moveTo>
                  <a:lnTo>
                    <a:pt x="63754" y="46507"/>
                  </a:lnTo>
                  <a:lnTo>
                    <a:pt x="63754" y="52616"/>
                  </a:lnTo>
                  <a:lnTo>
                    <a:pt x="64592" y="52616"/>
                  </a:lnTo>
                  <a:lnTo>
                    <a:pt x="64592" y="46507"/>
                  </a:lnTo>
                  <a:close/>
                </a:path>
                <a:path w="104775" h="54609">
                  <a:moveTo>
                    <a:pt x="65112" y="15519"/>
                  </a:moveTo>
                  <a:lnTo>
                    <a:pt x="64325" y="15519"/>
                  </a:lnTo>
                  <a:lnTo>
                    <a:pt x="64325" y="20472"/>
                  </a:lnTo>
                  <a:lnTo>
                    <a:pt x="61239" y="15519"/>
                  </a:lnTo>
                  <a:lnTo>
                    <a:pt x="60261" y="15519"/>
                  </a:lnTo>
                  <a:lnTo>
                    <a:pt x="60261" y="21628"/>
                  </a:lnTo>
                  <a:lnTo>
                    <a:pt x="61048" y="21628"/>
                  </a:lnTo>
                  <a:lnTo>
                    <a:pt x="61048" y="16675"/>
                  </a:lnTo>
                  <a:lnTo>
                    <a:pt x="64185" y="21628"/>
                  </a:lnTo>
                  <a:lnTo>
                    <a:pt x="65112" y="21628"/>
                  </a:lnTo>
                  <a:lnTo>
                    <a:pt x="65112" y="15519"/>
                  </a:lnTo>
                  <a:close/>
                </a:path>
                <a:path w="104775" h="54609">
                  <a:moveTo>
                    <a:pt x="65544" y="31013"/>
                  </a:moveTo>
                  <a:lnTo>
                    <a:pt x="64706" y="31013"/>
                  </a:lnTo>
                  <a:lnTo>
                    <a:pt x="64706" y="37122"/>
                  </a:lnTo>
                  <a:lnTo>
                    <a:pt x="65544" y="37122"/>
                  </a:lnTo>
                  <a:lnTo>
                    <a:pt x="65544" y="31013"/>
                  </a:lnTo>
                  <a:close/>
                </a:path>
                <a:path w="104775" h="54609">
                  <a:moveTo>
                    <a:pt x="70789" y="46507"/>
                  </a:moveTo>
                  <a:lnTo>
                    <a:pt x="70002" y="46507"/>
                  </a:lnTo>
                  <a:lnTo>
                    <a:pt x="70002" y="51460"/>
                  </a:lnTo>
                  <a:lnTo>
                    <a:pt x="66916" y="46507"/>
                  </a:lnTo>
                  <a:lnTo>
                    <a:pt x="65938" y="46507"/>
                  </a:lnTo>
                  <a:lnTo>
                    <a:pt x="65938" y="52616"/>
                  </a:lnTo>
                  <a:lnTo>
                    <a:pt x="66725" y="52616"/>
                  </a:lnTo>
                  <a:lnTo>
                    <a:pt x="66725" y="47663"/>
                  </a:lnTo>
                  <a:lnTo>
                    <a:pt x="69862" y="52616"/>
                  </a:lnTo>
                  <a:lnTo>
                    <a:pt x="70789" y="52616"/>
                  </a:lnTo>
                  <a:lnTo>
                    <a:pt x="70789" y="46507"/>
                  </a:lnTo>
                  <a:close/>
                </a:path>
                <a:path w="104775" h="54609">
                  <a:moveTo>
                    <a:pt x="71335" y="21628"/>
                  </a:moveTo>
                  <a:lnTo>
                    <a:pt x="70675" y="19799"/>
                  </a:lnTo>
                  <a:lnTo>
                    <a:pt x="70434" y="19126"/>
                  </a:lnTo>
                  <a:lnTo>
                    <a:pt x="69545" y="16675"/>
                  </a:lnTo>
                  <a:lnTo>
                    <a:pt x="69545" y="19126"/>
                  </a:lnTo>
                  <a:lnTo>
                    <a:pt x="67640" y="19126"/>
                  </a:lnTo>
                  <a:lnTo>
                    <a:pt x="68618" y="16421"/>
                  </a:lnTo>
                  <a:lnTo>
                    <a:pt x="69545" y="19126"/>
                  </a:lnTo>
                  <a:lnTo>
                    <a:pt x="69545" y="16675"/>
                  </a:lnTo>
                  <a:lnTo>
                    <a:pt x="69456" y="16421"/>
                  </a:lnTo>
                  <a:lnTo>
                    <a:pt x="69126" y="15519"/>
                  </a:lnTo>
                  <a:lnTo>
                    <a:pt x="68186" y="15519"/>
                  </a:lnTo>
                  <a:lnTo>
                    <a:pt x="65887" y="21628"/>
                  </a:lnTo>
                  <a:lnTo>
                    <a:pt x="66738" y="21628"/>
                  </a:lnTo>
                  <a:lnTo>
                    <a:pt x="67398" y="19799"/>
                  </a:lnTo>
                  <a:lnTo>
                    <a:pt x="69811" y="19799"/>
                  </a:lnTo>
                  <a:lnTo>
                    <a:pt x="70434" y="21628"/>
                  </a:lnTo>
                  <a:lnTo>
                    <a:pt x="71335" y="21628"/>
                  </a:lnTo>
                  <a:close/>
                </a:path>
                <a:path w="104775" h="54609">
                  <a:moveTo>
                    <a:pt x="71742" y="31013"/>
                  </a:moveTo>
                  <a:lnTo>
                    <a:pt x="70954" y="31013"/>
                  </a:lnTo>
                  <a:lnTo>
                    <a:pt x="70954" y="35966"/>
                  </a:lnTo>
                  <a:lnTo>
                    <a:pt x="67868" y="31013"/>
                  </a:lnTo>
                  <a:lnTo>
                    <a:pt x="66890" y="31013"/>
                  </a:lnTo>
                  <a:lnTo>
                    <a:pt x="66890" y="37122"/>
                  </a:lnTo>
                  <a:lnTo>
                    <a:pt x="67678" y="37122"/>
                  </a:lnTo>
                  <a:lnTo>
                    <a:pt x="67678" y="32181"/>
                  </a:lnTo>
                  <a:lnTo>
                    <a:pt x="70815" y="37122"/>
                  </a:lnTo>
                  <a:lnTo>
                    <a:pt x="71742" y="37122"/>
                  </a:lnTo>
                  <a:lnTo>
                    <a:pt x="71742" y="31013"/>
                  </a:lnTo>
                  <a:close/>
                </a:path>
                <a:path w="104775" h="54609">
                  <a:moveTo>
                    <a:pt x="77012" y="52616"/>
                  </a:moveTo>
                  <a:lnTo>
                    <a:pt x="76352" y="50787"/>
                  </a:lnTo>
                  <a:lnTo>
                    <a:pt x="76111" y="50114"/>
                  </a:lnTo>
                  <a:lnTo>
                    <a:pt x="75222" y="47663"/>
                  </a:lnTo>
                  <a:lnTo>
                    <a:pt x="75222" y="50114"/>
                  </a:lnTo>
                  <a:lnTo>
                    <a:pt x="73317" y="50114"/>
                  </a:lnTo>
                  <a:lnTo>
                    <a:pt x="74295" y="47409"/>
                  </a:lnTo>
                  <a:lnTo>
                    <a:pt x="75222" y="50114"/>
                  </a:lnTo>
                  <a:lnTo>
                    <a:pt x="75222" y="47663"/>
                  </a:lnTo>
                  <a:lnTo>
                    <a:pt x="75133" y="47409"/>
                  </a:lnTo>
                  <a:lnTo>
                    <a:pt x="74803" y="46507"/>
                  </a:lnTo>
                  <a:lnTo>
                    <a:pt x="73863" y="46507"/>
                  </a:lnTo>
                  <a:lnTo>
                    <a:pt x="71564" y="52616"/>
                  </a:lnTo>
                  <a:lnTo>
                    <a:pt x="72415" y="52616"/>
                  </a:lnTo>
                  <a:lnTo>
                    <a:pt x="73075" y="50787"/>
                  </a:lnTo>
                  <a:lnTo>
                    <a:pt x="75488" y="50787"/>
                  </a:lnTo>
                  <a:lnTo>
                    <a:pt x="76111" y="52616"/>
                  </a:lnTo>
                  <a:lnTo>
                    <a:pt x="77012" y="52616"/>
                  </a:lnTo>
                  <a:close/>
                </a:path>
                <a:path w="104775" h="54609">
                  <a:moveTo>
                    <a:pt x="77266" y="21488"/>
                  </a:moveTo>
                  <a:lnTo>
                    <a:pt x="77139" y="21437"/>
                  </a:lnTo>
                  <a:lnTo>
                    <a:pt x="76962" y="20828"/>
                  </a:lnTo>
                  <a:lnTo>
                    <a:pt x="76835" y="19164"/>
                  </a:lnTo>
                  <a:lnTo>
                    <a:pt x="76720" y="19011"/>
                  </a:lnTo>
                  <a:lnTo>
                    <a:pt x="76593" y="18846"/>
                  </a:lnTo>
                  <a:lnTo>
                    <a:pt x="76415" y="18719"/>
                  </a:lnTo>
                  <a:lnTo>
                    <a:pt x="76174" y="18618"/>
                  </a:lnTo>
                  <a:lnTo>
                    <a:pt x="76454" y="18478"/>
                  </a:lnTo>
                  <a:lnTo>
                    <a:pt x="76644" y="18313"/>
                  </a:lnTo>
                  <a:lnTo>
                    <a:pt x="76898" y="17932"/>
                  </a:lnTo>
                  <a:lnTo>
                    <a:pt x="76923" y="16268"/>
                  </a:lnTo>
                  <a:lnTo>
                    <a:pt x="76758" y="15976"/>
                  </a:lnTo>
                  <a:lnTo>
                    <a:pt x="76200" y="15735"/>
                  </a:lnTo>
                  <a:lnTo>
                    <a:pt x="76200" y="16802"/>
                  </a:lnTo>
                  <a:lnTo>
                    <a:pt x="76085" y="17932"/>
                  </a:lnTo>
                  <a:lnTo>
                    <a:pt x="75628" y="18237"/>
                  </a:lnTo>
                  <a:lnTo>
                    <a:pt x="75323" y="18313"/>
                  </a:lnTo>
                  <a:lnTo>
                    <a:pt x="73025" y="18313"/>
                  </a:lnTo>
                  <a:lnTo>
                    <a:pt x="73025" y="16230"/>
                  </a:lnTo>
                  <a:lnTo>
                    <a:pt x="75323" y="16230"/>
                  </a:lnTo>
                  <a:lnTo>
                    <a:pt x="75552" y="16268"/>
                  </a:lnTo>
                  <a:lnTo>
                    <a:pt x="76047" y="16510"/>
                  </a:lnTo>
                  <a:lnTo>
                    <a:pt x="76200" y="16802"/>
                  </a:lnTo>
                  <a:lnTo>
                    <a:pt x="76200" y="15735"/>
                  </a:lnTo>
                  <a:lnTo>
                    <a:pt x="75882" y="15582"/>
                  </a:lnTo>
                  <a:lnTo>
                    <a:pt x="75488" y="15519"/>
                  </a:lnTo>
                  <a:lnTo>
                    <a:pt x="72199" y="15519"/>
                  </a:lnTo>
                  <a:lnTo>
                    <a:pt x="72199" y="21628"/>
                  </a:lnTo>
                  <a:lnTo>
                    <a:pt x="73025" y="21628"/>
                  </a:lnTo>
                  <a:lnTo>
                    <a:pt x="73025" y="19011"/>
                  </a:lnTo>
                  <a:lnTo>
                    <a:pt x="75247" y="19011"/>
                  </a:lnTo>
                  <a:lnTo>
                    <a:pt x="75488" y="19037"/>
                  </a:lnTo>
                  <a:lnTo>
                    <a:pt x="75933" y="19253"/>
                  </a:lnTo>
                  <a:lnTo>
                    <a:pt x="76022" y="19418"/>
                  </a:lnTo>
                  <a:lnTo>
                    <a:pt x="76149" y="20828"/>
                  </a:lnTo>
                  <a:lnTo>
                    <a:pt x="76250" y="21628"/>
                  </a:lnTo>
                  <a:lnTo>
                    <a:pt x="77266" y="21628"/>
                  </a:lnTo>
                  <a:lnTo>
                    <a:pt x="77266" y="21488"/>
                  </a:lnTo>
                  <a:close/>
                </a:path>
                <a:path w="104775" h="54609">
                  <a:moveTo>
                    <a:pt x="77978" y="37122"/>
                  </a:moveTo>
                  <a:lnTo>
                    <a:pt x="77304" y="35293"/>
                  </a:lnTo>
                  <a:lnTo>
                    <a:pt x="77063" y="34620"/>
                  </a:lnTo>
                  <a:lnTo>
                    <a:pt x="76187" y="32207"/>
                  </a:lnTo>
                  <a:lnTo>
                    <a:pt x="76187" y="34620"/>
                  </a:lnTo>
                  <a:lnTo>
                    <a:pt x="74269" y="34620"/>
                  </a:lnTo>
                  <a:lnTo>
                    <a:pt x="75260" y="31915"/>
                  </a:lnTo>
                  <a:lnTo>
                    <a:pt x="76187" y="34620"/>
                  </a:lnTo>
                  <a:lnTo>
                    <a:pt x="76187" y="32207"/>
                  </a:lnTo>
                  <a:lnTo>
                    <a:pt x="76085" y="31915"/>
                  </a:lnTo>
                  <a:lnTo>
                    <a:pt x="75755" y="31013"/>
                  </a:lnTo>
                  <a:lnTo>
                    <a:pt x="74815" y="31013"/>
                  </a:lnTo>
                  <a:lnTo>
                    <a:pt x="72517" y="37122"/>
                  </a:lnTo>
                  <a:lnTo>
                    <a:pt x="73367" y="37122"/>
                  </a:lnTo>
                  <a:lnTo>
                    <a:pt x="74028" y="35293"/>
                  </a:lnTo>
                  <a:lnTo>
                    <a:pt x="76454" y="35293"/>
                  </a:lnTo>
                  <a:lnTo>
                    <a:pt x="77063" y="37122"/>
                  </a:lnTo>
                  <a:lnTo>
                    <a:pt x="77978" y="37122"/>
                  </a:lnTo>
                  <a:close/>
                </a:path>
                <a:path w="104775" h="54609">
                  <a:moveTo>
                    <a:pt x="82943" y="52476"/>
                  </a:moveTo>
                  <a:lnTo>
                    <a:pt x="82816" y="52425"/>
                  </a:lnTo>
                  <a:lnTo>
                    <a:pt x="82638" y="51816"/>
                  </a:lnTo>
                  <a:lnTo>
                    <a:pt x="82511" y="50152"/>
                  </a:lnTo>
                  <a:lnTo>
                    <a:pt x="82397" y="49999"/>
                  </a:lnTo>
                  <a:lnTo>
                    <a:pt x="82270" y="49834"/>
                  </a:lnTo>
                  <a:lnTo>
                    <a:pt x="82092" y="49707"/>
                  </a:lnTo>
                  <a:lnTo>
                    <a:pt x="81851" y="49606"/>
                  </a:lnTo>
                  <a:lnTo>
                    <a:pt x="82130" y="49466"/>
                  </a:lnTo>
                  <a:lnTo>
                    <a:pt x="82321" y="49301"/>
                  </a:lnTo>
                  <a:lnTo>
                    <a:pt x="82575" y="48920"/>
                  </a:lnTo>
                  <a:lnTo>
                    <a:pt x="82600" y="47256"/>
                  </a:lnTo>
                  <a:lnTo>
                    <a:pt x="82435" y="46964"/>
                  </a:lnTo>
                  <a:lnTo>
                    <a:pt x="81876" y="46723"/>
                  </a:lnTo>
                  <a:lnTo>
                    <a:pt x="81876" y="47790"/>
                  </a:lnTo>
                  <a:lnTo>
                    <a:pt x="81762" y="48920"/>
                  </a:lnTo>
                  <a:lnTo>
                    <a:pt x="81305" y="49225"/>
                  </a:lnTo>
                  <a:lnTo>
                    <a:pt x="81000" y="49301"/>
                  </a:lnTo>
                  <a:lnTo>
                    <a:pt x="78701" y="49301"/>
                  </a:lnTo>
                  <a:lnTo>
                    <a:pt x="78701" y="47218"/>
                  </a:lnTo>
                  <a:lnTo>
                    <a:pt x="81000" y="47218"/>
                  </a:lnTo>
                  <a:lnTo>
                    <a:pt x="81229" y="47256"/>
                  </a:lnTo>
                  <a:lnTo>
                    <a:pt x="81724" y="47498"/>
                  </a:lnTo>
                  <a:lnTo>
                    <a:pt x="81876" y="47790"/>
                  </a:lnTo>
                  <a:lnTo>
                    <a:pt x="81876" y="46723"/>
                  </a:lnTo>
                  <a:lnTo>
                    <a:pt x="81559" y="46570"/>
                  </a:lnTo>
                  <a:lnTo>
                    <a:pt x="81165" y="46507"/>
                  </a:lnTo>
                  <a:lnTo>
                    <a:pt x="77876" y="46507"/>
                  </a:lnTo>
                  <a:lnTo>
                    <a:pt x="77876" y="52616"/>
                  </a:lnTo>
                  <a:lnTo>
                    <a:pt x="78701" y="52616"/>
                  </a:lnTo>
                  <a:lnTo>
                    <a:pt x="78701" y="49999"/>
                  </a:lnTo>
                  <a:lnTo>
                    <a:pt x="80924" y="49999"/>
                  </a:lnTo>
                  <a:lnTo>
                    <a:pt x="81165" y="50038"/>
                  </a:lnTo>
                  <a:lnTo>
                    <a:pt x="81610" y="50241"/>
                  </a:lnTo>
                  <a:lnTo>
                    <a:pt x="81699" y="50406"/>
                  </a:lnTo>
                  <a:lnTo>
                    <a:pt x="81826" y="51816"/>
                  </a:lnTo>
                  <a:lnTo>
                    <a:pt x="81927" y="52616"/>
                  </a:lnTo>
                  <a:lnTo>
                    <a:pt x="82943" y="52616"/>
                  </a:lnTo>
                  <a:lnTo>
                    <a:pt x="82943" y="52476"/>
                  </a:lnTo>
                  <a:close/>
                </a:path>
                <a:path w="104775" h="54609">
                  <a:moveTo>
                    <a:pt x="83223" y="15519"/>
                  </a:moveTo>
                  <a:lnTo>
                    <a:pt x="82257" y="15519"/>
                  </a:lnTo>
                  <a:lnTo>
                    <a:pt x="80505" y="18453"/>
                  </a:lnTo>
                  <a:lnTo>
                    <a:pt x="78740" y="15519"/>
                  </a:lnTo>
                  <a:lnTo>
                    <a:pt x="77774" y="15519"/>
                  </a:lnTo>
                  <a:lnTo>
                    <a:pt x="80086" y="19164"/>
                  </a:lnTo>
                  <a:lnTo>
                    <a:pt x="80086" y="21628"/>
                  </a:lnTo>
                  <a:lnTo>
                    <a:pt x="80911" y="21628"/>
                  </a:lnTo>
                  <a:lnTo>
                    <a:pt x="80911" y="19164"/>
                  </a:lnTo>
                  <a:lnTo>
                    <a:pt x="83223" y="15519"/>
                  </a:lnTo>
                  <a:close/>
                </a:path>
                <a:path w="104775" h="54609">
                  <a:moveTo>
                    <a:pt x="83908" y="36982"/>
                  </a:moveTo>
                  <a:lnTo>
                    <a:pt x="83781" y="36931"/>
                  </a:lnTo>
                  <a:lnTo>
                    <a:pt x="83591" y="36322"/>
                  </a:lnTo>
                  <a:lnTo>
                    <a:pt x="83477" y="34658"/>
                  </a:lnTo>
                  <a:lnTo>
                    <a:pt x="83350" y="34505"/>
                  </a:lnTo>
                  <a:lnTo>
                    <a:pt x="83235" y="34340"/>
                  </a:lnTo>
                  <a:lnTo>
                    <a:pt x="83045" y="34213"/>
                  </a:lnTo>
                  <a:lnTo>
                    <a:pt x="82816" y="34124"/>
                  </a:lnTo>
                  <a:lnTo>
                    <a:pt x="83083" y="33985"/>
                  </a:lnTo>
                  <a:lnTo>
                    <a:pt x="83273" y="33807"/>
                  </a:lnTo>
                  <a:lnTo>
                    <a:pt x="83540" y="33426"/>
                  </a:lnTo>
                  <a:lnTo>
                    <a:pt x="83566" y="31762"/>
                  </a:lnTo>
                  <a:lnTo>
                    <a:pt x="83388" y="31470"/>
                  </a:lnTo>
                  <a:lnTo>
                    <a:pt x="82829" y="31229"/>
                  </a:lnTo>
                  <a:lnTo>
                    <a:pt x="82829" y="32308"/>
                  </a:lnTo>
                  <a:lnTo>
                    <a:pt x="82715" y="33426"/>
                  </a:lnTo>
                  <a:lnTo>
                    <a:pt x="82270" y="33731"/>
                  </a:lnTo>
                  <a:lnTo>
                    <a:pt x="81965" y="33807"/>
                  </a:lnTo>
                  <a:lnTo>
                    <a:pt x="79654" y="33807"/>
                  </a:lnTo>
                  <a:lnTo>
                    <a:pt x="79654" y="31724"/>
                  </a:lnTo>
                  <a:lnTo>
                    <a:pt x="81965" y="31724"/>
                  </a:lnTo>
                  <a:lnTo>
                    <a:pt x="82194" y="31762"/>
                  </a:lnTo>
                  <a:lnTo>
                    <a:pt x="82677" y="32004"/>
                  </a:lnTo>
                  <a:lnTo>
                    <a:pt x="82829" y="32308"/>
                  </a:lnTo>
                  <a:lnTo>
                    <a:pt x="82829" y="31229"/>
                  </a:lnTo>
                  <a:lnTo>
                    <a:pt x="82511" y="31076"/>
                  </a:lnTo>
                  <a:lnTo>
                    <a:pt x="82130" y="31013"/>
                  </a:lnTo>
                  <a:lnTo>
                    <a:pt x="78828" y="31013"/>
                  </a:lnTo>
                  <a:lnTo>
                    <a:pt x="78828" y="37122"/>
                  </a:lnTo>
                  <a:lnTo>
                    <a:pt x="79654" y="37122"/>
                  </a:lnTo>
                  <a:lnTo>
                    <a:pt x="79654" y="34505"/>
                  </a:lnTo>
                  <a:lnTo>
                    <a:pt x="81876" y="34505"/>
                  </a:lnTo>
                  <a:lnTo>
                    <a:pt x="82130" y="34544"/>
                  </a:lnTo>
                  <a:lnTo>
                    <a:pt x="82562" y="34747"/>
                  </a:lnTo>
                  <a:lnTo>
                    <a:pt x="82664" y="34925"/>
                  </a:lnTo>
                  <a:lnTo>
                    <a:pt x="82778" y="36322"/>
                  </a:lnTo>
                  <a:lnTo>
                    <a:pt x="82892" y="37122"/>
                  </a:lnTo>
                  <a:lnTo>
                    <a:pt x="83908" y="37122"/>
                  </a:lnTo>
                  <a:lnTo>
                    <a:pt x="83908" y="36982"/>
                  </a:lnTo>
                  <a:close/>
                </a:path>
                <a:path w="104775" h="54609">
                  <a:moveTo>
                    <a:pt x="85826" y="23368"/>
                  </a:moveTo>
                  <a:lnTo>
                    <a:pt x="85407" y="22593"/>
                  </a:lnTo>
                  <a:lnTo>
                    <a:pt x="85140" y="22009"/>
                  </a:lnTo>
                  <a:lnTo>
                    <a:pt x="84772" y="20929"/>
                  </a:lnTo>
                  <a:lnTo>
                    <a:pt x="84670" y="20193"/>
                  </a:lnTo>
                  <a:lnTo>
                    <a:pt x="84670" y="18592"/>
                  </a:lnTo>
                  <a:lnTo>
                    <a:pt x="84759" y="17894"/>
                  </a:lnTo>
                  <a:lnTo>
                    <a:pt x="85090" y="16878"/>
                  </a:lnTo>
                  <a:lnTo>
                    <a:pt x="85369" y="16256"/>
                  </a:lnTo>
                  <a:lnTo>
                    <a:pt x="85801" y="15417"/>
                  </a:lnTo>
                  <a:lnTo>
                    <a:pt x="85293" y="15417"/>
                  </a:lnTo>
                  <a:lnTo>
                    <a:pt x="84772" y="16230"/>
                  </a:lnTo>
                  <a:lnTo>
                    <a:pt x="84429" y="16840"/>
                  </a:lnTo>
                  <a:lnTo>
                    <a:pt x="84010" y="17881"/>
                  </a:lnTo>
                  <a:lnTo>
                    <a:pt x="83883" y="18618"/>
                  </a:lnTo>
                  <a:lnTo>
                    <a:pt x="83896" y="19888"/>
                  </a:lnTo>
                  <a:lnTo>
                    <a:pt x="85318" y="23368"/>
                  </a:lnTo>
                  <a:lnTo>
                    <a:pt x="85826" y="23368"/>
                  </a:lnTo>
                  <a:close/>
                </a:path>
                <a:path w="104775" h="54609">
                  <a:moveTo>
                    <a:pt x="89852" y="31013"/>
                  </a:moveTo>
                  <a:lnTo>
                    <a:pt x="88887" y="31013"/>
                  </a:lnTo>
                  <a:lnTo>
                    <a:pt x="87134" y="33947"/>
                  </a:lnTo>
                  <a:lnTo>
                    <a:pt x="85382" y="31013"/>
                  </a:lnTo>
                  <a:lnTo>
                    <a:pt x="84416" y="31013"/>
                  </a:lnTo>
                  <a:lnTo>
                    <a:pt x="86715" y="34658"/>
                  </a:lnTo>
                  <a:lnTo>
                    <a:pt x="86715" y="37122"/>
                  </a:lnTo>
                  <a:lnTo>
                    <a:pt x="87553" y="37122"/>
                  </a:lnTo>
                  <a:lnTo>
                    <a:pt x="87553" y="34658"/>
                  </a:lnTo>
                  <a:lnTo>
                    <a:pt x="89852" y="31013"/>
                  </a:lnTo>
                  <a:close/>
                </a:path>
                <a:path w="104775" h="54609">
                  <a:moveTo>
                    <a:pt x="90500" y="19507"/>
                  </a:moveTo>
                  <a:lnTo>
                    <a:pt x="90411" y="19215"/>
                  </a:lnTo>
                  <a:lnTo>
                    <a:pt x="90055" y="18719"/>
                  </a:lnTo>
                  <a:lnTo>
                    <a:pt x="89814" y="18554"/>
                  </a:lnTo>
                  <a:lnTo>
                    <a:pt x="89496" y="18465"/>
                  </a:lnTo>
                  <a:lnTo>
                    <a:pt x="89687" y="18376"/>
                  </a:lnTo>
                  <a:lnTo>
                    <a:pt x="89852" y="18275"/>
                  </a:lnTo>
                  <a:lnTo>
                    <a:pt x="90170" y="17907"/>
                  </a:lnTo>
                  <a:lnTo>
                    <a:pt x="90271" y="17602"/>
                  </a:lnTo>
                  <a:lnTo>
                    <a:pt x="90271" y="16725"/>
                  </a:lnTo>
                  <a:lnTo>
                    <a:pt x="90093" y="16332"/>
                  </a:lnTo>
                  <a:lnTo>
                    <a:pt x="89433" y="15786"/>
                  </a:lnTo>
                  <a:lnTo>
                    <a:pt x="88963" y="15659"/>
                  </a:lnTo>
                  <a:lnTo>
                    <a:pt x="87591" y="15659"/>
                  </a:lnTo>
                  <a:lnTo>
                    <a:pt x="87045" y="15938"/>
                  </a:lnTo>
                  <a:lnTo>
                    <a:pt x="86563" y="16802"/>
                  </a:lnTo>
                  <a:lnTo>
                    <a:pt x="86474" y="17183"/>
                  </a:lnTo>
                  <a:lnTo>
                    <a:pt x="86474" y="17627"/>
                  </a:lnTo>
                  <a:lnTo>
                    <a:pt x="87223" y="17627"/>
                  </a:lnTo>
                  <a:lnTo>
                    <a:pt x="87236" y="17284"/>
                  </a:lnTo>
                  <a:lnTo>
                    <a:pt x="87299" y="17030"/>
                  </a:lnTo>
                  <a:lnTo>
                    <a:pt x="87591" y="16510"/>
                  </a:lnTo>
                  <a:lnTo>
                    <a:pt x="87934" y="16344"/>
                  </a:lnTo>
                  <a:lnTo>
                    <a:pt x="88709" y="16344"/>
                  </a:lnTo>
                  <a:lnTo>
                    <a:pt x="88963" y="16421"/>
                  </a:lnTo>
                  <a:lnTo>
                    <a:pt x="89382" y="16738"/>
                  </a:lnTo>
                  <a:lnTo>
                    <a:pt x="89484" y="16967"/>
                  </a:lnTo>
                  <a:lnTo>
                    <a:pt x="89484" y="17665"/>
                  </a:lnTo>
                  <a:lnTo>
                    <a:pt x="89331" y="17945"/>
                  </a:lnTo>
                  <a:lnTo>
                    <a:pt x="88836" y="18186"/>
                  </a:lnTo>
                  <a:lnTo>
                    <a:pt x="88607" y="18237"/>
                  </a:lnTo>
                  <a:lnTo>
                    <a:pt x="88328" y="18237"/>
                  </a:lnTo>
                  <a:lnTo>
                    <a:pt x="87960" y="18211"/>
                  </a:lnTo>
                  <a:lnTo>
                    <a:pt x="87960" y="18872"/>
                  </a:lnTo>
                  <a:lnTo>
                    <a:pt x="88709" y="18872"/>
                  </a:lnTo>
                  <a:lnTo>
                    <a:pt x="89065" y="18948"/>
                  </a:lnTo>
                  <a:lnTo>
                    <a:pt x="89560" y="19278"/>
                  </a:lnTo>
                  <a:lnTo>
                    <a:pt x="89687" y="19570"/>
                  </a:lnTo>
                  <a:lnTo>
                    <a:pt x="89687" y="20307"/>
                  </a:lnTo>
                  <a:lnTo>
                    <a:pt x="89573" y="20586"/>
                  </a:lnTo>
                  <a:lnTo>
                    <a:pt x="89090" y="21005"/>
                  </a:lnTo>
                  <a:lnTo>
                    <a:pt x="88773" y="21107"/>
                  </a:lnTo>
                  <a:lnTo>
                    <a:pt x="87871" y="21107"/>
                  </a:lnTo>
                  <a:lnTo>
                    <a:pt x="87528" y="20955"/>
                  </a:lnTo>
                  <a:lnTo>
                    <a:pt x="87210" y="20459"/>
                  </a:lnTo>
                  <a:lnTo>
                    <a:pt x="87147" y="20180"/>
                  </a:lnTo>
                  <a:lnTo>
                    <a:pt x="87109" y="19799"/>
                  </a:lnTo>
                  <a:lnTo>
                    <a:pt x="86334" y="19799"/>
                  </a:lnTo>
                  <a:lnTo>
                    <a:pt x="86334" y="20345"/>
                  </a:lnTo>
                  <a:lnTo>
                    <a:pt x="86487" y="20815"/>
                  </a:lnTo>
                  <a:lnTo>
                    <a:pt x="86804" y="21209"/>
                  </a:lnTo>
                  <a:lnTo>
                    <a:pt x="87122" y="21590"/>
                  </a:lnTo>
                  <a:lnTo>
                    <a:pt x="87642" y="21793"/>
                  </a:lnTo>
                  <a:lnTo>
                    <a:pt x="89027" y="21793"/>
                  </a:lnTo>
                  <a:lnTo>
                    <a:pt x="89560" y="21615"/>
                  </a:lnTo>
                  <a:lnTo>
                    <a:pt x="90309" y="20891"/>
                  </a:lnTo>
                  <a:lnTo>
                    <a:pt x="90500" y="20434"/>
                  </a:lnTo>
                  <a:lnTo>
                    <a:pt x="90500" y="19507"/>
                  </a:lnTo>
                  <a:close/>
                </a:path>
                <a:path w="104775" h="54609">
                  <a:moveTo>
                    <a:pt x="92456" y="38862"/>
                  </a:moveTo>
                  <a:lnTo>
                    <a:pt x="92049" y="38087"/>
                  </a:lnTo>
                  <a:lnTo>
                    <a:pt x="91770" y="37503"/>
                  </a:lnTo>
                  <a:lnTo>
                    <a:pt x="91414" y="36423"/>
                  </a:lnTo>
                  <a:lnTo>
                    <a:pt x="91300" y="35687"/>
                  </a:lnTo>
                  <a:lnTo>
                    <a:pt x="91300" y="34086"/>
                  </a:lnTo>
                  <a:lnTo>
                    <a:pt x="91389" y="33388"/>
                  </a:lnTo>
                  <a:lnTo>
                    <a:pt x="91719" y="32385"/>
                  </a:lnTo>
                  <a:lnTo>
                    <a:pt x="92011" y="31762"/>
                  </a:lnTo>
                  <a:lnTo>
                    <a:pt x="92443" y="30911"/>
                  </a:lnTo>
                  <a:lnTo>
                    <a:pt x="91922" y="30911"/>
                  </a:lnTo>
                  <a:lnTo>
                    <a:pt x="91401" y="31724"/>
                  </a:lnTo>
                  <a:lnTo>
                    <a:pt x="91059" y="32334"/>
                  </a:lnTo>
                  <a:lnTo>
                    <a:pt x="90639" y="33388"/>
                  </a:lnTo>
                  <a:lnTo>
                    <a:pt x="90512" y="34112"/>
                  </a:lnTo>
                  <a:lnTo>
                    <a:pt x="90525" y="35382"/>
                  </a:lnTo>
                  <a:lnTo>
                    <a:pt x="91948" y="38862"/>
                  </a:lnTo>
                  <a:lnTo>
                    <a:pt x="92456" y="38862"/>
                  </a:lnTo>
                  <a:close/>
                </a:path>
                <a:path w="104775" h="54609">
                  <a:moveTo>
                    <a:pt x="95250" y="16979"/>
                  </a:moveTo>
                  <a:lnTo>
                    <a:pt x="95097" y="16560"/>
                  </a:lnTo>
                  <a:lnTo>
                    <a:pt x="94462" y="15824"/>
                  </a:lnTo>
                  <a:lnTo>
                    <a:pt x="93967" y="15646"/>
                  </a:lnTo>
                  <a:lnTo>
                    <a:pt x="92456" y="15646"/>
                  </a:lnTo>
                  <a:lnTo>
                    <a:pt x="91884" y="15938"/>
                  </a:lnTo>
                  <a:lnTo>
                    <a:pt x="91389" y="16840"/>
                  </a:lnTo>
                  <a:lnTo>
                    <a:pt x="91287" y="17272"/>
                  </a:lnTo>
                  <a:lnTo>
                    <a:pt x="91274" y="17780"/>
                  </a:lnTo>
                  <a:lnTo>
                    <a:pt x="92036" y="17780"/>
                  </a:lnTo>
                  <a:lnTo>
                    <a:pt x="92049" y="17411"/>
                  </a:lnTo>
                  <a:lnTo>
                    <a:pt x="92113" y="17132"/>
                  </a:lnTo>
                  <a:lnTo>
                    <a:pt x="92405" y="16522"/>
                  </a:lnTo>
                  <a:lnTo>
                    <a:pt x="92760" y="16332"/>
                  </a:lnTo>
                  <a:lnTo>
                    <a:pt x="93624" y="16332"/>
                  </a:lnTo>
                  <a:lnTo>
                    <a:pt x="93903" y="16433"/>
                  </a:lnTo>
                  <a:lnTo>
                    <a:pt x="94322" y="16840"/>
                  </a:lnTo>
                  <a:lnTo>
                    <a:pt x="94424" y="17119"/>
                  </a:lnTo>
                  <a:lnTo>
                    <a:pt x="94424" y="17767"/>
                  </a:lnTo>
                  <a:lnTo>
                    <a:pt x="94310" y="18034"/>
                  </a:lnTo>
                  <a:lnTo>
                    <a:pt x="93941" y="18402"/>
                  </a:lnTo>
                  <a:lnTo>
                    <a:pt x="93687" y="18580"/>
                  </a:lnTo>
                  <a:lnTo>
                    <a:pt x="91998" y="19558"/>
                  </a:lnTo>
                  <a:lnTo>
                    <a:pt x="91630" y="19913"/>
                  </a:lnTo>
                  <a:lnTo>
                    <a:pt x="91452" y="20281"/>
                  </a:lnTo>
                  <a:lnTo>
                    <a:pt x="91262" y="20662"/>
                  </a:lnTo>
                  <a:lnTo>
                    <a:pt x="91160" y="21120"/>
                  </a:lnTo>
                  <a:lnTo>
                    <a:pt x="91135" y="21628"/>
                  </a:lnTo>
                  <a:lnTo>
                    <a:pt x="95224" y="21628"/>
                  </a:lnTo>
                  <a:lnTo>
                    <a:pt x="95224" y="20916"/>
                  </a:lnTo>
                  <a:lnTo>
                    <a:pt x="91973" y="20916"/>
                  </a:lnTo>
                  <a:lnTo>
                    <a:pt x="92036" y="20624"/>
                  </a:lnTo>
                  <a:lnTo>
                    <a:pt x="92214" y="20358"/>
                  </a:lnTo>
                  <a:lnTo>
                    <a:pt x="92646" y="19977"/>
                  </a:lnTo>
                  <a:lnTo>
                    <a:pt x="92862" y="19837"/>
                  </a:lnTo>
                  <a:lnTo>
                    <a:pt x="94208" y="19088"/>
                  </a:lnTo>
                  <a:lnTo>
                    <a:pt x="94551" y="18846"/>
                  </a:lnTo>
                  <a:lnTo>
                    <a:pt x="95084" y="18313"/>
                  </a:lnTo>
                  <a:lnTo>
                    <a:pt x="95250" y="17907"/>
                  </a:lnTo>
                  <a:lnTo>
                    <a:pt x="95250" y="16979"/>
                  </a:lnTo>
                  <a:close/>
                </a:path>
                <a:path w="104775" h="54609">
                  <a:moveTo>
                    <a:pt x="97129" y="35001"/>
                  </a:moveTo>
                  <a:lnTo>
                    <a:pt x="97040" y="34709"/>
                  </a:lnTo>
                  <a:lnTo>
                    <a:pt x="96685" y="34213"/>
                  </a:lnTo>
                  <a:lnTo>
                    <a:pt x="96443" y="34048"/>
                  </a:lnTo>
                  <a:lnTo>
                    <a:pt x="96126" y="33959"/>
                  </a:lnTo>
                  <a:lnTo>
                    <a:pt x="96329" y="33883"/>
                  </a:lnTo>
                  <a:lnTo>
                    <a:pt x="96481" y="33769"/>
                  </a:lnTo>
                  <a:lnTo>
                    <a:pt x="96799" y="33401"/>
                  </a:lnTo>
                  <a:lnTo>
                    <a:pt x="96901" y="33108"/>
                  </a:lnTo>
                  <a:lnTo>
                    <a:pt x="96901" y="32219"/>
                  </a:lnTo>
                  <a:lnTo>
                    <a:pt x="96735" y="31838"/>
                  </a:lnTo>
                  <a:lnTo>
                    <a:pt x="96075" y="31292"/>
                  </a:lnTo>
                  <a:lnTo>
                    <a:pt x="95605" y="31153"/>
                  </a:lnTo>
                  <a:lnTo>
                    <a:pt x="94221" y="31153"/>
                  </a:lnTo>
                  <a:lnTo>
                    <a:pt x="93687" y="31432"/>
                  </a:lnTo>
                  <a:lnTo>
                    <a:pt x="93205" y="32296"/>
                  </a:lnTo>
                  <a:lnTo>
                    <a:pt x="93116" y="32677"/>
                  </a:lnTo>
                  <a:lnTo>
                    <a:pt x="93116" y="33121"/>
                  </a:lnTo>
                  <a:lnTo>
                    <a:pt x="93853" y="33121"/>
                  </a:lnTo>
                  <a:lnTo>
                    <a:pt x="93865" y="32778"/>
                  </a:lnTo>
                  <a:lnTo>
                    <a:pt x="93929" y="32524"/>
                  </a:lnTo>
                  <a:lnTo>
                    <a:pt x="94221" y="32004"/>
                  </a:lnTo>
                  <a:lnTo>
                    <a:pt x="94564" y="31838"/>
                  </a:lnTo>
                  <a:lnTo>
                    <a:pt x="95351" y="31838"/>
                  </a:lnTo>
                  <a:lnTo>
                    <a:pt x="95592" y="31915"/>
                  </a:lnTo>
                  <a:lnTo>
                    <a:pt x="96012" y="32245"/>
                  </a:lnTo>
                  <a:lnTo>
                    <a:pt x="96126" y="32473"/>
                  </a:lnTo>
                  <a:lnTo>
                    <a:pt x="96126" y="33172"/>
                  </a:lnTo>
                  <a:lnTo>
                    <a:pt x="95961" y="33451"/>
                  </a:lnTo>
                  <a:lnTo>
                    <a:pt x="95465" y="33680"/>
                  </a:lnTo>
                  <a:lnTo>
                    <a:pt x="95237" y="33731"/>
                  </a:lnTo>
                  <a:lnTo>
                    <a:pt x="94957" y="33731"/>
                  </a:lnTo>
                  <a:lnTo>
                    <a:pt x="94589" y="33718"/>
                  </a:lnTo>
                  <a:lnTo>
                    <a:pt x="94589" y="34378"/>
                  </a:lnTo>
                  <a:lnTo>
                    <a:pt x="95338" y="34366"/>
                  </a:lnTo>
                  <a:lnTo>
                    <a:pt x="95694" y="34442"/>
                  </a:lnTo>
                  <a:lnTo>
                    <a:pt x="96202" y="34772"/>
                  </a:lnTo>
                  <a:lnTo>
                    <a:pt x="96316" y="35064"/>
                  </a:lnTo>
                  <a:lnTo>
                    <a:pt x="96316" y="35801"/>
                  </a:lnTo>
                  <a:lnTo>
                    <a:pt x="96202" y="36080"/>
                  </a:lnTo>
                  <a:lnTo>
                    <a:pt x="95732" y="36499"/>
                  </a:lnTo>
                  <a:lnTo>
                    <a:pt x="95402" y="36601"/>
                  </a:lnTo>
                  <a:lnTo>
                    <a:pt x="94500" y="36601"/>
                  </a:lnTo>
                  <a:lnTo>
                    <a:pt x="94157" y="36449"/>
                  </a:lnTo>
                  <a:lnTo>
                    <a:pt x="93853" y="35966"/>
                  </a:lnTo>
                  <a:lnTo>
                    <a:pt x="93776" y="35674"/>
                  </a:lnTo>
                  <a:lnTo>
                    <a:pt x="93751" y="35293"/>
                  </a:lnTo>
                  <a:lnTo>
                    <a:pt x="92964" y="35293"/>
                  </a:lnTo>
                  <a:lnTo>
                    <a:pt x="92964" y="35852"/>
                  </a:lnTo>
                  <a:lnTo>
                    <a:pt x="93116" y="36322"/>
                  </a:lnTo>
                  <a:lnTo>
                    <a:pt x="93433" y="36703"/>
                  </a:lnTo>
                  <a:lnTo>
                    <a:pt x="93764" y="37096"/>
                  </a:lnTo>
                  <a:lnTo>
                    <a:pt x="94272" y="37287"/>
                  </a:lnTo>
                  <a:lnTo>
                    <a:pt x="95669" y="37287"/>
                  </a:lnTo>
                  <a:lnTo>
                    <a:pt x="96189" y="37109"/>
                  </a:lnTo>
                  <a:lnTo>
                    <a:pt x="96939" y="36398"/>
                  </a:lnTo>
                  <a:lnTo>
                    <a:pt x="97129" y="35928"/>
                  </a:lnTo>
                  <a:lnTo>
                    <a:pt x="97129" y="35001"/>
                  </a:lnTo>
                  <a:close/>
                </a:path>
                <a:path w="104775" h="54609">
                  <a:moveTo>
                    <a:pt x="97828" y="19024"/>
                  </a:moveTo>
                  <a:lnTo>
                    <a:pt x="96393" y="15417"/>
                  </a:lnTo>
                  <a:lnTo>
                    <a:pt x="95885" y="15417"/>
                  </a:lnTo>
                  <a:lnTo>
                    <a:pt x="96291" y="16192"/>
                  </a:lnTo>
                  <a:lnTo>
                    <a:pt x="96570" y="16776"/>
                  </a:lnTo>
                  <a:lnTo>
                    <a:pt x="96939" y="17856"/>
                  </a:lnTo>
                  <a:lnTo>
                    <a:pt x="97053" y="18592"/>
                  </a:lnTo>
                  <a:lnTo>
                    <a:pt x="97053" y="20193"/>
                  </a:lnTo>
                  <a:lnTo>
                    <a:pt x="96951" y="20891"/>
                  </a:lnTo>
                  <a:lnTo>
                    <a:pt x="96621" y="21882"/>
                  </a:lnTo>
                  <a:lnTo>
                    <a:pt x="96342" y="22504"/>
                  </a:lnTo>
                  <a:lnTo>
                    <a:pt x="95897" y="23368"/>
                  </a:lnTo>
                  <a:lnTo>
                    <a:pt x="96418" y="23368"/>
                  </a:lnTo>
                  <a:lnTo>
                    <a:pt x="96939" y="22555"/>
                  </a:lnTo>
                  <a:lnTo>
                    <a:pt x="97282" y="21958"/>
                  </a:lnTo>
                  <a:lnTo>
                    <a:pt x="97701" y="20891"/>
                  </a:lnTo>
                  <a:lnTo>
                    <a:pt x="97828" y="20167"/>
                  </a:lnTo>
                  <a:lnTo>
                    <a:pt x="97828" y="19024"/>
                  </a:lnTo>
                  <a:close/>
                </a:path>
                <a:path w="104775" h="54609">
                  <a:moveTo>
                    <a:pt x="101892" y="32473"/>
                  </a:moveTo>
                  <a:lnTo>
                    <a:pt x="101727" y="32067"/>
                  </a:lnTo>
                  <a:lnTo>
                    <a:pt x="101092" y="31330"/>
                  </a:lnTo>
                  <a:lnTo>
                    <a:pt x="100596" y="31140"/>
                  </a:lnTo>
                  <a:lnTo>
                    <a:pt x="99098" y="31140"/>
                  </a:lnTo>
                  <a:lnTo>
                    <a:pt x="98526" y="31432"/>
                  </a:lnTo>
                  <a:lnTo>
                    <a:pt x="98018" y="32334"/>
                  </a:lnTo>
                  <a:lnTo>
                    <a:pt x="97917" y="32766"/>
                  </a:lnTo>
                  <a:lnTo>
                    <a:pt x="97917" y="33286"/>
                  </a:lnTo>
                  <a:lnTo>
                    <a:pt x="98679" y="33286"/>
                  </a:lnTo>
                  <a:lnTo>
                    <a:pt x="98679" y="32918"/>
                  </a:lnTo>
                  <a:lnTo>
                    <a:pt x="98742" y="32626"/>
                  </a:lnTo>
                  <a:lnTo>
                    <a:pt x="99047" y="32029"/>
                  </a:lnTo>
                  <a:lnTo>
                    <a:pt x="99402" y="31826"/>
                  </a:lnTo>
                  <a:lnTo>
                    <a:pt x="100253" y="31826"/>
                  </a:lnTo>
                  <a:lnTo>
                    <a:pt x="100533" y="31940"/>
                  </a:lnTo>
                  <a:lnTo>
                    <a:pt x="100952" y="32346"/>
                  </a:lnTo>
                  <a:lnTo>
                    <a:pt x="101053" y="32613"/>
                  </a:lnTo>
                  <a:lnTo>
                    <a:pt x="101053" y="33261"/>
                  </a:lnTo>
                  <a:lnTo>
                    <a:pt x="100939" y="33528"/>
                  </a:lnTo>
                  <a:lnTo>
                    <a:pt x="100571" y="33896"/>
                  </a:lnTo>
                  <a:lnTo>
                    <a:pt x="100317" y="34074"/>
                  </a:lnTo>
                  <a:lnTo>
                    <a:pt x="98628" y="35064"/>
                  </a:lnTo>
                  <a:lnTo>
                    <a:pt x="98272" y="35407"/>
                  </a:lnTo>
                  <a:lnTo>
                    <a:pt x="98082" y="35788"/>
                  </a:lnTo>
                  <a:lnTo>
                    <a:pt x="97904" y="36169"/>
                  </a:lnTo>
                  <a:lnTo>
                    <a:pt x="97790" y="36614"/>
                  </a:lnTo>
                  <a:lnTo>
                    <a:pt x="97764" y="37122"/>
                  </a:lnTo>
                  <a:lnTo>
                    <a:pt x="101854" y="37122"/>
                  </a:lnTo>
                  <a:lnTo>
                    <a:pt x="101854" y="36410"/>
                  </a:lnTo>
                  <a:lnTo>
                    <a:pt x="98602" y="36410"/>
                  </a:lnTo>
                  <a:lnTo>
                    <a:pt x="98679" y="36118"/>
                  </a:lnTo>
                  <a:lnTo>
                    <a:pt x="98856" y="35852"/>
                  </a:lnTo>
                  <a:lnTo>
                    <a:pt x="99288" y="35483"/>
                  </a:lnTo>
                  <a:lnTo>
                    <a:pt x="99491" y="35331"/>
                  </a:lnTo>
                  <a:lnTo>
                    <a:pt x="100838" y="34594"/>
                  </a:lnTo>
                  <a:lnTo>
                    <a:pt x="101193" y="34353"/>
                  </a:lnTo>
                  <a:lnTo>
                    <a:pt x="101714" y="33820"/>
                  </a:lnTo>
                  <a:lnTo>
                    <a:pt x="101892" y="33413"/>
                  </a:lnTo>
                  <a:lnTo>
                    <a:pt x="101892" y="32473"/>
                  </a:lnTo>
                  <a:close/>
                </a:path>
                <a:path w="104775" h="54609">
                  <a:moveTo>
                    <a:pt x="104470" y="34518"/>
                  </a:moveTo>
                  <a:lnTo>
                    <a:pt x="103022" y="30911"/>
                  </a:lnTo>
                  <a:lnTo>
                    <a:pt x="102527" y="30911"/>
                  </a:lnTo>
                  <a:lnTo>
                    <a:pt x="102933" y="31686"/>
                  </a:lnTo>
                  <a:lnTo>
                    <a:pt x="103200" y="32270"/>
                  </a:lnTo>
                  <a:lnTo>
                    <a:pt x="103568" y="33350"/>
                  </a:lnTo>
                  <a:lnTo>
                    <a:pt x="103682" y="34086"/>
                  </a:lnTo>
                  <a:lnTo>
                    <a:pt x="103682" y="35687"/>
                  </a:lnTo>
                  <a:lnTo>
                    <a:pt x="103581" y="36385"/>
                  </a:lnTo>
                  <a:lnTo>
                    <a:pt x="103263" y="37376"/>
                  </a:lnTo>
                  <a:lnTo>
                    <a:pt x="102971" y="38011"/>
                  </a:lnTo>
                  <a:lnTo>
                    <a:pt x="102539" y="38862"/>
                  </a:lnTo>
                  <a:lnTo>
                    <a:pt x="103060" y="38862"/>
                  </a:lnTo>
                  <a:lnTo>
                    <a:pt x="103568" y="38061"/>
                  </a:lnTo>
                  <a:lnTo>
                    <a:pt x="103911" y="37452"/>
                  </a:lnTo>
                  <a:lnTo>
                    <a:pt x="104343" y="36398"/>
                  </a:lnTo>
                  <a:lnTo>
                    <a:pt x="104470" y="35661"/>
                  </a:lnTo>
                  <a:lnTo>
                    <a:pt x="104470" y="34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604307" y="1529727"/>
              <a:ext cx="114300" cy="70485"/>
            </a:xfrm>
            <a:custGeom>
              <a:avLst/>
              <a:gdLst/>
              <a:ahLst/>
              <a:cxnLst/>
              <a:rect l="l" t="t" r="r" b="b"/>
              <a:pathLst>
                <a:path w="114300" h="70484">
                  <a:moveTo>
                    <a:pt x="749" y="62077"/>
                  </a:moveTo>
                  <a:lnTo>
                    <a:pt x="0" y="62077"/>
                  </a:lnTo>
                  <a:lnTo>
                    <a:pt x="0" y="68199"/>
                  </a:lnTo>
                  <a:lnTo>
                    <a:pt x="749" y="68199"/>
                  </a:lnTo>
                  <a:lnTo>
                    <a:pt x="749" y="62077"/>
                  </a:lnTo>
                  <a:close/>
                </a:path>
                <a:path w="114300" h="70484">
                  <a:moveTo>
                    <a:pt x="749" y="46583"/>
                  </a:moveTo>
                  <a:lnTo>
                    <a:pt x="0" y="46583"/>
                  </a:lnTo>
                  <a:lnTo>
                    <a:pt x="0" y="52692"/>
                  </a:lnTo>
                  <a:lnTo>
                    <a:pt x="749" y="52692"/>
                  </a:lnTo>
                  <a:lnTo>
                    <a:pt x="749" y="46583"/>
                  </a:lnTo>
                  <a:close/>
                </a:path>
                <a:path w="114300" h="70484">
                  <a:moveTo>
                    <a:pt x="749" y="31089"/>
                  </a:moveTo>
                  <a:lnTo>
                    <a:pt x="0" y="31089"/>
                  </a:lnTo>
                  <a:lnTo>
                    <a:pt x="0" y="37211"/>
                  </a:lnTo>
                  <a:lnTo>
                    <a:pt x="749" y="37211"/>
                  </a:lnTo>
                  <a:lnTo>
                    <a:pt x="749" y="31089"/>
                  </a:lnTo>
                  <a:close/>
                </a:path>
                <a:path w="114300" h="70484">
                  <a:moveTo>
                    <a:pt x="749" y="15595"/>
                  </a:moveTo>
                  <a:lnTo>
                    <a:pt x="0" y="15595"/>
                  </a:lnTo>
                  <a:lnTo>
                    <a:pt x="0" y="21704"/>
                  </a:lnTo>
                  <a:lnTo>
                    <a:pt x="749" y="21704"/>
                  </a:lnTo>
                  <a:lnTo>
                    <a:pt x="749" y="15595"/>
                  </a:lnTo>
                  <a:close/>
                </a:path>
                <a:path w="114300" h="70484">
                  <a:moveTo>
                    <a:pt x="5727" y="65125"/>
                  </a:moveTo>
                  <a:lnTo>
                    <a:pt x="5524" y="64566"/>
                  </a:lnTo>
                  <a:lnTo>
                    <a:pt x="5207" y="64262"/>
                  </a:lnTo>
                  <a:lnTo>
                    <a:pt x="4876" y="63944"/>
                  </a:lnTo>
                  <a:lnTo>
                    <a:pt x="4876" y="65125"/>
                  </a:lnTo>
                  <a:lnTo>
                    <a:pt x="4787" y="66916"/>
                  </a:lnTo>
                  <a:lnTo>
                    <a:pt x="4483" y="67525"/>
                  </a:lnTo>
                  <a:lnTo>
                    <a:pt x="4140" y="67716"/>
                  </a:lnTo>
                  <a:lnTo>
                    <a:pt x="3187" y="67716"/>
                  </a:lnTo>
                  <a:lnTo>
                    <a:pt x="2870" y="67551"/>
                  </a:lnTo>
                  <a:lnTo>
                    <a:pt x="2451" y="66916"/>
                  </a:lnTo>
                  <a:lnTo>
                    <a:pt x="2451" y="65125"/>
                  </a:lnTo>
                  <a:lnTo>
                    <a:pt x="4876" y="65125"/>
                  </a:lnTo>
                  <a:lnTo>
                    <a:pt x="4876" y="63944"/>
                  </a:lnTo>
                  <a:lnTo>
                    <a:pt x="4737" y="63804"/>
                  </a:lnTo>
                  <a:lnTo>
                    <a:pt x="4254" y="63614"/>
                  </a:lnTo>
                  <a:lnTo>
                    <a:pt x="3035" y="63614"/>
                  </a:lnTo>
                  <a:lnTo>
                    <a:pt x="2527" y="63830"/>
                  </a:lnTo>
                  <a:lnTo>
                    <a:pt x="1765" y="64719"/>
                  </a:lnTo>
                  <a:lnTo>
                    <a:pt x="1638" y="65125"/>
                  </a:lnTo>
                  <a:lnTo>
                    <a:pt x="1752" y="67322"/>
                  </a:lnTo>
                  <a:lnTo>
                    <a:pt x="2476" y="68148"/>
                  </a:lnTo>
                  <a:lnTo>
                    <a:pt x="2959" y="68351"/>
                  </a:lnTo>
                  <a:lnTo>
                    <a:pt x="4318" y="68351"/>
                  </a:lnTo>
                  <a:lnTo>
                    <a:pt x="4851" y="68122"/>
                  </a:lnTo>
                  <a:lnTo>
                    <a:pt x="5156" y="67716"/>
                  </a:lnTo>
                  <a:lnTo>
                    <a:pt x="5549" y="67183"/>
                  </a:lnTo>
                  <a:lnTo>
                    <a:pt x="5626" y="66916"/>
                  </a:lnTo>
                  <a:lnTo>
                    <a:pt x="5727" y="65125"/>
                  </a:lnTo>
                  <a:close/>
                </a:path>
                <a:path w="114300" h="70484">
                  <a:moveTo>
                    <a:pt x="5727" y="49631"/>
                  </a:moveTo>
                  <a:lnTo>
                    <a:pt x="5524" y="49072"/>
                  </a:lnTo>
                  <a:lnTo>
                    <a:pt x="5207" y="48768"/>
                  </a:lnTo>
                  <a:lnTo>
                    <a:pt x="4876" y="48437"/>
                  </a:lnTo>
                  <a:lnTo>
                    <a:pt x="4876" y="49631"/>
                  </a:lnTo>
                  <a:lnTo>
                    <a:pt x="4787" y="51422"/>
                  </a:lnTo>
                  <a:lnTo>
                    <a:pt x="4483" y="52019"/>
                  </a:lnTo>
                  <a:lnTo>
                    <a:pt x="4140" y="52222"/>
                  </a:lnTo>
                  <a:lnTo>
                    <a:pt x="3187" y="52222"/>
                  </a:lnTo>
                  <a:lnTo>
                    <a:pt x="2870" y="52057"/>
                  </a:lnTo>
                  <a:lnTo>
                    <a:pt x="2451" y="51422"/>
                  </a:lnTo>
                  <a:lnTo>
                    <a:pt x="2451" y="49631"/>
                  </a:lnTo>
                  <a:lnTo>
                    <a:pt x="4876" y="49631"/>
                  </a:lnTo>
                  <a:lnTo>
                    <a:pt x="4876" y="48437"/>
                  </a:lnTo>
                  <a:lnTo>
                    <a:pt x="4737" y="48298"/>
                  </a:lnTo>
                  <a:lnTo>
                    <a:pt x="4254" y="48107"/>
                  </a:lnTo>
                  <a:lnTo>
                    <a:pt x="3035" y="48107"/>
                  </a:lnTo>
                  <a:lnTo>
                    <a:pt x="2527" y="48336"/>
                  </a:lnTo>
                  <a:lnTo>
                    <a:pt x="1765" y="49225"/>
                  </a:lnTo>
                  <a:lnTo>
                    <a:pt x="1638" y="49631"/>
                  </a:lnTo>
                  <a:lnTo>
                    <a:pt x="1752" y="51816"/>
                  </a:lnTo>
                  <a:lnTo>
                    <a:pt x="2476" y="52654"/>
                  </a:lnTo>
                  <a:lnTo>
                    <a:pt x="2959" y="52857"/>
                  </a:lnTo>
                  <a:lnTo>
                    <a:pt x="4318" y="52857"/>
                  </a:lnTo>
                  <a:lnTo>
                    <a:pt x="4851" y="52628"/>
                  </a:lnTo>
                  <a:lnTo>
                    <a:pt x="5156" y="52222"/>
                  </a:lnTo>
                  <a:lnTo>
                    <a:pt x="5549" y="51689"/>
                  </a:lnTo>
                  <a:lnTo>
                    <a:pt x="5626" y="51422"/>
                  </a:lnTo>
                  <a:lnTo>
                    <a:pt x="5727" y="49631"/>
                  </a:lnTo>
                  <a:close/>
                </a:path>
                <a:path w="114300" h="70484">
                  <a:moveTo>
                    <a:pt x="5727" y="34137"/>
                  </a:moveTo>
                  <a:lnTo>
                    <a:pt x="5524" y="33578"/>
                  </a:lnTo>
                  <a:lnTo>
                    <a:pt x="5207" y="33274"/>
                  </a:lnTo>
                  <a:lnTo>
                    <a:pt x="4876" y="32956"/>
                  </a:lnTo>
                  <a:lnTo>
                    <a:pt x="4876" y="34137"/>
                  </a:lnTo>
                  <a:lnTo>
                    <a:pt x="4787" y="35928"/>
                  </a:lnTo>
                  <a:lnTo>
                    <a:pt x="4483" y="36537"/>
                  </a:lnTo>
                  <a:lnTo>
                    <a:pt x="4140" y="36728"/>
                  </a:lnTo>
                  <a:lnTo>
                    <a:pt x="3187" y="36728"/>
                  </a:lnTo>
                  <a:lnTo>
                    <a:pt x="2870" y="36563"/>
                  </a:lnTo>
                  <a:lnTo>
                    <a:pt x="2451" y="35928"/>
                  </a:lnTo>
                  <a:lnTo>
                    <a:pt x="2451" y="34137"/>
                  </a:lnTo>
                  <a:lnTo>
                    <a:pt x="4876" y="34137"/>
                  </a:lnTo>
                  <a:lnTo>
                    <a:pt x="4876" y="32956"/>
                  </a:lnTo>
                  <a:lnTo>
                    <a:pt x="4737" y="32816"/>
                  </a:lnTo>
                  <a:lnTo>
                    <a:pt x="4254" y="32613"/>
                  </a:lnTo>
                  <a:lnTo>
                    <a:pt x="3035" y="32613"/>
                  </a:lnTo>
                  <a:lnTo>
                    <a:pt x="2527" y="32842"/>
                  </a:lnTo>
                  <a:lnTo>
                    <a:pt x="1765" y="33731"/>
                  </a:lnTo>
                  <a:lnTo>
                    <a:pt x="1638" y="34137"/>
                  </a:lnTo>
                  <a:lnTo>
                    <a:pt x="1752" y="36334"/>
                  </a:lnTo>
                  <a:lnTo>
                    <a:pt x="2476" y="37160"/>
                  </a:lnTo>
                  <a:lnTo>
                    <a:pt x="2959" y="37363"/>
                  </a:lnTo>
                  <a:lnTo>
                    <a:pt x="4318" y="37363"/>
                  </a:lnTo>
                  <a:lnTo>
                    <a:pt x="4851" y="37134"/>
                  </a:lnTo>
                  <a:lnTo>
                    <a:pt x="5156" y="36728"/>
                  </a:lnTo>
                  <a:lnTo>
                    <a:pt x="5549" y="36195"/>
                  </a:lnTo>
                  <a:lnTo>
                    <a:pt x="5626" y="35928"/>
                  </a:lnTo>
                  <a:lnTo>
                    <a:pt x="5727" y="34137"/>
                  </a:lnTo>
                  <a:close/>
                </a:path>
                <a:path w="114300" h="70484">
                  <a:moveTo>
                    <a:pt x="5727" y="18643"/>
                  </a:moveTo>
                  <a:lnTo>
                    <a:pt x="5524" y="18072"/>
                  </a:lnTo>
                  <a:lnTo>
                    <a:pt x="5207" y="17780"/>
                  </a:lnTo>
                  <a:lnTo>
                    <a:pt x="4876" y="17449"/>
                  </a:lnTo>
                  <a:lnTo>
                    <a:pt x="4876" y="18643"/>
                  </a:lnTo>
                  <a:lnTo>
                    <a:pt x="4787" y="20434"/>
                  </a:lnTo>
                  <a:lnTo>
                    <a:pt x="4483" y="21031"/>
                  </a:lnTo>
                  <a:lnTo>
                    <a:pt x="4140" y="21221"/>
                  </a:lnTo>
                  <a:lnTo>
                    <a:pt x="3187" y="21221"/>
                  </a:lnTo>
                  <a:lnTo>
                    <a:pt x="2870" y="21069"/>
                  </a:lnTo>
                  <a:lnTo>
                    <a:pt x="2451" y="20434"/>
                  </a:lnTo>
                  <a:lnTo>
                    <a:pt x="2451" y="18643"/>
                  </a:lnTo>
                  <a:lnTo>
                    <a:pt x="4876" y="18643"/>
                  </a:lnTo>
                  <a:lnTo>
                    <a:pt x="4876" y="17449"/>
                  </a:lnTo>
                  <a:lnTo>
                    <a:pt x="4737" y="17310"/>
                  </a:lnTo>
                  <a:lnTo>
                    <a:pt x="4254" y="17119"/>
                  </a:lnTo>
                  <a:lnTo>
                    <a:pt x="3035" y="17119"/>
                  </a:lnTo>
                  <a:lnTo>
                    <a:pt x="2527" y="17348"/>
                  </a:lnTo>
                  <a:lnTo>
                    <a:pt x="1765" y="18237"/>
                  </a:lnTo>
                  <a:lnTo>
                    <a:pt x="1638" y="18643"/>
                  </a:lnTo>
                  <a:lnTo>
                    <a:pt x="1752" y="20828"/>
                  </a:lnTo>
                  <a:lnTo>
                    <a:pt x="2476" y="21666"/>
                  </a:lnTo>
                  <a:lnTo>
                    <a:pt x="2959" y="21869"/>
                  </a:lnTo>
                  <a:lnTo>
                    <a:pt x="4318" y="21869"/>
                  </a:lnTo>
                  <a:lnTo>
                    <a:pt x="4851" y="21640"/>
                  </a:lnTo>
                  <a:lnTo>
                    <a:pt x="5156" y="21221"/>
                  </a:lnTo>
                  <a:lnTo>
                    <a:pt x="5549" y="20701"/>
                  </a:lnTo>
                  <a:lnTo>
                    <a:pt x="5626" y="20434"/>
                  </a:lnTo>
                  <a:lnTo>
                    <a:pt x="5727" y="18643"/>
                  </a:lnTo>
                  <a:close/>
                </a:path>
                <a:path w="114300" h="70484">
                  <a:moveTo>
                    <a:pt x="10236" y="63779"/>
                  </a:moveTo>
                  <a:lnTo>
                    <a:pt x="9537" y="63779"/>
                  </a:lnTo>
                  <a:lnTo>
                    <a:pt x="9537" y="64338"/>
                  </a:lnTo>
                  <a:lnTo>
                    <a:pt x="9423" y="64185"/>
                  </a:lnTo>
                  <a:lnTo>
                    <a:pt x="9423" y="64985"/>
                  </a:lnTo>
                  <a:lnTo>
                    <a:pt x="9321" y="66979"/>
                  </a:lnTo>
                  <a:lnTo>
                    <a:pt x="9144" y="67398"/>
                  </a:lnTo>
                  <a:lnTo>
                    <a:pt x="8763" y="67640"/>
                  </a:lnTo>
                  <a:lnTo>
                    <a:pt x="7874" y="67640"/>
                  </a:lnTo>
                  <a:lnTo>
                    <a:pt x="7594" y="67500"/>
                  </a:lnTo>
                  <a:lnTo>
                    <a:pt x="7200" y="66979"/>
                  </a:lnTo>
                  <a:lnTo>
                    <a:pt x="7162" y="65290"/>
                  </a:lnTo>
                  <a:lnTo>
                    <a:pt x="7442" y="64566"/>
                  </a:lnTo>
                  <a:lnTo>
                    <a:pt x="7797" y="64325"/>
                  </a:lnTo>
                  <a:lnTo>
                    <a:pt x="8674" y="64325"/>
                  </a:lnTo>
                  <a:lnTo>
                    <a:pt x="8978" y="64452"/>
                  </a:lnTo>
                  <a:lnTo>
                    <a:pt x="9423" y="64985"/>
                  </a:lnTo>
                  <a:lnTo>
                    <a:pt x="9423" y="64185"/>
                  </a:lnTo>
                  <a:lnTo>
                    <a:pt x="9245" y="64020"/>
                  </a:lnTo>
                  <a:lnTo>
                    <a:pt x="8839" y="63741"/>
                  </a:lnTo>
                  <a:lnTo>
                    <a:pt x="8534" y="63652"/>
                  </a:lnTo>
                  <a:lnTo>
                    <a:pt x="7670" y="63652"/>
                  </a:lnTo>
                  <a:lnTo>
                    <a:pt x="7226" y="63868"/>
                  </a:lnTo>
                  <a:lnTo>
                    <a:pt x="6502" y="64719"/>
                  </a:lnTo>
                  <a:lnTo>
                    <a:pt x="6413" y="64985"/>
                  </a:lnTo>
                  <a:lnTo>
                    <a:pt x="6502" y="67398"/>
                  </a:lnTo>
                  <a:lnTo>
                    <a:pt x="7226" y="68072"/>
                  </a:lnTo>
                  <a:lnTo>
                    <a:pt x="7645" y="68249"/>
                  </a:lnTo>
                  <a:lnTo>
                    <a:pt x="8483" y="68249"/>
                  </a:lnTo>
                  <a:lnTo>
                    <a:pt x="9512" y="67576"/>
                  </a:lnTo>
                  <a:lnTo>
                    <a:pt x="9410" y="68745"/>
                  </a:lnTo>
                  <a:lnTo>
                    <a:pt x="9182" y="69253"/>
                  </a:lnTo>
                  <a:lnTo>
                    <a:pt x="8813" y="69456"/>
                  </a:lnTo>
                  <a:lnTo>
                    <a:pt x="7874" y="69456"/>
                  </a:lnTo>
                  <a:lnTo>
                    <a:pt x="7607" y="69380"/>
                  </a:lnTo>
                  <a:lnTo>
                    <a:pt x="7327" y="69100"/>
                  </a:lnTo>
                  <a:lnTo>
                    <a:pt x="7226" y="68745"/>
                  </a:lnTo>
                  <a:lnTo>
                    <a:pt x="6464" y="68745"/>
                  </a:lnTo>
                  <a:lnTo>
                    <a:pt x="6527" y="69253"/>
                  </a:lnTo>
                  <a:lnTo>
                    <a:pt x="6680" y="69545"/>
                  </a:lnTo>
                  <a:lnTo>
                    <a:pt x="7327" y="69977"/>
                  </a:lnTo>
                  <a:lnTo>
                    <a:pt x="7734" y="70078"/>
                  </a:lnTo>
                  <a:lnTo>
                    <a:pt x="9080" y="70078"/>
                  </a:lnTo>
                  <a:lnTo>
                    <a:pt x="9677" y="69773"/>
                  </a:lnTo>
                  <a:lnTo>
                    <a:pt x="9829" y="69456"/>
                  </a:lnTo>
                  <a:lnTo>
                    <a:pt x="10147" y="68846"/>
                  </a:lnTo>
                  <a:lnTo>
                    <a:pt x="10236" y="67576"/>
                  </a:lnTo>
                  <a:lnTo>
                    <a:pt x="10236" y="64338"/>
                  </a:lnTo>
                  <a:lnTo>
                    <a:pt x="10236" y="63779"/>
                  </a:lnTo>
                  <a:close/>
                </a:path>
                <a:path w="114300" h="70484">
                  <a:moveTo>
                    <a:pt x="10236" y="48285"/>
                  </a:moveTo>
                  <a:lnTo>
                    <a:pt x="9537" y="48285"/>
                  </a:lnTo>
                  <a:lnTo>
                    <a:pt x="9537" y="48844"/>
                  </a:lnTo>
                  <a:lnTo>
                    <a:pt x="9423" y="48691"/>
                  </a:lnTo>
                  <a:lnTo>
                    <a:pt x="9423" y="49491"/>
                  </a:lnTo>
                  <a:lnTo>
                    <a:pt x="9321" y="51485"/>
                  </a:lnTo>
                  <a:lnTo>
                    <a:pt x="9144" y="51892"/>
                  </a:lnTo>
                  <a:lnTo>
                    <a:pt x="8763" y="52146"/>
                  </a:lnTo>
                  <a:lnTo>
                    <a:pt x="7874" y="52146"/>
                  </a:lnTo>
                  <a:lnTo>
                    <a:pt x="7594" y="52006"/>
                  </a:lnTo>
                  <a:lnTo>
                    <a:pt x="7200" y="51485"/>
                  </a:lnTo>
                  <a:lnTo>
                    <a:pt x="7162" y="49784"/>
                  </a:lnTo>
                  <a:lnTo>
                    <a:pt x="7442" y="49072"/>
                  </a:lnTo>
                  <a:lnTo>
                    <a:pt x="7797" y="48818"/>
                  </a:lnTo>
                  <a:lnTo>
                    <a:pt x="8674" y="48818"/>
                  </a:lnTo>
                  <a:lnTo>
                    <a:pt x="8978" y="48958"/>
                  </a:lnTo>
                  <a:lnTo>
                    <a:pt x="9423" y="49491"/>
                  </a:lnTo>
                  <a:lnTo>
                    <a:pt x="9423" y="48691"/>
                  </a:lnTo>
                  <a:lnTo>
                    <a:pt x="9245" y="48514"/>
                  </a:lnTo>
                  <a:lnTo>
                    <a:pt x="8839" y="48247"/>
                  </a:lnTo>
                  <a:lnTo>
                    <a:pt x="8534" y="48158"/>
                  </a:lnTo>
                  <a:lnTo>
                    <a:pt x="7670" y="48158"/>
                  </a:lnTo>
                  <a:lnTo>
                    <a:pt x="7226" y="48374"/>
                  </a:lnTo>
                  <a:lnTo>
                    <a:pt x="6502" y="49225"/>
                  </a:lnTo>
                  <a:lnTo>
                    <a:pt x="6413" y="49491"/>
                  </a:lnTo>
                  <a:lnTo>
                    <a:pt x="6502" y="51892"/>
                  </a:lnTo>
                  <a:lnTo>
                    <a:pt x="7226" y="52578"/>
                  </a:lnTo>
                  <a:lnTo>
                    <a:pt x="7645" y="52755"/>
                  </a:lnTo>
                  <a:lnTo>
                    <a:pt x="8483" y="52755"/>
                  </a:lnTo>
                  <a:lnTo>
                    <a:pt x="9512" y="52082"/>
                  </a:lnTo>
                  <a:lnTo>
                    <a:pt x="9410" y="53251"/>
                  </a:lnTo>
                  <a:lnTo>
                    <a:pt x="9182" y="53759"/>
                  </a:lnTo>
                  <a:lnTo>
                    <a:pt x="8813" y="53962"/>
                  </a:lnTo>
                  <a:lnTo>
                    <a:pt x="7874" y="53962"/>
                  </a:lnTo>
                  <a:lnTo>
                    <a:pt x="7607" y="53873"/>
                  </a:lnTo>
                  <a:lnTo>
                    <a:pt x="7327" y="53606"/>
                  </a:lnTo>
                  <a:lnTo>
                    <a:pt x="7226" y="53251"/>
                  </a:lnTo>
                  <a:lnTo>
                    <a:pt x="6464" y="53251"/>
                  </a:lnTo>
                  <a:lnTo>
                    <a:pt x="6527" y="53759"/>
                  </a:lnTo>
                  <a:lnTo>
                    <a:pt x="6680" y="54051"/>
                  </a:lnTo>
                  <a:lnTo>
                    <a:pt x="7327" y="54470"/>
                  </a:lnTo>
                  <a:lnTo>
                    <a:pt x="7734" y="54584"/>
                  </a:lnTo>
                  <a:lnTo>
                    <a:pt x="9080" y="54584"/>
                  </a:lnTo>
                  <a:lnTo>
                    <a:pt x="9677" y="54279"/>
                  </a:lnTo>
                  <a:lnTo>
                    <a:pt x="9829" y="53962"/>
                  </a:lnTo>
                  <a:lnTo>
                    <a:pt x="10147" y="53352"/>
                  </a:lnTo>
                  <a:lnTo>
                    <a:pt x="10236" y="52082"/>
                  </a:lnTo>
                  <a:lnTo>
                    <a:pt x="10236" y="48844"/>
                  </a:lnTo>
                  <a:lnTo>
                    <a:pt x="10236" y="48285"/>
                  </a:lnTo>
                  <a:close/>
                </a:path>
                <a:path w="114300" h="70484">
                  <a:moveTo>
                    <a:pt x="10236" y="32791"/>
                  </a:moveTo>
                  <a:lnTo>
                    <a:pt x="9537" y="32791"/>
                  </a:lnTo>
                  <a:lnTo>
                    <a:pt x="9537" y="33350"/>
                  </a:lnTo>
                  <a:lnTo>
                    <a:pt x="9423" y="33197"/>
                  </a:lnTo>
                  <a:lnTo>
                    <a:pt x="9423" y="33997"/>
                  </a:lnTo>
                  <a:lnTo>
                    <a:pt x="9321" y="35991"/>
                  </a:lnTo>
                  <a:lnTo>
                    <a:pt x="9144" y="36410"/>
                  </a:lnTo>
                  <a:lnTo>
                    <a:pt x="8763" y="36652"/>
                  </a:lnTo>
                  <a:lnTo>
                    <a:pt x="7874" y="36652"/>
                  </a:lnTo>
                  <a:lnTo>
                    <a:pt x="7594" y="36512"/>
                  </a:lnTo>
                  <a:lnTo>
                    <a:pt x="7200" y="35991"/>
                  </a:lnTo>
                  <a:lnTo>
                    <a:pt x="7162" y="34290"/>
                  </a:lnTo>
                  <a:lnTo>
                    <a:pt x="7442" y="33578"/>
                  </a:lnTo>
                  <a:lnTo>
                    <a:pt x="7797" y="33324"/>
                  </a:lnTo>
                  <a:lnTo>
                    <a:pt x="8674" y="33324"/>
                  </a:lnTo>
                  <a:lnTo>
                    <a:pt x="8978" y="33464"/>
                  </a:lnTo>
                  <a:lnTo>
                    <a:pt x="9423" y="33997"/>
                  </a:lnTo>
                  <a:lnTo>
                    <a:pt x="9423" y="33197"/>
                  </a:lnTo>
                  <a:lnTo>
                    <a:pt x="9245" y="33020"/>
                  </a:lnTo>
                  <a:lnTo>
                    <a:pt x="8839" y="32753"/>
                  </a:lnTo>
                  <a:lnTo>
                    <a:pt x="8534" y="32664"/>
                  </a:lnTo>
                  <a:lnTo>
                    <a:pt x="7670" y="32664"/>
                  </a:lnTo>
                  <a:lnTo>
                    <a:pt x="7226" y="32880"/>
                  </a:lnTo>
                  <a:lnTo>
                    <a:pt x="6502" y="33731"/>
                  </a:lnTo>
                  <a:lnTo>
                    <a:pt x="6413" y="33997"/>
                  </a:lnTo>
                  <a:lnTo>
                    <a:pt x="6502" y="36410"/>
                  </a:lnTo>
                  <a:lnTo>
                    <a:pt x="7226" y="37084"/>
                  </a:lnTo>
                  <a:lnTo>
                    <a:pt x="7645" y="37261"/>
                  </a:lnTo>
                  <a:lnTo>
                    <a:pt x="8483" y="37261"/>
                  </a:lnTo>
                  <a:lnTo>
                    <a:pt x="9512" y="36588"/>
                  </a:lnTo>
                  <a:lnTo>
                    <a:pt x="9410" y="37757"/>
                  </a:lnTo>
                  <a:lnTo>
                    <a:pt x="9182" y="38265"/>
                  </a:lnTo>
                  <a:lnTo>
                    <a:pt x="8813" y="38468"/>
                  </a:lnTo>
                  <a:lnTo>
                    <a:pt x="7874" y="38468"/>
                  </a:lnTo>
                  <a:lnTo>
                    <a:pt x="7607" y="38379"/>
                  </a:lnTo>
                  <a:lnTo>
                    <a:pt x="7327" y="38112"/>
                  </a:lnTo>
                  <a:lnTo>
                    <a:pt x="7226" y="37757"/>
                  </a:lnTo>
                  <a:lnTo>
                    <a:pt x="6464" y="37757"/>
                  </a:lnTo>
                  <a:lnTo>
                    <a:pt x="6527" y="38265"/>
                  </a:lnTo>
                  <a:lnTo>
                    <a:pt x="6680" y="38557"/>
                  </a:lnTo>
                  <a:lnTo>
                    <a:pt x="7327" y="38989"/>
                  </a:lnTo>
                  <a:lnTo>
                    <a:pt x="7734" y="39090"/>
                  </a:lnTo>
                  <a:lnTo>
                    <a:pt x="9080" y="39090"/>
                  </a:lnTo>
                  <a:lnTo>
                    <a:pt x="9677" y="38785"/>
                  </a:lnTo>
                  <a:lnTo>
                    <a:pt x="9829" y="38468"/>
                  </a:lnTo>
                  <a:lnTo>
                    <a:pt x="10147" y="37858"/>
                  </a:lnTo>
                  <a:lnTo>
                    <a:pt x="10236" y="36588"/>
                  </a:lnTo>
                  <a:lnTo>
                    <a:pt x="10236" y="33350"/>
                  </a:lnTo>
                  <a:lnTo>
                    <a:pt x="10236" y="32791"/>
                  </a:lnTo>
                  <a:close/>
                </a:path>
                <a:path w="114300" h="70484">
                  <a:moveTo>
                    <a:pt x="10236" y="17297"/>
                  </a:moveTo>
                  <a:lnTo>
                    <a:pt x="9537" y="17297"/>
                  </a:lnTo>
                  <a:lnTo>
                    <a:pt x="9537" y="17856"/>
                  </a:lnTo>
                  <a:lnTo>
                    <a:pt x="9423" y="17703"/>
                  </a:lnTo>
                  <a:lnTo>
                    <a:pt x="9423" y="18503"/>
                  </a:lnTo>
                  <a:lnTo>
                    <a:pt x="9321" y="20497"/>
                  </a:lnTo>
                  <a:lnTo>
                    <a:pt x="9144" y="20904"/>
                  </a:lnTo>
                  <a:lnTo>
                    <a:pt x="8763" y="21158"/>
                  </a:lnTo>
                  <a:lnTo>
                    <a:pt x="7874" y="21158"/>
                  </a:lnTo>
                  <a:lnTo>
                    <a:pt x="7594" y="21018"/>
                  </a:lnTo>
                  <a:lnTo>
                    <a:pt x="7200" y="20497"/>
                  </a:lnTo>
                  <a:lnTo>
                    <a:pt x="7162" y="18796"/>
                  </a:lnTo>
                  <a:lnTo>
                    <a:pt x="7442" y="18084"/>
                  </a:lnTo>
                  <a:lnTo>
                    <a:pt x="7797" y="17830"/>
                  </a:lnTo>
                  <a:lnTo>
                    <a:pt x="8674" y="17830"/>
                  </a:lnTo>
                  <a:lnTo>
                    <a:pt x="8978" y="17970"/>
                  </a:lnTo>
                  <a:lnTo>
                    <a:pt x="9423" y="18503"/>
                  </a:lnTo>
                  <a:lnTo>
                    <a:pt x="9423" y="17703"/>
                  </a:lnTo>
                  <a:lnTo>
                    <a:pt x="9245" y="17526"/>
                  </a:lnTo>
                  <a:lnTo>
                    <a:pt x="8839" y="17259"/>
                  </a:lnTo>
                  <a:lnTo>
                    <a:pt x="8534" y="17170"/>
                  </a:lnTo>
                  <a:lnTo>
                    <a:pt x="7670" y="17170"/>
                  </a:lnTo>
                  <a:lnTo>
                    <a:pt x="7226" y="17386"/>
                  </a:lnTo>
                  <a:lnTo>
                    <a:pt x="6502" y="18237"/>
                  </a:lnTo>
                  <a:lnTo>
                    <a:pt x="6413" y="18503"/>
                  </a:lnTo>
                  <a:lnTo>
                    <a:pt x="6502" y="20904"/>
                  </a:lnTo>
                  <a:lnTo>
                    <a:pt x="7226" y="21590"/>
                  </a:lnTo>
                  <a:lnTo>
                    <a:pt x="7645" y="21767"/>
                  </a:lnTo>
                  <a:lnTo>
                    <a:pt x="8483" y="21767"/>
                  </a:lnTo>
                  <a:lnTo>
                    <a:pt x="9512" y="21094"/>
                  </a:lnTo>
                  <a:lnTo>
                    <a:pt x="9410" y="22263"/>
                  </a:lnTo>
                  <a:lnTo>
                    <a:pt x="9182" y="22771"/>
                  </a:lnTo>
                  <a:lnTo>
                    <a:pt x="8813" y="22974"/>
                  </a:lnTo>
                  <a:lnTo>
                    <a:pt x="7874" y="22974"/>
                  </a:lnTo>
                  <a:lnTo>
                    <a:pt x="7607" y="22885"/>
                  </a:lnTo>
                  <a:lnTo>
                    <a:pt x="7327" y="22618"/>
                  </a:lnTo>
                  <a:lnTo>
                    <a:pt x="7226" y="22263"/>
                  </a:lnTo>
                  <a:lnTo>
                    <a:pt x="6464" y="22263"/>
                  </a:lnTo>
                  <a:lnTo>
                    <a:pt x="6527" y="22771"/>
                  </a:lnTo>
                  <a:lnTo>
                    <a:pt x="6680" y="23063"/>
                  </a:lnTo>
                  <a:lnTo>
                    <a:pt x="7327" y="23482"/>
                  </a:lnTo>
                  <a:lnTo>
                    <a:pt x="7734" y="23596"/>
                  </a:lnTo>
                  <a:lnTo>
                    <a:pt x="9080" y="23596"/>
                  </a:lnTo>
                  <a:lnTo>
                    <a:pt x="9677" y="23291"/>
                  </a:lnTo>
                  <a:lnTo>
                    <a:pt x="9829" y="22974"/>
                  </a:lnTo>
                  <a:lnTo>
                    <a:pt x="10147" y="22364"/>
                  </a:lnTo>
                  <a:lnTo>
                    <a:pt x="10236" y="21094"/>
                  </a:lnTo>
                  <a:lnTo>
                    <a:pt x="10236" y="17856"/>
                  </a:lnTo>
                  <a:lnTo>
                    <a:pt x="10236" y="17297"/>
                  </a:lnTo>
                  <a:close/>
                </a:path>
                <a:path w="114300" h="70484">
                  <a:moveTo>
                    <a:pt x="15544" y="68846"/>
                  </a:moveTo>
                  <a:lnTo>
                    <a:pt x="10807" y="68846"/>
                  </a:lnTo>
                  <a:lnTo>
                    <a:pt x="10807" y="69265"/>
                  </a:lnTo>
                  <a:lnTo>
                    <a:pt x="15544" y="69265"/>
                  </a:lnTo>
                  <a:lnTo>
                    <a:pt x="15544" y="68846"/>
                  </a:lnTo>
                  <a:close/>
                </a:path>
                <a:path w="114300" h="70484">
                  <a:moveTo>
                    <a:pt x="15544" y="53340"/>
                  </a:moveTo>
                  <a:lnTo>
                    <a:pt x="10807" y="53340"/>
                  </a:lnTo>
                  <a:lnTo>
                    <a:pt x="10807" y="53759"/>
                  </a:lnTo>
                  <a:lnTo>
                    <a:pt x="15544" y="53759"/>
                  </a:lnTo>
                  <a:lnTo>
                    <a:pt x="15544" y="53340"/>
                  </a:lnTo>
                  <a:close/>
                </a:path>
                <a:path w="114300" h="70484">
                  <a:moveTo>
                    <a:pt x="15544" y="37846"/>
                  </a:moveTo>
                  <a:lnTo>
                    <a:pt x="10807" y="37846"/>
                  </a:lnTo>
                  <a:lnTo>
                    <a:pt x="10807" y="38277"/>
                  </a:lnTo>
                  <a:lnTo>
                    <a:pt x="15544" y="38277"/>
                  </a:lnTo>
                  <a:lnTo>
                    <a:pt x="15544" y="37846"/>
                  </a:lnTo>
                  <a:close/>
                </a:path>
                <a:path w="114300" h="70484">
                  <a:moveTo>
                    <a:pt x="15544" y="22352"/>
                  </a:moveTo>
                  <a:lnTo>
                    <a:pt x="10807" y="22352"/>
                  </a:lnTo>
                  <a:lnTo>
                    <a:pt x="10807" y="22771"/>
                  </a:lnTo>
                  <a:lnTo>
                    <a:pt x="15544" y="22771"/>
                  </a:lnTo>
                  <a:lnTo>
                    <a:pt x="15544" y="22352"/>
                  </a:lnTo>
                  <a:close/>
                </a:path>
                <a:path w="114300" h="70484">
                  <a:moveTo>
                    <a:pt x="17716" y="63741"/>
                  </a:moveTo>
                  <a:lnTo>
                    <a:pt x="17005" y="63741"/>
                  </a:lnTo>
                  <a:lnTo>
                    <a:pt x="17005" y="62496"/>
                  </a:lnTo>
                  <a:lnTo>
                    <a:pt x="16243" y="62496"/>
                  </a:lnTo>
                  <a:lnTo>
                    <a:pt x="16243" y="63741"/>
                  </a:lnTo>
                  <a:lnTo>
                    <a:pt x="15646" y="63741"/>
                  </a:lnTo>
                  <a:lnTo>
                    <a:pt x="15646" y="64350"/>
                  </a:lnTo>
                  <a:lnTo>
                    <a:pt x="16243" y="64350"/>
                  </a:lnTo>
                  <a:lnTo>
                    <a:pt x="16243" y="67589"/>
                  </a:lnTo>
                  <a:lnTo>
                    <a:pt x="16306" y="67818"/>
                  </a:lnTo>
                  <a:lnTo>
                    <a:pt x="16560" y="68173"/>
                  </a:lnTo>
                  <a:lnTo>
                    <a:pt x="16802" y="68262"/>
                  </a:lnTo>
                  <a:lnTo>
                    <a:pt x="17259" y="68262"/>
                  </a:lnTo>
                  <a:lnTo>
                    <a:pt x="17627" y="68224"/>
                  </a:lnTo>
                  <a:lnTo>
                    <a:pt x="17716" y="67602"/>
                  </a:lnTo>
                  <a:lnTo>
                    <a:pt x="17322" y="67614"/>
                  </a:lnTo>
                  <a:lnTo>
                    <a:pt x="17056" y="67513"/>
                  </a:lnTo>
                  <a:lnTo>
                    <a:pt x="17005" y="64350"/>
                  </a:lnTo>
                  <a:lnTo>
                    <a:pt x="17716" y="64350"/>
                  </a:lnTo>
                  <a:lnTo>
                    <a:pt x="17716" y="63741"/>
                  </a:lnTo>
                  <a:close/>
                </a:path>
                <a:path w="114300" h="70484">
                  <a:moveTo>
                    <a:pt x="19227" y="63754"/>
                  </a:moveTo>
                  <a:lnTo>
                    <a:pt x="18465" y="63754"/>
                  </a:lnTo>
                  <a:lnTo>
                    <a:pt x="18465" y="68199"/>
                  </a:lnTo>
                  <a:lnTo>
                    <a:pt x="19227" y="68199"/>
                  </a:lnTo>
                  <a:lnTo>
                    <a:pt x="19227" y="63754"/>
                  </a:lnTo>
                  <a:close/>
                </a:path>
                <a:path w="114300" h="70484">
                  <a:moveTo>
                    <a:pt x="19227" y="62077"/>
                  </a:moveTo>
                  <a:lnTo>
                    <a:pt x="18465" y="62077"/>
                  </a:lnTo>
                  <a:lnTo>
                    <a:pt x="18465" y="62928"/>
                  </a:lnTo>
                  <a:lnTo>
                    <a:pt x="19227" y="62928"/>
                  </a:lnTo>
                  <a:lnTo>
                    <a:pt x="19227" y="62077"/>
                  </a:lnTo>
                  <a:close/>
                </a:path>
                <a:path w="114300" h="70484">
                  <a:moveTo>
                    <a:pt x="19672" y="32753"/>
                  </a:moveTo>
                  <a:lnTo>
                    <a:pt x="18923" y="32753"/>
                  </a:lnTo>
                  <a:lnTo>
                    <a:pt x="18923" y="35369"/>
                  </a:lnTo>
                  <a:lnTo>
                    <a:pt x="18872" y="35712"/>
                  </a:lnTo>
                  <a:lnTo>
                    <a:pt x="18580" y="36436"/>
                  </a:lnTo>
                  <a:lnTo>
                    <a:pt x="18224" y="36664"/>
                  </a:lnTo>
                  <a:lnTo>
                    <a:pt x="17335" y="36664"/>
                  </a:lnTo>
                  <a:lnTo>
                    <a:pt x="17081" y="36537"/>
                  </a:lnTo>
                  <a:lnTo>
                    <a:pt x="16878" y="36118"/>
                  </a:lnTo>
                  <a:lnTo>
                    <a:pt x="16852" y="35941"/>
                  </a:lnTo>
                  <a:lnTo>
                    <a:pt x="16852" y="32753"/>
                  </a:lnTo>
                  <a:lnTo>
                    <a:pt x="16078" y="32753"/>
                  </a:lnTo>
                  <a:lnTo>
                    <a:pt x="16078" y="36156"/>
                  </a:lnTo>
                  <a:lnTo>
                    <a:pt x="16141" y="36461"/>
                  </a:lnTo>
                  <a:lnTo>
                    <a:pt x="16497" y="37109"/>
                  </a:lnTo>
                  <a:lnTo>
                    <a:pt x="16929" y="37325"/>
                  </a:lnTo>
                  <a:lnTo>
                    <a:pt x="17970" y="37325"/>
                  </a:lnTo>
                  <a:lnTo>
                    <a:pt x="18326" y="37211"/>
                  </a:lnTo>
                  <a:lnTo>
                    <a:pt x="18757" y="36855"/>
                  </a:lnTo>
                  <a:lnTo>
                    <a:pt x="18872" y="36715"/>
                  </a:lnTo>
                  <a:lnTo>
                    <a:pt x="18973" y="36550"/>
                  </a:lnTo>
                  <a:lnTo>
                    <a:pt x="18961" y="37211"/>
                  </a:lnTo>
                  <a:lnTo>
                    <a:pt x="19672" y="37211"/>
                  </a:lnTo>
                  <a:lnTo>
                    <a:pt x="19672" y="32753"/>
                  </a:lnTo>
                  <a:close/>
                </a:path>
                <a:path w="114300" h="70484">
                  <a:moveTo>
                    <a:pt x="19672" y="17246"/>
                  </a:moveTo>
                  <a:lnTo>
                    <a:pt x="18923" y="17246"/>
                  </a:lnTo>
                  <a:lnTo>
                    <a:pt x="18923" y="19875"/>
                  </a:lnTo>
                  <a:lnTo>
                    <a:pt x="18872" y="20218"/>
                  </a:lnTo>
                  <a:lnTo>
                    <a:pt x="18580" y="20929"/>
                  </a:lnTo>
                  <a:lnTo>
                    <a:pt x="18224" y="21170"/>
                  </a:lnTo>
                  <a:lnTo>
                    <a:pt x="17335" y="21170"/>
                  </a:lnTo>
                  <a:lnTo>
                    <a:pt x="17081" y="21031"/>
                  </a:lnTo>
                  <a:lnTo>
                    <a:pt x="16878" y="20624"/>
                  </a:lnTo>
                  <a:lnTo>
                    <a:pt x="16852" y="20434"/>
                  </a:lnTo>
                  <a:lnTo>
                    <a:pt x="16852" y="17246"/>
                  </a:lnTo>
                  <a:lnTo>
                    <a:pt x="16078" y="17246"/>
                  </a:lnTo>
                  <a:lnTo>
                    <a:pt x="16078" y="20662"/>
                  </a:lnTo>
                  <a:lnTo>
                    <a:pt x="16141" y="20967"/>
                  </a:lnTo>
                  <a:lnTo>
                    <a:pt x="16497" y="21615"/>
                  </a:lnTo>
                  <a:lnTo>
                    <a:pt x="16929" y="21831"/>
                  </a:lnTo>
                  <a:lnTo>
                    <a:pt x="17970" y="21831"/>
                  </a:lnTo>
                  <a:lnTo>
                    <a:pt x="18326" y="21717"/>
                  </a:lnTo>
                  <a:lnTo>
                    <a:pt x="18757" y="21361"/>
                  </a:lnTo>
                  <a:lnTo>
                    <a:pt x="18872" y="21221"/>
                  </a:lnTo>
                  <a:lnTo>
                    <a:pt x="18973" y="21056"/>
                  </a:lnTo>
                  <a:lnTo>
                    <a:pt x="18961" y="21704"/>
                  </a:lnTo>
                  <a:lnTo>
                    <a:pt x="19672" y="21704"/>
                  </a:lnTo>
                  <a:lnTo>
                    <a:pt x="19672" y="17246"/>
                  </a:lnTo>
                  <a:close/>
                </a:path>
                <a:path w="114300" h="70484">
                  <a:moveTo>
                    <a:pt x="19735" y="49390"/>
                  </a:moveTo>
                  <a:lnTo>
                    <a:pt x="19672" y="49034"/>
                  </a:lnTo>
                  <a:lnTo>
                    <a:pt x="19329" y="48361"/>
                  </a:lnTo>
                  <a:lnTo>
                    <a:pt x="18897" y="48133"/>
                  </a:lnTo>
                  <a:lnTo>
                    <a:pt x="17983" y="48133"/>
                  </a:lnTo>
                  <a:lnTo>
                    <a:pt x="17716" y="48196"/>
                  </a:lnTo>
                  <a:lnTo>
                    <a:pt x="17246" y="48425"/>
                  </a:lnTo>
                  <a:lnTo>
                    <a:pt x="17018" y="48615"/>
                  </a:lnTo>
                  <a:lnTo>
                    <a:pt x="16814" y="48869"/>
                  </a:lnTo>
                  <a:lnTo>
                    <a:pt x="16814" y="48234"/>
                  </a:lnTo>
                  <a:lnTo>
                    <a:pt x="16103" y="48234"/>
                  </a:lnTo>
                  <a:lnTo>
                    <a:pt x="16103" y="52692"/>
                  </a:lnTo>
                  <a:lnTo>
                    <a:pt x="16852" y="52692"/>
                  </a:lnTo>
                  <a:lnTo>
                    <a:pt x="16852" y="50076"/>
                  </a:lnTo>
                  <a:lnTo>
                    <a:pt x="16865" y="49847"/>
                  </a:lnTo>
                  <a:lnTo>
                    <a:pt x="17945" y="48818"/>
                  </a:lnTo>
                  <a:lnTo>
                    <a:pt x="18478" y="48818"/>
                  </a:lnTo>
                  <a:lnTo>
                    <a:pt x="18719" y="48958"/>
                  </a:lnTo>
                  <a:lnTo>
                    <a:pt x="18923" y="49403"/>
                  </a:lnTo>
                  <a:lnTo>
                    <a:pt x="18973" y="49618"/>
                  </a:lnTo>
                  <a:lnTo>
                    <a:pt x="18973" y="52692"/>
                  </a:lnTo>
                  <a:lnTo>
                    <a:pt x="19735" y="52692"/>
                  </a:lnTo>
                  <a:lnTo>
                    <a:pt x="19735" y="49390"/>
                  </a:lnTo>
                  <a:close/>
                </a:path>
                <a:path w="114300" h="70484">
                  <a:moveTo>
                    <a:pt x="21983" y="63741"/>
                  </a:moveTo>
                  <a:lnTo>
                    <a:pt x="21272" y="63741"/>
                  </a:lnTo>
                  <a:lnTo>
                    <a:pt x="21272" y="62496"/>
                  </a:lnTo>
                  <a:lnTo>
                    <a:pt x="20510" y="62496"/>
                  </a:lnTo>
                  <a:lnTo>
                    <a:pt x="20510" y="63741"/>
                  </a:lnTo>
                  <a:lnTo>
                    <a:pt x="19900" y="63741"/>
                  </a:lnTo>
                  <a:lnTo>
                    <a:pt x="19900" y="64350"/>
                  </a:lnTo>
                  <a:lnTo>
                    <a:pt x="20510" y="64350"/>
                  </a:lnTo>
                  <a:lnTo>
                    <a:pt x="20510" y="67589"/>
                  </a:lnTo>
                  <a:lnTo>
                    <a:pt x="20574" y="67818"/>
                  </a:lnTo>
                  <a:lnTo>
                    <a:pt x="20815" y="68173"/>
                  </a:lnTo>
                  <a:lnTo>
                    <a:pt x="21056" y="68262"/>
                  </a:lnTo>
                  <a:lnTo>
                    <a:pt x="21513" y="68262"/>
                  </a:lnTo>
                  <a:lnTo>
                    <a:pt x="21894" y="68224"/>
                  </a:lnTo>
                  <a:lnTo>
                    <a:pt x="21983" y="67602"/>
                  </a:lnTo>
                  <a:lnTo>
                    <a:pt x="21577" y="67614"/>
                  </a:lnTo>
                  <a:lnTo>
                    <a:pt x="21323" y="67513"/>
                  </a:lnTo>
                  <a:lnTo>
                    <a:pt x="21272" y="64350"/>
                  </a:lnTo>
                  <a:lnTo>
                    <a:pt x="21983" y="64350"/>
                  </a:lnTo>
                  <a:lnTo>
                    <a:pt x="21983" y="63741"/>
                  </a:lnTo>
                  <a:close/>
                </a:path>
                <a:path w="114300" h="70484">
                  <a:moveTo>
                    <a:pt x="23495" y="62077"/>
                  </a:moveTo>
                  <a:lnTo>
                    <a:pt x="22745" y="62077"/>
                  </a:lnTo>
                  <a:lnTo>
                    <a:pt x="22745" y="68199"/>
                  </a:lnTo>
                  <a:lnTo>
                    <a:pt x="23495" y="68199"/>
                  </a:lnTo>
                  <a:lnTo>
                    <a:pt x="23495" y="62077"/>
                  </a:lnTo>
                  <a:close/>
                </a:path>
                <a:path w="114300" h="70484">
                  <a:moveTo>
                    <a:pt x="24244" y="35496"/>
                  </a:moveTo>
                  <a:lnTo>
                    <a:pt x="24091" y="35204"/>
                  </a:lnTo>
                  <a:lnTo>
                    <a:pt x="23622" y="34886"/>
                  </a:lnTo>
                  <a:lnTo>
                    <a:pt x="23266" y="34759"/>
                  </a:lnTo>
                  <a:lnTo>
                    <a:pt x="22009" y="34467"/>
                  </a:lnTo>
                  <a:lnTo>
                    <a:pt x="21844" y="34391"/>
                  </a:lnTo>
                  <a:lnTo>
                    <a:pt x="21539" y="34213"/>
                  </a:lnTo>
                  <a:lnTo>
                    <a:pt x="21450" y="34061"/>
                  </a:lnTo>
                  <a:lnTo>
                    <a:pt x="21450" y="33693"/>
                  </a:lnTo>
                  <a:lnTo>
                    <a:pt x="21526" y="33540"/>
                  </a:lnTo>
                  <a:lnTo>
                    <a:pt x="21818" y="33324"/>
                  </a:lnTo>
                  <a:lnTo>
                    <a:pt x="22034" y="33274"/>
                  </a:lnTo>
                  <a:lnTo>
                    <a:pt x="22733" y="33274"/>
                  </a:lnTo>
                  <a:lnTo>
                    <a:pt x="23380" y="34023"/>
                  </a:lnTo>
                  <a:lnTo>
                    <a:pt x="24091" y="34023"/>
                  </a:lnTo>
                  <a:lnTo>
                    <a:pt x="24104" y="33743"/>
                  </a:lnTo>
                  <a:lnTo>
                    <a:pt x="24015" y="33477"/>
                  </a:lnTo>
                  <a:lnTo>
                    <a:pt x="23520" y="32829"/>
                  </a:lnTo>
                  <a:lnTo>
                    <a:pt x="23050" y="32626"/>
                  </a:lnTo>
                  <a:lnTo>
                    <a:pt x="21856" y="32626"/>
                  </a:lnTo>
                  <a:lnTo>
                    <a:pt x="21450" y="32766"/>
                  </a:lnTo>
                  <a:lnTo>
                    <a:pt x="20840" y="33286"/>
                  </a:lnTo>
                  <a:lnTo>
                    <a:pt x="20688" y="33629"/>
                  </a:lnTo>
                  <a:lnTo>
                    <a:pt x="20688" y="34404"/>
                  </a:lnTo>
                  <a:lnTo>
                    <a:pt x="20853" y="34683"/>
                  </a:lnTo>
                  <a:lnTo>
                    <a:pt x="21348" y="35001"/>
                  </a:lnTo>
                  <a:lnTo>
                    <a:pt x="21640" y="35102"/>
                  </a:lnTo>
                  <a:lnTo>
                    <a:pt x="22923" y="35433"/>
                  </a:lnTo>
                  <a:lnTo>
                    <a:pt x="23139" y="35496"/>
                  </a:lnTo>
                  <a:lnTo>
                    <a:pt x="23418" y="35674"/>
                  </a:lnTo>
                  <a:lnTo>
                    <a:pt x="23507" y="35814"/>
                  </a:lnTo>
                  <a:lnTo>
                    <a:pt x="23507" y="36258"/>
                  </a:lnTo>
                  <a:lnTo>
                    <a:pt x="23393" y="36436"/>
                  </a:lnTo>
                  <a:lnTo>
                    <a:pt x="22974" y="36677"/>
                  </a:lnTo>
                  <a:lnTo>
                    <a:pt x="22733" y="36741"/>
                  </a:lnTo>
                  <a:lnTo>
                    <a:pt x="21983" y="36741"/>
                  </a:lnTo>
                  <a:lnTo>
                    <a:pt x="21666" y="36626"/>
                  </a:lnTo>
                  <a:lnTo>
                    <a:pt x="21374" y="36245"/>
                  </a:lnTo>
                  <a:lnTo>
                    <a:pt x="21297" y="36055"/>
                  </a:lnTo>
                  <a:lnTo>
                    <a:pt x="21285" y="35801"/>
                  </a:lnTo>
                  <a:lnTo>
                    <a:pt x="20561" y="35801"/>
                  </a:lnTo>
                  <a:lnTo>
                    <a:pt x="20586" y="36245"/>
                  </a:lnTo>
                  <a:lnTo>
                    <a:pt x="20739" y="36626"/>
                  </a:lnTo>
                  <a:lnTo>
                    <a:pt x="21285" y="37223"/>
                  </a:lnTo>
                  <a:lnTo>
                    <a:pt x="21755" y="37376"/>
                  </a:lnTo>
                  <a:lnTo>
                    <a:pt x="23037" y="37376"/>
                  </a:lnTo>
                  <a:lnTo>
                    <a:pt x="23495" y="37236"/>
                  </a:lnTo>
                  <a:lnTo>
                    <a:pt x="24091" y="36652"/>
                  </a:lnTo>
                  <a:lnTo>
                    <a:pt x="24244" y="36309"/>
                  </a:lnTo>
                  <a:lnTo>
                    <a:pt x="24244" y="35496"/>
                  </a:lnTo>
                  <a:close/>
                </a:path>
                <a:path w="114300" h="70484">
                  <a:moveTo>
                    <a:pt x="24244" y="20002"/>
                  </a:moveTo>
                  <a:lnTo>
                    <a:pt x="24091" y="19710"/>
                  </a:lnTo>
                  <a:lnTo>
                    <a:pt x="23622" y="19392"/>
                  </a:lnTo>
                  <a:lnTo>
                    <a:pt x="23266" y="19265"/>
                  </a:lnTo>
                  <a:lnTo>
                    <a:pt x="22009" y="18961"/>
                  </a:lnTo>
                  <a:lnTo>
                    <a:pt x="21844" y="18897"/>
                  </a:lnTo>
                  <a:lnTo>
                    <a:pt x="21539" y="18719"/>
                  </a:lnTo>
                  <a:lnTo>
                    <a:pt x="21450" y="18554"/>
                  </a:lnTo>
                  <a:lnTo>
                    <a:pt x="21450" y="18186"/>
                  </a:lnTo>
                  <a:lnTo>
                    <a:pt x="21526" y="18046"/>
                  </a:lnTo>
                  <a:lnTo>
                    <a:pt x="21818" y="17830"/>
                  </a:lnTo>
                  <a:lnTo>
                    <a:pt x="22034" y="17780"/>
                  </a:lnTo>
                  <a:lnTo>
                    <a:pt x="22733" y="17780"/>
                  </a:lnTo>
                  <a:lnTo>
                    <a:pt x="23037" y="17868"/>
                  </a:lnTo>
                  <a:lnTo>
                    <a:pt x="23202" y="18072"/>
                  </a:lnTo>
                  <a:lnTo>
                    <a:pt x="23317" y="18211"/>
                  </a:lnTo>
                  <a:lnTo>
                    <a:pt x="23368" y="18364"/>
                  </a:lnTo>
                  <a:lnTo>
                    <a:pt x="23380" y="18529"/>
                  </a:lnTo>
                  <a:lnTo>
                    <a:pt x="24091" y="18529"/>
                  </a:lnTo>
                  <a:lnTo>
                    <a:pt x="24104" y="18237"/>
                  </a:lnTo>
                  <a:lnTo>
                    <a:pt x="24015" y="17970"/>
                  </a:lnTo>
                  <a:lnTo>
                    <a:pt x="23520" y="17335"/>
                  </a:lnTo>
                  <a:lnTo>
                    <a:pt x="23050" y="17132"/>
                  </a:lnTo>
                  <a:lnTo>
                    <a:pt x="21856" y="17132"/>
                  </a:lnTo>
                  <a:lnTo>
                    <a:pt x="21450" y="17272"/>
                  </a:lnTo>
                  <a:lnTo>
                    <a:pt x="20840" y="17780"/>
                  </a:lnTo>
                  <a:lnTo>
                    <a:pt x="20688" y="18122"/>
                  </a:lnTo>
                  <a:lnTo>
                    <a:pt x="20688" y="18910"/>
                  </a:lnTo>
                  <a:lnTo>
                    <a:pt x="20853" y="19189"/>
                  </a:lnTo>
                  <a:lnTo>
                    <a:pt x="21348" y="19507"/>
                  </a:lnTo>
                  <a:lnTo>
                    <a:pt x="21640" y="19608"/>
                  </a:lnTo>
                  <a:lnTo>
                    <a:pt x="22923" y="19939"/>
                  </a:lnTo>
                  <a:lnTo>
                    <a:pt x="23139" y="20002"/>
                  </a:lnTo>
                  <a:lnTo>
                    <a:pt x="23418" y="20167"/>
                  </a:lnTo>
                  <a:lnTo>
                    <a:pt x="23507" y="20320"/>
                  </a:lnTo>
                  <a:lnTo>
                    <a:pt x="23507" y="20751"/>
                  </a:lnTo>
                  <a:lnTo>
                    <a:pt x="23393" y="20942"/>
                  </a:lnTo>
                  <a:lnTo>
                    <a:pt x="22974" y="21183"/>
                  </a:lnTo>
                  <a:lnTo>
                    <a:pt x="22733" y="21247"/>
                  </a:lnTo>
                  <a:lnTo>
                    <a:pt x="21983" y="21247"/>
                  </a:lnTo>
                  <a:lnTo>
                    <a:pt x="21666" y="21120"/>
                  </a:lnTo>
                  <a:lnTo>
                    <a:pt x="21374" y="20751"/>
                  </a:lnTo>
                  <a:lnTo>
                    <a:pt x="21297" y="20561"/>
                  </a:lnTo>
                  <a:lnTo>
                    <a:pt x="21285" y="20307"/>
                  </a:lnTo>
                  <a:lnTo>
                    <a:pt x="20561" y="20307"/>
                  </a:lnTo>
                  <a:lnTo>
                    <a:pt x="20586" y="20751"/>
                  </a:lnTo>
                  <a:lnTo>
                    <a:pt x="20739" y="21120"/>
                  </a:lnTo>
                  <a:lnTo>
                    <a:pt x="21285" y="21729"/>
                  </a:lnTo>
                  <a:lnTo>
                    <a:pt x="21755" y="21882"/>
                  </a:lnTo>
                  <a:lnTo>
                    <a:pt x="23037" y="21882"/>
                  </a:lnTo>
                  <a:lnTo>
                    <a:pt x="23495" y="21729"/>
                  </a:lnTo>
                  <a:lnTo>
                    <a:pt x="24091" y="21158"/>
                  </a:lnTo>
                  <a:lnTo>
                    <a:pt x="24244" y="20815"/>
                  </a:lnTo>
                  <a:lnTo>
                    <a:pt x="24244" y="20002"/>
                  </a:lnTo>
                  <a:close/>
                </a:path>
                <a:path w="114300" h="70484">
                  <a:moveTo>
                    <a:pt x="24853" y="52158"/>
                  </a:moveTo>
                  <a:lnTo>
                    <a:pt x="24498" y="52184"/>
                  </a:lnTo>
                  <a:lnTo>
                    <a:pt x="24358" y="50431"/>
                  </a:lnTo>
                  <a:lnTo>
                    <a:pt x="24257" y="48768"/>
                  </a:lnTo>
                  <a:lnTo>
                    <a:pt x="24193" y="48628"/>
                  </a:lnTo>
                  <a:lnTo>
                    <a:pt x="23609" y="48285"/>
                  </a:lnTo>
                  <a:lnTo>
                    <a:pt x="23609" y="50431"/>
                  </a:lnTo>
                  <a:lnTo>
                    <a:pt x="23609" y="51485"/>
                  </a:lnTo>
                  <a:lnTo>
                    <a:pt x="23393" y="51816"/>
                  </a:lnTo>
                  <a:lnTo>
                    <a:pt x="22733" y="52146"/>
                  </a:lnTo>
                  <a:lnTo>
                    <a:pt x="22479" y="52209"/>
                  </a:lnTo>
                  <a:lnTo>
                    <a:pt x="21996" y="52209"/>
                  </a:lnTo>
                  <a:lnTo>
                    <a:pt x="21869" y="52171"/>
                  </a:lnTo>
                  <a:lnTo>
                    <a:pt x="21653" y="52019"/>
                  </a:lnTo>
                  <a:lnTo>
                    <a:pt x="21526" y="51015"/>
                  </a:lnTo>
                  <a:lnTo>
                    <a:pt x="21894" y="50812"/>
                  </a:lnTo>
                  <a:lnTo>
                    <a:pt x="22098" y="50749"/>
                  </a:lnTo>
                  <a:lnTo>
                    <a:pt x="22961" y="50647"/>
                  </a:lnTo>
                  <a:lnTo>
                    <a:pt x="23393" y="50533"/>
                  </a:lnTo>
                  <a:lnTo>
                    <a:pt x="23609" y="50431"/>
                  </a:lnTo>
                  <a:lnTo>
                    <a:pt x="23609" y="48285"/>
                  </a:lnTo>
                  <a:lnTo>
                    <a:pt x="23114" y="48133"/>
                  </a:lnTo>
                  <a:lnTo>
                    <a:pt x="22136" y="48133"/>
                  </a:lnTo>
                  <a:lnTo>
                    <a:pt x="20866" y="49606"/>
                  </a:lnTo>
                  <a:lnTo>
                    <a:pt x="21564" y="49606"/>
                  </a:lnTo>
                  <a:lnTo>
                    <a:pt x="21640" y="49199"/>
                  </a:lnTo>
                  <a:lnTo>
                    <a:pt x="21907" y="48869"/>
                  </a:lnTo>
                  <a:lnTo>
                    <a:pt x="22174" y="48768"/>
                  </a:lnTo>
                  <a:lnTo>
                    <a:pt x="22910" y="48768"/>
                  </a:lnTo>
                  <a:lnTo>
                    <a:pt x="23164" y="48818"/>
                  </a:lnTo>
                  <a:lnTo>
                    <a:pt x="23533" y="49047"/>
                  </a:lnTo>
                  <a:lnTo>
                    <a:pt x="23520" y="49898"/>
                  </a:lnTo>
                  <a:lnTo>
                    <a:pt x="23393" y="49974"/>
                  </a:lnTo>
                  <a:lnTo>
                    <a:pt x="21615" y="50203"/>
                  </a:lnTo>
                  <a:lnTo>
                    <a:pt x="21272" y="50342"/>
                  </a:lnTo>
                  <a:lnTo>
                    <a:pt x="20751" y="50812"/>
                  </a:lnTo>
                  <a:lnTo>
                    <a:pt x="20853" y="52311"/>
                  </a:lnTo>
                  <a:lnTo>
                    <a:pt x="21259" y="52705"/>
                  </a:lnTo>
                  <a:lnTo>
                    <a:pt x="21628" y="52844"/>
                  </a:lnTo>
                  <a:lnTo>
                    <a:pt x="22377" y="52844"/>
                  </a:lnTo>
                  <a:lnTo>
                    <a:pt x="22694" y="52768"/>
                  </a:lnTo>
                  <a:lnTo>
                    <a:pt x="23266" y="52476"/>
                  </a:lnTo>
                  <a:lnTo>
                    <a:pt x="23482" y="52311"/>
                  </a:lnTo>
                  <a:lnTo>
                    <a:pt x="23647" y="52108"/>
                  </a:lnTo>
                  <a:lnTo>
                    <a:pt x="23749" y="52476"/>
                  </a:lnTo>
                  <a:lnTo>
                    <a:pt x="23888" y="52705"/>
                  </a:lnTo>
                  <a:lnTo>
                    <a:pt x="24079" y="52793"/>
                  </a:lnTo>
                  <a:lnTo>
                    <a:pt x="24434" y="52793"/>
                  </a:lnTo>
                  <a:lnTo>
                    <a:pt x="24815" y="52730"/>
                  </a:lnTo>
                  <a:lnTo>
                    <a:pt x="24853" y="52184"/>
                  </a:lnTo>
                  <a:close/>
                </a:path>
                <a:path w="114300" h="70484">
                  <a:moveTo>
                    <a:pt x="28448" y="66205"/>
                  </a:moveTo>
                  <a:lnTo>
                    <a:pt x="28435" y="65608"/>
                  </a:lnTo>
                  <a:lnTo>
                    <a:pt x="28346" y="65024"/>
                  </a:lnTo>
                  <a:lnTo>
                    <a:pt x="28232" y="64655"/>
                  </a:lnTo>
                  <a:lnTo>
                    <a:pt x="27978" y="64287"/>
                  </a:lnTo>
                  <a:lnTo>
                    <a:pt x="27698" y="64008"/>
                  </a:lnTo>
                  <a:lnTo>
                    <a:pt x="27673" y="65608"/>
                  </a:lnTo>
                  <a:lnTo>
                    <a:pt x="25196" y="65608"/>
                  </a:lnTo>
                  <a:lnTo>
                    <a:pt x="25209" y="65290"/>
                  </a:lnTo>
                  <a:lnTo>
                    <a:pt x="25336" y="64909"/>
                  </a:lnTo>
                  <a:lnTo>
                    <a:pt x="25806" y="64414"/>
                  </a:lnTo>
                  <a:lnTo>
                    <a:pt x="26085" y="64287"/>
                  </a:lnTo>
                  <a:lnTo>
                    <a:pt x="26911" y="64287"/>
                  </a:lnTo>
                  <a:lnTo>
                    <a:pt x="27254" y="64477"/>
                  </a:lnTo>
                  <a:lnTo>
                    <a:pt x="27508" y="64922"/>
                  </a:lnTo>
                  <a:lnTo>
                    <a:pt x="27622" y="65227"/>
                  </a:lnTo>
                  <a:lnTo>
                    <a:pt x="27673" y="65608"/>
                  </a:lnTo>
                  <a:lnTo>
                    <a:pt x="27673" y="64008"/>
                  </a:lnTo>
                  <a:lnTo>
                    <a:pt x="27101" y="63715"/>
                  </a:lnTo>
                  <a:lnTo>
                    <a:pt x="26797" y="63639"/>
                  </a:lnTo>
                  <a:lnTo>
                    <a:pt x="25844" y="63639"/>
                  </a:lnTo>
                  <a:lnTo>
                    <a:pt x="25349" y="63855"/>
                  </a:lnTo>
                  <a:lnTo>
                    <a:pt x="24574" y="64757"/>
                  </a:lnTo>
                  <a:lnTo>
                    <a:pt x="24472" y="65024"/>
                  </a:lnTo>
                  <a:lnTo>
                    <a:pt x="24561" y="67348"/>
                  </a:lnTo>
                  <a:lnTo>
                    <a:pt x="25336" y="68148"/>
                  </a:lnTo>
                  <a:lnTo>
                    <a:pt x="25806" y="68351"/>
                  </a:lnTo>
                  <a:lnTo>
                    <a:pt x="26581" y="68351"/>
                  </a:lnTo>
                  <a:lnTo>
                    <a:pt x="28384" y="66802"/>
                  </a:lnTo>
                  <a:lnTo>
                    <a:pt x="27647" y="66802"/>
                  </a:lnTo>
                  <a:lnTo>
                    <a:pt x="27571" y="67017"/>
                  </a:lnTo>
                  <a:lnTo>
                    <a:pt x="27495" y="67170"/>
                  </a:lnTo>
                  <a:lnTo>
                    <a:pt x="27127" y="67576"/>
                  </a:lnTo>
                  <a:lnTo>
                    <a:pt x="26822" y="67703"/>
                  </a:lnTo>
                  <a:lnTo>
                    <a:pt x="26009" y="67703"/>
                  </a:lnTo>
                  <a:lnTo>
                    <a:pt x="25717" y="67576"/>
                  </a:lnTo>
                  <a:lnTo>
                    <a:pt x="25298" y="67017"/>
                  </a:lnTo>
                  <a:lnTo>
                    <a:pt x="25184" y="66205"/>
                  </a:lnTo>
                  <a:lnTo>
                    <a:pt x="28448" y="66205"/>
                  </a:lnTo>
                  <a:close/>
                </a:path>
                <a:path w="114300" h="70484">
                  <a:moveTo>
                    <a:pt x="28917" y="34620"/>
                  </a:moveTo>
                  <a:lnTo>
                    <a:pt x="28155" y="33007"/>
                  </a:lnTo>
                  <a:lnTo>
                    <a:pt x="28155" y="34620"/>
                  </a:lnTo>
                  <a:lnTo>
                    <a:pt x="25666" y="34620"/>
                  </a:lnTo>
                  <a:lnTo>
                    <a:pt x="25692" y="34290"/>
                  </a:lnTo>
                  <a:lnTo>
                    <a:pt x="25806" y="33921"/>
                  </a:lnTo>
                  <a:lnTo>
                    <a:pt x="26276" y="33426"/>
                  </a:lnTo>
                  <a:lnTo>
                    <a:pt x="26568" y="33299"/>
                  </a:lnTo>
                  <a:lnTo>
                    <a:pt x="27393" y="33299"/>
                  </a:lnTo>
                  <a:lnTo>
                    <a:pt x="27736" y="33489"/>
                  </a:lnTo>
                  <a:lnTo>
                    <a:pt x="27990" y="33934"/>
                  </a:lnTo>
                  <a:lnTo>
                    <a:pt x="28105" y="34239"/>
                  </a:lnTo>
                  <a:lnTo>
                    <a:pt x="28155" y="34620"/>
                  </a:lnTo>
                  <a:lnTo>
                    <a:pt x="28155" y="33007"/>
                  </a:lnTo>
                  <a:lnTo>
                    <a:pt x="27584" y="32715"/>
                  </a:lnTo>
                  <a:lnTo>
                    <a:pt x="27279" y="32651"/>
                  </a:lnTo>
                  <a:lnTo>
                    <a:pt x="26327" y="32651"/>
                  </a:lnTo>
                  <a:lnTo>
                    <a:pt x="25819" y="32867"/>
                  </a:lnTo>
                  <a:lnTo>
                    <a:pt x="25044" y="33769"/>
                  </a:lnTo>
                  <a:lnTo>
                    <a:pt x="24955" y="34036"/>
                  </a:lnTo>
                  <a:lnTo>
                    <a:pt x="25044" y="36360"/>
                  </a:lnTo>
                  <a:lnTo>
                    <a:pt x="25819" y="37160"/>
                  </a:lnTo>
                  <a:lnTo>
                    <a:pt x="26289" y="37363"/>
                  </a:lnTo>
                  <a:lnTo>
                    <a:pt x="27063" y="37363"/>
                  </a:lnTo>
                  <a:lnTo>
                    <a:pt x="28854" y="35801"/>
                  </a:lnTo>
                  <a:lnTo>
                    <a:pt x="28117" y="35801"/>
                  </a:lnTo>
                  <a:lnTo>
                    <a:pt x="28054" y="36029"/>
                  </a:lnTo>
                  <a:lnTo>
                    <a:pt x="27978" y="36182"/>
                  </a:lnTo>
                  <a:lnTo>
                    <a:pt x="27609" y="36588"/>
                  </a:lnTo>
                  <a:lnTo>
                    <a:pt x="27292" y="36715"/>
                  </a:lnTo>
                  <a:lnTo>
                    <a:pt x="26479" y="36715"/>
                  </a:lnTo>
                  <a:lnTo>
                    <a:pt x="26200" y="36588"/>
                  </a:lnTo>
                  <a:lnTo>
                    <a:pt x="25768" y="36029"/>
                  </a:lnTo>
                  <a:lnTo>
                    <a:pt x="25654" y="35217"/>
                  </a:lnTo>
                  <a:lnTo>
                    <a:pt x="28917" y="35217"/>
                  </a:lnTo>
                  <a:lnTo>
                    <a:pt x="28917" y="34620"/>
                  </a:lnTo>
                  <a:close/>
                </a:path>
                <a:path w="114300" h="70484">
                  <a:moveTo>
                    <a:pt x="28917" y="19126"/>
                  </a:moveTo>
                  <a:lnTo>
                    <a:pt x="28155" y="17513"/>
                  </a:lnTo>
                  <a:lnTo>
                    <a:pt x="28155" y="19126"/>
                  </a:lnTo>
                  <a:lnTo>
                    <a:pt x="25666" y="19126"/>
                  </a:lnTo>
                  <a:lnTo>
                    <a:pt x="25692" y="18796"/>
                  </a:lnTo>
                  <a:lnTo>
                    <a:pt x="25806" y="18427"/>
                  </a:lnTo>
                  <a:lnTo>
                    <a:pt x="26276" y="17932"/>
                  </a:lnTo>
                  <a:lnTo>
                    <a:pt x="26568" y="17805"/>
                  </a:lnTo>
                  <a:lnTo>
                    <a:pt x="27393" y="17805"/>
                  </a:lnTo>
                  <a:lnTo>
                    <a:pt x="27736" y="17983"/>
                  </a:lnTo>
                  <a:lnTo>
                    <a:pt x="27990" y="18440"/>
                  </a:lnTo>
                  <a:lnTo>
                    <a:pt x="28105" y="18745"/>
                  </a:lnTo>
                  <a:lnTo>
                    <a:pt x="28155" y="19126"/>
                  </a:lnTo>
                  <a:lnTo>
                    <a:pt x="28155" y="17513"/>
                  </a:lnTo>
                  <a:lnTo>
                    <a:pt x="27584" y="17221"/>
                  </a:lnTo>
                  <a:lnTo>
                    <a:pt x="27279" y="17145"/>
                  </a:lnTo>
                  <a:lnTo>
                    <a:pt x="26327" y="17145"/>
                  </a:lnTo>
                  <a:lnTo>
                    <a:pt x="25819" y="17373"/>
                  </a:lnTo>
                  <a:lnTo>
                    <a:pt x="25044" y="18275"/>
                  </a:lnTo>
                  <a:lnTo>
                    <a:pt x="24955" y="18542"/>
                  </a:lnTo>
                  <a:lnTo>
                    <a:pt x="25044" y="20853"/>
                  </a:lnTo>
                  <a:lnTo>
                    <a:pt x="25819" y="21666"/>
                  </a:lnTo>
                  <a:lnTo>
                    <a:pt x="26289" y="21869"/>
                  </a:lnTo>
                  <a:lnTo>
                    <a:pt x="27063" y="21869"/>
                  </a:lnTo>
                  <a:lnTo>
                    <a:pt x="28854" y="20307"/>
                  </a:lnTo>
                  <a:lnTo>
                    <a:pt x="28117" y="20307"/>
                  </a:lnTo>
                  <a:lnTo>
                    <a:pt x="28054" y="20535"/>
                  </a:lnTo>
                  <a:lnTo>
                    <a:pt x="27978" y="20688"/>
                  </a:lnTo>
                  <a:lnTo>
                    <a:pt x="27609" y="21094"/>
                  </a:lnTo>
                  <a:lnTo>
                    <a:pt x="27292" y="21221"/>
                  </a:lnTo>
                  <a:lnTo>
                    <a:pt x="26479" y="21221"/>
                  </a:lnTo>
                  <a:lnTo>
                    <a:pt x="26200" y="21094"/>
                  </a:lnTo>
                  <a:lnTo>
                    <a:pt x="25768" y="20535"/>
                  </a:lnTo>
                  <a:lnTo>
                    <a:pt x="25654" y="19723"/>
                  </a:lnTo>
                  <a:lnTo>
                    <a:pt x="28917" y="19723"/>
                  </a:lnTo>
                  <a:lnTo>
                    <a:pt x="28917" y="19126"/>
                  </a:lnTo>
                  <a:close/>
                </a:path>
                <a:path w="114300" h="70484">
                  <a:moveTo>
                    <a:pt x="31572" y="49339"/>
                  </a:moveTo>
                  <a:lnTo>
                    <a:pt x="31521" y="49022"/>
                  </a:lnTo>
                  <a:lnTo>
                    <a:pt x="31191" y="48361"/>
                  </a:lnTo>
                  <a:lnTo>
                    <a:pt x="30772" y="48133"/>
                  </a:lnTo>
                  <a:lnTo>
                    <a:pt x="29895" y="48133"/>
                  </a:lnTo>
                  <a:lnTo>
                    <a:pt x="29641" y="48196"/>
                  </a:lnTo>
                  <a:lnTo>
                    <a:pt x="29197" y="48425"/>
                  </a:lnTo>
                  <a:lnTo>
                    <a:pt x="29006" y="48602"/>
                  </a:lnTo>
                  <a:lnTo>
                    <a:pt x="28829" y="48844"/>
                  </a:lnTo>
                  <a:lnTo>
                    <a:pt x="28740" y="48653"/>
                  </a:lnTo>
                  <a:lnTo>
                    <a:pt x="28625" y="48501"/>
                  </a:lnTo>
                  <a:lnTo>
                    <a:pt x="28282" y="48234"/>
                  </a:lnTo>
                  <a:lnTo>
                    <a:pt x="28003" y="48133"/>
                  </a:lnTo>
                  <a:lnTo>
                    <a:pt x="27330" y="48133"/>
                  </a:lnTo>
                  <a:lnTo>
                    <a:pt x="27051" y="48221"/>
                  </a:lnTo>
                  <a:lnTo>
                    <a:pt x="26657" y="48501"/>
                  </a:lnTo>
                  <a:lnTo>
                    <a:pt x="26492" y="48653"/>
                  </a:lnTo>
                  <a:lnTo>
                    <a:pt x="26327" y="48869"/>
                  </a:lnTo>
                  <a:lnTo>
                    <a:pt x="26327" y="48234"/>
                  </a:lnTo>
                  <a:lnTo>
                    <a:pt x="25577" y="48234"/>
                  </a:lnTo>
                  <a:lnTo>
                    <a:pt x="25577" y="52692"/>
                  </a:lnTo>
                  <a:lnTo>
                    <a:pt x="26327" y="52692"/>
                  </a:lnTo>
                  <a:lnTo>
                    <a:pt x="26327" y="49758"/>
                  </a:lnTo>
                  <a:lnTo>
                    <a:pt x="26441" y="49364"/>
                  </a:lnTo>
                  <a:lnTo>
                    <a:pt x="26911" y="48920"/>
                  </a:lnTo>
                  <a:lnTo>
                    <a:pt x="27165" y="48818"/>
                  </a:lnTo>
                  <a:lnTo>
                    <a:pt x="27762" y="48818"/>
                  </a:lnTo>
                  <a:lnTo>
                    <a:pt x="27978" y="48920"/>
                  </a:lnTo>
                  <a:lnTo>
                    <a:pt x="28155" y="49263"/>
                  </a:lnTo>
                  <a:lnTo>
                    <a:pt x="28194" y="49479"/>
                  </a:lnTo>
                  <a:lnTo>
                    <a:pt x="28194" y="52692"/>
                  </a:lnTo>
                  <a:lnTo>
                    <a:pt x="28956" y="52692"/>
                  </a:lnTo>
                  <a:lnTo>
                    <a:pt x="28956" y="49644"/>
                  </a:lnTo>
                  <a:lnTo>
                    <a:pt x="29057" y="49314"/>
                  </a:lnTo>
                  <a:lnTo>
                    <a:pt x="29476" y="48920"/>
                  </a:lnTo>
                  <a:lnTo>
                    <a:pt x="29743" y="48818"/>
                  </a:lnTo>
                  <a:lnTo>
                    <a:pt x="30251" y="48818"/>
                  </a:lnTo>
                  <a:lnTo>
                    <a:pt x="30429" y="48882"/>
                  </a:lnTo>
                  <a:lnTo>
                    <a:pt x="30721" y="49098"/>
                  </a:lnTo>
                  <a:lnTo>
                    <a:pt x="30797" y="49301"/>
                  </a:lnTo>
                  <a:lnTo>
                    <a:pt x="30797" y="52692"/>
                  </a:lnTo>
                  <a:lnTo>
                    <a:pt x="31572" y="52692"/>
                  </a:lnTo>
                  <a:lnTo>
                    <a:pt x="31572" y="49339"/>
                  </a:lnTo>
                  <a:close/>
                </a:path>
                <a:path w="114300" h="70484">
                  <a:moveTo>
                    <a:pt x="32029" y="32664"/>
                  </a:moveTo>
                  <a:lnTo>
                    <a:pt x="31800" y="32651"/>
                  </a:lnTo>
                  <a:lnTo>
                    <a:pt x="31496" y="32651"/>
                  </a:lnTo>
                  <a:lnTo>
                    <a:pt x="31229" y="32753"/>
                  </a:lnTo>
                  <a:lnTo>
                    <a:pt x="30772" y="33185"/>
                  </a:lnTo>
                  <a:lnTo>
                    <a:pt x="30632" y="33362"/>
                  </a:lnTo>
                  <a:lnTo>
                    <a:pt x="30568" y="33515"/>
                  </a:lnTo>
                  <a:lnTo>
                    <a:pt x="30568" y="32753"/>
                  </a:lnTo>
                  <a:lnTo>
                    <a:pt x="29857" y="32753"/>
                  </a:lnTo>
                  <a:lnTo>
                    <a:pt x="29857" y="37211"/>
                  </a:lnTo>
                  <a:lnTo>
                    <a:pt x="30607" y="37211"/>
                  </a:lnTo>
                  <a:lnTo>
                    <a:pt x="30607" y="34328"/>
                  </a:lnTo>
                  <a:lnTo>
                    <a:pt x="30708" y="34048"/>
                  </a:lnTo>
                  <a:lnTo>
                    <a:pt x="31115" y="33553"/>
                  </a:lnTo>
                  <a:lnTo>
                    <a:pt x="31407" y="33439"/>
                  </a:lnTo>
                  <a:lnTo>
                    <a:pt x="31788" y="33439"/>
                  </a:lnTo>
                  <a:lnTo>
                    <a:pt x="32029" y="33451"/>
                  </a:lnTo>
                  <a:lnTo>
                    <a:pt x="32029" y="32664"/>
                  </a:lnTo>
                  <a:close/>
                </a:path>
                <a:path w="114300" h="70484">
                  <a:moveTo>
                    <a:pt x="32029" y="17170"/>
                  </a:moveTo>
                  <a:lnTo>
                    <a:pt x="31800" y="17145"/>
                  </a:lnTo>
                  <a:lnTo>
                    <a:pt x="31496" y="17145"/>
                  </a:lnTo>
                  <a:lnTo>
                    <a:pt x="31229" y="17259"/>
                  </a:lnTo>
                  <a:lnTo>
                    <a:pt x="30772" y="17691"/>
                  </a:lnTo>
                  <a:lnTo>
                    <a:pt x="30632" y="17868"/>
                  </a:lnTo>
                  <a:lnTo>
                    <a:pt x="30568" y="18021"/>
                  </a:lnTo>
                  <a:lnTo>
                    <a:pt x="30568" y="17246"/>
                  </a:lnTo>
                  <a:lnTo>
                    <a:pt x="29857" y="17246"/>
                  </a:lnTo>
                  <a:lnTo>
                    <a:pt x="29857" y="21704"/>
                  </a:lnTo>
                  <a:lnTo>
                    <a:pt x="30607" y="21704"/>
                  </a:lnTo>
                  <a:lnTo>
                    <a:pt x="30607" y="18834"/>
                  </a:lnTo>
                  <a:lnTo>
                    <a:pt x="30708" y="18542"/>
                  </a:lnTo>
                  <a:lnTo>
                    <a:pt x="31115" y="18059"/>
                  </a:lnTo>
                  <a:lnTo>
                    <a:pt x="31407" y="17945"/>
                  </a:lnTo>
                  <a:lnTo>
                    <a:pt x="31788" y="17945"/>
                  </a:lnTo>
                  <a:lnTo>
                    <a:pt x="32029" y="17957"/>
                  </a:lnTo>
                  <a:lnTo>
                    <a:pt x="32029" y="17170"/>
                  </a:lnTo>
                  <a:close/>
                </a:path>
                <a:path w="114300" h="70484">
                  <a:moveTo>
                    <a:pt x="36169" y="15595"/>
                  </a:moveTo>
                  <a:lnTo>
                    <a:pt x="35331" y="15595"/>
                  </a:lnTo>
                  <a:lnTo>
                    <a:pt x="35331" y="21704"/>
                  </a:lnTo>
                  <a:lnTo>
                    <a:pt x="36169" y="21704"/>
                  </a:lnTo>
                  <a:lnTo>
                    <a:pt x="36169" y="15595"/>
                  </a:lnTo>
                  <a:close/>
                </a:path>
                <a:path w="114300" h="70484">
                  <a:moveTo>
                    <a:pt x="36499" y="50711"/>
                  </a:moveTo>
                  <a:lnTo>
                    <a:pt x="35725" y="48501"/>
                  </a:lnTo>
                  <a:lnTo>
                    <a:pt x="35725" y="50114"/>
                  </a:lnTo>
                  <a:lnTo>
                    <a:pt x="33248" y="50114"/>
                  </a:lnTo>
                  <a:lnTo>
                    <a:pt x="33261" y="49784"/>
                  </a:lnTo>
                  <a:lnTo>
                    <a:pt x="33388" y="49415"/>
                  </a:lnTo>
                  <a:lnTo>
                    <a:pt x="33858" y="48920"/>
                  </a:lnTo>
                  <a:lnTo>
                    <a:pt x="34150" y="48793"/>
                  </a:lnTo>
                  <a:lnTo>
                    <a:pt x="34975" y="48793"/>
                  </a:lnTo>
                  <a:lnTo>
                    <a:pt x="35306" y="48971"/>
                  </a:lnTo>
                  <a:lnTo>
                    <a:pt x="35560" y="49428"/>
                  </a:lnTo>
                  <a:lnTo>
                    <a:pt x="35674" y="49733"/>
                  </a:lnTo>
                  <a:lnTo>
                    <a:pt x="35725" y="50114"/>
                  </a:lnTo>
                  <a:lnTo>
                    <a:pt x="35725" y="48501"/>
                  </a:lnTo>
                  <a:lnTo>
                    <a:pt x="35153" y="48209"/>
                  </a:lnTo>
                  <a:lnTo>
                    <a:pt x="34848" y="48133"/>
                  </a:lnTo>
                  <a:lnTo>
                    <a:pt x="33909" y="48133"/>
                  </a:lnTo>
                  <a:lnTo>
                    <a:pt x="33401" y="48361"/>
                  </a:lnTo>
                  <a:lnTo>
                    <a:pt x="32626" y="49263"/>
                  </a:lnTo>
                  <a:lnTo>
                    <a:pt x="32537" y="49530"/>
                  </a:lnTo>
                  <a:lnTo>
                    <a:pt x="32626" y="51854"/>
                  </a:lnTo>
                  <a:lnTo>
                    <a:pt x="33401" y="52654"/>
                  </a:lnTo>
                  <a:lnTo>
                    <a:pt x="33870" y="52857"/>
                  </a:lnTo>
                  <a:lnTo>
                    <a:pt x="34645" y="52857"/>
                  </a:lnTo>
                  <a:lnTo>
                    <a:pt x="36436" y="51295"/>
                  </a:lnTo>
                  <a:lnTo>
                    <a:pt x="35699" y="51295"/>
                  </a:lnTo>
                  <a:lnTo>
                    <a:pt x="35623" y="51523"/>
                  </a:lnTo>
                  <a:lnTo>
                    <a:pt x="35547" y="51676"/>
                  </a:lnTo>
                  <a:lnTo>
                    <a:pt x="35179" y="52082"/>
                  </a:lnTo>
                  <a:lnTo>
                    <a:pt x="34874" y="52209"/>
                  </a:lnTo>
                  <a:lnTo>
                    <a:pt x="34061" y="52209"/>
                  </a:lnTo>
                  <a:lnTo>
                    <a:pt x="33782" y="52082"/>
                  </a:lnTo>
                  <a:lnTo>
                    <a:pt x="33350" y="51523"/>
                  </a:lnTo>
                  <a:lnTo>
                    <a:pt x="33235" y="50711"/>
                  </a:lnTo>
                  <a:lnTo>
                    <a:pt x="36499" y="50711"/>
                  </a:lnTo>
                  <a:close/>
                </a:path>
                <a:path w="114300" h="70484">
                  <a:moveTo>
                    <a:pt x="36728" y="62077"/>
                  </a:moveTo>
                  <a:lnTo>
                    <a:pt x="35801" y="62077"/>
                  </a:lnTo>
                  <a:lnTo>
                    <a:pt x="34074" y="67284"/>
                  </a:lnTo>
                  <a:lnTo>
                    <a:pt x="32308" y="62077"/>
                  </a:lnTo>
                  <a:lnTo>
                    <a:pt x="31394" y="62077"/>
                  </a:lnTo>
                  <a:lnTo>
                    <a:pt x="33629" y="68199"/>
                  </a:lnTo>
                  <a:lnTo>
                    <a:pt x="34505" y="68199"/>
                  </a:lnTo>
                  <a:lnTo>
                    <a:pt x="36728" y="62077"/>
                  </a:lnTo>
                  <a:close/>
                </a:path>
                <a:path w="114300" h="70484">
                  <a:moveTo>
                    <a:pt x="36868" y="37846"/>
                  </a:moveTo>
                  <a:lnTo>
                    <a:pt x="32131" y="37846"/>
                  </a:lnTo>
                  <a:lnTo>
                    <a:pt x="32131" y="38277"/>
                  </a:lnTo>
                  <a:lnTo>
                    <a:pt x="36868" y="38277"/>
                  </a:lnTo>
                  <a:lnTo>
                    <a:pt x="36868" y="37846"/>
                  </a:lnTo>
                  <a:close/>
                </a:path>
                <a:path w="114300" h="70484">
                  <a:moveTo>
                    <a:pt x="39039" y="32753"/>
                  </a:moveTo>
                  <a:lnTo>
                    <a:pt x="38328" y="32753"/>
                  </a:lnTo>
                  <a:lnTo>
                    <a:pt x="38328" y="31508"/>
                  </a:lnTo>
                  <a:lnTo>
                    <a:pt x="37566" y="31508"/>
                  </a:lnTo>
                  <a:lnTo>
                    <a:pt x="37566" y="32753"/>
                  </a:lnTo>
                  <a:lnTo>
                    <a:pt x="36969" y="32753"/>
                  </a:lnTo>
                  <a:lnTo>
                    <a:pt x="36969" y="33362"/>
                  </a:lnTo>
                  <a:lnTo>
                    <a:pt x="37566" y="33362"/>
                  </a:lnTo>
                  <a:lnTo>
                    <a:pt x="37566" y="36601"/>
                  </a:lnTo>
                  <a:lnTo>
                    <a:pt x="37630" y="36830"/>
                  </a:lnTo>
                  <a:lnTo>
                    <a:pt x="37884" y="37185"/>
                  </a:lnTo>
                  <a:lnTo>
                    <a:pt x="38125" y="37274"/>
                  </a:lnTo>
                  <a:lnTo>
                    <a:pt x="38582" y="37274"/>
                  </a:lnTo>
                  <a:lnTo>
                    <a:pt x="38950" y="37236"/>
                  </a:lnTo>
                  <a:lnTo>
                    <a:pt x="39039" y="36614"/>
                  </a:lnTo>
                  <a:lnTo>
                    <a:pt x="38646" y="36626"/>
                  </a:lnTo>
                  <a:lnTo>
                    <a:pt x="38379" y="36525"/>
                  </a:lnTo>
                  <a:lnTo>
                    <a:pt x="38328" y="33362"/>
                  </a:lnTo>
                  <a:lnTo>
                    <a:pt x="39039" y="33362"/>
                  </a:lnTo>
                  <a:lnTo>
                    <a:pt x="39039" y="32753"/>
                  </a:lnTo>
                  <a:close/>
                </a:path>
                <a:path w="114300" h="70484">
                  <a:moveTo>
                    <a:pt x="40830" y="50990"/>
                  </a:moveTo>
                  <a:lnTo>
                    <a:pt x="40678" y="50698"/>
                  </a:lnTo>
                  <a:lnTo>
                    <a:pt x="40195" y="50380"/>
                  </a:lnTo>
                  <a:lnTo>
                    <a:pt x="39839" y="50253"/>
                  </a:lnTo>
                  <a:lnTo>
                    <a:pt x="38595" y="49949"/>
                  </a:lnTo>
                  <a:lnTo>
                    <a:pt x="38430" y="49885"/>
                  </a:lnTo>
                  <a:lnTo>
                    <a:pt x="38125" y="49707"/>
                  </a:lnTo>
                  <a:lnTo>
                    <a:pt x="38023" y="49542"/>
                  </a:lnTo>
                  <a:lnTo>
                    <a:pt x="38023" y="49174"/>
                  </a:lnTo>
                  <a:lnTo>
                    <a:pt x="38100" y="49034"/>
                  </a:lnTo>
                  <a:lnTo>
                    <a:pt x="38392" y="48818"/>
                  </a:lnTo>
                  <a:lnTo>
                    <a:pt x="38608" y="48768"/>
                  </a:lnTo>
                  <a:lnTo>
                    <a:pt x="39319" y="48768"/>
                  </a:lnTo>
                  <a:lnTo>
                    <a:pt x="39966" y="49517"/>
                  </a:lnTo>
                  <a:lnTo>
                    <a:pt x="40665" y="49517"/>
                  </a:lnTo>
                  <a:lnTo>
                    <a:pt x="40678" y="49237"/>
                  </a:lnTo>
                  <a:lnTo>
                    <a:pt x="40589" y="48971"/>
                  </a:lnTo>
                  <a:lnTo>
                    <a:pt x="40106" y="48323"/>
                  </a:lnTo>
                  <a:lnTo>
                    <a:pt x="39624" y="48120"/>
                  </a:lnTo>
                  <a:lnTo>
                    <a:pt x="38442" y="48120"/>
                  </a:lnTo>
                  <a:lnTo>
                    <a:pt x="38023" y="48260"/>
                  </a:lnTo>
                  <a:lnTo>
                    <a:pt x="37414" y="48768"/>
                  </a:lnTo>
                  <a:lnTo>
                    <a:pt x="37274" y="49110"/>
                  </a:lnTo>
                  <a:lnTo>
                    <a:pt x="37274" y="49898"/>
                  </a:lnTo>
                  <a:lnTo>
                    <a:pt x="37426" y="50177"/>
                  </a:lnTo>
                  <a:lnTo>
                    <a:pt x="37934" y="50495"/>
                  </a:lnTo>
                  <a:lnTo>
                    <a:pt x="38214" y="50596"/>
                  </a:lnTo>
                  <a:lnTo>
                    <a:pt x="39509" y="50927"/>
                  </a:lnTo>
                  <a:lnTo>
                    <a:pt x="39725" y="50990"/>
                  </a:lnTo>
                  <a:lnTo>
                    <a:pt x="40005" y="51155"/>
                  </a:lnTo>
                  <a:lnTo>
                    <a:pt x="40081" y="51308"/>
                  </a:lnTo>
                  <a:lnTo>
                    <a:pt x="40081" y="51752"/>
                  </a:lnTo>
                  <a:lnTo>
                    <a:pt x="39979" y="51930"/>
                  </a:lnTo>
                  <a:lnTo>
                    <a:pt x="39560" y="52171"/>
                  </a:lnTo>
                  <a:lnTo>
                    <a:pt x="39306" y="52235"/>
                  </a:lnTo>
                  <a:lnTo>
                    <a:pt x="38569" y="52235"/>
                  </a:lnTo>
                  <a:lnTo>
                    <a:pt x="38239" y="52120"/>
                  </a:lnTo>
                  <a:lnTo>
                    <a:pt x="37947" y="51739"/>
                  </a:lnTo>
                  <a:lnTo>
                    <a:pt x="37884" y="51549"/>
                  </a:lnTo>
                  <a:lnTo>
                    <a:pt x="37858" y="51295"/>
                  </a:lnTo>
                  <a:lnTo>
                    <a:pt x="37147" y="51295"/>
                  </a:lnTo>
                  <a:lnTo>
                    <a:pt x="37160" y="51739"/>
                  </a:lnTo>
                  <a:lnTo>
                    <a:pt x="37312" y="52120"/>
                  </a:lnTo>
                  <a:lnTo>
                    <a:pt x="37858" y="52717"/>
                  </a:lnTo>
                  <a:lnTo>
                    <a:pt x="38328" y="52870"/>
                  </a:lnTo>
                  <a:lnTo>
                    <a:pt x="39611" y="52870"/>
                  </a:lnTo>
                  <a:lnTo>
                    <a:pt x="40068" y="52730"/>
                  </a:lnTo>
                  <a:lnTo>
                    <a:pt x="40665" y="52146"/>
                  </a:lnTo>
                  <a:lnTo>
                    <a:pt x="40830" y="51803"/>
                  </a:lnTo>
                  <a:lnTo>
                    <a:pt x="40830" y="50990"/>
                  </a:lnTo>
                  <a:close/>
                </a:path>
                <a:path w="114300" h="70484">
                  <a:moveTo>
                    <a:pt x="42367" y="15595"/>
                  </a:moveTo>
                  <a:lnTo>
                    <a:pt x="41579" y="15595"/>
                  </a:lnTo>
                  <a:lnTo>
                    <a:pt x="41579" y="20548"/>
                  </a:lnTo>
                  <a:lnTo>
                    <a:pt x="38493" y="15595"/>
                  </a:lnTo>
                  <a:lnTo>
                    <a:pt x="37515" y="15595"/>
                  </a:lnTo>
                  <a:lnTo>
                    <a:pt x="37515" y="21704"/>
                  </a:lnTo>
                  <a:lnTo>
                    <a:pt x="38303" y="21704"/>
                  </a:lnTo>
                  <a:lnTo>
                    <a:pt x="38303" y="16764"/>
                  </a:lnTo>
                  <a:lnTo>
                    <a:pt x="41440" y="21704"/>
                  </a:lnTo>
                  <a:lnTo>
                    <a:pt x="42367" y="21704"/>
                  </a:lnTo>
                  <a:lnTo>
                    <a:pt x="42367" y="15595"/>
                  </a:lnTo>
                  <a:close/>
                </a:path>
                <a:path w="114300" h="70484">
                  <a:moveTo>
                    <a:pt x="42443" y="68199"/>
                  </a:moveTo>
                  <a:lnTo>
                    <a:pt x="41783" y="66370"/>
                  </a:lnTo>
                  <a:lnTo>
                    <a:pt x="41541" y="65697"/>
                  </a:lnTo>
                  <a:lnTo>
                    <a:pt x="40652" y="63246"/>
                  </a:lnTo>
                  <a:lnTo>
                    <a:pt x="40652" y="65697"/>
                  </a:lnTo>
                  <a:lnTo>
                    <a:pt x="38735" y="65697"/>
                  </a:lnTo>
                  <a:lnTo>
                    <a:pt x="39725" y="62992"/>
                  </a:lnTo>
                  <a:lnTo>
                    <a:pt x="40652" y="65697"/>
                  </a:lnTo>
                  <a:lnTo>
                    <a:pt x="40652" y="63246"/>
                  </a:lnTo>
                  <a:lnTo>
                    <a:pt x="40563" y="62992"/>
                  </a:lnTo>
                  <a:lnTo>
                    <a:pt x="40233" y="62077"/>
                  </a:lnTo>
                  <a:lnTo>
                    <a:pt x="39293" y="62077"/>
                  </a:lnTo>
                  <a:lnTo>
                    <a:pt x="36995" y="68199"/>
                  </a:lnTo>
                  <a:lnTo>
                    <a:pt x="37833" y="68199"/>
                  </a:lnTo>
                  <a:lnTo>
                    <a:pt x="38506" y="66370"/>
                  </a:lnTo>
                  <a:lnTo>
                    <a:pt x="40919" y="66370"/>
                  </a:lnTo>
                  <a:lnTo>
                    <a:pt x="41541" y="68199"/>
                  </a:lnTo>
                  <a:lnTo>
                    <a:pt x="42443" y="68199"/>
                  </a:lnTo>
                  <a:close/>
                </a:path>
                <a:path w="114300" h="70484">
                  <a:moveTo>
                    <a:pt x="43611" y="35217"/>
                  </a:moveTo>
                  <a:lnTo>
                    <a:pt x="43599" y="34620"/>
                  </a:lnTo>
                  <a:lnTo>
                    <a:pt x="43510" y="34036"/>
                  </a:lnTo>
                  <a:lnTo>
                    <a:pt x="43395" y="33667"/>
                  </a:lnTo>
                  <a:lnTo>
                    <a:pt x="43141" y="33299"/>
                  </a:lnTo>
                  <a:lnTo>
                    <a:pt x="42862" y="33020"/>
                  </a:lnTo>
                  <a:lnTo>
                    <a:pt x="42837" y="34620"/>
                  </a:lnTo>
                  <a:lnTo>
                    <a:pt x="40360" y="34620"/>
                  </a:lnTo>
                  <a:lnTo>
                    <a:pt x="40373" y="34290"/>
                  </a:lnTo>
                  <a:lnTo>
                    <a:pt x="40500" y="33921"/>
                  </a:lnTo>
                  <a:lnTo>
                    <a:pt x="40970" y="33426"/>
                  </a:lnTo>
                  <a:lnTo>
                    <a:pt x="41262" y="33299"/>
                  </a:lnTo>
                  <a:lnTo>
                    <a:pt x="42075" y="33299"/>
                  </a:lnTo>
                  <a:lnTo>
                    <a:pt x="42418" y="33489"/>
                  </a:lnTo>
                  <a:lnTo>
                    <a:pt x="42672" y="33934"/>
                  </a:lnTo>
                  <a:lnTo>
                    <a:pt x="42786" y="34239"/>
                  </a:lnTo>
                  <a:lnTo>
                    <a:pt x="42837" y="34620"/>
                  </a:lnTo>
                  <a:lnTo>
                    <a:pt x="42837" y="33007"/>
                  </a:lnTo>
                  <a:lnTo>
                    <a:pt x="42265" y="32715"/>
                  </a:lnTo>
                  <a:lnTo>
                    <a:pt x="41960" y="32651"/>
                  </a:lnTo>
                  <a:lnTo>
                    <a:pt x="41021" y="32651"/>
                  </a:lnTo>
                  <a:lnTo>
                    <a:pt x="40513" y="32867"/>
                  </a:lnTo>
                  <a:lnTo>
                    <a:pt x="39738" y="33769"/>
                  </a:lnTo>
                  <a:lnTo>
                    <a:pt x="39636" y="34036"/>
                  </a:lnTo>
                  <a:lnTo>
                    <a:pt x="39725" y="36360"/>
                  </a:lnTo>
                  <a:lnTo>
                    <a:pt x="40500" y="37160"/>
                  </a:lnTo>
                  <a:lnTo>
                    <a:pt x="40970" y="37363"/>
                  </a:lnTo>
                  <a:lnTo>
                    <a:pt x="41757" y="37363"/>
                  </a:lnTo>
                  <a:lnTo>
                    <a:pt x="43548" y="35801"/>
                  </a:lnTo>
                  <a:lnTo>
                    <a:pt x="42811" y="35801"/>
                  </a:lnTo>
                  <a:lnTo>
                    <a:pt x="42735" y="36029"/>
                  </a:lnTo>
                  <a:lnTo>
                    <a:pt x="42659" y="36182"/>
                  </a:lnTo>
                  <a:lnTo>
                    <a:pt x="42291" y="36588"/>
                  </a:lnTo>
                  <a:lnTo>
                    <a:pt x="41986" y="36715"/>
                  </a:lnTo>
                  <a:lnTo>
                    <a:pt x="41173" y="36715"/>
                  </a:lnTo>
                  <a:lnTo>
                    <a:pt x="40881" y="36588"/>
                  </a:lnTo>
                  <a:lnTo>
                    <a:pt x="40462" y="36029"/>
                  </a:lnTo>
                  <a:lnTo>
                    <a:pt x="40347" y="35217"/>
                  </a:lnTo>
                  <a:lnTo>
                    <a:pt x="43611" y="35217"/>
                  </a:lnTo>
                  <a:close/>
                </a:path>
                <a:path w="114300" h="70484">
                  <a:moveTo>
                    <a:pt x="45542" y="49657"/>
                  </a:moveTo>
                  <a:lnTo>
                    <a:pt x="45377" y="49098"/>
                  </a:lnTo>
                  <a:lnTo>
                    <a:pt x="45085" y="48793"/>
                  </a:lnTo>
                  <a:lnTo>
                    <a:pt x="44678" y="48348"/>
                  </a:lnTo>
                  <a:lnTo>
                    <a:pt x="44678" y="49657"/>
                  </a:lnTo>
                  <a:lnTo>
                    <a:pt x="44665" y="51460"/>
                  </a:lnTo>
                  <a:lnTo>
                    <a:pt x="44196" y="52044"/>
                  </a:lnTo>
                  <a:lnTo>
                    <a:pt x="43916" y="52197"/>
                  </a:lnTo>
                  <a:lnTo>
                    <a:pt x="43053" y="52197"/>
                  </a:lnTo>
                  <a:lnTo>
                    <a:pt x="42697" y="51955"/>
                  </a:lnTo>
                  <a:lnTo>
                    <a:pt x="42481" y="51460"/>
                  </a:lnTo>
                  <a:lnTo>
                    <a:pt x="42468" y="49657"/>
                  </a:lnTo>
                  <a:lnTo>
                    <a:pt x="42672" y="49098"/>
                  </a:lnTo>
                  <a:lnTo>
                    <a:pt x="44678" y="49657"/>
                  </a:lnTo>
                  <a:lnTo>
                    <a:pt x="44678" y="48348"/>
                  </a:lnTo>
                  <a:lnTo>
                    <a:pt x="44234" y="48133"/>
                  </a:lnTo>
                  <a:lnTo>
                    <a:pt x="43395" y="48133"/>
                  </a:lnTo>
                  <a:lnTo>
                    <a:pt x="43091" y="48221"/>
                  </a:lnTo>
                  <a:lnTo>
                    <a:pt x="42659" y="48488"/>
                  </a:lnTo>
                  <a:lnTo>
                    <a:pt x="42494" y="48653"/>
                  </a:lnTo>
                  <a:lnTo>
                    <a:pt x="42354" y="48856"/>
                  </a:lnTo>
                  <a:lnTo>
                    <a:pt x="42354" y="48260"/>
                  </a:lnTo>
                  <a:lnTo>
                    <a:pt x="41617" y="48260"/>
                  </a:lnTo>
                  <a:lnTo>
                    <a:pt x="41617" y="54470"/>
                  </a:lnTo>
                  <a:lnTo>
                    <a:pt x="42367" y="54470"/>
                  </a:lnTo>
                  <a:lnTo>
                    <a:pt x="42367" y="52197"/>
                  </a:lnTo>
                  <a:lnTo>
                    <a:pt x="42532" y="52400"/>
                  </a:lnTo>
                  <a:lnTo>
                    <a:pt x="42684" y="52539"/>
                  </a:lnTo>
                  <a:lnTo>
                    <a:pt x="43040" y="52768"/>
                  </a:lnTo>
                  <a:lnTo>
                    <a:pt x="43332" y="52844"/>
                  </a:lnTo>
                  <a:lnTo>
                    <a:pt x="44094" y="52844"/>
                  </a:lnTo>
                  <a:lnTo>
                    <a:pt x="44462" y="52717"/>
                  </a:lnTo>
                  <a:lnTo>
                    <a:pt x="45288" y="52044"/>
                  </a:lnTo>
                  <a:lnTo>
                    <a:pt x="45504" y="51460"/>
                  </a:lnTo>
                  <a:lnTo>
                    <a:pt x="45542" y="49657"/>
                  </a:lnTo>
                  <a:close/>
                </a:path>
                <a:path w="114300" h="70484">
                  <a:moveTo>
                    <a:pt x="48107" y="37211"/>
                  </a:moveTo>
                  <a:lnTo>
                    <a:pt x="46545" y="34925"/>
                  </a:lnTo>
                  <a:lnTo>
                    <a:pt x="48044" y="32766"/>
                  </a:lnTo>
                  <a:lnTo>
                    <a:pt x="47129" y="32753"/>
                  </a:lnTo>
                  <a:lnTo>
                    <a:pt x="46101" y="34315"/>
                  </a:lnTo>
                  <a:lnTo>
                    <a:pt x="45072" y="32753"/>
                  </a:lnTo>
                  <a:lnTo>
                    <a:pt x="44107" y="32753"/>
                  </a:lnTo>
                  <a:lnTo>
                    <a:pt x="45593" y="34925"/>
                  </a:lnTo>
                  <a:lnTo>
                    <a:pt x="44030" y="37211"/>
                  </a:lnTo>
                  <a:lnTo>
                    <a:pt x="44970" y="37211"/>
                  </a:lnTo>
                  <a:lnTo>
                    <a:pt x="46050" y="35534"/>
                  </a:lnTo>
                  <a:lnTo>
                    <a:pt x="47155" y="37211"/>
                  </a:lnTo>
                  <a:lnTo>
                    <a:pt x="48107" y="37211"/>
                  </a:lnTo>
                  <a:close/>
                </a:path>
                <a:path w="114300" h="70484">
                  <a:moveTo>
                    <a:pt x="48120" y="15595"/>
                  </a:moveTo>
                  <a:lnTo>
                    <a:pt x="43154" y="15595"/>
                  </a:lnTo>
                  <a:lnTo>
                    <a:pt x="43154" y="16319"/>
                  </a:lnTo>
                  <a:lnTo>
                    <a:pt x="45224" y="16319"/>
                  </a:lnTo>
                  <a:lnTo>
                    <a:pt x="45224" y="21704"/>
                  </a:lnTo>
                  <a:lnTo>
                    <a:pt x="46062" y="21704"/>
                  </a:lnTo>
                  <a:lnTo>
                    <a:pt x="46062" y="16319"/>
                  </a:lnTo>
                  <a:lnTo>
                    <a:pt x="48120" y="16319"/>
                  </a:lnTo>
                  <a:lnTo>
                    <a:pt x="48120" y="15595"/>
                  </a:lnTo>
                  <a:close/>
                </a:path>
                <a:path w="114300" h="70484">
                  <a:moveTo>
                    <a:pt x="48374" y="68059"/>
                  </a:moveTo>
                  <a:lnTo>
                    <a:pt x="48247" y="68008"/>
                  </a:lnTo>
                  <a:lnTo>
                    <a:pt x="48056" y="67398"/>
                  </a:lnTo>
                  <a:lnTo>
                    <a:pt x="47942" y="65735"/>
                  </a:lnTo>
                  <a:lnTo>
                    <a:pt x="47828" y="65570"/>
                  </a:lnTo>
                  <a:lnTo>
                    <a:pt x="47701" y="65417"/>
                  </a:lnTo>
                  <a:lnTo>
                    <a:pt x="47523" y="65290"/>
                  </a:lnTo>
                  <a:lnTo>
                    <a:pt x="47282" y="65189"/>
                  </a:lnTo>
                  <a:lnTo>
                    <a:pt x="47548" y="65049"/>
                  </a:lnTo>
                  <a:lnTo>
                    <a:pt x="47752" y="64884"/>
                  </a:lnTo>
                  <a:lnTo>
                    <a:pt x="48006" y="64490"/>
                  </a:lnTo>
                  <a:lnTo>
                    <a:pt x="48031" y="62839"/>
                  </a:lnTo>
                  <a:lnTo>
                    <a:pt x="47853" y="62547"/>
                  </a:lnTo>
                  <a:lnTo>
                    <a:pt x="47307" y="62306"/>
                  </a:lnTo>
                  <a:lnTo>
                    <a:pt x="47307" y="63373"/>
                  </a:lnTo>
                  <a:lnTo>
                    <a:pt x="47193" y="64490"/>
                  </a:lnTo>
                  <a:lnTo>
                    <a:pt x="46736" y="64808"/>
                  </a:lnTo>
                  <a:lnTo>
                    <a:pt x="46431" y="64884"/>
                  </a:lnTo>
                  <a:lnTo>
                    <a:pt x="44132" y="64884"/>
                  </a:lnTo>
                  <a:lnTo>
                    <a:pt x="44132" y="62788"/>
                  </a:lnTo>
                  <a:lnTo>
                    <a:pt x="46431" y="62788"/>
                  </a:lnTo>
                  <a:lnTo>
                    <a:pt x="46659" y="62839"/>
                  </a:lnTo>
                  <a:lnTo>
                    <a:pt x="47142" y="63080"/>
                  </a:lnTo>
                  <a:lnTo>
                    <a:pt x="47307" y="63373"/>
                  </a:lnTo>
                  <a:lnTo>
                    <a:pt x="47307" y="62306"/>
                  </a:lnTo>
                  <a:lnTo>
                    <a:pt x="46977" y="62153"/>
                  </a:lnTo>
                  <a:lnTo>
                    <a:pt x="46596" y="62077"/>
                  </a:lnTo>
                  <a:lnTo>
                    <a:pt x="43294" y="62077"/>
                  </a:lnTo>
                  <a:lnTo>
                    <a:pt x="43294" y="68199"/>
                  </a:lnTo>
                  <a:lnTo>
                    <a:pt x="44132" y="68199"/>
                  </a:lnTo>
                  <a:lnTo>
                    <a:pt x="44132" y="65570"/>
                  </a:lnTo>
                  <a:lnTo>
                    <a:pt x="46355" y="65570"/>
                  </a:lnTo>
                  <a:lnTo>
                    <a:pt x="46596" y="65608"/>
                  </a:lnTo>
                  <a:lnTo>
                    <a:pt x="47040" y="65824"/>
                  </a:lnTo>
                  <a:lnTo>
                    <a:pt x="47129" y="65989"/>
                  </a:lnTo>
                  <a:lnTo>
                    <a:pt x="47256" y="67398"/>
                  </a:lnTo>
                  <a:lnTo>
                    <a:pt x="47358" y="68199"/>
                  </a:lnTo>
                  <a:lnTo>
                    <a:pt x="48374" y="68199"/>
                  </a:lnTo>
                  <a:lnTo>
                    <a:pt x="48374" y="68059"/>
                  </a:lnTo>
                  <a:close/>
                </a:path>
                <a:path w="114300" h="70484">
                  <a:moveTo>
                    <a:pt x="50406" y="32753"/>
                  </a:moveTo>
                  <a:lnTo>
                    <a:pt x="49695" y="32753"/>
                  </a:lnTo>
                  <a:lnTo>
                    <a:pt x="49695" y="31508"/>
                  </a:lnTo>
                  <a:lnTo>
                    <a:pt x="48945" y="31508"/>
                  </a:lnTo>
                  <a:lnTo>
                    <a:pt x="48945" y="32753"/>
                  </a:lnTo>
                  <a:lnTo>
                    <a:pt x="48336" y="32753"/>
                  </a:lnTo>
                  <a:lnTo>
                    <a:pt x="48336" y="33362"/>
                  </a:lnTo>
                  <a:lnTo>
                    <a:pt x="48945" y="33362"/>
                  </a:lnTo>
                  <a:lnTo>
                    <a:pt x="48945" y="36601"/>
                  </a:lnTo>
                  <a:lnTo>
                    <a:pt x="49009" y="36830"/>
                  </a:lnTo>
                  <a:lnTo>
                    <a:pt x="49250" y="37185"/>
                  </a:lnTo>
                  <a:lnTo>
                    <a:pt x="49491" y="37274"/>
                  </a:lnTo>
                  <a:lnTo>
                    <a:pt x="49949" y="37274"/>
                  </a:lnTo>
                  <a:lnTo>
                    <a:pt x="50317" y="37236"/>
                  </a:lnTo>
                  <a:lnTo>
                    <a:pt x="50406" y="36614"/>
                  </a:lnTo>
                  <a:lnTo>
                    <a:pt x="50012" y="36626"/>
                  </a:lnTo>
                  <a:lnTo>
                    <a:pt x="49745" y="36525"/>
                  </a:lnTo>
                  <a:lnTo>
                    <a:pt x="49695" y="33362"/>
                  </a:lnTo>
                  <a:lnTo>
                    <a:pt x="50406" y="33362"/>
                  </a:lnTo>
                  <a:lnTo>
                    <a:pt x="50406" y="32753"/>
                  </a:lnTo>
                  <a:close/>
                </a:path>
                <a:path w="114300" h="70484">
                  <a:moveTo>
                    <a:pt x="50431" y="52158"/>
                  </a:moveTo>
                  <a:lnTo>
                    <a:pt x="50076" y="52184"/>
                  </a:lnTo>
                  <a:lnTo>
                    <a:pt x="49936" y="50431"/>
                  </a:lnTo>
                  <a:lnTo>
                    <a:pt x="49847" y="48768"/>
                  </a:lnTo>
                  <a:lnTo>
                    <a:pt x="49771" y="48628"/>
                  </a:lnTo>
                  <a:lnTo>
                    <a:pt x="49187" y="48285"/>
                  </a:lnTo>
                  <a:lnTo>
                    <a:pt x="49187" y="50431"/>
                  </a:lnTo>
                  <a:lnTo>
                    <a:pt x="49187" y="51485"/>
                  </a:lnTo>
                  <a:lnTo>
                    <a:pt x="48983" y="51816"/>
                  </a:lnTo>
                  <a:lnTo>
                    <a:pt x="48310" y="52146"/>
                  </a:lnTo>
                  <a:lnTo>
                    <a:pt x="48056" y="52209"/>
                  </a:lnTo>
                  <a:lnTo>
                    <a:pt x="47586" y="52209"/>
                  </a:lnTo>
                  <a:lnTo>
                    <a:pt x="47459" y="52171"/>
                  </a:lnTo>
                  <a:lnTo>
                    <a:pt x="47231" y="52019"/>
                  </a:lnTo>
                  <a:lnTo>
                    <a:pt x="47117" y="51015"/>
                  </a:lnTo>
                  <a:lnTo>
                    <a:pt x="47485" y="50812"/>
                  </a:lnTo>
                  <a:lnTo>
                    <a:pt x="47688" y="50749"/>
                  </a:lnTo>
                  <a:lnTo>
                    <a:pt x="48552" y="50647"/>
                  </a:lnTo>
                  <a:lnTo>
                    <a:pt x="48971" y="50533"/>
                  </a:lnTo>
                  <a:lnTo>
                    <a:pt x="49187" y="50431"/>
                  </a:lnTo>
                  <a:lnTo>
                    <a:pt x="49187" y="48285"/>
                  </a:lnTo>
                  <a:lnTo>
                    <a:pt x="48691" y="48133"/>
                  </a:lnTo>
                  <a:lnTo>
                    <a:pt x="47713" y="48133"/>
                  </a:lnTo>
                  <a:lnTo>
                    <a:pt x="46443" y="49606"/>
                  </a:lnTo>
                  <a:lnTo>
                    <a:pt x="47142" y="49606"/>
                  </a:lnTo>
                  <a:lnTo>
                    <a:pt x="47231" y="49199"/>
                  </a:lnTo>
                  <a:lnTo>
                    <a:pt x="47485" y="48869"/>
                  </a:lnTo>
                  <a:lnTo>
                    <a:pt x="47764" y="48768"/>
                  </a:lnTo>
                  <a:lnTo>
                    <a:pt x="48488" y="48768"/>
                  </a:lnTo>
                  <a:lnTo>
                    <a:pt x="48755" y="48818"/>
                  </a:lnTo>
                  <a:lnTo>
                    <a:pt x="49110" y="49047"/>
                  </a:lnTo>
                  <a:lnTo>
                    <a:pt x="49098" y="49898"/>
                  </a:lnTo>
                  <a:lnTo>
                    <a:pt x="47193" y="50203"/>
                  </a:lnTo>
                  <a:lnTo>
                    <a:pt x="46863" y="50342"/>
                  </a:lnTo>
                  <a:lnTo>
                    <a:pt x="46329" y="50812"/>
                  </a:lnTo>
                  <a:lnTo>
                    <a:pt x="46431" y="52311"/>
                  </a:lnTo>
                  <a:lnTo>
                    <a:pt x="46850" y="52705"/>
                  </a:lnTo>
                  <a:lnTo>
                    <a:pt x="47205" y="52844"/>
                  </a:lnTo>
                  <a:lnTo>
                    <a:pt x="47967" y="52844"/>
                  </a:lnTo>
                  <a:lnTo>
                    <a:pt x="48285" y="52768"/>
                  </a:lnTo>
                  <a:lnTo>
                    <a:pt x="48856" y="52476"/>
                  </a:lnTo>
                  <a:lnTo>
                    <a:pt x="49072" y="52311"/>
                  </a:lnTo>
                  <a:lnTo>
                    <a:pt x="49225" y="52108"/>
                  </a:lnTo>
                  <a:lnTo>
                    <a:pt x="49326" y="52476"/>
                  </a:lnTo>
                  <a:lnTo>
                    <a:pt x="49466" y="52705"/>
                  </a:lnTo>
                  <a:lnTo>
                    <a:pt x="49657" y="52793"/>
                  </a:lnTo>
                  <a:lnTo>
                    <a:pt x="50025" y="52793"/>
                  </a:lnTo>
                  <a:lnTo>
                    <a:pt x="50406" y="52730"/>
                  </a:lnTo>
                  <a:lnTo>
                    <a:pt x="50431" y="52184"/>
                  </a:lnTo>
                  <a:close/>
                </a:path>
                <a:path w="114300" h="70484">
                  <a:moveTo>
                    <a:pt x="54508" y="65951"/>
                  </a:moveTo>
                  <a:lnTo>
                    <a:pt x="53695" y="65951"/>
                  </a:lnTo>
                  <a:lnTo>
                    <a:pt x="53606" y="66344"/>
                  </a:lnTo>
                  <a:lnTo>
                    <a:pt x="53492" y="66675"/>
                  </a:lnTo>
                  <a:lnTo>
                    <a:pt x="52997" y="67386"/>
                  </a:lnTo>
                  <a:lnTo>
                    <a:pt x="52539" y="67627"/>
                  </a:lnTo>
                  <a:lnTo>
                    <a:pt x="51257" y="67627"/>
                  </a:lnTo>
                  <a:lnTo>
                    <a:pt x="50761" y="67398"/>
                  </a:lnTo>
                  <a:lnTo>
                    <a:pt x="50088" y="66509"/>
                  </a:lnTo>
                  <a:lnTo>
                    <a:pt x="49923" y="65925"/>
                  </a:lnTo>
                  <a:lnTo>
                    <a:pt x="49923" y="64338"/>
                  </a:lnTo>
                  <a:lnTo>
                    <a:pt x="50114" y="63690"/>
                  </a:lnTo>
                  <a:lnTo>
                    <a:pt x="50850" y="62852"/>
                  </a:lnTo>
                  <a:lnTo>
                    <a:pt x="51333" y="62636"/>
                  </a:lnTo>
                  <a:lnTo>
                    <a:pt x="52438" y="62636"/>
                  </a:lnTo>
                  <a:lnTo>
                    <a:pt x="52819" y="62750"/>
                  </a:lnTo>
                  <a:lnTo>
                    <a:pt x="53365" y="63207"/>
                  </a:lnTo>
                  <a:lnTo>
                    <a:pt x="53543" y="63525"/>
                  </a:lnTo>
                  <a:lnTo>
                    <a:pt x="53644" y="63919"/>
                  </a:lnTo>
                  <a:lnTo>
                    <a:pt x="54444" y="63919"/>
                  </a:lnTo>
                  <a:lnTo>
                    <a:pt x="52705" y="61912"/>
                  </a:lnTo>
                  <a:lnTo>
                    <a:pt x="51028" y="61912"/>
                  </a:lnTo>
                  <a:lnTo>
                    <a:pt x="50317" y="62230"/>
                  </a:lnTo>
                  <a:lnTo>
                    <a:pt x="49314" y="63436"/>
                  </a:lnTo>
                  <a:lnTo>
                    <a:pt x="49085" y="64173"/>
                  </a:lnTo>
                  <a:lnTo>
                    <a:pt x="49085" y="66268"/>
                  </a:lnTo>
                  <a:lnTo>
                    <a:pt x="49403" y="67132"/>
                  </a:lnTo>
                  <a:lnTo>
                    <a:pt x="50520" y="68135"/>
                  </a:lnTo>
                  <a:lnTo>
                    <a:pt x="51117" y="68351"/>
                  </a:lnTo>
                  <a:lnTo>
                    <a:pt x="52641" y="68351"/>
                  </a:lnTo>
                  <a:lnTo>
                    <a:pt x="53301" y="68084"/>
                  </a:lnTo>
                  <a:lnTo>
                    <a:pt x="54190" y="67132"/>
                  </a:lnTo>
                  <a:lnTo>
                    <a:pt x="54432" y="66598"/>
                  </a:lnTo>
                  <a:lnTo>
                    <a:pt x="54508" y="65951"/>
                  </a:lnTo>
                  <a:close/>
                </a:path>
                <a:path w="114300" h="70484">
                  <a:moveTo>
                    <a:pt x="54673" y="49745"/>
                  </a:moveTo>
                  <a:lnTo>
                    <a:pt x="54610" y="49136"/>
                  </a:lnTo>
                  <a:lnTo>
                    <a:pt x="54419" y="48717"/>
                  </a:lnTo>
                  <a:lnTo>
                    <a:pt x="54102" y="48475"/>
                  </a:lnTo>
                  <a:lnTo>
                    <a:pt x="53784" y="48234"/>
                  </a:lnTo>
                  <a:lnTo>
                    <a:pt x="53378" y="48107"/>
                  </a:lnTo>
                  <a:lnTo>
                    <a:pt x="52298" y="48107"/>
                  </a:lnTo>
                  <a:lnTo>
                    <a:pt x="51803" y="48336"/>
                  </a:lnTo>
                  <a:lnTo>
                    <a:pt x="51054" y="49199"/>
                  </a:lnTo>
                  <a:lnTo>
                    <a:pt x="50863" y="49809"/>
                  </a:lnTo>
                  <a:lnTo>
                    <a:pt x="50863" y="51231"/>
                  </a:lnTo>
                  <a:lnTo>
                    <a:pt x="51028" y="51765"/>
                  </a:lnTo>
                  <a:lnTo>
                    <a:pt x="51727" y="52616"/>
                  </a:lnTo>
                  <a:lnTo>
                    <a:pt x="52197" y="52832"/>
                  </a:lnTo>
                  <a:lnTo>
                    <a:pt x="53289" y="52832"/>
                  </a:lnTo>
                  <a:lnTo>
                    <a:pt x="53721" y="52692"/>
                  </a:lnTo>
                  <a:lnTo>
                    <a:pt x="54381" y="52146"/>
                  </a:lnTo>
                  <a:lnTo>
                    <a:pt x="54584" y="51714"/>
                  </a:lnTo>
                  <a:lnTo>
                    <a:pt x="54673" y="51117"/>
                  </a:lnTo>
                  <a:lnTo>
                    <a:pt x="53949" y="51117"/>
                  </a:lnTo>
                  <a:lnTo>
                    <a:pt x="53873" y="51447"/>
                  </a:lnTo>
                  <a:lnTo>
                    <a:pt x="53746" y="51714"/>
                  </a:lnTo>
                  <a:lnTo>
                    <a:pt x="53390" y="52082"/>
                  </a:lnTo>
                  <a:lnTo>
                    <a:pt x="53136" y="52184"/>
                  </a:lnTo>
                  <a:lnTo>
                    <a:pt x="52425" y="52184"/>
                  </a:lnTo>
                  <a:lnTo>
                    <a:pt x="52133" y="52031"/>
                  </a:lnTo>
                  <a:lnTo>
                    <a:pt x="51752" y="51422"/>
                  </a:lnTo>
                  <a:lnTo>
                    <a:pt x="51663" y="51054"/>
                  </a:lnTo>
                  <a:lnTo>
                    <a:pt x="51663" y="50152"/>
                  </a:lnTo>
                  <a:lnTo>
                    <a:pt x="51727" y="49784"/>
                  </a:lnTo>
                  <a:lnTo>
                    <a:pt x="52070" y="49009"/>
                  </a:lnTo>
                  <a:lnTo>
                    <a:pt x="52400" y="48780"/>
                  </a:lnTo>
                  <a:lnTo>
                    <a:pt x="53225" y="48780"/>
                  </a:lnTo>
                  <a:lnTo>
                    <a:pt x="53479" y="48869"/>
                  </a:lnTo>
                  <a:lnTo>
                    <a:pt x="53797" y="49237"/>
                  </a:lnTo>
                  <a:lnTo>
                    <a:pt x="53898" y="49466"/>
                  </a:lnTo>
                  <a:lnTo>
                    <a:pt x="53949" y="49745"/>
                  </a:lnTo>
                  <a:lnTo>
                    <a:pt x="54673" y="49745"/>
                  </a:lnTo>
                  <a:close/>
                </a:path>
                <a:path w="114300" h="70484">
                  <a:moveTo>
                    <a:pt x="58534" y="31089"/>
                  </a:moveTo>
                  <a:lnTo>
                    <a:pt x="57594" y="31089"/>
                  </a:lnTo>
                  <a:lnTo>
                    <a:pt x="55867" y="36296"/>
                  </a:lnTo>
                  <a:lnTo>
                    <a:pt x="54114" y="31089"/>
                  </a:lnTo>
                  <a:lnTo>
                    <a:pt x="53200" y="31089"/>
                  </a:lnTo>
                  <a:lnTo>
                    <a:pt x="55422" y="37211"/>
                  </a:lnTo>
                  <a:lnTo>
                    <a:pt x="56299" y="37211"/>
                  </a:lnTo>
                  <a:lnTo>
                    <a:pt x="58534" y="31089"/>
                  </a:lnTo>
                  <a:close/>
                </a:path>
                <a:path w="114300" h="70484">
                  <a:moveTo>
                    <a:pt x="59245" y="50711"/>
                  </a:moveTo>
                  <a:lnTo>
                    <a:pt x="58470" y="48501"/>
                  </a:lnTo>
                  <a:lnTo>
                    <a:pt x="58470" y="50114"/>
                  </a:lnTo>
                  <a:lnTo>
                    <a:pt x="55994" y="50114"/>
                  </a:lnTo>
                  <a:lnTo>
                    <a:pt x="56007" y="49784"/>
                  </a:lnTo>
                  <a:lnTo>
                    <a:pt x="56134" y="49415"/>
                  </a:lnTo>
                  <a:lnTo>
                    <a:pt x="56603" y="48920"/>
                  </a:lnTo>
                  <a:lnTo>
                    <a:pt x="56896" y="48793"/>
                  </a:lnTo>
                  <a:lnTo>
                    <a:pt x="57708" y="48793"/>
                  </a:lnTo>
                  <a:lnTo>
                    <a:pt x="58051" y="48971"/>
                  </a:lnTo>
                  <a:lnTo>
                    <a:pt x="58305" y="49428"/>
                  </a:lnTo>
                  <a:lnTo>
                    <a:pt x="58420" y="49733"/>
                  </a:lnTo>
                  <a:lnTo>
                    <a:pt x="58470" y="50114"/>
                  </a:lnTo>
                  <a:lnTo>
                    <a:pt x="58470" y="48501"/>
                  </a:lnTo>
                  <a:lnTo>
                    <a:pt x="57899" y="48209"/>
                  </a:lnTo>
                  <a:lnTo>
                    <a:pt x="57594" y="48133"/>
                  </a:lnTo>
                  <a:lnTo>
                    <a:pt x="56654" y="48133"/>
                  </a:lnTo>
                  <a:lnTo>
                    <a:pt x="56146" y="48361"/>
                  </a:lnTo>
                  <a:lnTo>
                    <a:pt x="55372" y="49263"/>
                  </a:lnTo>
                  <a:lnTo>
                    <a:pt x="55283" y="49530"/>
                  </a:lnTo>
                  <a:lnTo>
                    <a:pt x="55372" y="51854"/>
                  </a:lnTo>
                  <a:lnTo>
                    <a:pt x="56134" y="52654"/>
                  </a:lnTo>
                  <a:lnTo>
                    <a:pt x="56603" y="52857"/>
                  </a:lnTo>
                  <a:lnTo>
                    <a:pt x="57391" y="52857"/>
                  </a:lnTo>
                  <a:lnTo>
                    <a:pt x="59182" y="51295"/>
                  </a:lnTo>
                  <a:lnTo>
                    <a:pt x="58445" y="51295"/>
                  </a:lnTo>
                  <a:lnTo>
                    <a:pt x="58369" y="51523"/>
                  </a:lnTo>
                  <a:lnTo>
                    <a:pt x="58293" y="51676"/>
                  </a:lnTo>
                  <a:lnTo>
                    <a:pt x="57924" y="52082"/>
                  </a:lnTo>
                  <a:lnTo>
                    <a:pt x="57619" y="52209"/>
                  </a:lnTo>
                  <a:lnTo>
                    <a:pt x="56807" y="52209"/>
                  </a:lnTo>
                  <a:lnTo>
                    <a:pt x="56527" y="52082"/>
                  </a:lnTo>
                  <a:lnTo>
                    <a:pt x="56095" y="51523"/>
                  </a:lnTo>
                  <a:lnTo>
                    <a:pt x="55981" y="50711"/>
                  </a:lnTo>
                  <a:lnTo>
                    <a:pt x="59245" y="50711"/>
                  </a:lnTo>
                  <a:close/>
                </a:path>
                <a:path w="114300" h="70484">
                  <a:moveTo>
                    <a:pt x="63652" y="46583"/>
                  </a:moveTo>
                  <a:lnTo>
                    <a:pt x="62826" y="46583"/>
                  </a:lnTo>
                  <a:lnTo>
                    <a:pt x="62826" y="52692"/>
                  </a:lnTo>
                  <a:lnTo>
                    <a:pt x="63652" y="52692"/>
                  </a:lnTo>
                  <a:lnTo>
                    <a:pt x="63652" y="46583"/>
                  </a:lnTo>
                  <a:close/>
                </a:path>
                <a:path w="114300" h="70484">
                  <a:moveTo>
                    <a:pt x="64236" y="37211"/>
                  </a:moveTo>
                  <a:lnTo>
                    <a:pt x="63576" y="35369"/>
                  </a:lnTo>
                  <a:lnTo>
                    <a:pt x="63334" y="34696"/>
                  </a:lnTo>
                  <a:lnTo>
                    <a:pt x="62445" y="32258"/>
                  </a:lnTo>
                  <a:lnTo>
                    <a:pt x="62445" y="34696"/>
                  </a:lnTo>
                  <a:lnTo>
                    <a:pt x="60540" y="34696"/>
                  </a:lnTo>
                  <a:lnTo>
                    <a:pt x="61518" y="32004"/>
                  </a:lnTo>
                  <a:lnTo>
                    <a:pt x="62445" y="34696"/>
                  </a:lnTo>
                  <a:lnTo>
                    <a:pt x="62445" y="32258"/>
                  </a:lnTo>
                  <a:lnTo>
                    <a:pt x="62357" y="32004"/>
                  </a:lnTo>
                  <a:lnTo>
                    <a:pt x="62026" y="31089"/>
                  </a:lnTo>
                  <a:lnTo>
                    <a:pt x="61087" y="31089"/>
                  </a:lnTo>
                  <a:lnTo>
                    <a:pt x="58788" y="37211"/>
                  </a:lnTo>
                  <a:lnTo>
                    <a:pt x="59639" y="37211"/>
                  </a:lnTo>
                  <a:lnTo>
                    <a:pt x="60299" y="35369"/>
                  </a:lnTo>
                  <a:lnTo>
                    <a:pt x="62712" y="35369"/>
                  </a:lnTo>
                  <a:lnTo>
                    <a:pt x="63334" y="37211"/>
                  </a:lnTo>
                  <a:lnTo>
                    <a:pt x="64236" y="37211"/>
                  </a:lnTo>
                  <a:close/>
                </a:path>
                <a:path w="114300" h="70484">
                  <a:moveTo>
                    <a:pt x="69850" y="46583"/>
                  </a:moveTo>
                  <a:lnTo>
                    <a:pt x="69062" y="46583"/>
                  </a:lnTo>
                  <a:lnTo>
                    <a:pt x="69062" y="51536"/>
                  </a:lnTo>
                  <a:lnTo>
                    <a:pt x="65976" y="46583"/>
                  </a:lnTo>
                  <a:lnTo>
                    <a:pt x="64998" y="46583"/>
                  </a:lnTo>
                  <a:lnTo>
                    <a:pt x="64998" y="52692"/>
                  </a:lnTo>
                  <a:lnTo>
                    <a:pt x="65798" y="52692"/>
                  </a:lnTo>
                  <a:lnTo>
                    <a:pt x="65798" y="47752"/>
                  </a:lnTo>
                  <a:lnTo>
                    <a:pt x="68922" y="52692"/>
                  </a:lnTo>
                  <a:lnTo>
                    <a:pt x="69850" y="52692"/>
                  </a:lnTo>
                  <a:lnTo>
                    <a:pt x="69850" y="46583"/>
                  </a:lnTo>
                  <a:close/>
                </a:path>
                <a:path w="114300" h="70484">
                  <a:moveTo>
                    <a:pt x="70167" y="37071"/>
                  </a:moveTo>
                  <a:lnTo>
                    <a:pt x="70040" y="37007"/>
                  </a:lnTo>
                  <a:lnTo>
                    <a:pt x="69862" y="36410"/>
                  </a:lnTo>
                  <a:lnTo>
                    <a:pt x="69735" y="34747"/>
                  </a:lnTo>
                  <a:lnTo>
                    <a:pt x="69621" y="34582"/>
                  </a:lnTo>
                  <a:lnTo>
                    <a:pt x="69494" y="34429"/>
                  </a:lnTo>
                  <a:lnTo>
                    <a:pt x="69316" y="34290"/>
                  </a:lnTo>
                  <a:lnTo>
                    <a:pt x="69075" y="34201"/>
                  </a:lnTo>
                  <a:lnTo>
                    <a:pt x="69354" y="34061"/>
                  </a:lnTo>
                  <a:lnTo>
                    <a:pt x="69545" y="33896"/>
                  </a:lnTo>
                  <a:lnTo>
                    <a:pt x="69799" y="33502"/>
                  </a:lnTo>
                  <a:lnTo>
                    <a:pt x="69824" y="31851"/>
                  </a:lnTo>
                  <a:lnTo>
                    <a:pt x="69659" y="31559"/>
                  </a:lnTo>
                  <a:lnTo>
                    <a:pt x="69100" y="31318"/>
                  </a:lnTo>
                  <a:lnTo>
                    <a:pt x="69100" y="32385"/>
                  </a:lnTo>
                  <a:lnTo>
                    <a:pt x="68986" y="33502"/>
                  </a:lnTo>
                  <a:lnTo>
                    <a:pt x="68529" y="33820"/>
                  </a:lnTo>
                  <a:lnTo>
                    <a:pt x="68224" y="33896"/>
                  </a:lnTo>
                  <a:lnTo>
                    <a:pt x="65925" y="33896"/>
                  </a:lnTo>
                  <a:lnTo>
                    <a:pt x="65925" y="31800"/>
                  </a:lnTo>
                  <a:lnTo>
                    <a:pt x="68224" y="31800"/>
                  </a:lnTo>
                  <a:lnTo>
                    <a:pt x="68453" y="31851"/>
                  </a:lnTo>
                  <a:lnTo>
                    <a:pt x="68948" y="32080"/>
                  </a:lnTo>
                  <a:lnTo>
                    <a:pt x="69100" y="32385"/>
                  </a:lnTo>
                  <a:lnTo>
                    <a:pt x="69100" y="31318"/>
                  </a:lnTo>
                  <a:lnTo>
                    <a:pt x="68783" y="31165"/>
                  </a:lnTo>
                  <a:lnTo>
                    <a:pt x="68389" y="31089"/>
                  </a:lnTo>
                  <a:lnTo>
                    <a:pt x="65100" y="31089"/>
                  </a:lnTo>
                  <a:lnTo>
                    <a:pt x="65100" y="37211"/>
                  </a:lnTo>
                  <a:lnTo>
                    <a:pt x="65925" y="37211"/>
                  </a:lnTo>
                  <a:lnTo>
                    <a:pt x="65925" y="34582"/>
                  </a:lnTo>
                  <a:lnTo>
                    <a:pt x="68148" y="34582"/>
                  </a:lnTo>
                  <a:lnTo>
                    <a:pt x="68389" y="34620"/>
                  </a:lnTo>
                  <a:lnTo>
                    <a:pt x="68834" y="34836"/>
                  </a:lnTo>
                  <a:lnTo>
                    <a:pt x="68922" y="35001"/>
                  </a:lnTo>
                  <a:lnTo>
                    <a:pt x="69049" y="36410"/>
                  </a:lnTo>
                  <a:lnTo>
                    <a:pt x="69151" y="37211"/>
                  </a:lnTo>
                  <a:lnTo>
                    <a:pt x="70167" y="37211"/>
                  </a:lnTo>
                  <a:lnTo>
                    <a:pt x="70167" y="37071"/>
                  </a:lnTo>
                  <a:close/>
                </a:path>
                <a:path w="114300" h="70484">
                  <a:moveTo>
                    <a:pt x="75603" y="46583"/>
                  </a:moveTo>
                  <a:lnTo>
                    <a:pt x="70650" y="46583"/>
                  </a:lnTo>
                  <a:lnTo>
                    <a:pt x="70650" y="47307"/>
                  </a:lnTo>
                  <a:lnTo>
                    <a:pt x="72707" y="47307"/>
                  </a:lnTo>
                  <a:lnTo>
                    <a:pt x="72707" y="52692"/>
                  </a:lnTo>
                  <a:lnTo>
                    <a:pt x="73545" y="52692"/>
                  </a:lnTo>
                  <a:lnTo>
                    <a:pt x="73545" y="47307"/>
                  </a:lnTo>
                  <a:lnTo>
                    <a:pt x="75603" y="47307"/>
                  </a:lnTo>
                  <a:lnTo>
                    <a:pt x="75603" y="46583"/>
                  </a:lnTo>
                  <a:close/>
                </a:path>
                <a:path w="114300" h="70484">
                  <a:moveTo>
                    <a:pt x="76301" y="34963"/>
                  </a:moveTo>
                  <a:lnTo>
                    <a:pt x="75488" y="34963"/>
                  </a:lnTo>
                  <a:lnTo>
                    <a:pt x="75412" y="35356"/>
                  </a:lnTo>
                  <a:lnTo>
                    <a:pt x="75285" y="35687"/>
                  </a:lnTo>
                  <a:lnTo>
                    <a:pt x="74790" y="36398"/>
                  </a:lnTo>
                  <a:lnTo>
                    <a:pt x="74333" y="36639"/>
                  </a:lnTo>
                  <a:lnTo>
                    <a:pt x="73050" y="36639"/>
                  </a:lnTo>
                  <a:lnTo>
                    <a:pt x="72555" y="36410"/>
                  </a:lnTo>
                  <a:lnTo>
                    <a:pt x="71894" y="35521"/>
                  </a:lnTo>
                  <a:lnTo>
                    <a:pt x="71716" y="34937"/>
                  </a:lnTo>
                  <a:lnTo>
                    <a:pt x="71716" y="33350"/>
                  </a:lnTo>
                  <a:lnTo>
                    <a:pt x="71907" y="32702"/>
                  </a:lnTo>
                  <a:lnTo>
                    <a:pt x="72644" y="31851"/>
                  </a:lnTo>
                  <a:lnTo>
                    <a:pt x="73139" y="31648"/>
                  </a:lnTo>
                  <a:lnTo>
                    <a:pt x="74231" y="31648"/>
                  </a:lnTo>
                  <a:lnTo>
                    <a:pt x="74612" y="31762"/>
                  </a:lnTo>
                  <a:lnTo>
                    <a:pt x="75158" y="32219"/>
                  </a:lnTo>
                  <a:lnTo>
                    <a:pt x="75349" y="32537"/>
                  </a:lnTo>
                  <a:lnTo>
                    <a:pt x="75438" y="32931"/>
                  </a:lnTo>
                  <a:lnTo>
                    <a:pt x="76238" y="32931"/>
                  </a:lnTo>
                  <a:lnTo>
                    <a:pt x="74498" y="30924"/>
                  </a:lnTo>
                  <a:lnTo>
                    <a:pt x="72821" y="30924"/>
                  </a:lnTo>
                  <a:lnTo>
                    <a:pt x="72110" y="31242"/>
                  </a:lnTo>
                  <a:lnTo>
                    <a:pt x="71120" y="32448"/>
                  </a:lnTo>
                  <a:lnTo>
                    <a:pt x="70878" y="33185"/>
                  </a:lnTo>
                  <a:lnTo>
                    <a:pt x="70878" y="35267"/>
                  </a:lnTo>
                  <a:lnTo>
                    <a:pt x="71196" y="36144"/>
                  </a:lnTo>
                  <a:lnTo>
                    <a:pt x="72313" y="37147"/>
                  </a:lnTo>
                  <a:lnTo>
                    <a:pt x="72910" y="37363"/>
                  </a:lnTo>
                  <a:lnTo>
                    <a:pt x="74447" y="37363"/>
                  </a:lnTo>
                  <a:lnTo>
                    <a:pt x="75095" y="37096"/>
                  </a:lnTo>
                  <a:lnTo>
                    <a:pt x="75984" y="36144"/>
                  </a:lnTo>
                  <a:lnTo>
                    <a:pt x="76225" y="35598"/>
                  </a:lnTo>
                  <a:lnTo>
                    <a:pt x="76301" y="34963"/>
                  </a:lnTo>
                  <a:close/>
                </a:path>
                <a:path w="114300" h="70484">
                  <a:moveTo>
                    <a:pt x="82181" y="31089"/>
                  </a:moveTo>
                  <a:lnTo>
                    <a:pt x="81343" y="31089"/>
                  </a:lnTo>
                  <a:lnTo>
                    <a:pt x="81343" y="33616"/>
                  </a:lnTo>
                  <a:lnTo>
                    <a:pt x="78168" y="33616"/>
                  </a:lnTo>
                  <a:lnTo>
                    <a:pt x="78168" y="31089"/>
                  </a:lnTo>
                  <a:lnTo>
                    <a:pt x="77330" y="31089"/>
                  </a:lnTo>
                  <a:lnTo>
                    <a:pt x="77330" y="37211"/>
                  </a:lnTo>
                  <a:lnTo>
                    <a:pt x="78168" y="37211"/>
                  </a:lnTo>
                  <a:lnTo>
                    <a:pt x="78168" y="34340"/>
                  </a:lnTo>
                  <a:lnTo>
                    <a:pt x="81343" y="34340"/>
                  </a:lnTo>
                  <a:lnTo>
                    <a:pt x="81343" y="37211"/>
                  </a:lnTo>
                  <a:lnTo>
                    <a:pt x="82181" y="37211"/>
                  </a:lnTo>
                  <a:lnTo>
                    <a:pt x="82181" y="31089"/>
                  </a:lnTo>
                  <a:close/>
                </a:path>
                <a:path w="114300" h="70484">
                  <a:moveTo>
                    <a:pt x="82943" y="6070"/>
                  </a:moveTo>
                  <a:lnTo>
                    <a:pt x="82816" y="6019"/>
                  </a:lnTo>
                  <a:lnTo>
                    <a:pt x="82638" y="5410"/>
                  </a:lnTo>
                  <a:lnTo>
                    <a:pt x="82511" y="3746"/>
                  </a:lnTo>
                  <a:lnTo>
                    <a:pt x="82397" y="3594"/>
                  </a:lnTo>
                  <a:lnTo>
                    <a:pt x="82270" y="3429"/>
                  </a:lnTo>
                  <a:lnTo>
                    <a:pt x="82092" y="3302"/>
                  </a:lnTo>
                  <a:lnTo>
                    <a:pt x="81851" y="3200"/>
                  </a:lnTo>
                  <a:lnTo>
                    <a:pt x="82130" y="3060"/>
                  </a:lnTo>
                  <a:lnTo>
                    <a:pt x="82321" y="2895"/>
                  </a:lnTo>
                  <a:lnTo>
                    <a:pt x="82575" y="2514"/>
                  </a:lnTo>
                  <a:lnTo>
                    <a:pt x="82600" y="850"/>
                  </a:lnTo>
                  <a:lnTo>
                    <a:pt x="82435" y="558"/>
                  </a:lnTo>
                  <a:lnTo>
                    <a:pt x="81876" y="317"/>
                  </a:lnTo>
                  <a:lnTo>
                    <a:pt x="81876" y="1384"/>
                  </a:lnTo>
                  <a:lnTo>
                    <a:pt x="81762" y="2514"/>
                  </a:lnTo>
                  <a:lnTo>
                    <a:pt x="81305" y="2819"/>
                  </a:lnTo>
                  <a:lnTo>
                    <a:pt x="81000" y="2895"/>
                  </a:lnTo>
                  <a:lnTo>
                    <a:pt x="78701" y="2895"/>
                  </a:lnTo>
                  <a:lnTo>
                    <a:pt x="78701" y="812"/>
                  </a:lnTo>
                  <a:lnTo>
                    <a:pt x="81000" y="812"/>
                  </a:lnTo>
                  <a:lnTo>
                    <a:pt x="81229" y="850"/>
                  </a:lnTo>
                  <a:lnTo>
                    <a:pt x="81724" y="1092"/>
                  </a:lnTo>
                  <a:lnTo>
                    <a:pt x="81876" y="1384"/>
                  </a:lnTo>
                  <a:lnTo>
                    <a:pt x="81876" y="317"/>
                  </a:lnTo>
                  <a:lnTo>
                    <a:pt x="81559" y="165"/>
                  </a:lnTo>
                  <a:lnTo>
                    <a:pt x="81165" y="101"/>
                  </a:lnTo>
                  <a:lnTo>
                    <a:pt x="77876" y="101"/>
                  </a:lnTo>
                  <a:lnTo>
                    <a:pt x="77876" y="6210"/>
                  </a:lnTo>
                  <a:lnTo>
                    <a:pt x="78701" y="6210"/>
                  </a:lnTo>
                  <a:lnTo>
                    <a:pt x="78701" y="3594"/>
                  </a:lnTo>
                  <a:lnTo>
                    <a:pt x="80924" y="3594"/>
                  </a:lnTo>
                  <a:lnTo>
                    <a:pt x="81165" y="3632"/>
                  </a:lnTo>
                  <a:lnTo>
                    <a:pt x="81610" y="3835"/>
                  </a:lnTo>
                  <a:lnTo>
                    <a:pt x="81699" y="4000"/>
                  </a:lnTo>
                  <a:lnTo>
                    <a:pt x="81826" y="5410"/>
                  </a:lnTo>
                  <a:lnTo>
                    <a:pt x="81927" y="6210"/>
                  </a:lnTo>
                  <a:lnTo>
                    <a:pt x="82943" y="6210"/>
                  </a:lnTo>
                  <a:lnTo>
                    <a:pt x="82943" y="6070"/>
                  </a:lnTo>
                  <a:close/>
                </a:path>
                <a:path w="114300" h="70484">
                  <a:moveTo>
                    <a:pt x="88392" y="37211"/>
                  </a:moveTo>
                  <a:lnTo>
                    <a:pt x="87731" y="35369"/>
                  </a:lnTo>
                  <a:lnTo>
                    <a:pt x="87490" y="34696"/>
                  </a:lnTo>
                  <a:lnTo>
                    <a:pt x="86601" y="32283"/>
                  </a:lnTo>
                  <a:lnTo>
                    <a:pt x="86601" y="34696"/>
                  </a:lnTo>
                  <a:lnTo>
                    <a:pt x="84683" y="34696"/>
                  </a:lnTo>
                  <a:lnTo>
                    <a:pt x="85674" y="32004"/>
                  </a:lnTo>
                  <a:lnTo>
                    <a:pt x="86601" y="34696"/>
                  </a:lnTo>
                  <a:lnTo>
                    <a:pt x="86601" y="32283"/>
                  </a:lnTo>
                  <a:lnTo>
                    <a:pt x="86499" y="32004"/>
                  </a:lnTo>
                  <a:lnTo>
                    <a:pt x="86182" y="31089"/>
                  </a:lnTo>
                  <a:lnTo>
                    <a:pt x="85242" y="31089"/>
                  </a:lnTo>
                  <a:lnTo>
                    <a:pt x="82931" y="37211"/>
                  </a:lnTo>
                  <a:lnTo>
                    <a:pt x="83781" y="37211"/>
                  </a:lnTo>
                  <a:lnTo>
                    <a:pt x="84442" y="35369"/>
                  </a:lnTo>
                  <a:lnTo>
                    <a:pt x="86868" y="35369"/>
                  </a:lnTo>
                  <a:lnTo>
                    <a:pt x="87490" y="37211"/>
                  </a:lnTo>
                  <a:lnTo>
                    <a:pt x="88392" y="37211"/>
                  </a:lnTo>
                  <a:close/>
                </a:path>
                <a:path w="114300" h="70484">
                  <a:moveTo>
                    <a:pt x="88900" y="101"/>
                  </a:moveTo>
                  <a:lnTo>
                    <a:pt x="87934" y="101"/>
                  </a:lnTo>
                  <a:lnTo>
                    <a:pt x="86182" y="3035"/>
                  </a:lnTo>
                  <a:lnTo>
                    <a:pt x="84416" y="101"/>
                  </a:lnTo>
                  <a:lnTo>
                    <a:pt x="83451" y="101"/>
                  </a:lnTo>
                  <a:lnTo>
                    <a:pt x="85763" y="3746"/>
                  </a:lnTo>
                  <a:lnTo>
                    <a:pt x="85763" y="6210"/>
                  </a:lnTo>
                  <a:lnTo>
                    <a:pt x="86588" y="6210"/>
                  </a:lnTo>
                  <a:lnTo>
                    <a:pt x="86588" y="3746"/>
                  </a:lnTo>
                  <a:lnTo>
                    <a:pt x="88900" y="101"/>
                  </a:lnTo>
                  <a:close/>
                </a:path>
                <a:path w="114300" h="70484">
                  <a:moveTo>
                    <a:pt x="91503" y="7950"/>
                  </a:moveTo>
                  <a:lnTo>
                    <a:pt x="91084" y="7175"/>
                  </a:lnTo>
                  <a:lnTo>
                    <a:pt x="90817" y="6591"/>
                  </a:lnTo>
                  <a:lnTo>
                    <a:pt x="90449" y="5511"/>
                  </a:lnTo>
                  <a:lnTo>
                    <a:pt x="90347" y="4775"/>
                  </a:lnTo>
                  <a:lnTo>
                    <a:pt x="90347" y="3175"/>
                  </a:lnTo>
                  <a:lnTo>
                    <a:pt x="90436" y="2476"/>
                  </a:lnTo>
                  <a:lnTo>
                    <a:pt x="90766" y="1460"/>
                  </a:lnTo>
                  <a:lnTo>
                    <a:pt x="91046" y="850"/>
                  </a:lnTo>
                  <a:lnTo>
                    <a:pt x="91478" y="0"/>
                  </a:lnTo>
                  <a:lnTo>
                    <a:pt x="90970" y="0"/>
                  </a:lnTo>
                  <a:lnTo>
                    <a:pt x="90449" y="812"/>
                  </a:lnTo>
                  <a:lnTo>
                    <a:pt x="90106" y="1422"/>
                  </a:lnTo>
                  <a:lnTo>
                    <a:pt x="89687" y="2463"/>
                  </a:lnTo>
                  <a:lnTo>
                    <a:pt x="89560" y="3200"/>
                  </a:lnTo>
                  <a:lnTo>
                    <a:pt x="89573" y="4470"/>
                  </a:lnTo>
                  <a:lnTo>
                    <a:pt x="90995" y="7950"/>
                  </a:lnTo>
                  <a:lnTo>
                    <a:pt x="91503" y="7950"/>
                  </a:lnTo>
                  <a:close/>
                </a:path>
                <a:path w="114300" h="70484">
                  <a:moveTo>
                    <a:pt x="94322" y="37071"/>
                  </a:moveTo>
                  <a:lnTo>
                    <a:pt x="94195" y="37007"/>
                  </a:lnTo>
                  <a:lnTo>
                    <a:pt x="94005" y="36410"/>
                  </a:lnTo>
                  <a:lnTo>
                    <a:pt x="93891" y="34747"/>
                  </a:lnTo>
                  <a:lnTo>
                    <a:pt x="93764" y="34582"/>
                  </a:lnTo>
                  <a:lnTo>
                    <a:pt x="93649" y="34429"/>
                  </a:lnTo>
                  <a:lnTo>
                    <a:pt x="93472" y="34290"/>
                  </a:lnTo>
                  <a:lnTo>
                    <a:pt x="93230" y="34201"/>
                  </a:lnTo>
                  <a:lnTo>
                    <a:pt x="93497" y="34061"/>
                  </a:lnTo>
                  <a:lnTo>
                    <a:pt x="93700" y="33896"/>
                  </a:lnTo>
                  <a:lnTo>
                    <a:pt x="93954" y="33502"/>
                  </a:lnTo>
                  <a:lnTo>
                    <a:pt x="93980" y="31851"/>
                  </a:lnTo>
                  <a:lnTo>
                    <a:pt x="93802" y="31559"/>
                  </a:lnTo>
                  <a:lnTo>
                    <a:pt x="93243" y="31318"/>
                  </a:lnTo>
                  <a:lnTo>
                    <a:pt x="93243" y="32385"/>
                  </a:lnTo>
                  <a:lnTo>
                    <a:pt x="93141" y="33502"/>
                  </a:lnTo>
                  <a:lnTo>
                    <a:pt x="92684" y="33820"/>
                  </a:lnTo>
                  <a:lnTo>
                    <a:pt x="92379" y="33896"/>
                  </a:lnTo>
                  <a:lnTo>
                    <a:pt x="90068" y="33896"/>
                  </a:lnTo>
                  <a:lnTo>
                    <a:pt x="90068" y="31800"/>
                  </a:lnTo>
                  <a:lnTo>
                    <a:pt x="92379" y="31800"/>
                  </a:lnTo>
                  <a:lnTo>
                    <a:pt x="92608" y="31851"/>
                  </a:lnTo>
                  <a:lnTo>
                    <a:pt x="93091" y="32080"/>
                  </a:lnTo>
                  <a:lnTo>
                    <a:pt x="93243" y="32385"/>
                  </a:lnTo>
                  <a:lnTo>
                    <a:pt x="93243" y="31318"/>
                  </a:lnTo>
                  <a:lnTo>
                    <a:pt x="92925" y="31165"/>
                  </a:lnTo>
                  <a:lnTo>
                    <a:pt x="92544" y="31089"/>
                  </a:lnTo>
                  <a:lnTo>
                    <a:pt x="89242" y="31089"/>
                  </a:lnTo>
                  <a:lnTo>
                    <a:pt x="89242" y="37211"/>
                  </a:lnTo>
                  <a:lnTo>
                    <a:pt x="90068" y="37211"/>
                  </a:lnTo>
                  <a:lnTo>
                    <a:pt x="90068" y="34582"/>
                  </a:lnTo>
                  <a:lnTo>
                    <a:pt x="92303" y="34582"/>
                  </a:lnTo>
                  <a:lnTo>
                    <a:pt x="92544" y="34620"/>
                  </a:lnTo>
                  <a:lnTo>
                    <a:pt x="92976" y="34836"/>
                  </a:lnTo>
                  <a:lnTo>
                    <a:pt x="93078" y="35001"/>
                  </a:lnTo>
                  <a:lnTo>
                    <a:pt x="93205" y="36410"/>
                  </a:lnTo>
                  <a:lnTo>
                    <a:pt x="93306" y="37211"/>
                  </a:lnTo>
                  <a:lnTo>
                    <a:pt x="94322" y="37211"/>
                  </a:lnTo>
                  <a:lnTo>
                    <a:pt x="94322" y="37071"/>
                  </a:lnTo>
                  <a:close/>
                </a:path>
                <a:path w="114300" h="70484">
                  <a:moveTo>
                    <a:pt x="94818" y="279"/>
                  </a:moveTo>
                  <a:lnTo>
                    <a:pt x="94221" y="279"/>
                  </a:lnTo>
                  <a:lnTo>
                    <a:pt x="94119" y="736"/>
                  </a:lnTo>
                  <a:lnTo>
                    <a:pt x="93967" y="1028"/>
                  </a:lnTo>
                  <a:lnTo>
                    <a:pt x="93535" y="1282"/>
                  </a:lnTo>
                  <a:lnTo>
                    <a:pt x="93154" y="1358"/>
                  </a:lnTo>
                  <a:lnTo>
                    <a:pt x="92621" y="1422"/>
                  </a:lnTo>
                  <a:lnTo>
                    <a:pt x="92621" y="1993"/>
                  </a:lnTo>
                  <a:lnTo>
                    <a:pt x="94018" y="1993"/>
                  </a:lnTo>
                  <a:lnTo>
                    <a:pt x="94018" y="6210"/>
                  </a:lnTo>
                  <a:lnTo>
                    <a:pt x="94818" y="6210"/>
                  </a:lnTo>
                  <a:lnTo>
                    <a:pt x="94818" y="279"/>
                  </a:lnTo>
                  <a:close/>
                </a:path>
                <a:path w="114300" h="70484">
                  <a:moveTo>
                    <a:pt x="97193" y="38950"/>
                  </a:moveTo>
                  <a:lnTo>
                    <a:pt x="96774" y="38176"/>
                  </a:lnTo>
                  <a:lnTo>
                    <a:pt x="96507" y="37579"/>
                  </a:lnTo>
                  <a:lnTo>
                    <a:pt x="96139" y="36512"/>
                  </a:lnTo>
                  <a:lnTo>
                    <a:pt x="96024" y="35763"/>
                  </a:lnTo>
                  <a:lnTo>
                    <a:pt x="96024" y="34163"/>
                  </a:lnTo>
                  <a:lnTo>
                    <a:pt x="96126" y="33464"/>
                  </a:lnTo>
                  <a:lnTo>
                    <a:pt x="96456" y="32461"/>
                  </a:lnTo>
                  <a:lnTo>
                    <a:pt x="96735" y="31838"/>
                  </a:lnTo>
                  <a:lnTo>
                    <a:pt x="97167" y="30988"/>
                  </a:lnTo>
                  <a:lnTo>
                    <a:pt x="96659" y="30988"/>
                  </a:lnTo>
                  <a:lnTo>
                    <a:pt x="96139" y="31800"/>
                  </a:lnTo>
                  <a:lnTo>
                    <a:pt x="95796" y="32423"/>
                  </a:lnTo>
                  <a:lnTo>
                    <a:pt x="95377" y="33464"/>
                  </a:lnTo>
                  <a:lnTo>
                    <a:pt x="95250" y="34188"/>
                  </a:lnTo>
                  <a:lnTo>
                    <a:pt x="95262" y="35471"/>
                  </a:lnTo>
                  <a:lnTo>
                    <a:pt x="96685" y="38950"/>
                  </a:lnTo>
                  <a:lnTo>
                    <a:pt x="97193" y="38950"/>
                  </a:lnTo>
                  <a:close/>
                </a:path>
                <a:path w="114300" h="70484">
                  <a:moveTo>
                    <a:pt x="101003" y="4102"/>
                  </a:moveTo>
                  <a:lnTo>
                    <a:pt x="100114" y="4102"/>
                  </a:lnTo>
                  <a:lnTo>
                    <a:pt x="100114" y="1397"/>
                  </a:lnTo>
                  <a:lnTo>
                    <a:pt x="100114" y="241"/>
                  </a:lnTo>
                  <a:lnTo>
                    <a:pt x="99491" y="241"/>
                  </a:lnTo>
                  <a:lnTo>
                    <a:pt x="99364" y="419"/>
                  </a:lnTo>
                  <a:lnTo>
                    <a:pt x="99364" y="1397"/>
                  </a:lnTo>
                  <a:lnTo>
                    <a:pt x="99364" y="4102"/>
                  </a:lnTo>
                  <a:lnTo>
                    <a:pt x="97447" y="4102"/>
                  </a:lnTo>
                  <a:lnTo>
                    <a:pt x="99364" y="1397"/>
                  </a:lnTo>
                  <a:lnTo>
                    <a:pt x="99364" y="419"/>
                  </a:lnTo>
                  <a:lnTo>
                    <a:pt x="96761" y="4025"/>
                  </a:lnTo>
                  <a:lnTo>
                    <a:pt x="96761" y="4749"/>
                  </a:lnTo>
                  <a:lnTo>
                    <a:pt x="99377" y="4749"/>
                  </a:lnTo>
                  <a:lnTo>
                    <a:pt x="99377" y="6210"/>
                  </a:lnTo>
                  <a:lnTo>
                    <a:pt x="100114" y="6210"/>
                  </a:lnTo>
                  <a:lnTo>
                    <a:pt x="100114" y="4749"/>
                  </a:lnTo>
                  <a:lnTo>
                    <a:pt x="101003" y="4749"/>
                  </a:lnTo>
                  <a:lnTo>
                    <a:pt x="101003" y="4102"/>
                  </a:lnTo>
                  <a:close/>
                </a:path>
                <a:path w="114300" h="70484">
                  <a:moveTo>
                    <a:pt x="101879" y="32562"/>
                  </a:moveTo>
                  <a:lnTo>
                    <a:pt x="101714" y="32143"/>
                  </a:lnTo>
                  <a:lnTo>
                    <a:pt x="101092" y="31407"/>
                  </a:lnTo>
                  <a:lnTo>
                    <a:pt x="100596" y="31229"/>
                  </a:lnTo>
                  <a:lnTo>
                    <a:pt x="99085" y="31229"/>
                  </a:lnTo>
                  <a:lnTo>
                    <a:pt x="98513" y="31508"/>
                  </a:lnTo>
                  <a:lnTo>
                    <a:pt x="98005" y="32423"/>
                  </a:lnTo>
                  <a:lnTo>
                    <a:pt x="97917" y="32842"/>
                  </a:lnTo>
                  <a:lnTo>
                    <a:pt x="97904" y="33362"/>
                  </a:lnTo>
                  <a:lnTo>
                    <a:pt x="98666" y="33362"/>
                  </a:lnTo>
                  <a:lnTo>
                    <a:pt x="98679" y="32994"/>
                  </a:lnTo>
                  <a:lnTo>
                    <a:pt x="98729" y="32702"/>
                  </a:lnTo>
                  <a:lnTo>
                    <a:pt x="99034" y="32105"/>
                  </a:lnTo>
                  <a:lnTo>
                    <a:pt x="99390" y="31915"/>
                  </a:lnTo>
                  <a:lnTo>
                    <a:pt x="100253" y="31915"/>
                  </a:lnTo>
                  <a:lnTo>
                    <a:pt x="100533" y="32016"/>
                  </a:lnTo>
                  <a:lnTo>
                    <a:pt x="100939" y="32423"/>
                  </a:lnTo>
                  <a:lnTo>
                    <a:pt x="101041" y="32689"/>
                  </a:lnTo>
                  <a:lnTo>
                    <a:pt x="101041" y="33337"/>
                  </a:lnTo>
                  <a:lnTo>
                    <a:pt x="100939" y="33604"/>
                  </a:lnTo>
                  <a:lnTo>
                    <a:pt x="100571" y="33985"/>
                  </a:lnTo>
                  <a:lnTo>
                    <a:pt x="100304" y="34163"/>
                  </a:lnTo>
                  <a:lnTo>
                    <a:pt x="98628" y="35140"/>
                  </a:lnTo>
                  <a:lnTo>
                    <a:pt x="98259" y="35483"/>
                  </a:lnTo>
                  <a:lnTo>
                    <a:pt x="98082" y="35864"/>
                  </a:lnTo>
                  <a:lnTo>
                    <a:pt x="97891" y="36245"/>
                  </a:lnTo>
                  <a:lnTo>
                    <a:pt x="97790" y="36690"/>
                  </a:lnTo>
                  <a:lnTo>
                    <a:pt x="97764" y="37211"/>
                  </a:lnTo>
                  <a:lnTo>
                    <a:pt x="101854" y="37211"/>
                  </a:lnTo>
                  <a:lnTo>
                    <a:pt x="101854" y="36499"/>
                  </a:lnTo>
                  <a:lnTo>
                    <a:pt x="98602" y="36499"/>
                  </a:lnTo>
                  <a:lnTo>
                    <a:pt x="98666" y="36207"/>
                  </a:lnTo>
                  <a:lnTo>
                    <a:pt x="98844" y="35941"/>
                  </a:lnTo>
                  <a:lnTo>
                    <a:pt x="99275" y="35560"/>
                  </a:lnTo>
                  <a:lnTo>
                    <a:pt x="99491" y="35420"/>
                  </a:lnTo>
                  <a:lnTo>
                    <a:pt x="100838" y="34671"/>
                  </a:lnTo>
                  <a:lnTo>
                    <a:pt x="101180" y="34429"/>
                  </a:lnTo>
                  <a:lnTo>
                    <a:pt x="101714" y="33896"/>
                  </a:lnTo>
                  <a:lnTo>
                    <a:pt x="101879" y="33489"/>
                  </a:lnTo>
                  <a:lnTo>
                    <a:pt x="101879" y="32562"/>
                  </a:lnTo>
                  <a:close/>
                </a:path>
                <a:path w="114300" h="70484">
                  <a:moveTo>
                    <a:pt x="103505" y="3606"/>
                  </a:moveTo>
                  <a:lnTo>
                    <a:pt x="102069" y="0"/>
                  </a:lnTo>
                  <a:lnTo>
                    <a:pt x="101561" y="0"/>
                  </a:lnTo>
                  <a:lnTo>
                    <a:pt x="101968" y="774"/>
                  </a:lnTo>
                  <a:lnTo>
                    <a:pt x="102247" y="1358"/>
                  </a:lnTo>
                  <a:lnTo>
                    <a:pt x="102616" y="2438"/>
                  </a:lnTo>
                  <a:lnTo>
                    <a:pt x="102730" y="3175"/>
                  </a:lnTo>
                  <a:lnTo>
                    <a:pt x="102730" y="4775"/>
                  </a:lnTo>
                  <a:lnTo>
                    <a:pt x="102628" y="5473"/>
                  </a:lnTo>
                  <a:lnTo>
                    <a:pt x="102298" y="6464"/>
                  </a:lnTo>
                  <a:lnTo>
                    <a:pt x="102019" y="7086"/>
                  </a:lnTo>
                  <a:lnTo>
                    <a:pt x="101574" y="7950"/>
                  </a:lnTo>
                  <a:lnTo>
                    <a:pt x="102095" y="7950"/>
                  </a:lnTo>
                  <a:lnTo>
                    <a:pt x="102616" y="7150"/>
                  </a:lnTo>
                  <a:lnTo>
                    <a:pt x="102958" y="6540"/>
                  </a:lnTo>
                  <a:lnTo>
                    <a:pt x="103378" y="5473"/>
                  </a:lnTo>
                  <a:lnTo>
                    <a:pt x="103505" y="4749"/>
                  </a:lnTo>
                  <a:lnTo>
                    <a:pt x="103505" y="3606"/>
                  </a:lnTo>
                  <a:close/>
                </a:path>
                <a:path w="114300" h="70484">
                  <a:moveTo>
                    <a:pt x="106603" y="34683"/>
                  </a:moveTo>
                  <a:lnTo>
                    <a:pt x="106413" y="34226"/>
                  </a:lnTo>
                  <a:lnTo>
                    <a:pt x="105664" y="33528"/>
                  </a:lnTo>
                  <a:lnTo>
                    <a:pt x="105194" y="33350"/>
                  </a:lnTo>
                  <a:lnTo>
                    <a:pt x="104355" y="33350"/>
                  </a:lnTo>
                  <a:lnTo>
                    <a:pt x="104101" y="33401"/>
                  </a:lnTo>
                  <a:lnTo>
                    <a:pt x="103759" y="33540"/>
                  </a:lnTo>
                  <a:lnTo>
                    <a:pt x="103619" y="33616"/>
                  </a:lnTo>
                  <a:lnTo>
                    <a:pt x="103492" y="33731"/>
                  </a:lnTo>
                  <a:lnTo>
                    <a:pt x="103733" y="32067"/>
                  </a:lnTo>
                  <a:lnTo>
                    <a:pt x="106273" y="32067"/>
                  </a:lnTo>
                  <a:lnTo>
                    <a:pt x="106273" y="31343"/>
                  </a:lnTo>
                  <a:lnTo>
                    <a:pt x="103174" y="31343"/>
                  </a:lnTo>
                  <a:lnTo>
                    <a:pt x="102717" y="34556"/>
                  </a:lnTo>
                  <a:lnTo>
                    <a:pt x="103378" y="34594"/>
                  </a:lnTo>
                  <a:lnTo>
                    <a:pt x="103505" y="34417"/>
                  </a:lnTo>
                  <a:lnTo>
                    <a:pt x="103657" y="34277"/>
                  </a:lnTo>
                  <a:lnTo>
                    <a:pt x="104025" y="34074"/>
                  </a:lnTo>
                  <a:lnTo>
                    <a:pt x="104254" y="34023"/>
                  </a:lnTo>
                  <a:lnTo>
                    <a:pt x="104863" y="34023"/>
                  </a:lnTo>
                  <a:lnTo>
                    <a:pt x="105168" y="34137"/>
                  </a:lnTo>
                  <a:lnTo>
                    <a:pt x="105676" y="34594"/>
                  </a:lnTo>
                  <a:lnTo>
                    <a:pt x="105803" y="34912"/>
                  </a:lnTo>
                  <a:lnTo>
                    <a:pt x="105803" y="35674"/>
                  </a:lnTo>
                  <a:lnTo>
                    <a:pt x="105702" y="35991"/>
                  </a:lnTo>
                  <a:lnTo>
                    <a:pt x="105270" y="36550"/>
                  </a:lnTo>
                  <a:lnTo>
                    <a:pt x="104940" y="36703"/>
                  </a:lnTo>
                  <a:lnTo>
                    <a:pt x="104254" y="36703"/>
                  </a:lnTo>
                  <a:lnTo>
                    <a:pt x="104063" y="36652"/>
                  </a:lnTo>
                  <a:lnTo>
                    <a:pt x="103530" y="36410"/>
                  </a:lnTo>
                  <a:lnTo>
                    <a:pt x="103339" y="36106"/>
                  </a:lnTo>
                  <a:lnTo>
                    <a:pt x="103289" y="35687"/>
                  </a:lnTo>
                  <a:lnTo>
                    <a:pt x="102501" y="35687"/>
                  </a:lnTo>
                  <a:lnTo>
                    <a:pt x="102552" y="36245"/>
                  </a:lnTo>
                  <a:lnTo>
                    <a:pt x="102755" y="36677"/>
                  </a:lnTo>
                  <a:lnTo>
                    <a:pt x="103505" y="37211"/>
                  </a:lnTo>
                  <a:lnTo>
                    <a:pt x="103936" y="37350"/>
                  </a:lnTo>
                  <a:lnTo>
                    <a:pt x="105181" y="37350"/>
                  </a:lnTo>
                  <a:lnTo>
                    <a:pt x="105740" y="37147"/>
                  </a:lnTo>
                  <a:lnTo>
                    <a:pt x="106438" y="36283"/>
                  </a:lnTo>
                  <a:lnTo>
                    <a:pt x="106603" y="35788"/>
                  </a:lnTo>
                  <a:lnTo>
                    <a:pt x="106603" y="34683"/>
                  </a:lnTo>
                  <a:close/>
                </a:path>
                <a:path w="114300" h="70484">
                  <a:moveTo>
                    <a:pt x="111353" y="34683"/>
                  </a:moveTo>
                  <a:lnTo>
                    <a:pt x="111163" y="34226"/>
                  </a:lnTo>
                  <a:lnTo>
                    <a:pt x="110401" y="33528"/>
                  </a:lnTo>
                  <a:lnTo>
                    <a:pt x="109931" y="33350"/>
                  </a:lnTo>
                  <a:lnTo>
                    <a:pt x="109093" y="33350"/>
                  </a:lnTo>
                  <a:lnTo>
                    <a:pt x="108839" y="33401"/>
                  </a:lnTo>
                  <a:lnTo>
                    <a:pt x="108496" y="33540"/>
                  </a:lnTo>
                  <a:lnTo>
                    <a:pt x="108369" y="33616"/>
                  </a:lnTo>
                  <a:lnTo>
                    <a:pt x="108229" y="33731"/>
                  </a:lnTo>
                  <a:lnTo>
                    <a:pt x="108483" y="32067"/>
                  </a:lnTo>
                  <a:lnTo>
                    <a:pt x="111010" y="32067"/>
                  </a:lnTo>
                  <a:lnTo>
                    <a:pt x="111010" y="31343"/>
                  </a:lnTo>
                  <a:lnTo>
                    <a:pt x="107911" y="31343"/>
                  </a:lnTo>
                  <a:lnTo>
                    <a:pt x="107467" y="34556"/>
                  </a:lnTo>
                  <a:lnTo>
                    <a:pt x="108115" y="34594"/>
                  </a:lnTo>
                  <a:lnTo>
                    <a:pt x="108242" y="34417"/>
                  </a:lnTo>
                  <a:lnTo>
                    <a:pt x="108394" y="34277"/>
                  </a:lnTo>
                  <a:lnTo>
                    <a:pt x="108775" y="34074"/>
                  </a:lnTo>
                  <a:lnTo>
                    <a:pt x="108991" y="34023"/>
                  </a:lnTo>
                  <a:lnTo>
                    <a:pt x="109601" y="34023"/>
                  </a:lnTo>
                  <a:lnTo>
                    <a:pt x="109905" y="34137"/>
                  </a:lnTo>
                  <a:lnTo>
                    <a:pt x="110413" y="34594"/>
                  </a:lnTo>
                  <a:lnTo>
                    <a:pt x="110540" y="34912"/>
                  </a:lnTo>
                  <a:lnTo>
                    <a:pt x="110540" y="35674"/>
                  </a:lnTo>
                  <a:lnTo>
                    <a:pt x="110439" y="35991"/>
                  </a:lnTo>
                  <a:lnTo>
                    <a:pt x="110007" y="36550"/>
                  </a:lnTo>
                  <a:lnTo>
                    <a:pt x="109677" y="36703"/>
                  </a:lnTo>
                  <a:lnTo>
                    <a:pt x="109004" y="36703"/>
                  </a:lnTo>
                  <a:lnTo>
                    <a:pt x="108800" y="36652"/>
                  </a:lnTo>
                  <a:lnTo>
                    <a:pt x="108280" y="36410"/>
                  </a:lnTo>
                  <a:lnTo>
                    <a:pt x="108077" y="36106"/>
                  </a:lnTo>
                  <a:lnTo>
                    <a:pt x="108026" y="35687"/>
                  </a:lnTo>
                  <a:lnTo>
                    <a:pt x="107238" y="35687"/>
                  </a:lnTo>
                  <a:lnTo>
                    <a:pt x="107289" y="36245"/>
                  </a:lnTo>
                  <a:lnTo>
                    <a:pt x="107505" y="36677"/>
                  </a:lnTo>
                  <a:lnTo>
                    <a:pt x="108242" y="37211"/>
                  </a:lnTo>
                  <a:lnTo>
                    <a:pt x="108673" y="37350"/>
                  </a:lnTo>
                  <a:lnTo>
                    <a:pt x="109918" y="37350"/>
                  </a:lnTo>
                  <a:lnTo>
                    <a:pt x="110477" y="37147"/>
                  </a:lnTo>
                  <a:lnTo>
                    <a:pt x="111175" y="36283"/>
                  </a:lnTo>
                  <a:lnTo>
                    <a:pt x="111353" y="35788"/>
                  </a:lnTo>
                  <a:lnTo>
                    <a:pt x="111353" y="34683"/>
                  </a:lnTo>
                  <a:close/>
                </a:path>
                <a:path w="114300" h="70484">
                  <a:moveTo>
                    <a:pt x="113944" y="34607"/>
                  </a:moveTo>
                  <a:lnTo>
                    <a:pt x="112496" y="30988"/>
                  </a:lnTo>
                  <a:lnTo>
                    <a:pt x="112001" y="30988"/>
                  </a:lnTo>
                  <a:lnTo>
                    <a:pt x="112395" y="31762"/>
                  </a:lnTo>
                  <a:lnTo>
                    <a:pt x="112674" y="32346"/>
                  </a:lnTo>
                  <a:lnTo>
                    <a:pt x="113042" y="33426"/>
                  </a:lnTo>
                  <a:lnTo>
                    <a:pt x="113157" y="34163"/>
                  </a:lnTo>
                  <a:lnTo>
                    <a:pt x="113157" y="35763"/>
                  </a:lnTo>
                  <a:lnTo>
                    <a:pt x="113055" y="36474"/>
                  </a:lnTo>
                  <a:lnTo>
                    <a:pt x="112737" y="37452"/>
                  </a:lnTo>
                  <a:lnTo>
                    <a:pt x="112445" y="38087"/>
                  </a:lnTo>
                  <a:lnTo>
                    <a:pt x="112001" y="38950"/>
                  </a:lnTo>
                  <a:lnTo>
                    <a:pt x="112534" y="38950"/>
                  </a:lnTo>
                  <a:lnTo>
                    <a:pt x="113042" y="38138"/>
                  </a:lnTo>
                  <a:lnTo>
                    <a:pt x="113385" y="37528"/>
                  </a:lnTo>
                  <a:lnTo>
                    <a:pt x="113804" y="36474"/>
                  </a:lnTo>
                  <a:lnTo>
                    <a:pt x="113944" y="35737"/>
                  </a:lnTo>
                  <a:lnTo>
                    <a:pt x="113944" y="34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604307" y="1591639"/>
              <a:ext cx="114300" cy="55244"/>
            </a:xfrm>
            <a:custGeom>
              <a:avLst/>
              <a:gdLst/>
              <a:ahLst/>
              <a:cxnLst/>
              <a:rect l="l" t="t" r="r" b="b"/>
              <a:pathLst>
                <a:path w="114300" h="55244">
                  <a:moveTo>
                    <a:pt x="749" y="46659"/>
                  </a:moveTo>
                  <a:lnTo>
                    <a:pt x="0" y="46659"/>
                  </a:lnTo>
                  <a:lnTo>
                    <a:pt x="0" y="52768"/>
                  </a:lnTo>
                  <a:lnTo>
                    <a:pt x="749" y="52768"/>
                  </a:lnTo>
                  <a:lnTo>
                    <a:pt x="749" y="46659"/>
                  </a:lnTo>
                  <a:close/>
                </a:path>
                <a:path w="114300" h="55244">
                  <a:moveTo>
                    <a:pt x="749" y="31165"/>
                  </a:moveTo>
                  <a:lnTo>
                    <a:pt x="0" y="31165"/>
                  </a:lnTo>
                  <a:lnTo>
                    <a:pt x="0" y="37274"/>
                  </a:lnTo>
                  <a:lnTo>
                    <a:pt x="749" y="37274"/>
                  </a:lnTo>
                  <a:lnTo>
                    <a:pt x="749" y="31165"/>
                  </a:lnTo>
                  <a:close/>
                </a:path>
                <a:path w="114300" h="55244">
                  <a:moveTo>
                    <a:pt x="749" y="15671"/>
                  </a:moveTo>
                  <a:lnTo>
                    <a:pt x="0" y="15671"/>
                  </a:lnTo>
                  <a:lnTo>
                    <a:pt x="0" y="21780"/>
                  </a:lnTo>
                  <a:lnTo>
                    <a:pt x="749" y="21780"/>
                  </a:lnTo>
                  <a:lnTo>
                    <a:pt x="749" y="15671"/>
                  </a:lnTo>
                  <a:close/>
                </a:path>
                <a:path w="114300" h="55244">
                  <a:moveTo>
                    <a:pt x="5727" y="49707"/>
                  </a:moveTo>
                  <a:lnTo>
                    <a:pt x="5524" y="49136"/>
                  </a:lnTo>
                  <a:lnTo>
                    <a:pt x="5207" y="48831"/>
                  </a:lnTo>
                  <a:lnTo>
                    <a:pt x="4876" y="48514"/>
                  </a:lnTo>
                  <a:lnTo>
                    <a:pt x="4876" y="49707"/>
                  </a:lnTo>
                  <a:lnTo>
                    <a:pt x="4787" y="51498"/>
                  </a:lnTo>
                  <a:lnTo>
                    <a:pt x="4483" y="52095"/>
                  </a:lnTo>
                  <a:lnTo>
                    <a:pt x="4140" y="52285"/>
                  </a:lnTo>
                  <a:lnTo>
                    <a:pt x="3187" y="52285"/>
                  </a:lnTo>
                  <a:lnTo>
                    <a:pt x="2870" y="52133"/>
                  </a:lnTo>
                  <a:lnTo>
                    <a:pt x="2451" y="51498"/>
                  </a:lnTo>
                  <a:lnTo>
                    <a:pt x="2451" y="49707"/>
                  </a:lnTo>
                  <a:lnTo>
                    <a:pt x="4876" y="49707"/>
                  </a:lnTo>
                  <a:lnTo>
                    <a:pt x="4876" y="48514"/>
                  </a:lnTo>
                  <a:lnTo>
                    <a:pt x="4737" y="48374"/>
                  </a:lnTo>
                  <a:lnTo>
                    <a:pt x="4254" y="48183"/>
                  </a:lnTo>
                  <a:lnTo>
                    <a:pt x="3035" y="48183"/>
                  </a:lnTo>
                  <a:lnTo>
                    <a:pt x="2527" y="48412"/>
                  </a:lnTo>
                  <a:lnTo>
                    <a:pt x="1765" y="49288"/>
                  </a:lnTo>
                  <a:lnTo>
                    <a:pt x="1638" y="49707"/>
                  </a:lnTo>
                  <a:lnTo>
                    <a:pt x="1752" y="51892"/>
                  </a:lnTo>
                  <a:lnTo>
                    <a:pt x="2476" y="52730"/>
                  </a:lnTo>
                  <a:lnTo>
                    <a:pt x="2959" y="52933"/>
                  </a:lnTo>
                  <a:lnTo>
                    <a:pt x="4318" y="52933"/>
                  </a:lnTo>
                  <a:lnTo>
                    <a:pt x="4851" y="52705"/>
                  </a:lnTo>
                  <a:lnTo>
                    <a:pt x="5156" y="52285"/>
                  </a:lnTo>
                  <a:lnTo>
                    <a:pt x="5549" y="51765"/>
                  </a:lnTo>
                  <a:lnTo>
                    <a:pt x="5626" y="51498"/>
                  </a:lnTo>
                  <a:lnTo>
                    <a:pt x="5727" y="49707"/>
                  </a:lnTo>
                  <a:close/>
                </a:path>
                <a:path w="114300" h="55244">
                  <a:moveTo>
                    <a:pt x="5727" y="34213"/>
                  </a:moveTo>
                  <a:lnTo>
                    <a:pt x="5524" y="33642"/>
                  </a:lnTo>
                  <a:lnTo>
                    <a:pt x="5207" y="33337"/>
                  </a:lnTo>
                  <a:lnTo>
                    <a:pt x="4876" y="33020"/>
                  </a:lnTo>
                  <a:lnTo>
                    <a:pt x="4876" y="34213"/>
                  </a:lnTo>
                  <a:lnTo>
                    <a:pt x="4787" y="35991"/>
                  </a:lnTo>
                  <a:lnTo>
                    <a:pt x="4483" y="36601"/>
                  </a:lnTo>
                  <a:lnTo>
                    <a:pt x="4140" y="36791"/>
                  </a:lnTo>
                  <a:lnTo>
                    <a:pt x="3187" y="36791"/>
                  </a:lnTo>
                  <a:lnTo>
                    <a:pt x="2870" y="36626"/>
                  </a:lnTo>
                  <a:lnTo>
                    <a:pt x="2451" y="35991"/>
                  </a:lnTo>
                  <a:lnTo>
                    <a:pt x="2451" y="34213"/>
                  </a:lnTo>
                  <a:lnTo>
                    <a:pt x="4876" y="34213"/>
                  </a:lnTo>
                  <a:lnTo>
                    <a:pt x="4876" y="33020"/>
                  </a:lnTo>
                  <a:lnTo>
                    <a:pt x="4737" y="32880"/>
                  </a:lnTo>
                  <a:lnTo>
                    <a:pt x="4254" y="32689"/>
                  </a:lnTo>
                  <a:lnTo>
                    <a:pt x="3035" y="32689"/>
                  </a:lnTo>
                  <a:lnTo>
                    <a:pt x="2527" y="32905"/>
                  </a:lnTo>
                  <a:lnTo>
                    <a:pt x="1765" y="33794"/>
                  </a:lnTo>
                  <a:lnTo>
                    <a:pt x="1638" y="34213"/>
                  </a:lnTo>
                  <a:lnTo>
                    <a:pt x="1752" y="36398"/>
                  </a:lnTo>
                  <a:lnTo>
                    <a:pt x="2476" y="37223"/>
                  </a:lnTo>
                  <a:lnTo>
                    <a:pt x="2959" y="37426"/>
                  </a:lnTo>
                  <a:lnTo>
                    <a:pt x="4318" y="37426"/>
                  </a:lnTo>
                  <a:lnTo>
                    <a:pt x="4851" y="37198"/>
                  </a:lnTo>
                  <a:lnTo>
                    <a:pt x="5156" y="36791"/>
                  </a:lnTo>
                  <a:lnTo>
                    <a:pt x="5549" y="36258"/>
                  </a:lnTo>
                  <a:lnTo>
                    <a:pt x="5626" y="35991"/>
                  </a:lnTo>
                  <a:lnTo>
                    <a:pt x="5727" y="34213"/>
                  </a:lnTo>
                  <a:close/>
                </a:path>
                <a:path w="114300" h="55244">
                  <a:moveTo>
                    <a:pt x="5727" y="18719"/>
                  </a:moveTo>
                  <a:lnTo>
                    <a:pt x="5524" y="18148"/>
                  </a:lnTo>
                  <a:lnTo>
                    <a:pt x="5207" y="17843"/>
                  </a:lnTo>
                  <a:lnTo>
                    <a:pt x="4876" y="17526"/>
                  </a:lnTo>
                  <a:lnTo>
                    <a:pt x="4876" y="18719"/>
                  </a:lnTo>
                  <a:lnTo>
                    <a:pt x="4787" y="20497"/>
                  </a:lnTo>
                  <a:lnTo>
                    <a:pt x="4483" y="21107"/>
                  </a:lnTo>
                  <a:lnTo>
                    <a:pt x="4140" y="21297"/>
                  </a:lnTo>
                  <a:lnTo>
                    <a:pt x="3187" y="21297"/>
                  </a:lnTo>
                  <a:lnTo>
                    <a:pt x="2870" y="21145"/>
                  </a:lnTo>
                  <a:lnTo>
                    <a:pt x="2451" y="20497"/>
                  </a:lnTo>
                  <a:lnTo>
                    <a:pt x="2451" y="18719"/>
                  </a:lnTo>
                  <a:lnTo>
                    <a:pt x="4876" y="18719"/>
                  </a:lnTo>
                  <a:lnTo>
                    <a:pt x="4876" y="17526"/>
                  </a:lnTo>
                  <a:lnTo>
                    <a:pt x="4737" y="17386"/>
                  </a:lnTo>
                  <a:lnTo>
                    <a:pt x="4254" y="17195"/>
                  </a:lnTo>
                  <a:lnTo>
                    <a:pt x="3035" y="17195"/>
                  </a:lnTo>
                  <a:lnTo>
                    <a:pt x="2527" y="17424"/>
                  </a:lnTo>
                  <a:lnTo>
                    <a:pt x="1765" y="18300"/>
                  </a:lnTo>
                  <a:lnTo>
                    <a:pt x="1638" y="18719"/>
                  </a:lnTo>
                  <a:lnTo>
                    <a:pt x="1752" y="20904"/>
                  </a:lnTo>
                  <a:lnTo>
                    <a:pt x="2476" y="21742"/>
                  </a:lnTo>
                  <a:lnTo>
                    <a:pt x="2959" y="21945"/>
                  </a:lnTo>
                  <a:lnTo>
                    <a:pt x="4318" y="21945"/>
                  </a:lnTo>
                  <a:lnTo>
                    <a:pt x="4851" y="21704"/>
                  </a:lnTo>
                  <a:lnTo>
                    <a:pt x="5156" y="21297"/>
                  </a:lnTo>
                  <a:lnTo>
                    <a:pt x="5549" y="20777"/>
                  </a:lnTo>
                  <a:lnTo>
                    <a:pt x="5626" y="20497"/>
                  </a:lnTo>
                  <a:lnTo>
                    <a:pt x="5727" y="18719"/>
                  </a:lnTo>
                  <a:close/>
                </a:path>
                <a:path w="114300" h="55244">
                  <a:moveTo>
                    <a:pt x="10236" y="48348"/>
                  </a:moveTo>
                  <a:lnTo>
                    <a:pt x="9537" y="48348"/>
                  </a:lnTo>
                  <a:lnTo>
                    <a:pt x="9537" y="48920"/>
                  </a:lnTo>
                  <a:lnTo>
                    <a:pt x="9423" y="48768"/>
                  </a:lnTo>
                  <a:lnTo>
                    <a:pt x="9423" y="49555"/>
                  </a:lnTo>
                  <a:lnTo>
                    <a:pt x="9321" y="51562"/>
                  </a:lnTo>
                  <a:lnTo>
                    <a:pt x="9144" y="51968"/>
                  </a:lnTo>
                  <a:lnTo>
                    <a:pt x="8763" y="52209"/>
                  </a:lnTo>
                  <a:lnTo>
                    <a:pt x="7874" y="52209"/>
                  </a:lnTo>
                  <a:lnTo>
                    <a:pt x="7594" y="52082"/>
                  </a:lnTo>
                  <a:lnTo>
                    <a:pt x="7200" y="51562"/>
                  </a:lnTo>
                  <a:lnTo>
                    <a:pt x="7162" y="49860"/>
                  </a:lnTo>
                  <a:lnTo>
                    <a:pt x="7442" y="49149"/>
                  </a:lnTo>
                  <a:lnTo>
                    <a:pt x="7797" y="48895"/>
                  </a:lnTo>
                  <a:lnTo>
                    <a:pt x="8674" y="48895"/>
                  </a:lnTo>
                  <a:lnTo>
                    <a:pt x="8978" y="49022"/>
                  </a:lnTo>
                  <a:lnTo>
                    <a:pt x="9423" y="49555"/>
                  </a:lnTo>
                  <a:lnTo>
                    <a:pt x="9423" y="48768"/>
                  </a:lnTo>
                  <a:lnTo>
                    <a:pt x="9245" y="48590"/>
                  </a:lnTo>
                  <a:lnTo>
                    <a:pt x="8839" y="48310"/>
                  </a:lnTo>
                  <a:lnTo>
                    <a:pt x="8534" y="48234"/>
                  </a:lnTo>
                  <a:lnTo>
                    <a:pt x="7670" y="48234"/>
                  </a:lnTo>
                  <a:lnTo>
                    <a:pt x="7226" y="48450"/>
                  </a:lnTo>
                  <a:lnTo>
                    <a:pt x="6502" y="49288"/>
                  </a:lnTo>
                  <a:lnTo>
                    <a:pt x="6413" y="49555"/>
                  </a:lnTo>
                  <a:lnTo>
                    <a:pt x="6502" y="51968"/>
                  </a:lnTo>
                  <a:lnTo>
                    <a:pt x="7226" y="52654"/>
                  </a:lnTo>
                  <a:lnTo>
                    <a:pt x="7645" y="52819"/>
                  </a:lnTo>
                  <a:lnTo>
                    <a:pt x="8483" y="52819"/>
                  </a:lnTo>
                  <a:lnTo>
                    <a:pt x="9512" y="52146"/>
                  </a:lnTo>
                  <a:lnTo>
                    <a:pt x="9410" y="53327"/>
                  </a:lnTo>
                  <a:lnTo>
                    <a:pt x="9182" y="53835"/>
                  </a:lnTo>
                  <a:lnTo>
                    <a:pt x="8813" y="54038"/>
                  </a:lnTo>
                  <a:lnTo>
                    <a:pt x="7874" y="54038"/>
                  </a:lnTo>
                  <a:lnTo>
                    <a:pt x="7607" y="53949"/>
                  </a:lnTo>
                  <a:lnTo>
                    <a:pt x="7327" y="53682"/>
                  </a:lnTo>
                  <a:lnTo>
                    <a:pt x="7226" y="53327"/>
                  </a:lnTo>
                  <a:lnTo>
                    <a:pt x="6464" y="53327"/>
                  </a:lnTo>
                  <a:lnTo>
                    <a:pt x="6527" y="53835"/>
                  </a:lnTo>
                  <a:lnTo>
                    <a:pt x="6680" y="54114"/>
                  </a:lnTo>
                  <a:lnTo>
                    <a:pt x="7327" y="54546"/>
                  </a:lnTo>
                  <a:lnTo>
                    <a:pt x="7734" y="54648"/>
                  </a:lnTo>
                  <a:lnTo>
                    <a:pt x="9080" y="54648"/>
                  </a:lnTo>
                  <a:lnTo>
                    <a:pt x="9677" y="54343"/>
                  </a:lnTo>
                  <a:lnTo>
                    <a:pt x="9829" y="54038"/>
                  </a:lnTo>
                  <a:lnTo>
                    <a:pt x="10147" y="53416"/>
                  </a:lnTo>
                  <a:lnTo>
                    <a:pt x="10236" y="52146"/>
                  </a:lnTo>
                  <a:lnTo>
                    <a:pt x="10236" y="48920"/>
                  </a:lnTo>
                  <a:lnTo>
                    <a:pt x="10236" y="48348"/>
                  </a:lnTo>
                  <a:close/>
                </a:path>
                <a:path w="114300" h="55244">
                  <a:moveTo>
                    <a:pt x="10236" y="32854"/>
                  </a:moveTo>
                  <a:lnTo>
                    <a:pt x="9537" y="32854"/>
                  </a:lnTo>
                  <a:lnTo>
                    <a:pt x="9537" y="33413"/>
                  </a:lnTo>
                  <a:lnTo>
                    <a:pt x="9423" y="33274"/>
                  </a:lnTo>
                  <a:lnTo>
                    <a:pt x="9423" y="34061"/>
                  </a:lnTo>
                  <a:lnTo>
                    <a:pt x="9321" y="36055"/>
                  </a:lnTo>
                  <a:lnTo>
                    <a:pt x="9144" y="36474"/>
                  </a:lnTo>
                  <a:lnTo>
                    <a:pt x="8763" y="36715"/>
                  </a:lnTo>
                  <a:lnTo>
                    <a:pt x="7874" y="36715"/>
                  </a:lnTo>
                  <a:lnTo>
                    <a:pt x="7594" y="36588"/>
                  </a:lnTo>
                  <a:lnTo>
                    <a:pt x="7200" y="36055"/>
                  </a:lnTo>
                  <a:lnTo>
                    <a:pt x="7162" y="34366"/>
                  </a:lnTo>
                  <a:lnTo>
                    <a:pt x="7442" y="33642"/>
                  </a:lnTo>
                  <a:lnTo>
                    <a:pt x="7797" y="33401"/>
                  </a:lnTo>
                  <a:lnTo>
                    <a:pt x="8674" y="33401"/>
                  </a:lnTo>
                  <a:lnTo>
                    <a:pt x="8978" y="33528"/>
                  </a:lnTo>
                  <a:lnTo>
                    <a:pt x="9423" y="34061"/>
                  </a:lnTo>
                  <a:lnTo>
                    <a:pt x="9423" y="33274"/>
                  </a:lnTo>
                  <a:lnTo>
                    <a:pt x="9245" y="33096"/>
                  </a:lnTo>
                  <a:lnTo>
                    <a:pt x="8839" y="32816"/>
                  </a:lnTo>
                  <a:lnTo>
                    <a:pt x="8534" y="32740"/>
                  </a:lnTo>
                  <a:lnTo>
                    <a:pt x="7670" y="32740"/>
                  </a:lnTo>
                  <a:lnTo>
                    <a:pt x="7226" y="32943"/>
                  </a:lnTo>
                  <a:lnTo>
                    <a:pt x="6502" y="33794"/>
                  </a:lnTo>
                  <a:lnTo>
                    <a:pt x="6413" y="34061"/>
                  </a:lnTo>
                  <a:lnTo>
                    <a:pt x="6502" y="36474"/>
                  </a:lnTo>
                  <a:lnTo>
                    <a:pt x="7226" y="37160"/>
                  </a:lnTo>
                  <a:lnTo>
                    <a:pt x="7645" y="37325"/>
                  </a:lnTo>
                  <a:lnTo>
                    <a:pt x="8483" y="37325"/>
                  </a:lnTo>
                  <a:lnTo>
                    <a:pt x="9512" y="36652"/>
                  </a:lnTo>
                  <a:lnTo>
                    <a:pt x="9410" y="37833"/>
                  </a:lnTo>
                  <a:lnTo>
                    <a:pt x="9182" y="38328"/>
                  </a:lnTo>
                  <a:lnTo>
                    <a:pt x="8813" y="38531"/>
                  </a:lnTo>
                  <a:lnTo>
                    <a:pt x="7874" y="38531"/>
                  </a:lnTo>
                  <a:lnTo>
                    <a:pt x="7607" y="38455"/>
                  </a:lnTo>
                  <a:lnTo>
                    <a:pt x="7327" y="38176"/>
                  </a:lnTo>
                  <a:lnTo>
                    <a:pt x="7226" y="37833"/>
                  </a:lnTo>
                  <a:lnTo>
                    <a:pt x="6464" y="37833"/>
                  </a:lnTo>
                  <a:lnTo>
                    <a:pt x="6527" y="38328"/>
                  </a:lnTo>
                  <a:lnTo>
                    <a:pt x="6680" y="38620"/>
                  </a:lnTo>
                  <a:lnTo>
                    <a:pt x="7327" y="39052"/>
                  </a:lnTo>
                  <a:lnTo>
                    <a:pt x="7734" y="39154"/>
                  </a:lnTo>
                  <a:lnTo>
                    <a:pt x="9080" y="39154"/>
                  </a:lnTo>
                  <a:lnTo>
                    <a:pt x="9677" y="38849"/>
                  </a:lnTo>
                  <a:lnTo>
                    <a:pt x="9829" y="38531"/>
                  </a:lnTo>
                  <a:lnTo>
                    <a:pt x="10147" y="37922"/>
                  </a:lnTo>
                  <a:lnTo>
                    <a:pt x="10236" y="36652"/>
                  </a:lnTo>
                  <a:lnTo>
                    <a:pt x="10236" y="33413"/>
                  </a:lnTo>
                  <a:lnTo>
                    <a:pt x="10236" y="32854"/>
                  </a:lnTo>
                  <a:close/>
                </a:path>
                <a:path w="114300" h="55244">
                  <a:moveTo>
                    <a:pt x="10236" y="17360"/>
                  </a:moveTo>
                  <a:lnTo>
                    <a:pt x="9537" y="17360"/>
                  </a:lnTo>
                  <a:lnTo>
                    <a:pt x="9537" y="17919"/>
                  </a:lnTo>
                  <a:lnTo>
                    <a:pt x="9423" y="17780"/>
                  </a:lnTo>
                  <a:lnTo>
                    <a:pt x="9423" y="18567"/>
                  </a:lnTo>
                  <a:lnTo>
                    <a:pt x="9321" y="20574"/>
                  </a:lnTo>
                  <a:lnTo>
                    <a:pt x="9144" y="20980"/>
                  </a:lnTo>
                  <a:lnTo>
                    <a:pt x="8763" y="21221"/>
                  </a:lnTo>
                  <a:lnTo>
                    <a:pt x="7874" y="21221"/>
                  </a:lnTo>
                  <a:lnTo>
                    <a:pt x="7594" y="21094"/>
                  </a:lnTo>
                  <a:lnTo>
                    <a:pt x="7200" y="20574"/>
                  </a:lnTo>
                  <a:lnTo>
                    <a:pt x="7162" y="18872"/>
                  </a:lnTo>
                  <a:lnTo>
                    <a:pt x="7442" y="18161"/>
                  </a:lnTo>
                  <a:lnTo>
                    <a:pt x="7797" y="17907"/>
                  </a:lnTo>
                  <a:lnTo>
                    <a:pt x="8674" y="17907"/>
                  </a:lnTo>
                  <a:lnTo>
                    <a:pt x="8978" y="18034"/>
                  </a:lnTo>
                  <a:lnTo>
                    <a:pt x="9423" y="18567"/>
                  </a:lnTo>
                  <a:lnTo>
                    <a:pt x="9423" y="17780"/>
                  </a:lnTo>
                  <a:lnTo>
                    <a:pt x="9245" y="17602"/>
                  </a:lnTo>
                  <a:lnTo>
                    <a:pt x="8839" y="17322"/>
                  </a:lnTo>
                  <a:lnTo>
                    <a:pt x="8534" y="17246"/>
                  </a:lnTo>
                  <a:lnTo>
                    <a:pt x="7670" y="17246"/>
                  </a:lnTo>
                  <a:lnTo>
                    <a:pt x="7226" y="17449"/>
                  </a:lnTo>
                  <a:lnTo>
                    <a:pt x="6502" y="18300"/>
                  </a:lnTo>
                  <a:lnTo>
                    <a:pt x="6413" y="18567"/>
                  </a:lnTo>
                  <a:lnTo>
                    <a:pt x="6502" y="20980"/>
                  </a:lnTo>
                  <a:lnTo>
                    <a:pt x="7226" y="21666"/>
                  </a:lnTo>
                  <a:lnTo>
                    <a:pt x="7645" y="21831"/>
                  </a:lnTo>
                  <a:lnTo>
                    <a:pt x="8483" y="21831"/>
                  </a:lnTo>
                  <a:lnTo>
                    <a:pt x="9512" y="21158"/>
                  </a:lnTo>
                  <a:lnTo>
                    <a:pt x="9410" y="22339"/>
                  </a:lnTo>
                  <a:lnTo>
                    <a:pt x="9182" y="22847"/>
                  </a:lnTo>
                  <a:lnTo>
                    <a:pt x="8813" y="23050"/>
                  </a:lnTo>
                  <a:lnTo>
                    <a:pt x="7874" y="23050"/>
                  </a:lnTo>
                  <a:lnTo>
                    <a:pt x="7607" y="22961"/>
                  </a:lnTo>
                  <a:lnTo>
                    <a:pt x="7327" y="22682"/>
                  </a:lnTo>
                  <a:lnTo>
                    <a:pt x="7226" y="22339"/>
                  </a:lnTo>
                  <a:lnTo>
                    <a:pt x="6464" y="22339"/>
                  </a:lnTo>
                  <a:lnTo>
                    <a:pt x="6527" y="22847"/>
                  </a:lnTo>
                  <a:lnTo>
                    <a:pt x="6680" y="23126"/>
                  </a:lnTo>
                  <a:lnTo>
                    <a:pt x="7327" y="23558"/>
                  </a:lnTo>
                  <a:lnTo>
                    <a:pt x="7734" y="23660"/>
                  </a:lnTo>
                  <a:lnTo>
                    <a:pt x="9080" y="23660"/>
                  </a:lnTo>
                  <a:lnTo>
                    <a:pt x="9677" y="23355"/>
                  </a:lnTo>
                  <a:lnTo>
                    <a:pt x="9829" y="23050"/>
                  </a:lnTo>
                  <a:lnTo>
                    <a:pt x="10147" y="22428"/>
                  </a:lnTo>
                  <a:lnTo>
                    <a:pt x="10236" y="21158"/>
                  </a:lnTo>
                  <a:lnTo>
                    <a:pt x="10236" y="17919"/>
                  </a:lnTo>
                  <a:lnTo>
                    <a:pt x="10236" y="17360"/>
                  </a:lnTo>
                  <a:close/>
                </a:path>
                <a:path w="114300" h="55244">
                  <a:moveTo>
                    <a:pt x="15544" y="53416"/>
                  </a:moveTo>
                  <a:lnTo>
                    <a:pt x="10807" y="53416"/>
                  </a:lnTo>
                  <a:lnTo>
                    <a:pt x="10807" y="53835"/>
                  </a:lnTo>
                  <a:lnTo>
                    <a:pt x="15544" y="53835"/>
                  </a:lnTo>
                  <a:lnTo>
                    <a:pt x="15544" y="53416"/>
                  </a:lnTo>
                  <a:close/>
                </a:path>
                <a:path w="114300" h="55244">
                  <a:moveTo>
                    <a:pt x="15544" y="37922"/>
                  </a:moveTo>
                  <a:lnTo>
                    <a:pt x="10807" y="37922"/>
                  </a:lnTo>
                  <a:lnTo>
                    <a:pt x="10807" y="38341"/>
                  </a:lnTo>
                  <a:lnTo>
                    <a:pt x="15544" y="38341"/>
                  </a:lnTo>
                  <a:lnTo>
                    <a:pt x="15544" y="37922"/>
                  </a:lnTo>
                  <a:close/>
                </a:path>
                <a:path w="114300" h="55244">
                  <a:moveTo>
                    <a:pt x="15544" y="22428"/>
                  </a:moveTo>
                  <a:lnTo>
                    <a:pt x="10807" y="22428"/>
                  </a:lnTo>
                  <a:lnTo>
                    <a:pt x="10807" y="22847"/>
                  </a:lnTo>
                  <a:lnTo>
                    <a:pt x="15544" y="22847"/>
                  </a:lnTo>
                  <a:lnTo>
                    <a:pt x="15544" y="22428"/>
                  </a:lnTo>
                  <a:close/>
                </a:path>
                <a:path w="114300" h="55244">
                  <a:moveTo>
                    <a:pt x="19608" y="34315"/>
                  </a:moveTo>
                  <a:lnTo>
                    <a:pt x="19545" y="33718"/>
                  </a:lnTo>
                  <a:lnTo>
                    <a:pt x="19354" y="33299"/>
                  </a:lnTo>
                  <a:lnTo>
                    <a:pt x="19037" y="33058"/>
                  </a:lnTo>
                  <a:lnTo>
                    <a:pt x="18719" y="32804"/>
                  </a:lnTo>
                  <a:lnTo>
                    <a:pt x="18326" y="32689"/>
                  </a:lnTo>
                  <a:lnTo>
                    <a:pt x="17233" y="32689"/>
                  </a:lnTo>
                  <a:lnTo>
                    <a:pt x="16751" y="32905"/>
                  </a:lnTo>
                  <a:lnTo>
                    <a:pt x="15989" y="33769"/>
                  </a:lnTo>
                  <a:lnTo>
                    <a:pt x="15798" y="34378"/>
                  </a:lnTo>
                  <a:lnTo>
                    <a:pt x="15798" y="35801"/>
                  </a:lnTo>
                  <a:lnTo>
                    <a:pt x="15963" y="36334"/>
                  </a:lnTo>
                  <a:lnTo>
                    <a:pt x="16662" y="37185"/>
                  </a:lnTo>
                  <a:lnTo>
                    <a:pt x="17132" y="37401"/>
                  </a:lnTo>
                  <a:lnTo>
                    <a:pt x="18224" y="37401"/>
                  </a:lnTo>
                  <a:lnTo>
                    <a:pt x="18656" y="37261"/>
                  </a:lnTo>
                  <a:lnTo>
                    <a:pt x="19316" y="36715"/>
                  </a:lnTo>
                  <a:lnTo>
                    <a:pt x="19532" y="36283"/>
                  </a:lnTo>
                  <a:lnTo>
                    <a:pt x="19608" y="35699"/>
                  </a:lnTo>
                  <a:lnTo>
                    <a:pt x="18884" y="35699"/>
                  </a:lnTo>
                  <a:lnTo>
                    <a:pt x="18808" y="36017"/>
                  </a:lnTo>
                  <a:lnTo>
                    <a:pt x="18694" y="36283"/>
                  </a:lnTo>
                  <a:lnTo>
                    <a:pt x="18326" y="36664"/>
                  </a:lnTo>
                  <a:lnTo>
                    <a:pt x="18084" y="36753"/>
                  </a:lnTo>
                  <a:lnTo>
                    <a:pt x="17360" y="36753"/>
                  </a:lnTo>
                  <a:lnTo>
                    <a:pt x="17068" y="36601"/>
                  </a:lnTo>
                  <a:lnTo>
                    <a:pt x="16687" y="35991"/>
                  </a:lnTo>
                  <a:lnTo>
                    <a:pt x="16598" y="35623"/>
                  </a:lnTo>
                  <a:lnTo>
                    <a:pt x="16598" y="34734"/>
                  </a:lnTo>
                  <a:lnTo>
                    <a:pt x="16662" y="34353"/>
                  </a:lnTo>
                  <a:lnTo>
                    <a:pt x="17005" y="33591"/>
                  </a:lnTo>
                  <a:lnTo>
                    <a:pt x="17348" y="33350"/>
                  </a:lnTo>
                  <a:lnTo>
                    <a:pt x="18161" y="33350"/>
                  </a:lnTo>
                  <a:lnTo>
                    <a:pt x="18427" y="33451"/>
                  </a:lnTo>
                  <a:lnTo>
                    <a:pt x="18732" y="33807"/>
                  </a:lnTo>
                  <a:lnTo>
                    <a:pt x="18834" y="34036"/>
                  </a:lnTo>
                  <a:lnTo>
                    <a:pt x="18884" y="34315"/>
                  </a:lnTo>
                  <a:lnTo>
                    <a:pt x="19608" y="34315"/>
                  </a:lnTo>
                  <a:close/>
                </a:path>
                <a:path w="114300" h="55244">
                  <a:moveTo>
                    <a:pt x="19964" y="49720"/>
                  </a:moveTo>
                  <a:lnTo>
                    <a:pt x="19786" y="49174"/>
                  </a:lnTo>
                  <a:lnTo>
                    <a:pt x="19507" y="48856"/>
                  </a:lnTo>
                  <a:lnTo>
                    <a:pt x="19100" y="48425"/>
                  </a:lnTo>
                  <a:lnTo>
                    <a:pt x="19100" y="49720"/>
                  </a:lnTo>
                  <a:lnTo>
                    <a:pt x="19088" y="51536"/>
                  </a:lnTo>
                  <a:lnTo>
                    <a:pt x="18618" y="52120"/>
                  </a:lnTo>
                  <a:lnTo>
                    <a:pt x="18326" y="52273"/>
                  </a:lnTo>
                  <a:lnTo>
                    <a:pt x="17462" y="52273"/>
                  </a:lnTo>
                  <a:lnTo>
                    <a:pt x="17106" y="52031"/>
                  </a:lnTo>
                  <a:lnTo>
                    <a:pt x="16891" y="51536"/>
                  </a:lnTo>
                  <a:lnTo>
                    <a:pt x="16891" y="49720"/>
                  </a:lnTo>
                  <a:lnTo>
                    <a:pt x="17094" y="49174"/>
                  </a:lnTo>
                  <a:lnTo>
                    <a:pt x="17373" y="48920"/>
                  </a:lnTo>
                  <a:lnTo>
                    <a:pt x="18491" y="48856"/>
                  </a:lnTo>
                  <a:lnTo>
                    <a:pt x="18846" y="49110"/>
                  </a:lnTo>
                  <a:lnTo>
                    <a:pt x="19100" y="49720"/>
                  </a:lnTo>
                  <a:lnTo>
                    <a:pt x="19100" y="48425"/>
                  </a:lnTo>
                  <a:lnTo>
                    <a:pt x="18656" y="48209"/>
                  </a:lnTo>
                  <a:lnTo>
                    <a:pt x="17805" y="48209"/>
                  </a:lnTo>
                  <a:lnTo>
                    <a:pt x="17513" y="48285"/>
                  </a:lnTo>
                  <a:lnTo>
                    <a:pt x="17081" y="48564"/>
                  </a:lnTo>
                  <a:lnTo>
                    <a:pt x="16916" y="48717"/>
                  </a:lnTo>
                  <a:lnTo>
                    <a:pt x="16764" y="48920"/>
                  </a:lnTo>
                  <a:lnTo>
                    <a:pt x="16764" y="48336"/>
                  </a:lnTo>
                  <a:lnTo>
                    <a:pt x="16040" y="48336"/>
                  </a:lnTo>
                  <a:lnTo>
                    <a:pt x="16040" y="54546"/>
                  </a:lnTo>
                  <a:lnTo>
                    <a:pt x="16789" y="54546"/>
                  </a:lnTo>
                  <a:lnTo>
                    <a:pt x="16789" y="52273"/>
                  </a:lnTo>
                  <a:lnTo>
                    <a:pt x="16954" y="52476"/>
                  </a:lnTo>
                  <a:lnTo>
                    <a:pt x="17106" y="52616"/>
                  </a:lnTo>
                  <a:lnTo>
                    <a:pt x="17462" y="52844"/>
                  </a:lnTo>
                  <a:lnTo>
                    <a:pt x="17741" y="52920"/>
                  </a:lnTo>
                  <a:lnTo>
                    <a:pt x="18503" y="52920"/>
                  </a:lnTo>
                  <a:lnTo>
                    <a:pt x="18884" y="52781"/>
                  </a:lnTo>
                  <a:lnTo>
                    <a:pt x="19697" y="52120"/>
                  </a:lnTo>
                  <a:lnTo>
                    <a:pt x="19926" y="51536"/>
                  </a:lnTo>
                  <a:lnTo>
                    <a:pt x="19964" y="49720"/>
                  </a:lnTo>
                  <a:close/>
                </a:path>
                <a:path w="114300" h="55244">
                  <a:moveTo>
                    <a:pt x="19964" y="18732"/>
                  </a:moveTo>
                  <a:lnTo>
                    <a:pt x="19786" y="18186"/>
                  </a:lnTo>
                  <a:lnTo>
                    <a:pt x="19507" y="17868"/>
                  </a:lnTo>
                  <a:lnTo>
                    <a:pt x="19100" y="17437"/>
                  </a:lnTo>
                  <a:lnTo>
                    <a:pt x="19100" y="18732"/>
                  </a:lnTo>
                  <a:lnTo>
                    <a:pt x="19088" y="20535"/>
                  </a:lnTo>
                  <a:lnTo>
                    <a:pt x="18618" y="21132"/>
                  </a:lnTo>
                  <a:lnTo>
                    <a:pt x="18326" y="21272"/>
                  </a:lnTo>
                  <a:lnTo>
                    <a:pt x="17462" y="21272"/>
                  </a:lnTo>
                  <a:lnTo>
                    <a:pt x="17106" y="21043"/>
                  </a:lnTo>
                  <a:lnTo>
                    <a:pt x="16891" y="20535"/>
                  </a:lnTo>
                  <a:lnTo>
                    <a:pt x="16891" y="18732"/>
                  </a:lnTo>
                  <a:lnTo>
                    <a:pt x="17094" y="18186"/>
                  </a:lnTo>
                  <a:lnTo>
                    <a:pt x="17373" y="17932"/>
                  </a:lnTo>
                  <a:lnTo>
                    <a:pt x="18491" y="17868"/>
                  </a:lnTo>
                  <a:lnTo>
                    <a:pt x="18846" y="18122"/>
                  </a:lnTo>
                  <a:lnTo>
                    <a:pt x="19100" y="18732"/>
                  </a:lnTo>
                  <a:lnTo>
                    <a:pt x="19100" y="17437"/>
                  </a:lnTo>
                  <a:lnTo>
                    <a:pt x="18656" y="17221"/>
                  </a:lnTo>
                  <a:lnTo>
                    <a:pt x="17805" y="17221"/>
                  </a:lnTo>
                  <a:lnTo>
                    <a:pt x="17513" y="17297"/>
                  </a:lnTo>
                  <a:lnTo>
                    <a:pt x="17081" y="17576"/>
                  </a:lnTo>
                  <a:lnTo>
                    <a:pt x="16916" y="17729"/>
                  </a:lnTo>
                  <a:lnTo>
                    <a:pt x="16764" y="17932"/>
                  </a:lnTo>
                  <a:lnTo>
                    <a:pt x="16764" y="17348"/>
                  </a:lnTo>
                  <a:lnTo>
                    <a:pt x="16040" y="17348"/>
                  </a:lnTo>
                  <a:lnTo>
                    <a:pt x="16040" y="23558"/>
                  </a:lnTo>
                  <a:lnTo>
                    <a:pt x="16789" y="23558"/>
                  </a:lnTo>
                  <a:lnTo>
                    <a:pt x="16789" y="21272"/>
                  </a:lnTo>
                  <a:lnTo>
                    <a:pt x="16954" y="21475"/>
                  </a:lnTo>
                  <a:lnTo>
                    <a:pt x="17106" y="21628"/>
                  </a:lnTo>
                  <a:lnTo>
                    <a:pt x="17462" y="21856"/>
                  </a:lnTo>
                  <a:lnTo>
                    <a:pt x="17741" y="21932"/>
                  </a:lnTo>
                  <a:lnTo>
                    <a:pt x="18503" y="21932"/>
                  </a:lnTo>
                  <a:lnTo>
                    <a:pt x="18884" y="21793"/>
                  </a:lnTo>
                  <a:lnTo>
                    <a:pt x="19697" y="21132"/>
                  </a:lnTo>
                  <a:lnTo>
                    <a:pt x="19926" y="20535"/>
                  </a:lnTo>
                  <a:lnTo>
                    <a:pt x="19964" y="18732"/>
                  </a:lnTo>
                  <a:close/>
                </a:path>
                <a:path w="114300" h="55244">
                  <a:moveTo>
                    <a:pt x="24206" y="34213"/>
                  </a:moveTo>
                  <a:lnTo>
                    <a:pt x="24015" y="33642"/>
                  </a:lnTo>
                  <a:lnTo>
                    <a:pt x="23685" y="33337"/>
                  </a:lnTo>
                  <a:lnTo>
                    <a:pt x="23355" y="33020"/>
                  </a:lnTo>
                  <a:lnTo>
                    <a:pt x="23355" y="34213"/>
                  </a:lnTo>
                  <a:lnTo>
                    <a:pt x="23266" y="35991"/>
                  </a:lnTo>
                  <a:lnTo>
                    <a:pt x="22961" y="36601"/>
                  </a:lnTo>
                  <a:lnTo>
                    <a:pt x="22618" y="36791"/>
                  </a:lnTo>
                  <a:lnTo>
                    <a:pt x="21678" y="36791"/>
                  </a:lnTo>
                  <a:lnTo>
                    <a:pt x="21348" y="36626"/>
                  </a:lnTo>
                  <a:lnTo>
                    <a:pt x="20929" y="35991"/>
                  </a:lnTo>
                  <a:lnTo>
                    <a:pt x="20929" y="34213"/>
                  </a:lnTo>
                  <a:lnTo>
                    <a:pt x="23355" y="34213"/>
                  </a:lnTo>
                  <a:lnTo>
                    <a:pt x="23355" y="33020"/>
                  </a:lnTo>
                  <a:lnTo>
                    <a:pt x="23215" y="32880"/>
                  </a:lnTo>
                  <a:lnTo>
                    <a:pt x="22733" y="32689"/>
                  </a:lnTo>
                  <a:lnTo>
                    <a:pt x="21513" y="32689"/>
                  </a:lnTo>
                  <a:lnTo>
                    <a:pt x="21005" y="32905"/>
                  </a:lnTo>
                  <a:lnTo>
                    <a:pt x="20243" y="33794"/>
                  </a:lnTo>
                  <a:lnTo>
                    <a:pt x="20116" y="34213"/>
                  </a:lnTo>
                  <a:lnTo>
                    <a:pt x="20243" y="36398"/>
                  </a:lnTo>
                  <a:lnTo>
                    <a:pt x="20955" y="37223"/>
                  </a:lnTo>
                  <a:lnTo>
                    <a:pt x="21450" y="37426"/>
                  </a:lnTo>
                  <a:lnTo>
                    <a:pt x="22796" y="37426"/>
                  </a:lnTo>
                  <a:lnTo>
                    <a:pt x="23329" y="37198"/>
                  </a:lnTo>
                  <a:lnTo>
                    <a:pt x="23634" y="36791"/>
                  </a:lnTo>
                  <a:lnTo>
                    <a:pt x="24028" y="36258"/>
                  </a:lnTo>
                  <a:lnTo>
                    <a:pt x="24117" y="35991"/>
                  </a:lnTo>
                  <a:lnTo>
                    <a:pt x="24206" y="34213"/>
                  </a:lnTo>
                  <a:close/>
                </a:path>
                <a:path w="114300" h="55244">
                  <a:moveTo>
                    <a:pt x="24853" y="52235"/>
                  </a:moveTo>
                  <a:lnTo>
                    <a:pt x="24498" y="52260"/>
                  </a:lnTo>
                  <a:lnTo>
                    <a:pt x="24358" y="50495"/>
                  </a:lnTo>
                  <a:lnTo>
                    <a:pt x="24257" y="48831"/>
                  </a:lnTo>
                  <a:lnTo>
                    <a:pt x="24193" y="48704"/>
                  </a:lnTo>
                  <a:lnTo>
                    <a:pt x="23609" y="48361"/>
                  </a:lnTo>
                  <a:lnTo>
                    <a:pt x="23609" y="50495"/>
                  </a:lnTo>
                  <a:lnTo>
                    <a:pt x="23609" y="51562"/>
                  </a:lnTo>
                  <a:lnTo>
                    <a:pt x="23393" y="51892"/>
                  </a:lnTo>
                  <a:lnTo>
                    <a:pt x="22733" y="52222"/>
                  </a:lnTo>
                  <a:lnTo>
                    <a:pt x="22479" y="52285"/>
                  </a:lnTo>
                  <a:lnTo>
                    <a:pt x="21996" y="52285"/>
                  </a:lnTo>
                  <a:lnTo>
                    <a:pt x="21869" y="52235"/>
                  </a:lnTo>
                  <a:lnTo>
                    <a:pt x="21653" y="52095"/>
                  </a:lnTo>
                  <a:lnTo>
                    <a:pt x="21526" y="51092"/>
                  </a:lnTo>
                  <a:lnTo>
                    <a:pt x="21894" y="50876"/>
                  </a:lnTo>
                  <a:lnTo>
                    <a:pt x="22098" y="50825"/>
                  </a:lnTo>
                  <a:lnTo>
                    <a:pt x="22961" y="50711"/>
                  </a:lnTo>
                  <a:lnTo>
                    <a:pt x="23393" y="50609"/>
                  </a:lnTo>
                  <a:lnTo>
                    <a:pt x="23609" y="50495"/>
                  </a:lnTo>
                  <a:lnTo>
                    <a:pt x="23609" y="48361"/>
                  </a:lnTo>
                  <a:lnTo>
                    <a:pt x="23114" y="48209"/>
                  </a:lnTo>
                  <a:lnTo>
                    <a:pt x="22136" y="48209"/>
                  </a:lnTo>
                  <a:lnTo>
                    <a:pt x="20866" y="49669"/>
                  </a:lnTo>
                  <a:lnTo>
                    <a:pt x="21564" y="49669"/>
                  </a:lnTo>
                  <a:lnTo>
                    <a:pt x="21640" y="49276"/>
                  </a:lnTo>
                  <a:lnTo>
                    <a:pt x="21907" y="48945"/>
                  </a:lnTo>
                  <a:lnTo>
                    <a:pt x="22174" y="48831"/>
                  </a:lnTo>
                  <a:lnTo>
                    <a:pt x="22910" y="48831"/>
                  </a:lnTo>
                  <a:lnTo>
                    <a:pt x="23164" y="48895"/>
                  </a:lnTo>
                  <a:lnTo>
                    <a:pt x="23533" y="49123"/>
                  </a:lnTo>
                  <a:lnTo>
                    <a:pt x="23520" y="49974"/>
                  </a:lnTo>
                  <a:lnTo>
                    <a:pt x="23393" y="50050"/>
                  </a:lnTo>
                  <a:lnTo>
                    <a:pt x="21615" y="50266"/>
                  </a:lnTo>
                  <a:lnTo>
                    <a:pt x="21272" y="50406"/>
                  </a:lnTo>
                  <a:lnTo>
                    <a:pt x="20751" y="50876"/>
                  </a:lnTo>
                  <a:lnTo>
                    <a:pt x="20853" y="52374"/>
                  </a:lnTo>
                  <a:lnTo>
                    <a:pt x="21259" y="52768"/>
                  </a:lnTo>
                  <a:lnTo>
                    <a:pt x="21628" y="52920"/>
                  </a:lnTo>
                  <a:lnTo>
                    <a:pt x="22377" y="52920"/>
                  </a:lnTo>
                  <a:lnTo>
                    <a:pt x="23647" y="52171"/>
                  </a:lnTo>
                  <a:lnTo>
                    <a:pt x="23749" y="52552"/>
                  </a:lnTo>
                  <a:lnTo>
                    <a:pt x="23888" y="52768"/>
                  </a:lnTo>
                  <a:lnTo>
                    <a:pt x="24079" y="52870"/>
                  </a:lnTo>
                  <a:lnTo>
                    <a:pt x="24434" y="52870"/>
                  </a:lnTo>
                  <a:lnTo>
                    <a:pt x="24815" y="52793"/>
                  </a:lnTo>
                  <a:lnTo>
                    <a:pt x="24853" y="52260"/>
                  </a:lnTo>
                  <a:close/>
                </a:path>
                <a:path w="114300" h="55244">
                  <a:moveTo>
                    <a:pt x="24853" y="21247"/>
                  </a:moveTo>
                  <a:lnTo>
                    <a:pt x="24498" y="21272"/>
                  </a:lnTo>
                  <a:lnTo>
                    <a:pt x="24358" y="19507"/>
                  </a:lnTo>
                  <a:lnTo>
                    <a:pt x="24257" y="17843"/>
                  </a:lnTo>
                  <a:lnTo>
                    <a:pt x="24193" y="17716"/>
                  </a:lnTo>
                  <a:lnTo>
                    <a:pt x="23609" y="17373"/>
                  </a:lnTo>
                  <a:lnTo>
                    <a:pt x="23609" y="19507"/>
                  </a:lnTo>
                  <a:lnTo>
                    <a:pt x="23609" y="20574"/>
                  </a:lnTo>
                  <a:lnTo>
                    <a:pt x="23393" y="20904"/>
                  </a:lnTo>
                  <a:lnTo>
                    <a:pt x="22733" y="21234"/>
                  </a:lnTo>
                  <a:lnTo>
                    <a:pt x="22479" y="21297"/>
                  </a:lnTo>
                  <a:lnTo>
                    <a:pt x="21996" y="21297"/>
                  </a:lnTo>
                  <a:lnTo>
                    <a:pt x="21869" y="21247"/>
                  </a:lnTo>
                  <a:lnTo>
                    <a:pt x="21653" y="21107"/>
                  </a:lnTo>
                  <a:lnTo>
                    <a:pt x="21526" y="20104"/>
                  </a:lnTo>
                  <a:lnTo>
                    <a:pt x="21894" y="19888"/>
                  </a:lnTo>
                  <a:lnTo>
                    <a:pt x="22098" y="19837"/>
                  </a:lnTo>
                  <a:lnTo>
                    <a:pt x="22961" y="19723"/>
                  </a:lnTo>
                  <a:lnTo>
                    <a:pt x="23393" y="19621"/>
                  </a:lnTo>
                  <a:lnTo>
                    <a:pt x="23609" y="19507"/>
                  </a:lnTo>
                  <a:lnTo>
                    <a:pt x="23609" y="17373"/>
                  </a:lnTo>
                  <a:lnTo>
                    <a:pt x="23114" y="17221"/>
                  </a:lnTo>
                  <a:lnTo>
                    <a:pt x="22136" y="17221"/>
                  </a:lnTo>
                  <a:lnTo>
                    <a:pt x="20866" y="18681"/>
                  </a:lnTo>
                  <a:lnTo>
                    <a:pt x="21564" y="18681"/>
                  </a:lnTo>
                  <a:lnTo>
                    <a:pt x="21640" y="18288"/>
                  </a:lnTo>
                  <a:lnTo>
                    <a:pt x="21907" y="17957"/>
                  </a:lnTo>
                  <a:lnTo>
                    <a:pt x="22174" y="17843"/>
                  </a:lnTo>
                  <a:lnTo>
                    <a:pt x="22910" y="17843"/>
                  </a:lnTo>
                  <a:lnTo>
                    <a:pt x="23164" y="17907"/>
                  </a:lnTo>
                  <a:lnTo>
                    <a:pt x="23533" y="18135"/>
                  </a:lnTo>
                  <a:lnTo>
                    <a:pt x="23520" y="18986"/>
                  </a:lnTo>
                  <a:lnTo>
                    <a:pt x="23393" y="19062"/>
                  </a:lnTo>
                  <a:lnTo>
                    <a:pt x="21615" y="19278"/>
                  </a:lnTo>
                  <a:lnTo>
                    <a:pt x="21272" y="19418"/>
                  </a:lnTo>
                  <a:lnTo>
                    <a:pt x="20751" y="19888"/>
                  </a:lnTo>
                  <a:lnTo>
                    <a:pt x="20853" y="21386"/>
                  </a:lnTo>
                  <a:lnTo>
                    <a:pt x="21259" y="21780"/>
                  </a:lnTo>
                  <a:lnTo>
                    <a:pt x="21628" y="21932"/>
                  </a:lnTo>
                  <a:lnTo>
                    <a:pt x="22377" y="21932"/>
                  </a:lnTo>
                  <a:lnTo>
                    <a:pt x="23647" y="21183"/>
                  </a:lnTo>
                  <a:lnTo>
                    <a:pt x="23749" y="21564"/>
                  </a:lnTo>
                  <a:lnTo>
                    <a:pt x="23888" y="21780"/>
                  </a:lnTo>
                  <a:lnTo>
                    <a:pt x="24079" y="21882"/>
                  </a:lnTo>
                  <a:lnTo>
                    <a:pt x="24434" y="21882"/>
                  </a:lnTo>
                  <a:lnTo>
                    <a:pt x="24815" y="21805"/>
                  </a:lnTo>
                  <a:lnTo>
                    <a:pt x="24853" y="21272"/>
                  </a:lnTo>
                  <a:close/>
                </a:path>
                <a:path w="114300" h="55244">
                  <a:moveTo>
                    <a:pt x="27774" y="48234"/>
                  </a:moveTo>
                  <a:lnTo>
                    <a:pt x="27533" y="48209"/>
                  </a:lnTo>
                  <a:lnTo>
                    <a:pt x="27228" y="48209"/>
                  </a:lnTo>
                  <a:lnTo>
                    <a:pt x="26962" y="48323"/>
                  </a:lnTo>
                  <a:lnTo>
                    <a:pt x="26517" y="48755"/>
                  </a:lnTo>
                  <a:lnTo>
                    <a:pt x="26365" y="48933"/>
                  </a:lnTo>
                  <a:lnTo>
                    <a:pt x="26314" y="49085"/>
                  </a:lnTo>
                  <a:lnTo>
                    <a:pt x="26314" y="48310"/>
                  </a:lnTo>
                  <a:lnTo>
                    <a:pt x="25603" y="48310"/>
                  </a:lnTo>
                  <a:lnTo>
                    <a:pt x="25603" y="52768"/>
                  </a:lnTo>
                  <a:lnTo>
                    <a:pt x="26352" y="52768"/>
                  </a:lnTo>
                  <a:lnTo>
                    <a:pt x="26352" y="49885"/>
                  </a:lnTo>
                  <a:lnTo>
                    <a:pt x="26454" y="49606"/>
                  </a:lnTo>
                  <a:lnTo>
                    <a:pt x="26860" y="49123"/>
                  </a:lnTo>
                  <a:lnTo>
                    <a:pt x="27139" y="49009"/>
                  </a:lnTo>
                  <a:lnTo>
                    <a:pt x="27520" y="49009"/>
                  </a:lnTo>
                  <a:lnTo>
                    <a:pt x="27774" y="49022"/>
                  </a:lnTo>
                  <a:lnTo>
                    <a:pt x="27774" y="48234"/>
                  </a:lnTo>
                  <a:close/>
                </a:path>
                <a:path w="114300" h="55244">
                  <a:moveTo>
                    <a:pt x="29197" y="17360"/>
                  </a:moveTo>
                  <a:lnTo>
                    <a:pt x="28498" y="17360"/>
                  </a:lnTo>
                  <a:lnTo>
                    <a:pt x="28498" y="17919"/>
                  </a:lnTo>
                  <a:lnTo>
                    <a:pt x="28384" y="17780"/>
                  </a:lnTo>
                  <a:lnTo>
                    <a:pt x="28384" y="18567"/>
                  </a:lnTo>
                  <a:lnTo>
                    <a:pt x="28282" y="20574"/>
                  </a:lnTo>
                  <a:lnTo>
                    <a:pt x="28105" y="20980"/>
                  </a:lnTo>
                  <a:lnTo>
                    <a:pt x="27724" y="21221"/>
                  </a:lnTo>
                  <a:lnTo>
                    <a:pt x="26835" y="21221"/>
                  </a:lnTo>
                  <a:lnTo>
                    <a:pt x="26568" y="21094"/>
                  </a:lnTo>
                  <a:lnTo>
                    <a:pt x="26162" y="20574"/>
                  </a:lnTo>
                  <a:lnTo>
                    <a:pt x="26123" y="18872"/>
                  </a:lnTo>
                  <a:lnTo>
                    <a:pt x="26403" y="18161"/>
                  </a:lnTo>
                  <a:lnTo>
                    <a:pt x="26758" y="17907"/>
                  </a:lnTo>
                  <a:lnTo>
                    <a:pt x="27635" y="17907"/>
                  </a:lnTo>
                  <a:lnTo>
                    <a:pt x="27940" y="18034"/>
                  </a:lnTo>
                  <a:lnTo>
                    <a:pt x="28384" y="18567"/>
                  </a:lnTo>
                  <a:lnTo>
                    <a:pt x="28384" y="17780"/>
                  </a:lnTo>
                  <a:lnTo>
                    <a:pt x="28206" y="17602"/>
                  </a:lnTo>
                  <a:lnTo>
                    <a:pt x="27800" y="17322"/>
                  </a:lnTo>
                  <a:lnTo>
                    <a:pt x="27508" y="17246"/>
                  </a:lnTo>
                  <a:lnTo>
                    <a:pt x="26631" y="17246"/>
                  </a:lnTo>
                  <a:lnTo>
                    <a:pt x="26200" y="17449"/>
                  </a:lnTo>
                  <a:lnTo>
                    <a:pt x="25463" y="18300"/>
                  </a:lnTo>
                  <a:lnTo>
                    <a:pt x="25374" y="18567"/>
                  </a:lnTo>
                  <a:lnTo>
                    <a:pt x="25463" y="20980"/>
                  </a:lnTo>
                  <a:lnTo>
                    <a:pt x="26187" y="21666"/>
                  </a:lnTo>
                  <a:lnTo>
                    <a:pt x="26606" y="21831"/>
                  </a:lnTo>
                  <a:lnTo>
                    <a:pt x="27444" y="21831"/>
                  </a:lnTo>
                  <a:lnTo>
                    <a:pt x="28473" y="21158"/>
                  </a:lnTo>
                  <a:lnTo>
                    <a:pt x="28371" y="22339"/>
                  </a:lnTo>
                  <a:lnTo>
                    <a:pt x="28143" y="22847"/>
                  </a:lnTo>
                  <a:lnTo>
                    <a:pt x="27774" y="23050"/>
                  </a:lnTo>
                  <a:lnTo>
                    <a:pt x="26835" y="23050"/>
                  </a:lnTo>
                  <a:lnTo>
                    <a:pt x="26568" y="22961"/>
                  </a:lnTo>
                  <a:lnTo>
                    <a:pt x="26289" y="22682"/>
                  </a:lnTo>
                  <a:lnTo>
                    <a:pt x="26187" y="22339"/>
                  </a:lnTo>
                  <a:lnTo>
                    <a:pt x="25425" y="22339"/>
                  </a:lnTo>
                  <a:lnTo>
                    <a:pt x="25488" y="22847"/>
                  </a:lnTo>
                  <a:lnTo>
                    <a:pt x="25641" y="23126"/>
                  </a:lnTo>
                  <a:lnTo>
                    <a:pt x="26301" y="23558"/>
                  </a:lnTo>
                  <a:lnTo>
                    <a:pt x="26695" y="23660"/>
                  </a:lnTo>
                  <a:lnTo>
                    <a:pt x="28041" y="23660"/>
                  </a:lnTo>
                  <a:lnTo>
                    <a:pt x="28638" y="23355"/>
                  </a:lnTo>
                  <a:lnTo>
                    <a:pt x="28790" y="23050"/>
                  </a:lnTo>
                  <a:lnTo>
                    <a:pt x="29108" y="22428"/>
                  </a:lnTo>
                  <a:lnTo>
                    <a:pt x="29197" y="21158"/>
                  </a:lnTo>
                  <a:lnTo>
                    <a:pt x="29197" y="17919"/>
                  </a:lnTo>
                  <a:lnTo>
                    <a:pt x="29197" y="17360"/>
                  </a:lnTo>
                  <a:close/>
                </a:path>
                <a:path w="114300" h="55244">
                  <a:moveTo>
                    <a:pt x="31102" y="33909"/>
                  </a:moveTo>
                  <a:lnTo>
                    <a:pt x="31038" y="33604"/>
                  </a:lnTo>
                  <a:lnTo>
                    <a:pt x="30708" y="32931"/>
                  </a:lnTo>
                  <a:lnTo>
                    <a:pt x="30302" y="32715"/>
                  </a:lnTo>
                  <a:lnTo>
                    <a:pt x="29425" y="32715"/>
                  </a:lnTo>
                  <a:lnTo>
                    <a:pt x="29159" y="32766"/>
                  </a:lnTo>
                  <a:lnTo>
                    <a:pt x="28714" y="33007"/>
                  </a:lnTo>
                  <a:lnTo>
                    <a:pt x="28524" y="33172"/>
                  </a:lnTo>
                  <a:lnTo>
                    <a:pt x="28346" y="33413"/>
                  </a:lnTo>
                  <a:lnTo>
                    <a:pt x="28257" y="33223"/>
                  </a:lnTo>
                  <a:lnTo>
                    <a:pt x="28143" y="33070"/>
                  </a:lnTo>
                  <a:lnTo>
                    <a:pt x="27813" y="32804"/>
                  </a:lnTo>
                  <a:lnTo>
                    <a:pt x="27520" y="32715"/>
                  </a:lnTo>
                  <a:lnTo>
                    <a:pt x="26847" y="32715"/>
                  </a:lnTo>
                  <a:lnTo>
                    <a:pt x="26568" y="32804"/>
                  </a:lnTo>
                  <a:lnTo>
                    <a:pt x="26174" y="33070"/>
                  </a:lnTo>
                  <a:lnTo>
                    <a:pt x="26022" y="33235"/>
                  </a:lnTo>
                  <a:lnTo>
                    <a:pt x="25844" y="33451"/>
                  </a:lnTo>
                  <a:lnTo>
                    <a:pt x="25844" y="32816"/>
                  </a:lnTo>
                  <a:lnTo>
                    <a:pt x="25095" y="32816"/>
                  </a:lnTo>
                  <a:lnTo>
                    <a:pt x="25095" y="37274"/>
                  </a:lnTo>
                  <a:lnTo>
                    <a:pt x="25844" y="37274"/>
                  </a:lnTo>
                  <a:lnTo>
                    <a:pt x="25844" y="34340"/>
                  </a:lnTo>
                  <a:lnTo>
                    <a:pt x="25971" y="33934"/>
                  </a:lnTo>
                  <a:lnTo>
                    <a:pt x="26428" y="33502"/>
                  </a:lnTo>
                  <a:lnTo>
                    <a:pt x="26682" y="33388"/>
                  </a:lnTo>
                  <a:lnTo>
                    <a:pt x="27279" y="33388"/>
                  </a:lnTo>
                  <a:lnTo>
                    <a:pt x="27495" y="33489"/>
                  </a:lnTo>
                  <a:lnTo>
                    <a:pt x="27686" y="33845"/>
                  </a:lnTo>
                  <a:lnTo>
                    <a:pt x="27711" y="34061"/>
                  </a:lnTo>
                  <a:lnTo>
                    <a:pt x="27711" y="37274"/>
                  </a:lnTo>
                  <a:lnTo>
                    <a:pt x="28473" y="37274"/>
                  </a:lnTo>
                  <a:lnTo>
                    <a:pt x="28473" y="34213"/>
                  </a:lnTo>
                  <a:lnTo>
                    <a:pt x="28587" y="33896"/>
                  </a:lnTo>
                  <a:lnTo>
                    <a:pt x="29006" y="33502"/>
                  </a:lnTo>
                  <a:lnTo>
                    <a:pt x="29260" y="33401"/>
                  </a:lnTo>
                  <a:lnTo>
                    <a:pt x="29768" y="33401"/>
                  </a:lnTo>
                  <a:lnTo>
                    <a:pt x="29946" y="33451"/>
                  </a:lnTo>
                  <a:lnTo>
                    <a:pt x="30251" y="33667"/>
                  </a:lnTo>
                  <a:lnTo>
                    <a:pt x="30314" y="33870"/>
                  </a:lnTo>
                  <a:lnTo>
                    <a:pt x="30314" y="37274"/>
                  </a:lnTo>
                  <a:lnTo>
                    <a:pt x="31102" y="37274"/>
                  </a:lnTo>
                  <a:lnTo>
                    <a:pt x="31102" y="33909"/>
                  </a:lnTo>
                  <a:close/>
                </a:path>
                <a:path w="114300" h="55244">
                  <a:moveTo>
                    <a:pt x="32423" y="52235"/>
                  </a:moveTo>
                  <a:lnTo>
                    <a:pt x="32080" y="52260"/>
                  </a:lnTo>
                  <a:lnTo>
                    <a:pt x="31927" y="50495"/>
                  </a:lnTo>
                  <a:lnTo>
                    <a:pt x="31838" y="48831"/>
                  </a:lnTo>
                  <a:lnTo>
                    <a:pt x="31775" y="48704"/>
                  </a:lnTo>
                  <a:lnTo>
                    <a:pt x="31178" y="48348"/>
                  </a:lnTo>
                  <a:lnTo>
                    <a:pt x="31178" y="50495"/>
                  </a:lnTo>
                  <a:lnTo>
                    <a:pt x="31178" y="51562"/>
                  </a:lnTo>
                  <a:lnTo>
                    <a:pt x="30975" y="51892"/>
                  </a:lnTo>
                  <a:lnTo>
                    <a:pt x="30302" y="52222"/>
                  </a:lnTo>
                  <a:lnTo>
                    <a:pt x="30048" y="52285"/>
                  </a:lnTo>
                  <a:lnTo>
                    <a:pt x="29578" y="52285"/>
                  </a:lnTo>
                  <a:lnTo>
                    <a:pt x="29451" y="52235"/>
                  </a:lnTo>
                  <a:lnTo>
                    <a:pt x="29235" y="52095"/>
                  </a:lnTo>
                  <a:lnTo>
                    <a:pt x="29108" y="51092"/>
                  </a:lnTo>
                  <a:lnTo>
                    <a:pt x="29476" y="50876"/>
                  </a:lnTo>
                  <a:lnTo>
                    <a:pt x="29679" y="50825"/>
                  </a:lnTo>
                  <a:lnTo>
                    <a:pt x="30543" y="50711"/>
                  </a:lnTo>
                  <a:lnTo>
                    <a:pt x="30975" y="50609"/>
                  </a:lnTo>
                  <a:lnTo>
                    <a:pt x="31178" y="50495"/>
                  </a:lnTo>
                  <a:lnTo>
                    <a:pt x="31178" y="48348"/>
                  </a:lnTo>
                  <a:lnTo>
                    <a:pt x="30683" y="48209"/>
                  </a:lnTo>
                  <a:lnTo>
                    <a:pt x="29718" y="48209"/>
                  </a:lnTo>
                  <a:lnTo>
                    <a:pt x="28435" y="49669"/>
                  </a:lnTo>
                  <a:lnTo>
                    <a:pt x="29133" y="49669"/>
                  </a:lnTo>
                  <a:lnTo>
                    <a:pt x="29222" y="49276"/>
                  </a:lnTo>
                  <a:lnTo>
                    <a:pt x="29476" y="48945"/>
                  </a:lnTo>
                  <a:lnTo>
                    <a:pt x="29756" y="48831"/>
                  </a:lnTo>
                  <a:lnTo>
                    <a:pt x="30492" y="48831"/>
                  </a:lnTo>
                  <a:lnTo>
                    <a:pt x="30746" y="48895"/>
                  </a:lnTo>
                  <a:lnTo>
                    <a:pt x="31115" y="49123"/>
                  </a:lnTo>
                  <a:lnTo>
                    <a:pt x="31089" y="49974"/>
                  </a:lnTo>
                  <a:lnTo>
                    <a:pt x="29197" y="50266"/>
                  </a:lnTo>
                  <a:lnTo>
                    <a:pt x="28854" y="50406"/>
                  </a:lnTo>
                  <a:lnTo>
                    <a:pt x="28333" y="50876"/>
                  </a:lnTo>
                  <a:lnTo>
                    <a:pt x="28435" y="52374"/>
                  </a:lnTo>
                  <a:lnTo>
                    <a:pt x="28841" y="52768"/>
                  </a:lnTo>
                  <a:lnTo>
                    <a:pt x="29197" y="52920"/>
                  </a:lnTo>
                  <a:lnTo>
                    <a:pt x="29959" y="52920"/>
                  </a:lnTo>
                  <a:lnTo>
                    <a:pt x="31216" y="52171"/>
                  </a:lnTo>
                  <a:lnTo>
                    <a:pt x="31318" y="52552"/>
                  </a:lnTo>
                  <a:lnTo>
                    <a:pt x="31470" y="52768"/>
                  </a:lnTo>
                  <a:lnTo>
                    <a:pt x="31648" y="52870"/>
                  </a:lnTo>
                  <a:lnTo>
                    <a:pt x="32016" y="52870"/>
                  </a:lnTo>
                  <a:lnTo>
                    <a:pt x="32397" y="52793"/>
                  </a:lnTo>
                  <a:lnTo>
                    <a:pt x="32423" y="52260"/>
                  </a:lnTo>
                  <a:close/>
                </a:path>
                <a:path w="114300" h="55244">
                  <a:moveTo>
                    <a:pt x="34137" y="19786"/>
                  </a:moveTo>
                  <a:lnTo>
                    <a:pt x="33362" y="17576"/>
                  </a:lnTo>
                  <a:lnTo>
                    <a:pt x="33362" y="19202"/>
                  </a:lnTo>
                  <a:lnTo>
                    <a:pt x="30886" y="19202"/>
                  </a:lnTo>
                  <a:lnTo>
                    <a:pt x="30899" y="18872"/>
                  </a:lnTo>
                  <a:lnTo>
                    <a:pt x="31026" y="18491"/>
                  </a:lnTo>
                  <a:lnTo>
                    <a:pt x="31496" y="17995"/>
                  </a:lnTo>
                  <a:lnTo>
                    <a:pt x="31788" y="17881"/>
                  </a:lnTo>
                  <a:lnTo>
                    <a:pt x="32613" y="17881"/>
                  </a:lnTo>
                  <a:lnTo>
                    <a:pt x="32956" y="18059"/>
                  </a:lnTo>
                  <a:lnTo>
                    <a:pt x="33210" y="18503"/>
                  </a:lnTo>
                  <a:lnTo>
                    <a:pt x="33324" y="18808"/>
                  </a:lnTo>
                  <a:lnTo>
                    <a:pt x="33362" y="19202"/>
                  </a:lnTo>
                  <a:lnTo>
                    <a:pt x="33362" y="17576"/>
                  </a:lnTo>
                  <a:lnTo>
                    <a:pt x="32791" y="17297"/>
                  </a:lnTo>
                  <a:lnTo>
                    <a:pt x="32499" y="17221"/>
                  </a:lnTo>
                  <a:lnTo>
                    <a:pt x="31546" y="17221"/>
                  </a:lnTo>
                  <a:lnTo>
                    <a:pt x="31038" y="17449"/>
                  </a:lnTo>
                  <a:lnTo>
                    <a:pt x="30264" y="18338"/>
                  </a:lnTo>
                  <a:lnTo>
                    <a:pt x="30175" y="18618"/>
                  </a:lnTo>
                  <a:lnTo>
                    <a:pt x="30264" y="20929"/>
                  </a:lnTo>
                  <a:lnTo>
                    <a:pt x="31038" y="21742"/>
                  </a:lnTo>
                  <a:lnTo>
                    <a:pt x="31508" y="21945"/>
                  </a:lnTo>
                  <a:lnTo>
                    <a:pt x="32283" y="21945"/>
                  </a:lnTo>
                  <a:lnTo>
                    <a:pt x="34074" y="20383"/>
                  </a:lnTo>
                  <a:lnTo>
                    <a:pt x="33337" y="20383"/>
                  </a:lnTo>
                  <a:lnTo>
                    <a:pt x="33274" y="20599"/>
                  </a:lnTo>
                  <a:lnTo>
                    <a:pt x="33197" y="20751"/>
                  </a:lnTo>
                  <a:lnTo>
                    <a:pt x="32829" y="21158"/>
                  </a:lnTo>
                  <a:lnTo>
                    <a:pt x="32512" y="21285"/>
                  </a:lnTo>
                  <a:lnTo>
                    <a:pt x="31699" y="21285"/>
                  </a:lnTo>
                  <a:lnTo>
                    <a:pt x="31419" y="21158"/>
                  </a:lnTo>
                  <a:lnTo>
                    <a:pt x="30988" y="20599"/>
                  </a:lnTo>
                  <a:lnTo>
                    <a:pt x="30873" y="19786"/>
                  </a:lnTo>
                  <a:lnTo>
                    <a:pt x="34137" y="19786"/>
                  </a:lnTo>
                  <a:close/>
                </a:path>
                <a:path w="114300" h="55244">
                  <a:moveTo>
                    <a:pt x="38201" y="33909"/>
                  </a:moveTo>
                  <a:lnTo>
                    <a:pt x="38138" y="33604"/>
                  </a:lnTo>
                  <a:lnTo>
                    <a:pt x="37807" y="32931"/>
                  </a:lnTo>
                  <a:lnTo>
                    <a:pt x="37401" y="32715"/>
                  </a:lnTo>
                  <a:lnTo>
                    <a:pt x="36525" y="32715"/>
                  </a:lnTo>
                  <a:lnTo>
                    <a:pt x="36258" y="32766"/>
                  </a:lnTo>
                  <a:lnTo>
                    <a:pt x="35814" y="33007"/>
                  </a:lnTo>
                  <a:lnTo>
                    <a:pt x="35623" y="33172"/>
                  </a:lnTo>
                  <a:lnTo>
                    <a:pt x="35458" y="33413"/>
                  </a:lnTo>
                  <a:lnTo>
                    <a:pt x="35356" y="33223"/>
                  </a:lnTo>
                  <a:lnTo>
                    <a:pt x="35242" y="33070"/>
                  </a:lnTo>
                  <a:lnTo>
                    <a:pt x="34912" y="32804"/>
                  </a:lnTo>
                  <a:lnTo>
                    <a:pt x="34620" y="32715"/>
                  </a:lnTo>
                  <a:lnTo>
                    <a:pt x="33947" y="32715"/>
                  </a:lnTo>
                  <a:lnTo>
                    <a:pt x="33667" y="32804"/>
                  </a:lnTo>
                  <a:lnTo>
                    <a:pt x="33274" y="33070"/>
                  </a:lnTo>
                  <a:lnTo>
                    <a:pt x="33121" y="33235"/>
                  </a:lnTo>
                  <a:lnTo>
                    <a:pt x="32943" y="33451"/>
                  </a:lnTo>
                  <a:lnTo>
                    <a:pt x="32943" y="32816"/>
                  </a:lnTo>
                  <a:lnTo>
                    <a:pt x="32207" y="32816"/>
                  </a:lnTo>
                  <a:lnTo>
                    <a:pt x="32207" y="37274"/>
                  </a:lnTo>
                  <a:lnTo>
                    <a:pt x="32943" y="37274"/>
                  </a:lnTo>
                  <a:lnTo>
                    <a:pt x="32943" y="34340"/>
                  </a:lnTo>
                  <a:lnTo>
                    <a:pt x="33070" y="33934"/>
                  </a:lnTo>
                  <a:lnTo>
                    <a:pt x="33528" y="33502"/>
                  </a:lnTo>
                  <a:lnTo>
                    <a:pt x="33782" y="33388"/>
                  </a:lnTo>
                  <a:lnTo>
                    <a:pt x="34378" y="33388"/>
                  </a:lnTo>
                  <a:lnTo>
                    <a:pt x="34594" y="33489"/>
                  </a:lnTo>
                  <a:lnTo>
                    <a:pt x="34785" y="33845"/>
                  </a:lnTo>
                  <a:lnTo>
                    <a:pt x="34810" y="34061"/>
                  </a:lnTo>
                  <a:lnTo>
                    <a:pt x="34810" y="37274"/>
                  </a:lnTo>
                  <a:lnTo>
                    <a:pt x="35572" y="37274"/>
                  </a:lnTo>
                  <a:lnTo>
                    <a:pt x="35572" y="34213"/>
                  </a:lnTo>
                  <a:lnTo>
                    <a:pt x="35687" y="33896"/>
                  </a:lnTo>
                  <a:lnTo>
                    <a:pt x="36106" y="33502"/>
                  </a:lnTo>
                  <a:lnTo>
                    <a:pt x="36360" y="33401"/>
                  </a:lnTo>
                  <a:lnTo>
                    <a:pt x="36868" y="33401"/>
                  </a:lnTo>
                  <a:lnTo>
                    <a:pt x="37045" y="33451"/>
                  </a:lnTo>
                  <a:lnTo>
                    <a:pt x="37350" y="33667"/>
                  </a:lnTo>
                  <a:lnTo>
                    <a:pt x="37414" y="33870"/>
                  </a:lnTo>
                  <a:lnTo>
                    <a:pt x="37414" y="37274"/>
                  </a:lnTo>
                  <a:lnTo>
                    <a:pt x="38201" y="37274"/>
                  </a:lnTo>
                  <a:lnTo>
                    <a:pt x="38201" y="33909"/>
                  </a:lnTo>
                  <a:close/>
                </a:path>
                <a:path w="114300" h="55244">
                  <a:moveTo>
                    <a:pt x="38544" y="15671"/>
                  </a:moveTo>
                  <a:lnTo>
                    <a:pt x="37719" y="15671"/>
                  </a:lnTo>
                  <a:lnTo>
                    <a:pt x="37719" y="21780"/>
                  </a:lnTo>
                  <a:lnTo>
                    <a:pt x="38544" y="21780"/>
                  </a:lnTo>
                  <a:lnTo>
                    <a:pt x="38544" y="15671"/>
                  </a:lnTo>
                  <a:close/>
                </a:path>
                <a:path w="114300" h="55244">
                  <a:moveTo>
                    <a:pt x="39154" y="49403"/>
                  </a:moveTo>
                  <a:lnTo>
                    <a:pt x="39090" y="49098"/>
                  </a:lnTo>
                  <a:lnTo>
                    <a:pt x="38760" y="48425"/>
                  </a:lnTo>
                  <a:lnTo>
                    <a:pt x="38354" y="48209"/>
                  </a:lnTo>
                  <a:lnTo>
                    <a:pt x="37477" y="48209"/>
                  </a:lnTo>
                  <a:lnTo>
                    <a:pt x="37223" y="48272"/>
                  </a:lnTo>
                  <a:lnTo>
                    <a:pt x="36766" y="48501"/>
                  </a:lnTo>
                  <a:lnTo>
                    <a:pt x="36576" y="48679"/>
                  </a:lnTo>
                  <a:lnTo>
                    <a:pt x="36410" y="48920"/>
                  </a:lnTo>
                  <a:lnTo>
                    <a:pt x="36309" y="48717"/>
                  </a:lnTo>
                  <a:lnTo>
                    <a:pt x="36207" y="48577"/>
                  </a:lnTo>
                  <a:lnTo>
                    <a:pt x="35864" y="48298"/>
                  </a:lnTo>
                  <a:lnTo>
                    <a:pt x="35572" y="48209"/>
                  </a:lnTo>
                  <a:lnTo>
                    <a:pt x="34912" y="48209"/>
                  </a:lnTo>
                  <a:lnTo>
                    <a:pt x="34620" y="48298"/>
                  </a:lnTo>
                  <a:lnTo>
                    <a:pt x="34239" y="48564"/>
                  </a:lnTo>
                  <a:lnTo>
                    <a:pt x="34074" y="48729"/>
                  </a:lnTo>
                  <a:lnTo>
                    <a:pt x="33896" y="48945"/>
                  </a:lnTo>
                  <a:lnTo>
                    <a:pt x="33896" y="48310"/>
                  </a:lnTo>
                  <a:lnTo>
                    <a:pt x="33159" y="48310"/>
                  </a:lnTo>
                  <a:lnTo>
                    <a:pt x="33159" y="52768"/>
                  </a:lnTo>
                  <a:lnTo>
                    <a:pt x="33909" y="52768"/>
                  </a:lnTo>
                  <a:lnTo>
                    <a:pt x="33909" y="49834"/>
                  </a:lnTo>
                  <a:lnTo>
                    <a:pt x="34023" y="49428"/>
                  </a:lnTo>
                  <a:lnTo>
                    <a:pt x="34493" y="48996"/>
                  </a:lnTo>
                  <a:lnTo>
                    <a:pt x="34747" y="48882"/>
                  </a:lnTo>
                  <a:lnTo>
                    <a:pt x="35331" y="48882"/>
                  </a:lnTo>
                  <a:lnTo>
                    <a:pt x="35547" y="48983"/>
                  </a:lnTo>
                  <a:lnTo>
                    <a:pt x="35737" y="49339"/>
                  </a:lnTo>
                  <a:lnTo>
                    <a:pt x="35763" y="49555"/>
                  </a:lnTo>
                  <a:lnTo>
                    <a:pt x="35763" y="52768"/>
                  </a:lnTo>
                  <a:lnTo>
                    <a:pt x="36537" y="52768"/>
                  </a:lnTo>
                  <a:lnTo>
                    <a:pt x="36537" y="49720"/>
                  </a:lnTo>
                  <a:lnTo>
                    <a:pt x="36639" y="49390"/>
                  </a:lnTo>
                  <a:lnTo>
                    <a:pt x="37058" y="48996"/>
                  </a:lnTo>
                  <a:lnTo>
                    <a:pt x="37312" y="48895"/>
                  </a:lnTo>
                  <a:lnTo>
                    <a:pt x="37820" y="48895"/>
                  </a:lnTo>
                  <a:lnTo>
                    <a:pt x="38011" y="48958"/>
                  </a:lnTo>
                  <a:lnTo>
                    <a:pt x="38303" y="49174"/>
                  </a:lnTo>
                  <a:lnTo>
                    <a:pt x="38379" y="49377"/>
                  </a:lnTo>
                  <a:lnTo>
                    <a:pt x="38379" y="52768"/>
                  </a:lnTo>
                  <a:lnTo>
                    <a:pt x="39154" y="52768"/>
                  </a:lnTo>
                  <a:lnTo>
                    <a:pt x="39154" y="49403"/>
                  </a:lnTo>
                  <a:close/>
                </a:path>
                <a:path w="114300" h="55244">
                  <a:moveTo>
                    <a:pt x="43129" y="35280"/>
                  </a:moveTo>
                  <a:lnTo>
                    <a:pt x="43116" y="34683"/>
                  </a:lnTo>
                  <a:lnTo>
                    <a:pt x="43027" y="34112"/>
                  </a:lnTo>
                  <a:lnTo>
                    <a:pt x="42900" y="33743"/>
                  </a:lnTo>
                  <a:lnTo>
                    <a:pt x="42659" y="33375"/>
                  </a:lnTo>
                  <a:lnTo>
                    <a:pt x="42379" y="33083"/>
                  </a:lnTo>
                  <a:lnTo>
                    <a:pt x="42354" y="34683"/>
                  </a:lnTo>
                  <a:lnTo>
                    <a:pt x="39878" y="34683"/>
                  </a:lnTo>
                  <a:lnTo>
                    <a:pt x="39890" y="34366"/>
                  </a:lnTo>
                  <a:lnTo>
                    <a:pt x="40017" y="33985"/>
                  </a:lnTo>
                  <a:lnTo>
                    <a:pt x="40474" y="33489"/>
                  </a:lnTo>
                  <a:lnTo>
                    <a:pt x="40767" y="33375"/>
                  </a:lnTo>
                  <a:lnTo>
                    <a:pt x="41592" y="33375"/>
                  </a:lnTo>
                  <a:lnTo>
                    <a:pt x="41935" y="33553"/>
                  </a:lnTo>
                  <a:lnTo>
                    <a:pt x="42189" y="33997"/>
                  </a:lnTo>
                  <a:lnTo>
                    <a:pt x="42303" y="34302"/>
                  </a:lnTo>
                  <a:lnTo>
                    <a:pt x="42354" y="34683"/>
                  </a:lnTo>
                  <a:lnTo>
                    <a:pt x="42354" y="33083"/>
                  </a:lnTo>
                  <a:lnTo>
                    <a:pt x="41783" y="32791"/>
                  </a:lnTo>
                  <a:lnTo>
                    <a:pt x="41478" y="32715"/>
                  </a:lnTo>
                  <a:lnTo>
                    <a:pt x="40525" y="32715"/>
                  </a:lnTo>
                  <a:lnTo>
                    <a:pt x="40017" y="32931"/>
                  </a:lnTo>
                  <a:lnTo>
                    <a:pt x="39243" y="33832"/>
                  </a:lnTo>
                  <a:lnTo>
                    <a:pt x="39154" y="34112"/>
                  </a:lnTo>
                  <a:lnTo>
                    <a:pt x="39243" y="36423"/>
                  </a:lnTo>
                  <a:lnTo>
                    <a:pt x="40017" y="37223"/>
                  </a:lnTo>
                  <a:lnTo>
                    <a:pt x="40487" y="37426"/>
                  </a:lnTo>
                  <a:lnTo>
                    <a:pt x="41262" y="37426"/>
                  </a:lnTo>
                  <a:lnTo>
                    <a:pt x="43065" y="35877"/>
                  </a:lnTo>
                  <a:lnTo>
                    <a:pt x="42329" y="35877"/>
                  </a:lnTo>
                  <a:lnTo>
                    <a:pt x="42252" y="36093"/>
                  </a:lnTo>
                  <a:lnTo>
                    <a:pt x="42176" y="36245"/>
                  </a:lnTo>
                  <a:lnTo>
                    <a:pt x="41808" y="36652"/>
                  </a:lnTo>
                  <a:lnTo>
                    <a:pt x="41490" y="36779"/>
                  </a:lnTo>
                  <a:lnTo>
                    <a:pt x="40678" y="36779"/>
                  </a:lnTo>
                  <a:lnTo>
                    <a:pt x="40398" y="36652"/>
                  </a:lnTo>
                  <a:lnTo>
                    <a:pt x="39979" y="36093"/>
                  </a:lnTo>
                  <a:lnTo>
                    <a:pt x="39852" y="35280"/>
                  </a:lnTo>
                  <a:lnTo>
                    <a:pt x="43129" y="35280"/>
                  </a:lnTo>
                  <a:close/>
                </a:path>
                <a:path w="114300" h="55244">
                  <a:moveTo>
                    <a:pt x="43662" y="51066"/>
                  </a:moveTo>
                  <a:lnTo>
                    <a:pt x="43510" y="50761"/>
                  </a:lnTo>
                  <a:lnTo>
                    <a:pt x="43040" y="50457"/>
                  </a:lnTo>
                  <a:lnTo>
                    <a:pt x="42684" y="50330"/>
                  </a:lnTo>
                  <a:lnTo>
                    <a:pt x="41427" y="50025"/>
                  </a:lnTo>
                  <a:lnTo>
                    <a:pt x="41262" y="49961"/>
                  </a:lnTo>
                  <a:lnTo>
                    <a:pt x="40957" y="49784"/>
                  </a:lnTo>
                  <a:lnTo>
                    <a:pt x="40868" y="49618"/>
                  </a:lnTo>
                  <a:lnTo>
                    <a:pt x="40868" y="49250"/>
                  </a:lnTo>
                  <a:lnTo>
                    <a:pt x="40944" y="49110"/>
                  </a:lnTo>
                  <a:lnTo>
                    <a:pt x="41236" y="48882"/>
                  </a:lnTo>
                  <a:lnTo>
                    <a:pt x="41452" y="48831"/>
                  </a:lnTo>
                  <a:lnTo>
                    <a:pt x="42151" y="48831"/>
                  </a:lnTo>
                  <a:lnTo>
                    <a:pt x="42456" y="48933"/>
                  </a:lnTo>
                  <a:lnTo>
                    <a:pt x="42621" y="49136"/>
                  </a:lnTo>
                  <a:lnTo>
                    <a:pt x="42735" y="49276"/>
                  </a:lnTo>
                  <a:lnTo>
                    <a:pt x="42786" y="49415"/>
                  </a:lnTo>
                  <a:lnTo>
                    <a:pt x="42799" y="49593"/>
                  </a:lnTo>
                  <a:lnTo>
                    <a:pt x="43510" y="49593"/>
                  </a:lnTo>
                  <a:lnTo>
                    <a:pt x="43522" y="49301"/>
                  </a:lnTo>
                  <a:lnTo>
                    <a:pt x="43434" y="49034"/>
                  </a:lnTo>
                  <a:lnTo>
                    <a:pt x="42938" y="48387"/>
                  </a:lnTo>
                  <a:lnTo>
                    <a:pt x="42468" y="48196"/>
                  </a:lnTo>
                  <a:lnTo>
                    <a:pt x="41275" y="48196"/>
                  </a:lnTo>
                  <a:lnTo>
                    <a:pt x="40868" y="48323"/>
                  </a:lnTo>
                  <a:lnTo>
                    <a:pt x="40259" y="48844"/>
                  </a:lnTo>
                  <a:lnTo>
                    <a:pt x="40106" y="49187"/>
                  </a:lnTo>
                  <a:lnTo>
                    <a:pt x="40106" y="49961"/>
                  </a:lnTo>
                  <a:lnTo>
                    <a:pt x="40271" y="50253"/>
                  </a:lnTo>
                  <a:lnTo>
                    <a:pt x="40767" y="50571"/>
                  </a:lnTo>
                  <a:lnTo>
                    <a:pt x="41059" y="50673"/>
                  </a:lnTo>
                  <a:lnTo>
                    <a:pt x="42341" y="51003"/>
                  </a:lnTo>
                  <a:lnTo>
                    <a:pt x="42557" y="51066"/>
                  </a:lnTo>
                  <a:lnTo>
                    <a:pt x="42837" y="51231"/>
                  </a:lnTo>
                  <a:lnTo>
                    <a:pt x="42926" y="51371"/>
                  </a:lnTo>
                  <a:lnTo>
                    <a:pt x="42926" y="51816"/>
                  </a:lnTo>
                  <a:lnTo>
                    <a:pt x="42811" y="52006"/>
                  </a:lnTo>
                  <a:lnTo>
                    <a:pt x="42392" y="52247"/>
                  </a:lnTo>
                  <a:lnTo>
                    <a:pt x="42151" y="52298"/>
                  </a:lnTo>
                  <a:lnTo>
                    <a:pt x="41402" y="52298"/>
                  </a:lnTo>
                  <a:lnTo>
                    <a:pt x="41084" y="52184"/>
                  </a:lnTo>
                  <a:lnTo>
                    <a:pt x="40792" y="51816"/>
                  </a:lnTo>
                  <a:lnTo>
                    <a:pt x="40728" y="51625"/>
                  </a:lnTo>
                  <a:lnTo>
                    <a:pt x="40703" y="51371"/>
                  </a:lnTo>
                  <a:lnTo>
                    <a:pt x="39979" y="51371"/>
                  </a:lnTo>
                  <a:lnTo>
                    <a:pt x="40005" y="51816"/>
                  </a:lnTo>
                  <a:lnTo>
                    <a:pt x="40157" y="52184"/>
                  </a:lnTo>
                  <a:lnTo>
                    <a:pt x="40703" y="52793"/>
                  </a:lnTo>
                  <a:lnTo>
                    <a:pt x="41173" y="52946"/>
                  </a:lnTo>
                  <a:lnTo>
                    <a:pt x="42456" y="52946"/>
                  </a:lnTo>
                  <a:lnTo>
                    <a:pt x="42913" y="52793"/>
                  </a:lnTo>
                  <a:lnTo>
                    <a:pt x="43510" y="52222"/>
                  </a:lnTo>
                  <a:lnTo>
                    <a:pt x="43662" y="51879"/>
                  </a:lnTo>
                  <a:lnTo>
                    <a:pt x="43662" y="51066"/>
                  </a:lnTo>
                  <a:close/>
                </a:path>
                <a:path w="114300" h="55244">
                  <a:moveTo>
                    <a:pt x="44754" y="15671"/>
                  </a:moveTo>
                  <a:lnTo>
                    <a:pt x="43954" y="15671"/>
                  </a:lnTo>
                  <a:lnTo>
                    <a:pt x="43954" y="20624"/>
                  </a:lnTo>
                  <a:lnTo>
                    <a:pt x="40868" y="15671"/>
                  </a:lnTo>
                  <a:lnTo>
                    <a:pt x="39903" y="15671"/>
                  </a:lnTo>
                  <a:lnTo>
                    <a:pt x="39903" y="21780"/>
                  </a:lnTo>
                  <a:lnTo>
                    <a:pt x="40690" y="21780"/>
                  </a:lnTo>
                  <a:lnTo>
                    <a:pt x="40690" y="16827"/>
                  </a:lnTo>
                  <a:lnTo>
                    <a:pt x="43827" y="21780"/>
                  </a:lnTo>
                  <a:lnTo>
                    <a:pt x="44754" y="21780"/>
                  </a:lnTo>
                  <a:lnTo>
                    <a:pt x="44754" y="15671"/>
                  </a:lnTo>
                  <a:close/>
                </a:path>
                <a:path w="114300" h="55244">
                  <a:moveTo>
                    <a:pt x="47675" y="33959"/>
                  </a:moveTo>
                  <a:lnTo>
                    <a:pt x="47612" y="33616"/>
                  </a:lnTo>
                  <a:lnTo>
                    <a:pt x="47269" y="32931"/>
                  </a:lnTo>
                  <a:lnTo>
                    <a:pt x="46850" y="32715"/>
                  </a:lnTo>
                  <a:lnTo>
                    <a:pt x="45923" y="32715"/>
                  </a:lnTo>
                  <a:lnTo>
                    <a:pt x="45656" y="32766"/>
                  </a:lnTo>
                  <a:lnTo>
                    <a:pt x="45186" y="33007"/>
                  </a:lnTo>
                  <a:lnTo>
                    <a:pt x="44970" y="33185"/>
                  </a:lnTo>
                  <a:lnTo>
                    <a:pt x="44754" y="33451"/>
                  </a:lnTo>
                  <a:lnTo>
                    <a:pt x="44754" y="32816"/>
                  </a:lnTo>
                  <a:lnTo>
                    <a:pt x="44043" y="32816"/>
                  </a:lnTo>
                  <a:lnTo>
                    <a:pt x="44043" y="37274"/>
                  </a:lnTo>
                  <a:lnTo>
                    <a:pt x="44792" y="37274"/>
                  </a:lnTo>
                  <a:lnTo>
                    <a:pt x="44792" y="34645"/>
                  </a:lnTo>
                  <a:lnTo>
                    <a:pt x="44805" y="34417"/>
                  </a:lnTo>
                  <a:lnTo>
                    <a:pt x="45885" y="33388"/>
                  </a:lnTo>
                  <a:lnTo>
                    <a:pt x="46418" y="33388"/>
                  </a:lnTo>
                  <a:lnTo>
                    <a:pt x="46659" y="33528"/>
                  </a:lnTo>
                  <a:lnTo>
                    <a:pt x="46875" y="33972"/>
                  </a:lnTo>
                  <a:lnTo>
                    <a:pt x="46913" y="34188"/>
                  </a:lnTo>
                  <a:lnTo>
                    <a:pt x="46913" y="37274"/>
                  </a:lnTo>
                  <a:lnTo>
                    <a:pt x="47675" y="37274"/>
                  </a:lnTo>
                  <a:lnTo>
                    <a:pt x="47675" y="33959"/>
                  </a:lnTo>
                  <a:close/>
                </a:path>
                <a:path w="114300" h="55244">
                  <a:moveTo>
                    <a:pt x="50393" y="32816"/>
                  </a:moveTo>
                  <a:lnTo>
                    <a:pt x="49695" y="32816"/>
                  </a:lnTo>
                  <a:lnTo>
                    <a:pt x="49695" y="31572"/>
                  </a:lnTo>
                  <a:lnTo>
                    <a:pt x="48933" y="31572"/>
                  </a:lnTo>
                  <a:lnTo>
                    <a:pt x="48933" y="32816"/>
                  </a:lnTo>
                  <a:lnTo>
                    <a:pt x="48323" y="32816"/>
                  </a:lnTo>
                  <a:lnTo>
                    <a:pt x="48323" y="33426"/>
                  </a:lnTo>
                  <a:lnTo>
                    <a:pt x="48933" y="33426"/>
                  </a:lnTo>
                  <a:lnTo>
                    <a:pt x="48933" y="36664"/>
                  </a:lnTo>
                  <a:lnTo>
                    <a:pt x="48996" y="36893"/>
                  </a:lnTo>
                  <a:lnTo>
                    <a:pt x="49237" y="37249"/>
                  </a:lnTo>
                  <a:lnTo>
                    <a:pt x="49479" y="37338"/>
                  </a:lnTo>
                  <a:lnTo>
                    <a:pt x="49936" y="37338"/>
                  </a:lnTo>
                  <a:lnTo>
                    <a:pt x="50317" y="37299"/>
                  </a:lnTo>
                  <a:lnTo>
                    <a:pt x="50393" y="36677"/>
                  </a:lnTo>
                  <a:lnTo>
                    <a:pt x="49999" y="36690"/>
                  </a:lnTo>
                  <a:lnTo>
                    <a:pt x="49745" y="36588"/>
                  </a:lnTo>
                  <a:lnTo>
                    <a:pt x="49695" y="33426"/>
                  </a:lnTo>
                  <a:lnTo>
                    <a:pt x="50393" y="33426"/>
                  </a:lnTo>
                  <a:lnTo>
                    <a:pt x="50393" y="32816"/>
                  </a:lnTo>
                  <a:close/>
                </a:path>
                <a:path w="114300" h="55244">
                  <a:moveTo>
                    <a:pt x="50495" y="15671"/>
                  </a:moveTo>
                  <a:lnTo>
                    <a:pt x="45542" y="15671"/>
                  </a:lnTo>
                  <a:lnTo>
                    <a:pt x="45542" y="16395"/>
                  </a:lnTo>
                  <a:lnTo>
                    <a:pt x="47599" y="16395"/>
                  </a:lnTo>
                  <a:lnTo>
                    <a:pt x="47599" y="21780"/>
                  </a:lnTo>
                  <a:lnTo>
                    <a:pt x="48437" y="21780"/>
                  </a:lnTo>
                  <a:lnTo>
                    <a:pt x="48437" y="16395"/>
                  </a:lnTo>
                  <a:lnTo>
                    <a:pt x="50495" y="16395"/>
                  </a:lnTo>
                  <a:lnTo>
                    <a:pt x="50495" y="15671"/>
                  </a:lnTo>
                  <a:close/>
                </a:path>
                <a:path w="114300" h="55244">
                  <a:moveTo>
                    <a:pt x="51562" y="50203"/>
                  </a:moveTo>
                  <a:lnTo>
                    <a:pt x="51295" y="49911"/>
                  </a:lnTo>
                  <a:lnTo>
                    <a:pt x="51117" y="49733"/>
                  </a:lnTo>
                  <a:lnTo>
                    <a:pt x="50876" y="49593"/>
                  </a:lnTo>
                  <a:lnTo>
                    <a:pt x="50850" y="50507"/>
                  </a:lnTo>
                  <a:lnTo>
                    <a:pt x="50787" y="51435"/>
                  </a:lnTo>
                  <a:lnTo>
                    <a:pt x="50431" y="51917"/>
                  </a:lnTo>
                  <a:lnTo>
                    <a:pt x="50076" y="52057"/>
                  </a:lnTo>
                  <a:lnTo>
                    <a:pt x="47777" y="52057"/>
                  </a:lnTo>
                  <a:lnTo>
                    <a:pt x="47777" y="49911"/>
                  </a:lnTo>
                  <a:lnTo>
                    <a:pt x="49771" y="49911"/>
                  </a:lnTo>
                  <a:lnTo>
                    <a:pt x="50050" y="49961"/>
                  </a:lnTo>
                  <a:lnTo>
                    <a:pt x="50660" y="50203"/>
                  </a:lnTo>
                  <a:lnTo>
                    <a:pt x="50850" y="50507"/>
                  </a:lnTo>
                  <a:lnTo>
                    <a:pt x="50850" y="49593"/>
                  </a:lnTo>
                  <a:lnTo>
                    <a:pt x="50571" y="49479"/>
                  </a:lnTo>
                  <a:lnTo>
                    <a:pt x="50774" y="49364"/>
                  </a:lnTo>
                  <a:lnTo>
                    <a:pt x="50952" y="49237"/>
                  </a:lnTo>
                  <a:lnTo>
                    <a:pt x="51219" y="48945"/>
                  </a:lnTo>
                  <a:lnTo>
                    <a:pt x="51295" y="47548"/>
                  </a:lnTo>
                  <a:lnTo>
                    <a:pt x="51155" y="47345"/>
                  </a:lnTo>
                  <a:lnTo>
                    <a:pt x="50812" y="46875"/>
                  </a:lnTo>
                  <a:lnTo>
                    <a:pt x="50546" y="46774"/>
                  </a:lnTo>
                  <a:lnTo>
                    <a:pt x="50546" y="47840"/>
                  </a:lnTo>
                  <a:lnTo>
                    <a:pt x="50444" y="48869"/>
                  </a:lnTo>
                  <a:lnTo>
                    <a:pt x="49911" y="49187"/>
                  </a:lnTo>
                  <a:lnTo>
                    <a:pt x="49631" y="49237"/>
                  </a:lnTo>
                  <a:lnTo>
                    <a:pt x="47777" y="49237"/>
                  </a:lnTo>
                  <a:lnTo>
                    <a:pt x="47777" y="47345"/>
                  </a:lnTo>
                  <a:lnTo>
                    <a:pt x="49618" y="47345"/>
                  </a:lnTo>
                  <a:lnTo>
                    <a:pt x="49885" y="47383"/>
                  </a:lnTo>
                  <a:lnTo>
                    <a:pt x="50393" y="47599"/>
                  </a:lnTo>
                  <a:lnTo>
                    <a:pt x="50546" y="47840"/>
                  </a:lnTo>
                  <a:lnTo>
                    <a:pt x="50546" y="46774"/>
                  </a:lnTo>
                  <a:lnTo>
                    <a:pt x="50304" y="46659"/>
                  </a:lnTo>
                  <a:lnTo>
                    <a:pt x="46964" y="46659"/>
                  </a:lnTo>
                  <a:lnTo>
                    <a:pt x="46964" y="52768"/>
                  </a:lnTo>
                  <a:lnTo>
                    <a:pt x="50355" y="52768"/>
                  </a:lnTo>
                  <a:lnTo>
                    <a:pt x="50939" y="52527"/>
                  </a:lnTo>
                  <a:lnTo>
                    <a:pt x="51308" y="52057"/>
                  </a:lnTo>
                  <a:lnTo>
                    <a:pt x="51562" y="51739"/>
                  </a:lnTo>
                  <a:lnTo>
                    <a:pt x="51562" y="50203"/>
                  </a:lnTo>
                  <a:close/>
                </a:path>
                <a:path w="114300" h="55244">
                  <a:moveTo>
                    <a:pt x="54508" y="4038"/>
                  </a:moveTo>
                  <a:lnTo>
                    <a:pt x="53695" y="4038"/>
                  </a:lnTo>
                  <a:lnTo>
                    <a:pt x="53606" y="4432"/>
                  </a:lnTo>
                  <a:lnTo>
                    <a:pt x="53492" y="4762"/>
                  </a:lnTo>
                  <a:lnTo>
                    <a:pt x="52997" y="5473"/>
                  </a:lnTo>
                  <a:lnTo>
                    <a:pt x="52539" y="5715"/>
                  </a:lnTo>
                  <a:lnTo>
                    <a:pt x="51257" y="5715"/>
                  </a:lnTo>
                  <a:lnTo>
                    <a:pt x="50761" y="5486"/>
                  </a:lnTo>
                  <a:lnTo>
                    <a:pt x="50088" y="4597"/>
                  </a:lnTo>
                  <a:lnTo>
                    <a:pt x="49923" y="4013"/>
                  </a:lnTo>
                  <a:lnTo>
                    <a:pt x="49923" y="2425"/>
                  </a:lnTo>
                  <a:lnTo>
                    <a:pt x="50114" y="1778"/>
                  </a:lnTo>
                  <a:lnTo>
                    <a:pt x="50850" y="939"/>
                  </a:lnTo>
                  <a:lnTo>
                    <a:pt x="51333" y="723"/>
                  </a:lnTo>
                  <a:lnTo>
                    <a:pt x="52438" y="723"/>
                  </a:lnTo>
                  <a:lnTo>
                    <a:pt x="52819" y="838"/>
                  </a:lnTo>
                  <a:lnTo>
                    <a:pt x="53365" y="1295"/>
                  </a:lnTo>
                  <a:lnTo>
                    <a:pt x="53543" y="1612"/>
                  </a:lnTo>
                  <a:lnTo>
                    <a:pt x="53644" y="2006"/>
                  </a:lnTo>
                  <a:lnTo>
                    <a:pt x="54444" y="2006"/>
                  </a:lnTo>
                  <a:lnTo>
                    <a:pt x="52705" y="0"/>
                  </a:lnTo>
                  <a:lnTo>
                    <a:pt x="51028" y="0"/>
                  </a:lnTo>
                  <a:lnTo>
                    <a:pt x="50317" y="317"/>
                  </a:lnTo>
                  <a:lnTo>
                    <a:pt x="49314" y="1524"/>
                  </a:lnTo>
                  <a:lnTo>
                    <a:pt x="49085" y="2260"/>
                  </a:lnTo>
                  <a:lnTo>
                    <a:pt x="49085" y="4356"/>
                  </a:lnTo>
                  <a:lnTo>
                    <a:pt x="49403" y="5219"/>
                  </a:lnTo>
                  <a:lnTo>
                    <a:pt x="50520" y="6223"/>
                  </a:lnTo>
                  <a:lnTo>
                    <a:pt x="51117" y="6438"/>
                  </a:lnTo>
                  <a:lnTo>
                    <a:pt x="52641" y="6438"/>
                  </a:lnTo>
                  <a:lnTo>
                    <a:pt x="53301" y="6172"/>
                  </a:lnTo>
                  <a:lnTo>
                    <a:pt x="54190" y="5219"/>
                  </a:lnTo>
                  <a:lnTo>
                    <a:pt x="54432" y="4686"/>
                  </a:lnTo>
                  <a:lnTo>
                    <a:pt x="54508" y="4038"/>
                  </a:lnTo>
                  <a:close/>
                </a:path>
                <a:path w="114300" h="55244">
                  <a:moveTo>
                    <a:pt x="56603" y="52044"/>
                  </a:moveTo>
                  <a:lnTo>
                    <a:pt x="53505" y="52044"/>
                  </a:lnTo>
                  <a:lnTo>
                    <a:pt x="53505" y="46659"/>
                  </a:lnTo>
                  <a:lnTo>
                    <a:pt x="52679" y="46659"/>
                  </a:lnTo>
                  <a:lnTo>
                    <a:pt x="52679" y="52768"/>
                  </a:lnTo>
                  <a:lnTo>
                    <a:pt x="56603" y="52768"/>
                  </a:lnTo>
                  <a:lnTo>
                    <a:pt x="56603" y="52044"/>
                  </a:lnTo>
                  <a:close/>
                </a:path>
                <a:path w="114300" h="55244">
                  <a:moveTo>
                    <a:pt x="58521" y="31165"/>
                  </a:moveTo>
                  <a:lnTo>
                    <a:pt x="57594" y="31165"/>
                  </a:lnTo>
                  <a:lnTo>
                    <a:pt x="55854" y="36360"/>
                  </a:lnTo>
                  <a:lnTo>
                    <a:pt x="54102" y="31165"/>
                  </a:lnTo>
                  <a:lnTo>
                    <a:pt x="53187" y="31165"/>
                  </a:lnTo>
                  <a:lnTo>
                    <a:pt x="55410" y="37274"/>
                  </a:lnTo>
                  <a:lnTo>
                    <a:pt x="56286" y="37274"/>
                  </a:lnTo>
                  <a:lnTo>
                    <a:pt x="58521" y="31165"/>
                  </a:lnTo>
                  <a:close/>
                </a:path>
                <a:path w="114300" h="55244">
                  <a:moveTo>
                    <a:pt x="60388" y="165"/>
                  </a:moveTo>
                  <a:lnTo>
                    <a:pt x="59550" y="165"/>
                  </a:lnTo>
                  <a:lnTo>
                    <a:pt x="59550" y="2692"/>
                  </a:lnTo>
                  <a:lnTo>
                    <a:pt x="56362" y="2692"/>
                  </a:lnTo>
                  <a:lnTo>
                    <a:pt x="56362" y="165"/>
                  </a:lnTo>
                  <a:lnTo>
                    <a:pt x="55537" y="165"/>
                  </a:lnTo>
                  <a:lnTo>
                    <a:pt x="55537" y="6286"/>
                  </a:lnTo>
                  <a:lnTo>
                    <a:pt x="56362" y="6286"/>
                  </a:lnTo>
                  <a:lnTo>
                    <a:pt x="56362" y="3416"/>
                  </a:lnTo>
                  <a:lnTo>
                    <a:pt x="59550" y="3416"/>
                  </a:lnTo>
                  <a:lnTo>
                    <a:pt x="59550" y="6286"/>
                  </a:lnTo>
                  <a:lnTo>
                    <a:pt x="60388" y="6286"/>
                  </a:lnTo>
                  <a:lnTo>
                    <a:pt x="60388" y="165"/>
                  </a:lnTo>
                  <a:close/>
                </a:path>
                <a:path w="114300" h="55244">
                  <a:moveTo>
                    <a:pt x="63055" y="48768"/>
                  </a:moveTo>
                  <a:lnTo>
                    <a:pt x="62852" y="48069"/>
                  </a:lnTo>
                  <a:lnTo>
                    <a:pt x="62217" y="47231"/>
                  </a:lnTo>
                  <a:lnTo>
                    <a:pt x="62166" y="48768"/>
                  </a:lnTo>
                  <a:lnTo>
                    <a:pt x="62039" y="50901"/>
                  </a:lnTo>
                  <a:lnTo>
                    <a:pt x="61391" y="51943"/>
                  </a:lnTo>
                  <a:lnTo>
                    <a:pt x="60858" y="52209"/>
                  </a:lnTo>
                  <a:lnTo>
                    <a:pt x="59359" y="52209"/>
                  </a:lnTo>
                  <a:lnTo>
                    <a:pt x="58915" y="52019"/>
                  </a:lnTo>
                  <a:lnTo>
                    <a:pt x="58788" y="51943"/>
                  </a:lnTo>
                  <a:lnTo>
                    <a:pt x="58127" y="51041"/>
                  </a:lnTo>
                  <a:lnTo>
                    <a:pt x="58013" y="48768"/>
                  </a:lnTo>
                  <a:lnTo>
                    <a:pt x="58153" y="48323"/>
                  </a:lnTo>
                  <a:lnTo>
                    <a:pt x="58953" y="47447"/>
                  </a:lnTo>
                  <a:lnTo>
                    <a:pt x="59474" y="47231"/>
                  </a:lnTo>
                  <a:lnTo>
                    <a:pt x="60756" y="47231"/>
                  </a:lnTo>
                  <a:lnTo>
                    <a:pt x="61252" y="47447"/>
                  </a:lnTo>
                  <a:lnTo>
                    <a:pt x="62014" y="48323"/>
                  </a:lnTo>
                  <a:lnTo>
                    <a:pt x="62166" y="48768"/>
                  </a:lnTo>
                  <a:lnTo>
                    <a:pt x="62166" y="47167"/>
                  </a:lnTo>
                  <a:lnTo>
                    <a:pt x="61937" y="46837"/>
                  </a:lnTo>
                  <a:lnTo>
                    <a:pt x="61125" y="46494"/>
                  </a:lnTo>
                  <a:lnTo>
                    <a:pt x="59016" y="46494"/>
                  </a:lnTo>
                  <a:lnTo>
                    <a:pt x="58242" y="46863"/>
                  </a:lnTo>
                  <a:lnTo>
                    <a:pt x="57404" y="48069"/>
                  </a:lnTo>
                  <a:lnTo>
                    <a:pt x="57277" y="48310"/>
                  </a:lnTo>
                  <a:lnTo>
                    <a:pt x="57137" y="48768"/>
                  </a:lnTo>
                  <a:lnTo>
                    <a:pt x="57213" y="51041"/>
                  </a:lnTo>
                  <a:lnTo>
                    <a:pt x="57340" y="51422"/>
                  </a:lnTo>
                  <a:lnTo>
                    <a:pt x="57759" y="51943"/>
                  </a:lnTo>
                  <a:lnTo>
                    <a:pt x="58356" y="52641"/>
                  </a:lnTo>
                  <a:lnTo>
                    <a:pt x="59093" y="52946"/>
                  </a:lnTo>
                  <a:lnTo>
                    <a:pt x="61036" y="52946"/>
                  </a:lnTo>
                  <a:lnTo>
                    <a:pt x="61810" y="52590"/>
                  </a:lnTo>
                  <a:lnTo>
                    <a:pt x="62115" y="52209"/>
                  </a:lnTo>
                  <a:lnTo>
                    <a:pt x="62826" y="51282"/>
                  </a:lnTo>
                  <a:lnTo>
                    <a:pt x="62941" y="50901"/>
                  </a:lnTo>
                  <a:lnTo>
                    <a:pt x="63055" y="48768"/>
                  </a:lnTo>
                  <a:close/>
                </a:path>
                <a:path w="114300" h="55244">
                  <a:moveTo>
                    <a:pt x="64236" y="37274"/>
                  </a:moveTo>
                  <a:lnTo>
                    <a:pt x="63563" y="35445"/>
                  </a:lnTo>
                  <a:lnTo>
                    <a:pt x="63322" y="34772"/>
                  </a:lnTo>
                  <a:lnTo>
                    <a:pt x="62433" y="32321"/>
                  </a:lnTo>
                  <a:lnTo>
                    <a:pt x="62433" y="34772"/>
                  </a:lnTo>
                  <a:lnTo>
                    <a:pt x="60528" y="34772"/>
                  </a:lnTo>
                  <a:lnTo>
                    <a:pt x="61518" y="32067"/>
                  </a:lnTo>
                  <a:lnTo>
                    <a:pt x="62433" y="34772"/>
                  </a:lnTo>
                  <a:lnTo>
                    <a:pt x="62433" y="32321"/>
                  </a:lnTo>
                  <a:lnTo>
                    <a:pt x="62344" y="32067"/>
                  </a:lnTo>
                  <a:lnTo>
                    <a:pt x="62014" y="31165"/>
                  </a:lnTo>
                  <a:lnTo>
                    <a:pt x="61074" y="31165"/>
                  </a:lnTo>
                  <a:lnTo>
                    <a:pt x="58775" y="37274"/>
                  </a:lnTo>
                  <a:lnTo>
                    <a:pt x="59626" y="37274"/>
                  </a:lnTo>
                  <a:lnTo>
                    <a:pt x="60286" y="35445"/>
                  </a:lnTo>
                  <a:lnTo>
                    <a:pt x="62699" y="35445"/>
                  </a:lnTo>
                  <a:lnTo>
                    <a:pt x="63322" y="37274"/>
                  </a:lnTo>
                  <a:lnTo>
                    <a:pt x="64236" y="37274"/>
                  </a:lnTo>
                  <a:close/>
                </a:path>
                <a:path w="114300" h="55244">
                  <a:moveTo>
                    <a:pt x="66598" y="6286"/>
                  </a:moveTo>
                  <a:lnTo>
                    <a:pt x="65938" y="4457"/>
                  </a:lnTo>
                  <a:lnTo>
                    <a:pt x="65684" y="3784"/>
                  </a:lnTo>
                  <a:lnTo>
                    <a:pt x="64808" y="1371"/>
                  </a:lnTo>
                  <a:lnTo>
                    <a:pt x="64808" y="3784"/>
                  </a:lnTo>
                  <a:lnTo>
                    <a:pt x="62890" y="3784"/>
                  </a:lnTo>
                  <a:lnTo>
                    <a:pt x="63881" y="1079"/>
                  </a:lnTo>
                  <a:lnTo>
                    <a:pt x="64808" y="3784"/>
                  </a:lnTo>
                  <a:lnTo>
                    <a:pt x="64808" y="1371"/>
                  </a:lnTo>
                  <a:lnTo>
                    <a:pt x="64706" y="1079"/>
                  </a:lnTo>
                  <a:lnTo>
                    <a:pt x="64376" y="165"/>
                  </a:lnTo>
                  <a:lnTo>
                    <a:pt x="63436" y="165"/>
                  </a:lnTo>
                  <a:lnTo>
                    <a:pt x="61137" y="6286"/>
                  </a:lnTo>
                  <a:lnTo>
                    <a:pt x="61988" y="6286"/>
                  </a:lnTo>
                  <a:lnTo>
                    <a:pt x="62649" y="4457"/>
                  </a:lnTo>
                  <a:lnTo>
                    <a:pt x="65074" y="4457"/>
                  </a:lnTo>
                  <a:lnTo>
                    <a:pt x="65684" y="6286"/>
                  </a:lnTo>
                  <a:lnTo>
                    <a:pt x="66598" y="6286"/>
                  </a:lnTo>
                  <a:close/>
                </a:path>
                <a:path w="114300" h="55244">
                  <a:moveTo>
                    <a:pt x="68618" y="50203"/>
                  </a:moveTo>
                  <a:lnTo>
                    <a:pt x="68351" y="49911"/>
                  </a:lnTo>
                  <a:lnTo>
                    <a:pt x="68173" y="49733"/>
                  </a:lnTo>
                  <a:lnTo>
                    <a:pt x="67932" y="49593"/>
                  </a:lnTo>
                  <a:lnTo>
                    <a:pt x="67906" y="50507"/>
                  </a:lnTo>
                  <a:lnTo>
                    <a:pt x="67843" y="51435"/>
                  </a:lnTo>
                  <a:lnTo>
                    <a:pt x="67487" y="51917"/>
                  </a:lnTo>
                  <a:lnTo>
                    <a:pt x="67119" y="52057"/>
                  </a:lnTo>
                  <a:lnTo>
                    <a:pt x="64833" y="52057"/>
                  </a:lnTo>
                  <a:lnTo>
                    <a:pt x="64833" y="49911"/>
                  </a:lnTo>
                  <a:lnTo>
                    <a:pt x="66827" y="49911"/>
                  </a:lnTo>
                  <a:lnTo>
                    <a:pt x="67106" y="49961"/>
                  </a:lnTo>
                  <a:lnTo>
                    <a:pt x="67716" y="50203"/>
                  </a:lnTo>
                  <a:lnTo>
                    <a:pt x="67906" y="50507"/>
                  </a:lnTo>
                  <a:lnTo>
                    <a:pt x="67906" y="49593"/>
                  </a:lnTo>
                  <a:lnTo>
                    <a:pt x="67627" y="49479"/>
                  </a:lnTo>
                  <a:lnTo>
                    <a:pt x="67830" y="49364"/>
                  </a:lnTo>
                  <a:lnTo>
                    <a:pt x="68008" y="49237"/>
                  </a:lnTo>
                  <a:lnTo>
                    <a:pt x="68275" y="48945"/>
                  </a:lnTo>
                  <a:lnTo>
                    <a:pt x="68351" y="47548"/>
                  </a:lnTo>
                  <a:lnTo>
                    <a:pt x="68211" y="47345"/>
                  </a:lnTo>
                  <a:lnTo>
                    <a:pt x="67868" y="46875"/>
                  </a:lnTo>
                  <a:lnTo>
                    <a:pt x="67589" y="46761"/>
                  </a:lnTo>
                  <a:lnTo>
                    <a:pt x="67589" y="47840"/>
                  </a:lnTo>
                  <a:lnTo>
                    <a:pt x="67500" y="48869"/>
                  </a:lnTo>
                  <a:lnTo>
                    <a:pt x="66954" y="49187"/>
                  </a:lnTo>
                  <a:lnTo>
                    <a:pt x="66687" y="49237"/>
                  </a:lnTo>
                  <a:lnTo>
                    <a:pt x="64833" y="49237"/>
                  </a:lnTo>
                  <a:lnTo>
                    <a:pt x="64833" y="47345"/>
                  </a:lnTo>
                  <a:lnTo>
                    <a:pt x="66675" y="47345"/>
                  </a:lnTo>
                  <a:lnTo>
                    <a:pt x="66941" y="47383"/>
                  </a:lnTo>
                  <a:lnTo>
                    <a:pt x="67449" y="47599"/>
                  </a:lnTo>
                  <a:lnTo>
                    <a:pt x="67589" y="47840"/>
                  </a:lnTo>
                  <a:lnTo>
                    <a:pt x="67589" y="46761"/>
                  </a:lnTo>
                  <a:lnTo>
                    <a:pt x="67360" y="46659"/>
                  </a:lnTo>
                  <a:lnTo>
                    <a:pt x="64020" y="46659"/>
                  </a:lnTo>
                  <a:lnTo>
                    <a:pt x="64020" y="52768"/>
                  </a:lnTo>
                  <a:lnTo>
                    <a:pt x="67411" y="52768"/>
                  </a:lnTo>
                  <a:lnTo>
                    <a:pt x="67995" y="52527"/>
                  </a:lnTo>
                  <a:lnTo>
                    <a:pt x="68364" y="52057"/>
                  </a:lnTo>
                  <a:lnTo>
                    <a:pt x="68618" y="51739"/>
                  </a:lnTo>
                  <a:lnTo>
                    <a:pt x="68618" y="50203"/>
                  </a:lnTo>
                  <a:close/>
                </a:path>
                <a:path w="114300" h="55244">
                  <a:moveTo>
                    <a:pt x="70167" y="37134"/>
                  </a:moveTo>
                  <a:lnTo>
                    <a:pt x="70040" y="37084"/>
                  </a:lnTo>
                  <a:lnTo>
                    <a:pt x="69850" y="36474"/>
                  </a:lnTo>
                  <a:lnTo>
                    <a:pt x="69735" y="34810"/>
                  </a:lnTo>
                  <a:lnTo>
                    <a:pt x="69608" y="34645"/>
                  </a:lnTo>
                  <a:lnTo>
                    <a:pt x="69494" y="34493"/>
                  </a:lnTo>
                  <a:lnTo>
                    <a:pt x="69303" y="34366"/>
                  </a:lnTo>
                  <a:lnTo>
                    <a:pt x="69062" y="34264"/>
                  </a:lnTo>
                  <a:lnTo>
                    <a:pt x="69342" y="34124"/>
                  </a:lnTo>
                  <a:lnTo>
                    <a:pt x="69532" y="33959"/>
                  </a:lnTo>
                  <a:lnTo>
                    <a:pt x="69786" y="33566"/>
                  </a:lnTo>
                  <a:lnTo>
                    <a:pt x="69811" y="31915"/>
                  </a:lnTo>
                  <a:lnTo>
                    <a:pt x="69646" y="31623"/>
                  </a:lnTo>
                  <a:lnTo>
                    <a:pt x="69088" y="31381"/>
                  </a:lnTo>
                  <a:lnTo>
                    <a:pt x="69088" y="32448"/>
                  </a:lnTo>
                  <a:lnTo>
                    <a:pt x="68973" y="33566"/>
                  </a:lnTo>
                  <a:lnTo>
                    <a:pt x="68529" y="33883"/>
                  </a:lnTo>
                  <a:lnTo>
                    <a:pt x="68224" y="33959"/>
                  </a:lnTo>
                  <a:lnTo>
                    <a:pt x="65913" y="33959"/>
                  </a:lnTo>
                  <a:lnTo>
                    <a:pt x="65913" y="31864"/>
                  </a:lnTo>
                  <a:lnTo>
                    <a:pt x="68224" y="31864"/>
                  </a:lnTo>
                  <a:lnTo>
                    <a:pt x="68453" y="31915"/>
                  </a:lnTo>
                  <a:lnTo>
                    <a:pt x="68935" y="32156"/>
                  </a:lnTo>
                  <a:lnTo>
                    <a:pt x="69088" y="32448"/>
                  </a:lnTo>
                  <a:lnTo>
                    <a:pt x="69088" y="31381"/>
                  </a:lnTo>
                  <a:lnTo>
                    <a:pt x="68770" y="31229"/>
                  </a:lnTo>
                  <a:lnTo>
                    <a:pt x="68389" y="31165"/>
                  </a:lnTo>
                  <a:lnTo>
                    <a:pt x="65087" y="31165"/>
                  </a:lnTo>
                  <a:lnTo>
                    <a:pt x="65087" y="37274"/>
                  </a:lnTo>
                  <a:lnTo>
                    <a:pt x="65913" y="37274"/>
                  </a:lnTo>
                  <a:lnTo>
                    <a:pt x="65913" y="34645"/>
                  </a:lnTo>
                  <a:lnTo>
                    <a:pt x="68135" y="34645"/>
                  </a:lnTo>
                  <a:lnTo>
                    <a:pt x="68389" y="34683"/>
                  </a:lnTo>
                  <a:lnTo>
                    <a:pt x="68821" y="34899"/>
                  </a:lnTo>
                  <a:lnTo>
                    <a:pt x="68922" y="35064"/>
                  </a:lnTo>
                  <a:lnTo>
                    <a:pt x="69037" y="36474"/>
                  </a:lnTo>
                  <a:lnTo>
                    <a:pt x="69151" y="37274"/>
                  </a:lnTo>
                  <a:lnTo>
                    <a:pt x="70167" y="37274"/>
                  </a:lnTo>
                  <a:lnTo>
                    <a:pt x="70167" y="37134"/>
                  </a:lnTo>
                  <a:close/>
                </a:path>
                <a:path w="114300" h="55244">
                  <a:moveTo>
                    <a:pt x="72529" y="6146"/>
                  </a:moveTo>
                  <a:lnTo>
                    <a:pt x="72402" y="6096"/>
                  </a:lnTo>
                  <a:lnTo>
                    <a:pt x="72212" y="5486"/>
                  </a:lnTo>
                  <a:lnTo>
                    <a:pt x="72097" y="3822"/>
                  </a:lnTo>
                  <a:lnTo>
                    <a:pt x="71970" y="3657"/>
                  </a:lnTo>
                  <a:lnTo>
                    <a:pt x="71856" y="3505"/>
                  </a:lnTo>
                  <a:lnTo>
                    <a:pt x="71678" y="3378"/>
                  </a:lnTo>
                  <a:lnTo>
                    <a:pt x="71437" y="3276"/>
                  </a:lnTo>
                  <a:lnTo>
                    <a:pt x="71704" y="3136"/>
                  </a:lnTo>
                  <a:lnTo>
                    <a:pt x="71894" y="2971"/>
                  </a:lnTo>
                  <a:lnTo>
                    <a:pt x="72161" y="2578"/>
                  </a:lnTo>
                  <a:lnTo>
                    <a:pt x="72186" y="927"/>
                  </a:lnTo>
                  <a:lnTo>
                    <a:pt x="72009" y="635"/>
                  </a:lnTo>
                  <a:lnTo>
                    <a:pt x="71450" y="393"/>
                  </a:lnTo>
                  <a:lnTo>
                    <a:pt x="71450" y="1460"/>
                  </a:lnTo>
                  <a:lnTo>
                    <a:pt x="71335" y="2578"/>
                  </a:lnTo>
                  <a:lnTo>
                    <a:pt x="70891" y="2895"/>
                  </a:lnTo>
                  <a:lnTo>
                    <a:pt x="70586" y="2971"/>
                  </a:lnTo>
                  <a:lnTo>
                    <a:pt x="68275" y="2971"/>
                  </a:lnTo>
                  <a:lnTo>
                    <a:pt x="68275" y="876"/>
                  </a:lnTo>
                  <a:lnTo>
                    <a:pt x="70586" y="876"/>
                  </a:lnTo>
                  <a:lnTo>
                    <a:pt x="70815" y="927"/>
                  </a:lnTo>
                  <a:lnTo>
                    <a:pt x="71297" y="1168"/>
                  </a:lnTo>
                  <a:lnTo>
                    <a:pt x="71450" y="1460"/>
                  </a:lnTo>
                  <a:lnTo>
                    <a:pt x="71450" y="393"/>
                  </a:lnTo>
                  <a:lnTo>
                    <a:pt x="71132" y="241"/>
                  </a:lnTo>
                  <a:lnTo>
                    <a:pt x="70751" y="165"/>
                  </a:lnTo>
                  <a:lnTo>
                    <a:pt x="67449" y="165"/>
                  </a:lnTo>
                  <a:lnTo>
                    <a:pt x="67449" y="6286"/>
                  </a:lnTo>
                  <a:lnTo>
                    <a:pt x="68275" y="6286"/>
                  </a:lnTo>
                  <a:lnTo>
                    <a:pt x="68275" y="3657"/>
                  </a:lnTo>
                  <a:lnTo>
                    <a:pt x="70497" y="3657"/>
                  </a:lnTo>
                  <a:lnTo>
                    <a:pt x="70751" y="3695"/>
                  </a:lnTo>
                  <a:lnTo>
                    <a:pt x="71183" y="3911"/>
                  </a:lnTo>
                  <a:lnTo>
                    <a:pt x="71285" y="4076"/>
                  </a:lnTo>
                  <a:lnTo>
                    <a:pt x="71399" y="5486"/>
                  </a:lnTo>
                  <a:lnTo>
                    <a:pt x="71513" y="6286"/>
                  </a:lnTo>
                  <a:lnTo>
                    <a:pt x="72529" y="6286"/>
                  </a:lnTo>
                  <a:lnTo>
                    <a:pt x="72529" y="6146"/>
                  </a:lnTo>
                  <a:close/>
                </a:path>
                <a:path w="114300" h="55244">
                  <a:moveTo>
                    <a:pt x="75399" y="8026"/>
                  </a:moveTo>
                  <a:lnTo>
                    <a:pt x="74980" y="7251"/>
                  </a:lnTo>
                  <a:lnTo>
                    <a:pt x="74714" y="6667"/>
                  </a:lnTo>
                  <a:lnTo>
                    <a:pt x="74345" y="5588"/>
                  </a:lnTo>
                  <a:lnTo>
                    <a:pt x="74231" y="4851"/>
                  </a:lnTo>
                  <a:lnTo>
                    <a:pt x="74231" y="3251"/>
                  </a:lnTo>
                  <a:lnTo>
                    <a:pt x="74333" y="2540"/>
                  </a:lnTo>
                  <a:lnTo>
                    <a:pt x="74663" y="1536"/>
                  </a:lnTo>
                  <a:lnTo>
                    <a:pt x="74942" y="914"/>
                  </a:lnTo>
                  <a:lnTo>
                    <a:pt x="75374" y="63"/>
                  </a:lnTo>
                  <a:lnTo>
                    <a:pt x="74853" y="63"/>
                  </a:lnTo>
                  <a:lnTo>
                    <a:pt x="74345" y="876"/>
                  </a:lnTo>
                  <a:lnTo>
                    <a:pt x="74002" y="1498"/>
                  </a:lnTo>
                  <a:lnTo>
                    <a:pt x="73583" y="2540"/>
                  </a:lnTo>
                  <a:lnTo>
                    <a:pt x="73444" y="3276"/>
                  </a:lnTo>
                  <a:lnTo>
                    <a:pt x="73456" y="4546"/>
                  </a:lnTo>
                  <a:lnTo>
                    <a:pt x="73558" y="5257"/>
                  </a:lnTo>
                  <a:lnTo>
                    <a:pt x="73660" y="5689"/>
                  </a:lnTo>
                  <a:lnTo>
                    <a:pt x="73926" y="6400"/>
                  </a:lnTo>
                  <a:lnTo>
                    <a:pt x="74041" y="6629"/>
                  </a:lnTo>
                  <a:lnTo>
                    <a:pt x="74129" y="6807"/>
                  </a:lnTo>
                  <a:lnTo>
                    <a:pt x="74891" y="8026"/>
                  </a:lnTo>
                  <a:lnTo>
                    <a:pt x="75399" y="8026"/>
                  </a:lnTo>
                  <a:close/>
                </a:path>
                <a:path w="114300" h="55244">
                  <a:moveTo>
                    <a:pt x="76288" y="35026"/>
                  </a:moveTo>
                  <a:lnTo>
                    <a:pt x="75488" y="35026"/>
                  </a:lnTo>
                  <a:lnTo>
                    <a:pt x="75399" y="35420"/>
                  </a:lnTo>
                  <a:lnTo>
                    <a:pt x="75272" y="35750"/>
                  </a:lnTo>
                  <a:lnTo>
                    <a:pt x="74790" y="36461"/>
                  </a:lnTo>
                  <a:lnTo>
                    <a:pt x="74320" y="36703"/>
                  </a:lnTo>
                  <a:lnTo>
                    <a:pt x="73050" y="36703"/>
                  </a:lnTo>
                  <a:lnTo>
                    <a:pt x="72555" y="36474"/>
                  </a:lnTo>
                  <a:lnTo>
                    <a:pt x="71882" y="35585"/>
                  </a:lnTo>
                  <a:lnTo>
                    <a:pt x="71716" y="35013"/>
                  </a:lnTo>
                  <a:lnTo>
                    <a:pt x="71716" y="33413"/>
                  </a:lnTo>
                  <a:lnTo>
                    <a:pt x="71894" y="32766"/>
                  </a:lnTo>
                  <a:lnTo>
                    <a:pt x="72644" y="31927"/>
                  </a:lnTo>
                  <a:lnTo>
                    <a:pt x="73126" y="31711"/>
                  </a:lnTo>
                  <a:lnTo>
                    <a:pt x="74218" y="31711"/>
                  </a:lnTo>
                  <a:lnTo>
                    <a:pt x="74599" y="31826"/>
                  </a:lnTo>
                  <a:lnTo>
                    <a:pt x="75145" y="32283"/>
                  </a:lnTo>
                  <a:lnTo>
                    <a:pt x="75336" y="32600"/>
                  </a:lnTo>
                  <a:lnTo>
                    <a:pt x="75425" y="32994"/>
                  </a:lnTo>
                  <a:lnTo>
                    <a:pt x="76238" y="32994"/>
                  </a:lnTo>
                  <a:lnTo>
                    <a:pt x="74498" y="30988"/>
                  </a:lnTo>
                  <a:lnTo>
                    <a:pt x="72809" y="30988"/>
                  </a:lnTo>
                  <a:lnTo>
                    <a:pt x="72097" y="31305"/>
                  </a:lnTo>
                  <a:lnTo>
                    <a:pt x="71107" y="32512"/>
                  </a:lnTo>
                  <a:lnTo>
                    <a:pt x="70866" y="33248"/>
                  </a:lnTo>
                  <a:lnTo>
                    <a:pt x="70866" y="35344"/>
                  </a:lnTo>
                  <a:lnTo>
                    <a:pt x="71183" y="36220"/>
                  </a:lnTo>
                  <a:lnTo>
                    <a:pt x="72301" y="37211"/>
                  </a:lnTo>
                  <a:lnTo>
                    <a:pt x="72898" y="37426"/>
                  </a:lnTo>
                  <a:lnTo>
                    <a:pt x="74434" y="37426"/>
                  </a:lnTo>
                  <a:lnTo>
                    <a:pt x="75095" y="37160"/>
                  </a:lnTo>
                  <a:lnTo>
                    <a:pt x="75984" y="36207"/>
                  </a:lnTo>
                  <a:lnTo>
                    <a:pt x="76212" y="35674"/>
                  </a:lnTo>
                  <a:lnTo>
                    <a:pt x="76288" y="35026"/>
                  </a:lnTo>
                  <a:close/>
                </a:path>
                <a:path w="114300" h="55244">
                  <a:moveTo>
                    <a:pt x="80086" y="1638"/>
                  </a:moveTo>
                  <a:lnTo>
                    <a:pt x="79921" y="1219"/>
                  </a:lnTo>
                  <a:lnTo>
                    <a:pt x="79298" y="482"/>
                  </a:lnTo>
                  <a:lnTo>
                    <a:pt x="78803" y="304"/>
                  </a:lnTo>
                  <a:lnTo>
                    <a:pt x="77292" y="304"/>
                  </a:lnTo>
                  <a:lnTo>
                    <a:pt x="76720" y="596"/>
                  </a:lnTo>
                  <a:lnTo>
                    <a:pt x="76212" y="1498"/>
                  </a:lnTo>
                  <a:lnTo>
                    <a:pt x="76123" y="1917"/>
                  </a:lnTo>
                  <a:lnTo>
                    <a:pt x="76111" y="2438"/>
                  </a:lnTo>
                  <a:lnTo>
                    <a:pt x="76873" y="2438"/>
                  </a:lnTo>
                  <a:lnTo>
                    <a:pt x="76885" y="2070"/>
                  </a:lnTo>
                  <a:lnTo>
                    <a:pt x="76936" y="1778"/>
                  </a:lnTo>
                  <a:lnTo>
                    <a:pt x="77241" y="1181"/>
                  </a:lnTo>
                  <a:lnTo>
                    <a:pt x="77597" y="990"/>
                  </a:lnTo>
                  <a:lnTo>
                    <a:pt x="78460" y="990"/>
                  </a:lnTo>
                  <a:lnTo>
                    <a:pt x="78740" y="1092"/>
                  </a:lnTo>
                  <a:lnTo>
                    <a:pt x="79146" y="1498"/>
                  </a:lnTo>
                  <a:lnTo>
                    <a:pt x="79248" y="1765"/>
                  </a:lnTo>
                  <a:lnTo>
                    <a:pt x="79248" y="2413"/>
                  </a:lnTo>
                  <a:lnTo>
                    <a:pt x="79133" y="2679"/>
                  </a:lnTo>
                  <a:lnTo>
                    <a:pt x="78765" y="3060"/>
                  </a:lnTo>
                  <a:lnTo>
                    <a:pt x="78511" y="3238"/>
                  </a:lnTo>
                  <a:lnTo>
                    <a:pt x="76822" y="4216"/>
                  </a:lnTo>
                  <a:lnTo>
                    <a:pt x="76466" y="4559"/>
                  </a:lnTo>
                  <a:lnTo>
                    <a:pt x="76288" y="4940"/>
                  </a:lnTo>
                  <a:lnTo>
                    <a:pt x="76098" y="5321"/>
                  </a:lnTo>
                  <a:lnTo>
                    <a:pt x="75984" y="5765"/>
                  </a:lnTo>
                  <a:lnTo>
                    <a:pt x="75958" y="6286"/>
                  </a:lnTo>
                  <a:lnTo>
                    <a:pt x="80048" y="6286"/>
                  </a:lnTo>
                  <a:lnTo>
                    <a:pt x="80048" y="5575"/>
                  </a:lnTo>
                  <a:lnTo>
                    <a:pt x="76796" y="5575"/>
                  </a:lnTo>
                  <a:lnTo>
                    <a:pt x="76873" y="5283"/>
                  </a:lnTo>
                  <a:lnTo>
                    <a:pt x="77050" y="5016"/>
                  </a:lnTo>
                  <a:lnTo>
                    <a:pt x="77482" y="4635"/>
                  </a:lnTo>
                  <a:lnTo>
                    <a:pt x="77698" y="4495"/>
                  </a:lnTo>
                  <a:lnTo>
                    <a:pt x="79032" y="3746"/>
                  </a:lnTo>
                  <a:lnTo>
                    <a:pt x="79387" y="3505"/>
                  </a:lnTo>
                  <a:lnTo>
                    <a:pt x="79908" y="2971"/>
                  </a:lnTo>
                  <a:lnTo>
                    <a:pt x="80086" y="2565"/>
                  </a:lnTo>
                  <a:lnTo>
                    <a:pt x="80086" y="1638"/>
                  </a:lnTo>
                  <a:close/>
                </a:path>
                <a:path w="114300" h="55244">
                  <a:moveTo>
                    <a:pt x="82169" y="31165"/>
                  </a:moveTo>
                  <a:lnTo>
                    <a:pt x="81330" y="31165"/>
                  </a:lnTo>
                  <a:lnTo>
                    <a:pt x="81330" y="33680"/>
                  </a:lnTo>
                  <a:lnTo>
                    <a:pt x="78155" y="33680"/>
                  </a:lnTo>
                  <a:lnTo>
                    <a:pt x="78155" y="31165"/>
                  </a:lnTo>
                  <a:lnTo>
                    <a:pt x="77317" y="31165"/>
                  </a:lnTo>
                  <a:lnTo>
                    <a:pt x="77317" y="37274"/>
                  </a:lnTo>
                  <a:lnTo>
                    <a:pt x="78155" y="37274"/>
                  </a:lnTo>
                  <a:lnTo>
                    <a:pt x="78155" y="34404"/>
                  </a:lnTo>
                  <a:lnTo>
                    <a:pt x="81330" y="34404"/>
                  </a:lnTo>
                  <a:lnTo>
                    <a:pt x="81330" y="37274"/>
                  </a:lnTo>
                  <a:lnTo>
                    <a:pt x="82169" y="37274"/>
                  </a:lnTo>
                  <a:lnTo>
                    <a:pt x="82169" y="31165"/>
                  </a:lnTo>
                  <a:close/>
                </a:path>
                <a:path w="114300" h="55244">
                  <a:moveTo>
                    <a:pt x="84810" y="3759"/>
                  </a:moveTo>
                  <a:lnTo>
                    <a:pt x="84620" y="3314"/>
                  </a:lnTo>
                  <a:lnTo>
                    <a:pt x="83858" y="2603"/>
                  </a:lnTo>
                  <a:lnTo>
                    <a:pt x="83400" y="2425"/>
                  </a:lnTo>
                  <a:lnTo>
                    <a:pt x="82562" y="2425"/>
                  </a:lnTo>
                  <a:lnTo>
                    <a:pt x="82308" y="2476"/>
                  </a:lnTo>
                  <a:lnTo>
                    <a:pt x="81953" y="2616"/>
                  </a:lnTo>
                  <a:lnTo>
                    <a:pt x="81826" y="2692"/>
                  </a:lnTo>
                  <a:lnTo>
                    <a:pt x="81686" y="2806"/>
                  </a:lnTo>
                  <a:lnTo>
                    <a:pt x="81940" y="1143"/>
                  </a:lnTo>
                  <a:lnTo>
                    <a:pt x="84480" y="1143"/>
                  </a:lnTo>
                  <a:lnTo>
                    <a:pt x="84480" y="419"/>
                  </a:lnTo>
                  <a:lnTo>
                    <a:pt x="81381" y="419"/>
                  </a:lnTo>
                  <a:lnTo>
                    <a:pt x="80924" y="3632"/>
                  </a:lnTo>
                  <a:lnTo>
                    <a:pt x="81584" y="3670"/>
                  </a:lnTo>
                  <a:lnTo>
                    <a:pt x="81711" y="3492"/>
                  </a:lnTo>
                  <a:lnTo>
                    <a:pt x="81864" y="3352"/>
                  </a:lnTo>
                  <a:lnTo>
                    <a:pt x="82232" y="3149"/>
                  </a:lnTo>
                  <a:lnTo>
                    <a:pt x="82448" y="3098"/>
                  </a:lnTo>
                  <a:lnTo>
                    <a:pt x="83070" y="3098"/>
                  </a:lnTo>
                  <a:lnTo>
                    <a:pt x="83375" y="3213"/>
                  </a:lnTo>
                  <a:lnTo>
                    <a:pt x="83883" y="3670"/>
                  </a:lnTo>
                  <a:lnTo>
                    <a:pt x="84010" y="3987"/>
                  </a:lnTo>
                  <a:lnTo>
                    <a:pt x="84010" y="4749"/>
                  </a:lnTo>
                  <a:lnTo>
                    <a:pt x="83896" y="5067"/>
                  </a:lnTo>
                  <a:lnTo>
                    <a:pt x="83477" y="5626"/>
                  </a:lnTo>
                  <a:lnTo>
                    <a:pt x="83146" y="5778"/>
                  </a:lnTo>
                  <a:lnTo>
                    <a:pt x="82461" y="5778"/>
                  </a:lnTo>
                  <a:lnTo>
                    <a:pt x="82257" y="5727"/>
                  </a:lnTo>
                  <a:lnTo>
                    <a:pt x="81737" y="5486"/>
                  </a:lnTo>
                  <a:lnTo>
                    <a:pt x="81546" y="5194"/>
                  </a:lnTo>
                  <a:lnTo>
                    <a:pt x="81483" y="4762"/>
                  </a:lnTo>
                  <a:lnTo>
                    <a:pt x="80708" y="4762"/>
                  </a:lnTo>
                  <a:lnTo>
                    <a:pt x="80759" y="5321"/>
                  </a:lnTo>
                  <a:lnTo>
                    <a:pt x="80962" y="5753"/>
                  </a:lnTo>
                  <a:lnTo>
                    <a:pt x="81711" y="6299"/>
                  </a:lnTo>
                  <a:lnTo>
                    <a:pt x="82143" y="6426"/>
                  </a:lnTo>
                  <a:lnTo>
                    <a:pt x="83388" y="6426"/>
                  </a:lnTo>
                  <a:lnTo>
                    <a:pt x="83947" y="6223"/>
                  </a:lnTo>
                  <a:lnTo>
                    <a:pt x="84632" y="5359"/>
                  </a:lnTo>
                  <a:lnTo>
                    <a:pt x="84810" y="4864"/>
                  </a:lnTo>
                  <a:lnTo>
                    <a:pt x="84810" y="3759"/>
                  </a:lnTo>
                  <a:close/>
                </a:path>
                <a:path w="114300" h="55244">
                  <a:moveTo>
                    <a:pt x="88379" y="37274"/>
                  </a:moveTo>
                  <a:lnTo>
                    <a:pt x="87718" y="35445"/>
                  </a:lnTo>
                  <a:lnTo>
                    <a:pt x="87477" y="34772"/>
                  </a:lnTo>
                  <a:lnTo>
                    <a:pt x="86588" y="32321"/>
                  </a:lnTo>
                  <a:lnTo>
                    <a:pt x="86588" y="34772"/>
                  </a:lnTo>
                  <a:lnTo>
                    <a:pt x="84683" y="34772"/>
                  </a:lnTo>
                  <a:lnTo>
                    <a:pt x="85661" y="32067"/>
                  </a:lnTo>
                  <a:lnTo>
                    <a:pt x="86588" y="34772"/>
                  </a:lnTo>
                  <a:lnTo>
                    <a:pt x="86588" y="32321"/>
                  </a:lnTo>
                  <a:lnTo>
                    <a:pt x="86499" y="32067"/>
                  </a:lnTo>
                  <a:lnTo>
                    <a:pt x="86169" y="31165"/>
                  </a:lnTo>
                  <a:lnTo>
                    <a:pt x="85229" y="31165"/>
                  </a:lnTo>
                  <a:lnTo>
                    <a:pt x="82931" y="37274"/>
                  </a:lnTo>
                  <a:lnTo>
                    <a:pt x="83781" y="37274"/>
                  </a:lnTo>
                  <a:lnTo>
                    <a:pt x="84442" y="35445"/>
                  </a:lnTo>
                  <a:lnTo>
                    <a:pt x="86855" y="35445"/>
                  </a:lnTo>
                  <a:lnTo>
                    <a:pt x="87477" y="37274"/>
                  </a:lnTo>
                  <a:lnTo>
                    <a:pt x="88379" y="37274"/>
                  </a:lnTo>
                  <a:close/>
                </a:path>
                <a:path w="114300" h="55244">
                  <a:moveTo>
                    <a:pt x="89560" y="3759"/>
                  </a:moveTo>
                  <a:lnTo>
                    <a:pt x="89357" y="3314"/>
                  </a:lnTo>
                  <a:lnTo>
                    <a:pt x="88607" y="2603"/>
                  </a:lnTo>
                  <a:lnTo>
                    <a:pt x="88138" y="2425"/>
                  </a:lnTo>
                  <a:lnTo>
                    <a:pt x="87299" y="2425"/>
                  </a:lnTo>
                  <a:lnTo>
                    <a:pt x="87045" y="2476"/>
                  </a:lnTo>
                  <a:lnTo>
                    <a:pt x="86702" y="2616"/>
                  </a:lnTo>
                  <a:lnTo>
                    <a:pt x="86575" y="2692"/>
                  </a:lnTo>
                  <a:lnTo>
                    <a:pt x="86436" y="2806"/>
                  </a:lnTo>
                  <a:lnTo>
                    <a:pt x="86677" y="1143"/>
                  </a:lnTo>
                  <a:lnTo>
                    <a:pt x="89217" y="1143"/>
                  </a:lnTo>
                  <a:lnTo>
                    <a:pt x="89217" y="419"/>
                  </a:lnTo>
                  <a:lnTo>
                    <a:pt x="86118" y="419"/>
                  </a:lnTo>
                  <a:lnTo>
                    <a:pt x="85674" y="3632"/>
                  </a:lnTo>
                  <a:lnTo>
                    <a:pt x="86321" y="3670"/>
                  </a:lnTo>
                  <a:lnTo>
                    <a:pt x="86448" y="3492"/>
                  </a:lnTo>
                  <a:lnTo>
                    <a:pt x="86601" y="3352"/>
                  </a:lnTo>
                  <a:lnTo>
                    <a:pt x="86969" y="3149"/>
                  </a:lnTo>
                  <a:lnTo>
                    <a:pt x="87198" y="3098"/>
                  </a:lnTo>
                  <a:lnTo>
                    <a:pt x="87807" y="3098"/>
                  </a:lnTo>
                  <a:lnTo>
                    <a:pt x="88112" y="3213"/>
                  </a:lnTo>
                  <a:lnTo>
                    <a:pt x="88620" y="3670"/>
                  </a:lnTo>
                  <a:lnTo>
                    <a:pt x="88747" y="3987"/>
                  </a:lnTo>
                  <a:lnTo>
                    <a:pt x="88747" y="4749"/>
                  </a:lnTo>
                  <a:lnTo>
                    <a:pt x="88646" y="5067"/>
                  </a:lnTo>
                  <a:lnTo>
                    <a:pt x="88214" y="5626"/>
                  </a:lnTo>
                  <a:lnTo>
                    <a:pt x="87884" y="5778"/>
                  </a:lnTo>
                  <a:lnTo>
                    <a:pt x="87210" y="5778"/>
                  </a:lnTo>
                  <a:lnTo>
                    <a:pt x="87007" y="5727"/>
                  </a:lnTo>
                  <a:lnTo>
                    <a:pt x="86474" y="5486"/>
                  </a:lnTo>
                  <a:lnTo>
                    <a:pt x="86283" y="5194"/>
                  </a:lnTo>
                  <a:lnTo>
                    <a:pt x="86233" y="4762"/>
                  </a:lnTo>
                  <a:lnTo>
                    <a:pt x="85445" y="4762"/>
                  </a:lnTo>
                  <a:lnTo>
                    <a:pt x="85496" y="5321"/>
                  </a:lnTo>
                  <a:lnTo>
                    <a:pt x="85699" y="5753"/>
                  </a:lnTo>
                  <a:lnTo>
                    <a:pt x="86448" y="6299"/>
                  </a:lnTo>
                  <a:lnTo>
                    <a:pt x="86880" y="6426"/>
                  </a:lnTo>
                  <a:lnTo>
                    <a:pt x="88125" y="6426"/>
                  </a:lnTo>
                  <a:lnTo>
                    <a:pt x="88684" y="6223"/>
                  </a:lnTo>
                  <a:lnTo>
                    <a:pt x="89382" y="5359"/>
                  </a:lnTo>
                  <a:lnTo>
                    <a:pt x="89560" y="4864"/>
                  </a:lnTo>
                  <a:lnTo>
                    <a:pt x="89560" y="3759"/>
                  </a:lnTo>
                  <a:close/>
                </a:path>
                <a:path w="114300" h="55244">
                  <a:moveTo>
                    <a:pt x="92138" y="3683"/>
                  </a:moveTo>
                  <a:lnTo>
                    <a:pt x="90703" y="63"/>
                  </a:lnTo>
                  <a:lnTo>
                    <a:pt x="90195" y="63"/>
                  </a:lnTo>
                  <a:lnTo>
                    <a:pt x="90601" y="838"/>
                  </a:lnTo>
                  <a:lnTo>
                    <a:pt x="90881" y="1435"/>
                  </a:lnTo>
                  <a:lnTo>
                    <a:pt x="91249" y="2514"/>
                  </a:lnTo>
                  <a:lnTo>
                    <a:pt x="91363" y="3251"/>
                  </a:lnTo>
                  <a:lnTo>
                    <a:pt x="91363" y="4851"/>
                  </a:lnTo>
                  <a:lnTo>
                    <a:pt x="91262" y="5549"/>
                  </a:lnTo>
                  <a:lnTo>
                    <a:pt x="90932" y="6527"/>
                  </a:lnTo>
                  <a:lnTo>
                    <a:pt x="90652" y="7162"/>
                  </a:lnTo>
                  <a:lnTo>
                    <a:pt x="90208" y="8026"/>
                  </a:lnTo>
                  <a:lnTo>
                    <a:pt x="90728" y="8026"/>
                  </a:lnTo>
                  <a:lnTo>
                    <a:pt x="91249" y="7213"/>
                  </a:lnTo>
                  <a:lnTo>
                    <a:pt x="91592" y="6604"/>
                  </a:lnTo>
                  <a:lnTo>
                    <a:pt x="92011" y="5549"/>
                  </a:lnTo>
                  <a:lnTo>
                    <a:pt x="92138" y="4826"/>
                  </a:lnTo>
                  <a:lnTo>
                    <a:pt x="92138" y="3683"/>
                  </a:lnTo>
                  <a:close/>
                </a:path>
                <a:path w="114300" h="55244">
                  <a:moveTo>
                    <a:pt x="94310" y="37134"/>
                  </a:moveTo>
                  <a:lnTo>
                    <a:pt x="94183" y="37084"/>
                  </a:lnTo>
                  <a:lnTo>
                    <a:pt x="94005" y="36474"/>
                  </a:lnTo>
                  <a:lnTo>
                    <a:pt x="93878" y="34810"/>
                  </a:lnTo>
                  <a:lnTo>
                    <a:pt x="93764" y="34645"/>
                  </a:lnTo>
                  <a:lnTo>
                    <a:pt x="93637" y="34493"/>
                  </a:lnTo>
                  <a:lnTo>
                    <a:pt x="93459" y="34366"/>
                  </a:lnTo>
                  <a:lnTo>
                    <a:pt x="93218" y="34264"/>
                  </a:lnTo>
                  <a:lnTo>
                    <a:pt x="93497" y="34124"/>
                  </a:lnTo>
                  <a:lnTo>
                    <a:pt x="93687" y="33959"/>
                  </a:lnTo>
                  <a:lnTo>
                    <a:pt x="93941" y="33566"/>
                  </a:lnTo>
                  <a:lnTo>
                    <a:pt x="93967" y="31915"/>
                  </a:lnTo>
                  <a:lnTo>
                    <a:pt x="93802" y="31623"/>
                  </a:lnTo>
                  <a:lnTo>
                    <a:pt x="93243" y="31381"/>
                  </a:lnTo>
                  <a:lnTo>
                    <a:pt x="93243" y="32448"/>
                  </a:lnTo>
                  <a:lnTo>
                    <a:pt x="93129" y="33566"/>
                  </a:lnTo>
                  <a:lnTo>
                    <a:pt x="92671" y="33883"/>
                  </a:lnTo>
                  <a:lnTo>
                    <a:pt x="92367" y="33959"/>
                  </a:lnTo>
                  <a:lnTo>
                    <a:pt x="90068" y="33959"/>
                  </a:lnTo>
                  <a:lnTo>
                    <a:pt x="90068" y="31864"/>
                  </a:lnTo>
                  <a:lnTo>
                    <a:pt x="92367" y="31864"/>
                  </a:lnTo>
                  <a:lnTo>
                    <a:pt x="92595" y="31915"/>
                  </a:lnTo>
                  <a:lnTo>
                    <a:pt x="93091" y="32156"/>
                  </a:lnTo>
                  <a:lnTo>
                    <a:pt x="93243" y="32448"/>
                  </a:lnTo>
                  <a:lnTo>
                    <a:pt x="93243" y="31381"/>
                  </a:lnTo>
                  <a:lnTo>
                    <a:pt x="92925" y="31229"/>
                  </a:lnTo>
                  <a:lnTo>
                    <a:pt x="92532" y="31165"/>
                  </a:lnTo>
                  <a:lnTo>
                    <a:pt x="89242" y="31165"/>
                  </a:lnTo>
                  <a:lnTo>
                    <a:pt x="89242" y="37274"/>
                  </a:lnTo>
                  <a:lnTo>
                    <a:pt x="90068" y="37274"/>
                  </a:lnTo>
                  <a:lnTo>
                    <a:pt x="90068" y="34645"/>
                  </a:lnTo>
                  <a:lnTo>
                    <a:pt x="92290" y="34645"/>
                  </a:lnTo>
                  <a:lnTo>
                    <a:pt x="92532" y="34683"/>
                  </a:lnTo>
                  <a:lnTo>
                    <a:pt x="92976" y="34899"/>
                  </a:lnTo>
                  <a:lnTo>
                    <a:pt x="93065" y="35064"/>
                  </a:lnTo>
                  <a:lnTo>
                    <a:pt x="93192" y="36474"/>
                  </a:lnTo>
                  <a:lnTo>
                    <a:pt x="93294" y="37274"/>
                  </a:lnTo>
                  <a:lnTo>
                    <a:pt x="94310" y="37274"/>
                  </a:lnTo>
                  <a:lnTo>
                    <a:pt x="94310" y="37134"/>
                  </a:lnTo>
                  <a:close/>
                </a:path>
                <a:path w="114300" h="55244">
                  <a:moveTo>
                    <a:pt x="97180" y="39014"/>
                  </a:moveTo>
                  <a:lnTo>
                    <a:pt x="96774" y="38239"/>
                  </a:lnTo>
                  <a:lnTo>
                    <a:pt x="96494" y="37655"/>
                  </a:lnTo>
                  <a:lnTo>
                    <a:pt x="96139" y="36576"/>
                  </a:lnTo>
                  <a:lnTo>
                    <a:pt x="96024" y="35839"/>
                  </a:lnTo>
                  <a:lnTo>
                    <a:pt x="96024" y="34239"/>
                  </a:lnTo>
                  <a:lnTo>
                    <a:pt x="96113" y="33540"/>
                  </a:lnTo>
                  <a:lnTo>
                    <a:pt x="96443" y="32524"/>
                  </a:lnTo>
                  <a:lnTo>
                    <a:pt x="96735" y="31902"/>
                  </a:lnTo>
                  <a:lnTo>
                    <a:pt x="97167" y="31064"/>
                  </a:lnTo>
                  <a:lnTo>
                    <a:pt x="96647" y="31064"/>
                  </a:lnTo>
                  <a:lnTo>
                    <a:pt x="96126" y="31864"/>
                  </a:lnTo>
                  <a:lnTo>
                    <a:pt x="95783" y="32486"/>
                  </a:lnTo>
                  <a:lnTo>
                    <a:pt x="95364" y="33528"/>
                  </a:lnTo>
                  <a:lnTo>
                    <a:pt x="95237" y="34264"/>
                  </a:lnTo>
                  <a:lnTo>
                    <a:pt x="95250" y="35534"/>
                  </a:lnTo>
                  <a:lnTo>
                    <a:pt x="95923" y="37795"/>
                  </a:lnTo>
                  <a:lnTo>
                    <a:pt x="96672" y="39014"/>
                  </a:lnTo>
                  <a:lnTo>
                    <a:pt x="97180" y="39014"/>
                  </a:lnTo>
                  <a:close/>
                </a:path>
                <a:path w="114300" h="55244">
                  <a:moveTo>
                    <a:pt x="101942" y="31407"/>
                  </a:moveTo>
                  <a:lnTo>
                    <a:pt x="97790" y="31407"/>
                  </a:lnTo>
                  <a:lnTo>
                    <a:pt x="97790" y="32169"/>
                  </a:lnTo>
                  <a:lnTo>
                    <a:pt x="101092" y="32169"/>
                  </a:lnTo>
                  <a:lnTo>
                    <a:pt x="100672" y="32639"/>
                  </a:lnTo>
                  <a:lnTo>
                    <a:pt x="100266" y="33210"/>
                  </a:lnTo>
                  <a:lnTo>
                    <a:pt x="99250" y="35001"/>
                  </a:lnTo>
                  <a:lnTo>
                    <a:pt x="98831" y="36131"/>
                  </a:lnTo>
                  <a:lnTo>
                    <a:pt x="98640" y="37274"/>
                  </a:lnTo>
                  <a:lnTo>
                    <a:pt x="99479" y="37274"/>
                  </a:lnTo>
                  <a:lnTo>
                    <a:pt x="99707" y="36220"/>
                  </a:lnTo>
                  <a:lnTo>
                    <a:pt x="99910" y="35521"/>
                  </a:lnTo>
                  <a:lnTo>
                    <a:pt x="101942" y="32067"/>
                  </a:lnTo>
                  <a:lnTo>
                    <a:pt x="101942" y="31407"/>
                  </a:lnTo>
                  <a:close/>
                </a:path>
                <a:path w="114300" h="55244">
                  <a:moveTo>
                    <a:pt x="106616" y="34671"/>
                  </a:moveTo>
                  <a:lnTo>
                    <a:pt x="106451" y="34277"/>
                  </a:lnTo>
                  <a:lnTo>
                    <a:pt x="106311" y="34137"/>
                  </a:lnTo>
                  <a:lnTo>
                    <a:pt x="105752" y="33667"/>
                  </a:lnTo>
                  <a:lnTo>
                    <a:pt x="105752" y="34823"/>
                  </a:lnTo>
                  <a:lnTo>
                    <a:pt x="105727" y="36118"/>
                  </a:lnTo>
                  <a:lnTo>
                    <a:pt x="105346" y="36626"/>
                  </a:lnTo>
                  <a:lnTo>
                    <a:pt x="105054" y="36753"/>
                  </a:lnTo>
                  <a:lnTo>
                    <a:pt x="104279" y="36753"/>
                  </a:lnTo>
                  <a:lnTo>
                    <a:pt x="103962" y="36626"/>
                  </a:lnTo>
                  <a:lnTo>
                    <a:pt x="103530" y="36118"/>
                  </a:lnTo>
                  <a:lnTo>
                    <a:pt x="103543" y="34671"/>
                  </a:lnTo>
                  <a:lnTo>
                    <a:pt x="104025" y="34239"/>
                  </a:lnTo>
                  <a:lnTo>
                    <a:pt x="104178" y="34188"/>
                  </a:lnTo>
                  <a:lnTo>
                    <a:pt x="104305" y="34137"/>
                  </a:lnTo>
                  <a:lnTo>
                    <a:pt x="105079" y="34137"/>
                  </a:lnTo>
                  <a:lnTo>
                    <a:pt x="105397" y="34277"/>
                  </a:lnTo>
                  <a:lnTo>
                    <a:pt x="105752" y="34823"/>
                  </a:lnTo>
                  <a:lnTo>
                    <a:pt x="105752" y="33667"/>
                  </a:lnTo>
                  <a:lnTo>
                    <a:pt x="105295" y="33464"/>
                  </a:lnTo>
                  <a:lnTo>
                    <a:pt x="104470" y="33451"/>
                  </a:lnTo>
                  <a:lnTo>
                    <a:pt x="104203" y="33502"/>
                  </a:lnTo>
                  <a:lnTo>
                    <a:pt x="103708" y="33743"/>
                  </a:lnTo>
                  <a:lnTo>
                    <a:pt x="103517" y="33909"/>
                  </a:lnTo>
                  <a:lnTo>
                    <a:pt x="103314" y="34188"/>
                  </a:lnTo>
                  <a:lnTo>
                    <a:pt x="103390" y="33286"/>
                  </a:lnTo>
                  <a:lnTo>
                    <a:pt x="103505" y="32867"/>
                  </a:lnTo>
                  <a:lnTo>
                    <a:pt x="103962" y="32156"/>
                  </a:lnTo>
                  <a:lnTo>
                    <a:pt x="104305" y="31940"/>
                  </a:lnTo>
                  <a:lnTo>
                    <a:pt x="105092" y="31940"/>
                  </a:lnTo>
                  <a:lnTo>
                    <a:pt x="105371" y="32067"/>
                  </a:lnTo>
                  <a:lnTo>
                    <a:pt x="105651" y="32448"/>
                  </a:lnTo>
                  <a:lnTo>
                    <a:pt x="105765" y="32867"/>
                  </a:lnTo>
                  <a:lnTo>
                    <a:pt x="106502" y="32867"/>
                  </a:lnTo>
                  <a:lnTo>
                    <a:pt x="106476" y="32448"/>
                  </a:lnTo>
                  <a:lnTo>
                    <a:pt x="106375" y="32156"/>
                  </a:lnTo>
                  <a:lnTo>
                    <a:pt x="106210" y="31940"/>
                  </a:lnTo>
                  <a:lnTo>
                    <a:pt x="105854" y="31457"/>
                  </a:lnTo>
                  <a:lnTo>
                    <a:pt x="105384" y="31292"/>
                  </a:lnTo>
                  <a:lnTo>
                    <a:pt x="103797" y="31292"/>
                  </a:lnTo>
                  <a:lnTo>
                    <a:pt x="103162" y="31788"/>
                  </a:lnTo>
                  <a:lnTo>
                    <a:pt x="102628" y="33286"/>
                  </a:lnTo>
                  <a:lnTo>
                    <a:pt x="102755" y="36385"/>
                  </a:lnTo>
                  <a:lnTo>
                    <a:pt x="103555" y="37211"/>
                  </a:lnTo>
                  <a:lnTo>
                    <a:pt x="104038" y="37426"/>
                  </a:lnTo>
                  <a:lnTo>
                    <a:pt x="105244" y="37426"/>
                  </a:lnTo>
                  <a:lnTo>
                    <a:pt x="105752" y="37223"/>
                  </a:lnTo>
                  <a:lnTo>
                    <a:pt x="106133" y="36753"/>
                  </a:lnTo>
                  <a:lnTo>
                    <a:pt x="106451" y="36385"/>
                  </a:lnTo>
                  <a:lnTo>
                    <a:pt x="106553" y="36118"/>
                  </a:lnTo>
                  <a:lnTo>
                    <a:pt x="106616" y="34671"/>
                  </a:lnTo>
                  <a:close/>
                </a:path>
                <a:path w="114300" h="55244">
                  <a:moveTo>
                    <a:pt x="111417" y="31407"/>
                  </a:moveTo>
                  <a:lnTo>
                    <a:pt x="107276" y="31407"/>
                  </a:lnTo>
                  <a:lnTo>
                    <a:pt x="107276" y="32169"/>
                  </a:lnTo>
                  <a:lnTo>
                    <a:pt x="110578" y="32169"/>
                  </a:lnTo>
                  <a:lnTo>
                    <a:pt x="110147" y="32639"/>
                  </a:lnTo>
                  <a:lnTo>
                    <a:pt x="109753" y="33210"/>
                  </a:lnTo>
                  <a:lnTo>
                    <a:pt x="108724" y="35001"/>
                  </a:lnTo>
                  <a:lnTo>
                    <a:pt x="108318" y="36131"/>
                  </a:lnTo>
                  <a:lnTo>
                    <a:pt x="108127" y="37274"/>
                  </a:lnTo>
                  <a:lnTo>
                    <a:pt x="108953" y="37274"/>
                  </a:lnTo>
                  <a:lnTo>
                    <a:pt x="109181" y="36220"/>
                  </a:lnTo>
                  <a:lnTo>
                    <a:pt x="109385" y="35521"/>
                  </a:lnTo>
                  <a:lnTo>
                    <a:pt x="111417" y="32067"/>
                  </a:lnTo>
                  <a:lnTo>
                    <a:pt x="111417" y="31407"/>
                  </a:lnTo>
                  <a:close/>
                </a:path>
                <a:path w="114300" h="55244">
                  <a:moveTo>
                    <a:pt x="113931" y="34671"/>
                  </a:moveTo>
                  <a:lnTo>
                    <a:pt x="112483" y="31064"/>
                  </a:lnTo>
                  <a:lnTo>
                    <a:pt x="111988" y="31064"/>
                  </a:lnTo>
                  <a:lnTo>
                    <a:pt x="112395" y="31826"/>
                  </a:lnTo>
                  <a:lnTo>
                    <a:pt x="112674" y="32423"/>
                  </a:lnTo>
                  <a:lnTo>
                    <a:pt x="113030" y="33502"/>
                  </a:lnTo>
                  <a:lnTo>
                    <a:pt x="113144" y="34239"/>
                  </a:lnTo>
                  <a:lnTo>
                    <a:pt x="113144" y="35839"/>
                  </a:lnTo>
                  <a:lnTo>
                    <a:pt x="113042" y="36537"/>
                  </a:lnTo>
                  <a:lnTo>
                    <a:pt x="112725" y="37528"/>
                  </a:lnTo>
                  <a:lnTo>
                    <a:pt x="112445" y="38150"/>
                  </a:lnTo>
                  <a:lnTo>
                    <a:pt x="112001" y="39014"/>
                  </a:lnTo>
                  <a:lnTo>
                    <a:pt x="112522" y="39014"/>
                  </a:lnTo>
                  <a:lnTo>
                    <a:pt x="113030" y="38201"/>
                  </a:lnTo>
                  <a:lnTo>
                    <a:pt x="113372" y="37592"/>
                  </a:lnTo>
                  <a:lnTo>
                    <a:pt x="113804" y="36537"/>
                  </a:lnTo>
                  <a:lnTo>
                    <a:pt x="113931" y="35814"/>
                  </a:lnTo>
                  <a:lnTo>
                    <a:pt x="113931" y="34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0579" y="1482393"/>
              <a:ext cx="132501" cy="203768"/>
            </a:xfrm>
            <a:prstGeom prst="rect">
              <a:avLst/>
            </a:prstGeom>
          </p:spPr>
        </p:pic>
      </p:grpSp>
      <p:grpSp>
        <p:nvGrpSpPr>
          <p:cNvPr id="169" name="object 169"/>
          <p:cNvGrpSpPr/>
          <p:nvPr/>
        </p:nvGrpSpPr>
        <p:grpSpPr>
          <a:xfrm>
            <a:off x="5940809" y="1433581"/>
            <a:ext cx="187325" cy="372745"/>
            <a:chOff x="5940809" y="1433581"/>
            <a:chExt cx="187325" cy="372745"/>
          </a:xfrm>
        </p:grpSpPr>
        <p:sp>
          <p:nvSpPr>
            <p:cNvPr id="170" name="object 170"/>
            <p:cNvSpPr/>
            <p:nvPr/>
          </p:nvSpPr>
          <p:spPr>
            <a:xfrm>
              <a:off x="5941198" y="1433968"/>
              <a:ext cx="186055" cy="372110"/>
            </a:xfrm>
            <a:custGeom>
              <a:avLst/>
              <a:gdLst/>
              <a:ahLst/>
              <a:cxnLst/>
              <a:rect l="l" t="t" r="r" b="b"/>
              <a:pathLst>
                <a:path w="186054" h="372110">
                  <a:moveTo>
                    <a:pt x="185964" y="371894"/>
                  </a:moveTo>
                  <a:lnTo>
                    <a:pt x="0" y="371894"/>
                  </a:lnTo>
                  <a:lnTo>
                    <a:pt x="0" y="0"/>
                  </a:lnTo>
                  <a:lnTo>
                    <a:pt x="185964" y="0"/>
                  </a:lnTo>
                  <a:lnTo>
                    <a:pt x="185964" y="371894"/>
                  </a:lnTo>
                  <a:close/>
                </a:path>
              </a:pathLst>
            </a:custGeom>
            <a:solidFill>
              <a:srgbClr val="FFF1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941198" y="1433968"/>
              <a:ext cx="186055" cy="372110"/>
            </a:xfrm>
            <a:custGeom>
              <a:avLst/>
              <a:gdLst/>
              <a:ahLst/>
              <a:cxnLst/>
              <a:rect l="l" t="t" r="r" b="b"/>
              <a:pathLst>
                <a:path w="186054" h="372110">
                  <a:moveTo>
                    <a:pt x="0" y="0"/>
                  </a:moveTo>
                  <a:lnTo>
                    <a:pt x="185964" y="0"/>
                  </a:lnTo>
                  <a:lnTo>
                    <a:pt x="185964" y="371894"/>
                  </a:lnTo>
                  <a:lnTo>
                    <a:pt x="0" y="37189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940806" y="1433829"/>
              <a:ext cx="100965" cy="15240"/>
            </a:xfrm>
            <a:custGeom>
              <a:avLst/>
              <a:gdLst/>
              <a:ahLst/>
              <a:cxnLst/>
              <a:rect l="l" t="t" r="r" b="b"/>
              <a:pathLst>
                <a:path w="100964" h="15240">
                  <a:moveTo>
                    <a:pt x="10073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240"/>
                  </a:lnTo>
                  <a:lnTo>
                    <a:pt x="99021" y="15240"/>
                  </a:lnTo>
                  <a:lnTo>
                    <a:pt x="99021" y="11430"/>
                  </a:lnTo>
                  <a:lnTo>
                    <a:pt x="100736" y="1143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944959" y="1437461"/>
              <a:ext cx="19050" cy="8255"/>
            </a:xfrm>
            <a:custGeom>
              <a:avLst/>
              <a:gdLst/>
              <a:ahLst/>
              <a:cxnLst/>
              <a:rect l="l" t="t" r="r" b="b"/>
              <a:pathLst>
                <a:path w="19050" h="8255">
                  <a:moveTo>
                    <a:pt x="4953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2057" y="736"/>
                  </a:lnTo>
                  <a:lnTo>
                    <a:pt x="2057" y="6121"/>
                  </a:lnTo>
                  <a:lnTo>
                    <a:pt x="2895" y="6121"/>
                  </a:lnTo>
                  <a:lnTo>
                    <a:pt x="2895" y="736"/>
                  </a:lnTo>
                  <a:lnTo>
                    <a:pt x="4953" y="736"/>
                  </a:lnTo>
                  <a:lnTo>
                    <a:pt x="4953" y="0"/>
                  </a:lnTo>
                  <a:close/>
                </a:path>
                <a:path w="19050" h="8255">
                  <a:moveTo>
                    <a:pt x="9626" y="5588"/>
                  </a:moveTo>
                  <a:lnTo>
                    <a:pt x="9271" y="5613"/>
                  </a:lnTo>
                  <a:lnTo>
                    <a:pt x="9131" y="3848"/>
                  </a:lnTo>
                  <a:lnTo>
                    <a:pt x="9029" y="2184"/>
                  </a:lnTo>
                  <a:lnTo>
                    <a:pt x="8966" y="2044"/>
                  </a:lnTo>
                  <a:lnTo>
                    <a:pt x="8382" y="1701"/>
                  </a:lnTo>
                  <a:lnTo>
                    <a:pt x="8382" y="3848"/>
                  </a:lnTo>
                  <a:lnTo>
                    <a:pt x="8382" y="4914"/>
                  </a:lnTo>
                  <a:lnTo>
                    <a:pt x="8166" y="5245"/>
                  </a:lnTo>
                  <a:lnTo>
                    <a:pt x="7505" y="5562"/>
                  </a:lnTo>
                  <a:lnTo>
                    <a:pt x="7251" y="5626"/>
                  </a:lnTo>
                  <a:lnTo>
                    <a:pt x="6769" y="5626"/>
                  </a:lnTo>
                  <a:lnTo>
                    <a:pt x="6426" y="5448"/>
                  </a:lnTo>
                  <a:lnTo>
                    <a:pt x="6299" y="4432"/>
                  </a:lnTo>
                  <a:lnTo>
                    <a:pt x="6667" y="4229"/>
                  </a:lnTo>
                  <a:lnTo>
                    <a:pt x="6870" y="4178"/>
                  </a:lnTo>
                  <a:lnTo>
                    <a:pt x="7734" y="4064"/>
                  </a:lnTo>
                  <a:lnTo>
                    <a:pt x="8166" y="3949"/>
                  </a:lnTo>
                  <a:lnTo>
                    <a:pt x="8382" y="3848"/>
                  </a:lnTo>
                  <a:lnTo>
                    <a:pt x="8382" y="1701"/>
                  </a:lnTo>
                  <a:lnTo>
                    <a:pt x="7886" y="1549"/>
                  </a:lnTo>
                  <a:lnTo>
                    <a:pt x="6908" y="1549"/>
                  </a:lnTo>
                  <a:lnTo>
                    <a:pt x="5638" y="3022"/>
                  </a:lnTo>
                  <a:lnTo>
                    <a:pt x="6337" y="3022"/>
                  </a:lnTo>
                  <a:lnTo>
                    <a:pt x="6426" y="2616"/>
                  </a:lnTo>
                  <a:lnTo>
                    <a:pt x="6680" y="2286"/>
                  </a:lnTo>
                  <a:lnTo>
                    <a:pt x="6959" y="2184"/>
                  </a:lnTo>
                  <a:lnTo>
                    <a:pt x="7683" y="2184"/>
                  </a:lnTo>
                  <a:lnTo>
                    <a:pt x="7937" y="2235"/>
                  </a:lnTo>
                  <a:lnTo>
                    <a:pt x="8305" y="2476"/>
                  </a:lnTo>
                  <a:lnTo>
                    <a:pt x="8293" y="3314"/>
                  </a:lnTo>
                  <a:lnTo>
                    <a:pt x="8166" y="3390"/>
                  </a:lnTo>
                  <a:lnTo>
                    <a:pt x="6388" y="3619"/>
                  </a:lnTo>
                  <a:lnTo>
                    <a:pt x="6057" y="3759"/>
                  </a:lnTo>
                  <a:lnTo>
                    <a:pt x="5524" y="4229"/>
                  </a:lnTo>
                  <a:lnTo>
                    <a:pt x="5626" y="5727"/>
                  </a:lnTo>
                  <a:lnTo>
                    <a:pt x="6045" y="6121"/>
                  </a:lnTo>
                  <a:lnTo>
                    <a:pt x="6400" y="6261"/>
                  </a:lnTo>
                  <a:lnTo>
                    <a:pt x="7162" y="6261"/>
                  </a:lnTo>
                  <a:lnTo>
                    <a:pt x="7467" y="6197"/>
                  </a:lnTo>
                  <a:lnTo>
                    <a:pt x="8039" y="5892"/>
                  </a:lnTo>
                  <a:lnTo>
                    <a:pt x="8267" y="5727"/>
                  </a:lnTo>
                  <a:lnTo>
                    <a:pt x="8420" y="5524"/>
                  </a:lnTo>
                  <a:lnTo>
                    <a:pt x="8521" y="5892"/>
                  </a:lnTo>
                  <a:lnTo>
                    <a:pt x="8661" y="6121"/>
                  </a:lnTo>
                  <a:lnTo>
                    <a:pt x="8851" y="6210"/>
                  </a:lnTo>
                  <a:lnTo>
                    <a:pt x="9207" y="6210"/>
                  </a:lnTo>
                  <a:lnTo>
                    <a:pt x="9601" y="6146"/>
                  </a:lnTo>
                  <a:lnTo>
                    <a:pt x="9626" y="5613"/>
                  </a:lnTo>
                  <a:close/>
                </a:path>
                <a:path w="19050" h="8255">
                  <a:moveTo>
                    <a:pt x="13970" y="1701"/>
                  </a:moveTo>
                  <a:lnTo>
                    <a:pt x="13271" y="1701"/>
                  </a:lnTo>
                  <a:lnTo>
                    <a:pt x="13271" y="2260"/>
                  </a:lnTo>
                  <a:lnTo>
                    <a:pt x="13169" y="2120"/>
                  </a:lnTo>
                  <a:lnTo>
                    <a:pt x="13169" y="2908"/>
                  </a:lnTo>
                  <a:lnTo>
                    <a:pt x="13055" y="4902"/>
                  </a:lnTo>
                  <a:lnTo>
                    <a:pt x="12877" y="5321"/>
                  </a:lnTo>
                  <a:lnTo>
                    <a:pt x="12496" y="5562"/>
                  </a:lnTo>
                  <a:lnTo>
                    <a:pt x="11620" y="5562"/>
                  </a:lnTo>
                  <a:lnTo>
                    <a:pt x="11341" y="5422"/>
                  </a:lnTo>
                  <a:lnTo>
                    <a:pt x="10934" y="4902"/>
                  </a:lnTo>
                  <a:lnTo>
                    <a:pt x="10896" y="3213"/>
                  </a:lnTo>
                  <a:lnTo>
                    <a:pt x="11176" y="2489"/>
                  </a:lnTo>
                  <a:lnTo>
                    <a:pt x="11531" y="2235"/>
                  </a:lnTo>
                  <a:lnTo>
                    <a:pt x="12420" y="2235"/>
                  </a:lnTo>
                  <a:lnTo>
                    <a:pt x="12712" y="2374"/>
                  </a:lnTo>
                  <a:lnTo>
                    <a:pt x="13169" y="2908"/>
                  </a:lnTo>
                  <a:lnTo>
                    <a:pt x="13169" y="2120"/>
                  </a:lnTo>
                  <a:lnTo>
                    <a:pt x="12992" y="1930"/>
                  </a:lnTo>
                  <a:lnTo>
                    <a:pt x="12585" y="1663"/>
                  </a:lnTo>
                  <a:lnTo>
                    <a:pt x="12280" y="1574"/>
                  </a:lnTo>
                  <a:lnTo>
                    <a:pt x="11417" y="1574"/>
                  </a:lnTo>
                  <a:lnTo>
                    <a:pt x="10972" y="1790"/>
                  </a:lnTo>
                  <a:lnTo>
                    <a:pt x="10236" y="2641"/>
                  </a:lnTo>
                  <a:lnTo>
                    <a:pt x="10160" y="2908"/>
                  </a:lnTo>
                  <a:lnTo>
                    <a:pt x="10236" y="5321"/>
                  </a:lnTo>
                  <a:lnTo>
                    <a:pt x="10960" y="5994"/>
                  </a:lnTo>
                  <a:lnTo>
                    <a:pt x="11391" y="6172"/>
                  </a:lnTo>
                  <a:lnTo>
                    <a:pt x="12217" y="6172"/>
                  </a:lnTo>
                  <a:lnTo>
                    <a:pt x="13246" y="5499"/>
                  </a:lnTo>
                  <a:lnTo>
                    <a:pt x="13144" y="6667"/>
                  </a:lnTo>
                  <a:lnTo>
                    <a:pt x="12928" y="7175"/>
                  </a:lnTo>
                  <a:lnTo>
                    <a:pt x="12547" y="7378"/>
                  </a:lnTo>
                  <a:lnTo>
                    <a:pt x="11607" y="7378"/>
                  </a:lnTo>
                  <a:lnTo>
                    <a:pt x="11341" y="7302"/>
                  </a:lnTo>
                  <a:lnTo>
                    <a:pt x="11061" y="7023"/>
                  </a:lnTo>
                  <a:lnTo>
                    <a:pt x="10960" y="6667"/>
                  </a:lnTo>
                  <a:lnTo>
                    <a:pt x="10198" y="6667"/>
                  </a:lnTo>
                  <a:lnTo>
                    <a:pt x="10261" y="7175"/>
                  </a:lnTo>
                  <a:lnTo>
                    <a:pt x="10414" y="7467"/>
                  </a:lnTo>
                  <a:lnTo>
                    <a:pt x="11074" y="7899"/>
                  </a:lnTo>
                  <a:lnTo>
                    <a:pt x="11480" y="8001"/>
                  </a:lnTo>
                  <a:lnTo>
                    <a:pt x="12827" y="8001"/>
                  </a:lnTo>
                  <a:lnTo>
                    <a:pt x="13411" y="7696"/>
                  </a:lnTo>
                  <a:lnTo>
                    <a:pt x="13576" y="7378"/>
                  </a:lnTo>
                  <a:lnTo>
                    <a:pt x="13881" y="6769"/>
                  </a:lnTo>
                  <a:lnTo>
                    <a:pt x="13970" y="5499"/>
                  </a:lnTo>
                  <a:lnTo>
                    <a:pt x="13970" y="2260"/>
                  </a:lnTo>
                  <a:lnTo>
                    <a:pt x="13970" y="1701"/>
                  </a:lnTo>
                  <a:close/>
                </a:path>
                <a:path w="19050" h="8255">
                  <a:moveTo>
                    <a:pt x="18503" y="4419"/>
                  </a:moveTo>
                  <a:lnTo>
                    <a:pt x="18351" y="4114"/>
                  </a:lnTo>
                  <a:lnTo>
                    <a:pt x="17881" y="3797"/>
                  </a:lnTo>
                  <a:lnTo>
                    <a:pt x="17513" y="3683"/>
                  </a:lnTo>
                  <a:lnTo>
                    <a:pt x="16268" y="3378"/>
                  </a:lnTo>
                  <a:lnTo>
                    <a:pt x="16103" y="3314"/>
                  </a:lnTo>
                  <a:lnTo>
                    <a:pt x="15798" y="3124"/>
                  </a:lnTo>
                  <a:lnTo>
                    <a:pt x="15709" y="2971"/>
                  </a:lnTo>
                  <a:lnTo>
                    <a:pt x="15709" y="2603"/>
                  </a:lnTo>
                  <a:lnTo>
                    <a:pt x="15773" y="2451"/>
                  </a:lnTo>
                  <a:lnTo>
                    <a:pt x="16078" y="2235"/>
                  </a:lnTo>
                  <a:lnTo>
                    <a:pt x="16281" y="2184"/>
                  </a:lnTo>
                  <a:lnTo>
                    <a:pt x="16992" y="2184"/>
                  </a:lnTo>
                  <a:lnTo>
                    <a:pt x="17640" y="2946"/>
                  </a:lnTo>
                  <a:lnTo>
                    <a:pt x="18351" y="2946"/>
                  </a:lnTo>
                  <a:lnTo>
                    <a:pt x="18351" y="2654"/>
                  </a:lnTo>
                  <a:lnTo>
                    <a:pt x="18262" y="2387"/>
                  </a:lnTo>
                  <a:lnTo>
                    <a:pt x="17780" y="1739"/>
                  </a:lnTo>
                  <a:lnTo>
                    <a:pt x="17297" y="1536"/>
                  </a:lnTo>
                  <a:lnTo>
                    <a:pt x="16116" y="1536"/>
                  </a:lnTo>
                  <a:lnTo>
                    <a:pt x="15709" y="1676"/>
                  </a:lnTo>
                  <a:lnTo>
                    <a:pt x="15100" y="2197"/>
                  </a:lnTo>
                  <a:lnTo>
                    <a:pt x="14947" y="2540"/>
                  </a:lnTo>
                  <a:lnTo>
                    <a:pt x="14947" y="3314"/>
                  </a:lnTo>
                  <a:lnTo>
                    <a:pt x="15100" y="3594"/>
                  </a:lnTo>
                  <a:lnTo>
                    <a:pt x="15608" y="3911"/>
                  </a:lnTo>
                  <a:lnTo>
                    <a:pt x="15887" y="4013"/>
                  </a:lnTo>
                  <a:lnTo>
                    <a:pt x="17183" y="4343"/>
                  </a:lnTo>
                  <a:lnTo>
                    <a:pt x="17399" y="4419"/>
                  </a:lnTo>
                  <a:lnTo>
                    <a:pt x="17678" y="4584"/>
                  </a:lnTo>
                  <a:lnTo>
                    <a:pt x="17754" y="4724"/>
                  </a:lnTo>
                  <a:lnTo>
                    <a:pt x="17754" y="5168"/>
                  </a:lnTo>
                  <a:lnTo>
                    <a:pt x="17653" y="5359"/>
                  </a:lnTo>
                  <a:lnTo>
                    <a:pt x="17233" y="5588"/>
                  </a:lnTo>
                  <a:lnTo>
                    <a:pt x="16979" y="5651"/>
                  </a:lnTo>
                  <a:lnTo>
                    <a:pt x="16243" y="5651"/>
                  </a:lnTo>
                  <a:lnTo>
                    <a:pt x="15913" y="5537"/>
                  </a:lnTo>
                  <a:lnTo>
                    <a:pt x="15621" y="5156"/>
                  </a:lnTo>
                  <a:lnTo>
                    <a:pt x="15557" y="4965"/>
                  </a:lnTo>
                  <a:lnTo>
                    <a:pt x="15544" y="4711"/>
                  </a:lnTo>
                  <a:lnTo>
                    <a:pt x="14820" y="4711"/>
                  </a:lnTo>
                  <a:lnTo>
                    <a:pt x="14833" y="5156"/>
                  </a:lnTo>
                  <a:lnTo>
                    <a:pt x="14986" y="5537"/>
                  </a:lnTo>
                  <a:lnTo>
                    <a:pt x="15544" y="6134"/>
                  </a:lnTo>
                  <a:lnTo>
                    <a:pt x="16014" y="6286"/>
                  </a:lnTo>
                  <a:lnTo>
                    <a:pt x="17284" y="6286"/>
                  </a:lnTo>
                  <a:lnTo>
                    <a:pt x="17754" y="6146"/>
                  </a:lnTo>
                  <a:lnTo>
                    <a:pt x="18351" y="5562"/>
                  </a:lnTo>
                  <a:lnTo>
                    <a:pt x="18503" y="5219"/>
                  </a:lnTo>
                  <a:lnTo>
                    <a:pt x="18503" y="4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964444" y="1464963"/>
              <a:ext cx="104139" cy="54610"/>
            </a:xfrm>
            <a:custGeom>
              <a:avLst/>
              <a:gdLst/>
              <a:ahLst/>
              <a:cxnLst/>
              <a:rect l="l" t="t" r="r" b="b"/>
              <a:pathLst>
                <a:path w="104139" h="54609">
                  <a:moveTo>
                    <a:pt x="101054" y="54232"/>
                  </a:moveTo>
                  <a:lnTo>
                    <a:pt x="2776" y="54232"/>
                  </a:lnTo>
                  <a:lnTo>
                    <a:pt x="0" y="51456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51456"/>
                  </a:lnTo>
                  <a:lnTo>
                    <a:pt x="101054" y="54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964444" y="1464963"/>
              <a:ext cx="104139" cy="54610"/>
            </a:xfrm>
            <a:custGeom>
              <a:avLst/>
              <a:gdLst/>
              <a:ahLst/>
              <a:cxnLst/>
              <a:rect l="l" t="t" r="r" b="b"/>
              <a:pathLst>
                <a:path w="104139" h="54609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97632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6197"/>
                  </a:lnTo>
                  <a:lnTo>
                    <a:pt x="103831" y="48034"/>
                  </a:lnTo>
                  <a:lnTo>
                    <a:pt x="103831" y="51456"/>
                  </a:lnTo>
                  <a:lnTo>
                    <a:pt x="101054" y="54232"/>
                  </a:lnTo>
                  <a:lnTo>
                    <a:pt x="97632" y="54232"/>
                  </a:lnTo>
                  <a:lnTo>
                    <a:pt x="6198" y="54232"/>
                  </a:lnTo>
                  <a:lnTo>
                    <a:pt x="2776" y="54232"/>
                  </a:lnTo>
                  <a:lnTo>
                    <a:pt x="0" y="51456"/>
                  </a:lnTo>
                  <a:lnTo>
                    <a:pt x="0" y="4803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964444" y="1464963"/>
              <a:ext cx="104139" cy="19050"/>
            </a:xfrm>
            <a:custGeom>
              <a:avLst/>
              <a:gdLst/>
              <a:ahLst/>
              <a:cxnLst/>
              <a:rect l="l" t="t" r="r" b="b"/>
              <a:pathLst>
                <a:path w="104139" h="19050">
                  <a:moveTo>
                    <a:pt x="103831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964444" y="1464963"/>
              <a:ext cx="104139" cy="19050"/>
            </a:xfrm>
            <a:custGeom>
              <a:avLst/>
              <a:gdLst/>
              <a:ahLst/>
              <a:cxnLst/>
              <a:rect l="l" t="t" r="r" b="b"/>
              <a:pathLst>
                <a:path w="104139" h="1905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97632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6197"/>
                  </a:lnTo>
                  <a:lnTo>
                    <a:pt x="103831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67156" y="1467672"/>
              <a:ext cx="30091" cy="27117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998527" y="1470189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90">
                  <a:moveTo>
                    <a:pt x="1308" y="1778"/>
                  </a:move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78"/>
                  </a:lnTo>
                  <a:close/>
                </a:path>
                <a:path w="26670" h="8890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6670" h="8890">
                  <a:moveTo>
                    <a:pt x="7061" y="50"/>
                  </a:moveTo>
                  <a:lnTo>
                    <a:pt x="5753" y="50"/>
                  </a:lnTo>
                  <a:lnTo>
                    <a:pt x="5753" y="2413"/>
                  </a:lnTo>
                  <a:lnTo>
                    <a:pt x="5715" y="3543"/>
                  </a:lnTo>
                  <a:lnTo>
                    <a:pt x="5689" y="5118"/>
                  </a:lnTo>
                  <a:lnTo>
                    <a:pt x="5308" y="5664"/>
                  </a:lnTo>
                  <a:lnTo>
                    <a:pt x="5029" y="5803"/>
                  </a:lnTo>
                  <a:lnTo>
                    <a:pt x="4292" y="5803"/>
                  </a:lnTo>
                  <a:lnTo>
                    <a:pt x="4025" y="5664"/>
                  </a:lnTo>
                  <a:lnTo>
                    <a:pt x="3670" y="5118"/>
                  </a:lnTo>
                  <a:lnTo>
                    <a:pt x="3657" y="3517"/>
                  </a:lnTo>
                  <a:lnTo>
                    <a:pt x="4013" y="2933"/>
                  </a:lnTo>
                  <a:lnTo>
                    <a:pt x="5715" y="3543"/>
                  </a:lnTo>
                  <a:lnTo>
                    <a:pt x="5715" y="2362"/>
                  </a:lnTo>
                  <a:lnTo>
                    <a:pt x="5600" y="2184"/>
                  </a:lnTo>
                  <a:lnTo>
                    <a:pt x="5410" y="1993"/>
                  </a:lnTo>
                  <a:lnTo>
                    <a:pt x="4953" y="1727"/>
                  </a:lnTo>
                  <a:lnTo>
                    <a:pt x="4686" y="1663"/>
                  </a:lnTo>
                  <a:lnTo>
                    <a:pt x="3733" y="1663"/>
                  </a:lnTo>
                  <a:lnTo>
                    <a:pt x="3213" y="1905"/>
                  </a:lnTo>
                  <a:lnTo>
                    <a:pt x="2501" y="2794"/>
                  </a:lnTo>
                  <a:lnTo>
                    <a:pt x="2413" y="2933"/>
                  </a:lnTo>
                  <a:lnTo>
                    <a:pt x="2311" y="3289"/>
                  </a:lnTo>
                  <a:lnTo>
                    <a:pt x="2438" y="5715"/>
                  </a:lnTo>
                  <a:lnTo>
                    <a:pt x="3225" y="6654"/>
                  </a:lnTo>
                  <a:lnTo>
                    <a:pt x="3721" y="6883"/>
                  </a:lnTo>
                  <a:lnTo>
                    <a:pt x="4648" y="6883"/>
                  </a:lnTo>
                  <a:lnTo>
                    <a:pt x="4940" y="6819"/>
                  </a:lnTo>
                  <a:lnTo>
                    <a:pt x="5410" y="6553"/>
                  </a:lnTo>
                  <a:lnTo>
                    <a:pt x="5626" y="6337"/>
                  </a:lnTo>
                  <a:lnTo>
                    <a:pt x="5803" y="6045"/>
                  </a:lnTo>
                  <a:lnTo>
                    <a:pt x="5803" y="6731"/>
                  </a:lnTo>
                  <a:lnTo>
                    <a:pt x="7061" y="6731"/>
                  </a:lnTo>
                  <a:lnTo>
                    <a:pt x="7061" y="6045"/>
                  </a:lnTo>
                  <a:lnTo>
                    <a:pt x="7061" y="5803"/>
                  </a:lnTo>
                  <a:lnTo>
                    <a:pt x="7061" y="2794"/>
                  </a:lnTo>
                  <a:lnTo>
                    <a:pt x="7061" y="2413"/>
                  </a:lnTo>
                  <a:lnTo>
                    <a:pt x="7061" y="50"/>
                  </a:lnTo>
                  <a:close/>
                </a:path>
                <a:path w="26670" h="8890">
                  <a:moveTo>
                    <a:pt x="12801" y="7442"/>
                  </a:moveTo>
                  <a:lnTo>
                    <a:pt x="7632" y="7442"/>
                  </a:lnTo>
                  <a:lnTo>
                    <a:pt x="7632" y="7899"/>
                  </a:lnTo>
                  <a:lnTo>
                    <a:pt x="12801" y="7899"/>
                  </a:lnTo>
                  <a:lnTo>
                    <a:pt x="12801" y="7442"/>
                  </a:lnTo>
                  <a:close/>
                </a:path>
                <a:path w="26670" h="8890">
                  <a:moveTo>
                    <a:pt x="15671" y="1828"/>
                  </a:moveTo>
                  <a:lnTo>
                    <a:pt x="14871" y="1828"/>
                  </a:lnTo>
                  <a:lnTo>
                    <a:pt x="14871" y="444"/>
                  </a:lnTo>
                  <a:lnTo>
                    <a:pt x="13589" y="444"/>
                  </a:lnTo>
                  <a:lnTo>
                    <a:pt x="13589" y="1828"/>
                  </a:lnTo>
                  <a:lnTo>
                    <a:pt x="12903" y="1828"/>
                  </a:lnTo>
                  <a:lnTo>
                    <a:pt x="12903" y="2755"/>
                  </a:lnTo>
                  <a:lnTo>
                    <a:pt x="13589" y="2755"/>
                  </a:lnTo>
                  <a:lnTo>
                    <a:pt x="13589" y="6108"/>
                  </a:lnTo>
                  <a:lnTo>
                    <a:pt x="13665" y="6337"/>
                  </a:lnTo>
                  <a:lnTo>
                    <a:pt x="14033" y="6718"/>
                  </a:lnTo>
                  <a:lnTo>
                    <a:pt x="14452" y="6819"/>
                  </a:lnTo>
                  <a:lnTo>
                    <a:pt x="15671" y="6781"/>
                  </a:lnTo>
                  <a:lnTo>
                    <a:pt x="15671" y="5803"/>
                  </a:lnTo>
                  <a:lnTo>
                    <a:pt x="15163" y="5816"/>
                  </a:lnTo>
                  <a:lnTo>
                    <a:pt x="14998" y="5791"/>
                  </a:lnTo>
                  <a:lnTo>
                    <a:pt x="14871" y="5562"/>
                  </a:lnTo>
                  <a:lnTo>
                    <a:pt x="14871" y="2755"/>
                  </a:lnTo>
                  <a:lnTo>
                    <a:pt x="15671" y="2755"/>
                  </a:lnTo>
                  <a:lnTo>
                    <a:pt x="15671" y="1828"/>
                  </a:lnTo>
                  <a:close/>
                </a:path>
                <a:path w="26670" h="8890">
                  <a:moveTo>
                    <a:pt x="20802" y="6731"/>
                  </a:moveTo>
                  <a:lnTo>
                    <a:pt x="20751" y="6502"/>
                  </a:lnTo>
                  <a:lnTo>
                    <a:pt x="20548" y="6146"/>
                  </a:lnTo>
                  <a:lnTo>
                    <a:pt x="20548" y="5943"/>
                  </a:lnTo>
                  <a:lnTo>
                    <a:pt x="20535" y="4330"/>
                  </a:lnTo>
                  <a:lnTo>
                    <a:pt x="20535" y="2705"/>
                  </a:lnTo>
                  <a:lnTo>
                    <a:pt x="20320" y="2197"/>
                  </a:lnTo>
                  <a:lnTo>
                    <a:pt x="19481" y="1778"/>
                  </a:lnTo>
                  <a:lnTo>
                    <a:pt x="19227" y="1727"/>
                  </a:lnTo>
                  <a:lnTo>
                    <a:pt x="19227" y="4330"/>
                  </a:lnTo>
                  <a:lnTo>
                    <a:pt x="19215" y="5245"/>
                  </a:lnTo>
                  <a:lnTo>
                    <a:pt x="19100" y="5537"/>
                  </a:lnTo>
                  <a:lnTo>
                    <a:pt x="18630" y="5867"/>
                  </a:lnTo>
                  <a:lnTo>
                    <a:pt x="18376" y="5943"/>
                  </a:lnTo>
                  <a:lnTo>
                    <a:pt x="17919" y="5943"/>
                  </a:lnTo>
                  <a:lnTo>
                    <a:pt x="17780" y="5905"/>
                  </a:lnTo>
                  <a:lnTo>
                    <a:pt x="17526" y="5702"/>
                  </a:lnTo>
                  <a:lnTo>
                    <a:pt x="17564" y="4889"/>
                  </a:lnTo>
                  <a:lnTo>
                    <a:pt x="17881" y="4699"/>
                  </a:lnTo>
                  <a:lnTo>
                    <a:pt x="18084" y="4635"/>
                  </a:lnTo>
                  <a:lnTo>
                    <a:pt x="18897" y="4483"/>
                  </a:lnTo>
                  <a:lnTo>
                    <a:pt x="19227" y="4330"/>
                  </a:lnTo>
                  <a:lnTo>
                    <a:pt x="19227" y="1727"/>
                  </a:lnTo>
                  <a:lnTo>
                    <a:pt x="18986" y="1663"/>
                  </a:lnTo>
                  <a:lnTo>
                    <a:pt x="17614" y="1663"/>
                  </a:lnTo>
                  <a:lnTo>
                    <a:pt x="17030" y="1879"/>
                  </a:lnTo>
                  <a:lnTo>
                    <a:pt x="16471" y="2603"/>
                  </a:lnTo>
                  <a:lnTo>
                    <a:pt x="16357" y="2959"/>
                  </a:lnTo>
                  <a:lnTo>
                    <a:pt x="16332" y="3390"/>
                  </a:lnTo>
                  <a:lnTo>
                    <a:pt x="17576" y="3390"/>
                  </a:lnTo>
                  <a:lnTo>
                    <a:pt x="17665" y="3048"/>
                  </a:lnTo>
                  <a:lnTo>
                    <a:pt x="17881" y="2781"/>
                  </a:lnTo>
                  <a:lnTo>
                    <a:pt x="18097" y="2705"/>
                  </a:lnTo>
                  <a:lnTo>
                    <a:pt x="18681" y="2705"/>
                  </a:lnTo>
                  <a:lnTo>
                    <a:pt x="18884" y="2743"/>
                  </a:lnTo>
                  <a:lnTo>
                    <a:pt x="19164" y="2895"/>
                  </a:lnTo>
                  <a:lnTo>
                    <a:pt x="19151" y="3530"/>
                  </a:lnTo>
                  <a:lnTo>
                    <a:pt x="18859" y="3657"/>
                  </a:lnTo>
                  <a:lnTo>
                    <a:pt x="17513" y="3835"/>
                  </a:lnTo>
                  <a:lnTo>
                    <a:pt x="17132" y="3949"/>
                  </a:lnTo>
                  <a:lnTo>
                    <a:pt x="16408" y="4368"/>
                  </a:lnTo>
                  <a:lnTo>
                    <a:pt x="16217" y="4699"/>
                  </a:lnTo>
                  <a:lnTo>
                    <a:pt x="16306" y="6248"/>
                  </a:lnTo>
                  <a:lnTo>
                    <a:pt x="16903" y="6756"/>
                  </a:lnTo>
                  <a:lnTo>
                    <a:pt x="17272" y="6883"/>
                  </a:lnTo>
                  <a:lnTo>
                    <a:pt x="18072" y="6883"/>
                  </a:lnTo>
                  <a:lnTo>
                    <a:pt x="18376" y="6807"/>
                  </a:lnTo>
                  <a:lnTo>
                    <a:pt x="18973" y="6451"/>
                  </a:lnTo>
                  <a:lnTo>
                    <a:pt x="19278" y="6146"/>
                  </a:lnTo>
                  <a:lnTo>
                    <a:pt x="19392" y="6731"/>
                  </a:lnTo>
                  <a:lnTo>
                    <a:pt x="20802" y="6731"/>
                  </a:lnTo>
                  <a:close/>
                </a:path>
                <a:path w="26670" h="8890">
                  <a:moveTo>
                    <a:pt x="26149" y="1778"/>
                  </a:moveTo>
                  <a:lnTo>
                    <a:pt x="24892" y="1778"/>
                  </a:lnTo>
                  <a:lnTo>
                    <a:pt x="24892" y="2501"/>
                  </a:lnTo>
                  <a:lnTo>
                    <a:pt x="24777" y="2298"/>
                  </a:lnTo>
                  <a:lnTo>
                    <a:pt x="24777" y="3416"/>
                  </a:lnTo>
                  <a:lnTo>
                    <a:pt x="24777" y="5092"/>
                  </a:lnTo>
                  <a:lnTo>
                    <a:pt x="24358" y="5562"/>
                  </a:lnTo>
                  <a:lnTo>
                    <a:pt x="24104" y="5664"/>
                  </a:lnTo>
                  <a:lnTo>
                    <a:pt x="23342" y="5664"/>
                  </a:lnTo>
                  <a:lnTo>
                    <a:pt x="23025" y="5461"/>
                  </a:lnTo>
                  <a:lnTo>
                    <a:pt x="22847" y="5029"/>
                  </a:lnTo>
                  <a:lnTo>
                    <a:pt x="22745" y="3759"/>
                  </a:lnTo>
                  <a:lnTo>
                    <a:pt x="23025" y="3009"/>
                  </a:lnTo>
                  <a:lnTo>
                    <a:pt x="23329" y="2794"/>
                  </a:lnTo>
                  <a:lnTo>
                    <a:pt x="24117" y="2794"/>
                  </a:lnTo>
                  <a:lnTo>
                    <a:pt x="24384" y="2921"/>
                  </a:lnTo>
                  <a:lnTo>
                    <a:pt x="24777" y="3416"/>
                  </a:lnTo>
                  <a:lnTo>
                    <a:pt x="24777" y="2298"/>
                  </a:lnTo>
                  <a:lnTo>
                    <a:pt x="24701" y="2146"/>
                  </a:lnTo>
                  <a:lnTo>
                    <a:pt x="24447" y="1917"/>
                  </a:lnTo>
                  <a:lnTo>
                    <a:pt x="23939" y="1701"/>
                  </a:lnTo>
                  <a:lnTo>
                    <a:pt x="23723" y="1663"/>
                  </a:lnTo>
                  <a:lnTo>
                    <a:pt x="22809" y="1663"/>
                  </a:lnTo>
                  <a:lnTo>
                    <a:pt x="22301" y="1917"/>
                  </a:lnTo>
                  <a:lnTo>
                    <a:pt x="21640" y="2794"/>
                  </a:lnTo>
                  <a:lnTo>
                    <a:pt x="21526" y="3009"/>
                  </a:lnTo>
                  <a:lnTo>
                    <a:pt x="21412" y="3416"/>
                  </a:lnTo>
                  <a:lnTo>
                    <a:pt x="21501" y="5461"/>
                  </a:lnTo>
                  <a:lnTo>
                    <a:pt x="21590" y="5664"/>
                  </a:lnTo>
                  <a:lnTo>
                    <a:pt x="22326" y="6527"/>
                  </a:lnTo>
                  <a:lnTo>
                    <a:pt x="22821" y="6756"/>
                  </a:lnTo>
                  <a:lnTo>
                    <a:pt x="23876" y="6756"/>
                  </a:lnTo>
                  <a:lnTo>
                    <a:pt x="24206" y="6654"/>
                  </a:lnTo>
                  <a:lnTo>
                    <a:pt x="24612" y="6350"/>
                  </a:lnTo>
                  <a:lnTo>
                    <a:pt x="24739" y="6197"/>
                  </a:lnTo>
                  <a:lnTo>
                    <a:pt x="24866" y="5981"/>
                  </a:lnTo>
                  <a:lnTo>
                    <a:pt x="24815" y="7112"/>
                  </a:lnTo>
                  <a:lnTo>
                    <a:pt x="24561" y="7620"/>
                  </a:lnTo>
                  <a:lnTo>
                    <a:pt x="24244" y="7785"/>
                  </a:lnTo>
                  <a:lnTo>
                    <a:pt x="23444" y="7785"/>
                  </a:lnTo>
                  <a:lnTo>
                    <a:pt x="23215" y="7708"/>
                  </a:lnTo>
                  <a:lnTo>
                    <a:pt x="22999" y="7531"/>
                  </a:lnTo>
                  <a:lnTo>
                    <a:pt x="22898" y="7277"/>
                  </a:lnTo>
                  <a:lnTo>
                    <a:pt x="21488" y="7277"/>
                  </a:lnTo>
                  <a:lnTo>
                    <a:pt x="21539" y="7785"/>
                  </a:lnTo>
                  <a:lnTo>
                    <a:pt x="21755" y="8140"/>
                  </a:lnTo>
                  <a:lnTo>
                    <a:pt x="22555" y="8636"/>
                  </a:lnTo>
                  <a:lnTo>
                    <a:pt x="23063" y="8750"/>
                  </a:lnTo>
                  <a:lnTo>
                    <a:pt x="24752" y="8750"/>
                  </a:lnTo>
                  <a:lnTo>
                    <a:pt x="25450" y="8483"/>
                  </a:lnTo>
                  <a:lnTo>
                    <a:pt x="25920" y="7785"/>
                  </a:lnTo>
                  <a:lnTo>
                    <a:pt x="26022" y="7620"/>
                  </a:lnTo>
                  <a:lnTo>
                    <a:pt x="26149" y="5981"/>
                  </a:lnTo>
                  <a:lnTo>
                    <a:pt x="26149" y="5664"/>
                  </a:lnTo>
                  <a:lnTo>
                    <a:pt x="26149" y="2794"/>
                  </a:lnTo>
                  <a:lnTo>
                    <a:pt x="26149" y="2501"/>
                  </a:lnTo>
                  <a:lnTo>
                    <a:pt x="26149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055878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64056" y="1487042"/>
              <a:ext cx="104605" cy="15650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985065" y="1532622"/>
              <a:ext cx="60325" cy="8890"/>
            </a:xfrm>
            <a:custGeom>
              <a:avLst/>
              <a:gdLst/>
              <a:ahLst/>
              <a:cxnLst/>
              <a:rect l="l" t="t" r="r" b="b"/>
              <a:pathLst>
                <a:path w="60325" h="8890">
                  <a:moveTo>
                    <a:pt x="2768" y="1384"/>
                  </a:moveTo>
                  <a:lnTo>
                    <a:pt x="1968" y="1384"/>
                  </a:lnTo>
                  <a:lnTo>
                    <a:pt x="1968" y="0"/>
                  </a:lnTo>
                  <a:lnTo>
                    <a:pt x="685" y="0"/>
                  </a:lnTo>
                  <a:lnTo>
                    <a:pt x="685" y="1384"/>
                  </a:lnTo>
                  <a:lnTo>
                    <a:pt x="0" y="1384"/>
                  </a:lnTo>
                  <a:lnTo>
                    <a:pt x="0" y="2298"/>
                  </a:lnTo>
                  <a:lnTo>
                    <a:pt x="685" y="2298"/>
                  </a:lnTo>
                  <a:lnTo>
                    <a:pt x="685" y="5664"/>
                  </a:lnTo>
                  <a:lnTo>
                    <a:pt x="762" y="5880"/>
                  </a:lnTo>
                  <a:lnTo>
                    <a:pt x="1130" y="6261"/>
                  </a:lnTo>
                  <a:lnTo>
                    <a:pt x="1549" y="6375"/>
                  </a:lnTo>
                  <a:lnTo>
                    <a:pt x="2768" y="6337"/>
                  </a:lnTo>
                  <a:lnTo>
                    <a:pt x="2768" y="5359"/>
                  </a:lnTo>
                  <a:lnTo>
                    <a:pt x="2260" y="5372"/>
                  </a:lnTo>
                  <a:lnTo>
                    <a:pt x="2095" y="5346"/>
                  </a:lnTo>
                  <a:lnTo>
                    <a:pt x="1968" y="5118"/>
                  </a:lnTo>
                  <a:lnTo>
                    <a:pt x="1968" y="2298"/>
                  </a:lnTo>
                  <a:lnTo>
                    <a:pt x="2768" y="2298"/>
                  </a:lnTo>
                  <a:lnTo>
                    <a:pt x="2768" y="1384"/>
                  </a:lnTo>
                  <a:close/>
                </a:path>
                <a:path w="60325" h="8890">
                  <a:moveTo>
                    <a:pt x="7899" y="6286"/>
                  </a:moveTo>
                  <a:lnTo>
                    <a:pt x="7848" y="6057"/>
                  </a:lnTo>
                  <a:lnTo>
                    <a:pt x="7645" y="5702"/>
                  </a:lnTo>
                  <a:lnTo>
                    <a:pt x="7645" y="5499"/>
                  </a:lnTo>
                  <a:lnTo>
                    <a:pt x="7632" y="3873"/>
                  </a:lnTo>
                  <a:lnTo>
                    <a:pt x="7632" y="2260"/>
                  </a:lnTo>
                  <a:lnTo>
                    <a:pt x="7416" y="1752"/>
                  </a:lnTo>
                  <a:lnTo>
                    <a:pt x="6578" y="1320"/>
                  </a:lnTo>
                  <a:lnTo>
                    <a:pt x="6337" y="1270"/>
                  </a:lnTo>
                  <a:lnTo>
                    <a:pt x="6337" y="3873"/>
                  </a:lnTo>
                  <a:lnTo>
                    <a:pt x="6324" y="4787"/>
                  </a:lnTo>
                  <a:lnTo>
                    <a:pt x="6197" y="5092"/>
                  </a:lnTo>
                  <a:lnTo>
                    <a:pt x="5740" y="5422"/>
                  </a:lnTo>
                  <a:lnTo>
                    <a:pt x="5473" y="5499"/>
                  </a:lnTo>
                  <a:lnTo>
                    <a:pt x="5029" y="5499"/>
                  </a:lnTo>
                  <a:lnTo>
                    <a:pt x="4876" y="5448"/>
                  </a:lnTo>
                  <a:lnTo>
                    <a:pt x="4635" y="5257"/>
                  </a:lnTo>
                  <a:lnTo>
                    <a:pt x="4673" y="4445"/>
                  </a:lnTo>
                  <a:lnTo>
                    <a:pt x="4991" y="4254"/>
                  </a:lnTo>
                  <a:lnTo>
                    <a:pt x="5181" y="4191"/>
                  </a:lnTo>
                  <a:lnTo>
                    <a:pt x="6007" y="4038"/>
                  </a:lnTo>
                  <a:lnTo>
                    <a:pt x="6337" y="3873"/>
                  </a:lnTo>
                  <a:lnTo>
                    <a:pt x="6337" y="1270"/>
                  </a:lnTo>
                  <a:lnTo>
                    <a:pt x="6096" y="1219"/>
                  </a:lnTo>
                  <a:lnTo>
                    <a:pt x="4724" y="1219"/>
                  </a:lnTo>
                  <a:lnTo>
                    <a:pt x="4140" y="1435"/>
                  </a:lnTo>
                  <a:lnTo>
                    <a:pt x="3581" y="2146"/>
                  </a:lnTo>
                  <a:lnTo>
                    <a:pt x="3454" y="2501"/>
                  </a:lnTo>
                  <a:lnTo>
                    <a:pt x="3429" y="2933"/>
                  </a:lnTo>
                  <a:lnTo>
                    <a:pt x="4673" y="2933"/>
                  </a:lnTo>
                  <a:lnTo>
                    <a:pt x="4775" y="2590"/>
                  </a:lnTo>
                  <a:lnTo>
                    <a:pt x="4991" y="2336"/>
                  </a:lnTo>
                  <a:lnTo>
                    <a:pt x="5207" y="2260"/>
                  </a:lnTo>
                  <a:lnTo>
                    <a:pt x="5778" y="2260"/>
                  </a:lnTo>
                  <a:lnTo>
                    <a:pt x="5981" y="2298"/>
                  </a:lnTo>
                  <a:lnTo>
                    <a:pt x="6273" y="2451"/>
                  </a:lnTo>
                  <a:lnTo>
                    <a:pt x="6248" y="3086"/>
                  </a:lnTo>
                  <a:lnTo>
                    <a:pt x="5956" y="3200"/>
                  </a:lnTo>
                  <a:lnTo>
                    <a:pt x="4610" y="3390"/>
                  </a:lnTo>
                  <a:lnTo>
                    <a:pt x="4229" y="3492"/>
                  </a:lnTo>
                  <a:lnTo>
                    <a:pt x="3505" y="3924"/>
                  </a:lnTo>
                  <a:lnTo>
                    <a:pt x="3327" y="4254"/>
                  </a:lnTo>
                  <a:lnTo>
                    <a:pt x="3416" y="5803"/>
                  </a:lnTo>
                  <a:lnTo>
                    <a:pt x="4000" y="6311"/>
                  </a:lnTo>
                  <a:lnTo>
                    <a:pt x="4368" y="6438"/>
                  </a:lnTo>
                  <a:lnTo>
                    <a:pt x="5168" y="6438"/>
                  </a:lnTo>
                  <a:lnTo>
                    <a:pt x="5486" y="6362"/>
                  </a:lnTo>
                  <a:lnTo>
                    <a:pt x="6070" y="5994"/>
                  </a:lnTo>
                  <a:lnTo>
                    <a:pt x="6375" y="5702"/>
                  </a:lnTo>
                  <a:lnTo>
                    <a:pt x="6502" y="6286"/>
                  </a:lnTo>
                  <a:lnTo>
                    <a:pt x="7899" y="6286"/>
                  </a:lnTo>
                  <a:close/>
                </a:path>
                <a:path w="60325" h="8890">
                  <a:moveTo>
                    <a:pt x="13246" y="1333"/>
                  </a:moveTo>
                  <a:lnTo>
                    <a:pt x="11988" y="1333"/>
                  </a:lnTo>
                  <a:lnTo>
                    <a:pt x="11988" y="2044"/>
                  </a:lnTo>
                  <a:lnTo>
                    <a:pt x="11887" y="1866"/>
                  </a:lnTo>
                  <a:lnTo>
                    <a:pt x="11887" y="2959"/>
                  </a:lnTo>
                  <a:lnTo>
                    <a:pt x="11874" y="4648"/>
                  </a:lnTo>
                  <a:lnTo>
                    <a:pt x="11468" y="5105"/>
                  </a:lnTo>
                  <a:lnTo>
                    <a:pt x="11201" y="5219"/>
                  </a:lnTo>
                  <a:lnTo>
                    <a:pt x="10452" y="5219"/>
                  </a:lnTo>
                  <a:lnTo>
                    <a:pt x="10134" y="5016"/>
                  </a:lnTo>
                  <a:lnTo>
                    <a:pt x="9956" y="4584"/>
                  </a:lnTo>
                  <a:lnTo>
                    <a:pt x="9842" y="3314"/>
                  </a:lnTo>
                  <a:lnTo>
                    <a:pt x="10121" y="2565"/>
                  </a:lnTo>
                  <a:lnTo>
                    <a:pt x="10439" y="2349"/>
                  </a:lnTo>
                  <a:lnTo>
                    <a:pt x="11226" y="2349"/>
                  </a:lnTo>
                  <a:lnTo>
                    <a:pt x="11493" y="2476"/>
                  </a:lnTo>
                  <a:lnTo>
                    <a:pt x="11887" y="2959"/>
                  </a:lnTo>
                  <a:lnTo>
                    <a:pt x="11887" y="1866"/>
                  </a:lnTo>
                  <a:lnTo>
                    <a:pt x="11798" y="1701"/>
                  </a:lnTo>
                  <a:lnTo>
                    <a:pt x="11544" y="1473"/>
                  </a:lnTo>
                  <a:lnTo>
                    <a:pt x="11049" y="1257"/>
                  </a:lnTo>
                  <a:lnTo>
                    <a:pt x="10833" y="1219"/>
                  </a:lnTo>
                  <a:lnTo>
                    <a:pt x="9906" y="1219"/>
                  </a:lnTo>
                  <a:lnTo>
                    <a:pt x="9398" y="1460"/>
                  </a:lnTo>
                  <a:lnTo>
                    <a:pt x="8750" y="2349"/>
                  </a:lnTo>
                  <a:lnTo>
                    <a:pt x="8623" y="2565"/>
                  </a:lnTo>
                  <a:lnTo>
                    <a:pt x="8509" y="2959"/>
                  </a:lnTo>
                  <a:lnTo>
                    <a:pt x="8610" y="5016"/>
                  </a:lnTo>
                  <a:lnTo>
                    <a:pt x="8686" y="5219"/>
                  </a:lnTo>
                  <a:lnTo>
                    <a:pt x="9423" y="6083"/>
                  </a:lnTo>
                  <a:lnTo>
                    <a:pt x="9931" y="6299"/>
                  </a:lnTo>
                  <a:lnTo>
                    <a:pt x="10972" y="6299"/>
                  </a:lnTo>
                  <a:lnTo>
                    <a:pt x="11315" y="6210"/>
                  </a:lnTo>
                  <a:lnTo>
                    <a:pt x="11709" y="5905"/>
                  </a:lnTo>
                  <a:lnTo>
                    <a:pt x="11849" y="5740"/>
                  </a:lnTo>
                  <a:lnTo>
                    <a:pt x="11963" y="5537"/>
                  </a:lnTo>
                  <a:lnTo>
                    <a:pt x="11912" y="6667"/>
                  </a:lnTo>
                  <a:lnTo>
                    <a:pt x="11658" y="7175"/>
                  </a:lnTo>
                  <a:lnTo>
                    <a:pt x="11341" y="7327"/>
                  </a:lnTo>
                  <a:lnTo>
                    <a:pt x="10553" y="7327"/>
                  </a:lnTo>
                  <a:lnTo>
                    <a:pt x="10312" y="7264"/>
                  </a:lnTo>
                  <a:lnTo>
                    <a:pt x="10096" y="7086"/>
                  </a:lnTo>
                  <a:lnTo>
                    <a:pt x="9994" y="6819"/>
                  </a:lnTo>
                  <a:lnTo>
                    <a:pt x="8585" y="6819"/>
                  </a:lnTo>
                  <a:lnTo>
                    <a:pt x="8636" y="7327"/>
                  </a:lnTo>
                  <a:lnTo>
                    <a:pt x="8851" y="7683"/>
                  </a:lnTo>
                  <a:lnTo>
                    <a:pt x="9652" y="8178"/>
                  </a:lnTo>
                  <a:lnTo>
                    <a:pt x="10172" y="8305"/>
                  </a:lnTo>
                  <a:lnTo>
                    <a:pt x="11849" y="8305"/>
                  </a:lnTo>
                  <a:lnTo>
                    <a:pt x="12560" y="8026"/>
                  </a:lnTo>
                  <a:lnTo>
                    <a:pt x="13017" y="7327"/>
                  </a:lnTo>
                  <a:lnTo>
                    <a:pt x="13131" y="7175"/>
                  </a:lnTo>
                  <a:lnTo>
                    <a:pt x="13246" y="5537"/>
                  </a:lnTo>
                  <a:lnTo>
                    <a:pt x="13246" y="5219"/>
                  </a:lnTo>
                  <a:lnTo>
                    <a:pt x="13246" y="2349"/>
                  </a:lnTo>
                  <a:lnTo>
                    <a:pt x="13246" y="2044"/>
                  </a:lnTo>
                  <a:lnTo>
                    <a:pt x="13246" y="1333"/>
                  </a:lnTo>
                  <a:close/>
                </a:path>
                <a:path w="60325" h="8890">
                  <a:moveTo>
                    <a:pt x="19024" y="6985"/>
                  </a:moveTo>
                  <a:lnTo>
                    <a:pt x="13855" y="6985"/>
                  </a:lnTo>
                  <a:lnTo>
                    <a:pt x="13855" y="7442"/>
                  </a:lnTo>
                  <a:lnTo>
                    <a:pt x="19024" y="7442"/>
                  </a:lnTo>
                  <a:lnTo>
                    <a:pt x="19024" y="6985"/>
                  </a:lnTo>
                  <a:close/>
                </a:path>
                <a:path w="60325" h="8890">
                  <a:moveTo>
                    <a:pt x="23837" y="4419"/>
                  </a:moveTo>
                  <a:lnTo>
                    <a:pt x="21526" y="3136"/>
                  </a:lnTo>
                  <a:lnTo>
                    <a:pt x="21082" y="3022"/>
                  </a:lnTo>
                  <a:lnTo>
                    <a:pt x="20828" y="2882"/>
                  </a:lnTo>
                  <a:lnTo>
                    <a:pt x="20764" y="2501"/>
                  </a:lnTo>
                  <a:lnTo>
                    <a:pt x="21069" y="2222"/>
                  </a:lnTo>
                  <a:lnTo>
                    <a:pt x="21259" y="2184"/>
                  </a:lnTo>
                  <a:lnTo>
                    <a:pt x="21882" y="2184"/>
                  </a:lnTo>
                  <a:lnTo>
                    <a:pt x="22123" y="2273"/>
                  </a:lnTo>
                  <a:lnTo>
                    <a:pt x="22339" y="2552"/>
                  </a:lnTo>
                  <a:lnTo>
                    <a:pt x="22390" y="2679"/>
                  </a:lnTo>
                  <a:lnTo>
                    <a:pt x="22415" y="2844"/>
                  </a:lnTo>
                  <a:lnTo>
                    <a:pt x="23710" y="2844"/>
                  </a:lnTo>
                  <a:lnTo>
                    <a:pt x="23647" y="2235"/>
                  </a:lnTo>
                  <a:lnTo>
                    <a:pt x="23418" y="1816"/>
                  </a:lnTo>
                  <a:lnTo>
                    <a:pt x="22644" y="1320"/>
                  </a:lnTo>
                  <a:lnTo>
                    <a:pt x="22148" y="1193"/>
                  </a:lnTo>
                  <a:lnTo>
                    <a:pt x="20878" y="1193"/>
                  </a:lnTo>
                  <a:lnTo>
                    <a:pt x="20370" y="1358"/>
                  </a:lnTo>
                  <a:lnTo>
                    <a:pt x="19659" y="2006"/>
                  </a:lnTo>
                  <a:lnTo>
                    <a:pt x="19469" y="2413"/>
                  </a:lnTo>
                  <a:lnTo>
                    <a:pt x="19469" y="3251"/>
                  </a:lnTo>
                  <a:lnTo>
                    <a:pt x="19596" y="3556"/>
                  </a:lnTo>
                  <a:lnTo>
                    <a:pt x="20053" y="3962"/>
                  </a:lnTo>
                  <a:lnTo>
                    <a:pt x="20447" y="4140"/>
                  </a:lnTo>
                  <a:lnTo>
                    <a:pt x="21780" y="4457"/>
                  </a:lnTo>
                  <a:lnTo>
                    <a:pt x="22237" y="4597"/>
                  </a:lnTo>
                  <a:lnTo>
                    <a:pt x="22479" y="4737"/>
                  </a:lnTo>
                  <a:lnTo>
                    <a:pt x="22529" y="5156"/>
                  </a:lnTo>
                  <a:lnTo>
                    <a:pt x="22161" y="5410"/>
                  </a:lnTo>
                  <a:lnTo>
                    <a:pt x="21958" y="5448"/>
                  </a:lnTo>
                  <a:lnTo>
                    <a:pt x="21272" y="5448"/>
                  </a:lnTo>
                  <a:lnTo>
                    <a:pt x="20967" y="5359"/>
                  </a:lnTo>
                  <a:lnTo>
                    <a:pt x="20726" y="5092"/>
                  </a:lnTo>
                  <a:lnTo>
                    <a:pt x="20662" y="4927"/>
                  </a:lnTo>
                  <a:lnTo>
                    <a:pt x="20637" y="4699"/>
                  </a:lnTo>
                  <a:lnTo>
                    <a:pt x="19329" y="4699"/>
                  </a:lnTo>
                  <a:lnTo>
                    <a:pt x="19329" y="5207"/>
                  </a:lnTo>
                  <a:lnTo>
                    <a:pt x="19507" y="5626"/>
                  </a:lnTo>
                  <a:lnTo>
                    <a:pt x="20256" y="6286"/>
                  </a:lnTo>
                  <a:lnTo>
                    <a:pt x="20828" y="6451"/>
                  </a:lnTo>
                  <a:lnTo>
                    <a:pt x="22364" y="6451"/>
                  </a:lnTo>
                  <a:lnTo>
                    <a:pt x="22936" y="6299"/>
                  </a:lnTo>
                  <a:lnTo>
                    <a:pt x="23660" y="5676"/>
                  </a:lnTo>
                  <a:lnTo>
                    <a:pt x="23837" y="5270"/>
                  </a:lnTo>
                  <a:lnTo>
                    <a:pt x="23837" y="4419"/>
                  </a:lnTo>
                  <a:close/>
                </a:path>
                <a:path w="60325" h="8890">
                  <a:moveTo>
                    <a:pt x="29235" y="1333"/>
                  </a:moveTo>
                  <a:lnTo>
                    <a:pt x="27914" y="1333"/>
                  </a:lnTo>
                  <a:lnTo>
                    <a:pt x="27914" y="4343"/>
                  </a:lnTo>
                  <a:lnTo>
                    <a:pt x="27876" y="4597"/>
                  </a:lnTo>
                  <a:lnTo>
                    <a:pt x="27635" y="5156"/>
                  </a:lnTo>
                  <a:lnTo>
                    <a:pt x="27330" y="5334"/>
                  </a:lnTo>
                  <a:lnTo>
                    <a:pt x="26543" y="5334"/>
                  </a:lnTo>
                  <a:lnTo>
                    <a:pt x="26301" y="5207"/>
                  </a:lnTo>
                  <a:lnTo>
                    <a:pt x="26123" y="4813"/>
                  </a:lnTo>
                  <a:lnTo>
                    <a:pt x="26085" y="4597"/>
                  </a:lnTo>
                  <a:lnTo>
                    <a:pt x="26085" y="1333"/>
                  </a:lnTo>
                  <a:lnTo>
                    <a:pt x="24765" y="1333"/>
                  </a:lnTo>
                  <a:lnTo>
                    <a:pt x="24765" y="4889"/>
                  </a:lnTo>
                  <a:lnTo>
                    <a:pt x="24841" y="5308"/>
                  </a:lnTo>
                  <a:lnTo>
                    <a:pt x="25234" y="6134"/>
                  </a:lnTo>
                  <a:lnTo>
                    <a:pt x="25717" y="6388"/>
                  </a:lnTo>
                  <a:lnTo>
                    <a:pt x="26708" y="6388"/>
                  </a:lnTo>
                  <a:lnTo>
                    <a:pt x="27978" y="5588"/>
                  </a:lnTo>
                  <a:lnTo>
                    <a:pt x="27978" y="6286"/>
                  </a:lnTo>
                  <a:lnTo>
                    <a:pt x="29235" y="6286"/>
                  </a:lnTo>
                  <a:lnTo>
                    <a:pt x="29235" y="1333"/>
                  </a:lnTo>
                  <a:close/>
                </a:path>
                <a:path w="60325" h="8890">
                  <a:moveTo>
                    <a:pt x="37553" y="2844"/>
                  </a:moveTo>
                  <a:lnTo>
                    <a:pt x="36233" y="1231"/>
                  </a:lnTo>
                  <a:lnTo>
                    <a:pt x="35687" y="1231"/>
                  </a:lnTo>
                  <a:lnTo>
                    <a:pt x="35382" y="1295"/>
                  </a:lnTo>
                  <a:lnTo>
                    <a:pt x="34861" y="1562"/>
                  </a:lnTo>
                  <a:lnTo>
                    <a:pt x="34658" y="1778"/>
                  </a:lnTo>
                  <a:lnTo>
                    <a:pt x="34493" y="2070"/>
                  </a:lnTo>
                  <a:lnTo>
                    <a:pt x="34391" y="1828"/>
                  </a:lnTo>
                  <a:lnTo>
                    <a:pt x="34251" y="1625"/>
                  </a:lnTo>
                  <a:lnTo>
                    <a:pt x="34061" y="1473"/>
                  </a:lnTo>
                  <a:lnTo>
                    <a:pt x="33820" y="1308"/>
                  </a:lnTo>
                  <a:lnTo>
                    <a:pt x="33528" y="1231"/>
                  </a:lnTo>
                  <a:lnTo>
                    <a:pt x="32740" y="1231"/>
                  </a:lnTo>
                  <a:lnTo>
                    <a:pt x="32423" y="1320"/>
                  </a:lnTo>
                  <a:lnTo>
                    <a:pt x="32029" y="1625"/>
                  </a:lnTo>
                  <a:lnTo>
                    <a:pt x="31877" y="1816"/>
                  </a:lnTo>
                  <a:lnTo>
                    <a:pt x="31711" y="2070"/>
                  </a:lnTo>
                  <a:lnTo>
                    <a:pt x="31711" y="1346"/>
                  </a:lnTo>
                  <a:lnTo>
                    <a:pt x="30454" y="1346"/>
                  </a:lnTo>
                  <a:lnTo>
                    <a:pt x="30454" y="6286"/>
                  </a:lnTo>
                  <a:lnTo>
                    <a:pt x="31775" y="6286"/>
                  </a:lnTo>
                  <a:lnTo>
                    <a:pt x="31775" y="3035"/>
                  </a:lnTo>
                  <a:lnTo>
                    <a:pt x="31800" y="2832"/>
                  </a:lnTo>
                  <a:lnTo>
                    <a:pt x="32004" y="2451"/>
                  </a:lnTo>
                  <a:lnTo>
                    <a:pt x="32245" y="2336"/>
                  </a:lnTo>
                  <a:lnTo>
                    <a:pt x="32931" y="2336"/>
                  </a:lnTo>
                  <a:lnTo>
                    <a:pt x="33147" y="2451"/>
                  </a:lnTo>
                  <a:lnTo>
                    <a:pt x="33324" y="2832"/>
                  </a:lnTo>
                  <a:lnTo>
                    <a:pt x="33350" y="3048"/>
                  </a:lnTo>
                  <a:lnTo>
                    <a:pt x="33350" y="6286"/>
                  </a:lnTo>
                  <a:lnTo>
                    <a:pt x="34658" y="6286"/>
                  </a:lnTo>
                  <a:lnTo>
                    <a:pt x="34658" y="3111"/>
                  </a:lnTo>
                  <a:lnTo>
                    <a:pt x="34683" y="2921"/>
                  </a:lnTo>
                  <a:lnTo>
                    <a:pt x="34899" y="2476"/>
                  </a:lnTo>
                  <a:lnTo>
                    <a:pt x="35140" y="2324"/>
                  </a:lnTo>
                  <a:lnTo>
                    <a:pt x="35801" y="2324"/>
                  </a:lnTo>
                  <a:lnTo>
                    <a:pt x="36017" y="2438"/>
                  </a:lnTo>
                  <a:lnTo>
                    <a:pt x="36195" y="2794"/>
                  </a:lnTo>
                  <a:lnTo>
                    <a:pt x="36220" y="2946"/>
                  </a:lnTo>
                  <a:lnTo>
                    <a:pt x="36220" y="6286"/>
                  </a:lnTo>
                  <a:lnTo>
                    <a:pt x="37541" y="6286"/>
                  </a:lnTo>
                  <a:lnTo>
                    <a:pt x="37553" y="2844"/>
                  </a:lnTo>
                  <a:close/>
                </a:path>
                <a:path w="60325" h="8890">
                  <a:moveTo>
                    <a:pt x="45821" y="2844"/>
                  </a:moveTo>
                  <a:lnTo>
                    <a:pt x="44500" y="1231"/>
                  </a:lnTo>
                  <a:lnTo>
                    <a:pt x="43954" y="1231"/>
                  </a:lnTo>
                  <a:lnTo>
                    <a:pt x="43649" y="1295"/>
                  </a:lnTo>
                  <a:lnTo>
                    <a:pt x="43129" y="1562"/>
                  </a:lnTo>
                  <a:lnTo>
                    <a:pt x="42926" y="1778"/>
                  </a:lnTo>
                  <a:lnTo>
                    <a:pt x="42760" y="2070"/>
                  </a:lnTo>
                  <a:lnTo>
                    <a:pt x="42659" y="1828"/>
                  </a:lnTo>
                  <a:lnTo>
                    <a:pt x="42519" y="1625"/>
                  </a:lnTo>
                  <a:lnTo>
                    <a:pt x="42329" y="1473"/>
                  </a:lnTo>
                  <a:lnTo>
                    <a:pt x="42100" y="1308"/>
                  </a:lnTo>
                  <a:lnTo>
                    <a:pt x="41795" y="1231"/>
                  </a:lnTo>
                  <a:lnTo>
                    <a:pt x="41008" y="1231"/>
                  </a:lnTo>
                  <a:lnTo>
                    <a:pt x="40690" y="1320"/>
                  </a:lnTo>
                  <a:lnTo>
                    <a:pt x="40297" y="1625"/>
                  </a:lnTo>
                  <a:lnTo>
                    <a:pt x="40144" y="1816"/>
                  </a:lnTo>
                  <a:lnTo>
                    <a:pt x="39979" y="2070"/>
                  </a:lnTo>
                  <a:lnTo>
                    <a:pt x="39979" y="1346"/>
                  </a:lnTo>
                  <a:lnTo>
                    <a:pt x="38722" y="1346"/>
                  </a:lnTo>
                  <a:lnTo>
                    <a:pt x="38722" y="6286"/>
                  </a:lnTo>
                  <a:lnTo>
                    <a:pt x="40043" y="6286"/>
                  </a:lnTo>
                  <a:lnTo>
                    <a:pt x="40043" y="3035"/>
                  </a:lnTo>
                  <a:lnTo>
                    <a:pt x="40068" y="2832"/>
                  </a:lnTo>
                  <a:lnTo>
                    <a:pt x="40271" y="2451"/>
                  </a:lnTo>
                  <a:lnTo>
                    <a:pt x="40513" y="2336"/>
                  </a:lnTo>
                  <a:lnTo>
                    <a:pt x="41198" y="2336"/>
                  </a:lnTo>
                  <a:lnTo>
                    <a:pt x="41414" y="2451"/>
                  </a:lnTo>
                  <a:lnTo>
                    <a:pt x="41592" y="2832"/>
                  </a:lnTo>
                  <a:lnTo>
                    <a:pt x="41617" y="3048"/>
                  </a:lnTo>
                  <a:lnTo>
                    <a:pt x="41617" y="6286"/>
                  </a:lnTo>
                  <a:lnTo>
                    <a:pt x="42926" y="6286"/>
                  </a:lnTo>
                  <a:lnTo>
                    <a:pt x="42926" y="3111"/>
                  </a:lnTo>
                  <a:lnTo>
                    <a:pt x="42951" y="2921"/>
                  </a:lnTo>
                  <a:lnTo>
                    <a:pt x="43167" y="2476"/>
                  </a:lnTo>
                  <a:lnTo>
                    <a:pt x="43408" y="2324"/>
                  </a:lnTo>
                  <a:lnTo>
                    <a:pt x="44069" y="2324"/>
                  </a:lnTo>
                  <a:lnTo>
                    <a:pt x="44284" y="2438"/>
                  </a:lnTo>
                  <a:lnTo>
                    <a:pt x="44462" y="2794"/>
                  </a:lnTo>
                  <a:lnTo>
                    <a:pt x="44488" y="2946"/>
                  </a:lnTo>
                  <a:lnTo>
                    <a:pt x="44488" y="6286"/>
                  </a:lnTo>
                  <a:lnTo>
                    <a:pt x="45821" y="6286"/>
                  </a:lnTo>
                  <a:lnTo>
                    <a:pt x="45821" y="2844"/>
                  </a:lnTo>
                  <a:close/>
                </a:path>
                <a:path w="60325" h="8890">
                  <a:moveTo>
                    <a:pt x="51308" y="6286"/>
                  </a:moveTo>
                  <a:lnTo>
                    <a:pt x="51257" y="6057"/>
                  </a:lnTo>
                  <a:lnTo>
                    <a:pt x="51054" y="5702"/>
                  </a:lnTo>
                  <a:lnTo>
                    <a:pt x="51054" y="5499"/>
                  </a:lnTo>
                  <a:lnTo>
                    <a:pt x="51041" y="3873"/>
                  </a:lnTo>
                  <a:lnTo>
                    <a:pt x="51041" y="2260"/>
                  </a:lnTo>
                  <a:lnTo>
                    <a:pt x="50825" y="1752"/>
                  </a:lnTo>
                  <a:lnTo>
                    <a:pt x="49987" y="1320"/>
                  </a:lnTo>
                  <a:lnTo>
                    <a:pt x="49745" y="1270"/>
                  </a:lnTo>
                  <a:lnTo>
                    <a:pt x="49745" y="3873"/>
                  </a:lnTo>
                  <a:lnTo>
                    <a:pt x="49733" y="4787"/>
                  </a:lnTo>
                  <a:lnTo>
                    <a:pt x="49606" y="5092"/>
                  </a:lnTo>
                  <a:lnTo>
                    <a:pt x="49149" y="5422"/>
                  </a:lnTo>
                  <a:lnTo>
                    <a:pt x="48882" y="5499"/>
                  </a:lnTo>
                  <a:lnTo>
                    <a:pt x="48437" y="5499"/>
                  </a:lnTo>
                  <a:lnTo>
                    <a:pt x="48285" y="5448"/>
                  </a:lnTo>
                  <a:lnTo>
                    <a:pt x="48044" y="5257"/>
                  </a:lnTo>
                  <a:lnTo>
                    <a:pt x="48082" y="4445"/>
                  </a:lnTo>
                  <a:lnTo>
                    <a:pt x="48399" y="4254"/>
                  </a:lnTo>
                  <a:lnTo>
                    <a:pt x="48590" y="4191"/>
                  </a:lnTo>
                  <a:lnTo>
                    <a:pt x="49415" y="4038"/>
                  </a:lnTo>
                  <a:lnTo>
                    <a:pt x="49745" y="3873"/>
                  </a:lnTo>
                  <a:lnTo>
                    <a:pt x="49745" y="1270"/>
                  </a:lnTo>
                  <a:lnTo>
                    <a:pt x="49504" y="1219"/>
                  </a:lnTo>
                  <a:lnTo>
                    <a:pt x="48133" y="1219"/>
                  </a:lnTo>
                  <a:lnTo>
                    <a:pt x="47548" y="1435"/>
                  </a:lnTo>
                  <a:lnTo>
                    <a:pt x="46990" y="2146"/>
                  </a:lnTo>
                  <a:lnTo>
                    <a:pt x="46863" y="2501"/>
                  </a:lnTo>
                  <a:lnTo>
                    <a:pt x="46837" y="2933"/>
                  </a:lnTo>
                  <a:lnTo>
                    <a:pt x="48082" y="2933"/>
                  </a:lnTo>
                  <a:lnTo>
                    <a:pt x="48183" y="2590"/>
                  </a:lnTo>
                  <a:lnTo>
                    <a:pt x="48399" y="2336"/>
                  </a:lnTo>
                  <a:lnTo>
                    <a:pt x="48615" y="2260"/>
                  </a:lnTo>
                  <a:lnTo>
                    <a:pt x="49187" y="2260"/>
                  </a:lnTo>
                  <a:lnTo>
                    <a:pt x="49390" y="2298"/>
                  </a:lnTo>
                  <a:lnTo>
                    <a:pt x="49682" y="2451"/>
                  </a:lnTo>
                  <a:lnTo>
                    <a:pt x="49657" y="3086"/>
                  </a:lnTo>
                  <a:lnTo>
                    <a:pt x="49364" y="3200"/>
                  </a:lnTo>
                  <a:lnTo>
                    <a:pt x="48018" y="3390"/>
                  </a:lnTo>
                  <a:lnTo>
                    <a:pt x="47637" y="3492"/>
                  </a:lnTo>
                  <a:lnTo>
                    <a:pt x="46913" y="3924"/>
                  </a:lnTo>
                  <a:lnTo>
                    <a:pt x="46736" y="4254"/>
                  </a:lnTo>
                  <a:lnTo>
                    <a:pt x="46824" y="5803"/>
                  </a:lnTo>
                  <a:lnTo>
                    <a:pt x="47409" y="6311"/>
                  </a:lnTo>
                  <a:lnTo>
                    <a:pt x="47777" y="6438"/>
                  </a:lnTo>
                  <a:lnTo>
                    <a:pt x="48577" y="6438"/>
                  </a:lnTo>
                  <a:lnTo>
                    <a:pt x="48895" y="6362"/>
                  </a:lnTo>
                  <a:lnTo>
                    <a:pt x="49479" y="5994"/>
                  </a:lnTo>
                  <a:lnTo>
                    <a:pt x="49796" y="5702"/>
                  </a:lnTo>
                  <a:lnTo>
                    <a:pt x="49911" y="6286"/>
                  </a:lnTo>
                  <a:lnTo>
                    <a:pt x="51308" y="6286"/>
                  </a:lnTo>
                  <a:close/>
                </a:path>
                <a:path w="60325" h="8890">
                  <a:moveTo>
                    <a:pt x="55041" y="1231"/>
                  </a:moveTo>
                  <a:lnTo>
                    <a:pt x="54483" y="1219"/>
                  </a:lnTo>
                  <a:lnTo>
                    <a:pt x="54165" y="1320"/>
                  </a:lnTo>
                  <a:lnTo>
                    <a:pt x="53784" y="1638"/>
                  </a:lnTo>
                  <a:lnTo>
                    <a:pt x="53606" y="1866"/>
                  </a:lnTo>
                  <a:lnTo>
                    <a:pt x="53403" y="2197"/>
                  </a:lnTo>
                  <a:lnTo>
                    <a:pt x="53403" y="1333"/>
                  </a:lnTo>
                  <a:lnTo>
                    <a:pt x="52171" y="1333"/>
                  </a:lnTo>
                  <a:lnTo>
                    <a:pt x="52171" y="6286"/>
                  </a:lnTo>
                  <a:lnTo>
                    <a:pt x="53479" y="6286"/>
                  </a:lnTo>
                  <a:lnTo>
                    <a:pt x="53479" y="3517"/>
                  </a:lnTo>
                  <a:lnTo>
                    <a:pt x="53530" y="3225"/>
                  </a:lnTo>
                  <a:lnTo>
                    <a:pt x="53797" y="2692"/>
                  </a:lnTo>
                  <a:lnTo>
                    <a:pt x="54152" y="2527"/>
                  </a:lnTo>
                  <a:lnTo>
                    <a:pt x="54673" y="2527"/>
                  </a:lnTo>
                  <a:lnTo>
                    <a:pt x="55041" y="2552"/>
                  </a:lnTo>
                  <a:lnTo>
                    <a:pt x="55041" y="1231"/>
                  </a:lnTo>
                  <a:close/>
                </a:path>
                <a:path w="60325" h="8890">
                  <a:moveTo>
                    <a:pt x="60210" y="1333"/>
                  </a:moveTo>
                  <a:lnTo>
                    <a:pt x="58839" y="1333"/>
                  </a:lnTo>
                  <a:lnTo>
                    <a:pt x="57823" y="4991"/>
                  </a:lnTo>
                  <a:lnTo>
                    <a:pt x="56730" y="1333"/>
                  </a:lnTo>
                  <a:lnTo>
                    <a:pt x="55295" y="1333"/>
                  </a:lnTo>
                  <a:lnTo>
                    <a:pt x="57124" y="6540"/>
                  </a:lnTo>
                  <a:lnTo>
                    <a:pt x="56413" y="7239"/>
                  </a:lnTo>
                  <a:lnTo>
                    <a:pt x="56007" y="7239"/>
                  </a:lnTo>
                  <a:lnTo>
                    <a:pt x="56007" y="8267"/>
                  </a:lnTo>
                  <a:lnTo>
                    <a:pt x="57162" y="8280"/>
                  </a:lnTo>
                  <a:lnTo>
                    <a:pt x="57543" y="8178"/>
                  </a:lnTo>
                  <a:lnTo>
                    <a:pt x="57924" y="7721"/>
                  </a:lnTo>
                  <a:lnTo>
                    <a:pt x="58191" y="7137"/>
                  </a:lnTo>
                  <a:lnTo>
                    <a:pt x="60210" y="1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051228" y="153313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5977318" y="1549183"/>
              <a:ext cx="46355" cy="37465"/>
            </a:xfrm>
            <a:custGeom>
              <a:avLst/>
              <a:gdLst/>
              <a:ahLst/>
              <a:cxnLst/>
              <a:rect l="l" t="t" r="r" b="b"/>
              <a:pathLst>
                <a:path w="46354" h="37465">
                  <a:moveTo>
                    <a:pt x="2070" y="32664"/>
                  </a:moveTo>
                  <a:lnTo>
                    <a:pt x="1358" y="32664"/>
                  </a:lnTo>
                  <a:lnTo>
                    <a:pt x="1358" y="31419"/>
                  </a:lnTo>
                  <a:lnTo>
                    <a:pt x="609" y="31419"/>
                  </a:lnTo>
                  <a:lnTo>
                    <a:pt x="609" y="32664"/>
                  </a:lnTo>
                  <a:lnTo>
                    <a:pt x="0" y="32664"/>
                  </a:lnTo>
                  <a:lnTo>
                    <a:pt x="0" y="33274"/>
                  </a:lnTo>
                  <a:lnTo>
                    <a:pt x="609" y="33274"/>
                  </a:lnTo>
                  <a:lnTo>
                    <a:pt x="609" y="36512"/>
                  </a:lnTo>
                  <a:lnTo>
                    <a:pt x="673" y="36741"/>
                  </a:lnTo>
                  <a:lnTo>
                    <a:pt x="914" y="37096"/>
                  </a:lnTo>
                  <a:lnTo>
                    <a:pt x="1155" y="37185"/>
                  </a:lnTo>
                  <a:lnTo>
                    <a:pt x="1612" y="37185"/>
                  </a:lnTo>
                  <a:lnTo>
                    <a:pt x="1993" y="37147"/>
                  </a:lnTo>
                  <a:lnTo>
                    <a:pt x="2070" y="36525"/>
                  </a:lnTo>
                  <a:lnTo>
                    <a:pt x="1676" y="36537"/>
                  </a:lnTo>
                  <a:lnTo>
                    <a:pt x="1422" y="36436"/>
                  </a:lnTo>
                  <a:lnTo>
                    <a:pt x="1358" y="33274"/>
                  </a:lnTo>
                  <a:lnTo>
                    <a:pt x="2070" y="33274"/>
                  </a:lnTo>
                  <a:lnTo>
                    <a:pt x="2070" y="32664"/>
                  </a:lnTo>
                  <a:close/>
                </a:path>
                <a:path w="46354" h="37465">
                  <a:moveTo>
                    <a:pt x="2070" y="17157"/>
                  </a:moveTo>
                  <a:lnTo>
                    <a:pt x="1358" y="17157"/>
                  </a:lnTo>
                  <a:lnTo>
                    <a:pt x="1358" y="15913"/>
                  </a:lnTo>
                  <a:lnTo>
                    <a:pt x="609" y="15913"/>
                  </a:lnTo>
                  <a:lnTo>
                    <a:pt x="609" y="17157"/>
                  </a:lnTo>
                  <a:lnTo>
                    <a:pt x="0" y="17157"/>
                  </a:lnTo>
                  <a:lnTo>
                    <a:pt x="0" y="17780"/>
                  </a:lnTo>
                  <a:lnTo>
                    <a:pt x="609" y="17780"/>
                  </a:lnTo>
                  <a:lnTo>
                    <a:pt x="609" y="21005"/>
                  </a:lnTo>
                  <a:lnTo>
                    <a:pt x="673" y="21234"/>
                  </a:lnTo>
                  <a:lnTo>
                    <a:pt x="914" y="21602"/>
                  </a:lnTo>
                  <a:lnTo>
                    <a:pt x="1155" y="21691"/>
                  </a:lnTo>
                  <a:lnTo>
                    <a:pt x="1612" y="21691"/>
                  </a:lnTo>
                  <a:lnTo>
                    <a:pt x="1993" y="21640"/>
                  </a:lnTo>
                  <a:lnTo>
                    <a:pt x="2070" y="21031"/>
                  </a:lnTo>
                  <a:lnTo>
                    <a:pt x="1676" y="21043"/>
                  </a:lnTo>
                  <a:lnTo>
                    <a:pt x="1422" y="20942"/>
                  </a:lnTo>
                  <a:lnTo>
                    <a:pt x="1358" y="17780"/>
                  </a:lnTo>
                  <a:lnTo>
                    <a:pt x="2070" y="17780"/>
                  </a:lnTo>
                  <a:lnTo>
                    <a:pt x="2070" y="17157"/>
                  </a:lnTo>
                  <a:close/>
                </a:path>
                <a:path w="46354" h="37465">
                  <a:moveTo>
                    <a:pt x="2070" y="1663"/>
                  </a:moveTo>
                  <a:lnTo>
                    <a:pt x="1358" y="1663"/>
                  </a:lnTo>
                  <a:lnTo>
                    <a:pt x="1358" y="431"/>
                  </a:lnTo>
                  <a:lnTo>
                    <a:pt x="609" y="431"/>
                  </a:lnTo>
                  <a:lnTo>
                    <a:pt x="609" y="1663"/>
                  </a:lnTo>
                  <a:lnTo>
                    <a:pt x="0" y="1663"/>
                  </a:lnTo>
                  <a:lnTo>
                    <a:pt x="0" y="2286"/>
                  </a:lnTo>
                  <a:lnTo>
                    <a:pt x="609" y="2286"/>
                  </a:lnTo>
                  <a:lnTo>
                    <a:pt x="609" y="5524"/>
                  </a:lnTo>
                  <a:lnTo>
                    <a:pt x="673" y="5753"/>
                  </a:lnTo>
                  <a:lnTo>
                    <a:pt x="914" y="6108"/>
                  </a:lnTo>
                  <a:lnTo>
                    <a:pt x="1155" y="6197"/>
                  </a:lnTo>
                  <a:lnTo>
                    <a:pt x="1612" y="6197"/>
                  </a:lnTo>
                  <a:lnTo>
                    <a:pt x="1993" y="6159"/>
                  </a:lnTo>
                  <a:lnTo>
                    <a:pt x="2070" y="5537"/>
                  </a:lnTo>
                  <a:lnTo>
                    <a:pt x="1676" y="5549"/>
                  </a:lnTo>
                  <a:lnTo>
                    <a:pt x="1422" y="5448"/>
                  </a:lnTo>
                  <a:lnTo>
                    <a:pt x="1358" y="2286"/>
                  </a:lnTo>
                  <a:lnTo>
                    <a:pt x="2070" y="2286"/>
                  </a:lnTo>
                  <a:lnTo>
                    <a:pt x="2070" y="1663"/>
                  </a:lnTo>
                  <a:close/>
                </a:path>
                <a:path w="46354" h="37465">
                  <a:moveTo>
                    <a:pt x="6235" y="19913"/>
                  </a:moveTo>
                  <a:lnTo>
                    <a:pt x="6083" y="19621"/>
                  </a:lnTo>
                  <a:lnTo>
                    <a:pt x="5600" y="19304"/>
                  </a:lnTo>
                  <a:lnTo>
                    <a:pt x="5245" y="19177"/>
                  </a:lnTo>
                  <a:lnTo>
                    <a:pt x="4000" y="18872"/>
                  </a:lnTo>
                  <a:lnTo>
                    <a:pt x="3835" y="18808"/>
                  </a:lnTo>
                  <a:lnTo>
                    <a:pt x="3530" y="18630"/>
                  </a:lnTo>
                  <a:lnTo>
                    <a:pt x="3429" y="18465"/>
                  </a:lnTo>
                  <a:lnTo>
                    <a:pt x="3429" y="18097"/>
                  </a:lnTo>
                  <a:lnTo>
                    <a:pt x="3505" y="17957"/>
                  </a:lnTo>
                  <a:lnTo>
                    <a:pt x="3797" y="17741"/>
                  </a:lnTo>
                  <a:lnTo>
                    <a:pt x="4013" y="17691"/>
                  </a:lnTo>
                  <a:lnTo>
                    <a:pt x="4724" y="17691"/>
                  </a:lnTo>
                  <a:lnTo>
                    <a:pt x="5372" y="18440"/>
                  </a:lnTo>
                  <a:lnTo>
                    <a:pt x="6070" y="18440"/>
                  </a:lnTo>
                  <a:lnTo>
                    <a:pt x="6083" y="18161"/>
                  </a:lnTo>
                  <a:lnTo>
                    <a:pt x="5994" y="17894"/>
                  </a:lnTo>
                  <a:lnTo>
                    <a:pt x="5511" y="17246"/>
                  </a:lnTo>
                  <a:lnTo>
                    <a:pt x="5029" y="17043"/>
                  </a:lnTo>
                  <a:lnTo>
                    <a:pt x="3848" y="17043"/>
                  </a:lnTo>
                  <a:lnTo>
                    <a:pt x="3429" y="17183"/>
                  </a:lnTo>
                  <a:lnTo>
                    <a:pt x="2819" y="17691"/>
                  </a:lnTo>
                  <a:lnTo>
                    <a:pt x="2679" y="18034"/>
                  </a:lnTo>
                  <a:lnTo>
                    <a:pt x="2679" y="18821"/>
                  </a:lnTo>
                  <a:lnTo>
                    <a:pt x="2832" y="19100"/>
                  </a:lnTo>
                  <a:lnTo>
                    <a:pt x="3340" y="19418"/>
                  </a:lnTo>
                  <a:lnTo>
                    <a:pt x="3619" y="19519"/>
                  </a:lnTo>
                  <a:lnTo>
                    <a:pt x="4914" y="19850"/>
                  </a:lnTo>
                  <a:lnTo>
                    <a:pt x="5130" y="19913"/>
                  </a:lnTo>
                  <a:lnTo>
                    <a:pt x="5397" y="20078"/>
                  </a:lnTo>
                  <a:lnTo>
                    <a:pt x="5486" y="20231"/>
                  </a:lnTo>
                  <a:lnTo>
                    <a:pt x="5486" y="20675"/>
                  </a:lnTo>
                  <a:lnTo>
                    <a:pt x="5384" y="20853"/>
                  </a:lnTo>
                  <a:lnTo>
                    <a:pt x="4965" y="21094"/>
                  </a:lnTo>
                  <a:lnTo>
                    <a:pt x="4711" y="21158"/>
                  </a:lnTo>
                  <a:lnTo>
                    <a:pt x="3975" y="21158"/>
                  </a:lnTo>
                  <a:lnTo>
                    <a:pt x="3644" y="21043"/>
                  </a:lnTo>
                  <a:lnTo>
                    <a:pt x="3352" y="20662"/>
                  </a:lnTo>
                  <a:lnTo>
                    <a:pt x="3289" y="20472"/>
                  </a:lnTo>
                  <a:lnTo>
                    <a:pt x="3263" y="20218"/>
                  </a:lnTo>
                  <a:lnTo>
                    <a:pt x="2552" y="20218"/>
                  </a:lnTo>
                  <a:lnTo>
                    <a:pt x="2565" y="20662"/>
                  </a:lnTo>
                  <a:lnTo>
                    <a:pt x="2717" y="21043"/>
                  </a:lnTo>
                  <a:lnTo>
                    <a:pt x="3263" y="21640"/>
                  </a:lnTo>
                  <a:lnTo>
                    <a:pt x="3733" y="21793"/>
                  </a:lnTo>
                  <a:lnTo>
                    <a:pt x="5016" y="21793"/>
                  </a:lnTo>
                  <a:lnTo>
                    <a:pt x="5473" y="21640"/>
                  </a:lnTo>
                  <a:lnTo>
                    <a:pt x="6070" y="21069"/>
                  </a:lnTo>
                  <a:lnTo>
                    <a:pt x="6235" y="20726"/>
                  </a:lnTo>
                  <a:lnTo>
                    <a:pt x="6235" y="19913"/>
                  </a:lnTo>
                  <a:close/>
                </a:path>
                <a:path w="46354" h="37465">
                  <a:moveTo>
                    <a:pt x="6235" y="4419"/>
                  </a:moveTo>
                  <a:lnTo>
                    <a:pt x="6083" y="4127"/>
                  </a:lnTo>
                  <a:lnTo>
                    <a:pt x="5600" y="3810"/>
                  </a:lnTo>
                  <a:lnTo>
                    <a:pt x="5245" y="3683"/>
                  </a:lnTo>
                  <a:lnTo>
                    <a:pt x="4000" y="3378"/>
                  </a:lnTo>
                  <a:lnTo>
                    <a:pt x="3835" y="3314"/>
                  </a:lnTo>
                  <a:lnTo>
                    <a:pt x="3530" y="3136"/>
                  </a:lnTo>
                  <a:lnTo>
                    <a:pt x="3429" y="2971"/>
                  </a:lnTo>
                  <a:lnTo>
                    <a:pt x="3429" y="2603"/>
                  </a:lnTo>
                  <a:lnTo>
                    <a:pt x="3505" y="2463"/>
                  </a:lnTo>
                  <a:lnTo>
                    <a:pt x="3797" y="2247"/>
                  </a:lnTo>
                  <a:lnTo>
                    <a:pt x="4013" y="2197"/>
                  </a:lnTo>
                  <a:lnTo>
                    <a:pt x="4724" y="2197"/>
                  </a:lnTo>
                  <a:lnTo>
                    <a:pt x="5372" y="2946"/>
                  </a:lnTo>
                  <a:lnTo>
                    <a:pt x="6070" y="2946"/>
                  </a:lnTo>
                  <a:lnTo>
                    <a:pt x="6083" y="2667"/>
                  </a:lnTo>
                  <a:lnTo>
                    <a:pt x="5994" y="2400"/>
                  </a:lnTo>
                  <a:lnTo>
                    <a:pt x="5511" y="1752"/>
                  </a:lnTo>
                  <a:lnTo>
                    <a:pt x="5029" y="1549"/>
                  </a:lnTo>
                  <a:lnTo>
                    <a:pt x="3848" y="1549"/>
                  </a:lnTo>
                  <a:lnTo>
                    <a:pt x="3429" y="1689"/>
                  </a:lnTo>
                  <a:lnTo>
                    <a:pt x="2819" y="2209"/>
                  </a:lnTo>
                  <a:lnTo>
                    <a:pt x="2679" y="2540"/>
                  </a:lnTo>
                  <a:lnTo>
                    <a:pt x="2679" y="3327"/>
                  </a:lnTo>
                  <a:lnTo>
                    <a:pt x="2832" y="3606"/>
                  </a:lnTo>
                  <a:lnTo>
                    <a:pt x="3340" y="3924"/>
                  </a:lnTo>
                  <a:lnTo>
                    <a:pt x="3619" y="4025"/>
                  </a:lnTo>
                  <a:lnTo>
                    <a:pt x="4914" y="4356"/>
                  </a:lnTo>
                  <a:lnTo>
                    <a:pt x="5130" y="4419"/>
                  </a:lnTo>
                  <a:lnTo>
                    <a:pt x="5397" y="4584"/>
                  </a:lnTo>
                  <a:lnTo>
                    <a:pt x="5486" y="4737"/>
                  </a:lnTo>
                  <a:lnTo>
                    <a:pt x="5486" y="5181"/>
                  </a:lnTo>
                  <a:lnTo>
                    <a:pt x="5384" y="5359"/>
                  </a:lnTo>
                  <a:lnTo>
                    <a:pt x="4965" y="5600"/>
                  </a:lnTo>
                  <a:lnTo>
                    <a:pt x="4711" y="5664"/>
                  </a:lnTo>
                  <a:lnTo>
                    <a:pt x="3975" y="5664"/>
                  </a:lnTo>
                  <a:lnTo>
                    <a:pt x="3644" y="5549"/>
                  </a:lnTo>
                  <a:lnTo>
                    <a:pt x="3352" y="5168"/>
                  </a:lnTo>
                  <a:lnTo>
                    <a:pt x="3289" y="4978"/>
                  </a:lnTo>
                  <a:lnTo>
                    <a:pt x="3263" y="4724"/>
                  </a:lnTo>
                  <a:lnTo>
                    <a:pt x="2552" y="4724"/>
                  </a:lnTo>
                  <a:lnTo>
                    <a:pt x="2565" y="5168"/>
                  </a:lnTo>
                  <a:lnTo>
                    <a:pt x="2717" y="5549"/>
                  </a:lnTo>
                  <a:lnTo>
                    <a:pt x="3263" y="6146"/>
                  </a:lnTo>
                  <a:lnTo>
                    <a:pt x="3733" y="6299"/>
                  </a:lnTo>
                  <a:lnTo>
                    <a:pt x="5016" y="6299"/>
                  </a:lnTo>
                  <a:lnTo>
                    <a:pt x="5473" y="6159"/>
                  </a:lnTo>
                  <a:lnTo>
                    <a:pt x="6070" y="5575"/>
                  </a:lnTo>
                  <a:lnTo>
                    <a:pt x="6235" y="5232"/>
                  </a:lnTo>
                  <a:lnTo>
                    <a:pt x="6235" y="4419"/>
                  </a:lnTo>
                  <a:close/>
                </a:path>
                <a:path w="46354" h="37465">
                  <a:moveTo>
                    <a:pt x="11277" y="22263"/>
                  </a:moveTo>
                  <a:lnTo>
                    <a:pt x="6540" y="22263"/>
                  </a:lnTo>
                  <a:lnTo>
                    <a:pt x="6540" y="22682"/>
                  </a:lnTo>
                  <a:lnTo>
                    <a:pt x="11277" y="22682"/>
                  </a:lnTo>
                  <a:lnTo>
                    <a:pt x="11277" y="22263"/>
                  </a:lnTo>
                  <a:close/>
                </a:path>
                <a:path w="46354" h="37465">
                  <a:moveTo>
                    <a:pt x="11277" y="6769"/>
                  </a:moveTo>
                  <a:lnTo>
                    <a:pt x="6540" y="6769"/>
                  </a:lnTo>
                  <a:lnTo>
                    <a:pt x="6540" y="7200"/>
                  </a:lnTo>
                  <a:lnTo>
                    <a:pt x="11277" y="7200"/>
                  </a:lnTo>
                  <a:lnTo>
                    <a:pt x="11277" y="6769"/>
                  </a:lnTo>
                  <a:close/>
                </a:path>
                <a:path w="46354" h="37465">
                  <a:moveTo>
                    <a:pt x="12585" y="1689"/>
                  </a:moveTo>
                  <a:lnTo>
                    <a:pt x="11823" y="1689"/>
                  </a:lnTo>
                  <a:lnTo>
                    <a:pt x="11823" y="6121"/>
                  </a:lnTo>
                  <a:lnTo>
                    <a:pt x="12585" y="6121"/>
                  </a:lnTo>
                  <a:lnTo>
                    <a:pt x="12585" y="1689"/>
                  </a:lnTo>
                  <a:close/>
                </a:path>
                <a:path w="46354" h="37465">
                  <a:moveTo>
                    <a:pt x="12585" y="12"/>
                  </a:moveTo>
                  <a:lnTo>
                    <a:pt x="11823" y="12"/>
                  </a:lnTo>
                  <a:lnTo>
                    <a:pt x="11823" y="863"/>
                  </a:lnTo>
                  <a:lnTo>
                    <a:pt x="12585" y="863"/>
                  </a:lnTo>
                  <a:lnTo>
                    <a:pt x="12585" y="12"/>
                  </a:lnTo>
                  <a:close/>
                </a:path>
                <a:path w="46354" h="37465">
                  <a:moveTo>
                    <a:pt x="14020" y="17081"/>
                  </a:moveTo>
                  <a:lnTo>
                    <a:pt x="13779" y="17056"/>
                  </a:lnTo>
                  <a:lnTo>
                    <a:pt x="13474" y="17056"/>
                  </a:lnTo>
                  <a:lnTo>
                    <a:pt x="13208" y="17170"/>
                  </a:lnTo>
                  <a:lnTo>
                    <a:pt x="12763" y="17602"/>
                  </a:lnTo>
                  <a:lnTo>
                    <a:pt x="12611" y="17780"/>
                  </a:lnTo>
                  <a:lnTo>
                    <a:pt x="12560" y="17932"/>
                  </a:lnTo>
                  <a:lnTo>
                    <a:pt x="12560" y="17157"/>
                  </a:lnTo>
                  <a:lnTo>
                    <a:pt x="11849" y="17157"/>
                  </a:lnTo>
                  <a:lnTo>
                    <a:pt x="11849" y="21615"/>
                  </a:lnTo>
                  <a:lnTo>
                    <a:pt x="12598" y="21615"/>
                  </a:lnTo>
                  <a:lnTo>
                    <a:pt x="12598" y="18745"/>
                  </a:lnTo>
                  <a:lnTo>
                    <a:pt x="12700" y="18453"/>
                  </a:lnTo>
                  <a:lnTo>
                    <a:pt x="13106" y="17970"/>
                  </a:lnTo>
                  <a:lnTo>
                    <a:pt x="13385" y="17856"/>
                  </a:lnTo>
                  <a:lnTo>
                    <a:pt x="13766" y="17856"/>
                  </a:lnTo>
                  <a:lnTo>
                    <a:pt x="14020" y="17868"/>
                  </a:lnTo>
                  <a:lnTo>
                    <a:pt x="14020" y="17081"/>
                  </a:lnTo>
                  <a:close/>
                </a:path>
                <a:path w="46354" h="37465">
                  <a:moveTo>
                    <a:pt x="17348" y="0"/>
                  </a:moveTo>
                  <a:lnTo>
                    <a:pt x="16637" y="0"/>
                  </a:lnTo>
                  <a:lnTo>
                    <a:pt x="16637" y="2247"/>
                  </a:lnTo>
                  <a:lnTo>
                    <a:pt x="16548" y="2921"/>
                  </a:lnTo>
                  <a:lnTo>
                    <a:pt x="16548" y="4889"/>
                  </a:lnTo>
                  <a:lnTo>
                    <a:pt x="16103" y="5473"/>
                  </a:lnTo>
                  <a:lnTo>
                    <a:pt x="15824" y="5626"/>
                  </a:lnTo>
                  <a:lnTo>
                    <a:pt x="15024" y="5626"/>
                  </a:lnTo>
                  <a:lnTo>
                    <a:pt x="14706" y="5473"/>
                  </a:lnTo>
                  <a:lnTo>
                    <a:pt x="14325" y="4889"/>
                  </a:lnTo>
                  <a:lnTo>
                    <a:pt x="14312" y="2971"/>
                  </a:lnTo>
                  <a:lnTo>
                    <a:pt x="14782" y="2387"/>
                  </a:lnTo>
                  <a:lnTo>
                    <a:pt x="15087" y="2247"/>
                  </a:lnTo>
                  <a:lnTo>
                    <a:pt x="15798" y="2247"/>
                  </a:lnTo>
                  <a:lnTo>
                    <a:pt x="16090" y="2374"/>
                  </a:lnTo>
                  <a:lnTo>
                    <a:pt x="16548" y="2921"/>
                  </a:lnTo>
                  <a:lnTo>
                    <a:pt x="16548" y="2159"/>
                  </a:lnTo>
                  <a:lnTo>
                    <a:pt x="16319" y="1892"/>
                  </a:lnTo>
                  <a:lnTo>
                    <a:pt x="15951" y="1663"/>
                  </a:lnTo>
                  <a:lnTo>
                    <a:pt x="15659" y="1587"/>
                  </a:lnTo>
                  <a:lnTo>
                    <a:pt x="14706" y="1587"/>
                  </a:lnTo>
                  <a:lnTo>
                    <a:pt x="14274" y="1803"/>
                  </a:lnTo>
                  <a:lnTo>
                    <a:pt x="13576" y="2781"/>
                  </a:lnTo>
                  <a:lnTo>
                    <a:pt x="13512" y="2971"/>
                  </a:lnTo>
                  <a:lnTo>
                    <a:pt x="13589" y="5245"/>
                  </a:lnTo>
                  <a:lnTo>
                    <a:pt x="14312" y="6083"/>
                  </a:lnTo>
                  <a:lnTo>
                    <a:pt x="14744" y="6286"/>
                  </a:lnTo>
                  <a:lnTo>
                    <a:pt x="15544" y="6286"/>
                  </a:lnTo>
                  <a:lnTo>
                    <a:pt x="15824" y="6223"/>
                  </a:lnTo>
                  <a:lnTo>
                    <a:pt x="16294" y="5981"/>
                  </a:lnTo>
                  <a:lnTo>
                    <a:pt x="16497" y="5778"/>
                  </a:lnTo>
                  <a:lnTo>
                    <a:pt x="16598" y="5626"/>
                  </a:lnTo>
                  <a:lnTo>
                    <a:pt x="16675" y="6121"/>
                  </a:lnTo>
                  <a:lnTo>
                    <a:pt x="17348" y="6121"/>
                  </a:lnTo>
                  <a:lnTo>
                    <a:pt x="17348" y="5511"/>
                  </a:lnTo>
                  <a:lnTo>
                    <a:pt x="17348" y="0"/>
                  </a:lnTo>
                  <a:close/>
                </a:path>
                <a:path w="46354" h="37465">
                  <a:moveTo>
                    <a:pt x="18173" y="18656"/>
                  </a:moveTo>
                  <a:lnTo>
                    <a:pt x="18110" y="18059"/>
                  </a:lnTo>
                  <a:lnTo>
                    <a:pt x="17919" y="17640"/>
                  </a:lnTo>
                  <a:lnTo>
                    <a:pt x="17602" y="17399"/>
                  </a:lnTo>
                  <a:lnTo>
                    <a:pt x="17297" y="17157"/>
                  </a:lnTo>
                  <a:lnTo>
                    <a:pt x="16891" y="17030"/>
                  </a:lnTo>
                  <a:lnTo>
                    <a:pt x="15798" y="17030"/>
                  </a:lnTo>
                  <a:lnTo>
                    <a:pt x="15316" y="17246"/>
                  </a:lnTo>
                  <a:lnTo>
                    <a:pt x="14554" y="18122"/>
                  </a:lnTo>
                  <a:lnTo>
                    <a:pt x="14363" y="18732"/>
                  </a:lnTo>
                  <a:lnTo>
                    <a:pt x="14363" y="20154"/>
                  </a:lnTo>
                  <a:lnTo>
                    <a:pt x="14528" y="20688"/>
                  </a:lnTo>
                  <a:lnTo>
                    <a:pt x="15227" y="21539"/>
                  </a:lnTo>
                  <a:lnTo>
                    <a:pt x="15697" y="21742"/>
                  </a:lnTo>
                  <a:lnTo>
                    <a:pt x="16789" y="21742"/>
                  </a:lnTo>
                  <a:lnTo>
                    <a:pt x="17221" y="21602"/>
                  </a:lnTo>
                  <a:lnTo>
                    <a:pt x="17881" y="21069"/>
                  </a:lnTo>
                  <a:lnTo>
                    <a:pt x="18097" y="20637"/>
                  </a:lnTo>
                  <a:lnTo>
                    <a:pt x="18173" y="20040"/>
                  </a:lnTo>
                  <a:lnTo>
                    <a:pt x="17449" y="20040"/>
                  </a:lnTo>
                  <a:lnTo>
                    <a:pt x="17373" y="20370"/>
                  </a:lnTo>
                  <a:lnTo>
                    <a:pt x="17259" y="20637"/>
                  </a:lnTo>
                  <a:lnTo>
                    <a:pt x="16891" y="21005"/>
                  </a:lnTo>
                  <a:lnTo>
                    <a:pt x="16649" y="21107"/>
                  </a:lnTo>
                  <a:lnTo>
                    <a:pt x="15925" y="21107"/>
                  </a:lnTo>
                  <a:lnTo>
                    <a:pt x="15633" y="20955"/>
                  </a:lnTo>
                  <a:lnTo>
                    <a:pt x="15252" y="20345"/>
                  </a:lnTo>
                  <a:lnTo>
                    <a:pt x="15163" y="19964"/>
                  </a:lnTo>
                  <a:lnTo>
                    <a:pt x="15163" y="19075"/>
                  </a:lnTo>
                  <a:lnTo>
                    <a:pt x="15227" y="18707"/>
                  </a:lnTo>
                  <a:lnTo>
                    <a:pt x="15570" y="17932"/>
                  </a:lnTo>
                  <a:lnTo>
                    <a:pt x="15913" y="17703"/>
                  </a:lnTo>
                  <a:lnTo>
                    <a:pt x="16725" y="17703"/>
                  </a:lnTo>
                  <a:lnTo>
                    <a:pt x="16992" y="17792"/>
                  </a:lnTo>
                  <a:lnTo>
                    <a:pt x="17297" y="18161"/>
                  </a:lnTo>
                  <a:lnTo>
                    <a:pt x="17399" y="18389"/>
                  </a:lnTo>
                  <a:lnTo>
                    <a:pt x="17449" y="18656"/>
                  </a:lnTo>
                  <a:lnTo>
                    <a:pt x="18173" y="18656"/>
                  </a:lnTo>
                  <a:close/>
                </a:path>
                <a:path w="46354" h="37465">
                  <a:moveTo>
                    <a:pt x="21945" y="12"/>
                  </a:moveTo>
                  <a:lnTo>
                    <a:pt x="21120" y="12"/>
                  </a:lnTo>
                  <a:lnTo>
                    <a:pt x="21120" y="6121"/>
                  </a:lnTo>
                  <a:lnTo>
                    <a:pt x="21945" y="6121"/>
                  </a:lnTo>
                  <a:lnTo>
                    <a:pt x="21945" y="12"/>
                  </a:lnTo>
                  <a:close/>
                </a:path>
                <a:path w="46354" h="37465">
                  <a:moveTo>
                    <a:pt x="23114" y="22263"/>
                  </a:moveTo>
                  <a:lnTo>
                    <a:pt x="18376" y="22263"/>
                  </a:lnTo>
                  <a:lnTo>
                    <a:pt x="18376" y="22682"/>
                  </a:lnTo>
                  <a:lnTo>
                    <a:pt x="23114" y="22682"/>
                  </a:lnTo>
                  <a:lnTo>
                    <a:pt x="23114" y="22263"/>
                  </a:lnTo>
                  <a:close/>
                </a:path>
                <a:path w="46354" h="37465">
                  <a:moveTo>
                    <a:pt x="24434" y="17183"/>
                  </a:moveTo>
                  <a:lnTo>
                    <a:pt x="23672" y="17183"/>
                  </a:lnTo>
                  <a:lnTo>
                    <a:pt x="23672" y="21615"/>
                  </a:lnTo>
                  <a:lnTo>
                    <a:pt x="24434" y="21615"/>
                  </a:lnTo>
                  <a:lnTo>
                    <a:pt x="24434" y="17183"/>
                  </a:lnTo>
                  <a:close/>
                </a:path>
                <a:path w="46354" h="37465">
                  <a:moveTo>
                    <a:pt x="24434" y="15506"/>
                  </a:moveTo>
                  <a:lnTo>
                    <a:pt x="23672" y="15506"/>
                  </a:lnTo>
                  <a:lnTo>
                    <a:pt x="23672" y="16357"/>
                  </a:lnTo>
                  <a:lnTo>
                    <a:pt x="24434" y="16357"/>
                  </a:lnTo>
                  <a:lnTo>
                    <a:pt x="24434" y="15506"/>
                  </a:lnTo>
                  <a:close/>
                </a:path>
                <a:path w="46354" h="37465">
                  <a:moveTo>
                    <a:pt x="28155" y="12"/>
                  </a:moveTo>
                  <a:lnTo>
                    <a:pt x="27355" y="12"/>
                  </a:lnTo>
                  <a:lnTo>
                    <a:pt x="27355" y="4965"/>
                  </a:lnTo>
                  <a:lnTo>
                    <a:pt x="24269" y="12"/>
                  </a:lnTo>
                  <a:lnTo>
                    <a:pt x="23291" y="12"/>
                  </a:lnTo>
                  <a:lnTo>
                    <a:pt x="23291" y="6121"/>
                  </a:lnTo>
                  <a:lnTo>
                    <a:pt x="24091" y="6121"/>
                  </a:lnTo>
                  <a:lnTo>
                    <a:pt x="24091" y="1181"/>
                  </a:lnTo>
                  <a:lnTo>
                    <a:pt x="27216" y="6121"/>
                  </a:lnTo>
                  <a:lnTo>
                    <a:pt x="28155" y="6121"/>
                  </a:lnTo>
                  <a:lnTo>
                    <a:pt x="28155" y="12"/>
                  </a:lnTo>
                  <a:close/>
                </a:path>
                <a:path w="46354" h="37465">
                  <a:moveTo>
                    <a:pt x="29184" y="15481"/>
                  </a:moveTo>
                  <a:lnTo>
                    <a:pt x="28473" y="15481"/>
                  </a:lnTo>
                  <a:lnTo>
                    <a:pt x="28473" y="17741"/>
                  </a:lnTo>
                  <a:lnTo>
                    <a:pt x="28384" y="18415"/>
                  </a:lnTo>
                  <a:lnTo>
                    <a:pt x="28384" y="20370"/>
                  </a:lnTo>
                  <a:lnTo>
                    <a:pt x="27952" y="20967"/>
                  </a:lnTo>
                  <a:lnTo>
                    <a:pt x="27660" y="21120"/>
                  </a:lnTo>
                  <a:lnTo>
                    <a:pt x="26860" y="21120"/>
                  </a:lnTo>
                  <a:lnTo>
                    <a:pt x="26543" y="20967"/>
                  </a:lnTo>
                  <a:lnTo>
                    <a:pt x="26174" y="20370"/>
                  </a:lnTo>
                  <a:lnTo>
                    <a:pt x="26149" y="18453"/>
                  </a:lnTo>
                  <a:lnTo>
                    <a:pt x="26619" y="17881"/>
                  </a:lnTo>
                  <a:lnTo>
                    <a:pt x="26924" y="17741"/>
                  </a:lnTo>
                  <a:lnTo>
                    <a:pt x="27647" y="17741"/>
                  </a:lnTo>
                  <a:lnTo>
                    <a:pt x="27927" y="17868"/>
                  </a:lnTo>
                  <a:lnTo>
                    <a:pt x="28384" y="18415"/>
                  </a:lnTo>
                  <a:lnTo>
                    <a:pt x="28384" y="17653"/>
                  </a:lnTo>
                  <a:lnTo>
                    <a:pt x="28155" y="17386"/>
                  </a:lnTo>
                  <a:lnTo>
                    <a:pt x="27787" y="17157"/>
                  </a:lnTo>
                  <a:lnTo>
                    <a:pt x="27508" y="17081"/>
                  </a:lnTo>
                  <a:lnTo>
                    <a:pt x="26543" y="17081"/>
                  </a:lnTo>
                  <a:lnTo>
                    <a:pt x="26111" y="17297"/>
                  </a:lnTo>
                  <a:lnTo>
                    <a:pt x="25412" y="18275"/>
                  </a:lnTo>
                  <a:lnTo>
                    <a:pt x="25349" y="18453"/>
                  </a:lnTo>
                  <a:lnTo>
                    <a:pt x="25425" y="20739"/>
                  </a:lnTo>
                  <a:lnTo>
                    <a:pt x="26149" y="21577"/>
                  </a:lnTo>
                  <a:lnTo>
                    <a:pt x="26581" y="21780"/>
                  </a:lnTo>
                  <a:lnTo>
                    <a:pt x="27381" y="21780"/>
                  </a:lnTo>
                  <a:lnTo>
                    <a:pt x="27660" y="21717"/>
                  </a:lnTo>
                  <a:lnTo>
                    <a:pt x="28143" y="21475"/>
                  </a:lnTo>
                  <a:lnTo>
                    <a:pt x="28346" y="21272"/>
                  </a:lnTo>
                  <a:lnTo>
                    <a:pt x="28435" y="21120"/>
                  </a:lnTo>
                  <a:lnTo>
                    <a:pt x="28511" y="21615"/>
                  </a:lnTo>
                  <a:lnTo>
                    <a:pt x="29184" y="21615"/>
                  </a:lnTo>
                  <a:lnTo>
                    <a:pt x="29184" y="21005"/>
                  </a:lnTo>
                  <a:lnTo>
                    <a:pt x="29184" y="15481"/>
                  </a:lnTo>
                  <a:close/>
                </a:path>
                <a:path w="46354" h="37465">
                  <a:moveTo>
                    <a:pt x="33794" y="15506"/>
                  </a:moveTo>
                  <a:lnTo>
                    <a:pt x="32956" y="15506"/>
                  </a:lnTo>
                  <a:lnTo>
                    <a:pt x="32956" y="21615"/>
                  </a:lnTo>
                  <a:lnTo>
                    <a:pt x="33794" y="21615"/>
                  </a:lnTo>
                  <a:lnTo>
                    <a:pt x="33794" y="15506"/>
                  </a:lnTo>
                  <a:close/>
                </a:path>
                <a:path w="46354" h="37465">
                  <a:moveTo>
                    <a:pt x="33896" y="12"/>
                  </a:moveTo>
                  <a:lnTo>
                    <a:pt x="28943" y="12"/>
                  </a:lnTo>
                  <a:lnTo>
                    <a:pt x="28943" y="736"/>
                  </a:lnTo>
                  <a:lnTo>
                    <a:pt x="31000" y="736"/>
                  </a:lnTo>
                  <a:lnTo>
                    <a:pt x="31000" y="6121"/>
                  </a:lnTo>
                  <a:lnTo>
                    <a:pt x="31838" y="6121"/>
                  </a:lnTo>
                  <a:lnTo>
                    <a:pt x="31838" y="736"/>
                  </a:lnTo>
                  <a:lnTo>
                    <a:pt x="33896" y="736"/>
                  </a:lnTo>
                  <a:lnTo>
                    <a:pt x="33896" y="12"/>
                  </a:lnTo>
                  <a:close/>
                </a:path>
                <a:path w="46354" h="37465">
                  <a:moveTo>
                    <a:pt x="39992" y="15506"/>
                  </a:moveTo>
                  <a:lnTo>
                    <a:pt x="39204" y="15506"/>
                  </a:lnTo>
                  <a:lnTo>
                    <a:pt x="39204" y="20459"/>
                  </a:lnTo>
                  <a:lnTo>
                    <a:pt x="36118" y="15506"/>
                  </a:lnTo>
                  <a:lnTo>
                    <a:pt x="35140" y="15506"/>
                  </a:lnTo>
                  <a:lnTo>
                    <a:pt x="35140" y="21615"/>
                  </a:lnTo>
                  <a:lnTo>
                    <a:pt x="35928" y="21615"/>
                  </a:lnTo>
                  <a:lnTo>
                    <a:pt x="35928" y="16675"/>
                  </a:lnTo>
                  <a:lnTo>
                    <a:pt x="39065" y="21615"/>
                  </a:lnTo>
                  <a:lnTo>
                    <a:pt x="39992" y="21615"/>
                  </a:lnTo>
                  <a:lnTo>
                    <a:pt x="39992" y="15506"/>
                  </a:lnTo>
                  <a:close/>
                </a:path>
                <a:path w="46354" h="37465">
                  <a:moveTo>
                    <a:pt x="45745" y="15506"/>
                  </a:moveTo>
                  <a:lnTo>
                    <a:pt x="40779" y="15506"/>
                  </a:lnTo>
                  <a:lnTo>
                    <a:pt x="40779" y="16230"/>
                  </a:lnTo>
                  <a:lnTo>
                    <a:pt x="42837" y="16230"/>
                  </a:lnTo>
                  <a:lnTo>
                    <a:pt x="42837" y="21615"/>
                  </a:lnTo>
                  <a:lnTo>
                    <a:pt x="43675" y="21615"/>
                  </a:lnTo>
                  <a:lnTo>
                    <a:pt x="43675" y="16230"/>
                  </a:lnTo>
                  <a:lnTo>
                    <a:pt x="45745" y="16230"/>
                  </a:lnTo>
                  <a:lnTo>
                    <a:pt x="45745" y="15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7156" y="1548250"/>
              <a:ext cx="8523" cy="70505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5977318" y="1580171"/>
              <a:ext cx="50800" cy="22860"/>
            </a:xfrm>
            <a:custGeom>
              <a:avLst/>
              <a:gdLst/>
              <a:ahLst/>
              <a:cxnLst/>
              <a:rect l="l" t="t" r="r" b="b"/>
              <a:pathLst>
                <a:path w="50800" h="22859">
                  <a:moveTo>
                    <a:pt x="2070" y="17170"/>
                  </a:moveTo>
                  <a:lnTo>
                    <a:pt x="1358" y="17170"/>
                  </a:lnTo>
                  <a:lnTo>
                    <a:pt x="1358" y="15925"/>
                  </a:lnTo>
                  <a:lnTo>
                    <a:pt x="609" y="15925"/>
                  </a:lnTo>
                  <a:lnTo>
                    <a:pt x="609" y="17170"/>
                  </a:lnTo>
                  <a:lnTo>
                    <a:pt x="0" y="17170"/>
                  </a:lnTo>
                  <a:lnTo>
                    <a:pt x="0" y="17780"/>
                  </a:lnTo>
                  <a:lnTo>
                    <a:pt x="609" y="17780"/>
                  </a:lnTo>
                  <a:lnTo>
                    <a:pt x="609" y="21018"/>
                  </a:lnTo>
                  <a:lnTo>
                    <a:pt x="673" y="21247"/>
                  </a:lnTo>
                  <a:lnTo>
                    <a:pt x="914" y="21602"/>
                  </a:lnTo>
                  <a:lnTo>
                    <a:pt x="1155" y="21691"/>
                  </a:lnTo>
                  <a:lnTo>
                    <a:pt x="1612" y="21691"/>
                  </a:lnTo>
                  <a:lnTo>
                    <a:pt x="1993" y="21653"/>
                  </a:lnTo>
                  <a:lnTo>
                    <a:pt x="2070" y="21031"/>
                  </a:lnTo>
                  <a:lnTo>
                    <a:pt x="1676" y="21043"/>
                  </a:lnTo>
                  <a:lnTo>
                    <a:pt x="1422" y="20942"/>
                  </a:lnTo>
                  <a:lnTo>
                    <a:pt x="1358" y="17780"/>
                  </a:lnTo>
                  <a:lnTo>
                    <a:pt x="2070" y="17780"/>
                  </a:lnTo>
                  <a:lnTo>
                    <a:pt x="2070" y="17170"/>
                  </a:lnTo>
                  <a:close/>
                </a:path>
                <a:path w="50800" h="22859">
                  <a:moveTo>
                    <a:pt x="6235" y="19926"/>
                  </a:moveTo>
                  <a:lnTo>
                    <a:pt x="6083" y="19621"/>
                  </a:lnTo>
                  <a:lnTo>
                    <a:pt x="5600" y="19304"/>
                  </a:lnTo>
                  <a:lnTo>
                    <a:pt x="5245" y="19189"/>
                  </a:lnTo>
                  <a:lnTo>
                    <a:pt x="4000" y="18884"/>
                  </a:lnTo>
                  <a:lnTo>
                    <a:pt x="3835" y="18821"/>
                  </a:lnTo>
                  <a:lnTo>
                    <a:pt x="3530" y="18630"/>
                  </a:lnTo>
                  <a:lnTo>
                    <a:pt x="3429" y="18478"/>
                  </a:lnTo>
                  <a:lnTo>
                    <a:pt x="3429" y="18110"/>
                  </a:lnTo>
                  <a:lnTo>
                    <a:pt x="3505" y="17957"/>
                  </a:lnTo>
                  <a:lnTo>
                    <a:pt x="3797" y="17741"/>
                  </a:lnTo>
                  <a:lnTo>
                    <a:pt x="4013" y="17691"/>
                  </a:lnTo>
                  <a:lnTo>
                    <a:pt x="4724" y="17691"/>
                  </a:lnTo>
                  <a:lnTo>
                    <a:pt x="5372" y="18453"/>
                  </a:lnTo>
                  <a:lnTo>
                    <a:pt x="6070" y="18453"/>
                  </a:lnTo>
                  <a:lnTo>
                    <a:pt x="6083" y="18161"/>
                  </a:lnTo>
                  <a:lnTo>
                    <a:pt x="5994" y="17894"/>
                  </a:lnTo>
                  <a:lnTo>
                    <a:pt x="5511" y="17246"/>
                  </a:lnTo>
                  <a:lnTo>
                    <a:pt x="5029" y="17056"/>
                  </a:lnTo>
                  <a:lnTo>
                    <a:pt x="3848" y="17056"/>
                  </a:lnTo>
                  <a:lnTo>
                    <a:pt x="3429" y="17183"/>
                  </a:lnTo>
                  <a:lnTo>
                    <a:pt x="2819" y="17703"/>
                  </a:lnTo>
                  <a:lnTo>
                    <a:pt x="2679" y="18046"/>
                  </a:lnTo>
                  <a:lnTo>
                    <a:pt x="2679" y="18821"/>
                  </a:lnTo>
                  <a:lnTo>
                    <a:pt x="2832" y="19100"/>
                  </a:lnTo>
                  <a:lnTo>
                    <a:pt x="3340" y="19431"/>
                  </a:lnTo>
                  <a:lnTo>
                    <a:pt x="3619" y="19532"/>
                  </a:lnTo>
                  <a:lnTo>
                    <a:pt x="4914" y="19850"/>
                  </a:lnTo>
                  <a:lnTo>
                    <a:pt x="5130" y="19926"/>
                  </a:lnTo>
                  <a:lnTo>
                    <a:pt x="5397" y="20091"/>
                  </a:lnTo>
                  <a:lnTo>
                    <a:pt x="5486" y="20231"/>
                  </a:lnTo>
                  <a:lnTo>
                    <a:pt x="5486" y="20675"/>
                  </a:lnTo>
                  <a:lnTo>
                    <a:pt x="5384" y="20866"/>
                  </a:lnTo>
                  <a:lnTo>
                    <a:pt x="4965" y="21107"/>
                  </a:lnTo>
                  <a:lnTo>
                    <a:pt x="4711" y="21158"/>
                  </a:lnTo>
                  <a:lnTo>
                    <a:pt x="3975" y="21158"/>
                  </a:lnTo>
                  <a:lnTo>
                    <a:pt x="3644" y="21043"/>
                  </a:lnTo>
                  <a:lnTo>
                    <a:pt x="3352" y="20675"/>
                  </a:lnTo>
                  <a:lnTo>
                    <a:pt x="3289" y="20472"/>
                  </a:lnTo>
                  <a:lnTo>
                    <a:pt x="3263" y="20231"/>
                  </a:lnTo>
                  <a:lnTo>
                    <a:pt x="2552" y="20231"/>
                  </a:lnTo>
                  <a:lnTo>
                    <a:pt x="2565" y="20675"/>
                  </a:lnTo>
                  <a:lnTo>
                    <a:pt x="2717" y="21043"/>
                  </a:lnTo>
                  <a:lnTo>
                    <a:pt x="3263" y="21653"/>
                  </a:lnTo>
                  <a:lnTo>
                    <a:pt x="3733" y="21793"/>
                  </a:lnTo>
                  <a:lnTo>
                    <a:pt x="5016" y="21793"/>
                  </a:lnTo>
                  <a:lnTo>
                    <a:pt x="5473" y="21653"/>
                  </a:lnTo>
                  <a:lnTo>
                    <a:pt x="6070" y="21082"/>
                  </a:lnTo>
                  <a:lnTo>
                    <a:pt x="6235" y="20739"/>
                  </a:lnTo>
                  <a:lnTo>
                    <a:pt x="6235" y="19926"/>
                  </a:lnTo>
                  <a:close/>
                </a:path>
                <a:path w="50800" h="22859">
                  <a:moveTo>
                    <a:pt x="6235" y="4419"/>
                  </a:moveTo>
                  <a:lnTo>
                    <a:pt x="6083" y="4127"/>
                  </a:lnTo>
                  <a:lnTo>
                    <a:pt x="5600" y="3810"/>
                  </a:lnTo>
                  <a:lnTo>
                    <a:pt x="5245" y="3683"/>
                  </a:lnTo>
                  <a:lnTo>
                    <a:pt x="4000" y="3390"/>
                  </a:lnTo>
                  <a:lnTo>
                    <a:pt x="3835" y="3314"/>
                  </a:lnTo>
                  <a:lnTo>
                    <a:pt x="3530" y="3136"/>
                  </a:lnTo>
                  <a:lnTo>
                    <a:pt x="3429" y="2984"/>
                  </a:lnTo>
                  <a:lnTo>
                    <a:pt x="3429" y="2616"/>
                  </a:lnTo>
                  <a:lnTo>
                    <a:pt x="3505" y="2463"/>
                  </a:lnTo>
                  <a:lnTo>
                    <a:pt x="3797" y="2247"/>
                  </a:lnTo>
                  <a:lnTo>
                    <a:pt x="4013" y="2197"/>
                  </a:lnTo>
                  <a:lnTo>
                    <a:pt x="4724" y="2197"/>
                  </a:lnTo>
                  <a:lnTo>
                    <a:pt x="5372" y="2946"/>
                  </a:lnTo>
                  <a:lnTo>
                    <a:pt x="6070" y="2946"/>
                  </a:lnTo>
                  <a:lnTo>
                    <a:pt x="6083" y="2667"/>
                  </a:lnTo>
                  <a:lnTo>
                    <a:pt x="5994" y="2400"/>
                  </a:lnTo>
                  <a:lnTo>
                    <a:pt x="5511" y="1752"/>
                  </a:lnTo>
                  <a:lnTo>
                    <a:pt x="5029" y="1549"/>
                  </a:lnTo>
                  <a:lnTo>
                    <a:pt x="3848" y="1549"/>
                  </a:lnTo>
                  <a:lnTo>
                    <a:pt x="3429" y="1689"/>
                  </a:lnTo>
                  <a:lnTo>
                    <a:pt x="2819" y="2209"/>
                  </a:lnTo>
                  <a:lnTo>
                    <a:pt x="2679" y="2552"/>
                  </a:lnTo>
                  <a:lnTo>
                    <a:pt x="2679" y="3327"/>
                  </a:lnTo>
                  <a:lnTo>
                    <a:pt x="2832" y="3606"/>
                  </a:lnTo>
                  <a:lnTo>
                    <a:pt x="3340" y="3924"/>
                  </a:lnTo>
                  <a:lnTo>
                    <a:pt x="3619" y="4025"/>
                  </a:lnTo>
                  <a:lnTo>
                    <a:pt x="4914" y="4356"/>
                  </a:lnTo>
                  <a:lnTo>
                    <a:pt x="5130" y="4419"/>
                  </a:lnTo>
                  <a:lnTo>
                    <a:pt x="5397" y="4597"/>
                  </a:lnTo>
                  <a:lnTo>
                    <a:pt x="5486" y="4737"/>
                  </a:lnTo>
                  <a:lnTo>
                    <a:pt x="5486" y="5181"/>
                  </a:lnTo>
                  <a:lnTo>
                    <a:pt x="5384" y="5359"/>
                  </a:lnTo>
                  <a:lnTo>
                    <a:pt x="4965" y="5600"/>
                  </a:lnTo>
                  <a:lnTo>
                    <a:pt x="4711" y="5664"/>
                  </a:lnTo>
                  <a:lnTo>
                    <a:pt x="3975" y="5664"/>
                  </a:lnTo>
                  <a:lnTo>
                    <a:pt x="3644" y="5549"/>
                  </a:lnTo>
                  <a:lnTo>
                    <a:pt x="3352" y="5168"/>
                  </a:lnTo>
                  <a:lnTo>
                    <a:pt x="3289" y="4978"/>
                  </a:lnTo>
                  <a:lnTo>
                    <a:pt x="3263" y="4724"/>
                  </a:lnTo>
                  <a:lnTo>
                    <a:pt x="2552" y="4724"/>
                  </a:lnTo>
                  <a:lnTo>
                    <a:pt x="2565" y="5168"/>
                  </a:lnTo>
                  <a:lnTo>
                    <a:pt x="2717" y="5549"/>
                  </a:lnTo>
                  <a:lnTo>
                    <a:pt x="3263" y="6146"/>
                  </a:lnTo>
                  <a:lnTo>
                    <a:pt x="3733" y="6299"/>
                  </a:lnTo>
                  <a:lnTo>
                    <a:pt x="5016" y="6299"/>
                  </a:lnTo>
                  <a:lnTo>
                    <a:pt x="5473" y="6159"/>
                  </a:lnTo>
                  <a:lnTo>
                    <a:pt x="6070" y="5575"/>
                  </a:lnTo>
                  <a:lnTo>
                    <a:pt x="6235" y="5232"/>
                  </a:lnTo>
                  <a:lnTo>
                    <a:pt x="6235" y="4419"/>
                  </a:lnTo>
                  <a:close/>
                </a:path>
                <a:path w="50800" h="22859">
                  <a:moveTo>
                    <a:pt x="11277" y="22275"/>
                  </a:moveTo>
                  <a:lnTo>
                    <a:pt x="6540" y="22275"/>
                  </a:lnTo>
                  <a:lnTo>
                    <a:pt x="6540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50800" h="22859">
                  <a:moveTo>
                    <a:pt x="11277" y="6769"/>
                  </a:moveTo>
                  <a:lnTo>
                    <a:pt x="6540" y="6769"/>
                  </a:lnTo>
                  <a:lnTo>
                    <a:pt x="6540" y="7200"/>
                  </a:lnTo>
                  <a:lnTo>
                    <a:pt x="11277" y="7200"/>
                  </a:lnTo>
                  <a:lnTo>
                    <a:pt x="11277" y="6769"/>
                  </a:lnTo>
                  <a:close/>
                </a:path>
                <a:path w="50800" h="22859">
                  <a:moveTo>
                    <a:pt x="12598" y="12"/>
                  </a:moveTo>
                  <a:lnTo>
                    <a:pt x="11849" y="12"/>
                  </a:lnTo>
                  <a:lnTo>
                    <a:pt x="11849" y="6134"/>
                  </a:lnTo>
                  <a:lnTo>
                    <a:pt x="12598" y="6134"/>
                  </a:lnTo>
                  <a:lnTo>
                    <a:pt x="12598" y="12"/>
                  </a:lnTo>
                  <a:close/>
                </a:path>
                <a:path w="50800" h="22859">
                  <a:moveTo>
                    <a:pt x="14020" y="17094"/>
                  </a:moveTo>
                  <a:lnTo>
                    <a:pt x="13779" y="17068"/>
                  </a:lnTo>
                  <a:lnTo>
                    <a:pt x="13474" y="17068"/>
                  </a:lnTo>
                  <a:lnTo>
                    <a:pt x="13208" y="17183"/>
                  </a:lnTo>
                  <a:lnTo>
                    <a:pt x="12763" y="17602"/>
                  </a:lnTo>
                  <a:lnTo>
                    <a:pt x="12611" y="17792"/>
                  </a:lnTo>
                  <a:lnTo>
                    <a:pt x="12560" y="17932"/>
                  </a:lnTo>
                  <a:lnTo>
                    <a:pt x="12560" y="17170"/>
                  </a:lnTo>
                  <a:lnTo>
                    <a:pt x="11849" y="17170"/>
                  </a:lnTo>
                  <a:lnTo>
                    <a:pt x="11849" y="21628"/>
                  </a:lnTo>
                  <a:lnTo>
                    <a:pt x="12598" y="21628"/>
                  </a:lnTo>
                  <a:lnTo>
                    <a:pt x="12598" y="18745"/>
                  </a:lnTo>
                  <a:lnTo>
                    <a:pt x="12700" y="18465"/>
                  </a:lnTo>
                  <a:lnTo>
                    <a:pt x="13106" y="17983"/>
                  </a:lnTo>
                  <a:lnTo>
                    <a:pt x="13385" y="17868"/>
                  </a:lnTo>
                  <a:lnTo>
                    <a:pt x="13766" y="17868"/>
                  </a:lnTo>
                  <a:lnTo>
                    <a:pt x="14020" y="17881"/>
                  </a:lnTo>
                  <a:lnTo>
                    <a:pt x="14020" y="17094"/>
                  </a:lnTo>
                  <a:close/>
                </a:path>
                <a:path w="50800" h="22859">
                  <a:moveTo>
                    <a:pt x="17564" y="3060"/>
                  </a:moveTo>
                  <a:lnTo>
                    <a:pt x="17373" y="2501"/>
                  </a:lnTo>
                  <a:lnTo>
                    <a:pt x="17056" y="2197"/>
                  </a:lnTo>
                  <a:lnTo>
                    <a:pt x="16713" y="1879"/>
                  </a:lnTo>
                  <a:lnTo>
                    <a:pt x="16713" y="3060"/>
                  </a:lnTo>
                  <a:lnTo>
                    <a:pt x="16624" y="4851"/>
                  </a:lnTo>
                  <a:lnTo>
                    <a:pt x="16319" y="5461"/>
                  </a:lnTo>
                  <a:lnTo>
                    <a:pt x="15989" y="5651"/>
                  </a:lnTo>
                  <a:lnTo>
                    <a:pt x="15036" y="5651"/>
                  </a:lnTo>
                  <a:lnTo>
                    <a:pt x="14706" y="5486"/>
                  </a:lnTo>
                  <a:lnTo>
                    <a:pt x="14287" y="4851"/>
                  </a:lnTo>
                  <a:lnTo>
                    <a:pt x="14300" y="3060"/>
                  </a:lnTo>
                  <a:lnTo>
                    <a:pt x="14706" y="2374"/>
                  </a:lnTo>
                  <a:lnTo>
                    <a:pt x="15036" y="2197"/>
                  </a:lnTo>
                  <a:lnTo>
                    <a:pt x="16014" y="2197"/>
                  </a:lnTo>
                  <a:lnTo>
                    <a:pt x="16319" y="2374"/>
                  </a:lnTo>
                  <a:lnTo>
                    <a:pt x="16421" y="2501"/>
                  </a:lnTo>
                  <a:lnTo>
                    <a:pt x="16713" y="3060"/>
                  </a:lnTo>
                  <a:lnTo>
                    <a:pt x="16713" y="1879"/>
                  </a:lnTo>
                  <a:lnTo>
                    <a:pt x="16573" y="1739"/>
                  </a:lnTo>
                  <a:lnTo>
                    <a:pt x="16090" y="1549"/>
                  </a:lnTo>
                  <a:lnTo>
                    <a:pt x="14884" y="1549"/>
                  </a:lnTo>
                  <a:lnTo>
                    <a:pt x="14363" y="1765"/>
                  </a:lnTo>
                  <a:lnTo>
                    <a:pt x="13601" y="2654"/>
                  </a:lnTo>
                  <a:lnTo>
                    <a:pt x="13474" y="3060"/>
                  </a:lnTo>
                  <a:lnTo>
                    <a:pt x="13601" y="5257"/>
                  </a:lnTo>
                  <a:lnTo>
                    <a:pt x="14312" y="6083"/>
                  </a:lnTo>
                  <a:lnTo>
                    <a:pt x="14808" y="6286"/>
                  </a:lnTo>
                  <a:lnTo>
                    <a:pt x="16154" y="6286"/>
                  </a:lnTo>
                  <a:lnTo>
                    <a:pt x="16687" y="6057"/>
                  </a:lnTo>
                  <a:lnTo>
                    <a:pt x="17005" y="5651"/>
                  </a:lnTo>
                  <a:lnTo>
                    <a:pt x="17399" y="5118"/>
                  </a:lnTo>
                  <a:lnTo>
                    <a:pt x="17475" y="4851"/>
                  </a:lnTo>
                  <a:lnTo>
                    <a:pt x="17564" y="3060"/>
                  </a:lnTo>
                  <a:close/>
                </a:path>
                <a:path w="50800" h="22859">
                  <a:moveTo>
                    <a:pt x="18491" y="19634"/>
                  </a:moveTo>
                  <a:lnTo>
                    <a:pt x="18478" y="19037"/>
                  </a:lnTo>
                  <a:lnTo>
                    <a:pt x="18389" y="18465"/>
                  </a:lnTo>
                  <a:lnTo>
                    <a:pt x="18262" y="18097"/>
                  </a:lnTo>
                  <a:lnTo>
                    <a:pt x="18021" y="17729"/>
                  </a:lnTo>
                  <a:lnTo>
                    <a:pt x="17741" y="17437"/>
                  </a:lnTo>
                  <a:lnTo>
                    <a:pt x="17716" y="19037"/>
                  </a:lnTo>
                  <a:lnTo>
                    <a:pt x="15240" y="19037"/>
                  </a:lnTo>
                  <a:lnTo>
                    <a:pt x="15252" y="18719"/>
                  </a:lnTo>
                  <a:lnTo>
                    <a:pt x="15379" y="18338"/>
                  </a:lnTo>
                  <a:lnTo>
                    <a:pt x="15849" y="17843"/>
                  </a:lnTo>
                  <a:lnTo>
                    <a:pt x="16129" y="17729"/>
                  </a:lnTo>
                  <a:lnTo>
                    <a:pt x="16954" y="17729"/>
                  </a:lnTo>
                  <a:lnTo>
                    <a:pt x="17297" y="17907"/>
                  </a:lnTo>
                  <a:lnTo>
                    <a:pt x="17551" y="18351"/>
                  </a:lnTo>
                  <a:lnTo>
                    <a:pt x="17665" y="18656"/>
                  </a:lnTo>
                  <a:lnTo>
                    <a:pt x="17716" y="19037"/>
                  </a:lnTo>
                  <a:lnTo>
                    <a:pt x="17716" y="17437"/>
                  </a:lnTo>
                  <a:lnTo>
                    <a:pt x="17145" y="17145"/>
                  </a:lnTo>
                  <a:lnTo>
                    <a:pt x="16840" y="17068"/>
                  </a:lnTo>
                  <a:lnTo>
                    <a:pt x="15887" y="17068"/>
                  </a:lnTo>
                  <a:lnTo>
                    <a:pt x="15379" y="17297"/>
                  </a:lnTo>
                  <a:lnTo>
                    <a:pt x="14605" y="18186"/>
                  </a:lnTo>
                  <a:lnTo>
                    <a:pt x="14516" y="18465"/>
                  </a:lnTo>
                  <a:lnTo>
                    <a:pt x="14605" y="20777"/>
                  </a:lnTo>
                  <a:lnTo>
                    <a:pt x="15379" y="21577"/>
                  </a:lnTo>
                  <a:lnTo>
                    <a:pt x="15849" y="21780"/>
                  </a:lnTo>
                  <a:lnTo>
                    <a:pt x="16624" y="21780"/>
                  </a:lnTo>
                  <a:lnTo>
                    <a:pt x="18427" y="20231"/>
                  </a:lnTo>
                  <a:lnTo>
                    <a:pt x="17691" y="20231"/>
                  </a:lnTo>
                  <a:lnTo>
                    <a:pt x="17614" y="20447"/>
                  </a:lnTo>
                  <a:lnTo>
                    <a:pt x="17538" y="20599"/>
                  </a:lnTo>
                  <a:lnTo>
                    <a:pt x="17170" y="21005"/>
                  </a:lnTo>
                  <a:lnTo>
                    <a:pt x="16852" y="21132"/>
                  </a:lnTo>
                  <a:lnTo>
                    <a:pt x="16052" y="21132"/>
                  </a:lnTo>
                  <a:lnTo>
                    <a:pt x="15760" y="21005"/>
                  </a:lnTo>
                  <a:lnTo>
                    <a:pt x="15341" y="20447"/>
                  </a:lnTo>
                  <a:lnTo>
                    <a:pt x="15214" y="19634"/>
                  </a:lnTo>
                  <a:lnTo>
                    <a:pt x="18491" y="19634"/>
                  </a:lnTo>
                  <a:close/>
                </a:path>
                <a:path w="50800" h="22859">
                  <a:moveTo>
                    <a:pt x="22072" y="1714"/>
                  </a:moveTo>
                  <a:lnTo>
                    <a:pt x="21374" y="1714"/>
                  </a:lnTo>
                  <a:lnTo>
                    <a:pt x="21374" y="2273"/>
                  </a:lnTo>
                  <a:lnTo>
                    <a:pt x="21272" y="2133"/>
                  </a:lnTo>
                  <a:lnTo>
                    <a:pt x="21272" y="2921"/>
                  </a:lnTo>
                  <a:lnTo>
                    <a:pt x="21170" y="4914"/>
                  </a:lnTo>
                  <a:lnTo>
                    <a:pt x="20980" y="5334"/>
                  </a:lnTo>
                  <a:lnTo>
                    <a:pt x="20599" y="5575"/>
                  </a:lnTo>
                  <a:lnTo>
                    <a:pt x="19723" y="5575"/>
                  </a:lnTo>
                  <a:lnTo>
                    <a:pt x="19443" y="5435"/>
                  </a:lnTo>
                  <a:lnTo>
                    <a:pt x="19037" y="4914"/>
                  </a:lnTo>
                  <a:lnTo>
                    <a:pt x="18999" y="3225"/>
                  </a:lnTo>
                  <a:lnTo>
                    <a:pt x="19278" y="2501"/>
                  </a:lnTo>
                  <a:lnTo>
                    <a:pt x="19634" y="2247"/>
                  </a:lnTo>
                  <a:lnTo>
                    <a:pt x="20523" y="2247"/>
                  </a:lnTo>
                  <a:lnTo>
                    <a:pt x="20815" y="2387"/>
                  </a:lnTo>
                  <a:lnTo>
                    <a:pt x="21272" y="2921"/>
                  </a:lnTo>
                  <a:lnTo>
                    <a:pt x="21272" y="2133"/>
                  </a:lnTo>
                  <a:lnTo>
                    <a:pt x="21094" y="1943"/>
                  </a:lnTo>
                  <a:lnTo>
                    <a:pt x="20688" y="1676"/>
                  </a:lnTo>
                  <a:lnTo>
                    <a:pt x="20383" y="1587"/>
                  </a:lnTo>
                  <a:lnTo>
                    <a:pt x="19519" y="1587"/>
                  </a:lnTo>
                  <a:lnTo>
                    <a:pt x="19075" y="1803"/>
                  </a:lnTo>
                  <a:lnTo>
                    <a:pt x="18338" y="2654"/>
                  </a:lnTo>
                  <a:lnTo>
                    <a:pt x="18262" y="2921"/>
                  </a:lnTo>
                  <a:lnTo>
                    <a:pt x="18338" y="5334"/>
                  </a:lnTo>
                  <a:lnTo>
                    <a:pt x="19062" y="6007"/>
                  </a:lnTo>
                  <a:lnTo>
                    <a:pt x="19494" y="6184"/>
                  </a:lnTo>
                  <a:lnTo>
                    <a:pt x="20320" y="6184"/>
                  </a:lnTo>
                  <a:lnTo>
                    <a:pt x="21348" y="5511"/>
                  </a:lnTo>
                  <a:lnTo>
                    <a:pt x="21247" y="6680"/>
                  </a:lnTo>
                  <a:lnTo>
                    <a:pt x="21031" y="7188"/>
                  </a:lnTo>
                  <a:lnTo>
                    <a:pt x="20650" y="7391"/>
                  </a:lnTo>
                  <a:lnTo>
                    <a:pt x="19710" y="7391"/>
                  </a:lnTo>
                  <a:lnTo>
                    <a:pt x="19443" y="7302"/>
                  </a:lnTo>
                  <a:lnTo>
                    <a:pt x="19164" y="7035"/>
                  </a:lnTo>
                  <a:lnTo>
                    <a:pt x="19062" y="6680"/>
                  </a:lnTo>
                  <a:lnTo>
                    <a:pt x="18300" y="6680"/>
                  </a:lnTo>
                  <a:lnTo>
                    <a:pt x="18376" y="7188"/>
                  </a:lnTo>
                  <a:lnTo>
                    <a:pt x="18529" y="7480"/>
                  </a:lnTo>
                  <a:lnTo>
                    <a:pt x="19177" y="7912"/>
                  </a:lnTo>
                  <a:lnTo>
                    <a:pt x="19583" y="8013"/>
                  </a:lnTo>
                  <a:lnTo>
                    <a:pt x="20929" y="8013"/>
                  </a:lnTo>
                  <a:lnTo>
                    <a:pt x="21513" y="7708"/>
                  </a:lnTo>
                  <a:lnTo>
                    <a:pt x="21678" y="7391"/>
                  </a:lnTo>
                  <a:lnTo>
                    <a:pt x="21983" y="6781"/>
                  </a:lnTo>
                  <a:lnTo>
                    <a:pt x="22072" y="5511"/>
                  </a:lnTo>
                  <a:lnTo>
                    <a:pt x="22072" y="2273"/>
                  </a:lnTo>
                  <a:lnTo>
                    <a:pt x="22072" y="1714"/>
                  </a:lnTo>
                  <a:close/>
                </a:path>
                <a:path w="50800" h="22859">
                  <a:moveTo>
                    <a:pt x="23025" y="17170"/>
                  </a:moveTo>
                  <a:lnTo>
                    <a:pt x="22212" y="17170"/>
                  </a:lnTo>
                  <a:lnTo>
                    <a:pt x="20955" y="20802"/>
                  </a:lnTo>
                  <a:lnTo>
                    <a:pt x="19773" y="17170"/>
                  </a:lnTo>
                  <a:lnTo>
                    <a:pt x="18897" y="17170"/>
                  </a:lnTo>
                  <a:lnTo>
                    <a:pt x="20535" y="21628"/>
                  </a:lnTo>
                  <a:lnTo>
                    <a:pt x="21348" y="21628"/>
                  </a:lnTo>
                  <a:lnTo>
                    <a:pt x="23025" y="17170"/>
                  </a:lnTo>
                  <a:close/>
                </a:path>
                <a:path w="50800" h="22859">
                  <a:moveTo>
                    <a:pt x="27393" y="6769"/>
                  </a:moveTo>
                  <a:lnTo>
                    <a:pt x="22656" y="6769"/>
                  </a:lnTo>
                  <a:lnTo>
                    <a:pt x="22656" y="7200"/>
                  </a:lnTo>
                  <a:lnTo>
                    <a:pt x="27393" y="7200"/>
                  </a:lnTo>
                  <a:lnTo>
                    <a:pt x="27393" y="6769"/>
                  </a:lnTo>
                  <a:close/>
                </a:path>
                <a:path w="50800" h="22859">
                  <a:moveTo>
                    <a:pt x="27863" y="22275"/>
                  </a:moveTo>
                  <a:lnTo>
                    <a:pt x="23114" y="22275"/>
                  </a:lnTo>
                  <a:lnTo>
                    <a:pt x="23114" y="22694"/>
                  </a:lnTo>
                  <a:lnTo>
                    <a:pt x="27863" y="22694"/>
                  </a:lnTo>
                  <a:lnTo>
                    <a:pt x="27863" y="22275"/>
                  </a:lnTo>
                  <a:close/>
                </a:path>
                <a:path w="50800" h="22859">
                  <a:moveTo>
                    <a:pt x="28702" y="1689"/>
                  </a:moveTo>
                  <a:lnTo>
                    <a:pt x="27940" y="1689"/>
                  </a:lnTo>
                  <a:lnTo>
                    <a:pt x="27940" y="6134"/>
                  </a:lnTo>
                  <a:lnTo>
                    <a:pt x="28702" y="6134"/>
                  </a:lnTo>
                  <a:lnTo>
                    <a:pt x="28702" y="1689"/>
                  </a:lnTo>
                  <a:close/>
                </a:path>
                <a:path w="50800" h="22859">
                  <a:moveTo>
                    <a:pt x="28702" y="12"/>
                  </a:moveTo>
                  <a:lnTo>
                    <a:pt x="27940" y="12"/>
                  </a:lnTo>
                  <a:lnTo>
                    <a:pt x="27940" y="863"/>
                  </a:lnTo>
                  <a:lnTo>
                    <a:pt x="28702" y="863"/>
                  </a:lnTo>
                  <a:lnTo>
                    <a:pt x="28702" y="12"/>
                  </a:lnTo>
                  <a:close/>
                </a:path>
                <a:path w="50800" h="22859">
                  <a:moveTo>
                    <a:pt x="29171" y="17195"/>
                  </a:moveTo>
                  <a:lnTo>
                    <a:pt x="28409" y="17195"/>
                  </a:lnTo>
                  <a:lnTo>
                    <a:pt x="28409" y="21628"/>
                  </a:lnTo>
                  <a:lnTo>
                    <a:pt x="29171" y="21628"/>
                  </a:lnTo>
                  <a:lnTo>
                    <a:pt x="29171" y="17195"/>
                  </a:lnTo>
                  <a:close/>
                </a:path>
                <a:path w="50800" h="22859">
                  <a:moveTo>
                    <a:pt x="29171" y="15519"/>
                  </a:moveTo>
                  <a:lnTo>
                    <a:pt x="28409" y="15519"/>
                  </a:lnTo>
                  <a:lnTo>
                    <a:pt x="28409" y="16357"/>
                  </a:lnTo>
                  <a:lnTo>
                    <a:pt x="29171" y="16357"/>
                  </a:lnTo>
                  <a:lnTo>
                    <a:pt x="29171" y="15519"/>
                  </a:lnTo>
                  <a:close/>
                </a:path>
                <a:path w="50800" h="22859">
                  <a:moveTo>
                    <a:pt x="33464" y="0"/>
                  </a:moveTo>
                  <a:lnTo>
                    <a:pt x="32753" y="0"/>
                  </a:lnTo>
                  <a:lnTo>
                    <a:pt x="32753" y="2247"/>
                  </a:lnTo>
                  <a:lnTo>
                    <a:pt x="32664" y="2921"/>
                  </a:lnTo>
                  <a:lnTo>
                    <a:pt x="32664" y="4889"/>
                  </a:lnTo>
                  <a:lnTo>
                    <a:pt x="32219" y="5473"/>
                  </a:lnTo>
                  <a:lnTo>
                    <a:pt x="31927" y="5626"/>
                  </a:lnTo>
                  <a:lnTo>
                    <a:pt x="31140" y="5626"/>
                  </a:lnTo>
                  <a:lnTo>
                    <a:pt x="30822" y="5473"/>
                  </a:lnTo>
                  <a:lnTo>
                    <a:pt x="30441" y="4889"/>
                  </a:lnTo>
                  <a:lnTo>
                    <a:pt x="30429" y="2971"/>
                  </a:lnTo>
                  <a:lnTo>
                    <a:pt x="30899" y="2387"/>
                  </a:lnTo>
                  <a:lnTo>
                    <a:pt x="31203" y="2247"/>
                  </a:lnTo>
                  <a:lnTo>
                    <a:pt x="31915" y="2247"/>
                  </a:lnTo>
                  <a:lnTo>
                    <a:pt x="32194" y="2387"/>
                  </a:lnTo>
                  <a:lnTo>
                    <a:pt x="32664" y="2921"/>
                  </a:lnTo>
                  <a:lnTo>
                    <a:pt x="32664" y="2159"/>
                  </a:lnTo>
                  <a:lnTo>
                    <a:pt x="32423" y="1892"/>
                  </a:lnTo>
                  <a:lnTo>
                    <a:pt x="32054" y="1663"/>
                  </a:lnTo>
                  <a:lnTo>
                    <a:pt x="31775" y="1587"/>
                  </a:lnTo>
                  <a:lnTo>
                    <a:pt x="30822" y="1587"/>
                  </a:lnTo>
                  <a:lnTo>
                    <a:pt x="30391" y="1816"/>
                  </a:lnTo>
                  <a:lnTo>
                    <a:pt x="29679" y="2781"/>
                  </a:lnTo>
                  <a:lnTo>
                    <a:pt x="29629" y="2971"/>
                  </a:lnTo>
                  <a:lnTo>
                    <a:pt x="29705" y="5245"/>
                  </a:lnTo>
                  <a:lnTo>
                    <a:pt x="30429" y="6083"/>
                  </a:lnTo>
                  <a:lnTo>
                    <a:pt x="30848" y="6286"/>
                  </a:lnTo>
                  <a:lnTo>
                    <a:pt x="31661" y="6286"/>
                  </a:lnTo>
                  <a:lnTo>
                    <a:pt x="31927" y="6223"/>
                  </a:lnTo>
                  <a:lnTo>
                    <a:pt x="32410" y="5981"/>
                  </a:lnTo>
                  <a:lnTo>
                    <a:pt x="32613" y="5778"/>
                  </a:lnTo>
                  <a:lnTo>
                    <a:pt x="32715" y="5626"/>
                  </a:lnTo>
                  <a:lnTo>
                    <a:pt x="32791" y="6134"/>
                  </a:lnTo>
                  <a:lnTo>
                    <a:pt x="33464" y="6134"/>
                  </a:lnTo>
                  <a:lnTo>
                    <a:pt x="33464" y="5511"/>
                  </a:lnTo>
                  <a:lnTo>
                    <a:pt x="33464" y="0"/>
                  </a:lnTo>
                  <a:close/>
                </a:path>
                <a:path w="50800" h="22859">
                  <a:moveTo>
                    <a:pt x="33934" y="15494"/>
                  </a:moveTo>
                  <a:lnTo>
                    <a:pt x="33210" y="15494"/>
                  </a:lnTo>
                  <a:lnTo>
                    <a:pt x="33210" y="17741"/>
                  </a:lnTo>
                  <a:lnTo>
                    <a:pt x="33134" y="20383"/>
                  </a:lnTo>
                  <a:lnTo>
                    <a:pt x="32689" y="20967"/>
                  </a:lnTo>
                  <a:lnTo>
                    <a:pt x="32397" y="21132"/>
                  </a:lnTo>
                  <a:lnTo>
                    <a:pt x="31597" y="21132"/>
                  </a:lnTo>
                  <a:lnTo>
                    <a:pt x="31280" y="20967"/>
                  </a:lnTo>
                  <a:lnTo>
                    <a:pt x="30911" y="20383"/>
                  </a:lnTo>
                  <a:lnTo>
                    <a:pt x="30899" y="18465"/>
                  </a:lnTo>
                  <a:lnTo>
                    <a:pt x="31369" y="17894"/>
                  </a:lnTo>
                  <a:lnTo>
                    <a:pt x="33134" y="20383"/>
                  </a:lnTo>
                  <a:lnTo>
                    <a:pt x="33134" y="17665"/>
                  </a:lnTo>
                  <a:lnTo>
                    <a:pt x="32893" y="17386"/>
                  </a:lnTo>
                  <a:lnTo>
                    <a:pt x="32524" y="17157"/>
                  </a:lnTo>
                  <a:lnTo>
                    <a:pt x="32245" y="17094"/>
                  </a:lnTo>
                  <a:lnTo>
                    <a:pt x="31292" y="17094"/>
                  </a:lnTo>
                  <a:lnTo>
                    <a:pt x="30861" y="17310"/>
                  </a:lnTo>
                  <a:lnTo>
                    <a:pt x="30149" y="18275"/>
                  </a:lnTo>
                  <a:lnTo>
                    <a:pt x="30099" y="18465"/>
                  </a:lnTo>
                  <a:lnTo>
                    <a:pt x="30162" y="20739"/>
                  </a:lnTo>
                  <a:lnTo>
                    <a:pt x="30899" y="21577"/>
                  </a:lnTo>
                  <a:lnTo>
                    <a:pt x="31318" y="21780"/>
                  </a:lnTo>
                  <a:lnTo>
                    <a:pt x="32131" y="21780"/>
                  </a:lnTo>
                  <a:lnTo>
                    <a:pt x="32397" y="21717"/>
                  </a:lnTo>
                  <a:lnTo>
                    <a:pt x="32880" y="21475"/>
                  </a:lnTo>
                  <a:lnTo>
                    <a:pt x="33083" y="21285"/>
                  </a:lnTo>
                  <a:lnTo>
                    <a:pt x="33172" y="21132"/>
                  </a:lnTo>
                  <a:lnTo>
                    <a:pt x="33261" y="21005"/>
                  </a:lnTo>
                  <a:lnTo>
                    <a:pt x="33261" y="21628"/>
                  </a:lnTo>
                  <a:lnTo>
                    <a:pt x="33934" y="21628"/>
                  </a:lnTo>
                  <a:lnTo>
                    <a:pt x="33934" y="21005"/>
                  </a:lnTo>
                  <a:lnTo>
                    <a:pt x="33934" y="15494"/>
                  </a:lnTo>
                  <a:close/>
                </a:path>
                <a:path w="50800" h="22859">
                  <a:moveTo>
                    <a:pt x="38061" y="12"/>
                  </a:moveTo>
                  <a:lnTo>
                    <a:pt x="37236" y="12"/>
                  </a:lnTo>
                  <a:lnTo>
                    <a:pt x="37236" y="6134"/>
                  </a:lnTo>
                  <a:lnTo>
                    <a:pt x="38061" y="6134"/>
                  </a:lnTo>
                  <a:lnTo>
                    <a:pt x="38061" y="12"/>
                  </a:lnTo>
                  <a:close/>
                </a:path>
                <a:path w="50800" h="22859">
                  <a:moveTo>
                    <a:pt x="38531" y="15519"/>
                  </a:moveTo>
                  <a:lnTo>
                    <a:pt x="37693" y="15519"/>
                  </a:lnTo>
                  <a:lnTo>
                    <a:pt x="37693" y="21628"/>
                  </a:lnTo>
                  <a:lnTo>
                    <a:pt x="38531" y="21628"/>
                  </a:lnTo>
                  <a:lnTo>
                    <a:pt x="38531" y="15519"/>
                  </a:lnTo>
                  <a:close/>
                </a:path>
                <a:path w="50800" h="22859">
                  <a:moveTo>
                    <a:pt x="44259" y="12"/>
                  </a:moveTo>
                  <a:lnTo>
                    <a:pt x="43472" y="12"/>
                  </a:lnTo>
                  <a:lnTo>
                    <a:pt x="43472" y="4965"/>
                  </a:lnTo>
                  <a:lnTo>
                    <a:pt x="40386" y="12"/>
                  </a:lnTo>
                  <a:lnTo>
                    <a:pt x="39408" y="12"/>
                  </a:lnTo>
                  <a:lnTo>
                    <a:pt x="39408" y="6134"/>
                  </a:lnTo>
                  <a:lnTo>
                    <a:pt x="40208" y="6134"/>
                  </a:lnTo>
                  <a:lnTo>
                    <a:pt x="40208" y="1181"/>
                  </a:lnTo>
                  <a:lnTo>
                    <a:pt x="43332" y="6134"/>
                  </a:lnTo>
                  <a:lnTo>
                    <a:pt x="44259" y="6134"/>
                  </a:lnTo>
                  <a:lnTo>
                    <a:pt x="44259" y="12"/>
                  </a:lnTo>
                  <a:close/>
                </a:path>
                <a:path w="50800" h="22859">
                  <a:moveTo>
                    <a:pt x="44729" y="15519"/>
                  </a:moveTo>
                  <a:lnTo>
                    <a:pt x="43942" y="15519"/>
                  </a:lnTo>
                  <a:lnTo>
                    <a:pt x="43942" y="20472"/>
                  </a:lnTo>
                  <a:lnTo>
                    <a:pt x="40855" y="15519"/>
                  </a:lnTo>
                  <a:lnTo>
                    <a:pt x="39878" y="15519"/>
                  </a:lnTo>
                  <a:lnTo>
                    <a:pt x="39878" y="21628"/>
                  </a:lnTo>
                  <a:lnTo>
                    <a:pt x="40665" y="21628"/>
                  </a:lnTo>
                  <a:lnTo>
                    <a:pt x="40665" y="16675"/>
                  </a:lnTo>
                  <a:lnTo>
                    <a:pt x="43802" y="21628"/>
                  </a:lnTo>
                  <a:lnTo>
                    <a:pt x="44729" y="21628"/>
                  </a:lnTo>
                  <a:lnTo>
                    <a:pt x="44729" y="15519"/>
                  </a:lnTo>
                  <a:close/>
                </a:path>
                <a:path w="50800" h="22859">
                  <a:moveTo>
                    <a:pt x="50012" y="12"/>
                  </a:moveTo>
                  <a:lnTo>
                    <a:pt x="45059" y="12"/>
                  </a:lnTo>
                  <a:lnTo>
                    <a:pt x="45059" y="736"/>
                  </a:lnTo>
                  <a:lnTo>
                    <a:pt x="47117" y="736"/>
                  </a:lnTo>
                  <a:lnTo>
                    <a:pt x="47117" y="6134"/>
                  </a:lnTo>
                  <a:lnTo>
                    <a:pt x="47955" y="6134"/>
                  </a:lnTo>
                  <a:lnTo>
                    <a:pt x="47955" y="736"/>
                  </a:lnTo>
                  <a:lnTo>
                    <a:pt x="50012" y="736"/>
                  </a:lnTo>
                  <a:lnTo>
                    <a:pt x="50012" y="12"/>
                  </a:lnTo>
                  <a:close/>
                </a:path>
                <a:path w="50800" h="22859">
                  <a:moveTo>
                    <a:pt x="50482" y="15519"/>
                  </a:moveTo>
                  <a:lnTo>
                    <a:pt x="45516" y="15519"/>
                  </a:lnTo>
                  <a:lnTo>
                    <a:pt x="45516" y="16243"/>
                  </a:lnTo>
                  <a:lnTo>
                    <a:pt x="47586" y="16243"/>
                  </a:lnTo>
                  <a:lnTo>
                    <a:pt x="47586" y="21628"/>
                  </a:lnTo>
                  <a:lnTo>
                    <a:pt x="48425" y="21628"/>
                  </a:lnTo>
                  <a:lnTo>
                    <a:pt x="48425" y="16243"/>
                  </a:lnTo>
                  <a:lnTo>
                    <a:pt x="50482" y="16243"/>
                  </a:lnTo>
                  <a:lnTo>
                    <a:pt x="50482" y="1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64056" y="1611005"/>
              <a:ext cx="104605" cy="172006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985294" y="1656206"/>
              <a:ext cx="50800" cy="8890"/>
            </a:xfrm>
            <a:custGeom>
              <a:avLst/>
              <a:gdLst/>
              <a:ahLst/>
              <a:cxnLst/>
              <a:rect l="l" t="t" r="r" b="b"/>
              <a:pathLst>
                <a:path w="50800" h="8889">
                  <a:moveTo>
                    <a:pt x="4559" y="3492"/>
                  </a:moveTo>
                  <a:lnTo>
                    <a:pt x="4483" y="2781"/>
                  </a:lnTo>
                  <a:lnTo>
                    <a:pt x="4254" y="2286"/>
                  </a:lnTo>
                  <a:lnTo>
                    <a:pt x="3467" y="1739"/>
                  </a:lnTo>
                  <a:lnTo>
                    <a:pt x="2959" y="1600"/>
                  </a:lnTo>
                  <a:lnTo>
                    <a:pt x="1612" y="1600"/>
                  </a:lnTo>
                  <a:lnTo>
                    <a:pt x="1041" y="1828"/>
                  </a:lnTo>
                  <a:lnTo>
                    <a:pt x="203" y="2781"/>
                  </a:lnTo>
                  <a:lnTo>
                    <a:pt x="0" y="3441"/>
                  </a:lnTo>
                  <a:lnTo>
                    <a:pt x="0" y="5041"/>
                  </a:lnTo>
                  <a:lnTo>
                    <a:pt x="190" y="5651"/>
                  </a:lnTo>
                  <a:lnTo>
                    <a:pt x="939" y="6604"/>
                  </a:lnTo>
                  <a:lnTo>
                    <a:pt x="1524" y="6832"/>
                  </a:lnTo>
                  <a:lnTo>
                    <a:pt x="3111" y="6832"/>
                  </a:lnTo>
                  <a:lnTo>
                    <a:pt x="3200" y="5130"/>
                  </a:lnTo>
                  <a:lnTo>
                    <a:pt x="3124" y="5334"/>
                  </a:lnTo>
                  <a:lnTo>
                    <a:pt x="2870" y="5664"/>
                  </a:lnTo>
                  <a:lnTo>
                    <a:pt x="2654" y="5753"/>
                  </a:lnTo>
                  <a:lnTo>
                    <a:pt x="1930" y="5753"/>
                  </a:lnTo>
                  <a:lnTo>
                    <a:pt x="1638" y="5537"/>
                  </a:lnTo>
                  <a:lnTo>
                    <a:pt x="1397" y="4914"/>
                  </a:lnTo>
                  <a:lnTo>
                    <a:pt x="1358" y="4622"/>
                  </a:lnTo>
                  <a:lnTo>
                    <a:pt x="1358" y="3873"/>
                  </a:lnTo>
                  <a:lnTo>
                    <a:pt x="1397" y="3568"/>
                  </a:lnTo>
                  <a:lnTo>
                    <a:pt x="1638" y="2908"/>
                  </a:lnTo>
                  <a:lnTo>
                    <a:pt x="1930" y="2692"/>
                  </a:lnTo>
                  <a:lnTo>
                    <a:pt x="2679" y="2692"/>
                  </a:lnTo>
                  <a:lnTo>
                    <a:pt x="2908" y="2794"/>
                  </a:lnTo>
                  <a:lnTo>
                    <a:pt x="3149" y="3136"/>
                  </a:lnTo>
                  <a:lnTo>
                    <a:pt x="3213" y="3302"/>
                  </a:lnTo>
                  <a:lnTo>
                    <a:pt x="3238" y="3492"/>
                  </a:lnTo>
                  <a:lnTo>
                    <a:pt x="4559" y="3492"/>
                  </a:lnTo>
                  <a:close/>
                </a:path>
                <a:path w="50800" h="8889">
                  <a:moveTo>
                    <a:pt x="9931" y="3314"/>
                  </a:moveTo>
                  <a:lnTo>
                    <a:pt x="8483" y="1587"/>
                  </a:lnTo>
                  <a:lnTo>
                    <a:pt x="7912" y="1587"/>
                  </a:lnTo>
                  <a:lnTo>
                    <a:pt x="7645" y="1638"/>
                  </a:lnTo>
                  <a:lnTo>
                    <a:pt x="7150" y="1866"/>
                  </a:lnTo>
                  <a:lnTo>
                    <a:pt x="6934" y="2070"/>
                  </a:lnTo>
                  <a:lnTo>
                    <a:pt x="6743" y="2362"/>
                  </a:lnTo>
                  <a:lnTo>
                    <a:pt x="6743" y="0"/>
                  </a:lnTo>
                  <a:lnTo>
                    <a:pt x="5461" y="0"/>
                  </a:lnTo>
                  <a:lnTo>
                    <a:pt x="5461" y="6667"/>
                  </a:lnTo>
                  <a:lnTo>
                    <a:pt x="6743" y="6667"/>
                  </a:lnTo>
                  <a:lnTo>
                    <a:pt x="6743" y="3556"/>
                  </a:lnTo>
                  <a:lnTo>
                    <a:pt x="6845" y="3238"/>
                  </a:lnTo>
                  <a:lnTo>
                    <a:pt x="7188" y="2781"/>
                  </a:lnTo>
                  <a:lnTo>
                    <a:pt x="7454" y="2667"/>
                  </a:lnTo>
                  <a:lnTo>
                    <a:pt x="8128" y="2667"/>
                  </a:lnTo>
                  <a:lnTo>
                    <a:pt x="8356" y="2781"/>
                  </a:lnTo>
                  <a:lnTo>
                    <a:pt x="8559" y="3175"/>
                  </a:lnTo>
                  <a:lnTo>
                    <a:pt x="8597" y="3390"/>
                  </a:lnTo>
                  <a:lnTo>
                    <a:pt x="8597" y="6667"/>
                  </a:lnTo>
                  <a:lnTo>
                    <a:pt x="9931" y="6667"/>
                  </a:lnTo>
                  <a:lnTo>
                    <a:pt x="9931" y="3314"/>
                  </a:lnTo>
                  <a:close/>
                </a:path>
                <a:path w="50800" h="8889">
                  <a:moveTo>
                    <a:pt x="15430" y="6667"/>
                  </a:moveTo>
                  <a:lnTo>
                    <a:pt x="15379" y="6438"/>
                  </a:lnTo>
                  <a:lnTo>
                    <a:pt x="15176" y="6083"/>
                  </a:lnTo>
                  <a:lnTo>
                    <a:pt x="15176" y="5880"/>
                  </a:lnTo>
                  <a:lnTo>
                    <a:pt x="15163" y="4254"/>
                  </a:lnTo>
                  <a:lnTo>
                    <a:pt x="15163" y="2641"/>
                  </a:lnTo>
                  <a:lnTo>
                    <a:pt x="14947" y="2133"/>
                  </a:lnTo>
                  <a:lnTo>
                    <a:pt x="14109" y="1701"/>
                  </a:lnTo>
                  <a:lnTo>
                    <a:pt x="13855" y="1651"/>
                  </a:lnTo>
                  <a:lnTo>
                    <a:pt x="13855" y="4254"/>
                  </a:lnTo>
                  <a:lnTo>
                    <a:pt x="13843" y="5168"/>
                  </a:lnTo>
                  <a:lnTo>
                    <a:pt x="13728" y="5473"/>
                  </a:lnTo>
                  <a:lnTo>
                    <a:pt x="13258" y="5803"/>
                  </a:lnTo>
                  <a:lnTo>
                    <a:pt x="13004" y="5880"/>
                  </a:lnTo>
                  <a:lnTo>
                    <a:pt x="12547" y="5880"/>
                  </a:lnTo>
                  <a:lnTo>
                    <a:pt x="12407" y="5829"/>
                  </a:lnTo>
                  <a:lnTo>
                    <a:pt x="12153" y="5626"/>
                  </a:lnTo>
                  <a:lnTo>
                    <a:pt x="12192" y="4826"/>
                  </a:lnTo>
                  <a:lnTo>
                    <a:pt x="12509" y="4635"/>
                  </a:lnTo>
                  <a:lnTo>
                    <a:pt x="12712" y="4572"/>
                  </a:lnTo>
                  <a:lnTo>
                    <a:pt x="13525" y="4419"/>
                  </a:lnTo>
                  <a:lnTo>
                    <a:pt x="13855" y="4254"/>
                  </a:lnTo>
                  <a:lnTo>
                    <a:pt x="13855" y="1651"/>
                  </a:lnTo>
                  <a:lnTo>
                    <a:pt x="13614" y="1600"/>
                  </a:lnTo>
                  <a:lnTo>
                    <a:pt x="12242" y="1600"/>
                  </a:lnTo>
                  <a:lnTo>
                    <a:pt x="11658" y="1816"/>
                  </a:lnTo>
                  <a:lnTo>
                    <a:pt x="11099" y="2527"/>
                  </a:lnTo>
                  <a:lnTo>
                    <a:pt x="10985" y="2882"/>
                  </a:lnTo>
                  <a:lnTo>
                    <a:pt x="10960" y="3314"/>
                  </a:lnTo>
                  <a:lnTo>
                    <a:pt x="12204" y="3314"/>
                  </a:lnTo>
                  <a:lnTo>
                    <a:pt x="12293" y="2971"/>
                  </a:lnTo>
                  <a:lnTo>
                    <a:pt x="12509" y="2717"/>
                  </a:lnTo>
                  <a:lnTo>
                    <a:pt x="12725" y="2641"/>
                  </a:lnTo>
                  <a:lnTo>
                    <a:pt x="13309" y="2641"/>
                  </a:lnTo>
                  <a:lnTo>
                    <a:pt x="13512" y="2679"/>
                  </a:lnTo>
                  <a:lnTo>
                    <a:pt x="13792" y="2832"/>
                  </a:lnTo>
                  <a:lnTo>
                    <a:pt x="13779" y="3454"/>
                  </a:lnTo>
                  <a:lnTo>
                    <a:pt x="13487" y="3581"/>
                  </a:lnTo>
                  <a:lnTo>
                    <a:pt x="12141" y="3771"/>
                  </a:lnTo>
                  <a:lnTo>
                    <a:pt x="11760" y="3873"/>
                  </a:lnTo>
                  <a:lnTo>
                    <a:pt x="11036" y="4292"/>
                  </a:lnTo>
                  <a:lnTo>
                    <a:pt x="10845" y="4635"/>
                  </a:lnTo>
                  <a:lnTo>
                    <a:pt x="10934" y="6172"/>
                  </a:lnTo>
                  <a:lnTo>
                    <a:pt x="11531" y="6692"/>
                  </a:lnTo>
                  <a:lnTo>
                    <a:pt x="11899" y="6819"/>
                  </a:lnTo>
                  <a:lnTo>
                    <a:pt x="12700" y="6819"/>
                  </a:lnTo>
                  <a:lnTo>
                    <a:pt x="13004" y="6743"/>
                  </a:lnTo>
                  <a:lnTo>
                    <a:pt x="13601" y="6375"/>
                  </a:lnTo>
                  <a:lnTo>
                    <a:pt x="13906" y="6083"/>
                  </a:lnTo>
                  <a:lnTo>
                    <a:pt x="14020" y="6667"/>
                  </a:lnTo>
                  <a:lnTo>
                    <a:pt x="15430" y="6667"/>
                  </a:lnTo>
                  <a:close/>
                </a:path>
                <a:path w="50800" h="8889">
                  <a:moveTo>
                    <a:pt x="20789" y="2717"/>
                  </a:moveTo>
                  <a:lnTo>
                    <a:pt x="20624" y="2260"/>
                  </a:lnTo>
                  <a:lnTo>
                    <a:pt x="20307" y="1993"/>
                  </a:lnTo>
                  <a:lnTo>
                    <a:pt x="19977" y="1727"/>
                  </a:lnTo>
                  <a:lnTo>
                    <a:pt x="19558" y="1600"/>
                  </a:lnTo>
                  <a:lnTo>
                    <a:pt x="18630" y="1600"/>
                  </a:lnTo>
                  <a:lnTo>
                    <a:pt x="18300" y="1701"/>
                  </a:lnTo>
                  <a:lnTo>
                    <a:pt x="17881" y="2006"/>
                  </a:lnTo>
                  <a:lnTo>
                    <a:pt x="17729" y="2184"/>
                  </a:lnTo>
                  <a:lnTo>
                    <a:pt x="17564" y="2451"/>
                  </a:lnTo>
                  <a:lnTo>
                    <a:pt x="17564" y="1727"/>
                  </a:lnTo>
                  <a:lnTo>
                    <a:pt x="16319" y="1727"/>
                  </a:lnTo>
                  <a:lnTo>
                    <a:pt x="16319" y="6667"/>
                  </a:lnTo>
                  <a:lnTo>
                    <a:pt x="17602" y="6667"/>
                  </a:lnTo>
                  <a:lnTo>
                    <a:pt x="17602" y="3683"/>
                  </a:lnTo>
                  <a:lnTo>
                    <a:pt x="17640" y="3429"/>
                  </a:lnTo>
                  <a:lnTo>
                    <a:pt x="17894" y="2857"/>
                  </a:lnTo>
                  <a:lnTo>
                    <a:pt x="18199" y="2679"/>
                  </a:lnTo>
                  <a:lnTo>
                    <a:pt x="18986" y="2679"/>
                  </a:lnTo>
                  <a:lnTo>
                    <a:pt x="19227" y="2794"/>
                  </a:lnTo>
                  <a:lnTo>
                    <a:pt x="19431" y="3187"/>
                  </a:lnTo>
                  <a:lnTo>
                    <a:pt x="19469" y="3390"/>
                  </a:lnTo>
                  <a:lnTo>
                    <a:pt x="19469" y="6667"/>
                  </a:lnTo>
                  <a:lnTo>
                    <a:pt x="20789" y="6667"/>
                  </a:lnTo>
                  <a:lnTo>
                    <a:pt x="20789" y="2717"/>
                  </a:lnTo>
                  <a:close/>
                </a:path>
                <a:path w="50800" h="8889">
                  <a:moveTo>
                    <a:pt x="26454" y="1714"/>
                  </a:moveTo>
                  <a:lnTo>
                    <a:pt x="25196" y="1714"/>
                  </a:lnTo>
                  <a:lnTo>
                    <a:pt x="25196" y="2425"/>
                  </a:lnTo>
                  <a:lnTo>
                    <a:pt x="25095" y="2247"/>
                  </a:lnTo>
                  <a:lnTo>
                    <a:pt x="25095" y="3340"/>
                  </a:lnTo>
                  <a:lnTo>
                    <a:pt x="25082" y="5029"/>
                  </a:lnTo>
                  <a:lnTo>
                    <a:pt x="24663" y="5486"/>
                  </a:lnTo>
                  <a:lnTo>
                    <a:pt x="24409" y="5600"/>
                  </a:lnTo>
                  <a:lnTo>
                    <a:pt x="23660" y="5600"/>
                  </a:lnTo>
                  <a:lnTo>
                    <a:pt x="23342" y="5397"/>
                  </a:lnTo>
                  <a:lnTo>
                    <a:pt x="23152" y="4965"/>
                  </a:lnTo>
                  <a:lnTo>
                    <a:pt x="23050" y="3695"/>
                  </a:lnTo>
                  <a:lnTo>
                    <a:pt x="23329" y="2946"/>
                  </a:lnTo>
                  <a:lnTo>
                    <a:pt x="23647" y="2730"/>
                  </a:lnTo>
                  <a:lnTo>
                    <a:pt x="24422" y="2730"/>
                  </a:lnTo>
                  <a:lnTo>
                    <a:pt x="24688" y="2844"/>
                  </a:lnTo>
                  <a:lnTo>
                    <a:pt x="25095" y="3340"/>
                  </a:lnTo>
                  <a:lnTo>
                    <a:pt x="25095" y="2247"/>
                  </a:lnTo>
                  <a:lnTo>
                    <a:pt x="25006" y="2082"/>
                  </a:lnTo>
                  <a:lnTo>
                    <a:pt x="24752" y="1841"/>
                  </a:lnTo>
                  <a:lnTo>
                    <a:pt x="24257" y="1638"/>
                  </a:lnTo>
                  <a:lnTo>
                    <a:pt x="24028" y="1600"/>
                  </a:lnTo>
                  <a:lnTo>
                    <a:pt x="23114" y="1600"/>
                  </a:lnTo>
                  <a:lnTo>
                    <a:pt x="22606" y="1841"/>
                  </a:lnTo>
                  <a:lnTo>
                    <a:pt x="21945" y="2730"/>
                  </a:lnTo>
                  <a:lnTo>
                    <a:pt x="21831" y="2946"/>
                  </a:lnTo>
                  <a:lnTo>
                    <a:pt x="21717" y="3340"/>
                  </a:lnTo>
                  <a:lnTo>
                    <a:pt x="21818" y="5397"/>
                  </a:lnTo>
                  <a:lnTo>
                    <a:pt x="21894" y="5600"/>
                  </a:lnTo>
                  <a:lnTo>
                    <a:pt x="22631" y="6464"/>
                  </a:lnTo>
                  <a:lnTo>
                    <a:pt x="23139" y="6680"/>
                  </a:lnTo>
                  <a:lnTo>
                    <a:pt x="24180" y="6680"/>
                  </a:lnTo>
                  <a:lnTo>
                    <a:pt x="24523" y="6591"/>
                  </a:lnTo>
                  <a:lnTo>
                    <a:pt x="24917" y="6286"/>
                  </a:lnTo>
                  <a:lnTo>
                    <a:pt x="25057" y="6121"/>
                  </a:lnTo>
                  <a:lnTo>
                    <a:pt x="25171" y="5918"/>
                  </a:lnTo>
                  <a:lnTo>
                    <a:pt x="25120" y="7048"/>
                  </a:lnTo>
                  <a:lnTo>
                    <a:pt x="24866" y="7543"/>
                  </a:lnTo>
                  <a:lnTo>
                    <a:pt x="24549" y="7708"/>
                  </a:lnTo>
                  <a:lnTo>
                    <a:pt x="23749" y="7708"/>
                  </a:lnTo>
                  <a:lnTo>
                    <a:pt x="23520" y="7645"/>
                  </a:lnTo>
                  <a:lnTo>
                    <a:pt x="23304" y="7467"/>
                  </a:lnTo>
                  <a:lnTo>
                    <a:pt x="23202" y="7200"/>
                  </a:lnTo>
                  <a:lnTo>
                    <a:pt x="21793" y="7200"/>
                  </a:lnTo>
                  <a:lnTo>
                    <a:pt x="21844" y="7708"/>
                  </a:lnTo>
                  <a:lnTo>
                    <a:pt x="22059" y="8064"/>
                  </a:lnTo>
                  <a:lnTo>
                    <a:pt x="22860" y="8559"/>
                  </a:lnTo>
                  <a:lnTo>
                    <a:pt x="23380" y="8686"/>
                  </a:lnTo>
                  <a:lnTo>
                    <a:pt x="25057" y="8686"/>
                  </a:lnTo>
                  <a:lnTo>
                    <a:pt x="25768" y="8407"/>
                  </a:lnTo>
                  <a:lnTo>
                    <a:pt x="26225" y="7708"/>
                  </a:lnTo>
                  <a:lnTo>
                    <a:pt x="26339" y="7543"/>
                  </a:lnTo>
                  <a:lnTo>
                    <a:pt x="26454" y="5918"/>
                  </a:lnTo>
                  <a:lnTo>
                    <a:pt x="26454" y="5600"/>
                  </a:lnTo>
                  <a:lnTo>
                    <a:pt x="26454" y="2730"/>
                  </a:lnTo>
                  <a:lnTo>
                    <a:pt x="26454" y="2425"/>
                  </a:lnTo>
                  <a:lnTo>
                    <a:pt x="26454" y="1714"/>
                  </a:lnTo>
                  <a:close/>
                </a:path>
                <a:path w="50800" h="8889">
                  <a:moveTo>
                    <a:pt x="31965" y="4546"/>
                  </a:moveTo>
                  <a:lnTo>
                    <a:pt x="31940" y="3695"/>
                  </a:lnTo>
                  <a:lnTo>
                    <a:pt x="31838" y="3124"/>
                  </a:lnTo>
                  <a:lnTo>
                    <a:pt x="31737" y="2844"/>
                  </a:lnTo>
                  <a:lnTo>
                    <a:pt x="31610" y="2654"/>
                  </a:lnTo>
                  <a:lnTo>
                    <a:pt x="31330" y="2209"/>
                  </a:lnTo>
                  <a:lnTo>
                    <a:pt x="31064" y="1968"/>
                  </a:lnTo>
                  <a:lnTo>
                    <a:pt x="30619" y="1778"/>
                  </a:lnTo>
                  <a:lnTo>
                    <a:pt x="30619" y="3695"/>
                  </a:lnTo>
                  <a:lnTo>
                    <a:pt x="28613" y="3695"/>
                  </a:lnTo>
                  <a:lnTo>
                    <a:pt x="28651" y="3378"/>
                  </a:lnTo>
                  <a:lnTo>
                    <a:pt x="28778" y="3086"/>
                  </a:lnTo>
                  <a:lnTo>
                    <a:pt x="29083" y="2743"/>
                  </a:lnTo>
                  <a:lnTo>
                    <a:pt x="29311" y="2654"/>
                  </a:lnTo>
                  <a:lnTo>
                    <a:pt x="29883" y="2654"/>
                  </a:lnTo>
                  <a:lnTo>
                    <a:pt x="30124" y="2743"/>
                  </a:lnTo>
                  <a:lnTo>
                    <a:pt x="30492" y="3086"/>
                  </a:lnTo>
                  <a:lnTo>
                    <a:pt x="30594" y="3378"/>
                  </a:lnTo>
                  <a:lnTo>
                    <a:pt x="30619" y="3695"/>
                  </a:lnTo>
                  <a:lnTo>
                    <a:pt x="30619" y="1778"/>
                  </a:lnTo>
                  <a:lnTo>
                    <a:pt x="30391" y="1663"/>
                  </a:lnTo>
                  <a:lnTo>
                    <a:pt x="30022" y="1574"/>
                  </a:lnTo>
                  <a:lnTo>
                    <a:pt x="28917" y="1574"/>
                  </a:lnTo>
                  <a:lnTo>
                    <a:pt x="28359" y="1816"/>
                  </a:lnTo>
                  <a:lnTo>
                    <a:pt x="27559" y="2654"/>
                  </a:lnTo>
                  <a:lnTo>
                    <a:pt x="27457" y="2844"/>
                  </a:lnTo>
                  <a:lnTo>
                    <a:pt x="27343" y="3175"/>
                  </a:lnTo>
                  <a:lnTo>
                    <a:pt x="27406" y="5499"/>
                  </a:lnTo>
                  <a:lnTo>
                    <a:pt x="27508" y="5816"/>
                  </a:lnTo>
                  <a:lnTo>
                    <a:pt x="28473" y="6629"/>
                  </a:lnTo>
                  <a:lnTo>
                    <a:pt x="29032" y="6832"/>
                  </a:lnTo>
                  <a:lnTo>
                    <a:pt x="30416" y="6832"/>
                  </a:lnTo>
                  <a:lnTo>
                    <a:pt x="31013" y="6578"/>
                  </a:lnTo>
                  <a:lnTo>
                    <a:pt x="31724" y="5778"/>
                  </a:lnTo>
                  <a:lnTo>
                    <a:pt x="31864" y="5499"/>
                  </a:lnTo>
                  <a:lnTo>
                    <a:pt x="31902" y="5207"/>
                  </a:lnTo>
                  <a:lnTo>
                    <a:pt x="30581" y="5207"/>
                  </a:lnTo>
                  <a:lnTo>
                    <a:pt x="30391" y="5499"/>
                  </a:lnTo>
                  <a:lnTo>
                    <a:pt x="30175" y="5702"/>
                  </a:lnTo>
                  <a:lnTo>
                    <a:pt x="29946" y="5778"/>
                  </a:lnTo>
                  <a:lnTo>
                    <a:pt x="29438" y="5778"/>
                  </a:lnTo>
                  <a:lnTo>
                    <a:pt x="29222" y="5715"/>
                  </a:lnTo>
                  <a:lnTo>
                    <a:pt x="28752" y="5397"/>
                  </a:lnTo>
                  <a:lnTo>
                    <a:pt x="28663" y="5207"/>
                  </a:lnTo>
                  <a:lnTo>
                    <a:pt x="28575" y="4546"/>
                  </a:lnTo>
                  <a:lnTo>
                    <a:pt x="31965" y="4546"/>
                  </a:lnTo>
                  <a:close/>
                </a:path>
                <a:path w="50800" h="8889">
                  <a:moveTo>
                    <a:pt x="37401" y="7366"/>
                  </a:moveTo>
                  <a:lnTo>
                    <a:pt x="32232" y="7366"/>
                  </a:lnTo>
                  <a:lnTo>
                    <a:pt x="32232" y="7823"/>
                  </a:lnTo>
                  <a:lnTo>
                    <a:pt x="37401" y="7823"/>
                  </a:lnTo>
                  <a:lnTo>
                    <a:pt x="37401" y="7366"/>
                  </a:lnTo>
                  <a:close/>
                </a:path>
                <a:path w="50800" h="8889">
                  <a:moveTo>
                    <a:pt x="40271" y="1765"/>
                  </a:moveTo>
                  <a:lnTo>
                    <a:pt x="39471" y="1765"/>
                  </a:lnTo>
                  <a:lnTo>
                    <a:pt x="39471" y="381"/>
                  </a:lnTo>
                  <a:lnTo>
                    <a:pt x="38188" y="381"/>
                  </a:lnTo>
                  <a:lnTo>
                    <a:pt x="38188" y="1765"/>
                  </a:lnTo>
                  <a:lnTo>
                    <a:pt x="37503" y="1765"/>
                  </a:lnTo>
                  <a:lnTo>
                    <a:pt x="37503" y="2679"/>
                  </a:lnTo>
                  <a:lnTo>
                    <a:pt x="38188" y="2679"/>
                  </a:lnTo>
                  <a:lnTo>
                    <a:pt x="38188" y="6032"/>
                  </a:lnTo>
                  <a:lnTo>
                    <a:pt x="38265" y="6261"/>
                  </a:lnTo>
                  <a:lnTo>
                    <a:pt x="38633" y="6642"/>
                  </a:lnTo>
                  <a:lnTo>
                    <a:pt x="39039" y="6756"/>
                  </a:lnTo>
                  <a:lnTo>
                    <a:pt x="40271" y="6705"/>
                  </a:lnTo>
                  <a:lnTo>
                    <a:pt x="40271" y="5740"/>
                  </a:lnTo>
                  <a:lnTo>
                    <a:pt x="39751" y="5753"/>
                  </a:lnTo>
                  <a:lnTo>
                    <a:pt x="39598" y="5727"/>
                  </a:lnTo>
                  <a:lnTo>
                    <a:pt x="39471" y="5499"/>
                  </a:lnTo>
                  <a:lnTo>
                    <a:pt x="39471" y="2679"/>
                  </a:lnTo>
                  <a:lnTo>
                    <a:pt x="40271" y="2679"/>
                  </a:lnTo>
                  <a:lnTo>
                    <a:pt x="40271" y="1765"/>
                  </a:lnTo>
                  <a:close/>
                </a:path>
                <a:path w="50800" h="8889">
                  <a:moveTo>
                    <a:pt x="45402" y="6667"/>
                  </a:moveTo>
                  <a:lnTo>
                    <a:pt x="45351" y="6438"/>
                  </a:lnTo>
                  <a:lnTo>
                    <a:pt x="45148" y="6083"/>
                  </a:lnTo>
                  <a:lnTo>
                    <a:pt x="45135" y="5880"/>
                  </a:lnTo>
                  <a:lnTo>
                    <a:pt x="45135" y="4254"/>
                  </a:lnTo>
                  <a:lnTo>
                    <a:pt x="45123" y="2641"/>
                  </a:lnTo>
                  <a:lnTo>
                    <a:pt x="44907" y="2133"/>
                  </a:lnTo>
                  <a:lnTo>
                    <a:pt x="44069" y="1701"/>
                  </a:lnTo>
                  <a:lnTo>
                    <a:pt x="43827" y="1651"/>
                  </a:lnTo>
                  <a:lnTo>
                    <a:pt x="43827" y="4254"/>
                  </a:lnTo>
                  <a:lnTo>
                    <a:pt x="43815" y="5168"/>
                  </a:lnTo>
                  <a:lnTo>
                    <a:pt x="43688" y="5473"/>
                  </a:lnTo>
                  <a:lnTo>
                    <a:pt x="43230" y="5803"/>
                  </a:lnTo>
                  <a:lnTo>
                    <a:pt x="42976" y="5880"/>
                  </a:lnTo>
                  <a:lnTo>
                    <a:pt x="42519" y="5880"/>
                  </a:lnTo>
                  <a:lnTo>
                    <a:pt x="42367" y="5829"/>
                  </a:lnTo>
                  <a:lnTo>
                    <a:pt x="42125" y="5626"/>
                  </a:lnTo>
                  <a:lnTo>
                    <a:pt x="42164" y="4826"/>
                  </a:lnTo>
                  <a:lnTo>
                    <a:pt x="42481" y="4635"/>
                  </a:lnTo>
                  <a:lnTo>
                    <a:pt x="42672" y="4572"/>
                  </a:lnTo>
                  <a:lnTo>
                    <a:pt x="43497" y="4419"/>
                  </a:lnTo>
                  <a:lnTo>
                    <a:pt x="43827" y="4254"/>
                  </a:lnTo>
                  <a:lnTo>
                    <a:pt x="43827" y="1651"/>
                  </a:lnTo>
                  <a:lnTo>
                    <a:pt x="43586" y="1600"/>
                  </a:lnTo>
                  <a:lnTo>
                    <a:pt x="42214" y="1600"/>
                  </a:lnTo>
                  <a:lnTo>
                    <a:pt x="41630" y="1816"/>
                  </a:lnTo>
                  <a:lnTo>
                    <a:pt x="41071" y="2527"/>
                  </a:lnTo>
                  <a:lnTo>
                    <a:pt x="40957" y="2882"/>
                  </a:lnTo>
                  <a:lnTo>
                    <a:pt x="40919" y="3314"/>
                  </a:lnTo>
                  <a:lnTo>
                    <a:pt x="42176" y="3314"/>
                  </a:lnTo>
                  <a:lnTo>
                    <a:pt x="42265" y="2971"/>
                  </a:lnTo>
                  <a:lnTo>
                    <a:pt x="42481" y="2717"/>
                  </a:lnTo>
                  <a:lnTo>
                    <a:pt x="42697" y="2641"/>
                  </a:lnTo>
                  <a:lnTo>
                    <a:pt x="43268" y="2641"/>
                  </a:lnTo>
                  <a:lnTo>
                    <a:pt x="43484" y="2679"/>
                  </a:lnTo>
                  <a:lnTo>
                    <a:pt x="43764" y="2832"/>
                  </a:lnTo>
                  <a:lnTo>
                    <a:pt x="43738" y="3454"/>
                  </a:lnTo>
                  <a:lnTo>
                    <a:pt x="43459" y="3581"/>
                  </a:lnTo>
                  <a:lnTo>
                    <a:pt x="42100" y="3771"/>
                  </a:lnTo>
                  <a:lnTo>
                    <a:pt x="41719" y="3873"/>
                  </a:lnTo>
                  <a:lnTo>
                    <a:pt x="40995" y="4292"/>
                  </a:lnTo>
                  <a:lnTo>
                    <a:pt x="40817" y="4635"/>
                  </a:lnTo>
                  <a:lnTo>
                    <a:pt x="40906" y="6172"/>
                  </a:lnTo>
                  <a:lnTo>
                    <a:pt x="41490" y="6692"/>
                  </a:lnTo>
                  <a:lnTo>
                    <a:pt x="41859" y="6819"/>
                  </a:lnTo>
                  <a:lnTo>
                    <a:pt x="42659" y="6819"/>
                  </a:lnTo>
                  <a:lnTo>
                    <a:pt x="42976" y="6743"/>
                  </a:lnTo>
                  <a:lnTo>
                    <a:pt x="43561" y="6375"/>
                  </a:lnTo>
                  <a:lnTo>
                    <a:pt x="43878" y="6083"/>
                  </a:lnTo>
                  <a:lnTo>
                    <a:pt x="43992" y="6667"/>
                  </a:lnTo>
                  <a:lnTo>
                    <a:pt x="45402" y="6667"/>
                  </a:lnTo>
                  <a:close/>
                </a:path>
                <a:path w="50800" h="8889">
                  <a:moveTo>
                    <a:pt x="50749" y="1714"/>
                  </a:moveTo>
                  <a:lnTo>
                    <a:pt x="49491" y="1714"/>
                  </a:lnTo>
                  <a:lnTo>
                    <a:pt x="49491" y="2425"/>
                  </a:lnTo>
                  <a:lnTo>
                    <a:pt x="49377" y="2235"/>
                  </a:lnTo>
                  <a:lnTo>
                    <a:pt x="49377" y="3340"/>
                  </a:lnTo>
                  <a:lnTo>
                    <a:pt x="49377" y="5029"/>
                  </a:lnTo>
                  <a:lnTo>
                    <a:pt x="48958" y="5486"/>
                  </a:lnTo>
                  <a:lnTo>
                    <a:pt x="48704" y="5600"/>
                  </a:lnTo>
                  <a:lnTo>
                    <a:pt x="47942" y="5600"/>
                  </a:lnTo>
                  <a:lnTo>
                    <a:pt x="47625" y="5397"/>
                  </a:lnTo>
                  <a:lnTo>
                    <a:pt x="47447" y="4965"/>
                  </a:lnTo>
                  <a:lnTo>
                    <a:pt x="47332" y="3695"/>
                  </a:lnTo>
                  <a:lnTo>
                    <a:pt x="47612" y="2946"/>
                  </a:lnTo>
                  <a:lnTo>
                    <a:pt x="47929" y="2730"/>
                  </a:lnTo>
                  <a:lnTo>
                    <a:pt x="48717" y="2730"/>
                  </a:lnTo>
                  <a:lnTo>
                    <a:pt x="48983" y="2844"/>
                  </a:lnTo>
                  <a:lnTo>
                    <a:pt x="49377" y="3340"/>
                  </a:lnTo>
                  <a:lnTo>
                    <a:pt x="49377" y="2235"/>
                  </a:lnTo>
                  <a:lnTo>
                    <a:pt x="49288" y="2082"/>
                  </a:lnTo>
                  <a:lnTo>
                    <a:pt x="49047" y="1841"/>
                  </a:lnTo>
                  <a:lnTo>
                    <a:pt x="48539" y="1638"/>
                  </a:lnTo>
                  <a:lnTo>
                    <a:pt x="48323" y="1600"/>
                  </a:lnTo>
                  <a:lnTo>
                    <a:pt x="47409" y="1600"/>
                  </a:lnTo>
                  <a:lnTo>
                    <a:pt x="46901" y="1841"/>
                  </a:lnTo>
                  <a:lnTo>
                    <a:pt x="46240" y="2730"/>
                  </a:lnTo>
                  <a:lnTo>
                    <a:pt x="46126" y="2946"/>
                  </a:lnTo>
                  <a:lnTo>
                    <a:pt x="45999" y="3340"/>
                  </a:lnTo>
                  <a:lnTo>
                    <a:pt x="46101" y="5397"/>
                  </a:lnTo>
                  <a:lnTo>
                    <a:pt x="46189" y="5600"/>
                  </a:lnTo>
                  <a:lnTo>
                    <a:pt x="46913" y="6464"/>
                  </a:lnTo>
                  <a:lnTo>
                    <a:pt x="47421" y="6680"/>
                  </a:lnTo>
                  <a:lnTo>
                    <a:pt x="48475" y="6680"/>
                  </a:lnTo>
                  <a:lnTo>
                    <a:pt x="48806" y="6591"/>
                  </a:lnTo>
                  <a:lnTo>
                    <a:pt x="49212" y="6286"/>
                  </a:lnTo>
                  <a:lnTo>
                    <a:pt x="49339" y="6121"/>
                  </a:lnTo>
                  <a:lnTo>
                    <a:pt x="49466" y="5918"/>
                  </a:lnTo>
                  <a:lnTo>
                    <a:pt x="49403" y="7048"/>
                  </a:lnTo>
                  <a:lnTo>
                    <a:pt x="49161" y="7543"/>
                  </a:lnTo>
                  <a:lnTo>
                    <a:pt x="48844" y="7708"/>
                  </a:lnTo>
                  <a:lnTo>
                    <a:pt x="48044" y="7708"/>
                  </a:lnTo>
                  <a:lnTo>
                    <a:pt x="47815" y="7645"/>
                  </a:lnTo>
                  <a:lnTo>
                    <a:pt x="47586" y="7467"/>
                  </a:lnTo>
                  <a:lnTo>
                    <a:pt x="47498" y="7200"/>
                  </a:lnTo>
                  <a:lnTo>
                    <a:pt x="46088" y="7200"/>
                  </a:lnTo>
                  <a:lnTo>
                    <a:pt x="46139" y="7708"/>
                  </a:lnTo>
                  <a:lnTo>
                    <a:pt x="46342" y="8064"/>
                  </a:lnTo>
                  <a:lnTo>
                    <a:pt x="47142" y="8559"/>
                  </a:lnTo>
                  <a:lnTo>
                    <a:pt x="47663" y="8686"/>
                  </a:lnTo>
                  <a:lnTo>
                    <a:pt x="49352" y="8686"/>
                  </a:lnTo>
                  <a:lnTo>
                    <a:pt x="50050" y="8407"/>
                  </a:lnTo>
                  <a:lnTo>
                    <a:pt x="50520" y="7708"/>
                  </a:lnTo>
                  <a:lnTo>
                    <a:pt x="50622" y="7543"/>
                  </a:lnTo>
                  <a:lnTo>
                    <a:pt x="50749" y="5918"/>
                  </a:lnTo>
                  <a:lnTo>
                    <a:pt x="50749" y="5600"/>
                  </a:lnTo>
                  <a:lnTo>
                    <a:pt x="50749" y="2730"/>
                  </a:lnTo>
                  <a:lnTo>
                    <a:pt x="50749" y="2425"/>
                  </a:lnTo>
                  <a:lnTo>
                    <a:pt x="50749" y="1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055878" y="165710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977471" y="1673135"/>
              <a:ext cx="86360" cy="70485"/>
            </a:xfrm>
            <a:custGeom>
              <a:avLst/>
              <a:gdLst/>
              <a:ahLst/>
              <a:cxnLst/>
              <a:rect l="l" t="t" r="r" b="b"/>
              <a:pathLst>
                <a:path w="86360" h="70485">
                  <a:moveTo>
                    <a:pt x="3822" y="65163"/>
                  </a:moveTo>
                  <a:lnTo>
                    <a:pt x="2527" y="63538"/>
                  </a:lnTo>
                  <a:lnTo>
                    <a:pt x="1435" y="63538"/>
                  </a:lnTo>
                  <a:lnTo>
                    <a:pt x="952" y="63754"/>
                  </a:lnTo>
                  <a:lnTo>
                    <a:pt x="190" y="64630"/>
                  </a:lnTo>
                  <a:lnTo>
                    <a:pt x="0" y="65239"/>
                  </a:lnTo>
                  <a:lnTo>
                    <a:pt x="0" y="66649"/>
                  </a:lnTo>
                  <a:lnTo>
                    <a:pt x="165" y="67183"/>
                  </a:lnTo>
                  <a:lnTo>
                    <a:pt x="863" y="68033"/>
                  </a:lnTo>
                  <a:lnTo>
                    <a:pt x="1333" y="68249"/>
                  </a:lnTo>
                  <a:lnTo>
                    <a:pt x="2438" y="68249"/>
                  </a:lnTo>
                  <a:lnTo>
                    <a:pt x="2857" y="68110"/>
                  </a:lnTo>
                  <a:lnTo>
                    <a:pt x="3517" y="67564"/>
                  </a:lnTo>
                  <a:lnTo>
                    <a:pt x="3733" y="67132"/>
                  </a:lnTo>
                  <a:lnTo>
                    <a:pt x="3822" y="66548"/>
                  </a:lnTo>
                  <a:lnTo>
                    <a:pt x="3086" y="66548"/>
                  </a:lnTo>
                  <a:lnTo>
                    <a:pt x="3009" y="66878"/>
                  </a:lnTo>
                  <a:lnTo>
                    <a:pt x="2895" y="67132"/>
                  </a:lnTo>
                  <a:lnTo>
                    <a:pt x="2527" y="67513"/>
                  </a:lnTo>
                  <a:lnTo>
                    <a:pt x="2286" y="67614"/>
                  </a:lnTo>
                  <a:lnTo>
                    <a:pt x="1574" y="67614"/>
                  </a:lnTo>
                  <a:lnTo>
                    <a:pt x="1270" y="67449"/>
                  </a:lnTo>
                  <a:lnTo>
                    <a:pt x="889" y="66852"/>
                  </a:lnTo>
                  <a:lnTo>
                    <a:pt x="800" y="66471"/>
                  </a:lnTo>
                  <a:lnTo>
                    <a:pt x="800" y="65582"/>
                  </a:lnTo>
                  <a:lnTo>
                    <a:pt x="863" y="65201"/>
                  </a:lnTo>
                  <a:lnTo>
                    <a:pt x="1206" y="64439"/>
                  </a:lnTo>
                  <a:lnTo>
                    <a:pt x="1549" y="64198"/>
                  </a:lnTo>
                  <a:lnTo>
                    <a:pt x="2374" y="64198"/>
                  </a:lnTo>
                  <a:lnTo>
                    <a:pt x="2628" y="64300"/>
                  </a:lnTo>
                  <a:lnTo>
                    <a:pt x="2946" y="64668"/>
                  </a:lnTo>
                  <a:lnTo>
                    <a:pt x="3048" y="64884"/>
                  </a:lnTo>
                  <a:lnTo>
                    <a:pt x="3086" y="65163"/>
                  </a:lnTo>
                  <a:lnTo>
                    <a:pt x="3822" y="65163"/>
                  </a:lnTo>
                  <a:close/>
                </a:path>
                <a:path w="86360" h="70485">
                  <a:moveTo>
                    <a:pt x="3822" y="49669"/>
                  </a:moveTo>
                  <a:lnTo>
                    <a:pt x="3746" y="49072"/>
                  </a:lnTo>
                  <a:lnTo>
                    <a:pt x="3556" y="48653"/>
                  </a:lnTo>
                  <a:lnTo>
                    <a:pt x="3251" y="48412"/>
                  </a:lnTo>
                  <a:lnTo>
                    <a:pt x="2933" y="48158"/>
                  </a:lnTo>
                  <a:lnTo>
                    <a:pt x="2527" y="48044"/>
                  </a:lnTo>
                  <a:lnTo>
                    <a:pt x="1435" y="48044"/>
                  </a:lnTo>
                  <a:lnTo>
                    <a:pt x="952" y="48260"/>
                  </a:lnTo>
                  <a:lnTo>
                    <a:pt x="190" y="49123"/>
                  </a:lnTo>
                  <a:lnTo>
                    <a:pt x="0" y="49733"/>
                  </a:lnTo>
                  <a:lnTo>
                    <a:pt x="0" y="51155"/>
                  </a:lnTo>
                  <a:lnTo>
                    <a:pt x="165" y="51689"/>
                  </a:lnTo>
                  <a:lnTo>
                    <a:pt x="863" y="52539"/>
                  </a:lnTo>
                  <a:lnTo>
                    <a:pt x="1333" y="52755"/>
                  </a:lnTo>
                  <a:lnTo>
                    <a:pt x="2438" y="52755"/>
                  </a:lnTo>
                  <a:lnTo>
                    <a:pt x="2857" y="52616"/>
                  </a:lnTo>
                  <a:lnTo>
                    <a:pt x="3517" y="52070"/>
                  </a:lnTo>
                  <a:lnTo>
                    <a:pt x="3733" y="51638"/>
                  </a:lnTo>
                  <a:lnTo>
                    <a:pt x="3822" y="51054"/>
                  </a:lnTo>
                  <a:lnTo>
                    <a:pt x="3086" y="51054"/>
                  </a:lnTo>
                  <a:lnTo>
                    <a:pt x="3009" y="51371"/>
                  </a:lnTo>
                  <a:lnTo>
                    <a:pt x="2895" y="51638"/>
                  </a:lnTo>
                  <a:lnTo>
                    <a:pt x="2527" y="52019"/>
                  </a:lnTo>
                  <a:lnTo>
                    <a:pt x="2286" y="52108"/>
                  </a:lnTo>
                  <a:lnTo>
                    <a:pt x="1574" y="52108"/>
                  </a:lnTo>
                  <a:lnTo>
                    <a:pt x="1270" y="51955"/>
                  </a:lnTo>
                  <a:lnTo>
                    <a:pt x="889" y="51346"/>
                  </a:lnTo>
                  <a:lnTo>
                    <a:pt x="800" y="50977"/>
                  </a:lnTo>
                  <a:lnTo>
                    <a:pt x="800" y="50088"/>
                  </a:lnTo>
                  <a:lnTo>
                    <a:pt x="863" y="49707"/>
                  </a:lnTo>
                  <a:lnTo>
                    <a:pt x="1206" y="48945"/>
                  </a:lnTo>
                  <a:lnTo>
                    <a:pt x="1549" y="48704"/>
                  </a:lnTo>
                  <a:lnTo>
                    <a:pt x="2374" y="48704"/>
                  </a:lnTo>
                  <a:lnTo>
                    <a:pt x="2628" y="48806"/>
                  </a:lnTo>
                  <a:lnTo>
                    <a:pt x="2946" y="49161"/>
                  </a:lnTo>
                  <a:lnTo>
                    <a:pt x="3048" y="49390"/>
                  </a:lnTo>
                  <a:lnTo>
                    <a:pt x="3086" y="49669"/>
                  </a:lnTo>
                  <a:lnTo>
                    <a:pt x="3822" y="49669"/>
                  </a:lnTo>
                  <a:close/>
                </a:path>
                <a:path w="86360" h="70485">
                  <a:moveTo>
                    <a:pt x="3822" y="34175"/>
                  </a:moveTo>
                  <a:lnTo>
                    <a:pt x="2527" y="32537"/>
                  </a:lnTo>
                  <a:lnTo>
                    <a:pt x="1435" y="32537"/>
                  </a:lnTo>
                  <a:lnTo>
                    <a:pt x="952" y="32766"/>
                  </a:lnTo>
                  <a:lnTo>
                    <a:pt x="190" y="33629"/>
                  </a:lnTo>
                  <a:lnTo>
                    <a:pt x="0" y="34239"/>
                  </a:lnTo>
                  <a:lnTo>
                    <a:pt x="0" y="35661"/>
                  </a:lnTo>
                  <a:lnTo>
                    <a:pt x="165" y="36195"/>
                  </a:lnTo>
                  <a:lnTo>
                    <a:pt x="863" y="37045"/>
                  </a:lnTo>
                  <a:lnTo>
                    <a:pt x="1333" y="37261"/>
                  </a:lnTo>
                  <a:lnTo>
                    <a:pt x="2438" y="37261"/>
                  </a:lnTo>
                  <a:lnTo>
                    <a:pt x="2857" y="37122"/>
                  </a:lnTo>
                  <a:lnTo>
                    <a:pt x="3517" y="36576"/>
                  </a:lnTo>
                  <a:lnTo>
                    <a:pt x="3733" y="36144"/>
                  </a:lnTo>
                  <a:lnTo>
                    <a:pt x="3822" y="35547"/>
                  </a:lnTo>
                  <a:lnTo>
                    <a:pt x="3086" y="35547"/>
                  </a:lnTo>
                  <a:lnTo>
                    <a:pt x="3009" y="35877"/>
                  </a:lnTo>
                  <a:lnTo>
                    <a:pt x="2895" y="36144"/>
                  </a:lnTo>
                  <a:lnTo>
                    <a:pt x="2527" y="36525"/>
                  </a:lnTo>
                  <a:lnTo>
                    <a:pt x="2286" y="36614"/>
                  </a:lnTo>
                  <a:lnTo>
                    <a:pt x="1574" y="36614"/>
                  </a:lnTo>
                  <a:lnTo>
                    <a:pt x="1270" y="36461"/>
                  </a:lnTo>
                  <a:lnTo>
                    <a:pt x="889" y="35852"/>
                  </a:lnTo>
                  <a:lnTo>
                    <a:pt x="800" y="35483"/>
                  </a:lnTo>
                  <a:lnTo>
                    <a:pt x="800" y="34582"/>
                  </a:lnTo>
                  <a:lnTo>
                    <a:pt x="863" y="34213"/>
                  </a:lnTo>
                  <a:lnTo>
                    <a:pt x="1206" y="33439"/>
                  </a:lnTo>
                  <a:lnTo>
                    <a:pt x="1549" y="33210"/>
                  </a:lnTo>
                  <a:lnTo>
                    <a:pt x="2374" y="33210"/>
                  </a:lnTo>
                  <a:lnTo>
                    <a:pt x="2628" y="33299"/>
                  </a:lnTo>
                  <a:lnTo>
                    <a:pt x="2946" y="33667"/>
                  </a:lnTo>
                  <a:lnTo>
                    <a:pt x="3048" y="33896"/>
                  </a:lnTo>
                  <a:lnTo>
                    <a:pt x="3086" y="34175"/>
                  </a:lnTo>
                  <a:lnTo>
                    <a:pt x="3822" y="34175"/>
                  </a:lnTo>
                  <a:close/>
                </a:path>
                <a:path w="86360" h="70485">
                  <a:moveTo>
                    <a:pt x="3822" y="18681"/>
                  </a:moveTo>
                  <a:lnTo>
                    <a:pt x="3746" y="18084"/>
                  </a:lnTo>
                  <a:lnTo>
                    <a:pt x="3556" y="17653"/>
                  </a:lnTo>
                  <a:lnTo>
                    <a:pt x="3251" y="17424"/>
                  </a:lnTo>
                  <a:lnTo>
                    <a:pt x="2933" y="17170"/>
                  </a:lnTo>
                  <a:lnTo>
                    <a:pt x="2527" y="17056"/>
                  </a:lnTo>
                  <a:lnTo>
                    <a:pt x="1435" y="17056"/>
                  </a:lnTo>
                  <a:lnTo>
                    <a:pt x="952" y="17272"/>
                  </a:lnTo>
                  <a:lnTo>
                    <a:pt x="190" y="18135"/>
                  </a:lnTo>
                  <a:lnTo>
                    <a:pt x="0" y="18745"/>
                  </a:lnTo>
                  <a:lnTo>
                    <a:pt x="0" y="20167"/>
                  </a:lnTo>
                  <a:lnTo>
                    <a:pt x="165" y="20701"/>
                  </a:lnTo>
                  <a:lnTo>
                    <a:pt x="863" y="21551"/>
                  </a:lnTo>
                  <a:lnTo>
                    <a:pt x="1333" y="21767"/>
                  </a:lnTo>
                  <a:lnTo>
                    <a:pt x="2438" y="21767"/>
                  </a:lnTo>
                  <a:lnTo>
                    <a:pt x="2857" y="21628"/>
                  </a:lnTo>
                  <a:lnTo>
                    <a:pt x="3517" y="21082"/>
                  </a:lnTo>
                  <a:lnTo>
                    <a:pt x="3733" y="20650"/>
                  </a:lnTo>
                  <a:lnTo>
                    <a:pt x="3822" y="20066"/>
                  </a:lnTo>
                  <a:lnTo>
                    <a:pt x="3086" y="20066"/>
                  </a:lnTo>
                  <a:lnTo>
                    <a:pt x="3009" y="20383"/>
                  </a:lnTo>
                  <a:lnTo>
                    <a:pt x="2895" y="20650"/>
                  </a:lnTo>
                  <a:lnTo>
                    <a:pt x="2527" y="21031"/>
                  </a:lnTo>
                  <a:lnTo>
                    <a:pt x="2286" y="21120"/>
                  </a:lnTo>
                  <a:lnTo>
                    <a:pt x="1574" y="21120"/>
                  </a:lnTo>
                  <a:lnTo>
                    <a:pt x="1270" y="20967"/>
                  </a:lnTo>
                  <a:lnTo>
                    <a:pt x="889" y="20358"/>
                  </a:lnTo>
                  <a:lnTo>
                    <a:pt x="800" y="19989"/>
                  </a:lnTo>
                  <a:lnTo>
                    <a:pt x="800" y="19100"/>
                  </a:lnTo>
                  <a:lnTo>
                    <a:pt x="863" y="18719"/>
                  </a:lnTo>
                  <a:lnTo>
                    <a:pt x="1206" y="17957"/>
                  </a:lnTo>
                  <a:lnTo>
                    <a:pt x="1549" y="17716"/>
                  </a:lnTo>
                  <a:lnTo>
                    <a:pt x="2374" y="17716"/>
                  </a:lnTo>
                  <a:lnTo>
                    <a:pt x="2628" y="17818"/>
                  </a:lnTo>
                  <a:lnTo>
                    <a:pt x="2946" y="18173"/>
                  </a:lnTo>
                  <a:lnTo>
                    <a:pt x="3048" y="18402"/>
                  </a:lnTo>
                  <a:lnTo>
                    <a:pt x="3086" y="18681"/>
                  </a:lnTo>
                  <a:lnTo>
                    <a:pt x="3822" y="18681"/>
                  </a:lnTo>
                  <a:close/>
                </a:path>
                <a:path w="86360" h="70485">
                  <a:moveTo>
                    <a:pt x="3822" y="3175"/>
                  </a:moveTo>
                  <a:lnTo>
                    <a:pt x="2527" y="1549"/>
                  </a:lnTo>
                  <a:lnTo>
                    <a:pt x="1435" y="1549"/>
                  </a:lnTo>
                  <a:lnTo>
                    <a:pt x="952" y="1765"/>
                  </a:lnTo>
                  <a:lnTo>
                    <a:pt x="190" y="2641"/>
                  </a:lnTo>
                  <a:lnTo>
                    <a:pt x="0" y="3251"/>
                  </a:lnTo>
                  <a:lnTo>
                    <a:pt x="0" y="4673"/>
                  </a:lnTo>
                  <a:lnTo>
                    <a:pt x="165" y="5207"/>
                  </a:lnTo>
                  <a:lnTo>
                    <a:pt x="863" y="6057"/>
                  </a:lnTo>
                  <a:lnTo>
                    <a:pt x="1333" y="6261"/>
                  </a:lnTo>
                  <a:lnTo>
                    <a:pt x="2438" y="6261"/>
                  </a:lnTo>
                  <a:lnTo>
                    <a:pt x="2857" y="6121"/>
                  </a:lnTo>
                  <a:lnTo>
                    <a:pt x="3517" y="5588"/>
                  </a:lnTo>
                  <a:lnTo>
                    <a:pt x="3733" y="5156"/>
                  </a:lnTo>
                  <a:lnTo>
                    <a:pt x="3822" y="4559"/>
                  </a:lnTo>
                  <a:lnTo>
                    <a:pt x="3086" y="4559"/>
                  </a:lnTo>
                  <a:lnTo>
                    <a:pt x="3009" y="4889"/>
                  </a:lnTo>
                  <a:lnTo>
                    <a:pt x="2895" y="5156"/>
                  </a:lnTo>
                  <a:lnTo>
                    <a:pt x="2527" y="5524"/>
                  </a:lnTo>
                  <a:lnTo>
                    <a:pt x="2286" y="5626"/>
                  </a:lnTo>
                  <a:lnTo>
                    <a:pt x="1574" y="5626"/>
                  </a:lnTo>
                  <a:lnTo>
                    <a:pt x="1270" y="5473"/>
                  </a:lnTo>
                  <a:lnTo>
                    <a:pt x="889" y="4864"/>
                  </a:lnTo>
                  <a:lnTo>
                    <a:pt x="800" y="4483"/>
                  </a:lnTo>
                  <a:lnTo>
                    <a:pt x="800" y="3594"/>
                  </a:lnTo>
                  <a:lnTo>
                    <a:pt x="863" y="3225"/>
                  </a:lnTo>
                  <a:lnTo>
                    <a:pt x="1206" y="2451"/>
                  </a:lnTo>
                  <a:lnTo>
                    <a:pt x="1549" y="2222"/>
                  </a:lnTo>
                  <a:lnTo>
                    <a:pt x="2374" y="2222"/>
                  </a:lnTo>
                  <a:lnTo>
                    <a:pt x="2628" y="2311"/>
                  </a:lnTo>
                  <a:lnTo>
                    <a:pt x="2946" y="2679"/>
                  </a:lnTo>
                  <a:lnTo>
                    <a:pt x="3048" y="2908"/>
                  </a:lnTo>
                  <a:lnTo>
                    <a:pt x="3086" y="3175"/>
                  </a:lnTo>
                  <a:lnTo>
                    <a:pt x="3822" y="3175"/>
                  </a:lnTo>
                  <a:close/>
                </a:path>
                <a:path w="86360" h="70485">
                  <a:moveTo>
                    <a:pt x="6184" y="63665"/>
                  </a:moveTo>
                  <a:lnTo>
                    <a:pt x="5473" y="63665"/>
                  </a:lnTo>
                  <a:lnTo>
                    <a:pt x="5473" y="62420"/>
                  </a:lnTo>
                  <a:lnTo>
                    <a:pt x="4711" y="62420"/>
                  </a:lnTo>
                  <a:lnTo>
                    <a:pt x="4711" y="63665"/>
                  </a:lnTo>
                  <a:lnTo>
                    <a:pt x="4114" y="63665"/>
                  </a:lnTo>
                  <a:lnTo>
                    <a:pt x="4114" y="64274"/>
                  </a:lnTo>
                  <a:lnTo>
                    <a:pt x="4711" y="64274"/>
                  </a:lnTo>
                  <a:lnTo>
                    <a:pt x="4711" y="67513"/>
                  </a:lnTo>
                  <a:lnTo>
                    <a:pt x="4775" y="67741"/>
                  </a:lnTo>
                  <a:lnTo>
                    <a:pt x="5029" y="68097"/>
                  </a:lnTo>
                  <a:lnTo>
                    <a:pt x="5270" y="68186"/>
                  </a:lnTo>
                  <a:lnTo>
                    <a:pt x="5727" y="68186"/>
                  </a:lnTo>
                  <a:lnTo>
                    <a:pt x="6096" y="68148"/>
                  </a:lnTo>
                  <a:lnTo>
                    <a:pt x="6184" y="67525"/>
                  </a:lnTo>
                  <a:lnTo>
                    <a:pt x="5791" y="67551"/>
                  </a:lnTo>
                  <a:lnTo>
                    <a:pt x="5524" y="67449"/>
                  </a:lnTo>
                  <a:lnTo>
                    <a:pt x="5473" y="64274"/>
                  </a:lnTo>
                  <a:lnTo>
                    <a:pt x="6184" y="64274"/>
                  </a:lnTo>
                  <a:lnTo>
                    <a:pt x="6184" y="63665"/>
                  </a:lnTo>
                  <a:close/>
                </a:path>
                <a:path w="86360" h="70485">
                  <a:moveTo>
                    <a:pt x="6184" y="48171"/>
                  </a:moveTo>
                  <a:lnTo>
                    <a:pt x="5473" y="48171"/>
                  </a:lnTo>
                  <a:lnTo>
                    <a:pt x="5473" y="46926"/>
                  </a:lnTo>
                  <a:lnTo>
                    <a:pt x="4711" y="46926"/>
                  </a:lnTo>
                  <a:lnTo>
                    <a:pt x="4711" y="48171"/>
                  </a:lnTo>
                  <a:lnTo>
                    <a:pt x="4114" y="48171"/>
                  </a:lnTo>
                  <a:lnTo>
                    <a:pt x="4114" y="48780"/>
                  </a:lnTo>
                  <a:lnTo>
                    <a:pt x="4711" y="48780"/>
                  </a:lnTo>
                  <a:lnTo>
                    <a:pt x="4711" y="52019"/>
                  </a:lnTo>
                  <a:lnTo>
                    <a:pt x="4775" y="52247"/>
                  </a:lnTo>
                  <a:lnTo>
                    <a:pt x="5029" y="52603"/>
                  </a:lnTo>
                  <a:lnTo>
                    <a:pt x="5270" y="52692"/>
                  </a:lnTo>
                  <a:lnTo>
                    <a:pt x="5727" y="52692"/>
                  </a:lnTo>
                  <a:lnTo>
                    <a:pt x="6096" y="52654"/>
                  </a:lnTo>
                  <a:lnTo>
                    <a:pt x="6184" y="52031"/>
                  </a:lnTo>
                  <a:lnTo>
                    <a:pt x="5791" y="52044"/>
                  </a:lnTo>
                  <a:lnTo>
                    <a:pt x="5524" y="51943"/>
                  </a:lnTo>
                  <a:lnTo>
                    <a:pt x="5473" y="48780"/>
                  </a:lnTo>
                  <a:lnTo>
                    <a:pt x="6184" y="48780"/>
                  </a:lnTo>
                  <a:lnTo>
                    <a:pt x="6184" y="48171"/>
                  </a:lnTo>
                  <a:close/>
                </a:path>
                <a:path w="86360" h="70485">
                  <a:moveTo>
                    <a:pt x="6184" y="32664"/>
                  </a:moveTo>
                  <a:lnTo>
                    <a:pt x="5473" y="32664"/>
                  </a:lnTo>
                  <a:lnTo>
                    <a:pt x="5473" y="31432"/>
                  </a:lnTo>
                  <a:lnTo>
                    <a:pt x="4711" y="31432"/>
                  </a:lnTo>
                  <a:lnTo>
                    <a:pt x="4711" y="32664"/>
                  </a:lnTo>
                  <a:lnTo>
                    <a:pt x="4114" y="32664"/>
                  </a:lnTo>
                  <a:lnTo>
                    <a:pt x="4114" y="33286"/>
                  </a:lnTo>
                  <a:lnTo>
                    <a:pt x="4711" y="33286"/>
                  </a:lnTo>
                  <a:lnTo>
                    <a:pt x="4711" y="36525"/>
                  </a:lnTo>
                  <a:lnTo>
                    <a:pt x="4775" y="36753"/>
                  </a:lnTo>
                  <a:lnTo>
                    <a:pt x="5029" y="37109"/>
                  </a:lnTo>
                  <a:lnTo>
                    <a:pt x="5270" y="37198"/>
                  </a:lnTo>
                  <a:lnTo>
                    <a:pt x="5727" y="37198"/>
                  </a:lnTo>
                  <a:lnTo>
                    <a:pt x="6096" y="37160"/>
                  </a:lnTo>
                  <a:lnTo>
                    <a:pt x="6184" y="36537"/>
                  </a:lnTo>
                  <a:lnTo>
                    <a:pt x="5791" y="36550"/>
                  </a:lnTo>
                  <a:lnTo>
                    <a:pt x="5524" y="36449"/>
                  </a:lnTo>
                  <a:lnTo>
                    <a:pt x="5473" y="33286"/>
                  </a:lnTo>
                  <a:lnTo>
                    <a:pt x="6184" y="33286"/>
                  </a:lnTo>
                  <a:lnTo>
                    <a:pt x="6184" y="32664"/>
                  </a:lnTo>
                  <a:close/>
                </a:path>
                <a:path w="86360" h="70485">
                  <a:moveTo>
                    <a:pt x="6184" y="17183"/>
                  </a:moveTo>
                  <a:lnTo>
                    <a:pt x="5473" y="17183"/>
                  </a:lnTo>
                  <a:lnTo>
                    <a:pt x="5473" y="15938"/>
                  </a:lnTo>
                  <a:lnTo>
                    <a:pt x="4711" y="15938"/>
                  </a:lnTo>
                  <a:lnTo>
                    <a:pt x="4711" y="17183"/>
                  </a:lnTo>
                  <a:lnTo>
                    <a:pt x="4114" y="17183"/>
                  </a:lnTo>
                  <a:lnTo>
                    <a:pt x="4114" y="17792"/>
                  </a:lnTo>
                  <a:lnTo>
                    <a:pt x="4711" y="17792"/>
                  </a:lnTo>
                  <a:lnTo>
                    <a:pt x="4711" y="21031"/>
                  </a:lnTo>
                  <a:lnTo>
                    <a:pt x="4775" y="21259"/>
                  </a:lnTo>
                  <a:lnTo>
                    <a:pt x="5029" y="21615"/>
                  </a:lnTo>
                  <a:lnTo>
                    <a:pt x="5270" y="21704"/>
                  </a:lnTo>
                  <a:lnTo>
                    <a:pt x="5727" y="21704"/>
                  </a:lnTo>
                  <a:lnTo>
                    <a:pt x="6096" y="21666"/>
                  </a:lnTo>
                  <a:lnTo>
                    <a:pt x="6184" y="21043"/>
                  </a:lnTo>
                  <a:lnTo>
                    <a:pt x="5791" y="21056"/>
                  </a:lnTo>
                  <a:lnTo>
                    <a:pt x="5524" y="20955"/>
                  </a:lnTo>
                  <a:lnTo>
                    <a:pt x="5473" y="17792"/>
                  </a:lnTo>
                  <a:lnTo>
                    <a:pt x="6184" y="17792"/>
                  </a:lnTo>
                  <a:lnTo>
                    <a:pt x="6184" y="17183"/>
                  </a:lnTo>
                  <a:close/>
                </a:path>
                <a:path w="86360" h="70485">
                  <a:moveTo>
                    <a:pt x="6184" y="1676"/>
                  </a:moveTo>
                  <a:lnTo>
                    <a:pt x="5473" y="1676"/>
                  </a:lnTo>
                  <a:lnTo>
                    <a:pt x="5473" y="431"/>
                  </a:lnTo>
                  <a:lnTo>
                    <a:pt x="4711" y="431"/>
                  </a:lnTo>
                  <a:lnTo>
                    <a:pt x="4711" y="1676"/>
                  </a:lnTo>
                  <a:lnTo>
                    <a:pt x="4114" y="1676"/>
                  </a:lnTo>
                  <a:lnTo>
                    <a:pt x="4114" y="2298"/>
                  </a:lnTo>
                  <a:lnTo>
                    <a:pt x="4711" y="2298"/>
                  </a:lnTo>
                  <a:lnTo>
                    <a:pt x="4711" y="5524"/>
                  </a:lnTo>
                  <a:lnTo>
                    <a:pt x="4775" y="5753"/>
                  </a:lnTo>
                  <a:lnTo>
                    <a:pt x="5029" y="6121"/>
                  </a:lnTo>
                  <a:lnTo>
                    <a:pt x="5270" y="6210"/>
                  </a:lnTo>
                  <a:lnTo>
                    <a:pt x="5727" y="6210"/>
                  </a:lnTo>
                  <a:lnTo>
                    <a:pt x="6096" y="6159"/>
                  </a:lnTo>
                  <a:lnTo>
                    <a:pt x="6184" y="5549"/>
                  </a:lnTo>
                  <a:lnTo>
                    <a:pt x="5791" y="5562"/>
                  </a:lnTo>
                  <a:lnTo>
                    <a:pt x="5524" y="5461"/>
                  </a:lnTo>
                  <a:lnTo>
                    <a:pt x="5473" y="2298"/>
                  </a:lnTo>
                  <a:lnTo>
                    <a:pt x="6184" y="2298"/>
                  </a:lnTo>
                  <a:lnTo>
                    <a:pt x="6184" y="1676"/>
                  </a:lnTo>
                  <a:close/>
                </a:path>
                <a:path w="86360" h="70485">
                  <a:moveTo>
                    <a:pt x="11125" y="68770"/>
                  </a:moveTo>
                  <a:lnTo>
                    <a:pt x="6388" y="68770"/>
                  </a:lnTo>
                  <a:lnTo>
                    <a:pt x="6388" y="69189"/>
                  </a:lnTo>
                  <a:lnTo>
                    <a:pt x="11125" y="69189"/>
                  </a:lnTo>
                  <a:lnTo>
                    <a:pt x="11125" y="68770"/>
                  </a:lnTo>
                  <a:close/>
                </a:path>
                <a:path w="86360" h="70485">
                  <a:moveTo>
                    <a:pt x="11125" y="53276"/>
                  </a:moveTo>
                  <a:lnTo>
                    <a:pt x="6388" y="53276"/>
                  </a:lnTo>
                  <a:lnTo>
                    <a:pt x="6388" y="53695"/>
                  </a:lnTo>
                  <a:lnTo>
                    <a:pt x="11125" y="53695"/>
                  </a:lnTo>
                  <a:lnTo>
                    <a:pt x="11125" y="53276"/>
                  </a:lnTo>
                  <a:close/>
                </a:path>
                <a:path w="86360" h="70485">
                  <a:moveTo>
                    <a:pt x="11125" y="37769"/>
                  </a:moveTo>
                  <a:lnTo>
                    <a:pt x="6388" y="37769"/>
                  </a:lnTo>
                  <a:lnTo>
                    <a:pt x="6388" y="38201"/>
                  </a:lnTo>
                  <a:lnTo>
                    <a:pt x="11125" y="38201"/>
                  </a:lnTo>
                  <a:lnTo>
                    <a:pt x="11125" y="37769"/>
                  </a:lnTo>
                  <a:close/>
                </a:path>
                <a:path w="86360" h="70485">
                  <a:moveTo>
                    <a:pt x="11125" y="22275"/>
                  </a:moveTo>
                  <a:lnTo>
                    <a:pt x="6388" y="22275"/>
                  </a:lnTo>
                  <a:lnTo>
                    <a:pt x="6388" y="22707"/>
                  </a:lnTo>
                  <a:lnTo>
                    <a:pt x="11125" y="22707"/>
                  </a:lnTo>
                  <a:lnTo>
                    <a:pt x="11125" y="22275"/>
                  </a:lnTo>
                  <a:close/>
                </a:path>
                <a:path w="86360" h="70485">
                  <a:moveTo>
                    <a:pt x="11125" y="6781"/>
                  </a:moveTo>
                  <a:lnTo>
                    <a:pt x="6388" y="6781"/>
                  </a:lnTo>
                  <a:lnTo>
                    <a:pt x="6388" y="7200"/>
                  </a:lnTo>
                  <a:lnTo>
                    <a:pt x="11125" y="7200"/>
                  </a:lnTo>
                  <a:lnTo>
                    <a:pt x="11125" y="6781"/>
                  </a:lnTo>
                  <a:close/>
                </a:path>
                <a:path w="86360" h="70485">
                  <a:moveTo>
                    <a:pt x="12433" y="1701"/>
                  </a:moveTo>
                  <a:lnTo>
                    <a:pt x="11671" y="1701"/>
                  </a:lnTo>
                  <a:lnTo>
                    <a:pt x="11671" y="6134"/>
                  </a:lnTo>
                  <a:lnTo>
                    <a:pt x="12433" y="6134"/>
                  </a:lnTo>
                  <a:lnTo>
                    <a:pt x="12433" y="1701"/>
                  </a:lnTo>
                  <a:close/>
                </a:path>
                <a:path w="86360" h="70485">
                  <a:moveTo>
                    <a:pt x="12433" y="25"/>
                  </a:moveTo>
                  <a:lnTo>
                    <a:pt x="11671" y="25"/>
                  </a:lnTo>
                  <a:lnTo>
                    <a:pt x="11671" y="876"/>
                  </a:lnTo>
                  <a:lnTo>
                    <a:pt x="12433" y="876"/>
                  </a:lnTo>
                  <a:lnTo>
                    <a:pt x="12433" y="25"/>
                  </a:lnTo>
                  <a:close/>
                </a:path>
                <a:path w="86360" h="70485">
                  <a:moveTo>
                    <a:pt x="12446" y="31013"/>
                  </a:moveTo>
                  <a:lnTo>
                    <a:pt x="11696" y="31013"/>
                  </a:lnTo>
                  <a:lnTo>
                    <a:pt x="11696" y="37122"/>
                  </a:lnTo>
                  <a:lnTo>
                    <a:pt x="12446" y="37122"/>
                  </a:lnTo>
                  <a:lnTo>
                    <a:pt x="12446" y="31013"/>
                  </a:lnTo>
                  <a:close/>
                </a:path>
                <a:path w="86360" h="70485">
                  <a:moveTo>
                    <a:pt x="13296" y="63665"/>
                  </a:moveTo>
                  <a:lnTo>
                    <a:pt x="12585" y="63665"/>
                  </a:lnTo>
                  <a:lnTo>
                    <a:pt x="12585" y="62420"/>
                  </a:lnTo>
                  <a:lnTo>
                    <a:pt x="11823" y="62420"/>
                  </a:lnTo>
                  <a:lnTo>
                    <a:pt x="11823" y="63665"/>
                  </a:lnTo>
                  <a:lnTo>
                    <a:pt x="11214" y="63665"/>
                  </a:lnTo>
                  <a:lnTo>
                    <a:pt x="11214" y="64274"/>
                  </a:lnTo>
                  <a:lnTo>
                    <a:pt x="11823" y="64274"/>
                  </a:lnTo>
                  <a:lnTo>
                    <a:pt x="11823" y="67513"/>
                  </a:lnTo>
                  <a:lnTo>
                    <a:pt x="11887" y="67741"/>
                  </a:lnTo>
                  <a:lnTo>
                    <a:pt x="12128" y="68097"/>
                  </a:lnTo>
                  <a:lnTo>
                    <a:pt x="12369" y="68186"/>
                  </a:lnTo>
                  <a:lnTo>
                    <a:pt x="12827" y="68186"/>
                  </a:lnTo>
                  <a:lnTo>
                    <a:pt x="13208" y="68148"/>
                  </a:lnTo>
                  <a:lnTo>
                    <a:pt x="13296" y="67525"/>
                  </a:lnTo>
                  <a:lnTo>
                    <a:pt x="12890" y="67551"/>
                  </a:lnTo>
                  <a:lnTo>
                    <a:pt x="12636" y="67449"/>
                  </a:lnTo>
                  <a:lnTo>
                    <a:pt x="12585" y="64274"/>
                  </a:lnTo>
                  <a:lnTo>
                    <a:pt x="13296" y="64274"/>
                  </a:lnTo>
                  <a:lnTo>
                    <a:pt x="13296" y="63665"/>
                  </a:lnTo>
                  <a:close/>
                </a:path>
                <a:path w="86360" h="70485">
                  <a:moveTo>
                    <a:pt x="13868" y="48082"/>
                  </a:moveTo>
                  <a:lnTo>
                    <a:pt x="13627" y="48069"/>
                  </a:lnTo>
                  <a:lnTo>
                    <a:pt x="13322" y="48069"/>
                  </a:lnTo>
                  <a:lnTo>
                    <a:pt x="13055" y="48183"/>
                  </a:lnTo>
                  <a:lnTo>
                    <a:pt x="12611" y="48602"/>
                  </a:lnTo>
                  <a:lnTo>
                    <a:pt x="12458" y="48780"/>
                  </a:lnTo>
                  <a:lnTo>
                    <a:pt x="12407" y="48933"/>
                  </a:lnTo>
                  <a:lnTo>
                    <a:pt x="12407" y="48171"/>
                  </a:lnTo>
                  <a:lnTo>
                    <a:pt x="11696" y="48171"/>
                  </a:lnTo>
                  <a:lnTo>
                    <a:pt x="11696" y="52628"/>
                  </a:lnTo>
                  <a:lnTo>
                    <a:pt x="12446" y="52628"/>
                  </a:lnTo>
                  <a:lnTo>
                    <a:pt x="12446" y="49745"/>
                  </a:lnTo>
                  <a:lnTo>
                    <a:pt x="12547" y="49466"/>
                  </a:lnTo>
                  <a:lnTo>
                    <a:pt x="12954" y="48983"/>
                  </a:lnTo>
                  <a:lnTo>
                    <a:pt x="13233" y="48856"/>
                  </a:lnTo>
                  <a:lnTo>
                    <a:pt x="13614" y="48856"/>
                  </a:lnTo>
                  <a:lnTo>
                    <a:pt x="13868" y="48882"/>
                  </a:lnTo>
                  <a:lnTo>
                    <a:pt x="13868" y="48082"/>
                  </a:lnTo>
                  <a:close/>
                </a:path>
                <a:path w="86360" h="70485">
                  <a:moveTo>
                    <a:pt x="13868" y="17094"/>
                  </a:moveTo>
                  <a:lnTo>
                    <a:pt x="13627" y="17081"/>
                  </a:lnTo>
                  <a:lnTo>
                    <a:pt x="13322" y="17081"/>
                  </a:lnTo>
                  <a:lnTo>
                    <a:pt x="13055" y="17183"/>
                  </a:lnTo>
                  <a:lnTo>
                    <a:pt x="12611" y="17614"/>
                  </a:lnTo>
                  <a:lnTo>
                    <a:pt x="12458" y="17792"/>
                  </a:lnTo>
                  <a:lnTo>
                    <a:pt x="12407" y="17945"/>
                  </a:lnTo>
                  <a:lnTo>
                    <a:pt x="12407" y="17183"/>
                  </a:lnTo>
                  <a:lnTo>
                    <a:pt x="11696" y="17183"/>
                  </a:lnTo>
                  <a:lnTo>
                    <a:pt x="11696" y="21640"/>
                  </a:lnTo>
                  <a:lnTo>
                    <a:pt x="12446" y="21640"/>
                  </a:lnTo>
                  <a:lnTo>
                    <a:pt x="12446" y="18757"/>
                  </a:lnTo>
                  <a:lnTo>
                    <a:pt x="12547" y="18478"/>
                  </a:lnTo>
                  <a:lnTo>
                    <a:pt x="12954" y="17995"/>
                  </a:lnTo>
                  <a:lnTo>
                    <a:pt x="13233" y="17868"/>
                  </a:lnTo>
                  <a:lnTo>
                    <a:pt x="13614" y="17868"/>
                  </a:lnTo>
                  <a:lnTo>
                    <a:pt x="13868" y="17894"/>
                  </a:lnTo>
                  <a:lnTo>
                    <a:pt x="13868" y="17094"/>
                  </a:lnTo>
                  <a:close/>
                </a:path>
                <a:path w="86360" h="70485">
                  <a:moveTo>
                    <a:pt x="17195" y="0"/>
                  </a:moveTo>
                  <a:lnTo>
                    <a:pt x="16484" y="0"/>
                  </a:lnTo>
                  <a:lnTo>
                    <a:pt x="16484" y="2260"/>
                  </a:lnTo>
                  <a:lnTo>
                    <a:pt x="16395" y="2933"/>
                  </a:lnTo>
                  <a:lnTo>
                    <a:pt x="16395" y="4889"/>
                  </a:lnTo>
                  <a:lnTo>
                    <a:pt x="15951" y="5486"/>
                  </a:lnTo>
                  <a:lnTo>
                    <a:pt x="15671" y="5638"/>
                  </a:lnTo>
                  <a:lnTo>
                    <a:pt x="14871" y="5638"/>
                  </a:lnTo>
                  <a:lnTo>
                    <a:pt x="14554" y="5486"/>
                  </a:lnTo>
                  <a:lnTo>
                    <a:pt x="14173" y="4889"/>
                  </a:lnTo>
                  <a:lnTo>
                    <a:pt x="14160" y="2971"/>
                  </a:lnTo>
                  <a:lnTo>
                    <a:pt x="14630" y="2400"/>
                  </a:lnTo>
                  <a:lnTo>
                    <a:pt x="14935" y="2260"/>
                  </a:lnTo>
                  <a:lnTo>
                    <a:pt x="15646" y="2260"/>
                  </a:lnTo>
                  <a:lnTo>
                    <a:pt x="15938" y="2387"/>
                  </a:lnTo>
                  <a:lnTo>
                    <a:pt x="16395" y="2933"/>
                  </a:lnTo>
                  <a:lnTo>
                    <a:pt x="16395" y="2171"/>
                  </a:lnTo>
                  <a:lnTo>
                    <a:pt x="16167" y="1905"/>
                  </a:lnTo>
                  <a:lnTo>
                    <a:pt x="15798" y="1676"/>
                  </a:lnTo>
                  <a:lnTo>
                    <a:pt x="15506" y="1600"/>
                  </a:lnTo>
                  <a:lnTo>
                    <a:pt x="14554" y="1600"/>
                  </a:lnTo>
                  <a:lnTo>
                    <a:pt x="14122" y="1816"/>
                  </a:lnTo>
                  <a:lnTo>
                    <a:pt x="13423" y="2794"/>
                  </a:lnTo>
                  <a:lnTo>
                    <a:pt x="13360" y="2971"/>
                  </a:lnTo>
                  <a:lnTo>
                    <a:pt x="13436" y="5257"/>
                  </a:lnTo>
                  <a:lnTo>
                    <a:pt x="14160" y="6096"/>
                  </a:lnTo>
                  <a:lnTo>
                    <a:pt x="14592" y="6299"/>
                  </a:lnTo>
                  <a:lnTo>
                    <a:pt x="15392" y="6299"/>
                  </a:lnTo>
                  <a:lnTo>
                    <a:pt x="15671" y="6235"/>
                  </a:lnTo>
                  <a:lnTo>
                    <a:pt x="16141" y="5994"/>
                  </a:lnTo>
                  <a:lnTo>
                    <a:pt x="16344" y="5791"/>
                  </a:lnTo>
                  <a:lnTo>
                    <a:pt x="16446" y="5638"/>
                  </a:lnTo>
                  <a:lnTo>
                    <a:pt x="16522" y="6134"/>
                  </a:lnTo>
                  <a:lnTo>
                    <a:pt x="17195" y="6134"/>
                  </a:lnTo>
                  <a:lnTo>
                    <a:pt x="17195" y="5524"/>
                  </a:lnTo>
                  <a:lnTo>
                    <a:pt x="17195" y="0"/>
                  </a:lnTo>
                  <a:close/>
                </a:path>
                <a:path w="86360" h="70485">
                  <a:moveTo>
                    <a:pt x="17411" y="34061"/>
                  </a:moveTo>
                  <a:lnTo>
                    <a:pt x="17221" y="33502"/>
                  </a:lnTo>
                  <a:lnTo>
                    <a:pt x="16903" y="33197"/>
                  </a:lnTo>
                  <a:lnTo>
                    <a:pt x="16560" y="32880"/>
                  </a:lnTo>
                  <a:lnTo>
                    <a:pt x="16560" y="34061"/>
                  </a:lnTo>
                  <a:lnTo>
                    <a:pt x="16471" y="35852"/>
                  </a:lnTo>
                  <a:lnTo>
                    <a:pt x="16167" y="36449"/>
                  </a:lnTo>
                  <a:lnTo>
                    <a:pt x="15836" y="36652"/>
                  </a:lnTo>
                  <a:lnTo>
                    <a:pt x="14884" y="36652"/>
                  </a:lnTo>
                  <a:lnTo>
                    <a:pt x="14554" y="36487"/>
                  </a:lnTo>
                  <a:lnTo>
                    <a:pt x="14135" y="35852"/>
                  </a:lnTo>
                  <a:lnTo>
                    <a:pt x="14147" y="34061"/>
                  </a:lnTo>
                  <a:lnTo>
                    <a:pt x="14554" y="33375"/>
                  </a:lnTo>
                  <a:lnTo>
                    <a:pt x="14884" y="33197"/>
                  </a:lnTo>
                  <a:lnTo>
                    <a:pt x="15862" y="33197"/>
                  </a:lnTo>
                  <a:lnTo>
                    <a:pt x="16167" y="33375"/>
                  </a:lnTo>
                  <a:lnTo>
                    <a:pt x="16268" y="33502"/>
                  </a:lnTo>
                  <a:lnTo>
                    <a:pt x="16560" y="34061"/>
                  </a:lnTo>
                  <a:lnTo>
                    <a:pt x="16560" y="32880"/>
                  </a:lnTo>
                  <a:lnTo>
                    <a:pt x="16421" y="32740"/>
                  </a:lnTo>
                  <a:lnTo>
                    <a:pt x="15938" y="32537"/>
                  </a:lnTo>
                  <a:lnTo>
                    <a:pt x="14732" y="32537"/>
                  </a:lnTo>
                  <a:lnTo>
                    <a:pt x="14211" y="32766"/>
                  </a:lnTo>
                  <a:lnTo>
                    <a:pt x="13449" y="33655"/>
                  </a:lnTo>
                  <a:lnTo>
                    <a:pt x="13322" y="34061"/>
                  </a:lnTo>
                  <a:lnTo>
                    <a:pt x="13449" y="36258"/>
                  </a:lnTo>
                  <a:lnTo>
                    <a:pt x="14160" y="37084"/>
                  </a:lnTo>
                  <a:lnTo>
                    <a:pt x="14655" y="37287"/>
                  </a:lnTo>
                  <a:lnTo>
                    <a:pt x="16002" y="37287"/>
                  </a:lnTo>
                  <a:lnTo>
                    <a:pt x="16535" y="37058"/>
                  </a:lnTo>
                  <a:lnTo>
                    <a:pt x="16852" y="36652"/>
                  </a:lnTo>
                  <a:lnTo>
                    <a:pt x="17246" y="36118"/>
                  </a:lnTo>
                  <a:lnTo>
                    <a:pt x="17322" y="35852"/>
                  </a:lnTo>
                  <a:lnTo>
                    <a:pt x="17411" y="34061"/>
                  </a:lnTo>
                  <a:close/>
                </a:path>
                <a:path w="86360" h="70485">
                  <a:moveTo>
                    <a:pt x="18021" y="18681"/>
                  </a:moveTo>
                  <a:lnTo>
                    <a:pt x="17957" y="18084"/>
                  </a:lnTo>
                  <a:lnTo>
                    <a:pt x="17767" y="17653"/>
                  </a:lnTo>
                  <a:lnTo>
                    <a:pt x="17449" y="17424"/>
                  </a:lnTo>
                  <a:lnTo>
                    <a:pt x="17145" y="17170"/>
                  </a:lnTo>
                  <a:lnTo>
                    <a:pt x="16738" y="17056"/>
                  </a:lnTo>
                  <a:lnTo>
                    <a:pt x="15646" y="17056"/>
                  </a:lnTo>
                  <a:lnTo>
                    <a:pt x="15163" y="17272"/>
                  </a:lnTo>
                  <a:lnTo>
                    <a:pt x="14401" y="18135"/>
                  </a:lnTo>
                  <a:lnTo>
                    <a:pt x="14211" y="18745"/>
                  </a:lnTo>
                  <a:lnTo>
                    <a:pt x="14211" y="20167"/>
                  </a:lnTo>
                  <a:lnTo>
                    <a:pt x="14376" y="20701"/>
                  </a:lnTo>
                  <a:lnTo>
                    <a:pt x="15074" y="21551"/>
                  </a:lnTo>
                  <a:lnTo>
                    <a:pt x="15544" y="21767"/>
                  </a:lnTo>
                  <a:lnTo>
                    <a:pt x="16637" y="21767"/>
                  </a:lnTo>
                  <a:lnTo>
                    <a:pt x="17068" y="21628"/>
                  </a:lnTo>
                  <a:lnTo>
                    <a:pt x="17729" y="21082"/>
                  </a:lnTo>
                  <a:lnTo>
                    <a:pt x="17945" y="20650"/>
                  </a:lnTo>
                  <a:lnTo>
                    <a:pt x="18021" y="20066"/>
                  </a:lnTo>
                  <a:lnTo>
                    <a:pt x="17297" y="20066"/>
                  </a:lnTo>
                  <a:lnTo>
                    <a:pt x="17221" y="20383"/>
                  </a:lnTo>
                  <a:lnTo>
                    <a:pt x="17106" y="20650"/>
                  </a:lnTo>
                  <a:lnTo>
                    <a:pt x="16738" y="21031"/>
                  </a:lnTo>
                  <a:lnTo>
                    <a:pt x="16497" y="21120"/>
                  </a:lnTo>
                  <a:lnTo>
                    <a:pt x="15773" y="21120"/>
                  </a:lnTo>
                  <a:lnTo>
                    <a:pt x="15481" y="20967"/>
                  </a:lnTo>
                  <a:lnTo>
                    <a:pt x="15100" y="20358"/>
                  </a:lnTo>
                  <a:lnTo>
                    <a:pt x="15011" y="19989"/>
                  </a:lnTo>
                  <a:lnTo>
                    <a:pt x="15011" y="19100"/>
                  </a:lnTo>
                  <a:lnTo>
                    <a:pt x="15074" y="18719"/>
                  </a:lnTo>
                  <a:lnTo>
                    <a:pt x="15417" y="17957"/>
                  </a:lnTo>
                  <a:lnTo>
                    <a:pt x="15760" y="17716"/>
                  </a:lnTo>
                  <a:lnTo>
                    <a:pt x="16573" y="17716"/>
                  </a:lnTo>
                  <a:lnTo>
                    <a:pt x="16840" y="17818"/>
                  </a:lnTo>
                  <a:lnTo>
                    <a:pt x="17145" y="18173"/>
                  </a:lnTo>
                  <a:lnTo>
                    <a:pt x="17246" y="18402"/>
                  </a:lnTo>
                  <a:lnTo>
                    <a:pt x="17297" y="18681"/>
                  </a:lnTo>
                  <a:lnTo>
                    <a:pt x="18021" y="18681"/>
                  </a:lnTo>
                  <a:close/>
                </a:path>
                <a:path w="86360" h="70485">
                  <a:moveTo>
                    <a:pt x="18046" y="67589"/>
                  </a:moveTo>
                  <a:lnTo>
                    <a:pt x="17703" y="67614"/>
                  </a:lnTo>
                  <a:lnTo>
                    <a:pt x="17551" y="65849"/>
                  </a:lnTo>
                  <a:lnTo>
                    <a:pt x="17462" y="64185"/>
                  </a:lnTo>
                  <a:lnTo>
                    <a:pt x="17399" y="64058"/>
                  </a:lnTo>
                  <a:lnTo>
                    <a:pt x="16802" y="63703"/>
                  </a:lnTo>
                  <a:lnTo>
                    <a:pt x="16802" y="65849"/>
                  </a:lnTo>
                  <a:lnTo>
                    <a:pt x="16802" y="66916"/>
                  </a:lnTo>
                  <a:lnTo>
                    <a:pt x="16598" y="67246"/>
                  </a:lnTo>
                  <a:lnTo>
                    <a:pt x="15925" y="67576"/>
                  </a:lnTo>
                  <a:lnTo>
                    <a:pt x="15671" y="67640"/>
                  </a:lnTo>
                  <a:lnTo>
                    <a:pt x="15201" y="67640"/>
                  </a:lnTo>
                  <a:lnTo>
                    <a:pt x="15074" y="67589"/>
                  </a:lnTo>
                  <a:lnTo>
                    <a:pt x="14859" y="67449"/>
                  </a:lnTo>
                  <a:lnTo>
                    <a:pt x="14732" y="66446"/>
                  </a:lnTo>
                  <a:lnTo>
                    <a:pt x="15100" y="66230"/>
                  </a:lnTo>
                  <a:lnTo>
                    <a:pt x="15303" y="66179"/>
                  </a:lnTo>
                  <a:lnTo>
                    <a:pt x="16167" y="66065"/>
                  </a:lnTo>
                  <a:lnTo>
                    <a:pt x="16598" y="65963"/>
                  </a:lnTo>
                  <a:lnTo>
                    <a:pt x="16802" y="65849"/>
                  </a:lnTo>
                  <a:lnTo>
                    <a:pt x="16802" y="63703"/>
                  </a:lnTo>
                  <a:lnTo>
                    <a:pt x="16306" y="63563"/>
                  </a:lnTo>
                  <a:lnTo>
                    <a:pt x="15341" y="63563"/>
                  </a:lnTo>
                  <a:lnTo>
                    <a:pt x="14058" y="65024"/>
                  </a:lnTo>
                  <a:lnTo>
                    <a:pt x="14757" y="65024"/>
                  </a:lnTo>
                  <a:lnTo>
                    <a:pt x="14846" y="64630"/>
                  </a:lnTo>
                  <a:lnTo>
                    <a:pt x="15100" y="64300"/>
                  </a:lnTo>
                  <a:lnTo>
                    <a:pt x="15379" y="64185"/>
                  </a:lnTo>
                  <a:lnTo>
                    <a:pt x="16116" y="64185"/>
                  </a:lnTo>
                  <a:lnTo>
                    <a:pt x="16370" y="64249"/>
                  </a:lnTo>
                  <a:lnTo>
                    <a:pt x="16738" y="64477"/>
                  </a:lnTo>
                  <a:lnTo>
                    <a:pt x="16713" y="65328"/>
                  </a:lnTo>
                  <a:lnTo>
                    <a:pt x="14820" y="65620"/>
                  </a:lnTo>
                  <a:lnTo>
                    <a:pt x="14478" y="65760"/>
                  </a:lnTo>
                  <a:lnTo>
                    <a:pt x="13957" y="66230"/>
                  </a:lnTo>
                  <a:lnTo>
                    <a:pt x="14058" y="67729"/>
                  </a:lnTo>
                  <a:lnTo>
                    <a:pt x="14465" y="68122"/>
                  </a:lnTo>
                  <a:lnTo>
                    <a:pt x="14820" y="68275"/>
                  </a:lnTo>
                  <a:lnTo>
                    <a:pt x="15582" y="68275"/>
                  </a:lnTo>
                  <a:lnTo>
                    <a:pt x="16840" y="67525"/>
                  </a:lnTo>
                  <a:lnTo>
                    <a:pt x="16941" y="67906"/>
                  </a:lnTo>
                  <a:lnTo>
                    <a:pt x="17094" y="68122"/>
                  </a:lnTo>
                  <a:lnTo>
                    <a:pt x="17272" y="68224"/>
                  </a:lnTo>
                  <a:lnTo>
                    <a:pt x="17640" y="68224"/>
                  </a:lnTo>
                  <a:lnTo>
                    <a:pt x="18021" y="68148"/>
                  </a:lnTo>
                  <a:lnTo>
                    <a:pt x="18046" y="67614"/>
                  </a:lnTo>
                  <a:close/>
                </a:path>
                <a:path w="86360" h="70485">
                  <a:moveTo>
                    <a:pt x="18338" y="50634"/>
                  </a:moveTo>
                  <a:lnTo>
                    <a:pt x="17589" y="48437"/>
                  </a:lnTo>
                  <a:lnTo>
                    <a:pt x="17564" y="50038"/>
                  </a:lnTo>
                  <a:lnTo>
                    <a:pt x="15087" y="50038"/>
                  </a:lnTo>
                  <a:lnTo>
                    <a:pt x="15100" y="49720"/>
                  </a:lnTo>
                  <a:lnTo>
                    <a:pt x="15227" y="49339"/>
                  </a:lnTo>
                  <a:lnTo>
                    <a:pt x="15697" y="48844"/>
                  </a:lnTo>
                  <a:lnTo>
                    <a:pt x="15976" y="48717"/>
                  </a:lnTo>
                  <a:lnTo>
                    <a:pt x="16802" y="48717"/>
                  </a:lnTo>
                  <a:lnTo>
                    <a:pt x="17145" y="48907"/>
                  </a:lnTo>
                  <a:lnTo>
                    <a:pt x="17399" y="49352"/>
                  </a:lnTo>
                  <a:lnTo>
                    <a:pt x="17513" y="49657"/>
                  </a:lnTo>
                  <a:lnTo>
                    <a:pt x="17564" y="50038"/>
                  </a:lnTo>
                  <a:lnTo>
                    <a:pt x="17564" y="48437"/>
                  </a:lnTo>
                  <a:lnTo>
                    <a:pt x="16992" y="48145"/>
                  </a:lnTo>
                  <a:lnTo>
                    <a:pt x="16687" y="48069"/>
                  </a:lnTo>
                  <a:lnTo>
                    <a:pt x="15735" y="48069"/>
                  </a:lnTo>
                  <a:lnTo>
                    <a:pt x="15227" y="48285"/>
                  </a:lnTo>
                  <a:lnTo>
                    <a:pt x="14452" y="49187"/>
                  </a:lnTo>
                  <a:lnTo>
                    <a:pt x="14363" y="49453"/>
                  </a:lnTo>
                  <a:lnTo>
                    <a:pt x="14452" y="51777"/>
                  </a:lnTo>
                  <a:lnTo>
                    <a:pt x="15227" y="52578"/>
                  </a:lnTo>
                  <a:lnTo>
                    <a:pt x="15697" y="52781"/>
                  </a:lnTo>
                  <a:lnTo>
                    <a:pt x="16471" y="52781"/>
                  </a:lnTo>
                  <a:lnTo>
                    <a:pt x="18275" y="51231"/>
                  </a:lnTo>
                  <a:lnTo>
                    <a:pt x="17538" y="51231"/>
                  </a:lnTo>
                  <a:lnTo>
                    <a:pt x="17462" y="51447"/>
                  </a:lnTo>
                  <a:lnTo>
                    <a:pt x="17386" y="51600"/>
                  </a:lnTo>
                  <a:lnTo>
                    <a:pt x="17018" y="52006"/>
                  </a:lnTo>
                  <a:lnTo>
                    <a:pt x="16700" y="52133"/>
                  </a:lnTo>
                  <a:lnTo>
                    <a:pt x="15900" y="52133"/>
                  </a:lnTo>
                  <a:lnTo>
                    <a:pt x="15608" y="52006"/>
                  </a:lnTo>
                  <a:lnTo>
                    <a:pt x="15189" y="51447"/>
                  </a:lnTo>
                  <a:lnTo>
                    <a:pt x="15062" y="50634"/>
                  </a:lnTo>
                  <a:lnTo>
                    <a:pt x="18338" y="50634"/>
                  </a:lnTo>
                  <a:close/>
                </a:path>
                <a:path w="86360" h="70485">
                  <a:moveTo>
                    <a:pt x="21793" y="25"/>
                  </a:moveTo>
                  <a:lnTo>
                    <a:pt x="20967" y="25"/>
                  </a:lnTo>
                  <a:lnTo>
                    <a:pt x="20967" y="6134"/>
                  </a:lnTo>
                  <a:lnTo>
                    <a:pt x="21793" y="6134"/>
                  </a:lnTo>
                  <a:lnTo>
                    <a:pt x="21793" y="25"/>
                  </a:lnTo>
                  <a:close/>
                </a:path>
                <a:path w="86360" h="70485">
                  <a:moveTo>
                    <a:pt x="21920" y="32715"/>
                  </a:moveTo>
                  <a:lnTo>
                    <a:pt x="21221" y="32715"/>
                  </a:lnTo>
                  <a:lnTo>
                    <a:pt x="21221" y="33274"/>
                  </a:lnTo>
                  <a:lnTo>
                    <a:pt x="21120" y="33134"/>
                  </a:lnTo>
                  <a:lnTo>
                    <a:pt x="21120" y="33921"/>
                  </a:lnTo>
                  <a:lnTo>
                    <a:pt x="21018" y="35915"/>
                  </a:lnTo>
                  <a:lnTo>
                    <a:pt x="20828" y="36322"/>
                  </a:lnTo>
                  <a:lnTo>
                    <a:pt x="20447" y="36576"/>
                  </a:lnTo>
                  <a:lnTo>
                    <a:pt x="19570" y="36576"/>
                  </a:lnTo>
                  <a:lnTo>
                    <a:pt x="19291" y="36436"/>
                  </a:lnTo>
                  <a:lnTo>
                    <a:pt x="18884" y="35915"/>
                  </a:lnTo>
                  <a:lnTo>
                    <a:pt x="18846" y="34213"/>
                  </a:lnTo>
                  <a:lnTo>
                    <a:pt x="19126" y="33502"/>
                  </a:lnTo>
                  <a:lnTo>
                    <a:pt x="19481" y="33248"/>
                  </a:lnTo>
                  <a:lnTo>
                    <a:pt x="20370" y="33248"/>
                  </a:lnTo>
                  <a:lnTo>
                    <a:pt x="20662" y="33388"/>
                  </a:lnTo>
                  <a:lnTo>
                    <a:pt x="21120" y="33921"/>
                  </a:lnTo>
                  <a:lnTo>
                    <a:pt x="21120" y="33134"/>
                  </a:lnTo>
                  <a:lnTo>
                    <a:pt x="20942" y="32943"/>
                  </a:lnTo>
                  <a:lnTo>
                    <a:pt x="20535" y="32677"/>
                  </a:lnTo>
                  <a:lnTo>
                    <a:pt x="20231" y="32588"/>
                  </a:lnTo>
                  <a:lnTo>
                    <a:pt x="19367" y="32588"/>
                  </a:lnTo>
                  <a:lnTo>
                    <a:pt x="18923" y="32804"/>
                  </a:lnTo>
                  <a:lnTo>
                    <a:pt x="18186" y="33655"/>
                  </a:lnTo>
                  <a:lnTo>
                    <a:pt x="18110" y="33921"/>
                  </a:lnTo>
                  <a:lnTo>
                    <a:pt x="18186" y="36322"/>
                  </a:lnTo>
                  <a:lnTo>
                    <a:pt x="18910" y="37007"/>
                  </a:lnTo>
                  <a:lnTo>
                    <a:pt x="19342" y="37185"/>
                  </a:lnTo>
                  <a:lnTo>
                    <a:pt x="20167" y="37185"/>
                  </a:lnTo>
                  <a:lnTo>
                    <a:pt x="21196" y="36512"/>
                  </a:lnTo>
                  <a:lnTo>
                    <a:pt x="21094" y="37680"/>
                  </a:lnTo>
                  <a:lnTo>
                    <a:pt x="20878" y="38188"/>
                  </a:lnTo>
                  <a:lnTo>
                    <a:pt x="20497" y="38392"/>
                  </a:lnTo>
                  <a:lnTo>
                    <a:pt x="19558" y="38392"/>
                  </a:lnTo>
                  <a:lnTo>
                    <a:pt x="19291" y="38303"/>
                  </a:lnTo>
                  <a:lnTo>
                    <a:pt x="19011" y="38036"/>
                  </a:lnTo>
                  <a:lnTo>
                    <a:pt x="18910" y="37680"/>
                  </a:lnTo>
                  <a:lnTo>
                    <a:pt x="18148" y="37680"/>
                  </a:lnTo>
                  <a:lnTo>
                    <a:pt x="18224" y="38188"/>
                  </a:lnTo>
                  <a:lnTo>
                    <a:pt x="18376" y="38481"/>
                  </a:lnTo>
                  <a:lnTo>
                    <a:pt x="19024" y="38900"/>
                  </a:lnTo>
                  <a:lnTo>
                    <a:pt x="19431" y="39014"/>
                  </a:lnTo>
                  <a:lnTo>
                    <a:pt x="20777" y="39014"/>
                  </a:lnTo>
                  <a:lnTo>
                    <a:pt x="21361" y="38709"/>
                  </a:lnTo>
                  <a:lnTo>
                    <a:pt x="21526" y="38392"/>
                  </a:lnTo>
                  <a:lnTo>
                    <a:pt x="21831" y="37782"/>
                  </a:lnTo>
                  <a:lnTo>
                    <a:pt x="21920" y="36512"/>
                  </a:lnTo>
                  <a:lnTo>
                    <a:pt x="21920" y="33274"/>
                  </a:lnTo>
                  <a:lnTo>
                    <a:pt x="21920" y="32715"/>
                  </a:lnTo>
                  <a:close/>
                </a:path>
                <a:path w="86360" h="70485">
                  <a:moveTo>
                    <a:pt x="22402" y="63703"/>
                  </a:moveTo>
                  <a:lnTo>
                    <a:pt x="21704" y="63703"/>
                  </a:lnTo>
                  <a:lnTo>
                    <a:pt x="21704" y="64262"/>
                  </a:lnTo>
                  <a:lnTo>
                    <a:pt x="21590" y="64122"/>
                  </a:lnTo>
                  <a:lnTo>
                    <a:pt x="21590" y="64909"/>
                  </a:lnTo>
                  <a:lnTo>
                    <a:pt x="21488" y="66916"/>
                  </a:lnTo>
                  <a:lnTo>
                    <a:pt x="21297" y="67322"/>
                  </a:lnTo>
                  <a:lnTo>
                    <a:pt x="20916" y="67564"/>
                  </a:lnTo>
                  <a:lnTo>
                    <a:pt x="20040" y="67564"/>
                  </a:lnTo>
                  <a:lnTo>
                    <a:pt x="19761" y="67437"/>
                  </a:lnTo>
                  <a:lnTo>
                    <a:pt x="19354" y="66916"/>
                  </a:lnTo>
                  <a:lnTo>
                    <a:pt x="19329" y="65214"/>
                  </a:lnTo>
                  <a:lnTo>
                    <a:pt x="19608" y="64503"/>
                  </a:lnTo>
                  <a:lnTo>
                    <a:pt x="19964" y="64249"/>
                  </a:lnTo>
                  <a:lnTo>
                    <a:pt x="20840" y="64249"/>
                  </a:lnTo>
                  <a:lnTo>
                    <a:pt x="21132" y="64376"/>
                  </a:lnTo>
                  <a:lnTo>
                    <a:pt x="21590" y="64909"/>
                  </a:lnTo>
                  <a:lnTo>
                    <a:pt x="21590" y="64122"/>
                  </a:lnTo>
                  <a:lnTo>
                    <a:pt x="21412" y="63944"/>
                  </a:lnTo>
                  <a:lnTo>
                    <a:pt x="21005" y="63665"/>
                  </a:lnTo>
                  <a:lnTo>
                    <a:pt x="20701" y="63588"/>
                  </a:lnTo>
                  <a:lnTo>
                    <a:pt x="19837" y="63588"/>
                  </a:lnTo>
                  <a:lnTo>
                    <a:pt x="19392" y="63804"/>
                  </a:lnTo>
                  <a:lnTo>
                    <a:pt x="18669" y="64643"/>
                  </a:lnTo>
                  <a:lnTo>
                    <a:pt x="18580" y="64909"/>
                  </a:lnTo>
                  <a:lnTo>
                    <a:pt x="18669" y="67322"/>
                  </a:lnTo>
                  <a:lnTo>
                    <a:pt x="19392" y="68008"/>
                  </a:lnTo>
                  <a:lnTo>
                    <a:pt x="19812" y="68173"/>
                  </a:lnTo>
                  <a:lnTo>
                    <a:pt x="20650" y="68173"/>
                  </a:lnTo>
                  <a:lnTo>
                    <a:pt x="20916" y="68122"/>
                  </a:lnTo>
                  <a:lnTo>
                    <a:pt x="21348" y="67894"/>
                  </a:lnTo>
                  <a:lnTo>
                    <a:pt x="21526" y="67729"/>
                  </a:lnTo>
                  <a:lnTo>
                    <a:pt x="21628" y="67564"/>
                  </a:lnTo>
                  <a:lnTo>
                    <a:pt x="21577" y="68681"/>
                  </a:lnTo>
                  <a:lnTo>
                    <a:pt x="21348" y="69189"/>
                  </a:lnTo>
                  <a:lnTo>
                    <a:pt x="20980" y="69392"/>
                  </a:lnTo>
                  <a:lnTo>
                    <a:pt x="20040" y="69392"/>
                  </a:lnTo>
                  <a:lnTo>
                    <a:pt x="19773" y="69303"/>
                  </a:lnTo>
                  <a:lnTo>
                    <a:pt x="19494" y="69024"/>
                  </a:lnTo>
                  <a:lnTo>
                    <a:pt x="19380" y="68681"/>
                  </a:lnTo>
                  <a:lnTo>
                    <a:pt x="18618" y="68681"/>
                  </a:lnTo>
                  <a:lnTo>
                    <a:pt x="18694" y="69189"/>
                  </a:lnTo>
                  <a:lnTo>
                    <a:pt x="18846" y="69469"/>
                  </a:lnTo>
                  <a:lnTo>
                    <a:pt x="19494" y="69900"/>
                  </a:lnTo>
                  <a:lnTo>
                    <a:pt x="19900" y="70002"/>
                  </a:lnTo>
                  <a:lnTo>
                    <a:pt x="21247" y="70002"/>
                  </a:lnTo>
                  <a:lnTo>
                    <a:pt x="21831" y="69697"/>
                  </a:lnTo>
                  <a:lnTo>
                    <a:pt x="21996" y="69392"/>
                  </a:lnTo>
                  <a:lnTo>
                    <a:pt x="22313" y="68770"/>
                  </a:lnTo>
                  <a:lnTo>
                    <a:pt x="22402" y="67500"/>
                  </a:lnTo>
                  <a:lnTo>
                    <a:pt x="22402" y="64262"/>
                  </a:lnTo>
                  <a:lnTo>
                    <a:pt x="22402" y="63703"/>
                  </a:lnTo>
                  <a:close/>
                </a:path>
                <a:path w="86360" h="70485">
                  <a:moveTo>
                    <a:pt x="22872" y="48171"/>
                  </a:moveTo>
                  <a:lnTo>
                    <a:pt x="22059" y="48171"/>
                  </a:lnTo>
                  <a:lnTo>
                    <a:pt x="20802" y="51803"/>
                  </a:lnTo>
                  <a:lnTo>
                    <a:pt x="19621" y="48171"/>
                  </a:lnTo>
                  <a:lnTo>
                    <a:pt x="18745" y="48171"/>
                  </a:lnTo>
                  <a:lnTo>
                    <a:pt x="20383" y="52628"/>
                  </a:lnTo>
                  <a:lnTo>
                    <a:pt x="21196" y="52628"/>
                  </a:lnTo>
                  <a:lnTo>
                    <a:pt x="22872" y="48171"/>
                  </a:lnTo>
                  <a:close/>
                </a:path>
                <a:path w="86360" h="70485">
                  <a:moveTo>
                    <a:pt x="22961" y="22275"/>
                  </a:moveTo>
                  <a:lnTo>
                    <a:pt x="18224" y="22275"/>
                  </a:lnTo>
                  <a:lnTo>
                    <a:pt x="18224" y="22707"/>
                  </a:lnTo>
                  <a:lnTo>
                    <a:pt x="22961" y="22707"/>
                  </a:lnTo>
                  <a:lnTo>
                    <a:pt x="22961" y="22275"/>
                  </a:lnTo>
                  <a:close/>
                </a:path>
                <a:path w="86360" h="70485">
                  <a:moveTo>
                    <a:pt x="24282" y="17195"/>
                  </a:moveTo>
                  <a:lnTo>
                    <a:pt x="23520" y="17195"/>
                  </a:lnTo>
                  <a:lnTo>
                    <a:pt x="23520" y="21640"/>
                  </a:lnTo>
                  <a:lnTo>
                    <a:pt x="24282" y="21640"/>
                  </a:lnTo>
                  <a:lnTo>
                    <a:pt x="24282" y="17195"/>
                  </a:lnTo>
                  <a:close/>
                </a:path>
                <a:path w="86360" h="70485">
                  <a:moveTo>
                    <a:pt x="24282" y="15519"/>
                  </a:moveTo>
                  <a:lnTo>
                    <a:pt x="23520" y="15519"/>
                  </a:lnTo>
                  <a:lnTo>
                    <a:pt x="23520" y="16370"/>
                  </a:lnTo>
                  <a:lnTo>
                    <a:pt x="24282" y="16370"/>
                  </a:lnTo>
                  <a:lnTo>
                    <a:pt x="24282" y="15519"/>
                  </a:lnTo>
                  <a:close/>
                </a:path>
                <a:path w="86360" h="70485">
                  <a:moveTo>
                    <a:pt x="27241" y="37769"/>
                  </a:moveTo>
                  <a:lnTo>
                    <a:pt x="22504" y="37769"/>
                  </a:lnTo>
                  <a:lnTo>
                    <a:pt x="22504" y="38201"/>
                  </a:lnTo>
                  <a:lnTo>
                    <a:pt x="27241" y="38201"/>
                  </a:lnTo>
                  <a:lnTo>
                    <a:pt x="27241" y="37769"/>
                  </a:lnTo>
                  <a:close/>
                </a:path>
                <a:path w="86360" h="70485">
                  <a:moveTo>
                    <a:pt x="27711" y="53276"/>
                  </a:moveTo>
                  <a:lnTo>
                    <a:pt x="22961" y="53276"/>
                  </a:lnTo>
                  <a:lnTo>
                    <a:pt x="22961" y="53695"/>
                  </a:lnTo>
                  <a:lnTo>
                    <a:pt x="27711" y="53695"/>
                  </a:lnTo>
                  <a:lnTo>
                    <a:pt x="27711" y="53276"/>
                  </a:lnTo>
                  <a:close/>
                </a:path>
                <a:path w="86360" h="70485">
                  <a:moveTo>
                    <a:pt x="28003" y="25"/>
                  </a:moveTo>
                  <a:lnTo>
                    <a:pt x="27203" y="25"/>
                  </a:lnTo>
                  <a:lnTo>
                    <a:pt x="27203" y="4978"/>
                  </a:lnTo>
                  <a:lnTo>
                    <a:pt x="24117" y="25"/>
                  </a:lnTo>
                  <a:lnTo>
                    <a:pt x="23139" y="25"/>
                  </a:lnTo>
                  <a:lnTo>
                    <a:pt x="23139" y="6134"/>
                  </a:lnTo>
                  <a:lnTo>
                    <a:pt x="23939" y="6134"/>
                  </a:lnTo>
                  <a:lnTo>
                    <a:pt x="23939" y="1193"/>
                  </a:lnTo>
                  <a:lnTo>
                    <a:pt x="27063" y="6134"/>
                  </a:lnTo>
                  <a:lnTo>
                    <a:pt x="28003" y="6134"/>
                  </a:lnTo>
                  <a:lnTo>
                    <a:pt x="28003" y="25"/>
                  </a:lnTo>
                  <a:close/>
                </a:path>
                <a:path w="86360" h="70485">
                  <a:moveTo>
                    <a:pt x="28549" y="32689"/>
                  </a:moveTo>
                  <a:lnTo>
                    <a:pt x="27787" y="32689"/>
                  </a:lnTo>
                  <a:lnTo>
                    <a:pt x="27787" y="37122"/>
                  </a:lnTo>
                  <a:lnTo>
                    <a:pt x="28549" y="37122"/>
                  </a:lnTo>
                  <a:lnTo>
                    <a:pt x="28549" y="32689"/>
                  </a:lnTo>
                  <a:close/>
                </a:path>
                <a:path w="86360" h="70485">
                  <a:moveTo>
                    <a:pt x="28549" y="31013"/>
                  </a:moveTo>
                  <a:lnTo>
                    <a:pt x="27787" y="31013"/>
                  </a:lnTo>
                  <a:lnTo>
                    <a:pt x="27787" y="31864"/>
                  </a:lnTo>
                  <a:lnTo>
                    <a:pt x="28549" y="31864"/>
                  </a:lnTo>
                  <a:lnTo>
                    <a:pt x="28549" y="31013"/>
                  </a:lnTo>
                  <a:close/>
                </a:path>
                <a:path w="86360" h="70485">
                  <a:moveTo>
                    <a:pt x="29019" y="48183"/>
                  </a:moveTo>
                  <a:lnTo>
                    <a:pt x="28257" y="48183"/>
                  </a:lnTo>
                  <a:lnTo>
                    <a:pt x="28257" y="52628"/>
                  </a:lnTo>
                  <a:lnTo>
                    <a:pt x="29019" y="52628"/>
                  </a:lnTo>
                  <a:lnTo>
                    <a:pt x="29019" y="48183"/>
                  </a:lnTo>
                  <a:close/>
                </a:path>
                <a:path w="86360" h="70485">
                  <a:moveTo>
                    <a:pt x="29019" y="46507"/>
                  </a:moveTo>
                  <a:lnTo>
                    <a:pt x="28257" y="46507"/>
                  </a:lnTo>
                  <a:lnTo>
                    <a:pt x="28257" y="47358"/>
                  </a:lnTo>
                  <a:lnTo>
                    <a:pt x="29019" y="47358"/>
                  </a:lnTo>
                  <a:lnTo>
                    <a:pt x="29019" y="46507"/>
                  </a:lnTo>
                  <a:close/>
                </a:path>
                <a:path w="86360" h="70485">
                  <a:moveTo>
                    <a:pt x="29032" y="15506"/>
                  </a:moveTo>
                  <a:lnTo>
                    <a:pt x="28321" y="15506"/>
                  </a:lnTo>
                  <a:lnTo>
                    <a:pt x="28321" y="17754"/>
                  </a:lnTo>
                  <a:lnTo>
                    <a:pt x="28232" y="18427"/>
                  </a:lnTo>
                  <a:lnTo>
                    <a:pt x="28232" y="20396"/>
                  </a:lnTo>
                  <a:lnTo>
                    <a:pt x="27800" y="20980"/>
                  </a:lnTo>
                  <a:lnTo>
                    <a:pt x="27508" y="21145"/>
                  </a:lnTo>
                  <a:lnTo>
                    <a:pt x="26708" y="21145"/>
                  </a:lnTo>
                  <a:lnTo>
                    <a:pt x="26390" y="20980"/>
                  </a:lnTo>
                  <a:lnTo>
                    <a:pt x="26022" y="20396"/>
                  </a:lnTo>
                  <a:lnTo>
                    <a:pt x="25996" y="18478"/>
                  </a:lnTo>
                  <a:lnTo>
                    <a:pt x="26466" y="17894"/>
                  </a:lnTo>
                  <a:lnTo>
                    <a:pt x="26771" y="17754"/>
                  </a:lnTo>
                  <a:lnTo>
                    <a:pt x="27495" y="17754"/>
                  </a:lnTo>
                  <a:lnTo>
                    <a:pt x="27774" y="17894"/>
                  </a:lnTo>
                  <a:lnTo>
                    <a:pt x="28232" y="18427"/>
                  </a:lnTo>
                  <a:lnTo>
                    <a:pt x="28232" y="17665"/>
                  </a:lnTo>
                  <a:lnTo>
                    <a:pt x="28003" y="17399"/>
                  </a:lnTo>
                  <a:lnTo>
                    <a:pt x="27635" y="17170"/>
                  </a:lnTo>
                  <a:lnTo>
                    <a:pt x="27355" y="17094"/>
                  </a:lnTo>
                  <a:lnTo>
                    <a:pt x="26390" y="17094"/>
                  </a:lnTo>
                  <a:lnTo>
                    <a:pt x="25958" y="17322"/>
                  </a:lnTo>
                  <a:lnTo>
                    <a:pt x="25260" y="18288"/>
                  </a:lnTo>
                  <a:lnTo>
                    <a:pt x="25196" y="18478"/>
                  </a:lnTo>
                  <a:lnTo>
                    <a:pt x="25273" y="20751"/>
                  </a:lnTo>
                  <a:lnTo>
                    <a:pt x="25996" y="21590"/>
                  </a:lnTo>
                  <a:lnTo>
                    <a:pt x="26428" y="21793"/>
                  </a:lnTo>
                  <a:lnTo>
                    <a:pt x="27228" y="21793"/>
                  </a:lnTo>
                  <a:lnTo>
                    <a:pt x="28359" y="21018"/>
                  </a:lnTo>
                  <a:lnTo>
                    <a:pt x="28359" y="21640"/>
                  </a:lnTo>
                  <a:lnTo>
                    <a:pt x="29032" y="21640"/>
                  </a:lnTo>
                  <a:lnTo>
                    <a:pt x="29032" y="21018"/>
                  </a:lnTo>
                  <a:lnTo>
                    <a:pt x="29032" y="15506"/>
                  </a:lnTo>
                  <a:close/>
                </a:path>
                <a:path w="86360" h="70485">
                  <a:moveTo>
                    <a:pt x="30899" y="62014"/>
                  </a:moveTo>
                  <a:lnTo>
                    <a:pt x="29959" y="62014"/>
                  </a:lnTo>
                  <a:lnTo>
                    <a:pt x="28232" y="67221"/>
                  </a:lnTo>
                  <a:lnTo>
                    <a:pt x="26466" y="62014"/>
                  </a:lnTo>
                  <a:lnTo>
                    <a:pt x="25565" y="62014"/>
                  </a:lnTo>
                  <a:lnTo>
                    <a:pt x="27787" y="68122"/>
                  </a:lnTo>
                  <a:lnTo>
                    <a:pt x="28663" y="68122"/>
                  </a:lnTo>
                  <a:lnTo>
                    <a:pt x="30899" y="62014"/>
                  </a:lnTo>
                  <a:close/>
                </a:path>
                <a:path w="86360" h="70485">
                  <a:moveTo>
                    <a:pt x="33312" y="30988"/>
                  </a:moveTo>
                  <a:lnTo>
                    <a:pt x="32600" y="30988"/>
                  </a:lnTo>
                  <a:lnTo>
                    <a:pt x="32600" y="33248"/>
                  </a:lnTo>
                  <a:lnTo>
                    <a:pt x="32512" y="33921"/>
                  </a:lnTo>
                  <a:lnTo>
                    <a:pt x="32512" y="35890"/>
                  </a:lnTo>
                  <a:lnTo>
                    <a:pt x="32067" y="36474"/>
                  </a:lnTo>
                  <a:lnTo>
                    <a:pt x="31775" y="36626"/>
                  </a:lnTo>
                  <a:lnTo>
                    <a:pt x="30988" y="36626"/>
                  </a:lnTo>
                  <a:lnTo>
                    <a:pt x="30670" y="36474"/>
                  </a:lnTo>
                  <a:lnTo>
                    <a:pt x="30289" y="35890"/>
                  </a:lnTo>
                  <a:lnTo>
                    <a:pt x="30276" y="33972"/>
                  </a:lnTo>
                  <a:lnTo>
                    <a:pt x="30746" y="33388"/>
                  </a:lnTo>
                  <a:lnTo>
                    <a:pt x="31051" y="33248"/>
                  </a:lnTo>
                  <a:lnTo>
                    <a:pt x="31762" y="33248"/>
                  </a:lnTo>
                  <a:lnTo>
                    <a:pt x="32042" y="33375"/>
                  </a:lnTo>
                  <a:lnTo>
                    <a:pt x="32512" y="33921"/>
                  </a:lnTo>
                  <a:lnTo>
                    <a:pt x="32512" y="33159"/>
                  </a:lnTo>
                  <a:lnTo>
                    <a:pt x="32270" y="32893"/>
                  </a:lnTo>
                  <a:lnTo>
                    <a:pt x="31902" y="32664"/>
                  </a:lnTo>
                  <a:lnTo>
                    <a:pt x="31623" y="32588"/>
                  </a:lnTo>
                  <a:lnTo>
                    <a:pt x="30670" y="32588"/>
                  </a:lnTo>
                  <a:lnTo>
                    <a:pt x="30238" y="32804"/>
                  </a:lnTo>
                  <a:lnTo>
                    <a:pt x="29527" y="33782"/>
                  </a:lnTo>
                  <a:lnTo>
                    <a:pt x="29476" y="33972"/>
                  </a:lnTo>
                  <a:lnTo>
                    <a:pt x="29552" y="36245"/>
                  </a:lnTo>
                  <a:lnTo>
                    <a:pt x="30276" y="37084"/>
                  </a:lnTo>
                  <a:lnTo>
                    <a:pt x="30695" y="37287"/>
                  </a:lnTo>
                  <a:lnTo>
                    <a:pt x="31508" y="37287"/>
                  </a:lnTo>
                  <a:lnTo>
                    <a:pt x="31775" y="37223"/>
                  </a:lnTo>
                  <a:lnTo>
                    <a:pt x="32258" y="36982"/>
                  </a:lnTo>
                  <a:lnTo>
                    <a:pt x="32461" y="36779"/>
                  </a:lnTo>
                  <a:lnTo>
                    <a:pt x="32562" y="36626"/>
                  </a:lnTo>
                  <a:lnTo>
                    <a:pt x="32639" y="37122"/>
                  </a:lnTo>
                  <a:lnTo>
                    <a:pt x="33312" y="37122"/>
                  </a:lnTo>
                  <a:lnTo>
                    <a:pt x="33312" y="36512"/>
                  </a:lnTo>
                  <a:lnTo>
                    <a:pt x="33312" y="30988"/>
                  </a:lnTo>
                  <a:close/>
                </a:path>
                <a:path w="86360" h="70485">
                  <a:moveTo>
                    <a:pt x="33642" y="15519"/>
                  </a:moveTo>
                  <a:lnTo>
                    <a:pt x="32804" y="15519"/>
                  </a:lnTo>
                  <a:lnTo>
                    <a:pt x="32804" y="21640"/>
                  </a:lnTo>
                  <a:lnTo>
                    <a:pt x="33642" y="21640"/>
                  </a:lnTo>
                  <a:lnTo>
                    <a:pt x="33642" y="15519"/>
                  </a:lnTo>
                  <a:close/>
                </a:path>
                <a:path w="86360" h="70485">
                  <a:moveTo>
                    <a:pt x="33743" y="25"/>
                  </a:moveTo>
                  <a:lnTo>
                    <a:pt x="28790" y="25"/>
                  </a:lnTo>
                  <a:lnTo>
                    <a:pt x="28790" y="749"/>
                  </a:lnTo>
                  <a:lnTo>
                    <a:pt x="30848" y="749"/>
                  </a:lnTo>
                  <a:lnTo>
                    <a:pt x="30848" y="6134"/>
                  </a:lnTo>
                  <a:lnTo>
                    <a:pt x="31686" y="6134"/>
                  </a:lnTo>
                  <a:lnTo>
                    <a:pt x="31686" y="749"/>
                  </a:lnTo>
                  <a:lnTo>
                    <a:pt x="33743" y="749"/>
                  </a:lnTo>
                  <a:lnTo>
                    <a:pt x="33743" y="25"/>
                  </a:lnTo>
                  <a:close/>
                </a:path>
                <a:path w="86360" h="70485">
                  <a:moveTo>
                    <a:pt x="33782" y="46494"/>
                  </a:moveTo>
                  <a:lnTo>
                    <a:pt x="33058" y="46494"/>
                  </a:lnTo>
                  <a:lnTo>
                    <a:pt x="33058" y="48742"/>
                  </a:lnTo>
                  <a:lnTo>
                    <a:pt x="32981" y="51384"/>
                  </a:lnTo>
                  <a:lnTo>
                    <a:pt x="32537" y="51968"/>
                  </a:lnTo>
                  <a:lnTo>
                    <a:pt x="32245" y="52133"/>
                  </a:lnTo>
                  <a:lnTo>
                    <a:pt x="31445" y="52133"/>
                  </a:lnTo>
                  <a:lnTo>
                    <a:pt x="31127" y="51968"/>
                  </a:lnTo>
                  <a:lnTo>
                    <a:pt x="30759" y="51384"/>
                  </a:lnTo>
                  <a:lnTo>
                    <a:pt x="30746" y="49466"/>
                  </a:lnTo>
                  <a:lnTo>
                    <a:pt x="31216" y="48882"/>
                  </a:lnTo>
                  <a:lnTo>
                    <a:pt x="32981" y="51384"/>
                  </a:lnTo>
                  <a:lnTo>
                    <a:pt x="32981" y="48666"/>
                  </a:lnTo>
                  <a:lnTo>
                    <a:pt x="32740" y="48387"/>
                  </a:lnTo>
                  <a:lnTo>
                    <a:pt x="32372" y="48158"/>
                  </a:lnTo>
                  <a:lnTo>
                    <a:pt x="32092" y="48082"/>
                  </a:lnTo>
                  <a:lnTo>
                    <a:pt x="31140" y="48082"/>
                  </a:lnTo>
                  <a:lnTo>
                    <a:pt x="30708" y="48310"/>
                  </a:lnTo>
                  <a:lnTo>
                    <a:pt x="29997" y="49276"/>
                  </a:lnTo>
                  <a:lnTo>
                    <a:pt x="29946" y="49466"/>
                  </a:lnTo>
                  <a:lnTo>
                    <a:pt x="30010" y="51739"/>
                  </a:lnTo>
                  <a:lnTo>
                    <a:pt x="30746" y="52578"/>
                  </a:lnTo>
                  <a:lnTo>
                    <a:pt x="31165" y="52781"/>
                  </a:lnTo>
                  <a:lnTo>
                    <a:pt x="31978" y="52781"/>
                  </a:lnTo>
                  <a:lnTo>
                    <a:pt x="32245" y="52717"/>
                  </a:lnTo>
                  <a:lnTo>
                    <a:pt x="32727" y="52476"/>
                  </a:lnTo>
                  <a:lnTo>
                    <a:pt x="32931" y="52273"/>
                  </a:lnTo>
                  <a:lnTo>
                    <a:pt x="33020" y="52133"/>
                  </a:lnTo>
                  <a:lnTo>
                    <a:pt x="33108" y="52006"/>
                  </a:lnTo>
                  <a:lnTo>
                    <a:pt x="33108" y="52628"/>
                  </a:lnTo>
                  <a:lnTo>
                    <a:pt x="33782" y="52628"/>
                  </a:lnTo>
                  <a:lnTo>
                    <a:pt x="33782" y="52006"/>
                  </a:lnTo>
                  <a:lnTo>
                    <a:pt x="33782" y="46494"/>
                  </a:lnTo>
                  <a:close/>
                </a:path>
                <a:path w="86360" h="70485">
                  <a:moveTo>
                    <a:pt x="36601" y="68122"/>
                  </a:moveTo>
                  <a:lnTo>
                    <a:pt x="35941" y="66294"/>
                  </a:lnTo>
                  <a:lnTo>
                    <a:pt x="35699" y="65620"/>
                  </a:lnTo>
                  <a:lnTo>
                    <a:pt x="34810" y="63169"/>
                  </a:lnTo>
                  <a:lnTo>
                    <a:pt x="34810" y="65620"/>
                  </a:lnTo>
                  <a:lnTo>
                    <a:pt x="32905" y="65620"/>
                  </a:lnTo>
                  <a:lnTo>
                    <a:pt x="33883" y="62915"/>
                  </a:lnTo>
                  <a:lnTo>
                    <a:pt x="34810" y="65620"/>
                  </a:lnTo>
                  <a:lnTo>
                    <a:pt x="34810" y="63169"/>
                  </a:lnTo>
                  <a:lnTo>
                    <a:pt x="34721" y="62915"/>
                  </a:lnTo>
                  <a:lnTo>
                    <a:pt x="34391" y="62014"/>
                  </a:lnTo>
                  <a:lnTo>
                    <a:pt x="33451" y="62014"/>
                  </a:lnTo>
                  <a:lnTo>
                    <a:pt x="31153" y="68122"/>
                  </a:lnTo>
                  <a:lnTo>
                    <a:pt x="31991" y="68122"/>
                  </a:lnTo>
                  <a:lnTo>
                    <a:pt x="32664" y="66294"/>
                  </a:lnTo>
                  <a:lnTo>
                    <a:pt x="35077" y="66294"/>
                  </a:lnTo>
                  <a:lnTo>
                    <a:pt x="35699" y="68122"/>
                  </a:lnTo>
                  <a:lnTo>
                    <a:pt x="36601" y="68122"/>
                  </a:lnTo>
                  <a:close/>
                </a:path>
                <a:path w="86360" h="70485">
                  <a:moveTo>
                    <a:pt x="37909" y="31013"/>
                  </a:moveTo>
                  <a:lnTo>
                    <a:pt x="37084" y="31013"/>
                  </a:lnTo>
                  <a:lnTo>
                    <a:pt x="37084" y="37122"/>
                  </a:lnTo>
                  <a:lnTo>
                    <a:pt x="37909" y="37122"/>
                  </a:lnTo>
                  <a:lnTo>
                    <a:pt x="37909" y="31013"/>
                  </a:lnTo>
                  <a:close/>
                </a:path>
                <a:path w="86360" h="70485">
                  <a:moveTo>
                    <a:pt x="38379" y="46507"/>
                  </a:moveTo>
                  <a:lnTo>
                    <a:pt x="37541" y="46507"/>
                  </a:lnTo>
                  <a:lnTo>
                    <a:pt x="37541" y="52628"/>
                  </a:lnTo>
                  <a:lnTo>
                    <a:pt x="38379" y="52628"/>
                  </a:lnTo>
                  <a:lnTo>
                    <a:pt x="38379" y="46507"/>
                  </a:lnTo>
                  <a:close/>
                </a:path>
                <a:path w="86360" h="70485">
                  <a:moveTo>
                    <a:pt x="39839" y="15519"/>
                  </a:moveTo>
                  <a:lnTo>
                    <a:pt x="39052" y="15519"/>
                  </a:lnTo>
                  <a:lnTo>
                    <a:pt x="39052" y="20472"/>
                  </a:lnTo>
                  <a:lnTo>
                    <a:pt x="35966" y="15519"/>
                  </a:lnTo>
                  <a:lnTo>
                    <a:pt x="34988" y="15519"/>
                  </a:lnTo>
                  <a:lnTo>
                    <a:pt x="34988" y="21640"/>
                  </a:lnTo>
                  <a:lnTo>
                    <a:pt x="35775" y="21640"/>
                  </a:lnTo>
                  <a:lnTo>
                    <a:pt x="35775" y="16687"/>
                  </a:lnTo>
                  <a:lnTo>
                    <a:pt x="38912" y="21640"/>
                  </a:lnTo>
                  <a:lnTo>
                    <a:pt x="39839" y="21640"/>
                  </a:lnTo>
                  <a:lnTo>
                    <a:pt x="39839" y="15519"/>
                  </a:lnTo>
                  <a:close/>
                </a:path>
                <a:path w="86360" h="70485">
                  <a:moveTo>
                    <a:pt x="42532" y="67983"/>
                  </a:moveTo>
                  <a:lnTo>
                    <a:pt x="42405" y="67932"/>
                  </a:lnTo>
                  <a:lnTo>
                    <a:pt x="42214" y="67322"/>
                  </a:lnTo>
                  <a:lnTo>
                    <a:pt x="42100" y="65659"/>
                  </a:lnTo>
                  <a:lnTo>
                    <a:pt x="41986" y="65506"/>
                  </a:lnTo>
                  <a:lnTo>
                    <a:pt x="41859" y="65341"/>
                  </a:lnTo>
                  <a:lnTo>
                    <a:pt x="41681" y="65214"/>
                  </a:lnTo>
                  <a:lnTo>
                    <a:pt x="41440" y="65112"/>
                  </a:lnTo>
                  <a:lnTo>
                    <a:pt x="41719" y="64973"/>
                  </a:lnTo>
                  <a:lnTo>
                    <a:pt x="41910" y="64808"/>
                  </a:lnTo>
                  <a:lnTo>
                    <a:pt x="42164" y="64427"/>
                  </a:lnTo>
                  <a:lnTo>
                    <a:pt x="42189" y="62763"/>
                  </a:lnTo>
                  <a:lnTo>
                    <a:pt x="42011" y="62471"/>
                  </a:lnTo>
                  <a:lnTo>
                    <a:pt x="41465" y="62230"/>
                  </a:lnTo>
                  <a:lnTo>
                    <a:pt x="41465" y="63296"/>
                  </a:lnTo>
                  <a:lnTo>
                    <a:pt x="41351" y="64427"/>
                  </a:lnTo>
                  <a:lnTo>
                    <a:pt x="40894" y="64731"/>
                  </a:lnTo>
                  <a:lnTo>
                    <a:pt x="40589" y="64808"/>
                  </a:lnTo>
                  <a:lnTo>
                    <a:pt x="38290" y="64808"/>
                  </a:lnTo>
                  <a:lnTo>
                    <a:pt x="38290" y="62725"/>
                  </a:lnTo>
                  <a:lnTo>
                    <a:pt x="40589" y="62725"/>
                  </a:lnTo>
                  <a:lnTo>
                    <a:pt x="40817" y="62763"/>
                  </a:lnTo>
                  <a:lnTo>
                    <a:pt x="41313" y="63004"/>
                  </a:lnTo>
                  <a:lnTo>
                    <a:pt x="41465" y="63296"/>
                  </a:lnTo>
                  <a:lnTo>
                    <a:pt x="41465" y="62230"/>
                  </a:lnTo>
                  <a:lnTo>
                    <a:pt x="41148" y="62077"/>
                  </a:lnTo>
                  <a:lnTo>
                    <a:pt x="40754" y="62014"/>
                  </a:lnTo>
                  <a:lnTo>
                    <a:pt x="37452" y="62014"/>
                  </a:lnTo>
                  <a:lnTo>
                    <a:pt x="37452" y="68122"/>
                  </a:lnTo>
                  <a:lnTo>
                    <a:pt x="38290" y="68122"/>
                  </a:lnTo>
                  <a:lnTo>
                    <a:pt x="38290" y="65506"/>
                  </a:lnTo>
                  <a:lnTo>
                    <a:pt x="40513" y="65506"/>
                  </a:lnTo>
                  <a:lnTo>
                    <a:pt x="40754" y="65544"/>
                  </a:lnTo>
                  <a:lnTo>
                    <a:pt x="41198" y="65747"/>
                  </a:lnTo>
                  <a:lnTo>
                    <a:pt x="41287" y="65913"/>
                  </a:lnTo>
                  <a:lnTo>
                    <a:pt x="41414" y="67322"/>
                  </a:lnTo>
                  <a:lnTo>
                    <a:pt x="41516" y="68122"/>
                  </a:lnTo>
                  <a:lnTo>
                    <a:pt x="42532" y="68122"/>
                  </a:lnTo>
                  <a:lnTo>
                    <a:pt x="42532" y="67983"/>
                  </a:lnTo>
                  <a:close/>
                </a:path>
                <a:path w="86360" h="70485">
                  <a:moveTo>
                    <a:pt x="44107" y="31013"/>
                  </a:moveTo>
                  <a:lnTo>
                    <a:pt x="43319" y="31013"/>
                  </a:lnTo>
                  <a:lnTo>
                    <a:pt x="43319" y="35966"/>
                  </a:lnTo>
                  <a:lnTo>
                    <a:pt x="40233" y="31013"/>
                  </a:lnTo>
                  <a:lnTo>
                    <a:pt x="39255" y="31013"/>
                  </a:lnTo>
                  <a:lnTo>
                    <a:pt x="39255" y="37122"/>
                  </a:lnTo>
                  <a:lnTo>
                    <a:pt x="40055" y="37122"/>
                  </a:lnTo>
                  <a:lnTo>
                    <a:pt x="40055" y="32181"/>
                  </a:lnTo>
                  <a:lnTo>
                    <a:pt x="43180" y="37122"/>
                  </a:lnTo>
                  <a:lnTo>
                    <a:pt x="44107" y="37122"/>
                  </a:lnTo>
                  <a:lnTo>
                    <a:pt x="44107" y="31013"/>
                  </a:lnTo>
                  <a:close/>
                </a:path>
                <a:path w="86360" h="70485">
                  <a:moveTo>
                    <a:pt x="44577" y="46507"/>
                  </a:moveTo>
                  <a:lnTo>
                    <a:pt x="43789" y="46507"/>
                  </a:lnTo>
                  <a:lnTo>
                    <a:pt x="43789" y="51460"/>
                  </a:lnTo>
                  <a:lnTo>
                    <a:pt x="40703" y="46507"/>
                  </a:lnTo>
                  <a:lnTo>
                    <a:pt x="39725" y="46507"/>
                  </a:lnTo>
                  <a:lnTo>
                    <a:pt x="39725" y="52628"/>
                  </a:lnTo>
                  <a:lnTo>
                    <a:pt x="40513" y="52628"/>
                  </a:lnTo>
                  <a:lnTo>
                    <a:pt x="40513" y="47675"/>
                  </a:lnTo>
                  <a:lnTo>
                    <a:pt x="43649" y="52628"/>
                  </a:lnTo>
                  <a:lnTo>
                    <a:pt x="44577" y="52628"/>
                  </a:lnTo>
                  <a:lnTo>
                    <a:pt x="44577" y="46507"/>
                  </a:lnTo>
                  <a:close/>
                </a:path>
                <a:path w="86360" h="70485">
                  <a:moveTo>
                    <a:pt x="45593" y="15519"/>
                  </a:moveTo>
                  <a:lnTo>
                    <a:pt x="40627" y="15519"/>
                  </a:lnTo>
                  <a:lnTo>
                    <a:pt x="40627" y="16243"/>
                  </a:lnTo>
                  <a:lnTo>
                    <a:pt x="42684" y="16243"/>
                  </a:lnTo>
                  <a:lnTo>
                    <a:pt x="42684" y="21640"/>
                  </a:lnTo>
                  <a:lnTo>
                    <a:pt x="43522" y="21640"/>
                  </a:lnTo>
                  <a:lnTo>
                    <a:pt x="43522" y="16243"/>
                  </a:lnTo>
                  <a:lnTo>
                    <a:pt x="45593" y="16243"/>
                  </a:lnTo>
                  <a:lnTo>
                    <a:pt x="45593" y="15519"/>
                  </a:lnTo>
                  <a:close/>
                </a:path>
                <a:path w="86360" h="70485">
                  <a:moveTo>
                    <a:pt x="48666" y="65874"/>
                  </a:moveTo>
                  <a:lnTo>
                    <a:pt x="47853" y="65874"/>
                  </a:lnTo>
                  <a:lnTo>
                    <a:pt x="47777" y="66281"/>
                  </a:lnTo>
                  <a:lnTo>
                    <a:pt x="47650" y="66598"/>
                  </a:lnTo>
                  <a:lnTo>
                    <a:pt x="47155" y="67322"/>
                  </a:lnTo>
                  <a:lnTo>
                    <a:pt x="46697" y="67551"/>
                  </a:lnTo>
                  <a:lnTo>
                    <a:pt x="45415" y="67551"/>
                  </a:lnTo>
                  <a:lnTo>
                    <a:pt x="44919" y="67322"/>
                  </a:lnTo>
                  <a:lnTo>
                    <a:pt x="44259" y="66446"/>
                  </a:lnTo>
                  <a:lnTo>
                    <a:pt x="44081" y="65862"/>
                  </a:lnTo>
                  <a:lnTo>
                    <a:pt x="44081" y="64262"/>
                  </a:lnTo>
                  <a:lnTo>
                    <a:pt x="44272" y="63627"/>
                  </a:lnTo>
                  <a:lnTo>
                    <a:pt x="45008" y="62776"/>
                  </a:lnTo>
                  <a:lnTo>
                    <a:pt x="45504" y="62560"/>
                  </a:lnTo>
                  <a:lnTo>
                    <a:pt x="46596" y="62560"/>
                  </a:lnTo>
                  <a:lnTo>
                    <a:pt x="46977" y="62674"/>
                  </a:lnTo>
                  <a:lnTo>
                    <a:pt x="47523" y="63131"/>
                  </a:lnTo>
                  <a:lnTo>
                    <a:pt x="47713" y="63449"/>
                  </a:lnTo>
                  <a:lnTo>
                    <a:pt x="47802" y="63842"/>
                  </a:lnTo>
                  <a:lnTo>
                    <a:pt x="48602" y="63842"/>
                  </a:lnTo>
                  <a:lnTo>
                    <a:pt x="48552" y="63322"/>
                  </a:lnTo>
                  <a:lnTo>
                    <a:pt x="48323" y="62865"/>
                  </a:lnTo>
                  <a:lnTo>
                    <a:pt x="47891" y="62458"/>
                  </a:lnTo>
                  <a:lnTo>
                    <a:pt x="47472" y="62052"/>
                  </a:lnTo>
                  <a:lnTo>
                    <a:pt x="46863" y="61849"/>
                  </a:lnTo>
                  <a:lnTo>
                    <a:pt x="45186" y="61849"/>
                  </a:lnTo>
                  <a:lnTo>
                    <a:pt x="44475" y="62153"/>
                  </a:lnTo>
                  <a:lnTo>
                    <a:pt x="43484" y="63360"/>
                  </a:lnTo>
                  <a:lnTo>
                    <a:pt x="43243" y="64096"/>
                  </a:lnTo>
                  <a:lnTo>
                    <a:pt x="43243" y="66192"/>
                  </a:lnTo>
                  <a:lnTo>
                    <a:pt x="43561" y="67068"/>
                  </a:lnTo>
                  <a:lnTo>
                    <a:pt x="44678" y="68059"/>
                  </a:lnTo>
                  <a:lnTo>
                    <a:pt x="45275" y="68287"/>
                  </a:lnTo>
                  <a:lnTo>
                    <a:pt x="46812" y="68287"/>
                  </a:lnTo>
                  <a:lnTo>
                    <a:pt x="47459" y="68021"/>
                  </a:lnTo>
                  <a:lnTo>
                    <a:pt x="48348" y="67056"/>
                  </a:lnTo>
                  <a:lnTo>
                    <a:pt x="48590" y="66522"/>
                  </a:lnTo>
                  <a:lnTo>
                    <a:pt x="48666" y="65874"/>
                  </a:lnTo>
                  <a:close/>
                </a:path>
                <a:path w="86360" h="70485">
                  <a:moveTo>
                    <a:pt x="49860" y="31013"/>
                  </a:moveTo>
                  <a:lnTo>
                    <a:pt x="44907" y="31013"/>
                  </a:lnTo>
                  <a:lnTo>
                    <a:pt x="44907" y="31737"/>
                  </a:lnTo>
                  <a:lnTo>
                    <a:pt x="46964" y="31737"/>
                  </a:lnTo>
                  <a:lnTo>
                    <a:pt x="46964" y="37122"/>
                  </a:lnTo>
                  <a:lnTo>
                    <a:pt x="47802" y="37122"/>
                  </a:lnTo>
                  <a:lnTo>
                    <a:pt x="47802" y="31737"/>
                  </a:lnTo>
                  <a:lnTo>
                    <a:pt x="49860" y="31737"/>
                  </a:lnTo>
                  <a:lnTo>
                    <a:pt x="49860" y="31013"/>
                  </a:lnTo>
                  <a:close/>
                </a:path>
                <a:path w="86360" h="70485">
                  <a:moveTo>
                    <a:pt x="50330" y="46507"/>
                  </a:moveTo>
                  <a:lnTo>
                    <a:pt x="45364" y="46507"/>
                  </a:lnTo>
                  <a:lnTo>
                    <a:pt x="45364" y="47244"/>
                  </a:lnTo>
                  <a:lnTo>
                    <a:pt x="47434" y="47244"/>
                  </a:lnTo>
                  <a:lnTo>
                    <a:pt x="47434" y="52628"/>
                  </a:lnTo>
                  <a:lnTo>
                    <a:pt x="48272" y="52628"/>
                  </a:lnTo>
                  <a:lnTo>
                    <a:pt x="48272" y="47244"/>
                  </a:lnTo>
                  <a:lnTo>
                    <a:pt x="50330" y="47244"/>
                  </a:lnTo>
                  <a:lnTo>
                    <a:pt x="50330" y="46507"/>
                  </a:lnTo>
                  <a:close/>
                </a:path>
                <a:path w="86360" h="70485">
                  <a:moveTo>
                    <a:pt x="54546" y="62014"/>
                  </a:moveTo>
                  <a:lnTo>
                    <a:pt x="53708" y="62014"/>
                  </a:lnTo>
                  <a:lnTo>
                    <a:pt x="53708" y="64541"/>
                  </a:lnTo>
                  <a:lnTo>
                    <a:pt x="50533" y="64541"/>
                  </a:lnTo>
                  <a:lnTo>
                    <a:pt x="50533" y="62014"/>
                  </a:lnTo>
                  <a:lnTo>
                    <a:pt x="49695" y="62014"/>
                  </a:lnTo>
                  <a:lnTo>
                    <a:pt x="49695" y="68122"/>
                  </a:lnTo>
                  <a:lnTo>
                    <a:pt x="50533" y="68122"/>
                  </a:lnTo>
                  <a:lnTo>
                    <a:pt x="50533" y="65265"/>
                  </a:lnTo>
                  <a:lnTo>
                    <a:pt x="53708" y="65265"/>
                  </a:lnTo>
                  <a:lnTo>
                    <a:pt x="53708" y="68122"/>
                  </a:lnTo>
                  <a:lnTo>
                    <a:pt x="54546" y="68122"/>
                  </a:lnTo>
                  <a:lnTo>
                    <a:pt x="54546" y="62014"/>
                  </a:lnTo>
                  <a:close/>
                </a:path>
                <a:path w="86360" h="70485">
                  <a:moveTo>
                    <a:pt x="60756" y="68122"/>
                  </a:moveTo>
                  <a:lnTo>
                    <a:pt x="60096" y="66294"/>
                  </a:lnTo>
                  <a:lnTo>
                    <a:pt x="59842" y="65620"/>
                  </a:lnTo>
                  <a:lnTo>
                    <a:pt x="58966" y="63207"/>
                  </a:lnTo>
                  <a:lnTo>
                    <a:pt x="58966" y="65620"/>
                  </a:lnTo>
                  <a:lnTo>
                    <a:pt x="57048" y="65620"/>
                  </a:lnTo>
                  <a:lnTo>
                    <a:pt x="58039" y="62915"/>
                  </a:lnTo>
                  <a:lnTo>
                    <a:pt x="58966" y="65620"/>
                  </a:lnTo>
                  <a:lnTo>
                    <a:pt x="58966" y="63207"/>
                  </a:lnTo>
                  <a:lnTo>
                    <a:pt x="58864" y="62915"/>
                  </a:lnTo>
                  <a:lnTo>
                    <a:pt x="58534" y="62014"/>
                  </a:lnTo>
                  <a:lnTo>
                    <a:pt x="57594" y="62014"/>
                  </a:lnTo>
                  <a:lnTo>
                    <a:pt x="55295" y="68122"/>
                  </a:lnTo>
                  <a:lnTo>
                    <a:pt x="56146" y="68122"/>
                  </a:lnTo>
                  <a:lnTo>
                    <a:pt x="56807" y="66294"/>
                  </a:lnTo>
                  <a:lnTo>
                    <a:pt x="59232" y="66294"/>
                  </a:lnTo>
                  <a:lnTo>
                    <a:pt x="59842" y="68122"/>
                  </a:lnTo>
                  <a:lnTo>
                    <a:pt x="60756" y="68122"/>
                  </a:lnTo>
                  <a:close/>
                </a:path>
                <a:path w="86360" h="70485">
                  <a:moveTo>
                    <a:pt x="66687" y="67983"/>
                  </a:moveTo>
                  <a:lnTo>
                    <a:pt x="66560" y="67932"/>
                  </a:lnTo>
                  <a:lnTo>
                    <a:pt x="66370" y="67322"/>
                  </a:lnTo>
                  <a:lnTo>
                    <a:pt x="66255" y="65659"/>
                  </a:lnTo>
                  <a:lnTo>
                    <a:pt x="66128" y="65506"/>
                  </a:lnTo>
                  <a:lnTo>
                    <a:pt x="66014" y="65341"/>
                  </a:lnTo>
                  <a:lnTo>
                    <a:pt x="65836" y="65214"/>
                  </a:lnTo>
                  <a:lnTo>
                    <a:pt x="65595" y="65112"/>
                  </a:lnTo>
                  <a:lnTo>
                    <a:pt x="65862" y="64973"/>
                  </a:lnTo>
                  <a:lnTo>
                    <a:pt x="66065" y="64808"/>
                  </a:lnTo>
                  <a:lnTo>
                    <a:pt x="66319" y="64427"/>
                  </a:lnTo>
                  <a:lnTo>
                    <a:pt x="66344" y="62763"/>
                  </a:lnTo>
                  <a:lnTo>
                    <a:pt x="66167" y="62471"/>
                  </a:lnTo>
                  <a:lnTo>
                    <a:pt x="65608" y="62230"/>
                  </a:lnTo>
                  <a:lnTo>
                    <a:pt x="65608" y="63296"/>
                  </a:lnTo>
                  <a:lnTo>
                    <a:pt x="65506" y="64427"/>
                  </a:lnTo>
                  <a:lnTo>
                    <a:pt x="65049" y="64731"/>
                  </a:lnTo>
                  <a:lnTo>
                    <a:pt x="64744" y="64808"/>
                  </a:lnTo>
                  <a:lnTo>
                    <a:pt x="62433" y="64808"/>
                  </a:lnTo>
                  <a:lnTo>
                    <a:pt x="62433" y="62725"/>
                  </a:lnTo>
                  <a:lnTo>
                    <a:pt x="64744" y="62725"/>
                  </a:lnTo>
                  <a:lnTo>
                    <a:pt x="64973" y="62763"/>
                  </a:lnTo>
                  <a:lnTo>
                    <a:pt x="65455" y="63004"/>
                  </a:lnTo>
                  <a:lnTo>
                    <a:pt x="65608" y="63296"/>
                  </a:lnTo>
                  <a:lnTo>
                    <a:pt x="65608" y="62230"/>
                  </a:lnTo>
                  <a:lnTo>
                    <a:pt x="65290" y="62077"/>
                  </a:lnTo>
                  <a:lnTo>
                    <a:pt x="64909" y="62014"/>
                  </a:lnTo>
                  <a:lnTo>
                    <a:pt x="61607" y="62014"/>
                  </a:lnTo>
                  <a:lnTo>
                    <a:pt x="61607" y="68122"/>
                  </a:lnTo>
                  <a:lnTo>
                    <a:pt x="62433" y="68122"/>
                  </a:lnTo>
                  <a:lnTo>
                    <a:pt x="62433" y="65506"/>
                  </a:lnTo>
                  <a:lnTo>
                    <a:pt x="64668" y="65506"/>
                  </a:lnTo>
                  <a:lnTo>
                    <a:pt x="64909" y="65544"/>
                  </a:lnTo>
                  <a:lnTo>
                    <a:pt x="65341" y="65747"/>
                  </a:lnTo>
                  <a:lnTo>
                    <a:pt x="65443" y="65913"/>
                  </a:lnTo>
                  <a:lnTo>
                    <a:pt x="65570" y="67322"/>
                  </a:lnTo>
                  <a:lnTo>
                    <a:pt x="65671" y="68122"/>
                  </a:lnTo>
                  <a:lnTo>
                    <a:pt x="66687" y="68122"/>
                  </a:lnTo>
                  <a:lnTo>
                    <a:pt x="66687" y="67983"/>
                  </a:lnTo>
                  <a:close/>
                </a:path>
                <a:path w="86360" h="70485">
                  <a:moveTo>
                    <a:pt x="69557" y="69862"/>
                  </a:moveTo>
                  <a:lnTo>
                    <a:pt x="69138" y="69088"/>
                  </a:lnTo>
                  <a:lnTo>
                    <a:pt x="68872" y="68503"/>
                  </a:lnTo>
                  <a:lnTo>
                    <a:pt x="68503" y="67424"/>
                  </a:lnTo>
                  <a:lnTo>
                    <a:pt x="68389" y="66687"/>
                  </a:lnTo>
                  <a:lnTo>
                    <a:pt x="68389" y="65087"/>
                  </a:lnTo>
                  <a:lnTo>
                    <a:pt x="68491" y="64389"/>
                  </a:lnTo>
                  <a:lnTo>
                    <a:pt x="68821" y="63373"/>
                  </a:lnTo>
                  <a:lnTo>
                    <a:pt x="69100" y="62763"/>
                  </a:lnTo>
                  <a:lnTo>
                    <a:pt x="69532" y="61912"/>
                  </a:lnTo>
                  <a:lnTo>
                    <a:pt x="69024" y="61912"/>
                  </a:lnTo>
                  <a:lnTo>
                    <a:pt x="68503" y="62725"/>
                  </a:lnTo>
                  <a:lnTo>
                    <a:pt x="68160" y="63334"/>
                  </a:lnTo>
                  <a:lnTo>
                    <a:pt x="67741" y="64376"/>
                  </a:lnTo>
                  <a:lnTo>
                    <a:pt x="67614" y="65112"/>
                  </a:lnTo>
                  <a:lnTo>
                    <a:pt x="67614" y="66382"/>
                  </a:lnTo>
                  <a:lnTo>
                    <a:pt x="69049" y="69862"/>
                  </a:lnTo>
                  <a:lnTo>
                    <a:pt x="69557" y="69862"/>
                  </a:lnTo>
                  <a:close/>
                </a:path>
                <a:path w="86360" h="70485">
                  <a:moveTo>
                    <a:pt x="74244" y="63474"/>
                  </a:moveTo>
                  <a:lnTo>
                    <a:pt x="74079" y="63068"/>
                  </a:lnTo>
                  <a:lnTo>
                    <a:pt x="73456" y="62318"/>
                  </a:lnTo>
                  <a:lnTo>
                    <a:pt x="72961" y="62141"/>
                  </a:lnTo>
                  <a:lnTo>
                    <a:pt x="71450" y="62141"/>
                  </a:lnTo>
                  <a:lnTo>
                    <a:pt x="70878" y="62433"/>
                  </a:lnTo>
                  <a:lnTo>
                    <a:pt x="70370" y="63334"/>
                  </a:lnTo>
                  <a:lnTo>
                    <a:pt x="70281" y="63766"/>
                  </a:lnTo>
                  <a:lnTo>
                    <a:pt x="70269" y="64274"/>
                  </a:lnTo>
                  <a:lnTo>
                    <a:pt x="71031" y="64274"/>
                  </a:lnTo>
                  <a:lnTo>
                    <a:pt x="71043" y="63906"/>
                  </a:lnTo>
                  <a:lnTo>
                    <a:pt x="71094" y="63627"/>
                  </a:lnTo>
                  <a:lnTo>
                    <a:pt x="71399" y="63030"/>
                  </a:lnTo>
                  <a:lnTo>
                    <a:pt x="71755" y="62826"/>
                  </a:lnTo>
                  <a:lnTo>
                    <a:pt x="72618" y="62826"/>
                  </a:lnTo>
                  <a:lnTo>
                    <a:pt x="72898" y="62928"/>
                  </a:lnTo>
                  <a:lnTo>
                    <a:pt x="73304" y="63334"/>
                  </a:lnTo>
                  <a:lnTo>
                    <a:pt x="73406" y="63614"/>
                  </a:lnTo>
                  <a:lnTo>
                    <a:pt x="73406" y="64262"/>
                  </a:lnTo>
                  <a:lnTo>
                    <a:pt x="73304" y="64528"/>
                  </a:lnTo>
                  <a:lnTo>
                    <a:pt x="72936" y="64897"/>
                  </a:lnTo>
                  <a:lnTo>
                    <a:pt x="72669" y="65074"/>
                  </a:lnTo>
                  <a:lnTo>
                    <a:pt x="70993" y="66052"/>
                  </a:lnTo>
                  <a:lnTo>
                    <a:pt x="70624" y="66408"/>
                  </a:lnTo>
                  <a:lnTo>
                    <a:pt x="70446" y="66776"/>
                  </a:lnTo>
                  <a:lnTo>
                    <a:pt x="70256" y="67157"/>
                  </a:lnTo>
                  <a:lnTo>
                    <a:pt x="70154" y="67614"/>
                  </a:lnTo>
                  <a:lnTo>
                    <a:pt x="70116" y="68122"/>
                  </a:lnTo>
                  <a:lnTo>
                    <a:pt x="74206" y="68122"/>
                  </a:lnTo>
                  <a:lnTo>
                    <a:pt x="74206" y="67411"/>
                  </a:lnTo>
                  <a:lnTo>
                    <a:pt x="70954" y="67411"/>
                  </a:lnTo>
                  <a:lnTo>
                    <a:pt x="71031" y="67119"/>
                  </a:lnTo>
                  <a:lnTo>
                    <a:pt x="71208" y="66852"/>
                  </a:lnTo>
                  <a:lnTo>
                    <a:pt x="71640" y="66484"/>
                  </a:lnTo>
                  <a:lnTo>
                    <a:pt x="71856" y="66332"/>
                  </a:lnTo>
                  <a:lnTo>
                    <a:pt x="73202" y="65582"/>
                  </a:lnTo>
                  <a:lnTo>
                    <a:pt x="73545" y="65341"/>
                  </a:lnTo>
                  <a:lnTo>
                    <a:pt x="74079" y="64808"/>
                  </a:lnTo>
                  <a:lnTo>
                    <a:pt x="74244" y="64401"/>
                  </a:lnTo>
                  <a:lnTo>
                    <a:pt x="74244" y="63474"/>
                  </a:lnTo>
                  <a:close/>
                </a:path>
                <a:path w="86360" h="70485">
                  <a:moveTo>
                    <a:pt x="78968" y="65595"/>
                  </a:moveTo>
                  <a:lnTo>
                    <a:pt x="78778" y="65151"/>
                  </a:lnTo>
                  <a:lnTo>
                    <a:pt x="78028" y="64439"/>
                  </a:lnTo>
                  <a:lnTo>
                    <a:pt x="77558" y="64262"/>
                  </a:lnTo>
                  <a:lnTo>
                    <a:pt x="76720" y="64262"/>
                  </a:lnTo>
                  <a:lnTo>
                    <a:pt x="76466" y="64312"/>
                  </a:lnTo>
                  <a:lnTo>
                    <a:pt x="76123" y="64465"/>
                  </a:lnTo>
                  <a:lnTo>
                    <a:pt x="75984" y="64541"/>
                  </a:lnTo>
                  <a:lnTo>
                    <a:pt x="75844" y="64643"/>
                  </a:lnTo>
                  <a:lnTo>
                    <a:pt x="76098" y="62992"/>
                  </a:lnTo>
                  <a:lnTo>
                    <a:pt x="78638" y="62992"/>
                  </a:lnTo>
                  <a:lnTo>
                    <a:pt x="78638" y="62255"/>
                  </a:lnTo>
                  <a:lnTo>
                    <a:pt x="75539" y="62255"/>
                  </a:lnTo>
                  <a:lnTo>
                    <a:pt x="75082" y="65468"/>
                  </a:lnTo>
                  <a:lnTo>
                    <a:pt x="75742" y="65506"/>
                  </a:lnTo>
                  <a:lnTo>
                    <a:pt x="75869" y="65328"/>
                  </a:lnTo>
                  <a:lnTo>
                    <a:pt x="76022" y="65189"/>
                  </a:lnTo>
                  <a:lnTo>
                    <a:pt x="76390" y="64998"/>
                  </a:lnTo>
                  <a:lnTo>
                    <a:pt x="76619" y="64935"/>
                  </a:lnTo>
                  <a:lnTo>
                    <a:pt x="77228" y="64935"/>
                  </a:lnTo>
                  <a:lnTo>
                    <a:pt x="77533" y="65062"/>
                  </a:lnTo>
                  <a:lnTo>
                    <a:pt x="78041" y="65506"/>
                  </a:lnTo>
                  <a:lnTo>
                    <a:pt x="78168" y="65836"/>
                  </a:lnTo>
                  <a:lnTo>
                    <a:pt x="78168" y="66598"/>
                  </a:lnTo>
                  <a:lnTo>
                    <a:pt x="78066" y="66903"/>
                  </a:lnTo>
                  <a:lnTo>
                    <a:pt x="77635" y="67475"/>
                  </a:lnTo>
                  <a:lnTo>
                    <a:pt x="77304" y="67614"/>
                  </a:lnTo>
                  <a:lnTo>
                    <a:pt x="76619" y="67614"/>
                  </a:lnTo>
                  <a:lnTo>
                    <a:pt x="76415" y="67576"/>
                  </a:lnTo>
                  <a:lnTo>
                    <a:pt x="75895" y="67322"/>
                  </a:lnTo>
                  <a:lnTo>
                    <a:pt x="75704" y="67030"/>
                  </a:lnTo>
                  <a:lnTo>
                    <a:pt x="75653" y="66598"/>
                  </a:lnTo>
                  <a:lnTo>
                    <a:pt x="74866" y="66598"/>
                  </a:lnTo>
                  <a:lnTo>
                    <a:pt x="74917" y="67170"/>
                  </a:lnTo>
                  <a:lnTo>
                    <a:pt x="75120" y="67589"/>
                  </a:lnTo>
                  <a:lnTo>
                    <a:pt x="75869" y="68135"/>
                  </a:lnTo>
                  <a:lnTo>
                    <a:pt x="76301" y="68275"/>
                  </a:lnTo>
                  <a:lnTo>
                    <a:pt x="77546" y="68275"/>
                  </a:lnTo>
                  <a:lnTo>
                    <a:pt x="78105" y="68059"/>
                  </a:lnTo>
                  <a:lnTo>
                    <a:pt x="78803" y="67195"/>
                  </a:lnTo>
                  <a:lnTo>
                    <a:pt x="78968" y="66700"/>
                  </a:lnTo>
                  <a:lnTo>
                    <a:pt x="78968" y="65595"/>
                  </a:lnTo>
                  <a:close/>
                </a:path>
                <a:path w="86360" h="70485">
                  <a:moveTo>
                    <a:pt x="83718" y="65595"/>
                  </a:moveTo>
                  <a:lnTo>
                    <a:pt x="83527" y="65151"/>
                  </a:lnTo>
                  <a:lnTo>
                    <a:pt x="82765" y="64439"/>
                  </a:lnTo>
                  <a:lnTo>
                    <a:pt x="82296" y="64262"/>
                  </a:lnTo>
                  <a:lnTo>
                    <a:pt x="81457" y="64262"/>
                  </a:lnTo>
                  <a:lnTo>
                    <a:pt x="81203" y="64312"/>
                  </a:lnTo>
                  <a:lnTo>
                    <a:pt x="80860" y="64465"/>
                  </a:lnTo>
                  <a:lnTo>
                    <a:pt x="80733" y="64541"/>
                  </a:lnTo>
                  <a:lnTo>
                    <a:pt x="80594" y="64643"/>
                  </a:lnTo>
                  <a:lnTo>
                    <a:pt x="80835" y="62992"/>
                  </a:lnTo>
                  <a:lnTo>
                    <a:pt x="83375" y="62992"/>
                  </a:lnTo>
                  <a:lnTo>
                    <a:pt x="83375" y="62255"/>
                  </a:lnTo>
                  <a:lnTo>
                    <a:pt x="80276" y="62255"/>
                  </a:lnTo>
                  <a:lnTo>
                    <a:pt x="79832" y="65468"/>
                  </a:lnTo>
                  <a:lnTo>
                    <a:pt x="80479" y="65506"/>
                  </a:lnTo>
                  <a:lnTo>
                    <a:pt x="80606" y="65328"/>
                  </a:lnTo>
                  <a:lnTo>
                    <a:pt x="80759" y="65189"/>
                  </a:lnTo>
                  <a:lnTo>
                    <a:pt x="81140" y="64998"/>
                  </a:lnTo>
                  <a:lnTo>
                    <a:pt x="81356" y="64935"/>
                  </a:lnTo>
                  <a:lnTo>
                    <a:pt x="81965" y="64935"/>
                  </a:lnTo>
                  <a:lnTo>
                    <a:pt x="82270" y="65062"/>
                  </a:lnTo>
                  <a:lnTo>
                    <a:pt x="82778" y="65506"/>
                  </a:lnTo>
                  <a:lnTo>
                    <a:pt x="82905" y="65836"/>
                  </a:lnTo>
                  <a:lnTo>
                    <a:pt x="82905" y="66598"/>
                  </a:lnTo>
                  <a:lnTo>
                    <a:pt x="82804" y="66903"/>
                  </a:lnTo>
                  <a:lnTo>
                    <a:pt x="82372" y="67475"/>
                  </a:lnTo>
                  <a:lnTo>
                    <a:pt x="82042" y="67614"/>
                  </a:lnTo>
                  <a:lnTo>
                    <a:pt x="81368" y="67614"/>
                  </a:lnTo>
                  <a:lnTo>
                    <a:pt x="81165" y="67576"/>
                  </a:lnTo>
                  <a:lnTo>
                    <a:pt x="80645" y="67322"/>
                  </a:lnTo>
                  <a:lnTo>
                    <a:pt x="80441" y="67030"/>
                  </a:lnTo>
                  <a:lnTo>
                    <a:pt x="80391" y="66598"/>
                  </a:lnTo>
                  <a:lnTo>
                    <a:pt x="79603" y="66598"/>
                  </a:lnTo>
                  <a:lnTo>
                    <a:pt x="79654" y="67170"/>
                  </a:lnTo>
                  <a:lnTo>
                    <a:pt x="79870" y="67589"/>
                  </a:lnTo>
                  <a:lnTo>
                    <a:pt x="80606" y="68135"/>
                  </a:lnTo>
                  <a:lnTo>
                    <a:pt x="81038" y="68275"/>
                  </a:lnTo>
                  <a:lnTo>
                    <a:pt x="82283" y="68275"/>
                  </a:lnTo>
                  <a:lnTo>
                    <a:pt x="82842" y="68059"/>
                  </a:lnTo>
                  <a:lnTo>
                    <a:pt x="83540" y="67195"/>
                  </a:lnTo>
                  <a:lnTo>
                    <a:pt x="83718" y="66700"/>
                  </a:lnTo>
                  <a:lnTo>
                    <a:pt x="83718" y="65595"/>
                  </a:lnTo>
                  <a:close/>
                </a:path>
                <a:path w="86360" h="70485">
                  <a:moveTo>
                    <a:pt x="86296" y="65519"/>
                  </a:moveTo>
                  <a:lnTo>
                    <a:pt x="84861" y="61912"/>
                  </a:lnTo>
                  <a:lnTo>
                    <a:pt x="84353" y="61912"/>
                  </a:lnTo>
                  <a:lnTo>
                    <a:pt x="84759" y="62687"/>
                  </a:lnTo>
                  <a:lnTo>
                    <a:pt x="85039" y="63271"/>
                  </a:lnTo>
                  <a:lnTo>
                    <a:pt x="85407" y="64350"/>
                  </a:lnTo>
                  <a:lnTo>
                    <a:pt x="85521" y="65087"/>
                  </a:lnTo>
                  <a:lnTo>
                    <a:pt x="85521" y="66687"/>
                  </a:lnTo>
                  <a:lnTo>
                    <a:pt x="85420" y="67386"/>
                  </a:lnTo>
                  <a:lnTo>
                    <a:pt x="85090" y="68376"/>
                  </a:lnTo>
                  <a:lnTo>
                    <a:pt x="84810" y="68999"/>
                  </a:lnTo>
                  <a:lnTo>
                    <a:pt x="84366" y="69862"/>
                  </a:lnTo>
                  <a:lnTo>
                    <a:pt x="84886" y="69862"/>
                  </a:lnTo>
                  <a:lnTo>
                    <a:pt x="85407" y="69062"/>
                  </a:lnTo>
                  <a:lnTo>
                    <a:pt x="85750" y="68453"/>
                  </a:lnTo>
                  <a:lnTo>
                    <a:pt x="86169" y="67386"/>
                  </a:lnTo>
                  <a:lnTo>
                    <a:pt x="86296" y="66662"/>
                  </a:lnTo>
                  <a:lnTo>
                    <a:pt x="86296" y="6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64056" y="1672215"/>
              <a:ext cx="104605" cy="11079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5964444" y="1464963"/>
              <a:ext cx="104139" cy="54610"/>
            </a:xfrm>
            <a:custGeom>
              <a:avLst/>
              <a:gdLst/>
              <a:ahLst/>
              <a:cxnLst/>
              <a:rect l="l" t="t" r="r" b="b"/>
              <a:pathLst>
                <a:path w="104139" h="54609">
                  <a:moveTo>
                    <a:pt x="101054" y="54232"/>
                  </a:moveTo>
                  <a:lnTo>
                    <a:pt x="2776" y="54232"/>
                  </a:lnTo>
                  <a:lnTo>
                    <a:pt x="0" y="51456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51456"/>
                  </a:lnTo>
                  <a:lnTo>
                    <a:pt x="101054" y="54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964444" y="1464963"/>
              <a:ext cx="104139" cy="54610"/>
            </a:xfrm>
            <a:custGeom>
              <a:avLst/>
              <a:gdLst/>
              <a:ahLst/>
              <a:cxnLst/>
              <a:rect l="l" t="t" r="r" b="b"/>
              <a:pathLst>
                <a:path w="104139" h="54609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97632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6197"/>
                  </a:lnTo>
                  <a:lnTo>
                    <a:pt x="103831" y="48034"/>
                  </a:lnTo>
                  <a:lnTo>
                    <a:pt x="103831" y="51456"/>
                  </a:lnTo>
                  <a:lnTo>
                    <a:pt x="101054" y="54232"/>
                  </a:lnTo>
                  <a:lnTo>
                    <a:pt x="97632" y="54232"/>
                  </a:lnTo>
                  <a:lnTo>
                    <a:pt x="6198" y="54232"/>
                  </a:lnTo>
                  <a:lnTo>
                    <a:pt x="2776" y="54232"/>
                  </a:lnTo>
                  <a:lnTo>
                    <a:pt x="0" y="51456"/>
                  </a:lnTo>
                  <a:lnTo>
                    <a:pt x="0" y="4803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964444" y="1464963"/>
              <a:ext cx="104139" cy="19050"/>
            </a:xfrm>
            <a:custGeom>
              <a:avLst/>
              <a:gdLst/>
              <a:ahLst/>
              <a:cxnLst/>
              <a:rect l="l" t="t" r="r" b="b"/>
              <a:pathLst>
                <a:path w="104139" h="19050">
                  <a:moveTo>
                    <a:pt x="103831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964444" y="1464963"/>
              <a:ext cx="104139" cy="19050"/>
            </a:xfrm>
            <a:custGeom>
              <a:avLst/>
              <a:gdLst/>
              <a:ahLst/>
              <a:cxnLst/>
              <a:rect l="l" t="t" r="r" b="b"/>
              <a:pathLst>
                <a:path w="104139" h="1905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97632" y="0"/>
                  </a:lnTo>
                  <a:lnTo>
                    <a:pt x="101054" y="0"/>
                  </a:lnTo>
                  <a:lnTo>
                    <a:pt x="103831" y="2770"/>
                  </a:lnTo>
                  <a:lnTo>
                    <a:pt x="103831" y="6197"/>
                  </a:lnTo>
                  <a:lnTo>
                    <a:pt x="103831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67156" y="1467672"/>
              <a:ext cx="30091" cy="2711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5998527" y="1470189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90">
                  <a:moveTo>
                    <a:pt x="1308" y="1778"/>
                  </a:move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78"/>
                  </a:lnTo>
                  <a:close/>
                </a:path>
                <a:path w="26670" h="8890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6670" h="8890">
                  <a:moveTo>
                    <a:pt x="7061" y="50"/>
                  </a:moveTo>
                  <a:lnTo>
                    <a:pt x="5753" y="50"/>
                  </a:lnTo>
                  <a:lnTo>
                    <a:pt x="5753" y="2413"/>
                  </a:lnTo>
                  <a:lnTo>
                    <a:pt x="5715" y="3543"/>
                  </a:lnTo>
                  <a:lnTo>
                    <a:pt x="5689" y="5118"/>
                  </a:lnTo>
                  <a:lnTo>
                    <a:pt x="5308" y="5664"/>
                  </a:lnTo>
                  <a:lnTo>
                    <a:pt x="5029" y="5803"/>
                  </a:lnTo>
                  <a:lnTo>
                    <a:pt x="4292" y="5803"/>
                  </a:lnTo>
                  <a:lnTo>
                    <a:pt x="4025" y="5664"/>
                  </a:lnTo>
                  <a:lnTo>
                    <a:pt x="3670" y="5118"/>
                  </a:lnTo>
                  <a:lnTo>
                    <a:pt x="3657" y="3517"/>
                  </a:lnTo>
                  <a:lnTo>
                    <a:pt x="4013" y="2933"/>
                  </a:lnTo>
                  <a:lnTo>
                    <a:pt x="5715" y="3543"/>
                  </a:lnTo>
                  <a:lnTo>
                    <a:pt x="5715" y="2362"/>
                  </a:lnTo>
                  <a:lnTo>
                    <a:pt x="5600" y="2184"/>
                  </a:lnTo>
                  <a:lnTo>
                    <a:pt x="5410" y="1993"/>
                  </a:lnTo>
                  <a:lnTo>
                    <a:pt x="4953" y="1727"/>
                  </a:lnTo>
                  <a:lnTo>
                    <a:pt x="4686" y="1663"/>
                  </a:lnTo>
                  <a:lnTo>
                    <a:pt x="3733" y="1663"/>
                  </a:lnTo>
                  <a:lnTo>
                    <a:pt x="3213" y="1905"/>
                  </a:lnTo>
                  <a:lnTo>
                    <a:pt x="2501" y="2794"/>
                  </a:lnTo>
                  <a:lnTo>
                    <a:pt x="2413" y="2933"/>
                  </a:lnTo>
                  <a:lnTo>
                    <a:pt x="2311" y="3289"/>
                  </a:lnTo>
                  <a:lnTo>
                    <a:pt x="2438" y="5715"/>
                  </a:lnTo>
                  <a:lnTo>
                    <a:pt x="3225" y="6654"/>
                  </a:lnTo>
                  <a:lnTo>
                    <a:pt x="3721" y="6883"/>
                  </a:lnTo>
                  <a:lnTo>
                    <a:pt x="4648" y="6883"/>
                  </a:lnTo>
                  <a:lnTo>
                    <a:pt x="4940" y="6819"/>
                  </a:lnTo>
                  <a:lnTo>
                    <a:pt x="5410" y="6553"/>
                  </a:lnTo>
                  <a:lnTo>
                    <a:pt x="5626" y="6337"/>
                  </a:lnTo>
                  <a:lnTo>
                    <a:pt x="5803" y="6045"/>
                  </a:lnTo>
                  <a:lnTo>
                    <a:pt x="5803" y="6731"/>
                  </a:lnTo>
                  <a:lnTo>
                    <a:pt x="7061" y="6731"/>
                  </a:lnTo>
                  <a:lnTo>
                    <a:pt x="7061" y="6045"/>
                  </a:lnTo>
                  <a:lnTo>
                    <a:pt x="7061" y="5803"/>
                  </a:lnTo>
                  <a:lnTo>
                    <a:pt x="7061" y="2794"/>
                  </a:lnTo>
                  <a:lnTo>
                    <a:pt x="7061" y="2413"/>
                  </a:lnTo>
                  <a:lnTo>
                    <a:pt x="7061" y="50"/>
                  </a:lnTo>
                  <a:close/>
                </a:path>
                <a:path w="26670" h="8890">
                  <a:moveTo>
                    <a:pt x="12801" y="7442"/>
                  </a:moveTo>
                  <a:lnTo>
                    <a:pt x="7632" y="7442"/>
                  </a:lnTo>
                  <a:lnTo>
                    <a:pt x="7632" y="7899"/>
                  </a:lnTo>
                  <a:lnTo>
                    <a:pt x="12801" y="7899"/>
                  </a:lnTo>
                  <a:lnTo>
                    <a:pt x="12801" y="7442"/>
                  </a:lnTo>
                  <a:close/>
                </a:path>
                <a:path w="26670" h="8890">
                  <a:moveTo>
                    <a:pt x="15671" y="1828"/>
                  </a:moveTo>
                  <a:lnTo>
                    <a:pt x="14871" y="1828"/>
                  </a:lnTo>
                  <a:lnTo>
                    <a:pt x="14871" y="444"/>
                  </a:lnTo>
                  <a:lnTo>
                    <a:pt x="13589" y="444"/>
                  </a:lnTo>
                  <a:lnTo>
                    <a:pt x="13589" y="1828"/>
                  </a:lnTo>
                  <a:lnTo>
                    <a:pt x="12903" y="1828"/>
                  </a:lnTo>
                  <a:lnTo>
                    <a:pt x="12903" y="2755"/>
                  </a:lnTo>
                  <a:lnTo>
                    <a:pt x="13589" y="2755"/>
                  </a:lnTo>
                  <a:lnTo>
                    <a:pt x="13589" y="6108"/>
                  </a:lnTo>
                  <a:lnTo>
                    <a:pt x="13665" y="6337"/>
                  </a:lnTo>
                  <a:lnTo>
                    <a:pt x="14033" y="6718"/>
                  </a:lnTo>
                  <a:lnTo>
                    <a:pt x="14452" y="6819"/>
                  </a:lnTo>
                  <a:lnTo>
                    <a:pt x="15671" y="6781"/>
                  </a:lnTo>
                  <a:lnTo>
                    <a:pt x="15671" y="5803"/>
                  </a:lnTo>
                  <a:lnTo>
                    <a:pt x="15163" y="5816"/>
                  </a:lnTo>
                  <a:lnTo>
                    <a:pt x="14998" y="5791"/>
                  </a:lnTo>
                  <a:lnTo>
                    <a:pt x="14871" y="5562"/>
                  </a:lnTo>
                  <a:lnTo>
                    <a:pt x="14871" y="2755"/>
                  </a:lnTo>
                  <a:lnTo>
                    <a:pt x="15671" y="2755"/>
                  </a:lnTo>
                  <a:lnTo>
                    <a:pt x="15671" y="1828"/>
                  </a:lnTo>
                  <a:close/>
                </a:path>
                <a:path w="26670" h="8890">
                  <a:moveTo>
                    <a:pt x="20802" y="6731"/>
                  </a:moveTo>
                  <a:lnTo>
                    <a:pt x="20751" y="6502"/>
                  </a:lnTo>
                  <a:lnTo>
                    <a:pt x="20548" y="6146"/>
                  </a:lnTo>
                  <a:lnTo>
                    <a:pt x="20548" y="5943"/>
                  </a:lnTo>
                  <a:lnTo>
                    <a:pt x="20535" y="4330"/>
                  </a:lnTo>
                  <a:lnTo>
                    <a:pt x="20535" y="2705"/>
                  </a:lnTo>
                  <a:lnTo>
                    <a:pt x="20320" y="2197"/>
                  </a:lnTo>
                  <a:lnTo>
                    <a:pt x="19481" y="1778"/>
                  </a:lnTo>
                  <a:lnTo>
                    <a:pt x="19227" y="1727"/>
                  </a:lnTo>
                  <a:lnTo>
                    <a:pt x="19227" y="4330"/>
                  </a:lnTo>
                  <a:lnTo>
                    <a:pt x="19215" y="5245"/>
                  </a:lnTo>
                  <a:lnTo>
                    <a:pt x="19100" y="5537"/>
                  </a:lnTo>
                  <a:lnTo>
                    <a:pt x="18630" y="5867"/>
                  </a:lnTo>
                  <a:lnTo>
                    <a:pt x="18376" y="5943"/>
                  </a:lnTo>
                  <a:lnTo>
                    <a:pt x="17919" y="5943"/>
                  </a:lnTo>
                  <a:lnTo>
                    <a:pt x="17780" y="5905"/>
                  </a:lnTo>
                  <a:lnTo>
                    <a:pt x="17526" y="5702"/>
                  </a:lnTo>
                  <a:lnTo>
                    <a:pt x="17564" y="4889"/>
                  </a:lnTo>
                  <a:lnTo>
                    <a:pt x="17881" y="4699"/>
                  </a:lnTo>
                  <a:lnTo>
                    <a:pt x="18084" y="4635"/>
                  </a:lnTo>
                  <a:lnTo>
                    <a:pt x="18897" y="4483"/>
                  </a:lnTo>
                  <a:lnTo>
                    <a:pt x="19227" y="4330"/>
                  </a:lnTo>
                  <a:lnTo>
                    <a:pt x="19227" y="1727"/>
                  </a:lnTo>
                  <a:lnTo>
                    <a:pt x="18986" y="1663"/>
                  </a:lnTo>
                  <a:lnTo>
                    <a:pt x="17614" y="1663"/>
                  </a:lnTo>
                  <a:lnTo>
                    <a:pt x="17030" y="1879"/>
                  </a:lnTo>
                  <a:lnTo>
                    <a:pt x="16471" y="2603"/>
                  </a:lnTo>
                  <a:lnTo>
                    <a:pt x="16357" y="2959"/>
                  </a:lnTo>
                  <a:lnTo>
                    <a:pt x="16332" y="3390"/>
                  </a:lnTo>
                  <a:lnTo>
                    <a:pt x="17576" y="3390"/>
                  </a:lnTo>
                  <a:lnTo>
                    <a:pt x="17665" y="3048"/>
                  </a:lnTo>
                  <a:lnTo>
                    <a:pt x="17881" y="2781"/>
                  </a:lnTo>
                  <a:lnTo>
                    <a:pt x="18097" y="2705"/>
                  </a:lnTo>
                  <a:lnTo>
                    <a:pt x="18681" y="2705"/>
                  </a:lnTo>
                  <a:lnTo>
                    <a:pt x="18884" y="2743"/>
                  </a:lnTo>
                  <a:lnTo>
                    <a:pt x="19164" y="2895"/>
                  </a:lnTo>
                  <a:lnTo>
                    <a:pt x="19151" y="3530"/>
                  </a:lnTo>
                  <a:lnTo>
                    <a:pt x="18859" y="3657"/>
                  </a:lnTo>
                  <a:lnTo>
                    <a:pt x="17513" y="3835"/>
                  </a:lnTo>
                  <a:lnTo>
                    <a:pt x="17132" y="3949"/>
                  </a:lnTo>
                  <a:lnTo>
                    <a:pt x="16408" y="4368"/>
                  </a:lnTo>
                  <a:lnTo>
                    <a:pt x="16217" y="4699"/>
                  </a:lnTo>
                  <a:lnTo>
                    <a:pt x="16306" y="6248"/>
                  </a:lnTo>
                  <a:lnTo>
                    <a:pt x="16903" y="6756"/>
                  </a:lnTo>
                  <a:lnTo>
                    <a:pt x="17272" y="6883"/>
                  </a:lnTo>
                  <a:lnTo>
                    <a:pt x="18072" y="6883"/>
                  </a:lnTo>
                  <a:lnTo>
                    <a:pt x="18376" y="6807"/>
                  </a:lnTo>
                  <a:lnTo>
                    <a:pt x="18973" y="6451"/>
                  </a:lnTo>
                  <a:lnTo>
                    <a:pt x="19278" y="6146"/>
                  </a:lnTo>
                  <a:lnTo>
                    <a:pt x="19392" y="6731"/>
                  </a:lnTo>
                  <a:lnTo>
                    <a:pt x="20802" y="6731"/>
                  </a:lnTo>
                  <a:close/>
                </a:path>
                <a:path w="26670" h="8890">
                  <a:moveTo>
                    <a:pt x="26149" y="1778"/>
                  </a:moveTo>
                  <a:lnTo>
                    <a:pt x="24892" y="1778"/>
                  </a:lnTo>
                  <a:lnTo>
                    <a:pt x="24892" y="2501"/>
                  </a:lnTo>
                  <a:lnTo>
                    <a:pt x="24777" y="2298"/>
                  </a:lnTo>
                  <a:lnTo>
                    <a:pt x="24777" y="3416"/>
                  </a:lnTo>
                  <a:lnTo>
                    <a:pt x="24777" y="5092"/>
                  </a:lnTo>
                  <a:lnTo>
                    <a:pt x="24358" y="5562"/>
                  </a:lnTo>
                  <a:lnTo>
                    <a:pt x="24104" y="5664"/>
                  </a:lnTo>
                  <a:lnTo>
                    <a:pt x="23342" y="5664"/>
                  </a:lnTo>
                  <a:lnTo>
                    <a:pt x="23025" y="5461"/>
                  </a:lnTo>
                  <a:lnTo>
                    <a:pt x="22847" y="5029"/>
                  </a:lnTo>
                  <a:lnTo>
                    <a:pt x="22745" y="3759"/>
                  </a:lnTo>
                  <a:lnTo>
                    <a:pt x="23025" y="3009"/>
                  </a:lnTo>
                  <a:lnTo>
                    <a:pt x="23329" y="2794"/>
                  </a:lnTo>
                  <a:lnTo>
                    <a:pt x="24117" y="2794"/>
                  </a:lnTo>
                  <a:lnTo>
                    <a:pt x="24384" y="2921"/>
                  </a:lnTo>
                  <a:lnTo>
                    <a:pt x="24777" y="3416"/>
                  </a:lnTo>
                  <a:lnTo>
                    <a:pt x="24777" y="2298"/>
                  </a:lnTo>
                  <a:lnTo>
                    <a:pt x="24701" y="2146"/>
                  </a:lnTo>
                  <a:lnTo>
                    <a:pt x="24447" y="1917"/>
                  </a:lnTo>
                  <a:lnTo>
                    <a:pt x="23939" y="1701"/>
                  </a:lnTo>
                  <a:lnTo>
                    <a:pt x="23723" y="1663"/>
                  </a:lnTo>
                  <a:lnTo>
                    <a:pt x="22809" y="1663"/>
                  </a:lnTo>
                  <a:lnTo>
                    <a:pt x="22301" y="1917"/>
                  </a:lnTo>
                  <a:lnTo>
                    <a:pt x="21640" y="2794"/>
                  </a:lnTo>
                  <a:lnTo>
                    <a:pt x="21526" y="3009"/>
                  </a:lnTo>
                  <a:lnTo>
                    <a:pt x="21412" y="3416"/>
                  </a:lnTo>
                  <a:lnTo>
                    <a:pt x="21501" y="5461"/>
                  </a:lnTo>
                  <a:lnTo>
                    <a:pt x="21590" y="5664"/>
                  </a:lnTo>
                  <a:lnTo>
                    <a:pt x="22326" y="6527"/>
                  </a:lnTo>
                  <a:lnTo>
                    <a:pt x="22821" y="6756"/>
                  </a:lnTo>
                  <a:lnTo>
                    <a:pt x="23876" y="6756"/>
                  </a:lnTo>
                  <a:lnTo>
                    <a:pt x="24206" y="6654"/>
                  </a:lnTo>
                  <a:lnTo>
                    <a:pt x="24612" y="6350"/>
                  </a:lnTo>
                  <a:lnTo>
                    <a:pt x="24739" y="6197"/>
                  </a:lnTo>
                  <a:lnTo>
                    <a:pt x="24866" y="5981"/>
                  </a:lnTo>
                  <a:lnTo>
                    <a:pt x="24815" y="7112"/>
                  </a:lnTo>
                  <a:lnTo>
                    <a:pt x="24561" y="7620"/>
                  </a:lnTo>
                  <a:lnTo>
                    <a:pt x="24244" y="7785"/>
                  </a:lnTo>
                  <a:lnTo>
                    <a:pt x="23444" y="7785"/>
                  </a:lnTo>
                  <a:lnTo>
                    <a:pt x="23215" y="7708"/>
                  </a:lnTo>
                  <a:lnTo>
                    <a:pt x="22999" y="7531"/>
                  </a:lnTo>
                  <a:lnTo>
                    <a:pt x="22898" y="7277"/>
                  </a:lnTo>
                  <a:lnTo>
                    <a:pt x="21488" y="7277"/>
                  </a:lnTo>
                  <a:lnTo>
                    <a:pt x="21539" y="7785"/>
                  </a:lnTo>
                  <a:lnTo>
                    <a:pt x="21755" y="8140"/>
                  </a:lnTo>
                  <a:lnTo>
                    <a:pt x="22555" y="8636"/>
                  </a:lnTo>
                  <a:lnTo>
                    <a:pt x="23063" y="8750"/>
                  </a:lnTo>
                  <a:lnTo>
                    <a:pt x="24752" y="8750"/>
                  </a:lnTo>
                  <a:lnTo>
                    <a:pt x="25450" y="8483"/>
                  </a:lnTo>
                  <a:lnTo>
                    <a:pt x="25920" y="7785"/>
                  </a:lnTo>
                  <a:lnTo>
                    <a:pt x="26022" y="7620"/>
                  </a:lnTo>
                  <a:lnTo>
                    <a:pt x="26149" y="5981"/>
                  </a:lnTo>
                  <a:lnTo>
                    <a:pt x="26149" y="5664"/>
                  </a:lnTo>
                  <a:lnTo>
                    <a:pt x="26149" y="2794"/>
                  </a:lnTo>
                  <a:lnTo>
                    <a:pt x="26149" y="2501"/>
                  </a:lnTo>
                  <a:lnTo>
                    <a:pt x="26149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055878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64056" y="1487042"/>
              <a:ext cx="104605" cy="156503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985065" y="1532622"/>
              <a:ext cx="60325" cy="8890"/>
            </a:xfrm>
            <a:custGeom>
              <a:avLst/>
              <a:gdLst/>
              <a:ahLst/>
              <a:cxnLst/>
              <a:rect l="l" t="t" r="r" b="b"/>
              <a:pathLst>
                <a:path w="60325" h="8890">
                  <a:moveTo>
                    <a:pt x="2768" y="1384"/>
                  </a:moveTo>
                  <a:lnTo>
                    <a:pt x="1968" y="1384"/>
                  </a:lnTo>
                  <a:lnTo>
                    <a:pt x="1968" y="0"/>
                  </a:lnTo>
                  <a:lnTo>
                    <a:pt x="685" y="0"/>
                  </a:lnTo>
                  <a:lnTo>
                    <a:pt x="685" y="1384"/>
                  </a:lnTo>
                  <a:lnTo>
                    <a:pt x="0" y="1384"/>
                  </a:lnTo>
                  <a:lnTo>
                    <a:pt x="0" y="2298"/>
                  </a:lnTo>
                  <a:lnTo>
                    <a:pt x="685" y="2298"/>
                  </a:lnTo>
                  <a:lnTo>
                    <a:pt x="685" y="5664"/>
                  </a:lnTo>
                  <a:lnTo>
                    <a:pt x="762" y="5880"/>
                  </a:lnTo>
                  <a:lnTo>
                    <a:pt x="1130" y="6261"/>
                  </a:lnTo>
                  <a:lnTo>
                    <a:pt x="1549" y="6375"/>
                  </a:lnTo>
                  <a:lnTo>
                    <a:pt x="2768" y="6337"/>
                  </a:lnTo>
                  <a:lnTo>
                    <a:pt x="2768" y="5359"/>
                  </a:lnTo>
                  <a:lnTo>
                    <a:pt x="2260" y="5372"/>
                  </a:lnTo>
                  <a:lnTo>
                    <a:pt x="2095" y="5346"/>
                  </a:lnTo>
                  <a:lnTo>
                    <a:pt x="1968" y="5118"/>
                  </a:lnTo>
                  <a:lnTo>
                    <a:pt x="1968" y="2298"/>
                  </a:lnTo>
                  <a:lnTo>
                    <a:pt x="2768" y="2298"/>
                  </a:lnTo>
                  <a:lnTo>
                    <a:pt x="2768" y="1384"/>
                  </a:lnTo>
                  <a:close/>
                </a:path>
                <a:path w="60325" h="8890">
                  <a:moveTo>
                    <a:pt x="7899" y="6286"/>
                  </a:moveTo>
                  <a:lnTo>
                    <a:pt x="7848" y="6057"/>
                  </a:lnTo>
                  <a:lnTo>
                    <a:pt x="7645" y="5702"/>
                  </a:lnTo>
                  <a:lnTo>
                    <a:pt x="7645" y="5499"/>
                  </a:lnTo>
                  <a:lnTo>
                    <a:pt x="7632" y="3873"/>
                  </a:lnTo>
                  <a:lnTo>
                    <a:pt x="7632" y="2260"/>
                  </a:lnTo>
                  <a:lnTo>
                    <a:pt x="7416" y="1752"/>
                  </a:lnTo>
                  <a:lnTo>
                    <a:pt x="6578" y="1320"/>
                  </a:lnTo>
                  <a:lnTo>
                    <a:pt x="6337" y="1270"/>
                  </a:lnTo>
                  <a:lnTo>
                    <a:pt x="6337" y="3873"/>
                  </a:lnTo>
                  <a:lnTo>
                    <a:pt x="6324" y="4787"/>
                  </a:lnTo>
                  <a:lnTo>
                    <a:pt x="6197" y="5092"/>
                  </a:lnTo>
                  <a:lnTo>
                    <a:pt x="5740" y="5422"/>
                  </a:lnTo>
                  <a:lnTo>
                    <a:pt x="5473" y="5499"/>
                  </a:lnTo>
                  <a:lnTo>
                    <a:pt x="5029" y="5499"/>
                  </a:lnTo>
                  <a:lnTo>
                    <a:pt x="4876" y="5448"/>
                  </a:lnTo>
                  <a:lnTo>
                    <a:pt x="4635" y="5257"/>
                  </a:lnTo>
                  <a:lnTo>
                    <a:pt x="4673" y="4445"/>
                  </a:lnTo>
                  <a:lnTo>
                    <a:pt x="4991" y="4254"/>
                  </a:lnTo>
                  <a:lnTo>
                    <a:pt x="5181" y="4191"/>
                  </a:lnTo>
                  <a:lnTo>
                    <a:pt x="6007" y="4038"/>
                  </a:lnTo>
                  <a:lnTo>
                    <a:pt x="6337" y="3873"/>
                  </a:lnTo>
                  <a:lnTo>
                    <a:pt x="6337" y="1270"/>
                  </a:lnTo>
                  <a:lnTo>
                    <a:pt x="6096" y="1219"/>
                  </a:lnTo>
                  <a:lnTo>
                    <a:pt x="4724" y="1219"/>
                  </a:lnTo>
                  <a:lnTo>
                    <a:pt x="4140" y="1435"/>
                  </a:lnTo>
                  <a:lnTo>
                    <a:pt x="3581" y="2146"/>
                  </a:lnTo>
                  <a:lnTo>
                    <a:pt x="3454" y="2501"/>
                  </a:lnTo>
                  <a:lnTo>
                    <a:pt x="3429" y="2933"/>
                  </a:lnTo>
                  <a:lnTo>
                    <a:pt x="4673" y="2933"/>
                  </a:lnTo>
                  <a:lnTo>
                    <a:pt x="4775" y="2590"/>
                  </a:lnTo>
                  <a:lnTo>
                    <a:pt x="4991" y="2336"/>
                  </a:lnTo>
                  <a:lnTo>
                    <a:pt x="5207" y="2260"/>
                  </a:lnTo>
                  <a:lnTo>
                    <a:pt x="5778" y="2260"/>
                  </a:lnTo>
                  <a:lnTo>
                    <a:pt x="5981" y="2298"/>
                  </a:lnTo>
                  <a:lnTo>
                    <a:pt x="6273" y="2451"/>
                  </a:lnTo>
                  <a:lnTo>
                    <a:pt x="6248" y="3086"/>
                  </a:lnTo>
                  <a:lnTo>
                    <a:pt x="5956" y="3200"/>
                  </a:lnTo>
                  <a:lnTo>
                    <a:pt x="4610" y="3390"/>
                  </a:lnTo>
                  <a:lnTo>
                    <a:pt x="4229" y="3492"/>
                  </a:lnTo>
                  <a:lnTo>
                    <a:pt x="3505" y="3924"/>
                  </a:lnTo>
                  <a:lnTo>
                    <a:pt x="3327" y="4254"/>
                  </a:lnTo>
                  <a:lnTo>
                    <a:pt x="3416" y="5803"/>
                  </a:lnTo>
                  <a:lnTo>
                    <a:pt x="4000" y="6311"/>
                  </a:lnTo>
                  <a:lnTo>
                    <a:pt x="4368" y="6438"/>
                  </a:lnTo>
                  <a:lnTo>
                    <a:pt x="5168" y="6438"/>
                  </a:lnTo>
                  <a:lnTo>
                    <a:pt x="5486" y="6362"/>
                  </a:lnTo>
                  <a:lnTo>
                    <a:pt x="6070" y="5994"/>
                  </a:lnTo>
                  <a:lnTo>
                    <a:pt x="6375" y="5702"/>
                  </a:lnTo>
                  <a:lnTo>
                    <a:pt x="6502" y="6286"/>
                  </a:lnTo>
                  <a:lnTo>
                    <a:pt x="7899" y="6286"/>
                  </a:lnTo>
                  <a:close/>
                </a:path>
                <a:path w="60325" h="8890">
                  <a:moveTo>
                    <a:pt x="13246" y="1333"/>
                  </a:moveTo>
                  <a:lnTo>
                    <a:pt x="11988" y="1333"/>
                  </a:lnTo>
                  <a:lnTo>
                    <a:pt x="11988" y="2044"/>
                  </a:lnTo>
                  <a:lnTo>
                    <a:pt x="11887" y="1866"/>
                  </a:lnTo>
                  <a:lnTo>
                    <a:pt x="11887" y="2959"/>
                  </a:lnTo>
                  <a:lnTo>
                    <a:pt x="11874" y="4648"/>
                  </a:lnTo>
                  <a:lnTo>
                    <a:pt x="11468" y="5105"/>
                  </a:lnTo>
                  <a:lnTo>
                    <a:pt x="11201" y="5219"/>
                  </a:lnTo>
                  <a:lnTo>
                    <a:pt x="10452" y="5219"/>
                  </a:lnTo>
                  <a:lnTo>
                    <a:pt x="10134" y="5016"/>
                  </a:lnTo>
                  <a:lnTo>
                    <a:pt x="9956" y="4584"/>
                  </a:lnTo>
                  <a:lnTo>
                    <a:pt x="9842" y="3314"/>
                  </a:lnTo>
                  <a:lnTo>
                    <a:pt x="10121" y="2565"/>
                  </a:lnTo>
                  <a:lnTo>
                    <a:pt x="10439" y="2349"/>
                  </a:lnTo>
                  <a:lnTo>
                    <a:pt x="11226" y="2349"/>
                  </a:lnTo>
                  <a:lnTo>
                    <a:pt x="11493" y="2476"/>
                  </a:lnTo>
                  <a:lnTo>
                    <a:pt x="11887" y="2959"/>
                  </a:lnTo>
                  <a:lnTo>
                    <a:pt x="11887" y="1866"/>
                  </a:lnTo>
                  <a:lnTo>
                    <a:pt x="11798" y="1701"/>
                  </a:lnTo>
                  <a:lnTo>
                    <a:pt x="11544" y="1473"/>
                  </a:lnTo>
                  <a:lnTo>
                    <a:pt x="11049" y="1257"/>
                  </a:lnTo>
                  <a:lnTo>
                    <a:pt x="10833" y="1219"/>
                  </a:lnTo>
                  <a:lnTo>
                    <a:pt x="9906" y="1219"/>
                  </a:lnTo>
                  <a:lnTo>
                    <a:pt x="9398" y="1460"/>
                  </a:lnTo>
                  <a:lnTo>
                    <a:pt x="8750" y="2349"/>
                  </a:lnTo>
                  <a:lnTo>
                    <a:pt x="8623" y="2565"/>
                  </a:lnTo>
                  <a:lnTo>
                    <a:pt x="8509" y="2959"/>
                  </a:lnTo>
                  <a:lnTo>
                    <a:pt x="8610" y="5016"/>
                  </a:lnTo>
                  <a:lnTo>
                    <a:pt x="8686" y="5219"/>
                  </a:lnTo>
                  <a:lnTo>
                    <a:pt x="9423" y="6083"/>
                  </a:lnTo>
                  <a:lnTo>
                    <a:pt x="9931" y="6299"/>
                  </a:lnTo>
                  <a:lnTo>
                    <a:pt x="10972" y="6299"/>
                  </a:lnTo>
                  <a:lnTo>
                    <a:pt x="11315" y="6210"/>
                  </a:lnTo>
                  <a:lnTo>
                    <a:pt x="11709" y="5905"/>
                  </a:lnTo>
                  <a:lnTo>
                    <a:pt x="11849" y="5740"/>
                  </a:lnTo>
                  <a:lnTo>
                    <a:pt x="11963" y="5537"/>
                  </a:lnTo>
                  <a:lnTo>
                    <a:pt x="11912" y="6667"/>
                  </a:lnTo>
                  <a:lnTo>
                    <a:pt x="11658" y="7175"/>
                  </a:lnTo>
                  <a:lnTo>
                    <a:pt x="11341" y="7327"/>
                  </a:lnTo>
                  <a:lnTo>
                    <a:pt x="10553" y="7327"/>
                  </a:lnTo>
                  <a:lnTo>
                    <a:pt x="10312" y="7264"/>
                  </a:lnTo>
                  <a:lnTo>
                    <a:pt x="10096" y="7086"/>
                  </a:lnTo>
                  <a:lnTo>
                    <a:pt x="9994" y="6819"/>
                  </a:lnTo>
                  <a:lnTo>
                    <a:pt x="8585" y="6819"/>
                  </a:lnTo>
                  <a:lnTo>
                    <a:pt x="8636" y="7327"/>
                  </a:lnTo>
                  <a:lnTo>
                    <a:pt x="8851" y="7683"/>
                  </a:lnTo>
                  <a:lnTo>
                    <a:pt x="9652" y="8178"/>
                  </a:lnTo>
                  <a:lnTo>
                    <a:pt x="10172" y="8305"/>
                  </a:lnTo>
                  <a:lnTo>
                    <a:pt x="11849" y="8305"/>
                  </a:lnTo>
                  <a:lnTo>
                    <a:pt x="12560" y="8026"/>
                  </a:lnTo>
                  <a:lnTo>
                    <a:pt x="13017" y="7327"/>
                  </a:lnTo>
                  <a:lnTo>
                    <a:pt x="13131" y="7175"/>
                  </a:lnTo>
                  <a:lnTo>
                    <a:pt x="13246" y="5537"/>
                  </a:lnTo>
                  <a:lnTo>
                    <a:pt x="13246" y="5219"/>
                  </a:lnTo>
                  <a:lnTo>
                    <a:pt x="13246" y="2349"/>
                  </a:lnTo>
                  <a:lnTo>
                    <a:pt x="13246" y="2044"/>
                  </a:lnTo>
                  <a:lnTo>
                    <a:pt x="13246" y="1333"/>
                  </a:lnTo>
                  <a:close/>
                </a:path>
                <a:path w="60325" h="8890">
                  <a:moveTo>
                    <a:pt x="19024" y="6985"/>
                  </a:moveTo>
                  <a:lnTo>
                    <a:pt x="13855" y="6985"/>
                  </a:lnTo>
                  <a:lnTo>
                    <a:pt x="13855" y="7442"/>
                  </a:lnTo>
                  <a:lnTo>
                    <a:pt x="19024" y="7442"/>
                  </a:lnTo>
                  <a:lnTo>
                    <a:pt x="19024" y="6985"/>
                  </a:lnTo>
                  <a:close/>
                </a:path>
                <a:path w="60325" h="8890">
                  <a:moveTo>
                    <a:pt x="23837" y="4419"/>
                  </a:moveTo>
                  <a:lnTo>
                    <a:pt x="21526" y="3136"/>
                  </a:lnTo>
                  <a:lnTo>
                    <a:pt x="21082" y="3022"/>
                  </a:lnTo>
                  <a:lnTo>
                    <a:pt x="20828" y="2882"/>
                  </a:lnTo>
                  <a:lnTo>
                    <a:pt x="20764" y="2501"/>
                  </a:lnTo>
                  <a:lnTo>
                    <a:pt x="21069" y="2222"/>
                  </a:lnTo>
                  <a:lnTo>
                    <a:pt x="21259" y="2184"/>
                  </a:lnTo>
                  <a:lnTo>
                    <a:pt x="21882" y="2184"/>
                  </a:lnTo>
                  <a:lnTo>
                    <a:pt x="22123" y="2273"/>
                  </a:lnTo>
                  <a:lnTo>
                    <a:pt x="22339" y="2552"/>
                  </a:lnTo>
                  <a:lnTo>
                    <a:pt x="22390" y="2679"/>
                  </a:lnTo>
                  <a:lnTo>
                    <a:pt x="22415" y="2844"/>
                  </a:lnTo>
                  <a:lnTo>
                    <a:pt x="23710" y="2844"/>
                  </a:lnTo>
                  <a:lnTo>
                    <a:pt x="23647" y="2235"/>
                  </a:lnTo>
                  <a:lnTo>
                    <a:pt x="23418" y="1816"/>
                  </a:lnTo>
                  <a:lnTo>
                    <a:pt x="22644" y="1320"/>
                  </a:lnTo>
                  <a:lnTo>
                    <a:pt x="22148" y="1193"/>
                  </a:lnTo>
                  <a:lnTo>
                    <a:pt x="20878" y="1193"/>
                  </a:lnTo>
                  <a:lnTo>
                    <a:pt x="20370" y="1358"/>
                  </a:lnTo>
                  <a:lnTo>
                    <a:pt x="19659" y="2006"/>
                  </a:lnTo>
                  <a:lnTo>
                    <a:pt x="19469" y="2413"/>
                  </a:lnTo>
                  <a:lnTo>
                    <a:pt x="19469" y="3251"/>
                  </a:lnTo>
                  <a:lnTo>
                    <a:pt x="19596" y="3556"/>
                  </a:lnTo>
                  <a:lnTo>
                    <a:pt x="20053" y="3962"/>
                  </a:lnTo>
                  <a:lnTo>
                    <a:pt x="20447" y="4140"/>
                  </a:lnTo>
                  <a:lnTo>
                    <a:pt x="21780" y="4457"/>
                  </a:lnTo>
                  <a:lnTo>
                    <a:pt x="22237" y="4597"/>
                  </a:lnTo>
                  <a:lnTo>
                    <a:pt x="22479" y="4737"/>
                  </a:lnTo>
                  <a:lnTo>
                    <a:pt x="22529" y="5156"/>
                  </a:lnTo>
                  <a:lnTo>
                    <a:pt x="22161" y="5410"/>
                  </a:lnTo>
                  <a:lnTo>
                    <a:pt x="21958" y="5448"/>
                  </a:lnTo>
                  <a:lnTo>
                    <a:pt x="21272" y="5448"/>
                  </a:lnTo>
                  <a:lnTo>
                    <a:pt x="20967" y="5359"/>
                  </a:lnTo>
                  <a:lnTo>
                    <a:pt x="20726" y="5092"/>
                  </a:lnTo>
                  <a:lnTo>
                    <a:pt x="20662" y="4927"/>
                  </a:lnTo>
                  <a:lnTo>
                    <a:pt x="20637" y="4699"/>
                  </a:lnTo>
                  <a:lnTo>
                    <a:pt x="19329" y="4699"/>
                  </a:lnTo>
                  <a:lnTo>
                    <a:pt x="19329" y="5207"/>
                  </a:lnTo>
                  <a:lnTo>
                    <a:pt x="19507" y="5626"/>
                  </a:lnTo>
                  <a:lnTo>
                    <a:pt x="20256" y="6286"/>
                  </a:lnTo>
                  <a:lnTo>
                    <a:pt x="20828" y="6451"/>
                  </a:lnTo>
                  <a:lnTo>
                    <a:pt x="22364" y="6451"/>
                  </a:lnTo>
                  <a:lnTo>
                    <a:pt x="22936" y="6299"/>
                  </a:lnTo>
                  <a:lnTo>
                    <a:pt x="23660" y="5676"/>
                  </a:lnTo>
                  <a:lnTo>
                    <a:pt x="23837" y="5270"/>
                  </a:lnTo>
                  <a:lnTo>
                    <a:pt x="23837" y="4419"/>
                  </a:lnTo>
                  <a:close/>
                </a:path>
                <a:path w="60325" h="8890">
                  <a:moveTo>
                    <a:pt x="29235" y="1333"/>
                  </a:moveTo>
                  <a:lnTo>
                    <a:pt x="27914" y="1333"/>
                  </a:lnTo>
                  <a:lnTo>
                    <a:pt x="27914" y="4343"/>
                  </a:lnTo>
                  <a:lnTo>
                    <a:pt x="27876" y="4597"/>
                  </a:lnTo>
                  <a:lnTo>
                    <a:pt x="27635" y="5156"/>
                  </a:lnTo>
                  <a:lnTo>
                    <a:pt x="27330" y="5334"/>
                  </a:lnTo>
                  <a:lnTo>
                    <a:pt x="26543" y="5334"/>
                  </a:lnTo>
                  <a:lnTo>
                    <a:pt x="26301" y="5207"/>
                  </a:lnTo>
                  <a:lnTo>
                    <a:pt x="26123" y="4813"/>
                  </a:lnTo>
                  <a:lnTo>
                    <a:pt x="26085" y="4597"/>
                  </a:lnTo>
                  <a:lnTo>
                    <a:pt x="26085" y="1333"/>
                  </a:lnTo>
                  <a:lnTo>
                    <a:pt x="24765" y="1333"/>
                  </a:lnTo>
                  <a:lnTo>
                    <a:pt x="24765" y="4889"/>
                  </a:lnTo>
                  <a:lnTo>
                    <a:pt x="24841" y="5308"/>
                  </a:lnTo>
                  <a:lnTo>
                    <a:pt x="25234" y="6134"/>
                  </a:lnTo>
                  <a:lnTo>
                    <a:pt x="25717" y="6388"/>
                  </a:lnTo>
                  <a:lnTo>
                    <a:pt x="26708" y="6388"/>
                  </a:lnTo>
                  <a:lnTo>
                    <a:pt x="27978" y="5588"/>
                  </a:lnTo>
                  <a:lnTo>
                    <a:pt x="27978" y="6286"/>
                  </a:lnTo>
                  <a:lnTo>
                    <a:pt x="29235" y="6286"/>
                  </a:lnTo>
                  <a:lnTo>
                    <a:pt x="29235" y="1333"/>
                  </a:lnTo>
                  <a:close/>
                </a:path>
                <a:path w="60325" h="8890">
                  <a:moveTo>
                    <a:pt x="37553" y="2844"/>
                  </a:moveTo>
                  <a:lnTo>
                    <a:pt x="36233" y="1231"/>
                  </a:lnTo>
                  <a:lnTo>
                    <a:pt x="35687" y="1231"/>
                  </a:lnTo>
                  <a:lnTo>
                    <a:pt x="35382" y="1295"/>
                  </a:lnTo>
                  <a:lnTo>
                    <a:pt x="34861" y="1562"/>
                  </a:lnTo>
                  <a:lnTo>
                    <a:pt x="34658" y="1778"/>
                  </a:lnTo>
                  <a:lnTo>
                    <a:pt x="34493" y="2070"/>
                  </a:lnTo>
                  <a:lnTo>
                    <a:pt x="34391" y="1828"/>
                  </a:lnTo>
                  <a:lnTo>
                    <a:pt x="34251" y="1625"/>
                  </a:lnTo>
                  <a:lnTo>
                    <a:pt x="34061" y="1473"/>
                  </a:lnTo>
                  <a:lnTo>
                    <a:pt x="33820" y="1308"/>
                  </a:lnTo>
                  <a:lnTo>
                    <a:pt x="33528" y="1231"/>
                  </a:lnTo>
                  <a:lnTo>
                    <a:pt x="32740" y="1231"/>
                  </a:lnTo>
                  <a:lnTo>
                    <a:pt x="32423" y="1320"/>
                  </a:lnTo>
                  <a:lnTo>
                    <a:pt x="32029" y="1625"/>
                  </a:lnTo>
                  <a:lnTo>
                    <a:pt x="31877" y="1816"/>
                  </a:lnTo>
                  <a:lnTo>
                    <a:pt x="31711" y="2070"/>
                  </a:lnTo>
                  <a:lnTo>
                    <a:pt x="31711" y="1346"/>
                  </a:lnTo>
                  <a:lnTo>
                    <a:pt x="30454" y="1346"/>
                  </a:lnTo>
                  <a:lnTo>
                    <a:pt x="30454" y="6286"/>
                  </a:lnTo>
                  <a:lnTo>
                    <a:pt x="31775" y="6286"/>
                  </a:lnTo>
                  <a:lnTo>
                    <a:pt x="31775" y="3035"/>
                  </a:lnTo>
                  <a:lnTo>
                    <a:pt x="31800" y="2832"/>
                  </a:lnTo>
                  <a:lnTo>
                    <a:pt x="32004" y="2451"/>
                  </a:lnTo>
                  <a:lnTo>
                    <a:pt x="32245" y="2336"/>
                  </a:lnTo>
                  <a:lnTo>
                    <a:pt x="32931" y="2336"/>
                  </a:lnTo>
                  <a:lnTo>
                    <a:pt x="33147" y="2451"/>
                  </a:lnTo>
                  <a:lnTo>
                    <a:pt x="33324" y="2832"/>
                  </a:lnTo>
                  <a:lnTo>
                    <a:pt x="33350" y="3048"/>
                  </a:lnTo>
                  <a:lnTo>
                    <a:pt x="33350" y="6286"/>
                  </a:lnTo>
                  <a:lnTo>
                    <a:pt x="34658" y="6286"/>
                  </a:lnTo>
                  <a:lnTo>
                    <a:pt x="34658" y="3111"/>
                  </a:lnTo>
                  <a:lnTo>
                    <a:pt x="34683" y="2921"/>
                  </a:lnTo>
                  <a:lnTo>
                    <a:pt x="34899" y="2476"/>
                  </a:lnTo>
                  <a:lnTo>
                    <a:pt x="35140" y="2324"/>
                  </a:lnTo>
                  <a:lnTo>
                    <a:pt x="35801" y="2324"/>
                  </a:lnTo>
                  <a:lnTo>
                    <a:pt x="36017" y="2438"/>
                  </a:lnTo>
                  <a:lnTo>
                    <a:pt x="36195" y="2794"/>
                  </a:lnTo>
                  <a:lnTo>
                    <a:pt x="36220" y="2946"/>
                  </a:lnTo>
                  <a:lnTo>
                    <a:pt x="36220" y="6286"/>
                  </a:lnTo>
                  <a:lnTo>
                    <a:pt x="37541" y="6286"/>
                  </a:lnTo>
                  <a:lnTo>
                    <a:pt x="37553" y="2844"/>
                  </a:lnTo>
                  <a:close/>
                </a:path>
                <a:path w="60325" h="8890">
                  <a:moveTo>
                    <a:pt x="45821" y="2844"/>
                  </a:moveTo>
                  <a:lnTo>
                    <a:pt x="44500" y="1231"/>
                  </a:lnTo>
                  <a:lnTo>
                    <a:pt x="43954" y="1231"/>
                  </a:lnTo>
                  <a:lnTo>
                    <a:pt x="43649" y="1295"/>
                  </a:lnTo>
                  <a:lnTo>
                    <a:pt x="43129" y="1562"/>
                  </a:lnTo>
                  <a:lnTo>
                    <a:pt x="42926" y="1778"/>
                  </a:lnTo>
                  <a:lnTo>
                    <a:pt x="42760" y="2070"/>
                  </a:lnTo>
                  <a:lnTo>
                    <a:pt x="42659" y="1828"/>
                  </a:lnTo>
                  <a:lnTo>
                    <a:pt x="42519" y="1625"/>
                  </a:lnTo>
                  <a:lnTo>
                    <a:pt x="42329" y="1473"/>
                  </a:lnTo>
                  <a:lnTo>
                    <a:pt x="42100" y="1308"/>
                  </a:lnTo>
                  <a:lnTo>
                    <a:pt x="41795" y="1231"/>
                  </a:lnTo>
                  <a:lnTo>
                    <a:pt x="41008" y="1231"/>
                  </a:lnTo>
                  <a:lnTo>
                    <a:pt x="40690" y="1320"/>
                  </a:lnTo>
                  <a:lnTo>
                    <a:pt x="40297" y="1625"/>
                  </a:lnTo>
                  <a:lnTo>
                    <a:pt x="40144" y="1816"/>
                  </a:lnTo>
                  <a:lnTo>
                    <a:pt x="39979" y="2070"/>
                  </a:lnTo>
                  <a:lnTo>
                    <a:pt x="39979" y="1346"/>
                  </a:lnTo>
                  <a:lnTo>
                    <a:pt x="38722" y="1346"/>
                  </a:lnTo>
                  <a:lnTo>
                    <a:pt x="38722" y="6286"/>
                  </a:lnTo>
                  <a:lnTo>
                    <a:pt x="40043" y="6286"/>
                  </a:lnTo>
                  <a:lnTo>
                    <a:pt x="40043" y="3035"/>
                  </a:lnTo>
                  <a:lnTo>
                    <a:pt x="40068" y="2832"/>
                  </a:lnTo>
                  <a:lnTo>
                    <a:pt x="40271" y="2451"/>
                  </a:lnTo>
                  <a:lnTo>
                    <a:pt x="40513" y="2336"/>
                  </a:lnTo>
                  <a:lnTo>
                    <a:pt x="41198" y="2336"/>
                  </a:lnTo>
                  <a:lnTo>
                    <a:pt x="41414" y="2451"/>
                  </a:lnTo>
                  <a:lnTo>
                    <a:pt x="41592" y="2832"/>
                  </a:lnTo>
                  <a:lnTo>
                    <a:pt x="41617" y="3048"/>
                  </a:lnTo>
                  <a:lnTo>
                    <a:pt x="41617" y="6286"/>
                  </a:lnTo>
                  <a:lnTo>
                    <a:pt x="42926" y="6286"/>
                  </a:lnTo>
                  <a:lnTo>
                    <a:pt x="42926" y="3111"/>
                  </a:lnTo>
                  <a:lnTo>
                    <a:pt x="42951" y="2921"/>
                  </a:lnTo>
                  <a:lnTo>
                    <a:pt x="43167" y="2476"/>
                  </a:lnTo>
                  <a:lnTo>
                    <a:pt x="43408" y="2324"/>
                  </a:lnTo>
                  <a:lnTo>
                    <a:pt x="44069" y="2324"/>
                  </a:lnTo>
                  <a:lnTo>
                    <a:pt x="44284" y="2438"/>
                  </a:lnTo>
                  <a:lnTo>
                    <a:pt x="44462" y="2794"/>
                  </a:lnTo>
                  <a:lnTo>
                    <a:pt x="44488" y="2946"/>
                  </a:lnTo>
                  <a:lnTo>
                    <a:pt x="44488" y="6286"/>
                  </a:lnTo>
                  <a:lnTo>
                    <a:pt x="45821" y="6286"/>
                  </a:lnTo>
                  <a:lnTo>
                    <a:pt x="45821" y="2844"/>
                  </a:lnTo>
                  <a:close/>
                </a:path>
                <a:path w="60325" h="8890">
                  <a:moveTo>
                    <a:pt x="51308" y="6286"/>
                  </a:moveTo>
                  <a:lnTo>
                    <a:pt x="51257" y="6057"/>
                  </a:lnTo>
                  <a:lnTo>
                    <a:pt x="51054" y="5702"/>
                  </a:lnTo>
                  <a:lnTo>
                    <a:pt x="51054" y="5499"/>
                  </a:lnTo>
                  <a:lnTo>
                    <a:pt x="51041" y="3873"/>
                  </a:lnTo>
                  <a:lnTo>
                    <a:pt x="51041" y="2260"/>
                  </a:lnTo>
                  <a:lnTo>
                    <a:pt x="50825" y="1752"/>
                  </a:lnTo>
                  <a:lnTo>
                    <a:pt x="49987" y="1320"/>
                  </a:lnTo>
                  <a:lnTo>
                    <a:pt x="49745" y="1270"/>
                  </a:lnTo>
                  <a:lnTo>
                    <a:pt x="49745" y="3873"/>
                  </a:lnTo>
                  <a:lnTo>
                    <a:pt x="49733" y="4787"/>
                  </a:lnTo>
                  <a:lnTo>
                    <a:pt x="49606" y="5092"/>
                  </a:lnTo>
                  <a:lnTo>
                    <a:pt x="49149" y="5422"/>
                  </a:lnTo>
                  <a:lnTo>
                    <a:pt x="48882" y="5499"/>
                  </a:lnTo>
                  <a:lnTo>
                    <a:pt x="48437" y="5499"/>
                  </a:lnTo>
                  <a:lnTo>
                    <a:pt x="48285" y="5448"/>
                  </a:lnTo>
                  <a:lnTo>
                    <a:pt x="48044" y="5257"/>
                  </a:lnTo>
                  <a:lnTo>
                    <a:pt x="48082" y="4445"/>
                  </a:lnTo>
                  <a:lnTo>
                    <a:pt x="48399" y="4254"/>
                  </a:lnTo>
                  <a:lnTo>
                    <a:pt x="48590" y="4191"/>
                  </a:lnTo>
                  <a:lnTo>
                    <a:pt x="49415" y="4038"/>
                  </a:lnTo>
                  <a:lnTo>
                    <a:pt x="49745" y="3873"/>
                  </a:lnTo>
                  <a:lnTo>
                    <a:pt x="49745" y="1270"/>
                  </a:lnTo>
                  <a:lnTo>
                    <a:pt x="49504" y="1219"/>
                  </a:lnTo>
                  <a:lnTo>
                    <a:pt x="48133" y="1219"/>
                  </a:lnTo>
                  <a:lnTo>
                    <a:pt x="47548" y="1435"/>
                  </a:lnTo>
                  <a:lnTo>
                    <a:pt x="46990" y="2146"/>
                  </a:lnTo>
                  <a:lnTo>
                    <a:pt x="46863" y="2501"/>
                  </a:lnTo>
                  <a:lnTo>
                    <a:pt x="46837" y="2933"/>
                  </a:lnTo>
                  <a:lnTo>
                    <a:pt x="48082" y="2933"/>
                  </a:lnTo>
                  <a:lnTo>
                    <a:pt x="48183" y="2590"/>
                  </a:lnTo>
                  <a:lnTo>
                    <a:pt x="48399" y="2336"/>
                  </a:lnTo>
                  <a:lnTo>
                    <a:pt x="48615" y="2260"/>
                  </a:lnTo>
                  <a:lnTo>
                    <a:pt x="49187" y="2260"/>
                  </a:lnTo>
                  <a:lnTo>
                    <a:pt x="49390" y="2298"/>
                  </a:lnTo>
                  <a:lnTo>
                    <a:pt x="49682" y="2451"/>
                  </a:lnTo>
                  <a:lnTo>
                    <a:pt x="49657" y="3086"/>
                  </a:lnTo>
                  <a:lnTo>
                    <a:pt x="49364" y="3200"/>
                  </a:lnTo>
                  <a:lnTo>
                    <a:pt x="48018" y="3390"/>
                  </a:lnTo>
                  <a:lnTo>
                    <a:pt x="47637" y="3492"/>
                  </a:lnTo>
                  <a:lnTo>
                    <a:pt x="46913" y="3924"/>
                  </a:lnTo>
                  <a:lnTo>
                    <a:pt x="46736" y="4254"/>
                  </a:lnTo>
                  <a:lnTo>
                    <a:pt x="46824" y="5803"/>
                  </a:lnTo>
                  <a:lnTo>
                    <a:pt x="47409" y="6311"/>
                  </a:lnTo>
                  <a:lnTo>
                    <a:pt x="47777" y="6438"/>
                  </a:lnTo>
                  <a:lnTo>
                    <a:pt x="48577" y="6438"/>
                  </a:lnTo>
                  <a:lnTo>
                    <a:pt x="48895" y="6362"/>
                  </a:lnTo>
                  <a:lnTo>
                    <a:pt x="49479" y="5994"/>
                  </a:lnTo>
                  <a:lnTo>
                    <a:pt x="49796" y="5702"/>
                  </a:lnTo>
                  <a:lnTo>
                    <a:pt x="49911" y="6286"/>
                  </a:lnTo>
                  <a:lnTo>
                    <a:pt x="51308" y="6286"/>
                  </a:lnTo>
                  <a:close/>
                </a:path>
                <a:path w="60325" h="8890">
                  <a:moveTo>
                    <a:pt x="55041" y="1231"/>
                  </a:moveTo>
                  <a:lnTo>
                    <a:pt x="54483" y="1219"/>
                  </a:lnTo>
                  <a:lnTo>
                    <a:pt x="54165" y="1320"/>
                  </a:lnTo>
                  <a:lnTo>
                    <a:pt x="53784" y="1638"/>
                  </a:lnTo>
                  <a:lnTo>
                    <a:pt x="53606" y="1866"/>
                  </a:lnTo>
                  <a:lnTo>
                    <a:pt x="53403" y="2197"/>
                  </a:lnTo>
                  <a:lnTo>
                    <a:pt x="53403" y="1333"/>
                  </a:lnTo>
                  <a:lnTo>
                    <a:pt x="52171" y="1333"/>
                  </a:lnTo>
                  <a:lnTo>
                    <a:pt x="52171" y="6286"/>
                  </a:lnTo>
                  <a:lnTo>
                    <a:pt x="53479" y="6286"/>
                  </a:lnTo>
                  <a:lnTo>
                    <a:pt x="53479" y="3517"/>
                  </a:lnTo>
                  <a:lnTo>
                    <a:pt x="53530" y="3225"/>
                  </a:lnTo>
                  <a:lnTo>
                    <a:pt x="53797" y="2692"/>
                  </a:lnTo>
                  <a:lnTo>
                    <a:pt x="54152" y="2527"/>
                  </a:lnTo>
                  <a:lnTo>
                    <a:pt x="54673" y="2527"/>
                  </a:lnTo>
                  <a:lnTo>
                    <a:pt x="55041" y="2552"/>
                  </a:lnTo>
                  <a:lnTo>
                    <a:pt x="55041" y="1231"/>
                  </a:lnTo>
                  <a:close/>
                </a:path>
                <a:path w="60325" h="8890">
                  <a:moveTo>
                    <a:pt x="60210" y="1333"/>
                  </a:moveTo>
                  <a:lnTo>
                    <a:pt x="58839" y="1333"/>
                  </a:lnTo>
                  <a:lnTo>
                    <a:pt x="57823" y="4991"/>
                  </a:lnTo>
                  <a:lnTo>
                    <a:pt x="56730" y="1333"/>
                  </a:lnTo>
                  <a:lnTo>
                    <a:pt x="55295" y="1333"/>
                  </a:lnTo>
                  <a:lnTo>
                    <a:pt x="57124" y="6540"/>
                  </a:lnTo>
                  <a:lnTo>
                    <a:pt x="56413" y="7239"/>
                  </a:lnTo>
                  <a:lnTo>
                    <a:pt x="56007" y="7239"/>
                  </a:lnTo>
                  <a:lnTo>
                    <a:pt x="56007" y="8267"/>
                  </a:lnTo>
                  <a:lnTo>
                    <a:pt x="57162" y="8280"/>
                  </a:lnTo>
                  <a:lnTo>
                    <a:pt x="57543" y="8178"/>
                  </a:lnTo>
                  <a:lnTo>
                    <a:pt x="57924" y="7721"/>
                  </a:lnTo>
                  <a:lnTo>
                    <a:pt x="58191" y="7137"/>
                  </a:lnTo>
                  <a:lnTo>
                    <a:pt x="60210" y="1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051228" y="153313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977318" y="1549183"/>
              <a:ext cx="46355" cy="37465"/>
            </a:xfrm>
            <a:custGeom>
              <a:avLst/>
              <a:gdLst/>
              <a:ahLst/>
              <a:cxnLst/>
              <a:rect l="l" t="t" r="r" b="b"/>
              <a:pathLst>
                <a:path w="46354" h="37465">
                  <a:moveTo>
                    <a:pt x="2070" y="32664"/>
                  </a:moveTo>
                  <a:lnTo>
                    <a:pt x="1358" y="32664"/>
                  </a:lnTo>
                  <a:lnTo>
                    <a:pt x="1358" y="31419"/>
                  </a:lnTo>
                  <a:lnTo>
                    <a:pt x="609" y="31419"/>
                  </a:lnTo>
                  <a:lnTo>
                    <a:pt x="609" y="32664"/>
                  </a:lnTo>
                  <a:lnTo>
                    <a:pt x="0" y="32664"/>
                  </a:lnTo>
                  <a:lnTo>
                    <a:pt x="0" y="33274"/>
                  </a:lnTo>
                  <a:lnTo>
                    <a:pt x="609" y="33274"/>
                  </a:lnTo>
                  <a:lnTo>
                    <a:pt x="609" y="36512"/>
                  </a:lnTo>
                  <a:lnTo>
                    <a:pt x="673" y="36741"/>
                  </a:lnTo>
                  <a:lnTo>
                    <a:pt x="914" y="37096"/>
                  </a:lnTo>
                  <a:lnTo>
                    <a:pt x="1155" y="37185"/>
                  </a:lnTo>
                  <a:lnTo>
                    <a:pt x="1612" y="37185"/>
                  </a:lnTo>
                  <a:lnTo>
                    <a:pt x="1993" y="37147"/>
                  </a:lnTo>
                  <a:lnTo>
                    <a:pt x="2070" y="36525"/>
                  </a:lnTo>
                  <a:lnTo>
                    <a:pt x="1676" y="36537"/>
                  </a:lnTo>
                  <a:lnTo>
                    <a:pt x="1422" y="36436"/>
                  </a:lnTo>
                  <a:lnTo>
                    <a:pt x="1358" y="33274"/>
                  </a:lnTo>
                  <a:lnTo>
                    <a:pt x="2070" y="33274"/>
                  </a:lnTo>
                  <a:lnTo>
                    <a:pt x="2070" y="32664"/>
                  </a:lnTo>
                  <a:close/>
                </a:path>
                <a:path w="46354" h="37465">
                  <a:moveTo>
                    <a:pt x="2070" y="17157"/>
                  </a:moveTo>
                  <a:lnTo>
                    <a:pt x="1358" y="17157"/>
                  </a:lnTo>
                  <a:lnTo>
                    <a:pt x="1358" y="15913"/>
                  </a:lnTo>
                  <a:lnTo>
                    <a:pt x="609" y="15913"/>
                  </a:lnTo>
                  <a:lnTo>
                    <a:pt x="609" y="17157"/>
                  </a:lnTo>
                  <a:lnTo>
                    <a:pt x="0" y="17157"/>
                  </a:lnTo>
                  <a:lnTo>
                    <a:pt x="0" y="17780"/>
                  </a:lnTo>
                  <a:lnTo>
                    <a:pt x="609" y="17780"/>
                  </a:lnTo>
                  <a:lnTo>
                    <a:pt x="609" y="21005"/>
                  </a:lnTo>
                  <a:lnTo>
                    <a:pt x="673" y="21234"/>
                  </a:lnTo>
                  <a:lnTo>
                    <a:pt x="914" y="21602"/>
                  </a:lnTo>
                  <a:lnTo>
                    <a:pt x="1155" y="21691"/>
                  </a:lnTo>
                  <a:lnTo>
                    <a:pt x="1612" y="21691"/>
                  </a:lnTo>
                  <a:lnTo>
                    <a:pt x="1993" y="21640"/>
                  </a:lnTo>
                  <a:lnTo>
                    <a:pt x="2070" y="21031"/>
                  </a:lnTo>
                  <a:lnTo>
                    <a:pt x="1676" y="21043"/>
                  </a:lnTo>
                  <a:lnTo>
                    <a:pt x="1422" y="20942"/>
                  </a:lnTo>
                  <a:lnTo>
                    <a:pt x="1358" y="17780"/>
                  </a:lnTo>
                  <a:lnTo>
                    <a:pt x="2070" y="17780"/>
                  </a:lnTo>
                  <a:lnTo>
                    <a:pt x="2070" y="17157"/>
                  </a:lnTo>
                  <a:close/>
                </a:path>
                <a:path w="46354" h="37465">
                  <a:moveTo>
                    <a:pt x="2070" y="1663"/>
                  </a:moveTo>
                  <a:lnTo>
                    <a:pt x="1358" y="1663"/>
                  </a:lnTo>
                  <a:lnTo>
                    <a:pt x="1358" y="431"/>
                  </a:lnTo>
                  <a:lnTo>
                    <a:pt x="609" y="431"/>
                  </a:lnTo>
                  <a:lnTo>
                    <a:pt x="609" y="1663"/>
                  </a:lnTo>
                  <a:lnTo>
                    <a:pt x="0" y="1663"/>
                  </a:lnTo>
                  <a:lnTo>
                    <a:pt x="0" y="2286"/>
                  </a:lnTo>
                  <a:lnTo>
                    <a:pt x="609" y="2286"/>
                  </a:lnTo>
                  <a:lnTo>
                    <a:pt x="609" y="5524"/>
                  </a:lnTo>
                  <a:lnTo>
                    <a:pt x="673" y="5753"/>
                  </a:lnTo>
                  <a:lnTo>
                    <a:pt x="914" y="6108"/>
                  </a:lnTo>
                  <a:lnTo>
                    <a:pt x="1155" y="6197"/>
                  </a:lnTo>
                  <a:lnTo>
                    <a:pt x="1612" y="6197"/>
                  </a:lnTo>
                  <a:lnTo>
                    <a:pt x="1993" y="6159"/>
                  </a:lnTo>
                  <a:lnTo>
                    <a:pt x="2070" y="5537"/>
                  </a:lnTo>
                  <a:lnTo>
                    <a:pt x="1676" y="5549"/>
                  </a:lnTo>
                  <a:lnTo>
                    <a:pt x="1422" y="5448"/>
                  </a:lnTo>
                  <a:lnTo>
                    <a:pt x="1358" y="2286"/>
                  </a:lnTo>
                  <a:lnTo>
                    <a:pt x="2070" y="2286"/>
                  </a:lnTo>
                  <a:lnTo>
                    <a:pt x="2070" y="1663"/>
                  </a:lnTo>
                  <a:close/>
                </a:path>
                <a:path w="46354" h="37465">
                  <a:moveTo>
                    <a:pt x="6235" y="19913"/>
                  </a:moveTo>
                  <a:lnTo>
                    <a:pt x="6083" y="19621"/>
                  </a:lnTo>
                  <a:lnTo>
                    <a:pt x="5600" y="19304"/>
                  </a:lnTo>
                  <a:lnTo>
                    <a:pt x="5245" y="19177"/>
                  </a:lnTo>
                  <a:lnTo>
                    <a:pt x="4000" y="18872"/>
                  </a:lnTo>
                  <a:lnTo>
                    <a:pt x="3835" y="18808"/>
                  </a:lnTo>
                  <a:lnTo>
                    <a:pt x="3530" y="18630"/>
                  </a:lnTo>
                  <a:lnTo>
                    <a:pt x="3429" y="18465"/>
                  </a:lnTo>
                  <a:lnTo>
                    <a:pt x="3429" y="18097"/>
                  </a:lnTo>
                  <a:lnTo>
                    <a:pt x="3505" y="17957"/>
                  </a:lnTo>
                  <a:lnTo>
                    <a:pt x="3797" y="17741"/>
                  </a:lnTo>
                  <a:lnTo>
                    <a:pt x="4013" y="17691"/>
                  </a:lnTo>
                  <a:lnTo>
                    <a:pt x="4724" y="17691"/>
                  </a:lnTo>
                  <a:lnTo>
                    <a:pt x="5372" y="18440"/>
                  </a:lnTo>
                  <a:lnTo>
                    <a:pt x="6070" y="18440"/>
                  </a:lnTo>
                  <a:lnTo>
                    <a:pt x="6083" y="18161"/>
                  </a:lnTo>
                  <a:lnTo>
                    <a:pt x="5994" y="17894"/>
                  </a:lnTo>
                  <a:lnTo>
                    <a:pt x="5511" y="17246"/>
                  </a:lnTo>
                  <a:lnTo>
                    <a:pt x="5029" y="17043"/>
                  </a:lnTo>
                  <a:lnTo>
                    <a:pt x="3848" y="17043"/>
                  </a:lnTo>
                  <a:lnTo>
                    <a:pt x="3429" y="17183"/>
                  </a:lnTo>
                  <a:lnTo>
                    <a:pt x="2819" y="17691"/>
                  </a:lnTo>
                  <a:lnTo>
                    <a:pt x="2679" y="18034"/>
                  </a:lnTo>
                  <a:lnTo>
                    <a:pt x="2679" y="18821"/>
                  </a:lnTo>
                  <a:lnTo>
                    <a:pt x="2832" y="19100"/>
                  </a:lnTo>
                  <a:lnTo>
                    <a:pt x="3340" y="19418"/>
                  </a:lnTo>
                  <a:lnTo>
                    <a:pt x="3619" y="19519"/>
                  </a:lnTo>
                  <a:lnTo>
                    <a:pt x="4914" y="19850"/>
                  </a:lnTo>
                  <a:lnTo>
                    <a:pt x="5130" y="19913"/>
                  </a:lnTo>
                  <a:lnTo>
                    <a:pt x="5397" y="20078"/>
                  </a:lnTo>
                  <a:lnTo>
                    <a:pt x="5486" y="20231"/>
                  </a:lnTo>
                  <a:lnTo>
                    <a:pt x="5486" y="20675"/>
                  </a:lnTo>
                  <a:lnTo>
                    <a:pt x="5384" y="20853"/>
                  </a:lnTo>
                  <a:lnTo>
                    <a:pt x="4965" y="21094"/>
                  </a:lnTo>
                  <a:lnTo>
                    <a:pt x="4711" y="21158"/>
                  </a:lnTo>
                  <a:lnTo>
                    <a:pt x="3975" y="21158"/>
                  </a:lnTo>
                  <a:lnTo>
                    <a:pt x="3644" y="21043"/>
                  </a:lnTo>
                  <a:lnTo>
                    <a:pt x="3352" y="20662"/>
                  </a:lnTo>
                  <a:lnTo>
                    <a:pt x="3289" y="20472"/>
                  </a:lnTo>
                  <a:lnTo>
                    <a:pt x="3263" y="20218"/>
                  </a:lnTo>
                  <a:lnTo>
                    <a:pt x="2552" y="20218"/>
                  </a:lnTo>
                  <a:lnTo>
                    <a:pt x="2565" y="20662"/>
                  </a:lnTo>
                  <a:lnTo>
                    <a:pt x="2717" y="21043"/>
                  </a:lnTo>
                  <a:lnTo>
                    <a:pt x="3263" y="21640"/>
                  </a:lnTo>
                  <a:lnTo>
                    <a:pt x="3733" y="21793"/>
                  </a:lnTo>
                  <a:lnTo>
                    <a:pt x="5016" y="21793"/>
                  </a:lnTo>
                  <a:lnTo>
                    <a:pt x="5473" y="21640"/>
                  </a:lnTo>
                  <a:lnTo>
                    <a:pt x="6070" y="21069"/>
                  </a:lnTo>
                  <a:lnTo>
                    <a:pt x="6235" y="20726"/>
                  </a:lnTo>
                  <a:lnTo>
                    <a:pt x="6235" y="19913"/>
                  </a:lnTo>
                  <a:close/>
                </a:path>
                <a:path w="46354" h="37465">
                  <a:moveTo>
                    <a:pt x="6235" y="4419"/>
                  </a:moveTo>
                  <a:lnTo>
                    <a:pt x="6083" y="4127"/>
                  </a:lnTo>
                  <a:lnTo>
                    <a:pt x="5600" y="3810"/>
                  </a:lnTo>
                  <a:lnTo>
                    <a:pt x="5245" y="3683"/>
                  </a:lnTo>
                  <a:lnTo>
                    <a:pt x="4000" y="3378"/>
                  </a:lnTo>
                  <a:lnTo>
                    <a:pt x="3835" y="3314"/>
                  </a:lnTo>
                  <a:lnTo>
                    <a:pt x="3530" y="3136"/>
                  </a:lnTo>
                  <a:lnTo>
                    <a:pt x="3429" y="2971"/>
                  </a:lnTo>
                  <a:lnTo>
                    <a:pt x="3429" y="2603"/>
                  </a:lnTo>
                  <a:lnTo>
                    <a:pt x="3505" y="2463"/>
                  </a:lnTo>
                  <a:lnTo>
                    <a:pt x="3797" y="2247"/>
                  </a:lnTo>
                  <a:lnTo>
                    <a:pt x="4013" y="2197"/>
                  </a:lnTo>
                  <a:lnTo>
                    <a:pt x="4724" y="2197"/>
                  </a:lnTo>
                  <a:lnTo>
                    <a:pt x="5372" y="2946"/>
                  </a:lnTo>
                  <a:lnTo>
                    <a:pt x="6070" y="2946"/>
                  </a:lnTo>
                  <a:lnTo>
                    <a:pt x="6083" y="2667"/>
                  </a:lnTo>
                  <a:lnTo>
                    <a:pt x="5994" y="2400"/>
                  </a:lnTo>
                  <a:lnTo>
                    <a:pt x="5511" y="1752"/>
                  </a:lnTo>
                  <a:lnTo>
                    <a:pt x="5029" y="1549"/>
                  </a:lnTo>
                  <a:lnTo>
                    <a:pt x="3848" y="1549"/>
                  </a:lnTo>
                  <a:lnTo>
                    <a:pt x="3429" y="1689"/>
                  </a:lnTo>
                  <a:lnTo>
                    <a:pt x="2819" y="2209"/>
                  </a:lnTo>
                  <a:lnTo>
                    <a:pt x="2679" y="2540"/>
                  </a:lnTo>
                  <a:lnTo>
                    <a:pt x="2679" y="3327"/>
                  </a:lnTo>
                  <a:lnTo>
                    <a:pt x="2832" y="3606"/>
                  </a:lnTo>
                  <a:lnTo>
                    <a:pt x="3340" y="3924"/>
                  </a:lnTo>
                  <a:lnTo>
                    <a:pt x="3619" y="4025"/>
                  </a:lnTo>
                  <a:lnTo>
                    <a:pt x="4914" y="4356"/>
                  </a:lnTo>
                  <a:lnTo>
                    <a:pt x="5130" y="4419"/>
                  </a:lnTo>
                  <a:lnTo>
                    <a:pt x="5397" y="4584"/>
                  </a:lnTo>
                  <a:lnTo>
                    <a:pt x="5486" y="4737"/>
                  </a:lnTo>
                  <a:lnTo>
                    <a:pt x="5486" y="5181"/>
                  </a:lnTo>
                  <a:lnTo>
                    <a:pt x="5384" y="5359"/>
                  </a:lnTo>
                  <a:lnTo>
                    <a:pt x="4965" y="5600"/>
                  </a:lnTo>
                  <a:lnTo>
                    <a:pt x="4711" y="5664"/>
                  </a:lnTo>
                  <a:lnTo>
                    <a:pt x="3975" y="5664"/>
                  </a:lnTo>
                  <a:lnTo>
                    <a:pt x="3644" y="5549"/>
                  </a:lnTo>
                  <a:lnTo>
                    <a:pt x="3352" y="5168"/>
                  </a:lnTo>
                  <a:lnTo>
                    <a:pt x="3289" y="4978"/>
                  </a:lnTo>
                  <a:lnTo>
                    <a:pt x="3263" y="4724"/>
                  </a:lnTo>
                  <a:lnTo>
                    <a:pt x="2552" y="4724"/>
                  </a:lnTo>
                  <a:lnTo>
                    <a:pt x="2565" y="5168"/>
                  </a:lnTo>
                  <a:lnTo>
                    <a:pt x="2717" y="5549"/>
                  </a:lnTo>
                  <a:lnTo>
                    <a:pt x="3263" y="6146"/>
                  </a:lnTo>
                  <a:lnTo>
                    <a:pt x="3733" y="6299"/>
                  </a:lnTo>
                  <a:lnTo>
                    <a:pt x="5016" y="6299"/>
                  </a:lnTo>
                  <a:lnTo>
                    <a:pt x="5473" y="6159"/>
                  </a:lnTo>
                  <a:lnTo>
                    <a:pt x="6070" y="5575"/>
                  </a:lnTo>
                  <a:lnTo>
                    <a:pt x="6235" y="5232"/>
                  </a:lnTo>
                  <a:lnTo>
                    <a:pt x="6235" y="4419"/>
                  </a:lnTo>
                  <a:close/>
                </a:path>
                <a:path w="46354" h="37465">
                  <a:moveTo>
                    <a:pt x="11277" y="22263"/>
                  </a:moveTo>
                  <a:lnTo>
                    <a:pt x="6540" y="22263"/>
                  </a:lnTo>
                  <a:lnTo>
                    <a:pt x="6540" y="22682"/>
                  </a:lnTo>
                  <a:lnTo>
                    <a:pt x="11277" y="22682"/>
                  </a:lnTo>
                  <a:lnTo>
                    <a:pt x="11277" y="22263"/>
                  </a:lnTo>
                  <a:close/>
                </a:path>
                <a:path w="46354" h="37465">
                  <a:moveTo>
                    <a:pt x="11277" y="6769"/>
                  </a:moveTo>
                  <a:lnTo>
                    <a:pt x="6540" y="6769"/>
                  </a:lnTo>
                  <a:lnTo>
                    <a:pt x="6540" y="7200"/>
                  </a:lnTo>
                  <a:lnTo>
                    <a:pt x="11277" y="7200"/>
                  </a:lnTo>
                  <a:lnTo>
                    <a:pt x="11277" y="6769"/>
                  </a:lnTo>
                  <a:close/>
                </a:path>
                <a:path w="46354" h="37465">
                  <a:moveTo>
                    <a:pt x="12585" y="1689"/>
                  </a:moveTo>
                  <a:lnTo>
                    <a:pt x="11823" y="1689"/>
                  </a:lnTo>
                  <a:lnTo>
                    <a:pt x="11823" y="6121"/>
                  </a:lnTo>
                  <a:lnTo>
                    <a:pt x="12585" y="6121"/>
                  </a:lnTo>
                  <a:lnTo>
                    <a:pt x="12585" y="1689"/>
                  </a:lnTo>
                  <a:close/>
                </a:path>
                <a:path w="46354" h="37465">
                  <a:moveTo>
                    <a:pt x="12585" y="12"/>
                  </a:moveTo>
                  <a:lnTo>
                    <a:pt x="11823" y="12"/>
                  </a:lnTo>
                  <a:lnTo>
                    <a:pt x="11823" y="863"/>
                  </a:lnTo>
                  <a:lnTo>
                    <a:pt x="12585" y="863"/>
                  </a:lnTo>
                  <a:lnTo>
                    <a:pt x="12585" y="12"/>
                  </a:lnTo>
                  <a:close/>
                </a:path>
                <a:path w="46354" h="37465">
                  <a:moveTo>
                    <a:pt x="14020" y="17081"/>
                  </a:moveTo>
                  <a:lnTo>
                    <a:pt x="13779" y="17056"/>
                  </a:lnTo>
                  <a:lnTo>
                    <a:pt x="13474" y="17056"/>
                  </a:lnTo>
                  <a:lnTo>
                    <a:pt x="13208" y="17170"/>
                  </a:lnTo>
                  <a:lnTo>
                    <a:pt x="12763" y="17602"/>
                  </a:lnTo>
                  <a:lnTo>
                    <a:pt x="12611" y="17780"/>
                  </a:lnTo>
                  <a:lnTo>
                    <a:pt x="12560" y="17932"/>
                  </a:lnTo>
                  <a:lnTo>
                    <a:pt x="12560" y="17157"/>
                  </a:lnTo>
                  <a:lnTo>
                    <a:pt x="11849" y="17157"/>
                  </a:lnTo>
                  <a:lnTo>
                    <a:pt x="11849" y="21615"/>
                  </a:lnTo>
                  <a:lnTo>
                    <a:pt x="12598" y="21615"/>
                  </a:lnTo>
                  <a:lnTo>
                    <a:pt x="12598" y="18745"/>
                  </a:lnTo>
                  <a:lnTo>
                    <a:pt x="12700" y="18453"/>
                  </a:lnTo>
                  <a:lnTo>
                    <a:pt x="13106" y="17970"/>
                  </a:lnTo>
                  <a:lnTo>
                    <a:pt x="13385" y="17856"/>
                  </a:lnTo>
                  <a:lnTo>
                    <a:pt x="13766" y="17856"/>
                  </a:lnTo>
                  <a:lnTo>
                    <a:pt x="14020" y="17868"/>
                  </a:lnTo>
                  <a:lnTo>
                    <a:pt x="14020" y="17081"/>
                  </a:lnTo>
                  <a:close/>
                </a:path>
                <a:path w="46354" h="37465">
                  <a:moveTo>
                    <a:pt x="17348" y="0"/>
                  </a:moveTo>
                  <a:lnTo>
                    <a:pt x="16637" y="0"/>
                  </a:lnTo>
                  <a:lnTo>
                    <a:pt x="16637" y="2247"/>
                  </a:lnTo>
                  <a:lnTo>
                    <a:pt x="16548" y="2921"/>
                  </a:lnTo>
                  <a:lnTo>
                    <a:pt x="16548" y="4889"/>
                  </a:lnTo>
                  <a:lnTo>
                    <a:pt x="16103" y="5473"/>
                  </a:lnTo>
                  <a:lnTo>
                    <a:pt x="15824" y="5626"/>
                  </a:lnTo>
                  <a:lnTo>
                    <a:pt x="15024" y="5626"/>
                  </a:lnTo>
                  <a:lnTo>
                    <a:pt x="14706" y="5473"/>
                  </a:lnTo>
                  <a:lnTo>
                    <a:pt x="14325" y="4889"/>
                  </a:lnTo>
                  <a:lnTo>
                    <a:pt x="14312" y="2971"/>
                  </a:lnTo>
                  <a:lnTo>
                    <a:pt x="14782" y="2387"/>
                  </a:lnTo>
                  <a:lnTo>
                    <a:pt x="15087" y="2247"/>
                  </a:lnTo>
                  <a:lnTo>
                    <a:pt x="15798" y="2247"/>
                  </a:lnTo>
                  <a:lnTo>
                    <a:pt x="16090" y="2374"/>
                  </a:lnTo>
                  <a:lnTo>
                    <a:pt x="16548" y="2921"/>
                  </a:lnTo>
                  <a:lnTo>
                    <a:pt x="16548" y="2159"/>
                  </a:lnTo>
                  <a:lnTo>
                    <a:pt x="16319" y="1892"/>
                  </a:lnTo>
                  <a:lnTo>
                    <a:pt x="15951" y="1663"/>
                  </a:lnTo>
                  <a:lnTo>
                    <a:pt x="15659" y="1587"/>
                  </a:lnTo>
                  <a:lnTo>
                    <a:pt x="14706" y="1587"/>
                  </a:lnTo>
                  <a:lnTo>
                    <a:pt x="14274" y="1803"/>
                  </a:lnTo>
                  <a:lnTo>
                    <a:pt x="13576" y="2781"/>
                  </a:lnTo>
                  <a:lnTo>
                    <a:pt x="13512" y="2971"/>
                  </a:lnTo>
                  <a:lnTo>
                    <a:pt x="13589" y="5245"/>
                  </a:lnTo>
                  <a:lnTo>
                    <a:pt x="14312" y="6083"/>
                  </a:lnTo>
                  <a:lnTo>
                    <a:pt x="14744" y="6286"/>
                  </a:lnTo>
                  <a:lnTo>
                    <a:pt x="15544" y="6286"/>
                  </a:lnTo>
                  <a:lnTo>
                    <a:pt x="15824" y="6223"/>
                  </a:lnTo>
                  <a:lnTo>
                    <a:pt x="16294" y="5981"/>
                  </a:lnTo>
                  <a:lnTo>
                    <a:pt x="16497" y="5778"/>
                  </a:lnTo>
                  <a:lnTo>
                    <a:pt x="16598" y="5626"/>
                  </a:lnTo>
                  <a:lnTo>
                    <a:pt x="16675" y="6121"/>
                  </a:lnTo>
                  <a:lnTo>
                    <a:pt x="17348" y="6121"/>
                  </a:lnTo>
                  <a:lnTo>
                    <a:pt x="17348" y="5511"/>
                  </a:lnTo>
                  <a:lnTo>
                    <a:pt x="17348" y="0"/>
                  </a:lnTo>
                  <a:close/>
                </a:path>
                <a:path w="46354" h="37465">
                  <a:moveTo>
                    <a:pt x="18173" y="18656"/>
                  </a:moveTo>
                  <a:lnTo>
                    <a:pt x="18110" y="18059"/>
                  </a:lnTo>
                  <a:lnTo>
                    <a:pt x="17919" y="17640"/>
                  </a:lnTo>
                  <a:lnTo>
                    <a:pt x="17602" y="17399"/>
                  </a:lnTo>
                  <a:lnTo>
                    <a:pt x="17297" y="17157"/>
                  </a:lnTo>
                  <a:lnTo>
                    <a:pt x="16891" y="17030"/>
                  </a:lnTo>
                  <a:lnTo>
                    <a:pt x="15798" y="17030"/>
                  </a:lnTo>
                  <a:lnTo>
                    <a:pt x="15316" y="17246"/>
                  </a:lnTo>
                  <a:lnTo>
                    <a:pt x="14554" y="18122"/>
                  </a:lnTo>
                  <a:lnTo>
                    <a:pt x="14363" y="18732"/>
                  </a:lnTo>
                  <a:lnTo>
                    <a:pt x="14363" y="20154"/>
                  </a:lnTo>
                  <a:lnTo>
                    <a:pt x="14528" y="20688"/>
                  </a:lnTo>
                  <a:lnTo>
                    <a:pt x="15227" y="21539"/>
                  </a:lnTo>
                  <a:lnTo>
                    <a:pt x="15697" y="21742"/>
                  </a:lnTo>
                  <a:lnTo>
                    <a:pt x="16789" y="21742"/>
                  </a:lnTo>
                  <a:lnTo>
                    <a:pt x="17221" y="21602"/>
                  </a:lnTo>
                  <a:lnTo>
                    <a:pt x="17881" y="21069"/>
                  </a:lnTo>
                  <a:lnTo>
                    <a:pt x="18097" y="20637"/>
                  </a:lnTo>
                  <a:lnTo>
                    <a:pt x="18173" y="20040"/>
                  </a:lnTo>
                  <a:lnTo>
                    <a:pt x="17449" y="20040"/>
                  </a:lnTo>
                  <a:lnTo>
                    <a:pt x="17373" y="20370"/>
                  </a:lnTo>
                  <a:lnTo>
                    <a:pt x="17259" y="20637"/>
                  </a:lnTo>
                  <a:lnTo>
                    <a:pt x="16891" y="21005"/>
                  </a:lnTo>
                  <a:lnTo>
                    <a:pt x="16649" y="21107"/>
                  </a:lnTo>
                  <a:lnTo>
                    <a:pt x="15925" y="21107"/>
                  </a:lnTo>
                  <a:lnTo>
                    <a:pt x="15633" y="20955"/>
                  </a:lnTo>
                  <a:lnTo>
                    <a:pt x="15252" y="20345"/>
                  </a:lnTo>
                  <a:lnTo>
                    <a:pt x="15163" y="19964"/>
                  </a:lnTo>
                  <a:lnTo>
                    <a:pt x="15163" y="19075"/>
                  </a:lnTo>
                  <a:lnTo>
                    <a:pt x="15227" y="18707"/>
                  </a:lnTo>
                  <a:lnTo>
                    <a:pt x="15570" y="17932"/>
                  </a:lnTo>
                  <a:lnTo>
                    <a:pt x="15913" y="17703"/>
                  </a:lnTo>
                  <a:lnTo>
                    <a:pt x="16725" y="17703"/>
                  </a:lnTo>
                  <a:lnTo>
                    <a:pt x="16992" y="17792"/>
                  </a:lnTo>
                  <a:lnTo>
                    <a:pt x="17297" y="18161"/>
                  </a:lnTo>
                  <a:lnTo>
                    <a:pt x="17399" y="18389"/>
                  </a:lnTo>
                  <a:lnTo>
                    <a:pt x="17449" y="18656"/>
                  </a:lnTo>
                  <a:lnTo>
                    <a:pt x="18173" y="18656"/>
                  </a:lnTo>
                  <a:close/>
                </a:path>
                <a:path w="46354" h="37465">
                  <a:moveTo>
                    <a:pt x="21945" y="12"/>
                  </a:moveTo>
                  <a:lnTo>
                    <a:pt x="21120" y="12"/>
                  </a:lnTo>
                  <a:lnTo>
                    <a:pt x="21120" y="6121"/>
                  </a:lnTo>
                  <a:lnTo>
                    <a:pt x="21945" y="6121"/>
                  </a:lnTo>
                  <a:lnTo>
                    <a:pt x="21945" y="12"/>
                  </a:lnTo>
                  <a:close/>
                </a:path>
                <a:path w="46354" h="37465">
                  <a:moveTo>
                    <a:pt x="23114" y="22263"/>
                  </a:moveTo>
                  <a:lnTo>
                    <a:pt x="18376" y="22263"/>
                  </a:lnTo>
                  <a:lnTo>
                    <a:pt x="18376" y="22682"/>
                  </a:lnTo>
                  <a:lnTo>
                    <a:pt x="23114" y="22682"/>
                  </a:lnTo>
                  <a:lnTo>
                    <a:pt x="23114" y="22263"/>
                  </a:lnTo>
                  <a:close/>
                </a:path>
                <a:path w="46354" h="37465">
                  <a:moveTo>
                    <a:pt x="24434" y="17183"/>
                  </a:moveTo>
                  <a:lnTo>
                    <a:pt x="23672" y="17183"/>
                  </a:lnTo>
                  <a:lnTo>
                    <a:pt x="23672" y="21615"/>
                  </a:lnTo>
                  <a:lnTo>
                    <a:pt x="24434" y="21615"/>
                  </a:lnTo>
                  <a:lnTo>
                    <a:pt x="24434" y="17183"/>
                  </a:lnTo>
                  <a:close/>
                </a:path>
                <a:path w="46354" h="37465">
                  <a:moveTo>
                    <a:pt x="24434" y="15506"/>
                  </a:moveTo>
                  <a:lnTo>
                    <a:pt x="23672" y="15506"/>
                  </a:lnTo>
                  <a:lnTo>
                    <a:pt x="23672" y="16357"/>
                  </a:lnTo>
                  <a:lnTo>
                    <a:pt x="24434" y="16357"/>
                  </a:lnTo>
                  <a:lnTo>
                    <a:pt x="24434" y="15506"/>
                  </a:lnTo>
                  <a:close/>
                </a:path>
                <a:path w="46354" h="37465">
                  <a:moveTo>
                    <a:pt x="28155" y="12"/>
                  </a:moveTo>
                  <a:lnTo>
                    <a:pt x="27355" y="12"/>
                  </a:lnTo>
                  <a:lnTo>
                    <a:pt x="27355" y="4965"/>
                  </a:lnTo>
                  <a:lnTo>
                    <a:pt x="24269" y="12"/>
                  </a:lnTo>
                  <a:lnTo>
                    <a:pt x="23291" y="12"/>
                  </a:lnTo>
                  <a:lnTo>
                    <a:pt x="23291" y="6121"/>
                  </a:lnTo>
                  <a:lnTo>
                    <a:pt x="24091" y="6121"/>
                  </a:lnTo>
                  <a:lnTo>
                    <a:pt x="24091" y="1181"/>
                  </a:lnTo>
                  <a:lnTo>
                    <a:pt x="27216" y="6121"/>
                  </a:lnTo>
                  <a:lnTo>
                    <a:pt x="28155" y="6121"/>
                  </a:lnTo>
                  <a:lnTo>
                    <a:pt x="28155" y="12"/>
                  </a:lnTo>
                  <a:close/>
                </a:path>
                <a:path w="46354" h="37465">
                  <a:moveTo>
                    <a:pt x="29184" y="15481"/>
                  </a:moveTo>
                  <a:lnTo>
                    <a:pt x="28473" y="15481"/>
                  </a:lnTo>
                  <a:lnTo>
                    <a:pt x="28473" y="17741"/>
                  </a:lnTo>
                  <a:lnTo>
                    <a:pt x="28384" y="18415"/>
                  </a:lnTo>
                  <a:lnTo>
                    <a:pt x="28384" y="20370"/>
                  </a:lnTo>
                  <a:lnTo>
                    <a:pt x="27952" y="20967"/>
                  </a:lnTo>
                  <a:lnTo>
                    <a:pt x="27660" y="21120"/>
                  </a:lnTo>
                  <a:lnTo>
                    <a:pt x="26860" y="21120"/>
                  </a:lnTo>
                  <a:lnTo>
                    <a:pt x="26543" y="20967"/>
                  </a:lnTo>
                  <a:lnTo>
                    <a:pt x="26174" y="20370"/>
                  </a:lnTo>
                  <a:lnTo>
                    <a:pt x="26149" y="18453"/>
                  </a:lnTo>
                  <a:lnTo>
                    <a:pt x="26619" y="17881"/>
                  </a:lnTo>
                  <a:lnTo>
                    <a:pt x="26924" y="17741"/>
                  </a:lnTo>
                  <a:lnTo>
                    <a:pt x="27647" y="17741"/>
                  </a:lnTo>
                  <a:lnTo>
                    <a:pt x="27927" y="17868"/>
                  </a:lnTo>
                  <a:lnTo>
                    <a:pt x="28384" y="18415"/>
                  </a:lnTo>
                  <a:lnTo>
                    <a:pt x="28384" y="17653"/>
                  </a:lnTo>
                  <a:lnTo>
                    <a:pt x="28155" y="17386"/>
                  </a:lnTo>
                  <a:lnTo>
                    <a:pt x="27787" y="17157"/>
                  </a:lnTo>
                  <a:lnTo>
                    <a:pt x="27508" y="17081"/>
                  </a:lnTo>
                  <a:lnTo>
                    <a:pt x="26543" y="17081"/>
                  </a:lnTo>
                  <a:lnTo>
                    <a:pt x="26111" y="17297"/>
                  </a:lnTo>
                  <a:lnTo>
                    <a:pt x="25412" y="18275"/>
                  </a:lnTo>
                  <a:lnTo>
                    <a:pt x="25349" y="18453"/>
                  </a:lnTo>
                  <a:lnTo>
                    <a:pt x="25425" y="20739"/>
                  </a:lnTo>
                  <a:lnTo>
                    <a:pt x="26149" y="21577"/>
                  </a:lnTo>
                  <a:lnTo>
                    <a:pt x="26581" y="21780"/>
                  </a:lnTo>
                  <a:lnTo>
                    <a:pt x="27381" y="21780"/>
                  </a:lnTo>
                  <a:lnTo>
                    <a:pt x="27660" y="21717"/>
                  </a:lnTo>
                  <a:lnTo>
                    <a:pt x="28143" y="21475"/>
                  </a:lnTo>
                  <a:lnTo>
                    <a:pt x="28346" y="21272"/>
                  </a:lnTo>
                  <a:lnTo>
                    <a:pt x="28435" y="21120"/>
                  </a:lnTo>
                  <a:lnTo>
                    <a:pt x="28511" y="21615"/>
                  </a:lnTo>
                  <a:lnTo>
                    <a:pt x="29184" y="21615"/>
                  </a:lnTo>
                  <a:lnTo>
                    <a:pt x="29184" y="21005"/>
                  </a:lnTo>
                  <a:lnTo>
                    <a:pt x="29184" y="15481"/>
                  </a:lnTo>
                  <a:close/>
                </a:path>
                <a:path w="46354" h="37465">
                  <a:moveTo>
                    <a:pt x="33794" y="15506"/>
                  </a:moveTo>
                  <a:lnTo>
                    <a:pt x="32956" y="15506"/>
                  </a:lnTo>
                  <a:lnTo>
                    <a:pt x="32956" y="21615"/>
                  </a:lnTo>
                  <a:lnTo>
                    <a:pt x="33794" y="21615"/>
                  </a:lnTo>
                  <a:lnTo>
                    <a:pt x="33794" y="15506"/>
                  </a:lnTo>
                  <a:close/>
                </a:path>
                <a:path w="46354" h="37465">
                  <a:moveTo>
                    <a:pt x="33896" y="12"/>
                  </a:moveTo>
                  <a:lnTo>
                    <a:pt x="28943" y="12"/>
                  </a:lnTo>
                  <a:lnTo>
                    <a:pt x="28943" y="736"/>
                  </a:lnTo>
                  <a:lnTo>
                    <a:pt x="31000" y="736"/>
                  </a:lnTo>
                  <a:lnTo>
                    <a:pt x="31000" y="6121"/>
                  </a:lnTo>
                  <a:lnTo>
                    <a:pt x="31838" y="6121"/>
                  </a:lnTo>
                  <a:lnTo>
                    <a:pt x="31838" y="736"/>
                  </a:lnTo>
                  <a:lnTo>
                    <a:pt x="33896" y="736"/>
                  </a:lnTo>
                  <a:lnTo>
                    <a:pt x="33896" y="12"/>
                  </a:lnTo>
                  <a:close/>
                </a:path>
                <a:path w="46354" h="37465">
                  <a:moveTo>
                    <a:pt x="39992" y="15506"/>
                  </a:moveTo>
                  <a:lnTo>
                    <a:pt x="39204" y="15506"/>
                  </a:lnTo>
                  <a:lnTo>
                    <a:pt x="39204" y="20459"/>
                  </a:lnTo>
                  <a:lnTo>
                    <a:pt x="36118" y="15506"/>
                  </a:lnTo>
                  <a:lnTo>
                    <a:pt x="35140" y="15506"/>
                  </a:lnTo>
                  <a:lnTo>
                    <a:pt x="35140" y="21615"/>
                  </a:lnTo>
                  <a:lnTo>
                    <a:pt x="35928" y="21615"/>
                  </a:lnTo>
                  <a:lnTo>
                    <a:pt x="35928" y="16675"/>
                  </a:lnTo>
                  <a:lnTo>
                    <a:pt x="39065" y="21615"/>
                  </a:lnTo>
                  <a:lnTo>
                    <a:pt x="39992" y="21615"/>
                  </a:lnTo>
                  <a:lnTo>
                    <a:pt x="39992" y="15506"/>
                  </a:lnTo>
                  <a:close/>
                </a:path>
                <a:path w="46354" h="37465">
                  <a:moveTo>
                    <a:pt x="45745" y="15506"/>
                  </a:moveTo>
                  <a:lnTo>
                    <a:pt x="40779" y="15506"/>
                  </a:lnTo>
                  <a:lnTo>
                    <a:pt x="40779" y="16230"/>
                  </a:lnTo>
                  <a:lnTo>
                    <a:pt x="42837" y="16230"/>
                  </a:lnTo>
                  <a:lnTo>
                    <a:pt x="42837" y="21615"/>
                  </a:lnTo>
                  <a:lnTo>
                    <a:pt x="43675" y="21615"/>
                  </a:lnTo>
                  <a:lnTo>
                    <a:pt x="43675" y="16230"/>
                  </a:lnTo>
                  <a:lnTo>
                    <a:pt x="45745" y="16230"/>
                  </a:lnTo>
                  <a:lnTo>
                    <a:pt x="45745" y="155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7156" y="1548250"/>
              <a:ext cx="8523" cy="70505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5977318" y="1580171"/>
              <a:ext cx="50800" cy="22860"/>
            </a:xfrm>
            <a:custGeom>
              <a:avLst/>
              <a:gdLst/>
              <a:ahLst/>
              <a:cxnLst/>
              <a:rect l="l" t="t" r="r" b="b"/>
              <a:pathLst>
                <a:path w="50800" h="22859">
                  <a:moveTo>
                    <a:pt x="2070" y="17170"/>
                  </a:moveTo>
                  <a:lnTo>
                    <a:pt x="1358" y="17170"/>
                  </a:lnTo>
                  <a:lnTo>
                    <a:pt x="1358" y="15925"/>
                  </a:lnTo>
                  <a:lnTo>
                    <a:pt x="609" y="15925"/>
                  </a:lnTo>
                  <a:lnTo>
                    <a:pt x="609" y="17170"/>
                  </a:lnTo>
                  <a:lnTo>
                    <a:pt x="0" y="17170"/>
                  </a:lnTo>
                  <a:lnTo>
                    <a:pt x="0" y="17780"/>
                  </a:lnTo>
                  <a:lnTo>
                    <a:pt x="609" y="17780"/>
                  </a:lnTo>
                  <a:lnTo>
                    <a:pt x="609" y="21018"/>
                  </a:lnTo>
                  <a:lnTo>
                    <a:pt x="673" y="21247"/>
                  </a:lnTo>
                  <a:lnTo>
                    <a:pt x="914" y="21602"/>
                  </a:lnTo>
                  <a:lnTo>
                    <a:pt x="1155" y="21691"/>
                  </a:lnTo>
                  <a:lnTo>
                    <a:pt x="1612" y="21691"/>
                  </a:lnTo>
                  <a:lnTo>
                    <a:pt x="1993" y="21653"/>
                  </a:lnTo>
                  <a:lnTo>
                    <a:pt x="2070" y="21031"/>
                  </a:lnTo>
                  <a:lnTo>
                    <a:pt x="1676" y="21043"/>
                  </a:lnTo>
                  <a:lnTo>
                    <a:pt x="1422" y="20942"/>
                  </a:lnTo>
                  <a:lnTo>
                    <a:pt x="1358" y="17780"/>
                  </a:lnTo>
                  <a:lnTo>
                    <a:pt x="2070" y="17780"/>
                  </a:lnTo>
                  <a:lnTo>
                    <a:pt x="2070" y="17170"/>
                  </a:lnTo>
                  <a:close/>
                </a:path>
                <a:path w="50800" h="22859">
                  <a:moveTo>
                    <a:pt x="6235" y="19926"/>
                  </a:moveTo>
                  <a:lnTo>
                    <a:pt x="6083" y="19621"/>
                  </a:lnTo>
                  <a:lnTo>
                    <a:pt x="5600" y="19304"/>
                  </a:lnTo>
                  <a:lnTo>
                    <a:pt x="5245" y="19189"/>
                  </a:lnTo>
                  <a:lnTo>
                    <a:pt x="4000" y="18884"/>
                  </a:lnTo>
                  <a:lnTo>
                    <a:pt x="3835" y="18821"/>
                  </a:lnTo>
                  <a:lnTo>
                    <a:pt x="3530" y="18630"/>
                  </a:lnTo>
                  <a:lnTo>
                    <a:pt x="3429" y="18478"/>
                  </a:lnTo>
                  <a:lnTo>
                    <a:pt x="3429" y="18110"/>
                  </a:lnTo>
                  <a:lnTo>
                    <a:pt x="3505" y="17957"/>
                  </a:lnTo>
                  <a:lnTo>
                    <a:pt x="3797" y="17741"/>
                  </a:lnTo>
                  <a:lnTo>
                    <a:pt x="4013" y="17691"/>
                  </a:lnTo>
                  <a:lnTo>
                    <a:pt x="4724" y="17691"/>
                  </a:lnTo>
                  <a:lnTo>
                    <a:pt x="5372" y="18453"/>
                  </a:lnTo>
                  <a:lnTo>
                    <a:pt x="6070" y="18453"/>
                  </a:lnTo>
                  <a:lnTo>
                    <a:pt x="6083" y="18161"/>
                  </a:lnTo>
                  <a:lnTo>
                    <a:pt x="5994" y="17894"/>
                  </a:lnTo>
                  <a:lnTo>
                    <a:pt x="5511" y="17246"/>
                  </a:lnTo>
                  <a:lnTo>
                    <a:pt x="5029" y="17056"/>
                  </a:lnTo>
                  <a:lnTo>
                    <a:pt x="3848" y="17056"/>
                  </a:lnTo>
                  <a:lnTo>
                    <a:pt x="3429" y="17183"/>
                  </a:lnTo>
                  <a:lnTo>
                    <a:pt x="2819" y="17703"/>
                  </a:lnTo>
                  <a:lnTo>
                    <a:pt x="2679" y="18046"/>
                  </a:lnTo>
                  <a:lnTo>
                    <a:pt x="2679" y="18821"/>
                  </a:lnTo>
                  <a:lnTo>
                    <a:pt x="2832" y="19100"/>
                  </a:lnTo>
                  <a:lnTo>
                    <a:pt x="3340" y="19431"/>
                  </a:lnTo>
                  <a:lnTo>
                    <a:pt x="3619" y="19532"/>
                  </a:lnTo>
                  <a:lnTo>
                    <a:pt x="4914" y="19850"/>
                  </a:lnTo>
                  <a:lnTo>
                    <a:pt x="5130" y="19926"/>
                  </a:lnTo>
                  <a:lnTo>
                    <a:pt x="5397" y="20091"/>
                  </a:lnTo>
                  <a:lnTo>
                    <a:pt x="5486" y="20231"/>
                  </a:lnTo>
                  <a:lnTo>
                    <a:pt x="5486" y="20675"/>
                  </a:lnTo>
                  <a:lnTo>
                    <a:pt x="5384" y="20866"/>
                  </a:lnTo>
                  <a:lnTo>
                    <a:pt x="4965" y="21107"/>
                  </a:lnTo>
                  <a:lnTo>
                    <a:pt x="4711" y="21158"/>
                  </a:lnTo>
                  <a:lnTo>
                    <a:pt x="3975" y="21158"/>
                  </a:lnTo>
                  <a:lnTo>
                    <a:pt x="3644" y="21043"/>
                  </a:lnTo>
                  <a:lnTo>
                    <a:pt x="3352" y="20675"/>
                  </a:lnTo>
                  <a:lnTo>
                    <a:pt x="3289" y="20472"/>
                  </a:lnTo>
                  <a:lnTo>
                    <a:pt x="3263" y="20231"/>
                  </a:lnTo>
                  <a:lnTo>
                    <a:pt x="2552" y="20231"/>
                  </a:lnTo>
                  <a:lnTo>
                    <a:pt x="2565" y="20675"/>
                  </a:lnTo>
                  <a:lnTo>
                    <a:pt x="2717" y="21043"/>
                  </a:lnTo>
                  <a:lnTo>
                    <a:pt x="3263" y="21653"/>
                  </a:lnTo>
                  <a:lnTo>
                    <a:pt x="3733" y="21793"/>
                  </a:lnTo>
                  <a:lnTo>
                    <a:pt x="5016" y="21793"/>
                  </a:lnTo>
                  <a:lnTo>
                    <a:pt x="5473" y="21653"/>
                  </a:lnTo>
                  <a:lnTo>
                    <a:pt x="6070" y="21082"/>
                  </a:lnTo>
                  <a:lnTo>
                    <a:pt x="6235" y="20739"/>
                  </a:lnTo>
                  <a:lnTo>
                    <a:pt x="6235" y="19926"/>
                  </a:lnTo>
                  <a:close/>
                </a:path>
                <a:path w="50800" h="22859">
                  <a:moveTo>
                    <a:pt x="6235" y="4419"/>
                  </a:moveTo>
                  <a:lnTo>
                    <a:pt x="6083" y="4127"/>
                  </a:lnTo>
                  <a:lnTo>
                    <a:pt x="5600" y="3810"/>
                  </a:lnTo>
                  <a:lnTo>
                    <a:pt x="5245" y="3683"/>
                  </a:lnTo>
                  <a:lnTo>
                    <a:pt x="4000" y="3390"/>
                  </a:lnTo>
                  <a:lnTo>
                    <a:pt x="3835" y="3314"/>
                  </a:lnTo>
                  <a:lnTo>
                    <a:pt x="3530" y="3136"/>
                  </a:lnTo>
                  <a:lnTo>
                    <a:pt x="3429" y="2984"/>
                  </a:lnTo>
                  <a:lnTo>
                    <a:pt x="3429" y="2616"/>
                  </a:lnTo>
                  <a:lnTo>
                    <a:pt x="3505" y="2463"/>
                  </a:lnTo>
                  <a:lnTo>
                    <a:pt x="3797" y="2247"/>
                  </a:lnTo>
                  <a:lnTo>
                    <a:pt x="4013" y="2197"/>
                  </a:lnTo>
                  <a:lnTo>
                    <a:pt x="4724" y="2197"/>
                  </a:lnTo>
                  <a:lnTo>
                    <a:pt x="5372" y="2946"/>
                  </a:lnTo>
                  <a:lnTo>
                    <a:pt x="6070" y="2946"/>
                  </a:lnTo>
                  <a:lnTo>
                    <a:pt x="6083" y="2667"/>
                  </a:lnTo>
                  <a:lnTo>
                    <a:pt x="5994" y="2400"/>
                  </a:lnTo>
                  <a:lnTo>
                    <a:pt x="5511" y="1752"/>
                  </a:lnTo>
                  <a:lnTo>
                    <a:pt x="5029" y="1549"/>
                  </a:lnTo>
                  <a:lnTo>
                    <a:pt x="3848" y="1549"/>
                  </a:lnTo>
                  <a:lnTo>
                    <a:pt x="3429" y="1689"/>
                  </a:lnTo>
                  <a:lnTo>
                    <a:pt x="2819" y="2209"/>
                  </a:lnTo>
                  <a:lnTo>
                    <a:pt x="2679" y="2552"/>
                  </a:lnTo>
                  <a:lnTo>
                    <a:pt x="2679" y="3327"/>
                  </a:lnTo>
                  <a:lnTo>
                    <a:pt x="2832" y="3606"/>
                  </a:lnTo>
                  <a:lnTo>
                    <a:pt x="3340" y="3924"/>
                  </a:lnTo>
                  <a:lnTo>
                    <a:pt x="3619" y="4025"/>
                  </a:lnTo>
                  <a:lnTo>
                    <a:pt x="4914" y="4356"/>
                  </a:lnTo>
                  <a:lnTo>
                    <a:pt x="5130" y="4419"/>
                  </a:lnTo>
                  <a:lnTo>
                    <a:pt x="5397" y="4597"/>
                  </a:lnTo>
                  <a:lnTo>
                    <a:pt x="5486" y="4737"/>
                  </a:lnTo>
                  <a:lnTo>
                    <a:pt x="5486" y="5181"/>
                  </a:lnTo>
                  <a:lnTo>
                    <a:pt x="5384" y="5359"/>
                  </a:lnTo>
                  <a:lnTo>
                    <a:pt x="4965" y="5600"/>
                  </a:lnTo>
                  <a:lnTo>
                    <a:pt x="4711" y="5664"/>
                  </a:lnTo>
                  <a:lnTo>
                    <a:pt x="3975" y="5664"/>
                  </a:lnTo>
                  <a:lnTo>
                    <a:pt x="3644" y="5549"/>
                  </a:lnTo>
                  <a:lnTo>
                    <a:pt x="3352" y="5168"/>
                  </a:lnTo>
                  <a:lnTo>
                    <a:pt x="3289" y="4978"/>
                  </a:lnTo>
                  <a:lnTo>
                    <a:pt x="3263" y="4724"/>
                  </a:lnTo>
                  <a:lnTo>
                    <a:pt x="2552" y="4724"/>
                  </a:lnTo>
                  <a:lnTo>
                    <a:pt x="2565" y="5168"/>
                  </a:lnTo>
                  <a:lnTo>
                    <a:pt x="2717" y="5549"/>
                  </a:lnTo>
                  <a:lnTo>
                    <a:pt x="3263" y="6146"/>
                  </a:lnTo>
                  <a:lnTo>
                    <a:pt x="3733" y="6299"/>
                  </a:lnTo>
                  <a:lnTo>
                    <a:pt x="5016" y="6299"/>
                  </a:lnTo>
                  <a:lnTo>
                    <a:pt x="5473" y="6159"/>
                  </a:lnTo>
                  <a:lnTo>
                    <a:pt x="6070" y="5575"/>
                  </a:lnTo>
                  <a:lnTo>
                    <a:pt x="6235" y="5232"/>
                  </a:lnTo>
                  <a:lnTo>
                    <a:pt x="6235" y="4419"/>
                  </a:lnTo>
                  <a:close/>
                </a:path>
                <a:path w="50800" h="22859">
                  <a:moveTo>
                    <a:pt x="11277" y="22275"/>
                  </a:moveTo>
                  <a:lnTo>
                    <a:pt x="6540" y="22275"/>
                  </a:lnTo>
                  <a:lnTo>
                    <a:pt x="6540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50800" h="22859">
                  <a:moveTo>
                    <a:pt x="11277" y="6769"/>
                  </a:moveTo>
                  <a:lnTo>
                    <a:pt x="6540" y="6769"/>
                  </a:lnTo>
                  <a:lnTo>
                    <a:pt x="6540" y="7200"/>
                  </a:lnTo>
                  <a:lnTo>
                    <a:pt x="11277" y="7200"/>
                  </a:lnTo>
                  <a:lnTo>
                    <a:pt x="11277" y="6769"/>
                  </a:lnTo>
                  <a:close/>
                </a:path>
                <a:path w="50800" h="22859">
                  <a:moveTo>
                    <a:pt x="12598" y="12"/>
                  </a:moveTo>
                  <a:lnTo>
                    <a:pt x="11849" y="12"/>
                  </a:lnTo>
                  <a:lnTo>
                    <a:pt x="11849" y="6134"/>
                  </a:lnTo>
                  <a:lnTo>
                    <a:pt x="12598" y="6134"/>
                  </a:lnTo>
                  <a:lnTo>
                    <a:pt x="12598" y="12"/>
                  </a:lnTo>
                  <a:close/>
                </a:path>
                <a:path w="50800" h="22859">
                  <a:moveTo>
                    <a:pt x="14020" y="17094"/>
                  </a:moveTo>
                  <a:lnTo>
                    <a:pt x="13779" y="17068"/>
                  </a:lnTo>
                  <a:lnTo>
                    <a:pt x="13474" y="17068"/>
                  </a:lnTo>
                  <a:lnTo>
                    <a:pt x="13208" y="17183"/>
                  </a:lnTo>
                  <a:lnTo>
                    <a:pt x="12763" y="17602"/>
                  </a:lnTo>
                  <a:lnTo>
                    <a:pt x="12611" y="17792"/>
                  </a:lnTo>
                  <a:lnTo>
                    <a:pt x="12560" y="17932"/>
                  </a:lnTo>
                  <a:lnTo>
                    <a:pt x="12560" y="17170"/>
                  </a:lnTo>
                  <a:lnTo>
                    <a:pt x="11849" y="17170"/>
                  </a:lnTo>
                  <a:lnTo>
                    <a:pt x="11849" y="21628"/>
                  </a:lnTo>
                  <a:lnTo>
                    <a:pt x="12598" y="21628"/>
                  </a:lnTo>
                  <a:lnTo>
                    <a:pt x="12598" y="18745"/>
                  </a:lnTo>
                  <a:lnTo>
                    <a:pt x="12700" y="18465"/>
                  </a:lnTo>
                  <a:lnTo>
                    <a:pt x="13106" y="17983"/>
                  </a:lnTo>
                  <a:lnTo>
                    <a:pt x="13385" y="17868"/>
                  </a:lnTo>
                  <a:lnTo>
                    <a:pt x="13766" y="17868"/>
                  </a:lnTo>
                  <a:lnTo>
                    <a:pt x="14020" y="17881"/>
                  </a:lnTo>
                  <a:lnTo>
                    <a:pt x="14020" y="17094"/>
                  </a:lnTo>
                  <a:close/>
                </a:path>
                <a:path w="50800" h="22859">
                  <a:moveTo>
                    <a:pt x="17564" y="3060"/>
                  </a:moveTo>
                  <a:lnTo>
                    <a:pt x="17373" y="2501"/>
                  </a:lnTo>
                  <a:lnTo>
                    <a:pt x="17056" y="2197"/>
                  </a:lnTo>
                  <a:lnTo>
                    <a:pt x="16713" y="1879"/>
                  </a:lnTo>
                  <a:lnTo>
                    <a:pt x="16713" y="3060"/>
                  </a:lnTo>
                  <a:lnTo>
                    <a:pt x="16624" y="4851"/>
                  </a:lnTo>
                  <a:lnTo>
                    <a:pt x="16319" y="5461"/>
                  </a:lnTo>
                  <a:lnTo>
                    <a:pt x="15989" y="5651"/>
                  </a:lnTo>
                  <a:lnTo>
                    <a:pt x="15036" y="5651"/>
                  </a:lnTo>
                  <a:lnTo>
                    <a:pt x="14706" y="5486"/>
                  </a:lnTo>
                  <a:lnTo>
                    <a:pt x="14287" y="4851"/>
                  </a:lnTo>
                  <a:lnTo>
                    <a:pt x="14300" y="3060"/>
                  </a:lnTo>
                  <a:lnTo>
                    <a:pt x="14706" y="2374"/>
                  </a:lnTo>
                  <a:lnTo>
                    <a:pt x="15036" y="2197"/>
                  </a:lnTo>
                  <a:lnTo>
                    <a:pt x="16014" y="2197"/>
                  </a:lnTo>
                  <a:lnTo>
                    <a:pt x="16319" y="2374"/>
                  </a:lnTo>
                  <a:lnTo>
                    <a:pt x="16421" y="2501"/>
                  </a:lnTo>
                  <a:lnTo>
                    <a:pt x="16713" y="3060"/>
                  </a:lnTo>
                  <a:lnTo>
                    <a:pt x="16713" y="1879"/>
                  </a:lnTo>
                  <a:lnTo>
                    <a:pt x="16573" y="1739"/>
                  </a:lnTo>
                  <a:lnTo>
                    <a:pt x="16090" y="1549"/>
                  </a:lnTo>
                  <a:lnTo>
                    <a:pt x="14884" y="1549"/>
                  </a:lnTo>
                  <a:lnTo>
                    <a:pt x="14363" y="1765"/>
                  </a:lnTo>
                  <a:lnTo>
                    <a:pt x="13601" y="2654"/>
                  </a:lnTo>
                  <a:lnTo>
                    <a:pt x="13474" y="3060"/>
                  </a:lnTo>
                  <a:lnTo>
                    <a:pt x="13601" y="5257"/>
                  </a:lnTo>
                  <a:lnTo>
                    <a:pt x="14312" y="6083"/>
                  </a:lnTo>
                  <a:lnTo>
                    <a:pt x="14808" y="6286"/>
                  </a:lnTo>
                  <a:lnTo>
                    <a:pt x="16154" y="6286"/>
                  </a:lnTo>
                  <a:lnTo>
                    <a:pt x="16687" y="6057"/>
                  </a:lnTo>
                  <a:lnTo>
                    <a:pt x="17005" y="5651"/>
                  </a:lnTo>
                  <a:lnTo>
                    <a:pt x="17399" y="5118"/>
                  </a:lnTo>
                  <a:lnTo>
                    <a:pt x="17475" y="4851"/>
                  </a:lnTo>
                  <a:lnTo>
                    <a:pt x="17564" y="3060"/>
                  </a:lnTo>
                  <a:close/>
                </a:path>
                <a:path w="50800" h="22859">
                  <a:moveTo>
                    <a:pt x="18491" y="19634"/>
                  </a:moveTo>
                  <a:lnTo>
                    <a:pt x="18478" y="19037"/>
                  </a:lnTo>
                  <a:lnTo>
                    <a:pt x="18389" y="18465"/>
                  </a:lnTo>
                  <a:lnTo>
                    <a:pt x="18262" y="18097"/>
                  </a:lnTo>
                  <a:lnTo>
                    <a:pt x="18021" y="17729"/>
                  </a:lnTo>
                  <a:lnTo>
                    <a:pt x="17741" y="17437"/>
                  </a:lnTo>
                  <a:lnTo>
                    <a:pt x="17716" y="19037"/>
                  </a:lnTo>
                  <a:lnTo>
                    <a:pt x="15240" y="19037"/>
                  </a:lnTo>
                  <a:lnTo>
                    <a:pt x="15252" y="18719"/>
                  </a:lnTo>
                  <a:lnTo>
                    <a:pt x="15379" y="18338"/>
                  </a:lnTo>
                  <a:lnTo>
                    <a:pt x="15849" y="17843"/>
                  </a:lnTo>
                  <a:lnTo>
                    <a:pt x="16129" y="17729"/>
                  </a:lnTo>
                  <a:lnTo>
                    <a:pt x="16954" y="17729"/>
                  </a:lnTo>
                  <a:lnTo>
                    <a:pt x="17297" y="17907"/>
                  </a:lnTo>
                  <a:lnTo>
                    <a:pt x="17551" y="18351"/>
                  </a:lnTo>
                  <a:lnTo>
                    <a:pt x="17665" y="18656"/>
                  </a:lnTo>
                  <a:lnTo>
                    <a:pt x="17716" y="19037"/>
                  </a:lnTo>
                  <a:lnTo>
                    <a:pt x="17716" y="17437"/>
                  </a:lnTo>
                  <a:lnTo>
                    <a:pt x="17145" y="17145"/>
                  </a:lnTo>
                  <a:lnTo>
                    <a:pt x="16840" y="17068"/>
                  </a:lnTo>
                  <a:lnTo>
                    <a:pt x="15887" y="17068"/>
                  </a:lnTo>
                  <a:lnTo>
                    <a:pt x="15379" y="17297"/>
                  </a:lnTo>
                  <a:lnTo>
                    <a:pt x="14605" y="18186"/>
                  </a:lnTo>
                  <a:lnTo>
                    <a:pt x="14516" y="18465"/>
                  </a:lnTo>
                  <a:lnTo>
                    <a:pt x="14605" y="20777"/>
                  </a:lnTo>
                  <a:lnTo>
                    <a:pt x="15379" y="21577"/>
                  </a:lnTo>
                  <a:lnTo>
                    <a:pt x="15849" y="21780"/>
                  </a:lnTo>
                  <a:lnTo>
                    <a:pt x="16624" y="21780"/>
                  </a:lnTo>
                  <a:lnTo>
                    <a:pt x="18427" y="20231"/>
                  </a:lnTo>
                  <a:lnTo>
                    <a:pt x="17691" y="20231"/>
                  </a:lnTo>
                  <a:lnTo>
                    <a:pt x="17614" y="20447"/>
                  </a:lnTo>
                  <a:lnTo>
                    <a:pt x="17538" y="20599"/>
                  </a:lnTo>
                  <a:lnTo>
                    <a:pt x="17170" y="21005"/>
                  </a:lnTo>
                  <a:lnTo>
                    <a:pt x="16852" y="21132"/>
                  </a:lnTo>
                  <a:lnTo>
                    <a:pt x="16052" y="21132"/>
                  </a:lnTo>
                  <a:lnTo>
                    <a:pt x="15760" y="21005"/>
                  </a:lnTo>
                  <a:lnTo>
                    <a:pt x="15341" y="20447"/>
                  </a:lnTo>
                  <a:lnTo>
                    <a:pt x="15214" y="19634"/>
                  </a:lnTo>
                  <a:lnTo>
                    <a:pt x="18491" y="19634"/>
                  </a:lnTo>
                  <a:close/>
                </a:path>
                <a:path w="50800" h="22859">
                  <a:moveTo>
                    <a:pt x="22072" y="1714"/>
                  </a:moveTo>
                  <a:lnTo>
                    <a:pt x="21374" y="1714"/>
                  </a:lnTo>
                  <a:lnTo>
                    <a:pt x="21374" y="2273"/>
                  </a:lnTo>
                  <a:lnTo>
                    <a:pt x="21272" y="2133"/>
                  </a:lnTo>
                  <a:lnTo>
                    <a:pt x="21272" y="2921"/>
                  </a:lnTo>
                  <a:lnTo>
                    <a:pt x="21170" y="4914"/>
                  </a:lnTo>
                  <a:lnTo>
                    <a:pt x="20980" y="5334"/>
                  </a:lnTo>
                  <a:lnTo>
                    <a:pt x="20599" y="5575"/>
                  </a:lnTo>
                  <a:lnTo>
                    <a:pt x="19723" y="5575"/>
                  </a:lnTo>
                  <a:lnTo>
                    <a:pt x="19443" y="5435"/>
                  </a:lnTo>
                  <a:lnTo>
                    <a:pt x="19037" y="4914"/>
                  </a:lnTo>
                  <a:lnTo>
                    <a:pt x="18999" y="3225"/>
                  </a:lnTo>
                  <a:lnTo>
                    <a:pt x="19278" y="2501"/>
                  </a:lnTo>
                  <a:lnTo>
                    <a:pt x="19634" y="2247"/>
                  </a:lnTo>
                  <a:lnTo>
                    <a:pt x="20523" y="2247"/>
                  </a:lnTo>
                  <a:lnTo>
                    <a:pt x="20815" y="2387"/>
                  </a:lnTo>
                  <a:lnTo>
                    <a:pt x="21272" y="2921"/>
                  </a:lnTo>
                  <a:lnTo>
                    <a:pt x="21272" y="2133"/>
                  </a:lnTo>
                  <a:lnTo>
                    <a:pt x="21094" y="1943"/>
                  </a:lnTo>
                  <a:lnTo>
                    <a:pt x="20688" y="1676"/>
                  </a:lnTo>
                  <a:lnTo>
                    <a:pt x="20383" y="1587"/>
                  </a:lnTo>
                  <a:lnTo>
                    <a:pt x="19519" y="1587"/>
                  </a:lnTo>
                  <a:lnTo>
                    <a:pt x="19075" y="1803"/>
                  </a:lnTo>
                  <a:lnTo>
                    <a:pt x="18338" y="2654"/>
                  </a:lnTo>
                  <a:lnTo>
                    <a:pt x="18262" y="2921"/>
                  </a:lnTo>
                  <a:lnTo>
                    <a:pt x="18338" y="5334"/>
                  </a:lnTo>
                  <a:lnTo>
                    <a:pt x="19062" y="6007"/>
                  </a:lnTo>
                  <a:lnTo>
                    <a:pt x="19494" y="6184"/>
                  </a:lnTo>
                  <a:lnTo>
                    <a:pt x="20320" y="6184"/>
                  </a:lnTo>
                  <a:lnTo>
                    <a:pt x="21348" y="5511"/>
                  </a:lnTo>
                  <a:lnTo>
                    <a:pt x="21247" y="6680"/>
                  </a:lnTo>
                  <a:lnTo>
                    <a:pt x="21031" y="7188"/>
                  </a:lnTo>
                  <a:lnTo>
                    <a:pt x="20650" y="7391"/>
                  </a:lnTo>
                  <a:lnTo>
                    <a:pt x="19710" y="7391"/>
                  </a:lnTo>
                  <a:lnTo>
                    <a:pt x="19443" y="7302"/>
                  </a:lnTo>
                  <a:lnTo>
                    <a:pt x="19164" y="7035"/>
                  </a:lnTo>
                  <a:lnTo>
                    <a:pt x="19062" y="6680"/>
                  </a:lnTo>
                  <a:lnTo>
                    <a:pt x="18300" y="6680"/>
                  </a:lnTo>
                  <a:lnTo>
                    <a:pt x="18376" y="7188"/>
                  </a:lnTo>
                  <a:lnTo>
                    <a:pt x="18529" y="7480"/>
                  </a:lnTo>
                  <a:lnTo>
                    <a:pt x="19177" y="7912"/>
                  </a:lnTo>
                  <a:lnTo>
                    <a:pt x="19583" y="8013"/>
                  </a:lnTo>
                  <a:lnTo>
                    <a:pt x="20929" y="8013"/>
                  </a:lnTo>
                  <a:lnTo>
                    <a:pt x="21513" y="7708"/>
                  </a:lnTo>
                  <a:lnTo>
                    <a:pt x="21678" y="7391"/>
                  </a:lnTo>
                  <a:lnTo>
                    <a:pt x="21983" y="6781"/>
                  </a:lnTo>
                  <a:lnTo>
                    <a:pt x="22072" y="5511"/>
                  </a:lnTo>
                  <a:lnTo>
                    <a:pt x="22072" y="2273"/>
                  </a:lnTo>
                  <a:lnTo>
                    <a:pt x="22072" y="1714"/>
                  </a:lnTo>
                  <a:close/>
                </a:path>
                <a:path w="50800" h="22859">
                  <a:moveTo>
                    <a:pt x="23025" y="17170"/>
                  </a:moveTo>
                  <a:lnTo>
                    <a:pt x="22212" y="17170"/>
                  </a:lnTo>
                  <a:lnTo>
                    <a:pt x="20955" y="20802"/>
                  </a:lnTo>
                  <a:lnTo>
                    <a:pt x="19773" y="17170"/>
                  </a:lnTo>
                  <a:lnTo>
                    <a:pt x="18897" y="17170"/>
                  </a:lnTo>
                  <a:lnTo>
                    <a:pt x="20535" y="21628"/>
                  </a:lnTo>
                  <a:lnTo>
                    <a:pt x="21348" y="21628"/>
                  </a:lnTo>
                  <a:lnTo>
                    <a:pt x="23025" y="17170"/>
                  </a:lnTo>
                  <a:close/>
                </a:path>
                <a:path w="50800" h="22859">
                  <a:moveTo>
                    <a:pt x="27393" y="6769"/>
                  </a:moveTo>
                  <a:lnTo>
                    <a:pt x="22656" y="6769"/>
                  </a:lnTo>
                  <a:lnTo>
                    <a:pt x="22656" y="7200"/>
                  </a:lnTo>
                  <a:lnTo>
                    <a:pt x="27393" y="7200"/>
                  </a:lnTo>
                  <a:lnTo>
                    <a:pt x="27393" y="6769"/>
                  </a:lnTo>
                  <a:close/>
                </a:path>
                <a:path w="50800" h="22859">
                  <a:moveTo>
                    <a:pt x="27863" y="22275"/>
                  </a:moveTo>
                  <a:lnTo>
                    <a:pt x="23114" y="22275"/>
                  </a:lnTo>
                  <a:lnTo>
                    <a:pt x="23114" y="22694"/>
                  </a:lnTo>
                  <a:lnTo>
                    <a:pt x="27863" y="22694"/>
                  </a:lnTo>
                  <a:lnTo>
                    <a:pt x="27863" y="22275"/>
                  </a:lnTo>
                  <a:close/>
                </a:path>
                <a:path w="50800" h="22859">
                  <a:moveTo>
                    <a:pt x="28702" y="1689"/>
                  </a:moveTo>
                  <a:lnTo>
                    <a:pt x="27940" y="1689"/>
                  </a:lnTo>
                  <a:lnTo>
                    <a:pt x="27940" y="6134"/>
                  </a:lnTo>
                  <a:lnTo>
                    <a:pt x="28702" y="6134"/>
                  </a:lnTo>
                  <a:lnTo>
                    <a:pt x="28702" y="1689"/>
                  </a:lnTo>
                  <a:close/>
                </a:path>
                <a:path w="50800" h="22859">
                  <a:moveTo>
                    <a:pt x="28702" y="12"/>
                  </a:moveTo>
                  <a:lnTo>
                    <a:pt x="27940" y="12"/>
                  </a:lnTo>
                  <a:lnTo>
                    <a:pt x="27940" y="863"/>
                  </a:lnTo>
                  <a:lnTo>
                    <a:pt x="28702" y="863"/>
                  </a:lnTo>
                  <a:lnTo>
                    <a:pt x="28702" y="12"/>
                  </a:lnTo>
                  <a:close/>
                </a:path>
                <a:path w="50800" h="22859">
                  <a:moveTo>
                    <a:pt x="29171" y="17195"/>
                  </a:moveTo>
                  <a:lnTo>
                    <a:pt x="28409" y="17195"/>
                  </a:lnTo>
                  <a:lnTo>
                    <a:pt x="28409" y="21628"/>
                  </a:lnTo>
                  <a:lnTo>
                    <a:pt x="29171" y="21628"/>
                  </a:lnTo>
                  <a:lnTo>
                    <a:pt x="29171" y="17195"/>
                  </a:lnTo>
                  <a:close/>
                </a:path>
                <a:path w="50800" h="22859">
                  <a:moveTo>
                    <a:pt x="29171" y="15519"/>
                  </a:moveTo>
                  <a:lnTo>
                    <a:pt x="28409" y="15519"/>
                  </a:lnTo>
                  <a:lnTo>
                    <a:pt x="28409" y="16357"/>
                  </a:lnTo>
                  <a:lnTo>
                    <a:pt x="29171" y="16357"/>
                  </a:lnTo>
                  <a:lnTo>
                    <a:pt x="29171" y="15519"/>
                  </a:lnTo>
                  <a:close/>
                </a:path>
                <a:path w="50800" h="22859">
                  <a:moveTo>
                    <a:pt x="33464" y="0"/>
                  </a:moveTo>
                  <a:lnTo>
                    <a:pt x="32753" y="0"/>
                  </a:lnTo>
                  <a:lnTo>
                    <a:pt x="32753" y="2247"/>
                  </a:lnTo>
                  <a:lnTo>
                    <a:pt x="32664" y="2921"/>
                  </a:lnTo>
                  <a:lnTo>
                    <a:pt x="32664" y="4889"/>
                  </a:lnTo>
                  <a:lnTo>
                    <a:pt x="32219" y="5473"/>
                  </a:lnTo>
                  <a:lnTo>
                    <a:pt x="31927" y="5626"/>
                  </a:lnTo>
                  <a:lnTo>
                    <a:pt x="31140" y="5626"/>
                  </a:lnTo>
                  <a:lnTo>
                    <a:pt x="30822" y="5473"/>
                  </a:lnTo>
                  <a:lnTo>
                    <a:pt x="30441" y="4889"/>
                  </a:lnTo>
                  <a:lnTo>
                    <a:pt x="30429" y="2971"/>
                  </a:lnTo>
                  <a:lnTo>
                    <a:pt x="30899" y="2387"/>
                  </a:lnTo>
                  <a:lnTo>
                    <a:pt x="31203" y="2247"/>
                  </a:lnTo>
                  <a:lnTo>
                    <a:pt x="31915" y="2247"/>
                  </a:lnTo>
                  <a:lnTo>
                    <a:pt x="32194" y="2387"/>
                  </a:lnTo>
                  <a:lnTo>
                    <a:pt x="32664" y="2921"/>
                  </a:lnTo>
                  <a:lnTo>
                    <a:pt x="32664" y="2159"/>
                  </a:lnTo>
                  <a:lnTo>
                    <a:pt x="32423" y="1892"/>
                  </a:lnTo>
                  <a:lnTo>
                    <a:pt x="32054" y="1663"/>
                  </a:lnTo>
                  <a:lnTo>
                    <a:pt x="31775" y="1587"/>
                  </a:lnTo>
                  <a:lnTo>
                    <a:pt x="30822" y="1587"/>
                  </a:lnTo>
                  <a:lnTo>
                    <a:pt x="30391" y="1816"/>
                  </a:lnTo>
                  <a:lnTo>
                    <a:pt x="29679" y="2781"/>
                  </a:lnTo>
                  <a:lnTo>
                    <a:pt x="29629" y="2971"/>
                  </a:lnTo>
                  <a:lnTo>
                    <a:pt x="29705" y="5245"/>
                  </a:lnTo>
                  <a:lnTo>
                    <a:pt x="30429" y="6083"/>
                  </a:lnTo>
                  <a:lnTo>
                    <a:pt x="30848" y="6286"/>
                  </a:lnTo>
                  <a:lnTo>
                    <a:pt x="31661" y="6286"/>
                  </a:lnTo>
                  <a:lnTo>
                    <a:pt x="31927" y="6223"/>
                  </a:lnTo>
                  <a:lnTo>
                    <a:pt x="32410" y="5981"/>
                  </a:lnTo>
                  <a:lnTo>
                    <a:pt x="32613" y="5778"/>
                  </a:lnTo>
                  <a:lnTo>
                    <a:pt x="32715" y="5626"/>
                  </a:lnTo>
                  <a:lnTo>
                    <a:pt x="32791" y="6134"/>
                  </a:lnTo>
                  <a:lnTo>
                    <a:pt x="33464" y="6134"/>
                  </a:lnTo>
                  <a:lnTo>
                    <a:pt x="33464" y="5511"/>
                  </a:lnTo>
                  <a:lnTo>
                    <a:pt x="33464" y="0"/>
                  </a:lnTo>
                  <a:close/>
                </a:path>
                <a:path w="50800" h="22859">
                  <a:moveTo>
                    <a:pt x="33934" y="15494"/>
                  </a:moveTo>
                  <a:lnTo>
                    <a:pt x="33210" y="15494"/>
                  </a:lnTo>
                  <a:lnTo>
                    <a:pt x="33210" y="17741"/>
                  </a:lnTo>
                  <a:lnTo>
                    <a:pt x="33134" y="20383"/>
                  </a:lnTo>
                  <a:lnTo>
                    <a:pt x="32689" y="20967"/>
                  </a:lnTo>
                  <a:lnTo>
                    <a:pt x="32397" y="21132"/>
                  </a:lnTo>
                  <a:lnTo>
                    <a:pt x="31597" y="21132"/>
                  </a:lnTo>
                  <a:lnTo>
                    <a:pt x="31280" y="20967"/>
                  </a:lnTo>
                  <a:lnTo>
                    <a:pt x="30911" y="20383"/>
                  </a:lnTo>
                  <a:lnTo>
                    <a:pt x="30899" y="18465"/>
                  </a:lnTo>
                  <a:lnTo>
                    <a:pt x="31369" y="17894"/>
                  </a:lnTo>
                  <a:lnTo>
                    <a:pt x="33134" y="20383"/>
                  </a:lnTo>
                  <a:lnTo>
                    <a:pt x="33134" y="17665"/>
                  </a:lnTo>
                  <a:lnTo>
                    <a:pt x="32893" y="17386"/>
                  </a:lnTo>
                  <a:lnTo>
                    <a:pt x="32524" y="17157"/>
                  </a:lnTo>
                  <a:lnTo>
                    <a:pt x="32245" y="17094"/>
                  </a:lnTo>
                  <a:lnTo>
                    <a:pt x="31292" y="17094"/>
                  </a:lnTo>
                  <a:lnTo>
                    <a:pt x="30861" y="17310"/>
                  </a:lnTo>
                  <a:lnTo>
                    <a:pt x="30149" y="18275"/>
                  </a:lnTo>
                  <a:lnTo>
                    <a:pt x="30099" y="18465"/>
                  </a:lnTo>
                  <a:lnTo>
                    <a:pt x="30162" y="20739"/>
                  </a:lnTo>
                  <a:lnTo>
                    <a:pt x="30899" y="21577"/>
                  </a:lnTo>
                  <a:lnTo>
                    <a:pt x="31318" y="21780"/>
                  </a:lnTo>
                  <a:lnTo>
                    <a:pt x="32131" y="21780"/>
                  </a:lnTo>
                  <a:lnTo>
                    <a:pt x="32397" y="21717"/>
                  </a:lnTo>
                  <a:lnTo>
                    <a:pt x="32880" y="21475"/>
                  </a:lnTo>
                  <a:lnTo>
                    <a:pt x="33083" y="21285"/>
                  </a:lnTo>
                  <a:lnTo>
                    <a:pt x="33172" y="21132"/>
                  </a:lnTo>
                  <a:lnTo>
                    <a:pt x="33261" y="21005"/>
                  </a:lnTo>
                  <a:lnTo>
                    <a:pt x="33261" y="21628"/>
                  </a:lnTo>
                  <a:lnTo>
                    <a:pt x="33934" y="21628"/>
                  </a:lnTo>
                  <a:lnTo>
                    <a:pt x="33934" y="21005"/>
                  </a:lnTo>
                  <a:lnTo>
                    <a:pt x="33934" y="15494"/>
                  </a:lnTo>
                  <a:close/>
                </a:path>
                <a:path w="50800" h="22859">
                  <a:moveTo>
                    <a:pt x="38061" y="12"/>
                  </a:moveTo>
                  <a:lnTo>
                    <a:pt x="37236" y="12"/>
                  </a:lnTo>
                  <a:lnTo>
                    <a:pt x="37236" y="6134"/>
                  </a:lnTo>
                  <a:lnTo>
                    <a:pt x="38061" y="6134"/>
                  </a:lnTo>
                  <a:lnTo>
                    <a:pt x="38061" y="12"/>
                  </a:lnTo>
                  <a:close/>
                </a:path>
                <a:path w="50800" h="22859">
                  <a:moveTo>
                    <a:pt x="38531" y="15519"/>
                  </a:moveTo>
                  <a:lnTo>
                    <a:pt x="37693" y="15519"/>
                  </a:lnTo>
                  <a:lnTo>
                    <a:pt x="37693" y="21628"/>
                  </a:lnTo>
                  <a:lnTo>
                    <a:pt x="38531" y="21628"/>
                  </a:lnTo>
                  <a:lnTo>
                    <a:pt x="38531" y="15519"/>
                  </a:lnTo>
                  <a:close/>
                </a:path>
                <a:path w="50800" h="22859">
                  <a:moveTo>
                    <a:pt x="44259" y="12"/>
                  </a:moveTo>
                  <a:lnTo>
                    <a:pt x="43472" y="12"/>
                  </a:lnTo>
                  <a:lnTo>
                    <a:pt x="43472" y="4965"/>
                  </a:lnTo>
                  <a:lnTo>
                    <a:pt x="40386" y="12"/>
                  </a:lnTo>
                  <a:lnTo>
                    <a:pt x="39408" y="12"/>
                  </a:lnTo>
                  <a:lnTo>
                    <a:pt x="39408" y="6134"/>
                  </a:lnTo>
                  <a:lnTo>
                    <a:pt x="40208" y="6134"/>
                  </a:lnTo>
                  <a:lnTo>
                    <a:pt x="40208" y="1181"/>
                  </a:lnTo>
                  <a:lnTo>
                    <a:pt x="43332" y="6134"/>
                  </a:lnTo>
                  <a:lnTo>
                    <a:pt x="44259" y="6134"/>
                  </a:lnTo>
                  <a:lnTo>
                    <a:pt x="44259" y="12"/>
                  </a:lnTo>
                  <a:close/>
                </a:path>
                <a:path w="50800" h="22859">
                  <a:moveTo>
                    <a:pt x="44729" y="15519"/>
                  </a:moveTo>
                  <a:lnTo>
                    <a:pt x="43942" y="15519"/>
                  </a:lnTo>
                  <a:lnTo>
                    <a:pt x="43942" y="20472"/>
                  </a:lnTo>
                  <a:lnTo>
                    <a:pt x="40855" y="15519"/>
                  </a:lnTo>
                  <a:lnTo>
                    <a:pt x="39878" y="15519"/>
                  </a:lnTo>
                  <a:lnTo>
                    <a:pt x="39878" y="21628"/>
                  </a:lnTo>
                  <a:lnTo>
                    <a:pt x="40665" y="21628"/>
                  </a:lnTo>
                  <a:lnTo>
                    <a:pt x="40665" y="16675"/>
                  </a:lnTo>
                  <a:lnTo>
                    <a:pt x="43802" y="21628"/>
                  </a:lnTo>
                  <a:lnTo>
                    <a:pt x="44729" y="21628"/>
                  </a:lnTo>
                  <a:lnTo>
                    <a:pt x="44729" y="15519"/>
                  </a:lnTo>
                  <a:close/>
                </a:path>
                <a:path w="50800" h="22859">
                  <a:moveTo>
                    <a:pt x="50012" y="12"/>
                  </a:moveTo>
                  <a:lnTo>
                    <a:pt x="45059" y="12"/>
                  </a:lnTo>
                  <a:lnTo>
                    <a:pt x="45059" y="736"/>
                  </a:lnTo>
                  <a:lnTo>
                    <a:pt x="47117" y="736"/>
                  </a:lnTo>
                  <a:lnTo>
                    <a:pt x="47117" y="6134"/>
                  </a:lnTo>
                  <a:lnTo>
                    <a:pt x="47955" y="6134"/>
                  </a:lnTo>
                  <a:lnTo>
                    <a:pt x="47955" y="736"/>
                  </a:lnTo>
                  <a:lnTo>
                    <a:pt x="50012" y="736"/>
                  </a:lnTo>
                  <a:lnTo>
                    <a:pt x="50012" y="12"/>
                  </a:lnTo>
                  <a:close/>
                </a:path>
                <a:path w="50800" h="22859">
                  <a:moveTo>
                    <a:pt x="50482" y="15519"/>
                  </a:moveTo>
                  <a:lnTo>
                    <a:pt x="45516" y="15519"/>
                  </a:lnTo>
                  <a:lnTo>
                    <a:pt x="45516" y="16243"/>
                  </a:lnTo>
                  <a:lnTo>
                    <a:pt x="47586" y="16243"/>
                  </a:lnTo>
                  <a:lnTo>
                    <a:pt x="47586" y="21628"/>
                  </a:lnTo>
                  <a:lnTo>
                    <a:pt x="48425" y="21628"/>
                  </a:lnTo>
                  <a:lnTo>
                    <a:pt x="48425" y="16243"/>
                  </a:lnTo>
                  <a:lnTo>
                    <a:pt x="50482" y="16243"/>
                  </a:lnTo>
                  <a:lnTo>
                    <a:pt x="50482" y="1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64056" y="1611005"/>
              <a:ext cx="104605" cy="172006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985294" y="1656206"/>
              <a:ext cx="50800" cy="8890"/>
            </a:xfrm>
            <a:custGeom>
              <a:avLst/>
              <a:gdLst/>
              <a:ahLst/>
              <a:cxnLst/>
              <a:rect l="l" t="t" r="r" b="b"/>
              <a:pathLst>
                <a:path w="50800" h="8889">
                  <a:moveTo>
                    <a:pt x="4559" y="3492"/>
                  </a:moveTo>
                  <a:lnTo>
                    <a:pt x="4483" y="2781"/>
                  </a:lnTo>
                  <a:lnTo>
                    <a:pt x="4254" y="2286"/>
                  </a:lnTo>
                  <a:lnTo>
                    <a:pt x="3467" y="1739"/>
                  </a:lnTo>
                  <a:lnTo>
                    <a:pt x="2959" y="1600"/>
                  </a:lnTo>
                  <a:lnTo>
                    <a:pt x="1612" y="1600"/>
                  </a:lnTo>
                  <a:lnTo>
                    <a:pt x="1041" y="1828"/>
                  </a:lnTo>
                  <a:lnTo>
                    <a:pt x="203" y="2781"/>
                  </a:lnTo>
                  <a:lnTo>
                    <a:pt x="0" y="3441"/>
                  </a:lnTo>
                  <a:lnTo>
                    <a:pt x="0" y="5041"/>
                  </a:lnTo>
                  <a:lnTo>
                    <a:pt x="190" y="5651"/>
                  </a:lnTo>
                  <a:lnTo>
                    <a:pt x="939" y="6604"/>
                  </a:lnTo>
                  <a:lnTo>
                    <a:pt x="1524" y="6832"/>
                  </a:lnTo>
                  <a:lnTo>
                    <a:pt x="3111" y="6832"/>
                  </a:lnTo>
                  <a:lnTo>
                    <a:pt x="3200" y="5130"/>
                  </a:lnTo>
                  <a:lnTo>
                    <a:pt x="3124" y="5334"/>
                  </a:lnTo>
                  <a:lnTo>
                    <a:pt x="2870" y="5664"/>
                  </a:lnTo>
                  <a:lnTo>
                    <a:pt x="2654" y="5753"/>
                  </a:lnTo>
                  <a:lnTo>
                    <a:pt x="1930" y="5753"/>
                  </a:lnTo>
                  <a:lnTo>
                    <a:pt x="1638" y="5537"/>
                  </a:lnTo>
                  <a:lnTo>
                    <a:pt x="1397" y="4914"/>
                  </a:lnTo>
                  <a:lnTo>
                    <a:pt x="1358" y="4622"/>
                  </a:lnTo>
                  <a:lnTo>
                    <a:pt x="1358" y="3873"/>
                  </a:lnTo>
                  <a:lnTo>
                    <a:pt x="1397" y="3568"/>
                  </a:lnTo>
                  <a:lnTo>
                    <a:pt x="1638" y="2908"/>
                  </a:lnTo>
                  <a:lnTo>
                    <a:pt x="1930" y="2692"/>
                  </a:lnTo>
                  <a:lnTo>
                    <a:pt x="2679" y="2692"/>
                  </a:lnTo>
                  <a:lnTo>
                    <a:pt x="2908" y="2794"/>
                  </a:lnTo>
                  <a:lnTo>
                    <a:pt x="3149" y="3136"/>
                  </a:lnTo>
                  <a:lnTo>
                    <a:pt x="3213" y="3302"/>
                  </a:lnTo>
                  <a:lnTo>
                    <a:pt x="3238" y="3492"/>
                  </a:lnTo>
                  <a:lnTo>
                    <a:pt x="4559" y="3492"/>
                  </a:lnTo>
                  <a:close/>
                </a:path>
                <a:path w="50800" h="8889">
                  <a:moveTo>
                    <a:pt x="9931" y="3314"/>
                  </a:moveTo>
                  <a:lnTo>
                    <a:pt x="8483" y="1587"/>
                  </a:lnTo>
                  <a:lnTo>
                    <a:pt x="7912" y="1587"/>
                  </a:lnTo>
                  <a:lnTo>
                    <a:pt x="7645" y="1638"/>
                  </a:lnTo>
                  <a:lnTo>
                    <a:pt x="7150" y="1866"/>
                  </a:lnTo>
                  <a:lnTo>
                    <a:pt x="6934" y="2070"/>
                  </a:lnTo>
                  <a:lnTo>
                    <a:pt x="6743" y="2362"/>
                  </a:lnTo>
                  <a:lnTo>
                    <a:pt x="6743" y="0"/>
                  </a:lnTo>
                  <a:lnTo>
                    <a:pt x="5461" y="0"/>
                  </a:lnTo>
                  <a:lnTo>
                    <a:pt x="5461" y="6667"/>
                  </a:lnTo>
                  <a:lnTo>
                    <a:pt x="6743" y="6667"/>
                  </a:lnTo>
                  <a:lnTo>
                    <a:pt x="6743" y="3556"/>
                  </a:lnTo>
                  <a:lnTo>
                    <a:pt x="6845" y="3238"/>
                  </a:lnTo>
                  <a:lnTo>
                    <a:pt x="7188" y="2781"/>
                  </a:lnTo>
                  <a:lnTo>
                    <a:pt x="7454" y="2667"/>
                  </a:lnTo>
                  <a:lnTo>
                    <a:pt x="8128" y="2667"/>
                  </a:lnTo>
                  <a:lnTo>
                    <a:pt x="8356" y="2781"/>
                  </a:lnTo>
                  <a:lnTo>
                    <a:pt x="8559" y="3175"/>
                  </a:lnTo>
                  <a:lnTo>
                    <a:pt x="8597" y="3390"/>
                  </a:lnTo>
                  <a:lnTo>
                    <a:pt x="8597" y="6667"/>
                  </a:lnTo>
                  <a:lnTo>
                    <a:pt x="9931" y="6667"/>
                  </a:lnTo>
                  <a:lnTo>
                    <a:pt x="9931" y="3314"/>
                  </a:lnTo>
                  <a:close/>
                </a:path>
                <a:path w="50800" h="8889">
                  <a:moveTo>
                    <a:pt x="15430" y="6667"/>
                  </a:moveTo>
                  <a:lnTo>
                    <a:pt x="15379" y="6438"/>
                  </a:lnTo>
                  <a:lnTo>
                    <a:pt x="15176" y="6083"/>
                  </a:lnTo>
                  <a:lnTo>
                    <a:pt x="15176" y="5880"/>
                  </a:lnTo>
                  <a:lnTo>
                    <a:pt x="15163" y="4254"/>
                  </a:lnTo>
                  <a:lnTo>
                    <a:pt x="15163" y="2641"/>
                  </a:lnTo>
                  <a:lnTo>
                    <a:pt x="14947" y="2133"/>
                  </a:lnTo>
                  <a:lnTo>
                    <a:pt x="14109" y="1701"/>
                  </a:lnTo>
                  <a:lnTo>
                    <a:pt x="13855" y="1651"/>
                  </a:lnTo>
                  <a:lnTo>
                    <a:pt x="13855" y="4254"/>
                  </a:lnTo>
                  <a:lnTo>
                    <a:pt x="13843" y="5168"/>
                  </a:lnTo>
                  <a:lnTo>
                    <a:pt x="13728" y="5473"/>
                  </a:lnTo>
                  <a:lnTo>
                    <a:pt x="13258" y="5803"/>
                  </a:lnTo>
                  <a:lnTo>
                    <a:pt x="13004" y="5880"/>
                  </a:lnTo>
                  <a:lnTo>
                    <a:pt x="12547" y="5880"/>
                  </a:lnTo>
                  <a:lnTo>
                    <a:pt x="12407" y="5829"/>
                  </a:lnTo>
                  <a:lnTo>
                    <a:pt x="12153" y="5626"/>
                  </a:lnTo>
                  <a:lnTo>
                    <a:pt x="12192" y="4826"/>
                  </a:lnTo>
                  <a:lnTo>
                    <a:pt x="12509" y="4635"/>
                  </a:lnTo>
                  <a:lnTo>
                    <a:pt x="12712" y="4572"/>
                  </a:lnTo>
                  <a:lnTo>
                    <a:pt x="13525" y="4419"/>
                  </a:lnTo>
                  <a:lnTo>
                    <a:pt x="13855" y="4254"/>
                  </a:lnTo>
                  <a:lnTo>
                    <a:pt x="13855" y="1651"/>
                  </a:lnTo>
                  <a:lnTo>
                    <a:pt x="13614" y="1600"/>
                  </a:lnTo>
                  <a:lnTo>
                    <a:pt x="12242" y="1600"/>
                  </a:lnTo>
                  <a:lnTo>
                    <a:pt x="11658" y="1816"/>
                  </a:lnTo>
                  <a:lnTo>
                    <a:pt x="11099" y="2527"/>
                  </a:lnTo>
                  <a:lnTo>
                    <a:pt x="10985" y="2882"/>
                  </a:lnTo>
                  <a:lnTo>
                    <a:pt x="10960" y="3314"/>
                  </a:lnTo>
                  <a:lnTo>
                    <a:pt x="12204" y="3314"/>
                  </a:lnTo>
                  <a:lnTo>
                    <a:pt x="12293" y="2971"/>
                  </a:lnTo>
                  <a:lnTo>
                    <a:pt x="12509" y="2717"/>
                  </a:lnTo>
                  <a:lnTo>
                    <a:pt x="12725" y="2641"/>
                  </a:lnTo>
                  <a:lnTo>
                    <a:pt x="13309" y="2641"/>
                  </a:lnTo>
                  <a:lnTo>
                    <a:pt x="13512" y="2679"/>
                  </a:lnTo>
                  <a:lnTo>
                    <a:pt x="13792" y="2832"/>
                  </a:lnTo>
                  <a:lnTo>
                    <a:pt x="13779" y="3454"/>
                  </a:lnTo>
                  <a:lnTo>
                    <a:pt x="13487" y="3581"/>
                  </a:lnTo>
                  <a:lnTo>
                    <a:pt x="12141" y="3771"/>
                  </a:lnTo>
                  <a:lnTo>
                    <a:pt x="11760" y="3873"/>
                  </a:lnTo>
                  <a:lnTo>
                    <a:pt x="11036" y="4292"/>
                  </a:lnTo>
                  <a:lnTo>
                    <a:pt x="10845" y="4635"/>
                  </a:lnTo>
                  <a:lnTo>
                    <a:pt x="10934" y="6172"/>
                  </a:lnTo>
                  <a:lnTo>
                    <a:pt x="11531" y="6692"/>
                  </a:lnTo>
                  <a:lnTo>
                    <a:pt x="11899" y="6819"/>
                  </a:lnTo>
                  <a:lnTo>
                    <a:pt x="12700" y="6819"/>
                  </a:lnTo>
                  <a:lnTo>
                    <a:pt x="13004" y="6743"/>
                  </a:lnTo>
                  <a:lnTo>
                    <a:pt x="13601" y="6375"/>
                  </a:lnTo>
                  <a:lnTo>
                    <a:pt x="13906" y="6083"/>
                  </a:lnTo>
                  <a:lnTo>
                    <a:pt x="14020" y="6667"/>
                  </a:lnTo>
                  <a:lnTo>
                    <a:pt x="15430" y="6667"/>
                  </a:lnTo>
                  <a:close/>
                </a:path>
                <a:path w="50800" h="8889">
                  <a:moveTo>
                    <a:pt x="20789" y="2717"/>
                  </a:moveTo>
                  <a:lnTo>
                    <a:pt x="20624" y="2260"/>
                  </a:lnTo>
                  <a:lnTo>
                    <a:pt x="20307" y="1993"/>
                  </a:lnTo>
                  <a:lnTo>
                    <a:pt x="19977" y="1727"/>
                  </a:lnTo>
                  <a:lnTo>
                    <a:pt x="19558" y="1600"/>
                  </a:lnTo>
                  <a:lnTo>
                    <a:pt x="18630" y="1600"/>
                  </a:lnTo>
                  <a:lnTo>
                    <a:pt x="18300" y="1701"/>
                  </a:lnTo>
                  <a:lnTo>
                    <a:pt x="17881" y="2006"/>
                  </a:lnTo>
                  <a:lnTo>
                    <a:pt x="17729" y="2184"/>
                  </a:lnTo>
                  <a:lnTo>
                    <a:pt x="17564" y="2451"/>
                  </a:lnTo>
                  <a:lnTo>
                    <a:pt x="17564" y="1727"/>
                  </a:lnTo>
                  <a:lnTo>
                    <a:pt x="16319" y="1727"/>
                  </a:lnTo>
                  <a:lnTo>
                    <a:pt x="16319" y="6667"/>
                  </a:lnTo>
                  <a:lnTo>
                    <a:pt x="17602" y="6667"/>
                  </a:lnTo>
                  <a:lnTo>
                    <a:pt x="17602" y="3683"/>
                  </a:lnTo>
                  <a:lnTo>
                    <a:pt x="17640" y="3429"/>
                  </a:lnTo>
                  <a:lnTo>
                    <a:pt x="17894" y="2857"/>
                  </a:lnTo>
                  <a:lnTo>
                    <a:pt x="18199" y="2679"/>
                  </a:lnTo>
                  <a:lnTo>
                    <a:pt x="18986" y="2679"/>
                  </a:lnTo>
                  <a:lnTo>
                    <a:pt x="19227" y="2794"/>
                  </a:lnTo>
                  <a:lnTo>
                    <a:pt x="19431" y="3187"/>
                  </a:lnTo>
                  <a:lnTo>
                    <a:pt x="19469" y="3390"/>
                  </a:lnTo>
                  <a:lnTo>
                    <a:pt x="19469" y="6667"/>
                  </a:lnTo>
                  <a:lnTo>
                    <a:pt x="20789" y="6667"/>
                  </a:lnTo>
                  <a:lnTo>
                    <a:pt x="20789" y="2717"/>
                  </a:lnTo>
                  <a:close/>
                </a:path>
                <a:path w="50800" h="8889">
                  <a:moveTo>
                    <a:pt x="26454" y="1714"/>
                  </a:moveTo>
                  <a:lnTo>
                    <a:pt x="25196" y="1714"/>
                  </a:lnTo>
                  <a:lnTo>
                    <a:pt x="25196" y="2425"/>
                  </a:lnTo>
                  <a:lnTo>
                    <a:pt x="25095" y="2247"/>
                  </a:lnTo>
                  <a:lnTo>
                    <a:pt x="25095" y="3340"/>
                  </a:lnTo>
                  <a:lnTo>
                    <a:pt x="25082" y="5029"/>
                  </a:lnTo>
                  <a:lnTo>
                    <a:pt x="24663" y="5486"/>
                  </a:lnTo>
                  <a:lnTo>
                    <a:pt x="24409" y="5600"/>
                  </a:lnTo>
                  <a:lnTo>
                    <a:pt x="23660" y="5600"/>
                  </a:lnTo>
                  <a:lnTo>
                    <a:pt x="23342" y="5397"/>
                  </a:lnTo>
                  <a:lnTo>
                    <a:pt x="23152" y="4965"/>
                  </a:lnTo>
                  <a:lnTo>
                    <a:pt x="23050" y="3695"/>
                  </a:lnTo>
                  <a:lnTo>
                    <a:pt x="23329" y="2946"/>
                  </a:lnTo>
                  <a:lnTo>
                    <a:pt x="23647" y="2730"/>
                  </a:lnTo>
                  <a:lnTo>
                    <a:pt x="24422" y="2730"/>
                  </a:lnTo>
                  <a:lnTo>
                    <a:pt x="24688" y="2844"/>
                  </a:lnTo>
                  <a:lnTo>
                    <a:pt x="25095" y="3340"/>
                  </a:lnTo>
                  <a:lnTo>
                    <a:pt x="25095" y="2247"/>
                  </a:lnTo>
                  <a:lnTo>
                    <a:pt x="25006" y="2082"/>
                  </a:lnTo>
                  <a:lnTo>
                    <a:pt x="24752" y="1841"/>
                  </a:lnTo>
                  <a:lnTo>
                    <a:pt x="24257" y="1638"/>
                  </a:lnTo>
                  <a:lnTo>
                    <a:pt x="24028" y="1600"/>
                  </a:lnTo>
                  <a:lnTo>
                    <a:pt x="23114" y="1600"/>
                  </a:lnTo>
                  <a:lnTo>
                    <a:pt x="22606" y="1841"/>
                  </a:lnTo>
                  <a:lnTo>
                    <a:pt x="21945" y="2730"/>
                  </a:lnTo>
                  <a:lnTo>
                    <a:pt x="21831" y="2946"/>
                  </a:lnTo>
                  <a:lnTo>
                    <a:pt x="21717" y="3340"/>
                  </a:lnTo>
                  <a:lnTo>
                    <a:pt x="21818" y="5397"/>
                  </a:lnTo>
                  <a:lnTo>
                    <a:pt x="21894" y="5600"/>
                  </a:lnTo>
                  <a:lnTo>
                    <a:pt x="22631" y="6464"/>
                  </a:lnTo>
                  <a:lnTo>
                    <a:pt x="23139" y="6680"/>
                  </a:lnTo>
                  <a:lnTo>
                    <a:pt x="24180" y="6680"/>
                  </a:lnTo>
                  <a:lnTo>
                    <a:pt x="24523" y="6591"/>
                  </a:lnTo>
                  <a:lnTo>
                    <a:pt x="24917" y="6286"/>
                  </a:lnTo>
                  <a:lnTo>
                    <a:pt x="25057" y="6121"/>
                  </a:lnTo>
                  <a:lnTo>
                    <a:pt x="25171" y="5918"/>
                  </a:lnTo>
                  <a:lnTo>
                    <a:pt x="25120" y="7048"/>
                  </a:lnTo>
                  <a:lnTo>
                    <a:pt x="24866" y="7543"/>
                  </a:lnTo>
                  <a:lnTo>
                    <a:pt x="24549" y="7708"/>
                  </a:lnTo>
                  <a:lnTo>
                    <a:pt x="23749" y="7708"/>
                  </a:lnTo>
                  <a:lnTo>
                    <a:pt x="23520" y="7645"/>
                  </a:lnTo>
                  <a:lnTo>
                    <a:pt x="23304" y="7467"/>
                  </a:lnTo>
                  <a:lnTo>
                    <a:pt x="23202" y="7200"/>
                  </a:lnTo>
                  <a:lnTo>
                    <a:pt x="21793" y="7200"/>
                  </a:lnTo>
                  <a:lnTo>
                    <a:pt x="21844" y="7708"/>
                  </a:lnTo>
                  <a:lnTo>
                    <a:pt x="22059" y="8064"/>
                  </a:lnTo>
                  <a:lnTo>
                    <a:pt x="22860" y="8559"/>
                  </a:lnTo>
                  <a:lnTo>
                    <a:pt x="23380" y="8686"/>
                  </a:lnTo>
                  <a:lnTo>
                    <a:pt x="25057" y="8686"/>
                  </a:lnTo>
                  <a:lnTo>
                    <a:pt x="25768" y="8407"/>
                  </a:lnTo>
                  <a:lnTo>
                    <a:pt x="26225" y="7708"/>
                  </a:lnTo>
                  <a:lnTo>
                    <a:pt x="26339" y="7543"/>
                  </a:lnTo>
                  <a:lnTo>
                    <a:pt x="26454" y="5918"/>
                  </a:lnTo>
                  <a:lnTo>
                    <a:pt x="26454" y="5600"/>
                  </a:lnTo>
                  <a:lnTo>
                    <a:pt x="26454" y="2730"/>
                  </a:lnTo>
                  <a:lnTo>
                    <a:pt x="26454" y="2425"/>
                  </a:lnTo>
                  <a:lnTo>
                    <a:pt x="26454" y="1714"/>
                  </a:lnTo>
                  <a:close/>
                </a:path>
                <a:path w="50800" h="8889">
                  <a:moveTo>
                    <a:pt x="31965" y="4546"/>
                  </a:moveTo>
                  <a:lnTo>
                    <a:pt x="31940" y="3695"/>
                  </a:lnTo>
                  <a:lnTo>
                    <a:pt x="31838" y="3124"/>
                  </a:lnTo>
                  <a:lnTo>
                    <a:pt x="31737" y="2844"/>
                  </a:lnTo>
                  <a:lnTo>
                    <a:pt x="31610" y="2654"/>
                  </a:lnTo>
                  <a:lnTo>
                    <a:pt x="31330" y="2209"/>
                  </a:lnTo>
                  <a:lnTo>
                    <a:pt x="31064" y="1968"/>
                  </a:lnTo>
                  <a:lnTo>
                    <a:pt x="30619" y="1778"/>
                  </a:lnTo>
                  <a:lnTo>
                    <a:pt x="30619" y="3695"/>
                  </a:lnTo>
                  <a:lnTo>
                    <a:pt x="28613" y="3695"/>
                  </a:lnTo>
                  <a:lnTo>
                    <a:pt x="28651" y="3378"/>
                  </a:lnTo>
                  <a:lnTo>
                    <a:pt x="28778" y="3086"/>
                  </a:lnTo>
                  <a:lnTo>
                    <a:pt x="29083" y="2743"/>
                  </a:lnTo>
                  <a:lnTo>
                    <a:pt x="29311" y="2654"/>
                  </a:lnTo>
                  <a:lnTo>
                    <a:pt x="29883" y="2654"/>
                  </a:lnTo>
                  <a:lnTo>
                    <a:pt x="30124" y="2743"/>
                  </a:lnTo>
                  <a:lnTo>
                    <a:pt x="30492" y="3086"/>
                  </a:lnTo>
                  <a:lnTo>
                    <a:pt x="30594" y="3378"/>
                  </a:lnTo>
                  <a:lnTo>
                    <a:pt x="30619" y="3695"/>
                  </a:lnTo>
                  <a:lnTo>
                    <a:pt x="30619" y="1778"/>
                  </a:lnTo>
                  <a:lnTo>
                    <a:pt x="30391" y="1663"/>
                  </a:lnTo>
                  <a:lnTo>
                    <a:pt x="30022" y="1574"/>
                  </a:lnTo>
                  <a:lnTo>
                    <a:pt x="28917" y="1574"/>
                  </a:lnTo>
                  <a:lnTo>
                    <a:pt x="28359" y="1816"/>
                  </a:lnTo>
                  <a:lnTo>
                    <a:pt x="27559" y="2654"/>
                  </a:lnTo>
                  <a:lnTo>
                    <a:pt x="27457" y="2844"/>
                  </a:lnTo>
                  <a:lnTo>
                    <a:pt x="27343" y="3175"/>
                  </a:lnTo>
                  <a:lnTo>
                    <a:pt x="27406" y="5499"/>
                  </a:lnTo>
                  <a:lnTo>
                    <a:pt x="27508" y="5816"/>
                  </a:lnTo>
                  <a:lnTo>
                    <a:pt x="28473" y="6629"/>
                  </a:lnTo>
                  <a:lnTo>
                    <a:pt x="29032" y="6832"/>
                  </a:lnTo>
                  <a:lnTo>
                    <a:pt x="30416" y="6832"/>
                  </a:lnTo>
                  <a:lnTo>
                    <a:pt x="31013" y="6578"/>
                  </a:lnTo>
                  <a:lnTo>
                    <a:pt x="31724" y="5778"/>
                  </a:lnTo>
                  <a:lnTo>
                    <a:pt x="31864" y="5499"/>
                  </a:lnTo>
                  <a:lnTo>
                    <a:pt x="31902" y="5207"/>
                  </a:lnTo>
                  <a:lnTo>
                    <a:pt x="30581" y="5207"/>
                  </a:lnTo>
                  <a:lnTo>
                    <a:pt x="30391" y="5499"/>
                  </a:lnTo>
                  <a:lnTo>
                    <a:pt x="30175" y="5702"/>
                  </a:lnTo>
                  <a:lnTo>
                    <a:pt x="29946" y="5778"/>
                  </a:lnTo>
                  <a:lnTo>
                    <a:pt x="29438" y="5778"/>
                  </a:lnTo>
                  <a:lnTo>
                    <a:pt x="29222" y="5715"/>
                  </a:lnTo>
                  <a:lnTo>
                    <a:pt x="28752" y="5397"/>
                  </a:lnTo>
                  <a:lnTo>
                    <a:pt x="28663" y="5207"/>
                  </a:lnTo>
                  <a:lnTo>
                    <a:pt x="28575" y="4546"/>
                  </a:lnTo>
                  <a:lnTo>
                    <a:pt x="31965" y="4546"/>
                  </a:lnTo>
                  <a:close/>
                </a:path>
                <a:path w="50800" h="8889">
                  <a:moveTo>
                    <a:pt x="37401" y="7366"/>
                  </a:moveTo>
                  <a:lnTo>
                    <a:pt x="32232" y="7366"/>
                  </a:lnTo>
                  <a:lnTo>
                    <a:pt x="32232" y="7823"/>
                  </a:lnTo>
                  <a:lnTo>
                    <a:pt x="37401" y="7823"/>
                  </a:lnTo>
                  <a:lnTo>
                    <a:pt x="37401" y="7366"/>
                  </a:lnTo>
                  <a:close/>
                </a:path>
                <a:path w="50800" h="8889">
                  <a:moveTo>
                    <a:pt x="40271" y="1765"/>
                  </a:moveTo>
                  <a:lnTo>
                    <a:pt x="39471" y="1765"/>
                  </a:lnTo>
                  <a:lnTo>
                    <a:pt x="39471" y="381"/>
                  </a:lnTo>
                  <a:lnTo>
                    <a:pt x="38188" y="381"/>
                  </a:lnTo>
                  <a:lnTo>
                    <a:pt x="38188" y="1765"/>
                  </a:lnTo>
                  <a:lnTo>
                    <a:pt x="37503" y="1765"/>
                  </a:lnTo>
                  <a:lnTo>
                    <a:pt x="37503" y="2679"/>
                  </a:lnTo>
                  <a:lnTo>
                    <a:pt x="38188" y="2679"/>
                  </a:lnTo>
                  <a:lnTo>
                    <a:pt x="38188" y="6032"/>
                  </a:lnTo>
                  <a:lnTo>
                    <a:pt x="38265" y="6261"/>
                  </a:lnTo>
                  <a:lnTo>
                    <a:pt x="38633" y="6642"/>
                  </a:lnTo>
                  <a:lnTo>
                    <a:pt x="39039" y="6756"/>
                  </a:lnTo>
                  <a:lnTo>
                    <a:pt x="40271" y="6705"/>
                  </a:lnTo>
                  <a:lnTo>
                    <a:pt x="40271" y="5740"/>
                  </a:lnTo>
                  <a:lnTo>
                    <a:pt x="39751" y="5753"/>
                  </a:lnTo>
                  <a:lnTo>
                    <a:pt x="39598" y="5727"/>
                  </a:lnTo>
                  <a:lnTo>
                    <a:pt x="39471" y="5499"/>
                  </a:lnTo>
                  <a:lnTo>
                    <a:pt x="39471" y="2679"/>
                  </a:lnTo>
                  <a:lnTo>
                    <a:pt x="40271" y="2679"/>
                  </a:lnTo>
                  <a:lnTo>
                    <a:pt x="40271" y="1765"/>
                  </a:lnTo>
                  <a:close/>
                </a:path>
                <a:path w="50800" h="8889">
                  <a:moveTo>
                    <a:pt x="45402" y="6667"/>
                  </a:moveTo>
                  <a:lnTo>
                    <a:pt x="45351" y="6438"/>
                  </a:lnTo>
                  <a:lnTo>
                    <a:pt x="45148" y="6083"/>
                  </a:lnTo>
                  <a:lnTo>
                    <a:pt x="45135" y="5880"/>
                  </a:lnTo>
                  <a:lnTo>
                    <a:pt x="45135" y="4254"/>
                  </a:lnTo>
                  <a:lnTo>
                    <a:pt x="45123" y="2641"/>
                  </a:lnTo>
                  <a:lnTo>
                    <a:pt x="44907" y="2133"/>
                  </a:lnTo>
                  <a:lnTo>
                    <a:pt x="44069" y="1701"/>
                  </a:lnTo>
                  <a:lnTo>
                    <a:pt x="43827" y="1651"/>
                  </a:lnTo>
                  <a:lnTo>
                    <a:pt x="43827" y="4254"/>
                  </a:lnTo>
                  <a:lnTo>
                    <a:pt x="43815" y="5168"/>
                  </a:lnTo>
                  <a:lnTo>
                    <a:pt x="43688" y="5473"/>
                  </a:lnTo>
                  <a:lnTo>
                    <a:pt x="43230" y="5803"/>
                  </a:lnTo>
                  <a:lnTo>
                    <a:pt x="42976" y="5880"/>
                  </a:lnTo>
                  <a:lnTo>
                    <a:pt x="42519" y="5880"/>
                  </a:lnTo>
                  <a:lnTo>
                    <a:pt x="42367" y="5829"/>
                  </a:lnTo>
                  <a:lnTo>
                    <a:pt x="42125" y="5626"/>
                  </a:lnTo>
                  <a:lnTo>
                    <a:pt x="42164" y="4826"/>
                  </a:lnTo>
                  <a:lnTo>
                    <a:pt x="42481" y="4635"/>
                  </a:lnTo>
                  <a:lnTo>
                    <a:pt x="42672" y="4572"/>
                  </a:lnTo>
                  <a:lnTo>
                    <a:pt x="43497" y="4419"/>
                  </a:lnTo>
                  <a:lnTo>
                    <a:pt x="43827" y="4254"/>
                  </a:lnTo>
                  <a:lnTo>
                    <a:pt x="43827" y="1651"/>
                  </a:lnTo>
                  <a:lnTo>
                    <a:pt x="43586" y="1600"/>
                  </a:lnTo>
                  <a:lnTo>
                    <a:pt x="42214" y="1600"/>
                  </a:lnTo>
                  <a:lnTo>
                    <a:pt x="41630" y="1816"/>
                  </a:lnTo>
                  <a:lnTo>
                    <a:pt x="41071" y="2527"/>
                  </a:lnTo>
                  <a:lnTo>
                    <a:pt x="40957" y="2882"/>
                  </a:lnTo>
                  <a:lnTo>
                    <a:pt x="40919" y="3314"/>
                  </a:lnTo>
                  <a:lnTo>
                    <a:pt x="42176" y="3314"/>
                  </a:lnTo>
                  <a:lnTo>
                    <a:pt x="42265" y="2971"/>
                  </a:lnTo>
                  <a:lnTo>
                    <a:pt x="42481" y="2717"/>
                  </a:lnTo>
                  <a:lnTo>
                    <a:pt x="42697" y="2641"/>
                  </a:lnTo>
                  <a:lnTo>
                    <a:pt x="43268" y="2641"/>
                  </a:lnTo>
                  <a:lnTo>
                    <a:pt x="43484" y="2679"/>
                  </a:lnTo>
                  <a:lnTo>
                    <a:pt x="43764" y="2832"/>
                  </a:lnTo>
                  <a:lnTo>
                    <a:pt x="43738" y="3454"/>
                  </a:lnTo>
                  <a:lnTo>
                    <a:pt x="43459" y="3581"/>
                  </a:lnTo>
                  <a:lnTo>
                    <a:pt x="42100" y="3771"/>
                  </a:lnTo>
                  <a:lnTo>
                    <a:pt x="41719" y="3873"/>
                  </a:lnTo>
                  <a:lnTo>
                    <a:pt x="40995" y="4292"/>
                  </a:lnTo>
                  <a:lnTo>
                    <a:pt x="40817" y="4635"/>
                  </a:lnTo>
                  <a:lnTo>
                    <a:pt x="40906" y="6172"/>
                  </a:lnTo>
                  <a:lnTo>
                    <a:pt x="41490" y="6692"/>
                  </a:lnTo>
                  <a:lnTo>
                    <a:pt x="41859" y="6819"/>
                  </a:lnTo>
                  <a:lnTo>
                    <a:pt x="42659" y="6819"/>
                  </a:lnTo>
                  <a:lnTo>
                    <a:pt x="42976" y="6743"/>
                  </a:lnTo>
                  <a:lnTo>
                    <a:pt x="43561" y="6375"/>
                  </a:lnTo>
                  <a:lnTo>
                    <a:pt x="43878" y="6083"/>
                  </a:lnTo>
                  <a:lnTo>
                    <a:pt x="43992" y="6667"/>
                  </a:lnTo>
                  <a:lnTo>
                    <a:pt x="45402" y="6667"/>
                  </a:lnTo>
                  <a:close/>
                </a:path>
                <a:path w="50800" h="8889">
                  <a:moveTo>
                    <a:pt x="50749" y="1714"/>
                  </a:moveTo>
                  <a:lnTo>
                    <a:pt x="49491" y="1714"/>
                  </a:lnTo>
                  <a:lnTo>
                    <a:pt x="49491" y="2425"/>
                  </a:lnTo>
                  <a:lnTo>
                    <a:pt x="49377" y="2235"/>
                  </a:lnTo>
                  <a:lnTo>
                    <a:pt x="49377" y="3340"/>
                  </a:lnTo>
                  <a:lnTo>
                    <a:pt x="49377" y="5029"/>
                  </a:lnTo>
                  <a:lnTo>
                    <a:pt x="48958" y="5486"/>
                  </a:lnTo>
                  <a:lnTo>
                    <a:pt x="48704" y="5600"/>
                  </a:lnTo>
                  <a:lnTo>
                    <a:pt x="47942" y="5600"/>
                  </a:lnTo>
                  <a:lnTo>
                    <a:pt x="47625" y="5397"/>
                  </a:lnTo>
                  <a:lnTo>
                    <a:pt x="47447" y="4965"/>
                  </a:lnTo>
                  <a:lnTo>
                    <a:pt x="47332" y="3695"/>
                  </a:lnTo>
                  <a:lnTo>
                    <a:pt x="47612" y="2946"/>
                  </a:lnTo>
                  <a:lnTo>
                    <a:pt x="47929" y="2730"/>
                  </a:lnTo>
                  <a:lnTo>
                    <a:pt x="48717" y="2730"/>
                  </a:lnTo>
                  <a:lnTo>
                    <a:pt x="48983" y="2844"/>
                  </a:lnTo>
                  <a:lnTo>
                    <a:pt x="49377" y="3340"/>
                  </a:lnTo>
                  <a:lnTo>
                    <a:pt x="49377" y="2235"/>
                  </a:lnTo>
                  <a:lnTo>
                    <a:pt x="49288" y="2082"/>
                  </a:lnTo>
                  <a:lnTo>
                    <a:pt x="49047" y="1841"/>
                  </a:lnTo>
                  <a:lnTo>
                    <a:pt x="48539" y="1638"/>
                  </a:lnTo>
                  <a:lnTo>
                    <a:pt x="48323" y="1600"/>
                  </a:lnTo>
                  <a:lnTo>
                    <a:pt x="47409" y="1600"/>
                  </a:lnTo>
                  <a:lnTo>
                    <a:pt x="46901" y="1841"/>
                  </a:lnTo>
                  <a:lnTo>
                    <a:pt x="46240" y="2730"/>
                  </a:lnTo>
                  <a:lnTo>
                    <a:pt x="46126" y="2946"/>
                  </a:lnTo>
                  <a:lnTo>
                    <a:pt x="45999" y="3340"/>
                  </a:lnTo>
                  <a:lnTo>
                    <a:pt x="46101" y="5397"/>
                  </a:lnTo>
                  <a:lnTo>
                    <a:pt x="46189" y="5600"/>
                  </a:lnTo>
                  <a:lnTo>
                    <a:pt x="46913" y="6464"/>
                  </a:lnTo>
                  <a:lnTo>
                    <a:pt x="47421" y="6680"/>
                  </a:lnTo>
                  <a:lnTo>
                    <a:pt x="48475" y="6680"/>
                  </a:lnTo>
                  <a:lnTo>
                    <a:pt x="48806" y="6591"/>
                  </a:lnTo>
                  <a:lnTo>
                    <a:pt x="49212" y="6286"/>
                  </a:lnTo>
                  <a:lnTo>
                    <a:pt x="49339" y="6121"/>
                  </a:lnTo>
                  <a:lnTo>
                    <a:pt x="49466" y="5918"/>
                  </a:lnTo>
                  <a:lnTo>
                    <a:pt x="49403" y="7048"/>
                  </a:lnTo>
                  <a:lnTo>
                    <a:pt x="49161" y="7543"/>
                  </a:lnTo>
                  <a:lnTo>
                    <a:pt x="48844" y="7708"/>
                  </a:lnTo>
                  <a:lnTo>
                    <a:pt x="48044" y="7708"/>
                  </a:lnTo>
                  <a:lnTo>
                    <a:pt x="47815" y="7645"/>
                  </a:lnTo>
                  <a:lnTo>
                    <a:pt x="47586" y="7467"/>
                  </a:lnTo>
                  <a:lnTo>
                    <a:pt x="47498" y="7200"/>
                  </a:lnTo>
                  <a:lnTo>
                    <a:pt x="46088" y="7200"/>
                  </a:lnTo>
                  <a:lnTo>
                    <a:pt x="46139" y="7708"/>
                  </a:lnTo>
                  <a:lnTo>
                    <a:pt x="46342" y="8064"/>
                  </a:lnTo>
                  <a:lnTo>
                    <a:pt x="47142" y="8559"/>
                  </a:lnTo>
                  <a:lnTo>
                    <a:pt x="47663" y="8686"/>
                  </a:lnTo>
                  <a:lnTo>
                    <a:pt x="49352" y="8686"/>
                  </a:lnTo>
                  <a:lnTo>
                    <a:pt x="50050" y="8407"/>
                  </a:lnTo>
                  <a:lnTo>
                    <a:pt x="50520" y="7708"/>
                  </a:lnTo>
                  <a:lnTo>
                    <a:pt x="50622" y="7543"/>
                  </a:lnTo>
                  <a:lnTo>
                    <a:pt x="50749" y="5918"/>
                  </a:lnTo>
                  <a:lnTo>
                    <a:pt x="50749" y="5600"/>
                  </a:lnTo>
                  <a:lnTo>
                    <a:pt x="50749" y="2730"/>
                  </a:lnTo>
                  <a:lnTo>
                    <a:pt x="50749" y="2425"/>
                  </a:lnTo>
                  <a:lnTo>
                    <a:pt x="50749" y="1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055878" y="165710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977471" y="1673135"/>
              <a:ext cx="86360" cy="70485"/>
            </a:xfrm>
            <a:custGeom>
              <a:avLst/>
              <a:gdLst/>
              <a:ahLst/>
              <a:cxnLst/>
              <a:rect l="l" t="t" r="r" b="b"/>
              <a:pathLst>
                <a:path w="86360" h="70485">
                  <a:moveTo>
                    <a:pt x="3822" y="65163"/>
                  </a:moveTo>
                  <a:lnTo>
                    <a:pt x="2527" y="63538"/>
                  </a:lnTo>
                  <a:lnTo>
                    <a:pt x="1435" y="63538"/>
                  </a:lnTo>
                  <a:lnTo>
                    <a:pt x="952" y="63754"/>
                  </a:lnTo>
                  <a:lnTo>
                    <a:pt x="190" y="64630"/>
                  </a:lnTo>
                  <a:lnTo>
                    <a:pt x="0" y="65239"/>
                  </a:lnTo>
                  <a:lnTo>
                    <a:pt x="0" y="66649"/>
                  </a:lnTo>
                  <a:lnTo>
                    <a:pt x="165" y="67183"/>
                  </a:lnTo>
                  <a:lnTo>
                    <a:pt x="863" y="68033"/>
                  </a:lnTo>
                  <a:lnTo>
                    <a:pt x="1333" y="68249"/>
                  </a:lnTo>
                  <a:lnTo>
                    <a:pt x="2438" y="68249"/>
                  </a:lnTo>
                  <a:lnTo>
                    <a:pt x="2857" y="68110"/>
                  </a:lnTo>
                  <a:lnTo>
                    <a:pt x="3517" y="67564"/>
                  </a:lnTo>
                  <a:lnTo>
                    <a:pt x="3733" y="67132"/>
                  </a:lnTo>
                  <a:lnTo>
                    <a:pt x="3822" y="66548"/>
                  </a:lnTo>
                  <a:lnTo>
                    <a:pt x="3086" y="66548"/>
                  </a:lnTo>
                  <a:lnTo>
                    <a:pt x="3009" y="66878"/>
                  </a:lnTo>
                  <a:lnTo>
                    <a:pt x="2895" y="67132"/>
                  </a:lnTo>
                  <a:lnTo>
                    <a:pt x="2527" y="67513"/>
                  </a:lnTo>
                  <a:lnTo>
                    <a:pt x="2286" y="67614"/>
                  </a:lnTo>
                  <a:lnTo>
                    <a:pt x="1574" y="67614"/>
                  </a:lnTo>
                  <a:lnTo>
                    <a:pt x="1270" y="67449"/>
                  </a:lnTo>
                  <a:lnTo>
                    <a:pt x="889" y="66852"/>
                  </a:lnTo>
                  <a:lnTo>
                    <a:pt x="800" y="66471"/>
                  </a:lnTo>
                  <a:lnTo>
                    <a:pt x="800" y="65582"/>
                  </a:lnTo>
                  <a:lnTo>
                    <a:pt x="863" y="65201"/>
                  </a:lnTo>
                  <a:lnTo>
                    <a:pt x="1206" y="64439"/>
                  </a:lnTo>
                  <a:lnTo>
                    <a:pt x="1549" y="64198"/>
                  </a:lnTo>
                  <a:lnTo>
                    <a:pt x="2374" y="64198"/>
                  </a:lnTo>
                  <a:lnTo>
                    <a:pt x="2628" y="64300"/>
                  </a:lnTo>
                  <a:lnTo>
                    <a:pt x="2946" y="64668"/>
                  </a:lnTo>
                  <a:lnTo>
                    <a:pt x="3048" y="64884"/>
                  </a:lnTo>
                  <a:lnTo>
                    <a:pt x="3086" y="65163"/>
                  </a:lnTo>
                  <a:lnTo>
                    <a:pt x="3822" y="65163"/>
                  </a:lnTo>
                  <a:close/>
                </a:path>
                <a:path w="86360" h="70485">
                  <a:moveTo>
                    <a:pt x="3822" y="49669"/>
                  </a:moveTo>
                  <a:lnTo>
                    <a:pt x="3746" y="49072"/>
                  </a:lnTo>
                  <a:lnTo>
                    <a:pt x="3556" y="48653"/>
                  </a:lnTo>
                  <a:lnTo>
                    <a:pt x="3251" y="48412"/>
                  </a:lnTo>
                  <a:lnTo>
                    <a:pt x="2933" y="48158"/>
                  </a:lnTo>
                  <a:lnTo>
                    <a:pt x="2527" y="48044"/>
                  </a:lnTo>
                  <a:lnTo>
                    <a:pt x="1435" y="48044"/>
                  </a:lnTo>
                  <a:lnTo>
                    <a:pt x="952" y="48260"/>
                  </a:lnTo>
                  <a:lnTo>
                    <a:pt x="190" y="49123"/>
                  </a:lnTo>
                  <a:lnTo>
                    <a:pt x="0" y="49733"/>
                  </a:lnTo>
                  <a:lnTo>
                    <a:pt x="0" y="51155"/>
                  </a:lnTo>
                  <a:lnTo>
                    <a:pt x="165" y="51689"/>
                  </a:lnTo>
                  <a:lnTo>
                    <a:pt x="863" y="52539"/>
                  </a:lnTo>
                  <a:lnTo>
                    <a:pt x="1333" y="52755"/>
                  </a:lnTo>
                  <a:lnTo>
                    <a:pt x="2438" y="52755"/>
                  </a:lnTo>
                  <a:lnTo>
                    <a:pt x="2857" y="52616"/>
                  </a:lnTo>
                  <a:lnTo>
                    <a:pt x="3517" y="52070"/>
                  </a:lnTo>
                  <a:lnTo>
                    <a:pt x="3733" y="51638"/>
                  </a:lnTo>
                  <a:lnTo>
                    <a:pt x="3822" y="51054"/>
                  </a:lnTo>
                  <a:lnTo>
                    <a:pt x="3086" y="51054"/>
                  </a:lnTo>
                  <a:lnTo>
                    <a:pt x="3009" y="51371"/>
                  </a:lnTo>
                  <a:lnTo>
                    <a:pt x="2895" y="51638"/>
                  </a:lnTo>
                  <a:lnTo>
                    <a:pt x="2527" y="52019"/>
                  </a:lnTo>
                  <a:lnTo>
                    <a:pt x="2286" y="52108"/>
                  </a:lnTo>
                  <a:lnTo>
                    <a:pt x="1574" y="52108"/>
                  </a:lnTo>
                  <a:lnTo>
                    <a:pt x="1270" y="51955"/>
                  </a:lnTo>
                  <a:lnTo>
                    <a:pt x="889" y="51346"/>
                  </a:lnTo>
                  <a:lnTo>
                    <a:pt x="800" y="50977"/>
                  </a:lnTo>
                  <a:lnTo>
                    <a:pt x="800" y="50088"/>
                  </a:lnTo>
                  <a:lnTo>
                    <a:pt x="863" y="49707"/>
                  </a:lnTo>
                  <a:lnTo>
                    <a:pt x="1206" y="48945"/>
                  </a:lnTo>
                  <a:lnTo>
                    <a:pt x="1549" y="48704"/>
                  </a:lnTo>
                  <a:lnTo>
                    <a:pt x="2374" y="48704"/>
                  </a:lnTo>
                  <a:lnTo>
                    <a:pt x="2628" y="48806"/>
                  </a:lnTo>
                  <a:lnTo>
                    <a:pt x="2946" y="49161"/>
                  </a:lnTo>
                  <a:lnTo>
                    <a:pt x="3048" y="49390"/>
                  </a:lnTo>
                  <a:lnTo>
                    <a:pt x="3086" y="49669"/>
                  </a:lnTo>
                  <a:lnTo>
                    <a:pt x="3822" y="49669"/>
                  </a:lnTo>
                  <a:close/>
                </a:path>
                <a:path w="86360" h="70485">
                  <a:moveTo>
                    <a:pt x="3822" y="34175"/>
                  </a:moveTo>
                  <a:lnTo>
                    <a:pt x="2527" y="32537"/>
                  </a:lnTo>
                  <a:lnTo>
                    <a:pt x="1435" y="32537"/>
                  </a:lnTo>
                  <a:lnTo>
                    <a:pt x="952" y="32766"/>
                  </a:lnTo>
                  <a:lnTo>
                    <a:pt x="190" y="33629"/>
                  </a:lnTo>
                  <a:lnTo>
                    <a:pt x="0" y="34239"/>
                  </a:lnTo>
                  <a:lnTo>
                    <a:pt x="0" y="35661"/>
                  </a:lnTo>
                  <a:lnTo>
                    <a:pt x="165" y="36195"/>
                  </a:lnTo>
                  <a:lnTo>
                    <a:pt x="863" y="37045"/>
                  </a:lnTo>
                  <a:lnTo>
                    <a:pt x="1333" y="37261"/>
                  </a:lnTo>
                  <a:lnTo>
                    <a:pt x="2438" y="37261"/>
                  </a:lnTo>
                  <a:lnTo>
                    <a:pt x="2857" y="37122"/>
                  </a:lnTo>
                  <a:lnTo>
                    <a:pt x="3517" y="36576"/>
                  </a:lnTo>
                  <a:lnTo>
                    <a:pt x="3733" y="36144"/>
                  </a:lnTo>
                  <a:lnTo>
                    <a:pt x="3822" y="35547"/>
                  </a:lnTo>
                  <a:lnTo>
                    <a:pt x="3086" y="35547"/>
                  </a:lnTo>
                  <a:lnTo>
                    <a:pt x="3009" y="35877"/>
                  </a:lnTo>
                  <a:lnTo>
                    <a:pt x="2895" y="36144"/>
                  </a:lnTo>
                  <a:lnTo>
                    <a:pt x="2527" y="36525"/>
                  </a:lnTo>
                  <a:lnTo>
                    <a:pt x="2286" y="36614"/>
                  </a:lnTo>
                  <a:lnTo>
                    <a:pt x="1574" y="36614"/>
                  </a:lnTo>
                  <a:lnTo>
                    <a:pt x="1270" y="36461"/>
                  </a:lnTo>
                  <a:lnTo>
                    <a:pt x="889" y="35852"/>
                  </a:lnTo>
                  <a:lnTo>
                    <a:pt x="800" y="35483"/>
                  </a:lnTo>
                  <a:lnTo>
                    <a:pt x="800" y="34582"/>
                  </a:lnTo>
                  <a:lnTo>
                    <a:pt x="863" y="34213"/>
                  </a:lnTo>
                  <a:lnTo>
                    <a:pt x="1206" y="33439"/>
                  </a:lnTo>
                  <a:lnTo>
                    <a:pt x="1549" y="33210"/>
                  </a:lnTo>
                  <a:lnTo>
                    <a:pt x="2374" y="33210"/>
                  </a:lnTo>
                  <a:lnTo>
                    <a:pt x="2628" y="33299"/>
                  </a:lnTo>
                  <a:lnTo>
                    <a:pt x="2946" y="33667"/>
                  </a:lnTo>
                  <a:lnTo>
                    <a:pt x="3048" y="33896"/>
                  </a:lnTo>
                  <a:lnTo>
                    <a:pt x="3086" y="34175"/>
                  </a:lnTo>
                  <a:lnTo>
                    <a:pt x="3822" y="34175"/>
                  </a:lnTo>
                  <a:close/>
                </a:path>
                <a:path w="86360" h="70485">
                  <a:moveTo>
                    <a:pt x="3822" y="18681"/>
                  </a:moveTo>
                  <a:lnTo>
                    <a:pt x="3746" y="18084"/>
                  </a:lnTo>
                  <a:lnTo>
                    <a:pt x="3556" y="17653"/>
                  </a:lnTo>
                  <a:lnTo>
                    <a:pt x="3251" y="17424"/>
                  </a:lnTo>
                  <a:lnTo>
                    <a:pt x="2933" y="17170"/>
                  </a:lnTo>
                  <a:lnTo>
                    <a:pt x="2527" y="17056"/>
                  </a:lnTo>
                  <a:lnTo>
                    <a:pt x="1435" y="17056"/>
                  </a:lnTo>
                  <a:lnTo>
                    <a:pt x="952" y="17272"/>
                  </a:lnTo>
                  <a:lnTo>
                    <a:pt x="190" y="18135"/>
                  </a:lnTo>
                  <a:lnTo>
                    <a:pt x="0" y="18745"/>
                  </a:lnTo>
                  <a:lnTo>
                    <a:pt x="0" y="20167"/>
                  </a:lnTo>
                  <a:lnTo>
                    <a:pt x="165" y="20701"/>
                  </a:lnTo>
                  <a:lnTo>
                    <a:pt x="863" y="21551"/>
                  </a:lnTo>
                  <a:lnTo>
                    <a:pt x="1333" y="21767"/>
                  </a:lnTo>
                  <a:lnTo>
                    <a:pt x="2438" y="21767"/>
                  </a:lnTo>
                  <a:lnTo>
                    <a:pt x="2857" y="21628"/>
                  </a:lnTo>
                  <a:lnTo>
                    <a:pt x="3517" y="21082"/>
                  </a:lnTo>
                  <a:lnTo>
                    <a:pt x="3733" y="20650"/>
                  </a:lnTo>
                  <a:lnTo>
                    <a:pt x="3822" y="20066"/>
                  </a:lnTo>
                  <a:lnTo>
                    <a:pt x="3086" y="20066"/>
                  </a:lnTo>
                  <a:lnTo>
                    <a:pt x="3009" y="20383"/>
                  </a:lnTo>
                  <a:lnTo>
                    <a:pt x="2895" y="20650"/>
                  </a:lnTo>
                  <a:lnTo>
                    <a:pt x="2527" y="21031"/>
                  </a:lnTo>
                  <a:lnTo>
                    <a:pt x="2286" y="21120"/>
                  </a:lnTo>
                  <a:lnTo>
                    <a:pt x="1574" y="21120"/>
                  </a:lnTo>
                  <a:lnTo>
                    <a:pt x="1270" y="20967"/>
                  </a:lnTo>
                  <a:lnTo>
                    <a:pt x="889" y="20358"/>
                  </a:lnTo>
                  <a:lnTo>
                    <a:pt x="800" y="19989"/>
                  </a:lnTo>
                  <a:lnTo>
                    <a:pt x="800" y="19100"/>
                  </a:lnTo>
                  <a:lnTo>
                    <a:pt x="863" y="18719"/>
                  </a:lnTo>
                  <a:lnTo>
                    <a:pt x="1206" y="17957"/>
                  </a:lnTo>
                  <a:lnTo>
                    <a:pt x="1549" y="17716"/>
                  </a:lnTo>
                  <a:lnTo>
                    <a:pt x="2374" y="17716"/>
                  </a:lnTo>
                  <a:lnTo>
                    <a:pt x="2628" y="17818"/>
                  </a:lnTo>
                  <a:lnTo>
                    <a:pt x="2946" y="18173"/>
                  </a:lnTo>
                  <a:lnTo>
                    <a:pt x="3048" y="18402"/>
                  </a:lnTo>
                  <a:lnTo>
                    <a:pt x="3086" y="18681"/>
                  </a:lnTo>
                  <a:lnTo>
                    <a:pt x="3822" y="18681"/>
                  </a:lnTo>
                  <a:close/>
                </a:path>
                <a:path w="86360" h="70485">
                  <a:moveTo>
                    <a:pt x="3822" y="3175"/>
                  </a:moveTo>
                  <a:lnTo>
                    <a:pt x="2527" y="1549"/>
                  </a:lnTo>
                  <a:lnTo>
                    <a:pt x="1435" y="1549"/>
                  </a:lnTo>
                  <a:lnTo>
                    <a:pt x="952" y="1765"/>
                  </a:lnTo>
                  <a:lnTo>
                    <a:pt x="190" y="2641"/>
                  </a:lnTo>
                  <a:lnTo>
                    <a:pt x="0" y="3251"/>
                  </a:lnTo>
                  <a:lnTo>
                    <a:pt x="0" y="4673"/>
                  </a:lnTo>
                  <a:lnTo>
                    <a:pt x="165" y="5207"/>
                  </a:lnTo>
                  <a:lnTo>
                    <a:pt x="863" y="6057"/>
                  </a:lnTo>
                  <a:lnTo>
                    <a:pt x="1333" y="6261"/>
                  </a:lnTo>
                  <a:lnTo>
                    <a:pt x="2438" y="6261"/>
                  </a:lnTo>
                  <a:lnTo>
                    <a:pt x="2857" y="6121"/>
                  </a:lnTo>
                  <a:lnTo>
                    <a:pt x="3517" y="5588"/>
                  </a:lnTo>
                  <a:lnTo>
                    <a:pt x="3733" y="5156"/>
                  </a:lnTo>
                  <a:lnTo>
                    <a:pt x="3822" y="4559"/>
                  </a:lnTo>
                  <a:lnTo>
                    <a:pt x="3086" y="4559"/>
                  </a:lnTo>
                  <a:lnTo>
                    <a:pt x="3009" y="4889"/>
                  </a:lnTo>
                  <a:lnTo>
                    <a:pt x="2895" y="5156"/>
                  </a:lnTo>
                  <a:lnTo>
                    <a:pt x="2527" y="5524"/>
                  </a:lnTo>
                  <a:lnTo>
                    <a:pt x="2286" y="5626"/>
                  </a:lnTo>
                  <a:lnTo>
                    <a:pt x="1574" y="5626"/>
                  </a:lnTo>
                  <a:lnTo>
                    <a:pt x="1270" y="5473"/>
                  </a:lnTo>
                  <a:lnTo>
                    <a:pt x="889" y="4864"/>
                  </a:lnTo>
                  <a:lnTo>
                    <a:pt x="800" y="4483"/>
                  </a:lnTo>
                  <a:lnTo>
                    <a:pt x="800" y="3594"/>
                  </a:lnTo>
                  <a:lnTo>
                    <a:pt x="863" y="3225"/>
                  </a:lnTo>
                  <a:lnTo>
                    <a:pt x="1206" y="2451"/>
                  </a:lnTo>
                  <a:lnTo>
                    <a:pt x="1549" y="2222"/>
                  </a:lnTo>
                  <a:lnTo>
                    <a:pt x="2374" y="2222"/>
                  </a:lnTo>
                  <a:lnTo>
                    <a:pt x="2628" y="2311"/>
                  </a:lnTo>
                  <a:lnTo>
                    <a:pt x="2946" y="2679"/>
                  </a:lnTo>
                  <a:lnTo>
                    <a:pt x="3048" y="2908"/>
                  </a:lnTo>
                  <a:lnTo>
                    <a:pt x="3086" y="3175"/>
                  </a:lnTo>
                  <a:lnTo>
                    <a:pt x="3822" y="3175"/>
                  </a:lnTo>
                  <a:close/>
                </a:path>
                <a:path w="86360" h="70485">
                  <a:moveTo>
                    <a:pt x="6184" y="63665"/>
                  </a:moveTo>
                  <a:lnTo>
                    <a:pt x="5473" y="63665"/>
                  </a:lnTo>
                  <a:lnTo>
                    <a:pt x="5473" y="62420"/>
                  </a:lnTo>
                  <a:lnTo>
                    <a:pt x="4711" y="62420"/>
                  </a:lnTo>
                  <a:lnTo>
                    <a:pt x="4711" y="63665"/>
                  </a:lnTo>
                  <a:lnTo>
                    <a:pt x="4114" y="63665"/>
                  </a:lnTo>
                  <a:lnTo>
                    <a:pt x="4114" y="64274"/>
                  </a:lnTo>
                  <a:lnTo>
                    <a:pt x="4711" y="64274"/>
                  </a:lnTo>
                  <a:lnTo>
                    <a:pt x="4711" y="67513"/>
                  </a:lnTo>
                  <a:lnTo>
                    <a:pt x="4775" y="67741"/>
                  </a:lnTo>
                  <a:lnTo>
                    <a:pt x="5029" y="68097"/>
                  </a:lnTo>
                  <a:lnTo>
                    <a:pt x="5270" y="68186"/>
                  </a:lnTo>
                  <a:lnTo>
                    <a:pt x="5727" y="68186"/>
                  </a:lnTo>
                  <a:lnTo>
                    <a:pt x="6096" y="68148"/>
                  </a:lnTo>
                  <a:lnTo>
                    <a:pt x="6184" y="67525"/>
                  </a:lnTo>
                  <a:lnTo>
                    <a:pt x="5791" y="67551"/>
                  </a:lnTo>
                  <a:lnTo>
                    <a:pt x="5524" y="67449"/>
                  </a:lnTo>
                  <a:lnTo>
                    <a:pt x="5473" y="64274"/>
                  </a:lnTo>
                  <a:lnTo>
                    <a:pt x="6184" y="64274"/>
                  </a:lnTo>
                  <a:lnTo>
                    <a:pt x="6184" y="63665"/>
                  </a:lnTo>
                  <a:close/>
                </a:path>
                <a:path w="86360" h="70485">
                  <a:moveTo>
                    <a:pt x="6184" y="48171"/>
                  </a:moveTo>
                  <a:lnTo>
                    <a:pt x="5473" y="48171"/>
                  </a:lnTo>
                  <a:lnTo>
                    <a:pt x="5473" y="46926"/>
                  </a:lnTo>
                  <a:lnTo>
                    <a:pt x="4711" y="46926"/>
                  </a:lnTo>
                  <a:lnTo>
                    <a:pt x="4711" y="48171"/>
                  </a:lnTo>
                  <a:lnTo>
                    <a:pt x="4114" y="48171"/>
                  </a:lnTo>
                  <a:lnTo>
                    <a:pt x="4114" y="48780"/>
                  </a:lnTo>
                  <a:lnTo>
                    <a:pt x="4711" y="48780"/>
                  </a:lnTo>
                  <a:lnTo>
                    <a:pt x="4711" y="52019"/>
                  </a:lnTo>
                  <a:lnTo>
                    <a:pt x="4775" y="52247"/>
                  </a:lnTo>
                  <a:lnTo>
                    <a:pt x="5029" y="52603"/>
                  </a:lnTo>
                  <a:lnTo>
                    <a:pt x="5270" y="52692"/>
                  </a:lnTo>
                  <a:lnTo>
                    <a:pt x="5727" y="52692"/>
                  </a:lnTo>
                  <a:lnTo>
                    <a:pt x="6096" y="52654"/>
                  </a:lnTo>
                  <a:lnTo>
                    <a:pt x="6184" y="52031"/>
                  </a:lnTo>
                  <a:lnTo>
                    <a:pt x="5791" y="52044"/>
                  </a:lnTo>
                  <a:lnTo>
                    <a:pt x="5524" y="51943"/>
                  </a:lnTo>
                  <a:lnTo>
                    <a:pt x="5473" y="48780"/>
                  </a:lnTo>
                  <a:lnTo>
                    <a:pt x="6184" y="48780"/>
                  </a:lnTo>
                  <a:lnTo>
                    <a:pt x="6184" y="48171"/>
                  </a:lnTo>
                  <a:close/>
                </a:path>
                <a:path w="86360" h="70485">
                  <a:moveTo>
                    <a:pt x="6184" y="32664"/>
                  </a:moveTo>
                  <a:lnTo>
                    <a:pt x="5473" y="32664"/>
                  </a:lnTo>
                  <a:lnTo>
                    <a:pt x="5473" y="31432"/>
                  </a:lnTo>
                  <a:lnTo>
                    <a:pt x="4711" y="31432"/>
                  </a:lnTo>
                  <a:lnTo>
                    <a:pt x="4711" y="32664"/>
                  </a:lnTo>
                  <a:lnTo>
                    <a:pt x="4114" y="32664"/>
                  </a:lnTo>
                  <a:lnTo>
                    <a:pt x="4114" y="33286"/>
                  </a:lnTo>
                  <a:lnTo>
                    <a:pt x="4711" y="33286"/>
                  </a:lnTo>
                  <a:lnTo>
                    <a:pt x="4711" y="36525"/>
                  </a:lnTo>
                  <a:lnTo>
                    <a:pt x="4775" y="36753"/>
                  </a:lnTo>
                  <a:lnTo>
                    <a:pt x="5029" y="37109"/>
                  </a:lnTo>
                  <a:lnTo>
                    <a:pt x="5270" y="37198"/>
                  </a:lnTo>
                  <a:lnTo>
                    <a:pt x="5727" y="37198"/>
                  </a:lnTo>
                  <a:lnTo>
                    <a:pt x="6096" y="37160"/>
                  </a:lnTo>
                  <a:lnTo>
                    <a:pt x="6184" y="36537"/>
                  </a:lnTo>
                  <a:lnTo>
                    <a:pt x="5791" y="36550"/>
                  </a:lnTo>
                  <a:lnTo>
                    <a:pt x="5524" y="36449"/>
                  </a:lnTo>
                  <a:lnTo>
                    <a:pt x="5473" y="33286"/>
                  </a:lnTo>
                  <a:lnTo>
                    <a:pt x="6184" y="33286"/>
                  </a:lnTo>
                  <a:lnTo>
                    <a:pt x="6184" y="32664"/>
                  </a:lnTo>
                  <a:close/>
                </a:path>
                <a:path w="86360" h="70485">
                  <a:moveTo>
                    <a:pt x="6184" y="17183"/>
                  </a:moveTo>
                  <a:lnTo>
                    <a:pt x="5473" y="17183"/>
                  </a:lnTo>
                  <a:lnTo>
                    <a:pt x="5473" y="15938"/>
                  </a:lnTo>
                  <a:lnTo>
                    <a:pt x="4711" y="15938"/>
                  </a:lnTo>
                  <a:lnTo>
                    <a:pt x="4711" y="17183"/>
                  </a:lnTo>
                  <a:lnTo>
                    <a:pt x="4114" y="17183"/>
                  </a:lnTo>
                  <a:lnTo>
                    <a:pt x="4114" y="17792"/>
                  </a:lnTo>
                  <a:lnTo>
                    <a:pt x="4711" y="17792"/>
                  </a:lnTo>
                  <a:lnTo>
                    <a:pt x="4711" y="21031"/>
                  </a:lnTo>
                  <a:lnTo>
                    <a:pt x="4775" y="21259"/>
                  </a:lnTo>
                  <a:lnTo>
                    <a:pt x="5029" y="21615"/>
                  </a:lnTo>
                  <a:lnTo>
                    <a:pt x="5270" y="21704"/>
                  </a:lnTo>
                  <a:lnTo>
                    <a:pt x="5727" y="21704"/>
                  </a:lnTo>
                  <a:lnTo>
                    <a:pt x="6096" y="21666"/>
                  </a:lnTo>
                  <a:lnTo>
                    <a:pt x="6184" y="21043"/>
                  </a:lnTo>
                  <a:lnTo>
                    <a:pt x="5791" y="21056"/>
                  </a:lnTo>
                  <a:lnTo>
                    <a:pt x="5524" y="20955"/>
                  </a:lnTo>
                  <a:lnTo>
                    <a:pt x="5473" y="17792"/>
                  </a:lnTo>
                  <a:lnTo>
                    <a:pt x="6184" y="17792"/>
                  </a:lnTo>
                  <a:lnTo>
                    <a:pt x="6184" y="17183"/>
                  </a:lnTo>
                  <a:close/>
                </a:path>
                <a:path w="86360" h="70485">
                  <a:moveTo>
                    <a:pt x="6184" y="1676"/>
                  </a:moveTo>
                  <a:lnTo>
                    <a:pt x="5473" y="1676"/>
                  </a:lnTo>
                  <a:lnTo>
                    <a:pt x="5473" y="431"/>
                  </a:lnTo>
                  <a:lnTo>
                    <a:pt x="4711" y="431"/>
                  </a:lnTo>
                  <a:lnTo>
                    <a:pt x="4711" y="1676"/>
                  </a:lnTo>
                  <a:lnTo>
                    <a:pt x="4114" y="1676"/>
                  </a:lnTo>
                  <a:lnTo>
                    <a:pt x="4114" y="2298"/>
                  </a:lnTo>
                  <a:lnTo>
                    <a:pt x="4711" y="2298"/>
                  </a:lnTo>
                  <a:lnTo>
                    <a:pt x="4711" y="5524"/>
                  </a:lnTo>
                  <a:lnTo>
                    <a:pt x="4775" y="5753"/>
                  </a:lnTo>
                  <a:lnTo>
                    <a:pt x="5029" y="6121"/>
                  </a:lnTo>
                  <a:lnTo>
                    <a:pt x="5270" y="6210"/>
                  </a:lnTo>
                  <a:lnTo>
                    <a:pt x="5727" y="6210"/>
                  </a:lnTo>
                  <a:lnTo>
                    <a:pt x="6096" y="6159"/>
                  </a:lnTo>
                  <a:lnTo>
                    <a:pt x="6184" y="5549"/>
                  </a:lnTo>
                  <a:lnTo>
                    <a:pt x="5791" y="5562"/>
                  </a:lnTo>
                  <a:lnTo>
                    <a:pt x="5524" y="5461"/>
                  </a:lnTo>
                  <a:lnTo>
                    <a:pt x="5473" y="2298"/>
                  </a:lnTo>
                  <a:lnTo>
                    <a:pt x="6184" y="2298"/>
                  </a:lnTo>
                  <a:lnTo>
                    <a:pt x="6184" y="1676"/>
                  </a:lnTo>
                  <a:close/>
                </a:path>
                <a:path w="86360" h="70485">
                  <a:moveTo>
                    <a:pt x="11125" y="68770"/>
                  </a:moveTo>
                  <a:lnTo>
                    <a:pt x="6388" y="68770"/>
                  </a:lnTo>
                  <a:lnTo>
                    <a:pt x="6388" y="69189"/>
                  </a:lnTo>
                  <a:lnTo>
                    <a:pt x="11125" y="69189"/>
                  </a:lnTo>
                  <a:lnTo>
                    <a:pt x="11125" y="68770"/>
                  </a:lnTo>
                  <a:close/>
                </a:path>
                <a:path w="86360" h="70485">
                  <a:moveTo>
                    <a:pt x="11125" y="53276"/>
                  </a:moveTo>
                  <a:lnTo>
                    <a:pt x="6388" y="53276"/>
                  </a:lnTo>
                  <a:lnTo>
                    <a:pt x="6388" y="53695"/>
                  </a:lnTo>
                  <a:lnTo>
                    <a:pt x="11125" y="53695"/>
                  </a:lnTo>
                  <a:lnTo>
                    <a:pt x="11125" y="53276"/>
                  </a:lnTo>
                  <a:close/>
                </a:path>
                <a:path w="86360" h="70485">
                  <a:moveTo>
                    <a:pt x="11125" y="37769"/>
                  </a:moveTo>
                  <a:lnTo>
                    <a:pt x="6388" y="37769"/>
                  </a:lnTo>
                  <a:lnTo>
                    <a:pt x="6388" y="38201"/>
                  </a:lnTo>
                  <a:lnTo>
                    <a:pt x="11125" y="38201"/>
                  </a:lnTo>
                  <a:lnTo>
                    <a:pt x="11125" y="37769"/>
                  </a:lnTo>
                  <a:close/>
                </a:path>
                <a:path w="86360" h="70485">
                  <a:moveTo>
                    <a:pt x="11125" y="22275"/>
                  </a:moveTo>
                  <a:lnTo>
                    <a:pt x="6388" y="22275"/>
                  </a:lnTo>
                  <a:lnTo>
                    <a:pt x="6388" y="22707"/>
                  </a:lnTo>
                  <a:lnTo>
                    <a:pt x="11125" y="22707"/>
                  </a:lnTo>
                  <a:lnTo>
                    <a:pt x="11125" y="22275"/>
                  </a:lnTo>
                  <a:close/>
                </a:path>
                <a:path w="86360" h="70485">
                  <a:moveTo>
                    <a:pt x="11125" y="6781"/>
                  </a:moveTo>
                  <a:lnTo>
                    <a:pt x="6388" y="6781"/>
                  </a:lnTo>
                  <a:lnTo>
                    <a:pt x="6388" y="7200"/>
                  </a:lnTo>
                  <a:lnTo>
                    <a:pt x="11125" y="7200"/>
                  </a:lnTo>
                  <a:lnTo>
                    <a:pt x="11125" y="6781"/>
                  </a:lnTo>
                  <a:close/>
                </a:path>
                <a:path w="86360" h="70485">
                  <a:moveTo>
                    <a:pt x="12433" y="1701"/>
                  </a:moveTo>
                  <a:lnTo>
                    <a:pt x="11671" y="1701"/>
                  </a:lnTo>
                  <a:lnTo>
                    <a:pt x="11671" y="6134"/>
                  </a:lnTo>
                  <a:lnTo>
                    <a:pt x="12433" y="6134"/>
                  </a:lnTo>
                  <a:lnTo>
                    <a:pt x="12433" y="1701"/>
                  </a:lnTo>
                  <a:close/>
                </a:path>
                <a:path w="86360" h="70485">
                  <a:moveTo>
                    <a:pt x="12433" y="25"/>
                  </a:moveTo>
                  <a:lnTo>
                    <a:pt x="11671" y="25"/>
                  </a:lnTo>
                  <a:lnTo>
                    <a:pt x="11671" y="876"/>
                  </a:lnTo>
                  <a:lnTo>
                    <a:pt x="12433" y="876"/>
                  </a:lnTo>
                  <a:lnTo>
                    <a:pt x="12433" y="25"/>
                  </a:lnTo>
                  <a:close/>
                </a:path>
                <a:path w="86360" h="70485">
                  <a:moveTo>
                    <a:pt x="12446" y="31013"/>
                  </a:moveTo>
                  <a:lnTo>
                    <a:pt x="11696" y="31013"/>
                  </a:lnTo>
                  <a:lnTo>
                    <a:pt x="11696" y="37122"/>
                  </a:lnTo>
                  <a:lnTo>
                    <a:pt x="12446" y="37122"/>
                  </a:lnTo>
                  <a:lnTo>
                    <a:pt x="12446" y="31013"/>
                  </a:lnTo>
                  <a:close/>
                </a:path>
                <a:path w="86360" h="70485">
                  <a:moveTo>
                    <a:pt x="13296" y="63665"/>
                  </a:moveTo>
                  <a:lnTo>
                    <a:pt x="12585" y="63665"/>
                  </a:lnTo>
                  <a:lnTo>
                    <a:pt x="12585" y="62420"/>
                  </a:lnTo>
                  <a:lnTo>
                    <a:pt x="11823" y="62420"/>
                  </a:lnTo>
                  <a:lnTo>
                    <a:pt x="11823" y="63665"/>
                  </a:lnTo>
                  <a:lnTo>
                    <a:pt x="11214" y="63665"/>
                  </a:lnTo>
                  <a:lnTo>
                    <a:pt x="11214" y="64274"/>
                  </a:lnTo>
                  <a:lnTo>
                    <a:pt x="11823" y="64274"/>
                  </a:lnTo>
                  <a:lnTo>
                    <a:pt x="11823" y="67513"/>
                  </a:lnTo>
                  <a:lnTo>
                    <a:pt x="11887" y="67741"/>
                  </a:lnTo>
                  <a:lnTo>
                    <a:pt x="12128" y="68097"/>
                  </a:lnTo>
                  <a:lnTo>
                    <a:pt x="12369" y="68186"/>
                  </a:lnTo>
                  <a:lnTo>
                    <a:pt x="12827" y="68186"/>
                  </a:lnTo>
                  <a:lnTo>
                    <a:pt x="13208" y="68148"/>
                  </a:lnTo>
                  <a:lnTo>
                    <a:pt x="13296" y="67525"/>
                  </a:lnTo>
                  <a:lnTo>
                    <a:pt x="12890" y="67551"/>
                  </a:lnTo>
                  <a:lnTo>
                    <a:pt x="12636" y="67449"/>
                  </a:lnTo>
                  <a:lnTo>
                    <a:pt x="12585" y="64274"/>
                  </a:lnTo>
                  <a:lnTo>
                    <a:pt x="13296" y="64274"/>
                  </a:lnTo>
                  <a:lnTo>
                    <a:pt x="13296" y="63665"/>
                  </a:lnTo>
                  <a:close/>
                </a:path>
                <a:path w="86360" h="70485">
                  <a:moveTo>
                    <a:pt x="13868" y="48082"/>
                  </a:moveTo>
                  <a:lnTo>
                    <a:pt x="13627" y="48069"/>
                  </a:lnTo>
                  <a:lnTo>
                    <a:pt x="13322" y="48069"/>
                  </a:lnTo>
                  <a:lnTo>
                    <a:pt x="13055" y="48183"/>
                  </a:lnTo>
                  <a:lnTo>
                    <a:pt x="12611" y="48602"/>
                  </a:lnTo>
                  <a:lnTo>
                    <a:pt x="12458" y="48780"/>
                  </a:lnTo>
                  <a:lnTo>
                    <a:pt x="12407" y="48933"/>
                  </a:lnTo>
                  <a:lnTo>
                    <a:pt x="12407" y="48171"/>
                  </a:lnTo>
                  <a:lnTo>
                    <a:pt x="11696" y="48171"/>
                  </a:lnTo>
                  <a:lnTo>
                    <a:pt x="11696" y="52628"/>
                  </a:lnTo>
                  <a:lnTo>
                    <a:pt x="12446" y="52628"/>
                  </a:lnTo>
                  <a:lnTo>
                    <a:pt x="12446" y="49745"/>
                  </a:lnTo>
                  <a:lnTo>
                    <a:pt x="12547" y="49466"/>
                  </a:lnTo>
                  <a:lnTo>
                    <a:pt x="12954" y="48983"/>
                  </a:lnTo>
                  <a:lnTo>
                    <a:pt x="13233" y="48856"/>
                  </a:lnTo>
                  <a:lnTo>
                    <a:pt x="13614" y="48856"/>
                  </a:lnTo>
                  <a:lnTo>
                    <a:pt x="13868" y="48882"/>
                  </a:lnTo>
                  <a:lnTo>
                    <a:pt x="13868" y="48082"/>
                  </a:lnTo>
                  <a:close/>
                </a:path>
                <a:path w="86360" h="70485">
                  <a:moveTo>
                    <a:pt x="13868" y="17094"/>
                  </a:moveTo>
                  <a:lnTo>
                    <a:pt x="13627" y="17081"/>
                  </a:lnTo>
                  <a:lnTo>
                    <a:pt x="13322" y="17081"/>
                  </a:lnTo>
                  <a:lnTo>
                    <a:pt x="13055" y="17183"/>
                  </a:lnTo>
                  <a:lnTo>
                    <a:pt x="12611" y="17614"/>
                  </a:lnTo>
                  <a:lnTo>
                    <a:pt x="12458" y="17792"/>
                  </a:lnTo>
                  <a:lnTo>
                    <a:pt x="12407" y="17945"/>
                  </a:lnTo>
                  <a:lnTo>
                    <a:pt x="12407" y="17183"/>
                  </a:lnTo>
                  <a:lnTo>
                    <a:pt x="11696" y="17183"/>
                  </a:lnTo>
                  <a:lnTo>
                    <a:pt x="11696" y="21640"/>
                  </a:lnTo>
                  <a:lnTo>
                    <a:pt x="12446" y="21640"/>
                  </a:lnTo>
                  <a:lnTo>
                    <a:pt x="12446" y="18757"/>
                  </a:lnTo>
                  <a:lnTo>
                    <a:pt x="12547" y="18478"/>
                  </a:lnTo>
                  <a:lnTo>
                    <a:pt x="12954" y="17995"/>
                  </a:lnTo>
                  <a:lnTo>
                    <a:pt x="13233" y="17868"/>
                  </a:lnTo>
                  <a:lnTo>
                    <a:pt x="13614" y="17868"/>
                  </a:lnTo>
                  <a:lnTo>
                    <a:pt x="13868" y="17894"/>
                  </a:lnTo>
                  <a:lnTo>
                    <a:pt x="13868" y="17094"/>
                  </a:lnTo>
                  <a:close/>
                </a:path>
                <a:path w="86360" h="70485">
                  <a:moveTo>
                    <a:pt x="17195" y="0"/>
                  </a:moveTo>
                  <a:lnTo>
                    <a:pt x="16484" y="0"/>
                  </a:lnTo>
                  <a:lnTo>
                    <a:pt x="16484" y="2260"/>
                  </a:lnTo>
                  <a:lnTo>
                    <a:pt x="16395" y="2933"/>
                  </a:lnTo>
                  <a:lnTo>
                    <a:pt x="16395" y="4889"/>
                  </a:lnTo>
                  <a:lnTo>
                    <a:pt x="15951" y="5486"/>
                  </a:lnTo>
                  <a:lnTo>
                    <a:pt x="15671" y="5638"/>
                  </a:lnTo>
                  <a:lnTo>
                    <a:pt x="14871" y="5638"/>
                  </a:lnTo>
                  <a:lnTo>
                    <a:pt x="14554" y="5486"/>
                  </a:lnTo>
                  <a:lnTo>
                    <a:pt x="14173" y="4889"/>
                  </a:lnTo>
                  <a:lnTo>
                    <a:pt x="14160" y="2971"/>
                  </a:lnTo>
                  <a:lnTo>
                    <a:pt x="14630" y="2400"/>
                  </a:lnTo>
                  <a:lnTo>
                    <a:pt x="14935" y="2260"/>
                  </a:lnTo>
                  <a:lnTo>
                    <a:pt x="15646" y="2260"/>
                  </a:lnTo>
                  <a:lnTo>
                    <a:pt x="15938" y="2387"/>
                  </a:lnTo>
                  <a:lnTo>
                    <a:pt x="16395" y="2933"/>
                  </a:lnTo>
                  <a:lnTo>
                    <a:pt x="16395" y="2171"/>
                  </a:lnTo>
                  <a:lnTo>
                    <a:pt x="16167" y="1905"/>
                  </a:lnTo>
                  <a:lnTo>
                    <a:pt x="15798" y="1676"/>
                  </a:lnTo>
                  <a:lnTo>
                    <a:pt x="15506" y="1600"/>
                  </a:lnTo>
                  <a:lnTo>
                    <a:pt x="14554" y="1600"/>
                  </a:lnTo>
                  <a:lnTo>
                    <a:pt x="14122" y="1816"/>
                  </a:lnTo>
                  <a:lnTo>
                    <a:pt x="13423" y="2794"/>
                  </a:lnTo>
                  <a:lnTo>
                    <a:pt x="13360" y="2971"/>
                  </a:lnTo>
                  <a:lnTo>
                    <a:pt x="13436" y="5257"/>
                  </a:lnTo>
                  <a:lnTo>
                    <a:pt x="14160" y="6096"/>
                  </a:lnTo>
                  <a:lnTo>
                    <a:pt x="14592" y="6299"/>
                  </a:lnTo>
                  <a:lnTo>
                    <a:pt x="15392" y="6299"/>
                  </a:lnTo>
                  <a:lnTo>
                    <a:pt x="15671" y="6235"/>
                  </a:lnTo>
                  <a:lnTo>
                    <a:pt x="16141" y="5994"/>
                  </a:lnTo>
                  <a:lnTo>
                    <a:pt x="16344" y="5791"/>
                  </a:lnTo>
                  <a:lnTo>
                    <a:pt x="16446" y="5638"/>
                  </a:lnTo>
                  <a:lnTo>
                    <a:pt x="16522" y="6134"/>
                  </a:lnTo>
                  <a:lnTo>
                    <a:pt x="17195" y="6134"/>
                  </a:lnTo>
                  <a:lnTo>
                    <a:pt x="17195" y="5524"/>
                  </a:lnTo>
                  <a:lnTo>
                    <a:pt x="17195" y="0"/>
                  </a:lnTo>
                  <a:close/>
                </a:path>
                <a:path w="86360" h="70485">
                  <a:moveTo>
                    <a:pt x="17411" y="34061"/>
                  </a:moveTo>
                  <a:lnTo>
                    <a:pt x="17221" y="33502"/>
                  </a:lnTo>
                  <a:lnTo>
                    <a:pt x="16903" y="33197"/>
                  </a:lnTo>
                  <a:lnTo>
                    <a:pt x="16560" y="32880"/>
                  </a:lnTo>
                  <a:lnTo>
                    <a:pt x="16560" y="34061"/>
                  </a:lnTo>
                  <a:lnTo>
                    <a:pt x="16471" y="35852"/>
                  </a:lnTo>
                  <a:lnTo>
                    <a:pt x="16167" y="36449"/>
                  </a:lnTo>
                  <a:lnTo>
                    <a:pt x="15836" y="36652"/>
                  </a:lnTo>
                  <a:lnTo>
                    <a:pt x="14884" y="36652"/>
                  </a:lnTo>
                  <a:lnTo>
                    <a:pt x="14554" y="36487"/>
                  </a:lnTo>
                  <a:lnTo>
                    <a:pt x="14135" y="35852"/>
                  </a:lnTo>
                  <a:lnTo>
                    <a:pt x="14147" y="34061"/>
                  </a:lnTo>
                  <a:lnTo>
                    <a:pt x="14554" y="33375"/>
                  </a:lnTo>
                  <a:lnTo>
                    <a:pt x="14884" y="33197"/>
                  </a:lnTo>
                  <a:lnTo>
                    <a:pt x="15862" y="33197"/>
                  </a:lnTo>
                  <a:lnTo>
                    <a:pt x="16167" y="33375"/>
                  </a:lnTo>
                  <a:lnTo>
                    <a:pt x="16268" y="33502"/>
                  </a:lnTo>
                  <a:lnTo>
                    <a:pt x="16560" y="34061"/>
                  </a:lnTo>
                  <a:lnTo>
                    <a:pt x="16560" y="32880"/>
                  </a:lnTo>
                  <a:lnTo>
                    <a:pt x="16421" y="32740"/>
                  </a:lnTo>
                  <a:lnTo>
                    <a:pt x="15938" y="32537"/>
                  </a:lnTo>
                  <a:lnTo>
                    <a:pt x="14732" y="32537"/>
                  </a:lnTo>
                  <a:lnTo>
                    <a:pt x="14211" y="32766"/>
                  </a:lnTo>
                  <a:lnTo>
                    <a:pt x="13449" y="33655"/>
                  </a:lnTo>
                  <a:lnTo>
                    <a:pt x="13322" y="34061"/>
                  </a:lnTo>
                  <a:lnTo>
                    <a:pt x="13449" y="36258"/>
                  </a:lnTo>
                  <a:lnTo>
                    <a:pt x="14160" y="37084"/>
                  </a:lnTo>
                  <a:lnTo>
                    <a:pt x="14655" y="37287"/>
                  </a:lnTo>
                  <a:lnTo>
                    <a:pt x="16002" y="37287"/>
                  </a:lnTo>
                  <a:lnTo>
                    <a:pt x="16535" y="37058"/>
                  </a:lnTo>
                  <a:lnTo>
                    <a:pt x="16852" y="36652"/>
                  </a:lnTo>
                  <a:lnTo>
                    <a:pt x="17246" y="36118"/>
                  </a:lnTo>
                  <a:lnTo>
                    <a:pt x="17322" y="35852"/>
                  </a:lnTo>
                  <a:lnTo>
                    <a:pt x="17411" y="34061"/>
                  </a:lnTo>
                  <a:close/>
                </a:path>
                <a:path w="86360" h="70485">
                  <a:moveTo>
                    <a:pt x="18021" y="18681"/>
                  </a:moveTo>
                  <a:lnTo>
                    <a:pt x="17957" y="18084"/>
                  </a:lnTo>
                  <a:lnTo>
                    <a:pt x="17767" y="17653"/>
                  </a:lnTo>
                  <a:lnTo>
                    <a:pt x="17449" y="17424"/>
                  </a:lnTo>
                  <a:lnTo>
                    <a:pt x="17145" y="17170"/>
                  </a:lnTo>
                  <a:lnTo>
                    <a:pt x="16738" y="17056"/>
                  </a:lnTo>
                  <a:lnTo>
                    <a:pt x="15646" y="17056"/>
                  </a:lnTo>
                  <a:lnTo>
                    <a:pt x="15163" y="17272"/>
                  </a:lnTo>
                  <a:lnTo>
                    <a:pt x="14401" y="18135"/>
                  </a:lnTo>
                  <a:lnTo>
                    <a:pt x="14211" y="18745"/>
                  </a:lnTo>
                  <a:lnTo>
                    <a:pt x="14211" y="20167"/>
                  </a:lnTo>
                  <a:lnTo>
                    <a:pt x="14376" y="20701"/>
                  </a:lnTo>
                  <a:lnTo>
                    <a:pt x="15074" y="21551"/>
                  </a:lnTo>
                  <a:lnTo>
                    <a:pt x="15544" y="21767"/>
                  </a:lnTo>
                  <a:lnTo>
                    <a:pt x="16637" y="21767"/>
                  </a:lnTo>
                  <a:lnTo>
                    <a:pt x="17068" y="21628"/>
                  </a:lnTo>
                  <a:lnTo>
                    <a:pt x="17729" y="21082"/>
                  </a:lnTo>
                  <a:lnTo>
                    <a:pt x="17945" y="20650"/>
                  </a:lnTo>
                  <a:lnTo>
                    <a:pt x="18021" y="20066"/>
                  </a:lnTo>
                  <a:lnTo>
                    <a:pt x="17297" y="20066"/>
                  </a:lnTo>
                  <a:lnTo>
                    <a:pt x="17221" y="20383"/>
                  </a:lnTo>
                  <a:lnTo>
                    <a:pt x="17106" y="20650"/>
                  </a:lnTo>
                  <a:lnTo>
                    <a:pt x="16738" y="21031"/>
                  </a:lnTo>
                  <a:lnTo>
                    <a:pt x="16497" y="21120"/>
                  </a:lnTo>
                  <a:lnTo>
                    <a:pt x="15773" y="21120"/>
                  </a:lnTo>
                  <a:lnTo>
                    <a:pt x="15481" y="20967"/>
                  </a:lnTo>
                  <a:lnTo>
                    <a:pt x="15100" y="20358"/>
                  </a:lnTo>
                  <a:lnTo>
                    <a:pt x="15011" y="19989"/>
                  </a:lnTo>
                  <a:lnTo>
                    <a:pt x="15011" y="19100"/>
                  </a:lnTo>
                  <a:lnTo>
                    <a:pt x="15074" y="18719"/>
                  </a:lnTo>
                  <a:lnTo>
                    <a:pt x="15417" y="17957"/>
                  </a:lnTo>
                  <a:lnTo>
                    <a:pt x="15760" y="17716"/>
                  </a:lnTo>
                  <a:lnTo>
                    <a:pt x="16573" y="17716"/>
                  </a:lnTo>
                  <a:lnTo>
                    <a:pt x="16840" y="17818"/>
                  </a:lnTo>
                  <a:lnTo>
                    <a:pt x="17145" y="18173"/>
                  </a:lnTo>
                  <a:lnTo>
                    <a:pt x="17246" y="18402"/>
                  </a:lnTo>
                  <a:lnTo>
                    <a:pt x="17297" y="18681"/>
                  </a:lnTo>
                  <a:lnTo>
                    <a:pt x="18021" y="18681"/>
                  </a:lnTo>
                  <a:close/>
                </a:path>
                <a:path w="86360" h="70485">
                  <a:moveTo>
                    <a:pt x="18046" y="67589"/>
                  </a:moveTo>
                  <a:lnTo>
                    <a:pt x="17703" y="67614"/>
                  </a:lnTo>
                  <a:lnTo>
                    <a:pt x="17551" y="65849"/>
                  </a:lnTo>
                  <a:lnTo>
                    <a:pt x="17462" y="64185"/>
                  </a:lnTo>
                  <a:lnTo>
                    <a:pt x="17399" y="64058"/>
                  </a:lnTo>
                  <a:lnTo>
                    <a:pt x="16802" y="63703"/>
                  </a:lnTo>
                  <a:lnTo>
                    <a:pt x="16802" y="65849"/>
                  </a:lnTo>
                  <a:lnTo>
                    <a:pt x="16802" y="66916"/>
                  </a:lnTo>
                  <a:lnTo>
                    <a:pt x="16598" y="67246"/>
                  </a:lnTo>
                  <a:lnTo>
                    <a:pt x="15925" y="67576"/>
                  </a:lnTo>
                  <a:lnTo>
                    <a:pt x="15671" y="67640"/>
                  </a:lnTo>
                  <a:lnTo>
                    <a:pt x="15201" y="67640"/>
                  </a:lnTo>
                  <a:lnTo>
                    <a:pt x="15074" y="67589"/>
                  </a:lnTo>
                  <a:lnTo>
                    <a:pt x="14859" y="67449"/>
                  </a:lnTo>
                  <a:lnTo>
                    <a:pt x="14732" y="66446"/>
                  </a:lnTo>
                  <a:lnTo>
                    <a:pt x="15100" y="66230"/>
                  </a:lnTo>
                  <a:lnTo>
                    <a:pt x="15303" y="66179"/>
                  </a:lnTo>
                  <a:lnTo>
                    <a:pt x="16167" y="66065"/>
                  </a:lnTo>
                  <a:lnTo>
                    <a:pt x="16598" y="65963"/>
                  </a:lnTo>
                  <a:lnTo>
                    <a:pt x="16802" y="65849"/>
                  </a:lnTo>
                  <a:lnTo>
                    <a:pt x="16802" y="63703"/>
                  </a:lnTo>
                  <a:lnTo>
                    <a:pt x="16306" y="63563"/>
                  </a:lnTo>
                  <a:lnTo>
                    <a:pt x="15341" y="63563"/>
                  </a:lnTo>
                  <a:lnTo>
                    <a:pt x="14058" y="65024"/>
                  </a:lnTo>
                  <a:lnTo>
                    <a:pt x="14757" y="65024"/>
                  </a:lnTo>
                  <a:lnTo>
                    <a:pt x="14846" y="64630"/>
                  </a:lnTo>
                  <a:lnTo>
                    <a:pt x="15100" y="64300"/>
                  </a:lnTo>
                  <a:lnTo>
                    <a:pt x="15379" y="64185"/>
                  </a:lnTo>
                  <a:lnTo>
                    <a:pt x="16116" y="64185"/>
                  </a:lnTo>
                  <a:lnTo>
                    <a:pt x="16370" y="64249"/>
                  </a:lnTo>
                  <a:lnTo>
                    <a:pt x="16738" y="64477"/>
                  </a:lnTo>
                  <a:lnTo>
                    <a:pt x="16713" y="65328"/>
                  </a:lnTo>
                  <a:lnTo>
                    <a:pt x="14820" y="65620"/>
                  </a:lnTo>
                  <a:lnTo>
                    <a:pt x="14478" y="65760"/>
                  </a:lnTo>
                  <a:lnTo>
                    <a:pt x="13957" y="66230"/>
                  </a:lnTo>
                  <a:lnTo>
                    <a:pt x="14058" y="67729"/>
                  </a:lnTo>
                  <a:lnTo>
                    <a:pt x="14465" y="68122"/>
                  </a:lnTo>
                  <a:lnTo>
                    <a:pt x="14820" y="68275"/>
                  </a:lnTo>
                  <a:lnTo>
                    <a:pt x="15582" y="68275"/>
                  </a:lnTo>
                  <a:lnTo>
                    <a:pt x="16840" y="67525"/>
                  </a:lnTo>
                  <a:lnTo>
                    <a:pt x="16941" y="67906"/>
                  </a:lnTo>
                  <a:lnTo>
                    <a:pt x="17094" y="68122"/>
                  </a:lnTo>
                  <a:lnTo>
                    <a:pt x="17272" y="68224"/>
                  </a:lnTo>
                  <a:lnTo>
                    <a:pt x="17640" y="68224"/>
                  </a:lnTo>
                  <a:lnTo>
                    <a:pt x="18021" y="68148"/>
                  </a:lnTo>
                  <a:lnTo>
                    <a:pt x="18046" y="67614"/>
                  </a:lnTo>
                  <a:close/>
                </a:path>
                <a:path w="86360" h="70485">
                  <a:moveTo>
                    <a:pt x="18338" y="50634"/>
                  </a:moveTo>
                  <a:lnTo>
                    <a:pt x="17589" y="48437"/>
                  </a:lnTo>
                  <a:lnTo>
                    <a:pt x="17564" y="50038"/>
                  </a:lnTo>
                  <a:lnTo>
                    <a:pt x="15087" y="50038"/>
                  </a:lnTo>
                  <a:lnTo>
                    <a:pt x="15100" y="49720"/>
                  </a:lnTo>
                  <a:lnTo>
                    <a:pt x="15227" y="49339"/>
                  </a:lnTo>
                  <a:lnTo>
                    <a:pt x="15697" y="48844"/>
                  </a:lnTo>
                  <a:lnTo>
                    <a:pt x="15976" y="48717"/>
                  </a:lnTo>
                  <a:lnTo>
                    <a:pt x="16802" y="48717"/>
                  </a:lnTo>
                  <a:lnTo>
                    <a:pt x="17145" y="48907"/>
                  </a:lnTo>
                  <a:lnTo>
                    <a:pt x="17399" y="49352"/>
                  </a:lnTo>
                  <a:lnTo>
                    <a:pt x="17513" y="49657"/>
                  </a:lnTo>
                  <a:lnTo>
                    <a:pt x="17564" y="50038"/>
                  </a:lnTo>
                  <a:lnTo>
                    <a:pt x="17564" y="48437"/>
                  </a:lnTo>
                  <a:lnTo>
                    <a:pt x="16992" y="48145"/>
                  </a:lnTo>
                  <a:lnTo>
                    <a:pt x="16687" y="48069"/>
                  </a:lnTo>
                  <a:lnTo>
                    <a:pt x="15735" y="48069"/>
                  </a:lnTo>
                  <a:lnTo>
                    <a:pt x="15227" y="48285"/>
                  </a:lnTo>
                  <a:lnTo>
                    <a:pt x="14452" y="49187"/>
                  </a:lnTo>
                  <a:lnTo>
                    <a:pt x="14363" y="49453"/>
                  </a:lnTo>
                  <a:lnTo>
                    <a:pt x="14452" y="51777"/>
                  </a:lnTo>
                  <a:lnTo>
                    <a:pt x="15227" y="52578"/>
                  </a:lnTo>
                  <a:lnTo>
                    <a:pt x="15697" y="52781"/>
                  </a:lnTo>
                  <a:lnTo>
                    <a:pt x="16471" y="52781"/>
                  </a:lnTo>
                  <a:lnTo>
                    <a:pt x="18275" y="51231"/>
                  </a:lnTo>
                  <a:lnTo>
                    <a:pt x="17538" y="51231"/>
                  </a:lnTo>
                  <a:lnTo>
                    <a:pt x="17462" y="51447"/>
                  </a:lnTo>
                  <a:lnTo>
                    <a:pt x="17386" y="51600"/>
                  </a:lnTo>
                  <a:lnTo>
                    <a:pt x="17018" y="52006"/>
                  </a:lnTo>
                  <a:lnTo>
                    <a:pt x="16700" y="52133"/>
                  </a:lnTo>
                  <a:lnTo>
                    <a:pt x="15900" y="52133"/>
                  </a:lnTo>
                  <a:lnTo>
                    <a:pt x="15608" y="52006"/>
                  </a:lnTo>
                  <a:lnTo>
                    <a:pt x="15189" y="51447"/>
                  </a:lnTo>
                  <a:lnTo>
                    <a:pt x="15062" y="50634"/>
                  </a:lnTo>
                  <a:lnTo>
                    <a:pt x="18338" y="50634"/>
                  </a:lnTo>
                  <a:close/>
                </a:path>
                <a:path w="86360" h="70485">
                  <a:moveTo>
                    <a:pt x="21793" y="25"/>
                  </a:moveTo>
                  <a:lnTo>
                    <a:pt x="20967" y="25"/>
                  </a:lnTo>
                  <a:lnTo>
                    <a:pt x="20967" y="6134"/>
                  </a:lnTo>
                  <a:lnTo>
                    <a:pt x="21793" y="6134"/>
                  </a:lnTo>
                  <a:lnTo>
                    <a:pt x="21793" y="25"/>
                  </a:lnTo>
                  <a:close/>
                </a:path>
                <a:path w="86360" h="70485">
                  <a:moveTo>
                    <a:pt x="21920" y="32715"/>
                  </a:moveTo>
                  <a:lnTo>
                    <a:pt x="21221" y="32715"/>
                  </a:lnTo>
                  <a:lnTo>
                    <a:pt x="21221" y="33274"/>
                  </a:lnTo>
                  <a:lnTo>
                    <a:pt x="21120" y="33134"/>
                  </a:lnTo>
                  <a:lnTo>
                    <a:pt x="21120" y="33921"/>
                  </a:lnTo>
                  <a:lnTo>
                    <a:pt x="21018" y="35915"/>
                  </a:lnTo>
                  <a:lnTo>
                    <a:pt x="20828" y="36322"/>
                  </a:lnTo>
                  <a:lnTo>
                    <a:pt x="20447" y="36576"/>
                  </a:lnTo>
                  <a:lnTo>
                    <a:pt x="19570" y="36576"/>
                  </a:lnTo>
                  <a:lnTo>
                    <a:pt x="19291" y="36436"/>
                  </a:lnTo>
                  <a:lnTo>
                    <a:pt x="18884" y="35915"/>
                  </a:lnTo>
                  <a:lnTo>
                    <a:pt x="18846" y="34213"/>
                  </a:lnTo>
                  <a:lnTo>
                    <a:pt x="19126" y="33502"/>
                  </a:lnTo>
                  <a:lnTo>
                    <a:pt x="19481" y="33248"/>
                  </a:lnTo>
                  <a:lnTo>
                    <a:pt x="20370" y="33248"/>
                  </a:lnTo>
                  <a:lnTo>
                    <a:pt x="20662" y="33388"/>
                  </a:lnTo>
                  <a:lnTo>
                    <a:pt x="21120" y="33921"/>
                  </a:lnTo>
                  <a:lnTo>
                    <a:pt x="21120" y="33134"/>
                  </a:lnTo>
                  <a:lnTo>
                    <a:pt x="20942" y="32943"/>
                  </a:lnTo>
                  <a:lnTo>
                    <a:pt x="20535" y="32677"/>
                  </a:lnTo>
                  <a:lnTo>
                    <a:pt x="20231" y="32588"/>
                  </a:lnTo>
                  <a:lnTo>
                    <a:pt x="19367" y="32588"/>
                  </a:lnTo>
                  <a:lnTo>
                    <a:pt x="18923" y="32804"/>
                  </a:lnTo>
                  <a:lnTo>
                    <a:pt x="18186" y="33655"/>
                  </a:lnTo>
                  <a:lnTo>
                    <a:pt x="18110" y="33921"/>
                  </a:lnTo>
                  <a:lnTo>
                    <a:pt x="18186" y="36322"/>
                  </a:lnTo>
                  <a:lnTo>
                    <a:pt x="18910" y="37007"/>
                  </a:lnTo>
                  <a:lnTo>
                    <a:pt x="19342" y="37185"/>
                  </a:lnTo>
                  <a:lnTo>
                    <a:pt x="20167" y="37185"/>
                  </a:lnTo>
                  <a:lnTo>
                    <a:pt x="21196" y="36512"/>
                  </a:lnTo>
                  <a:lnTo>
                    <a:pt x="21094" y="37680"/>
                  </a:lnTo>
                  <a:lnTo>
                    <a:pt x="20878" y="38188"/>
                  </a:lnTo>
                  <a:lnTo>
                    <a:pt x="20497" y="38392"/>
                  </a:lnTo>
                  <a:lnTo>
                    <a:pt x="19558" y="38392"/>
                  </a:lnTo>
                  <a:lnTo>
                    <a:pt x="19291" y="38303"/>
                  </a:lnTo>
                  <a:lnTo>
                    <a:pt x="19011" y="38036"/>
                  </a:lnTo>
                  <a:lnTo>
                    <a:pt x="18910" y="37680"/>
                  </a:lnTo>
                  <a:lnTo>
                    <a:pt x="18148" y="37680"/>
                  </a:lnTo>
                  <a:lnTo>
                    <a:pt x="18224" y="38188"/>
                  </a:lnTo>
                  <a:lnTo>
                    <a:pt x="18376" y="38481"/>
                  </a:lnTo>
                  <a:lnTo>
                    <a:pt x="19024" y="38900"/>
                  </a:lnTo>
                  <a:lnTo>
                    <a:pt x="19431" y="39014"/>
                  </a:lnTo>
                  <a:lnTo>
                    <a:pt x="20777" y="39014"/>
                  </a:lnTo>
                  <a:lnTo>
                    <a:pt x="21361" y="38709"/>
                  </a:lnTo>
                  <a:lnTo>
                    <a:pt x="21526" y="38392"/>
                  </a:lnTo>
                  <a:lnTo>
                    <a:pt x="21831" y="37782"/>
                  </a:lnTo>
                  <a:lnTo>
                    <a:pt x="21920" y="36512"/>
                  </a:lnTo>
                  <a:lnTo>
                    <a:pt x="21920" y="33274"/>
                  </a:lnTo>
                  <a:lnTo>
                    <a:pt x="21920" y="32715"/>
                  </a:lnTo>
                  <a:close/>
                </a:path>
                <a:path w="86360" h="70485">
                  <a:moveTo>
                    <a:pt x="22402" y="63703"/>
                  </a:moveTo>
                  <a:lnTo>
                    <a:pt x="21704" y="63703"/>
                  </a:lnTo>
                  <a:lnTo>
                    <a:pt x="21704" y="64262"/>
                  </a:lnTo>
                  <a:lnTo>
                    <a:pt x="21590" y="64122"/>
                  </a:lnTo>
                  <a:lnTo>
                    <a:pt x="21590" y="64909"/>
                  </a:lnTo>
                  <a:lnTo>
                    <a:pt x="21488" y="66916"/>
                  </a:lnTo>
                  <a:lnTo>
                    <a:pt x="21297" y="67322"/>
                  </a:lnTo>
                  <a:lnTo>
                    <a:pt x="20916" y="67564"/>
                  </a:lnTo>
                  <a:lnTo>
                    <a:pt x="20040" y="67564"/>
                  </a:lnTo>
                  <a:lnTo>
                    <a:pt x="19761" y="67437"/>
                  </a:lnTo>
                  <a:lnTo>
                    <a:pt x="19354" y="66916"/>
                  </a:lnTo>
                  <a:lnTo>
                    <a:pt x="19329" y="65214"/>
                  </a:lnTo>
                  <a:lnTo>
                    <a:pt x="19608" y="64503"/>
                  </a:lnTo>
                  <a:lnTo>
                    <a:pt x="19964" y="64249"/>
                  </a:lnTo>
                  <a:lnTo>
                    <a:pt x="20840" y="64249"/>
                  </a:lnTo>
                  <a:lnTo>
                    <a:pt x="21132" y="64376"/>
                  </a:lnTo>
                  <a:lnTo>
                    <a:pt x="21590" y="64909"/>
                  </a:lnTo>
                  <a:lnTo>
                    <a:pt x="21590" y="64122"/>
                  </a:lnTo>
                  <a:lnTo>
                    <a:pt x="21412" y="63944"/>
                  </a:lnTo>
                  <a:lnTo>
                    <a:pt x="21005" y="63665"/>
                  </a:lnTo>
                  <a:lnTo>
                    <a:pt x="20701" y="63588"/>
                  </a:lnTo>
                  <a:lnTo>
                    <a:pt x="19837" y="63588"/>
                  </a:lnTo>
                  <a:lnTo>
                    <a:pt x="19392" y="63804"/>
                  </a:lnTo>
                  <a:lnTo>
                    <a:pt x="18669" y="64643"/>
                  </a:lnTo>
                  <a:lnTo>
                    <a:pt x="18580" y="64909"/>
                  </a:lnTo>
                  <a:lnTo>
                    <a:pt x="18669" y="67322"/>
                  </a:lnTo>
                  <a:lnTo>
                    <a:pt x="19392" y="68008"/>
                  </a:lnTo>
                  <a:lnTo>
                    <a:pt x="19812" y="68173"/>
                  </a:lnTo>
                  <a:lnTo>
                    <a:pt x="20650" y="68173"/>
                  </a:lnTo>
                  <a:lnTo>
                    <a:pt x="20916" y="68122"/>
                  </a:lnTo>
                  <a:lnTo>
                    <a:pt x="21348" y="67894"/>
                  </a:lnTo>
                  <a:lnTo>
                    <a:pt x="21526" y="67729"/>
                  </a:lnTo>
                  <a:lnTo>
                    <a:pt x="21628" y="67564"/>
                  </a:lnTo>
                  <a:lnTo>
                    <a:pt x="21577" y="68681"/>
                  </a:lnTo>
                  <a:lnTo>
                    <a:pt x="21348" y="69189"/>
                  </a:lnTo>
                  <a:lnTo>
                    <a:pt x="20980" y="69392"/>
                  </a:lnTo>
                  <a:lnTo>
                    <a:pt x="20040" y="69392"/>
                  </a:lnTo>
                  <a:lnTo>
                    <a:pt x="19773" y="69303"/>
                  </a:lnTo>
                  <a:lnTo>
                    <a:pt x="19494" y="69024"/>
                  </a:lnTo>
                  <a:lnTo>
                    <a:pt x="19380" y="68681"/>
                  </a:lnTo>
                  <a:lnTo>
                    <a:pt x="18618" y="68681"/>
                  </a:lnTo>
                  <a:lnTo>
                    <a:pt x="18694" y="69189"/>
                  </a:lnTo>
                  <a:lnTo>
                    <a:pt x="18846" y="69469"/>
                  </a:lnTo>
                  <a:lnTo>
                    <a:pt x="19494" y="69900"/>
                  </a:lnTo>
                  <a:lnTo>
                    <a:pt x="19900" y="70002"/>
                  </a:lnTo>
                  <a:lnTo>
                    <a:pt x="21247" y="70002"/>
                  </a:lnTo>
                  <a:lnTo>
                    <a:pt x="21831" y="69697"/>
                  </a:lnTo>
                  <a:lnTo>
                    <a:pt x="21996" y="69392"/>
                  </a:lnTo>
                  <a:lnTo>
                    <a:pt x="22313" y="68770"/>
                  </a:lnTo>
                  <a:lnTo>
                    <a:pt x="22402" y="67500"/>
                  </a:lnTo>
                  <a:lnTo>
                    <a:pt x="22402" y="64262"/>
                  </a:lnTo>
                  <a:lnTo>
                    <a:pt x="22402" y="63703"/>
                  </a:lnTo>
                  <a:close/>
                </a:path>
                <a:path w="86360" h="70485">
                  <a:moveTo>
                    <a:pt x="22872" y="48171"/>
                  </a:moveTo>
                  <a:lnTo>
                    <a:pt x="22059" y="48171"/>
                  </a:lnTo>
                  <a:lnTo>
                    <a:pt x="20802" y="51803"/>
                  </a:lnTo>
                  <a:lnTo>
                    <a:pt x="19621" y="48171"/>
                  </a:lnTo>
                  <a:lnTo>
                    <a:pt x="18745" y="48171"/>
                  </a:lnTo>
                  <a:lnTo>
                    <a:pt x="20383" y="52628"/>
                  </a:lnTo>
                  <a:lnTo>
                    <a:pt x="21196" y="52628"/>
                  </a:lnTo>
                  <a:lnTo>
                    <a:pt x="22872" y="48171"/>
                  </a:lnTo>
                  <a:close/>
                </a:path>
                <a:path w="86360" h="70485">
                  <a:moveTo>
                    <a:pt x="22961" y="22275"/>
                  </a:moveTo>
                  <a:lnTo>
                    <a:pt x="18224" y="22275"/>
                  </a:lnTo>
                  <a:lnTo>
                    <a:pt x="18224" y="22707"/>
                  </a:lnTo>
                  <a:lnTo>
                    <a:pt x="22961" y="22707"/>
                  </a:lnTo>
                  <a:lnTo>
                    <a:pt x="22961" y="22275"/>
                  </a:lnTo>
                  <a:close/>
                </a:path>
                <a:path w="86360" h="70485">
                  <a:moveTo>
                    <a:pt x="24282" y="17195"/>
                  </a:moveTo>
                  <a:lnTo>
                    <a:pt x="23520" y="17195"/>
                  </a:lnTo>
                  <a:lnTo>
                    <a:pt x="23520" y="21640"/>
                  </a:lnTo>
                  <a:lnTo>
                    <a:pt x="24282" y="21640"/>
                  </a:lnTo>
                  <a:lnTo>
                    <a:pt x="24282" y="17195"/>
                  </a:lnTo>
                  <a:close/>
                </a:path>
                <a:path w="86360" h="70485">
                  <a:moveTo>
                    <a:pt x="24282" y="15519"/>
                  </a:moveTo>
                  <a:lnTo>
                    <a:pt x="23520" y="15519"/>
                  </a:lnTo>
                  <a:lnTo>
                    <a:pt x="23520" y="16370"/>
                  </a:lnTo>
                  <a:lnTo>
                    <a:pt x="24282" y="16370"/>
                  </a:lnTo>
                  <a:lnTo>
                    <a:pt x="24282" y="15519"/>
                  </a:lnTo>
                  <a:close/>
                </a:path>
                <a:path w="86360" h="70485">
                  <a:moveTo>
                    <a:pt x="27241" y="37769"/>
                  </a:moveTo>
                  <a:lnTo>
                    <a:pt x="22504" y="37769"/>
                  </a:lnTo>
                  <a:lnTo>
                    <a:pt x="22504" y="38201"/>
                  </a:lnTo>
                  <a:lnTo>
                    <a:pt x="27241" y="38201"/>
                  </a:lnTo>
                  <a:lnTo>
                    <a:pt x="27241" y="37769"/>
                  </a:lnTo>
                  <a:close/>
                </a:path>
                <a:path w="86360" h="70485">
                  <a:moveTo>
                    <a:pt x="27711" y="53276"/>
                  </a:moveTo>
                  <a:lnTo>
                    <a:pt x="22961" y="53276"/>
                  </a:lnTo>
                  <a:lnTo>
                    <a:pt x="22961" y="53695"/>
                  </a:lnTo>
                  <a:lnTo>
                    <a:pt x="27711" y="53695"/>
                  </a:lnTo>
                  <a:lnTo>
                    <a:pt x="27711" y="53276"/>
                  </a:lnTo>
                  <a:close/>
                </a:path>
                <a:path w="86360" h="70485">
                  <a:moveTo>
                    <a:pt x="28003" y="25"/>
                  </a:moveTo>
                  <a:lnTo>
                    <a:pt x="27203" y="25"/>
                  </a:lnTo>
                  <a:lnTo>
                    <a:pt x="27203" y="4978"/>
                  </a:lnTo>
                  <a:lnTo>
                    <a:pt x="24117" y="25"/>
                  </a:lnTo>
                  <a:lnTo>
                    <a:pt x="23139" y="25"/>
                  </a:lnTo>
                  <a:lnTo>
                    <a:pt x="23139" y="6134"/>
                  </a:lnTo>
                  <a:lnTo>
                    <a:pt x="23939" y="6134"/>
                  </a:lnTo>
                  <a:lnTo>
                    <a:pt x="23939" y="1193"/>
                  </a:lnTo>
                  <a:lnTo>
                    <a:pt x="27063" y="6134"/>
                  </a:lnTo>
                  <a:lnTo>
                    <a:pt x="28003" y="6134"/>
                  </a:lnTo>
                  <a:lnTo>
                    <a:pt x="28003" y="25"/>
                  </a:lnTo>
                  <a:close/>
                </a:path>
                <a:path w="86360" h="70485">
                  <a:moveTo>
                    <a:pt x="28549" y="32689"/>
                  </a:moveTo>
                  <a:lnTo>
                    <a:pt x="27787" y="32689"/>
                  </a:lnTo>
                  <a:lnTo>
                    <a:pt x="27787" y="37122"/>
                  </a:lnTo>
                  <a:lnTo>
                    <a:pt x="28549" y="37122"/>
                  </a:lnTo>
                  <a:lnTo>
                    <a:pt x="28549" y="32689"/>
                  </a:lnTo>
                  <a:close/>
                </a:path>
                <a:path w="86360" h="70485">
                  <a:moveTo>
                    <a:pt x="28549" y="31013"/>
                  </a:moveTo>
                  <a:lnTo>
                    <a:pt x="27787" y="31013"/>
                  </a:lnTo>
                  <a:lnTo>
                    <a:pt x="27787" y="31864"/>
                  </a:lnTo>
                  <a:lnTo>
                    <a:pt x="28549" y="31864"/>
                  </a:lnTo>
                  <a:lnTo>
                    <a:pt x="28549" y="31013"/>
                  </a:lnTo>
                  <a:close/>
                </a:path>
                <a:path w="86360" h="70485">
                  <a:moveTo>
                    <a:pt x="29019" y="48183"/>
                  </a:moveTo>
                  <a:lnTo>
                    <a:pt x="28257" y="48183"/>
                  </a:lnTo>
                  <a:lnTo>
                    <a:pt x="28257" y="52628"/>
                  </a:lnTo>
                  <a:lnTo>
                    <a:pt x="29019" y="52628"/>
                  </a:lnTo>
                  <a:lnTo>
                    <a:pt x="29019" y="48183"/>
                  </a:lnTo>
                  <a:close/>
                </a:path>
                <a:path w="86360" h="70485">
                  <a:moveTo>
                    <a:pt x="29019" y="46507"/>
                  </a:moveTo>
                  <a:lnTo>
                    <a:pt x="28257" y="46507"/>
                  </a:lnTo>
                  <a:lnTo>
                    <a:pt x="28257" y="47358"/>
                  </a:lnTo>
                  <a:lnTo>
                    <a:pt x="29019" y="47358"/>
                  </a:lnTo>
                  <a:lnTo>
                    <a:pt x="29019" y="46507"/>
                  </a:lnTo>
                  <a:close/>
                </a:path>
                <a:path w="86360" h="70485">
                  <a:moveTo>
                    <a:pt x="29032" y="15506"/>
                  </a:moveTo>
                  <a:lnTo>
                    <a:pt x="28321" y="15506"/>
                  </a:lnTo>
                  <a:lnTo>
                    <a:pt x="28321" y="17754"/>
                  </a:lnTo>
                  <a:lnTo>
                    <a:pt x="28232" y="18427"/>
                  </a:lnTo>
                  <a:lnTo>
                    <a:pt x="28232" y="20396"/>
                  </a:lnTo>
                  <a:lnTo>
                    <a:pt x="27800" y="20980"/>
                  </a:lnTo>
                  <a:lnTo>
                    <a:pt x="27508" y="21145"/>
                  </a:lnTo>
                  <a:lnTo>
                    <a:pt x="26708" y="21145"/>
                  </a:lnTo>
                  <a:lnTo>
                    <a:pt x="26390" y="20980"/>
                  </a:lnTo>
                  <a:lnTo>
                    <a:pt x="26022" y="20396"/>
                  </a:lnTo>
                  <a:lnTo>
                    <a:pt x="25996" y="18478"/>
                  </a:lnTo>
                  <a:lnTo>
                    <a:pt x="26466" y="17894"/>
                  </a:lnTo>
                  <a:lnTo>
                    <a:pt x="26771" y="17754"/>
                  </a:lnTo>
                  <a:lnTo>
                    <a:pt x="27495" y="17754"/>
                  </a:lnTo>
                  <a:lnTo>
                    <a:pt x="27774" y="17894"/>
                  </a:lnTo>
                  <a:lnTo>
                    <a:pt x="28232" y="18427"/>
                  </a:lnTo>
                  <a:lnTo>
                    <a:pt x="28232" y="17665"/>
                  </a:lnTo>
                  <a:lnTo>
                    <a:pt x="28003" y="17399"/>
                  </a:lnTo>
                  <a:lnTo>
                    <a:pt x="27635" y="17170"/>
                  </a:lnTo>
                  <a:lnTo>
                    <a:pt x="27355" y="17094"/>
                  </a:lnTo>
                  <a:lnTo>
                    <a:pt x="26390" y="17094"/>
                  </a:lnTo>
                  <a:lnTo>
                    <a:pt x="25958" y="17322"/>
                  </a:lnTo>
                  <a:lnTo>
                    <a:pt x="25260" y="18288"/>
                  </a:lnTo>
                  <a:lnTo>
                    <a:pt x="25196" y="18478"/>
                  </a:lnTo>
                  <a:lnTo>
                    <a:pt x="25273" y="20751"/>
                  </a:lnTo>
                  <a:lnTo>
                    <a:pt x="25996" y="21590"/>
                  </a:lnTo>
                  <a:lnTo>
                    <a:pt x="26428" y="21793"/>
                  </a:lnTo>
                  <a:lnTo>
                    <a:pt x="27228" y="21793"/>
                  </a:lnTo>
                  <a:lnTo>
                    <a:pt x="28359" y="21018"/>
                  </a:lnTo>
                  <a:lnTo>
                    <a:pt x="28359" y="21640"/>
                  </a:lnTo>
                  <a:lnTo>
                    <a:pt x="29032" y="21640"/>
                  </a:lnTo>
                  <a:lnTo>
                    <a:pt x="29032" y="21018"/>
                  </a:lnTo>
                  <a:lnTo>
                    <a:pt x="29032" y="15506"/>
                  </a:lnTo>
                  <a:close/>
                </a:path>
                <a:path w="86360" h="70485">
                  <a:moveTo>
                    <a:pt x="30899" y="62014"/>
                  </a:moveTo>
                  <a:lnTo>
                    <a:pt x="29959" y="62014"/>
                  </a:lnTo>
                  <a:lnTo>
                    <a:pt x="28232" y="67221"/>
                  </a:lnTo>
                  <a:lnTo>
                    <a:pt x="26466" y="62014"/>
                  </a:lnTo>
                  <a:lnTo>
                    <a:pt x="25565" y="62014"/>
                  </a:lnTo>
                  <a:lnTo>
                    <a:pt x="27787" y="68122"/>
                  </a:lnTo>
                  <a:lnTo>
                    <a:pt x="28663" y="68122"/>
                  </a:lnTo>
                  <a:lnTo>
                    <a:pt x="30899" y="62014"/>
                  </a:lnTo>
                  <a:close/>
                </a:path>
                <a:path w="86360" h="70485">
                  <a:moveTo>
                    <a:pt x="33312" y="30988"/>
                  </a:moveTo>
                  <a:lnTo>
                    <a:pt x="32600" y="30988"/>
                  </a:lnTo>
                  <a:lnTo>
                    <a:pt x="32600" y="33248"/>
                  </a:lnTo>
                  <a:lnTo>
                    <a:pt x="32512" y="33921"/>
                  </a:lnTo>
                  <a:lnTo>
                    <a:pt x="32512" y="35890"/>
                  </a:lnTo>
                  <a:lnTo>
                    <a:pt x="32067" y="36474"/>
                  </a:lnTo>
                  <a:lnTo>
                    <a:pt x="31775" y="36626"/>
                  </a:lnTo>
                  <a:lnTo>
                    <a:pt x="30988" y="36626"/>
                  </a:lnTo>
                  <a:lnTo>
                    <a:pt x="30670" y="36474"/>
                  </a:lnTo>
                  <a:lnTo>
                    <a:pt x="30289" y="35890"/>
                  </a:lnTo>
                  <a:lnTo>
                    <a:pt x="30276" y="33972"/>
                  </a:lnTo>
                  <a:lnTo>
                    <a:pt x="30746" y="33388"/>
                  </a:lnTo>
                  <a:lnTo>
                    <a:pt x="31051" y="33248"/>
                  </a:lnTo>
                  <a:lnTo>
                    <a:pt x="31762" y="33248"/>
                  </a:lnTo>
                  <a:lnTo>
                    <a:pt x="32042" y="33375"/>
                  </a:lnTo>
                  <a:lnTo>
                    <a:pt x="32512" y="33921"/>
                  </a:lnTo>
                  <a:lnTo>
                    <a:pt x="32512" y="33159"/>
                  </a:lnTo>
                  <a:lnTo>
                    <a:pt x="32270" y="32893"/>
                  </a:lnTo>
                  <a:lnTo>
                    <a:pt x="31902" y="32664"/>
                  </a:lnTo>
                  <a:lnTo>
                    <a:pt x="31623" y="32588"/>
                  </a:lnTo>
                  <a:lnTo>
                    <a:pt x="30670" y="32588"/>
                  </a:lnTo>
                  <a:lnTo>
                    <a:pt x="30238" y="32804"/>
                  </a:lnTo>
                  <a:lnTo>
                    <a:pt x="29527" y="33782"/>
                  </a:lnTo>
                  <a:lnTo>
                    <a:pt x="29476" y="33972"/>
                  </a:lnTo>
                  <a:lnTo>
                    <a:pt x="29552" y="36245"/>
                  </a:lnTo>
                  <a:lnTo>
                    <a:pt x="30276" y="37084"/>
                  </a:lnTo>
                  <a:lnTo>
                    <a:pt x="30695" y="37287"/>
                  </a:lnTo>
                  <a:lnTo>
                    <a:pt x="31508" y="37287"/>
                  </a:lnTo>
                  <a:lnTo>
                    <a:pt x="31775" y="37223"/>
                  </a:lnTo>
                  <a:lnTo>
                    <a:pt x="32258" y="36982"/>
                  </a:lnTo>
                  <a:lnTo>
                    <a:pt x="32461" y="36779"/>
                  </a:lnTo>
                  <a:lnTo>
                    <a:pt x="32562" y="36626"/>
                  </a:lnTo>
                  <a:lnTo>
                    <a:pt x="32639" y="37122"/>
                  </a:lnTo>
                  <a:lnTo>
                    <a:pt x="33312" y="37122"/>
                  </a:lnTo>
                  <a:lnTo>
                    <a:pt x="33312" y="36512"/>
                  </a:lnTo>
                  <a:lnTo>
                    <a:pt x="33312" y="30988"/>
                  </a:lnTo>
                  <a:close/>
                </a:path>
                <a:path w="86360" h="70485">
                  <a:moveTo>
                    <a:pt x="33642" y="15519"/>
                  </a:moveTo>
                  <a:lnTo>
                    <a:pt x="32804" y="15519"/>
                  </a:lnTo>
                  <a:lnTo>
                    <a:pt x="32804" y="21640"/>
                  </a:lnTo>
                  <a:lnTo>
                    <a:pt x="33642" y="21640"/>
                  </a:lnTo>
                  <a:lnTo>
                    <a:pt x="33642" y="15519"/>
                  </a:lnTo>
                  <a:close/>
                </a:path>
                <a:path w="86360" h="70485">
                  <a:moveTo>
                    <a:pt x="33743" y="25"/>
                  </a:moveTo>
                  <a:lnTo>
                    <a:pt x="28790" y="25"/>
                  </a:lnTo>
                  <a:lnTo>
                    <a:pt x="28790" y="749"/>
                  </a:lnTo>
                  <a:lnTo>
                    <a:pt x="30848" y="749"/>
                  </a:lnTo>
                  <a:lnTo>
                    <a:pt x="30848" y="6134"/>
                  </a:lnTo>
                  <a:lnTo>
                    <a:pt x="31686" y="6134"/>
                  </a:lnTo>
                  <a:lnTo>
                    <a:pt x="31686" y="749"/>
                  </a:lnTo>
                  <a:lnTo>
                    <a:pt x="33743" y="749"/>
                  </a:lnTo>
                  <a:lnTo>
                    <a:pt x="33743" y="25"/>
                  </a:lnTo>
                  <a:close/>
                </a:path>
                <a:path w="86360" h="70485">
                  <a:moveTo>
                    <a:pt x="33782" y="46494"/>
                  </a:moveTo>
                  <a:lnTo>
                    <a:pt x="33058" y="46494"/>
                  </a:lnTo>
                  <a:lnTo>
                    <a:pt x="33058" y="48742"/>
                  </a:lnTo>
                  <a:lnTo>
                    <a:pt x="32981" y="51384"/>
                  </a:lnTo>
                  <a:lnTo>
                    <a:pt x="32537" y="51968"/>
                  </a:lnTo>
                  <a:lnTo>
                    <a:pt x="32245" y="52133"/>
                  </a:lnTo>
                  <a:lnTo>
                    <a:pt x="31445" y="52133"/>
                  </a:lnTo>
                  <a:lnTo>
                    <a:pt x="31127" y="51968"/>
                  </a:lnTo>
                  <a:lnTo>
                    <a:pt x="30759" y="51384"/>
                  </a:lnTo>
                  <a:lnTo>
                    <a:pt x="30746" y="49466"/>
                  </a:lnTo>
                  <a:lnTo>
                    <a:pt x="31216" y="48882"/>
                  </a:lnTo>
                  <a:lnTo>
                    <a:pt x="32981" y="51384"/>
                  </a:lnTo>
                  <a:lnTo>
                    <a:pt x="32981" y="48666"/>
                  </a:lnTo>
                  <a:lnTo>
                    <a:pt x="32740" y="48387"/>
                  </a:lnTo>
                  <a:lnTo>
                    <a:pt x="32372" y="48158"/>
                  </a:lnTo>
                  <a:lnTo>
                    <a:pt x="32092" y="48082"/>
                  </a:lnTo>
                  <a:lnTo>
                    <a:pt x="31140" y="48082"/>
                  </a:lnTo>
                  <a:lnTo>
                    <a:pt x="30708" y="48310"/>
                  </a:lnTo>
                  <a:lnTo>
                    <a:pt x="29997" y="49276"/>
                  </a:lnTo>
                  <a:lnTo>
                    <a:pt x="29946" y="49466"/>
                  </a:lnTo>
                  <a:lnTo>
                    <a:pt x="30010" y="51739"/>
                  </a:lnTo>
                  <a:lnTo>
                    <a:pt x="30746" y="52578"/>
                  </a:lnTo>
                  <a:lnTo>
                    <a:pt x="31165" y="52781"/>
                  </a:lnTo>
                  <a:lnTo>
                    <a:pt x="31978" y="52781"/>
                  </a:lnTo>
                  <a:lnTo>
                    <a:pt x="32245" y="52717"/>
                  </a:lnTo>
                  <a:lnTo>
                    <a:pt x="32727" y="52476"/>
                  </a:lnTo>
                  <a:lnTo>
                    <a:pt x="32931" y="52273"/>
                  </a:lnTo>
                  <a:lnTo>
                    <a:pt x="33020" y="52133"/>
                  </a:lnTo>
                  <a:lnTo>
                    <a:pt x="33108" y="52006"/>
                  </a:lnTo>
                  <a:lnTo>
                    <a:pt x="33108" y="52628"/>
                  </a:lnTo>
                  <a:lnTo>
                    <a:pt x="33782" y="52628"/>
                  </a:lnTo>
                  <a:lnTo>
                    <a:pt x="33782" y="52006"/>
                  </a:lnTo>
                  <a:lnTo>
                    <a:pt x="33782" y="46494"/>
                  </a:lnTo>
                  <a:close/>
                </a:path>
                <a:path w="86360" h="70485">
                  <a:moveTo>
                    <a:pt x="36601" y="68122"/>
                  </a:moveTo>
                  <a:lnTo>
                    <a:pt x="35941" y="66294"/>
                  </a:lnTo>
                  <a:lnTo>
                    <a:pt x="35699" y="65620"/>
                  </a:lnTo>
                  <a:lnTo>
                    <a:pt x="34810" y="63169"/>
                  </a:lnTo>
                  <a:lnTo>
                    <a:pt x="34810" y="65620"/>
                  </a:lnTo>
                  <a:lnTo>
                    <a:pt x="32905" y="65620"/>
                  </a:lnTo>
                  <a:lnTo>
                    <a:pt x="33883" y="62915"/>
                  </a:lnTo>
                  <a:lnTo>
                    <a:pt x="34810" y="65620"/>
                  </a:lnTo>
                  <a:lnTo>
                    <a:pt x="34810" y="63169"/>
                  </a:lnTo>
                  <a:lnTo>
                    <a:pt x="34721" y="62915"/>
                  </a:lnTo>
                  <a:lnTo>
                    <a:pt x="34391" y="62014"/>
                  </a:lnTo>
                  <a:lnTo>
                    <a:pt x="33451" y="62014"/>
                  </a:lnTo>
                  <a:lnTo>
                    <a:pt x="31153" y="68122"/>
                  </a:lnTo>
                  <a:lnTo>
                    <a:pt x="31991" y="68122"/>
                  </a:lnTo>
                  <a:lnTo>
                    <a:pt x="32664" y="66294"/>
                  </a:lnTo>
                  <a:lnTo>
                    <a:pt x="35077" y="66294"/>
                  </a:lnTo>
                  <a:lnTo>
                    <a:pt x="35699" y="68122"/>
                  </a:lnTo>
                  <a:lnTo>
                    <a:pt x="36601" y="68122"/>
                  </a:lnTo>
                  <a:close/>
                </a:path>
                <a:path w="86360" h="70485">
                  <a:moveTo>
                    <a:pt x="37909" y="31013"/>
                  </a:moveTo>
                  <a:lnTo>
                    <a:pt x="37084" y="31013"/>
                  </a:lnTo>
                  <a:lnTo>
                    <a:pt x="37084" y="37122"/>
                  </a:lnTo>
                  <a:lnTo>
                    <a:pt x="37909" y="37122"/>
                  </a:lnTo>
                  <a:lnTo>
                    <a:pt x="37909" y="31013"/>
                  </a:lnTo>
                  <a:close/>
                </a:path>
                <a:path w="86360" h="70485">
                  <a:moveTo>
                    <a:pt x="38379" y="46507"/>
                  </a:moveTo>
                  <a:lnTo>
                    <a:pt x="37541" y="46507"/>
                  </a:lnTo>
                  <a:lnTo>
                    <a:pt x="37541" y="52628"/>
                  </a:lnTo>
                  <a:lnTo>
                    <a:pt x="38379" y="52628"/>
                  </a:lnTo>
                  <a:lnTo>
                    <a:pt x="38379" y="46507"/>
                  </a:lnTo>
                  <a:close/>
                </a:path>
                <a:path w="86360" h="70485">
                  <a:moveTo>
                    <a:pt x="39839" y="15519"/>
                  </a:moveTo>
                  <a:lnTo>
                    <a:pt x="39052" y="15519"/>
                  </a:lnTo>
                  <a:lnTo>
                    <a:pt x="39052" y="20472"/>
                  </a:lnTo>
                  <a:lnTo>
                    <a:pt x="35966" y="15519"/>
                  </a:lnTo>
                  <a:lnTo>
                    <a:pt x="34988" y="15519"/>
                  </a:lnTo>
                  <a:lnTo>
                    <a:pt x="34988" y="21640"/>
                  </a:lnTo>
                  <a:lnTo>
                    <a:pt x="35775" y="21640"/>
                  </a:lnTo>
                  <a:lnTo>
                    <a:pt x="35775" y="16687"/>
                  </a:lnTo>
                  <a:lnTo>
                    <a:pt x="38912" y="21640"/>
                  </a:lnTo>
                  <a:lnTo>
                    <a:pt x="39839" y="21640"/>
                  </a:lnTo>
                  <a:lnTo>
                    <a:pt x="39839" y="15519"/>
                  </a:lnTo>
                  <a:close/>
                </a:path>
                <a:path w="86360" h="70485">
                  <a:moveTo>
                    <a:pt x="42532" y="67983"/>
                  </a:moveTo>
                  <a:lnTo>
                    <a:pt x="42405" y="67932"/>
                  </a:lnTo>
                  <a:lnTo>
                    <a:pt x="42214" y="67322"/>
                  </a:lnTo>
                  <a:lnTo>
                    <a:pt x="42100" y="65659"/>
                  </a:lnTo>
                  <a:lnTo>
                    <a:pt x="41986" y="65506"/>
                  </a:lnTo>
                  <a:lnTo>
                    <a:pt x="41859" y="65341"/>
                  </a:lnTo>
                  <a:lnTo>
                    <a:pt x="41681" y="65214"/>
                  </a:lnTo>
                  <a:lnTo>
                    <a:pt x="41440" y="65112"/>
                  </a:lnTo>
                  <a:lnTo>
                    <a:pt x="41719" y="64973"/>
                  </a:lnTo>
                  <a:lnTo>
                    <a:pt x="41910" y="64808"/>
                  </a:lnTo>
                  <a:lnTo>
                    <a:pt x="42164" y="64427"/>
                  </a:lnTo>
                  <a:lnTo>
                    <a:pt x="42189" y="62763"/>
                  </a:lnTo>
                  <a:lnTo>
                    <a:pt x="42011" y="62471"/>
                  </a:lnTo>
                  <a:lnTo>
                    <a:pt x="41465" y="62230"/>
                  </a:lnTo>
                  <a:lnTo>
                    <a:pt x="41465" y="63296"/>
                  </a:lnTo>
                  <a:lnTo>
                    <a:pt x="41351" y="64427"/>
                  </a:lnTo>
                  <a:lnTo>
                    <a:pt x="40894" y="64731"/>
                  </a:lnTo>
                  <a:lnTo>
                    <a:pt x="40589" y="64808"/>
                  </a:lnTo>
                  <a:lnTo>
                    <a:pt x="38290" y="64808"/>
                  </a:lnTo>
                  <a:lnTo>
                    <a:pt x="38290" y="62725"/>
                  </a:lnTo>
                  <a:lnTo>
                    <a:pt x="40589" y="62725"/>
                  </a:lnTo>
                  <a:lnTo>
                    <a:pt x="40817" y="62763"/>
                  </a:lnTo>
                  <a:lnTo>
                    <a:pt x="41313" y="63004"/>
                  </a:lnTo>
                  <a:lnTo>
                    <a:pt x="41465" y="63296"/>
                  </a:lnTo>
                  <a:lnTo>
                    <a:pt x="41465" y="62230"/>
                  </a:lnTo>
                  <a:lnTo>
                    <a:pt x="41148" y="62077"/>
                  </a:lnTo>
                  <a:lnTo>
                    <a:pt x="40754" y="62014"/>
                  </a:lnTo>
                  <a:lnTo>
                    <a:pt x="37452" y="62014"/>
                  </a:lnTo>
                  <a:lnTo>
                    <a:pt x="37452" y="68122"/>
                  </a:lnTo>
                  <a:lnTo>
                    <a:pt x="38290" y="68122"/>
                  </a:lnTo>
                  <a:lnTo>
                    <a:pt x="38290" y="65506"/>
                  </a:lnTo>
                  <a:lnTo>
                    <a:pt x="40513" y="65506"/>
                  </a:lnTo>
                  <a:lnTo>
                    <a:pt x="40754" y="65544"/>
                  </a:lnTo>
                  <a:lnTo>
                    <a:pt x="41198" y="65747"/>
                  </a:lnTo>
                  <a:lnTo>
                    <a:pt x="41287" y="65913"/>
                  </a:lnTo>
                  <a:lnTo>
                    <a:pt x="41414" y="67322"/>
                  </a:lnTo>
                  <a:lnTo>
                    <a:pt x="41516" y="68122"/>
                  </a:lnTo>
                  <a:lnTo>
                    <a:pt x="42532" y="68122"/>
                  </a:lnTo>
                  <a:lnTo>
                    <a:pt x="42532" y="67983"/>
                  </a:lnTo>
                  <a:close/>
                </a:path>
                <a:path w="86360" h="70485">
                  <a:moveTo>
                    <a:pt x="44107" y="31013"/>
                  </a:moveTo>
                  <a:lnTo>
                    <a:pt x="43319" y="31013"/>
                  </a:lnTo>
                  <a:lnTo>
                    <a:pt x="43319" y="35966"/>
                  </a:lnTo>
                  <a:lnTo>
                    <a:pt x="40233" y="31013"/>
                  </a:lnTo>
                  <a:lnTo>
                    <a:pt x="39255" y="31013"/>
                  </a:lnTo>
                  <a:lnTo>
                    <a:pt x="39255" y="37122"/>
                  </a:lnTo>
                  <a:lnTo>
                    <a:pt x="40055" y="37122"/>
                  </a:lnTo>
                  <a:lnTo>
                    <a:pt x="40055" y="32181"/>
                  </a:lnTo>
                  <a:lnTo>
                    <a:pt x="43180" y="37122"/>
                  </a:lnTo>
                  <a:lnTo>
                    <a:pt x="44107" y="37122"/>
                  </a:lnTo>
                  <a:lnTo>
                    <a:pt x="44107" y="31013"/>
                  </a:lnTo>
                  <a:close/>
                </a:path>
                <a:path w="86360" h="70485">
                  <a:moveTo>
                    <a:pt x="44577" y="46507"/>
                  </a:moveTo>
                  <a:lnTo>
                    <a:pt x="43789" y="46507"/>
                  </a:lnTo>
                  <a:lnTo>
                    <a:pt x="43789" y="51460"/>
                  </a:lnTo>
                  <a:lnTo>
                    <a:pt x="40703" y="46507"/>
                  </a:lnTo>
                  <a:lnTo>
                    <a:pt x="39725" y="46507"/>
                  </a:lnTo>
                  <a:lnTo>
                    <a:pt x="39725" y="52628"/>
                  </a:lnTo>
                  <a:lnTo>
                    <a:pt x="40513" y="52628"/>
                  </a:lnTo>
                  <a:lnTo>
                    <a:pt x="40513" y="47675"/>
                  </a:lnTo>
                  <a:lnTo>
                    <a:pt x="43649" y="52628"/>
                  </a:lnTo>
                  <a:lnTo>
                    <a:pt x="44577" y="52628"/>
                  </a:lnTo>
                  <a:lnTo>
                    <a:pt x="44577" y="46507"/>
                  </a:lnTo>
                  <a:close/>
                </a:path>
                <a:path w="86360" h="70485">
                  <a:moveTo>
                    <a:pt x="45593" y="15519"/>
                  </a:moveTo>
                  <a:lnTo>
                    <a:pt x="40627" y="15519"/>
                  </a:lnTo>
                  <a:lnTo>
                    <a:pt x="40627" y="16243"/>
                  </a:lnTo>
                  <a:lnTo>
                    <a:pt x="42684" y="16243"/>
                  </a:lnTo>
                  <a:lnTo>
                    <a:pt x="42684" y="21640"/>
                  </a:lnTo>
                  <a:lnTo>
                    <a:pt x="43522" y="21640"/>
                  </a:lnTo>
                  <a:lnTo>
                    <a:pt x="43522" y="16243"/>
                  </a:lnTo>
                  <a:lnTo>
                    <a:pt x="45593" y="16243"/>
                  </a:lnTo>
                  <a:lnTo>
                    <a:pt x="45593" y="15519"/>
                  </a:lnTo>
                  <a:close/>
                </a:path>
                <a:path w="86360" h="70485">
                  <a:moveTo>
                    <a:pt x="48666" y="65874"/>
                  </a:moveTo>
                  <a:lnTo>
                    <a:pt x="47853" y="65874"/>
                  </a:lnTo>
                  <a:lnTo>
                    <a:pt x="47777" y="66281"/>
                  </a:lnTo>
                  <a:lnTo>
                    <a:pt x="47650" y="66598"/>
                  </a:lnTo>
                  <a:lnTo>
                    <a:pt x="47155" y="67322"/>
                  </a:lnTo>
                  <a:lnTo>
                    <a:pt x="46697" y="67551"/>
                  </a:lnTo>
                  <a:lnTo>
                    <a:pt x="45415" y="67551"/>
                  </a:lnTo>
                  <a:lnTo>
                    <a:pt x="44919" y="67322"/>
                  </a:lnTo>
                  <a:lnTo>
                    <a:pt x="44259" y="66446"/>
                  </a:lnTo>
                  <a:lnTo>
                    <a:pt x="44081" y="65862"/>
                  </a:lnTo>
                  <a:lnTo>
                    <a:pt x="44081" y="64262"/>
                  </a:lnTo>
                  <a:lnTo>
                    <a:pt x="44272" y="63627"/>
                  </a:lnTo>
                  <a:lnTo>
                    <a:pt x="45008" y="62776"/>
                  </a:lnTo>
                  <a:lnTo>
                    <a:pt x="45504" y="62560"/>
                  </a:lnTo>
                  <a:lnTo>
                    <a:pt x="46596" y="62560"/>
                  </a:lnTo>
                  <a:lnTo>
                    <a:pt x="46977" y="62674"/>
                  </a:lnTo>
                  <a:lnTo>
                    <a:pt x="47523" y="63131"/>
                  </a:lnTo>
                  <a:lnTo>
                    <a:pt x="47713" y="63449"/>
                  </a:lnTo>
                  <a:lnTo>
                    <a:pt x="47802" y="63842"/>
                  </a:lnTo>
                  <a:lnTo>
                    <a:pt x="48602" y="63842"/>
                  </a:lnTo>
                  <a:lnTo>
                    <a:pt x="48552" y="63322"/>
                  </a:lnTo>
                  <a:lnTo>
                    <a:pt x="48323" y="62865"/>
                  </a:lnTo>
                  <a:lnTo>
                    <a:pt x="47891" y="62458"/>
                  </a:lnTo>
                  <a:lnTo>
                    <a:pt x="47472" y="62052"/>
                  </a:lnTo>
                  <a:lnTo>
                    <a:pt x="46863" y="61849"/>
                  </a:lnTo>
                  <a:lnTo>
                    <a:pt x="45186" y="61849"/>
                  </a:lnTo>
                  <a:lnTo>
                    <a:pt x="44475" y="62153"/>
                  </a:lnTo>
                  <a:lnTo>
                    <a:pt x="43484" y="63360"/>
                  </a:lnTo>
                  <a:lnTo>
                    <a:pt x="43243" y="64096"/>
                  </a:lnTo>
                  <a:lnTo>
                    <a:pt x="43243" y="66192"/>
                  </a:lnTo>
                  <a:lnTo>
                    <a:pt x="43561" y="67068"/>
                  </a:lnTo>
                  <a:lnTo>
                    <a:pt x="44678" y="68059"/>
                  </a:lnTo>
                  <a:lnTo>
                    <a:pt x="45275" y="68287"/>
                  </a:lnTo>
                  <a:lnTo>
                    <a:pt x="46812" y="68287"/>
                  </a:lnTo>
                  <a:lnTo>
                    <a:pt x="47459" y="68021"/>
                  </a:lnTo>
                  <a:lnTo>
                    <a:pt x="48348" y="67056"/>
                  </a:lnTo>
                  <a:lnTo>
                    <a:pt x="48590" y="66522"/>
                  </a:lnTo>
                  <a:lnTo>
                    <a:pt x="48666" y="65874"/>
                  </a:lnTo>
                  <a:close/>
                </a:path>
                <a:path w="86360" h="70485">
                  <a:moveTo>
                    <a:pt x="49860" y="31013"/>
                  </a:moveTo>
                  <a:lnTo>
                    <a:pt x="44907" y="31013"/>
                  </a:lnTo>
                  <a:lnTo>
                    <a:pt x="44907" y="31737"/>
                  </a:lnTo>
                  <a:lnTo>
                    <a:pt x="46964" y="31737"/>
                  </a:lnTo>
                  <a:lnTo>
                    <a:pt x="46964" y="37122"/>
                  </a:lnTo>
                  <a:lnTo>
                    <a:pt x="47802" y="37122"/>
                  </a:lnTo>
                  <a:lnTo>
                    <a:pt x="47802" y="31737"/>
                  </a:lnTo>
                  <a:lnTo>
                    <a:pt x="49860" y="31737"/>
                  </a:lnTo>
                  <a:lnTo>
                    <a:pt x="49860" y="31013"/>
                  </a:lnTo>
                  <a:close/>
                </a:path>
                <a:path w="86360" h="70485">
                  <a:moveTo>
                    <a:pt x="50330" y="46507"/>
                  </a:moveTo>
                  <a:lnTo>
                    <a:pt x="45364" y="46507"/>
                  </a:lnTo>
                  <a:lnTo>
                    <a:pt x="45364" y="47244"/>
                  </a:lnTo>
                  <a:lnTo>
                    <a:pt x="47434" y="47244"/>
                  </a:lnTo>
                  <a:lnTo>
                    <a:pt x="47434" y="52628"/>
                  </a:lnTo>
                  <a:lnTo>
                    <a:pt x="48272" y="52628"/>
                  </a:lnTo>
                  <a:lnTo>
                    <a:pt x="48272" y="47244"/>
                  </a:lnTo>
                  <a:lnTo>
                    <a:pt x="50330" y="47244"/>
                  </a:lnTo>
                  <a:lnTo>
                    <a:pt x="50330" y="46507"/>
                  </a:lnTo>
                  <a:close/>
                </a:path>
                <a:path w="86360" h="70485">
                  <a:moveTo>
                    <a:pt x="54546" y="62014"/>
                  </a:moveTo>
                  <a:lnTo>
                    <a:pt x="53708" y="62014"/>
                  </a:lnTo>
                  <a:lnTo>
                    <a:pt x="53708" y="64541"/>
                  </a:lnTo>
                  <a:lnTo>
                    <a:pt x="50533" y="64541"/>
                  </a:lnTo>
                  <a:lnTo>
                    <a:pt x="50533" y="62014"/>
                  </a:lnTo>
                  <a:lnTo>
                    <a:pt x="49695" y="62014"/>
                  </a:lnTo>
                  <a:lnTo>
                    <a:pt x="49695" y="68122"/>
                  </a:lnTo>
                  <a:lnTo>
                    <a:pt x="50533" y="68122"/>
                  </a:lnTo>
                  <a:lnTo>
                    <a:pt x="50533" y="65265"/>
                  </a:lnTo>
                  <a:lnTo>
                    <a:pt x="53708" y="65265"/>
                  </a:lnTo>
                  <a:lnTo>
                    <a:pt x="53708" y="68122"/>
                  </a:lnTo>
                  <a:lnTo>
                    <a:pt x="54546" y="68122"/>
                  </a:lnTo>
                  <a:lnTo>
                    <a:pt x="54546" y="62014"/>
                  </a:lnTo>
                  <a:close/>
                </a:path>
                <a:path w="86360" h="70485">
                  <a:moveTo>
                    <a:pt x="60756" y="68122"/>
                  </a:moveTo>
                  <a:lnTo>
                    <a:pt x="60096" y="66294"/>
                  </a:lnTo>
                  <a:lnTo>
                    <a:pt x="59842" y="65620"/>
                  </a:lnTo>
                  <a:lnTo>
                    <a:pt x="58966" y="63207"/>
                  </a:lnTo>
                  <a:lnTo>
                    <a:pt x="58966" y="65620"/>
                  </a:lnTo>
                  <a:lnTo>
                    <a:pt x="57048" y="65620"/>
                  </a:lnTo>
                  <a:lnTo>
                    <a:pt x="58039" y="62915"/>
                  </a:lnTo>
                  <a:lnTo>
                    <a:pt x="58966" y="65620"/>
                  </a:lnTo>
                  <a:lnTo>
                    <a:pt x="58966" y="63207"/>
                  </a:lnTo>
                  <a:lnTo>
                    <a:pt x="58864" y="62915"/>
                  </a:lnTo>
                  <a:lnTo>
                    <a:pt x="58534" y="62014"/>
                  </a:lnTo>
                  <a:lnTo>
                    <a:pt x="57594" y="62014"/>
                  </a:lnTo>
                  <a:lnTo>
                    <a:pt x="55295" y="68122"/>
                  </a:lnTo>
                  <a:lnTo>
                    <a:pt x="56146" y="68122"/>
                  </a:lnTo>
                  <a:lnTo>
                    <a:pt x="56807" y="66294"/>
                  </a:lnTo>
                  <a:lnTo>
                    <a:pt x="59232" y="66294"/>
                  </a:lnTo>
                  <a:lnTo>
                    <a:pt x="59842" y="68122"/>
                  </a:lnTo>
                  <a:lnTo>
                    <a:pt x="60756" y="68122"/>
                  </a:lnTo>
                  <a:close/>
                </a:path>
                <a:path w="86360" h="70485">
                  <a:moveTo>
                    <a:pt x="66687" y="67983"/>
                  </a:moveTo>
                  <a:lnTo>
                    <a:pt x="66560" y="67932"/>
                  </a:lnTo>
                  <a:lnTo>
                    <a:pt x="66370" y="67322"/>
                  </a:lnTo>
                  <a:lnTo>
                    <a:pt x="66255" y="65659"/>
                  </a:lnTo>
                  <a:lnTo>
                    <a:pt x="66128" y="65506"/>
                  </a:lnTo>
                  <a:lnTo>
                    <a:pt x="66014" y="65341"/>
                  </a:lnTo>
                  <a:lnTo>
                    <a:pt x="65836" y="65214"/>
                  </a:lnTo>
                  <a:lnTo>
                    <a:pt x="65595" y="65112"/>
                  </a:lnTo>
                  <a:lnTo>
                    <a:pt x="65862" y="64973"/>
                  </a:lnTo>
                  <a:lnTo>
                    <a:pt x="66065" y="64808"/>
                  </a:lnTo>
                  <a:lnTo>
                    <a:pt x="66319" y="64427"/>
                  </a:lnTo>
                  <a:lnTo>
                    <a:pt x="66344" y="62763"/>
                  </a:lnTo>
                  <a:lnTo>
                    <a:pt x="66167" y="62471"/>
                  </a:lnTo>
                  <a:lnTo>
                    <a:pt x="65608" y="62230"/>
                  </a:lnTo>
                  <a:lnTo>
                    <a:pt x="65608" y="63296"/>
                  </a:lnTo>
                  <a:lnTo>
                    <a:pt x="65506" y="64427"/>
                  </a:lnTo>
                  <a:lnTo>
                    <a:pt x="65049" y="64731"/>
                  </a:lnTo>
                  <a:lnTo>
                    <a:pt x="64744" y="64808"/>
                  </a:lnTo>
                  <a:lnTo>
                    <a:pt x="62433" y="64808"/>
                  </a:lnTo>
                  <a:lnTo>
                    <a:pt x="62433" y="62725"/>
                  </a:lnTo>
                  <a:lnTo>
                    <a:pt x="64744" y="62725"/>
                  </a:lnTo>
                  <a:lnTo>
                    <a:pt x="64973" y="62763"/>
                  </a:lnTo>
                  <a:lnTo>
                    <a:pt x="65455" y="63004"/>
                  </a:lnTo>
                  <a:lnTo>
                    <a:pt x="65608" y="63296"/>
                  </a:lnTo>
                  <a:lnTo>
                    <a:pt x="65608" y="62230"/>
                  </a:lnTo>
                  <a:lnTo>
                    <a:pt x="65290" y="62077"/>
                  </a:lnTo>
                  <a:lnTo>
                    <a:pt x="64909" y="62014"/>
                  </a:lnTo>
                  <a:lnTo>
                    <a:pt x="61607" y="62014"/>
                  </a:lnTo>
                  <a:lnTo>
                    <a:pt x="61607" y="68122"/>
                  </a:lnTo>
                  <a:lnTo>
                    <a:pt x="62433" y="68122"/>
                  </a:lnTo>
                  <a:lnTo>
                    <a:pt x="62433" y="65506"/>
                  </a:lnTo>
                  <a:lnTo>
                    <a:pt x="64668" y="65506"/>
                  </a:lnTo>
                  <a:lnTo>
                    <a:pt x="64909" y="65544"/>
                  </a:lnTo>
                  <a:lnTo>
                    <a:pt x="65341" y="65747"/>
                  </a:lnTo>
                  <a:lnTo>
                    <a:pt x="65443" y="65913"/>
                  </a:lnTo>
                  <a:lnTo>
                    <a:pt x="65570" y="67322"/>
                  </a:lnTo>
                  <a:lnTo>
                    <a:pt x="65671" y="68122"/>
                  </a:lnTo>
                  <a:lnTo>
                    <a:pt x="66687" y="68122"/>
                  </a:lnTo>
                  <a:lnTo>
                    <a:pt x="66687" y="67983"/>
                  </a:lnTo>
                  <a:close/>
                </a:path>
                <a:path w="86360" h="70485">
                  <a:moveTo>
                    <a:pt x="69557" y="69862"/>
                  </a:moveTo>
                  <a:lnTo>
                    <a:pt x="69138" y="69088"/>
                  </a:lnTo>
                  <a:lnTo>
                    <a:pt x="68872" y="68503"/>
                  </a:lnTo>
                  <a:lnTo>
                    <a:pt x="68503" y="67424"/>
                  </a:lnTo>
                  <a:lnTo>
                    <a:pt x="68389" y="66687"/>
                  </a:lnTo>
                  <a:lnTo>
                    <a:pt x="68389" y="65087"/>
                  </a:lnTo>
                  <a:lnTo>
                    <a:pt x="68491" y="64389"/>
                  </a:lnTo>
                  <a:lnTo>
                    <a:pt x="68821" y="63373"/>
                  </a:lnTo>
                  <a:lnTo>
                    <a:pt x="69100" y="62763"/>
                  </a:lnTo>
                  <a:lnTo>
                    <a:pt x="69532" y="61912"/>
                  </a:lnTo>
                  <a:lnTo>
                    <a:pt x="69024" y="61912"/>
                  </a:lnTo>
                  <a:lnTo>
                    <a:pt x="68503" y="62725"/>
                  </a:lnTo>
                  <a:lnTo>
                    <a:pt x="68160" y="63334"/>
                  </a:lnTo>
                  <a:lnTo>
                    <a:pt x="67741" y="64376"/>
                  </a:lnTo>
                  <a:lnTo>
                    <a:pt x="67614" y="65112"/>
                  </a:lnTo>
                  <a:lnTo>
                    <a:pt x="67614" y="66382"/>
                  </a:lnTo>
                  <a:lnTo>
                    <a:pt x="69049" y="69862"/>
                  </a:lnTo>
                  <a:lnTo>
                    <a:pt x="69557" y="69862"/>
                  </a:lnTo>
                  <a:close/>
                </a:path>
                <a:path w="86360" h="70485">
                  <a:moveTo>
                    <a:pt x="74244" y="63474"/>
                  </a:moveTo>
                  <a:lnTo>
                    <a:pt x="74079" y="63068"/>
                  </a:lnTo>
                  <a:lnTo>
                    <a:pt x="73456" y="62318"/>
                  </a:lnTo>
                  <a:lnTo>
                    <a:pt x="72961" y="62141"/>
                  </a:lnTo>
                  <a:lnTo>
                    <a:pt x="71450" y="62141"/>
                  </a:lnTo>
                  <a:lnTo>
                    <a:pt x="70878" y="62433"/>
                  </a:lnTo>
                  <a:lnTo>
                    <a:pt x="70370" y="63334"/>
                  </a:lnTo>
                  <a:lnTo>
                    <a:pt x="70281" y="63766"/>
                  </a:lnTo>
                  <a:lnTo>
                    <a:pt x="70269" y="64274"/>
                  </a:lnTo>
                  <a:lnTo>
                    <a:pt x="71031" y="64274"/>
                  </a:lnTo>
                  <a:lnTo>
                    <a:pt x="71043" y="63906"/>
                  </a:lnTo>
                  <a:lnTo>
                    <a:pt x="71094" y="63627"/>
                  </a:lnTo>
                  <a:lnTo>
                    <a:pt x="71399" y="63030"/>
                  </a:lnTo>
                  <a:lnTo>
                    <a:pt x="71755" y="62826"/>
                  </a:lnTo>
                  <a:lnTo>
                    <a:pt x="72618" y="62826"/>
                  </a:lnTo>
                  <a:lnTo>
                    <a:pt x="72898" y="62928"/>
                  </a:lnTo>
                  <a:lnTo>
                    <a:pt x="73304" y="63334"/>
                  </a:lnTo>
                  <a:lnTo>
                    <a:pt x="73406" y="63614"/>
                  </a:lnTo>
                  <a:lnTo>
                    <a:pt x="73406" y="64262"/>
                  </a:lnTo>
                  <a:lnTo>
                    <a:pt x="73304" y="64528"/>
                  </a:lnTo>
                  <a:lnTo>
                    <a:pt x="72936" y="64897"/>
                  </a:lnTo>
                  <a:lnTo>
                    <a:pt x="72669" y="65074"/>
                  </a:lnTo>
                  <a:lnTo>
                    <a:pt x="70993" y="66052"/>
                  </a:lnTo>
                  <a:lnTo>
                    <a:pt x="70624" y="66408"/>
                  </a:lnTo>
                  <a:lnTo>
                    <a:pt x="70446" y="66776"/>
                  </a:lnTo>
                  <a:lnTo>
                    <a:pt x="70256" y="67157"/>
                  </a:lnTo>
                  <a:lnTo>
                    <a:pt x="70154" y="67614"/>
                  </a:lnTo>
                  <a:lnTo>
                    <a:pt x="70116" y="68122"/>
                  </a:lnTo>
                  <a:lnTo>
                    <a:pt x="74206" y="68122"/>
                  </a:lnTo>
                  <a:lnTo>
                    <a:pt x="74206" y="67411"/>
                  </a:lnTo>
                  <a:lnTo>
                    <a:pt x="70954" y="67411"/>
                  </a:lnTo>
                  <a:lnTo>
                    <a:pt x="71031" y="67119"/>
                  </a:lnTo>
                  <a:lnTo>
                    <a:pt x="71208" y="66852"/>
                  </a:lnTo>
                  <a:lnTo>
                    <a:pt x="71640" y="66484"/>
                  </a:lnTo>
                  <a:lnTo>
                    <a:pt x="71856" y="66332"/>
                  </a:lnTo>
                  <a:lnTo>
                    <a:pt x="73202" y="65582"/>
                  </a:lnTo>
                  <a:lnTo>
                    <a:pt x="73545" y="65341"/>
                  </a:lnTo>
                  <a:lnTo>
                    <a:pt x="74079" y="64808"/>
                  </a:lnTo>
                  <a:lnTo>
                    <a:pt x="74244" y="64401"/>
                  </a:lnTo>
                  <a:lnTo>
                    <a:pt x="74244" y="63474"/>
                  </a:lnTo>
                  <a:close/>
                </a:path>
                <a:path w="86360" h="70485">
                  <a:moveTo>
                    <a:pt x="78968" y="65595"/>
                  </a:moveTo>
                  <a:lnTo>
                    <a:pt x="78778" y="65151"/>
                  </a:lnTo>
                  <a:lnTo>
                    <a:pt x="78028" y="64439"/>
                  </a:lnTo>
                  <a:lnTo>
                    <a:pt x="77558" y="64262"/>
                  </a:lnTo>
                  <a:lnTo>
                    <a:pt x="76720" y="64262"/>
                  </a:lnTo>
                  <a:lnTo>
                    <a:pt x="76466" y="64312"/>
                  </a:lnTo>
                  <a:lnTo>
                    <a:pt x="76123" y="64465"/>
                  </a:lnTo>
                  <a:lnTo>
                    <a:pt x="75984" y="64541"/>
                  </a:lnTo>
                  <a:lnTo>
                    <a:pt x="75844" y="64643"/>
                  </a:lnTo>
                  <a:lnTo>
                    <a:pt x="76098" y="62992"/>
                  </a:lnTo>
                  <a:lnTo>
                    <a:pt x="78638" y="62992"/>
                  </a:lnTo>
                  <a:lnTo>
                    <a:pt x="78638" y="62255"/>
                  </a:lnTo>
                  <a:lnTo>
                    <a:pt x="75539" y="62255"/>
                  </a:lnTo>
                  <a:lnTo>
                    <a:pt x="75082" y="65468"/>
                  </a:lnTo>
                  <a:lnTo>
                    <a:pt x="75742" y="65506"/>
                  </a:lnTo>
                  <a:lnTo>
                    <a:pt x="75869" y="65328"/>
                  </a:lnTo>
                  <a:lnTo>
                    <a:pt x="76022" y="65189"/>
                  </a:lnTo>
                  <a:lnTo>
                    <a:pt x="76390" y="64998"/>
                  </a:lnTo>
                  <a:lnTo>
                    <a:pt x="76619" y="64935"/>
                  </a:lnTo>
                  <a:lnTo>
                    <a:pt x="77228" y="64935"/>
                  </a:lnTo>
                  <a:lnTo>
                    <a:pt x="77533" y="65062"/>
                  </a:lnTo>
                  <a:lnTo>
                    <a:pt x="78041" y="65506"/>
                  </a:lnTo>
                  <a:lnTo>
                    <a:pt x="78168" y="65836"/>
                  </a:lnTo>
                  <a:lnTo>
                    <a:pt x="78168" y="66598"/>
                  </a:lnTo>
                  <a:lnTo>
                    <a:pt x="78066" y="66903"/>
                  </a:lnTo>
                  <a:lnTo>
                    <a:pt x="77635" y="67475"/>
                  </a:lnTo>
                  <a:lnTo>
                    <a:pt x="77304" y="67614"/>
                  </a:lnTo>
                  <a:lnTo>
                    <a:pt x="76619" y="67614"/>
                  </a:lnTo>
                  <a:lnTo>
                    <a:pt x="76415" y="67576"/>
                  </a:lnTo>
                  <a:lnTo>
                    <a:pt x="75895" y="67322"/>
                  </a:lnTo>
                  <a:lnTo>
                    <a:pt x="75704" y="67030"/>
                  </a:lnTo>
                  <a:lnTo>
                    <a:pt x="75653" y="66598"/>
                  </a:lnTo>
                  <a:lnTo>
                    <a:pt x="74866" y="66598"/>
                  </a:lnTo>
                  <a:lnTo>
                    <a:pt x="74917" y="67170"/>
                  </a:lnTo>
                  <a:lnTo>
                    <a:pt x="75120" y="67589"/>
                  </a:lnTo>
                  <a:lnTo>
                    <a:pt x="75869" y="68135"/>
                  </a:lnTo>
                  <a:lnTo>
                    <a:pt x="76301" y="68275"/>
                  </a:lnTo>
                  <a:lnTo>
                    <a:pt x="77546" y="68275"/>
                  </a:lnTo>
                  <a:lnTo>
                    <a:pt x="78105" y="68059"/>
                  </a:lnTo>
                  <a:lnTo>
                    <a:pt x="78803" y="67195"/>
                  </a:lnTo>
                  <a:lnTo>
                    <a:pt x="78968" y="66700"/>
                  </a:lnTo>
                  <a:lnTo>
                    <a:pt x="78968" y="65595"/>
                  </a:lnTo>
                  <a:close/>
                </a:path>
                <a:path w="86360" h="70485">
                  <a:moveTo>
                    <a:pt x="83718" y="65595"/>
                  </a:moveTo>
                  <a:lnTo>
                    <a:pt x="83527" y="65151"/>
                  </a:lnTo>
                  <a:lnTo>
                    <a:pt x="82765" y="64439"/>
                  </a:lnTo>
                  <a:lnTo>
                    <a:pt x="82296" y="64262"/>
                  </a:lnTo>
                  <a:lnTo>
                    <a:pt x="81457" y="64262"/>
                  </a:lnTo>
                  <a:lnTo>
                    <a:pt x="81203" y="64312"/>
                  </a:lnTo>
                  <a:lnTo>
                    <a:pt x="80860" y="64465"/>
                  </a:lnTo>
                  <a:lnTo>
                    <a:pt x="80733" y="64541"/>
                  </a:lnTo>
                  <a:lnTo>
                    <a:pt x="80594" y="64643"/>
                  </a:lnTo>
                  <a:lnTo>
                    <a:pt x="80835" y="62992"/>
                  </a:lnTo>
                  <a:lnTo>
                    <a:pt x="83375" y="62992"/>
                  </a:lnTo>
                  <a:lnTo>
                    <a:pt x="83375" y="62255"/>
                  </a:lnTo>
                  <a:lnTo>
                    <a:pt x="80276" y="62255"/>
                  </a:lnTo>
                  <a:lnTo>
                    <a:pt x="79832" y="65468"/>
                  </a:lnTo>
                  <a:lnTo>
                    <a:pt x="80479" y="65506"/>
                  </a:lnTo>
                  <a:lnTo>
                    <a:pt x="80606" y="65328"/>
                  </a:lnTo>
                  <a:lnTo>
                    <a:pt x="80759" y="65189"/>
                  </a:lnTo>
                  <a:lnTo>
                    <a:pt x="81140" y="64998"/>
                  </a:lnTo>
                  <a:lnTo>
                    <a:pt x="81356" y="64935"/>
                  </a:lnTo>
                  <a:lnTo>
                    <a:pt x="81965" y="64935"/>
                  </a:lnTo>
                  <a:lnTo>
                    <a:pt x="82270" y="65062"/>
                  </a:lnTo>
                  <a:lnTo>
                    <a:pt x="82778" y="65506"/>
                  </a:lnTo>
                  <a:lnTo>
                    <a:pt x="82905" y="65836"/>
                  </a:lnTo>
                  <a:lnTo>
                    <a:pt x="82905" y="66598"/>
                  </a:lnTo>
                  <a:lnTo>
                    <a:pt x="82804" y="66903"/>
                  </a:lnTo>
                  <a:lnTo>
                    <a:pt x="82372" y="67475"/>
                  </a:lnTo>
                  <a:lnTo>
                    <a:pt x="82042" y="67614"/>
                  </a:lnTo>
                  <a:lnTo>
                    <a:pt x="81368" y="67614"/>
                  </a:lnTo>
                  <a:lnTo>
                    <a:pt x="81165" y="67576"/>
                  </a:lnTo>
                  <a:lnTo>
                    <a:pt x="80645" y="67322"/>
                  </a:lnTo>
                  <a:lnTo>
                    <a:pt x="80441" y="67030"/>
                  </a:lnTo>
                  <a:lnTo>
                    <a:pt x="80391" y="66598"/>
                  </a:lnTo>
                  <a:lnTo>
                    <a:pt x="79603" y="66598"/>
                  </a:lnTo>
                  <a:lnTo>
                    <a:pt x="79654" y="67170"/>
                  </a:lnTo>
                  <a:lnTo>
                    <a:pt x="79870" y="67589"/>
                  </a:lnTo>
                  <a:lnTo>
                    <a:pt x="80606" y="68135"/>
                  </a:lnTo>
                  <a:lnTo>
                    <a:pt x="81038" y="68275"/>
                  </a:lnTo>
                  <a:lnTo>
                    <a:pt x="82283" y="68275"/>
                  </a:lnTo>
                  <a:lnTo>
                    <a:pt x="82842" y="68059"/>
                  </a:lnTo>
                  <a:lnTo>
                    <a:pt x="83540" y="67195"/>
                  </a:lnTo>
                  <a:lnTo>
                    <a:pt x="83718" y="66700"/>
                  </a:lnTo>
                  <a:lnTo>
                    <a:pt x="83718" y="65595"/>
                  </a:lnTo>
                  <a:close/>
                </a:path>
                <a:path w="86360" h="70485">
                  <a:moveTo>
                    <a:pt x="86296" y="65519"/>
                  </a:moveTo>
                  <a:lnTo>
                    <a:pt x="84861" y="61912"/>
                  </a:lnTo>
                  <a:lnTo>
                    <a:pt x="84353" y="61912"/>
                  </a:lnTo>
                  <a:lnTo>
                    <a:pt x="84759" y="62687"/>
                  </a:lnTo>
                  <a:lnTo>
                    <a:pt x="85039" y="63271"/>
                  </a:lnTo>
                  <a:lnTo>
                    <a:pt x="85407" y="64350"/>
                  </a:lnTo>
                  <a:lnTo>
                    <a:pt x="85521" y="65087"/>
                  </a:lnTo>
                  <a:lnTo>
                    <a:pt x="85521" y="66687"/>
                  </a:lnTo>
                  <a:lnTo>
                    <a:pt x="85420" y="67386"/>
                  </a:lnTo>
                  <a:lnTo>
                    <a:pt x="85090" y="68376"/>
                  </a:lnTo>
                  <a:lnTo>
                    <a:pt x="84810" y="68999"/>
                  </a:lnTo>
                  <a:lnTo>
                    <a:pt x="84366" y="69862"/>
                  </a:lnTo>
                  <a:lnTo>
                    <a:pt x="84886" y="69862"/>
                  </a:lnTo>
                  <a:lnTo>
                    <a:pt x="85407" y="69062"/>
                  </a:lnTo>
                  <a:lnTo>
                    <a:pt x="85750" y="68453"/>
                  </a:lnTo>
                  <a:lnTo>
                    <a:pt x="86169" y="67386"/>
                  </a:lnTo>
                  <a:lnTo>
                    <a:pt x="86296" y="66662"/>
                  </a:lnTo>
                  <a:lnTo>
                    <a:pt x="86296" y="6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64056" y="1672215"/>
              <a:ext cx="104605" cy="110796"/>
            </a:xfrm>
            <a:prstGeom prst="rect">
              <a:avLst/>
            </a:prstGeom>
          </p:spPr>
        </p:pic>
      </p:grpSp>
      <p:grpSp>
        <p:nvGrpSpPr>
          <p:cNvPr id="210" name="object 210"/>
          <p:cNvGrpSpPr/>
          <p:nvPr/>
        </p:nvGrpSpPr>
        <p:grpSpPr>
          <a:xfrm>
            <a:off x="6188763" y="1433581"/>
            <a:ext cx="365125" cy="497205"/>
            <a:chOff x="6188763" y="1433581"/>
            <a:chExt cx="365125" cy="497205"/>
          </a:xfrm>
        </p:grpSpPr>
        <p:pic>
          <p:nvPicPr>
            <p:cNvPr id="211" name="object 21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88763" y="1433581"/>
              <a:ext cx="364959" cy="496637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225768" y="1470253"/>
              <a:ext cx="64769" cy="8890"/>
            </a:xfrm>
            <a:custGeom>
              <a:avLst/>
              <a:gdLst/>
              <a:ahLst/>
              <a:cxnLst/>
              <a:rect l="l" t="t" r="r" b="b"/>
              <a:pathLst>
                <a:path w="64770" h="8890">
                  <a:moveTo>
                    <a:pt x="2870" y="1612"/>
                  </a:moveTo>
                  <a:lnTo>
                    <a:pt x="2311" y="1600"/>
                  </a:lnTo>
                  <a:lnTo>
                    <a:pt x="1993" y="1701"/>
                  </a:lnTo>
                  <a:lnTo>
                    <a:pt x="1612" y="2032"/>
                  </a:lnTo>
                  <a:lnTo>
                    <a:pt x="1435" y="2247"/>
                  </a:lnTo>
                  <a:lnTo>
                    <a:pt x="1231" y="2590"/>
                  </a:lnTo>
                  <a:lnTo>
                    <a:pt x="1231" y="1714"/>
                  </a:lnTo>
                  <a:lnTo>
                    <a:pt x="0" y="1714"/>
                  </a:lnTo>
                  <a:lnTo>
                    <a:pt x="0" y="6667"/>
                  </a:lnTo>
                  <a:lnTo>
                    <a:pt x="1308" y="6667"/>
                  </a:lnTo>
                  <a:lnTo>
                    <a:pt x="1308" y="3911"/>
                  </a:lnTo>
                  <a:lnTo>
                    <a:pt x="1358" y="3619"/>
                  </a:lnTo>
                  <a:lnTo>
                    <a:pt x="1625" y="3086"/>
                  </a:lnTo>
                  <a:lnTo>
                    <a:pt x="1981" y="2921"/>
                  </a:lnTo>
                  <a:lnTo>
                    <a:pt x="2501" y="2921"/>
                  </a:lnTo>
                  <a:lnTo>
                    <a:pt x="2870" y="2933"/>
                  </a:lnTo>
                  <a:lnTo>
                    <a:pt x="2870" y="1612"/>
                  </a:lnTo>
                  <a:close/>
                </a:path>
                <a:path w="64770" h="8890">
                  <a:moveTo>
                    <a:pt x="7924" y="4559"/>
                  </a:moveTo>
                  <a:lnTo>
                    <a:pt x="7912" y="3695"/>
                  </a:lnTo>
                  <a:lnTo>
                    <a:pt x="7810" y="3124"/>
                  </a:lnTo>
                  <a:lnTo>
                    <a:pt x="7708" y="2844"/>
                  </a:lnTo>
                  <a:lnTo>
                    <a:pt x="7581" y="2654"/>
                  </a:lnTo>
                  <a:lnTo>
                    <a:pt x="7302" y="2222"/>
                  </a:lnTo>
                  <a:lnTo>
                    <a:pt x="7023" y="1981"/>
                  </a:lnTo>
                  <a:lnTo>
                    <a:pt x="6591" y="1778"/>
                  </a:lnTo>
                  <a:lnTo>
                    <a:pt x="6591" y="3695"/>
                  </a:lnTo>
                  <a:lnTo>
                    <a:pt x="4572" y="3695"/>
                  </a:lnTo>
                  <a:lnTo>
                    <a:pt x="4622" y="3390"/>
                  </a:lnTo>
                  <a:lnTo>
                    <a:pt x="4749" y="3098"/>
                  </a:lnTo>
                  <a:lnTo>
                    <a:pt x="5054" y="2755"/>
                  </a:lnTo>
                  <a:lnTo>
                    <a:pt x="5283" y="2654"/>
                  </a:lnTo>
                  <a:lnTo>
                    <a:pt x="5854" y="2654"/>
                  </a:lnTo>
                  <a:lnTo>
                    <a:pt x="6096" y="2755"/>
                  </a:lnTo>
                  <a:lnTo>
                    <a:pt x="6464" y="3098"/>
                  </a:lnTo>
                  <a:lnTo>
                    <a:pt x="6565" y="3390"/>
                  </a:lnTo>
                  <a:lnTo>
                    <a:pt x="6591" y="3695"/>
                  </a:lnTo>
                  <a:lnTo>
                    <a:pt x="6591" y="1778"/>
                  </a:lnTo>
                  <a:lnTo>
                    <a:pt x="6362" y="1663"/>
                  </a:lnTo>
                  <a:lnTo>
                    <a:pt x="5994" y="1587"/>
                  </a:lnTo>
                  <a:lnTo>
                    <a:pt x="4889" y="1587"/>
                  </a:lnTo>
                  <a:lnTo>
                    <a:pt x="4330" y="1816"/>
                  </a:lnTo>
                  <a:lnTo>
                    <a:pt x="3530" y="2654"/>
                  </a:lnTo>
                  <a:lnTo>
                    <a:pt x="3416" y="2844"/>
                  </a:lnTo>
                  <a:lnTo>
                    <a:pt x="3314" y="3187"/>
                  </a:lnTo>
                  <a:lnTo>
                    <a:pt x="3365" y="5511"/>
                  </a:lnTo>
                  <a:lnTo>
                    <a:pt x="3479" y="5816"/>
                  </a:lnTo>
                  <a:lnTo>
                    <a:pt x="4445" y="6629"/>
                  </a:lnTo>
                  <a:lnTo>
                    <a:pt x="5003" y="6832"/>
                  </a:lnTo>
                  <a:lnTo>
                    <a:pt x="6388" y="6832"/>
                  </a:lnTo>
                  <a:lnTo>
                    <a:pt x="6985" y="6591"/>
                  </a:lnTo>
                  <a:lnTo>
                    <a:pt x="7696" y="5778"/>
                  </a:lnTo>
                  <a:lnTo>
                    <a:pt x="7835" y="5511"/>
                  </a:lnTo>
                  <a:lnTo>
                    <a:pt x="7874" y="5219"/>
                  </a:lnTo>
                  <a:lnTo>
                    <a:pt x="6553" y="5219"/>
                  </a:lnTo>
                  <a:lnTo>
                    <a:pt x="6362" y="5511"/>
                  </a:lnTo>
                  <a:lnTo>
                    <a:pt x="6146" y="5702"/>
                  </a:lnTo>
                  <a:lnTo>
                    <a:pt x="5918" y="5778"/>
                  </a:lnTo>
                  <a:lnTo>
                    <a:pt x="5410" y="5778"/>
                  </a:lnTo>
                  <a:lnTo>
                    <a:pt x="5194" y="5715"/>
                  </a:lnTo>
                  <a:lnTo>
                    <a:pt x="4724" y="5397"/>
                  </a:lnTo>
                  <a:lnTo>
                    <a:pt x="4635" y="5219"/>
                  </a:lnTo>
                  <a:lnTo>
                    <a:pt x="4546" y="4559"/>
                  </a:lnTo>
                  <a:lnTo>
                    <a:pt x="7924" y="4559"/>
                  </a:lnTo>
                  <a:close/>
                </a:path>
                <a:path w="64770" h="8890">
                  <a:moveTo>
                    <a:pt x="13081" y="3492"/>
                  </a:moveTo>
                  <a:lnTo>
                    <a:pt x="13004" y="2794"/>
                  </a:lnTo>
                  <a:lnTo>
                    <a:pt x="12776" y="2298"/>
                  </a:lnTo>
                  <a:lnTo>
                    <a:pt x="11988" y="1739"/>
                  </a:lnTo>
                  <a:lnTo>
                    <a:pt x="11480" y="1600"/>
                  </a:lnTo>
                  <a:lnTo>
                    <a:pt x="10134" y="1600"/>
                  </a:lnTo>
                  <a:lnTo>
                    <a:pt x="9563" y="1841"/>
                  </a:lnTo>
                  <a:lnTo>
                    <a:pt x="8724" y="2781"/>
                  </a:lnTo>
                  <a:lnTo>
                    <a:pt x="8521" y="3441"/>
                  </a:lnTo>
                  <a:lnTo>
                    <a:pt x="8521" y="5041"/>
                  </a:lnTo>
                  <a:lnTo>
                    <a:pt x="8712" y="5664"/>
                  </a:lnTo>
                  <a:lnTo>
                    <a:pt x="9461" y="6604"/>
                  </a:lnTo>
                  <a:lnTo>
                    <a:pt x="10045" y="6845"/>
                  </a:lnTo>
                  <a:lnTo>
                    <a:pt x="11633" y="6845"/>
                  </a:lnTo>
                  <a:lnTo>
                    <a:pt x="11722" y="5130"/>
                  </a:lnTo>
                  <a:lnTo>
                    <a:pt x="11645" y="5346"/>
                  </a:lnTo>
                  <a:lnTo>
                    <a:pt x="11391" y="5676"/>
                  </a:lnTo>
                  <a:lnTo>
                    <a:pt x="11176" y="5753"/>
                  </a:lnTo>
                  <a:lnTo>
                    <a:pt x="10452" y="5753"/>
                  </a:lnTo>
                  <a:lnTo>
                    <a:pt x="10160" y="5549"/>
                  </a:lnTo>
                  <a:lnTo>
                    <a:pt x="9918" y="4914"/>
                  </a:lnTo>
                  <a:lnTo>
                    <a:pt x="9880" y="4622"/>
                  </a:lnTo>
                  <a:lnTo>
                    <a:pt x="9880" y="3886"/>
                  </a:lnTo>
                  <a:lnTo>
                    <a:pt x="9918" y="3581"/>
                  </a:lnTo>
                  <a:lnTo>
                    <a:pt x="10160" y="2908"/>
                  </a:lnTo>
                  <a:lnTo>
                    <a:pt x="10464" y="2692"/>
                  </a:lnTo>
                  <a:lnTo>
                    <a:pt x="11201" y="2692"/>
                  </a:lnTo>
                  <a:lnTo>
                    <a:pt x="11430" y="2794"/>
                  </a:lnTo>
                  <a:lnTo>
                    <a:pt x="11671" y="3149"/>
                  </a:lnTo>
                  <a:lnTo>
                    <a:pt x="11734" y="3314"/>
                  </a:lnTo>
                  <a:lnTo>
                    <a:pt x="11760" y="3492"/>
                  </a:lnTo>
                  <a:lnTo>
                    <a:pt x="13081" y="3492"/>
                  </a:lnTo>
                  <a:close/>
                </a:path>
                <a:path w="64770" h="8890">
                  <a:moveTo>
                    <a:pt x="18275" y="4559"/>
                  </a:moveTo>
                  <a:lnTo>
                    <a:pt x="18249" y="3695"/>
                  </a:lnTo>
                  <a:lnTo>
                    <a:pt x="18148" y="3124"/>
                  </a:lnTo>
                  <a:lnTo>
                    <a:pt x="18046" y="2844"/>
                  </a:lnTo>
                  <a:lnTo>
                    <a:pt x="17919" y="2654"/>
                  </a:lnTo>
                  <a:lnTo>
                    <a:pt x="17640" y="2222"/>
                  </a:lnTo>
                  <a:lnTo>
                    <a:pt x="17373" y="1981"/>
                  </a:lnTo>
                  <a:lnTo>
                    <a:pt x="16929" y="1778"/>
                  </a:lnTo>
                  <a:lnTo>
                    <a:pt x="16929" y="3695"/>
                  </a:lnTo>
                  <a:lnTo>
                    <a:pt x="14922" y="3695"/>
                  </a:lnTo>
                  <a:lnTo>
                    <a:pt x="14960" y="3390"/>
                  </a:lnTo>
                  <a:lnTo>
                    <a:pt x="15087" y="3098"/>
                  </a:lnTo>
                  <a:lnTo>
                    <a:pt x="15392" y="2755"/>
                  </a:lnTo>
                  <a:lnTo>
                    <a:pt x="15633" y="2654"/>
                  </a:lnTo>
                  <a:lnTo>
                    <a:pt x="16205" y="2654"/>
                  </a:lnTo>
                  <a:lnTo>
                    <a:pt x="16433" y="2755"/>
                  </a:lnTo>
                  <a:lnTo>
                    <a:pt x="16802" y="3098"/>
                  </a:lnTo>
                  <a:lnTo>
                    <a:pt x="16916" y="3390"/>
                  </a:lnTo>
                  <a:lnTo>
                    <a:pt x="16929" y="3695"/>
                  </a:lnTo>
                  <a:lnTo>
                    <a:pt x="16929" y="1778"/>
                  </a:lnTo>
                  <a:lnTo>
                    <a:pt x="16713" y="1663"/>
                  </a:lnTo>
                  <a:lnTo>
                    <a:pt x="16344" y="1587"/>
                  </a:lnTo>
                  <a:lnTo>
                    <a:pt x="15240" y="1587"/>
                  </a:lnTo>
                  <a:lnTo>
                    <a:pt x="14668" y="1816"/>
                  </a:lnTo>
                  <a:lnTo>
                    <a:pt x="13881" y="2654"/>
                  </a:lnTo>
                  <a:lnTo>
                    <a:pt x="13766" y="2844"/>
                  </a:lnTo>
                  <a:lnTo>
                    <a:pt x="13652" y="3187"/>
                  </a:lnTo>
                  <a:lnTo>
                    <a:pt x="13716" y="5511"/>
                  </a:lnTo>
                  <a:lnTo>
                    <a:pt x="13830" y="5816"/>
                  </a:lnTo>
                  <a:lnTo>
                    <a:pt x="14782" y="6629"/>
                  </a:lnTo>
                  <a:lnTo>
                    <a:pt x="15341" y="6832"/>
                  </a:lnTo>
                  <a:lnTo>
                    <a:pt x="16738" y="6832"/>
                  </a:lnTo>
                  <a:lnTo>
                    <a:pt x="17322" y="6591"/>
                  </a:lnTo>
                  <a:lnTo>
                    <a:pt x="18046" y="5778"/>
                  </a:lnTo>
                  <a:lnTo>
                    <a:pt x="18173" y="5511"/>
                  </a:lnTo>
                  <a:lnTo>
                    <a:pt x="18211" y="5219"/>
                  </a:lnTo>
                  <a:lnTo>
                    <a:pt x="16891" y="5219"/>
                  </a:lnTo>
                  <a:lnTo>
                    <a:pt x="16700" y="5511"/>
                  </a:lnTo>
                  <a:lnTo>
                    <a:pt x="16484" y="5702"/>
                  </a:lnTo>
                  <a:lnTo>
                    <a:pt x="16268" y="5778"/>
                  </a:lnTo>
                  <a:lnTo>
                    <a:pt x="15748" y="5778"/>
                  </a:lnTo>
                  <a:lnTo>
                    <a:pt x="15532" y="5715"/>
                  </a:lnTo>
                  <a:lnTo>
                    <a:pt x="15062" y="5397"/>
                  </a:lnTo>
                  <a:lnTo>
                    <a:pt x="14986" y="5219"/>
                  </a:lnTo>
                  <a:lnTo>
                    <a:pt x="14884" y="4559"/>
                  </a:lnTo>
                  <a:lnTo>
                    <a:pt x="18275" y="4559"/>
                  </a:lnTo>
                  <a:close/>
                </a:path>
                <a:path w="64770" h="8890">
                  <a:moveTo>
                    <a:pt x="23634" y="2717"/>
                  </a:moveTo>
                  <a:lnTo>
                    <a:pt x="23469" y="2273"/>
                  </a:lnTo>
                  <a:lnTo>
                    <a:pt x="23139" y="2006"/>
                  </a:lnTo>
                  <a:lnTo>
                    <a:pt x="22821" y="1739"/>
                  </a:lnTo>
                  <a:lnTo>
                    <a:pt x="22402" y="1600"/>
                  </a:lnTo>
                  <a:lnTo>
                    <a:pt x="21475" y="1600"/>
                  </a:lnTo>
                  <a:lnTo>
                    <a:pt x="21145" y="1701"/>
                  </a:lnTo>
                  <a:lnTo>
                    <a:pt x="20726" y="2019"/>
                  </a:lnTo>
                  <a:lnTo>
                    <a:pt x="20574" y="2197"/>
                  </a:lnTo>
                  <a:lnTo>
                    <a:pt x="20408" y="2451"/>
                  </a:lnTo>
                  <a:lnTo>
                    <a:pt x="20408" y="1727"/>
                  </a:lnTo>
                  <a:lnTo>
                    <a:pt x="19151" y="1727"/>
                  </a:lnTo>
                  <a:lnTo>
                    <a:pt x="19151" y="6667"/>
                  </a:lnTo>
                  <a:lnTo>
                    <a:pt x="20447" y="6667"/>
                  </a:lnTo>
                  <a:lnTo>
                    <a:pt x="20447" y="3683"/>
                  </a:lnTo>
                  <a:lnTo>
                    <a:pt x="20485" y="3429"/>
                  </a:lnTo>
                  <a:lnTo>
                    <a:pt x="20739" y="2857"/>
                  </a:lnTo>
                  <a:lnTo>
                    <a:pt x="21031" y="2679"/>
                  </a:lnTo>
                  <a:lnTo>
                    <a:pt x="21831" y="2679"/>
                  </a:lnTo>
                  <a:lnTo>
                    <a:pt x="22072" y="2806"/>
                  </a:lnTo>
                  <a:lnTo>
                    <a:pt x="22275" y="3200"/>
                  </a:lnTo>
                  <a:lnTo>
                    <a:pt x="22301" y="3390"/>
                  </a:lnTo>
                  <a:lnTo>
                    <a:pt x="22301" y="6667"/>
                  </a:lnTo>
                  <a:lnTo>
                    <a:pt x="23634" y="6667"/>
                  </a:lnTo>
                  <a:lnTo>
                    <a:pt x="23634" y="2717"/>
                  </a:lnTo>
                  <a:close/>
                </a:path>
                <a:path w="64770" h="8890">
                  <a:moveTo>
                    <a:pt x="27089" y="1765"/>
                  </a:moveTo>
                  <a:lnTo>
                    <a:pt x="26289" y="1765"/>
                  </a:lnTo>
                  <a:lnTo>
                    <a:pt x="26289" y="381"/>
                  </a:lnTo>
                  <a:lnTo>
                    <a:pt x="25006" y="381"/>
                  </a:lnTo>
                  <a:lnTo>
                    <a:pt x="25006" y="1765"/>
                  </a:lnTo>
                  <a:lnTo>
                    <a:pt x="24320" y="1765"/>
                  </a:lnTo>
                  <a:lnTo>
                    <a:pt x="24320" y="2692"/>
                  </a:lnTo>
                  <a:lnTo>
                    <a:pt x="25006" y="2692"/>
                  </a:lnTo>
                  <a:lnTo>
                    <a:pt x="25006" y="6045"/>
                  </a:lnTo>
                  <a:lnTo>
                    <a:pt x="25082" y="6273"/>
                  </a:lnTo>
                  <a:lnTo>
                    <a:pt x="25450" y="6654"/>
                  </a:lnTo>
                  <a:lnTo>
                    <a:pt x="25869" y="6756"/>
                  </a:lnTo>
                  <a:lnTo>
                    <a:pt x="27089" y="6718"/>
                  </a:lnTo>
                  <a:lnTo>
                    <a:pt x="27089" y="5740"/>
                  </a:lnTo>
                  <a:lnTo>
                    <a:pt x="26581" y="5753"/>
                  </a:lnTo>
                  <a:lnTo>
                    <a:pt x="26416" y="5727"/>
                  </a:lnTo>
                  <a:lnTo>
                    <a:pt x="26289" y="5499"/>
                  </a:lnTo>
                  <a:lnTo>
                    <a:pt x="26289" y="2692"/>
                  </a:lnTo>
                  <a:lnTo>
                    <a:pt x="27089" y="2692"/>
                  </a:lnTo>
                  <a:lnTo>
                    <a:pt x="27089" y="1765"/>
                  </a:lnTo>
                  <a:close/>
                </a:path>
                <a:path w="64770" h="8890">
                  <a:moveTo>
                    <a:pt x="32207" y="3492"/>
                  </a:moveTo>
                  <a:lnTo>
                    <a:pt x="32131" y="2794"/>
                  </a:lnTo>
                  <a:lnTo>
                    <a:pt x="31902" y="2298"/>
                  </a:lnTo>
                  <a:lnTo>
                    <a:pt x="31115" y="1739"/>
                  </a:lnTo>
                  <a:lnTo>
                    <a:pt x="30594" y="1600"/>
                  </a:lnTo>
                  <a:lnTo>
                    <a:pt x="29248" y="1600"/>
                  </a:lnTo>
                  <a:lnTo>
                    <a:pt x="28676" y="1841"/>
                  </a:lnTo>
                  <a:lnTo>
                    <a:pt x="27851" y="2781"/>
                  </a:lnTo>
                  <a:lnTo>
                    <a:pt x="27635" y="3441"/>
                  </a:lnTo>
                  <a:lnTo>
                    <a:pt x="27635" y="5041"/>
                  </a:lnTo>
                  <a:lnTo>
                    <a:pt x="27825" y="5664"/>
                  </a:lnTo>
                  <a:lnTo>
                    <a:pt x="28575" y="6604"/>
                  </a:lnTo>
                  <a:lnTo>
                    <a:pt x="29171" y="6845"/>
                  </a:lnTo>
                  <a:lnTo>
                    <a:pt x="30759" y="6845"/>
                  </a:lnTo>
                  <a:lnTo>
                    <a:pt x="30848" y="5130"/>
                  </a:lnTo>
                  <a:lnTo>
                    <a:pt x="30772" y="5346"/>
                  </a:lnTo>
                  <a:lnTo>
                    <a:pt x="30505" y="5676"/>
                  </a:lnTo>
                  <a:lnTo>
                    <a:pt x="30302" y="5753"/>
                  </a:lnTo>
                  <a:lnTo>
                    <a:pt x="29565" y="5753"/>
                  </a:lnTo>
                  <a:lnTo>
                    <a:pt x="29273" y="5549"/>
                  </a:lnTo>
                  <a:lnTo>
                    <a:pt x="29032" y="4914"/>
                  </a:lnTo>
                  <a:lnTo>
                    <a:pt x="28994" y="4622"/>
                  </a:lnTo>
                  <a:lnTo>
                    <a:pt x="28994" y="3886"/>
                  </a:lnTo>
                  <a:lnTo>
                    <a:pt x="29032" y="3581"/>
                  </a:lnTo>
                  <a:lnTo>
                    <a:pt x="29286" y="2908"/>
                  </a:lnTo>
                  <a:lnTo>
                    <a:pt x="29578" y="2692"/>
                  </a:lnTo>
                  <a:lnTo>
                    <a:pt x="30314" y="2692"/>
                  </a:lnTo>
                  <a:lnTo>
                    <a:pt x="30543" y="2794"/>
                  </a:lnTo>
                  <a:lnTo>
                    <a:pt x="30797" y="3149"/>
                  </a:lnTo>
                  <a:lnTo>
                    <a:pt x="30848" y="3314"/>
                  </a:lnTo>
                  <a:lnTo>
                    <a:pt x="30873" y="3492"/>
                  </a:lnTo>
                  <a:lnTo>
                    <a:pt x="32207" y="3492"/>
                  </a:lnTo>
                  <a:close/>
                </a:path>
                <a:path w="64770" h="8890">
                  <a:moveTo>
                    <a:pt x="37566" y="3327"/>
                  </a:moveTo>
                  <a:lnTo>
                    <a:pt x="36652" y="1752"/>
                  </a:lnTo>
                  <a:lnTo>
                    <a:pt x="36398" y="1651"/>
                  </a:lnTo>
                  <a:lnTo>
                    <a:pt x="36131" y="1587"/>
                  </a:lnTo>
                  <a:lnTo>
                    <a:pt x="35547" y="1587"/>
                  </a:lnTo>
                  <a:lnTo>
                    <a:pt x="35293" y="1651"/>
                  </a:lnTo>
                  <a:lnTo>
                    <a:pt x="34798" y="1879"/>
                  </a:lnTo>
                  <a:lnTo>
                    <a:pt x="34582" y="2082"/>
                  </a:lnTo>
                  <a:lnTo>
                    <a:pt x="34391" y="2362"/>
                  </a:lnTo>
                  <a:lnTo>
                    <a:pt x="34391" y="0"/>
                  </a:lnTo>
                  <a:lnTo>
                    <a:pt x="33108" y="0"/>
                  </a:lnTo>
                  <a:lnTo>
                    <a:pt x="33108" y="6667"/>
                  </a:lnTo>
                  <a:lnTo>
                    <a:pt x="34391" y="6667"/>
                  </a:lnTo>
                  <a:lnTo>
                    <a:pt x="34391" y="3568"/>
                  </a:lnTo>
                  <a:lnTo>
                    <a:pt x="34480" y="3238"/>
                  </a:lnTo>
                  <a:lnTo>
                    <a:pt x="34836" y="2781"/>
                  </a:lnTo>
                  <a:lnTo>
                    <a:pt x="35090" y="2667"/>
                  </a:lnTo>
                  <a:lnTo>
                    <a:pt x="35763" y="2667"/>
                  </a:lnTo>
                  <a:lnTo>
                    <a:pt x="35991" y="2781"/>
                  </a:lnTo>
                  <a:lnTo>
                    <a:pt x="36195" y="3175"/>
                  </a:lnTo>
                  <a:lnTo>
                    <a:pt x="36245" y="3390"/>
                  </a:lnTo>
                  <a:lnTo>
                    <a:pt x="36245" y="6667"/>
                  </a:lnTo>
                  <a:lnTo>
                    <a:pt x="37566" y="6667"/>
                  </a:lnTo>
                  <a:lnTo>
                    <a:pt x="37566" y="3327"/>
                  </a:lnTo>
                  <a:close/>
                </a:path>
                <a:path w="64770" h="8890">
                  <a:moveTo>
                    <a:pt x="43065" y="6667"/>
                  </a:moveTo>
                  <a:lnTo>
                    <a:pt x="43014" y="6438"/>
                  </a:lnTo>
                  <a:lnTo>
                    <a:pt x="42811" y="6083"/>
                  </a:lnTo>
                  <a:lnTo>
                    <a:pt x="42811" y="5880"/>
                  </a:lnTo>
                  <a:lnTo>
                    <a:pt x="42811" y="4267"/>
                  </a:lnTo>
                  <a:lnTo>
                    <a:pt x="42799" y="2641"/>
                  </a:lnTo>
                  <a:lnTo>
                    <a:pt x="42583" y="2133"/>
                  </a:lnTo>
                  <a:lnTo>
                    <a:pt x="41744" y="1714"/>
                  </a:lnTo>
                  <a:lnTo>
                    <a:pt x="41503" y="1663"/>
                  </a:lnTo>
                  <a:lnTo>
                    <a:pt x="41503" y="4267"/>
                  </a:lnTo>
                  <a:lnTo>
                    <a:pt x="41490" y="5181"/>
                  </a:lnTo>
                  <a:lnTo>
                    <a:pt x="41363" y="5473"/>
                  </a:lnTo>
                  <a:lnTo>
                    <a:pt x="40906" y="5803"/>
                  </a:lnTo>
                  <a:lnTo>
                    <a:pt x="40652" y="5880"/>
                  </a:lnTo>
                  <a:lnTo>
                    <a:pt x="40195" y="5880"/>
                  </a:lnTo>
                  <a:lnTo>
                    <a:pt x="40043" y="5842"/>
                  </a:lnTo>
                  <a:lnTo>
                    <a:pt x="39801" y="5638"/>
                  </a:lnTo>
                  <a:lnTo>
                    <a:pt x="39839" y="4826"/>
                  </a:lnTo>
                  <a:lnTo>
                    <a:pt x="40157" y="4635"/>
                  </a:lnTo>
                  <a:lnTo>
                    <a:pt x="40347" y="4572"/>
                  </a:lnTo>
                  <a:lnTo>
                    <a:pt x="41173" y="4419"/>
                  </a:lnTo>
                  <a:lnTo>
                    <a:pt x="41503" y="4267"/>
                  </a:lnTo>
                  <a:lnTo>
                    <a:pt x="41503" y="1663"/>
                  </a:lnTo>
                  <a:lnTo>
                    <a:pt x="41262" y="1600"/>
                  </a:lnTo>
                  <a:lnTo>
                    <a:pt x="39890" y="1600"/>
                  </a:lnTo>
                  <a:lnTo>
                    <a:pt x="39306" y="1816"/>
                  </a:lnTo>
                  <a:lnTo>
                    <a:pt x="38747" y="2540"/>
                  </a:lnTo>
                  <a:lnTo>
                    <a:pt x="38620" y="2895"/>
                  </a:lnTo>
                  <a:lnTo>
                    <a:pt x="38595" y="3327"/>
                  </a:lnTo>
                  <a:lnTo>
                    <a:pt x="39852" y="3327"/>
                  </a:lnTo>
                  <a:lnTo>
                    <a:pt x="39941" y="2984"/>
                  </a:lnTo>
                  <a:lnTo>
                    <a:pt x="40157" y="2717"/>
                  </a:lnTo>
                  <a:lnTo>
                    <a:pt x="40373" y="2641"/>
                  </a:lnTo>
                  <a:lnTo>
                    <a:pt x="40944" y="2641"/>
                  </a:lnTo>
                  <a:lnTo>
                    <a:pt x="41148" y="2679"/>
                  </a:lnTo>
                  <a:lnTo>
                    <a:pt x="41440" y="2832"/>
                  </a:lnTo>
                  <a:lnTo>
                    <a:pt x="41414" y="3467"/>
                  </a:lnTo>
                  <a:lnTo>
                    <a:pt x="41122" y="3594"/>
                  </a:lnTo>
                  <a:lnTo>
                    <a:pt x="39776" y="3771"/>
                  </a:lnTo>
                  <a:lnTo>
                    <a:pt x="39395" y="3886"/>
                  </a:lnTo>
                  <a:lnTo>
                    <a:pt x="38671" y="4305"/>
                  </a:lnTo>
                  <a:lnTo>
                    <a:pt x="38493" y="4635"/>
                  </a:lnTo>
                  <a:lnTo>
                    <a:pt x="38582" y="6184"/>
                  </a:lnTo>
                  <a:lnTo>
                    <a:pt x="39166" y="6692"/>
                  </a:lnTo>
                  <a:lnTo>
                    <a:pt x="39535" y="6819"/>
                  </a:lnTo>
                  <a:lnTo>
                    <a:pt x="40335" y="6819"/>
                  </a:lnTo>
                  <a:lnTo>
                    <a:pt x="40652" y="6743"/>
                  </a:lnTo>
                  <a:lnTo>
                    <a:pt x="41236" y="6388"/>
                  </a:lnTo>
                  <a:lnTo>
                    <a:pt x="41554" y="6083"/>
                  </a:lnTo>
                  <a:lnTo>
                    <a:pt x="41668" y="6667"/>
                  </a:lnTo>
                  <a:lnTo>
                    <a:pt x="43065" y="6667"/>
                  </a:lnTo>
                  <a:close/>
                </a:path>
                <a:path w="64770" h="8890">
                  <a:moveTo>
                    <a:pt x="48425" y="2717"/>
                  </a:moveTo>
                  <a:lnTo>
                    <a:pt x="48272" y="2273"/>
                  </a:lnTo>
                  <a:lnTo>
                    <a:pt x="47942" y="2006"/>
                  </a:lnTo>
                  <a:lnTo>
                    <a:pt x="47612" y="1739"/>
                  </a:lnTo>
                  <a:lnTo>
                    <a:pt x="47205" y="1600"/>
                  </a:lnTo>
                  <a:lnTo>
                    <a:pt x="46278" y="1600"/>
                  </a:lnTo>
                  <a:lnTo>
                    <a:pt x="45935" y="1701"/>
                  </a:lnTo>
                  <a:lnTo>
                    <a:pt x="45529" y="2019"/>
                  </a:lnTo>
                  <a:lnTo>
                    <a:pt x="45364" y="2197"/>
                  </a:lnTo>
                  <a:lnTo>
                    <a:pt x="45199" y="2451"/>
                  </a:lnTo>
                  <a:lnTo>
                    <a:pt x="45199" y="1727"/>
                  </a:lnTo>
                  <a:lnTo>
                    <a:pt x="43954" y="1727"/>
                  </a:lnTo>
                  <a:lnTo>
                    <a:pt x="43954" y="6667"/>
                  </a:lnTo>
                  <a:lnTo>
                    <a:pt x="45237" y="6667"/>
                  </a:lnTo>
                  <a:lnTo>
                    <a:pt x="45237" y="3683"/>
                  </a:lnTo>
                  <a:lnTo>
                    <a:pt x="45288" y="3429"/>
                  </a:lnTo>
                  <a:lnTo>
                    <a:pt x="45542" y="2857"/>
                  </a:lnTo>
                  <a:lnTo>
                    <a:pt x="45834" y="2679"/>
                  </a:lnTo>
                  <a:lnTo>
                    <a:pt x="46634" y="2679"/>
                  </a:lnTo>
                  <a:lnTo>
                    <a:pt x="46875" y="2806"/>
                  </a:lnTo>
                  <a:lnTo>
                    <a:pt x="47066" y="3200"/>
                  </a:lnTo>
                  <a:lnTo>
                    <a:pt x="47104" y="3390"/>
                  </a:lnTo>
                  <a:lnTo>
                    <a:pt x="47104" y="6667"/>
                  </a:lnTo>
                  <a:lnTo>
                    <a:pt x="48425" y="6667"/>
                  </a:lnTo>
                  <a:lnTo>
                    <a:pt x="48425" y="2717"/>
                  </a:lnTo>
                  <a:close/>
                </a:path>
                <a:path w="64770" h="8890">
                  <a:moveTo>
                    <a:pt x="54102" y="1714"/>
                  </a:moveTo>
                  <a:lnTo>
                    <a:pt x="52844" y="1714"/>
                  </a:lnTo>
                  <a:lnTo>
                    <a:pt x="52844" y="2438"/>
                  </a:lnTo>
                  <a:lnTo>
                    <a:pt x="52730" y="2247"/>
                  </a:lnTo>
                  <a:lnTo>
                    <a:pt x="52730" y="3352"/>
                  </a:lnTo>
                  <a:lnTo>
                    <a:pt x="52730" y="5029"/>
                  </a:lnTo>
                  <a:lnTo>
                    <a:pt x="52311" y="5499"/>
                  </a:lnTo>
                  <a:lnTo>
                    <a:pt x="52057" y="5600"/>
                  </a:lnTo>
                  <a:lnTo>
                    <a:pt x="51295" y="5600"/>
                  </a:lnTo>
                  <a:lnTo>
                    <a:pt x="50977" y="5397"/>
                  </a:lnTo>
                  <a:lnTo>
                    <a:pt x="50800" y="4965"/>
                  </a:lnTo>
                  <a:lnTo>
                    <a:pt x="50685" y="3695"/>
                  </a:lnTo>
                  <a:lnTo>
                    <a:pt x="50965" y="2946"/>
                  </a:lnTo>
                  <a:lnTo>
                    <a:pt x="51282" y="2730"/>
                  </a:lnTo>
                  <a:lnTo>
                    <a:pt x="52070" y="2730"/>
                  </a:lnTo>
                  <a:lnTo>
                    <a:pt x="52336" y="2857"/>
                  </a:lnTo>
                  <a:lnTo>
                    <a:pt x="52730" y="3352"/>
                  </a:lnTo>
                  <a:lnTo>
                    <a:pt x="52730" y="2247"/>
                  </a:lnTo>
                  <a:lnTo>
                    <a:pt x="52641" y="2082"/>
                  </a:lnTo>
                  <a:lnTo>
                    <a:pt x="52400" y="1854"/>
                  </a:lnTo>
                  <a:lnTo>
                    <a:pt x="51892" y="1638"/>
                  </a:lnTo>
                  <a:lnTo>
                    <a:pt x="51676" y="1600"/>
                  </a:lnTo>
                  <a:lnTo>
                    <a:pt x="50761" y="1600"/>
                  </a:lnTo>
                  <a:lnTo>
                    <a:pt x="50253" y="1854"/>
                  </a:lnTo>
                  <a:lnTo>
                    <a:pt x="49593" y="2730"/>
                  </a:lnTo>
                  <a:lnTo>
                    <a:pt x="49479" y="2946"/>
                  </a:lnTo>
                  <a:lnTo>
                    <a:pt x="49352" y="3352"/>
                  </a:lnTo>
                  <a:lnTo>
                    <a:pt x="49453" y="5397"/>
                  </a:lnTo>
                  <a:lnTo>
                    <a:pt x="49542" y="5600"/>
                  </a:lnTo>
                  <a:lnTo>
                    <a:pt x="50266" y="6464"/>
                  </a:lnTo>
                  <a:lnTo>
                    <a:pt x="50774" y="6692"/>
                  </a:lnTo>
                  <a:lnTo>
                    <a:pt x="51828" y="6692"/>
                  </a:lnTo>
                  <a:lnTo>
                    <a:pt x="52158" y="6591"/>
                  </a:lnTo>
                  <a:lnTo>
                    <a:pt x="52565" y="6286"/>
                  </a:lnTo>
                  <a:lnTo>
                    <a:pt x="52692" y="6134"/>
                  </a:lnTo>
                  <a:lnTo>
                    <a:pt x="52819" y="5918"/>
                  </a:lnTo>
                  <a:lnTo>
                    <a:pt x="52755" y="7048"/>
                  </a:lnTo>
                  <a:lnTo>
                    <a:pt x="52501" y="7556"/>
                  </a:lnTo>
                  <a:lnTo>
                    <a:pt x="52197" y="7721"/>
                  </a:lnTo>
                  <a:lnTo>
                    <a:pt x="51396" y="7721"/>
                  </a:lnTo>
                  <a:lnTo>
                    <a:pt x="51168" y="7645"/>
                  </a:lnTo>
                  <a:lnTo>
                    <a:pt x="50939" y="7467"/>
                  </a:lnTo>
                  <a:lnTo>
                    <a:pt x="50850" y="7213"/>
                  </a:lnTo>
                  <a:lnTo>
                    <a:pt x="49441" y="7213"/>
                  </a:lnTo>
                  <a:lnTo>
                    <a:pt x="49491" y="7721"/>
                  </a:lnTo>
                  <a:lnTo>
                    <a:pt x="49695" y="8077"/>
                  </a:lnTo>
                  <a:lnTo>
                    <a:pt x="50495" y="8572"/>
                  </a:lnTo>
                  <a:lnTo>
                    <a:pt x="51015" y="8686"/>
                  </a:lnTo>
                  <a:lnTo>
                    <a:pt x="52705" y="8686"/>
                  </a:lnTo>
                  <a:lnTo>
                    <a:pt x="53403" y="8420"/>
                  </a:lnTo>
                  <a:lnTo>
                    <a:pt x="53873" y="7721"/>
                  </a:lnTo>
                  <a:lnTo>
                    <a:pt x="53975" y="7556"/>
                  </a:lnTo>
                  <a:lnTo>
                    <a:pt x="54102" y="5918"/>
                  </a:lnTo>
                  <a:lnTo>
                    <a:pt x="54102" y="5600"/>
                  </a:lnTo>
                  <a:lnTo>
                    <a:pt x="54102" y="2730"/>
                  </a:lnTo>
                  <a:lnTo>
                    <a:pt x="54102" y="2438"/>
                  </a:lnTo>
                  <a:lnTo>
                    <a:pt x="54102" y="1714"/>
                  </a:lnTo>
                  <a:close/>
                </a:path>
                <a:path w="64770" h="8890">
                  <a:moveTo>
                    <a:pt x="59601" y="4559"/>
                  </a:moveTo>
                  <a:lnTo>
                    <a:pt x="58267" y="1778"/>
                  </a:lnTo>
                  <a:lnTo>
                    <a:pt x="58267" y="3695"/>
                  </a:lnTo>
                  <a:lnTo>
                    <a:pt x="56248" y="3695"/>
                  </a:lnTo>
                  <a:lnTo>
                    <a:pt x="56286" y="3390"/>
                  </a:lnTo>
                  <a:lnTo>
                    <a:pt x="56413" y="3098"/>
                  </a:lnTo>
                  <a:lnTo>
                    <a:pt x="56718" y="2755"/>
                  </a:lnTo>
                  <a:lnTo>
                    <a:pt x="56959" y="2654"/>
                  </a:lnTo>
                  <a:lnTo>
                    <a:pt x="57531" y="2654"/>
                  </a:lnTo>
                  <a:lnTo>
                    <a:pt x="57759" y="2755"/>
                  </a:lnTo>
                  <a:lnTo>
                    <a:pt x="58127" y="3098"/>
                  </a:lnTo>
                  <a:lnTo>
                    <a:pt x="58242" y="3390"/>
                  </a:lnTo>
                  <a:lnTo>
                    <a:pt x="58267" y="3695"/>
                  </a:lnTo>
                  <a:lnTo>
                    <a:pt x="58267" y="1778"/>
                  </a:lnTo>
                  <a:lnTo>
                    <a:pt x="58039" y="1663"/>
                  </a:lnTo>
                  <a:lnTo>
                    <a:pt x="57670" y="1587"/>
                  </a:lnTo>
                  <a:lnTo>
                    <a:pt x="56565" y="1587"/>
                  </a:lnTo>
                  <a:lnTo>
                    <a:pt x="55994" y="1816"/>
                  </a:lnTo>
                  <a:lnTo>
                    <a:pt x="55206" y="2654"/>
                  </a:lnTo>
                  <a:lnTo>
                    <a:pt x="55092" y="2844"/>
                  </a:lnTo>
                  <a:lnTo>
                    <a:pt x="54978" y="3187"/>
                  </a:lnTo>
                  <a:lnTo>
                    <a:pt x="55041" y="5511"/>
                  </a:lnTo>
                  <a:lnTo>
                    <a:pt x="55156" y="5816"/>
                  </a:lnTo>
                  <a:lnTo>
                    <a:pt x="56121" y="6629"/>
                  </a:lnTo>
                  <a:lnTo>
                    <a:pt x="56667" y="6832"/>
                  </a:lnTo>
                  <a:lnTo>
                    <a:pt x="58064" y="6832"/>
                  </a:lnTo>
                  <a:lnTo>
                    <a:pt x="58661" y="6591"/>
                  </a:lnTo>
                  <a:lnTo>
                    <a:pt x="59372" y="5778"/>
                  </a:lnTo>
                  <a:lnTo>
                    <a:pt x="59512" y="5511"/>
                  </a:lnTo>
                  <a:lnTo>
                    <a:pt x="59537" y="5219"/>
                  </a:lnTo>
                  <a:lnTo>
                    <a:pt x="58216" y="5219"/>
                  </a:lnTo>
                  <a:lnTo>
                    <a:pt x="58026" y="5511"/>
                  </a:lnTo>
                  <a:lnTo>
                    <a:pt x="57810" y="5702"/>
                  </a:lnTo>
                  <a:lnTo>
                    <a:pt x="57594" y="5778"/>
                  </a:lnTo>
                  <a:lnTo>
                    <a:pt x="57073" y="5778"/>
                  </a:lnTo>
                  <a:lnTo>
                    <a:pt x="56857" y="5715"/>
                  </a:lnTo>
                  <a:lnTo>
                    <a:pt x="56388" y="5397"/>
                  </a:lnTo>
                  <a:lnTo>
                    <a:pt x="56311" y="5219"/>
                  </a:lnTo>
                  <a:lnTo>
                    <a:pt x="56222" y="4559"/>
                  </a:lnTo>
                  <a:lnTo>
                    <a:pt x="59601" y="4559"/>
                  </a:lnTo>
                  <a:close/>
                </a:path>
                <a:path w="64770" h="8890">
                  <a:moveTo>
                    <a:pt x="64693" y="4800"/>
                  </a:moveTo>
                  <a:lnTo>
                    <a:pt x="64566" y="4495"/>
                  </a:lnTo>
                  <a:lnTo>
                    <a:pt x="64046" y="4000"/>
                  </a:lnTo>
                  <a:lnTo>
                    <a:pt x="63665" y="3810"/>
                  </a:lnTo>
                  <a:lnTo>
                    <a:pt x="63144" y="3695"/>
                  </a:lnTo>
                  <a:lnTo>
                    <a:pt x="62369" y="3517"/>
                  </a:lnTo>
                  <a:lnTo>
                    <a:pt x="61925" y="3403"/>
                  </a:lnTo>
                  <a:lnTo>
                    <a:pt x="61671" y="3263"/>
                  </a:lnTo>
                  <a:lnTo>
                    <a:pt x="61607" y="2895"/>
                  </a:lnTo>
                  <a:lnTo>
                    <a:pt x="61912" y="2616"/>
                  </a:lnTo>
                  <a:lnTo>
                    <a:pt x="62103" y="2565"/>
                  </a:lnTo>
                  <a:lnTo>
                    <a:pt x="62738" y="2565"/>
                  </a:lnTo>
                  <a:lnTo>
                    <a:pt x="62979" y="2654"/>
                  </a:lnTo>
                  <a:lnTo>
                    <a:pt x="63195" y="2933"/>
                  </a:lnTo>
                  <a:lnTo>
                    <a:pt x="63246" y="3060"/>
                  </a:lnTo>
                  <a:lnTo>
                    <a:pt x="63258" y="3225"/>
                  </a:lnTo>
                  <a:lnTo>
                    <a:pt x="64554" y="3225"/>
                  </a:lnTo>
                  <a:lnTo>
                    <a:pt x="64490" y="2616"/>
                  </a:lnTo>
                  <a:lnTo>
                    <a:pt x="64274" y="2197"/>
                  </a:lnTo>
                  <a:lnTo>
                    <a:pt x="63487" y="1701"/>
                  </a:lnTo>
                  <a:lnTo>
                    <a:pt x="62992" y="1587"/>
                  </a:lnTo>
                  <a:lnTo>
                    <a:pt x="61722" y="1587"/>
                  </a:lnTo>
                  <a:lnTo>
                    <a:pt x="61214" y="1739"/>
                  </a:lnTo>
                  <a:lnTo>
                    <a:pt x="60502" y="2400"/>
                  </a:lnTo>
                  <a:lnTo>
                    <a:pt x="60325" y="2794"/>
                  </a:lnTo>
                  <a:lnTo>
                    <a:pt x="60325" y="3632"/>
                  </a:lnTo>
                  <a:lnTo>
                    <a:pt x="60439" y="3937"/>
                  </a:lnTo>
                  <a:lnTo>
                    <a:pt x="60896" y="4343"/>
                  </a:lnTo>
                  <a:lnTo>
                    <a:pt x="61290" y="4521"/>
                  </a:lnTo>
                  <a:lnTo>
                    <a:pt x="62623" y="4851"/>
                  </a:lnTo>
                  <a:lnTo>
                    <a:pt x="63080" y="4978"/>
                  </a:lnTo>
                  <a:lnTo>
                    <a:pt x="63322" y="5130"/>
                  </a:lnTo>
                  <a:lnTo>
                    <a:pt x="63385" y="5537"/>
                  </a:lnTo>
                  <a:lnTo>
                    <a:pt x="63004" y="5803"/>
                  </a:lnTo>
                  <a:lnTo>
                    <a:pt x="62801" y="5842"/>
                  </a:lnTo>
                  <a:lnTo>
                    <a:pt x="62115" y="5842"/>
                  </a:lnTo>
                  <a:lnTo>
                    <a:pt x="61823" y="5753"/>
                  </a:lnTo>
                  <a:lnTo>
                    <a:pt x="61569" y="5486"/>
                  </a:lnTo>
                  <a:lnTo>
                    <a:pt x="61506" y="5321"/>
                  </a:lnTo>
                  <a:lnTo>
                    <a:pt x="61480" y="5092"/>
                  </a:lnTo>
                  <a:lnTo>
                    <a:pt x="60172" y="5092"/>
                  </a:lnTo>
                  <a:lnTo>
                    <a:pt x="60172" y="5600"/>
                  </a:lnTo>
                  <a:lnTo>
                    <a:pt x="60363" y="6019"/>
                  </a:lnTo>
                  <a:lnTo>
                    <a:pt x="61099" y="6680"/>
                  </a:lnTo>
                  <a:lnTo>
                    <a:pt x="61671" y="6832"/>
                  </a:lnTo>
                  <a:lnTo>
                    <a:pt x="63207" y="6832"/>
                  </a:lnTo>
                  <a:lnTo>
                    <a:pt x="63779" y="6680"/>
                  </a:lnTo>
                  <a:lnTo>
                    <a:pt x="64503" y="6057"/>
                  </a:lnTo>
                  <a:lnTo>
                    <a:pt x="64693" y="5664"/>
                  </a:lnTo>
                  <a:lnTo>
                    <a:pt x="64693" y="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330949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217996" y="1487194"/>
              <a:ext cx="116839" cy="69215"/>
            </a:xfrm>
            <a:custGeom>
              <a:avLst/>
              <a:gdLst/>
              <a:ahLst/>
              <a:cxnLst/>
              <a:rect l="l" t="t" r="r" b="b"/>
              <a:pathLst>
                <a:path w="116839" h="69215">
                  <a:moveTo>
                    <a:pt x="2171" y="63576"/>
                  </a:moveTo>
                  <a:lnTo>
                    <a:pt x="1943" y="63563"/>
                  </a:lnTo>
                  <a:lnTo>
                    <a:pt x="1625" y="63563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116839" h="69215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116839" h="69215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096"/>
                  </a:lnTo>
                  <a:lnTo>
                    <a:pt x="774" y="33286"/>
                  </a:lnTo>
                  <a:lnTo>
                    <a:pt x="711" y="33426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39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116839" h="69215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57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116839" h="69215">
                  <a:moveTo>
                    <a:pt x="2171" y="1600"/>
                  </a:moveTo>
                  <a:lnTo>
                    <a:pt x="1943" y="1574"/>
                  </a:lnTo>
                  <a:lnTo>
                    <a:pt x="1625" y="1574"/>
                  </a:lnTo>
                  <a:lnTo>
                    <a:pt x="1371" y="1689"/>
                  </a:lnTo>
                  <a:lnTo>
                    <a:pt x="914" y="2108"/>
                  </a:lnTo>
                  <a:lnTo>
                    <a:pt x="774" y="2298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89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87"/>
                  </a:lnTo>
                  <a:lnTo>
                    <a:pt x="2171" y="1600"/>
                  </a:lnTo>
                  <a:close/>
                </a:path>
                <a:path w="116839" h="69215">
                  <a:moveTo>
                    <a:pt x="6337" y="65163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54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49"/>
                  </a:lnTo>
                  <a:lnTo>
                    <a:pt x="4953" y="68249"/>
                  </a:lnTo>
                  <a:lnTo>
                    <a:pt x="5372" y="68110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13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71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300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63"/>
                  </a:lnTo>
                  <a:lnTo>
                    <a:pt x="6337" y="65163"/>
                  </a:lnTo>
                  <a:close/>
                </a:path>
                <a:path w="116839" h="69215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55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116839" h="69215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53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48"/>
                  </a:lnTo>
                  <a:lnTo>
                    <a:pt x="2679" y="36182"/>
                  </a:lnTo>
                  <a:lnTo>
                    <a:pt x="3378" y="37033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09"/>
                  </a:lnTo>
                  <a:lnTo>
                    <a:pt x="6032" y="36563"/>
                  </a:lnTo>
                  <a:lnTo>
                    <a:pt x="6248" y="36131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31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49"/>
                  </a:lnTo>
                  <a:lnTo>
                    <a:pt x="3403" y="35839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01"/>
                  </a:lnTo>
                  <a:lnTo>
                    <a:pt x="3721" y="33439"/>
                  </a:lnTo>
                  <a:lnTo>
                    <a:pt x="4064" y="33197"/>
                  </a:lnTo>
                  <a:lnTo>
                    <a:pt x="4889" y="33197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83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116839" h="69215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67"/>
                  </a:lnTo>
                  <a:lnTo>
                    <a:pt x="2679" y="20701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67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19"/>
                  </a:lnTo>
                  <a:lnTo>
                    <a:pt x="3721" y="17945"/>
                  </a:lnTo>
                  <a:lnTo>
                    <a:pt x="4064" y="17716"/>
                  </a:lnTo>
                  <a:lnTo>
                    <a:pt x="4889" y="17716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116839" h="69215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41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116839" h="69215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89"/>
                  </a:lnTo>
                  <a:lnTo>
                    <a:pt x="11277" y="69189"/>
                  </a:lnTo>
                  <a:lnTo>
                    <a:pt x="11277" y="68757"/>
                  </a:lnTo>
                  <a:close/>
                </a:path>
                <a:path w="116839" h="69215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116839" h="69215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116839" h="69215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116839" h="69215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116839" h="69215">
                  <a:moveTo>
                    <a:pt x="12585" y="1701"/>
                  </a:moveTo>
                  <a:lnTo>
                    <a:pt x="11823" y="1701"/>
                  </a:lnTo>
                  <a:lnTo>
                    <a:pt x="11823" y="6134"/>
                  </a:lnTo>
                  <a:lnTo>
                    <a:pt x="12585" y="6134"/>
                  </a:lnTo>
                  <a:lnTo>
                    <a:pt x="12585" y="1701"/>
                  </a:lnTo>
                  <a:close/>
                </a:path>
                <a:path w="116839" h="69215">
                  <a:moveTo>
                    <a:pt x="12585" y="25"/>
                  </a:moveTo>
                  <a:lnTo>
                    <a:pt x="11823" y="25"/>
                  </a:lnTo>
                  <a:lnTo>
                    <a:pt x="11823" y="863"/>
                  </a:lnTo>
                  <a:lnTo>
                    <a:pt x="12585" y="863"/>
                  </a:lnTo>
                  <a:lnTo>
                    <a:pt x="12585" y="25"/>
                  </a:lnTo>
                  <a:close/>
                </a:path>
                <a:path w="116839" h="69215">
                  <a:moveTo>
                    <a:pt x="13436" y="17170"/>
                  </a:moveTo>
                  <a:lnTo>
                    <a:pt x="12725" y="17170"/>
                  </a:lnTo>
                  <a:lnTo>
                    <a:pt x="12725" y="15925"/>
                  </a:lnTo>
                  <a:lnTo>
                    <a:pt x="11976" y="15925"/>
                  </a:lnTo>
                  <a:lnTo>
                    <a:pt x="11976" y="17170"/>
                  </a:lnTo>
                  <a:lnTo>
                    <a:pt x="11366" y="17170"/>
                  </a:lnTo>
                  <a:lnTo>
                    <a:pt x="11366" y="17780"/>
                  </a:lnTo>
                  <a:lnTo>
                    <a:pt x="11976" y="17780"/>
                  </a:lnTo>
                  <a:lnTo>
                    <a:pt x="11976" y="21018"/>
                  </a:lnTo>
                  <a:lnTo>
                    <a:pt x="12039" y="21247"/>
                  </a:lnTo>
                  <a:lnTo>
                    <a:pt x="12280" y="21602"/>
                  </a:lnTo>
                  <a:lnTo>
                    <a:pt x="12522" y="21704"/>
                  </a:lnTo>
                  <a:lnTo>
                    <a:pt x="12979" y="21704"/>
                  </a:lnTo>
                  <a:lnTo>
                    <a:pt x="13347" y="21653"/>
                  </a:lnTo>
                  <a:lnTo>
                    <a:pt x="13436" y="21031"/>
                  </a:lnTo>
                  <a:lnTo>
                    <a:pt x="13042" y="21056"/>
                  </a:lnTo>
                  <a:lnTo>
                    <a:pt x="12776" y="20955"/>
                  </a:lnTo>
                  <a:lnTo>
                    <a:pt x="12725" y="17780"/>
                  </a:lnTo>
                  <a:lnTo>
                    <a:pt x="13436" y="17780"/>
                  </a:lnTo>
                  <a:lnTo>
                    <a:pt x="13436" y="17170"/>
                  </a:lnTo>
                  <a:close/>
                </a:path>
                <a:path w="116839" h="69215">
                  <a:moveTo>
                    <a:pt x="14947" y="17195"/>
                  </a:moveTo>
                  <a:lnTo>
                    <a:pt x="14185" y="17195"/>
                  </a:lnTo>
                  <a:lnTo>
                    <a:pt x="14185" y="21628"/>
                  </a:lnTo>
                  <a:lnTo>
                    <a:pt x="14947" y="21628"/>
                  </a:lnTo>
                  <a:lnTo>
                    <a:pt x="14947" y="17195"/>
                  </a:lnTo>
                  <a:close/>
                </a:path>
                <a:path w="116839" h="69215">
                  <a:moveTo>
                    <a:pt x="14947" y="15519"/>
                  </a:moveTo>
                  <a:lnTo>
                    <a:pt x="14185" y="15519"/>
                  </a:lnTo>
                  <a:lnTo>
                    <a:pt x="14185" y="16370"/>
                  </a:lnTo>
                  <a:lnTo>
                    <a:pt x="14947" y="16370"/>
                  </a:lnTo>
                  <a:lnTo>
                    <a:pt x="14947" y="15519"/>
                  </a:lnTo>
                  <a:close/>
                </a:path>
                <a:path w="116839" h="69215">
                  <a:moveTo>
                    <a:pt x="15392" y="48158"/>
                  </a:moveTo>
                  <a:lnTo>
                    <a:pt x="14643" y="48158"/>
                  </a:lnTo>
                  <a:lnTo>
                    <a:pt x="14643" y="50787"/>
                  </a:lnTo>
                  <a:lnTo>
                    <a:pt x="14592" y="51130"/>
                  </a:lnTo>
                  <a:lnTo>
                    <a:pt x="14300" y="51841"/>
                  </a:lnTo>
                  <a:lnTo>
                    <a:pt x="13944" y="52082"/>
                  </a:lnTo>
                  <a:lnTo>
                    <a:pt x="13055" y="52082"/>
                  </a:lnTo>
                  <a:lnTo>
                    <a:pt x="12814" y="51943"/>
                  </a:lnTo>
                  <a:lnTo>
                    <a:pt x="12611" y="51536"/>
                  </a:lnTo>
                  <a:lnTo>
                    <a:pt x="12573" y="51346"/>
                  </a:lnTo>
                  <a:lnTo>
                    <a:pt x="12573" y="48158"/>
                  </a:lnTo>
                  <a:lnTo>
                    <a:pt x="11811" y="48158"/>
                  </a:lnTo>
                  <a:lnTo>
                    <a:pt x="11811" y="51574"/>
                  </a:lnTo>
                  <a:lnTo>
                    <a:pt x="11874" y="51879"/>
                  </a:lnTo>
                  <a:lnTo>
                    <a:pt x="12217" y="52527"/>
                  </a:lnTo>
                  <a:lnTo>
                    <a:pt x="12649" y="52743"/>
                  </a:lnTo>
                  <a:lnTo>
                    <a:pt x="13690" y="52743"/>
                  </a:lnTo>
                  <a:lnTo>
                    <a:pt x="14046" y="52628"/>
                  </a:lnTo>
                  <a:lnTo>
                    <a:pt x="14478" y="52273"/>
                  </a:lnTo>
                  <a:lnTo>
                    <a:pt x="14592" y="52133"/>
                  </a:lnTo>
                  <a:lnTo>
                    <a:pt x="14693" y="51968"/>
                  </a:lnTo>
                  <a:lnTo>
                    <a:pt x="14681" y="52616"/>
                  </a:lnTo>
                  <a:lnTo>
                    <a:pt x="15392" y="52616"/>
                  </a:lnTo>
                  <a:lnTo>
                    <a:pt x="15392" y="48158"/>
                  </a:lnTo>
                  <a:close/>
                </a:path>
                <a:path w="116839" h="69215">
                  <a:moveTo>
                    <a:pt x="15392" y="32664"/>
                  </a:moveTo>
                  <a:lnTo>
                    <a:pt x="14643" y="32664"/>
                  </a:lnTo>
                  <a:lnTo>
                    <a:pt x="14643" y="35293"/>
                  </a:lnTo>
                  <a:lnTo>
                    <a:pt x="14592" y="35636"/>
                  </a:lnTo>
                  <a:lnTo>
                    <a:pt x="14300" y="36347"/>
                  </a:lnTo>
                  <a:lnTo>
                    <a:pt x="13944" y="36576"/>
                  </a:lnTo>
                  <a:lnTo>
                    <a:pt x="13055" y="36576"/>
                  </a:lnTo>
                  <a:lnTo>
                    <a:pt x="12814" y="36449"/>
                  </a:lnTo>
                  <a:lnTo>
                    <a:pt x="12611" y="36042"/>
                  </a:lnTo>
                  <a:lnTo>
                    <a:pt x="12573" y="35852"/>
                  </a:lnTo>
                  <a:lnTo>
                    <a:pt x="12573" y="32664"/>
                  </a:lnTo>
                  <a:lnTo>
                    <a:pt x="11811" y="32664"/>
                  </a:lnTo>
                  <a:lnTo>
                    <a:pt x="11811" y="36080"/>
                  </a:lnTo>
                  <a:lnTo>
                    <a:pt x="11874" y="36385"/>
                  </a:lnTo>
                  <a:lnTo>
                    <a:pt x="12217" y="37033"/>
                  </a:lnTo>
                  <a:lnTo>
                    <a:pt x="12649" y="37249"/>
                  </a:lnTo>
                  <a:lnTo>
                    <a:pt x="13690" y="37249"/>
                  </a:lnTo>
                  <a:lnTo>
                    <a:pt x="14046" y="37122"/>
                  </a:lnTo>
                  <a:lnTo>
                    <a:pt x="14478" y="36779"/>
                  </a:lnTo>
                  <a:lnTo>
                    <a:pt x="14592" y="36639"/>
                  </a:lnTo>
                  <a:lnTo>
                    <a:pt x="14693" y="36461"/>
                  </a:lnTo>
                  <a:lnTo>
                    <a:pt x="14681" y="37122"/>
                  </a:lnTo>
                  <a:lnTo>
                    <a:pt x="15392" y="37122"/>
                  </a:lnTo>
                  <a:lnTo>
                    <a:pt x="15392" y="32664"/>
                  </a:lnTo>
                  <a:close/>
                </a:path>
                <a:path w="116839" h="69215">
                  <a:moveTo>
                    <a:pt x="15455" y="64808"/>
                  </a:moveTo>
                  <a:lnTo>
                    <a:pt x="15392" y="64465"/>
                  </a:lnTo>
                  <a:lnTo>
                    <a:pt x="15049" y="63779"/>
                  </a:lnTo>
                  <a:lnTo>
                    <a:pt x="14630" y="63563"/>
                  </a:lnTo>
                  <a:lnTo>
                    <a:pt x="13703" y="63563"/>
                  </a:lnTo>
                  <a:lnTo>
                    <a:pt x="13436" y="63614"/>
                  </a:lnTo>
                  <a:lnTo>
                    <a:pt x="12966" y="63842"/>
                  </a:lnTo>
                  <a:lnTo>
                    <a:pt x="12750" y="64033"/>
                  </a:lnTo>
                  <a:lnTo>
                    <a:pt x="12534" y="64300"/>
                  </a:lnTo>
                  <a:lnTo>
                    <a:pt x="12534" y="63652"/>
                  </a:lnTo>
                  <a:lnTo>
                    <a:pt x="11823" y="63652"/>
                  </a:lnTo>
                  <a:lnTo>
                    <a:pt x="11823" y="68110"/>
                  </a:lnTo>
                  <a:lnTo>
                    <a:pt x="12573" y="68110"/>
                  </a:lnTo>
                  <a:lnTo>
                    <a:pt x="12573" y="65493"/>
                  </a:lnTo>
                  <a:lnTo>
                    <a:pt x="12585" y="65265"/>
                  </a:lnTo>
                  <a:lnTo>
                    <a:pt x="13665" y="64236"/>
                  </a:lnTo>
                  <a:lnTo>
                    <a:pt x="14198" y="64236"/>
                  </a:lnTo>
                  <a:lnTo>
                    <a:pt x="14439" y="64376"/>
                  </a:lnTo>
                  <a:lnTo>
                    <a:pt x="14655" y="64820"/>
                  </a:lnTo>
                  <a:lnTo>
                    <a:pt x="14693" y="65036"/>
                  </a:lnTo>
                  <a:lnTo>
                    <a:pt x="14693" y="68110"/>
                  </a:lnTo>
                  <a:lnTo>
                    <a:pt x="15455" y="68110"/>
                  </a:lnTo>
                  <a:lnTo>
                    <a:pt x="15455" y="64808"/>
                  </a:lnTo>
                  <a:close/>
                </a:path>
                <a:path w="116839" h="69215">
                  <a:moveTo>
                    <a:pt x="17348" y="0"/>
                  </a:moveTo>
                  <a:lnTo>
                    <a:pt x="16624" y="0"/>
                  </a:lnTo>
                  <a:lnTo>
                    <a:pt x="16624" y="2247"/>
                  </a:lnTo>
                  <a:lnTo>
                    <a:pt x="16548" y="4889"/>
                  </a:lnTo>
                  <a:lnTo>
                    <a:pt x="16103" y="5473"/>
                  </a:lnTo>
                  <a:lnTo>
                    <a:pt x="15811" y="5638"/>
                  </a:lnTo>
                  <a:lnTo>
                    <a:pt x="15011" y="5638"/>
                  </a:lnTo>
                  <a:lnTo>
                    <a:pt x="14693" y="5473"/>
                  </a:lnTo>
                  <a:lnTo>
                    <a:pt x="14325" y="4889"/>
                  </a:lnTo>
                  <a:lnTo>
                    <a:pt x="14312" y="2971"/>
                  </a:lnTo>
                  <a:lnTo>
                    <a:pt x="14782" y="2400"/>
                  </a:lnTo>
                  <a:lnTo>
                    <a:pt x="16548" y="4889"/>
                  </a:lnTo>
                  <a:lnTo>
                    <a:pt x="16548" y="2171"/>
                  </a:lnTo>
                  <a:lnTo>
                    <a:pt x="16306" y="1892"/>
                  </a:lnTo>
                  <a:lnTo>
                    <a:pt x="15938" y="1663"/>
                  </a:lnTo>
                  <a:lnTo>
                    <a:pt x="15659" y="1600"/>
                  </a:lnTo>
                  <a:lnTo>
                    <a:pt x="14706" y="1600"/>
                  </a:lnTo>
                  <a:lnTo>
                    <a:pt x="14274" y="1816"/>
                  </a:lnTo>
                  <a:lnTo>
                    <a:pt x="13563" y="2781"/>
                  </a:lnTo>
                  <a:lnTo>
                    <a:pt x="13512" y="2971"/>
                  </a:lnTo>
                  <a:lnTo>
                    <a:pt x="13576" y="5245"/>
                  </a:lnTo>
                  <a:lnTo>
                    <a:pt x="14312" y="6083"/>
                  </a:lnTo>
                  <a:lnTo>
                    <a:pt x="14732" y="6286"/>
                  </a:lnTo>
                  <a:lnTo>
                    <a:pt x="15544" y="6286"/>
                  </a:lnTo>
                  <a:lnTo>
                    <a:pt x="16675" y="5511"/>
                  </a:lnTo>
                  <a:lnTo>
                    <a:pt x="16675" y="6134"/>
                  </a:lnTo>
                  <a:lnTo>
                    <a:pt x="17348" y="6134"/>
                  </a:lnTo>
                  <a:lnTo>
                    <a:pt x="17348" y="5511"/>
                  </a:lnTo>
                  <a:lnTo>
                    <a:pt x="17348" y="0"/>
                  </a:lnTo>
                  <a:close/>
                </a:path>
                <a:path w="116839" h="69215">
                  <a:moveTo>
                    <a:pt x="19964" y="50914"/>
                  </a:moveTo>
                  <a:lnTo>
                    <a:pt x="19812" y="50622"/>
                  </a:lnTo>
                  <a:lnTo>
                    <a:pt x="19342" y="50304"/>
                  </a:lnTo>
                  <a:lnTo>
                    <a:pt x="18986" y="50177"/>
                  </a:lnTo>
                  <a:lnTo>
                    <a:pt x="17741" y="49872"/>
                  </a:lnTo>
                  <a:lnTo>
                    <a:pt x="17576" y="49809"/>
                  </a:lnTo>
                  <a:lnTo>
                    <a:pt x="17272" y="49631"/>
                  </a:lnTo>
                  <a:lnTo>
                    <a:pt x="17170" y="49466"/>
                  </a:lnTo>
                  <a:lnTo>
                    <a:pt x="17170" y="49098"/>
                  </a:lnTo>
                  <a:lnTo>
                    <a:pt x="17246" y="48958"/>
                  </a:lnTo>
                  <a:lnTo>
                    <a:pt x="17538" y="48742"/>
                  </a:lnTo>
                  <a:lnTo>
                    <a:pt x="17754" y="48679"/>
                  </a:lnTo>
                  <a:lnTo>
                    <a:pt x="18453" y="48679"/>
                  </a:lnTo>
                  <a:lnTo>
                    <a:pt x="18757" y="48780"/>
                  </a:lnTo>
                  <a:lnTo>
                    <a:pt x="18923" y="48983"/>
                  </a:lnTo>
                  <a:lnTo>
                    <a:pt x="19037" y="49123"/>
                  </a:lnTo>
                  <a:lnTo>
                    <a:pt x="19088" y="49276"/>
                  </a:lnTo>
                  <a:lnTo>
                    <a:pt x="19113" y="49441"/>
                  </a:lnTo>
                  <a:lnTo>
                    <a:pt x="19812" y="49441"/>
                  </a:lnTo>
                  <a:lnTo>
                    <a:pt x="19824" y="49149"/>
                  </a:lnTo>
                  <a:lnTo>
                    <a:pt x="19735" y="48882"/>
                  </a:lnTo>
                  <a:lnTo>
                    <a:pt x="19253" y="48247"/>
                  </a:lnTo>
                  <a:lnTo>
                    <a:pt x="18770" y="48044"/>
                  </a:lnTo>
                  <a:lnTo>
                    <a:pt x="17576" y="48044"/>
                  </a:lnTo>
                  <a:lnTo>
                    <a:pt x="17170" y="48171"/>
                  </a:lnTo>
                  <a:lnTo>
                    <a:pt x="16560" y="48691"/>
                  </a:lnTo>
                  <a:lnTo>
                    <a:pt x="16408" y="49034"/>
                  </a:lnTo>
                  <a:lnTo>
                    <a:pt x="16408" y="49822"/>
                  </a:lnTo>
                  <a:lnTo>
                    <a:pt x="16573" y="50101"/>
                  </a:lnTo>
                  <a:lnTo>
                    <a:pt x="17068" y="50419"/>
                  </a:lnTo>
                  <a:lnTo>
                    <a:pt x="17360" y="50520"/>
                  </a:lnTo>
                  <a:lnTo>
                    <a:pt x="18643" y="50850"/>
                  </a:lnTo>
                  <a:lnTo>
                    <a:pt x="18859" y="50914"/>
                  </a:lnTo>
                  <a:lnTo>
                    <a:pt x="19138" y="51079"/>
                  </a:lnTo>
                  <a:lnTo>
                    <a:pt x="19227" y="51231"/>
                  </a:lnTo>
                  <a:lnTo>
                    <a:pt x="19227" y="51663"/>
                  </a:lnTo>
                  <a:lnTo>
                    <a:pt x="19113" y="51854"/>
                  </a:lnTo>
                  <a:lnTo>
                    <a:pt x="18694" y="52095"/>
                  </a:lnTo>
                  <a:lnTo>
                    <a:pt x="18453" y="52158"/>
                  </a:lnTo>
                  <a:lnTo>
                    <a:pt x="17703" y="52158"/>
                  </a:lnTo>
                  <a:lnTo>
                    <a:pt x="17386" y="52031"/>
                  </a:lnTo>
                  <a:lnTo>
                    <a:pt x="17094" y="51663"/>
                  </a:lnTo>
                  <a:lnTo>
                    <a:pt x="17030" y="51473"/>
                  </a:lnTo>
                  <a:lnTo>
                    <a:pt x="17005" y="51219"/>
                  </a:lnTo>
                  <a:lnTo>
                    <a:pt x="16281" y="51219"/>
                  </a:lnTo>
                  <a:lnTo>
                    <a:pt x="16306" y="51663"/>
                  </a:lnTo>
                  <a:lnTo>
                    <a:pt x="16459" y="52031"/>
                  </a:lnTo>
                  <a:lnTo>
                    <a:pt x="17005" y="52641"/>
                  </a:lnTo>
                  <a:lnTo>
                    <a:pt x="17475" y="52793"/>
                  </a:lnTo>
                  <a:lnTo>
                    <a:pt x="18757" y="52793"/>
                  </a:lnTo>
                  <a:lnTo>
                    <a:pt x="19215" y="52641"/>
                  </a:lnTo>
                  <a:lnTo>
                    <a:pt x="19812" y="52070"/>
                  </a:lnTo>
                  <a:lnTo>
                    <a:pt x="19964" y="51727"/>
                  </a:lnTo>
                  <a:lnTo>
                    <a:pt x="19964" y="50914"/>
                  </a:lnTo>
                  <a:close/>
                </a:path>
                <a:path w="116839" h="69215">
                  <a:moveTo>
                    <a:pt x="19964" y="35420"/>
                  </a:moveTo>
                  <a:lnTo>
                    <a:pt x="19812" y="35115"/>
                  </a:lnTo>
                  <a:lnTo>
                    <a:pt x="19342" y="34810"/>
                  </a:lnTo>
                  <a:lnTo>
                    <a:pt x="18986" y="34683"/>
                  </a:lnTo>
                  <a:lnTo>
                    <a:pt x="17741" y="34378"/>
                  </a:lnTo>
                  <a:lnTo>
                    <a:pt x="17576" y="34315"/>
                  </a:lnTo>
                  <a:lnTo>
                    <a:pt x="17272" y="34137"/>
                  </a:lnTo>
                  <a:lnTo>
                    <a:pt x="17170" y="33972"/>
                  </a:lnTo>
                  <a:lnTo>
                    <a:pt x="17170" y="33604"/>
                  </a:lnTo>
                  <a:lnTo>
                    <a:pt x="17246" y="33464"/>
                  </a:lnTo>
                  <a:lnTo>
                    <a:pt x="17538" y="33235"/>
                  </a:lnTo>
                  <a:lnTo>
                    <a:pt x="17754" y="33185"/>
                  </a:lnTo>
                  <a:lnTo>
                    <a:pt x="18453" y="33185"/>
                  </a:lnTo>
                  <a:lnTo>
                    <a:pt x="18757" y="33286"/>
                  </a:lnTo>
                  <a:lnTo>
                    <a:pt x="18923" y="33489"/>
                  </a:lnTo>
                  <a:lnTo>
                    <a:pt x="19037" y="33629"/>
                  </a:lnTo>
                  <a:lnTo>
                    <a:pt x="19088" y="33769"/>
                  </a:lnTo>
                  <a:lnTo>
                    <a:pt x="19113" y="33947"/>
                  </a:lnTo>
                  <a:lnTo>
                    <a:pt x="19812" y="33947"/>
                  </a:lnTo>
                  <a:lnTo>
                    <a:pt x="19824" y="33655"/>
                  </a:lnTo>
                  <a:lnTo>
                    <a:pt x="19735" y="33388"/>
                  </a:lnTo>
                  <a:lnTo>
                    <a:pt x="19253" y="32740"/>
                  </a:lnTo>
                  <a:lnTo>
                    <a:pt x="18770" y="32550"/>
                  </a:lnTo>
                  <a:lnTo>
                    <a:pt x="17576" y="32550"/>
                  </a:lnTo>
                  <a:lnTo>
                    <a:pt x="17170" y="32677"/>
                  </a:lnTo>
                  <a:lnTo>
                    <a:pt x="16560" y="33197"/>
                  </a:lnTo>
                  <a:lnTo>
                    <a:pt x="16408" y="33540"/>
                  </a:lnTo>
                  <a:lnTo>
                    <a:pt x="16408" y="34315"/>
                  </a:lnTo>
                  <a:lnTo>
                    <a:pt x="16573" y="34607"/>
                  </a:lnTo>
                  <a:lnTo>
                    <a:pt x="17068" y="34925"/>
                  </a:lnTo>
                  <a:lnTo>
                    <a:pt x="17360" y="35026"/>
                  </a:lnTo>
                  <a:lnTo>
                    <a:pt x="18643" y="35344"/>
                  </a:lnTo>
                  <a:lnTo>
                    <a:pt x="18859" y="35420"/>
                  </a:lnTo>
                  <a:lnTo>
                    <a:pt x="19138" y="35585"/>
                  </a:lnTo>
                  <a:lnTo>
                    <a:pt x="19227" y="35725"/>
                  </a:lnTo>
                  <a:lnTo>
                    <a:pt x="19227" y="36169"/>
                  </a:lnTo>
                  <a:lnTo>
                    <a:pt x="19113" y="36360"/>
                  </a:lnTo>
                  <a:lnTo>
                    <a:pt x="18694" y="36601"/>
                  </a:lnTo>
                  <a:lnTo>
                    <a:pt x="18453" y="36652"/>
                  </a:lnTo>
                  <a:lnTo>
                    <a:pt x="17703" y="36652"/>
                  </a:lnTo>
                  <a:lnTo>
                    <a:pt x="17386" y="36537"/>
                  </a:lnTo>
                  <a:lnTo>
                    <a:pt x="17094" y="36169"/>
                  </a:lnTo>
                  <a:lnTo>
                    <a:pt x="17030" y="35979"/>
                  </a:lnTo>
                  <a:lnTo>
                    <a:pt x="17005" y="35725"/>
                  </a:lnTo>
                  <a:lnTo>
                    <a:pt x="16281" y="35725"/>
                  </a:lnTo>
                  <a:lnTo>
                    <a:pt x="16306" y="36169"/>
                  </a:lnTo>
                  <a:lnTo>
                    <a:pt x="16459" y="36537"/>
                  </a:lnTo>
                  <a:lnTo>
                    <a:pt x="17005" y="37147"/>
                  </a:lnTo>
                  <a:lnTo>
                    <a:pt x="17475" y="37287"/>
                  </a:lnTo>
                  <a:lnTo>
                    <a:pt x="18757" y="37287"/>
                  </a:lnTo>
                  <a:lnTo>
                    <a:pt x="19215" y="37147"/>
                  </a:lnTo>
                  <a:lnTo>
                    <a:pt x="19812" y="36576"/>
                  </a:lnTo>
                  <a:lnTo>
                    <a:pt x="19964" y="36233"/>
                  </a:lnTo>
                  <a:lnTo>
                    <a:pt x="19964" y="35420"/>
                  </a:lnTo>
                  <a:close/>
                </a:path>
                <a:path w="116839" h="69215">
                  <a:moveTo>
                    <a:pt x="21945" y="25"/>
                  </a:moveTo>
                  <a:lnTo>
                    <a:pt x="21107" y="25"/>
                  </a:lnTo>
                  <a:lnTo>
                    <a:pt x="21107" y="6134"/>
                  </a:lnTo>
                  <a:lnTo>
                    <a:pt x="21945" y="6134"/>
                  </a:lnTo>
                  <a:lnTo>
                    <a:pt x="21945" y="25"/>
                  </a:lnTo>
                  <a:close/>
                </a:path>
                <a:path w="116839" h="69215">
                  <a:moveTo>
                    <a:pt x="22072" y="18262"/>
                  </a:moveTo>
                  <a:lnTo>
                    <a:pt x="22021" y="17957"/>
                  </a:lnTo>
                  <a:lnTo>
                    <a:pt x="21691" y="17284"/>
                  </a:lnTo>
                  <a:lnTo>
                    <a:pt x="21272" y="17068"/>
                  </a:lnTo>
                  <a:lnTo>
                    <a:pt x="20396" y="17068"/>
                  </a:lnTo>
                  <a:lnTo>
                    <a:pt x="20142" y="17132"/>
                  </a:lnTo>
                  <a:lnTo>
                    <a:pt x="19697" y="17360"/>
                  </a:lnTo>
                  <a:lnTo>
                    <a:pt x="19507" y="17538"/>
                  </a:lnTo>
                  <a:lnTo>
                    <a:pt x="19329" y="17780"/>
                  </a:lnTo>
                  <a:lnTo>
                    <a:pt x="19240" y="17576"/>
                  </a:lnTo>
                  <a:lnTo>
                    <a:pt x="19126" y="17437"/>
                  </a:lnTo>
                  <a:lnTo>
                    <a:pt x="18796" y="17157"/>
                  </a:lnTo>
                  <a:lnTo>
                    <a:pt x="18503" y="17068"/>
                  </a:lnTo>
                  <a:lnTo>
                    <a:pt x="17830" y="17068"/>
                  </a:lnTo>
                  <a:lnTo>
                    <a:pt x="17551" y="17157"/>
                  </a:lnTo>
                  <a:lnTo>
                    <a:pt x="17157" y="17424"/>
                  </a:lnTo>
                  <a:lnTo>
                    <a:pt x="17005" y="17589"/>
                  </a:lnTo>
                  <a:lnTo>
                    <a:pt x="16827" y="17805"/>
                  </a:lnTo>
                  <a:lnTo>
                    <a:pt x="16827" y="17170"/>
                  </a:lnTo>
                  <a:lnTo>
                    <a:pt x="16078" y="17170"/>
                  </a:lnTo>
                  <a:lnTo>
                    <a:pt x="16078" y="21628"/>
                  </a:lnTo>
                  <a:lnTo>
                    <a:pt x="16827" y="21628"/>
                  </a:lnTo>
                  <a:lnTo>
                    <a:pt x="16827" y="18694"/>
                  </a:lnTo>
                  <a:lnTo>
                    <a:pt x="16941" y="18288"/>
                  </a:lnTo>
                  <a:lnTo>
                    <a:pt x="17411" y="17856"/>
                  </a:lnTo>
                  <a:lnTo>
                    <a:pt x="17665" y="17754"/>
                  </a:lnTo>
                  <a:lnTo>
                    <a:pt x="18262" y="17754"/>
                  </a:lnTo>
                  <a:lnTo>
                    <a:pt x="18478" y="17843"/>
                  </a:lnTo>
                  <a:lnTo>
                    <a:pt x="18656" y="18199"/>
                  </a:lnTo>
                  <a:lnTo>
                    <a:pt x="18694" y="18415"/>
                  </a:lnTo>
                  <a:lnTo>
                    <a:pt x="18694" y="21628"/>
                  </a:lnTo>
                  <a:lnTo>
                    <a:pt x="19456" y="21628"/>
                  </a:lnTo>
                  <a:lnTo>
                    <a:pt x="19456" y="18580"/>
                  </a:lnTo>
                  <a:lnTo>
                    <a:pt x="19558" y="18249"/>
                  </a:lnTo>
                  <a:lnTo>
                    <a:pt x="19989" y="17856"/>
                  </a:lnTo>
                  <a:lnTo>
                    <a:pt x="20243" y="17754"/>
                  </a:lnTo>
                  <a:lnTo>
                    <a:pt x="20751" y="17754"/>
                  </a:lnTo>
                  <a:lnTo>
                    <a:pt x="20929" y="17818"/>
                  </a:lnTo>
                  <a:lnTo>
                    <a:pt x="21234" y="18034"/>
                  </a:lnTo>
                  <a:lnTo>
                    <a:pt x="21297" y="18237"/>
                  </a:lnTo>
                  <a:lnTo>
                    <a:pt x="21297" y="21628"/>
                  </a:lnTo>
                  <a:lnTo>
                    <a:pt x="22072" y="21628"/>
                  </a:lnTo>
                  <a:lnTo>
                    <a:pt x="22072" y="18262"/>
                  </a:lnTo>
                  <a:close/>
                </a:path>
                <a:path w="116839" h="69215">
                  <a:moveTo>
                    <a:pt x="24650" y="50622"/>
                  </a:moveTo>
                  <a:lnTo>
                    <a:pt x="23876" y="48425"/>
                  </a:lnTo>
                  <a:lnTo>
                    <a:pt x="23876" y="50038"/>
                  </a:lnTo>
                  <a:lnTo>
                    <a:pt x="21399" y="50038"/>
                  </a:lnTo>
                  <a:lnTo>
                    <a:pt x="21412" y="49707"/>
                  </a:lnTo>
                  <a:lnTo>
                    <a:pt x="21539" y="49339"/>
                  </a:lnTo>
                  <a:lnTo>
                    <a:pt x="22009" y="48844"/>
                  </a:lnTo>
                  <a:lnTo>
                    <a:pt x="22288" y="48717"/>
                  </a:lnTo>
                  <a:lnTo>
                    <a:pt x="23114" y="48717"/>
                  </a:lnTo>
                  <a:lnTo>
                    <a:pt x="23456" y="48895"/>
                  </a:lnTo>
                  <a:lnTo>
                    <a:pt x="23710" y="49352"/>
                  </a:lnTo>
                  <a:lnTo>
                    <a:pt x="23825" y="49657"/>
                  </a:lnTo>
                  <a:lnTo>
                    <a:pt x="23876" y="50038"/>
                  </a:lnTo>
                  <a:lnTo>
                    <a:pt x="23876" y="48425"/>
                  </a:lnTo>
                  <a:lnTo>
                    <a:pt x="23304" y="48133"/>
                  </a:lnTo>
                  <a:lnTo>
                    <a:pt x="22999" y="48056"/>
                  </a:lnTo>
                  <a:lnTo>
                    <a:pt x="22047" y="48056"/>
                  </a:lnTo>
                  <a:lnTo>
                    <a:pt x="21539" y="48285"/>
                  </a:lnTo>
                  <a:lnTo>
                    <a:pt x="20764" y="49187"/>
                  </a:lnTo>
                  <a:lnTo>
                    <a:pt x="20675" y="49453"/>
                  </a:lnTo>
                  <a:lnTo>
                    <a:pt x="20764" y="51765"/>
                  </a:lnTo>
                  <a:lnTo>
                    <a:pt x="21539" y="52578"/>
                  </a:lnTo>
                  <a:lnTo>
                    <a:pt x="22009" y="52781"/>
                  </a:lnTo>
                  <a:lnTo>
                    <a:pt x="22783" y="52781"/>
                  </a:lnTo>
                  <a:lnTo>
                    <a:pt x="24587" y="51219"/>
                  </a:lnTo>
                  <a:lnTo>
                    <a:pt x="23850" y="51219"/>
                  </a:lnTo>
                  <a:lnTo>
                    <a:pt x="23774" y="51447"/>
                  </a:lnTo>
                  <a:lnTo>
                    <a:pt x="23698" y="51600"/>
                  </a:lnTo>
                  <a:lnTo>
                    <a:pt x="23329" y="51993"/>
                  </a:lnTo>
                  <a:lnTo>
                    <a:pt x="23012" y="52133"/>
                  </a:lnTo>
                  <a:lnTo>
                    <a:pt x="22212" y="52133"/>
                  </a:lnTo>
                  <a:lnTo>
                    <a:pt x="21920" y="51993"/>
                  </a:lnTo>
                  <a:lnTo>
                    <a:pt x="21501" y="51447"/>
                  </a:lnTo>
                  <a:lnTo>
                    <a:pt x="21374" y="50622"/>
                  </a:lnTo>
                  <a:lnTo>
                    <a:pt x="24650" y="50622"/>
                  </a:lnTo>
                  <a:close/>
                </a:path>
                <a:path w="116839" h="69215">
                  <a:moveTo>
                    <a:pt x="24650" y="35128"/>
                  </a:moveTo>
                  <a:lnTo>
                    <a:pt x="23901" y="32931"/>
                  </a:lnTo>
                  <a:lnTo>
                    <a:pt x="23876" y="34544"/>
                  </a:lnTo>
                  <a:lnTo>
                    <a:pt x="21399" y="34544"/>
                  </a:lnTo>
                  <a:lnTo>
                    <a:pt x="21412" y="34213"/>
                  </a:lnTo>
                  <a:lnTo>
                    <a:pt x="21539" y="33832"/>
                  </a:lnTo>
                  <a:lnTo>
                    <a:pt x="22009" y="33337"/>
                  </a:lnTo>
                  <a:lnTo>
                    <a:pt x="22288" y="33223"/>
                  </a:lnTo>
                  <a:lnTo>
                    <a:pt x="23114" y="33223"/>
                  </a:lnTo>
                  <a:lnTo>
                    <a:pt x="23456" y="33401"/>
                  </a:lnTo>
                  <a:lnTo>
                    <a:pt x="23710" y="33845"/>
                  </a:lnTo>
                  <a:lnTo>
                    <a:pt x="23825" y="34150"/>
                  </a:lnTo>
                  <a:lnTo>
                    <a:pt x="23876" y="34544"/>
                  </a:lnTo>
                  <a:lnTo>
                    <a:pt x="23876" y="32931"/>
                  </a:lnTo>
                  <a:lnTo>
                    <a:pt x="23304" y="32639"/>
                  </a:lnTo>
                  <a:lnTo>
                    <a:pt x="22999" y="32562"/>
                  </a:lnTo>
                  <a:lnTo>
                    <a:pt x="22047" y="32562"/>
                  </a:lnTo>
                  <a:lnTo>
                    <a:pt x="21539" y="32791"/>
                  </a:lnTo>
                  <a:lnTo>
                    <a:pt x="20764" y="33680"/>
                  </a:lnTo>
                  <a:lnTo>
                    <a:pt x="20675" y="33959"/>
                  </a:lnTo>
                  <a:lnTo>
                    <a:pt x="20764" y="36271"/>
                  </a:lnTo>
                  <a:lnTo>
                    <a:pt x="21539" y="37084"/>
                  </a:lnTo>
                  <a:lnTo>
                    <a:pt x="22009" y="37287"/>
                  </a:lnTo>
                  <a:lnTo>
                    <a:pt x="22783" y="37287"/>
                  </a:lnTo>
                  <a:lnTo>
                    <a:pt x="24587" y="35725"/>
                  </a:lnTo>
                  <a:lnTo>
                    <a:pt x="23850" y="35725"/>
                  </a:lnTo>
                  <a:lnTo>
                    <a:pt x="23774" y="35941"/>
                  </a:lnTo>
                  <a:lnTo>
                    <a:pt x="23698" y="36093"/>
                  </a:lnTo>
                  <a:lnTo>
                    <a:pt x="23329" y="36499"/>
                  </a:lnTo>
                  <a:lnTo>
                    <a:pt x="23012" y="36626"/>
                  </a:lnTo>
                  <a:lnTo>
                    <a:pt x="22212" y="36626"/>
                  </a:lnTo>
                  <a:lnTo>
                    <a:pt x="21920" y="36499"/>
                  </a:lnTo>
                  <a:lnTo>
                    <a:pt x="21501" y="35941"/>
                  </a:lnTo>
                  <a:lnTo>
                    <a:pt x="21374" y="35128"/>
                  </a:lnTo>
                  <a:lnTo>
                    <a:pt x="24650" y="35128"/>
                  </a:lnTo>
                  <a:close/>
                </a:path>
                <a:path w="116839" h="69215">
                  <a:moveTo>
                    <a:pt x="27000" y="19050"/>
                  </a:moveTo>
                  <a:lnTo>
                    <a:pt x="26225" y="17437"/>
                  </a:lnTo>
                  <a:lnTo>
                    <a:pt x="26225" y="19050"/>
                  </a:lnTo>
                  <a:lnTo>
                    <a:pt x="23749" y="19050"/>
                  </a:lnTo>
                  <a:lnTo>
                    <a:pt x="23774" y="18719"/>
                  </a:lnTo>
                  <a:lnTo>
                    <a:pt x="23888" y="18351"/>
                  </a:lnTo>
                  <a:lnTo>
                    <a:pt x="24358" y="17843"/>
                  </a:lnTo>
                  <a:lnTo>
                    <a:pt x="24650" y="17729"/>
                  </a:lnTo>
                  <a:lnTo>
                    <a:pt x="25476" y="17729"/>
                  </a:lnTo>
                  <a:lnTo>
                    <a:pt x="25819" y="17907"/>
                  </a:lnTo>
                  <a:lnTo>
                    <a:pt x="26073" y="18351"/>
                  </a:lnTo>
                  <a:lnTo>
                    <a:pt x="26187" y="18656"/>
                  </a:lnTo>
                  <a:lnTo>
                    <a:pt x="26225" y="19050"/>
                  </a:lnTo>
                  <a:lnTo>
                    <a:pt x="26225" y="17437"/>
                  </a:lnTo>
                  <a:lnTo>
                    <a:pt x="25666" y="17145"/>
                  </a:lnTo>
                  <a:lnTo>
                    <a:pt x="25361" y="17068"/>
                  </a:lnTo>
                  <a:lnTo>
                    <a:pt x="24409" y="17068"/>
                  </a:lnTo>
                  <a:lnTo>
                    <a:pt x="23901" y="17297"/>
                  </a:lnTo>
                  <a:lnTo>
                    <a:pt x="23126" y="18186"/>
                  </a:lnTo>
                  <a:lnTo>
                    <a:pt x="23037" y="18465"/>
                  </a:lnTo>
                  <a:lnTo>
                    <a:pt x="23126" y="20777"/>
                  </a:lnTo>
                  <a:lnTo>
                    <a:pt x="23901" y="21590"/>
                  </a:lnTo>
                  <a:lnTo>
                    <a:pt x="24371" y="21793"/>
                  </a:lnTo>
                  <a:lnTo>
                    <a:pt x="25146" y="21793"/>
                  </a:lnTo>
                  <a:lnTo>
                    <a:pt x="26936" y="20231"/>
                  </a:lnTo>
                  <a:lnTo>
                    <a:pt x="26200" y="20231"/>
                  </a:lnTo>
                  <a:lnTo>
                    <a:pt x="26136" y="20459"/>
                  </a:lnTo>
                  <a:lnTo>
                    <a:pt x="26060" y="20599"/>
                  </a:lnTo>
                  <a:lnTo>
                    <a:pt x="25692" y="21005"/>
                  </a:lnTo>
                  <a:lnTo>
                    <a:pt x="25374" y="21132"/>
                  </a:lnTo>
                  <a:lnTo>
                    <a:pt x="24561" y="21132"/>
                  </a:lnTo>
                  <a:lnTo>
                    <a:pt x="24282" y="21005"/>
                  </a:lnTo>
                  <a:lnTo>
                    <a:pt x="23850" y="20459"/>
                  </a:lnTo>
                  <a:lnTo>
                    <a:pt x="23736" y="19634"/>
                  </a:lnTo>
                  <a:lnTo>
                    <a:pt x="27000" y="19634"/>
                  </a:lnTo>
                  <a:lnTo>
                    <a:pt x="27000" y="19050"/>
                  </a:lnTo>
                  <a:close/>
                </a:path>
                <a:path w="116839" h="69215">
                  <a:moveTo>
                    <a:pt x="27749" y="48082"/>
                  </a:moveTo>
                  <a:lnTo>
                    <a:pt x="27520" y="48056"/>
                  </a:lnTo>
                  <a:lnTo>
                    <a:pt x="27216" y="48056"/>
                  </a:lnTo>
                  <a:lnTo>
                    <a:pt x="26949" y="48171"/>
                  </a:lnTo>
                  <a:lnTo>
                    <a:pt x="26492" y="48602"/>
                  </a:lnTo>
                  <a:lnTo>
                    <a:pt x="26352" y="48780"/>
                  </a:lnTo>
                  <a:lnTo>
                    <a:pt x="26301" y="48933"/>
                  </a:lnTo>
                  <a:lnTo>
                    <a:pt x="26301" y="48158"/>
                  </a:lnTo>
                  <a:lnTo>
                    <a:pt x="25590" y="48158"/>
                  </a:lnTo>
                  <a:lnTo>
                    <a:pt x="25590" y="52616"/>
                  </a:lnTo>
                  <a:lnTo>
                    <a:pt x="26327" y="52616"/>
                  </a:lnTo>
                  <a:lnTo>
                    <a:pt x="26327" y="49745"/>
                  </a:lnTo>
                  <a:lnTo>
                    <a:pt x="26428" y="49453"/>
                  </a:lnTo>
                  <a:lnTo>
                    <a:pt x="26835" y="48971"/>
                  </a:lnTo>
                  <a:lnTo>
                    <a:pt x="27127" y="48856"/>
                  </a:lnTo>
                  <a:lnTo>
                    <a:pt x="27508" y="48856"/>
                  </a:lnTo>
                  <a:lnTo>
                    <a:pt x="27749" y="48869"/>
                  </a:lnTo>
                  <a:lnTo>
                    <a:pt x="27749" y="48082"/>
                  </a:lnTo>
                  <a:close/>
                </a:path>
                <a:path w="116839" h="69215">
                  <a:moveTo>
                    <a:pt x="27749" y="32588"/>
                  </a:moveTo>
                  <a:lnTo>
                    <a:pt x="27520" y="32562"/>
                  </a:lnTo>
                  <a:lnTo>
                    <a:pt x="27216" y="32562"/>
                  </a:lnTo>
                  <a:lnTo>
                    <a:pt x="26949" y="32677"/>
                  </a:lnTo>
                  <a:lnTo>
                    <a:pt x="26492" y="33096"/>
                  </a:lnTo>
                  <a:lnTo>
                    <a:pt x="26352" y="33286"/>
                  </a:lnTo>
                  <a:lnTo>
                    <a:pt x="26301" y="33426"/>
                  </a:lnTo>
                  <a:lnTo>
                    <a:pt x="26301" y="32664"/>
                  </a:lnTo>
                  <a:lnTo>
                    <a:pt x="25590" y="32664"/>
                  </a:lnTo>
                  <a:lnTo>
                    <a:pt x="25590" y="37122"/>
                  </a:lnTo>
                  <a:lnTo>
                    <a:pt x="26327" y="37122"/>
                  </a:lnTo>
                  <a:lnTo>
                    <a:pt x="26327" y="34239"/>
                  </a:lnTo>
                  <a:lnTo>
                    <a:pt x="26428" y="33959"/>
                  </a:lnTo>
                  <a:lnTo>
                    <a:pt x="26835" y="33477"/>
                  </a:lnTo>
                  <a:lnTo>
                    <a:pt x="27127" y="33362"/>
                  </a:lnTo>
                  <a:lnTo>
                    <a:pt x="27508" y="33362"/>
                  </a:lnTo>
                  <a:lnTo>
                    <a:pt x="27749" y="33375"/>
                  </a:lnTo>
                  <a:lnTo>
                    <a:pt x="27749" y="32588"/>
                  </a:lnTo>
                  <a:close/>
                </a:path>
                <a:path w="116839" h="69215">
                  <a:moveTo>
                    <a:pt x="28143" y="25"/>
                  </a:moveTo>
                  <a:lnTo>
                    <a:pt x="27355" y="25"/>
                  </a:lnTo>
                  <a:lnTo>
                    <a:pt x="27355" y="4978"/>
                  </a:lnTo>
                  <a:lnTo>
                    <a:pt x="24269" y="25"/>
                  </a:lnTo>
                  <a:lnTo>
                    <a:pt x="23291" y="25"/>
                  </a:lnTo>
                  <a:lnTo>
                    <a:pt x="23291" y="6134"/>
                  </a:lnTo>
                  <a:lnTo>
                    <a:pt x="24079" y="6134"/>
                  </a:lnTo>
                  <a:lnTo>
                    <a:pt x="24079" y="1181"/>
                  </a:lnTo>
                  <a:lnTo>
                    <a:pt x="27216" y="6134"/>
                  </a:lnTo>
                  <a:lnTo>
                    <a:pt x="28143" y="6134"/>
                  </a:lnTo>
                  <a:lnTo>
                    <a:pt x="28143" y="25"/>
                  </a:lnTo>
                  <a:close/>
                </a:path>
                <a:path w="116839" h="69215">
                  <a:moveTo>
                    <a:pt x="31330" y="19926"/>
                  </a:moveTo>
                  <a:lnTo>
                    <a:pt x="31178" y="19621"/>
                  </a:lnTo>
                  <a:lnTo>
                    <a:pt x="30708" y="19316"/>
                  </a:lnTo>
                  <a:lnTo>
                    <a:pt x="30353" y="19189"/>
                  </a:lnTo>
                  <a:lnTo>
                    <a:pt x="29095" y="18884"/>
                  </a:lnTo>
                  <a:lnTo>
                    <a:pt x="28930" y="18821"/>
                  </a:lnTo>
                  <a:lnTo>
                    <a:pt x="28625" y="18643"/>
                  </a:lnTo>
                  <a:lnTo>
                    <a:pt x="28536" y="18478"/>
                  </a:lnTo>
                  <a:lnTo>
                    <a:pt x="28536" y="18110"/>
                  </a:lnTo>
                  <a:lnTo>
                    <a:pt x="28613" y="17970"/>
                  </a:lnTo>
                  <a:lnTo>
                    <a:pt x="28905" y="17754"/>
                  </a:lnTo>
                  <a:lnTo>
                    <a:pt x="29108" y="17691"/>
                  </a:lnTo>
                  <a:lnTo>
                    <a:pt x="29819" y="17691"/>
                  </a:lnTo>
                  <a:lnTo>
                    <a:pt x="30467" y="18453"/>
                  </a:lnTo>
                  <a:lnTo>
                    <a:pt x="31178" y="18453"/>
                  </a:lnTo>
                  <a:lnTo>
                    <a:pt x="31191" y="18161"/>
                  </a:lnTo>
                  <a:lnTo>
                    <a:pt x="31089" y="17894"/>
                  </a:lnTo>
                  <a:lnTo>
                    <a:pt x="30607" y="17246"/>
                  </a:lnTo>
                  <a:lnTo>
                    <a:pt x="30124" y="17056"/>
                  </a:lnTo>
                  <a:lnTo>
                    <a:pt x="28943" y="17056"/>
                  </a:lnTo>
                  <a:lnTo>
                    <a:pt x="28536" y="17183"/>
                  </a:lnTo>
                  <a:lnTo>
                    <a:pt x="27927" y="17703"/>
                  </a:lnTo>
                  <a:lnTo>
                    <a:pt x="27774" y="18046"/>
                  </a:lnTo>
                  <a:lnTo>
                    <a:pt x="27774" y="18821"/>
                  </a:lnTo>
                  <a:lnTo>
                    <a:pt x="27940" y="19113"/>
                  </a:lnTo>
                  <a:lnTo>
                    <a:pt x="28435" y="19431"/>
                  </a:lnTo>
                  <a:lnTo>
                    <a:pt x="28714" y="19532"/>
                  </a:lnTo>
                  <a:lnTo>
                    <a:pt x="30010" y="19862"/>
                  </a:lnTo>
                  <a:lnTo>
                    <a:pt x="30226" y="19926"/>
                  </a:lnTo>
                  <a:lnTo>
                    <a:pt x="30505" y="20091"/>
                  </a:lnTo>
                  <a:lnTo>
                    <a:pt x="30581" y="20231"/>
                  </a:lnTo>
                  <a:lnTo>
                    <a:pt x="30581" y="20675"/>
                  </a:lnTo>
                  <a:lnTo>
                    <a:pt x="30480" y="20866"/>
                  </a:lnTo>
                  <a:lnTo>
                    <a:pt x="30060" y="21107"/>
                  </a:lnTo>
                  <a:lnTo>
                    <a:pt x="29819" y="21170"/>
                  </a:lnTo>
                  <a:lnTo>
                    <a:pt x="29070" y="21170"/>
                  </a:lnTo>
                  <a:lnTo>
                    <a:pt x="28740" y="21043"/>
                  </a:lnTo>
                  <a:lnTo>
                    <a:pt x="28448" y="20675"/>
                  </a:lnTo>
                  <a:lnTo>
                    <a:pt x="28384" y="20485"/>
                  </a:lnTo>
                  <a:lnTo>
                    <a:pt x="28371" y="20231"/>
                  </a:lnTo>
                  <a:lnTo>
                    <a:pt x="27647" y="20231"/>
                  </a:lnTo>
                  <a:lnTo>
                    <a:pt x="27673" y="20675"/>
                  </a:lnTo>
                  <a:lnTo>
                    <a:pt x="27813" y="21043"/>
                  </a:lnTo>
                  <a:lnTo>
                    <a:pt x="28371" y="21653"/>
                  </a:lnTo>
                  <a:lnTo>
                    <a:pt x="28841" y="21805"/>
                  </a:lnTo>
                  <a:lnTo>
                    <a:pt x="30124" y="21805"/>
                  </a:lnTo>
                  <a:lnTo>
                    <a:pt x="30581" y="21653"/>
                  </a:lnTo>
                  <a:lnTo>
                    <a:pt x="31178" y="21082"/>
                  </a:lnTo>
                  <a:lnTo>
                    <a:pt x="31330" y="20739"/>
                  </a:lnTo>
                  <a:lnTo>
                    <a:pt x="31330" y="19926"/>
                  </a:lnTo>
                  <a:close/>
                </a:path>
                <a:path w="116839" h="69215">
                  <a:moveTo>
                    <a:pt x="31889" y="31013"/>
                  </a:moveTo>
                  <a:lnTo>
                    <a:pt x="31064" y="31013"/>
                  </a:lnTo>
                  <a:lnTo>
                    <a:pt x="31064" y="37122"/>
                  </a:lnTo>
                  <a:lnTo>
                    <a:pt x="31889" y="37122"/>
                  </a:lnTo>
                  <a:lnTo>
                    <a:pt x="31889" y="31013"/>
                  </a:lnTo>
                  <a:close/>
                </a:path>
                <a:path w="116839" h="69215">
                  <a:moveTo>
                    <a:pt x="32588" y="53263"/>
                  </a:moveTo>
                  <a:lnTo>
                    <a:pt x="27851" y="53263"/>
                  </a:lnTo>
                  <a:lnTo>
                    <a:pt x="27851" y="53682"/>
                  </a:lnTo>
                  <a:lnTo>
                    <a:pt x="32588" y="53682"/>
                  </a:lnTo>
                  <a:lnTo>
                    <a:pt x="32588" y="53263"/>
                  </a:lnTo>
                  <a:close/>
                </a:path>
                <a:path w="116839" h="69215">
                  <a:moveTo>
                    <a:pt x="33807" y="17170"/>
                  </a:moveTo>
                  <a:lnTo>
                    <a:pt x="33096" y="17170"/>
                  </a:lnTo>
                  <a:lnTo>
                    <a:pt x="33096" y="15925"/>
                  </a:lnTo>
                  <a:lnTo>
                    <a:pt x="32334" y="15925"/>
                  </a:lnTo>
                  <a:lnTo>
                    <a:pt x="32334" y="17170"/>
                  </a:lnTo>
                  <a:lnTo>
                    <a:pt x="31737" y="17170"/>
                  </a:lnTo>
                  <a:lnTo>
                    <a:pt x="31737" y="17780"/>
                  </a:lnTo>
                  <a:lnTo>
                    <a:pt x="32334" y="17780"/>
                  </a:lnTo>
                  <a:lnTo>
                    <a:pt x="32334" y="21018"/>
                  </a:lnTo>
                  <a:lnTo>
                    <a:pt x="32397" y="21247"/>
                  </a:lnTo>
                  <a:lnTo>
                    <a:pt x="32639" y="21602"/>
                  </a:lnTo>
                  <a:lnTo>
                    <a:pt x="32880" y="21704"/>
                  </a:lnTo>
                  <a:lnTo>
                    <a:pt x="33350" y="21704"/>
                  </a:lnTo>
                  <a:lnTo>
                    <a:pt x="33718" y="21653"/>
                  </a:lnTo>
                  <a:lnTo>
                    <a:pt x="33807" y="21031"/>
                  </a:lnTo>
                  <a:lnTo>
                    <a:pt x="33413" y="21056"/>
                  </a:lnTo>
                  <a:lnTo>
                    <a:pt x="33147" y="20955"/>
                  </a:lnTo>
                  <a:lnTo>
                    <a:pt x="33096" y="17780"/>
                  </a:lnTo>
                  <a:lnTo>
                    <a:pt x="33807" y="17780"/>
                  </a:lnTo>
                  <a:lnTo>
                    <a:pt x="33807" y="17170"/>
                  </a:lnTo>
                  <a:close/>
                </a:path>
                <a:path w="116839" h="69215">
                  <a:moveTo>
                    <a:pt x="33896" y="25"/>
                  </a:moveTo>
                  <a:lnTo>
                    <a:pt x="28930" y="25"/>
                  </a:lnTo>
                  <a:lnTo>
                    <a:pt x="28930" y="749"/>
                  </a:lnTo>
                  <a:lnTo>
                    <a:pt x="31000" y="749"/>
                  </a:lnTo>
                  <a:lnTo>
                    <a:pt x="31000" y="6134"/>
                  </a:lnTo>
                  <a:lnTo>
                    <a:pt x="31838" y="6134"/>
                  </a:lnTo>
                  <a:lnTo>
                    <a:pt x="31838" y="749"/>
                  </a:lnTo>
                  <a:lnTo>
                    <a:pt x="33896" y="749"/>
                  </a:lnTo>
                  <a:lnTo>
                    <a:pt x="33896" y="25"/>
                  </a:lnTo>
                  <a:close/>
                </a:path>
                <a:path w="116839" h="69215">
                  <a:moveTo>
                    <a:pt x="34759" y="48158"/>
                  </a:moveTo>
                  <a:lnTo>
                    <a:pt x="34048" y="48158"/>
                  </a:lnTo>
                  <a:lnTo>
                    <a:pt x="34048" y="46913"/>
                  </a:lnTo>
                  <a:lnTo>
                    <a:pt x="33286" y="46913"/>
                  </a:lnTo>
                  <a:lnTo>
                    <a:pt x="33286" y="48158"/>
                  </a:lnTo>
                  <a:lnTo>
                    <a:pt x="32689" y="48158"/>
                  </a:lnTo>
                  <a:lnTo>
                    <a:pt x="32689" y="48780"/>
                  </a:lnTo>
                  <a:lnTo>
                    <a:pt x="33286" y="48780"/>
                  </a:lnTo>
                  <a:lnTo>
                    <a:pt x="33286" y="52006"/>
                  </a:lnTo>
                  <a:lnTo>
                    <a:pt x="33350" y="52235"/>
                  </a:lnTo>
                  <a:lnTo>
                    <a:pt x="33604" y="52603"/>
                  </a:lnTo>
                  <a:lnTo>
                    <a:pt x="33845" y="52692"/>
                  </a:lnTo>
                  <a:lnTo>
                    <a:pt x="34302" y="52692"/>
                  </a:lnTo>
                  <a:lnTo>
                    <a:pt x="34671" y="52641"/>
                  </a:lnTo>
                  <a:lnTo>
                    <a:pt x="34759" y="52031"/>
                  </a:lnTo>
                  <a:lnTo>
                    <a:pt x="34366" y="52044"/>
                  </a:lnTo>
                  <a:lnTo>
                    <a:pt x="34099" y="51943"/>
                  </a:lnTo>
                  <a:lnTo>
                    <a:pt x="34048" y="48780"/>
                  </a:lnTo>
                  <a:lnTo>
                    <a:pt x="34759" y="48780"/>
                  </a:lnTo>
                  <a:lnTo>
                    <a:pt x="34759" y="48158"/>
                  </a:lnTo>
                  <a:close/>
                </a:path>
                <a:path w="116839" h="69215">
                  <a:moveTo>
                    <a:pt x="38087" y="31013"/>
                  </a:moveTo>
                  <a:lnTo>
                    <a:pt x="37299" y="31013"/>
                  </a:lnTo>
                  <a:lnTo>
                    <a:pt x="37299" y="35966"/>
                  </a:lnTo>
                  <a:lnTo>
                    <a:pt x="34213" y="31013"/>
                  </a:lnTo>
                  <a:lnTo>
                    <a:pt x="33235" y="31013"/>
                  </a:lnTo>
                  <a:lnTo>
                    <a:pt x="33235" y="37122"/>
                  </a:lnTo>
                  <a:lnTo>
                    <a:pt x="34023" y="37122"/>
                  </a:lnTo>
                  <a:lnTo>
                    <a:pt x="34023" y="32169"/>
                  </a:lnTo>
                  <a:lnTo>
                    <a:pt x="37160" y="37122"/>
                  </a:lnTo>
                  <a:lnTo>
                    <a:pt x="38087" y="37122"/>
                  </a:lnTo>
                  <a:lnTo>
                    <a:pt x="38087" y="31013"/>
                  </a:lnTo>
                  <a:close/>
                </a:path>
                <a:path w="116839" h="69215">
                  <a:moveTo>
                    <a:pt x="38557" y="21094"/>
                  </a:moveTo>
                  <a:lnTo>
                    <a:pt x="38214" y="21120"/>
                  </a:lnTo>
                  <a:lnTo>
                    <a:pt x="38061" y="19354"/>
                  </a:lnTo>
                  <a:lnTo>
                    <a:pt x="37973" y="17691"/>
                  </a:lnTo>
                  <a:lnTo>
                    <a:pt x="37909" y="17564"/>
                  </a:lnTo>
                  <a:lnTo>
                    <a:pt x="37312" y="17208"/>
                  </a:lnTo>
                  <a:lnTo>
                    <a:pt x="37312" y="19354"/>
                  </a:lnTo>
                  <a:lnTo>
                    <a:pt x="37312" y="20421"/>
                  </a:lnTo>
                  <a:lnTo>
                    <a:pt x="37109" y="20751"/>
                  </a:lnTo>
                  <a:lnTo>
                    <a:pt x="36449" y="21082"/>
                  </a:lnTo>
                  <a:lnTo>
                    <a:pt x="36182" y="21145"/>
                  </a:lnTo>
                  <a:lnTo>
                    <a:pt x="35712" y="21145"/>
                  </a:lnTo>
                  <a:lnTo>
                    <a:pt x="35585" y="21094"/>
                  </a:lnTo>
                  <a:lnTo>
                    <a:pt x="35369" y="20955"/>
                  </a:lnTo>
                  <a:lnTo>
                    <a:pt x="35242" y="19951"/>
                  </a:lnTo>
                  <a:lnTo>
                    <a:pt x="35610" y="19735"/>
                  </a:lnTo>
                  <a:lnTo>
                    <a:pt x="35814" y="19685"/>
                  </a:lnTo>
                  <a:lnTo>
                    <a:pt x="36677" y="19570"/>
                  </a:lnTo>
                  <a:lnTo>
                    <a:pt x="37109" y="19469"/>
                  </a:lnTo>
                  <a:lnTo>
                    <a:pt x="37312" y="19354"/>
                  </a:lnTo>
                  <a:lnTo>
                    <a:pt x="37312" y="17208"/>
                  </a:lnTo>
                  <a:lnTo>
                    <a:pt x="36817" y="17068"/>
                  </a:lnTo>
                  <a:lnTo>
                    <a:pt x="35852" y="17068"/>
                  </a:lnTo>
                  <a:lnTo>
                    <a:pt x="34569" y="18529"/>
                  </a:lnTo>
                  <a:lnTo>
                    <a:pt x="35267" y="18529"/>
                  </a:lnTo>
                  <a:lnTo>
                    <a:pt x="35356" y="18135"/>
                  </a:lnTo>
                  <a:lnTo>
                    <a:pt x="35610" y="17805"/>
                  </a:lnTo>
                  <a:lnTo>
                    <a:pt x="35890" y="17691"/>
                  </a:lnTo>
                  <a:lnTo>
                    <a:pt x="36626" y="17691"/>
                  </a:lnTo>
                  <a:lnTo>
                    <a:pt x="36880" y="17754"/>
                  </a:lnTo>
                  <a:lnTo>
                    <a:pt x="37249" y="17983"/>
                  </a:lnTo>
                  <a:lnTo>
                    <a:pt x="37223" y="18834"/>
                  </a:lnTo>
                  <a:lnTo>
                    <a:pt x="35331" y="19126"/>
                  </a:lnTo>
                  <a:lnTo>
                    <a:pt x="34988" y="19265"/>
                  </a:lnTo>
                  <a:lnTo>
                    <a:pt x="34467" y="19735"/>
                  </a:lnTo>
                  <a:lnTo>
                    <a:pt x="34569" y="21234"/>
                  </a:lnTo>
                  <a:lnTo>
                    <a:pt x="34975" y="21640"/>
                  </a:lnTo>
                  <a:lnTo>
                    <a:pt x="35344" y="21780"/>
                  </a:lnTo>
                  <a:lnTo>
                    <a:pt x="36093" y="21780"/>
                  </a:lnTo>
                  <a:lnTo>
                    <a:pt x="37350" y="21031"/>
                  </a:lnTo>
                  <a:lnTo>
                    <a:pt x="37452" y="21412"/>
                  </a:lnTo>
                  <a:lnTo>
                    <a:pt x="37604" y="21640"/>
                  </a:lnTo>
                  <a:lnTo>
                    <a:pt x="37782" y="21729"/>
                  </a:lnTo>
                  <a:lnTo>
                    <a:pt x="38150" y="21729"/>
                  </a:lnTo>
                  <a:lnTo>
                    <a:pt x="38531" y="21653"/>
                  </a:lnTo>
                  <a:lnTo>
                    <a:pt x="38557" y="21120"/>
                  </a:lnTo>
                  <a:close/>
                </a:path>
                <a:path w="116839" h="69215">
                  <a:moveTo>
                    <a:pt x="39331" y="50622"/>
                  </a:moveTo>
                  <a:lnTo>
                    <a:pt x="38557" y="48425"/>
                  </a:lnTo>
                  <a:lnTo>
                    <a:pt x="38557" y="50038"/>
                  </a:lnTo>
                  <a:lnTo>
                    <a:pt x="36080" y="50038"/>
                  </a:lnTo>
                  <a:lnTo>
                    <a:pt x="36093" y="49707"/>
                  </a:lnTo>
                  <a:lnTo>
                    <a:pt x="36220" y="49339"/>
                  </a:lnTo>
                  <a:lnTo>
                    <a:pt x="36690" y="48844"/>
                  </a:lnTo>
                  <a:lnTo>
                    <a:pt x="36982" y="48717"/>
                  </a:lnTo>
                  <a:lnTo>
                    <a:pt x="37795" y="48717"/>
                  </a:lnTo>
                  <a:lnTo>
                    <a:pt x="38138" y="48895"/>
                  </a:lnTo>
                  <a:lnTo>
                    <a:pt x="38392" y="49352"/>
                  </a:lnTo>
                  <a:lnTo>
                    <a:pt x="38506" y="49657"/>
                  </a:lnTo>
                  <a:lnTo>
                    <a:pt x="38557" y="50038"/>
                  </a:lnTo>
                  <a:lnTo>
                    <a:pt x="38557" y="48425"/>
                  </a:lnTo>
                  <a:lnTo>
                    <a:pt x="37985" y="48133"/>
                  </a:lnTo>
                  <a:lnTo>
                    <a:pt x="37680" y="48056"/>
                  </a:lnTo>
                  <a:lnTo>
                    <a:pt x="36741" y="48056"/>
                  </a:lnTo>
                  <a:lnTo>
                    <a:pt x="36233" y="48285"/>
                  </a:lnTo>
                  <a:lnTo>
                    <a:pt x="35458" y="49187"/>
                  </a:lnTo>
                  <a:lnTo>
                    <a:pt x="35369" y="49453"/>
                  </a:lnTo>
                  <a:lnTo>
                    <a:pt x="35445" y="51765"/>
                  </a:lnTo>
                  <a:lnTo>
                    <a:pt x="36220" y="52578"/>
                  </a:lnTo>
                  <a:lnTo>
                    <a:pt x="36690" y="52781"/>
                  </a:lnTo>
                  <a:lnTo>
                    <a:pt x="37477" y="52781"/>
                  </a:lnTo>
                  <a:lnTo>
                    <a:pt x="39268" y="51219"/>
                  </a:lnTo>
                  <a:lnTo>
                    <a:pt x="38531" y="51219"/>
                  </a:lnTo>
                  <a:lnTo>
                    <a:pt x="38455" y="51447"/>
                  </a:lnTo>
                  <a:lnTo>
                    <a:pt x="38379" y="51600"/>
                  </a:lnTo>
                  <a:lnTo>
                    <a:pt x="38011" y="51993"/>
                  </a:lnTo>
                  <a:lnTo>
                    <a:pt x="37706" y="52133"/>
                  </a:lnTo>
                  <a:lnTo>
                    <a:pt x="36893" y="52133"/>
                  </a:lnTo>
                  <a:lnTo>
                    <a:pt x="36601" y="51993"/>
                  </a:lnTo>
                  <a:lnTo>
                    <a:pt x="36182" y="51447"/>
                  </a:lnTo>
                  <a:lnTo>
                    <a:pt x="36068" y="50622"/>
                  </a:lnTo>
                  <a:lnTo>
                    <a:pt x="39331" y="50622"/>
                  </a:lnTo>
                  <a:close/>
                </a:path>
                <a:path w="116839" h="69215">
                  <a:moveTo>
                    <a:pt x="43827" y="52616"/>
                  </a:moveTo>
                  <a:lnTo>
                    <a:pt x="42265" y="50330"/>
                  </a:lnTo>
                  <a:lnTo>
                    <a:pt x="43764" y="48183"/>
                  </a:lnTo>
                  <a:lnTo>
                    <a:pt x="42862" y="48158"/>
                  </a:lnTo>
                  <a:lnTo>
                    <a:pt x="41821" y="49733"/>
                  </a:lnTo>
                  <a:lnTo>
                    <a:pt x="40792" y="48158"/>
                  </a:lnTo>
                  <a:lnTo>
                    <a:pt x="39827" y="48158"/>
                  </a:lnTo>
                  <a:lnTo>
                    <a:pt x="41313" y="50330"/>
                  </a:lnTo>
                  <a:lnTo>
                    <a:pt x="39751" y="52616"/>
                  </a:lnTo>
                  <a:lnTo>
                    <a:pt x="40690" y="52616"/>
                  </a:lnTo>
                  <a:lnTo>
                    <a:pt x="41770" y="50952"/>
                  </a:lnTo>
                  <a:lnTo>
                    <a:pt x="42875" y="52616"/>
                  </a:lnTo>
                  <a:lnTo>
                    <a:pt x="43827" y="52616"/>
                  </a:lnTo>
                  <a:close/>
                </a:path>
                <a:path w="116839" h="69215">
                  <a:moveTo>
                    <a:pt x="43840" y="31013"/>
                  </a:moveTo>
                  <a:lnTo>
                    <a:pt x="38887" y="31013"/>
                  </a:lnTo>
                  <a:lnTo>
                    <a:pt x="38887" y="31737"/>
                  </a:lnTo>
                  <a:lnTo>
                    <a:pt x="40944" y="31737"/>
                  </a:lnTo>
                  <a:lnTo>
                    <a:pt x="40944" y="37122"/>
                  </a:lnTo>
                  <a:lnTo>
                    <a:pt x="41783" y="37122"/>
                  </a:lnTo>
                  <a:lnTo>
                    <a:pt x="41783" y="31737"/>
                  </a:lnTo>
                  <a:lnTo>
                    <a:pt x="43840" y="31737"/>
                  </a:lnTo>
                  <a:lnTo>
                    <a:pt x="43840" y="31013"/>
                  </a:lnTo>
                  <a:close/>
                </a:path>
                <a:path w="116839" h="69215">
                  <a:moveTo>
                    <a:pt x="45288" y="18262"/>
                  </a:moveTo>
                  <a:lnTo>
                    <a:pt x="45224" y="17957"/>
                  </a:lnTo>
                  <a:lnTo>
                    <a:pt x="44894" y="17284"/>
                  </a:lnTo>
                  <a:lnTo>
                    <a:pt x="44488" y="17068"/>
                  </a:lnTo>
                  <a:lnTo>
                    <a:pt x="43611" y="17068"/>
                  </a:lnTo>
                  <a:lnTo>
                    <a:pt x="43357" y="17132"/>
                  </a:lnTo>
                  <a:lnTo>
                    <a:pt x="42913" y="17360"/>
                  </a:lnTo>
                  <a:lnTo>
                    <a:pt x="42710" y="17538"/>
                  </a:lnTo>
                  <a:lnTo>
                    <a:pt x="42545" y="17780"/>
                  </a:lnTo>
                  <a:lnTo>
                    <a:pt x="42443" y="17576"/>
                  </a:lnTo>
                  <a:lnTo>
                    <a:pt x="42341" y="17437"/>
                  </a:lnTo>
                  <a:lnTo>
                    <a:pt x="41998" y="17157"/>
                  </a:lnTo>
                  <a:lnTo>
                    <a:pt x="41706" y="17068"/>
                  </a:lnTo>
                  <a:lnTo>
                    <a:pt x="41046" y="17068"/>
                  </a:lnTo>
                  <a:lnTo>
                    <a:pt x="40767" y="17157"/>
                  </a:lnTo>
                  <a:lnTo>
                    <a:pt x="40373" y="17424"/>
                  </a:lnTo>
                  <a:lnTo>
                    <a:pt x="40208" y="17589"/>
                  </a:lnTo>
                  <a:lnTo>
                    <a:pt x="40030" y="17805"/>
                  </a:lnTo>
                  <a:lnTo>
                    <a:pt x="40030" y="17170"/>
                  </a:lnTo>
                  <a:lnTo>
                    <a:pt x="39293" y="17170"/>
                  </a:lnTo>
                  <a:lnTo>
                    <a:pt x="39293" y="21628"/>
                  </a:lnTo>
                  <a:lnTo>
                    <a:pt x="40043" y="21628"/>
                  </a:lnTo>
                  <a:lnTo>
                    <a:pt x="40043" y="18694"/>
                  </a:lnTo>
                  <a:lnTo>
                    <a:pt x="40157" y="18288"/>
                  </a:lnTo>
                  <a:lnTo>
                    <a:pt x="40627" y="17856"/>
                  </a:lnTo>
                  <a:lnTo>
                    <a:pt x="40881" y="17754"/>
                  </a:lnTo>
                  <a:lnTo>
                    <a:pt x="41465" y="17754"/>
                  </a:lnTo>
                  <a:lnTo>
                    <a:pt x="41681" y="17843"/>
                  </a:lnTo>
                  <a:lnTo>
                    <a:pt x="41871" y="18199"/>
                  </a:lnTo>
                  <a:lnTo>
                    <a:pt x="41910" y="18415"/>
                  </a:lnTo>
                  <a:lnTo>
                    <a:pt x="41910" y="21628"/>
                  </a:lnTo>
                  <a:lnTo>
                    <a:pt x="42672" y="21628"/>
                  </a:lnTo>
                  <a:lnTo>
                    <a:pt x="42672" y="18580"/>
                  </a:lnTo>
                  <a:lnTo>
                    <a:pt x="42773" y="18249"/>
                  </a:lnTo>
                  <a:lnTo>
                    <a:pt x="43192" y="17856"/>
                  </a:lnTo>
                  <a:lnTo>
                    <a:pt x="43446" y="17754"/>
                  </a:lnTo>
                  <a:lnTo>
                    <a:pt x="43954" y="17754"/>
                  </a:lnTo>
                  <a:lnTo>
                    <a:pt x="44145" y="17818"/>
                  </a:lnTo>
                  <a:lnTo>
                    <a:pt x="44437" y="18034"/>
                  </a:lnTo>
                  <a:lnTo>
                    <a:pt x="44513" y="18237"/>
                  </a:lnTo>
                  <a:lnTo>
                    <a:pt x="44513" y="21628"/>
                  </a:lnTo>
                  <a:lnTo>
                    <a:pt x="45288" y="21628"/>
                  </a:lnTo>
                  <a:lnTo>
                    <a:pt x="45288" y="18262"/>
                  </a:lnTo>
                  <a:close/>
                </a:path>
                <a:path w="116839" h="69215">
                  <a:moveTo>
                    <a:pt x="46126" y="48158"/>
                  </a:moveTo>
                  <a:lnTo>
                    <a:pt x="45415" y="48158"/>
                  </a:lnTo>
                  <a:lnTo>
                    <a:pt x="45415" y="46913"/>
                  </a:lnTo>
                  <a:lnTo>
                    <a:pt x="44665" y="46913"/>
                  </a:lnTo>
                  <a:lnTo>
                    <a:pt x="44665" y="48158"/>
                  </a:lnTo>
                  <a:lnTo>
                    <a:pt x="44056" y="48158"/>
                  </a:lnTo>
                  <a:lnTo>
                    <a:pt x="44056" y="48780"/>
                  </a:lnTo>
                  <a:lnTo>
                    <a:pt x="44665" y="48780"/>
                  </a:lnTo>
                  <a:lnTo>
                    <a:pt x="44665" y="52006"/>
                  </a:lnTo>
                  <a:lnTo>
                    <a:pt x="44729" y="52235"/>
                  </a:lnTo>
                  <a:lnTo>
                    <a:pt x="44970" y="52603"/>
                  </a:lnTo>
                  <a:lnTo>
                    <a:pt x="45212" y="52692"/>
                  </a:lnTo>
                  <a:lnTo>
                    <a:pt x="45669" y="52692"/>
                  </a:lnTo>
                  <a:lnTo>
                    <a:pt x="46050" y="52641"/>
                  </a:lnTo>
                  <a:lnTo>
                    <a:pt x="46126" y="52031"/>
                  </a:lnTo>
                  <a:lnTo>
                    <a:pt x="45732" y="52044"/>
                  </a:lnTo>
                  <a:lnTo>
                    <a:pt x="45478" y="51943"/>
                  </a:lnTo>
                  <a:lnTo>
                    <a:pt x="45415" y="48780"/>
                  </a:lnTo>
                  <a:lnTo>
                    <a:pt x="46126" y="48780"/>
                  </a:lnTo>
                  <a:lnTo>
                    <a:pt x="46126" y="48158"/>
                  </a:lnTo>
                  <a:close/>
                </a:path>
                <a:path w="116839" h="69215">
                  <a:moveTo>
                    <a:pt x="50253" y="18592"/>
                  </a:moveTo>
                  <a:lnTo>
                    <a:pt x="50088" y="18034"/>
                  </a:lnTo>
                  <a:lnTo>
                    <a:pt x="49796" y="17716"/>
                  </a:lnTo>
                  <a:lnTo>
                    <a:pt x="49390" y="17284"/>
                  </a:lnTo>
                  <a:lnTo>
                    <a:pt x="49390" y="18592"/>
                  </a:lnTo>
                  <a:lnTo>
                    <a:pt x="49377" y="20396"/>
                  </a:lnTo>
                  <a:lnTo>
                    <a:pt x="48907" y="20980"/>
                  </a:lnTo>
                  <a:lnTo>
                    <a:pt x="48628" y="21132"/>
                  </a:lnTo>
                  <a:lnTo>
                    <a:pt x="47764" y="21132"/>
                  </a:lnTo>
                  <a:lnTo>
                    <a:pt x="47409" y="20891"/>
                  </a:lnTo>
                  <a:lnTo>
                    <a:pt x="47193" y="20396"/>
                  </a:lnTo>
                  <a:lnTo>
                    <a:pt x="47180" y="18592"/>
                  </a:lnTo>
                  <a:lnTo>
                    <a:pt x="47383" y="18034"/>
                  </a:lnTo>
                  <a:lnTo>
                    <a:pt x="47663" y="17780"/>
                  </a:lnTo>
                  <a:lnTo>
                    <a:pt x="48793" y="17716"/>
                  </a:lnTo>
                  <a:lnTo>
                    <a:pt x="49149" y="17970"/>
                  </a:lnTo>
                  <a:lnTo>
                    <a:pt x="49390" y="18592"/>
                  </a:lnTo>
                  <a:lnTo>
                    <a:pt x="49390" y="17284"/>
                  </a:lnTo>
                  <a:lnTo>
                    <a:pt x="48945" y="17068"/>
                  </a:lnTo>
                  <a:lnTo>
                    <a:pt x="48107" y="17068"/>
                  </a:lnTo>
                  <a:lnTo>
                    <a:pt x="47802" y="17145"/>
                  </a:lnTo>
                  <a:lnTo>
                    <a:pt x="47371" y="17424"/>
                  </a:lnTo>
                  <a:lnTo>
                    <a:pt x="47205" y="17576"/>
                  </a:lnTo>
                  <a:lnTo>
                    <a:pt x="47066" y="17780"/>
                  </a:lnTo>
                  <a:lnTo>
                    <a:pt x="47066" y="17195"/>
                  </a:lnTo>
                  <a:lnTo>
                    <a:pt x="46329" y="17195"/>
                  </a:lnTo>
                  <a:lnTo>
                    <a:pt x="46329" y="23406"/>
                  </a:lnTo>
                  <a:lnTo>
                    <a:pt x="47078" y="23406"/>
                  </a:lnTo>
                  <a:lnTo>
                    <a:pt x="47078" y="21132"/>
                  </a:lnTo>
                  <a:lnTo>
                    <a:pt x="47244" y="21336"/>
                  </a:lnTo>
                  <a:lnTo>
                    <a:pt x="47396" y="21475"/>
                  </a:lnTo>
                  <a:lnTo>
                    <a:pt x="47752" y="21704"/>
                  </a:lnTo>
                  <a:lnTo>
                    <a:pt x="48044" y="21780"/>
                  </a:lnTo>
                  <a:lnTo>
                    <a:pt x="48806" y="21780"/>
                  </a:lnTo>
                  <a:lnTo>
                    <a:pt x="49174" y="21640"/>
                  </a:lnTo>
                  <a:lnTo>
                    <a:pt x="49999" y="20980"/>
                  </a:lnTo>
                  <a:lnTo>
                    <a:pt x="50215" y="20396"/>
                  </a:lnTo>
                  <a:lnTo>
                    <a:pt x="50253" y="18592"/>
                  </a:lnTo>
                  <a:close/>
                </a:path>
                <a:path w="116839" h="69215">
                  <a:moveTo>
                    <a:pt x="54254" y="46507"/>
                  </a:moveTo>
                  <a:lnTo>
                    <a:pt x="53327" y="46507"/>
                  </a:lnTo>
                  <a:lnTo>
                    <a:pt x="51587" y="51714"/>
                  </a:lnTo>
                  <a:lnTo>
                    <a:pt x="49834" y="46507"/>
                  </a:lnTo>
                  <a:lnTo>
                    <a:pt x="48920" y="46507"/>
                  </a:lnTo>
                  <a:lnTo>
                    <a:pt x="51142" y="52616"/>
                  </a:lnTo>
                  <a:lnTo>
                    <a:pt x="52019" y="52616"/>
                  </a:lnTo>
                  <a:lnTo>
                    <a:pt x="54254" y="46507"/>
                  </a:lnTo>
                  <a:close/>
                </a:path>
                <a:path w="116839" h="69215">
                  <a:moveTo>
                    <a:pt x="58508" y="15519"/>
                  </a:moveTo>
                  <a:lnTo>
                    <a:pt x="57581" y="15519"/>
                  </a:lnTo>
                  <a:lnTo>
                    <a:pt x="55841" y="20726"/>
                  </a:lnTo>
                  <a:lnTo>
                    <a:pt x="54089" y="15519"/>
                  </a:lnTo>
                  <a:lnTo>
                    <a:pt x="53174" y="15519"/>
                  </a:lnTo>
                  <a:lnTo>
                    <a:pt x="55397" y="21628"/>
                  </a:lnTo>
                  <a:lnTo>
                    <a:pt x="56273" y="21628"/>
                  </a:lnTo>
                  <a:lnTo>
                    <a:pt x="58508" y="15519"/>
                  </a:lnTo>
                  <a:close/>
                </a:path>
                <a:path w="116839" h="69215">
                  <a:moveTo>
                    <a:pt x="59956" y="52616"/>
                  </a:moveTo>
                  <a:lnTo>
                    <a:pt x="59296" y="50787"/>
                  </a:lnTo>
                  <a:lnTo>
                    <a:pt x="59055" y="50114"/>
                  </a:lnTo>
                  <a:lnTo>
                    <a:pt x="58166" y="47663"/>
                  </a:lnTo>
                  <a:lnTo>
                    <a:pt x="58166" y="50114"/>
                  </a:lnTo>
                  <a:lnTo>
                    <a:pt x="56261" y="50114"/>
                  </a:lnTo>
                  <a:lnTo>
                    <a:pt x="57251" y="47409"/>
                  </a:lnTo>
                  <a:lnTo>
                    <a:pt x="58166" y="50114"/>
                  </a:lnTo>
                  <a:lnTo>
                    <a:pt x="58166" y="47663"/>
                  </a:lnTo>
                  <a:lnTo>
                    <a:pt x="58077" y="47409"/>
                  </a:lnTo>
                  <a:lnTo>
                    <a:pt x="57746" y="46507"/>
                  </a:lnTo>
                  <a:lnTo>
                    <a:pt x="56807" y="46507"/>
                  </a:lnTo>
                  <a:lnTo>
                    <a:pt x="54508" y="52616"/>
                  </a:lnTo>
                  <a:lnTo>
                    <a:pt x="55359" y="52616"/>
                  </a:lnTo>
                  <a:lnTo>
                    <a:pt x="56019" y="50787"/>
                  </a:lnTo>
                  <a:lnTo>
                    <a:pt x="58432" y="50787"/>
                  </a:lnTo>
                  <a:lnTo>
                    <a:pt x="59055" y="52616"/>
                  </a:lnTo>
                  <a:lnTo>
                    <a:pt x="59956" y="52616"/>
                  </a:lnTo>
                  <a:close/>
                </a:path>
                <a:path w="116839" h="69215">
                  <a:moveTo>
                    <a:pt x="64211" y="21628"/>
                  </a:moveTo>
                  <a:lnTo>
                    <a:pt x="63550" y="19799"/>
                  </a:lnTo>
                  <a:lnTo>
                    <a:pt x="63309" y="19126"/>
                  </a:lnTo>
                  <a:lnTo>
                    <a:pt x="62420" y="16675"/>
                  </a:lnTo>
                  <a:lnTo>
                    <a:pt x="62420" y="19126"/>
                  </a:lnTo>
                  <a:lnTo>
                    <a:pt x="60515" y="19126"/>
                  </a:lnTo>
                  <a:lnTo>
                    <a:pt x="61493" y="16421"/>
                  </a:lnTo>
                  <a:lnTo>
                    <a:pt x="62420" y="19126"/>
                  </a:lnTo>
                  <a:lnTo>
                    <a:pt x="62420" y="16675"/>
                  </a:lnTo>
                  <a:lnTo>
                    <a:pt x="62331" y="16421"/>
                  </a:lnTo>
                  <a:lnTo>
                    <a:pt x="62001" y="15519"/>
                  </a:lnTo>
                  <a:lnTo>
                    <a:pt x="61061" y="15519"/>
                  </a:lnTo>
                  <a:lnTo>
                    <a:pt x="58762" y="21628"/>
                  </a:lnTo>
                  <a:lnTo>
                    <a:pt x="59613" y="21628"/>
                  </a:lnTo>
                  <a:lnTo>
                    <a:pt x="60274" y="19799"/>
                  </a:lnTo>
                  <a:lnTo>
                    <a:pt x="62687" y="19799"/>
                  </a:lnTo>
                  <a:lnTo>
                    <a:pt x="63309" y="21628"/>
                  </a:lnTo>
                  <a:lnTo>
                    <a:pt x="64211" y="21628"/>
                  </a:lnTo>
                  <a:close/>
                </a:path>
                <a:path w="116839" h="69215">
                  <a:moveTo>
                    <a:pt x="65887" y="52476"/>
                  </a:moveTo>
                  <a:lnTo>
                    <a:pt x="65760" y="52425"/>
                  </a:lnTo>
                  <a:lnTo>
                    <a:pt x="65582" y="51816"/>
                  </a:lnTo>
                  <a:lnTo>
                    <a:pt x="65455" y="50152"/>
                  </a:lnTo>
                  <a:lnTo>
                    <a:pt x="65341" y="49999"/>
                  </a:lnTo>
                  <a:lnTo>
                    <a:pt x="65227" y="49834"/>
                  </a:lnTo>
                  <a:lnTo>
                    <a:pt x="65036" y="49707"/>
                  </a:lnTo>
                  <a:lnTo>
                    <a:pt x="64795" y="49618"/>
                  </a:lnTo>
                  <a:lnTo>
                    <a:pt x="65074" y="49479"/>
                  </a:lnTo>
                  <a:lnTo>
                    <a:pt x="65265" y="49301"/>
                  </a:lnTo>
                  <a:lnTo>
                    <a:pt x="65519" y="48920"/>
                  </a:lnTo>
                  <a:lnTo>
                    <a:pt x="65544" y="47256"/>
                  </a:lnTo>
                  <a:lnTo>
                    <a:pt x="65379" y="46964"/>
                  </a:lnTo>
                  <a:lnTo>
                    <a:pt x="64820" y="46723"/>
                  </a:lnTo>
                  <a:lnTo>
                    <a:pt x="64820" y="47802"/>
                  </a:lnTo>
                  <a:lnTo>
                    <a:pt x="64706" y="48920"/>
                  </a:lnTo>
                  <a:lnTo>
                    <a:pt x="64249" y="49225"/>
                  </a:lnTo>
                  <a:lnTo>
                    <a:pt x="63944" y="49301"/>
                  </a:lnTo>
                  <a:lnTo>
                    <a:pt x="61645" y="49301"/>
                  </a:lnTo>
                  <a:lnTo>
                    <a:pt x="61645" y="47218"/>
                  </a:lnTo>
                  <a:lnTo>
                    <a:pt x="63944" y="47218"/>
                  </a:lnTo>
                  <a:lnTo>
                    <a:pt x="64185" y="47256"/>
                  </a:lnTo>
                  <a:lnTo>
                    <a:pt x="64668" y="47498"/>
                  </a:lnTo>
                  <a:lnTo>
                    <a:pt x="64820" y="47802"/>
                  </a:lnTo>
                  <a:lnTo>
                    <a:pt x="64820" y="46723"/>
                  </a:lnTo>
                  <a:lnTo>
                    <a:pt x="64503" y="46570"/>
                  </a:lnTo>
                  <a:lnTo>
                    <a:pt x="64122" y="46507"/>
                  </a:lnTo>
                  <a:lnTo>
                    <a:pt x="60820" y="46507"/>
                  </a:lnTo>
                  <a:lnTo>
                    <a:pt x="60820" y="52616"/>
                  </a:lnTo>
                  <a:lnTo>
                    <a:pt x="61645" y="52616"/>
                  </a:lnTo>
                  <a:lnTo>
                    <a:pt x="61645" y="49999"/>
                  </a:lnTo>
                  <a:lnTo>
                    <a:pt x="63868" y="49999"/>
                  </a:lnTo>
                  <a:lnTo>
                    <a:pt x="64122" y="50038"/>
                  </a:lnTo>
                  <a:lnTo>
                    <a:pt x="64554" y="50241"/>
                  </a:lnTo>
                  <a:lnTo>
                    <a:pt x="64655" y="50419"/>
                  </a:lnTo>
                  <a:lnTo>
                    <a:pt x="64770" y="51816"/>
                  </a:lnTo>
                  <a:lnTo>
                    <a:pt x="64884" y="52616"/>
                  </a:lnTo>
                  <a:lnTo>
                    <a:pt x="65887" y="52616"/>
                  </a:lnTo>
                  <a:lnTo>
                    <a:pt x="65887" y="52476"/>
                  </a:lnTo>
                  <a:close/>
                </a:path>
                <a:path w="116839" h="69215">
                  <a:moveTo>
                    <a:pt x="70142" y="21488"/>
                  </a:moveTo>
                  <a:lnTo>
                    <a:pt x="70015" y="21437"/>
                  </a:lnTo>
                  <a:lnTo>
                    <a:pt x="69837" y="20828"/>
                  </a:lnTo>
                  <a:lnTo>
                    <a:pt x="69710" y="19164"/>
                  </a:lnTo>
                  <a:lnTo>
                    <a:pt x="69596" y="19011"/>
                  </a:lnTo>
                  <a:lnTo>
                    <a:pt x="69469" y="18846"/>
                  </a:lnTo>
                  <a:lnTo>
                    <a:pt x="69291" y="18719"/>
                  </a:lnTo>
                  <a:lnTo>
                    <a:pt x="69049" y="18618"/>
                  </a:lnTo>
                  <a:lnTo>
                    <a:pt x="69329" y="18491"/>
                  </a:lnTo>
                  <a:lnTo>
                    <a:pt x="69519" y="18313"/>
                  </a:lnTo>
                  <a:lnTo>
                    <a:pt x="69773" y="17932"/>
                  </a:lnTo>
                  <a:lnTo>
                    <a:pt x="69799" y="16268"/>
                  </a:lnTo>
                  <a:lnTo>
                    <a:pt x="69634" y="15976"/>
                  </a:lnTo>
                  <a:lnTo>
                    <a:pt x="69075" y="15735"/>
                  </a:lnTo>
                  <a:lnTo>
                    <a:pt x="69075" y="16814"/>
                  </a:lnTo>
                  <a:lnTo>
                    <a:pt x="68961" y="17932"/>
                  </a:lnTo>
                  <a:lnTo>
                    <a:pt x="68503" y="18237"/>
                  </a:lnTo>
                  <a:lnTo>
                    <a:pt x="68199" y="18313"/>
                  </a:lnTo>
                  <a:lnTo>
                    <a:pt x="65900" y="18313"/>
                  </a:lnTo>
                  <a:lnTo>
                    <a:pt x="65900" y="16230"/>
                  </a:lnTo>
                  <a:lnTo>
                    <a:pt x="68199" y="16230"/>
                  </a:lnTo>
                  <a:lnTo>
                    <a:pt x="68427" y="16268"/>
                  </a:lnTo>
                  <a:lnTo>
                    <a:pt x="68922" y="16510"/>
                  </a:lnTo>
                  <a:lnTo>
                    <a:pt x="69075" y="16814"/>
                  </a:lnTo>
                  <a:lnTo>
                    <a:pt x="69075" y="15735"/>
                  </a:lnTo>
                  <a:lnTo>
                    <a:pt x="68757" y="15582"/>
                  </a:lnTo>
                  <a:lnTo>
                    <a:pt x="68364" y="15519"/>
                  </a:lnTo>
                  <a:lnTo>
                    <a:pt x="65074" y="15519"/>
                  </a:lnTo>
                  <a:lnTo>
                    <a:pt x="65074" y="21628"/>
                  </a:lnTo>
                  <a:lnTo>
                    <a:pt x="65900" y="21628"/>
                  </a:lnTo>
                  <a:lnTo>
                    <a:pt x="65900" y="19011"/>
                  </a:lnTo>
                  <a:lnTo>
                    <a:pt x="68122" y="19011"/>
                  </a:lnTo>
                  <a:lnTo>
                    <a:pt x="68364" y="19050"/>
                  </a:lnTo>
                  <a:lnTo>
                    <a:pt x="68808" y="19253"/>
                  </a:lnTo>
                  <a:lnTo>
                    <a:pt x="68897" y="19418"/>
                  </a:lnTo>
                  <a:lnTo>
                    <a:pt x="69024" y="20828"/>
                  </a:lnTo>
                  <a:lnTo>
                    <a:pt x="69138" y="21628"/>
                  </a:lnTo>
                  <a:lnTo>
                    <a:pt x="70142" y="21628"/>
                  </a:lnTo>
                  <a:lnTo>
                    <a:pt x="70142" y="21488"/>
                  </a:lnTo>
                  <a:close/>
                </a:path>
                <a:path w="116839" h="69215">
                  <a:moveTo>
                    <a:pt x="72021" y="50368"/>
                  </a:moveTo>
                  <a:lnTo>
                    <a:pt x="71221" y="50368"/>
                  </a:lnTo>
                  <a:lnTo>
                    <a:pt x="71132" y="50774"/>
                  </a:lnTo>
                  <a:lnTo>
                    <a:pt x="71005" y="51092"/>
                  </a:lnTo>
                  <a:lnTo>
                    <a:pt x="70523" y="51816"/>
                  </a:lnTo>
                  <a:lnTo>
                    <a:pt x="70053" y="52044"/>
                  </a:lnTo>
                  <a:lnTo>
                    <a:pt x="68770" y="52044"/>
                  </a:lnTo>
                  <a:lnTo>
                    <a:pt x="68275" y="51828"/>
                  </a:lnTo>
                  <a:lnTo>
                    <a:pt x="67614" y="50939"/>
                  </a:lnTo>
                  <a:lnTo>
                    <a:pt x="67437" y="50355"/>
                  </a:lnTo>
                  <a:lnTo>
                    <a:pt x="67437" y="48768"/>
                  </a:lnTo>
                  <a:lnTo>
                    <a:pt x="67627" y="48120"/>
                  </a:lnTo>
                  <a:lnTo>
                    <a:pt x="68376" y="47269"/>
                  </a:lnTo>
                  <a:lnTo>
                    <a:pt x="68859" y="47066"/>
                  </a:lnTo>
                  <a:lnTo>
                    <a:pt x="69951" y="47066"/>
                  </a:lnTo>
                  <a:lnTo>
                    <a:pt x="70332" y="47167"/>
                  </a:lnTo>
                  <a:lnTo>
                    <a:pt x="70878" y="47637"/>
                  </a:lnTo>
                  <a:lnTo>
                    <a:pt x="71069" y="47942"/>
                  </a:lnTo>
                  <a:lnTo>
                    <a:pt x="71158" y="48348"/>
                  </a:lnTo>
                  <a:lnTo>
                    <a:pt x="71958" y="48348"/>
                  </a:lnTo>
                  <a:lnTo>
                    <a:pt x="70218" y="46342"/>
                  </a:lnTo>
                  <a:lnTo>
                    <a:pt x="68541" y="46342"/>
                  </a:lnTo>
                  <a:lnTo>
                    <a:pt x="67830" y="46647"/>
                  </a:lnTo>
                  <a:lnTo>
                    <a:pt x="66840" y="47853"/>
                  </a:lnTo>
                  <a:lnTo>
                    <a:pt x="66598" y="48590"/>
                  </a:lnTo>
                  <a:lnTo>
                    <a:pt x="66598" y="50685"/>
                  </a:lnTo>
                  <a:lnTo>
                    <a:pt x="66916" y="51562"/>
                  </a:lnTo>
                  <a:lnTo>
                    <a:pt x="68033" y="52565"/>
                  </a:lnTo>
                  <a:lnTo>
                    <a:pt x="68630" y="52781"/>
                  </a:lnTo>
                  <a:lnTo>
                    <a:pt x="70167" y="52781"/>
                  </a:lnTo>
                  <a:lnTo>
                    <a:pt x="70815" y="52514"/>
                  </a:lnTo>
                  <a:lnTo>
                    <a:pt x="71716" y="51562"/>
                  </a:lnTo>
                  <a:lnTo>
                    <a:pt x="71945" y="51015"/>
                  </a:lnTo>
                  <a:lnTo>
                    <a:pt x="72021" y="50368"/>
                  </a:lnTo>
                  <a:close/>
                </a:path>
                <a:path w="116839" h="69215">
                  <a:moveTo>
                    <a:pt x="75704" y="19062"/>
                  </a:moveTo>
                  <a:lnTo>
                    <a:pt x="75438" y="18770"/>
                  </a:lnTo>
                  <a:lnTo>
                    <a:pt x="75260" y="18592"/>
                  </a:lnTo>
                  <a:lnTo>
                    <a:pt x="75018" y="18453"/>
                  </a:lnTo>
                  <a:lnTo>
                    <a:pt x="74993" y="19367"/>
                  </a:lnTo>
                  <a:lnTo>
                    <a:pt x="74930" y="20294"/>
                  </a:lnTo>
                  <a:lnTo>
                    <a:pt x="74574" y="20777"/>
                  </a:lnTo>
                  <a:lnTo>
                    <a:pt x="74206" y="20916"/>
                  </a:lnTo>
                  <a:lnTo>
                    <a:pt x="71920" y="20916"/>
                  </a:lnTo>
                  <a:lnTo>
                    <a:pt x="71920" y="18770"/>
                  </a:lnTo>
                  <a:lnTo>
                    <a:pt x="73914" y="18770"/>
                  </a:lnTo>
                  <a:lnTo>
                    <a:pt x="74193" y="18821"/>
                  </a:lnTo>
                  <a:lnTo>
                    <a:pt x="74790" y="19062"/>
                  </a:lnTo>
                  <a:lnTo>
                    <a:pt x="74993" y="19367"/>
                  </a:lnTo>
                  <a:lnTo>
                    <a:pt x="74993" y="18453"/>
                  </a:lnTo>
                  <a:lnTo>
                    <a:pt x="74701" y="18338"/>
                  </a:lnTo>
                  <a:lnTo>
                    <a:pt x="74917" y="18224"/>
                  </a:lnTo>
                  <a:lnTo>
                    <a:pt x="75095" y="18097"/>
                  </a:lnTo>
                  <a:lnTo>
                    <a:pt x="75349" y="17805"/>
                  </a:lnTo>
                  <a:lnTo>
                    <a:pt x="75438" y="16408"/>
                  </a:lnTo>
                  <a:lnTo>
                    <a:pt x="75298" y="16205"/>
                  </a:lnTo>
                  <a:lnTo>
                    <a:pt x="74955" y="15735"/>
                  </a:lnTo>
                  <a:lnTo>
                    <a:pt x="74676" y="15621"/>
                  </a:lnTo>
                  <a:lnTo>
                    <a:pt x="74676" y="16700"/>
                  </a:lnTo>
                  <a:lnTo>
                    <a:pt x="74587" y="17729"/>
                  </a:lnTo>
                  <a:lnTo>
                    <a:pt x="74041" y="18046"/>
                  </a:lnTo>
                  <a:lnTo>
                    <a:pt x="73774" y="18097"/>
                  </a:lnTo>
                  <a:lnTo>
                    <a:pt x="71920" y="18097"/>
                  </a:lnTo>
                  <a:lnTo>
                    <a:pt x="71920" y="16205"/>
                  </a:lnTo>
                  <a:lnTo>
                    <a:pt x="73761" y="16205"/>
                  </a:lnTo>
                  <a:lnTo>
                    <a:pt x="74028" y="16243"/>
                  </a:lnTo>
                  <a:lnTo>
                    <a:pt x="74536" y="16459"/>
                  </a:lnTo>
                  <a:lnTo>
                    <a:pt x="74676" y="16700"/>
                  </a:lnTo>
                  <a:lnTo>
                    <a:pt x="74676" y="15621"/>
                  </a:lnTo>
                  <a:lnTo>
                    <a:pt x="74447" y="15519"/>
                  </a:lnTo>
                  <a:lnTo>
                    <a:pt x="71107" y="15519"/>
                  </a:lnTo>
                  <a:lnTo>
                    <a:pt x="71107" y="21628"/>
                  </a:lnTo>
                  <a:lnTo>
                    <a:pt x="74498" y="21628"/>
                  </a:lnTo>
                  <a:lnTo>
                    <a:pt x="75082" y="21386"/>
                  </a:lnTo>
                  <a:lnTo>
                    <a:pt x="75450" y="20916"/>
                  </a:lnTo>
                  <a:lnTo>
                    <a:pt x="75704" y="20599"/>
                  </a:lnTo>
                  <a:lnTo>
                    <a:pt x="75704" y="19062"/>
                  </a:lnTo>
                  <a:close/>
                </a:path>
                <a:path w="116839" h="69215">
                  <a:moveTo>
                    <a:pt x="77838" y="15519"/>
                  </a:moveTo>
                  <a:lnTo>
                    <a:pt x="77000" y="15519"/>
                  </a:lnTo>
                  <a:lnTo>
                    <a:pt x="77000" y="21628"/>
                  </a:lnTo>
                  <a:lnTo>
                    <a:pt x="77838" y="21628"/>
                  </a:lnTo>
                  <a:lnTo>
                    <a:pt x="77838" y="15519"/>
                  </a:lnTo>
                  <a:close/>
                </a:path>
                <a:path w="116839" h="69215">
                  <a:moveTo>
                    <a:pt x="77901" y="46507"/>
                  </a:moveTo>
                  <a:lnTo>
                    <a:pt x="77063" y="46507"/>
                  </a:lnTo>
                  <a:lnTo>
                    <a:pt x="77063" y="49034"/>
                  </a:lnTo>
                  <a:lnTo>
                    <a:pt x="73888" y="49034"/>
                  </a:lnTo>
                  <a:lnTo>
                    <a:pt x="73888" y="46507"/>
                  </a:lnTo>
                  <a:lnTo>
                    <a:pt x="73050" y="46507"/>
                  </a:lnTo>
                  <a:lnTo>
                    <a:pt x="73050" y="52616"/>
                  </a:lnTo>
                  <a:lnTo>
                    <a:pt x="73888" y="52616"/>
                  </a:lnTo>
                  <a:lnTo>
                    <a:pt x="73888" y="49758"/>
                  </a:lnTo>
                  <a:lnTo>
                    <a:pt x="77063" y="49758"/>
                  </a:lnTo>
                  <a:lnTo>
                    <a:pt x="77063" y="52616"/>
                  </a:lnTo>
                  <a:lnTo>
                    <a:pt x="77901" y="52616"/>
                  </a:lnTo>
                  <a:lnTo>
                    <a:pt x="77901" y="46507"/>
                  </a:lnTo>
                  <a:close/>
                </a:path>
                <a:path w="116839" h="69215">
                  <a:moveTo>
                    <a:pt x="84035" y="15519"/>
                  </a:moveTo>
                  <a:lnTo>
                    <a:pt x="83248" y="15519"/>
                  </a:lnTo>
                  <a:lnTo>
                    <a:pt x="83248" y="20472"/>
                  </a:lnTo>
                  <a:lnTo>
                    <a:pt x="80162" y="15519"/>
                  </a:lnTo>
                  <a:lnTo>
                    <a:pt x="79184" y="15519"/>
                  </a:lnTo>
                  <a:lnTo>
                    <a:pt x="79184" y="21628"/>
                  </a:lnTo>
                  <a:lnTo>
                    <a:pt x="79971" y="21628"/>
                  </a:lnTo>
                  <a:lnTo>
                    <a:pt x="79971" y="16675"/>
                  </a:lnTo>
                  <a:lnTo>
                    <a:pt x="83108" y="21628"/>
                  </a:lnTo>
                  <a:lnTo>
                    <a:pt x="84035" y="21628"/>
                  </a:lnTo>
                  <a:lnTo>
                    <a:pt x="84035" y="15519"/>
                  </a:lnTo>
                  <a:close/>
                </a:path>
                <a:path w="116839" h="69215">
                  <a:moveTo>
                    <a:pt x="84112" y="52616"/>
                  </a:moveTo>
                  <a:lnTo>
                    <a:pt x="83451" y="50787"/>
                  </a:lnTo>
                  <a:lnTo>
                    <a:pt x="83210" y="50114"/>
                  </a:lnTo>
                  <a:lnTo>
                    <a:pt x="82321" y="47663"/>
                  </a:lnTo>
                  <a:lnTo>
                    <a:pt x="82321" y="50114"/>
                  </a:lnTo>
                  <a:lnTo>
                    <a:pt x="80403" y="50114"/>
                  </a:lnTo>
                  <a:lnTo>
                    <a:pt x="81394" y="47409"/>
                  </a:lnTo>
                  <a:lnTo>
                    <a:pt x="82321" y="50114"/>
                  </a:lnTo>
                  <a:lnTo>
                    <a:pt x="82321" y="47663"/>
                  </a:lnTo>
                  <a:lnTo>
                    <a:pt x="82232" y="47409"/>
                  </a:lnTo>
                  <a:lnTo>
                    <a:pt x="81902" y="46507"/>
                  </a:lnTo>
                  <a:lnTo>
                    <a:pt x="80962" y="46507"/>
                  </a:lnTo>
                  <a:lnTo>
                    <a:pt x="78663" y="52616"/>
                  </a:lnTo>
                  <a:lnTo>
                    <a:pt x="79502" y="52616"/>
                  </a:lnTo>
                  <a:lnTo>
                    <a:pt x="80162" y="50787"/>
                  </a:lnTo>
                  <a:lnTo>
                    <a:pt x="82588" y="50787"/>
                  </a:lnTo>
                  <a:lnTo>
                    <a:pt x="83210" y="52616"/>
                  </a:lnTo>
                  <a:lnTo>
                    <a:pt x="84112" y="52616"/>
                  </a:lnTo>
                  <a:close/>
                </a:path>
                <a:path w="116839" h="69215">
                  <a:moveTo>
                    <a:pt x="90043" y="52476"/>
                  </a:moveTo>
                  <a:lnTo>
                    <a:pt x="89916" y="52425"/>
                  </a:lnTo>
                  <a:lnTo>
                    <a:pt x="89725" y="51816"/>
                  </a:lnTo>
                  <a:lnTo>
                    <a:pt x="89611" y="50152"/>
                  </a:lnTo>
                  <a:lnTo>
                    <a:pt x="89496" y="49999"/>
                  </a:lnTo>
                  <a:lnTo>
                    <a:pt x="89369" y="49834"/>
                  </a:lnTo>
                  <a:lnTo>
                    <a:pt x="89192" y="49707"/>
                  </a:lnTo>
                  <a:lnTo>
                    <a:pt x="88950" y="49618"/>
                  </a:lnTo>
                  <a:lnTo>
                    <a:pt x="89217" y="49479"/>
                  </a:lnTo>
                  <a:lnTo>
                    <a:pt x="89420" y="49301"/>
                  </a:lnTo>
                  <a:lnTo>
                    <a:pt x="89674" y="48920"/>
                  </a:lnTo>
                  <a:lnTo>
                    <a:pt x="89700" y="47256"/>
                  </a:lnTo>
                  <a:lnTo>
                    <a:pt x="89522" y="46964"/>
                  </a:lnTo>
                  <a:lnTo>
                    <a:pt x="88976" y="46723"/>
                  </a:lnTo>
                  <a:lnTo>
                    <a:pt x="88976" y="47802"/>
                  </a:lnTo>
                  <a:lnTo>
                    <a:pt x="88861" y="48920"/>
                  </a:lnTo>
                  <a:lnTo>
                    <a:pt x="88404" y="49225"/>
                  </a:lnTo>
                  <a:lnTo>
                    <a:pt x="88099" y="49301"/>
                  </a:lnTo>
                  <a:lnTo>
                    <a:pt x="85801" y="49301"/>
                  </a:lnTo>
                  <a:lnTo>
                    <a:pt x="85801" y="47218"/>
                  </a:lnTo>
                  <a:lnTo>
                    <a:pt x="88099" y="47218"/>
                  </a:lnTo>
                  <a:lnTo>
                    <a:pt x="88328" y="47256"/>
                  </a:lnTo>
                  <a:lnTo>
                    <a:pt x="88811" y="47498"/>
                  </a:lnTo>
                  <a:lnTo>
                    <a:pt x="88976" y="47802"/>
                  </a:lnTo>
                  <a:lnTo>
                    <a:pt x="88976" y="46723"/>
                  </a:lnTo>
                  <a:lnTo>
                    <a:pt x="88646" y="46570"/>
                  </a:lnTo>
                  <a:lnTo>
                    <a:pt x="88265" y="46507"/>
                  </a:lnTo>
                  <a:lnTo>
                    <a:pt x="84963" y="46507"/>
                  </a:lnTo>
                  <a:lnTo>
                    <a:pt x="84963" y="52616"/>
                  </a:lnTo>
                  <a:lnTo>
                    <a:pt x="85801" y="52616"/>
                  </a:lnTo>
                  <a:lnTo>
                    <a:pt x="85801" y="49999"/>
                  </a:lnTo>
                  <a:lnTo>
                    <a:pt x="88023" y="49999"/>
                  </a:lnTo>
                  <a:lnTo>
                    <a:pt x="88265" y="50038"/>
                  </a:lnTo>
                  <a:lnTo>
                    <a:pt x="88709" y="50241"/>
                  </a:lnTo>
                  <a:lnTo>
                    <a:pt x="88798" y="50419"/>
                  </a:lnTo>
                  <a:lnTo>
                    <a:pt x="88925" y="51816"/>
                  </a:lnTo>
                  <a:lnTo>
                    <a:pt x="89027" y="52616"/>
                  </a:lnTo>
                  <a:lnTo>
                    <a:pt x="90043" y="52616"/>
                  </a:lnTo>
                  <a:lnTo>
                    <a:pt x="90043" y="52476"/>
                  </a:lnTo>
                  <a:close/>
                </a:path>
                <a:path w="116839" h="69215">
                  <a:moveTo>
                    <a:pt x="90258" y="21628"/>
                  </a:moveTo>
                  <a:lnTo>
                    <a:pt x="89598" y="19799"/>
                  </a:lnTo>
                  <a:lnTo>
                    <a:pt x="89357" y="19126"/>
                  </a:lnTo>
                  <a:lnTo>
                    <a:pt x="88468" y="16675"/>
                  </a:lnTo>
                  <a:lnTo>
                    <a:pt x="88468" y="19126"/>
                  </a:lnTo>
                  <a:lnTo>
                    <a:pt x="86563" y="19126"/>
                  </a:lnTo>
                  <a:lnTo>
                    <a:pt x="87553" y="16421"/>
                  </a:lnTo>
                  <a:lnTo>
                    <a:pt x="88468" y="19126"/>
                  </a:lnTo>
                  <a:lnTo>
                    <a:pt x="88468" y="16675"/>
                  </a:lnTo>
                  <a:lnTo>
                    <a:pt x="88379" y="16421"/>
                  </a:lnTo>
                  <a:lnTo>
                    <a:pt x="88049" y="15519"/>
                  </a:lnTo>
                  <a:lnTo>
                    <a:pt x="87109" y="15519"/>
                  </a:lnTo>
                  <a:lnTo>
                    <a:pt x="84810" y="21628"/>
                  </a:lnTo>
                  <a:lnTo>
                    <a:pt x="85661" y="21628"/>
                  </a:lnTo>
                  <a:lnTo>
                    <a:pt x="86321" y="19799"/>
                  </a:lnTo>
                  <a:lnTo>
                    <a:pt x="88734" y="19799"/>
                  </a:lnTo>
                  <a:lnTo>
                    <a:pt x="89357" y="21628"/>
                  </a:lnTo>
                  <a:lnTo>
                    <a:pt x="90258" y="21628"/>
                  </a:lnTo>
                  <a:close/>
                </a:path>
                <a:path w="116839" h="69215">
                  <a:moveTo>
                    <a:pt x="92913" y="54356"/>
                  </a:moveTo>
                  <a:lnTo>
                    <a:pt x="92494" y="53581"/>
                  </a:lnTo>
                  <a:lnTo>
                    <a:pt x="92227" y="52997"/>
                  </a:lnTo>
                  <a:lnTo>
                    <a:pt x="91859" y="51917"/>
                  </a:lnTo>
                  <a:lnTo>
                    <a:pt x="91757" y="51181"/>
                  </a:lnTo>
                  <a:lnTo>
                    <a:pt x="91757" y="49580"/>
                  </a:lnTo>
                  <a:lnTo>
                    <a:pt x="91846" y="48882"/>
                  </a:lnTo>
                  <a:lnTo>
                    <a:pt x="92176" y="47879"/>
                  </a:lnTo>
                  <a:lnTo>
                    <a:pt x="92456" y="47256"/>
                  </a:lnTo>
                  <a:lnTo>
                    <a:pt x="92900" y="46405"/>
                  </a:lnTo>
                  <a:lnTo>
                    <a:pt x="92379" y="46405"/>
                  </a:lnTo>
                  <a:lnTo>
                    <a:pt x="91859" y="47218"/>
                  </a:lnTo>
                  <a:lnTo>
                    <a:pt x="91516" y="47828"/>
                  </a:lnTo>
                  <a:lnTo>
                    <a:pt x="91097" y="48882"/>
                  </a:lnTo>
                  <a:lnTo>
                    <a:pt x="90970" y="49606"/>
                  </a:lnTo>
                  <a:lnTo>
                    <a:pt x="90982" y="50876"/>
                  </a:lnTo>
                  <a:lnTo>
                    <a:pt x="92405" y="54356"/>
                  </a:lnTo>
                  <a:lnTo>
                    <a:pt x="92913" y="54356"/>
                  </a:lnTo>
                  <a:close/>
                </a:path>
                <a:path w="116839" h="69215">
                  <a:moveTo>
                    <a:pt x="96189" y="21488"/>
                  </a:moveTo>
                  <a:lnTo>
                    <a:pt x="96062" y="21437"/>
                  </a:lnTo>
                  <a:lnTo>
                    <a:pt x="95885" y="20828"/>
                  </a:lnTo>
                  <a:lnTo>
                    <a:pt x="95758" y="19164"/>
                  </a:lnTo>
                  <a:lnTo>
                    <a:pt x="95643" y="19011"/>
                  </a:lnTo>
                  <a:lnTo>
                    <a:pt x="95529" y="18846"/>
                  </a:lnTo>
                  <a:lnTo>
                    <a:pt x="95338" y="18719"/>
                  </a:lnTo>
                  <a:lnTo>
                    <a:pt x="95097" y="18618"/>
                  </a:lnTo>
                  <a:lnTo>
                    <a:pt x="95377" y="18491"/>
                  </a:lnTo>
                  <a:lnTo>
                    <a:pt x="95567" y="18313"/>
                  </a:lnTo>
                  <a:lnTo>
                    <a:pt x="95821" y="17932"/>
                  </a:lnTo>
                  <a:lnTo>
                    <a:pt x="95846" y="16268"/>
                  </a:lnTo>
                  <a:lnTo>
                    <a:pt x="95681" y="15976"/>
                  </a:lnTo>
                  <a:lnTo>
                    <a:pt x="95123" y="15735"/>
                  </a:lnTo>
                  <a:lnTo>
                    <a:pt x="95123" y="16814"/>
                  </a:lnTo>
                  <a:lnTo>
                    <a:pt x="95008" y="17932"/>
                  </a:lnTo>
                  <a:lnTo>
                    <a:pt x="94551" y="18237"/>
                  </a:lnTo>
                  <a:lnTo>
                    <a:pt x="94246" y="18313"/>
                  </a:lnTo>
                  <a:lnTo>
                    <a:pt x="91948" y="18313"/>
                  </a:lnTo>
                  <a:lnTo>
                    <a:pt x="91948" y="16230"/>
                  </a:lnTo>
                  <a:lnTo>
                    <a:pt x="94246" y="16230"/>
                  </a:lnTo>
                  <a:lnTo>
                    <a:pt x="94488" y="16268"/>
                  </a:lnTo>
                  <a:lnTo>
                    <a:pt x="94970" y="16510"/>
                  </a:lnTo>
                  <a:lnTo>
                    <a:pt x="95123" y="16814"/>
                  </a:lnTo>
                  <a:lnTo>
                    <a:pt x="95123" y="15735"/>
                  </a:lnTo>
                  <a:lnTo>
                    <a:pt x="94805" y="15582"/>
                  </a:lnTo>
                  <a:lnTo>
                    <a:pt x="94411" y="15519"/>
                  </a:lnTo>
                  <a:lnTo>
                    <a:pt x="91122" y="15519"/>
                  </a:lnTo>
                  <a:lnTo>
                    <a:pt x="91122" y="21628"/>
                  </a:lnTo>
                  <a:lnTo>
                    <a:pt x="91948" y="21628"/>
                  </a:lnTo>
                  <a:lnTo>
                    <a:pt x="91948" y="19011"/>
                  </a:lnTo>
                  <a:lnTo>
                    <a:pt x="94170" y="19011"/>
                  </a:lnTo>
                  <a:lnTo>
                    <a:pt x="94411" y="19050"/>
                  </a:lnTo>
                  <a:lnTo>
                    <a:pt x="94856" y="19253"/>
                  </a:lnTo>
                  <a:lnTo>
                    <a:pt x="94945" y="19418"/>
                  </a:lnTo>
                  <a:lnTo>
                    <a:pt x="95072" y="20828"/>
                  </a:lnTo>
                  <a:lnTo>
                    <a:pt x="95186" y="21628"/>
                  </a:lnTo>
                  <a:lnTo>
                    <a:pt x="96189" y="21628"/>
                  </a:lnTo>
                  <a:lnTo>
                    <a:pt x="96189" y="21488"/>
                  </a:lnTo>
                  <a:close/>
                </a:path>
                <a:path w="116839" h="69215">
                  <a:moveTo>
                    <a:pt x="97599" y="47980"/>
                  </a:moveTo>
                  <a:lnTo>
                    <a:pt x="97447" y="47561"/>
                  </a:lnTo>
                  <a:lnTo>
                    <a:pt x="96812" y="46824"/>
                  </a:lnTo>
                  <a:lnTo>
                    <a:pt x="96316" y="46634"/>
                  </a:lnTo>
                  <a:lnTo>
                    <a:pt x="94805" y="46634"/>
                  </a:lnTo>
                  <a:lnTo>
                    <a:pt x="94234" y="46926"/>
                  </a:lnTo>
                  <a:lnTo>
                    <a:pt x="93726" y="47828"/>
                  </a:lnTo>
                  <a:lnTo>
                    <a:pt x="93637" y="48260"/>
                  </a:lnTo>
                  <a:lnTo>
                    <a:pt x="93624" y="48780"/>
                  </a:lnTo>
                  <a:lnTo>
                    <a:pt x="94386" y="48780"/>
                  </a:lnTo>
                  <a:lnTo>
                    <a:pt x="94399" y="48412"/>
                  </a:lnTo>
                  <a:lnTo>
                    <a:pt x="94462" y="48120"/>
                  </a:lnTo>
                  <a:lnTo>
                    <a:pt x="94754" y="47523"/>
                  </a:lnTo>
                  <a:lnTo>
                    <a:pt x="95110" y="47320"/>
                  </a:lnTo>
                  <a:lnTo>
                    <a:pt x="95973" y="47320"/>
                  </a:lnTo>
                  <a:lnTo>
                    <a:pt x="96253" y="47434"/>
                  </a:lnTo>
                  <a:lnTo>
                    <a:pt x="96672" y="47840"/>
                  </a:lnTo>
                  <a:lnTo>
                    <a:pt x="96774" y="48107"/>
                  </a:lnTo>
                  <a:lnTo>
                    <a:pt x="96774" y="48755"/>
                  </a:lnTo>
                  <a:lnTo>
                    <a:pt x="96659" y="49022"/>
                  </a:lnTo>
                  <a:lnTo>
                    <a:pt x="96291" y="49390"/>
                  </a:lnTo>
                  <a:lnTo>
                    <a:pt x="96037" y="49568"/>
                  </a:lnTo>
                  <a:lnTo>
                    <a:pt x="94348" y="50558"/>
                  </a:lnTo>
                  <a:lnTo>
                    <a:pt x="93980" y="50901"/>
                  </a:lnTo>
                  <a:lnTo>
                    <a:pt x="93802" y="51282"/>
                  </a:lnTo>
                  <a:lnTo>
                    <a:pt x="93611" y="51663"/>
                  </a:lnTo>
                  <a:lnTo>
                    <a:pt x="93510" y="52108"/>
                  </a:lnTo>
                  <a:lnTo>
                    <a:pt x="93484" y="52616"/>
                  </a:lnTo>
                  <a:lnTo>
                    <a:pt x="97574" y="52616"/>
                  </a:lnTo>
                  <a:lnTo>
                    <a:pt x="97574" y="51904"/>
                  </a:lnTo>
                  <a:lnTo>
                    <a:pt x="94322" y="51904"/>
                  </a:lnTo>
                  <a:lnTo>
                    <a:pt x="94386" y="51612"/>
                  </a:lnTo>
                  <a:lnTo>
                    <a:pt x="94564" y="51346"/>
                  </a:lnTo>
                  <a:lnTo>
                    <a:pt x="94996" y="50977"/>
                  </a:lnTo>
                  <a:lnTo>
                    <a:pt x="95211" y="50825"/>
                  </a:lnTo>
                  <a:lnTo>
                    <a:pt x="96558" y="50088"/>
                  </a:lnTo>
                  <a:lnTo>
                    <a:pt x="96901" y="49847"/>
                  </a:lnTo>
                  <a:lnTo>
                    <a:pt x="97434" y="49314"/>
                  </a:lnTo>
                  <a:lnTo>
                    <a:pt x="97599" y="48907"/>
                  </a:lnTo>
                  <a:lnTo>
                    <a:pt x="97599" y="47980"/>
                  </a:lnTo>
                  <a:close/>
                </a:path>
                <a:path w="116839" h="69215">
                  <a:moveTo>
                    <a:pt x="102146" y="15519"/>
                  </a:moveTo>
                  <a:lnTo>
                    <a:pt x="101180" y="15519"/>
                  </a:lnTo>
                  <a:lnTo>
                    <a:pt x="99428" y="18453"/>
                  </a:lnTo>
                  <a:lnTo>
                    <a:pt x="97663" y="15519"/>
                  </a:lnTo>
                  <a:lnTo>
                    <a:pt x="96697" y="15519"/>
                  </a:lnTo>
                  <a:lnTo>
                    <a:pt x="99009" y="19164"/>
                  </a:lnTo>
                  <a:lnTo>
                    <a:pt x="99009" y="21628"/>
                  </a:lnTo>
                  <a:lnTo>
                    <a:pt x="99847" y="21628"/>
                  </a:lnTo>
                  <a:lnTo>
                    <a:pt x="99847" y="19164"/>
                  </a:lnTo>
                  <a:lnTo>
                    <a:pt x="102146" y="15519"/>
                  </a:lnTo>
                  <a:close/>
                </a:path>
                <a:path w="116839" h="69215">
                  <a:moveTo>
                    <a:pt x="102336" y="50088"/>
                  </a:moveTo>
                  <a:lnTo>
                    <a:pt x="102133" y="49644"/>
                  </a:lnTo>
                  <a:lnTo>
                    <a:pt x="101384" y="48945"/>
                  </a:lnTo>
                  <a:lnTo>
                    <a:pt x="100914" y="48768"/>
                  </a:lnTo>
                  <a:lnTo>
                    <a:pt x="100076" y="48768"/>
                  </a:lnTo>
                  <a:lnTo>
                    <a:pt x="99822" y="48818"/>
                  </a:lnTo>
                  <a:lnTo>
                    <a:pt x="99479" y="48958"/>
                  </a:lnTo>
                  <a:lnTo>
                    <a:pt x="99352" y="49034"/>
                  </a:lnTo>
                  <a:lnTo>
                    <a:pt x="99212" y="49136"/>
                  </a:lnTo>
                  <a:lnTo>
                    <a:pt x="99453" y="47485"/>
                  </a:lnTo>
                  <a:lnTo>
                    <a:pt x="101993" y="47485"/>
                  </a:lnTo>
                  <a:lnTo>
                    <a:pt x="101993" y="46761"/>
                  </a:lnTo>
                  <a:lnTo>
                    <a:pt x="98894" y="46761"/>
                  </a:lnTo>
                  <a:lnTo>
                    <a:pt x="98450" y="49961"/>
                  </a:lnTo>
                  <a:lnTo>
                    <a:pt x="99098" y="49999"/>
                  </a:lnTo>
                  <a:lnTo>
                    <a:pt x="99225" y="49822"/>
                  </a:lnTo>
                  <a:lnTo>
                    <a:pt x="99377" y="49682"/>
                  </a:lnTo>
                  <a:lnTo>
                    <a:pt x="99758" y="49491"/>
                  </a:lnTo>
                  <a:lnTo>
                    <a:pt x="99974" y="49441"/>
                  </a:lnTo>
                  <a:lnTo>
                    <a:pt x="100584" y="49441"/>
                  </a:lnTo>
                  <a:lnTo>
                    <a:pt x="100888" y="49555"/>
                  </a:lnTo>
                  <a:lnTo>
                    <a:pt x="101396" y="50012"/>
                  </a:lnTo>
                  <a:lnTo>
                    <a:pt x="101523" y="50330"/>
                  </a:lnTo>
                  <a:lnTo>
                    <a:pt x="101523" y="51092"/>
                  </a:lnTo>
                  <a:lnTo>
                    <a:pt x="101422" y="51396"/>
                  </a:lnTo>
                  <a:lnTo>
                    <a:pt x="100990" y="51968"/>
                  </a:lnTo>
                  <a:lnTo>
                    <a:pt x="100660" y="52108"/>
                  </a:lnTo>
                  <a:lnTo>
                    <a:pt x="99987" y="52108"/>
                  </a:lnTo>
                  <a:lnTo>
                    <a:pt x="99783" y="52070"/>
                  </a:lnTo>
                  <a:lnTo>
                    <a:pt x="99250" y="51828"/>
                  </a:lnTo>
                  <a:lnTo>
                    <a:pt x="99060" y="51523"/>
                  </a:lnTo>
                  <a:lnTo>
                    <a:pt x="99009" y="51092"/>
                  </a:lnTo>
                  <a:lnTo>
                    <a:pt x="98221" y="51092"/>
                  </a:lnTo>
                  <a:lnTo>
                    <a:pt x="98272" y="51663"/>
                  </a:lnTo>
                  <a:lnTo>
                    <a:pt x="98488" y="52082"/>
                  </a:lnTo>
                  <a:lnTo>
                    <a:pt x="99225" y="52628"/>
                  </a:lnTo>
                  <a:lnTo>
                    <a:pt x="99656" y="52768"/>
                  </a:lnTo>
                  <a:lnTo>
                    <a:pt x="100901" y="52768"/>
                  </a:lnTo>
                  <a:lnTo>
                    <a:pt x="101460" y="52552"/>
                  </a:lnTo>
                  <a:lnTo>
                    <a:pt x="102158" y="51689"/>
                  </a:lnTo>
                  <a:lnTo>
                    <a:pt x="102336" y="51193"/>
                  </a:lnTo>
                  <a:lnTo>
                    <a:pt x="102336" y="50088"/>
                  </a:lnTo>
                  <a:close/>
                </a:path>
                <a:path w="116839" h="69215">
                  <a:moveTo>
                    <a:pt x="104749" y="23368"/>
                  </a:moveTo>
                  <a:lnTo>
                    <a:pt x="104330" y="22593"/>
                  </a:lnTo>
                  <a:lnTo>
                    <a:pt x="104063" y="22009"/>
                  </a:lnTo>
                  <a:lnTo>
                    <a:pt x="103695" y="20929"/>
                  </a:lnTo>
                  <a:lnTo>
                    <a:pt x="103593" y="20193"/>
                  </a:lnTo>
                  <a:lnTo>
                    <a:pt x="103593" y="18592"/>
                  </a:lnTo>
                  <a:lnTo>
                    <a:pt x="103682" y="17894"/>
                  </a:lnTo>
                  <a:lnTo>
                    <a:pt x="104013" y="16878"/>
                  </a:lnTo>
                  <a:lnTo>
                    <a:pt x="104292" y="16268"/>
                  </a:lnTo>
                  <a:lnTo>
                    <a:pt x="104736" y="15417"/>
                  </a:lnTo>
                  <a:lnTo>
                    <a:pt x="104216" y="15417"/>
                  </a:lnTo>
                  <a:lnTo>
                    <a:pt x="103695" y="16230"/>
                  </a:lnTo>
                  <a:lnTo>
                    <a:pt x="103352" y="16840"/>
                  </a:lnTo>
                  <a:lnTo>
                    <a:pt x="102933" y="17881"/>
                  </a:lnTo>
                  <a:lnTo>
                    <a:pt x="102806" y="18618"/>
                  </a:lnTo>
                  <a:lnTo>
                    <a:pt x="102819" y="19888"/>
                  </a:lnTo>
                  <a:lnTo>
                    <a:pt x="104241" y="23368"/>
                  </a:lnTo>
                  <a:lnTo>
                    <a:pt x="104749" y="23368"/>
                  </a:lnTo>
                  <a:close/>
                </a:path>
                <a:path w="116839" h="69215">
                  <a:moveTo>
                    <a:pt x="107073" y="50088"/>
                  </a:moveTo>
                  <a:lnTo>
                    <a:pt x="106883" y="49644"/>
                  </a:lnTo>
                  <a:lnTo>
                    <a:pt x="106121" y="48945"/>
                  </a:lnTo>
                  <a:lnTo>
                    <a:pt x="105651" y="48768"/>
                  </a:lnTo>
                  <a:lnTo>
                    <a:pt x="104813" y="48768"/>
                  </a:lnTo>
                  <a:lnTo>
                    <a:pt x="104559" y="48818"/>
                  </a:lnTo>
                  <a:lnTo>
                    <a:pt x="104216" y="48958"/>
                  </a:lnTo>
                  <a:lnTo>
                    <a:pt x="104089" y="49034"/>
                  </a:lnTo>
                  <a:lnTo>
                    <a:pt x="103949" y="49136"/>
                  </a:lnTo>
                  <a:lnTo>
                    <a:pt x="104203" y="47485"/>
                  </a:lnTo>
                  <a:lnTo>
                    <a:pt x="106730" y="47485"/>
                  </a:lnTo>
                  <a:lnTo>
                    <a:pt x="106730" y="46761"/>
                  </a:lnTo>
                  <a:lnTo>
                    <a:pt x="103644" y="46761"/>
                  </a:lnTo>
                  <a:lnTo>
                    <a:pt x="103187" y="49961"/>
                  </a:lnTo>
                  <a:lnTo>
                    <a:pt x="103835" y="49999"/>
                  </a:lnTo>
                  <a:lnTo>
                    <a:pt x="103962" y="49822"/>
                  </a:lnTo>
                  <a:lnTo>
                    <a:pt x="104114" y="49682"/>
                  </a:lnTo>
                  <a:lnTo>
                    <a:pt x="104495" y="49491"/>
                  </a:lnTo>
                  <a:lnTo>
                    <a:pt x="104711" y="49441"/>
                  </a:lnTo>
                  <a:lnTo>
                    <a:pt x="105321" y="49441"/>
                  </a:lnTo>
                  <a:lnTo>
                    <a:pt x="105625" y="49555"/>
                  </a:lnTo>
                  <a:lnTo>
                    <a:pt x="106133" y="50012"/>
                  </a:lnTo>
                  <a:lnTo>
                    <a:pt x="106260" y="50330"/>
                  </a:lnTo>
                  <a:lnTo>
                    <a:pt x="106260" y="51092"/>
                  </a:lnTo>
                  <a:lnTo>
                    <a:pt x="106159" y="51396"/>
                  </a:lnTo>
                  <a:lnTo>
                    <a:pt x="105727" y="51968"/>
                  </a:lnTo>
                  <a:lnTo>
                    <a:pt x="105397" y="52108"/>
                  </a:lnTo>
                  <a:lnTo>
                    <a:pt x="104724" y="52108"/>
                  </a:lnTo>
                  <a:lnTo>
                    <a:pt x="104521" y="52070"/>
                  </a:lnTo>
                  <a:lnTo>
                    <a:pt x="104000" y="51828"/>
                  </a:lnTo>
                  <a:lnTo>
                    <a:pt x="103797" y="51523"/>
                  </a:lnTo>
                  <a:lnTo>
                    <a:pt x="103746" y="51092"/>
                  </a:lnTo>
                  <a:lnTo>
                    <a:pt x="102971" y="51092"/>
                  </a:lnTo>
                  <a:lnTo>
                    <a:pt x="103009" y="51663"/>
                  </a:lnTo>
                  <a:lnTo>
                    <a:pt x="103225" y="52082"/>
                  </a:lnTo>
                  <a:lnTo>
                    <a:pt x="103974" y="52628"/>
                  </a:lnTo>
                  <a:lnTo>
                    <a:pt x="104394" y="52768"/>
                  </a:lnTo>
                  <a:lnTo>
                    <a:pt x="105651" y="52768"/>
                  </a:lnTo>
                  <a:lnTo>
                    <a:pt x="106197" y="52552"/>
                  </a:lnTo>
                  <a:lnTo>
                    <a:pt x="106895" y="51689"/>
                  </a:lnTo>
                  <a:lnTo>
                    <a:pt x="107073" y="51193"/>
                  </a:lnTo>
                  <a:lnTo>
                    <a:pt x="107073" y="50088"/>
                  </a:lnTo>
                  <a:close/>
                </a:path>
                <a:path w="116839" h="69215">
                  <a:moveTo>
                    <a:pt x="108064" y="15697"/>
                  </a:moveTo>
                  <a:lnTo>
                    <a:pt x="107480" y="15697"/>
                  </a:lnTo>
                  <a:lnTo>
                    <a:pt x="107378" y="16154"/>
                  </a:lnTo>
                  <a:lnTo>
                    <a:pt x="107213" y="16446"/>
                  </a:lnTo>
                  <a:lnTo>
                    <a:pt x="106781" y="16700"/>
                  </a:lnTo>
                  <a:lnTo>
                    <a:pt x="106400" y="16776"/>
                  </a:lnTo>
                  <a:lnTo>
                    <a:pt x="105867" y="16840"/>
                  </a:lnTo>
                  <a:lnTo>
                    <a:pt x="105867" y="17411"/>
                  </a:lnTo>
                  <a:lnTo>
                    <a:pt x="107264" y="17411"/>
                  </a:lnTo>
                  <a:lnTo>
                    <a:pt x="107264" y="21628"/>
                  </a:lnTo>
                  <a:lnTo>
                    <a:pt x="108064" y="21628"/>
                  </a:lnTo>
                  <a:lnTo>
                    <a:pt x="108064" y="15697"/>
                  </a:lnTo>
                  <a:close/>
                </a:path>
                <a:path w="116839" h="69215">
                  <a:moveTo>
                    <a:pt x="109664" y="50025"/>
                  </a:moveTo>
                  <a:lnTo>
                    <a:pt x="108216" y="46405"/>
                  </a:lnTo>
                  <a:lnTo>
                    <a:pt x="107721" y="46405"/>
                  </a:lnTo>
                  <a:lnTo>
                    <a:pt x="108127" y="47180"/>
                  </a:lnTo>
                  <a:lnTo>
                    <a:pt x="108407" y="47764"/>
                  </a:lnTo>
                  <a:lnTo>
                    <a:pt x="108762" y="48844"/>
                  </a:lnTo>
                  <a:lnTo>
                    <a:pt x="108877" y="49580"/>
                  </a:lnTo>
                  <a:lnTo>
                    <a:pt x="108877" y="51181"/>
                  </a:lnTo>
                  <a:lnTo>
                    <a:pt x="108775" y="51879"/>
                  </a:lnTo>
                  <a:lnTo>
                    <a:pt x="108458" y="52870"/>
                  </a:lnTo>
                  <a:lnTo>
                    <a:pt x="108165" y="53505"/>
                  </a:lnTo>
                  <a:lnTo>
                    <a:pt x="107734" y="54356"/>
                  </a:lnTo>
                  <a:lnTo>
                    <a:pt x="108254" y="54356"/>
                  </a:lnTo>
                  <a:lnTo>
                    <a:pt x="108762" y="53555"/>
                  </a:lnTo>
                  <a:lnTo>
                    <a:pt x="109105" y="52946"/>
                  </a:lnTo>
                  <a:lnTo>
                    <a:pt x="109537" y="51892"/>
                  </a:lnTo>
                  <a:lnTo>
                    <a:pt x="109664" y="51155"/>
                  </a:lnTo>
                  <a:lnTo>
                    <a:pt x="109664" y="50025"/>
                  </a:lnTo>
                  <a:close/>
                </a:path>
                <a:path w="116839" h="69215">
                  <a:moveTo>
                    <a:pt x="114249" y="19519"/>
                  </a:moveTo>
                  <a:lnTo>
                    <a:pt x="113372" y="19519"/>
                  </a:lnTo>
                  <a:lnTo>
                    <a:pt x="113372" y="16814"/>
                  </a:lnTo>
                  <a:lnTo>
                    <a:pt x="113372" y="15659"/>
                  </a:lnTo>
                  <a:lnTo>
                    <a:pt x="112737" y="15659"/>
                  </a:lnTo>
                  <a:lnTo>
                    <a:pt x="112610" y="15836"/>
                  </a:lnTo>
                  <a:lnTo>
                    <a:pt x="112610" y="16814"/>
                  </a:lnTo>
                  <a:lnTo>
                    <a:pt x="112610" y="19519"/>
                  </a:lnTo>
                  <a:lnTo>
                    <a:pt x="110693" y="19519"/>
                  </a:lnTo>
                  <a:lnTo>
                    <a:pt x="112610" y="16814"/>
                  </a:lnTo>
                  <a:lnTo>
                    <a:pt x="112610" y="15836"/>
                  </a:lnTo>
                  <a:lnTo>
                    <a:pt x="110007" y="19443"/>
                  </a:lnTo>
                  <a:lnTo>
                    <a:pt x="110007" y="20167"/>
                  </a:lnTo>
                  <a:lnTo>
                    <a:pt x="112623" y="20167"/>
                  </a:lnTo>
                  <a:lnTo>
                    <a:pt x="112623" y="21628"/>
                  </a:lnTo>
                  <a:lnTo>
                    <a:pt x="113372" y="21628"/>
                  </a:lnTo>
                  <a:lnTo>
                    <a:pt x="113372" y="20167"/>
                  </a:lnTo>
                  <a:lnTo>
                    <a:pt x="114249" y="20167"/>
                  </a:lnTo>
                  <a:lnTo>
                    <a:pt x="114249" y="19519"/>
                  </a:lnTo>
                  <a:close/>
                </a:path>
                <a:path w="116839" h="69215">
                  <a:moveTo>
                    <a:pt x="116751" y="19024"/>
                  </a:moveTo>
                  <a:lnTo>
                    <a:pt x="115316" y="15417"/>
                  </a:lnTo>
                  <a:lnTo>
                    <a:pt x="114808" y="15417"/>
                  </a:lnTo>
                  <a:lnTo>
                    <a:pt x="115214" y="16192"/>
                  </a:lnTo>
                  <a:lnTo>
                    <a:pt x="115493" y="16776"/>
                  </a:lnTo>
                  <a:lnTo>
                    <a:pt x="115862" y="17856"/>
                  </a:lnTo>
                  <a:lnTo>
                    <a:pt x="115976" y="18592"/>
                  </a:lnTo>
                  <a:lnTo>
                    <a:pt x="115976" y="20193"/>
                  </a:lnTo>
                  <a:lnTo>
                    <a:pt x="115874" y="20891"/>
                  </a:lnTo>
                  <a:lnTo>
                    <a:pt x="115544" y="21882"/>
                  </a:lnTo>
                  <a:lnTo>
                    <a:pt x="115265" y="22504"/>
                  </a:lnTo>
                  <a:lnTo>
                    <a:pt x="114820" y="23368"/>
                  </a:lnTo>
                  <a:lnTo>
                    <a:pt x="115341" y="23368"/>
                  </a:lnTo>
                  <a:lnTo>
                    <a:pt x="115862" y="22567"/>
                  </a:lnTo>
                  <a:lnTo>
                    <a:pt x="116205" y="21958"/>
                  </a:lnTo>
                  <a:lnTo>
                    <a:pt x="116624" y="20904"/>
                  </a:lnTo>
                  <a:lnTo>
                    <a:pt x="116751" y="20167"/>
                  </a:lnTo>
                  <a:lnTo>
                    <a:pt x="116751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217996" y="1549196"/>
              <a:ext cx="109855" cy="68580"/>
            </a:xfrm>
            <a:custGeom>
              <a:avLst/>
              <a:gdLst/>
              <a:ahLst/>
              <a:cxnLst/>
              <a:rect l="l" t="t" r="r" b="b"/>
              <a:pathLst>
                <a:path w="109854" h="68580">
                  <a:moveTo>
                    <a:pt x="2171" y="63550"/>
                  </a:moveTo>
                  <a:lnTo>
                    <a:pt x="1943" y="63538"/>
                  </a:lnTo>
                  <a:lnTo>
                    <a:pt x="1625" y="63538"/>
                  </a:lnTo>
                  <a:lnTo>
                    <a:pt x="1371" y="63652"/>
                  </a:lnTo>
                  <a:lnTo>
                    <a:pt x="914" y="64071"/>
                  </a:lnTo>
                  <a:lnTo>
                    <a:pt x="774" y="64249"/>
                  </a:lnTo>
                  <a:lnTo>
                    <a:pt x="711" y="64401"/>
                  </a:lnTo>
                  <a:lnTo>
                    <a:pt x="711" y="63639"/>
                  </a:lnTo>
                  <a:lnTo>
                    <a:pt x="0" y="63639"/>
                  </a:lnTo>
                  <a:lnTo>
                    <a:pt x="0" y="68097"/>
                  </a:lnTo>
                  <a:lnTo>
                    <a:pt x="749" y="68097"/>
                  </a:lnTo>
                  <a:lnTo>
                    <a:pt x="749" y="65214"/>
                  </a:lnTo>
                  <a:lnTo>
                    <a:pt x="850" y="64935"/>
                  </a:lnTo>
                  <a:lnTo>
                    <a:pt x="1257" y="64452"/>
                  </a:lnTo>
                  <a:lnTo>
                    <a:pt x="1549" y="64325"/>
                  </a:lnTo>
                  <a:lnTo>
                    <a:pt x="1930" y="64325"/>
                  </a:lnTo>
                  <a:lnTo>
                    <a:pt x="2171" y="64350"/>
                  </a:lnTo>
                  <a:lnTo>
                    <a:pt x="2171" y="63550"/>
                  </a:lnTo>
                  <a:close/>
                </a:path>
                <a:path w="109854" h="68580">
                  <a:moveTo>
                    <a:pt x="2171" y="48069"/>
                  </a:moveTo>
                  <a:lnTo>
                    <a:pt x="1943" y="48044"/>
                  </a:lnTo>
                  <a:lnTo>
                    <a:pt x="1625" y="48044"/>
                  </a:lnTo>
                  <a:lnTo>
                    <a:pt x="1371" y="48158"/>
                  </a:lnTo>
                  <a:lnTo>
                    <a:pt x="914" y="48577"/>
                  </a:lnTo>
                  <a:lnTo>
                    <a:pt x="774" y="48768"/>
                  </a:lnTo>
                  <a:lnTo>
                    <a:pt x="711" y="48907"/>
                  </a:lnTo>
                  <a:lnTo>
                    <a:pt x="711" y="48145"/>
                  </a:lnTo>
                  <a:lnTo>
                    <a:pt x="0" y="48145"/>
                  </a:lnTo>
                  <a:lnTo>
                    <a:pt x="0" y="52603"/>
                  </a:lnTo>
                  <a:lnTo>
                    <a:pt x="749" y="52603"/>
                  </a:lnTo>
                  <a:lnTo>
                    <a:pt x="749" y="49720"/>
                  </a:lnTo>
                  <a:lnTo>
                    <a:pt x="850" y="49441"/>
                  </a:lnTo>
                  <a:lnTo>
                    <a:pt x="1257" y="48958"/>
                  </a:lnTo>
                  <a:lnTo>
                    <a:pt x="1549" y="48844"/>
                  </a:lnTo>
                  <a:lnTo>
                    <a:pt x="1930" y="48844"/>
                  </a:lnTo>
                  <a:lnTo>
                    <a:pt x="2171" y="48856"/>
                  </a:lnTo>
                  <a:lnTo>
                    <a:pt x="2171" y="48069"/>
                  </a:lnTo>
                  <a:close/>
                </a:path>
                <a:path w="109854" h="68580">
                  <a:moveTo>
                    <a:pt x="2171" y="32562"/>
                  </a:moveTo>
                  <a:lnTo>
                    <a:pt x="1943" y="32550"/>
                  </a:lnTo>
                  <a:lnTo>
                    <a:pt x="1625" y="32550"/>
                  </a:lnTo>
                  <a:lnTo>
                    <a:pt x="1371" y="32651"/>
                  </a:lnTo>
                  <a:lnTo>
                    <a:pt x="914" y="33083"/>
                  </a:lnTo>
                  <a:lnTo>
                    <a:pt x="774" y="33261"/>
                  </a:lnTo>
                  <a:lnTo>
                    <a:pt x="711" y="33413"/>
                  </a:lnTo>
                  <a:lnTo>
                    <a:pt x="711" y="32651"/>
                  </a:lnTo>
                  <a:lnTo>
                    <a:pt x="0" y="32651"/>
                  </a:lnTo>
                  <a:lnTo>
                    <a:pt x="0" y="37109"/>
                  </a:lnTo>
                  <a:lnTo>
                    <a:pt x="749" y="37109"/>
                  </a:lnTo>
                  <a:lnTo>
                    <a:pt x="749" y="34226"/>
                  </a:lnTo>
                  <a:lnTo>
                    <a:pt x="850" y="33947"/>
                  </a:lnTo>
                  <a:lnTo>
                    <a:pt x="1257" y="33451"/>
                  </a:lnTo>
                  <a:lnTo>
                    <a:pt x="1549" y="33337"/>
                  </a:lnTo>
                  <a:lnTo>
                    <a:pt x="1930" y="33337"/>
                  </a:lnTo>
                  <a:lnTo>
                    <a:pt x="2171" y="33362"/>
                  </a:lnTo>
                  <a:lnTo>
                    <a:pt x="2171" y="32562"/>
                  </a:lnTo>
                  <a:close/>
                </a:path>
                <a:path w="109854" h="68580">
                  <a:moveTo>
                    <a:pt x="2171" y="17068"/>
                  </a:moveTo>
                  <a:lnTo>
                    <a:pt x="1943" y="17043"/>
                  </a:lnTo>
                  <a:lnTo>
                    <a:pt x="1625" y="17043"/>
                  </a:lnTo>
                  <a:lnTo>
                    <a:pt x="1371" y="17157"/>
                  </a:lnTo>
                  <a:lnTo>
                    <a:pt x="914" y="17589"/>
                  </a:lnTo>
                  <a:lnTo>
                    <a:pt x="774" y="17767"/>
                  </a:lnTo>
                  <a:lnTo>
                    <a:pt x="711" y="17919"/>
                  </a:lnTo>
                  <a:lnTo>
                    <a:pt x="711" y="17145"/>
                  </a:lnTo>
                  <a:lnTo>
                    <a:pt x="0" y="17145"/>
                  </a:lnTo>
                  <a:lnTo>
                    <a:pt x="0" y="21602"/>
                  </a:lnTo>
                  <a:lnTo>
                    <a:pt x="749" y="21602"/>
                  </a:lnTo>
                  <a:lnTo>
                    <a:pt x="749" y="18732"/>
                  </a:lnTo>
                  <a:lnTo>
                    <a:pt x="850" y="18440"/>
                  </a:lnTo>
                  <a:lnTo>
                    <a:pt x="1257" y="17957"/>
                  </a:lnTo>
                  <a:lnTo>
                    <a:pt x="1549" y="17843"/>
                  </a:lnTo>
                  <a:lnTo>
                    <a:pt x="1930" y="17843"/>
                  </a:lnTo>
                  <a:lnTo>
                    <a:pt x="2171" y="17856"/>
                  </a:lnTo>
                  <a:lnTo>
                    <a:pt x="2171" y="17068"/>
                  </a:lnTo>
                  <a:close/>
                </a:path>
                <a:path w="109854" h="68580">
                  <a:moveTo>
                    <a:pt x="6337" y="65138"/>
                  </a:moveTo>
                  <a:lnTo>
                    <a:pt x="6273" y="64541"/>
                  </a:lnTo>
                  <a:lnTo>
                    <a:pt x="6070" y="64122"/>
                  </a:lnTo>
                  <a:lnTo>
                    <a:pt x="5765" y="63881"/>
                  </a:lnTo>
                  <a:lnTo>
                    <a:pt x="5448" y="63627"/>
                  </a:lnTo>
                  <a:lnTo>
                    <a:pt x="5041" y="63512"/>
                  </a:lnTo>
                  <a:lnTo>
                    <a:pt x="3949" y="63512"/>
                  </a:lnTo>
                  <a:lnTo>
                    <a:pt x="3467" y="63728"/>
                  </a:lnTo>
                  <a:lnTo>
                    <a:pt x="2705" y="64592"/>
                  </a:lnTo>
                  <a:lnTo>
                    <a:pt x="2514" y="65201"/>
                  </a:lnTo>
                  <a:lnTo>
                    <a:pt x="2514" y="66624"/>
                  </a:lnTo>
                  <a:lnTo>
                    <a:pt x="2679" y="67157"/>
                  </a:lnTo>
                  <a:lnTo>
                    <a:pt x="3378" y="68008"/>
                  </a:lnTo>
                  <a:lnTo>
                    <a:pt x="3848" y="68224"/>
                  </a:lnTo>
                  <a:lnTo>
                    <a:pt x="4953" y="68224"/>
                  </a:lnTo>
                  <a:lnTo>
                    <a:pt x="5372" y="68084"/>
                  </a:lnTo>
                  <a:lnTo>
                    <a:pt x="6032" y="67538"/>
                  </a:lnTo>
                  <a:lnTo>
                    <a:pt x="6248" y="67106"/>
                  </a:lnTo>
                  <a:lnTo>
                    <a:pt x="6337" y="66522"/>
                  </a:lnTo>
                  <a:lnTo>
                    <a:pt x="5600" y="66522"/>
                  </a:lnTo>
                  <a:lnTo>
                    <a:pt x="5537" y="66840"/>
                  </a:lnTo>
                  <a:lnTo>
                    <a:pt x="5410" y="67106"/>
                  </a:lnTo>
                  <a:lnTo>
                    <a:pt x="5041" y="67487"/>
                  </a:lnTo>
                  <a:lnTo>
                    <a:pt x="4800" y="67576"/>
                  </a:lnTo>
                  <a:lnTo>
                    <a:pt x="4089" y="67576"/>
                  </a:lnTo>
                  <a:lnTo>
                    <a:pt x="3784" y="67424"/>
                  </a:lnTo>
                  <a:lnTo>
                    <a:pt x="3403" y="66814"/>
                  </a:lnTo>
                  <a:lnTo>
                    <a:pt x="3314" y="66446"/>
                  </a:lnTo>
                  <a:lnTo>
                    <a:pt x="3314" y="65557"/>
                  </a:lnTo>
                  <a:lnTo>
                    <a:pt x="3378" y="65176"/>
                  </a:lnTo>
                  <a:lnTo>
                    <a:pt x="3721" y="64414"/>
                  </a:lnTo>
                  <a:lnTo>
                    <a:pt x="4064" y="64173"/>
                  </a:lnTo>
                  <a:lnTo>
                    <a:pt x="4889" y="64173"/>
                  </a:lnTo>
                  <a:lnTo>
                    <a:pt x="5143" y="64274"/>
                  </a:lnTo>
                  <a:lnTo>
                    <a:pt x="5461" y="64630"/>
                  </a:lnTo>
                  <a:lnTo>
                    <a:pt x="5562" y="64858"/>
                  </a:lnTo>
                  <a:lnTo>
                    <a:pt x="5600" y="65138"/>
                  </a:lnTo>
                  <a:lnTo>
                    <a:pt x="6337" y="65138"/>
                  </a:lnTo>
                  <a:close/>
                </a:path>
                <a:path w="109854" h="68580">
                  <a:moveTo>
                    <a:pt x="6337" y="49644"/>
                  </a:moveTo>
                  <a:lnTo>
                    <a:pt x="6273" y="49047"/>
                  </a:lnTo>
                  <a:lnTo>
                    <a:pt x="6070" y="48628"/>
                  </a:lnTo>
                  <a:lnTo>
                    <a:pt x="5765" y="48387"/>
                  </a:lnTo>
                  <a:lnTo>
                    <a:pt x="5448" y="48133"/>
                  </a:lnTo>
                  <a:lnTo>
                    <a:pt x="5041" y="48018"/>
                  </a:lnTo>
                  <a:lnTo>
                    <a:pt x="3949" y="48018"/>
                  </a:lnTo>
                  <a:lnTo>
                    <a:pt x="3467" y="48234"/>
                  </a:lnTo>
                  <a:lnTo>
                    <a:pt x="2705" y="49110"/>
                  </a:lnTo>
                  <a:lnTo>
                    <a:pt x="2514" y="49707"/>
                  </a:lnTo>
                  <a:lnTo>
                    <a:pt x="2514" y="51130"/>
                  </a:lnTo>
                  <a:lnTo>
                    <a:pt x="2679" y="51663"/>
                  </a:lnTo>
                  <a:lnTo>
                    <a:pt x="3378" y="52514"/>
                  </a:lnTo>
                  <a:lnTo>
                    <a:pt x="3848" y="52730"/>
                  </a:lnTo>
                  <a:lnTo>
                    <a:pt x="4953" y="52730"/>
                  </a:lnTo>
                  <a:lnTo>
                    <a:pt x="5372" y="52590"/>
                  </a:lnTo>
                  <a:lnTo>
                    <a:pt x="6032" y="52044"/>
                  </a:lnTo>
                  <a:lnTo>
                    <a:pt x="6248" y="51612"/>
                  </a:lnTo>
                  <a:lnTo>
                    <a:pt x="6337" y="51028"/>
                  </a:lnTo>
                  <a:lnTo>
                    <a:pt x="5600" y="51028"/>
                  </a:lnTo>
                  <a:lnTo>
                    <a:pt x="5537" y="51346"/>
                  </a:lnTo>
                  <a:lnTo>
                    <a:pt x="5410" y="51612"/>
                  </a:lnTo>
                  <a:lnTo>
                    <a:pt x="5041" y="51993"/>
                  </a:lnTo>
                  <a:lnTo>
                    <a:pt x="4800" y="52082"/>
                  </a:lnTo>
                  <a:lnTo>
                    <a:pt x="4089" y="52082"/>
                  </a:lnTo>
                  <a:lnTo>
                    <a:pt x="3784" y="51930"/>
                  </a:lnTo>
                  <a:lnTo>
                    <a:pt x="3403" y="51320"/>
                  </a:lnTo>
                  <a:lnTo>
                    <a:pt x="3314" y="50952"/>
                  </a:lnTo>
                  <a:lnTo>
                    <a:pt x="3314" y="50063"/>
                  </a:lnTo>
                  <a:lnTo>
                    <a:pt x="3378" y="49682"/>
                  </a:lnTo>
                  <a:lnTo>
                    <a:pt x="3721" y="48920"/>
                  </a:lnTo>
                  <a:lnTo>
                    <a:pt x="4064" y="48679"/>
                  </a:lnTo>
                  <a:lnTo>
                    <a:pt x="4889" y="48679"/>
                  </a:lnTo>
                  <a:lnTo>
                    <a:pt x="5143" y="48780"/>
                  </a:lnTo>
                  <a:lnTo>
                    <a:pt x="5461" y="49136"/>
                  </a:lnTo>
                  <a:lnTo>
                    <a:pt x="5562" y="49364"/>
                  </a:lnTo>
                  <a:lnTo>
                    <a:pt x="5600" y="49644"/>
                  </a:lnTo>
                  <a:lnTo>
                    <a:pt x="6337" y="49644"/>
                  </a:lnTo>
                  <a:close/>
                </a:path>
                <a:path w="109854" h="68580">
                  <a:moveTo>
                    <a:pt x="6337" y="34150"/>
                  </a:moveTo>
                  <a:lnTo>
                    <a:pt x="6273" y="33553"/>
                  </a:lnTo>
                  <a:lnTo>
                    <a:pt x="6070" y="33121"/>
                  </a:lnTo>
                  <a:lnTo>
                    <a:pt x="5765" y="32893"/>
                  </a:lnTo>
                  <a:lnTo>
                    <a:pt x="5448" y="32639"/>
                  </a:lnTo>
                  <a:lnTo>
                    <a:pt x="5041" y="32524"/>
                  </a:lnTo>
                  <a:lnTo>
                    <a:pt x="3949" y="32524"/>
                  </a:lnTo>
                  <a:lnTo>
                    <a:pt x="3467" y="32740"/>
                  </a:lnTo>
                  <a:lnTo>
                    <a:pt x="2705" y="33604"/>
                  </a:lnTo>
                  <a:lnTo>
                    <a:pt x="2514" y="34213"/>
                  </a:lnTo>
                  <a:lnTo>
                    <a:pt x="2514" y="35636"/>
                  </a:lnTo>
                  <a:lnTo>
                    <a:pt x="2679" y="36169"/>
                  </a:lnTo>
                  <a:lnTo>
                    <a:pt x="3378" y="37020"/>
                  </a:lnTo>
                  <a:lnTo>
                    <a:pt x="3848" y="37236"/>
                  </a:lnTo>
                  <a:lnTo>
                    <a:pt x="4953" y="37236"/>
                  </a:lnTo>
                  <a:lnTo>
                    <a:pt x="5372" y="37096"/>
                  </a:lnTo>
                  <a:lnTo>
                    <a:pt x="6032" y="36550"/>
                  </a:lnTo>
                  <a:lnTo>
                    <a:pt x="6248" y="36118"/>
                  </a:lnTo>
                  <a:lnTo>
                    <a:pt x="6337" y="35534"/>
                  </a:lnTo>
                  <a:lnTo>
                    <a:pt x="5600" y="35534"/>
                  </a:lnTo>
                  <a:lnTo>
                    <a:pt x="5537" y="35852"/>
                  </a:lnTo>
                  <a:lnTo>
                    <a:pt x="5410" y="36118"/>
                  </a:lnTo>
                  <a:lnTo>
                    <a:pt x="5041" y="36499"/>
                  </a:lnTo>
                  <a:lnTo>
                    <a:pt x="4800" y="36588"/>
                  </a:lnTo>
                  <a:lnTo>
                    <a:pt x="4089" y="36588"/>
                  </a:lnTo>
                  <a:lnTo>
                    <a:pt x="3784" y="36436"/>
                  </a:lnTo>
                  <a:lnTo>
                    <a:pt x="3403" y="35826"/>
                  </a:lnTo>
                  <a:lnTo>
                    <a:pt x="3314" y="35458"/>
                  </a:lnTo>
                  <a:lnTo>
                    <a:pt x="3314" y="34569"/>
                  </a:lnTo>
                  <a:lnTo>
                    <a:pt x="3378" y="34188"/>
                  </a:lnTo>
                  <a:lnTo>
                    <a:pt x="3721" y="33426"/>
                  </a:lnTo>
                  <a:lnTo>
                    <a:pt x="4064" y="33185"/>
                  </a:lnTo>
                  <a:lnTo>
                    <a:pt x="4889" y="33185"/>
                  </a:lnTo>
                  <a:lnTo>
                    <a:pt x="5143" y="33286"/>
                  </a:lnTo>
                  <a:lnTo>
                    <a:pt x="5461" y="33642"/>
                  </a:lnTo>
                  <a:lnTo>
                    <a:pt x="5562" y="33870"/>
                  </a:lnTo>
                  <a:lnTo>
                    <a:pt x="5600" y="34150"/>
                  </a:lnTo>
                  <a:lnTo>
                    <a:pt x="6337" y="34150"/>
                  </a:lnTo>
                  <a:close/>
                </a:path>
                <a:path w="109854" h="68580">
                  <a:moveTo>
                    <a:pt x="6337" y="18643"/>
                  </a:moveTo>
                  <a:lnTo>
                    <a:pt x="5041" y="17018"/>
                  </a:lnTo>
                  <a:lnTo>
                    <a:pt x="3949" y="17018"/>
                  </a:lnTo>
                  <a:lnTo>
                    <a:pt x="3467" y="17233"/>
                  </a:lnTo>
                  <a:lnTo>
                    <a:pt x="2705" y="18110"/>
                  </a:lnTo>
                  <a:lnTo>
                    <a:pt x="2514" y="18719"/>
                  </a:lnTo>
                  <a:lnTo>
                    <a:pt x="2514" y="20142"/>
                  </a:lnTo>
                  <a:lnTo>
                    <a:pt x="2679" y="20675"/>
                  </a:lnTo>
                  <a:lnTo>
                    <a:pt x="3378" y="21526"/>
                  </a:lnTo>
                  <a:lnTo>
                    <a:pt x="3848" y="21729"/>
                  </a:lnTo>
                  <a:lnTo>
                    <a:pt x="4953" y="21729"/>
                  </a:lnTo>
                  <a:lnTo>
                    <a:pt x="5372" y="21590"/>
                  </a:lnTo>
                  <a:lnTo>
                    <a:pt x="6032" y="21056"/>
                  </a:lnTo>
                  <a:lnTo>
                    <a:pt x="6248" y="20624"/>
                  </a:lnTo>
                  <a:lnTo>
                    <a:pt x="6337" y="20027"/>
                  </a:lnTo>
                  <a:lnTo>
                    <a:pt x="5600" y="20027"/>
                  </a:lnTo>
                  <a:lnTo>
                    <a:pt x="5537" y="20358"/>
                  </a:lnTo>
                  <a:lnTo>
                    <a:pt x="5410" y="20624"/>
                  </a:lnTo>
                  <a:lnTo>
                    <a:pt x="5041" y="20993"/>
                  </a:lnTo>
                  <a:lnTo>
                    <a:pt x="4800" y="21094"/>
                  </a:lnTo>
                  <a:lnTo>
                    <a:pt x="4089" y="21094"/>
                  </a:lnTo>
                  <a:lnTo>
                    <a:pt x="3784" y="20942"/>
                  </a:lnTo>
                  <a:lnTo>
                    <a:pt x="3403" y="20332"/>
                  </a:lnTo>
                  <a:lnTo>
                    <a:pt x="3314" y="19951"/>
                  </a:lnTo>
                  <a:lnTo>
                    <a:pt x="3314" y="19062"/>
                  </a:lnTo>
                  <a:lnTo>
                    <a:pt x="3378" y="18694"/>
                  </a:lnTo>
                  <a:lnTo>
                    <a:pt x="3721" y="17919"/>
                  </a:lnTo>
                  <a:lnTo>
                    <a:pt x="4064" y="17691"/>
                  </a:lnTo>
                  <a:lnTo>
                    <a:pt x="4889" y="17691"/>
                  </a:lnTo>
                  <a:lnTo>
                    <a:pt x="5143" y="17780"/>
                  </a:lnTo>
                  <a:lnTo>
                    <a:pt x="5461" y="18148"/>
                  </a:lnTo>
                  <a:lnTo>
                    <a:pt x="5562" y="18376"/>
                  </a:lnTo>
                  <a:lnTo>
                    <a:pt x="5600" y="18643"/>
                  </a:lnTo>
                  <a:lnTo>
                    <a:pt x="6337" y="18643"/>
                  </a:lnTo>
                  <a:close/>
                </a:path>
                <a:path w="109854" h="68580">
                  <a:moveTo>
                    <a:pt x="11277" y="53251"/>
                  </a:moveTo>
                  <a:lnTo>
                    <a:pt x="6527" y="53251"/>
                  </a:lnTo>
                  <a:lnTo>
                    <a:pt x="6527" y="53670"/>
                  </a:lnTo>
                  <a:lnTo>
                    <a:pt x="11277" y="53670"/>
                  </a:lnTo>
                  <a:lnTo>
                    <a:pt x="11277" y="53251"/>
                  </a:lnTo>
                  <a:close/>
                </a:path>
                <a:path w="109854" h="68580">
                  <a:moveTo>
                    <a:pt x="11277" y="37744"/>
                  </a:moveTo>
                  <a:lnTo>
                    <a:pt x="6527" y="37744"/>
                  </a:lnTo>
                  <a:lnTo>
                    <a:pt x="6527" y="38176"/>
                  </a:lnTo>
                  <a:lnTo>
                    <a:pt x="11277" y="38176"/>
                  </a:lnTo>
                  <a:lnTo>
                    <a:pt x="11277" y="37744"/>
                  </a:lnTo>
                  <a:close/>
                </a:path>
                <a:path w="109854" h="68580">
                  <a:moveTo>
                    <a:pt x="11277" y="22250"/>
                  </a:moveTo>
                  <a:lnTo>
                    <a:pt x="6527" y="22250"/>
                  </a:lnTo>
                  <a:lnTo>
                    <a:pt x="6527" y="22669"/>
                  </a:lnTo>
                  <a:lnTo>
                    <a:pt x="11277" y="22669"/>
                  </a:lnTo>
                  <a:lnTo>
                    <a:pt x="11277" y="22250"/>
                  </a:lnTo>
                  <a:close/>
                </a:path>
                <a:path w="109854" h="68580">
                  <a:moveTo>
                    <a:pt x="13436" y="17145"/>
                  </a:moveTo>
                  <a:lnTo>
                    <a:pt x="12725" y="17145"/>
                  </a:lnTo>
                  <a:lnTo>
                    <a:pt x="12725" y="15900"/>
                  </a:lnTo>
                  <a:lnTo>
                    <a:pt x="11976" y="15900"/>
                  </a:lnTo>
                  <a:lnTo>
                    <a:pt x="11976" y="17145"/>
                  </a:lnTo>
                  <a:lnTo>
                    <a:pt x="11366" y="17145"/>
                  </a:lnTo>
                  <a:lnTo>
                    <a:pt x="11366" y="17767"/>
                  </a:lnTo>
                  <a:lnTo>
                    <a:pt x="11976" y="17767"/>
                  </a:lnTo>
                  <a:lnTo>
                    <a:pt x="11976" y="20993"/>
                  </a:lnTo>
                  <a:lnTo>
                    <a:pt x="12039" y="21221"/>
                  </a:lnTo>
                  <a:lnTo>
                    <a:pt x="12280" y="21590"/>
                  </a:lnTo>
                  <a:lnTo>
                    <a:pt x="12522" y="21678"/>
                  </a:lnTo>
                  <a:lnTo>
                    <a:pt x="12979" y="21678"/>
                  </a:lnTo>
                  <a:lnTo>
                    <a:pt x="13347" y="21628"/>
                  </a:lnTo>
                  <a:lnTo>
                    <a:pt x="13436" y="21018"/>
                  </a:lnTo>
                  <a:lnTo>
                    <a:pt x="13042" y="21031"/>
                  </a:lnTo>
                  <a:lnTo>
                    <a:pt x="12776" y="20929"/>
                  </a:lnTo>
                  <a:lnTo>
                    <a:pt x="12725" y="17767"/>
                  </a:lnTo>
                  <a:lnTo>
                    <a:pt x="13436" y="17767"/>
                  </a:lnTo>
                  <a:lnTo>
                    <a:pt x="13436" y="17145"/>
                  </a:lnTo>
                  <a:close/>
                </a:path>
                <a:path w="109854" h="68580">
                  <a:moveTo>
                    <a:pt x="14947" y="17170"/>
                  </a:moveTo>
                  <a:lnTo>
                    <a:pt x="14185" y="17170"/>
                  </a:lnTo>
                  <a:lnTo>
                    <a:pt x="14185" y="21602"/>
                  </a:lnTo>
                  <a:lnTo>
                    <a:pt x="14947" y="21602"/>
                  </a:lnTo>
                  <a:lnTo>
                    <a:pt x="14947" y="17170"/>
                  </a:lnTo>
                  <a:close/>
                </a:path>
                <a:path w="109854" h="68580">
                  <a:moveTo>
                    <a:pt x="14947" y="15494"/>
                  </a:moveTo>
                  <a:lnTo>
                    <a:pt x="14185" y="15494"/>
                  </a:lnTo>
                  <a:lnTo>
                    <a:pt x="14185" y="16344"/>
                  </a:lnTo>
                  <a:lnTo>
                    <a:pt x="14947" y="16344"/>
                  </a:lnTo>
                  <a:lnTo>
                    <a:pt x="14947" y="15494"/>
                  </a:lnTo>
                  <a:close/>
                </a:path>
                <a:path w="109854" h="68580">
                  <a:moveTo>
                    <a:pt x="15328" y="34150"/>
                  </a:moveTo>
                  <a:lnTo>
                    <a:pt x="15265" y="33553"/>
                  </a:lnTo>
                  <a:lnTo>
                    <a:pt x="15074" y="33121"/>
                  </a:lnTo>
                  <a:lnTo>
                    <a:pt x="14757" y="32893"/>
                  </a:lnTo>
                  <a:lnTo>
                    <a:pt x="14452" y="32639"/>
                  </a:lnTo>
                  <a:lnTo>
                    <a:pt x="14046" y="32524"/>
                  </a:lnTo>
                  <a:lnTo>
                    <a:pt x="12954" y="32524"/>
                  </a:lnTo>
                  <a:lnTo>
                    <a:pt x="12471" y="32740"/>
                  </a:lnTo>
                  <a:lnTo>
                    <a:pt x="11709" y="33604"/>
                  </a:lnTo>
                  <a:lnTo>
                    <a:pt x="11518" y="34213"/>
                  </a:lnTo>
                  <a:lnTo>
                    <a:pt x="11518" y="35636"/>
                  </a:lnTo>
                  <a:lnTo>
                    <a:pt x="11684" y="36169"/>
                  </a:lnTo>
                  <a:lnTo>
                    <a:pt x="12382" y="37020"/>
                  </a:lnTo>
                  <a:lnTo>
                    <a:pt x="12852" y="37236"/>
                  </a:lnTo>
                  <a:lnTo>
                    <a:pt x="13957" y="37236"/>
                  </a:lnTo>
                  <a:lnTo>
                    <a:pt x="14376" y="37096"/>
                  </a:lnTo>
                  <a:lnTo>
                    <a:pt x="15036" y="36550"/>
                  </a:lnTo>
                  <a:lnTo>
                    <a:pt x="15252" y="36118"/>
                  </a:lnTo>
                  <a:lnTo>
                    <a:pt x="15328" y="35534"/>
                  </a:lnTo>
                  <a:lnTo>
                    <a:pt x="14605" y="35534"/>
                  </a:lnTo>
                  <a:lnTo>
                    <a:pt x="14528" y="35852"/>
                  </a:lnTo>
                  <a:lnTo>
                    <a:pt x="14414" y="36118"/>
                  </a:lnTo>
                  <a:lnTo>
                    <a:pt x="14046" y="36499"/>
                  </a:lnTo>
                  <a:lnTo>
                    <a:pt x="13804" y="36588"/>
                  </a:lnTo>
                  <a:lnTo>
                    <a:pt x="13081" y="36588"/>
                  </a:lnTo>
                  <a:lnTo>
                    <a:pt x="12788" y="36436"/>
                  </a:lnTo>
                  <a:lnTo>
                    <a:pt x="12407" y="35826"/>
                  </a:lnTo>
                  <a:lnTo>
                    <a:pt x="12319" y="35458"/>
                  </a:lnTo>
                  <a:lnTo>
                    <a:pt x="12319" y="34569"/>
                  </a:lnTo>
                  <a:lnTo>
                    <a:pt x="12382" y="34188"/>
                  </a:lnTo>
                  <a:lnTo>
                    <a:pt x="12725" y="33426"/>
                  </a:lnTo>
                  <a:lnTo>
                    <a:pt x="13068" y="33185"/>
                  </a:lnTo>
                  <a:lnTo>
                    <a:pt x="13881" y="33185"/>
                  </a:lnTo>
                  <a:lnTo>
                    <a:pt x="14147" y="33286"/>
                  </a:lnTo>
                  <a:lnTo>
                    <a:pt x="14452" y="33642"/>
                  </a:lnTo>
                  <a:lnTo>
                    <a:pt x="14554" y="33870"/>
                  </a:lnTo>
                  <a:lnTo>
                    <a:pt x="14605" y="34150"/>
                  </a:lnTo>
                  <a:lnTo>
                    <a:pt x="15328" y="34150"/>
                  </a:lnTo>
                  <a:close/>
                </a:path>
                <a:path w="109854" h="68580">
                  <a:moveTo>
                    <a:pt x="15455" y="2806"/>
                  </a:moveTo>
                  <a:lnTo>
                    <a:pt x="15392" y="2463"/>
                  </a:lnTo>
                  <a:lnTo>
                    <a:pt x="15049" y="1778"/>
                  </a:lnTo>
                  <a:lnTo>
                    <a:pt x="14630" y="1562"/>
                  </a:lnTo>
                  <a:lnTo>
                    <a:pt x="13703" y="1562"/>
                  </a:lnTo>
                  <a:lnTo>
                    <a:pt x="13436" y="1612"/>
                  </a:lnTo>
                  <a:lnTo>
                    <a:pt x="12966" y="1841"/>
                  </a:lnTo>
                  <a:lnTo>
                    <a:pt x="12750" y="2032"/>
                  </a:lnTo>
                  <a:lnTo>
                    <a:pt x="12534" y="2298"/>
                  </a:lnTo>
                  <a:lnTo>
                    <a:pt x="12534" y="1651"/>
                  </a:lnTo>
                  <a:lnTo>
                    <a:pt x="11823" y="1651"/>
                  </a:lnTo>
                  <a:lnTo>
                    <a:pt x="11823" y="6108"/>
                  </a:lnTo>
                  <a:lnTo>
                    <a:pt x="12573" y="6108"/>
                  </a:lnTo>
                  <a:lnTo>
                    <a:pt x="12573" y="3492"/>
                  </a:lnTo>
                  <a:lnTo>
                    <a:pt x="12585" y="3263"/>
                  </a:lnTo>
                  <a:lnTo>
                    <a:pt x="13665" y="2235"/>
                  </a:lnTo>
                  <a:lnTo>
                    <a:pt x="14198" y="2235"/>
                  </a:lnTo>
                  <a:lnTo>
                    <a:pt x="14439" y="2374"/>
                  </a:lnTo>
                  <a:lnTo>
                    <a:pt x="14655" y="2819"/>
                  </a:lnTo>
                  <a:lnTo>
                    <a:pt x="14693" y="3035"/>
                  </a:lnTo>
                  <a:lnTo>
                    <a:pt x="14693" y="6108"/>
                  </a:lnTo>
                  <a:lnTo>
                    <a:pt x="15455" y="6108"/>
                  </a:lnTo>
                  <a:lnTo>
                    <a:pt x="15455" y="2806"/>
                  </a:lnTo>
                  <a:close/>
                </a:path>
                <a:path w="109854" h="68580">
                  <a:moveTo>
                    <a:pt x="17703" y="17145"/>
                  </a:moveTo>
                  <a:lnTo>
                    <a:pt x="16992" y="17145"/>
                  </a:lnTo>
                  <a:lnTo>
                    <a:pt x="16992" y="15900"/>
                  </a:lnTo>
                  <a:lnTo>
                    <a:pt x="16230" y="15900"/>
                  </a:lnTo>
                  <a:lnTo>
                    <a:pt x="16230" y="17145"/>
                  </a:lnTo>
                  <a:lnTo>
                    <a:pt x="15633" y="17145"/>
                  </a:lnTo>
                  <a:lnTo>
                    <a:pt x="15633" y="17767"/>
                  </a:lnTo>
                  <a:lnTo>
                    <a:pt x="16230" y="17767"/>
                  </a:lnTo>
                  <a:lnTo>
                    <a:pt x="16230" y="20993"/>
                  </a:lnTo>
                  <a:lnTo>
                    <a:pt x="16294" y="21221"/>
                  </a:lnTo>
                  <a:lnTo>
                    <a:pt x="16548" y="21590"/>
                  </a:lnTo>
                  <a:lnTo>
                    <a:pt x="16776" y="21678"/>
                  </a:lnTo>
                  <a:lnTo>
                    <a:pt x="17246" y="21678"/>
                  </a:lnTo>
                  <a:lnTo>
                    <a:pt x="17614" y="21628"/>
                  </a:lnTo>
                  <a:lnTo>
                    <a:pt x="17703" y="21018"/>
                  </a:lnTo>
                  <a:lnTo>
                    <a:pt x="17310" y="21031"/>
                  </a:lnTo>
                  <a:lnTo>
                    <a:pt x="17043" y="20929"/>
                  </a:lnTo>
                  <a:lnTo>
                    <a:pt x="16992" y="17767"/>
                  </a:lnTo>
                  <a:lnTo>
                    <a:pt x="17703" y="17767"/>
                  </a:lnTo>
                  <a:lnTo>
                    <a:pt x="17703" y="17145"/>
                  </a:lnTo>
                  <a:close/>
                </a:path>
                <a:path w="109854" h="68580">
                  <a:moveTo>
                    <a:pt x="17818" y="49237"/>
                  </a:moveTo>
                  <a:lnTo>
                    <a:pt x="17754" y="48933"/>
                  </a:lnTo>
                  <a:lnTo>
                    <a:pt x="17424" y="48260"/>
                  </a:lnTo>
                  <a:lnTo>
                    <a:pt x="17018" y="48044"/>
                  </a:lnTo>
                  <a:lnTo>
                    <a:pt x="16141" y="48044"/>
                  </a:lnTo>
                  <a:lnTo>
                    <a:pt x="15887" y="48094"/>
                  </a:lnTo>
                  <a:lnTo>
                    <a:pt x="15430" y="48336"/>
                  </a:lnTo>
                  <a:lnTo>
                    <a:pt x="15240" y="48501"/>
                  </a:lnTo>
                  <a:lnTo>
                    <a:pt x="15074" y="48742"/>
                  </a:lnTo>
                  <a:lnTo>
                    <a:pt x="14973" y="48552"/>
                  </a:lnTo>
                  <a:lnTo>
                    <a:pt x="14859" y="48399"/>
                  </a:lnTo>
                  <a:lnTo>
                    <a:pt x="14528" y="48133"/>
                  </a:lnTo>
                  <a:lnTo>
                    <a:pt x="14236" y="48044"/>
                  </a:lnTo>
                  <a:lnTo>
                    <a:pt x="13576" y="48044"/>
                  </a:lnTo>
                  <a:lnTo>
                    <a:pt x="13284" y="48133"/>
                  </a:lnTo>
                  <a:lnTo>
                    <a:pt x="12903" y="48399"/>
                  </a:lnTo>
                  <a:lnTo>
                    <a:pt x="12738" y="48564"/>
                  </a:lnTo>
                  <a:lnTo>
                    <a:pt x="12560" y="48780"/>
                  </a:lnTo>
                  <a:lnTo>
                    <a:pt x="12560" y="48145"/>
                  </a:lnTo>
                  <a:lnTo>
                    <a:pt x="11823" y="48145"/>
                  </a:lnTo>
                  <a:lnTo>
                    <a:pt x="11823" y="52603"/>
                  </a:lnTo>
                  <a:lnTo>
                    <a:pt x="12573" y="52603"/>
                  </a:lnTo>
                  <a:lnTo>
                    <a:pt x="12573" y="49669"/>
                  </a:lnTo>
                  <a:lnTo>
                    <a:pt x="12687" y="49263"/>
                  </a:lnTo>
                  <a:lnTo>
                    <a:pt x="13144" y="48831"/>
                  </a:lnTo>
                  <a:lnTo>
                    <a:pt x="13411" y="48717"/>
                  </a:lnTo>
                  <a:lnTo>
                    <a:pt x="13995" y="48717"/>
                  </a:lnTo>
                  <a:lnTo>
                    <a:pt x="14211" y="48818"/>
                  </a:lnTo>
                  <a:lnTo>
                    <a:pt x="14401" y="49174"/>
                  </a:lnTo>
                  <a:lnTo>
                    <a:pt x="14427" y="49390"/>
                  </a:lnTo>
                  <a:lnTo>
                    <a:pt x="14427" y="52603"/>
                  </a:lnTo>
                  <a:lnTo>
                    <a:pt x="15189" y="52603"/>
                  </a:lnTo>
                  <a:lnTo>
                    <a:pt x="15189" y="49542"/>
                  </a:lnTo>
                  <a:lnTo>
                    <a:pt x="15303" y="49225"/>
                  </a:lnTo>
                  <a:lnTo>
                    <a:pt x="15722" y="48831"/>
                  </a:lnTo>
                  <a:lnTo>
                    <a:pt x="15976" y="48729"/>
                  </a:lnTo>
                  <a:lnTo>
                    <a:pt x="16484" y="48729"/>
                  </a:lnTo>
                  <a:lnTo>
                    <a:pt x="16675" y="48780"/>
                  </a:lnTo>
                  <a:lnTo>
                    <a:pt x="16967" y="49009"/>
                  </a:lnTo>
                  <a:lnTo>
                    <a:pt x="17043" y="49212"/>
                  </a:lnTo>
                  <a:lnTo>
                    <a:pt x="17043" y="52603"/>
                  </a:lnTo>
                  <a:lnTo>
                    <a:pt x="17818" y="52603"/>
                  </a:lnTo>
                  <a:lnTo>
                    <a:pt x="17818" y="49237"/>
                  </a:lnTo>
                  <a:close/>
                </a:path>
                <a:path w="109854" h="68580">
                  <a:moveTo>
                    <a:pt x="19215" y="15494"/>
                  </a:moveTo>
                  <a:lnTo>
                    <a:pt x="18478" y="15494"/>
                  </a:lnTo>
                  <a:lnTo>
                    <a:pt x="18478" y="21602"/>
                  </a:lnTo>
                  <a:lnTo>
                    <a:pt x="19215" y="21602"/>
                  </a:lnTo>
                  <a:lnTo>
                    <a:pt x="19215" y="15494"/>
                  </a:lnTo>
                  <a:close/>
                </a:path>
                <a:path w="109854" h="68580">
                  <a:moveTo>
                    <a:pt x="19685" y="48171"/>
                  </a:moveTo>
                  <a:lnTo>
                    <a:pt x="18923" y="48171"/>
                  </a:lnTo>
                  <a:lnTo>
                    <a:pt x="18923" y="52603"/>
                  </a:lnTo>
                  <a:lnTo>
                    <a:pt x="19685" y="52603"/>
                  </a:lnTo>
                  <a:lnTo>
                    <a:pt x="19685" y="48171"/>
                  </a:lnTo>
                  <a:close/>
                </a:path>
                <a:path w="109854" h="68580">
                  <a:moveTo>
                    <a:pt x="19685" y="46494"/>
                  </a:moveTo>
                  <a:lnTo>
                    <a:pt x="18923" y="46494"/>
                  </a:lnTo>
                  <a:lnTo>
                    <a:pt x="18923" y="47332"/>
                  </a:lnTo>
                  <a:lnTo>
                    <a:pt x="19685" y="47332"/>
                  </a:lnTo>
                  <a:lnTo>
                    <a:pt x="19685" y="46494"/>
                  </a:lnTo>
                  <a:close/>
                </a:path>
                <a:path w="109854" h="68580">
                  <a:moveTo>
                    <a:pt x="19926" y="34036"/>
                  </a:moveTo>
                  <a:lnTo>
                    <a:pt x="19735" y="33477"/>
                  </a:lnTo>
                  <a:lnTo>
                    <a:pt x="19418" y="33172"/>
                  </a:lnTo>
                  <a:lnTo>
                    <a:pt x="19075" y="32854"/>
                  </a:lnTo>
                  <a:lnTo>
                    <a:pt x="19075" y="34036"/>
                  </a:lnTo>
                  <a:lnTo>
                    <a:pt x="18986" y="35826"/>
                  </a:lnTo>
                  <a:lnTo>
                    <a:pt x="18694" y="36436"/>
                  </a:lnTo>
                  <a:lnTo>
                    <a:pt x="18351" y="36626"/>
                  </a:lnTo>
                  <a:lnTo>
                    <a:pt x="17399" y="36626"/>
                  </a:lnTo>
                  <a:lnTo>
                    <a:pt x="17068" y="36461"/>
                  </a:lnTo>
                  <a:lnTo>
                    <a:pt x="16649" y="35826"/>
                  </a:lnTo>
                  <a:lnTo>
                    <a:pt x="16662" y="34036"/>
                  </a:lnTo>
                  <a:lnTo>
                    <a:pt x="17068" y="33350"/>
                  </a:lnTo>
                  <a:lnTo>
                    <a:pt x="17399" y="33172"/>
                  </a:lnTo>
                  <a:lnTo>
                    <a:pt x="18376" y="33172"/>
                  </a:lnTo>
                  <a:lnTo>
                    <a:pt x="18681" y="33350"/>
                  </a:lnTo>
                  <a:lnTo>
                    <a:pt x="18783" y="33477"/>
                  </a:lnTo>
                  <a:lnTo>
                    <a:pt x="19075" y="34036"/>
                  </a:lnTo>
                  <a:lnTo>
                    <a:pt x="19075" y="32854"/>
                  </a:lnTo>
                  <a:lnTo>
                    <a:pt x="18935" y="32715"/>
                  </a:lnTo>
                  <a:lnTo>
                    <a:pt x="18453" y="32524"/>
                  </a:lnTo>
                  <a:lnTo>
                    <a:pt x="17246" y="32524"/>
                  </a:lnTo>
                  <a:lnTo>
                    <a:pt x="16725" y="32740"/>
                  </a:lnTo>
                  <a:lnTo>
                    <a:pt x="15976" y="33629"/>
                  </a:lnTo>
                  <a:lnTo>
                    <a:pt x="15836" y="34036"/>
                  </a:lnTo>
                  <a:lnTo>
                    <a:pt x="15963" y="36233"/>
                  </a:lnTo>
                  <a:lnTo>
                    <a:pt x="16675" y="37058"/>
                  </a:lnTo>
                  <a:lnTo>
                    <a:pt x="17170" y="37261"/>
                  </a:lnTo>
                  <a:lnTo>
                    <a:pt x="18516" y="37261"/>
                  </a:lnTo>
                  <a:lnTo>
                    <a:pt x="19062" y="37033"/>
                  </a:lnTo>
                  <a:lnTo>
                    <a:pt x="19367" y="36626"/>
                  </a:lnTo>
                  <a:lnTo>
                    <a:pt x="19761" y="36093"/>
                  </a:lnTo>
                  <a:lnTo>
                    <a:pt x="19837" y="35826"/>
                  </a:lnTo>
                  <a:lnTo>
                    <a:pt x="19926" y="34036"/>
                  </a:lnTo>
                  <a:close/>
                </a:path>
                <a:path w="109854" h="68580">
                  <a:moveTo>
                    <a:pt x="20574" y="5575"/>
                  </a:moveTo>
                  <a:lnTo>
                    <a:pt x="20218" y="5613"/>
                  </a:lnTo>
                  <a:lnTo>
                    <a:pt x="20078" y="3848"/>
                  </a:lnTo>
                  <a:lnTo>
                    <a:pt x="19977" y="2184"/>
                  </a:lnTo>
                  <a:lnTo>
                    <a:pt x="19913" y="2044"/>
                  </a:lnTo>
                  <a:lnTo>
                    <a:pt x="19329" y="1701"/>
                  </a:lnTo>
                  <a:lnTo>
                    <a:pt x="19329" y="3848"/>
                  </a:lnTo>
                  <a:lnTo>
                    <a:pt x="19329" y="4902"/>
                  </a:lnTo>
                  <a:lnTo>
                    <a:pt x="19113" y="5245"/>
                  </a:lnTo>
                  <a:lnTo>
                    <a:pt x="18453" y="5562"/>
                  </a:lnTo>
                  <a:lnTo>
                    <a:pt x="18199" y="5626"/>
                  </a:lnTo>
                  <a:lnTo>
                    <a:pt x="17716" y="5626"/>
                  </a:lnTo>
                  <a:lnTo>
                    <a:pt x="17589" y="5588"/>
                  </a:lnTo>
                  <a:lnTo>
                    <a:pt x="17373" y="5448"/>
                  </a:lnTo>
                  <a:lnTo>
                    <a:pt x="17246" y="4432"/>
                  </a:lnTo>
                  <a:lnTo>
                    <a:pt x="17614" y="4229"/>
                  </a:lnTo>
                  <a:lnTo>
                    <a:pt x="17818" y="4165"/>
                  </a:lnTo>
                  <a:lnTo>
                    <a:pt x="18681" y="4064"/>
                  </a:lnTo>
                  <a:lnTo>
                    <a:pt x="19113" y="3949"/>
                  </a:lnTo>
                  <a:lnTo>
                    <a:pt x="19329" y="3848"/>
                  </a:lnTo>
                  <a:lnTo>
                    <a:pt x="19329" y="1701"/>
                  </a:lnTo>
                  <a:lnTo>
                    <a:pt x="18834" y="1549"/>
                  </a:lnTo>
                  <a:lnTo>
                    <a:pt x="17856" y="1549"/>
                  </a:lnTo>
                  <a:lnTo>
                    <a:pt x="16586" y="3022"/>
                  </a:lnTo>
                  <a:lnTo>
                    <a:pt x="17284" y="3022"/>
                  </a:lnTo>
                  <a:lnTo>
                    <a:pt x="17373" y="2616"/>
                  </a:lnTo>
                  <a:lnTo>
                    <a:pt x="17627" y="2286"/>
                  </a:lnTo>
                  <a:lnTo>
                    <a:pt x="17907" y="2184"/>
                  </a:lnTo>
                  <a:lnTo>
                    <a:pt x="18630" y="2184"/>
                  </a:lnTo>
                  <a:lnTo>
                    <a:pt x="18884" y="2235"/>
                  </a:lnTo>
                  <a:lnTo>
                    <a:pt x="19253" y="2463"/>
                  </a:lnTo>
                  <a:lnTo>
                    <a:pt x="19240" y="3314"/>
                  </a:lnTo>
                  <a:lnTo>
                    <a:pt x="19113" y="3390"/>
                  </a:lnTo>
                  <a:lnTo>
                    <a:pt x="17335" y="3619"/>
                  </a:lnTo>
                  <a:lnTo>
                    <a:pt x="17005" y="3759"/>
                  </a:lnTo>
                  <a:lnTo>
                    <a:pt x="16471" y="4229"/>
                  </a:lnTo>
                  <a:lnTo>
                    <a:pt x="16573" y="5727"/>
                  </a:lnTo>
                  <a:lnTo>
                    <a:pt x="16992" y="6121"/>
                  </a:lnTo>
                  <a:lnTo>
                    <a:pt x="17348" y="6261"/>
                  </a:lnTo>
                  <a:lnTo>
                    <a:pt x="18110" y="6261"/>
                  </a:lnTo>
                  <a:lnTo>
                    <a:pt x="18415" y="6184"/>
                  </a:lnTo>
                  <a:lnTo>
                    <a:pt x="18986" y="5892"/>
                  </a:lnTo>
                  <a:lnTo>
                    <a:pt x="19215" y="5727"/>
                  </a:lnTo>
                  <a:lnTo>
                    <a:pt x="19367" y="5524"/>
                  </a:lnTo>
                  <a:lnTo>
                    <a:pt x="19469" y="5892"/>
                  </a:lnTo>
                  <a:lnTo>
                    <a:pt x="19608" y="6121"/>
                  </a:lnTo>
                  <a:lnTo>
                    <a:pt x="19799" y="6210"/>
                  </a:lnTo>
                  <a:lnTo>
                    <a:pt x="20154" y="6210"/>
                  </a:lnTo>
                  <a:lnTo>
                    <a:pt x="20535" y="6146"/>
                  </a:lnTo>
                  <a:lnTo>
                    <a:pt x="20574" y="5613"/>
                  </a:lnTo>
                  <a:close/>
                </a:path>
                <a:path w="109854" h="68580">
                  <a:moveTo>
                    <a:pt x="24168" y="19621"/>
                  </a:moveTo>
                  <a:lnTo>
                    <a:pt x="24155" y="19024"/>
                  </a:lnTo>
                  <a:lnTo>
                    <a:pt x="24066" y="18440"/>
                  </a:lnTo>
                  <a:lnTo>
                    <a:pt x="23952" y="18072"/>
                  </a:lnTo>
                  <a:lnTo>
                    <a:pt x="23698" y="17703"/>
                  </a:lnTo>
                  <a:lnTo>
                    <a:pt x="23418" y="17424"/>
                  </a:lnTo>
                  <a:lnTo>
                    <a:pt x="23393" y="19024"/>
                  </a:lnTo>
                  <a:lnTo>
                    <a:pt x="20916" y="19024"/>
                  </a:lnTo>
                  <a:lnTo>
                    <a:pt x="20929" y="18694"/>
                  </a:lnTo>
                  <a:lnTo>
                    <a:pt x="21056" y="18326"/>
                  </a:lnTo>
                  <a:lnTo>
                    <a:pt x="21526" y="17830"/>
                  </a:lnTo>
                  <a:lnTo>
                    <a:pt x="21818" y="17703"/>
                  </a:lnTo>
                  <a:lnTo>
                    <a:pt x="22631" y="17703"/>
                  </a:lnTo>
                  <a:lnTo>
                    <a:pt x="22974" y="17881"/>
                  </a:lnTo>
                  <a:lnTo>
                    <a:pt x="23228" y="18338"/>
                  </a:lnTo>
                  <a:lnTo>
                    <a:pt x="23342" y="18643"/>
                  </a:lnTo>
                  <a:lnTo>
                    <a:pt x="23393" y="19024"/>
                  </a:lnTo>
                  <a:lnTo>
                    <a:pt x="23393" y="17411"/>
                  </a:lnTo>
                  <a:lnTo>
                    <a:pt x="22821" y="17119"/>
                  </a:lnTo>
                  <a:lnTo>
                    <a:pt x="22517" y="17043"/>
                  </a:lnTo>
                  <a:lnTo>
                    <a:pt x="21577" y="17043"/>
                  </a:lnTo>
                  <a:lnTo>
                    <a:pt x="21069" y="17272"/>
                  </a:lnTo>
                  <a:lnTo>
                    <a:pt x="20294" y="18173"/>
                  </a:lnTo>
                  <a:lnTo>
                    <a:pt x="20193" y="18440"/>
                  </a:lnTo>
                  <a:lnTo>
                    <a:pt x="20281" y="20751"/>
                  </a:lnTo>
                  <a:lnTo>
                    <a:pt x="21056" y="21564"/>
                  </a:lnTo>
                  <a:lnTo>
                    <a:pt x="21526" y="21767"/>
                  </a:lnTo>
                  <a:lnTo>
                    <a:pt x="22313" y="21767"/>
                  </a:lnTo>
                  <a:lnTo>
                    <a:pt x="24104" y="20205"/>
                  </a:lnTo>
                  <a:lnTo>
                    <a:pt x="23368" y="20205"/>
                  </a:lnTo>
                  <a:lnTo>
                    <a:pt x="23291" y="20434"/>
                  </a:lnTo>
                  <a:lnTo>
                    <a:pt x="23215" y="20586"/>
                  </a:lnTo>
                  <a:lnTo>
                    <a:pt x="22847" y="20993"/>
                  </a:lnTo>
                  <a:lnTo>
                    <a:pt x="22542" y="21120"/>
                  </a:lnTo>
                  <a:lnTo>
                    <a:pt x="21729" y="21120"/>
                  </a:lnTo>
                  <a:lnTo>
                    <a:pt x="21437" y="20993"/>
                  </a:lnTo>
                  <a:lnTo>
                    <a:pt x="21018" y="20434"/>
                  </a:lnTo>
                  <a:lnTo>
                    <a:pt x="20904" y="19621"/>
                  </a:lnTo>
                  <a:lnTo>
                    <a:pt x="24168" y="19621"/>
                  </a:lnTo>
                  <a:close/>
                </a:path>
                <a:path w="109854" h="68580">
                  <a:moveTo>
                    <a:pt x="24447" y="49288"/>
                  </a:moveTo>
                  <a:lnTo>
                    <a:pt x="24384" y="48945"/>
                  </a:lnTo>
                  <a:lnTo>
                    <a:pt x="24041" y="48272"/>
                  </a:lnTo>
                  <a:lnTo>
                    <a:pt x="23622" y="48044"/>
                  </a:lnTo>
                  <a:lnTo>
                    <a:pt x="22694" y="48044"/>
                  </a:lnTo>
                  <a:lnTo>
                    <a:pt x="22428" y="48094"/>
                  </a:lnTo>
                  <a:lnTo>
                    <a:pt x="21958" y="48336"/>
                  </a:lnTo>
                  <a:lnTo>
                    <a:pt x="21742" y="48514"/>
                  </a:lnTo>
                  <a:lnTo>
                    <a:pt x="21526" y="48780"/>
                  </a:lnTo>
                  <a:lnTo>
                    <a:pt x="21526" y="48145"/>
                  </a:lnTo>
                  <a:lnTo>
                    <a:pt x="20815" y="48145"/>
                  </a:lnTo>
                  <a:lnTo>
                    <a:pt x="20815" y="52603"/>
                  </a:lnTo>
                  <a:lnTo>
                    <a:pt x="21564" y="52603"/>
                  </a:lnTo>
                  <a:lnTo>
                    <a:pt x="21564" y="49974"/>
                  </a:lnTo>
                  <a:lnTo>
                    <a:pt x="21590" y="49745"/>
                  </a:lnTo>
                  <a:lnTo>
                    <a:pt x="22656" y="48717"/>
                  </a:lnTo>
                  <a:lnTo>
                    <a:pt x="23190" y="48717"/>
                  </a:lnTo>
                  <a:lnTo>
                    <a:pt x="23431" y="48856"/>
                  </a:lnTo>
                  <a:lnTo>
                    <a:pt x="23647" y="49301"/>
                  </a:lnTo>
                  <a:lnTo>
                    <a:pt x="23685" y="49517"/>
                  </a:lnTo>
                  <a:lnTo>
                    <a:pt x="23685" y="52603"/>
                  </a:lnTo>
                  <a:lnTo>
                    <a:pt x="24447" y="52603"/>
                  </a:lnTo>
                  <a:lnTo>
                    <a:pt x="24447" y="49288"/>
                  </a:lnTo>
                  <a:close/>
                </a:path>
                <a:path w="109854" h="68580">
                  <a:moveTo>
                    <a:pt x="26822" y="33743"/>
                  </a:moveTo>
                  <a:lnTo>
                    <a:pt x="26758" y="33426"/>
                  </a:lnTo>
                  <a:lnTo>
                    <a:pt x="26428" y="32766"/>
                  </a:lnTo>
                  <a:lnTo>
                    <a:pt x="26022" y="32550"/>
                  </a:lnTo>
                  <a:lnTo>
                    <a:pt x="25146" y="32550"/>
                  </a:lnTo>
                  <a:lnTo>
                    <a:pt x="24892" y="32600"/>
                  </a:lnTo>
                  <a:lnTo>
                    <a:pt x="24434" y="32829"/>
                  </a:lnTo>
                  <a:lnTo>
                    <a:pt x="24244" y="33007"/>
                  </a:lnTo>
                  <a:lnTo>
                    <a:pt x="24079" y="33248"/>
                  </a:lnTo>
                  <a:lnTo>
                    <a:pt x="23977" y="33058"/>
                  </a:lnTo>
                  <a:lnTo>
                    <a:pt x="23863" y="32905"/>
                  </a:lnTo>
                  <a:lnTo>
                    <a:pt x="23533" y="32639"/>
                  </a:lnTo>
                  <a:lnTo>
                    <a:pt x="23241" y="32550"/>
                  </a:lnTo>
                  <a:lnTo>
                    <a:pt x="22580" y="32550"/>
                  </a:lnTo>
                  <a:lnTo>
                    <a:pt x="22288" y="32626"/>
                  </a:lnTo>
                  <a:lnTo>
                    <a:pt x="21907" y="32905"/>
                  </a:lnTo>
                  <a:lnTo>
                    <a:pt x="21742" y="33058"/>
                  </a:lnTo>
                  <a:lnTo>
                    <a:pt x="21564" y="33286"/>
                  </a:lnTo>
                  <a:lnTo>
                    <a:pt x="21564" y="32651"/>
                  </a:lnTo>
                  <a:lnTo>
                    <a:pt x="20828" y="32651"/>
                  </a:lnTo>
                  <a:lnTo>
                    <a:pt x="20828" y="37109"/>
                  </a:lnTo>
                  <a:lnTo>
                    <a:pt x="21564" y="37109"/>
                  </a:lnTo>
                  <a:lnTo>
                    <a:pt x="21564" y="34163"/>
                  </a:lnTo>
                  <a:lnTo>
                    <a:pt x="21691" y="33769"/>
                  </a:lnTo>
                  <a:lnTo>
                    <a:pt x="22148" y="33324"/>
                  </a:lnTo>
                  <a:lnTo>
                    <a:pt x="22402" y="33223"/>
                  </a:lnTo>
                  <a:lnTo>
                    <a:pt x="22999" y="33223"/>
                  </a:lnTo>
                  <a:lnTo>
                    <a:pt x="23215" y="33324"/>
                  </a:lnTo>
                  <a:lnTo>
                    <a:pt x="23406" y="33667"/>
                  </a:lnTo>
                  <a:lnTo>
                    <a:pt x="23431" y="33896"/>
                  </a:lnTo>
                  <a:lnTo>
                    <a:pt x="23431" y="37109"/>
                  </a:lnTo>
                  <a:lnTo>
                    <a:pt x="24193" y="37109"/>
                  </a:lnTo>
                  <a:lnTo>
                    <a:pt x="24193" y="34048"/>
                  </a:lnTo>
                  <a:lnTo>
                    <a:pt x="24307" y="33731"/>
                  </a:lnTo>
                  <a:lnTo>
                    <a:pt x="24726" y="33324"/>
                  </a:lnTo>
                  <a:lnTo>
                    <a:pt x="24980" y="33223"/>
                  </a:lnTo>
                  <a:lnTo>
                    <a:pt x="25488" y="33223"/>
                  </a:lnTo>
                  <a:lnTo>
                    <a:pt x="25666" y="33286"/>
                  </a:lnTo>
                  <a:lnTo>
                    <a:pt x="25971" y="33502"/>
                  </a:lnTo>
                  <a:lnTo>
                    <a:pt x="26035" y="33705"/>
                  </a:lnTo>
                  <a:lnTo>
                    <a:pt x="26035" y="37109"/>
                  </a:lnTo>
                  <a:lnTo>
                    <a:pt x="26822" y="37109"/>
                  </a:lnTo>
                  <a:lnTo>
                    <a:pt x="26822" y="33743"/>
                  </a:lnTo>
                  <a:close/>
                </a:path>
                <a:path w="109854" h="68580">
                  <a:moveTo>
                    <a:pt x="27292" y="2755"/>
                  </a:moveTo>
                  <a:lnTo>
                    <a:pt x="27241" y="2438"/>
                  </a:lnTo>
                  <a:lnTo>
                    <a:pt x="26911" y="1778"/>
                  </a:lnTo>
                  <a:lnTo>
                    <a:pt x="26492" y="1562"/>
                  </a:lnTo>
                  <a:lnTo>
                    <a:pt x="25615" y="1562"/>
                  </a:lnTo>
                  <a:lnTo>
                    <a:pt x="25361" y="1612"/>
                  </a:lnTo>
                  <a:lnTo>
                    <a:pt x="24917" y="1841"/>
                  </a:lnTo>
                  <a:lnTo>
                    <a:pt x="24726" y="2019"/>
                  </a:lnTo>
                  <a:lnTo>
                    <a:pt x="24549" y="2260"/>
                  </a:lnTo>
                  <a:lnTo>
                    <a:pt x="24460" y="2070"/>
                  </a:lnTo>
                  <a:lnTo>
                    <a:pt x="24345" y="1917"/>
                  </a:lnTo>
                  <a:lnTo>
                    <a:pt x="24003" y="1651"/>
                  </a:lnTo>
                  <a:lnTo>
                    <a:pt x="23723" y="1562"/>
                  </a:lnTo>
                  <a:lnTo>
                    <a:pt x="23050" y="1562"/>
                  </a:lnTo>
                  <a:lnTo>
                    <a:pt x="22771" y="1638"/>
                  </a:lnTo>
                  <a:lnTo>
                    <a:pt x="22377" y="1917"/>
                  </a:lnTo>
                  <a:lnTo>
                    <a:pt x="22225" y="2070"/>
                  </a:lnTo>
                  <a:lnTo>
                    <a:pt x="22047" y="2298"/>
                  </a:lnTo>
                  <a:lnTo>
                    <a:pt x="22047" y="1651"/>
                  </a:lnTo>
                  <a:lnTo>
                    <a:pt x="21297" y="1651"/>
                  </a:lnTo>
                  <a:lnTo>
                    <a:pt x="21297" y="6108"/>
                  </a:lnTo>
                  <a:lnTo>
                    <a:pt x="22047" y="6108"/>
                  </a:lnTo>
                  <a:lnTo>
                    <a:pt x="22047" y="3175"/>
                  </a:lnTo>
                  <a:lnTo>
                    <a:pt x="22161" y="2781"/>
                  </a:lnTo>
                  <a:lnTo>
                    <a:pt x="22631" y="2336"/>
                  </a:lnTo>
                  <a:lnTo>
                    <a:pt x="22885" y="2235"/>
                  </a:lnTo>
                  <a:lnTo>
                    <a:pt x="23482" y="2235"/>
                  </a:lnTo>
                  <a:lnTo>
                    <a:pt x="23698" y="2336"/>
                  </a:lnTo>
                  <a:lnTo>
                    <a:pt x="23876" y="2679"/>
                  </a:lnTo>
                  <a:lnTo>
                    <a:pt x="23914" y="2895"/>
                  </a:lnTo>
                  <a:lnTo>
                    <a:pt x="23914" y="6108"/>
                  </a:lnTo>
                  <a:lnTo>
                    <a:pt x="24676" y="6108"/>
                  </a:lnTo>
                  <a:lnTo>
                    <a:pt x="24676" y="3060"/>
                  </a:lnTo>
                  <a:lnTo>
                    <a:pt x="24777" y="2730"/>
                  </a:lnTo>
                  <a:lnTo>
                    <a:pt x="25209" y="2336"/>
                  </a:lnTo>
                  <a:lnTo>
                    <a:pt x="25463" y="2235"/>
                  </a:lnTo>
                  <a:lnTo>
                    <a:pt x="25971" y="2235"/>
                  </a:lnTo>
                  <a:lnTo>
                    <a:pt x="26149" y="2298"/>
                  </a:lnTo>
                  <a:lnTo>
                    <a:pt x="26454" y="2514"/>
                  </a:lnTo>
                  <a:lnTo>
                    <a:pt x="26517" y="2717"/>
                  </a:lnTo>
                  <a:lnTo>
                    <a:pt x="26517" y="6108"/>
                  </a:lnTo>
                  <a:lnTo>
                    <a:pt x="27292" y="6108"/>
                  </a:lnTo>
                  <a:lnTo>
                    <a:pt x="27292" y="2755"/>
                  </a:lnTo>
                  <a:close/>
                </a:path>
                <a:path w="109854" h="68580">
                  <a:moveTo>
                    <a:pt x="29400" y="49542"/>
                  </a:moveTo>
                  <a:lnTo>
                    <a:pt x="29210" y="48971"/>
                  </a:lnTo>
                  <a:lnTo>
                    <a:pt x="28879" y="48666"/>
                  </a:lnTo>
                  <a:lnTo>
                    <a:pt x="28549" y="48348"/>
                  </a:lnTo>
                  <a:lnTo>
                    <a:pt x="28549" y="49542"/>
                  </a:lnTo>
                  <a:lnTo>
                    <a:pt x="28460" y="51320"/>
                  </a:lnTo>
                  <a:lnTo>
                    <a:pt x="28155" y="51930"/>
                  </a:lnTo>
                  <a:lnTo>
                    <a:pt x="27813" y="52120"/>
                  </a:lnTo>
                  <a:lnTo>
                    <a:pt x="26873" y="52120"/>
                  </a:lnTo>
                  <a:lnTo>
                    <a:pt x="26543" y="51955"/>
                  </a:lnTo>
                  <a:lnTo>
                    <a:pt x="26123" y="51320"/>
                  </a:lnTo>
                  <a:lnTo>
                    <a:pt x="26123" y="49542"/>
                  </a:lnTo>
                  <a:lnTo>
                    <a:pt x="28549" y="49542"/>
                  </a:lnTo>
                  <a:lnTo>
                    <a:pt x="28549" y="48348"/>
                  </a:lnTo>
                  <a:lnTo>
                    <a:pt x="28409" y="48209"/>
                  </a:lnTo>
                  <a:lnTo>
                    <a:pt x="27927" y="48018"/>
                  </a:lnTo>
                  <a:lnTo>
                    <a:pt x="26708" y="48018"/>
                  </a:lnTo>
                  <a:lnTo>
                    <a:pt x="26200" y="48234"/>
                  </a:lnTo>
                  <a:lnTo>
                    <a:pt x="25438" y="49123"/>
                  </a:lnTo>
                  <a:lnTo>
                    <a:pt x="25311" y="49542"/>
                  </a:lnTo>
                  <a:lnTo>
                    <a:pt x="25438" y="51727"/>
                  </a:lnTo>
                  <a:lnTo>
                    <a:pt x="26149" y="52552"/>
                  </a:lnTo>
                  <a:lnTo>
                    <a:pt x="26644" y="52755"/>
                  </a:lnTo>
                  <a:lnTo>
                    <a:pt x="27990" y="52755"/>
                  </a:lnTo>
                  <a:lnTo>
                    <a:pt x="28524" y="52527"/>
                  </a:lnTo>
                  <a:lnTo>
                    <a:pt x="28829" y="52120"/>
                  </a:lnTo>
                  <a:lnTo>
                    <a:pt x="29222" y="51587"/>
                  </a:lnTo>
                  <a:lnTo>
                    <a:pt x="29311" y="51320"/>
                  </a:lnTo>
                  <a:lnTo>
                    <a:pt x="29400" y="49542"/>
                  </a:lnTo>
                  <a:close/>
                </a:path>
                <a:path w="109854" h="68580">
                  <a:moveTo>
                    <a:pt x="32219" y="4127"/>
                  </a:moveTo>
                  <a:lnTo>
                    <a:pt x="31445" y="1917"/>
                  </a:lnTo>
                  <a:lnTo>
                    <a:pt x="31445" y="3530"/>
                  </a:lnTo>
                  <a:lnTo>
                    <a:pt x="28968" y="3530"/>
                  </a:lnTo>
                  <a:lnTo>
                    <a:pt x="28981" y="3200"/>
                  </a:lnTo>
                  <a:lnTo>
                    <a:pt x="29108" y="2832"/>
                  </a:lnTo>
                  <a:lnTo>
                    <a:pt x="29578" y="2336"/>
                  </a:lnTo>
                  <a:lnTo>
                    <a:pt x="29870" y="2209"/>
                  </a:lnTo>
                  <a:lnTo>
                    <a:pt x="30695" y="2209"/>
                  </a:lnTo>
                  <a:lnTo>
                    <a:pt x="31038" y="2387"/>
                  </a:lnTo>
                  <a:lnTo>
                    <a:pt x="31292" y="2844"/>
                  </a:lnTo>
                  <a:lnTo>
                    <a:pt x="31407" y="3149"/>
                  </a:lnTo>
                  <a:lnTo>
                    <a:pt x="31445" y="3530"/>
                  </a:lnTo>
                  <a:lnTo>
                    <a:pt x="31445" y="1917"/>
                  </a:lnTo>
                  <a:lnTo>
                    <a:pt x="30873" y="1625"/>
                  </a:lnTo>
                  <a:lnTo>
                    <a:pt x="30568" y="1562"/>
                  </a:lnTo>
                  <a:lnTo>
                    <a:pt x="29629" y="1562"/>
                  </a:lnTo>
                  <a:lnTo>
                    <a:pt x="29121" y="1778"/>
                  </a:lnTo>
                  <a:lnTo>
                    <a:pt x="28346" y="2679"/>
                  </a:lnTo>
                  <a:lnTo>
                    <a:pt x="28257" y="2946"/>
                  </a:lnTo>
                  <a:lnTo>
                    <a:pt x="28346" y="5270"/>
                  </a:lnTo>
                  <a:lnTo>
                    <a:pt x="29121" y="6070"/>
                  </a:lnTo>
                  <a:lnTo>
                    <a:pt x="29591" y="6273"/>
                  </a:lnTo>
                  <a:lnTo>
                    <a:pt x="30365" y="6273"/>
                  </a:lnTo>
                  <a:lnTo>
                    <a:pt x="32156" y="4711"/>
                  </a:lnTo>
                  <a:lnTo>
                    <a:pt x="31419" y="4711"/>
                  </a:lnTo>
                  <a:lnTo>
                    <a:pt x="31356" y="4940"/>
                  </a:lnTo>
                  <a:lnTo>
                    <a:pt x="31280" y="5092"/>
                  </a:lnTo>
                  <a:lnTo>
                    <a:pt x="30911" y="5499"/>
                  </a:lnTo>
                  <a:lnTo>
                    <a:pt x="30594" y="5626"/>
                  </a:lnTo>
                  <a:lnTo>
                    <a:pt x="29781" y="5626"/>
                  </a:lnTo>
                  <a:lnTo>
                    <a:pt x="29502" y="5499"/>
                  </a:lnTo>
                  <a:lnTo>
                    <a:pt x="29070" y="4940"/>
                  </a:lnTo>
                  <a:lnTo>
                    <a:pt x="28956" y="4127"/>
                  </a:lnTo>
                  <a:lnTo>
                    <a:pt x="32219" y="4127"/>
                  </a:lnTo>
                  <a:close/>
                </a:path>
                <a:path w="109854" h="68580">
                  <a:moveTo>
                    <a:pt x="32461" y="15494"/>
                  </a:moveTo>
                  <a:lnTo>
                    <a:pt x="31521" y="15494"/>
                  </a:lnTo>
                  <a:lnTo>
                    <a:pt x="29794" y="20701"/>
                  </a:lnTo>
                  <a:lnTo>
                    <a:pt x="28041" y="15494"/>
                  </a:lnTo>
                  <a:lnTo>
                    <a:pt x="27127" y="15494"/>
                  </a:lnTo>
                  <a:lnTo>
                    <a:pt x="29349" y="21602"/>
                  </a:lnTo>
                  <a:lnTo>
                    <a:pt x="30226" y="21602"/>
                  </a:lnTo>
                  <a:lnTo>
                    <a:pt x="32461" y="15494"/>
                  </a:lnTo>
                  <a:close/>
                </a:path>
                <a:path w="109854" h="68580">
                  <a:moveTo>
                    <a:pt x="32486" y="48069"/>
                  </a:moveTo>
                  <a:lnTo>
                    <a:pt x="32258" y="48044"/>
                  </a:lnTo>
                  <a:lnTo>
                    <a:pt x="31940" y="48044"/>
                  </a:lnTo>
                  <a:lnTo>
                    <a:pt x="31686" y="48158"/>
                  </a:lnTo>
                  <a:lnTo>
                    <a:pt x="31229" y="48577"/>
                  </a:lnTo>
                  <a:lnTo>
                    <a:pt x="31089" y="48768"/>
                  </a:lnTo>
                  <a:lnTo>
                    <a:pt x="31026" y="48907"/>
                  </a:lnTo>
                  <a:lnTo>
                    <a:pt x="31026" y="48145"/>
                  </a:lnTo>
                  <a:lnTo>
                    <a:pt x="30314" y="48145"/>
                  </a:lnTo>
                  <a:lnTo>
                    <a:pt x="30314" y="52603"/>
                  </a:lnTo>
                  <a:lnTo>
                    <a:pt x="31064" y="52603"/>
                  </a:lnTo>
                  <a:lnTo>
                    <a:pt x="31064" y="49720"/>
                  </a:lnTo>
                  <a:lnTo>
                    <a:pt x="31165" y="49441"/>
                  </a:lnTo>
                  <a:lnTo>
                    <a:pt x="31572" y="48958"/>
                  </a:lnTo>
                  <a:lnTo>
                    <a:pt x="31864" y="48844"/>
                  </a:lnTo>
                  <a:lnTo>
                    <a:pt x="32245" y="48844"/>
                  </a:lnTo>
                  <a:lnTo>
                    <a:pt x="32486" y="48856"/>
                  </a:lnTo>
                  <a:lnTo>
                    <a:pt x="32486" y="48069"/>
                  </a:lnTo>
                  <a:close/>
                </a:path>
                <a:path w="109854" h="68580">
                  <a:moveTo>
                    <a:pt x="33921" y="33743"/>
                  </a:moveTo>
                  <a:lnTo>
                    <a:pt x="33858" y="33426"/>
                  </a:lnTo>
                  <a:lnTo>
                    <a:pt x="33528" y="32766"/>
                  </a:lnTo>
                  <a:lnTo>
                    <a:pt x="33121" y="32550"/>
                  </a:lnTo>
                  <a:lnTo>
                    <a:pt x="32245" y="32550"/>
                  </a:lnTo>
                  <a:lnTo>
                    <a:pt x="31991" y="32600"/>
                  </a:lnTo>
                  <a:lnTo>
                    <a:pt x="31534" y="32829"/>
                  </a:lnTo>
                  <a:lnTo>
                    <a:pt x="31343" y="33007"/>
                  </a:lnTo>
                  <a:lnTo>
                    <a:pt x="31178" y="33248"/>
                  </a:lnTo>
                  <a:lnTo>
                    <a:pt x="31076" y="33058"/>
                  </a:lnTo>
                  <a:lnTo>
                    <a:pt x="30962" y="32905"/>
                  </a:lnTo>
                  <a:lnTo>
                    <a:pt x="30632" y="32639"/>
                  </a:lnTo>
                  <a:lnTo>
                    <a:pt x="30340" y="32550"/>
                  </a:lnTo>
                  <a:lnTo>
                    <a:pt x="29679" y="32550"/>
                  </a:lnTo>
                  <a:lnTo>
                    <a:pt x="29387" y="32626"/>
                  </a:lnTo>
                  <a:lnTo>
                    <a:pt x="29006" y="32905"/>
                  </a:lnTo>
                  <a:lnTo>
                    <a:pt x="28841" y="33058"/>
                  </a:lnTo>
                  <a:lnTo>
                    <a:pt x="28663" y="33286"/>
                  </a:lnTo>
                  <a:lnTo>
                    <a:pt x="28663" y="32651"/>
                  </a:lnTo>
                  <a:lnTo>
                    <a:pt x="27927" y="32651"/>
                  </a:lnTo>
                  <a:lnTo>
                    <a:pt x="27927" y="37109"/>
                  </a:lnTo>
                  <a:lnTo>
                    <a:pt x="28676" y="37109"/>
                  </a:lnTo>
                  <a:lnTo>
                    <a:pt x="28676" y="34163"/>
                  </a:lnTo>
                  <a:lnTo>
                    <a:pt x="28790" y="33769"/>
                  </a:lnTo>
                  <a:lnTo>
                    <a:pt x="29248" y="33324"/>
                  </a:lnTo>
                  <a:lnTo>
                    <a:pt x="29514" y="33223"/>
                  </a:lnTo>
                  <a:lnTo>
                    <a:pt x="30099" y="33223"/>
                  </a:lnTo>
                  <a:lnTo>
                    <a:pt x="30314" y="33324"/>
                  </a:lnTo>
                  <a:lnTo>
                    <a:pt x="30505" y="33667"/>
                  </a:lnTo>
                  <a:lnTo>
                    <a:pt x="30530" y="33896"/>
                  </a:lnTo>
                  <a:lnTo>
                    <a:pt x="30530" y="37109"/>
                  </a:lnTo>
                  <a:lnTo>
                    <a:pt x="31292" y="37109"/>
                  </a:lnTo>
                  <a:lnTo>
                    <a:pt x="31292" y="34048"/>
                  </a:lnTo>
                  <a:lnTo>
                    <a:pt x="31407" y="33731"/>
                  </a:lnTo>
                  <a:lnTo>
                    <a:pt x="31826" y="33324"/>
                  </a:lnTo>
                  <a:lnTo>
                    <a:pt x="32080" y="33223"/>
                  </a:lnTo>
                  <a:lnTo>
                    <a:pt x="32588" y="33223"/>
                  </a:lnTo>
                  <a:lnTo>
                    <a:pt x="32766" y="33286"/>
                  </a:lnTo>
                  <a:lnTo>
                    <a:pt x="33070" y="33502"/>
                  </a:lnTo>
                  <a:lnTo>
                    <a:pt x="33134" y="33705"/>
                  </a:lnTo>
                  <a:lnTo>
                    <a:pt x="33134" y="37109"/>
                  </a:lnTo>
                  <a:lnTo>
                    <a:pt x="33921" y="37109"/>
                  </a:lnTo>
                  <a:lnTo>
                    <a:pt x="33921" y="33743"/>
                  </a:lnTo>
                  <a:close/>
                </a:path>
                <a:path w="109854" h="68580">
                  <a:moveTo>
                    <a:pt x="36550" y="4406"/>
                  </a:moveTo>
                  <a:lnTo>
                    <a:pt x="36398" y="4114"/>
                  </a:lnTo>
                  <a:lnTo>
                    <a:pt x="35928" y="3797"/>
                  </a:lnTo>
                  <a:lnTo>
                    <a:pt x="35560" y="3670"/>
                  </a:lnTo>
                  <a:lnTo>
                    <a:pt x="34315" y="3365"/>
                  </a:lnTo>
                  <a:lnTo>
                    <a:pt x="34150" y="3302"/>
                  </a:lnTo>
                  <a:lnTo>
                    <a:pt x="33845" y="3124"/>
                  </a:lnTo>
                  <a:lnTo>
                    <a:pt x="33756" y="2959"/>
                  </a:lnTo>
                  <a:lnTo>
                    <a:pt x="33756" y="2590"/>
                  </a:lnTo>
                  <a:lnTo>
                    <a:pt x="33820" y="2451"/>
                  </a:lnTo>
                  <a:lnTo>
                    <a:pt x="34124" y="2235"/>
                  </a:lnTo>
                  <a:lnTo>
                    <a:pt x="34328" y="2184"/>
                  </a:lnTo>
                  <a:lnTo>
                    <a:pt x="35039" y="2184"/>
                  </a:lnTo>
                  <a:lnTo>
                    <a:pt x="35687" y="2933"/>
                  </a:lnTo>
                  <a:lnTo>
                    <a:pt x="36398" y="2933"/>
                  </a:lnTo>
                  <a:lnTo>
                    <a:pt x="36398" y="2654"/>
                  </a:lnTo>
                  <a:lnTo>
                    <a:pt x="36309" y="2387"/>
                  </a:lnTo>
                  <a:lnTo>
                    <a:pt x="35826" y="1739"/>
                  </a:lnTo>
                  <a:lnTo>
                    <a:pt x="35344" y="1536"/>
                  </a:lnTo>
                  <a:lnTo>
                    <a:pt x="34163" y="1536"/>
                  </a:lnTo>
                  <a:lnTo>
                    <a:pt x="33756" y="1676"/>
                  </a:lnTo>
                  <a:lnTo>
                    <a:pt x="33147" y="2197"/>
                  </a:lnTo>
                  <a:lnTo>
                    <a:pt x="32994" y="2527"/>
                  </a:lnTo>
                  <a:lnTo>
                    <a:pt x="32994" y="3314"/>
                  </a:lnTo>
                  <a:lnTo>
                    <a:pt x="33147" y="3594"/>
                  </a:lnTo>
                  <a:lnTo>
                    <a:pt x="33655" y="3911"/>
                  </a:lnTo>
                  <a:lnTo>
                    <a:pt x="33934" y="4013"/>
                  </a:lnTo>
                  <a:lnTo>
                    <a:pt x="35229" y="4343"/>
                  </a:lnTo>
                  <a:lnTo>
                    <a:pt x="35445" y="4406"/>
                  </a:lnTo>
                  <a:lnTo>
                    <a:pt x="35725" y="4572"/>
                  </a:lnTo>
                  <a:lnTo>
                    <a:pt x="35801" y="4724"/>
                  </a:lnTo>
                  <a:lnTo>
                    <a:pt x="35801" y="5168"/>
                  </a:lnTo>
                  <a:lnTo>
                    <a:pt x="35699" y="5346"/>
                  </a:lnTo>
                  <a:lnTo>
                    <a:pt x="35280" y="5588"/>
                  </a:lnTo>
                  <a:lnTo>
                    <a:pt x="35026" y="5651"/>
                  </a:lnTo>
                  <a:lnTo>
                    <a:pt x="34290" y="5651"/>
                  </a:lnTo>
                  <a:lnTo>
                    <a:pt x="33959" y="5537"/>
                  </a:lnTo>
                  <a:lnTo>
                    <a:pt x="33667" y="5156"/>
                  </a:lnTo>
                  <a:lnTo>
                    <a:pt x="33604" y="4965"/>
                  </a:lnTo>
                  <a:lnTo>
                    <a:pt x="33591" y="4711"/>
                  </a:lnTo>
                  <a:lnTo>
                    <a:pt x="32867" y="4711"/>
                  </a:lnTo>
                  <a:lnTo>
                    <a:pt x="32880" y="5156"/>
                  </a:lnTo>
                  <a:lnTo>
                    <a:pt x="33032" y="5537"/>
                  </a:lnTo>
                  <a:lnTo>
                    <a:pt x="33591" y="6134"/>
                  </a:lnTo>
                  <a:lnTo>
                    <a:pt x="34061" y="6286"/>
                  </a:lnTo>
                  <a:lnTo>
                    <a:pt x="35331" y="6286"/>
                  </a:lnTo>
                  <a:lnTo>
                    <a:pt x="35801" y="6146"/>
                  </a:lnTo>
                  <a:lnTo>
                    <a:pt x="36398" y="5562"/>
                  </a:lnTo>
                  <a:lnTo>
                    <a:pt x="36550" y="5219"/>
                  </a:lnTo>
                  <a:lnTo>
                    <a:pt x="36550" y="4406"/>
                  </a:lnTo>
                  <a:close/>
                </a:path>
                <a:path w="109854" h="68580">
                  <a:moveTo>
                    <a:pt x="38163" y="21602"/>
                  </a:moveTo>
                  <a:lnTo>
                    <a:pt x="37503" y="19773"/>
                  </a:lnTo>
                  <a:lnTo>
                    <a:pt x="37261" y="19100"/>
                  </a:lnTo>
                  <a:lnTo>
                    <a:pt x="36372" y="16649"/>
                  </a:lnTo>
                  <a:lnTo>
                    <a:pt x="36372" y="19100"/>
                  </a:lnTo>
                  <a:lnTo>
                    <a:pt x="34467" y="19100"/>
                  </a:lnTo>
                  <a:lnTo>
                    <a:pt x="35445" y="16395"/>
                  </a:lnTo>
                  <a:lnTo>
                    <a:pt x="36372" y="19100"/>
                  </a:lnTo>
                  <a:lnTo>
                    <a:pt x="36372" y="16649"/>
                  </a:lnTo>
                  <a:lnTo>
                    <a:pt x="36283" y="16395"/>
                  </a:lnTo>
                  <a:lnTo>
                    <a:pt x="35953" y="15494"/>
                  </a:lnTo>
                  <a:lnTo>
                    <a:pt x="35013" y="15494"/>
                  </a:lnTo>
                  <a:lnTo>
                    <a:pt x="32715" y="21602"/>
                  </a:lnTo>
                  <a:lnTo>
                    <a:pt x="33566" y="21602"/>
                  </a:lnTo>
                  <a:lnTo>
                    <a:pt x="34226" y="19773"/>
                  </a:lnTo>
                  <a:lnTo>
                    <a:pt x="36639" y="19773"/>
                  </a:lnTo>
                  <a:lnTo>
                    <a:pt x="37261" y="21602"/>
                  </a:lnTo>
                  <a:lnTo>
                    <a:pt x="38163" y="21602"/>
                  </a:lnTo>
                  <a:close/>
                </a:path>
                <a:path w="109854" h="68580">
                  <a:moveTo>
                    <a:pt x="38849" y="35115"/>
                  </a:moveTo>
                  <a:lnTo>
                    <a:pt x="38836" y="34518"/>
                  </a:lnTo>
                  <a:lnTo>
                    <a:pt x="38747" y="33934"/>
                  </a:lnTo>
                  <a:lnTo>
                    <a:pt x="38633" y="33566"/>
                  </a:lnTo>
                  <a:lnTo>
                    <a:pt x="38379" y="33197"/>
                  </a:lnTo>
                  <a:lnTo>
                    <a:pt x="38100" y="32918"/>
                  </a:lnTo>
                  <a:lnTo>
                    <a:pt x="38074" y="34518"/>
                  </a:lnTo>
                  <a:lnTo>
                    <a:pt x="35598" y="34518"/>
                  </a:lnTo>
                  <a:lnTo>
                    <a:pt x="35610" y="34201"/>
                  </a:lnTo>
                  <a:lnTo>
                    <a:pt x="35737" y="33820"/>
                  </a:lnTo>
                  <a:lnTo>
                    <a:pt x="36207" y="33324"/>
                  </a:lnTo>
                  <a:lnTo>
                    <a:pt x="36487" y="33197"/>
                  </a:lnTo>
                  <a:lnTo>
                    <a:pt x="37312" y="33197"/>
                  </a:lnTo>
                  <a:lnTo>
                    <a:pt x="37655" y="33388"/>
                  </a:lnTo>
                  <a:lnTo>
                    <a:pt x="37909" y="33832"/>
                  </a:lnTo>
                  <a:lnTo>
                    <a:pt x="38023" y="34137"/>
                  </a:lnTo>
                  <a:lnTo>
                    <a:pt x="38074" y="34518"/>
                  </a:lnTo>
                  <a:lnTo>
                    <a:pt x="38074" y="32905"/>
                  </a:lnTo>
                  <a:lnTo>
                    <a:pt x="37503" y="32613"/>
                  </a:lnTo>
                  <a:lnTo>
                    <a:pt x="37198" y="32550"/>
                  </a:lnTo>
                  <a:lnTo>
                    <a:pt x="36245" y="32550"/>
                  </a:lnTo>
                  <a:lnTo>
                    <a:pt x="35750" y="32766"/>
                  </a:lnTo>
                  <a:lnTo>
                    <a:pt x="34975" y="33667"/>
                  </a:lnTo>
                  <a:lnTo>
                    <a:pt x="34874" y="33934"/>
                  </a:lnTo>
                  <a:lnTo>
                    <a:pt x="34963" y="36258"/>
                  </a:lnTo>
                  <a:lnTo>
                    <a:pt x="35737" y="37058"/>
                  </a:lnTo>
                  <a:lnTo>
                    <a:pt x="36207" y="37261"/>
                  </a:lnTo>
                  <a:lnTo>
                    <a:pt x="36982" y="37261"/>
                  </a:lnTo>
                  <a:lnTo>
                    <a:pt x="38785" y="35699"/>
                  </a:lnTo>
                  <a:lnTo>
                    <a:pt x="38049" y="35699"/>
                  </a:lnTo>
                  <a:lnTo>
                    <a:pt x="37973" y="35928"/>
                  </a:lnTo>
                  <a:lnTo>
                    <a:pt x="37896" y="36080"/>
                  </a:lnTo>
                  <a:lnTo>
                    <a:pt x="37528" y="36487"/>
                  </a:lnTo>
                  <a:lnTo>
                    <a:pt x="37223" y="36614"/>
                  </a:lnTo>
                  <a:lnTo>
                    <a:pt x="36410" y="36614"/>
                  </a:lnTo>
                  <a:lnTo>
                    <a:pt x="36118" y="36487"/>
                  </a:lnTo>
                  <a:lnTo>
                    <a:pt x="35699" y="35928"/>
                  </a:lnTo>
                  <a:lnTo>
                    <a:pt x="35572" y="35115"/>
                  </a:lnTo>
                  <a:lnTo>
                    <a:pt x="38849" y="35115"/>
                  </a:lnTo>
                  <a:close/>
                </a:path>
                <a:path w="109854" h="68580">
                  <a:moveTo>
                    <a:pt x="40055" y="46494"/>
                  </a:moveTo>
                  <a:lnTo>
                    <a:pt x="35090" y="46494"/>
                  </a:lnTo>
                  <a:lnTo>
                    <a:pt x="35090" y="47218"/>
                  </a:lnTo>
                  <a:lnTo>
                    <a:pt x="37147" y="47218"/>
                  </a:lnTo>
                  <a:lnTo>
                    <a:pt x="37147" y="52603"/>
                  </a:lnTo>
                  <a:lnTo>
                    <a:pt x="37985" y="52603"/>
                  </a:lnTo>
                  <a:lnTo>
                    <a:pt x="37985" y="47218"/>
                  </a:lnTo>
                  <a:lnTo>
                    <a:pt x="40055" y="47218"/>
                  </a:lnTo>
                  <a:lnTo>
                    <a:pt x="40055" y="46494"/>
                  </a:lnTo>
                  <a:close/>
                </a:path>
                <a:path w="109854" h="68580">
                  <a:moveTo>
                    <a:pt x="41275" y="3073"/>
                  </a:moveTo>
                  <a:lnTo>
                    <a:pt x="41097" y="2514"/>
                  </a:lnTo>
                  <a:lnTo>
                    <a:pt x="40805" y="2209"/>
                  </a:lnTo>
                  <a:lnTo>
                    <a:pt x="40398" y="1765"/>
                  </a:lnTo>
                  <a:lnTo>
                    <a:pt x="40398" y="3073"/>
                  </a:lnTo>
                  <a:lnTo>
                    <a:pt x="40386" y="4876"/>
                  </a:lnTo>
                  <a:lnTo>
                    <a:pt x="39928" y="5461"/>
                  </a:lnTo>
                  <a:lnTo>
                    <a:pt x="39636" y="5613"/>
                  </a:lnTo>
                  <a:lnTo>
                    <a:pt x="38773" y="5613"/>
                  </a:lnTo>
                  <a:lnTo>
                    <a:pt x="38417" y="5372"/>
                  </a:lnTo>
                  <a:lnTo>
                    <a:pt x="38201" y="4876"/>
                  </a:lnTo>
                  <a:lnTo>
                    <a:pt x="38188" y="3073"/>
                  </a:lnTo>
                  <a:lnTo>
                    <a:pt x="38392" y="2514"/>
                  </a:lnTo>
                  <a:lnTo>
                    <a:pt x="38684" y="2273"/>
                  </a:lnTo>
                  <a:lnTo>
                    <a:pt x="39801" y="2209"/>
                  </a:lnTo>
                  <a:lnTo>
                    <a:pt x="40157" y="2451"/>
                  </a:lnTo>
                  <a:lnTo>
                    <a:pt x="40398" y="3073"/>
                  </a:lnTo>
                  <a:lnTo>
                    <a:pt x="40398" y="1765"/>
                  </a:lnTo>
                  <a:lnTo>
                    <a:pt x="39966" y="1549"/>
                  </a:lnTo>
                  <a:lnTo>
                    <a:pt x="39116" y="1549"/>
                  </a:lnTo>
                  <a:lnTo>
                    <a:pt x="38823" y="1638"/>
                  </a:lnTo>
                  <a:lnTo>
                    <a:pt x="38392" y="1905"/>
                  </a:lnTo>
                  <a:lnTo>
                    <a:pt x="38227" y="2070"/>
                  </a:lnTo>
                  <a:lnTo>
                    <a:pt x="38074" y="2273"/>
                  </a:lnTo>
                  <a:lnTo>
                    <a:pt x="38074" y="1676"/>
                  </a:lnTo>
                  <a:lnTo>
                    <a:pt x="37350" y="1676"/>
                  </a:lnTo>
                  <a:lnTo>
                    <a:pt x="37350" y="7886"/>
                  </a:lnTo>
                  <a:lnTo>
                    <a:pt x="38087" y="7886"/>
                  </a:lnTo>
                  <a:lnTo>
                    <a:pt x="38087" y="5613"/>
                  </a:lnTo>
                  <a:lnTo>
                    <a:pt x="38252" y="5816"/>
                  </a:lnTo>
                  <a:lnTo>
                    <a:pt x="38404" y="5956"/>
                  </a:lnTo>
                  <a:lnTo>
                    <a:pt x="38760" y="6184"/>
                  </a:lnTo>
                  <a:lnTo>
                    <a:pt x="39052" y="6261"/>
                  </a:lnTo>
                  <a:lnTo>
                    <a:pt x="39814" y="6261"/>
                  </a:lnTo>
                  <a:lnTo>
                    <a:pt x="40182" y="6134"/>
                  </a:lnTo>
                  <a:lnTo>
                    <a:pt x="41008" y="5461"/>
                  </a:lnTo>
                  <a:lnTo>
                    <a:pt x="41224" y="4876"/>
                  </a:lnTo>
                  <a:lnTo>
                    <a:pt x="41275" y="3073"/>
                  </a:lnTo>
                  <a:close/>
                </a:path>
                <a:path w="109854" h="68580">
                  <a:moveTo>
                    <a:pt x="41833" y="46494"/>
                  </a:moveTo>
                  <a:lnTo>
                    <a:pt x="40995" y="46494"/>
                  </a:lnTo>
                  <a:lnTo>
                    <a:pt x="40995" y="52603"/>
                  </a:lnTo>
                  <a:lnTo>
                    <a:pt x="41833" y="52603"/>
                  </a:lnTo>
                  <a:lnTo>
                    <a:pt x="41833" y="46494"/>
                  </a:lnTo>
                  <a:close/>
                </a:path>
                <a:path w="109854" h="68580">
                  <a:moveTo>
                    <a:pt x="43395" y="33794"/>
                  </a:moveTo>
                  <a:lnTo>
                    <a:pt x="43332" y="33451"/>
                  </a:lnTo>
                  <a:lnTo>
                    <a:pt x="42989" y="32766"/>
                  </a:lnTo>
                  <a:lnTo>
                    <a:pt x="42570" y="32550"/>
                  </a:lnTo>
                  <a:lnTo>
                    <a:pt x="41643" y="32550"/>
                  </a:lnTo>
                  <a:lnTo>
                    <a:pt x="41376" y="32600"/>
                  </a:lnTo>
                  <a:lnTo>
                    <a:pt x="40906" y="32829"/>
                  </a:lnTo>
                  <a:lnTo>
                    <a:pt x="40690" y="33020"/>
                  </a:lnTo>
                  <a:lnTo>
                    <a:pt x="40474" y="33286"/>
                  </a:lnTo>
                  <a:lnTo>
                    <a:pt x="40474" y="32651"/>
                  </a:lnTo>
                  <a:lnTo>
                    <a:pt x="39763" y="32651"/>
                  </a:lnTo>
                  <a:lnTo>
                    <a:pt x="39763" y="37109"/>
                  </a:lnTo>
                  <a:lnTo>
                    <a:pt x="40513" y="37109"/>
                  </a:lnTo>
                  <a:lnTo>
                    <a:pt x="40513" y="34480"/>
                  </a:lnTo>
                  <a:lnTo>
                    <a:pt x="40538" y="34251"/>
                  </a:lnTo>
                  <a:lnTo>
                    <a:pt x="41605" y="33223"/>
                  </a:lnTo>
                  <a:lnTo>
                    <a:pt x="42138" y="33223"/>
                  </a:lnTo>
                  <a:lnTo>
                    <a:pt x="42379" y="33362"/>
                  </a:lnTo>
                  <a:lnTo>
                    <a:pt x="42595" y="33807"/>
                  </a:lnTo>
                  <a:lnTo>
                    <a:pt x="42633" y="34023"/>
                  </a:lnTo>
                  <a:lnTo>
                    <a:pt x="42633" y="37109"/>
                  </a:lnTo>
                  <a:lnTo>
                    <a:pt x="43395" y="37109"/>
                  </a:lnTo>
                  <a:lnTo>
                    <a:pt x="43395" y="33794"/>
                  </a:lnTo>
                  <a:close/>
                </a:path>
                <a:path w="109854" h="68580">
                  <a:moveTo>
                    <a:pt x="44094" y="21463"/>
                  </a:moveTo>
                  <a:lnTo>
                    <a:pt x="43967" y="21412"/>
                  </a:lnTo>
                  <a:lnTo>
                    <a:pt x="43776" y="20802"/>
                  </a:lnTo>
                  <a:lnTo>
                    <a:pt x="43662" y="19151"/>
                  </a:lnTo>
                  <a:lnTo>
                    <a:pt x="43548" y="18986"/>
                  </a:lnTo>
                  <a:lnTo>
                    <a:pt x="43421" y="18821"/>
                  </a:lnTo>
                  <a:lnTo>
                    <a:pt x="43243" y="18694"/>
                  </a:lnTo>
                  <a:lnTo>
                    <a:pt x="43002" y="18605"/>
                  </a:lnTo>
                  <a:lnTo>
                    <a:pt x="43281" y="18465"/>
                  </a:lnTo>
                  <a:lnTo>
                    <a:pt x="43472" y="18288"/>
                  </a:lnTo>
                  <a:lnTo>
                    <a:pt x="43726" y="17907"/>
                  </a:lnTo>
                  <a:lnTo>
                    <a:pt x="43751" y="16243"/>
                  </a:lnTo>
                  <a:lnTo>
                    <a:pt x="43586" y="15963"/>
                  </a:lnTo>
                  <a:lnTo>
                    <a:pt x="43027" y="15709"/>
                  </a:lnTo>
                  <a:lnTo>
                    <a:pt x="43027" y="16789"/>
                  </a:lnTo>
                  <a:lnTo>
                    <a:pt x="42913" y="17907"/>
                  </a:lnTo>
                  <a:lnTo>
                    <a:pt x="42456" y="18211"/>
                  </a:lnTo>
                  <a:lnTo>
                    <a:pt x="42151" y="18288"/>
                  </a:lnTo>
                  <a:lnTo>
                    <a:pt x="39852" y="18288"/>
                  </a:lnTo>
                  <a:lnTo>
                    <a:pt x="39852" y="16205"/>
                  </a:lnTo>
                  <a:lnTo>
                    <a:pt x="42151" y="16205"/>
                  </a:lnTo>
                  <a:lnTo>
                    <a:pt x="42379" y="16243"/>
                  </a:lnTo>
                  <a:lnTo>
                    <a:pt x="42875" y="16484"/>
                  </a:lnTo>
                  <a:lnTo>
                    <a:pt x="43027" y="16789"/>
                  </a:lnTo>
                  <a:lnTo>
                    <a:pt x="43027" y="15709"/>
                  </a:lnTo>
                  <a:lnTo>
                    <a:pt x="42710" y="15557"/>
                  </a:lnTo>
                  <a:lnTo>
                    <a:pt x="42316" y="15494"/>
                  </a:lnTo>
                  <a:lnTo>
                    <a:pt x="39014" y="15494"/>
                  </a:lnTo>
                  <a:lnTo>
                    <a:pt x="39014" y="21602"/>
                  </a:lnTo>
                  <a:lnTo>
                    <a:pt x="39852" y="21602"/>
                  </a:lnTo>
                  <a:lnTo>
                    <a:pt x="39852" y="18986"/>
                  </a:lnTo>
                  <a:lnTo>
                    <a:pt x="42075" y="18986"/>
                  </a:lnTo>
                  <a:lnTo>
                    <a:pt x="42316" y="19024"/>
                  </a:lnTo>
                  <a:lnTo>
                    <a:pt x="42760" y="19227"/>
                  </a:lnTo>
                  <a:lnTo>
                    <a:pt x="42849" y="19405"/>
                  </a:lnTo>
                  <a:lnTo>
                    <a:pt x="42976" y="20802"/>
                  </a:lnTo>
                  <a:lnTo>
                    <a:pt x="43078" y="21602"/>
                  </a:lnTo>
                  <a:lnTo>
                    <a:pt x="44094" y="21602"/>
                  </a:lnTo>
                  <a:lnTo>
                    <a:pt x="44094" y="21463"/>
                  </a:lnTo>
                  <a:close/>
                </a:path>
                <a:path w="109854" h="68580">
                  <a:moveTo>
                    <a:pt x="46126" y="32651"/>
                  </a:moveTo>
                  <a:lnTo>
                    <a:pt x="45415" y="32651"/>
                  </a:lnTo>
                  <a:lnTo>
                    <a:pt x="45415" y="31407"/>
                  </a:lnTo>
                  <a:lnTo>
                    <a:pt x="44653" y="31407"/>
                  </a:lnTo>
                  <a:lnTo>
                    <a:pt x="44653" y="32651"/>
                  </a:lnTo>
                  <a:lnTo>
                    <a:pt x="44056" y="32651"/>
                  </a:lnTo>
                  <a:lnTo>
                    <a:pt x="44056" y="33261"/>
                  </a:lnTo>
                  <a:lnTo>
                    <a:pt x="44653" y="33261"/>
                  </a:lnTo>
                  <a:lnTo>
                    <a:pt x="44653" y="36499"/>
                  </a:lnTo>
                  <a:lnTo>
                    <a:pt x="44716" y="36728"/>
                  </a:lnTo>
                  <a:lnTo>
                    <a:pt x="44958" y="37084"/>
                  </a:lnTo>
                  <a:lnTo>
                    <a:pt x="45199" y="37172"/>
                  </a:lnTo>
                  <a:lnTo>
                    <a:pt x="45656" y="37172"/>
                  </a:lnTo>
                  <a:lnTo>
                    <a:pt x="46037" y="37134"/>
                  </a:lnTo>
                  <a:lnTo>
                    <a:pt x="46126" y="36512"/>
                  </a:lnTo>
                  <a:lnTo>
                    <a:pt x="45732" y="36525"/>
                  </a:lnTo>
                  <a:lnTo>
                    <a:pt x="45466" y="36423"/>
                  </a:lnTo>
                  <a:lnTo>
                    <a:pt x="45415" y="33261"/>
                  </a:lnTo>
                  <a:lnTo>
                    <a:pt x="46126" y="33261"/>
                  </a:lnTo>
                  <a:lnTo>
                    <a:pt x="46126" y="32651"/>
                  </a:lnTo>
                  <a:close/>
                </a:path>
                <a:path w="109854" h="68580">
                  <a:moveTo>
                    <a:pt x="46151" y="5575"/>
                  </a:moveTo>
                  <a:lnTo>
                    <a:pt x="45796" y="5613"/>
                  </a:lnTo>
                  <a:lnTo>
                    <a:pt x="45656" y="3848"/>
                  </a:lnTo>
                  <a:lnTo>
                    <a:pt x="45567" y="2184"/>
                  </a:lnTo>
                  <a:lnTo>
                    <a:pt x="45491" y="2044"/>
                  </a:lnTo>
                  <a:lnTo>
                    <a:pt x="44907" y="1701"/>
                  </a:lnTo>
                  <a:lnTo>
                    <a:pt x="44907" y="3848"/>
                  </a:lnTo>
                  <a:lnTo>
                    <a:pt x="44907" y="4902"/>
                  </a:lnTo>
                  <a:lnTo>
                    <a:pt x="44704" y="5245"/>
                  </a:lnTo>
                  <a:lnTo>
                    <a:pt x="44030" y="5562"/>
                  </a:lnTo>
                  <a:lnTo>
                    <a:pt x="43776" y="5626"/>
                  </a:lnTo>
                  <a:lnTo>
                    <a:pt x="43307" y="5626"/>
                  </a:lnTo>
                  <a:lnTo>
                    <a:pt x="43180" y="5588"/>
                  </a:lnTo>
                  <a:lnTo>
                    <a:pt x="42951" y="5448"/>
                  </a:lnTo>
                  <a:lnTo>
                    <a:pt x="42837" y="4432"/>
                  </a:lnTo>
                  <a:lnTo>
                    <a:pt x="43205" y="4229"/>
                  </a:lnTo>
                  <a:lnTo>
                    <a:pt x="43408" y="4165"/>
                  </a:lnTo>
                  <a:lnTo>
                    <a:pt x="44272" y="4064"/>
                  </a:lnTo>
                  <a:lnTo>
                    <a:pt x="44691" y="3949"/>
                  </a:lnTo>
                  <a:lnTo>
                    <a:pt x="44907" y="3848"/>
                  </a:lnTo>
                  <a:lnTo>
                    <a:pt x="44907" y="1701"/>
                  </a:lnTo>
                  <a:lnTo>
                    <a:pt x="44411" y="1549"/>
                  </a:lnTo>
                  <a:lnTo>
                    <a:pt x="43446" y="1549"/>
                  </a:lnTo>
                  <a:lnTo>
                    <a:pt x="42164" y="3022"/>
                  </a:lnTo>
                  <a:lnTo>
                    <a:pt x="42862" y="3022"/>
                  </a:lnTo>
                  <a:lnTo>
                    <a:pt x="42951" y="2616"/>
                  </a:lnTo>
                  <a:lnTo>
                    <a:pt x="43205" y="2286"/>
                  </a:lnTo>
                  <a:lnTo>
                    <a:pt x="43484" y="2184"/>
                  </a:lnTo>
                  <a:lnTo>
                    <a:pt x="44221" y="2184"/>
                  </a:lnTo>
                  <a:lnTo>
                    <a:pt x="44475" y="2235"/>
                  </a:lnTo>
                  <a:lnTo>
                    <a:pt x="44831" y="2463"/>
                  </a:lnTo>
                  <a:lnTo>
                    <a:pt x="44818" y="3314"/>
                  </a:lnTo>
                  <a:lnTo>
                    <a:pt x="42913" y="3619"/>
                  </a:lnTo>
                  <a:lnTo>
                    <a:pt x="42583" y="3759"/>
                  </a:lnTo>
                  <a:lnTo>
                    <a:pt x="42062" y="4229"/>
                  </a:lnTo>
                  <a:lnTo>
                    <a:pt x="42164" y="5727"/>
                  </a:lnTo>
                  <a:lnTo>
                    <a:pt x="42570" y="6121"/>
                  </a:lnTo>
                  <a:lnTo>
                    <a:pt x="42926" y="6261"/>
                  </a:lnTo>
                  <a:lnTo>
                    <a:pt x="43688" y="6261"/>
                  </a:lnTo>
                  <a:lnTo>
                    <a:pt x="44005" y="6184"/>
                  </a:lnTo>
                  <a:lnTo>
                    <a:pt x="44577" y="5892"/>
                  </a:lnTo>
                  <a:lnTo>
                    <a:pt x="44792" y="5727"/>
                  </a:lnTo>
                  <a:lnTo>
                    <a:pt x="44945" y="5524"/>
                  </a:lnTo>
                  <a:lnTo>
                    <a:pt x="45046" y="5892"/>
                  </a:lnTo>
                  <a:lnTo>
                    <a:pt x="45199" y="6121"/>
                  </a:lnTo>
                  <a:lnTo>
                    <a:pt x="45377" y="6210"/>
                  </a:lnTo>
                  <a:lnTo>
                    <a:pt x="45745" y="6210"/>
                  </a:lnTo>
                  <a:lnTo>
                    <a:pt x="46126" y="6146"/>
                  </a:lnTo>
                  <a:lnTo>
                    <a:pt x="46151" y="5613"/>
                  </a:lnTo>
                  <a:close/>
                </a:path>
                <a:path w="109854" h="68580">
                  <a:moveTo>
                    <a:pt x="48031" y="46494"/>
                  </a:moveTo>
                  <a:lnTo>
                    <a:pt x="47244" y="46494"/>
                  </a:lnTo>
                  <a:lnTo>
                    <a:pt x="47244" y="51447"/>
                  </a:lnTo>
                  <a:lnTo>
                    <a:pt x="44157" y="46494"/>
                  </a:lnTo>
                  <a:lnTo>
                    <a:pt x="43180" y="46494"/>
                  </a:lnTo>
                  <a:lnTo>
                    <a:pt x="43180" y="52603"/>
                  </a:lnTo>
                  <a:lnTo>
                    <a:pt x="43967" y="52603"/>
                  </a:lnTo>
                  <a:lnTo>
                    <a:pt x="43967" y="47650"/>
                  </a:lnTo>
                  <a:lnTo>
                    <a:pt x="47104" y="52603"/>
                  </a:lnTo>
                  <a:lnTo>
                    <a:pt x="48031" y="52603"/>
                  </a:lnTo>
                  <a:lnTo>
                    <a:pt x="48031" y="46494"/>
                  </a:lnTo>
                  <a:close/>
                </a:path>
                <a:path w="109854" h="68580">
                  <a:moveTo>
                    <a:pt x="50228" y="19354"/>
                  </a:moveTo>
                  <a:lnTo>
                    <a:pt x="49415" y="19354"/>
                  </a:lnTo>
                  <a:lnTo>
                    <a:pt x="49339" y="19761"/>
                  </a:lnTo>
                  <a:lnTo>
                    <a:pt x="49212" y="20091"/>
                  </a:lnTo>
                  <a:lnTo>
                    <a:pt x="48717" y="20802"/>
                  </a:lnTo>
                  <a:lnTo>
                    <a:pt x="48260" y="21031"/>
                  </a:lnTo>
                  <a:lnTo>
                    <a:pt x="46977" y="21031"/>
                  </a:lnTo>
                  <a:lnTo>
                    <a:pt x="46482" y="20815"/>
                  </a:lnTo>
                  <a:lnTo>
                    <a:pt x="45821" y="19926"/>
                  </a:lnTo>
                  <a:lnTo>
                    <a:pt x="45643" y="19342"/>
                  </a:lnTo>
                  <a:lnTo>
                    <a:pt x="45643" y="17754"/>
                  </a:lnTo>
                  <a:lnTo>
                    <a:pt x="45834" y="17106"/>
                  </a:lnTo>
                  <a:lnTo>
                    <a:pt x="46570" y="16256"/>
                  </a:lnTo>
                  <a:lnTo>
                    <a:pt x="47066" y="16052"/>
                  </a:lnTo>
                  <a:lnTo>
                    <a:pt x="48158" y="16052"/>
                  </a:lnTo>
                  <a:lnTo>
                    <a:pt x="48539" y="16167"/>
                  </a:lnTo>
                  <a:lnTo>
                    <a:pt x="49085" y="16624"/>
                  </a:lnTo>
                  <a:lnTo>
                    <a:pt x="49276" y="16941"/>
                  </a:lnTo>
                  <a:lnTo>
                    <a:pt x="49364" y="17335"/>
                  </a:lnTo>
                  <a:lnTo>
                    <a:pt x="50165" y="17335"/>
                  </a:lnTo>
                  <a:lnTo>
                    <a:pt x="50114" y="16802"/>
                  </a:lnTo>
                  <a:lnTo>
                    <a:pt x="49885" y="16344"/>
                  </a:lnTo>
                  <a:lnTo>
                    <a:pt x="49453" y="15938"/>
                  </a:lnTo>
                  <a:lnTo>
                    <a:pt x="49034" y="15532"/>
                  </a:lnTo>
                  <a:lnTo>
                    <a:pt x="48425" y="15328"/>
                  </a:lnTo>
                  <a:lnTo>
                    <a:pt x="46748" y="15328"/>
                  </a:lnTo>
                  <a:lnTo>
                    <a:pt x="46037" y="15633"/>
                  </a:lnTo>
                  <a:lnTo>
                    <a:pt x="45046" y="16840"/>
                  </a:lnTo>
                  <a:lnTo>
                    <a:pt x="44805" y="17576"/>
                  </a:lnTo>
                  <a:lnTo>
                    <a:pt x="44805" y="19672"/>
                  </a:lnTo>
                  <a:lnTo>
                    <a:pt x="45123" y="20548"/>
                  </a:lnTo>
                  <a:lnTo>
                    <a:pt x="46240" y="21551"/>
                  </a:lnTo>
                  <a:lnTo>
                    <a:pt x="46837" y="21767"/>
                  </a:lnTo>
                  <a:lnTo>
                    <a:pt x="48374" y="21767"/>
                  </a:lnTo>
                  <a:lnTo>
                    <a:pt x="49022" y="21501"/>
                  </a:lnTo>
                  <a:lnTo>
                    <a:pt x="49911" y="20548"/>
                  </a:lnTo>
                  <a:lnTo>
                    <a:pt x="50152" y="20002"/>
                  </a:lnTo>
                  <a:lnTo>
                    <a:pt x="50228" y="19354"/>
                  </a:lnTo>
                  <a:close/>
                </a:path>
                <a:path w="109854" h="68580">
                  <a:moveTo>
                    <a:pt x="50393" y="3162"/>
                  </a:moveTo>
                  <a:lnTo>
                    <a:pt x="50330" y="2565"/>
                  </a:lnTo>
                  <a:lnTo>
                    <a:pt x="50139" y="2133"/>
                  </a:lnTo>
                  <a:lnTo>
                    <a:pt x="49822" y="1892"/>
                  </a:lnTo>
                  <a:lnTo>
                    <a:pt x="49517" y="1651"/>
                  </a:lnTo>
                  <a:lnTo>
                    <a:pt x="49110" y="1524"/>
                  </a:lnTo>
                  <a:lnTo>
                    <a:pt x="48018" y="1524"/>
                  </a:lnTo>
                  <a:lnTo>
                    <a:pt x="47536" y="1752"/>
                  </a:lnTo>
                  <a:lnTo>
                    <a:pt x="46774" y="2616"/>
                  </a:lnTo>
                  <a:lnTo>
                    <a:pt x="46583" y="3225"/>
                  </a:lnTo>
                  <a:lnTo>
                    <a:pt x="46583" y="4648"/>
                  </a:lnTo>
                  <a:lnTo>
                    <a:pt x="46748" y="5181"/>
                  </a:lnTo>
                  <a:lnTo>
                    <a:pt x="47447" y="6032"/>
                  </a:lnTo>
                  <a:lnTo>
                    <a:pt x="47917" y="6248"/>
                  </a:lnTo>
                  <a:lnTo>
                    <a:pt x="49009" y="6248"/>
                  </a:lnTo>
                  <a:lnTo>
                    <a:pt x="49441" y="6108"/>
                  </a:lnTo>
                  <a:lnTo>
                    <a:pt x="50101" y="5562"/>
                  </a:lnTo>
                  <a:lnTo>
                    <a:pt x="50317" y="5130"/>
                  </a:lnTo>
                  <a:lnTo>
                    <a:pt x="50393" y="4533"/>
                  </a:lnTo>
                  <a:lnTo>
                    <a:pt x="49669" y="4533"/>
                  </a:lnTo>
                  <a:lnTo>
                    <a:pt x="49593" y="4864"/>
                  </a:lnTo>
                  <a:lnTo>
                    <a:pt x="49479" y="5130"/>
                  </a:lnTo>
                  <a:lnTo>
                    <a:pt x="49110" y="5511"/>
                  </a:lnTo>
                  <a:lnTo>
                    <a:pt x="48869" y="5600"/>
                  </a:lnTo>
                  <a:lnTo>
                    <a:pt x="48145" y="5600"/>
                  </a:lnTo>
                  <a:lnTo>
                    <a:pt x="47853" y="5448"/>
                  </a:lnTo>
                  <a:lnTo>
                    <a:pt x="47472" y="4838"/>
                  </a:lnTo>
                  <a:lnTo>
                    <a:pt x="47383" y="4470"/>
                  </a:lnTo>
                  <a:lnTo>
                    <a:pt x="47383" y="3568"/>
                  </a:lnTo>
                  <a:lnTo>
                    <a:pt x="47447" y="3200"/>
                  </a:lnTo>
                  <a:lnTo>
                    <a:pt x="47790" y="2425"/>
                  </a:lnTo>
                  <a:lnTo>
                    <a:pt x="48133" y="2197"/>
                  </a:lnTo>
                  <a:lnTo>
                    <a:pt x="48945" y="2197"/>
                  </a:lnTo>
                  <a:lnTo>
                    <a:pt x="49212" y="2298"/>
                  </a:lnTo>
                  <a:lnTo>
                    <a:pt x="49517" y="2654"/>
                  </a:lnTo>
                  <a:lnTo>
                    <a:pt x="49618" y="2882"/>
                  </a:lnTo>
                  <a:lnTo>
                    <a:pt x="49669" y="3162"/>
                  </a:lnTo>
                  <a:lnTo>
                    <a:pt x="50393" y="3162"/>
                  </a:lnTo>
                  <a:close/>
                </a:path>
                <a:path w="109854" h="68580">
                  <a:moveTo>
                    <a:pt x="54241" y="30988"/>
                  </a:moveTo>
                  <a:lnTo>
                    <a:pt x="53314" y="30988"/>
                  </a:lnTo>
                  <a:lnTo>
                    <a:pt x="51574" y="36195"/>
                  </a:lnTo>
                  <a:lnTo>
                    <a:pt x="49822" y="30988"/>
                  </a:lnTo>
                  <a:lnTo>
                    <a:pt x="48907" y="30988"/>
                  </a:lnTo>
                  <a:lnTo>
                    <a:pt x="51130" y="37109"/>
                  </a:lnTo>
                  <a:lnTo>
                    <a:pt x="52006" y="37109"/>
                  </a:lnTo>
                  <a:lnTo>
                    <a:pt x="54241" y="30988"/>
                  </a:lnTo>
                  <a:close/>
                </a:path>
                <a:path w="109854" h="68580">
                  <a:moveTo>
                    <a:pt x="54305" y="46494"/>
                  </a:moveTo>
                  <a:lnTo>
                    <a:pt x="53340" y="46494"/>
                  </a:lnTo>
                  <a:lnTo>
                    <a:pt x="51587" y="49428"/>
                  </a:lnTo>
                  <a:lnTo>
                    <a:pt x="49822" y="46494"/>
                  </a:lnTo>
                  <a:lnTo>
                    <a:pt x="48856" y="46494"/>
                  </a:lnTo>
                  <a:lnTo>
                    <a:pt x="51168" y="50139"/>
                  </a:lnTo>
                  <a:lnTo>
                    <a:pt x="51168" y="52603"/>
                  </a:lnTo>
                  <a:lnTo>
                    <a:pt x="51993" y="52603"/>
                  </a:lnTo>
                  <a:lnTo>
                    <a:pt x="51993" y="50139"/>
                  </a:lnTo>
                  <a:lnTo>
                    <a:pt x="54305" y="46494"/>
                  </a:lnTo>
                  <a:close/>
                </a:path>
                <a:path w="109854" h="68580">
                  <a:moveTo>
                    <a:pt x="54965" y="4127"/>
                  </a:moveTo>
                  <a:lnTo>
                    <a:pt x="54190" y="1917"/>
                  </a:lnTo>
                  <a:lnTo>
                    <a:pt x="54190" y="3530"/>
                  </a:lnTo>
                  <a:lnTo>
                    <a:pt x="51714" y="3530"/>
                  </a:lnTo>
                  <a:lnTo>
                    <a:pt x="51727" y="3200"/>
                  </a:lnTo>
                  <a:lnTo>
                    <a:pt x="51854" y="2832"/>
                  </a:lnTo>
                  <a:lnTo>
                    <a:pt x="52324" y="2336"/>
                  </a:lnTo>
                  <a:lnTo>
                    <a:pt x="52616" y="2209"/>
                  </a:lnTo>
                  <a:lnTo>
                    <a:pt x="53441" y="2209"/>
                  </a:lnTo>
                  <a:lnTo>
                    <a:pt x="53784" y="2387"/>
                  </a:lnTo>
                  <a:lnTo>
                    <a:pt x="54038" y="2844"/>
                  </a:lnTo>
                  <a:lnTo>
                    <a:pt x="54152" y="3149"/>
                  </a:lnTo>
                  <a:lnTo>
                    <a:pt x="54190" y="3530"/>
                  </a:lnTo>
                  <a:lnTo>
                    <a:pt x="54190" y="1917"/>
                  </a:lnTo>
                  <a:lnTo>
                    <a:pt x="53619" y="1625"/>
                  </a:lnTo>
                  <a:lnTo>
                    <a:pt x="53314" y="1562"/>
                  </a:lnTo>
                  <a:lnTo>
                    <a:pt x="52374" y="1562"/>
                  </a:lnTo>
                  <a:lnTo>
                    <a:pt x="51866" y="1778"/>
                  </a:lnTo>
                  <a:lnTo>
                    <a:pt x="51092" y="2679"/>
                  </a:lnTo>
                  <a:lnTo>
                    <a:pt x="51003" y="2946"/>
                  </a:lnTo>
                  <a:lnTo>
                    <a:pt x="51092" y="5270"/>
                  </a:lnTo>
                  <a:lnTo>
                    <a:pt x="51866" y="6070"/>
                  </a:lnTo>
                  <a:lnTo>
                    <a:pt x="52336" y="6273"/>
                  </a:lnTo>
                  <a:lnTo>
                    <a:pt x="53111" y="6273"/>
                  </a:lnTo>
                  <a:lnTo>
                    <a:pt x="54902" y="4711"/>
                  </a:lnTo>
                  <a:lnTo>
                    <a:pt x="54165" y="4711"/>
                  </a:lnTo>
                  <a:lnTo>
                    <a:pt x="54089" y="4940"/>
                  </a:lnTo>
                  <a:lnTo>
                    <a:pt x="54013" y="5092"/>
                  </a:lnTo>
                  <a:lnTo>
                    <a:pt x="53644" y="5499"/>
                  </a:lnTo>
                  <a:lnTo>
                    <a:pt x="53340" y="5626"/>
                  </a:lnTo>
                  <a:lnTo>
                    <a:pt x="52527" y="5626"/>
                  </a:lnTo>
                  <a:lnTo>
                    <a:pt x="52247" y="5499"/>
                  </a:lnTo>
                  <a:lnTo>
                    <a:pt x="51816" y="4940"/>
                  </a:lnTo>
                  <a:lnTo>
                    <a:pt x="51701" y="4127"/>
                  </a:lnTo>
                  <a:lnTo>
                    <a:pt x="54965" y="4127"/>
                  </a:lnTo>
                  <a:close/>
                </a:path>
                <a:path w="109854" h="68580">
                  <a:moveTo>
                    <a:pt x="56032" y="46494"/>
                  </a:moveTo>
                  <a:lnTo>
                    <a:pt x="55206" y="46494"/>
                  </a:lnTo>
                  <a:lnTo>
                    <a:pt x="55206" y="52603"/>
                  </a:lnTo>
                  <a:lnTo>
                    <a:pt x="56032" y="52603"/>
                  </a:lnTo>
                  <a:lnTo>
                    <a:pt x="56032" y="46494"/>
                  </a:lnTo>
                  <a:close/>
                </a:path>
                <a:path w="109854" h="68580">
                  <a:moveTo>
                    <a:pt x="56108" y="15494"/>
                  </a:moveTo>
                  <a:lnTo>
                    <a:pt x="55270" y="15494"/>
                  </a:lnTo>
                  <a:lnTo>
                    <a:pt x="55270" y="18021"/>
                  </a:lnTo>
                  <a:lnTo>
                    <a:pt x="52095" y="18021"/>
                  </a:lnTo>
                  <a:lnTo>
                    <a:pt x="52095" y="15494"/>
                  </a:lnTo>
                  <a:lnTo>
                    <a:pt x="51257" y="15494"/>
                  </a:lnTo>
                  <a:lnTo>
                    <a:pt x="51257" y="21602"/>
                  </a:lnTo>
                  <a:lnTo>
                    <a:pt x="52095" y="21602"/>
                  </a:lnTo>
                  <a:lnTo>
                    <a:pt x="52095" y="18745"/>
                  </a:lnTo>
                  <a:lnTo>
                    <a:pt x="55270" y="18745"/>
                  </a:lnTo>
                  <a:lnTo>
                    <a:pt x="55270" y="21602"/>
                  </a:lnTo>
                  <a:lnTo>
                    <a:pt x="56108" y="21602"/>
                  </a:lnTo>
                  <a:lnTo>
                    <a:pt x="56108" y="15494"/>
                  </a:lnTo>
                  <a:close/>
                </a:path>
                <a:path w="109854" h="68580">
                  <a:moveTo>
                    <a:pt x="59372" y="0"/>
                  </a:moveTo>
                  <a:lnTo>
                    <a:pt x="58547" y="0"/>
                  </a:lnTo>
                  <a:lnTo>
                    <a:pt x="58547" y="6108"/>
                  </a:lnTo>
                  <a:lnTo>
                    <a:pt x="59372" y="6108"/>
                  </a:lnTo>
                  <a:lnTo>
                    <a:pt x="59372" y="0"/>
                  </a:lnTo>
                  <a:close/>
                </a:path>
                <a:path w="109854" h="68580">
                  <a:moveTo>
                    <a:pt x="59956" y="37109"/>
                  </a:moveTo>
                  <a:lnTo>
                    <a:pt x="59296" y="35267"/>
                  </a:lnTo>
                  <a:lnTo>
                    <a:pt x="59042" y="34594"/>
                  </a:lnTo>
                  <a:lnTo>
                    <a:pt x="58166" y="32194"/>
                  </a:lnTo>
                  <a:lnTo>
                    <a:pt x="58166" y="34594"/>
                  </a:lnTo>
                  <a:lnTo>
                    <a:pt x="56248" y="34594"/>
                  </a:lnTo>
                  <a:lnTo>
                    <a:pt x="57238" y="31902"/>
                  </a:lnTo>
                  <a:lnTo>
                    <a:pt x="58166" y="34594"/>
                  </a:lnTo>
                  <a:lnTo>
                    <a:pt x="58166" y="32194"/>
                  </a:lnTo>
                  <a:lnTo>
                    <a:pt x="58064" y="31902"/>
                  </a:lnTo>
                  <a:lnTo>
                    <a:pt x="57734" y="30988"/>
                  </a:lnTo>
                  <a:lnTo>
                    <a:pt x="56794" y="30988"/>
                  </a:lnTo>
                  <a:lnTo>
                    <a:pt x="54495" y="37109"/>
                  </a:lnTo>
                  <a:lnTo>
                    <a:pt x="55346" y="37109"/>
                  </a:lnTo>
                  <a:lnTo>
                    <a:pt x="56007" y="35267"/>
                  </a:lnTo>
                  <a:lnTo>
                    <a:pt x="58432" y="35267"/>
                  </a:lnTo>
                  <a:lnTo>
                    <a:pt x="59042" y="37109"/>
                  </a:lnTo>
                  <a:lnTo>
                    <a:pt x="59956" y="37109"/>
                  </a:lnTo>
                  <a:close/>
                </a:path>
                <a:path w="109854" h="68580">
                  <a:moveTo>
                    <a:pt x="62242" y="46494"/>
                  </a:moveTo>
                  <a:lnTo>
                    <a:pt x="61455" y="46494"/>
                  </a:lnTo>
                  <a:lnTo>
                    <a:pt x="61455" y="51447"/>
                  </a:lnTo>
                  <a:lnTo>
                    <a:pt x="58369" y="46494"/>
                  </a:lnTo>
                  <a:lnTo>
                    <a:pt x="57391" y="46494"/>
                  </a:lnTo>
                  <a:lnTo>
                    <a:pt x="57391" y="52603"/>
                  </a:lnTo>
                  <a:lnTo>
                    <a:pt x="58178" y="52603"/>
                  </a:lnTo>
                  <a:lnTo>
                    <a:pt x="58178" y="47650"/>
                  </a:lnTo>
                  <a:lnTo>
                    <a:pt x="61315" y="52603"/>
                  </a:lnTo>
                  <a:lnTo>
                    <a:pt x="62242" y="52603"/>
                  </a:lnTo>
                  <a:lnTo>
                    <a:pt x="62242" y="46494"/>
                  </a:lnTo>
                  <a:close/>
                </a:path>
                <a:path w="109854" h="68580">
                  <a:moveTo>
                    <a:pt x="62318" y="21602"/>
                  </a:moveTo>
                  <a:lnTo>
                    <a:pt x="61658" y="19773"/>
                  </a:lnTo>
                  <a:lnTo>
                    <a:pt x="61417" y="19100"/>
                  </a:lnTo>
                  <a:lnTo>
                    <a:pt x="60528" y="16675"/>
                  </a:lnTo>
                  <a:lnTo>
                    <a:pt x="60528" y="19100"/>
                  </a:lnTo>
                  <a:lnTo>
                    <a:pt x="58610" y="19100"/>
                  </a:lnTo>
                  <a:lnTo>
                    <a:pt x="59601" y="16395"/>
                  </a:lnTo>
                  <a:lnTo>
                    <a:pt x="60528" y="19100"/>
                  </a:lnTo>
                  <a:lnTo>
                    <a:pt x="60528" y="16675"/>
                  </a:lnTo>
                  <a:lnTo>
                    <a:pt x="60426" y="16395"/>
                  </a:lnTo>
                  <a:lnTo>
                    <a:pt x="60109" y="15494"/>
                  </a:lnTo>
                  <a:lnTo>
                    <a:pt x="59169" y="15494"/>
                  </a:lnTo>
                  <a:lnTo>
                    <a:pt x="56857" y="21602"/>
                  </a:lnTo>
                  <a:lnTo>
                    <a:pt x="57708" y="21602"/>
                  </a:lnTo>
                  <a:lnTo>
                    <a:pt x="58369" y="19773"/>
                  </a:lnTo>
                  <a:lnTo>
                    <a:pt x="60794" y="19773"/>
                  </a:lnTo>
                  <a:lnTo>
                    <a:pt x="61417" y="21602"/>
                  </a:lnTo>
                  <a:lnTo>
                    <a:pt x="62318" y="21602"/>
                  </a:lnTo>
                  <a:close/>
                </a:path>
                <a:path w="109854" h="68580">
                  <a:moveTo>
                    <a:pt x="65582" y="0"/>
                  </a:moveTo>
                  <a:lnTo>
                    <a:pt x="64782" y="0"/>
                  </a:lnTo>
                  <a:lnTo>
                    <a:pt x="64782" y="4953"/>
                  </a:lnTo>
                  <a:lnTo>
                    <a:pt x="61696" y="0"/>
                  </a:lnTo>
                  <a:lnTo>
                    <a:pt x="60718" y="0"/>
                  </a:lnTo>
                  <a:lnTo>
                    <a:pt x="60718" y="6108"/>
                  </a:lnTo>
                  <a:lnTo>
                    <a:pt x="61518" y="6108"/>
                  </a:lnTo>
                  <a:lnTo>
                    <a:pt x="61518" y="1168"/>
                  </a:lnTo>
                  <a:lnTo>
                    <a:pt x="64643" y="6108"/>
                  </a:lnTo>
                  <a:lnTo>
                    <a:pt x="65582" y="6108"/>
                  </a:lnTo>
                  <a:lnTo>
                    <a:pt x="65582" y="0"/>
                  </a:lnTo>
                  <a:close/>
                </a:path>
                <a:path w="109854" h="68580">
                  <a:moveTo>
                    <a:pt x="65887" y="36969"/>
                  </a:moveTo>
                  <a:lnTo>
                    <a:pt x="65760" y="36906"/>
                  </a:lnTo>
                  <a:lnTo>
                    <a:pt x="65570" y="36309"/>
                  </a:lnTo>
                  <a:lnTo>
                    <a:pt x="65455" y="34645"/>
                  </a:lnTo>
                  <a:lnTo>
                    <a:pt x="65328" y="34480"/>
                  </a:lnTo>
                  <a:lnTo>
                    <a:pt x="65214" y="34328"/>
                  </a:lnTo>
                  <a:lnTo>
                    <a:pt x="65036" y="34201"/>
                  </a:lnTo>
                  <a:lnTo>
                    <a:pt x="64795" y="34099"/>
                  </a:lnTo>
                  <a:lnTo>
                    <a:pt x="65062" y="33959"/>
                  </a:lnTo>
                  <a:lnTo>
                    <a:pt x="65252" y="33794"/>
                  </a:lnTo>
                  <a:lnTo>
                    <a:pt x="65519" y="33401"/>
                  </a:lnTo>
                  <a:lnTo>
                    <a:pt x="65544" y="31750"/>
                  </a:lnTo>
                  <a:lnTo>
                    <a:pt x="65366" y="31457"/>
                  </a:lnTo>
                  <a:lnTo>
                    <a:pt x="64808" y="31216"/>
                  </a:lnTo>
                  <a:lnTo>
                    <a:pt x="64808" y="32283"/>
                  </a:lnTo>
                  <a:lnTo>
                    <a:pt x="64693" y="33401"/>
                  </a:lnTo>
                  <a:lnTo>
                    <a:pt x="64249" y="33718"/>
                  </a:lnTo>
                  <a:lnTo>
                    <a:pt x="63944" y="33794"/>
                  </a:lnTo>
                  <a:lnTo>
                    <a:pt x="61633" y="33794"/>
                  </a:lnTo>
                  <a:lnTo>
                    <a:pt x="61633" y="31699"/>
                  </a:lnTo>
                  <a:lnTo>
                    <a:pt x="63944" y="31699"/>
                  </a:lnTo>
                  <a:lnTo>
                    <a:pt x="64173" y="31750"/>
                  </a:lnTo>
                  <a:lnTo>
                    <a:pt x="64655" y="31978"/>
                  </a:lnTo>
                  <a:lnTo>
                    <a:pt x="64808" y="32283"/>
                  </a:lnTo>
                  <a:lnTo>
                    <a:pt x="64808" y="31216"/>
                  </a:lnTo>
                  <a:lnTo>
                    <a:pt x="64490" y="31064"/>
                  </a:lnTo>
                  <a:lnTo>
                    <a:pt x="64109" y="30988"/>
                  </a:lnTo>
                  <a:lnTo>
                    <a:pt x="60807" y="30988"/>
                  </a:lnTo>
                  <a:lnTo>
                    <a:pt x="60807" y="37109"/>
                  </a:lnTo>
                  <a:lnTo>
                    <a:pt x="61633" y="37109"/>
                  </a:lnTo>
                  <a:lnTo>
                    <a:pt x="61633" y="34480"/>
                  </a:lnTo>
                  <a:lnTo>
                    <a:pt x="63855" y="34480"/>
                  </a:lnTo>
                  <a:lnTo>
                    <a:pt x="64109" y="34518"/>
                  </a:lnTo>
                  <a:lnTo>
                    <a:pt x="64541" y="34734"/>
                  </a:lnTo>
                  <a:lnTo>
                    <a:pt x="64643" y="34899"/>
                  </a:lnTo>
                  <a:lnTo>
                    <a:pt x="64757" y="36309"/>
                  </a:lnTo>
                  <a:lnTo>
                    <a:pt x="64871" y="37109"/>
                  </a:lnTo>
                  <a:lnTo>
                    <a:pt x="65887" y="37109"/>
                  </a:lnTo>
                  <a:lnTo>
                    <a:pt x="65887" y="36969"/>
                  </a:lnTo>
                  <a:close/>
                </a:path>
                <a:path w="109854" h="68580">
                  <a:moveTo>
                    <a:pt x="67983" y="46494"/>
                  </a:moveTo>
                  <a:lnTo>
                    <a:pt x="63030" y="46494"/>
                  </a:lnTo>
                  <a:lnTo>
                    <a:pt x="63030" y="47218"/>
                  </a:lnTo>
                  <a:lnTo>
                    <a:pt x="65087" y="47218"/>
                  </a:lnTo>
                  <a:lnTo>
                    <a:pt x="65087" y="52603"/>
                  </a:lnTo>
                  <a:lnTo>
                    <a:pt x="65925" y="52603"/>
                  </a:lnTo>
                  <a:lnTo>
                    <a:pt x="65925" y="47218"/>
                  </a:lnTo>
                  <a:lnTo>
                    <a:pt x="67983" y="47218"/>
                  </a:lnTo>
                  <a:lnTo>
                    <a:pt x="67983" y="46494"/>
                  </a:lnTo>
                  <a:close/>
                </a:path>
                <a:path w="109854" h="68580">
                  <a:moveTo>
                    <a:pt x="68249" y="21463"/>
                  </a:moveTo>
                  <a:lnTo>
                    <a:pt x="68122" y="21412"/>
                  </a:lnTo>
                  <a:lnTo>
                    <a:pt x="67932" y="20802"/>
                  </a:lnTo>
                  <a:lnTo>
                    <a:pt x="67818" y="19151"/>
                  </a:lnTo>
                  <a:lnTo>
                    <a:pt x="67691" y="18986"/>
                  </a:lnTo>
                  <a:lnTo>
                    <a:pt x="67576" y="18821"/>
                  </a:lnTo>
                  <a:lnTo>
                    <a:pt x="67398" y="18694"/>
                  </a:lnTo>
                  <a:lnTo>
                    <a:pt x="67157" y="18605"/>
                  </a:lnTo>
                  <a:lnTo>
                    <a:pt x="67424" y="18465"/>
                  </a:lnTo>
                  <a:lnTo>
                    <a:pt x="67627" y="18288"/>
                  </a:lnTo>
                  <a:lnTo>
                    <a:pt x="67881" y="17907"/>
                  </a:lnTo>
                  <a:lnTo>
                    <a:pt x="67906" y="16243"/>
                  </a:lnTo>
                  <a:lnTo>
                    <a:pt x="67729" y="15963"/>
                  </a:lnTo>
                  <a:lnTo>
                    <a:pt x="67170" y="15709"/>
                  </a:lnTo>
                  <a:lnTo>
                    <a:pt x="67170" y="16789"/>
                  </a:lnTo>
                  <a:lnTo>
                    <a:pt x="67068" y="17907"/>
                  </a:lnTo>
                  <a:lnTo>
                    <a:pt x="66611" y="18211"/>
                  </a:lnTo>
                  <a:lnTo>
                    <a:pt x="66306" y="18288"/>
                  </a:lnTo>
                  <a:lnTo>
                    <a:pt x="63995" y="18288"/>
                  </a:lnTo>
                  <a:lnTo>
                    <a:pt x="63995" y="16205"/>
                  </a:lnTo>
                  <a:lnTo>
                    <a:pt x="66306" y="16205"/>
                  </a:lnTo>
                  <a:lnTo>
                    <a:pt x="66535" y="16243"/>
                  </a:lnTo>
                  <a:lnTo>
                    <a:pt x="67017" y="16484"/>
                  </a:lnTo>
                  <a:lnTo>
                    <a:pt x="67170" y="16789"/>
                  </a:lnTo>
                  <a:lnTo>
                    <a:pt x="67170" y="15709"/>
                  </a:lnTo>
                  <a:lnTo>
                    <a:pt x="66852" y="15557"/>
                  </a:lnTo>
                  <a:lnTo>
                    <a:pt x="66471" y="15494"/>
                  </a:lnTo>
                  <a:lnTo>
                    <a:pt x="63169" y="15494"/>
                  </a:lnTo>
                  <a:lnTo>
                    <a:pt x="63169" y="21602"/>
                  </a:lnTo>
                  <a:lnTo>
                    <a:pt x="63995" y="21602"/>
                  </a:lnTo>
                  <a:lnTo>
                    <a:pt x="63995" y="18986"/>
                  </a:lnTo>
                  <a:lnTo>
                    <a:pt x="66230" y="18986"/>
                  </a:lnTo>
                  <a:lnTo>
                    <a:pt x="66471" y="19024"/>
                  </a:lnTo>
                  <a:lnTo>
                    <a:pt x="66903" y="19227"/>
                  </a:lnTo>
                  <a:lnTo>
                    <a:pt x="67005" y="19405"/>
                  </a:lnTo>
                  <a:lnTo>
                    <a:pt x="67132" y="20802"/>
                  </a:lnTo>
                  <a:lnTo>
                    <a:pt x="67233" y="21602"/>
                  </a:lnTo>
                  <a:lnTo>
                    <a:pt x="68249" y="21602"/>
                  </a:lnTo>
                  <a:lnTo>
                    <a:pt x="68249" y="21463"/>
                  </a:lnTo>
                  <a:close/>
                </a:path>
                <a:path w="109854" h="68580">
                  <a:moveTo>
                    <a:pt x="71120" y="23342"/>
                  </a:moveTo>
                  <a:lnTo>
                    <a:pt x="70700" y="22567"/>
                  </a:lnTo>
                  <a:lnTo>
                    <a:pt x="70434" y="21983"/>
                  </a:lnTo>
                  <a:lnTo>
                    <a:pt x="70065" y="20904"/>
                  </a:lnTo>
                  <a:lnTo>
                    <a:pt x="69951" y="20167"/>
                  </a:lnTo>
                  <a:lnTo>
                    <a:pt x="69951" y="18567"/>
                  </a:lnTo>
                  <a:lnTo>
                    <a:pt x="70053" y="17868"/>
                  </a:lnTo>
                  <a:lnTo>
                    <a:pt x="70383" y="16865"/>
                  </a:lnTo>
                  <a:lnTo>
                    <a:pt x="70662" y="16243"/>
                  </a:lnTo>
                  <a:lnTo>
                    <a:pt x="71094" y="15392"/>
                  </a:lnTo>
                  <a:lnTo>
                    <a:pt x="70586" y="15392"/>
                  </a:lnTo>
                  <a:lnTo>
                    <a:pt x="70065" y="16205"/>
                  </a:lnTo>
                  <a:lnTo>
                    <a:pt x="69723" y="16814"/>
                  </a:lnTo>
                  <a:lnTo>
                    <a:pt x="69303" y="17868"/>
                  </a:lnTo>
                  <a:lnTo>
                    <a:pt x="69176" y="18592"/>
                  </a:lnTo>
                  <a:lnTo>
                    <a:pt x="69176" y="19862"/>
                  </a:lnTo>
                  <a:lnTo>
                    <a:pt x="69278" y="20574"/>
                  </a:lnTo>
                  <a:lnTo>
                    <a:pt x="69380" y="21018"/>
                  </a:lnTo>
                  <a:lnTo>
                    <a:pt x="69646" y="21729"/>
                  </a:lnTo>
                  <a:lnTo>
                    <a:pt x="69761" y="21958"/>
                  </a:lnTo>
                  <a:lnTo>
                    <a:pt x="69850" y="22136"/>
                  </a:lnTo>
                  <a:lnTo>
                    <a:pt x="70612" y="23342"/>
                  </a:lnTo>
                  <a:lnTo>
                    <a:pt x="71120" y="23342"/>
                  </a:lnTo>
                  <a:close/>
                </a:path>
                <a:path w="109854" h="68580">
                  <a:moveTo>
                    <a:pt x="71323" y="0"/>
                  </a:moveTo>
                  <a:lnTo>
                    <a:pt x="66370" y="0"/>
                  </a:lnTo>
                  <a:lnTo>
                    <a:pt x="66370" y="723"/>
                  </a:lnTo>
                  <a:lnTo>
                    <a:pt x="68427" y="723"/>
                  </a:lnTo>
                  <a:lnTo>
                    <a:pt x="68427" y="6108"/>
                  </a:lnTo>
                  <a:lnTo>
                    <a:pt x="69265" y="6108"/>
                  </a:lnTo>
                  <a:lnTo>
                    <a:pt x="69265" y="723"/>
                  </a:lnTo>
                  <a:lnTo>
                    <a:pt x="71323" y="723"/>
                  </a:lnTo>
                  <a:lnTo>
                    <a:pt x="71323" y="0"/>
                  </a:lnTo>
                  <a:close/>
                </a:path>
                <a:path w="109854" h="68580">
                  <a:moveTo>
                    <a:pt x="72009" y="34861"/>
                  </a:moveTo>
                  <a:lnTo>
                    <a:pt x="71208" y="34861"/>
                  </a:lnTo>
                  <a:lnTo>
                    <a:pt x="71120" y="35255"/>
                  </a:lnTo>
                  <a:lnTo>
                    <a:pt x="71005" y="35585"/>
                  </a:lnTo>
                  <a:lnTo>
                    <a:pt x="70510" y="36296"/>
                  </a:lnTo>
                  <a:lnTo>
                    <a:pt x="70040" y="36537"/>
                  </a:lnTo>
                  <a:lnTo>
                    <a:pt x="68770" y="36537"/>
                  </a:lnTo>
                  <a:lnTo>
                    <a:pt x="68275" y="36309"/>
                  </a:lnTo>
                  <a:lnTo>
                    <a:pt x="67602" y="35420"/>
                  </a:lnTo>
                  <a:lnTo>
                    <a:pt x="67437" y="34836"/>
                  </a:lnTo>
                  <a:lnTo>
                    <a:pt x="67437" y="33248"/>
                  </a:lnTo>
                  <a:lnTo>
                    <a:pt x="67614" y="32600"/>
                  </a:lnTo>
                  <a:lnTo>
                    <a:pt x="68364" y="31750"/>
                  </a:lnTo>
                  <a:lnTo>
                    <a:pt x="68846" y="31546"/>
                  </a:lnTo>
                  <a:lnTo>
                    <a:pt x="69938" y="31546"/>
                  </a:lnTo>
                  <a:lnTo>
                    <a:pt x="70332" y="31661"/>
                  </a:lnTo>
                  <a:lnTo>
                    <a:pt x="70866" y="32118"/>
                  </a:lnTo>
                  <a:lnTo>
                    <a:pt x="71056" y="32435"/>
                  </a:lnTo>
                  <a:lnTo>
                    <a:pt x="71145" y="32829"/>
                  </a:lnTo>
                  <a:lnTo>
                    <a:pt x="71958" y="32829"/>
                  </a:lnTo>
                  <a:lnTo>
                    <a:pt x="70218" y="30822"/>
                  </a:lnTo>
                  <a:lnTo>
                    <a:pt x="68529" y="30822"/>
                  </a:lnTo>
                  <a:lnTo>
                    <a:pt x="67818" y="31140"/>
                  </a:lnTo>
                  <a:lnTo>
                    <a:pt x="66827" y="32346"/>
                  </a:lnTo>
                  <a:lnTo>
                    <a:pt x="66586" y="33083"/>
                  </a:lnTo>
                  <a:lnTo>
                    <a:pt x="66586" y="35166"/>
                  </a:lnTo>
                  <a:lnTo>
                    <a:pt x="66903" y="36042"/>
                  </a:lnTo>
                  <a:lnTo>
                    <a:pt x="68021" y="37045"/>
                  </a:lnTo>
                  <a:lnTo>
                    <a:pt x="68618" y="37261"/>
                  </a:lnTo>
                  <a:lnTo>
                    <a:pt x="70154" y="37261"/>
                  </a:lnTo>
                  <a:lnTo>
                    <a:pt x="70815" y="36995"/>
                  </a:lnTo>
                  <a:lnTo>
                    <a:pt x="71704" y="36042"/>
                  </a:lnTo>
                  <a:lnTo>
                    <a:pt x="71932" y="35496"/>
                  </a:lnTo>
                  <a:lnTo>
                    <a:pt x="72009" y="34861"/>
                  </a:lnTo>
                  <a:close/>
                </a:path>
                <a:path w="109854" h="68580">
                  <a:moveTo>
                    <a:pt x="75806" y="16967"/>
                  </a:moveTo>
                  <a:lnTo>
                    <a:pt x="75641" y="16548"/>
                  </a:lnTo>
                  <a:lnTo>
                    <a:pt x="75018" y="15811"/>
                  </a:lnTo>
                  <a:lnTo>
                    <a:pt x="74523" y="15633"/>
                  </a:lnTo>
                  <a:lnTo>
                    <a:pt x="73012" y="15633"/>
                  </a:lnTo>
                  <a:lnTo>
                    <a:pt x="72440" y="15913"/>
                  </a:lnTo>
                  <a:lnTo>
                    <a:pt x="71932" y="16814"/>
                  </a:lnTo>
                  <a:lnTo>
                    <a:pt x="71843" y="17246"/>
                  </a:lnTo>
                  <a:lnTo>
                    <a:pt x="71831" y="17767"/>
                  </a:lnTo>
                  <a:lnTo>
                    <a:pt x="72593" y="17767"/>
                  </a:lnTo>
                  <a:lnTo>
                    <a:pt x="72605" y="17399"/>
                  </a:lnTo>
                  <a:lnTo>
                    <a:pt x="72656" y="17106"/>
                  </a:lnTo>
                  <a:lnTo>
                    <a:pt x="72961" y="16510"/>
                  </a:lnTo>
                  <a:lnTo>
                    <a:pt x="73317" y="16306"/>
                  </a:lnTo>
                  <a:lnTo>
                    <a:pt x="74180" y="16306"/>
                  </a:lnTo>
                  <a:lnTo>
                    <a:pt x="74460" y="16421"/>
                  </a:lnTo>
                  <a:lnTo>
                    <a:pt x="74879" y="16827"/>
                  </a:lnTo>
                  <a:lnTo>
                    <a:pt x="74968" y="17094"/>
                  </a:lnTo>
                  <a:lnTo>
                    <a:pt x="74968" y="17741"/>
                  </a:lnTo>
                  <a:lnTo>
                    <a:pt x="74866" y="18008"/>
                  </a:lnTo>
                  <a:lnTo>
                    <a:pt x="74498" y="18376"/>
                  </a:lnTo>
                  <a:lnTo>
                    <a:pt x="74231" y="18554"/>
                  </a:lnTo>
                  <a:lnTo>
                    <a:pt x="72555" y="19545"/>
                  </a:lnTo>
                  <a:lnTo>
                    <a:pt x="72186" y="19888"/>
                  </a:lnTo>
                  <a:lnTo>
                    <a:pt x="72009" y="20269"/>
                  </a:lnTo>
                  <a:lnTo>
                    <a:pt x="71818" y="20650"/>
                  </a:lnTo>
                  <a:lnTo>
                    <a:pt x="71716" y="21094"/>
                  </a:lnTo>
                  <a:lnTo>
                    <a:pt x="71691" y="21602"/>
                  </a:lnTo>
                  <a:lnTo>
                    <a:pt x="75780" y="21602"/>
                  </a:lnTo>
                  <a:lnTo>
                    <a:pt x="75780" y="20891"/>
                  </a:lnTo>
                  <a:lnTo>
                    <a:pt x="72529" y="20891"/>
                  </a:lnTo>
                  <a:lnTo>
                    <a:pt x="72593" y="20599"/>
                  </a:lnTo>
                  <a:lnTo>
                    <a:pt x="72771" y="20332"/>
                  </a:lnTo>
                  <a:lnTo>
                    <a:pt x="73202" y="19964"/>
                  </a:lnTo>
                  <a:lnTo>
                    <a:pt x="73418" y="19824"/>
                  </a:lnTo>
                  <a:lnTo>
                    <a:pt x="74764" y="19075"/>
                  </a:lnTo>
                  <a:lnTo>
                    <a:pt x="75107" y="18834"/>
                  </a:lnTo>
                  <a:lnTo>
                    <a:pt x="75641" y="18300"/>
                  </a:lnTo>
                  <a:lnTo>
                    <a:pt x="75806" y="17894"/>
                  </a:lnTo>
                  <a:lnTo>
                    <a:pt x="75806" y="16967"/>
                  </a:lnTo>
                  <a:close/>
                </a:path>
                <a:path w="109854" h="68580">
                  <a:moveTo>
                    <a:pt x="77889" y="30988"/>
                  </a:moveTo>
                  <a:lnTo>
                    <a:pt x="77063" y="30988"/>
                  </a:lnTo>
                  <a:lnTo>
                    <a:pt x="77063" y="33515"/>
                  </a:lnTo>
                  <a:lnTo>
                    <a:pt x="73875" y="33515"/>
                  </a:lnTo>
                  <a:lnTo>
                    <a:pt x="73875" y="30988"/>
                  </a:lnTo>
                  <a:lnTo>
                    <a:pt x="73037" y="30988"/>
                  </a:lnTo>
                  <a:lnTo>
                    <a:pt x="73037" y="37109"/>
                  </a:lnTo>
                  <a:lnTo>
                    <a:pt x="73875" y="37109"/>
                  </a:lnTo>
                  <a:lnTo>
                    <a:pt x="73875" y="34239"/>
                  </a:lnTo>
                  <a:lnTo>
                    <a:pt x="77063" y="34239"/>
                  </a:lnTo>
                  <a:lnTo>
                    <a:pt x="77063" y="37109"/>
                  </a:lnTo>
                  <a:lnTo>
                    <a:pt x="77889" y="37109"/>
                  </a:lnTo>
                  <a:lnTo>
                    <a:pt x="77889" y="30988"/>
                  </a:lnTo>
                  <a:close/>
                </a:path>
                <a:path w="109854" h="68580">
                  <a:moveTo>
                    <a:pt x="80530" y="19088"/>
                  </a:moveTo>
                  <a:lnTo>
                    <a:pt x="80340" y="18630"/>
                  </a:lnTo>
                  <a:lnTo>
                    <a:pt x="79590" y="17932"/>
                  </a:lnTo>
                  <a:lnTo>
                    <a:pt x="79121" y="17754"/>
                  </a:lnTo>
                  <a:lnTo>
                    <a:pt x="78282" y="17754"/>
                  </a:lnTo>
                  <a:lnTo>
                    <a:pt x="78028" y="17805"/>
                  </a:lnTo>
                  <a:lnTo>
                    <a:pt x="77685" y="17945"/>
                  </a:lnTo>
                  <a:lnTo>
                    <a:pt x="77546" y="18021"/>
                  </a:lnTo>
                  <a:lnTo>
                    <a:pt x="77419" y="18122"/>
                  </a:lnTo>
                  <a:lnTo>
                    <a:pt x="77660" y="16471"/>
                  </a:lnTo>
                  <a:lnTo>
                    <a:pt x="80200" y="16471"/>
                  </a:lnTo>
                  <a:lnTo>
                    <a:pt x="80200" y="15748"/>
                  </a:lnTo>
                  <a:lnTo>
                    <a:pt x="77101" y="15748"/>
                  </a:lnTo>
                  <a:lnTo>
                    <a:pt x="76644" y="18948"/>
                  </a:lnTo>
                  <a:lnTo>
                    <a:pt x="77304" y="18986"/>
                  </a:lnTo>
                  <a:lnTo>
                    <a:pt x="77431" y="18808"/>
                  </a:lnTo>
                  <a:lnTo>
                    <a:pt x="77584" y="18681"/>
                  </a:lnTo>
                  <a:lnTo>
                    <a:pt x="77952" y="18478"/>
                  </a:lnTo>
                  <a:lnTo>
                    <a:pt x="78181" y="18427"/>
                  </a:lnTo>
                  <a:lnTo>
                    <a:pt x="78790" y="18427"/>
                  </a:lnTo>
                  <a:lnTo>
                    <a:pt x="79095" y="18542"/>
                  </a:lnTo>
                  <a:lnTo>
                    <a:pt x="79603" y="18999"/>
                  </a:lnTo>
                  <a:lnTo>
                    <a:pt x="79730" y="19316"/>
                  </a:lnTo>
                  <a:lnTo>
                    <a:pt x="79730" y="20078"/>
                  </a:lnTo>
                  <a:lnTo>
                    <a:pt x="79629" y="20383"/>
                  </a:lnTo>
                  <a:lnTo>
                    <a:pt x="79197" y="20955"/>
                  </a:lnTo>
                  <a:lnTo>
                    <a:pt x="78867" y="21094"/>
                  </a:lnTo>
                  <a:lnTo>
                    <a:pt x="78193" y="21094"/>
                  </a:lnTo>
                  <a:lnTo>
                    <a:pt x="77990" y="21056"/>
                  </a:lnTo>
                  <a:lnTo>
                    <a:pt x="77457" y="20815"/>
                  </a:lnTo>
                  <a:lnTo>
                    <a:pt x="77266" y="20510"/>
                  </a:lnTo>
                  <a:lnTo>
                    <a:pt x="77216" y="20091"/>
                  </a:lnTo>
                  <a:lnTo>
                    <a:pt x="76428" y="20091"/>
                  </a:lnTo>
                  <a:lnTo>
                    <a:pt x="76479" y="20650"/>
                  </a:lnTo>
                  <a:lnTo>
                    <a:pt x="76682" y="21069"/>
                  </a:lnTo>
                  <a:lnTo>
                    <a:pt x="77431" y="21615"/>
                  </a:lnTo>
                  <a:lnTo>
                    <a:pt x="77863" y="21755"/>
                  </a:lnTo>
                  <a:lnTo>
                    <a:pt x="79108" y="21755"/>
                  </a:lnTo>
                  <a:lnTo>
                    <a:pt x="79667" y="21539"/>
                  </a:lnTo>
                  <a:lnTo>
                    <a:pt x="80365" y="20688"/>
                  </a:lnTo>
                  <a:lnTo>
                    <a:pt x="80530" y="20193"/>
                  </a:lnTo>
                  <a:lnTo>
                    <a:pt x="80530" y="19088"/>
                  </a:lnTo>
                  <a:close/>
                </a:path>
                <a:path w="109854" h="68580">
                  <a:moveTo>
                    <a:pt x="84112" y="37109"/>
                  </a:moveTo>
                  <a:lnTo>
                    <a:pt x="83439" y="35267"/>
                  </a:lnTo>
                  <a:lnTo>
                    <a:pt x="83197" y="34594"/>
                  </a:lnTo>
                  <a:lnTo>
                    <a:pt x="82308" y="32156"/>
                  </a:lnTo>
                  <a:lnTo>
                    <a:pt x="82308" y="34594"/>
                  </a:lnTo>
                  <a:lnTo>
                    <a:pt x="80403" y="34594"/>
                  </a:lnTo>
                  <a:lnTo>
                    <a:pt x="81394" y="31902"/>
                  </a:lnTo>
                  <a:lnTo>
                    <a:pt x="82308" y="34594"/>
                  </a:lnTo>
                  <a:lnTo>
                    <a:pt x="82308" y="32156"/>
                  </a:lnTo>
                  <a:lnTo>
                    <a:pt x="82219" y="31902"/>
                  </a:lnTo>
                  <a:lnTo>
                    <a:pt x="81889" y="30988"/>
                  </a:lnTo>
                  <a:lnTo>
                    <a:pt x="80949" y="30988"/>
                  </a:lnTo>
                  <a:lnTo>
                    <a:pt x="78651" y="37109"/>
                  </a:lnTo>
                  <a:lnTo>
                    <a:pt x="79502" y="37109"/>
                  </a:lnTo>
                  <a:lnTo>
                    <a:pt x="80162" y="35267"/>
                  </a:lnTo>
                  <a:lnTo>
                    <a:pt x="82575" y="35267"/>
                  </a:lnTo>
                  <a:lnTo>
                    <a:pt x="83197" y="37109"/>
                  </a:lnTo>
                  <a:lnTo>
                    <a:pt x="84112" y="37109"/>
                  </a:lnTo>
                  <a:close/>
                </a:path>
                <a:path w="109854" h="68580">
                  <a:moveTo>
                    <a:pt x="85280" y="19088"/>
                  </a:moveTo>
                  <a:lnTo>
                    <a:pt x="85090" y="18630"/>
                  </a:lnTo>
                  <a:lnTo>
                    <a:pt x="84328" y="17932"/>
                  </a:lnTo>
                  <a:lnTo>
                    <a:pt x="83858" y="17754"/>
                  </a:lnTo>
                  <a:lnTo>
                    <a:pt x="83019" y="17754"/>
                  </a:lnTo>
                  <a:lnTo>
                    <a:pt x="82765" y="17805"/>
                  </a:lnTo>
                  <a:lnTo>
                    <a:pt x="82423" y="17945"/>
                  </a:lnTo>
                  <a:lnTo>
                    <a:pt x="82296" y="18021"/>
                  </a:lnTo>
                  <a:lnTo>
                    <a:pt x="82156" y="18122"/>
                  </a:lnTo>
                  <a:lnTo>
                    <a:pt x="82410" y="16471"/>
                  </a:lnTo>
                  <a:lnTo>
                    <a:pt x="84937" y="16471"/>
                  </a:lnTo>
                  <a:lnTo>
                    <a:pt x="84937" y="15748"/>
                  </a:lnTo>
                  <a:lnTo>
                    <a:pt x="81838" y="15748"/>
                  </a:lnTo>
                  <a:lnTo>
                    <a:pt x="81394" y="18948"/>
                  </a:lnTo>
                  <a:lnTo>
                    <a:pt x="82042" y="18986"/>
                  </a:lnTo>
                  <a:lnTo>
                    <a:pt x="82169" y="18808"/>
                  </a:lnTo>
                  <a:lnTo>
                    <a:pt x="82321" y="18681"/>
                  </a:lnTo>
                  <a:lnTo>
                    <a:pt x="82702" y="18478"/>
                  </a:lnTo>
                  <a:lnTo>
                    <a:pt x="82918" y="18427"/>
                  </a:lnTo>
                  <a:lnTo>
                    <a:pt x="83527" y="18427"/>
                  </a:lnTo>
                  <a:lnTo>
                    <a:pt x="83832" y="18542"/>
                  </a:lnTo>
                  <a:lnTo>
                    <a:pt x="84340" y="18999"/>
                  </a:lnTo>
                  <a:lnTo>
                    <a:pt x="84467" y="19316"/>
                  </a:lnTo>
                  <a:lnTo>
                    <a:pt x="84467" y="20078"/>
                  </a:lnTo>
                  <a:lnTo>
                    <a:pt x="84366" y="20383"/>
                  </a:lnTo>
                  <a:lnTo>
                    <a:pt x="83934" y="20955"/>
                  </a:lnTo>
                  <a:lnTo>
                    <a:pt x="83604" y="21094"/>
                  </a:lnTo>
                  <a:lnTo>
                    <a:pt x="82931" y="21094"/>
                  </a:lnTo>
                  <a:lnTo>
                    <a:pt x="82727" y="21056"/>
                  </a:lnTo>
                  <a:lnTo>
                    <a:pt x="82207" y="20815"/>
                  </a:lnTo>
                  <a:lnTo>
                    <a:pt x="82003" y="20510"/>
                  </a:lnTo>
                  <a:lnTo>
                    <a:pt x="81953" y="20091"/>
                  </a:lnTo>
                  <a:lnTo>
                    <a:pt x="81165" y="20091"/>
                  </a:lnTo>
                  <a:lnTo>
                    <a:pt x="81216" y="20650"/>
                  </a:lnTo>
                  <a:lnTo>
                    <a:pt x="81432" y="21069"/>
                  </a:lnTo>
                  <a:lnTo>
                    <a:pt x="82169" y="21615"/>
                  </a:lnTo>
                  <a:lnTo>
                    <a:pt x="82600" y="21755"/>
                  </a:lnTo>
                  <a:lnTo>
                    <a:pt x="83845" y="21755"/>
                  </a:lnTo>
                  <a:lnTo>
                    <a:pt x="84404" y="21539"/>
                  </a:lnTo>
                  <a:lnTo>
                    <a:pt x="85102" y="20688"/>
                  </a:lnTo>
                  <a:lnTo>
                    <a:pt x="85280" y="20193"/>
                  </a:lnTo>
                  <a:lnTo>
                    <a:pt x="85280" y="19088"/>
                  </a:lnTo>
                  <a:close/>
                </a:path>
                <a:path w="109854" h="68580">
                  <a:moveTo>
                    <a:pt x="87871" y="19011"/>
                  </a:moveTo>
                  <a:lnTo>
                    <a:pt x="86423" y="15392"/>
                  </a:lnTo>
                  <a:lnTo>
                    <a:pt x="85928" y="15392"/>
                  </a:lnTo>
                  <a:lnTo>
                    <a:pt x="86321" y="16167"/>
                  </a:lnTo>
                  <a:lnTo>
                    <a:pt x="86601" y="16751"/>
                  </a:lnTo>
                  <a:lnTo>
                    <a:pt x="86969" y="17830"/>
                  </a:lnTo>
                  <a:lnTo>
                    <a:pt x="87083" y="18567"/>
                  </a:lnTo>
                  <a:lnTo>
                    <a:pt x="87083" y="20167"/>
                  </a:lnTo>
                  <a:lnTo>
                    <a:pt x="86982" y="20866"/>
                  </a:lnTo>
                  <a:lnTo>
                    <a:pt x="86664" y="21856"/>
                  </a:lnTo>
                  <a:lnTo>
                    <a:pt x="86372" y="22491"/>
                  </a:lnTo>
                  <a:lnTo>
                    <a:pt x="85928" y="23342"/>
                  </a:lnTo>
                  <a:lnTo>
                    <a:pt x="86461" y="23342"/>
                  </a:lnTo>
                  <a:lnTo>
                    <a:pt x="86969" y="22542"/>
                  </a:lnTo>
                  <a:lnTo>
                    <a:pt x="87312" y="21932"/>
                  </a:lnTo>
                  <a:lnTo>
                    <a:pt x="87731" y="20878"/>
                  </a:lnTo>
                  <a:lnTo>
                    <a:pt x="87871" y="20142"/>
                  </a:lnTo>
                  <a:lnTo>
                    <a:pt x="87871" y="19011"/>
                  </a:lnTo>
                  <a:close/>
                </a:path>
                <a:path w="109854" h="68580">
                  <a:moveTo>
                    <a:pt x="90043" y="36969"/>
                  </a:moveTo>
                  <a:lnTo>
                    <a:pt x="89903" y="36906"/>
                  </a:lnTo>
                  <a:lnTo>
                    <a:pt x="89725" y="36309"/>
                  </a:lnTo>
                  <a:lnTo>
                    <a:pt x="89598" y="34645"/>
                  </a:lnTo>
                  <a:lnTo>
                    <a:pt x="89484" y="34480"/>
                  </a:lnTo>
                  <a:lnTo>
                    <a:pt x="89369" y="34328"/>
                  </a:lnTo>
                  <a:lnTo>
                    <a:pt x="89179" y="34201"/>
                  </a:lnTo>
                  <a:lnTo>
                    <a:pt x="88938" y="34099"/>
                  </a:lnTo>
                  <a:lnTo>
                    <a:pt x="89217" y="33959"/>
                  </a:lnTo>
                  <a:lnTo>
                    <a:pt x="89408" y="33794"/>
                  </a:lnTo>
                  <a:lnTo>
                    <a:pt x="89662" y="33401"/>
                  </a:lnTo>
                  <a:lnTo>
                    <a:pt x="89687" y="31750"/>
                  </a:lnTo>
                  <a:lnTo>
                    <a:pt x="89522" y="31457"/>
                  </a:lnTo>
                  <a:lnTo>
                    <a:pt x="88963" y="31216"/>
                  </a:lnTo>
                  <a:lnTo>
                    <a:pt x="88963" y="32283"/>
                  </a:lnTo>
                  <a:lnTo>
                    <a:pt x="88849" y="33401"/>
                  </a:lnTo>
                  <a:lnTo>
                    <a:pt x="88392" y="33718"/>
                  </a:lnTo>
                  <a:lnTo>
                    <a:pt x="88087" y="33794"/>
                  </a:lnTo>
                  <a:lnTo>
                    <a:pt x="85788" y="33794"/>
                  </a:lnTo>
                  <a:lnTo>
                    <a:pt x="85788" y="31699"/>
                  </a:lnTo>
                  <a:lnTo>
                    <a:pt x="88087" y="31699"/>
                  </a:lnTo>
                  <a:lnTo>
                    <a:pt x="88328" y="31750"/>
                  </a:lnTo>
                  <a:lnTo>
                    <a:pt x="88811" y="31978"/>
                  </a:lnTo>
                  <a:lnTo>
                    <a:pt x="88963" y="32283"/>
                  </a:lnTo>
                  <a:lnTo>
                    <a:pt x="88963" y="31216"/>
                  </a:lnTo>
                  <a:lnTo>
                    <a:pt x="88646" y="31064"/>
                  </a:lnTo>
                  <a:lnTo>
                    <a:pt x="88265" y="30988"/>
                  </a:lnTo>
                  <a:lnTo>
                    <a:pt x="84963" y="30988"/>
                  </a:lnTo>
                  <a:lnTo>
                    <a:pt x="84963" y="37109"/>
                  </a:lnTo>
                  <a:lnTo>
                    <a:pt x="85788" y="37109"/>
                  </a:lnTo>
                  <a:lnTo>
                    <a:pt x="85788" y="34480"/>
                  </a:lnTo>
                  <a:lnTo>
                    <a:pt x="88011" y="34480"/>
                  </a:lnTo>
                  <a:lnTo>
                    <a:pt x="88265" y="34518"/>
                  </a:lnTo>
                  <a:lnTo>
                    <a:pt x="88696" y="34734"/>
                  </a:lnTo>
                  <a:lnTo>
                    <a:pt x="88798" y="34899"/>
                  </a:lnTo>
                  <a:lnTo>
                    <a:pt x="88912" y="36309"/>
                  </a:lnTo>
                  <a:lnTo>
                    <a:pt x="89027" y="37109"/>
                  </a:lnTo>
                  <a:lnTo>
                    <a:pt x="90043" y="37109"/>
                  </a:lnTo>
                  <a:lnTo>
                    <a:pt x="90043" y="36969"/>
                  </a:lnTo>
                  <a:close/>
                </a:path>
                <a:path w="109854" h="68580">
                  <a:moveTo>
                    <a:pt x="92900" y="38849"/>
                  </a:moveTo>
                  <a:lnTo>
                    <a:pt x="92494" y="38074"/>
                  </a:lnTo>
                  <a:lnTo>
                    <a:pt x="92214" y="37477"/>
                  </a:lnTo>
                  <a:lnTo>
                    <a:pt x="91859" y="36410"/>
                  </a:lnTo>
                  <a:lnTo>
                    <a:pt x="91744" y="35674"/>
                  </a:lnTo>
                  <a:lnTo>
                    <a:pt x="91744" y="34061"/>
                  </a:lnTo>
                  <a:lnTo>
                    <a:pt x="91846" y="33362"/>
                  </a:lnTo>
                  <a:lnTo>
                    <a:pt x="92176" y="32359"/>
                  </a:lnTo>
                  <a:lnTo>
                    <a:pt x="92456" y="31737"/>
                  </a:lnTo>
                  <a:lnTo>
                    <a:pt x="92887" y="30886"/>
                  </a:lnTo>
                  <a:lnTo>
                    <a:pt x="92367" y="30886"/>
                  </a:lnTo>
                  <a:lnTo>
                    <a:pt x="91846" y="31699"/>
                  </a:lnTo>
                  <a:lnTo>
                    <a:pt x="91516" y="32321"/>
                  </a:lnTo>
                  <a:lnTo>
                    <a:pt x="91084" y="33362"/>
                  </a:lnTo>
                  <a:lnTo>
                    <a:pt x="90957" y="34099"/>
                  </a:lnTo>
                  <a:lnTo>
                    <a:pt x="90970" y="35369"/>
                  </a:lnTo>
                  <a:lnTo>
                    <a:pt x="92392" y="38849"/>
                  </a:lnTo>
                  <a:lnTo>
                    <a:pt x="92900" y="38849"/>
                  </a:lnTo>
                  <a:close/>
                </a:path>
                <a:path w="109854" h="68580">
                  <a:moveTo>
                    <a:pt x="97663" y="31242"/>
                  </a:moveTo>
                  <a:lnTo>
                    <a:pt x="93510" y="31242"/>
                  </a:lnTo>
                  <a:lnTo>
                    <a:pt x="93510" y="32004"/>
                  </a:lnTo>
                  <a:lnTo>
                    <a:pt x="96812" y="32004"/>
                  </a:lnTo>
                  <a:lnTo>
                    <a:pt x="96393" y="32473"/>
                  </a:lnTo>
                  <a:lnTo>
                    <a:pt x="95986" y="33045"/>
                  </a:lnTo>
                  <a:lnTo>
                    <a:pt x="94970" y="34836"/>
                  </a:lnTo>
                  <a:lnTo>
                    <a:pt x="94551" y="35966"/>
                  </a:lnTo>
                  <a:lnTo>
                    <a:pt x="94361" y="37109"/>
                  </a:lnTo>
                  <a:lnTo>
                    <a:pt x="95199" y="37109"/>
                  </a:lnTo>
                  <a:lnTo>
                    <a:pt x="95427" y="36055"/>
                  </a:lnTo>
                  <a:lnTo>
                    <a:pt x="95631" y="35344"/>
                  </a:lnTo>
                  <a:lnTo>
                    <a:pt x="97663" y="31902"/>
                  </a:lnTo>
                  <a:lnTo>
                    <a:pt x="97663" y="31242"/>
                  </a:lnTo>
                  <a:close/>
                </a:path>
                <a:path w="109854" h="68580">
                  <a:moveTo>
                    <a:pt x="102336" y="34505"/>
                  </a:moveTo>
                  <a:lnTo>
                    <a:pt x="102171" y="34112"/>
                  </a:lnTo>
                  <a:lnTo>
                    <a:pt x="102031" y="33972"/>
                  </a:lnTo>
                  <a:lnTo>
                    <a:pt x="101473" y="33502"/>
                  </a:lnTo>
                  <a:lnTo>
                    <a:pt x="101473" y="34658"/>
                  </a:lnTo>
                  <a:lnTo>
                    <a:pt x="101447" y="35953"/>
                  </a:lnTo>
                  <a:lnTo>
                    <a:pt x="101079" y="36461"/>
                  </a:lnTo>
                  <a:lnTo>
                    <a:pt x="100774" y="36588"/>
                  </a:lnTo>
                  <a:lnTo>
                    <a:pt x="99999" y="36588"/>
                  </a:lnTo>
                  <a:lnTo>
                    <a:pt x="99682" y="36461"/>
                  </a:lnTo>
                  <a:lnTo>
                    <a:pt x="99250" y="35953"/>
                  </a:lnTo>
                  <a:lnTo>
                    <a:pt x="99263" y="34505"/>
                  </a:lnTo>
                  <a:lnTo>
                    <a:pt x="99745" y="34074"/>
                  </a:lnTo>
                  <a:lnTo>
                    <a:pt x="99898" y="34023"/>
                  </a:lnTo>
                  <a:lnTo>
                    <a:pt x="100025" y="33972"/>
                  </a:lnTo>
                  <a:lnTo>
                    <a:pt x="100812" y="33972"/>
                  </a:lnTo>
                  <a:lnTo>
                    <a:pt x="101117" y="34112"/>
                  </a:lnTo>
                  <a:lnTo>
                    <a:pt x="101473" y="34658"/>
                  </a:lnTo>
                  <a:lnTo>
                    <a:pt x="101473" y="33502"/>
                  </a:lnTo>
                  <a:lnTo>
                    <a:pt x="101015" y="33299"/>
                  </a:lnTo>
                  <a:lnTo>
                    <a:pt x="100190" y="33286"/>
                  </a:lnTo>
                  <a:lnTo>
                    <a:pt x="99923" y="33337"/>
                  </a:lnTo>
                  <a:lnTo>
                    <a:pt x="99428" y="33578"/>
                  </a:lnTo>
                  <a:lnTo>
                    <a:pt x="99237" y="33743"/>
                  </a:lnTo>
                  <a:lnTo>
                    <a:pt x="99034" y="34023"/>
                  </a:lnTo>
                  <a:lnTo>
                    <a:pt x="99110" y="33121"/>
                  </a:lnTo>
                  <a:lnTo>
                    <a:pt x="99225" y="32702"/>
                  </a:lnTo>
                  <a:lnTo>
                    <a:pt x="99682" y="31978"/>
                  </a:lnTo>
                  <a:lnTo>
                    <a:pt x="100037" y="31775"/>
                  </a:lnTo>
                  <a:lnTo>
                    <a:pt x="100812" y="31775"/>
                  </a:lnTo>
                  <a:lnTo>
                    <a:pt x="101092" y="31902"/>
                  </a:lnTo>
                  <a:lnTo>
                    <a:pt x="101371" y="32283"/>
                  </a:lnTo>
                  <a:lnTo>
                    <a:pt x="101485" y="32702"/>
                  </a:lnTo>
                  <a:lnTo>
                    <a:pt x="102222" y="32702"/>
                  </a:lnTo>
                  <a:lnTo>
                    <a:pt x="101104" y="31115"/>
                  </a:lnTo>
                  <a:lnTo>
                    <a:pt x="99517" y="31115"/>
                  </a:lnTo>
                  <a:lnTo>
                    <a:pt x="98882" y="31610"/>
                  </a:lnTo>
                  <a:lnTo>
                    <a:pt x="98361" y="33121"/>
                  </a:lnTo>
                  <a:lnTo>
                    <a:pt x="98475" y="36207"/>
                  </a:lnTo>
                  <a:lnTo>
                    <a:pt x="99275" y="37045"/>
                  </a:lnTo>
                  <a:lnTo>
                    <a:pt x="99758" y="37261"/>
                  </a:lnTo>
                  <a:lnTo>
                    <a:pt x="100965" y="37261"/>
                  </a:lnTo>
                  <a:lnTo>
                    <a:pt x="101473" y="37045"/>
                  </a:lnTo>
                  <a:lnTo>
                    <a:pt x="101866" y="36588"/>
                  </a:lnTo>
                  <a:lnTo>
                    <a:pt x="102184" y="36207"/>
                  </a:lnTo>
                  <a:lnTo>
                    <a:pt x="102273" y="35953"/>
                  </a:lnTo>
                  <a:lnTo>
                    <a:pt x="102336" y="34505"/>
                  </a:lnTo>
                  <a:close/>
                </a:path>
                <a:path w="109854" h="68580">
                  <a:moveTo>
                    <a:pt x="107149" y="31242"/>
                  </a:moveTo>
                  <a:lnTo>
                    <a:pt x="102997" y="31242"/>
                  </a:lnTo>
                  <a:lnTo>
                    <a:pt x="102997" y="32004"/>
                  </a:lnTo>
                  <a:lnTo>
                    <a:pt x="106299" y="32004"/>
                  </a:lnTo>
                  <a:lnTo>
                    <a:pt x="105867" y="32473"/>
                  </a:lnTo>
                  <a:lnTo>
                    <a:pt x="105473" y="33045"/>
                  </a:lnTo>
                  <a:lnTo>
                    <a:pt x="104457" y="34836"/>
                  </a:lnTo>
                  <a:lnTo>
                    <a:pt x="104038" y="35966"/>
                  </a:lnTo>
                  <a:lnTo>
                    <a:pt x="103847" y="37109"/>
                  </a:lnTo>
                  <a:lnTo>
                    <a:pt x="104673" y="37109"/>
                  </a:lnTo>
                  <a:lnTo>
                    <a:pt x="104902" y="36055"/>
                  </a:lnTo>
                  <a:lnTo>
                    <a:pt x="105105" y="35344"/>
                  </a:lnTo>
                  <a:lnTo>
                    <a:pt x="107149" y="31902"/>
                  </a:lnTo>
                  <a:lnTo>
                    <a:pt x="107149" y="31242"/>
                  </a:lnTo>
                  <a:close/>
                </a:path>
                <a:path w="109854" h="68580">
                  <a:moveTo>
                    <a:pt x="109651" y="34505"/>
                  </a:moveTo>
                  <a:lnTo>
                    <a:pt x="108216" y="30886"/>
                  </a:lnTo>
                  <a:lnTo>
                    <a:pt x="107708" y="30886"/>
                  </a:lnTo>
                  <a:lnTo>
                    <a:pt x="108115" y="31661"/>
                  </a:lnTo>
                  <a:lnTo>
                    <a:pt x="108394" y="32245"/>
                  </a:lnTo>
                  <a:lnTo>
                    <a:pt x="108750" y="33324"/>
                  </a:lnTo>
                  <a:lnTo>
                    <a:pt x="108864" y="34061"/>
                  </a:lnTo>
                  <a:lnTo>
                    <a:pt x="108864" y="35674"/>
                  </a:lnTo>
                  <a:lnTo>
                    <a:pt x="108762" y="36372"/>
                  </a:lnTo>
                  <a:lnTo>
                    <a:pt x="108445" y="37350"/>
                  </a:lnTo>
                  <a:lnTo>
                    <a:pt x="108165" y="37985"/>
                  </a:lnTo>
                  <a:lnTo>
                    <a:pt x="107721" y="38849"/>
                  </a:lnTo>
                  <a:lnTo>
                    <a:pt x="108242" y="38849"/>
                  </a:lnTo>
                  <a:lnTo>
                    <a:pt x="108750" y="38036"/>
                  </a:lnTo>
                  <a:lnTo>
                    <a:pt x="109093" y="37426"/>
                  </a:lnTo>
                  <a:lnTo>
                    <a:pt x="109524" y="36372"/>
                  </a:lnTo>
                  <a:lnTo>
                    <a:pt x="109651" y="35636"/>
                  </a:lnTo>
                  <a:lnTo>
                    <a:pt x="109651" y="34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217996" y="1611159"/>
              <a:ext cx="63500" cy="83820"/>
            </a:xfrm>
            <a:custGeom>
              <a:avLst/>
              <a:gdLst/>
              <a:ahLst/>
              <a:cxnLst/>
              <a:rect l="l" t="t" r="r" b="b"/>
              <a:pathLst>
                <a:path w="63500" h="83819">
                  <a:moveTo>
                    <a:pt x="2171" y="79070"/>
                  </a:moveTo>
                  <a:lnTo>
                    <a:pt x="1943" y="79057"/>
                  </a:lnTo>
                  <a:lnTo>
                    <a:pt x="1625" y="79057"/>
                  </a:lnTo>
                  <a:lnTo>
                    <a:pt x="1371" y="79159"/>
                  </a:lnTo>
                  <a:lnTo>
                    <a:pt x="914" y="79590"/>
                  </a:lnTo>
                  <a:lnTo>
                    <a:pt x="774" y="79768"/>
                  </a:lnTo>
                  <a:lnTo>
                    <a:pt x="711" y="79921"/>
                  </a:lnTo>
                  <a:lnTo>
                    <a:pt x="711" y="79159"/>
                  </a:lnTo>
                  <a:lnTo>
                    <a:pt x="0" y="79159"/>
                  </a:lnTo>
                  <a:lnTo>
                    <a:pt x="0" y="83616"/>
                  </a:lnTo>
                  <a:lnTo>
                    <a:pt x="749" y="83616"/>
                  </a:lnTo>
                  <a:lnTo>
                    <a:pt x="749" y="80733"/>
                  </a:lnTo>
                  <a:lnTo>
                    <a:pt x="850" y="80454"/>
                  </a:lnTo>
                  <a:lnTo>
                    <a:pt x="1257" y="79971"/>
                  </a:lnTo>
                  <a:lnTo>
                    <a:pt x="1549" y="79844"/>
                  </a:lnTo>
                  <a:lnTo>
                    <a:pt x="1930" y="79844"/>
                  </a:lnTo>
                  <a:lnTo>
                    <a:pt x="2171" y="79870"/>
                  </a:lnTo>
                  <a:lnTo>
                    <a:pt x="2171" y="79070"/>
                  </a:lnTo>
                  <a:close/>
                </a:path>
                <a:path w="63500" h="83819">
                  <a:moveTo>
                    <a:pt x="2171" y="63576"/>
                  </a:moveTo>
                  <a:lnTo>
                    <a:pt x="1943" y="63550"/>
                  </a:lnTo>
                  <a:lnTo>
                    <a:pt x="1625" y="63550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47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63500" h="83819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63500" h="83819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108"/>
                  </a:lnTo>
                  <a:lnTo>
                    <a:pt x="774" y="33286"/>
                  </a:lnTo>
                  <a:lnTo>
                    <a:pt x="711" y="33439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51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63500" h="83819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02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45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63500" h="83819">
                  <a:moveTo>
                    <a:pt x="6337" y="80657"/>
                  </a:moveTo>
                  <a:lnTo>
                    <a:pt x="6273" y="80060"/>
                  </a:lnTo>
                  <a:lnTo>
                    <a:pt x="6070" y="79629"/>
                  </a:lnTo>
                  <a:lnTo>
                    <a:pt x="5765" y="79400"/>
                  </a:lnTo>
                  <a:lnTo>
                    <a:pt x="5448" y="79146"/>
                  </a:lnTo>
                  <a:lnTo>
                    <a:pt x="5041" y="79032"/>
                  </a:lnTo>
                  <a:lnTo>
                    <a:pt x="3949" y="79032"/>
                  </a:lnTo>
                  <a:lnTo>
                    <a:pt x="3467" y="79248"/>
                  </a:lnTo>
                  <a:lnTo>
                    <a:pt x="2705" y="80111"/>
                  </a:lnTo>
                  <a:lnTo>
                    <a:pt x="2514" y="80721"/>
                  </a:lnTo>
                  <a:lnTo>
                    <a:pt x="2514" y="82143"/>
                  </a:lnTo>
                  <a:lnTo>
                    <a:pt x="2679" y="82677"/>
                  </a:lnTo>
                  <a:lnTo>
                    <a:pt x="3378" y="83527"/>
                  </a:lnTo>
                  <a:lnTo>
                    <a:pt x="3848" y="83743"/>
                  </a:lnTo>
                  <a:lnTo>
                    <a:pt x="4953" y="83743"/>
                  </a:lnTo>
                  <a:lnTo>
                    <a:pt x="5372" y="83604"/>
                  </a:lnTo>
                  <a:lnTo>
                    <a:pt x="6032" y="83058"/>
                  </a:lnTo>
                  <a:lnTo>
                    <a:pt x="6248" y="82626"/>
                  </a:lnTo>
                  <a:lnTo>
                    <a:pt x="6337" y="82042"/>
                  </a:lnTo>
                  <a:lnTo>
                    <a:pt x="5600" y="82042"/>
                  </a:lnTo>
                  <a:lnTo>
                    <a:pt x="5537" y="82359"/>
                  </a:lnTo>
                  <a:lnTo>
                    <a:pt x="5410" y="82626"/>
                  </a:lnTo>
                  <a:lnTo>
                    <a:pt x="5041" y="83007"/>
                  </a:lnTo>
                  <a:lnTo>
                    <a:pt x="4800" y="83096"/>
                  </a:lnTo>
                  <a:lnTo>
                    <a:pt x="4089" y="83096"/>
                  </a:lnTo>
                  <a:lnTo>
                    <a:pt x="3784" y="82943"/>
                  </a:lnTo>
                  <a:lnTo>
                    <a:pt x="3403" y="82334"/>
                  </a:lnTo>
                  <a:lnTo>
                    <a:pt x="3314" y="81965"/>
                  </a:lnTo>
                  <a:lnTo>
                    <a:pt x="3314" y="81076"/>
                  </a:lnTo>
                  <a:lnTo>
                    <a:pt x="3378" y="80695"/>
                  </a:lnTo>
                  <a:lnTo>
                    <a:pt x="3721" y="79933"/>
                  </a:lnTo>
                  <a:lnTo>
                    <a:pt x="4064" y="79692"/>
                  </a:lnTo>
                  <a:lnTo>
                    <a:pt x="4889" y="79692"/>
                  </a:lnTo>
                  <a:lnTo>
                    <a:pt x="5143" y="79794"/>
                  </a:lnTo>
                  <a:lnTo>
                    <a:pt x="5461" y="80149"/>
                  </a:lnTo>
                  <a:lnTo>
                    <a:pt x="5562" y="80378"/>
                  </a:lnTo>
                  <a:lnTo>
                    <a:pt x="5600" y="80657"/>
                  </a:lnTo>
                  <a:lnTo>
                    <a:pt x="6337" y="80657"/>
                  </a:lnTo>
                  <a:close/>
                </a:path>
                <a:path w="63500" h="83819">
                  <a:moveTo>
                    <a:pt x="6337" y="65151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41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37"/>
                  </a:lnTo>
                  <a:lnTo>
                    <a:pt x="4953" y="68237"/>
                  </a:lnTo>
                  <a:lnTo>
                    <a:pt x="5372" y="68097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00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59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287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51"/>
                  </a:lnTo>
                  <a:lnTo>
                    <a:pt x="6337" y="65151"/>
                  </a:lnTo>
                  <a:close/>
                </a:path>
                <a:path w="63500" h="83819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42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63500" h="83819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53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61"/>
                  </a:lnTo>
                  <a:lnTo>
                    <a:pt x="2679" y="36195"/>
                  </a:lnTo>
                  <a:lnTo>
                    <a:pt x="3378" y="37045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09"/>
                  </a:lnTo>
                  <a:lnTo>
                    <a:pt x="6032" y="36576"/>
                  </a:lnTo>
                  <a:lnTo>
                    <a:pt x="6248" y="36131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31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61"/>
                  </a:lnTo>
                  <a:lnTo>
                    <a:pt x="3403" y="35852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13"/>
                  </a:lnTo>
                  <a:lnTo>
                    <a:pt x="3721" y="33439"/>
                  </a:lnTo>
                  <a:lnTo>
                    <a:pt x="4064" y="33210"/>
                  </a:lnTo>
                  <a:lnTo>
                    <a:pt x="4889" y="33210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83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63500" h="83819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54"/>
                  </a:lnTo>
                  <a:lnTo>
                    <a:pt x="2679" y="20688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55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07"/>
                  </a:lnTo>
                  <a:lnTo>
                    <a:pt x="3721" y="17945"/>
                  </a:lnTo>
                  <a:lnTo>
                    <a:pt x="4064" y="17703"/>
                  </a:lnTo>
                  <a:lnTo>
                    <a:pt x="4889" y="17703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63500" h="83819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28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63500" h="83819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76"/>
                  </a:lnTo>
                  <a:lnTo>
                    <a:pt x="11277" y="69176"/>
                  </a:lnTo>
                  <a:lnTo>
                    <a:pt x="11277" y="68757"/>
                  </a:lnTo>
                  <a:close/>
                </a:path>
                <a:path w="63500" h="83819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63500" h="83819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63500" h="83819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63500" h="83819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63500" h="83819">
                  <a:moveTo>
                    <a:pt x="12585" y="62001"/>
                  </a:moveTo>
                  <a:lnTo>
                    <a:pt x="11836" y="62001"/>
                  </a:lnTo>
                  <a:lnTo>
                    <a:pt x="11836" y="68110"/>
                  </a:lnTo>
                  <a:lnTo>
                    <a:pt x="12585" y="68110"/>
                  </a:lnTo>
                  <a:lnTo>
                    <a:pt x="12585" y="62001"/>
                  </a:lnTo>
                  <a:close/>
                </a:path>
                <a:path w="63500" h="83819">
                  <a:moveTo>
                    <a:pt x="13436" y="48158"/>
                  </a:moveTo>
                  <a:lnTo>
                    <a:pt x="12725" y="48158"/>
                  </a:lnTo>
                  <a:lnTo>
                    <a:pt x="12725" y="46913"/>
                  </a:lnTo>
                  <a:lnTo>
                    <a:pt x="11976" y="46913"/>
                  </a:lnTo>
                  <a:lnTo>
                    <a:pt x="11976" y="48158"/>
                  </a:lnTo>
                  <a:lnTo>
                    <a:pt x="11366" y="48158"/>
                  </a:lnTo>
                  <a:lnTo>
                    <a:pt x="11366" y="48768"/>
                  </a:lnTo>
                  <a:lnTo>
                    <a:pt x="11976" y="48768"/>
                  </a:lnTo>
                  <a:lnTo>
                    <a:pt x="11976" y="52006"/>
                  </a:lnTo>
                  <a:lnTo>
                    <a:pt x="12039" y="52235"/>
                  </a:lnTo>
                  <a:lnTo>
                    <a:pt x="12280" y="52590"/>
                  </a:lnTo>
                  <a:lnTo>
                    <a:pt x="12522" y="52692"/>
                  </a:lnTo>
                  <a:lnTo>
                    <a:pt x="12979" y="52692"/>
                  </a:lnTo>
                  <a:lnTo>
                    <a:pt x="13347" y="52641"/>
                  </a:lnTo>
                  <a:lnTo>
                    <a:pt x="13436" y="52019"/>
                  </a:lnTo>
                  <a:lnTo>
                    <a:pt x="13042" y="52044"/>
                  </a:lnTo>
                  <a:lnTo>
                    <a:pt x="12776" y="51943"/>
                  </a:lnTo>
                  <a:lnTo>
                    <a:pt x="12725" y="48768"/>
                  </a:lnTo>
                  <a:lnTo>
                    <a:pt x="13436" y="48768"/>
                  </a:lnTo>
                  <a:lnTo>
                    <a:pt x="13436" y="48158"/>
                  </a:lnTo>
                  <a:close/>
                </a:path>
                <a:path w="63500" h="83819">
                  <a:moveTo>
                    <a:pt x="15328" y="34163"/>
                  </a:moveTo>
                  <a:lnTo>
                    <a:pt x="15265" y="33566"/>
                  </a:lnTo>
                  <a:lnTo>
                    <a:pt x="15074" y="33147"/>
                  </a:lnTo>
                  <a:lnTo>
                    <a:pt x="14757" y="32905"/>
                  </a:lnTo>
                  <a:lnTo>
                    <a:pt x="14452" y="32664"/>
                  </a:lnTo>
                  <a:lnTo>
                    <a:pt x="14046" y="32537"/>
                  </a:lnTo>
                  <a:lnTo>
                    <a:pt x="12954" y="32537"/>
                  </a:lnTo>
                  <a:lnTo>
                    <a:pt x="12471" y="32753"/>
                  </a:lnTo>
                  <a:lnTo>
                    <a:pt x="11709" y="33629"/>
                  </a:lnTo>
                  <a:lnTo>
                    <a:pt x="11518" y="34239"/>
                  </a:lnTo>
                  <a:lnTo>
                    <a:pt x="11518" y="35661"/>
                  </a:lnTo>
                  <a:lnTo>
                    <a:pt x="11684" y="36195"/>
                  </a:lnTo>
                  <a:lnTo>
                    <a:pt x="12382" y="37045"/>
                  </a:lnTo>
                  <a:lnTo>
                    <a:pt x="12852" y="37249"/>
                  </a:lnTo>
                  <a:lnTo>
                    <a:pt x="13957" y="37249"/>
                  </a:lnTo>
                  <a:lnTo>
                    <a:pt x="14376" y="37109"/>
                  </a:lnTo>
                  <a:lnTo>
                    <a:pt x="15036" y="36576"/>
                  </a:lnTo>
                  <a:lnTo>
                    <a:pt x="15252" y="36131"/>
                  </a:lnTo>
                  <a:lnTo>
                    <a:pt x="15328" y="35547"/>
                  </a:lnTo>
                  <a:lnTo>
                    <a:pt x="14605" y="35547"/>
                  </a:lnTo>
                  <a:lnTo>
                    <a:pt x="14528" y="35877"/>
                  </a:lnTo>
                  <a:lnTo>
                    <a:pt x="14414" y="36131"/>
                  </a:lnTo>
                  <a:lnTo>
                    <a:pt x="14046" y="36512"/>
                  </a:lnTo>
                  <a:lnTo>
                    <a:pt x="13804" y="36614"/>
                  </a:lnTo>
                  <a:lnTo>
                    <a:pt x="13081" y="36614"/>
                  </a:lnTo>
                  <a:lnTo>
                    <a:pt x="12788" y="36461"/>
                  </a:lnTo>
                  <a:lnTo>
                    <a:pt x="12407" y="35852"/>
                  </a:lnTo>
                  <a:lnTo>
                    <a:pt x="12319" y="35471"/>
                  </a:lnTo>
                  <a:lnTo>
                    <a:pt x="12319" y="34582"/>
                  </a:lnTo>
                  <a:lnTo>
                    <a:pt x="12382" y="34213"/>
                  </a:lnTo>
                  <a:lnTo>
                    <a:pt x="12725" y="33439"/>
                  </a:lnTo>
                  <a:lnTo>
                    <a:pt x="13068" y="33210"/>
                  </a:lnTo>
                  <a:lnTo>
                    <a:pt x="13881" y="33210"/>
                  </a:lnTo>
                  <a:lnTo>
                    <a:pt x="14147" y="33299"/>
                  </a:lnTo>
                  <a:lnTo>
                    <a:pt x="14452" y="33667"/>
                  </a:lnTo>
                  <a:lnTo>
                    <a:pt x="14554" y="33883"/>
                  </a:lnTo>
                  <a:lnTo>
                    <a:pt x="14605" y="34163"/>
                  </a:lnTo>
                  <a:lnTo>
                    <a:pt x="15328" y="34163"/>
                  </a:lnTo>
                  <a:close/>
                </a:path>
                <a:path w="63500" h="83819">
                  <a:moveTo>
                    <a:pt x="15455" y="18313"/>
                  </a:moveTo>
                  <a:lnTo>
                    <a:pt x="15392" y="17970"/>
                  </a:lnTo>
                  <a:lnTo>
                    <a:pt x="15049" y="17297"/>
                  </a:lnTo>
                  <a:lnTo>
                    <a:pt x="14630" y="17068"/>
                  </a:lnTo>
                  <a:lnTo>
                    <a:pt x="13703" y="17068"/>
                  </a:lnTo>
                  <a:lnTo>
                    <a:pt x="13436" y="17132"/>
                  </a:lnTo>
                  <a:lnTo>
                    <a:pt x="12966" y="17360"/>
                  </a:lnTo>
                  <a:lnTo>
                    <a:pt x="12750" y="17538"/>
                  </a:lnTo>
                  <a:lnTo>
                    <a:pt x="12534" y="17805"/>
                  </a:lnTo>
                  <a:lnTo>
                    <a:pt x="12534" y="17170"/>
                  </a:lnTo>
                  <a:lnTo>
                    <a:pt x="11823" y="17170"/>
                  </a:lnTo>
                  <a:lnTo>
                    <a:pt x="11823" y="21628"/>
                  </a:lnTo>
                  <a:lnTo>
                    <a:pt x="12573" y="21628"/>
                  </a:lnTo>
                  <a:lnTo>
                    <a:pt x="12573" y="18999"/>
                  </a:lnTo>
                  <a:lnTo>
                    <a:pt x="12585" y="18783"/>
                  </a:lnTo>
                  <a:lnTo>
                    <a:pt x="13665" y="17741"/>
                  </a:lnTo>
                  <a:lnTo>
                    <a:pt x="14198" y="17741"/>
                  </a:lnTo>
                  <a:lnTo>
                    <a:pt x="14439" y="17881"/>
                  </a:lnTo>
                  <a:lnTo>
                    <a:pt x="14655" y="18326"/>
                  </a:lnTo>
                  <a:lnTo>
                    <a:pt x="14693" y="18542"/>
                  </a:lnTo>
                  <a:lnTo>
                    <a:pt x="14693" y="21628"/>
                  </a:lnTo>
                  <a:lnTo>
                    <a:pt x="15455" y="21628"/>
                  </a:lnTo>
                  <a:lnTo>
                    <a:pt x="15455" y="18313"/>
                  </a:lnTo>
                  <a:close/>
                </a:path>
                <a:path w="63500" h="83819">
                  <a:moveTo>
                    <a:pt x="15621" y="2857"/>
                  </a:moveTo>
                  <a:lnTo>
                    <a:pt x="15519" y="2514"/>
                  </a:lnTo>
                  <a:lnTo>
                    <a:pt x="15252" y="2222"/>
                  </a:lnTo>
                  <a:lnTo>
                    <a:pt x="14846" y="1790"/>
                  </a:lnTo>
                  <a:lnTo>
                    <a:pt x="14846" y="3073"/>
                  </a:lnTo>
                  <a:lnTo>
                    <a:pt x="14820" y="4800"/>
                  </a:lnTo>
                  <a:lnTo>
                    <a:pt x="14414" y="5448"/>
                  </a:lnTo>
                  <a:lnTo>
                    <a:pt x="14122" y="5613"/>
                  </a:lnTo>
                  <a:lnTo>
                    <a:pt x="13169" y="5613"/>
                  </a:lnTo>
                  <a:lnTo>
                    <a:pt x="12801" y="5372"/>
                  </a:lnTo>
                  <a:lnTo>
                    <a:pt x="12573" y="4800"/>
                  </a:lnTo>
                  <a:lnTo>
                    <a:pt x="12509" y="3073"/>
                  </a:lnTo>
                  <a:lnTo>
                    <a:pt x="12573" y="2857"/>
                  </a:lnTo>
                  <a:lnTo>
                    <a:pt x="13093" y="2349"/>
                  </a:lnTo>
                  <a:lnTo>
                    <a:pt x="13385" y="2222"/>
                  </a:lnTo>
                  <a:lnTo>
                    <a:pt x="14122" y="2222"/>
                  </a:lnTo>
                  <a:lnTo>
                    <a:pt x="14414" y="2387"/>
                  </a:lnTo>
                  <a:lnTo>
                    <a:pt x="14732" y="2857"/>
                  </a:lnTo>
                  <a:lnTo>
                    <a:pt x="14846" y="3073"/>
                  </a:lnTo>
                  <a:lnTo>
                    <a:pt x="14846" y="1790"/>
                  </a:lnTo>
                  <a:lnTo>
                    <a:pt x="14376" y="1549"/>
                  </a:lnTo>
                  <a:lnTo>
                    <a:pt x="13550" y="1549"/>
                  </a:lnTo>
                  <a:lnTo>
                    <a:pt x="13309" y="1612"/>
                  </a:lnTo>
                  <a:lnTo>
                    <a:pt x="12852" y="1841"/>
                  </a:lnTo>
                  <a:lnTo>
                    <a:pt x="12649" y="1993"/>
                  </a:lnTo>
                  <a:lnTo>
                    <a:pt x="12484" y="2209"/>
                  </a:lnTo>
                  <a:lnTo>
                    <a:pt x="12484" y="0"/>
                  </a:lnTo>
                  <a:lnTo>
                    <a:pt x="11760" y="0"/>
                  </a:lnTo>
                  <a:lnTo>
                    <a:pt x="11760" y="6134"/>
                  </a:lnTo>
                  <a:lnTo>
                    <a:pt x="12446" y="6134"/>
                  </a:lnTo>
                  <a:lnTo>
                    <a:pt x="12446" y="5562"/>
                  </a:lnTo>
                  <a:lnTo>
                    <a:pt x="12611" y="5778"/>
                  </a:lnTo>
                  <a:lnTo>
                    <a:pt x="12763" y="5930"/>
                  </a:lnTo>
                  <a:lnTo>
                    <a:pt x="13131" y="6184"/>
                  </a:lnTo>
                  <a:lnTo>
                    <a:pt x="13411" y="6273"/>
                  </a:lnTo>
                  <a:lnTo>
                    <a:pt x="14363" y="6273"/>
                  </a:lnTo>
                  <a:lnTo>
                    <a:pt x="14833" y="6045"/>
                  </a:lnTo>
                  <a:lnTo>
                    <a:pt x="15138" y="5613"/>
                  </a:lnTo>
                  <a:lnTo>
                    <a:pt x="15494" y="5130"/>
                  </a:lnTo>
                  <a:lnTo>
                    <a:pt x="15621" y="2857"/>
                  </a:lnTo>
                  <a:close/>
                </a:path>
                <a:path w="63500" h="83819">
                  <a:moveTo>
                    <a:pt x="17729" y="67576"/>
                  </a:moveTo>
                  <a:lnTo>
                    <a:pt x="17373" y="67602"/>
                  </a:lnTo>
                  <a:lnTo>
                    <a:pt x="17233" y="65849"/>
                  </a:lnTo>
                  <a:lnTo>
                    <a:pt x="17132" y="64185"/>
                  </a:lnTo>
                  <a:lnTo>
                    <a:pt x="17068" y="64046"/>
                  </a:lnTo>
                  <a:lnTo>
                    <a:pt x="16484" y="63703"/>
                  </a:lnTo>
                  <a:lnTo>
                    <a:pt x="16484" y="65849"/>
                  </a:lnTo>
                  <a:lnTo>
                    <a:pt x="16484" y="66903"/>
                  </a:lnTo>
                  <a:lnTo>
                    <a:pt x="16268" y="67233"/>
                  </a:lnTo>
                  <a:lnTo>
                    <a:pt x="15608" y="67564"/>
                  </a:lnTo>
                  <a:lnTo>
                    <a:pt x="15354" y="67627"/>
                  </a:lnTo>
                  <a:lnTo>
                    <a:pt x="14871" y="67627"/>
                  </a:lnTo>
                  <a:lnTo>
                    <a:pt x="14744" y="67589"/>
                  </a:lnTo>
                  <a:lnTo>
                    <a:pt x="14528" y="67437"/>
                  </a:lnTo>
                  <a:lnTo>
                    <a:pt x="14401" y="66433"/>
                  </a:lnTo>
                  <a:lnTo>
                    <a:pt x="14770" y="66230"/>
                  </a:lnTo>
                  <a:lnTo>
                    <a:pt x="14973" y="66167"/>
                  </a:lnTo>
                  <a:lnTo>
                    <a:pt x="15836" y="66065"/>
                  </a:lnTo>
                  <a:lnTo>
                    <a:pt x="16268" y="65951"/>
                  </a:lnTo>
                  <a:lnTo>
                    <a:pt x="16484" y="65849"/>
                  </a:lnTo>
                  <a:lnTo>
                    <a:pt x="16484" y="63703"/>
                  </a:lnTo>
                  <a:lnTo>
                    <a:pt x="15989" y="63550"/>
                  </a:lnTo>
                  <a:lnTo>
                    <a:pt x="15011" y="63550"/>
                  </a:lnTo>
                  <a:lnTo>
                    <a:pt x="13741" y="65024"/>
                  </a:lnTo>
                  <a:lnTo>
                    <a:pt x="14439" y="65024"/>
                  </a:lnTo>
                  <a:lnTo>
                    <a:pt x="14516" y="64617"/>
                  </a:lnTo>
                  <a:lnTo>
                    <a:pt x="14782" y="64287"/>
                  </a:lnTo>
                  <a:lnTo>
                    <a:pt x="15049" y="64185"/>
                  </a:lnTo>
                  <a:lnTo>
                    <a:pt x="15786" y="64185"/>
                  </a:lnTo>
                  <a:lnTo>
                    <a:pt x="16040" y="64236"/>
                  </a:lnTo>
                  <a:lnTo>
                    <a:pt x="16408" y="64465"/>
                  </a:lnTo>
                  <a:lnTo>
                    <a:pt x="16395" y="65316"/>
                  </a:lnTo>
                  <a:lnTo>
                    <a:pt x="16268" y="65392"/>
                  </a:lnTo>
                  <a:lnTo>
                    <a:pt x="14490" y="65620"/>
                  </a:lnTo>
                  <a:lnTo>
                    <a:pt x="14147" y="65760"/>
                  </a:lnTo>
                  <a:lnTo>
                    <a:pt x="13627" y="66230"/>
                  </a:lnTo>
                  <a:lnTo>
                    <a:pt x="13728" y="67729"/>
                  </a:lnTo>
                  <a:lnTo>
                    <a:pt x="14135" y="68122"/>
                  </a:lnTo>
                  <a:lnTo>
                    <a:pt x="14503" y="68262"/>
                  </a:lnTo>
                  <a:lnTo>
                    <a:pt x="15252" y="68262"/>
                  </a:lnTo>
                  <a:lnTo>
                    <a:pt x="15570" y="68186"/>
                  </a:lnTo>
                  <a:lnTo>
                    <a:pt x="16141" y="67894"/>
                  </a:lnTo>
                  <a:lnTo>
                    <a:pt x="16357" y="67729"/>
                  </a:lnTo>
                  <a:lnTo>
                    <a:pt x="16522" y="67525"/>
                  </a:lnTo>
                  <a:lnTo>
                    <a:pt x="16624" y="67894"/>
                  </a:lnTo>
                  <a:lnTo>
                    <a:pt x="16764" y="68122"/>
                  </a:lnTo>
                  <a:lnTo>
                    <a:pt x="16954" y="68211"/>
                  </a:lnTo>
                  <a:lnTo>
                    <a:pt x="17310" y="68211"/>
                  </a:lnTo>
                  <a:lnTo>
                    <a:pt x="17691" y="68135"/>
                  </a:lnTo>
                  <a:lnTo>
                    <a:pt x="17729" y="67602"/>
                  </a:lnTo>
                  <a:close/>
                </a:path>
                <a:path w="63500" h="83819">
                  <a:moveTo>
                    <a:pt x="17818" y="49314"/>
                  </a:moveTo>
                  <a:lnTo>
                    <a:pt x="17767" y="48971"/>
                  </a:lnTo>
                  <a:lnTo>
                    <a:pt x="17399" y="48272"/>
                  </a:lnTo>
                  <a:lnTo>
                    <a:pt x="16967" y="48056"/>
                  </a:lnTo>
                  <a:lnTo>
                    <a:pt x="15951" y="48056"/>
                  </a:lnTo>
                  <a:lnTo>
                    <a:pt x="15659" y="48133"/>
                  </a:lnTo>
                  <a:lnTo>
                    <a:pt x="15278" y="48374"/>
                  </a:lnTo>
                  <a:lnTo>
                    <a:pt x="15113" y="48539"/>
                  </a:lnTo>
                  <a:lnTo>
                    <a:pt x="14935" y="48768"/>
                  </a:lnTo>
                  <a:lnTo>
                    <a:pt x="14935" y="46482"/>
                  </a:lnTo>
                  <a:lnTo>
                    <a:pt x="14185" y="46482"/>
                  </a:lnTo>
                  <a:lnTo>
                    <a:pt x="14185" y="52616"/>
                  </a:lnTo>
                  <a:lnTo>
                    <a:pt x="14935" y="52616"/>
                  </a:lnTo>
                  <a:lnTo>
                    <a:pt x="14935" y="49657"/>
                  </a:lnTo>
                  <a:lnTo>
                    <a:pt x="15062" y="49250"/>
                  </a:lnTo>
                  <a:lnTo>
                    <a:pt x="15570" y="48831"/>
                  </a:lnTo>
                  <a:lnTo>
                    <a:pt x="15849" y="48717"/>
                  </a:lnTo>
                  <a:lnTo>
                    <a:pt x="16535" y="48717"/>
                  </a:lnTo>
                  <a:lnTo>
                    <a:pt x="16789" y="48844"/>
                  </a:lnTo>
                  <a:lnTo>
                    <a:pt x="17005" y="49237"/>
                  </a:lnTo>
                  <a:lnTo>
                    <a:pt x="17056" y="49479"/>
                  </a:lnTo>
                  <a:lnTo>
                    <a:pt x="17056" y="52616"/>
                  </a:lnTo>
                  <a:lnTo>
                    <a:pt x="17818" y="52616"/>
                  </a:lnTo>
                  <a:lnTo>
                    <a:pt x="17818" y="49314"/>
                  </a:lnTo>
                  <a:close/>
                </a:path>
                <a:path w="63500" h="83819">
                  <a:moveTo>
                    <a:pt x="19659" y="32664"/>
                  </a:moveTo>
                  <a:lnTo>
                    <a:pt x="18897" y="32664"/>
                  </a:lnTo>
                  <a:lnTo>
                    <a:pt x="18897" y="35293"/>
                  </a:lnTo>
                  <a:lnTo>
                    <a:pt x="18859" y="35636"/>
                  </a:lnTo>
                  <a:lnTo>
                    <a:pt x="18554" y="36347"/>
                  </a:lnTo>
                  <a:lnTo>
                    <a:pt x="18211" y="36588"/>
                  </a:lnTo>
                  <a:lnTo>
                    <a:pt x="17322" y="36588"/>
                  </a:lnTo>
                  <a:lnTo>
                    <a:pt x="17068" y="36449"/>
                  </a:lnTo>
                  <a:lnTo>
                    <a:pt x="16865" y="36042"/>
                  </a:lnTo>
                  <a:lnTo>
                    <a:pt x="16827" y="35852"/>
                  </a:lnTo>
                  <a:lnTo>
                    <a:pt x="16827" y="32664"/>
                  </a:lnTo>
                  <a:lnTo>
                    <a:pt x="16065" y="32664"/>
                  </a:lnTo>
                  <a:lnTo>
                    <a:pt x="16065" y="36080"/>
                  </a:lnTo>
                  <a:lnTo>
                    <a:pt x="16129" y="36385"/>
                  </a:lnTo>
                  <a:lnTo>
                    <a:pt x="16484" y="37033"/>
                  </a:lnTo>
                  <a:lnTo>
                    <a:pt x="16916" y="37249"/>
                  </a:lnTo>
                  <a:lnTo>
                    <a:pt x="17957" y="37249"/>
                  </a:lnTo>
                  <a:lnTo>
                    <a:pt x="18300" y="37134"/>
                  </a:lnTo>
                  <a:lnTo>
                    <a:pt x="18732" y="36779"/>
                  </a:lnTo>
                  <a:lnTo>
                    <a:pt x="18859" y="36639"/>
                  </a:lnTo>
                  <a:lnTo>
                    <a:pt x="18961" y="36474"/>
                  </a:lnTo>
                  <a:lnTo>
                    <a:pt x="18948" y="37122"/>
                  </a:lnTo>
                  <a:lnTo>
                    <a:pt x="19659" y="37122"/>
                  </a:lnTo>
                  <a:lnTo>
                    <a:pt x="19659" y="32664"/>
                  </a:lnTo>
                  <a:close/>
                </a:path>
                <a:path w="63500" h="83819">
                  <a:moveTo>
                    <a:pt x="19697" y="48183"/>
                  </a:moveTo>
                  <a:lnTo>
                    <a:pt x="18935" y="48183"/>
                  </a:lnTo>
                  <a:lnTo>
                    <a:pt x="18935" y="52616"/>
                  </a:lnTo>
                  <a:lnTo>
                    <a:pt x="19697" y="52616"/>
                  </a:lnTo>
                  <a:lnTo>
                    <a:pt x="19697" y="48183"/>
                  </a:lnTo>
                  <a:close/>
                </a:path>
                <a:path w="63500" h="83819">
                  <a:moveTo>
                    <a:pt x="19697" y="46507"/>
                  </a:moveTo>
                  <a:lnTo>
                    <a:pt x="18935" y="46507"/>
                  </a:lnTo>
                  <a:lnTo>
                    <a:pt x="18935" y="47358"/>
                  </a:lnTo>
                  <a:lnTo>
                    <a:pt x="19697" y="47358"/>
                  </a:lnTo>
                  <a:lnTo>
                    <a:pt x="19697" y="46507"/>
                  </a:lnTo>
                  <a:close/>
                </a:path>
                <a:path w="63500" h="83819">
                  <a:moveTo>
                    <a:pt x="20383" y="19634"/>
                  </a:moveTo>
                  <a:lnTo>
                    <a:pt x="19634" y="17437"/>
                  </a:lnTo>
                  <a:lnTo>
                    <a:pt x="19608" y="19050"/>
                  </a:lnTo>
                  <a:lnTo>
                    <a:pt x="17132" y="19050"/>
                  </a:lnTo>
                  <a:lnTo>
                    <a:pt x="17145" y="18719"/>
                  </a:lnTo>
                  <a:lnTo>
                    <a:pt x="17272" y="18338"/>
                  </a:lnTo>
                  <a:lnTo>
                    <a:pt x="17741" y="17843"/>
                  </a:lnTo>
                  <a:lnTo>
                    <a:pt x="18034" y="17729"/>
                  </a:lnTo>
                  <a:lnTo>
                    <a:pt x="18846" y="17729"/>
                  </a:lnTo>
                  <a:lnTo>
                    <a:pt x="19189" y="17907"/>
                  </a:lnTo>
                  <a:lnTo>
                    <a:pt x="19443" y="18351"/>
                  </a:lnTo>
                  <a:lnTo>
                    <a:pt x="19558" y="18656"/>
                  </a:lnTo>
                  <a:lnTo>
                    <a:pt x="19608" y="19050"/>
                  </a:lnTo>
                  <a:lnTo>
                    <a:pt x="19608" y="17437"/>
                  </a:lnTo>
                  <a:lnTo>
                    <a:pt x="19037" y="17145"/>
                  </a:lnTo>
                  <a:lnTo>
                    <a:pt x="18732" y="17068"/>
                  </a:lnTo>
                  <a:lnTo>
                    <a:pt x="17792" y="17068"/>
                  </a:lnTo>
                  <a:lnTo>
                    <a:pt x="17284" y="17297"/>
                  </a:lnTo>
                  <a:lnTo>
                    <a:pt x="16510" y="18186"/>
                  </a:lnTo>
                  <a:lnTo>
                    <a:pt x="16421" y="18465"/>
                  </a:lnTo>
                  <a:lnTo>
                    <a:pt x="16497" y="20777"/>
                  </a:lnTo>
                  <a:lnTo>
                    <a:pt x="17272" y="21590"/>
                  </a:lnTo>
                  <a:lnTo>
                    <a:pt x="17741" y="21793"/>
                  </a:lnTo>
                  <a:lnTo>
                    <a:pt x="18529" y="21793"/>
                  </a:lnTo>
                  <a:lnTo>
                    <a:pt x="20320" y="20231"/>
                  </a:lnTo>
                  <a:lnTo>
                    <a:pt x="19583" y="20231"/>
                  </a:lnTo>
                  <a:lnTo>
                    <a:pt x="19507" y="20447"/>
                  </a:lnTo>
                  <a:lnTo>
                    <a:pt x="19431" y="20599"/>
                  </a:lnTo>
                  <a:lnTo>
                    <a:pt x="19062" y="21005"/>
                  </a:lnTo>
                  <a:lnTo>
                    <a:pt x="18757" y="21132"/>
                  </a:lnTo>
                  <a:lnTo>
                    <a:pt x="17945" y="21132"/>
                  </a:lnTo>
                  <a:lnTo>
                    <a:pt x="17653" y="21005"/>
                  </a:lnTo>
                  <a:lnTo>
                    <a:pt x="17233" y="20447"/>
                  </a:lnTo>
                  <a:lnTo>
                    <a:pt x="17119" y="19634"/>
                  </a:lnTo>
                  <a:lnTo>
                    <a:pt x="20383" y="19634"/>
                  </a:lnTo>
                  <a:close/>
                </a:path>
                <a:path w="63500" h="83819">
                  <a:moveTo>
                    <a:pt x="20408" y="3060"/>
                  </a:moveTo>
                  <a:lnTo>
                    <a:pt x="20218" y="2501"/>
                  </a:lnTo>
                  <a:lnTo>
                    <a:pt x="19888" y="2197"/>
                  </a:lnTo>
                  <a:lnTo>
                    <a:pt x="19558" y="1879"/>
                  </a:lnTo>
                  <a:lnTo>
                    <a:pt x="19558" y="3060"/>
                  </a:lnTo>
                  <a:lnTo>
                    <a:pt x="19469" y="4851"/>
                  </a:lnTo>
                  <a:lnTo>
                    <a:pt x="19164" y="5461"/>
                  </a:lnTo>
                  <a:lnTo>
                    <a:pt x="18821" y="5651"/>
                  </a:lnTo>
                  <a:lnTo>
                    <a:pt x="17868" y="5651"/>
                  </a:lnTo>
                  <a:lnTo>
                    <a:pt x="17551" y="5486"/>
                  </a:lnTo>
                  <a:lnTo>
                    <a:pt x="17132" y="4851"/>
                  </a:lnTo>
                  <a:lnTo>
                    <a:pt x="17132" y="3060"/>
                  </a:lnTo>
                  <a:lnTo>
                    <a:pt x="19558" y="3060"/>
                  </a:lnTo>
                  <a:lnTo>
                    <a:pt x="19558" y="1879"/>
                  </a:lnTo>
                  <a:lnTo>
                    <a:pt x="19418" y="1739"/>
                  </a:lnTo>
                  <a:lnTo>
                    <a:pt x="18935" y="1549"/>
                  </a:lnTo>
                  <a:lnTo>
                    <a:pt x="17716" y="1549"/>
                  </a:lnTo>
                  <a:lnTo>
                    <a:pt x="17208" y="1765"/>
                  </a:lnTo>
                  <a:lnTo>
                    <a:pt x="16446" y="2654"/>
                  </a:lnTo>
                  <a:lnTo>
                    <a:pt x="16319" y="3060"/>
                  </a:lnTo>
                  <a:lnTo>
                    <a:pt x="16433" y="5257"/>
                  </a:lnTo>
                  <a:lnTo>
                    <a:pt x="17157" y="6083"/>
                  </a:lnTo>
                  <a:lnTo>
                    <a:pt x="17640" y="6286"/>
                  </a:lnTo>
                  <a:lnTo>
                    <a:pt x="18999" y="6286"/>
                  </a:lnTo>
                  <a:lnTo>
                    <a:pt x="19532" y="6057"/>
                  </a:lnTo>
                  <a:lnTo>
                    <a:pt x="19837" y="5651"/>
                  </a:lnTo>
                  <a:lnTo>
                    <a:pt x="20231" y="5118"/>
                  </a:lnTo>
                  <a:lnTo>
                    <a:pt x="20320" y="4851"/>
                  </a:lnTo>
                  <a:lnTo>
                    <a:pt x="20408" y="3060"/>
                  </a:lnTo>
                  <a:close/>
                </a:path>
                <a:path w="63500" h="83819">
                  <a:moveTo>
                    <a:pt x="21856" y="66408"/>
                  </a:moveTo>
                  <a:lnTo>
                    <a:pt x="21717" y="66116"/>
                  </a:lnTo>
                  <a:lnTo>
                    <a:pt x="21234" y="65798"/>
                  </a:lnTo>
                  <a:lnTo>
                    <a:pt x="20878" y="65671"/>
                  </a:lnTo>
                  <a:lnTo>
                    <a:pt x="19634" y="65366"/>
                  </a:lnTo>
                  <a:lnTo>
                    <a:pt x="19469" y="65303"/>
                  </a:lnTo>
                  <a:lnTo>
                    <a:pt x="19164" y="65125"/>
                  </a:lnTo>
                  <a:lnTo>
                    <a:pt x="19062" y="64960"/>
                  </a:lnTo>
                  <a:lnTo>
                    <a:pt x="19062" y="64592"/>
                  </a:lnTo>
                  <a:lnTo>
                    <a:pt x="19138" y="64452"/>
                  </a:lnTo>
                  <a:lnTo>
                    <a:pt x="19431" y="64236"/>
                  </a:lnTo>
                  <a:lnTo>
                    <a:pt x="19646" y="64185"/>
                  </a:lnTo>
                  <a:lnTo>
                    <a:pt x="20345" y="64185"/>
                  </a:lnTo>
                  <a:lnTo>
                    <a:pt x="21005" y="64935"/>
                  </a:lnTo>
                  <a:lnTo>
                    <a:pt x="21704" y="64935"/>
                  </a:lnTo>
                  <a:lnTo>
                    <a:pt x="21717" y="64655"/>
                  </a:lnTo>
                  <a:lnTo>
                    <a:pt x="21628" y="64389"/>
                  </a:lnTo>
                  <a:lnTo>
                    <a:pt x="21145" y="63741"/>
                  </a:lnTo>
                  <a:lnTo>
                    <a:pt x="20662" y="63538"/>
                  </a:lnTo>
                  <a:lnTo>
                    <a:pt x="19469" y="63538"/>
                  </a:lnTo>
                  <a:lnTo>
                    <a:pt x="19062" y="63677"/>
                  </a:lnTo>
                  <a:lnTo>
                    <a:pt x="18453" y="64185"/>
                  </a:lnTo>
                  <a:lnTo>
                    <a:pt x="18300" y="64528"/>
                  </a:lnTo>
                  <a:lnTo>
                    <a:pt x="18300" y="65316"/>
                  </a:lnTo>
                  <a:lnTo>
                    <a:pt x="18465" y="65595"/>
                  </a:lnTo>
                  <a:lnTo>
                    <a:pt x="18973" y="65913"/>
                  </a:lnTo>
                  <a:lnTo>
                    <a:pt x="19253" y="66014"/>
                  </a:lnTo>
                  <a:lnTo>
                    <a:pt x="20548" y="66344"/>
                  </a:lnTo>
                  <a:lnTo>
                    <a:pt x="20751" y="66408"/>
                  </a:lnTo>
                  <a:lnTo>
                    <a:pt x="21031" y="66573"/>
                  </a:lnTo>
                  <a:lnTo>
                    <a:pt x="21120" y="66725"/>
                  </a:lnTo>
                  <a:lnTo>
                    <a:pt x="21120" y="67170"/>
                  </a:lnTo>
                  <a:lnTo>
                    <a:pt x="21018" y="67348"/>
                  </a:lnTo>
                  <a:lnTo>
                    <a:pt x="20586" y="67589"/>
                  </a:lnTo>
                  <a:lnTo>
                    <a:pt x="20345" y="67652"/>
                  </a:lnTo>
                  <a:lnTo>
                    <a:pt x="19608" y="67652"/>
                  </a:lnTo>
                  <a:lnTo>
                    <a:pt x="19278" y="67538"/>
                  </a:lnTo>
                  <a:lnTo>
                    <a:pt x="18986" y="67157"/>
                  </a:lnTo>
                  <a:lnTo>
                    <a:pt x="18923" y="66967"/>
                  </a:lnTo>
                  <a:lnTo>
                    <a:pt x="18897" y="66713"/>
                  </a:lnTo>
                  <a:lnTo>
                    <a:pt x="18173" y="66713"/>
                  </a:lnTo>
                  <a:lnTo>
                    <a:pt x="18199" y="67157"/>
                  </a:lnTo>
                  <a:lnTo>
                    <a:pt x="18351" y="67538"/>
                  </a:lnTo>
                  <a:lnTo>
                    <a:pt x="18897" y="68135"/>
                  </a:lnTo>
                  <a:lnTo>
                    <a:pt x="19367" y="68287"/>
                  </a:lnTo>
                  <a:lnTo>
                    <a:pt x="20650" y="68287"/>
                  </a:lnTo>
                  <a:lnTo>
                    <a:pt x="21107" y="68135"/>
                  </a:lnTo>
                  <a:lnTo>
                    <a:pt x="21704" y="67564"/>
                  </a:lnTo>
                  <a:lnTo>
                    <a:pt x="21856" y="67221"/>
                  </a:lnTo>
                  <a:lnTo>
                    <a:pt x="21856" y="66408"/>
                  </a:lnTo>
                  <a:close/>
                </a:path>
                <a:path w="63500" h="83819">
                  <a:moveTo>
                    <a:pt x="22923" y="1676"/>
                  </a:moveTo>
                  <a:lnTo>
                    <a:pt x="22212" y="1676"/>
                  </a:lnTo>
                  <a:lnTo>
                    <a:pt x="22212" y="431"/>
                  </a:lnTo>
                  <a:lnTo>
                    <a:pt x="21450" y="431"/>
                  </a:lnTo>
                  <a:lnTo>
                    <a:pt x="21450" y="1676"/>
                  </a:lnTo>
                  <a:lnTo>
                    <a:pt x="20853" y="1676"/>
                  </a:lnTo>
                  <a:lnTo>
                    <a:pt x="20853" y="2286"/>
                  </a:lnTo>
                  <a:lnTo>
                    <a:pt x="21450" y="2286"/>
                  </a:lnTo>
                  <a:lnTo>
                    <a:pt x="21450" y="5524"/>
                  </a:lnTo>
                  <a:lnTo>
                    <a:pt x="21513" y="5753"/>
                  </a:lnTo>
                  <a:lnTo>
                    <a:pt x="21767" y="6108"/>
                  </a:lnTo>
                  <a:lnTo>
                    <a:pt x="21996" y="6197"/>
                  </a:lnTo>
                  <a:lnTo>
                    <a:pt x="22466" y="6197"/>
                  </a:lnTo>
                  <a:lnTo>
                    <a:pt x="22834" y="6159"/>
                  </a:lnTo>
                  <a:lnTo>
                    <a:pt x="22923" y="5537"/>
                  </a:lnTo>
                  <a:lnTo>
                    <a:pt x="22529" y="5549"/>
                  </a:lnTo>
                  <a:lnTo>
                    <a:pt x="22263" y="5448"/>
                  </a:lnTo>
                  <a:lnTo>
                    <a:pt x="22212" y="2286"/>
                  </a:lnTo>
                  <a:lnTo>
                    <a:pt x="22923" y="2286"/>
                  </a:lnTo>
                  <a:lnTo>
                    <a:pt x="22923" y="1676"/>
                  </a:lnTo>
                  <a:close/>
                </a:path>
                <a:path w="63500" h="83819">
                  <a:moveTo>
                    <a:pt x="23012" y="32588"/>
                  </a:moveTo>
                  <a:lnTo>
                    <a:pt x="22783" y="32562"/>
                  </a:lnTo>
                  <a:lnTo>
                    <a:pt x="22479" y="32562"/>
                  </a:lnTo>
                  <a:lnTo>
                    <a:pt x="22212" y="32677"/>
                  </a:lnTo>
                  <a:lnTo>
                    <a:pt x="21755" y="33108"/>
                  </a:lnTo>
                  <a:lnTo>
                    <a:pt x="21615" y="33286"/>
                  </a:lnTo>
                  <a:lnTo>
                    <a:pt x="21551" y="33439"/>
                  </a:lnTo>
                  <a:lnTo>
                    <a:pt x="21551" y="32664"/>
                  </a:lnTo>
                  <a:lnTo>
                    <a:pt x="20840" y="32664"/>
                  </a:lnTo>
                  <a:lnTo>
                    <a:pt x="20840" y="37122"/>
                  </a:lnTo>
                  <a:lnTo>
                    <a:pt x="21590" y="37122"/>
                  </a:lnTo>
                  <a:lnTo>
                    <a:pt x="21590" y="34251"/>
                  </a:lnTo>
                  <a:lnTo>
                    <a:pt x="21691" y="33959"/>
                  </a:lnTo>
                  <a:lnTo>
                    <a:pt x="22098" y="33477"/>
                  </a:lnTo>
                  <a:lnTo>
                    <a:pt x="22390" y="33362"/>
                  </a:lnTo>
                  <a:lnTo>
                    <a:pt x="22771" y="33362"/>
                  </a:lnTo>
                  <a:lnTo>
                    <a:pt x="23012" y="33375"/>
                  </a:lnTo>
                  <a:lnTo>
                    <a:pt x="23012" y="32588"/>
                  </a:lnTo>
                  <a:close/>
                </a:path>
                <a:path w="63500" h="83819">
                  <a:moveTo>
                    <a:pt x="24231" y="50914"/>
                  </a:moveTo>
                  <a:lnTo>
                    <a:pt x="24079" y="50609"/>
                  </a:lnTo>
                  <a:lnTo>
                    <a:pt x="23609" y="50304"/>
                  </a:lnTo>
                  <a:lnTo>
                    <a:pt x="23241" y="50177"/>
                  </a:lnTo>
                  <a:lnTo>
                    <a:pt x="21996" y="49872"/>
                  </a:lnTo>
                  <a:lnTo>
                    <a:pt x="21831" y="49809"/>
                  </a:lnTo>
                  <a:lnTo>
                    <a:pt x="21526" y="49631"/>
                  </a:lnTo>
                  <a:lnTo>
                    <a:pt x="21437" y="49466"/>
                  </a:lnTo>
                  <a:lnTo>
                    <a:pt x="21437" y="49098"/>
                  </a:lnTo>
                  <a:lnTo>
                    <a:pt x="21501" y="48958"/>
                  </a:lnTo>
                  <a:lnTo>
                    <a:pt x="21805" y="48729"/>
                  </a:lnTo>
                  <a:lnTo>
                    <a:pt x="22009" y="48679"/>
                  </a:lnTo>
                  <a:lnTo>
                    <a:pt x="22720" y="48679"/>
                  </a:lnTo>
                  <a:lnTo>
                    <a:pt x="23368" y="49441"/>
                  </a:lnTo>
                  <a:lnTo>
                    <a:pt x="24079" y="49441"/>
                  </a:lnTo>
                  <a:lnTo>
                    <a:pt x="24079" y="49149"/>
                  </a:lnTo>
                  <a:lnTo>
                    <a:pt x="23990" y="48882"/>
                  </a:lnTo>
                  <a:lnTo>
                    <a:pt x="23507" y="48234"/>
                  </a:lnTo>
                  <a:lnTo>
                    <a:pt x="23025" y="48044"/>
                  </a:lnTo>
                  <a:lnTo>
                    <a:pt x="21844" y="48044"/>
                  </a:lnTo>
                  <a:lnTo>
                    <a:pt x="21437" y="48171"/>
                  </a:lnTo>
                  <a:lnTo>
                    <a:pt x="20828" y="48691"/>
                  </a:lnTo>
                  <a:lnTo>
                    <a:pt x="20675" y="49034"/>
                  </a:lnTo>
                  <a:lnTo>
                    <a:pt x="20675" y="49809"/>
                  </a:lnTo>
                  <a:lnTo>
                    <a:pt x="20828" y="50101"/>
                  </a:lnTo>
                  <a:lnTo>
                    <a:pt x="21336" y="50419"/>
                  </a:lnTo>
                  <a:lnTo>
                    <a:pt x="21615" y="50520"/>
                  </a:lnTo>
                  <a:lnTo>
                    <a:pt x="22910" y="50850"/>
                  </a:lnTo>
                  <a:lnTo>
                    <a:pt x="23126" y="50914"/>
                  </a:lnTo>
                  <a:lnTo>
                    <a:pt x="23406" y="51079"/>
                  </a:lnTo>
                  <a:lnTo>
                    <a:pt x="23482" y="51219"/>
                  </a:lnTo>
                  <a:lnTo>
                    <a:pt x="23482" y="51663"/>
                  </a:lnTo>
                  <a:lnTo>
                    <a:pt x="23380" y="51854"/>
                  </a:lnTo>
                  <a:lnTo>
                    <a:pt x="22961" y="52095"/>
                  </a:lnTo>
                  <a:lnTo>
                    <a:pt x="22707" y="52158"/>
                  </a:lnTo>
                  <a:lnTo>
                    <a:pt x="21971" y="52158"/>
                  </a:lnTo>
                  <a:lnTo>
                    <a:pt x="21640" y="52031"/>
                  </a:lnTo>
                  <a:lnTo>
                    <a:pt x="21348" y="51663"/>
                  </a:lnTo>
                  <a:lnTo>
                    <a:pt x="21285" y="51473"/>
                  </a:lnTo>
                  <a:lnTo>
                    <a:pt x="21272" y="51219"/>
                  </a:lnTo>
                  <a:lnTo>
                    <a:pt x="20548" y="51219"/>
                  </a:lnTo>
                  <a:lnTo>
                    <a:pt x="20561" y="51663"/>
                  </a:lnTo>
                  <a:lnTo>
                    <a:pt x="20713" y="52031"/>
                  </a:lnTo>
                  <a:lnTo>
                    <a:pt x="21272" y="52641"/>
                  </a:lnTo>
                  <a:lnTo>
                    <a:pt x="21742" y="52793"/>
                  </a:lnTo>
                  <a:lnTo>
                    <a:pt x="23012" y="52793"/>
                  </a:lnTo>
                  <a:lnTo>
                    <a:pt x="23482" y="52641"/>
                  </a:lnTo>
                  <a:lnTo>
                    <a:pt x="24079" y="52070"/>
                  </a:lnTo>
                  <a:lnTo>
                    <a:pt x="24231" y="51727"/>
                  </a:lnTo>
                  <a:lnTo>
                    <a:pt x="24231" y="50914"/>
                  </a:lnTo>
                  <a:close/>
                </a:path>
                <a:path w="63500" h="83819">
                  <a:moveTo>
                    <a:pt x="24333" y="63652"/>
                  </a:moveTo>
                  <a:lnTo>
                    <a:pt x="23622" y="63652"/>
                  </a:lnTo>
                  <a:lnTo>
                    <a:pt x="23622" y="62407"/>
                  </a:lnTo>
                  <a:lnTo>
                    <a:pt x="22872" y="62407"/>
                  </a:lnTo>
                  <a:lnTo>
                    <a:pt x="22872" y="63652"/>
                  </a:lnTo>
                  <a:lnTo>
                    <a:pt x="22263" y="63652"/>
                  </a:lnTo>
                  <a:lnTo>
                    <a:pt x="22263" y="64274"/>
                  </a:lnTo>
                  <a:lnTo>
                    <a:pt x="22872" y="64274"/>
                  </a:lnTo>
                  <a:lnTo>
                    <a:pt x="22872" y="67500"/>
                  </a:lnTo>
                  <a:lnTo>
                    <a:pt x="22936" y="67729"/>
                  </a:lnTo>
                  <a:lnTo>
                    <a:pt x="23177" y="68097"/>
                  </a:lnTo>
                  <a:lnTo>
                    <a:pt x="23418" y="68186"/>
                  </a:lnTo>
                  <a:lnTo>
                    <a:pt x="23876" y="68186"/>
                  </a:lnTo>
                  <a:lnTo>
                    <a:pt x="24244" y="68135"/>
                  </a:lnTo>
                  <a:lnTo>
                    <a:pt x="24333" y="67525"/>
                  </a:lnTo>
                  <a:lnTo>
                    <a:pt x="23939" y="67538"/>
                  </a:lnTo>
                  <a:lnTo>
                    <a:pt x="23672" y="67437"/>
                  </a:lnTo>
                  <a:lnTo>
                    <a:pt x="23622" y="64274"/>
                  </a:lnTo>
                  <a:lnTo>
                    <a:pt x="24333" y="64274"/>
                  </a:lnTo>
                  <a:lnTo>
                    <a:pt x="24333" y="63652"/>
                  </a:lnTo>
                  <a:close/>
                </a:path>
                <a:path w="63500" h="83819">
                  <a:moveTo>
                    <a:pt x="26746" y="17170"/>
                  </a:moveTo>
                  <a:lnTo>
                    <a:pt x="25996" y="17170"/>
                  </a:lnTo>
                  <a:lnTo>
                    <a:pt x="25082" y="20662"/>
                  </a:lnTo>
                  <a:lnTo>
                    <a:pt x="24218" y="17170"/>
                  </a:lnTo>
                  <a:lnTo>
                    <a:pt x="23368" y="17170"/>
                  </a:lnTo>
                  <a:lnTo>
                    <a:pt x="22504" y="20688"/>
                  </a:lnTo>
                  <a:lnTo>
                    <a:pt x="21653" y="17170"/>
                  </a:lnTo>
                  <a:lnTo>
                    <a:pt x="20828" y="17170"/>
                  </a:lnTo>
                  <a:lnTo>
                    <a:pt x="22110" y="21628"/>
                  </a:lnTo>
                  <a:lnTo>
                    <a:pt x="22898" y="21628"/>
                  </a:lnTo>
                  <a:lnTo>
                    <a:pt x="23774" y="18173"/>
                  </a:lnTo>
                  <a:lnTo>
                    <a:pt x="24676" y="21628"/>
                  </a:lnTo>
                  <a:lnTo>
                    <a:pt x="25450" y="21628"/>
                  </a:lnTo>
                  <a:lnTo>
                    <a:pt x="26746" y="17170"/>
                  </a:lnTo>
                  <a:close/>
                </a:path>
                <a:path w="63500" h="83819">
                  <a:moveTo>
                    <a:pt x="27851" y="37769"/>
                  </a:moveTo>
                  <a:lnTo>
                    <a:pt x="23114" y="37769"/>
                  </a:lnTo>
                  <a:lnTo>
                    <a:pt x="23114" y="38188"/>
                  </a:lnTo>
                  <a:lnTo>
                    <a:pt x="27851" y="38188"/>
                  </a:lnTo>
                  <a:lnTo>
                    <a:pt x="27851" y="37769"/>
                  </a:lnTo>
                  <a:close/>
                </a:path>
                <a:path w="63500" h="83819">
                  <a:moveTo>
                    <a:pt x="29159" y="32689"/>
                  </a:moveTo>
                  <a:lnTo>
                    <a:pt x="28397" y="32689"/>
                  </a:lnTo>
                  <a:lnTo>
                    <a:pt x="28397" y="37122"/>
                  </a:lnTo>
                  <a:lnTo>
                    <a:pt x="29159" y="37122"/>
                  </a:lnTo>
                  <a:lnTo>
                    <a:pt x="29159" y="32689"/>
                  </a:lnTo>
                  <a:close/>
                </a:path>
                <a:path w="63500" h="83819">
                  <a:moveTo>
                    <a:pt x="29159" y="31013"/>
                  </a:moveTo>
                  <a:lnTo>
                    <a:pt x="28397" y="31013"/>
                  </a:lnTo>
                  <a:lnTo>
                    <a:pt x="28397" y="31864"/>
                  </a:lnTo>
                  <a:lnTo>
                    <a:pt x="29159" y="31864"/>
                  </a:lnTo>
                  <a:lnTo>
                    <a:pt x="29159" y="31013"/>
                  </a:lnTo>
                  <a:close/>
                </a:path>
                <a:path w="63500" h="83819">
                  <a:moveTo>
                    <a:pt x="29273" y="68757"/>
                  </a:moveTo>
                  <a:lnTo>
                    <a:pt x="24536" y="68757"/>
                  </a:lnTo>
                  <a:lnTo>
                    <a:pt x="24536" y="69176"/>
                  </a:lnTo>
                  <a:lnTo>
                    <a:pt x="29273" y="69176"/>
                  </a:lnTo>
                  <a:lnTo>
                    <a:pt x="29273" y="68757"/>
                  </a:lnTo>
                  <a:close/>
                </a:path>
                <a:path w="63500" h="83819">
                  <a:moveTo>
                    <a:pt x="29273" y="53263"/>
                  </a:moveTo>
                  <a:lnTo>
                    <a:pt x="24536" y="53263"/>
                  </a:lnTo>
                  <a:lnTo>
                    <a:pt x="24536" y="53682"/>
                  </a:lnTo>
                  <a:lnTo>
                    <a:pt x="29273" y="53682"/>
                  </a:lnTo>
                  <a:lnTo>
                    <a:pt x="29273" y="53263"/>
                  </a:lnTo>
                  <a:close/>
                </a:path>
                <a:path w="63500" h="83819">
                  <a:moveTo>
                    <a:pt x="30581" y="12"/>
                  </a:moveTo>
                  <a:lnTo>
                    <a:pt x="25628" y="12"/>
                  </a:lnTo>
                  <a:lnTo>
                    <a:pt x="25628" y="749"/>
                  </a:lnTo>
                  <a:lnTo>
                    <a:pt x="27686" y="749"/>
                  </a:lnTo>
                  <a:lnTo>
                    <a:pt x="27686" y="6134"/>
                  </a:lnTo>
                  <a:lnTo>
                    <a:pt x="28524" y="6134"/>
                  </a:lnTo>
                  <a:lnTo>
                    <a:pt x="28524" y="749"/>
                  </a:lnTo>
                  <a:lnTo>
                    <a:pt x="30581" y="749"/>
                  </a:lnTo>
                  <a:lnTo>
                    <a:pt x="30581" y="12"/>
                  </a:lnTo>
                  <a:close/>
                </a:path>
                <a:path w="63500" h="83819">
                  <a:moveTo>
                    <a:pt x="32372" y="12"/>
                  </a:moveTo>
                  <a:lnTo>
                    <a:pt x="31534" y="12"/>
                  </a:lnTo>
                  <a:lnTo>
                    <a:pt x="31534" y="6134"/>
                  </a:lnTo>
                  <a:lnTo>
                    <a:pt x="32372" y="6134"/>
                  </a:lnTo>
                  <a:lnTo>
                    <a:pt x="32372" y="12"/>
                  </a:lnTo>
                  <a:close/>
                </a:path>
                <a:path w="63500" h="83819">
                  <a:moveTo>
                    <a:pt x="33680" y="65049"/>
                  </a:moveTo>
                  <a:lnTo>
                    <a:pt x="33477" y="64477"/>
                  </a:lnTo>
                  <a:lnTo>
                    <a:pt x="33159" y="64185"/>
                  </a:lnTo>
                  <a:lnTo>
                    <a:pt x="32816" y="63855"/>
                  </a:lnTo>
                  <a:lnTo>
                    <a:pt x="32816" y="65049"/>
                  </a:lnTo>
                  <a:lnTo>
                    <a:pt x="32727" y="66840"/>
                  </a:lnTo>
                  <a:lnTo>
                    <a:pt x="32435" y="67437"/>
                  </a:lnTo>
                  <a:lnTo>
                    <a:pt x="32092" y="67640"/>
                  </a:lnTo>
                  <a:lnTo>
                    <a:pt x="31140" y="67640"/>
                  </a:lnTo>
                  <a:lnTo>
                    <a:pt x="30810" y="67475"/>
                  </a:lnTo>
                  <a:lnTo>
                    <a:pt x="30391" y="66840"/>
                  </a:lnTo>
                  <a:lnTo>
                    <a:pt x="30403" y="65049"/>
                  </a:lnTo>
                  <a:lnTo>
                    <a:pt x="32816" y="65049"/>
                  </a:lnTo>
                  <a:lnTo>
                    <a:pt x="32816" y="63855"/>
                  </a:lnTo>
                  <a:lnTo>
                    <a:pt x="32677" y="63715"/>
                  </a:lnTo>
                  <a:lnTo>
                    <a:pt x="32194" y="63525"/>
                  </a:lnTo>
                  <a:lnTo>
                    <a:pt x="30988" y="63525"/>
                  </a:lnTo>
                  <a:lnTo>
                    <a:pt x="30467" y="63754"/>
                  </a:lnTo>
                  <a:lnTo>
                    <a:pt x="29718" y="64643"/>
                  </a:lnTo>
                  <a:lnTo>
                    <a:pt x="29578" y="65049"/>
                  </a:lnTo>
                  <a:lnTo>
                    <a:pt x="29705" y="67233"/>
                  </a:lnTo>
                  <a:lnTo>
                    <a:pt x="30429" y="68072"/>
                  </a:lnTo>
                  <a:lnTo>
                    <a:pt x="30911" y="68275"/>
                  </a:lnTo>
                  <a:lnTo>
                    <a:pt x="32258" y="68275"/>
                  </a:lnTo>
                  <a:lnTo>
                    <a:pt x="32804" y="68046"/>
                  </a:lnTo>
                  <a:lnTo>
                    <a:pt x="33108" y="67640"/>
                  </a:lnTo>
                  <a:lnTo>
                    <a:pt x="33502" y="67106"/>
                  </a:lnTo>
                  <a:lnTo>
                    <a:pt x="33578" y="66840"/>
                  </a:lnTo>
                  <a:lnTo>
                    <a:pt x="33680" y="65049"/>
                  </a:lnTo>
                  <a:close/>
                </a:path>
                <a:path w="63500" h="83819">
                  <a:moveTo>
                    <a:pt x="33680" y="49555"/>
                  </a:moveTo>
                  <a:lnTo>
                    <a:pt x="33477" y="48983"/>
                  </a:lnTo>
                  <a:lnTo>
                    <a:pt x="33159" y="48679"/>
                  </a:lnTo>
                  <a:lnTo>
                    <a:pt x="32816" y="48361"/>
                  </a:lnTo>
                  <a:lnTo>
                    <a:pt x="32816" y="49555"/>
                  </a:lnTo>
                  <a:lnTo>
                    <a:pt x="32727" y="51346"/>
                  </a:lnTo>
                  <a:lnTo>
                    <a:pt x="32435" y="51943"/>
                  </a:lnTo>
                  <a:lnTo>
                    <a:pt x="32092" y="52133"/>
                  </a:lnTo>
                  <a:lnTo>
                    <a:pt x="31140" y="52133"/>
                  </a:lnTo>
                  <a:lnTo>
                    <a:pt x="30810" y="51981"/>
                  </a:lnTo>
                  <a:lnTo>
                    <a:pt x="30391" y="51346"/>
                  </a:lnTo>
                  <a:lnTo>
                    <a:pt x="30403" y="49555"/>
                  </a:lnTo>
                  <a:lnTo>
                    <a:pt x="30810" y="48856"/>
                  </a:lnTo>
                  <a:lnTo>
                    <a:pt x="31140" y="48679"/>
                  </a:lnTo>
                  <a:lnTo>
                    <a:pt x="32118" y="48679"/>
                  </a:lnTo>
                  <a:lnTo>
                    <a:pt x="32423" y="48856"/>
                  </a:lnTo>
                  <a:lnTo>
                    <a:pt x="32524" y="48983"/>
                  </a:lnTo>
                  <a:lnTo>
                    <a:pt x="32816" y="49555"/>
                  </a:lnTo>
                  <a:lnTo>
                    <a:pt x="32816" y="48361"/>
                  </a:lnTo>
                  <a:lnTo>
                    <a:pt x="32677" y="48221"/>
                  </a:lnTo>
                  <a:lnTo>
                    <a:pt x="32194" y="48031"/>
                  </a:lnTo>
                  <a:lnTo>
                    <a:pt x="30988" y="48031"/>
                  </a:lnTo>
                  <a:lnTo>
                    <a:pt x="30467" y="48260"/>
                  </a:lnTo>
                  <a:lnTo>
                    <a:pt x="29718" y="49136"/>
                  </a:lnTo>
                  <a:lnTo>
                    <a:pt x="29578" y="49555"/>
                  </a:lnTo>
                  <a:lnTo>
                    <a:pt x="29705" y="51739"/>
                  </a:lnTo>
                  <a:lnTo>
                    <a:pt x="30429" y="52578"/>
                  </a:lnTo>
                  <a:lnTo>
                    <a:pt x="30911" y="52781"/>
                  </a:lnTo>
                  <a:lnTo>
                    <a:pt x="32258" y="52781"/>
                  </a:lnTo>
                  <a:lnTo>
                    <a:pt x="32804" y="52552"/>
                  </a:lnTo>
                  <a:lnTo>
                    <a:pt x="33108" y="52133"/>
                  </a:lnTo>
                  <a:lnTo>
                    <a:pt x="33502" y="51612"/>
                  </a:lnTo>
                  <a:lnTo>
                    <a:pt x="33578" y="51346"/>
                  </a:lnTo>
                  <a:lnTo>
                    <a:pt x="33680" y="49555"/>
                  </a:lnTo>
                  <a:close/>
                </a:path>
                <a:path w="63500" h="83819">
                  <a:moveTo>
                    <a:pt x="33921" y="30988"/>
                  </a:moveTo>
                  <a:lnTo>
                    <a:pt x="33210" y="30988"/>
                  </a:lnTo>
                  <a:lnTo>
                    <a:pt x="33210" y="33248"/>
                  </a:lnTo>
                  <a:lnTo>
                    <a:pt x="33121" y="33921"/>
                  </a:lnTo>
                  <a:lnTo>
                    <a:pt x="33121" y="35877"/>
                  </a:lnTo>
                  <a:lnTo>
                    <a:pt x="32689" y="36474"/>
                  </a:lnTo>
                  <a:lnTo>
                    <a:pt x="32397" y="36626"/>
                  </a:lnTo>
                  <a:lnTo>
                    <a:pt x="31597" y="36626"/>
                  </a:lnTo>
                  <a:lnTo>
                    <a:pt x="31280" y="36474"/>
                  </a:lnTo>
                  <a:lnTo>
                    <a:pt x="30911" y="35877"/>
                  </a:lnTo>
                  <a:lnTo>
                    <a:pt x="30886" y="33959"/>
                  </a:lnTo>
                  <a:lnTo>
                    <a:pt x="31356" y="33388"/>
                  </a:lnTo>
                  <a:lnTo>
                    <a:pt x="31661" y="33248"/>
                  </a:lnTo>
                  <a:lnTo>
                    <a:pt x="32372" y="33248"/>
                  </a:lnTo>
                  <a:lnTo>
                    <a:pt x="32664" y="33375"/>
                  </a:lnTo>
                  <a:lnTo>
                    <a:pt x="33121" y="33921"/>
                  </a:lnTo>
                  <a:lnTo>
                    <a:pt x="33121" y="33147"/>
                  </a:lnTo>
                  <a:lnTo>
                    <a:pt x="32893" y="32880"/>
                  </a:lnTo>
                  <a:lnTo>
                    <a:pt x="32524" y="32664"/>
                  </a:lnTo>
                  <a:lnTo>
                    <a:pt x="32245" y="32588"/>
                  </a:lnTo>
                  <a:lnTo>
                    <a:pt x="31280" y="32588"/>
                  </a:lnTo>
                  <a:lnTo>
                    <a:pt x="30848" y="32804"/>
                  </a:lnTo>
                  <a:lnTo>
                    <a:pt x="30149" y="33782"/>
                  </a:lnTo>
                  <a:lnTo>
                    <a:pt x="30086" y="33959"/>
                  </a:lnTo>
                  <a:lnTo>
                    <a:pt x="30162" y="36233"/>
                  </a:lnTo>
                  <a:lnTo>
                    <a:pt x="30886" y="37071"/>
                  </a:lnTo>
                  <a:lnTo>
                    <a:pt x="31318" y="37287"/>
                  </a:lnTo>
                  <a:lnTo>
                    <a:pt x="32118" y="37287"/>
                  </a:lnTo>
                  <a:lnTo>
                    <a:pt x="32397" y="37223"/>
                  </a:lnTo>
                  <a:lnTo>
                    <a:pt x="32880" y="36969"/>
                  </a:lnTo>
                  <a:lnTo>
                    <a:pt x="33083" y="36779"/>
                  </a:lnTo>
                  <a:lnTo>
                    <a:pt x="33172" y="36626"/>
                  </a:lnTo>
                  <a:lnTo>
                    <a:pt x="33248" y="36499"/>
                  </a:lnTo>
                  <a:lnTo>
                    <a:pt x="33248" y="37122"/>
                  </a:lnTo>
                  <a:lnTo>
                    <a:pt x="33921" y="37122"/>
                  </a:lnTo>
                  <a:lnTo>
                    <a:pt x="33921" y="36499"/>
                  </a:lnTo>
                  <a:lnTo>
                    <a:pt x="33921" y="30988"/>
                  </a:lnTo>
                  <a:close/>
                </a:path>
                <a:path w="63500" h="83819">
                  <a:moveTo>
                    <a:pt x="34378" y="15519"/>
                  </a:moveTo>
                  <a:lnTo>
                    <a:pt x="29413" y="15519"/>
                  </a:lnTo>
                  <a:lnTo>
                    <a:pt x="29413" y="16243"/>
                  </a:lnTo>
                  <a:lnTo>
                    <a:pt x="31470" y="16243"/>
                  </a:lnTo>
                  <a:lnTo>
                    <a:pt x="31470" y="21628"/>
                  </a:lnTo>
                  <a:lnTo>
                    <a:pt x="32308" y="21628"/>
                  </a:lnTo>
                  <a:lnTo>
                    <a:pt x="32308" y="16243"/>
                  </a:lnTo>
                  <a:lnTo>
                    <a:pt x="34378" y="16243"/>
                  </a:lnTo>
                  <a:lnTo>
                    <a:pt x="34378" y="15519"/>
                  </a:lnTo>
                  <a:close/>
                </a:path>
                <a:path w="63500" h="83819">
                  <a:moveTo>
                    <a:pt x="35331" y="62001"/>
                  </a:moveTo>
                  <a:lnTo>
                    <a:pt x="34582" y="62001"/>
                  </a:lnTo>
                  <a:lnTo>
                    <a:pt x="34582" y="68110"/>
                  </a:lnTo>
                  <a:lnTo>
                    <a:pt x="35331" y="68110"/>
                  </a:lnTo>
                  <a:lnTo>
                    <a:pt x="35331" y="62001"/>
                  </a:lnTo>
                  <a:close/>
                </a:path>
                <a:path w="63500" h="83819">
                  <a:moveTo>
                    <a:pt x="35331" y="46507"/>
                  </a:moveTo>
                  <a:lnTo>
                    <a:pt x="34582" y="46507"/>
                  </a:lnTo>
                  <a:lnTo>
                    <a:pt x="34582" y="52616"/>
                  </a:lnTo>
                  <a:lnTo>
                    <a:pt x="35331" y="52616"/>
                  </a:lnTo>
                  <a:lnTo>
                    <a:pt x="35331" y="46507"/>
                  </a:lnTo>
                  <a:close/>
                </a:path>
                <a:path w="63500" h="83819">
                  <a:moveTo>
                    <a:pt x="36156" y="15519"/>
                  </a:moveTo>
                  <a:lnTo>
                    <a:pt x="35318" y="15519"/>
                  </a:lnTo>
                  <a:lnTo>
                    <a:pt x="35318" y="21628"/>
                  </a:lnTo>
                  <a:lnTo>
                    <a:pt x="36156" y="21628"/>
                  </a:lnTo>
                  <a:lnTo>
                    <a:pt x="36156" y="15519"/>
                  </a:lnTo>
                  <a:close/>
                </a:path>
                <a:path w="63500" h="83819">
                  <a:moveTo>
                    <a:pt x="38519" y="31013"/>
                  </a:moveTo>
                  <a:lnTo>
                    <a:pt x="37693" y="31013"/>
                  </a:lnTo>
                  <a:lnTo>
                    <a:pt x="37693" y="37122"/>
                  </a:lnTo>
                  <a:lnTo>
                    <a:pt x="38519" y="37122"/>
                  </a:lnTo>
                  <a:lnTo>
                    <a:pt x="38519" y="31013"/>
                  </a:lnTo>
                  <a:close/>
                </a:path>
                <a:path w="63500" h="83819">
                  <a:moveTo>
                    <a:pt x="38569" y="12"/>
                  </a:moveTo>
                  <a:lnTo>
                    <a:pt x="37782" y="12"/>
                  </a:lnTo>
                  <a:lnTo>
                    <a:pt x="37782" y="4965"/>
                  </a:lnTo>
                  <a:lnTo>
                    <a:pt x="34696" y="12"/>
                  </a:lnTo>
                  <a:lnTo>
                    <a:pt x="33718" y="12"/>
                  </a:lnTo>
                  <a:lnTo>
                    <a:pt x="33718" y="6134"/>
                  </a:lnTo>
                  <a:lnTo>
                    <a:pt x="34505" y="6134"/>
                  </a:lnTo>
                  <a:lnTo>
                    <a:pt x="34505" y="1181"/>
                  </a:lnTo>
                  <a:lnTo>
                    <a:pt x="37642" y="6134"/>
                  </a:lnTo>
                  <a:lnTo>
                    <a:pt x="38569" y="6134"/>
                  </a:lnTo>
                  <a:lnTo>
                    <a:pt x="38569" y="12"/>
                  </a:lnTo>
                  <a:close/>
                </a:path>
                <a:path w="63500" h="83819">
                  <a:moveTo>
                    <a:pt x="40093" y="61976"/>
                  </a:moveTo>
                  <a:lnTo>
                    <a:pt x="39370" y="61976"/>
                  </a:lnTo>
                  <a:lnTo>
                    <a:pt x="39370" y="64236"/>
                  </a:lnTo>
                  <a:lnTo>
                    <a:pt x="39293" y="66865"/>
                  </a:lnTo>
                  <a:lnTo>
                    <a:pt x="38849" y="67462"/>
                  </a:lnTo>
                  <a:lnTo>
                    <a:pt x="38557" y="67614"/>
                  </a:lnTo>
                  <a:lnTo>
                    <a:pt x="37757" y="67614"/>
                  </a:lnTo>
                  <a:lnTo>
                    <a:pt x="37439" y="67462"/>
                  </a:lnTo>
                  <a:lnTo>
                    <a:pt x="37071" y="66865"/>
                  </a:lnTo>
                  <a:lnTo>
                    <a:pt x="37058" y="64947"/>
                  </a:lnTo>
                  <a:lnTo>
                    <a:pt x="37528" y="64376"/>
                  </a:lnTo>
                  <a:lnTo>
                    <a:pt x="39293" y="66865"/>
                  </a:lnTo>
                  <a:lnTo>
                    <a:pt x="39293" y="64160"/>
                  </a:lnTo>
                  <a:lnTo>
                    <a:pt x="39052" y="63881"/>
                  </a:lnTo>
                  <a:lnTo>
                    <a:pt x="38684" y="63652"/>
                  </a:lnTo>
                  <a:lnTo>
                    <a:pt x="38404" y="63576"/>
                  </a:lnTo>
                  <a:lnTo>
                    <a:pt x="37452" y="63576"/>
                  </a:lnTo>
                  <a:lnTo>
                    <a:pt x="37020" y="63792"/>
                  </a:lnTo>
                  <a:lnTo>
                    <a:pt x="36309" y="64770"/>
                  </a:lnTo>
                  <a:lnTo>
                    <a:pt x="36258" y="64947"/>
                  </a:lnTo>
                  <a:lnTo>
                    <a:pt x="36322" y="67233"/>
                  </a:lnTo>
                  <a:lnTo>
                    <a:pt x="37058" y="68072"/>
                  </a:lnTo>
                  <a:lnTo>
                    <a:pt x="37477" y="68275"/>
                  </a:lnTo>
                  <a:lnTo>
                    <a:pt x="38290" y="68275"/>
                  </a:lnTo>
                  <a:lnTo>
                    <a:pt x="38557" y="68211"/>
                  </a:lnTo>
                  <a:lnTo>
                    <a:pt x="39039" y="67970"/>
                  </a:lnTo>
                  <a:lnTo>
                    <a:pt x="39243" y="67767"/>
                  </a:lnTo>
                  <a:lnTo>
                    <a:pt x="39331" y="67614"/>
                  </a:lnTo>
                  <a:lnTo>
                    <a:pt x="39420" y="68110"/>
                  </a:lnTo>
                  <a:lnTo>
                    <a:pt x="40093" y="68110"/>
                  </a:lnTo>
                  <a:lnTo>
                    <a:pt x="40093" y="67500"/>
                  </a:lnTo>
                  <a:lnTo>
                    <a:pt x="40093" y="61976"/>
                  </a:lnTo>
                  <a:close/>
                </a:path>
                <a:path w="63500" h="83819">
                  <a:moveTo>
                    <a:pt x="40093" y="46482"/>
                  </a:moveTo>
                  <a:lnTo>
                    <a:pt x="39370" y="46482"/>
                  </a:lnTo>
                  <a:lnTo>
                    <a:pt x="39370" y="48729"/>
                  </a:lnTo>
                  <a:lnTo>
                    <a:pt x="39293" y="51371"/>
                  </a:lnTo>
                  <a:lnTo>
                    <a:pt x="38849" y="51955"/>
                  </a:lnTo>
                  <a:lnTo>
                    <a:pt x="38557" y="52120"/>
                  </a:lnTo>
                  <a:lnTo>
                    <a:pt x="37757" y="52120"/>
                  </a:lnTo>
                  <a:lnTo>
                    <a:pt x="37439" y="51955"/>
                  </a:lnTo>
                  <a:lnTo>
                    <a:pt x="37071" y="51371"/>
                  </a:lnTo>
                  <a:lnTo>
                    <a:pt x="37058" y="49453"/>
                  </a:lnTo>
                  <a:lnTo>
                    <a:pt x="37528" y="48882"/>
                  </a:lnTo>
                  <a:lnTo>
                    <a:pt x="39293" y="51371"/>
                  </a:lnTo>
                  <a:lnTo>
                    <a:pt x="39293" y="48653"/>
                  </a:lnTo>
                  <a:lnTo>
                    <a:pt x="39052" y="48374"/>
                  </a:lnTo>
                  <a:lnTo>
                    <a:pt x="38684" y="48158"/>
                  </a:lnTo>
                  <a:lnTo>
                    <a:pt x="38404" y="48082"/>
                  </a:lnTo>
                  <a:lnTo>
                    <a:pt x="37452" y="48082"/>
                  </a:lnTo>
                  <a:lnTo>
                    <a:pt x="37020" y="48298"/>
                  </a:lnTo>
                  <a:lnTo>
                    <a:pt x="36309" y="49276"/>
                  </a:lnTo>
                  <a:lnTo>
                    <a:pt x="36258" y="49453"/>
                  </a:lnTo>
                  <a:lnTo>
                    <a:pt x="36322" y="51727"/>
                  </a:lnTo>
                  <a:lnTo>
                    <a:pt x="37058" y="52565"/>
                  </a:lnTo>
                  <a:lnTo>
                    <a:pt x="37477" y="52781"/>
                  </a:lnTo>
                  <a:lnTo>
                    <a:pt x="38290" y="52781"/>
                  </a:lnTo>
                  <a:lnTo>
                    <a:pt x="38557" y="52717"/>
                  </a:lnTo>
                  <a:lnTo>
                    <a:pt x="39039" y="52463"/>
                  </a:lnTo>
                  <a:lnTo>
                    <a:pt x="39243" y="52273"/>
                  </a:lnTo>
                  <a:lnTo>
                    <a:pt x="39331" y="52120"/>
                  </a:lnTo>
                  <a:lnTo>
                    <a:pt x="39420" y="51993"/>
                  </a:lnTo>
                  <a:lnTo>
                    <a:pt x="39420" y="52616"/>
                  </a:lnTo>
                  <a:lnTo>
                    <a:pt x="40093" y="52616"/>
                  </a:lnTo>
                  <a:lnTo>
                    <a:pt x="40093" y="51993"/>
                  </a:lnTo>
                  <a:lnTo>
                    <a:pt x="40093" y="46482"/>
                  </a:lnTo>
                  <a:close/>
                </a:path>
                <a:path w="63500" h="83819">
                  <a:moveTo>
                    <a:pt x="41960" y="63677"/>
                  </a:moveTo>
                  <a:lnTo>
                    <a:pt x="41198" y="63677"/>
                  </a:lnTo>
                  <a:lnTo>
                    <a:pt x="41198" y="68110"/>
                  </a:lnTo>
                  <a:lnTo>
                    <a:pt x="41960" y="68110"/>
                  </a:lnTo>
                  <a:lnTo>
                    <a:pt x="41960" y="63677"/>
                  </a:lnTo>
                  <a:close/>
                </a:path>
                <a:path w="63500" h="83819">
                  <a:moveTo>
                    <a:pt x="41960" y="62001"/>
                  </a:moveTo>
                  <a:lnTo>
                    <a:pt x="41198" y="62001"/>
                  </a:lnTo>
                  <a:lnTo>
                    <a:pt x="41198" y="62852"/>
                  </a:lnTo>
                  <a:lnTo>
                    <a:pt x="41960" y="62852"/>
                  </a:lnTo>
                  <a:lnTo>
                    <a:pt x="41960" y="62001"/>
                  </a:lnTo>
                  <a:close/>
                </a:path>
                <a:path w="63500" h="83819">
                  <a:moveTo>
                    <a:pt x="41960" y="48183"/>
                  </a:moveTo>
                  <a:lnTo>
                    <a:pt x="41198" y="48183"/>
                  </a:lnTo>
                  <a:lnTo>
                    <a:pt x="41198" y="52616"/>
                  </a:lnTo>
                  <a:lnTo>
                    <a:pt x="41960" y="52616"/>
                  </a:lnTo>
                  <a:lnTo>
                    <a:pt x="41960" y="48183"/>
                  </a:lnTo>
                  <a:close/>
                </a:path>
                <a:path w="63500" h="83819">
                  <a:moveTo>
                    <a:pt x="41960" y="46507"/>
                  </a:moveTo>
                  <a:lnTo>
                    <a:pt x="41198" y="46507"/>
                  </a:lnTo>
                  <a:lnTo>
                    <a:pt x="41198" y="47358"/>
                  </a:lnTo>
                  <a:lnTo>
                    <a:pt x="41960" y="47358"/>
                  </a:lnTo>
                  <a:lnTo>
                    <a:pt x="41960" y="46507"/>
                  </a:lnTo>
                  <a:close/>
                </a:path>
                <a:path w="63500" h="83819">
                  <a:moveTo>
                    <a:pt x="42354" y="15519"/>
                  </a:moveTo>
                  <a:lnTo>
                    <a:pt x="41567" y="15519"/>
                  </a:lnTo>
                  <a:lnTo>
                    <a:pt x="41567" y="20472"/>
                  </a:lnTo>
                  <a:lnTo>
                    <a:pt x="38481" y="15519"/>
                  </a:lnTo>
                  <a:lnTo>
                    <a:pt x="37503" y="15519"/>
                  </a:lnTo>
                  <a:lnTo>
                    <a:pt x="37503" y="21628"/>
                  </a:lnTo>
                  <a:lnTo>
                    <a:pt x="38290" y="21628"/>
                  </a:lnTo>
                  <a:lnTo>
                    <a:pt x="38290" y="16675"/>
                  </a:lnTo>
                  <a:lnTo>
                    <a:pt x="41427" y="21628"/>
                  </a:lnTo>
                  <a:lnTo>
                    <a:pt x="42354" y="21628"/>
                  </a:lnTo>
                  <a:lnTo>
                    <a:pt x="42354" y="15519"/>
                  </a:lnTo>
                  <a:close/>
                </a:path>
                <a:path w="63500" h="83819">
                  <a:moveTo>
                    <a:pt x="44729" y="31013"/>
                  </a:moveTo>
                  <a:lnTo>
                    <a:pt x="43942" y="31013"/>
                  </a:lnTo>
                  <a:lnTo>
                    <a:pt x="43942" y="35966"/>
                  </a:lnTo>
                  <a:lnTo>
                    <a:pt x="40855" y="31013"/>
                  </a:lnTo>
                  <a:lnTo>
                    <a:pt x="39878" y="31013"/>
                  </a:lnTo>
                  <a:lnTo>
                    <a:pt x="39878" y="37122"/>
                  </a:lnTo>
                  <a:lnTo>
                    <a:pt x="40665" y="37122"/>
                  </a:lnTo>
                  <a:lnTo>
                    <a:pt x="40665" y="32181"/>
                  </a:lnTo>
                  <a:lnTo>
                    <a:pt x="43802" y="37122"/>
                  </a:lnTo>
                  <a:lnTo>
                    <a:pt x="44729" y="37122"/>
                  </a:lnTo>
                  <a:lnTo>
                    <a:pt x="44729" y="31013"/>
                  </a:lnTo>
                  <a:close/>
                </a:path>
                <a:path w="63500" h="83819">
                  <a:moveTo>
                    <a:pt x="44843" y="12"/>
                  </a:moveTo>
                  <a:lnTo>
                    <a:pt x="43878" y="12"/>
                  </a:lnTo>
                  <a:lnTo>
                    <a:pt x="42113" y="2959"/>
                  </a:lnTo>
                  <a:lnTo>
                    <a:pt x="40360" y="12"/>
                  </a:lnTo>
                  <a:lnTo>
                    <a:pt x="39395" y="12"/>
                  </a:lnTo>
                  <a:lnTo>
                    <a:pt x="41706" y="3670"/>
                  </a:lnTo>
                  <a:lnTo>
                    <a:pt x="41706" y="6134"/>
                  </a:lnTo>
                  <a:lnTo>
                    <a:pt x="42532" y="6134"/>
                  </a:lnTo>
                  <a:lnTo>
                    <a:pt x="42532" y="3670"/>
                  </a:lnTo>
                  <a:lnTo>
                    <a:pt x="44843" y="12"/>
                  </a:lnTo>
                  <a:close/>
                </a:path>
                <a:path w="63500" h="83819">
                  <a:moveTo>
                    <a:pt x="46570" y="12"/>
                  </a:moveTo>
                  <a:lnTo>
                    <a:pt x="45745" y="12"/>
                  </a:lnTo>
                  <a:lnTo>
                    <a:pt x="45745" y="6134"/>
                  </a:lnTo>
                  <a:lnTo>
                    <a:pt x="46570" y="6134"/>
                  </a:lnTo>
                  <a:lnTo>
                    <a:pt x="46570" y="12"/>
                  </a:lnTo>
                  <a:close/>
                </a:path>
                <a:path w="63500" h="83819">
                  <a:moveTo>
                    <a:pt x="46723" y="61976"/>
                  </a:moveTo>
                  <a:lnTo>
                    <a:pt x="46012" y="61976"/>
                  </a:lnTo>
                  <a:lnTo>
                    <a:pt x="46012" y="64236"/>
                  </a:lnTo>
                  <a:lnTo>
                    <a:pt x="45923" y="64909"/>
                  </a:lnTo>
                  <a:lnTo>
                    <a:pt x="45923" y="66865"/>
                  </a:lnTo>
                  <a:lnTo>
                    <a:pt x="45478" y="67462"/>
                  </a:lnTo>
                  <a:lnTo>
                    <a:pt x="45186" y="67614"/>
                  </a:lnTo>
                  <a:lnTo>
                    <a:pt x="44399" y="67614"/>
                  </a:lnTo>
                  <a:lnTo>
                    <a:pt x="44081" y="67462"/>
                  </a:lnTo>
                  <a:lnTo>
                    <a:pt x="43700" y="66865"/>
                  </a:lnTo>
                  <a:lnTo>
                    <a:pt x="43688" y="64947"/>
                  </a:lnTo>
                  <a:lnTo>
                    <a:pt x="44157" y="64376"/>
                  </a:lnTo>
                  <a:lnTo>
                    <a:pt x="44462" y="64236"/>
                  </a:lnTo>
                  <a:lnTo>
                    <a:pt x="45173" y="64236"/>
                  </a:lnTo>
                  <a:lnTo>
                    <a:pt x="45453" y="64363"/>
                  </a:lnTo>
                  <a:lnTo>
                    <a:pt x="45923" y="64909"/>
                  </a:lnTo>
                  <a:lnTo>
                    <a:pt x="45923" y="64147"/>
                  </a:lnTo>
                  <a:lnTo>
                    <a:pt x="45681" y="63881"/>
                  </a:lnTo>
                  <a:lnTo>
                    <a:pt x="45313" y="63652"/>
                  </a:lnTo>
                  <a:lnTo>
                    <a:pt x="45034" y="63576"/>
                  </a:lnTo>
                  <a:lnTo>
                    <a:pt x="44081" y="63576"/>
                  </a:lnTo>
                  <a:lnTo>
                    <a:pt x="43649" y="63792"/>
                  </a:lnTo>
                  <a:lnTo>
                    <a:pt x="42938" y="64770"/>
                  </a:lnTo>
                  <a:lnTo>
                    <a:pt x="42887" y="64947"/>
                  </a:lnTo>
                  <a:lnTo>
                    <a:pt x="42964" y="67233"/>
                  </a:lnTo>
                  <a:lnTo>
                    <a:pt x="43688" y="68072"/>
                  </a:lnTo>
                  <a:lnTo>
                    <a:pt x="44107" y="68275"/>
                  </a:lnTo>
                  <a:lnTo>
                    <a:pt x="44919" y="68275"/>
                  </a:lnTo>
                  <a:lnTo>
                    <a:pt x="45186" y="68211"/>
                  </a:lnTo>
                  <a:lnTo>
                    <a:pt x="45669" y="67970"/>
                  </a:lnTo>
                  <a:lnTo>
                    <a:pt x="45872" y="67767"/>
                  </a:lnTo>
                  <a:lnTo>
                    <a:pt x="45974" y="67614"/>
                  </a:lnTo>
                  <a:lnTo>
                    <a:pt x="46050" y="68110"/>
                  </a:lnTo>
                  <a:lnTo>
                    <a:pt x="46723" y="68110"/>
                  </a:lnTo>
                  <a:lnTo>
                    <a:pt x="46723" y="67500"/>
                  </a:lnTo>
                  <a:lnTo>
                    <a:pt x="46723" y="61976"/>
                  </a:lnTo>
                  <a:close/>
                </a:path>
                <a:path w="63500" h="83819">
                  <a:moveTo>
                    <a:pt x="46723" y="46482"/>
                  </a:moveTo>
                  <a:lnTo>
                    <a:pt x="46012" y="46482"/>
                  </a:lnTo>
                  <a:lnTo>
                    <a:pt x="46012" y="48729"/>
                  </a:lnTo>
                  <a:lnTo>
                    <a:pt x="45923" y="49403"/>
                  </a:lnTo>
                  <a:lnTo>
                    <a:pt x="45923" y="51371"/>
                  </a:lnTo>
                  <a:lnTo>
                    <a:pt x="45478" y="51955"/>
                  </a:lnTo>
                  <a:lnTo>
                    <a:pt x="45186" y="52120"/>
                  </a:lnTo>
                  <a:lnTo>
                    <a:pt x="44399" y="52120"/>
                  </a:lnTo>
                  <a:lnTo>
                    <a:pt x="44081" y="51955"/>
                  </a:lnTo>
                  <a:lnTo>
                    <a:pt x="43700" y="51371"/>
                  </a:lnTo>
                  <a:lnTo>
                    <a:pt x="43688" y="49453"/>
                  </a:lnTo>
                  <a:lnTo>
                    <a:pt x="44157" y="48882"/>
                  </a:lnTo>
                  <a:lnTo>
                    <a:pt x="44462" y="48729"/>
                  </a:lnTo>
                  <a:lnTo>
                    <a:pt x="45173" y="48729"/>
                  </a:lnTo>
                  <a:lnTo>
                    <a:pt x="45453" y="48869"/>
                  </a:lnTo>
                  <a:lnTo>
                    <a:pt x="45923" y="49403"/>
                  </a:lnTo>
                  <a:lnTo>
                    <a:pt x="45923" y="48641"/>
                  </a:lnTo>
                  <a:lnTo>
                    <a:pt x="45681" y="48374"/>
                  </a:lnTo>
                  <a:lnTo>
                    <a:pt x="45313" y="48158"/>
                  </a:lnTo>
                  <a:lnTo>
                    <a:pt x="45034" y="48082"/>
                  </a:lnTo>
                  <a:lnTo>
                    <a:pt x="44081" y="48082"/>
                  </a:lnTo>
                  <a:lnTo>
                    <a:pt x="43649" y="48298"/>
                  </a:lnTo>
                  <a:lnTo>
                    <a:pt x="42938" y="49276"/>
                  </a:lnTo>
                  <a:lnTo>
                    <a:pt x="42887" y="49453"/>
                  </a:lnTo>
                  <a:lnTo>
                    <a:pt x="42964" y="51727"/>
                  </a:lnTo>
                  <a:lnTo>
                    <a:pt x="43688" y="52565"/>
                  </a:lnTo>
                  <a:lnTo>
                    <a:pt x="44107" y="52781"/>
                  </a:lnTo>
                  <a:lnTo>
                    <a:pt x="44919" y="52781"/>
                  </a:lnTo>
                  <a:lnTo>
                    <a:pt x="46050" y="51993"/>
                  </a:lnTo>
                  <a:lnTo>
                    <a:pt x="46050" y="52616"/>
                  </a:lnTo>
                  <a:lnTo>
                    <a:pt x="46723" y="52616"/>
                  </a:lnTo>
                  <a:lnTo>
                    <a:pt x="46723" y="51993"/>
                  </a:lnTo>
                  <a:lnTo>
                    <a:pt x="46723" y="46482"/>
                  </a:lnTo>
                  <a:close/>
                </a:path>
                <a:path w="63500" h="83819">
                  <a:moveTo>
                    <a:pt x="48628" y="15519"/>
                  </a:moveTo>
                  <a:lnTo>
                    <a:pt x="47663" y="15519"/>
                  </a:lnTo>
                  <a:lnTo>
                    <a:pt x="45910" y="18453"/>
                  </a:lnTo>
                  <a:lnTo>
                    <a:pt x="44145" y="15519"/>
                  </a:lnTo>
                  <a:lnTo>
                    <a:pt x="43180" y="15519"/>
                  </a:lnTo>
                  <a:lnTo>
                    <a:pt x="45491" y="19164"/>
                  </a:lnTo>
                  <a:lnTo>
                    <a:pt x="45491" y="21628"/>
                  </a:lnTo>
                  <a:lnTo>
                    <a:pt x="46316" y="21628"/>
                  </a:lnTo>
                  <a:lnTo>
                    <a:pt x="46316" y="19164"/>
                  </a:lnTo>
                  <a:lnTo>
                    <a:pt x="48628" y="15519"/>
                  </a:lnTo>
                  <a:close/>
                </a:path>
                <a:path w="63500" h="83819">
                  <a:moveTo>
                    <a:pt x="50355" y="15519"/>
                  </a:moveTo>
                  <a:lnTo>
                    <a:pt x="49530" y="15519"/>
                  </a:lnTo>
                  <a:lnTo>
                    <a:pt x="49530" y="21628"/>
                  </a:lnTo>
                  <a:lnTo>
                    <a:pt x="50355" y="21628"/>
                  </a:lnTo>
                  <a:lnTo>
                    <a:pt x="50355" y="15519"/>
                  </a:lnTo>
                  <a:close/>
                </a:path>
                <a:path w="63500" h="83819">
                  <a:moveTo>
                    <a:pt x="50482" y="31013"/>
                  </a:moveTo>
                  <a:lnTo>
                    <a:pt x="45516" y="31013"/>
                  </a:lnTo>
                  <a:lnTo>
                    <a:pt x="45516" y="31737"/>
                  </a:lnTo>
                  <a:lnTo>
                    <a:pt x="47574" y="31737"/>
                  </a:lnTo>
                  <a:lnTo>
                    <a:pt x="47574" y="37122"/>
                  </a:lnTo>
                  <a:lnTo>
                    <a:pt x="48412" y="37122"/>
                  </a:lnTo>
                  <a:lnTo>
                    <a:pt x="48412" y="31737"/>
                  </a:lnTo>
                  <a:lnTo>
                    <a:pt x="50482" y="31737"/>
                  </a:lnTo>
                  <a:lnTo>
                    <a:pt x="50482" y="31013"/>
                  </a:lnTo>
                  <a:close/>
                </a:path>
                <a:path w="63500" h="83819">
                  <a:moveTo>
                    <a:pt x="51320" y="62001"/>
                  </a:moveTo>
                  <a:lnTo>
                    <a:pt x="50495" y="62001"/>
                  </a:lnTo>
                  <a:lnTo>
                    <a:pt x="50495" y="68110"/>
                  </a:lnTo>
                  <a:lnTo>
                    <a:pt x="51320" y="68110"/>
                  </a:lnTo>
                  <a:lnTo>
                    <a:pt x="51320" y="62001"/>
                  </a:lnTo>
                  <a:close/>
                </a:path>
                <a:path w="63500" h="83819">
                  <a:moveTo>
                    <a:pt x="51320" y="46507"/>
                  </a:moveTo>
                  <a:lnTo>
                    <a:pt x="50495" y="46507"/>
                  </a:lnTo>
                  <a:lnTo>
                    <a:pt x="50495" y="52616"/>
                  </a:lnTo>
                  <a:lnTo>
                    <a:pt x="51320" y="52616"/>
                  </a:lnTo>
                  <a:lnTo>
                    <a:pt x="51320" y="46507"/>
                  </a:lnTo>
                  <a:close/>
                </a:path>
                <a:path w="63500" h="83819">
                  <a:moveTo>
                    <a:pt x="52781" y="12"/>
                  </a:moveTo>
                  <a:lnTo>
                    <a:pt x="51981" y="12"/>
                  </a:lnTo>
                  <a:lnTo>
                    <a:pt x="51981" y="4965"/>
                  </a:lnTo>
                  <a:lnTo>
                    <a:pt x="48895" y="12"/>
                  </a:lnTo>
                  <a:lnTo>
                    <a:pt x="47917" y="12"/>
                  </a:lnTo>
                  <a:lnTo>
                    <a:pt x="47917" y="6134"/>
                  </a:lnTo>
                  <a:lnTo>
                    <a:pt x="48717" y="6134"/>
                  </a:lnTo>
                  <a:lnTo>
                    <a:pt x="48717" y="1181"/>
                  </a:lnTo>
                  <a:lnTo>
                    <a:pt x="51841" y="6134"/>
                  </a:lnTo>
                  <a:lnTo>
                    <a:pt x="52781" y="6134"/>
                  </a:lnTo>
                  <a:lnTo>
                    <a:pt x="52781" y="12"/>
                  </a:lnTo>
                  <a:close/>
                </a:path>
                <a:path w="63500" h="83819">
                  <a:moveTo>
                    <a:pt x="56565" y="15519"/>
                  </a:moveTo>
                  <a:lnTo>
                    <a:pt x="55778" y="15519"/>
                  </a:lnTo>
                  <a:lnTo>
                    <a:pt x="55778" y="20472"/>
                  </a:lnTo>
                  <a:lnTo>
                    <a:pt x="52692" y="15519"/>
                  </a:lnTo>
                  <a:lnTo>
                    <a:pt x="51714" y="15519"/>
                  </a:lnTo>
                  <a:lnTo>
                    <a:pt x="51714" y="21628"/>
                  </a:lnTo>
                  <a:lnTo>
                    <a:pt x="52501" y="21628"/>
                  </a:lnTo>
                  <a:lnTo>
                    <a:pt x="52501" y="16675"/>
                  </a:lnTo>
                  <a:lnTo>
                    <a:pt x="55638" y="21628"/>
                  </a:lnTo>
                  <a:lnTo>
                    <a:pt x="56565" y="21628"/>
                  </a:lnTo>
                  <a:lnTo>
                    <a:pt x="56565" y="15519"/>
                  </a:lnTo>
                  <a:close/>
                </a:path>
                <a:path w="63500" h="83819">
                  <a:moveTo>
                    <a:pt x="57531" y="62001"/>
                  </a:moveTo>
                  <a:lnTo>
                    <a:pt x="56730" y="62001"/>
                  </a:lnTo>
                  <a:lnTo>
                    <a:pt x="56730" y="66954"/>
                  </a:lnTo>
                  <a:lnTo>
                    <a:pt x="53644" y="62001"/>
                  </a:lnTo>
                  <a:lnTo>
                    <a:pt x="52666" y="62001"/>
                  </a:lnTo>
                  <a:lnTo>
                    <a:pt x="52666" y="68110"/>
                  </a:lnTo>
                  <a:lnTo>
                    <a:pt x="53467" y="68110"/>
                  </a:lnTo>
                  <a:lnTo>
                    <a:pt x="53467" y="63169"/>
                  </a:lnTo>
                  <a:lnTo>
                    <a:pt x="56591" y="68110"/>
                  </a:lnTo>
                  <a:lnTo>
                    <a:pt x="57531" y="68110"/>
                  </a:lnTo>
                  <a:lnTo>
                    <a:pt x="57531" y="62001"/>
                  </a:lnTo>
                  <a:close/>
                </a:path>
                <a:path w="63500" h="83819">
                  <a:moveTo>
                    <a:pt x="57531" y="46507"/>
                  </a:moveTo>
                  <a:lnTo>
                    <a:pt x="56730" y="46507"/>
                  </a:lnTo>
                  <a:lnTo>
                    <a:pt x="56730" y="51460"/>
                  </a:lnTo>
                  <a:lnTo>
                    <a:pt x="53644" y="46507"/>
                  </a:lnTo>
                  <a:lnTo>
                    <a:pt x="52666" y="46507"/>
                  </a:lnTo>
                  <a:lnTo>
                    <a:pt x="52666" y="52616"/>
                  </a:lnTo>
                  <a:lnTo>
                    <a:pt x="53467" y="52616"/>
                  </a:lnTo>
                  <a:lnTo>
                    <a:pt x="53467" y="47663"/>
                  </a:lnTo>
                  <a:lnTo>
                    <a:pt x="56591" y="52616"/>
                  </a:lnTo>
                  <a:lnTo>
                    <a:pt x="57531" y="52616"/>
                  </a:lnTo>
                  <a:lnTo>
                    <a:pt x="57531" y="46507"/>
                  </a:lnTo>
                  <a:close/>
                </a:path>
                <a:path w="63500" h="83819">
                  <a:moveTo>
                    <a:pt x="58521" y="12"/>
                  </a:moveTo>
                  <a:lnTo>
                    <a:pt x="53568" y="12"/>
                  </a:lnTo>
                  <a:lnTo>
                    <a:pt x="53568" y="749"/>
                  </a:lnTo>
                  <a:lnTo>
                    <a:pt x="55626" y="749"/>
                  </a:lnTo>
                  <a:lnTo>
                    <a:pt x="55626" y="6134"/>
                  </a:lnTo>
                  <a:lnTo>
                    <a:pt x="56464" y="6134"/>
                  </a:lnTo>
                  <a:lnTo>
                    <a:pt x="56464" y="749"/>
                  </a:lnTo>
                  <a:lnTo>
                    <a:pt x="58521" y="749"/>
                  </a:lnTo>
                  <a:lnTo>
                    <a:pt x="58521" y="12"/>
                  </a:lnTo>
                  <a:close/>
                </a:path>
                <a:path w="63500" h="83819">
                  <a:moveTo>
                    <a:pt x="62306" y="15519"/>
                  </a:moveTo>
                  <a:lnTo>
                    <a:pt x="57353" y="15519"/>
                  </a:lnTo>
                  <a:lnTo>
                    <a:pt x="57353" y="16243"/>
                  </a:lnTo>
                  <a:lnTo>
                    <a:pt x="59410" y="16243"/>
                  </a:lnTo>
                  <a:lnTo>
                    <a:pt x="59410" y="21628"/>
                  </a:lnTo>
                  <a:lnTo>
                    <a:pt x="60248" y="21628"/>
                  </a:lnTo>
                  <a:lnTo>
                    <a:pt x="60248" y="16243"/>
                  </a:lnTo>
                  <a:lnTo>
                    <a:pt x="62306" y="16243"/>
                  </a:lnTo>
                  <a:lnTo>
                    <a:pt x="62306" y="15519"/>
                  </a:lnTo>
                  <a:close/>
                </a:path>
                <a:path w="63500" h="83819">
                  <a:moveTo>
                    <a:pt x="63271" y="62001"/>
                  </a:moveTo>
                  <a:lnTo>
                    <a:pt x="58318" y="62001"/>
                  </a:lnTo>
                  <a:lnTo>
                    <a:pt x="58318" y="62725"/>
                  </a:lnTo>
                  <a:lnTo>
                    <a:pt x="60375" y="62725"/>
                  </a:lnTo>
                  <a:lnTo>
                    <a:pt x="60375" y="68110"/>
                  </a:lnTo>
                  <a:lnTo>
                    <a:pt x="61214" y="68110"/>
                  </a:lnTo>
                  <a:lnTo>
                    <a:pt x="61214" y="62725"/>
                  </a:lnTo>
                  <a:lnTo>
                    <a:pt x="63271" y="62725"/>
                  </a:lnTo>
                  <a:lnTo>
                    <a:pt x="63271" y="62001"/>
                  </a:lnTo>
                  <a:close/>
                </a:path>
                <a:path w="63500" h="83819">
                  <a:moveTo>
                    <a:pt x="63271" y="46507"/>
                  </a:moveTo>
                  <a:lnTo>
                    <a:pt x="58318" y="46507"/>
                  </a:lnTo>
                  <a:lnTo>
                    <a:pt x="58318" y="47231"/>
                  </a:lnTo>
                  <a:lnTo>
                    <a:pt x="60375" y="47231"/>
                  </a:lnTo>
                  <a:lnTo>
                    <a:pt x="60375" y="52616"/>
                  </a:lnTo>
                  <a:lnTo>
                    <a:pt x="61214" y="52616"/>
                  </a:lnTo>
                  <a:lnTo>
                    <a:pt x="61214" y="47231"/>
                  </a:lnTo>
                  <a:lnTo>
                    <a:pt x="63271" y="47231"/>
                  </a:lnTo>
                  <a:lnTo>
                    <a:pt x="63271" y="46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217996" y="1688655"/>
              <a:ext cx="95885" cy="68580"/>
            </a:xfrm>
            <a:custGeom>
              <a:avLst/>
              <a:gdLst/>
              <a:ahLst/>
              <a:cxnLst/>
              <a:rect l="l" t="t" r="r" b="b"/>
              <a:pathLst>
                <a:path w="95885" h="68580">
                  <a:moveTo>
                    <a:pt x="2171" y="63563"/>
                  </a:moveTo>
                  <a:lnTo>
                    <a:pt x="1943" y="63538"/>
                  </a:lnTo>
                  <a:lnTo>
                    <a:pt x="1625" y="63538"/>
                  </a:lnTo>
                  <a:lnTo>
                    <a:pt x="1371" y="63652"/>
                  </a:lnTo>
                  <a:lnTo>
                    <a:pt x="914" y="64071"/>
                  </a:lnTo>
                  <a:lnTo>
                    <a:pt x="774" y="64262"/>
                  </a:lnTo>
                  <a:lnTo>
                    <a:pt x="711" y="64401"/>
                  </a:lnTo>
                  <a:lnTo>
                    <a:pt x="711" y="63639"/>
                  </a:lnTo>
                  <a:lnTo>
                    <a:pt x="0" y="63639"/>
                  </a:lnTo>
                  <a:lnTo>
                    <a:pt x="0" y="68097"/>
                  </a:lnTo>
                  <a:lnTo>
                    <a:pt x="749" y="68097"/>
                  </a:lnTo>
                  <a:lnTo>
                    <a:pt x="749" y="65214"/>
                  </a:lnTo>
                  <a:lnTo>
                    <a:pt x="850" y="64935"/>
                  </a:lnTo>
                  <a:lnTo>
                    <a:pt x="1257" y="64452"/>
                  </a:lnTo>
                  <a:lnTo>
                    <a:pt x="1549" y="64325"/>
                  </a:lnTo>
                  <a:lnTo>
                    <a:pt x="1930" y="64325"/>
                  </a:lnTo>
                  <a:lnTo>
                    <a:pt x="2171" y="64350"/>
                  </a:lnTo>
                  <a:lnTo>
                    <a:pt x="2171" y="63563"/>
                  </a:lnTo>
                  <a:close/>
                </a:path>
                <a:path w="95885" h="68580">
                  <a:moveTo>
                    <a:pt x="2171" y="48069"/>
                  </a:moveTo>
                  <a:lnTo>
                    <a:pt x="1943" y="48044"/>
                  </a:lnTo>
                  <a:lnTo>
                    <a:pt x="1625" y="48044"/>
                  </a:lnTo>
                  <a:lnTo>
                    <a:pt x="1371" y="48158"/>
                  </a:lnTo>
                  <a:lnTo>
                    <a:pt x="914" y="48577"/>
                  </a:lnTo>
                  <a:lnTo>
                    <a:pt x="774" y="48768"/>
                  </a:lnTo>
                  <a:lnTo>
                    <a:pt x="711" y="48920"/>
                  </a:lnTo>
                  <a:lnTo>
                    <a:pt x="711" y="48145"/>
                  </a:lnTo>
                  <a:lnTo>
                    <a:pt x="0" y="48145"/>
                  </a:lnTo>
                  <a:lnTo>
                    <a:pt x="0" y="52603"/>
                  </a:lnTo>
                  <a:lnTo>
                    <a:pt x="749" y="52603"/>
                  </a:lnTo>
                  <a:lnTo>
                    <a:pt x="749" y="49720"/>
                  </a:lnTo>
                  <a:lnTo>
                    <a:pt x="850" y="49441"/>
                  </a:lnTo>
                  <a:lnTo>
                    <a:pt x="1257" y="48958"/>
                  </a:lnTo>
                  <a:lnTo>
                    <a:pt x="1549" y="48844"/>
                  </a:lnTo>
                  <a:lnTo>
                    <a:pt x="1930" y="48844"/>
                  </a:lnTo>
                  <a:lnTo>
                    <a:pt x="2171" y="48856"/>
                  </a:lnTo>
                  <a:lnTo>
                    <a:pt x="2171" y="48069"/>
                  </a:lnTo>
                  <a:close/>
                </a:path>
                <a:path w="95885" h="68580">
                  <a:moveTo>
                    <a:pt x="2171" y="32562"/>
                  </a:moveTo>
                  <a:lnTo>
                    <a:pt x="1943" y="32550"/>
                  </a:lnTo>
                  <a:lnTo>
                    <a:pt x="1625" y="32550"/>
                  </a:lnTo>
                  <a:lnTo>
                    <a:pt x="1371" y="32664"/>
                  </a:lnTo>
                  <a:lnTo>
                    <a:pt x="914" y="33083"/>
                  </a:lnTo>
                  <a:lnTo>
                    <a:pt x="774" y="33261"/>
                  </a:lnTo>
                  <a:lnTo>
                    <a:pt x="711" y="33413"/>
                  </a:lnTo>
                  <a:lnTo>
                    <a:pt x="711" y="32651"/>
                  </a:lnTo>
                  <a:lnTo>
                    <a:pt x="0" y="32651"/>
                  </a:lnTo>
                  <a:lnTo>
                    <a:pt x="0" y="37109"/>
                  </a:lnTo>
                  <a:lnTo>
                    <a:pt x="749" y="37109"/>
                  </a:lnTo>
                  <a:lnTo>
                    <a:pt x="749" y="34226"/>
                  </a:lnTo>
                  <a:lnTo>
                    <a:pt x="850" y="33947"/>
                  </a:lnTo>
                  <a:lnTo>
                    <a:pt x="1257" y="33464"/>
                  </a:lnTo>
                  <a:lnTo>
                    <a:pt x="1549" y="33337"/>
                  </a:lnTo>
                  <a:lnTo>
                    <a:pt x="1930" y="33337"/>
                  </a:lnTo>
                  <a:lnTo>
                    <a:pt x="2171" y="33362"/>
                  </a:lnTo>
                  <a:lnTo>
                    <a:pt x="2171" y="32562"/>
                  </a:lnTo>
                  <a:close/>
                </a:path>
                <a:path w="95885" h="68580">
                  <a:moveTo>
                    <a:pt x="2171" y="17068"/>
                  </a:moveTo>
                  <a:lnTo>
                    <a:pt x="1943" y="17043"/>
                  </a:lnTo>
                  <a:lnTo>
                    <a:pt x="1625" y="17043"/>
                  </a:lnTo>
                  <a:lnTo>
                    <a:pt x="1371" y="17157"/>
                  </a:lnTo>
                  <a:lnTo>
                    <a:pt x="914" y="17589"/>
                  </a:lnTo>
                  <a:lnTo>
                    <a:pt x="774" y="17767"/>
                  </a:lnTo>
                  <a:lnTo>
                    <a:pt x="711" y="17919"/>
                  </a:lnTo>
                  <a:lnTo>
                    <a:pt x="711" y="17145"/>
                  </a:lnTo>
                  <a:lnTo>
                    <a:pt x="0" y="17145"/>
                  </a:lnTo>
                  <a:lnTo>
                    <a:pt x="0" y="21602"/>
                  </a:lnTo>
                  <a:lnTo>
                    <a:pt x="749" y="21602"/>
                  </a:lnTo>
                  <a:lnTo>
                    <a:pt x="749" y="18732"/>
                  </a:lnTo>
                  <a:lnTo>
                    <a:pt x="850" y="18453"/>
                  </a:lnTo>
                  <a:lnTo>
                    <a:pt x="1257" y="17957"/>
                  </a:lnTo>
                  <a:lnTo>
                    <a:pt x="1549" y="17843"/>
                  </a:lnTo>
                  <a:lnTo>
                    <a:pt x="1930" y="17843"/>
                  </a:lnTo>
                  <a:lnTo>
                    <a:pt x="2171" y="17856"/>
                  </a:lnTo>
                  <a:lnTo>
                    <a:pt x="2171" y="17068"/>
                  </a:lnTo>
                  <a:close/>
                </a:path>
                <a:path w="95885" h="68580">
                  <a:moveTo>
                    <a:pt x="6337" y="49644"/>
                  </a:moveTo>
                  <a:lnTo>
                    <a:pt x="5041" y="48018"/>
                  </a:lnTo>
                  <a:lnTo>
                    <a:pt x="3949" y="48018"/>
                  </a:lnTo>
                  <a:lnTo>
                    <a:pt x="3467" y="48234"/>
                  </a:lnTo>
                  <a:lnTo>
                    <a:pt x="2705" y="49110"/>
                  </a:lnTo>
                  <a:lnTo>
                    <a:pt x="2514" y="49720"/>
                  </a:lnTo>
                  <a:lnTo>
                    <a:pt x="2514" y="51130"/>
                  </a:lnTo>
                  <a:lnTo>
                    <a:pt x="2679" y="51663"/>
                  </a:lnTo>
                  <a:lnTo>
                    <a:pt x="3378" y="52514"/>
                  </a:lnTo>
                  <a:lnTo>
                    <a:pt x="3848" y="52730"/>
                  </a:lnTo>
                  <a:lnTo>
                    <a:pt x="4953" y="52730"/>
                  </a:lnTo>
                  <a:lnTo>
                    <a:pt x="5372" y="52590"/>
                  </a:lnTo>
                  <a:lnTo>
                    <a:pt x="6032" y="52044"/>
                  </a:lnTo>
                  <a:lnTo>
                    <a:pt x="6248" y="51612"/>
                  </a:lnTo>
                  <a:lnTo>
                    <a:pt x="6337" y="51028"/>
                  </a:lnTo>
                  <a:lnTo>
                    <a:pt x="5600" y="51028"/>
                  </a:lnTo>
                  <a:lnTo>
                    <a:pt x="5537" y="51358"/>
                  </a:lnTo>
                  <a:lnTo>
                    <a:pt x="5410" y="51612"/>
                  </a:lnTo>
                  <a:lnTo>
                    <a:pt x="5041" y="51993"/>
                  </a:lnTo>
                  <a:lnTo>
                    <a:pt x="4800" y="52095"/>
                  </a:lnTo>
                  <a:lnTo>
                    <a:pt x="4089" y="52095"/>
                  </a:lnTo>
                  <a:lnTo>
                    <a:pt x="3784" y="51930"/>
                  </a:lnTo>
                  <a:lnTo>
                    <a:pt x="3403" y="51333"/>
                  </a:lnTo>
                  <a:lnTo>
                    <a:pt x="3314" y="50952"/>
                  </a:lnTo>
                  <a:lnTo>
                    <a:pt x="3314" y="50063"/>
                  </a:lnTo>
                  <a:lnTo>
                    <a:pt x="3378" y="49682"/>
                  </a:lnTo>
                  <a:lnTo>
                    <a:pt x="3721" y="48920"/>
                  </a:lnTo>
                  <a:lnTo>
                    <a:pt x="4064" y="48679"/>
                  </a:lnTo>
                  <a:lnTo>
                    <a:pt x="4889" y="48679"/>
                  </a:lnTo>
                  <a:lnTo>
                    <a:pt x="5143" y="48780"/>
                  </a:lnTo>
                  <a:lnTo>
                    <a:pt x="5461" y="49149"/>
                  </a:lnTo>
                  <a:lnTo>
                    <a:pt x="5562" y="49364"/>
                  </a:lnTo>
                  <a:lnTo>
                    <a:pt x="5600" y="49644"/>
                  </a:lnTo>
                  <a:lnTo>
                    <a:pt x="6337" y="49644"/>
                  </a:lnTo>
                  <a:close/>
                </a:path>
                <a:path w="95885" h="68580">
                  <a:moveTo>
                    <a:pt x="6337" y="34150"/>
                  </a:moveTo>
                  <a:lnTo>
                    <a:pt x="6273" y="33553"/>
                  </a:lnTo>
                  <a:lnTo>
                    <a:pt x="6070" y="33134"/>
                  </a:lnTo>
                  <a:lnTo>
                    <a:pt x="5765" y="32893"/>
                  </a:lnTo>
                  <a:lnTo>
                    <a:pt x="5448" y="32639"/>
                  </a:lnTo>
                  <a:lnTo>
                    <a:pt x="5041" y="32524"/>
                  </a:lnTo>
                  <a:lnTo>
                    <a:pt x="3949" y="32524"/>
                  </a:lnTo>
                  <a:lnTo>
                    <a:pt x="3467" y="32740"/>
                  </a:lnTo>
                  <a:lnTo>
                    <a:pt x="2705" y="33604"/>
                  </a:lnTo>
                  <a:lnTo>
                    <a:pt x="2514" y="34213"/>
                  </a:lnTo>
                  <a:lnTo>
                    <a:pt x="2514" y="35636"/>
                  </a:lnTo>
                  <a:lnTo>
                    <a:pt x="2679" y="36169"/>
                  </a:lnTo>
                  <a:lnTo>
                    <a:pt x="3378" y="37020"/>
                  </a:lnTo>
                  <a:lnTo>
                    <a:pt x="3848" y="37236"/>
                  </a:lnTo>
                  <a:lnTo>
                    <a:pt x="4953" y="37236"/>
                  </a:lnTo>
                  <a:lnTo>
                    <a:pt x="5372" y="37096"/>
                  </a:lnTo>
                  <a:lnTo>
                    <a:pt x="6032" y="36550"/>
                  </a:lnTo>
                  <a:lnTo>
                    <a:pt x="6248" y="36118"/>
                  </a:lnTo>
                  <a:lnTo>
                    <a:pt x="6337" y="35534"/>
                  </a:lnTo>
                  <a:lnTo>
                    <a:pt x="5600" y="35534"/>
                  </a:lnTo>
                  <a:lnTo>
                    <a:pt x="5537" y="35852"/>
                  </a:lnTo>
                  <a:lnTo>
                    <a:pt x="5410" y="36118"/>
                  </a:lnTo>
                  <a:lnTo>
                    <a:pt x="5041" y="36499"/>
                  </a:lnTo>
                  <a:lnTo>
                    <a:pt x="4800" y="36588"/>
                  </a:lnTo>
                  <a:lnTo>
                    <a:pt x="4089" y="36588"/>
                  </a:lnTo>
                  <a:lnTo>
                    <a:pt x="3784" y="36436"/>
                  </a:lnTo>
                  <a:lnTo>
                    <a:pt x="3403" y="35826"/>
                  </a:lnTo>
                  <a:lnTo>
                    <a:pt x="3314" y="35458"/>
                  </a:lnTo>
                  <a:lnTo>
                    <a:pt x="3314" y="34569"/>
                  </a:lnTo>
                  <a:lnTo>
                    <a:pt x="3378" y="34188"/>
                  </a:lnTo>
                  <a:lnTo>
                    <a:pt x="3721" y="33426"/>
                  </a:lnTo>
                  <a:lnTo>
                    <a:pt x="4064" y="33185"/>
                  </a:lnTo>
                  <a:lnTo>
                    <a:pt x="4889" y="33185"/>
                  </a:lnTo>
                  <a:lnTo>
                    <a:pt x="5143" y="33286"/>
                  </a:lnTo>
                  <a:lnTo>
                    <a:pt x="5461" y="33642"/>
                  </a:lnTo>
                  <a:lnTo>
                    <a:pt x="5562" y="33870"/>
                  </a:lnTo>
                  <a:lnTo>
                    <a:pt x="5600" y="34150"/>
                  </a:lnTo>
                  <a:lnTo>
                    <a:pt x="6337" y="34150"/>
                  </a:lnTo>
                  <a:close/>
                </a:path>
                <a:path w="95885" h="68580">
                  <a:moveTo>
                    <a:pt x="6337" y="18656"/>
                  </a:moveTo>
                  <a:lnTo>
                    <a:pt x="5041" y="17018"/>
                  </a:lnTo>
                  <a:lnTo>
                    <a:pt x="3949" y="17018"/>
                  </a:lnTo>
                  <a:lnTo>
                    <a:pt x="3467" y="17246"/>
                  </a:lnTo>
                  <a:lnTo>
                    <a:pt x="2705" y="18110"/>
                  </a:lnTo>
                  <a:lnTo>
                    <a:pt x="2514" y="18719"/>
                  </a:lnTo>
                  <a:lnTo>
                    <a:pt x="2514" y="20142"/>
                  </a:lnTo>
                  <a:lnTo>
                    <a:pt x="2679" y="20675"/>
                  </a:lnTo>
                  <a:lnTo>
                    <a:pt x="3378" y="21526"/>
                  </a:lnTo>
                  <a:lnTo>
                    <a:pt x="3848" y="21742"/>
                  </a:lnTo>
                  <a:lnTo>
                    <a:pt x="4953" y="21742"/>
                  </a:lnTo>
                  <a:lnTo>
                    <a:pt x="5372" y="21602"/>
                  </a:lnTo>
                  <a:lnTo>
                    <a:pt x="6032" y="21056"/>
                  </a:lnTo>
                  <a:lnTo>
                    <a:pt x="6248" y="20624"/>
                  </a:lnTo>
                  <a:lnTo>
                    <a:pt x="6337" y="20027"/>
                  </a:lnTo>
                  <a:lnTo>
                    <a:pt x="5600" y="20027"/>
                  </a:lnTo>
                  <a:lnTo>
                    <a:pt x="5537" y="20358"/>
                  </a:lnTo>
                  <a:lnTo>
                    <a:pt x="5410" y="20624"/>
                  </a:lnTo>
                  <a:lnTo>
                    <a:pt x="5041" y="21005"/>
                  </a:lnTo>
                  <a:lnTo>
                    <a:pt x="4800" y="21094"/>
                  </a:lnTo>
                  <a:lnTo>
                    <a:pt x="4089" y="21094"/>
                  </a:lnTo>
                  <a:lnTo>
                    <a:pt x="3784" y="20942"/>
                  </a:lnTo>
                  <a:lnTo>
                    <a:pt x="3403" y="20332"/>
                  </a:lnTo>
                  <a:lnTo>
                    <a:pt x="3314" y="19964"/>
                  </a:lnTo>
                  <a:lnTo>
                    <a:pt x="3314" y="19062"/>
                  </a:lnTo>
                  <a:lnTo>
                    <a:pt x="3378" y="18694"/>
                  </a:lnTo>
                  <a:lnTo>
                    <a:pt x="3721" y="17919"/>
                  </a:lnTo>
                  <a:lnTo>
                    <a:pt x="4064" y="17691"/>
                  </a:lnTo>
                  <a:lnTo>
                    <a:pt x="4889" y="17691"/>
                  </a:lnTo>
                  <a:lnTo>
                    <a:pt x="5143" y="17780"/>
                  </a:lnTo>
                  <a:lnTo>
                    <a:pt x="5461" y="18148"/>
                  </a:lnTo>
                  <a:lnTo>
                    <a:pt x="5562" y="18376"/>
                  </a:lnTo>
                  <a:lnTo>
                    <a:pt x="5600" y="18656"/>
                  </a:lnTo>
                  <a:lnTo>
                    <a:pt x="6337" y="18656"/>
                  </a:lnTo>
                  <a:close/>
                </a:path>
                <a:path w="95885" h="68580">
                  <a:moveTo>
                    <a:pt x="6337" y="3162"/>
                  </a:moveTo>
                  <a:lnTo>
                    <a:pt x="6273" y="2565"/>
                  </a:lnTo>
                  <a:lnTo>
                    <a:pt x="6070" y="2133"/>
                  </a:lnTo>
                  <a:lnTo>
                    <a:pt x="5765" y="1905"/>
                  </a:lnTo>
                  <a:lnTo>
                    <a:pt x="5448" y="1651"/>
                  </a:lnTo>
                  <a:lnTo>
                    <a:pt x="5041" y="1536"/>
                  </a:lnTo>
                  <a:lnTo>
                    <a:pt x="3949" y="1536"/>
                  </a:lnTo>
                  <a:lnTo>
                    <a:pt x="3467" y="1752"/>
                  </a:lnTo>
                  <a:lnTo>
                    <a:pt x="2705" y="2616"/>
                  </a:lnTo>
                  <a:lnTo>
                    <a:pt x="2514" y="3225"/>
                  </a:lnTo>
                  <a:lnTo>
                    <a:pt x="2514" y="4648"/>
                  </a:lnTo>
                  <a:lnTo>
                    <a:pt x="2679" y="5181"/>
                  </a:lnTo>
                  <a:lnTo>
                    <a:pt x="3378" y="6032"/>
                  </a:lnTo>
                  <a:lnTo>
                    <a:pt x="3848" y="6248"/>
                  </a:lnTo>
                  <a:lnTo>
                    <a:pt x="4953" y="6248"/>
                  </a:lnTo>
                  <a:lnTo>
                    <a:pt x="5372" y="6108"/>
                  </a:lnTo>
                  <a:lnTo>
                    <a:pt x="6032" y="5562"/>
                  </a:lnTo>
                  <a:lnTo>
                    <a:pt x="6248" y="5130"/>
                  </a:lnTo>
                  <a:lnTo>
                    <a:pt x="6337" y="4546"/>
                  </a:lnTo>
                  <a:lnTo>
                    <a:pt x="5600" y="4546"/>
                  </a:lnTo>
                  <a:lnTo>
                    <a:pt x="5537" y="4864"/>
                  </a:lnTo>
                  <a:lnTo>
                    <a:pt x="5410" y="5130"/>
                  </a:lnTo>
                  <a:lnTo>
                    <a:pt x="5041" y="5511"/>
                  </a:lnTo>
                  <a:lnTo>
                    <a:pt x="4800" y="5600"/>
                  </a:lnTo>
                  <a:lnTo>
                    <a:pt x="4089" y="5600"/>
                  </a:lnTo>
                  <a:lnTo>
                    <a:pt x="3784" y="5448"/>
                  </a:lnTo>
                  <a:lnTo>
                    <a:pt x="3403" y="4838"/>
                  </a:lnTo>
                  <a:lnTo>
                    <a:pt x="3314" y="4470"/>
                  </a:lnTo>
                  <a:lnTo>
                    <a:pt x="3314" y="3581"/>
                  </a:lnTo>
                  <a:lnTo>
                    <a:pt x="3378" y="3200"/>
                  </a:lnTo>
                  <a:lnTo>
                    <a:pt x="3721" y="2438"/>
                  </a:lnTo>
                  <a:lnTo>
                    <a:pt x="4064" y="2197"/>
                  </a:lnTo>
                  <a:lnTo>
                    <a:pt x="4889" y="2197"/>
                  </a:lnTo>
                  <a:lnTo>
                    <a:pt x="5143" y="2298"/>
                  </a:lnTo>
                  <a:lnTo>
                    <a:pt x="5461" y="2654"/>
                  </a:lnTo>
                  <a:lnTo>
                    <a:pt x="5562" y="2882"/>
                  </a:lnTo>
                  <a:lnTo>
                    <a:pt x="5600" y="3162"/>
                  </a:lnTo>
                  <a:lnTo>
                    <a:pt x="6337" y="3162"/>
                  </a:lnTo>
                  <a:close/>
                </a:path>
                <a:path w="95885" h="68580">
                  <a:moveTo>
                    <a:pt x="11277" y="53251"/>
                  </a:moveTo>
                  <a:lnTo>
                    <a:pt x="6527" y="53251"/>
                  </a:lnTo>
                  <a:lnTo>
                    <a:pt x="6527" y="53670"/>
                  </a:lnTo>
                  <a:lnTo>
                    <a:pt x="11277" y="53670"/>
                  </a:lnTo>
                  <a:lnTo>
                    <a:pt x="11277" y="53251"/>
                  </a:lnTo>
                  <a:close/>
                </a:path>
                <a:path w="95885" h="68580">
                  <a:moveTo>
                    <a:pt x="11277" y="37757"/>
                  </a:moveTo>
                  <a:lnTo>
                    <a:pt x="6527" y="37757"/>
                  </a:lnTo>
                  <a:lnTo>
                    <a:pt x="6527" y="38176"/>
                  </a:lnTo>
                  <a:lnTo>
                    <a:pt x="11277" y="38176"/>
                  </a:lnTo>
                  <a:lnTo>
                    <a:pt x="11277" y="37757"/>
                  </a:lnTo>
                  <a:close/>
                </a:path>
                <a:path w="95885" h="68580">
                  <a:moveTo>
                    <a:pt x="11277" y="22250"/>
                  </a:moveTo>
                  <a:lnTo>
                    <a:pt x="6527" y="22250"/>
                  </a:lnTo>
                  <a:lnTo>
                    <a:pt x="6527" y="22682"/>
                  </a:lnTo>
                  <a:lnTo>
                    <a:pt x="11277" y="22682"/>
                  </a:lnTo>
                  <a:lnTo>
                    <a:pt x="11277" y="22250"/>
                  </a:lnTo>
                  <a:close/>
                </a:path>
                <a:path w="95885" h="68580">
                  <a:moveTo>
                    <a:pt x="11277" y="6756"/>
                  </a:moveTo>
                  <a:lnTo>
                    <a:pt x="6527" y="6756"/>
                  </a:lnTo>
                  <a:lnTo>
                    <a:pt x="6527" y="7188"/>
                  </a:lnTo>
                  <a:lnTo>
                    <a:pt x="11277" y="7188"/>
                  </a:lnTo>
                  <a:lnTo>
                    <a:pt x="11277" y="6756"/>
                  </a:lnTo>
                  <a:close/>
                </a:path>
                <a:path w="95885" h="68580">
                  <a:moveTo>
                    <a:pt x="12585" y="48171"/>
                  </a:moveTo>
                  <a:lnTo>
                    <a:pt x="11823" y="48171"/>
                  </a:lnTo>
                  <a:lnTo>
                    <a:pt x="11823" y="52603"/>
                  </a:lnTo>
                  <a:lnTo>
                    <a:pt x="12585" y="52603"/>
                  </a:lnTo>
                  <a:lnTo>
                    <a:pt x="12585" y="48171"/>
                  </a:lnTo>
                  <a:close/>
                </a:path>
                <a:path w="95885" h="68580">
                  <a:moveTo>
                    <a:pt x="12585" y="46494"/>
                  </a:moveTo>
                  <a:lnTo>
                    <a:pt x="11823" y="46494"/>
                  </a:lnTo>
                  <a:lnTo>
                    <a:pt x="11823" y="47345"/>
                  </a:lnTo>
                  <a:lnTo>
                    <a:pt x="12585" y="47345"/>
                  </a:lnTo>
                  <a:lnTo>
                    <a:pt x="12585" y="46494"/>
                  </a:lnTo>
                  <a:close/>
                </a:path>
                <a:path w="95885" h="68580">
                  <a:moveTo>
                    <a:pt x="13436" y="1663"/>
                  </a:moveTo>
                  <a:lnTo>
                    <a:pt x="12725" y="1663"/>
                  </a:lnTo>
                  <a:lnTo>
                    <a:pt x="12725" y="419"/>
                  </a:lnTo>
                  <a:lnTo>
                    <a:pt x="11976" y="419"/>
                  </a:lnTo>
                  <a:lnTo>
                    <a:pt x="11976" y="1663"/>
                  </a:lnTo>
                  <a:lnTo>
                    <a:pt x="11366" y="1663"/>
                  </a:lnTo>
                  <a:lnTo>
                    <a:pt x="11366" y="2273"/>
                  </a:lnTo>
                  <a:lnTo>
                    <a:pt x="11976" y="2273"/>
                  </a:lnTo>
                  <a:lnTo>
                    <a:pt x="11976" y="5511"/>
                  </a:lnTo>
                  <a:lnTo>
                    <a:pt x="12039" y="5740"/>
                  </a:lnTo>
                  <a:lnTo>
                    <a:pt x="12280" y="6096"/>
                  </a:lnTo>
                  <a:lnTo>
                    <a:pt x="12522" y="6184"/>
                  </a:lnTo>
                  <a:lnTo>
                    <a:pt x="12979" y="6184"/>
                  </a:lnTo>
                  <a:lnTo>
                    <a:pt x="13347" y="6146"/>
                  </a:lnTo>
                  <a:lnTo>
                    <a:pt x="13436" y="5524"/>
                  </a:lnTo>
                  <a:lnTo>
                    <a:pt x="13042" y="5537"/>
                  </a:lnTo>
                  <a:lnTo>
                    <a:pt x="12776" y="5435"/>
                  </a:lnTo>
                  <a:lnTo>
                    <a:pt x="12725" y="2273"/>
                  </a:lnTo>
                  <a:lnTo>
                    <a:pt x="13436" y="2273"/>
                  </a:lnTo>
                  <a:lnTo>
                    <a:pt x="13436" y="1663"/>
                  </a:lnTo>
                  <a:close/>
                </a:path>
                <a:path w="95885" h="68580">
                  <a:moveTo>
                    <a:pt x="15227" y="19900"/>
                  </a:moveTo>
                  <a:lnTo>
                    <a:pt x="15074" y="19608"/>
                  </a:lnTo>
                  <a:lnTo>
                    <a:pt x="14605" y="19291"/>
                  </a:lnTo>
                  <a:lnTo>
                    <a:pt x="14249" y="19164"/>
                  </a:lnTo>
                  <a:lnTo>
                    <a:pt x="12992" y="18859"/>
                  </a:lnTo>
                  <a:lnTo>
                    <a:pt x="12827" y="18796"/>
                  </a:lnTo>
                  <a:lnTo>
                    <a:pt x="12522" y="18618"/>
                  </a:lnTo>
                  <a:lnTo>
                    <a:pt x="12433" y="18453"/>
                  </a:lnTo>
                  <a:lnTo>
                    <a:pt x="12433" y="18084"/>
                  </a:lnTo>
                  <a:lnTo>
                    <a:pt x="12509" y="17945"/>
                  </a:lnTo>
                  <a:lnTo>
                    <a:pt x="12801" y="17729"/>
                  </a:lnTo>
                  <a:lnTo>
                    <a:pt x="13017" y="17678"/>
                  </a:lnTo>
                  <a:lnTo>
                    <a:pt x="13716" y="17678"/>
                  </a:lnTo>
                  <a:lnTo>
                    <a:pt x="14363" y="18427"/>
                  </a:lnTo>
                  <a:lnTo>
                    <a:pt x="15074" y="18427"/>
                  </a:lnTo>
                  <a:lnTo>
                    <a:pt x="15087" y="18148"/>
                  </a:lnTo>
                  <a:lnTo>
                    <a:pt x="14998" y="17881"/>
                  </a:lnTo>
                  <a:lnTo>
                    <a:pt x="14503" y="17233"/>
                  </a:lnTo>
                  <a:lnTo>
                    <a:pt x="14020" y="17030"/>
                  </a:lnTo>
                  <a:lnTo>
                    <a:pt x="12839" y="17030"/>
                  </a:lnTo>
                  <a:lnTo>
                    <a:pt x="12433" y="17170"/>
                  </a:lnTo>
                  <a:lnTo>
                    <a:pt x="11823" y="17691"/>
                  </a:lnTo>
                  <a:lnTo>
                    <a:pt x="11671" y="18021"/>
                  </a:lnTo>
                  <a:lnTo>
                    <a:pt x="11671" y="18808"/>
                  </a:lnTo>
                  <a:lnTo>
                    <a:pt x="11836" y="19088"/>
                  </a:lnTo>
                  <a:lnTo>
                    <a:pt x="12331" y="19405"/>
                  </a:lnTo>
                  <a:lnTo>
                    <a:pt x="12611" y="19507"/>
                  </a:lnTo>
                  <a:lnTo>
                    <a:pt x="13906" y="19837"/>
                  </a:lnTo>
                  <a:lnTo>
                    <a:pt x="14122" y="19900"/>
                  </a:lnTo>
                  <a:lnTo>
                    <a:pt x="14401" y="20066"/>
                  </a:lnTo>
                  <a:lnTo>
                    <a:pt x="14490" y="20218"/>
                  </a:lnTo>
                  <a:lnTo>
                    <a:pt x="14490" y="20662"/>
                  </a:lnTo>
                  <a:lnTo>
                    <a:pt x="14376" y="20840"/>
                  </a:lnTo>
                  <a:lnTo>
                    <a:pt x="13957" y="21082"/>
                  </a:lnTo>
                  <a:lnTo>
                    <a:pt x="13716" y="21145"/>
                  </a:lnTo>
                  <a:lnTo>
                    <a:pt x="12966" y="21145"/>
                  </a:lnTo>
                  <a:lnTo>
                    <a:pt x="12649" y="21031"/>
                  </a:lnTo>
                  <a:lnTo>
                    <a:pt x="12344" y="20650"/>
                  </a:lnTo>
                  <a:lnTo>
                    <a:pt x="12280" y="20459"/>
                  </a:lnTo>
                  <a:lnTo>
                    <a:pt x="12268" y="20205"/>
                  </a:lnTo>
                  <a:lnTo>
                    <a:pt x="11544" y="20205"/>
                  </a:lnTo>
                  <a:lnTo>
                    <a:pt x="11569" y="20650"/>
                  </a:lnTo>
                  <a:lnTo>
                    <a:pt x="11709" y="21031"/>
                  </a:lnTo>
                  <a:lnTo>
                    <a:pt x="12268" y="21628"/>
                  </a:lnTo>
                  <a:lnTo>
                    <a:pt x="12738" y="21780"/>
                  </a:lnTo>
                  <a:lnTo>
                    <a:pt x="14020" y="21780"/>
                  </a:lnTo>
                  <a:lnTo>
                    <a:pt x="14478" y="21640"/>
                  </a:lnTo>
                  <a:lnTo>
                    <a:pt x="15074" y="21056"/>
                  </a:lnTo>
                  <a:lnTo>
                    <a:pt x="15227" y="20713"/>
                  </a:lnTo>
                  <a:lnTo>
                    <a:pt x="15227" y="19900"/>
                  </a:lnTo>
                  <a:close/>
                </a:path>
                <a:path w="95885" h="68580">
                  <a:moveTo>
                    <a:pt x="15684" y="34061"/>
                  </a:moveTo>
                  <a:lnTo>
                    <a:pt x="15506" y="33502"/>
                  </a:lnTo>
                  <a:lnTo>
                    <a:pt x="15227" y="33197"/>
                  </a:lnTo>
                  <a:lnTo>
                    <a:pt x="14820" y="32753"/>
                  </a:lnTo>
                  <a:lnTo>
                    <a:pt x="14820" y="34061"/>
                  </a:lnTo>
                  <a:lnTo>
                    <a:pt x="14808" y="35864"/>
                  </a:lnTo>
                  <a:lnTo>
                    <a:pt x="14338" y="36449"/>
                  </a:lnTo>
                  <a:lnTo>
                    <a:pt x="14058" y="36601"/>
                  </a:lnTo>
                  <a:lnTo>
                    <a:pt x="13182" y="36601"/>
                  </a:lnTo>
                  <a:lnTo>
                    <a:pt x="12827" y="36372"/>
                  </a:lnTo>
                  <a:lnTo>
                    <a:pt x="12611" y="35864"/>
                  </a:lnTo>
                  <a:lnTo>
                    <a:pt x="12611" y="34061"/>
                  </a:lnTo>
                  <a:lnTo>
                    <a:pt x="14820" y="34061"/>
                  </a:lnTo>
                  <a:lnTo>
                    <a:pt x="14820" y="32753"/>
                  </a:lnTo>
                  <a:lnTo>
                    <a:pt x="14376" y="32537"/>
                  </a:lnTo>
                  <a:lnTo>
                    <a:pt x="13525" y="32537"/>
                  </a:lnTo>
                  <a:lnTo>
                    <a:pt x="13233" y="32626"/>
                  </a:lnTo>
                  <a:lnTo>
                    <a:pt x="12801" y="32893"/>
                  </a:lnTo>
                  <a:lnTo>
                    <a:pt x="12636" y="33058"/>
                  </a:lnTo>
                  <a:lnTo>
                    <a:pt x="12484" y="33261"/>
                  </a:lnTo>
                  <a:lnTo>
                    <a:pt x="12484" y="32664"/>
                  </a:lnTo>
                  <a:lnTo>
                    <a:pt x="11760" y="32664"/>
                  </a:lnTo>
                  <a:lnTo>
                    <a:pt x="11760" y="38887"/>
                  </a:lnTo>
                  <a:lnTo>
                    <a:pt x="12509" y="38887"/>
                  </a:lnTo>
                  <a:lnTo>
                    <a:pt x="12509" y="36601"/>
                  </a:lnTo>
                  <a:lnTo>
                    <a:pt x="12674" y="36804"/>
                  </a:lnTo>
                  <a:lnTo>
                    <a:pt x="12827" y="36957"/>
                  </a:lnTo>
                  <a:lnTo>
                    <a:pt x="13182" y="37185"/>
                  </a:lnTo>
                  <a:lnTo>
                    <a:pt x="13462" y="37249"/>
                  </a:lnTo>
                  <a:lnTo>
                    <a:pt x="14224" y="37249"/>
                  </a:lnTo>
                  <a:lnTo>
                    <a:pt x="14605" y="37122"/>
                  </a:lnTo>
                  <a:lnTo>
                    <a:pt x="15417" y="36449"/>
                  </a:lnTo>
                  <a:lnTo>
                    <a:pt x="15646" y="35864"/>
                  </a:lnTo>
                  <a:lnTo>
                    <a:pt x="15684" y="34061"/>
                  </a:lnTo>
                  <a:close/>
                </a:path>
                <a:path w="95885" h="68580">
                  <a:moveTo>
                    <a:pt x="17576" y="49555"/>
                  </a:moveTo>
                  <a:lnTo>
                    <a:pt x="17399" y="49009"/>
                  </a:lnTo>
                  <a:lnTo>
                    <a:pt x="17119" y="48691"/>
                  </a:lnTo>
                  <a:lnTo>
                    <a:pt x="16713" y="48260"/>
                  </a:lnTo>
                  <a:lnTo>
                    <a:pt x="16713" y="49555"/>
                  </a:lnTo>
                  <a:lnTo>
                    <a:pt x="16700" y="51358"/>
                  </a:lnTo>
                  <a:lnTo>
                    <a:pt x="16230" y="51955"/>
                  </a:lnTo>
                  <a:lnTo>
                    <a:pt x="15951" y="52095"/>
                  </a:lnTo>
                  <a:lnTo>
                    <a:pt x="15087" y="52095"/>
                  </a:lnTo>
                  <a:lnTo>
                    <a:pt x="14719" y="51866"/>
                  </a:lnTo>
                  <a:lnTo>
                    <a:pt x="14503" y="51358"/>
                  </a:lnTo>
                  <a:lnTo>
                    <a:pt x="14503" y="49555"/>
                  </a:lnTo>
                  <a:lnTo>
                    <a:pt x="14706" y="49009"/>
                  </a:lnTo>
                  <a:lnTo>
                    <a:pt x="14986" y="48755"/>
                  </a:lnTo>
                  <a:lnTo>
                    <a:pt x="16116" y="48691"/>
                  </a:lnTo>
                  <a:lnTo>
                    <a:pt x="16459" y="48945"/>
                  </a:lnTo>
                  <a:lnTo>
                    <a:pt x="16713" y="49555"/>
                  </a:lnTo>
                  <a:lnTo>
                    <a:pt x="16713" y="48260"/>
                  </a:lnTo>
                  <a:lnTo>
                    <a:pt x="16268" y="48044"/>
                  </a:lnTo>
                  <a:lnTo>
                    <a:pt x="15417" y="48044"/>
                  </a:lnTo>
                  <a:lnTo>
                    <a:pt x="15125" y="48120"/>
                  </a:lnTo>
                  <a:lnTo>
                    <a:pt x="14693" y="48399"/>
                  </a:lnTo>
                  <a:lnTo>
                    <a:pt x="14528" y="48552"/>
                  </a:lnTo>
                  <a:lnTo>
                    <a:pt x="14376" y="48755"/>
                  </a:lnTo>
                  <a:lnTo>
                    <a:pt x="14376" y="48171"/>
                  </a:lnTo>
                  <a:lnTo>
                    <a:pt x="13652" y="48171"/>
                  </a:lnTo>
                  <a:lnTo>
                    <a:pt x="13652" y="54381"/>
                  </a:lnTo>
                  <a:lnTo>
                    <a:pt x="14401" y="54381"/>
                  </a:lnTo>
                  <a:lnTo>
                    <a:pt x="14401" y="52095"/>
                  </a:lnTo>
                  <a:lnTo>
                    <a:pt x="14566" y="52298"/>
                  </a:lnTo>
                  <a:lnTo>
                    <a:pt x="14719" y="52451"/>
                  </a:lnTo>
                  <a:lnTo>
                    <a:pt x="15074" y="52679"/>
                  </a:lnTo>
                  <a:lnTo>
                    <a:pt x="15354" y="52755"/>
                  </a:lnTo>
                  <a:lnTo>
                    <a:pt x="16129" y="52755"/>
                  </a:lnTo>
                  <a:lnTo>
                    <a:pt x="16497" y="52616"/>
                  </a:lnTo>
                  <a:lnTo>
                    <a:pt x="17310" y="51955"/>
                  </a:lnTo>
                  <a:lnTo>
                    <a:pt x="17538" y="51358"/>
                  </a:lnTo>
                  <a:lnTo>
                    <a:pt x="17576" y="49555"/>
                  </a:lnTo>
                  <a:close/>
                </a:path>
                <a:path w="95885" h="68580">
                  <a:moveTo>
                    <a:pt x="17805" y="1663"/>
                  </a:moveTo>
                  <a:lnTo>
                    <a:pt x="16967" y="1663"/>
                  </a:lnTo>
                  <a:lnTo>
                    <a:pt x="15773" y="5283"/>
                  </a:lnTo>
                  <a:lnTo>
                    <a:pt x="14579" y="1663"/>
                  </a:lnTo>
                  <a:lnTo>
                    <a:pt x="13728" y="1663"/>
                  </a:lnTo>
                  <a:lnTo>
                    <a:pt x="15379" y="6248"/>
                  </a:lnTo>
                  <a:lnTo>
                    <a:pt x="15049" y="7023"/>
                  </a:lnTo>
                  <a:lnTo>
                    <a:pt x="14935" y="7162"/>
                  </a:lnTo>
                  <a:lnTo>
                    <a:pt x="14808" y="7264"/>
                  </a:lnTo>
                  <a:lnTo>
                    <a:pt x="14478" y="7277"/>
                  </a:lnTo>
                  <a:lnTo>
                    <a:pt x="14135" y="7200"/>
                  </a:lnTo>
                  <a:lnTo>
                    <a:pt x="14135" y="7886"/>
                  </a:lnTo>
                  <a:lnTo>
                    <a:pt x="14338" y="7937"/>
                  </a:lnTo>
                  <a:lnTo>
                    <a:pt x="15011" y="7937"/>
                  </a:lnTo>
                  <a:lnTo>
                    <a:pt x="15316" y="7823"/>
                  </a:lnTo>
                  <a:lnTo>
                    <a:pt x="15684" y="7315"/>
                  </a:lnTo>
                  <a:lnTo>
                    <a:pt x="15989" y="6629"/>
                  </a:lnTo>
                  <a:lnTo>
                    <a:pt x="16598" y="5003"/>
                  </a:lnTo>
                  <a:lnTo>
                    <a:pt x="17805" y="1663"/>
                  </a:lnTo>
                  <a:close/>
                </a:path>
                <a:path w="95885" h="68580">
                  <a:moveTo>
                    <a:pt x="19926" y="18542"/>
                  </a:moveTo>
                  <a:lnTo>
                    <a:pt x="19735" y="17983"/>
                  </a:lnTo>
                  <a:lnTo>
                    <a:pt x="19418" y="17678"/>
                  </a:lnTo>
                  <a:lnTo>
                    <a:pt x="19075" y="17360"/>
                  </a:lnTo>
                  <a:lnTo>
                    <a:pt x="19075" y="18542"/>
                  </a:lnTo>
                  <a:lnTo>
                    <a:pt x="18986" y="20332"/>
                  </a:lnTo>
                  <a:lnTo>
                    <a:pt x="18694" y="20929"/>
                  </a:lnTo>
                  <a:lnTo>
                    <a:pt x="18351" y="21132"/>
                  </a:lnTo>
                  <a:lnTo>
                    <a:pt x="17399" y="21132"/>
                  </a:lnTo>
                  <a:lnTo>
                    <a:pt x="17068" y="20967"/>
                  </a:lnTo>
                  <a:lnTo>
                    <a:pt x="16649" y="20332"/>
                  </a:lnTo>
                  <a:lnTo>
                    <a:pt x="16662" y="18542"/>
                  </a:lnTo>
                  <a:lnTo>
                    <a:pt x="17068" y="17856"/>
                  </a:lnTo>
                  <a:lnTo>
                    <a:pt x="17399" y="17678"/>
                  </a:lnTo>
                  <a:lnTo>
                    <a:pt x="18376" y="17678"/>
                  </a:lnTo>
                  <a:lnTo>
                    <a:pt x="18681" y="17856"/>
                  </a:lnTo>
                  <a:lnTo>
                    <a:pt x="18783" y="17983"/>
                  </a:lnTo>
                  <a:lnTo>
                    <a:pt x="19075" y="18542"/>
                  </a:lnTo>
                  <a:lnTo>
                    <a:pt x="19075" y="17360"/>
                  </a:lnTo>
                  <a:lnTo>
                    <a:pt x="18935" y="17221"/>
                  </a:lnTo>
                  <a:lnTo>
                    <a:pt x="18453" y="17018"/>
                  </a:lnTo>
                  <a:lnTo>
                    <a:pt x="17246" y="17018"/>
                  </a:lnTo>
                  <a:lnTo>
                    <a:pt x="16725" y="17246"/>
                  </a:lnTo>
                  <a:lnTo>
                    <a:pt x="15976" y="18135"/>
                  </a:lnTo>
                  <a:lnTo>
                    <a:pt x="15836" y="18542"/>
                  </a:lnTo>
                  <a:lnTo>
                    <a:pt x="15963" y="20739"/>
                  </a:lnTo>
                  <a:lnTo>
                    <a:pt x="16675" y="21564"/>
                  </a:lnTo>
                  <a:lnTo>
                    <a:pt x="17170" y="21767"/>
                  </a:lnTo>
                  <a:lnTo>
                    <a:pt x="18516" y="21767"/>
                  </a:lnTo>
                  <a:lnTo>
                    <a:pt x="19062" y="21539"/>
                  </a:lnTo>
                  <a:lnTo>
                    <a:pt x="19367" y="21132"/>
                  </a:lnTo>
                  <a:lnTo>
                    <a:pt x="19761" y="20599"/>
                  </a:lnTo>
                  <a:lnTo>
                    <a:pt x="19837" y="20332"/>
                  </a:lnTo>
                  <a:lnTo>
                    <a:pt x="19926" y="18542"/>
                  </a:lnTo>
                  <a:close/>
                </a:path>
                <a:path w="95885" h="68580">
                  <a:moveTo>
                    <a:pt x="20574" y="36576"/>
                  </a:moveTo>
                  <a:lnTo>
                    <a:pt x="20218" y="36601"/>
                  </a:lnTo>
                  <a:lnTo>
                    <a:pt x="20078" y="34836"/>
                  </a:lnTo>
                  <a:lnTo>
                    <a:pt x="19977" y="33172"/>
                  </a:lnTo>
                  <a:lnTo>
                    <a:pt x="19913" y="33032"/>
                  </a:lnTo>
                  <a:lnTo>
                    <a:pt x="19329" y="32689"/>
                  </a:lnTo>
                  <a:lnTo>
                    <a:pt x="19329" y="34836"/>
                  </a:lnTo>
                  <a:lnTo>
                    <a:pt x="19329" y="35902"/>
                  </a:lnTo>
                  <a:lnTo>
                    <a:pt x="19113" y="36233"/>
                  </a:lnTo>
                  <a:lnTo>
                    <a:pt x="18453" y="36550"/>
                  </a:lnTo>
                  <a:lnTo>
                    <a:pt x="18199" y="36614"/>
                  </a:lnTo>
                  <a:lnTo>
                    <a:pt x="17716" y="36614"/>
                  </a:lnTo>
                  <a:lnTo>
                    <a:pt x="17589" y="36576"/>
                  </a:lnTo>
                  <a:lnTo>
                    <a:pt x="17373" y="36436"/>
                  </a:lnTo>
                  <a:lnTo>
                    <a:pt x="17246" y="35420"/>
                  </a:lnTo>
                  <a:lnTo>
                    <a:pt x="17614" y="35217"/>
                  </a:lnTo>
                  <a:lnTo>
                    <a:pt x="17818" y="35166"/>
                  </a:lnTo>
                  <a:lnTo>
                    <a:pt x="18681" y="35052"/>
                  </a:lnTo>
                  <a:lnTo>
                    <a:pt x="19113" y="34937"/>
                  </a:lnTo>
                  <a:lnTo>
                    <a:pt x="19329" y="34836"/>
                  </a:lnTo>
                  <a:lnTo>
                    <a:pt x="19329" y="32689"/>
                  </a:lnTo>
                  <a:lnTo>
                    <a:pt x="18834" y="32537"/>
                  </a:lnTo>
                  <a:lnTo>
                    <a:pt x="17856" y="32537"/>
                  </a:lnTo>
                  <a:lnTo>
                    <a:pt x="16586" y="34010"/>
                  </a:lnTo>
                  <a:lnTo>
                    <a:pt x="17284" y="34010"/>
                  </a:lnTo>
                  <a:lnTo>
                    <a:pt x="17373" y="33604"/>
                  </a:lnTo>
                  <a:lnTo>
                    <a:pt x="17627" y="33274"/>
                  </a:lnTo>
                  <a:lnTo>
                    <a:pt x="17907" y="33172"/>
                  </a:lnTo>
                  <a:lnTo>
                    <a:pt x="18630" y="33172"/>
                  </a:lnTo>
                  <a:lnTo>
                    <a:pt x="18884" y="33235"/>
                  </a:lnTo>
                  <a:lnTo>
                    <a:pt x="19253" y="33464"/>
                  </a:lnTo>
                  <a:lnTo>
                    <a:pt x="19240" y="34302"/>
                  </a:lnTo>
                  <a:lnTo>
                    <a:pt x="19113" y="34378"/>
                  </a:lnTo>
                  <a:lnTo>
                    <a:pt x="17335" y="34607"/>
                  </a:lnTo>
                  <a:lnTo>
                    <a:pt x="17005" y="34747"/>
                  </a:lnTo>
                  <a:lnTo>
                    <a:pt x="16471" y="35217"/>
                  </a:lnTo>
                  <a:lnTo>
                    <a:pt x="16573" y="36715"/>
                  </a:lnTo>
                  <a:lnTo>
                    <a:pt x="16992" y="37109"/>
                  </a:lnTo>
                  <a:lnTo>
                    <a:pt x="17348" y="37249"/>
                  </a:lnTo>
                  <a:lnTo>
                    <a:pt x="18110" y="37249"/>
                  </a:lnTo>
                  <a:lnTo>
                    <a:pt x="18415" y="37185"/>
                  </a:lnTo>
                  <a:lnTo>
                    <a:pt x="18986" y="36880"/>
                  </a:lnTo>
                  <a:lnTo>
                    <a:pt x="19215" y="36715"/>
                  </a:lnTo>
                  <a:lnTo>
                    <a:pt x="19367" y="36512"/>
                  </a:lnTo>
                  <a:lnTo>
                    <a:pt x="19469" y="36880"/>
                  </a:lnTo>
                  <a:lnTo>
                    <a:pt x="19608" y="37109"/>
                  </a:lnTo>
                  <a:lnTo>
                    <a:pt x="19799" y="37198"/>
                  </a:lnTo>
                  <a:lnTo>
                    <a:pt x="20154" y="37198"/>
                  </a:lnTo>
                  <a:lnTo>
                    <a:pt x="20535" y="37134"/>
                  </a:lnTo>
                  <a:lnTo>
                    <a:pt x="20574" y="36601"/>
                  </a:lnTo>
                  <a:close/>
                </a:path>
                <a:path w="95885" h="68580">
                  <a:moveTo>
                    <a:pt x="22313" y="3073"/>
                  </a:moveTo>
                  <a:lnTo>
                    <a:pt x="22136" y="2514"/>
                  </a:lnTo>
                  <a:lnTo>
                    <a:pt x="21856" y="2209"/>
                  </a:lnTo>
                  <a:lnTo>
                    <a:pt x="21450" y="1765"/>
                  </a:lnTo>
                  <a:lnTo>
                    <a:pt x="21450" y="3073"/>
                  </a:lnTo>
                  <a:lnTo>
                    <a:pt x="21437" y="4876"/>
                  </a:lnTo>
                  <a:lnTo>
                    <a:pt x="20967" y="5461"/>
                  </a:lnTo>
                  <a:lnTo>
                    <a:pt x="20688" y="5613"/>
                  </a:lnTo>
                  <a:lnTo>
                    <a:pt x="19812" y="5613"/>
                  </a:lnTo>
                  <a:lnTo>
                    <a:pt x="19456" y="5384"/>
                  </a:lnTo>
                  <a:lnTo>
                    <a:pt x="19240" y="4876"/>
                  </a:lnTo>
                  <a:lnTo>
                    <a:pt x="19240" y="3073"/>
                  </a:lnTo>
                  <a:lnTo>
                    <a:pt x="21450" y="3073"/>
                  </a:lnTo>
                  <a:lnTo>
                    <a:pt x="21450" y="1765"/>
                  </a:lnTo>
                  <a:lnTo>
                    <a:pt x="21005" y="1549"/>
                  </a:lnTo>
                  <a:lnTo>
                    <a:pt x="20154" y="1549"/>
                  </a:lnTo>
                  <a:lnTo>
                    <a:pt x="19862" y="1638"/>
                  </a:lnTo>
                  <a:lnTo>
                    <a:pt x="19431" y="1905"/>
                  </a:lnTo>
                  <a:lnTo>
                    <a:pt x="19265" y="2070"/>
                  </a:lnTo>
                  <a:lnTo>
                    <a:pt x="19113" y="2273"/>
                  </a:lnTo>
                  <a:lnTo>
                    <a:pt x="19113" y="1676"/>
                  </a:lnTo>
                  <a:lnTo>
                    <a:pt x="18389" y="1676"/>
                  </a:lnTo>
                  <a:lnTo>
                    <a:pt x="18389" y="7899"/>
                  </a:lnTo>
                  <a:lnTo>
                    <a:pt x="19138" y="7899"/>
                  </a:lnTo>
                  <a:lnTo>
                    <a:pt x="19138" y="5613"/>
                  </a:lnTo>
                  <a:lnTo>
                    <a:pt x="19304" y="5816"/>
                  </a:lnTo>
                  <a:lnTo>
                    <a:pt x="19456" y="5956"/>
                  </a:lnTo>
                  <a:lnTo>
                    <a:pt x="19812" y="6184"/>
                  </a:lnTo>
                  <a:lnTo>
                    <a:pt x="20091" y="6261"/>
                  </a:lnTo>
                  <a:lnTo>
                    <a:pt x="20853" y="6261"/>
                  </a:lnTo>
                  <a:lnTo>
                    <a:pt x="21234" y="6134"/>
                  </a:lnTo>
                  <a:lnTo>
                    <a:pt x="22047" y="5461"/>
                  </a:lnTo>
                  <a:lnTo>
                    <a:pt x="22275" y="4876"/>
                  </a:lnTo>
                  <a:lnTo>
                    <a:pt x="22313" y="3073"/>
                  </a:lnTo>
                  <a:close/>
                </a:path>
                <a:path w="95885" h="68580">
                  <a:moveTo>
                    <a:pt x="22923" y="32651"/>
                  </a:moveTo>
                  <a:lnTo>
                    <a:pt x="22212" y="32651"/>
                  </a:lnTo>
                  <a:lnTo>
                    <a:pt x="22212" y="31407"/>
                  </a:lnTo>
                  <a:lnTo>
                    <a:pt x="21450" y="31407"/>
                  </a:lnTo>
                  <a:lnTo>
                    <a:pt x="21450" y="32651"/>
                  </a:lnTo>
                  <a:lnTo>
                    <a:pt x="20853" y="32651"/>
                  </a:lnTo>
                  <a:lnTo>
                    <a:pt x="20853" y="33261"/>
                  </a:lnTo>
                  <a:lnTo>
                    <a:pt x="21450" y="33261"/>
                  </a:lnTo>
                  <a:lnTo>
                    <a:pt x="21450" y="36499"/>
                  </a:lnTo>
                  <a:lnTo>
                    <a:pt x="21513" y="36728"/>
                  </a:lnTo>
                  <a:lnTo>
                    <a:pt x="21767" y="37084"/>
                  </a:lnTo>
                  <a:lnTo>
                    <a:pt x="21996" y="37172"/>
                  </a:lnTo>
                  <a:lnTo>
                    <a:pt x="22466" y="37172"/>
                  </a:lnTo>
                  <a:lnTo>
                    <a:pt x="22834" y="37134"/>
                  </a:lnTo>
                  <a:lnTo>
                    <a:pt x="22923" y="36512"/>
                  </a:lnTo>
                  <a:lnTo>
                    <a:pt x="22529" y="36525"/>
                  </a:lnTo>
                  <a:lnTo>
                    <a:pt x="22263" y="36423"/>
                  </a:lnTo>
                  <a:lnTo>
                    <a:pt x="22212" y="33261"/>
                  </a:lnTo>
                  <a:lnTo>
                    <a:pt x="22923" y="33261"/>
                  </a:lnTo>
                  <a:lnTo>
                    <a:pt x="22923" y="32651"/>
                  </a:lnTo>
                  <a:close/>
                </a:path>
                <a:path w="95885" h="68580">
                  <a:moveTo>
                    <a:pt x="24396" y="17145"/>
                  </a:moveTo>
                  <a:lnTo>
                    <a:pt x="23647" y="17145"/>
                  </a:lnTo>
                  <a:lnTo>
                    <a:pt x="23647" y="19773"/>
                  </a:lnTo>
                  <a:lnTo>
                    <a:pt x="23596" y="20116"/>
                  </a:lnTo>
                  <a:lnTo>
                    <a:pt x="23304" y="20840"/>
                  </a:lnTo>
                  <a:lnTo>
                    <a:pt x="22948" y="21069"/>
                  </a:lnTo>
                  <a:lnTo>
                    <a:pt x="22059" y="21069"/>
                  </a:lnTo>
                  <a:lnTo>
                    <a:pt x="21805" y="20929"/>
                  </a:lnTo>
                  <a:lnTo>
                    <a:pt x="21602" y="20523"/>
                  </a:lnTo>
                  <a:lnTo>
                    <a:pt x="21564" y="20332"/>
                  </a:lnTo>
                  <a:lnTo>
                    <a:pt x="21564" y="17145"/>
                  </a:lnTo>
                  <a:lnTo>
                    <a:pt x="20802" y="17145"/>
                  </a:lnTo>
                  <a:lnTo>
                    <a:pt x="20802" y="20561"/>
                  </a:lnTo>
                  <a:lnTo>
                    <a:pt x="20866" y="20866"/>
                  </a:lnTo>
                  <a:lnTo>
                    <a:pt x="21221" y="21513"/>
                  </a:lnTo>
                  <a:lnTo>
                    <a:pt x="21653" y="21729"/>
                  </a:lnTo>
                  <a:lnTo>
                    <a:pt x="22694" y="21729"/>
                  </a:lnTo>
                  <a:lnTo>
                    <a:pt x="23050" y="21615"/>
                  </a:lnTo>
                  <a:lnTo>
                    <a:pt x="23482" y="21259"/>
                  </a:lnTo>
                  <a:lnTo>
                    <a:pt x="23596" y="21120"/>
                  </a:lnTo>
                  <a:lnTo>
                    <a:pt x="23698" y="20955"/>
                  </a:lnTo>
                  <a:lnTo>
                    <a:pt x="23685" y="21602"/>
                  </a:lnTo>
                  <a:lnTo>
                    <a:pt x="24396" y="21602"/>
                  </a:lnTo>
                  <a:lnTo>
                    <a:pt x="24396" y="17145"/>
                  </a:lnTo>
                  <a:close/>
                </a:path>
                <a:path w="95885" h="68580">
                  <a:moveTo>
                    <a:pt x="25831" y="46494"/>
                  </a:moveTo>
                  <a:lnTo>
                    <a:pt x="24892" y="46494"/>
                  </a:lnTo>
                  <a:lnTo>
                    <a:pt x="23164" y="51701"/>
                  </a:lnTo>
                  <a:lnTo>
                    <a:pt x="21399" y="46494"/>
                  </a:lnTo>
                  <a:lnTo>
                    <a:pt x="20497" y="46494"/>
                  </a:lnTo>
                  <a:lnTo>
                    <a:pt x="22720" y="52603"/>
                  </a:lnTo>
                  <a:lnTo>
                    <a:pt x="23596" y="52603"/>
                  </a:lnTo>
                  <a:lnTo>
                    <a:pt x="25831" y="46494"/>
                  </a:lnTo>
                  <a:close/>
                </a:path>
                <a:path w="95885" h="68580">
                  <a:moveTo>
                    <a:pt x="25857" y="32562"/>
                  </a:moveTo>
                  <a:lnTo>
                    <a:pt x="25628" y="32550"/>
                  </a:lnTo>
                  <a:lnTo>
                    <a:pt x="25323" y="32550"/>
                  </a:lnTo>
                  <a:lnTo>
                    <a:pt x="25057" y="32664"/>
                  </a:lnTo>
                  <a:lnTo>
                    <a:pt x="24599" y="33083"/>
                  </a:lnTo>
                  <a:lnTo>
                    <a:pt x="24460" y="33261"/>
                  </a:lnTo>
                  <a:lnTo>
                    <a:pt x="24396" y="33413"/>
                  </a:lnTo>
                  <a:lnTo>
                    <a:pt x="24396" y="32651"/>
                  </a:lnTo>
                  <a:lnTo>
                    <a:pt x="23685" y="32651"/>
                  </a:lnTo>
                  <a:lnTo>
                    <a:pt x="23685" y="37109"/>
                  </a:lnTo>
                  <a:lnTo>
                    <a:pt x="24434" y="37109"/>
                  </a:lnTo>
                  <a:lnTo>
                    <a:pt x="24434" y="34226"/>
                  </a:lnTo>
                  <a:lnTo>
                    <a:pt x="24536" y="33947"/>
                  </a:lnTo>
                  <a:lnTo>
                    <a:pt x="24942" y="33464"/>
                  </a:lnTo>
                  <a:lnTo>
                    <a:pt x="25234" y="33337"/>
                  </a:lnTo>
                  <a:lnTo>
                    <a:pt x="25615" y="33337"/>
                  </a:lnTo>
                  <a:lnTo>
                    <a:pt x="25857" y="33362"/>
                  </a:lnTo>
                  <a:lnTo>
                    <a:pt x="25857" y="32562"/>
                  </a:lnTo>
                  <a:close/>
                </a:path>
                <a:path w="95885" h="68580">
                  <a:moveTo>
                    <a:pt x="27012" y="4127"/>
                  </a:moveTo>
                  <a:lnTo>
                    <a:pt x="26263" y="1930"/>
                  </a:lnTo>
                  <a:lnTo>
                    <a:pt x="26238" y="3530"/>
                  </a:lnTo>
                  <a:lnTo>
                    <a:pt x="23761" y="3530"/>
                  </a:lnTo>
                  <a:lnTo>
                    <a:pt x="23774" y="3213"/>
                  </a:lnTo>
                  <a:lnTo>
                    <a:pt x="23901" y="2832"/>
                  </a:lnTo>
                  <a:lnTo>
                    <a:pt x="24371" y="2336"/>
                  </a:lnTo>
                  <a:lnTo>
                    <a:pt x="24663" y="2209"/>
                  </a:lnTo>
                  <a:lnTo>
                    <a:pt x="25476" y="2209"/>
                  </a:lnTo>
                  <a:lnTo>
                    <a:pt x="25819" y="2400"/>
                  </a:lnTo>
                  <a:lnTo>
                    <a:pt x="26073" y="2844"/>
                  </a:lnTo>
                  <a:lnTo>
                    <a:pt x="26187" y="3149"/>
                  </a:lnTo>
                  <a:lnTo>
                    <a:pt x="26238" y="3530"/>
                  </a:lnTo>
                  <a:lnTo>
                    <a:pt x="26238" y="1930"/>
                  </a:lnTo>
                  <a:lnTo>
                    <a:pt x="25666" y="1638"/>
                  </a:lnTo>
                  <a:lnTo>
                    <a:pt x="25361" y="1562"/>
                  </a:lnTo>
                  <a:lnTo>
                    <a:pt x="24422" y="1562"/>
                  </a:lnTo>
                  <a:lnTo>
                    <a:pt x="23914" y="1778"/>
                  </a:lnTo>
                  <a:lnTo>
                    <a:pt x="23139" y="2679"/>
                  </a:lnTo>
                  <a:lnTo>
                    <a:pt x="23050" y="2946"/>
                  </a:lnTo>
                  <a:lnTo>
                    <a:pt x="23126" y="5270"/>
                  </a:lnTo>
                  <a:lnTo>
                    <a:pt x="23901" y="6070"/>
                  </a:lnTo>
                  <a:lnTo>
                    <a:pt x="24371" y="6273"/>
                  </a:lnTo>
                  <a:lnTo>
                    <a:pt x="25158" y="6273"/>
                  </a:lnTo>
                  <a:lnTo>
                    <a:pt x="26949" y="4711"/>
                  </a:lnTo>
                  <a:lnTo>
                    <a:pt x="26212" y="4711"/>
                  </a:lnTo>
                  <a:lnTo>
                    <a:pt x="26136" y="4940"/>
                  </a:lnTo>
                  <a:lnTo>
                    <a:pt x="26060" y="5092"/>
                  </a:lnTo>
                  <a:lnTo>
                    <a:pt x="25692" y="5499"/>
                  </a:lnTo>
                  <a:lnTo>
                    <a:pt x="25387" y="5626"/>
                  </a:lnTo>
                  <a:lnTo>
                    <a:pt x="24574" y="5626"/>
                  </a:lnTo>
                  <a:lnTo>
                    <a:pt x="24282" y="5499"/>
                  </a:lnTo>
                  <a:lnTo>
                    <a:pt x="23863" y="4940"/>
                  </a:lnTo>
                  <a:lnTo>
                    <a:pt x="23749" y="4127"/>
                  </a:lnTo>
                  <a:lnTo>
                    <a:pt x="27012" y="4127"/>
                  </a:lnTo>
                  <a:close/>
                </a:path>
                <a:path w="95885" h="68580">
                  <a:moveTo>
                    <a:pt x="27749" y="17068"/>
                  </a:moveTo>
                  <a:lnTo>
                    <a:pt x="27520" y="17043"/>
                  </a:lnTo>
                  <a:lnTo>
                    <a:pt x="27216" y="17043"/>
                  </a:lnTo>
                  <a:lnTo>
                    <a:pt x="26949" y="17157"/>
                  </a:lnTo>
                  <a:lnTo>
                    <a:pt x="26492" y="17589"/>
                  </a:lnTo>
                  <a:lnTo>
                    <a:pt x="26352" y="17767"/>
                  </a:lnTo>
                  <a:lnTo>
                    <a:pt x="26301" y="17919"/>
                  </a:lnTo>
                  <a:lnTo>
                    <a:pt x="26301" y="17145"/>
                  </a:lnTo>
                  <a:lnTo>
                    <a:pt x="25590" y="17145"/>
                  </a:lnTo>
                  <a:lnTo>
                    <a:pt x="25590" y="21602"/>
                  </a:lnTo>
                  <a:lnTo>
                    <a:pt x="26327" y="21602"/>
                  </a:lnTo>
                  <a:lnTo>
                    <a:pt x="26327" y="18732"/>
                  </a:lnTo>
                  <a:lnTo>
                    <a:pt x="26428" y="18453"/>
                  </a:lnTo>
                  <a:lnTo>
                    <a:pt x="26835" y="17957"/>
                  </a:lnTo>
                  <a:lnTo>
                    <a:pt x="27127" y="17843"/>
                  </a:lnTo>
                  <a:lnTo>
                    <a:pt x="27508" y="17843"/>
                  </a:lnTo>
                  <a:lnTo>
                    <a:pt x="27749" y="17856"/>
                  </a:lnTo>
                  <a:lnTo>
                    <a:pt x="27749" y="17068"/>
                  </a:lnTo>
                  <a:close/>
                </a:path>
                <a:path w="95885" h="68580">
                  <a:moveTo>
                    <a:pt x="30353" y="34036"/>
                  </a:moveTo>
                  <a:lnTo>
                    <a:pt x="30162" y="33477"/>
                  </a:lnTo>
                  <a:lnTo>
                    <a:pt x="29832" y="33172"/>
                  </a:lnTo>
                  <a:lnTo>
                    <a:pt x="29502" y="32854"/>
                  </a:lnTo>
                  <a:lnTo>
                    <a:pt x="29502" y="34036"/>
                  </a:lnTo>
                  <a:lnTo>
                    <a:pt x="29413" y="35826"/>
                  </a:lnTo>
                  <a:lnTo>
                    <a:pt x="29108" y="36436"/>
                  </a:lnTo>
                  <a:lnTo>
                    <a:pt x="28778" y="36626"/>
                  </a:lnTo>
                  <a:lnTo>
                    <a:pt x="27825" y="36626"/>
                  </a:lnTo>
                  <a:lnTo>
                    <a:pt x="27495" y="36461"/>
                  </a:lnTo>
                  <a:lnTo>
                    <a:pt x="27076" y="35826"/>
                  </a:lnTo>
                  <a:lnTo>
                    <a:pt x="27076" y="34036"/>
                  </a:lnTo>
                  <a:lnTo>
                    <a:pt x="29502" y="34036"/>
                  </a:lnTo>
                  <a:lnTo>
                    <a:pt x="29502" y="32854"/>
                  </a:lnTo>
                  <a:lnTo>
                    <a:pt x="29362" y="32715"/>
                  </a:lnTo>
                  <a:lnTo>
                    <a:pt x="28879" y="32524"/>
                  </a:lnTo>
                  <a:lnTo>
                    <a:pt x="27660" y="32524"/>
                  </a:lnTo>
                  <a:lnTo>
                    <a:pt x="27152" y="32740"/>
                  </a:lnTo>
                  <a:lnTo>
                    <a:pt x="26390" y="33629"/>
                  </a:lnTo>
                  <a:lnTo>
                    <a:pt x="26263" y="34036"/>
                  </a:lnTo>
                  <a:lnTo>
                    <a:pt x="26390" y="36233"/>
                  </a:lnTo>
                  <a:lnTo>
                    <a:pt x="27101" y="37058"/>
                  </a:lnTo>
                  <a:lnTo>
                    <a:pt x="27597" y="37261"/>
                  </a:lnTo>
                  <a:lnTo>
                    <a:pt x="28943" y="37261"/>
                  </a:lnTo>
                  <a:lnTo>
                    <a:pt x="29476" y="37033"/>
                  </a:lnTo>
                  <a:lnTo>
                    <a:pt x="29794" y="36626"/>
                  </a:lnTo>
                  <a:lnTo>
                    <a:pt x="30175" y="36093"/>
                  </a:lnTo>
                  <a:lnTo>
                    <a:pt x="30264" y="35826"/>
                  </a:lnTo>
                  <a:lnTo>
                    <a:pt x="30353" y="34036"/>
                  </a:lnTo>
                  <a:close/>
                </a:path>
                <a:path w="95885" h="68580">
                  <a:moveTo>
                    <a:pt x="31534" y="52603"/>
                  </a:moveTo>
                  <a:lnTo>
                    <a:pt x="30873" y="50774"/>
                  </a:lnTo>
                  <a:lnTo>
                    <a:pt x="30632" y="50101"/>
                  </a:lnTo>
                  <a:lnTo>
                    <a:pt x="29743" y="47650"/>
                  </a:lnTo>
                  <a:lnTo>
                    <a:pt x="29743" y="50101"/>
                  </a:lnTo>
                  <a:lnTo>
                    <a:pt x="27838" y="50101"/>
                  </a:lnTo>
                  <a:lnTo>
                    <a:pt x="28816" y="47396"/>
                  </a:lnTo>
                  <a:lnTo>
                    <a:pt x="29743" y="50101"/>
                  </a:lnTo>
                  <a:lnTo>
                    <a:pt x="29743" y="47650"/>
                  </a:lnTo>
                  <a:lnTo>
                    <a:pt x="29654" y="47396"/>
                  </a:lnTo>
                  <a:lnTo>
                    <a:pt x="29324" y="46494"/>
                  </a:lnTo>
                  <a:lnTo>
                    <a:pt x="28384" y="46494"/>
                  </a:lnTo>
                  <a:lnTo>
                    <a:pt x="26085" y="52603"/>
                  </a:lnTo>
                  <a:lnTo>
                    <a:pt x="26924" y="52603"/>
                  </a:lnTo>
                  <a:lnTo>
                    <a:pt x="27597" y="50774"/>
                  </a:lnTo>
                  <a:lnTo>
                    <a:pt x="30010" y="50774"/>
                  </a:lnTo>
                  <a:lnTo>
                    <a:pt x="30632" y="52603"/>
                  </a:lnTo>
                  <a:lnTo>
                    <a:pt x="31534" y="52603"/>
                  </a:lnTo>
                  <a:close/>
                </a:path>
                <a:path w="95885" h="68580">
                  <a:moveTo>
                    <a:pt x="31915" y="18656"/>
                  </a:moveTo>
                  <a:lnTo>
                    <a:pt x="31851" y="18059"/>
                  </a:lnTo>
                  <a:lnTo>
                    <a:pt x="31661" y="17627"/>
                  </a:lnTo>
                  <a:lnTo>
                    <a:pt x="31343" y="17386"/>
                  </a:lnTo>
                  <a:lnTo>
                    <a:pt x="31026" y="17145"/>
                  </a:lnTo>
                  <a:lnTo>
                    <a:pt x="30619" y="17018"/>
                  </a:lnTo>
                  <a:lnTo>
                    <a:pt x="29540" y="17018"/>
                  </a:lnTo>
                  <a:lnTo>
                    <a:pt x="29044" y="17246"/>
                  </a:lnTo>
                  <a:lnTo>
                    <a:pt x="28295" y="18110"/>
                  </a:lnTo>
                  <a:lnTo>
                    <a:pt x="28092" y="18719"/>
                  </a:lnTo>
                  <a:lnTo>
                    <a:pt x="28092" y="20142"/>
                  </a:lnTo>
                  <a:lnTo>
                    <a:pt x="28270" y="20675"/>
                  </a:lnTo>
                  <a:lnTo>
                    <a:pt x="28968" y="21526"/>
                  </a:lnTo>
                  <a:lnTo>
                    <a:pt x="29438" y="21742"/>
                  </a:lnTo>
                  <a:lnTo>
                    <a:pt x="30530" y="21742"/>
                  </a:lnTo>
                  <a:lnTo>
                    <a:pt x="30962" y="21602"/>
                  </a:lnTo>
                  <a:lnTo>
                    <a:pt x="31623" y="21056"/>
                  </a:lnTo>
                  <a:lnTo>
                    <a:pt x="31826" y="20624"/>
                  </a:lnTo>
                  <a:lnTo>
                    <a:pt x="31915" y="20027"/>
                  </a:lnTo>
                  <a:lnTo>
                    <a:pt x="31178" y="20027"/>
                  </a:lnTo>
                  <a:lnTo>
                    <a:pt x="31115" y="20358"/>
                  </a:lnTo>
                  <a:lnTo>
                    <a:pt x="30988" y="20624"/>
                  </a:lnTo>
                  <a:lnTo>
                    <a:pt x="30632" y="21005"/>
                  </a:lnTo>
                  <a:lnTo>
                    <a:pt x="30378" y="21094"/>
                  </a:lnTo>
                  <a:lnTo>
                    <a:pt x="29667" y="21094"/>
                  </a:lnTo>
                  <a:lnTo>
                    <a:pt x="29362" y="20942"/>
                  </a:lnTo>
                  <a:lnTo>
                    <a:pt x="28994" y="20332"/>
                  </a:lnTo>
                  <a:lnTo>
                    <a:pt x="28892" y="19964"/>
                  </a:lnTo>
                  <a:lnTo>
                    <a:pt x="28892" y="19062"/>
                  </a:lnTo>
                  <a:lnTo>
                    <a:pt x="28968" y="18694"/>
                  </a:lnTo>
                  <a:lnTo>
                    <a:pt x="29298" y="17919"/>
                  </a:lnTo>
                  <a:lnTo>
                    <a:pt x="29641" y="17691"/>
                  </a:lnTo>
                  <a:lnTo>
                    <a:pt x="30467" y="17691"/>
                  </a:lnTo>
                  <a:lnTo>
                    <a:pt x="30721" y="17780"/>
                  </a:lnTo>
                  <a:lnTo>
                    <a:pt x="31038" y="18148"/>
                  </a:lnTo>
                  <a:lnTo>
                    <a:pt x="31140" y="18376"/>
                  </a:lnTo>
                  <a:lnTo>
                    <a:pt x="31178" y="18656"/>
                  </a:lnTo>
                  <a:lnTo>
                    <a:pt x="31915" y="18656"/>
                  </a:lnTo>
                  <a:close/>
                </a:path>
                <a:path w="95885" h="68580">
                  <a:moveTo>
                    <a:pt x="32016" y="30988"/>
                  </a:moveTo>
                  <a:lnTo>
                    <a:pt x="31267" y="30988"/>
                  </a:lnTo>
                  <a:lnTo>
                    <a:pt x="31267" y="37109"/>
                  </a:lnTo>
                  <a:lnTo>
                    <a:pt x="32016" y="37109"/>
                  </a:lnTo>
                  <a:lnTo>
                    <a:pt x="32016" y="30988"/>
                  </a:lnTo>
                  <a:close/>
                </a:path>
                <a:path w="95885" h="68580">
                  <a:moveTo>
                    <a:pt x="33909" y="30988"/>
                  </a:moveTo>
                  <a:lnTo>
                    <a:pt x="33159" y="30988"/>
                  </a:lnTo>
                  <a:lnTo>
                    <a:pt x="33159" y="37109"/>
                  </a:lnTo>
                  <a:lnTo>
                    <a:pt x="33909" y="37109"/>
                  </a:lnTo>
                  <a:lnTo>
                    <a:pt x="33909" y="30988"/>
                  </a:lnTo>
                  <a:close/>
                </a:path>
                <a:path w="95885" h="68580">
                  <a:moveTo>
                    <a:pt x="34848" y="0"/>
                  </a:moveTo>
                  <a:lnTo>
                    <a:pt x="29883" y="0"/>
                  </a:lnTo>
                  <a:lnTo>
                    <a:pt x="29883" y="723"/>
                  </a:lnTo>
                  <a:lnTo>
                    <a:pt x="31953" y="723"/>
                  </a:lnTo>
                  <a:lnTo>
                    <a:pt x="31953" y="6121"/>
                  </a:lnTo>
                  <a:lnTo>
                    <a:pt x="32791" y="6121"/>
                  </a:lnTo>
                  <a:lnTo>
                    <a:pt x="32791" y="723"/>
                  </a:lnTo>
                  <a:lnTo>
                    <a:pt x="34848" y="723"/>
                  </a:lnTo>
                  <a:lnTo>
                    <a:pt x="34848" y="0"/>
                  </a:lnTo>
                  <a:close/>
                </a:path>
                <a:path w="95885" h="68580">
                  <a:moveTo>
                    <a:pt x="36487" y="19621"/>
                  </a:moveTo>
                  <a:lnTo>
                    <a:pt x="36474" y="19024"/>
                  </a:lnTo>
                  <a:lnTo>
                    <a:pt x="36385" y="18440"/>
                  </a:lnTo>
                  <a:lnTo>
                    <a:pt x="36271" y="18072"/>
                  </a:lnTo>
                  <a:lnTo>
                    <a:pt x="36017" y="17703"/>
                  </a:lnTo>
                  <a:lnTo>
                    <a:pt x="35737" y="17424"/>
                  </a:lnTo>
                  <a:lnTo>
                    <a:pt x="35712" y="19024"/>
                  </a:lnTo>
                  <a:lnTo>
                    <a:pt x="33235" y="19024"/>
                  </a:lnTo>
                  <a:lnTo>
                    <a:pt x="33248" y="18694"/>
                  </a:lnTo>
                  <a:lnTo>
                    <a:pt x="33375" y="18326"/>
                  </a:lnTo>
                  <a:lnTo>
                    <a:pt x="33845" y="17830"/>
                  </a:lnTo>
                  <a:lnTo>
                    <a:pt x="34137" y="17703"/>
                  </a:lnTo>
                  <a:lnTo>
                    <a:pt x="34950" y="17703"/>
                  </a:lnTo>
                  <a:lnTo>
                    <a:pt x="35293" y="17881"/>
                  </a:lnTo>
                  <a:lnTo>
                    <a:pt x="35547" y="18338"/>
                  </a:lnTo>
                  <a:lnTo>
                    <a:pt x="35661" y="18643"/>
                  </a:lnTo>
                  <a:lnTo>
                    <a:pt x="35712" y="19024"/>
                  </a:lnTo>
                  <a:lnTo>
                    <a:pt x="35712" y="17411"/>
                  </a:lnTo>
                  <a:lnTo>
                    <a:pt x="35140" y="17119"/>
                  </a:lnTo>
                  <a:lnTo>
                    <a:pt x="34836" y="17043"/>
                  </a:lnTo>
                  <a:lnTo>
                    <a:pt x="33896" y="17043"/>
                  </a:lnTo>
                  <a:lnTo>
                    <a:pt x="33388" y="17272"/>
                  </a:lnTo>
                  <a:lnTo>
                    <a:pt x="32613" y="18173"/>
                  </a:lnTo>
                  <a:lnTo>
                    <a:pt x="32512" y="18440"/>
                  </a:lnTo>
                  <a:lnTo>
                    <a:pt x="32600" y="20764"/>
                  </a:lnTo>
                  <a:lnTo>
                    <a:pt x="33375" y="21564"/>
                  </a:lnTo>
                  <a:lnTo>
                    <a:pt x="33845" y="21767"/>
                  </a:lnTo>
                  <a:lnTo>
                    <a:pt x="34632" y="21767"/>
                  </a:lnTo>
                  <a:lnTo>
                    <a:pt x="36423" y="20205"/>
                  </a:lnTo>
                  <a:lnTo>
                    <a:pt x="35687" y="20205"/>
                  </a:lnTo>
                  <a:lnTo>
                    <a:pt x="35610" y="20434"/>
                  </a:lnTo>
                  <a:lnTo>
                    <a:pt x="35534" y="20586"/>
                  </a:lnTo>
                  <a:lnTo>
                    <a:pt x="35166" y="20993"/>
                  </a:lnTo>
                  <a:lnTo>
                    <a:pt x="34861" y="21120"/>
                  </a:lnTo>
                  <a:lnTo>
                    <a:pt x="34048" y="21120"/>
                  </a:lnTo>
                  <a:lnTo>
                    <a:pt x="33756" y="20993"/>
                  </a:lnTo>
                  <a:lnTo>
                    <a:pt x="33337" y="20434"/>
                  </a:lnTo>
                  <a:lnTo>
                    <a:pt x="33223" y="19621"/>
                  </a:lnTo>
                  <a:lnTo>
                    <a:pt x="36487" y="19621"/>
                  </a:lnTo>
                  <a:close/>
                </a:path>
                <a:path w="95885" h="68580">
                  <a:moveTo>
                    <a:pt x="36626" y="0"/>
                  </a:moveTo>
                  <a:lnTo>
                    <a:pt x="35788" y="0"/>
                  </a:lnTo>
                  <a:lnTo>
                    <a:pt x="35788" y="6121"/>
                  </a:lnTo>
                  <a:lnTo>
                    <a:pt x="36626" y="6121"/>
                  </a:lnTo>
                  <a:lnTo>
                    <a:pt x="36626" y="0"/>
                  </a:lnTo>
                  <a:close/>
                </a:path>
                <a:path w="95885" h="68580">
                  <a:moveTo>
                    <a:pt x="37465" y="52463"/>
                  </a:moveTo>
                  <a:lnTo>
                    <a:pt x="37338" y="52412"/>
                  </a:lnTo>
                  <a:lnTo>
                    <a:pt x="37147" y="51803"/>
                  </a:lnTo>
                  <a:lnTo>
                    <a:pt x="37033" y="50139"/>
                  </a:lnTo>
                  <a:lnTo>
                    <a:pt x="36918" y="49987"/>
                  </a:lnTo>
                  <a:lnTo>
                    <a:pt x="36791" y="49822"/>
                  </a:lnTo>
                  <a:lnTo>
                    <a:pt x="36614" y="49695"/>
                  </a:lnTo>
                  <a:lnTo>
                    <a:pt x="36372" y="49593"/>
                  </a:lnTo>
                  <a:lnTo>
                    <a:pt x="36652" y="49453"/>
                  </a:lnTo>
                  <a:lnTo>
                    <a:pt x="36842" y="49288"/>
                  </a:lnTo>
                  <a:lnTo>
                    <a:pt x="37096" y="48907"/>
                  </a:lnTo>
                  <a:lnTo>
                    <a:pt x="37122" y="47244"/>
                  </a:lnTo>
                  <a:lnTo>
                    <a:pt x="36944" y="46951"/>
                  </a:lnTo>
                  <a:lnTo>
                    <a:pt x="36398" y="46710"/>
                  </a:lnTo>
                  <a:lnTo>
                    <a:pt x="36398" y="47777"/>
                  </a:lnTo>
                  <a:lnTo>
                    <a:pt x="36283" y="48907"/>
                  </a:lnTo>
                  <a:lnTo>
                    <a:pt x="35826" y="49212"/>
                  </a:lnTo>
                  <a:lnTo>
                    <a:pt x="35521" y="49288"/>
                  </a:lnTo>
                  <a:lnTo>
                    <a:pt x="33223" y="49288"/>
                  </a:lnTo>
                  <a:lnTo>
                    <a:pt x="33223" y="47205"/>
                  </a:lnTo>
                  <a:lnTo>
                    <a:pt x="35521" y="47205"/>
                  </a:lnTo>
                  <a:lnTo>
                    <a:pt x="35750" y="47244"/>
                  </a:lnTo>
                  <a:lnTo>
                    <a:pt x="36245" y="47485"/>
                  </a:lnTo>
                  <a:lnTo>
                    <a:pt x="36398" y="47777"/>
                  </a:lnTo>
                  <a:lnTo>
                    <a:pt x="36398" y="46710"/>
                  </a:lnTo>
                  <a:lnTo>
                    <a:pt x="36080" y="46558"/>
                  </a:lnTo>
                  <a:lnTo>
                    <a:pt x="35687" y="46494"/>
                  </a:lnTo>
                  <a:lnTo>
                    <a:pt x="32385" y="46494"/>
                  </a:lnTo>
                  <a:lnTo>
                    <a:pt x="32385" y="52603"/>
                  </a:lnTo>
                  <a:lnTo>
                    <a:pt x="33223" y="52603"/>
                  </a:lnTo>
                  <a:lnTo>
                    <a:pt x="33223" y="49987"/>
                  </a:lnTo>
                  <a:lnTo>
                    <a:pt x="35445" y="49987"/>
                  </a:lnTo>
                  <a:lnTo>
                    <a:pt x="35687" y="50025"/>
                  </a:lnTo>
                  <a:lnTo>
                    <a:pt x="36131" y="50228"/>
                  </a:lnTo>
                  <a:lnTo>
                    <a:pt x="36220" y="50393"/>
                  </a:lnTo>
                  <a:lnTo>
                    <a:pt x="36347" y="51803"/>
                  </a:lnTo>
                  <a:lnTo>
                    <a:pt x="36449" y="52603"/>
                  </a:lnTo>
                  <a:lnTo>
                    <a:pt x="37465" y="52603"/>
                  </a:lnTo>
                  <a:lnTo>
                    <a:pt x="37465" y="52463"/>
                  </a:lnTo>
                  <a:close/>
                </a:path>
                <a:path w="95885" h="68580">
                  <a:moveTo>
                    <a:pt x="38862" y="35115"/>
                  </a:moveTo>
                  <a:lnTo>
                    <a:pt x="38849" y="34518"/>
                  </a:lnTo>
                  <a:lnTo>
                    <a:pt x="38760" y="33934"/>
                  </a:lnTo>
                  <a:lnTo>
                    <a:pt x="38646" y="33566"/>
                  </a:lnTo>
                  <a:lnTo>
                    <a:pt x="38392" y="33197"/>
                  </a:lnTo>
                  <a:lnTo>
                    <a:pt x="38112" y="32918"/>
                  </a:lnTo>
                  <a:lnTo>
                    <a:pt x="38087" y="34518"/>
                  </a:lnTo>
                  <a:lnTo>
                    <a:pt x="35610" y="34518"/>
                  </a:lnTo>
                  <a:lnTo>
                    <a:pt x="35623" y="34201"/>
                  </a:lnTo>
                  <a:lnTo>
                    <a:pt x="35750" y="33820"/>
                  </a:lnTo>
                  <a:lnTo>
                    <a:pt x="36220" y="33324"/>
                  </a:lnTo>
                  <a:lnTo>
                    <a:pt x="36499" y="33197"/>
                  </a:lnTo>
                  <a:lnTo>
                    <a:pt x="37325" y="33197"/>
                  </a:lnTo>
                  <a:lnTo>
                    <a:pt x="37668" y="33388"/>
                  </a:lnTo>
                  <a:lnTo>
                    <a:pt x="37922" y="33832"/>
                  </a:lnTo>
                  <a:lnTo>
                    <a:pt x="38036" y="34137"/>
                  </a:lnTo>
                  <a:lnTo>
                    <a:pt x="38087" y="34518"/>
                  </a:lnTo>
                  <a:lnTo>
                    <a:pt x="38087" y="32918"/>
                  </a:lnTo>
                  <a:lnTo>
                    <a:pt x="37515" y="32626"/>
                  </a:lnTo>
                  <a:lnTo>
                    <a:pt x="37211" y="32550"/>
                  </a:lnTo>
                  <a:lnTo>
                    <a:pt x="36258" y="32550"/>
                  </a:lnTo>
                  <a:lnTo>
                    <a:pt x="35763" y="32766"/>
                  </a:lnTo>
                  <a:lnTo>
                    <a:pt x="34988" y="33667"/>
                  </a:lnTo>
                  <a:lnTo>
                    <a:pt x="34886" y="33934"/>
                  </a:lnTo>
                  <a:lnTo>
                    <a:pt x="34975" y="36258"/>
                  </a:lnTo>
                  <a:lnTo>
                    <a:pt x="35750" y="37058"/>
                  </a:lnTo>
                  <a:lnTo>
                    <a:pt x="36220" y="37261"/>
                  </a:lnTo>
                  <a:lnTo>
                    <a:pt x="36995" y="37261"/>
                  </a:lnTo>
                  <a:lnTo>
                    <a:pt x="38798" y="35712"/>
                  </a:lnTo>
                  <a:lnTo>
                    <a:pt x="38061" y="35712"/>
                  </a:lnTo>
                  <a:lnTo>
                    <a:pt x="37985" y="35928"/>
                  </a:lnTo>
                  <a:lnTo>
                    <a:pt x="37909" y="36080"/>
                  </a:lnTo>
                  <a:lnTo>
                    <a:pt x="37541" y="36487"/>
                  </a:lnTo>
                  <a:lnTo>
                    <a:pt x="37236" y="36614"/>
                  </a:lnTo>
                  <a:lnTo>
                    <a:pt x="36423" y="36614"/>
                  </a:lnTo>
                  <a:lnTo>
                    <a:pt x="36131" y="36487"/>
                  </a:lnTo>
                  <a:lnTo>
                    <a:pt x="35712" y="35928"/>
                  </a:lnTo>
                  <a:lnTo>
                    <a:pt x="35585" y="35115"/>
                  </a:lnTo>
                  <a:lnTo>
                    <a:pt x="38862" y="35115"/>
                  </a:lnTo>
                  <a:close/>
                </a:path>
                <a:path w="95885" h="68580">
                  <a:moveTo>
                    <a:pt x="42824" y="0"/>
                  </a:moveTo>
                  <a:lnTo>
                    <a:pt x="42037" y="0"/>
                  </a:lnTo>
                  <a:lnTo>
                    <a:pt x="42037" y="4953"/>
                  </a:lnTo>
                  <a:lnTo>
                    <a:pt x="38950" y="0"/>
                  </a:lnTo>
                  <a:lnTo>
                    <a:pt x="37973" y="0"/>
                  </a:lnTo>
                  <a:lnTo>
                    <a:pt x="37973" y="6121"/>
                  </a:lnTo>
                  <a:lnTo>
                    <a:pt x="38760" y="6121"/>
                  </a:lnTo>
                  <a:lnTo>
                    <a:pt x="38760" y="1168"/>
                  </a:lnTo>
                  <a:lnTo>
                    <a:pt x="41897" y="6121"/>
                  </a:lnTo>
                  <a:lnTo>
                    <a:pt x="42824" y="6121"/>
                  </a:lnTo>
                  <a:lnTo>
                    <a:pt x="42824" y="0"/>
                  </a:lnTo>
                  <a:close/>
                </a:path>
                <a:path w="95885" h="68580">
                  <a:moveTo>
                    <a:pt x="43027" y="50038"/>
                  </a:moveTo>
                  <a:lnTo>
                    <a:pt x="42760" y="49745"/>
                  </a:lnTo>
                  <a:lnTo>
                    <a:pt x="42583" y="49568"/>
                  </a:lnTo>
                  <a:lnTo>
                    <a:pt x="42341" y="49428"/>
                  </a:lnTo>
                  <a:lnTo>
                    <a:pt x="42316" y="50342"/>
                  </a:lnTo>
                  <a:lnTo>
                    <a:pt x="42252" y="51269"/>
                  </a:lnTo>
                  <a:lnTo>
                    <a:pt x="41897" y="51752"/>
                  </a:lnTo>
                  <a:lnTo>
                    <a:pt x="41529" y="51892"/>
                  </a:lnTo>
                  <a:lnTo>
                    <a:pt x="39243" y="51892"/>
                  </a:lnTo>
                  <a:lnTo>
                    <a:pt x="39243" y="49745"/>
                  </a:lnTo>
                  <a:lnTo>
                    <a:pt x="41236" y="49745"/>
                  </a:lnTo>
                  <a:lnTo>
                    <a:pt x="41503" y="49784"/>
                  </a:lnTo>
                  <a:lnTo>
                    <a:pt x="42113" y="50038"/>
                  </a:lnTo>
                  <a:lnTo>
                    <a:pt x="42316" y="50342"/>
                  </a:lnTo>
                  <a:lnTo>
                    <a:pt x="42316" y="49428"/>
                  </a:lnTo>
                  <a:lnTo>
                    <a:pt x="42024" y="49314"/>
                  </a:lnTo>
                  <a:lnTo>
                    <a:pt x="42240" y="49199"/>
                  </a:lnTo>
                  <a:lnTo>
                    <a:pt x="42418" y="49072"/>
                  </a:lnTo>
                  <a:lnTo>
                    <a:pt x="42672" y="48780"/>
                  </a:lnTo>
                  <a:lnTo>
                    <a:pt x="42760" y="47383"/>
                  </a:lnTo>
                  <a:lnTo>
                    <a:pt x="42621" y="47180"/>
                  </a:lnTo>
                  <a:lnTo>
                    <a:pt x="42278" y="46710"/>
                  </a:lnTo>
                  <a:lnTo>
                    <a:pt x="41998" y="46596"/>
                  </a:lnTo>
                  <a:lnTo>
                    <a:pt x="41998" y="47675"/>
                  </a:lnTo>
                  <a:lnTo>
                    <a:pt x="41910" y="48704"/>
                  </a:lnTo>
                  <a:lnTo>
                    <a:pt x="41363" y="49022"/>
                  </a:lnTo>
                  <a:lnTo>
                    <a:pt x="41097" y="49072"/>
                  </a:lnTo>
                  <a:lnTo>
                    <a:pt x="39243" y="49072"/>
                  </a:lnTo>
                  <a:lnTo>
                    <a:pt x="39243" y="47180"/>
                  </a:lnTo>
                  <a:lnTo>
                    <a:pt x="41071" y="47180"/>
                  </a:lnTo>
                  <a:lnTo>
                    <a:pt x="41351" y="47218"/>
                  </a:lnTo>
                  <a:lnTo>
                    <a:pt x="41859" y="47434"/>
                  </a:lnTo>
                  <a:lnTo>
                    <a:pt x="41998" y="47675"/>
                  </a:lnTo>
                  <a:lnTo>
                    <a:pt x="41998" y="46596"/>
                  </a:lnTo>
                  <a:lnTo>
                    <a:pt x="41770" y="46494"/>
                  </a:lnTo>
                  <a:lnTo>
                    <a:pt x="38430" y="46494"/>
                  </a:lnTo>
                  <a:lnTo>
                    <a:pt x="38430" y="52603"/>
                  </a:lnTo>
                  <a:lnTo>
                    <a:pt x="41821" y="52603"/>
                  </a:lnTo>
                  <a:lnTo>
                    <a:pt x="42405" y="52362"/>
                  </a:lnTo>
                  <a:lnTo>
                    <a:pt x="42773" y="51892"/>
                  </a:lnTo>
                  <a:lnTo>
                    <a:pt x="43014" y="51562"/>
                  </a:lnTo>
                  <a:lnTo>
                    <a:pt x="43027" y="50038"/>
                  </a:lnTo>
                  <a:close/>
                </a:path>
                <a:path w="95885" h="68580">
                  <a:moveTo>
                    <a:pt x="43408" y="30975"/>
                  </a:moveTo>
                  <a:lnTo>
                    <a:pt x="42697" y="30975"/>
                  </a:lnTo>
                  <a:lnTo>
                    <a:pt x="42697" y="33223"/>
                  </a:lnTo>
                  <a:lnTo>
                    <a:pt x="42608" y="35864"/>
                  </a:lnTo>
                  <a:lnTo>
                    <a:pt x="42164" y="36449"/>
                  </a:lnTo>
                  <a:lnTo>
                    <a:pt x="41871" y="36614"/>
                  </a:lnTo>
                  <a:lnTo>
                    <a:pt x="41084" y="36614"/>
                  </a:lnTo>
                  <a:lnTo>
                    <a:pt x="40754" y="36449"/>
                  </a:lnTo>
                  <a:lnTo>
                    <a:pt x="40386" y="35864"/>
                  </a:lnTo>
                  <a:lnTo>
                    <a:pt x="40373" y="33947"/>
                  </a:lnTo>
                  <a:lnTo>
                    <a:pt x="40843" y="33362"/>
                  </a:lnTo>
                  <a:lnTo>
                    <a:pt x="42608" y="35864"/>
                  </a:lnTo>
                  <a:lnTo>
                    <a:pt x="42608" y="33134"/>
                  </a:lnTo>
                  <a:lnTo>
                    <a:pt x="42367" y="32867"/>
                  </a:lnTo>
                  <a:lnTo>
                    <a:pt x="41998" y="32639"/>
                  </a:lnTo>
                  <a:lnTo>
                    <a:pt x="41719" y="32562"/>
                  </a:lnTo>
                  <a:lnTo>
                    <a:pt x="40767" y="32562"/>
                  </a:lnTo>
                  <a:lnTo>
                    <a:pt x="40335" y="32791"/>
                  </a:lnTo>
                  <a:lnTo>
                    <a:pt x="39624" y="33756"/>
                  </a:lnTo>
                  <a:lnTo>
                    <a:pt x="39573" y="33947"/>
                  </a:lnTo>
                  <a:lnTo>
                    <a:pt x="39636" y="36220"/>
                  </a:lnTo>
                  <a:lnTo>
                    <a:pt x="40373" y="37058"/>
                  </a:lnTo>
                  <a:lnTo>
                    <a:pt x="40792" y="37261"/>
                  </a:lnTo>
                  <a:lnTo>
                    <a:pt x="41605" y="37261"/>
                  </a:lnTo>
                  <a:lnTo>
                    <a:pt x="42735" y="36487"/>
                  </a:lnTo>
                  <a:lnTo>
                    <a:pt x="42735" y="37109"/>
                  </a:lnTo>
                  <a:lnTo>
                    <a:pt x="43408" y="37109"/>
                  </a:lnTo>
                  <a:lnTo>
                    <a:pt x="43408" y="36487"/>
                  </a:lnTo>
                  <a:lnTo>
                    <a:pt x="43408" y="30975"/>
                  </a:lnTo>
                  <a:close/>
                </a:path>
                <a:path w="95885" h="68580">
                  <a:moveTo>
                    <a:pt x="44780" y="15494"/>
                  </a:moveTo>
                  <a:lnTo>
                    <a:pt x="43840" y="15494"/>
                  </a:lnTo>
                  <a:lnTo>
                    <a:pt x="42113" y="20701"/>
                  </a:lnTo>
                  <a:lnTo>
                    <a:pt x="40360" y="15494"/>
                  </a:lnTo>
                  <a:lnTo>
                    <a:pt x="39446" y="15494"/>
                  </a:lnTo>
                  <a:lnTo>
                    <a:pt x="41668" y="21602"/>
                  </a:lnTo>
                  <a:lnTo>
                    <a:pt x="42545" y="21602"/>
                  </a:lnTo>
                  <a:lnTo>
                    <a:pt x="44780" y="15494"/>
                  </a:lnTo>
                  <a:close/>
                </a:path>
                <a:path w="95885" h="68580">
                  <a:moveTo>
                    <a:pt x="45161" y="46494"/>
                  </a:moveTo>
                  <a:lnTo>
                    <a:pt x="44323" y="46494"/>
                  </a:lnTo>
                  <a:lnTo>
                    <a:pt x="44323" y="52603"/>
                  </a:lnTo>
                  <a:lnTo>
                    <a:pt x="45161" y="52603"/>
                  </a:lnTo>
                  <a:lnTo>
                    <a:pt x="45161" y="46494"/>
                  </a:lnTo>
                  <a:close/>
                </a:path>
                <a:path w="95885" h="68580">
                  <a:moveTo>
                    <a:pt x="49098" y="0"/>
                  </a:moveTo>
                  <a:lnTo>
                    <a:pt x="48133" y="0"/>
                  </a:lnTo>
                  <a:lnTo>
                    <a:pt x="46380" y="2946"/>
                  </a:lnTo>
                  <a:lnTo>
                    <a:pt x="44627" y="0"/>
                  </a:lnTo>
                  <a:lnTo>
                    <a:pt x="43649" y="0"/>
                  </a:lnTo>
                  <a:lnTo>
                    <a:pt x="45961" y="3657"/>
                  </a:lnTo>
                  <a:lnTo>
                    <a:pt x="45961" y="6121"/>
                  </a:lnTo>
                  <a:lnTo>
                    <a:pt x="46799" y="6121"/>
                  </a:lnTo>
                  <a:lnTo>
                    <a:pt x="46799" y="3657"/>
                  </a:lnTo>
                  <a:lnTo>
                    <a:pt x="49098" y="0"/>
                  </a:lnTo>
                  <a:close/>
                </a:path>
                <a:path w="95885" h="68580">
                  <a:moveTo>
                    <a:pt x="50482" y="21602"/>
                  </a:moveTo>
                  <a:lnTo>
                    <a:pt x="49822" y="19773"/>
                  </a:lnTo>
                  <a:lnTo>
                    <a:pt x="49580" y="19100"/>
                  </a:lnTo>
                  <a:lnTo>
                    <a:pt x="48691" y="16662"/>
                  </a:lnTo>
                  <a:lnTo>
                    <a:pt x="48691" y="19100"/>
                  </a:lnTo>
                  <a:lnTo>
                    <a:pt x="46786" y="19100"/>
                  </a:lnTo>
                  <a:lnTo>
                    <a:pt x="47764" y="16408"/>
                  </a:lnTo>
                  <a:lnTo>
                    <a:pt x="48691" y="19100"/>
                  </a:lnTo>
                  <a:lnTo>
                    <a:pt x="48691" y="16662"/>
                  </a:lnTo>
                  <a:lnTo>
                    <a:pt x="48602" y="16408"/>
                  </a:lnTo>
                  <a:lnTo>
                    <a:pt x="48272" y="15494"/>
                  </a:lnTo>
                  <a:lnTo>
                    <a:pt x="47332" y="15494"/>
                  </a:lnTo>
                  <a:lnTo>
                    <a:pt x="45034" y="21602"/>
                  </a:lnTo>
                  <a:lnTo>
                    <a:pt x="45885" y="21602"/>
                  </a:lnTo>
                  <a:lnTo>
                    <a:pt x="46545" y="19773"/>
                  </a:lnTo>
                  <a:lnTo>
                    <a:pt x="48958" y="19773"/>
                  </a:lnTo>
                  <a:lnTo>
                    <a:pt x="49580" y="21602"/>
                  </a:lnTo>
                  <a:lnTo>
                    <a:pt x="50482" y="21602"/>
                  </a:lnTo>
                  <a:close/>
                </a:path>
                <a:path w="95885" h="68580">
                  <a:moveTo>
                    <a:pt x="50838" y="0"/>
                  </a:moveTo>
                  <a:lnTo>
                    <a:pt x="49999" y="0"/>
                  </a:lnTo>
                  <a:lnTo>
                    <a:pt x="49999" y="6121"/>
                  </a:lnTo>
                  <a:lnTo>
                    <a:pt x="50838" y="6121"/>
                  </a:lnTo>
                  <a:lnTo>
                    <a:pt x="50838" y="0"/>
                  </a:lnTo>
                  <a:close/>
                </a:path>
                <a:path w="95885" h="68580">
                  <a:moveTo>
                    <a:pt x="51358" y="46494"/>
                  </a:moveTo>
                  <a:lnTo>
                    <a:pt x="50571" y="46494"/>
                  </a:lnTo>
                  <a:lnTo>
                    <a:pt x="50571" y="51447"/>
                  </a:lnTo>
                  <a:lnTo>
                    <a:pt x="47485" y="46494"/>
                  </a:lnTo>
                  <a:lnTo>
                    <a:pt x="46507" y="46494"/>
                  </a:lnTo>
                  <a:lnTo>
                    <a:pt x="46507" y="52603"/>
                  </a:lnTo>
                  <a:lnTo>
                    <a:pt x="47294" y="52603"/>
                  </a:lnTo>
                  <a:lnTo>
                    <a:pt x="47294" y="47650"/>
                  </a:lnTo>
                  <a:lnTo>
                    <a:pt x="50431" y="52603"/>
                  </a:lnTo>
                  <a:lnTo>
                    <a:pt x="51358" y="52603"/>
                  </a:lnTo>
                  <a:lnTo>
                    <a:pt x="51358" y="46494"/>
                  </a:lnTo>
                  <a:close/>
                </a:path>
                <a:path w="95885" h="68580">
                  <a:moveTo>
                    <a:pt x="51435" y="30988"/>
                  </a:moveTo>
                  <a:lnTo>
                    <a:pt x="46469" y="30988"/>
                  </a:lnTo>
                  <a:lnTo>
                    <a:pt x="46469" y="31724"/>
                  </a:lnTo>
                  <a:lnTo>
                    <a:pt x="48539" y="31724"/>
                  </a:lnTo>
                  <a:lnTo>
                    <a:pt x="48539" y="37109"/>
                  </a:lnTo>
                  <a:lnTo>
                    <a:pt x="49377" y="37109"/>
                  </a:lnTo>
                  <a:lnTo>
                    <a:pt x="49377" y="31724"/>
                  </a:lnTo>
                  <a:lnTo>
                    <a:pt x="51435" y="31724"/>
                  </a:lnTo>
                  <a:lnTo>
                    <a:pt x="51435" y="30988"/>
                  </a:lnTo>
                  <a:close/>
                </a:path>
                <a:path w="95885" h="68580">
                  <a:moveTo>
                    <a:pt x="53213" y="30988"/>
                  </a:moveTo>
                  <a:lnTo>
                    <a:pt x="52374" y="30988"/>
                  </a:lnTo>
                  <a:lnTo>
                    <a:pt x="52374" y="37109"/>
                  </a:lnTo>
                  <a:lnTo>
                    <a:pt x="53213" y="37109"/>
                  </a:lnTo>
                  <a:lnTo>
                    <a:pt x="53213" y="30988"/>
                  </a:lnTo>
                  <a:close/>
                </a:path>
                <a:path w="95885" h="68580">
                  <a:moveTo>
                    <a:pt x="56413" y="21475"/>
                  </a:moveTo>
                  <a:lnTo>
                    <a:pt x="56286" y="21412"/>
                  </a:lnTo>
                  <a:lnTo>
                    <a:pt x="56095" y="20802"/>
                  </a:lnTo>
                  <a:lnTo>
                    <a:pt x="55981" y="19151"/>
                  </a:lnTo>
                  <a:lnTo>
                    <a:pt x="55867" y="18986"/>
                  </a:lnTo>
                  <a:lnTo>
                    <a:pt x="55740" y="18821"/>
                  </a:lnTo>
                  <a:lnTo>
                    <a:pt x="55562" y="18694"/>
                  </a:lnTo>
                  <a:lnTo>
                    <a:pt x="55321" y="18605"/>
                  </a:lnTo>
                  <a:lnTo>
                    <a:pt x="55600" y="18465"/>
                  </a:lnTo>
                  <a:lnTo>
                    <a:pt x="55791" y="18288"/>
                  </a:lnTo>
                  <a:lnTo>
                    <a:pt x="56045" y="17907"/>
                  </a:lnTo>
                  <a:lnTo>
                    <a:pt x="56070" y="16243"/>
                  </a:lnTo>
                  <a:lnTo>
                    <a:pt x="55905" y="15963"/>
                  </a:lnTo>
                  <a:lnTo>
                    <a:pt x="55346" y="15722"/>
                  </a:lnTo>
                  <a:lnTo>
                    <a:pt x="55346" y="16789"/>
                  </a:lnTo>
                  <a:lnTo>
                    <a:pt x="55232" y="17907"/>
                  </a:lnTo>
                  <a:lnTo>
                    <a:pt x="54775" y="18224"/>
                  </a:lnTo>
                  <a:lnTo>
                    <a:pt x="54470" y="18288"/>
                  </a:lnTo>
                  <a:lnTo>
                    <a:pt x="52171" y="18288"/>
                  </a:lnTo>
                  <a:lnTo>
                    <a:pt x="52171" y="16205"/>
                  </a:lnTo>
                  <a:lnTo>
                    <a:pt x="54470" y="16205"/>
                  </a:lnTo>
                  <a:lnTo>
                    <a:pt x="54698" y="16243"/>
                  </a:lnTo>
                  <a:lnTo>
                    <a:pt x="55194" y="16484"/>
                  </a:lnTo>
                  <a:lnTo>
                    <a:pt x="55346" y="16789"/>
                  </a:lnTo>
                  <a:lnTo>
                    <a:pt x="55346" y="15722"/>
                  </a:lnTo>
                  <a:lnTo>
                    <a:pt x="55029" y="15570"/>
                  </a:lnTo>
                  <a:lnTo>
                    <a:pt x="54635" y="15494"/>
                  </a:lnTo>
                  <a:lnTo>
                    <a:pt x="51346" y="15494"/>
                  </a:lnTo>
                  <a:lnTo>
                    <a:pt x="51346" y="21602"/>
                  </a:lnTo>
                  <a:lnTo>
                    <a:pt x="52171" y="21602"/>
                  </a:lnTo>
                  <a:lnTo>
                    <a:pt x="52171" y="18986"/>
                  </a:lnTo>
                  <a:lnTo>
                    <a:pt x="54394" y="18986"/>
                  </a:lnTo>
                  <a:lnTo>
                    <a:pt x="54635" y="19024"/>
                  </a:lnTo>
                  <a:lnTo>
                    <a:pt x="55079" y="19227"/>
                  </a:lnTo>
                  <a:lnTo>
                    <a:pt x="55168" y="19405"/>
                  </a:lnTo>
                  <a:lnTo>
                    <a:pt x="55295" y="20802"/>
                  </a:lnTo>
                  <a:lnTo>
                    <a:pt x="55397" y="21602"/>
                  </a:lnTo>
                  <a:lnTo>
                    <a:pt x="56413" y="21602"/>
                  </a:lnTo>
                  <a:lnTo>
                    <a:pt x="56413" y="21475"/>
                  </a:lnTo>
                  <a:close/>
                </a:path>
                <a:path w="95885" h="68580">
                  <a:moveTo>
                    <a:pt x="57035" y="0"/>
                  </a:moveTo>
                  <a:lnTo>
                    <a:pt x="56248" y="0"/>
                  </a:lnTo>
                  <a:lnTo>
                    <a:pt x="56248" y="4953"/>
                  </a:lnTo>
                  <a:lnTo>
                    <a:pt x="53162" y="0"/>
                  </a:lnTo>
                  <a:lnTo>
                    <a:pt x="52184" y="0"/>
                  </a:lnTo>
                  <a:lnTo>
                    <a:pt x="52184" y="6121"/>
                  </a:lnTo>
                  <a:lnTo>
                    <a:pt x="52971" y="6121"/>
                  </a:lnTo>
                  <a:lnTo>
                    <a:pt x="52971" y="1168"/>
                  </a:lnTo>
                  <a:lnTo>
                    <a:pt x="56108" y="6121"/>
                  </a:lnTo>
                  <a:lnTo>
                    <a:pt x="57035" y="6121"/>
                  </a:lnTo>
                  <a:lnTo>
                    <a:pt x="57035" y="0"/>
                  </a:lnTo>
                  <a:close/>
                </a:path>
                <a:path w="95885" h="68580">
                  <a:moveTo>
                    <a:pt x="57581" y="52603"/>
                  </a:moveTo>
                  <a:lnTo>
                    <a:pt x="56921" y="50774"/>
                  </a:lnTo>
                  <a:lnTo>
                    <a:pt x="56680" y="50101"/>
                  </a:lnTo>
                  <a:lnTo>
                    <a:pt x="55791" y="47650"/>
                  </a:lnTo>
                  <a:lnTo>
                    <a:pt x="55791" y="50101"/>
                  </a:lnTo>
                  <a:lnTo>
                    <a:pt x="53886" y="50101"/>
                  </a:lnTo>
                  <a:lnTo>
                    <a:pt x="54864" y="47396"/>
                  </a:lnTo>
                  <a:lnTo>
                    <a:pt x="55791" y="50101"/>
                  </a:lnTo>
                  <a:lnTo>
                    <a:pt x="55791" y="47650"/>
                  </a:lnTo>
                  <a:lnTo>
                    <a:pt x="55702" y="47396"/>
                  </a:lnTo>
                  <a:lnTo>
                    <a:pt x="55372" y="46494"/>
                  </a:lnTo>
                  <a:lnTo>
                    <a:pt x="54432" y="46494"/>
                  </a:lnTo>
                  <a:lnTo>
                    <a:pt x="52133" y="52603"/>
                  </a:lnTo>
                  <a:lnTo>
                    <a:pt x="52984" y="52603"/>
                  </a:lnTo>
                  <a:lnTo>
                    <a:pt x="53644" y="50774"/>
                  </a:lnTo>
                  <a:lnTo>
                    <a:pt x="56057" y="50774"/>
                  </a:lnTo>
                  <a:lnTo>
                    <a:pt x="56680" y="52603"/>
                  </a:lnTo>
                  <a:lnTo>
                    <a:pt x="57581" y="52603"/>
                  </a:lnTo>
                  <a:close/>
                </a:path>
                <a:path w="95885" h="68580">
                  <a:moveTo>
                    <a:pt x="59410" y="30988"/>
                  </a:moveTo>
                  <a:lnTo>
                    <a:pt x="58623" y="30988"/>
                  </a:lnTo>
                  <a:lnTo>
                    <a:pt x="58623" y="35941"/>
                  </a:lnTo>
                  <a:lnTo>
                    <a:pt x="55537" y="30988"/>
                  </a:lnTo>
                  <a:lnTo>
                    <a:pt x="54559" y="30988"/>
                  </a:lnTo>
                  <a:lnTo>
                    <a:pt x="54559" y="37109"/>
                  </a:lnTo>
                  <a:lnTo>
                    <a:pt x="55346" y="37109"/>
                  </a:lnTo>
                  <a:lnTo>
                    <a:pt x="55346" y="32156"/>
                  </a:lnTo>
                  <a:lnTo>
                    <a:pt x="58483" y="37109"/>
                  </a:lnTo>
                  <a:lnTo>
                    <a:pt x="59410" y="37109"/>
                  </a:lnTo>
                  <a:lnTo>
                    <a:pt x="59410" y="30988"/>
                  </a:lnTo>
                  <a:close/>
                </a:path>
                <a:path w="95885" h="68580">
                  <a:moveTo>
                    <a:pt x="62547" y="19354"/>
                  </a:moveTo>
                  <a:lnTo>
                    <a:pt x="61734" y="19354"/>
                  </a:lnTo>
                  <a:lnTo>
                    <a:pt x="61658" y="19761"/>
                  </a:lnTo>
                  <a:lnTo>
                    <a:pt x="61531" y="20091"/>
                  </a:lnTo>
                  <a:lnTo>
                    <a:pt x="61036" y="20802"/>
                  </a:lnTo>
                  <a:lnTo>
                    <a:pt x="60579" y="21031"/>
                  </a:lnTo>
                  <a:lnTo>
                    <a:pt x="59296" y="21031"/>
                  </a:lnTo>
                  <a:lnTo>
                    <a:pt x="58801" y="20815"/>
                  </a:lnTo>
                  <a:lnTo>
                    <a:pt x="58140" y="19926"/>
                  </a:lnTo>
                  <a:lnTo>
                    <a:pt x="57962" y="19342"/>
                  </a:lnTo>
                  <a:lnTo>
                    <a:pt x="57962" y="17754"/>
                  </a:lnTo>
                  <a:lnTo>
                    <a:pt x="58153" y="17106"/>
                  </a:lnTo>
                  <a:lnTo>
                    <a:pt x="58889" y="16256"/>
                  </a:lnTo>
                  <a:lnTo>
                    <a:pt x="59385" y="16052"/>
                  </a:lnTo>
                  <a:lnTo>
                    <a:pt x="60477" y="16052"/>
                  </a:lnTo>
                  <a:lnTo>
                    <a:pt x="60858" y="16167"/>
                  </a:lnTo>
                  <a:lnTo>
                    <a:pt x="61404" y="16624"/>
                  </a:lnTo>
                  <a:lnTo>
                    <a:pt x="61595" y="16941"/>
                  </a:lnTo>
                  <a:lnTo>
                    <a:pt x="61683" y="17335"/>
                  </a:lnTo>
                  <a:lnTo>
                    <a:pt x="62484" y="17335"/>
                  </a:lnTo>
                  <a:lnTo>
                    <a:pt x="62433" y="16814"/>
                  </a:lnTo>
                  <a:lnTo>
                    <a:pt x="62204" y="16344"/>
                  </a:lnTo>
                  <a:lnTo>
                    <a:pt x="61772" y="15938"/>
                  </a:lnTo>
                  <a:lnTo>
                    <a:pt x="61353" y="15532"/>
                  </a:lnTo>
                  <a:lnTo>
                    <a:pt x="60744" y="15328"/>
                  </a:lnTo>
                  <a:lnTo>
                    <a:pt x="59067" y="15328"/>
                  </a:lnTo>
                  <a:lnTo>
                    <a:pt x="58356" y="15646"/>
                  </a:lnTo>
                  <a:lnTo>
                    <a:pt x="57365" y="16852"/>
                  </a:lnTo>
                  <a:lnTo>
                    <a:pt x="57124" y="17589"/>
                  </a:lnTo>
                  <a:lnTo>
                    <a:pt x="57124" y="19672"/>
                  </a:lnTo>
                  <a:lnTo>
                    <a:pt x="57442" y="20548"/>
                  </a:lnTo>
                  <a:lnTo>
                    <a:pt x="58559" y="21551"/>
                  </a:lnTo>
                  <a:lnTo>
                    <a:pt x="59156" y="21767"/>
                  </a:lnTo>
                  <a:lnTo>
                    <a:pt x="60693" y="21767"/>
                  </a:lnTo>
                  <a:lnTo>
                    <a:pt x="61341" y="21501"/>
                  </a:lnTo>
                  <a:lnTo>
                    <a:pt x="62242" y="20548"/>
                  </a:lnTo>
                  <a:lnTo>
                    <a:pt x="62471" y="20002"/>
                  </a:lnTo>
                  <a:lnTo>
                    <a:pt x="62547" y="19354"/>
                  </a:lnTo>
                  <a:close/>
                </a:path>
                <a:path w="95885" h="68580">
                  <a:moveTo>
                    <a:pt x="62788" y="0"/>
                  </a:moveTo>
                  <a:lnTo>
                    <a:pt x="57823" y="0"/>
                  </a:lnTo>
                  <a:lnTo>
                    <a:pt x="57823" y="723"/>
                  </a:lnTo>
                  <a:lnTo>
                    <a:pt x="59893" y="723"/>
                  </a:lnTo>
                  <a:lnTo>
                    <a:pt x="59893" y="6121"/>
                  </a:lnTo>
                  <a:lnTo>
                    <a:pt x="60731" y="6121"/>
                  </a:lnTo>
                  <a:lnTo>
                    <a:pt x="60731" y="723"/>
                  </a:lnTo>
                  <a:lnTo>
                    <a:pt x="62788" y="723"/>
                  </a:lnTo>
                  <a:lnTo>
                    <a:pt x="62788" y="0"/>
                  </a:lnTo>
                  <a:close/>
                </a:path>
                <a:path w="95885" h="68580">
                  <a:moveTo>
                    <a:pt x="63512" y="52463"/>
                  </a:moveTo>
                  <a:lnTo>
                    <a:pt x="63385" y="52412"/>
                  </a:lnTo>
                  <a:lnTo>
                    <a:pt x="63207" y="51803"/>
                  </a:lnTo>
                  <a:lnTo>
                    <a:pt x="63080" y="50139"/>
                  </a:lnTo>
                  <a:lnTo>
                    <a:pt x="62966" y="49987"/>
                  </a:lnTo>
                  <a:lnTo>
                    <a:pt x="62839" y="49822"/>
                  </a:lnTo>
                  <a:lnTo>
                    <a:pt x="62661" y="49695"/>
                  </a:lnTo>
                  <a:lnTo>
                    <a:pt x="62420" y="49593"/>
                  </a:lnTo>
                  <a:lnTo>
                    <a:pt x="62699" y="49453"/>
                  </a:lnTo>
                  <a:lnTo>
                    <a:pt x="62890" y="49288"/>
                  </a:lnTo>
                  <a:lnTo>
                    <a:pt x="63144" y="48907"/>
                  </a:lnTo>
                  <a:lnTo>
                    <a:pt x="63169" y="47244"/>
                  </a:lnTo>
                  <a:lnTo>
                    <a:pt x="63004" y="46951"/>
                  </a:lnTo>
                  <a:lnTo>
                    <a:pt x="62445" y="46710"/>
                  </a:lnTo>
                  <a:lnTo>
                    <a:pt x="62445" y="47777"/>
                  </a:lnTo>
                  <a:lnTo>
                    <a:pt x="62331" y="48907"/>
                  </a:lnTo>
                  <a:lnTo>
                    <a:pt x="61874" y="49212"/>
                  </a:lnTo>
                  <a:lnTo>
                    <a:pt x="61569" y="49288"/>
                  </a:lnTo>
                  <a:lnTo>
                    <a:pt x="59270" y="49288"/>
                  </a:lnTo>
                  <a:lnTo>
                    <a:pt x="59270" y="47205"/>
                  </a:lnTo>
                  <a:lnTo>
                    <a:pt x="61569" y="47205"/>
                  </a:lnTo>
                  <a:lnTo>
                    <a:pt x="61798" y="47244"/>
                  </a:lnTo>
                  <a:lnTo>
                    <a:pt x="62293" y="47485"/>
                  </a:lnTo>
                  <a:lnTo>
                    <a:pt x="62445" y="47777"/>
                  </a:lnTo>
                  <a:lnTo>
                    <a:pt x="62445" y="46710"/>
                  </a:lnTo>
                  <a:lnTo>
                    <a:pt x="62128" y="46558"/>
                  </a:lnTo>
                  <a:lnTo>
                    <a:pt x="61734" y="46494"/>
                  </a:lnTo>
                  <a:lnTo>
                    <a:pt x="58445" y="46494"/>
                  </a:lnTo>
                  <a:lnTo>
                    <a:pt x="58445" y="52603"/>
                  </a:lnTo>
                  <a:lnTo>
                    <a:pt x="59270" y="52603"/>
                  </a:lnTo>
                  <a:lnTo>
                    <a:pt x="59270" y="49987"/>
                  </a:lnTo>
                  <a:lnTo>
                    <a:pt x="61493" y="49987"/>
                  </a:lnTo>
                  <a:lnTo>
                    <a:pt x="61734" y="50025"/>
                  </a:lnTo>
                  <a:lnTo>
                    <a:pt x="62179" y="50228"/>
                  </a:lnTo>
                  <a:lnTo>
                    <a:pt x="62268" y="50393"/>
                  </a:lnTo>
                  <a:lnTo>
                    <a:pt x="62395" y="51803"/>
                  </a:lnTo>
                  <a:lnTo>
                    <a:pt x="62496" y="52603"/>
                  </a:lnTo>
                  <a:lnTo>
                    <a:pt x="63512" y="52603"/>
                  </a:lnTo>
                  <a:lnTo>
                    <a:pt x="63512" y="52463"/>
                  </a:lnTo>
                  <a:close/>
                </a:path>
                <a:path w="95885" h="68580">
                  <a:moveTo>
                    <a:pt x="65684" y="30988"/>
                  </a:moveTo>
                  <a:lnTo>
                    <a:pt x="64719" y="30988"/>
                  </a:lnTo>
                  <a:lnTo>
                    <a:pt x="62966" y="33934"/>
                  </a:lnTo>
                  <a:lnTo>
                    <a:pt x="61201" y="30988"/>
                  </a:lnTo>
                  <a:lnTo>
                    <a:pt x="60236" y="30988"/>
                  </a:lnTo>
                  <a:lnTo>
                    <a:pt x="62547" y="34645"/>
                  </a:lnTo>
                  <a:lnTo>
                    <a:pt x="62547" y="37109"/>
                  </a:lnTo>
                  <a:lnTo>
                    <a:pt x="63385" y="37109"/>
                  </a:lnTo>
                  <a:lnTo>
                    <a:pt x="63385" y="34645"/>
                  </a:lnTo>
                  <a:lnTo>
                    <a:pt x="65684" y="30988"/>
                  </a:lnTo>
                  <a:close/>
                </a:path>
                <a:path w="95885" h="68580">
                  <a:moveTo>
                    <a:pt x="67424" y="30988"/>
                  </a:moveTo>
                  <a:lnTo>
                    <a:pt x="66586" y="30988"/>
                  </a:lnTo>
                  <a:lnTo>
                    <a:pt x="66586" y="37109"/>
                  </a:lnTo>
                  <a:lnTo>
                    <a:pt x="67424" y="37109"/>
                  </a:lnTo>
                  <a:lnTo>
                    <a:pt x="67424" y="30988"/>
                  </a:lnTo>
                  <a:close/>
                </a:path>
                <a:path w="95885" h="68580">
                  <a:moveTo>
                    <a:pt x="68427" y="15494"/>
                  </a:moveTo>
                  <a:lnTo>
                    <a:pt x="67589" y="15494"/>
                  </a:lnTo>
                  <a:lnTo>
                    <a:pt x="67589" y="18021"/>
                  </a:lnTo>
                  <a:lnTo>
                    <a:pt x="64414" y="18021"/>
                  </a:lnTo>
                  <a:lnTo>
                    <a:pt x="64414" y="15494"/>
                  </a:lnTo>
                  <a:lnTo>
                    <a:pt x="63576" y="15494"/>
                  </a:lnTo>
                  <a:lnTo>
                    <a:pt x="63576" y="21602"/>
                  </a:lnTo>
                  <a:lnTo>
                    <a:pt x="64414" y="21602"/>
                  </a:lnTo>
                  <a:lnTo>
                    <a:pt x="64414" y="18745"/>
                  </a:lnTo>
                  <a:lnTo>
                    <a:pt x="67589" y="18745"/>
                  </a:lnTo>
                  <a:lnTo>
                    <a:pt x="67589" y="21602"/>
                  </a:lnTo>
                  <a:lnTo>
                    <a:pt x="68427" y="21602"/>
                  </a:lnTo>
                  <a:lnTo>
                    <a:pt x="68427" y="15494"/>
                  </a:lnTo>
                  <a:close/>
                </a:path>
                <a:path w="95885" h="68580">
                  <a:moveTo>
                    <a:pt x="69469" y="46494"/>
                  </a:moveTo>
                  <a:lnTo>
                    <a:pt x="68503" y="46494"/>
                  </a:lnTo>
                  <a:lnTo>
                    <a:pt x="66751" y="49428"/>
                  </a:lnTo>
                  <a:lnTo>
                    <a:pt x="64985" y="46494"/>
                  </a:lnTo>
                  <a:lnTo>
                    <a:pt x="64020" y="46494"/>
                  </a:lnTo>
                  <a:lnTo>
                    <a:pt x="66332" y="50139"/>
                  </a:lnTo>
                  <a:lnTo>
                    <a:pt x="66332" y="52603"/>
                  </a:lnTo>
                  <a:lnTo>
                    <a:pt x="67157" y="52603"/>
                  </a:lnTo>
                  <a:lnTo>
                    <a:pt x="67157" y="50139"/>
                  </a:lnTo>
                  <a:lnTo>
                    <a:pt x="69469" y="46494"/>
                  </a:lnTo>
                  <a:close/>
                </a:path>
                <a:path w="95885" h="68580">
                  <a:moveTo>
                    <a:pt x="72072" y="54343"/>
                  </a:moveTo>
                  <a:lnTo>
                    <a:pt x="71653" y="53568"/>
                  </a:lnTo>
                  <a:lnTo>
                    <a:pt x="71386" y="52984"/>
                  </a:lnTo>
                  <a:lnTo>
                    <a:pt x="71018" y="51904"/>
                  </a:lnTo>
                  <a:lnTo>
                    <a:pt x="70904" y="51168"/>
                  </a:lnTo>
                  <a:lnTo>
                    <a:pt x="70904" y="49568"/>
                  </a:lnTo>
                  <a:lnTo>
                    <a:pt x="71005" y="48869"/>
                  </a:lnTo>
                  <a:lnTo>
                    <a:pt x="71335" y="47853"/>
                  </a:lnTo>
                  <a:lnTo>
                    <a:pt x="71615" y="47244"/>
                  </a:lnTo>
                  <a:lnTo>
                    <a:pt x="72047" y="46393"/>
                  </a:lnTo>
                  <a:lnTo>
                    <a:pt x="71539" y="46393"/>
                  </a:lnTo>
                  <a:lnTo>
                    <a:pt x="71018" y="47205"/>
                  </a:lnTo>
                  <a:lnTo>
                    <a:pt x="70675" y="47815"/>
                  </a:lnTo>
                  <a:lnTo>
                    <a:pt x="70256" y="48856"/>
                  </a:lnTo>
                  <a:lnTo>
                    <a:pt x="70129" y="49593"/>
                  </a:lnTo>
                  <a:lnTo>
                    <a:pt x="70142" y="50863"/>
                  </a:lnTo>
                  <a:lnTo>
                    <a:pt x="71564" y="54343"/>
                  </a:lnTo>
                  <a:lnTo>
                    <a:pt x="72072" y="54343"/>
                  </a:lnTo>
                  <a:close/>
                </a:path>
                <a:path w="95885" h="68580">
                  <a:moveTo>
                    <a:pt x="73621" y="30988"/>
                  </a:moveTo>
                  <a:lnTo>
                    <a:pt x="72834" y="30988"/>
                  </a:lnTo>
                  <a:lnTo>
                    <a:pt x="72834" y="35941"/>
                  </a:lnTo>
                  <a:lnTo>
                    <a:pt x="69748" y="30988"/>
                  </a:lnTo>
                  <a:lnTo>
                    <a:pt x="68770" y="30988"/>
                  </a:lnTo>
                  <a:lnTo>
                    <a:pt x="68770" y="37109"/>
                  </a:lnTo>
                  <a:lnTo>
                    <a:pt x="69557" y="37109"/>
                  </a:lnTo>
                  <a:lnTo>
                    <a:pt x="69557" y="32156"/>
                  </a:lnTo>
                  <a:lnTo>
                    <a:pt x="72694" y="37109"/>
                  </a:lnTo>
                  <a:lnTo>
                    <a:pt x="73621" y="37109"/>
                  </a:lnTo>
                  <a:lnTo>
                    <a:pt x="73621" y="30988"/>
                  </a:lnTo>
                  <a:close/>
                </a:path>
                <a:path w="95885" h="68580">
                  <a:moveTo>
                    <a:pt x="74637" y="21602"/>
                  </a:moveTo>
                  <a:lnTo>
                    <a:pt x="73977" y="19773"/>
                  </a:lnTo>
                  <a:lnTo>
                    <a:pt x="73736" y="19100"/>
                  </a:lnTo>
                  <a:lnTo>
                    <a:pt x="72847" y="16687"/>
                  </a:lnTo>
                  <a:lnTo>
                    <a:pt x="72847" y="19100"/>
                  </a:lnTo>
                  <a:lnTo>
                    <a:pt x="70929" y="19100"/>
                  </a:lnTo>
                  <a:lnTo>
                    <a:pt x="71920" y="16408"/>
                  </a:lnTo>
                  <a:lnTo>
                    <a:pt x="72847" y="19100"/>
                  </a:lnTo>
                  <a:lnTo>
                    <a:pt x="72847" y="16687"/>
                  </a:lnTo>
                  <a:lnTo>
                    <a:pt x="72745" y="16408"/>
                  </a:lnTo>
                  <a:lnTo>
                    <a:pt x="72428" y="15494"/>
                  </a:lnTo>
                  <a:lnTo>
                    <a:pt x="71488" y="15494"/>
                  </a:lnTo>
                  <a:lnTo>
                    <a:pt x="69176" y="21602"/>
                  </a:lnTo>
                  <a:lnTo>
                    <a:pt x="70027" y="21602"/>
                  </a:lnTo>
                  <a:lnTo>
                    <a:pt x="70688" y="19773"/>
                  </a:lnTo>
                  <a:lnTo>
                    <a:pt x="73113" y="19773"/>
                  </a:lnTo>
                  <a:lnTo>
                    <a:pt x="73736" y="21602"/>
                  </a:lnTo>
                  <a:lnTo>
                    <a:pt x="74637" y="21602"/>
                  </a:lnTo>
                  <a:close/>
                </a:path>
                <a:path w="95885" h="68580">
                  <a:moveTo>
                    <a:pt x="76835" y="50495"/>
                  </a:moveTo>
                  <a:lnTo>
                    <a:pt x="75946" y="50495"/>
                  </a:lnTo>
                  <a:lnTo>
                    <a:pt x="75946" y="47790"/>
                  </a:lnTo>
                  <a:lnTo>
                    <a:pt x="75946" y="46634"/>
                  </a:lnTo>
                  <a:lnTo>
                    <a:pt x="75323" y="46634"/>
                  </a:lnTo>
                  <a:lnTo>
                    <a:pt x="75184" y="46837"/>
                  </a:lnTo>
                  <a:lnTo>
                    <a:pt x="75184" y="47790"/>
                  </a:lnTo>
                  <a:lnTo>
                    <a:pt x="75184" y="50495"/>
                  </a:lnTo>
                  <a:lnTo>
                    <a:pt x="73279" y="50495"/>
                  </a:lnTo>
                  <a:lnTo>
                    <a:pt x="75184" y="47790"/>
                  </a:lnTo>
                  <a:lnTo>
                    <a:pt x="75184" y="46837"/>
                  </a:lnTo>
                  <a:lnTo>
                    <a:pt x="72593" y="50419"/>
                  </a:lnTo>
                  <a:lnTo>
                    <a:pt x="72593" y="51142"/>
                  </a:lnTo>
                  <a:lnTo>
                    <a:pt x="75196" y="51142"/>
                  </a:lnTo>
                  <a:lnTo>
                    <a:pt x="75196" y="52603"/>
                  </a:lnTo>
                  <a:lnTo>
                    <a:pt x="75946" y="52603"/>
                  </a:lnTo>
                  <a:lnTo>
                    <a:pt x="75946" y="51142"/>
                  </a:lnTo>
                  <a:lnTo>
                    <a:pt x="76835" y="51142"/>
                  </a:lnTo>
                  <a:lnTo>
                    <a:pt x="76835" y="50495"/>
                  </a:lnTo>
                  <a:close/>
                </a:path>
                <a:path w="95885" h="68580">
                  <a:moveTo>
                    <a:pt x="79375" y="30988"/>
                  </a:moveTo>
                  <a:lnTo>
                    <a:pt x="74409" y="30988"/>
                  </a:lnTo>
                  <a:lnTo>
                    <a:pt x="74409" y="31724"/>
                  </a:lnTo>
                  <a:lnTo>
                    <a:pt x="76466" y="31724"/>
                  </a:lnTo>
                  <a:lnTo>
                    <a:pt x="76466" y="37109"/>
                  </a:lnTo>
                  <a:lnTo>
                    <a:pt x="77304" y="37109"/>
                  </a:lnTo>
                  <a:lnTo>
                    <a:pt x="77304" y="31724"/>
                  </a:lnTo>
                  <a:lnTo>
                    <a:pt x="79375" y="31724"/>
                  </a:lnTo>
                  <a:lnTo>
                    <a:pt x="79375" y="30988"/>
                  </a:lnTo>
                  <a:close/>
                </a:path>
                <a:path w="95885" h="68580">
                  <a:moveTo>
                    <a:pt x="80568" y="21475"/>
                  </a:moveTo>
                  <a:lnTo>
                    <a:pt x="80441" y="21412"/>
                  </a:lnTo>
                  <a:lnTo>
                    <a:pt x="80251" y="20802"/>
                  </a:lnTo>
                  <a:lnTo>
                    <a:pt x="80137" y="19151"/>
                  </a:lnTo>
                  <a:lnTo>
                    <a:pt x="80010" y="18986"/>
                  </a:lnTo>
                  <a:lnTo>
                    <a:pt x="79895" y="18821"/>
                  </a:lnTo>
                  <a:lnTo>
                    <a:pt x="79717" y="18694"/>
                  </a:lnTo>
                  <a:lnTo>
                    <a:pt x="79476" y="18605"/>
                  </a:lnTo>
                  <a:lnTo>
                    <a:pt x="79743" y="18465"/>
                  </a:lnTo>
                  <a:lnTo>
                    <a:pt x="79946" y="18288"/>
                  </a:lnTo>
                  <a:lnTo>
                    <a:pt x="80200" y="17907"/>
                  </a:lnTo>
                  <a:lnTo>
                    <a:pt x="80225" y="16243"/>
                  </a:lnTo>
                  <a:lnTo>
                    <a:pt x="80048" y="15963"/>
                  </a:lnTo>
                  <a:lnTo>
                    <a:pt x="79489" y="15722"/>
                  </a:lnTo>
                  <a:lnTo>
                    <a:pt x="79489" y="16789"/>
                  </a:lnTo>
                  <a:lnTo>
                    <a:pt x="79387" y="17907"/>
                  </a:lnTo>
                  <a:lnTo>
                    <a:pt x="78930" y="18224"/>
                  </a:lnTo>
                  <a:lnTo>
                    <a:pt x="78625" y="18288"/>
                  </a:lnTo>
                  <a:lnTo>
                    <a:pt x="76314" y="18288"/>
                  </a:lnTo>
                  <a:lnTo>
                    <a:pt x="76314" y="16205"/>
                  </a:lnTo>
                  <a:lnTo>
                    <a:pt x="78625" y="16205"/>
                  </a:lnTo>
                  <a:lnTo>
                    <a:pt x="78854" y="16243"/>
                  </a:lnTo>
                  <a:lnTo>
                    <a:pt x="79336" y="16484"/>
                  </a:lnTo>
                  <a:lnTo>
                    <a:pt x="79489" y="16789"/>
                  </a:lnTo>
                  <a:lnTo>
                    <a:pt x="79489" y="15722"/>
                  </a:lnTo>
                  <a:lnTo>
                    <a:pt x="79171" y="15570"/>
                  </a:lnTo>
                  <a:lnTo>
                    <a:pt x="78790" y="15494"/>
                  </a:lnTo>
                  <a:lnTo>
                    <a:pt x="75488" y="15494"/>
                  </a:lnTo>
                  <a:lnTo>
                    <a:pt x="75488" y="21602"/>
                  </a:lnTo>
                  <a:lnTo>
                    <a:pt x="76314" y="21602"/>
                  </a:lnTo>
                  <a:lnTo>
                    <a:pt x="76314" y="18986"/>
                  </a:lnTo>
                  <a:lnTo>
                    <a:pt x="78549" y="18986"/>
                  </a:lnTo>
                  <a:lnTo>
                    <a:pt x="78790" y="19024"/>
                  </a:lnTo>
                  <a:lnTo>
                    <a:pt x="79222" y="19227"/>
                  </a:lnTo>
                  <a:lnTo>
                    <a:pt x="79324" y="19405"/>
                  </a:lnTo>
                  <a:lnTo>
                    <a:pt x="79451" y="20802"/>
                  </a:lnTo>
                  <a:lnTo>
                    <a:pt x="79552" y="21602"/>
                  </a:lnTo>
                  <a:lnTo>
                    <a:pt x="80568" y="21602"/>
                  </a:lnTo>
                  <a:lnTo>
                    <a:pt x="80568" y="21475"/>
                  </a:lnTo>
                  <a:close/>
                </a:path>
                <a:path w="95885" h="68580">
                  <a:moveTo>
                    <a:pt x="81432" y="48488"/>
                  </a:moveTo>
                  <a:lnTo>
                    <a:pt x="81356" y="48082"/>
                  </a:lnTo>
                  <a:lnTo>
                    <a:pt x="80937" y="47320"/>
                  </a:lnTo>
                  <a:lnTo>
                    <a:pt x="80746" y="46964"/>
                  </a:lnTo>
                  <a:lnTo>
                    <a:pt x="80594" y="46888"/>
                  </a:lnTo>
                  <a:lnTo>
                    <a:pt x="80594" y="48412"/>
                  </a:lnTo>
                  <a:lnTo>
                    <a:pt x="80505" y="51320"/>
                  </a:lnTo>
                  <a:lnTo>
                    <a:pt x="80111" y="51904"/>
                  </a:lnTo>
                  <a:lnTo>
                    <a:pt x="79794" y="52082"/>
                  </a:lnTo>
                  <a:lnTo>
                    <a:pt x="78930" y="52082"/>
                  </a:lnTo>
                  <a:lnTo>
                    <a:pt x="78587" y="51803"/>
                  </a:lnTo>
                  <a:lnTo>
                    <a:pt x="78409" y="51320"/>
                  </a:lnTo>
                  <a:lnTo>
                    <a:pt x="78295" y="48348"/>
                  </a:lnTo>
                  <a:lnTo>
                    <a:pt x="78701" y="47523"/>
                  </a:lnTo>
                  <a:lnTo>
                    <a:pt x="79019" y="47320"/>
                  </a:lnTo>
                  <a:lnTo>
                    <a:pt x="79946" y="47320"/>
                  </a:lnTo>
                  <a:lnTo>
                    <a:pt x="80251" y="47523"/>
                  </a:lnTo>
                  <a:lnTo>
                    <a:pt x="80594" y="48412"/>
                  </a:lnTo>
                  <a:lnTo>
                    <a:pt x="80594" y="46888"/>
                  </a:lnTo>
                  <a:lnTo>
                    <a:pt x="80187" y="46647"/>
                  </a:lnTo>
                  <a:lnTo>
                    <a:pt x="78562" y="46647"/>
                  </a:lnTo>
                  <a:lnTo>
                    <a:pt x="77965" y="47091"/>
                  </a:lnTo>
                  <a:lnTo>
                    <a:pt x="77495" y="48412"/>
                  </a:lnTo>
                  <a:lnTo>
                    <a:pt x="77520" y="51320"/>
                  </a:lnTo>
                  <a:lnTo>
                    <a:pt x="78168" y="52451"/>
                  </a:lnTo>
                  <a:lnTo>
                    <a:pt x="78701" y="52768"/>
                  </a:lnTo>
                  <a:lnTo>
                    <a:pt x="80213" y="52768"/>
                  </a:lnTo>
                  <a:lnTo>
                    <a:pt x="80784" y="52387"/>
                  </a:lnTo>
                  <a:lnTo>
                    <a:pt x="80911" y="52082"/>
                  </a:lnTo>
                  <a:lnTo>
                    <a:pt x="81305" y="51219"/>
                  </a:lnTo>
                  <a:lnTo>
                    <a:pt x="81432" y="48488"/>
                  </a:lnTo>
                  <a:close/>
                </a:path>
                <a:path w="95885" h="68580">
                  <a:moveTo>
                    <a:pt x="83439" y="23342"/>
                  </a:moveTo>
                  <a:lnTo>
                    <a:pt x="83019" y="22580"/>
                  </a:lnTo>
                  <a:lnTo>
                    <a:pt x="82753" y="21983"/>
                  </a:lnTo>
                  <a:lnTo>
                    <a:pt x="82384" y="20904"/>
                  </a:lnTo>
                  <a:lnTo>
                    <a:pt x="82270" y="20167"/>
                  </a:lnTo>
                  <a:lnTo>
                    <a:pt x="82270" y="18567"/>
                  </a:lnTo>
                  <a:lnTo>
                    <a:pt x="82372" y="17868"/>
                  </a:lnTo>
                  <a:lnTo>
                    <a:pt x="82702" y="16865"/>
                  </a:lnTo>
                  <a:lnTo>
                    <a:pt x="82981" y="16243"/>
                  </a:lnTo>
                  <a:lnTo>
                    <a:pt x="83413" y="15392"/>
                  </a:lnTo>
                  <a:lnTo>
                    <a:pt x="82905" y="15392"/>
                  </a:lnTo>
                  <a:lnTo>
                    <a:pt x="82384" y="16205"/>
                  </a:lnTo>
                  <a:lnTo>
                    <a:pt x="82042" y="16814"/>
                  </a:lnTo>
                  <a:lnTo>
                    <a:pt x="81622" y="17868"/>
                  </a:lnTo>
                  <a:lnTo>
                    <a:pt x="81495" y="18592"/>
                  </a:lnTo>
                  <a:lnTo>
                    <a:pt x="81495" y="19862"/>
                  </a:lnTo>
                  <a:lnTo>
                    <a:pt x="81597" y="20574"/>
                  </a:lnTo>
                  <a:lnTo>
                    <a:pt x="81699" y="21018"/>
                  </a:lnTo>
                  <a:lnTo>
                    <a:pt x="81965" y="21729"/>
                  </a:lnTo>
                  <a:lnTo>
                    <a:pt x="82080" y="21958"/>
                  </a:lnTo>
                  <a:lnTo>
                    <a:pt x="82169" y="22136"/>
                  </a:lnTo>
                  <a:lnTo>
                    <a:pt x="82931" y="23342"/>
                  </a:lnTo>
                  <a:lnTo>
                    <a:pt x="83439" y="23342"/>
                  </a:lnTo>
                  <a:close/>
                </a:path>
                <a:path w="95885" h="68580">
                  <a:moveTo>
                    <a:pt x="84074" y="49999"/>
                  </a:moveTo>
                  <a:lnTo>
                    <a:pt x="82638" y="46393"/>
                  </a:lnTo>
                  <a:lnTo>
                    <a:pt x="82130" y="46393"/>
                  </a:lnTo>
                  <a:lnTo>
                    <a:pt x="82537" y="47167"/>
                  </a:lnTo>
                  <a:lnTo>
                    <a:pt x="82816" y="47752"/>
                  </a:lnTo>
                  <a:lnTo>
                    <a:pt x="83185" y="48831"/>
                  </a:lnTo>
                  <a:lnTo>
                    <a:pt x="83286" y="49568"/>
                  </a:lnTo>
                  <a:lnTo>
                    <a:pt x="83286" y="51168"/>
                  </a:lnTo>
                  <a:lnTo>
                    <a:pt x="83197" y="51866"/>
                  </a:lnTo>
                  <a:lnTo>
                    <a:pt x="82867" y="52857"/>
                  </a:lnTo>
                  <a:lnTo>
                    <a:pt x="82588" y="53479"/>
                  </a:lnTo>
                  <a:lnTo>
                    <a:pt x="82143" y="54343"/>
                  </a:lnTo>
                  <a:lnTo>
                    <a:pt x="82664" y="54343"/>
                  </a:lnTo>
                  <a:lnTo>
                    <a:pt x="83185" y="53543"/>
                  </a:lnTo>
                  <a:lnTo>
                    <a:pt x="83527" y="52933"/>
                  </a:lnTo>
                  <a:lnTo>
                    <a:pt x="83947" y="51866"/>
                  </a:lnTo>
                  <a:lnTo>
                    <a:pt x="84074" y="51142"/>
                  </a:lnTo>
                  <a:lnTo>
                    <a:pt x="84074" y="49999"/>
                  </a:lnTo>
                  <a:close/>
                </a:path>
                <a:path w="95885" h="68580">
                  <a:moveTo>
                    <a:pt x="86753" y="15671"/>
                  </a:moveTo>
                  <a:lnTo>
                    <a:pt x="86156" y="15671"/>
                  </a:lnTo>
                  <a:lnTo>
                    <a:pt x="86055" y="16141"/>
                  </a:lnTo>
                  <a:lnTo>
                    <a:pt x="85902" y="16421"/>
                  </a:lnTo>
                  <a:lnTo>
                    <a:pt x="85471" y="16675"/>
                  </a:lnTo>
                  <a:lnTo>
                    <a:pt x="85090" y="16764"/>
                  </a:lnTo>
                  <a:lnTo>
                    <a:pt x="84556" y="16814"/>
                  </a:lnTo>
                  <a:lnTo>
                    <a:pt x="84556" y="17386"/>
                  </a:lnTo>
                  <a:lnTo>
                    <a:pt x="85953" y="17386"/>
                  </a:lnTo>
                  <a:lnTo>
                    <a:pt x="85953" y="21602"/>
                  </a:lnTo>
                  <a:lnTo>
                    <a:pt x="86753" y="21602"/>
                  </a:lnTo>
                  <a:lnTo>
                    <a:pt x="86753" y="15671"/>
                  </a:lnTo>
                  <a:close/>
                </a:path>
                <a:path w="95885" h="68580">
                  <a:moveTo>
                    <a:pt x="92862" y="19011"/>
                  </a:moveTo>
                  <a:lnTo>
                    <a:pt x="92710" y="18618"/>
                  </a:lnTo>
                  <a:lnTo>
                    <a:pt x="92557" y="18478"/>
                  </a:lnTo>
                  <a:lnTo>
                    <a:pt x="92011" y="18021"/>
                  </a:lnTo>
                  <a:lnTo>
                    <a:pt x="92011" y="19164"/>
                  </a:lnTo>
                  <a:lnTo>
                    <a:pt x="91986" y="20459"/>
                  </a:lnTo>
                  <a:lnTo>
                    <a:pt x="91605" y="20967"/>
                  </a:lnTo>
                  <a:lnTo>
                    <a:pt x="91313" y="21094"/>
                  </a:lnTo>
                  <a:lnTo>
                    <a:pt x="90525" y="21094"/>
                  </a:lnTo>
                  <a:lnTo>
                    <a:pt x="90220" y="20967"/>
                  </a:lnTo>
                  <a:lnTo>
                    <a:pt x="89776" y="20459"/>
                  </a:lnTo>
                  <a:lnTo>
                    <a:pt x="89789" y="19011"/>
                  </a:lnTo>
                  <a:lnTo>
                    <a:pt x="90271" y="18580"/>
                  </a:lnTo>
                  <a:lnTo>
                    <a:pt x="90436" y="18516"/>
                  </a:lnTo>
                  <a:lnTo>
                    <a:pt x="90563" y="18478"/>
                  </a:lnTo>
                  <a:lnTo>
                    <a:pt x="91338" y="18478"/>
                  </a:lnTo>
                  <a:lnTo>
                    <a:pt x="91655" y="18618"/>
                  </a:lnTo>
                  <a:lnTo>
                    <a:pt x="92011" y="19164"/>
                  </a:lnTo>
                  <a:lnTo>
                    <a:pt x="92011" y="18021"/>
                  </a:lnTo>
                  <a:lnTo>
                    <a:pt x="91554" y="17805"/>
                  </a:lnTo>
                  <a:lnTo>
                    <a:pt x="90728" y="17792"/>
                  </a:lnTo>
                  <a:lnTo>
                    <a:pt x="90462" y="17843"/>
                  </a:lnTo>
                  <a:lnTo>
                    <a:pt x="89966" y="18084"/>
                  </a:lnTo>
                  <a:lnTo>
                    <a:pt x="89763" y="18249"/>
                  </a:lnTo>
                  <a:lnTo>
                    <a:pt x="89573" y="18516"/>
                  </a:lnTo>
                  <a:lnTo>
                    <a:pt x="89649" y="17614"/>
                  </a:lnTo>
                  <a:lnTo>
                    <a:pt x="89763" y="17208"/>
                  </a:lnTo>
                  <a:lnTo>
                    <a:pt x="90220" y="16484"/>
                  </a:lnTo>
                  <a:lnTo>
                    <a:pt x="90563" y="16281"/>
                  </a:lnTo>
                  <a:lnTo>
                    <a:pt x="91351" y="16281"/>
                  </a:lnTo>
                  <a:lnTo>
                    <a:pt x="91617" y="16408"/>
                  </a:lnTo>
                  <a:lnTo>
                    <a:pt x="91897" y="16789"/>
                  </a:lnTo>
                  <a:lnTo>
                    <a:pt x="92011" y="17208"/>
                  </a:lnTo>
                  <a:lnTo>
                    <a:pt x="92748" y="17208"/>
                  </a:lnTo>
                  <a:lnTo>
                    <a:pt x="91643" y="15621"/>
                  </a:lnTo>
                  <a:lnTo>
                    <a:pt x="90043" y="15621"/>
                  </a:lnTo>
                  <a:lnTo>
                    <a:pt x="89420" y="16116"/>
                  </a:lnTo>
                  <a:lnTo>
                    <a:pt x="88887" y="17614"/>
                  </a:lnTo>
                  <a:lnTo>
                    <a:pt x="89014" y="20713"/>
                  </a:lnTo>
                  <a:lnTo>
                    <a:pt x="89814" y="21551"/>
                  </a:lnTo>
                  <a:lnTo>
                    <a:pt x="90297" y="21767"/>
                  </a:lnTo>
                  <a:lnTo>
                    <a:pt x="91503" y="21767"/>
                  </a:lnTo>
                  <a:lnTo>
                    <a:pt x="92011" y="21551"/>
                  </a:lnTo>
                  <a:lnTo>
                    <a:pt x="92392" y="21094"/>
                  </a:lnTo>
                  <a:lnTo>
                    <a:pt x="92710" y="20713"/>
                  </a:lnTo>
                  <a:lnTo>
                    <a:pt x="92811" y="20459"/>
                  </a:lnTo>
                  <a:lnTo>
                    <a:pt x="92862" y="19011"/>
                  </a:lnTo>
                  <a:close/>
                </a:path>
                <a:path w="95885" h="68580">
                  <a:moveTo>
                    <a:pt x="95440" y="19011"/>
                  </a:moveTo>
                  <a:lnTo>
                    <a:pt x="94005" y="15392"/>
                  </a:lnTo>
                  <a:lnTo>
                    <a:pt x="93497" y="15392"/>
                  </a:lnTo>
                  <a:lnTo>
                    <a:pt x="93903" y="16167"/>
                  </a:lnTo>
                  <a:lnTo>
                    <a:pt x="94183" y="16751"/>
                  </a:lnTo>
                  <a:lnTo>
                    <a:pt x="94551" y="17830"/>
                  </a:lnTo>
                  <a:lnTo>
                    <a:pt x="94653" y="18567"/>
                  </a:lnTo>
                  <a:lnTo>
                    <a:pt x="94653" y="20167"/>
                  </a:lnTo>
                  <a:lnTo>
                    <a:pt x="94551" y="20866"/>
                  </a:lnTo>
                  <a:lnTo>
                    <a:pt x="94234" y="21856"/>
                  </a:lnTo>
                  <a:lnTo>
                    <a:pt x="93954" y="22491"/>
                  </a:lnTo>
                  <a:lnTo>
                    <a:pt x="93510" y="23342"/>
                  </a:lnTo>
                  <a:lnTo>
                    <a:pt x="94030" y="23342"/>
                  </a:lnTo>
                  <a:lnTo>
                    <a:pt x="94551" y="22542"/>
                  </a:lnTo>
                  <a:lnTo>
                    <a:pt x="94894" y="21932"/>
                  </a:lnTo>
                  <a:lnTo>
                    <a:pt x="95313" y="20878"/>
                  </a:lnTo>
                  <a:lnTo>
                    <a:pt x="95440" y="20142"/>
                  </a:lnTo>
                  <a:lnTo>
                    <a:pt x="95440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217996" y="1750618"/>
              <a:ext cx="74930" cy="70485"/>
            </a:xfrm>
            <a:custGeom>
              <a:avLst/>
              <a:gdLst/>
              <a:ahLst/>
              <a:cxnLst/>
              <a:rect l="l" t="t" r="r" b="b"/>
              <a:pathLst>
                <a:path w="74929" h="70485">
                  <a:moveTo>
                    <a:pt x="2171" y="63576"/>
                  </a:moveTo>
                  <a:lnTo>
                    <a:pt x="1943" y="63563"/>
                  </a:lnTo>
                  <a:lnTo>
                    <a:pt x="1625" y="63563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74929" h="70485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74929" h="70485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108"/>
                  </a:lnTo>
                  <a:lnTo>
                    <a:pt x="774" y="33286"/>
                  </a:lnTo>
                  <a:lnTo>
                    <a:pt x="711" y="33439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51"/>
                  </a:lnTo>
                  <a:lnTo>
                    <a:pt x="850" y="33972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74929" h="70485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57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74929" h="70485">
                  <a:moveTo>
                    <a:pt x="2171" y="1600"/>
                  </a:moveTo>
                  <a:lnTo>
                    <a:pt x="1943" y="1574"/>
                  </a:lnTo>
                  <a:lnTo>
                    <a:pt x="1625" y="1574"/>
                  </a:lnTo>
                  <a:lnTo>
                    <a:pt x="1371" y="1689"/>
                  </a:lnTo>
                  <a:lnTo>
                    <a:pt x="914" y="2108"/>
                  </a:lnTo>
                  <a:lnTo>
                    <a:pt x="774" y="2298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89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87"/>
                  </a:lnTo>
                  <a:lnTo>
                    <a:pt x="2171" y="1600"/>
                  </a:lnTo>
                  <a:close/>
                </a:path>
                <a:path w="74929" h="70485">
                  <a:moveTo>
                    <a:pt x="6337" y="65163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54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49"/>
                  </a:lnTo>
                  <a:lnTo>
                    <a:pt x="4953" y="68249"/>
                  </a:lnTo>
                  <a:lnTo>
                    <a:pt x="5372" y="68110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13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71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300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63"/>
                  </a:lnTo>
                  <a:lnTo>
                    <a:pt x="6337" y="65163"/>
                  </a:lnTo>
                  <a:close/>
                </a:path>
                <a:path w="74929" h="70485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55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74929" h="70485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66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61"/>
                  </a:lnTo>
                  <a:lnTo>
                    <a:pt x="2679" y="36195"/>
                  </a:lnTo>
                  <a:lnTo>
                    <a:pt x="3378" y="37045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22"/>
                  </a:lnTo>
                  <a:lnTo>
                    <a:pt x="6032" y="36576"/>
                  </a:lnTo>
                  <a:lnTo>
                    <a:pt x="6248" y="36144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44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61"/>
                  </a:lnTo>
                  <a:lnTo>
                    <a:pt x="3403" y="35852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13"/>
                  </a:lnTo>
                  <a:lnTo>
                    <a:pt x="3721" y="33439"/>
                  </a:lnTo>
                  <a:lnTo>
                    <a:pt x="4064" y="33210"/>
                  </a:lnTo>
                  <a:lnTo>
                    <a:pt x="4889" y="33210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96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74929" h="70485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67"/>
                  </a:lnTo>
                  <a:lnTo>
                    <a:pt x="2679" y="20701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67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19"/>
                  </a:lnTo>
                  <a:lnTo>
                    <a:pt x="3721" y="17945"/>
                  </a:lnTo>
                  <a:lnTo>
                    <a:pt x="4064" y="17716"/>
                  </a:lnTo>
                  <a:lnTo>
                    <a:pt x="4889" y="17716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74929" h="70485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28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74929" h="70485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89"/>
                  </a:lnTo>
                  <a:lnTo>
                    <a:pt x="11277" y="69189"/>
                  </a:lnTo>
                  <a:lnTo>
                    <a:pt x="11277" y="68757"/>
                  </a:lnTo>
                  <a:close/>
                </a:path>
                <a:path w="74929" h="70485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74929" h="70485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74929" h="70485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74929" h="70485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74929" h="70485">
                  <a:moveTo>
                    <a:pt x="12585" y="62001"/>
                  </a:moveTo>
                  <a:lnTo>
                    <a:pt x="11836" y="62001"/>
                  </a:lnTo>
                  <a:lnTo>
                    <a:pt x="11836" y="68110"/>
                  </a:lnTo>
                  <a:lnTo>
                    <a:pt x="12585" y="68110"/>
                  </a:lnTo>
                  <a:lnTo>
                    <a:pt x="12585" y="62001"/>
                  </a:lnTo>
                  <a:close/>
                </a:path>
                <a:path w="74929" h="70485">
                  <a:moveTo>
                    <a:pt x="12585" y="46507"/>
                  </a:moveTo>
                  <a:lnTo>
                    <a:pt x="11836" y="46507"/>
                  </a:lnTo>
                  <a:lnTo>
                    <a:pt x="11836" y="52616"/>
                  </a:lnTo>
                  <a:lnTo>
                    <a:pt x="12585" y="52616"/>
                  </a:lnTo>
                  <a:lnTo>
                    <a:pt x="12585" y="46507"/>
                  </a:lnTo>
                  <a:close/>
                </a:path>
                <a:path w="74929" h="70485">
                  <a:moveTo>
                    <a:pt x="15455" y="30988"/>
                  </a:moveTo>
                  <a:lnTo>
                    <a:pt x="14732" y="30988"/>
                  </a:lnTo>
                  <a:lnTo>
                    <a:pt x="14732" y="33248"/>
                  </a:lnTo>
                  <a:lnTo>
                    <a:pt x="14655" y="35877"/>
                  </a:lnTo>
                  <a:lnTo>
                    <a:pt x="14211" y="36474"/>
                  </a:lnTo>
                  <a:lnTo>
                    <a:pt x="13919" y="36626"/>
                  </a:lnTo>
                  <a:lnTo>
                    <a:pt x="13119" y="36626"/>
                  </a:lnTo>
                  <a:lnTo>
                    <a:pt x="12801" y="36474"/>
                  </a:lnTo>
                  <a:lnTo>
                    <a:pt x="12433" y="35877"/>
                  </a:lnTo>
                  <a:lnTo>
                    <a:pt x="12407" y="33972"/>
                  </a:lnTo>
                  <a:lnTo>
                    <a:pt x="12877" y="33388"/>
                  </a:lnTo>
                  <a:lnTo>
                    <a:pt x="14655" y="35877"/>
                  </a:lnTo>
                  <a:lnTo>
                    <a:pt x="14655" y="33172"/>
                  </a:lnTo>
                  <a:lnTo>
                    <a:pt x="14414" y="32893"/>
                  </a:lnTo>
                  <a:lnTo>
                    <a:pt x="14046" y="32664"/>
                  </a:lnTo>
                  <a:lnTo>
                    <a:pt x="13766" y="32588"/>
                  </a:lnTo>
                  <a:lnTo>
                    <a:pt x="12814" y="32588"/>
                  </a:lnTo>
                  <a:lnTo>
                    <a:pt x="12369" y="32804"/>
                  </a:lnTo>
                  <a:lnTo>
                    <a:pt x="11671" y="33782"/>
                  </a:lnTo>
                  <a:lnTo>
                    <a:pt x="11620" y="33972"/>
                  </a:lnTo>
                  <a:lnTo>
                    <a:pt x="11684" y="36245"/>
                  </a:lnTo>
                  <a:lnTo>
                    <a:pt x="12407" y="37084"/>
                  </a:lnTo>
                  <a:lnTo>
                    <a:pt x="12839" y="37287"/>
                  </a:lnTo>
                  <a:lnTo>
                    <a:pt x="13652" y="37287"/>
                  </a:lnTo>
                  <a:lnTo>
                    <a:pt x="13919" y="37223"/>
                  </a:lnTo>
                  <a:lnTo>
                    <a:pt x="14401" y="36982"/>
                  </a:lnTo>
                  <a:lnTo>
                    <a:pt x="14605" y="36779"/>
                  </a:lnTo>
                  <a:lnTo>
                    <a:pt x="14693" y="36626"/>
                  </a:lnTo>
                  <a:lnTo>
                    <a:pt x="14782" y="37122"/>
                  </a:lnTo>
                  <a:lnTo>
                    <a:pt x="15455" y="37122"/>
                  </a:lnTo>
                  <a:lnTo>
                    <a:pt x="15455" y="36512"/>
                  </a:lnTo>
                  <a:lnTo>
                    <a:pt x="15455" y="30988"/>
                  </a:lnTo>
                  <a:close/>
                </a:path>
                <a:path w="74929" h="70485">
                  <a:moveTo>
                    <a:pt x="15455" y="18313"/>
                  </a:moveTo>
                  <a:lnTo>
                    <a:pt x="15392" y="17970"/>
                  </a:lnTo>
                  <a:lnTo>
                    <a:pt x="15049" y="17297"/>
                  </a:lnTo>
                  <a:lnTo>
                    <a:pt x="14630" y="17068"/>
                  </a:lnTo>
                  <a:lnTo>
                    <a:pt x="13703" y="17068"/>
                  </a:lnTo>
                  <a:lnTo>
                    <a:pt x="13436" y="17132"/>
                  </a:lnTo>
                  <a:lnTo>
                    <a:pt x="12966" y="17360"/>
                  </a:lnTo>
                  <a:lnTo>
                    <a:pt x="12750" y="17551"/>
                  </a:lnTo>
                  <a:lnTo>
                    <a:pt x="12534" y="17805"/>
                  </a:lnTo>
                  <a:lnTo>
                    <a:pt x="12534" y="17170"/>
                  </a:lnTo>
                  <a:lnTo>
                    <a:pt x="11823" y="17170"/>
                  </a:lnTo>
                  <a:lnTo>
                    <a:pt x="11823" y="21628"/>
                  </a:lnTo>
                  <a:lnTo>
                    <a:pt x="12573" y="21628"/>
                  </a:lnTo>
                  <a:lnTo>
                    <a:pt x="12573" y="18999"/>
                  </a:lnTo>
                  <a:lnTo>
                    <a:pt x="12585" y="18783"/>
                  </a:lnTo>
                  <a:lnTo>
                    <a:pt x="13665" y="17754"/>
                  </a:lnTo>
                  <a:lnTo>
                    <a:pt x="14198" y="17754"/>
                  </a:lnTo>
                  <a:lnTo>
                    <a:pt x="14439" y="17881"/>
                  </a:lnTo>
                  <a:lnTo>
                    <a:pt x="14655" y="18326"/>
                  </a:lnTo>
                  <a:lnTo>
                    <a:pt x="14693" y="18554"/>
                  </a:lnTo>
                  <a:lnTo>
                    <a:pt x="14693" y="21628"/>
                  </a:lnTo>
                  <a:lnTo>
                    <a:pt x="15455" y="21628"/>
                  </a:lnTo>
                  <a:lnTo>
                    <a:pt x="15455" y="18313"/>
                  </a:lnTo>
                  <a:close/>
                </a:path>
                <a:path w="74929" h="70485">
                  <a:moveTo>
                    <a:pt x="15671" y="3073"/>
                  </a:moveTo>
                  <a:lnTo>
                    <a:pt x="15468" y="2501"/>
                  </a:lnTo>
                  <a:lnTo>
                    <a:pt x="15151" y="2197"/>
                  </a:lnTo>
                  <a:lnTo>
                    <a:pt x="14820" y="1879"/>
                  </a:lnTo>
                  <a:lnTo>
                    <a:pt x="14820" y="3073"/>
                  </a:lnTo>
                  <a:lnTo>
                    <a:pt x="14719" y="4851"/>
                  </a:lnTo>
                  <a:lnTo>
                    <a:pt x="14427" y="5461"/>
                  </a:lnTo>
                  <a:lnTo>
                    <a:pt x="14084" y="5651"/>
                  </a:lnTo>
                  <a:lnTo>
                    <a:pt x="13131" y="5651"/>
                  </a:lnTo>
                  <a:lnTo>
                    <a:pt x="12814" y="5486"/>
                  </a:lnTo>
                  <a:lnTo>
                    <a:pt x="12395" y="4851"/>
                  </a:lnTo>
                  <a:lnTo>
                    <a:pt x="12395" y="3073"/>
                  </a:lnTo>
                  <a:lnTo>
                    <a:pt x="14820" y="3073"/>
                  </a:lnTo>
                  <a:lnTo>
                    <a:pt x="14820" y="1879"/>
                  </a:lnTo>
                  <a:lnTo>
                    <a:pt x="14681" y="1739"/>
                  </a:lnTo>
                  <a:lnTo>
                    <a:pt x="14185" y="1549"/>
                  </a:lnTo>
                  <a:lnTo>
                    <a:pt x="12979" y="1549"/>
                  </a:lnTo>
                  <a:lnTo>
                    <a:pt x="12471" y="1765"/>
                  </a:lnTo>
                  <a:lnTo>
                    <a:pt x="11709" y="2654"/>
                  </a:lnTo>
                  <a:lnTo>
                    <a:pt x="11582" y="3073"/>
                  </a:lnTo>
                  <a:lnTo>
                    <a:pt x="11696" y="5257"/>
                  </a:lnTo>
                  <a:lnTo>
                    <a:pt x="12420" y="6083"/>
                  </a:lnTo>
                  <a:lnTo>
                    <a:pt x="12903" y="6286"/>
                  </a:lnTo>
                  <a:lnTo>
                    <a:pt x="14249" y="6286"/>
                  </a:lnTo>
                  <a:lnTo>
                    <a:pt x="14795" y="6057"/>
                  </a:lnTo>
                  <a:lnTo>
                    <a:pt x="15100" y="5651"/>
                  </a:lnTo>
                  <a:lnTo>
                    <a:pt x="15494" y="5118"/>
                  </a:lnTo>
                  <a:lnTo>
                    <a:pt x="15570" y="4851"/>
                  </a:lnTo>
                  <a:lnTo>
                    <a:pt x="15671" y="3073"/>
                  </a:lnTo>
                  <a:close/>
                </a:path>
                <a:path w="74929" h="70485">
                  <a:moveTo>
                    <a:pt x="17335" y="25"/>
                  </a:moveTo>
                  <a:lnTo>
                    <a:pt x="16586" y="25"/>
                  </a:lnTo>
                  <a:lnTo>
                    <a:pt x="16586" y="6134"/>
                  </a:lnTo>
                  <a:lnTo>
                    <a:pt x="17335" y="6134"/>
                  </a:lnTo>
                  <a:lnTo>
                    <a:pt x="17335" y="25"/>
                  </a:lnTo>
                  <a:close/>
                </a:path>
                <a:path w="74929" h="70485">
                  <a:moveTo>
                    <a:pt x="17564" y="65049"/>
                  </a:moveTo>
                  <a:lnTo>
                    <a:pt x="17360" y="64490"/>
                  </a:lnTo>
                  <a:lnTo>
                    <a:pt x="17043" y="64185"/>
                  </a:lnTo>
                  <a:lnTo>
                    <a:pt x="16713" y="63868"/>
                  </a:lnTo>
                  <a:lnTo>
                    <a:pt x="16713" y="65049"/>
                  </a:lnTo>
                  <a:lnTo>
                    <a:pt x="16624" y="66840"/>
                  </a:lnTo>
                  <a:lnTo>
                    <a:pt x="16319" y="67449"/>
                  </a:lnTo>
                  <a:lnTo>
                    <a:pt x="15976" y="67640"/>
                  </a:lnTo>
                  <a:lnTo>
                    <a:pt x="15024" y="67640"/>
                  </a:lnTo>
                  <a:lnTo>
                    <a:pt x="14706" y="67475"/>
                  </a:lnTo>
                  <a:lnTo>
                    <a:pt x="14287" y="66840"/>
                  </a:lnTo>
                  <a:lnTo>
                    <a:pt x="14287" y="65049"/>
                  </a:lnTo>
                  <a:lnTo>
                    <a:pt x="16713" y="65049"/>
                  </a:lnTo>
                  <a:lnTo>
                    <a:pt x="16713" y="63868"/>
                  </a:lnTo>
                  <a:lnTo>
                    <a:pt x="16573" y="63728"/>
                  </a:lnTo>
                  <a:lnTo>
                    <a:pt x="16090" y="63525"/>
                  </a:lnTo>
                  <a:lnTo>
                    <a:pt x="14871" y="63525"/>
                  </a:lnTo>
                  <a:lnTo>
                    <a:pt x="14363" y="63754"/>
                  </a:lnTo>
                  <a:lnTo>
                    <a:pt x="13601" y="64643"/>
                  </a:lnTo>
                  <a:lnTo>
                    <a:pt x="13474" y="65049"/>
                  </a:lnTo>
                  <a:lnTo>
                    <a:pt x="13589" y="67246"/>
                  </a:lnTo>
                  <a:lnTo>
                    <a:pt x="14312" y="68072"/>
                  </a:lnTo>
                  <a:lnTo>
                    <a:pt x="14795" y="68275"/>
                  </a:lnTo>
                  <a:lnTo>
                    <a:pt x="16154" y="68275"/>
                  </a:lnTo>
                  <a:lnTo>
                    <a:pt x="16687" y="68046"/>
                  </a:lnTo>
                  <a:lnTo>
                    <a:pt x="16992" y="67640"/>
                  </a:lnTo>
                  <a:lnTo>
                    <a:pt x="17386" y="67106"/>
                  </a:lnTo>
                  <a:lnTo>
                    <a:pt x="17462" y="66840"/>
                  </a:lnTo>
                  <a:lnTo>
                    <a:pt x="17564" y="65049"/>
                  </a:lnTo>
                  <a:close/>
                </a:path>
                <a:path w="74929" h="70485">
                  <a:moveTo>
                    <a:pt x="17564" y="49555"/>
                  </a:moveTo>
                  <a:lnTo>
                    <a:pt x="17360" y="48983"/>
                  </a:lnTo>
                  <a:lnTo>
                    <a:pt x="17043" y="48679"/>
                  </a:lnTo>
                  <a:lnTo>
                    <a:pt x="16713" y="48361"/>
                  </a:lnTo>
                  <a:lnTo>
                    <a:pt x="16713" y="49555"/>
                  </a:lnTo>
                  <a:lnTo>
                    <a:pt x="16624" y="51346"/>
                  </a:lnTo>
                  <a:lnTo>
                    <a:pt x="16319" y="51943"/>
                  </a:lnTo>
                  <a:lnTo>
                    <a:pt x="15976" y="52133"/>
                  </a:lnTo>
                  <a:lnTo>
                    <a:pt x="15024" y="52133"/>
                  </a:lnTo>
                  <a:lnTo>
                    <a:pt x="14706" y="51981"/>
                  </a:lnTo>
                  <a:lnTo>
                    <a:pt x="14287" y="51346"/>
                  </a:lnTo>
                  <a:lnTo>
                    <a:pt x="14287" y="49555"/>
                  </a:lnTo>
                  <a:lnTo>
                    <a:pt x="16713" y="49555"/>
                  </a:lnTo>
                  <a:lnTo>
                    <a:pt x="16713" y="48361"/>
                  </a:lnTo>
                  <a:lnTo>
                    <a:pt x="16573" y="48221"/>
                  </a:lnTo>
                  <a:lnTo>
                    <a:pt x="16090" y="48031"/>
                  </a:lnTo>
                  <a:lnTo>
                    <a:pt x="14871" y="48031"/>
                  </a:lnTo>
                  <a:lnTo>
                    <a:pt x="14363" y="48260"/>
                  </a:lnTo>
                  <a:lnTo>
                    <a:pt x="13601" y="49149"/>
                  </a:lnTo>
                  <a:lnTo>
                    <a:pt x="13474" y="49555"/>
                  </a:lnTo>
                  <a:lnTo>
                    <a:pt x="13589" y="51739"/>
                  </a:lnTo>
                  <a:lnTo>
                    <a:pt x="14312" y="52578"/>
                  </a:lnTo>
                  <a:lnTo>
                    <a:pt x="14795" y="52781"/>
                  </a:lnTo>
                  <a:lnTo>
                    <a:pt x="16154" y="52781"/>
                  </a:lnTo>
                  <a:lnTo>
                    <a:pt x="16687" y="52552"/>
                  </a:lnTo>
                  <a:lnTo>
                    <a:pt x="16992" y="52133"/>
                  </a:lnTo>
                  <a:lnTo>
                    <a:pt x="17386" y="51612"/>
                  </a:lnTo>
                  <a:lnTo>
                    <a:pt x="17462" y="51346"/>
                  </a:lnTo>
                  <a:lnTo>
                    <a:pt x="17564" y="49555"/>
                  </a:lnTo>
                  <a:close/>
                </a:path>
                <a:path w="74929" h="70485">
                  <a:moveTo>
                    <a:pt x="20383" y="35140"/>
                  </a:moveTo>
                  <a:lnTo>
                    <a:pt x="19608" y="32931"/>
                  </a:lnTo>
                  <a:lnTo>
                    <a:pt x="19608" y="34544"/>
                  </a:lnTo>
                  <a:lnTo>
                    <a:pt x="17132" y="34544"/>
                  </a:lnTo>
                  <a:lnTo>
                    <a:pt x="17145" y="34213"/>
                  </a:lnTo>
                  <a:lnTo>
                    <a:pt x="17272" y="33845"/>
                  </a:lnTo>
                  <a:lnTo>
                    <a:pt x="17741" y="33350"/>
                  </a:lnTo>
                  <a:lnTo>
                    <a:pt x="18034" y="33223"/>
                  </a:lnTo>
                  <a:lnTo>
                    <a:pt x="18846" y="33223"/>
                  </a:lnTo>
                  <a:lnTo>
                    <a:pt x="19189" y="33401"/>
                  </a:lnTo>
                  <a:lnTo>
                    <a:pt x="19443" y="33858"/>
                  </a:lnTo>
                  <a:lnTo>
                    <a:pt x="19558" y="34163"/>
                  </a:lnTo>
                  <a:lnTo>
                    <a:pt x="19608" y="34544"/>
                  </a:lnTo>
                  <a:lnTo>
                    <a:pt x="19608" y="32931"/>
                  </a:lnTo>
                  <a:lnTo>
                    <a:pt x="19037" y="32639"/>
                  </a:lnTo>
                  <a:lnTo>
                    <a:pt x="18732" y="32562"/>
                  </a:lnTo>
                  <a:lnTo>
                    <a:pt x="17792" y="32562"/>
                  </a:lnTo>
                  <a:lnTo>
                    <a:pt x="17284" y="32791"/>
                  </a:lnTo>
                  <a:lnTo>
                    <a:pt x="16510" y="33693"/>
                  </a:lnTo>
                  <a:lnTo>
                    <a:pt x="16421" y="33959"/>
                  </a:lnTo>
                  <a:lnTo>
                    <a:pt x="16497" y="36283"/>
                  </a:lnTo>
                  <a:lnTo>
                    <a:pt x="17272" y="37084"/>
                  </a:lnTo>
                  <a:lnTo>
                    <a:pt x="17741" y="37287"/>
                  </a:lnTo>
                  <a:lnTo>
                    <a:pt x="18529" y="37287"/>
                  </a:lnTo>
                  <a:lnTo>
                    <a:pt x="20320" y="35725"/>
                  </a:lnTo>
                  <a:lnTo>
                    <a:pt x="19583" y="35725"/>
                  </a:lnTo>
                  <a:lnTo>
                    <a:pt x="19507" y="35953"/>
                  </a:lnTo>
                  <a:lnTo>
                    <a:pt x="19431" y="36106"/>
                  </a:lnTo>
                  <a:lnTo>
                    <a:pt x="19062" y="36512"/>
                  </a:lnTo>
                  <a:lnTo>
                    <a:pt x="18757" y="36639"/>
                  </a:lnTo>
                  <a:lnTo>
                    <a:pt x="17945" y="36639"/>
                  </a:lnTo>
                  <a:lnTo>
                    <a:pt x="17653" y="36512"/>
                  </a:lnTo>
                  <a:lnTo>
                    <a:pt x="17233" y="35953"/>
                  </a:lnTo>
                  <a:lnTo>
                    <a:pt x="17119" y="35140"/>
                  </a:lnTo>
                  <a:lnTo>
                    <a:pt x="20383" y="35140"/>
                  </a:lnTo>
                  <a:close/>
                </a:path>
                <a:path w="74929" h="70485">
                  <a:moveTo>
                    <a:pt x="20383" y="19634"/>
                  </a:moveTo>
                  <a:lnTo>
                    <a:pt x="19608" y="17437"/>
                  </a:lnTo>
                  <a:lnTo>
                    <a:pt x="19608" y="19050"/>
                  </a:lnTo>
                  <a:lnTo>
                    <a:pt x="17132" y="19050"/>
                  </a:lnTo>
                  <a:lnTo>
                    <a:pt x="17145" y="18719"/>
                  </a:lnTo>
                  <a:lnTo>
                    <a:pt x="17272" y="18351"/>
                  </a:lnTo>
                  <a:lnTo>
                    <a:pt x="17741" y="17843"/>
                  </a:lnTo>
                  <a:lnTo>
                    <a:pt x="18034" y="17729"/>
                  </a:lnTo>
                  <a:lnTo>
                    <a:pt x="18846" y="17729"/>
                  </a:lnTo>
                  <a:lnTo>
                    <a:pt x="19189" y="17907"/>
                  </a:lnTo>
                  <a:lnTo>
                    <a:pt x="19443" y="18351"/>
                  </a:lnTo>
                  <a:lnTo>
                    <a:pt x="19558" y="18656"/>
                  </a:lnTo>
                  <a:lnTo>
                    <a:pt x="19608" y="19050"/>
                  </a:lnTo>
                  <a:lnTo>
                    <a:pt x="19608" y="17437"/>
                  </a:lnTo>
                  <a:lnTo>
                    <a:pt x="19037" y="17145"/>
                  </a:lnTo>
                  <a:lnTo>
                    <a:pt x="18732" y="17068"/>
                  </a:lnTo>
                  <a:lnTo>
                    <a:pt x="17792" y="17068"/>
                  </a:lnTo>
                  <a:lnTo>
                    <a:pt x="17284" y="17297"/>
                  </a:lnTo>
                  <a:lnTo>
                    <a:pt x="16510" y="18186"/>
                  </a:lnTo>
                  <a:lnTo>
                    <a:pt x="16421" y="18465"/>
                  </a:lnTo>
                  <a:lnTo>
                    <a:pt x="16497" y="20777"/>
                  </a:lnTo>
                  <a:lnTo>
                    <a:pt x="17272" y="21590"/>
                  </a:lnTo>
                  <a:lnTo>
                    <a:pt x="17741" y="21793"/>
                  </a:lnTo>
                  <a:lnTo>
                    <a:pt x="18529" y="21793"/>
                  </a:lnTo>
                  <a:lnTo>
                    <a:pt x="20320" y="20231"/>
                  </a:lnTo>
                  <a:lnTo>
                    <a:pt x="19583" y="20231"/>
                  </a:lnTo>
                  <a:lnTo>
                    <a:pt x="19507" y="20459"/>
                  </a:lnTo>
                  <a:lnTo>
                    <a:pt x="19431" y="20599"/>
                  </a:lnTo>
                  <a:lnTo>
                    <a:pt x="19062" y="21005"/>
                  </a:lnTo>
                  <a:lnTo>
                    <a:pt x="18757" y="21132"/>
                  </a:lnTo>
                  <a:lnTo>
                    <a:pt x="17945" y="21132"/>
                  </a:lnTo>
                  <a:lnTo>
                    <a:pt x="17653" y="21005"/>
                  </a:lnTo>
                  <a:lnTo>
                    <a:pt x="17233" y="20459"/>
                  </a:lnTo>
                  <a:lnTo>
                    <a:pt x="17119" y="19634"/>
                  </a:lnTo>
                  <a:lnTo>
                    <a:pt x="20383" y="19634"/>
                  </a:lnTo>
                  <a:close/>
                </a:path>
                <a:path w="74929" h="70485">
                  <a:moveTo>
                    <a:pt x="22072" y="63703"/>
                  </a:moveTo>
                  <a:lnTo>
                    <a:pt x="21374" y="63703"/>
                  </a:lnTo>
                  <a:lnTo>
                    <a:pt x="21374" y="64262"/>
                  </a:lnTo>
                  <a:lnTo>
                    <a:pt x="21259" y="64109"/>
                  </a:lnTo>
                  <a:lnTo>
                    <a:pt x="21259" y="64909"/>
                  </a:lnTo>
                  <a:lnTo>
                    <a:pt x="21158" y="66903"/>
                  </a:lnTo>
                  <a:lnTo>
                    <a:pt x="20980" y="67310"/>
                  </a:lnTo>
                  <a:lnTo>
                    <a:pt x="20599" y="67564"/>
                  </a:lnTo>
                  <a:lnTo>
                    <a:pt x="19710" y="67564"/>
                  </a:lnTo>
                  <a:lnTo>
                    <a:pt x="19443" y="67424"/>
                  </a:lnTo>
                  <a:lnTo>
                    <a:pt x="19037" y="66903"/>
                  </a:lnTo>
                  <a:lnTo>
                    <a:pt x="18999" y="65201"/>
                  </a:lnTo>
                  <a:lnTo>
                    <a:pt x="19278" y="64490"/>
                  </a:lnTo>
                  <a:lnTo>
                    <a:pt x="19634" y="64236"/>
                  </a:lnTo>
                  <a:lnTo>
                    <a:pt x="20510" y="64236"/>
                  </a:lnTo>
                  <a:lnTo>
                    <a:pt x="20815" y="64376"/>
                  </a:lnTo>
                  <a:lnTo>
                    <a:pt x="21259" y="64909"/>
                  </a:lnTo>
                  <a:lnTo>
                    <a:pt x="21259" y="64109"/>
                  </a:lnTo>
                  <a:lnTo>
                    <a:pt x="21082" y="63931"/>
                  </a:lnTo>
                  <a:lnTo>
                    <a:pt x="20675" y="63665"/>
                  </a:lnTo>
                  <a:lnTo>
                    <a:pt x="20383" y="63576"/>
                  </a:lnTo>
                  <a:lnTo>
                    <a:pt x="19507" y="63576"/>
                  </a:lnTo>
                  <a:lnTo>
                    <a:pt x="19075" y="63792"/>
                  </a:lnTo>
                  <a:lnTo>
                    <a:pt x="18338" y="64643"/>
                  </a:lnTo>
                  <a:lnTo>
                    <a:pt x="18249" y="64909"/>
                  </a:lnTo>
                  <a:lnTo>
                    <a:pt x="18338" y="67310"/>
                  </a:lnTo>
                  <a:lnTo>
                    <a:pt x="19062" y="67995"/>
                  </a:lnTo>
                  <a:lnTo>
                    <a:pt x="19481" y="68173"/>
                  </a:lnTo>
                  <a:lnTo>
                    <a:pt x="20320" y="68173"/>
                  </a:lnTo>
                  <a:lnTo>
                    <a:pt x="21348" y="67500"/>
                  </a:lnTo>
                  <a:lnTo>
                    <a:pt x="21247" y="68668"/>
                  </a:lnTo>
                  <a:lnTo>
                    <a:pt x="21018" y="69176"/>
                  </a:lnTo>
                  <a:lnTo>
                    <a:pt x="20650" y="69380"/>
                  </a:lnTo>
                  <a:lnTo>
                    <a:pt x="19710" y="69380"/>
                  </a:lnTo>
                  <a:lnTo>
                    <a:pt x="19443" y="69291"/>
                  </a:lnTo>
                  <a:lnTo>
                    <a:pt x="19164" y="69024"/>
                  </a:lnTo>
                  <a:lnTo>
                    <a:pt x="19062" y="68668"/>
                  </a:lnTo>
                  <a:lnTo>
                    <a:pt x="18300" y="68668"/>
                  </a:lnTo>
                  <a:lnTo>
                    <a:pt x="18364" y="69176"/>
                  </a:lnTo>
                  <a:lnTo>
                    <a:pt x="18516" y="69469"/>
                  </a:lnTo>
                  <a:lnTo>
                    <a:pt x="19164" y="69888"/>
                  </a:lnTo>
                  <a:lnTo>
                    <a:pt x="19570" y="70002"/>
                  </a:lnTo>
                  <a:lnTo>
                    <a:pt x="20916" y="70002"/>
                  </a:lnTo>
                  <a:lnTo>
                    <a:pt x="21513" y="69697"/>
                  </a:lnTo>
                  <a:lnTo>
                    <a:pt x="21666" y="69380"/>
                  </a:lnTo>
                  <a:lnTo>
                    <a:pt x="21983" y="68770"/>
                  </a:lnTo>
                  <a:lnTo>
                    <a:pt x="22072" y="67500"/>
                  </a:lnTo>
                  <a:lnTo>
                    <a:pt x="22072" y="64262"/>
                  </a:lnTo>
                  <a:lnTo>
                    <a:pt x="22072" y="63703"/>
                  </a:lnTo>
                  <a:close/>
                </a:path>
                <a:path w="74929" h="70485">
                  <a:moveTo>
                    <a:pt x="22072" y="48209"/>
                  </a:moveTo>
                  <a:lnTo>
                    <a:pt x="21374" y="48209"/>
                  </a:lnTo>
                  <a:lnTo>
                    <a:pt x="21374" y="48768"/>
                  </a:lnTo>
                  <a:lnTo>
                    <a:pt x="21259" y="48615"/>
                  </a:lnTo>
                  <a:lnTo>
                    <a:pt x="21259" y="49415"/>
                  </a:lnTo>
                  <a:lnTo>
                    <a:pt x="21158" y="51409"/>
                  </a:lnTo>
                  <a:lnTo>
                    <a:pt x="20980" y="51816"/>
                  </a:lnTo>
                  <a:lnTo>
                    <a:pt x="20599" y="52057"/>
                  </a:lnTo>
                  <a:lnTo>
                    <a:pt x="19710" y="52057"/>
                  </a:lnTo>
                  <a:lnTo>
                    <a:pt x="19443" y="51930"/>
                  </a:lnTo>
                  <a:lnTo>
                    <a:pt x="19037" y="51409"/>
                  </a:lnTo>
                  <a:lnTo>
                    <a:pt x="18999" y="49707"/>
                  </a:lnTo>
                  <a:lnTo>
                    <a:pt x="19278" y="48996"/>
                  </a:lnTo>
                  <a:lnTo>
                    <a:pt x="19634" y="48742"/>
                  </a:lnTo>
                  <a:lnTo>
                    <a:pt x="20510" y="48742"/>
                  </a:lnTo>
                  <a:lnTo>
                    <a:pt x="20815" y="48882"/>
                  </a:lnTo>
                  <a:lnTo>
                    <a:pt x="21259" y="49415"/>
                  </a:lnTo>
                  <a:lnTo>
                    <a:pt x="21259" y="48615"/>
                  </a:lnTo>
                  <a:lnTo>
                    <a:pt x="21082" y="48437"/>
                  </a:lnTo>
                  <a:lnTo>
                    <a:pt x="20675" y="48171"/>
                  </a:lnTo>
                  <a:lnTo>
                    <a:pt x="20383" y="48082"/>
                  </a:lnTo>
                  <a:lnTo>
                    <a:pt x="19507" y="48082"/>
                  </a:lnTo>
                  <a:lnTo>
                    <a:pt x="19075" y="48298"/>
                  </a:lnTo>
                  <a:lnTo>
                    <a:pt x="18338" y="49149"/>
                  </a:lnTo>
                  <a:lnTo>
                    <a:pt x="18249" y="49415"/>
                  </a:lnTo>
                  <a:lnTo>
                    <a:pt x="18338" y="51816"/>
                  </a:lnTo>
                  <a:lnTo>
                    <a:pt x="19062" y="52501"/>
                  </a:lnTo>
                  <a:lnTo>
                    <a:pt x="19481" y="52666"/>
                  </a:lnTo>
                  <a:lnTo>
                    <a:pt x="20320" y="52666"/>
                  </a:lnTo>
                  <a:lnTo>
                    <a:pt x="21348" y="51993"/>
                  </a:lnTo>
                  <a:lnTo>
                    <a:pt x="21247" y="53174"/>
                  </a:lnTo>
                  <a:lnTo>
                    <a:pt x="21018" y="53682"/>
                  </a:lnTo>
                  <a:lnTo>
                    <a:pt x="20650" y="53886"/>
                  </a:lnTo>
                  <a:lnTo>
                    <a:pt x="19710" y="53886"/>
                  </a:lnTo>
                  <a:lnTo>
                    <a:pt x="19443" y="53797"/>
                  </a:lnTo>
                  <a:lnTo>
                    <a:pt x="19164" y="53530"/>
                  </a:lnTo>
                  <a:lnTo>
                    <a:pt x="19062" y="53174"/>
                  </a:lnTo>
                  <a:lnTo>
                    <a:pt x="18300" y="53174"/>
                  </a:lnTo>
                  <a:lnTo>
                    <a:pt x="18364" y="53682"/>
                  </a:lnTo>
                  <a:lnTo>
                    <a:pt x="18516" y="53975"/>
                  </a:lnTo>
                  <a:lnTo>
                    <a:pt x="19164" y="54394"/>
                  </a:lnTo>
                  <a:lnTo>
                    <a:pt x="19570" y="54508"/>
                  </a:lnTo>
                  <a:lnTo>
                    <a:pt x="20916" y="54508"/>
                  </a:lnTo>
                  <a:lnTo>
                    <a:pt x="21513" y="54203"/>
                  </a:lnTo>
                  <a:lnTo>
                    <a:pt x="21666" y="53886"/>
                  </a:lnTo>
                  <a:lnTo>
                    <a:pt x="21983" y="53263"/>
                  </a:lnTo>
                  <a:lnTo>
                    <a:pt x="22072" y="51993"/>
                  </a:lnTo>
                  <a:lnTo>
                    <a:pt x="22072" y="48768"/>
                  </a:lnTo>
                  <a:lnTo>
                    <a:pt x="22072" y="48209"/>
                  </a:lnTo>
                  <a:close/>
                </a:path>
                <a:path w="74929" h="70485">
                  <a:moveTo>
                    <a:pt x="22072" y="31013"/>
                  </a:moveTo>
                  <a:lnTo>
                    <a:pt x="21323" y="31013"/>
                  </a:lnTo>
                  <a:lnTo>
                    <a:pt x="21323" y="37122"/>
                  </a:lnTo>
                  <a:lnTo>
                    <a:pt x="22072" y="37122"/>
                  </a:lnTo>
                  <a:lnTo>
                    <a:pt x="22072" y="31013"/>
                  </a:lnTo>
                  <a:close/>
                </a:path>
                <a:path w="74929" h="70485">
                  <a:moveTo>
                    <a:pt x="22085" y="0"/>
                  </a:moveTo>
                  <a:lnTo>
                    <a:pt x="21374" y="0"/>
                  </a:lnTo>
                  <a:lnTo>
                    <a:pt x="21374" y="2247"/>
                  </a:lnTo>
                  <a:lnTo>
                    <a:pt x="21285" y="2921"/>
                  </a:lnTo>
                  <a:lnTo>
                    <a:pt x="21285" y="4889"/>
                  </a:lnTo>
                  <a:lnTo>
                    <a:pt x="20840" y="5473"/>
                  </a:lnTo>
                  <a:lnTo>
                    <a:pt x="20548" y="5638"/>
                  </a:lnTo>
                  <a:lnTo>
                    <a:pt x="19761" y="5638"/>
                  </a:lnTo>
                  <a:lnTo>
                    <a:pt x="19443" y="5473"/>
                  </a:lnTo>
                  <a:lnTo>
                    <a:pt x="19062" y="4889"/>
                  </a:lnTo>
                  <a:lnTo>
                    <a:pt x="19050" y="2971"/>
                  </a:lnTo>
                  <a:lnTo>
                    <a:pt x="19519" y="2400"/>
                  </a:lnTo>
                  <a:lnTo>
                    <a:pt x="19824" y="2247"/>
                  </a:lnTo>
                  <a:lnTo>
                    <a:pt x="20535" y="2247"/>
                  </a:lnTo>
                  <a:lnTo>
                    <a:pt x="20815" y="2387"/>
                  </a:lnTo>
                  <a:lnTo>
                    <a:pt x="21285" y="2921"/>
                  </a:lnTo>
                  <a:lnTo>
                    <a:pt x="21285" y="2159"/>
                  </a:lnTo>
                  <a:lnTo>
                    <a:pt x="21043" y="1892"/>
                  </a:lnTo>
                  <a:lnTo>
                    <a:pt x="20675" y="1663"/>
                  </a:lnTo>
                  <a:lnTo>
                    <a:pt x="20396" y="1600"/>
                  </a:lnTo>
                  <a:lnTo>
                    <a:pt x="19443" y="1600"/>
                  </a:lnTo>
                  <a:lnTo>
                    <a:pt x="19011" y="1816"/>
                  </a:lnTo>
                  <a:lnTo>
                    <a:pt x="18300" y="2781"/>
                  </a:lnTo>
                  <a:lnTo>
                    <a:pt x="18249" y="2971"/>
                  </a:lnTo>
                  <a:lnTo>
                    <a:pt x="18326" y="5245"/>
                  </a:lnTo>
                  <a:lnTo>
                    <a:pt x="19050" y="6083"/>
                  </a:lnTo>
                  <a:lnTo>
                    <a:pt x="19469" y="6286"/>
                  </a:lnTo>
                  <a:lnTo>
                    <a:pt x="20281" y="6286"/>
                  </a:lnTo>
                  <a:lnTo>
                    <a:pt x="21412" y="5511"/>
                  </a:lnTo>
                  <a:lnTo>
                    <a:pt x="21412" y="6134"/>
                  </a:lnTo>
                  <a:lnTo>
                    <a:pt x="22085" y="6134"/>
                  </a:lnTo>
                  <a:lnTo>
                    <a:pt x="22085" y="5511"/>
                  </a:lnTo>
                  <a:lnTo>
                    <a:pt x="22085" y="0"/>
                  </a:lnTo>
                  <a:close/>
                </a:path>
                <a:path w="74929" h="70485">
                  <a:moveTo>
                    <a:pt x="23964" y="48183"/>
                  </a:moveTo>
                  <a:lnTo>
                    <a:pt x="23190" y="48183"/>
                  </a:lnTo>
                  <a:lnTo>
                    <a:pt x="23190" y="52616"/>
                  </a:lnTo>
                  <a:lnTo>
                    <a:pt x="23964" y="52616"/>
                  </a:lnTo>
                  <a:lnTo>
                    <a:pt x="23964" y="48183"/>
                  </a:lnTo>
                  <a:close/>
                </a:path>
                <a:path w="74929" h="70485">
                  <a:moveTo>
                    <a:pt x="23964" y="46507"/>
                  </a:moveTo>
                  <a:lnTo>
                    <a:pt x="23190" y="46507"/>
                  </a:lnTo>
                  <a:lnTo>
                    <a:pt x="23190" y="47358"/>
                  </a:lnTo>
                  <a:lnTo>
                    <a:pt x="23964" y="47358"/>
                  </a:lnTo>
                  <a:lnTo>
                    <a:pt x="23964" y="46507"/>
                  </a:lnTo>
                  <a:close/>
                </a:path>
                <a:path w="74929" h="70485">
                  <a:moveTo>
                    <a:pt x="26746" y="17170"/>
                  </a:moveTo>
                  <a:lnTo>
                    <a:pt x="25996" y="17170"/>
                  </a:lnTo>
                  <a:lnTo>
                    <a:pt x="25082" y="20662"/>
                  </a:lnTo>
                  <a:lnTo>
                    <a:pt x="24218" y="17170"/>
                  </a:lnTo>
                  <a:lnTo>
                    <a:pt x="23368" y="17170"/>
                  </a:lnTo>
                  <a:lnTo>
                    <a:pt x="22504" y="20688"/>
                  </a:lnTo>
                  <a:lnTo>
                    <a:pt x="21653" y="17170"/>
                  </a:lnTo>
                  <a:lnTo>
                    <a:pt x="20828" y="17170"/>
                  </a:lnTo>
                  <a:lnTo>
                    <a:pt x="22110" y="21628"/>
                  </a:lnTo>
                  <a:lnTo>
                    <a:pt x="22898" y="21628"/>
                  </a:lnTo>
                  <a:lnTo>
                    <a:pt x="23774" y="18186"/>
                  </a:lnTo>
                  <a:lnTo>
                    <a:pt x="24676" y="21628"/>
                  </a:lnTo>
                  <a:lnTo>
                    <a:pt x="25450" y="21628"/>
                  </a:lnTo>
                  <a:lnTo>
                    <a:pt x="26746" y="17170"/>
                  </a:lnTo>
                  <a:close/>
                </a:path>
                <a:path w="74929" h="70485">
                  <a:moveTo>
                    <a:pt x="27012" y="34544"/>
                  </a:moveTo>
                  <a:lnTo>
                    <a:pt x="26238" y="32931"/>
                  </a:lnTo>
                  <a:lnTo>
                    <a:pt x="26238" y="34544"/>
                  </a:lnTo>
                  <a:lnTo>
                    <a:pt x="23761" y="34544"/>
                  </a:lnTo>
                  <a:lnTo>
                    <a:pt x="23774" y="34213"/>
                  </a:lnTo>
                  <a:lnTo>
                    <a:pt x="23901" y="33845"/>
                  </a:lnTo>
                  <a:lnTo>
                    <a:pt x="24371" y="33350"/>
                  </a:lnTo>
                  <a:lnTo>
                    <a:pt x="24663" y="33223"/>
                  </a:lnTo>
                  <a:lnTo>
                    <a:pt x="25488" y="33223"/>
                  </a:lnTo>
                  <a:lnTo>
                    <a:pt x="25831" y="33401"/>
                  </a:lnTo>
                  <a:lnTo>
                    <a:pt x="26085" y="33858"/>
                  </a:lnTo>
                  <a:lnTo>
                    <a:pt x="26200" y="34163"/>
                  </a:lnTo>
                  <a:lnTo>
                    <a:pt x="26238" y="34544"/>
                  </a:lnTo>
                  <a:lnTo>
                    <a:pt x="26238" y="32931"/>
                  </a:lnTo>
                  <a:lnTo>
                    <a:pt x="25666" y="32639"/>
                  </a:lnTo>
                  <a:lnTo>
                    <a:pt x="25374" y="32562"/>
                  </a:lnTo>
                  <a:lnTo>
                    <a:pt x="24422" y="32562"/>
                  </a:lnTo>
                  <a:lnTo>
                    <a:pt x="23914" y="32791"/>
                  </a:lnTo>
                  <a:lnTo>
                    <a:pt x="23139" y="33693"/>
                  </a:lnTo>
                  <a:lnTo>
                    <a:pt x="23050" y="33959"/>
                  </a:lnTo>
                  <a:lnTo>
                    <a:pt x="23139" y="36283"/>
                  </a:lnTo>
                  <a:lnTo>
                    <a:pt x="23914" y="37084"/>
                  </a:lnTo>
                  <a:lnTo>
                    <a:pt x="24384" y="37287"/>
                  </a:lnTo>
                  <a:lnTo>
                    <a:pt x="25158" y="37287"/>
                  </a:lnTo>
                  <a:lnTo>
                    <a:pt x="26949" y="35725"/>
                  </a:lnTo>
                  <a:lnTo>
                    <a:pt x="26212" y="35725"/>
                  </a:lnTo>
                  <a:lnTo>
                    <a:pt x="26149" y="35953"/>
                  </a:lnTo>
                  <a:lnTo>
                    <a:pt x="26073" y="36106"/>
                  </a:lnTo>
                  <a:lnTo>
                    <a:pt x="25704" y="36512"/>
                  </a:lnTo>
                  <a:lnTo>
                    <a:pt x="25387" y="36639"/>
                  </a:lnTo>
                  <a:lnTo>
                    <a:pt x="24574" y="36639"/>
                  </a:lnTo>
                  <a:lnTo>
                    <a:pt x="24295" y="36512"/>
                  </a:lnTo>
                  <a:lnTo>
                    <a:pt x="23863" y="35953"/>
                  </a:lnTo>
                  <a:lnTo>
                    <a:pt x="23749" y="35140"/>
                  </a:lnTo>
                  <a:lnTo>
                    <a:pt x="27012" y="35140"/>
                  </a:lnTo>
                  <a:lnTo>
                    <a:pt x="27012" y="34544"/>
                  </a:lnTo>
                  <a:close/>
                </a:path>
                <a:path w="74929" h="70485">
                  <a:moveTo>
                    <a:pt x="27381" y="68757"/>
                  </a:moveTo>
                  <a:lnTo>
                    <a:pt x="22644" y="68757"/>
                  </a:lnTo>
                  <a:lnTo>
                    <a:pt x="22644" y="69189"/>
                  </a:lnTo>
                  <a:lnTo>
                    <a:pt x="27381" y="69189"/>
                  </a:lnTo>
                  <a:lnTo>
                    <a:pt x="27381" y="68757"/>
                  </a:lnTo>
                  <a:close/>
                </a:path>
                <a:path w="74929" h="70485">
                  <a:moveTo>
                    <a:pt x="27381" y="6781"/>
                  </a:moveTo>
                  <a:lnTo>
                    <a:pt x="22644" y="6781"/>
                  </a:lnTo>
                  <a:lnTo>
                    <a:pt x="22644" y="7200"/>
                  </a:lnTo>
                  <a:lnTo>
                    <a:pt x="27381" y="7200"/>
                  </a:lnTo>
                  <a:lnTo>
                    <a:pt x="27381" y="6781"/>
                  </a:lnTo>
                  <a:close/>
                </a:path>
                <a:path w="74929" h="70485">
                  <a:moveTo>
                    <a:pt x="28702" y="25"/>
                  </a:moveTo>
                  <a:lnTo>
                    <a:pt x="27952" y="25"/>
                  </a:lnTo>
                  <a:lnTo>
                    <a:pt x="27952" y="6134"/>
                  </a:lnTo>
                  <a:lnTo>
                    <a:pt x="28702" y="6134"/>
                  </a:lnTo>
                  <a:lnTo>
                    <a:pt x="28702" y="25"/>
                  </a:lnTo>
                  <a:close/>
                </a:path>
                <a:path w="74929" h="70485">
                  <a:moveTo>
                    <a:pt x="28714" y="46482"/>
                  </a:moveTo>
                  <a:lnTo>
                    <a:pt x="28003" y="46482"/>
                  </a:lnTo>
                  <a:lnTo>
                    <a:pt x="28003" y="48742"/>
                  </a:lnTo>
                  <a:lnTo>
                    <a:pt x="27914" y="49415"/>
                  </a:lnTo>
                  <a:lnTo>
                    <a:pt x="27914" y="51371"/>
                  </a:lnTo>
                  <a:lnTo>
                    <a:pt x="27482" y="51968"/>
                  </a:lnTo>
                  <a:lnTo>
                    <a:pt x="27190" y="52120"/>
                  </a:lnTo>
                  <a:lnTo>
                    <a:pt x="26390" y="52120"/>
                  </a:lnTo>
                  <a:lnTo>
                    <a:pt x="26073" y="51968"/>
                  </a:lnTo>
                  <a:lnTo>
                    <a:pt x="25704" y="51371"/>
                  </a:lnTo>
                  <a:lnTo>
                    <a:pt x="25679" y="49453"/>
                  </a:lnTo>
                  <a:lnTo>
                    <a:pt x="26149" y="48882"/>
                  </a:lnTo>
                  <a:lnTo>
                    <a:pt x="26454" y="48742"/>
                  </a:lnTo>
                  <a:lnTo>
                    <a:pt x="27165" y="48742"/>
                  </a:lnTo>
                  <a:lnTo>
                    <a:pt x="27457" y="48869"/>
                  </a:lnTo>
                  <a:lnTo>
                    <a:pt x="27914" y="49415"/>
                  </a:lnTo>
                  <a:lnTo>
                    <a:pt x="27914" y="48641"/>
                  </a:lnTo>
                  <a:lnTo>
                    <a:pt x="27686" y="48374"/>
                  </a:lnTo>
                  <a:lnTo>
                    <a:pt x="27317" y="48158"/>
                  </a:lnTo>
                  <a:lnTo>
                    <a:pt x="27038" y="48082"/>
                  </a:lnTo>
                  <a:lnTo>
                    <a:pt x="26073" y="48082"/>
                  </a:lnTo>
                  <a:lnTo>
                    <a:pt x="25641" y="48298"/>
                  </a:lnTo>
                  <a:lnTo>
                    <a:pt x="24942" y="49276"/>
                  </a:lnTo>
                  <a:lnTo>
                    <a:pt x="24879" y="49453"/>
                  </a:lnTo>
                  <a:lnTo>
                    <a:pt x="24955" y="51727"/>
                  </a:lnTo>
                  <a:lnTo>
                    <a:pt x="25679" y="52565"/>
                  </a:lnTo>
                  <a:lnTo>
                    <a:pt x="26111" y="52781"/>
                  </a:lnTo>
                  <a:lnTo>
                    <a:pt x="26911" y="52781"/>
                  </a:lnTo>
                  <a:lnTo>
                    <a:pt x="27190" y="52717"/>
                  </a:lnTo>
                  <a:lnTo>
                    <a:pt x="27673" y="52463"/>
                  </a:lnTo>
                  <a:lnTo>
                    <a:pt x="27876" y="52273"/>
                  </a:lnTo>
                  <a:lnTo>
                    <a:pt x="27965" y="52120"/>
                  </a:lnTo>
                  <a:lnTo>
                    <a:pt x="28041" y="51993"/>
                  </a:lnTo>
                  <a:lnTo>
                    <a:pt x="28041" y="52616"/>
                  </a:lnTo>
                  <a:lnTo>
                    <a:pt x="28714" y="52616"/>
                  </a:lnTo>
                  <a:lnTo>
                    <a:pt x="28714" y="51993"/>
                  </a:lnTo>
                  <a:lnTo>
                    <a:pt x="28714" y="46482"/>
                  </a:lnTo>
                  <a:close/>
                </a:path>
                <a:path w="74929" h="70485">
                  <a:moveTo>
                    <a:pt x="29552" y="63652"/>
                  </a:moveTo>
                  <a:lnTo>
                    <a:pt x="28841" y="63652"/>
                  </a:lnTo>
                  <a:lnTo>
                    <a:pt x="28841" y="62420"/>
                  </a:lnTo>
                  <a:lnTo>
                    <a:pt x="28079" y="62420"/>
                  </a:lnTo>
                  <a:lnTo>
                    <a:pt x="28079" y="63652"/>
                  </a:lnTo>
                  <a:lnTo>
                    <a:pt x="27482" y="63652"/>
                  </a:lnTo>
                  <a:lnTo>
                    <a:pt x="27482" y="64274"/>
                  </a:lnTo>
                  <a:lnTo>
                    <a:pt x="28079" y="64274"/>
                  </a:lnTo>
                  <a:lnTo>
                    <a:pt x="28079" y="67513"/>
                  </a:lnTo>
                  <a:lnTo>
                    <a:pt x="28155" y="67741"/>
                  </a:lnTo>
                  <a:lnTo>
                    <a:pt x="28397" y="68097"/>
                  </a:lnTo>
                  <a:lnTo>
                    <a:pt x="28638" y="68186"/>
                  </a:lnTo>
                  <a:lnTo>
                    <a:pt x="29095" y="68186"/>
                  </a:lnTo>
                  <a:lnTo>
                    <a:pt x="29464" y="68148"/>
                  </a:lnTo>
                  <a:lnTo>
                    <a:pt x="29552" y="67525"/>
                  </a:lnTo>
                  <a:lnTo>
                    <a:pt x="29159" y="67538"/>
                  </a:lnTo>
                  <a:lnTo>
                    <a:pt x="28892" y="67437"/>
                  </a:lnTo>
                  <a:lnTo>
                    <a:pt x="28841" y="64274"/>
                  </a:lnTo>
                  <a:lnTo>
                    <a:pt x="29552" y="64274"/>
                  </a:lnTo>
                  <a:lnTo>
                    <a:pt x="29552" y="63652"/>
                  </a:lnTo>
                  <a:close/>
                </a:path>
                <a:path w="74929" h="70485">
                  <a:moveTo>
                    <a:pt x="29552" y="32664"/>
                  </a:moveTo>
                  <a:lnTo>
                    <a:pt x="28841" y="32664"/>
                  </a:lnTo>
                  <a:lnTo>
                    <a:pt x="28841" y="31419"/>
                  </a:lnTo>
                  <a:lnTo>
                    <a:pt x="28079" y="31419"/>
                  </a:lnTo>
                  <a:lnTo>
                    <a:pt x="28079" y="32664"/>
                  </a:lnTo>
                  <a:lnTo>
                    <a:pt x="27482" y="32664"/>
                  </a:lnTo>
                  <a:lnTo>
                    <a:pt x="27482" y="33286"/>
                  </a:lnTo>
                  <a:lnTo>
                    <a:pt x="28079" y="33286"/>
                  </a:lnTo>
                  <a:lnTo>
                    <a:pt x="28079" y="36512"/>
                  </a:lnTo>
                  <a:lnTo>
                    <a:pt x="28155" y="36753"/>
                  </a:lnTo>
                  <a:lnTo>
                    <a:pt x="28397" y="37109"/>
                  </a:lnTo>
                  <a:lnTo>
                    <a:pt x="28638" y="37198"/>
                  </a:lnTo>
                  <a:lnTo>
                    <a:pt x="29095" y="37198"/>
                  </a:lnTo>
                  <a:lnTo>
                    <a:pt x="29464" y="37147"/>
                  </a:lnTo>
                  <a:lnTo>
                    <a:pt x="29552" y="36537"/>
                  </a:lnTo>
                  <a:lnTo>
                    <a:pt x="29159" y="36550"/>
                  </a:lnTo>
                  <a:lnTo>
                    <a:pt x="28892" y="36449"/>
                  </a:lnTo>
                  <a:lnTo>
                    <a:pt x="28841" y="33286"/>
                  </a:lnTo>
                  <a:lnTo>
                    <a:pt x="29552" y="33286"/>
                  </a:lnTo>
                  <a:lnTo>
                    <a:pt x="29552" y="32664"/>
                  </a:lnTo>
                  <a:close/>
                </a:path>
                <a:path w="74929" h="70485">
                  <a:moveTo>
                    <a:pt x="31648" y="22275"/>
                  </a:moveTo>
                  <a:lnTo>
                    <a:pt x="26911" y="22275"/>
                  </a:lnTo>
                  <a:lnTo>
                    <a:pt x="26911" y="22694"/>
                  </a:lnTo>
                  <a:lnTo>
                    <a:pt x="31648" y="22694"/>
                  </a:lnTo>
                  <a:lnTo>
                    <a:pt x="31648" y="22275"/>
                  </a:lnTo>
                  <a:close/>
                </a:path>
                <a:path w="74929" h="70485">
                  <a:moveTo>
                    <a:pt x="32969" y="15519"/>
                  </a:moveTo>
                  <a:lnTo>
                    <a:pt x="32219" y="15519"/>
                  </a:lnTo>
                  <a:lnTo>
                    <a:pt x="32219" y="21628"/>
                  </a:lnTo>
                  <a:lnTo>
                    <a:pt x="32969" y="21628"/>
                  </a:lnTo>
                  <a:lnTo>
                    <a:pt x="32969" y="15519"/>
                  </a:lnTo>
                  <a:close/>
                </a:path>
                <a:path w="74929" h="70485">
                  <a:moveTo>
                    <a:pt x="33324" y="46507"/>
                  </a:moveTo>
                  <a:lnTo>
                    <a:pt x="32486" y="46507"/>
                  </a:lnTo>
                  <a:lnTo>
                    <a:pt x="32486" y="52616"/>
                  </a:lnTo>
                  <a:lnTo>
                    <a:pt x="33324" y="52616"/>
                  </a:lnTo>
                  <a:lnTo>
                    <a:pt x="33324" y="46507"/>
                  </a:lnTo>
                  <a:close/>
                </a:path>
                <a:path w="74929" h="70485">
                  <a:moveTo>
                    <a:pt x="33655" y="4140"/>
                  </a:moveTo>
                  <a:lnTo>
                    <a:pt x="33642" y="3543"/>
                  </a:lnTo>
                  <a:lnTo>
                    <a:pt x="33553" y="2971"/>
                  </a:lnTo>
                  <a:lnTo>
                    <a:pt x="33439" y="2603"/>
                  </a:lnTo>
                  <a:lnTo>
                    <a:pt x="33185" y="2235"/>
                  </a:lnTo>
                  <a:lnTo>
                    <a:pt x="32905" y="1943"/>
                  </a:lnTo>
                  <a:lnTo>
                    <a:pt x="32880" y="3543"/>
                  </a:lnTo>
                  <a:lnTo>
                    <a:pt x="30403" y="3543"/>
                  </a:lnTo>
                  <a:lnTo>
                    <a:pt x="30416" y="3225"/>
                  </a:lnTo>
                  <a:lnTo>
                    <a:pt x="30543" y="2844"/>
                  </a:lnTo>
                  <a:lnTo>
                    <a:pt x="31013" y="2349"/>
                  </a:lnTo>
                  <a:lnTo>
                    <a:pt x="31292" y="2235"/>
                  </a:lnTo>
                  <a:lnTo>
                    <a:pt x="32118" y="2235"/>
                  </a:lnTo>
                  <a:lnTo>
                    <a:pt x="32461" y="2413"/>
                  </a:lnTo>
                  <a:lnTo>
                    <a:pt x="32715" y="2857"/>
                  </a:lnTo>
                  <a:lnTo>
                    <a:pt x="32829" y="3162"/>
                  </a:lnTo>
                  <a:lnTo>
                    <a:pt x="32880" y="3543"/>
                  </a:lnTo>
                  <a:lnTo>
                    <a:pt x="32880" y="1943"/>
                  </a:lnTo>
                  <a:lnTo>
                    <a:pt x="32308" y="1651"/>
                  </a:lnTo>
                  <a:lnTo>
                    <a:pt x="32004" y="1574"/>
                  </a:lnTo>
                  <a:lnTo>
                    <a:pt x="31051" y="1574"/>
                  </a:lnTo>
                  <a:lnTo>
                    <a:pt x="30556" y="1803"/>
                  </a:lnTo>
                  <a:lnTo>
                    <a:pt x="29781" y="2692"/>
                  </a:lnTo>
                  <a:lnTo>
                    <a:pt x="29679" y="2971"/>
                  </a:lnTo>
                  <a:lnTo>
                    <a:pt x="29768" y="5283"/>
                  </a:lnTo>
                  <a:lnTo>
                    <a:pt x="30543" y="6083"/>
                  </a:lnTo>
                  <a:lnTo>
                    <a:pt x="31013" y="6286"/>
                  </a:lnTo>
                  <a:lnTo>
                    <a:pt x="31788" y="6286"/>
                  </a:lnTo>
                  <a:lnTo>
                    <a:pt x="33591" y="4737"/>
                  </a:lnTo>
                  <a:lnTo>
                    <a:pt x="32854" y="4737"/>
                  </a:lnTo>
                  <a:lnTo>
                    <a:pt x="32778" y="4953"/>
                  </a:lnTo>
                  <a:lnTo>
                    <a:pt x="32702" y="5105"/>
                  </a:lnTo>
                  <a:lnTo>
                    <a:pt x="32334" y="5511"/>
                  </a:lnTo>
                  <a:lnTo>
                    <a:pt x="32029" y="5638"/>
                  </a:lnTo>
                  <a:lnTo>
                    <a:pt x="31216" y="5638"/>
                  </a:lnTo>
                  <a:lnTo>
                    <a:pt x="30924" y="5511"/>
                  </a:lnTo>
                  <a:lnTo>
                    <a:pt x="30505" y="4953"/>
                  </a:lnTo>
                  <a:lnTo>
                    <a:pt x="30378" y="4140"/>
                  </a:lnTo>
                  <a:lnTo>
                    <a:pt x="33655" y="4140"/>
                  </a:lnTo>
                  <a:close/>
                </a:path>
                <a:path w="74929" h="70485">
                  <a:moveTo>
                    <a:pt x="33921" y="63652"/>
                  </a:moveTo>
                  <a:lnTo>
                    <a:pt x="33083" y="63652"/>
                  </a:lnTo>
                  <a:lnTo>
                    <a:pt x="31889" y="67284"/>
                  </a:lnTo>
                  <a:lnTo>
                    <a:pt x="30683" y="63652"/>
                  </a:lnTo>
                  <a:lnTo>
                    <a:pt x="29845" y="63652"/>
                  </a:lnTo>
                  <a:lnTo>
                    <a:pt x="31483" y="68249"/>
                  </a:lnTo>
                  <a:lnTo>
                    <a:pt x="31165" y="69024"/>
                  </a:lnTo>
                  <a:lnTo>
                    <a:pt x="31051" y="69164"/>
                  </a:lnTo>
                  <a:lnTo>
                    <a:pt x="30924" y="69253"/>
                  </a:lnTo>
                  <a:lnTo>
                    <a:pt x="30581" y="69278"/>
                  </a:lnTo>
                  <a:lnTo>
                    <a:pt x="30251" y="69202"/>
                  </a:lnTo>
                  <a:lnTo>
                    <a:pt x="30251" y="69888"/>
                  </a:lnTo>
                  <a:lnTo>
                    <a:pt x="30454" y="69926"/>
                  </a:lnTo>
                  <a:lnTo>
                    <a:pt x="31127" y="69938"/>
                  </a:lnTo>
                  <a:lnTo>
                    <a:pt x="31432" y="69824"/>
                  </a:lnTo>
                  <a:lnTo>
                    <a:pt x="31788" y="69316"/>
                  </a:lnTo>
                  <a:lnTo>
                    <a:pt x="32092" y="68618"/>
                  </a:lnTo>
                  <a:lnTo>
                    <a:pt x="32715" y="67005"/>
                  </a:lnTo>
                  <a:lnTo>
                    <a:pt x="33921" y="63652"/>
                  </a:lnTo>
                  <a:close/>
                </a:path>
                <a:path w="74929" h="70485">
                  <a:moveTo>
                    <a:pt x="34124" y="35140"/>
                  </a:moveTo>
                  <a:lnTo>
                    <a:pt x="33350" y="32931"/>
                  </a:lnTo>
                  <a:lnTo>
                    <a:pt x="33350" y="34544"/>
                  </a:lnTo>
                  <a:lnTo>
                    <a:pt x="30873" y="34544"/>
                  </a:lnTo>
                  <a:lnTo>
                    <a:pt x="30886" y="34213"/>
                  </a:lnTo>
                  <a:lnTo>
                    <a:pt x="31013" y="33845"/>
                  </a:lnTo>
                  <a:lnTo>
                    <a:pt x="31483" y="33350"/>
                  </a:lnTo>
                  <a:lnTo>
                    <a:pt x="31775" y="33223"/>
                  </a:lnTo>
                  <a:lnTo>
                    <a:pt x="32600" y="33223"/>
                  </a:lnTo>
                  <a:lnTo>
                    <a:pt x="32931" y="33401"/>
                  </a:lnTo>
                  <a:lnTo>
                    <a:pt x="33185" y="33858"/>
                  </a:lnTo>
                  <a:lnTo>
                    <a:pt x="33299" y="34163"/>
                  </a:lnTo>
                  <a:lnTo>
                    <a:pt x="33350" y="34544"/>
                  </a:lnTo>
                  <a:lnTo>
                    <a:pt x="33350" y="32931"/>
                  </a:lnTo>
                  <a:lnTo>
                    <a:pt x="32778" y="32639"/>
                  </a:lnTo>
                  <a:lnTo>
                    <a:pt x="32473" y="32562"/>
                  </a:lnTo>
                  <a:lnTo>
                    <a:pt x="31534" y="32562"/>
                  </a:lnTo>
                  <a:lnTo>
                    <a:pt x="31026" y="32791"/>
                  </a:lnTo>
                  <a:lnTo>
                    <a:pt x="30251" y="33693"/>
                  </a:lnTo>
                  <a:lnTo>
                    <a:pt x="30162" y="33959"/>
                  </a:lnTo>
                  <a:lnTo>
                    <a:pt x="30251" y="36283"/>
                  </a:lnTo>
                  <a:lnTo>
                    <a:pt x="31013" y="37084"/>
                  </a:lnTo>
                  <a:lnTo>
                    <a:pt x="31483" y="37287"/>
                  </a:lnTo>
                  <a:lnTo>
                    <a:pt x="32270" y="37287"/>
                  </a:lnTo>
                  <a:lnTo>
                    <a:pt x="34061" y="35725"/>
                  </a:lnTo>
                  <a:lnTo>
                    <a:pt x="33324" y="35725"/>
                  </a:lnTo>
                  <a:lnTo>
                    <a:pt x="33248" y="35953"/>
                  </a:lnTo>
                  <a:lnTo>
                    <a:pt x="33172" y="36106"/>
                  </a:lnTo>
                  <a:lnTo>
                    <a:pt x="32804" y="36512"/>
                  </a:lnTo>
                  <a:lnTo>
                    <a:pt x="32499" y="36639"/>
                  </a:lnTo>
                  <a:lnTo>
                    <a:pt x="31686" y="36639"/>
                  </a:lnTo>
                  <a:lnTo>
                    <a:pt x="31407" y="36512"/>
                  </a:lnTo>
                  <a:lnTo>
                    <a:pt x="30975" y="35953"/>
                  </a:lnTo>
                  <a:lnTo>
                    <a:pt x="30861" y="35140"/>
                  </a:lnTo>
                  <a:lnTo>
                    <a:pt x="34124" y="35140"/>
                  </a:lnTo>
                  <a:close/>
                </a:path>
                <a:path w="74929" h="70485">
                  <a:moveTo>
                    <a:pt x="37909" y="19634"/>
                  </a:moveTo>
                  <a:lnTo>
                    <a:pt x="37134" y="17437"/>
                  </a:lnTo>
                  <a:lnTo>
                    <a:pt x="37134" y="19050"/>
                  </a:lnTo>
                  <a:lnTo>
                    <a:pt x="34658" y="19050"/>
                  </a:lnTo>
                  <a:lnTo>
                    <a:pt x="34671" y="18719"/>
                  </a:lnTo>
                  <a:lnTo>
                    <a:pt x="34798" y="18351"/>
                  </a:lnTo>
                  <a:lnTo>
                    <a:pt x="35267" y="17843"/>
                  </a:lnTo>
                  <a:lnTo>
                    <a:pt x="35560" y="17729"/>
                  </a:lnTo>
                  <a:lnTo>
                    <a:pt x="36385" y="17729"/>
                  </a:lnTo>
                  <a:lnTo>
                    <a:pt x="36728" y="17907"/>
                  </a:lnTo>
                  <a:lnTo>
                    <a:pt x="36982" y="18351"/>
                  </a:lnTo>
                  <a:lnTo>
                    <a:pt x="37096" y="18656"/>
                  </a:lnTo>
                  <a:lnTo>
                    <a:pt x="37134" y="19050"/>
                  </a:lnTo>
                  <a:lnTo>
                    <a:pt x="37134" y="17437"/>
                  </a:lnTo>
                  <a:lnTo>
                    <a:pt x="36563" y="17145"/>
                  </a:lnTo>
                  <a:lnTo>
                    <a:pt x="36258" y="17068"/>
                  </a:lnTo>
                  <a:lnTo>
                    <a:pt x="35318" y="17068"/>
                  </a:lnTo>
                  <a:lnTo>
                    <a:pt x="34810" y="17297"/>
                  </a:lnTo>
                  <a:lnTo>
                    <a:pt x="34036" y="18186"/>
                  </a:lnTo>
                  <a:lnTo>
                    <a:pt x="33947" y="18465"/>
                  </a:lnTo>
                  <a:lnTo>
                    <a:pt x="34036" y="20777"/>
                  </a:lnTo>
                  <a:lnTo>
                    <a:pt x="34810" y="21590"/>
                  </a:lnTo>
                  <a:lnTo>
                    <a:pt x="35280" y="21793"/>
                  </a:lnTo>
                  <a:lnTo>
                    <a:pt x="36055" y="21793"/>
                  </a:lnTo>
                  <a:lnTo>
                    <a:pt x="37846" y="20231"/>
                  </a:lnTo>
                  <a:lnTo>
                    <a:pt x="37109" y="20231"/>
                  </a:lnTo>
                  <a:lnTo>
                    <a:pt x="37045" y="20459"/>
                  </a:lnTo>
                  <a:lnTo>
                    <a:pt x="36969" y="20599"/>
                  </a:lnTo>
                  <a:lnTo>
                    <a:pt x="36601" y="21005"/>
                  </a:lnTo>
                  <a:lnTo>
                    <a:pt x="36283" y="21132"/>
                  </a:lnTo>
                  <a:lnTo>
                    <a:pt x="35471" y="21132"/>
                  </a:lnTo>
                  <a:lnTo>
                    <a:pt x="35191" y="21005"/>
                  </a:lnTo>
                  <a:lnTo>
                    <a:pt x="34759" y="20459"/>
                  </a:lnTo>
                  <a:lnTo>
                    <a:pt x="34645" y="19634"/>
                  </a:lnTo>
                  <a:lnTo>
                    <a:pt x="37909" y="19634"/>
                  </a:lnTo>
                  <a:close/>
                </a:path>
                <a:path w="74929" h="70485">
                  <a:moveTo>
                    <a:pt x="38201" y="2819"/>
                  </a:moveTo>
                  <a:lnTo>
                    <a:pt x="38138" y="2476"/>
                  </a:lnTo>
                  <a:lnTo>
                    <a:pt x="37795" y="1803"/>
                  </a:lnTo>
                  <a:lnTo>
                    <a:pt x="37376" y="1574"/>
                  </a:lnTo>
                  <a:lnTo>
                    <a:pt x="36449" y="1574"/>
                  </a:lnTo>
                  <a:lnTo>
                    <a:pt x="36182" y="1625"/>
                  </a:lnTo>
                  <a:lnTo>
                    <a:pt x="35712" y="1866"/>
                  </a:lnTo>
                  <a:lnTo>
                    <a:pt x="35496" y="2044"/>
                  </a:lnTo>
                  <a:lnTo>
                    <a:pt x="35280" y="2311"/>
                  </a:lnTo>
                  <a:lnTo>
                    <a:pt x="35280" y="1676"/>
                  </a:lnTo>
                  <a:lnTo>
                    <a:pt x="34569" y="1676"/>
                  </a:lnTo>
                  <a:lnTo>
                    <a:pt x="34569" y="6134"/>
                  </a:lnTo>
                  <a:lnTo>
                    <a:pt x="35318" y="6134"/>
                  </a:lnTo>
                  <a:lnTo>
                    <a:pt x="35318" y="3505"/>
                  </a:lnTo>
                  <a:lnTo>
                    <a:pt x="35344" y="3276"/>
                  </a:lnTo>
                  <a:lnTo>
                    <a:pt x="36410" y="2247"/>
                  </a:lnTo>
                  <a:lnTo>
                    <a:pt x="36944" y="2247"/>
                  </a:lnTo>
                  <a:lnTo>
                    <a:pt x="37185" y="2387"/>
                  </a:lnTo>
                  <a:lnTo>
                    <a:pt x="37401" y="2832"/>
                  </a:lnTo>
                  <a:lnTo>
                    <a:pt x="37439" y="3048"/>
                  </a:lnTo>
                  <a:lnTo>
                    <a:pt x="37439" y="6134"/>
                  </a:lnTo>
                  <a:lnTo>
                    <a:pt x="38201" y="6134"/>
                  </a:lnTo>
                  <a:lnTo>
                    <a:pt x="38201" y="2819"/>
                  </a:lnTo>
                  <a:close/>
                </a:path>
                <a:path w="74929" h="70485">
                  <a:moveTo>
                    <a:pt x="38430" y="65074"/>
                  </a:moveTo>
                  <a:lnTo>
                    <a:pt x="38252" y="64516"/>
                  </a:lnTo>
                  <a:lnTo>
                    <a:pt x="37973" y="64211"/>
                  </a:lnTo>
                  <a:lnTo>
                    <a:pt x="37566" y="63766"/>
                  </a:lnTo>
                  <a:lnTo>
                    <a:pt x="37566" y="65074"/>
                  </a:lnTo>
                  <a:lnTo>
                    <a:pt x="37553" y="66878"/>
                  </a:lnTo>
                  <a:lnTo>
                    <a:pt x="37084" y="67462"/>
                  </a:lnTo>
                  <a:lnTo>
                    <a:pt x="36791" y="67614"/>
                  </a:lnTo>
                  <a:lnTo>
                    <a:pt x="35928" y="67614"/>
                  </a:lnTo>
                  <a:lnTo>
                    <a:pt x="35572" y="67373"/>
                  </a:lnTo>
                  <a:lnTo>
                    <a:pt x="35356" y="66878"/>
                  </a:lnTo>
                  <a:lnTo>
                    <a:pt x="35356" y="65074"/>
                  </a:lnTo>
                  <a:lnTo>
                    <a:pt x="37566" y="65074"/>
                  </a:lnTo>
                  <a:lnTo>
                    <a:pt x="37566" y="63766"/>
                  </a:lnTo>
                  <a:lnTo>
                    <a:pt x="37122" y="63550"/>
                  </a:lnTo>
                  <a:lnTo>
                    <a:pt x="36271" y="63550"/>
                  </a:lnTo>
                  <a:lnTo>
                    <a:pt x="35979" y="63639"/>
                  </a:lnTo>
                  <a:lnTo>
                    <a:pt x="35547" y="63906"/>
                  </a:lnTo>
                  <a:lnTo>
                    <a:pt x="35382" y="64071"/>
                  </a:lnTo>
                  <a:lnTo>
                    <a:pt x="35229" y="64274"/>
                  </a:lnTo>
                  <a:lnTo>
                    <a:pt x="35229" y="63677"/>
                  </a:lnTo>
                  <a:lnTo>
                    <a:pt x="34505" y="63677"/>
                  </a:lnTo>
                  <a:lnTo>
                    <a:pt x="34505" y="69888"/>
                  </a:lnTo>
                  <a:lnTo>
                    <a:pt x="35255" y="69888"/>
                  </a:lnTo>
                  <a:lnTo>
                    <a:pt x="35255" y="67614"/>
                  </a:lnTo>
                  <a:lnTo>
                    <a:pt x="35420" y="67818"/>
                  </a:lnTo>
                  <a:lnTo>
                    <a:pt x="35572" y="67957"/>
                  </a:lnTo>
                  <a:lnTo>
                    <a:pt x="35928" y="68186"/>
                  </a:lnTo>
                  <a:lnTo>
                    <a:pt x="36207" y="68262"/>
                  </a:lnTo>
                  <a:lnTo>
                    <a:pt x="36969" y="68262"/>
                  </a:lnTo>
                  <a:lnTo>
                    <a:pt x="37350" y="68135"/>
                  </a:lnTo>
                  <a:lnTo>
                    <a:pt x="38163" y="67462"/>
                  </a:lnTo>
                  <a:lnTo>
                    <a:pt x="38392" y="66878"/>
                  </a:lnTo>
                  <a:lnTo>
                    <a:pt x="38430" y="65074"/>
                  </a:lnTo>
                  <a:close/>
                </a:path>
                <a:path w="74929" h="70485">
                  <a:moveTo>
                    <a:pt x="38671" y="30988"/>
                  </a:moveTo>
                  <a:lnTo>
                    <a:pt x="37960" y="30988"/>
                  </a:lnTo>
                  <a:lnTo>
                    <a:pt x="37960" y="33248"/>
                  </a:lnTo>
                  <a:lnTo>
                    <a:pt x="37871" y="33921"/>
                  </a:lnTo>
                  <a:lnTo>
                    <a:pt x="37871" y="35877"/>
                  </a:lnTo>
                  <a:lnTo>
                    <a:pt x="37439" y="36474"/>
                  </a:lnTo>
                  <a:lnTo>
                    <a:pt x="37147" y="36626"/>
                  </a:lnTo>
                  <a:lnTo>
                    <a:pt x="36347" y="36626"/>
                  </a:lnTo>
                  <a:lnTo>
                    <a:pt x="36029" y="36474"/>
                  </a:lnTo>
                  <a:lnTo>
                    <a:pt x="35648" y="35877"/>
                  </a:lnTo>
                  <a:lnTo>
                    <a:pt x="35636" y="33972"/>
                  </a:lnTo>
                  <a:lnTo>
                    <a:pt x="36106" y="33388"/>
                  </a:lnTo>
                  <a:lnTo>
                    <a:pt x="36410" y="33248"/>
                  </a:lnTo>
                  <a:lnTo>
                    <a:pt x="37122" y="33248"/>
                  </a:lnTo>
                  <a:lnTo>
                    <a:pt x="37414" y="33375"/>
                  </a:lnTo>
                  <a:lnTo>
                    <a:pt x="37871" y="33921"/>
                  </a:lnTo>
                  <a:lnTo>
                    <a:pt x="37871" y="33159"/>
                  </a:lnTo>
                  <a:lnTo>
                    <a:pt x="37642" y="32893"/>
                  </a:lnTo>
                  <a:lnTo>
                    <a:pt x="37274" y="32664"/>
                  </a:lnTo>
                  <a:lnTo>
                    <a:pt x="36982" y="32588"/>
                  </a:lnTo>
                  <a:lnTo>
                    <a:pt x="36029" y="32588"/>
                  </a:lnTo>
                  <a:lnTo>
                    <a:pt x="35598" y="32804"/>
                  </a:lnTo>
                  <a:lnTo>
                    <a:pt x="34899" y="33782"/>
                  </a:lnTo>
                  <a:lnTo>
                    <a:pt x="34836" y="33972"/>
                  </a:lnTo>
                  <a:lnTo>
                    <a:pt x="34912" y="36245"/>
                  </a:lnTo>
                  <a:lnTo>
                    <a:pt x="35636" y="37084"/>
                  </a:lnTo>
                  <a:lnTo>
                    <a:pt x="36068" y="37287"/>
                  </a:lnTo>
                  <a:lnTo>
                    <a:pt x="36868" y="37287"/>
                  </a:lnTo>
                  <a:lnTo>
                    <a:pt x="37147" y="37223"/>
                  </a:lnTo>
                  <a:lnTo>
                    <a:pt x="37617" y="36982"/>
                  </a:lnTo>
                  <a:lnTo>
                    <a:pt x="37820" y="36779"/>
                  </a:lnTo>
                  <a:lnTo>
                    <a:pt x="37922" y="36626"/>
                  </a:lnTo>
                  <a:lnTo>
                    <a:pt x="37998" y="37122"/>
                  </a:lnTo>
                  <a:lnTo>
                    <a:pt x="38671" y="37122"/>
                  </a:lnTo>
                  <a:lnTo>
                    <a:pt x="38671" y="36512"/>
                  </a:lnTo>
                  <a:lnTo>
                    <a:pt x="38671" y="30988"/>
                  </a:lnTo>
                  <a:close/>
                </a:path>
                <a:path w="74929" h="70485">
                  <a:moveTo>
                    <a:pt x="39522" y="46507"/>
                  </a:moveTo>
                  <a:lnTo>
                    <a:pt x="38735" y="46507"/>
                  </a:lnTo>
                  <a:lnTo>
                    <a:pt x="38735" y="51460"/>
                  </a:lnTo>
                  <a:lnTo>
                    <a:pt x="35648" y="46507"/>
                  </a:lnTo>
                  <a:lnTo>
                    <a:pt x="34671" y="46507"/>
                  </a:lnTo>
                  <a:lnTo>
                    <a:pt x="34671" y="52616"/>
                  </a:lnTo>
                  <a:lnTo>
                    <a:pt x="35458" y="52616"/>
                  </a:lnTo>
                  <a:lnTo>
                    <a:pt x="35458" y="47675"/>
                  </a:lnTo>
                  <a:lnTo>
                    <a:pt x="38595" y="52616"/>
                  </a:lnTo>
                  <a:lnTo>
                    <a:pt x="39522" y="52616"/>
                  </a:lnTo>
                  <a:lnTo>
                    <a:pt x="39522" y="46507"/>
                  </a:lnTo>
                  <a:close/>
                </a:path>
                <a:path w="74929" h="70485">
                  <a:moveTo>
                    <a:pt x="42456" y="18313"/>
                  </a:moveTo>
                  <a:lnTo>
                    <a:pt x="42405" y="17970"/>
                  </a:lnTo>
                  <a:lnTo>
                    <a:pt x="42062" y="17297"/>
                  </a:lnTo>
                  <a:lnTo>
                    <a:pt x="41630" y="17068"/>
                  </a:lnTo>
                  <a:lnTo>
                    <a:pt x="40716" y="17068"/>
                  </a:lnTo>
                  <a:lnTo>
                    <a:pt x="40449" y="17132"/>
                  </a:lnTo>
                  <a:lnTo>
                    <a:pt x="39979" y="17360"/>
                  </a:lnTo>
                  <a:lnTo>
                    <a:pt x="39751" y="17551"/>
                  </a:lnTo>
                  <a:lnTo>
                    <a:pt x="39547" y="17805"/>
                  </a:lnTo>
                  <a:lnTo>
                    <a:pt x="39547" y="17170"/>
                  </a:lnTo>
                  <a:lnTo>
                    <a:pt x="38836" y="17170"/>
                  </a:lnTo>
                  <a:lnTo>
                    <a:pt x="38836" y="21628"/>
                  </a:lnTo>
                  <a:lnTo>
                    <a:pt x="39573" y="21628"/>
                  </a:lnTo>
                  <a:lnTo>
                    <a:pt x="39573" y="18999"/>
                  </a:lnTo>
                  <a:lnTo>
                    <a:pt x="39598" y="18783"/>
                  </a:lnTo>
                  <a:lnTo>
                    <a:pt x="40678" y="17754"/>
                  </a:lnTo>
                  <a:lnTo>
                    <a:pt x="41211" y="17754"/>
                  </a:lnTo>
                  <a:lnTo>
                    <a:pt x="41452" y="17881"/>
                  </a:lnTo>
                  <a:lnTo>
                    <a:pt x="41656" y="18326"/>
                  </a:lnTo>
                  <a:lnTo>
                    <a:pt x="41706" y="18554"/>
                  </a:lnTo>
                  <a:lnTo>
                    <a:pt x="41706" y="21628"/>
                  </a:lnTo>
                  <a:lnTo>
                    <a:pt x="42456" y="21628"/>
                  </a:lnTo>
                  <a:lnTo>
                    <a:pt x="42456" y="18313"/>
                  </a:lnTo>
                  <a:close/>
                </a:path>
                <a:path w="74929" h="70485">
                  <a:moveTo>
                    <a:pt x="42799" y="25"/>
                  </a:moveTo>
                  <a:lnTo>
                    <a:pt x="41960" y="25"/>
                  </a:lnTo>
                  <a:lnTo>
                    <a:pt x="41960" y="6134"/>
                  </a:lnTo>
                  <a:lnTo>
                    <a:pt x="42799" y="6134"/>
                  </a:lnTo>
                  <a:lnTo>
                    <a:pt x="42799" y="25"/>
                  </a:lnTo>
                  <a:close/>
                </a:path>
                <a:path w="74929" h="70485">
                  <a:moveTo>
                    <a:pt x="43129" y="66128"/>
                  </a:moveTo>
                  <a:lnTo>
                    <a:pt x="43116" y="65532"/>
                  </a:lnTo>
                  <a:lnTo>
                    <a:pt x="43027" y="64947"/>
                  </a:lnTo>
                  <a:lnTo>
                    <a:pt x="42913" y="64579"/>
                  </a:lnTo>
                  <a:lnTo>
                    <a:pt x="42659" y="64211"/>
                  </a:lnTo>
                  <a:lnTo>
                    <a:pt x="42379" y="63931"/>
                  </a:lnTo>
                  <a:lnTo>
                    <a:pt x="42354" y="65532"/>
                  </a:lnTo>
                  <a:lnTo>
                    <a:pt x="39878" y="65532"/>
                  </a:lnTo>
                  <a:lnTo>
                    <a:pt x="39890" y="65201"/>
                  </a:lnTo>
                  <a:lnTo>
                    <a:pt x="40017" y="64833"/>
                  </a:lnTo>
                  <a:lnTo>
                    <a:pt x="40487" y="64338"/>
                  </a:lnTo>
                  <a:lnTo>
                    <a:pt x="40779" y="64211"/>
                  </a:lnTo>
                  <a:lnTo>
                    <a:pt x="41592" y="64211"/>
                  </a:lnTo>
                  <a:lnTo>
                    <a:pt x="41935" y="64389"/>
                  </a:lnTo>
                  <a:lnTo>
                    <a:pt x="42189" y="64846"/>
                  </a:lnTo>
                  <a:lnTo>
                    <a:pt x="42303" y="65151"/>
                  </a:lnTo>
                  <a:lnTo>
                    <a:pt x="42354" y="65532"/>
                  </a:lnTo>
                  <a:lnTo>
                    <a:pt x="42354" y="63919"/>
                  </a:lnTo>
                  <a:lnTo>
                    <a:pt x="41783" y="63627"/>
                  </a:lnTo>
                  <a:lnTo>
                    <a:pt x="41478" y="63563"/>
                  </a:lnTo>
                  <a:lnTo>
                    <a:pt x="40538" y="63563"/>
                  </a:lnTo>
                  <a:lnTo>
                    <a:pt x="40030" y="63779"/>
                  </a:lnTo>
                  <a:lnTo>
                    <a:pt x="39255" y="64681"/>
                  </a:lnTo>
                  <a:lnTo>
                    <a:pt x="39154" y="64947"/>
                  </a:lnTo>
                  <a:lnTo>
                    <a:pt x="39243" y="67271"/>
                  </a:lnTo>
                  <a:lnTo>
                    <a:pt x="40017" y="68072"/>
                  </a:lnTo>
                  <a:lnTo>
                    <a:pt x="40487" y="68275"/>
                  </a:lnTo>
                  <a:lnTo>
                    <a:pt x="41275" y="68275"/>
                  </a:lnTo>
                  <a:lnTo>
                    <a:pt x="43065" y="66713"/>
                  </a:lnTo>
                  <a:lnTo>
                    <a:pt x="42329" y="66713"/>
                  </a:lnTo>
                  <a:lnTo>
                    <a:pt x="42252" y="66941"/>
                  </a:lnTo>
                  <a:lnTo>
                    <a:pt x="42176" y="67094"/>
                  </a:lnTo>
                  <a:lnTo>
                    <a:pt x="41808" y="67500"/>
                  </a:lnTo>
                  <a:lnTo>
                    <a:pt x="41503" y="67627"/>
                  </a:lnTo>
                  <a:lnTo>
                    <a:pt x="40690" y="67627"/>
                  </a:lnTo>
                  <a:lnTo>
                    <a:pt x="40398" y="67500"/>
                  </a:lnTo>
                  <a:lnTo>
                    <a:pt x="39979" y="66941"/>
                  </a:lnTo>
                  <a:lnTo>
                    <a:pt x="39865" y="66128"/>
                  </a:lnTo>
                  <a:lnTo>
                    <a:pt x="43129" y="66128"/>
                  </a:lnTo>
                  <a:close/>
                </a:path>
                <a:path w="74929" h="70485">
                  <a:moveTo>
                    <a:pt x="45275" y="46507"/>
                  </a:moveTo>
                  <a:lnTo>
                    <a:pt x="40309" y="46507"/>
                  </a:lnTo>
                  <a:lnTo>
                    <a:pt x="40309" y="47231"/>
                  </a:lnTo>
                  <a:lnTo>
                    <a:pt x="42367" y="47231"/>
                  </a:lnTo>
                  <a:lnTo>
                    <a:pt x="42367" y="52616"/>
                  </a:lnTo>
                  <a:lnTo>
                    <a:pt x="43205" y="52616"/>
                  </a:lnTo>
                  <a:lnTo>
                    <a:pt x="43205" y="47231"/>
                  </a:lnTo>
                  <a:lnTo>
                    <a:pt x="45275" y="47231"/>
                  </a:lnTo>
                  <a:lnTo>
                    <a:pt x="45275" y="46507"/>
                  </a:lnTo>
                  <a:close/>
                </a:path>
                <a:path w="74929" h="70485">
                  <a:moveTo>
                    <a:pt x="46697" y="31013"/>
                  </a:moveTo>
                  <a:lnTo>
                    <a:pt x="41744" y="31013"/>
                  </a:lnTo>
                  <a:lnTo>
                    <a:pt x="41744" y="31737"/>
                  </a:lnTo>
                  <a:lnTo>
                    <a:pt x="43802" y="31737"/>
                  </a:lnTo>
                  <a:lnTo>
                    <a:pt x="43802" y="37122"/>
                  </a:lnTo>
                  <a:lnTo>
                    <a:pt x="44640" y="37122"/>
                  </a:lnTo>
                  <a:lnTo>
                    <a:pt x="44640" y="31737"/>
                  </a:lnTo>
                  <a:lnTo>
                    <a:pt x="46697" y="31737"/>
                  </a:lnTo>
                  <a:lnTo>
                    <a:pt x="46697" y="31013"/>
                  </a:lnTo>
                  <a:close/>
                </a:path>
                <a:path w="74929" h="70485">
                  <a:moveTo>
                    <a:pt x="47066" y="15519"/>
                  </a:moveTo>
                  <a:lnTo>
                    <a:pt x="46228" y="15519"/>
                  </a:lnTo>
                  <a:lnTo>
                    <a:pt x="46228" y="21628"/>
                  </a:lnTo>
                  <a:lnTo>
                    <a:pt x="47066" y="21628"/>
                  </a:lnTo>
                  <a:lnTo>
                    <a:pt x="47066" y="15519"/>
                  </a:lnTo>
                  <a:close/>
                </a:path>
                <a:path w="74929" h="70485">
                  <a:moveTo>
                    <a:pt x="48475" y="31013"/>
                  </a:moveTo>
                  <a:lnTo>
                    <a:pt x="47650" y="31013"/>
                  </a:lnTo>
                  <a:lnTo>
                    <a:pt x="47650" y="37122"/>
                  </a:lnTo>
                  <a:lnTo>
                    <a:pt x="48475" y="37122"/>
                  </a:lnTo>
                  <a:lnTo>
                    <a:pt x="48475" y="31013"/>
                  </a:lnTo>
                  <a:close/>
                </a:path>
                <a:path w="74929" h="70485">
                  <a:moveTo>
                    <a:pt x="48996" y="25"/>
                  </a:moveTo>
                  <a:lnTo>
                    <a:pt x="48209" y="25"/>
                  </a:lnTo>
                  <a:lnTo>
                    <a:pt x="48209" y="4978"/>
                  </a:lnTo>
                  <a:lnTo>
                    <a:pt x="45123" y="25"/>
                  </a:lnTo>
                  <a:lnTo>
                    <a:pt x="44145" y="25"/>
                  </a:lnTo>
                  <a:lnTo>
                    <a:pt x="44145" y="6134"/>
                  </a:lnTo>
                  <a:lnTo>
                    <a:pt x="44932" y="6134"/>
                  </a:lnTo>
                  <a:lnTo>
                    <a:pt x="44932" y="1181"/>
                  </a:lnTo>
                  <a:lnTo>
                    <a:pt x="48069" y="6134"/>
                  </a:lnTo>
                  <a:lnTo>
                    <a:pt x="48996" y="6134"/>
                  </a:lnTo>
                  <a:lnTo>
                    <a:pt x="48996" y="25"/>
                  </a:lnTo>
                  <a:close/>
                </a:path>
                <a:path w="74929" h="70485">
                  <a:moveTo>
                    <a:pt x="53263" y="15519"/>
                  </a:moveTo>
                  <a:lnTo>
                    <a:pt x="52476" y="15519"/>
                  </a:lnTo>
                  <a:lnTo>
                    <a:pt x="52476" y="20472"/>
                  </a:lnTo>
                  <a:lnTo>
                    <a:pt x="49390" y="15519"/>
                  </a:lnTo>
                  <a:lnTo>
                    <a:pt x="48412" y="15519"/>
                  </a:lnTo>
                  <a:lnTo>
                    <a:pt x="48412" y="21628"/>
                  </a:lnTo>
                  <a:lnTo>
                    <a:pt x="49199" y="21628"/>
                  </a:lnTo>
                  <a:lnTo>
                    <a:pt x="49199" y="16675"/>
                  </a:lnTo>
                  <a:lnTo>
                    <a:pt x="52336" y="21628"/>
                  </a:lnTo>
                  <a:lnTo>
                    <a:pt x="53263" y="21628"/>
                  </a:lnTo>
                  <a:lnTo>
                    <a:pt x="53263" y="15519"/>
                  </a:lnTo>
                  <a:close/>
                </a:path>
                <a:path w="74929" h="70485">
                  <a:moveTo>
                    <a:pt x="54686" y="31013"/>
                  </a:moveTo>
                  <a:lnTo>
                    <a:pt x="53886" y="31013"/>
                  </a:lnTo>
                  <a:lnTo>
                    <a:pt x="53886" y="35966"/>
                  </a:lnTo>
                  <a:lnTo>
                    <a:pt x="50800" y="31013"/>
                  </a:lnTo>
                  <a:lnTo>
                    <a:pt x="49834" y="31013"/>
                  </a:lnTo>
                  <a:lnTo>
                    <a:pt x="49834" y="37122"/>
                  </a:lnTo>
                  <a:lnTo>
                    <a:pt x="50622" y="37122"/>
                  </a:lnTo>
                  <a:lnTo>
                    <a:pt x="50622" y="32181"/>
                  </a:lnTo>
                  <a:lnTo>
                    <a:pt x="53759" y="37122"/>
                  </a:lnTo>
                  <a:lnTo>
                    <a:pt x="54686" y="37122"/>
                  </a:lnTo>
                  <a:lnTo>
                    <a:pt x="54686" y="31013"/>
                  </a:lnTo>
                  <a:close/>
                </a:path>
                <a:path w="74929" h="70485">
                  <a:moveTo>
                    <a:pt x="54749" y="25"/>
                  </a:moveTo>
                  <a:lnTo>
                    <a:pt x="49796" y="25"/>
                  </a:lnTo>
                  <a:lnTo>
                    <a:pt x="49796" y="749"/>
                  </a:lnTo>
                  <a:lnTo>
                    <a:pt x="51854" y="749"/>
                  </a:lnTo>
                  <a:lnTo>
                    <a:pt x="51854" y="6134"/>
                  </a:lnTo>
                  <a:lnTo>
                    <a:pt x="52692" y="6134"/>
                  </a:lnTo>
                  <a:lnTo>
                    <a:pt x="52692" y="749"/>
                  </a:lnTo>
                  <a:lnTo>
                    <a:pt x="54749" y="749"/>
                  </a:lnTo>
                  <a:lnTo>
                    <a:pt x="54749" y="25"/>
                  </a:lnTo>
                  <a:close/>
                </a:path>
                <a:path w="74929" h="70485">
                  <a:moveTo>
                    <a:pt x="59016" y="15519"/>
                  </a:moveTo>
                  <a:lnTo>
                    <a:pt x="54051" y="15519"/>
                  </a:lnTo>
                  <a:lnTo>
                    <a:pt x="54051" y="16243"/>
                  </a:lnTo>
                  <a:lnTo>
                    <a:pt x="56108" y="16243"/>
                  </a:lnTo>
                  <a:lnTo>
                    <a:pt x="56108" y="21628"/>
                  </a:lnTo>
                  <a:lnTo>
                    <a:pt x="56946" y="21628"/>
                  </a:lnTo>
                  <a:lnTo>
                    <a:pt x="56946" y="16243"/>
                  </a:lnTo>
                  <a:lnTo>
                    <a:pt x="59016" y="16243"/>
                  </a:lnTo>
                  <a:lnTo>
                    <a:pt x="59016" y="15519"/>
                  </a:lnTo>
                  <a:close/>
                </a:path>
                <a:path w="74929" h="70485">
                  <a:moveTo>
                    <a:pt x="60960" y="31013"/>
                  </a:moveTo>
                  <a:lnTo>
                    <a:pt x="59982" y="31013"/>
                  </a:lnTo>
                  <a:lnTo>
                    <a:pt x="58229" y="33947"/>
                  </a:lnTo>
                  <a:lnTo>
                    <a:pt x="56476" y="31013"/>
                  </a:lnTo>
                  <a:lnTo>
                    <a:pt x="55511" y="31013"/>
                  </a:lnTo>
                  <a:lnTo>
                    <a:pt x="57810" y="34671"/>
                  </a:lnTo>
                  <a:lnTo>
                    <a:pt x="57810" y="37122"/>
                  </a:lnTo>
                  <a:lnTo>
                    <a:pt x="58648" y="37122"/>
                  </a:lnTo>
                  <a:lnTo>
                    <a:pt x="58648" y="34671"/>
                  </a:lnTo>
                  <a:lnTo>
                    <a:pt x="60960" y="31013"/>
                  </a:lnTo>
                  <a:close/>
                </a:path>
                <a:path w="74929" h="70485">
                  <a:moveTo>
                    <a:pt x="62687" y="31013"/>
                  </a:moveTo>
                  <a:lnTo>
                    <a:pt x="61861" y="31013"/>
                  </a:lnTo>
                  <a:lnTo>
                    <a:pt x="61861" y="37122"/>
                  </a:lnTo>
                  <a:lnTo>
                    <a:pt x="62687" y="37122"/>
                  </a:lnTo>
                  <a:lnTo>
                    <a:pt x="62687" y="31013"/>
                  </a:lnTo>
                  <a:close/>
                </a:path>
                <a:path w="74929" h="70485">
                  <a:moveTo>
                    <a:pt x="68884" y="31013"/>
                  </a:moveTo>
                  <a:lnTo>
                    <a:pt x="68097" y="31013"/>
                  </a:lnTo>
                  <a:lnTo>
                    <a:pt x="68097" y="35966"/>
                  </a:lnTo>
                  <a:lnTo>
                    <a:pt x="65011" y="31013"/>
                  </a:lnTo>
                  <a:lnTo>
                    <a:pt x="64033" y="31013"/>
                  </a:lnTo>
                  <a:lnTo>
                    <a:pt x="64033" y="37122"/>
                  </a:lnTo>
                  <a:lnTo>
                    <a:pt x="64833" y="37122"/>
                  </a:lnTo>
                  <a:lnTo>
                    <a:pt x="64833" y="32181"/>
                  </a:lnTo>
                  <a:lnTo>
                    <a:pt x="67957" y="37122"/>
                  </a:lnTo>
                  <a:lnTo>
                    <a:pt x="68884" y="37122"/>
                  </a:lnTo>
                  <a:lnTo>
                    <a:pt x="68884" y="31013"/>
                  </a:lnTo>
                  <a:close/>
                </a:path>
                <a:path w="74929" h="70485">
                  <a:moveTo>
                    <a:pt x="74637" y="31013"/>
                  </a:moveTo>
                  <a:lnTo>
                    <a:pt x="69684" y="31013"/>
                  </a:lnTo>
                  <a:lnTo>
                    <a:pt x="69684" y="31737"/>
                  </a:lnTo>
                  <a:lnTo>
                    <a:pt x="71742" y="31737"/>
                  </a:lnTo>
                  <a:lnTo>
                    <a:pt x="71742" y="37122"/>
                  </a:lnTo>
                  <a:lnTo>
                    <a:pt x="72580" y="37122"/>
                  </a:lnTo>
                  <a:lnTo>
                    <a:pt x="72580" y="31737"/>
                  </a:lnTo>
                  <a:lnTo>
                    <a:pt x="74637" y="31737"/>
                  </a:lnTo>
                  <a:lnTo>
                    <a:pt x="74637" y="31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04265" y="1467672"/>
              <a:ext cx="172015" cy="40831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6217996" y="1812518"/>
              <a:ext cx="121285" cy="24130"/>
            </a:xfrm>
            <a:custGeom>
              <a:avLst/>
              <a:gdLst/>
              <a:ahLst/>
              <a:cxnLst/>
              <a:rect l="l" t="t" r="r" b="b"/>
              <a:pathLst>
                <a:path w="121285" h="24130">
                  <a:moveTo>
                    <a:pt x="2171" y="17170"/>
                  </a:moveTo>
                  <a:lnTo>
                    <a:pt x="1943" y="17157"/>
                  </a:lnTo>
                  <a:lnTo>
                    <a:pt x="1625" y="17157"/>
                  </a:lnTo>
                  <a:lnTo>
                    <a:pt x="1371" y="17272"/>
                  </a:lnTo>
                  <a:lnTo>
                    <a:pt x="914" y="17691"/>
                  </a:lnTo>
                  <a:lnTo>
                    <a:pt x="774" y="17881"/>
                  </a:lnTo>
                  <a:lnTo>
                    <a:pt x="711" y="18021"/>
                  </a:lnTo>
                  <a:lnTo>
                    <a:pt x="711" y="17259"/>
                  </a:lnTo>
                  <a:lnTo>
                    <a:pt x="0" y="17259"/>
                  </a:lnTo>
                  <a:lnTo>
                    <a:pt x="0" y="21717"/>
                  </a:lnTo>
                  <a:lnTo>
                    <a:pt x="749" y="21717"/>
                  </a:lnTo>
                  <a:lnTo>
                    <a:pt x="749" y="18834"/>
                  </a:lnTo>
                  <a:lnTo>
                    <a:pt x="850" y="18554"/>
                  </a:lnTo>
                  <a:lnTo>
                    <a:pt x="1257" y="18072"/>
                  </a:lnTo>
                  <a:lnTo>
                    <a:pt x="1549" y="17945"/>
                  </a:lnTo>
                  <a:lnTo>
                    <a:pt x="1930" y="17945"/>
                  </a:lnTo>
                  <a:lnTo>
                    <a:pt x="2171" y="17970"/>
                  </a:lnTo>
                  <a:lnTo>
                    <a:pt x="2171" y="17170"/>
                  </a:lnTo>
                  <a:close/>
                </a:path>
                <a:path w="121285" h="24130">
                  <a:moveTo>
                    <a:pt x="6337" y="18757"/>
                  </a:moveTo>
                  <a:lnTo>
                    <a:pt x="6273" y="18161"/>
                  </a:lnTo>
                  <a:lnTo>
                    <a:pt x="6070" y="17741"/>
                  </a:lnTo>
                  <a:lnTo>
                    <a:pt x="5765" y="17500"/>
                  </a:lnTo>
                  <a:lnTo>
                    <a:pt x="5448" y="17246"/>
                  </a:lnTo>
                  <a:lnTo>
                    <a:pt x="5041" y="17132"/>
                  </a:lnTo>
                  <a:lnTo>
                    <a:pt x="3949" y="17132"/>
                  </a:lnTo>
                  <a:lnTo>
                    <a:pt x="3467" y="17348"/>
                  </a:lnTo>
                  <a:lnTo>
                    <a:pt x="2705" y="18211"/>
                  </a:lnTo>
                  <a:lnTo>
                    <a:pt x="2514" y="18821"/>
                  </a:lnTo>
                  <a:lnTo>
                    <a:pt x="2514" y="20243"/>
                  </a:lnTo>
                  <a:lnTo>
                    <a:pt x="2679" y="20777"/>
                  </a:lnTo>
                  <a:lnTo>
                    <a:pt x="3378" y="21628"/>
                  </a:lnTo>
                  <a:lnTo>
                    <a:pt x="3848" y="21844"/>
                  </a:lnTo>
                  <a:lnTo>
                    <a:pt x="4953" y="21844"/>
                  </a:lnTo>
                  <a:lnTo>
                    <a:pt x="5372" y="21704"/>
                  </a:lnTo>
                  <a:lnTo>
                    <a:pt x="6032" y="21158"/>
                  </a:lnTo>
                  <a:lnTo>
                    <a:pt x="6248" y="20726"/>
                  </a:lnTo>
                  <a:lnTo>
                    <a:pt x="6337" y="20142"/>
                  </a:lnTo>
                  <a:lnTo>
                    <a:pt x="5600" y="20142"/>
                  </a:lnTo>
                  <a:lnTo>
                    <a:pt x="5537" y="20459"/>
                  </a:lnTo>
                  <a:lnTo>
                    <a:pt x="5410" y="20726"/>
                  </a:lnTo>
                  <a:lnTo>
                    <a:pt x="5041" y="21107"/>
                  </a:lnTo>
                  <a:lnTo>
                    <a:pt x="4800" y="21196"/>
                  </a:lnTo>
                  <a:lnTo>
                    <a:pt x="4089" y="21196"/>
                  </a:lnTo>
                  <a:lnTo>
                    <a:pt x="3784" y="21043"/>
                  </a:lnTo>
                  <a:lnTo>
                    <a:pt x="3403" y="20434"/>
                  </a:lnTo>
                  <a:lnTo>
                    <a:pt x="3314" y="20066"/>
                  </a:lnTo>
                  <a:lnTo>
                    <a:pt x="3314" y="19177"/>
                  </a:lnTo>
                  <a:lnTo>
                    <a:pt x="3378" y="18796"/>
                  </a:lnTo>
                  <a:lnTo>
                    <a:pt x="3721" y="18034"/>
                  </a:lnTo>
                  <a:lnTo>
                    <a:pt x="4064" y="17792"/>
                  </a:lnTo>
                  <a:lnTo>
                    <a:pt x="4889" y="17792"/>
                  </a:lnTo>
                  <a:lnTo>
                    <a:pt x="5143" y="17894"/>
                  </a:lnTo>
                  <a:lnTo>
                    <a:pt x="5461" y="18249"/>
                  </a:lnTo>
                  <a:lnTo>
                    <a:pt x="5562" y="18478"/>
                  </a:lnTo>
                  <a:lnTo>
                    <a:pt x="5600" y="18757"/>
                  </a:lnTo>
                  <a:lnTo>
                    <a:pt x="6337" y="18757"/>
                  </a:lnTo>
                  <a:close/>
                </a:path>
                <a:path w="121285" h="24130">
                  <a:moveTo>
                    <a:pt x="11277" y="22364"/>
                  </a:moveTo>
                  <a:lnTo>
                    <a:pt x="6527" y="22364"/>
                  </a:lnTo>
                  <a:lnTo>
                    <a:pt x="6527" y="22783"/>
                  </a:lnTo>
                  <a:lnTo>
                    <a:pt x="11277" y="22783"/>
                  </a:lnTo>
                  <a:lnTo>
                    <a:pt x="11277" y="22364"/>
                  </a:lnTo>
                  <a:close/>
                </a:path>
                <a:path w="121285" h="24130">
                  <a:moveTo>
                    <a:pt x="12585" y="15595"/>
                  </a:moveTo>
                  <a:lnTo>
                    <a:pt x="11836" y="15595"/>
                  </a:lnTo>
                  <a:lnTo>
                    <a:pt x="11836" y="21717"/>
                  </a:lnTo>
                  <a:lnTo>
                    <a:pt x="12585" y="21717"/>
                  </a:lnTo>
                  <a:lnTo>
                    <a:pt x="12585" y="15595"/>
                  </a:lnTo>
                  <a:close/>
                </a:path>
                <a:path w="121285" h="24130">
                  <a:moveTo>
                    <a:pt x="17564" y="18643"/>
                  </a:moveTo>
                  <a:lnTo>
                    <a:pt x="17360" y="18084"/>
                  </a:lnTo>
                  <a:lnTo>
                    <a:pt x="17043" y="17780"/>
                  </a:lnTo>
                  <a:lnTo>
                    <a:pt x="16713" y="17462"/>
                  </a:lnTo>
                  <a:lnTo>
                    <a:pt x="16713" y="18643"/>
                  </a:lnTo>
                  <a:lnTo>
                    <a:pt x="16624" y="20434"/>
                  </a:lnTo>
                  <a:lnTo>
                    <a:pt x="16319" y="21043"/>
                  </a:lnTo>
                  <a:lnTo>
                    <a:pt x="15976" y="21234"/>
                  </a:lnTo>
                  <a:lnTo>
                    <a:pt x="15024" y="21234"/>
                  </a:lnTo>
                  <a:lnTo>
                    <a:pt x="14706" y="21069"/>
                  </a:lnTo>
                  <a:lnTo>
                    <a:pt x="14287" y="20434"/>
                  </a:lnTo>
                  <a:lnTo>
                    <a:pt x="14287" y="18643"/>
                  </a:lnTo>
                  <a:lnTo>
                    <a:pt x="16713" y="18643"/>
                  </a:lnTo>
                  <a:lnTo>
                    <a:pt x="16713" y="17462"/>
                  </a:lnTo>
                  <a:lnTo>
                    <a:pt x="16573" y="17322"/>
                  </a:lnTo>
                  <a:lnTo>
                    <a:pt x="16090" y="17132"/>
                  </a:lnTo>
                  <a:lnTo>
                    <a:pt x="14871" y="17132"/>
                  </a:lnTo>
                  <a:lnTo>
                    <a:pt x="14363" y="17348"/>
                  </a:lnTo>
                  <a:lnTo>
                    <a:pt x="13601" y="18237"/>
                  </a:lnTo>
                  <a:lnTo>
                    <a:pt x="13474" y="18643"/>
                  </a:lnTo>
                  <a:lnTo>
                    <a:pt x="13589" y="20840"/>
                  </a:lnTo>
                  <a:lnTo>
                    <a:pt x="14312" y="21666"/>
                  </a:lnTo>
                  <a:lnTo>
                    <a:pt x="14795" y="21869"/>
                  </a:lnTo>
                  <a:lnTo>
                    <a:pt x="16154" y="21869"/>
                  </a:lnTo>
                  <a:lnTo>
                    <a:pt x="16687" y="21640"/>
                  </a:lnTo>
                  <a:lnTo>
                    <a:pt x="16992" y="21234"/>
                  </a:lnTo>
                  <a:lnTo>
                    <a:pt x="17386" y="20701"/>
                  </a:lnTo>
                  <a:lnTo>
                    <a:pt x="17462" y="20434"/>
                  </a:lnTo>
                  <a:lnTo>
                    <a:pt x="17564" y="18643"/>
                  </a:lnTo>
                  <a:close/>
                </a:path>
                <a:path w="121285" h="24130">
                  <a:moveTo>
                    <a:pt x="22072" y="17297"/>
                  </a:moveTo>
                  <a:lnTo>
                    <a:pt x="21374" y="17297"/>
                  </a:lnTo>
                  <a:lnTo>
                    <a:pt x="21374" y="17856"/>
                  </a:lnTo>
                  <a:lnTo>
                    <a:pt x="21259" y="17716"/>
                  </a:lnTo>
                  <a:lnTo>
                    <a:pt x="21259" y="18503"/>
                  </a:lnTo>
                  <a:lnTo>
                    <a:pt x="21158" y="20497"/>
                  </a:lnTo>
                  <a:lnTo>
                    <a:pt x="20980" y="20916"/>
                  </a:lnTo>
                  <a:lnTo>
                    <a:pt x="20599" y="21158"/>
                  </a:lnTo>
                  <a:lnTo>
                    <a:pt x="19710" y="21158"/>
                  </a:lnTo>
                  <a:lnTo>
                    <a:pt x="19443" y="21031"/>
                  </a:lnTo>
                  <a:lnTo>
                    <a:pt x="19037" y="20497"/>
                  </a:lnTo>
                  <a:lnTo>
                    <a:pt x="18999" y="18808"/>
                  </a:lnTo>
                  <a:lnTo>
                    <a:pt x="19278" y="18084"/>
                  </a:lnTo>
                  <a:lnTo>
                    <a:pt x="19634" y="17843"/>
                  </a:lnTo>
                  <a:lnTo>
                    <a:pt x="20510" y="17843"/>
                  </a:lnTo>
                  <a:lnTo>
                    <a:pt x="20815" y="17970"/>
                  </a:lnTo>
                  <a:lnTo>
                    <a:pt x="21259" y="18503"/>
                  </a:lnTo>
                  <a:lnTo>
                    <a:pt x="21259" y="17716"/>
                  </a:lnTo>
                  <a:lnTo>
                    <a:pt x="21082" y="17538"/>
                  </a:lnTo>
                  <a:lnTo>
                    <a:pt x="20675" y="17259"/>
                  </a:lnTo>
                  <a:lnTo>
                    <a:pt x="20383" y="17170"/>
                  </a:lnTo>
                  <a:lnTo>
                    <a:pt x="19507" y="17170"/>
                  </a:lnTo>
                  <a:lnTo>
                    <a:pt x="19075" y="17386"/>
                  </a:lnTo>
                  <a:lnTo>
                    <a:pt x="18338" y="18237"/>
                  </a:lnTo>
                  <a:lnTo>
                    <a:pt x="18249" y="18503"/>
                  </a:lnTo>
                  <a:lnTo>
                    <a:pt x="18338" y="20916"/>
                  </a:lnTo>
                  <a:lnTo>
                    <a:pt x="19062" y="21590"/>
                  </a:lnTo>
                  <a:lnTo>
                    <a:pt x="19481" y="21767"/>
                  </a:lnTo>
                  <a:lnTo>
                    <a:pt x="20320" y="21767"/>
                  </a:lnTo>
                  <a:lnTo>
                    <a:pt x="21348" y="21094"/>
                  </a:lnTo>
                  <a:lnTo>
                    <a:pt x="21247" y="22263"/>
                  </a:lnTo>
                  <a:lnTo>
                    <a:pt x="21018" y="22771"/>
                  </a:lnTo>
                  <a:lnTo>
                    <a:pt x="20650" y="22974"/>
                  </a:lnTo>
                  <a:lnTo>
                    <a:pt x="19710" y="22974"/>
                  </a:lnTo>
                  <a:lnTo>
                    <a:pt x="19443" y="22898"/>
                  </a:lnTo>
                  <a:lnTo>
                    <a:pt x="19164" y="22618"/>
                  </a:lnTo>
                  <a:lnTo>
                    <a:pt x="19062" y="22263"/>
                  </a:lnTo>
                  <a:lnTo>
                    <a:pt x="18300" y="22263"/>
                  </a:lnTo>
                  <a:lnTo>
                    <a:pt x="18364" y="22771"/>
                  </a:lnTo>
                  <a:lnTo>
                    <a:pt x="18516" y="23063"/>
                  </a:lnTo>
                  <a:lnTo>
                    <a:pt x="19164" y="23495"/>
                  </a:lnTo>
                  <a:lnTo>
                    <a:pt x="19570" y="23596"/>
                  </a:lnTo>
                  <a:lnTo>
                    <a:pt x="20916" y="23596"/>
                  </a:lnTo>
                  <a:lnTo>
                    <a:pt x="21513" y="23291"/>
                  </a:lnTo>
                  <a:lnTo>
                    <a:pt x="21666" y="22974"/>
                  </a:lnTo>
                  <a:lnTo>
                    <a:pt x="21983" y="22364"/>
                  </a:lnTo>
                  <a:lnTo>
                    <a:pt x="22072" y="21094"/>
                  </a:lnTo>
                  <a:lnTo>
                    <a:pt x="22072" y="17856"/>
                  </a:lnTo>
                  <a:lnTo>
                    <a:pt x="22072" y="17297"/>
                  </a:lnTo>
                  <a:close/>
                </a:path>
                <a:path w="121285" h="24130">
                  <a:moveTo>
                    <a:pt x="27381" y="22364"/>
                  </a:moveTo>
                  <a:lnTo>
                    <a:pt x="22644" y="22364"/>
                  </a:lnTo>
                  <a:lnTo>
                    <a:pt x="22644" y="22783"/>
                  </a:lnTo>
                  <a:lnTo>
                    <a:pt x="27381" y="22783"/>
                  </a:lnTo>
                  <a:lnTo>
                    <a:pt x="27381" y="22364"/>
                  </a:lnTo>
                  <a:close/>
                </a:path>
                <a:path w="121285" h="24130">
                  <a:moveTo>
                    <a:pt x="31940" y="21183"/>
                  </a:moveTo>
                  <a:lnTo>
                    <a:pt x="31597" y="21209"/>
                  </a:lnTo>
                  <a:lnTo>
                    <a:pt x="31445" y="19443"/>
                  </a:lnTo>
                  <a:lnTo>
                    <a:pt x="31356" y="17780"/>
                  </a:lnTo>
                  <a:lnTo>
                    <a:pt x="31292" y="17640"/>
                  </a:lnTo>
                  <a:lnTo>
                    <a:pt x="30695" y="17297"/>
                  </a:lnTo>
                  <a:lnTo>
                    <a:pt x="30695" y="19443"/>
                  </a:lnTo>
                  <a:lnTo>
                    <a:pt x="30695" y="20510"/>
                  </a:lnTo>
                  <a:lnTo>
                    <a:pt x="30492" y="20840"/>
                  </a:lnTo>
                  <a:lnTo>
                    <a:pt x="29832" y="21158"/>
                  </a:lnTo>
                  <a:lnTo>
                    <a:pt x="29565" y="21221"/>
                  </a:lnTo>
                  <a:lnTo>
                    <a:pt x="29095" y="21221"/>
                  </a:lnTo>
                  <a:lnTo>
                    <a:pt x="28968" y="21183"/>
                  </a:lnTo>
                  <a:lnTo>
                    <a:pt x="28752" y="21043"/>
                  </a:lnTo>
                  <a:lnTo>
                    <a:pt x="28625" y="20027"/>
                  </a:lnTo>
                  <a:lnTo>
                    <a:pt x="28994" y="19824"/>
                  </a:lnTo>
                  <a:lnTo>
                    <a:pt x="29197" y="19773"/>
                  </a:lnTo>
                  <a:lnTo>
                    <a:pt x="30060" y="19659"/>
                  </a:lnTo>
                  <a:lnTo>
                    <a:pt x="30492" y="19545"/>
                  </a:lnTo>
                  <a:lnTo>
                    <a:pt x="30695" y="19443"/>
                  </a:lnTo>
                  <a:lnTo>
                    <a:pt x="30695" y="17297"/>
                  </a:lnTo>
                  <a:lnTo>
                    <a:pt x="30200" y="17145"/>
                  </a:lnTo>
                  <a:lnTo>
                    <a:pt x="29235" y="17145"/>
                  </a:lnTo>
                  <a:lnTo>
                    <a:pt x="27952" y="18618"/>
                  </a:lnTo>
                  <a:lnTo>
                    <a:pt x="28651" y="18618"/>
                  </a:lnTo>
                  <a:lnTo>
                    <a:pt x="28740" y="18211"/>
                  </a:lnTo>
                  <a:lnTo>
                    <a:pt x="28994" y="17881"/>
                  </a:lnTo>
                  <a:lnTo>
                    <a:pt x="29273" y="17780"/>
                  </a:lnTo>
                  <a:lnTo>
                    <a:pt x="30010" y="17780"/>
                  </a:lnTo>
                  <a:lnTo>
                    <a:pt x="30264" y="17843"/>
                  </a:lnTo>
                  <a:lnTo>
                    <a:pt x="30632" y="18072"/>
                  </a:lnTo>
                  <a:lnTo>
                    <a:pt x="30607" y="18910"/>
                  </a:lnTo>
                  <a:lnTo>
                    <a:pt x="28714" y="19215"/>
                  </a:lnTo>
                  <a:lnTo>
                    <a:pt x="28371" y="19354"/>
                  </a:lnTo>
                  <a:lnTo>
                    <a:pt x="27851" y="19824"/>
                  </a:lnTo>
                  <a:lnTo>
                    <a:pt x="27952" y="21323"/>
                  </a:lnTo>
                  <a:lnTo>
                    <a:pt x="28359" y="21717"/>
                  </a:lnTo>
                  <a:lnTo>
                    <a:pt x="28727" y="21869"/>
                  </a:lnTo>
                  <a:lnTo>
                    <a:pt x="29476" y="21869"/>
                  </a:lnTo>
                  <a:lnTo>
                    <a:pt x="29794" y="21793"/>
                  </a:lnTo>
                  <a:lnTo>
                    <a:pt x="30365" y="21501"/>
                  </a:lnTo>
                  <a:lnTo>
                    <a:pt x="30581" y="21323"/>
                  </a:lnTo>
                  <a:lnTo>
                    <a:pt x="30734" y="21120"/>
                  </a:lnTo>
                  <a:lnTo>
                    <a:pt x="30835" y="21501"/>
                  </a:lnTo>
                  <a:lnTo>
                    <a:pt x="30988" y="21717"/>
                  </a:lnTo>
                  <a:lnTo>
                    <a:pt x="31165" y="21805"/>
                  </a:lnTo>
                  <a:lnTo>
                    <a:pt x="31534" y="21805"/>
                  </a:lnTo>
                  <a:lnTo>
                    <a:pt x="31915" y="21742"/>
                  </a:lnTo>
                  <a:lnTo>
                    <a:pt x="31940" y="21209"/>
                  </a:lnTo>
                  <a:close/>
                </a:path>
                <a:path w="121285" h="24130">
                  <a:moveTo>
                    <a:pt x="36195" y="18757"/>
                  </a:moveTo>
                  <a:lnTo>
                    <a:pt x="36131" y="18161"/>
                  </a:lnTo>
                  <a:lnTo>
                    <a:pt x="35928" y="17741"/>
                  </a:lnTo>
                  <a:lnTo>
                    <a:pt x="35623" y="17500"/>
                  </a:lnTo>
                  <a:lnTo>
                    <a:pt x="35306" y="17246"/>
                  </a:lnTo>
                  <a:lnTo>
                    <a:pt x="34899" y="17132"/>
                  </a:lnTo>
                  <a:lnTo>
                    <a:pt x="33807" y="17132"/>
                  </a:lnTo>
                  <a:lnTo>
                    <a:pt x="33324" y="17348"/>
                  </a:lnTo>
                  <a:lnTo>
                    <a:pt x="32562" y="18211"/>
                  </a:lnTo>
                  <a:lnTo>
                    <a:pt x="32372" y="18821"/>
                  </a:lnTo>
                  <a:lnTo>
                    <a:pt x="32372" y="20243"/>
                  </a:lnTo>
                  <a:lnTo>
                    <a:pt x="32537" y="20777"/>
                  </a:lnTo>
                  <a:lnTo>
                    <a:pt x="33235" y="21628"/>
                  </a:lnTo>
                  <a:lnTo>
                    <a:pt x="33705" y="21844"/>
                  </a:lnTo>
                  <a:lnTo>
                    <a:pt x="34810" y="21844"/>
                  </a:lnTo>
                  <a:lnTo>
                    <a:pt x="35229" y="21704"/>
                  </a:lnTo>
                  <a:lnTo>
                    <a:pt x="35890" y="21158"/>
                  </a:lnTo>
                  <a:lnTo>
                    <a:pt x="36106" y="20726"/>
                  </a:lnTo>
                  <a:lnTo>
                    <a:pt x="36195" y="20142"/>
                  </a:lnTo>
                  <a:lnTo>
                    <a:pt x="35458" y="20142"/>
                  </a:lnTo>
                  <a:lnTo>
                    <a:pt x="35394" y="20459"/>
                  </a:lnTo>
                  <a:lnTo>
                    <a:pt x="35267" y="20726"/>
                  </a:lnTo>
                  <a:lnTo>
                    <a:pt x="34899" y="21107"/>
                  </a:lnTo>
                  <a:lnTo>
                    <a:pt x="34658" y="21196"/>
                  </a:lnTo>
                  <a:lnTo>
                    <a:pt x="33947" y="21196"/>
                  </a:lnTo>
                  <a:lnTo>
                    <a:pt x="33642" y="21043"/>
                  </a:lnTo>
                  <a:lnTo>
                    <a:pt x="33261" y="20434"/>
                  </a:lnTo>
                  <a:lnTo>
                    <a:pt x="33172" y="20066"/>
                  </a:lnTo>
                  <a:lnTo>
                    <a:pt x="33172" y="19177"/>
                  </a:lnTo>
                  <a:lnTo>
                    <a:pt x="33235" y="18796"/>
                  </a:lnTo>
                  <a:lnTo>
                    <a:pt x="33578" y="18034"/>
                  </a:lnTo>
                  <a:lnTo>
                    <a:pt x="33921" y="17792"/>
                  </a:lnTo>
                  <a:lnTo>
                    <a:pt x="34747" y="17792"/>
                  </a:lnTo>
                  <a:lnTo>
                    <a:pt x="35001" y="17894"/>
                  </a:lnTo>
                  <a:lnTo>
                    <a:pt x="35318" y="18249"/>
                  </a:lnTo>
                  <a:lnTo>
                    <a:pt x="35420" y="18478"/>
                  </a:lnTo>
                  <a:lnTo>
                    <a:pt x="35458" y="18757"/>
                  </a:lnTo>
                  <a:lnTo>
                    <a:pt x="36195" y="18757"/>
                  </a:lnTo>
                  <a:close/>
                </a:path>
                <a:path w="121285" h="24130">
                  <a:moveTo>
                    <a:pt x="38557" y="17259"/>
                  </a:moveTo>
                  <a:lnTo>
                    <a:pt x="37846" y="17259"/>
                  </a:lnTo>
                  <a:lnTo>
                    <a:pt x="37846" y="16014"/>
                  </a:lnTo>
                  <a:lnTo>
                    <a:pt x="37084" y="16014"/>
                  </a:lnTo>
                  <a:lnTo>
                    <a:pt x="37084" y="17259"/>
                  </a:lnTo>
                  <a:lnTo>
                    <a:pt x="36487" y="17259"/>
                  </a:lnTo>
                  <a:lnTo>
                    <a:pt x="36487" y="17868"/>
                  </a:lnTo>
                  <a:lnTo>
                    <a:pt x="37084" y="17868"/>
                  </a:lnTo>
                  <a:lnTo>
                    <a:pt x="37084" y="21107"/>
                  </a:lnTo>
                  <a:lnTo>
                    <a:pt x="37147" y="21336"/>
                  </a:lnTo>
                  <a:lnTo>
                    <a:pt x="37401" y="21691"/>
                  </a:lnTo>
                  <a:lnTo>
                    <a:pt x="37642" y="21780"/>
                  </a:lnTo>
                  <a:lnTo>
                    <a:pt x="38100" y="21780"/>
                  </a:lnTo>
                  <a:lnTo>
                    <a:pt x="38468" y="21742"/>
                  </a:lnTo>
                  <a:lnTo>
                    <a:pt x="38557" y="21120"/>
                  </a:lnTo>
                  <a:lnTo>
                    <a:pt x="38163" y="21132"/>
                  </a:lnTo>
                  <a:lnTo>
                    <a:pt x="37896" y="21031"/>
                  </a:lnTo>
                  <a:lnTo>
                    <a:pt x="37846" y="17868"/>
                  </a:lnTo>
                  <a:lnTo>
                    <a:pt x="38557" y="17868"/>
                  </a:lnTo>
                  <a:lnTo>
                    <a:pt x="38557" y="17259"/>
                  </a:lnTo>
                  <a:close/>
                </a:path>
                <a:path w="121285" h="24130">
                  <a:moveTo>
                    <a:pt x="40068" y="17272"/>
                  </a:moveTo>
                  <a:lnTo>
                    <a:pt x="39306" y="17272"/>
                  </a:lnTo>
                  <a:lnTo>
                    <a:pt x="39306" y="21717"/>
                  </a:lnTo>
                  <a:lnTo>
                    <a:pt x="40068" y="21717"/>
                  </a:lnTo>
                  <a:lnTo>
                    <a:pt x="40068" y="17272"/>
                  </a:lnTo>
                  <a:close/>
                </a:path>
                <a:path w="121285" h="24130">
                  <a:moveTo>
                    <a:pt x="40068" y="15595"/>
                  </a:moveTo>
                  <a:lnTo>
                    <a:pt x="39306" y="15595"/>
                  </a:lnTo>
                  <a:lnTo>
                    <a:pt x="39306" y="16446"/>
                  </a:lnTo>
                  <a:lnTo>
                    <a:pt x="40068" y="16446"/>
                  </a:lnTo>
                  <a:lnTo>
                    <a:pt x="40068" y="15595"/>
                  </a:lnTo>
                  <a:close/>
                </a:path>
                <a:path w="121285" h="24130">
                  <a:moveTo>
                    <a:pt x="45046" y="18643"/>
                  </a:moveTo>
                  <a:lnTo>
                    <a:pt x="44856" y="18084"/>
                  </a:lnTo>
                  <a:lnTo>
                    <a:pt x="44526" y="17780"/>
                  </a:lnTo>
                  <a:lnTo>
                    <a:pt x="44196" y="17462"/>
                  </a:lnTo>
                  <a:lnTo>
                    <a:pt x="44196" y="18643"/>
                  </a:lnTo>
                  <a:lnTo>
                    <a:pt x="44107" y="20434"/>
                  </a:lnTo>
                  <a:lnTo>
                    <a:pt x="43802" y="21043"/>
                  </a:lnTo>
                  <a:lnTo>
                    <a:pt x="43459" y="21234"/>
                  </a:lnTo>
                  <a:lnTo>
                    <a:pt x="42519" y="21234"/>
                  </a:lnTo>
                  <a:lnTo>
                    <a:pt x="42189" y="21069"/>
                  </a:lnTo>
                  <a:lnTo>
                    <a:pt x="41770" y="20434"/>
                  </a:lnTo>
                  <a:lnTo>
                    <a:pt x="41770" y="18643"/>
                  </a:lnTo>
                  <a:lnTo>
                    <a:pt x="44196" y="18643"/>
                  </a:lnTo>
                  <a:lnTo>
                    <a:pt x="44196" y="17462"/>
                  </a:lnTo>
                  <a:lnTo>
                    <a:pt x="44056" y="17322"/>
                  </a:lnTo>
                  <a:lnTo>
                    <a:pt x="43573" y="17132"/>
                  </a:lnTo>
                  <a:lnTo>
                    <a:pt x="42354" y="17132"/>
                  </a:lnTo>
                  <a:lnTo>
                    <a:pt x="41846" y="17348"/>
                  </a:lnTo>
                  <a:lnTo>
                    <a:pt x="41084" y="18237"/>
                  </a:lnTo>
                  <a:lnTo>
                    <a:pt x="40957" y="18643"/>
                  </a:lnTo>
                  <a:lnTo>
                    <a:pt x="41071" y="20840"/>
                  </a:lnTo>
                  <a:lnTo>
                    <a:pt x="41795" y="21666"/>
                  </a:lnTo>
                  <a:lnTo>
                    <a:pt x="42278" y="21869"/>
                  </a:lnTo>
                  <a:lnTo>
                    <a:pt x="43637" y="21869"/>
                  </a:lnTo>
                  <a:lnTo>
                    <a:pt x="44170" y="21640"/>
                  </a:lnTo>
                  <a:lnTo>
                    <a:pt x="44475" y="21234"/>
                  </a:lnTo>
                  <a:lnTo>
                    <a:pt x="44869" y="20701"/>
                  </a:lnTo>
                  <a:lnTo>
                    <a:pt x="44958" y="20434"/>
                  </a:lnTo>
                  <a:lnTo>
                    <a:pt x="45046" y="18643"/>
                  </a:lnTo>
                  <a:close/>
                </a:path>
                <a:path w="121285" h="24130">
                  <a:moveTo>
                    <a:pt x="49568" y="18402"/>
                  </a:moveTo>
                  <a:lnTo>
                    <a:pt x="49517" y="18059"/>
                  </a:lnTo>
                  <a:lnTo>
                    <a:pt x="49174" y="17373"/>
                  </a:lnTo>
                  <a:lnTo>
                    <a:pt x="48742" y="17157"/>
                  </a:lnTo>
                  <a:lnTo>
                    <a:pt x="47815" y="17157"/>
                  </a:lnTo>
                  <a:lnTo>
                    <a:pt x="47561" y="17208"/>
                  </a:lnTo>
                  <a:lnTo>
                    <a:pt x="47091" y="17437"/>
                  </a:lnTo>
                  <a:lnTo>
                    <a:pt x="46863" y="17627"/>
                  </a:lnTo>
                  <a:lnTo>
                    <a:pt x="46647" y="17894"/>
                  </a:lnTo>
                  <a:lnTo>
                    <a:pt x="46647" y="17259"/>
                  </a:lnTo>
                  <a:lnTo>
                    <a:pt x="45935" y="17259"/>
                  </a:lnTo>
                  <a:lnTo>
                    <a:pt x="45935" y="21717"/>
                  </a:lnTo>
                  <a:lnTo>
                    <a:pt x="46685" y="21717"/>
                  </a:lnTo>
                  <a:lnTo>
                    <a:pt x="46685" y="19088"/>
                  </a:lnTo>
                  <a:lnTo>
                    <a:pt x="46710" y="18859"/>
                  </a:lnTo>
                  <a:lnTo>
                    <a:pt x="47790" y="17830"/>
                  </a:lnTo>
                  <a:lnTo>
                    <a:pt x="48310" y="17830"/>
                  </a:lnTo>
                  <a:lnTo>
                    <a:pt x="48552" y="17970"/>
                  </a:lnTo>
                  <a:lnTo>
                    <a:pt x="48768" y="18415"/>
                  </a:lnTo>
                  <a:lnTo>
                    <a:pt x="48806" y="18630"/>
                  </a:lnTo>
                  <a:lnTo>
                    <a:pt x="48806" y="21717"/>
                  </a:lnTo>
                  <a:lnTo>
                    <a:pt x="49568" y="21717"/>
                  </a:lnTo>
                  <a:lnTo>
                    <a:pt x="49568" y="18402"/>
                  </a:lnTo>
                  <a:close/>
                </a:path>
                <a:path w="121285" h="24130">
                  <a:moveTo>
                    <a:pt x="51422" y="101"/>
                  </a:moveTo>
                  <a:lnTo>
                    <a:pt x="50482" y="101"/>
                  </a:lnTo>
                  <a:lnTo>
                    <a:pt x="48755" y="5308"/>
                  </a:lnTo>
                  <a:lnTo>
                    <a:pt x="47002" y="101"/>
                  </a:lnTo>
                  <a:lnTo>
                    <a:pt x="46088" y="101"/>
                  </a:lnTo>
                  <a:lnTo>
                    <a:pt x="48310" y="6210"/>
                  </a:lnTo>
                  <a:lnTo>
                    <a:pt x="49187" y="6210"/>
                  </a:lnTo>
                  <a:lnTo>
                    <a:pt x="51422" y="101"/>
                  </a:lnTo>
                  <a:close/>
                </a:path>
                <a:path w="121285" h="24130">
                  <a:moveTo>
                    <a:pt x="57124" y="6210"/>
                  </a:moveTo>
                  <a:lnTo>
                    <a:pt x="56464" y="4381"/>
                  </a:lnTo>
                  <a:lnTo>
                    <a:pt x="56222" y="3708"/>
                  </a:lnTo>
                  <a:lnTo>
                    <a:pt x="55333" y="1270"/>
                  </a:lnTo>
                  <a:lnTo>
                    <a:pt x="55333" y="3708"/>
                  </a:lnTo>
                  <a:lnTo>
                    <a:pt x="53428" y="3708"/>
                  </a:lnTo>
                  <a:lnTo>
                    <a:pt x="54406" y="1016"/>
                  </a:lnTo>
                  <a:lnTo>
                    <a:pt x="55333" y="3708"/>
                  </a:lnTo>
                  <a:lnTo>
                    <a:pt x="55333" y="1270"/>
                  </a:lnTo>
                  <a:lnTo>
                    <a:pt x="55245" y="1016"/>
                  </a:lnTo>
                  <a:lnTo>
                    <a:pt x="54914" y="101"/>
                  </a:lnTo>
                  <a:lnTo>
                    <a:pt x="53975" y="101"/>
                  </a:lnTo>
                  <a:lnTo>
                    <a:pt x="51676" y="6210"/>
                  </a:lnTo>
                  <a:lnTo>
                    <a:pt x="52527" y="6210"/>
                  </a:lnTo>
                  <a:lnTo>
                    <a:pt x="53187" y="4381"/>
                  </a:lnTo>
                  <a:lnTo>
                    <a:pt x="55600" y="4381"/>
                  </a:lnTo>
                  <a:lnTo>
                    <a:pt x="56222" y="6210"/>
                  </a:lnTo>
                  <a:lnTo>
                    <a:pt x="57124" y="6210"/>
                  </a:lnTo>
                  <a:close/>
                </a:path>
                <a:path w="121285" h="24130">
                  <a:moveTo>
                    <a:pt x="58051" y="15595"/>
                  </a:moveTo>
                  <a:lnTo>
                    <a:pt x="57124" y="15595"/>
                  </a:lnTo>
                  <a:lnTo>
                    <a:pt x="55384" y="20802"/>
                  </a:lnTo>
                  <a:lnTo>
                    <a:pt x="53632" y="15595"/>
                  </a:lnTo>
                  <a:lnTo>
                    <a:pt x="52717" y="15595"/>
                  </a:lnTo>
                  <a:lnTo>
                    <a:pt x="54940" y="21717"/>
                  </a:lnTo>
                  <a:lnTo>
                    <a:pt x="55816" y="21717"/>
                  </a:lnTo>
                  <a:lnTo>
                    <a:pt x="58051" y="15595"/>
                  </a:lnTo>
                  <a:close/>
                </a:path>
                <a:path w="121285" h="24130">
                  <a:moveTo>
                    <a:pt x="63055" y="6083"/>
                  </a:moveTo>
                  <a:lnTo>
                    <a:pt x="62928" y="6019"/>
                  </a:lnTo>
                  <a:lnTo>
                    <a:pt x="62738" y="5410"/>
                  </a:lnTo>
                  <a:lnTo>
                    <a:pt x="62623" y="3759"/>
                  </a:lnTo>
                  <a:lnTo>
                    <a:pt x="62509" y="3594"/>
                  </a:lnTo>
                  <a:lnTo>
                    <a:pt x="62382" y="3429"/>
                  </a:lnTo>
                  <a:lnTo>
                    <a:pt x="62204" y="3302"/>
                  </a:lnTo>
                  <a:lnTo>
                    <a:pt x="61963" y="3213"/>
                  </a:lnTo>
                  <a:lnTo>
                    <a:pt x="62242" y="3073"/>
                  </a:lnTo>
                  <a:lnTo>
                    <a:pt x="62433" y="2895"/>
                  </a:lnTo>
                  <a:lnTo>
                    <a:pt x="62687" y="2514"/>
                  </a:lnTo>
                  <a:lnTo>
                    <a:pt x="62712" y="850"/>
                  </a:lnTo>
                  <a:lnTo>
                    <a:pt x="62547" y="571"/>
                  </a:lnTo>
                  <a:lnTo>
                    <a:pt x="61988" y="330"/>
                  </a:lnTo>
                  <a:lnTo>
                    <a:pt x="61988" y="1397"/>
                  </a:lnTo>
                  <a:lnTo>
                    <a:pt x="61874" y="2514"/>
                  </a:lnTo>
                  <a:lnTo>
                    <a:pt x="61417" y="2832"/>
                  </a:lnTo>
                  <a:lnTo>
                    <a:pt x="61112" y="2895"/>
                  </a:lnTo>
                  <a:lnTo>
                    <a:pt x="58813" y="2895"/>
                  </a:lnTo>
                  <a:lnTo>
                    <a:pt x="58813" y="812"/>
                  </a:lnTo>
                  <a:lnTo>
                    <a:pt x="61112" y="812"/>
                  </a:lnTo>
                  <a:lnTo>
                    <a:pt x="61341" y="850"/>
                  </a:lnTo>
                  <a:lnTo>
                    <a:pt x="61836" y="1092"/>
                  </a:lnTo>
                  <a:lnTo>
                    <a:pt x="61988" y="1397"/>
                  </a:lnTo>
                  <a:lnTo>
                    <a:pt x="61988" y="330"/>
                  </a:lnTo>
                  <a:lnTo>
                    <a:pt x="61671" y="177"/>
                  </a:lnTo>
                  <a:lnTo>
                    <a:pt x="61277" y="101"/>
                  </a:lnTo>
                  <a:lnTo>
                    <a:pt x="57988" y="101"/>
                  </a:lnTo>
                  <a:lnTo>
                    <a:pt x="57988" y="6210"/>
                  </a:lnTo>
                  <a:lnTo>
                    <a:pt x="58813" y="6210"/>
                  </a:lnTo>
                  <a:lnTo>
                    <a:pt x="58813" y="3594"/>
                  </a:lnTo>
                  <a:lnTo>
                    <a:pt x="61036" y="3594"/>
                  </a:lnTo>
                  <a:lnTo>
                    <a:pt x="61277" y="3632"/>
                  </a:lnTo>
                  <a:lnTo>
                    <a:pt x="61722" y="3835"/>
                  </a:lnTo>
                  <a:lnTo>
                    <a:pt x="61810" y="4013"/>
                  </a:lnTo>
                  <a:lnTo>
                    <a:pt x="61937" y="5410"/>
                  </a:lnTo>
                  <a:lnTo>
                    <a:pt x="62039" y="6210"/>
                  </a:lnTo>
                  <a:lnTo>
                    <a:pt x="63055" y="6210"/>
                  </a:lnTo>
                  <a:lnTo>
                    <a:pt x="63055" y="6083"/>
                  </a:lnTo>
                  <a:close/>
                </a:path>
                <a:path w="121285" h="24130">
                  <a:moveTo>
                    <a:pt x="63766" y="21717"/>
                  </a:moveTo>
                  <a:lnTo>
                    <a:pt x="63093" y="19888"/>
                  </a:lnTo>
                  <a:lnTo>
                    <a:pt x="62852" y="19215"/>
                  </a:lnTo>
                  <a:lnTo>
                    <a:pt x="61963" y="16764"/>
                  </a:lnTo>
                  <a:lnTo>
                    <a:pt x="61963" y="19215"/>
                  </a:lnTo>
                  <a:lnTo>
                    <a:pt x="60058" y="19215"/>
                  </a:lnTo>
                  <a:lnTo>
                    <a:pt x="61048" y="16510"/>
                  </a:lnTo>
                  <a:lnTo>
                    <a:pt x="61963" y="19215"/>
                  </a:lnTo>
                  <a:lnTo>
                    <a:pt x="61963" y="16764"/>
                  </a:lnTo>
                  <a:lnTo>
                    <a:pt x="61874" y="16510"/>
                  </a:lnTo>
                  <a:lnTo>
                    <a:pt x="61544" y="15595"/>
                  </a:lnTo>
                  <a:lnTo>
                    <a:pt x="60604" y="15595"/>
                  </a:lnTo>
                  <a:lnTo>
                    <a:pt x="58305" y="21717"/>
                  </a:lnTo>
                  <a:lnTo>
                    <a:pt x="59156" y="21717"/>
                  </a:lnTo>
                  <a:lnTo>
                    <a:pt x="59817" y="19888"/>
                  </a:lnTo>
                  <a:lnTo>
                    <a:pt x="62230" y="19888"/>
                  </a:lnTo>
                  <a:lnTo>
                    <a:pt x="62852" y="21717"/>
                  </a:lnTo>
                  <a:lnTo>
                    <a:pt x="63766" y="21717"/>
                  </a:lnTo>
                  <a:close/>
                </a:path>
                <a:path w="121285" h="24130">
                  <a:moveTo>
                    <a:pt x="68618" y="3644"/>
                  </a:moveTo>
                  <a:lnTo>
                    <a:pt x="68351" y="3352"/>
                  </a:lnTo>
                  <a:lnTo>
                    <a:pt x="68173" y="3175"/>
                  </a:lnTo>
                  <a:lnTo>
                    <a:pt x="67932" y="3048"/>
                  </a:lnTo>
                  <a:lnTo>
                    <a:pt x="67906" y="3949"/>
                  </a:lnTo>
                  <a:lnTo>
                    <a:pt x="67843" y="4876"/>
                  </a:lnTo>
                  <a:lnTo>
                    <a:pt x="67487" y="5359"/>
                  </a:lnTo>
                  <a:lnTo>
                    <a:pt x="67119" y="5511"/>
                  </a:lnTo>
                  <a:lnTo>
                    <a:pt x="64833" y="5511"/>
                  </a:lnTo>
                  <a:lnTo>
                    <a:pt x="64833" y="3352"/>
                  </a:lnTo>
                  <a:lnTo>
                    <a:pt x="66827" y="3352"/>
                  </a:lnTo>
                  <a:lnTo>
                    <a:pt x="67106" y="3403"/>
                  </a:lnTo>
                  <a:lnTo>
                    <a:pt x="67703" y="3644"/>
                  </a:lnTo>
                  <a:lnTo>
                    <a:pt x="67906" y="3949"/>
                  </a:lnTo>
                  <a:lnTo>
                    <a:pt x="67906" y="3048"/>
                  </a:lnTo>
                  <a:lnTo>
                    <a:pt x="67614" y="2921"/>
                  </a:lnTo>
                  <a:lnTo>
                    <a:pt x="67830" y="2819"/>
                  </a:lnTo>
                  <a:lnTo>
                    <a:pt x="68008" y="2692"/>
                  </a:lnTo>
                  <a:lnTo>
                    <a:pt x="68262" y="2387"/>
                  </a:lnTo>
                  <a:lnTo>
                    <a:pt x="68351" y="990"/>
                  </a:lnTo>
                  <a:lnTo>
                    <a:pt x="68211" y="787"/>
                  </a:lnTo>
                  <a:lnTo>
                    <a:pt x="67868" y="317"/>
                  </a:lnTo>
                  <a:lnTo>
                    <a:pt x="67589" y="203"/>
                  </a:lnTo>
                  <a:lnTo>
                    <a:pt x="67589" y="1282"/>
                  </a:lnTo>
                  <a:lnTo>
                    <a:pt x="67500" y="2324"/>
                  </a:lnTo>
                  <a:lnTo>
                    <a:pt x="66954" y="2641"/>
                  </a:lnTo>
                  <a:lnTo>
                    <a:pt x="66687" y="2692"/>
                  </a:lnTo>
                  <a:lnTo>
                    <a:pt x="64833" y="2692"/>
                  </a:lnTo>
                  <a:lnTo>
                    <a:pt x="64833" y="787"/>
                  </a:lnTo>
                  <a:lnTo>
                    <a:pt x="66662" y="787"/>
                  </a:lnTo>
                  <a:lnTo>
                    <a:pt x="66941" y="838"/>
                  </a:lnTo>
                  <a:lnTo>
                    <a:pt x="67449" y="1054"/>
                  </a:lnTo>
                  <a:lnTo>
                    <a:pt x="67589" y="1282"/>
                  </a:lnTo>
                  <a:lnTo>
                    <a:pt x="67589" y="203"/>
                  </a:lnTo>
                  <a:lnTo>
                    <a:pt x="67360" y="101"/>
                  </a:lnTo>
                  <a:lnTo>
                    <a:pt x="64020" y="101"/>
                  </a:lnTo>
                  <a:lnTo>
                    <a:pt x="64020" y="6210"/>
                  </a:lnTo>
                  <a:lnTo>
                    <a:pt x="67411" y="6210"/>
                  </a:lnTo>
                  <a:lnTo>
                    <a:pt x="67995" y="5981"/>
                  </a:lnTo>
                  <a:lnTo>
                    <a:pt x="68364" y="5511"/>
                  </a:lnTo>
                  <a:lnTo>
                    <a:pt x="68605" y="5181"/>
                  </a:lnTo>
                  <a:lnTo>
                    <a:pt x="68618" y="3644"/>
                  </a:lnTo>
                  <a:close/>
                </a:path>
                <a:path w="121285" h="24130">
                  <a:moveTo>
                    <a:pt x="69697" y="21577"/>
                  </a:moveTo>
                  <a:lnTo>
                    <a:pt x="69570" y="21526"/>
                  </a:lnTo>
                  <a:lnTo>
                    <a:pt x="69380" y="20916"/>
                  </a:lnTo>
                  <a:lnTo>
                    <a:pt x="69265" y="19253"/>
                  </a:lnTo>
                  <a:lnTo>
                    <a:pt x="69138" y="19088"/>
                  </a:lnTo>
                  <a:lnTo>
                    <a:pt x="69024" y="18935"/>
                  </a:lnTo>
                  <a:lnTo>
                    <a:pt x="68834" y="18808"/>
                  </a:lnTo>
                  <a:lnTo>
                    <a:pt x="68592" y="18707"/>
                  </a:lnTo>
                  <a:lnTo>
                    <a:pt x="68872" y="18567"/>
                  </a:lnTo>
                  <a:lnTo>
                    <a:pt x="69062" y="18402"/>
                  </a:lnTo>
                  <a:lnTo>
                    <a:pt x="69329" y="18008"/>
                  </a:lnTo>
                  <a:lnTo>
                    <a:pt x="69342" y="16357"/>
                  </a:lnTo>
                  <a:lnTo>
                    <a:pt x="69176" y="16065"/>
                  </a:lnTo>
                  <a:lnTo>
                    <a:pt x="68618" y="15824"/>
                  </a:lnTo>
                  <a:lnTo>
                    <a:pt x="68618" y="16891"/>
                  </a:lnTo>
                  <a:lnTo>
                    <a:pt x="68503" y="18008"/>
                  </a:lnTo>
                  <a:lnTo>
                    <a:pt x="68059" y="18326"/>
                  </a:lnTo>
                  <a:lnTo>
                    <a:pt x="67754" y="18402"/>
                  </a:lnTo>
                  <a:lnTo>
                    <a:pt x="65443" y="18402"/>
                  </a:lnTo>
                  <a:lnTo>
                    <a:pt x="65443" y="16306"/>
                  </a:lnTo>
                  <a:lnTo>
                    <a:pt x="67754" y="16306"/>
                  </a:lnTo>
                  <a:lnTo>
                    <a:pt x="67983" y="16357"/>
                  </a:lnTo>
                  <a:lnTo>
                    <a:pt x="68465" y="16598"/>
                  </a:lnTo>
                  <a:lnTo>
                    <a:pt x="68618" y="16891"/>
                  </a:lnTo>
                  <a:lnTo>
                    <a:pt x="68618" y="15824"/>
                  </a:lnTo>
                  <a:lnTo>
                    <a:pt x="68300" y="15671"/>
                  </a:lnTo>
                  <a:lnTo>
                    <a:pt x="67919" y="15595"/>
                  </a:lnTo>
                  <a:lnTo>
                    <a:pt x="64617" y="15595"/>
                  </a:lnTo>
                  <a:lnTo>
                    <a:pt x="64617" y="21717"/>
                  </a:lnTo>
                  <a:lnTo>
                    <a:pt x="65443" y="21717"/>
                  </a:lnTo>
                  <a:lnTo>
                    <a:pt x="65443" y="19088"/>
                  </a:lnTo>
                  <a:lnTo>
                    <a:pt x="67665" y="19088"/>
                  </a:lnTo>
                  <a:lnTo>
                    <a:pt x="67919" y="19126"/>
                  </a:lnTo>
                  <a:lnTo>
                    <a:pt x="68351" y="19342"/>
                  </a:lnTo>
                  <a:lnTo>
                    <a:pt x="68453" y="19507"/>
                  </a:lnTo>
                  <a:lnTo>
                    <a:pt x="68567" y="20916"/>
                  </a:lnTo>
                  <a:lnTo>
                    <a:pt x="68681" y="21717"/>
                  </a:lnTo>
                  <a:lnTo>
                    <a:pt x="69697" y="21717"/>
                  </a:lnTo>
                  <a:lnTo>
                    <a:pt x="69697" y="21577"/>
                  </a:lnTo>
                  <a:close/>
                </a:path>
                <a:path w="121285" h="24130">
                  <a:moveTo>
                    <a:pt x="70751" y="101"/>
                  </a:moveTo>
                  <a:lnTo>
                    <a:pt x="69913" y="101"/>
                  </a:lnTo>
                  <a:lnTo>
                    <a:pt x="69913" y="6210"/>
                  </a:lnTo>
                  <a:lnTo>
                    <a:pt x="70751" y="6210"/>
                  </a:lnTo>
                  <a:lnTo>
                    <a:pt x="70751" y="101"/>
                  </a:lnTo>
                  <a:close/>
                </a:path>
                <a:path w="121285" h="24130">
                  <a:moveTo>
                    <a:pt x="75247" y="19151"/>
                  </a:moveTo>
                  <a:lnTo>
                    <a:pt x="74980" y="18846"/>
                  </a:lnTo>
                  <a:lnTo>
                    <a:pt x="74803" y="18681"/>
                  </a:lnTo>
                  <a:lnTo>
                    <a:pt x="74561" y="18542"/>
                  </a:lnTo>
                  <a:lnTo>
                    <a:pt x="74536" y="19456"/>
                  </a:lnTo>
                  <a:lnTo>
                    <a:pt x="74472" y="20383"/>
                  </a:lnTo>
                  <a:lnTo>
                    <a:pt x="74117" y="20853"/>
                  </a:lnTo>
                  <a:lnTo>
                    <a:pt x="73761" y="21005"/>
                  </a:lnTo>
                  <a:lnTo>
                    <a:pt x="71462" y="21005"/>
                  </a:lnTo>
                  <a:lnTo>
                    <a:pt x="71462" y="18846"/>
                  </a:lnTo>
                  <a:lnTo>
                    <a:pt x="73456" y="18846"/>
                  </a:lnTo>
                  <a:lnTo>
                    <a:pt x="73736" y="18897"/>
                  </a:lnTo>
                  <a:lnTo>
                    <a:pt x="74345" y="19151"/>
                  </a:lnTo>
                  <a:lnTo>
                    <a:pt x="74536" y="19456"/>
                  </a:lnTo>
                  <a:lnTo>
                    <a:pt x="74536" y="18542"/>
                  </a:lnTo>
                  <a:lnTo>
                    <a:pt x="74256" y="18415"/>
                  </a:lnTo>
                  <a:lnTo>
                    <a:pt x="74460" y="18313"/>
                  </a:lnTo>
                  <a:lnTo>
                    <a:pt x="74637" y="18186"/>
                  </a:lnTo>
                  <a:lnTo>
                    <a:pt x="74904" y="17881"/>
                  </a:lnTo>
                  <a:lnTo>
                    <a:pt x="74980" y="16497"/>
                  </a:lnTo>
                  <a:lnTo>
                    <a:pt x="74841" y="16294"/>
                  </a:lnTo>
                  <a:lnTo>
                    <a:pt x="74498" y="15811"/>
                  </a:lnTo>
                  <a:lnTo>
                    <a:pt x="74231" y="15709"/>
                  </a:lnTo>
                  <a:lnTo>
                    <a:pt x="74231" y="16789"/>
                  </a:lnTo>
                  <a:lnTo>
                    <a:pt x="74129" y="17818"/>
                  </a:lnTo>
                  <a:lnTo>
                    <a:pt x="73596" y="18135"/>
                  </a:lnTo>
                  <a:lnTo>
                    <a:pt x="73317" y="18186"/>
                  </a:lnTo>
                  <a:lnTo>
                    <a:pt x="71462" y="18186"/>
                  </a:lnTo>
                  <a:lnTo>
                    <a:pt x="71462" y="16294"/>
                  </a:lnTo>
                  <a:lnTo>
                    <a:pt x="73304" y="16294"/>
                  </a:lnTo>
                  <a:lnTo>
                    <a:pt x="73571" y="16332"/>
                  </a:lnTo>
                  <a:lnTo>
                    <a:pt x="74079" y="16548"/>
                  </a:lnTo>
                  <a:lnTo>
                    <a:pt x="74231" y="16789"/>
                  </a:lnTo>
                  <a:lnTo>
                    <a:pt x="74231" y="15709"/>
                  </a:lnTo>
                  <a:lnTo>
                    <a:pt x="73990" y="15595"/>
                  </a:lnTo>
                  <a:lnTo>
                    <a:pt x="70650" y="15595"/>
                  </a:lnTo>
                  <a:lnTo>
                    <a:pt x="70650" y="21717"/>
                  </a:lnTo>
                  <a:lnTo>
                    <a:pt x="74041" y="21717"/>
                  </a:lnTo>
                  <a:lnTo>
                    <a:pt x="74637" y="21475"/>
                  </a:lnTo>
                  <a:lnTo>
                    <a:pt x="74993" y="21005"/>
                  </a:lnTo>
                  <a:lnTo>
                    <a:pt x="75247" y="20675"/>
                  </a:lnTo>
                  <a:lnTo>
                    <a:pt x="75247" y="19151"/>
                  </a:lnTo>
                  <a:close/>
                </a:path>
                <a:path w="121285" h="24130">
                  <a:moveTo>
                    <a:pt x="76949" y="101"/>
                  </a:moveTo>
                  <a:lnTo>
                    <a:pt x="76161" y="101"/>
                  </a:lnTo>
                  <a:lnTo>
                    <a:pt x="76161" y="5054"/>
                  </a:lnTo>
                  <a:lnTo>
                    <a:pt x="73075" y="101"/>
                  </a:lnTo>
                  <a:lnTo>
                    <a:pt x="72097" y="101"/>
                  </a:lnTo>
                  <a:lnTo>
                    <a:pt x="72097" y="6210"/>
                  </a:lnTo>
                  <a:lnTo>
                    <a:pt x="72885" y="6210"/>
                  </a:lnTo>
                  <a:lnTo>
                    <a:pt x="72885" y="1270"/>
                  </a:lnTo>
                  <a:lnTo>
                    <a:pt x="76022" y="6210"/>
                  </a:lnTo>
                  <a:lnTo>
                    <a:pt x="76949" y="6210"/>
                  </a:lnTo>
                  <a:lnTo>
                    <a:pt x="76949" y="101"/>
                  </a:lnTo>
                  <a:close/>
                </a:path>
                <a:path w="121285" h="24130">
                  <a:moveTo>
                    <a:pt x="77381" y="15595"/>
                  </a:moveTo>
                  <a:lnTo>
                    <a:pt x="76542" y="15595"/>
                  </a:lnTo>
                  <a:lnTo>
                    <a:pt x="76542" y="21717"/>
                  </a:lnTo>
                  <a:lnTo>
                    <a:pt x="77381" y="21717"/>
                  </a:lnTo>
                  <a:lnTo>
                    <a:pt x="77381" y="15595"/>
                  </a:lnTo>
                  <a:close/>
                </a:path>
                <a:path w="121285" h="24130">
                  <a:moveTo>
                    <a:pt x="83172" y="6210"/>
                  </a:moveTo>
                  <a:lnTo>
                    <a:pt x="82511" y="4381"/>
                  </a:lnTo>
                  <a:lnTo>
                    <a:pt x="82270" y="3708"/>
                  </a:lnTo>
                  <a:lnTo>
                    <a:pt x="81381" y="1270"/>
                  </a:lnTo>
                  <a:lnTo>
                    <a:pt x="81381" y="3708"/>
                  </a:lnTo>
                  <a:lnTo>
                    <a:pt x="79476" y="3708"/>
                  </a:lnTo>
                  <a:lnTo>
                    <a:pt x="80454" y="1016"/>
                  </a:lnTo>
                  <a:lnTo>
                    <a:pt x="81381" y="3708"/>
                  </a:lnTo>
                  <a:lnTo>
                    <a:pt x="81381" y="1270"/>
                  </a:lnTo>
                  <a:lnTo>
                    <a:pt x="81292" y="1016"/>
                  </a:lnTo>
                  <a:lnTo>
                    <a:pt x="80962" y="101"/>
                  </a:lnTo>
                  <a:lnTo>
                    <a:pt x="80022" y="101"/>
                  </a:lnTo>
                  <a:lnTo>
                    <a:pt x="77724" y="6210"/>
                  </a:lnTo>
                  <a:lnTo>
                    <a:pt x="78574" y="6210"/>
                  </a:lnTo>
                  <a:lnTo>
                    <a:pt x="79235" y="4381"/>
                  </a:lnTo>
                  <a:lnTo>
                    <a:pt x="81648" y="4381"/>
                  </a:lnTo>
                  <a:lnTo>
                    <a:pt x="82270" y="6210"/>
                  </a:lnTo>
                  <a:lnTo>
                    <a:pt x="83172" y="6210"/>
                  </a:lnTo>
                  <a:close/>
                </a:path>
                <a:path w="121285" h="24130">
                  <a:moveTo>
                    <a:pt x="83578" y="15595"/>
                  </a:moveTo>
                  <a:lnTo>
                    <a:pt x="82791" y="15595"/>
                  </a:lnTo>
                  <a:lnTo>
                    <a:pt x="82791" y="20561"/>
                  </a:lnTo>
                  <a:lnTo>
                    <a:pt x="79705" y="15595"/>
                  </a:lnTo>
                  <a:lnTo>
                    <a:pt x="78727" y="15595"/>
                  </a:lnTo>
                  <a:lnTo>
                    <a:pt x="78727" y="21717"/>
                  </a:lnTo>
                  <a:lnTo>
                    <a:pt x="79514" y="21717"/>
                  </a:lnTo>
                  <a:lnTo>
                    <a:pt x="79514" y="16764"/>
                  </a:lnTo>
                  <a:lnTo>
                    <a:pt x="82651" y="21717"/>
                  </a:lnTo>
                  <a:lnTo>
                    <a:pt x="83578" y="21717"/>
                  </a:lnTo>
                  <a:lnTo>
                    <a:pt x="83578" y="15595"/>
                  </a:lnTo>
                  <a:close/>
                </a:path>
                <a:path w="121285" h="24130">
                  <a:moveTo>
                    <a:pt x="89103" y="6083"/>
                  </a:moveTo>
                  <a:lnTo>
                    <a:pt x="88976" y="6019"/>
                  </a:lnTo>
                  <a:lnTo>
                    <a:pt x="88798" y="5410"/>
                  </a:lnTo>
                  <a:lnTo>
                    <a:pt x="88671" y="3759"/>
                  </a:lnTo>
                  <a:lnTo>
                    <a:pt x="88557" y="3594"/>
                  </a:lnTo>
                  <a:lnTo>
                    <a:pt x="88430" y="3429"/>
                  </a:lnTo>
                  <a:lnTo>
                    <a:pt x="88252" y="3302"/>
                  </a:lnTo>
                  <a:lnTo>
                    <a:pt x="88011" y="3213"/>
                  </a:lnTo>
                  <a:lnTo>
                    <a:pt x="88290" y="3073"/>
                  </a:lnTo>
                  <a:lnTo>
                    <a:pt x="88480" y="2895"/>
                  </a:lnTo>
                  <a:lnTo>
                    <a:pt x="88734" y="2514"/>
                  </a:lnTo>
                  <a:lnTo>
                    <a:pt x="88760" y="850"/>
                  </a:lnTo>
                  <a:lnTo>
                    <a:pt x="88595" y="571"/>
                  </a:lnTo>
                  <a:lnTo>
                    <a:pt x="88036" y="330"/>
                  </a:lnTo>
                  <a:lnTo>
                    <a:pt x="88036" y="1397"/>
                  </a:lnTo>
                  <a:lnTo>
                    <a:pt x="87922" y="2514"/>
                  </a:lnTo>
                  <a:lnTo>
                    <a:pt x="87464" y="2832"/>
                  </a:lnTo>
                  <a:lnTo>
                    <a:pt x="87160" y="2895"/>
                  </a:lnTo>
                  <a:lnTo>
                    <a:pt x="84861" y="2895"/>
                  </a:lnTo>
                  <a:lnTo>
                    <a:pt x="84861" y="812"/>
                  </a:lnTo>
                  <a:lnTo>
                    <a:pt x="87160" y="812"/>
                  </a:lnTo>
                  <a:lnTo>
                    <a:pt x="87388" y="850"/>
                  </a:lnTo>
                  <a:lnTo>
                    <a:pt x="87884" y="1092"/>
                  </a:lnTo>
                  <a:lnTo>
                    <a:pt x="88036" y="1397"/>
                  </a:lnTo>
                  <a:lnTo>
                    <a:pt x="88036" y="330"/>
                  </a:lnTo>
                  <a:lnTo>
                    <a:pt x="87718" y="177"/>
                  </a:lnTo>
                  <a:lnTo>
                    <a:pt x="87325" y="101"/>
                  </a:lnTo>
                  <a:lnTo>
                    <a:pt x="84035" y="101"/>
                  </a:lnTo>
                  <a:lnTo>
                    <a:pt x="84035" y="6210"/>
                  </a:lnTo>
                  <a:lnTo>
                    <a:pt x="84861" y="6210"/>
                  </a:lnTo>
                  <a:lnTo>
                    <a:pt x="84861" y="3594"/>
                  </a:lnTo>
                  <a:lnTo>
                    <a:pt x="87083" y="3594"/>
                  </a:lnTo>
                  <a:lnTo>
                    <a:pt x="87325" y="3632"/>
                  </a:lnTo>
                  <a:lnTo>
                    <a:pt x="87769" y="3835"/>
                  </a:lnTo>
                  <a:lnTo>
                    <a:pt x="87858" y="4013"/>
                  </a:lnTo>
                  <a:lnTo>
                    <a:pt x="87985" y="5410"/>
                  </a:lnTo>
                  <a:lnTo>
                    <a:pt x="88099" y="6210"/>
                  </a:lnTo>
                  <a:lnTo>
                    <a:pt x="89103" y="6210"/>
                  </a:lnTo>
                  <a:lnTo>
                    <a:pt x="89103" y="6083"/>
                  </a:lnTo>
                  <a:close/>
                </a:path>
                <a:path w="121285" h="24130">
                  <a:moveTo>
                    <a:pt x="89814" y="21717"/>
                  </a:moveTo>
                  <a:lnTo>
                    <a:pt x="89154" y="19888"/>
                  </a:lnTo>
                  <a:lnTo>
                    <a:pt x="88900" y="19215"/>
                  </a:lnTo>
                  <a:lnTo>
                    <a:pt x="88023" y="16802"/>
                  </a:lnTo>
                  <a:lnTo>
                    <a:pt x="88023" y="19215"/>
                  </a:lnTo>
                  <a:lnTo>
                    <a:pt x="86106" y="19215"/>
                  </a:lnTo>
                  <a:lnTo>
                    <a:pt x="87096" y="16510"/>
                  </a:lnTo>
                  <a:lnTo>
                    <a:pt x="88023" y="19215"/>
                  </a:lnTo>
                  <a:lnTo>
                    <a:pt x="88023" y="16802"/>
                  </a:lnTo>
                  <a:lnTo>
                    <a:pt x="87922" y="16510"/>
                  </a:lnTo>
                  <a:lnTo>
                    <a:pt x="87591" y="15595"/>
                  </a:lnTo>
                  <a:lnTo>
                    <a:pt x="86652" y="15595"/>
                  </a:lnTo>
                  <a:lnTo>
                    <a:pt x="84353" y="21717"/>
                  </a:lnTo>
                  <a:lnTo>
                    <a:pt x="85204" y="21717"/>
                  </a:lnTo>
                  <a:lnTo>
                    <a:pt x="85864" y="19888"/>
                  </a:lnTo>
                  <a:lnTo>
                    <a:pt x="88290" y="19888"/>
                  </a:lnTo>
                  <a:lnTo>
                    <a:pt x="88900" y="21717"/>
                  </a:lnTo>
                  <a:lnTo>
                    <a:pt x="89814" y="21717"/>
                  </a:lnTo>
                  <a:close/>
                </a:path>
                <a:path w="121285" h="24130">
                  <a:moveTo>
                    <a:pt x="95059" y="101"/>
                  </a:moveTo>
                  <a:lnTo>
                    <a:pt x="94094" y="101"/>
                  </a:lnTo>
                  <a:lnTo>
                    <a:pt x="92341" y="3035"/>
                  </a:lnTo>
                  <a:lnTo>
                    <a:pt x="90576" y="101"/>
                  </a:lnTo>
                  <a:lnTo>
                    <a:pt x="89611" y="101"/>
                  </a:lnTo>
                  <a:lnTo>
                    <a:pt x="91922" y="3759"/>
                  </a:lnTo>
                  <a:lnTo>
                    <a:pt x="91922" y="6210"/>
                  </a:lnTo>
                  <a:lnTo>
                    <a:pt x="92748" y="6210"/>
                  </a:lnTo>
                  <a:lnTo>
                    <a:pt x="92748" y="3759"/>
                  </a:lnTo>
                  <a:lnTo>
                    <a:pt x="95059" y="101"/>
                  </a:lnTo>
                  <a:close/>
                </a:path>
                <a:path w="121285" h="24130">
                  <a:moveTo>
                    <a:pt x="95745" y="21577"/>
                  </a:moveTo>
                  <a:lnTo>
                    <a:pt x="95618" y="21526"/>
                  </a:lnTo>
                  <a:lnTo>
                    <a:pt x="95427" y="20916"/>
                  </a:lnTo>
                  <a:lnTo>
                    <a:pt x="95313" y="19253"/>
                  </a:lnTo>
                  <a:lnTo>
                    <a:pt x="95186" y="19088"/>
                  </a:lnTo>
                  <a:lnTo>
                    <a:pt x="95072" y="18935"/>
                  </a:lnTo>
                  <a:lnTo>
                    <a:pt x="94881" y="18808"/>
                  </a:lnTo>
                  <a:lnTo>
                    <a:pt x="94653" y="18707"/>
                  </a:lnTo>
                  <a:lnTo>
                    <a:pt x="94919" y="18567"/>
                  </a:lnTo>
                  <a:lnTo>
                    <a:pt x="95110" y="18402"/>
                  </a:lnTo>
                  <a:lnTo>
                    <a:pt x="95377" y="18008"/>
                  </a:lnTo>
                  <a:lnTo>
                    <a:pt x="95402" y="16357"/>
                  </a:lnTo>
                  <a:lnTo>
                    <a:pt x="95224" y="16065"/>
                  </a:lnTo>
                  <a:lnTo>
                    <a:pt x="94665" y="15824"/>
                  </a:lnTo>
                  <a:lnTo>
                    <a:pt x="94665" y="16891"/>
                  </a:lnTo>
                  <a:lnTo>
                    <a:pt x="94551" y="18008"/>
                  </a:lnTo>
                  <a:lnTo>
                    <a:pt x="94107" y="18326"/>
                  </a:lnTo>
                  <a:lnTo>
                    <a:pt x="93802" y="18402"/>
                  </a:lnTo>
                  <a:lnTo>
                    <a:pt x="91490" y="18402"/>
                  </a:lnTo>
                  <a:lnTo>
                    <a:pt x="91490" y="16306"/>
                  </a:lnTo>
                  <a:lnTo>
                    <a:pt x="93802" y="16306"/>
                  </a:lnTo>
                  <a:lnTo>
                    <a:pt x="94030" y="16357"/>
                  </a:lnTo>
                  <a:lnTo>
                    <a:pt x="94513" y="16598"/>
                  </a:lnTo>
                  <a:lnTo>
                    <a:pt x="94665" y="16891"/>
                  </a:lnTo>
                  <a:lnTo>
                    <a:pt x="94665" y="15824"/>
                  </a:lnTo>
                  <a:lnTo>
                    <a:pt x="94348" y="15671"/>
                  </a:lnTo>
                  <a:lnTo>
                    <a:pt x="93967" y="15595"/>
                  </a:lnTo>
                  <a:lnTo>
                    <a:pt x="90665" y="15595"/>
                  </a:lnTo>
                  <a:lnTo>
                    <a:pt x="90665" y="21717"/>
                  </a:lnTo>
                  <a:lnTo>
                    <a:pt x="91490" y="21717"/>
                  </a:lnTo>
                  <a:lnTo>
                    <a:pt x="91490" y="19088"/>
                  </a:lnTo>
                  <a:lnTo>
                    <a:pt x="93713" y="19088"/>
                  </a:lnTo>
                  <a:lnTo>
                    <a:pt x="93967" y="19126"/>
                  </a:lnTo>
                  <a:lnTo>
                    <a:pt x="94399" y="19342"/>
                  </a:lnTo>
                  <a:lnTo>
                    <a:pt x="94500" y="19507"/>
                  </a:lnTo>
                  <a:lnTo>
                    <a:pt x="94615" y="20916"/>
                  </a:lnTo>
                  <a:lnTo>
                    <a:pt x="94729" y="21717"/>
                  </a:lnTo>
                  <a:lnTo>
                    <a:pt x="95745" y="21717"/>
                  </a:lnTo>
                  <a:lnTo>
                    <a:pt x="95745" y="21577"/>
                  </a:lnTo>
                  <a:close/>
                </a:path>
                <a:path w="121285" h="24130">
                  <a:moveTo>
                    <a:pt x="97663" y="7962"/>
                  </a:moveTo>
                  <a:lnTo>
                    <a:pt x="97243" y="7188"/>
                  </a:lnTo>
                  <a:lnTo>
                    <a:pt x="96977" y="6591"/>
                  </a:lnTo>
                  <a:lnTo>
                    <a:pt x="96608" y="5511"/>
                  </a:lnTo>
                  <a:lnTo>
                    <a:pt x="96507" y="4775"/>
                  </a:lnTo>
                  <a:lnTo>
                    <a:pt x="96507" y="3175"/>
                  </a:lnTo>
                  <a:lnTo>
                    <a:pt x="96596" y="2476"/>
                  </a:lnTo>
                  <a:lnTo>
                    <a:pt x="96926" y="1473"/>
                  </a:lnTo>
                  <a:lnTo>
                    <a:pt x="97205" y="850"/>
                  </a:lnTo>
                  <a:lnTo>
                    <a:pt x="97637" y="0"/>
                  </a:lnTo>
                  <a:lnTo>
                    <a:pt x="97129" y="0"/>
                  </a:lnTo>
                  <a:lnTo>
                    <a:pt x="96608" y="812"/>
                  </a:lnTo>
                  <a:lnTo>
                    <a:pt x="96266" y="1422"/>
                  </a:lnTo>
                  <a:lnTo>
                    <a:pt x="95846" y="2476"/>
                  </a:lnTo>
                  <a:lnTo>
                    <a:pt x="95719" y="3200"/>
                  </a:lnTo>
                  <a:lnTo>
                    <a:pt x="95732" y="4470"/>
                  </a:lnTo>
                  <a:lnTo>
                    <a:pt x="97155" y="7962"/>
                  </a:lnTo>
                  <a:lnTo>
                    <a:pt x="97663" y="7962"/>
                  </a:lnTo>
                  <a:close/>
                </a:path>
                <a:path w="121285" h="24130">
                  <a:moveTo>
                    <a:pt x="101688" y="15595"/>
                  </a:moveTo>
                  <a:lnTo>
                    <a:pt x="100723" y="15595"/>
                  </a:lnTo>
                  <a:lnTo>
                    <a:pt x="98971" y="18542"/>
                  </a:lnTo>
                  <a:lnTo>
                    <a:pt x="97218" y="15595"/>
                  </a:lnTo>
                  <a:lnTo>
                    <a:pt x="96253" y="15595"/>
                  </a:lnTo>
                  <a:lnTo>
                    <a:pt x="98552" y="19253"/>
                  </a:lnTo>
                  <a:lnTo>
                    <a:pt x="98552" y="21717"/>
                  </a:lnTo>
                  <a:lnTo>
                    <a:pt x="99390" y="21717"/>
                  </a:lnTo>
                  <a:lnTo>
                    <a:pt x="99390" y="19253"/>
                  </a:lnTo>
                  <a:lnTo>
                    <a:pt x="101688" y="15595"/>
                  </a:lnTo>
                  <a:close/>
                </a:path>
                <a:path w="121285" h="24130">
                  <a:moveTo>
                    <a:pt x="102349" y="1574"/>
                  </a:moveTo>
                  <a:lnTo>
                    <a:pt x="102196" y="1155"/>
                  </a:lnTo>
                  <a:lnTo>
                    <a:pt x="101561" y="419"/>
                  </a:lnTo>
                  <a:lnTo>
                    <a:pt x="101066" y="241"/>
                  </a:lnTo>
                  <a:lnTo>
                    <a:pt x="99555" y="241"/>
                  </a:lnTo>
                  <a:lnTo>
                    <a:pt x="98983" y="520"/>
                  </a:lnTo>
                  <a:lnTo>
                    <a:pt x="98475" y="1422"/>
                  </a:lnTo>
                  <a:lnTo>
                    <a:pt x="98386" y="1854"/>
                  </a:lnTo>
                  <a:lnTo>
                    <a:pt x="98374" y="2374"/>
                  </a:lnTo>
                  <a:lnTo>
                    <a:pt x="99136" y="2374"/>
                  </a:lnTo>
                  <a:lnTo>
                    <a:pt x="99148" y="2006"/>
                  </a:lnTo>
                  <a:lnTo>
                    <a:pt x="99212" y="1714"/>
                  </a:lnTo>
                  <a:lnTo>
                    <a:pt x="99504" y="1117"/>
                  </a:lnTo>
                  <a:lnTo>
                    <a:pt x="99860" y="914"/>
                  </a:lnTo>
                  <a:lnTo>
                    <a:pt x="100723" y="914"/>
                  </a:lnTo>
                  <a:lnTo>
                    <a:pt x="101003" y="1028"/>
                  </a:lnTo>
                  <a:lnTo>
                    <a:pt x="101422" y="1435"/>
                  </a:lnTo>
                  <a:lnTo>
                    <a:pt x="101523" y="1701"/>
                  </a:lnTo>
                  <a:lnTo>
                    <a:pt x="101523" y="2349"/>
                  </a:lnTo>
                  <a:lnTo>
                    <a:pt x="101409" y="2616"/>
                  </a:lnTo>
                  <a:lnTo>
                    <a:pt x="101041" y="2997"/>
                  </a:lnTo>
                  <a:lnTo>
                    <a:pt x="100787" y="3162"/>
                  </a:lnTo>
                  <a:lnTo>
                    <a:pt x="99098" y="4152"/>
                  </a:lnTo>
                  <a:lnTo>
                    <a:pt x="98729" y="4495"/>
                  </a:lnTo>
                  <a:lnTo>
                    <a:pt x="98552" y="4876"/>
                  </a:lnTo>
                  <a:lnTo>
                    <a:pt x="98361" y="5257"/>
                  </a:lnTo>
                  <a:lnTo>
                    <a:pt x="98259" y="5702"/>
                  </a:lnTo>
                  <a:lnTo>
                    <a:pt x="98234" y="6210"/>
                  </a:lnTo>
                  <a:lnTo>
                    <a:pt x="102323" y="6210"/>
                  </a:lnTo>
                  <a:lnTo>
                    <a:pt x="102323" y="5511"/>
                  </a:lnTo>
                  <a:lnTo>
                    <a:pt x="99072" y="5511"/>
                  </a:lnTo>
                  <a:lnTo>
                    <a:pt x="99136" y="5207"/>
                  </a:lnTo>
                  <a:lnTo>
                    <a:pt x="99314" y="4940"/>
                  </a:lnTo>
                  <a:lnTo>
                    <a:pt x="99745" y="4572"/>
                  </a:lnTo>
                  <a:lnTo>
                    <a:pt x="99961" y="4432"/>
                  </a:lnTo>
                  <a:lnTo>
                    <a:pt x="101307" y="3683"/>
                  </a:lnTo>
                  <a:lnTo>
                    <a:pt x="101650" y="3441"/>
                  </a:lnTo>
                  <a:lnTo>
                    <a:pt x="102184" y="2908"/>
                  </a:lnTo>
                  <a:lnTo>
                    <a:pt x="102349" y="2501"/>
                  </a:lnTo>
                  <a:lnTo>
                    <a:pt x="102349" y="1574"/>
                  </a:lnTo>
                  <a:close/>
                </a:path>
                <a:path w="121285" h="24130">
                  <a:moveTo>
                    <a:pt x="104292" y="23456"/>
                  </a:moveTo>
                  <a:lnTo>
                    <a:pt x="103886" y="22682"/>
                  </a:lnTo>
                  <a:lnTo>
                    <a:pt x="103606" y="22098"/>
                  </a:lnTo>
                  <a:lnTo>
                    <a:pt x="103251" y="21018"/>
                  </a:lnTo>
                  <a:lnTo>
                    <a:pt x="103136" y="20281"/>
                  </a:lnTo>
                  <a:lnTo>
                    <a:pt x="103136" y="18681"/>
                  </a:lnTo>
                  <a:lnTo>
                    <a:pt x="103225" y="17970"/>
                  </a:lnTo>
                  <a:lnTo>
                    <a:pt x="103568" y="16967"/>
                  </a:lnTo>
                  <a:lnTo>
                    <a:pt x="103847" y="16344"/>
                  </a:lnTo>
                  <a:lnTo>
                    <a:pt x="104279" y="15494"/>
                  </a:lnTo>
                  <a:lnTo>
                    <a:pt x="103759" y="15494"/>
                  </a:lnTo>
                  <a:lnTo>
                    <a:pt x="103238" y="16306"/>
                  </a:lnTo>
                  <a:lnTo>
                    <a:pt x="102895" y="16929"/>
                  </a:lnTo>
                  <a:lnTo>
                    <a:pt x="102476" y="17970"/>
                  </a:lnTo>
                  <a:lnTo>
                    <a:pt x="102349" y="18707"/>
                  </a:lnTo>
                  <a:lnTo>
                    <a:pt x="102362" y="19977"/>
                  </a:lnTo>
                  <a:lnTo>
                    <a:pt x="103784" y="23456"/>
                  </a:lnTo>
                  <a:lnTo>
                    <a:pt x="104292" y="23456"/>
                  </a:lnTo>
                  <a:close/>
                </a:path>
                <a:path w="121285" h="24130">
                  <a:moveTo>
                    <a:pt x="107086" y="3695"/>
                  </a:moveTo>
                  <a:lnTo>
                    <a:pt x="106883" y="3238"/>
                  </a:lnTo>
                  <a:lnTo>
                    <a:pt x="106133" y="2540"/>
                  </a:lnTo>
                  <a:lnTo>
                    <a:pt x="105664" y="2362"/>
                  </a:lnTo>
                  <a:lnTo>
                    <a:pt x="104825" y="2362"/>
                  </a:lnTo>
                  <a:lnTo>
                    <a:pt x="104571" y="2413"/>
                  </a:lnTo>
                  <a:lnTo>
                    <a:pt x="104228" y="2552"/>
                  </a:lnTo>
                  <a:lnTo>
                    <a:pt x="104101" y="2628"/>
                  </a:lnTo>
                  <a:lnTo>
                    <a:pt x="103962" y="2730"/>
                  </a:lnTo>
                  <a:lnTo>
                    <a:pt x="104203" y="1079"/>
                  </a:lnTo>
                  <a:lnTo>
                    <a:pt x="106743" y="1079"/>
                  </a:lnTo>
                  <a:lnTo>
                    <a:pt x="106743" y="355"/>
                  </a:lnTo>
                  <a:lnTo>
                    <a:pt x="103644" y="355"/>
                  </a:lnTo>
                  <a:lnTo>
                    <a:pt x="103187" y="3568"/>
                  </a:lnTo>
                  <a:lnTo>
                    <a:pt x="103847" y="3606"/>
                  </a:lnTo>
                  <a:lnTo>
                    <a:pt x="103974" y="3429"/>
                  </a:lnTo>
                  <a:lnTo>
                    <a:pt x="104127" y="3289"/>
                  </a:lnTo>
                  <a:lnTo>
                    <a:pt x="104495" y="3086"/>
                  </a:lnTo>
                  <a:lnTo>
                    <a:pt x="104724" y="3035"/>
                  </a:lnTo>
                  <a:lnTo>
                    <a:pt x="105333" y="3035"/>
                  </a:lnTo>
                  <a:lnTo>
                    <a:pt x="105638" y="3149"/>
                  </a:lnTo>
                  <a:lnTo>
                    <a:pt x="106146" y="3606"/>
                  </a:lnTo>
                  <a:lnTo>
                    <a:pt x="106273" y="3924"/>
                  </a:lnTo>
                  <a:lnTo>
                    <a:pt x="106273" y="4686"/>
                  </a:lnTo>
                  <a:lnTo>
                    <a:pt x="106172" y="5003"/>
                  </a:lnTo>
                  <a:lnTo>
                    <a:pt x="105740" y="5562"/>
                  </a:lnTo>
                  <a:lnTo>
                    <a:pt x="105410" y="5715"/>
                  </a:lnTo>
                  <a:lnTo>
                    <a:pt x="104736" y="5715"/>
                  </a:lnTo>
                  <a:lnTo>
                    <a:pt x="104533" y="5664"/>
                  </a:lnTo>
                  <a:lnTo>
                    <a:pt x="104000" y="5422"/>
                  </a:lnTo>
                  <a:lnTo>
                    <a:pt x="103809" y="5118"/>
                  </a:lnTo>
                  <a:lnTo>
                    <a:pt x="103759" y="4699"/>
                  </a:lnTo>
                  <a:lnTo>
                    <a:pt x="102971" y="4699"/>
                  </a:lnTo>
                  <a:lnTo>
                    <a:pt x="103022" y="5257"/>
                  </a:lnTo>
                  <a:lnTo>
                    <a:pt x="103225" y="5676"/>
                  </a:lnTo>
                  <a:lnTo>
                    <a:pt x="103974" y="6223"/>
                  </a:lnTo>
                  <a:lnTo>
                    <a:pt x="104406" y="6362"/>
                  </a:lnTo>
                  <a:lnTo>
                    <a:pt x="105651" y="6362"/>
                  </a:lnTo>
                  <a:lnTo>
                    <a:pt x="106210" y="6146"/>
                  </a:lnTo>
                  <a:lnTo>
                    <a:pt x="106908" y="5295"/>
                  </a:lnTo>
                  <a:lnTo>
                    <a:pt x="107086" y="4800"/>
                  </a:lnTo>
                  <a:lnTo>
                    <a:pt x="107086" y="3695"/>
                  </a:lnTo>
                  <a:close/>
                </a:path>
                <a:path w="121285" h="24130">
                  <a:moveTo>
                    <a:pt x="108978" y="17068"/>
                  </a:moveTo>
                  <a:lnTo>
                    <a:pt x="108826" y="16649"/>
                  </a:lnTo>
                  <a:lnTo>
                    <a:pt x="108191" y="15913"/>
                  </a:lnTo>
                  <a:lnTo>
                    <a:pt x="107696" y="15735"/>
                  </a:lnTo>
                  <a:lnTo>
                    <a:pt x="106197" y="15735"/>
                  </a:lnTo>
                  <a:lnTo>
                    <a:pt x="105625" y="16027"/>
                  </a:lnTo>
                  <a:lnTo>
                    <a:pt x="105117" y="16929"/>
                  </a:lnTo>
                  <a:lnTo>
                    <a:pt x="105016" y="17348"/>
                  </a:lnTo>
                  <a:lnTo>
                    <a:pt x="105003" y="17868"/>
                  </a:lnTo>
                  <a:lnTo>
                    <a:pt x="105765" y="17868"/>
                  </a:lnTo>
                  <a:lnTo>
                    <a:pt x="105778" y="17500"/>
                  </a:lnTo>
                  <a:lnTo>
                    <a:pt x="105841" y="17208"/>
                  </a:lnTo>
                  <a:lnTo>
                    <a:pt x="106133" y="16611"/>
                  </a:lnTo>
                  <a:lnTo>
                    <a:pt x="106502" y="16421"/>
                  </a:lnTo>
                  <a:lnTo>
                    <a:pt x="107353" y="16421"/>
                  </a:lnTo>
                  <a:lnTo>
                    <a:pt x="107632" y="16522"/>
                  </a:lnTo>
                  <a:lnTo>
                    <a:pt x="108051" y="16929"/>
                  </a:lnTo>
                  <a:lnTo>
                    <a:pt x="108153" y="17208"/>
                  </a:lnTo>
                  <a:lnTo>
                    <a:pt x="108153" y="17843"/>
                  </a:lnTo>
                  <a:lnTo>
                    <a:pt x="108038" y="18110"/>
                  </a:lnTo>
                  <a:lnTo>
                    <a:pt x="107670" y="18491"/>
                  </a:lnTo>
                  <a:lnTo>
                    <a:pt x="107416" y="18669"/>
                  </a:lnTo>
                  <a:lnTo>
                    <a:pt x="105727" y="19646"/>
                  </a:lnTo>
                  <a:lnTo>
                    <a:pt x="105359" y="19989"/>
                  </a:lnTo>
                  <a:lnTo>
                    <a:pt x="105181" y="20370"/>
                  </a:lnTo>
                  <a:lnTo>
                    <a:pt x="104990" y="20751"/>
                  </a:lnTo>
                  <a:lnTo>
                    <a:pt x="104889" y="21196"/>
                  </a:lnTo>
                  <a:lnTo>
                    <a:pt x="104863" y="21717"/>
                  </a:lnTo>
                  <a:lnTo>
                    <a:pt x="108953" y="21717"/>
                  </a:lnTo>
                  <a:lnTo>
                    <a:pt x="108953" y="21005"/>
                  </a:lnTo>
                  <a:lnTo>
                    <a:pt x="105702" y="21005"/>
                  </a:lnTo>
                  <a:lnTo>
                    <a:pt x="105765" y="20713"/>
                  </a:lnTo>
                  <a:lnTo>
                    <a:pt x="105943" y="20447"/>
                  </a:lnTo>
                  <a:lnTo>
                    <a:pt x="106375" y="20066"/>
                  </a:lnTo>
                  <a:lnTo>
                    <a:pt x="106591" y="19926"/>
                  </a:lnTo>
                  <a:lnTo>
                    <a:pt x="107937" y="19177"/>
                  </a:lnTo>
                  <a:lnTo>
                    <a:pt x="108280" y="18935"/>
                  </a:lnTo>
                  <a:lnTo>
                    <a:pt x="108813" y="18402"/>
                  </a:lnTo>
                  <a:lnTo>
                    <a:pt x="108978" y="17995"/>
                  </a:lnTo>
                  <a:lnTo>
                    <a:pt x="108978" y="17068"/>
                  </a:lnTo>
                  <a:close/>
                </a:path>
                <a:path w="121285" h="24130">
                  <a:moveTo>
                    <a:pt x="111823" y="3695"/>
                  </a:moveTo>
                  <a:lnTo>
                    <a:pt x="111633" y="3238"/>
                  </a:lnTo>
                  <a:lnTo>
                    <a:pt x="110871" y="2540"/>
                  </a:lnTo>
                  <a:lnTo>
                    <a:pt x="110401" y="2362"/>
                  </a:lnTo>
                  <a:lnTo>
                    <a:pt x="109562" y="2362"/>
                  </a:lnTo>
                  <a:lnTo>
                    <a:pt x="109308" y="2413"/>
                  </a:lnTo>
                  <a:lnTo>
                    <a:pt x="108966" y="2552"/>
                  </a:lnTo>
                  <a:lnTo>
                    <a:pt x="108839" y="2628"/>
                  </a:lnTo>
                  <a:lnTo>
                    <a:pt x="108699" y="2730"/>
                  </a:lnTo>
                  <a:lnTo>
                    <a:pt x="108953" y="1079"/>
                  </a:lnTo>
                  <a:lnTo>
                    <a:pt x="111480" y="1079"/>
                  </a:lnTo>
                  <a:lnTo>
                    <a:pt x="111480" y="355"/>
                  </a:lnTo>
                  <a:lnTo>
                    <a:pt x="108394" y="355"/>
                  </a:lnTo>
                  <a:lnTo>
                    <a:pt x="107937" y="3568"/>
                  </a:lnTo>
                  <a:lnTo>
                    <a:pt x="108585" y="3606"/>
                  </a:lnTo>
                  <a:lnTo>
                    <a:pt x="108712" y="3429"/>
                  </a:lnTo>
                  <a:lnTo>
                    <a:pt x="108864" y="3289"/>
                  </a:lnTo>
                  <a:lnTo>
                    <a:pt x="109245" y="3086"/>
                  </a:lnTo>
                  <a:lnTo>
                    <a:pt x="109461" y="3035"/>
                  </a:lnTo>
                  <a:lnTo>
                    <a:pt x="110070" y="3035"/>
                  </a:lnTo>
                  <a:lnTo>
                    <a:pt x="110375" y="3149"/>
                  </a:lnTo>
                  <a:lnTo>
                    <a:pt x="110883" y="3606"/>
                  </a:lnTo>
                  <a:lnTo>
                    <a:pt x="111010" y="3924"/>
                  </a:lnTo>
                  <a:lnTo>
                    <a:pt x="111010" y="4686"/>
                  </a:lnTo>
                  <a:lnTo>
                    <a:pt x="110909" y="5003"/>
                  </a:lnTo>
                  <a:lnTo>
                    <a:pt x="110477" y="5562"/>
                  </a:lnTo>
                  <a:lnTo>
                    <a:pt x="110147" y="5715"/>
                  </a:lnTo>
                  <a:lnTo>
                    <a:pt x="109474" y="5715"/>
                  </a:lnTo>
                  <a:lnTo>
                    <a:pt x="109270" y="5664"/>
                  </a:lnTo>
                  <a:lnTo>
                    <a:pt x="108750" y="5422"/>
                  </a:lnTo>
                  <a:lnTo>
                    <a:pt x="108546" y="5118"/>
                  </a:lnTo>
                  <a:lnTo>
                    <a:pt x="108496" y="4699"/>
                  </a:lnTo>
                  <a:lnTo>
                    <a:pt x="107721" y="4699"/>
                  </a:lnTo>
                  <a:lnTo>
                    <a:pt x="107759" y="5257"/>
                  </a:lnTo>
                  <a:lnTo>
                    <a:pt x="107975" y="5676"/>
                  </a:lnTo>
                  <a:lnTo>
                    <a:pt x="108724" y="6223"/>
                  </a:lnTo>
                  <a:lnTo>
                    <a:pt x="109143" y="6362"/>
                  </a:lnTo>
                  <a:lnTo>
                    <a:pt x="110401" y="6362"/>
                  </a:lnTo>
                  <a:lnTo>
                    <a:pt x="110947" y="6146"/>
                  </a:lnTo>
                  <a:lnTo>
                    <a:pt x="111645" y="5295"/>
                  </a:lnTo>
                  <a:lnTo>
                    <a:pt x="111823" y="4800"/>
                  </a:lnTo>
                  <a:lnTo>
                    <a:pt x="111823" y="3695"/>
                  </a:lnTo>
                  <a:close/>
                </a:path>
                <a:path w="121285" h="24130">
                  <a:moveTo>
                    <a:pt x="113715" y="19189"/>
                  </a:moveTo>
                  <a:lnTo>
                    <a:pt x="113525" y="18745"/>
                  </a:lnTo>
                  <a:lnTo>
                    <a:pt x="112763" y="18034"/>
                  </a:lnTo>
                  <a:lnTo>
                    <a:pt x="112293" y="17856"/>
                  </a:lnTo>
                  <a:lnTo>
                    <a:pt x="111455" y="17856"/>
                  </a:lnTo>
                  <a:lnTo>
                    <a:pt x="111201" y="17907"/>
                  </a:lnTo>
                  <a:lnTo>
                    <a:pt x="110858" y="18046"/>
                  </a:lnTo>
                  <a:lnTo>
                    <a:pt x="110731" y="18122"/>
                  </a:lnTo>
                  <a:lnTo>
                    <a:pt x="110591" y="18237"/>
                  </a:lnTo>
                  <a:lnTo>
                    <a:pt x="110845" y="16573"/>
                  </a:lnTo>
                  <a:lnTo>
                    <a:pt x="113372" y="16573"/>
                  </a:lnTo>
                  <a:lnTo>
                    <a:pt x="113372" y="15849"/>
                  </a:lnTo>
                  <a:lnTo>
                    <a:pt x="110286" y="15849"/>
                  </a:lnTo>
                  <a:lnTo>
                    <a:pt x="109829" y="19062"/>
                  </a:lnTo>
                  <a:lnTo>
                    <a:pt x="110477" y="19100"/>
                  </a:lnTo>
                  <a:lnTo>
                    <a:pt x="110604" y="18923"/>
                  </a:lnTo>
                  <a:lnTo>
                    <a:pt x="110756" y="18783"/>
                  </a:lnTo>
                  <a:lnTo>
                    <a:pt x="111137" y="18580"/>
                  </a:lnTo>
                  <a:lnTo>
                    <a:pt x="111353" y="18529"/>
                  </a:lnTo>
                  <a:lnTo>
                    <a:pt x="111963" y="18529"/>
                  </a:lnTo>
                  <a:lnTo>
                    <a:pt x="112268" y="18643"/>
                  </a:lnTo>
                  <a:lnTo>
                    <a:pt x="112776" y="19100"/>
                  </a:lnTo>
                  <a:lnTo>
                    <a:pt x="112903" y="19418"/>
                  </a:lnTo>
                  <a:lnTo>
                    <a:pt x="112903" y="20193"/>
                  </a:lnTo>
                  <a:lnTo>
                    <a:pt x="112801" y="20497"/>
                  </a:lnTo>
                  <a:lnTo>
                    <a:pt x="112369" y="21056"/>
                  </a:lnTo>
                  <a:lnTo>
                    <a:pt x="112039" y="21209"/>
                  </a:lnTo>
                  <a:lnTo>
                    <a:pt x="111366" y="21209"/>
                  </a:lnTo>
                  <a:lnTo>
                    <a:pt x="111163" y="21158"/>
                  </a:lnTo>
                  <a:lnTo>
                    <a:pt x="110642" y="20916"/>
                  </a:lnTo>
                  <a:lnTo>
                    <a:pt x="110439" y="20624"/>
                  </a:lnTo>
                  <a:lnTo>
                    <a:pt x="110388" y="20193"/>
                  </a:lnTo>
                  <a:lnTo>
                    <a:pt x="109613" y="20193"/>
                  </a:lnTo>
                  <a:lnTo>
                    <a:pt x="109651" y="20751"/>
                  </a:lnTo>
                  <a:lnTo>
                    <a:pt x="109867" y="21183"/>
                  </a:lnTo>
                  <a:lnTo>
                    <a:pt x="110617" y="21729"/>
                  </a:lnTo>
                  <a:lnTo>
                    <a:pt x="111036" y="21869"/>
                  </a:lnTo>
                  <a:lnTo>
                    <a:pt x="112293" y="21869"/>
                  </a:lnTo>
                  <a:lnTo>
                    <a:pt x="112839" y="21653"/>
                  </a:lnTo>
                  <a:lnTo>
                    <a:pt x="113538" y="20789"/>
                  </a:lnTo>
                  <a:lnTo>
                    <a:pt x="113715" y="20294"/>
                  </a:lnTo>
                  <a:lnTo>
                    <a:pt x="113715" y="19189"/>
                  </a:lnTo>
                  <a:close/>
                </a:path>
                <a:path w="121285" h="24130">
                  <a:moveTo>
                    <a:pt x="114414" y="3619"/>
                  </a:moveTo>
                  <a:lnTo>
                    <a:pt x="112966" y="0"/>
                  </a:lnTo>
                  <a:lnTo>
                    <a:pt x="112471" y="0"/>
                  </a:lnTo>
                  <a:lnTo>
                    <a:pt x="112877" y="774"/>
                  </a:lnTo>
                  <a:lnTo>
                    <a:pt x="113144" y="1358"/>
                  </a:lnTo>
                  <a:lnTo>
                    <a:pt x="113512" y="2438"/>
                  </a:lnTo>
                  <a:lnTo>
                    <a:pt x="113626" y="3175"/>
                  </a:lnTo>
                  <a:lnTo>
                    <a:pt x="113626" y="4775"/>
                  </a:lnTo>
                  <a:lnTo>
                    <a:pt x="113525" y="5473"/>
                  </a:lnTo>
                  <a:lnTo>
                    <a:pt x="113207" y="6464"/>
                  </a:lnTo>
                  <a:lnTo>
                    <a:pt x="112915" y="7099"/>
                  </a:lnTo>
                  <a:lnTo>
                    <a:pt x="112471" y="7962"/>
                  </a:lnTo>
                  <a:lnTo>
                    <a:pt x="113004" y="7962"/>
                  </a:lnTo>
                  <a:lnTo>
                    <a:pt x="113512" y="7150"/>
                  </a:lnTo>
                  <a:lnTo>
                    <a:pt x="113855" y="6540"/>
                  </a:lnTo>
                  <a:lnTo>
                    <a:pt x="114287" y="5486"/>
                  </a:lnTo>
                  <a:lnTo>
                    <a:pt x="114414" y="4749"/>
                  </a:lnTo>
                  <a:lnTo>
                    <a:pt x="114414" y="3619"/>
                  </a:lnTo>
                  <a:close/>
                </a:path>
                <a:path w="121285" h="24130">
                  <a:moveTo>
                    <a:pt x="118452" y="19189"/>
                  </a:moveTo>
                  <a:lnTo>
                    <a:pt x="118262" y="18745"/>
                  </a:lnTo>
                  <a:lnTo>
                    <a:pt x="117500" y="18034"/>
                  </a:lnTo>
                  <a:lnTo>
                    <a:pt x="117043" y="17856"/>
                  </a:lnTo>
                  <a:lnTo>
                    <a:pt x="116205" y="17856"/>
                  </a:lnTo>
                  <a:lnTo>
                    <a:pt x="115951" y="17907"/>
                  </a:lnTo>
                  <a:lnTo>
                    <a:pt x="115595" y="18046"/>
                  </a:lnTo>
                  <a:lnTo>
                    <a:pt x="115468" y="18122"/>
                  </a:lnTo>
                  <a:lnTo>
                    <a:pt x="115328" y="18237"/>
                  </a:lnTo>
                  <a:lnTo>
                    <a:pt x="115582" y="16573"/>
                  </a:lnTo>
                  <a:lnTo>
                    <a:pt x="118122" y="16573"/>
                  </a:lnTo>
                  <a:lnTo>
                    <a:pt x="118122" y="15849"/>
                  </a:lnTo>
                  <a:lnTo>
                    <a:pt x="115023" y="15849"/>
                  </a:lnTo>
                  <a:lnTo>
                    <a:pt x="114566" y="19062"/>
                  </a:lnTo>
                  <a:lnTo>
                    <a:pt x="115214" y="19100"/>
                  </a:lnTo>
                  <a:lnTo>
                    <a:pt x="115354" y="18923"/>
                  </a:lnTo>
                  <a:lnTo>
                    <a:pt x="115506" y="18783"/>
                  </a:lnTo>
                  <a:lnTo>
                    <a:pt x="115874" y="18580"/>
                  </a:lnTo>
                  <a:lnTo>
                    <a:pt x="116090" y="18529"/>
                  </a:lnTo>
                  <a:lnTo>
                    <a:pt x="116713" y="18529"/>
                  </a:lnTo>
                  <a:lnTo>
                    <a:pt x="117017" y="18643"/>
                  </a:lnTo>
                  <a:lnTo>
                    <a:pt x="117525" y="19100"/>
                  </a:lnTo>
                  <a:lnTo>
                    <a:pt x="117652" y="19418"/>
                  </a:lnTo>
                  <a:lnTo>
                    <a:pt x="117652" y="20193"/>
                  </a:lnTo>
                  <a:lnTo>
                    <a:pt x="117538" y="20497"/>
                  </a:lnTo>
                  <a:lnTo>
                    <a:pt x="117119" y="21056"/>
                  </a:lnTo>
                  <a:lnTo>
                    <a:pt x="116789" y="21209"/>
                  </a:lnTo>
                  <a:lnTo>
                    <a:pt x="116103" y="21209"/>
                  </a:lnTo>
                  <a:lnTo>
                    <a:pt x="115900" y="21158"/>
                  </a:lnTo>
                  <a:lnTo>
                    <a:pt x="115379" y="20916"/>
                  </a:lnTo>
                  <a:lnTo>
                    <a:pt x="115176" y="20624"/>
                  </a:lnTo>
                  <a:lnTo>
                    <a:pt x="115125" y="20193"/>
                  </a:lnTo>
                  <a:lnTo>
                    <a:pt x="114350" y="20193"/>
                  </a:lnTo>
                  <a:lnTo>
                    <a:pt x="114401" y="20751"/>
                  </a:lnTo>
                  <a:lnTo>
                    <a:pt x="114604" y="21183"/>
                  </a:lnTo>
                  <a:lnTo>
                    <a:pt x="115354" y="21729"/>
                  </a:lnTo>
                  <a:lnTo>
                    <a:pt x="115785" y="21869"/>
                  </a:lnTo>
                  <a:lnTo>
                    <a:pt x="117030" y="21869"/>
                  </a:lnTo>
                  <a:lnTo>
                    <a:pt x="117589" y="21653"/>
                  </a:lnTo>
                  <a:lnTo>
                    <a:pt x="118275" y="20789"/>
                  </a:lnTo>
                  <a:lnTo>
                    <a:pt x="118452" y="20294"/>
                  </a:lnTo>
                  <a:lnTo>
                    <a:pt x="118452" y="19189"/>
                  </a:lnTo>
                  <a:close/>
                </a:path>
                <a:path w="121285" h="24130">
                  <a:moveTo>
                    <a:pt x="121043" y="19113"/>
                  </a:moveTo>
                  <a:lnTo>
                    <a:pt x="119608" y="15494"/>
                  </a:lnTo>
                  <a:lnTo>
                    <a:pt x="119100" y="15494"/>
                  </a:lnTo>
                  <a:lnTo>
                    <a:pt x="119507" y="16268"/>
                  </a:lnTo>
                  <a:lnTo>
                    <a:pt x="119786" y="16865"/>
                  </a:lnTo>
                  <a:lnTo>
                    <a:pt x="120142" y="17945"/>
                  </a:lnTo>
                  <a:lnTo>
                    <a:pt x="120256" y="18681"/>
                  </a:lnTo>
                  <a:lnTo>
                    <a:pt x="120256" y="20281"/>
                  </a:lnTo>
                  <a:lnTo>
                    <a:pt x="120154" y="20980"/>
                  </a:lnTo>
                  <a:lnTo>
                    <a:pt x="119837" y="21958"/>
                  </a:lnTo>
                  <a:lnTo>
                    <a:pt x="119557" y="22593"/>
                  </a:lnTo>
                  <a:lnTo>
                    <a:pt x="119113" y="23456"/>
                  </a:lnTo>
                  <a:lnTo>
                    <a:pt x="119634" y="23456"/>
                  </a:lnTo>
                  <a:lnTo>
                    <a:pt x="120142" y="22644"/>
                  </a:lnTo>
                  <a:lnTo>
                    <a:pt x="120484" y="22034"/>
                  </a:lnTo>
                  <a:lnTo>
                    <a:pt x="120916" y="20980"/>
                  </a:lnTo>
                  <a:lnTo>
                    <a:pt x="121043" y="20256"/>
                  </a:lnTo>
                  <a:lnTo>
                    <a:pt x="121043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359619" y="1464963"/>
              <a:ext cx="177165" cy="116839"/>
            </a:xfrm>
            <a:custGeom>
              <a:avLst/>
              <a:gdLst/>
              <a:ahLst/>
              <a:cxnLst/>
              <a:rect l="l" t="t" r="r" b="b"/>
              <a:pathLst>
                <a:path w="177165" h="116840">
                  <a:moveTo>
                    <a:pt x="173893" y="116216"/>
                  </a:moveTo>
                  <a:lnTo>
                    <a:pt x="2776" y="116216"/>
                  </a:lnTo>
                  <a:lnTo>
                    <a:pt x="0" y="113440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113440"/>
                  </a:lnTo>
                  <a:lnTo>
                    <a:pt x="173893" y="116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359619" y="1464963"/>
              <a:ext cx="177165" cy="116839"/>
            </a:xfrm>
            <a:custGeom>
              <a:avLst/>
              <a:gdLst/>
              <a:ahLst/>
              <a:cxnLst/>
              <a:rect l="l" t="t" r="r" b="b"/>
              <a:pathLst>
                <a:path w="177165" h="11684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70471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6197"/>
                  </a:lnTo>
                  <a:lnTo>
                    <a:pt x="176669" y="110019"/>
                  </a:lnTo>
                  <a:lnTo>
                    <a:pt x="176669" y="113440"/>
                  </a:lnTo>
                  <a:lnTo>
                    <a:pt x="173893" y="116216"/>
                  </a:lnTo>
                  <a:lnTo>
                    <a:pt x="170471" y="116216"/>
                  </a:lnTo>
                  <a:lnTo>
                    <a:pt x="6198" y="116216"/>
                  </a:lnTo>
                  <a:lnTo>
                    <a:pt x="2776" y="116216"/>
                  </a:lnTo>
                  <a:lnTo>
                    <a:pt x="0" y="113440"/>
                  </a:lnTo>
                  <a:lnTo>
                    <a:pt x="0" y="11001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359619" y="1464963"/>
              <a:ext cx="177165" cy="19050"/>
            </a:xfrm>
            <a:custGeom>
              <a:avLst/>
              <a:gdLst/>
              <a:ahLst/>
              <a:cxnLst/>
              <a:rect l="l" t="t" r="r" b="b"/>
              <a:pathLst>
                <a:path w="177165" h="19050">
                  <a:moveTo>
                    <a:pt x="176669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359619" y="1464963"/>
              <a:ext cx="177165" cy="19050"/>
            </a:xfrm>
            <a:custGeom>
              <a:avLst/>
              <a:gdLst/>
              <a:ahLst/>
              <a:cxnLst/>
              <a:rect l="l" t="t" r="r" b="b"/>
              <a:pathLst>
                <a:path w="177165" h="1905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70471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6197"/>
                  </a:lnTo>
                  <a:lnTo>
                    <a:pt x="176669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380213" y="1470189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4">
                  <a:moveTo>
                    <a:pt x="7061" y="1778"/>
                  </a:moveTo>
                  <a:lnTo>
                    <a:pt x="5715" y="1778"/>
                  </a:lnTo>
                  <a:lnTo>
                    <a:pt x="4940" y="5346"/>
                  </a:lnTo>
                  <a:lnTo>
                    <a:pt x="4178" y="1778"/>
                  </a:lnTo>
                  <a:lnTo>
                    <a:pt x="2870" y="1778"/>
                  </a:lnTo>
                  <a:lnTo>
                    <a:pt x="2159" y="5334"/>
                  </a:lnTo>
                  <a:lnTo>
                    <a:pt x="1384" y="1778"/>
                  </a:lnTo>
                  <a:lnTo>
                    <a:pt x="0" y="1778"/>
                  </a:lnTo>
                  <a:lnTo>
                    <a:pt x="1384" y="6731"/>
                  </a:lnTo>
                  <a:lnTo>
                    <a:pt x="2730" y="6731"/>
                  </a:lnTo>
                  <a:lnTo>
                    <a:pt x="3517" y="3124"/>
                  </a:lnTo>
                  <a:lnTo>
                    <a:pt x="4292" y="6731"/>
                  </a:lnTo>
                  <a:lnTo>
                    <a:pt x="5626" y="6731"/>
                  </a:lnTo>
                  <a:lnTo>
                    <a:pt x="7061" y="1778"/>
                  </a:lnTo>
                  <a:close/>
                </a:path>
                <a:path w="40004" h="6984">
                  <a:moveTo>
                    <a:pt x="12065" y="6731"/>
                  </a:moveTo>
                  <a:lnTo>
                    <a:pt x="12014" y="6502"/>
                  </a:lnTo>
                  <a:lnTo>
                    <a:pt x="11811" y="6146"/>
                  </a:lnTo>
                  <a:lnTo>
                    <a:pt x="11811" y="5943"/>
                  </a:lnTo>
                  <a:lnTo>
                    <a:pt x="11798" y="4330"/>
                  </a:lnTo>
                  <a:lnTo>
                    <a:pt x="11798" y="2705"/>
                  </a:lnTo>
                  <a:lnTo>
                    <a:pt x="11582" y="2197"/>
                  </a:lnTo>
                  <a:lnTo>
                    <a:pt x="10744" y="1778"/>
                  </a:lnTo>
                  <a:lnTo>
                    <a:pt x="10502" y="1727"/>
                  </a:lnTo>
                  <a:lnTo>
                    <a:pt x="10502" y="4330"/>
                  </a:lnTo>
                  <a:lnTo>
                    <a:pt x="10490" y="5245"/>
                  </a:lnTo>
                  <a:lnTo>
                    <a:pt x="10363" y="5537"/>
                  </a:lnTo>
                  <a:lnTo>
                    <a:pt x="9906" y="5867"/>
                  </a:lnTo>
                  <a:lnTo>
                    <a:pt x="9639" y="5943"/>
                  </a:lnTo>
                  <a:lnTo>
                    <a:pt x="9194" y="5943"/>
                  </a:lnTo>
                  <a:lnTo>
                    <a:pt x="9042" y="5905"/>
                  </a:lnTo>
                  <a:lnTo>
                    <a:pt x="8788" y="5702"/>
                  </a:lnTo>
                  <a:lnTo>
                    <a:pt x="8826" y="4889"/>
                  </a:lnTo>
                  <a:lnTo>
                    <a:pt x="9156" y="4699"/>
                  </a:lnTo>
                  <a:lnTo>
                    <a:pt x="9347" y="4635"/>
                  </a:lnTo>
                  <a:lnTo>
                    <a:pt x="10172" y="4483"/>
                  </a:lnTo>
                  <a:lnTo>
                    <a:pt x="10502" y="4330"/>
                  </a:lnTo>
                  <a:lnTo>
                    <a:pt x="10502" y="1727"/>
                  </a:lnTo>
                  <a:lnTo>
                    <a:pt x="10261" y="1663"/>
                  </a:lnTo>
                  <a:lnTo>
                    <a:pt x="8890" y="1663"/>
                  </a:lnTo>
                  <a:lnTo>
                    <a:pt x="8293" y="1879"/>
                  </a:lnTo>
                  <a:lnTo>
                    <a:pt x="7747" y="2603"/>
                  </a:lnTo>
                  <a:lnTo>
                    <a:pt x="7620" y="2959"/>
                  </a:lnTo>
                  <a:lnTo>
                    <a:pt x="7594" y="3390"/>
                  </a:lnTo>
                  <a:lnTo>
                    <a:pt x="8839" y="3390"/>
                  </a:lnTo>
                  <a:lnTo>
                    <a:pt x="8928" y="3048"/>
                  </a:lnTo>
                  <a:lnTo>
                    <a:pt x="9156" y="2781"/>
                  </a:lnTo>
                  <a:lnTo>
                    <a:pt x="9359" y="2705"/>
                  </a:lnTo>
                  <a:lnTo>
                    <a:pt x="9944" y="2705"/>
                  </a:lnTo>
                  <a:lnTo>
                    <a:pt x="10147" y="2743"/>
                  </a:lnTo>
                  <a:lnTo>
                    <a:pt x="10439" y="2895"/>
                  </a:lnTo>
                  <a:lnTo>
                    <a:pt x="10414" y="3530"/>
                  </a:lnTo>
                  <a:lnTo>
                    <a:pt x="10121" y="3657"/>
                  </a:lnTo>
                  <a:lnTo>
                    <a:pt x="8775" y="3835"/>
                  </a:lnTo>
                  <a:lnTo>
                    <a:pt x="8394" y="3949"/>
                  </a:lnTo>
                  <a:lnTo>
                    <a:pt x="7670" y="4368"/>
                  </a:lnTo>
                  <a:lnTo>
                    <a:pt x="7493" y="4699"/>
                  </a:lnTo>
                  <a:lnTo>
                    <a:pt x="7581" y="6248"/>
                  </a:lnTo>
                  <a:lnTo>
                    <a:pt x="8166" y="6756"/>
                  </a:lnTo>
                  <a:lnTo>
                    <a:pt x="8534" y="6883"/>
                  </a:lnTo>
                  <a:lnTo>
                    <a:pt x="9334" y="6883"/>
                  </a:lnTo>
                  <a:lnTo>
                    <a:pt x="9652" y="6807"/>
                  </a:lnTo>
                  <a:lnTo>
                    <a:pt x="10236" y="6451"/>
                  </a:lnTo>
                  <a:lnTo>
                    <a:pt x="10541" y="6146"/>
                  </a:lnTo>
                  <a:lnTo>
                    <a:pt x="10668" y="6731"/>
                  </a:lnTo>
                  <a:lnTo>
                    <a:pt x="12065" y="6731"/>
                  </a:lnTo>
                  <a:close/>
                </a:path>
                <a:path w="40004" h="6984">
                  <a:moveTo>
                    <a:pt x="15201" y="1828"/>
                  </a:moveTo>
                  <a:lnTo>
                    <a:pt x="14401" y="1828"/>
                  </a:lnTo>
                  <a:lnTo>
                    <a:pt x="14401" y="444"/>
                  </a:lnTo>
                  <a:lnTo>
                    <a:pt x="13119" y="444"/>
                  </a:lnTo>
                  <a:lnTo>
                    <a:pt x="13119" y="1828"/>
                  </a:lnTo>
                  <a:lnTo>
                    <a:pt x="12433" y="1828"/>
                  </a:lnTo>
                  <a:lnTo>
                    <a:pt x="12433" y="2755"/>
                  </a:lnTo>
                  <a:lnTo>
                    <a:pt x="13119" y="2755"/>
                  </a:lnTo>
                  <a:lnTo>
                    <a:pt x="13119" y="6108"/>
                  </a:lnTo>
                  <a:lnTo>
                    <a:pt x="13195" y="6337"/>
                  </a:lnTo>
                  <a:lnTo>
                    <a:pt x="13563" y="6718"/>
                  </a:lnTo>
                  <a:lnTo>
                    <a:pt x="13982" y="6819"/>
                  </a:lnTo>
                  <a:lnTo>
                    <a:pt x="15201" y="6781"/>
                  </a:lnTo>
                  <a:lnTo>
                    <a:pt x="15201" y="5803"/>
                  </a:lnTo>
                  <a:lnTo>
                    <a:pt x="14693" y="5816"/>
                  </a:lnTo>
                  <a:lnTo>
                    <a:pt x="14528" y="5791"/>
                  </a:lnTo>
                  <a:lnTo>
                    <a:pt x="14401" y="5562"/>
                  </a:lnTo>
                  <a:lnTo>
                    <a:pt x="14401" y="2755"/>
                  </a:lnTo>
                  <a:lnTo>
                    <a:pt x="15201" y="2755"/>
                  </a:lnTo>
                  <a:lnTo>
                    <a:pt x="15201" y="1828"/>
                  </a:lnTo>
                  <a:close/>
                </a:path>
                <a:path w="40004" h="6984">
                  <a:moveTo>
                    <a:pt x="20320" y="3556"/>
                  </a:moveTo>
                  <a:lnTo>
                    <a:pt x="20243" y="2857"/>
                  </a:lnTo>
                  <a:lnTo>
                    <a:pt x="20015" y="2362"/>
                  </a:lnTo>
                  <a:lnTo>
                    <a:pt x="19227" y="1803"/>
                  </a:lnTo>
                  <a:lnTo>
                    <a:pt x="18707" y="1663"/>
                  </a:lnTo>
                  <a:lnTo>
                    <a:pt x="17360" y="1663"/>
                  </a:lnTo>
                  <a:lnTo>
                    <a:pt x="16789" y="1905"/>
                  </a:lnTo>
                  <a:lnTo>
                    <a:pt x="15963" y="2844"/>
                  </a:lnTo>
                  <a:lnTo>
                    <a:pt x="15748" y="3505"/>
                  </a:lnTo>
                  <a:lnTo>
                    <a:pt x="15748" y="5105"/>
                  </a:lnTo>
                  <a:lnTo>
                    <a:pt x="15951" y="5727"/>
                  </a:lnTo>
                  <a:lnTo>
                    <a:pt x="16687" y="6667"/>
                  </a:lnTo>
                  <a:lnTo>
                    <a:pt x="17284" y="6908"/>
                  </a:lnTo>
                  <a:lnTo>
                    <a:pt x="18872" y="6908"/>
                  </a:lnTo>
                  <a:lnTo>
                    <a:pt x="18961" y="5194"/>
                  </a:lnTo>
                  <a:lnTo>
                    <a:pt x="18884" y="5410"/>
                  </a:lnTo>
                  <a:lnTo>
                    <a:pt x="18630" y="5740"/>
                  </a:lnTo>
                  <a:lnTo>
                    <a:pt x="18415" y="5816"/>
                  </a:lnTo>
                  <a:lnTo>
                    <a:pt x="17678" y="5816"/>
                  </a:lnTo>
                  <a:lnTo>
                    <a:pt x="17399" y="5613"/>
                  </a:lnTo>
                  <a:lnTo>
                    <a:pt x="17157" y="4978"/>
                  </a:lnTo>
                  <a:lnTo>
                    <a:pt x="17106" y="4686"/>
                  </a:lnTo>
                  <a:lnTo>
                    <a:pt x="17106" y="3949"/>
                  </a:lnTo>
                  <a:lnTo>
                    <a:pt x="17157" y="3644"/>
                  </a:lnTo>
                  <a:lnTo>
                    <a:pt x="17399" y="2971"/>
                  </a:lnTo>
                  <a:lnTo>
                    <a:pt x="17691" y="2755"/>
                  </a:lnTo>
                  <a:lnTo>
                    <a:pt x="18427" y="2755"/>
                  </a:lnTo>
                  <a:lnTo>
                    <a:pt x="18669" y="2857"/>
                  </a:lnTo>
                  <a:lnTo>
                    <a:pt x="18910" y="3213"/>
                  </a:lnTo>
                  <a:lnTo>
                    <a:pt x="18973" y="3378"/>
                  </a:lnTo>
                  <a:lnTo>
                    <a:pt x="18999" y="3556"/>
                  </a:lnTo>
                  <a:lnTo>
                    <a:pt x="20320" y="3556"/>
                  </a:lnTo>
                  <a:close/>
                </a:path>
                <a:path w="40004" h="6984">
                  <a:moveTo>
                    <a:pt x="25679" y="3390"/>
                  </a:moveTo>
                  <a:lnTo>
                    <a:pt x="24765" y="1816"/>
                  </a:lnTo>
                  <a:lnTo>
                    <a:pt x="24523" y="1714"/>
                  </a:lnTo>
                  <a:lnTo>
                    <a:pt x="24244" y="1651"/>
                  </a:lnTo>
                  <a:lnTo>
                    <a:pt x="23660" y="1651"/>
                  </a:lnTo>
                  <a:lnTo>
                    <a:pt x="23406" y="1714"/>
                  </a:lnTo>
                  <a:lnTo>
                    <a:pt x="22910" y="1943"/>
                  </a:lnTo>
                  <a:lnTo>
                    <a:pt x="22694" y="2146"/>
                  </a:lnTo>
                  <a:lnTo>
                    <a:pt x="22504" y="2425"/>
                  </a:lnTo>
                  <a:lnTo>
                    <a:pt x="22504" y="63"/>
                  </a:lnTo>
                  <a:lnTo>
                    <a:pt x="21221" y="63"/>
                  </a:lnTo>
                  <a:lnTo>
                    <a:pt x="21221" y="6731"/>
                  </a:lnTo>
                  <a:lnTo>
                    <a:pt x="22504" y="6731"/>
                  </a:lnTo>
                  <a:lnTo>
                    <a:pt x="22504" y="3632"/>
                  </a:lnTo>
                  <a:lnTo>
                    <a:pt x="22593" y="3302"/>
                  </a:lnTo>
                  <a:lnTo>
                    <a:pt x="22948" y="2844"/>
                  </a:lnTo>
                  <a:lnTo>
                    <a:pt x="23215" y="2730"/>
                  </a:lnTo>
                  <a:lnTo>
                    <a:pt x="23888" y="2730"/>
                  </a:lnTo>
                  <a:lnTo>
                    <a:pt x="24104" y="2844"/>
                  </a:lnTo>
                  <a:lnTo>
                    <a:pt x="24320" y="3238"/>
                  </a:lnTo>
                  <a:lnTo>
                    <a:pt x="24358" y="3454"/>
                  </a:lnTo>
                  <a:lnTo>
                    <a:pt x="24358" y="6731"/>
                  </a:lnTo>
                  <a:lnTo>
                    <a:pt x="25679" y="6731"/>
                  </a:lnTo>
                  <a:lnTo>
                    <a:pt x="25679" y="3390"/>
                  </a:lnTo>
                  <a:close/>
                </a:path>
                <a:path w="40004" h="6984">
                  <a:moveTo>
                    <a:pt x="28206" y="38"/>
                  </a:moveTo>
                  <a:lnTo>
                    <a:pt x="26911" y="38"/>
                  </a:lnTo>
                  <a:lnTo>
                    <a:pt x="26911" y="6731"/>
                  </a:lnTo>
                  <a:lnTo>
                    <a:pt x="28206" y="6731"/>
                  </a:lnTo>
                  <a:lnTo>
                    <a:pt x="28206" y="38"/>
                  </a:lnTo>
                  <a:close/>
                </a:path>
                <a:path w="40004" h="6984">
                  <a:moveTo>
                    <a:pt x="30797" y="1778"/>
                  </a:moveTo>
                  <a:lnTo>
                    <a:pt x="29489" y="1778"/>
                  </a:lnTo>
                  <a:lnTo>
                    <a:pt x="29489" y="6731"/>
                  </a:lnTo>
                  <a:lnTo>
                    <a:pt x="30797" y="6731"/>
                  </a:lnTo>
                  <a:lnTo>
                    <a:pt x="30797" y="1778"/>
                  </a:lnTo>
                  <a:close/>
                </a:path>
                <a:path w="40004" h="6984">
                  <a:moveTo>
                    <a:pt x="30797" y="0"/>
                  </a:moveTo>
                  <a:lnTo>
                    <a:pt x="29489" y="0"/>
                  </a:lnTo>
                  <a:lnTo>
                    <a:pt x="29489" y="1193"/>
                  </a:lnTo>
                  <a:lnTo>
                    <a:pt x="30797" y="1193"/>
                  </a:lnTo>
                  <a:lnTo>
                    <a:pt x="30797" y="0"/>
                  </a:lnTo>
                  <a:close/>
                </a:path>
                <a:path w="40004" h="6984">
                  <a:moveTo>
                    <a:pt x="36271" y="4864"/>
                  </a:moveTo>
                  <a:lnTo>
                    <a:pt x="36144" y="4559"/>
                  </a:lnTo>
                  <a:lnTo>
                    <a:pt x="35636" y="4064"/>
                  </a:lnTo>
                  <a:lnTo>
                    <a:pt x="35242" y="3873"/>
                  </a:lnTo>
                  <a:lnTo>
                    <a:pt x="34734" y="3759"/>
                  </a:lnTo>
                  <a:lnTo>
                    <a:pt x="33959" y="3581"/>
                  </a:lnTo>
                  <a:lnTo>
                    <a:pt x="33502" y="3467"/>
                  </a:lnTo>
                  <a:lnTo>
                    <a:pt x="33261" y="3327"/>
                  </a:lnTo>
                  <a:lnTo>
                    <a:pt x="33197" y="2959"/>
                  </a:lnTo>
                  <a:lnTo>
                    <a:pt x="33489" y="2679"/>
                  </a:lnTo>
                  <a:lnTo>
                    <a:pt x="33693" y="2628"/>
                  </a:lnTo>
                  <a:lnTo>
                    <a:pt x="34315" y="2628"/>
                  </a:lnTo>
                  <a:lnTo>
                    <a:pt x="34556" y="2717"/>
                  </a:lnTo>
                  <a:lnTo>
                    <a:pt x="34772" y="2997"/>
                  </a:lnTo>
                  <a:lnTo>
                    <a:pt x="34823" y="3124"/>
                  </a:lnTo>
                  <a:lnTo>
                    <a:pt x="34836" y="3289"/>
                  </a:lnTo>
                  <a:lnTo>
                    <a:pt x="36131" y="3289"/>
                  </a:lnTo>
                  <a:lnTo>
                    <a:pt x="36080" y="2679"/>
                  </a:lnTo>
                  <a:lnTo>
                    <a:pt x="35852" y="2260"/>
                  </a:lnTo>
                  <a:lnTo>
                    <a:pt x="35077" y="1765"/>
                  </a:lnTo>
                  <a:lnTo>
                    <a:pt x="34569" y="1651"/>
                  </a:lnTo>
                  <a:lnTo>
                    <a:pt x="33299" y="1651"/>
                  </a:lnTo>
                  <a:lnTo>
                    <a:pt x="32791" y="1803"/>
                  </a:lnTo>
                  <a:lnTo>
                    <a:pt x="32080" y="2463"/>
                  </a:lnTo>
                  <a:lnTo>
                    <a:pt x="31902" y="2857"/>
                  </a:lnTo>
                  <a:lnTo>
                    <a:pt x="31902" y="3695"/>
                  </a:lnTo>
                  <a:lnTo>
                    <a:pt x="32016" y="4000"/>
                  </a:lnTo>
                  <a:lnTo>
                    <a:pt x="32473" y="4406"/>
                  </a:lnTo>
                  <a:lnTo>
                    <a:pt x="32867" y="4584"/>
                  </a:lnTo>
                  <a:lnTo>
                    <a:pt x="34201" y="4914"/>
                  </a:lnTo>
                  <a:lnTo>
                    <a:pt x="34658" y="5041"/>
                  </a:lnTo>
                  <a:lnTo>
                    <a:pt x="34899" y="5194"/>
                  </a:lnTo>
                  <a:lnTo>
                    <a:pt x="34963" y="5600"/>
                  </a:lnTo>
                  <a:lnTo>
                    <a:pt x="34582" y="5867"/>
                  </a:lnTo>
                  <a:lnTo>
                    <a:pt x="34378" y="5905"/>
                  </a:lnTo>
                  <a:lnTo>
                    <a:pt x="33693" y="5905"/>
                  </a:lnTo>
                  <a:lnTo>
                    <a:pt x="33401" y="5816"/>
                  </a:lnTo>
                  <a:lnTo>
                    <a:pt x="33147" y="5549"/>
                  </a:lnTo>
                  <a:lnTo>
                    <a:pt x="33096" y="5384"/>
                  </a:lnTo>
                  <a:lnTo>
                    <a:pt x="33058" y="5156"/>
                  </a:lnTo>
                  <a:lnTo>
                    <a:pt x="31750" y="5156"/>
                  </a:lnTo>
                  <a:lnTo>
                    <a:pt x="31750" y="5664"/>
                  </a:lnTo>
                  <a:lnTo>
                    <a:pt x="31940" y="6083"/>
                  </a:lnTo>
                  <a:lnTo>
                    <a:pt x="32677" y="6743"/>
                  </a:lnTo>
                  <a:lnTo>
                    <a:pt x="33248" y="6896"/>
                  </a:lnTo>
                  <a:lnTo>
                    <a:pt x="34798" y="6896"/>
                  </a:lnTo>
                  <a:lnTo>
                    <a:pt x="35356" y="6743"/>
                  </a:lnTo>
                  <a:lnTo>
                    <a:pt x="36080" y="6121"/>
                  </a:lnTo>
                  <a:lnTo>
                    <a:pt x="36271" y="5727"/>
                  </a:lnTo>
                  <a:lnTo>
                    <a:pt x="36271" y="4864"/>
                  </a:lnTo>
                  <a:close/>
                </a:path>
                <a:path w="40004" h="6984">
                  <a:moveTo>
                    <a:pt x="39484" y="1828"/>
                  </a:moveTo>
                  <a:lnTo>
                    <a:pt x="38684" y="1828"/>
                  </a:lnTo>
                  <a:lnTo>
                    <a:pt x="38684" y="444"/>
                  </a:lnTo>
                  <a:lnTo>
                    <a:pt x="37401" y="444"/>
                  </a:lnTo>
                  <a:lnTo>
                    <a:pt x="37401" y="1828"/>
                  </a:lnTo>
                  <a:lnTo>
                    <a:pt x="36715" y="1828"/>
                  </a:lnTo>
                  <a:lnTo>
                    <a:pt x="36715" y="2755"/>
                  </a:lnTo>
                  <a:lnTo>
                    <a:pt x="37401" y="2755"/>
                  </a:lnTo>
                  <a:lnTo>
                    <a:pt x="37401" y="6108"/>
                  </a:lnTo>
                  <a:lnTo>
                    <a:pt x="37477" y="6337"/>
                  </a:lnTo>
                  <a:lnTo>
                    <a:pt x="37846" y="6718"/>
                  </a:lnTo>
                  <a:lnTo>
                    <a:pt x="38265" y="6819"/>
                  </a:lnTo>
                  <a:lnTo>
                    <a:pt x="39484" y="6781"/>
                  </a:lnTo>
                  <a:lnTo>
                    <a:pt x="39484" y="5803"/>
                  </a:lnTo>
                  <a:lnTo>
                    <a:pt x="38976" y="5816"/>
                  </a:lnTo>
                  <a:lnTo>
                    <a:pt x="38811" y="5791"/>
                  </a:lnTo>
                  <a:lnTo>
                    <a:pt x="38684" y="5562"/>
                  </a:lnTo>
                  <a:lnTo>
                    <a:pt x="38684" y="2755"/>
                  </a:lnTo>
                  <a:lnTo>
                    <a:pt x="39484" y="2755"/>
                  </a:lnTo>
                  <a:lnTo>
                    <a:pt x="39484" y="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523892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372479" y="1487194"/>
              <a:ext cx="89535" cy="54610"/>
            </a:xfrm>
            <a:custGeom>
              <a:avLst/>
              <a:gdLst/>
              <a:ahLst/>
              <a:cxnLst/>
              <a:rect l="l" t="t" r="r" b="b"/>
              <a:pathLst>
                <a:path w="89535" h="54609">
                  <a:moveTo>
                    <a:pt x="5918" y="48158"/>
                  </a:moveTo>
                  <a:lnTo>
                    <a:pt x="5168" y="48158"/>
                  </a:lnTo>
                  <a:lnTo>
                    <a:pt x="4254" y="51650"/>
                  </a:lnTo>
                  <a:lnTo>
                    <a:pt x="3390" y="48158"/>
                  </a:lnTo>
                  <a:lnTo>
                    <a:pt x="2540" y="48158"/>
                  </a:lnTo>
                  <a:lnTo>
                    <a:pt x="1676" y="51676"/>
                  </a:lnTo>
                  <a:lnTo>
                    <a:pt x="812" y="48158"/>
                  </a:lnTo>
                  <a:lnTo>
                    <a:pt x="0" y="48158"/>
                  </a:lnTo>
                  <a:lnTo>
                    <a:pt x="1282" y="52616"/>
                  </a:lnTo>
                  <a:lnTo>
                    <a:pt x="2057" y="52616"/>
                  </a:lnTo>
                  <a:lnTo>
                    <a:pt x="2933" y="49174"/>
                  </a:lnTo>
                  <a:lnTo>
                    <a:pt x="3848" y="52616"/>
                  </a:lnTo>
                  <a:lnTo>
                    <a:pt x="4622" y="52616"/>
                  </a:lnTo>
                  <a:lnTo>
                    <a:pt x="5918" y="48158"/>
                  </a:lnTo>
                  <a:close/>
                </a:path>
                <a:path w="89535" h="54609">
                  <a:moveTo>
                    <a:pt x="5918" y="32664"/>
                  </a:moveTo>
                  <a:lnTo>
                    <a:pt x="5168" y="32664"/>
                  </a:lnTo>
                  <a:lnTo>
                    <a:pt x="4254" y="36156"/>
                  </a:lnTo>
                  <a:lnTo>
                    <a:pt x="3390" y="32664"/>
                  </a:lnTo>
                  <a:lnTo>
                    <a:pt x="2540" y="32664"/>
                  </a:lnTo>
                  <a:lnTo>
                    <a:pt x="1676" y="36182"/>
                  </a:lnTo>
                  <a:lnTo>
                    <a:pt x="812" y="32664"/>
                  </a:lnTo>
                  <a:lnTo>
                    <a:pt x="0" y="32664"/>
                  </a:lnTo>
                  <a:lnTo>
                    <a:pt x="1282" y="37122"/>
                  </a:lnTo>
                  <a:lnTo>
                    <a:pt x="2057" y="37122"/>
                  </a:lnTo>
                  <a:lnTo>
                    <a:pt x="2933" y="33667"/>
                  </a:lnTo>
                  <a:lnTo>
                    <a:pt x="3848" y="37122"/>
                  </a:lnTo>
                  <a:lnTo>
                    <a:pt x="4622" y="37122"/>
                  </a:lnTo>
                  <a:lnTo>
                    <a:pt x="5918" y="32664"/>
                  </a:lnTo>
                  <a:close/>
                </a:path>
                <a:path w="89535" h="54609">
                  <a:moveTo>
                    <a:pt x="5918" y="17170"/>
                  </a:moveTo>
                  <a:lnTo>
                    <a:pt x="5168" y="17170"/>
                  </a:lnTo>
                  <a:lnTo>
                    <a:pt x="4254" y="20662"/>
                  </a:lnTo>
                  <a:lnTo>
                    <a:pt x="3390" y="17170"/>
                  </a:lnTo>
                  <a:lnTo>
                    <a:pt x="2540" y="17170"/>
                  </a:lnTo>
                  <a:lnTo>
                    <a:pt x="1676" y="20688"/>
                  </a:lnTo>
                  <a:lnTo>
                    <a:pt x="812" y="17170"/>
                  </a:lnTo>
                  <a:lnTo>
                    <a:pt x="0" y="17170"/>
                  </a:lnTo>
                  <a:lnTo>
                    <a:pt x="1282" y="21628"/>
                  </a:lnTo>
                  <a:lnTo>
                    <a:pt x="2057" y="21628"/>
                  </a:lnTo>
                  <a:lnTo>
                    <a:pt x="2933" y="18186"/>
                  </a:lnTo>
                  <a:lnTo>
                    <a:pt x="3848" y="21628"/>
                  </a:lnTo>
                  <a:lnTo>
                    <a:pt x="4622" y="21628"/>
                  </a:lnTo>
                  <a:lnTo>
                    <a:pt x="5918" y="17170"/>
                  </a:lnTo>
                  <a:close/>
                </a:path>
                <a:path w="89535" h="54609">
                  <a:moveTo>
                    <a:pt x="5918" y="1676"/>
                  </a:moveTo>
                  <a:lnTo>
                    <a:pt x="5168" y="1676"/>
                  </a:lnTo>
                  <a:lnTo>
                    <a:pt x="4254" y="5168"/>
                  </a:lnTo>
                  <a:lnTo>
                    <a:pt x="3390" y="1676"/>
                  </a:lnTo>
                  <a:lnTo>
                    <a:pt x="2540" y="1676"/>
                  </a:lnTo>
                  <a:lnTo>
                    <a:pt x="1676" y="5181"/>
                  </a:lnTo>
                  <a:lnTo>
                    <a:pt x="812" y="1676"/>
                  </a:lnTo>
                  <a:lnTo>
                    <a:pt x="0" y="1676"/>
                  </a:lnTo>
                  <a:lnTo>
                    <a:pt x="1282" y="6134"/>
                  </a:lnTo>
                  <a:lnTo>
                    <a:pt x="2057" y="6134"/>
                  </a:lnTo>
                  <a:lnTo>
                    <a:pt x="2933" y="2679"/>
                  </a:lnTo>
                  <a:lnTo>
                    <a:pt x="3848" y="6134"/>
                  </a:lnTo>
                  <a:lnTo>
                    <a:pt x="4622" y="6134"/>
                  </a:lnTo>
                  <a:lnTo>
                    <a:pt x="5918" y="1676"/>
                  </a:lnTo>
                  <a:close/>
                </a:path>
                <a:path w="89535" h="54609">
                  <a:moveTo>
                    <a:pt x="7391" y="46507"/>
                  </a:moveTo>
                  <a:lnTo>
                    <a:pt x="6642" y="46507"/>
                  </a:lnTo>
                  <a:lnTo>
                    <a:pt x="6642" y="52616"/>
                  </a:lnTo>
                  <a:lnTo>
                    <a:pt x="7391" y="52616"/>
                  </a:lnTo>
                  <a:lnTo>
                    <a:pt x="7391" y="46507"/>
                  </a:lnTo>
                  <a:close/>
                </a:path>
                <a:path w="89535" h="54609">
                  <a:moveTo>
                    <a:pt x="7391" y="31013"/>
                  </a:moveTo>
                  <a:lnTo>
                    <a:pt x="6642" y="31013"/>
                  </a:lnTo>
                  <a:lnTo>
                    <a:pt x="6642" y="37122"/>
                  </a:lnTo>
                  <a:lnTo>
                    <a:pt x="7391" y="37122"/>
                  </a:lnTo>
                  <a:lnTo>
                    <a:pt x="7391" y="31013"/>
                  </a:lnTo>
                  <a:close/>
                </a:path>
                <a:path w="89535" h="54609">
                  <a:moveTo>
                    <a:pt x="7391" y="15519"/>
                  </a:moveTo>
                  <a:lnTo>
                    <a:pt x="6642" y="15519"/>
                  </a:lnTo>
                  <a:lnTo>
                    <a:pt x="6642" y="21628"/>
                  </a:lnTo>
                  <a:lnTo>
                    <a:pt x="7391" y="21628"/>
                  </a:lnTo>
                  <a:lnTo>
                    <a:pt x="7391" y="15519"/>
                  </a:lnTo>
                  <a:close/>
                </a:path>
                <a:path w="89535" h="54609">
                  <a:moveTo>
                    <a:pt x="7391" y="25"/>
                  </a:moveTo>
                  <a:lnTo>
                    <a:pt x="6642" y="25"/>
                  </a:lnTo>
                  <a:lnTo>
                    <a:pt x="6642" y="6134"/>
                  </a:lnTo>
                  <a:lnTo>
                    <a:pt x="7391" y="6134"/>
                  </a:lnTo>
                  <a:lnTo>
                    <a:pt x="7391" y="25"/>
                  </a:lnTo>
                  <a:close/>
                </a:path>
                <a:path w="89535" h="54609">
                  <a:moveTo>
                    <a:pt x="12712" y="53263"/>
                  </a:moveTo>
                  <a:lnTo>
                    <a:pt x="7975" y="53263"/>
                  </a:lnTo>
                  <a:lnTo>
                    <a:pt x="7975" y="53682"/>
                  </a:lnTo>
                  <a:lnTo>
                    <a:pt x="12712" y="53682"/>
                  </a:lnTo>
                  <a:lnTo>
                    <a:pt x="12712" y="53263"/>
                  </a:lnTo>
                  <a:close/>
                </a:path>
                <a:path w="89535" h="54609">
                  <a:moveTo>
                    <a:pt x="12712" y="37769"/>
                  </a:moveTo>
                  <a:lnTo>
                    <a:pt x="7975" y="37769"/>
                  </a:lnTo>
                  <a:lnTo>
                    <a:pt x="7975" y="38188"/>
                  </a:lnTo>
                  <a:lnTo>
                    <a:pt x="12712" y="38188"/>
                  </a:lnTo>
                  <a:lnTo>
                    <a:pt x="12712" y="37769"/>
                  </a:lnTo>
                  <a:close/>
                </a:path>
                <a:path w="89535" h="54609">
                  <a:moveTo>
                    <a:pt x="12712" y="22275"/>
                  </a:moveTo>
                  <a:lnTo>
                    <a:pt x="7975" y="22275"/>
                  </a:lnTo>
                  <a:lnTo>
                    <a:pt x="7975" y="22694"/>
                  </a:lnTo>
                  <a:lnTo>
                    <a:pt x="12712" y="22694"/>
                  </a:lnTo>
                  <a:lnTo>
                    <a:pt x="12712" y="22275"/>
                  </a:lnTo>
                  <a:close/>
                </a:path>
                <a:path w="89535" h="54609">
                  <a:moveTo>
                    <a:pt x="12712" y="6781"/>
                  </a:moveTo>
                  <a:lnTo>
                    <a:pt x="7975" y="6781"/>
                  </a:lnTo>
                  <a:lnTo>
                    <a:pt x="7975" y="7200"/>
                  </a:lnTo>
                  <a:lnTo>
                    <a:pt x="12712" y="7200"/>
                  </a:lnTo>
                  <a:lnTo>
                    <a:pt x="12712" y="6781"/>
                  </a:lnTo>
                  <a:close/>
                </a:path>
                <a:path w="89535" h="54609">
                  <a:moveTo>
                    <a:pt x="14020" y="1701"/>
                  </a:moveTo>
                  <a:lnTo>
                    <a:pt x="13258" y="1701"/>
                  </a:lnTo>
                  <a:lnTo>
                    <a:pt x="13258" y="6134"/>
                  </a:lnTo>
                  <a:lnTo>
                    <a:pt x="14020" y="6134"/>
                  </a:lnTo>
                  <a:lnTo>
                    <a:pt x="14020" y="1701"/>
                  </a:lnTo>
                  <a:close/>
                </a:path>
                <a:path w="89535" h="54609">
                  <a:moveTo>
                    <a:pt x="14020" y="25"/>
                  </a:moveTo>
                  <a:lnTo>
                    <a:pt x="13258" y="25"/>
                  </a:lnTo>
                  <a:lnTo>
                    <a:pt x="13258" y="863"/>
                  </a:lnTo>
                  <a:lnTo>
                    <a:pt x="14020" y="863"/>
                  </a:lnTo>
                  <a:lnTo>
                    <a:pt x="14020" y="25"/>
                  </a:lnTo>
                  <a:close/>
                </a:path>
                <a:path w="89535" h="54609">
                  <a:moveTo>
                    <a:pt x="14871" y="48158"/>
                  </a:moveTo>
                  <a:lnTo>
                    <a:pt x="14173" y="48158"/>
                  </a:lnTo>
                  <a:lnTo>
                    <a:pt x="14173" y="46913"/>
                  </a:lnTo>
                  <a:lnTo>
                    <a:pt x="13411" y="46913"/>
                  </a:lnTo>
                  <a:lnTo>
                    <a:pt x="13411" y="48158"/>
                  </a:lnTo>
                  <a:lnTo>
                    <a:pt x="12801" y="48158"/>
                  </a:lnTo>
                  <a:lnTo>
                    <a:pt x="12801" y="48780"/>
                  </a:lnTo>
                  <a:lnTo>
                    <a:pt x="13411" y="48780"/>
                  </a:lnTo>
                  <a:lnTo>
                    <a:pt x="13411" y="52006"/>
                  </a:lnTo>
                  <a:lnTo>
                    <a:pt x="13474" y="52235"/>
                  </a:lnTo>
                  <a:lnTo>
                    <a:pt x="13716" y="52603"/>
                  </a:lnTo>
                  <a:lnTo>
                    <a:pt x="13957" y="52692"/>
                  </a:lnTo>
                  <a:lnTo>
                    <a:pt x="14414" y="52692"/>
                  </a:lnTo>
                  <a:lnTo>
                    <a:pt x="14795" y="52641"/>
                  </a:lnTo>
                  <a:lnTo>
                    <a:pt x="14871" y="52031"/>
                  </a:lnTo>
                  <a:lnTo>
                    <a:pt x="14478" y="52044"/>
                  </a:lnTo>
                  <a:lnTo>
                    <a:pt x="14224" y="51943"/>
                  </a:lnTo>
                  <a:lnTo>
                    <a:pt x="14173" y="48780"/>
                  </a:lnTo>
                  <a:lnTo>
                    <a:pt x="14871" y="48780"/>
                  </a:lnTo>
                  <a:lnTo>
                    <a:pt x="14871" y="48158"/>
                  </a:lnTo>
                  <a:close/>
                </a:path>
                <a:path w="89535" h="54609">
                  <a:moveTo>
                    <a:pt x="16395" y="48183"/>
                  </a:moveTo>
                  <a:lnTo>
                    <a:pt x="15633" y="48183"/>
                  </a:lnTo>
                  <a:lnTo>
                    <a:pt x="15633" y="52616"/>
                  </a:lnTo>
                  <a:lnTo>
                    <a:pt x="16395" y="52616"/>
                  </a:lnTo>
                  <a:lnTo>
                    <a:pt x="16395" y="48183"/>
                  </a:lnTo>
                  <a:close/>
                </a:path>
                <a:path w="89535" h="54609">
                  <a:moveTo>
                    <a:pt x="16395" y="46507"/>
                  </a:moveTo>
                  <a:lnTo>
                    <a:pt x="15633" y="46507"/>
                  </a:lnTo>
                  <a:lnTo>
                    <a:pt x="15633" y="47358"/>
                  </a:lnTo>
                  <a:lnTo>
                    <a:pt x="16395" y="47358"/>
                  </a:lnTo>
                  <a:lnTo>
                    <a:pt x="16395" y="46507"/>
                  </a:lnTo>
                  <a:close/>
                </a:path>
                <a:path w="89535" h="54609">
                  <a:moveTo>
                    <a:pt x="16827" y="17170"/>
                  </a:moveTo>
                  <a:lnTo>
                    <a:pt x="16078" y="17170"/>
                  </a:lnTo>
                  <a:lnTo>
                    <a:pt x="16078" y="19799"/>
                  </a:lnTo>
                  <a:lnTo>
                    <a:pt x="16027" y="20142"/>
                  </a:lnTo>
                  <a:lnTo>
                    <a:pt x="15735" y="20853"/>
                  </a:lnTo>
                  <a:lnTo>
                    <a:pt x="15379" y="21094"/>
                  </a:lnTo>
                  <a:lnTo>
                    <a:pt x="14503" y="21094"/>
                  </a:lnTo>
                  <a:lnTo>
                    <a:pt x="14249" y="20955"/>
                  </a:lnTo>
                  <a:lnTo>
                    <a:pt x="14046" y="20548"/>
                  </a:lnTo>
                  <a:lnTo>
                    <a:pt x="14008" y="20358"/>
                  </a:lnTo>
                  <a:lnTo>
                    <a:pt x="14008" y="17170"/>
                  </a:lnTo>
                  <a:lnTo>
                    <a:pt x="13246" y="17170"/>
                  </a:lnTo>
                  <a:lnTo>
                    <a:pt x="13246" y="20586"/>
                  </a:lnTo>
                  <a:lnTo>
                    <a:pt x="13309" y="20891"/>
                  </a:lnTo>
                  <a:lnTo>
                    <a:pt x="13665" y="21539"/>
                  </a:lnTo>
                  <a:lnTo>
                    <a:pt x="14097" y="21755"/>
                  </a:lnTo>
                  <a:lnTo>
                    <a:pt x="15138" y="21755"/>
                  </a:lnTo>
                  <a:lnTo>
                    <a:pt x="15481" y="21640"/>
                  </a:lnTo>
                  <a:lnTo>
                    <a:pt x="15913" y="21285"/>
                  </a:lnTo>
                  <a:lnTo>
                    <a:pt x="16040" y="21145"/>
                  </a:lnTo>
                  <a:lnTo>
                    <a:pt x="16129" y="20967"/>
                  </a:lnTo>
                  <a:lnTo>
                    <a:pt x="16116" y="21628"/>
                  </a:lnTo>
                  <a:lnTo>
                    <a:pt x="16827" y="21628"/>
                  </a:lnTo>
                  <a:lnTo>
                    <a:pt x="16827" y="17170"/>
                  </a:lnTo>
                  <a:close/>
                </a:path>
                <a:path w="89535" h="54609">
                  <a:moveTo>
                    <a:pt x="16891" y="33807"/>
                  </a:moveTo>
                  <a:lnTo>
                    <a:pt x="16827" y="33464"/>
                  </a:lnTo>
                  <a:lnTo>
                    <a:pt x="16484" y="32791"/>
                  </a:lnTo>
                  <a:lnTo>
                    <a:pt x="16065" y="32562"/>
                  </a:lnTo>
                  <a:lnTo>
                    <a:pt x="15138" y="32562"/>
                  </a:lnTo>
                  <a:lnTo>
                    <a:pt x="14871" y="32626"/>
                  </a:lnTo>
                  <a:lnTo>
                    <a:pt x="14401" y="32854"/>
                  </a:lnTo>
                  <a:lnTo>
                    <a:pt x="14185" y="33032"/>
                  </a:lnTo>
                  <a:lnTo>
                    <a:pt x="13970" y="33299"/>
                  </a:lnTo>
                  <a:lnTo>
                    <a:pt x="13970" y="32664"/>
                  </a:lnTo>
                  <a:lnTo>
                    <a:pt x="13258" y="32664"/>
                  </a:lnTo>
                  <a:lnTo>
                    <a:pt x="13258" y="37122"/>
                  </a:lnTo>
                  <a:lnTo>
                    <a:pt x="14008" y="37122"/>
                  </a:lnTo>
                  <a:lnTo>
                    <a:pt x="14008" y="34493"/>
                  </a:lnTo>
                  <a:lnTo>
                    <a:pt x="14033" y="34264"/>
                  </a:lnTo>
                  <a:lnTo>
                    <a:pt x="15113" y="33235"/>
                  </a:lnTo>
                  <a:lnTo>
                    <a:pt x="15633" y="33235"/>
                  </a:lnTo>
                  <a:lnTo>
                    <a:pt x="15875" y="33375"/>
                  </a:lnTo>
                  <a:lnTo>
                    <a:pt x="16090" y="33820"/>
                  </a:lnTo>
                  <a:lnTo>
                    <a:pt x="16129" y="34036"/>
                  </a:lnTo>
                  <a:lnTo>
                    <a:pt x="16129" y="37122"/>
                  </a:lnTo>
                  <a:lnTo>
                    <a:pt x="16891" y="37122"/>
                  </a:lnTo>
                  <a:lnTo>
                    <a:pt x="16891" y="33807"/>
                  </a:lnTo>
                  <a:close/>
                </a:path>
                <a:path w="89535" h="54609">
                  <a:moveTo>
                    <a:pt x="18783" y="0"/>
                  </a:moveTo>
                  <a:lnTo>
                    <a:pt x="18072" y="0"/>
                  </a:lnTo>
                  <a:lnTo>
                    <a:pt x="18072" y="2247"/>
                  </a:lnTo>
                  <a:lnTo>
                    <a:pt x="17983" y="2921"/>
                  </a:lnTo>
                  <a:lnTo>
                    <a:pt x="17983" y="4889"/>
                  </a:lnTo>
                  <a:lnTo>
                    <a:pt x="17538" y="5473"/>
                  </a:lnTo>
                  <a:lnTo>
                    <a:pt x="17246" y="5638"/>
                  </a:lnTo>
                  <a:lnTo>
                    <a:pt x="16459" y="5638"/>
                  </a:lnTo>
                  <a:lnTo>
                    <a:pt x="16141" y="5473"/>
                  </a:lnTo>
                  <a:lnTo>
                    <a:pt x="15760" y="4889"/>
                  </a:lnTo>
                  <a:lnTo>
                    <a:pt x="15748" y="2971"/>
                  </a:lnTo>
                  <a:lnTo>
                    <a:pt x="16217" y="2400"/>
                  </a:lnTo>
                  <a:lnTo>
                    <a:pt x="16522" y="2247"/>
                  </a:lnTo>
                  <a:lnTo>
                    <a:pt x="17233" y="2247"/>
                  </a:lnTo>
                  <a:lnTo>
                    <a:pt x="17513" y="2387"/>
                  </a:lnTo>
                  <a:lnTo>
                    <a:pt x="17983" y="2921"/>
                  </a:lnTo>
                  <a:lnTo>
                    <a:pt x="17983" y="2159"/>
                  </a:lnTo>
                  <a:lnTo>
                    <a:pt x="17741" y="1892"/>
                  </a:lnTo>
                  <a:lnTo>
                    <a:pt x="17373" y="1663"/>
                  </a:lnTo>
                  <a:lnTo>
                    <a:pt x="17094" y="1600"/>
                  </a:lnTo>
                  <a:lnTo>
                    <a:pt x="16141" y="1600"/>
                  </a:lnTo>
                  <a:lnTo>
                    <a:pt x="15709" y="1816"/>
                  </a:lnTo>
                  <a:lnTo>
                    <a:pt x="14998" y="2781"/>
                  </a:lnTo>
                  <a:lnTo>
                    <a:pt x="14947" y="2971"/>
                  </a:lnTo>
                  <a:lnTo>
                    <a:pt x="15024" y="5245"/>
                  </a:lnTo>
                  <a:lnTo>
                    <a:pt x="15748" y="6083"/>
                  </a:lnTo>
                  <a:lnTo>
                    <a:pt x="16167" y="6286"/>
                  </a:lnTo>
                  <a:lnTo>
                    <a:pt x="16979" y="6286"/>
                  </a:lnTo>
                  <a:lnTo>
                    <a:pt x="18110" y="5511"/>
                  </a:lnTo>
                  <a:lnTo>
                    <a:pt x="18110" y="6134"/>
                  </a:lnTo>
                  <a:lnTo>
                    <a:pt x="18783" y="6134"/>
                  </a:lnTo>
                  <a:lnTo>
                    <a:pt x="18783" y="5511"/>
                  </a:lnTo>
                  <a:lnTo>
                    <a:pt x="18783" y="0"/>
                  </a:lnTo>
                  <a:close/>
                </a:path>
                <a:path w="89535" h="54609">
                  <a:moveTo>
                    <a:pt x="19138" y="48158"/>
                  </a:moveTo>
                  <a:lnTo>
                    <a:pt x="18427" y="48158"/>
                  </a:lnTo>
                  <a:lnTo>
                    <a:pt x="18427" y="46913"/>
                  </a:lnTo>
                  <a:lnTo>
                    <a:pt x="17665" y="46913"/>
                  </a:lnTo>
                  <a:lnTo>
                    <a:pt x="17665" y="48158"/>
                  </a:lnTo>
                  <a:lnTo>
                    <a:pt x="17068" y="48158"/>
                  </a:lnTo>
                  <a:lnTo>
                    <a:pt x="17068" y="48780"/>
                  </a:lnTo>
                  <a:lnTo>
                    <a:pt x="17665" y="48780"/>
                  </a:lnTo>
                  <a:lnTo>
                    <a:pt x="17665" y="52006"/>
                  </a:lnTo>
                  <a:lnTo>
                    <a:pt x="17741" y="52235"/>
                  </a:lnTo>
                  <a:lnTo>
                    <a:pt x="17983" y="52603"/>
                  </a:lnTo>
                  <a:lnTo>
                    <a:pt x="18224" y="52692"/>
                  </a:lnTo>
                  <a:lnTo>
                    <a:pt x="18681" y="52692"/>
                  </a:lnTo>
                  <a:lnTo>
                    <a:pt x="19050" y="52641"/>
                  </a:lnTo>
                  <a:lnTo>
                    <a:pt x="19138" y="52031"/>
                  </a:lnTo>
                  <a:lnTo>
                    <a:pt x="18745" y="52044"/>
                  </a:lnTo>
                  <a:lnTo>
                    <a:pt x="18478" y="51943"/>
                  </a:lnTo>
                  <a:lnTo>
                    <a:pt x="18427" y="48780"/>
                  </a:lnTo>
                  <a:lnTo>
                    <a:pt x="19138" y="48780"/>
                  </a:lnTo>
                  <a:lnTo>
                    <a:pt x="19138" y="48158"/>
                  </a:lnTo>
                  <a:close/>
                </a:path>
                <a:path w="89535" h="54609">
                  <a:moveTo>
                    <a:pt x="20662" y="46507"/>
                  </a:moveTo>
                  <a:lnTo>
                    <a:pt x="19913" y="46507"/>
                  </a:lnTo>
                  <a:lnTo>
                    <a:pt x="19913" y="52616"/>
                  </a:lnTo>
                  <a:lnTo>
                    <a:pt x="20662" y="52616"/>
                  </a:lnTo>
                  <a:lnTo>
                    <a:pt x="20662" y="46507"/>
                  </a:lnTo>
                  <a:close/>
                </a:path>
                <a:path w="89535" h="54609">
                  <a:moveTo>
                    <a:pt x="21412" y="19926"/>
                  </a:moveTo>
                  <a:lnTo>
                    <a:pt x="21259" y="19621"/>
                  </a:lnTo>
                  <a:lnTo>
                    <a:pt x="20777" y="19316"/>
                  </a:lnTo>
                  <a:lnTo>
                    <a:pt x="20421" y="19189"/>
                  </a:lnTo>
                  <a:lnTo>
                    <a:pt x="19177" y="18884"/>
                  </a:lnTo>
                  <a:lnTo>
                    <a:pt x="19011" y="18821"/>
                  </a:lnTo>
                  <a:lnTo>
                    <a:pt x="18707" y="18643"/>
                  </a:lnTo>
                  <a:lnTo>
                    <a:pt x="18605" y="18478"/>
                  </a:lnTo>
                  <a:lnTo>
                    <a:pt x="18605" y="18110"/>
                  </a:lnTo>
                  <a:lnTo>
                    <a:pt x="18681" y="17970"/>
                  </a:lnTo>
                  <a:lnTo>
                    <a:pt x="18973" y="17754"/>
                  </a:lnTo>
                  <a:lnTo>
                    <a:pt x="19189" y="17691"/>
                  </a:lnTo>
                  <a:lnTo>
                    <a:pt x="19900" y="17691"/>
                  </a:lnTo>
                  <a:lnTo>
                    <a:pt x="20548" y="18453"/>
                  </a:lnTo>
                  <a:lnTo>
                    <a:pt x="21247" y="18453"/>
                  </a:lnTo>
                  <a:lnTo>
                    <a:pt x="21259" y="18161"/>
                  </a:lnTo>
                  <a:lnTo>
                    <a:pt x="21170" y="17894"/>
                  </a:lnTo>
                  <a:lnTo>
                    <a:pt x="20688" y="17246"/>
                  </a:lnTo>
                  <a:lnTo>
                    <a:pt x="20205" y="17056"/>
                  </a:lnTo>
                  <a:lnTo>
                    <a:pt x="19024" y="17056"/>
                  </a:lnTo>
                  <a:lnTo>
                    <a:pt x="18605" y="17183"/>
                  </a:lnTo>
                  <a:lnTo>
                    <a:pt x="17995" y="17703"/>
                  </a:lnTo>
                  <a:lnTo>
                    <a:pt x="17856" y="18046"/>
                  </a:lnTo>
                  <a:lnTo>
                    <a:pt x="17856" y="18821"/>
                  </a:lnTo>
                  <a:lnTo>
                    <a:pt x="18008" y="19113"/>
                  </a:lnTo>
                  <a:lnTo>
                    <a:pt x="18516" y="19431"/>
                  </a:lnTo>
                  <a:lnTo>
                    <a:pt x="18796" y="19532"/>
                  </a:lnTo>
                  <a:lnTo>
                    <a:pt x="20091" y="19862"/>
                  </a:lnTo>
                  <a:lnTo>
                    <a:pt x="20294" y="19926"/>
                  </a:lnTo>
                  <a:lnTo>
                    <a:pt x="20574" y="20091"/>
                  </a:lnTo>
                  <a:lnTo>
                    <a:pt x="20662" y="20231"/>
                  </a:lnTo>
                  <a:lnTo>
                    <a:pt x="20662" y="20675"/>
                  </a:lnTo>
                  <a:lnTo>
                    <a:pt x="20561" y="20866"/>
                  </a:lnTo>
                  <a:lnTo>
                    <a:pt x="20129" y="21107"/>
                  </a:lnTo>
                  <a:lnTo>
                    <a:pt x="19888" y="21170"/>
                  </a:lnTo>
                  <a:lnTo>
                    <a:pt x="19151" y="21170"/>
                  </a:lnTo>
                  <a:lnTo>
                    <a:pt x="18821" y="21043"/>
                  </a:lnTo>
                  <a:lnTo>
                    <a:pt x="18529" y="20675"/>
                  </a:lnTo>
                  <a:lnTo>
                    <a:pt x="18465" y="20485"/>
                  </a:lnTo>
                  <a:lnTo>
                    <a:pt x="18440" y="20231"/>
                  </a:lnTo>
                  <a:lnTo>
                    <a:pt x="17716" y="20231"/>
                  </a:lnTo>
                  <a:lnTo>
                    <a:pt x="17741" y="20675"/>
                  </a:lnTo>
                  <a:lnTo>
                    <a:pt x="17894" y="21043"/>
                  </a:lnTo>
                  <a:lnTo>
                    <a:pt x="18440" y="21653"/>
                  </a:lnTo>
                  <a:lnTo>
                    <a:pt x="18910" y="21805"/>
                  </a:lnTo>
                  <a:lnTo>
                    <a:pt x="20193" y="21805"/>
                  </a:lnTo>
                  <a:lnTo>
                    <a:pt x="20650" y="21653"/>
                  </a:lnTo>
                  <a:lnTo>
                    <a:pt x="21247" y="21082"/>
                  </a:lnTo>
                  <a:lnTo>
                    <a:pt x="21412" y="20739"/>
                  </a:lnTo>
                  <a:lnTo>
                    <a:pt x="21412" y="19926"/>
                  </a:lnTo>
                  <a:close/>
                </a:path>
                <a:path w="89535" h="54609">
                  <a:moveTo>
                    <a:pt x="22009" y="36588"/>
                  </a:moveTo>
                  <a:lnTo>
                    <a:pt x="21653" y="36614"/>
                  </a:lnTo>
                  <a:lnTo>
                    <a:pt x="21513" y="34848"/>
                  </a:lnTo>
                  <a:lnTo>
                    <a:pt x="21424" y="33185"/>
                  </a:lnTo>
                  <a:lnTo>
                    <a:pt x="21348" y="33058"/>
                  </a:lnTo>
                  <a:lnTo>
                    <a:pt x="20764" y="32715"/>
                  </a:lnTo>
                  <a:lnTo>
                    <a:pt x="20764" y="34848"/>
                  </a:lnTo>
                  <a:lnTo>
                    <a:pt x="20764" y="35915"/>
                  </a:lnTo>
                  <a:lnTo>
                    <a:pt x="20561" y="36245"/>
                  </a:lnTo>
                  <a:lnTo>
                    <a:pt x="19888" y="36576"/>
                  </a:lnTo>
                  <a:lnTo>
                    <a:pt x="19634" y="36639"/>
                  </a:lnTo>
                  <a:lnTo>
                    <a:pt x="19164" y="36639"/>
                  </a:lnTo>
                  <a:lnTo>
                    <a:pt x="19037" y="36588"/>
                  </a:lnTo>
                  <a:lnTo>
                    <a:pt x="18808" y="36449"/>
                  </a:lnTo>
                  <a:lnTo>
                    <a:pt x="18694" y="35445"/>
                  </a:lnTo>
                  <a:lnTo>
                    <a:pt x="19062" y="35229"/>
                  </a:lnTo>
                  <a:lnTo>
                    <a:pt x="19265" y="35179"/>
                  </a:lnTo>
                  <a:lnTo>
                    <a:pt x="20129" y="35064"/>
                  </a:lnTo>
                  <a:lnTo>
                    <a:pt x="20548" y="34963"/>
                  </a:lnTo>
                  <a:lnTo>
                    <a:pt x="20764" y="34848"/>
                  </a:lnTo>
                  <a:lnTo>
                    <a:pt x="20764" y="32715"/>
                  </a:lnTo>
                  <a:lnTo>
                    <a:pt x="20269" y="32562"/>
                  </a:lnTo>
                  <a:lnTo>
                    <a:pt x="19291" y="32562"/>
                  </a:lnTo>
                  <a:lnTo>
                    <a:pt x="18021" y="34023"/>
                  </a:lnTo>
                  <a:lnTo>
                    <a:pt x="18719" y="34023"/>
                  </a:lnTo>
                  <a:lnTo>
                    <a:pt x="18808" y="33629"/>
                  </a:lnTo>
                  <a:lnTo>
                    <a:pt x="19062" y="33299"/>
                  </a:lnTo>
                  <a:lnTo>
                    <a:pt x="19342" y="33185"/>
                  </a:lnTo>
                  <a:lnTo>
                    <a:pt x="20066" y="33185"/>
                  </a:lnTo>
                  <a:lnTo>
                    <a:pt x="20332" y="33248"/>
                  </a:lnTo>
                  <a:lnTo>
                    <a:pt x="20688" y="33477"/>
                  </a:lnTo>
                  <a:lnTo>
                    <a:pt x="20675" y="34328"/>
                  </a:lnTo>
                  <a:lnTo>
                    <a:pt x="18770" y="34620"/>
                  </a:lnTo>
                  <a:lnTo>
                    <a:pt x="18440" y="34759"/>
                  </a:lnTo>
                  <a:lnTo>
                    <a:pt x="17907" y="35229"/>
                  </a:lnTo>
                  <a:lnTo>
                    <a:pt x="18008" y="36728"/>
                  </a:lnTo>
                  <a:lnTo>
                    <a:pt x="18427" y="37122"/>
                  </a:lnTo>
                  <a:lnTo>
                    <a:pt x="18783" y="37274"/>
                  </a:lnTo>
                  <a:lnTo>
                    <a:pt x="19545" y="37274"/>
                  </a:lnTo>
                  <a:lnTo>
                    <a:pt x="20802" y="36525"/>
                  </a:lnTo>
                  <a:lnTo>
                    <a:pt x="20904" y="36906"/>
                  </a:lnTo>
                  <a:lnTo>
                    <a:pt x="21043" y="37122"/>
                  </a:lnTo>
                  <a:lnTo>
                    <a:pt x="21234" y="37223"/>
                  </a:lnTo>
                  <a:lnTo>
                    <a:pt x="21602" y="37223"/>
                  </a:lnTo>
                  <a:lnTo>
                    <a:pt x="21983" y="37147"/>
                  </a:lnTo>
                  <a:lnTo>
                    <a:pt x="22009" y="36614"/>
                  </a:lnTo>
                  <a:close/>
                </a:path>
                <a:path w="89535" h="54609">
                  <a:moveTo>
                    <a:pt x="23380" y="25"/>
                  </a:moveTo>
                  <a:lnTo>
                    <a:pt x="22555" y="25"/>
                  </a:lnTo>
                  <a:lnTo>
                    <a:pt x="22555" y="6134"/>
                  </a:lnTo>
                  <a:lnTo>
                    <a:pt x="23380" y="6134"/>
                  </a:lnTo>
                  <a:lnTo>
                    <a:pt x="23380" y="25"/>
                  </a:lnTo>
                  <a:close/>
                </a:path>
                <a:path w="89535" h="54609">
                  <a:moveTo>
                    <a:pt x="25603" y="50622"/>
                  </a:moveTo>
                  <a:lnTo>
                    <a:pt x="24828" y="48425"/>
                  </a:lnTo>
                  <a:lnTo>
                    <a:pt x="24828" y="50038"/>
                  </a:lnTo>
                  <a:lnTo>
                    <a:pt x="22352" y="50038"/>
                  </a:lnTo>
                  <a:lnTo>
                    <a:pt x="22364" y="49707"/>
                  </a:lnTo>
                  <a:lnTo>
                    <a:pt x="22491" y="49339"/>
                  </a:lnTo>
                  <a:lnTo>
                    <a:pt x="22961" y="48844"/>
                  </a:lnTo>
                  <a:lnTo>
                    <a:pt x="23253" y="48717"/>
                  </a:lnTo>
                  <a:lnTo>
                    <a:pt x="24079" y="48717"/>
                  </a:lnTo>
                  <a:lnTo>
                    <a:pt x="24409" y="48895"/>
                  </a:lnTo>
                  <a:lnTo>
                    <a:pt x="24663" y="49352"/>
                  </a:lnTo>
                  <a:lnTo>
                    <a:pt x="24777" y="49657"/>
                  </a:lnTo>
                  <a:lnTo>
                    <a:pt x="24828" y="50038"/>
                  </a:lnTo>
                  <a:lnTo>
                    <a:pt x="24828" y="48425"/>
                  </a:lnTo>
                  <a:lnTo>
                    <a:pt x="24257" y="48133"/>
                  </a:lnTo>
                  <a:lnTo>
                    <a:pt x="23952" y="48056"/>
                  </a:lnTo>
                  <a:lnTo>
                    <a:pt x="23012" y="48056"/>
                  </a:lnTo>
                  <a:lnTo>
                    <a:pt x="22504" y="48285"/>
                  </a:lnTo>
                  <a:lnTo>
                    <a:pt x="21729" y="49187"/>
                  </a:lnTo>
                  <a:lnTo>
                    <a:pt x="21640" y="49453"/>
                  </a:lnTo>
                  <a:lnTo>
                    <a:pt x="21729" y="51765"/>
                  </a:lnTo>
                  <a:lnTo>
                    <a:pt x="22504" y="52578"/>
                  </a:lnTo>
                  <a:lnTo>
                    <a:pt x="22974" y="52781"/>
                  </a:lnTo>
                  <a:lnTo>
                    <a:pt x="23749" y="52781"/>
                  </a:lnTo>
                  <a:lnTo>
                    <a:pt x="25539" y="51219"/>
                  </a:lnTo>
                  <a:lnTo>
                    <a:pt x="24803" y="51219"/>
                  </a:lnTo>
                  <a:lnTo>
                    <a:pt x="24726" y="51447"/>
                  </a:lnTo>
                  <a:lnTo>
                    <a:pt x="24650" y="51600"/>
                  </a:lnTo>
                  <a:lnTo>
                    <a:pt x="24282" y="51993"/>
                  </a:lnTo>
                  <a:lnTo>
                    <a:pt x="23977" y="52133"/>
                  </a:lnTo>
                  <a:lnTo>
                    <a:pt x="23164" y="52133"/>
                  </a:lnTo>
                  <a:lnTo>
                    <a:pt x="22885" y="51993"/>
                  </a:lnTo>
                  <a:lnTo>
                    <a:pt x="22453" y="51447"/>
                  </a:lnTo>
                  <a:lnTo>
                    <a:pt x="22339" y="50622"/>
                  </a:lnTo>
                  <a:lnTo>
                    <a:pt x="25603" y="50622"/>
                  </a:lnTo>
                  <a:close/>
                </a:path>
                <a:path w="89535" h="54609">
                  <a:moveTo>
                    <a:pt x="26085" y="19634"/>
                  </a:moveTo>
                  <a:lnTo>
                    <a:pt x="26073" y="19050"/>
                  </a:lnTo>
                  <a:lnTo>
                    <a:pt x="25984" y="18465"/>
                  </a:lnTo>
                  <a:lnTo>
                    <a:pt x="25869" y="18097"/>
                  </a:lnTo>
                  <a:lnTo>
                    <a:pt x="25615" y="17729"/>
                  </a:lnTo>
                  <a:lnTo>
                    <a:pt x="25336" y="17449"/>
                  </a:lnTo>
                  <a:lnTo>
                    <a:pt x="25311" y="19050"/>
                  </a:lnTo>
                  <a:lnTo>
                    <a:pt x="22834" y="19050"/>
                  </a:lnTo>
                  <a:lnTo>
                    <a:pt x="22847" y="18719"/>
                  </a:lnTo>
                  <a:lnTo>
                    <a:pt x="22974" y="18351"/>
                  </a:lnTo>
                  <a:lnTo>
                    <a:pt x="23444" y="17843"/>
                  </a:lnTo>
                  <a:lnTo>
                    <a:pt x="23736" y="17729"/>
                  </a:lnTo>
                  <a:lnTo>
                    <a:pt x="24549" y="17729"/>
                  </a:lnTo>
                  <a:lnTo>
                    <a:pt x="24892" y="17907"/>
                  </a:lnTo>
                  <a:lnTo>
                    <a:pt x="25146" y="18351"/>
                  </a:lnTo>
                  <a:lnTo>
                    <a:pt x="25260" y="18656"/>
                  </a:lnTo>
                  <a:lnTo>
                    <a:pt x="25311" y="19050"/>
                  </a:lnTo>
                  <a:lnTo>
                    <a:pt x="25311" y="17437"/>
                  </a:lnTo>
                  <a:lnTo>
                    <a:pt x="24739" y="17145"/>
                  </a:lnTo>
                  <a:lnTo>
                    <a:pt x="24434" y="17068"/>
                  </a:lnTo>
                  <a:lnTo>
                    <a:pt x="23495" y="17068"/>
                  </a:lnTo>
                  <a:lnTo>
                    <a:pt x="22987" y="17297"/>
                  </a:lnTo>
                  <a:lnTo>
                    <a:pt x="22212" y="18186"/>
                  </a:lnTo>
                  <a:lnTo>
                    <a:pt x="22110" y="18465"/>
                  </a:lnTo>
                  <a:lnTo>
                    <a:pt x="22199" y="20777"/>
                  </a:lnTo>
                  <a:lnTo>
                    <a:pt x="22974" y="21590"/>
                  </a:lnTo>
                  <a:lnTo>
                    <a:pt x="23444" y="21793"/>
                  </a:lnTo>
                  <a:lnTo>
                    <a:pt x="24231" y="21793"/>
                  </a:lnTo>
                  <a:lnTo>
                    <a:pt x="26022" y="20231"/>
                  </a:lnTo>
                  <a:lnTo>
                    <a:pt x="25285" y="20231"/>
                  </a:lnTo>
                  <a:lnTo>
                    <a:pt x="25209" y="20459"/>
                  </a:lnTo>
                  <a:lnTo>
                    <a:pt x="25133" y="20599"/>
                  </a:lnTo>
                  <a:lnTo>
                    <a:pt x="24765" y="21005"/>
                  </a:lnTo>
                  <a:lnTo>
                    <a:pt x="24460" y="21132"/>
                  </a:lnTo>
                  <a:lnTo>
                    <a:pt x="23647" y="21132"/>
                  </a:lnTo>
                  <a:lnTo>
                    <a:pt x="23355" y="21005"/>
                  </a:lnTo>
                  <a:lnTo>
                    <a:pt x="22936" y="20459"/>
                  </a:lnTo>
                  <a:lnTo>
                    <a:pt x="22821" y="19634"/>
                  </a:lnTo>
                  <a:lnTo>
                    <a:pt x="26085" y="19634"/>
                  </a:lnTo>
                  <a:close/>
                </a:path>
                <a:path w="89535" h="54609">
                  <a:moveTo>
                    <a:pt x="28740" y="33756"/>
                  </a:moveTo>
                  <a:lnTo>
                    <a:pt x="28676" y="33451"/>
                  </a:lnTo>
                  <a:lnTo>
                    <a:pt x="28346" y="32778"/>
                  </a:lnTo>
                  <a:lnTo>
                    <a:pt x="27940" y="32562"/>
                  </a:lnTo>
                  <a:lnTo>
                    <a:pt x="27063" y="32562"/>
                  </a:lnTo>
                  <a:lnTo>
                    <a:pt x="26809" y="32626"/>
                  </a:lnTo>
                  <a:lnTo>
                    <a:pt x="26352" y="32854"/>
                  </a:lnTo>
                  <a:lnTo>
                    <a:pt x="26162" y="33032"/>
                  </a:lnTo>
                  <a:lnTo>
                    <a:pt x="25996" y="33261"/>
                  </a:lnTo>
                  <a:lnTo>
                    <a:pt x="25895" y="33070"/>
                  </a:lnTo>
                  <a:lnTo>
                    <a:pt x="25781" y="32931"/>
                  </a:lnTo>
                  <a:lnTo>
                    <a:pt x="25450" y="32651"/>
                  </a:lnTo>
                  <a:lnTo>
                    <a:pt x="25158" y="32562"/>
                  </a:lnTo>
                  <a:lnTo>
                    <a:pt x="24498" y="32562"/>
                  </a:lnTo>
                  <a:lnTo>
                    <a:pt x="24206" y="32651"/>
                  </a:lnTo>
                  <a:lnTo>
                    <a:pt x="23825" y="32918"/>
                  </a:lnTo>
                  <a:lnTo>
                    <a:pt x="23660" y="33083"/>
                  </a:lnTo>
                  <a:lnTo>
                    <a:pt x="23482" y="33299"/>
                  </a:lnTo>
                  <a:lnTo>
                    <a:pt x="23482" y="32664"/>
                  </a:lnTo>
                  <a:lnTo>
                    <a:pt x="22745" y="32664"/>
                  </a:lnTo>
                  <a:lnTo>
                    <a:pt x="22745" y="37122"/>
                  </a:lnTo>
                  <a:lnTo>
                    <a:pt x="23482" y="37122"/>
                  </a:lnTo>
                  <a:lnTo>
                    <a:pt x="23482" y="34188"/>
                  </a:lnTo>
                  <a:lnTo>
                    <a:pt x="23609" y="33782"/>
                  </a:lnTo>
                  <a:lnTo>
                    <a:pt x="24066" y="33350"/>
                  </a:lnTo>
                  <a:lnTo>
                    <a:pt x="24320" y="33235"/>
                  </a:lnTo>
                  <a:lnTo>
                    <a:pt x="24917" y="33235"/>
                  </a:lnTo>
                  <a:lnTo>
                    <a:pt x="25133" y="33337"/>
                  </a:lnTo>
                  <a:lnTo>
                    <a:pt x="25323" y="33693"/>
                  </a:lnTo>
                  <a:lnTo>
                    <a:pt x="25349" y="33909"/>
                  </a:lnTo>
                  <a:lnTo>
                    <a:pt x="25349" y="37122"/>
                  </a:lnTo>
                  <a:lnTo>
                    <a:pt x="26111" y="37122"/>
                  </a:lnTo>
                  <a:lnTo>
                    <a:pt x="26111" y="34074"/>
                  </a:lnTo>
                  <a:lnTo>
                    <a:pt x="26225" y="33743"/>
                  </a:lnTo>
                  <a:lnTo>
                    <a:pt x="26644" y="33350"/>
                  </a:lnTo>
                  <a:lnTo>
                    <a:pt x="26898" y="33248"/>
                  </a:lnTo>
                  <a:lnTo>
                    <a:pt x="27406" y="33248"/>
                  </a:lnTo>
                  <a:lnTo>
                    <a:pt x="27584" y="33299"/>
                  </a:lnTo>
                  <a:lnTo>
                    <a:pt x="27889" y="33528"/>
                  </a:lnTo>
                  <a:lnTo>
                    <a:pt x="27952" y="33731"/>
                  </a:lnTo>
                  <a:lnTo>
                    <a:pt x="27952" y="37122"/>
                  </a:lnTo>
                  <a:lnTo>
                    <a:pt x="28740" y="37122"/>
                  </a:lnTo>
                  <a:lnTo>
                    <a:pt x="28740" y="33756"/>
                  </a:lnTo>
                  <a:close/>
                </a:path>
                <a:path w="89535" h="54609">
                  <a:moveTo>
                    <a:pt x="29197" y="17094"/>
                  </a:moveTo>
                  <a:lnTo>
                    <a:pt x="28956" y="17068"/>
                  </a:lnTo>
                  <a:lnTo>
                    <a:pt x="28651" y="17068"/>
                  </a:lnTo>
                  <a:lnTo>
                    <a:pt x="28384" y="17183"/>
                  </a:lnTo>
                  <a:lnTo>
                    <a:pt x="27940" y="17614"/>
                  </a:lnTo>
                  <a:lnTo>
                    <a:pt x="27787" y="17792"/>
                  </a:lnTo>
                  <a:lnTo>
                    <a:pt x="27736" y="17945"/>
                  </a:lnTo>
                  <a:lnTo>
                    <a:pt x="27736" y="17170"/>
                  </a:lnTo>
                  <a:lnTo>
                    <a:pt x="27025" y="17170"/>
                  </a:lnTo>
                  <a:lnTo>
                    <a:pt x="27025" y="21628"/>
                  </a:lnTo>
                  <a:lnTo>
                    <a:pt x="27774" y="21628"/>
                  </a:lnTo>
                  <a:lnTo>
                    <a:pt x="27774" y="18757"/>
                  </a:lnTo>
                  <a:lnTo>
                    <a:pt x="27876" y="18465"/>
                  </a:lnTo>
                  <a:lnTo>
                    <a:pt x="28282" y="17983"/>
                  </a:lnTo>
                  <a:lnTo>
                    <a:pt x="28562" y="17868"/>
                  </a:lnTo>
                  <a:lnTo>
                    <a:pt x="28943" y="17868"/>
                  </a:lnTo>
                  <a:lnTo>
                    <a:pt x="29197" y="17881"/>
                  </a:lnTo>
                  <a:lnTo>
                    <a:pt x="29197" y="17094"/>
                  </a:lnTo>
                  <a:close/>
                </a:path>
                <a:path w="89535" h="54609">
                  <a:moveTo>
                    <a:pt x="29578" y="25"/>
                  </a:moveTo>
                  <a:lnTo>
                    <a:pt x="28790" y="25"/>
                  </a:lnTo>
                  <a:lnTo>
                    <a:pt x="28790" y="4978"/>
                  </a:lnTo>
                  <a:lnTo>
                    <a:pt x="25704" y="25"/>
                  </a:lnTo>
                  <a:lnTo>
                    <a:pt x="24726" y="25"/>
                  </a:lnTo>
                  <a:lnTo>
                    <a:pt x="24726" y="6134"/>
                  </a:lnTo>
                  <a:lnTo>
                    <a:pt x="25527" y="6134"/>
                  </a:lnTo>
                  <a:lnTo>
                    <a:pt x="25527" y="1181"/>
                  </a:lnTo>
                  <a:lnTo>
                    <a:pt x="28651" y="6134"/>
                  </a:lnTo>
                  <a:lnTo>
                    <a:pt x="29578" y="6134"/>
                  </a:lnTo>
                  <a:lnTo>
                    <a:pt x="29578" y="25"/>
                  </a:lnTo>
                  <a:close/>
                </a:path>
                <a:path w="89535" h="54609">
                  <a:moveTo>
                    <a:pt x="33324" y="15519"/>
                  </a:moveTo>
                  <a:lnTo>
                    <a:pt x="32499" y="15519"/>
                  </a:lnTo>
                  <a:lnTo>
                    <a:pt x="32499" y="21628"/>
                  </a:lnTo>
                  <a:lnTo>
                    <a:pt x="33324" y="21628"/>
                  </a:lnTo>
                  <a:lnTo>
                    <a:pt x="33324" y="15519"/>
                  </a:lnTo>
                  <a:close/>
                </a:path>
                <a:path w="89535" h="54609">
                  <a:moveTo>
                    <a:pt x="33667" y="35128"/>
                  </a:moveTo>
                  <a:lnTo>
                    <a:pt x="32918" y="32931"/>
                  </a:lnTo>
                  <a:lnTo>
                    <a:pt x="32893" y="34544"/>
                  </a:lnTo>
                  <a:lnTo>
                    <a:pt x="30416" y="34544"/>
                  </a:lnTo>
                  <a:lnTo>
                    <a:pt x="30429" y="34213"/>
                  </a:lnTo>
                  <a:lnTo>
                    <a:pt x="30556" y="33832"/>
                  </a:lnTo>
                  <a:lnTo>
                    <a:pt x="31026" y="33337"/>
                  </a:lnTo>
                  <a:lnTo>
                    <a:pt x="31305" y="33223"/>
                  </a:lnTo>
                  <a:lnTo>
                    <a:pt x="32131" y="33223"/>
                  </a:lnTo>
                  <a:lnTo>
                    <a:pt x="32473" y="33401"/>
                  </a:lnTo>
                  <a:lnTo>
                    <a:pt x="32727" y="33845"/>
                  </a:lnTo>
                  <a:lnTo>
                    <a:pt x="32842" y="34150"/>
                  </a:lnTo>
                  <a:lnTo>
                    <a:pt x="32893" y="34544"/>
                  </a:lnTo>
                  <a:lnTo>
                    <a:pt x="32893" y="32931"/>
                  </a:lnTo>
                  <a:lnTo>
                    <a:pt x="32321" y="32639"/>
                  </a:lnTo>
                  <a:lnTo>
                    <a:pt x="32016" y="32562"/>
                  </a:lnTo>
                  <a:lnTo>
                    <a:pt x="31064" y="32562"/>
                  </a:lnTo>
                  <a:lnTo>
                    <a:pt x="30556" y="32791"/>
                  </a:lnTo>
                  <a:lnTo>
                    <a:pt x="29781" y="33680"/>
                  </a:lnTo>
                  <a:lnTo>
                    <a:pt x="29692" y="33959"/>
                  </a:lnTo>
                  <a:lnTo>
                    <a:pt x="29781" y="36271"/>
                  </a:lnTo>
                  <a:lnTo>
                    <a:pt x="30556" y="37084"/>
                  </a:lnTo>
                  <a:lnTo>
                    <a:pt x="31026" y="37287"/>
                  </a:lnTo>
                  <a:lnTo>
                    <a:pt x="31800" y="37287"/>
                  </a:lnTo>
                  <a:lnTo>
                    <a:pt x="33604" y="35725"/>
                  </a:lnTo>
                  <a:lnTo>
                    <a:pt x="32867" y="35725"/>
                  </a:lnTo>
                  <a:lnTo>
                    <a:pt x="32791" y="35941"/>
                  </a:lnTo>
                  <a:lnTo>
                    <a:pt x="32715" y="36093"/>
                  </a:lnTo>
                  <a:lnTo>
                    <a:pt x="32346" y="36499"/>
                  </a:lnTo>
                  <a:lnTo>
                    <a:pt x="32029" y="36626"/>
                  </a:lnTo>
                  <a:lnTo>
                    <a:pt x="31229" y="36626"/>
                  </a:lnTo>
                  <a:lnTo>
                    <a:pt x="30937" y="36499"/>
                  </a:lnTo>
                  <a:lnTo>
                    <a:pt x="30518" y="35941"/>
                  </a:lnTo>
                  <a:lnTo>
                    <a:pt x="30391" y="35128"/>
                  </a:lnTo>
                  <a:lnTo>
                    <a:pt x="33667" y="35128"/>
                  </a:lnTo>
                  <a:close/>
                </a:path>
                <a:path w="89535" h="54609">
                  <a:moveTo>
                    <a:pt x="33896" y="46507"/>
                  </a:moveTo>
                  <a:lnTo>
                    <a:pt x="32969" y="46507"/>
                  </a:lnTo>
                  <a:lnTo>
                    <a:pt x="31229" y="51714"/>
                  </a:lnTo>
                  <a:lnTo>
                    <a:pt x="29476" y="46507"/>
                  </a:lnTo>
                  <a:lnTo>
                    <a:pt x="28562" y="46507"/>
                  </a:lnTo>
                  <a:lnTo>
                    <a:pt x="30784" y="52616"/>
                  </a:lnTo>
                  <a:lnTo>
                    <a:pt x="31661" y="52616"/>
                  </a:lnTo>
                  <a:lnTo>
                    <a:pt x="33896" y="46507"/>
                  </a:lnTo>
                  <a:close/>
                </a:path>
                <a:path w="89535" h="54609">
                  <a:moveTo>
                    <a:pt x="35331" y="25"/>
                  </a:moveTo>
                  <a:lnTo>
                    <a:pt x="30378" y="25"/>
                  </a:lnTo>
                  <a:lnTo>
                    <a:pt x="30378" y="749"/>
                  </a:lnTo>
                  <a:lnTo>
                    <a:pt x="32435" y="749"/>
                  </a:lnTo>
                  <a:lnTo>
                    <a:pt x="32435" y="6134"/>
                  </a:lnTo>
                  <a:lnTo>
                    <a:pt x="33274" y="6134"/>
                  </a:lnTo>
                  <a:lnTo>
                    <a:pt x="33274" y="749"/>
                  </a:lnTo>
                  <a:lnTo>
                    <a:pt x="35331" y="749"/>
                  </a:lnTo>
                  <a:lnTo>
                    <a:pt x="35331" y="25"/>
                  </a:lnTo>
                  <a:close/>
                </a:path>
                <a:path w="89535" h="54609">
                  <a:moveTo>
                    <a:pt x="37985" y="35420"/>
                  </a:moveTo>
                  <a:lnTo>
                    <a:pt x="37833" y="35115"/>
                  </a:lnTo>
                  <a:lnTo>
                    <a:pt x="37363" y="34810"/>
                  </a:lnTo>
                  <a:lnTo>
                    <a:pt x="37007" y="34683"/>
                  </a:lnTo>
                  <a:lnTo>
                    <a:pt x="35750" y="34378"/>
                  </a:lnTo>
                  <a:lnTo>
                    <a:pt x="35585" y="34315"/>
                  </a:lnTo>
                  <a:lnTo>
                    <a:pt x="35280" y="34137"/>
                  </a:lnTo>
                  <a:lnTo>
                    <a:pt x="35191" y="33972"/>
                  </a:lnTo>
                  <a:lnTo>
                    <a:pt x="35191" y="33604"/>
                  </a:lnTo>
                  <a:lnTo>
                    <a:pt x="35267" y="33464"/>
                  </a:lnTo>
                  <a:lnTo>
                    <a:pt x="35560" y="33235"/>
                  </a:lnTo>
                  <a:lnTo>
                    <a:pt x="35775" y="33185"/>
                  </a:lnTo>
                  <a:lnTo>
                    <a:pt x="36474" y="33185"/>
                  </a:lnTo>
                  <a:lnTo>
                    <a:pt x="36779" y="33286"/>
                  </a:lnTo>
                  <a:lnTo>
                    <a:pt x="36944" y="33489"/>
                  </a:lnTo>
                  <a:lnTo>
                    <a:pt x="37058" y="33629"/>
                  </a:lnTo>
                  <a:lnTo>
                    <a:pt x="37109" y="33769"/>
                  </a:lnTo>
                  <a:lnTo>
                    <a:pt x="37122" y="33947"/>
                  </a:lnTo>
                  <a:lnTo>
                    <a:pt x="37833" y="33947"/>
                  </a:lnTo>
                  <a:lnTo>
                    <a:pt x="37846" y="33655"/>
                  </a:lnTo>
                  <a:lnTo>
                    <a:pt x="37757" y="33388"/>
                  </a:lnTo>
                  <a:lnTo>
                    <a:pt x="37261" y="32740"/>
                  </a:lnTo>
                  <a:lnTo>
                    <a:pt x="36791" y="32550"/>
                  </a:lnTo>
                  <a:lnTo>
                    <a:pt x="35598" y="32550"/>
                  </a:lnTo>
                  <a:lnTo>
                    <a:pt x="35191" y="32677"/>
                  </a:lnTo>
                  <a:lnTo>
                    <a:pt x="34582" y="33197"/>
                  </a:lnTo>
                  <a:lnTo>
                    <a:pt x="34429" y="33540"/>
                  </a:lnTo>
                  <a:lnTo>
                    <a:pt x="34429" y="34315"/>
                  </a:lnTo>
                  <a:lnTo>
                    <a:pt x="34594" y="34607"/>
                  </a:lnTo>
                  <a:lnTo>
                    <a:pt x="35090" y="34925"/>
                  </a:lnTo>
                  <a:lnTo>
                    <a:pt x="35382" y="35026"/>
                  </a:lnTo>
                  <a:lnTo>
                    <a:pt x="36664" y="35344"/>
                  </a:lnTo>
                  <a:lnTo>
                    <a:pt x="36880" y="35420"/>
                  </a:lnTo>
                  <a:lnTo>
                    <a:pt x="37160" y="35585"/>
                  </a:lnTo>
                  <a:lnTo>
                    <a:pt x="37249" y="35725"/>
                  </a:lnTo>
                  <a:lnTo>
                    <a:pt x="37249" y="36169"/>
                  </a:lnTo>
                  <a:lnTo>
                    <a:pt x="37134" y="36360"/>
                  </a:lnTo>
                  <a:lnTo>
                    <a:pt x="36715" y="36601"/>
                  </a:lnTo>
                  <a:lnTo>
                    <a:pt x="36474" y="36652"/>
                  </a:lnTo>
                  <a:lnTo>
                    <a:pt x="35725" y="36652"/>
                  </a:lnTo>
                  <a:lnTo>
                    <a:pt x="35407" y="36537"/>
                  </a:lnTo>
                  <a:lnTo>
                    <a:pt x="35115" y="36169"/>
                  </a:lnTo>
                  <a:lnTo>
                    <a:pt x="35039" y="35979"/>
                  </a:lnTo>
                  <a:lnTo>
                    <a:pt x="35026" y="35725"/>
                  </a:lnTo>
                  <a:lnTo>
                    <a:pt x="34302" y="35725"/>
                  </a:lnTo>
                  <a:lnTo>
                    <a:pt x="34328" y="36169"/>
                  </a:lnTo>
                  <a:lnTo>
                    <a:pt x="34467" y="36537"/>
                  </a:lnTo>
                  <a:lnTo>
                    <a:pt x="35026" y="37147"/>
                  </a:lnTo>
                  <a:lnTo>
                    <a:pt x="35496" y="37287"/>
                  </a:lnTo>
                  <a:lnTo>
                    <a:pt x="36779" y="37287"/>
                  </a:lnTo>
                  <a:lnTo>
                    <a:pt x="37236" y="37147"/>
                  </a:lnTo>
                  <a:lnTo>
                    <a:pt x="37833" y="36576"/>
                  </a:lnTo>
                  <a:lnTo>
                    <a:pt x="37985" y="36233"/>
                  </a:lnTo>
                  <a:lnTo>
                    <a:pt x="37985" y="35420"/>
                  </a:lnTo>
                  <a:close/>
                </a:path>
                <a:path w="89535" h="54609">
                  <a:moveTo>
                    <a:pt x="39535" y="15519"/>
                  </a:moveTo>
                  <a:lnTo>
                    <a:pt x="38735" y="15519"/>
                  </a:lnTo>
                  <a:lnTo>
                    <a:pt x="38735" y="20472"/>
                  </a:lnTo>
                  <a:lnTo>
                    <a:pt x="35648" y="15519"/>
                  </a:lnTo>
                  <a:lnTo>
                    <a:pt x="34683" y="15519"/>
                  </a:lnTo>
                  <a:lnTo>
                    <a:pt x="34683" y="21628"/>
                  </a:lnTo>
                  <a:lnTo>
                    <a:pt x="35471" y="21628"/>
                  </a:lnTo>
                  <a:lnTo>
                    <a:pt x="35471" y="16675"/>
                  </a:lnTo>
                  <a:lnTo>
                    <a:pt x="38608" y="21628"/>
                  </a:lnTo>
                  <a:lnTo>
                    <a:pt x="39535" y="21628"/>
                  </a:lnTo>
                  <a:lnTo>
                    <a:pt x="39535" y="15519"/>
                  </a:lnTo>
                  <a:close/>
                </a:path>
                <a:path w="89535" h="54609">
                  <a:moveTo>
                    <a:pt x="39611" y="52616"/>
                  </a:moveTo>
                  <a:lnTo>
                    <a:pt x="38938" y="50787"/>
                  </a:lnTo>
                  <a:lnTo>
                    <a:pt x="38696" y="50114"/>
                  </a:lnTo>
                  <a:lnTo>
                    <a:pt x="37807" y="47663"/>
                  </a:lnTo>
                  <a:lnTo>
                    <a:pt x="37807" y="50114"/>
                  </a:lnTo>
                  <a:lnTo>
                    <a:pt x="35902" y="50114"/>
                  </a:lnTo>
                  <a:lnTo>
                    <a:pt x="36893" y="47409"/>
                  </a:lnTo>
                  <a:lnTo>
                    <a:pt x="37807" y="50114"/>
                  </a:lnTo>
                  <a:lnTo>
                    <a:pt x="37807" y="47663"/>
                  </a:lnTo>
                  <a:lnTo>
                    <a:pt x="37719" y="47409"/>
                  </a:lnTo>
                  <a:lnTo>
                    <a:pt x="37388" y="46507"/>
                  </a:lnTo>
                  <a:lnTo>
                    <a:pt x="36449" y="46507"/>
                  </a:lnTo>
                  <a:lnTo>
                    <a:pt x="34150" y="52616"/>
                  </a:lnTo>
                  <a:lnTo>
                    <a:pt x="35001" y="52616"/>
                  </a:lnTo>
                  <a:lnTo>
                    <a:pt x="35661" y="50787"/>
                  </a:lnTo>
                  <a:lnTo>
                    <a:pt x="38074" y="50787"/>
                  </a:lnTo>
                  <a:lnTo>
                    <a:pt x="38696" y="52616"/>
                  </a:lnTo>
                  <a:lnTo>
                    <a:pt x="39611" y="52616"/>
                  </a:lnTo>
                  <a:close/>
                </a:path>
                <a:path w="89535" h="54609">
                  <a:moveTo>
                    <a:pt x="42710" y="34074"/>
                  </a:moveTo>
                  <a:lnTo>
                    <a:pt x="42532" y="33528"/>
                  </a:lnTo>
                  <a:lnTo>
                    <a:pt x="42252" y="33210"/>
                  </a:lnTo>
                  <a:lnTo>
                    <a:pt x="41846" y="32778"/>
                  </a:lnTo>
                  <a:lnTo>
                    <a:pt x="41846" y="34074"/>
                  </a:lnTo>
                  <a:lnTo>
                    <a:pt x="41833" y="35877"/>
                  </a:lnTo>
                  <a:lnTo>
                    <a:pt x="41363" y="36474"/>
                  </a:lnTo>
                  <a:lnTo>
                    <a:pt x="41071" y="36614"/>
                  </a:lnTo>
                  <a:lnTo>
                    <a:pt x="40208" y="36614"/>
                  </a:lnTo>
                  <a:lnTo>
                    <a:pt x="39852" y="36385"/>
                  </a:lnTo>
                  <a:lnTo>
                    <a:pt x="39636" y="35877"/>
                  </a:lnTo>
                  <a:lnTo>
                    <a:pt x="39624" y="34074"/>
                  </a:lnTo>
                  <a:lnTo>
                    <a:pt x="39839" y="33528"/>
                  </a:lnTo>
                  <a:lnTo>
                    <a:pt x="40119" y="33274"/>
                  </a:lnTo>
                  <a:lnTo>
                    <a:pt x="41236" y="33210"/>
                  </a:lnTo>
                  <a:lnTo>
                    <a:pt x="41592" y="33464"/>
                  </a:lnTo>
                  <a:lnTo>
                    <a:pt x="41846" y="34074"/>
                  </a:lnTo>
                  <a:lnTo>
                    <a:pt x="41846" y="32778"/>
                  </a:lnTo>
                  <a:lnTo>
                    <a:pt x="41402" y="32562"/>
                  </a:lnTo>
                  <a:lnTo>
                    <a:pt x="40551" y="32562"/>
                  </a:lnTo>
                  <a:lnTo>
                    <a:pt x="40259" y="32639"/>
                  </a:lnTo>
                  <a:lnTo>
                    <a:pt x="39827" y="32918"/>
                  </a:lnTo>
                  <a:lnTo>
                    <a:pt x="39662" y="33070"/>
                  </a:lnTo>
                  <a:lnTo>
                    <a:pt x="39509" y="33274"/>
                  </a:lnTo>
                  <a:lnTo>
                    <a:pt x="39509" y="32689"/>
                  </a:lnTo>
                  <a:lnTo>
                    <a:pt x="38785" y="32689"/>
                  </a:lnTo>
                  <a:lnTo>
                    <a:pt x="38785" y="38900"/>
                  </a:lnTo>
                  <a:lnTo>
                    <a:pt x="39535" y="38900"/>
                  </a:lnTo>
                  <a:lnTo>
                    <a:pt x="39535" y="36614"/>
                  </a:lnTo>
                  <a:lnTo>
                    <a:pt x="39700" y="36817"/>
                  </a:lnTo>
                  <a:lnTo>
                    <a:pt x="39852" y="36969"/>
                  </a:lnTo>
                  <a:lnTo>
                    <a:pt x="40208" y="37198"/>
                  </a:lnTo>
                  <a:lnTo>
                    <a:pt x="40487" y="37274"/>
                  </a:lnTo>
                  <a:lnTo>
                    <a:pt x="41249" y="37274"/>
                  </a:lnTo>
                  <a:lnTo>
                    <a:pt x="41630" y="37134"/>
                  </a:lnTo>
                  <a:lnTo>
                    <a:pt x="42443" y="36474"/>
                  </a:lnTo>
                  <a:lnTo>
                    <a:pt x="42672" y="35877"/>
                  </a:lnTo>
                  <a:lnTo>
                    <a:pt x="42710" y="34074"/>
                  </a:lnTo>
                  <a:close/>
                </a:path>
                <a:path w="89535" h="54609">
                  <a:moveTo>
                    <a:pt x="45275" y="15519"/>
                  </a:moveTo>
                  <a:lnTo>
                    <a:pt x="40322" y="15519"/>
                  </a:lnTo>
                  <a:lnTo>
                    <a:pt x="40322" y="16243"/>
                  </a:lnTo>
                  <a:lnTo>
                    <a:pt x="42379" y="16243"/>
                  </a:lnTo>
                  <a:lnTo>
                    <a:pt x="42379" y="21628"/>
                  </a:lnTo>
                  <a:lnTo>
                    <a:pt x="43218" y="21628"/>
                  </a:lnTo>
                  <a:lnTo>
                    <a:pt x="43218" y="16243"/>
                  </a:lnTo>
                  <a:lnTo>
                    <a:pt x="45275" y="16243"/>
                  </a:lnTo>
                  <a:lnTo>
                    <a:pt x="45275" y="15519"/>
                  </a:lnTo>
                  <a:close/>
                </a:path>
                <a:path w="89535" h="54609">
                  <a:moveTo>
                    <a:pt x="45542" y="52476"/>
                  </a:moveTo>
                  <a:lnTo>
                    <a:pt x="45402" y="52425"/>
                  </a:lnTo>
                  <a:lnTo>
                    <a:pt x="45224" y="51816"/>
                  </a:lnTo>
                  <a:lnTo>
                    <a:pt x="45110" y="50152"/>
                  </a:lnTo>
                  <a:lnTo>
                    <a:pt x="44983" y="49999"/>
                  </a:lnTo>
                  <a:lnTo>
                    <a:pt x="44869" y="49834"/>
                  </a:lnTo>
                  <a:lnTo>
                    <a:pt x="44678" y="49707"/>
                  </a:lnTo>
                  <a:lnTo>
                    <a:pt x="44437" y="49618"/>
                  </a:lnTo>
                  <a:lnTo>
                    <a:pt x="44716" y="49479"/>
                  </a:lnTo>
                  <a:lnTo>
                    <a:pt x="44907" y="49301"/>
                  </a:lnTo>
                  <a:lnTo>
                    <a:pt x="45161" y="48920"/>
                  </a:lnTo>
                  <a:lnTo>
                    <a:pt x="45186" y="47256"/>
                  </a:lnTo>
                  <a:lnTo>
                    <a:pt x="45021" y="46964"/>
                  </a:lnTo>
                  <a:lnTo>
                    <a:pt x="44462" y="46723"/>
                  </a:lnTo>
                  <a:lnTo>
                    <a:pt x="44462" y="47802"/>
                  </a:lnTo>
                  <a:lnTo>
                    <a:pt x="44348" y="48920"/>
                  </a:lnTo>
                  <a:lnTo>
                    <a:pt x="43891" y="49225"/>
                  </a:lnTo>
                  <a:lnTo>
                    <a:pt x="43599" y="49301"/>
                  </a:lnTo>
                  <a:lnTo>
                    <a:pt x="41287" y="49301"/>
                  </a:lnTo>
                  <a:lnTo>
                    <a:pt x="41287" y="47218"/>
                  </a:lnTo>
                  <a:lnTo>
                    <a:pt x="43599" y="47218"/>
                  </a:lnTo>
                  <a:lnTo>
                    <a:pt x="43827" y="47256"/>
                  </a:lnTo>
                  <a:lnTo>
                    <a:pt x="44310" y="47498"/>
                  </a:lnTo>
                  <a:lnTo>
                    <a:pt x="44462" y="47802"/>
                  </a:lnTo>
                  <a:lnTo>
                    <a:pt x="44462" y="46723"/>
                  </a:lnTo>
                  <a:lnTo>
                    <a:pt x="44145" y="46570"/>
                  </a:lnTo>
                  <a:lnTo>
                    <a:pt x="43764" y="46507"/>
                  </a:lnTo>
                  <a:lnTo>
                    <a:pt x="40462" y="46507"/>
                  </a:lnTo>
                  <a:lnTo>
                    <a:pt x="40462" y="52616"/>
                  </a:lnTo>
                  <a:lnTo>
                    <a:pt x="41287" y="52616"/>
                  </a:lnTo>
                  <a:lnTo>
                    <a:pt x="41287" y="49999"/>
                  </a:lnTo>
                  <a:lnTo>
                    <a:pt x="43510" y="49999"/>
                  </a:lnTo>
                  <a:lnTo>
                    <a:pt x="43764" y="50038"/>
                  </a:lnTo>
                  <a:lnTo>
                    <a:pt x="44196" y="50241"/>
                  </a:lnTo>
                  <a:lnTo>
                    <a:pt x="44297" y="50419"/>
                  </a:lnTo>
                  <a:lnTo>
                    <a:pt x="44411" y="51816"/>
                  </a:lnTo>
                  <a:lnTo>
                    <a:pt x="44526" y="52616"/>
                  </a:lnTo>
                  <a:lnTo>
                    <a:pt x="45542" y="52616"/>
                  </a:lnTo>
                  <a:lnTo>
                    <a:pt x="45542" y="52476"/>
                  </a:lnTo>
                  <a:close/>
                </a:path>
                <a:path w="89535" h="54609">
                  <a:moveTo>
                    <a:pt x="47586" y="36588"/>
                  </a:moveTo>
                  <a:lnTo>
                    <a:pt x="47244" y="36614"/>
                  </a:lnTo>
                  <a:lnTo>
                    <a:pt x="47091" y="34848"/>
                  </a:lnTo>
                  <a:lnTo>
                    <a:pt x="47002" y="33185"/>
                  </a:lnTo>
                  <a:lnTo>
                    <a:pt x="46939" y="33058"/>
                  </a:lnTo>
                  <a:lnTo>
                    <a:pt x="46355" y="32715"/>
                  </a:lnTo>
                  <a:lnTo>
                    <a:pt x="46355" y="34848"/>
                  </a:lnTo>
                  <a:lnTo>
                    <a:pt x="46355" y="35915"/>
                  </a:lnTo>
                  <a:lnTo>
                    <a:pt x="46139" y="36245"/>
                  </a:lnTo>
                  <a:lnTo>
                    <a:pt x="45478" y="36576"/>
                  </a:lnTo>
                  <a:lnTo>
                    <a:pt x="45212" y="36639"/>
                  </a:lnTo>
                  <a:lnTo>
                    <a:pt x="44742" y="36639"/>
                  </a:lnTo>
                  <a:lnTo>
                    <a:pt x="44615" y="36588"/>
                  </a:lnTo>
                  <a:lnTo>
                    <a:pt x="44399" y="36449"/>
                  </a:lnTo>
                  <a:lnTo>
                    <a:pt x="44272" y="35445"/>
                  </a:lnTo>
                  <a:lnTo>
                    <a:pt x="44640" y="35229"/>
                  </a:lnTo>
                  <a:lnTo>
                    <a:pt x="44843" y="35179"/>
                  </a:lnTo>
                  <a:lnTo>
                    <a:pt x="45707" y="35064"/>
                  </a:lnTo>
                  <a:lnTo>
                    <a:pt x="46139" y="34963"/>
                  </a:lnTo>
                  <a:lnTo>
                    <a:pt x="46355" y="34848"/>
                  </a:lnTo>
                  <a:lnTo>
                    <a:pt x="46355" y="32715"/>
                  </a:lnTo>
                  <a:lnTo>
                    <a:pt x="45847" y="32562"/>
                  </a:lnTo>
                  <a:lnTo>
                    <a:pt x="44881" y="32562"/>
                  </a:lnTo>
                  <a:lnTo>
                    <a:pt x="43599" y="34023"/>
                  </a:lnTo>
                  <a:lnTo>
                    <a:pt x="44310" y="34023"/>
                  </a:lnTo>
                  <a:lnTo>
                    <a:pt x="44386" y="33629"/>
                  </a:lnTo>
                  <a:lnTo>
                    <a:pt x="44640" y="33299"/>
                  </a:lnTo>
                  <a:lnTo>
                    <a:pt x="44919" y="33185"/>
                  </a:lnTo>
                  <a:lnTo>
                    <a:pt x="45656" y="33185"/>
                  </a:lnTo>
                  <a:lnTo>
                    <a:pt x="45910" y="33248"/>
                  </a:lnTo>
                  <a:lnTo>
                    <a:pt x="46278" y="33477"/>
                  </a:lnTo>
                  <a:lnTo>
                    <a:pt x="46253" y="34328"/>
                  </a:lnTo>
                  <a:lnTo>
                    <a:pt x="44361" y="34620"/>
                  </a:lnTo>
                  <a:lnTo>
                    <a:pt x="44018" y="34759"/>
                  </a:lnTo>
                  <a:lnTo>
                    <a:pt x="43497" y="35229"/>
                  </a:lnTo>
                  <a:lnTo>
                    <a:pt x="43599" y="36728"/>
                  </a:lnTo>
                  <a:lnTo>
                    <a:pt x="44005" y="37122"/>
                  </a:lnTo>
                  <a:lnTo>
                    <a:pt x="44373" y="37274"/>
                  </a:lnTo>
                  <a:lnTo>
                    <a:pt x="45123" y="37274"/>
                  </a:lnTo>
                  <a:lnTo>
                    <a:pt x="46380" y="36525"/>
                  </a:lnTo>
                  <a:lnTo>
                    <a:pt x="46482" y="36906"/>
                  </a:lnTo>
                  <a:lnTo>
                    <a:pt x="46634" y="37122"/>
                  </a:lnTo>
                  <a:lnTo>
                    <a:pt x="46824" y="37223"/>
                  </a:lnTo>
                  <a:lnTo>
                    <a:pt x="47180" y="37223"/>
                  </a:lnTo>
                  <a:lnTo>
                    <a:pt x="47561" y="37147"/>
                  </a:lnTo>
                  <a:lnTo>
                    <a:pt x="47586" y="36614"/>
                  </a:lnTo>
                  <a:close/>
                </a:path>
                <a:path w="89535" h="54609">
                  <a:moveTo>
                    <a:pt x="51663" y="50368"/>
                  </a:moveTo>
                  <a:lnTo>
                    <a:pt x="50863" y="50368"/>
                  </a:lnTo>
                  <a:lnTo>
                    <a:pt x="50774" y="50774"/>
                  </a:lnTo>
                  <a:lnTo>
                    <a:pt x="50647" y="51092"/>
                  </a:lnTo>
                  <a:lnTo>
                    <a:pt x="50165" y="51816"/>
                  </a:lnTo>
                  <a:lnTo>
                    <a:pt x="49695" y="52044"/>
                  </a:lnTo>
                  <a:lnTo>
                    <a:pt x="48425" y="52044"/>
                  </a:lnTo>
                  <a:lnTo>
                    <a:pt x="47917" y="51828"/>
                  </a:lnTo>
                  <a:lnTo>
                    <a:pt x="47256" y="50939"/>
                  </a:lnTo>
                  <a:lnTo>
                    <a:pt x="47078" y="50355"/>
                  </a:lnTo>
                  <a:lnTo>
                    <a:pt x="47078" y="48768"/>
                  </a:lnTo>
                  <a:lnTo>
                    <a:pt x="47269" y="48120"/>
                  </a:lnTo>
                  <a:lnTo>
                    <a:pt x="48018" y="47269"/>
                  </a:lnTo>
                  <a:lnTo>
                    <a:pt x="48501" y="47066"/>
                  </a:lnTo>
                  <a:lnTo>
                    <a:pt x="49593" y="47066"/>
                  </a:lnTo>
                  <a:lnTo>
                    <a:pt x="49974" y="47167"/>
                  </a:lnTo>
                  <a:lnTo>
                    <a:pt x="50520" y="47637"/>
                  </a:lnTo>
                  <a:lnTo>
                    <a:pt x="50711" y="47942"/>
                  </a:lnTo>
                  <a:lnTo>
                    <a:pt x="50800" y="48348"/>
                  </a:lnTo>
                  <a:lnTo>
                    <a:pt x="51612" y="48348"/>
                  </a:lnTo>
                  <a:lnTo>
                    <a:pt x="49860" y="46342"/>
                  </a:lnTo>
                  <a:lnTo>
                    <a:pt x="48183" y="46342"/>
                  </a:lnTo>
                  <a:lnTo>
                    <a:pt x="47472" y="46647"/>
                  </a:lnTo>
                  <a:lnTo>
                    <a:pt x="46482" y="47853"/>
                  </a:lnTo>
                  <a:lnTo>
                    <a:pt x="46240" y="48590"/>
                  </a:lnTo>
                  <a:lnTo>
                    <a:pt x="46240" y="50685"/>
                  </a:lnTo>
                  <a:lnTo>
                    <a:pt x="46558" y="51562"/>
                  </a:lnTo>
                  <a:lnTo>
                    <a:pt x="47675" y="52565"/>
                  </a:lnTo>
                  <a:lnTo>
                    <a:pt x="48272" y="52781"/>
                  </a:lnTo>
                  <a:lnTo>
                    <a:pt x="49809" y="52781"/>
                  </a:lnTo>
                  <a:lnTo>
                    <a:pt x="50469" y="52514"/>
                  </a:lnTo>
                  <a:lnTo>
                    <a:pt x="51358" y="51562"/>
                  </a:lnTo>
                  <a:lnTo>
                    <a:pt x="51587" y="51015"/>
                  </a:lnTo>
                  <a:lnTo>
                    <a:pt x="51663" y="50368"/>
                  </a:lnTo>
                  <a:close/>
                </a:path>
                <a:path w="89535" h="54609">
                  <a:moveTo>
                    <a:pt x="51841" y="34163"/>
                  </a:moveTo>
                  <a:lnTo>
                    <a:pt x="50546" y="32537"/>
                  </a:lnTo>
                  <a:lnTo>
                    <a:pt x="49453" y="32537"/>
                  </a:lnTo>
                  <a:lnTo>
                    <a:pt x="48971" y="32753"/>
                  </a:lnTo>
                  <a:lnTo>
                    <a:pt x="48209" y="33629"/>
                  </a:lnTo>
                  <a:lnTo>
                    <a:pt x="48018" y="34239"/>
                  </a:lnTo>
                  <a:lnTo>
                    <a:pt x="48018" y="35648"/>
                  </a:lnTo>
                  <a:lnTo>
                    <a:pt x="48196" y="36182"/>
                  </a:lnTo>
                  <a:lnTo>
                    <a:pt x="48882" y="37033"/>
                  </a:lnTo>
                  <a:lnTo>
                    <a:pt x="49352" y="37249"/>
                  </a:lnTo>
                  <a:lnTo>
                    <a:pt x="50457" y="37249"/>
                  </a:lnTo>
                  <a:lnTo>
                    <a:pt x="50876" y="37109"/>
                  </a:lnTo>
                  <a:lnTo>
                    <a:pt x="51549" y="36563"/>
                  </a:lnTo>
                  <a:lnTo>
                    <a:pt x="51752" y="36131"/>
                  </a:lnTo>
                  <a:lnTo>
                    <a:pt x="51841" y="35547"/>
                  </a:lnTo>
                  <a:lnTo>
                    <a:pt x="51104" y="35547"/>
                  </a:lnTo>
                  <a:lnTo>
                    <a:pt x="51041" y="35877"/>
                  </a:lnTo>
                  <a:lnTo>
                    <a:pt x="50914" y="36131"/>
                  </a:lnTo>
                  <a:lnTo>
                    <a:pt x="50546" y="36512"/>
                  </a:lnTo>
                  <a:lnTo>
                    <a:pt x="50304" y="36614"/>
                  </a:lnTo>
                  <a:lnTo>
                    <a:pt x="49593" y="36614"/>
                  </a:lnTo>
                  <a:lnTo>
                    <a:pt x="49288" y="36449"/>
                  </a:lnTo>
                  <a:lnTo>
                    <a:pt x="48907" y="35839"/>
                  </a:lnTo>
                  <a:lnTo>
                    <a:pt x="48818" y="35471"/>
                  </a:lnTo>
                  <a:lnTo>
                    <a:pt x="48818" y="34582"/>
                  </a:lnTo>
                  <a:lnTo>
                    <a:pt x="48882" y="34201"/>
                  </a:lnTo>
                  <a:lnTo>
                    <a:pt x="49225" y="33439"/>
                  </a:lnTo>
                  <a:lnTo>
                    <a:pt x="49568" y="33197"/>
                  </a:lnTo>
                  <a:lnTo>
                    <a:pt x="50393" y="33197"/>
                  </a:lnTo>
                  <a:lnTo>
                    <a:pt x="50647" y="33299"/>
                  </a:lnTo>
                  <a:lnTo>
                    <a:pt x="50965" y="33667"/>
                  </a:lnTo>
                  <a:lnTo>
                    <a:pt x="51066" y="33883"/>
                  </a:lnTo>
                  <a:lnTo>
                    <a:pt x="51104" y="34163"/>
                  </a:lnTo>
                  <a:lnTo>
                    <a:pt x="51841" y="34163"/>
                  </a:lnTo>
                  <a:close/>
                </a:path>
                <a:path w="89535" h="54609">
                  <a:moveTo>
                    <a:pt x="56413" y="35128"/>
                  </a:moveTo>
                  <a:lnTo>
                    <a:pt x="55664" y="32931"/>
                  </a:lnTo>
                  <a:lnTo>
                    <a:pt x="55638" y="34544"/>
                  </a:lnTo>
                  <a:lnTo>
                    <a:pt x="53162" y="34544"/>
                  </a:lnTo>
                  <a:lnTo>
                    <a:pt x="53174" y="34213"/>
                  </a:lnTo>
                  <a:lnTo>
                    <a:pt x="53289" y="33832"/>
                  </a:lnTo>
                  <a:lnTo>
                    <a:pt x="53759" y="33337"/>
                  </a:lnTo>
                  <a:lnTo>
                    <a:pt x="54051" y="33223"/>
                  </a:lnTo>
                  <a:lnTo>
                    <a:pt x="54876" y="33223"/>
                  </a:lnTo>
                  <a:lnTo>
                    <a:pt x="55219" y="33401"/>
                  </a:lnTo>
                  <a:lnTo>
                    <a:pt x="55473" y="33845"/>
                  </a:lnTo>
                  <a:lnTo>
                    <a:pt x="55587" y="34150"/>
                  </a:lnTo>
                  <a:lnTo>
                    <a:pt x="55638" y="34544"/>
                  </a:lnTo>
                  <a:lnTo>
                    <a:pt x="55638" y="32931"/>
                  </a:lnTo>
                  <a:lnTo>
                    <a:pt x="55067" y="32639"/>
                  </a:lnTo>
                  <a:lnTo>
                    <a:pt x="54762" y="32562"/>
                  </a:lnTo>
                  <a:lnTo>
                    <a:pt x="53809" y="32562"/>
                  </a:lnTo>
                  <a:lnTo>
                    <a:pt x="53301" y="32791"/>
                  </a:lnTo>
                  <a:lnTo>
                    <a:pt x="52527" y="33680"/>
                  </a:lnTo>
                  <a:lnTo>
                    <a:pt x="52438" y="33959"/>
                  </a:lnTo>
                  <a:lnTo>
                    <a:pt x="52527" y="36271"/>
                  </a:lnTo>
                  <a:lnTo>
                    <a:pt x="53301" y="37084"/>
                  </a:lnTo>
                  <a:lnTo>
                    <a:pt x="53771" y="37287"/>
                  </a:lnTo>
                  <a:lnTo>
                    <a:pt x="54546" y="37287"/>
                  </a:lnTo>
                  <a:lnTo>
                    <a:pt x="56349" y="35725"/>
                  </a:lnTo>
                  <a:lnTo>
                    <a:pt x="55613" y="35725"/>
                  </a:lnTo>
                  <a:lnTo>
                    <a:pt x="55537" y="35941"/>
                  </a:lnTo>
                  <a:lnTo>
                    <a:pt x="55460" y="36093"/>
                  </a:lnTo>
                  <a:lnTo>
                    <a:pt x="55092" y="36499"/>
                  </a:lnTo>
                  <a:lnTo>
                    <a:pt x="54775" y="36626"/>
                  </a:lnTo>
                  <a:lnTo>
                    <a:pt x="53962" y="36626"/>
                  </a:lnTo>
                  <a:lnTo>
                    <a:pt x="53682" y="36499"/>
                  </a:lnTo>
                  <a:lnTo>
                    <a:pt x="53263" y="35941"/>
                  </a:lnTo>
                  <a:lnTo>
                    <a:pt x="53136" y="35128"/>
                  </a:lnTo>
                  <a:lnTo>
                    <a:pt x="56413" y="35128"/>
                  </a:lnTo>
                  <a:close/>
                </a:path>
                <a:path w="89535" h="54609">
                  <a:moveTo>
                    <a:pt x="57543" y="46507"/>
                  </a:moveTo>
                  <a:lnTo>
                    <a:pt x="56705" y="46507"/>
                  </a:lnTo>
                  <a:lnTo>
                    <a:pt x="56705" y="49034"/>
                  </a:lnTo>
                  <a:lnTo>
                    <a:pt x="53530" y="49034"/>
                  </a:lnTo>
                  <a:lnTo>
                    <a:pt x="53530" y="46507"/>
                  </a:lnTo>
                  <a:lnTo>
                    <a:pt x="52692" y="46507"/>
                  </a:lnTo>
                  <a:lnTo>
                    <a:pt x="52692" y="52616"/>
                  </a:lnTo>
                  <a:lnTo>
                    <a:pt x="53530" y="52616"/>
                  </a:lnTo>
                  <a:lnTo>
                    <a:pt x="53530" y="49758"/>
                  </a:lnTo>
                  <a:lnTo>
                    <a:pt x="56705" y="49758"/>
                  </a:lnTo>
                  <a:lnTo>
                    <a:pt x="56705" y="52616"/>
                  </a:lnTo>
                  <a:lnTo>
                    <a:pt x="57543" y="52616"/>
                  </a:lnTo>
                  <a:lnTo>
                    <a:pt x="57543" y="46507"/>
                  </a:lnTo>
                  <a:close/>
                </a:path>
                <a:path w="89535" h="54609">
                  <a:moveTo>
                    <a:pt x="60820" y="31013"/>
                  </a:moveTo>
                  <a:lnTo>
                    <a:pt x="59982" y="31013"/>
                  </a:lnTo>
                  <a:lnTo>
                    <a:pt x="59982" y="37122"/>
                  </a:lnTo>
                  <a:lnTo>
                    <a:pt x="60820" y="37122"/>
                  </a:lnTo>
                  <a:lnTo>
                    <a:pt x="60820" y="31013"/>
                  </a:lnTo>
                  <a:close/>
                </a:path>
                <a:path w="89535" h="54609">
                  <a:moveTo>
                    <a:pt x="63754" y="52616"/>
                  </a:moveTo>
                  <a:lnTo>
                    <a:pt x="63093" y="50787"/>
                  </a:lnTo>
                  <a:lnTo>
                    <a:pt x="62852" y="50114"/>
                  </a:lnTo>
                  <a:lnTo>
                    <a:pt x="61963" y="47663"/>
                  </a:lnTo>
                  <a:lnTo>
                    <a:pt x="61963" y="50114"/>
                  </a:lnTo>
                  <a:lnTo>
                    <a:pt x="60058" y="50114"/>
                  </a:lnTo>
                  <a:lnTo>
                    <a:pt x="61036" y="47409"/>
                  </a:lnTo>
                  <a:lnTo>
                    <a:pt x="61963" y="50114"/>
                  </a:lnTo>
                  <a:lnTo>
                    <a:pt x="61963" y="47663"/>
                  </a:lnTo>
                  <a:lnTo>
                    <a:pt x="61874" y="47409"/>
                  </a:lnTo>
                  <a:lnTo>
                    <a:pt x="61544" y="46507"/>
                  </a:lnTo>
                  <a:lnTo>
                    <a:pt x="60604" y="46507"/>
                  </a:lnTo>
                  <a:lnTo>
                    <a:pt x="58305" y="52616"/>
                  </a:lnTo>
                  <a:lnTo>
                    <a:pt x="59143" y="52616"/>
                  </a:lnTo>
                  <a:lnTo>
                    <a:pt x="59817" y="50787"/>
                  </a:lnTo>
                  <a:lnTo>
                    <a:pt x="62230" y="50787"/>
                  </a:lnTo>
                  <a:lnTo>
                    <a:pt x="62852" y="52616"/>
                  </a:lnTo>
                  <a:lnTo>
                    <a:pt x="63754" y="52616"/>
                  </a:lnTo>
                  <a:close/>
                </a:path>
                <a:path w="89535" h="54609">
                  <a:moveTo>
                    <a:pt x="67017" y="31013"/>
                  </a:moveTo>
                  <a:lnTo>
                    <a:pt x="66230" y="31013"/>
                  </a:lnTo>
                  <a:lnTo>
                    <a:pt x="66230" y="35966"/>
                  </a:lnTo>
                  <a:lnTo>
                    <a:pt x="63144" y="31013"/>
                  </a:lnTo>
                  <a:lnTo>
                    <a:pt x="62166" y="31013"/>
                  </a:lnTo>
                  <a:lnTo>
                    <a:pt x="62166" y="37122"/>
                  </a:lnTo>
                  <a:lnTo>
                    <a:pt x="62953" y="37122"/>
                  </a:lnTo>
                  <a:lnTo>
                    <a:pt x="62953" y="32169"/>
                  </a:lnTo>
                  <a:lnTo>
                    <a:pt x="66090" y="37122"/>
                  </a:lnTo>
                  <a:lnTo>
                    <a:pt x="67017" y="37122"/>
                  </a:lnTo>
                  <a:lnTo>
                    <a:pt x="67017" y="31013"/>
                  </a:lnTo>
                  <a:close/>
                </a:path>
                <a:path w="89535" h="54609">
                  <a:moveTo>
                    <a:pt x="69684" y="52476"/>
                  </a:moveTo>
                  <a:lnTo>
                    <a:pt x="69557" y="52425"/>
                  </a:lnTo>
                  <a:lnTo>
                    <a:pt x="69367" y="51816"/>
                  </a:lnTo>
                  <a:lnTo>
                    <a:pt x="69253" y="50152"/>
                  </a:lnTo>
                  <a:lnTo>
                    <a:pt x="69138" y="49999"/>
                  </a:lnTo>
                  <a:lnTo>
                    <a:pt x="69011" y="49834"/>
                  </a:lnTo>
                  <a:lnTo>
                    <a:pt x="68834" y="49707"/>
                  </a:lnTo>
                  <a:lnTo>
                    <a:pt x="68592" y="49618"/>
                  </a:lnTo>
                  <a:lnTo>
                    <a:pt x="68859" y="49479"/>
                  </a:lnTo>
                  <a:lnTo>
                    <a:pt x="69062" y="49301"/>
                  </a:lnTo>
                  <a:lnTo>
                    <a:pt x="69316" y="48920"/>
                  </a:lnTo>
                  <a:lnTo>
                    <a:pt x="69342" y="47256"/>
                  </a:lnTo>
                  <a:lnTo>
                    <a:pt x="69164" y="46964"/>
                  </a:lnTo>
                  <a:lnTo>
                    <a:pt x="68618" y="46723"/>
                  </a:lnTo>
                  <a:lnTo>
                    <a:pt x="68618" y="47802"/>
                  </a:lnTo>
                  <a:lnTo>
                    <a:pt x="68503" y="48920"/>
                  </a:lnTo>
                  <a:lnTo>
                    <a:pt x="68046" y="49225"/>
                  </a:lnTo>
                  <a:lnTo>
                    <a:pt x="67741" y="49301"/>
                  </a:lnTo>
                  <a:lnTo>
                    <a:pt x="65443" y="49301"/>
                  </a:lnTo>
                  <a:lnTo>
                    <a:pt x="65443" y="47218"/>
                  </a:lnTo>
                  <a:lnTo>
                    <a:pt x="67741" y="47218"/>
                  </a:lnTo>
                  <a:lnTo>
                    <a:pt x="67970" y="47256"/>
                  </a:lnTo>
                  <a:lnTo>
                    <a:pt x="68465" y="47498"/>
                  </a:lnTo>
                  <a:lnTo>
                    <a:pt x="68618" y="47802"/>
                  </a:lnTo>
                  <a:lnTo>
                    <a:pt x="68618" y="46723"/>
                  </a:lnTo>
                  <a:lnTo>
                    <a:pt x="68287" y="46570"/>
                  </a:lnTo>
                  <a:lnTo>
                    <a:pt x="67906" y="46507"/>
                  </a:lnTo>
                  <a:lnTo>
                    <a:pt x="64604" y="46507"/>
                  </a:lnTo>
                  <a:lnTo>
                    <a:pt x="64604" y="52616"/>
                  </a:lnTo>
                  <a:lnTo>
                    <a:pt x="65443" y="52616"/>
                  </a:lnTo>
                  <a:lnTo>
                    <a:pt x="65443" y="49999"/>
                  </a:lnTo>
                  <a:lnTo>
                    <a:pt x="67665" y="49999"/>
                  </a:lnTo>
                  <a:lnTo>
                    <a:pt x="67906" y="50038"/>
                  </a:lnTo>
                  <a:lnTo>
                    <a:pt x="68351" y="50241"/>
                  </a:lnTo>
                  <a:lnTo>
                    <a:pt x="68440" y="50419"/>
                  </a:lnTo>
                  <a:lnTo>
                    <a:pt x="68567" y="51816"/>
                  </a:lnTo>
                  <a:lnTo>
                    <a:pt x="68668" y="52616"/>
                  </a:lnTo>
                  <a:lnTo>
                    <a:pt x="69684" y="52616"/>
                  </a:lnTo>
                  <a:lnTo>
                    <a:pt x="69684" y="52476"/>
                  </a:lnTo>
                  <a:close/>
                </a:path>
                <a:path w="89535" h="54609">
                  <a:moveTo>
                    <a:pt x="72555" y="54356"/>
                  </a:moveTo>
                  <a:lnTo>
                    <a:pt x="72148" y="53581"/>
                  </a:lnTo>
                  <a:lnTo>
                    <a:pt x="71869" y="52997"/>
                  </a:lnTo>
                  <a:lnTo>
                    <a:pt x="71513" y="51917"/>
                  </a:lnTo>
                  <a:lnTo>
                    <a:pt x="71399" y="51181"/>
                  </a:lnTo>
                  <a:lnTo>
                    <a:pt x="71399" y="49580"/>
                  </a:lnTo>
                  <a:lnTo>
                    <a:pt x="71488" y="48882"/>
                  </a:lnTo>
                  <a:lnTo>
                    <a:pt x="71818" y="47879"/>
                  </a:lnTo>
                  <a:lnTo>
                    <a:pt x="72110" y="47256"/>
                  </a:lnTo>
                  <a:lnTo>
                    <a:pt x="72542" y="46405"/>
                  </a:lnTo>
                  <a:lnTo>
                    <a:pt x="72021" y="46405"/>
                  </a:lnTo>
                  <a:lnTo>
                    <a:pt x="71501" y="47218"/>
                  </a:lnTo>
                  <a:lnTo>
                    <a:pt x="71158" y="47828"/>
                  </a:lnTo>
                  <a:lnTo>
                    <a:pt x="70739" y="48882"/>
                  </a:lnTo>
                  <a:lnTo>
                    <a:pt x="70612" y="49606"/>
                  </a:lnTo>
                  <a:lnTo>
                    <a:pt x="70624" y="50876"/>
                  </a:lnTo>
                  <a:lnTo>
                    <a:pt x="72047" y="54356"/>
                  </a:lnTo>
                  <a:lnTo>
                    <a:pt x="72555" y="54356"/>
                  </a:lnTo>
                  <a:close/>
                </a:path>
                <a:path w="89535" h="54609">
                  <a:moveTo>
                    <a:pt x="72771" y="31013"/>
                  </a:moveTo>
                  <a:lnTo>
                    <a:pt x="67805" y="31013"/>
                  </a:lnTo>
                  <a:lnTo>
                    <a:pt x="67805" y="31737"/>
                  </a:lnTo>
                  <a:lnTo>
                    <a:pt x="69862" y="31737"/>
                  </a:lnTo>
                  <a:lnTo>
                    <a:pt x="69862" y="37122"/>
                  </a:lnTo>
                  <a:lnTo>
                    <a:pt x="70700" y="37122"/>
                  </a:lnTo>
                  <a:lnTo>
                    <a:pt x="70700" y="31737"/>
                  </a:lnTo>
                  <a:lnTo>
                    <a:pt x="72771" y="31737"/>
                  </a:lnTo>
                  <a:lnTo>
                    <a:pt x="72771" y="31013"/>
                  </a:lnTo>
                  <a:close/>
                </a:path>
                <a:path w="89535" h="54609">
                  <a:moveTo>
                    <a:pt x="77241" y="47980"/>
                  </a:moveTo>
                  <a:lnTo>
                    <a:pt x="77089" y="47561"/>
                  </a:lnTo>
                  <a:lnTo>
                    <a:pt x="76454" y="46824"/>
                  </a:lnTo>
                  <a:lnTo>
                    <a:pt x="75958" y="46634"/>
                  </a:lnTo>
                  <a:lnTo>
                    <a:pt x="74447" y="46634"/>
                  </a:lnTo>
                  <a:lnTo>
                    <a:pt x="73888" y="46926"/>
                  </a:lnTo>
                  <a:lnTo>
                    <a:pt x="73380" y="47828"/>
                  </a:lnTo>
                  <a:lnTo>
                    <a:pt x="73279" y="48260"/>
                  </a:lnTo>
                  <a:lnTo>
                    <a:pt x="73266" y="48780"/>
                  </a:lnTo>
                  <a:lnTo>
                    <a:pt x="74028" y="48780"/>
                  </a:lnTo>
                  <a:lnTo>
                    <a:pt x="74041" y="48412"/>
                  </a:lnTo>
                  <a:lnTo>
                    <a:pt x="74104" y="48120"/>
                  </a:lnTo>
                  <a:lnTo>
                    <a:pt x="74396" y="47523"/>
                  </a:lnTo>
                  <a:lnTo>
                    <a:pt x="74752" y="47320"/>
                  </a:lnTo>
                  <a:lnTo>
                    <a:pt x="75615" y="47320"/>
                  </a:lnTo>
                  <a:lnTo>
                    <a:pt x="75895" y="47434"/>
                  </a:lnTo>
                  <a:lnTo>
                    <a:pt x="76314" y="47840"/>
                  </a:lnTo>
                  <a:lnTo>
                    <a:pt x="76415" y="48107"/>
                  </a:lnTo>
                  <a:lnTo>
                    <a:pt x="76415" y="48755"/>
                  </a:lnTo>
                  <a:lnTo>
                    <a:pt x="76301" y="49022"/>
                  </a:lnTo>
                  <a:lnTo>
                    <a:pt x="75933" y="49390"/>
                  </a:lnTo>
                  <a:lnTo>
                    <a:pt x="75679" y="49568"/>
                  </a:lnTo>
                  <a:lnTo>
                    <a:pt x="73990" y="50558"/>
                  </a:lnTo>
                  <a:lnTo>
                    <a:pt x="73621" y="50901"/>
                  </a:lnTo>
                  <a:lnTo>
                    <a:pt x="73444" y="51282"/>
                  </a:lnTo>
                  <a:lnTo>
                    <a:pt x="73253" y="51663"/>
                  </a:lnTo>
                  <a:lnTo>
                    <a:pt x="73152" y="52108"/>
                  </a:lnTo>
                  <a:lnTo>
                    <a:pt x="73126" y="52616"/>
                  </a:lnTo>
                  <a:lnTo>
                    <a:pt x="77216" y="52616"/>
                  </a:lnTo>
                  <a:lnTo>
                    <a:pt x="77216" y="51904"/>
                  </a:lnTo>
                  <a:lnTo>
                    <a:pt x="73964" y="51904"/>
                  </a:lnTo>
                  <a:lnTo>
                    <a:pt x="74028" y="51612"/>
                  </a:lnTo>
                  <a:lnTo>
                    <a:pt x="74206" y="51346"/>
                  </a:lnTo>
                  <a:lnTo>
                    <a:pt x="74637" y="50977"/>
                  </a:lnTo>
                  <a:lnTo>
                    <a:pt x="74853" y="50825"/>
                  </a:lnTo>
                  <a:lnTo>
                    <a:pt x="76200" y="50088"/>
                  </a:lnTo>
                  <a:lnTo>
                    <a:pt x="76542" y="49847"/>
                  </a:lnTo>
                  <a:lnTo>
                    <a:pt x="77076" y="49314"/>
                  </a:lnTo>
                  <a:lnTo>
                    <a:pt x="77241" y="48907"/>
                  </a:lnTo>
                  <a:lnTo>
                    <a:pt x="77241" y="47980"/>
                  </a:lnTo>
                  <a:close/>
                </a:path>
                <a:path w="89535" h="54609">
                  <a:moveTo>
                    <a:pt x="81978" y="50088"/>
                  </a:moveTo>
                  <a:lnTo>
                    <a:pt x="81788" y="49644"/>
                  </a:lnTo>
                  <a:lnTo>
                    <a:pt x="81026" y="48945"/>
                  </a:lnTo>
                  <a:lnTo>
                    <a:pt x="80556" y="48768"/>
                  </a:lnTo>
                  <a:lnTo>
                    <a:pt x="79717" y="48768"/>
                  </a:lnTo>
                  <a:lnTo>
                    <a:pt x="79463" y="48818"/>
                  </a:lnTo>
                  <a:lnTo>
                    <a:pt x="79121" y="48958"/>
                  </a:lnTo>
                  <a:lnTo>
                    <a:pt x="78994" y="49034"/>
                  </a:lnTo>
                  <a:lnTo>
                    <a:pt x="78854" y="49136"/>
                  </a:lnTo>
                  <a:lnTo>
                    <a:pt x="79108" y="47485"/>
                  </a:lnTo>
                  <a:lnTo>
                    <a:pt x="81635" y="47485"/>
                  </a:lnTo>
                  <a:lnTo>
                    <a:pt x="81635" y="46761"/>
                  </a:lnTo>
                  <a:lnTo>
                    <a:pt x="78536" y="46761"/>
                  </a:lnTo>
                  <a:lnTo>
                    <a:pt x="78092" y="49961"/>
                  </a:lnTo>
                  <a:lnTo>
                    <a:pt x="78740" y="49999"/>
                  </a:lnTo>
                  <a:lnTo>
                    <a:pt x="78867" y="49822"/>
                  </a:lnTo>
                  <a:lnTo>
                    <a:pt x="79019" y="49682"/>
                  </a:lnTo>
                  <a:lnTo>
                    <a:pt x="79400" y="49491"/>
                  </a:lnTo>
                  <a:lnTo>
                    <a:pt x="79616" y="49441"/>
                  </a:lnTo>
                  <a:lnTo>
                    <a:pt x="80225" y="49441"/>
                  </a:lnTo>
                  <a:lnTo>
                    <a:pt x="80530" y="49555"/>
                  </a:lnTo>
                  <a:lnTo>
                    <a:pt x="81038" y="50012"/>
                  </a:lnTo>
                  <a:lnTo>
                    <a:pt x="81165" y="50330"/>
                  </a:lnTo>
                  <a:lnTo>
                    <a:pt x="81165" y="51092"/>
                  </a:lnTo>
                  <a:lnTo>
                    <a:pt x="81064" y="51396"/>
                  </a:lnTo>
                  <a:lnTo>
                    <a:pt x="80632" y="51968"/>
                  </a:lnTo>
                  <a:lnTo>
                    <a:pt x="80302" y="52108"/>
                  </a:lnTo>
                  <a:lnTo>
                    <a:pt x="79629" y="52108"/>
                  </a:lnTo>
                  <a:lnTo>
                    <a:pt x="79425" y="52070"/>
                  </a:lnTo>
                  <a:lnTo>
                    <a:pt x="78905" y="51828"/>
                  </a:lnTo>
                  <a:lnTo>
                    <a:pt x="78701" y="51523"/>
                  </a:lnTo>
                  <a:lnTo>
                    <a:pt x="78651" y="51092"/>
                  </a:lnTo>
                  <a:lnTo>
                    <a:pt x="77863" y="51092"/>
                  </a:lnTo>
                  <a:lnTo>
                    <a:pt x="77914" y="51663"/>
                  </a:lnTo>
                  <a:lnTo>
                    <a:pt x="78130" y="52082"/>
                  </a:lnTo>
                  <a:lnTo>
                    <a:pt x="78867" y="52628"/>
                  </a:lnTo>
                  <a:lnTo>
                    <a:pt x="79298" y="52768"/>
                  </a:lnTo>
                  <a:lnTo>
                    <a:pt x="80543" y="52768"/>
                  </a:lnTo>
                  <a:lnTo>
                    <a:pt x="81102" y="52552"/>
                  </a:lnTo>
                  <a:lnTo>
                    <a:pt x="81800" y="51689"/>
                  </a:lnTo>
                  <a:lnTo>
                    <a:pt x="81978" y="51193"/>
                  </a:lnTo>
                  <a:lnTo>
                    <a:pt x="81978" y="50088"/>
                  </a:lnTo>
                  <a:close/>
                </a:path>
                <a:path w="89535" h="54609">
                  <a:moveTo>
                    <a:pt x="86715" y="50088"/>
                  </a:moveTo>
                  <a:lnTo>
                    <a:pt x="86525" y="49644"/>
                  </a:lnTo>
                  <a:lnTo>
                    <a:pt x="85763" y="48945"/>
                  </a:lnTo>
                  <a:lnTo>
                    <a:pt x="85305" y="48768"/>
                  </a:lnTo>
                  <a:lnTo>
                    <a:pt x="84467" y="48768"/>
                  </a:lnTo>
                  <a:lnTo>
                    <a:pt x="84201" y="48818"/>
                  </a:lnTo>
                  <a:lnTo>
                    <a:pt x="83858" y="48958"/>
                  </a:lnTo>
                  <a:lnTo>
                    <a:pt x="83731" y="49034"/>
                  </a:lnTo>
                  <a:lnTo>
                    <a:pt x="83591" y="49136"/>
                  </a:lnTo>
                  <a:lnTo>
                    <a:pt x="83845" y="47485"/>
                  </a:lnTo>
                  <a:lnTo>
                    <a:pt x="86372" y="47485"/>
                  </a:lnTo>
                  <a:lnTo>
                    <a:pt x="86372" y="46761"/>
                  </a:lnTo>
                  <a:lnTo>
                    <a:pt x="83286" y="46761"/>
                  </a:lnTo>
                  <a:lnTo>
                    <a:pt x="82829" y="49961"/>
                  </a:lnTo>
                  <a:lnTo>
                    <a:pt x="83477" y="49999"/>
                  </a:lnTo>
                  <a:lnTo>
                    <a:pt x="83604" y="49822"/>
                  </a:lnTo>
                  <a:lnTo>
                    <a:pt x="83769" y="49682"/>
                  </a:lnTo>
                  <a:lnTo>
                    <a:pt x="84137" y="49491"/>
                  </a:lnTo>
                  <a:lnTo>
                    <a:pt x="84353" y="49441"/>
                  </a:lnTo>
                  <a:lnTo>
                    <a:pt x="84975" y="49441"/>
                  </a:lnTo>
                  <a:lnTo>
                    <a:pt x="85267" y="49555"/>
                  </a:lnTo>
                  <a:lnTo>
                    <a:pt x="85775" y="50012"/>
                  </a:lnTo>
                  <a:lnTo>
                    <a:pt x="85915" y="50330"/>
                  </a:lnTo>
                  <a:lnTo>
                    <a:pt x="85915" y="51092"/>
                  </a:lnTo>
                  <a:lnTo>
                    <a:pt x="85801" y="51396"/>
                  </a:lnTo>
                  <a:lnTo>
                    <a:pt x="85369" y="51968"/>
                  </a:lnTo>
                  <a:lnTo>
                    <a:pt x="85039" y="52108"/>
                  </a:lnTo>
                  <a:lnTo>
                    <a:pt x="84366" y="52108"/>
                  </a:lnTo>
                  <a:lnTo>
                    <a:pt x="84162" y="52070"/>
                  </a:lnTo>
                  <a:lnTo>
                    <a:pt x="83642" y="51828"/>
                  </a:lnTo>
                  <a:lnTo>
                    <a:pt x="83439" y="51523"/>
                  </a:lnTo>
                  <a:lnTo>
                    <a:pt x="83388" y="51092"/>
                  </a:lnTo>
                  <a:lnTo>
                    <a:pt x="82613" y="51092"/>
                  </a:lnTo>
                  <a:lnTo>
                    <a:pt x="82651" y="51663"/>
                  </a:lnTo>
                  <a:lnTo>
                    <a:pt x="82867" y="52082"/>
                  </a:lnTo>
                  <a:lnTo>
                    <a:pt x="83616" y="52628"/>
                  </a:lnTo>
                  <a:lnTo>
                    <a:pt x="84035" y="52768"/>
                  </a:lnTo>
                  <a:lnTo>
                    <a:pt x="85293" y="52768"/>
                  </a:lnTo>
                  <a:lnTo>
                    <a:pt x="85839" y="52552"/>
                  </a:lnTo>
                  <a:lnTo>
                    <a:pt x="86537" y="51689"/>
                  </a:lnTo>
                  <a:lnTo>
                    <a:pt x="86715" y="51193"/>
                  </a:lnTo>
                  <a:lnTo>
                    <a:pt x="86715" y="50088"/>
                  </a:lnTo>
                  <a:close/>
                </a:path>
                <a:path w="89535" h="54609">
                  <a:moveTo>
                    <a:pt x="89306" y="50025"/>
                  </a:moveTo>
                  <a:lnTo>
                    <a:pt x="87858" y="46405"/>
                  </a:lnTo>
                  <a:lnTo>
                    <a:pt x="87363" y="46405"/>
                  </a:lnTo>
                  <a:lnTo>
                    <a:pt x="87769" y="47180"/>
                  </a:lnTo>
                  <a:lnTo>
                    <a:pt x="88049" y="47764"/>
                  </a:lnTo>
                  <a:lnTo>
                    <a:pt x="88404" y="48844"/>
                  </a:lnTo>
                  <a:lnTo>
                    <a:pt x="88519" y="49580"/>
                  </a:lnTo>
                  <a:lnTo>
                    <a:pt x="88519" y="51181"/>
                  </a:lnTo>
                  <a:lnTo>
                    <a:pt x="88417" y="51879"/>
                  </a:lnTo>
                  <a:lnTo>
                    <a:pt x="88099" y="52870"/>
                  </a:lnTo>
                  <a:lnTo>
                    <a:pt x="87820" y="53505"/>
                  </a:lnTo>
                  <a:lnTo>
                    <a:pt x="87376" y="54356"/>
                  </a:lnTo>
                  <a:lnTo>
                    <a:pt x="87896" y="54356"/>
                  </a:lnTo>
                  <a:lnTo>
                    <a:pt x="88404" y="53555"/>
                  </a:lnTo>
                  <a:lnTo>
                    <a:pt x="88747" y="52946"/>
                  </a:lnTo>
                  <a:lnTo>
                    <a:pt x="89179" y="51892"/>
                  </a:lnTo>
                  <a:lnTo>
                    <a:pt x="89306" y="51155"/>
                  </a:lnTo>
                  <a:lnTo>
                    <a:pt x="89306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59231" y="1501763"/>
              <a:ext cx="177444" cy="7980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6204652" y="1464963"/>
              <a:ext cx="139065" cy="410845"/>
            </a:xfrm>
            <a:custGeom>
              <a:avLst/>
              <a:gdLst/>
              <a:ahLst/>
              <a:cxnLst/>
              <a:rect l="l" t="t" r="r" b="b"/>
              <a:pathLst>
                <a:path w="139064" h="410844">
                  <a:moveTo>
                    <a:pt x="135923" y="410634"/>
                  </a:moveTo>
                  <a:lnTo>
                    <a:pt x="2770" y="410634"/>
                  </a:lnTo>
                  <a:lnTo>
                    <a:pt x="0" y="407858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35923" y="0"/>
                  </a:lnTo>
                  <a:lnTo>
                    <a:pt x="138699" y="2770"/>
                  </a:lnTo>
                  <a:lnTo>
                    <a:pt x="138699" y="407858"/>
                  </a:lnTo>
                  <a:lnTo>
                    <a:pt x="135923" y="410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204652" y="1464963"/>
              <a:ext cx="139065" cy="410845"/>
            </a:xfrm>
            <a:custGeom>
              <a:avLst/>
              <a:gdLst/>
              <a:ahLst/>
              <a:cxnLst/>
              <a:rect l="l" t="t" r="r" b="b"/>
              <a:pathLst>
                <a:path w="139064" h="410844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32495" y="0"/>
                  </a:lnTo>
                  <a:lnTo>
                    <a:pt x="135923" y="0"/>
                  </a:lnTo>
                  <a:lnTo>
                    <a:pt x="138699" y="2770"/>
                  </a:lnTo>
                  <a:lnTo>
                    <a:pt x="138699" y="6197"/>
                  </a:lnTo>
                  <a:lnTo>
                    <a:pt x="138699" y="404437"/>
                  </a:lnTo>
                  <a:lnTo>
                    <a:pt x="138699" y="407858"/>
                  </a:lnTo>
                  <a:lnTo>
                    <a:pt x="135923" y="410634"/>
                  </a:lnTo>
                  <a:lnTo>
                    <a:pt x="132495" y="410634"/>
                  </a:lnTo>
                  <a:lnTo>
                    <a:pt x="6198" y="410634"/>
                  </a:lnTo>
                  <a:lnTo>
                    <a:pt x="2770" y="410634"/>
                  </a:lnTo>
                  <a:lnTo>
                    <a:pt x="0" y="407858"/>
                  </a:lnTo>
                  <a:lnTo>
                    <a:pt x="0" y="404437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204652" y="1464963"/>
              <a:ext cx="139065" cy="19050"/>
            </a:xfrm>
            <a:custGeom>
              <a:avLst/>
              <a:gdLst/>
              <a:ahLst/>
              <a:cxnLst/>
              <a:rect l="l" t="t" r="r" b="b"/>
              <a:pathLst>
                <a:path w="139064" h="19050">
                  <a:moveTo>
                    <a:pt x="138699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35923" y="0"/>
                  </a:lnTo>
                  <a:lnTo>
                    <a:pt x="138699" y="2770"/>
                  </a:lnTo>
                  <a:lnTo>
                    <a:pt x="138699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204652" y="1464963"/>
              <a:ext cx="139065" cy="19050"/>
            </a:xfrm>
            <a:custGeom>
              <a:avLst/>
              <a:gdLst/>
              <a:ahLst/>
              <a:cxnLst/>
              <a:rect l="l" t="t" r="r" b="b"/>
              <a:pathLst>
                <a:path w="139064" h="19050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32495" y="0"/>
                  </a:lnTo>
                  <a:lnTo>
                    <a:pt x="135923" y="0"/>
                  </a:lnTo>
                  <a:lnTo>
                    <a:pt x="138699" y="2770"/>
                  </a:lnTo>
                  <a:lnTo>
                    <a:pt x="138699" y="6197"/>
                  </a:lnTo>
                  <a:lnTo>
                    <a:pt x="138699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07361" y="1467672"/>
              <a:ext cx="36685" cy="27117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6244920" y="1470253"/>
              <a:ext cx="45720" cy="8890"/>
            </a:xfrm>
            <a:custGeom>
              <a:avLst/>
              <a:gdLst/>
              <a:ahLst/>
              <a:cxnLst/>
              <a:rect l="l" t="t" r="r" b="b"/>
              <a:pathLst>
                <a:path w="45720" h="8890">
                  <a:moveTo>
                    <a:pt x="4483" y="2717"/>
                  </a:moveTo>
                  <a:lnTo>
                    <a:pt x="4318" y="2273"/>
                  </a:lnTo>
                  <a:lnTo>
                    <a:pt x="3987" y="2006"/>
                  </a:lnTo>
                  <a:lnTo>
                    <a:pt x="3670" y="1739"/>
                  </a:lnTo>
                  <a:lnTo>
                    <a:pt x="3251" y="1600"/>
                  </a:lnTo>
                  <a:lnTo>
                    <a:pt x="2324" y="1600"/>
                  </a:lnTo>
                  <a:lnTo>
                    <a:pt x="1993" y="1701"/>
                  </a:lnTo>
                  <a:lnTo>
                    <a:pt x="1574" y="2019"/>
                  </a:lnTo>
                  <a:lnTo>
                    <a:pt x="1422" y="2197"/>
                  </a:lnTo>
                  <a:lnTo>
                    <a:pt x="1257" y="2451"/>
                  </a:lnTo>
                  <a:lnTo>
                    <a:pt x="1257" y="1727"/>
                  </a:lnTo>
                  <a:lnTo>
                    <a:pt x="0" y="1727"/>
                  </a:lnTo>
                  <a:lnTo>
                    <a:pt x="0" y="6667"/>
                  </a:lnTo>
                  <a:lnTo>
                    <a:pt x="1295" y="6667"/>
                  </a:lnTo>
                  <a:lnTo>
                    <a:pt x="1295" y="3683"/>
                  </a:lnTo>
                  <a:lnTo>
                    <a:pt x="1333" y="3429"/>
                  </a:lnTo>
                  <a:lnTo>
                    <a:pt x="1587" y="2857"/>
                  </a:lnTo>
                  <a:lnTo>
                    <a:pt x="1879" y="2679"/>
                  </a:lnTo>
                  <a:lnTo>
                    <a:pt x="2679" y="2679"/>
                  </a:lnTo>
                  <a:lnTo>
                    <a:pt x="2921" y="2806"/>
                  </a:lnTo>
                  <a:lnTo>
                    <a:pt x="3124" y="3200"/>
                  </a:lnTo>
                  <a:lnTo>
                    <a:pt x="3149" y="3390"/>
                  </a:lnTo>
                  <a:lnTo>
                    <a:pt x="3149" y="6667"/>
                  </a:lnTo>
                  <a:lnTo>
                    <a:pt x="4483" y="6667"/>
                  </a:lnTo>
                  <a:lnTo>
                    <a:pt x="4483" y="2717"/>
                  </a:lnTo>
                  <a:close/>
                </a:path>
                <a:path w="45720" h="8890">
                  <a:moveTo>
                    <a:pt x="7937" y="1765"/>
                  </a:moveTo>
                  <a:lnTo>
                    <a:pt x="7137" y="1765"/>
                  </a:lnTo>
                  <a:lnTo>
                    <a:pt x="7137" y="381"/>
                  </a:lnTo>
                  <a:lnTo>
                    <a:pt x="5854" y="381"/>
                  </a:lnTo>
                  <a:lnTo>
                    <a:pt x="5854" y="1765"/>
                  </a:lnTo>
                  <a:lnTo>
                    <a:pt x="5168" y="1765"/>
                  </a:lnTo>
                  <a:lnTo>
                    <a:pt x="5168" y="2692"/>
                  </a:lnTo>
                  <a:lnTo>
                    <a:pt x="5854" y="2692"/>
                  </a:lnTo>
                  <a:lnTo>
                    <a:pt x="5854" y="6045"/>
                  </a:lnTo>
                  <a:lnTo>
                    <a:pt x="5930" y="6273"/>
                  </a:lnTo>
                  <a:lnTo>
                    <a:pt x="6299" y="6654"/>
                  </a:lnTo>
                  <a:lnTo>
                    <a:pt x="6718" y="6756"/>
                  </a:lnTo>
                  <a:lnTo>
                    <a:pt x="7937" y="6718"/>
                  </a:lnTo>
                  <a:lnTo>
                    <a:pt x="7937" y="5740"/>
                  </a:lnTo>
                  <a:lnTo>
                    <a:pt x="7429" y="5753"/>
                  </a:lnTo>
                  <a:lnTo>
                    <a:pt x="7264" y="5727"/>
                  </a:lnTo>
                  <a:lnTo>
                    <a:pt x="7137" y="5499"/>
                  </a:lnTo>
                  <a:lnTo>
                    <a:pt x="7137" y="2692"/>
                  </a:lnTo>
                  <a:lnTo>
                    <a:pt x="7937" y="2692"/>
                  </a:lnTo>
                  <a:lnTo>
                    <a:pt x="7937" y="1765"/>
                  </a:lnTo>
                  <a:close/>
                </a:path>
                <a:path w="45720" h="8890">
                  <a:moveTo>
                    <a:pt x="13055" y="3492"/>
                  </a:moveTo>
                  <a:lnTo>
                    <a:pt x="12979" y="2794"/>
                  </a:lnTo>
                  <a:lnTo>
                    <a:pt x="12750" y="2298"/>
                  </a:lnTo>
                  <a:lnTo>
                    <a:pt x="11963" y="1739"/>
                  </a:lnTo>
                  <a:lnTo>
                    <a:pt x="11442" y="1600"/>
                  </a:lnTo>
                  <a:lnTo>
                    <a:pt x="10096" y="1600"/>
                  </a:lnTo>
                  <a:lnTo>
                    <a:pt x="9525" y="1841"/>
                  </a:lnTo>
                  <a:lnTo>
                    <a:pt x="8699" y="2781"/>
                  </a:lnTo>
                  <a:lnTo>
                    <a:pt x="8483" y="3441"/>
                  </a:lnTo>
                  <a:lnTo>
                    <a:pt x="8483" y="5041"/>
                  </a:lnTo>
                  <a:lnTo>
                    <a:pt x="8674" y="5664"/>
                  </a:lnTo>
                  <a:lnTo>
                    <a:pt x="9423" y="6604"/>
                  </a:lnTo>
                  <a:lnTo>
                    <a:pt x="10020" y="6845"/>
                  </a:lnTo>
                  <a:lnTo>
                    <a:pt x="11607" y="6845"/>
                  </a:lnTo>
                  <a:lnTo>
                    <a:pt x="11696" y="5130"/>
                  </a:lnTo>
                  <a:lnTo>
                    <a:pt x="11620" y="5346"/>
                  </a:lnTo>
                  <a:lnTo>
                    <a:pt x="11353" y="5676"/>
                  </a:lnTo>
                  <a:lnTo>
                    <a:pt x="11150" y="5753"/>
                  </a:lnTo>
                  <a:lnTo>
                    <a:pt x="10414" y="5753"/>
                  </a:lnTo>
                  <a:lnTo>
                    <a:pt x="10121" y="5549"/>
                  </a:lnTo>
                  <a:lnTo>
                    <a:pt x="9880" y="4914"/>
                  </a:lnTo>
                  <a:lnTo>
                    <a:pt x="9842" y="4622"/>
                  </a:lnTo>
                  <a:lnTo>
                    <a:pt x="9842" y="3886"/>
                  </a:lnTo>
                  <a:lnTo>
                    <a:pt x="9880" y="3581"/>
                  </a:lnTo>
                  <a:lnTo>
                    <a:pt x="10134" y="2908"/>
                  </a:lnTo>
                  <a:lnTo>
                    <a:pt x="10426" y="2692"/>
                  </a:lnTo>
                  <a:lnTo>
                    <a:pt x="11163" y="2692"/>
                  </a:lnTo>
                  <a:lnTo>
                    <a:pt x="11391" y="2794"/>
                  </a:lnTo>
                  <a:lnTo>
                    <a:pt x="11645" y="3149"/>
                  </a:lnTo>
                  <a:lnTo>
                    <a:pt x="11696" y="3314"/>
                  </a:lnTo>
                  <a:lnTo>
                    <a:pt x="11722" y="3492"/>
                  </a:lnTo>
                  <a:lnTo>
                    <a:pt x="13055" y="3492"/>
                  </a:lnTo>
                  <a:close/>
                </a:path>
                <a:path w="45720" h="8890">
                  <a:moveTo>
                    <a:pt x="18415" y="3327"/>
                  </a:moveTo>
                  <a:lnTo>
                    <a:pt x="17500" y="1752"/>
                  </a:lnTo>
                  <a:lnTo>
                    <a:pt x="17246" y="1651"/>
                  </a:lnTo>
                  <a:lnTo>
                    <a:pt x="16979" y="1587"/>
                  </a:lnTo>
                  <a:lnTo>
                    <a:pt x="16395" y="1587"/>
                  </a:lnTo>
                  <a:lnTo>
                    <a:pt x="16141" y="1651"/>
                  </a:lnTo>
                  <a:lnTo>
                    <a:pt x="15646" y="1879"/>
                  </a:lnTo>
                  <a:lnTo>
                    <a:pt x="15430" y="2082"/>
                  </a:lnTo>
                  <a:lnTo>
                    <a:pt x="15240" y="2362"/>
                  </a:lnTo>
                  <a:lnTo>
                    <a:pt x="15240" y="0"/>
                  </a:lnTo>
                  <a:lnTo>
                    <a:pt x="13957" y="0"/>
                  </a:lnTo>
                  <a:lnTo>
                    <a:pt x="13957" y="6667"/>
                  </a:lnTo>
                  <a:lnTo>
                    <a:pt x="15240" y="6667"/>
                  </a:lnTo>
                  <a:lnTo>
                    <a:pt x="15240" y="3568"/>
                  </a:lnTo>
                  <a:lnTo>
                    <a:pt x="15328" y="3238"/>
                  </a:lnTo>
                  <a:lnTo>
                    <a:pt x="15684" y="2781"/>
                  </a:lnTo>
                  <a:lnTo>
                    <a:pt x="15938" y="2667"/>
                  </a:lnTo>
                  <a:lnTo>
                    <a:pt x="16611" y="2667"/>
                  </a:lnTo>
                  <a:lnTo>
                    <a:pt x="16840" y="2781"/>
                  </a:lnTo>
                  <a:lnTo>
                    <a:pt x="17043" y="3175"/>
                  </a:lnTo>
                  <a:lnTo>
                    <a:pt x="17094" y="3390"/>
                  </a:lnTo>
                  <a:lnTo>
                    <a:pt x="17094" y="6667"/>
                  </a:lnTo>
                  <a:lnTo>
                    <a:pt x="18415" y="6667"/>
                  </a:lnTo>
                  <a:lnTo>
                    <a:pt x="18415" y="3327"/>
                  </a:lnTo>
                  <a:close/>
                </a:path>
                <a:path w="45720" h="8890">
                  <a:moveTo>
                    <a:pt x="23914" y="6667"/>
                  </a:moveTo>
                  <a:lnTo>
                    <a:pt x="23863" y="6438"/>
                  </a:lnTo>
                  <a:lnTo>
                    <a:pt x="23660" y="6083"/>
                  </a:lnTo>
                  <a:lnTo>
                    <a:pt x="23660" y="5880"/>
                  </a:lnTo>
                  <a:lnTo>
                    <a:pt x="23660" y="4267"/>
                  </a:lnTo>
                  <a:lnTo>
                    <a:pt x="23647" y="2641"/>
                  </a:lnTo>
                  <a:lnTo>
                    <a:pt x="23431" y="2133"/>
                  </a:lnTo>
                  <a:lnTo>
                    <a:pt x="22593" y="1714"/>
                  </a:lnTo>
                  <a:lnTo>
                    <a:pt x="22352" y="1663"/>
                  </a:lnTo>
                  <a:lnTo>
                    <a:pt x="22352" y="4267"/>
                  </a:lnTo>
                  <a:lnTo>
                    <a:pt x="22339" y="5181"/>
                  </a:lnTo>
                  <a:lnTo>
                    <a:pt x="22212" y="5473"/>
                  </a:lnTo>
                  <a:lnTo>
                    <a:pt x="21755" y="5803"/>
                  </a:lnTo>
                  <a:lnTo>
                    <a:pt x="21501" y="5880"/>
                  </a:lnTo>
                  <a:lnTo>
                    <a:pt x="21043" y="5880"/>
                  </a:lnTo>
                  <a:lnTo>
                    <a:pt x="20891" y="5842"/>
                  </a:lnTo>
                  <a:lnTo>
                    <a:pt x="20650" y="5638"/>
                  </a:lnTo>
                  <a:lnTo>
                    <a:pt x="20688" y="4826"/>
                  </a:lnTo>
                  <a:lnTo>
                    <a:pt x="21005" y="4635"/>
                  </a:lnTo>
                  <a:lnTo>
                    <a:pt x="21196" y="4572"/>
                  </a:lnTo>
                  <a:lnTo>
                    <a:pt x="22021" y="4419"/>
                  </a:lnTo>
                  <a:lnTo>
                    <a:pt x="22352" y="4267"/>
                  </a:lnTo>
                  <a:lnTo>
                    <a:pt x="22352" y="1663"/>
                  </a:lnTo>
                  <a:lnTo>
                    <a:pt x="22110" y="1600"/>
                  </a:lnTo>
                  <a:lnTo>
                    <a:pt x="20739" y="1600"/>
                  </a:lnTo>
                  <a:lnTo>
                    <a:pt x="20154" y="1816"/>
                  </a:lnTo>
                  <a:lnTo>
                    <a:pt x="19596" y="2540"/>
                  </a:lnTo>
                  <a:lnTo>
                    <a:pt x="19469" y="2895"/>
                  </a:lnTo>
                  <a:lnTo>
                    <a:pt x="19443" y="3327"/>
                  </a:lnTo>
                  <a:lnTo>
                    <a:pt x="20701" y="3327"/>
                  </a:lnTo>
                  <a:lnTo>
                    <a:pt x="20789" y="2984"/>
                  </a:lnTo>
                  <a:lnTo>
                    <a:pt x="21005" y="2717"/>
                  </a:lnTo>
                  <a:lnTo>
                    <a:pt x="21221" y="2641"/>
                  </a:lnTo>
                  <a:lnTo>
                    <a:pt x="21793" y="2641"/>
                  </a:lnTo>
                  <a:lnTo>
                    <a:pt x="21996" y="2679"/>
                  </a:lnTo>
                  <a:lnTo>
                    <a:pt x="22288" y="2832"/>
                  </a:lnTo>
                  <a:lnTo>
                    <a:pt x="22263" y="3467"/>
                  </a:lnTo>
                  <a:lnTo>
                    <a:pt x="21971" y="3594"/>
                  </a:lnTo>
                  <a:lnTo>
                    <a:pt x="20624" y="3771"/>
                  </a:lnTo>
                  <a:lnTo>
                    <a:pt x="20243" y="3886"/>
                  </a:lnTo>
                  <a:lnTo>
                    <a:pt x="19519" y="4305"/>
                  </a:lnTo>
                  <a:lnTo>
                    <a:pt x="19342" y="4635"/>
                  </a:lnTo>
                  <a:lnTo>
                    <a:pt x="19431" y="6184"/>
                  </a:lnTo>
                  <a:lnTo>
                    <a:pt x="20015" y="6692"/>
                  </a:lnTo>
                  <a:lnTo>
                    <a:pt x="20383" y="6819"/>
                  </a:lnTo>
                  <a:lnTo>
                    <a:pt x="21183" y="6819"/>
                  </a:lnTo>
                  <a:lnTo>
                    <a:pt x="21501" y="6743"/>
                  </a:lnTo>
                  <a:lnTo>
                    <a:pt x="22085" y="6388"/>
                  </a:lnTo>
                  <a:lnTo>
                    <a:pt x="22402" y="6083"/>
                  </a:lnTo>
                  <a:lnTo>
                    <a:pt x="22517" y="6667"/>
                  </a:lnTo>
                  <a:lnTo>
                    <a:pt x="23914" y="6667"/>
                  </a:lnTo>
                  <a:close/>
                </a:path>
                <a:path w="45720" h="8890">
                  <a:moveTo>
                    <a:pt x="29273" y="2717"/>
                  </a:moveTo>
                  <a:lnTo>
                    <a:pt x="29121" y="2273"/>
                  </a:lnTo>
                  <a:lnTo>
                    <a:pt x="28790" y="2006"/>
                  </a:lnTo>
                  <a:lnTo>
                    <a:pt x="28460" y="1739"/>
                  </a:lnTo>
                  <a:lnTo>
                    <a:pt x="28054" y="1600"/>
                  </a:lnTo>
                  <a:lnTo>
                    <a:pt x="27127" y="1600"/>
                  </a:lnTo>
                  <a:lnTo>
                    <a:pt x="26784" y="1701"/>
                  </a:lnTo>
                  <a:lnTo>
                    <a:pt x="26377" y="2019"/>
                  </a:lnTo>
                  <a:lnTo>
                    <a:pt x="26212" y="2197"/>
                  </a:lnTo>
                  <a:lnTo>
                    <a:pt x="26047" y="2451"/>
                  </a:lnTo>
                  <a:lnTo>
                    <a:pt x="26047" y="1727"/>
                  </a:lnTo>
                  <a:lnTo>
                    <a:pt x="24803" y="1727"/>
                  </a:lnTo>
                  <a:lnTo>
                    <a:pt x="24803" y="6667"/>
                  </a:lnTo>
                  <a:lnTo>
                    <a:pt x="26085" y="6667"/>
                  </a:lnTo>
                  <a:lnTo>
                    <a:pt x="26085" y="3683"/>
                  </a:lnTo>
                  <a:lnTo>
                    <a:pt x="26136" y="3429"/>
                  </a:lnTo>
                  <a:lnTo>
                    <a:pt x="26390" y="2857"/>
                  </a:lnTo>
                  <a:lnTo>
                    <a:pt x="26682" y="2679"/>
                  </a:lnTo>
                  <a:lnTo>
                    <a:pt x="27482" y="2679"/>
                  </a:lnTo>
                  <a:lnTo>
                    <a:pt x="27724" y="2806"/>
                  </a:lnTo>
                  <a:lnTo>
                    <a:pt x="27914" y="3200"/>
                  </a:lnTo>
                  <a:lnTo>
                    <a:pt x="27952" y="3390"/>
                  </a:lnTo>
                  <a:lnTo>
                    <a:pt x="27952" y="6667"/>
                  </a:lnTo>
                  <a:lnTo>
                    <a:pt x="29273" y="6667"/>
                  </a:lnTo>
                  <a:lnTo>
                    <a:pt x="29273" y="2717"/>
                  </a:lnTo>
                  <a:close/>
                </a:path>
                <a:path w="45720" h="8890">
                  <a:moveTo>
                    <a:pt x="34950" y="1714"/>
                  </a:moveTo>
                  <a:lnTo>
                    <a:pt x="33693" y="1714"/>
                  </a:lnTo>
                  <a:lnTo>
                    <a:pt x="33693" y="2438"/>
                  </a:lnTo>
                  <a:lnTo>
                    <a:pt x="33578" y="2247"/>
                  </a:lnTo>
                  <a:lnTo>
                    <a:pt x="33578" y="3352"/>
                  </a:lnTo>
                  <a:lnTo>
                    <a:pt x="33578" y="5029"/>
                  </a:lnTo>
                  <a:lnTo>
                    <a:pt x="33159" y="5499"/>
                  </a:lnTo>
                  <a:lnTo>
                    <a:pt x="32905" y="5600"/>
                  </a:lnTo>
                  <a:lnTo>
                    <a:pt x="32143" y="5600"/>
                  </a:lnTo>
                  <a:lnTo>
                    <a:pt x="31826" y="5397"/>
                  </a:lnTo>
                  <a:lnTo>
                    <a:pt x="31648" y="4965"/>
                  </a:lnTo>
                  <a:lnTo>
                    <a:pt x="31534" y="3695"/>
                  </a:lnTo>
                  <a:lnTo>
                    <a:pt x="31813" y="2946"/>
                  </a:lnTo>
                  <a:lnTo>
                    <a:pt x="32131" y="2730"/>
                  </a:lnTo>
                  <a:lnTo>
                    <a:pt x="32918" y="2730"/>
                  </a:lnTo>
                  <a:lnTo>
                    <a:pt x="33185" y="2857"/>
                  </a:lnTo>
                  <a:lnTo>
                    <a:pt x="33578" y="3352"/>
                  </a:lnTo>
                  <a:lnTo>
                    <a:pt x="33578" y="2247"/>
                  </a:lnTo>
                  <a:lnTo>
                    <a:pt x="33489" y="2082"/>
                  </a:lnTo>
                  <a:lnTo>
                    <a:pt x="33248" y="1854"/>
                  </a:lnTo>
                  <a:lnTo>
                    <a:pt x="32740" y="1638"/>
                  </a:lnTo>
                  <a:lnTo>
                    <a:pt x="32524" y="1600"/>
                  </a:lnTo>
                  <a:lnTo>
                    <a:pt x="31610" y="1600"/>
                  </a:lnTo>
                  <a:lnTo>
                    <a:pt x="31102" y="1854"/>
                  </a:lnTo>
                  <a:lnTo>
                    <a:pt x="30441" y="2730"/>
                  </a:lnTo>
                  <a:lnTo>
                    <a:pt x="30327" y="2946"/>
                  </a:lnTo>
                  <a:lnTo>
                    <a:pt x="30200" y="3352"/>
                  </a:lnTo>
                  <a:lnTo>
                    <a:pt x="30302" y="5397"/>
                  </a:lnTo>
                  <a:lnTo>
                    <a:pt x="30391" y="5600"/>
                  </a:lnTo>
                  <a:lnTo>
                    <a:pt x="31115" y="6464"/>
                  </a:lnTo>
                  <a:lnTo>
                    <a:pt x="31623" y="6692"/>
                  </a:lnTo>
                  <a:lnTo>
                    <a:pt x="32677" y="6692"/>
                  </a:lnTo>
                  <a:lnTo>
                    <a:pt x="33007" y="6591"/>
                  </a:lnTo>
                  <a:lnTo>
                    <a:pt x="33413" y="6286"/>
                  </a:lnTo>
                  <a:lnTo>
                    <a:pt x="33540" y="6134"/>
                  </a:lnTo>
                  <a:lnTo>
                    <a:pt x="33667" y="5918"/>
                  </a:lnTo>
                  <a:lnTo>
                    <a:pt x="33604" y="7048"/>
                  </a:lnTo>
                  <a:lnTo>
                    <a:pt x="33350" y="7556"/>
                  </a:lnTo>
                  <a:lnTo>
                    <a:pt x="33045" y="7721"/>
                  </a:lnTo>
                  <a:lnTo>
                    <a:pt x="32245" y="7721"/>
                  </a:lnTo>
                  <a:lnTo>
                    <a:pt x="32016" y="7645"/>
                  </a:lnTo>
                  <a:lnTo>
                    <a:pt x="31788" y="7467"/>
                  </a:lnTo>
                  <a:lnTo>
                    <a:pt x="31699" y="7213"/>
                  </a:lnTo>
                  <a:lnTo>
                    <a:pt x="30289" y="7213"/>
                  </a:lnTo>
                  <a:lnTo>
                    <a:pt x="30340" y="7721"/>
                  </a:lnTo>
                  <a:lnTo>
                    <a:pt x="30543" y="8077"/>
                  </a:lnTo>
                  <a:lnTo>
                    <a:pt x="31343" y="8572"/>
                  </a:lnTo>
                  <a:lnTo>
                    <a:pt x="31864" y="8686"/>
                  </a:lnTo>
                  <a:lnTo>
                    <a:pt x="33553" y="8686"/>
                  </a:lnTo>
                  <a:lnTo>
                    <a:pt x="34251" y="8420"/>
                  </a:lnTo>
                  <a:lnTo>
                    <a:pt x="34721" y="7721"/>
                  </a:lnTo>
                  <a:lnTo>
                    <a:pt x="34823" y="7556"/>
                  </a:lnTo>
                  <a:lnTo>
                    <a:pt x="34950" y="5918"/>
                  </a:lnTo>
                  <a:lnTo>
                    <a:pt x="34950" y="5600"/>
                  </a:lnTo>
                  <a:lnTo>
                    <a:pt x="34950" y="2730"/>
                  </a:lnTo>
                  <a:lnTo>
                    <a:pt x="34950" y="2438"/>
                  </a:lnTo>
                  <a:lnTo>
                    <a:pt x="34950" y="1714"/>
                  </a:lnTo>
                  <a:close/>
                </a:path>
                <a:path w="45720" h="8890">
                  <a:moveTo>
                    <a:pt x="40449" y="4559"/>
                  </a:moveTo>
                  <a:lnTo>
                    <a:pt x="39116" y="1778"/>
                  </a:lnTo>
                  <a:lnTo>
                    <a:pt x="39116" y="3695"/>
                  </a:lnTo>
                  <a:lnTo>
                    <a:pt x="37096" y="3695"/>
                  </a:lnTo>
                  <a:lnTo>
                    <a:pt x="37134" y="3390"/>
                  </a:lnTo>
                  <a:lnTo>
                    <a:pt x="37261" y="3098"/>
                  </a:lnTo>
                  <a:lnTo>
                    <a:pt x="37566" y="2755"/>
                  </a:lnTo>
                  <a:lnTo>
                    <a:pt x="37807" y="2654"/>
                  </a:lnTo>
                  <a:lnTo>
                    <a:pt x="38379" y="2654"/>
                  </a:lnTo>
                  <a:lnTo>
                    <a:pt x="38608" y="2755"/>
                  </a:lnTo>
                  <a:lnTo>
                    <a:pt x="38976" y="3098"/>
                  </a:lnTo>
                  <a:lnTo>
                    <a:pt x="39090" y="3390"/>
                  </a:lnTo>
                  <a:lnTo>
                    <a:pt x="39116" y="3695"/>
                  </a:lnTo>
                  <a:lnTo>
                    <a:pt x="39116" y="1778"/>
                  </a:lnTo>
                  <a:lnTo>
                    <a:pt x="38887" y="1663"/>
                  </a:lnTo>
                  <a:lnTo>
                    <a:pt x="38519" y="1587"/>
                  </a:lnTo>
                  <a:lnTo>
                    <a:pt x="37414" y="1587"/>
                  </a:lnTo>
                  <a:lnTo>
                    <a:pt x="36842" y="1816"/>
                  </a:lnTo>
                  <a:lnTo>
                    <a:pt x="36055" y="2654"/>
                  </a:lnTo>
                  <a:lnTo>
                    <a:pt x="35941" y="2844"/>
                  </a:lnTo>
                  <a:lnTo>
                    <a:pt x="35826" y="3187"/>
                  </a:lnTo>
                  <a:lnTo>
                    <a:pt x="35890" y="5511"/>
                  </a:lnTo>
                  <a:lnTo>
                    <a:pt x="36004" y="5816"/>
                  </a:lnTo>
                  <a:lnTo>
                    <a:pt x="36969" y="6629"/>
                  </a:lnTo>
                  <a:lnTo>
                    <a:pt x="37515" y="6832"/>
                  </a:lnTo>
                  <a:lnTo>
                    <a:pt x="38912" y="6832"/>
                  </a:lnTo>
                  <a:lnTo>
                    <a:pt x="39509" y="6591"/>
                  </a:lnTo>
                  <a:lnTo>
                    <a:pt x="40220" y="5778"/>
                  </a:lnTo>
                  <a:lnTo>
                    <a:pt x="40360" y="5511"/>
                  </a:lnTo>
                  <a:lnTo>
                    <a:pt x="40386" y="5219"/>
                  </a:lnTo>
                  <a:lnTo>
                    <a:pt x="39065" y="5219"/>
                  </a:lnTo>
                  <a:lnTo>
                    <a:pt x="38874" y="5511"/>
                  </a:lnTo>
                  <a:lnTo>
                    <a:pt x="38658" y="5702"/>
                  </a:lnTo>
                  <a:lnTo>
                    <a:pt x="38442" y="5778"/>
                  </a:lnTo>
                  <a:lnTo>
                    <a:pt x="37922" y="5778"/>
                  </a:lnTo>
                  <a:lnTo>
                    <a:pt x="37706" y="5715"/>
                  </a:lnTo>
                  <a:lnTo>
                    <a:pt x="37236" y="5397"/>
                  </a:lnTo>
                  <a:lnTo>
                    <a:pt x="37160" y="5219"/>
                  </a:lnTo>
                  <a:lnTo>
                    <a:pt x="37071" y="4559"/>
                  </a:lnTo>
                  <a:lnTo>
                    <a:pt x="40449" y="4559"/>
                  </a:lnTo>
                  <a:close/>
                </a:path>
                <a:path w="45720" h="8890">
                  <a:moveTo>
                    <a:pt x="45542" y="4800"/>
                  </a:moveTo>
                  <a:lnTo>
                    <a:pt x="45415" y="4495"/>
                  </a:lnTo>
                  <a:lnTo>
                    <a:pt x="44894" y="4000"/>
                  </a:lnTo>
                  <a:lnTo>
                    <a:pt x="44513" y="3810"/>
                  </a:lnTo>
                  <a:lnTo>
                    <a:pt x="43992" y="3695"/>
                  </a:lnTo>
                  <a:lnTo>
                    <a:pt x="43218" y="3517"/>
                  </a:lnTo>
                  <a:lnTo>
                    <a:pt x="42773" y="3403"/>
                  </a:lnTo>
                  <a:lnTo>
                    <a:pt x="42519" y="3263"/>
                  </a:lnTo>
                  <a:lnTo>
                    <a:pt x="42456" y="2895"/>
                  </a:lnTo>
                  <a:lnTo>
                    <a:pt x="42760" y="2616"/>
                  </a:lnTo>
                  <a:lnTo>
                    <a:pt x="42951" y="2565"/>
                  </a:lnTo>
                  <a:lnTo>
                    <a:pt x="43586" y="2565"/>
                  </a:lnTo>
                  <a:lnTo>
                    <a:pt x="43827" y="2654"/>
                  </a:lnTo>
                  <a:lnTo>
                    <a:pt x="44043" y="2933"/>
                  </a:lnTo>
                  <a:lnTo>
                    <a:pt x="44094" y="3060"/>
                  </a:lnTo>
                  <a:lnTo>
                    <a:pt x="44107" y="3225"/>
                  </a:lnTo>
                  <a:lnTo>
                    <a:pt x="45402" y="3225"/>
                  </a:lnTo>
                  <a:lnTo>
                    <a:pt x="45339" y="2616"/>
                  </a:lnTo>
                  <a:lnTo>
                    <a:pt x="45123" y="2197"/>
                  </a:lnTo>
                  <a:lnTo>
                    <a:pt x="44335" y="1701"/>
                  </a:lnTo>
                  <a:lnTo>
                    <a:pt x="43840" y="1587"/>
                  </a:lnTo>
                  <a:lnTo>
                    <a:pt x="42570" y="1587"/>
                  </a:lnTo>
                  <a:lnTo>
                    <a:pt x="42062" y="1739"/>
                  </a:lnTo>
                  <a:lnTo>
                    <a:pt x="41351" y="2400"/>
                  </a:lnTo>
                  <a:lnTo>
                    <a:pt x="41173" y="2794"/>
                  </a:lnTo>
                  <a:lnTo>
                    <a:pt x="41173" y="3632"/>
                  </a:lnTo>
                  <a:lnTo>
                    <a:pt x="41287" y="3937"/>
                  </a:lnTo>
                  <a:lnTo>
                    <a:pt x="41744" y="4343"/>
                  </a:lnTo>
                  <a:lnTo>
                    <a:pt x="42138" y="4521"/>
                  </a:lnTo>
                  <a:lnTo>
                    <a:pt x="43472" y="4851"/>
                  </a:lnTo>
                  <a:lnTo>
                    <a:pt x="43929" y="4978"/>
                  </a:lnTo>
                  <a:lnTo>
                    <a:pt x="44170" y="5130"/>
                  </a:lnTo>
                  <a:lnTo>
                    <a:pt x="44234" y="5537"/>
                  </a:lnTo>
                  <a:lnTo>
                    <a:pt x="43853" y="5803"/>
                  </a:lnTo>
                  <a:lnTo>
                    <a:pt x="43649" y="5842"/>
                  </a:lnTo>
                  <a:lnTo>
                    <a:pt x="42964" y="5842"/>
                  </a:lnTo>
                  <a:lnTo>
                    <a:pt x="42672" y="5753"/>
                  </a:lnTo>
                  <a:lnTo>
                    <a:pt x="42418" y="5486"/>
                  </a:lnTo>
                  <a:lnTo>
                    <a:pt x="42354" y="5321"/>
                  </a:lnTo>
                  <a:lnTo>
                    <a:pt x="42329" y="5092"/>
                  </a:lnTo>
                  <a:lnTo>
                    <a:pt x="41021" y="5092"/>
                  </a:lnTo>
                  <a:lnTo>
                    <a:pt x="41021" y="5600"/>
                  </a:lnTo>
                  <a:lnTo>
                    <a:pt x="41211" y="6019"/>
                  </a:lnTo>
                  <a:lnTo>
                    <a:pt x="41948" y="6680"/>
                  </a:lnTo>
                  <a:lnTo>
                    <a:pt x="42519" y="6832"/>
                  </a:lnTo>
                  <a:lnTo>
                    <a:pt x="44056" y="6832"/>
                  </a:lnTo>
                  <a:lnTo>
                    <a:pt x="44627" y="6680"/>
                  </a:lnTo>
                  <a:lnTo>
                    <a:pt x="45351" y="6057"/>
                  </a:lnTo>
                  <a:lnTo>
                    <a:pt x="45542" y="5664"/>
                  </a:lnTo>
                  <a:lnTo>
                    <a:pt x="45542" y="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330949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217996" y="1487194"/>
              <a:ext cx="116839" cy="69215"/>
            </a:xfrm>
            <a:custGeom>
              <a:avLst/>
              <a:gdLst/>
              <a:ahLst/>
              <a:cxnLst/>
              <a:rect l="l" t="t" r="r" b="b"/>
              <a:pathLst>
                <a:path w="116839" h="69215">
                  <a:moveTo>
                    <a:pt x="2171" y="63576"/>
                  </a:moveTo>
                  <a:lnTo>
                    <a:pt x="1943" y="63563"/>
                  </a:lnTo>
                  <a:lnTo>
                    <a:pt x="1625" y="63563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116839" h="69215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116839" h="69215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096"/>
                  </a:lnTo>
                  <a:lnTo>
                    <a:pt x="774" y="33286"/>
                  </a:lnTo>
                  <a:lnTo>
                    <a:pt x="711" y="33426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39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116839" h="69215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57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116839" h="69215">
                  <a:moveTo>
                    <a:pt x="2171" y="1600"/>
                  </a:moveTo>
                  <a:lnTo>
                    <a:pt x="1943" y="1574"/>
                  </a:lnTo>
                  <a:lnTo>
                    <a:pt x="1625" y="1574"/>
                  </a:lnTo>
                  <a:lnTo>
                    <a:pt x="1371" y="1689"/>
                  </a:lnTo>
                  <a:lnTo>
                    <a:pt x="914" y="2108"/>
                  </a:lnTo>
                  <a:lnTo>
                    <a:pt x="774" y="2298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89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87"/>
                  </a:lnTo>
                  <a:lnTo>
                    <a:pt x="2171" y="1600"/>
                  </a:lnTo>
                  <a:close/>
                </a:path>
                <a:path w="116839" h="69215">
                  <a:moveTo>
                    <a:pt x="6337" y="65163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54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49"/>
                  </a:lnTo>
                  <a:lnTo>
                    <a:pt x="4953" y="68249"/>
                  </a:lnTo>
                  <a:lnTo>
                    <a:pt x="5372" y="68110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13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71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300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63"/>
                  </a:lnTo>
                  <a:lnTo>
                    <a:pt x="6337" y="65163"/>
                  </a:lnTo>
                  <a:close/>
                </a:path>
                <a:path w="116839" h="69215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55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116839" h="69215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53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48"/>
                  </a:lnTo>
                  <a:lnTo>
                    <a:pt x="2679" y="36182"/>
                  </a:lnTo>
                  <a:lnTo>
                    <a:pt x="3378" y="37033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09"/>
                  </a:lnTo>
                  <a:lnTo>
                    <a:pt x="6032" y="36563"/>
                  </a:lnTo>
                  <a:lnTo>
                    <a:pt x="6248" y="36131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31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49"/>
                  </a:lnTo>
                  <a:lnTo>
                    <a:pt x="3403" y="35839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01"/>
                  </a:lnTo>
                  <a:lnTo>
                    <a:pt x="3721" y="33439"/>
                  </a:lnTo>
                  <a:lnTo>
                    <a:pt x="4064" y="33197"/>
                  </a:lnTo>
                  <a:lnTo>
                    <a:pt x="4889" y="33197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83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116839" h="69215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67"/>
                  </a:lnTo>
                  <a:lnTo>
                    <a:pt x="2679" y="20701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67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19"/>
                  </a:lnTo>
                  <a:lnTo>
                    <a:pt x="3721" y="17945"/>
                  </a:lnTo>
                  <a:lnTo>
                    <a:pt x="4064" y="17716"/>
                  </a:lnTo>
                  <a:lnTo>
                    <a:pt x="4889" y="17716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116839" h="69215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41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116839" h="69215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89"/>
                  </a:lnTo>
                  <a:lnTo>
                    <a:pt x="11277" y="69189"/>
                  </a:lnTo>
                  <a:lnTo>
                    <a:pt x="11277" y="68757"/>
                  </a:lnTo>
                  <a:close/>
                </a:path>
                <a:path w="116839" h="69215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116839" h="69215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116839" h="69215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116839" h="69215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116839" h="69215">
                  <a:moveTo>
                    <a:pt x="12585" y="1701"/>
                  </a:moveTo>
                  <a:lnTo>
                    <a:pt x="11823" y="1701"/>
                  </a:lnTo>
                  <a:lnTo>
                    <a:pt x="11823" y="6134"/>
                  </a:lnTo>
                  <a:lnTo>
                    <a:pt x="12585" y="6134"/>
                  </a:lnTo>
                  <a:lnTo>
                    <a:pt x="12585" y="1701"/>
                  </a:lnTo>
                  <a:close/>
                </a:path>
                <a:path w="116839" h="69215">
                  <a:moveTo>
                    <a:pt x="12585" y="25"/>
                  </a:moveTo>
                  <a:lnTo>
                    <a:pt x="11823" y="25"/>
                  </a:lnTo>
                  <a:lnTo>
                    <a:pt x="11823" y="863"/>
                  </a:lnTo>
                  <a:lnTo>
                    <a:pt x="12585" y="863"/>
                  </a:lnTo>
                  <a:lnTo>
                    <a:pt x="12585" y="25"/>
                  </a:lnTo>
                  <a:close/>
                </a:path>
                <a:path w="116839" h="69215">
                  <a:moveTo>
                    <a:pt x="13436" y="17170"/>
                  </a:moveTo>
                  <a:lnTo>
                    <a:pt x="12725" y="17170"/>
                  </a:lnTo>
                  <a:lnTo>
                    <a:pt x="12725" y="15925"/>
                  </a:lnTo>
                  <a:lnTo>
                    <a:pt x="11976" y="15925"/>
                  </a:lnTo>
                  <a:lnTo>
                    <a:pt x="11976" y="17170"/>
                  </a:lnTo>
                  <a:lnTo>
                    <a:pt x="11366" y="17170"/>
                  </a:lnTo>
                  <a:lnTo>
                    <a:pt x="11366" y="17780"/>
                  </a:lnTo>
                  <a:lnTo>
                    <a:pt x="11976" y="17780"/>
                  </a:lnTo>
                  <a:lnTo>
                    <a:pt x="11976" y="21018"/>
                  </a:lnTo>
                  <a:lnTo>
                    <a:pt x="12039" y="21247"/>
                  </a:lnTo>
                  <a:lnTo>
                    <a:pt x="12280" y="21602"/>
                  </a:lnTo>
                  <a:lnTo>
                    <a:pt x="12522" y="21704"/>
                  </a:lnTo>
                  <a:lnTo>
                    <a:pt x="12979" y="21704"/>
                  </a:lnTo>
                  <a:lnTo>
                    <a:pt x="13347" y="21653"/>
                  </a:lnTo>
                  <a:lnTo>
                    <a:pt x="13436" y="21031"/>
                  </a:lnTo>
                  <a:lnTo>
                    <a:pt x="13042" y="21056"/>
                  </a:lnTo>
                  <a:lnTo>
                    <a:pt x="12776" y="20955"/>
                  </a:lnTo>
                  <a:lnTo>
                    <a:pt x="12725" y="17780"/>
                  </a:lnTo>
                  <a:lnTo>
                    <a:pt x="13436" y="17780"/>
                  </a:lnTo>
                  <a:lnTo>
                    <a:pt x="13436" y="17170"/>
                  </a:lnTo>
                  <a:close/>
                </a:path>
                <a:path w="116839" h="69215">
                  <a:moveTo>
                    <a:pt x="14947" y="17195"/>
                  </a:moveTo>
                  <a:lnTo>
                    <a:pt x="14185" y="17195"/>
                  </a:lnTo>
                  <a:lnTo>
                    <a:pt x="14185" y="21628"/>
                  </a:lnTo>
                  <a:lnTo>
                    <a:pt x="14947" y="21628"/>
                  </a:lnTo>
                  <a:lnTo>
                    <a:pt x="14947" y="17195"/>
                  </a:lnTo>
                  <a:close/>
                </a:path>
                <a:path w="116839" h="69215">
                  <a:moveTo>
                    <a:pt x="14947" y="15519"/>
                  </a:moveTo>
                  <a:lnTo>
                    <a:pt x="14185" y="15519"/>
                  </a:lnTo>
                  <a:lnTo>
                    <a:pt x="14185" y="16370"/>
                  </a:lnTo>
                  <a:lnTo>
                    <a:pt x="14947" y="16370"/>
                  </a:lnTo>
                  <a:lnTo>
                    <a:pt x="14947" y="15519"/>
                  </a:lnTo>
                  <a:close/>
                </a:path>
                <a:path w="116839" h="69215">
                  <a:moveTo>
                    <a:pt x="15392" y="48158"/>
                  </a:moveTo>
                  <a:lnTo>
                    <a:pt x="14643" y="48158"/>
                  </a:lnTo>
                  <a:lnTo>
                    <a:pt x="14643" y="50787"/>
                  </a:lnTo>
                  <a:lnTo>
                    <a:pt x="14592" y="51130"/>
                  </a:lnTo>
                  <a:lnTo>
                    <a:pt x="14300" y="51841"/>
                  </a:lnTo>
                  <a:lnTo>
                    <a:pt x="13944" y="52082"/>
                  </a:lnTo>
                  <a:lnTo>
                    <a:pt x="13055" y="52082"/>
                  </a:lnTo>
                  <a:lnTo>
                    <a:pt x="12814" y="51943"/>
                  </a:lnTo>
                  <a:lnTo>
                    <a:pt x="12611" y="51536"/>
                  </a:lnTo>
                  <a:lnTo>
                    <a:pt x="12573" y="51346"/>
                  </a:lnTo>
                  <a:lnTo>
                    <a:pt x="12573" y="48158"/>
                  </a:lnTo>
                  <a:lnTo>
                    <a:pt x="11811" y="48158"/>
                  </a:lnTo>
                  <a:lnTo>
                    <a:pt x="11811" y="51574"/>
                  </a:lnTo>
                  <a:lnTo>
                    <a:pt x="11874" y="51879"/>
                  </a:lnTo>
                  <a:lnTo>
                    <a:pt x="12217" y="52527"/>
                  </a:lnTo>
                  <a:lnTo>
                    <a:pt x="12649" y="52743"/>
                  </a:lnTo>
                  <a:lnTo>
                    <a:pt x="13690" y="52743"/>
                  </a:lnTo>
                  <a:lnTo>
                    <a:pt x="14046" y="52628"/>
                  </a:lnTo>
                  <a:lnTo>
                    <a:pt x="14478" y="52273"/>
                  </a:lnTo>
                  <a:lnTo>
                    <a:pt x="14592" y="52133"/>
                  </a:lnTo>
                  <a:lnTo>
                    <a:pt x="14693" y="51968"/>
                  </a:lnTo>
                  <a:lnTo>
                    <a:pt x="14681" y="52616"/>
                  </a:lnTo>
                  <a:lnTo>
                    <a:pt x="15392" y="52616"/>
                  </a:lnTo>
                  <a:lnTo>
                    <a:pt x="15392" y="48158"/>
                  </a:lnTo>
                  <a:close/>
                </a:path>
                <a:path w="116839" h="69215">
                  <a:moveTo>
                    <a:pt x="15392" y="32664"/>
                  </a:moveTo>
                  <a:lnTo>
                    <a:pt x="14643" y="32664"/>
                  </a:lnTo>
                  <a:lnTo>
                    <a:pt x="14643" y="35293"/>
                  </a:lnTo>
                  <a:lnTo>
                    <a:pt x="14592" y="35636"/>
                  </a:lnTo>
                  <a:lnTo>
                    <a:pt x="14300" y="36347"/>
                  </a:lnTo>
                  <a:lnTo>
                    <a:pt x="13944" y="36576"/>
                  </a:lnTo>
                  <a:lnTo>
                    <a:pt x="13055" y="36576"/>
                  </a:lnTo>
                  <a:lnTo>
                    <a:pt x="12814" y="36449"/>
                  </a:lnTo>
                  <a:lnTo>
                    <a:pt x="12611" y="36042"/>
                  </a:lnTo>
                  <a:lnTo>
                    <a:pt x="12573" y="35852"/>
                  </a:lnTo>
                  <a:lnTo>
                    <a:pt x="12573" y="32664"/>
                  </a:lnTo>
                  <a:lnTo>
                    <a:pt x="11811" y="32664"/>
                  </a:lnTo>
                  <a:lnTo>
                    <a:pt x="11811" y="36080"/>
                  </a:lnTo>
                  <a:lnTo>
                    <a:pt x="11874" y="36385"/>
                  </a:lnTo>
                  <a:lnTo>
                    <a:pt x="12217" y="37033"/>
                  </a:lnTo>
                  <a:lnTo>
                    <a:pt x="12649" y="37249"/>
                  </a:lnTo>
                  <a:lnTo>
                    <a:pt x="13690" y="37249"/>
                  </a:lnTo>
                  <a:lnTo>
                    <a:pt x="14046" y="37122"/>
                  </a:lnTo>
                  <a:lnTo>
                    <a:pt x="14478" y="36779"/>
                  </a:lnTo>
                  <a:lnTo>
                    <a:pt x="14592" y="36639"/>
                  </a:lnTo>
                  <a:lnTo>
                    <a:pt x="14693" y="36461"/>
                  </a:lnTo>
                  <a:lnTo>
                    <a:pt x="14681" y="37122"/>
                  </a:lnTo>
                  <a:lnTo>
                    <a:pt x="15392" y="37122"/>
                  </a:lnTo>
                  <a:lnTo>
                    <a:pt x="15392" y="32664"/>
                  </a:lnTo>
                  <a:close/>
                </a:path>
                <a:path w="116839" h="69215">
                  <a:moveTo>
                    <a:pt x="15455" y="64808"/>
                  </a:moveTo>
                  <a:lnTo>
                    <a:pt x="15392" y="64465"/>
                  </a:lnTo>
                  <a:lnTo>
                    <a:pt x="15049" y="63779"/>
                  </a:lnTo>
                  <a:lnTo>
                    <a:pt x="14630" y="63563"/>
                  </a:lnTo>
                  <a:lnTo>
                    <a:pt x="13703" y="63563"/>
                  </a:lnTo>
                  <a:lnTo>
                    <a:pt x="13436" y="63614"/>
                  </a:lnTo>
                  <a:lnTo>
                    <a:pt x="12966" y="63842"/>
                  </a:lnTo>
                  <a:lnTo>
                    <a:pt x="12750" y="64033"/>
                  </a:lnTo>
                  <a:lnTo>
                    <a:pt x="12534" y="64300"/>
                  </a:lnTo>
                  <a:lnTo>
                    <a:pt x="12534" y="63652"/>
                  </a:lnTo>
                  <a:lnTo>
                    <a:pt x="11823" y="63652"/>
                  </a:lnTo>
                  <a:lnTo>
                    <a:pt x="11823" y="68110"/>
                  </a:lnTo>
                  <a:lnTo>
                    <a:pt x="12573" y="68110"/>
                  </a:lnTo>
                  <a:lnTo>
                    <a:pt x="12573" y="65493"/>
                  </a:lnTo>
                  <a:lnTo>
                    <a:pt x="12585" y="65265"/>
                  </a:lnTo>
                  <a:lnTo>
                    <a:pt x="13665" y="64236"/>
                  </a:lnTo>
                  <a:lnTo>
                    <a:pt x="14198" y="64236"/>
                  </a:lnTo>
                  <a:lnTo>
                    <a:pt x="14439" y="64376"/>
                  </a:lnTo>
                  <a:lnTo>
                    <a:pt x="14655" y="64820"/>
                  </a:lnTo>
                  <a:lnTo>
                    <a:pt x="14693" y="65036"/>
                  </a:lnTo>
                  <a:lnTo>
                    <a:pt x="14693" y="68110"/>
                  </a:lnTo>
                  <a:lnTo>
                    <a:pt x="15455" y="68110"/>
                  </a:lnTo>
                  <a:lnTo>
                    <a:pt x="15455" y="64808"/>
                  </a:lnTo>
                  <a:close/>
                </a:path>
                <a:path w="116839" h="69215">
                  <a:moveTo>
                    <a:pt x="17348" y="0"/>
                  </a:moveTo>
                  <a:lnTo>
                    <a:pt x="16624" y="0"/>
                  </a:lnTo>
                  <a:lnTo>
                    <a:pt x="16624" y="2247"/>
                  </a:lnTo>
                  <a:lnTo>
                    <a:pt x="16548" y="4889"/>
                  </a:lnTo>
                  <a:lnTo>
                    <a:pt x="16103" y="5473"/>
                  </a:lnTo>
                  <a:lnTo>
                    <a:pt x="15811" y="5638"/>
                  </a:lnTo>
                  <a:lnTo>
                    <a:pt x="15011" y="5638"/>
                  </a:lnTo>
                  <a:lnTo>
                    <a:pt x="14693" y="5473"/>
                  </a:lnTo>
                  <a:lnTo>
                    <a:pt x="14325" y="4889"/>
                  </a:lnTo>
                  <a:lnTo>
                    <a:pt x="14312" y="2971"/>
                  </a:lnTo>
                  <a:lnTo>
                    <a:pt x="14782" y="2400"/>
                  </a:lnTo>
                  <a:lnTo>
                    <a:pt x="16548" y="4889"/>
                  </a:lnTo>
                  <a:lnTo>
                    <a:pt x="16548" y="2171"/>
                  </a:lnTo>
                  <a:lnTo>
                    <a:pt x="16306" y="1892"/>
                  </a:lnTo>
                  <a:lnTo>
                    <a:pt x="15938" y="1663"/>
                  </a:lnTo>
                  <a:lnTo>
                    <a:pt x="15659" y="1600"/>
                  </a:lnTo>
                  <a:lnTo>
                    <a:pt x="14706" y="1600"/>
                  </a:lnTo>
                  <a:lnTo>
                    <a:pt x="14274" y="1816"/>
                  </a:lnTo>
                  <a:lnTo>
                    <a:pt x="13563" y="2781"/>
                  </a:lnTo>
                  <a:lnTo>
                    <a:pt x="13512" y="2971"/>
                  </a:lnTo>
                  <a:lnTo>
                    <a:pt x="13576" y="5245"/>
                  </a:lnTo>
                  <a:lnTo>
                    <a:pt x="14312" y="6083"/>
                  </a:lnTo>
                  <a:lnTo>
                    <a:pt x="14732" y="6286"/>
                  </a:lnTo>
                  <a:lnTo>
                    <a:pt x="15544" y="6286"/>
                  </a:lnTo>
                  <a:lnTo>
                    <a:pt x="16675" y="5511"/>
                  </a:lnTo>
                  <a:lnTo>
                    <a:pt x="16675" y="6134"/>
                  </a:lnTo>
                  <a:lnTo>
                    <a:pt x="17348" y="6134"/>
                  </a:lnTo>
                  <a:lnTo>
                    <a:pt x="17348" y="5511"/>
                  </a:lnTo>
                  <a:lnTo>
                    <a:pt x="17348" y="0"/>
                  </a:lnTo>
                  <a:close/>
                </a:path>
                <a:path w="116839" h="69215">
                  <a:moveTo>
                    <a:pt x="19964" y="50914"/>
                  </a:moveTo>
                  <a:lnTo>
                    <a:pt x="19812" y="50622"/>
                  </a:lnTo>
                  <a:lnTo>
                    <a:pt x="19342" y="50304"/>
                  </a:lnTo>
                  <a:lnTo>
                    <a:pt x="18986" y="50177"/>
                  </a:lnTo>
                  <a:lnTo>
                    <a:pt x="17741" y="49872"/>
                  </a:lnTo>
                  <a:lnTo>
                    <a:pt x="17576" y="49809"/>
                  </a:lnTo>
                  <a:lnTo>
                    <a:pt x="17272" y="49631"/>
                  </a:lnTo>
                  <a:lnTo>
                    <a:pt x="17170" y="49466"/>
                  </a:lnTo>
                  <a:lnTo>
                    <a:pt x="17170" y="49098"/>
                  </a:lnTo>
                  <a:lnTo>
                    <a:pt x="17246" y="48958"/>
                  </a:lnTo>
                  <a:lnTo>
                    <a:pt x="17538" y="48742"/>
                  </a:lnTo>
                  <a:lnTo>
                    <a:pt x="17754" y="48679"/>
                  </a:lnTo>
                  <a:lnTo>
                    <a:pt x="18453" y="48679"/>
                  </a:lnTo>
                  <a:lnTo>
                    <a:pt x="18757" y="48780"/>
                  </a:lnTo>
                  <a:lnTo>
                    <a:pt x="18923" y="48983"/>
                  </a:lnTo>
                  <a:lnTo>
                    <a:pt x="19037" y="49123"/>
                  </a:lnTo>
                  <a:lnTo>
                    <a:pt x="19088" y="49276"/>
                  </a:lnTo>
                  <a:lnTo>
                    <a:pt x="19113" y="49441"/>
                  </a:lnTo>
                  <a:lnTo>
                    <a:pt x="19812" y="49441"/>
                  </a:lnTo>
                  <a:lnTo>
                    <a:pt x="19824" y="49149"/>
                  </a:lnTo>
                  <a:lnTo>
                    <a:pt x="19735" y="48882"/>
                  </a:lnTo>
                  <a:lnTo>
                    <a:pt x="19253" y="48247"/>
                  </a:lnTo>
                  <a:lnTo>
                    <a:pt x="18770" y="48044"/>
                  </a:lnTo>
                  <a:lnTo>
                    <a:pt x="17576" y="48044"/>
                  </a:lnTo>
                  <a:lnTo>
                    <a:pt x="17170" y="48171"/>
                  </a:lnTo>
                  <a:lnTo>
                    <a:pt x="16560" y="48691"/>
                  </a:lnTo>
                  <a:lnTo>
                    <a:pt x="16408" y="49034"/>
                  </a:lnTo>
                  <a:lnTo>
                    <a:pt x="16408" y="49822"/>
                  </a:lnTo>
                  <a:lnTo>
                    <a:pt x="16573" y="50101"/>
                  </a:lnTo>
                  <a:lnTo>
                    <a:pt x="17068" y="50419"/>
                  </a:lnTo>
                  <a:lnTo>
                    <a:pt x="17360" y="50520"/>
                  </a:lnTo>
                  <a:lnTo>
                    <a:pt x="18643" y="50850"/>
                  </a:lnTo>
                  <a:lnTo>
                    <a:pt x="18859" y="50914"/>
                  </a:lnTo>
                  <a:lnTo>
                    <a:pt x="19138" y="51079"/>
                  </a:lnTo>
                  <a:lnTo>
                    <a:pt x="19227" y="51231"/>
                  </a:lnTo>
                  <a:lnTo>
                    <a:pt x="19227" y="51663"/>
                  </a:lnTo>
                  <a:lnTo>
                    <a:pt x="19113" y="51854"/>
                  </a:lnTo>
                  <a:lnTo>
                    <a:pt x="18694" y="52095"/>
                  </a:lnTo>
                  <a:lnTo>
                    <a:pt x="18453" y="52158"/>
                  </a:lnTo>
                  <a:lnTo>
                    <a:pt x="17703" y="52158"/>
                  </a:lnTo>
                  <a:lnTo>
                    <a:pt x="17386" y="52031"/>
                  </a:lnTo>
                  <a:lnTo>
                    <a:pt x="17094" y="51663"/>
                  </a:lnTo>
                  <a:lnTo>
                    <a:pt x="17030" y="51473"/>
                  </a:lnTo>
                  <a:lnTo>
                    <a:pt x="17005" y="51219"/>
                  </a:lnTo>
                  <a:lnTo>
                    <a:pt x="16281" y="51219"/>
                  </a:lnTo>
                  <a:lnTo>
                    <a:pt x="16306" y="51663"/>
                  </a:lnTo>
                  <a:lnTo>
                    <a:pt x="16459" y="52031"/>
                  </a:lnTo>
                  <a:lnTo>
                    <a:pt x="17005" y="52641"/>
                  </a:lnTo>
                  <a:lnTo>
                    <a:pt x="17475" y="52793"/>
                  </a:lnTo>
                  <a:lnTo>
                    <a:pt x="18757" y="52793"/>
                  </a:lnTo>
                  <a:lnTo>
                    <a:pt x="19215" y="52641"/>
                  </a:lnTo>
                  <a:lnTo>
                    <a:pt x="19812" y="52070"/>
                  </a:lnTo>
                  <a:lnTo>
                    <a:pt x="19964" y="51727"/>
                  </a:lnTo>
                  <a:lnTo>
                    <a:pt x="19964" y="50914"/>
                  </a:lnTo>
                  <a:close/>
                </a:path>
                <a:path w="116839" h="69215">
                  <a:moveTo>
                    <a:pt x="19964" y="35420"/>
                  </a:moveTo>
                  <a:lnTo>
                    <a:pt x="19812" y="35115"/>
                  </a:lnTo>
                  <a:lnTo>
                    <a:pt x="19342" y="34810"/>
                  </a:lnTo>
                  <a:lnTo>
                    <a:pt x="18986" y="34683"/>
                  </a:lnTo>
                  <a:lnTo>
                    <a:pt x="17741" y="34378"/>
                  </a:lnTo>
                  <a:lnTo>
                    <a:pt x="17576" y="34315"/>
                  </a:lnTo>
                  <a:lnTo>
                    <a:pt x="17272" y="34137"/>
                  </a:lnTo>
                  <a:lnTo>
                    <a:pt x="17170" y="33972"/>
                  </a:lnTo>
                  <a:lnTo>
                    <a:pt x="17170" y="33604"/>
                  </a:lnTo>
                  <a:lnTo>
                    <a:pt x="17246" y="33464"/>
                  </a:lnTo>
                  <a:lnTo>
                    <a:pt x="17538" y="33235"/>
                  </a:lnTo>
                  <a:lnTo>
                    <a:pt x="17754" y="33185"/>
                  </a:lnTo>
                  <a:lnTo>
                    <a:pt x="18453" y="33185"/>
                  </a:lnTo>
                  <a:lnTo>
                    <a:pt x="18757" y="33286"/>
                  </a:lnTo>
                  <a:lnTo>
                    <a:pt x="18923" y="33489"/>
                  </a:lnTo>
                  <a:lnTo>
                    <a:pt x="19037" y="33629"/>
                  </a:lnTo>
                  <a:lnTo>
                    <a:pt x="19088" y="33769"/>
                  </a:lnTo>
                  <a:lnTo>
                    <a:pt x="19113" y="33947"/>
                  </a:lnTo>
                  <a:lnTo>
                    <a:pt x="19812" y="33947"/>
                  </a:lnTo>
                  <a:lnTo>
                    <a:pt x="19824" y="33655"/>
                  </a:lnTo>
                  <a:lnTo>
                    <a:pt x="19735" y="33388"/>
                  </a:lnTo>
                  <a:lnTo>
                    <a:pt x="19253" y="32740"/>
                  </a:lnTo>
                  <a:lnTo>
                    <a:pt x="18770" y="32550"/>
                  </a:lnTo>
                  <a:lnTo>
                    <a:pt x="17576" y="32550"/>
                  </a:lnTo>
                  <a:lnTo>
                    <a:pt x="17170" y="32677"/>
                  </a:lnTo>
                  <a:lnTo>
                    <a:pt x="16560" y="33197"/>
                  </a:lnTo>
                  <a:lnTo>
                    <a:pt x="16408" y="33540"/>
                  </a:lnTo>
                  <a:lnTo>
                    <a:pt x="16408" y="34315"/>
                  </a:lnTo>
                  <a:lnTo>
                    <a:pt x="16573" y="34607"/>
                  </a:lnTo>
                  <a:lnTo>
                    <a:pt x="17068" y="34925"/>
                  </a:lnTo>
                  <a:lnTo>
                    <a:pt x="17360" y="35026"/>
                  </a:lnTo>
                  <a:lnTo>
                    <a:pt x="18643" y="35344"/>
                  </a:lnTo>
                  <a:lnTo>
                    <a:pt x="18859" y="35420"/>
                  </a:lnTo>
                  <a:lnTo>
                    <a:pt x="19138" y="35585"/>
                  </a:lnTo>
                  <a:lnTo>
                    <a:pt x="19227" y="35725"/>
                  </a:lnTo>
                  <a:lnTo>
                    <a:pt x="19227" y="36169"/>
                  </a:lnTo>
                  <a:lnTo>
                    <a:pt x="19113" y="36360"/>
                  </a:lnTo>
                  <a:lnTo>
                    <a:pt x="18694" y="36601"/>
                  </a:lnTo>
                  <a:lnTo>
                    <a:pt x="18453" y="36652"/>
                  </a:lnTo>
                  <a:lnTo>
                    <a:pt x="17703" y="36652"/>
                  </a:lnTo>
                  <a:lnTo>
                    <a:pt x="17386" y="36537"/>
                  </a:lnTo>
                  <a:lnTo>
                    <a:pt x="17094" y="36169"/>
                  </a:lnTo>
                  <a:lnTo>
                    <a:pt x="17030" y="35979"/>
                  </a:lnTo>
                  <a:lnTo>
                    <a:pt x="17005" y="35725"/>
                  </a:lnTo>
                  <a:lnTo>
                    <a:pt x="16281" y="35725"/>
                  </a:lnTo>
                  <a:lnTo>
                    <a:pt x="16306" y="36169"/>
                  </a:lnTo>
                  <a:lnTo>
                    <a:pt x="16459" y="36537"/>
                  </a:lnTo>
                  <a:lnTo>
                    <a:pt x="17005" y="37147"/>
                  </a:lnTo>
                  <a:lnTo>
                    <a:pt x="17475" y="37287"/>
                  </a:lnTo>
                  <a:lnTo>
                    <a:pt x="18757" y="37287"/>
                  </a:lnTo>
                  <a:lnTo>
                    <a:pt x="19215" y="37147"/>
                  </a:lnTo>
                  <a:lnTo>
                    <a:pt x="19812" y="36576"/>
                  </a:lnTo>
                  <a:lnTo>
                    <a:pt x="19964" y="36233"/>
                  </a:lnTo>
                  <a:lnTo>
                    <a:pt x="19964" y="35420"/>
                  </a:lnTo>
                  <a:close/>
                </a:path>
                <a:path w="116839" h="69215">
                  <a:moveTo>
                    <a:pt x="21945" y="25"/>
                  </a:moveTo>
                  <a:lnTo>
                    <a:pt x="21107" y="25"/>
                  </a:lnTo>
                  <a:lnTo>
                    <a:pt x="21107" y="6134"/>
                  </a:lnTo>
                  <a:lnTo>
                    <a:pt x="21945" y="6134"/>
                  </a:lnTo>
                  <a:lnTo>
                    <a:pt x="21945" y="25"/>
                  </a:lnTo>
                  <a:close/>
                </a:path>
                <a:path w="116839" h="69215">
                  <a:moveTo>
                    <a:pt x="22072" y="18262"/>
                  </a:moveTo>
                  <a:lnTo>
                    <a:pt x="22021" y="17957"/>
                  </a:lnTo>
                  <a:lnTo>
                    <a:pt x="21691" y="17284"/>
                  </a:lnTo>
                  <a:lnTo>
                    <a:pt x="21272" y="17068"/>
                  </a:lnTo>
                  <a:lnTo>
                    <a:pt x="20396" y="17068"/>
                  </a:lnTo>
                  <a:lnTo>
                    <a:pt x="20142" y="17132"/>
                  </a:lnTo>
                  <a:lnTo>
                    <a:pt x="19697" y="17360"/>
                  </a:lnTo>
                  <a:lnTo>
                    <a:pt x="19507" y="17538"/>
                  </a:lnTo>
                  <a:lnTo>
                    <a:pt x="19329" y="17780"/>
                  </a:lnTo>
                  <a:lnTo>
                    <a:pt x="19240" y="17576"/>
                  </a:lnTo>
                  <a:lnTo>
                    <a:pt x="19126" y="17437"/>
                  </a:lnTo>
                  <a:lnTo>
                    <a:pt x="18796" y="17157"/>
                  </a:lnTo>
                  <a:lnTo>
                    <a:pt x="18503" y="17068"/>
                  </a:lnTo>
                  <a:lnTo>
                    <a:pt x="17830" y="17068"/>
                  </a:lnTo>
                  <a:lnTo>
                    <a:pt x="17551" y="17157"/>
                  </a:lnTo>
                  <a:lnTo>
                    <a:pt x="17157" y="17424"/>
                  </a:lnTo>
                  <a:lnTo>
                    <a:pt x="17005" y="17589"/>
                  </a:lnTo>
                  <a:lnTo>
                    <a:pt x="16827" y="17805"/>
                  </a:lnTo>
                  <a:lnTo>
                    <a:pt x="16827" y="17170"/>
                  </a:lnTo>
                  <a:lnTo>
                    <a:pt x="16078" y="17170"/>
                  </a:lnTo>
                  <a:lnTo>
                    <a:pt x="16078" y="21628"/>
                  </a:lnTo>
                  <a:lnTo>
                    <a:pt x="16827" y="21628"/>
                  </a:lnTo>
                  <a:lnTo>
                    <a:pt x="16827" y="18694"/>
                  </a:lnTo>
                  <a:lnTo>
                    <a:pt x="16941" y="18288"/>
                  </a:lnTo>
                  <a:lnTo>
                    <a:pt x="17411" y="17856"/>
                  </a:lnTo>
                  <a:lnTo>
                    <a:pt x="17665" y="17754"/>
                  </a:lnTo>
                  <a:lnTo>
                    <a:pt x="18262" y="17754"/>
                  </a:lnTo>
                  <a:lnTo>
                    <a:pt x="18478" y="17843"/>
                  </a:lnTo>
                  <a:lnTo>
                    <a:pt x="18656" y="18199"/>
                  </a:lnTo>
                  <a:lnTo>
                    <a:pt x="18694" y="18415"/>
                  </a:lnTo>
                  <a:lnTo>
                    <a:pt x="18694" y="21628"/>
                  </a:lnTo>
                  <a:lnTo>
                    <a:pt x="19456" y="21628"/>
                  </a:lnTo>
                  <a:lnTo>
                    <a:pt x="19456" y="18580"/>
                  </a:lnTo>
                  <a:lnTo>
                    <a:pt x="19558" y="18249"/>
                  </a:lnTo>
                  <a:lnTo>
                    <a:pt x="19989" y="17856"/>
                  </a:lnTo>
                  <a:lnTo>
                    <a:pt x="20243" y="17754"/>
                  </a:lnTo>
                  <a:lnTo>
                    <a:pt x="20751" y="17754"/>
                  </a:lnTo>
                  <a:lnTo>
                    <a:pt x="20929" y="17818"/>
                  </a:lnTo>
                  <a:lnTo>
                    <a:pt x="21234" y="18034"/>
                  </a:lnTo>
                  <a:lnTo>
                    <a:pt x="21297" y="18237"/>
                  </a:lnTo>
                  <a:lnTo>
                    <a:pt x="21297" y="21628"/>
                  </a:lnTo>
                  <a:lnTo>
                    <a:pt x="22072" y="21628"/>
                  </a:lnTo>
                  <a:lnTo>
                    <a:pt x="22072" y="18262"/>
                  </a:lnTo>
                  <a:close/>
                </a:path>
                <a:path w="116839" h="69215">
                  <a:moveTo>
                    <a:pt x="24650" y="50622"/>
                  </a:moveTo>
                  <a:lnTo>
                    <a:pt x="23876" y="48425"/>
                  </a:lnTo>
                  <a:lnTo>
                    <a:pt x="23876" y="50038"/>
                  </a:lnTo>
                  <a:lnTo>
                    <a:pt x="21399" y="50038"/>
                  </a:lnTo>
                  <a:lnTo>
                    <a:pt x="21412" y="49707"/>
                  </a:lnTo>
                  <a:lnTo>
                    <a:pt x="21539" y="49339"/>
                  </a:lnTo>
                  <a:lnTo>
                    <a:pt x="22009" y="48844"/>
                  </a:lnTo>
                  <a:lnTo>
                    <a:pt x="22288" y="48717"/>
                  </a:lnTo>
                  <a:lnTo>
                    <a:pt x="23114" y="48717"/>
                  </a:lnTo>
                  <a:lnTo>
                    <a:pt x="23456" y="48895"/>
                  </a:lnTo>
                  <a:lnTo>
                    <a:pt x="23710" y="49352"/>
                  </a:lnTo>
                  <a:lnTo>
                    <a:pt x="23825" y="49657"/>
                  </a:lnTo>
                  <a:lnTo>
                    <a:pt x="23876" y="50038"/>
                  </a:lnTo>
                  <a:lnTo>
                    <a:pt x="23876" y="48425"/>
                  </a:lnTo>
                  <a:lnTo>
                    <a:pt x="23304" y="48133"/>
                  </a:lnTo>
                  <a:lnTo>
                    <a:pt x="22999" y="48056"/>
                  </a:lnTo>
                  <a:lnTo>
                    <a:pt x="22047" y="48056"/>
                  </a:lnTo>
                  <a:lnTo>
                    <a:pt x="21539" y="48285"/>
                  </a:lnTo>
                  <a:lnTo>
                    <a:pt x="20764" y="49187"/>
                  </a:lnTo>
                  <a:lnTo>
                    <a:pt x="20675" y="49453"/>
                  </a:lnTo>
                  <a:lnTo>
                    <a:pt x="20764" y="51765"/>
                  </a:lnTo>
                  <a:lnTo>
                    <a:pt x="21539" y="52578"/>
                  </a:lnTo>
                  <a:lnTo>
                    <a:pt x="22009" y="52781"/>
                  </a:lnTo>
                  <a:lnTo>
                    <a:pt x="22783" y="52781"/>
                  </a:lnTo>
                  <a:lnTo>
                    <a:pt x="24587" y="51219"/>
                  </a:lnTo>
                  <a:lnTo>
                    <a:pt x="23850" y="51219"/>
                  </a:lnTo>
                  <a:lnTo>
                    <a:pt x="23774" y="51447"/>
                  </a:lnTo>
                  <a:lnTo>
                    <a:pt x="23698" y="51600"/>
                  </a:lnTo>
                  <a:lnTo>
                    <a:pt x="23329" y="51993"/>
                  </a:lnTo>
                  <a:lnTo>
                    <a:pt x="23012" y="52133"/>
                  </a:lnTo>
                  <a:lnTo>
                    <a:pt x="22212" y="52133"/>
                  </a:lnTo>
                  <a:lnTo>
                    <a:pt x="21920" y="51993"/>
                  </a:lnTo>
                  <a:lnTo>
                    <a:pt x="21501" y="51447"/>
                  </a:lnTo>
                  <a:lnTo>
                    <a:pt x="21374" y="50622"/>
                  </a:lnTo>
                  <a:lnTo>
                    <a:pt x="24650" y="50622"/>
                  </a:lnTo>
                  <a:close/>
                </a:path>
                <a:path w="116839" h="69215">
                  <a:moveTo>
                    <a:pt x="24650" y="35128"/>
                  </a:moveTo>
                  <a:lnTo>
                    <a:pt x="23901" y="32931"/>
                  </a:lnTo>
                  <a:lnTo>
                    <a:pt x="23876" y="34544"/>
                  </a:lnTo>
                  <a:lnTo>
                    <a:pt x="21399" y="34544"/>
                  </a:lnTo>
                  <a:lnTo>
                    <a:pt x="21412" y="34213"/>
                  </a:lnTo>
                  <a:lnTo>
                    <a:pt x="21539" y="33832"/>
                  </a:lnTo>
                  <a:lnTo>
                    <a:pt x="22009" y="33337"/>
                  </a:lnTo>
                  <a:lnTo>
                    <a:pt x="22288" y="33223"/>
                  </a:lnTo>
                  <a:lnTo>
                    <a:pt x="23114" y="33223"/>
                  </a:lnTo>
                  <a:lnTo>
                    <a:pt x="23456" y="33401"/>
                  </a:lnTo>
                  <a:lnTo>
                    <a:pt x="23710" y="33845"/>
                  </a:lnTo>
                  <a:lnTo>
                    <a:pt x="23825" y="34150"/>
                  </a:lnTo>
                  <a:lnTo>
                    <a:pt x="23876" y="34544"/>
                  </a:lnTo>
                  <a:lnTo>
                    <a:pt x="23876" y="32931"/>
                  </a:lnTo>
                  <a:lnTo>
                    <a:pt x="23304" y="32639"/>
                  </a:lnTo>
                  <a:lnTo>
                    <a:pt x="22999" y="32562"/>
                  </a:lnTo>
                  <a:lnTo>
                    <a:pt x="22047" y="32562"/>
                  </a:lnTo>
                  <a:lnTo>
                    <a:pt x="21539" y="32791"/>
                  </a:lnTo>
                  <a:lnTo>
                    <a:pt x="20764" y="33680"/>
                  </a:lnTo>
                  <a:lnTo>
                    <a:pt x="20675" y="33959"/>
                  </a:lnTo>
                  <a:lnTo>
                    <a:pt x="20764" y="36271"/>
                  </a:lnTo>
                  <a:lnTo>
                    <a:pt x="21539" y="37084"/>
                  </a:lnTo>
                  <a:lnTo>
                    <a:pt x="22009" y="37287"/>
                  </a:lnTo>
                  <a:lnTo>
                    <a:pt x="22783" y="37287"/>
                  </a:lnTo>
                  <a:lnTo>
                    <a:pt x="24587" y="35725"/>
                  </a:lnTo>
                  <a:lnTo>
                    <a:pt x="23850" y="35725"/>
                  </a:lnTo>
                  <a:lnTo>
                    <a:pt x="23774" y="35941"/>
                  </a:lnTo>
                  <a:lnTo>
                    <a:pt x="23698" y="36093"/>
                  </a:lnTo>
                  <a:lnTo>
                    <a:pt x="23329" y="36499"/>
                  </a:lnTo>
                  <a:lnTo>
                    <a:pt x="23012" y="36626"/>
                  </a:lnTo>
                  <a:lnTo>
                    <a:pt x="22212" y="36626"/>
                  </a:lnTo>
                  <a:lnTo>
                    <a:pt x="21920" y="36499"/>
                  </a:lnTo>
                  <a:lnTo>
                    <a:pt x="21501" y="35941"/>
                  </a:lnTo>
                  <a:lnTo>
                    <a:pt x="21374" y="35128"/>
                  </a:lnTo>
                  <a:lnTo>
                    <a:pt x="24650" y="35128"/>
                  </a:lnTo>
                  <a:close/>
                </a:path>
                <a:path w="116839" h="69215">
                  <a:moveTo>
                    <a:pt x="27000" y="19050"/>
                  </a:moveTo>
                  <a:lnTo>
                    <a:pt x="26225" y="17437"/>
                  </a:lnTo>
                  <a:lnTo>
                    <a:pt x="26225" y="19050"/>
                  </a:lnTo>
                  <a:lnTo>
                    <a:pt x="23749" y="19050"/>
                  </a:lnTo>
                  <a:lnTo>
                    <a:pt x="23774" y="18719"/>
                  </a:lnTo>
                  <a:lnTo>
                    <a:pt x="23888" y="18351"/>
                  </a:lnTo>
                  <a:lnTo>
                    <a:pt x="24358" y="17843"/>
                  </a:lnTo>
                  <a:lnTo>
                    <a:pt x="24650" y="17729"/>
                  </a:lnTo>
                  <a:lnTo>
                    <a:pt x="25476" y="17729"/>
                  </a:lnTo>
                  <a:lnTo>
                    <a:pt x="25819" y="17907"/>
                  </a:lnTo>
                  <a:lnTo>
                    <a:pt x="26073" y="18351"/>
                  </a:lnTo>
                  <a:lnTo>
                    <a:pt x="26187" y="18656"/>
                  </a:lnTo>
                  <a:lnTo>
                    <a:pt x="26225" y="19050"/>
                  </a:lnTo>
                  <a:lnTo>
                    <a:pt x="26225" y="17437"/>
                  </a:lnTo>
                  <a:lnTo>
                    <a:pt x="25666" y="17145"/>
                  </a:lnTo>
                  <a:lnTo>
                    <a:pt x="25361" y="17068"/>
                  </a:lnTo>
                  <a:lnTo>
                    <a:pt x="24409" y="17068"/>
                  </a:lnTo>
                  <a:lnTo>
                    <a:pt x="23901" y="17297"/>
                  </a:lnTo>
                  <a:lnTo>
                    <a:pt x="23126" y="18186"/>
                  </a:lnTo>
                  <a:lnTo>
                    <a:pt x="23037" y="18465"/>
                  </a:lnTo>
                  <a:lnTo>
                    <a:pt x="23126" y="20777"/>
                  </a:lnTo>
                  <a:lnTo>
                    <a:pt x="23901" y="21590"/>
                  </a:lnTo>
                  <a:lnTo>
                    <a:pt x="24371" y="21793"/>
                  </a:lnTo>
                  <a:lnTo>
                    <a:pt x="25146" y="21793"/>
                  </a:lnTo>
                  <a:lnTo>
                    <a:pt x="26936" y="20231"/>
                  </a:lnTo>
                  <a:lnTo>
                    <a:pt x="26200" y="20231"/>
                  </a:lnTo>
                  <a:lnTo>
                    <a:pt x="26136" y="20459"/>
                  </a:lnTo>
                  <a:lnTo>
                    <a:pt x="26060" y="20599"/>
                  </a:lnTo>
                  <a:lnTo>
                    <a:pt x="25692" y="21005"/>
                  </a:lnTo>
                  <a:lnTo>
                    <a:pt x="25374" y="21132"/>
                  </a:lnTo>
                  <a:lnTo>
                    <a:pt x="24561" y="21132"/>
                  </a:lnTo>
                  <a:lnTo>
                    <a:pt x="24282" y="21005"/>
                  </a:lnTo>
                  <a:lnTo>
                    <a:pt x="23850" y="20459"/>
                  </a:lnTo>
                  <a:lnTo>
                    <a:pt x="23736" y="19634"/>
                  </a:lnTo>
                  <a:lnTo>
                    <a:pt x="27000" y="19634"/>
                  </a:lnTo>
                  <a:lnTo>
                    <a:pt x="27000" y="19050"/>
                  </a:lnTo>
                  <a:close/>
                </a:path>
                <a:path w="116839" h="69215">
                  <a:moveTo>
                    <a:pt x="27749" y="48082"/>
                  </a:moveTo>
                  <a:lnTo>
                    <a:pt x="27520" y="48056"/>
                  </a:lnTo>
                  <a:lnTo>
                    <a:pt x="27216" y="48056"/>
                  </a:lnTo>
                  <a:lnTo>
                    <a:pt x="26949" y="48171"/>
                  </a:lnTo>
                  <a:lnTo>
                    <a:pt x="26492" y="48602"/>
                  </a:lnTo>
                  <a:lnTo>
                    <a:pt x="26352" y="48780"/>
                  </a:lnTo>
                  <a:lnTo>
                    <a:pt x="26301" y="48933"/>
                  </a:lnTo>
                  <a:lnTo>
                    <a:pt x="26301" y="48158"/>
                  </a:lnTo>
                  <a:lnTo>
                    <a:pt x="25590" y="48158"/>
                  </a:lnTo>
                  <a:lnTo>
                    <a:pt x="25590" y="52616"/>
                  </a:lnTo>
                  <a:lnTo>
                    <a:pt x="26327" y="52616"/>
                  </a:lnTo>
                  <a:lnTo>
                    <a:pt x="26327" y="49745"/>
                  </a:lnTo>
                  <a:lnTo>
                    <a:pt x="26428" y="49453"/>
                  </a:lnTo>
                  <a:lnTo>
                    <a:pt x="26835" y="48971"/>
                  </a:lnTo>
                  <a:lnTo>
                    <a:pt x="27127" y="48856"/>
                  </a:lnTo>
                  <a:lnTo>
                    <a:pt x="27508" y="48856"/>
                  </a:lnTo>
                  <a:lnTo>
                    <a:pt x="27749" y="48869"/>
                  </a:lnTo>
                  <a:lnTo>
                    <a:pt x="27749" y="48082"/>
                  </a:lnTo>
                  <a:close/>
                </a:path>
                <a:path w="116839" h="69215">
                  <a:moveTo>
                    <a:pt x="27749" y="32588"/>
                  </a:moveTo>
                  <a:lnTo>
                    <a:pt x="27520" y="32562"/>
                  </a:lnTo>
                  <a:lnTo>
                    <a:pt x="27216" y="32562"/>
                  </a:lnTo>
                  <a:lnTo>
                    <a:pt x="26949" y="32677"/>
                  </a:lnTo>
                  <a:lnTo>
                    <a:pt x="26492" y="33096"/>
                  </a:lnTo>
                  <a:lnTo>
                    <a:pt x="26352" y="33286"/>
                  </a:lnTo>
                  <a:lnTo>
                    <a:pt x="26301" y="33426"/>
                  </a:lnTo>
                  <a:lnTo>
                    <a:pt x="26301" y="32664"/>
                  </a:lnTo>
                  <a:lnTo>
                    <a:pt x="25590" y="32664"/>
                  </a:lnTo>
                  <a:lnTo>
                    <a:pt x="25590" y="37122"/>
                  </a:lnTo>
                  <a:lnTo>
                    <a:pt x="26327" y="37122"/>
                  </a:lnTo>
                  <a:lnTo>
                    <a:pt x="26327" y="34239"/>
                  </a:lnTo>
                  <a:lnTo>
                    <a:pt x="26428" y="33959"/>
                  </a:lnTo>
                  <a:lnTo>
                    <a:pt x="26835" y="33477"/>
                  </a:lnTo>
                  <a:lnTo>
                    <a:pt x="27127" y="33362"/>
                  </a:lnTo>
                  <a:lnTo>
                    <a:pt x="27508" y="33362"/>
                  </a:lnTo>
                  <a:lnTo>
                    <a:pt x="27749" y="33375"/>
                  </a:lnTo>
                  <a:lnTo>
                    <a:pt x="27749" y="32588"/>
                  </a:lnTo>
                  <a:close/>
                </a:path>
                <a:path w="116839" h="69215">
                  <a:moveTo>
                    <a:pt x="28143" y="25"/>
                  </a:moveTo>
                  <a:lnTo>
                    <a:pt x="27355" y="25"/>
                  </a:lnTo>
                  <a:lnTo>
                    <a:pt x="27355" y="4978"/>
                  </a:lnTo>
                  <a:lnTo>
                    <a:pt x="24269" y="25"/>
                  </a:lnTo>
                  <a:lnTo>
                    <a:pt x="23291" y="25"/>
                  </a:lnTo>
                  <a:lnTo>
                    <a:pt x="23291" y="6134"/>
                  </a:lnTo>
                  <a:lnTo>
                    <a:pt x="24079" y="6134"/>
                  </a:lnTo>
                  <a:lnTo>
                    <a:pt x="24079" y="1181"/>
                  </a:lnTo>
                  <a:lnTo>
                    <a:pt x="27216" y="6134"/>
                  </a:lnTo>
                  <a:lnTo>
                    <a:pt x="28143" y="6134"/>
                  </a:lnTo>
                  <a:lnTo>
                    <a:pt x="28143" y="25"/>
                  </a:lnTo>
                  <a:close/>
                </a:path>
                <a:path w="116839" h="69215">
                  <a:moveTo>
                    <a:pt x="31330" y="19926"/>
                  </a:moveTo>
                  <a:lnTo>
                    <a:pt x="31178" y="19621"/>
                  </a:lnTo>
                  <a:lnTo>
                    <a:pt x="30708" y="19316"/>
                  </a:lnTo>
                  <a:lnTo>
                    <a:pt x="30353" y="19189"/>
                  </a:lnTo>
                  <a:lnTo>
                    <a:pt x="29095" y="18884"/>
                  </a:lnTo>
                  <a:lnTo>
                    <a:pt x="28930" y="18821"/>
                  </a:lnTo>
                  <a:lnTo>
                    <a:pt x="28625" y="18643"/>
                  </a:lnTo>
                  <a:lnTo>
                    <a:pt x="28536" y="18478"/>
                  </a:lnTo>
                  <a:lnTo>
                    <a:pt x="28536" y="18110"/>
                  </a:lnTo>
                  <a:lnTo>
                    <a:pt x="28613" y="17970"/>
                  </a:lnTo>
                  <a:lnTo>
                    <a:pt x="28905" y="17754"/>
                  </a:lnTo>
                  <a:lnTo>
                    <a:pt x="29108" y="17691"/>
                  </a:lnTo>
                  <a:lnTo>
                    <a:pt x="29819" y="17691"/>
                  </a:lnTo>
                  <a:lnTo>
                    <a:pt x="30467" y="18453"/>
                  </a:lnTo>
                  <a:lnTo>
                    <a:pt x="31178" y="18453"/>
                  </a:lnTo>
                  <a:lnTo>
                    <a:pt x="31191" y="18161"/>
                  </a:lnTo>
                  <a:lnTo>
                    <a:pt x="31089" y="17894"/>
                  </a:lnTo>
                  <a:lnTo>
                    <a:pt x="30607" y="17246"/>
                  </a:lnTo>
                  <a:lnTo>
                    <a:pt x="30124" y="17056"/>
                  </a:lnTo>
                  <a:lnTo>
                    <a:pt x="28943" y="17056"/>
                  </a:lnTo>
                  <a:lnTo>
                    <a:pt x="28536" y="17183"/>
                  </a:lnTo>
                  <a:lnTo>
                    <a:pt x="27927" y="17703"/>
                  </a:lnTo>
                  <a:lnTo>
                    <a:pt x="27774" y="18046"/>
                  </a:lnTo>
                  <a:lnTo>
                    <a:pt x="27774" y="18821"/>
                  </a:lnTo>
                  <a:lnTo>
                    <a:pt x="27940" y="19113"/>
                  </a:lnTo>
                  <a:lnTo>
                    <a:pt x="28435" y="19431"/>
                  </a:lnTo>
                  <a:lnTo>
                    <a:pt x="28714" y="19532"/>
                  </a:lnTo>
                  <a:lnTo>
                    <a:pt x="30010" y="19862"/>
                  </a:lnTo>
                  <a:lnTo>
                    <a:pt x="30226" y="19926"/>
                  </a:lnTo>
                  <a:lnTo>
                    <a:pt x="30505" y="20091"/>
                  </a:lnTo>
                  <a:lnTo>
                    <a:pt x="30581" y="20231"/>
                  </a:lnTo>
                  <a:lnTo>
                    <a:pt x="30581" y="20675"/>
                  </a:lnTo>
                  <a:lnTo>
                    <a:pt x="30480" y="20866"/>
                  </a:lnTo>
                  <a:lnTo>
                    <a:pt x="30060" y="21107"/>
                  </a:lnTo>
                  <a:lnTo>
                    <a:pt x="29819" y="21170"/>
                  </a:lnTo>
                  <a:lnTo>
                    <a:pt x="29070" y="21170"/>
                  </a:lnTo>
                  <a:lnTo>
                    <a:pt x="28740" y="21043"/>
                  </a:lnTo>
                  <a:lnTo>
                    <a:pt x="28448" y="20675"/>
                  </a:lnTo>
                  <a:lnTo>
                    <a:pt x="28384" y="20485"/>
                  </a:lnTo>
                  <a:lnTo>
                    <a:pt x="28371" y="20231"/>
                  </a:lnTo>
                  <a:lnTo>
                    <a:pt x="27647" y="20231"/>
                  </a:lnTo>
                  <a:lnTo>
                    <a:pt x="27673" y="20675"/>
                  </a:lnTo>
                  <a:lnTo>
                    <a:pt x="27813" y="21043"/>
                  </a:lnTo>
                  <a:lnTo>
                    <a:pt x="28371" y="21653"/>
                  </a:lnTo>
                  <a:lnTo>
                    <a:pt x="28841" y="21805"/>
                  </a:lnTo>
                  <a:lnTo>
                    <a:pt x="30124" y="21805"/>
                  </a:lnTo>
                  <a:lnTo>
                    <a:pt x="30581" y="21653"/>
                  </a:lnTo>
                  <a:lnTo>
                    <a:pt x="31178" y="21082"/>
                  </a:lnTo>
                  <a:lnTo>
                    <a:pt x="31330" y="20739"/>
                  </a:lnTo>
                  <a:lnTo>
                    <a:pt x="31330" y="19926"/>
                  </a:lnTo>
                  <a:close/>
                </a:path>
                <a:path w="116839" h="69215">
                  <a:moveTo>
                    <a:pt x="31889" y="31013"/>
                  </a:moveTo>
                  <a:lnTo>
                    <a:pt x="31064" y="31013"/>
                  </a:lnTo>
                  <a:lnTo>
                    <a:pt x="31064" y="37122"/>
                  </a:lnTo>
                  <a:lnTo>
                    <a:pt x="31889" y="37122"/>
                  </a:lnTo>
                  <a:lnTo>
                    <a:pt x="31889" y="31013"/>
                  </a:lnTo>
                  <a:close/>
                </a:path>
                <a:path w="116839" h="69215">
                  <a:moveTo>
                    <a:pt x="32588" y="53263"/>
                  </a:moveTo>
                  <a:lnTo>
                    <a:pt x="27851" y="53263"/>
                  </a:lnTo>
                  <a:lnTo>
                    <a:pt x="27851" y="53682"/>
                  </a:lnTo>
                  <a:lnTo>
                    <a:pt x="32588" y="53682"/>
                  </a:lnTo>
                  <a:lnTo>
                    <a:pt x="32588" y="53263"/>
                  </a:lnTo>
                  <a:close/>
                </a:path>
                <a:path w="116839" h="69215">
                  <a:moveTo>
                    <a:pt x="33807" y="17170"/>
                  </a:moveTo>
                  <a:lnTo>
                    <a:pt x="33096" y="17170"/>
                  </a:lnTo>
                  <a:lnTo>
                    <a:pt x="33096" y="15925"/>
                  </a:lnTo>
                  <a:lnTo>
                    <a:pt x="32334" y="15925"/>
                  </a:lnTo>
                  <a:lnTo>
                    <a:pt x="32334" y="17170"/>
                  </a:lnTo>
                  <a:lnTo>
                    <a:pt x="31737" y="17170"/>
                  </a:lnTo>
                  <a:lnTo>
                    <a:pt x="31737" y="17780"/>
                  </a:lnTo>
                  <a:lnTo>
                    <a:pt x="32334" y="17780"/>
                  </a:lnTo>
                  <a:lnTo>
                    <a:pt x="32334" y="21018"/>
                  </a:lnTo>
                  <a:lnTo>
                    <a:pt x="32397" y="21247"/>
                  </a:lnTo>
                  <a:lnTo>
                    <a:pt x="32639" y="21602"/>
                  </a:lnTo>
                  <a:lnTo>
                    <a:pt x="32880" y="21704"/>
                  </a:lnTo>
                  <a:lnTo>
                    <a:pt x="33350" y="21704"/>
                  </a:lnTo>
                  <a:lnTo>
                    <a:pt x="33718" y="21653"/>
                  </a:lnTo>
                  <a:lnTo>
                    <a:pt x="33807" y="21031"/>
                  </a:lnTo>
                  <a:lnTo>
                    <a:pt x="33413" y="21056"/>
                  </a:lnTo>
                  <a:lnTo>
                    <a:pt x="33147" y="20955"/>
                  </a:lnTo>
                  <a:lnTo>
                    <a:pt x="33096" y="17780"/>
                  </a:lnTo>
                  <a:lnTo>
                    <a:pt x="33807" y="17780"/>
                  </a:lnTo>
                  <a:lnTo>
                    <a:pt x="33807" y="17170"/>
                  </a:lnTo>
                  <a:close/>
                </a:path>
                <a:path w="116839" h="69215">
                  <a:moveTo>
                    <a:pt x="33896" y="25"/>
                  </a:moveTo>
                  <a:lnTo>
                    <a:pt x="28930" y="25"/>
                  </a:lnTo>
                  <a:lnTo>
                    <a:pt x="28930" y="749"/>
                  </a:lnTo>
                  <a:lnTo>
                    <a:pt x="31000" y="749"/>
                  </a:lnTo>
                  <a:lnTo>
                    <a:pt x="31000" y="6134"/>
                  </a:lnTo>
                  <a:lnTo>
                    <a:pt x="31838" y="6134"/>
                  </a:lnTo>
                  <a:lnTo>
                    <a:pt x="31838" y="749"/>
                  </a:lnTo>
                  <a:lnTo>
                    <a:pt x="33896" y="749"/>
                  </a:lnTo>
                  <a:lnTo>
                    <a:pt x="33896" y="25"/>
                  </a:lnTo>
                  <a:close/>
                </a:path>
                <a:path w="116839" h="69215">
                  <a:moveTo>
                    <a:pt x="34759" y="48158"/>
                  </a:moveTo>
                  <a:lnTo>
                    <a:pt x="34048" y="48158"/>
                  </a:lnTo>
                  <a:lnTo>
                    <a:pt x="34048" y="46913"/>
                  </a:lnTo>
                  <a:lnTo>
                    <a:pt x="33286" y="46913"/>
                  </a:lnTo>
                  <a:lnTo>
                    <a:pt x="33286" y="48158"/>
                  </a:lnTo>
                  <a:lnTo>
                    <a:pt x="32689" y="48158"/>
                  </a:lnTo>
                  <a:lnTo>
                    <a:pt x="32689" y="48780"/>
                  </a:lnTo>
                  <a:lnTo>
                    <a:pt x="33286" y="48780"/>
                  </a:lnTo>
                  <a:lnTo>
                    <a:pt x="33286" y="52006"/>
                  </a:lnTo>
                  <a:lnTo>
                    <a:pt x="33350" y="52235"/>
                  </a:lnTo>
                  <a:lnTo>
                    <a:pt x="33604" y="52603"/>
                  </a:lnTo>
                  <a:lnTo>
                    <a:pt x="33845" y="52692"/>
                  </a:lnTo>
                  <a:lnTo>
                    <a:pt x="34302" y="52692"/>
                  </a:lnTo>
                  <a:lnTo>
                    <a:pt x="34671" y="52641"/>
                  </a:lnTo>
                  <a:lnTo>
                    <a:pt x="34759" y="52031"/>
                  </a:lnTo>
                  <a:lnTo>
                    <a:pt x="34366" y="52044"/>
                  </a:lnTo>
                  <a:lnTo>
                    <a:pt x="34099" y="51943"/>
                  </a:lnTo>
                  <a:lnTo>
                    <a:pt x="34048" y="48780"/>
                  </a:lnTo>
                  <a:lnTo>
                    <a:pt x="34759" y="48780"/>
                  </a:lnTo>
                  <a:lnTo>
                    <a:pt x="34759" y="48158"/>
                  </a:lnTo>
                  <a:close/>
                </a:path>
                <a:path w="116839" h="69215">
                  <a:moveTo>
                    <a:pt x="38087" y="31013"/>
                  </a:moveTo>
                  <a:lnTo>
                    <a:pt x="37299" y="31013"/>
                  </a:lnTo>
                  <a:lnTo>
                    <a:pt x="37299" y="35966"/>
                  </a:lnTo>
                  <a:lnTo>
                    <a:pt x="34213" y="31013"/>
                  </a:lnTo>
                  <a:lnTo>
                    <a:pt x="33235" y="31013"/>
                  </a:lnTo>
                  <a:lnTo>
                    <a:pt x="33235" y="37122"/>
                  </a:lnTo>
                  <a:lnTo>
                    <a:pt x="34023" y="37122"/>
                  </a:lnTo>
                  <a:lnTo>
                    <a:pt x="34023" y="32169"/>
                  </a:lnTo>
                  <a:lnTo>
                    <a:pt x="37160" y="37122"/>
                  </a:lnTo>
                  <a:lnTo>
                    <a:pt x="38087" y="37122"/>
                  </a:lnTo>
                  <a:lnTo>
                    <a:pt x="38087" y="31013"/>
                  </a:lnTo>
                  <a:close/>
                </a:path>
                <a:path w="116839" h="69215">
                  <a:moveTo>
                    <a:pt x="38557" y="21094"/>
                  </a:moveTo>
                  <a:lnTo>
                    <a:pt x="38214" y="21120"/>
                  </a:lnTo>
                  <a:lnTo>
                    <a:pt x="38061" y="19354"/>
                  </a:lnTo>
                  <a:lnTo>
                    <a:pt x="37973" y="17691"/>
                  </a:lnTo>
                  <a:lnTo>
                    <a:pt x="37909" y="17564"/>
                  </a:lnTo>
                  <a:lnTo>
                    <a:pt x="37312" y="17208"/>
                  </a:lnTo>
                  <a:lnTo>
                    <a:pt x="37312" y="19354"/>
                  </a:lnTo>
                  <a:lnTo>
                    <a:pt x="37312" y="20421"/>
                  </a:lnTo>
                  <a:lnTo>
                    <a:pt x="37109" y="20751"/>
                  </a:lnTo>
                  <a:lnTo>
                    <a:pt x="36449" y="21082"/>
                  </a:lnTo>
                  <a:lnTo>
                    <a:pt x="36182" y="21145"/>
                  </a:lnTo>
                  <a:lnTo>
                    <a:pt x="35712" y="21145"/>
                  </a:lnTo>
                  <a:lnTo>
                    <a:pt x="35585" y="21094"/>
                  </a:lnTo>
                  <a:lnTo>
                    <a:pt x="35369" y="20955"/>
                  </a:lnTo>
                  <a:lnTo>
                    <a:pt x="35242" y="19951"/>
                  </a:lnTo>
                  <a:lnTo>
                    <a:pt x="35610" y="19735"/>
                  </a:lnTo>
                  <a:lnTo>
                    <a:pt x="35814" y="19685"/>
                  </a:lnTo>
                  <a:lnTo>
                    <a:pt x="36677" y="19570"/>
                  </a:lnTo>
                  <a:lnTo>
                    <a:pt x="37109" y="19469"/>
                  </a:lnTo>
                  <a:lnTo>
                    <a:pt x="37312" y="19354"/>
                  </a:lnTo>
                  <a:lnTo>
                    <a:pt x="37312" y="17208"/>
                  </a:lnTo>
                  <a:lnTo>
                    <a:pt x="36817" y="17068"/>
                  </a:lnTo>
                  <a:lnTo>
                    <a:pt x="35852" y="17068"/>
                  </a:lnTo>
                  <a:lnTo>
                    <a:pt x="34569" y="18529"/>
                  </a:lnTo>
                  <a:lnTo>
                    <a:pt x="35267" y="18529"/>
                  </a:lnTo>
                  <a:lnTo>
                    <a:pt x="35356" y="18135"/>
                  </a:lnTo>
                  <a:lnTo>
                    <a:pt x="35610" y="17805"/>
                  </a:lnTo>
                  <a:lnTo>
                    <a:pt x="35890" y="17691"/>
                  </a:lnTo>
                  <a:lnTo>
                    <a:pt x="36626" y="17691"/>
                  </a:lnTo>
                  <a:lnTo>
                    <a:pt x="36880" y="17754"/>
                  </a:lnTo>
                  <a:lnTo>
                    <a:pt x="37249" y="17983"/>
                  </a:lnTo>
                  <a:lnTo>
                    <a:pt x="37223" y="18834"/>
                  </a:lnTo>
                  <a:lnTo>
                    <a:pt x="35331" y="19126"/>
                  </a:lnTo>
                  <a:lnTo>
                    <a:pt x="34988" y="19265"/>
                  </a:lnTo>
                  <a:lnTo>
                    <a:pt x="34467" y="19735"/>
                  </a:lnTo>
                  <a:lnTo>
                    <a:pt x="34569" y="21234"/>
                  </a:lnTo>
                  <a:lnTo>
                    <a:pt x="34975" y="21640"/>
                  </a:lnTo>
                  <a:lnTo>
                    <a:pt x="35344" y="21780"/>
                  </a:lnTo>
                  <a:lnTo>
                    <a:pt x="36093" y="21780"/>
                  </a:lnTo>
                  <a:lnTo>
                    <a:pt x="37350" y="21031"/>
                  </a:lnTo>
                  <a:lnTo>
                    <a:pt x="37452" y="21412"/>
                  </a:lnTo>
                  <a:lnTo>
                    <a:pt x="37604" y="21640"/>
                  </a:lnTo>
                  <a:lnTo>
                    <a:pt x="37782" y="21729"/>
                  </a:lnTo>
                  <a:lnTo>
                    <a:pt x="38150" y="21729"/>
                  </a:lnTo>
                  <a:lnTo>
                    <a:pt x="38531" y="21653"/>
                  </a:lnTo>
                  <a:lnTo>
                    <a:pt x="38557" y="21120"/>
                  </a:lnTo>
                  <a:close/>
                </a:path>
                <a:path w="116839" h="69215">
                  <a:moveTo>
                    <a:pt x="39331" y="50622"/>
                  </a:moveTo>
                  <a:lnTo>
                    <a:pt x="38557" y="48425"/>
                  </a:lnTo>
                  <a:lnTo>
                    <a:pt x="38557" y="50038"/>
                  </a:lnTo>
                  <a:lnTo>
                    <a:pt x="36080" y="50038"/>
                  </a:lnTo>
                  <a:lnTo>
                    <a:pt x="36093" y="49707"/>
                  </a:lnTo>
                  <a:lnTo>
                    <a:pt x="36220" y="49339"/>
                  </a:lnTo>
                  <a:lnTo>
                    <a:pt x="36690" y="48844"/>
                  </a:lnTo>
                  <a:lnTo>
                    <a:pt x="36982" y="48717"/>
                  </a:lnTo>
                  <a:lnTo>
                    <a:pt x="37795" y="48717"/>
                  </a:lnTo>
                  <a:lnTo>
                    <a:pt x="38138" y="48895"/>
                  </a:lnTo>
                  <a:lnTo>
                    <a:pt x="38392" y="49352"/>
                  </a:lnTo>
                  <a:lnTo>
                    <a:pt x="38506" y="49657"/>
                  </a:lnTo>
                  <a:lnTo>
                    <a:pt x="38557" y="50038"/>
                  </a:lnTo>
                  <a:lnTo>
                    <a:pt x="38557" y="48425"/>
                  </a:lnTo>
                  <a:lnTo>
                    <a:pt x="37985" y="48133"/>
                  </a:lnTo>
                  <a:lnTo>
                    <a:pt x="37680" y="48056"/>
                  </a:lnTo>
                  <a:lnTo>
                    <a:pt x="36741" y="48056"/>
                  </a:lnTo>
                  <a:lnTo>
                    <a:pt x="36233" y="48285"/>
                  </a:lnTo>
                  <a:lnTo>
                    <a:pt x="35458" y="49187"/>
                  </a:lnTo>
                  <a:lnTo>
                    <a:pt x="35369" y="49453"/>
                  </a:lnTo>
                  <a:lnTo>
                    <a:pt x="35445" y="51765"/>
                  </a:lnTo>
                  <a:lnTo>
                    <a:pt x="36220" y="52578"/>
                  </a:lnTo>
                  <a:lnTo>
                    <a:pt x="36690" y="52781"/>
                  </a:lnTo>
                  <a:lnTo>
                    <a:pt x="37477" y="52781"/>
                  </a:lnTo>
                  <a:lnTo>
                    <a:pt x="39268" y="51219"/>
                  </a:lnTo>
                  <a:lnTo>
                    <a:pt x="38531" y="51219"/>
                  </a:lnTo>
                  <a:lnTo>
                    <a:pt x="38455" y="51447"/>
                  </a:lnTo>
                  <a:lnTo>
                    <a:pt x="38379" y="51600"/>
                  </a:lnTo>
                  <a:lnTo>
                    <a:pt x="38011" y="51993"/>
                  </a:lnTo>
                  <a:lnTo>
                    <a:pt x="37706" y="52133"/>
                  </a:lnTo>
                  <a:lnTo>
                    <a:pt x="36893" y="52133"/>
                  </a:lnTo>
                  <a:lnTo>
                    <a:pt x="36601" y="51993"/>
                  </a:lnTo>
                  <a:lnTo>
                    <a:pt x="36182" y="51447"/>
                  </a:lnTo>
                  <a:lnTo>
                    <a:pt x="36068" y="50622"/>
                  </a:lnTo>
                  <a:lnTo>
                    <a:pt x="39331" y="50622"/>
                  </a:lnTo>
                  <a:close/>
                </a:path>
                <a:path w="116839" h="69215">
                  <a:moveTo>
                    <a:pt x="43827" y="52616"/>
                  </a:moveTo>
                  <a:lnTo>
                    <a:pt x="42265" y="50330"/>
                  </a:lnTo>
                  <a:lnTo>
                    <a:pt x="43764" y="48183"/>
                  </a:lnTo>
                  <a:lnTo>
                    <a:pt x="42862" y="48158"/>
                  </a:lnTo>
                  <a:lnTo>
                    <a:pt x="41821" y="49733"/>
                  </a:lnTo>
                  <a:lnTo>
                    <a:pt x="40792" y="48158"/>
                  </a:lnTo>
                  <a:lnTo>
                    <a:pt x="39827" y="48158"/>
                  </a:lnTo>
                  <a:lnTo>
                    <a:pt x="41313" y="50330"/>
                  </a:lnTo>
                  <a:lnTo>
                    <a:pt x="39751" y="52616"/>
                  </a:lnTo>
                  <a:lnTo>
                    <a:pt x="40690" y="52616"/>
                  </a:lnTo>
                  <a:lnTo>
                    <a:pt x="41770" y="50952"/>
                  </a:lnTo>
                  <a:lnTo>
                    <a:pt x="42875" y="52616"/>
                  </a:lnTo>
                  <a:lnTo>
                    <a:pt x="43827" y="52616"/>
                  </a:lnTo>
                  <a:close/>
                </a:path>
                <a:path w="116839" h="69215">
                  <a:moveTo>
                    <a:pt x="43840" y="31013"/>
                  </a:moveTo>
                  <a:lnTo>
                    <a:pt x="38887" y="31013"/>
                  </a:lnTo>
                  <a:lnTo>
                    <a:pt x="38887" y="31737"/>
                  </a:lnTo>
                  <a:lnTo>
                    <a:pt x="40944" y="31737"/>
                  </a:lnTo>
                  <a:lnTo>
                    <a:pt x="40944" y="37122"/>
                  </a:lnTo>
                  <a:lnTo>
                    <a:pt x="41783" y="37122"/>
                  </a:lnTo>
                  <a:lnTo>
                    <a:pt x="41783" y="31737"/>
                  </a:lnTo>
                  <a:lnTo>
                    <a:pt x="43840" y="31737"/>
                  </a:lnTo>
                  <a:lnTo>
                    <a:pt x="43840" y="31013"/>
                  </a:lnTo>
                  <a:close/>
                </a:path>
                <a:path w="116839" h="69215">
                  <a:moveTo>
                    <a:pt x="45288" y="18262"/>
                  </a:moveTo>
                  <a:lnTo>
                    <a:pt x="45224" y="17957"/>
                  </a:lnTo>
                  <a:lnTo>
                    <a:pt x="44894" y="17284"/>
                  </a:lnTo>
                  <a:lnTo>
                    <a:pt x="44488" y="17068"/>
                  </a:lnTo>
                  <a:lnTo>
                    <a:pt x="43611" y="17068"/>
                  </a:lnTo>
                  <a:lnTo>
                    <a:pt x="43357" y="17132"/>
                  </a:lnTo>
                  <a:lnTo>
                    <a:pt x="42913" y="17360"/>
                  </a:lnTo>
                  <a:lnTo>
                    <a:pt x="42710" y="17538"/>
                  </a:lnTo>
                  <a:lnTo>
                    <a:pt x="42545" y="17780"/>
                  </a:lnTo>
                  <a:lnTo>
                    <a:pt x="42443" y="17576"/>
                  </a:lnTo>
                  <a:lnTo>
                    <a:pt x="42341" y="17437"/>
                  </a:lnTo>
                  <a:lnTo>
                    <a:pt x="41998" y="17157"/>
                  </a:lnTo>
                  <a:lnTo>
                    <a:pt x="41706" y="17068"/>
                  </a:lnTo>
                  <a:lnTo>
                    <a:pt x="41046" y="17068"/>
                  </a:lnTo>
                  <a:lnTo>
                    <a:pt x="40767" y="17157"/>
                  </a:lnTo>
                  <a:lnTo>
                    <a:pt x="40373" y="17424"/>
                  </a:lnTo>
                  <a:lnTo>
                    <a:pt x="40208" y="17589"/>
                  </a:lnTo>
                  <a:lnTo>
                    <a:pt x="40030" y="17805"/>
                  </a:lnTo>
                  <a:lnTo>
                    <a:pt x="40030" y="17170"/>
                  </a:lnTo>
                  <a:lnTo>
                    <a:pt x="39293" y="17170"/>
                  </a:lnTo>
                  <a:lnTo>
                    <a:pt x="39293" y="21628"/>
                  </a:lnTo>
                  <a:lnTo>
                    <a:pt x="40043" y="21628"/>
                  </a:lnTo>
                  <a:lnTo>
                    <a:pt x="40043" y="18694"/>
                  </a:lnTo>
                  <a:lnTo>
                    <a:pt x="40157" y="18288"/>
                  </a:lnTo>
                  <a:lnTo>
                    <a:pt x="40627" y="17856"/>
                  </a:lnTo>
                  <a:lnTo>
                    <a:pt x="40881" y="17754"/>
                  </a:lnTo>
                  <a:lnTo>
                    <a:pt x="41465" y="17754"/>
                  </a:lnTo>
                  <a:lnTo>
                    <a:pt x="41681" y="17843"/>
                  </a:lnTo>
                  <a:lnTo>
                    <a:pt x="41871" y="18199"/>
                  </a:lnTo>
                  <a:lnTo>
                    <a:pt x="41910" y="18415"/>
                  </a:lnTo>
                  <a:lnTo>
                    <a:pt x="41910" y="21628"/>
                  </a:lnTo>
                  <a:lnTo>
                    <a:pt x="42672" y="21628"/>
                  </a:lnTo>
                  <a:lnTo>
                    <a:pt x="42672" y="18580"/>
                  </a:lnTo>
                  <a:lnTo>
                    <a:pt x="42773" y="18249"/>
                  </a:lnTo>
                  <a:lnTo>
                    <a:pt x="43192" y="17856"/>
                  </a:lnTo>
                  <a:lnTo>
                    <a:pt x="43446" y="17754"/>
                  </a:lnTo>
                  <a:lnTo>
                    <a:pt x="43954" y="17754"/>
                  </a:lnTo>
                  <a:lnTo>
                    <a:pt x="44145" y="17818"/>
                  </a:lnTo>
                  <a:lnTo>
                    <a:pt x="44437" y="18034"/>
                  </a:lnTo>
                  <a:lnTo>
                    <a:pt x="44513" y="18237"/>
                  </a:lnTo>
                  <a:lnTo>
                    <a:pt x="44513" y="21628"/>
                  </a:lnTo>
                  <a:lnTo>
                    <a:pt x="45288" y="21628"/>
                  </a:lnTo>
                  <a:lnTo>
                    <a:pt x="45288" y="18262"/>
                  </a:lnTo>
                  <a:close/>
                </a:path>
                <a:path w="116839" h="69215">
                  <a:moveTo>
                    <a:pt x="46126" y="48158"/>
                  </a:moveTo>
                  <a:lnTo>
                    <a:pt x="45415" y="48158"/>
                  </a:lnTo>
                  <a:lnTo>
                    <a:pt x="45415" y="46913"/>
                  </a:lnTo>
                  <a:lnTo>
                    <a:pt x="44665" y="46913"/>
                  </a:lnTo>
                  <a:lnTo>
                    <a:pt x="44665" y="48158"/>
                  </a:lnTo>
                  <a:lnTo>
                    <a:pt x="44056" y="48158"/>
                  </a:lnTo>
                  <a:lnTo>
                    <a:pt x="44056" y="48780"/>
                  </a:lnTo>
                  <a:lnTo>
                    <a:pt x="44665" y="48780"/>
                  </a:lnTo>
                  <a:lnTo>
                    <a:pt x="44665" y="52006"/>
                  </a:lnTo>
                  <a:lnTo>
                    <a:pt x="44729" y="52235"/>
                  </a:lnTo>
                  <a:lnTo>
                    <a:pt x="44970" y="52603"/>
                  </a:lnTo>
                  <a:lnTo>
                    <a:pt x="45212" y="52692"/>
                  </a:lnTo>
                  <a:lnTo>
                    <a:pt x="45669" y="52692"/>
                  </a:lnTo>
                  <a:lnTo>
                    <a:pt x="46050" y="52641"/>
                  </a:lnTo>
                  <a:lnTo>
                    <a:pt x="46126" y="52031"/>
                  </a:lnTo>
                  <a:lnTo>
                    <a:pt x="45732" y="52044"/>
                  </a:lnTo>
                  <a:lnTo>
                    <a:pt x="45478" y="51943"/>
                  </a:lnTo>
                  <a:lnTo>
                    <a:pt x="45415" y="48780"/>
                  </a:lnTo>
                  <a:lnTo>
                    <a:pt x="46126" y="48780"/>
                  </a:lnTo>
                  <a:lnTo>
                    <a:pt x="46126" y="48158"/>
                  </a:lnTo>
                  <a:close/>
                </a:path>
                <a:path w="116839" h="69215">
                  <a:moveTo>
                    <a:pt x="50253" y="18592"/>
                  </a:moveTo>
                  <a:lnTo>
                    <a:pt x="50088" y="18034"/>
                  </a:lnTo>
                  <a:lnTo>
                    <a:pt x="49796" y="17716"/>
                  </a:lnTo>
                  <a:lnTo>
                    <a:pt x="49390" y="17284"/>
                  </a:lnTo>
                  <a:lnTo>
                    <a:pt x="49390" y="18592"/>
                  </a:lnTo>
                  <a:lnTo>
                    <a:pt x="49377" y="20396"/>
                  </a:lnTo>
                  <a:lnTo>
                    <a:pt x="48907" y="20980"/>
                  </a:lnTo>
                  <a:lnTo>
                    <a:pt x="48628" y="21132"/>
                  </a:lnTo>
                  <a:lnTo>
                    <a:pt x="47764" y="21132"/>
                  </a:lnTo>
                  <a:lnTo>
                    <a:pt x="47409" y="20891"/>
                  </a:lnTo>
                  <a:lnTo>
                    <a:pt x="47193" y="20396"/>
                  </a:lnTo>
                  <a:lnTo>
                    <a:pt x="47180" y="18592"/>
                  </a:lnTo>
                  <a:lnTo>
                    <a:pt x="47383" y="18034"/>
                  </a:lnTo>
                  <a:lnTo>
                    <a:pt x="47663" y="17780"/>
                  </a:lnTo>
                  <a:lnTo>
                    <a:pt x="48793" y="17716"/>
                  </a:lnTo>
                  <a:lnTo>
                    <a:pt x="49149" y="17970"/>
                  </a:lnTo>
                  <a:lnTo>
                    <a:pt x="49390" y="18592"/>
                  </a:lnTo>
                  <a:lnTo>
                    <a:pt x="49390" y="17284"/>
                  </a:lnTo>
                  <a:lnTo>
                    <a:pt x="48945" y="17068"/>
                  </a:lnTo>
                  <a:lnTo>
                    <a:pt x="48107" y="17068"/>
                  </a:lnTo>
                  <a:lnTo>
                    <a:pt x="47802" y="17145"/>
                  </a:lnTo>
                  <a:lnTo>
                    <a:pt x="47371" y="17424"/>
                  </a:lnTo>
                  <a:lnTo>
                    <a:pt x="47205" y="17576"/>
                  </a:lnTo>
                  <a:lnTo>
                    <a:pt x="47066" y="17780"/>
                  </a:lnTo>
                  <a:lnTo>
                    <a:pt x="47066" y="17195"/>
                  </a:lnTo>
                  <a:lnTo>
                    <a:pt x="46329" y="17195"/>
                  </a:lnTo>
                  <a:lnTo>
                    <a:pt x="46329" y="23406"/>
                  </a:lnTo>
                  <a:lnTo>
                    <a:pt x="47078" y="23406"/>
                  </a:lnTo>
                  <a:lnTo>
                    <a:pt x="47078" y="21132"/>
                  </a:lnTo>
                  <a:lnTo>
                    <a:pt x="47244" y="21336"/>
                  </a:lnTo>
                  <a:lnTo>
                    <a:pt x="47396" y="21475"/>
                  </a:lnTo>
                  <a:lnTo>
                    <a:pt x="47752" y="21704"/>
                  </a:lnTo>
                  <a:lnTo>
                    <a:pt x="48044" y="21780"/>
                  </a:lnTo>
                  <a:lnTo>
                    <a:pt x="48806" y="21780"/>
                  </a:lnTo>
                  <a:lnTo>
                    <a:pt x="49174" y="21640"/>
                  </a:lnTo>
                  <a:lnTo>
                    <a:pt x="49999" y="20980"/>
                  </a:lnTo>
                  <a:lnTo>
                    <a:pt x="50215" y="20396"/>
                  </a:lnTo>
                  <a:lnTo>
                    <a:pt x="50253" y="18592"/>
                  </a:lnTo>
                  <a:close/>
                </a:path>
                <a:path w="116839" h="69215">
                  <a:moveTo>
                    <a:pt x="54254" y="46507"/>
                  </a:moveTo>
                  <a:lnTo>
                    <a:pt x="53327" y="46507"/>
                  </a:lnTo>
                  <a:lnTo>
                    <a:pt x="51587" y="51714"/>
                  </a:lnTo>
                  <a:lnTo>
                    <a:pt x="49834" y="46507"/>
                  </a:lnTo>
                  <a:lnTo>
                    <a:pt x="48920" y="46507"/>
                  </a:lnTo>
                  <a:lnTo>
                    <a:pt x="51142" y="52616"/>
                  </a:lnTo>
                  <a:lnTo>
                    <a:pt x="52019" y="52616"/>
                  </a:lnTo>
                  <a:lnTo>
                    <a:pt x="54254" y="46507"/>
                  </a:lnTo>
                  <a:close/>
                </a:path>
                <a:path w="116839" h="69215">
                  <a:moveTo>
                    <a:pt x="58508" y="15519"/>
                  </a:moveTo>
                  <a:lnTo>
                    <a:pt x="57581" y="15519"/>
                  </a:lnTo>
                  <a:lnTo>
                    <a:pt x="55841" y="20726"/>
                  </a:lnTo>
                  <a:lnTo>
                    <a:pt x="54089" y="15519"/>
                  </a:lnTo>
                  <a:lnTo>
                    <a:pt x="53174" y="15519"/>
                  </a:lnTo>
                  <a:lnTo>
                    <a:pt x="55397" y="21628"/>
                  </a:lnTo>
                  <a:lnTo>
                    <a:pt x="56273" y="21628"/>
                  </a:lnTo>
                  <a:lnTo>
                    <a:pt x="58508" y="15519"/>
                  </a:lnTo>
                  <a:close/>
                </a:path>
                <a:path w="116839" h="69215">
                  <a:moveTo>
                    <a:pt x="59956" y="52616"/>
                  </a:moveTo>
                  <a:lnTo>
                    <a:pt x="59296" y="50787"/>
                  </a:lnTo>
                  <a:lnTo>
                    <a:pt x="59055" y="50114"/>
                  </a:lnTo>
                  <a:lnTo>
                    <a:pt x="58166" y="47663"/>
                  </a:lnTo>
                  <a:lnTo>
                    <a:pt x="58166" y="50114"/>
                  </a:lnTo>
                  <a:lnTo>
                    <a:pt x="56261" y="50114"/>
                  </a:lnTo>
                  <a:lnTo>
                    <a:pt x="57251" y="47409"/>
                  </a:lnTo>
                  <a:lnTo>
                    <a:pt x="58166" y="50114"/>
                  </a:lnTo>
                  <a:lnTo>
                    <a:pt x="58166" y="47663"/>
                  </a:lnTo>
                  <a:lnTo>
                    <a:pt x="58077" y="47409"/>
                  </a:lnTo>
                  <a:lnTo>
                    <a:pt x="57746" y="46507"/>
                  </a:lnTo>
                  <a:lnTo>
                    <a:pt x="56807" y="46507"/>
                  </a:lnTo>
                  <a:lnTo>
                    <a:pt x="54508" y="52616"/>
                  </a:lnTo>
                  <a:lnTo>
                    <a:pt x="55359" y="52616"/>
                  </a:lnTo>
                  <a:lnTo>
                    <a:pt x="56019" y="50787"/>
                  </a:lnTo>
                  <a:lnTo>
                    <a:pt x="58432" y="50787"/>
                  </a:lnTo>
                  <a:lnTo>
                    <a:pt x="59055" y="52616"/>
                  </a:lnTo>
                  <a:lnTo>
                    <a:pt x="59956" y="52616"/>
                  </a:lnTo>
                  <a:close/>
                </a:path>
                <a:path w="116839" h="69215">
                  <a:moveTo>
                    <a:pt x="64211" y="21628"/>
                  </a:moveTo>
                  <a:lnTo>
                    <a:pt x="63550" y="19799"/>
                  </a:lnTo>
                  <a:lnTo>
                    <a:pt x="63309" y="19126"/>
                  </a:lnTo>
                  <a:lnTo>
                    <a:pt x="62420" y="16675"/>
                  </a:lnTo>
                  <a:lnTo>
                    <a:pt x="62420" y="19126"/>
                  </a:lnTo>
                  <a:lnTo>
                    <a:pt x="60515" y="19126"/>
                  </a:lnTo>
                  <a:lnTo>
                    <a:pt x="61493" y="16421"/>
                  </a:lnTo>
                  <a:lnTo>
                    <a:pt x="62420" y="19126"/>
                  </a:lnTo>
                  <a:lnTo>
                    <a:pt x="62420" y="16675"/>
                  </a:lnTo>
                  <a:lnTo>
                    <a:pt x="62331" y="16421"/>
                  </a:lnTo>
                  <a:lnTo>
                    <a:pt x="62001" y="15519"/>
                  </a:lnTo>
                  <a:lnTo>
                    <a:pt x="61061" y="15519"/>
                  </a:lnTo>
                  <a:lnTo>
                    <a:pt x="58762" y="21628"/>
                  </a:lnTo>
                  <a:lnTo>
                    <a:pt x="59613" y="21628"/>
                  </a:lnTo>
                  <a:lnTo>
                    <a:pt x="60274" y="19799"/>
                  </a:lnTo>
                  <a:lnTo>
                    <a:pt x="62687" y="19799"/>
                  </a:lnTo>
                  <a:lnTo>
                    <a:pt x="63309" y="21628"/>
                  </a:lnTo>
                  <a:lnTo>
                    <a:pt x="64211" y="21628"/>
                  </a:lnTo>
                  <a:close/>
                </a:path>
                <a:path w="116839" h="69215">
                  <a:moveTo>
                    <a:pt x="65887" y="52476"/>
                  </a:moveTo>
                  <a:lnTo>
                    <a:pt x="65760" y="52425"/>
                  </a:lnTo>
                  <a:lnTo>
                    <a:pt x="65582" y="51816"/>
                  </a:lnTo>
                  <a:lnTo>
                    <a:pt x="65455" y="50152"/>
                  </a:lnTo>
                  <a:lnTo>
                    <a:pt x="65341" y="49999"/>
                  </a:lnTo>
                  <a:lnTo>
                    <a:pt x="65227" y="49834"/>
                  </a:lnTo>
                  <a:lnTo>
                    <a:pt x="65036" y="49707"/>
                  </a:lnTo>
                  <a:lnTo>
                    <a:pt x="64795" y="49618"/>
                  </a:lnTo>
                  <a:lnTo>
                    <a:pt x="65074" y="49479"/>
                  </a:lnTo>
                  <a:lnTo>
                    <a:pt x="65265" y="49301"/>
                  </a:lnTo>
                  <a:lnTo>
                    <a:pt x="65519" y="48920"/>
                  </a:lnTo>
                  <a:lnTo>
                    <a:pt x="65544" y="47256"/>
                  </a:lnTo>
                  <a:lnTo>
                    <a:pt x="65379" y="46964"/>
                  </a:lnTo>
                  <a:lnTo>
                    <a:pt x="64820" y="46723"/>
                  </a:lnTo>
                  <a:lnTo>
                    <a:pt x="64820" y="47802"/>
                  </a:lnTo>
                  <a:lnTo>
                    <a:pt x="64706" y="48920"/>
                  </a:lnTo>
                  <a:lnTo>
                    <a:pt x="64249" y="49225"/>
                  </a:lnTo>
                  <a:lnTo>
                    <a:pt x="63944" y="49301"/>
                  </a:lnTo>
                  <a:lnTo>
                    <a:pt x="61645" y="49301"/>
                  </a:lnTo>
                  <a:lnTo>
                    <a:pt x="61645" y="47218"/>
                  </a:lnTo>
                  <a:lnTo>
                    <a:pt x="63944" y="47218"/>
                  </a:lnTo>
                  <a:lnTo>
                    <a:pt x="64185" y="47256"/>
                  </a:lnTo>
                  <a:lnTo>
                    <a:pt x="64668" y="47498"/>
                  </a:lnTo>
                  <a:lnTo>
                    <a:pt x="64820" y="47802"/>
                  </a:lnTo>
                  <a:lnTo>
                    <a:pt x="64820" y="46723"/>
                  </a:lnTo>
                  <a:lnTo>
                    <a:pt x="64503" y="46570"/>
                  </a:lnTo>
                  <a:lnTo>
                    <a:pt x="64122" y="46507"/>
                  </a:lnTo>
                  <a:lnTo>
                    <a:pt x="60820" y="46507"/>
                  </a:lnTo>
                  <a:lnTo>
                    <a:pt x="60820" y="52616"/>
                  </a:lnTo>
                  <a:lnTo>
                    <a:pt x="61645" y="52616"/>
                  </a:lnTo>
                  <a:lnTo>
                    <a:pt x="61645" y="49999"/>
                  </a:lnTo>
                  <a:lnTo>
                    <a:pt x="63868" y="49999"/>
                  </a:lnTo>
                  <a:lnTo>
                    <a:pt x="64122" y="50038"/>
                  </a:lnTo>
                  <a:lnTo>
                    <a:pt x="64554" y="50241"/>
                  </a:lnTo>
                  <a:lnTo>
                    <a:pt x="64655" y="50419"/>
                  </a:lnTo>
                  <a:lnTo>
                    <a:pt x="64770" y="51816"/>
                  </a:lnTo>
                  <a:lnTo>
                    <a:pt x="64884" y="52616"/>
                  </a:lnTo>
                  <a:lnTo>
                    <a:pt x="65887" y="52616"/>
                  </a:lnTo>
                  <a:lnTo>
                    <a:pt x="65887" y="52476"/>
                  </a:lnTo>
                  <a:close/>
                </a:path>
                <a:path w="116839" h="69215">
                  <a:moveTo>
                    <a:pt x="70142" y="21488"/>
                  </a:moveTo>
                  <a:lnTo>
                    <a:pt x="70015" y="21437"/>
                  </a:lnTo>
                  <a:lnTo>
                    <a:pt x="69837" y="20828"/>
                  </a:lnTo>
                  <a:lnTo>
                    <a:pt x="69710" y="19164"/>
                  </a:lnTo>
                  <a:lnTo>
                    <a:pt x="69596" y="19011"/>
                  </a:lnTo>
                  <a:lnTo>
                    <a:pt x="69469" y="18846"/>
                  </a:lnTo>
                  <a:lnTo>
                    <a:pt x="69291" y="18719"/>
                  </a:lnTo>
                  <a:lnTo>
                    <a:pt x="69049" y="18618"/>
                  </a:lnTo>
                  <a:lnTo>
                    <a:pt x="69329" y="18491"/>
                  </a:lnTo>
                  <a:lnTo>
                    <a:pt x="69519" y="18313"/>
                  </a:lnTo>
                  <a:lnTo>
                    <a:pt x="69773" y="17932"/>
                  </a:lnTo>
                  <a:lnTo>
                    <a:pt x="69799" y="16268"/>
                  </a:lnTo>
                  <a:lnTo>
                    <a:pt x="69634" y="15976"/>
                  </a:lnTo>
                  <a:lnTo>
                    <a:pt x="69075" y="15735"/>
                  </a:lnTo>
                  <a:lnTo>
                    <a:pt x="69075" y="16814"/>
                  </a:lnTo>
                  <a:lnTo>
                    <a:pt x="68961" y="17932"/>
                  </a:lnTo>
                  <a:lnTo>
                    <a:pt x="68503" y="18237"/>
                  </a:lnTo>
                  <a:lnTo>
                    <a:pt x="68199" y="18313"/>
                  </a:lnTo>
                  <a:lnTo>
                    <a:pt x="65900" y="18313"/>
                  </a:lnTo>
                  <a:lnTo>
                    <a:pt x="65900" y="16230"/>
                  </a:lnTo>
                  <a:lnTo>
                    <a:pt x="68199" y="16230"/>
                  </a:lnTo>
                  <a:lnTo>
                    <a:pt x="68427" y="16268"/>
                  </a:lnTo>
                  <a:lnTo>
                    <a:pt x="68922" y="16510"/>
                  </a:lnTo>
                  <a:lnTo>
                    <a:pt x="69075" y="16814"/>
                  </a:lnTo>
                  <a:lnTo>
                    <a:pt x="69075" y="15735"/>
                  </a:lnTo>
                  <a:lnTo>
                    <a:pt x="68757" y="15582"/>
                  </a:lnTo>
                  <a:lnTo>
                    <a:pt x="68364" y="15519"/>
                  </a:lnTo>
                  <a:lnTo>
                    <a:pt x="65074" y="15519"/>
                  </a:lnTo>
                  <a:lnTo>
                    <a:pt x="65074" y="21628"/>
                  </a:lnTo>
                  <a:lnTo>
                    <a:pt x="65900" y="21628"/>
                  </a:lnTo>
                  <a:lnTo>
                    <a:pt x="65900" y="19011"/>
                  </a:lnTo>
                  <a:lnTo>
                    <a:pt x="68122" y="19011"/>
                  </a:lnTo>
                  <a:lnTo>
                    <a:pt x="68364" y="19050"/>
                  </a:lnTo>
                  <a:lnTo>
                    <a:pt x="68808" y="19253"/>
                  </a:lnTo>
                  <a:lnTo>
                    <a:pt x="68897" y="19418"/>
                  </a:lnTo>
                  <a:lnTo>
                    <a:pt x="69024" y="20828"/>
                  </a:lnTo>
                  <a:lnTo>
                    <a:pt x="69138" y="21628"/>
                  </a:lnTo>
                  <a:lnTo>
                    <a:pt x="70142" y="21628"/>
                  </a:lnTo>
                  <a:lnTo>
                    <a:pt x="70142" y="21488"/>
                  </a:lnTo>
                  <a:close/>
                </a:path>
                <a:path w="116839" h="69215">
                  <a:moveTo>
                    <a:pt x="72021" y="50368"/>
                  </a:moveTo>
                  <a:lnTo>
                    <a:pt x="71221" y="50368"/>
                  </a:lnTo>
                  <a:lnTo>
                    <a:pt x="71132" y="50774"/>
                  </a:lnTo>
                  <a:lnTo>
                    <a:pt x="71005" y="51092"/>
                  </a:lnTo>
                  <a:lnTo>
                    <a:pt x="70523" y="51816"/>
                  </a:lnTo>
                  <a:lnTo>
                    <a:pt x="70053" y="52044"/>
                  </a:lnTo>
                  <a:lnTo>
                    <a:pt x="68770" y="52044"/>
                  </a:lnTo>
                  <a:lnTo>
                    <a:pt x="68275" y="51828"/>
                  </a:lnTo>
                  <a:lnTo>
                    <a:pt x="67614" y="50939"/>
                  </a:lnTo>
                  <a:lnTo>
                    <a:pt x="67437" y="50355"/>
                  </a:lnTo>
                  <a:lnTo>
                    <a:pt x="67437" y="48768"/>
                  </a:lnTo>
                  <a:lnTo>
                    <a:pt x="67627" y="48120"/>
                  </a:lnTo>
                  <a:lnTo>
                    <a:pt x="68376" y="47269"/>
                  </a:lnTo>
                  <a:lnTo>
                    <a:pt x="68859" y="47066"/>
                  </a:lnTo>
                  <a:lnTo>
                    <a:pt x="69951" y="47066"/>
                  </a:lnTo>
                  <a:lnTo>
                    <a:pt x="70332" y="47167"/>
                  </a:lnTo>
                  <a:lnTo>
                    <a:pt x="70878" y="47637"/>
                  </a:lnTo>
                  <a:lnTo>
                    <a:pt x="71069" y="47942"/>
                  </a:lnTo>
                  <a:lnTo>
                    <a:pt x="71158" y="48348"/>
                  </a:lnTo>
                  <a:lnTo>
                    <a:pt x="71958" y="48348"/>
                  </a:lnTo>
                  <a:lnTo>
                    <a:pt x="70218" y="46342"/>
                  </a:lnTo>
                  <a:lnTo>
                    <a:pt x="68541" y="46342"/>
                  </a:lnTo>
                  <a:lnTo>
                    <a:pt x="67830" y="46647"/>
                  </a:lnTo>
                  <a:lnTo>
                    <a:pt x="66840" y="47853"/>
                  </a:lnTo>
                  <a:lnTo>
                    <a:pt x="66598" y="48590"/>
                  </a:lnTo>
                  <a:lnTo>
                    <a:pt x="66598" y="50685"/>
                  </a:lnTo>
                  <a:lnTo>
                    <a:pt x="66916" y="51562"/>
                  </a:lnTo>
                  <a:lnTo>
                    <a:pt x="68033" y="52565"/>
                  </a:lnTo>
                  <a:lnTo>
                    <a:pt x="68630" y="52781"/>
                  </a:lnTo>
                  <a:lnTo>
                    <a:pt x="70167" y="52781"/>
                  </a:lnTo>
                  <a:lnTo>
                    <a:pt x="70815" y="52514"/>
                  </a:lnTo>
                  <a:lnTo>
                    <a:pt x="71716" y="51562"/>
                  </a:lnTo>
                  <a:lnTo>
                    <a:pt x="71945" y="51015"/>
                  </a:lnTo>
                  <a:lnTo>
                    <a:pt x="72021" y="50368"/>
                  </a:lnTo>
                  <a:close/>
                </a:path>
                <a:path w="116839" h="69215">
                  <a:moveTo>
                    <a:pt x="75704" y="19062"/>
                  </a:moveTo>
                  <a:lnTo>
                    <a:pt x="75438" y="18770"/>
                  </a:lnTo>
                  <a:lnTo>
                    <a:pt x="75260" y="18592"/>
                  </a:lnTo>
                  <a:lnTo>
                    <a:pt x="75018" y="18453"/>
                  </a:lnTo>
                  <a:lnTo>
                    <a:pt x="74993" y="19367"/>
                  </a:lnTo>
                  <a:lnTo>
                    <a:pt x="74930" y="20294"/>
                  </a:lnTo>
                  <a:lnTo>
                    <a:pt x="74574" y="20777"/>
                  </a:lnTo>
                  <a:lnTo>
                    <a:pt x="74206" y="20916"/>
                  </a:lnTo>
                  <a:lnTo>
                    <a:pt x="71920" y="20916"/>
                  </a:lnTo>
                  <a:lnTo>
                    <a:pt x="71920" y="18770"/>
                  </a:lnTo>
                  <a:lnTo>
                    <a:pt x="73914" y="18770"/>
                  </a:lnTo>
                  <a:lnTo>
                    <a:pt x="74193" y="18821"/>
                  </a:lnTo>
                  <a:lnTo>
                    <a:pt x="74790" y="19062"/>
                  </a:lnTo>
                  <a:lnTo>
                    <a:pt x="74993" y="19367"/>
                  </a:lnTo>
                  <a:lnTo>
                    <a:pt x="74993" y="18453"/>
                  </a:lnTo>
                  <a:lnTo>
                    <a:pt x="74701" y="18338"/>
                  </a:lnTo>
                  <a:lnTo>
                    <a:pt x="74917" y="18224"/>
                  </a:lnTo>
                  <a:lnTo>
                    <a:pt x="75095" y="18097"/>
                  </a:lnTo>
                  <a:lnTo>
                    <a:pt x="75349" y="17805"/>
                  </a:lnTo>
                  <a:lnTo>
                    <a:pt x="75438" y="16408"/>
                  </a:lnTo>
                  <a:lnTo>
                    <a:pt x="75298" y="16205"/>
                  </a:lnTo>
                  <a:lnTo>
                    <a:pt x="74955" y="15735"/>
                  </a:lnTo>
                  <a:lnTo>
                    <a:pt x="74676" y="15621"/>
                  </a:lnTo>
                  <a:lnTo>
                    <a:pt x="74676" y="16700"/>
                  </a:lnTo>
                  <a:lnTo>
                    <a:pt x="74587" y="17729"/>
                  </a:lnTo>
                  <a:lnTo>
                    <a:pt x="74041" y="18046"/>
                  </a:lnTo>
                  <a:lnTo>
                    <a:pt x="73774" y="18097"/>
                  </a:lnTo>
                  <a:lnTo>
                    <a:pt x="71920" y="18097"/>
                  </a:lnTo>
                  <a:lnTo>
                    <a:pt x="71920" y="16205"/>
                  </a:lnTo>
                  <a:lnTo>
                    <a:pt x="73761" y="16205"/>
                  </a:lnTo>
                  <a:lnTo>
                    <a:pt x="74028" y="16243"/>
                  </a:lnTo>
                  <a:lnTo>
                    <a:pt x="74536" y="16459"/>
                  </a:lnTo>
                  <a:lnTo>
                    <a:pt x="74676" y="16700"/>
                  </a:lnTo>
                  <a:lnTo>
                    <a:pt x="74676" y="15621"/>
                  </a:lnTo>
                  <a:lnTo>
                    <a:pt x="74447" y="15519"/>
                  </a:lnTo>
                  <a:lnTo>
                    <a:pt x="71107" y="15519"/>
                  </a:lnTo>
                  <a:lnTo>
                    <a:pt x="71107" y="21628"/>
                  </a:lnTo>
                  <a:lnTo>
                    <a:pt x="74498" y="21628"/>
                  </a:lnTo>
                  <a:lnTo>
                    <a:pt x="75082" y="21386"/>
                  </a:lnTo>
                  <a:lnTo>
                    <a:pt x="75450" y="20916"/>
                  </a:lnTo>
                  <a:lnTo>
                    <a:pt x="75704" y="20599"/>
                  </a:lnTo>
                  <a:lnTo>
                    <a:pt x="75704" y="19062"/>
                  </a:lnTo>
                  <a:close/>
                </a:path>
                <a:path w="116839" h="69215">
                  <a:moveTo>
                    <a:pt x="77838" y="15519"/>
                  </a:moveTo>
                  <a:lnTo>
                    <a:pt x="77000" y="15519"/>
                  </a:lnTo>
                  <a:lnTo>
                    <a:pt x="77000" y="21628"/>
                  </a:lnTo>
                  <a:lnTo>
                    <a:pt x="77838" y="21628"/>
                  </a:lnTo>
                  <a:lnTo>
                    <a:pt x="77838" y="15519"/>
                  </a:lnTo>
                  <a:close/>
                </a:path>
                <a:path w="116839" h="69215">
                  <a:moveTo>
                    <a:pt x="77901" y="46507"/>
                  </a:moveTo>
                  <a:lnTo>
                    <a:pt x="77063" y="46507"/>
                  </a:lnTo>
                  <a:lnTo>
                    <a:pt x="77063" y="49034"/>
                  </a:lnTo>
                  <a:lnTo>
                    <a:pt x="73888" y="49034"/>
                  </a:lnTo>
                  <a:lnTo>
                    <a:pt x="73888" y="46507"/>
                  </a:lnTo>
                  <a:lnTo>
                    <a:pt x="73050" y="46507"/>
                  </a:lnTo>
                  <a:lnTo>
                    <a:pt x="73050" y="52616"/>
                  </a:lnTo>
                  <a:lnTo>
                    <a:pt x="73888" y="52616"/>
                  </a:lnTo>
                  <a:lnTo>
                    <a:pt x="73888" y="49758"/>
                  </a:lnTo>
                  <a:lnTo>
                    <a:pt x="77063" y="49758"/>
                  </a:lnTo>
                  <a:lnTo>
                    <a:pt x="77063" y="52616"/>
                  </a:lnTo>
                  <a:lnTo>
                    <a:pt x="77901" y="52616"/>
                  </a:lnTo>
                  <a:lnTo>
                    <a:pt x="77901" y="46507"/>
                  </a:lnTo>
                  <a:close/>
                </a:path>
                <a:path w="116839" h="69215">
                  <a:moveTo>
                    <a:pt x="84035" y="15519"/>
                  </a:moveTo>
                  <a:lnTo>
                    <a:pt x="83248" y="15519"/>
                  </a:lnTo>
                  <a:lnTo>
                    <a:pt x="83248" y="20472"/>
                  </a:lnTo>
                  <a:lnTo>
                    <a:pt x="80162" y="15519"/>
                  </a:lnTo>
                  <a:lnTo>
                    <a:pt x="79184" y="15519"/>
                  </a:lnTo>
                  <a:lnTo>
                    <a:pt x="79184" y="21628"/>
                  </a:lnTo>
                  <a:lnTo>
                    <a:pt x="79971" y="21628"/>
                  </a:lnTo>
                  <a:lnTo>
                    <a:pt x="79971" y="16675"/>
                  </a:lnTo>
                  <a:lnTo>
                    <a:pt x="83108" y="21628"/>
                  </a:lnTo>
                  <a:lnTo>
                    <a:pt x="84035" y="21628"/>
                  </a:lnTo>
                  <a:lnTo>
                    <a:pt x="84035" y="15519"/>
                  </a:lnTo>
                  <a:close/>
                </a:path>
                <a:path w="116839" h="69215">
                  <a:moveTo>
                    <a:pt x="84112" y="52616"/>
                  </a:moveTo>
                  <a:lnTo>
                    <a:pt x="83451" y="50787"/>
                  </a:lnTo>
                  <a:lnTo>
                    <a:pt x="83210" y="50114"/>
                  </a:lnTo>
                  <a:lnTo>
                    <a:pt x="82321" y="47663"/>
                  </a:lnTo>
                  <a:lnTo>
                    <a:pt x="82321" y="50114"/>
                  </a:lnTo>
                  <a:lnTo>
                    <a:pt x="80403" y="50114"/>
                  </a:lnTo>
                  <a:lnTo>
                    <a:pt x="81394" y="47409"/>
                  </a:lnTo>
                  <a:lnTo>
                    <a:pt x="82321" y="50114"/>
                  </a:lnTo>
                  <a:lnTo>
                    <a:pt x="82321" y="47663"/>
                  </a:lnTo>
                  <a:lnTo>
                    <a:pt x="82232" y="47409"/>
                  </a:lnTo>
                  <a:lnTo>
                    <a:pt x="81902" y="46507"/>
                  </a:lnTo>
                  <a:lnTo>
                    <a:pt x="80962" y="46507"/>
                  </a:lnTo>
                  <a:lnTo>
                    <a:pt x="78663" y="52616"/>
                  </a:lnTo>
                  <a:lnTo>
                    <a:pt x="79502" y="52616"/>
                  </a:lnTo>
                  <a:lnTo>
                    <a:pt x="80162" y="50787"/>
                  </a:lnTo>
                  <a:lnTo>
                    <a:pt x="82588" y="50787"/>
                  </a:lnTo>
                  <a:lnTo>
                    <a:pt x="83210" y="52616"/>
                  </a:lnTo>
                  <a:lnTo>
                    <a:pt x="84112" y="52616"/>
                  </a:lnTo>
                  <a:close/>
                </a:path>
                <a:path w="116839" h="69215">
                  <a:moveTo>
                    <a:pt x="90043" y="52476"/>
                  </a:moveTo>
                  <a:lnTo>
                    <a:pt x="89916" y="52425"/>
                  </a:lnTo>
                  <a:lnTo>
                    <a:pt x="89725" y="51816"/>
                  </a:lnTo>
                  <a:lnTo>
                    <a:pt x="89611" y="50152"/>
                  </a:lnTo>
                  <a:lnTo>
                    <a:pt x="89496" y="49999"/>
                  </a:lnTo>
                  <a:lnTo>
                    <a:pt x="89369" y="49834"/>
                  </a:lnTo>
                  <a:lnTo>
                    <a:pt x="89192" y="49707"/>
                  </a:lnTo>
                  <a:lnTo>
                    <a:pt x="88950" y="49618"/>
                  </a:lnTo>
                  <a:lnTo>
                    <a:pt x="89217" y="49479"/>
                  </a:lnTo>
                  <a:lnTo>
                    <a:pt x="89420" y="49301"/>
                  </a:lnTo>
                  <a:lnTo>
                    <a:pt x="89674" y="48920"/>
                  </a:lnTo>
                  <a:lnTo>
                    <a:pt x="89700" y="47256"/>
                  </a:lnTo>
                  <a:lnTo>
                    <a:pt x="89522" y="46964"/>
                  </a:lnTo>
                  <a:lnTo>
                    <a:pt x="88976" y="46723"/>
                  </a:lnTo>
                  <a:lnTo>
                    <a:pt x="88976" y="47802"/>
                  </a:lnTo>
                  <a:lnTo>
                    <a:pt x="88861" y="48920"/>
                  </a:lnTo>
                  <a:lnTo>
                    <a:pt x="88404" y="49225"/>
                  </a:lnTo>
                  <a:lnTo>
                    <a:pt x="88099" y="49301"/>
                  </a:lnTo>
                  <a:lnTo>
                    <a:pt x="85801" y="49301"/>
                  </a:lnTo>
                  <a:lnTo>
                    <a:pt x="85801" y="47218"/>
                  </a:lnTo>
                  <a:lnTo>
                    <a:pt x="88099" y="47218"/>
                  </a:lnTo>
                  <a:lnTo>
                    <a:pt x="88328" y="47256"/>
                  </a:lnTo>
                  <a:lnTo>
                    <a:pt x="88811" y="47498"/>
                  </a:lnTo>
                  <a:lnTo>
                    <a:pt x="88976" y="47802"/>
                  </a:lnTo>
                  <a:lnTo>
                    <a:pt x="88976" y="46723"/>
                  </a:lnTo>
                  <a:lnTo>
                    <a:pt x="88646" y="46570"/>
                  </a:lnTo>
                  <a:lnTo>
                    <a:pt x="88265" y="46507"/>
                  </a:lnTo>
                  <a:lnTo>
                    <a:pt x="84963" y="46507"/>
                  </a:lnTo>
                  <a:lnTo>
                    <a:pt x="84963" y="52616"/>
                  </a:lnTo>
                  <a:lnTo>
                    <a:pt x="85801" y="52616"/>
                  </a:lnTo>
                  <a:lnTo>
                    <a:pt x="85801" y="49999"/>
                  </a:lnTo>
                  <a:lnTo>
                    <a:pt x="88023" y="49999"/>
                  </a:lnTo>
                  <a:lnTo>
                    <a:pt x="88265" y="50038"/>
                  </a:lnTo>
                  <a:lnTo>
                    <a:pt x="88709" y="50241"/>
                  </a:lnTo>
                  <a:lnTo>
                    <a:pt x="88798" y="50419"/>
                  </a:lnTo>
                  <a:lnTo>
                    <a:pt x="88925" y="51816"/>
                  </a:lnTo>
                  <a:lnTo>
                    <a:pt x="89027" y="52616"/>
                  </a:lnTo>
                  <a:lnTo>
                    <a:pt x="90043" y="52616"/>
                  </a:lnTo>
                  <a:lnTo>
                    <a:pt x="90043" y="52476"/>
                  </a:lnTo>
                  <a:close/>
                </a:path>
                <a:path w="116839" h="69215">
                  <a:moveTo>
                    <a:pt x="90258" y="21628"/>
                  </a:moveTo>
                  <a:lnTo>
                    <a:pt x="89598" y="19799"/>
                  </a:lnTo>
                  <a:lnTo>
                    <a:pt x="89357" y="19126"/>
                  </a:lnTo>
                  <a:lnTo>
                    <a:pt x="88468" y="16675"/>
                  </a:lnTo>
                  <a:lnTo>
                    <a:pt x="88468" y="19126"/>
                  </a:lnTo>
                  <a:lnTo>
                    <a:pt x="86563" y="19126"/>
                  </a:lnTo>
                  <a:lnTo>
                    <a:pt x="87553" y="16421"/>
                  </a:lnTo>
                  <a:lnTo>
                    <a:pt x="88468" y="19126"/>
                  </a:lnTo>
                  <a:lnTo>
                    <a:pt x="88468" y="16675"/>
                  </a:lnTo>
                  <a:lnTo>
                    <a:pt x="88379" y="16421"/>
                  </a:lnTo>
                  <a:lnTo>
                    <a:pt x="88049" y="15519"/>
                  </a:lnTo>
                  <a:lnTo>
                    <a:pt x="87109" y="15519"/>
                  </a:lnTo>
                  <a:lnTo>
                    <a:pt x="84810" y="21628"/>
                  </a:lnTo>
                  <a:lnTo>
                    <a:pt x="85661" y="21628"/>
                  </a:lnTo>
                  <a:lnTo>
                    <a:pt x="86321" y="19799"/>
                  </a:lnTo>
                  <a:lnTo>
                    <a:pt x="88734" y="19799"/>
                  </a:lnTo>
                  <a:lnTo>
                    <a:pt x="89357" y="21628"/>
                  </a:lnTo>
                  <a:lnTo>
                    <a:pt x="90258" y="21628"/>
                  </a:lnTo>
                  <a:close/>
                </a:path>
                <a:path w="116839" h="69215">
                  <a:moveTo>
                    <a:pt x="92913" y="54356"/>
                  </a:moveTo>
                  <a:lnTo>
                    <a:pt x="92494" y="53581"/>
                  </a:lnTo>
                  <a:lnTo>
                    <a:pt x="92227" y="52997"/>
                  </a:lnTo>
                  <a:lnTo>
                    <a:pt x="91859" y="51917"/>
                  </a:lnTo>
                  <a:lnTo>
                    <a:pt x="91757" y="51181"/>
                  </a:lnTo>
                  <a:lnTo>
                    <a:pt x="91757" y="49580"/>
                  </a:lnTo>
                  <a:lnTo>
                    <a:pt x="91846" y="48882"/>
                  </a:lnTo>
                  <a:lnTo>
                    <a:pt x="92176" y="47879"/>
                  </a:lnTo>
                  <a:lnTo>
                    <a:pt x="92456" y="47256"/>
                  </a:lnTo>
                  <a:lnTo>
                    <a:pt x="92900" y="46405"/>
                  </a:lnTo>
                  <a:lnTo>
                    <a:pt x="92379" y="46405"/>
                  </a:lnTo>
                  <a:lnTo>
                    <a:pt x="91859" y="47218"/>
                  </a:lnTo>
                  <a:lnTo>
                    <a:pt x="91516" y="47828"/>
                  </a:lnTo>
                  <a:lnTo>
                    <a:pt x="91097" y="48882"/>
                  </a:lnTo>
                  <a:lnTo>
                    <a:pt x="90970" y="49606"/>
                  </a:lnTo>
                  <a:lnTo>
                    <a:pt x="90982" y="50876"/>
                  </a:lnTo>
                  <a:lnTo>
                    <a:pt x="92405" y="54356"/>
                  </a:lnTo>
                  <a:lnTo>
                    <a:pt x="92913" y="54356"/>
                  </a:lnTo>
                  <a:close/>
                </a:path>
                <a:path w="116839" h="69215">
                  <a:moveTo>
                    <a:pt x="96189" y="21488"/>
                  </a:moveTo>
                  <a:lnTo>
                    <a:pt x="96062" y="21437"/>
                  </a:lnTo>
                  <a:lnTo>
                    <a:pt x="95885" y="20828"/>
                  </a:lnTo>
                  <a:lnTo>
                    <a:pt x="95758" y="19164"/>
                  </a:lnTo>
                  <a:lnTo>
                    <a:pt x="95643" y="19011"/>
                  </a:lnTo>
                  <a:lnTo>
                    <a:pt x="95529" y="18846"/>
                  </a:lnTo>
                  <a:lnTo>
                    <a:pt x="95338" y="18719"/>
                  </a:lnTo>
                  <a:lnTo>
                    <a:pt x="95097" y="18618"/>
                  </a:lnTo>
                  <a:lnTo>
                    <a:pt x="95377" y="18491"/>
                  </a:lnTo>
                  <a:lnTo>
                    <a:pt x="95567" y="18313"/>
                  </a:lnTo>
                  <a:lnTo>
                    <a:pt x="95821" y="17932"/>
                  </a:lnTo>
                  <a:lnTo>
                    <a:pt x="95846" y="16268"/>
                  </a:lnTo>
                  <a:lnTo>
                    <a:pt x="95681" y="15976"/>
                  </a:lnTo>
                  <a:lnTo>
                    <a:pt x="95123" y="15735"/>
                  </a:lnTo>
                  <a:lnTo>
                    <a:pt x="95123" y="16814"/>
                  </a:lnTo>
                  <a:lnTo>
                    <a:pt x="95008" y="17932"/>
                  </a:lnTo>
                  <a:lnTo>
                    <a:pt x="94551" y="18237"/>
                  </a:lnTo>
                  <a:lnTo>
                    <a:pt x="94246" y="18313"/>
                  </a:lnTo>
                  <a:lnTo>
                    <a:pt x="91948" y="18313"/>
                  </a:lnTo>
                  <a:lnTo>
                    <a:pt x="91948" y="16230"/>
                  </a:lnTo>
                  <a:lnTo>
                    <a:pt x="94246" y="16230"/>
                  </a:lnTo>
                  <a:lnTo>
                    <a:pt x="94488" y="16268"/>
                  </a:lnTo>
                  <a:lnTo>
                    <a:pt x="94970" y="16510"/>
                  </a:lnTo>
                  <a:lnTo>
                    <a:pt x="95123" y="16814"/>
                  </a:lnTo>
                  <a:lnTo>
                    <a:pt x="95123" y="15735"/>
                  </a:lnTo>
                  <a:lnTo>
                    <a:pt x="94805" y="15582"/>
                  </a:lnTo>
                  <a:lnTo>
                    <a:pt x="94411" y="15519"/>
                  </a:lnTo>
                  <a:lnTo>
                    <a:pt x="91122" y="15519"/>
                  </a:lnTo>
                  <a:lnTo>
                    <a:pt x="91122" y="21628"/>
                  </a:lnTo>
                  <a:lnTo>
                    <a:pt x="91948" y="21628"/>
                  </a:lnTo>
                  <a:lnTo>
                    <a:pt x="91948" y="19011"/>
                  </a:lnTo>
                  <a:lnTo>
                    <a:pt x="94170" y="19011"/>
                  </a:lnTo>
                  <a:lnTo>
                    <a:pt x="94411" y="19050"/>
                  </a:lnTo>
                  <a:lnTo>
                    <a:pt x="94856" y="19253"/>
                  </a:lnTo>
                  <a:lnTo>
                    <a:pt x="94945" y="19418"/>
                  </a:lnTo>
                  <a:lnTo>
                    <a:pt x="95072" y="20828"/>
                  </a:lnTo>
                  <a:lnTo>
                    <a:pt x="95186" y="21628"/>
                  </a:lnTo>
                  <a:lnTo>
                    <a:pt x="96189" y="21628"/>
                  </a:lnTo>
                  <a:lnTo>
                    <a:pt x="96189" y="21488"/>
                  </a:lnTo>
                  <a:close/>
                </a:path>
                <a:path w="116839" h="69215">
                  <a:moveTo>
                    <a:pt x="97599" y="47980"/>
                  </a:moveTo>
                  <a:lnTo>
                    <a:pt x="97447" y="47561"/>
                  </a:lnTo>
                  <a:lnTo>
                    <a:pt x="96812" y="46824"/>
                  </a:lnTo>
                  <a:lnTo>
                    <a:pt x="96316" y="46634"/>
                  </a:lnTo>
                  <a:lnTo>
                    <a:pt x="94805" y="46634"/>
                  </a:lnTo>
                  <a:lnTo>
                    <a:pt x="94234" y="46926"/>
                  </a:lnTo>
                  <a:lnTo>
                    <a:pt x="93726" y="47828"/>
                  </a:lnTo>
                  <a:lnTo>
                    <a:pt x="93637" y="48260"/>
                  </a:lnTo>
                  <a:lnTo>
                    <a:pt x="93624" y="48780"/>
                  </a:lnTo>
                  <a:lnTo>
                    <a:pt x="94386" y="48780"/>
                  </a:lnTo>
                  <a:lnTo>
                    <a:pt x="94399" y="48412"/>
                  </a:lnTo>
                  <a:lnTo>
                    <a:pt x="94462" y="48120"/>
                  </a:lnTo>
                  <a:lnTo>
                    <a:pt x="94754" y="47523"/>
                  </a:lnTo>
                  <a:lnTo>
                    <a:pt x="95110" y="47320"/>
                  </a:lnTo>
                  <a:lnTo>
                    <a:pt x="95973" y="47320"/>
                  </a:lnTo>
                  <a:lnTo>
                    <a:pt x="96253" y="47434"/>
                  </a:lnTo>
                  <a:lnTo>
                    <a:pt x="96672" y="47840"/>
                  </a:lnTo>
                  <a:lnTo>
                    <a:pt x="96774" y="48107"/>
                  </a:lnTo>
                  <a:lnTo>
                    <a:pt x="96774" y="48755"/>
                  </a:lnTo>
                  <a:lnTo>
                    <a:pt x="96659" y="49022"/>
                  </a:lnTo>
                  <a:lnTo>
                    <a:pt x="96291" y="49390"/>
                  </a:lnTo>
                  <a:lnTo>
                    <a:pt x="96037" y="49568"/>
                  </a:lnTo>
                  <a:lnTo>
                    <a:pt x="94348" y="50558"/>
                  </a:lnTo>
                  <a:lnTo>
                    <a:pt x="93980" y="50901"/>
                  </a:lnTo>
                  <a:lnTo>
                    <a:pt x="93802" y="51282"/>
                  </a:lnTo>
                  <a:lnTo>
                    <a:pt x="93611" y="51663"/>
                  </a:lnTo>
                  <a:lnTo>
                    <a:pt x="93510" y="52108"/>
                  </a:lnTo>
                  <a:lnTo>
                    <a:pt x="93484" y="52616"/>
                  </a:lnTo>
                  <a:lnTo>
                    <a:pt x="97574" y="52616"/>
                  </a:lnTo>
                  <a:lnTo>
                    <a:pt x="97574" y="51904"/>
                  </a:lnTo>
                  <a:lnTo>
                    <a:pt x="94322" y="51904"/>
                  </a:lnTo>
                  <a:lnTo>
                    <a:pt x="94386" y="51612"/>
                  </a:lnTo>
                  <a:lnTo>
                    <a:pt x="94564" y="51346"/>
                  </a:lnTo>
                  <a:lnTo>
                    <a:pt x="94996" y="50977"/>
                  </a:lnTo>
                  <a:lnTo>
                    <a:pt x="95211" y="50825"/>
                  </a:lnTo>
                  <a:lnTo>
                    <a:pt x="96558" y="50088"/>
                  </a:lnTo>
                  <a:lnTo>
                    <a:pt x="96901" y="49847"/>
                  </a:lnTo>
                  <a:lnTo>
                    <a:pt x="97434" y="49314"/>
                  </a:lnTo>
                  <a:lnTo>
                    <a:pt x="97599" y="48907"/>
                  </a:lnTo>
                  <a:lnTo>
                    <a:pt x="97599" y="47980"/>
                  </a:lnTo>
                  <a:close/>
                </a:path>
                <a:path w="116839" h="69215">
                  <a:moveTo>
                    <a:pt x="102146" y="15519"/>
                  </a:moveTo>
                  <a:lnTo>
                    <a:pt x="101180" y="15519"/>
                  </a:lnTo>
                  <a:lnTo>
                    <a:pt x="99428" y="18453"/>
                  </a:lnTo>
                  <a:lnTo>
                    <a:pt x="97663" y="15519"/>
                  </a:lnTo>
                  <a:lnTo>
                    <a:pt x="96697" y="15519"/>
                  </a:lnTo>
                  <a:lnTo>
                    <a:pt x="99009" y="19164"/>
                  </a:lnTo>
                  <a:lnTo>
                    <a:pt x="99009" y="21628"/>
                  </a:lnTo>
                  <a:lnTo>
                    <a:pt x="99847" y="21628"/>
                  </a:lnTo>
                  <a:lnTo>
                    <a:pt x="99847" y="19164"/>
                  </a:lnTo>
                  <a:lnTo>
                    <a:pt x="102146" y="15519"/>
                  </a:lnTo>
                  <a:close/>
                </a:path>
                <a:path w="116839" h="69215">
                  <a:moveTo>
                    <a:pt x="102336" y="50088"/>
                  </a:moveTo>
                  <a:lnTo>
                    <a:pt x="102133" y="49644"/>
                  </a:lnTo>
                  <a:lnTo>
                    <a:pt x="101384" y="48945"/>
                  </a:lnTo>
                  <a:lnTo>
                    <a:pt x="100914" y="48768"/>
                  </a:lnTo>
                  <a:lnTo>
                    <a:pt x="100076" y="48768"/>
                  </a:lnTo>
                  <a:lnTo>
                    <a:pt x="99822" y="48818"/>
                  </a:lnTo>
                  <a:lnTo>
                    <a:pt x="99479" y="48958"/>
                  </a:lnTo>
                  <a:lnTo>
                    <a:pt x="99352" y="49034"/>
                  </a:lnTo>
                  <a:lnTo>
                    <a:pt x="99212" y="49136"/>
                  </a:lnTo>
                  <a:lnTo>
                    <a:pt x="99453" y="47485"/>
                  </a:lnTo>
                  <a:lnTo>
                    <a:pt x="101993" y="47485"/>
                  </a:lnTo>
                  <a:lnTo>
                    <a:pt x="101993" y="46761"/>
                  </a:lnTo>
                  <a:lnTo>
                    <a:pt x="98894" y="46761"/>
                  </a:lnTo>
                  <a:lnTo>
                    <a:pt x="98450" y="49961"/>
                  </a:lnTo>
                  <a:lnTo>
                    <a:pt x="99098" y="49999"/>
                  </a:lnTo>
                  <a:lnTo>
                    <a:pt x="99225" y="49822"/>
                  </a:lnTo>
                  <a:lnTo>
                    <a:pt x="99377" y="49682"/>
                  </a:lnTo>
                  <a:lnTo>
                    <a:pt x="99758" y="49491"/>
                  </a:lnTo>
                  <a:lnTo>
                    <a:pt x="99974" y="49441"/>
                  </a:lnTo>
                  <a:lnTo>
                    <a:pt x="100584" y="49441"/>
                  </a:lnTo>
                  <a:lnTo>
                    <a:pt x="100888" y="49555"/>
                  </a:lnTo>
                  <a:lnTo>
                    <a:pt x="101396" y="50012"/>
                  </a:lnTo>
                  <a:lnTo>
                    <a:pt x="101523" y="50330"/>
                  </a:lnTo>
                  <a:lnTo>
                    <a:pt x="101523" y="51092"/>
                  </a:lnTo>
                  <a:lnTo>
                    <a:pt x="101422" y="51396"/>
                  </a:lnTo>
                  <a:lnTo>
                    <a:pt x="100990" y="51968"/>
                  </a:lnTo>
                  <a:lnTo>
                    <a:pt x="100660" y="52108"/>
                  </a:lnTo>
                  <a:lnTo>
                    <a:pt x="99987" y="52108"/>
                  </a:lnTo>
                  <a:lnTo>
                    <a:pt x="99783" y="52070"/>
                  </a:lnTo>
                  <a:lnTo>
                    <a:pt x="99250" y="51828"/>
                  </a:lnTo>
                  <a:lnTo>
                    <a:pt x="99060" y="51523"/>
                  </a:lnTo>
                  <a:lnTo>
                    <a:pt x="99009" y="51092"/>
                  </a:lnTo>
                  <a:lnTo>
                    <a:pt x="98221" y="51092"/>
                  </a:lnTo>
                  <a:lnTo>
                    <a:pt x="98272" y="51663"/>
                  </a:lnTo>
                  <a:lnTo>
                    <a:pt x="98488" y="52082"/>
                  </a:lnTo>
                  <a:lnTo>
                    <a:pt x="99225" y="52628"/>
                  </a:lnTo>
                  <a:lnTo>
                    <a:pt x="99656" y="52768"/>
                  </a:lnTo>
                  <a:lnTo>
                    <a:pt x="100901" y="52768"/>
                  </a:lnTo>
                  <a:lnTo>
                    <a:pt x="101460" y="52552"/>
                  </a:lnTo>
                  <a:lnTo>
                    <a:pt x="102158" y="51689"/>
                  </a:lnTo>
                  <a:lnTo>
                    <a:pt x="102336" y="51193"/>
                  </a:lnTo>
                  <a:lnTo>
                    <a:pt x="102336" y="50088"/>
                  </a:lnTo>
                  <a:close/>
                </a:path>
                <a:path w="116839" h="69215">
                  <a:moveTo>
                    <a:pt x="104749" y="23368"/>
                  </a:moveTo>
                  <a:lnTo>
                    <a:pt x="104330" y="22593"/>
                  </a:lnTo>
                  <a:lnTo>
                    <a:pt x="104063" y="22009"/>
                  </a:lnTo>
                  <a:lnTo>
                    <a:pt x="103695" y="20929"/>
                  </a:lnTo>
                  <a:lnTo>
                    <a:pt x="103593" y="20193"/>
                  </a:lnTo>
                  <a:lnTo>
                    <a:pt x="103593" y="18592"/>
                  </a:lnTo>
                  <a:lnTo>
                    <a:pt x="103682" y="17894"/>
                  </a:lnTo>
                  <a:lnTo>
                    <a:pt x="104013" y="16878"/>
                  </a:lnTo>
                  <a:lnTo>
                    <a:pt x="104292" y="16268"/>
                  </a:lnTo>
                  <a:lnTo>
                    <a:pt x="104736" y="15417"/>
                  </a:lnTo>
                  <a:lnTo>
                    <a:pt x="104216" y="15417"/>
                  </a:lnTo>
                  <a:lnTo>
                    <a:pt x="103695" y="16230"/>
                  </a:lnTo>
                  <a:lnTo>
                    <a:pt x="103352" y="16840"/>
                  </a:lnTo>
                  <a:lnTo>
                    <a:pt x="102933" y="17881"/>
                  </a:lnTo>
                  <a:lnTo>
                    <a:pt x="102806" y="18618"/>
                  </a:lnTo>
                  <a:lnTo>
                    <a:pt x="102819" y="19888"/>
                  </a:lnTo>
                  <a:lnTo>
                    <a:pt x="104241" y="23368"/>
                  </a:lnTo>
                  <a:lnTo>
                    <a:pt x="104749" y="23368"/>
                  </a:lnTo>
                  <a:close/>
                </a:path>
                <a:path w="116839" h="69215">
                  <a:moveTo>
                    <a:pt x="107073" y="50088"/>
                  </a:moveTo>
                  <a:lnTo>
                    <a:pt x="106883" y="49644"/>
                  </a:lnTo>
                  <a:lnTo>
                    <a:pt x="106121" y="48945"/>
                  </a:lnTo>
                  <a:lnTo>
                    <a:pt x="105651" y="48768"/>
                  </a:lnTo>
                  <a:lnTo>
                    <a:pt x="104813" y="48768"/>
                  </a:lnTo>
                  <a:lnTo>
                    <a:pt x="104559" y="48818"/>
                  </a:lnTo>
                  <a:lnTo>
                    <a:pt x="104216" y="48958"/>
                  </a:lnTo>
                  <a:lnTo>
                    <a:pt x="104089" y="49034"/>
                  </a:lnTo>
                  <a:lnTo>
                    <a:pt x="103949" y="49136"/>
                  </a:lnTo>
                  <a:lnTo>
                    <a:pt x="104203" y="47485"/>
                  </a:lnTo>
                  <a:lnTo>
                    <a:pt x="106730" y="47485"/>
                  </a:lnTo>
                  <a:lnTo>
                    <a:pt x="106730" y="46761"/>
                  </a:lnTo>
                  <a:lnTo>
                    <a:pt x="103644" y="46761"/>
                  </a:lnTo>
                  <a:lnTo>
                    <a:pt x="103187" y="49961"/>
                  </a:lnTo>
                  <a:lnTo>
                    <a:pt x="103835" y="49999"/>
                  </a:lnTo>
                  <a:lnTo>
                    <a:pt x="103962" y="49822"/>
                  </a:lnTo>
                  <a:lnTo>
                    <a:pt x="104114" y="49682"/>
                  </a:lnTo>
                  <a:lnTo>
                    <a:pt x="104495" y="49491"/>
                  </a:lnTo>
                  <a:lnTo>
                    <a:pt x="104711" y="49441"/>
                  </a:lnTo>
                  <a:lnTo>
                    <a:pt x="105321" y="49441"/>
                  </a:lnTo>
                  <a:lnTo>
                    <a:pt x="105625" y="49555"/>
                  </a:lnTo>
                  <a:lnTo>
                    <a:pt x="106133" y="50012"/>
                  </a:lnTo>
                  <a:lnTo>
                    <a:pt x="106260" y="50330"/>
                  </a:lnTo>
                  <a:lnTo>
                    <a:pt x="106260" y="51092"/>
                  </a:lnTo>
                  <a:lnTo>
                    <a:pt x="106159" y="51396"/>
                  </a:lnTo>
                  <a:lnTo>
                    <a:pt x="105727" y="51968"/>
                  </a:lnTo>
                  <a:lnTo>
                    <a:pt x="105397" y="52108"/>
                  </a:lnTo>
                  <a:lnTo>
                    <a:pt x="104724" y="52108"/>
                  </a:lnTo>
                  <a:lnTo>
                    <a:pt x="104521" y="52070"/>
                  </a:lnTo>
                  <a:lnTo>
                    <a:pt x="104000" y="51828"/>
                  </a:lnTo>
                  <a:lnTo>
                    <a:pt x="103797" y="51523"/>
                  </a:lnTo>
                  <a:lnTo>
                    <a:pt x="103746" y="51092"/>
                  </a:lnTo>
                  <a:lnTo>
                    <a:pt x="102971" y="51092"/>
                  </a:lnTo>
                  <a:lnTo>
                    <a:pt x="103009" y="51663"/>
                  </a:lnTo>
                  <a:lnTo>
                    <a:pt x="103225" y="52082"/>
                  </a:lnTo>
                  <a:lnTo>
                    <a:pt x="103974" y="52628"/>
                  </a:lnTo>
                  <a:lnTo>
                    <a:pt x="104394" y="52768"/>
                  </a:lnTo>
                  <a:lnTo>
                    <a:pt x="105651" y="52768"/>
                  </a:lnTo>
                  <a:lnTo>
                    <a:pt x="106197" y="52552"/>
                  </a:lnTo>
                  <a:lnTo>
                    <a:pt x="106895" y="51689"/>
                  </a:lnTo>
                  <a:lnTo>
                    <a:pt x="107073" y="51193"/>
                  </a:lnTo>
                  <a:lnTo>
                    <a:pt x="107073" y="50088"/>
                  </a:lnTo>
                  <a:close/>
                </a:path>
                <a:path w="116839" h="69215">
                  <a:moveTo>
                    <a:pt x="108064" y="15697"/>
                  </a:moveTo>
                  <a:lnTo>
                    <a:pt x="107480" y="15697"/>
                  </a:lnTo>
                  <a:lnTo>
                    <a:pt x="107378" y="16154"/>
                  </a:lnTo>
                  <a:lnTo>
                    <a:pt x="107213" y="16446"/>
                  </a:lnTo>
                  <a:lnTo>
                    <a:pt x="106781" y="16700"/>
                  </a:lnTo>
                  <a:lnTo>
                    <a:pt x="106400" y="16776"/>
                  </a:lnTo>
                  <a:lnTo>
                    <a:pt x="105867" y="16840"/>
                  </a:lnTo>
                  <a:lnTo>
                    <a:pt x="105867" y="17411"/>
                  </a:lnTo>
                  <a:lnTo>
                    <a:pt x="107264" y="17411"/>
                  </a:lnTo>
                  <a:lnTo>
                    <a:pt x="107264" y="21628"/>
                  </a:lnTo>
                  <a:lnTo>
                    <a:pt x="108064" y="21628"/>
                  </a:lnTo>
                  <a:lnTo>
                    <a:pt x="108064" y="15697"/>
                  </a:lnTo>
                  <a:close/>
                </a:path>
                <a:path w="116839" h="69215">
                  <a:moveTo>
                    <a:pt x="109664" y="50025"/>
                  </a:moveTo>
                  <a:lnTo>
                    <a:pt x="108216" y="46405"/>
                  </a:lnTo>
                  <a:lnTo>
                    <a:pt x="107721" y="46405"/>
                  </a:lnTo>
                  <a:lnTo>
                    <a:pt x="108127" y="47180"/>
                  </a:lnTo>
                  <a:lnTo>
                    <a:pt x="108407" y="47764"/>
                  </a:lnTo>
                  <a:lnTo>
                    <a:pt x="108762" y="48844"/>
                  </a:lnTo>
                  <a:lnTo>
                    <a:pt x="108877" y="49580"/>
                  </a:lnTo>
                  <a:lnTo>
                    <a:pt x="108877" y="51181"/>
                  </a:lnTo>
                  <a:lnTo>
                    <a:pt x="108775" y="51879"/>
                  </a:lnTo>
                  <a:lnTo>
                    <a:pt x="108458" y="52870"/>
                  </a:lnTo>
                  <a:lnTo>
                    <a:pt x="108165" y="53505"/>
                  </a:lnTo>
                  <a:lnTo>
                    <a:pt x="107734" y="54356"/>
                  </a:lnTo>
                  <a:lnTo>
                    <a:pt x="108254" y="54356"/>
                  </a:lnTo>
                  <a:lnTo>
                    <a:pt x="108762" y="53555"/>
                  </a:lnTo>
                  <a:lnTo>
                    <a:pt x="109105" y="52946"/>
                  </a:lnTo>
                  <a:lnTo>
                    <a:pt x="109537" y="51892"/>
                  </a:lnTo>
                  <a:lnTo>
                    <a:pt x="109664" y="51155"/>
                  </a:lnTo>
                  <a:lnTo>
                    <a:pt x="109664" y="50025"/>
                  </a:lnTo>
                  <a:close/>
                </a:path>
                <a:path w="116839" h="69215">
                  <a:moveTo>
                    <a:pt x="114249" y="19519"/>
                  </a:moveTo>
                  <a:lnTo>
                    <a:pt x="113372" y="19519"/>
                  </a:lnTo>
                  <a:lnTo>
                    <a:pt x="113372" y="16814"/>
                  </a:lnTo>
                  <a:lnTo>
                    <a:pt x="113372" y="15659"/>
                  </a:lnTo>
                  <a:lnTo>
                    <a:pt x="112737" y="15659"/>
                  </a:lnTo>
                  <a:lnTo>
                    <a:pt x="112610" y="15836"/>
                  </a:lnTo>
                  <a:lnTo>
                    <a:pt x="112610" y="16814"/>
                  </a:lnTo>
                  <a:lnTo>
                    <a:pt x="112610" y="19519"/>
                  </a:lnTo>
                  <a:lnTo>
                    <a:pt x="110693" y="19519"/>
                  </a:lnTo>
                  <a:lnTo>
                    <a:pt x="112610" y="16814"/>
                  </a:lnTo>
                  <a:lnTo>
                    <a:pt x="112610" y="15836"/>
                  </a:lnTo>
                  <a:lnTo>
                    <a:pt x="110007" y="19443"/>
                  </a:lnTo>
                  <a:lnTo>
                    <a:pt x="110007" y="20167"/>
                  </a:lnTo>
                  <a:lnTo>
                    <a:pt x="112623" y="20167"/>
                  </a:lnTo>
                  <a:lnTo>
                    <a:pt x="112623" y="21628"/>
                  </a:lnTo>
                  <a:lnTo>
                    <a:pt x="113372" y="21628"/>
                  </a:lnTo>
                  <a:lnTo>
                    <a:pt x="113372" y="20167"/>
                  </a:lnTo>
                  <a:lnTo>
                    <a:pt x="114249" y="20167"/>
                  </a:lnTo>
                  <a:lnTo>
                    <a:pt x="114249" y="19519"/>
                  </a:lnTo>
                  <a:close/>
                </a:path>
                <a:path w="116839" h="69215">
                  <a:moveTo>
                    <a:pt x="116751" y="19024"/>
                  </a:moveTo>
                  <a:lnTo>
                    <a:pt x="115316" y="15417"/>
                  </a:lnTo>
                  <a:lnTo>
                    <a:pt x="114808" y="15417"/>
                  </a:lnTo>
                  <a:lnTo>
                    <a:pt x="115214" y="16192"/>
                  </a:lnTo>
                  <a:lnTo>
                    <a:pt x="115493" y="16776"/>
                  </a:lnTo>
                  <a:lnTo>
                    <a:pt x="115862" y="17856"/>
                  </a:lnTo>
                  <a:lnTo>
                    <a:pt x="115976" y="18592"/>
                  </a:lnTo>
                  <a:lnTo>
                    <a:pt x="115976" y="20193"/>
                  </a:lnTo>
                  <a:lnTo>
                    <a:pt x="115874" y="20891"/>
                  </a:lnTo>
                  <a:lnTo>
                    <a:pt x="115544" y="21882"/>
                  </a:lnTo>
                  <a:lnTo>
                    <a:pt x="115265" y="22504"/>
                  </a:lnTo>
                  <a:lnTo>
                    <a:pt x="114820" y="23368"/>
                  </a:lnTo>
                  <a:lnTo>
                    <a:pt x="115341" y="23368"/>
                  </a:lnTo>
                  <a:lnTo>
                    <a:pt x="115862" y="22567"/>
                  </a:lnTo>
                  <a:lnTo>
                    <a:pt x="116205" y="21958"/>
                  </a:lnTo>
                  <a:lnTo>
                    <a:pt x="116624" y="20904"/>
                  </a:lnTo>
                  <a:lnTo>
                    <a:pt x="116751" y="20167"/>
                  </a:lnTo>
                  <a:lnTo>
                    <a:pt x="116751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217996" y="1549196"/>
              <a:ext cx="109855" cy="68580"/>
            </a:xfrm>
            <a:custGeom>
              <a:avLst/>
              <a:gdLst/>
              <a:ahLst/>
              <a:cxnLst/>
              <a:rect l="l" t="t" r="r" b="b"/>
              <a:pathLst>
                <a:path w="109854" h="68580">
                  <a:moveTo>
                    <a:pt x="2171" y="63550"/>
                  </a:moveTo>
                  <a:lnTo>
                    <a:pt x="1943" y="63538"/>
                  </a:lnTo>
                  <a:lnTo>
                    <a:pt x="1625" y="63538"/>
                  </a:lnTo>
                  <a:lnTo>
                    <a:pt x="1371" y="63652"/>
                  </a:lnTo>
                  <a:lnTo>
                    <a:pt x="914" y="64071"/>
                  </a:lnTo>
                  <a:lnTo>
                    <a:pt x="774" y="64249"/>
                  </a:lnTo>
                  <a:lnTo>
                    <a:pt x="711" y="64401"/>
                  </a:lnTo>
                  <a:lnTo>
                    <a:pt x="711" y="63639"/>
                  </a:lnTo>
                  <a:lnTo>
                    <a:pt x="0" y="63639"/>
                  </a:lnTo>
                  <a:lnTo>
                    <a:pt x="0" y="68097"/>
                  </a:lnTo>
                  <a:lnTo>
                    <a:pt x="749" y="68097"/>
                  </a:lnTo>
                  <a:lnTo>
                    <a:pt x="749" y="65214"/>
                  </a:lnTo>
                  <a:lnTo>
                    <a:pt x="850" y="64935"/>
                  </a:lnTo>
                  <a:lnTo>
                    <a:pt x="1257" y="64452"/>
                  </a:lnTo>
                  <a:lnTo>
                    <a:pt x="1549" y="64325"/>
                  </a:lnTo>
                  <a:lnTo>
                    <a:pt x="1930" y="64325"/>
                  </a:lnTo>
                  <a:lnTo>
                    <a:pt x="2171" y="64350"/>
                  </a:lnTo>
                  <a:lnTo>
                    <a:pt x="2171" y="63550"/>
                  </a:lnTo>
                  <a:close/>
                </a:path>
                <a:path w="109854" h="68580">
                  <a:moveTo>
                    <a:pt x="2171" y="48069"/>
                  </a:moveTo>
                  <a:lnTo>
                    <a:pt x="1943" y="48044"/>
                  </a:lnTo>
                  <a:lnTo>
                    <a:pt x="1625" y="48044"/>
                  </a:lnTo>
                  <a:lnTo>
                    <a:pt x="1371" y="48158"/>
                  </a:lnTo>
                  <a:lnTo>
                    <a:pt x="914" y="48577"/>
                  </a:lnTo>
                  <a:lnTo>
                    <a:pt x="774" y="48768"/>
                  </a:lnTo>
                  <a:lnTo>
                    <a:pt x="711" y="48907"/>
                  </a:lnTo>
                  <a:lnTo>
                    <a:pt x="711" y="48145"/>
                  </a:lnTo>
                  <a:lnTo>
                    <a:pt x="0" y="48145"/>
                  </a:lnTo>
                  <a:lnTo>
                    <a:pt x="0" y="52603"/>
                  </a:lnTo>
                  <a:lnTo>
                    <a:pt x="749" y="52603"/>
                  </a:lnTo>
                  <a:lnTo>
                    <a:pt x="749" y="49720"/>
                  </a:lnTo>
                  <a:lnTo>
                    <a:pt x="850" y="49441"/>
                  </a:lnTo>
                  <a:lnTo>
                    <a:pt x="1257" y="48958"/>
                  </a:lnTo>
                  <a:lnTo>
                    <a:pt x="1549" y="48844"/>
                  </a:lnTo>
                  <a:lnTo>
                    <a:pt x="1930" y="48844"/>
                  </a:lnTo>
                  <a:lnTo>
                    <a:pt x="2171" y="48856"/>
                  </a:lnTo>
                  <a:lnTo>
                    <a:pt x="2171" y="48069"/>
                  </a:lnTo>
                  <a:close/>
                </a:path>
                <a:path w="109854" h="68580">
                  <a:moveTo>
                    <a:pt x="2171" y="32562"/>
                  </a:moveTo>
                  <a:lnTo>
                    <a:pt x="1943" y="32550"/>
                  </a:lnTo>
                  <a:lnTo>
                    <a:pt x="1625" y="32550"/>
                  </a:lnTo>
                  <a:lnTo>
                    <a:pt x="1371" y="32651"/>
                  </a:lnTo>
                  <a:lnTo>
                    <a:pt x="914" y="33083"/>
                  </a:lnTo>
                  <a:lnTo>
                    <a:pt x="774" y="33261"/>
                  </a:lnTo>
                  <a:lnTo>
                    <a:pt x="711" y="33413"/>
                  </a:lnTo>
                  <a:lnTo>
                    <a:pt x="711" y="32651"/>
                  </a:lnTo>
                  <a:lnTo>
                    <a:pt x="0" y="32651"/>
                  </a:lnTo>
                  <a:lnTo>
                    <a:pt x="0" y="37109"/>
                  </a:lnTo>
                  <a:lnTo>
                    <a:pt x="749" y="37109"/>
                  </a:lnTo>
                  <a:lnTo>
                    <a:pt x="749" y="34226"/>
                  </a:lnTo>
                  <a:lnTo>
                    <a:pt x="850" y="33947"/>
                  </a:lnTo>
                  <a:lnTo>
                    <a:pt x="1257" y="33451"/>
                  </a:lnTo>
                  <a:lnTo>
                    <a:pt x="1549" y="33337"/>
                  </a:lnTo>
                  <a:lnTo>
                    <a:pt x="1930" y="33337"/>
                  </a:lnTo>
                  <a:lnTo>
                    <a:pt x="2171" y="33362"/>
                  </a:lnTo>
                  <a:lnTo>
                    <a:pt x="2171" y="32562"/>
                  </a:lnTo>
                  <a:close/>
                </a:path>
                <a:path w="109854" h="68580">
                  <a:moveTo>
                    <a:pt x="2171" y="17068"/>
                  </a:moveTo>
                  <a:lnTo>
                    <a:pt x="1943" y="17043"/>
                  </a:lnTo>
                  <a:lnTo>
                    <a:pt x="1625" y="17043"/>
                  </a:lnTo>
                  <a:lnTo>
                    <a:pt x="1371" y="17157"/>
                  </a:lnTo>
                  <a:lnTo>
                    <a:pt x="914" y="17589"/>
                  </a:lnTo>
                  <a:lnTo>
                    <a:pt x="774" y="17767"/>
                  </a:lnTo>
                  <a:lnTo>
                    <a:pt x="711" y="17919"/>
                  </a:lnTo>
                  <a:lnTo>
                    <a:pt x="711" y="17145"/>
                  </a:lnTo>
                  <a:lnTo>
                    <a:pt x="0" y="17145"/>
                  </a:lnTo>
                  <a:lnTo>
                    <a:pt x="0" y="21602"/>
                  </a:lnTo>
                  <a:lnTo>
                    <a:pt x="749" y="21602"/>
                  </a:lnTo>
                  <a:lnTo>
                    <a:pt x="749" y="18732"/>
                  </a:lnTo>
                  <a:lnTo>
                    <a:pt x="850" y="18440"/>
                  </a:lnTo>
                  <a:lnTo>
                    <a:pt x="1257" y="17957"/>
                  </a:lnTo>
                  <a:lnTo>
                    <a:pt x="1549" y="17843"/>
                  </a:lnTo>
                  <a:lnTo>
                    <a:pt x="1930" y="17843"/>
                  </a:lnTo>
                  <a:lnTo>
                    <a:pt x="2171" y="17856"/>
                  </a:lnTo>
                  <a:lnTo>
                    <a:pt x="2171" y="17068"/>
                  </a:lnTo>
                  <a:close/>
                </a:path>
                <a:path w="109854" h="68580">
                  <a:moveTo>
                    <a:pt x="6337" y="65138"/>
                  </a:moveTo>
                  <a:lnTo>
                    <a:pt x="6273" y="64541"/>
                  </a:lnTo>
                  <a:lnTo>
                    <a:pt x="6070" y="64122"/>
                  </a:lnTo>
                  <a:lnTo>
                    <a:pt x="5765" y="63881"/>
                  </a:lnTo>
                  <a:lnTo>
                    <a:pt x="5448" y="63627"/>
                  </a:lnTo>
                  <a:lnTo>
                    <a:pt x="5041" y="63512"/>
                  </a:lnTo>
                  <a:lnTo>
                    <a:pt x="3949" y="63512"/>
                  </a:lnTo>
                  <a:lnTo>
                    <a:pt x="3467" y="63728"/>
                  </a:lnTo>
                  <a:lnTo>
                    <a:pt x="2705" y="64592"/>
                  </a:lnTo>
                  <a:lnTo>
                    <a:pt x="2514" y="65201"/>
                  </a:lnTo>
                  <a:lnTo>
                    <a:pt x="2514" y="66624"/>
                  </a:lnTo>
                  <a:lnTo>
                    <a:pt x="2679" y="67157"/>
                  </a:lnTo>
                  <a:lnTo>
                    <a:pt x="3378" y="68008"/>
                  </a:lnTo>
                  <a:lnTo>
                    <a:pt x="3848" y="68224"/>
                  </a:lnTo>
                  <a:lnTo>
                    <a:pt x="4953" y="68224"/>
                  </a:lnTo>
                  <a:lnTo>
                    <a:pt x="5372" y="68084"/>
                  </a:lnTo>
                  <a:lnTo>
                    <a:pt x="6032" y="67538"/>
                  </a:lnTo>
                  <a:lnTo>
                    <a:pt x="6248" y="67106"/>
                  </a:lnTo>
                  <a:lnTo>
                    <a:pt x="6337" y="66522"/>
                  </a:lnTo>
                  <a:lnTo>
                    <a:pt x="5600" y="66522"/>
                  </a:lnTo>
                  <a:lnTo>
                    <a:pt x="5537" y="66840"/>
                  </a:lnTo>
                  <a:lnTo>
                    <a:pt x="5410" y="67106"/>
                  </a:lnTo>
                  <a:lnTo>
                    <a:pt x="5041" y="67487"/>
                  </a:lnTo>
                  <a:lnTo>
                    <a:pt x="4800" y="67576"/>
                  </a:lnTo>
                  <a:lnTo>
                    <a:pt x="4089" y="67576"/>
                  </a:lnTo>
                  <a:lnTo>
                    <a:pt x="3784" y="67424"/>
                  </a:lnTo>
                  <a:lnTo>
                    <a:pt x="3403" y="66814"/>
                  </a:lnTo>
                  <a:lnTo>
                    <a:pt x="3314" y="66446"/>
                  </a:lnTo>
                  <a:lnTo>
                    <a:pt x="3314" y="65557"/>
                  </a:lnTo>
                  <a:lnTo>
                    <a:pt x="3378" y="65176"/>
                  </a:lnTo>
                  <a:lnTo>
                    <a:pt x="3721" y="64414"/>
                  </a:lnTo>
                  <a:lnTo>
                    <a:pt x="4064" y="64173"/>
                  </a:lnTo>
                  <a:lnTo>
                    <a:pt x="4889" y="64173"/>
                  </a:lnTo>
                  <a:lnTo>
                    <a:pt x="5143" y="64274"/>
                  </a:lnTo>
                  <a:lnTo>
                    <a:pt x="5461" y="64630"/>
                  </a:lnTo>
                  <a:lnTo>
                    <a:pt x="5562" y="64858"/>
                  </a:lnTo>
                  <a:lnTo>
                    <a:pt x="5600" y="65138"/>
                  </a:lnTo>
                  <a:lnTo>
                    <a:pt x="6337" y="65138"/>
                  </a:lnTo>
                  <a:close/>
                </a:path>
                <a:path w="109854" h="68580">
                  <a:moveTo>
                    <a:pt x="6337" y="49644"/>
                  </a:moveTo>
                  <a:lnTo>
                    <a:pt x="6273" y="49047"/>
                  </a:lnTo>
                  <a:lnTo>
                    <a:pt x="6070" y="48628"/>
                  </a:lnTo>
                  <a:lnTo>
                    <a:pt x="5765" y="48387"/>
                  </a:lnTo>
                  <a:lnTo>
                    <a:pt x="5448" y="48133"/>
                  </a:lnTo>
                  <a:lnTo>
                    <a:pt x="5041" y="48018"/>
                  </a:lnTo>
                  <a:lnTo>
                    <a:pt x="3949" y="48018"/>
                  </a:lnTo>
                  <a:lnTo>
                    <a:pt x="3467" y="48234"/>
                  </a:lnTo>
                  <a:lnTo>
                    <a:pt x="2705" y="49110"/>
                  </a:lnTo>
                  <a:lnTo>
                    <a:pt x="2514" y="49707"/>
                  </a:lnTo>
                  <a:lnTo>
                    <a:pt x="2514" y="51130"/>
                  </a:lnTo>
                  <a:lnTo>
                    <a:pt x="2679" y="51663"/>
                  </a:lnTo>
                  <a:lnTo>
                    <a:pt x="3378" y="52514"/>
                  </a:lnTo>
                  <a:lnTo>
                    <a:pt x="3848" y="52730"/>
                  </a:lnTo>
                  <a:lnTo>
                    <a:pt x="4953" y="52730"/>
                  </a:lnTo>
                  <a:lnTo>
                    <a:pt x="5372" y="52590"/>
                  </a:lnTo>
                  <a:lnTo>
                    <a:pt x="6032" y="52044"/>
                  </a:lnTo>
                  <a:lnTo>
                    <a:pt x="6248" y="51612"/>
                  </a:lnTo>
                  <a:lnTo>
                    <a:pt x="6337" y="51028"/>
                  </a:lnTo>
                  <a:lnTo>
                    <a:pt x="5600" y="51028"/>
                  </a:lnTo>
                  <a:lnTo>
                    <a:pt x="5537" y="51346"/>
                  </a:lnTo>
                  <a:lnTo>
                    <a:pt x="5410" y="51612"/>
                  </a:lnTo>
                  <a:lnTo>
                    <a:pt x="5041" y="51993"/>
                  </a:lnTo>
                  <a:lnTo>
                    <a:pt x="4800" y="52082"/>
                  </a:lnTo>
                  <a:lnTo>
                    <a:pt x="4089" y="52082"/>
                  </a:lnTo>
                  <a:lnTo>
                    <a:pt x="3784" y="51930"/>
                  </a:lnTo>
                  <a:lnTo>
                    <a:pt x="3403" y="51320"/>
                  </a:lnTo>
                  <a:lnTo>
                    <a:pt x="3314" y="50952"/>
                  </a:lnTo>
                  <a:lnTo>
                    <a:pt x="3314" y="50063"/>
                  </a:lnTo>
                  <a:lnTo>
                    <a:pt x="3378" y="49682"/>
                  </a:lnTo>
                  <a:lnTo>
                    <a:pt x="3721" y="48920"/>
                  </a:lnTo>
                  <a:lnTo>
                    <a:pt x="4064" y="48679"/>
                  </a:lnTo>
                  <a:lnTo>
                    <a:pt x="4889" y="48679"/>
                  </a:lnTo>
                  <a:lnTo>
                    <a:pt x="5143" y="48780"/>
                  </a:lnTo>
                  <a:lnTo>
                    <a:pt x="5461" y="49136"/>
                  </a:lnTo>
                  <a:lnTo>
                    <a:pt x="5562" y="49364"/>
                  </a:lnTo>
                  <a:lnTo>
                    <a:pt x="5600" y="49644"/>
                  </a:lnTo>
                  <a:lnTo>
                    <a:pt x="6337" y="49644"/>
                  </a:lnTo>
                  <a:close/>
                </a:path>
                <a:path w="109854" h="68580">
                  <a:moveTo>
                    <a:pt x="6337" y="34150"/>
                  </a:moveTo>
                  <a:lnTo>
                    <a:pt x="6273" y="33553"/>
                  </a:lnTo>
                  <a:lnTo>
                    <a:pt x="6070" y="33121"/>
                  </a:lnTo>
                  <a:lnTo>
                    <a:pt x="5765" y="32893"/>
                  </a:lnTo>
                  <a:lnTo>
                    <a:pt x="5448" y="32639"/>
                  </a:lnTo>
                  <a:lnTo>
                    <a:pt x="5041" y="32524"/>
                  </a:lnTo>
                  <a:lnTo>
                    <a:pt x="3949" y="32524"/>
                  </a:lnTo>
                  <a:lnTo>
                    <a:pt x="3467" y="32740"/>
                  </a:lnTo>
                  <a:lnTo>
                    <a:pt x="2705" y="33604"/>
                  </a:lnTo>
                  <a:lnTo>
                    <a:pt x="2514" y="34213"/>
                  </a:lnTo>
                  <a:lnTo>
                    <a:pt x="2514" y="35636"/>
                  </a:lnTo>
                  <a:lnTo>
                    <a:pt x="2679" y="36169"/>
                  </a:lnTo>
                  <a:lnTo>
                    <a:pt x="3378" y="37020"/>
                  </a:lnTo>
                  <a:lnTo>
                    <a:pt x="3848" y="37236"/>
                  </a:lnTo>
                  <a:lnTo>
                    <a:pt x="4953" y="37236"/>
                  </a:lnTo>
                  <a:lnTo>
                    <a:pt x="5372" y="37096"/>
                  </a:lnTo>
                  <a:lnTo>
                    <a:pt x="6032" y="36550"/>
                  </a:lnTo>
                  <a:lnTo>
                    <a:pt x="6248" y="36118"/>
                  </a:lnTo>
                  <a:lnTo>
                    <a:pt x="6337" y="35534"/>
                  </a:lnTo>
                  <a:lnTo>
                    <a:pt x="5600" y="35534"/>
                  </a:lnTo>
                  <a:lnTo>
                    <a:pt x="5537" y="35852"/>
                  </a:lnTo>
                  <a:lnTo>
                    <a:pt x="5410" y="36118"/>
                  </a:lnTo>
                  <a:lnTo>
                    <a:pt x="5041" y="36499"/>
                  </a:lnTo>
                  <a:lnTo>
                    <a:pt x="4800" y="36588"/>
                  </a:lnTo>
                  <a:lnTo>
                    <a:pt x="4089" y="36588"/>
                  </a:lnTo>
                  <a:lnTo>
                    <a:pt x="3784" y="36436"/>
                  </a:lnTo>
                  <a:lnTo>
                    <a:pt x="3403" y="35826"/>
                  </a:lnTo>
                  <a:lnTo>
                    <a:pt x="3314" y="35458"/>
                  </a:lnTo>
                  <a:lnTo>
                    <a:pt x="3314" y="34569"/>
                  </a:lnTo>
                  <a:lnTo>
                    <a:pt x="3378" y="34188"/>
                  </a:lnTo>
                  <a:lnTo>
                    <a:pt x="3721" y="33426"/>
                  </a:lnTo>
                  <a:lnTo>
                    <a:pt x="4064" y="33185"/>
                  </a:lnTo>
                  <a:lnTo>
                    <a:pt x="4889" y="33185"/>
                  </a:lnTo>
                  <a:lnTo>
                    <a:pt x="5143" y="33286"/>
                  </a:lnTo>
                  <a:lnTo>
                    <a:pt x="5461" y="33642"/>
                  </a:lnTo>
                  <a:lnTo>
                    <a:pt x="5562" y="33870"/>
                  </a:lnTo>
                  <a:lnTo>
                    <a:pt x="5600" y="34150"/>
                  </a:lnTo>
                  <a:lnTo>
                    <a:pt x="6337" y="34150"/>
                  </a:lnTo>
                  <a:close/>
                </a:path>
                <a:path w="109854" h="68580">
                  <a:moveTo>
                    <a:pt x="6337" y="18643"/>
                  </a:moveTo>
                  <a:lnTo>
                    <a:pt x="5041" y="17018"/>
                  </a:lnTo>
                  <a:lnTo>
                    <a:pt x="3949" y="17018"/>
                  </a:lnTo>
                  <a:lnTo>
                    <a:pt x="3467" y="17233"/>
                  </a:lnTo>
                  <a:lnTo>
                    <a:pt x="2705" y="18110"/>
                  </a:lnTo>
                  <a:lnTo>
                    <a:pt x="2514" y="18719"/>
                  </a:lnTo>
                  <a:lnTo>
                    <a:pt x="2514" y="20142"/>
                  </a:lnTo>
                  <a:lnTo>
                    <a:pt x="2679" y="20675"/>
                  </a:lnTo>
                  <a:lnTo>
                    <a:pt x="3378" y="21526"/>
                  </a:lnTo>
                  <a:lnTo>
                    <a:pt x="3848" y="21729"/>
                  </a:lnTo>
                  <a:lnTo>
                    <a:pt x="4953" y="21729"/>
                  </a:lnTo>
                  <a:lnTo>
                    <a:pt x="5372" y="21590"/>
                  </a:lnTo>
                  <a:lnTo>
                    <a:pt x="6032" y="21056"/>
                  </a:lnTo>
                  <a:lnTo>
                    <a:pt x="6248" y="20624"/>
                  </a:lnTo>
                  <a:lnTo>
                    <a:pt x="6337" y="20027"/>
                  </a:lnTo>
                  <a:lnTo>
                    <a:pt x="5600" y="20027"/>
                  </a:lnTo>
                  <a:lnTo>
                    <a:pt x="5537" y="20358"/>
                  </a:lnTo>
                  <a:lnTo>
                    <a:pt x="5410" y="20624"/>
                  </a:lnTo>
                  <a:lnTo>
                    <a:pt x="5041" y="20993"/>
                  </a:lnTo>
                  <a:lnTo>
                    <a:pt x="4800" y="21094"/>
                  </a:lnTo>
                  <a:lnTo>
                    <a:pt x="4089" y="21094"/>
                  </a:lnTo>
                  <a:lnTo>
                    <a:pt x="3784" y="20942"/>
                  </a:lnTo>
                  <a:lnTo>
                    <a:pt x="3403" y="20332"/>
                  </a:lnTo>
                  <a:lnTo>
                    <a:pt x="3314" y="19951"/>
                  </a:lnTo>
                  <a:lnTo>
                    <a:pt x="3314" y="19062"/>
                  </a:lnTo>
                  <a:lnTo>
                    <a:pt x="3378" y="18694"/>
                  </a:lnTo>
                  <a:lnTo>
                    <a:pt x="3721" y="17919"/>
                  </a:lnTo>
                  <a:lnTo>
                    <a:pt x="4064" y="17691"/>
                  </a:lnTo>
                  <a:lnTo>
                    <a:pt x="4889" y="17691"/>
                  </a:lnTo>
                  <a:lnTo>
                    <a:pt x="5143" y="17780"/>
                  </a:lnTo>
                  <a:lnTo>
                    <a:pt x="5461" y="18148"/>
                  </a:lnTo>
                  <a:lnTo>
                    <a:pt x="5562" y="18376"/>
                  </a:lnTo>
                  <a:lnTo>
                    <a:pt x="5600" y="18643"/>
                  </a:lnTo>
                  <a:lnTo>
                    <a:pt x="6337" y="18643"/>
                  </a:lnTo>
                  <a:close/>
                </a:path>
                <a:path w="109854" h="68580">
                  <a:moveTo>
                    <a:pt x="11277" y="53251"/>
                  </a:moveTo>
                  <a:lnTo>
                    <a:pt x="6527" y="53251"/>
                  </a:lnTo>
                  <a:lnTo>
                    <a:pt x="6527" y="53670"/>
                  </a:lnTo>
                  <a:lnTo>
                    <a:pt x="11277" y="53670"/>
                  </a:lnTo>
                  <a:lnTo>
                    <a:pt x="11277" y="53251"/>
                  </a:lnTo>
                  <a:close/>
                </a:path>
                <a:path w="109854" h="68580">
                  <a:moveTo>
                    <a:pt x="11277" y="37744"/>
                  </a:moveTo>
                  <a:lnTo>
                    <a:pt x="6527" y="37744"/>
                  </a:lnTo>
                  <a:lnTo>
                    <a:pt x="6527" y="38176"/>
                  </a:lnTo>
                  <a:lnTo>
                    <a:pt x="11277" y="38176"/>
                  </a:lnTo>
                  <a:lnTo>
                    <a:pt x="11277" y="37744"/>
                  </a:lnTo>
                  <a:close/>
                </a:path>
                <a:path w="109854" h="68580">
                  <a:moveTo>
                    <a:pt x="11277" y="22250"/>
                  </a:moveTo>
                  <a:lnTo>
                    <a:pt x="6527" y="22250"/>
                  </a:lnTo>
                  <a:lnTo>
                    <a:pt x="6527" y="22669"/>
                  </a:lnTo>
                  <a:lnTo>
                    <a:pt x="11277" y="22669"/>
                  </a:lnTo>
                  <a:lnTo>
                    <a:pt x="11277" y="22250"/>
                  </a:lnTo>
                  <a:close/>
                </a:path>
                <a:path w="109854" h="68580">
                  <a:moveTo>
                    <a:pt x="13436" y="17145"/>
                  </a:moveTo>
                  <a:lnTo>
                    <a:pt x="12725" y="17145"/>
                  </a:lnTo>
                  <a:lnTo>
                    <a:pt x="12725" y="15900"/>
                  </a:lnTo>
                  <a:lnTo>
                    <a:pt x="11976" y="15900"/>
                  </a:lnTo>
                  <a:lnTo>
                    <a:pt x="11976" y="17145"/>
                  </a:lnTo>
                  <a:lnTo>
                    <a:pt x="11366" y="17145"/>
                  </a:lnTo>
                  <a:lnTo>
                    <a:pt x="11366" y="17767"/>
                  </a:lnTo>
                  <a:lnTo>
                    <a:pt x="11976" y="17767"/>
                  </a:lnTo>
                  <a:lnTo>
                    <a:pt x="11976" y="20993"/>
                  </a:lnTo>
                  <a:lnTo>
                    <a:pt x="12039" y="21221"/>
                  </a:lnTo>
                  <a:lnTo>
                    <a:pt x="12280" y="21590"/>
                  </a:lnTo>
                  <a:lnTo>
                    <a:pt x="12522" y="21678"/>
                  </a:lnTo>
                  <a:lnTo>
                    <a:pt x="12979" y="21678"/>
                  </a:lnTo>
                  <a:lnTo>
                    <a:pt x="13347" y="21628"/>
                  </a:lnTo>
                  <a:lnTo>
                    <a:pt x="13436" y="21018"/>
                  </a:lnTo>
                  <a:lnTo>
                    <a:pt x="13042" y="21031"/>
                  </a:lnTo>
                  <a:lnTo>
                    <a:pt x="12776" y="20929"/>
                  </a:lnTo>
                  <a:lnTo>
                    <a:pt x="12725" y="17767"/>
                  </a:lnTo>
                  <a:lnTo>
                    <a:pt x="13436" y="17767"/>
                  </a:lnTo>
                  <a:lnTo>
                    <a:pt x="13436" y="17145"/>
                  </a:lnTo>
                  <a:close/>
                </a:path>
                <a:path w="109854" h="68580">
                  <a:moveTo>
                    <a:pt x="14947" y="17170"/>
                  </a:moveTo>
                  <a:lnTo>
                    <a:pt x="14185" y="17170"/>
                  </a:lnTo>
                  <a:lnTo>
                    <a:pt x="14185" y="21602"/>
                  </a:lnTo>
                  <a:lnTo>
                    <a:pt x="14947" y="21602"/>
                  </a:lnTo>
                  <a:lnTo>
                    <a:pt x="14947" y="17170"/>
                  </a:lnTo>
                  <a:close/>
                </a:path>
                <a:path w="109854" h="68580">
                  <a:moveTo>
                    <a:pt x="14947" y="15494"/>
                  </a:moveTo>
                  <a:lnTo>
                    <a:pt x="14185" y="15494"/>
                  </a:lnTo>
                  <a:lnTo>
                    <a:pt x="14185" y="16344"/>
                  </a:lnTo>
                  <a:lnTo>
                    <a:pt x="14947" y="16344"/>
                  </a:lnTo>
                  <a:lnTo>
                    <a:pt x="14947" y="15494"/>
                  </a:lnTo>
                  <a:close/>
                </a:path>
                <a:path w="109854" h="68580">
                  <a:moveTo>
                    <a:pt x="15328" y="34150"/>
                  </a:moveTo>
                  <a:lnTo>
                    <a:pt x="15265" y="33553"/>
                  </a:lnTo>
                  <a:lnTo>
                    <a:pt x="15074" y="33121"/>
                  </a:lnTo>
                  <a:lnTo>
                    <a:pt x="14757" y="32893"/>
                  </a:lnTo>
                  <a:lnTo>
                    <a:pt x="14452" y="32639"/>
                  </a:lnTo>
                  <a:lnTo>
                    <a:pt x="14046" y="32524"/>
                  </a:lnTo>
                  <a:lnTo>
                    <a:pt x="12954" y="32524"/>
                  </a:lnTo>
                  <a:lnTo>
                    <a:pt x="12471" y="32740"/>
                  </a:lnTo>
                  <a:lnTo>
                    <a:pt x="11709" y="33604"/>
                  </a:lnTo>
                  <a:lnTo>
                    <a:pt x="11518" y="34213"/>
                  </a:lnTo>
                  <a:lnTo>
                    <a:pt x="11518" y="35636"/>
                  </a:lnTo>
                  <a:lnTo>
                    <a:pt x="11684" y="36169"/>
                  </a:lnTo>
                  <a:lnTo>
                    <a:pt x="12382" y="37020"/>
                  </a:lnTo>
                  <a:lnTo>
                    <a:pt x="12852" y="37236"/>
                  </a:lnTo>
                  <a:lnTo>
                    <a:pt x="13957" y="37236"/>
                  </a:lnTo>
                  <a:lnTo>
                    <a:pt x="14376" y="37096"/>
                  </a:lnTo>
                  <a:lnTo>
                    <a:pt x="15036" y="36550"/>
                  </a:lnTo>
                  <a:lnTo>
                    <a:pt x="15252" y="36118"/>
                  </a:lnTo>
                  <a:lnTo>
                    <a:pt x="15328" y="35534"/>
                  </a:lnTo>
                  <a:lnTo>
                    <a:pt x="14605" y="35534"/>
                  </a:lnTo>
                  <a:lnTo>
                    <a:pt x="14528" y="35852"/>
                  </a:lnTo>
                  <a:lnTo>
                    <a:pt x="14414" y="36118"/>
                  </a:lnTo>
                  <a:lnTo>
                    <a:pt x="14046" y="36499"/>
                  </a:lnTo>
                  <a:lnTo>
                    <a:pt x="13804" y="36588"/>
                  </a:lnTo>
                  <a:lnTo>
                    <a:pt x="13081" y="36588"/>
                  </a:lnTo>
                  <a:lnTo>
                    <a:pt x="12788" y="36436"/>
                  </a:lnTo>
                  <a:lnTo>
                    <a:pt x="12407" y="35826"/>
                  </a:lnTo>
                  <a:lnTo>
                    <a:pt x="12319" y="35458"/>
                  </a:lnTo>
                  <a:lnTo>
                    <a:pt x="12319" y="34569"/>
                  </a:lnTo>
                  <a:lnTo>
                    <a:pt x="12382" y="34188"/>
                  </a:lnTo>
                  <a:lnTo>
                    <a:pt x="12725" y="33426"/>
                  </a:lnTo>
                  <a:lnTo>
                    <a:pt x="13068" y="33185"/>
                  </a:lnTo>
                  <a:lnTo>
                    <a:pt x="13881" y="33185"/>
                  </a:lnTo>
                  <a:lnTo>
                    <a:pt x="14147" y="33286"/>
                  </a:lnTo>
                  <a:lnTo>
                    <a:pt x="14452" y="33642"/>
                  </a:lnTo>
                  <a:lnTo>
                    <a:pt x="14554" y="33870"/>
                  </a:lnTo>
                  <a:lnTo>
                    <a:pt x="14605" y="34150"/>
                  </a:lnTo>
                  <a:lnTo>
                    <a:pt x="15328" y="34150"/>
                  </a:lnTo>
                  <a:close/>
                </a:path>
                <a:path w="109854" h="68580">
                  <a:moveTo>
                    <a:pt x="15455" y="2806"/>
                  </a:moveTo>
                  <a:lnTo>
                    <a:pt x="15392" y="2463"/>
                  </a:lnTo>
                  <a:lnTo>
                    <a:pt x="15049" y="1778"/>
                  </a:lnTo>
                  <a:lnTo>
                    <a:pt x="14630" y="1562"/>
                  </a:lnTo>
                  <a:lnTo>
                    <a:pt x="13703" y="1562"/>
                  </a:lnTo>
                  <a:lnTo>
                    <a:pt x="13436" y="1612"/>
                  </a:lnTo>
                  <a:lnTo>
                    <a:pt x="12966" y="1841"/>
                  </a:lnTo>
                  <a:lnTo>
                    <a:pt x="12750" y="2032"/>
                  </a:lnTo>
                  <a:lnTo>
                    <a:pt x="12534" y="2298"/>
                  </a:lnTo>
                  <a:lnTo>
                    <a:pt x="12534" y="1651"/>
                  </a:lnTo>
                  <a:lnTo>
                    <a:pt x="11823" y="1651"/>
                  </a:lnTo>
                  <a:lnTo>
                    <a:pt x="11823" y="6108"/>
                  </a:lnTo>
                  <a:lnTo>
                    <a:pt x="12573" y="6108"/>
                  </a:lnTo>
                  <a:lnTo>
                    <a:pt x="12573" y="3492"/>
                  </a:lnTo>
                  <a:lnTo>
                    <a:pt x="12585" y="3263"/>
                  </a:lnTo>
                  <a:lnTo>
                    <a:pt x="13665" y="2235"/>
                  </a:lnTo>
                  <a:lnTo>
                    <a:pt x="14198" y="2235"/>
                  </a:lnTo>
                  <a:lnTo>
                    <a:pt x="14439" y="2374"/>
                  </a:lnTo>
                  <a:lnTo>
                    <a:pt x="14655" y="2819"/>
                  </a:lnTo>
                  <a:lnTo>
                    <a:pt x="14693" y="3035"/>
                  </a:lnTo>
                  <a:lnTo>
                    <a:pt x="14693" y="6108"/>
                  </a:lnTo>
                  <a:lnTo>
                    <a:pt x="15455" y="6108"/>
                  </a:lnTo>
                  <a:lnTo>
                    <a:pt x="15455" y="2806"/>
                  </a:lnTo>
                  <a:close/>
                </a:path>
                <a:path w="109854" h="68580">
                  <a:moveTo>
                    <a:pt x="17703" y="17145"/>
                  </a:moveTo>
                  <a:lnTo>
                    <a:pt x="16992" y="17145"/>
                  </a:lnTo>
                  <a:lnTo>
                    <a:pt x="16992" y="15900"/>
                  </a:lnTo>
                  <a:lnTo>
                    <a:pt x="16230" y="15900"/>
                  </a:lnTo>
                  <a:lnTo>
                    <a:pt x="16230" y="17145"/>
                  </a:lnTo>
                  <a:lnTo>
                    <a:pt x="15633" y="17145"/>
                  </a:lnTo>
                  <a:lnTo>
                    <a:pt x="15633" y="17767"/>
                  </a:lnTo>
                  <a:lnTo>
                    <a:pt x="16230" y="17767"/>
                  </a:lnTo>
                  <a:lnTo>
                    <a:pt x="16230" y="20993"/>
                  </a:lnTo>
                  <a:lnTo>
                    <a:pt x="16294" y="21221"/>
                  </a:lnTo>
                  <a:lnTo>
                    <a:pt x="16548" y="21590"/>
                  </a:lnTo>
                  <a:lnTo>
                    <a:pt x="16776" y="21678"/>
                  </a:lnTo>
                  <a:lnTo>
                    <a:pt x="17246" y="21678"/>
                  </a:lnTo>
                  <a:lnTo>
                    <a:pt x="17614" y="21628"/>
                  </a:lnTo>
                  <a:lnTo>
                    <a:pt x="17703" y="21018"/>
                  </a:lnTo>
                  <a:lnTo>
                    <a:pt x="17310" y="21031"/>
                  </a:lnTo>
                  <a:lnTo>
                    <a:pt x="17043" y="20929"/>
                  </a:lnTo>
                  <a:lnTo>
                    <a:pt x="16992" y="17767"/>
                  </a:lnTo>
                  <a:lnTo>
                    <a:pt x="17703" y="17767"/>
                  </a:lnTo>
                  <a:lnTo>
                    <a:pt x="17703" y="17145"/>
                  </a:lnTo>
                  <a:close/>
                </a:path>
                <a:path w="109854" h="68580">
                  <a:moveTo>
                    <a:pt x="17818" y="49237"/>
                  </a:moveTo>
                  <a:lnTo>
                    <a:pt x="17754" y="48933"/>
                  </a:lnTo>
                  <a:lnTo>
                    <a:pt x="17424" y="48260"/>
                  </a:lnTo>
                  <a:lnTo>
                    <a:pt x="17018" y="48044"/>
                  </a:lnTo>
                  <a:lnTo>
                    <a:pt x="16141" y="48044"/>
                  </a:lnTo>
                  <a:lnTo>
                    <a:pt x="15887" y="48094"/>
                  </a:lnTo>
                  <a:lnTo>
                    <a:pt x="15430" y="48336"/>
                  </a:lnTo>
                  <a:lnTo>
                    <a:pt x="15240" y="48501"/>
                  </a:lnTo>
                  <a:lnTo>
                    <a:pt x="15074" y="48742"/>
                  </a:lnTo>
                  <a:lnTo>
                    <a:pt x="14973" y="48552"/>
                  </a:lnTo>
                  <a:lnTo>
                    <a:pt x="14859" y="48399"/>
                  </a:lnTo>
                  <a:lnTo>
                    <a:pt x="14528" y="48133"/>
                  </a:lnTo>
                  <a:lnTo>
                    <a:pt x="14236" y="48044"/>
                  </a:lnTo>
                  <a:lnTo>
                    <a:pt x="13576" y="48044"/>
                  </a:lnTo>
                  <a:lnTo>
                    <a:pt x="13284" y="48133"/>
                  </a:lnTo>
                  <a:lnTo>
                    <a:pt x="12903" y="48399"/>
                  </a:lnTo>
                  <a:lnTo>
                    <a:pt x="12738" y="48564"/>
                  </a:lnTo>
                  <a:lnTo>
                    <a:pt x="12560" y="48780"/>
                  </a:lnTo>
                  <a:lnTo>
                    <a:pt x="12560" y="48145"/>
                  </a:lnTo>
                  <a:lnTo>
                    <a:pt x="11823" y="48145"/>
                  </a:lnTo>
                  <a:lnTo>
                    <a:pt x="11823" y="52603"/>
                  </a:lnTo>
                  <a:lnTo>
                    <a:pt x="12573" y="52603"/>
                  </a:lnTo>
                  <a:lnTo>
                    <a:pt x="12573" y="49669"/>
                  </a:lnTo>
                  <a:lnTo>
                    <a:pt x="12687" y="49263"/>
                  </a:lnTo>
                  <a:lnTo>
                    <a:pt x="13144" y="48831"/>
                  </a:lnTo>
                  <a:lnTo>
                    <a:pt x="13411" y="48717"/>
                  </a:lnTo>
                  <a:lnTo>
                    <a:pt x="13995" y="48717"/>
                  </a:lnTo>
                  <a:lnTo>
                    <a:pt x="14211" y="48818"/>
                  </a:lnTo>
                  <a:lnTo>
                    <a:pt x="14401" y="49174"/>
                  </a:lnTo>
                  <a:lnTo>
                    <a:pt x="14427" y="49390"/>
                  </a:lnTo>
                  <a:lnTo>
                    <a:pt x="14427" y="52603"/>
                  </a:lnTo>
                  <a:lnTo>
                    <a:pt x="15189" y="52603"/>
                  </a:lnTo>
                  <a:lnTo>
                    <a:pt x="15189" y="49542"/>
                  </a:lnTo>
                  <a:lnTo>
                    <a:pt x="15303" y="49225"/>
                  </a:lnTo>
                  <a:lnTo>
                    <a:pt x="15722" y="48831"/>
                  </a:lnTo>
                  <a:lnTo>
                    <a:pt x="15976" y="48729"/>
                  </a:lnTo>
                  <a:lnTo>
                    <a:pt x="16484" y="48729"/>
                  </a:lnTo>
                  <a:lnTo>
                    <a:pt x="16675" y="48780"/>
                  </a:lnTo>
                  <a:lnTo>
                    <a:pt x="16967" y="49009"/>
                  </a:lnTo>
                  <a:lnTo>
                    <a:pt x="17043" y="49212"/>
                  </a:lnTo>
                  <a:lnTo>
                    <a:pt x="17043" y="52603"/>
                  </a:lnTo>
                  <a:lnTo>
                    <a:pt x="17818" y="52603"/>
                  </a:lnTo>
                  <a:lnTo>
                    <a:pt x="17818" y="49237"/>
                  </a:lnTo>
                  <a:close/>
                </a:path>
                <a:path w="109854" h="68580">
                  <a:moveTo>
                    <a:pt x="19215" y="15494"/>
                  </a:moveTo>
                  <a:lnTo>
                    <a:pt x="18478" y="15494"/>
                  </a:lnTo>
                  <a:lnTo>
                    <a:pt x="18478" y="21602"/>
                  </a:lnTo>
                  <a:lnTo>
                    <a:pt x="19215" y="21602"/>
                  </a:lnTo>
                  <a:lnTo>
                    <a:pt x="19215" y="15494"/>
                  </a:lnTo>
                  <a:close/>
                </a:path>
                <a:path w="109854" h="68580">
                  <a:moveTo>
                    <a:pt x="19685" y="48171"/>
                  </a:moveTo>
                  <a:lnTo>
                    <a:pt x="18923" y="48171"/>
                  </a:lnTo>
                  <a:lnTo>
                    <a:pt x="18923" y="52603"/>
                  </a:lnTo>
                  <a:lnTo>
                    <a:pt x="19685" y="52603"/>
                  </a:lnTo>
                  <a:lnTo>
                    <a:pt x="19685" y="48171"/>
                  </a:lnTo>
                  <a:close/>
                </a:path>
                <a:path w="109854" h="68580">
                  <a:moveTo>
                    <a:pt x="19685" y="46494"/>
                  </a:moveTo>
                  <a:lnTo>
                    <a:pt x="18923" y="46494"/>
                  </a:lnTo>
                  <a:lnTo>
                    <a:pt x="18923" y="47332"/>
                  </a:lnTo>
                  <a:lnTo>
                    <a:pt x="19685" y="47332"/>
                  </a:lnTo>
                  <a:lnTo>
                    <a:pt x="19685" y="46494"/>
                  </a:lnTo>
                  <a:close/>
                </a:path>
                <a:path w="109854" h="68580">
                  <a:moveTo>
                    <a:pt x="19926" y="34036"/>
                  </a:moveTo>
                  <a:lnTo>
                    <a:pt x="19735" y="33477"/>
                  </a:lnTo>
                  <a:lnTo>
                    <a:pt x="19418" y="33172"/>
                  </a:lnTo>
                  <a:lnTo>
                    <a:pt x="19075" y="32854"/>
                  </a:lnTo>
                  <a:lnTo>
                    <a:pt x="19075" y="34036"/>
                  </a:lnTo>
                  <a:lnTo>
                    <a:pt x="18986" y="35826"/>
                  </a:lnTo>
                  <a:lnTo>
                    <a:pt x="18694" y="36436"/>
                  </a:lnTo>
                  <a:lnTo>
                    <a:pt x="18351" y="36626"/>
                  </a:lnTo>
                  <a:lnTo>
                    <a:pt x="17399" y="36626"/>
                  </a:lnTo>
                  <a:lnTo>
                    <a:pt x="17068" y="36461"/>
                  </a:lnTo>
                  <a:lnTo>
                    <a:pt x="16649" y="35826"/>
                  </a:lnTo>
                  <a:lnTo>
                    <a:pt x="16662" y="34036"/>
                  </a:lnTo>
                  <a:lnTo>
                    <a:pt x="17068" y="33350"/>
                  </a:lnTo>
                  <a:lnTo>
                    <a:pt x="17399" y="33172"/>
                  </a:lnTo>
                  <a:lnTo>
                    <a:pt x="18376" y="33172"/>
                  </a:lnTo>
                  <a:lnTo>
                    <a:pt x="18681" y="33350"/>
                  </a:lnTo>
                  <a:lnTo>
                    <a:pt x="18783" y="33477"/>
                  </a:lnTo>
                  <a:lnTo>
                    <a:pt x="19075" y="34036"/>
                  </a:lnTo>
                  <a:lnTo>
                    <a:pt x="19075" y="32854"/>
                  </a:lnTo>
                  <a:lnTo>
                    <a:pt x="18935" y="32715"/>
                  </a:lnTo>
                  <a:lnTo>
                    <a:pt x="18453" y="32524"/>
                  </a:lnTo>
                  <a:lnTo>
                    <a:pt x="17246" y="32524"/>
                  </a:lnTo>
                  <a:lnTo>
                    <a:pt x="16725" y="32740"/>
                  </a:lnTo>
                  <a:lnTo>
                    <a:pt x="15976" y="33629"/>
                  </a:lnTo>
                  <a:lnTo>
                    <a:pt x="15836" y="34036"/>
                  </a:lnTo>
                  <a:lnTo>
                    <a:pt x="15963" y="36233"/>
                  </a:lnTo>
                  <a:lnTo>
                    <a:pt x="16675" y="37058"/>
                  </a:lnTo>
                  <a:lnTo>
                    <a:pt x="17170" y="37261"/>
                  </a:lnTo>
                  <a:lnTo>
                    <a:pt x="18516" y="37261"/>
                  </a:lnTo>
                  <a:lnTo>
                    <a:pt x="19062" y="37033"/>
                  </a:lnTo>
                  <a:lnTo>
                    <a:pt x="19367" y="36626"/>
                  </a:lnTo>
                  <a:lnTo>
                    <a:pt x="19761" y="36093"/>
                  </a:lnTo>
                  <a:lnTo>
                    <a:pt x="19837" y="35826"/>
                  </a:lnTo>
                  <a:lnTo>
                    <a:pt x="19926" y="34036"/>
                  </a:lnTo>
                  <a:close/>
                </a:path>
                <a:path w="109854" h="68580">
                  <a:moveTo>
                    <a:pt x="20574" y="5575"/>
                  </a:moveTo>
                  <a:lnTo>
                    <a:pt x="20218" y="5613"/>
                  </a:lnTo>
                  <a:lnTo>
                    <a:pt x="20078" y="3848"/>
                  </a:lnTo>
                  <a:lnTo>
                    <a:pt x="19977" y="2184"/>
                  </a:lnTo>
                  <a:lnTo>
                    <a:pt x="19913" y="2044"/>
                  </a:lnTo>
                  <a:lnTo>
                    <a:pt x="19329" y="1701"/>
                  </a:lnTo>
                  <a:lnTo>
                    <a:pt x="19329" y="3848"/>
                  </a:lnTo>
                  <a:lnTo>
                    <a:pt x="19329" y="4902"/>
                  </a:lnTo>
                  <a:lnTo>
                    <a:pt x="19113" y="5245"/>
                  </a:lnTo>
                  <a:lnTo>
                    <a:pt x="18453" y="5562"/>
                  </a:lnTo>
                  <a:lnTo>
                    <a:pt x="18199" y="5626"/>
                  </a:lnTo>
                  <a:lnTo>
                    <a:pt x="17716" y="5626"/>
                  </a:lnTo>
                  <a:lnTo>
                    <a:pt x="17589" y="5588"/>
                  </a:lnTo>
                  <a:lnTo>
                    <a:pt x="17373" y="5448"/>
                  </a:lnTo>
                  <a:lnTo>
                    <a:pt x="17246" y="4432"/>
                  </a:lnTo>
                  <a:lnTo>
                    <a:pt x="17614" y="4229"/>
                  </a:lnTo>
                  <a:lnTo>
                    <a:pt x="17818" y="4165"/>
                  </a:lnTo>
                  <a:lnTo>
                    <a:pt x="18681" y="4064"/>
                  </a:lnTo>
                  <a:lnTo>
                    <a:pt x="19113" y="3949"/>
                  </a:lnTo>
                  <a:lnTo>
                    <a:pt x="19329" y="3848"/>
                  </a:lnTo>
                  <a:lnTo>
                    <a:pt x="19329" y="1701"/>
                  </a:lnTo>
                  <a:lnTo>
                    <a:pt x="18834" y="1549"/>
                  </a:lnTo>
                  <a:lnTo>
                    <a:pt x="17856" y="1549"/>
                  </a:lnTo>
                  <a:lnTo>
                    <a:pt x="16586" y="3022"/>
                  </a:lnTo>
                  <a:lnTo>
                    <a:pt x="17284" y="3022"/>
                  </a:lnTo>
                  <a:lnTo>
                    <a:pt x="17373" y="2616"/>
                  </a:lnTo>
                  <a:lnTo>
                    <a:pt x="17627" y="2286"/>
                  </a:lnTo>
                  <a:lnTo>
                    <a:pt x="17907" y="2184"/>
                  </a:lnTo>
                  <a:lnTo>
                    <a:pt x="18630" y="2184"/>
                  </a:lnTo>
                  <a:lnTo>
                    <a:pt x="18884" y="2235"/>
                  </a:lnTo>
                  <a:lnTo>
                    <a:pt x="19253" y="2463"/>
                  </a:lnTo>
                  <a:lnTo>
                    <a:pt x="19240" y="3314"/>
                  </a:lnTo>
                  <a:lnTo>
                    <a:pt x="19113" y="3390"/>
                  </a:lnTo>
                  <a:lnTo>
                    <a:pt x="17335" y="3619"/>
                  </a:lnTo>
                  <a:lnTo>
                    <a:pt x="17005" y="3759"/>
                  </a:lnTo>
                  <a:lnTo>
                    <a:pt x="16471" y="4229"/>
                  </a:lnTo>
                  <a:lnTo>
                    <a:pt x="16573" y="5727"/>
                  </a:lnTo>
                  <a:lnTo>
                    <a:pt x="16992" y="6121"/>
                  </a:lnTo>
                  <a:lnTo>
                    <a:pt x="17348" y="6261"/>
                  </a:lnTo>
                  <a:lnTo>
                    <a:pt x="18110" y="6261"/>
                  </a:lnTo>
                  <a:lnTo>
                    <a:pt x="18415" y="6184"/>
                  </a:lnTo>
                  <a:lnTo>
                    <a:pt x="18986" y="5892"/>
                  </a:lnTo>
                  <a:lnTo>
                    <a:pt x="19215" y="5727"/>
                  </a:lnTo>
                  <a:lnTo>
                    <a:pt x="19367" y="5524"/>
                  </a:lnTo>
                  <a:lnTo>
                    <a:pt x="19469" y="5892"/>
                  </a:lnTo>
                  <a:lnTo>
                    <a:pt x="19608" y="6121"/>
                  </a:lnTo>
                  <a:lnTo>
                    <a:pt x="19799" y="6210"/>
                  </a:lnTo>
                  <a:lnTo>
                    <a:pt x="20154" y="6210"/>
                  </a:lnTo>
                  <a:lnTo>
                    <a:pt x="20535" y="6146"/>
                  </a:lnTo>
                  <a:lnTo>
                    <a:pt x="20574" y="5613"/>
                  </a:lnTo>
                  <a:close/>
                </a:path>
                <a:path w="109854" h="68580">
                  <a:moveTo>
                    <a:pt x="24168" y="19621"/>
                  </a:moveTo>
                  <a:lnTo>
                    <a:pt x="24155" y="19024"/>
                  </a:lnTo>
                  <a:lnTo>
                    <a:pt x="24066" y="18440"/>
                  </a:lnTo>
                  <a:lnTo>
                    <a:pt x="23952" y="18072"/>
                  </a:lnTo>
                  <a:lnTo>
                    <a:pt x="23698" y="17703"/>
                  </a:lnTo>
                  <a:lnTo>
                    <a:pt x="23418" y="17424"/>
                  </a:lnTo>
                  <a:lnTo>
                    <a:pt x="23393" y="19024"/>
                  </a:lnTo>
                  <a:lnTo>
                    <a:pt x="20916" y="19024"/>
                  </a:lnTo>
                  <a:lnTo>
                    <a:pt x="20929" y="18694"/>
                  </a:lnTo>
                  <a:lnTo>
                    <a:pt x="21056" y="18326"/>
                  </a:lnTo>
                  <a:lnTo>
                    <a:pt x="21526" y="17830"/>
                  </a:lnTo>
                  <a:lnTo>
                    <a:pt x="21818" y="17703"/>
                  </a:lnTo>
                  <a:lnTo>
                    <a:pt x="22631" y="17703"/>
                  </a:lnTo>
                  <a:lnTo>
                    <a:pt x="22974" y="17881"/>
                  </a:lnTo>
                  <a:lnTo>
                    <a:pt x="23228" y="18338"/>
                  </a:lnTo>
                  <a:lnTo>
                    <a:pt x="23342" y="18643"/>
                  </a:lnTo>
                  <a:lnTo>
                    <a:pt x="23393" y="19024"/>
                  </a:lnTo>
                  <a:lnTo>
                    <a:pt x="23393" y="17411"/>
                  </a:lnTo>
                  <a:lnTo>
                    <a:pt x="22821" y="17119"/>
                  </a:lnTo>
                  <a:lnTo>
                    <a:pt x="22517" y="17043"/>
                  </a:lnTo>
                  <a:lnTo>
                    <a:pt x="21577" y="17043"/>
                  </a:lnTo>
                  <a:lnTo>
                    <a:pt x="21069" y="17272"/>
                  </a:lnTo>
                  <a:lnTo>
                    <a:pt x="20294" y="18173"/>
                  </a:lnTo>
                  <a:lnTo>
                    <a:pt x="20193" y="18440"/>
                  </a:lnTo>
                  <a:lnTo>
                    <a:pt x="20281" y="20751"/>
                  </a:lnTo>
                  <a:lnTo>
                    <a:pt x="21056" y="21564"/>
                  </a:lnTo>
                  <a:lnTo>
                    <a:pt x="21526" y="21767"/>
                  </a:lnTo>
                  <a:lnTo>
                    <a:pt x="22313" y="21767"/>
                  </a:lnTo>
                  <a:lnTo>
                    <a:pt x="24104" y="20205"/>
                  </a:lnTo>
                  <a:lnTo>
                    <a:pt x="23368" y="20205"/>
                  </a:lnTo>
                  <a:lnTo>
                    <a:pt x="23291" y="20434"/>
                  </a:lnTo>
                  <a:lnTo>
                    <a:pt x="23215" y="20586"/>
                  </a:lnTo>
                  <a:lnTo>
                    <a:pt x="22847" y="20993"/>
                  </a:lnTo>
                  <a:lnTo>
                    <a:pt x="22542" y="21120"/>
                  </a:lnTo>
                  <a:lnTo>
                    <a:pt x="21729" y="21120"/>
                  </a:lnTo>
                  <a:lnTo>
                    <a:pt x="21437" y="20993"/>
                  </a:lnTo>
                  <a:lnTo>
                    <a:pt x="21018" y="20434"/>
                  </a:lnTo>
                  <a:lnTo>
                    <a:pt x="20904" y="19621"/>
                  </a:lnTo>
                  <a:lnTo>
                    <a:pt x="24168" y="19621"/>
                  </a:lnTo>
                  <a:close/>
                </a:path>
                <a:path w="109854" h="68580">
                  <a:moveTo>
                    <a:pt x="24447" y="49288"/>
                  </a:moveTo>
                  <a:lnTo>
                    <a:pt x="24384" y="48945"/>
                  </a:lnTo>
                  <a:lnTo>
                    <a:pt x="24041" y="48272"/>
                  </a:lnTo>
                  <a:lnTo>
                    <a:pt x="23622" y="48044"/>
                  </a:lnTo>
                  <a:lnTo>
                    <a:pt x="22694" y="48044"/>
                  </a:lnTo>
                  <a:lnTo>
                    <a:pt x="22428" y="48094"/>
                  </a:lnTo>
                  <a:lnTo>
                    <a:pt x="21958" y="48336"/>
                  </a:lnTo>
                  <a:lnTo>
                    <a:pt x="21742" y="48514"/>
                  </a:lnTo>
                  <a:lnTo>
                    <a:pt x="21526" y="48780"/>
                  </a:lnTo>
                  <a:lnTo>
                    <a:pt x="21526" y="48145"/>
                  </a:lnTo>
                  <a:lnTo>
                    <a:pt x="20815" y="48145"/>
                  </a:lnTo>
                  <a:lnTo>
                    <a:pt x="20815" y="52603"/>
                  </a:lnTo>
                  <a:lnTo>
                    <a:pt x="21564" y="52603"/>
                  </a:lnTo>
                  <a:lnTo>
                    <a:pt x="21564" y="49974"/>
                  </a:lnTo>
                  <a:lnTo>
                    <a:pt x="21590" y="49745"/>
                  </a:lnTo>
                  <a:lnTo>
                    <a:pt x="22656" y="48717"/>
                  </a:lnTo>
                  <a:lnTo>
                    <a:pt x="23190" y="48717"/>
                  </a:lnTo>
                  <a:lnTo>
                    <a:pt x="23431" y="48856"/>
                  </a:lnTo>
                  <a:lnTo>
                    <a:pt x="23647" y="49301"/>
                  </a:lnTo>
                  <a:lnTo>
                    <a:pt x="23685" y="49517"/>
                  </a:lnTo>
                  <a:lnTo>
                    <a:pt x="23685" y="52603"/>
                  </a:lnTo>
                  <a:lnTo>
                    <a:pt x="24447" y="52603"/>
                  </a:lnTo>
                  <a:lnTo>
                    <a:pt x="24447" y="49288"/>
                  </a:lnTo>
                  <a:close/>
                </a:path>
                <a:path w="109854" h="68580">
                  <a:moveTo>
                    <a:pt x="26822" y="33743"/>
                  </a:moveTo>
                  <a:lnTo>
                    <a:pt x="26758" y="33426"/>
                  </a:lnTo>
                  <a:lnTo>
                    <a:pt x="26428" y="32766"/>
                  </a:lnTo>
                  <a:lnTo>
                    <a:pt x="26022" y="32550"/>
                  </a:lnTo>
                  <a:lnTo>
                    <a:pt x="25146" y="32550"/>
                  </a:lnTo>
                  <a:lnTo>
                    <a:pt x="24892" y="32600"/>
                  </a:lnTo>
                  <a:lnTo>
                    <a:pt x="24434" y="32829"/>
                  </a:lnTo>
                  <a:lnTo>
                    <a:pt x="24244" y="33007"/>
                  </a:lnTo>
                  <a:lnTo>
                    <a:pt x="24079" y="33248"/>
                  </a:lnTo>
                  <a:lnTo>
                    <a:pt x="23977" y="33058"/>
                  </a:lnTo>
                  <a:lnTo>
                    <a:pt x="23863" y="32905"/>
                  </a:lnTo>
                  <a:lnTo>
                    <a:pt x="23533" y="32639"/>
                  </a:lnTo>
                  <a:lnTo>
                    <a:pt x="23241" y="32550"/>
                  </a:lnTo>
                  <a:lnTo>
                    <a:pt x="22580" y="32550"/>
                  </a:lnTo>
                  <a:lnTo>
                    <a:pt x="22288" y="32626"/>
                  </a:lnTo>
                  <a:lnTo>
                    <a:pt x="21907" y="32905"/>
                  </a:lnTo>
                  <a:lnTo>
                    <a:pt x="21742" y="33058"/>
                  </a:lnTo>
                  <a:lnTo>
                    <a:pt x="21564" y="33286"/>
                  </a:lnTo>
                  <a:lnTo>
                    <a:pt x="21564" y="32651"/>
                  </a:lnTo>
                  <a:lnTo>
                    <a:pt x="20828" y="32651"/>
                  </a:lnTo>
                  <a:lnTo>
                    <a:pt x="20828" y="37109"/>
                  </a:lnTo>
                  <a:lnTo>
                    <a:pt x="21564" y="37109"/>
                  </a:lnTo>
                  <a:lnTo>
                    <a:pt x="21564" y="34163"/>
                  </a:lnTo>
                  <a:lnTo>
                    <a:pt x="21691" y="33769"/>
                  </a:lnTo>
                  <a:lnTo>
                    <a:pt x="22148" y="33324"/>
                  </a:lnTo>
                  <a:lnTo>
                    <a:pt x="22402" y="33223"/>
                  </a:lnTo>
                  <a:lnTo>
                    <a:pt x="22999" y="33223"/>
                  </a:lnTo>
                  <a:lnTo>
                    <a:pt x="23215" y="33324"/>
                  </a:lnTo>
                  <a:lnTo>
                    <a:pt x="23406" y="33667"/>
                  </a:lnTo>
                  <a:lnTo>
                    <a:pt x="23431" y="33896"/>
                  </a:lnTo>
                  <a:lnTo>
                    <a:pt x="23431" y="37109"/>
                  </a:lnTo>
                  <a:lnTo>
                    <a:pt x="24193" y="37109"/>
                  </a:lnTo>
                  <a:lnTo>
                    <a:pt x="24193" y="34048"/>
                  </a:lnTo>
                  <a:lnTo>
                    <a:pt x="24307" y="33731"/>
                  </a:lnTo>
                  <a:lnTo>
                    <a:pt x="24726" y="33324"/>
                  </a:lnTo>
                  <a:lnTo>
                    <a:pt x="24980" y="33223"/>
                  </a:lnTo>
                  <a:lnTo>
                    <a:pt x="25488" y="33223"/>
                  </a:lnTo>
                  <a:lnTo>
                    <a:pt x="25666" y="33286"/>
                  </a:lnTo>
                  <a:lnTo>
                    <a:pt x="25971" y="33502"/>
                  </a:lnTo>
                  <a:lnTo>
                    <a:pt x="26035" y="33705"/>
                  </a:lnTo>
                  <a:lnTo>
                    <a:pt x="26035" y="37109"/>
                  </a:lnTo>
                  <a:lnTo>
                    <a:pt x="26822" y="37109"/>
                  </a:lnTo>
                  <a:lnTo>
                    <a:pt x="26822" y="33743"/>
                  </a:lnTo>
                  <a:close/>
                </a:path>
                <a:path w="109854" h="68580">
                  <a:moveTo>
                    <a:pt x="27292" y="2755"/>
                  </a:moveTo>
                  <a:lnTo>
                    <a:pt x="27241" y="2438"/>
                  </a:lnTo>
                  <a:lnTo>
                    <a:pt x="26911" y="1778"/>
                  </a:lnTo>
                  <a:lnTo>
                    <a:pt x="26492" y="1562"/>
                  </a:lnTo>
                  <a:lnTo>
                    <a:pt x="25615" y="1562"/>
                  </a:lnTo>
                  <a:lnTo>
                    <a:pt x="25361" y="1612"/>
                  </a:lnTo>
                  <a:lnTo>
                    <a:pt x="24917" y="1841"/>
                  </a:lnTo>
                  <a:lnTo>
                    <a:pt x="24726" y="2019"/>
                  </a:lnTo>
                  <a:lnTo>
                    <a:pt x="24549" y="2260"/>
                  </a:lnTo>
                  <a:lnTo>
                    <a:pt x="24460" y="2070"/>
                  </a:lnTo>
                  <a:lnTo>
                    <a:pt x="24345" y="1917"/>
                  </a:lnTo>
                  <a:lnTo>
                    <a:pt x="24003" y="1651"/>
                  </a:lnTo>
                  <a:lnTo>
                    <a:pt x="23723" y="1562"/>
                  </a:lnTo>
                  <a:lnTo>
                    <a:pt x="23050" y="1562"/>
                  </a:lnTo>
                  <a:lnTo>
                    <a:pt x="22771" y="1638"/>
                  </a:lnTo>
                  <a:lnTo>
                    <a:pt x="22377" y="1917"/>
                  </a:lnTo>
                  <a:lnTo>
                    <a:pt x="22225" y="2070"/>
                  </a:lnTo>
                  <a:lnTo>
                    <a:pt x="22047" y="2298"/>
                  </a:lnTo>
                  <a:lnTo>
                    <a:pt x="22047" y="1651"/>
                  </a:lnTo>
                  <a:lnTo>
                    <a:pt x="21297" y="1651"/>
                  </a:lnTo>
                  <a:lnTo>
                    <a:pt x="21297" y="6108"/>
                  </a:lnTo>
                  <a:lnTo>
                    <a:pt x="22047" y="6108"/>
                  </a:lnTo>
                  <a:lnTo>
                    <a:pt x="22047" y="3175"/>
                  </a:lnTo>
                  <a:lnTo>
                    <a:pt x="22161" y="2781"/>
                  </a:lnTo>
                  <a:lnTo>
                    <a:pt x="22631" y="2336"/>
                  </a:lnTo>
                  <a:lnTo>
                    <a:pt x="22885" y="2235"/>
                  </a:lnTo>
                  <a:lnTo>
                    <a:pt x="23482" y="2235"/>
                  </a:lnTo>
                  <a:lnTo>
                    <a:pt x="23698" y="2336"/>
                  </a:lnTo>
                  <a:lnTo>
                    <a:pt x="23876" y="2679"/>
                  </a:lnTo>
                  <a:lnTo>
                    <a:pt x="23914" y="2895"/>
                  </a:lnTo>
                  <a:lnTo>
                    <a:pt x="23914" y="6108"/>
                  </a:lnTo>
                  <a:lnTo>
                    <a:pt x="24676" y="6108"/>
                  </a:lnTo>
                  <a:lnTo>
                    <a:pt x="24676" y="3060"/>
                  </a:lnTo>
                  <a:lnTo>
                    <a:pt x="24777" y="2730"/>
                  </a:lnTo>
                  <a:lnTo>
                    <a:pt x="25209" y="2336"/>
                  </a:lnTo>
                  <a:lnTo>
                    <a:pt x="25463" y="2235"/>
                  </a:lnTo>
                  <a:lnTo>
                    <a:pt x="25971" y="2235"/>
                  </a:lnTo>
                  <a:lnTo>
                    <a:pt x="26149" y="2298"/>
                  </a:lnTo>
                  <a:lnTo>
                    <a:pt x="26454" y="2514"/>
                  </a:lnTo>
                  <a:lnTo>
                    <a:pt x="26517" y="2717"/>
                  </a:lnTo>
                  <a:lnTo>
                    <a:pt x="26517" y="6108"/>
                  </a:lnTo>
                  <a:lnTo>
                    <a:pt x="27292" y="6108"/>
                  </a:lnTo>
                  <a:lnTo>
                    <a:pt x="27292" y="2755"/>
                  </a:lnTo>
                  <a:close/>
                </a:path>
                <a:path w="109854" h="68580">
                  <a:moveTo>
                    <a:pt x="29400" y="49542"/>
                  </a:moveTo>
                  <a:lnTo>
                    <a:pt x="29210" y="48971"/>
                  </a:lnTo>
                  <a:lnTo>
                    <a:pt x="28879" y="48666"/>
                  </a:lnTo>
                  <a:lnTo>
                    <a:pt x="28549" y="48348"/>
                  </a:lnTo>
                  <a:lnTo>
                    <a:pt x="28549" y="49542"/>
                  </a:lnTo>
                  <a:lnTo>
                    <a:pt x="28460" y="51320"/>
                  </a:lnTo>
                  <a:lnTo>
                    <a:pt x="28155" y="51930"/>
                  </a:lnTo>
                  <a:lnTo>
                    <a:pt x="27813" y="52120"/>
                  </a:lnTo>
                  <a:lnTo>
                    <a:pt x="26873" y="52120"/>
                  </a:lnTo>
                  <a:lnTo>
                    <a:pt x="26543" y="51955"/>
                  </a:lnTo>
                  <a:lnTo>
                    <a:pt x="26123" y="51320"/>
                  </a:lnTo>
                  <a:lnTo>
                    <a:pt x="26123" y="49542"/>
                  </a:lnTo>
                  <a:lnTo>
                    <a:pt x="28549" y="49542"/>
                  </a:lnTo>
                  <a:lnTo>
                    <a:pt x="28549" y="48348"/>
                  </a:lnTo>
                  <a:lnTo>
                    <a:pt x="28409" y="48209"/>
                  </a:lnTo>
                  <a:lnTo>
                    <a:pt x="27927" y="48018"/>
                  </a:lnTo>
                  <a:lnTo>
                    <a:pt x="26708" y="48018"/>
                  </a:lnTo>
                  <a:lnTo>
                    <a:pt x="26200" y="48234"/>
                  </a:lnTo>
                  <a:lnTo>
                    <a:pt x="25438" y="49123"/>
                  </a:lnTo>
                  <a:lnTo>
                    <a:pt x="25311" y="49542"/>
                  </a:lnTo>
                  <a:lnTo>
                    <a:pt x="25438" y="51727"/>
                  </a:lnTo>
                  <a:lnTo>
                    <a:pt x="26149" y="52552"/>
                  </a:lnTo>
                  <a:lnTo>
                    <a:pt x="26644" y="52755"/>
                  </a:lnTo>
                  <a:lnTo>
                    <a:pt x="27990" y="52755"/>
                  </a:lnTo>
                  <a:lnTo>
                    <a:pt x="28524" y="52527"/>
                  </a:lnTo>
                  <a:lnTo>
                    <a:pt x="28829" y="52120"/>
                  </a:lnTo>
                  <a:lnTo>
                    <a:pt x="29222" y="51587"/>
                  </a:lnTo>
                  <a:lnTo>
                    <a:pt x="29311" y="51320"/>
                  </a:lnTo>
                  <a:lnTo>
                    <a:pt x="29400" y="49542"/>
                  </a:lnTo>
                  <a:close/>
                </a:path>
                <a:path w="109854" h="68580">
                  <a:moveTo>
                    <a:pt x="32219" y="4127"/>
                  </a:moveTo>
                  <a:lnTo>
                    <a:pt x="31445" y="1917"/>
                  </a:lnTo>
                  <a:lnTo>
                    <a:pt x="31445" y="3530"/>
                  </a:lnTo>
                  <a:lnTo>
                    <a:pt x="28968" y="3530"/>
                  </a:lnTo>
                  <a:lnTo>
                    <a:pt x="28981" y="3200"/>
                  </a:lnTo>
                  <a:lnTo>
                    <a:pt x="29108" y="2832"/>
                  </a:lnTo>
                  <a:lnTo>
                    <a:pt x="29578" y="2336"/>
                  </a:lnTo>
                  <a:lnTo>
                    <a:pt x="29870" y="2209"/>
                  </a:lnTo>
                  <a:lnTo>
                    <a:pt x="30695" y="2209"/>
                  </a:lnTo>
                  <a:lnTo>
                    <a:pt x="31038" y="2387"/>
                  </a:lnTo>
                  <a:lnTo>
                    <a:pt x="31292" y="2844"/>
                  </a:lnTo>
                  <a:lnTo>
                    <a:pt x="31407" y="3149"/>
                  </a:lnTo>
                  <a:lnTo>
                    <a:pt x="31445" y="3530"/>
                  </a:lnTo>
                  <a:lnTo>
                    <a:pt x="31445" y="1917"/>
                  </a:lnTo>
                  <a:lnTo>
                    <a:pt x="30873" y="1625"/>
                  </a:lnTo>
                  <a:lnTo>
                    <a:pt x="30568" y="1562"/>
                  </a:lnTo>
                  <a:lnTo>
                    <a:pt x="29629" y="1562"/>
                  </a:lnTo>
                  <a:lnTo>
                    <a:pt x="29121" y="1778"/>
                  </a:lnTo>
                  <a:lnTo>
                    <a:pt x="28346" y="2679"/>
                  </a:lnTo>
                  <a:lnTo>
                    <a:pt x="28257" y="2946"/>
                  </a:lnTo>
                  <a:lnTo>
                    <a:pt x="28346" y="5270"/>
                  </a:lnTo>
                  <a:lnTo>
                    <a:pt x="29121" y="6070"/>
                  </a:lnTo>
                  <a:lnTo>
                    <a:pt x="29591" y="6273"/>
                  </a:lnTo>
                  <a:lnTo>
                    <a:pt x="30365" y="6273"/>
                  </a:lnTo>
                  <a:lnTo>
                    <a:pt x="32156" y="4711"/>
                  </a:lnTo>
                  <a:lnTo>
                    <a:pt x="31419" y="4711"/>
                  </a:lnTo>
                  <a:lnTo>
                    <a:pt x="31356" y="4940"/>
                  </a:lnTo>
                  <a:lnTo>
                    <a:pt x="31280" y="5092"/>
                  </a:lnTo>
                  <a:lnTo>
                    <a:pt x="30911" y="5499"/>
                  </a:lnTo>
                  <a:lnTo>
                    <a:pt x="30594" y="5626"/>
                  </a:lnTo>
                  <a:lnTo>
                    <a:pt x="29781" y="5626"/>
                  </a:lnTo>
                  <a:lnTo>
                    <a:pt x="29502" y="5499"/>
                  </a:lnTo>
                  <a:lnTo>
                    <a:pt x="29070" y="4940"/>
                  </a:lnTo>
                  <a:lnTo>
                    <a:pt x="28956" y="4127"/>
                  </a:lnTo>
                  <a:lnTo>
                    <a:pt x="32219" y="4127"/>
                  </a:lnTo>
                  <a:close/>
                </a:path>
                <a:path w="109854" h="68580">
                  <a:moveTo>
                    <a:pt x="32461" y="15494"/>
                  </a:moveTo>
                  <a:lnTo>
                    <a:pt x="31521" y="15494"/>
                  </a:lnTo>
                  <a:lnTo>
                    <a:pt x="29794" y="20701"/>
                  </a:lnTo>
                  <a:lnTo>
                    <a:pt x="28041" y="15494"/>
                  </a:lnTo>
                  <a:lnTo>
                    <a:pt x="27127" y="15494"/>
                  </a:lnTo>
                  <a:lnTo>
                    <a:pt x="29349" y="21602"/>
                  </a:lnTo>
                  <a:lnTo>
                    <a:pt x="30226" y="21602"/>
                  </a:lnTo>
                  <a:lnTo>
                    <a:pt x="32461" y="15494"/>
                  </a:lnTo>
                  <a:close/>
                </a:path>
                <a:path w="109854" h="68580">
                  <a:moveTo>
                    <a:pt x="32486" y="48069"/>
                  </a:moveTo>
                  <a:lnTo>
                    <a:pt x="32258" y="48044"/>
                  </a:lnTo>
                  <a:lnTo>
                    <a:pt x="31940" y="48044"/>
                  </a:lnTo>
                  <a:lnTo>
                    <a:pt x="31686" y="48158"/>
                  </a:lnTo>
                  <a:lnTo>
                    <a:pt x="31229" y="48577"/>
                  </a:lnTo>
                  <a:lnTo>
                    <a:pt x="31089" y="48768"/>
                  </a:lnTo>
                  <a:lnTo>
                    <a:pt x="31026" y="48907"/>
                  </a:lnTo>
                  <a:lnTo>
                    <a:pt x="31026" y="48145"/>
                  </a:lnTo>
                  <a:lnTo>
                    <a:pt x="30314" y="48145"/>
                  </a:lnTo>
                  <a:lnTo>
                    <a:pt x="30314" y="52603"/>
                  </a:lnTo>
                  <a:lnTo>
                    <a:pt x="31064" y="52603"/>
                  </a:lnTo>
                  <a:lnTo>
                    <a:pt x="31064" y="49720"/>
                  </a:lnTo>
                  <a:lnTo>
                    <a:pt x="31165" y="49441"/>
                  </a:lnTo>
                  <a:lnTo>
                    <a:pt x="31572" y="48958"/>
                  </a:lnTo>
                  <a:lnTo>
                    <a:pt x="31864" y="48844"/>
                  </a:lnTo>
                  <a:lnTo>
                    <a:pt x="32245" y="48844"/>
                  </a:lnTo>
                  <a:lnTo>
                    <a:pt x="32486" y="48856"/>
                  </a:lnTo>
                  <a:lnTo>
                    <a:pt x="32486" y="48069"/>
                  </a:lnTo>
                  <a:close/>
                </a:path>
                <a:path w="109854" h="68580">
                  <a:moveTo>
                    <a:pt x="33921" y="33743"/>
                  </a:moveTo>
                  <a:lnTo>
                    <a:pt x="33858" y="33426"/>
                  </a:lnTo>
                  <a:lnTo>
                    <a:pt x="33528" y="32766"/>
                  </a:lnTo>
                  <a:lnTo>
                    <a:pt x="33121" y="32550"/>
                  </a:lnTo>
                  <a:lnTo>
                    <a:pt x="32245" y="32550"/>
                  </a:lnTo>
                  <a:lnTo>
                    <a:pt x="31991" y="32600"/>
                  </a:lnTo>
                  <a:lnTo>
                    <a:pt x="31534" y="32829"/>
                  </a:lnTo>
                  <a:lnTo>
                    <a:pt x="31343" y="33007"/>
                  </a:lnTo>
                  <a:lnTo>
                    <a:pt x="31178" y="33248"/>
                  </a:lnTo>
                  <a:lnTo>
                    <a:pt x="31076" y="33058"/>
                  </a:lnTo>
                  <a:lnTo>
                    <a:pt x="30962" y="32905"/>
                  </a:lnTo>
                  <a:lnTo>
                    <a:pt x="30632" y="32639"/>
                  </a:lnTo>
                  <a:lnTo>
                    <a:pt x="30340" y="32550"/>
                  </a:lnTo>
                  <a:lnTo>
                    <a:pt x="29679" y="32550"/>
                  </a:lnTo>
                  <a:lnTo>
                    <a:pt x="29387" y="32626"/>
                  </a:lnTo>
                  <a:lnTo>
                    <a:pt x="29006" y="32905"/>
                  </a:lnTo>
                  <a:lnTo>
                    <a:pt x="28841" y="33058"/>
                  </a:lnTo>
                  <a:lnTo>
                    <a:pt x="28663" y="33286"/>
                  </a:lnTo>
                  <a:lnTo>
                    <a:pt x="28663" y="32651"/>
                  </a:lnTo>
                  <a:lnTo>
                    <a:pt x="27927" y="32651"/>
                  </a:lnTo>
                  <a:lnTo>
                    <a:pt x="27927" y="37109"/>
                  </a:lnTo>
                  <a:lnTo>
                    <a:pt x="28676" y="37109"/>
                  </a:lnTo>
                  <a:lnTo>
                    <a:pt x="28676" y="34163"/>
                  </a:lnTo>
                  <a:lnTo>
                    <a:pt x="28790" y="33769"/>
                  </a:lnTo>
                  <a:lnTo>
                    <a:pt x="29248" y="33324"/>
                  </a:lnTo>
                  <a:lnTo>
                    <a:pt x="29514" y="33223"/>
                  </a:lnTo>
                  <a:lnTo>
                    <a:pt x="30099" y="33223"/>
                  </a:lnTo>
                  <a:lnTo>
                    <a:pt x="30314" y="33324"/>
                  </a:lnTo>
                  <a:lnTo>
                    <a:pt x="30505" y="33667"/>
                  </a:lnTo>
                  <a:lnTo>
                    <a:pt x="30530" y="33896"/>
                  </a:lnTo>
                  <a:lnTo>
                    <a:pt x="30530" y="37109"/>
                  </a:lnTo>
                  <a:lnTo>
                    <a:pt x="31292" y="37109"/>
                  </a:lnTo>
                  <a:lnTo>
                    <a:pt x="31292" y="34048"/>
                  </a:lnTo>
                  <a:lnTo>
                    <a:pt x="31407" y="33731"/>
                  </a:lnTo>
                  <a:lnTo>
                    <a:pt x="31826" y="33324"/>
                  </a:lnTo>
                  <a:lnTo>
                    <a:pt x="32080" y="33223"/>
                  </a:lnTo>
                  <a:lnTo>
                    <a:pt x="32588" y="33223"/>
                  </a:lnTo>
                  <a:lnTo>
                    <a:pt x="32766" y="33286"/>
                  </a:lnTo>
                  <a:lnTo>
                    <a:pt x="33070" y="33502"/>
                  </a:lnTo>
                  <a:lnTo>
                    <a:pt x="33134" y="33705"/>
                  </a:lnTo>
                  <a:lnTo>
                    <a:pt x="33134" y="37109"/>
                  </a:lnTo>
                  <a:lnTo>
                    <a:pt x="33921" y="37109"/>
                  </a:lnTo>
                  <a:lnTo>
                    <a:pt x="33921" y="33743"/>
                  </a:lnTo>
                  <a:close/>
                </a:path>
                <a:path w="109854" h="68580">
                  <a:moveTo>
                    <a:pt x="36550" y="4406"/>
                  </a:moveTo>
                  <a:lnTo>
                    <a:pt x="36398" y="4114"/>
                  </a:lnTo>
                  <a:lnTo>
                    <a:pt x="35928" y="3797"/>
                  </a:lnTo>
                  <a:lnTo>
                    <a:pt x="35560" y="3670"/>
                  </a:lnTo>
                  <a:lnTo>
                    <a:pt x="34315" y="3365"/>
                  </a:lnTo>
                  <a:lnTo>
                    <a:pt x="34150" y="3302"/>
                  </a:lnTo>
                  <a:lnTo>
                    <a:pt x="33845" y="3124"/>
                  </a:lnTo>
                  <a:lnTo>
                    <a:pt x="33756" y="2959"/>
                  </a:lnTo>
                  <a:lnTo>
                    <a:pt x="33756" y="2590"/>
                  </a:lnTo>
                  <a:lnTo>
                    <a:pt x="33820" y="2451"/>
                  </a:lnTo>
                  <a:lnTo>
                    <a:pt x="34124" y="2235"/>
                  </a:lnTo>
                  <a:lnTo>
                    <a:pt x="34328" y="2184"/>
                  </a:lnTo>
                  <a:lnTo>
                    <a:pt x="35039" y="2184"/>
                  </a:lnTo>
                  <a:lnTo>
                    <a:pt x="35687" y="2933"/>
                  </a:lnTo>
                  <a:lnTo>
                    <a:pt x="36398" y="2933"/>
                  </a:lnTo>
                  <a:lnTo>
                    <a:pt x="36398" y="2654"/>
                  </a:lnTo>
                  <a:lnTo>
                    <a:pt x="36309" y="2387"/>
                  </a:lnTo>
                  <a:lnTo>
                    <a:pt x="35826" y="1739"/>
                  </a:lnTo>
                  <a:lnTo>
                    <a:pt x="35344" y="1536"/>
                  </a:lnTo>
                  <a:lnTo>
                    <a:pt x="34163" y="1536"/>
                  </a:lnTo>
                  <a:lnTo>
                    <a:pt x="33756" y="1676"/>
                  </a:lnTo>
                  <a:lnTo>
                    <a:pt x="33147" y="2197"/>
                  </a:lnTo>
                  <a:lnTo>
                    <a:pt x="32994" y="2527"/>
                  </a:lnTo>
                  <a:lnTo>
                    <a:pt x="32994" y="3314"/>
                  </a:lnTo>
                  <a:lnTo>
                    <a:pt x="33147" y="3594"/>
                  </a:lnTo>
                  <a:lnTo>
                    <a:pt x="33655" y="3911"/>
                  </a:lnTo>
                  <a:lnTo>
                    <a:pt x="33934" y="4013"/>
                  </a:lnTo>
                  <a:lnTo>
                    <a:pt x="35229" y="4343"/>
                  </a:lnTo>
                  <a:lnTo>
                    <a:pt x="35445" y="4406"/>
                  </a:lnTo>
                  <a:lnTo>
                    <a:pt x="35725" y="4572"/>
                  </a:lnTo>
                  <a:lnTo>
                    <a:pt x="35801" y="4724"/>
                  </a:lnTo>
                  <a:lnTo>
                    <a:pt x="35801" y="5168"/>
                  </a:lnTo>
                  <a:lnTo>
                    <a:pt x="35699" y="5346"/>
                  </a:lnTo>
                  <a:lnTo>
                    <a:pt x="35280" y="5588"/>
                  </a:lnTo>
                  <a:lnTo>
                    <a:pt x="35026" y="5651"/>
                  </a:lnTo>
                  <a:lnTo>
                    <a:pt x="34290" y="5651"/>
                  </a:lnTo>
                  <a:lnTo>
                    <a:pt x="33959" y="5537"/>
                  </a:lnTo>
                  <a:lnTo>
                    <a:pt x="33667" y="5156"/>
                  </a:lnTo>
                  <a:lnTo>
                    <a:pt x="33604" y="4965"/>
                  </a:lnTo>
                  <a:lnTo>
                    <a:pt x="33591" y="4711"/>
                  </a:lnTo>
                  <a:lnTo>
                    <a:pt x="32867" y="4711"/>
                  </a:lnTo>
                  <a:lnTo>
                    <a:pt x="32880" y="5156"/>
                  </a:lnTo>
                  <a:lnTo>
                    <a:pt x="33032" y="5537"/>
                  </a:lnTo>
                  <a:lnTo>
                    <a:pt x="33591" y="6134"/>
                  </a:lnTo>
                  <a:lnTo>
                    <a:pt x="34061" y="6286"/>
                  </a:lnTo>
                  <a:lnTo>
                    <a:pt x="35331" y="6286"/>
                  </a:lnTo>
                  <a:lnTo>
                    <a:pt x="35801" y="6146"/>
                  </a:lnTo>
                  <a:lnTo>
                    <a:pt x="36398" y="5562"/>
                  </a:lnTo>
                  <a:lnTo>
                    <a:pt x="36550" y="5219"/>
                  </a:lnTo>
                  <a:lnTo>
                    <a:pt x="36550" y="4406"/>
                  </a:lnTo>
                  <a:close/>
                </a:path>
                <a:path w="109854" h="68580">
                  <a:moveTo>
                    <a:pt x="38163" y="21602"/>
                  </a:moveTo>
                  <a:lnTo>
                    <a:pt x="37503" y="19773"/>
                  </a:lnTo>
                  <a:lnTo>
                    <a:pt x="37261" y="19100"/>
                  </a:lnTo>
                  <a:lnTo>
                    <a:pt x="36372" y="16649"/>
                  </a:lnTo>
                  <a:lnTo>
                    <a:pt x="36372" y="19100"/>
                  </a:lnTo>
                  <a:lnTo>
                    <a:pt x="34467" y="19100"/>
                  </a:lnTo>
                  <a:lnTo>
                    <a:pt x="35445" y="16395"/>
                  </a:lnTo>
                  <a:lnTo>
                    <a:pt x="36372" y="19100"/>
                  </a:lnTo>
                  <a:lnTo>
                    <a:pt x="36372" y="16649"/>
                  </a:lnTo>
                  <a:lnTo>
                    <a:pt x="36283" y="16395"/>
                  </a:lnTo>
                  <a:lnTo>
                    <a:pt x="35953" y="15494"/>
                  </a:lnTo>
                  <a:lnTo>
                    <a:pt x="35013" y="15494"/>
                  </a:lnTo>
                  <a:lnTo>
                    <a:pt x="32715" y="21602"/>
                  </a:lnTo>
                  <a:lnTo>
                    <a:pt x="33566" y="21602"/>
                  </a:lnTo>
                  <a:lnTo>
                    <a:pt x="34226" y="19773"/>
                  </a:lnTo>
                  <a:lnTo>
                    <a:pt x="36639" y="19773"/>
                  </a:lnTo>
                  <a:lnTo>
                    <a:pt x="37261" y="21602"/>
                  </a:lnTo>
                  <a:lnTo>
                    <a:pt x="38163" y="21602"/>
                  </a:lnTo>
                  <a:close/>
                </a:path>
                <a:path w="109854" h="68580">
                  <a:moveTo>
                    <a:pt x="38849" y="35115"/>
                  </a:moveTo>
                  <a:lnTo>
                    <a:pt x="38836" y="34518"/>
                  </a:lnTo>
                  <a:lnTo>
                    <a:pt x="38747" y="33934"/>
                  </a:lnTo>
                  <a:lnTo>
                    <a:pt x="38633" y="33566"/>
                  </a:lnTo>
                  <a:lnTo>
                    <a:pt x="38379" y="33197"/>
                  </a:lnTo>
                  <a:lnTo>
                    <a:pt x="38100" y="32918"/>
                  </a:lnTo>
                  <a:lnTo>
                    <a:pt x="38074" y="34518"/>
                  </a:lnTo>
                  <a:lnTo>
                    <a:pt x="35598" y="34518"/>
                  </a:lnTo>
                  <a:lnTo>
                    <a:pt x="35610" y="34201"/>
                  </a:lnTo>
                  <a:lnTo>
                    <a:pt x="35737" y="33820"/>
                  </a:lnTo>
                  <a:lnTo>
                    <a:pt x="36207" y="33324"/>
                  </a:lnTo>
                  <a:lnTo>
                    <a:pt x="36487" y="33197"/>
                  </a:lnTo>
                  <a:lnTo>
                    <a:pt x="37312" y="33197"/>
                  </a:lnTo>
                  <a:lnTo>
                    <a:pt x="37655" y="33388"/>
                  </a:lnTo>
                  <a:lnTo>
                    <a:pt x="37909" y="33832"/>
                  </a:lnTo>
                  <a:lnTo>
                    <a:pt x="38023" y="34137"/>
                  </a:lnTo>
                  <a:lnTo>
                    <a:pt x="38074" y="34518"/>
                  </a:lnTo>
                  <a:lnTo>
                    <a:pt x="38074" y="32905"/>
                  </a:lnTo>
                  <a:lnTo>
                    <a:pt x="37503" y="32613"/>
                  </a:lnTo>
                  <a:lnTo>
                    <a:pt x="37198" y="32550"/>
                  </a:lnTo>
                  <a:lnTo>
                    <a:pt x="36245" y="32550"/>
                  </a:lnTo>
                  <a:lnTo>
                    <a:pt x="35750" y="32766"/>
                  </a:lnTo>
                  <a:lnTo>
                    <a:pt x="34975" y="33667"/>
                  </a:lnTo>
                  <a:lnTo>
                    <a:pt x="34874" y="33934"/>
                  </a:lnTo>
                  <a:lnTo>
                    <a:pt x="34963" y="36258"/>
                  </a:lnTo>
                  <a:lnTo>
                    <a:pt x="35737" y="37058"/>
                  </a:lnTo>
                  <a:lnTo>
                    <a:pt x="36207" y="37261"/>
                  </a:lnTo>
                  <a:lnTo>
                    <a:pt x="36982" y="37261"/>
                  </a:lnTo>
                  <a:lnTo>
                    <a:pt x="38785" y="35699"/>
                  </a:lnTo>
                  <a:lnTo>
                    <a:pt x="38049" y="35699"/>
                  </a:lnTo>
                  <a:lnTo>
                    <a:pt x="37973" y="35928"/>
                  </a:lnTo>
                  <a:lnTo>
                    <a:pt x="37896" y="36080"/>
                  </a:lnTo>
                  <a:lnTo>
                    <a:pt x="37528" y="36487"/>
                  </a:lnTo>
                  <a:lnTo>
                    <a:pt x="37223" y="36614"/>
                  </a:lnTo>
                  <a:lnTo>
                    <a:pt x="36410" y="36614"/>
                  </a:lnTo>
                  <a:lnTo>
                    <a:pt x="36118" y="36487"/>
                  </a:lnTo>
                  <a:lnTo>
                    <a:pt x="35699" y="35928"/>
                  </a:lnTo>
                  <a:lnTo>
                    <a:pt x="35572" y="35115"/>
                  </a:lnTo>
                  <a:lnTo>
                    <a:pt x="38849" y="35115"/>
                  </a:lnTo>
                  <a:close/>
                </a:path>
                <a:path w="109854" h="68580">
                  <a:moveTo>
                    <a:pt x="40055" y="46494"/>
                  </a:moveTo>
                  <a:lnTo>
                    <a:pt x="35090" y="46494"/>
                  </a:lnTo>
                  <a:lnTo>
                    <a:pt x="35090" y="47218"/>
                  </a:lnTo>
                  <a:lnTo>
                    <a:pt x="37147" y="47218"/>
                  </a:lnTo>
                  <a:lnTo>
                    <a:pt x="37147" y="52603"/>
                  </a:lnTo>
                  <a:lnTo>
                    <a:pt x="37985" y="52603"/>
                  </a:lnTo>
                  <a:lnTo>
                    <a:pt x="37985" y="47218"/>
                  </a:lnTo>
                  <a:lnTo>
                    <a:pt x="40055" y="47218"/>
                  </a:lnTo>
                  <a:lnTo>
                    <a:pt x="40055" y="46494"/>
                  </a:lnTo>
                  <a:close/>
                </a:path>
                <a:path w="109854" h="68580">
                  <a:moveTo>
                    <a:pt x="41275" y="3073"/>
                  </a:moveTo>
                  <a:lnTo>
                    <a:pt x="41097" y="2514"/>
                  </a:lnTo>
                  <a:lnTo>
                    <a:pt x="40805" y="2209"/>
                  </a:lnTo>
                  <a:lnTo>
                    <a:pt x="40398" y="1765"/>
                  </a:lnTo>
                  <a:lnTo>
                    <a:pt x="40398" y="3073"/>
                  </a:lnTo>
                  <a:lnTo>
                    <a:pt x="40386" y="4876"/>
                  </a:lnTo>
                  <a:lnTo>
                    <a:pt x="39928" y="5461"/>
                  </a:lnTo>
                  <a:lnTo>
                    <a:pt x="39636" y="5613"/>
                  </a:lnTo>
                  <a:lnTo>
                    <a:pt x="38773" y="5613"/>
                  </a:lnTo>
                  <a:lnTo>
                    <a:pt x="38417" y="5372"/>
                  </a:lnTo>
                  <a:lnTo>
                    <a:pt x="38201" y="4876"/>
                  </a:lnTo>
                  <a:lnTo>
                    <a:pt x="38188" y="3073"/>
                  </a:lnTo>
                  <a:lnTo>
                    <a:pt x="38392" y="2514"/>
                  </a:lnTo>
                  <a:lnTo>
                    <a:pt x="38684" y="2273"/>
                  </a:lnTo>
                  <a:lnTo>
                    <a:pt x="39801" y="2209"/>
                  </a:lnTo>
                  <a:lnTo>
                    <a:pt x="40157" y="2451"/>
                  </a:lnTo>
                  <a:lnTo>
                    <a:pt x="40398" y="3073"/>
                  </a:lnTo>
                  <a:lnTo>
                    <a:pt x="40398" y="1765"/>
                  </a:lnTo>
                  <a:lnTo>
                    <a:pt x="39966" y="1549"/>
                  </a:lnTo>
                  <a:lnTo>
                    <a:pt x="39116" y="1549"/>
                  </a:lnTo>
                  <a:lnTo>
                    <a:pt x="38823" y="1638"/>
                  </a:lnTo>
                  <a:lnTo>
                    <a:pt x="38392" y="1905"/>
                  </a:lnTo>
                  <a:lnTo>
                    <a:pt x="38227" y="2070"/>
                  </a:lnTo>
                  <a:lnTo>
                    <a:pt x="38074" y="2273"/>
                  </a:lnTo>
                  <a:lnTo>
                    <a:pt x="38074" y="1676"/>
                  </a:lnTo>
                  <a:lnTo>
                    <a:pt x="37350" y="1676"/>
                  </a:lnTo>
                  <a:lnTo>
                    <a:pt x="37350" y="7886"/>
                  </a:lnTo>
                  <a:lnTo>
                    <a:pt x="38087" y="7886"/>
                  </a:lnTo>
                  <a:lnTo>
                    <a:pt x="38087" y="5613"/>
                  </a:lnTo>
                  <a:lnTo>
                    <a:pt x="38252" y="5816"/>
                  </a:lnTo>
                  <a:lnTo>
                    <a:pt x="38404" y="5956"/>
                  </a:lnTo>
                  <a:lnTo>
                    <a:pt x="38760" y="6184"/>
                  </a:lnTo>
                  <a:lnTo>
                    <a:pt x="39052" y="6261"/>
                  </a:lnTo>
                  <a:lnTo>
                    <a:pt x="39814" y="6261"/>
                  </a:lnTo>
                  <a:lnTo>
                    <a:pt x="40182" y="6134"/>
                  </a:lnTo>
                  <a:lnTo>
                    <a:pt x="41008" y="5461"/>
                  </a:lnTo>
                  <a:lnTo>
                    <a:pt x="41224" y="4876"/>
                  </a:lnTo>
                  <a:lnTo>
                    <a:pt x="41275" y="3073"/>
                  </a:lnTo>
                  <a:close/>
                </a:path>
                <a:path w="109854" h="68580">
                  <a:moveTo>
                    <a:pt x="41833" y="46494"/>
                  </a:moveTo>
                  <a:lnTo>
                    <a:pt x="40995" y="46494"/>
                  </a:lnTo>
                  <a:lnTo>
                    <a:pt x="40995" y="52603"/>
                  </a:lnTo>
                  <a:lnTo>
                    <a:pt x="41833" y="52603"/>
                  </a:lnTo>
                  <a:lnTo>
                    <a:pt x="41833" y="46494"/>
                  </a:lnTo>
                  <a:close/>
                </a:path>
                <a:path w="109854" h="68580">
                  <a:moveTo>
                    <a:pt x="43395" y="33794"/>
                  </a:moveTo>
                  <a:lnTo>
                    <a:pt x="43332" y="33451"/>
                  </a:lnTo>
                  <a:lnTo>
                    <a:pt x="42989" y="32766"/>
                  </a:lnTo>
                  <a:lnTo>
                    <a:pt x="42570" y="32550"/>
                  </a:lnTo>
                  <a:lnTo>
                    <a:pt x="41643" y="32550"/>
                  </a:lnTo>
                  <a:lnTo>
                    <a:pt x="41376" y="32600"/>
                  </a:lnTo>
                  <a:lnTo>
                    <a:pt x="40906" y="32829"/>
                  </a:lnTo>
                  <a:lnTo>
                    <a:pt x="40690" y="33020"/>
                  </a:lnTo>
                  <a:lnTo>
                    <a:pt x="40474" y="33286"/>
                  </a:lnTo>
                  <a:lnTo>
                    <a:pt x="40474" y="32651"/>
                  </a:lnTo>
                  <a:lnTo>
                    <a:pt x="39763" y="32651"/>
                  </a:lnTo>
                  <a:lnTo>
                    <a:pt x="39763" y="37109"/>
                  </a:lnTo>
                  <a:lnTo>
                    <a:pt x="40513" y="37109"/>
                  </a:lnTo>
                  <a:lnTo>
                    <a:pt x="40513" y="34480"/>
                  </a:lnTo>
                  <a:lnTo>
                    <a:pt x="40538" y="34251"/>
                  </a:lnTo>
                  <a:lnTo>
                    <a:pt x="41605" y="33223"/>
                  </a:lnTo>
                  <a:lnTo>
                    <a:pt x="42138" y="33223"/>
                  </a:lnTo>
                  <a:lnTo>
                    <a:pt x="42379" y="33362"/>
                  </a:lnTo>
                  <a:lnTo>
                    <a:pt x="42595" y="33807"/>
                  </a:lnTo>
                  <a:lnTo>
                    <a:pt x="42633" y="34023"/>
                  </a:lnTo>
                  <a:lnTo>
                    <a:pt x="42633" y="37109"/>
                  </a:lnTo>
                  <a:lnTo>
                    <a:pt x="43395" y="37109"/>
                  </a:lnTo>
                  <a:lnTo>
                    <a:pt x="43395" y="33794"/>
                  </a:lnTo>
                  <a:close/>
                </a:path>
                <a:path w="109854" h="68580">
                  <a:moveTo>
                    <a:pt x="44094" y="21463"/>
                  </a:moveTo>
                  <a:lnTo>
                    <a:pt x="43967" y="21412"/>
                  </a:lnTo>
                  <a:lnTo>
                    <a:pt x="43776" y="20802"/>
                  </a:lnTo>
                  <a:lnTo>
                    <a:pt x="43662" y="19151"/>
                  </a:lnTo>
                  <a:lnTo>
                    <a:pt x="43548" y="18986"/>
                  </a:lnTo>
                  <a:lnTo>
                    <a:pt x="43421" y="18821"/>
                  </a:lnTo>
                  <a:lnTo>
                    <a:pt x="43243" y="18694"/>
                  </a:lnTo>
                  <a:lnTo>
                    <a:pt x="43002" y="18605"/>
                  </a:lnTo>
                  <a:lnTo>
                    <a:pt x="43281" y="18465"/>
                  </a:lnTo>
                  <a:lnTo>
                    <a:pt x="43472" y="18288"/>
                  </a:lnTo>
                  <a:lnTo>
                    <a:pt x="43726" y="17907"/>
                  </a:lnTo>
                  <a:lnTo>
                    <a:pt x="43751" y="16243"/>
                  </a:lnTo>
                  <a:lnTo>
                    <a:pt x="43586" y="15963"/>
                  </a:lnTo>
                  <a:lnTo>
                    <a:pt x="43027" y="15709"/>
                  </a:lnTo>
                  <a:lnTo>
                    <a:pt x="43027" y="16789"/>
                  </a:lnTo>
                  <a:lnTo>
                    <a:pt x="42913" y="17907"/>
                  </a:lnTo>
                  <a:lnTo>
                    <a:pt x="42456" y="18211"/>
                  </a:lnTo>
                  <a:lnTo>
                    <a:pt x="42151" y="18288"/>
                  </a:lnTo>
                  <a:lnTo>
                    <a:pt x="39852" y="18288"/>
                  </a:lnTo>
                  <a:lnTo>
                    <a:pt x="39852" y="16205"/>
                  </a:lnTo>
                  <a:lnTo>
                    <a:pt x="42151" y="16205"/>
                  </a:lnTo>
                  <a:lnTo>
                    <a:pt x="42379" y="16243"/>
                  </a:lnTo>
                  <a:lnTo>
                    <a:pt x="42875" y="16484"/>
                  </a:lnTo>
                  <a:lnTo>
                    <a:pt x="43027" y="16789"/>
                  </a:lnTo>
                  <a:lnTo>
                    <a:pt x="43027" y="15709"/>
                  </a:lnTo>
                  <a:lnTo>
                    <a:pt x="42710" y="15557"/>
                  </a:lnTo>
                  <a:lnTo>
                    <a:pt x="42316" y="15494"/>
                  </a:lnTo>
                  <a:lnTo>
                    <a:pt x="39014" y="15494"/>
                  </a:lnTo>
                  <a:lnTo>
                    <a:pt x="39014" y="21602"/>
                  </a:lnTo>
                  <a:lnTo>
                    <a:pt x="39852" y="21602"/>
                  </a:lnTo>
                  <a:lnTo>
                    <a:pt x="39852" y="18986"/>
                  </a:lnTo>
                  <a:lnTo>
                    <a:pt x="42075" y="18986"/>
                  </a:lnTo>
                  <a:lnTo>
                    <a:pt x="42316" y="19024"/>
                  </a:lnTo>
                  <a:lnTo>
                    <a:pt x="42760" y="19227"/>
                  </a:lnTo>
                  <a:lnTo>
                    <a:pt x="42849" y="19405"/>
                  </a:lnTo>
                  <a:lnTo>
                    <a:pt x="42976" y="20802"/>
                  </a:lnTo>
                  <a:lnTo>
                    <a:pt x="43078" y="21602"/>
                  </a:lnTo>
                  <a:lnTo>
                    <a:pt x="44094" y="21602"/>
                  </a:lnTo>
                  <a:lnTo>
                    <a:pt x="44094" y="21463"/>
                  </a:lnTo>
                  <a:close/>
                </a:path>
                <a:path w="109854" h="68580">
                  <a:moveTo>
                    <a:pt x="46126" y="32651"/>
                  </a:moveTo>
                  <a:lnTo>
                    <a:pt x="45415" y="32651"/>
                  </a:lnTo>
                  <a:lnTo>
                    <a:pt x="45415" y="31407"/>
                  </a:lnTo>
                  <a:lnTo>
                    <a:pt x="44653" y="31407"/>
                  </a:lnTo>
                  <a:lnTo>
                    <a:pt x="44653" y="32651"/>
                  </a:lnTo>
                  <a:lnTo>
                    <a:pt x="44056" y="32651"/>
                  </a:lnTo>
                  <a:lnTo>
                    <a:pt x="44056" y="33261"/>
                  </a:lnTo>
                  <a:lnTo>
                    <a:pt x="44653" y="33261"/>
                  </a:lnTo>
                  <a:lnTo>
                    <a:pt x="44653" y="36499"/>
                  </a:lnTo>
                  <a:lnTo>
                    <a:pt x="44716" y="36728"/>
                  </a:lnTo>
                  <a:lnTo>
                    <a:pt x="44958" y="37084"/>
                  </a:lnTo>
                  <a:lnTo>
                    <a:pt x="45199" y="37172"/>
                  </a:lnTo>
                  <a:lnTo>
                    <a:pt x="45656" y="37172"/>
                  </a:lnTo>
                  <a:lnTo>
                    <a:pt x="46037" y="37134"/>
                  </a:lnTo>
                  <a:lnTo>
                    <a:pt x="46126" y="36512"/>
                  </a:lnTo>
                  <a:lnTo>
                    <a:pt x="45732" y="36525"/>
                  </a:lnTo>
                  <a:lnTo>
                    <a:pt x="45466" y="36423"/>
                  </a:lnTo>
                  <a:lnTo>
                    <a:pt x="45415" y="33261"/>
                  </a:lnTo>
                  <a:lnTo>
                    <a:pt x="46126" y="33261"/>
                  </a:lnTo>
                  <a:lnTo>
                    <a:pt x="46126" y="32651"/>
                  </a:lnTo>
                  <a:close/>
                </a:path>
                <a:path w="109854" h="68580">
                  <a:moveTo>
                    <a:pt x="46151" y="5575"/>
                  </a:moveTo>
                  <a:lnTo>
                    <a:pt x="45796" y="5613"/>
                  </a:lnTo>
                  <a:lnTo>
                    <a:pt x="45656" y="3848"/>
                  </a:lnTo>
                  <a:lnTo>
                    <a:pt x="45567" y="2184"/>
                  </a:lnTo>
                  <a:lnTo>
                    <a:pt x="45491" y="2044"/>
                  </a:lnTo>
                  <a:lnTo>
                    <a:pt x="44907" y="1701"/>
                  </a:lnTo>
                  <a:lnTo>
                    <a:pt x="44907" y="3848"/>
                  </a:lnTo>
                  <a:lnTo>
                    <a:pt x="44907" y="4902"/>
                  </a:lnTo>
                  <a:lnTo>
                    <a:pt x="44704" y="5245"/>
                  </a:lnTo>
                  <a:lnTo>
                    <a:pt x="44030" y="5562"/>
                  </a:lnTo>
                  <a:lnTo>
                    <a:pt x="43776" y="5626"/>
                  </a:lnTo>
                  <a:lnTo>
                    <a:pt x="43307" y="5626"/>
                  </a:lnTo>
                  <a:lnTo>
                    <a:pt x="43180" y="5588"/>
                  </a:lnTo>
                  <a:lnTo>
                    <a:pt x="42951" y="5448"/>
                  </a:lnTo>
                  <a:lnTo>
                    <a:pt x="42837" y="4432"/>
                  </a:lnTo>
                  <a:lnTo>
                    <a:pt x="43205" y="4229"/>
                  </a:lnTo>
                  <a:lnTo>
                    <a:pt x="43408" y="4165"/>
                  </a:lnTo>
                  <a:lnTo>
                    <a:pt x="44272" y="4064"/>
                  </a:lnTo>
                  <a:lnTo>
                    <a:pt x="44691" y="3949"/>
                  </a:lnTo>
                  <a:lnTo>
                    <a:pt x="44907" y="3848"/>
                  </a:lnTo>
                  <a:lnTo>
                    <a:pt x="44907" y="1701"/>
                  </a:lnTo>
                  <a:lnTo>
                    <a:pt x="44411" y="1549"/>
                  </a:lnTo>
                  <a:lnTo>
                    <a:pt x="43446" y="1549"/>
                  </a:lnTo>
                  <a:lnTo>
                    <a:pt x="42164" y="3022"/>
                  </a:lnTo>
                  <a:lnTo>
                    <a:pt x="42862" y="3022"/>
                  </a:lnTo>
                  <a:lnTo>
                    <a:pt x="42951" y="2616"/>
                  </a:lnTo>
                  <a:lnTo>
                    <a:pt x="43205" y="2286"/>
                  </a:lnTo>
                  <a:lnTo>
                    <a:pt x="43484" y="2184"/>
                  </a:lnTo>
                  <a:lnTo>
                    <a:pt x="44221" y="2184"/>
                  </a:lnTo>
                  <a:lnTo>
                    <a:pt x="44475" y="2235"/>
                  </a:lnTo>
                  <a:lnTo>
                    <a:pt x="44831" y="2463"/>
                  </a:lnTo>
                  <a:lnTo>
                    <a:pt x="44818" y="3314"/>
                  </a:lnTo>
                  <a:lnTo>
                    <a:pt x="42913" y="3619"/>
                  </a:lnTo>
                  <a:lnTo>
                    <a:pt x="42583" y="3759"/>
                  </a:lnTo>
                  <a:lnTo>
                    <a:pt x="42062" y="4229"/>
                  </a:lnTo>
                  <a:lnTo>
                    <a:pt x="42164" y="5727"/>
                  </a:lnTo>
                  <a:lnTo>
                    <a:pt x="42570" y="6121"/>
                  </a:lnTo>
                  <a:lnTo>
                    <a:pt x="42926" y="6261"/>
                  </a:lnTo>
                  <a:lnTo>
                    <a:pt x="43688" y="6261"/>
                  </a:lnTo>
                  <a:lnTo>
                    <a:pt x="44005" y="6184"/>
                  </a:lnTo>
                  <a:lnTo>
                    <a:pt x="44577" y="5892"/>
                  </a:lnTo>
                  <a:lnTo>
                    <a:pt x="44792" y="5727"/>
                  </a:lnTo>
                  <a:lnTo>
                    <a:pt x="44945" y="5524"/>
                  </a:lnTo>
                  <a:lnTo>
                    <a:pt x="45046" y="5892"/>
                  </a:lnTo>
                  <a:lnTo>
                    <a:pt x="45199" y="6121"/>
                  </a:lnTo>
                  <a:lnTo>
                    <a:pt x="45377" y="6210"/>
                  </a:lnTo>
                  <a:lnTo>
                    <a:pt x="45745" y="6210"/>
                  </a:lnTo>
                  <a:lnTo>
                    <a:pt x="46126" y="6146"/>
                  </a:lnTo>
                  <a:lnTo>
                    <a:pt x="46151" y="5613"/>
                  </a:lnTo>
                  <a:close/>
                </a:path>
                <a:path w="109854" h="68580">
                  <a:moveTo>
                    <a:pt x="48031" y="46494"/>
                  </a:moveTo>
                  <a:lnTo>
                    <a:pt x="47244" y="46494"/>
                  </a:lnTo>
                  <a:lnTo>
                    <a:pt x="47244" y="51447"/>
                  </a:lnTo>
                  <a:lnTo>
                    <a:pt x="44157" y="46494"/>
                  </a:lnTo>
                  <a:lnTo>
                    <a:pt x="43180" y="46494"/>
                  </a:lnTo>
                  <a:lnTo>
                    <a:pt x="43180" y="52603"/>
                  </a:lnTo>
                  <a:lnTo>
                    <a:pt x="43967" y="52603"/>
                  </a:lnTo>
                  <a:lnTo>
                    <a:pt x="43967" y="47650"/>
                  </a:lnTo>
                  <a:lnTo>
                    <a:pt x="47104" y="52603"/>
                  </a:lnTo>
                  <a:lnTo>
                    <a:pt x="48031" y="52603"/>
                  </a:lnTo>
                  <a:lnTo>
                    <a:pt x="48031" y="46494"/>
                  </a:lnTo>
                  <a:close/>
                </a:path>
                <a:path w="109854" h="68580">
                  <a:moveTo>
                    <a:pt x="50228" y="19354"/>
                  </a:moveTo>
                  <a:lnTo>
                    <a:pt x="49415" y="19354"/>
                  </a:lnTo>
                  <a:lnTo>
                    <a:pt x="49339" y="19761"/>
                  </a:lnTo>
                  <a:lnTo>
                    <a:pt x="49212" y="20091"/>
                  </a:lnTo>
                  <a:lnTo>
                    <a:pt x="48717" y="20802"/>
                  </a:lnTo>
                  <a:lnTo>
                    <a:pt x="48260" y="21031"/>
                  </a:lnTo>
                  <a:lnTo>
                    <a:pt x="46977" y="21031"/>
                  </a:lnTo>
                  <a:lnTo>
                    <a:pt x="46482" y="20815"/>
                  </a:lnTo>
                  <a:lnTo>
                    <a:pt x="45821" y="19926"/>
                  </a:lnTo>
                  <a:lnTo>
                    <a:pt x="45643" y="19342"/>
                  </a:lnTo>
                  <a:lnTo>
                    <a:pt x="45643" y="17754"/>
                  </a:lnTo>
                  <a:lnTo>
                    <a:pt x="45834" y="17106"/>
                  </a:lnTo>
                  <a:lnTo>
                    <a:pt x="46570" y="16256"/>
                  </a:lnTo>
                  <a:lnTo>
                    <a:pt x="47066" y="16052"/>
                  </a:lnTo>
                  <a:lnTo>
                    <a:pt x="48158" y="16052"/>
                  </a:lnTo>
                  <a:lnTo>
                    <a:pt x="48539" y="16167"/>
                  </a:lnTo>
                  <a:lnTo>
                    <a:pt x="49085" y="16624"/>
                  </a:lnTo>
                  <a:lnTo>
                    <a:pt x="49276" y="16941"/>
                  </a:lnTo>
                  <a:lnTo>
                    <a:pt x="49364" y="17335"/>
                  </a:lnTo>
                  <a:lnTo>
                    <a:pt x="50165" y="17335"/>
                  </a:lnTo>
                  <a:lnTo>
                    <a:pt x="50114" y="16802"/>
                  </a:lnTo>
                  <a:lnTo>
                    <a:pt x="49885" y="16344"/>
                  </a:lnTo>
                  <a:lnTo>
                    <a:pt x="49453" y="15938"/>
                  </a:lnTo>
                  <a:lnTo>
                    <a:pt x="49034" y="15532"/>
                  </a:lnTo>
                  <a:lnTo>
                    <a:pt x="48425" y="15328"/>
                  </a:lnTo>
                  <a:lnTo>
                    <a:pt x="46748" y="15328"/>
                  </a:lnTo>
                  <a:lnTo>
                    <a:pt x="46037" y="15633"/>
                  </a:lnTo>
                  <a:lnTo>
                    <a:pt x="45046" y="16840"/>
                  </a:lnTo>
                  <a:lnTo>
                    <a:pt x="44805" y="17576"/>
                  </a:lnTo>
                  <a:lnTo>
                    <a:pt x="44805" y="19672"/>
                  </a:lnTo>
                  <a:lnTo>
                    <a:pt x="45123" y="20548"/>
                  </a:lnTo>
                  <a:lnTo>
                    <a:pt x="46240" y="21551"/>
                  </a:lnTo>
                  <a:lnTo>
                    <a:pt x="46837" y="21767"/>
                  </a:lnTo>
                  <a:lnTo>
                    <a:pt x="48374" y="21767"/>
                  </a:lnTo>
                  <a:lnTo>
                    <a:pt x="49022" y="21501"/>
                  </a:lnTo>
                  <a:lnTo>
                    <a:pt x="49911" y="20548"/>
                  </a:lnTo>
                  <a:lnTo>
                    <a:pt x="50152" y="20002"/>
                  </a:lnTo>
                  <a:lnTo>
                    <a:pt x="50228" y="19354"/>
                  </a:lnTo>
                  <a:close/>
                </a:path>
                <a:path w="109854" h="68580">
                  <a:moveTo>
                    <a:pt x="50393" y="3162"/>
                  </a:moveTo>
                  <a:lnTo>
                    <a:pt x="50330" y="2565"/>
                  </a:lnTo>
                  <a:lnTo>
                    <a:pt x="50139" y="2133"/>
                  </a:lnTo>
                  <a:lnTo>
                    <a:pt x="49822" y="1892"/>
                  </a:lnTo>
                  <a:lnTo>
                    <a:pt x="49517" y="1651"/>
                  </a:lnTo>
                  <a:lnTo>
                    <a:pt x="49110" y="1524"/>
                  </a:lnTo>
                  <a:lnTo>
                    <a:pt x="48018" y="1524"/>
                  </a:lnTo>
                  <a:lnTo>
                    <a:pt x="47536" y="1752"/>
                  </a:lnTo>
                  <a:lnTo>
                    <a:pt x="46774" y="2616"/>
                  </a:lnTo>
                  <a:lnTo>
                    <a:pt x="46583" y="3225"/>
                  </a:lnTo>
                  <a:lnTo>
                    <a:pt x="46583" y="4648"/>
                  </a:lnTo>
                  <a:lnTo>
                    <a:pt x="46748" y="5181"/>
                  </a:lnTo>
                  <a:lnTo>
                    <a:pt x="47447" y="6032"/>
                  </a:lnTo>
                  <a:lnTo>
                    <a:pt x="47917" y="6248"/>
                  </a:lnTo>
                  <a:lnTo>
                    <a:pt x="49009" y="6248"/>
                  </a:lnTo>
                  <a:lnTo>
                    <a:pt x="49441" y="6108"/>
                  </a:lnTo>
                  <a:lnTo>
                    <a:pt x="50101" y="5562"/>
                  </a:lnTo>
                  <a:lnTo>
                    <a:pt x="50317" y="5130"/>
                  </a:lnTo>
                  <a:lnTo>
                    <a:pt x="50393" y="4533"/>
                  </a:lnTo>
                  <a:lnTo>
                    <a:pt x="49669" y="4533"/>
                  </a:lnTo>
                  <a:lnTo>
                    <a:pt x="49593" y="4864"/>
                  </a:lnTo>
                  <a:lnTo>
                    <a:pt x="49479" y="5130"/>
                  </a:lnTo>
                  <a:lnTo>
                    <a:pt x="49110" y="5511"/>
                  </a:lnTo>
                  <a:lnTo>
                    <a:pt x="48869" y="5600"/>
                  </a:lnTo>
                  <a:lnTo>
                    <a:pt x="48145" y="5600"/>
                  </a:lnTo>
                  <a:lnTo>
                    <a:pt x="47853" y="5448"/>
                  </a:lnTo>
                  <a:lnTo>
                    <a:pt x="47472" y="4838"/>
                  </a:lnTo>
                  <a:lnTo>
                    <a:pt x="47383" y="4470"/>
                  </a:lnTo>
                  <a:lnTo>
                    <a:pt x="47383" y="3568"/>
                  </a:lnTo>
                  <a:lnTo>
                    <a:pt x="47447" y="3200"/>
                  </a:lnTo>
                  <a:lnTo>
                    <a:pt x="47790" y="2425"/>
                  </a:lnTo>
                  <a:lnTo>
                    <a:pt x="48133" y="2197"/>
                  </a:lnTo>
                  <a:lnTo>
                    <a:pt x="48945" y="2197"/>
                  </a:lnTo>
                  <a:lnTo>
                    <a:pt x="49212" y="2298"/>
                  </a:lnTo>
                  <a:lnTo>
                    <a:pt x="49517" y="2654"/>
                  </a:lnTo>
                  <a:lnTo>
                    <a:pt x="49618" y="2882"/>
                  </a:lnTo>
                  <a:lnTo>
                    <a:pt x="49669" y="3162"/>
                  </a:lnTo>
                  <a:lnTo>
                    <a:pt x="50393" y="3162"/>
                  </a:lnTo>
                  <a:close/>
                </a:path>
                <a:path w="109854" h="68580">
                  <a:moveTo>
                    <a:pt x="54241" y="30988"/>
                  </a:moveTo>
                  <a:lnTo>
                    <a:pt x="53314" y="30988"/>
                  </a:lnTo>
                  <a:lnTo>
                    <a:pt x="51574" y="36195"/>
                  </a:lnTo>
                  <a:lnTo>
                    <a:pt x="49822" y="30988"/>
                  </a:lnTo>
                  <a:lnTo>
                    <a:pt x="48907" y="30988"/>
                  </a:lnTo>
                  <a:lnTo>
                    <a:pt x="51130" y="37109"/>
                  </a:lnTo>
                  <a:lnTo>
                    <a:pt x="52006" y="37109"/>
                  </a:lnTo>
                  <a:lnTo>
                    <a:pt x="54241" y="30988"/>
                  </a:lnTo>
                  <a:close/>
                </a:path>
                <a:path w="109854" h="68580">
                  <a:moveTo>
                    <a:pt x="54305" y="46494"/>
                  </a:moveTo>
                  <a:lnTo>
                    <a:pt x="53340" y="46494"/>
                  </a:lnTo>
                  <a:lnTo>
                    <a:pt x="51587" y="49428"/>
                  </a:lnTo>
                  <a:lnTo>
                    <a:pt x="49822" y="46494"/>
                  </a:lnTo>
                  <a:lnTo>
                    <a:pt x="48856" y="46494"/>
                  </a:lnTo>
                  <a:lnTo>
                    <a:pt x="51168" y="50139"/>
                  </a:lnTo>
                  <a:lnTo>
                    <a:pt x="51168" y="52603"/>
                  </a:lnTo>
                  <a:lnTo>
                    <a:pt x="51993" y="52603"/>
                  </a:lnTo>
                  <a:lnTo>
                    <a:pt x="51993" y="50139"/>
                  </a:lnTo>
                  <a:lnTo>
                    <a:pt x="54305" y="46494"/>
                  </a:lnTo>
                  <a:close/>
                </a:path>
                <a:path w="109854" h="68580">
                  <a:moveTo>
                    <a:pt x="54965" y="4127"/>
                  </a:moveTo>
                  <a:lnTo>
                    <a:pt x="54190" y="1917"/>
                  </a:lnTo>
                  <a:lnTo>
                    <a:pt x="54190" y="3530"/>
                  </a:lnTo>
                  <a:lnTo>
                    <a:pt x="51714" y="3530"/>
                  </a:lnTo>
                  <a:lnTo>
                    <a:pt x="51727" y="3200"/>
                  </a:lnTo>
                  <a:lnTo>
                    <a:pt x="51854" y="2832"/>
                  </a:lnTo>
                  <a:lnTo>
                    <a:pt x="52324" y="2336"/>
                  </a:lnTo>
                  <a:lnTo>
                    <a:pt x="52616" y="2209"/>
                  </a:lnTo>
                  <a:lnTo>
                    <a:pt x="53441" y="2209"/>
                  </a:lnTo>
                  <a:lnTo>
                    <a:pt x="53784" y="2387"/>
                  </a:lnTo>
                  <a:lnTo>
                    <a:pt x="54038" y="2844"/>
                  </a:lnTo>
                  <a:lnTo>
                    <a:pt x="54152" y="3149"/>
                  </a:lnTo>
                  <a:lnTo>
                    <a:pt x="54190" y="3530"/>
                  </a:lnTo>
                  <a:lnTo>
                    <a:pt x="54190" y="1917"/>
                  </a:lnTo>
                  <a:lnTo>
                    <a:pt x="53619" y="1625"/>
                  </a:lnTo>
                  <a:lnTo>
                    <a:pt x="53314" y="1562"/>
                  </a:lnTo>
                  <a:lnTo>
                    <a:pt x="52374" y="1562"/>
                  </a:lnTo>
                  <a:lnTo>
                    <a:pt x="51866" y="1778"/>
                  </a:lnTo>
                  <a:lnTo>
                    <a:pt x="51092" y="2679"/>
                  </a:lnTo>
                  <a:lnTo>
                    <a:pt x="51003" y="2946"/>
                  </a:lnTo>
                  <a:lnTo>
                    <a:pt x="51092" y="5270"/>
                  </a:lnTo>
                  <a:lnTo>
                    <a:pt x="51866" y="6070"/>
                  </a:lnTo>
                  <a:lnTo>
                    <a:pt x="52336" y="6273"/>
                  </a:lnTo>
                  <a:lnTo>
                    <a:pt x="53111" y="6273"/>
                  </a:lnTo>
                  <a:lnTo>
                    <a:pt x="54902" y="4711"/>
                  </a:lnTo>
                  <a:lnTo>
                    <a:pt x="54165" y="4711"/>
                  </a:lnTo>
                  <a:lnTo>
                    <a:pt x="54089" y="4940"/>
                  </a:lnTo>
                  <a:lnTo>
                    <a:pt x="54013" y="5092"/>
                  </a:lnTo>
                  <a:lnTo>
                    <a:pt x="53644" y="5499"/>
                  </a:lnTo>
                  <a:lnTo>
                    <a:pt x="53340" y="5626"/>
                  </a:lnTo>
                  <a:lnTo>
                    <a:pt x="52527" y="5626"/>
                  </a:lnTo>
                  <a:lnTo>
                    <a:pt x="52247" y="5499"/>
                  </a:lnTo>
                  <a:lnTo>
                    <a:pt x="51816" y="4940"/>
                  </a:lnTo>
                  <a:lnTo>
                    <a:pt x="51701" y="4127"/>
                  </a:lnTo>
                  <a:lnTo>
                    <a:pt x="54965" y="4127"/>
                  </a:lnTo>
                  <a:close/>
                </a:path>
                <a:path w="109854" h="68580">
                  <a:moveTo>
                    <a:pt x="56032" y="46494"/>
                  </a:moveTo>
                  <a:lnTo>
                    <a:pt x="55206" y="46494"/>
                  </a:lnTo>
                  <a:lnTo>
                    <a:pt x="55206" y="52603"/>
                  </a:lnTo>
                  <a:lnTo>
                    <a:pt x="56032" y="52603"/>
                  </a:lnTo>
                  <a:lnTo>
                    <a:pt x="56032" y="46494"/>
                  </a:lnTo>
                  <a:close/>
                </a:path>
                <a:path w="109854" h="68580">
                  <a:moveTo>
                    <a:pt x="56108" y="15494"/>
                  </a:moveTo>
                  <a:lnTo>
                    <a:pt x="55270" y="15494"/>
                  </a:lnTo>
                  <a:lnTo>
                    <a:pt x="55270" y="18021"/>
                  </a:lnTo>
                  <a:lnTo>
                    <a:pt x="52095" y="18021"/>
                  </a:lnTo>
                  <a:lnTo>
                    <a:pt x="52095" y="15494"/>
                  </a:lnTo>
                  <a:lnTo>
                    <a:pt x="51257" y="15494"/>
                  </a:lnTo>
                  <a:lnTo>
                    <a:pt x="51257" y="21602"/>
                  </a:lnTo>
                  <a:lnTo>
                    <a:pt x="52095" y="21602"/>
                  </a:lnTo>
                  <a:lnTo>
                    <a:pt x="52095" y="18745"/>
                  </a:lnTo>
                  <a:lnTo>
                    <a:pt x="55270" y="18745"/>
                  </a:lnTo>
                  <a:lnTo>
                    <a:pt x="55270" y="21602"/>
                  </a:lnTo>
                  <a:lnTo>
                    <a:pt x="56108" y="21602"/>
                  </a:lnTo>
                  <a:lnTo>
                    <a:pt x="56108" y="15494"/>
                  </a:lnTo>
                  <a:close/>
                </a:path>
                <a:path w="109854" h="68580">
                  <a:moveTo>
                    <a:pt x="59372" y="0"/>
                  </a:moveTo>
                  <a:lnTo>
                    <a:pt x="58547" y="0"/>
                  </a:lnTo>
                  <a:lnTo>
                    <a:pt x="58547" y="6108"/>
                  </a:lnTo>
                  <a:lnTo>
                    <a:pt x="59372" y="6108"/>
                  </a:lnTo>
                  <a:lnTo>
                    <a:pt x="59372" y="0"/>
                  </a:lnTo>
                  <a:close/>
                </a:path>
                <a:path w="109854" h="68580">
                  <a:moveTo>
                    <a:pt x="59956" y="37109"/>
                  </a:moveTo>
                  <a:lnTo>
                    <a:pt x="59296" y="35267"/>
                  </a:lnTo>
                  <a:lnTo>
                    <a:pt x="59042" y="34594"/>
                  </a:lnTo>
                  <a:lnTo>
                    <a:pt x="58166" y="32194"/>
                  </a:lnTo>
                  <a:lnTo>
                    <a:pt x="58166" y="34594"/>
                  </a:lnTo>
                  <a:lnTo>
                    <a:pt x="56248" y="34594"/>
                  </a:lnTo>
                  <a:lnTo>
                    <a:pt x="57238" y="31902"/>
                  </a:lnTo>
                  <a:lnTo>
                    <a:pt x="58166" y="34594"/>
                  </a:lnTo>
                  <a:lnTo>
                    <a:pt x="58166" y="32194"/>
                  </a:lnTo>
                  <a:lnTo>
                    <a:pt x="58064" y="31902"/>
                  </a:lnTo>
                  <a:lnTo>
                    <a:pt x="57734" y="30988"/>
                  </a:lnTo>
                  <a:lnTo>
                    <a:pt x="56794" y="30988"/>
                  </a:lnTo>
                  <a:lnTo>
                    <a:pt x="54495" y="37109"/>
                  </a:lnTo>
                  <a:lnTo>
                    <a:pt x="55346" y="37109"/>
                  </a:lnTo>
                  <a:lnTo>
                    <a:pt x="56007" y="35267"/>
                  </a:lnTo>
                  <a:lnTo>
                    <a:pt x="58432" y="35267"/>
                  </a:lnTo>
                  <a:lnTo>
                    <a:pt x="59042" y="37109"/>
                  </a:lnTo>
                  <a:lnTo>
                    <a:pt x="59956" y="37109"/>
                  </a:lnTo>
                  <a:close/>
                </a:path>
                <a:path w="109854" h="68580">
                  <a:moveTo>
                    <a:pt x="62242" y="46494"/>
                  </a:moveTo>
                  <a:lnTo>
                    <a:pt x="61455" y="46494"/>
                  </a:lnTo>
                  <a:lnTo>
                    <a:pt x="61455" y="51447"/>
                  </a:lnTo>
                  <a:lnTo>
                    <a:pt x="58369" y="46494"/>
                  </a:lnTo>
                  <a:lnTo>
                    <a:pt x="57391" y="46494"/>
                  </a:lnTo>
                  <a:lnTo>
                    <a:pt x="57391" y="52603"/>
                  </a:lnTo>
                  <a:lnTo>
                    <a:pt x="58178" y="52603"/>
                  </a:lnTo>
                  <a:lnTo>
                    <a:pt x="58178" y="47650"/>
                  </a:lnTo>
                  <a:lnTo>
                    <a:pt x="61315" y="52603"/>
                  </a:lnTo>
                  <a:lnTo>
                    <a:pt x="62242" y="52603"/>
                  </a:lnTo>
                  <a:lnTo>
                    <a:pt x="62242" y="46494"/>
                  </a:lnTo>
                  <a:close/>
                </a:path>
                <a:path w="109854" h="68580">
                  <a:moveTo>
                    <a:pt x="62318" y="21602"/>
                  </a:moveTo>
                  <a:lnTo>
                    <a:pt x="61658" y="19773"/>
                  </a:lnTo>
                  <a:lnTo>
                    <a:pt x="61417" y="19100"/>
                  </a:lnTo>
                  <a:lnTo>
                    <a:pt x="60528" y="16675"/>
                  </a:lnTo>
                  <a:lnTo>
                    <a:pt x="60528" y="19100"/>
                  </a:lnTo>
                  <a:lnTo>
                    <a:pt x="58610" y="19100"/>
                  </a:lnTo>
                  <a:lnTo>
                    <a:pt x="59601" y="16395"/>
                  </a:lnTo>
                  <a:lnTo>
                    <a:pt x="60528" y="19100"/>
                  </a:lnTo>
                  <a:lnTo>
                    <a:pt x="60528" y="16675"/>
                  </a:lnTo>
                  <a:lnTo>
                    <a:pt x="60426" y="16395"/>
                  </a:lnTo>
                  <a:lnTo>
                    <a:pt x="60109" y="15494"/>
                  </a:lnTo>
                  <a:lnTo>
                    <a:pt x="59169" y="15494"/>
                  </a:lnTo>
                  <a:lnTo>
                    <a:pt x="56857" y="21602"/>
                  </a:lnTo>
                  <a:lnTo>
                    <a:pt x="57708" y="21602"/>
                  </a:lnTo>
                  <a:lnTo>
                    <a:pt x="58369" y="19773"/>
                  </a:lnTo>
                  <a:lnTo>
                    <a:pt x="60794" y="19773"/>
                  </a:lnTo>
                  <a:lnTo>
                    <a:pt x="61417" y="21602"/>
                  </a:lnTo>
                  <a:lnTo>
                    <a:pt x="62318" y="21602"/>
                  </a:lnTo>
                  <a:close/>
                </a:path>
                <a:path w="109854" h="68580">
                  <a:moveTo>
                    <a:pt x="65582" y="0"/>
                  </a:moveTo>
                  <a:lnTo>
                    <a:pt x="64782" y="0"/>
                  </a:lnTo>
                  <a:lnTo>
                    <a:pt x="64782" y="4953"/>
                  </a:lnTo>
                  <a:lnTo>
                    <a:pt x="61696" y="0"/>
                  </a:lnTo>
                  <a:lnTo>
                    <a:pt x="60718" y="0"/>
                  </a:lnTo>
                  <a:lnTo>
                    <a:pt x="60718" y="6108"/>
                  </a:lnTo>
                  <a:lnTo>
                    <a:pt x="61518" y="6108"/>
                  </a:lnTo>
                  <a:lnTo>
                    <a:pt x="61518" y="1168"/>
                  </a:lnTo>
                  <a:lnTo>
                    <a:pt x="64643" y="6108"/>
                  </a:lnTo>
                  <a:lnTo>
                    <a:pt x="65582" y="6108"/>
                  </a:lnTo>
                  <a:lnTo>
                    <a:pt x="65582" y="0"/>
                  </a:lnTo>
                  <a:close/>
                </a:path>
                <a:path w="109854" h="68580">
                  <a:moveTo>
                    <a:pt x="65887" y="36969"/>
                  </a:moveTo>
                  <a:lnTo>
                    <a:pt x="65760" y="36906"/>
                  </a:lnTo>
                  <a:lnTo>
                    <a:pt x="65570" y="36309"/>
                  </a:lnTo>
                  <a:lnTo>
                    <a:pt x="65455" y="34645"/>
                  </a:lnTo>
                  <a:lnTo>
                    <a:pt x="65328" y="34480"/>
                  </a:lnTo>
                  <a:lnTo>
                    <a:pt x="65214" y="34328"/>
                  </a:lnTo>
                  <a:lnTo>
                    <a:pt x="65036" y="34201"/>
                  </a:lnTo>
                  <a:lnTo>
                    <a:pt x="64795" y="34099"/>
                  </a:lnTo>
                  <a:lnTo>
                    <a:pt x="65062" y="33959"/>
                  </a:lnTo>
                  <a:lnTo>
                    <a:pt x="65252" y="33794"/>
                  </a:lnTo>
                  <a:lnTo>
                    <a:pt x="65519" y="33401"/>
                  </a:lnTo>
                  <a:lnTo>
                    <a:pt x="65544" y="31750"/>
                  </a:lnTo>
                  <a:lnTo>
                    <a:pt x="65366" y="31457"/>
                  </a:lnTo>
                  <a:lnTo>
                    <a:pt x="64808" y="31216"/>
                  </a:lnTo>
                  <a:lnTo>
                    <a:pt x="64808" y="32283"/>
                  </a:lnTo>
                  <a:lnTo>
                    <a:pt x="64693" y="33401"/>
                  </a:lnTo>
                  <a:lnTo>
                    <a:pt x="64249" y="33718"/>
                  </a:lnTo>
                  <a:lnTo>
                    <a:pt x="63944" y="33794"/>
                  </a:lnTo>
                  <a:lnTo>
                    <a:pt x="61633" y="33794"/>
                  </a:lnTo>
                  <a:lnTo>
                    <a:pt x="61633" y="31699"/>
                  </a:lnTo>
                  <a:lnTo>
                    <a:pt x="63944" y="31699"/>
                  </a:lnTo>
                  <a:lnTo>
                    <a:pt x="64173" y="31750"/>
                  </a:lnTo>
                  <a:lnTo>
                    <a:pt x="64655" y="31978"/>
                  </a:lnTo>
                  <a:lnTo>
                    <a:pt x="64808" y="32283"/>
                  </a:lnTo>
                  <a:lnTo>
                    <a:pt x="64808" y="31216"/>
                  </a:lnTo>
                  <a:lnTo>
                    <a:pt x="64490" y="31064"/>
                  </a:lnTo>
                  <a:lnTo>
                    <a:pt x="64109" y="30988"/>
                  </a:lnTo>
                  <a:lnTo>
                    <a:pt x="60807" y="30988"/>
                  </a:lnTo>
                  <a:lnTo>
                    <a:pt x="60807" y="37109"/>
                  </a:lnTo>
                  <a:lnTo>
                    <a:pt x="61633" y="37109"/>
                  </a:lnTo>
                  <a:lnTo>
                    <a:pt x="61633" y="34480"/>
                  </a:lnTo>
                  <a:lnTo>
                    <a:pt x="63855" y="34480"/>
                  </a:lnTo>
                  <a:lnTo>
                    <a:pt x="64109" y="34518"/>
                  </a:lnTo>
                  <a:lnTo>
                    <a:pt x="64541" y="34734"/>
                  </a:lnTo>
                  <a:lnTo>
                    <a:pt x="64643" y="34899"/>
                  </a:lnTo>
                  <a:lnTo>
                    <a:pt x="64757" y="36309"/>
                  </a:lnTo>
                  <a:lnTo>
                    <a:pt x="64871" y="37109"/>
                  </a:lnTo>
                  <a:lnTo>
                    <a:pt x="65887" y="37109"/>
                  </a:lnTo>
                  <a:lnTo>
                    <a:pt x="65887" y="36969"/>
                  </a:lnTo>
                  <a:close/>
                </a:path>
                <a:path w="109854" h="68580">
                  <a:moveTo>
                    <a:pt x="67983" y="46494"/>
                  </a:moveTo>
                  <a:lnTo>
                    <a:pt x="63030" y="46494"/>
                  </a:lnTo>
                  <a:lnTo>
                    <a:pt x="63030" y="47218"/>
                  </a:lnTo>
                  <a:lnTo>
                    <a:pt x="65087" y="47218"/>
                  </a:lnTo>
                  <a:lnTo>
                    <a:pt x="65087" y="52603"/>
                  </a:lnTo>
                  <a:lnTo>
                    <a:pt x="65925" y="52603"/>
                  </a:lnTo>
                  <a:lnTo>
                    <a:pt x="65925" y="47218"/>
                  </a:lnTo>
                  <a:lnTo>
                    <a:pt x="67983" y="47218"/>
                  </a:lnTo>
                  <a:lnTo>
                    <a:pt x="67983" y="46494"/>
                  </a:lnTo>
                  <a:close/>
                </a:path>
                <a:path w="109854" h="68580">
                  <a:moveTo>
                    <a:pt x="68249" y="21463"/>
                  </a:moveTo>
                  <a:lnTo>
                    <a:pt x="68122" y="21412"/>
                  </a:lnTo>
                  <a:lnTo>
                    <a:pt x="67932" y="20802"/>
                  </a:lnTo>
                  <a:lnTo>
                    <a:pt x="67818" y="19151"/>
                  </a:lnTo>
                  <a:lnTo>
                    <a:pt x="67691" y="18986"/>
                  </a:lnTo>
                  <a:lnTo>
                    <a:pt x="67576" y="18821"/>
                  </a:lnTo>
                  <a:lnTo>
                    <a:pt x="67398" y="18694"/>
                  </a:lnTo>
                  <a:lnTo>
                    <a:pt x="67157" y="18605"/>
                  </a:lnTo>
                  <a:lnTo>
                    <a:pt x="67424" y="18465"/>
                  </a:lnTo>
                  <a:lnTo>
                    <a:pt x="67627" y="18288"/>
                  </a:lnTo>
                  <a:lnTo>
                    <a:pt x="67881" y="17907"/>
                  </a:lnTo>
                  <a:lnTo>
                    <a:pt x="67906" y="16243"/>
                  </a:lnTo>
                  <a:lnTo>
                    <a:pt x="67729" y="15963"/>
                  </a:lnTo>
                  <a:lnTo>
                    <a:pt x="67170" y="15709"/>
                  </a:lnTo>
                  <a:lnTo>
                    <a:pt x="67170" y="16789"/>
                  </a:lnTo>
                  <a:lnTo>
                    <a:pt x="67068" y="17907"/>
                  </a:lnTo>
                  <a:lnTo>
                    <a:pt x="66611" y="18211"/>
                  </a:lnTo>
                  <a:lnTo>
                    <a:pt x="66306" y="18288"/>
                  </a:lnTo>
                  <a:lnTo>
                    <a:pt x="63995" y="18288"/>
                  </a:lnTo>
                  <a:lnTo>
                    <a:pt x="63995" y="16205"/>
                  </a:lnTo>
                  <a:lnTo>
                    <a:pt x="66306" y="16205"/>
                  </a:lnTo>
                  <a:lnTo>
                    <a:pt x="66535" y="16243"/>
                  </a:lnTo>
                  <a:lnTo>
                    <a:pt x="67017" y="16484"/>
                  </a:lnTo>
                  <a:lnTo>
                    <a:pt x="67170" y="16789"/>
                  </a:lnTo>
                  <a:lnTo>
                    <a:pt x="67170" y="15709"/>
                  </a:lnTo>
                  <a:lnTo>
                    <a:pt x="66852" y="15557"/>
                  </a:lnTo>
                  <a:lnTo>
                    <a:pt x="66471" y="15494"/>
                  </a:lnTo>
                  <a:lnTo>
                    <a:pt x="63169" y="15494"/>
                  </a:lnTo>
                  <a:lnTo>
                    <a:pt x="63169" y="21602"/>
                  </a:lnTo>
                  <a:lnTo>
                    <a:pt x="63995" y="21602"/>
                  </a:lnTo>
                  <a:lnTo>
                    <a:pt x="63995" y="18986"/>
                  </a:lnTo>
                  <a:lnTo>
                    <a:pt x="66230" y="18986"/>
                  </a:lnTo>
                  <a:lnTo>
                    <a:pt x="66471" y="19024"/>
                  </a:lnTo>
                  <a:lnTo>
                    <a:pt x="66903" y="19227"/>
                  </a:lnTo>
                  <a:lnTo>
                    <a:pt x="67005" y="19405"/>
                  </a:lnTo>
                  <a:lnTo>
                    <a:pt x="67132" y="20802"/>
                  </a:lnTo>
                  <a:lnTo>
                    <a:pt x="67233" y="21602"/>
                  </a:lnTo>
                  <a:lnTo>
                    <a:pt x="68249" y="21602"/>
                  </a:lnTo>
                  <a:lnTo>
                    <a:pt x="68249" y="21463"/>
                  </a:lnTo>
                  <a:close/>
                </a:path>
                <a:path w="109854" h="68580">
                  <a:moveTo>
                    <a:pt x="71120" y="23342"/>
                  </a:moveTo>
                  <a:lnTo>
                    <a:pt x="70700" y="22567"/>
                  </a:lnTo>
                  <a:lnTo>
                    <a:pt x="70434" y="21983"/>
                  </a:lnTo>
                  <a:lnTo>
                    <a:pt x="70065" y="20904"/>
                  </a:lnTo>
                  <a:lnTo>
                    <a:pt x="69951" y="20167"/>
                  </a:lnTo>
                  <a:lnTo>
                    <a:pt x="69951" y="18567"/>
                  </a:lnTo>
                  <a:lnTo>
                    <a:pt x="70053" y="17868"/>
                  </a:lnTo>
                  <a:lnTo>
                    <a:pt x="70383" y="16865"/>
                  </a:lnTo>
                  <a:lnTo>
                    <a:pt x="70662" y="16243"/>
                  </a:lnTo>
                  <a:lnTo>
                    <a:pt x="71094" y="15392"/>
                  </a:lnTo>
                  <a:lnTo>
                    <a:pt x="70586" y="15392"/>
                  </a:lnTo>
                  <a:lnTo>
                    <a:pt x="70065" y="16205"/>
                  </a:lnTo>
                  <a:lnTo>
                    <a:pt x="69723" y="16814"/>
                  </a:lnTo>
                  <a:lnTo>
                    <a:pt x="69303" y="17868"/>
                  </a:lnTo>
                  <a:lnTo>
                    <a:pt x="69176" y="18592"/>
                  </a:lnTo>
                  <a:lnTo>
                    <a:pt x="69176" y="19862"/>
                  </a:lnTo>
                  <a:lnTo>
                    <a:pt x="69278" y="20574"/>
                  </a:lnTo>
                  <a:lnTo>
                    <a:pt x="69380" y="21018"/>
                  </a:lnTo>
                  <a:lnTo>
                    <a:pt x="69646" y="21729"/>
                  </a:lnTo>
                  <a:lnTo>
                    <a:pt x="69761" y="21958"/>
                  </a:lnTo>
                  <a:lnTo>
                    <a:pt x="69850" y="22136"/>
                  </a:lnTo>
                  <a:lnTo>
                    <a:pt x="70612" y="23342"/>
                  </a:lnTo>
                  <a:lnTo>
                    <a:pt x="71120" y="23342"/>
                  </a:lnTo>
                  <a:close/>
                </a:path>
                <a:path w="109854" h="68580">
                  <a:moveTo>
                    <a:pt x="71323" y="0"/>
                  </a:moveTo>
                  <a:lnTo>
                    <a:pt x="66370" y="0"/>
                  </a:lnTo>
                  <a:lnTo>
                    <a:pt x="66370" y="723"/>
                  </a:lnTo>
                  <a:lnTo>
                    <a:pt x="68427" y="723"/>
                  </a:lnTo>
                  <a:lnTo>
                    <a:pt x="68427" y="6108"/>
                  </a:lnTo>
                  <a:lnTo>
                    <a:pt x="69265" y="6108"/>
                  </a:lnTo>
                  <a:lnTo>
                    <a:pt x="69265" y="723"/>
                  </a:lnTo>
                  <a:lnTo>
                    <a:pt x="71323" y="723"/>
                  </a:lnTo>
                  <a:lnTo>
                    <a:pt x="71323" y="0"/>
                  </a:lnTo>
                  <a:close/>
                </a:path>
                <a:path w="109854" h="68580">
                  <a:moveTo>
                    <a:pt x="72009" y="34861"/>
                  </a:moveTo>
                  <a:lnTo>
                    <a:pt x="71208" y="34861"/>
                  </a:lnTo>
                  <a:lnTo>
                    <a:pt x="71120" y="35255"/>
                  </a:lnTo>
                  <a:lnTo>
                    <a:pt x="71005" y="35585"/>
                  </a:lnTo>
                  <a:lnTo>
                    <a:pt x="70510" y="36296"/>
                  </a:lnTo>
                  <a:lnTo>
                    <a:pt x="70040" y="36537"/>
                  </a:lnTo>
                  <a:lnTo>
                    <a:pt x="68770" y="36537"/>
                  </a:lnTo>
                  <a:lnTo>
                    <a:pt x="68275" y="36309"/>
                  </a:lnTo>
                  <a:lnTo>
                    <a:pt x="67602" y="35420"/>
                  </a:lnTo>
                  <a:lnTo>
                    <a:pt x="67437" y="34836"/>
                  </a:lnTo>
                  <a:lnTo>
                    <a:pt x="67437" y="33248"/>
                  </a:lnTo>
                  <a:lnTo>
                    <a:pt x="67614" y="32600"/>
                  </a:lnTo>
                  <a:lnTo>
                    <a:pt x="68364" y="31750"/>
                  </a:lnTo>
                  <a:lnTo>
                    <a:pt x="68846" y="31546"/>
                  </a:lnTo>
                  <a:lnTo>
                    <a:pt x="69938" y="31546"/>
                  </a:lnTo>
                  <a:lnTo>
                    <a:pt x="70332" y="31661"/>
                  </a:lnTo>
                  <a:lnTo>
                    <a:pt x="70866" y="32118"/>
                  </a:lnTo>
                  <a:lnTo>
                    <a:pt x="71056" y="32435"/>
                  </a:lnTo>
                  <a:lnTo>
                    <a:pt x="71145" y="32829"/>
                  </a:lnTo>
                  <a:lnTo>
                    <a:pt x="71958" y="32829"/>
                  </a:lnTo>
                  <a:lnTo>
                    <a:pt x="70218" y="30822"/>
                  </a:lnTo>
                  <a:lnTo>
                    <a:pt x="68529" y="30822"/>
                  </a:lnTo>
                  <a:lnTo>
                    <a:pt x="67818" y="31140"/>
                  </a:lnTo>
                  <a:lnTo>
                    <a:pt x="66827" y="32346"/>
                  </a:lnTo>
                  <a:lnTo>
                    <a:pt x="66586" y="33083"/>
                  </a:lnTo>
                  <a:lnTo>
                    <a:pt x="66586" y="35166"/>
                  </a:lnTo>
                  <a:lnTo>
                    <a:pt x="66903" y="36042"/>
                  </a:lnTo>
                  <a:lnTo>
                    <a:pt x="68021" y="37045"/>
                  </a:lnTo>
                  <a:lnTo>
                    <a:pt x="68618" y="37261"/>
                  </a:lnTo>
                  <a:lnTo>
                    <a:pt x="70154" y="37261"/>
                  </a:lnTo>
                  <a:lnTo>
                    <a:pt x="70815" y="36995"/>
                  </a:lnTo>
                  <a:lnTo>
                    <a:pt x="71704" y="36042"/>
                  </a:lnTo>
                  <a:lnTo>
                    <a:pt x="71932" y="35496"/>
                  </a:lnTo>
                  <a:lnTo>
                    <a:pt x="72009" y="34861"/>
                  </a:lnTo>
                  <a:close/>
                </a:path>
                <a:path w="109854" h="68580">
                  <a:moveTo>
                    <a:pt x="75806" y="16967"/>
                  </a:moveTo>
                  <a:lnTo>
                    <a:pt x="75641" y="16548"/>
                  </a:lnTo>
                  <a:lnTo>
                    <a:pt x="75018" y="15811"/>
                  </a:lnTo>
                  <a:lnTo>
                    <a:pt x="74523" y="15633"/>
                  </a:lnTo>
                  <a:lnTo>
                    <a:pt x="73012" y="15633"/>
                  </a:lnTo>
                  <a:lnTo>
                    <a:pt x="72440" y="15913"/>
                  </a:lnTo>
                  <a:lnTo>
                    <a:pt x="71932" y="16814"/>
                  </a:lnTo>
                  <a:lnTo>
                    <a:pt x="71843" y="17246"/>
                  </a:lnTo>
                  <a:lnTo>
                    <a:pt x="71831" y="17767"/>
                  </a:lnTo>
                  <a:lnTo>
                    <a:pt x="72593" y="17767"/>
                  </a:lnTo>
                  <a:lnTo>
                    <a:pt x="72605" y="17399"/>
                  </a:lnTo>
                  <a:lnTo>
                    <a:pt x="72656" y="17106"/>
                  </a:lnTo>
                  <a:lnTo>
                    <a:pt x="72961" y="16510"/>
                  </a:lnTo>
                  <a:lnTo>
                    <a:pt x="73317" y="16306"/>
                  </a:lnTo>
                  <a:lnTo>
                    <a:pt x="74180" y="16306"/>
                  </a:lnTo>
                  <a:lnTo>
                    <a:pt x="74460" y="16421"/>
                  </a:lnTo>
                  <a:lnTo>
                    <a:pt x="74879" y="16827"/>
                  </a:lnTo>
                  <a:lnTo>
                    <a:pt x="74968" y="17094"/>
                  </a:lnTo>
                  <a:lnTo>
                    <a:pt x="74968" y="17741"/>
                  </a:lnTo>
                  <a:lnTo>
                    <a:pt x="74866" y="18008"/>
                  </a:lnTo>
                  <a:lnTo>
                    <a:pt x="74498" y="18376"/>
                  </a:lnTo>
                  <a:lnTo>
                    <a:pt x="74231" y="18554"/>
                  </a:lnTo>
                  <a:lnTo>
                    <a:pt x="72555" y="19545"/>
                  </a:lnTo>
                  <a:lnTo>
                    <a:pt x="72186" y="19888"/>
                  </a:lnTo>
                  <a:lnTo>
                    <a:pt x="72009" y="20269"/>
                  </a:lnTo>
                  <a:lnTo>
                    <a:pt x="71818" y="20650"/>
                  </a:lnTo>
                  <a:lnTo>
                    <a:pt x="71716" y="21094"/>
                  </a:lnTo>
                  <a:lnTo>
                    <a:pt x="71691" y="21602"/>
                  </a:lnTo>
                  <a:lnTo>
                    <a:pt x="75780" y="21602"/>
                  </a:lnTo>
                  <a:lnTo>
                    <a:pt x="75780" y="20891"/>
                  </a:lnTo>
                  <a:lnTo>
                    <a:pt x="72529" y="20891"/>
                  </a:lnTo>
                  <a:lnTo>
                    <a:pt x="72593" y="20599"/>
                  </a:lnTo>
                  <a:lnTo>
                    <a:pt x="72771" y="20332"/>
                  </a:lnTo>
                  <a:lnTo>
                    <a:pt x="73202" y="19964"/>
                  </a:lnTo>
                  <a:lnTo>
                    <a:pt x="73418" y="19824"/>
                  </a:lnTo>
                  <a:lnTo>
                    <a:pt x="74764" y="19075"/>
                  </a:lnTo>
                  <a:lnTo>
                    <a:pt x="75107" y="18834"/>
                  </a:lnTo>
                  <a:lnTo>
                    <a:pt x="75641" y="18300"/>
                  </a:lnTo>
                  <a:lnTo>
                    <a:pt x="75806" y="17894"/>
                  </a:lnTo>
                  <a:lnTo>
                    <a:pt x="75806" y="16967"/>
                  </a:lnTo>
                  <a:close/>
                </a:path>
                <a:path w="109854" h="68580">
                  <a:moveTo>
                    <a:pt x="77889" y="30988"/>
                  </a:moveTo>
                  <a:lnTo>
                    <a:pt x="77063" y="30988"/>
                  </a:lnTo>
                  <a:lnTo>
                    <a:pt x="77063" y="33515"/>
                  </a:lnTo>
                  <a:lnTo>
                    <a:pt x="73875" y="33515"/>
                  </a:lnTo>
                  <a:lnTo>
                    <a:pt x="73875" y="30988"/>
                  </a:lnTo>
                  <a:lnTo>
                    <a:pt x="73037" y="30988"/>
                  </a:lnTo>
                  <a:lnTo>
                    <a:pt x="73037" y="37109"/>
                  </a:lnTo>
                  <a:lnTo>
                    <a:pt x="73875" y="37109"/>
                  </a:lnTo>
                  <a:lnTo>
                    <a:pt x="73875" y="34239"/>
                  </a:lnTo>
                  <a:lnTo>
                    <a:pt x="77063" y="34239"/>
                  </a:lnTo>
                  <a:lnTo>
                    <a:pt x="77063" y="37109"/>
                  </a:lnTo>
                  <a:lnTo>
                    <a:pt x="77889" y="37109"/>
                  </a:lnTo>
                  <a:lnTo>
                    <a:pt x="77889" y="30988"/>
                  </a:lnTo>
                  <a:close/>
                </a:path>
                <a:path w="109854" h="68580">
                  <a:moveTo>
                    <a:pt x="80530" y="19088"/>
                  </a:moveTo>
                  <a:lnTo>
                    <a:pt x="80340" y="18630"/>
                  </a:lnTo>
                  <a:lnTo>
                    <a:pt x="79590" y="17932"/>
                  </a:lnTo>
                  <a:lnTo>
                    <a:pt x="79121" y="17754"/>
                  </a:lnTo>
                  <a:lnTo>
                    <a:pt x="78282" y="17754"/>
                  </a:lnTo>
                  <a:lnTo>
                    <a:pt x="78028" y="17805"/>
                  </a:lnTo>
                  <a:lnTo>
                    <a:pt x="77685" y="17945"/>
                  </a:lnTo>
                  <a:lnTo>
                    <a:pt x="77546" y="18021"/>
                  </a:lnTo>
                  <a:lnTo>
                    <a:pt x="77419" y="18122"/>
                  </a:lnTo>
                  <a:lnTo>
                    <a:pt x="77660" y="16471"/>
                  </a:lnTo>
                  <a:lnTo>
                    <a:pt x="80200" y="16471"/>
                  </a:lnTo>
                  <a:lnTo>
                    <a:pt x="80200" y="15748"/>
                  </a:lnTo>
                  <a:lnTo>
                    <a:pt x="77101" y="15748"/>
                  </a:lnTo>
                  <a:lnTo>
                    <a:pt x="76644" y="18948"/>
                  </a:lnTo>
                  <a:lnTo>
                    <a:pt x="77304" y="18986"/>
                  </a:lnTo>
                  <a:lnTo>
                    <a:pt x="77431" y="18808"/>
                  </a:lnTo>
                  <a:lnTo>
                    <a:pt x="77584" y="18681"/>
                  </a:lnTo>
                  <a:lnTo>
                    <a:pt x="77952" y="18478"/>
                  </a:lnTo>
                  <a:lnTo>
                    <a:pt x="78181" y="18427"/>
                  </a:lnTo>
                  <a:lnTo>
                    <a:pt x="78790" y="18427"/>
                  </a:lnTo>
                  <a:lnTo>
                    <a:pt x="79095" y="18542"/>
                  </a:lnTo>
                  <a:lnTo>
                    <a:pt x="79603" y="18999"/>
                  </a:lnTo>
                  <a:lnTo>
                    <a:pt x="79730" y="19316"/>
                  </a:lnTo>
                  <a:lnTo>
                    <a:pt x="79730" y="20078"/>
                  </a:lnTo>
                  <a:lnTo>
                    <a:pt x="79629" y="20383"/>
                  </a:lnTo>
                  <a:lnTo>
                    <a:pt x="79197" y="20955"/>
                  </a:lnTo>
                  <a:lnTo>
                    <a:pt x="78867" y="21094"/>
                  </a:lnTo>
                  <a:lnTo>
                    <a:pt x="78193" y="21094"/>
                  </a:lnTo>
                  <a:lnTo>
                    <a:pt x="77990" y="21056"/>
                  </a:lnTo>
                  <a:lnTo>
                    <a:pt x="77457" y="20815"/>
                  </a:lnTo>
                  <a:lnTo>
                    <a:pt x="77266" y="20510"/>
                  </a:lnTo>
                  <a:lnTo>
                    <a:pt x="77216" y="20091"/>
                  </a:lnTo>
                  <a:lnTo>
                    <a:pt x="76428" y="20091"/>
                  </a:lnTo>
                  <a:lnTo>
                    <a:pt x="76479" y="20650"/>
                  </a:lnTo>
                  <a:lnTo>
                    <a:pt x="76682" y="21069"/>
                  </a:lnTo>
                  <a:lnTo>
                    <a:pt x="77431" y="21615"/>
                  </a:lnTo>
                  <a:lnTo>
                    <a:pt x="77863" y="21755"/>
                  </a:lnTo>
                  <a:lnTo>
                    <a:pt x="79108" y="21755"/>
                  </a:lnTo>
                  <a:lnTo>
                    <a:pt x="79667" y="21539"/>
                  </a:lnTo>
                  <a:lnTo>
                    <a:pt x="80365" y="20688"/>
                  </a:lnTo>
                  <a:lnTo>
                    <a:pt x="80530" y="20193"/>
                  </a:lnTo>
                  <a:lnTo>
                    <a:pt x="80530" y="19088"/>
                  </a:lnTo>
                  <a:close/>
                </a:path>
                <a:path w="109854" h="68580">
                  <a:moveTo>
                    <a:pt x="84112" y="37109"/>
                  </a:moveTo>
                  <a:lnTo>
                    <a:pt x="83439" y="35267"/>
                  </a:lnTo>
                  <a:lnTo>
                    <a:pt x="83197" y="34594"/>
                  </a:lnTo>
                  <a:lnTo>
                    <a:pt x="82308" y="32156"/>
                  </a:lnTo>
                  <a:lnTo>
                    <a:pt x="82308" y="34594"/>
                  </a:lnTo>
                  <a:lnTo>
                    <a:pt x="80403" y="34594"/>
                  </a:lnTo>
                  <a:lnTo>
                    <a:pt x="81394" y="31902"/>
                  </a:lnTo>
                  <a:lnTo>
                    <a:pt x="82308" y="34594"/>
                  </a:lnTo>
                  <a:lnTo>
                    <a:pt x="82308" y="32156"/>
                  </a:lnTo>
                  <a:lnTo>
                    <a:pt x="82219" y="31902"/>
                  </a:lnTo>
                  <a:lnTo>
                    <a:pt x="81889" y="30988"/>
                  </a:lnTo>
                  <a:lnTo>
                    <a:pt x="80949" y="30988"/>
                  </a:lnTo>
                  <a:lnTo>
                    <a:pt x="78651" y="37109"/>
                  </a:lnTo>
                  <a:lnTo>
                    <a:pt x="79502" y="37109"/>
                  </a:lnTo>
                  <a:lnTo>
                    <a:pt x="80162" y="35267"/>
                  </a:lnTo>
                  <a:lnTo>
                    <a:pt x="82575" y="35267"/>
                  </a:lnTo>
                  <a:lnTo>
                    <a:pt x="83197" y="37109"/>
                  </a:lnTo>
                  <a:lnTo>
                    <a:pt x="84112" y="37109"/>
                  </a:lnTo>
                  <a:close/>
                </a:path>
                <a:path w="109854" h="68580">
                  <a:moveTo>
                    <a:pt x="85280" y="19088"/>
                  </a:moveTo>
                  <a:lnTo>
                    <a:pt x="85090" y="18630"/>
                  </a:lnTo>
                  <a:lnTo>
                    <a:pt x="84328" y="17932"/>
                  </a:lnTo>
                  <a:lnTo>
                    <a:pt x="83858" y="17754"/>
                  </a:lnTo>
                  <a:lnTo>
                    <a:pt x="83019" y="17754"/>
                  </a:lnTo>
                  <a:lnTo>
                    <a:pt x="82765" y="17805"/>
                  </a:lnTo>
                  <a:lnTo>
                    <a:pt x="82423" y="17945"/>
                  </a:lnTo>
                  <a:lnTo>
                    <a:pt x="82296" y="18021"/>
                  </a:lnTo>
                  <a:lnTo>
                    <a:pt x="82156" y="18122"/>
                  </a:lnTo>
                  <a:lnTo>
                    <a:pt x="82410" y="16471"/>
                  </a:lnTo>
                  <a:lnTo>
                    <a:pt x="84937" y="16471"/>
                  </a:lnTo>
                  <a:lnTo>
                    <a:pt x="84937" y="15748"/>
                  </a:lnTo>
                  <a:lnTo>
                    <a:pt x="81838" y="15748"/>
                  </a:lnTo>
                  <a:lnTo>
                    <a:pt x="81394" y="18948"/>
                  </a:lnTo>
                  <a:lnTo>
                    <a:pt x="82042" y="18986"/>
                  </a:lnTo>
                  <a:lnTo>
                    <a:pt x="82169" y="18808"/>
                  </a:lnTo>
                  <a:lnTo>
                    <a:pt x="82321" y="18681"/>
                  </a:lnTo>
                  <a:lnTo>
                    <a:pt x="82702" y="18478"/>
                  </a:lnTo>
                  <a:lnTo>
                    <a:pt x="82918" y="18427"/>
                  </a:lnTo>
                  <a:lnTo>
                    <a:pt x="83527" y="18427"/>
                  </a:lnTo>
                  <a:lnTo>
                    <a:pt x="83832" y="18542"/>
                  </a:lnTo>
                  <a:lnTo>
                    <a:pt x="84340" y="18999"/>
                  </a:lnTo>
                  <a:lnTo>
                    <a:pt x="84467" y="19316"/>
                  </a:lnTo>
                  <a:lnTo>
                    <a:pt x="84467" y="20078"/>
                  </a:lnTo>
                  <a:lnTo>
                    <a:pt x="84366" y="20383"/>
                  </a:lnTo>
                  <a:lnTo>
                    <a:pt x="83934" y="20955"/>
                  </a:lnTo>
                  <a:lnTo>
                    <a:pt x="83604" y="21094"/>
                  </a:lnTo>
                  <a:lnTo>
                    <a:pt x="82931" y="21094"/>
                  </a:lnTo>
                  <a:lnTo>
                    <a:pt x="82727" y="21056"/>
                  </a:lnTo>
                  <a:lnTo>
                    <a:pt x="82207" y="20815"/>
                  </a:lnTo>
                  <a:lnTo>
                    <a:pt x="82003" y="20510"/>
                  </a:lnTo>
                  <a:lnTo>
                    <a:pt x="81953" y="20091"/>
                  </a:lnTo>
                  <a:lnTo>
                    <a:pt x="81165" y="20091"/>
                  </a:lnTo>
                  <a:lnTo>
                    <a:pt x="81216" y="20650"/>
                  </a:lnTo>
                  <a:lnTo>
                    <a:pt x="81432" y="21069"/>
                  </a:lnTo>
                  <a:lnTo>
                    <a:pt x="82169" y="21615"/>
                  </a:lnTo>
                  <a:lnTo>
                    <a:pt x="82600" y="21755"/>
                  </a:lnTo>
                  <a:lnTo>
                    <a:pt x="83845" y="21755"/>
                  </a:lnTo>
                  <a:lnTo>
                    <a:pt x="84404" y="21539"/>
                  </a:lnTo>
                  <a:lnTo>
                    <a:pt x="85102" y="20688"/>
                  </a:lnTo>
                  <a:lnTo>
                    <a:pt x="85280" y="20193"/>
                  </a:lnTo>
                  <a:lnTo>
                    <a:pt x="85280" y="19088"/>
                  </a:lnTo>
                  <a:close/>
                </a:path>
                <a:path w="109854" h="68580">
                  <a:moveTo>
                    <a:pt x="87871" y="19011"/>
                  </a:moveTo>
                  <a:lnTo>
                    <a:pt x="86423" y="15392"/>
                  </a:lnTo>
                  <a:lnTo>
                    <a:pt x="85928" y="15392"/>
                  </a:lnTo>
                  <a:lnTo>
                    <a:pt x="86321" y="16167"/>
                  </a:lnTo>
                  <a:lnTo>
                    <a:pt x="86601" y="16751"/>
                  </a:lnTo>
                  <a:lnTo>
                    <a:pt x="86969" y="17830"/>
                  </a:lnTo>
                  <a:lnTo>
                    <a:pt x="87083" y="18567"/>
                  </a:lnTo>
                  <a:lnTo>
                    <a:pt x="87083" y="20167"/>
                  </a:lnTo>
                  <a:lnTo>
                    <a:pt x="86982" y="20866"/>
                  </a:lnTo>
                  <a:lnTo>
                    <a:pt x="86664" y="21856"/>
                  </a:lnTo>
                  <a:lnTo>
                    <a:pt x="86372" y="22491"/>
                  </a:lnTo>
                  <a:lnTo>
                    <a:pt x="85928" y="23342"/>
                  </a:lnTo>
                  <a:lnTo>
                    <a:pt x="86461" y="23342"/>
                  </a:lnTo>
                  <a:lnTo>
                    <a:pt x="86969" y="22542"/>
                  </a:lnTo>
                  <a:lnTo>
                    <a:pt x="87312" y="21932"/>
                  </a:lnTo>
                  <a:lnTo>
                    <a:pt x="87731" y="20878"/>
                  </a:lnTo>
                  <a:lnTo>
                    <a:pt x="87871" y="20142"/>
                  </a:lnTo>
                  <a:lnTo>
                    <a:pt x="87871" y="19011"/>
                  </a:lnTo>
                  <a:close/>
                </a:path>
                <a:path w="109854" h="68580">
                  <a:moveTo>
                    <a:pt x="90043" y="36969"/>
                  </a:moveTo>
                  <a:lnTo>
                    <a:pt x="89903" y="36906"/>
                  </a:lnTo>
                  <a:lnTo>
                    <a:pt x="89725" y="36309"/>
                  </a:lnTo>
                  <a:lnTo>
                    <a:pt x="89598" y="34645"/>
                  </a:lnTo>
                  <a:lnTo>
                    <a:pt x="89484" y="34480"/>
                  </a:lnTo>
                  <a:lnTo>
                    <a:pt x="89369" y="34328"/>
                  </a:lnTo>
                  <a:lnTo>
                    <a:pt x="89179" y="34201"/>
                  </a:lnTo>
                  <a:lnTo>
                    <a:pt x="88938" y="34099"/>
                  </a:lnTo>
                  <a:lnTo>
                    <a:pt x="89217" y="33959"/>
                  </a:lnTo>
                  <a:lnTo>
                    <a:pt x="89408" y="33794"/>
                  </a:lnTo>
                  <a:lnTo>
                    <a:pt x="89662" y="33401"/>
                  </a:lnTo>
                  <a:lnTo>
                    <a:pt x="89687" y="31750"/>
                  </a:lnTo>
                  <a:lnTo>
                    <a:pt x="89522" y="31457"/>
                  </a:lnTo>
                  <a:lnTo>
                    <a:pt x="88963" y="31216"/>
                  </a:lnTo>
                  <a:lnTo>
                    <a:pt x="88963" y="32283"/>
                  </a:lnTo>
                  <a:lnTo>
                    <a:pt x="88849" y="33401"/>
                  </a:lnTo>
                  <a:lnTo>
                    <a:pt x="88392" y="33718"/>
                  </a:lnTo>
                  <a:lnTo>
                    <a:pt x="88087" y="33794"/>
                  </a:lnTo>
                  <a:lnTo>
                    <a:pt x="85788" y="33794"/>
                  </a:lnTo>
                  <a:lnTo>
                    <a:pt x="85788" y="31699"/>
                  </a:lnTo>
                  <a:lnTo>
                    <a:pt x="88087" y="31699"/>
                  </a:lnTo>
                  <a:lnTo>
                    <a:pt x="88328" y="31750"/>
                  </a:lnTo>
                  <a:lnTo>
                    <a:pt x="88811" y="31978"/>
                  </a:lnTo>
                  <a:lnTo>
                    <a:pt x="88963" y="32283"/>
                  </a:lnTo>
                  <a:lnTo>
                    <a:pt x="88963" y="31216"/>
                  </a:lnTo>
                  <a:lnTo>
                    <a:pt x="88646" y="31064"/>
                  </a:lnTo>
                  <a:lnTo>
                    <a:pt x="88265" y="30988"/>
                  </a:lnTo>
                  <a:lnTo>
                    <a:pt x="84963" y="30988"/>
                  </a:lnTo>
                  <a:lnTo>
                    <a:pt x="84963" y="37109"/>
                  </a:lnTo>
                  <a:lnTo>
                    <a:pt x="85788" y="37109"/>
                  </a:lnTo>
                  <a:lnTo>
                    <a:pt x="85788" y="34480"/>
                  </a:lnTo>
                  <a:lnTo>
                    <a:pt x="88011" y="34480"/>
                  </a:lnTo>
                  <a:lnTo>
                    <a:pt x="88265" y="34518"/>
                  </a:lnTo>
                  <a:lnTo>
                    <a:pt x="88696" y="34734"/>
                  </a:lnTo>
                  <a:lnTo>
                    <a:pt x="88798" y="34899"/>
                  </a:lnTo>
                  <a:lnTo>
                    <a:pt x="88912" y="36309"/>
                  </a:lnTo>
                  <a:lnTo>
                    <a:pt x="89027" y="37109"/>
                  </a:lnTo>
                  <a:lnTo>
                    <a:pt x="90043" y="37109"/>
                  </a:lnTo>
                  <a:lnTo>
                    <a:pt x="90043" y="36969"/>
                  </a:lnTo>
                  <a:close/>
                </a:path>
                <a:path w="109854" h="68580">
                  <a:moveTo>
                    <a:pt x="92900" y="38849"/>
                  </a:moveTo>
                  <a:lnTo>
                    <a:pt x="92494" y="38074"/>
                  </a:lnTo>
                  <a:lnTo>
                    <a:pt x="92214" y="37477"/>
                  </a:lnTo>
                  <a:lnTo>
                    <a:pt x="91859" y="36410"/>
                  </a:lnTo>
                  <a:lnTo>
                    <a:pt x="91744" y="35674"/>
                  </a:lnTo>
                  <a:lnTo>
                    <a:pt x="91744" y="34061"/>
                  </a:lnTo>
                  <a:lnTo>
                    <a:pt x="91846" y="33362"/>
                  </a:lnTo>
                  <a:lnTo>
                    <a:pt x="92176" y="32359"/>
                  </a:lnTo>
                  <a:lnTo>
                    <a:pt x="92456" y="31737"/>
                  </a:lnTo>
                  <a:lnTo>
                    <a:pt x="92887" y="30886"/>
                  </a:lnTo>
                  <a:lnTo>
                    <a:pt x="92367" y="30886"/>
                  </a:lnTo>
                  <a:lnTo>
                    <a:pt x="91846" y="31699"/>
                  </a:lnTo>
                  <a:lnTo>
                    <a:pt x="91516" y="32321"/>
                  </a:lnTo>
                  <a:lnTo>
                    <a:pt x="91084" y="33362"/>
                  </a:lnTo>
                  <a:lnTo>
                    <a:pt x="90957" y="34099"/>
                  </a:lnTo>
                  <a:lnTo>
                    <a:pt x="90970" y="35369"/>
                  </a:lnTo>
                  <a:lnTo>
                    <a:pt x="92392" y="38849"/>
                  </a:lnTo>
                  <a:lnTo>
                    <a:pt x="92900" y="38849"/>
                  </a:lnTo>
                  <a:close/>
                </a:path>
                <a:path w="109854" h="68580">
                  <a:moveTo>
                    <a:pt x="97663" y="31242"/>
                  </a:moveTo>
                  <a:lnTo>
                    <a:pt x="93510" y="31242"/>
                  </a:lnTo>
                  <a:lnTo>
                    <a:pt x="93510" y="32004"/>
                  </a:lnTo>
                  <a:lnTo>
                    <a:pt x="96812" y="32004"/>
                  </a:lnTo>
                  <a:lnTo>
                    <a:pt x="96393" y="32473"/>
                  </a:lnTo>
                  <a:lnTo>
                    <a:pt x="95986" y="33045"/>
                  </a:lnTo>
                  <a:lnTo>
                    <a:pt x="94970" y="34836"/>
                  </a:lnTo>
                  <a:lnTo>
                    <a:pt x="94551" y="35966"/>
                  </a:lnTo>
                  <a:lnTo>
                    <a:pt x="94361" y="37109"/>
                  </a:lnTo>
                  <a:lnTo>
                    <a:pt x="95199" y="37109"/>
                  </a:lnTo>
                  <a:lnTo>
                    <a:pt x="95427" y="36055"/>
                  </a:lnTo>
                  <a:lnTo>
                    <a:pt x="95631" y="35344"/>
                  </a:lnTo>
                  <a:lnTo>
                    <a:pt x="97663" y="31902"/>
                  </a:lnTo>
                  <a:lnTo>
                    <a:pt x="97663" y="31242"/>
                  </a:lnTo>
                  <a:close/>
                </a:path>
                <a:path w="109854" h="68580">
                  <a:moveTo>
                    <a:pt x="102336" y="34505"/>
                  </a:moveTo>
                  <a:lnTo>
                    <a:pt x="102171" y="34112"/>
                  </a:lnTo>
                  <a:lnTo>
                    <a:pt x="102031" y="33972"/>
                  </a:lnTo>
                  <a:lnTo>
                    <a:pt x="101473" y="33502"/>
                  </a:lnTo>
                  <a:lnTo>
                    <a:pt x="101473" y="34658"/>
                  </a:lnTo>
                  <a:lnTo>
                    <a:pt x="101447" y="35953"/>
                  </a:lnTo>
                  <a:lnTo>
                    <a:pt x="101079" y="36461"/>
                  </a:lnTo>
                  <a:lnTo>
                    <a:pt x="100774" y="36588"/>
                  </a:lnTo>
                  <a:lnTo>
                    <a:pt x="99999" y="36588"/>
                  </a:lnTo>
                  <a:lnTo>
                    <a:pt x="99682" y="36461"/>
                  </a:lnTo>
                  <a:lnTo>
                    <a:pt x="99250" y="35953"/>
                  </a:lnTo>
                  <a:lnTo>
                    <a:pt x="99263" y="34505"/>
                  </a:lnTo>
                  <a:lnTo>
                    <a:pt x="99745" y="34074"/>
                  </a:lnTo>
                  <a:lnTo>
                    <a:pt x="99898" y="34023"/>
                  </a:lnTo>
                  <a:lnTo>
                    <a:pt x="100025" y="33972"/>
                  </a:lnTo>
                  <a:lnTo>
                    <a:pt x="100812" y="33972"/>
                  </a:lnTo>
                  <a:lnTo>
                    <a:pt x="101117" y="34112"/>
                  </a:lnTo>
                  <a:lnTo>
                    <a:pt x="101473" y="34658"/>
                  </a:lnTo>
                  <a:lnTo>
                    <a:pt x="101473" y="33502"/>
                  </a:lnTo>
                  <a:lnTo>
                    <a:pt x="101015" y="33299"/>
                  </a:lnTo>
                  <a:lnTo>
                    <a:pt x="100190" y="33286"/>
                  </a:lnTo>
                  <a:lnTo>
                    <a:pt x="99923" y="33337"/>
                  </a:lnTo>
                  <a:lnTo>
                    <a:pt x="99428" y="33578"/>
                  </a:lnTo>
                  <a:lnTo>
                    <a:pt x="99237" y="33743"/>
                  </a:lnTo>
                  <a:lnTo>
                    <a:pt x="99034" y="34023"/>
                  </a:lnTo>
                  <a:lnTo>
                    <a:pt x="99110" y="33121"/>
                  </a:lnTo>
                  <a:lnTo>
                    <a:pt x="99225" y="32702"/>
                  </a:lnTo>
                  <a:lnTo>
                    <a:pt x="99682" y="31978"/>
                  </a:lnTo>
                  <a:lnTo>
                    <a:pt x="100037" y="31775"/>
                  </a:lnTo>
                  <a:lnTo>
                    <a:pt x="100812" y="31775"/>
                  </a:lnTo>
                  <a:lnTo>
                    <a:pt x="101092" y="31902"/>
                  </a:lnTo>
                  <a:lnTo>
                    <a:pt x="101371" y="32283"/>
                  </a:lnTo>
                  <a:lnTo>
                    <a:pt x="101485" y="32702"/>
                  </a:lnTo>
                  <a:lnTo>
                    <a:pt x="102222" y="32702"/>
                  </a:lnTo>
                  <a:lnTo>
                    <a:pt x="101104" y="31115"/>
                  </a:lnTo>
                  <a:lnTo>
                    <a:pt x="99517" y="31115"/>
                  </a:lnTo>
                  <a:lnTo>
                    <a:pt x="98882" y="31610"/>
                  </a:lnTo>
                  <a:lnTo>
                    <a:pt x="98361" y="33121"/>
                  </a:lnTo>
                  <a:lnTo>
                    <a:pt x="98475" y="36207"/>
                  </a:lnTo>
                  <a:lnTo>
                    <a:pt x="99275" y="37045"/>
                  </a:lnTo>
                  <a:lnTo>
                    <a:pt x="99758" y="37261"/>
                  </a:lnTo>
                  <a:lnTo>
                    <a:pt x="100965" y="37261"/>
                  </a:lnTo>
                  <a:lnTo>
                    <a:pt x="101473" y="37045"/>
                  </a:lnTo>
                  <a:lnTo>
                    <a:pt x="101866" y="36588"/>
                  </a:lnTo>
                  <a:lnTo>
                    <a:pt x="102184" y="36207"/>
                  </a:lnTo>
                  <a:lnTo>
                    <a:pt x="102273" y="35953"/>
                  </a:lnTo>
                  <a:lnTo>
                    <a:pt x="102336" y="34505"/>
                  </a:lnTo>
                  <a:close/>
                </a:path>
                <a:path w="109854" h="68580">
                  <a:moveTo>
                    <a:pt x="107149" y="31242"/>
                  </a:moveTo>
                  <a:lnTo>
                    <a:pt x="102997" y="31242"/>
                  </a:lnTo>
                  <a:lnTo>
                    <a:pt x="102997" y="32004"/>
                  </a:lnTo>
                  <a:lnTo>
                    <a:pt x="106299" y="32004"/>
                  </a:lnTo>
                  <a:lnTo>
                    <a:pt x="105867" y="32473"/>
                  </a:lnTo>
                  <a:lnTo>
                    <a:pt x="105473" y="33045"/>
                  </a:lnTo>
                  <a:lnTo>
                    <a:pt x="104457" y="34836"/>
                  </a:lnTo>
                  <a:lnTo>
                    <a:pt x="104038" y="35966"/>
                  </a:lnTo>
                  <a:lnTo>
                    <a:pt x="103847" y="37109"/>
                  </a:lnTo>
                  <a:lnTo>
                    <a:pt x="104673" y="37109"/>
                  </a:lnTo>
                  <a:lnTo>
                    <a:pt x="104902" y="36055"/>
                  </a:lnTo>
                  <a:lnTo>
                    <a:pt x="105105" y="35344"/>
                  </a:lnTo>
                  <a:lnTo>
                    <a:pt x="107149" y="31902"/>
                  </a:lnTo>
                  <a:lnTo>
                    <a:pt x="107149" y="31242"/>
                  </a:lnTo>
                  <a:close/>
                </a:path>
                <a:path w="109854" h="68580">
                  <a:moveTo>
                    <a:pt x="109651" y="34505"/>
                  </a:moveTo>
                  <a:lnTo>
                    <a:pt x="108216" y="30886"/>
                  </a:lnTo>
                  <a:lnTo>
                    <a:pt x="107708" y="30886"/>
                  </a:lnTo>
                  <a:lnTo>
                    <a:pt x="108115" y="31661"/>
                  </a:lnTo>
                  <a:lnTo>
                    <a:pt x="108394" y="32245"/>
                  </a:lnTo>
                  <a:lnTo>
                    <a:pt x="108750" y="33324"/>
                  </a:lnTo>
                  <a:lnTo>
                    <a:pt x="108864" y="34061"/>
                  </a:lnTo>
                  <a:lnTo>
                    <a:pt x="108864" y="35674"/>
                  </a:lnTo>
                  <a:lnTo>
                    <a:pt x="108762" y="36372"/>
                  </a:lnTo>
                  <a:lnTo>
                    <a:pt x="108445" y="37350"/>
                  </a:lnTo>
                  <a:lnTo>
                    <a:pt x="108165" y="37985"/>
                  </a:lnTo>
                  <a:lnTo>
                    <a:pt x="107721" y="38849"/>
                  </a:lnTo>
                  <a:lnTo>
                    <a:pt x="108242" y="38849"/>
                  </a:lnTo>
                  <a:lnTo>
                    <a:pt x="108750" y="38036"/>
                  </a:lnTo>
                  <a:lnTo>
                    <a:pt x="109093" y="37426"/>
                  </a:lnTo>
                  <a:lnTo>
                    <a:pt x="109524" y="36372"/>
                  </a:lnTo>
                  <a:lnTo>
                    <a:pt x="109651" y="35636"/>
                  </a:lnTo>
                  <a:lnTo>
                    <a:pt x="109651" y="34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217996" y="1611159"/>
              <a:ext cx="63500" cy="83820"/>
            </a:xfrm>
            <a:custGeom>
              <a:avLst/>
              <a:gdLst/>
              <a:ahLst/>
              <a:cxnLst/>
              <a:rect l="l" t="t" r="r" b="b"/>
              <a:pathLst>
                <a:path w="63500" h="83819">
                  <a:moveTo>
                    <a:pt x="2171" y="79070"/>
                  </a:moveTo>
                  <a:lnTo>
                    <a:pt x="1943" y="79057"/>
                  </a:lnTo>
                  <a:lnTo>
                    <a:pt x="1625" y="79057"/>
                  </a:lnTo>
                  <a:lnTo>
                    <a:pt x="1371" y="79159"/>
                  </a:lnTo>
                  <a:lnTo>
                    <a:pt x="914" y="79590"/>
                  </a:lnTo>
                  <a:lnTo>
                    <a:pt x="774" y="79768"/>
                  </a:lnTo>
                  <a:lnTo>
                    <a:pt x="711" y="79921"/>
                  </a:lnTo>
                  <a:lnTo>
                    <a:pt x="711" y="79159"/>
                  </a:lnTo>
                  <a:lnTo>
                    <a:pt x="0" y="79159"/>
                  </a:lnTo>
                  <a:lnTo>
                    <a:pt x="0" y="83616"/>
                  </a:lnTo>
                  <a:lnTo>
                    <a:pt x="749" y="83616"/>
                  </a:lnTo>
                  <a:lnTo>
                    <a:pt x="749" y="80733"/>
                  </a:lnTo>
                  <a:lnTo>
                    <a:pt x="850" y="80454"/>
                  </a:lnTo>
                  <a:lnTo>
                    <a:pt x="1257" y="79971"/>
                  </a:lnTo>
                  <a:lnTo>
                    <a:pt x="1549" y="79844"/>
                  </a:lnTo>
                  <a:lnTo>
                    <a:pt x="1930" y="79844"/>
                  </a:lnTo>
                  <a:lnTo>
                    <a:pt x="2171" y="79870"/>
                  </a:lnTo>
                  <a:lnTo>
                    <a:pt x="2171" y="79070"/>
                  </a:lnTo>
                  <a:close/>
                </a:path>
                <a:path w="63500" h="83819">
                  <a:moveTo>
                    <a:pt x="2171" y="63576"/>
                  </a:moveTo>
                  <a:lnTo>
                    <a:pt x="1943" y="63550"/>
                  </a:lnTo>
                  <a:lnTo>
                    <a:pt x="1625" y="63550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47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63500" h="83819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63500" h="83819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108"/>
                  </a:lnTo>
                  <a:lnTo>
                    <a:pt x="774" y="33286"/>
                  </a:lnTo>
                  <a:lnTo>
                    <a:pt x="711" y="33439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51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63500" h="83819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02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45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63500" h="83819">
                  <a:moveTo>
                    <a:pt x="6337" y="80657"/>
                  </a:moveTo>
                  <a:lnTo>
                    <a:pt x="6273" y="80060"/>
                  </a:lnTo>
                  <a:lnTo>
                    <a:pt x="6070" y="79629"/>
                  </a:lnTo>
                  <a:lnTo>
                    <a:pt x="5765" y="79400"/>
                  </a:lnTo>
                  <a:lnTo>
                    <a:pt x="5448" y="79146"/>
                  </a:lnTo>
                  <a:lnTo>
                    <a:pt x="5041" y="79032"/>
                  </a:lnTo>
                  <a:lnTo>
                    <a:pt x="3949" y="79032"/>
                  </a:lnTo>
                  <a:lnTo>
                    <a:pt x="3467" y="79248"/>
                  </a:lnTo>
                  <a:lnTo>
                    <a:pt x="2705" y="80111"/>
                  </a:lnTo>
                  <a:lnTo>
                    <a:pt x="2514" y="80721"/>
                  </a:lnTo>
                  <a:lnTo>
                    <a:pt x="2514" y="82143"/>
                  </a:lnTo>
                  <a:lnTo>
                    <a:pt x="2679" y="82677"/>
                  </a:lnTo>
                  <a:lnTo>
                    <a:pt x="3378" y="83527"/>
                  </a:lnTo>
                  <a:lnTo>
                    <a:pt x="3848" y="83743"/>
                  </a:lnTo>
                  <a:lnTo>
                    <a:pt x="4953" y="83743"/>
                  </a:lnTo>
                  <a:lnTo>
                    <a:pt x="5372" y="83604"/>
                  </a:lnTo>
                  <a:lnTo>
                    <a:pt x="6032" y="83058"/>
                  </a:lnTo>
                  <a:lnTo>
                    <a:pt x="6248" y="82626"/>
                  </a:lnTo>
                  <a:lnTo>
                    <a:pt x="6337" y="82042"/>
                  </a:lnTo>
                  <a:lnTo>
                    <a:pt x="5600" y="82042"/>
                  </a:lnTo>
                  <a:lnTo>
                    <a:pt x="5537" y="82359"/>
                  </a:lnTo>
                  <a:lnTo>
                    <a:pt x="5410" y="82626"/>
                  </a:lnTo>
                  <a:lnTo>
                    <a:pt x="5041" y="83007"/>
                  </a:lnTo>
                  <a:lnTo>
                    <a:pt x="4800" y="83096"/>
                  </a:lnTo>
                  <a:lnTo>
                    <a:pt x="4089" y="83096"/>
                  </a:lnTo>
                  <a:lnTo>
                    <a:pt x="3784" y="82943"/>
                  </a:lnTo>
                  <a:lnTo>
                    <a:pt x="3403" y="82334"/>
                  </a:lnTo>
                  <a:lnTo>
                    <a:pt x="3314" y="81965"/>
                  </a:lnTo>
                  <a:lnTo>
                    <a:pt x="3314" y="81076"/>
                  </a:lnTo>
                  <a:lnTo>
                    <a:pt x="3378" y="80695"/>
                  </a:lnTo>
                  <a:lnTo>
                    <a:pt x="3721" y="79933"/>
                  </a:lnTo>
                  <a:lnTo>
                    <a:pt x="4064" y="79692"/>
                  </a:lnTo>
                  <a:lnTo>
                    <a:pt x="4889" y="79692"/>
                  </a:lnTo>
                  <a:lnTo>
                    <a:pt x="5143" y="79794"/>
                  </a:lnTo>
                  <a:lnTo>
                    <a:pt x="5461" y="80149"/>
                  </a:lnTo>
                  <a:lnTo>
                    <a:pt x="5562" y="80378"/>
                  </a:lnTo>
                  <a:lnTo>
                    <a:pt x="5600" y="80657"/>
                  </a:lnTo>
                  <a:lnTo>
                    <a:pt x="6337" y="80657"/>
                  </a:lnTo>
                  <a:close/>
                </a:path>
                <a:path w="63500" h="83819">
                  <a:moveTo>
                    <a:pt x="6337" y="65151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41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37"/>
                  </a:lnTo>
                  <a:lnTo>
                    <a:pt x="4953" y="68237"/>
                  </a:lnTo>
                  <a:lnTo>
                    <a:pt x="5372" y="68097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00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59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287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51"/>
                  </a:lnTo>
                  <a:lnTo>
                    <a:pt x="6337" y="65151"/>
                  </a:lnTo>
                  <a:close/>
                </a:path>
                <a:path w="63500" h="83819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42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63500" h="83819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53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61"/>
                  </a:lnTo>
                  <a:lnTo>
                    <a:pt x="2679" y="36195"/>
                  </a:lnTo>
                  <a:lnTo>
                    <a:pt x="3378" y="37045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09"/>
                  </a:lnTo>
                  <a:lnTo>
                    <a:pt x="6032" y="36576"/>
                  </a:lnTo>
                  <a:lnTo>
                    <a:pt x="6248" y="36131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31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61"/>
                  </a:lnTo>
                  <a:lnTo>
                    <a:pt x="3403" y="35852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13"/>
                  </a:lnTo>
                  <a:lnTo>
                    <a:pt x="3721" y="33439"/>
                  </a:lnTo>
                  <a:lnTo>
                    <a:pt x="4064" y="33210"/>
                  </a:lnTo>
                  <a:lnTo>
                    <a:pt x="4889" y="33210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83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63500" h="83819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54"/>
                  </a:lnTo>
                  <a:lnTo>
                    <a:pt x="2679" y="20688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55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07"/>
                  </a:lnTo>
                  <a:lnTo>
                    <a:pt x="3721" y="17945"/>
                  </a:lnTo>
                  <a:lnTo>
                    <a:pt x="4064" y="17703"/>
                  </a:lnTo>
                  <a:lnTo>
                    <a:pt x="4889" y="17703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63500" h="83819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28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63500" h="83819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76"/>
                  </a:lnTo>
                  <a:lnTo>
                    <a:pt x="11277" y="69176"/>
                  </a:lnTo>
                  <a:lnTo>
                    <a:pt x="11277" y="68757"/>
                  </a:lnTo>
                  <a:close/>
                </a:path>
                <a:path w="63500" h="83819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63500" h="83819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63500" h="83819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63500" h="83819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63500" h="83819">
                  <a:moveTo>
                    <a:pt x="12585" y="62001"/>
                  </a:moveTo>
                  <a:lnTo>
                    <a:pt x="11836" y="62001"/>
                  </a:lnTo>
                  <a:lnTo>
                    <a:pt x="11836" y="68110"/>
                  </a:lnTo>
                  <a:lnTo>
                    <a:pt x="12585" y="68110"/>
                  </a:lnTo>
                  <a:lnTo>
                    <a:pt x="12585" y="62001"/>
                  </a:lnTo>
                  <a:close/>
                </a:path>
                <a:path w="63500" h="83819">
                  <a:moveTo>
                    <a:pt x="13436" y="48158"/>
                  </a:moveTo>
                  <a:lnTo>
                    <a:pt x="12725" y="48158"/>
                  </a:lnTo>
                  <a:lnTo>
                    <a:pt x="12725" y="46913"/>
                  </a:lnTo>
                  <a:lnTo>
                    <a:pt x="11976" y="46913"/>
                  </a:lnTo>
                  <a:lnTo>
                    <a:pt x="11976" y="48158"/>
                  </a:lnTo>
                  <a:lnTo>
                    <a:pt x="11366" y="48158"/>
                  </a:lnTo>
                  <a:lnTo>
                    <a:pt x="11366" y="48768"/>
                  </a:lnTo>
                  <a:lnTo>
                    <a:pt x="11976" y="48768"/>
                  </a:lnTo>
                  <a:lnTo>
                    <a:pt x="11976" y="52006"/>
                  </a:lnTo>
                  <a:lnTo>
                    <a:pt x="12039" y="52235"/>
                  </a:lnTo>
                  <a:lnTo>
                    <a:pt x="12280" y="52590"/>
                  </a:lnTo>
                  <a:lnTo>
                    <a:pt x="12522" y="52692"/>
                  </a:lnTo>
                  <a:lnTo>
                    <a:pt x="12979" y="52692"/>
                  </a:lnTo>
                  <a:lnTo>
                    <a:pt x="13347" y="52641"/>
                  </a:lnTo>
                  <a:lnTo>
                    <a:pt x="13436" y="52019"/>
                  </a:lnTo>
                  <a:lnTo>
                    <a:pt x="13042" y="52044"/>
                  </a:lnTo>
                  <a:lnTo>
                    <a:pt x="12776" y="51943"/>
                  </a:lnTo>
                  <a:lnTo>
                    <a:pt x="12725" y="48768"/>
                  </a:lnTo>
                  <a:lnTo>
                    <a:pt x="13436" y="48768"/>
                  </a:lnTo>
                  <a:lnTo>
                    <a:pt x="13436" y="48158"/>
                  </a:lnTo>
                  <a:close/>
                </a:path>
                <a:path w="63500" h="83819">
                  <a:moveTo>
                    <a:pt x="15328" y="34163"/>
                  </a:moveTo>
                  <a:lnTo>
                    <a:pt x="15265" y="33566"/>
                  </a:lnTo>
                  <a:lnTo>
                    <a:pt x="15074" y="33147"/>
                  </a:lnTo>
                  <a:lnTo>
                    <a:pt x="14757" y="32905"/>
                  </a:lnTo>
                  <a:lnTo>
                    <a:pt x="14452" y="32664"/>
                  </a:lnTo>
                  <a:lnTo>
                    <a:pt x="14046" y="32537"/>
                  </a:lnTo>
                  <a:lnTo>
                    <a:pt x="12954" y="32537"/>
                  </a:lnTo>
                  <a:lnTo>
                    <a:pt x="12471" y="32753"/>
                  </a:lnTo>
                  <a:lnTo>
                    <a:pt x="11709" y="33629"/>
                  </a:lnTo>
                  <a:lnTo>
                    <a:pt x="11518" y="34239"/>
                  </a:lnTo>
                  <a:lnTo>
                    <a:pt x="11518" y="35661"/>
                  </a:lnTo>
                  <a:lnTo>
                    <a:pt x="11684" y="36195"/>
                  </a:lnTo>
                  <a:lnTo>
                    <a:pt x="12382" y="37045"/>
                  </a:lnTo>
                  <a:lnTo>
                    <a:pt x="12852" y="37249"/>
                  </a:lnTo>
                  <a:lnTo>
                    <a:pt x="13957" y="37249"/>
                  </a:lnTo>
                  <a:lnTo>
                    <a:pt x="14376" y="37109"/>
                  </a:lnTo>
                  <a:lnTo>
                    <a:pt x="15036" y="36576"/>
                  </a:lnTo>
                  <a:lnTo>
                    <a:pt x="15252" y="36131"/>
                  </a:lnTo>
                  <a:lnTo>
                    <a:pt x="15328" y="35547"/>
                  </a:lnTo>
                  <a:lnTo>
                    <a:pt x="14605" y="35547"/>
                  </a:lnTo>
                  <a:lnTo>
                    <a:pt x="14528" y="35877"/>
                  </a:lnTo>
                  <a:lnTo>
                    <a:pt x="14414" y="36131"/>
                  </a:lnTo>
                  <a:lnTo>
                    <a:pt x="14046" y="36512"/>
                  </a:lnTo>
                  <a:lnTo>
                    <a:pt x="13804" y="36614"/>
                  </a:lnTo>
                  <a:lnTo>
                    <a:pt x="13081" y="36614"/>
                  </a:lnTo>
                  <a:lnTo>
                    <a:pt x="12788" y="36461"/>
                  </a:lnTo>
                  <a:lnTo>
                    <a:pt x="12407" y="35852"/>
                  </a:lnTo>
                  <a:lnTo>
                    <a:pt x="12319" y="35471"/>
                  </a:lnTo>
                  <a:lnTo>
                    <a:pt x="12319" y="34582"/>
                  </a:lnTo>
                  <a:lnTo>
                    <a:pt x="12382" y="34213"/>
                  </a:lnTo>
                  <a:lnTo>
                    <a:pt x="12725" y="33439"/>
                  </a:lnTo>
                  <a:lnTo>
                    <a:pt x="13068" y="33210"/>
                  </a:lnTo>
                  <a:lnTo>
                    <a:pt x="13881" y="33210"/>
                  </a:lnTo>
                  <a:lnTo>
                    <a:pt x="14147" y="33299"/>
                  </a:lnTo>
                  <a:lnTo>
                    <a:pt x="14452" y="33667"/>
                  </a:lnTo>
                  <a:lnTo>
                    <a:pt x="14554" y="33883"/>
                  </a:lnTo>
                  <a:lnTo>
                    <a:pt x="14605" y="34163"/>
                  </a:lnTo>
                  <a:lnTo>
                    <a:pt x="15328" y="34163"/>
                  </a:lnTo>
                  <a:close/>
                </a:path>
                <a:path w="63500" h="83819">
                  <a:moveTo>
                    <a:pt x="15455" y="18313"/>
                  </a:moveTo>
                  <a:lnTo>
                    <a:pt x="15392" y="17970"/>
                  </a:lnTo>
                  <a:lnTo>
                    <a:pt x="15049" y="17297"/>
                  </a:lnTo>
                  <a:lnTo>
                    <a:pt x="14630" y="17068"/>
                  </a:lnTo>
                  <a:lnTo>
                    <a:pt x="13703" y="17068"/>
                  </a:lnTo>
                  <a:lnTo>
                    <a:pt x="13436" y="17132"/>
                  </a:lnTo>
                  <a:lnTo>
                    <a:pt x="12966" y="17360"/>
                  </a:lnTo>
                  <a:lnTo>
                    <a:pt x="12750" y="17538"/>
                  </a:lnTo>
                  <a:lnTo>
                    <a:pt x="12534" y="17805"/>
                  </a:lnTo>
                  <a:lnTo>
                    <a:pt x="12534" y="17170"/>
                  </a:lnTo>
                  <a:lnTo>
                    <a:pt x="11823" y="17170"/>
                  </a:lnTo>
                  <a:lnTo>
                    <a:pt x="11823" y="21628"/>
                  </a:lnTo>
                  <a:lnTo>
                    <a:pt x="12573" y="21628"/>
                  </a:lnTo>
                  <a:lnTo>
                    <a:pt x="12573" y="18999"/>
                  </a:lnTo>
                  <a:lnTo>
                    <a:pt x="12585" y="18783"/>
                  </a:lnTo>
                  <a:lnTo>
                    <a:pt x="13665" y="17741"/>
                  </a:lnTo>
                  <a:lnTo>
                    <a:pt x="14198" y="17741"/>
                  </a:lnTo>
                  <a:lnTo>
                    <a:pt x="14439" y="17881"/>
                  </a:lnTo>
                  <a:lnTo>
                    <a:pt x="14655" y="18326"/>
                  </a:lnTo>
                  <a:lnTo>
                    <a:pt x="14693" y="18542"/>
                  </a:lnTo>
                  <a:lnTo>
                    <a:pt x="14693" y="21628"/>
                  </a:lnTo>
                  <a:lnTo>
                    <a:pt x="15455" y="21628"/>
                  </a:lnTo>
                  <a:lnTo>
                    <a:pt x="15455" y="18313"/>
                  </a:lnTo>
                  <a:close/>
                </a:path>
                <a:path w="63500" h="83819">
                  <a:moveTo>
                    <a:pt x="15621" y="2857"/>
                  </a:moveTo>
                  <a:lnTo>
                    <a:pt x="15519" y="2514"/>
                  </a:lnTo>
                  <a:lnTo>
                    <a:pt x="15252" y="2222"/>
                  </a:lnTo>
                  <a:lnTo>
                    <a:pt x="14846" y="1790"/>
                  </a:lnTo>
                  <a:lnTo>
                    <a:pt x="14846" y="3073"/>
                  </a:lnTo>
                  <a:lnTo>
                    <a:pt x="14820" y="4800"/>
                  </a:lnTo>
                  <a:lnTo>
                    <a:pt x="14414" y="5448"/>
                  </a:lnTo>
                  <a:lnTo>
                    <a:pt x="14122" y="5613"/>
                  </a:lnTo>
                  <a:lnTo>
                    <a:pt x="13169" y="5613"/>
                  </a:lnTo>
                  <a:lnTo>
                    <a:pt x="12801" y="5372"/>
                  </a:lnTo>
                  <a:lnTo>
                    <a:pt x="12573" y="4800"/>
                  </a:lnTo>
                  <a:lnTo>
                    <a:pt x="12509" y="3073"/>
                  </a:lnTo>
                  <a:lnTo>
                    <a:pt x="12573" y="2857"/>
                  </a:lnTo>
                  <a:lnTo>
                    <a:pt x="13093" y="2349"/>
                  </a:lnTo>
                  <a:lnTo>
                    <a:pt x="13385" y="2222"/>
                  </a:lnTo>
                  <a:lnTo>
                    <a:pt x="14122" y="2222"/>
                  </a:lnTo>
                  <a:lnTo>
                    <a:pt x="14414" y="2387"/>
                  </a:lnTo>
                  <a:lnTo>
                    <a:pt x="14732" y="2857"/>
                  </a:lnTo>
                  <a:lnTo>
                    <a:pt x="14846" y="3073"/>
                  </a:lnTo>
                  <a:lnTo>
                    <a:pt x="14846" y="1790"/>
                  </a:lnTo>
                  <a:lnTo>
                    <a:pt x="14376" y="1549"/>
                  </a:lnTo>
                  <a:lnTo>
                    <a:pt x="13550" y="1549"/>
                  </a:lnTo>
                  <a:lnTo>
                    <a:pt x="13309" y="1612"/>
                  </a:lnTo>
                  <a:lnTo>
                    <a:pt x="12852" y="1841"/>
                  </a:lnTo>
                  <a:lnTo>
                    <a:pt x="12649" y="1993"/>
                  </a:lnTo>
                  <a:lnTo>
                    <a:pt x="12484" y="2209"/>
                  </a:lnTo>
                  <a:lnTo>
                    <a:pt x="12484" y="0"/>
                  </a:lnTo>
                  <a:lnTo>
                    <a:pt x="11760" y="0"/>
                  </a:lnTo>
                  <a:lnTo>
                    <a:pt x="11760" y="6134"/>
                  </a:lnTo>
                  <a:lnTo>
                    <a:pt x="12446" y="6134"/>
                  </a:lnTo>
                  <a:lnTo>
                    <a:pt x="12446" y="5562"/>
                  </a:lnTo>
                  <a:lnTo>
                    <a:pt x="12611" y="5778"/>
                  </a:lnTo>
                  <a:lnTo>
                    <a:pt x="12763" y="5930"/>
                  </a:lnTo>
                  <a:lnTo>
                    <a:pt x="13131" y="6184"/>
                  </a:lnTo>
                  <a:lnTo>
                    <a:pt x="13411" y="6273"/>
                  </a:lnTo>
                  <a:lnTo>
                    <a:pt x="14363" y="6273"/>
                  </a:lnTo>
                  <a:lnTo>
                    <a:pt x="14833" y="6045"/>
                  </a:lnTo>
                  <a:lnTo>
                    <a:pt x="15138" y="5613"/>
                  </a:lnTo>
                  <a:lnTo>
                    <a:pt x="15494" y="5130"/>
                  </a:lnTo>
                  <a:lnTo>
                    <a:pt x="15621" y="2857"/>
                  </a:lnTo>
                  <a:close/>
                </a:path>
                <a:path w="63500" h="83819">
                  <a:moveTo>
                    <a:pt x="17729" y="67576"/>
                  </a:moveTo>
                  <a:lnTo>
                    <a:pt x="17373" y="67602"/>
                  </a:lnTo>
                  <a:lnTo>
                    <a:pt x="17233" y="65849"/>
                  </a:lnTo>
                  <a:lnTo>
                    <a:pt x="17132" y="64185"/>
                  </a:lnTo>
                  <a:lnTo>
                    <a:pt x="17068" y="64046"/>
                  </a:lnTo>
                  <a:lnTo>
                    <a:pt x="16484" y="63703"/>
                  </a:lnTo>
                  <a:lnTo>
                    <a:pt x="16484" y="65849"/>
                  </a:lnTo>
                  <a:lnTo>
                    <a:pt x="16484" y="66903"/>
                  </a:lnTo>
                  <a:lnTo>
                    <a:pt x="16268" y="67233"/>
                  </a:lnTo>
                  <a:lnTo>
                    <a:pt x="15608" y="67564"/>
                  </a:lnTo>
                  <a:lnTo>
                    <a:pt x="15354" y="67627"/>
                  </a:lnTo>
                  <a:lnTo>
                    <a:pt x="14871" y="67627"/>
                  </a:lnTo>
                  <a:lnTo>
                    <a:pt x="14744" y="67589"/>
                  </a:lnTo>
                  <a:lnTo>
                    <a:pt x="14528" y="67437"/>
                  </a:lnTo>
                  <a:lnTo>
                    <a:pt x="14401" y="66433"/>
                  </a:lnTo>
                  <a:lnTo>
                    <a:pt x="14770" y="66230"/>
                  </a:lnTo>
                  <a:lnTo>
                    <a:pt x="14973" y="66167"/>
                  </a:lnTo>
                  <a:lnTo>
                    <a:pt x="15836" y="66065"/>
                  </a:lnTo>
                  <a:lnTo>
                    <a:pt x="16268" y="65951"/>
                  </a:lnTo>
                  <a:lnTo>
                    <a:pt x="16484" y="65849"/>
                  </a:lnTo>
                  <a:lnTo>
                    <a:pt x="16484" y="63703"/>
                  </a:lnTo>
                  <a:lnTo>
                    <a:pt x="15989" y="63550"/>
                  </a:lnTo>
                  <a:lnTo>
                    <a:pt x="15011" y="63550"/>
                  </a:lnTo>
                  <a:lnTo>
                    <a:pt x="13741" y="65024"/>
                  </a:lnTo>
                  <a:lnTo>
                    <a:pt x="14439" y="65024"/>
                  </a:lnTo>
                  <a:lnTo>
                    <a:pt x="14516" y="64617"/>
                  </a:lnTo>
                  <a:lnTo>
                    <a:pt x="14782" y="64287"/>
                  </a:lnTo>
                  <a:lnTo>
                    <a:pt x="15049" y="64185"/>
                  </a:lnTo>
                  <a:lnTo>
                    <a:pt x="15786" y="64185"/>
                  </a:lnTo>
                  <a:lnTo>
                    <a:pt x="16040" y="64236"/>
                  </a:lnTo>
                  <a:lnTo>
                    <a:pt x="16408" y="64465"/>
                  </a:lnTo>
                  <a:lnTo>
                    <a:pt x="16395" y="65316"/>
                  </a:lnTo>
                  <a:lnTo>
                    <a:pt x="16268" y="65392"/>
                  </a:lnTo>
                  <a:lnTo>
                    <a:pt x="14490" y="65620"/>
                  </a:lnTo>
                  <a:lnTo>
                    <a:pt x="14147" y="65760"/>
                  </a:lnTo>
                  <a:lnTo>
                    <a:pt x="13627" y="66230"/>
                  </a:lnTo>
                  <a:lnTo>
                    <a:pt x="13728" y="67729"/>
                  </a:lnTo>
                  <a:lnTo>
                    <a:pt x="14135" y="68122"/>
                  </a:lnTo>
                  <a:lnTo>
                    <a:pt x="14503" y="68262"/>
                  </a:lnTo>
                  <a:lnTo>
                    <a:pt x="15252" y="68262"/>
                  </a:lnTo>
                  <a:lnTo>
                    <a:pt x="15570" y="68186"/>
                  </a:lnTo>
                  <a:lnTo>
                    <a:pt x="16141" y="67894"/>
                  </a:lnTo>
                  <a:lnTo>
                    <a:pt x="16357" y="67729"/>
                  </a:lnTo>
                  <a:lnTo>
                    <a:pt x="16522" y="67525"/>
                  </a:lnTo>
                  <a:lnTo>
                    <a:pt x="16624" y="67894"/>
                  </a:lnTo>
                  <a:lnTo>
                    <a:pt x="16764" y="68122"/>
                  </a:lnTo>
                  <a:lnTo>
                    <a:pt x="16954" y="68211"/>
                  </a:lnTo>
                  <a:lnTo>
                    <a:pt x="17310" y="68211"/>
                  </a:lnTo>
                  <a:lnTo>
                    <a:pt x="17691" y="68135"/>
                  </a:lnTo>
                  <a:lnTo>
                    <a:pt x="17729" y="67602"/>
                  </a:lnTo>
                  <a:close/>
                </a:path>
                <a:path w="63500" h="83819">
                  <a:moveTo>
                    <a:pt x="17818" y="49314"/>
                  </a:moveTo>
                  <a:lnTo>
                    <a:pt x="17767" y="48971"/>
                  </a:lnTo>
                  <a:lnTo>
                    <a:pt x="17399" y="48272"/>
                  </a:lnTo>
                  <a:lnTo>
                    <a:pt x="16967" y="48056"/>
                  </a:lnTo>
                  <a:lnTo>
                    <a:pt x="15951" y="48056"/>
                  </a:lnTo>
                  <a:lnTo>
                    <a:pt x="15659" y="48133"/>
                  </a:lnTo>
                  <a:lnTo>
                    <a:pt x="15278" y="48374"/>
                  </a:lnTo>
                  <a:lnTo>
                    <a:pt x="15113" y="48539"/>
                  </a:lnTo>
                  <a:lnTo>
                    <a:pt x="14935" y="48768"/>
                  </a:lnTo>
                  <a:lnTo>
                    <a:pt x="14935" y="46482"/>
                  </a:lnTo>
                  <a:lnTo>
                    <a:pt x="14185" y="46482"/>
                  </a:lnTo>
                  <a:lnTo>
                    <a:pt x="14185" y="52616"/>
                  </a:lnTo>
                  <a:lnTo>
                    <a:pt x="14935" y="52616"/>
                  </a:lnTo>
                  <a:lnTo>
                    <a:pt x="14935" y="49657"/>
                  </a:lnTo>
                  <a:lnTo>
                    <a:pt x="15062" y="49250"/>
                  </a:lnTo>
                  <a:lnTo>
                    <a:pt x="15570" y="48831"/>
                  </a:lnTo>
                  <a:lnTo>
                    <a:pt x="15849" y="48717"/>
                  </a:lnTo>
                  <a:lnTo>
                    <a:pt x="16535" y="48717"/>
                  </a:lnTo>
                  <a:lnTo>
                    <a:pt x="16789" y="48844"/>
                  </a:lnTo>
                  <a:lnTo>
                    <a:pt x="17005" y="49237"/>
                  </a:lnTo>
                  <a:lnTo>
                    <a:pt x="17056" y="49479"/>
                  </a:lnTo>
                  <a:lnTo>
                    <a:pt x="17056" y="52616"/>
                  </a:lnTo>
                  <a:lnTo>
                    <a:pt x="17818" y="52616"/>
                  </a:lnTo>
                  <a:lnTo>
                    <a:pt x="17818" y="49314"/>
                  </a:lnTo>
                  <a:close/>
                </a:path>
                <a:path w="63500" h="83819">
                  <a:moveTo>
                    <a:pt x="19659" y="32664"/>
                  </a:moveTo>
                  <a:lnTo>
                    <a:pt x="18897" y="32664"/>
                  </a:lnTo>
                  <a:lnTo>
                    <a:pt x="18897" y="35293"/>
                  </a:lnTo>
                  <a:lnTo>
                    <a:pt x="18859" y="35636"/>
                  </a:lnTo>
                  <a:lnTo>
                    <a:pt x="18554" y="36347"/>
                  </a:lnTo>
                  <a:lnTo>
                    <a:pt x="18211" y="36588"/>
                  </a:lnTo>
                  <a:lnTo>
                    <a:pt x="17322" y="36588"/>
                  </a:lnTo>
                  <a:lnTo>
                    <a:pt x="17068" y="36449"/>
                  </a:lnTo>
                  <a:lnTo>
                    <a:pt x="16865" y="36042"/>
                  </a:lnTo>
                  <a:lnTo>
                    <a:pt x="16827" y="35852"/>
                  </a:lnTo>
                  <a:lnTo>
                    <a:pt x="16827" y="32664"/>
                  </a:lnTo>
                  <a:lnTo>
                    <a:pt x="16065" y="32664"/>
                  </a:lnTo>
                  <a:lnTo>
                    <a:pt x="16065" y="36080"/>
                  </a:lnTo>
                  <a:lnTo>
                    <a:pt x="16129" y="36385"/>
                  </a:lnTo>
                  <a:lnTo>
                    <a:pt x="16484" y="37033"/>
                  </a:lnTo>
                  <a:lnTo>
                    <a:pt x="16916" y="37249"/>
                  </a:lnTo>
                  <a:lnTo>
                    <a:pt x="17957" y="37249"/>
                  </a:lnTo>
                  <a:lnTo>
                    <a:pt x="18300" y="37134"/>
                  </a:lnTo>
                  <a:lnTo>
                    <a:pt x="18732" y="36779"/>
                  </a:lnTo>
                  <a:lnTo>
                    <a:pt x="18859" y="36639"/>
                  </a:lnTo>
                  <a:lnTo>
                    <a:pt x="18961" y="36474"/>
                  </a:lnTo>
                  <a:lnTo>
                    <a:pt x="18948" y="37122"/>
                  </a:lnTo>
                  <a:lnTo>
                    <a:pt x="19659" y="37122"/>
                  </a:lnTo>
                  <a:lnTo>
                    <a:pt x="19659" y="32664"/>
                  </a:lnTo>
                  <a:close/>
                </a:path>
                <a:path w="63500" h="83819">
                  <a:moveTo>
                    <a:pt x="19697" y="48183"/>
                  </a:moveTo>
                  <a:lnTo>
                    <a:pt x="18935" y="48183"/>
                  </a:lnTo>
                  <a:lnTo>
                    <a:pt x="18935" y="52616"/>
                  </a:lnTo>
                  <a:lnTo>
                    <a:pt x="19697" y="52616"/>
                  </a:lnTo>
                  <a:lnTo>
                    <a:pt x="19697" y="48183"/>
                  </a:lnTo>
                  <a:close/>
                </a:path>
                <a:path w="63500" h="83819">
                  <a:moveTo>
                    <a:pt x="19697" y="46507"/>
                  </a:moveTo>
                  <a:lnTo>
                    <a:pt x="18935" y="46507"/>
                  </a:lnTo>
                  <a:lnTo>
                    <a:pt x="18935" y="47358"/>
                  </a:lnTo>
                  <a:lnTo>
                    <a:pt x="19697" y="47358"/>
                  </a:lnTo>
                  <a:lnTo>
                    <a:pt x="19697" y="46507"/>
                  </a:lnTo>
                  <a:close/>
                </a:path>
                <a:path w="63500" h="83819">
                  <a:moveTo>
                    <a:pt x="20383" y="19634"/>
                  </a:moveTo>
                  <a:lnTo>
                    <a:pt x="19634" y="17437"/>
                  </a:lnTo>
                  <a:lnTo>
                    <a:pt x="19608" y="19050"/>
                  </a:lnTo>
                  <a:lnTo>
                    <a:pt x="17132" y="19050"/>
                  </a:lnTo>
                  <a:lnTo>
                    <a:pt x="17145" y="18719"/>
                  </a:lnTo>
                  <a:lnTo>
                    <a:pt x="17272" y="18338"/>
                  </a:lnTo>
                  <a:lnTo>
                    <a:pt x="17741" y="17843"/>
                  </a:lnTo>
                  <a:lnTo>
                    <a:pt x="18034" y="17729"/>
                  </a:lnTo>
                  <a:lnTo>
                    <a:pt x="18846" y="17729"/>
                  </a:lnTo>
                  <a:lnTo>
                    <a:pt x="19189" y="17907"/>
                  </a:lnTo>
                  <a:lnTo>
                    <a:pt x="19443" y="18351"/>
                  </a:lnTo>
                  <a:lnTo>
                    <a:pt x="19558" y="18656"/>
                  </a:lnTo>
                  <a:lnTo>
                    <a:pt x="19608" y="19050"/>
                  </a:lnTo>
                  <a:lnTo>
                    <a:pt x="19608" y="17437"/>
                  </a:lnTo>
                  <a:lnTo>
                    <a:pt x="19037" y="17145"/>
                  </a:lnTo>
                  <a:lnTo>
                    <a:pt x="18732" y="17068"/>
                  </a:lnTo>
                  <a:lnTo>
                    <a:pt x="17792" y="17068"/>
                  </a:lnTo>
                  <a:lnTo>
                    <a:pt x="17284" y="17297"/>
                  </a:lnTo>
                  <a:lnTo>
                    <a:pt x="16510" y="18186"/>
                  </a:lnTo>
                  <a:lnTo>
                    <a:pt x="16421" y="18465"/>
                  </a:lnTo>
                  <a:lnTo>
                    <a:pt x="16497" y="20777"/>
                  </a:lnTo>
                  <a:lnTo>
                    <a:pt x="17272" y="21590"/>
                  </a:lnTo>
                  <a:lnTo>
                    <a:pt x="17741" y="21793"/>
                  </a:lnTo>
                  <a:lnTo>
                    <a:pt x="18529" y="21793"/>
                  </a:lnTo>
                  <a:lnTo>
                    <a:pt x="20320" y="20231"/>
                  </a:lnTo>
                  <a:lnTo>
                    <a:pt x="19583" y="20231"/>
                  </a:lnTo>
                  <a:lnTo>
                    <a:pt x="19507" y="20447"/>
                  </a:lnTo>
                  <a:lnTo>
                    <a:pt x="19431" y="20599"/>
                  </a:lnTo>
                  <a:lnTo>
                    <a:pt x="19062" y="21005"/>
                  </a:lnTo>
                  <a:lnTo>
                    <a:pt x="18757" y="21132"/>
                  </a:lnTo>
                  <a:lnTo>
                    <a:pt x="17945" y="21132"/>
                  </a:lnTo>
                  <a:lnTo>
                    <a:pt x="17653" y="21005"/>
                  </a:lnTo>
                  <a:lnTo>
                    <a:pt x="17233" y="20447"/>
                  </a:lnTo>
                  <a:lnTo>
                    <a:pt x="17119" y="19634"/>
                  </a:lnTo>
                  <a:lnTo>
                    <a:pt x="20383" y="19634"/>
                  </a:lnTo>
                  <a:close/>
                </a:path>
                <a:path w="63500" h="83819">
                  <a:moveTo>
                    <a:pt x="20408" y="3060"/>
                  </a:moveTo>
                  <a:lnTo>
                    <a:pt x="20218" y="2501"/>
                  </a:lnTo>
                  <a:lnTo>
                    <a:pt x="19888" y="2197"/>
                  </a:lnTo>
                  <a:lnTo>
                    <a:pt x="19558" y="1879"/>
                  </a:lnTo>
                  <a:lnTo>
                    <a:pt x="19558" y="3060"/>
                  </a:lnTo>
                  <a:lnTo>
                    <a:pt x="19469" y="4851"/>
                  </a:lnTo>
                  <a:lnTo>
                    <a:pt x="19164" y="5461"/>
                  </a:lnTo>
                  <a:lnTo>
                    <a:pt x="18821" y="5651"/>
                  </a:lnTo>
                  <a:lnTo>
                    <a:pt x="17868" y="5651"/>
                  </a:lnTo>
                  <a:lnTo>
                    <a:pt x="17551" y="5486"/>
                  </a:lnTo>
                  <a:lnTo>
                    <a:pt x="17132" y="4851"/>
                  </a:lnTo>
                  <a:lnTo>
                    <a:pt x="17132" y="3060"/>
                  </a:lnTo>
                  <a:lnTo>
                    <a:pt x="19558" y="3060"/>
                  </a:lnTo>
                  <a:lnTo>
                    <a:pt x="19558" y="1879"/>
                  </a:lnTo>
                  <a:lnTo>
                    <a:pt x="19418" y="1739"/>
                  </a:lnTo>
                  <a:lnTo>
                    <a:pt x="18935" y="1549"/>
                  </a:lnTo>
                  <a:lnTo>
                    <a:pt x="17716" y="1549"/>
                  </a:lnTo>
                  <a:lnTo>
                    <a:pt x="17208" y="1765"/>
                  </a:lnTo>
                  <a:lnTo>
                    <a:pt x="16446" y="2654"/>
                  </a:lnTo>
                  <a:lnTo>
                    <a:pt x="16319" y="3060"/>
                  </a:lnTo>
                  <a:lnTo>
                    <a:pt x="16433" y="5257"/>
                  </a:lnTo>
                  <a:lnTo>
                    <a:pt x="17157" y="6083"/>
                  </a:lnTo>
                  <a:lnTo>
                    <a:pt x="17640" y="6286"/>
                  </a:lnTo>
                  <a:lnTo>
                    <a:pt x="18999" y="6286"/>
                  </a:lnTo>
                  <a:lnTo>
                    <a:pt x="19532" y="6057"/>
                  </a:lnTo>
                  <a:lnTo>
                    <a:pt x="19837" y="5651"/>
                  </a:lnTo>
                  <a:lnTo>
                    <a:pt x="20231" y="5118"/>
                  </a:lnTo>
                  <a:lnTo>
                    <a:pt x="20320" y="4851"/>
                  </a:lnTo>
                  <a:lnTo>
                    <a:pt x="20408" y="3060"/>
                  </a:lnTo>
                  <a:close/>
                </a:path>
                <a:path w="63500" h="83819">
                  <a:moveTo>
                    <a:pt x="21856" y="66408"/>
                  </a:moveTo>
                  <a:lnTo>
                    <a:pt x="21717" y="66116"/>
                  </a:lnTo>
                  <a:lnTo>
                    <a:pt x="21234" y="65798"/>
                  </a:lnTo>
                  <a:lnTo>
                    <a:pt x="20878" y="65671"/>
                  </a:lnTo>
                  <a:lnTo>
                    <a:pt x="19634" y="65366"/>
                  </a:lnTo>
                  <a:lnTo>
                    <a:pt x="19469" y="65303"/>
                  </a:lnTo>
                  <a:lnTo>
                    <a:pt x="19164" y="65125"/>
                  </a:lnTo>
                  <a:lnTo>
                    <a:pt x="19062" y="64960"/>
                  </a:lnTo>
                  <a:lnTo>
                    <a:pt x="19062" y="64592"/>
                  </a:lnTo>
                  <a:lnTo>
                    <a:pt x="19138" y="64452"/>
                  </a:lnTo>
                  <a:lnTo>
                    <a:pt x="19431" y="64236"/>
                  </a:lnTo>
                  <a:lnTo>
                    <a:pt x="19646" y="64185"/>
                  </a:lnTo>
                  <a:lnTo>
                    <a:pt x="20345" y="64185"/>
                  </a:lnTo>
                  <a:lnTo>
                    <a:pt x="21005" y="64935"/>
                  </a:lnTo>
                  <a:lnTo>
                    <a:pt x="21704" y="64935"/>
                  </a:lnTo>
                  <a:lnTo>
                    <a:pt x="21717" y="64655"/>
                  </a:lnTo>
                  <a:lnTo>
                    <a:pt x="21628" y="64389"/>
                  </a:lnTo>
                  <a:lnTo>
                    <a:pt x="21145" y="63741"/>
                  </a:lnTo>
                  <a:lnTo>
                    <a:pt x="20662" y="63538"/>
                  </a:lnTo>
                  <a:lnTo>
                    <a:pt x="19469" y="63538"/>
                  </a:lnTo>
                  <a:lnTo>
                    <a:pt x="19062" y="63677"/>
                  </a:lnTo>
                  <a:lnTo>
                    <a:pt x="18453" y="64185"/>
                  </a:lnTo>
                  <a:lnTo>
                    <a:pt x="18300" y="64528"/>
                  </a:lnTo>
                  <a:lnTo>
                    <a:pt x="18300" y="65316"/>
                  </a:lnTo>
                  <a:lnTo>
                    <a:pt x="18465" y="65595"/>
                  </a:lnTo>
                  <a:lnTo>
                    <a:pt x="18973" y="65913"/>
                  </a:lnTo>
                  <a:lnTo>
                    <a:pt x="19253" y="66014"/>
                  </a:lnTo>
                  <a:lnTo>
                    <a:pt x="20548" y="66344"/>
                  </a:lnTo>
                  <a:lnTo>
                    <a:pt x="20751" y="66408"/>
                  </a:lnTo>
                  <a:lnTo>
                    <a:pt x="21031" y="66573"/>
                  </a:lnTo>
                  <a:lnTo>
                    <a:pt x="21120" y="66725"/>
                  </a:lnTo>
                  <a:lnTo>
                    <a:pt x="21120" y="67170"/>
                  </a:lnTo>
                  <a:lnTo>
                    <a:pt x="21018" y="67348"/>
                  </a:lnTo>
                  <a:lnTo>
                    <a:pt x="20586" y="67589"/>
                  </a:lnTo>
                  <a:lnTo>
                    <a:pt x="20345" y="67652"/>
                  </a:lnTo>
                  <a:lnTo>
                    <a:pt x="19608" y="67652"/>
                  </a:lnTo>
                  <a:lnTo>
                    <a:pt x="19278" y="67538"/>
                  </a:lnTo>
                  <a:lnTo>
                    <a:pt x="18986" y="67157"/>
                  </a:lnTo>
                  <a:lnTo>
                    <a:pt x="18923" y="66967"/>
                  </a:lnTo>
                  <a:lnTo>
                    <a:pt x="18897" y="66713"/>
                  </a:lnTo>
                  <a:lnTo>
                    <a:pt x="18173" y="66713"/>
                  </a:lnTo>
                  <a:lnTo>
                    <a:pt x="18199" y="67157"/>
                  </a:lnTo>
                  <a:lnTo>
                    <a:pt x="18351" y="67538"/>
                  </a:lnTo>
                  <a:lnTo>
                    <a:pt x="18897" y="68135"/>
                  </a:lnTo>
                  <a:lnTo>
                    <a:pt x="19367" y="68287"/>
                  </a:lnTo>
                  <a:lnTo>
                    <a:pt x="20650" y="68287"/>
                  </a:lnTo>
                  <a:lnTo>
                    <a:pt x="21107" y="68135"/>
                  </a:lnTo>
                  <a:lnTo>
                    <a:pt x="21704" y="67564"/>
                  </a:lnTo>
                  <a:lnTo>
                    <a:pt x="21856" y="67221"/>
                  </a:lnTo>
                  <a:lnTo>
                    <a:pt x="21856" y="66408"/>
                  </a:lnTo>
                  <a:close/>
                </a:path>
                <a:path w="63500" h="83819">
                  <a:moveTo>
                    <a:pt x="22923" y="1676"/>
                  </a:moveTo>
                  <a:lnTo>
                    <a:pt x="22212" y="1676"/>
                  </a:lnTo>
                  <a:lnTo>
                    <a:pt x="22212" y="431"/>
                  </a:lnTo>
                  <a:lnTo>
                    <a:pt x="21450" y="431"/>
                  </a:lnTo>
                  <a:lnTo>
                    <a:pt x="21450" y="1676"/>
                  </a:lnTo>
                  <a:lnTo>
                    <a:pt x="20853" y="1676"/>
                  </a:lnTo>
                  <a:lnTo>
                    <a:pt x="20853" y="2286"/>
                  </a:lnTo>
                  <a:lnTo>
                    <a:pt x="21450" y="2286"/>
                  </a:lnTo>
                  <a:lnTo>
                    <a:pt x="21450" y="5524"/>
                  </a:lnTo>
                  <a:lnTo>
                    <a:pt x="21513" y="5753"/>
                  </a:lnTo>
                  <a:lnTo>
                    <a:pt x="21767" y="6108"/>
                  </a:lnTo>
                  <a:lnTo>
                    <a:pt x="21996" y="6197"/>
                  </a:lnTo>
                  <a:lnTo>
                    <a:pt x="22466" y="6197"/>
                  </a:lnTo>
                  <a:lnTo>
                    <a:pt x="22834" y="6159"/>
                  </a:lnTo>
                  <a:lnTo>
                    <a:pt x="22923" y="5537"/>
                  </a:lnTo>
                  <a:lnTo>
                    <a:pt x="22529" y="5549"/>
                  </a:lnTo>
                  <a:lnTo>
                    <a:pt x="22263" y="5448"/>
                  </a:lnTo>
                  <a:lnTo>
                    <a:pt x="22212" y="2286"/>
                  </a:lnTo>
                  <a:lnTo>
                    <a:pt x="22923" y="2286"/>
                  </a:lnTo>
                  <a:lnTo>
                    <a:pt x="22923" y="1676"/>
                  </a:lnTo>
                  <a:close/>
                </a:path>
                <a:path w="63500" h="83819">
                  <a:moveTo>
                    <a:pt x="23012" y="32588"/>
                  </a:moveTo>
                  <a:lnTo>
                    <a:pt x="22783" y="32562"/>
                  </a:lnTo>
                  <a:lnTo>
                    <a:pt x="22479" y="32562"/>
                  </a:lnTo>
                  <a:lnTo>
                    <a:pt x="22212" y="32677"/>
                  </a:lnTo>
                  <a:lnTo>
                    <a:pt x="21755" y="33108"/>
                  </a:lnTo>
                  <a:lnTo>
                    <a:pt x="21615" y="33286"/>
                  </a:lnTo>
                  <a:lnTo>
                    <a:pt x="21551" y="33439"/>
                  </a:lnTo>
                  <a:lnTo>
                    <a:pt x="21551" y="32664"/>
                  </a:lnTo>
                  <a:lnTo>
                    <a:pt x="20840" y="32664"/>
                  </a:lnTo>
                  <a:lnTo>
                    <a:pt x="20840" y="37122"/>
                  </a:lnTo>
                  <a:lnTo>
                    <a:pt x="21590" y="37122"/>
                  </a:lnTo>
                  <a:lnTo>
                    <a:pt x="21590" y="34251"/>
                  </a:lnTo>
                  <a:lnTo>
                    <a:pt x="21691" y="33959"/>
                  </a:lnTo>
                  <a:lnTo>
                    <a:pt x="22098" y="33477"/>
                  </a:lnTo>
                  <a:lnTo>
                    <a:pt x="22390" y="33362"/>
                  </a:lnTo>
                  <a:lnTo>
                    <a:pt x="22771" y="33362"/>
                  </a:lnTo>
                  <a:lnTo>
                    <a:pt x="23012" y="33375"/>
                  </a:lnTo>
                  <a:lnTo>
                    <a:pt x="23012" y="32588"/>
                  </a:lnTo>
                  <a:close/>
                </a:path>
                <a:path w="63500" h="83819">
                  <a:moveTo>
                    <a:pt x="24231" y="50914"/>
                  </a:moveTo>
                  <a:lnTo>
                    <a:pt x="24079" y="50609"/>
                  </a:lnTo>
                  <a:lnTo>
                    <a:pt x="23609" y="50304"/>
                  </a:lnTo>
                  <a:lnTo>
                    <a:pt x="23241" y="50177"/>
                  </a:lnTo>
                  <a:lnTo>
                    <a:pt x="21996" y="49872"/>
                  </a:lnTo>
                  <a:lnTo>
                    <a:pt x="21831" y="49809"/>
                  </a:lnTo>
                  <a:lnTo>
                    <a:pt x="21526" y="49631"/>
                  </a:lnTo>
                  <a:lnTo>
                    <a:pt x="21437" y="49466"/>
                  </a:lnTo>
                  <a:lnTo>
                    <a:pt x="21437" y="49098"/>
                  </a:lnTo>
                  <a:lnTo>
                    <a:pt x="21501" y="48958"/>
                  </a:lnTo>
                  <a:lnTo>
                    <a:pt x="21805" y="48729"/>
                  </a:lnTo>
                  <a:lnTo>
                    <a:pt x="22009" y="48679"/>
                  </a:lnTo>
                  <a:lnTo>
                    <a:pt x="22720" y="48679"/>
                  </a:lnTo>
                  <a:lnTo>
                    <a:pt x="23368" y="49441"/>
                  </a:lnTo>
                  <a:lnTo>
                    <a:pt x="24079" y="49441"/>
                  </a:lnTo>
                  <a:lnTo>
                    <a:pt x="24079" y="49149"/>
                  </a:lnTo>
                  <a:lnTo>
                    <a:pt x="23990" y="48882"/>
                  </a:lnTo>
                  <a:lnTo>
                    <a:pt x="23507" y="48234"/>
                  </a:lnTo>
                  <a:lnTo>
                    <a:pt x="23025" y="48044"/>
                  </a:lnTo>
                  <a:lnTo>
                    <a:pt x="21844" y="48044"/>
                  </a:lnTo>
                  <a:lnTo>
                    <a:pt x="21437" y="48171"/>
                  </a:lnTo>
                  <a:lnTo>
                    <a:pt x="20828" y="48691"/>
                  </a:lnTo>
                  <a:lnTo>
                    <a:pt x="20675" y="49034"/>
                  </a:lnTo>
                  <a:lnTo>
                    <a:pt x="20675" y="49809"/>
                  </a:lnTo>
                  <a:lnTo>
                    <a:pt x="20828" y="50101"/>
                  </a:lnTo>
                  <a:lnTo>
                    <a:pt x="21336" y="50419"/>
                  </a:lnTo>
                  <a:lnTo>
                    <a:pt x="21615" y="50520"/>
                  </a:lnTo>
                  <a:lnTo>
                    <a:pt x="22910" y="50850"/>
                  </a:lnTo>
                  <a:lnTo>
                    <a:pt x="23126" y="50914"/>
                  </a:lnTo>
                  <a:lnTo>
                    <a:pt x="23406" y="51079"/>
                  </a:lnTo>
                  <a:lnTo>
                    <a:pt x="23482" y="51219"/>
                  </a:lnTo>
                  <a:lnTo>
                    <a:pt x="23482" y="51663"/>
                  </a:lnTo>
                  <a:lnTo>
                    <a:pt x="23380" y="51854"/>
                  </a:lnTo>
                  <a:lnTo>
                    <a:pt x="22961" y="52095"/>
                  </a:lnTo>
                  <a:lnTo>
                    <a:pt x="22707" y="52158"/>
                  </a:lnTo>
                  <a:lnTo>
                    <a:pt x="21971" y="52158"/>
                  </a:lnTo>
                  <a:lnTo>
                    <a:pt x="21640" y="52031"/>
                  </a:lnTo>
                  <a:lnTo>
                    <a:pt x="21348" y="51663"/>
                  </a:lnTo>
                  <a:lnTo>
                    <a:pt x="21285" y="51473"/>
                  </a:lnTo>
                  <a:lnTo>
                    <a:pt x="21272" y="51219"/>
                  </a:lnTo>
                  <a:lnTo>
                    <a:pt x="20548" y="51219"/>
                  </a:lnTo>
                  <a:lnTo>
                    <a:pt x="20561" y="51663"/>
                  </a:lnTo>
                  <a:lnTo>
                    <a:pt x="20713" y="52031"/>
                  </a:lnTo>
                  <a:lnTo>
                    <a:pt x="21272" y="52641"/>
                  </a:lnTo>
                  <a:lnTo>
                    <a:pt x="21742" y="52793"/>
                  </a:lnTo>
                  <a:lnTo>
                    <a:pt x="23012" y="52793"/>
                  </a:lnTo>
                  <a:lnTo>
                    <a:pt x="23482" y="52641"/>
                  </a:lnTo>
                  <a:lnTo>
                    <a:pt x="24079" y="52070"/>
                  </a:lnTo>
                  <a:lnTo>
                    <a:pt x="24231" y="51727"/>
                  </a:lnTo>
                  <a:lnTo>
                    <a:pt x="24231" y="50914"/>
                  </a:lnTo>
                  <a:close/>
                </a:path>
                <a:path w="63500" h="83819">
                  <a:moveTo>
                    <a:pt x="24333" y="63652"/>
                  </a:moveTo>
                  <a:lnTo>
                    <a:pt x="23622" y="63652"/>
                  </a:lnTo>
                  <a:lnTo>
                    <a:pt x="23622" y="62407"/>
                  </a:lnTo>
                  <a:lnTo>
                    <a:pt x="22872" y="62407"/>
                  </a:lnTo>
                  <a:lnTo>
                    <a:pt x="22872" y="63652"/>
                  </a:lnTo>
                  <a:lnTo>
                    <a:pt x="22263" y="63652"/>
                  </a:lnTo>
                  <a:lnTo>
                    <a:pt x="22263" y="64274"/>
                  </a:lnTo>
                  <a:lnTo>
                    <a:pt x="22872" y="64274"/>
                  </a:lnTo>
                  <a:lnTo>
                    <a:pt x="22872" y="67500"/>
                  </a:lnTo>
                  <a:lnTo>
                    <a:pt x="22936" y="67729"/>
                  </a:lnTo>
                  <a:lnTo>
                    <a:pt x="23177" y="68097"/>
                  </a:lnTo>
                  <a:lnTo>
                    <a:pt x="23418" y="68186"/>
                  </a:lnTo>
                  <a:lnTo>
                    <a:pt x="23876" y="68186"/>
                  </a:lnTo>
                  <a:lnTo>
                    <a:pt x="24244" y="68135"/>
                  </a:lnTo>
                  <a:lnTo>
                    <a:pt x="24333" y="67525"/>
                  </a:lnTo>
                  <a:lnTo>
                    <a:pt x="23939" y="67538"/>
                  </a:lnTo>
                  <a:lnTo>
                    <a:pt x="23672" y="67437"/>
                  </a:lnTo>
                  <a:lnTo>
                    <a:pt x="23622" y="64274"/>
                  </a:lnTo>
                  <a:lnTo>
                    <a:pt x="24333" y="64274"/>
                  </a:lnTo>
                  <a:lnTo>
                    <a:pt x="24333" y="63652"/>
                  </a:lnTo>
                  <a:close/>
                </a:path>
                <a:path w="63500" h="83819">
                  <a:moveTo>
                    <a:pt x="26746" y="17170"/>
                  </a:moveTo>
                  <a:lnTo>
                    <a:pt x="25996" y="17170"/>
                  </a:lnTo>
                  <a:lnTo>
                    <a:pt x="25082" y="20662"/>
                  </a:lnTo>
                  <a:lnTo>
                    <a:pt x="24218" y="17170"/>
                  </a:lnTo>
                  <a:lnTo>
                    <a:pt x="23368" y="17170"/>
                  </a:lnTo>
                  <a:lnTo>
                    <a:pt x="22504" y="20688"/>
                  </a:lnTo>
                  <a:lnTo>
                    <a:pt x="21653" y="17170"/>
                  </a:lnTo>
                  <a:lnTo>
                    <a:pt x="20828" y="17170"/>
                  </a:lnTo>
                  <a:lnTo>
                    <a:pt x="22110" y="21628"/>
                  </a:lnTo>
                  <a:lnTo>
                    <a:pt x="22898" y="21628"/>
                  </a:lnTo>
                  <a:lnTo>
                    <a:pt x="23774" y="18173"/>
                  </a:lnTo>
                  <a:lnTo>
                    <a:pt x="24676" y="21628"/>
                  </a:lnTo>
                  <a:lnTo>
                    <a:pt x="25450" y="21628"/>
                  </a:lnTo>
                  <a:lnTo>
                    <a:pt x="26746" y="17170"/>
                  </a:lnTo>
                  <a:close/>
                </a:path>
                <a:path w="63500" h="83819">
                  <a:moveTo>
                    <a:pt x="27851" y="37769"/>
                  </a:moveTo>
                  <a:lnTo>
                    <a:pt x="23114" y="37769"/>
                  </a:lnTo>
                  <a:lnTo>
                    <a:pt x="23114" y="38188"/>
                  </a:lnTo>
                  <a:lnTo>
                    <a:pt x="27851" y="38188"/>
                  </a:lnTo>
                  <a:lnTo>
                    <a:pt x="27851" y="37769"/>
                  </a:lnTo>
                  <a:close/>
                </a:path>
                <a:path w="63500" h="83819">
                  <a:moveTo>
                    <a:pt x="29159" y="32689"/>
                  </a:moveTo>
                  <a:lnTo>
                    <a:pt x="28397" y="32689"/>
                  </a:lnTo>
                  <a:lnTo>
                    <a:pt x="28397" y="37122"/>
                  </a:lnTo>
                  <a:lnTo>
                    <a:pt x="29159" y="37122"/>
                  </a:lnTo>
                  <a:lnTo>
                    <a:pt x="29159" y="32689"/>
                  </a:lnTo>
                  <a:close/>
                </a:path>
                <a:path w="63500" h="83819">
                  <a:moveTo>
                    <a:pt x="29159" y="31013"/>
                  </a:moveTo>
                  <a:lnTo>
                    <a:pt x="28397" y="31013"/>
                  </a:lnTo>
                  <a:lnTo>
                    <a:pt x="28397" y="31864"/>
                  </a:lnTo>
                  <a:lnTo>
                    <a:pt x="29159" y="31864"/>
                  </a:lnTo>
                  <a:lnTo>
                    <a:pt x="29159" y="31013"/>
                  </a:lnTo>
                  <a:close/>
                </a:path>
                <a:path w="63500" h="83819">
                  <a:moveTo>
                    <a:pt x="29273" y="68757"/>
                  </a:moveTo>
                  <a:lnTo>
                    <a:pt x="24536" y="68757"/>
                  </a:lnTo>
                  <a:lnTo>
                    <a:pt x="24536" y="69176"/>
                  </a:lnTo>
                  <a:lnTo>
                    <a:pt x="29273" y="69176"/>
                  </a:lnTo>
                  <a:lnTo>
                    <a:pt x="29273" y="68757"/>
                  </a:lnTo>
                  <a:close/>
                </a:path>
                <a:path w="63500" h="83819">
                  <a:moveTo>
                    <a:pt x="29273" y="53263"/>
                  </a:moveTo>
                  <a:lnTo>
                    <a:pt x="24536" y="53263"/>
                  </a:lnTo>
                  <a:lnTo>
                    <a:pt x="24536" y="53682"/>
                  </a:lnTo>
                  <a:lnTo>
                    <a:pt x="29273" y="53682"/>
                  </a:lnTo>
                  <a:lnTo>
                    <a:pt x="29273" y="53263"/>
                  </a:lnTo>
                  <a:close/>
                </a:path>
                <a:path w="63500" h="83819">
                  <a:moveTo>
                    <a:pt x="30581" y="12"/>
                  </a:moveTo>
                  <a:lnTo>
                    <a:pt x="25628" y="12"/>
                  </a:lnTo>
                  <a:lnTo>
                    <a:pt x="25628" y="749"/>
                  </a:lnTo>
                  <a:lnTo>
                    <a:pt x="27686" y="749"/>
                  </a:lnTo>
                  <a:lnTo>
                    <a:pt x="27686" y="6134"/>
                  </a:lnTo>
                  <a:lnTo>
                    <a:pt x="28524" y="6134"/>
                  </a:lnTo>
                  <a:lnTo>
                    <a:pt x="28524" y="749"/>
                  </a:lnTo>
                  <a:lnTo>
                    <a:pt x="30581" y="749"/>
                  </a:lnTo>
                  <a:lnTo>
                    <a:pt x="30581" y="12"/>
                  </a:lnTo>
                  <a:close/>
                </a:path>
                <a:path w="63500" h="83819">
                  <a:moveTo>
                    <a:pt x="32372" y="12"/>
                  </a:moveTo>
                  <a:lnTo>
                    <a:pt x="31534" y="12"/>
                  </a:lnTo>
                  <a:lnTo>
                    <a:pt x="31534" y="6134"/>
                  </a:lnTo>
                  <a:lnTo>
                    <a:pt x="32372" y="6134"/>
                  </a:lnTo>
                  <a:lnTo>
                    <a:pt x="32372" y="12"/>
                  </a:lnTo>
                  <a:close/>
                </a:path>
                <a:path w="63500" h="83819">
                  <a:moveTo>
                    <a:pt x="33680" y="65049"/>
                  </a:moveTo>
                  <a:lnTo>
                    <a:pt x="33477" y="64477"/>
                  </a:lnTo>
                  <a:lnTo>
                    <a:pt x="33159" y="64185"/>
                  </a:lnTo>
                  <a:lnTo>
                    <a:pt x="32816" y="63855"/>
                  </a:lnTo>
                  <a:lnTo>
                    <a:pt x="32816" y="65049"/>
                  </a:lnTo>
                  <a:lnTo>
                    <a:pt x="32727" y="66840"/>
                  </a:lnTo>
                  <a:lnTo>
                    <a:pt x="32435" y="67437"/>
                  </a:lnTo>
                  <a:lnTo>
                    <a:pt x="32092" y="67640"/>
                  </a:lnTo>
                  <a:lnTo>
                    <a:pt x="31140" y="67640"/>
                  </a:lnTo>
                  <a:lnTo>
                    <a:pt x="30810" y="67475"/>
                  </a:lnTo>
                  <a:lnTo>
                    <a:pt x="30391" y="66840"/>
                  </a:lnTo>
                  <a:lnTo>
                    <a:pt x="30403" y="65049"/>
                  </a:lnTo>
                  <a:lnTo>
                    <a:pt x="32816" y="65049"/>
                  </a:lnTo>
                  <a:lnTo>
                    <a:pt x="32816" y="63855"/>
                  </a:lnTo>
                  <a:lnTo>
                    <a:pt x="32677" y="63715"/>
                  </a:lnTo>
                  <a:lnTo>
                    <a:pt x="32194" y="63525"/>
                  </a:lnTo>
                  <a:lnTo>
                    <a:pt x="30988" y="63525"/>
                  </a:lnTo>
                  <a:lnTo>
                    <a:pt x="30467" y="63754"/>
                  </a:lnTo>
                  <a:lnTo>
                    <a:pt x="29718" y="64643"/>
                  </a:lnTo>
                  <a:lnTo>
                    <a:pt x="29578" y="65049"/>
                  </a:lnTo>
                  <a:lnTo>
                    <a:pt x="29705" y="67233"/>
                  </a:lnTo>
                  <a:lnTo>
                    <a:pt x="30429" y="68072"/>
                  </a:lnTo>
                  <a:lnTo>
                    <a:pt x="30911" y="68275"/>
                  </a:lnTo>
                  <a:lnTo>
                    <a:pt x="32258" y="68275"/>
                  </a:lnTo>
                  <a:lnTo>
                    <a:pt x="32804" y="68046"/>
                  </a:lnTo>
                  <a:lnTo>
                    <a:pt x="33108" y="67640"/>
                  </a:lnTo>
                  <a:lnTo>
                    <a:pt x="33502" y="67106"/>
                  </a:lnTo>
                  <a:lnTo>
                    <a:pt x="33578" y="66840"/>
                  </a:lnTo>
                  <a:lnTo>
                    <a:pt x="33680" y="65049"/>
                  </a:lnTo>
                  <a:close/>
                </a:path>
                <a:path w="63500" h="83819">
                  <a:moveTo>
                    <a:pt x="33680" y="49555"/>
                  </a:moveTo>
                  <a:lnTo>
                    <a:pt x="33477" y="48983"/>
                  </a:lnTo>
                  <a:lnTo>
                    <a:pt x="33159" y="48679"/>
                  </a:lnTo>
                  <a:lnTo>
                    <a:pt x="32816" y="48361"/>
                  </a:lnTo>
                  <a:lnTo>
                    <a:pt x="32816" y="49555"/>
                  </a:lnTo>
                  <a:lnTo>
                    <a:pt x="32727" y="51346"/>
                  </a:lnTo>
                  <a:lnTo>
                    <a:pt x="32435" y="51943"/>
                  </a:lnTo>
                  <a:lnTo>
                    <a:pt x="32092" y="52133"/>
                  </a:lnTo>
                  <a:lnTo>
                    <a:pt x="31140" y="52133"/>
                  </a:lnTo>
                  <a:lnTo>
                    <a:pt x="30810" y="51981"/>
                  </a:lnTo>
                  <a:lnTo>
                    <a:pt x="30391" y="51346"/>
                  </a:lnTo>
                  <a:lnTo>
                    <a:pt x="30403" y="49555"/>
                  </a:lnTo>
                  <a:lnTo>
                    <a:pt x="30810" y="48856"/>
                  </a:lnTo>
                  <a:lnTo>
                    <a:pt x="31140" y="48679"/>
                  </a:lnTo>
                  <a:lnTo>
                    <a:pt x="32118" y="48679"/>
                  </a:lnTo>
                  <a:lnTo>
                    <a:pt x="32423" y="48856"/>
                  </a:lnTo>
                  <a:lnTo>
                    <a:pt x="32524" y="48983"/>
                  </a:lnTo>
                  <a:lnTo>
                    <a:pt x="32816" y="49555"/>
                  </a:lnTo>
                  <a:lnTo>
                    <a:pt x="32816" y="48361"/>
                  </a:lnTo>
                  <a:lnTo>
                    <a:pt x="32677" y="48221"/>
                  </a:lnTo>
                  <a:lnTo>
                    <a:pt x="32194" y="48031"/>
                  </a:lnTo>
                  <a:lnTo>
                    <a:pt x="30988" y="48031"/>
                  </a:lnTo>
                  <a:lnTo>
                    <a:pt x="30467" y="48260"/>
                  </a:lnTo>
                  <a:lnTo>
                    <a:pt x="29718" y="49136"/>
                  </a:lnTo>
                  <a:lnTo>
                    <a:pt x="29578" y="49555"/>
                  </a:lnTo>
                  <a:lnTo>
                    <a:pt x="29705" y="51739"/>
                  </a:lnTo>
                  <a:lnTo>
                    <a:pt x="30429" y="52578"/>
                  </a:lnTo>
                  <a:lnTo>
                    <a:pt x="30911" y="52781"/>
                  </a:lnTo>
                  <a:lnTo>
                    <a:pt x="32258" y="52781"/>
                  </a:lnTo>
                  <a:lnTo>
                    <a:pt x="32804" y="52552"/>
                  </a:lnTo>
                  <a:lnTo>
                    <a:pt x="33108" y="52133"/>
                  </a:lnTo>
                  <a:lnTo>
                    <a:pt x="33502" y="51612"/>
                  </a:lnTo>
                  <a:lnTo>
                    <a:pt x="33578" y="51346"/>
                  </a:lnTo>
                  <a:lnTo>
                    <a:pt x="33680" y="49555"/>
                  </a:lnTo>
                  <a:close/>
                </a:path>
                <a:path w="63500" h="83819">
                  <a:moveTo>
                    <a:pt x="33921" y="30988"/>
                  </a:moveTo>
                  <a:lnTo>
                    <a:pt x="33210" y="30988"/>
                  </a:lnTo>
                  <a:lnTo>
                    <a:pt x="33210" y="33248"/>
                  </a:lnTo>
                  <a:lnTo>
                    <a:pt x="33121" y="33921"/>
                  </a:lnTo>
                  <a:lnTo>
                    <a:pt x="33121" y="35877"/>
                  </a:lnTo>
                  <a:lnTo>
                    <a:pt x="32689" y="36474"/>
                  </a:lnTo>
                  <a:lnTo>
                    <a:pt x="32397" y="36626"/>
                  </a:lnTo>
                  <a:lnTo>
                    <a:pt x="31597" y="36626"/>
                  </a:lnTo>
                  <a:lnTo>
                    <a:pt x="31280" y="36474"/>
                  </a:lnTo>
                  <a:lnTo>
                    <a:pt x="30911" y="35877"/>
                  </a:lnTo>
                  <a:lnTo>
                    <a:pt x="30886" y="33959"/>
                  </a:lnTo>
                  <a:lnTo>
                    <a:pt x="31356" y="33388"/>
                  </a:lnTo>
                  <a:lnTo>
                    <a:pt x="31661" y="33248"/>
                  </a:lnTo>
                  <a:lnTo>
                    <a:pt x="32372" y="33248"/>
                  </a:lnTo>
                  <a:lnTo>
                    <a:pt x="32664" y="33375"/>
                  </a:lnTo>
                  <a:lnTo>
                    <a:pt x="33121" y="33921"/>
                  </a:lnTo>
                  <a:lnTo>
                    <a:pt x="33121" y="33147"/>
                  </a:lnTo>
                  <a:lnTo>
                    <a:pt x="32893" y="32880"/>
                  </a:lnTo>
                  <a:lnTo>
                    <a:pt x="32524" y="32664"/>
                  </a:lnTo>
                  <a:lnTo>
                    <a:pt x="32245" y="32588"/>
                  </a:lnTo>
                  <a:lnTo>
                    <a:pt x="31280" y="32588"/>
                  </a:lnTo>
                  <a:lnTo>
                    <a:pt x="30848" y="32804"/>
                  </a:lnTo>
                  <a:lnTo>
                    <a:pt x="30149" y="33782"/>
                  </a:lnTo>
                  <a:lnTo>
                    <a:pt x="30086" y="33959"/>
                  </a:lnTo>
                  <a:lnTo>
                    <a:pt x="30162" y="36233"/>
                  </a:lnTo>
                  <a:lnTo>
                    <a:pt x="30886" y="37071"/>
                  </a:lnTo>
                  <a:lnTo>
                    <a:pt x="31318" y="37287"/>
                  </a:lnTo>
                  <a:lnTo>
                    <a:pt x="32118" y="37287"/>
                  </a:lnTo>
                  <a:lnTo>
                    <a:pt x="32397" y="37223"/>
                  </a:lnTo>
                  <a:lnTo>
                    <a:pt x="32880" y="36969"/>
                  </a:lnTo>
                  <a:lnTo>
                    <a:pt x="33083" y="36779"/>
                  </a:lnTo>
                  <a:lnTo>
                    <a:pt x="33172" y="36626"/>
                  </a:lnTo>
                  <a:lnTo>
                    <a:pt x="33248" y="36499"/>
                  </a:lnTo>
                  <a:lnTo>
                    <a:pt x="33248" y="37122"/>
                  </a:lnTo>
                  <a:lnTo>
                    <a:pt x="33921" y="37122"/>
                  </a:lnTo>
                  <a:lnTo>
                    <a:pt x="33921" y="36499"/>
                  </a:lnTo>
                  <a:lnTo>
                    <a:pt x="33921" y="30988"/>
                  </a:lnTo>
                  <a:close/>
                </a:path>
                <a:path w="63500" h="83819">
                  <a:moveTo>
                    <a:pt x="34378" y="15519"/>
                  </a:moveTo>
                  <a:lnTo>
                    <a:pt x="29413" y="15519"/>
                  </a:lnTo>
                  <a:lnTo>
                    <a:pt x="29413" y="16243"/>
                  </a:lnTo>
                  <a:lnTo>
                    <a:pt x="31470" y="16243"/>
                  </a:lnTo>
                  <a:lnTo>
                    <a:pt x="31470" y="21628"/>
                  </a:lnTo>
                  <a:lnTo>
                    <a:pt x="32308" y="21628"/>
                  </a:lnTo>
                  <a:lnTo>
                    <a:pt x="32308" y="16243"/>
                  </a:lnTo>
                  <a:lnTo>
                    <a:pt x="34378" y="16243"/>
                  </a:lnTo>
                  <a:lnTo>
                    <a:pt x="34378" y="15519"/>
                  </a:lnTo>
                  <a:close/>
                </a:path>
                <a:path w="63500" h="83819">
                  <a:moveTo>
                    <a:pt x="35331" y="62001"/>
                  </a:moveTo>
                  <a:lnTo>
                    <a:pt x="34582" y="62001"/>
                  </a:lnTo>
                  <a:lnTo>
                    <a:pt x="34582" y="68110"/>
                  </a:lnTo>
                  <a:lnTo>
                    <a:pt x="35331" y="68110"/>
                  </a:lnTo>
                  <a:lnTo>
                    <a:pt x="35331" y="62001"/>
                  </a:lnTo>
                  <a:close/>
                </a:path>
                <a:path w="63500" h="83819">
                  <a:moveTo>
                    <a:pt x="35331" y="46507"/>
                  </a:moveTo>
                  <a:lnTo>
                    <a:pt x="34582" y="46507"/>
                  </a:lnTo>
                  <a:lnTo>
                    <a:pt x="34582" y="52616"/>
                  </a:lnTo>
                  <a:lnTo>
                    <a:pt x="35331" y="52616"/>
                  </a:lnTo>
                  <a:lnTo>
                    <a:pt x="35331" y="46507"/>
                  </a:lnTo>
                  <a:close/>
                </a:path>
                <a:path w="63500" h="83819">
                  <a:moveTo>
                    <a:pt x="36156" y="15519"/>
                  </a:moveTo>
                  <a:lnTo>
                    <a:pt x="35318" y="15519"/>
                  </a:lnTo>
                  <a:lnTo>
                    <a:pt x="35318" y="21628"/>
                  </a:lnTo>
                  <a:lnTo>
                    <a:pt x="36156" y="21628"/>
                  </a:lnTo>
                  <a:lnTo>
                    <a:pt x="36156" y="15519"/>
                  </a:lnTo>
                  <a:close/>
                </a:path>
                <a:path w="63500" h="83819">
                  <a:moveTo>
                    <a:pt x="38519" y="31013"/>
                  </a:moveTo>
                  <a:lnTo>
                    <a:pt x="37693" y="31013"/>
                  </a:lnTo>
                  <a:lnTo>
                    <a:pt x="37693" y="37122"/>
                  </a:lnTo>
                  <a:lnTo>
                    <a:pt x="38519" y="37122"/>
                  </a:lnTo>
                  <a:lnTo>
                    <a:pt x="38519" y="31013"/>
                  </a:lnTo>
                  <a:close/>
                </a:path>
                <a:path w="63500" h="83819">
                  <a:moveTo>
                    <a:pt x="38569" y="12"/>
                  </a:moveTo>
                  <a:lnTo>
                    <a:pt x="37782" y="12"/>
                  </a:lnTo>
                  <a:lnTo>
                    <a:pt x="37782" y="4965"/>
                  </a:lnTo>
                  <a:lnTo>
                    <a:pt x="34696" y="12"/>
                  </a:lnTo>
                  <a:lnTo>
                    <a:pt x="33718" y="12"/>
                  </a:lnTo>
                  <a:lnTo>
                    <a:pt x="33718" y="6134"/>
                  </a:lnTo>
                  <a:lnTo>
                    <a:pt x="34505" y="6134"/>
                  </a:lnTo>
                  <a:lnTo>
                    <a:pt x="34505" y="1181"/>
                  </a:lnTo>
                  <a:lnTo>
                    <a:pt x="37642" y="6134"/>
                  </a:lnTo>
                  <a:lnTo>
                    <a:pt x="38569" y="6134"/>
                  </a:lnTo>
                  <a:lnTo>
                    <a:pt x="38569" y="12"/>
                  </a:lnTo>
                  <a:close/>
                </a:path>
                <a:path w="63500" h="83819">
                  <a:moveTo>
                    <a:pt x="40093" y="61976"/>
                  </a:moveTo>
                  <a:lnTo>
                    <a:pt x="39370" y="61976"/>
                  </a:lnTo>
                  <a:lnTo>
                    <a:pt x="39370" y="64236"/>
                  </a:lnTo>
                  <a:lnTo>
                    <a:pt x="39293" y="66865"/>
                  </a:lnTo>
                  <a:lnTo>
                    <a:pt x="38849" y="67462"/>
                  </a:lnTo>
                  <a:lnTo>
                    <a:pt x="38557" y="67614"/>
                  </a:lnTo>
                  <a:lnTo>
                    <a:pt x="37757" y="67614"/>
                  </a:lnTo>
                  <a:lnTo>
                    <a:pt x="37439" y="67462"/>
                  </a:lnTo>
                  <a:lnTo>
                    <a:pt x="37071" y="66865"/>
                  </a:lnTo>
                  <a:lnTo>
                    <a:pt x="37058" y="64947"/>
                  </a:lnTo>
                  <a:lnTo>
                    <a:pt x="37528" y="64376"/>
                  </a:lnTo>
                  <a:lnTo>
                    <a:pt x="39293" y="66865"/>
                  </a:lnTo>
                  <a:lnTo>
                    <a:pt x="39293" y="64160"/>
                  </a:lnTo>
                  <a:lnTo>
                    <a:pt x="39052" y="63881"/>
                  </a:lnTo>
                  <a:lnTo>
                    <a:pt x="38684" y="63652"/>
                  </a:lnTo>
                  <a:lnTo>
                    <a:pt x="38404" y="63576"/>
                  </a:lnTo>
                  <a:lnTo>
                    <a:pt x="37452" y="63576"/>
                  </a:lnTo>
                  <a:lnTo>
                    <a:pt x="37020" y="63792"/>
                  </a:lnTo>
                  <a:lnTo>
                    <a:pt x="36309" y="64770"/>
                  </a:lnTo>
                  <a:lnTo>
                    <a:pt x="36258" y="64947"/>
                  </a:lnTo>
                  <a:lnTo>
                    <a:pt x="36322" y="67233"/>
                  </a:lnTo>
                  <a:lnTo>
                    <a:pt x="37058" y="68072"/>
                  </a:lnTo>
                  <a:lnTo>
                    <a:pt x="37477" y="68275"/>
                  </a:lnTo>
                  <a:lnTo>
                    <a:pt x="38290" y="68275"/>
                  </a:lnTo>
                  <a:lnTo>
                    <a:pt x="38557" y="68211"/>
                  </a:lnTo>
                  <a:lnTo>
                    <a:pt x="39039" y="67970"/>
                  </a:lnTo>
                  <a:lnTo>
                    <a:pt x="39243" y="67767"/>
                  </a:lnTo>
                  <a:lnTo>
                    <a:pt x="39331" y="67614"/>
                  </a:lnTo>
                  <a:lnTo>
                    <a:pt x="39420" y="68110"/>
                  </a:lnTo>
                  <a:lnTo>
                    <a:pt x="40093" y="68110"/>
                  </a:lnTo>
                  <a:lnTo>
                    <a:pt x="40093" y="67500"/>
                  </a:lnTo>
                  <a:lnTo>
                    <a:pt x="40093" y="61976"/>
                  </a:lnTo>
                  <a:close/>
                </a:path>
                <a:path w="63500" h="83819">
                  <a:moveTo>
                    <a:pt x="40093" y="46482"/>
                  </a:moveTo>
                  <a:lnTo>
                    <a:pt x="39370" y="46482"/>
                  </a:lnTo>
                  <a:lnTo>
                    <a:pt x="39370" y="48729"/>
                  </a:lnTo>
                  <a:lnTo>
                    <a:pt x="39293" y="51371"/>
                  </a:lnTo>
                  <a:lnTo>
                    <a:pt x="38849" y="51955"/>
                  </a:lnTo>
                  <a:lnTo>
                    <a:pt x="38557" y="52120"/>
                  </a:lnTo>
                  <a:lnTo>
                    <a:pt x="37757" y="52120"/>
                  </a:lnTo>
                  <a:lnTo>
                    <a:pt x="37439" y="51955"/>
                  </a:lnTo>
                  <a:lnTo>
                    <a:pt x="37071" y="51371"/>
                  </a:lnTo>
                  <a:lnTo>
                    <a:pt x="37058" y="49453"/>
                  </a:lnTo>
                  <a:lnTo>
                    <a:pt x="37528" y="48882"/>
                  </a:lnTo>
                  <a:lnTo>
                    <a:pt x="39293" y="51371"/>
                  </a:lnTo>
                  <a:lnTo>
                    <a:pt x="39293" y="48653"/>
                  </a:lnTo>
                  <a:lnTo>
                    <a:pt x="39052" y="48374"/>
                  </a:lnTo>
                  <a:lnTo>
                    <a:pt x="38684" y="48158"/>
                  </a:lnTo>
                  <a:lnTo>
                    <a:pt x="38404" y="48082"/>
                  </a:lnTo>
                  <a:lnTo>
                    <a:pt x="37452" y="48082"/>
                  </a:lnTo>
                  <a:lnTo>
                    <a:pt x="37020" y="48298"/>
                  </a:lnTo>
                  <a:lnTo>
                    <a:pt x="36309" y="49276"/>
                  </a:lnTo>
                  <a:lnTo>
                    <a:pt x="36258" y="49453"/>
                  </a:lnTo>
                  <a:lnTo>
                    <a:pt x="36322" y="51727"/>
                  </a:lnTo>
                  <a:lnTo>
                    <a:pt x="37058" y="52565"/>
                  </a:lnTo>
                  <a:lnTo>
                    <a:pt x="37477" y="52781"/>
                  </a:lnTo>
                  <a:lnTo>
                    <a:pt x="38290" y="52781"/>
                  </a:lnTo>
                  <a:lnTo>
                    <a:pt x="38557" y="52717"/>
                  </a:lnTo>
                  <a:lnTo>
                    <a:pt x="39039" y="52463"/>
                  </a:lnTo>
                  <a:lnTo>
                    <a:pt x="39243" y="52273"/>
                  </a:lnTo>
                  <a:lnTo>
                    <a:pt x="39331" y="52120"/>
                  </a:lnTo>
                  <a:lnTo>
                    <a:pt x="39420" y="51993"/>
                  </a:lnTo>
                  <a:lnTo>
                    <a:pt x="39420" y="52616"/>
                  </a:lnTo>
                  <a:lnTo>
                    <a:pt x="40093" y="52616"/>
                  </a:lnTo>
                  <a:lnTo>
                    <a:pt x="40093" y="51993"/>
                  </a:lnTo>
                  <a:lnTo>
                    <a:pt x="40093" y="46482"/>
                  </a:lnTo>
                  <a:close/>
                </a:path>
                <a:path w="63500" h="83819">
                  <a:moveTo>
                    <a:pt x="41960" y="63677"/>
                  </a:moveTo>
                  <a:lnTo>
                    <a:pt x="41198" y="63677"/>
                  </a:lnTo>
                  <a:lnTo>
                    <a:pt x="41198" y="68110"/>
                  </a:lnTo>
                  <a:lnTo>
                    <a:pt x="41960" y="68110"/>
                  </a:lnTo>
                  <a:lnTo>
                    <a:pt x="41960" y="63677"/>
                  </a:lnTo>
                  <a:close/>
                </a:path>
                <a:path w="63500" h="83819">
                  <a:moveTo>
                    <a:pt x="41960" y="62001"/>
                  </a:moveTo>
                  <a:lnTo>
                    <a:pt x="41198" y="62001"/>
                  </a:lnTo>
                  <a:lnTo>
                    <a:pt x="41198" y="62852"/>
                  </a:lnTo>
                  <a:lnTo>
                    <a:pt x="41960" y="62852"/>
                  </a:lnTo>
                  <a:lnTo>
                    <a:pt x="41960" y="62001"/>
                  </a:lnTo>
                  <a:close/>
                </a:path>
                <a:path w="63500" h="83819">
                  <a:moveTo>
                    <a:pt x="41960" y="48183"/>
                  </a:moveTo>
                  <a:lnTo>
                    <a:pt x="41198" y="48183"/>
                  </a:lnTo>
                  <a:lnTo>
                    <a:pt x="41198" y="52616"/>
                  </a:lnTo>
                  <a:lnTo>
                    <a:pt x="41960" y="52616"/>
                  </a:lnTo>
                  <a:lnTo>
                    <a:pt x="41960" y="48183"/>
                  </a:lnTo>
                  <a:close/>
                </a:path>
                <a:path w="63500" h="83819">
                  <a:moveTo>
                    <a:pt x="41960" y="46507"/>
                  </a:moveTo>
                  <a:lnTo>
                    <a:pt x="41198" y="46507"/>
                  </a:lnTo>
                  <a:lnTo>
                    <a:pt x="41198" y="47358"/>
                  </a:lnTo>
                  <a:lnTo>
                    <a:pt x="41960" y="47358"/>
                  </a:lnTo>
                  <a:lnTo>
                    <a:pt x="41960" y="46507"/>
                  </a:lnTo>
                  <a:close/>
                </a:path>
                <a:path w="63500" h="83819">
                  <a:moveTo>
                    <a:pt x="42354" y="15519"/>
                  </a:moveTo>
                  <a:lnTo>
                    <a:pt x="41567" y="15519"/>
                  </a:lnTo>
                  <a:lnTo>
                    <a:pt x="41567" y="20472"/>
                  </a:lnTo>
                  <a:lnTo>
                    <a:pt x="38481" y="15519"/>
                  </a:lnTo>
                  <a:lnTo>
                    <a:pt x="37503" y="15519"/>
                  </a:lnTo>
                  <a:lnTo>
                    <a:pt x="37503" y="21628"/>
                  </a:lnTo>
                  <a:lnTo>
                    <a:pt x="38290" y="21628"/>
                  </a:lnTo>
                  <a:lnTo>
                    <a:pt x="38290" y="16675"/>
                  </a:lnTo>
                  <a:lnTo>
                    <a:pt x="41427" y="21628"/>
                  </a:lnTo>
                  <a:lnTo>
                    <a:pt x="42354" y="21628"/>
                  </a:lnTo>
                  <a:lnTo>
                    <a:pt x="42354" y="15519"/>
                  </a:lnTo>
                  <a:close/>
                </a:path>
                <a:path w="63500" h="83819">
                  <a:moveTo>
                    <a:pt x="44729" y="31013"/>
                  </a:moveTo>
                  <a:lnTo>
                    <a:pt x="43942" y="31013"/>
                  </a:lnTo>
                  <a:lnTo>
                    <a:pt x="43942" y="35966"/>
                  </a:lnTo>
                  <a:lnTo>
                    <a:pt x="40855" y="31013"/>
                  </a:lnTo>
                  <a:lnTo>
                    <a:pt x="39878" y="31013"/>
                  </a:lnTo>
                  <a:lnTo>
                    <a:pt x="39878" y="37122"/>
                  </a:lnTo>
                  <a:lnTo>
                    <a:pt x="40665" y="37122"/>
                  </a:lnTo>
                  <a:lnTo>
                    <a:pt x="40665" y="32181"/>
                  </a:lnTo>
                  <a:lnTo>
                    <a:pt x="43802" y="37122"/>
                  </a:lnTo>
                  <a:lnTo>
                    <a:pt x="44729" y="37122"/>
                  </a:lnTo>
                  <a:lnTo>
                    <a:pt x="44729" y="31013"/>
                  </a:lnTo>
                  <a:close/>
                </a:path>
                <a:path w="63500" h="83819">
                  <a:moveTo>
                    <a:pt x="44843" y="12"/>
                  </a:moveTo>
                  <a:lnTo>
                    <a:pt x="43878" y="12"/>
                  </a:lnTo>
                  <a:lnTo>
                    <a:pt x="42113" y="2959"/>
                  </a:lnTo>
                  <a:lnTo>
                    <a:pt x="40360" y="12"/>
                  </a:lnTo>
                  <a:lnTo>
                    <a:pt x="39395" y="12"/>
                  </a:lnTo>
                  <a:lnTo>
                    <a:pt x="41706" y="3670"/>
                  </a:lnTo>
                  <a:lnTo>
                    <a:pt x="41706" y="6134"/>
                  </a:lnTo>
                  <a:lnTo>
                    <a:pt x="42532" y="6134"/>
                  </a:lnTo>
                  <a:lnTo>
                    <a:pt x="42532" y="3670"/>
                  </a:lnTo>
                  <a:lnTo>
                    <a:pt x="44843" y="12"/>
                  </a:lnTo>
                  <a:close/>
                </a:path>
                <a:path w="63500" h="83819">
                  <a:moveTo>
                    <a:pt x="46570" y="12"/>
                  </a:moveTo>
                  <a:lnTo>
                    <a:pt x="45745" y="12"/>
                  </a:lnTo>
                  <a:lnTo>
                    <a:pt x="45745" y="6134"/>
                  </a:lnTo>
                  <a:lnTo>
                    <a:pt x="46570" y="6134"/>
                  </a:lnTo>
                  <a:lnTo>
                    <a:pt x="46570" y="12"/>
                  </a:lnTo>
                  <a:close/>
                </a:path>
                <a:path w="63500" h="83819">
                  <a:moveTo>
                    <a:pt x="46723" y="61976"/>
                  </a:moveTo>
                  <a:lnTo>
                    <a:pt x="46012" y="61976"/>
                  </a:lnTo>
                  <a:lnTo>
                    <a:pt x="46012" y="64236"/>
                  </a:lnTo>
                  <a:lnTo>
                    <a:pt x="45923" y="64909"/>
                  </a:lnTo>
                  <a:lnTo>
                    <a:pt x="45923" y="66865"/>
                  </a:lnTo>
                  <a:lnTo>
                    <a:pt x="45478" y="67462"/>
                  </a:lnTo>
                  <a:lnTo>
                    <a:pt x="45186" y="67614"/>
                  </a:lnTo>
                  <a:lnTo>
                    <a:pt x="44399" y="67614"/>
                  </a:lnTo>
                  <a:lnTo>
                    <a:pt x="44081" y="67462"/>
                  </a:lnTo>
                  <a:lnTo>
                    <a:pt x="43700" y="66865"/>
                  </a:lnTo>
                  <a:lnTo>
                    <a:pt x="43688" y="64947"/>
                  </a:lnTo>
                  <a:lnTo>
                    <a:pt x="44157" y="64376"/>
                  </a:lnTo>
                  <a:lnTo>
                    <a:pt x="44462" y="64236"/>
                  </a:lnTo>
                  <a:lnTo>
                    <a:pt x="45173" y="64236"/>
                  </a:lnTo>
                  <a:lnTo>
                    <a:pt x="45453" y="64363"/>
                  </a:lnTo>
                  <a:lnTo>
                    <a:pt x="45923" y="64909"/>
                  </a:lnTo>
                  <a:lnTo>
                    <a:pt x="45923" y="64147"/>
                  </a:lnTo>
                  <a:lnTo>
                    <a:pt x="45681" y="63881"/>
                  </a:lnTo>
                  <a:lnTo>
                    <a:pt x="45313" y="63652"/>
                  </a:lnTo>
                  <a:lnTo>
                    <a:pt x="45034" y="63576"/>
                  </a:lnTo>
                  <a:lnTo>
                    <a:pt x="44081" y="63576"/>
                  </a:lnTo>
                  <a:lnTo>
                    <a:pt x="43649" y="63792"/>
                  </a:lnTo>
                  <a:lnTo>
                    <a:pt x="42938" y="64770"/>
                  </a:lnTo>
                  <a:lnTo>
                    <a:pt x="42887" y="64947"/>
                  </a:lnTo>
                  <a:lnTo>
                    <a:pt x="42964" y="67233"/>
                  </a:lnTo>
                  <a:lnTo>
                    <a:pt x="43688" y="68072"/>
                  </a:lnTo>
                  <a:lnTo>
                    <a:pt x="44107" y="68275"/>
                  </a:lnTo>
                  <a:lnTo>
                    <a:pt x="44919" y="68275"/>
                  </a:lnTo>
                  <a:lnTo>
                    <a:pt x="45186" y="68211"/>
                  </a:lnTo>
                  <a:lnTo>
                    <a:pt x="45669" y="67970"/>
                  </a:lnTo>
                  <a:lnTo>
                    <a:pt x="45872" y="67767"/>
                  </a:lnTo>
                  <a:lnTo>
                    <a:pt x="45974" y="67614"/>
                  </a:lnTo>
                  <a:lnTo>
                    <a:pt x="46050" y="68110"/>
                  </a:lnTo>
                  <a:lnTo>
                    <a:pt x="46723" y="68110"/>
                  </a:lnTo>
                  <a:lnTo>
                    <a:pt x="46723" y="67500"/>
                  </a:lnTo>
                  <a:lnTo>
                    <a:pt x="46723" y="61976"/>
                  </a:lnTo>
                  <a:close/>
                </a:path>
                <a:path w="63500" h="83819">
                  <a:moveTo>
                    <a:pt x="46723" y="46482"/>
                  </a:moveTo>
                  <a:lnTo>
                    <a:pt x="46012" y="46482"/>
                  </a:lnTo>
                  <a:lnTo>
                    <a:pt x="46012" y="48729"/>
                  </a:lnTo>
                  <a:lnTo>
                    <a:pt x="45923" y="49403"/>
                  </a:lnTo>
                  <a:lnTo>
                    <a:pt x="45923" y="51371"/>
                  </a:lnTo>
                  <a:lnTo>
                    <a:pt x="45478" y="51955"/>
                  </a:lnTo>
                  <a:lnTo>
                    <a:pt x="45186" y="52120"/>
                  </a:lnTo>
                  <a:lnTo>
                    <a:pt x="44399" y="52120"/>
                  </a:lnTo>
                  <a:lnTo>
                    <a:pt x="44081" y="51955"/>
                  </a:lnTo>
                  <a:lnTo>
                    <a:pt x="43700" y="51371"/>
                  </a:lnTo>
                  <a:lnTo>
                    <a:pt x="43688" y="49453"/>
                  </a:lnTo>
                  <a:lnTo>
                    <a:pt x="44157" y="48882"/>
                  </a:lnTo>
                  <a:lnTo>
                    <a:pt x="44462" y="48729"/>
                  </a:lnTo>
                  <a:lnTo>
                    <a:pt x="45173" y="48729"/>
                  </a:lnTo>
                  <a:lnTo>
                    <a:pt x="45453" y="48869"/>
                  </a:lnTo>
                  <a:lnTo>
                    <a:pt x="45923" y="49403"/>
                  </a:lnTo>
                  <a:lnTo>
                    <a:pt x="45923" y="48641"/>
                  </a:lnTo>
                  <a:lnTo>
                    <a:pt x="45681" y="48374"/>
                  </a:lnTo>
                  <a:lnTo>
                    <a:pt x="45313" y="48158"/>
                  </a:lnTo>
                  <a:lnTo>
                    <a:pt x="45034" y="48082"/>
                  </a:lnTo>
                  <a:lnTo>
                    <a:pt x="44081" y="48082"/>
                  </a:lnTo>
                  <a:lnTo>
                    <a:pt x="43649" y="48298"/>
                  </a:lnTo>
                  <a:lnTo>
                    <a:pt x="42938" y="49276"/>
                  </a:lnTo>
                  <a:lnTo>
                    <a:pt x="42887" y="49453"/>
                  </a:lnTo>
                  <a:lnTo>
                    <a:pt x="42964" y="51727"/>
                  </a:lnTo>
                  <a:lnTo>
                    <a:pt x="43688" y="52565"/>
                  </a:lnTo>
                  <a:lnTo>
                    <a:pt x="44107" y="52781"/>
                  </a:lnTo>
                  <a:lnTo>
                    <a:pt x="44919" y="52781"/>
                  </a:lnTo>
                  <a:lnTo>
                    <a:pt x="46050" y="51993"/>
                  </a:lnTo>
                  <a:lnTo>
                    <a:pt x="46050" y="52616"/>
                  </a:lnTo>
                  <a:lnTo>
                    <a:pt x="46723" y="52616"/>
                  </a:lnTo>
                  <a:lnTo>
                    <a:pt x="46723" y="51993"/>
                  </a:lnTo>
                  <a:lnTo>
                    <a:pt x="46723" y="46482"/>
                  </a:lnTo>
                  <a:close/>
                </a:path>
                <a:path w="63500" h="83819">
                  <a:moveTo>
                    <a:pt x="48628" y="15519"/>
                  </a:moveTo>
                  <a:lnTo>
                    <a:pt x="47663" y="15519"/>
                  </a:lnTo>
                  <a:lnTo>
                    <a:pt x="45910" y="18453"/>
                  </a:lnTo>
                  <a:lnTo>
                    <a:pt x="44145" y="15519"/>
                  </a:lnTo>
                  <a:lnTo>
                    <a:pt x="43180" y="15519"/>
                  </a:lnTo>
                  <a:lnTo>
                    <a:pt x="45491" y="19164"/>
                  </a:lnTo>
                  <a:lnTo>
                    <a:pt x="45491" y="21628"/>
                  </a:lnTo>
                  <a:lnTo>
                    <a:pt x="46316" y="21628"/>
                  </a:lnTo>
                  <a:lnTo>
                    <a:pt x="46316" y="19164"/>
                  </a:lnTo>
                  <a:lnTo>
                    <a:pt x="48628" y="15519"/>
                  </a:lnTo>
                  <a:close/>
                </a:path>
                <a:path w="63500" h="83819">
                  <a:moveTo>
                    <a:pt x="50355" y="15519"/>
                  </a:moveTo>
                  <a:lnTo>
                    <a:pt x="49530" y="15519"/>
                  </a:lnTo>
                  <a:lnTo>
                    <a:pt x="49530" y="21628"/>
                  </a:lnTo>
                  <a:lnTo>
                    <a:pt x="50355" y="21628"/>
                  </a:lnTo>
                  <a:lnTo>
                    <a:pt x="50355" y="15519"/>
                  </a:lnTo>
                  <a:close/>
                </a:path>
                <a:path w="63500" h="83819">
                  <a:moveTo>
                    <a:pt x="50482" y="31013"/>
                  </a:moveTo>
                  <a:lnTo>
                    <a:pt x="45516" y="31013"/>
                  </a:lnTo>
                  <a:lnTo>
                    <a:pt x="45516" y="31737"/>
                  </a:lnTo>
                  <a:lnTo>
                    <a:pt x="47574" y="31737"/>
                  </a:lnTo>
                  <a:lnTo>
                    <a:pt x="47574" y="37122"/>
                  </a:lnTo>
                  <a:lnTo>
                    <a:pt x="48412" y="37122"/>
                  </a:lnTo>
                  <a:lnTo>
                    <a:pt x="48412" y="31737"/>
                  </a:lnTo>
                  <a:lnTo>
                    <a:pt x="50482" y="31737"/>
                  </a:lnTo>
                  <a:lnTo>
                    <a:pt x="50482" y="31013"/>
                  </a:lnTo>
                  <a:close/>
                </a:path>
                <a:path w="63500" h="83819">
                  <a:moveTo>
                    <a:pt x="51320" y="62001"/>
                  </a:moveTo>
                  <a:lnTo>
                    <a:pt x="50495" y="62001"/>
                  </a:lnTo>
                  <a:lnTo>
                    <a:pt x="50495" y="68110"/>
                  </a:lnTo>
                  <a:lnTo>
                    <a:pt x="51320" y="68110"/>
                  </a:lnTo>
                  <a:lnTo>
                    <a:pt x="51320" y="62001"/>
                  </a:lnTo>
                  <a:close/>
                </a:path>
                <a:path w="63500" h="83819">
                  <a:moveTo>
                    <a:pt x="51320" y="46507"/>
                  </a:moveTo>
                  <a:lnTo>
                    <a:pt x="50495" y="46507"/>
                  </a:lnTo>
                  <a:lnTo>
                    <a:pt x="50495" y="52616"/>
                  </a:lnTo>
                  <a:lnTo>
                    <a:pt x="51320" y="52616"/>
                  </a:lnTo>
                  <a:lnTo>
                    <a:pt x="51320" y="46507"/>
                  </a:lnTo>
                  <a:close/>
                </a:path>
                <a:path w="63500" h="83819">
                  <a:moveTo>
                    <a:pt x="52781" y="12"/>
                  </a:moveTo>
                  <a:lnTo>
                    <a:pt x="51981" y="12"/>
                  </a:lnTo>
                  <a:lnTo>
                    <a:pt x="51981" y="4965"/>
                  </a:lnTo>
                  <a:lnTo>
                    <a:pt x="48895" y="12"/>
                  </a:lnTo>
                  <a:lnTo>
                    <a:pt x="47917" y="12"/>
                  </a:lnTo>
                  <a:lnTo>
                    <a:pt x="47917" y="6134"/>
                  </a:lnTo>
                  <a:lnTo>
                    <a:pt x="48717" y="6134"/>
                  </a:lnTo>
                  <a:lnTo>
                    <a:pt x="48717" y="1181"/>
                  </a:lnTo>
                  <a:lnTo>
                    <a:pt x="51841" y="6134"/>
                  </a:lnTo>
                  <a:lnTo>
                    <a:pt x="52781" y="6134"/>
                  </a:lnTo>
                  <a:lnTo>
                    <a:pt x="52781" y="12"/>
                  </a:lnTo>
                  <a:close/>
                </a:path>
                <a:path w="63500" h="83819">
                  <a:moveTo>
                    <a:pt x="56565" y="15519"/>
                  </a:moveTo>
                  <a:lnTo>
                    <a:pt x="55778" y="15519"/>
                  </a:lnTo>
                  <a:lnTo>
                    <a:pt x="55778" y="20472"/>
                  </a:lnTo>
                  <a:lnTo>
                    <a:pt x="52692" y="15519"/>
                  </a:lnTo>
                  <a:lnTo>
                    <a:pt x="51714" y="15519"/>
                  </a:lnTo>
                  <a:lnTo>
                    <a:pt x="51714" y="21628"/>
                  </a:lnTo>
                  <a:lnTo>
                    <a:pt x="52501" y="21628"/>
                  </a:lnTo>
                  <a:lnTo>
                    <a:pt x="52501" y="16675"/>
                  </a:lnTo>
                  <a:lnTo>
                    <a:pt x="55638" y="21628"/>
                  </a:lnTo>
                  <a:lnTo>
                    <a:pt x="56565" y="21628"/>
                  </a:lnTo>
                  <a:lnTo>
                    <a:pt x="56565" y="15519"/>
                  </a:lnTo>
                  <a:close/>
                </a:path>
                <a:path w="63500" h="83819">
                  <a:moveTo>
                    <a:pt x="57531" y="62001"/>
                  </a:moveTo>
                  <a:lnTo>
                    <a:pt x="56730" y="62001"/>
                  </a:lnTo>
                  <a:lnTo>
                    <a:pt x="56730" y="66954"/>
                  </a:lnTo>
                  <a:lnTo>
                    <a:pt x="53644" y="62001"/>
                  </a:lnTo>
                  <a:lnTo>
                    <a:pt x="52666" y="62001"/>
                  </a:lnTo>
                  <a:lnTo>
                    <a:pt x="52666" y="68110"/>
                  </a:lnTo>
                  <a:lnTo>
                    <a:pt x="53467" y="68110"/>
                  </a:lnTo>
                  <a:lnTo>
                    <a:pt x="53467" y="63169"/>
                  </a:lnTo>
                  <a:lnTo>
                    <a:pt x="56591" y="68110"/>
                  </a:lnTo>
                  <a:lnTo>
                    <a:pt x="57531" y="68110"/>
                  </a:lnTo>
                  <a:lnTo>
                    <a:pt x="57531" y="62001"/>
                  </a:lnTo>
                  <a:close/>
                </a:path>
                <a:path w="63500" h="83819">
                  <a:moveTo>
                    <a:pt x="57531" y="46507"/>
                  </a:moveTo>
                  <a:lnTo>
                    <a:pt x="56730" y="46507"/>
                  </a:lnTo>
                  <a:lnTo>
                    <a:pt x="56730" y="51460"/>
                  </a:lnTo>
                  <a:lnTo>
                    <a:pt x="53644" y="46507"/>
                  </a:lnTo>
                  <a:lnTo>
                    <a:pt x="52666" y="46507"/>
                  </a:lnTo>
                  <a:lnTo>
                    <a:pt x="52666" y="52616"/>
                  </a:lnTo>
                  <a:lnTo>
                    <a:pt x="53467" y="52616"/>
                  </a:lnTo>
                  <a:lnTo>
                    <a:pt x="53467" y="47663"/>
                  </a:lnTo>
                  <a:lnTo>
                    <a:pt x="56591" y="52616"/>
                  </a:lnTo>
                  <a:lnTo>
                    <a:pt x="57531" y="52616"/>
                  </a:lnTo>
                  <a:lnTo>
                    <a:pt x="57531" y="46507"/>
                  </a:lnTo>
                  <a:close/>
                </a:path>
                <a:path w="63500" h="83819">
                  <a:moveTo>
                    <a:pt x="58521" y="12"/>
                  </a:moveTo>
                  <a:lnTo>
                    <a:pt x="53568" y="12"/>
                  </a:lnTo>
                  <a:lnTo>
                    <a:pt x="53568" y="749"/>
                  </a:lnTo>
                  <a:lnTo>
                    <a:pt x="55626" y="749"/>
                  </a:lnTo>
                  <a:lnTo>
                    <a:pt x="55626" y="6134"/>
                  </a:lnTo>
                  <a:lnTo>
                    <a:pt x="56464" y="6134"/>
                  </a:lnTo>
                  <a:lnTo>
                    <a:pt x="56464" y="749"/>
                  </a:lnTo>
                  <a:lnTo>
                    <a:pt x="58521" y="749"/>
                  </a:lnTo>
                  <a:lnTo>
                    <a:pt x="58521" y="12"/>
                  </a:lnTo>
                  <a:close/>
                </a:path>
                <a:path w="63500" h="83819">
                  <a:moveTo>
                    <a:pt x="62306" y="15519"/>
                  </a:moveTo>
                  <a:lnTo>
                    <a:pt x="57353" y="15519"/>
                  </a:lnTo>
                  <a:lnTo>
                    <a:pt x="57353" y="16243"/>
                  </a:lnTo>
                  <a:lnTo>
                    <a:pt x="59410" y="16243"/>
                  </a:lnTo>
                  <a:lnTo>
                    <a:pt x="59410" y="21628"/>
                  </a:lnTo>
                  <a:lnTo>
                    <a:pt x="60248" y="21628"/>
                  </a:lnTo>
                  <a:lnTo>
                    <a:pt x="60248" y="16243"/>
                  </a:lnTo>
                  <a:lnTo>
                    <a:pt x="62306" y="16243"/>
                  </a:lnTo>
                  <a:lnTo>
                    <a:pt x="62306" y="15519"/>
                  </a:lnTo>
                  <a:close/>
                </a:path>
                <a:path w="63500" h="83819">
                  <a:moveTo>
                    <a:pt x="63271" y="62001"/>
                  </a:moveTo>
                  <a:lnTo>
                    <a:pt x="58318" y="62001"/>
                  </a:lnTo>
                  <a:lnTo>
                    <a:pt x="58318" y="62725"/>
                  </a:lnTo>
                  <a:lnTo>
                    <a:pt x="60375" y="62725"/>
                  </a:lnTo>
                  <a:lnTo>
                    <a:pt x="60375" y="68110"/>
                  </a:lnTo>
                  <a:lnTo>
                    <a:pt x="61214" y="68110"/>
                  </a:lnTo>
                  <a:lnTo>
                    <a:pt x="61214" y="62725"/>
                  </a:lnTo>
                  <a:lnTo>
                    <a:pt x="63271" y="62725"/>
                  </a:lnTo>
                  <a:lnTo>
                    <a:pt x="63271" y="62001"/>
                  </a:lnTo>
                  <a:close/>
                </a:path>
                <a:path w="63500" h="83819">
                  <a:moveTo>
                    <a:pt x="63271" y="46507"/>
                  </a:moveTo>
                  <a:lnTo>
                    <a:pt x="58318" y="46507"/>
                  </a:lnTo>
                  <a:lnTo>
                    <a:pt x="58318" y="47231"/>
                  </a:lnTo>
                  <a:lnTo>
                    <a:pt x="60375" y="47231"/>
                  </a:lnTo>
                  <a:lnTo>
                    <a:pt x="60375" y="52616"/>
                  </a:lnTo>
                  <a:lnTo>
                    <a:pt x="61214" y="52616"/>
                  </a:lnTo>
                  <a:lnTo>
                    <a:pt x="61214" y="47231"/>
                  </a:lnTo>
                  <a:lnTo>
                    <a:pt x="63271" y="47231"/>
                  </a:lnTo>
                  <a:lnTo>
                    <a:pt x="63271" y="46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217996" y="1688655"/>
              <a:ext cx="95885" cy="68580"/>
            </a:xfrm>
            <a:custGeom>
              <a:avLst/>
              <a:gdLst/>
              <a:ahLst/>
              <a:cxnLst/>
              <a:rect l="l" t="t" r="r" b="b"/>
              <a:pathLst>
                <a:path w="95885" h="68580">
                  <a:moveTo>
                    <a:pt x="2171" y="63563"/>
                  </a:moveTo>
                  <a:lnTo>
                    <a:pt x="1943" y="63538"/>
                  </a:lnTo>
                  <a:lnTo>
                    <a:pt x="1625" y="63538"/>
                  </a:lnTo>
                  <a:lnTo>
                    <a:pt x="1371" y="63652"/>
                  </a:lnTo>
                  <a:lnTo>
                    <a:pt x="914" y="64071"/>
                  </a:lnTo>
                  <a:lnTo>
                    <a:pt x="774" y="64262"/>
                  </a:lnTo>
                  <a:lnTo>
                    <a:pt x="711" y="64401"/>
                  </a:lnTo>
                  <a:lnTo>
                    <a:pt x="711" y="63639"/>
                  </a:lnTo>
                  <a:lnTo>
                    <a:pt x="0" y="63639"/>
                  </a:lnTo>
                  <a:lnTo>
                    <a:pt x="0" y="68097"/>
                  </a:lnTo>
                  <a:lnTo>
                    <a:pt x="749" y="68097"/>
                  </a:lnTo>
                  <a:lnTo>
                    <a:pt x="749" y="65214"/>
                  </a:lnTo>
                  <a:lnTo>
                    <a:pt x="850" y="64935"/>
                  </a:lnTo>
                  <a:lnTo>
                    <a:pt x="1257" y="64452"/>
                  </a:lnTo>
                  <a:lnTo>
                    <a:pt x="1549" y="64325"/>
                  </a:lnTo>
                  <a:lnTo>
                    <a:pt x="1930" y="64325"/>
                  </a:lnTo>
                  <a:lnTo>
                    <a:pt x="2171" y="64350"/>
                  </a:lnTo>
                  <a:lnTo>
                    <a:pt x="2171" y="63563"/>
                  </a:lnTo>
                  <a:close/>
                </a:path>
                <a:path w="95885" h="68580">
                  <a:moveTo>
                    <a:pt x="2171" y="48069"/>
                  </a:moveTo>
                  <a:lnTo>
                    <a:pt x="1943" y="48044"/>
                  </a:lnTo>
                  <a:lnTo>
                    <a:pt x="1625" y="48044"/>
                  </a:lnTo>
                  <a:lnTo>
                    <a:pt x="1371" y="48158"/>
                  </a:lnTo>
                  <a:lnTo>
                    <a:pt x="914" y="48577"/>
                  </a:lnTo>
                  <a:lnTo>
                    <a:pt x="774" y="48768"/>
                  </a:lnTo>
                  <a:lnTo>
                    <a:pt x="711" y="48920"/>
                  </a:lnTo>
                  <a:lnTo>
                    <a:pt x="711" y="48145"/>
                  </a:lnTo>
                  <a:lnTo>
                    <a:pt x="0" y="48145"/>
                  </a:lnTo>
                  <a:lnTo>
                    <a:pt x="0" y="52603"/>
                  </a:lnTo>
                  <a:lnTo>
                    <a:pt x="749" y="52603"/>
                  </a:lnTo>
                  <a:lnTo>
                    <a:pt x="749" y="49720"/>
                  </a:lnTo>
                  <a:lnTo>
                    <a:pt x="850" y="49441"/>
                  </a:lnTo>
                  <a:lnTo>
                    <a:pt x="1257" y="48958"/>
                  </a:lnTo>
                  <a:lnTo>
                    <a:pt x="1549" y="48844"/>
                  </a:lnTo>
                  <a:lnTo>
                    <a:pt x="1930" y="48844"/>
                  </a:lnTo>
                  <a:lnTo>
                    <a:pt x="2171" y="48856"/>
                  </a:lnTo>
                  <a:lnTo>
                    <a:pt x="2171" y="48069"/>
                  </a:lnTo>
                  <a:close/>
                </a:path>
                <a:path w="95885" h="68580">
                  <a:moveTo>
                    <a:pt x="2171" y="32562"/>
                  </a:moveTo>
                  <a:lnTo>
                    <a:pt x="1943" y="32550"/>
                  </a:lnTo>
                  <a:lnTo>
                    <a:pt x="1625" y="32550"/>
                  </a:lnTo>
                  <a:lnTo>
                    <a:pt x="1371" y="32664"/>
                  </a:lnTo>
                  <a:lnTo>
                    <a:pt x="914" y="33083"/>
                  </a:lnTo>
                  <a:lnTo>
                    <a:pt x="774" y="33261"/>
                  </a:lnTo>
                  <a:lnTo>
                    <a:pt x="711" y="33413"/>
                  </a:lnTo>
                  <a:lnTo>
                    <a:pt x="711" y="32651"/>
                  </a:lnTo>
                  <a:lnTo>
                    <a:pt x="0" y="32651"/>
                  </a:lnTo>
                  <a:lnTo>
                    <a:pt x="0" y="37109"/>
                  </a:lnTo>
                  <a:lnTo>
                    <a:pt x="749" y="37109"/>
                  </a:lnTo>
                  <a:lnTo>
                    <a:pt x="749" y="34226"/>
                  </a:lnTo>
                  <a:lnTo>
                    <a:pt x="850" y="33947"/>
                  </a:lnTo>
                  <a:lnTo>
                    <a:pt x="1257" y="33464"/>
                  </a:lnTo>
                  <a:lnTo>
                    <a:pt x="1549" y="33337"/>
                  </a:lnTo>
                  <a:lnTo>
                    <a:pt x="1930" y="33337"/>
                  </a:lnTo>
                  <a:lnTo>
                    <a:pt x="2171" y="33362"/>
                  </a:lnTo>
                  <a:lnTo>
                    <a:pt x="2171" y="32562"/>
                  </a:lnTo>
                  <a:close/>
                </a:path>
                <a:path w="95885" h="68580">
                  <a:moveTo>
                    <a:pt x="2171" y="17068"/>
                  </a:moveTo>
                  <a:lnTo>
                    <a:pt x="1943" y="17043"/>
                  </a:lnTo>
                  <a:lnTo>
                    <a:pt x="1625" y="17043"/>
                  </a:lnTo>
                  <a:lnTo>
                    <a:pt x="1371" y="17157"/>
                  </a:lnTo>
                  <a:lnTo>
                    <a:pt x="914" y="17589"/>
                  </a:lnTo>
                  <a:lnTo>
                    <a:pt x="774" y="17767"/>
                  </a:lnTo>
                  <a:lnTo>
                    <a:pt x="711" y="17919"/>
                  </a:lnTo>
                  <a:lnTo>
                    <a:pt x="711" y="17145"/>
                  </a:lnTo>
                  <a:lnTo>
                    <a:pt x="0" y="17145"/>
                  </a:lnTo>
                  <a:lnTo>
                    <a:pt x="0" y="21602"/>
                  </a:lnTo>
                  <a:lnTo>
                    <a:pt x="749" y="21602"/>
                  </a:lnTo>
                  <a:lnTo>
                    <a:pt x="749" y="18732"/>
                  </a:lnTo>
                  <a:lnTo>
                    <a:pt x="850" y="18453"/>
                  </a:lnTo>
                  <a:lnTo>
                    <a:pt x="1257" y="17957"/>
                  </a:lnTo>
                  <a:lnTo>
                    <a:pt x="1549" y="17843"/>
                  </a:lnTo>
                  <a:lnTo>
                    <a:pt x="1930" y="17843"/>
                  </a:lnTo>
                  <a:lnTo>
                    <a:pt x="2171" y="17856"/>
                  </a:lnTo>
                  <a:lnTo>
                    <a:pt x="2171" y="17068"/>
                  </a:lnTo>
                  <a:close/>
                </a:path>
                <a:path w="95885" h="68580">
                  <a:moveTo>
                    <a:pt x="6337" y="49644"/>
                  </a:moveTo>
                  <a:lnTo>
                    <a:pt x="5041" y="48018"/>
                  </a:lnTo>
                  <a:lnTo>
                    <a:pt x="3949" y="48018"/>
                  </a:lnTo>
                  <a:lnTo>
                    <a:pt x="3467" y="48234"/>
                  </a:lnTo>
                  <a:lnTo>
                    <a:pt x="2705" y="49110"/>
                  </a:lnTo>
                  <a:lnTo>
                    <a:pt x="2514" y="49720"/>
                  </a:lnTo>
                  <a:lnTo>
                    <a:pt x="2514" y="51130"/>
                  </a:lnTo>
                  <a:lnTo>
                    <a:pt x="2679" y="51663"/>
                  </a:lnTo>
                  <a:lnTo>
                    <a:pt x="3378" y="52514"/>
                  </a:lnTo>
                  <a:lnTo>
                    <a:pt x="3848" y="52730"/>
                  </a:lnTo>
                  <a:lnTo>
                    <a:pt x="4953" y="52730"/>
                  </a:lnTo>
                  <a:lnTo>
                    <a:pt x="5372" y="52590"/>
                  </a:lnTo>
                  <a:lnTo>
                    <a:pt x="6032" y="52044"/>
                  </a:lnTo>
                  <a:lnTo>
                    <a:pt x="6248" y="51612"/>
                  </a:lnTo>
                  <a:lnTo>
                    <a:pt x="6337" y="51028"/>
                  </a:lnTo>
                  <a:lnTo>
                    <a:pt x="5600" y="51028"/>
                  </a:lnTo>
                  <a:lnTo>
                    <a:pt x="5537" y="51358"/>
                  </a:lnTo>
                  <a:lnTo>
                    <a:pt x="5410" y="51612"/>
                  </a:lnTo>
                  <a:lnTo>
                    <a:pt x="5041" y="51993"/>
                  </a:lnTo>
                  <a:lnTo>
                    <a:pt x="4800" y="52095"/>
                  </a:lnTo>
                  <a:lnTo>
                    <a:pt x="4089" y="52095"/>
                  </a:lnTo>
                  <a:lnTo>
                    <a:pt x="3784" y="51930"/>
                  </a:lnTo>
                  <a:lnTo>
                    <a:pt x="3403" y="51333"/>
                  </a:lnTo>
                  <a:lnTo>
                    <a:pt x="3314" y="50952"/>
                  </a:lnTo>
                  <a:lnTo>
                    <a:pt x="3314" y="50063"/>
                  </a:lnTo>
                  <a:lnTo>
                    <a:pt x="3378" y="49682"/>
                  </a:lnTo>
                  <a:lnTo>
                    <a:pt x="3721" y="48920"/>
                  </a:lnTo>
                  <a:lnTo>
                    <a:pt x="4064" y="48679"/>
                  </a:lnTo>
                  <a:lnTo>
                    <a:pt x="4889" y="48679"/>
                  </a:lnTo>
                  <a:lnTo>
                    <a:pt x="5143" y="48780"/>
                  </a:lnTo>
                  <a:lnTo>
                    <a:pt x="5461" y="49149"/>
                  </a:lnTo>
                  <a:lnTo>
                    <a:pt x="5562" y="49364"/>
                  </a:lnTo>
                  <a:lnTo>
                    <a:pt x="5600" y="49644"/>
                  </a:lnTo>
                  <a:lnTo>
                    <a:pt x="6337" y="49644"/>
                  </a:lnTo>
                  <a:close/>
                </a:path>
                <a:path w="95885" h="68580">
                  <a:moveTo>
                    <a:pt x="6337" y="34150"/>
                  </a:moveTo>
                  <a:lnTo>
                    <a:pt x="6273" y="33553"/>
                  </a:lnTo>
                  <a:lnTo>
                    <a:pt x="6070" y="33134"/>
                  </a:lnTo>
                  <a:lnTo>
                    <a:pt x="5765" y="32893"/>
                  </a:lnTo>
                  <a:lnTo>
                    <a:pt x="5448" y="32639"/>
                  </a:lnTo>
                  <a:lnTo>
                    <a:pt x="5041" y="32524"/>
                  </a:lnTo>
                  <a:lnTo>
                    <a:pt x="3949" y="32524"/>
                  </a:lnTo>
                  <a:lnTo>
                    <a:pt x="3467" y="32740"/>
                  </a:lnTo>
                  <a:lnTo>
                    <a:pt x="2705" y="33604"/>
                  </a:lnTo>
                  <a:lnTo>
                    <a:pt x="2514" y="34213"/>
                  </a:lnTo>
                  <a:lnTo>
                    <a:pt x="2514" y="35636"/>
                  </a:lnTo>
                  <a:lnTo>
                    <a:pt x="2679" y="36169"/>
                  </a:lnTo>
                  <a:lnTo>
                    <a:pt x="3378" y="37020"/>
                  </a:lnTo>
                  <a:lnTo>
                    <a:pt x="3848" y="37236"/>
                  </a:lnTo>
                  <a:lnTo>
                    <a:pt x="4953" y="37236"/>
                  </a:lnTo>
                  <a:lnTo>
                    <a:pt x="5372" y="37096"/>
                  </a:lnTo>
                  <a:lnTo>
                    <a:pt x="6032" y="36550"/>
                  </a:lnTo>
                  <a:lnTo>
                    <a:pt x="6248" y="36118"/>
                  </a:lnTo>
                  <a:lnTo>
                    <a:pt x="6337" y="35534"/>
                  </a:lnTo>
                  <a:lnTo>
                    <a:pt x="5600" y="35534"/>
                  </a:lnTo>
                  <a:lnTo>
                    <a:pt x="5537" y="35852"/>
                  </a:lnTo>
                  <a:lnTo>
                    <a:pt x="5410" y="36118"/>
                  </a:lnTo>
                  <a:lnTo>
                    <a:pt x="5041" y="36499"/>
                  </a:lnTo>
                  <a:lnTo>
                    <a:pt x="4800" y="36588"/>
                  </a:lnTo>
                  <a:lnTo>
                    <a:pt x="4089" y="36588"/>
                  </a:lnTo>
                  <a:lnTo>
                    <a:pt x="3784" y="36436"/>
                  </a:lnTo>
                  <a:lnTo>
                    <a:pt x="3403" y="35826"/>
                  </a:lnTo>
                  <a:lnTo>
                    <a:pt x="3314" y="35458"/>
                  </a:lnTo>
                  <a:lnTo>
                    <a:pt x="3314" y="34569"/>
                  </a:lnTo>
                  <a:lnTo>
                    <a:pt x="3378" y="34188"/>
                  </a:lnTo>
                  <a:lnTo>
                    <a:pt x="3721" y="33426"/>
                  </a:lnTo>
                  <a:lnTo>
                    <a:pt x="4064" y="33185"/>
                  </a:lnTo>
                  <a:lnTo>
                    <a:pt x="4889" y="33185"/>
                  </a:lnTo>
                  <a:lnTo>
                    <a:pt x="5143" y="33286"/>
                  </a:lnTo>
                  <a:lnTo>
                    <a:pt x="5461" y="33642"/>
                  </a:lnTo>
                  <a:lnTo>
                    <a:pt x="5562" y="33870"/>
                  </a:lnTo>
                  <a:lnTo>
                    <a:pt x="5600" y="34150"/>
                  </a:lnTo>
                  <a:lnTo>
                    <a:pt x="6337" y="34150"/>
                  </a:lnTo>
                  <a:close/>
                </a:path>
                <a:path w="95885" h="68580">
                  <a:moveTo>
                    <a:pt x="6337" y="18656"/>
                  </a:moveTo>
                  <a:lnTo>
                    <a:pt x="5041" y="17018"/>
                  </a:lnTo>
                  <a:lnTo>
                    <a:pt x="3949" y="17018"/>
                  </a:lnTo>
                  <a:lnTo>
                    <a:pt x="3467" y="17246"/>
                  </a:lnTo>
                  <a:lnTo>
                    <a:pt x="2705" y="18110"/>
                  </a:lnTo>
                  <a:lnTo>
                    <a:pt x="2514" y="18719"/>
                  </a:lnTo>
                  <a:lnTo>
                    <a:pt x="2514" y="20142"/>
                  </a:lnTo>
                  <a:lnTo>
                    <a:pt x="2679" y="20675"/>
                  </a:lnTo>
                  <a:lnTo>
                    <a:pt x="3378" y="21526"/>
                  </a:lnTo>
                  <a:lnTo>
                    <a:pt x="3848" y="21742"/>
                  </a:lnTo>
                  <a:lnTo>
                    <a:pt x="4953" y="21742"/>
                  </a:lnTo>
                  <a:lnTo>
                    <a:pt x="5372" y="21602"/>
                  </a:lnTo>
                  <a:lnTo>
                    <a:pt x="6032" y="21056"/>
                  </a:lnTo>
                  <a:lnTo>
                    <a:pt x="6248" y="20624"/>
                  </a:lnTo>
                  <a:lnTo>
                    <a:pt x="6337" y="20027"/>
                  </a:lnTo>
                  <a:lnTo>
                    <a:pt x="5600" y="20027"/>
                  </a:lnTo>
                  <a:lnTo>
                    <a:pt x="5537" y="20358"/>
                  </a:lnTo>
                  <a:lnTo>
                    <a:pt x="5410" y="20624"/>
                  </a:lnTo>
                  <a:lnTo>
                    <a:pt x="5041" y="21005"/>
                  </a:lnTo>
                  <a:lnTo>
                    <a:pt x="4800" y="21094"/>
                  </a:lnTo>
                  <a:lnTo>
                    <a:pt x="4089" y="21094"/>
                  </a:lnTo>
                  <a:lnTo>
                    <a:pt x="3784" y="20942"/>
                  </a:lnTo>
                  <a:lnTo>
                    <a:pt x="3403" y="20332"/>
                  </a:lnTo>
                  <a:lnTo>
                    <a:pt x="3314" y="19964"/>
                  </a:lnTo>
                  <a:lnTo>
                    <a:pt x="3314" y="19062"/>
                  </a:lnTo>
                  <a:lnTo>
                    <a:pt x="3378" y="18694"/>
                  </a:lnTo>
                  <a:lnTo>
                    <a:pt x="3721" y="17919"/>
                  </a:lnTo>
                  <a:lnTo>
                    <a:pt x="4064" y="17691"/>
                  </a:lnTo>
                  <a:lnTo>
                    <a:pt x="4889" y="17691"/>
                  </a:lnTo>
                  <a:lnTo>
                    <a:pt x="5143" y="17780"/>
                  </a:lnTo>
                  <a:lnTo>
                    <a:pt x="5461" y="18148"/>
                  </a:lnTo>
                  <a:lnTo>
                    <a:pt x="5562" y="18376"/>
                  </a:lnTo>
                  <a:lnTo>
                    <a:pt x="5600" y="18656"/>
                  </a:lnTo>
                  <a:lnTo>
                    <a:pt x="6337" y="18656"/>
                  </a:lnTo>
                  <a:close/>
                </a:path>
                <a:path w="95885" h="68580">
                  <a:moveTo>
                    <a:pt x="6337" y="3162"/>
                  </a:moveTo>
                  <a:lnTo>
                    <a:pt x="6273" y="2565"/>
                  </a:lnTo>
                  <a:lnTo>
                    <a:pt x="6070" y="2133"/>
                  </a:lnTo>
                  <a:lnTo>
                    <a:pt x="5765" y="1905"/>
                  </a:lnTo>
                  <a:lnTo>
                    <a:pt x="5448" y="1651"/>
                  </a:lnTo>
                  <a:lnTo>
                    <a:pt x="5041" y="1536"/>
                  </a:lnTo>
                  <a:lnTo>
                    <a:pt x="3949" y="1536"/>
                  </a:lnTo>
                  <a:lnTo>
                    <a:pt x="3467" y="1752"/>
                  </a:lnTo>
                  <a:lnTo>
                    <a:pt x="2705" y="2616"/>
                  </a:lnTo>
                  <a:lnTo>
                    <a:pt x="2514" y="3225"/>
                  </a:lnTo>
                  <a:lnTo>
                    <a:pt x="2514" y="4648"/>
                  </a:lnTo>
                  <a:lnTo>
                    <a:pt x="2679" y="5181"/>
                  </a:lnTo>
                  <a:lnTo>
                    <a:pt x="3378" y="6032"/>
                  </a:lnTo>
                  <a:lnTo>
                    <a:pt x="3848" y="6248"/>
                  </a:lnTo>
                  <a:lnTo>
                    <a:pt x="4953" y="6248"/>
                  </a:lnTo>
                  <a:lnTo>
                    <a:pt x="5372" y="6108"/>
                  </a:lnTo>
                  <a:lnTo>
                    <a:pt x="6032" y="5562"/>
                  </a:lnTo>
                  <a:lnTo>
                    <a:pt x="6248" y="5130"/>
                  </a:lnTo>
                  <a:lnTo>
                    <a:pt x="6337" y="4546"/>
                  </a:lnTo>
                  <a:lnTo>
                    <a:pt x="5600" y="4546"/>
                  </a:lnTo>
                  <a:lnTo>
                    <a:pt x="5537" y="4864"/>
                  </a:lnTo>
                  <a:lnTo>
                    <a:pt x="5410" y="5130"/>
                  </a:lnTo>
                  <a:lnTo>
                    <a:pt x="5041" y="5511"/>
                  </a:lnTo>
                  <a:lnTo>
                    <a:pt x="4800" y="5600"/>
                  </a:lnTo>
                  <a:lnTo>
                    <a:pt x="4089" y="5600"/>
                  </a:lnTo>
                  <a:lnTo>
                    <a:pt x="3784" y="5448"/>
                  </a:lnTo>
                  <a:lnTo>
                    <a:pt x="3403" y="4838"/>
                  </a:lnTo>
                  <a:lnTo>
                    <a:pt x="3314" y="4470"/>
                  </a:lnTo>
                  <a:lnTo>
                    <a:pt x="3314" y="3581"/>
                  </a:lnTo>
                  <a:lnTo>
                    <a:pt x="3378" y="3200"/>
                  </a:lnTo>
                  <a:lnTo>
                    <a:pt x="3721" y="2438"/>
                  </a:lnTo>
                  <a:lnTo>
                    <a:pt x="4064" y="2197"/>
                  </a:lnTo>
                  <a:lnTo>
                    <a:pt x="4889" y="2197"/>
                  </a:lnTo>
                  <a:lnTo>
                    <a:pt x="5143" y="2298"/>
                  </a:lnTo>
                  <a:lnTo>
                    <a:pt x="5461" y="2654"/>
                  </a:lnTo>
                  <a:lnTo>
                    <a:pt x="5562" y="2882"/>
                  </a:lnTo>
                  <a:lnTo>
                    <a:pt x="5600" y="3162"/>
                  </a:lnTo>
                  <a:lnTo>
                    <a:pt x="6337" y="3162"/>
                  </a:lnTo>
                  <a:close/>
                </a:path>
                <a:path w="95885" h="68580">
                  <a:moveTo>
                    <a:pt x="11277" y="53251"/>
                  </a:moveTo>
                  <a:lnTo>
                    <a:pt x="6527" y="53251"/>
                  </a:lnTo>
                  <a:lnTo>
                    <a:pt x="6527" y="53670"/>
                  </a:lnTo>
                  <a:lnTo>
                    <a:pt x="11277" y="53670"/>
                  </a:lnTo>
                  <a:lnTo>
                    <a:pt x="11277" y="53251"/>
                  </a:lnTo>
                  <a:close/>
                </a:path>
                <a:path w="95885" h="68580">
                  <a:moveTo>
                    <a:pt x="11277" y="37757"/>
                  </a:moveTo>
                  <a:lnTo>
                    <a:pt x="6527" y="37757"/>
                  </a:lnTo>
                  <a:lnTo>
                    <a:pt x="6527" y="38176"/>
                  </a:lnTo>
                  <a:lnTo>
                    <a:pt x="11277" y="38176"/>
                  </a:lnTo>
                  <a:lnTo>
                    <a:pt x="11277" y="37757"/>
                  </a:lnTo>
                  <a:close/>
                </a:path>
                <a:path w="95885" h="68580">
                  <a:moveTo>
                    <a:pt x="11277" y="22250"/>
                  </a:moveTo>
                  <a:lnTo>
                    <a:pt x="6527" y="22250"/>
                  </a:lnTo>
                  <a:lnTo>
                    <a:pt x="6527" y="22682"/>
                  </a:lnTo>
                  <a:lnTo>
                    <a:pt x="11277" y="22682"/>
                  </a:lnTo>
                  <a:lnTo>
                    <a:pt x="11277" y="22250"/>
                  </a:lnTo>
                  <a:close/>
                </a:path>
                <a:path w="95885" h="68580">
                  <a:moveTo>
                    <a:pt x="11277" y="6756"/>
                  </a:moveTo>
                  <a:lnTo>
                    <a:pt x="6527" y="6756"/>
                  </a:lnTo>
                  <a:lnTo>
                    <a:pt x="6527" y="7188"/>
                  </a:lnTo>
                  <a:lnTo>
                    <a:pt x="11277" y="7188"/>
                  </a:lnTo>
                  <a:lnTo>
                    <a:pt x="11277" y="6756"/>
                  </a:lnTo>
                  <a:close/>
                </a:path>
                <a:path w="95885" h="68580">
                  <a:moveTo>
                    <a:pt x="12585" y="48171"/>
                  </a:moveTo>
                  <a:lnTo>
                    <a:pt x="11823" y="48171"/>
                  </a:lnTo>
                  <a:lnTo>
                    <a:pt x="11823" y="52603"/>
                  </a:lnTo>
                  <a:lnTo>
                    <a:pt x="12585" y="52603"/>
                  </a:lnTo>
                  <a:lnTo>
                    <a:pt x="12585" y="48171"/>
                  </a:lnTo>
                  <a:close/>
                </a:path>
                <a:path w="95885" h="68580">
                  <a:moveTo>
                    <a:pt x="12585" y="46494"/>
                  </a:moveTo>
                  <a:lnTo>
                    <a:pt x="11823" y="46494"/>
                  </a:lnTo>
                  <a:lnTo>
                    <a:pt x="11823" y="47345"/>
                  </a:lnTo>
                  <a:lnTo>
                    <a:pt x="12585" y="47345"/>
                  </a:lnTo>
                  <a:lnTo>
                    <a:pt x="12585" y="46494"/>
                  </a:lnTo>
                  <a:close/>
                </a:path>
                <a:path w="95885" h="68580">
                  <a:moveTo>
                    <a:pt x="13436" y="1663"/>
                  </a:moveTo>
                  <a:lnTo>
                    <a:pt x="12725" y="1663"/>
                  </a:lnTo>
                  <a:lnTo>
                    <a:pt x="12725" y="419"/>
                  </a:lnTo>
                  <a:lnTo>
                    <a:pt x="11976" y="419"/>
                  </a:lnTo>
                  <a:lnTo>
                    <a:pt x="11976" y="1663"/>
                  </a:lnTo>
                  <a:lnTo>
                    <a:pt x="11366" y="1663"/>
                  </a:lnTo>
                  <a:lnTo>
                    <a:pt x="11366" y="2273"/>
                  </a:lnTo>
                  <a:lnTo>
                    <a:pt x="11976" y="2273"/>
                  </a:lnTo>
                  <a:lnTo>
                    <a:pt x="11976" y="5511"/>
                  </a:lnTo>
                  <a:lnTo>
                    <a:pt x="12039" y="5740"/>
                  </a:lnTo>
                  <a:lnTo>
                    <a:pt x="12280" y="6096"/>
                  </a:lnTo>
                  <a:lnTo>
                    <a:pt x="12522" y="6184"/>
                  </a:lnTo>
                  <a:lnTo>
                    <a:pt x="12979" y="6184"/>
                  </a:lnTo>
                  <a:lnTo>
                    <a:pt x="13347" y="6146"/>
                  </a:lnTo>
                  <a:lnTo>
                    <a:pt x="13436" y="5524"/>
                  </a:lnTo>
                  <a:lnTo>
                    <a:pt x="13042" y="5537"/>
                  </a:lnTo>
                  <a:lnTo>
                    <a:pt x="12776" y="5435"/>
                  </a:lnTo>
                  <a:lnTo>
                    <a:pt x="12725" y="2273"/>
                  </a:lnTo>
                  <a:lnTo>
                    <a:pt x="13436" y="2273"/>
                  </a:lnTo>
                  <a:lnTo>
                    <a:pt x="13436" y="1663"/>
                  </a:lnTo>
                  <a:close/>
                </a:path>
                <a:path w="95885" h="68580">
                  <a:moveTo>
                    <a:pt x="15227" y="19900"/>
                  </a:moveTo>
                  <a:lnTo>
                    <a:pt x="15074" y="19608"/>
                  </a:lnTo>
                  <a:lnTo>
                    <a:pt x="14605" y="19291"/>
                  </a:lnTo>
                  <a:lnTo>
                    <a:pt x="14249" y="19164"/>
                  </a:lnTo>
                  <a:lnTo>
                    <a:pt x="12992" y="18859"/>
                  </a:lnTo>
                  <a:lnTo>
                    <a:pt x="12827" y="18796"/>
                  </a:lnTo>
                  <a:lnTo>
                    <a:pt x="12522" y="18618"/>
                  </a:lnTo>
                  <a:lnTo>
                    <a:pt x="12433" y="18453"/>
                  </a:lnTo>
                  <a:lnTo>
                    <a:pt x="12433" y="18084"/>
                  </a:lnTo>
                  <a:lnTo>
                    <a:pt x="12509" y="17945"/>
                  </a:lnTo>
                  <a:lnTo>
                    <a:pt x="12801" y="17729"/>
                  </a:lnTo>
                  <a:lnTo>
                    <a:pt x="13017" y="17678"/>
                  </a:lnTo>
                  <a:lnTo>
                    <a:pt x="13716" y="17678"/>
                  </a:lnTo>
                  <a:lnTo>
                    <a:pt x="14363" y="18427"/>
                  </a:lnTo>
                  <a:lnTo>
                    <a:pt x="15074" y="18427"/>
                  </a:lnTo>
                  <a:lnTo>
                    <a:pt x="15087" y="18148"/>
                  </a:lnTo>
                  <a:lnTo>
                    <a:pt x="14998" y="17881"/>
                  </a:lnTo>
                  <a:lnTo>
                    <a:pt x="14503" y="17233"/>
                  </a:lnTo>
                  <a:lnTo>
                    <a:pt x="14020" y="17030"/>
                  </a:lnTo>
                  <a:lnTo>
                    <a:pt x="12839" y="17030"/>
                  </a:lnTo>
                  <a:lnTo>
                    <a:pt x="12433" y="17170"/>
                  </a:lnTo>
                  <a:lnTo>
                    <a:pt x="11823" y="17691"/>
                  </a:lnTo>
                  <a:lnTo>
                    <a:pt x="11671" y="18021"/>
                  </a:lnTo>
                  <a:lnTo>
                    <a:pt x="11671" y="18808"/>
                  </a:lnTo>
                  <a:lnTo>
                    <a:pt x="11836" y="19088"/>
                  </a:lnTo>
                  <a:lnTo>
                    <a:pt x="12331" y="19405"/>
                  </a:lnTo>
                  <a:lnTo>
                    <a:pt x="12611" y="19507"/>
                  </a:lnTo>
                  <a:lnTo>
                    <a:pt x="13906" y="19837"/>
                  </a:lnTo>
                  <a:lnTo>
                    <a:pt x="14122" y="19900"/>
                  </a:lnTo>
                  <a:lnTo>
                    <a:pt x="14401" y="20066"/>
                  </a:lnTo>
                  <a:lnTo>
                    <a:pt x="14490" y="20218"/>
                  </a:lnTo>
                  <a:lnTo>
                    <a:pt x="14490" y="20662"/>
                  </a:lnTo>
                  <a:lnTo>
                    <a:pt x="14376" y="20840"/>
                  </a:lnTo>
                  <a:lnTo>
                    <a:pt x="13957" y="21082"/>
                  </a:lnTo>
                  <a:lnTo>
                    <a:pt x="13716" y="21145"/>
                  </a:lnTo>
                  <a:lnTo>
                    <a:pt x="12966" y="21145"/>
                  </a:lnTo>
                  <a:lnTo>
                    <a:pt x="12649" y="21031"/>
                  </a:lnTo>
                  <a:lnTo>
                    <a:pt x="12344" y="20650"/>
                  </a:lnTo>
                  <a:lnTo>
                    <a:pt x="12280" y="20459"/>
                  </a:lnTo>
                  <a:lnTo>
                    <a:pt x="12268" y="20205"/>
                  </a:lnTo>
                  <a:lnTo>
                    <a:pt x="11544" y="20205"/>
                  </a:lnTo>
                  <a:lnTo>
                    <a:pt x="11569" y="20650"/>
                  </a:lnTo>
                  <a:lnTo>
                    <a:pt x="11709" y="21031"/>
                  </a:lnTo>
                  <a:lnTo>
                    <a:pt x="12268" y="21628"/>
                  </a:lnTo>
                  <a:lnTo>
                    <a:pt x="12738" y="21780"/>
                  </a:lnTo>
                  <a:lnTo>
                    <a:pt x="14020" y="21780"/>
                  </a:lnTo>
                  <a:lnTo>
                    <a:pt x="14478" y="21640"/>
                  </a:lnTo>
                  <a:lnTo>
                    <a:pt x="15074" y="21056"/>
                  </a:lnTo>
                  <a:lnTo>
                    <a:pt x="15227" y="20713"/>
                  </a:lnTo>
                  <a:lnTo>
                    <a:pt x="15227" y="19900"/>
                  </a:lnTo>
                  <a:close/>
                </a:path>
                <a:path w="95885" h="68580">
                  <a:moveTo>
                    <a:pt x="15684" y="34061"/>
                  </a:moveTo>
                  <a:lnTo>
                    <a:pt x="15506" y="33502"/>
                  </a:lnTo>
                  <a:lnTo>
                    <a:pt x="15227" y="33197"/>
                  </a:lnTo>
                  <a:lnTo>
                    <a:pt x="14820" y="32753"/>
                  </a:lnTo>
                  <a:lnTo>
                    <a:pt x="14820" y="34061"/>
                  </a:lnTo>
                  <a:lnTo>
                    <a:pt x="14808" y="35864"/>
                  </a:lnTo>
                  <a:lnTo>
                    <a:pt x="14338" y="36449"/>
                  </a:lnTo>
                  <a:lnTo>
                    <a:pt x="14058" y="36601"/>
                  </a:lnTo>
                  <a:lnTo>
                    <a:pt x="13182" y="36601"/>
                  </a:lnTo>
                  <a:lnTo>
                    <a:pt x="12827" y="36372"/>
                  </a:lnTo>
                  <a:lnTo>
                    <a:pt x="12611" y="35864"/>
                  </a:lnTo>
                  <a:lnTo>
                    <a:pt x="12611" y="34061"/>
                  </a:lnTo>
                  <a:lnTo>
                    <a:pt x="14820" y="34061"/>
                  </a:lnTo>
                  <a:lnTo>
                    <a:pt x="14820" y="32753"/>
                  </a:lnTo>
                  <a:lnTo>
                    <a:pt x="14376" y="32537"/>
                  </a:lnTo>
                  <a:lnTo>
                    <a:pt x="13525" y="32537"/>
                  </a:lnTo>
                  <a:lnTo>
                    <a:pt x="13233" y="32626"/>
                  </a:lnTo>
                  <a:lnTo>
                    <a:pt x="12801" y="32893"/>
                  </a:lnTo>
                  <a:lnTo>
                    <a:pt x="12636" y="33058"/>
                  </a:lnTo>
                  <a:lnTo>
                    <a:pt x="12484" y="33261"/>
                  </a:lnTo>
                  <a:lnTo>
                    <a:pt x="12484" y="32664"/>
                  </a:lnTo>
                  <a:lnTo>
                    <a:pt x="11760" y="32664"/>
                  </a:lnTo>
                  <a:lnTo>
                    <a:pt x="11760" y="38887"/>
                  </a:lnTo>
                  <a:lnTo>
                    <a:pt x="12509" y="38887"/>
                  </a:lnTo>
                  <a:lnTo>
                    <a:pt x="12509" y="36601"/>
                  </a:lnTo>
                  <a:lnTo>
                    <a:pt x="12674" y="36804"/>
                  </a:lnTo>
                  <a:lnTo>
                    <a:pt x="12827" y="36957"/>
                  </a:lnTo>
                  <a:lnTo>
                    <a:pt x="13182" y="37185"/>
                  </a:lnTo>
                  <a:lnTo>
                    <a:pt x="13462" y="37249"/>
                  </a:lnTo>
                  <a:lnTo>
                    <a:pt x="14224" y="37249"/>
                  </a:lnTo>
                  <a:lnTo>
                    <a:pt x="14605" y="37122"/>
                  </a:lnTo>
                  <a:lnTo>
                    <a:pt x="15417" y="36449"/>
                  </a:lnTo>
                  <a:lnTo>
                    <a:pt x="15646" y="35864"/>
                  </a:lnTo>
                  <a:lnTo>
                    <a:pt x="15684" y="34061"/>
                  </a:lnTo>
                  <a:close/>
                </a:path>
                <a:path w="95885" h="68580">
                  <a:moveTo>
                    <a:pt x="17576" y="49555"/>
                  </a:moveTo>
                  <a:lnTo>
                    <a:pt x="17399" y="49009"/>
                  </a:lnTo>
                  <a:lnTo>
                    <a:pt x="17119" y="48691"/>
                  </a:lnTo>
                  <a:lnTo>
                    <a:pt x="16713" y="48260"/>
                  </a:lnTo>
                  <a:lnTo>
                    <a:pt x="16713" y="49555"/>
                  </a:lnTo>
                  <a:lnTo>
                    <a:pt x="16700" y="51358"/>
                  </a:lnTo>
                  <a:lnTo>
                    <a:pt x="16230" y="51955"/>
                  </a:lnTo>
                  <a:lnTo>
                    <a:pt x="15951" y="52095"/>
                  </a:lnTo>
                  <a:lnTo>
                    <a:pt x="15087" y="52095"/>
                  </a:lnTo>
                  <a:lnTo>
                    <a:pt x="14719" y="51866"/>
                  </a:lnTo>
                  <a:lnTo>
                    <a:pt x="14503" y="51358"/>
                  </a:lnTo>
                  <a:lnTo>
                    <a:pt x="14503" y="49555"/>
                  </a:lnTo>
                  <a:lnTo>
                    <a:pt x="14706" y="49009"/>
                  </a:lnTo>
                  <a:lnTo>
                    <a:pt x="14986" y="48755"/>
                  </a:lnTo>
                  <a:lnTo>
                    <a:pt x="16116" y="48691"/>
                  </a:lnTo>
                  <a:lnTo>
                    <a:pt x="16459" y="48945"/>
                  </a:lnTo>
                  <a:lnTo>
                    <a:pt x="16713" y="49555"/>
                  </a:lnTo>
                  <a:lnTo>
                    <a:pt x="16713" y="48260"/>
                  </a:lnTo>
                  <a:lnTo>
                    <a:pt x="16268" y="48044"/>
                  </a:lnTo>
                  <a:lnTo>
                    <a:pt x="15417" y="48044"/>
                  </a:lnTo>
                  <a:lnTo>
                    <a:pt x="15125" y="48120"/>
                  </a:lnTo>
                  <a:lnTo>
                    <a:pt x="14693" y="48399"/>
                  </a:lnTo>
                  <a:lnTo>
                    <a:pt x="14528" y="48552"/>
                  </a:lnTo>
                  <a:lnTo>
                    <a:pt x="14376" y="48755"/>
                  </a:lnTo>
                  <a:lnTo>
                    <a:pt x="14376" y="48171"/>
                  </a:lnTo>
                  <a:lnTo>
                    <a:pt x="13652" y="48171"/>
                  </a:lnTo>
                  <a:lnTo>
                    <a:pt x="13652" y="54381"/>
                  </a:lnTo>
                  <a:lnTo>
                    <a:pt x="14401" y="54381"/>
                  </a:lnTo>
                  <a:lnTo>
                    <a:pt x="14401" y="52095"/>
                  </a:lnTo>
                  <a:lnTo>
                    <a:pt x="14566" y="52298"/>
                  </a:lnTo>
                  <a:lnTo>
                    <a:pt x="14719" y="52451"/>
                  </a:lnTo>
                  <a:lnTo>
                    <a:pt x="15074" y="52679"/>
                  </a:lnTo>
                  <a:lnTo>
                    <a:pt x="15354" y="52755"/>
                  </a:lnTo>
                  <a:lnTo>
                    <a:pt x="16129" y="52755"/>
                  </a:lnTo>
                  <a:lnTo>
                    <a:pt x="16497" y="52616"/>
                  </a:lnTo>
                  <a:lnTo>
                    <a:pt x="17310" y="51955"/>
                  </a:lnTo>
                  <a:lnTo>
                    <a:pt x="17538" y="51358"/>
                  </a:lnTo>
                  <a:lnTo>
                    <a:pt x="17576" y="49555"/>
                  </a:lnTo>
                  <a:close/>
                </a:path>
                <a:path w="95885" h="68580">
                  <a:moveTo>
                    <a:pt x="17805" y="1663"/>
                  </a:moveTo>
                  <a:lnTo>
                    <a:pt x="16967" y="1663"/>
                  </a:lnTo>
                  <a:lnTo>
                    <a:pt x="15773" y="5283"/>
                  </a:lnTo>
                  <a:lnTo>
                    <a:pt x="14579" y="1663"/>
                  </a:lnTo>
                  <a:lnTo>
                    <a:pt x="13728" y="1663"/>
                  </a:lnTo>
                  <a:lnTo>
                    <a:pt x="15379" y="6248"/>
                  </a:lnTo>
                  <a:lnTo>
                    <a:pt x="15049" y="7023"/>
                  </a:lnTo>
                  <a:lnTo>
                    <a:pt x="14935" y="7162"/>
                  </a:lnTo>
                  <a:lnTo>
                    <a:pt x="14808" y="7264"/>
                  </a:lnTo>
                  <a:lnTo>
                    <a:pt x="14478" y="7277"/>
                  </a:lnTo>
                  <a:lnTo>
                    <a:pt x="14135" y="7200"/>
                  </a:lnTo>
                  <a:lnTo>
                    <a:pt x="14135" y="7886"/>
                  </a:lnTo>
                  <a:lnTo>
                    <a:pt x="14338" y="7937"/>
                  </a:lnTo>
                  <a:lnTo>
                    <a:pt x="15011" y="7937"/>
                  </a:lnTo>
                  <a:lnTo>
                    <a:pt x="15316" y="7823"/>
                  </a:lnTo>
                  <a:lnTo>
                    <a:pt x="15684" y="7315"/>
                  </a:lnTo>
                  <a:lnTo>
                    <a:pt x="15989" y="6629"/>
                  </a:lnTo>
                  <a:lnTo>
                    <a:pt x="16598" y="5003"/>
                  </a:lnTo>
                  <a:lnTo>
                    <a:pt x="17805" y="1663"/>
                  </a:lnTo>
                  <a:close/>
                </a:path>
                <a:path w="95885" h="68580">
                  <a:moveTo>
                    <a:pt x="19926" y="18542"/>
                  </a:moveTo>
                  <a:lnTo>
                    <a:pt x="19735" y="17983"/>
                  </a:lnTo>
                  <a:lnTo>
                    <a:pt x="19418" y="17678"/>
                  </a:lnTo>
                  <a:lnTo>
                    <a:pt x="19075" y="17360"/>
                  </a:lnTo>
                  <a:lnTo>
                    <a:pt x="19075" y="18542"/>
                  </a:lnTo>
                  <a:lnTo>
                    <a:pt x="18986" y="20332"/>
                  </a:lnTo>
                  <a:lnTo>
                    <a:pt x="18694" y="20929"/>
                  </a:lnTo>
                  <a:lnTo>
                    <a:pt x="18351" y="21132"/>
                  </a:lnTo>
                  <a:lnTo>
                    <a:pt x="17399" y="21132"/>
                  </a:lnTo>
                  <a:lnTo>
                    <a:pt x="17068" y="20967"/>
                  </a:lnTo>
                  <a:lnTo>
                    <a:pt x="16649" y="20332"/>
                  </a:lnTo>
                  <a:lnTo>
                    <a:pt x="16662" y="18542"/>
                  </a:lnTo>
                  <a:lnTo>
                    <a:pt x="17068" y="17856"/>
                  </a:lnTo>
                  <a:lnTo>
                    <a:pt x="17399" y="17678"/>
                  </a:lnTo>
                  <a:lnTo>
                    <a:pt x="18376" y="17678"/>
                  </a:lnTo>
                  <a:lnTo>
                    <a:pt x="18681" y="17856"/>
                  </a:lnTo>
                  <a:lnTo>
                    <a:pt x="18783" y="17983"/>
                  </a:lnTo>
                  <a:lnTo>
                    <a:pt x="19075" y="18542"/>
                  </a:lnTo>
                  <a:lnTo>
                    <a:pt x="19075" y="17360"/>
                  </a:lnTo>
                  <a:lnTo>
                    <a:pt x="18935" y="17221"/>
                  </a:lnTo>
                  <a:lnTo>
                    <a:pt x="18453" y="17018"/>
                  </a:lnTo>
                  <a:lnTo>
                    <a:pt x="17246" y="17018"/>
                  </a:lnTo>
                  <a:lnTo>
                    <a:pt x="16725" y="17246"/>
                  </a:lnTo>
                  <a:lnTo>
                    <a:pt x="15976" y="18135"/>
                  </a:lnTo>
                  <a:lnTo>
                    <a:pt x="15836" y="18542"/>
                  </a:lnTo>
                  <a:lnTo>
                    <a:pt x="15963" y="20739"/>
                  </a:lnTo>
                  <a:lnTo>
                    <a:pt x="16675" y="21564"/>
                  </a:lnTo>
                  <a:lnTo>
                    <a:pt x="17170" y="21767"/>
                  </a:lnTo>
                  <a:lnTo>
                    <a:pt x="18516" y="21767"/>
                  </a:lnTo>
                  <a:lnTo>
                    <a:pt x="19062" y="21539"/>
                  </a:lnTo>
                  <a:lnTo>
                    <a:pt x="19367" y="21132"/>
                  </a:lnTo>
                  <a:lnTo>
                    <a:pt x="19761" y="20599"/>
                  </a:lnTo>
                  <a:lnTo>
                    <a:pt x="19837" y="20332"/>
                  </a:lnTo>
                  <a:lnTo>
                    <a:pt x="19926" y="18542"/>
                  </a:lnTo>
                  <a:close/>
                </a:path>
                <a:path w="95885" h="68580">
                  <a:moveTo>
                    <a:pt x="20574" y="36576"/>
                  </a:moveTo>
                  <a:lnTo>
                    <a:pt x="20218" y="36601"/>
                  </a:lnTo>
                  <a:lnTo>
                    <a:pt x="20078" y="34836"/>
                  </a:lnTo>
                  <a:lnTo>
                    <a:pt x="19977" y="33172"/>
                  </a:lnTo>
                  <a:lnTo>
                    <a:pt x="19913" y="33032"/>
                  </a:lnTo>
                  <a:lnTo>
                    <a:pt x="19329" y="32689"/>
                  </a:lnTo>
                  <a:lnTo>
                    <a:pt x="19329" y="34836"/>
                  </a:lnTo>
                  <a:lnTo>
                    <a:pt x="19329" y="35902"/>
                  </a:lnTo>
                  <a:lnTo>
                    <a:pt x="19113" y="36233"/>
                  </a:lnTo>
                  <a:lnTo>
                    <a:pt x="18453" y="36550"/>
                  </a:lnTo>
                  <a:lnTo>
                    <a:pt x="18199" y="36614"/>
                  </a:lnTo>
                  <a:lnTo>
                    <a:pt x="17716" y="36614"/>
                  </a:lnTo>
                  <a:lnTo>
                    <a:pt x="17589" y="36576"/>
                  </a:lnTo>
                  <a:lnTo>
                    <a:pt x="17373" y="36436"/>
                  </a:lnTo>
                  <a:lnTo>
                    <a:pt x="17246" y="35420"/>
                  </a:lnTo>
                  <a:lnTo>
                    <a:pt x="17614" y="35217"/>
                  </a:lnTo>
                  <a:lnTo>
                    <a:pt x="17818" y="35166"/>
                  </a:lnTo>
                  <a:lnTo>
                    <a:pt x="18681" y="35052"/>
                  </a:lnTo>
                  <a:lnTo>
                    <a:pt x="19113" y="34937"/>
                  </a:lnTo>
                  <a:lnTo>
                    <a:pt x="19329" y="34836"/>
                  </a:lnTo>
                  <a:lnTo>
                    <a:pt x="19329" y="32689"/>
                  </a:lnTo>
                  <a:lnTo>
                    <a:pt x="18834" y="32537"/>
                  </a:lnTo>
                  <a:lnTo>
                    <a:pt x="17856" y="32537"/>
                  </a:lnTo>
                  <a:lnTo>
                    <a:pt x="16586" y="34010"/>
                  </a:lnTo>
                  <a:lnTo>
                    <a:pt x="17284" y="34010"/>
                  </a:lnTo>
                  <a:lnTo>
                    <a:pt x="17373" y="33604"/>
                  </a:lnTo>
                  <a:lnTo>
                    <a:pt x="17627" y="33274"/>
                  </a:lnTo>
                  <a:lnTo>
                    <a:pt x="17907" y="33172"/>
                  </a:lnTo>
                  <a:lnTo>
                    <a:pt x="18630" y="33172"/>
                  </a:lnTo>
                  <a:lnTo>
                    <a:pt x="18884" y="33235"/>
                  </a:lnTo>
                  <a:lnTo>
                    <a:pt x="19253" y="33464"/>
                  </a:lnTo>
                  <a:lnTo>
                    <a:pt x="19240" y="34302"/>
                  </a:lnTo>
                  <a:lnTo>
                    <a:pt x="19113" y="34378"/>
                  </a:lnTo>
                  <a:lnTo>
                    <a:pt x="17335" y="34607"/>
                  </a:lnTo>
                  <a:lnTo>
                    <a:pt x="17005" y="34747"/>
                  </a:lnTo>
                  <a:lnTo>
                    <a:pt x="16471" y="35217"/>
                  </a:lnTo>
                  <a:lnTo>
                    <a:pt x="16573" y="36715"/>
                  </a:lnTo>
                  <a:lnTo>
                    <a:pt x="16992" y="37109"/>
                  </a:lnTo>
                  <a:lnTo>
                    <a:pt x="17348" y="37249"/>
                  </a:lnTo>
                  <a:lnTo>
                    <a:pt x="18110" y="37249"/>
                  </a:lnTo>
                  <a:lnTo>
                    <a:pt x="18415" y="37185"/>
                  </a:lnTo>
                  <a:lnTo>
                    <a:pt x="18986" y="36880"/>
                  </a:lnTo>
                  <a:lnTo>
                    <a:pt x="19215" y="36715"/>
                  </a:lnTo>
                  <a:lnTo>
                    <a:pt x="19367" y="36512"/>
                  </a:lnTo>
                  <a:lnTo>
                    <a:pt x="19469" y="36880"/>
                  </a:lnTo>
                  <a:lnTo>
                    <a:pt x="19608" y="37109"/>
                  </a:lnTo>
                  <a:lnTo>
                    <a:pt x="19799" y="37198"/>
                  </a:lnTo>
                  <a:lnTo>
                    <a:pt x="20154" y="37198"/>
                  </a:lnTo>
                  <a:lnTo>
                    <a:pt x="20535" y="37134"/>
                  </a:lnTo>
                  <a:lnTo>
                    <a:pt x="20574" y="36601"/>
                  </a:lnTo>
                  <a:close/>
                </a:path>
                <a:path w="95885" h="68580">
                  <a:moveTo>
                    <a:pt x="22313" y="3073"/>
                  </a:moveTo>
                  <a:lnTo>
                    <a:pt x="22136" y="2514"/>
                  </a:lnTo>
                  <a:lnTo>
                    <a:pt x="21856" y="2209"/>
                  </a:lnTo>
                  <a:lnTo>
                    <a:pt x="21450" y="1765"/>
                  </a:lnTo>
                  <a:lnTo>
                    <a:pt x="21450" y="3073"/>
                  </a:lnTo>
                  <a:lnTo>
                    <a:pt x="21437" y="4876"/>
                  </a:lnTo>
                  <a:lnTo>
                    <a:pt x="20967" y="5461"/>
                  </a:lnTo>
                  <a:lnTo>
                    <a:pt x="20688" y="5613"/>
                  </a:lnTo>
                  <a:lnTo>
                    <a:pt x="19812" y="5613"/>
                  </a:lnTo>
                  <a:lnTo>
                    <a:pt x="19456" y="5384"/>
                  </a:lnTo>
                  <a:lnTo>
                    <a:pt x="19240" y="4876"/>
                  </a:lnTo>
                  <a:lnTo>
                    <a:pt x="19240" y="3073"/>
                  </a:lnTo>
                  <a:lnTo>
                    <a:pt x="21450" y="3073"/>
                  </a:lnTo>
                  <a:lnTo>
                    <a:pt x="21450" y="1765"/>
                  </a:lnTo>
                  <a:lnTo>
                    <a:pt x="21005" y="1549"/>
                  </a:lnTo>
                  <a:lnTo>
                    <a:pt x="20154" y="1549"/>
                  </a:lnTo>
                  <a:lnTo>
                    <a:pt x="19862" y="1638"/>
                  </a:lnTo>
                  <a:lnTo>
                    <a:pt x="19431" y="1905"/>
                  </a:lnTo>
                  <a:lnTo>
                    <a:pt x="19265" y="2070"/>
                  </a:lnTo>
                  <a:lnTo>
                    <a:pt x="19113" y="2273"/>
                  </a:lnTo>
                  <a:lnTo>
                    <a:pt x="19113" y="1676"/>
                  </a:lnTo>
                  <a:lnTo>
                    <a:pt x="18389" y="1676"/>
                  </a:lnTo>
                  <a:lnTo>
                    <a:pt x="18389" y="7899"/>
                  </a:lnTo>
                  <a:lnTo>
                    <a:pt x="19138" y="7899"/>
                  </a:lnTo>
                  <a:lnTo>
                    <a:pt x="19138" y="5613"/>
                  </a:lnTo>
                  <a:lnTo>
                    <a:pt x="19304" y="5816"/>
                  </a:lnTo>
                  <a:lnTo>
                    <a:pt x="19456" y="5956"/>
                  </a:lnTo>
                  <a:lnTo>
                    <a:pt x="19812" y="6184"/>
                  </a:lnTo>
                  <a:lnTo>
                    <a:pt x="20091" y="6261"/>
                  </a:lnTo>
                  <a:lnTo>
                    <a:pt x="20853" y="6261"/>
                  </a:lnTo>
                  <a:lnTo>
                    <a:pt x="21234" y="6134"/>
                  </a:lnTo>
                  <a:lnTo>
                    <a:pt x="22047" y="5461"/>
                  </a:lnTo>
                  <a:lnTo>
                    <a:pt x="22275" y="4876"/>
                  </a:lnTo>
                  <a:lnTo>
                    <a:pt x="22313" y="3073"/>
                  </a:lnTo>
                  <a:close/>
                </a:path>
                <a:path w="95885" h="68580">
                  <a:moveTo>
                    <a:pt x="22923" y="32651"/>
                  </a:moveTo>
                  <a:lnTo>
                    <a:pt x="22212" y="32651"/>
                  </a:lnTo>
                  <a:lnTo>
                    <a:pt x="22212" y="31407"/>
                  </a:lnTo>
                  <a:lnTo>
                    <a:pt x="21450" y="31407"/>
                  </a:lnTo>
                  <a:lnTo>
                    <a:pt x="21450" y="32651"/>
                  </a:lnTo>
                  <a:lnTo>
                    <a:pt x="20853" y="32651"/>
                  </a:lnTo>
                  <a:lnTo>
                    <a:pt x="20853" y="33261"/>
                  </a:lnTo>
                  <a:lnTo>
                    <a:pt x="21450" y="33261"/>
                  </a:lnTo>
                  <a:lnTo>
                    <a:pt x="21450" y="36499"/>
                  </a:lnTo>
                  <a:lnTo>
                    <a:pt x="21513" y="36728"/>
                  </a:lnTo>
                  <a:lnTo>
                    <a:pt x="21767" y="37084"/>
                  </a:lnTo>
                  <a:lnTo>
                    <a:pt x="21996" y="37172"/>
                  </a:lnTo>
                  <a:lnTo>
                    <a:pt x="22466" y="37172"/>
                  </a:lnTo>
                  <a:lnTo>
                    <a:pt x="22834" y="37134"/>
                  </a:lnTo>
                  <a:lnTo>
                    <a:pt x="22923" y="36512"/>
                  </a:lnTo>
                  <a:lnTo>
                    <a:pt x="22529" y="36525"/>
                  </a:lnTo>
                  <a:lnTo>
                    <a:pt x="22263" y="36423"/>
                  </a:lnTo>
                  <a:lnTo>
                    <a:pt x="22212" y="33261"/>
                  </a:lnTo>
                  <a:lnTo>
                    <a:pt x="22923" y="33261"/>
                  </a:lnTo>
                  <a:lnTo>
                    <a:pt x="22923" y="32651"/>
                  </a:lnTo>
                  <a:close/>
                </a:path>
                <a:path w="95885" h="68580">
                  <a:moveTo>
                    <a:pt x="24396" y="17145"/>
                  </a:moveTo>
                  <a:lnTo>
                    <a:pt x="23647" y="17145"/>
                  </a:lnTo>
                  <a:lnTo>
                    <a:pt x="23647" y="19773"/>
                  </a:lnTo>
                  <a:lnTo>
                    <a:pt x="23596" y="20116"/>
                  </a:lnTo>
                  <a:lnTo>
                    <a:pt x="23304" y="20840"/>
                  </a:lnTo>
                  <a:lnTo>
                    <a:pt x="22948" y="21069"/>
                  </a:lnTo>
                  <a:lnTo>
                    <a:pt x="22059" y="21069"/>
                  </a:lnTo>
                  <a:lnTo>
                    <a:pt x="21805" y="20929"/>
                  </a:lnTo>
                  <a:lnTo>
                    <a:pt x="21602" y="20523"/>
                  </a:lnTo>
                  <a:lnTo>
                    <a:pt x="21564" y="20332"/>
                  </a:lnTo>
                  <a:lnTo>
                    <a:pt x="21564" y="17145"/>
                  </a:lnTo>
                  <a:lnTo>
                    <a:pt x="20802" y="17145"/>
                  </a:lnTo>
                  <a:lnTo>
                    <a:pt x="20802" y="20561"/>
                  </a:lnTo>
                  <a:lnTo>
                    <a:pt x="20866" y="20866"/>
                  </a:lnTo>
                  <a:lnTo>
                    <a:pt x="21221" y="21513"/>
                  </a:lnTo>
                  <a:lnTo>
                    <a:pt x="21653" y="21729"/>
                  </a:lnTo>
                  <a:lnTo>
                    <a:pt x="22694" y="21729"/>
                  </a:lnTo>
                  <a:lnTo>
                    <a:pt x="23050" y="21615"/>
                  </a:lnTo>
                  <a:lnTo>
                    <a:pt x="23482" y="21259"/>
                  </a:lnTo>
                  <a:lnTo>
                    <a:pt x="23596" y="21120"/>
                  </a:lnTo>
                  <a:lnTo>
                    <a:pt x="23698" y="20955"/>
                  </a:lnTo>
                  <a:lnTo>
                    <a:pt x="23685" y="21602"/>
                  </a:lnTo>
                  <a:lnTo>
                    <a:pt x="24396" y="21602"/>
                  </a:lnTo>
                  <a:lnTo>
                    <a:pt x="24396" y="17145"/>
                  </a:lnTo>
                  <a:close/>
                </a:path>
                <a:path w="95885" h="68580">
                  <a:moveTo>
                    <a:pt x="25831" y="46494"/>
                  </a:moveTo>
                  <a:lnTo>
                    <a:pt x="24892" y="46494"/>
                  </a:lnTo>
                  <a:lnTo>
                    <a:pt x="23164" y="51701"/>
                  </a:lnTo>
                  <a:lnTo>
                    <a:pt x="21399" y="46494"/>
                  </a:lnTo>
                  <a:lnTo>
                    <a:pt x="20497" y="46494"/>
                  </a:lnTo>
                  <a:lnTo>
                    <a:pt x="22720" y="52603"/>
                  </a:lnTo>
                  <a:lnTo>
                    <a:pt x="23596" y="52603"/>
                  </a:lnTo>
                  <a:lnTo>
                    <a:pt x="25831" y="46494"/>
                  </a:lnTo>
                  <a:close/>
                </a:path>
                <a:path w="95885" h="68580">
                  <a:moveTo>
                    <a:pt x="25857" y="32562"/>
                  </a:moveTo>
                  <a:lnTo>
                    <a:pt x="25628" y="32550"/>
                  </a:lnTo>
                  <a:lnTo>
                    <a:pt x="25323" y="32550"/>
                  </a:lnTo>
                  <a:lnTo>
                    <a:pt x="25057" y="32664"/>
                  </a:lnTo>
                  <a:lnTo>
                    <a:pt x="24599" y="33083"/>
                  </a:lnTo>
                  <a:lnTo>
                    <a:pt x="24460" y="33261"/>
                  </a:lnTo>
                  <a:lnTo>
                    <a:pt x="24396" y="33413"/>
                  </a:lnTo>
                  <a:lnTo>
                    <a:pt x="24396" y="32651"/>
                  </a:lnTo>
                  <a:lnTo>
                    <a:pt x="23685" y="32651"/>
                  </a:lnTo>
                  <a:lnTo>
                    <a:pt x="23685" y="37109"/>
                  </a:lnTo>
                  <a:lnTo>
                    <a:pt x="24434" y="37109"/>
                  </a:lnTo>
                  <a:lnTo>
                    <a:pt x="24434" y="34226"/>
                  </a:lnTo>
                  <a:lnTo>
                    <a:pt x="24536" y="33947"/>
                  </a:lnTo>
                  <a:lnTo>
                    <a:pt x="24942" y="33464"/>
                  </a:lnTo>
                  <a:lnTo>
                    <a:pt x="25234" y="33337"/>
                  </a:lnTo>
                  <a:lnTo>
                    <a:pt x="25615" y="33337"/>
                  </a:lnTo>
                  <a:lnTo>
                    <a:pt x="25857" y="33362"/>
                  </a:lnTo>
                  <a:lnTo>
                    <a:pt x="25857" y="32562"/>
                  </a:lnTo>
                  <a:close/>
                </a:path>
                <a:path w="95885" h="68580">
                  <a:moveTo>
                    <a:pt x="27012" y="4127"/>
                  </a:moveTo>
                  <a:lnTo>
                    <a:pt x="26263" y="1930"/>
                  </a:lnTo>
                  <a:lnTo>
                    <a:pt x="26238" y="3530"/>
                  </a:lnTo>
                  <a:lnTo>
                    <a:pt x="23761" y="3530"/>
                  </a:lnTo>
                  <a:lnTo>
                    <a:pt x="23774" y="3213"/>
                  </a:lnTo>
                  <a:lnTo>
                    <a:pt x="23901" y="2832"/>
                  </a:lnTo>
                  <a:lnTo>
                    <a:pt x="24371" y="2336"/>
                  </a:lnTo>
                  <a:lnTo>
                    <a:pt x="24663" y="2209"/>
                  </a:lnTo>
                  <a:lnTo>
                    <a:pt x="25476" y="2209"/>
                  </a:lnTo>
                  <a:lnTo>
                    <a:pt x="25819" y="2400"/>
                  </a:lnTo>
                  <a:lnTo>
                    <a:pt x="26073" y="2844"/>
                  </a:lnTo>
                  <a:lnTo>
                    <a:pt x="26187" y="3149"/>
                  </a:lnTo>
                  <a:lnTo>
                    <a:pt x="26238" y="3530"/>
                  </a:lnTo>
                  <a:lnTo>
                    <a:pt x="26238" y="1930"/>
                  </a:lnTo>
                  <a:lnTo>
                    <a:pt x="25666" y="1638"/>
                  </a:lnTo>
                  <a:lnTo>
                    <a:pt x="25361" y="1562"/>
                  </a:lnTo>
                  <a:lnTo>
                    <a:pt x="24422" y="1562"/>
                  </a:lnTo>
                  <a:lnTo>
                    <a:pt x="23914" y="1778"/>
                  </a:lnTo>
                  <a:lnTo>
                    <a:pt x="23139" y="2679"/>
                  </a:lnTo>
                  <a:lnTo>
                    <a:pt x="23050" y="2946"/>
                  </a:lnTo>
                  <a:lnTo>
                    <a:pt x="23126" y="5270"/>
                  </a:lnTo>
                  <a:lnTo>
                    <a:pt x="23901" y="6070"/>
                  </a:lnTo>
                  <a:lnTo>
                    <a:pt x="24371" y="6273"/>
                  </a:lnTo>
                  <a:lnTo>
                    <a:pt x="25158" y="6273"/>
                  </a:lnTo>
                  <a:lnTo>
                    <a:pt x="26949" y="4711"/>
                  </a:lnTo>
                  <a:lnTo>
                    <a:pt x="26212" y="4711"/>
                  </a:lnTo>
                  <a:lnTo>
                    <a:pt x="26136" y="4940"/>
                  </a:lnTo>
                  <a:lnTo>
                    <a:pt x="26060" y="5092"/>
                  </a:lnTo>
                  <a:lnTo>
                    <a:pt x="25692" y="5499"/>
                  </a:lnTo>
                  <a:lnTo>
                    <a:pt x="25387" y="5626"/>
                  </a:lnTo>
                  <a:lnTo>
                    <a:pt x="24574" y="5626"/>
                  </a:lnTo>
                  <a:lnTo>
                    <a:pt x="24282" y="5499"/>
                  </a:lnTo>
                  <a:lnTo>
                    <a:pt x="23863" y="4940"/>
                  </a:lnTo>
                  <a:lnTo>
                    <a:pt x="23749" y="4127"/>
                  </a:lnTo>
                  <a:lnTo>
                    <a:pt x="27012" y="4127"/>
                  </a:lnTo>
                  <a:close/>
                </a:path>
                <a:path w="95885" h="68580">
                  <a:moveTo>
                    <a:pt x="27749" y="17068"/>
                  </a:moveTo>
                  <a:lnTo>
                    <a:pt x="27520" y="17043"/>
                  </a:lnTo>
                  <a:lnTo>
                    <a:pt x="27216" y="17043"/>
                  </a:lnTo>
                  <a:lnTo>
                    <a:pt x="26949" y="17157"/>
                  </a:lnTo>
                  <a:lnTo>
                    <a:pt x="26492" y="17589"/>
                  </a:lnTo>
                  <a:lnTo>
                    <a:pt x="26352" y="17767"/>
                  </a:lnTo>
                  <a:lnTo>
                    <a:pt x="26301" y="17919"/>
                  </a:lnTo>
                  <a:lnTo>
                    <a:pt x="26301" y="17145"/>
                  </a:lnTo>
                  <a:lnTo>
                    <a:pt x="25590" y="17145"/>
                  </a:lnTo>
                  <a:lnTo>
                    <a:pt x="25590" y="21602"/>
                  </a:lnTo>
                  <a:lnTo>
                    <a:pt x="26327" y="21602"/>
                  </a:lnTo>
                  <a:lnTo>
                    <a:pt x="26327" y="18732"/>
                  </a:lnTo>
                  <a:lnTo>
                    <a:pt x="26428" y="18453"/>
                  </a:lnTo>
                  <a:lnTo>
                    <a:pt x="26835" y="17957"/>
                  </a:lnTo>
                  <a:lnTo>
                    <a:pt x="27127" y="17843"/>
                  </a:lnTo>
                  <a:lnTo>
                    <a:pt x="27508" y="17843"/>
                  </a:lnTo>
                  <a:lnTo>
                    <a:pt x="27749" y="17856"/>
                  </a:lnTo>
                  <a:lnTo>
                    <a:pt x="27749" y="17068"/>
                  </a:lnTo>
                  <a:close/>
                </a:path>
                <a:path w="95885" h="68580">
                  <a:moveTo>
                    <a:pt x="30353" y="34036"/>
                  </a:moveTo>
                  <a:lnTo>
                    <a:pt x="30162" y="33477"/>
                  </a:lnTo>
                  <a:lnTo>
                    <a:pt x="29832" y="33172"/>
                  </a:lnTo>
                  <a:lnTo>
                    <a:pt x="29502" y="32854"/>
                  </a:lnTo>
                  <a:lnTo>
                    <a:pt x="29502" y="34036"/>
                  </a:lnTo>
                  <a:lnTo>
                    <a:pt x="29413" y="35826"/>
                  </a:lnTo>
                  <a:lnTo>
                    <a:pt x="29108" y="36436"/>
                  </a:lnTo>
                  <a:lnTo>
                    <a:pt x="28778" y="36626"/>
                  </a:lnTo>
                  <a:lnTo>
                    <a:pt x="27825" y="36626"/>
                  </a:lnTo>
                  <a:lnTo>
                    <a:pt x="27495" y="36461"/>
                  </a:lnTo>
                  <a:lnTo>
                    <a:pt x="27076" y="35826"/>
                  </a:lnTo>
                  <a:lnTo>
                    <a:pt x="27076" y="34036"/>
                  </a:lnTo>
                  <a:lnTo>
                    <a:pt x="29502" y="34036"/>
                  </a:lnTo>
                  <a:lnTo>
                    <a:pt x="29502" y="32854"/>
                  </a:lnTo>
                  <a:lnTo>
                    <a:pt x="29362" y="32715"/>
                  </a:lnTo>
                  <a:lnTo>
                    <a:pt x="28879" y="32524"/>
                  </a:lnTo>
                  <a:lnTo>
                    <a:pt x="27660" y="32524"/>
                  </a:lnTo>
                  <a:lnTo>
                    <a:pt x="27152" y="32740"/>
                  </a:lnTo>
                  <a:lnTo>
                    <a:pt x="26390" y="33629"/>
                  </a:lnTo>
                  <a:lnTo>
                    <a:pt x="26263" y="34036"/>
                  </a:lnTo>
                  <a:lnTo>
                    <a:pt x="26390" y="36233"/>
                  </a:lnTo>
                  <a:lnTo>
                    <a:pt x="27101" y="37058"/>
                  </a:lnTo>
                  <a:lnTo>
                    <a:pt x="27597" y="37261"/>
                  </a:lnTo>
                  <a:lnTo>
                    <a:pt x="28943" y="37261"/>
                  </a:lnTo>
                  <a:lnTo>
                    <a:pt x="29476" y="37033"/>
                  </a:lnTo>
                  <a:lnTo>
                    <a:pt x="29794" y="36626"/>
                  </a:lnTo>
                  <a:lnTo>
                    <a:pt x="30175" y="36093"/>
                  </a:lnTo>
                  <a:lnTo>
                    <a:pt x="30264" y="35826"/>
                  </a:lnTo>
                  <a:lnTo>
                    <a:pt x="30353" y="34036"/>
                  </a:lnTo>
                  <a:close/>
                </a:path>
                <a:path w="95885" h="68580">
                  <a:moveTo>
                    <a:pt x="31534" y="52603"/>
                  </a:moveTo>
                  <a:lnTo>
                    <a:pt x="30873" y="50774"/>
                  </a:lnTo>
                  <a:lnTo>
                    <a:pt x="30632" y="50101"/>
                  </a:lnTo>
                  <a:lnTo>
                    <a:pt x="29743" y="47650"/>
                  </a:lnTo>
                  <a:lnTo>
                    <a:pt x="29743" y="50101"/>
                  </a:lnTo>
                  <a:lnTo>
                    <a:pt x="27838" y="50101"/>
                  </a:lnTo>
                  <a:lnTo>
                    <a:pt x="28816" y="47396"/>
                  </a:lnTo>
                  <a:lnTo>
                    <a:pt x="29743" y="50101"/>
                  </a:lnTo>
                  <a:lnTo>
                    <a:pt x="29743" y="47650"/>
                  </a:lnTo>
                  <a:lnTo>
                    <a:pt x="29654" y="47396"/>
                  </a:lnTo>
                  <a:lnTo>
                    <a:pt x="29324" y="46494"/>
                  </a:lnTo>
                  <a:lnTo>
                    <a:pt x="28384" y="46494"/>
                  </a:lnTo>
                  <a:lnTo>
                    <a:pt x="26085" y="52603"/>
                  </a:lnTo>
                  <a:lnTo>
                    <a:pt x="26924" y="52603"/>
                  </a:lnTo>
                  <a:lnTo>
                    <a:pt x="27597" y="50774"/>
                  </a:lnTo>
                  <a:lnTo>
                    <a:pt x="30010" y="50774"/>
                  </a:lnTo>
                  <a:lnTo>
                    <a:pt x="30632" y="52603"/>
                  </a:lnTo>
                  <a:lnTo>
                    <a:pt x="31534" y="52603"/>
                  </a:lnTo>
                  <a:close/>
                </a:path>
                <a:path w="95885" h="68580">
                  <a:moveTo>
                    <a:pt x="31915" y="18656"/>
                  </a:moveTo>
                  <a:lnTo>
                    <a:pt x="31851" y="18059"/>
                  </a:lnTo>
                  <a:lnTo>
                    <a:pt x="31661" y="17627"/>
                  </a:lnTo>
                  <a:lnTo>
                    <a:pt x="31343" y="17386"/>
                  </a:lnTo>
                  <a:lnTo>
                    <a:pt x="31026" y="17145"/>
                  </a:lnTo>
                  <a:lnTo>
                    <a:pt x="30619" y="17018"/>
                  </a:lnTo>
                  <a:lnTo>
                    <a:pt x="29540" y="17018"/>
                  </a:lnTo>
                  <a:lnTo>
                    <a:pt x="29044" y="17246"/>
                  </a:lnTo>
                  <a:lnTo>
                    <a:pt x="28295" y="18110"/>
                  </a:lnTo>
                  <a:lnTo>
                    <a:pt x="28092" y="18719"/>
                  </a:lnTo>
                  <a:lnTo>
                    <a:pt x="28092" y="20142"/>
                  </a:lnTo>
                  <a:lnTo>
                    <a:pt x="28270" y="20675"/>
                  </a:lnTo>
                  <a:lnTo>
                    <a:pt x="28968" y="21526"/>
                  </a:lnTo>
                  <a:lnTo>
                    <a:pt x="29438" y="21742"/>
                  </a:lnTo>
                  <a:lnTo>
                    <a:pt x="30530" y="21742"/>
                  </a:lnTo>
                  <a:lnTo>
                    <a:pt x="30962" y="21602"/>
                  </a:lnTo>
                  <a:lnTo>
                    <a:pt x="31623" y="21056"/>
                  </a:lnTo>
                  <a:lnTo>
                    <a:pt x="31826" y="20624"/>
                  </a:lnTo>
                  <a:lnTo>
                    <a:pt x="31915" y="20027"/>
                  </a:lnTo>
                  <a:lnTo>
                    <a:pt x="31178" y="20027"/>
                  </a:lnTo>
                  <a:lnTo>
                    <a:pt x="31115" y="20358"/>
                  </a:lnTo>
                  <a:lnTo>
                    <a:pt x="30988" y="20624"/>
                  </a:lnTo>
                  <a:lnTo>
                    <a:pt x="30632" y="21005"/>
                  </a:lnTo>
                  <a:lnTo>
                    <a:pt x="30378" y="21094"/>
                  </a:lnTo>
                  <a:lnTo>
                    <a:pt x="29667" y="21094"/>
                  </a:lnTo>
                  <a:lnTo>
                    <a:pt x="29362" y="20942"/>
                  </a:lnTo>
                  <a:lnTo>
                    <a:pt x="28994" y="20332"/>
                  </a:lnTo>
                  <a:lnTo>
                    <a:pt x="28892" y="19964"/>
                  </a:lnTo>
                  <a:lnTo>
                    <a:pt x="28892" y="19062"/>
                  </a:lnTo>
                  <a:lnTo>
                    <a:pt x="28968" y="18694"/>
                  </a:lnTo>
                  <a:lnTo>
                    <a:pt x="29298" y="17919"/>
                  </a:lnTo>
                  <a:lnTo>
                    <a:pt x="29641" y="17691"/>
                  </a:lnTo>
                  <a:lnTo>
                    <a:pt x="30467" y="17691"/>
                  </a:lnTo>
                  <a:lnTo>
                    <a:pt x="30721" y="17780"/>
                  </a:lnTo>
                  <a:lnTo>
                    <a:pt x="31038" y="18148"/>
                  </a:lnTo>
                  <a:lnTo>
                    <a:pt x="31140" y="18376"/>
                  </a:lnTo>
                  <a:lnTo>
                    <a:pt x="31178" y="18656"/>
                  </a:lnTo>
                  <a:lnTo>
                    <a:pt x="31915" y="18656"/>
                  </a:lnTo>
                  <a:close/>
                </a:path>
                <a:path w="95885" h="68580">
                  <a:moveTo>
                    <a:pt x="32016" y="30988"/>
                  </a:moveTo>
                  <a:lnTo>
                    <a:pt x="31267" y="30988"/>
                  </a:lnTo>
                  <a:lnTo>
                    <a:pt x="31267" y="37109"/>
                  </a:lnTo>
                  <a:lnTo>
                    <a:pt x="32016" y="37109"/>
                  </a:lnTo>
                  <a:lnTo>
                    <a:pt x="32016" y="30988"/>
                  </a:lnTo>
                  <a:close/>
                </a:path>
                <a:path w="95885" h="68580">
                  <a:moveTo>
                    <a:pt x="33909" y="30988"/>
                  </a:moveTo>
                  <a:lnTo>
                    <a:pt x="33159" y="30988"/>
                  </a:lnTo>
                  <a:lnTo>
                    <a:pt x="33159" y="37109"/>
                  </a:lnTo>
                  <a:lnTo>
                    <a:pt x="33909" y="37109"/>
                  </a:lnTo>
                  <a:lnTo>
                    <a:pt x="33909" y="30988"/>
                  </a:lnTo>
                  <a:close/>
                </a:path>
                <a:path w="95885" h="68580">
                  <a:moveTo>
                    <a:pt x="34848" y="0"/>
                  </a:moveTo>
                  <a:lnTo>
                    <a:pt x="29883" y="0"/>
                  </a:lnTo>
                  <a:lnTo>
                    <a:pt x="29883" y="723"/>
                  </a:lnTo>
                  <a:lnTo>
                    <a:pt x="31953" y="723"/>
                  </a:lnTo>
                  <a:lnTo>
                    <a:pt x="31953" y="6121"/>
                  </a:lnTo>
                  <a:lnTo>
                    <a:pt x="32791" y="6121"/>
                  </a:lnTo>
                  <a:lnTo>
                    <a:pt x="32791" y="723"/>
                  </a:lnTo>
                  <a:lnTo>
                    <a:pt x="34848" y="723"/>
                  </a:lnTo>
                  <a:lnTo>
                    <a:pt x="34848" y="0"/>
                  </a:lnTo>
                  <a:close/>
                </a:path>
                <a:path w="95885" h="68580">
                  <a:moveTo>
                    <a:pt x="36487" y="19621"/>
                  </a:moveTo>
                  <a:lnTo>
                    <a:pt x="36474" y="19024"/>
                  </a:lnTo>
                  <a:lnTo>
                    <a:pt x="36385" y="18440"/>
                  </a:lnTo>
                  <a:lnTo>
                    <a:pt x="36271" y="18072"/>
                  </a:lnTo>
                  <a:lnTo>
                    <a:pt x="36017" y="17703"/>
                  </a:lnTo>
                  <a:lnTo>
                    <a:pt x="35737" y="17424"/>
                  </a:lnTo>
                  <a:lnTo>
                    <a:pt x="35712" y="19024"/>
                  </a:lnTo>
                  <a:lnTo>
                    <a:pt x="33235" y="19024"/>
                  </a:lnTo>
                  <a:lnTo>
                    <a:pt x="33248" y="18694"/>
                  </a:lnTo>
                  <a:lnTo>
                    <a:pt x="33375" y="18326"/>
                  </a:lnTo>
                  <a:lnTo>
                    <a:pt x="33845" y="17830"/>
                  </a:lnTo>
                  <a:lnTo>
                    <a:pt x="34137" y="17703"/>
                  </a:lnTo>
                  <a:lnTo>
                    <a:pt x="34950" y="17703"/>
                  </a:lnTo>
                  <a:lnTo>
                    <a:pt x="35293" y="17881"/>
                  </a:lnTo>
                  <a:lnTo>
                    <a:pt x="35547" y="18338"/>
                  </a:lnTo>
                  <a:lnTo>
                    <a:pt x="35661" y="18643"/>
                  </a:lnTo>
                  <a:lnTo>
                    <a:pt x="35712" y="19024"/>
                  </a:lnTo>
                  <a:lnTo>
                    <a:pt x="35712" y="17411"/>
                  </a:lnTo>
                  <a:lnTo>
                    <a:pt x="35140" y="17119"/>
                  </a:lnTo>
                  <a:lnTo>
                    <a:pt x="34836" y="17043"/>
                  </a:lnTo>
                  <a:lnTo>
                    <a:pt x="33896" y="17043"/>
                  </a:lnTo>
                  <a:lnTo>
                    <a:pt x="33388" y="17272"/>
                  </a:lnTo>
                  <a:lnTo>
                    <a:pt x="32613" y="18173"/>
                  </a:lnTo>
                  <a:lnTo>
                    <a:pt x="32512" y="18440"/>
                  </a:lnTo>
                  <a:lnTo>
                    <a:pt x="32600" y="20764"/>
                  </a:lnTo>
                  <a:lnTo>
                    <a:pt x="33375" y="21564"/>
                  </a:lnTo>
                  <a:lnTo>
                    <a:pt x="33845" y="21767"/>
                  </a:lnTo>
                  <a:lnTo>
                    <a:pt x="34632" y="21767"/>
                  </a:lnTo>
                  <a:lnTo>
                    <a:pt x="36423" y="20205"/>
                  </a:lnTo>
                  <a:lnTo>
                    <a:pt x="35687" y="20205"/>
                  </a:lnTo>
                  <a:lnTo>
                    <a:pt x="35610" y="20434"/>
                  </a:lnTo>
                  <a:lnTo>
                    <a:pt x="35534" y="20586"/>
                  </a:lnTo>
                  <a:lnTo>
                    <a:pt x="35166" y="20993"/>
                  </a:lnTo>
                  <a:lnTo>
                    <a:pt x="34861" y="21120"/>
                  </a:lnTo>
                  <a:lnTo>
                    <a:pt x="34048" y="21120"/>
                  </a:lnTo>
                  <a:lnTo>
                    <a:pt x="33756" y="20993"/>
                  </a:lnTo>
                  <a:lnTo>
                    <a:pt x="33337" y="20434"/>
                  </a:lnTo>
                  <a:lnTo>
                    <a:pt x="33223" y="19621"/>
                  </a:lnTo>
                  <a:lnTo>
                    <a:pt x="36487" y="19621"/>
                  </a:lnTo>
                  <a:close/>
                </a:path>
                <a:path w="95885" h="68580">
                  <a:moveTo>
                    <a:pt x="36626" y="0"/>
                  </a:moveTo>
                  <a:lnTo>
                    <a:pt x="35788" y="0"/>
                  </a:lnTo>
                  <a:lnTo>
                    <a:pt x="35788" y="6121"/>
                  </a:lnTo>
                  <a:lnTo>
                    <a:pt x="36626" y="6121"/>
                  </a:lnTo>
                  <a:lnTo>
                    <a:pt x="36626" y="0"/>
                  </a:lnTo>
                  <a:close/>
                </a:path>
                <a:path w="95885" h="68580">
                  <a:moveTo>
                    <a:pt x="37465" y="52463"/>
                  </a:moveTo>
                  <a:lnTo>
                    <a:pt x="37338" y="52412"/>
                  </a:lnTo>
                  <a:lnTo>
                    <a:pt x="37147" y="51803"/>
                  </a:lnTo>
                  <a:lnTo>
                    <a:pt x="37033" y="50139"/>
                  </a:lnTo>
                  <a:lnTo>
                    <a:pt x="36918" y="49987"/>
                  </a:lnTo>
                  <a:lnTo>
                    <a:pt x="36791" y="49822"/>
                  </a:lnTo>
                  <a:lnTo>
                    <a:pt x="36614" y="49695"/>
                  </a:lnTo>
                  <a:lnTo>
                    <a:pt x="36372" y="49593"/>
                  </a:lnTo>
                  <a:lnTo>
                    <a:pt x="36652" y="49453"/>
                  </a:lnTo>
                  <a:lnTo>
                    <a:pt x="36842" y="49288"/>
                  </a:lnTo>
                  <a:lnTo>
                    <a:pt x="37096" y="48907"/>
                  </a:lnTo>
                  <a:lnTo>
                    <a:pt x="37122" y="47244"/>
                  </a:lnTo>
                  <a:lnTo>
                    <a:pt x="36944" y="46951"/>
                  </a:lnTo>
                  <a:lnTo>
                    <a:pt x="36398" y="46710"/>
                  </a:lnTo>
                  <a:lnTo>
                    <a:pt x="36398" y="47777"/>
                  </a:lnTo>
                  <a:lnTo>
                    <a:pt x="36283" y="48907"/>
                  </a:lnTo>
                  <a:lnTo>
                    <a:pt x="35826" y="49212"/>
                  </a:lnTo>
                  <a:lnTo>
                    <a:pt x="35521" y="49288"/>
                  </a:lnTo>
                  <a:lnTo>
                    <a:pt x="33223" y="49288"/>
                  </a:lnTo>
                  <a:lnTo>
                    <a:pt x="33223" y="47205"/>
                  </a:lnTo>
                  <a:lnTo>
                    <a:pt x="35521" y="47205"/>
                  </a:lnTo>
                  <a:lnTo>
                    <a:pt x="35750" y="47244"/>
                  </a:lnTo>
                  <a:lnTo>
                    <a:pt x="36245" y="47485"/>
                  </a:lnTo>
                  <a:lnTo>
                    <a:pt x="36398" y="47777"/>
                  </a:lnTo>
                  <a:lnTo>
                    <a:pt x="36398" y="46710"/>
                  </a:lnTo>
                  <a:lnTo>
                    <a:pt x="36080" y="46558"/>
                  </a:lnTo>
                  <a:lnTo>
                    <a:pt x="35687" y="46494"/>
                  </a:lnTo>
                  <a:lnTo>
                    <a:pt x="32385" y="46494"/>
                  </a:lnTo>
                  <a:lnTo>
                    <a:pt x="32385" y="52603"/>
                  </a:lnTo>
                  <a:lnTo>
                    <a:pt x="33223" y="52603"/>
                  </a:lnTo>
                  <a:lnTo>
                    <a:pt x="33223" y="49987"/>
                  </a:lnTo>
                  <a:lnTo>
                    <a:pt x="35445" y="49987"/>
                  </a:lnTo>
                  <a:lnTo>
                    <a:pt x="35687" y="50025"/>
                  </a:lnTo>
                  <a:lnTo>
                    <a:pt x="36131" y="50228"/>
                  </a:lnTo>
                  <a:lnTo>
                    <a:pt x="36220" y="50393"/>
                  </a:lnTo>
                  <a:lnTo>
                    <a:pt x="36347" y="51803"/>
                  </a:lnTo>
                  <a:lnTo>
                    <a:pt x="36449" y="52603"/>
                  </a:lnTo>
                  <a:lnTo>
                    <a:pt x="37465" y="52603"/>
                  </a:lnTo>
                  <a:lnTo>
                    <a:pt x="37465" y="52463"/>
                  </a:lnTo>
                  <a:close/>
                </a:path>
                <a:path w="95885" h="68580">
                  <a:moveTo>
                    <a:pt x="38862" y="35115"/>
                  </a:moveTo>
                  <a:lnTo>
                    <a:pt x="38849" y="34518"/>
                  </a:lnTo>
                  <a:lnTo>
                    <a:pt x="38760" y="33934"/>
                  </a:lnTo>
                  <a:lnTo>
                    <a:pt x="38646" y="33566"/>
                  </a:lnTo>
                  <a:lnTo>
                    <a:pt x="38392" y="33197"/>
                  </a:lnTo>
                  <a:lnTo>
                    <a:pt x="38112" y="32918"/>
                  </a:lnTo>
                  <a:lnTo>
                    <a:pt x="38087" y="34518"/>
                  </a:lnTo>
                  <a:lnTo>
                    <a:pt x="35610" y="34518"/>
                  </a:lnTo>
                  <a:lnTo>
                    <a:pt x="35623" y="34201"/>
                  </a:lnTo>
                  <a:lnTo>
                    <a:pt x="35750" y="33820"/>
                  </a:lnTo>
                  <a:lnTo>
                    <a:pt x="36220" y="33324"/>
                  </a:lnTo>
                  <a:lnTo>
                    <a:pt x="36499" y="33197"/>
                  </a:lnTo>
                  <a:lnTo>
                    <a:pt x="37325" y="33197"/>
                  </a:lnTo>
                  <a:lnTo>
                    <a:pt x="37668" y="33388"/>
                  </a:lnTo>
                  <a:lnTo>
                    <a:pt x="37922" y="33832"/>
                  </a:lnTo>
                  <a:lnTo>
                    <a:pt x="38036" y="34137"/>
                  </a:lnTo>
                  <a:lnTo>
                    <a:pt x="38087" y="34518"/>
                  </a:lnTo>
                  <a:lnTo>
                    <a:pt x="38087" y="32918"/>
                  </a:lnTo>
                  <a:lnTo>
                    <a:pt x="37515" y="32626"/>
                  </a:lnTo>
                  <a:lnTo>
                    <a:pt x="37211" y="32550"/>
                  </a:lnTo>
                  <a:lnTo>
                    <a:pt x="36258" y="32550"/>
                  </a:lnTo>
                  <a:lnTo>
                    <a:pt x="35763" y="32766"/>
                  </a:lnTo>
                  <a:lnTo>
                    <a:pt x="34988" y="33667"/>
                  </a:lnTo>
                  <a:lnTo>
                    <a:pt x="34886" y="33934"/>
                  </a:lnTo>
                  <a:lnTo>
                    <a:pt x="34975" y="36258"/>
                  </a:lnTo>
                  <a:lnTo>
                    <a:pt x="35750" y="37058"/>
                  </a:lnTo>
                  <a:lnTo>
                    <a:pt x="36220" y="37261"/>
                  </a:lnTo>
                  <a:lnTo>
                    <a:pt x="36995" y="37261"/>
                  </a:lnTo>
                  <a:lnTo>
                    <a:pt x="38798" y="35712"/>
                  </a:lnTo>
                  <a:lnTo>
                    <a:pt x="38061" y="35712"/>
                  </a:lnTo>
                  <a:lnTo>
                    <a:pt x="37985" y="35928"/>
                  </a:lnTo>
                  <a:lnTo>
                    <a:pt x="37909" y="36080"/>
                  </a:lnTo>
                  <a:lnTo>
                    <a:pt x="37541" y="36487"/>
                  </a:lnTo>
                  <a:lnTo>
                    <a:pt x="37236" y="36614"/>
                  </a:lnTo>
                  <a:lnTo>
                    <a:pt x="36423" y="36614"/>
                  </a:lnTo>
                  <a:lnTo>
                    <a:pt x="36131" y="36487"/>
                  </a:lnTo>
                  <a:lnTo>
                    <a:pt x="35712" y="35928"/>
                  </a:lnTo>
                  <a:lnTo>
                    <a:pt x="35585" y="35115"/>
                  </a:lnTo>
                  <a:lnTo>
                    <a:pt x="38862" y="35115"/>
                  </a:lnTo>
                  <a:close/>
                </a:path>
                <a:path w="95885" h="68580">
                  <a:moveTo>
                    <a:pt x="42824" y="0"/>
                  </a:moveTo>
                  <a:lnTo>
                    <a:pt x="42037" y="0"/>
                  </a:lnTo>
                  <a:lnTo>
                    <a:pt x="42037" y="4953"/>
                  </a:lnTo>
                  <a:lnTo>
                    <a:pt x="38950" y="0"/>
                  </a:lnTo>
                  <a:lnTo>
                    <a:pt x="37973" y="0"/>
                  </a:lnTo>
                  <a:lnTo>
                    <a:pt x="37973" y="6121"/>
                  </a:lnTo>
                  <a:lnTo>
                    <a:pt x="38760" y="6121"/>
                  </a:lnTo>
                  <a:lnTo>
                    <a:pt x="38760" y="1168"/>
                  </a:lnTo>
                  <a:lnTo>
                    <a:pt x="41897" y="6121"/>
                  </a:lnTo>
                  <a:lnTo>
                    <a:pt x="42824" y="6121"/>
                  </a:lnTo>
                  <a:lnTo>
                    <a:pt x="42824" y="0"/>
                  </a:lnTo>
                  <a:close/>
                </a:path>
                <a:path w="95885" h="68580">
                  <a:moveTo>
                    <a:pt x="43027" y="50038"/>
                  </a:moveTo>
                  <a:lnTo>
                    <a:pt x="42760" y="49745"/>
                  </a:lnTo>
                  <a:lnTo>
                    <a:pt x="42583" y="49568"/>
                  </a:lnTo>
                  <a:lnTo>
                    <a:pt x="42341" y="49428"/>
                  </a:lnTo>
                  <a:lnTo>
                    <a:pt x="42316" y="50342"/>
                  </a:lnTo>
                  <a:lnTo>
                    <a:pt x="42252" y="51269"/>
                  </a:lnTo>
                  <a:lnTo>
                    <a:pt x="41897" y="51752"/>
                  </a:lnTo>
                  <a:lnTo>
                    <a:pt x="41529" y="51892"/>
                  </a:lnTo>
                  <a:lnTo>
                    <a:pt x="39243" y="51892"/>
                  </a:lnTo>
                  <a:lnTo>
                    <a:pt x="39243" y="49745"/>
                  </a:lnTo>
                  <a:lnTo>
                    <a:pt x="41236" y="49745"/>
                  </a:lnTo>
                  <a:lnTo>
                    <a:pt x="41503" y="49784"/>
                  </a:lnTo>
                  <a:lnTo>
                    <a:pt x="42113" y="50038"/>
                  </a:lnTo>
                  <a:lnTo>
                    <a:pt x="42316" y="50342"/>
                  </a:lnTo>
                  <a:lnTo>
                    <a:pt x="42316" y="49428"/>
                  </a:lnTo>
                  <a:lnTo>
                    <a:pt x="42024" y="49314"/>
                  </a:lnTo>
                  <a:lnTo>
                    <a:pt x="42240" y="49199"/>
                  </a:lnTo>
                  <a:lnTo>
                    <a:pt x="42418" y="49072"/>
                  </a:lnTo>
                  <a:lnTo>
                    <a:pt x="42672" y="48780"/>
                  </a:lnTo>
                  <a:lnTo>
                    <a:pt x="42760" y="47383"/>
                  </a:lnTo>
                  <a:lnTo>
                    <a:pt x="42621" y="47180"/>
                  </a:lnTo>
                  <a:lnTo>
                    <a:pt x="42278" y="46710"/>
                  </a:lnTo>
                  <a:lnTo>
                    <a:pt x="41998" y="46596"/>
                  </a:lnTo>
                  <a:lnTo>
                    <a:pt x="41998" y="47675"/>
                  </a:lnTo>
                  <a:lnTo>
                    <a:pt x="41910" y="48704"/>
                  </a:lnTo>
                  <a:lnTo>
                    <a:pt x="41363" y="49022"/>
                  </a:lnTo>
                  <a:lnTo>
                    <a:pt x="41097" y="49072"/>
                  </a:lnTo>
                  <a:lnTo>
                    <a:pt x="39243" y="49072"/>
                  </a:lnTo>
                  <a:lnTo>
                    <a:pt x="39243" y="47180"/>
                  </a:lnTo>
                  <a:lnTo>
                    <a:pt x="41071" y="47180"/>
                  </a:lnTo>
                  <a:lnTo>
                    <a:pt x="41351" y="47218"/>
                  </a:lnTo>
                  <a:lnTo>
                    <a:pt x="41859" y="47434"/>
                  </a:lnTo>
                  <a:lnTo>
                    <a:pt x="41998" y="47675"/>
                  </a:lnTo>
                  <a:lnTo>
                    <a:pt x="41998" y="46596"/>
                  </a:lnTo>
                  <a:lnTo>
                    <a:pt x="41770" y="46494"/>
                  </a:lnTo>
                  <a:lnTo>
                    <a:pt x="38430" y="46494"/>
                  </a:lnTo>
                  <a:lnTo>
                    <a:pt x="38430" y="52603"/>
                  </a:lnTo>
                  <a:lnTo>
                    <a:pt x="41821" y="52603"/>
                  </a:lnTo>
                  <a:lnTo>
                    <a:pt x="42405" y="52362"/>
                  </a:lnTo>
                  <a:lnTo>
                    <a:pt x="42773" y="51892"/>
                  </a:lnTo>
                  <a:lnTo>
                    <a:pt x="43014" y="51562"/>
                  </a:lnTo>
                  <a:lnTo>
                    <a:pt x="43027" y="50038"/>
                  </a:lnTo>
                  <a:close/>
                </a:path>
                <a:path w="95885" h="68580">
                  <a:moveTo>
                    <a:pt x="43408" y="30975"/>
                  </a:moveTo>
                  <a:lnTo>
                    <a:pt x="42697" y="30975"/>
                  </a:lnTo>
                  <a:lnTo>
                    <a:pt x="42697" y="33223"/>
                  </a:lnTo>
                  <a:lnTo>
                    <a:pt x="42608" y="35864"/>
                  </a:lnTo>
                  <a:lnTo>
                    <a:pt x="42164" y="36449"/>
                  </a:lnTo>
                  <a:lnTo>
                    <a:pt x="41871" y="36614"/>
                  </a:lnTo>
                  <a:lnTo>
                    <a:pt x="41084" y="36614"/>
                  </a:lnTo>
                  <a:lnTo>
                    <a:pt x="40754" y="36449"/>
                  </a:lnTo>
                  <a:lnTo>
                    <a:pt x="40386" y="35864"/>
                  </a:lnTo>
                  <a:lnTo>
                    <a:pt x="40373" y="33947"/>
                  </a:lnTo>
                  <a:lnTo>
                    <a:pt x="40843" y="33362"/>
                  </a:lnTo>
                  <a:lnTo>
                    <a:pt x="42608" y="35864"/>
                  </a:lnTo>
                  <a:lnTo>
                    <a:pt x="42608" y="33134"/>
                  </a:lnTo>
                  <a:lnTo>
                    <a:pt x="42367" y="32867"/>
                  </a:lnTo>
                  <a:lnTo>
                    <a:pt x="41998" y="32639"/>
                  </a:lnTo>
                  <a:lnTo>
                    <a:pt x="41719" y="32562"/>
                  </a:lnTo>
                  <a:lnTo>
                    <a:pt x="40767" y="32562"/>
                  </a:lnTo>
                  <a:lnTo>
                    <a:pt x="40335" y="32791"/>
                  </a:lnTo>
                  <a:lnTo>
                    <a:pt x="39624" y="33756"/>
                  </a:lnTo>
                  <a:lnTo>
                    <a:pt x="39573" y="33947"/>
                  </a:lnTo>
                  <a:lnTo>
                    <a:pt x="39636" y="36220"/>
                  </a:lnTo>
                  <a:lnTo>
                    <a:pt x="40373" y="37058"/>
                  </a:lnTo>
                  <a:lnTo>
                    <a:pt x="40792" y="37261"/>
                  </a:lnTo>
                  <a:lnTo>
                    <a:pt x="41605" y="37261"/>
                  </a:lnTo>
                  <a:lnTo>
                    <a:pt x="42735" y="36487"/>
                  </a:lnTo>
                  <a:lnTo>
                    <a:pt x="42735" y="37109"/>
                  </a:lnTo>
                  <a:lnTo>
                    <a:pt x="43408" y="37109"/>
                  </a:lnTo>
                  <a:lnTo>
                    <a:pt x="43408" y="36487"/>
                  </a:lnTo>
                  <a:lnTo>
                    <a:pt x="43408" y="30975"/>
                  </a:lnTo>
                  <a:close/>
                </a:path>
                <a:path w="95885" h="68580">
                  <a:moveTo>
                    <a:pt x="44780" y="15494"/>
                  </a:moveTo>
                  <a:lnTo>
                    <a:pt x="43840" y="15494"/>
                  </a:lnTo>
                  <a:lnTo>
                    <a:pt x="42113" y="20701"/>
                  </a:lnTo>
                  <a:lnTo>
                    <a:pt x="40360" y="15494"/>
                  </a:lnTo>
                  <a:lnTo>
                    <a:pt x="39446" y="15494"/>
                  </a:lnTo>
                  <a:lnTo>
                    <a:pt x="41668" y="21602"/>
                  </a:lnTo>
                  <a:lnTo>
                    <a:pt x="42545" y="21602"/>
                  </a:lnTo>
                  <a:lnTo>
                    <a:pt x="44780" y="15494"/>
                  </a:lnTo>
                  <a:close/>
                </a:path>
                <a:path w="95885" h="68580">
                  <a:moveTo>
                    <a:pt x="45161" y="46494"/>
                  </a:moveTo>
                  <a:lnTo>
                    <a:pt x="44323" y="46494"/>
                  </a:lnTo>
                  <a:lnTo>
                    <a:pt x="44323" y="52603"/>
                  </a:lnTo>
                  <a:lnTo>
                    <a:pt x="45161" y="52603"/>
                  </a:lnTo>
                  <a:lnTo>
                    <a:pt x="45161" y="46494"/>
                  </a:lnTo>
                  <a:close/>
                </a:path>
                <a:path w="95885" h="68580">
                  <a:moveTo>
                    <a:pt x="49098" y="0"/>
                  </a:moveTo>
                  <a:lnTo>
                    <a:pt x="48133" y="0"/>
                  </a:lnTo>
                  <a:lnTo>
                    <a:pt x="46380" y="2946"/>
                  </a:lnTo>
                  <a:lnTo>
                    <a:pt x="44627" y="0"/>
                  </a:lnTo>
                  <a:lnTo>
                    <a:pt x="43649" y="0"/>
                  </a:lnTo>
                  <a:lnTo>
                    <a:pt x="45961" y="3657"/>
                  </a:lnTo>
                  <a:lnTo>
                    <a:pt x="45961" y="6121"/>
                  </a:lnTo>
                  <a:lnTo>
                    <a:pt x="46799" y="6121"/>
                  </a:lnTo>
                  <a:lnTo>
                    <a:pt x="46799" y="3657"/>
                  </a:lnTo>
                  <a:lnTo>
                    <a:pt x="49098" y="0"/>
                  </a:lnTo>
                  <a:close/>
                </a:path>
                <a:path w="95885" h="68580">
                  <a:moveTo>
                    <a:pt x="50482" y="21602"/>
                  </a:moveTo>
                  <a:lnTo>
                    <a:pt x="49822" y="19773"/>
                  </a:lnTo>
                  <a:lnTo>
                    <a:pt x="49580" y="19100"/>
                  </a:lnTo>
                  <a:lnTo>
                    <a:pt x="48691" y="16662"/>
                  </a:lnTo>
                  <a:lnTo>
                    <a:pt x="48691" y="19100"/>
                  </a:lnTo>
                  <a:lnTo>
                    <a:pt x="46786" y="19100"/>
                  </a:lnTo>
                  <a:lnTo>
                    <a:pt x="47764" y="16408"/>
                  </a:lnTo>
                  <a:lnTo>
                    <a:pt x="48691" y="19100"/>
                  </a:lnTo>
                  <a:lnTo>
                    <a:pt x="48691" y="16662"/>
                  </a:lnTo>
                  <a:lnTo>
                    <a:pt x="48602" y="16408"/>
                  </a:lnTo>
                  <a:lnTo>
                    <a:pt x="48272" y="15494"/>
                  </a:lnTo>
                  <a:lnTo>
                    <a:pt x="47332" y="15494"/>
                  </a:lnTo>
                  <a:lnTo>
                    <a:pt x="45034" y="21602"/>
                  </a:lnTo>
                  <a:lnTo>
                    <a:pt x="45885" y="21602"/>
                  </a:lnTo>
                  <a:lnTo>
                    <a:pt x="46545" y="19773"/>
                  </a:lnTo>
                  <a:lnTo>
                    <a:pt x="48958" y="19773"/>
                  </a:lnTo>
                  <a:lnTo>
                    <a:pt x="49580" y="21602"/>
                  </a:lnTo>
                  <a:lnTo>
                    <a:pt x="50482" y="21602"/>
                  </a:lnTo>
                  <a:close/>
                </a:path>
                <a:path w="95885" h="68580">
                  <a:moveTo>
                    <a:pt x="50838" y="0"/>
                  </a:moveTo>
                  <a:lnTo>
                    <a:pt x="49999" y="0"/>
                  </a:lnTo>
                  <a:lnTo>
                    <a:pt x="49999" y="6121"/>
                  </a:lnTo>
                  <a:lnTo>
                    <a:pt x="50838" y="6121"/>
                  </a:lnTo>
                  <a:lnTo>
                    <a:pt x="50838" y="0"/>
                  </a:lnTo>
                  <a:close/>
                </a:path>
                <a:path w="95885" h="68580">
                  <a:moveTo>
                    <a:pt x="51358" y="46494"/>
                  </a:moveTo>
                  <a:lnTo>
                    <a:pt x="50571" y="46494"/>
                  </a:lnTo>
                  <a:lnTo>
                    <a:pt x="50571" y="51447"/>
                  </a:lnTo>
                  <a:lnTo>
                    <a:pt x="47485" y="46494"/>
                  </a:lnTo>
                  <a:lnTo>
                    <a:pt x="46507" y="46494"/>
                  </a:lnTo>
                  <a:lnTo>
                    <a:pt x="46507" y="52603"/>
                  </a:lnTo>
                  <a:lnTo>
                    <a:pt x="47294" y="52603"/>
                  </a:lnTo>
                  <a:lnTo>
                    <a:pt x="47294" y="47650"/>
                  </a:lnTo>
                  <a:lnTo>
                    <a:pt x="50431" y="52603"/>
                  </a:lnTo>
                  <a:lnTo>
                    <a:pt x="51358" y="52603"/>
                  </a:lnTo>
                  <a:lnTo>
                    <a:pt x="51358" y="46494"/>
                  </a:lnTo>
                  <a:close/>
                </a:path>
                <a:path w="95885" h="68580">
                  <a:moveTo>
                    <a:pt x="51435" y="30988"/>
                  </a:moveTo>
                  <a:lnTo>
                    <a:pt x="46469" y="30988"/>
                  </a:lnTo>
                  <a:lnTo>
                    <a:pt x="46469" y="31724"/>
                  </a:lnTo>
                  <a:lnTo>
                    <a:pt x="48539" y="31724"/>
                  </a:lnTo>
                  <a:lnTo>
                    <a:pt x="48539" y="37109"/>
                  </a:lnTo>
                  <a:lnTo>
                    <a:pt x="49377" y="37109"/>
                  </a:lnTo>
                  <a:lnTo>
                    <a:pt x="49377" y="31724"/>
                  </a:lnTo>
                  <a:lnTo>
                    <a:pt x="51435" y="31724"/>
                  </a:lnTo>
                  <a:lnTo>
                    <a:pt x="51435" y="30988"/>
                  </a:lnTo>
                  <a:close/>
                </a:path>
                <a:path w="95885" h="68580">
                  <a:moveTo>
                    <a:pt x="53213" y="30988"/>
                  </a:moveTo>
                  <a:lnTo>
                    <a:pt x="52374" y="30988"/>
                  </a:lnTo>
                  <a:lnTo>
                    <a:pt x="52374" y="37109"/>
                  </a:lnTo>
                  <a:lnTo>
                    <a:pt x="53213" y="37109"/>
                  </a:lnTo>
                  <a:lnTo>
                    <a:pt x="53213" y="30988"/>
                  </a:lnTo>
                  <a:close/>
                </a:path>
                <a:path w="95885" h="68580">
                  <a:moveTo>
                    <a:pt x="56413" y="21475"/>
                  </a:moveTo>
                  <a:lnTo>
                    <a:pt x="56286" y="21412"/>
                  </a:lnTo>
                  <a:lnTo>
                    <a:pt x="56095" y="20802"/>
                  </a:lnTo>
                  <a:lnTo>
                    <a:pt x="55981" y="19151"/>
                  </a:lnTo>
                  <a:lnTo>
                    <a:pt x="55867" y="18986"/>
                  </a:lnTo>
                  <a:lnTo>
                    <a:pt x="55740" y="18821"/>
                  </a:lnTo>
                  <a:lnTo>
                    <a:pt x="55562" y="18694"/>
                  </a:lnTo>
                  <a:lnTo>
                    <a:pt x="55321" y="18605"/>
                  </a:lnTo>
                  <a:lnTo>
                    <a:pt x="55600" y="18465"/>
                  </a:lnTo>
                  <a:lnTo>
                    <a:pt x="55791" y="18288"/>
                  </a:lnTo>
                  <a:lnTo>
                    <a:pt x="56045" y="17907"/>
                  </a:lnTo>
                  <a:lnTo>
                    <a:pt x="56070" y="16243"/>
                  </a:lnTo>
                  <a:lnTo>
                    <a:pt x="55905" y="15963"/>
                  </a:lnTo>
                  <a:lnTo>
                    <a:pt x="55346" y="15722"/>
                  </a:lnTo>
                  <a:lnTo>
                    <a:pt x="55346" y="16789"/>
                  </a:lnTo>
                  <a:lnTo>
                    <a:pt x="55232" y="17907"/>
                  </a:lnTo>
                  <a:lnTo>
                    <a:pt x="54775" y="18224"/>
                  </a:lnTo>
                  <a:lnTo>
                    <a:pt x="54470" y="18288"/>
                  </a:lnTo>
                  <a:lnTo>
                    <a:pt x="52171" y="18288"/>
                  </a:lnTo>
                  <a:lnTo>
                    <a:pt x="52171" y="16205"/>
                  </a:lnTo>
                  <a:lnTo>
                    <a:pt x="54470" y="16205"/>
                  </a:lnTo>
                  <a:lnTo>
                    <a:pt x="54698" y="16243"/>
                  </a:lnTo>
                  <a:lnTo>
                    <a:pt x="55194" y="16484"/>
                  </a:lnTo>
                  <a:lnTo>
                    <a:pt x="55346" y="16789"/>
                  </a:lnTo>
                  <a:lnTo>
                    <a:pt x="55346" y="15722"/>
                  </a:lnTo>
                  <a:lnTo>
                    <a:pt x="55029" y="15570"/>
                  </a:lnTo>
                  <a:lnTo>
                    <a:pt x="54635" y="15494"/>
                  </a:lnTo>
                  <a:lnTo>
                    <a:pt x="51346" y="15494"/>
                  </a:lnTo>
                  <a:lnTo>
                    <a:pt x="51346" y="21602"/>
                  </a:lnTo>
                  <a:lnTo>
                    <a:pt x="52171" y="21602"/>
                  </a:lnTo>
                  <a:lnTo>
                    <a:pt x="52171" y="18986"/>
                  </a:lnTo>
                  <a:lnTo>
                    <a:pt x="54394" y="18986"/>
                  </a:lnTo>
                  <a:lnTo>
                    <a:pt x="54635" y="19024"/>
                  </a:lnTo>
                  <a:lnTo>
                    <a:pt x="55079" y="19227"/>
                  </a:lnTo>
                  <a:lnTo>
                    <a:pt x="55168" y="19405"/>
                  </a:lnTo>
                  <a:lnTo>
                    <a:pt x="55295" y="20802"/>
                  </a:lnTo>
                  <a:lnTo>
                    <a:pt x="55397" y="21602"/>
                  </a:lnTo>
                  <a:lnTo>
                    <a:pt x="56413" y="21602"/>
                  </a:lnTo>
                  <a:lnTo>
                    <a:pt x="56413" y="21475"/>
                  </a:lnTo>
                  <a:close/>
                </a:path>
                <a:path w="95885" h="68580">
                  <a:moveTo>
                    <a:pt x="57035" y="0"/>
                  </a:moveTo>
                  <a:lnTo>
                    <a:pt x="56248" y="0"/>
                  </a:lnTo>
                  <a:lnTo>
                    <a:pt x="56248" y="4953"/>
                  </a:lnTo>
                  <a:lnTo>
                    <a:pt x="53162" y="0"/>
                  </a:lnTo>
                  <a:lnTo>
                    <a:pt x="52184" y="0"/>
                  </a:lnTo>
                  <a:lnTo>
                    <a:pt x="52184" y="6121"/>
                  </a:lnTo>
                  <a:lnTo>
                    <a:pt x="52971" y="6121"/>
                  </a:lnTo>
                  <a:lnTo>
                    <a:pt x="52971" y="1168"/>
                  </a:lnTo>
                  <a:lnTo>
                    <a:pt x="56108" y="6121"/>
                  </a:lnTo>
                  <a:lnTo>
                    <a:pt x="57035" y="6121"/>
                  </a:lnTo>
                  <a:lnTo>
                    <a:pt x="57035" y="0"/>
                  </a:lnTo>
                  <a:close/>
                </a:path>
                <a:path w="95885" h="68580">
                  <a:moveTo>
                    <a:pt x="57581" y="52603"/>
                  </a:moveTo>
                  <a:lnTo>
                    <a:pt x="56921" y="50774"/>
                  </a:lnTo>
                  <a:lnTo>
                    <a:pt x="56680" y="50101"/>
                  </a:lnTo>
                  <a:lnTo>
                    <a:pt x="55791" y="47650"/>
                  </a:lnTo>
                  <a:lnTo>
                    <a:pt x="55791" y="50101"/>
                  </a:lnTo>
                  <a:lnTo>
                    <a:pt x="53886" y="50101"/>
                  </a:lnTo>
                  <a:lnTo>
                    <a:pt x="54864" y="47396"/>
                  </a:lnTo>
                  <a:lnTo>
                    <a:pt x="55791" y="50101"/>
                  </a:lnTo>
                  <a:lnTo>
                    <a:pt x="55791" y="47650"/>
                  </a:lnTo>
                  <a:lnTo>
                    <a:pt x="55702" y="47396"/>
                  </a:lnTo>
                  <a:lnTo>
                    <a:pt x="55372" y="46494"/>
                  </a:lnTo>
                  <a:lnTo>
                    <a:pt x="54432" y="46494"/>
                  </a:lnTo>
                  <a:lnTo>
                    <a:pt x="52133" y="52603"/>
                  </a:lnTo>
                  <a:lnTo>
                    <a:pt x="52984" y="52603"/>
                  </a:lnTo>
                  <a:lnTo>
                    <a:pt x="53644" y="50774"/>
                  </a:lnTo>
                  <a:lnTo>
                    <a:pt x="56057" y="50774"/>
                  </a:lnTo>
                  <a:lnTo>
                    <a:pt x="56680" y="52603"/>
                  </a:lnTo>
                  <a:lnTo>
                    <a:pt x="57581" y="52603"/>
                  </a:lnTo>
                  <a:close/>
                </a:path>
                <a:path w="95885" h="68580">
                  <a:moveTo>
                    <a:pt x="59410" y="30988"/>
                  </a:moveTo>
                  <a:lnTo>
                    <a:pt x="58623" y="30988"/>
                  </a:lnTo>
                  <a:lnTo>
                    <a:pt x="58623" y="35941"/>
                  </a:lnTo>
                  <a:lnTo>
                    <a:pt x="55537" y="30988"/>
                  </a:lnTo>
                  <a:lnTo>
                    <a:pt x="54559" y="30988"/>
                  </a:lnTo>
                  <a:lnTo>
                    <a:pt x="54559" y="37109"/>
                  </a:lnTo>
                  <a:lnTo>
                    <a:pt x="55346" y="37109"/>
                  </a:lnTo>
                  <a:lnTo>
                    <a:pt x="55346" y="32156"/>
                  </a:lnTo>
                  <a:lnTo>
                    <a:pt x="58483" y="37109"/>
                  </a:lnTo>
                  <a:lnTo>
                    <a:pt x="59410" y="37109"/>
                  </a:lnTo>
                  <a:lnTo>
                    <a:pt x="59410" y="30988"/>
                  </a:lnTo>
                  <a:close/>
                </a:path>
                <a:path w="95885" h="68580">
                  <a:moveTo>
                    <a:pt x="62547" y="19354"/>
                  </a:moveTo>
                  <a:lnTo>
                    <a:pt x="61734" y="19354"/>
                  </a:lnTo>
                  <a:lnTo>
                    <a:pt x="61658" y="19761"/>
                  </a:lnTo>
                  <a:lnTo>
                    <a:pt x="61531" y="20091"/>
                  </a:lnTo>
                  <a:lnTo>
                    <a:pt x="61036" y="20802"/>
                  </a:lnTo>
                  <a:lnTo>
                    <a:pt x="60579" y="21031"/>
                  </a:lnTo>
                  <a:lnTo>
                    <a:pt x="59296" y="21031"/>
                  </a:lnTo>
                  <a:lnTo>
                    <a:pt x="58801" y="20815"/>
                  </a:lnTo>
                  <a:lnTo>
                    <a:pt x="58140" y="19926"/>
                  </a:lnTo>
                  <a:lnTo>
                    <a:pt x="57962" y="19342"/>
                  </a:lnTo>
                  <a:lnTo>
                    <a:pt x="57962" y="17754"/>
                  </a:lnTo>
                  <a:lnTo>
                    <a:pt x="58153" y="17106"/>
                  </a:lnTo>
                  <a:lnTo>
                    <a:pt x="58889" y="16256"/>
                  </a:lnTo>
                  <a:lnTo>
                    <a:pt x="59385" y="16052"/>
                  </a:lnTo>
                  <a:lnTo>
                    <a:pt x="60477" y="16052"/>
                  </a:lnTo>
                  <a:lnTo>
                    <a:pt x="60858" y="16167"/>
                  </a:lnTo>
                  <a:lnTo>
                    <a:pt x="61404" y="16624"/>
                  </a:lnTo>
                  <a:lnTo>
                    <a:pt x="61595" y="16941"/>
                  </a:lnTo>
                  <a:lnTo>
                    <a:pt x="61683" y="17335"/>
                  </a:lnTo>
                  <a:lnTo>
                    <a:pt x="62484" y="17335"/>
                  </a:lnTo>
                  <a:lnTo>
                    <a:pt x="62433" y="16814"/>
                  </a:lnTo>
                  <a:lnTo>
                    <a:pt x="62204" y="16344"/>
                  </a:lnTo>
                  <a:lnTo>
                    <a:pt x="61772" y="15938"/>
                  </a:lnTo>
                  <a:lnTo>
                    <a:pt x="61353" y="15532"/>
                  </a:lnTo>
                  <a:lnTo>
                    <a:pt x="60744" y="15328"/>
                  </a:lnTo>
                  <a:lnTo>
                    <a:pt x="59067" y="15328"/>
                  </a:lnTo>
                  <a:lnTo>
                    <a:pt x="58356" y="15646"/>
                  </a:lnTo>
                  <a:lnTo>
                    <a:pt x="57365" y="16852"/>
                  </a:lnTo>
                  <a:lnTo>
                    <a:pt x="57124" y="17589"/>
                  </a:lnTo>
                  <a:lnTo>
                    <a:pt x="57124" y="19672"/>
                  </a:lnTo>
                  <a:lnTo>
                    <a:pt x="57442" y="20548"/>
                  </a:lnTo>
                  <a:lnTo>
                    <a:pt x="58559" y="21551"/>
                  </a:lnTo>
                  <a:lnTo>
                    <a:pt x="59156" y="21767"/>
                  </a:lnTo>
                  <a:lnTo>
                    <a:pt x="60693" y="21767"/>
                  </a:lnTo>
                  <a:lnTo>
                    <a:pt x="61341" y="21501"/>
                  </a:lnTo>
                  <a:lnTo>
                    <a:pt x="62242" y="20548"/>
                  </a:lnTo>
                  <a:lnTo>
                    <a:pt x="62471" y="20002"/>
                  </a:lnTo>
                  <a:lnTo>
                    <a:pt x="62547" y="19354"/>
                  </a:lnTo>
                  <a:close/>
                </a:path>
                <a:path w="95885" h="68580">
                  <a:moveTo>
                    <a:pt x="62788" y="0"/>
                  </a:moveTo>
                  <a:lnTo>
                    <a:pt x="57823" y="0"/>
                  </a:lnTo>
                  <a:lnTo>
                    <a:pt x="57823" y="723"/>
                  </a:lnTo>
                  <a:lnTo>
                    <a:pt x="59893" y="723"/>
                  </a:lnTo>
                  <a:lnTo>
                    <a:pt x="59893" y="6121"/>
                  </a:lnTo>
                  <a:lnTo>
                    <a:pt x="60731" y="6121"/>
                  </a:lnTo>
                  <a:lnTo>
                    <a:pt x="60731" y="723"/>
                  </a:lnTo>
                  <a:lnTo>
                    <a:pt x="62788" y="723"/>
                  </a:lnTo>
                  <a:lnTo>
                    <a:pt x="62788" y="0"/>
                  </a:lnTo>
                  <a:close/>
                </a:path>
                <a:path w="95885" h="68580">
                  <a:moveTo>
                    <a:pt x="63512" y="52463"/>
                  </a:moveTo>
                  <a:lnTo>
                    <a:pt x="63385" y="52412"/>
                  </a:lnTo>
                  <a:lnTo>
                    <a:pt x="63207" y="51803"/>
                  </a:lnTo>
                  <a:lnTo>
                    <a:pt x="63080" y="50139"/>
                  </a:lnTo>
                  <a:lnTo>
                    <a:pt x="62966" y="49987"/>
                  </a:lnTo>
                  <a:lnTo>
                    <a:pt x="62839" y="49822"/>
                  </a:lnTo>
                  <a:lnTo>
                    <a:pt x="62661" y="49695"/>
                  </a:lnTo>
                  <a:lnTo>
                    <a:pt x="62420" y="49593"/>
                  </a:lnTo>
                  <a:lnTo>
                    <a:pt x="62699" y="49453"/>
                  </a:lnTo>
                  <a:lnTo>
                    <a:pt x="62890" y="49288"/>
                  </a:lnTo>
                  <a:lnTo>
                    <a:pt x="63144" y="48907"/>
                  </a:lnTo>
                  <a:lnTo>
                    <a:pt x="63169" y="47244"/>
                  </a:lnTo>
                  <a:lnTo>
                    <a:pt x="63004" y="46951"/>
                  </a:lnTo>
                  <a:lnTo>
                    <a:pt x="62445" y="46710"/>
                  </a:lnTo>
                  <a:lnTo>
                    <a:pt x="62445" y="47777"/>
                  </a:lnTo>
                  <a:lnTo>
                    <a:pt x="62331" y="48907"/>
                  </a:lnTo>
                  <a:lnTo>
                    <a:pt x="61874" y="49212"/>
                  </a:lnTo>
                  <a:lnTo>
                    <a:pt x="61569" y="49288"/>
                  </a:lnTo>
                  <a:lnTo>
                    <a:pt x="59270" y="49288"/>
                  </a:lnTo>
                  <a:lnTo>
                    <a:pt x="59270" y="47205"/>
                  </a:lnTo>
                  <a:lnTo>
                    <a:pt x="61569" y="47205"/>
                  </a:lnTo>
                  <a:lnTo>
                    <a:pt x="61798" y="47244"/>
                  </a:lnTo>
                  <a:lnTo>
                    <a:pt x="62293" y="47485"/>
                  </a:lnTo>
                  <a:lnTo>
                    <a:pt x="62445" y="47777"/>
                  </a:lnTo>
                  <a:lnTo>
                    <a:pt x="62445" y="46710"/>
                  </a:lnTo>
                  <a:lnTo>
                    <a:pt x="62128" y="46558"/>
                  </a:lnTo>
                  <a:lnTo>
                    <a:pt x="61734" y="46494"/>
                  </a:lnTo>
                  <a:lnTo>
                    <a:pt x="58445" y="46494"/>
                  </a:lnTo>
                  <a:lnTo>
                    <a:pt x="58445" y="52603"/>
                  </a:lnTo>
                  <a:lnTo>
                    <a:pt x="59270" y="52603"/>
                  </a:lnTo>
                  <a:lnTo>
                    <a:pt x="59270" y="49987"/>
                  </a:lnTo>
                  <a:lnTo>
                    <a:pt x="61493" y="49987"/>
                  </a:lnTo>
                  <a:lnTo>
                    <a:pt x="61734" y="50025"/>
                  </a:lnTo>
                  <a:lnTo>
                    <a:pt x="62179" y="50228"/>
                  </a:lnTo>
                  <a:lnTo>
                    <a:pt x="62268" y="50393"/>
                  </a:lnTo>
                  <a:lnTo>
                    <a:pt x="62395" y="51803"/>
                  </a:lnTo>
                  <a:lnTo>
                    <a:pt x="62496" y="52603"/>
                  </a:lnTo>
                  <a:lnTo>
                    <a:pt x="63512" y="52603"/>
                  </a:lnTo>
                  <a:lnTo>
                    <a:pt x="63512" y="52463"/>
                  </a:lnTo>
                  <a:close/>
                </a:path>
                <a:path w="95885" h="68580">
                  <a:moveTo>
                    <a:pt x="65684" y="30988"/>
                  </a:moveTo>
                  <a:lnTo>
                    <a:pt x="64719" y="30988"/>
                  </a:lnTo>
                  <a:lnTo>
                    <a:pt x="62966" y="33934"/>
                  </a:lnTo>
                  <a:lnTo>
                    <a:pt x="61201" y="30988"/>
                  </a:lnTo>
                  <a:lnTo>
                    <a:pt x="60236" y="30988"/>
                  </a:lnTo>
                  <a:lnTo>
                    <a:pt x="62547" y="34645"/>
                  </a:lnTo>
                  <a:lnTo>
                    <a:pt x="62547" y="37109"/>
                  </a:lnTo>
                  <a:lnTo>
                    <a:pt x="63385" y="37109"/>
                  </a:lnTo>
                  <a:lnTo>
                    <a:pt x="63385" y="34645"/>
                  </a:lnTo>
                  <a:lnTo>
                    <a:pt x="65684" y="30988"/>
                  </a:lnTo>
                  <a:close/>
                </a:path>
                <a:path w="95885" h="68580">
                  <a:moveTo>
                    <a:pt x="67424" y="30988"/>
                  </a:moveTo>
                  <a:lnTo>
                    <a:pt x="66586" y="30988"/>
                  </a:lnTo>
                  <a:lnTo>
                    <a:pt x="66586" y="37109"/>
                  </a:lnTo>
                  <a:lnTo>
                    <a:pt x="67424" y="37109"/>
                  </a:lnTo>
                  <a:lnTo>
                    <a:pt x="67424" y="30988"/>
                  </a:lnTo>
                  <a:close/>
                </a:path>
                <a:path w="95885" h="68580">
                  <a:moveTo>
                    <a:pt x="68427" y="15494"/>
                  </a:moveTo>
                  <a:lnTo>
                    <a:pt x="67589" y="15494"/>
                  </a:lnTo>
                  <a:lnTo>
                    <a:pt x="67589" y="18021"/>
                  </a:lnTo>
                  <a:lnTo>
                    <a:pt x="64414" y="18021"/>
                  </a:lnTo>
                  <a:lnTo>
                    <a:pt x="64414" y="15494"/>
                  </a:lnTo>
                  <a:lnTo>
                    <a:pt x="63576" y="15494"/>
                  </a:lnTo>
                  <a:lnTo>
                    <a:pt x="63576" y="21602"/>
                  </a:lnTo>
                  <a:lnTo>
                    <a:pt x="64414" y="21602"/>
                  </a:lnTo>
                  <a:lnTo>
                    <a:pt x="64414" y="18745"/>
                  </a:lnTo>
                  <a:lnTo>
                    <a:pt x="67589" y="18745"/>
                  </a:lnTo>
                  <a:lnTo>
                    <a:pt x="67589" y="21602"/>
                  </a:lnTo>
                  <a:lnTo>
                    <a:pt x="68427" y="21602"/>
                  </a:lnTo>
                  <a:lnTo>
                    <a:pt x="68427" y="15494"/>
                  </a:lnTo>
                  <a:close/>
                </a:path>
                <a:path w="95885" h="68580">
                  <a:moveTo>
                    <a:pt x="69469" y="46494"/>
                  </a:moveTo>
                  <a:lnTo>
                    <a:pt x="68503" y="46494"/>
                  </a:lnTo>
                  <a:lnTo>
                    <a:pt x="66751" y="49428"/>
                  </a:lnTo>
                  <a:lnTo>
                    <a:pt x="64985" y="46494"/>
                  </a:lnTo>
                  <a:lnTo>
                    <a:pt x="64020" y="46494"/>
                  </a:lnTo>
                  <a:lnTo>
                    <a:pt x="66332" y="50139"/>
                  </a:lnTo>
                  <a:lnTo>
                    <a:pt x="66332" y="52603"/>
                  </a:lnTo>
                  <a:lnTo>
                    <a:pt x="67157" y="52603"/>
                  </a:lnTo>
                  <a:lnTo>
                    <a:pt x="67157" y="50139"/>
                  </a:lnTo>
                  <a:lnTo>
                    <a:pt x="69469" y="46494"/>
                  </a:lnTo>
                  <a:close/>
                </a:path>
                <a:path w="95885" h="68580">
                  <a:moveTo>
                    <a:pt x="72072" y="54343"/>
                  </a:moveTo>
                  <a:lnTo>
                    <a:pt x="71653" y="53568"/>
                  </a:lnTo>
                  <a:lnTo>
                    <a:pt x="71386" y="52984"/>
                  </a:lnTo>
                  <a:lnTo>
                    <a:pt x="71018" y="51904"/>
                  </a:lnTo>
                  <a:lnTo>
                    <a:pt x="70904" y="51168"/>
                  </a:lnTo>
                  <a:lnTo>
                    <a:pt x="70904" y="49568"/>
                  </a:lnTo>
                  <a:lnTo>
                    <a:pt x="71005" y="48869"/>
                  </a:lnTo>
                  <a:lnTo>
                    <a:pt x="71335" y="47853"/>
                  </a:lnTo>
                  <a:lnTo>
                    <a:pt x="71615" y="47244"/>
                  </a:lnTo>
                  <a:lnTo>
                    <a:pt x="72047" y="46393"/>
                  </a:lnTo>
                  <a:lnTo>
                    <a:pt x="71539" y="46393"/>
                  </a:lnTo>
                  <a:lnTo>
                    <a:pt x="71018" y="47205"/>
                  </a:lnTo>
                  <a:lnTo>
                    <a:pt x="70675" y="47815"/>
                  </a:lnTo>
                  <a:lnTo>
                    <a:pt x="70256" y="48856"/>
                  </a:lnTo>
                  <a:lnTo>
                    <a:pt x="70129" y="49593"/>
                  </a:lnTo>
                  <a:lnTo>
                    <a:pt x="70142" y="50863"/>
                  </a:lnTo>
                  <a:lnTo>
                    <a:pt x="71564" y="54343"/>
                  </a:lnTo>
                  <a:lnTo>
                    <a:pt x="72072" y="54343"/>
                  </a:lnTo>
                  <a:close/>
                </a:path>
                <a:path w="95885" h="68580">
                  <a:moveTo>
                    <a:pt x="73621" y="30988"/>
                  </a:moveTo>
                  <a:lnTo>
                    <a:pt x="72834" y="30988"/>
                  </a:lnTo>
                  <a:lnTo>
                    <a:pt x="72834" y="35941"/>
                  </a:lnTo>
                  <a:lnTo>
                    <a:pt x="69748" y="30988"/>
                  </a:lnTo>
                  <a:lnTo>
                    <a:pt x="68770" y="30988"/>
                  </a:lnTo>
                  <a:lnTo>
                    <a:pt x="68770" y="37109"/>
                  </a:lnTo>
                  <a:lnTo>
                    <a:pt x="69557" y="37109"/>
                  </a:lnTo>
                  <a:lnTo>
                    <a:pt x="69557" y="32156"/>
                  </a:lnTo>
                  <a:lnTo>
                    <a:pt x="72694" y="37109"/>
                  </a:lnTo>
                  <a:lnTo>
                    <a:pt x="73621" y="37109"/>
                  </a:lnTo>
                  <a:lnTo>
                    <a:pt x="73621" y="30988"/>
                  </a:lnTo>
                  <a:close/>
                </a:path>
                <a:path w="95885" h="68580">
                  <a:moveTo>
                    <a:pt x="74637" y="21602"/>
                  </a:moveTo>
                  <a:lnTo>
                    <a:pt x="73977" y="19773"/>
                  </a:lnTo>
                  <a:lnTo>
                    <a:pt x="73736" y="19100"/>
                  </a:lnTo>
                  <a:lnTo>
                    <a:pt x="72847" y="16687"/>
                  </a:lnTo>
                  <a:lnTo>
                    <a:pt x="72847" y="19100"/>
                  </a:lnTo>
                  <a:lnTo>
                    <a:pt x="70929" y="19100"/>
                  </a:lnTo>
                  <a:lnTo>
                    <a:pt x="71920" y="16408"/>
                  </a:lnTo>
                  <a:lnTo>
                    <a:pt x="72847" y="19100"/>
                  </a:lnTo>
                  <a:lnTo>
                    <a:pt x="72847" y="16687"/>
                  </a:lnTo>
                  <a:lnTo>
                    <a:pt x="72745" y="16408"/>
                  </a:lnTo>
                  <a:lnTo>
                    <a:pt x="72428" y="15494"/>
                  </a:lnTo>
                  <a:lnTo>
                    <a:pt x="71488" y="15494"/>
                  </a:lnTo>
                  <a:lnTo>
                    <a:pt x="69176" y="21602"/>
                  </a:lnTo>
                  <a:lnTo>
                    <a:pt x="70027" y="21602"/>
                  </a:lnTo>
                  <a:lnTo>
                    <a:pt x="70688" y="19773"/>
                  </a:lnTo>
                  <a:lnTo>
                    <a:pt x="73113" y="19773"/>
                  </a:lnTo>
                  <a:lnTo>
                    <a:pt x="73736" y="21602"/>
                  </a:lnTo>
                  <a:lnTo>
                    <a:pt x="74637" y="21602"/>
                  </a:lnTo>
                  <a:close/>
                </a:path>
                <a:path w="95885" h="68580">
                  <a:moveTo>
                    <a:pt x="76835" y="50495"/>
                  </a:moveTo>
                  <a:lnTo>
                    <a:pt x="75946" y="50495"/>
                  </a:lnTo>
                  <a:lnTo>
                    <a:pt x="75946" y="47790"/>
                  </a:lnTo>
                  <a:lnTo>
                    <a:pt x="75946" y="46634"/>
                  </a:lnTo>
                  <a:lnTo>
                    <a:pt x="75323" y="46634"/>
                  </a:lnTo>
                  <a:lnTo>
                    <a:pt x="75184" y="46837"/>
                  </a:lnTo>
                  <a:lnTo>
                    <a:pt x="75184" y="47790"/>
                  </a:lnTo>
                  <a:lnTo>
                    <a:pt x="75184" y="50495"/>
                  </a:lnTo>
                  <a:lnTo>
                    <a:pt x="73279" y="50495"/>
                  </a:lnTo>
                  <a:lnTo>
                    <a:pt x="75184" y="47790"/>
                  </a:lnTo>
                  <a:lnTo>
                    <a:pt x="75184" y="46837"/>
                  </a:lnTo>
                  <a:lnTo>
                    <a:pt x="72593" y="50419"/>
                  </a:lnTo>
                  <a:lnTo>
                    <a:pt x="72593" y="51142"/>
                  </a:lnTo>
                  <a:lnTo>
                    <a:pt x="75196" y="51142"/>
                  </a:lnTo>
                  <a:lnTo>
                    <a:pt x="75196" y="52603"/>
                  </a:lnTo>
                  <a:lnTo>
                    <a:pt x="75946" y="52603"/>
                  </a:lnTo>
                  <a:lnTo>
                    <a:pt x="75946" y="51142"/>
                  </a:lnTo>
                  <a:lnTo>
                    <a:pt x="76835" y="51142"/>
                  </a:lnTo>
                  <a:lnTo>
                    <a:pt x="76835" y="50495"/>
                  </a:lnTo>
                  <a:close/>
                </a:path>
                <a:path w="95885" h="68580">
                  <a:moveTo>
                    <a:pt x="79375" y="30988"/>
                  </a:moveTo>
                  <a:lnTo>
                    <a:pt x="74409" y="30988"/>
                  </a:lnTo>
                  <a:lnTo>
                    <a:pt x="74409" y="31724"/>
                  </a:lnTo>
                  <a:lnTo>
                    <a:pt x="76466" y="31724"/>
                  </a:lnTo>
                  <a:lnTo>
                    <a:pt x="76466" y="37109"/>
                  </a:lnTo>
                  <a:lnTo>
                    <a:pt x="77304" y="37109"/>
                  </a:lnTo>
                  <a:lnTo>
                    <a:pt x="77304" y="31724"/>
                  </a:lnTo>
                  <a:lnTo>
                    <a:pt x="79375" y="31724"/>
                  </a:lnTo>
                  <a:lnTo>
                    <a:pt x="79375" y="30988"/>
                  </a:lnTo>
                  <a:close/>
                </a:path>
                <a:path w="95885" h="68580">
                  <a:moveTo>
                    <a:pt x="80568" y="21475"/>
                  </a:moveTo>
                  <a:lnTo>
                    <a:pt x="80441" y="21412"/>
                  </a:lnTo>
                  <a:lnTo>
                    <a:pt x="80251" y="20802"/>
                  </a:lnTo>
                  <a:lnTo>
                    <a:pt x="80137" y="19151"/>
                  </a:lnTo>
                  <a:lnTo>
                    <a:pt x="80010" y="18986"/>
                  </a:lnTo>
                  <a:lnTo>
                    <a:pt x="79895" y="18821"/>
                  </a:lnTo>
                  <a:lnTo>
                    <a:pt x="79717" y="18694"/>
                  </a:lnTo>
                  <a:lnTo>
                    <a:pt x="79476" y="18605"/>
                  </a:lnTo>
                  <a:lnTo>
                    <a:pt x="79743" y="18465"/>
                  </a:lnTo>
                  <a:lnTo>
                    <a:pt x="79946" y="18288"/>
                  </a:lnTo>
                  <a:lnTo>
                    <a:pt x="80200" y="17907"/>
                  </a:lnTo>
                  <a:lnTo>
                    <a:pt x="80225" y="16243"/>
                  </a:lnTo>
                  <a:lnTo>
                    <a:pt x="80048" y="15963"/>
                  </a:lnTo>
                  <a:lnTo>
                    <a:pt x="79489" y="15722"/>
                  </a:lnTo>
                  <a:lnTo>
                    <a:pt x="79489" y="16789"/>
                  </a:lnTo>
                  <a:lnTo>
                    <a:pt x="79387" y="17907"/>
                  </a:lnTo>
                  <a:lnTo>
                    <a:pt x="78930" y="18224"/>
                  </a:lnTo>
                  <a:lnTo>
                    <a:pt x="78625" y="18288"/>
                  </a:lnTo>
                  <a:lnTo>
                    <a:pt x="76314" y="18288"/>
                  </a:lnTo>
                  <a:lnTo>
                    <a:pt x="76314" y="16205"/>
                  </a:lnTo>
                  <a:lnTo>
                    <a:pt x="78625" y="16205"/>
                  </a:lnTo>
                  <a:lnTo>
                    <a:pt x="78854" y="16243"/>
                  </a:lnTo>
                  <a:lnTo>
                    <a:pt x="79336" y="16484"/>
                  </a:lnTo>
                  <a:lnTo>
                    <a:pt x="79489" y="16789"/>
                  </a:lnTo>
                  <a:lnTo>
                    <a:pt x="79489" y="15722"/>
                  </a:lnTo>
                  <a:lnTo>
                    <a:pt x="79171" y="15570"/>
                  </a:lnTo>
                  <a:lnTo>
                    <a:pt x="78790" y="15494"/>
                  </a:lnTo>
                  <a:lnTo>
                    <a:pt x="75488" y="15494"/>
                  </a:lnTo>
                  <a:lnTo>
                    <a:pt x="75488" y="21602"/>
                  </a:lnTo>
                  <a:lnTo>
                    <a:pt x="76314" y="21602"/>
                  </a:lnTo>
                  <a:lnTo>
                    <a:pt x="76314" y="18986"/>
                  </a:lnTo>
                  <a:lnTo>
                    <a:pt x="78549" y="18986"/>
                  </a:lnTo>
                  <a:lnTo>
                    <a:pt x="78790" y="19024"/>
                  </a:lnTo>
                  <a:lnTo>
                    <a:pt x="79222" y="19227"/>
                  </a:lnTo>
                  <a:lnTo>
                    <a:pt x="79324" y="19405"/>
                  </a:lnTo>
                  <a:lnTo>
                    <a:pt x="79451" y="20802"/>
                  </a:lnTo>
                  <a:lnTo>
                    <a:pt x="79552" y="21602"/>
                  </a:lnTo>
                  <a:lnTo>
                    <a:pt x="80568" y="21602"/>
                  </a:lnTo>
                  <a:lnTo>
                    <a:pt x="80568" y="21475"/>
                  </a:lnTo>
                  <a:close/>
                </a:path>
                <a:path w="95885" h="68580">
                  <a:moveTo>
                    <a:pt x="81432" y="48488"/>
                  </a:moveTo>
                  <a:lnTo>
                    <a:pt x="81356" y="48082"/>
                  </a:lnTo>
                  <a:lnTo>
                    <a:pt x="80937" y="47320"/>
                  </a:lnTo>
                  <a:lnTo>
                    <a:pt x="80746" y="46964"/>
                  </a:lnTo>
                  <a:lnTo>
                    <a:pt x="80594" y="46888"/>
                  </a:lnTo>
                  <a:lnTo>
                    <a:pt x="80594" y="48412"/>
                  </a:lnTo>
                  <a:lnTo>
                    <a:pt x="80505" y="51320"/>
                  </a:lnTo>
                  <a:lnTo>
                    <a:pt x="80111" y="51904"/>
                  </a:lnTo>
                  <a:lnTo>
                    <a:pt x="79794" y="52082"/>
                  </a:lnTo>
                  <a:lnTo>
                    <a:pt x="78930" y="52082"/>
                  </a:lnTo>
                  <a:lnTo>
                    <a:pt x="78587" y="51803"/>
                  </a:lnTo>
                  <a:lnTo>
                    <a:pt x="78409" y="51320"/>
                  </a:lnTo>
                  <a:lnTo>
                    <a:pt x="78295" y="48348"/>
                  </a:lnTo>
                  <a:lnTo>
                    <a:pt x="78701" y="47523"/>
                  </a:lnTo>
                  <a:lnTo>
                    <a:pt x="79019" y="47320"/>
                  </a:lnTo>
                  <a:lnTo>
                    <a:pt x="79946" y="47320"/>
                  </a:lnTo>
                  <a:lnTo>
                    <a:pt x="80251" y="47523"/>
                  </a:lnTo>
                  <a:lnTo>
                    <a:pt x="80594" y="48412"/>
                  </a:lnTo>
                  <a:lnTo>
                    <a:pt x="80594" y="46888"/>
                  </a:lnTo>
                  <a:lnTo>
                    <a:pt x="80187" y="46647"/>
                  </a:lnTo>
                  <a:lnTo>
                    <a:pt x="78562" y="46647"/>
                  </a:lnTo>
                  <a:lnTo>
                    <a:pt x="77965" y="47091"/>
                  </a:lnTo>
                  <a:lnTo>
                    <a:pt x="77495" y="48412"/>
                  </a:lnTo>
                  <a:lnTo>
                    <a:pt x="77520" y="51320"/>
                  </a:lnTo>
                  <a:lnTo>
                    <a:pt x="78168" y="52451"/>
                  </a:lnTo>
                  <a:lnTo>
                    <a:pt x="78701" y="52768"/>
                  </a:lnTo>
                  <a:lnTo>
                    <a:pt x="80213" y="52768"/>
                  </a:lnTo>
                  <a:lnTo>
                    <a:pt x="80784" y="52387"/>
                  </a:lnTo>
                  <a:lnTo>
                    <a:pt x="80911" y="52082"/>
                  </a:lnTo>
                  <a:lnTo>
                    <a:pt x="81305" y="51219"/>
                  </a:lnTo>
                  <a:lnTo>
                    <a:pt x="81432" y="48488"/>
                  </a:lnTo>
                  <a:close/>
                </a:path>
                <a:path w="95885" h="68580">
                  <a:moveTo>
                    <a:pt x="83439" y="23342"/>
                  </a:moveTo>
                  <a:lnTo>
                    <a:pt x="83019" y="22580"/>
                  </a:lnTo>
                  <a:lnTo>
                    <a:pt x="82753" y="21983"/>
                  </a:lnTo>
                  <a:lnTo>
                    <a:pt x="82384" y="20904"/>
                  </a:lnTo>
                  <a:lnTo>
                    <a:pt x="82270" y="20167"/>
                  </a:lnTo>
                  <a:lnTo>
                    <a:pt x="82270" y="18567"/>
                  </a:lnTo>
                  <a:lnTo>
                    <a:pt x="82372" y="17868"/>
                  </a:lnTo>
                  <a:lnTo>
                    <a:pt x="82702" y="16865"/>
                  </a:lnTo>
                  <a:lnTo>
                    <a:pt x="82981" y="16243"/>
                  </a:lnTo>
                  <a:lnTo>
                    <a:pt x="83413" y="15392"/>
                  </a:lnTo>
                  <a:lnTo>
                    <a:pt x="82905" y="15392"/>
                  </a:lnTo>
                  <a:lnTo>
                    <a:pt x="82384" y="16205"/>
                  </a:lnTo>
                  <a:lnTo>
                    <a:pt x="82042" y="16814"/>
                  </a:lnTo>
                  <a:lnTo>
                    <a:pt x="81622" y="17868"/>
                  </a:lnTo>
                  <a:lnTo>
                    <a:pt x="81495" y="18592"/>
                  </a:lnTo>
                  <a:lnTo>
                    <a:pt x="81495" y="19862"/>
                  </a:lnTo>
                  <a:lnTo>
                    <a:pt x="81597" y="20574"/>
                  </a:lnTo>
                  <a:lnTo>
                    <a:pt x="81699" y="21018"/>
                  </a:lnTo>
                  <a:lnTo>
                    <a:pt x="81965" y="21729"/>
                  </a:lnTo>
                  <a:lnTo>
                    <a:pt x="82080" y="21958"/>
                  </a:lnTo>
                  <a:lnTo>
                    <a:pt x="82169" y="22136"/>
                  </a:lnTo>
                  <a:lnTo>
                    <a:pt x="82931" y="23342"/>
                  </a:lnTo>
                  <a:lnTo>
                    <a:pt x="83439" y="23342"/>
                  </a:lnTo>
                  <a:close/>
                </a:path>
                <a:path w="95885" h="68580">
                  <a:moveTo>
                    <a:pt x="84074" y="49999"/>
                  </a:moveTo>
                  <a:lnTo>
                    <a:pt x="82638" y="46393"/>
                  </a:lnTo>
                  <a:lnTo>
                    <a:pt x="82130" y="46393"/>
                  </a:lnTo>
                  <a:lnTo>
                    <a:pt x="82537" y="47167"/>
                  </a:lnTo>
                  <a:lnTo>
                    <a:pt x="82816" y="47752"/>
                  </a:lnTo>
                  <a:lnTo>
                    <a:pt x="83185" y="48831"/>
                  </a:lnTo>
                  <a:lnTo>
                    <a:pt x="83286" y="49568"/>
                  </a:lnTo>
                  <a:lnTo>
                    <a:pt x="83286" y="51168"/>
                  </a:lnTo>
                  <a:lnTo>
                    <a:pt x="83197" y="51866"/>
                  </a:lnTo>
                  <a:lnTo>
                    <a:pt x="82867" y="52857"/>
                  </a:lnTo>
                  <a:lnTo>
                    <a:pt x="82588" y="53479"/>
                  </a:lnTo>
                  <a:lnTo>
                    <a:pt x="82143" y="54343"/>
                  </a:lnTo>
                  <a:lnTo>
                    <a:pt x="82664" y="54343"/>
                  </a:lnTo>
                  <a:lnTo>
                    <a:pt x="83185" y="53543"/>
                  </a:lnTo>
                  <a:lnTo>
                    <a:pt x="83527" y="52933"/>
                  </a:lnTo>
                  <a:lnTo>
                    <a:pt x="83947" y="51866"/>
                  </a:lnTo>
                  <a:lnTo>
                    <a:pt x="84074" y="51142"/>
                  </a:lnTo>
                  <a:lnTo>
                    <a:pt x="84074" y="49999"/>
                  </a:lnTo>
                  <a:close/>
                </a:path>
                <a:path w="95885" h="68580">
                  <a:moveTo>
                    <a:pt x="86753" y="15671"/>
                  </a:moveTo>
                  <a:lnTo>
                    <a:pt x="86156" y="15671"/>
                  </a:lnTo>
                  <a:lnTo>
                    <a:pt x="86055" y="16141"/>
                  </a:lnTo>
                  <a:lnTo>
                    <a:pt x="85902" y="16421"/>
                  </a:lnTo>
                  <a:lnTo>
                    <a:pt x="85471" y="16675"/>
                  </a:lnTo>
                  <a:lnTo>
                    <a:pt x="85090" y="16764"/>
                  </a:lnTo>
                  <a:lnTo>
                    <a:pt x="84556" y="16814"/>
                  </a:lnTo>
                  <a:lnTo>
                    <a:pt x="84556" y="17386"/>
                  </a:lnTo>
                  <a:lnTo>
                    <a:pt x="85953" y="17386"/>
                  </a:lnTo>
                  <a:lnTo>
                    <a:pt x="85953" y="21602"/>
                  </a:lnTo>
                  <a:lnTo>
                    <a:pt x="86753" y="21602"/>
                  </a:lnTo>
                  <a:lnTo>
                    <a:pt x="86753" y="15671"/>
                  </a:lnTo>
                  <a:close/>
                </a:path>
                <a:path w="95885" h="68580">
                  <a:moveTo>
                    <a:pt x="92862" y="19011"/>
                  </a:moveTo>
                  <a:lnTo>
                    <a:pt x="92710" y="18618"/>
                  </a:lnTo>
                  <a:lnTo>
                    <a:pt x="92557" y="18478"/>
                  </a:lnTo>
                  <a:lnTo>
                    <a:pt x="92011" y="18021"/>
                  </a:lnTo>
                  <a:lnTo>
                    <a:pt x="92011" y="19164"/>
                  </a:lnTo>
                  <a:lnTo>
                    <a:pt x="91986" y="20459"/>
                  </a:lnTo>
                  <a:lnTo>
                    <a:pt x="91605" y="20967"/>
                  </a:lnTo>
                  <a:lnTo>
                    <a:pt x="91313" y="21094"/>
                  </a:lnTo>
                  <a:lnTo>
                    <a:pt x="90525" y="21094"/>
                  </a:lnTo>
                  <a:lnTo>
                    <a:pt x="90220" y="20967"/>
                  </a:lnTo>
                  <a:lnTo>
                    <a:pt x="89776" y="20459"/>
                  </a:lnTo>
                  <a:lnTo>
                    <a:pt x="89789" y="19011"/>
                  </a:lnTo>
                  <a:lnTo>
                    <a:pt x="90271" y="18580"/>
                  </a:lnTo>
                  <a:lnTo>
                    <a:pt x="90436" y="18516"/>
                  </a:lnTo>
                  <a:lnTo>
                    <a:pt x="90563" y="18478"/>
                  </a:lnTo>
                  <a:lnTo>
                    <a:pt x="91338" y="18478"/>
                  </a:lnTo>
                  <a:lnTo>
                    <a:pt x="91655" y="18618"/>
                  </a:lnTo>
                  <a:lnTo>
                    <a:pt x="92011" y="19164"/>
                  </a:lnTo>
                  <a:lnTo>
                    <a:pt x="92011" y="18021"/>
                  </a:lnTo>
                  <a:lnTo>
                    <a:pt x="91554" y="17805"/>
                  </a:lnTo>
                  <a:lnTo>
                    <a:pt x="90728" y="17792"/>
                  </a:lnTo>
                  <a:lnTo>
                    <a:pt x="90462" y="17843"/>
                  </a:lnTo>
                  <a:lnTo>
                    <a:pt x="89966" y="18084"/>
                  </a:lnTo>
                  <a:lnTo>
                    <a:pt x="89763" y="18249"/>
                  </a:lnTo>
                  <a:lnTo>
                    <a:pt x="89573" y="18516"/>
                  </a:lnTo>
                  <a:lnTo>
                    <a:pt x="89649" y="17614"/>
                  </a:lnTo>
                  <a:lnTo>
                    <a:pt x="89763" y="17208"/>
                  </a:lnTo>
                  <a:lnTo>
                    <a:pt x="90220" y="16484"/>
                  </a:lnTo>
                  <a:lnTo>
                    <a:pt x="90563" y="16281"/>
                  </a:lnTo>
                  <a:lnTo>
                    <a:pt x="91351" y="16281"/>
                  </a:lnTo>
                  <a:lnTo>
                    <a:pt x="91617" y="16408"/>
                  </a:lnTo>
                  <a:lnTo>
                    <a:pt x="91897" y="16789"/>
                  </a:lnTo>
                  <a:lnTo>
                    <a:pt x="92011" y="17208"/>
                  </a:lnTo>
                  <a:lnTo>
                    <a:pt x="92748" y="17208"/>
                  </a:lnTo>
                  <a:lnTo>
                    <a:pt x="91643" y="15621"/>
                  </a:lnTo>
                  <a:lnTo>
                    <a:pt x="90043" y="15621"/>
                  </a:lnTo>
                  <a:lnTo>
                    <a:pt x="89420" y="16116"/>
                  </a:lnTo>
                  <a:lnTo>
                    <a:pt x="88887" y="17614"/>
                  </a:lnTo>
                  <a:lnTo>
                    <a:pt x="89014" y="20713"/>
                  </a:lnTo>
                  <a:lnTo>
                    <a:pt x="89814" y="21551"/>
                  </a:lnTo>
                  <a:lnTo>
                    <a:pt x="90297" y="21767"/>
                  </a:lnTo>
                  <a:lnTo>
                    <a:pt x="91503" y="21767"/>
                  </a:lnTo>
                  <a:lnTo>
                    <a:pt x="92011" y="21551"/>
                  </a:lnTo>
                  <a:lnTo>
                    <a:pt x="92392" y="21094"/>
                  </a:lnTo>
                  <a:lnTo>
                    <a:pt x="92710" y="20713"/>
                  </a:lnTo>
                  <a:lnTo>
                    <a:pt x="92811" y="20459"/>
                  </a:lnTo>
                  <a:lnTo>
                    <a:pt x="92862" y="19011"/>
                  </a:lnTo>
                  <a:close/>
                </a:path>
                <a:path w="95885" h="68580">
                  <a:moveTo>
                    <a:pt x="95440" y="19011"/>
                  </a:moveTo>
                  <a:lnTo>
                    <a:pt x="94005" y="15392"/>
                  </a:lnTo>
                  <a:lnTo>
                    <a:pt x="93497" y="15392"/>
                  </a:lnTo>
                  <a:lnTo>
                    <a:pt x="93903" y="16167"/>
                  </a:lnTo>
                  <a:lnTo>
                    <a:pt x="94183" y="16751"/>
                  </a:lnTo>
                  <a:lnTo>
                    <a:pt x="94551" y="17830"/>
                  </a:lnTo>
                  <a:lnTo>
                    <a:pt x="94653" y="18567"/>
                  </a:lnTo>
                  <a:lnTo>
                    <a:pt x="94653" y="20167"/>
                  </a:lnTo>
                  <a:lnTo>
                    <a:pt x="94551" y="20866"/>
                  </a:lnTo>
                  <a:lnTo>
                    <a:pt x="94234" y="21856"/>
                  </a:lnTo>
                  <a:lnTo>
                    <a:pt x="93954" y="22491"/>
                  </a:lnTo>
                  <a:lnTo>
                    <a:pt x="93510" y="23342"/>
                  </a:lnTo>
                  <a:lnTo>
                    <a:pt x="94030" y="23342"/>
                  </a:lnTo>
                  <a:lnTo>
                    <a:pt x="94551" y="22542"/>
                  </a:lnTo>
                  <a:lnTo>
                    <a:pt x="94894" y="21932"/>
                  </a:lnTo>
                  <a:lnTo>
                    <a:pt x="95313" y="20878"/>
                  </a:lnTo>
                  <a:lnTo>
                    <a:pt x="95440" y="20142"/>
                  </a:lnTo>
                  <a:lnTo>
                    <a:pt x="95440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217996" y="1750618"/>
              <a:ext cx="74930" cy="70485"/>
            </a:xfrm>
            <a:custGeom>
              <a:avLst/>
              <a:gdLst/>
              <a:ahLst/>
              <a:cxnLst/>
              <a:rect l="l" t="t" r="r" b="b"/>
              <a:pathLst>
                <a:path w="74929" h="70485">
                  <a:moveTo>
                    <a:pt x="2171" y="63576"/>
                  </a:moveTo>
                  <a:lnTo>
                    <a:pt x="1943" y="63563"/>
                  </a:lnTo>
                  <a:lnTo>
                    <a:pt x="1625" y="63563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74929" h="70485">
                  <a:moveTo>
                    <a:pt x="2171" y="48082"/>
                  </a:moveTo>
                  <a:lnTo>
                    <a:pt x="1943" y="48056"/>
                  </a:lnTo>
                  <a:lnTo>
                    <a:pt x="1625" y="48056"/>
                  </a:lnTo>
                  <a:lnTo>
                    <a:pt x="1371" y="48171"/>
                  </a:lnTo>
                  <a:lnTo>
                    <a:pt x="914" y="48602"/>
                  </a:lnTo>
                  <a:lnTo>
                    <a:pt x="774" y="48780"/>
                  </a:lnTo>
                  <a:lnTo>
                    <a:pt x="711" y="48933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45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74929" h="70485">
                  <a:moveTo>
                    <a:pt x="2171" y="32588"/>
                  </a:moveTo>
                  <a:lnTo>
                    <a:pt x="1943" y="32562"/>
                  </a:lnTo>
                  <a:lnTo>
                    <a:pt x="1625" y="32562"/>
                  </a:lnTo>
                  <a:lnTo>
                    <a:pt x="1371" y="32677"/>
                  </a:lnTo>
                  <a:lnTo>
                    <a:pt x="914" y="33108"/>
                  </a:lnTo>
                  <a:lnTo>
                    <a:pt x="774" y="33286"/>
                  </a:lnTo>
                  <a:lnTo>
                    <a:pt x="711" y="33439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51"/>
                  </a:lnTo>
                  <a:lnTo>
                    <a:pt x="850" y="33972"/>
                  </a:lnTo>
                  <a:lnTo>
                    <a:pt x="1257" y="33477"/>
                  </a:lnTo>
                  <a:lnTo>
                    <a:pt x="1549" y="33362"/>
                  </a:lnTo>
                  <a:lnTo>
                    <a:pt x="1930" y="33362"/>
                  </a:lnTo>
                  <a:lnTo>
                    <a:pt x="2171" y="33375"/>
                  </a:lnTo>
                  <a:lnTo>
                    <a:pt x="2171" y="32588"/>
                  </a:lnTo>
                  <a:close/>
                </a:path>
                <a:path w="74929" h="70485">
                  <a:moveTo>
                    <a:pt x="2171" y="17094"/>
                  </a:moveTo>
                  <a:lnTo>
                    <a:pt x="1943" y="17068"/>
                  </a:lnTo>
                  <a:lnTo>
                    <a:pt x="1625" y="17068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57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81"/>
                  </a:lnTo>
                  <a:lnTo>
                    <a:pt x="2171" y="17094"/>
                  </a:lnTo>
                  <a:close/>
                </a:path>
                <a:path w="74929" h="70485">
                  <a:moveTo>
                    <a:pt x="2171" y="1600"/>
                  </a:moveTo>
                  <a:lnTo>
                    <a:pt x="1943" y="1574"/>
                  </a:lnTo>
                  <a:lnTo>
                    <a:pt x="1625" y="1574"/>
                  </a:lnTo>
                  <a:lnTo>
                    <a:pt x="1371" y="1689"/>
                  </a:lnTo>
                  <a:lnTo>
                    <a:pt x="914" y="2108"/>
                  </a:lnTo>
                  <a:lnTo>
                    <a:pt x="774" y="2298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34"/>
                  </a:lnTo>
                  <a:lnTo>
                    <a:pt x="749" y="6134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89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87"/>
                  </a:lnTo>
                  <a:lnTo>
                    <a:pt x="2171" y="1600"/>
                  </a:lnTo>
                  <a:close/>
                </a:path>
                <a:path w="74929" h="70485">
                  <a:moveTo>
                    <a:pt x="6337" y="65163"/>
                  </a:moveTo>
                  <a:lnTo>
                    <a:pt x="5041" y="63525"/>
                  </a:lnTo>
                  <a:lnTo>
                    <a:pt x="3949" y="63525"/>
                  </a:lnTo>
                  <a:lnTo>
                    <a:pt x="3467" y="63754"/>
                  </a:lnTo>
                  <a:lnTo>
                    <a:pt x="2705" y="64617"/>
                  </a:lnTo>
                  <a:lnTo>
                    <a:pt x="2514" y="65227"/>
                  </a:lnTo>
                  <a:lnTo>
                    <a:pt x="2514" y="66649"/>
                  </a:lnTo>
                  <a:lnTo>
                    <a:pt x="2679" y="67183"/>
                  </a:lnTo>
                  <a:lnTo>
                    <a:pt x="3378" y="68033"/>
                  </a:lnTo>
                  <a:lnTo>
                    <a:pt x="3848" y="68249"/>
                  </a:lnTo>
                  <a:lnTo>
                    <a:pt x="4953" y="68249"/>
                  </a:lnTo>
                  <a:lnTo>
                    <a:pt x="5372" y="68110"/>
                  </a:lnTo>
                  <a:lnTo>
                    <a:pt x="6032" y="67564"/>
                  </a:lnTo>
                  <a:lnTo>
                    <a:pt x="6248" y="67132"/>
                  </a:lnTo>
                  <a:lnTo>
                    <a:pt x="6337" y="66535"/>
                  </a:lnTo>
                  <a:lnTo>
                    <a:pt x="5600" y="66535"/>
                  </a:lnTo>
                  <a:lnTo>
                    <a:pt x="5537" y="66865"/>
                  </a:lnTo>
                  <a:lnTo>
                    <a:pt x="5410" y="67132"/>
                  </a:lnTo>
                  <a:lnTo>
                    <a:pt x="5041" y="67513"/>
                  </a:lnTo>
                  <a:lnTo>
                    <a:pt x="4800" y="67602"/>
                  </a:lnTo>
                  <a:lnTo>
                    <a:pt x="4089" y="67602"/>
                  </a:lnTo>
                  <a:lnTo>
                    <a:pt x="3784" y="67449"/>
                  </a:lnTo>
                  <a:lnTo>
                    <a:pt x="3403" y="66840"/>
                  </a:lnTo>
                  <a:lnTo>
                    <a:pt x="3314" y="66471"/>
                  </a:lnTo>
                  <a:lnTo>
                    <a:pt x="3314" y="65570"/>
                  </a:lnTo>
                  <a:lnTo>
                    <a:pt x="3378" y="65201"/>
                  </a:lnTo>
                  <a:lnTo>
                    <a:pt x="3721" y="64427"/>
                  </a:lnTo>
                  <a:lnTo>
                    <a:pt x="4064" y="64198"/>
                  </a:lnTo>
                  <a:lnTo>
                    <a:pt x="4889" y="64198"/>
                  </a:lnTo>
                  <a:lnTo>
                    <a:pt x="5143" y="64300"/>
                  </a:lnTo>
                  <a:lnTo>
                    <a:pt x="5461" y="64655"/>
                  </a:lnTo>
                  <a:lnTo>
                    <a:pt x="5562" y="64884"/>
                  </a:lnTo>
                  <a:lnTo>
                    <a:pt x="5600" y="65163"/>
                  </a:lnTo>
                  <a:lnTo>
                    <a:pt x="6337" y="65163"/>
                  </a:lnTo>
                  <a:close/>
                </a:path>
                <a:path w="74929" h="70485">
                  <a:moveTo>
                    <a:pt x="6337" y="49657"/>
                  </a:moveTo>
                  <a:lnTo>
                    <a:pt x="5041" y="48031"/>
                  </a:lnTo>
                  <a:lnTo>
                    <a:pt x="3949" y="48031"/>
                  </a:lnTo>
                  <a:lnTo>
                    <a:pt x="3467" y="48247"/>
                  </a:lnTo>
                  <a:lnTo>
                    <a:pt x="2705" y="49123"/>
                  </a:lnTo>
                  <a:lnTo>
                    <a:pt x="2514" y="49733"/>
                  </a:lnTo>
                  <a:lnTo>
                    <a:pt x="2514" y="51155"/>
                  </a:lnTo>
                  <a:lnTo>
                    <a:pt x="2679" y="51689"/>
                  </a:lnTo>
                  <a:lnTo>
                    <a:pt x="3378" y="52527"/>
                  </a:lnTo>
                  <a:lnTo>
                    <a:pt x="3848" y="52743"/>
                  </a:lnTo>
                  <a:lnTo>
                    <a:pt x="4953" y="52743"/>
                  </a:lnTo>
                  <a:lnTo>
                    <a:pt x="5372" y="52603"/>
                  </a:lnTo>
                  <a:lnTo>
                    <a:pt x="6032" y="52057"/>
                  </a:lnTo>
                  <a:lnTo>
                    <a:pt x="6248" y="51625"/>
                  </a:lnTo>
                  <a:lnTo>
                    <a:pt x="6337" y="51041"/>
                  </a:lnTo>
                  <a:lnTo>
                    <a:pt x="5600" y="51041"/>
                  </a:lnTo>
                  <a:lnTo>
                    <a:pt x="5537" y="51371"/>
                  </a:lnTo>
                  <a:lnTo>
                    <a:pt x="5410" y="51625"/>
                  </a:lnTo>
                  <a:lnTo>
                    <a:pt x="5041" y="52006"/>
                  </a:lnTo>
                  <a:lnTo>
                    <a:pt x="4800" y="52108"/>
                  </a:lnTo>
                  <a:lnTo>
                    <a:pt x="4089" y="52108"/>
                  </a:lnTo>
                  <a:lnTo>
                    <a:pt x="3784" y="51955"/>
                  </a:lnTo>
                  <a:lnTo>
                    <a:pt x="3403" y="51346"/>
                  </a:lnTo>
                  <a:lnTo>
                    <a:pt x="3314" y="50965"/>
                  </a:lnTo>
                  <a:lnTo>
                    <a:pt x="3314" y="50076"/>
                  </a:lnTo>
                  <a:lnTo>
                    <a:pt x="3378" y="49707"/>
                  </a:lnTo>
                  <a:lnTo>
                    <a:pt x="3721" y="48933"/>
                  </a:lnTo>
                  <a:lnTo>
                    <a:pt x="4064" y="48704"/>
                  </a:lnTo>
                  <a:lnTo>
                    <a:pt x="4889" y="48704"/>
                  </a:lnTo>
                  <a:lnTo>
                    <a:pt x="5143" y="48793"/>
                  </a:lnTo>
                  <a:lnTo>
                    <a:pt x="5461" y="49161"/>
                  </a:lnTo>
                  <a:lnTo>
                    <a:pt x="5562" y="49377"/>
                  </a:lnTo>
                  <a:lnTo>
                    <a:pt x="5600" y="49657"/>
                  </a:lnTo>
                  <a:lnTo>
                    <a:pt x="6337" y="49657"/>
                  </a:lnTo>
                  <a:close/>
                </a:path>
                <a:path w="74929" h="70485">
                  <a:moveTo>
                    <a:pt x="6337" y="34163"/>
                  </a:moveTo>
                  <a:lnTo>
                    <a:pt x="5041" y="32537"/>
                  </a:lnTo>
                  <a:lnTo>
                    <a:pt x="3949" y="32537"/>
                  </a:lnTo>
                  <a:lnTo>
                    <a:pt x="3467" y="32766"/>
                  </a:lnTo>
                  <a:lnTo>
                    <a:pt x="2705" y="33629"/>
                  </a:lnTo>
                  <a:lnTo>
                    <a:pt x="2514" y="34239"/>
                  </a:lnTo>
                  <a:lnTo>
                    <a:pt x="2514" y="35661"/>
                  </a:lnTo>
                  <a:lnTo>
                    <a:pt x="2679" y="36195"/>
                  </a:lnTo>
                  <a:lnTo>
                    <a:pt x="3378" y="37045"/>
                  </a:lnTo>
                  <a:lnTo>
                    <a:pt x="3848" y="37249"/>
                  </a:lnTo>
                  <a:lnTo>
                    <a:pt x="4953" y="37249"/>
                  </a:lnTo>
                  <a:lnTo>
                    <a:pt x="5372" y="37122"/>
                  </a:lnTo>
                  <a:lnTo>
                    <a:pt x="6032" y="36576"/>
                  </a:lnTo>
                  <a:lnTo>
                    <a:pt x="6248" y="36144"/>
                  </a:lnTo>
                  <a:lnTo>
                    <a:pt x="6337" y="35547"/>
                  </a:lnTo>
                  <a:lnTo>
                    <a:pt x="5600" y="35547"/>
                  </a:lnTo>
                  <a:lnTo>
                    <a:pt x="5537" y="35877"/>
                  </a:lnTo>
                  <a:lnTo>
                    <a:pt x="5410" y="36144"/>
                  </a:lnTo>
                  <a:lnTo>
                    <a:pt x="5041" y="36512"/>
                  </a:lnTo>
                  <a:lnTo>
                    <a:pt x="4800" y="36614"/>
                  </a:lnTo>
                  <a:lnTo>
                    <a:pt x="4089" y="36614"/>
                  </a:lnTo>
                  <a:lnTo>
                    <a:pt x="3784" y="36461"/>
                  </a:lnTo>
                  <a:lnTo>
                    <a:pt x="3403" y="35852"/>
                  </a:lnTo>
                  <a:lnTo>
                    <a:pt x="3314" y="35471"/>
                  </a:lnTo>
                  <a:lnTo>
                    <a:pt x="3314" y="34582"/>
                  </a:lnTo>
                  <a:lnTo>
                    <a:pt x="3378" y="34213"/>
                  </a:lnTo>
                  <a:lnTo>
                    <a:pt x="3721" y="33439"/>
                  </a:lnTo>
                  <a:lnTo>
                    <a:pt x="4064" y="33210"/>
                  </a:lnTo>
                  <a:lnTo>
                    <a:pt x="4889" y="33210"/>
                  </a:lnTo>
                  <a:lnTo>
                    <a:pt x="5143" y="33299"/>
                  </a:lnTo>
                  <a:lnTo>
                    <a:pt x="5461" y="33667"/>
                  </a:lnTo>
                  <a:lnTo>
                    <a:pt x="5562" y="33896"/>
                  </a:lnTo>
                  <a:lnTo>
                    <a:pt x="5600" y="34163"/>
                  </a:lnTo>
                  <a:lnTo>
                    <a:pt x="6337" y="34163"/>
                  </a:lnTo>
                  <a:close/>
                </a:path>
                <a:path w="74929" h="70485">
                  <a:moveTo>
                    <a:pt x="6337" y="18669"/>
                  </a:moveTo>
                  <a:lnTo>
                    <a:pt x="5041" y="17043"/>
                  </a:lnTo>
                  <a:lnTo>
                    <a:pt x="3949" y="17043"/>
                  </a:lnTo>
                  <a:lnTo>
                    <a:pt x="3467" y="17259"/>
                  </a:lnTo>
                  <a:lnTo>
                    <a:pt x="2705" y="18135"/>
                  </a:lnTo>
                  <a:lnTo>
                    <a:pt x="2514" y="18745"/>
                  </a:lnTo>
                  <a:lnTo>
                    <a:pt x="2514" y="20167"/>
                  </a:lnTo>
                  <a:lnTo>
                    <a:pt x="2679" y="20701"/>
                  </a:lnTo>
                  <a:lnTo>
                    <a:pt x="3378" y="21539"/>
                  </a:lnTo>
                  <a:lnTo>
                    <a:pt x="3848" y="21755"/>
                  </a:lnTo>
                  <a:lnTo>
                    <a:pt x="4953" y="21755"/>
                  </a:lnTo>
                  <a:lnTo>
                    <a:pt x="5372" y="21615"/>
                  </a:lnTo>
                  <a:lnTo>
                    <a:pt x="6032" y="21069"/>
                  </a:lnTo>
                  <a:lnTo>
                    <a:pt x="6248" y="20637"/>
                  </a:lnTo>
                  <a:lnTo>
                    <a:pt x="6337" y="20053"/>
                  </a:lnTo>
                  <a:lnTo>
                    <a:pt x="5600" y="20053"/>
                  </a:lnTo>
                  <a:lnTo>
                    <a:pt x="5537" y="20383"/>
                  </a:lnTo>
                  <a:lnTo>
                    <a:pt x="5410" y="20637"/>
                  </a:lnTo>
                  <a:lnTo>
                    <a:pt x="5041" y="21018"/>
                  </a:lnTo>
                  <a:lnTo>
                    <a:pt x="4800" y="21120"/>
                  </a:lnTo>
                  <a:lnTo>
                    <a:pt x="4089" y="21120"/>
                  </a:lnTo>
                  <a:lnTo>
                    <a:pt x="3784" y="20967"/>
                  </a:lnTo>
                  <a:lnTo>
                    <a:pt x="3403" y="20358"/>
                  </a:lnTo>
                  <a:lnTo>
                    <a:pt x="3314" y="19977"/>
                  </a:lnTo>
                  <a:lnTo>
                    <a:pt x="3314" y="19088"/>
                  </a:lnTo>
                  <a:lnTo>
                    <a:pt x="3378" y="18719"/>
                  </a:lnTo>
                  <a:lnTo>
                    <a:pt x="3721" y="17945"/>
                  </a:lnTo>
                  <a:lnTo>
                    <a:pt x="4064" y="17716"/>
                  </a:lnTo>
                  <a:lnTo>
                    <a:pt x="4889" y="17716"/>
                  </a:lnTo>
                  <a:lnTo>
                    <a:pt x="5143" y="17805"/>
                  </a:lnTo>
                  <a:lnTo>
                    <a:pt x="5461" y="18173"/>
                  </a:lnTo>
                  <a:lnTo>
                    <a:pt x="5562" y="18389"/>
                  </a:lnTo>
                  <a:lnTo>
                    <a:pt x="5600" y="18669"/>
                  </a:lnTo>
                  <a:lnTo>
                    <a:pt x="6337" y="18669"/>
                  </a:lnTo>
                  <a:close/>
                </a:path>
                <a:path w="74929" h="70485">
                  <a:moveTo>
                    <a:pt x="6337" y="3175"/>
                  </a:moveTo>
                  <a:lnTo>
                    <a:pt x="6273" y="2578"/>
                  </a:lnTo>
                  <a:lnTo>
                    <a:pt x="6070" y="2159"/>
                  </a:lnTo>
                  <a:lnTo>
                    <a:pt x="5765" y="1917"/>
                  </a:lnTo>
                  <a:lnTo>
                    <a:pt x="5448" y="1663"/>
                  </a:lnTo>
                  <a:lnTo>
                    <a:pt x="5041" y="1549"/>
                  </a:lnTo>
                  <a:lnTo>
                    <a:pt x="3949" y="1549"/>
                  </a:lnTo>
                  <a:lnTo>
                    <a:pt x="3467" y="1765"/>
                  </a:lnTo>
                  <a:lnTo>
                    <a:pt x="2705" y="2628"/>
                  </a:lnTo>
                  <a:lnTo>
                    <a:pt x="2514" y="3238"/>
                  </a:lnTo>
                  <a:lnTo>
                    <a:pt x="2514" y="4660"/>
                  </a:lnTo>
                  <a:lnTo>
                    <a:pt x="2679" y="5194"/>
                  </a:lnTo>
                  <a:lnTo>
                    <a:pt x="3378" y="6045"/>
                  </a:lnTo>
                  <a:lnTo>
                    <a:pt x="3848" y="6261"/>
                  </a:lnTo>
                  <a:lnTo>
                    <a:pt x="4953" y="6261"/>
                  </a:lnTo>
                  <a:lnTo>
                    <a:pt x="5372" y="6121"/>
                  </a:lnTo>
                  <a:lnTo>
                    <a:pt x="6032" y="5575"/>
                  </a:lnTo>
                  <a:lnTo>
                    <a:pt x="6248" y="5143"/>
                  </a:lnTo>
                  <a:lnTo>
                    <a:pt x="6337" y="4559"/>
                  </a:lnTo>
                  <a:lnTo>
                    <a:pt x="5600" y="4559"/>
                  </a:lnTo>
                  <a:lnTo>
                    <a:pt x="5537" y="4876"/>
                  </a:lnTo>
                  <a:lnTo>
                    <a:pt x="5410" y="5143"/>
                  </a:lnTo>
                  <a:lnTo>
                    <a:pt x="5041" y="5524"/>
                  </a:lnTo>
                  <a:lnTo>
                    <a:pt x="4800" y="5613"/>
                  </a:lnTo>
                  <a:lnTo>
                    <a:pt x="4089" y="5613"/>
                  </a:lnTo>
                  <a:lnTo>
                    <a:pt x="3784" y="5461"/>
                  </a:lnTo>
                  <a:lnTo>
                    <a:pt x="3403" y="4851"/>
                  </a:lnTo>
                  <a:lnTo>
                    <a:pt x="3314" y="4483"/>
                  </a:lnTo>
                  <a:lnTo>
                    <a:pt x="3314" y="3594"/>
                  </a:lnTo>
                  <a:lnTo>
                    <a:pt x="3378" y="3213"/>
                  </a:lnTo>
                  <a:lnTo>
                    <a:pt x="3721" y="2451"/>
                  </a:lnTo>
                  <a:lnTo>
                    <a:pt x="4064" y="2209"/>
                  </a:lnTo>
                  <a:lnTo>
                    <a:pt x="4889" y="2209"/>
                  </a:lnTo>
                  <a:lnTo>
                    <a:pt x="5143" y="2311"/>
                  </a:lnTo>
                  <a:lnTo>
                    <a:pt x="5461" y="2667"/>
                  </a:lnTo>
                  <a:lnTo>
                    <a:pt x="5562" y="2895"/>
                  </a:lnTo>
                  <a:lnTo>
                    <a:pt x="5600" y="3175"/>
                  </a:lnTo>
                  <a:lnTo>
                    <a:pt x="6337" y="3175"/>
                  </a:lnTo>
                  <a:close/>
                </a:path>
                <a:path w="74929" h="70485">
                  <a:moveTo>
                    <a:pt x="11277" y="68757"/>
                  </a:moveTo>
                  <a:lnTo>
                    <a:pt x="6527" y="68757"/>
                  </a:lnTo>
                  <a:lnTo>
                    <a:pt x="6527" y="69189"/>
                  </a:lnTo>
                  <a:lnTo>
                    <a:pt x="11277" y="69189"/>
                  </a:lnTo>
                  <a:lnTo>
                    <a:pt x="11277" y="68757"/>
                  </a:lnTo>
                  <a:close/>
                </a:path>
                <a:path w="74929" h="70485">
                  <a:moveTo>
                    <a:pt x="11277" y="53263"/>
                  </a:moveTo>
                  <a:lnTo>
                    <a:pt x="6527" y="53263"/>
                  </a:lnTo>
                  <a:lnTo>
                    <a:pt x="6527" y="53682"/>
                  </a:lnTo>
                  <a:lnTo>
                    <a:pt x="11277" y="53682"/>
                  </a:lnTo>
                  <a:lnTo>
                    <a:pt x="11277" y="53263"/>
                  </a:lnTo>
                  <a:close/>
                </a:path>
                <a:path w="74929" h="70485">
                  <a:moveTo>
                    <a:pt x="11277" y="37769"/>
                  </a:moveTo>
                  <a:lnTo>
                    <a:pt x="6527" y="37769"/>
                  </a:lnTo>
                  <a:lnTo>
                    <a:pt x="6527" y="38188"/>
                  </a:lnTo>
                  <a:lnTo>
                    <a:pt x="11277" y="38188"/>
                  </a:lnTo>
                  <a:lnTo>
                    <a:pt x="11277" y="37769"/>
                  </a:lnTo>
                  <a:close/>
                </a:path>
                <a:path w="74929" h="70485">
                  <a:moveTo>
                    <a:pt x="11277" y="22275"/>
                  </a:moveTo>
                  <a:lnTo>
                    <a:pt x="6527" y="22275"/>
                  </a:lnTo>
                  <a:lnTo>
                    <a:pt x="6527" y="22694"/>
                  </a:lnTo>
                  <a:lnTo>
                    <a:pt x="11277" y="22694"/>
                  </a:lnTo>
                  <a:lnTo>
                    <a:pt x="11277" y="22275"/>
                  </a:lnTo>
                  <a:close/>
                </a:path>
                <a:path w="74929" h="70485">
                  <a:moveTo>
                    <a:pt x="11277" y="6781"/>
                  </a:moveTo>
                  <a:lnTo>
                    <a:pt x="6527" y="6781"/>
                  </a:lnTo>
                  <a:lnTo>
                    <a:pt x="6527" y="7200"/>
                  </a:lnTo>
                  <a:lnTo>
                    <a:pt x="11277" y="7200"/>
                  </a:lnTo>
                  <a:lnTo>
                    <a:pt x="11277" y="6781"/>
                  </a:lnTo>
                  <a:close/>
                </a:path>
                <a:path w="74929" h="70485">
                  <a:moveTo>
                    <a:pt x="12585" y="62001"/>
                  </a:moveTo>
                  <a:lnTo>
                    <a:pt x="11836" y="62001"/>
                  </a:lnTo>
                  <a:lnTo>
                    <a:pt x="11836" y="68110"/>
                  </a:lnTo>
                  <a:lnTo>
                    <a:pt x="12585" y="68110"/>
                  </a:lnTo>
                  <a:lnTo>
                    <a:pt x="12585" y="62001"/>
                  </a:lnTo>
                  <a:close/>
                </a:path>
                <a:path w="74929" h="70485">
                  <a:moveTo>
                    <a:pt x="12585" y="46507"/>
                  </a:moveTo>
                  <a:lnTo>
                    <a:pt x="11836" y="46507"/>
                  </a:lnTo>
                  <a:lnTo>
                    <a:pt x="11836" y="52616"/>
                  </a:lnTo>
                  <a:lnTo>
                    <a:pt x="12585" y="52616"/>
                  </a:lnTo>
                  <a:lnTo>
                    <a:pt x="12585" y="46507"/>
                  </a:lnTo>
                  <a:close/>
                </a:path>
                <a:path w="74929" h="70485">
                  <a:moveTo>
                    <a:pt x="15455" y="30988"/>
                  </a:moveTo>
                  <a:lnTo>
                    <a:pt x="14732" y="30988"/>
                  </a:lnTo>
                  <a:lnTo>
                    <a:pt x="14732" y="33248"/>
                  </a:lnTo>
                  <a:lnTo>
                    <a:pt x="14655" y="35877"/>
                  </a:lnTo>
                  <a:lnTo>
                    <a:pt x="14211" y="36474"/>
                  </a:lnTo>
                  <a:lnTo>
                    <a:pt x="13919" y="36626"/>
                  </a:lnTo>
                  <a:lnTo>
                    <a:pt x="13119" y="36626"/>
                  </a:lnTo>
                  <a:lnTo>
                    <a:pt x="12801" y="36474"/>
                  </a:lnTo>
                  <a:lnTo>
                    <a:pt x="12433" y="35877"/>
                  </a:lnTo>
                  <a:lnTo>
                    <a:pt x="12407" y="33972"/>
                  </a:lnTo>
                  <a:lnTo>
                    <a:pt x="12877" y="33388"/>
                  </a:lnTo>
                  <a:lnTo>
                    <a:pt x="14655" y="35877"/>
                  </a:lnTo>
                  <a:lnTo>
                    <a:pt x="14655" y="33172"/>
                  </a:lnTo>
                  <a:lnTo>
                    <a:pt x="14414" y="32893"/>
                  </a:lnTo>
                  <a:lnTo>
                    <a:pt x="14046" y="32664"/>
                  </a:lnTo>
                  <a:lnTo>
                    <a:pt x="13766" y="32588"/>
                  </a:lnTo>
                  <a:lnTo>
                    <a:pt x="12814" y="32588"/>
                  </a:lnTo>
                  <a:lnTo>
                    <a:pt x="12369" y="32804"/>
                  </a:lnTo>
                  <a:lnTo>
                    <a:pt x="11671" y="33782"/>
                  </a:lnTo>
                  <a:lnTo>
                    <a:pt x="11620" y="33972"/>
                  </a:lnTo>
                  <a:lnTo>
                    <a:pt x="11684" y="36245"/>
                  </a:lnTo>
                  <a:lnTo>
                    <a:pt x="12407" y="37084"/>
                  </a:lnTo>
                  <a:lnTo>
                    <a:pt x="12839" y="37287"/>
                  </a:lnTo>
                  <a:lnTo>
                    <a:pt x="13652" y="37287"/>
                  </a:lnTo>
                  <a:lnTo>
                    <a:pt x="13919" y="37223"/>
                  </a:lnTo>
                  <a:lnTo>
                    <a:pt x="14401" y="36982"/>
                  </a:lnTo>
                  <a:lnTo>
                    <a:pt x="14605" y="36779"/>
                  </a:lnTo>
                  <a:lnTo>
                    <a:pt x="14693" y="36626"/>
                  </a:lnTo>
                  <a:lnTo>
                    <a:pt x="14782" y="37122"/>
                  </a:lnTo>
                  <a:lnTo>
                    <a:pt x="15455" y="37122"/>
                  </a:lnTo>
                  <a:lnTo>
                    <a:pt x="15455" y="36512"/>
                  </a:lnTo>
                  <a:lnTo>
                    <a:pt x="15455" y="30988"/>
                  </a:lnTo>
                  <a:close/>
                </a:path>
                <a:path w="74929" h="70485">
                  <a:moveTo>
                    <a:pt x="15455" y="18313"/>
                  </a:moveTo>
                  <a:lnTo>
                    <a:pt x="15392" y="17970"/>
                  </a:lnTo>
                  <a:lnTo>
                    <a:pt x="15049" y="17297"/>
                  </a:lnTo>
                  <a:lnTo>
                    <a:pt x="14630" y="17068"/>
                  </a:lnTo>
                  <a:lnTo>
                    <a:pt x="13703" y="17068"/>
                  </a:lnTo>
                  <a:lnTo>
                    <a:pt x="13436" y="17132"/>
                  </a:lnTo>
                  <a:lnTo>
                    <a:pt x="12966" y="17360"/>
                  </a:lnTo>
                  <a:lnTo>
                    <a:pt x="12750" y="17551"/>
                  </a:lnTo>
                  <a:lnTo>
                    <a:pt x="12534" y="17805"/>
                  </a:lnTo>
                  <a:lnTo>
                    <a:pt x="12534" y="17170"/>
                  </a:lnTo>
                  <a:lnTo>
                    <a:pt x="11823" y="17170"/>
                  </a:lnTo>
                  <a:lnTo>
                    <a:pt x="11823" y="21628"/>
                  </a:lnTo>
                  <a:lnTo>
                    <a:pt x="12573" y="21628"/>
                  </a:lnTo>
                  <a:lnTo>
                    <a:pt x="12573" y="18999"/>
                  </a:lnTo>
                  <a:lnTo>
                    <a:pt x="12585" y="18783"/>
                  </a:lnTo>
                  <a:lnTo>
                    <a:pt x="13665" y="17754"/>
                  </a:lnTo>
                  <a:lnTo>
                    <a:pt x="14198" y="17754"/>
                  </a:lnTo>
                  <a:lnTo>
                    <a:pt x="14439" y="17881"/>
                  </a:lnTo>
                  <a:lnTo>
                    <a:pt x="14655" y="18326"/>
                  </a:lnTo>
                  <a:lnTo>
                    <a:pt x="14693" y="18554"/>
                  </a:lnTo>
                  <a:lnTo>
                    <a:pt x="14693" y="21628"/>
                  </a:lnTo>
                  <a:lnTo>
                    <a:pt x="15455" y="21628"/>
                  </a:lnTo>
                  <a:lnTo>
                    <a:pt x="15455" y="18313"/>
                  </a:lnTo>
                  <a:close/>
                </a:path>
                <a:path w="74929" h="70485">
                  <a:moveTo>
                    <a:pt x="15671" y="3073"/>
                  </a:moveTo>
                  <a:lnTo>
                    <a:pt x="15468" y="2501"/>
                  </a:lnTo>
                  <a:lnTo>
                    <a:pt x="15151" y="2197"/>
                  </a:lnTo>
                  <a:lnTo>
                    <a:pt x="14820" y="1879"/>
                  </a:lnTo>
                  <a:lnTo>
                    <a:pt x="14820" y="3073"/>
                  </a:lnTo>
                  <a:lnTo>
                    <a:pt x="14719" y="4851"/>
                  </a:lnTo>
                  <a:lnTo>
                    <a:pt x="14427" y="5461"/>
                  </a:lnTo>
                  <a:lnTo>
                    <a:pt x="14084" y="5651"/>
                  </a:lnTo>
                  <a:lnTo>
                    <a:pt x="13131" y="5651"/>
                  </a:lnTo>
                  <a:lnTo>
                    <a:pt x="12814" y="5486"/>
                  </a:lnTo>
                  <a:lnTo>
                    <a:pt x="12395" y="4851"/>
                  </a:lnTo>
                  <a:lnTo>
                    <a:pt x="12395" y="3073"/>
                  </a:lnTo>
                  <a:lnTo>
                    <a:pt x="14820" y="3073"/>
                  </a:lnTo>
                  <a:lnTo>
                    <a:pt x="14820" y="1879"/>
                  </a:lnTo>
                  <a:lnTo>
                    <a:pt x="14681" y="1739"/>
                  </a:lnTo>
                  <a:lnTo>
                    <a:pt x="14185" y="1549"/>
                  </a:lnTo>
                  <a:lnTo>
                    <a:pt x="12979" y="1549"/>
                  </a:lnTo>
                  <a:lnTo>
                    <a:pt x="12471" y="1765"/>
                  </a:lnTo>
                  <a:lnTo>
                    <a:pt x="11709" y="2654"/>
                  </a:lnTo>
                  <a:lnTo>
                    <a:pt x="11582" y="3073"/>
                  </a:lnTo>
                  <a:lnTo>
                    <a:pt x="11696" y="5257"/>
                  </a:lnTo>
                  <a:lnTo>
                    <a:pt x="12420" y="6083"/>
                  </a:lnTo>
                  <a:lnTo>
                    <a:pt x="12903" y="6286"/>
                  </a:lnTo>
                  <a:lnTo>
                    <a:pt x="14249" y="6286"/>
                  </a:lnTo>
                  <a:lnTo>
                    <a:pt x="14795" y="6057"/>
                  </a:lnTo>
                  <a:lnTo>
                    <a:pt x="15100" y="5651"/>
                  </a:lnTo>
                  <a:lnTo>
                    <a:pt x="15494" y="5118"/>
                  </a:lnTo>
                  <a:lnTo>
                    <a:pt x="15570" y="4851"/>
                  </a:lnTo>
                  <a:lnTo>
                    <a:pt x="15671" y="3073"/>
                  </a:lnTo>
                  <a:close/>
                </a:path>
                <a:path w="74929" h="70485">
                  <a:moveTo>
                    <a:pt x="17335" y="25"/>
                  </a:moveTo>
                  <a:lnTo>
                    <a:pt x="16586" y="25"/>
                  </a:lnTo>
                  <a:lnTo>
                    <a:pt x="16586" y="6134"/>
                  </a:lnTo>
                  <a:lnTo>
                    <a:pt x="17335" y="6134"/>
                  </a:lnTo>
                  <a:lnTo>
                    <a:pt x="17335" y="25"/>
                  </a:lnTo>
                  <a:close/>
                </a:path>
                <a:path w="74929" h="70485">
                  <a:moveTo>
                    <a:pt x="17564" y="65049"/>
                  </a:moveTo>
                  <a:lnTo>
                    <a:pt x="17360" y="64490"/>
                  </a:lnTo>
                  <a:lnTo>
                    <a:pt x="17043" y="64185"/>
                  </a:lnTo>
                  <a:lnTo>
                    <a:pt x="16713" y="63868"/>
                  </a:lnTo>
                  <a:lnTo>
                    <a:pt x="16713" y="65049"/>
                  </a:lnTo>
                  <a:lnTo>
                    <a:pt x="16624" y="66840"/>
                  </a:lnTo>
                  <a:lnTo>
                    <a:pt x="16319" y="67449"/>
                  </a:lnTo>
                  <a:lnTo>
                    <a:pt x="15976" y="67640"/>
                  </a:lnTo>
                  <a:lnTo>
                    <a:pt x="15024" y="67640"/>
                  </a:lnTo>
                  <a:lnTo>
                    <a:pt x="14706" y="67475"/>
                  </a:lnTo>
                  <a:lnTo>
                    <a:pt x="14287" y="66840"/>
                  </a:lnTo>
                  <a:lnTo>
                    <a:pt x="14287" y="65049"/>
                  </a:lnTo>
                  <a:lnTo>
                    <a:pt x="16713" y="65049"/>
                  </a:lnTo>
                  <a:lnTo>
                    <a:pt x="16713" y="63868"/>
                  </a:lnTo>
                  <a:lnTo>
                    <a:pt x="16573" y="63728"/>
                  </a:lnTo>
                  <a:lnTo>
                    <a:pt x="16090" y="63525"/>
                  </a:lnTo>
                  <a:lnTo>
                    <a:pt x="14871" y="63525"/>
                  </a:lnTo>
                  <a:lnTo>
                    <a:pt x="14363" y="63754"/>
                  </a:lnTo>
                  <a:lnTo>
                    <a:pt x="13601" y="64643"/>
                  </a:lnTo>
                  <a:lnTo>
                    <a:pt x="13474" y="65049"/>
                  </a:lnTo>
                  <a:lnTo>
                    <a:pt x="13589" y="67246"/>
                  </a:lnTo>
                  <a:lnTo>
                    <a:pt x="14312" y="68072"/>
                  </a:lnTo>
                  <a:lnTo>
                    <a:pt x="14795" y="68275"/>
                  </a:lnTo>
                  <a:lnTo>
                    <a:pt x="16154" y="68275"/>
                  </a:lnTo>
                  <a:lnTo>
                    <a:pt x="16687" y="68046"/>
                  </a:lnTo>
                  <a:lnTo>
                    <a:pt x="16992" y="67640"/>
                  </a:lnTo>
                  <a:lnTo>
                    <a:pt x="17386" y="67106"/>
                  </a:lnTo>
                  <a:lnTo>
                    <a:pt x="17462" y="66840"/>
                  </a:lnTo>
                  <a:lnTo>
                    <a:pt x="17564" y="65049"/>
                  </a:lnTo>
                  <a:close/>
                </a:path>
                <a:path w="74929" h="70485">
                  <a:moveTo>
                    <a:pt x="17564" y="49555"/>
                  </a:moveTo>
                  <a:lnTo>
                    <a:pt x="17360" y="48983"/>
                  </a:lnTo>
                  <a:lnTo>
                    <a:pt x="17043" y="48679"/>
                  </a:lnTo>
                  <a:lnTo>
                    <a:pt x="16713" y="48361"/>
                  </a:lnTo>
                  <a:lnTo>
                    <a:pt x="16713" y="49555"/>
                  </a:lnTo>
                  <a:lnTo>
                    <a:pt x="16624" y="51346"/>
                  </a:lnTo>
                  <a:lnTo>
                    <a:pt x="16319" y="51943"/>
                  </a:lnTo>
                  <a:lnTo>
                    <a:pt x="15976" y="52133"/>
                  </a:lnTo>
                  <a:lnTo>
                    <a:pt x="15024" y="52133"/>
                  </a:lnTo>
                  <a:lnTo>
                    <a:pt x="14706" y="51981"/>
                  </a:lnTo>
                  <a:lnTo>
                    <a:pt x="14287" y="51346"/>
                  </a:lnTo>
                  <a:lnTo>
                    <a:pt x="14287" y="49555"/>
                  </a:lnTo>
                  <a:lnTo>
                    <a:pt x="16713" y="49555"/>
                  </a:lnTo>
                  <a:lnTo>
                    <a:pt x="16713" y="48361"/>
                  </a:lnTo>
                  <a:lnTo>
                    <a:pt x="16573" y="48221"/>
                  </a:lnTo>
                  <a:lnTo>
                    <a:pt x="16090" y="48031"/>
                  </a:lnTo>
                  <a:lnTo>
                    <a:pt x="14871" y="48031"/>
                  </a:lnTo>
                  <a:lnTo>
                    <a:pt x="14363" y="48260"/>
                  </a:lnTo>
                  <a:lnTo>
                    <a:pt x="13601" y="49149"/>
                  </a:lnTo>
                  <a:lnTo>
                    <a:pt x="13474" y="49555"/>
                  </a:lnTo>
                  <a:lnTo>
                    <a:pt x="13589" y="51739"/>
                  </a:lnTo>
                  <a:lnTo>
                    <a:pt x="14312" y="52578"/>
                  </a:lnTo>
                  <a:lnTo>
                    <a:pt x="14795" y="52781"/>
                  </a:lnTo>
                  <a:lnTo>
                    <a:pt x="16154" y="52781"/>
                  </a:lnTo>
                  <a:lnTo>
                    <a:pt x="16687" y="52552"/>
                  </a:lnTo>
                  <a:lnTo>
                    <a:pt x="16992" y="52133"/>
                  </a:lnTo>
                  <a:lnTo>
                    <a:pt x="17386" y="51612"/>
                  </a:lnTo>
                  <a:lnTo>
                    <a:pt x="17462" y="51346"/>
                  </a:lnTo>
                  <a:lnTo>
                    <a:pt x="17564" y="49555"/>
                  </a:lnTo>
                  <a:close/>
                </a:path>
                <a:path w="74929" h="70485">
                  <a:moveTo>
                    <a:pt x="20383" y="35140"/>
                  </a:moveTo>
                  <a:lnTo>
                    <a:pt x="19608" y="32931"/>
                  </a:lnTo>
                  <a:lnTo>
                    <a:pt x="19608" y="34544"/>
                  </a:lnTo>
                  <a:lnTo>
                    <a:pt x="17132" y="34544"/>
                  </a:lnTo>
                  <a:lnTo>
                    <a:pt x="17145" y="34213"/>
                  </a:lnTo>
                  <a:lnTo>
                    <a:pt x="17272" y="33845"/>
                  </a:lnTo>
                  <a:lnTo>
                    <a:pt x="17741" y="33350"/>
                  </a:lnTo>
                  <a:lnTo>
                    <a:pt x="18034" y="33223"/>
                  </a:lnTo>
                  <a:lnTo>
                    <a:pt x="18846" y="33223"/>
                  </a:lnTo>
                  <a:lnTo>
                    <a:pt x="19189" y="33401"/>
                  </a:lnTo>
                  <a:lnTo>
                    <a:pt x="19443" y="33858"/>
                  </a:lnTo>
                  <a:lnTo>
                    <a:pt x="19558" y="34163"/>
                  </a:lnTo>
                  <a:lnTo>
                    <a:pt x="19608" y="34544"/>
                  </a:lnTo>
                  <a:lnTo>
                    <a:pt x="19608" y="32931"/>
                  </a:lnTo>
                  <a:lnTo>
                    <a:pt x="19037" y="32639"/>
                  </a:lnTo>
                  <a:lnTo>
                    <a:pt x="18732" y="32562"/>
                  </a:lnTo>
                  <a:lnTo>
                    <a:pt x="17792" y="32562"/>
                  </a:lnTo>
                  <a:lnTo>
                    <a:pt x="17284" y="32791"/>
                  </a:lnTo>
                  <a:lnTo>
                    <a:pt x="16510" y="33693"/>
                  </a:lnTo>
                  <a:lnTo>
                    <a:pt x="16421" y="33959"/>
                  </a:lnTo>
                  <a:lnTo>
                    <a:pt x="16497" y="36283"/>
                  </a:lnTo>
                  <a:lnTo>
                    <a:pt x="17272" y="37084"/>
                  </a:lnTo>
                  <a:lnTo>
                    <a:pt x="17741" y="37287"/>
                  </a:lnTo>
                  <a:lnTo>
                    <a:pt x="18529" y="37287"/>
                  </a:lnTo>
                  <a:lnTo>
                    <a:pt x="20320" y="35725"/>
                  </a:lnTo>
                  <a:lnTo>
                    <a:pt x="19583" y="35725"/>
                  </a:lnTo>
                  <a:lnTo>
                    <a:pt x="19507" y="35953"/>
                  </a:lnTo>
                  <a:lnTo>
                    <a:pt x="19431" y="36106"/>
                  </a:lnTo>
                  <a:lnTo>
                    <a:pt x="19062" y="36512"/>
                  </a:lnTo>
                  <a:lnTo>
                    <a:pt x="18757" y="36639"/>
                  </a:lnTo>
                  <a:lnTo>
                    <a:pt x="17945" y="36639"/>
                  </a:lnTo>
                  <a:lnTo>
                    <a:pt x="17653" y="36512"/>
                  </a:lnTo>
                  <a:lnTo>
                    <a:pt x="17233" y="35953"/>
                  </a:lnTo>
                  <a:lnTo>
                    <a:pt x="17119" y="35140"/>
                  </a:lnTo>
                  <a:lnTo>
                    <a:pt x="20383" y="35140"/>
                  </a:lnTo>
                  <a:close/>
                </a:path>
                <a:path w="74929" h="70485">
                  <a:moveTo>
                    <a:pt x="20383" y="19634"/>
                  </a:moveTo>
                  <a:lnTo>
                    <a:pt x="19608" y="17437"/>
                  </a:lnTo>
                  <a:lnTo>
                    <a:pt x="19608" y="19050"/>
                  </a:lnTo>
                  <a:lnTo>
                    <a:pt x="17132" y="19050"/>
                  </a:lnTo>
                  <a:lnTo>
                    <a:pt x="17145" y="18719"/>
                  </a:lnTo>
                  <a:lnTo>
                    <a:pt x="17272" y="18351"/>
                  </a:lnTo>
                  <a:lnTo>
                    <a:pt x="17741" y="17843"/>
                  </a:lnTo>
                  <a:lnTo>
                    <a:pt x="18034" y="17729"/>
                  </a:lnTo>
                  <a:lnTo>
                    <a:pt x="18846" y="17729"/>
                  </a:lnTo>
                  <a:lnTo>
                    <a:pt x="19189" y="17907"/>
                  </a:lnTo>
                  <a:lnTo>
                    <a:pt x="19443" y="18351"/>
                  </a:lnTo>
                  <a:lnTo>
                    <a:pt x="19558" y="18656"/>
                  </a:lnTo>
                  <a:lnTo>
                    <a:pt x="19608" y="19050"/>
                  </a:lnTo>
                  <a:lnTo>
                    <a:pt x="19608" y="17437"/>
                  </a:lnTo>
                  <a:lnTo>
                    <a:pt x="19037" y="17145"/>
                  </a:lnTo>
                  <a:lnTo>
                    <a:pt x="18732" y="17068"/>
                  </a:lnTo>
                  <a:lnTo>
                    <a:pt x="17792" y="17068"/>
                  </a:lnTo>
                  <a:lnTo>
                    <a:pt x="17284" y="17297"/>
                  </a:lnTo>
                  <a:lnTo>
                    <a:pt x="16510" y="18186"/>
                  </a:lnTo>
                  <a:lnTo>
                    <a:pt x="16421" y="18465"/>
                  </a:lnTo>
                  <a:lnTo>
                    <a:pt x="16497" y="20777"/>
                  </a:lnTo>
                  <a:lnTo>
                    <a:pt x="17272" y="21590"/>
                  </a:lnTo>
                  <a:lnTo>
                    <a:pt x="17741" y="21793"/>
                  </a:lnTo>
                  <a:lnTo>
                    <a:pt x="18529" y="21793"/>
                  </a:lnTo>
                  <a:lnTo>
                    <a:pt x="20320" y="20231"/>
                  </a:lnTo>
                  <a:lnTo>
                    <a:pt x="19583" y="20231"/>
                  </a:lnTo>
                  <a:lnTo>
                    <a:pt x="19507" y="20459"/>
                  </a:lnTo>
                  <a:lnTo>
                    <a:pt x="19431" y="20599"/>
                  </a:lnTo>
                  <a:lnTo>
                    <a:pt x="19062" y="21005"/>
                  </a:lnTo>
                  <a:lnTo>
                    <a:pt x="18757" y="21132"/>
                  </a:lnTo>
                  <a:lnTo>
                    <a:pt x="17945" y="21132"/>
                  </a:lnTo>
                  <a:lnTo>
                    <a:pt x="17653" y="21005"/>
                  </a:lnTo>
                  <a:lnTo>
                    <a:pt x="17233" y="20459"/>
                  </a:lnTo>
                  <a:lnTo>
                    <a:pt x="17119" y="19634"/>
                  </a:lnTo>
                  <a:lnTo>
                    <a:pt x="20383" y="19634"/>
                  </a:lnTo>
                  <a:close/>
                </a:path>
                <a:path w="74929" h="70485">
                  <a:moveTo>
                    <a:pt x="22072" y="63703"/>
                  </a:moveTo>
                  <a:lnTo>
                    <a:pt x="21374" y="63703"/>
                  </a:lnTo>
                  <a:lnTo>
                    <a:pt x="21374" y="64262"/>
                  </a:lnTo>
                  <a:lnTo>
                    <a:pt x="21259" y="64109"/>
                  </a:lnTo>
                  <a:lnTo>
                    <a:pt x="21259" y="64909"/>
                  </a:lnTo>
                  <a:lnTo>
                    <a:pt x="21158" y="66903"/>
                  </a:lnTo>
                  <a:lnTo>
                    <a:pt x="20980" y="67310"/>
                  </a:lnTo>
                  <a:lnTo>
                    <a:pt x="20599" y="67564"/>
                  </a:lnTo>
                  <a:lnTo>
                    <a:pt x="19710" y="67564"/>
                  </a:lnTo>
                  <a:lnTo>
                    <a:pt x="19443" y="67424"/>
                  </a:lnTo>
                  <a:lnTo>
                    <a:pt x="19037" y="66903"/>
                  </a:lnTo>
                  <a:lnTo>
                    <a:pt x="18999" y="65201"/>
                  </a:lnTo>
                  <a:lnTo>
                    <a:pt x="19278" y="64490"/>
                  </a:lnTo>
                  <a:lnTo>
                    <a:pt x="19634" y="64236"/>
                  </a:lnTo>
                  <a:lnTo>
                    <a:pt x="20510" y="64236"/>
                  </a:lnTo>
                  <a:lnTo>
                    <a:pt x="20815" y="64376"/>
                  </a:lnTo>
                  <a:lnTo>
                    <a:pt x="21259" y="64909"/>
                  </a:lnTo>
                  <a:lnTo>
                    <a:pt x="21259" y="64109"/>
                  </a:lnTo>
                  <a:lnTo>
                    <a:pt x="21082" y="63931"/>
                  </a:lnTo>
                  <a:lnTo>
                    <a:pt x="20675" y="63665"/>
                  </a:lnTo>
                  <a:lnTo>
                    <a:pt x="20383" y="63576"/>
                  </a:lnTo>
                  <a:lnTo>
                    <a:pt x="19507" y="63576"/>
                  </a:lnTo>
                  <a:lnTo>
                    <a:pt x="19075" y="63792"/>
                  </a:lnTo>
                  <a:lnTo>
                    <a:pt x="18338" y="64643"/>
                  </a:lnTo>
                  <a:lnTo>
                    <a:pt x="18249" y="64909"/>
                  </a:lnTo>
                  <a:lnTo>
                    <a:pt x="18338" y="67310"/>
                  </a:lnTo>
                  <a:lnTo>
                    <a:pt x="19062" y="67995"/>
                  </a:lnTo>
                  <a:lnTo>
                    <a:pt x="19481" y="68173"/>
                  </a:lnTo>
                  <a:lnTo>
                    <a:pt x="20320" y="68173"/>
                  </a:lnTo>
                  <a:lnTo>
                    <a:pt x="21348" y="67500"/>
                  </a:lnTo>
                  <a:lnTo>
                    <a:pt x="21247" y="68668"/>
                  </a:lnTo>
                  <a:lnTo>
                    <a:pt x="21018" y="69176"/>
                  </a:lnTo>
                  <a:lnTo>
                    <a:pt x="20650" y="69380"/>
                  </a:lnTo>
                  <a:lnTo>
                    <a:pt x="19710" y="69380"/>
                  </a:lnTo>
                  <a:lnTo>
                    <a:pt x="19443" y="69291"/>
                  </a:lnTo>
                  <a:lnTo>
                    <a:pt x="19164" y="69024"/>
                  </a:lnTo>
                  <a:lnTo>
                    <a:pt x="19062" y="68668"/>
                  </a:lnTo>
                  <a:lnTo>
                    <a:pt x="18300" y="68668"/>
                  </a:lnTo>
                  <a:lnTo>
                    <a:pt x="18364" y="69176"/>
                  </a:lnTo>
                  <a:lnTo>
                    <a:pt x="18516" y="69469"/>
                  </a:lnTo>
                  <a:lnTo>
                    <a:pt x="19164" y="69888"/>
                  </a:lnTo>
                  <a:lnTo>
                    <a:pt x="19570" y="70002"/>
                  </a:lnTo>
                  <a:lnTo>
                    <a:pt x="20916" y="70002"/>
                  </a:lnTo>
                  <a:lnTo>
                    <a:pt x="21513" y="69697"/>
                  </a:lnTo>
                  <a:lnTo>
                    <a:pt x="21666" y="69380"/>
                  </a:lnTo>
                  <a:lnTo>
                    <a:pt x="21983" y="68770"/>
                  </a:lnTo>
                  <a:lnTo>
                    <a:pt x="22072" y="67500"/>
                  </a:lnTo>
                  <a:lnTo>
                    <a:pt x="22072" y="64262"/>
                  </a:lnTo>
                  <a:lnTo>
                    <a:pt x="22072" y="63703"/>
                  </a:lnTo>
                  <a:close/>
                </a:path>
                <a:path w="74929" h="70485">
                  <a:moveTo>
                    <a:pt x="22072" y="48209"/>
                  </a:moveTo>
                  <a:lnTo>
                    <a:pt x="21374" y="48209"/>
                  </a:lnTo>
                  <a:lnTo>
                    <a:pt x="21374" y="48768"/>
                  </a:lnTo>
                  <a:lnTo>
                    <a:pt x="21259" y="48615"/>
                  </a:lnTo>
                  <a:lnTo>
                    <a:pt x="21259" y="49415"/>
                  </a:lnTo>
                  <a:lnTo>
                    <a:pt x="21158" y="51409"/>
                  </a:lnTo>
                  <a:lnTo>
                    <a:pt x="20980" y="51816"/>
                  </a:lnTo>
                  <a:lnTo>
                    <a:pt x="20599" y="52057"/>
                  </a:lnTo>
                  <a:lnTo>
                    <a:pt x="19710" y="52057"/>
                  </a:lnTo>
                  <a:lnTo>
                    <a:pt x="19443" y="51930"/>
                  </a:lnTo>
                  <a:lnTo>
                    <a:pt x="19037" y="51409"/>
                  </a:lnTo>
                  <a:lnTo>
                    <a:pt x="18999" y="49707"/>
                  </a:lnTo>
                  <a:lnTo>
                    <a:pt x="19278" y="48996"/>
                  </a:lnTo>
                  <a:lnTo>
                    <a:pt x="19634" y="48742"/>
                  </a:lnTo>
                  <a:lnTo>
                    <a:pt x="20510" y="48742"/>
                  </a:lnTo>
                  <a:lnTo>
                    <a:pt x="20815" y="48882"/>
                  </a:lnTo>
                  <a:lnTo>
                    <a:pt x="21259" y="49415"/>
                  </a:lnTo>
                  <a:lnTo>
                    <a:pt x="21259" y="48615"/>
                  </a:lnTo>
                  <a:lnTo>
                    <a:pt x="21082" y="48437"/>
                  </a:lnTo>
                  <a:lnTo>
                    <a:pt x="20675" y="48171"/>
                  </a:lnTo>
                  <a:lnTo>
                    <a:pt x="20383" y="48082"/>
                  </a:lnTo>
                  <a:lnTo>
                    <a:pt x="19507" y="48082"/>
                  </a:lnTo>
                  <a:lnTo>
                    <a:pt x="19075" y="48298"/>
                  </a:lnTo>
                  <a:lnTo>
                    <a:pt x="18338" y="49149"/>
                  </a:lnTo>
                  <a:lnTo>
                    <a:pt x="18249" y="49415"/>
                  </a:lnTo>
                  <a:lnTo>
                    <a:pt x="18338" y="51816"/>
                  </a:lnTo>
                  <a:lnTo>
                    <a:pt x="19062" y="52501"/>
                  </a:lnTo>
                  <a:lnTo>
                    <a:pt x="19481" y="52666"/>
                  </a:lnTo>
                  <a:lnTo>
                    <a:pt x="20320" y="52666"/>
                  </a:lnTo>
                  <a:lnTo>
                    <a:pt x="21348" y="51993"/>
                  </a:lnTo>
                  <a:lnTo>
                    <a:pt x="21247" y="53174"/>
                  </a:lnTo>
                  <a:lnTo>
                    <a:pt x="21018" y="53682"/>
                  </a:lnTo>
                  <a:lnTo>
                    <a:pt x="20650" y="53886"/>
                  </a:lnTo>
                  <a:lnTo>
                    <a:pt x="19710" y="53886"/>
                  </a:lnTo>
                  <a:lnTo>
                    <a:pt x="19443" y="53797"/>
                  </a:lnTo>
                  <a:lnTo>
                    <a:pt x="19164" y="53530"/>
                  </a:lnTo>
                  <a:lnTo>
                    <a:pt x="19062" y="53174"/>
                  </a:lnTo>
                  <a:lnTo>
                    <a:pt x="18300" y="53174"/>
                  </a:lnTo>
                  <a:lnTo>
                    <a:pt x="18364" y="53682"/>
                  </a:lnTo>
                  <a:lnTo>
                    <a:pt x="18516" y="53975"/>
                  </a:lnTo>
                  <a:lnTo>
                    <a:pt x="19164" y="54394"/>
                  </a:lnTo>
                  <a:lnTo>
                    <a:pt x="19570" y="54508"/>
                  </a:lnTo>
                  <a:lnTo>
                    <a:pt x="20916" y="54508"/>
                  </a:lnTo>
                  <a:lnTo>
                    <a:pt x="21513" y="54203"/>
                  </a:lnTo>
                  <a:lnTo>
                    <a:pt x="21666" y="53886"/>
                  </a:lnTo>
                  <a:lnTo>
                    <a:pt x="21983" y="53263"/>
                  </a:lnTo>
                  <a:lnTo>
                    <a:pt x="22072" y="51993"/>
                  </a:lnTo>
                  <a:lnTo>
                    <a:pt x="22072" y="48768"/>
                  </a:lnTo>
                  <a:lnTo>
                    <a:pt x="22072" y="48209"/>
                  </a:lnTo>
                  <a:close/>
                </a:path>
                <a:path w="74929" h="70485">
                  <a:moveTo>
                    <a:pt x="22072" y="31013"/>
                  </a:moveTo>
                  <a:lnTo>
                    <a:pt x="21323" y="31013"/>
                  </a:lnTo>
                  <a:lnTo>
                    <a:pt x="21323" y="37122"/>
                  </a:lnTo>
                  <a:lnTo>
                    <a:pt x="22072" y="37122"/>
                  </a:lnTo>
                  <a:lnTo>
                    <a:pt x="22072" y="31013"/>
                  </a:lnTo>
                  <a:close/>
                </a:path>
                <a:path w="74929" h="70485">
                  <a:moveTo>
                    <a:pt x="22085" y="0"/>
                  </a:moveTo>
                  <a:lnTo>
                    <a:pt x="21374" y="0"/>
                  </a:lnTo>
                  <a:lnTo>
                    <a:pt x="21374" y="2247"/>
                  </a:lnTo>
                  <a:lnTo>
                    <a:pt x="21285" y="2921"/>
                  </a:lnTo>
                  <a:lnTo>
                    <a:pt x="21285" y="4889"/>
                  </a:lnTo>
                  <a:lnTo>
                    <a:pt x="20840" y="5473"/>
                  </a:lnTo>
                  <a:lnTo>
                    <a:pt x="20548" y="5638"/>
                  </a:lnTo>
                  <a:lnTo>
                    <a:pt x="19761" y="5638"/>
                  </a:lnTo>
                  <a:lnTo>
                    <a:pt x="19443" y="5473"/>
                  </a:lnTo>
                  <a:lnTo>
                    <a:pt x="19062" y="4889"/>
                  </a:lnTo>
                  <a:lnTo>
                    <a:pt x="19050" y="2971"/>
                  </a:lnTo>
                  <a:lnTo>
                    <a:pt x="19519" y="2400"/>
                  </a:lnTo>
                  <a:lnTo>
                    <a:pt x="19824" y="2247"/>
                  </a:lnTo>
                  <a:lnTo>
                    <a:pt x="20535" y="2247"/>
                  </a:lnTo>
                  <a:lnTo>
                    <a:pt x="20815" y="2387"/>
                  </a:lnTo>
                  <a:lnTo>
                    <a:pt x="21285" y="2921"/>
                  </a:lnTo>
                  <a:lnTo>
                    <a:pt x="21285" y="2159"/>
                  </a:lnTo>
                  <a:lnTo>
                    <a:pt x="21043" y="1892"/>
                  </a:lnTo>
                  <a:lnTo>
                    <a:pt x="20675" y="1663"/>
                  </a:lnTo>
                  <a:lnTo>
                    <a:pt x="20396" y="1600"/>
                  </a:lnTo>
                  <a:lnTo>
                    <a:pt x="19443" y="1600"/>
                  </a:lnTo>
                  <a:lnTo>
                    <a:pt x="19011" y="1816"/>
                  </a:lnTo>
                  <a:lnTo>
                    <a:pt x="18300" y="2781"/>
                  </a:lnTo>
                  <a:lnTo>
                    <a:pt x="18249" y="2971"/>
                  </a:lnTo>
                  <a:lnTo>
                    <a:pt x="18326" y="5245"/>
                  </a:lnTo>
                  <a:lnTo>
                    <a:pt x="19050" y="6083"/>
                  </a:lnTo>
                  <a:lnTo>
                    <a:pt x="19469" y="6286"/>
                  </a:lnTo>
                  <a:lnTo>
                    <a:pt x="20281" y="6286"/>
                  </a:lnTo>
                  <a:lnTo>
                    <a:pt x="21412" y="5511"/>
                  </a:lnTo>
                  <a:lnTo>
                    <a:pt x="21412" y="6134"/>
                  </a:lnTo>
                  <a:lnTo>
                    <a:pt x="22085" y="6134"/>
                  </a:lnTo>
                  <a:lnTo>
                    <a:pt x="22085" y="5511"/>
                  </a:lnTo>
                  <a:lnTo>
                    <a:pt x="22085" y="0"/>
                  </a:lnTo>
                  <a:close/>
                </a:path>
                <a:path w="74929" h="70485">
                  <a:moveTo>
                    <a:pt x="23964" y="48183"/>
                  </a:moveTo>
                  <a:lnTo>
                    <a:pt x="23190" y="48183"/>
                  </a:lnTo>
                  <a:lnTo>
                    <a:pt x="23190" y="52616"/>
                  </a:lnTo>
                  <a:lnTo>
                    <a:pt x="23964" y="52616"/>
                  </a:lnTo>
                  <a:lnTo>
                    <a:pt x="23964" y="48183"/>
                  </a:lnTo>
                  <a:close/>
                </a:path>
                <a:path w="74929" h="70485">
                  <a:moveTo>
                    <a:pt x="23964" y="46507"/>
                  </a:moveTo>
                  <a:lnTo>
                    <a:pt x="23190" y="46507"/>
                  </a:lnTo>
                  <a:lnTo>
                    <a:pt x="23190" y="47358"/>
                  </a:lnTo>
                  <a:lnTo>
                    <a:pt x="23964" y="47358"/>
                  </a:lnTo>
                  <a:lnTo>
                    <a:pt x="23964" y="46507"/>
                  </a:lnTo>
                  <a:close/>
                </a:path>
                <a:path w="74929" h="70485">
                  <a:moveTo>
                    <a:pt x="26746" y="17170"/>
                  </a:moveTo>
                  <a:lnTo>
                    <a:pt x="25996" y="17170"/>
                  </a:lnTo>
                  <a:lnTo>
                    <a:pt x="25082" y="20662"/>
                  </a:lnTo>
                  <a:lnTo>
                    <a:pt x="24218" y="17170"/>
                  </a:lnTo>
                  <a:lnTo>
                    <a:pt x="23368" y="17170"/>
                  </a:lnTo>
                  <a:lnTo>
                    <a:pt x="22504" y="20688"/>
                  </a:lnTo>
                  <a:lnTo>
                    <a:pt x="21653" y="17170"/>
                  </a:lnTo>
                  <a:lnTo>
                    <a:pt x="20828" y="17170"/>
                  </a:lnTo>
                  <a:lnTo>
                    <a:pt x="22110" y="21628"/>
                  </a:lnTo>
                  <a:lnTo>
                    <a:pt x="22898" y="21628"/>
                  </a:lnTo>
                  <a:lnTo>
                    <a:pt x="23774" y="18186"/>
                  </a:lnTo>
                  <a:lnTo>
                    <a:pt x="24676" y="21628"/>
                  </a:lnTo>
                  <a:lnTo>
                    <a:pt x="25450" y="21628"/>
                  </a:lnTo>
                  <a:lnTo>
                    <a:pt x="26746" y="17170"/>
                  </a:lnTo>
                  <a:close/>
                </a:path>
                <a:path w="74929" h="70485">
                  <a:moveTo>
                    <a:pt x="27012" y="34544"/>
                  </a:moveTo>
                  <a:lnTo>
                    <a:pt x="26238" y="32931"/>
                  </a:lnTo>
                  <a:lnTo>
                    <a:pt x="26238" y="34544"/>
                  </a:lnTo>
                  <a:lnTo>
                    <a:pt x="23761" y="34544"/>
                  </a:lnTo>
                  <a:lnTo>
                    <a:pt x="23774" y="34213"/>
                  </a:lnTo>
                  <a:lnTo>
                    <a:pt x="23901" y="33845"/>
                  </a:lnTo>
                  <a:lnTo>
                    <a:pt x="24371" y="33350"/>
                  </a:lnTo>
                  <a:lnTo>
                    <a:pt x="24663" y="33223"/>
                  </a:lnTo>
                  <a:lnTo>
                    <a:pt x="25488" y="33223"/>
                  </a:lnTo>
                  <a:lnTo>
                    <a:pt x="25831" y="33401"/>
                  </a:lnTo>
                  <a:lnTo>
                    <a:pt x="26085" y="33858"/>
                  </a:lnTo>
                  <a:lnTo>
                    <a:pt x="26200" y="34163"/>
                  </a:lnTo>
                  <a:lnTo>
                    <a:pt x="26238" y="34544"/>
                  </a:lnTo>
                  <a:lnTo>
                    <a:pt x="26238" y="32931"/>
                  </a:lnTo>
                  <a:lnTo>
                    <a:pt x="25666" y="32639"/>
                  </a:lnTo>
                  <a:lnTo>
                    <a:pt x="25374" y="32562"/>
                  </a:lnTo>
                  <a:lnTo>
                    <a:pt x="24422" y="32562"/>
                  </a:lnTo>
                  <a:lnTo>
                    <a:pt x="23914" y="32791"/>
                  </a:lnTo>
                  <a:lnTo>
                    <a:pt x="23139" y="33693"/>
                  </a:lnTo>
                  <a:lnTo>
                    <a:pt x="23050" y="33959"/>
                  </a:lnTo>
                  <a:lnTo>
                    <a:pt x="23139" y="36283"/>
                  </a:lnTo>
                  <a:lnTo>
                    <a:pt x="23914" y="37084"/>
                  </a:lnTo>
                  <a:lnTo>
                    <a:pt x="24384" y="37287"/>
                  </a:lnTo>
                  <a:lnTo>
                    <a:pt x="25158" y="37287"/>
                  </a:lnTo>
                  <a:lnTo>
                    <a:pt x="26949" y="35725"/>
                  </a:lnTo>
                  <a:lnTo>
                    <a:pt x="26212" y="35725"/>
                  </a:lnTo>
                  <a:lnTo>
                    <a:pt x="26149" y="35953"/>
                  </a:lnTo>
                  <a:lnTo>
                    <a:pt x="26073" y="36106"/>
                  </a:lnTo>
                  <a:lnTo>
                    <a:pt x="25704" y="36512"/>
                  </a:lnTo>
                  <a:lnTo>
                    <a:pt x="25387" y="36639"/>
                  </a:lnTo>
                  <a:lnTo>
                    <a:pt x="24574" y="36639"/>
                  </a:lnTo>
                  <a:lnTo>
                    <a:pt x="24295" y="36512"/>
                  </a:lnTo>
                  <a:lnTo>
                    <a:pt x="23863" y="35953"/>
                  </a:lnTo>
                  <a:lnTo>
                    <a:pt x="23749" y="35140"/>
                  </a:lnTo>
                  <a:lnTo>
                    <a:pt x="27012" y="35140"/>
                  </a:lnTo>
                  <a:lnTo>
                    <a:pt x="27012" y="34544"/>
                  </a:lnTo>
                  <a:close/>
                </a:path>
                <a:path w="74929" h="70485">
                  <a:moveTo>
                    <a:pt x="27381" y="68757"/>
                  </a:moveTo>
                  <a:lnTo>
                    <a:pt x="22644" y="68757"/>
                  </a:lnTo>
                  <a:lnTo>
                    <a:pt x="22644" y="69189"/>
                  </a:lnTo>
                  <a:lnTo>
                    <a:pt x="27381" y="69189"/>
                  </a:lnTo>
                  <a:lnTo>
                    <a:pt x="27381" y="68757"/>
                  </a:lnTo>
                  <a:close/>
                </a:path>
                <a:path w="74929" h="70485">
                  <a:moveTo>
                    <a:pt x="27381" y="6781"/>
                  </a:moveTo>
                  <a:lnTo>
                    <a:pt x="22644" y="6781"/>
                  </a:lnTo>
                  <a:lnTo>
                    <a:pt x="22644" y="7200"/>
                  </a:lnTo>
                  <a:lnTo>
                    <a:pt x="27381" y="7200"/>
                  </a:lnTo>
                  <a:lnTo>
                    <a:pt x="27381" y="6781"/>
                  </a:lnTo>
                  <a:close/>
                </a:path>
                <a:path w="74929" h="70485">
                  <a:moveTo>
                    <a:pt x="28702" y="25"/>
                  </a:moveTo>
                  <a:lnTo>
                    <a:pt x="27952" y="25"/>
                  </a:lnTo>
                  <a:lnTo>
                    <a:pt x="27952" y="6134"/>
                  </a:lnTo>
                  <a:lnTo>
                    <a:pt x="28702" y="6134"/>
                  </a:lnTo>
                  <a:lnTo>
                    <a:pt x="28702" y="25"/>
                  </a:lnTo>
                  <a:close/>
                </a:path>
                <a:path w="74929" h="70485">
                  <a:moveTo>
                    <a:pt x="28714" y="46482"/>
                  </a:moveTo>
                  <a:lnTo>
                    <a:pt x="28003" y="46482"/>
                  </a:lnTo>
                  <a:lnTo>
                    <a:pt x="28003" y="48742"/>
                  </a:lnTo>
                  <a:lnTo>
                    <a:pt x="27914" y="49415"/>
                  </a:lnTo>
                  <a:lnTo>
                    <a:pt x="27914" y="51371"/>
                  </a:lnTo>
                  <a:lnTo>
                    <a:pt x="27482" y="51968"/>
                  </a:lnTo>
                  <a:lnTo>
                    <a:pt x="27190" y="52120"/>
                  </a:lnTo>
                  <a:lnTo>
                    <a:pt x="26390" y="52120"/>
                  </a:lnTo>
                  <a:lnTo>
                    <a:pt x="26073" y="51968"/>
                  </a:lnTo>
                  <a:lnTo>
                    <a:pt x="25704" y="51371"/>
                  </a:lnTo>
                  <a:lnTo>
                    <a:pt x="25679" y="49453"/>
                  </a:lnTo>
                  <a:lnTo>
                    <a:pt x="26149" y="48882"/>
                  </a:lnTo>
                  <a:lnTo>
                    <a:pt x="26454" y="48742"/>
                  </a:lnTo>
                  <a:lnTo>
                    <a:pt x="27165" y="48742"/>
                  </a:lnTo>
                  <a:lnTo>
                    <a:pt x="27457" y="48869"/>
                  </a:lnTo>
                  <a:lnTo>
                    <a:pt x="27914" y="49415"/>
                  </a:lnTo>
                  <a:lnTo>
                    <a:pt x="27914" y="48641"/>
                  </a:lnTo>
                  <a:lnTo>
                    <a:pt x="27686" y="48374"/>
                  </a:lnTo>
                  <a:lnTo>
                    <a:pt x="27317" y="48158"/>
                  </a:lnTo>
                  <a:lnTo>
                    <a:pt x="27038" y="48082"/>
                  </a:lnTo>
                  <a:lnTo>
                    <a:pt x="26073" y="48082"/>
                  </a:lnTo>
                  <a:lnTo>
                    <a:pt x="25641" y="48298"/>
                  </a:lnTo>
                  <a:lnTo>
                    <a:pt x="24942" y="49276"/>
                  </a:lnTo>
                  <a:lnTo>
                    <a:pt x="24879" y="49453"/>
                  </a:lnTo>
                  <a:lnTo>
                    <a:pt x="24955" y="51727"/>
                  </a:lnTo>
                  <a:lnTo>
                    <a:pt x="25679" y="52565"/>
                  </a:lnTo>
                  <a:lnTo>
                    <a:pt x="26111" y="52781"/>
                  </a:lnTo>
                  <a:lnTo>
                    <a:pt x="26911" y="52781"/>
                  </a:lnTo>
                  <a:lnTo>
                    <a:pt x="27190" y="52717"/>
                  </a:lnTo>
                  <a:lnTo>
                    <a:pt x="27673" y="52463"/>
                  </a:lnTo>
                  <a:lnTo>
                    <a:pt x="27876" y="52273"/>
                  </a:lnTo>
                  <a:lnTo>
                    <a:pt x="27965" y="52120"/>
                  </a:lnTo>
                  <a:lnTo>
                    <a:pt x="28041" y="51993"/>
                  </a:lnTo>
                  <a:lnTo>
                    <a:pt x="28041" y="52616"/>
                  </a:lnTo>
                  <a:lnTo>
                    <a:pt x="28714" y="52616"/>
                  </a:lnTo>
                  <a:lnTo>
                    <a:pt x="28714" y="51993"/>
                  </a:lnTo>
                  <a:lnTo>
                    <a:pt x="28714" y="46482"/>
                  </a:lnTo>
                  <a:close/>
                </a:path>
                <a:path w="74929" h="70485">
                  <a:moveTo>
                    <a:pt x="29552" y="63652"/>
                  </a:moveTo>
                  <a:lnTo>
                    <a:pt x="28841" y="63652"/>
                  </a:lnTo>
                  <a:lnTo>
                    <a:pt x="28841" y="62420"/>
                  </a:lnTo>
                  <a:lnTo>
                    <a:pt x="28079" y="62420"/>
                  </a:lnTo>
                  <a:lnTo>
                    <a:pt x="28079" y="63652"/>
                  </a:lnTo>
                  <a:lnTo>
                    <a:pt x="27482" y="63652"/>
                  </a:lnTo>
                  <a:lnTo>
                    <a:pt x="27482" y="64274"/>
                  </a:lnTo>
                  <a:lnTo>
                    <a:pt x="28079" y="64274"/>
                  </a:lnTo>
                  <a:lnTo>
                    <a:pt x="28079" y="67513"/>
                  </a:lnTo>
                  <a:lnTo>
                    <a:pt x="28155" y="67741"/>
                  </a:lnTo>
                  <a:lnTo>
                    <a:pt x="28397" y="68097"/>
                  </a:lnTo>
                  <a:lnTo>
                    <a:pt x="28638" y="68186"/>
                  </a:lnTo>
                  <a:lnTo>
                    <a:pt x="29095" y="68186"/>
                  </a:lnTo>
                  <a:lnTo>
                    <a:pt x="29464" y="68148"/>
                  </a:lnTo>
                  <a:lnTo>
                    <a:pt x="29552" y="67525"/>
                  </a:lnTo>
                  <a:lnTo>
                    <a:pt x="29159" y="67538"/>
                  </a:lnTo>
                  <a:lnTo>
                    <a:pt x="28892" y="67437"/>
                  </a:lnTo>
                  <a:lnTo>
                    <a:pt x="28841" y="64274"/>
                  </a:lnTo>
                  <a:lnTo>
                    <a:pt x="29552" y="64274"/>
                  </a:lnTo>
                  <a:lnTo>
                    <a:pt x="29552" y="63652"/>
                  </a:lnTo>
                  <a:close/>
                </a:path>
                <a:path w="74929" h="70485">
                  <a:moveTo>
                    <a:pt x="29552" y="32664"/>
                  </a:moveTo>
                  <a:lnTo>
                    <a:pt x="28841" y="32664"/>
                  </a:lnTo>
                  <a:lnTo>
                    <a:pt x="28841" y="31419"/>
                  </a:lnTo>
                  <a:lnTo>
                    <a:pt x="28079" y="31419"/>
                  </a:lnTo>
                  <a:lnTo>
                    <a:pt x="28079" y="32664"/>
                  </a:lnTo>
                  <a:lnTo>
                    <a:pt x="27482" y="32664"/>
                  </a:lnTo>
                  <a:lnTo>
                    <a:pt x="27482" y="33286"/>
                  </a:lnTo>
                  <a:lnTo>
                    <a:pt x="28079" y="33286"/>
                  </a:lnTo>
                  <a:lnTo>
                    <a:pt x="28079" y="36512"/>
                  </a:lnTo>
                  <a:lnTo>
                    <a:pt x="28155" y="36753"/>
                  </a:lnTo>
                  <a:lnTo>
                    <a:pt x="28397" y="37109"/>
                  </a:lnTo>
                  <a:lnTo>
                    <a:pt x="28638" y="37198"/>
                  </a:lnTo>
                  <a:lnTo>
                    <a:pt x="29095" y="37198"/>
                  </a:lnTo>
                  <a:lnTo>
                    <a:pt x="29464" y="37147"/>
                  </a:lnTo>
                  <a:lnTo>
                    <a:pt x="29552" y="36537"/>
                  </a:lnTo>
                  <a:lnTo>
                    <a:pt x="29159" y="36550"/>
                  </a:lnTo>
                  <a:lnTo>
                    <a:pt x="28892" y="36449"/>
                  </a:lnTo>
                  <a:lnTo>
                    <a:pt x="28841" y="33286"/>
                  </a:lnTo>
                  <a:lnTo>
                    <a:pt x="29552" y="33286"/>
                  </a:lnTo>
                  <a:lnTo>
                    <a:pt x="29552" y="32664"/>
                  </a:lnTo>
                  <a:close/>
                </a:path>
                <a:path w="74929" h="70485">
                  <a:moveTo>
                    <a:pt x="31648" y="22275"/>
                  </a:moveTo>
                  <a:lnTo>
                    <a:pt x="26911" y="22275"/>
                  </a:lnTo>
                  <a:lnTo>
                    <a:pt x="26911" y="22694"/>
                  </a:lnTo>
                  <a:lnTo>
                    <a:pt x="31648" y="22694"/>
                  </a:lnTo>
                  <a:lnTo>
                    <a:pt x="31648" y="22275"/>
                  </a:lnTo>
                  <a:close/>
                </a:path>
                <a:path w="74929" h="70485">
                  <a:moveTo>
                    <a:pt x="32969" y="15519"/>
                  </a:moveTo>
                  <a:lnTo>
                    <a:pt x="32219" y="15519"/>
                  </a:lnTo>
                  <a:lnTo>
                    <a:pt x="32219" y="21628"/>
                  </a:lnTo>
                  <a:lnTo>
                    <a:pt x="32969" y="21628"/>
                  </a:lnTo>
                  <a:lnTo>
                    <a:pt x="32969" y="15519"/>
                  </a:lnTo>
                  <a:close/>
                </a:path>
                <a:path w="74929" h="70485">
                  <a:moveTo>
                    <a:pt x="33324" y="46507"/>
                  </a:moveTo>
                  <a:lnTo>
                    <a:pt x="32486" y="46507"/>
                  </a:lnTo>
                  <a:lnTo>
                    <a:pt x="32486" y="52616"/>
                  </a:lnTo>
                  <a:lnTo>
                    <a:pt x="33324" y="52616"/>
                  </a:lnTo>
                  <a:lnTo>
                    <a:pt x="33324" y="46507"/>
                  </a:lnTo>
                  <a:close/>
                </a:path>
                <a:path w="74929" h="70485">
                  <a:moveTo>
                    <a:pt x="33655" y="4140"/>
                  </a:moveTo>
                  <a:lnTo>
                    <a:pt x="33642" y="3543"/>
                  </a:lnTo>
                  <a:lnTo>
                    <a:pt x="33553" y="2971"/>
                  </a:lnTo>
                  <a:lnTo>
                    <a:pt x="33439" y="2603"/>
                  </a:lnTo>
                  <a:lnTo>
                    <a:pt x="33185" y="2235"/>
                  </a:lnTo>
                  <a:lnTo>
                    <a:pt x="32905" y="1943"/>
                  </a:lnTo>
                  <a:lnTo>
                    <a:pt x="32880" y="3543"/>
                  </a:lnTo>
                  <a:lnTo>
                    <a:pt x="30403" y="3543"/>
                  </a:lnTo>
                  <a:lnTo>
                    <a:pt x="30416" y="3225"/>
                  </a:lnTo>
                  <a:lnTo>
                    <a:pt x="30543" y="2844"/>
                  </a:lnTo>
                  <a:lnTo>
                    <a:pt x="31013" y="2349"/>
                  </a:lnTo>
                  <a:lnTo>
                    <a:pt x="31292" y="2235"/>
                  </a:lnTo>
                  <a:lnTo>
                    <a:pt x="32118" y="2235"/>
                  </a:lnTo>
                  <a:lnTo>
                    <a:pt x="32461" y="2413"/>
                  </a:lnTo>
                  <a:lnTo>
                    <a:pt x="32715" y="2857"/>
                  </a:lnTo>
                  <a:lnTo>
                    <a:pt x="32829" y="3162"/>
                  </a:lnTo>
                  <a:lnTo>
                    <a:pt x="32880" y="3543"/>
                  </a:lnTo>
                  <a:lnTo>
                    <a:pt x="32880" y="1943"/>
                  </a:lnTo>
                  <a:lnTo>
                    <a:pt x="32308" y="1651"/>
                  </a:lnTo>
                  <a:lnTo>
                    <a:pt x="32004" y="1574"/>
                  </a:lnTo>
                  <a:lnTo>
                    <a:pt x="31051" y="1574"/>
                  </a:lnTo>
                  <a:lnTo>
                    <a:pt x="30556" y="1803"/>
                  </a:lnTo>
                  <a:lnTo>
                    <a:pt x="29781" y="2692"/>
                  </a:lnTo>
                  <a:lnTo>
                    <a:pt x="29679" y="2971"/>
                  </a:lnTo>
                  <a:lnTo>
                    <a:pt x="29768" y="5283"/>
                  </a:lnTo>
                  <a:lnTo>
                    <a:pt x="30543" y="6083"/>
                  </a:lnTo>
                  <a:lnTo>
                    <a:pt x="31013" y="6286"/>
                  </a:lnTo>
                  <a:lnTo>
                    <a:pt x="31788" y="6286"/>
                  </a:lnTo>
                  <a:lnTo>
                    <a:pt x="33591" y="4737"/>
                  </a:lnTo>
                  <a:lnTo>
                    <a:pt x="32854" y="4737"/>
                  </a:lnTo>
                  <a:lnTo>
                    <a:pt x="32778" y="4953"/>
                  </a:lnTo>
                  <a:lnTo>
                    <a:pt x="32702" y="5105"/>
                  </a:lnTo>
                  <a:lnTo>
                    <a:pt x="32334" y="5511"/>
                  </a:lnTo>
                  <a:lnTo>
                    <a:pt x="32029" y="5638"/>
                  </a:lnTo>
                  <a:lnTo>
                    <a:pt x="31216" y="5638"/>
                  </a:lnTo>
                  <a:lnTo>
                    <a:pt x="30924" y="5511"/>
                  </a:lnTo>
                  <a:lnTo>
                    <a:pt x="30505" y="4953"/>
                  </a:lnTo>
                  <a:lnTo>
                    <a:pt x="30378" y="4140"/>
                  </a:lnTo>
                  <a:lnTo>
                    <a:pt x="33655" y="4140"/>
                  </a:lnTo>
                  <a:close/>
                </a:path>
                <a:path w="74929" h="70485">
                  <a:moveTo>
                    <a:pt x="33921" y="63652"/>
                  </a:moveTo>
                  <a:lnTo>
                    <a:pt x="33083" y="63652"/>
                  </a:lnTo>
                  <a:lnTo>
                    <a:pt x="31889" y="67284"/>
                  </a:lnTo>
                  <a:lnTo>
                    <a:pt x="30683" y="63652"/>
                  </a:lnTo>
                  <a:lnTo>
                    <a:pt x="29845" y="63652"/>
                  </a:lnTo>
                  <a:lnTo>
                    <a:pt x="31483" y="68249"/>
                  </a:lnTo>
                  <a:lnTo>
                    <a:pt x="31165" y="69024"/>
                  </a:lnTo>
                  <a:lnTo>
                    <a:pt x="31051" y="69164"/>
                  </a:lnTo>
                  <a:lnTo>
                    <a:pt x="30924" y="69253"/>
                  </a:lnTo>
                  <a:lnTo>
                    <a:pt x="30581" y="69278"/>
                  </a:lnTo>
                  <a:lnTo>
                    <a:pt x="30251" y="69202"/>
                  </a:lnTo>
                  <a:lnTo>
                    <a:pt x="30251" y="69888"/>
                  </a:lnTo>
                  <a:lnTo>
                    <a:pt x="30454" y="69926"/>
                  </a:lnTo>
                  <a:lnTo>
                    <a:pt x="31127" y="69938"/>
                  </a:lnTo>
                  <a:lnTo>
                    <a:pt x="31432" y="69824"/>
                  </a:lnTo>
                  <a:lnTo>
                    <a:pt x="31788" y="69316"/>
                  </a:lnTo>
                  <a:lnTo>
                    <a:pt x="32092" y="68618"/>
                  </a:lnTo>
                  <a:lnTo>
                    <a:pt x="32715" y="67005"/>
                  </a:lnTo>
                  <a:lnTo>
                    <a:pt x="33921" y="63652"/>
                  </a:lnTo>
                  <a:close/>
                </a:path>
                <a:path w="74929" h="70485">
                  <a:moveTo>
                    <a:pt x="34124" y="35140"/>
                  </a:moveTo>
                  <a:lnTo>
                    <a:pt x="33350" y="32931"/>
                  </a:lnTo>
                  <a:lnTo>
                    <a:pt x="33350" y="34544"/>
                  </a:lnTo>
                  <a:lnTo>
                    <a:pt x="30873" y="34544"/>
                  </a:lnTo>
                  <a:lnTo>
                    <a:pt x="30886" y="34213"/>
                  </a:lnTo>
                  <a:lnTo>
                    <a:pt x="31013" y="33845"/>
                  </a:lnTo>
                  <a:lnTo>
                    <a:pt x="31483" y="33350"/>
                  </a:lnTo>
                  <a:lnTo>
                    <a:pt x="31775" y="33223"/>
                  </a:lnTo>
                  <a:lnTo>
                    <a:pt x="32600" y="33223"/>
                  </a:lnTo>
                  <a:lnTo>
                    <a:pt x="32931" y="33401"/>
                  </a:lnTo>
                  <a:lnTo>
                    <a:pt x="33185" y="33858"/>
                  </a:lnTo>
                  <a:lnTo>
                    <a:pt x="33299" y="34163"/>
                  </a:lnTo>
                  <a:lnTo>
                    <a:pt x="33350" y="34544"/>
                  </a:lnTo>
                  <a:lnTo>
                    <a:pt x="33350" y="32931"/>
                  </a:lnTo>
                  <a:lnTo>
                    <a:pt x="32778" y="32639"/>
                  </a:lnTo>
                  <a:lnTo>
                    <a:pt x="32473" y="32562"/>
                  </a:lnTo>
                  <a:lnTo>
                    <a:pt x="31534" y="32562"/>
                  </a:lnTo>
                  <a:lnTo>
                    <a:pt x="31026" y="32791"/>
                  </a:lnTo>
                  <a:lnTo>
                    <a:pt x="30251" y="33693"/>
                  </a:lnTo>
                  <a:lnTo>
                    <a:pt x="30162" y="33959"/>
                  </a:lnTo>
                  <a:lnTo>
                    <a:pt x="30251" y="36283"/>
                  </a:lnTo>
                  <a:lnTo>
                    <a:pt x="31013" y="37084"/>
                  </a:lnTo>
                  <a:lnTo>
                    <a:pt x="31483" y="37287"/>
                  </a:lnTo>
                  <a:lnTo>
                    <a:pt x="32270" y="37287"/>
                  </a:lnTo>
                  <a:lnTo>
                    <a:pt x="34061" y="35725"/>
                  </a:lnTo>
                  <a:lnTo>
                    <a:pt x="33324" y="35725"/>
                  </a:lnTo>
                  <a:lnTo>
                    <a:pt x="33248" y="35953"/>
                  </a:lnTo>
                  <a:lnTo>
                    <a:pt x="33172" y="36106"/>
                  </a:lnTo>
                  <a:lnTo>
                    <a:pt x="32804" y="36512"/>
                  </a:lnTo>
                  <a:lnTo>
                    <a:pt x="32499" y="36639"/>
                  </a:lnTo>
                  <a:lnTo>
                    <a:pt x="31686" y="36639"/>
                  </a:lnTo>
                  <a:lnTo>
                    <a:pt x="31407" y="36512"/>
                  </a:lnTo>
                  <a:lnTo>
                    <a:pt x="30975" y="35953"/>
                  </a:lnTo>
                  <a:lnTo>
                    <a:pt x="30861" y="35140"/>
                  </a:lnTo>
                  <a:lnTo>
                    <a:pt x="34124" y="35140"/>
                  </a:lnTo>
                  <a:close/>
                </a:path>
                <a:path w="74929" h="70485">
                  <a:moveTo>
                    <a:pt x="37909" y="19634"/>
                  </a:moveTo>
                  <a:lnTo>
                    <a:pt x="37134" y="17437"/>
                  </a:lnTo>
                  <a:lnTo>
                    <a:pt x="37134" y="19050"/>
                  </a:lnTo>
                  <a:lnTo>
                    <a:pt x="34658" y="19050"/>
                  </a:lnTo>
                  <a:lnTo>
                    <a:pt x="34671" y="18719"/>
                  </a:lnTo>
                  <a:lnTo>
                    <a:pt x="34798" y="18351"/>
                  </a:lnTo>
                  <a:lnTo>
                    <a:pt x="35267" y="17843"/>
                  </a:lnTo>
                  <a:lnTo>
                    <a:pt x="35560" y="17729"/>
                  </a:lnTo>
                  <a:lnTo>
                    <a:pt x="36385" y="17729"/>
                  </a:lnTo>
                  <a:lnTo>
                    <a:pt x="36728" y="17907"/>
                  </a:lnTo>
                  <a:lnTo>
                    <a:pt x="36982" y="18351"/>
                  </a:lnTo>
                  <a:lnTo>
                    <a:pt x="37096" y="18656"/>
                  </a:lnTo>
                  <a:lnTo>
                    <a:pt x="37134" y="19050"/>
                  </a:lnTo>
                  <a:lnTo>
                    <a:pt x="37134" y="17437"/>
                  </a:lnTo>
                  <a:lnTo>
                    <a:pt x="36563" y="17145"/>
                  </a:lnTo>
                  <a:lnTo>
                    <a:pt x="36258" y="17068"/>
                  </a:lnTo>
                  <a:lnTo>
                    <a:pt x="35318" y="17068"/>
                  </a:lnTo>
                  <a:lnTo>
                    <a:pt x="34810" y="17297"/>
                  </a:lnTo>
                  <a:lnTo>
                    <a:pt x="34036" y="18186"/>
                  </a:lnTo>
                  <a:lnTo>
                    <a:pt x="33947" y="18465"/>
                  </a:lnTo>
                  <a:lnTo>
                    <a:pt x="34036" y="20777"/>
                  </a:lnTo>
                  <a:lnTo>
                    <a:pt x="34810" y="21590"/>
                  </a:lnTo>
                  <a:lnTo>
                    <a:pt x="35280" y="21793"/>
                  </a:lnTo>
                  <a:lnTo>
                    <a:pt x="36055" y="21793"/>
                  </a:lnTo>
                  <a:lnTo>
                    <a:pt x="37846" y="20231"/>
                  </a:lnTo>
                  <a:lnTo>
                    <a:pt x="37109" y="20231"/>
                  </a:lnTo>
                  <a:lnTo>
                    <a:pt x="37045" y="20459"/>
                  </a:lnTo>
                  <a:lnTo>
                    <a:pt x="36969" y="20599"/>
                  </a:lnTo>
                  <a:lnTo>
                    <a:pt x="36601" y="21005"/>
                  </a:lnTo>
                  <a:lnTo>
                    <a:pt x="36283" y="21132"/>
                  </a:lnTo>
                  <a:lnTo>
                    <a:pt x="35471" y="21132"/>
                  </a:lnTo>
                  <a:lnTo>
                    <a:pt x="35191" y="21005"/>
                  </a:lnTo>
                  <a:lnTo>
                    <a:pt x="34759" y="20459"/>
                  </a:lnTo>
                  <a:lnTo>
                    <a:pt x="34645" y="19634"/>
                  </a:lnTo>
                  <a:lnTo>
                    <a:pt x="37909" y="19634"/>
                  </a:lnTo>
                  <a:close/>
                </a:path>
                <a:path w="74929" h="70485">
                  <a:moveTo>
                    <a:pt x="38201" y="2819"/>
                  </a:moveTo>
                  <a:lnTo>
                    <a:pt x="38138" y="2476"/>
                  </a:lnTo>
                  <a:lnTo>
                    <a:pt x="37795" y="1803"/>
                  </a:lnTo>
                  <a:lnTo>
                    <a:pt x="37376" y="1574"/>
                  </a:lnTo>
                  <a:lnTo>
                    <a:pt x="36449" y="1574"/>
                  </a:lnTo>
                  <a:lnTo>
                    <a:pt x="36182" y="1625"/>
                  </a:lnTo>
                  <a:lnTo>
                    <a:pt x="35712" y="1866"/>
                  </a:lnTo>
                  <a:lnTo>
                    <a:pt x="35496" y="2044"/>
                  </a:lnTo>
                  <a:lnTo>
                    <a:pt x="35280" y="2311"/>
                  </a:lnTo>
                  <a:lnTo>
                    <a:pt x="35280" y="1676"/>
                  </a:lnTo>
                  <a:lnTo>
                    <a:pt x="34569" y="1676"/>
                  </a:lnTo>
                  <a:lnTo>
                    <a:pt x="34569" y="6134"/>
                  </a:lnTo>
                  <a:lnTo>
                    <a:pt x="35318" y="6134"/>
                  </a:lnTo>
                  <a:lnTo>
                    <a:pt x="35318" y="3505"/>
                  </a:lnTo>
                  <a:lnTo>
                    <a:pt x="35344" y="3276"/>
                  </a:lnTo>
                  <a:lnTo>
                    <a:pt x="36410" y="2247"/>
                  </a:lnTo>
                  <a:lnTo>
                    <a:pt x="36944" y="2247"/>
                  </a:lnTo>
                  <a:lnTo>
                    <a:pt x="37185" y="2387"/>
                  </a:lnTo>
                  <a:lnTo>
                    <a:pt x="37401" y="2832"/>
                  </a:lnTo>
                  <a:lnTo>
                    <a:pt x="37439" y="3048"/>
                  </a:lnTo>
                  <a:lnTo>
                    <a:pt x="37439" y="6134"/>
                  </a:lnTo>
                  <a:lnTo>
                    <a:pt x="38201" y="6134"/>
                  </a:lnTo>
                  <a:lnTo>
                    <a:pt x="38201" y="2819"/>
                  </a:lnTo>
                  <a:close/>
                </a:path>
                <a:path w="74929" h="70485">
                  <a:moveTo>
                    <a:pt x="38430" y="65074"/>
                  </a:moveTo>
                  <a:lnTo>
                    <a:pt x="38252" y="64516"/>
                  </a:lnTo>
                  <a:lnTo>
                    <a:pt x="37973" y="64211"/>
                  </a:lnTo>
                  <a:lnTo>
                    <a:pt x="37566" y="63766"/>
                  </a:lnTo>
                  <a:lnTo>
                    <a:pt x="37566" y="65074"/>
                  </a:lnTo>
                  <a:lnTo>
                    <a:pt x="37553" y="66878"/>
                  </a:lnTo>
                  <a:lnTo>
                    <a:pt x="37084" y="67462"/>
                  </a:lnTo>
                  <a:lnTo>
                    <a:pt x="36791" y="67614"/>
                  </a:lnTo>
                  <a:lnTo>
                    <a:pt x="35928" y="67614"/>
                  </a:lnTo>
                  <a:lnTo>
                    <a:pt x="35572" y="67373"/>
                  </a:lnTo>
                  <a:lnTo>
                    <a:pt x="35356" y="66878"/>
                  </a:lnTo>
                  <a:lnTo>
                    <a:pt x="35356" y="65074"/>
                  </a:lnTo>
                  <a:lnTo>
                    <a:pt x="37566" y="65074"/>
                  </a:lnTo>
                  <a:lnTo>
                    <a:pt x="37566" y="63766"/>
                  </a:lnTo>
                  <a:lnTo>
                    <a:pt x="37122" y="63550"/>
                  </a:lnTo>
                  <a:lnTo>
                    <a:pt x="36271" y="63550"/>
                  </a:lnTo>
                  <a:lnTo>
                    <a:pt x="35979" y="63639"/>
                  </a:lnTo>
                  <a:lnTo>
                    <a:pt x="35547" y="63906"/>
                  </a:lnTo>
                  <a:lnTo>
                    <a:pt x="35382" y="64071"/>
                  </a:lnTo>
                  <a:lnTo>
                    <a:pt x="35229" y="64274"/>
                  </a:lnTo>
                  <a:lnTo>
                    <a:pt x="35229" y="63677"/>
                  </a:lnTo>
                  <a:lnTo>
                    <a:pt x="34505" y="63677"/>
                  </a:lnTo>
                  <a:lnTo>
                    <a:pt x="34505" y="69888"/>
                  </a:lnTo>
                  <a:lnTo>
                    <a:pt x="35255" y="69888"/>
                  </a:lnTo>
                  <a:lnTo>
                    <a:pt x="35255" y="67614"/>
                  </a:lnTo>
                  <a:lnTo>
                    <a:pt x="35420" y="67818"/>
                  </a:lnTo>
                  <a:lnTo>
                    <a:pt x="35572" y="67957"/>
                  </a:lnTo>
                  <a:lnTo>
                    <a:pt x="35928" y="68186"/>
                  </a:lnTo>
                  <a:lnTo>
                    <a:pt x="36207" y="68262"/>
                  </a:lnTo>
                  <a:lnTo>
                    <a:pt x="36969" y="68262"/>
                  </a:lnTo>
                  <a:lnTo>
                    <a:pt x="37350" y="68135"/>
                  </a:lnTo>
                  <a:lnTo>
                    <a:pt x="38163" y="67462"/>
                  </a:lnTo>
                  <a:lnTo>
                    <a:pt x="38392" y="66878"/>
                  </a:lnTo>
                  <a:lnTo>
                    <a:pt x="38430" y="65074"/>
                  </a:lnTo>
                  <a:close/>
                </a:path>
                <a:path w="74929" h="70485">
                  <a:moveTo>
                    <a:pt x="38671" y="30988"/>
                  </a:moveTo>
                  <a:lnTo>
                    <a:pt x="37960" y="30988"/>
                  </a:lnTo>
                  <a:lnTo>
                    <a:pt x="37960" y="33248"/>
                  </a:lnTo>
                  <a:lnTo>
                    <a:pt x="37871" y="33921"/>
                  </a:lnTo>
                  <a:lnTo>
                    <a:pt x="37871" y="35877"/>
                  </a:lnTo>
                  <a:lnTo>
                    <a:pt x="37439" y="36474"/>
                  </a:lnTo>
                  <a:lnTo>
                    <a:pt x="37147" y="36626"/>
                  </a:lnTo>
                  <a:lnTo>
                    <a:pt x="36347" y="36626"/>
                  </a:lnTo>
                  <a:lnTo>
                    <a:pt x="36029" y="36474"/>
                  </a:lnTo>
                  <a:lnTo>
                    <a:pt x="35648" y="35877"/>
                  </a:lnTo>
                  <a:lnTo>
                    <a:pt x="35636" y="33972"/>
                  </a:lnTo>
                  <a:lnTo>
                    <a:pt x="36106" y="33388"/>
                  </a:lnTo>
                  <a:lnTo>
                    <a:pt x="36410" y="33248"/>
                  </a:lnTo>
                  <a:lnTo>
                    <a:pt x="37122" y="33248"/>
                  </a:lnTo>
                  <a:lnTo>
                    <a:pt x="37414" y="33375"/>
                  </a:lnTo>
                  <a:lnTo>
                    <a:pt x="37871" y="33921"/>
                  </a:lnTo>
                  <a:lnTo>
                    <a:pt x="37871" y="33159"/>
                  </a:lnTo>
                  <a:lnTo>
                    <a:pt x="37642" y="32893"/>
                  </a:lnTo>
                  <a:lnTo>
                    <a:pt x="37274" y="32664"/>
                  </a:lnTo>
                  <a:lnTo>
                    <a:pt x="36982" y="32588"/>
                  </a:lnTo>
                  <a:lnTo>
                    <a:pt x="36029" y="32588"/>
                  </a:lnTo>
                  <a:lnTo>
                    <a:pt x="35598" y="32804"/>
                  </a:lnTo>
                  <a:lnTo>
                    <a:pt x="34899" y="33782"/>
                  </a:lnTo>
                  <a:lnTo>
                    <a:pt x="34836" y="33972"/>
                  </a:lnTo>
                  <a:lnTo>
                    <a:pt x="34912" y="36245"/>
                  </a:lnTo>
                  <a:lnTo>
                    <a:pt x="35636" y="37084"/>
                  </a:lnTo>
                  <a:lnTo>
                    <a:pt x="36068" y="37287"/>
                  </a:lnTo>
                  <a:lnTo>
                    <a:pt x="36868" y="37287"/>
                  </a:lnTo>
                  <a:lnTo>
                    <a:pt x="37147" y="37223"/>
                  </a:lnTo>
                  <a:lnTo>
                    <a:pt x="37617" y="36982"/>
                  </a:lnTo>
                  <a:lnTo>
                    <a:pt x="37820" y="36779"/>
                  </a:lnTo>
                  <a:lnTo>
                    <a:pt x="37922" y="36626"/>
                  </a:lnTo>
                  <a:lnTo>
                    <a:pt x="37998" y="37122"/>
                  </a:lnTo>
                  <a:lnTo>
                    <a:pt x="38671" y="37122"/>
                  </a:lnTo>
                  <a:lnTo>
                    <a:pt x="38671" y="36512"/>
                  </a:lnTo>
                  <a:lnTo>
                    <a:pt x="38671" y="30988"/>
                  </a:lnTo>
                  <a:close/>
                </a:path>
                <a:path w="74929" h="70485">
                  <a:moveTo>
                    <a:pt x="39522" y="46507"/>
                  </a:moveTo>
                  <a:lnTo>
                    <a:pt x="38735" y="46507"/>
                  </a:lnTo>
                  <a:lnTo>
                    <a:pt x="38735" y="51460"/>
                  </a:lnTo>
                  <a:lnTo>
                    <a:pt x="35648" y="46507"/>
                  </a:lnTo>
                  <a:lnTo>
                    <a:pt x="34671" y="46507"/>
                  </a:lnTo>
                  <a:lnTo>
                    <a:pt x="34671" y="52616"/>
                  </a:lnTo>
                  <a:lnTo>
                    <a:pt x="35458" y="52616"/>
                  </a:lnTo>
                  <a:lnTo>
                    <a:pt x="35458" y="47675"/>
                  </a:lnTo>
                  <a:lnTo>
                    <a:pt x="38595" y="52616"/>
                  </a:lnTo>
                  <a:lnTo>
                    <a:pt x="39522" y="52616"/>
                  </a:lnTo>
                  <a:lnTo>
                    <a:pt x="39522" y="46507"/>
                  </a:lnTo>
                  <a:close/>
                </a:path>
                <a:path w="74929" h="70485">
                  <a:moveTo>
                    <a:pt x="42456" y="18313"/>
                  </a:moveTo>
                  <a:lnTo>
                    <a:pt x="42405" y="17970"/>
                  </a:lnTo>
                  <a:lnTo>
                    <a:pt x="42062" y="17297"/>
                  </a:lnTo>
                  <a:lnTo>
                    <a:pt x="41630" y="17068"/>
                  </a:lnTo>
                  <a:lnTo>
                    <a:pt x="40716" y="17068"/>
                  </a:lnTo>
                  <a:lnTo>
                    <a:pt x="40449" y="17132"/>
                  </a:lnTo>
                  <a:lnTo>
                    <a:pt x="39979" y="17360"/>
                  </a:lnTo>
                  <a:lnTo>
                    <a:pt x="39751" y="17551"/>
                  </a:lnTo>
                  <a:lnTo>
                    <a:pt x="39547" y="17805"/>
                  </a:lnTo>
                  <a:lnTo>
                    <a:pt x="39547" y="17170"/>
                  </a:lnTo>
                  <a:lnTo>
                    <a:pt x="38836" y="17170"/>
                  </a:lnTo>
                  <a:lnTo>
                    <a:pt x="38836" y="21628"/>
                  </a:lnTo>
                  <a:lnTo>
                    <a:pt x="39573" y="21628"/>
                  </a:lnTo>
                  <a:lnTo>
                    <a:pt x="39573" y="18999"/>
                  </a:lnTo>
                  <a:lnTo>
                    <a:pt x="39598" y="18783"/>
                  </a:lnTo>
                  <a:lnTo>
                    <a:pt x="40678" y="17754"/>
                  </a:lnTo>
                  <a:lnTo>
                    <a:pt x="41211" y="17754"/>
                  </a:lnTo>
                  <a:lnTo>
                    <a:pt x="41452" y="17881"/>
                  </a:lnTo>
                  <a:lnTo>
                    <a:pt x="41656" y="18326"/>
                  </a:lnTo>
                  <a:lnTo>
                    <a:pt x="41706" y="18554"/>
                  </a:lnTo>
                  <a:lnTo>
                    <a:pt x="41706" y="21628"/>
                  </a:lnTo>
                  <a:lnTo>
                    <a:pt x="42456" y="21628"/>
                  </a:lnTo>
                  <a:lnTo>
                    <a:pt x="42456" y="18313"/>
                  </a:lnTo>
                  <a:close/>
                </a:path>
                <a:path w="74929" h="70485">
                  <a:moveTo>
                    <a:pt x="42799" y="25"/>
                  </a:moveTo>
                  <a:lnTo>
                    <a:pt x="41960" y="25"/>
                  </a:lnTo>
                  <a:lnTo>
                    <a:pt x="41960" y="6134"/>
                  </a:lnTo>
                  <a:lnTo>
                    <a:pt x="42799" y="6134"/>
                  </a:lnTo>
                  <a:lnTo>
                    <a:pt x="42799" y="25"/>
                  </a:lnTo>
                  <a:close/>
                </a:path>
                <a:path w="74929" h="70485">
                  <a:moveTo>
                    <a:pt x="43129" y="66128"/>
                  </a:moveTo>
                  <a:lnTo>
                    <a:pt x="43116" y="65532"/>
                  </a:lnTo>
                  <a:lnTo>
                    <a:pt x="43027" y="64947"/>
                  </a:lnTo>
                  <a:lnTo>
                    <a:pt x="42913" y="64579"/>
                  </a:lnTo>
                  <a:lnTo>
                    <a:pt x="42659" y="64211"/>
                  </a:lnTo>
                  <a:lnTo>
                    <a:pt x="42379" y="63931"/>
                  </a:lnTo>
                  <a:lnTo>
                    <a:pt x="42354" y="65532"/>
                  </a:lnTo>
                  <a:lnTo>
                    <a:pt x="39878" y="65532"/>
                  </a:lnTo>
                  <a:lnTo>
                    <a:pt x="39890" y="65201"/>
                  </a:lnTo>
                  <a:lnTo>
                    <a:pt x="40017" y="64833"/>
                  </a:lnTo>
                  <a:lnTo>
                    <a:pt x="40487" y="64338"/>
                  </a:lnTo>
                  <a:lnTo>
                    <a:pt x="40779" y="64211"/>
                  </a:lnTo>
                  <a:lnTo>
                    <a:pt x="41592" y="64211"/>
                  </a:lnTo>
                  <a:lnTo>
                    <a:pt x="41935" y="64389"/>
                  </a:lnTo>
                  <a:lnTo>
                    <a:pt x="42189" y="64846"/>
                  </a:lnTo>
                  <a:lnTo>
                    <a:pt x="42303" y="65151"/>
                  </a:lnTo>
                  <a:lnTo>
                    <a:pt x="42354" y="65532"/>
                  </a:lnTo>
                  <a:lnTo>
                    <a:pt x="42354" y="63919"/>
                  </a:lnTo>
                  <a:lnTo>
                    <a:pt x="41783" y="63627"/>
                  </a:lnTo>
                  <a:lnTo>
                    <a:pt x="41478" y="63563"/>
                  </a:lnTo>
                  <a:lnTo>
                    <a:pt x="40538" y="63563"/>
                  </a:lnTo>
                  <a:lnTo>
                    <a:pt x="40030" y="63779"/>
                  </a:lnTo>
                  <a:lnTo>
                    <a:pt x="39255" y="64681"/>
                  </a:lnTo>
                  <a:lnTo>
                    <a:pt x="39154" y="64947"/>
                  </a:lnTo>
                  <a:lnTo>
                    <a:pt x="39243" y="67271"/>
                  </a:lnTo>
                  <a:lnTo>
                    <a:pt x="40017" y="68072"/>
                  </a:lnTo>
                  <a:lnTo>
                    <a:pt x="40487" y="68275"/>
                  </a:lnTo>
                  <a:lnTo>
                    <a:pt x="41275" y="68275"/>
                  </a:lnTo>
                  <a:lnTo>
                    <a:pt x="43065" y="66713"/>
                  </a:lnTo>
                  <a:lnTo>
                    <a:pt x="42329" y="66713"/>
                  </a:lnTo>
                  <a:lnTo>
                    <a:pt x="42252" y="66941"/>
                  </a:lnTo>
                  <a:lnTo>
                    <a:pt x="42176" y="67094"/>
                  </a:lnTo>
                  <a:lnTo>
                    <a:pt x="41808" y="67500"/>
                  </a:lnTo>
                  <a:lnTo>
                    <a:pt x="41503" y="67627"/>
                  </a:lnTo>
                  <a:lnTo>
                    <a:pt x="40690" y="67627"/>
                  </a:lnTo>
                  <a:lnTo>
                    <a:pt x="40398" y="67500"/>
                  </a:lnTo>
                  <a:lnTo>
                    <a:pt x="39979" y="66941"/>
                  </a:lnTo>
                  <a:lnTo>
                    <a:pt x="39865" y="66128"/>
                  </a:lnTo>
                  <a:lnTo>
                    <a:pt x="43129" y="66128"/>
                  </a:lnTo>
                  <a:close/>
                </a:path>
                <a:path w="74929" h="70485">
                  <a:moveTo>
                    <a:pt x="45275" y="46507"/>
                  </a:moveTo>
                  <a:lnTo>
                    <a:pt x="40309" y="46507"/>
                  </a:lnTo>
                  <a:lnTo>
                    <a:pt x="40309" y="47231"/>
                  </a:lnTo>
                  <a:lnTo>
                    <a:pt x="42367" y="47231"/>
                  </a:lnTo>
                  <a:lnTo>
                    <a:pt x="42367" y="52616"/>
                  </a:lnTo>
                  <a:lnTo>
                    <a:pt x="43205" y="52616"/>
                  </a:lnTo>
                  <a:lnTo>
                    <a:pt x="43205" y="47231"/>
                  </a:lnTo>
                  <a:lnTo>
                    <a:pt x="45275" y="47231"/>
                  </a:lnTo>
                  <a:lnTo>
                    <a:pt x="45275" y="46507"/>
                  </a:lnTo>
                  <a:close/>
                </a:path>
                <a:path w="74929" h="70485">
                  <a:moveTo>
                    <a:pt x="46697" y="31013"/>
                  </a:moveTo>
                  <a:lnTo>
                    <a:pt x="41744" y="31013"/>
                  </a:lnTo>
                  <a:lnTo>
                    <a:pt x="41744" y="31737"/>
                  </a:lnTo>
                  <a:lnTo>
                    <a:pt x="43802" y="31737"/>
                  </a:lnTo>
                  <a:lnTo>
                    <a:pt x="43802" y="37122"/>
                  </a:lnTo>
                  <a:lnTo>
                    <a:pt x="44640" y="37122"/>
                  </a:lnTo>
                  <a:lnTo>
                    <a:pt x="44640" y="31737"/>
                  </a:lnTo>
                  <a:lnTo>
                    <a:pt x="46697" y="31737"/>
                  </a:lnTo>
                  <a:lnTo>
                    <a:pt x="46697" y="31013"/>
                  </a:lnTo>
                  <a:close/>
                </a:path>
                <a:path w="74929" h="70485">
                  <a:moveTo>
                    <a:pt x="47066" y="15519"/>
                  </a:moveTo>
                  <a:lnTo>
                    <a:pt x="46228" y="15519"/>
                  </a:lnTo>
                  <a:lnTo>
                    <a:pt x="46228" y="21628"/>
                  </a:lnTo>
                  <a:lnTo>
                    <a:pt x="47066" y="21628"/>
                  </a:lnTo>
                  <a:lnTo>
                    <a:pt x="47066" y="15519"/>
                  </a:lnTo>
                  <a:close/>
                </a:path>
                <a:path w="74929" h="70485">
                  <a:moveTo>
                    <a:pt x="48475" y="31013"/>
                  </a:moveTo>
                  <a:lnTo>
                    <a:pt x="47650" y="31013"/>
                  </a:lnTo>
                  <a:lnTo>
                    <a:pt x="47650" y="37122"/>
                  </a:lnTo>
                  <a:lnTo>
                    <a:pt x="48475" y="37122"/>
                  </a:lnTo>
                  <a:lnTo>
                    <a:pt x="48475" y="31013"/>
                  </a:lnTo>
                  <a:close/>
                </a:path>
                <a:path w="74929" h="70485">
                  <a:moveTo>
                    <a:pt x="48996" y="25"/>
                  </a:moveTo>
                  <a:lnTo>
                    <a:pt x="48209" y="25"/>
                  </a:lnTo>
                  <a:lnTo>
                    <a:pt x="48209" y="4978"/>
                  </a:lnTo>
                  <a:lnTo>
                    <a:pt x="45123" y="25"/>
                  </a:lnTo>
                  <a:lnTo>
                    <a:pt x="44145" y="25"/>
                  </a:lnTo>
                  <a:lnTo>
                    <a:pt x="44145" y="6134"/>
                  </a:lnTo>
                  <a:lnTo>
                    <a:pt x="44932" y="6134"/>
                  </a:lnTo>
                  <a:lnTo>
                    <a:pt x="44932" y="1181"/>
                  </a:lnTo>
                  <a:lnTo>
                    <a:pt x="48069" y="6134"/>
                  </a:lnTo>
                  <a:lnTo>
                    <a:pt x="48996" y="6134"/>
                  </a:lnTo>
                  <a:lnTo>
                    <a:pt x="48996" y="25"/>
                  </a:lnTo>
                  <a:close/>
                </a:path>
                <a:path w="74929" h="70485">
                  <a:moveTo>
                    <a:pt x="51422" y="62001"/>
                  </a:moveTo>
                  <a:lnTo>
                    <a:pt x="50482" y="62001"/>
                  </a:lnTo>
                  <a:lnTo>
                    <a:pt x="48755" y="67208"/>
                  </a:lnTo>
                  <a:lnTo>
                    <a:pt x="47002" y="62001"/>
                  </a:lnTo>
                  <a:lnTo>
                    <a:pt x="46088" y="62001"/>
                  </a:lnTo>
                  <a:lnTo>
                    <a:pt x="48310" y="68110"/>
                  </a:lnTo>
                  <a:lnTo>
                    <a:pt x="49187" y="68110"/>
                  </a:lnTo>
                  <a:lnTo>
                    <a:pt x="51422" y="62001"/>
                  </a:lnTo>
                  <a:close/>
                </a:path>
                <a:path w="74929" h="70485">
                  <a:moveTo>
                    <a:pt x="53263" y="15519"/>
                  </a:moveTo>
                  <a:lnTo>
                    <a:pt x="52476" y="15519"/>
                  </a:lnTo>
                  <a:lnTo>
                    <a:pt x="52476" y="20472"/>
                  </a:lnTo>
                  <a:lnTo>
                    <a:pt x="49390" y="15519"/>
                  </a:lnTo>
                  <a:lnTo>
                    <a:pt x="48412" y="15519"/>
                  </a:lnTo>
                  <a:lnTo>
                    <a:pt x="48412" y="21628"/>
                  </a:lnTo>
                  <a:lnTo>
                    <a:pt x="49199" y="21628"/>
                  </a:lnTo>
                  <a:lnTo>
                    <a:pt x="49199" y="16675"/>
                  </a:lnTo>
                  <a:lnTo>
                    <a:pt x="52336" y="21628"/>
                  </a:lnTo>
                  <a:lnTo>
                    <a:pt x="53263" y="21628"/>
                  </a:lnTo>
                  <a:lnTo>
                    <a:pt x="53263" y="15519"/>
                  </a:lnTo>
                  <a:close/>
                </a:path>
                <a:path w="74929" h="70485">
                  <a:moveTo>
                    <a:pt x="54686" y="31013"/>
                  </a:moveTo>
                  <a:lnTo>
                    <a:pt x="53886" y="31013"/>
                  </a:lnTo>
                  <a:lnTo>
                    <a:pt x="53886" y="35966"/>
                  </a:lnTo>
                  <a:lnTo>
                    <a:pt x="50800" y="31013"/>
                  </a:lnTo>
                  <a:lnTo>
                    <a:pt x="49834" y="31013"/>
                  </a:lnTo>
                  <a:lnTo>
                    <a:pt x="49834" y="37122"/>
                  </a:lnTo>
                  <a:lnTo>
                    <a:pt x="50622" y="37122"/>
                  </a:lnTo>
                  <a:lnTo>
                    <a:pt x="50622" y="32181"/>
                  </a:lnTo>
                  <a:lnTo>
                    <a:pt x="53759" y="37122"/>
                  </a:lnTo>
                  <a:lnTo>
                    <a:pt x="54686" y="37122"/>
                  </a:lnTo>
                  <a:lnTo>
                    <a:pt x="54686" y="31013"/>
                  </a:lnTo>
                  <a:close/>
                </a:path>
                <a:path w="74929" h="70485">
                  <a:moveTo>
                    <a:pt x="54749" y="25"/>
                  </a:moveTo>
                  <a:lnTo>
                    <a:pt x="49796" y="25"/>
                  </a:lnTo>
                  <a:lnTo>
                    <a:pt x="49796" y="749"/>
                  </a:lnTo>
                  <a:lnTo>
                    <a:pt x="51854" y="749"/>
                  </a:lnTo>
                  <a:lnTo>
                    <a:pt x="51854" y="6134"/>
                  </a:lnTo>
                  <a:lnTo>
                    <a:pt x="52692" y="6134"/>
                  </a:lnTo>
                  <a:lnTo>
                    <a:pt x="52692" y="749"/>
                  </a:lnTo>
                  <a:lnTo>
                    <a:pt x="54749" y="749"/>
                  </a:lnTo>
                  <a:lnTo>
                    <a:pt x="54749" y="25"/>
                  </a:lnTo>
                  <a:close/>
                </a:path>
                <a:path w="74929" h="70485">
                  <a:moveTo>
                    <a:pt x="57124" y="68110"/>
                  </a:moveTo>
                  <a:lnTo>
                    <a:pt x="56464" y="66281"/>
                  </a:lnTo>
                  <a:lnTo>
                    <a:pt x="56222" y="65608"/>
                  </a:lnTo>
                  <a:lnTo>
                    <a:pt x="55333" y="63169"/>
                  </a:lnTo>
                  <a:lnTo>
                    <a:pt x="55333" y="65608"/>
                  </a:lnTo>
                  <a:lnTo>
                    <a:pt x="53428" y="65608"/>
                  </a:lnTo>
                  <a:lnTo>
                    <a:pt x="54406" y="62915"/>
                  </a:lnTo>
                  <a:lnTo>
                    <a:pt x="55333" y="65608"/>
                  </a:lnTo>
                  <a:lnTo>
                    <a:pt x="55333" y="63169"/>
                  </a:lnTo>
                  <a:lnTo>
                    <a:pt x="55245" y="62915"/>
                  </a:lnTo>
                  <a:lnTo>
                    <a:pt x="54914" y="62001"/>
                  </a:lnTo>
                  <a:lnTo>
                    <a:pt x="53975" y="62001"/>
                  </a:lnTo>
                  <a:lnTo>
                    <a:pt x="51676" y="68110"/>
                  </a:lnTo>
                  <a:lnTo>
                    <a:pt x="52527" y="68110"/>
                  </a:lnTo>
                  <a:lnTo>
                    <a:pt x="53187" y="66281"/>
                  </a:lnTo>
                  <a:lnTo>
                    <a:pt x="55600" y="66281"/>
                  </a:lnTo>
                  <a:lnTo>
                    <a:pt x="56222" y="68110"/>
                  </a:lnTo>
                  <a:lnTo>
                    <a:pt x="57124" y="68110"/>
                  </a:lnTo>
                  <a:close/>
                </a:path>
                <a:path w="74929" h="70485">
                  <a:moveTo>
                    <a:pt x="59016" y="15519"/>
                  </a:moveTo>
                  <a:lnTo>
                    <a:pt x="54051" y="15519"/>
                  </a:lnTo>
                  <a:lnTo>
                    <a:pt x="54051" y="16243"/>
                  </a:lnTo>
                  <a:lnTo>
                    <a:pt x="56108" y="16243"/>
                  </a:lnTo>
                  <a:lnTo>
                    <a:pt x="56108" y="21628"/>
                  </a:lnTo>
                  <a:lnTo>
                    <a:pt x="56946" y="21628"/>
                  </a:lnTo>
                  <a:lnTo>
                    <a:pt x="56946" y="16243"/>
                  </a:lnTo>
                  <a:lnTo>
                    <a:pt x="59016" y="16243"/>
                  </a:lnTo>
                  <a:lnTo>
                    <a:pt x="59016" y="15519"/>
                  </a:lnTo>
                  <a:close/>
                </a:path>
                <a:path w="74929" h="70485">
                  <a:moveTo>
                    <a:pt x="60960" y="31013"/>
                  </a:moveTo>
                  <a:lnTo>
                    <a:pt x="59982" y="31013"/>
                  </a:lnTo>
                  <a:lnTo>
                    <a:pt x="58229" y="33947"/>
                  </a:lnTo>
                  <a:lnTo>
                    <a:pt x="56476" y="31013"/>
                  </a:lnTo>
                  <a:lnTo>
                    <a:pt x="55511" y="31013"/>
                  </a:lnTo>
                  <a:lnTo>
                    <a:pt x="57810" y="34671"/>
                  </a:lnTo>
                  <a:lnTo>
                    <a:pt x="57810" y="37122"/>
                  </a:lnTo>
                  <a:lnTo>
                    <a:pt x="58648" y="37122"/>
                  </a:lnTo>
                  <a:lnTo>
                    <a:pt x="58648" y="34671"/>
                  </a:lnTo>
                  <a:lnTo>
                    <a:pt x="60960" y="31013"/>
                  </a:lnTo>
                  <a:close/>
                </a:path>
                <a:path w="74929" h="70485">
                  <a:moveTo>
                    <a:pt x="62687" y="31013"/>
                  </a:moveTo>
                  <a:lnTo>
                    <a:pt x="61861" y="31013"/>
                  </a:lnTo>
                  <a:lnTo>
                    <a:pt x="61861" y="37122"/>
                  </a:lnTo>
                  <a:lnTo>
                    <a:pt x="62687" y="37122"/>
                  </a:lnTo>
                  <a:lnTo>
                    <a:pt x="62687" y="31013"/>
                  </a:lnTo>
                  <a:close/>
                </a:path>
                <a:path w="74929" h="70485">
                  <a:moveTo>
                    <a:pt x="63055" y="67983"/>
                  </a:moveTo>
                  <a:lnTo>
                    <a:pt x="62928" y="67919"/>
                  </a:lnTo>
                  <a:lnTo>
                    <a:pt x="62738" y="67310"/>
                  </a:lnTo>
                  <a:lnTo>
                    <a:pt x="62623" y="65659"/>
                  </a:lnTo>
                  <a:lnTo>
                    <a:pt x="62509" y="65493"/>
                  </a:lnTo>
                  <a:lnTo>
                    <a:pt x="62382" y="65328"/>
                  </a:lnTo>
                  <a:lnTo>
                    <a:pt x="62204" y="65201"/>
                  </a:lnTo>
                  <a:lnTo>
                    <a:pt x="61963" y="65112"/>
                  </a:lnTo>
                  <a:lnTo>
                    <a:pt x="62242" y="64973"/>
                  </a:lnTo>
                  <a:lnTo>
                    <a:pt x="62433" y="64795"/>
                  </a:lnTo>
                  <a:lnTo>
                    <a:pt x="62687" y="64414"/>
                  </a:lnTo>
                  <a:lnTo>
                    <a:pt x="62712" y="62750"/>
                  </a:lnTo>
                  <a:lnTo>
                    <a:pt x="62547" y="62471"/>
                  </a:lnTo>
                  <a:lnTo>
                    <a:pt x="61988" y="62230"/>
                  </a:lnTo>
                  <a:lnTo>
                    <a:pt x="61988" y="63296"/>
                  </a:lnTo>
                  <a:lnTo>
                    <a:pt x="61874" y="64414"/>
                  </a:lnTo>
                  <a:lnTo>
                    <a:pt x="61417" y="64731"/>
                  </a:lnTo>
                  <a:lnTo>
                    <a:pt x="61112" y="64795"/>
                  </a:lnTo>
                  <a:lnTo>
                    <a:pt x="58813" y="64795"/>
                  </a:lnTo>
                  <a:lnTo>
                    <a:pt x="58813" y="62712"/>
                  </a:lnTo>
                  <a:lnTo>
                    <a:pt x="61112" y="62712"/>
                  </a:lnTo>
                  <a:lnTo>
                    <a:pt x="61341" y="62750"/>
                  </a:lnTo>
                  <a:lnTo>
                    <a:pt x="61836" y="62992"/>
                  </a:lnTo>
                  <a:lnTo>
                    <a:pt x="61988" y="63296"/>
                  </a:lnTo>
                  <a:lnTo>
                    <a:pt x="61988" y="62230"/>
                  </a:lnTo>
                  <a:lnTo>
                    <a:pt x="61671" y="62077"/>
                  </a:lnTo>
                  <a:lnTo>
                    <a:pt x="61277" y="62001"/>
                  </a:lnTo>
                  <a:lnTo>
                    <a:pt x="57988" y="62001"/>
                  </a:lnTo>
                  <a:lnTo>
                    <a:pt x="57988" y="68110"/>
                  </a:lnTo>
                  <a:lnTo>
                    <a:pt x="58813" y="68110"/>
                  </a:lnTo>
                  <a:lnTo>
                    <a:pt x="58813" y="65493"/>
                  </a:lnTo>
                  <a:lnTo>
                    <a:pt x="61036" y="65493"/>
                  </a:lnTo>
                  <a:lnTo>
                    <a:pt x="61277" y="65532"/>
                  </a:lnTo>
                  <a:lnTo>
                    <a:pt x="61722" y="65735"/>
                  </a:lnTo>
                  <a:lnTo>
                    <a:pt x="61810" y="65913"/>
                  </a:lnTo>
                  <a:lnTo>
                    <a:pt x="61937" y="67310"/>
                  </a:lnTo>
                  <a:lnTo>
                    <a:pt x="62039" y="68110"/>
                  </a:lnTo>
                  <a:lnTo>
                    <a:pt x="63055" y="68110"/>
                  </a:lnTo>
                  <a:lnTo>
                    <a:pt x="63055" y="67983"/>
                  </a:lnTo>
                  <a:close/>
                </a:path>
                <a:path w="74929" h="70485">
                  <a:moveTo>
                    <a:pt x="68618" y="65544"/>
                  </a:moveTo>
                  <a:lnTo>
                    <a:pt x="68351" y="65252"/>
                  </a:lnTo>
                  <a:lnTo>
                    <a:pt x="68173" y="65074"/>
                  </a:lnTo>
                  <a:lnTo>
                    <a:pt x="67932" y="64947"/>
                  </a:lnTo>
                  <a:lnTo>
                    <a:pt x="67906" y="65849"/>
                  </a:lnTo>
                  <a:lnTo>
                    <a:pt x="67843" y="66776"/>
                  </a:lnTo>
                  <a:lnTo>
                    <a:pt x="67487" y="67259"/>
                  </a:lnTo>
                  <a:lnTo>
                    <a:pt x="67119" y="67411"/>
                  </a:lnTo>
                  <a:lnTo>
                    <a:pt x="64833" y="67411"/>
                  </a:lnTo>
                  <a:lnTo>
                    <a:pt x="64833" y="65252"/>
                  </a:lnTo>
                  <a:lnTo>
                    <a:pt x="66827" y="65252"/>
                  </a:lnTo>
                  <a:lnTo>
                    <a:pt x="67106" y="65303"/>
                  </a:lnTo>
                  <a:lnTo>
                    <a:pt x="67703" y="65544"/>
                  </a:lnTo>
                  <a:lnTo>
                    <a:pt x="67906" y="65849"/>
                  </a:lnTo>
                  <a:lnTo>
                    <a:pt x="67906" y="64947"/>
                  </a:lnTo>
                  <a:lnTo>
                    <a:pt x="67614" y="64820"/>
                  </a:lnTo>
                  <a:lnTo>
                    <a:pt x="67830" y="64719"/>
                  </a:lnTo>
                  <a:lnTo>
                    <a:pt x="68008" y="64592"/>
                  </a:lnTo>
                  <a:lnTo>
                    <a:pt x="68262" y="64287"/>
                  </a:lnTo>
                  <a:lnTo>
                    <a:pt x="68351" y="62890"/>
                  </a:lnTo>
                  <a:lnTo>
                    <a:pt x="68211" y="62687"/>
                  </a:lnTo>
                  <a:lnTo>
                    <a:pt x="67868" y="62217"/>
                  </a:lnTo>
                  <a:lnTo>
                    <a:pt x="67589" y="62103"/>
                  </a:lnTo>
                  <a:lnTo>
                    <a:pt x="67589" y="63182"/>
                  </a:lnTo>
                  <a:lnTo>
                    <a:pt x="67500" y="64223"/>
                  </a:lnTo>
                  <a:lnTo>
                    <a:pt x="66954" y="64541"/>
                  </a:lnTo>
                  <a:lnTo>
                    <a:pt x="66687" y="64592"/>
                  </a:lnTo>
                  <a:lnTo>
                    <a:pt x="64833" y="64592"/>
                  </a:lnTo>
                  <a:lnTo>
                    <a:pt x="64833" y="62687"/>
                  </a:lnTo>
                  <a:lnTo>
                    <a:pt x="66662" y="62687"/>
                  </a:lnTo>
                  <a:lnTo>
                    <a:pt x="66941" y="62738"/>
                  </a:lnTo>
                  <a:lnTo>
                    <a:pt x="67449" y="62953"/>
                  </a:lnTo>
                  <a:lnTo>
                    <a:pt x="67589" y="63182"/>
                  </a:lnTo>
                  <a:lnTo>
                    <a:pt x="67589" y="62103"/>
                  </a:lnTo>
                  <a:lnTo>
                    <a:pt x="67360" y="62001"/>
                  </a:lnTo>
                  <a:lnTo>
                    <a:pt x="64020" y="62001"/>
                  </a:lnTo>
                  <a:lnTo>
                    <a:pt x="64020" y="68110"/>
                  </a:lnTo>
                  <a:lnTo>
                    <a:pt x="67411" y="68110"/>
                  </a:lnTo>
                  <a:lnTo>
                    <a:pt x="67995" y="67881"/>
                  </a:lnTo>
                  <a:lnTo>
                    <a:pt x="68364" y="67411"/>
                  </a:lnTo>
                  <a:lnTo>
                    <a:pt x="68605" y="67081"/>
                  </a:lnTo>
                  <a:lnTo>
                    <a:pt x="68618" y="65544"/>
                  </a:lnTo>
                  <a:close/>
                </a:path>
                <a:path w="74929" h="70485">
                  <a:moveTo>
                    <a:pt x="68884" y="31013"/>
                  </a:moveTo>
                  <a:lnTo>
                    <a:pt x="68097" y="31013"/>
                  </a:lnTo>
                  <a:lnTo>
                    <a:pt x="68097" y="35966"/>
                  </a:lnTo>
                  <a:lnTo>
                    <a:pt x="65011" y="31013"/>
                  </a:lnTo>
                  <a:lnTo>
                    <a:pt x="64033" y="31013"/>
                  </a:lnTo>
                  <a:lnTo>
                    <a:pt x="64033" y="37122"/>
                  </a:lnTo>
                  <a:lnTo>
                    <a:pt x="64833" y="37122"/>
                  </a:lnTo>
                  <a:lnTo>
                    <a:pt x="64833" y="32181"/>
                  </a:lnTo>
                  <a:lnTo>
                    <a:pt x="67957" y="37122"/>
                  </a:lnTo>
                  <a:lnTo>
                    <a:pt x="68884" y="37122"/>
                  </a:lnTo>
                  <a:lnTo>
                    <a:pt x="68884" y="31013"/>
                  </a:lnTo>
                  <a:close/>
                </a:path>
                <a:path w="74929" h="70485">
                  <a:moveTo>
                    <a:pt x="74637" y="31013"/>
                  </a:moveTo>
                  <a:lnTo>
                    <a:pt x="69684" y="31013"/>
                  </a:lnTo>
                  <a:lnTo>
                    <a:pt x="69684" y="31737"/>
                  </a:lnTo>
                  <a:lnTo>
                    <a:pt x="71742" y="31737"/>
                  </a:lnTo>
                  <a:lnTo>
                    <a:pt x="71742" y="37122"/>
                  </a:lnTo>
                  <a:lnTo>
                    <a:pt x="72580" y="37122"/>
                  </a:lnTo>
                  <a:lnTo>
                    <a:pt x="72580" y="31737"/>
                  </a:lnTo>
                  <a:lnTo>
                    <a:pt x="74637" y="31737"/>
                  </a:lnTo>
                  <a:lnTo>
                    <a:pt x="74637" y="31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04265" y="1467672"/>
              <a:ext cx="172015" cy="40831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6217996" y="1812518"/>
              <a:ext cx="121285" cy="24130"/>
            </a:xfrm>
            <a:custGeom>
              <a:avLst/>
              <a:gdLst/>
              <a:ahLst/>
              <a:cxnLst/>
              <a:rect l="l" t="t" r="r" b="b"/>
              <a:pathLst>
                <a:path w="121285" h="24130">
                  <a:moveTo>
                    <a:pt x="2171" y="17170"/>
                  </a:moveTo>
                  <a:lnTo>
                    <a:pt x="1943" y="17157"/>
                  </a:lnTo>
                  <a:lnTo>
                    <a:pt x="1625" y="17157"/>
                  </a:lnTo>
                  <a:lnTo>
                    <a:pt x="1371" y="17272"/>
                  </a:lnTo>
                  <a:lnTo>
                    <a:pt x="914" y="17691"/>
                  </a:lnTo>
                  <a:lnTo>
                    <a:pt x="774" y="17881"/>
                  </a:lnTo>
                  <a:lnTo>
                    <a:pt x="711" y="18021"/>
                  </a:lnTo>
                  <a:lnTo>
                    <a:pt x="711" y="17259"/>
                  </a:lnTo>
                  <a:lnTo>
                    <a:pt x="0" y="17259"/>
                  </a:lnTo>
                  <a:lnTo>
                    <a:pt x="0" y="21717"/>
                  </a:lnTo>
                  <a:lnTo>
                    <a:pt x="749" y="21717"/>
                  </a:lnTo>
                  <a:lnTo>
                    <a:pt x="749" y="18834"/>
                  </a:lnTo>
                  <a:lnTo>
                    <a:pt x="850" y="18554"/>
                  </a:lnTo>
                  <a:lnTo>
                    <a:pt x="1257" y="18072"/>
                  </a:lnTo>
                  <a:lnTo>
                    <a:pt x="1549" y="17945"/>
                  </a:lnTo>
                  <a:lnTo>
                    <a:pt x="1930" y="17945"/>
                  </a:lnTo>
                  <a:lnTo>
                    <a:pt x="2171" y="17970"/>
                  </a:lnTo>
                  <a:lnTo>
                    <a:pt x="2171" y="17170"/>
                  </a:lnTo>
                  <a:close/>
                </a:path>
                <a:path w="121285" h="24130">
                  <a:moveTo>
                    <a:pt x="6337" y="18757"/>
                  </a:moveTo>
                  <a:lnTo>
                    <a:pt x="6273" y="18161"/>
                  </a:lnTo>
                  <a:lnTo>
                    <a:pt x="6070" y="17741"/>
                  </a:lnTo>
                  <a:lnTo>
                    <a:pt x="5765" y="17500"/>
                  </a:lnTo>
                  <a:lnTo>
                    <a:pt x="5448" y="17246"/>
                  </a:lnTo>
                  <a:lnTo>
                    <a:pt x="5041" y="17132"/>
                  </a:lnTo>
                  <a:lnTo>
                    <a:pt x="3949" y="17132"/>
                  </a:lnTo>
                  <a:lnTo>
                    <a:pt x="3467" y="17348"/>
                  </a:lnTo>
                  <a:lnTo>
                    <a:pt x="2705" y="18211"/>
                  </a:lnTo>
                  <a:lnTo>
                    <a:pt x="2514" y="18821"/>
                  </a:lnTo>
                  <a:lnTo>
                    <a:pt x="2514" y="20243"/>
                  </a:lnTo>
                  <a:lnTo>
                    <a:pt x="2679" y="20777"/>
                  </a:lnTo>
                  <a:lnTo>
                    <a:pt x="3378" y="21628"/>
                  </a:lnTo>
                  <a:lnTo>
                    <a:pt x="3848" y="21844"/>
                  </a:lnTo>
                  <a:lnTo>
                    <a:pt x="4953" y="21844"/>
                  </a:lnTo>
                  <a:lnTo>
                    <a:pt x="5372" y="21704"/>
                  </a:lnTo>
                  <a:lnTo>
                    <a:pt x="6032" y="21158"/>
                  </a:lnTo>
                  <a:lnTo>
                    <a:pt x="6248" y="20726"/>
                  </a:lnTo>
                  <a:lnTo>
                    <a:pt x="6337" y="20142"/>
                  </a:lnTo>
                  <a:lnTo>
                    <a:pt x="5600" y="20142"/>
                  </a:lnTo>
                  <a:lnTo>
                    <a:pt x="5537" y="20459"/>
                  </a:lnTo>
                  <a:lnTo>
                    <a:pt x="5410" y="20726"/>
                  </a:lnTo>
                  <a:lnTo>
                    <a:pt x="5041" y="21107"/>
                  </a:lnTo>
                  <a:lnTo>
                    <a:pt x="4800" y="21196"/>
                  </a:lnTo>
                  <a:lnTo>
                    <a:pt x="4089" y="21196"/>
                  </a:lnTo>
                  <a:lnTo>
                    <a:pt x="3784" y="21043"/>
                  </a:lnTo>
                  <a:lnTo>
                    <a:pt x="3403" y="20434"/>
                  </a:lnTo>
                  <a:lnTo>
                    <a:pt x="3314" y="20066"/>
                  </a:lnTo>
                  <a:lnTo>
                    <a:pt x="3314" y="19177"/>
                  </a:lnTo>
                  <a:lnTo>
                    <a:pt x="3378" y="18796"/>
                  </a:lnTo>
                  <a:lnTo>
                    <a:pt x="3721" y="18034"/>
                  </a:lnTo>
                  <a:lnTo>
                    <a:pt x="4064" y="17792"/>
                  </a:lnTo>
                  <a:lnTo>
                    <a:pt x="4889" y="17792"/>
                  </a:lnTo>
                  <a:lnTo>
                    <a:pt x="5143" y="17894"/>
                  </a:lnTo>
                  <a:lnTo>
                    <a:pt x="5461" y="18249"/>
                  </a:lnTo>
                  <a:lnTo>
                    <a:pt x="5562" y="18478"/>
                  </a:lnTo>
                  <a:lnTo>
                    <a:pt x="5600" y="18757"/>
                  </a:lnTo>
                  <a:lnTo>
                    <a:pt x="6337" y="18757"/>
                  </a:lnTo>
                  <a:close/>
                </a:path>
                <a:path w="121285" h="24130">
                  <a:moveTo>
                    <a:pt x="11277" y="22364"/>
                  </a:moveTo>
                  <a:lnTo>
                    <a:pt x="6527" y="22364"/>
                  </a:lnTo>
                  <a:lnTo>
                    <a:pt x="6527" y="22783"/>
                  </a:lnTo>
                  <a:lnTo>
                    <a:pt x="11277" y="22783"/>
                  </a:lnTo>
                  <a:lnTo>
                    <a:pt x="11277" y="22364"/>
                  </a:lnTo>
                  <a:close/>
                </a:path>
                <a:path w="121285" h="24130">
                  <a:moveTo>
                    <a:pt x="12585" y="15595"/>
                  </a:moveTo>
                  <a:lnTo>
                    <a:pt x="11836" y="15595"/>
                  </a:lnTo>
                  <a:lnTo>
                    <a:pt x="11836" y="21717"/>
                  </a:lnTo>
                  <a:lnTo>
                    <a:pt x="12585" y="21717"/>
                  </a:lnTo>
                  <a:lnTo>
                    <a:pt x="12585" y="15595"/>
                  </a:lnTo>
                  <a:close/>
                </a:path>
                <a:path w="121285" h="24130">
                  <a:moveTo>
                    <a:pt x="17564" y="18643"/>
                  </a:moveTo>
                  <a:lnTo>
                    <a:pt x="17360" y="18084"/>
                  </a:lnTo>
                  <a:lnTo>
                    <a:pt x="17043" y="17780"/>
                  </a:lnTo>
                  <a:lnTo>
                    <a:pt x="16713" y="17462"/>
                  </a:lnTo>
                  <a:lnTo>
                    <a:pt x="16713" y="18643"/>
                  </a:lnTo>
                  <a:lnTo>
                    <a:pt x="16624" y="20434"/>
                  </a:lnTo>
                  <a:lnTo>
                    <a:pt x="16319" y="21043"/>
                  </a:lnTo>
                  <a:lnTo>
                    <a:pt x="15976" y="21234"/>
                  </a:lnTo>
                  <a:lnTo>
                    <a:pt x="15024" y="21234"/>
                  </a:lnTo>
                  <a:lnTo>
                    <a:pt x="14706" y="21069"/>
                  </a:lnTo>
                  <a:lnTo>
                    <a:pt x="14287" y="20434"/>
                  </a:lnTo>
                  <a:lnTo>
                    <a:pt x="14287" y="18643"/>
                  </a:lnTo>
                  <a:lnTo>
                    <a:pt x="16713" y="18643"/>
                  </a:lnTo>
                  <a:lnTo>
                    <a:pt x="16713" y="17462"/>
                  </a:lnTo>
                  <a:lnTo>
                    <a:pt x="16573" y="17322"/>
                  </a:lnTo>
                  <a:lnTo>
                    <a:pt x="16090" y="17132"/>
                  </a:lnTo>
                  <a:lnTo>
                    <a:pt x="14871" y="17132"/>
                  </a:lnTo>
                  <a:lnTo>
                    <a:pt x="14363" y="17348"/>
                  </a:lnTo>
                  <a:lnTo>
                    <a:pt x="13601" y="18237"/>
                  </a:lnTo>
                  <a:lnTo>
                    <a:pt x="13474" y="18643"/>
                  </a:lnTo>
                  <a:lnTo>
                    <a:pt x="13589" y="20840"/>
                  </a:lnTo>
                  <a:lnTo>
                    <a:pt x="14312" y="21666"/>
                  </a:lnTo>
                  <a:lnTo>
                    <a:pt x="14795" y="21869"/>
                  </a:lnTo>
                  <a:lnTo>
                    <a:pt x="16154" y="21869"/>
                  </a:lnTo>
                  <a:lnTo>
                    <a:pt x="16687" y="21640"/>
                  </a:lnTo>
                  <a:lnTo>
                    <a:pt x="16992" y="21234"/>
                  </a:lnTo>
                  <a:lnTo>
                    <a:pt x="17386" y="20701"/>
                  </a:lnTo>
                  <a:lnTo>
                    <a:pt x="17462" y="20434"/>
                  </a:lnTo>
                  <a:lnTo>
                    <a:pt x="17564" y="18643"/>
                  </a:lnTo>
                  <a:close/>
                </a:path>
                <a:path w="121285" h="24130">
                  <a:moveTo>
                    <a:pt x="22072" y="17297"/>
                  </a:moveTo>
                  <a:lnTo>
                    <a:pt x="21374" y="17297"/>
                  </a:lnTo>
                  <a:lnTo>
                    <a:pt x="21374" y="17856"/>
                  </a:lnTo>
                  <a:lnTo>
                    <a:pt x="21259" y="17716"/>
                  </a:lnTo>
                  <a:lnTo>
                    <a:pt x="21259" y="18503"/>
                  </a:lnTo>
                  <a:lnTo>
                    <a:pt x="21158" y="20497"/>
                  </a:lnTo>
                  <a:lnTo>
                    <a:pt x="20980" y="20916"/>
                  </a:lnTo>
                  <a:lnTo>
                    <a:pt x="20599" y="21158"/>
                  </a:lnTo>
                  <a:lnTo>
                    <a:pt x="19710" y="21158"/>
                  </a:lnTo>
                  <a:lnTo>
                    <a:pt x="19443" y="21031"/>
                  </a:lnTo>
                  <a:lnTo>
                    <a:pt x="19037" y="20497"/>
                  </a:lnTo>
                  <a:lnTo>
                    <a:pt x="18999" y="18808"/>
                  </a:lnTo>
                  <a:lnTo>
                    <a:pt x="19278" y="18084"/>
                  </a:lnTo>
                  <a:lnTo>
                    <a:pt x="19634" y="17843"/>
                  </a:lnTo>
                  <a:lnTo>
                    <a:pt x="20510" y="17843"/>
                  </a:lnTo>
                  <a:lnTo>
                    <a:pt x="20815" y="17970"/>
                  </a:lnTo>
                  <a:lnTo>
                    <a:pt x="21259" y="18503"/>
                  </a:lnTo>
                  <a:lnTo>
                    <a:pt x="21259" y="17716"/>
                  </a:lnTo>
                  <a:lnTo>
                    <a:pt x="21082" y="17538"/>
                  </a:lnTo>
                  <a:lnTo>
                    <a:pt x="20675" y="17259"/>
                  </a:lnTo>
                  <a:lnTo>
                    <a:pt x="20383" y="17170"/>
                  </a:lnTo>
                  <a:lnTo>
                    <a:pt x="19507" y="17170"/>
                  </a:lnTo>
                  <a:lnTo>
                    <a:pt x="19075" y="17386"/>
                  </a:lnTo>
                  <a:lnTo>
                    <a:pt x="18338" y="18237"/>
                  </a:lnTo>
                  <a:lnTo>
                    <a:pt x="18249" y="18503"/>
                  </a:lnTo>
                  <a:lnTo>
                    <a:pt x="18338" y="20916"/>
                  </a:lnTo>
                  <a:lnTo>
                    <a:pt x="19062" y="21590"/>
                  </a:lnTo>
                  <a:lnTo>
                    <a:pt x="19481" y="21767"/>
                  </a:lnTo>
                  <a:lnTo>
                    <a:pt x="20320" y="21767"/>
                  </a:lnTo>
                  <a:lnTo>
                    <a:pt x="21348" y="21094"/>
                  </a:lnTo>
                  <a:lnTo>
                    <a:pt x="21247" y="22263"/>
                  </a:lnTo>
                  <a:lnTo>
                    <a:pt x="21018" y="22771"/>
                  </a:lnTo>
                  <a:lnTo>
                    <a:pt x="20650" y="22974"/>
                  </a:lnTo>
                  <a:lnTo>
                    <a:pt x="19710" y="22974"/>
                  </a:lnTo>
                  <a:lnTo>
                    <a:pt x="19443" y="22898"/>
                  </a:lnTo>
                  <a:lnTo>
                    <a:pt x="19164" y="22618"/>
                  </a:lnTo>
                  <a:lnTo>
                    <a:pt x="19062" y="22263"/>
                  </a:lnTo>
                  <a:lnTo>
                    <a:pt x="18300" y="22263"/>
                  </a:lnTo>
                  <a:lnTo>
                    <a:pt x="18364" y="22771"/>
                  </a:lnTo>
                  <a:lnTo>
                    <a:pt x="18516" y="23063"/>
                  </a:lnTo>
                  <a:lnTo>
                    <a:pt x="19164" y="23495"/>
                  </a:lnTo>
                  <a:lnTo>
                    <a:pt x="19570" y="23596"/>
                  </a:lnTo>
                  <a:lnTo>
                    <a:pt x="20916" y="23596"/>
                  </a:lnTo>
                  <a:lnTo>
                    <a:pt x="21513" y="23291"/>
                  </a:lnTo>
                  <a:lnTo>
                    <a:pt x="21666" y="22974"/>
                  </a:lnTo>
                  <a:lnTo>
                    <a:pt x="21983" y="22364"/>
                  </a:lnTo>
                  <a:lnTo>
                    <a:pt x="22072" y="21094"/>
                  </a:lnTo>
                  <a:lnTo>
                    <a:pt x="22072" y="17856"/>
                  </a:lnTo>
                  <a:lnTo>
                    <a:pt x="22072" y="17297"/>
                  </a:lnTo>
                  <a:close/>
                </a:path>
                <a:path w="121285" h="24130">
                  <a:moveTo>
                    <a:pt x="27381" y="22364"/>
                  </a:moveTo>
                  <a:lnTo>
                    <a:pt x="22644" y="22364"/>
                  </a:lnTo>
                  <a:lnTo>
                    <a:pt x="22644" y="22783"/>
                  </a:lnTo>
                  <a:lnTo>
                    <a:pt x="27381" y="22783"/>
                  </a:lnTo>
                  <a:lnTo>
                    <a:pt x="27381" y="22364"/>
                  </a:lnTo>
                  <a:close/>
                </a:path>
                <a:path w="121285" h="24130">
                  <a:moveTo>
                    <a:pt x="31940" y="21183"/>
                  </a:moveTo>
                  <a:lnTo>
                    <a:pt x="31597" y="21209"/>
                  </a:lnTo>
                  <a:lnTo>
                    <a:pt x="31445" y="19443"/>
                  </a:lnTo>
                  <a:lnTo>
                    <a:pt x="31356" y="17780"/>
                  </a:lnTo>
                  <a:lnTo>
                    <a:pt x="31292" y="17640"/>
                  </a:lnTo>
                  <a:lnTo>
                    <a:pt x="30695" y="17297"/>
                  </a:lnTo>
                  <a:lnTo>
                    <a:pt x="30695" y="19443"/>
                  </a:lnTo>
                  <a:lnTo>
                    <a:pt x="30695" y="20510"/>
                  </a:lnTo>
                  <a:lnTo>
                    <a:pt x="30492" y="20840"/>
                  </a:lnTo>
                  <a:lnTo>
                    <a:pt x="29832" y="21158"/>
                  </a:lnTo>
                  <a:lnTo>
                    <a:pt x="29565" y="21221"/>
                  </a:lnTo>
                  <a:lnTo>
                    <a:pt x="29095" y="21221"/>
                  </a:lnTo>
                  <a:lnTo>
                    <a:pt x="28968" y="21183"/>
                  </a:lnTo>
                  <a:lnTo>
                    <a:pt x="28752" y="21043"/>
                  </a:lnTo>
                  <a:lnTo>
                    <a:pt x="28625" y="20027"/>
                  </a:lnTo>
                  <a:lnTo>
                    <a:pt x="28994" y="19824"/>
                  </a:lnTo>
                  <a:lnTo>
                    <a:pt x="29197" y="19773"/>
                  </a:lnTo>
                  <a:lnTo>
                    <a:pt x="30060" y="19659"/>
                  </a:lnTo>
                  <a:lnTo>
                    <a:pt x="30492" y="19545"/>
                  </a:lnTo>
                  <a:lnTo>
                    <a:pt x="30695" y="19443"/>
                  </a:lnTo>
                  <a:lnTo>
                    <a:pt x="30695" y="17297"/>
                  </a:lnTo>
                  <a:lnTo>
                    <a:pt x="30200" y="17145"/>
                  </a:lnTo>
                  <a:lnTo>
                    <a:pt x="29235" y="17145"/>
                  </a:lnTo>
                  <a:lnTo>
                    <a:pt x="27952" y="18618"/>
                  </a:lnTo>
                  <a:lnTo>
                    <a:pt x="28651" y="18618"/>
                  </a:lnTo>
                  <a:lnTo>
                    <a:pt x="28740" y="18211"/>
                  </a:lnTo>
                  <a:lnTo>
                    <a:pt x="28994" y="17881"/>
                  </a:lnTo>
                  <a:lnTo>
                    <a:pt x="29273" y="17780"/>
                  </a:lnTo>
                  <a:lnTo>
                    <a:pt x="30010" y="17780"/>
                  </a:lnTo>
                  <a:lnTo>
                    <a:pt x="30264" y="17843"/>
                  </a:lnTo>
                  <a:lnTo>
                    <a:pt x="30632" y="18072"/>
                  </a:lnTo>
                  <a:lnTo>
                    <a:pt x="30607" y="18910"/>
                  </a:lnTo>
                  <a:lnTo>
                    <a:pt x="28714" y="19215"/>
                  </a:lnTo>
                  <a:lnTo>
                    <a:pt x="28371" y="19354"/>
                  </a:lnTo>
                  <a:lnTo>
                    <a:pt x="27851" y="19824"/>
                  </a:lnTo>
                  <a:lnTo>
                    <a:pt x="27952" y="21323"/>
                  </a:lnTo>
                  <a:lnTo>
                    <a:pt x="28359" y="21717"/>
                  </a:lnTo>
                  <a:lnTo>
                    <a:pt x="28727" y="21869"/>
                  </a:lnTo>
                  <a:lnTo>
                    <a:pt x="29476" y="21869"/>
                  </a:lnTo>
                  <a:lnTo>
                    <a:pt x="29794" y="21793"/>
                  </a:lnTo>
                  <a:lnTo>
                    <a:pt x="30365" y="21501"/>
                  </a:lnTo>
                  <a:lnTo>
                    <a:pt x="30581" y="21323"/>
                  </a:lnTo>
                  <a:lnTo>
                    <a:pt x="30734" y="21120"/>
                  </a:lnTo>
                  <a:lnTo>
                    <a:pt x="30835" y="21501"/>
                  </a:lnTo>
                  <a:lnTo>
                    <a:pt x="30988" y="21717"/>
                  </a:lnTo>
                  <a:lnTo>
                    <a:pt x="31165" y="21805"/>
                  </a:lnTo>
                  <a:lnTo>
                    <a:pt x="31534" y="21805"/>
                  </a:lnTo>
                  <a:lnTo>
                    <a:pt x="31915" y="21742"/>
                  </a:lnTo>
                  <a:lnTo>
                    <a:pt x="31940" y="21209"/>
                  </a:lnTo>
                  <a:close/>
                </a:path>
                <a:path w="121285" h="24130">
                  <a:moveTo>
                    <a:pt x="36195" y="18757"/>
                  </a:moveTo>
                  <a:lnTo>
                    <a:pt x="36131" y="18161"/>
                  </a:lnTo>
                  <a:lnTo>
                    <a:pt x="35928" y="17741"/>
                  </a:lnTo>
                  <a:lnTo>
                    <a:pt x="35623" y="17500"/>
                  </a:lnTo>
                  <a:lnTo>
                    <a:pt x="35306" y="17246"/>
                  </a:lnTo>
                  <a:lnTo>
                    <a:pt x="34899" y="17132"/>
                  </a:lnTo>
                  <a:lnTo>
                    <a:pt x="33807" y="17132"/>
                  </a:lnTo>
                  <a:lnTo>
                    <a:pt x="33324" y="17348"/>
                  </a:lnTo>
                  <a:lnTo>
                    <a:pt x="32562" y="18211"/>
                  </a:lnTo>
                  <a:lnTo>
                    <a:pt x="32372" y="18821"/>
                  </a:lnTo>
                  <a:lnTo>
                    <a:pt x="32372" y="20243"/>
                  </a:lnTo>
                  <a:lnTo>
                    <a:pt x="32537" y="20777"/>
                  </a:lnTo>
                  <a:lnTo>
                    <a:pt x="33235" y="21628"/>
                  </a:lnTo>
                  <a:lnTo>
                    <a:pt x="33705" y="21844"/>
                  </a:lnTo>
                  <a:lnTo>
                    <a:pt x="34810" y="21844"/>
                  </a:lnTo>
                  <a:lnTo>
                    <a:pt x="35229" y="21704"/>
                  </a:lnTo>
                  <a:lnTo>
                    <a:pt x="35890" y="21158"/>
                  </a:lnTo>
                  <a:lnTo>
                    <a:pt x="36106" y="20726"/>
                  </a:lnTo>
                  <a:lnTo>
                    <a:pt x="36195" y="20142"/>
                  </a:lnTo>
                  <a:lnTo>
                    <a:pt x="35458" y="20142"/>
                  </a:lnTo>
                  <a:lnTo>
                    <a:pt x="35394" y="20459"/>
                  </a:lnTo>
                  <a:lnTo>
                    <a:pt x="35267" y="20726"/>
                  </a:lnTo>
                  <a:lnTo>
                    <a:pt x="34899" y="21107"/>
                  </a:lnTo>
                  <a:lnTo>
                    <a:pt x="34658" y="21196"/>
                  </a:lnTo>
                  <a:lnTo>
                    <a:pt x="33947" y="21196"/>
                  </a:lnTo>
                  <a:lnTo>
                    <a:pt x="33642" y="21043"/>
                  </a:lnTo>
                  <a:lnTo>
                    <a:pt x="33261" y="20434"/>
                  </a:lnTo>
                  <a:lnTo>
                    <a:pt x="33172" y="20066"/>
                  </a:lnTo>
                  <a:lnTo>
                    <a:pt x="33172" y="19177"/>
                  </a:lnTo>
                  <a:lnTo>
                    <a:pt x="33235" y="18796"/>
                  </a:lnTo>
                  <a:lnTo>
                    <a:pt x="33578" y="18034"/>
                  </a:lnTo>
                  <a:lnTo>
                    <a:pt x="33921" y="17792"/>
                  </a:lnTo>
                  <a:lnTo>
                    <a:pt x="34747" y="17792"/>
                  </a:lnTo>
                  <a:lnTo>
                    <a:pt x="35001" y="17894"/>
                  </a:lnTo>
                  <a:lnTo>
                    <a:pt x="35318" y="18249"/>
                  </a:lnTo>
                  <a:lnTo>
                    <a:pt x="35420" y="18478"/>
                  </a:lnTo>
                  <a:lnTo>
                    <a:pt x="35458" y="18757"/>
                  </a:lnTo>
                  <a:lnTo>
                    <a:pt x="36195" y="18757"/>
                  </a:lnTo>
                  <a:close/>
                </a:path>
                <a:path w="121285" h="24130">
                  <a:moveTo>
                    <a:pt x="38557" y="17259"/>
                  </a:moveTo>
                  <a:lnTo>
                    <a:pt x="37846" y="17259"/>
                  </a:lnTo>
                  <a:lnTo>
                    <a:pt x="37846" y="16014"/>
                  </a:lnTo>
                  <a:lnTo>
                    <a:pt x="37084" y="16014"/>
                  </a:lnTo>
                  <a:lnTo>
                    <a:pt x="37084" y="17259"/>
                  </a:lnTo>
                  <a:lnTo>
                    <a:pt x="36487" y="17259"/>
                  </a:lnTo>
                  <a:lnTo>
                    <a:pt x="36487" y="17868"/>
                  </a:lnTo>
                  <a:lnTo>
                    <a:pt x="37084" y="17868"/>
                  </a:lnTo>
                  <a:lnTo>
                    <a:pt x="37084" y="21107"/>
                  </a:lnTo>
                  <a:lnTo>
                    <a:pt x="37147" y="21336"/>
                  </a:lnTo>
                  <a:lnTo>
                    <a:pt x="37401" y="21691"/>
                  </a:lnTo>
                  <a:lnTo>
                    <a:pt x="37642" y="21780"/>
                  </a:lnTo>
                  <a:lnTo>
                    <a:pt x="38100" y="21780"/>
                  </a:lnTo>
                  <a:lnTo>
                    <a:pt x="38468" y="21742"/>
                  </a:lnTo>
                  <a:lnTo>
                    <a:pt x="38557" y="21120"/>
                  </a:lnTo>
                  <a:lnTo>
                    <a:pt x="38163" y="21132"/>
                  </a:lnTo>
                  <a:lnTo>
                    <a:pt x="37896" y="21031"/>
                  </a:lnTo>
                  <a:lnTo>
                    <a:pt x="37846" y="17868"/>
                  </a:lnTo>
                  <a:lnTo>
                    <a:pt x="38557" y="17868"/>
                  </a:lnTo>
                  <a:lnTo>
                    <a:pt x="38557" y="17259"/>
                  </a:lnTo>
                  <a:close/>
                </a:path>
                <a:path w="121285" h="24130">
                  <a:moveTo>
                    <a:pt x="40068" y="17272"/>
                  </a:moveTo>
                  <a:lnTo>
                    <a:pt x="39306" y="17272"/>
                  </a:lnTo>
                  <a:lnTo>
                    <a:pt x="39306" y="21717"/>
                  </a:lnTo>
                  <a:lnTo>
                    <a:pt x="40068" y="21717"/>
                  </a:lnTo>
                  <a:lnTo>
                    <a:pt x="40068" y="17272"/>
                  </a:lnTo>
                  <a:close/>
                </a:path>
                <a:path w="121285" h="24130">
                  <a:moveTo>
                    <a:pt x="40068" y="15595"/>
                  </a:moveTo>
                  <a:lnTo>
                    <a:pt x="39306" y="15595"/>
                  </a:lnTo>
                  <a:lnTo>
                    <a:pt x="39306" y="16446"/>
                  </a:lnTo>
                  <a:lnTo>
                    <a:pt x="40068" y="16446"/>
                  </a:lnTo>
                  <a:lnTo>
                    <a:pt x="40068" y="15595"/>
                  </a:lnTo>
                  <a:close/>
                </a:path>
                <a:path w="121285" h="24130">
                  <a:moveTo>
                    <a:pt x="45046" y="18643"/>
                  </a:moveTo>
                  <a:lnTo>
                    <a:pt x="44856" y="18084"/>
                  </a:lnTo>
                  <a:lnTo>
                    <a:pt x="44526" y="17780"/>
                  </a:lnTo>
                  <a:lnTo>
                    <a:pt x="44196" y="17462"/>
                  </a:lnTo>
                  <a:lnTo>
                    <a:pt x="44196" y="18643"/>
                  </a:lnTo>
                  <a:lnTo>
                    <a:pt x="44107" y="20434"/>
                  </a:lnTo>
                  <a:lnTo>
                    <a:pt x="43802" y="21043"/>
                  </a:lnTo>
                  <a:lnTo>
                    <a:pt x="43459" y="21234"/>
                  </a:lnTo>
                  <a:lnTo>
                    <a:pt x="42519" y="21234"/>
                  </a:lnTo>
                  <a:lnTo>
                    <a:pt x="42189" y="21069"/>
                  </a:lnTo>
                  <a:lnTo>
                    <a:pt x="41770" y="20434"/>
                  </a:lnTo>
                  <a:lnTo>
                    <a:pt x="41770" y="18643"/>
                  </a:lnTo>
                  <a:lnTo>
                    <a:pt x="44196" y="18643"/>
                  </a:lnTo>
                  <a:lnTo>
                    <a:pt x="44196" y="17462"/>
                  </a:lnTo>
                  <a:lnTo>
                    <a:pt x="44056" y="17322"/>
                  </a:lnTo>
                  <a:lnTo>
                    <a:pt x="43573" y="17132"/>
                  </a:lnTo>
                  <a:lnTo>
                    <a:pt x="42354" y="17132"/>
                  </a:lnTo>
                  <a:lnTo>
                    <a:pt x="41846" y="17348"/>
                  </a:lnTo>
                  <a:lnTo>
                    <a:pt x="41084" y="18237"/>
                  </a:lnTo>
                  <a:lnTo>
                    <a:pt x="40957" y="18643"/>
                  </a:lnTo>
                  <a:lnTo>
                    <a:pt x="41071" y="20840"/>
                  </a:lnTo>
                  <a:lnTo>
                    <a:pt x="41795" y="21666"/>
                  </a:lnTo>
                  <a:lnTo>
                    <a:pt x="42278" y="21869"/>
                  </a:lnTo>
                  <a:lnTo>
                    <a:pt x="43637" y="21869"/>
                  </a:lnTo>
                  <a:lnTo>
                    <a:pt x="44170" y="21640"/>
                  </a:lnTo>
                  <a:lnTo>
                    <a:pt x="44475" y="21234"/>
                  </a:lnTo>
                  <a:lnTo>
                    <a:pt x="44869" y="20701"/>
                  </a:lnTo>
                  <a:lnTo>
                    <a:pt x="44958" y="20434"/>
                  </a:lnTo>
                  <a:lnTo>
                    <a:pt x="45046" y="18643"/>
                  </a:lnTo>
                  <a:close/>
                </a:path>
                <a:path w="121285" h="24130">
                  <a:moveTo>
                    <a:pt x="49568" y="18402"/>
                  </a:moveTo>
                  <a:lnTo>
                    <a:pt x="49517" y="18059"/>
                  </a:lnTo>
                  <a:lnTo>
                    <a:pt x="49174" y="17373"/>
                  </a:lnTo>
                  <a:lnTo>
                    <a:pt x="48742" y="17157"/>
                  </a:lnTo>
                  <a:lnTo>
                    <a:pt x="47815" y="17157"/>
                  </a:lnTo>
                  <a:lnTo>
                    <a:pt x="47561" y="17208"/>
                  </a:lnTo>
                  <a:lnTo>
                    <a:pt x="47091" y="17437"/>
                  </a:lnTo>
                  <a:lnTo>
                    <a:pt x="46863" y="17627"/>
                  </a:lnTo>
                  <a:lnTo>
                    <a:pt x="46647" y="17894"/>
                  </a:lnTo>
                  <a:lnTo>
                    <a:pt x="46647" y="17259"/>
                  </a:lnTo>
                  <a:lnTo>
                    <a:pt x="45935" y="17259"/>
                  </a:lnTo>
                  <a:lnTo>
                    <a:pt x="45935" y="21717"/>
                  </a:lnTo>
                  <a:lnTo>
                    <a:pt x="46685" y="21717"/>
                  </a:lnTo>
                  <a:lnTo>
                    <a:pt x="46685" y="19088"/>
                  </a:lnTo>
                  <a:lnTo>
                    <a:pt x="46710" y="18859"/>
                  </a:lnTo>
                  <a:lnTo>
                    <a:pt x="47790" y="17830"/>
                  </a:lnTo>
                  <a:lnTo>
                    <a:pt x="48310" y="17830"/>
                  </a:lnTo>
                  <a:lnTo>
                    <a:pt x="48552" y="17970"/>
                  </a:lnTo>
                  <a:lnTo>
                    <a:pt x="48768" y="18415"/>
                  </a:lnTo>
                  <a:lnTo>
                    <a:pt x="48806" y="18630"/>
                  </a:lnTo>
                  <a:lnTo>
                    <a:pt x="48806" y="21717"/>
                  </a:lnTo>
                  <a:lnTo>
                    <a:pt x="49568" y="21717"/>
                  </a:lnTo>
                  <a:lnTo>
                    <a:pt x="49568" y="18402"/>
                  </a:lnTo>
                  <a:close/>
                </a:path>
                <a:path w="121285" h="24130">
                  <a:moveTo>
                    <a:pt x="58051" y="15595"/>
                  </a:moveTo>
                  <a:lnTo>
                    <a:pt x="57124" y="15595"/>
                  </a:lnTo>
                  <a:lnTo>
                    <a:pt x="55384" y="20802"/>
                  </a:lnTo>
                  <a:lnTo>
                    <a:pt x="53632" y="15595"/>
                  </a:lnTo>
                  <a:lnTo>
                    <a:pt x="52717" y="15595"/>
                  </a:lnTo>
                  <a:lnTo>
                    <a:pt x="54940" y="21717"/>
                  </a:lnTo>
                  <a:lnTo>
                    <a:pt x="55816" y="21717"/>
                  </a:lnTo>
                  <a:lnTo>
                    <a:pt x="58051" y="15595"/>
                  </a:lnTo>
                  <a:close/>
                </a:path>
                <a:path w="121285" h="24130">
                  <a:moveTo>
                    <a:pt x="63766" y="21717"/>
                  </a:moveTo>
                  <a:lnTo>
                    <a:pt x="63093" y="19888"/>
                  </a:lnTo>
                  <a:lnTo>
                    <a:pt x="62852" y="19215"/>
                  </a:lnTo>
                  <a:lnTo>
                    <a:pt x="61963" y="16764"/>
                  </a:lnTo>
                  <a:lnTo>
                    <a:pt x="61963" y="19215"/>
                  </a:lnTo>
                  <a:lnTo>
                    <a:pt x="60058" y="19215"/>
                  </a:lnTo>
                  <a:lnTo>
                    <a:pt x="61048" y="16510"/>
                  </a:lnTo>
                  <a:lnTo>
                    <a:pt x="61963" y="19215"/>
                  </a:lnTo>
                  <a:lnTo>
                    <a:pt x="61963" y="16764"/>
                  </a:lnTo>
                  <a:lnTo>
                    <a:pt x="61874" y="16510"/>
                  </a:lnTo>
                  <a:lnTo>
                    <a:pt x="61544" y="15595"/>
                  </a:lnTo>
                  <a:lnTo>
                    <a:pt x="60604" y="15595"/>
                  </a:lnTo>
                  <a:lnTo>
                    <a:pt x="58305" y="21717"/>
                  </a:lnTo>
                  <a:lnTo>
                    <a:pt x="59156" y="21717"/>
                  </a:lnTo>
                  <a:lnTo>
                    <a:pt x="59817" y="19888"/>
                  </a:lnTo>
                  <a:lnTo>
                    <a:pt x="62230" y="19888"/>
                  </a:lnTo>
                  <a:lnTo>
                    <a:pt x="62852" y="21717"/>
                  </a:lnTo>
                  <a:lnTo>
                    <a:pt x="63766" y="21717"/>
                  </a:lnTo>
                  <a:close/>
                </a:path>
                <a:path w="121285" h="24130">
                  <a:moveTo>
                    <a:pt x="69697" y="21577"/>
                  </a:moveTo>
                  <a:lnTo>
                    <a:pt x="69570" y="21526"/>
                  </a:lnTo>
                  <a:lnTo>
                    <a:pt x="69380" y="20916"/>
                  </a:lnTo>
                  <a:lnTo>
                    <a:pt x="69265" y="19253"/>
                  </a:lnTo>
                  <a:lnTo>
                    <a:pt x="69138" y="19088"/>
                  </a:lnTo>
                  <a:lnTo>
                    <a:pt x="69024" y="18935"/>
                  </a:lnTo>
                  <a:lnTo>
                    <a:pt x="68834" y="18808"/>
                  </a:lnTo>
                  <a:lnTo>
                    <a:pt x="68592" y="18707"/>
                  </a:lnTo>
                  <a:lnTo>
                    <a:pt x="68872" y="18567"/>
                  </a:lnTo>
                  <a:lnTo>
                    <a:pt x="69062" y="18402"/>
                  </a:lnTo>
                  <a:lnTo>
                    <a:pt x="69329" y="18008"/>
                  </a:lnTo>
                  <a:lnTo>
                    <a:pt x="69342" y="16357"/>
                  </a:lnTo>
                  <a:lnTo>
                    <a:pt x="69176" y="16065"/>
                  </a:lnTo>
                  <a:lnTo>
                    <a:pt x="68618" y="15824"/>
                  </a:lnTo>
                  <a:lnTo>
                    <a:pt x="68618" y="16891"/>
                  </a:lnTo>
                  <a:lnTo>
                    <a:pt x="68503" y="18008"/>
                  </a:lnTo>
                  <a:lnTo>
                    <a:pt x="68059" y="18326"/>
                  </a:lnTo>
                  <a:lnTo>
                    <a:pt x="67754" y="18402"/>
                  </a:lnTo>
                  <a:lnTo>
                    <a:pt x="65443" y="18402"/>
                  </a:lnTo>
                  <a:lnTo>
                    <a:pt x="65443" y="16306"/>
                  </a:lnTo>
                  <a:lnTo>
                    <a:pt x="67754" y="16306"/>
                  </a:lnTo>
                  <a:lnTo>
                    <a:pt x="67983" y="16357"/>
                  </a:lnTo>
                  <a:lnTo>
                    <a:pt x="68465" y="16598"/>
                  </a:lnTo>
                  <a:lnTo>
                    <a:pt x="68618" y="16891"/>
                  </a:lnTo>
                  <a:lnTo>
                    <a:pt x="68618" y="15824"/>
                  </a:lnTo>
                  <a:lnTo>
                    <a:pt x="68300" y="15671"/>
                  </a:lnTo>
                  <a:lnTo>
                    <a:pt x="67919" y="15595"/>
                  </a:lnTo>
                  <a:lnTo>
                    <a:pt x="64617" y="15595"/>
                  </a:lnTo>
                  <a:lnTo>
                    <a:pt x="64617" y="21717"/>
                  </a:lnTo>
                  <a:lnTo>
                    <a:pt x="65443" y="21717"/>
                  </a:lnTo>
                  <a:lnTo>
                    <a:pt x="65443" y="19088"/>
                  </a:lnTo>
                  <a:lnTo>
                    <a:pt x="67665" y="19088"/>
                  </a:lnTo>
                  <a:lnTo>
                    <a:pt x="67919" y="19126"/>
                  </a:lnTo>
                  <a:lnTo>
                    <a:pt x="68351" y="19342"/>
                  </a:lnTo>
                  <a:lnTo>
                    <a:pt x="68453" y="19507"/>
                  </a:lnTo>
                  <a:lnTo>
                    <a:pt x="68567" y="20916"/>
                  </a:lnTo>
                  <a:lnTo>
                    <a:pt x="68681" y="21717"/>
                  </a:lnTo>
                  <a:lnTo>
                    <a:pt x="69697" y="21717"/>
                  </a:lnTo>
                  <a:lnTo>
                    <a:pt x="69697" y="21577"/>
                  </a:lnTo>
                  <a:close/>
                </a:path>
                <a:path w="121285" h="24130">
                  <a:moveTo>
                    <a:pt x="70751" y="101"/>
                  </a:moveTo>
                  <a:lnTo>
                    <a:pt x="69913" y="101"/>
                  </a:lnTo>
                  <a:lnTo>
                    <a:pt x="69913" y="6210"/>
                  </a:lnTo>
                  <a:lnTo>
                    <a:pt x="70751" y="6210"/>
                  </a:lnTo>
                  <a:lnTo>
                    <a:pt x="70751" y="101"/>
                  </a:lnTo>
                  <a:close/>
                </a:path>
                <a:path w="121285" h="24130">
                  <a:moveTo>
                    <a:pt x="75247" y="19151"/>
                  </a:moveTo>
                  <a:lnTo>
                    <a:pt x="74980" y="18846"/>
                  </a:lnTo>
                  <a:lnTo>
                    <a:pt x="74803" y="18681"/>
                  </a:lnTo>
                  <a:lnTo>
                    <a:pt x="74561" y="18542"/>
                  </a:lnTo>
                  <a:lnTo>
                    <a:pt x="74536" y="19456"/>
                  </a:lnTo>
                  <a:lnTo>
                    <a:pt x="74472" y="20383"/>
                  </a:lnTo>
                  <a:lnTo>
                    <a:pt x="74117" y="20853"/>
                  </a:lnTo>
                  <a:lnTo>
                    <a:pt x="73761" y="21005"/>
                  </a:lnTo>
                  <a:lnTo>
                    <a:pt x="71462" y="21005"/>
                  </a:lnTo>
                  <a:lnTo>
                    <a:pt x="71462" y="18846"/>
                  </a:lnTo>
                  <a:lnTo>
                    <a:pt x="73456" y="18846"/>
                  </a:lnTo>
                  <a:lnTo>
                    <a:pt x="73736" y="18897"/>
                  </a:lnTo>
                  <a:lnTo>
                    <a:pt x="74345" y="19151"/>
                  </a:lnTo>
                  <a:lnTo>
                    <a:pt x="74536" y="19456"/>
                  </a:lnTo>
                  <a:lnTo>
                    <a:pt x="74536" y="18542"/>
                  </a:lnTo>
                  <a:lnTo>
                    <a:pt x="74256" y="18415"/>
                  </a:lnTo>
                  <a:lnTo>
                    <a:pt x="74460" y="18313"/>
                  </a:lnTo>
                  <a:lnTo>
                    <a:pt x="74637" y="18186"/>
                  </a:lnTo>
                  <a:lnTo>
                    <a:pt x="74904" y="17881"/>
                  </a:lnTo>
                  <a:lnTo>
                    <a:pt x="74980" y="16497"/>
                  </a:lnTo>
                  <a:lnTo>
                    <a:pt x="74841" y="16294"/>
                  </a:lnTo>
                  <a:lnTo>
                    <a:pt x="74498" y="15811"/>
                  </a:lnTo>
                  <a:lnTo>
                    <a:pt x="74231" y="15709"/>
                  </a:lnTo>
                  <a:lnTo>
                    <a:pt x="74231" y="16789"/>
                  </a:lnTo>
                  <a:lnTo>
                    <a:pt x="74129" y="17818"/>
                  </a:lnTo>
                  <a:lnTo>
                    <a:pt x="73596" y="18135"/>
                  </a:lnTo>
                  <a:lnTo>
                    <a:pt x="73317" y="18186"/>
                  </a:lnTo>
                  <a:lnTo>
                    <a:pt x="71462" y="18186"/>
                  </a:lnTo>
                  <a:lnTo>
                    <a:pt x="71462" y="16294"/>
                  </a:lnTo>
                  <a:lnTo>
                    <a:pt x="73304" y="16294"/>
                  </a:lnTo>
                  <a:lnTo>
                    <a:pt x="73571" y="16332"/>
                  </a:lnTo>
                  <a:lnTo>
                    <a:pt x="74079" y="16548"/>
                  </a:lnTo>
                  <a:lnTo>
                    <a:pt x="74231" y="16789"/>
                  </a:lnTo>
                  <a:lnTo>
                    <a:pt x="74231" y="15709"/>
                  </a:lnTo>
                  <a:lnTo>
                    <a:pt x="73990" y="15595"/>
                  </a:lnTo>
                  <a:lnTo>
                    <a:pt x="70650" y="15595"/>
                  </a:lnTo>
                  <a:lnTo>
                    <a:pt x="70650" y="21717"/>
                  </a:lnTo>
                  <a:lnTo>
                    <a:pt x="74041" y="21717"/>
                  </a:lnTo>
                  <a:lnTo>
                    <a:pt x="74637" y="21475"/>
                  </a:lnTo>
                  <a:lnTo>
                    <a:pt x="74993" y="21005"/>
                  </a:lnTo>
                  <a:lnTo>
                    <a:pt x="75247" y="20675"/>
                  </a:lnTo>
                  <a:lnTo>
                    <a:pt x="75247" y="19151"/>
                  </a:lnTo>
                  <a:close/>
                </a:path>
                <a:path w="121285" h="24130">
                  <a:moveTo>
                    <a:pt x="76949" y="101"/>
                  </a:moveTo>
                  <a:lnTo>
                    <a:pt x="76161" y="101"/>
                  </a:lnTo>
                  <a:lnTo>
                    <a:pt x="76161" y="5054"/>
                  </a:lnTo>
                  <a:lnTo>
                    <a:pt x="73075" y="101"/>
                  </a:lnTo>
                  <a:lnTo>
                    <a:pt x="72097" y="101"/>
                  </a:lnTo>
                  <a:lnTo>
                    <a:pt x="72097" y="6210"/>
                  </a:lnTo>
                  <a:lnTo>
                    <a:pt x="72885" y="6210"/>
                  </a:lnTo>
                  <a:lnTo>
                    <a:pt x="72885" y="1270"/>
                  </a:lnTo>
                  <a:lnTo>
                    <a:pt x="76022" y="6210"/>
                  </a:lnTo>
                  <a:lnTo>
                    <a:pt x="76949" y="6210"/>
                  </a:lnTo>
                  <a:lnTo>
                    <a:pt x="76949" y="101"/>
                  </a:lnTo>
                  <a:close/>
                </a:path>
                <a:path w="121285" h="24130">
                  <a:moveTo>
                    <a:pt x="77381" y="15595"/>
                  </a:moveTo>
                  <a:lnTo>
                    <a:pt x="76542" y="15595"/>
                  </a:lnTo>
                  <a:lnTo>
                    <a:pt x="76542" y="21717"/>
                  </a:lnTo>
                  <a:lnTo>
                    <a:pt x="77381" y="21717"/>
                  </a:lnTo>
                  <a:lnTo>
                    <a:pt x="77381" y="15595"/>
                  </a:lnTo>
                  <a:close/>
                </a:path>
                <a:path w="121285" h="24130">
                  <a:moveTo>
                    <a:pt x="83172" y="6210"/>
                  </a:moveTo>
                  <a:lnTo>
                    <a:pt x="82511" y="4381"/>
                  </a:lnTo>
                  <a:lnTo>
                    <a:pt x="82270" y="3708"/>
                  </a:lnTo>
                  <a:lnTo>
                    <a:pt x="81381" y="1270"/>
                  </a:lnTo>
                  <a:lnTo>
                    <a:pt x="81381" y="3708"/>
                  </a:lnTo>
                  <a:lnTo>
                    <a:pt x="79476" y="3708"/>
                  </a:lnTo>
                  <a:lnTo>
                    <a:pt x="80454" y="1016"/>
                  </a:lnTo>
                  <a:lnTo>
                    <a:pt x="81381" y="3708"/>
                  </a:lnTo>
                  <a:lnTo>
                    <a:pt x="81381" y="1270"/>
                  </a:lnTo>
                  <a:lnTo>
                    <a:pt x="81292" y="1016"/>
                  </a:lnTo>
                  <a:lnTo>
                    <a:pt x="80962" y="101"/>
                  </a:lnTo>
                  <a:lnTo>
                    <a:pt x="80022" y="101"/>
                  </a:lnTo>
                  <a:lnTo>
                    <a:pt x="77724" y="6210"/>
                  </a:lnTo>
                  <a:lnTo>
                    <a:pt x="78574" y="6210"/>
                  </a:lnTo>
                  <a:lnTo>
                    <a:pt x="79235" y="4381"/>
                  </a:lnTo>
                  <a:lnTo>
                    <a:pt x="81648" y="4381"/>
                  </a:lnTo>
                  <a:lnTo>
                    <a:pt x="82270" y="6210"/>
                  </a:lnTo>
                  <a:lnTo>
                    <a:pt x="83172" y="6210"/>
                  </a:lnTo>
                  <a:close/>
                </a:path>
                <a:path w="121285" h="24130">
                  <a:moveTo>
                    <a:pt x="83578" y="15595"/>
                  </a:moveTo>
                  <a:lnTo>
                    <a:pt x="82791" y="15595"/>
                  </a:lnTo>
                  <a:lnTo>
                    <a:pt x="82791" y="20561"/>
                  </a:lnTo>
                  <a:lnTo>
                    <a:pt x="79705" y="15595"/>
                  </a:lnTo>
                  <a:lnTo>
                    <a:pt x="78727" y="15595"/>
                  </a:lnTo>
                  <a:lnTo>
                    <a:pt x="78727" y="21717"/>
                  </a:lnTo>
                  <a:lnTo>
                    <a:pt x="79514" y="21717"/>
                  </a:lnTo>
                  <a:lnTo>
                    <a:pt x="79514" y="16764"/>
                  </a:lnTo>
                  <a:lnTo>
                    <a:pt x="82651" y="21717"/>
                  </a:lnTo>
                  <a:lnTo>
                    <a:pt x="83578" y="21717"/>
                  </a:lnTo>
                  <a:lnTo>
                    <a:pt x="83578" y="15595"/>
                  </a:lnTo>
                  <a:close/>
                </a:path>
                <a:path w="121285" h="24130">
                  <a:moveTo>
                    <a:pt x="89103" y="6083"/>
                  </a:moveTo>
                  <a:lnTo>
                    <a:pt x="88976" y="6019"/>
                  </a:lnTo>
                  <a:lnTo>
                    <a:pt x="88798" y="5410"/>
                  </a:lnTo>
                  <a:lnTo>
                    <a:pt x="88671" y="3759"/>
                  </a:lnTo>
                  <a:lnTo>
                    <a:pt x="88557" y="3594"/>
                  </a:lnTo>
                  <a:lnTo>
                    <a:pt x="88430" y="3429"/>
                  </a:lnTo>
                  <a:lnTo>
                    <a:pt x="88252" y="3302"/>
                  </a:lnTo>
                  <a:lnTo>
                    <a:pt x="88011" y="3213"/>
                  </a:lnTo>
                  <a:lnTo>
                    <a:pt x="88290" y="3073"/>
                  </a:lnTo>
                  <a:lnTo>
                    <a:pt x="88480" y="2895"/>
                  </a:lnTo>
                  <a:lnTo>
                    <a:pt x="88734" y="2514"/>
                  </a:lnTo>
                  <a:lnTo>
                    <a:pt x="88760" y="850"/>
                  </a:lnTo>
                  <a:lnTo>
                    <a:pt x="88595" y="571"/>
                  </a:lnTo>
                  <a:lnTo>
                    <a:pt x="88036" y="330"/>
                  </a:lnTo>
                  <a:lnTo>
                    <a:pt x="88036" y="1397"/>
                  </a:lnTo>
                  <a:lnTo>
                    <a:pt x="87922" y="2514"/>
                  </a:lnTo>
                  <a:lnTo>
                    <a:pt x="87464" y="2832"/>
                  </a:lnTo>
                  <a:lnTo>
                    <a:pt x="87160" y="2895"/>
                  </a:lnTo>
                  <a:lnTo>
                    <a:pt x="84861" y="2895"/>
                  </a:lnTo>
                  <a:lnTo>
                    <a:pt x="84861" y="812"/>
                  </a:lnTo>
                  <a:lnTo>
                    <a:pt x="87160" y="812"/>
                  </a:lnTo>
                  <a:lnTo>
                    <a:pt x="87388" y="850"/>
                  </a:lnTo>
                  <a:lnTo>
                    <a:pt x="87884" y="1092"/>
                  </a:lnTo>
                  <a:lnTo>
                    <a:pt x="88036" y="1397"/>
                  </a:lnTo>
                  <a:lnTo>
                    <a:pt x="88036" y="330"/>
                  </a:lnTo>
                  <a:lnTo>
                    <a:pt x="87718" y="177"/>
                  </a:lnTo>
                  <a:lnTo>
                    <a:pt x="87325" y="101"/>
                  </a:lnTo>
                  <a:lnTo>
                    <a:pt x="84035" y="101"/>
                  </a:lnTo>
                  <a:lnTo>
                    <a:pt x="84035" y="6210"/>
                  </a:lnTo>
                  <a:lnTo>
                    <a:pt x="84861" y="6210"/>
                  </a:lnTo>
                  <a:lnTo>
                    <a:pt x="84861" y="3594"/>
                  </a:lnTo>
                  <a:lnTo>
                    <a:pt x="87083" y="3594"/>
                  </a:lnTo>
                  <a:lnTo>
                    <a:pt x="87325" y="3632"/>
                  </a:lnTo>
                  <a:lnTo>
                    <a:pt x="87769" y="3835"/>
                  </a:lnTo>
                  <a:lnTo>
                    <a:pt x="87858" y="4013"/>
                  </a:lnTo>
                  <a:lnTo>
                    <a:pt x="87985" y="5410"/>
                  </a:lnTo>
                  <a:lnTo>
                    <a:pt x="88099" y="6210"/>
                  </a:lnTo>
                  <a:lnTo>
                    <a:pt x="89103" y="6210"/>
                  </a:lnTo>
                  <a:lnTo>
                    <a:pt x="89103" y="6083"/>
                  </a:lnTo>
                  <a:close/>
                </a:path>
                <a:path w="121285" h="24130">
                  <a:moveTo>
                    <a:pt x="89814" y="21717"/>
                  </a:moveTo>
                  <a:lnTo>
                    <a:pt x="89154" y="19888"/>
                  </a:lnTo>
                  <a:lnTo>
                    <a:pt x="88900" y="19215"/>
                  </a:lnTo>
                  <a:lnTo>
                    <a:pt x="88023" y="16802"/>
                  </a:lnTo>
                  <a:lnTo>
                    <a:pt x="88023" y="19215"/>
                  </a:lnTo>
                  <a:lnTo>
                    <a:pt x="86106" y="19215"/>
                  </a:lnTo>
                  <a:lnTo>
                    <a:pt x="87096" y="16510"/>
                  </a:lnTo>
                  <a:lnTo>
                    <a:pt x="88023" y="19215"/>
                  </a:lnTo>
                  <a:lnTo>
                    <a:pt x="88023" y="16802"/>
                  </a:lnTo>
                  <a:lnTo>
                    <a:pt x="87922" y="16510"/>
                  </a:lnTo>
                  <a:lnTo>
                    <a:pt x="87591" y="15595"/>
                  </a:lnTo>
                  <a:lnTo>
                    <a:pt x="86652" y="15595"/>
                  </a:lnTo>
                  <a:lnTo>
                    <a:pt x="84353" y="21717"/>
                  </a:lnTo>
                  <a:lnTo>
                    <a:pt x="85204" y="21717"/>
                  </a:lnTo>
                  <a:lnTo>
                    <a:pt x="85864" y="19888"/>
                  </a:lnTo>
                  <a:lnTo>
                    <a:pt x="88290" y="19888"/>
                  </a:lnTo>
                  <a:lnTo>
                    <a:pt x="88900" y="21717"/>
                  </a:lnTo>
                  <a:lnTo>
                    <a:pt x="89814" y="21717"/>
                  </a:lnTo>
                  <a:close/>
                </a:path>
                <a:path w="121285" h="24130">
                  <a:moveTo>
                    <a:pt x="95059" y="101"/>
                  </a:moveTo>
                  <a:lnTo>
                    <a:pt x="94094" y="101"/>
                  </a:lnTo>
                  <a:lnTo>
                    <a:pt x="92341" y="3035"/>
                  </a:lnTo>
                  <a:lnTo>
                    <a:pt x="90576" y="101"/>
                  </a:lnTo>
                  <a:lnTo>
                    <a:pt x="89611" y="101"/>
                  </a:lnTo>
                  <a:lnTo>
                    <a:pt x="91922" y="3759"/>
                  </a:lnTo>
                  <a:lnTo>
                    <a:pt x="91922" y="6210"/>
                  </a:lnTo>
                  <a:lnTo>
                    <a:pt x="92748" y="6210"/>
                  </a:lnTo>
                  <a:lnTo>
                    <a:pt x="92748" y="3759"/>
                  </a:lnTo>
                  <a:lnTo>
                    <a:pt x="95059" y="101"/>
                  </a:lnTo>
                  <a:close/>
                </a:path>
                <a:path w="121285" h="24130">
                  <a:moveTo>
                    <a:pt x="95745" y="21577"/>
                  </a:moveTo>
                  <a:lnTo>
                    <a:pt x="95618" y="21526"/>
                  </a:lnTo>
                  <a:lnTo>
                    <a:pt x="95427" y="20916"/>
                  </a:lnTo>
                  <a:lnTo>
                    <a:pt x="95313" y="19253"/>
                  </a:lnTo>
                  <a:lnTo>
                    <a:pt x="95186" y="19088"/>
                  </a:lnTo>
                  <a:lnTo>
                    <a:pt x="95072" y="18935"/>
                  </a:lnTo>
                  <a:lnTo>
                    <a:pt x="94881" y="18808"/>
                  </a:lnTo>
                  <a:lnTo>
                    <a:pt x="94653" y="18707"/>
                  </a:lnTo>
                  <a:lnTo>
                    <a:pt x="94919" y="18567"/>
                  </a:lnTo>
                  <a:lnTo>
                    <a:pt x="95110" y="18402"/>
                  </a:lnTo>
                  <a:lnTo>
                    <a:pt x="95377" y="18008"/>
                  </a:lnTo>
                  <a:lnTo>
                    <a:pt x="95402" y="16357"/>
                  </a:lnTo>
                  <a:lnTo>
                    <a:pt x="95224" y="16065"/>
                  </a:lnTo>
                  <a:lnTo>
                    <a:pt x="94665" y="15824"/>
                  </a:lnTo>
                  <a:lnTo>
                    <a:pt x="94665" y="16891"/>
                  </a:lnTo>
                  <a:lnTo>
                    <a:pt x="94551" y="18008"/>
                  </a:lnTo>
                  <a:lnTo>
                    <a:pt x="94107" y="18326"/>
                  </a:lnTo>
                  <a:lnTo>
                    <a:pt x="93802" y="18402"/>
                  </a:lnTo>
                  <a:lnTo>
                    <a:pt x="91490" y="18402"/>
                  </a:lnTo>
                  <a:lnTo>
                    <a:pt x="91490" y="16306"/>
                  </a:lnTo>
                  <a:lnTo>
                    <a:pt x="93802" y="16306"/>
                  </a:lnTo>
                  <a:lnTo>
                    <a:pt x="94030" y="16357"/>
                  </a:lnTo>
                  <a:lnTo>
                    <a:pt x="94513" y="16598"/>
                  </a:lnTo>
                  <a:lnTo>
                    <a:pt x="94665" y="16891"/>
                  </a:lnTo>
                  <a:lnTo>
                    <a:pt x="94665" y="15824"/>
                  </a:lnTo>
                  <a:lnTo>
                    <a:pt x="94348" y="15671"/>
                  </a:lnTo>
                  <a:lnTo>
                    <a:pt x="93967" y="15595"/>
                  </a:lnTo>
                  <a:lnTo>
                    <a:pt x="90665" y="15595"/>
                  </a:lnTo>
                  <a:lnTo>
                    <a:pt x="90665" y="21717"/>
                  </a:lnTo>
                  <a:lnTo>
                    <a:pt x="91490" y="21717"/>
                  </a:lnTo>
                  <a:lnTo>
                    <a:pt x="91490" y="19088"/>
                  </a:lnTo>
                  <a:lnTo>
                    <a:pt x="93713" y="19088"/>
                  </a:lnTo>
                  <a:lnTo>
                    <a:pt x="93967" y="19126"/>
                  </a:lnTo>
                  <a:lnTo>
                    <a:pt x="94399" y="19342"/>
                  </a:lnTo>
                  <a:lnTo>
                    <a:pt x="94500" y="19507"/>
                  </a:lnTo>
                  <a:lnTo>
                    <a:pt x="94615" y="20916"/>
                  </a:lnTo>
                  <a:lnTo>
                    <a:pt x="94729" y="21717"/>
                  </a:lnTo>
                  <a:lnTo>
                    <a:pt x="95745" y="21717"/>
                  </a:lnTo>
                  <a:lnTo>
                    <a:pt x="95745" y="21577"/>
                  </a:lnTo>
                  <a:close/>
                </a:path>
                <a:path w="121285" h="24130">
                  <a:moveTo>
                    <a:pt x="97663" y="7962"/>
                  </a:moveTo>
                  <a:lnTo>
                    <a:pt x="97243" y="7188"/>
                  </a:lnTo>
                  <a:lnTo>
                    <a:pt x="96977" y="6591"/>
                  </a:lnTo>
                  <a:lnTo>
                    <a:pt x="96608" y="5511"/>
                  </a:lnTo>
                  <a:lnTo>
                    <a:pt x="96507" y="4775"/>
                  </a:lnTo>
                  <a:lnTo>
                    <a:pt x="96507" y="3175"/>
                  </a:lnTo>
                  <a:lnTo>
                    <a:pt x="96596" y="2476"/>
                  </a:lnTo>
                  <a:lnTo>
                    <a:pt x="96926" y="1473"/>
                  </a:lnTo>
                  <a:lnTo>
                    <a:pt x="97205" y="850"/>
                  </a:lnTo>
                  <a:lnTo>
                    <a:pt x="97637" y="0"/>
                  </a:lnTo>
                  <a:lnTo>
                    <a:pt x="97129" y="0"/>
                  </a:lnTo>
                  <a:lnTo>
                    <a:pt x="96608" y="812"/>
                  </a:lnTo>
                  <a:lnTo>
                    <a:pt x="96266" y="1422"/>
                  </a:lnTo>
                  <a:lnTo>
                    <a:pt x="95846" y="2476"/>
                  </a:lnTo>
                  <a:lnTo>
                    <a:pt x="95719" y="3200"/>
                  </a:lnTo>
                  <a:lnTo>
                    <a:pt x="95732" y="4470"/>
                  </a:lnTo>
                  <a:lnTo>
                    <a:pt x="97155" y="7962"/>
                  </a:lnTo>
                  <a:lnTo>
                    <a:pt x="97663" y="7962"/>
                  </a:lnTo>
                  <a:close/>
                </a:path>
                <a:path w="121285" h="24130">
                  <a:moveTo>
                    <a:pt x="101688" y="15595"/>
                  </a:moveTo>
                  <a:lnTo>
                    <a:pt x="100723" y="15595"/>
                  </a:lnTo>
                  <a:lnTo>
                    <a:pt x="98971" y="18542"/>
                  </a:lnTo>
                  <a:lnTo>
                    <a:pt x="97218" y="15595"/>
                  </a:lnTo>
                  <a:lnTo>
                    <a:pt x="96253" y="15595"/>
                  </a:lnTo>
                  <a:lnTo>
                    <a:pt x="98552" y="19253"/>
                  </a:lnTo>
                  <a:lnTo>
                    <a:pt x="98552" y="21717"/>
                  </a:lnTo>
                  <a:lnTo>
                    <a:pt x="99390" y="21717"/>
                  </a:lnTo>
                  <a:lnTo>
                    <a:pt x="99390" y="19253"/>
                  </a:lnTo>
                  <a:lnTo>
                    <a:pt x="101688" y="15595"/>
                  </a:lnTo>
                  <a:close/>
                </a:path>
                <a:path w="121285" h="24130">
                  <a:moveTo>
                    <a:pt x="102349" y="1574"/>
                  </a:moveTo>
                  <a:lnTo>
                    <a:pt x="102196" y="1155"/>
                  </a:lnTo>
                  <a:lnTo>
                    <a:pt x="101561" y="419"/>
                  </a:lnTo>
                  <a:lnTo>
                    <a:pt x="101066" y="241"/>
                  </a:lnTo>
                  <a:lnTo>
                    <a:pt x="99555" y="241"/>
                  </a:lnTo>
                  <a:lnTo>
                    <a:pt x="98983" y="520"/>
                  </a:lnTo>
                  <a:lnTo>
                    <a:pt x="98475" y="1422"/>
                  </a:lnTo>
                  <a:lnTo>
                    <a:pt x="98386" y="1854"/>
                  </a:lnTo>
                  <a:lnTo>
                    <a:pt x="98374" y="2374"/>
                  </a:lnTo>
                  <a:lnTo>
                    <a:pt x="99136" y="2374"/>
                  </a:lnTo>
                  <a:lnTo>
                    <a:pt x="99148" y="2006"/>
                  </a:lnTo>
                  <a:lnTo>
                    <a:pt x="99212" y="1714"/>
                  </a:lnTo>
                  <a:lnTo>
                    <a:pt x="99504" y="1117"/>
                  </a:lnTo>
                  <a:lnTo>
                    <a:pt x="99860" y="914"/>
                  </a:lnTo>
                  <a:lnTo>
                    <a:pt x="100723" y="914"/>
                  </a:lnTo>
                  <a:lnTo>
                    <a:pt x="101003" y="1028"/>
                  </a:lnTo>
                  <a:lnTo>
                    <a:pt x="101422" y="1435"/>
                  </a:lnTo>
                  <a:lnTo>
                    <a:pt x="101523" y="1701"/>
                  </a:lnTo>
                  <a:lnTo>
                    <a:pt x="101523" y="2349"/>
                  </a:lnTo>
                  <a:lnTo>
                    <a:pt x="101409" y="2616"/>
                  </a:lnTo>
                  <a:lnTo>
                    <a:pt x="101041" y="2997"/>
                  </a:lnTo>
                  <a:lnTo>
                    <a:pt x="100787" y="3162"/>
                  </a:lnTo>
                  <a:lnTo>
                    <a:pt x="99098" y="4152"/>
                  </a:lnTo>
                  <a:lnTo>
                    <a:pt x="98729" y="4495"/>
                  </a:lnTo>
                  <a:lnTo>
                    <a:pt x="98552" y="4876"/>
                  </a:lnTo>
                  <a:lnTo>
                    <a:pt x="98361" y="5257"/>
                  </a:lnTo>
                  <a:lnTo>
                    <a:pt x="98259" y="5702"/>
                  </a:lnTo>
                  <a:lnTo>
                    <a:pt x="98234" y="6210"/>
                  </a:lnTo>
                  <a:lnTo>
                    <a:pt x="102323" y="6210"/>
                  </a:lnTo>
                  <a:lnTo>
                    <a:pt x="102323" y="5511"/>
                  </a:lnTo>
                  <a:lnTo>
                    <a:pt x="99072" y="5511"/>
                  </a:lnTo>
                  <a:lnTo>
                    <a:pt x="99136" y="5207"/>
                  </a:lnTo>
                  <a:lnTo>
                    <a:pt x="99314" y="4940"/>
                  </a:lnTo>
                  <a:lnTo>
                    <a:pt x="99745" y="4572"/>
                  </a:lnTo>
                  <a:lnTo>
                    <a:pt x="99961" y="4432"/>
                  </a:lnTo>
                  <a:lnTo>
                    <a:pt x="101307" y="3683"/>
                  </a:lnTo>
                  <a:lnTo>
                    <a:pt x="101650" y="3441"/>
                  </a:lnTo>
                  <a:lnTo>
                    <a:pt x="102184" y="2908"/>
                  </a:lnTo>
                  <a:lnTo>
                    <a:pt x="102349" y="2501"/>
                  </a:lnTo>
                  <a:lnTo>
                    <a:pt x="102349" y="1574"/>
                  </a:lnTo>
                  <a:close/>
                </a:path>
                <a:path w="121285" h="24130">
                  <a:moveTo>
                    <a:pt x="104292" y="23456"/>
                  </a:moveTo>
                  <a:lnTo>
                    <a:pt x="103886" y="22682"/>
                  </a:lnTo>
                  <a:lnTo>
                    <a:pt x="103606" y="22098"/>
                  </a:lnTo>
                  <a:lnTo>
                    <a:pt x="103251" y="21018"/>
                  </a:lnTo>
                  <a:lnTo>
                    <a:pt x="103136" y="20281"/>
                  </a:lnTo>
                  <a:lnTo>
                    <a:pt x="103136" y="18681"/>
                  </a:lnTo>
                  <a:lnTo>
                    <a:pt x="103225" y="17970"/>
                  </a:lnTo>
                  <a:lnTo>
                    <a:pt x="103568" y="16967"/>
                  </a:lnTo>
                  <a:lnTo>
                    <a:pt x="103847" y="16344"/>
                  </a:lnTo>
                  <a:lnTo>
                    <a:pt x="104279" y="15494"/>
                  </a:lnTo>
                  <a:lnTo>
                    <a:pt x="103759" y="15494"/>
                  </a:lnTo>
                  <a:lnTo>
                    <a:pt x="103238" y="16306"/>
                  </a:lnTo>
                  <a:lnTo>
                    <a:pt x="102895" y="16929"/>
                  </a:lnTo>
                  <a:lnTo>
                    <a:pt x="102476" y="17970"/>
                  </a:lnTo>
                  <a:lnTo>
                    <a:pt x="102349" y="18707"/>
                  </a:lnTo>
                  <a:lnTo>
                    <a:pt x="102362" y="19977"/>
                  </a:lnTo>
                  <a:lnTo>
                    <a:pt x="103784" y="23456"/>
                  </a:lnTo>
                  <a:lnTo>
                    <a:pt x="104292" y="23456"/>
                  </a:lnTo>
                  <a:close/>
                </a:path>
                <a:path w="121285" h="24130">
                  <a:moveTo>
                    <a:pt x="107086" y="3695"/>
                  </a:moveTo>
                  <a:lnTo>
                    <a:pt x="106883" y="3238"/>
                  </a:lnTo>
                  <a:lnTo>
                    <a:pt x="106133" y="2540"/>
                  </a:lnTo>
                  <a:lnTo>
                    <a:pt x="105664" y="2362"/>
                  </a:lnTo>
                  <a:lnTo>
                    <a:pt x="104825" y="2362"/>
                  </a:lnTo>
                  <a:lnTo>
                    <a:pt x="104571" y="2413"/>
                  </a:lnTo>
                  <a:lnTo>
                    <a:pt x="104228" y="2552"/>
                  </a:lnTo>
                  <a:lnTo>
                    <a:pt x="104101" y="2628"/>
                  </a:lnTo>
                  <a:lnTo>
                    <a:pt x="103962" y="2730"/>
                  </a:lnTo>
                  <a:lnTo>
                    <a:pt x="104203" y="1079"/>
                  </a:lnTo>
                  <a:lnTo>
                    <a:pt x="106743" y="1079"/>
                  </a:lnTo>
                  <a:lnTo>
                    <a:pt x="106743" y="355"/>
                  </a:lnTo>
                  <a:lnTo>
                    <a:pt x="103644" y="355"/>
                  </a:lnTo>
                  <a:lnTo>
                    <a:pt x="103187" y="3568"/>
                  </a:lnTo>
                  <a:lnTo>
                    <a:pt x="103847" y="3606"/>
                  </a:lnTo>
                  <a:lnTo>
                    <a:pt x="103974" y="3429"/>
                  </a:lnTo>
                  <a:lnTo>
                    <a:pt x="104127" y="3289"/>
                  </a:lnTo>
                  <a:lnTo>
                    <a:pt x="104495" y="3086"/>
                  </a:lnTo>
                  <a:lnTo>
                    <a:pt x="104724" y="3035"/>
                  </a:lnTo>
                  <a:lnTo>
                    <a:pt x="105333" y="3035"/>
                  </a:lnTo>
                  <a:lnTo>
                    <a:pt x="105638" y="3149"/>
                  </a:lnTo>
                  <a:lnTo>
                    <a:pt x="106146" y="3606"/>
                  </a:lnTo>
                  <a:lnTo>
                    <a:pt x="106273" y="3924"/>
                  </a:lnTo>
                  <a:lnTo>
                    <a:pt x="106273" y="4686"/>
                  </a:lnTo>
                  <a:lnTo>
                    <a:pt x="106172" y="5003"/>
                  </a:lnTo>
                  <a:lnTo>
                    <a:pt x="105740" y="5562"/>
                  </a:lnTo>
                  <a:lnTo>
                    <a:pt x="105410" y="5715"/>
                  </a:lnTo>
                  <a:lnTo>
                    <a:pt x="104736" y="5715"/>
                  </a:lnTo>
                  <a:lnTo>
                    <a:pt x="104533" y="5664"/>
                  </a:lnTo>
                  <a:lnTo>
                    <a:pt x="104000" y="5422"/>
                  </a:lnTo>
                  <a:lnTo>
                    <a:pt x="103809" y="5118"/>
                  </a:lnTo>
                  <a:lnTo>
                    <a:pt x="103759" y="4699"/>
                  </a:lnTo>
                  <a:lnTo>
                    <a:pt x="102971" y="4699"/>
                  </a:lnTo>
                  <a:lnTo>
                    <a:pt x="103022" y="5257"/>
                  </a:lnTo>
                  <a:lnTo>
                    <a:pt x="103225" y="5676"/>
                  </a:lnTo>
                  <a:lnTo>
                    <a:pt x="103974" y="6223"/>
                  </a:lnTo>
                  <a:lnTo>
                    <a:pt x="104406" y="6362"/>
                  </a:lnTo>
                  <a:lnTo>
                    <a:pt x="105651" y="6362"/>
                  </a:lnTo>
                  <a:lnTo>
                    <a:pt x="106210" y="6146"/>
                  </a:lnTo>
                  <a:lnTo>
                    <a:pt x="106908" y="5295"/>
                  </a:lnTo>
                  <a:lnTo>
                    <a:pt x="107086" y="4800"/>
                  </a:lnTo>
                  <a:lnTo>
                    <a:pt x="107086" y="3695"/>
                  </a:lnTo>
                  <a:close/>
                </a:path>
                <a:path w="121285" h="24130">
                  <a:moveTo>
                    <a:pt x="108978" y="17068"/>
                  </a:moveTo>
                  <a:lnTo>
                    <a:pt x="108826" y="16649"/>
                  </a:lnTo>
                  <a:lnTo>
                    <a:pt x="108191" y="15913"/>
                  </a:lnTo>
                  <a:lnTo>
                    <a:pt x="107696" y="15735"/>
                  </a:lnTo>
                  <a:lnTo>
                    <a:pt x="106197" y="15735"/>
                  </a:lnTo>
                  <a:lnTo>
                    <a:pt x="105625" y="16027"/>
                  </a:lnTo>
                  <a:lnTo>
                    <a:pt x="105117" y="16929"/>
                  </a:lnTo>
                  <a:lnTo>
                    <a:pt x="105016" y="17348"/>
                  </a:lnTo>
                  <a:lnTo>
                    <a:pt x="105003" y="17868"/>
                  </a:lnTo>
                  <a:lnTo>
                    <a:pt x="105765" y="17868"/>
                  </a:lnTo>
                  <a:lnTo>
                    <a:pt x="105778" y="17500"/>
                  </a:lnTo>
                  <a:lnTo>
                    <a:pt x="105841" y="17208"/>
                  </a:lnTo>
                  <a:lnTo>
                    <a:pt x="106133" y="16611"/>
                  </a:lnTo>
                  <a:lnTo>
                    <a:pt x="106502" y="16421"/>
                  </a:lnTo>
                  <a:lnTo>
                    <a:pt x="107353" y="16421"/>
                  </a:lnTo>
                  <a:lnTo>
                    <a:pt x="107632" y="16522"/>
                  </a:lnTo>
                  <a:lnTo>
                    <a:pt x="108051" y="16929"/>
                  </a:lnTo>
                  <a:lnTo>
                    <a:pt x="108153" y="17208"/>
                  </a:lnTo>
                  <a:lnTo>
                    <a:pt x="108153" y="17843"/>
                  </a:lnTo>
                  <a:lnTo>
                    <a:pt x="108038" y="18110"/>
                  </a:lnTo>
                  <a:lnTo>
                    <a:pt x="107670" y="18491"/>
                  </a:lnTo>
                  <a:lnTo>
                    <a:pt x="107416" y="18669"/>
                  </a:lnTo>
                  <a:lnTo>
                    <a:pt x="105727" y="19646"/>
                  </a:lnTo>
                  <a:lnTo>
                    <a:pt x="105359" y="19989"/>
                  </a:lnTo>
                  <a:lnTo>
                    <a:pt x="105181" y="20370"/>
                  </a:lnTo>
                  <a:lnTo>
                    <a:pt x="104990" y="20751"/>
                  </a:lnTo>
                  <a:lnTo>
                    <a:pt x="104889" y="21196"/>
                  </a:lnTo>
                  <a:lnTo>
                    <a:pt x="104863" y="21717"/>
                  </a:lnTo>
                  <a:lnTo>
                    <a:pt x="108953" y="21717"/>
                  </a:lnTo>
                  <a:lnTo>
                    <a:pt x="108953" y="21005"/>
                  </a:lnTo>
                  <a:lnTo>
                    <a:pt x="105702" y="21005"/>
                  </a:lnTo>
                  <a:lnTo>
                    <a:pt x="105765" y="20713"/>
                  </a:lnTo>
                  <a:lnTo>
                    <a:pt x="105943" y="20447"/>
                  </a:lnTo>
                  <a:lnTo>
                    <a:pt x="106375" y="20066"/>
                  </a:lnTo>
                  <a:lnTo>
                    <a:pt x="106591" y="19926"/>
                  </a:lnTo>
                  <a:lnTo>
                    <a:pt x="107937" y="19177"/>
                  </a:lnTo>
                  <a:lnTo>
                    <a:pt x="108280" y="18935"/>
                  </a:lnTo>
                  <a:lnTo>
                    <a:pt x="108813" y="18402"/>
                  </a:lnTo>
                  <a:lnTo>
                    <a:pt x="108978" y="17995"/>
                  </a:lnTo>
                  <a:lnTo>
                    <a:pt x="108978" y="17068"/>
                  </a:lnTo>
                  <a:close/>
                </a:path>
                <a:path w="121285" h="24130">
                  <a:moveTo>
                    <a:pt x="111823" y="3695"/>
                  </a:moveTo>
                  <a:lnTo>
                    <a:pt x="111633" y="3238"/>
                  </a:lnTo>
                  <a:lnTo>
                    <a:pt x="110871" y="2540"/>
                  </a:lnTo>
                  <a:lnTo>
                    <a:pt x="110401" y="2362"/>
                  </a:lnTo>
                  <a:lnTo>
                    <a:pt x="109562" y="2362"/>
                  </a:lnTo>
                  <a:lnTo>
                    <a:pt x="109308" y="2413"/>
                  </a:lnTo>
                  <a:lnTo>
                    <a:pt x="108966" y="2552"/>
                  </a:lnTo>
                  <a:lnTo>
                    <a:pt x="108839" y="2628"/>
                  </a:lnTo>
                  <a:lnTo>
                    <a:pt x="108699" y="2730"/>
                  </a:lnTo>
                  <a:lnTo>
                    <a:pt x="108953" y="1079"/>
                  </a:lnTo>
                  <a:lnTo>
                    <a:pt x="111480" y="1079"/>
                  </a:lnTo>
                  <a:lnTo>
                    <a:pt x="111480" y="355"/>
                  </a:lnTo>
                  <a:lnTo>
                    <a:pt x="108394" y="355"/>
                  </a:lnTo>
                  <a:lnTo>
                    <a:pt x="107937" y="3568"/>
                  </a:lnTo>
                  <a:lnTo>
                    <a:pt x="108585" y="3606"/>
                  </a:lnTo>
                  <a:lnTo>
                    <a:pt x="108712" y="3429"/>
                  </a:lnTo>
                  <a:lnTo>
                    <a:pt x="108864" y="3289"/>
                  </a:lnTo>
                  <a:lnTo>
                    <a:pt x="109245" y="3086"/>
                  </a:lnTo>
                  <a:lnTo>
                    <a:pt x="109461" y="3035"/>
                  </a:lnTo>
                  <a:lnTo>
                    <a:pt x="110070" y="3035"/>
                  </a:lnTo>
                  <a:lnTo>
                    <a:pt x="110375" y="3149"/>
                  </a:lnTo>
                  <a:lnTo>
                    <a:pt x="110883" y="3606"/>
                  </a:lnTo>
                  <a:lnTo>
                    <a:pt x="111010" y="3924"/>
                  </a:lnTo>
                  <a:lnTo>
                    <a:pt x="111010" y="4686"/>
                  </a:lnTo>
                  <a:lnTo>
                    <a:pt x="110909" y="5003"/>
                  </a:lnTo>
                  <a:lnTo>
                    <a:pt x="110477" y="5562"/>
                  </a:lnTo>
                  <a:lnTo>
                    <a:pt x="110147" y="5715"/>
                  </a:lnTo>
                  <a:lnTo>
                    <a:pt x="109474" y="5715"/>
                  </a:lnTo>
                  <a:lnTo>
                    <a:pt x="109270" y="5664"/>
                  </a:lnTo>
                  <a:lnTo>
                    <a:pt x="108750" y="5422"/>
                  </a:lnTo>
                  <a:lnTo>
                    <a:pt x="108546" y="5118"/>
                  </a:lnTo>
                  <a:lnTo>
                    <a:pt x="108496" y="4699"/>
                  </a:lnTo>
                  <a:lnTo>
                    <a:pt x="107721" y="4699"/>
                  </a:lnTo>
                  <a:lnTo>
                    <a:pt x="107759" y="5257"/>
                  </a:lnTo>
                  <a:lnTo>
                    <a:pt x="107975" y="5676"/>
                  </a:lnTo>
                  <a:lnTo>
                    <a:pt x="108724" y="6223"/>
                  </a:lnTo>
                  <a:lnTo>
                    <a:pt x="109143" y="6362"/>
                  </a:lnTo>
                  <a:lnTo>
                    <a:pt x="110401" y="6362"/>
                  </a:lnTo>
                  <a:lnTo>
                    <a:pt x="110947" y="6146"/>
                  </a:lnTo>
                  <a:lnTo>
                    <a:pt x="111645" y="5295"/>
                  </a:lnTo>
                  <a:lnTo>
                    <a:pt x="111823" y="4800"/>
                  </a:lnTo>
                  <a:lnTo>
                    <a:pt x="111823" y="3695"/>
                  </a:lnTo>
                  <a:close/>
                </a:path>
                <a:path w="121285" h="24130">
                  <a:moveTo>
                    <a:pt x="113715" y="19189"/>
                  </a:moveTo>
                  <a:lnTo>
                    <a:pt x="113525" y="18745"/>
                  </a:lnTo>
                  <a:lnTo>
                    <a:pt x="112763" y="18034"/>
                  </a:lnTo>
                  <a:lnTo>
                    <a:pt x="112293" y="17856"/>
                  </a:lnTo>
                  <a:lnTo>
                    <a:pt x="111455" y="17856"/>
                  </a:lnTo>
                  <a:lnTo>
                    <a:pt x="111201" y="17907"/>
                  </a:lnTo>
                  <a:lnTo>
                    <a:pt x="110858" y="18046"/>
                  </a:lnTo>
                  <a:lnTo>
                    <a:pt x="110731" y="18122"/>
                  </a:lnTo>
                  <a:lnTo>
                    <a:pt x="110591" y="18237"/>
                  </a:lnTo>
                  <a:lnTo>
                    <a:pt x="110845" y="16573"/>
                  </a:lnTo>
                  <a:lnTo>
                    <a:pt x="113372" y="16573"/>
                  </a:lnTo>
                  <a:lnTo>
                    <a:pt x="113372" y="15849"/>
                  </a:lnTo>
                  <a:lnTo>
                    <a:pt x="110286" y="15849"/>
                  </a:lnTo>
                  <a:lnTo>
                    <a:pt x="109829" y="19062"/>
                  </a:lnTo>
                  <a:lnTo>
                    <a:pt x="110477" y="19100"/>
                  </a:lnTo>
                  <a:lnTo>
                    <a:pt x="110604" y="18923"/>
                  </a:lnTo>
                  <a:lnTo>
                    <a:pt x="110756" y="18783"/>
                  </a:lnTo>
                  <a:lnTo>
                    <a:pt x="111137" y="18580"/>
                  </a:lnTo>
                  <a:lnTo>
                    <a:pt x="111353" y="18529"/>
                  </a:lnTo>
                  <a:lnTo>
                    <a:pt x="111963" y="18529"/>
                  </a:lnTo>
                  <a:lnTo>
                    <a:pt x="112268" y="18643"/>
                  </a:lnTo>
                  <a:lnTo>
                    <a:pt x="112776" y="19100"/>
                  </a:lnTo>
                  <a:lnTo>
                    <a:pt x="112903" y="19418"/>
                  </a:lnTo>
                  <a:lnTo>
                    <a:pt x="112903" y="20193"/>
                  </a:lnTo>
                  <a:lnTo>
                    <a:pt x="112801" y="20497"/>
                  </a:lnTo>
                  <a:lnTo>
                    <a:pt x="112369" y="21056"/>
                  </a:lnTo>
                  <a:lnTo>
                    <a:pt x="112039" y="21209"/>
                  </a:lnTo>
                  <a:lnTo>
                    <a:pt x="111366" y="21209"/>
                  </a:lnTo>
                  <a:lnTo>
                    <a:pt x="111163" y="21158"/>
                  </a:lnTo>
                  <a:lnTo>
                    <a:pt x="110642" y="20916"/>
                  </a:lnTo>
                  <a:lnTo>
                    <a:pt x="110439" y="20624"/>
                  </a:lnTo>
                  <a:lnTo>
                    <a:pt x="110388" y="20193"/>
                  </a:lnTo>
                  <a:lnTo>
                    <a:pt x="109613" y="20193"/>
                  </a:lnTo>
                  <a:lnTo>
                    <a:pt x="109651" y="20751"/>
                  </a:lnTo>
                  <a:lnTo>
                    <a:pt x="109867" y="21183"/>
                  </a:lnTo>
                  <a:lnTo>
                    <a:pt x="110617" y="21729"/>
                  </a:lnTo>
                  <a:lnTo>
                    <a:pt x="111036" y="21869"/>
                  </a:lnTo>
                  <a:lnTo>
                    <a:pt x="112293" y="21869"/>
                  </a:lnTo>
                  <a:lnTo>
                    <a:pt x="112839" y="21653"/>
                  </a:lnTo>
                  <a:lnTo>
                    <a:pt x="113538" y="20789"/>
                  </a:lnTo>
                  <a:lnTo>
                    <a:pt x="113715" y="20294"/>
                  </a:lnTo>
                  <a:lnTo>
                    <a:pt x="113715" y="19189"/>
                  </a:lnTo>
                  <a:close/>
                </a:path>
                <a:path w="121285" h="24130">
                  <a:moveTo>
                    <a:pt x="114414" y="3619"/>
                  </a:moveTo>
                  <a:lnTo>
                    <a:pt x="112966" y="0"/>
                  </a:lnTo>
                  <a:lnTo>
                    <a:pt x="112471" y="0"/>
                  </a:lnTo>
                  <a:lnTo>
                    <a:pt x="112877" y="774"/>
                  </a:lnTo>
                  <a:lnTo>
                    <a:pt x="113144" y="1358"/>
                  </a:lnTo>
                  <a:lnTo>
                    <a:pt x="113512" y="2438"/>
                  </a:lnTo>
                  <a:lnTo>
                    <a:pt x="113626" y="3175"/>
                  </a:lnTo>
                  <a:lnTo>
                    <a:pt x="113626" y="4775"/>
                  </a:lnTo>
                  <a:lnTo>
                    <a:pt x="113525" y="5473"/>
                  </a:lnTo>
                  <a:lnTo>
                    <a:pt x="113207" y="6464"/>
                  </a:lnTo>
                  <a:lnTo>
                    <a:pt x="112915" y="7099"/>
                  </a:lnTo>
                  <a:lnTo>
                    <a:pt x="112471" y="7962"/>
                  </a:lnTo>
                  <a:lnTo>
                    <a:pt x="113004" y="7962"/>
                  </a:lnTo>
                  <a:lnTo>
                    <a:pt x="113512" y="7150"/>
                  </a:lnTo>
                  <a:lnTo>
                    <a:pt x="113855" y="6540"/>
                  </a:lnTo>
                  <a:lnTo>
                    <a:pt x="114287" y="5486"/>
                  </a:lnTo>
                  <a:lnTo>
                    <a:pt x="114414" y="4749"/>
                  </a:lnTo>
                  <a:lnTo>
                    <a:pt x="114414" y="3619"/>
                  </a:lnTo>
                  <a:close/>
                </a:path>
                <a:path w="121285" h="24130">
                  <a:moveTo>
                    <a:pt x="118452" y="19189"/>
                  </a:moveTo>
                  <a:lnTo>
                    <a:pt x="118262" y="18745"/>
                  </a:lnTo>
                  <a:lnTo>
                    <a:pt x="117500" y="18034"/>
                  </a:lnTo>
                  <a:lnTo>
                    <a:pt x="117043" y="17856"/>
                  </a:lnTo>
                  <a:lnTo>
                    <a:pt x="116205" y="17856"/>
                  </a:lnTo>
                  <a:lnTo>
                    <a:pt x="115951" y="17907"/>
                  </a:lnTo>
                  <a:lnTo>
                    <a:pt x="115595" y="18046"/>
                  </a:lnTo>
                  <a:lnTo>
                    <a:pt x="115468" y="18122"/>
                  </a:lnTo>
                  <a:lnTo>
                    <a:pt x="115328" y="18237"/>
                  </a:lnTo>
                  <a:lnTo>
                    <a:pt x="115582" y="16573"/>
                  </a:lnTo>
                  <a:lnTo>
                    <a:pt x="118122" y="16573"/>
                  </a:lnTo>
                  <a:lnTo>
                    <a:pt x="118122" y="15849"/>
                  </a:lnTo>
                  <a:lnTo>
                    <a:pt x="115023" y="15849"/>
                  </a:lnTo>
                  <a:lnTo>
                    <a:pt x="114566" y="19062"/>
                  </a:lnTo>
                  <a:lnTo>
                    <a:pt x="115214" y="19100"/>
                  </a:lnTo>
                  <a:lnTo>
                    <a:pt x="115354" y="18923"/>
                  </a:lnTo>
                  <a:lnTo>
                    <a:pt x="115506" y="18783"/>
                  </a:lnTo>
                  <a:lnTo>
                    <a:pt x="115874" y="18580"/>
                  </a:lnTo>
                  <a:lnTo>
                    <a:pt x="116090" y="18529"/>
                  </a:lnTo>
                  <a:lnTo>
                    <a:pt x="116713" y="18529"/>
                  </a:lnTo>
                  <a:lnTo>
                    <a:pt x="117017" y="18643"/>
                  </a:lnTo>
                  <a:lnTo>
                    <a:pt x="117525" y="19100"/>
                  </a:lnTo>
                  <a:lnTo>
                    <a:pt x="117652" y="19418"/>
                  </a:lnTo>
                  <a:lnTo>
                    <a:pt x="117652" y="20193"/>
                  </a:lnTo>
                  <a:lnTo>
                    <a:pt x="117538" y="20497"/>
                  </a:lnTo>
                  <a:lnTo>
                    <a:pt x="117119" y="21056"/>
                  </a:lnTo>
                  <a:lnTo>
                    <a:pt x="116789" y="21209"/>
                  </a:lnTo>
                  <a:lnTo>
                    <a:pt x="116103" y="21209"/>
                  </a:lnTo>
                  <a:lnTo>
                    <a:pt x="115900" y="21158"/>
                  </a:lnTo>
                  <a:lnTo>
                    <a:pt x="115379" y="20916"/>
                  </a:lnTo>
                  <a:lnTo>
                    <a:pt x="115176" y="20624"/>
                  </a:lnTo>
                  <a:lnTo>
                    <a:pt x="115125" y="20193"/>
                  </a:lnTo>
                  <a:lnTo>
                    <a:pt x="114350" y="20193"/>
                  </a:lnTo>
                  <a:lnTo>
                    <a:pt x="114401" y="20751"/>
                  </a:lnTo>
                  <a:lnTo>
                    <a:pt x="114604" y="21183"/>
                  </a:lnTo>
                  <a:lnTo>
                    <a:pt x="115354" y="21729"/>
                  </a:lnTo>
                  <a:lnTo>
                    <a:pt x="115785" y="21869"/>
                  </a:lnTo>
                  <a:lnTo>
                    <a:pt x="117030" y="21869"/>
                  </a:lnTo>
                  <a:lnTo>
                    <a:pt x="117589" y="21653"/>
                  </a:lnTo>
                  <a:lnTo>
                    <a:pt x="118275" y="20789"/>
                  </a:lnTo>
                  <a:lnTo>
                    <a:pt x="118452" y="20294"/>
                  </a:lnTo>
                  <a:lnTo>
                    <a:pt x="118452" y="19189"/>
                  </a:lnTo>
                  <a:close/>
                </a:path>
                <a:path w="121285" h="24130">
                  <a:moveTo>
                    <a:pt x="121043" y="19113"/>
                  </a:moveTo>
                  <a:lnTo>
                    <a:pt x="119608" y="15494"/>
                  </a:lnTo>
                  <a:lnTo>
                    <a:pt x="119100" y="15494"/>
                  </a:lnTo>
                  <a:lnTo>
                    <a:pt x="119507" y="16268"/>
                  </a:lnTo>
                  <a:lnTo>
                    <a:pt x="119786" y="16865"/>
                  </a:lnTo>
                  <a:lnTo>
                    <a:pt x="120142" y="17945"/>
                  </a:lnTo>
                  <a:lnTo>
                    <a:pt x="120256" y="18681"/>
                  </a:lnTo>
                  <a:lnTo>
                    <a:pt x="120256" y="20281"/>
                  </a:lnTo>
                  <a:lnTo>
                    <a:pt x="120154" y="20980"/>
                  </a:lnTo>
                  <a:lnTo>
                    <a:pt x="119837" y="21958"/>
                  </a:lnTo>
                  <a:lnTo>
                    <a:pt x="119557" y="22593"/>
                  </a:lnTo>
                  <a:lnTo>
                    <a:pt x="119113" y="23456"/>
                  </a:lnTo>
                  <a:lnTo>
                    <a:pt x="119634" y="23456"/>
                  </a:lnTo>
                  <a:lnTo>
                    <a:pt x="120142" y="22644"/>
                  </a:lnTo>
                  <a:lnTo>
                    <a:pt x="120484" y="22034"/>
                  </a:lnTo>
                  <a:lnTo>
                    <a:pt x="120916" y="20980"/>
                  </a:lnTo>
                  <a:lnTo>
                    <a:pt x="121043" y="20256"/>
                  </a:lnTo>
                  <a:lnTo>
                    <a:pt x="121043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359619" y="1464963"/>
              <a:ext cx="177165" cy="116839"/>
            </a:xfrm>
            <a:custGeom>
              <a:avLst/>
              <a:gdLst/>
              <a:ahLst/>
              <a:cxnLst/>
              <a:rect l="l" t="t" r="r" b="b"/>
              <a:pathLst>
                <a:path w="177165" h="116840">
                  <a:moveTo>
                    <a:pt x="173893" y="116216"/>
                  </a:moveTo>
                  <a:lnTo>
                    <a:pt x="2776" y="116216"/>
                  </a:lnTo>
                  <a:lnTo>
                    <a:pt x="0" y="113440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113440"/>
                  </a:lnTo>
                  <a:lnTo>
                    <a:pt x="173893" y="116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359619" y="1464963"/>
              <a:ext cx="177165" cy="116839"/>
            </a:xfrm>
            <a:custGeom>
              <a:avLst/>
              <a:gdLst/>
              <a:ahLst/>
              <a:cxnLst/>
              <a:rect l="l" t="t" r="r" b="b"/>
              <a:pathLst>
                <a:path w="177165" h="11684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70471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6197"/>
                  </a:lnTo>
                  <a:lnTo>
                    <a:pt x="176669" y="110019"/>
                  </a:lnTo>
                  <a:lnTo>
                    <a:pt x="176669" y="113440"/>
                  </a:lnTo>
                  <a:lnTo>
                    <a:pt x="173893" y="116216"/>
                  </a:lnTo>
                  <a:lnTo>
                    <a:pt x="170471" y="116216"/>
                  </a:lnTo>
                  <a:lnTo>
                    <a:pt x="6198" y="116216"/>
                  </a:lnTo>
                  <a:lnTo>
                    <a:pt x="2776" y="116216"/>
                  </a:lnTo>
                  <a:lnTo>
                    <a:pt x="0" y="113440"/>
                  </a:lnTo>
                  <a:lnTo>
                    <a:pt x="0" y="11001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359619" y="1464963"/>
              <a:ext cx="177165" cy="19050"/>
            </a:xfrm>
            <a:custGeom>
              <a:avLst/>
              <a:gdLst/>
              <a:ahLst/>
              <a:cxnLst/>
              <a:rect l="l" t="t" r="r" b="b"/>
              <a:pathLst>
                <a:path w="177165" h="19050">
                  <a:moveTo>
                    <a:pt x="176669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359619" y="1464963"/>
              <a:ext cx="177165" cy="19050"/>
            </a:xfrm>
            <a:custGeom>
              <a:avLst/>
              <a:gdLst/>
              <a:ahLst/>
              <a:cxnLst/>
              <a:rect l="l" t="t" r="r" b="b"/>
              <a:pathLst>
                <a:path w="177165" h="1905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70471" y="0"/>
                  </a:lnTo>
                  <a:lnTo>
                    <a:pt x="173893" y="0"/>
                  </a:lnTo>
                  <a:lnTo>
                    <a:pt x="176669" y="2770"/>
                  </a:lnTo>
                  <a:lnTo>
                    <a:pt x="176669" y="6197"/>
                  </a:lnTo>
                  <a:lnTo>
                    <a:pt x="176669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380213" y="1470189"/>
              <a:ext cx="40005" cy="6985"/>
            </a:xfrm>
            <a:custGeom>
              <a:avLst/>
              <a:gdLst/>
              <a:ahLst/>
              <a:cxnLst/>
              <a:rect l="l" t="t" r="r" b="b"/>
              <a:pathLst>
                <a:path w="40004" h="6984">
                  <a:moveTo>
                    <a:pt x="7061" y="1778"/>
                  </a:moveTo>
                  <a:lnTo>
                    <a:pt x="5715" y="1778"/>
                  </a:lnTo>
                  <a:lnTo>
                    <a:pt x="4940" y="5346"/>
                  </a:lnTo>
                  <a:lnTo>
                    <a:pt x="4178" y="1778"/>
                  </a:lnTo>
                  <a:lnTo>
                    <a:pt x="2870" y="1778"/>
                  </a:lnTo>
                  <a:lnTo>
                    <a:pt x="2159" y="5334"/>
                  </a:lnTo>
                  <a:lnTo>
                    <a:pt x="1384" y="1778"/>
                  </a:lnTo>
                  <a:lnTo>
                    <a:pt x="0" y="1778"/>
                  </a:lnTo>
                  <a:lnTo>
                    <a:pt x="1384" y="6731"/>
                  </a:lnTo>
                  <a:lnTo>
                    <a:pt x="2730" y="6731"/>
                  </a:lnTo>
                  <a:lnTo>
                    <a:pt x="3517" y="3124"/>
                  </a:lnTo>
                  <a:lnTo>
                    <a:pt x="4292" y="6731"/>
                  </a:lnTo>
                  <a:lnTo>
                    <a:pt x="5626" y="6731"/>
                  </a:lnTo>
                  <a:lnTo>
                    <a:pt x="7061" y="1778"/>
                  </a:lnTo>
                  <a:close/>
                </a:path>
                <a:path w="40004" h="6984">
                  <a:moveTo>
                    <a:pt x="12065" y="6731"/>
                  </a:moveTo>
                  <a:lnTo>
                    <a:pt x="12014" y="6502"/>
                  </a:lnTo>
                  <a:lnTo>
                    <a:pt x="11811" y="6146"/>
                  </a:lnTo>
                  <a:lnTo>
                    <a:pt x="11811" y="5943"/>
                  </a:lnTo>
                  <a:lnTo>
                    <a:pt x="11798" y="4330"/>
                  </a:lnTo>
                  <a:lnTo>
                    <a:pt x="11798" y="2705"/>
                  </a:lnTo>
                  <a:lnTo>
                    <a:pt x="11582" y="2197"/>
                  </a:lnTo>
                  <a:lnTo>
                    <a:pt x="10744" y="1778"/>
                  </a:lnTo>
                  <a:lnTo>
                    <a:pt x="10502" y="1727"/>
                  </a:lnTo>
                  <a:lnTo>
                    <a:pt x="10502" y="4330"/>
                  </a:lnTo>
                  <a:lnTo>
                    <a:pt x="10490" y="5245"/>
                  </a:lnTo>
                  <a:lnTo>
                    <a:pt x="10363" y="5537"/>
                  </a:lnTo>
                  <a:lnTo>
                    <a:pt x="9906" y="5867"/>
                  </a:lnTo>
                  <a:lnTo>
                    <a:pt x="9639" y="5943"/>
                  </a:lnTo>
                  <a:lnTo>
                    <a:pt x="9194" y="5943"/>
                  </a:lnTo>
                  <a:lnTo>
                    <a:pt x="9042" y="5905"/>
                  </a:lnTo>
                  <a:lnTo>
                    <a:pt x="8788" y="5702"/>
                  </a:lnTo>
                  <a:lnTo>
                    <a:pt x="8826" y="4889"/>
                  </a:lnTo>
                  <a:lnTo>
                    <a:pt x="9156" y="4699"/>
                  </a:lnTo>
                  <a:lnTo>
                    <a:pt x="9347" y="4635"/>
                  </a:lnTo>
                  <a:lnTo>
                    <a:pt x="10172" y="4483"/>
                  </a:lnTo>
                  <a:lnTo>
                    <a:pt x="10502" y="4330"/>
                  </a:lnTo>
                  <a:lnTo>
                    <a:pt x="10502" y="1727"/>
                  </a:lnTo>
                  <a:lnTo>
                    <a:pt x="10261" y="1663"/>
                  </a:lnTo>
                  <a:lnTo>
                    <a:pt x="8890" y="1663"/>
                  </a:lnTo>
                  <a:lnTo>
                    <a:pt x="8293" y="1879"/>
                  </a:lnTo>
                  <a:lnTo>
                    <a:pt x="7747" y="2603"/>
                  </a:lnTo>
                  <a:lnTo>
                    <a:pt x="7620" y="2959"/>
                  </a:lnTo>
                  <a:lnTo>
                    <a:pt x="7594" y="3390"/>
                  </a:lnTo>
                  <a:lnTo>
                    <a:pt x="8839" y="3390"/>
                  </a:lnTo>
                  <a:lnTo>
                    <a:pt x="8928" y="3048"/>
                  </a:lnTo>
                  <a:lnTo>
                    <a:pt x="9156" y="2781"/>
                  </a:lnTo>
                  <a:lnTo>
                    <a:pt x="9359" y="2705"/>
                  </a:lnTo>
                  <a:lnTo>
                    <a:pt x="9944" y="2705"/>
                  </a:lnTo>
                  <a:lnTo>
                    <a:pt x="10147" y="2743"/>
                  </a:lnTo>
                  <a:lnTo>
                    <a:pt x="10439" y="2895"/>
                  </a:lnTo>
                  <a:lnTo>
                    <a:pt x="10414" y="3530"/>
                  </a:lnTo>
                  <a:lnTo>
                    <a:pt x="10121" y="3657"/>
                  </a:lnTo>
                  <a:lnTo>
                    <a:pt x="8775" y="3835"/>
                  </a:lnTo>
                  <a:lnTo>
                    <a:pt x="8394" y="3949"/>
                  </a:lnTo>
                  <a:lnTo>
                    <a:pt x="7670" y="4368"/>
                  </a:lnTo>
                  <a:lnTo>
                    <a:pt x="7493" y="4699"/>
                  </a:lnTo>
                  <a:lnTo>
                    <a:pt x="7581" y="6248"/>
                  </a:lnTo>
                  <a:lnTo>
                    <a:pt x="8166" y="6756"/>
                  </a:lnTo>
                  <a:lnTo>
                    <a:pt x="8534" y="6883"/>
                  </a:lnTo>
                  <a:lnTo>
                    <a:pt x="9334" y="6883"/>
                  </a:lnTo>
                  <a:lnTo>
                    <a:pt x="9652" y="6807"/>
                  </a:lnTo>
                  <a:lnTo>
                    <a:pt x="10236" y="6451"/>
                  </a:lnTo>
                  <a:lnTo>
                    <a:pt x="10541" y="6146"/>
                  </a:lnTo>
                  <a:lnTo>
                    <a:pt x="10668" y="6731"/>
                  </a:lnTo>
                  <a:lnTo>
                    <a:pt x="12065" y="6731"/>
                  </a:lnTo>
                  <a:close/>
                </a:path>
                <a:path w="40004" h="6984">
                  <a:moveTo>
                    <a:pt x="15201" y="1828"/>
                  </a:moveTo>
                  <a:lnTo>
                    <a:pt x="14401" y="1828"/>
                  </a:lnTo>
                  <a:lnTo>
                    <a:pt x="14401" y="444"/>
                  </a:lnTo>
                  <a:lnTo>
                    <a:pt x="13119" y="444"/>
                  </a:lnTo>
                  <a:lnTo>
                    <a:pt x="13119" y="1828"/>
                  </a:lnTo>
                  <a:lnTo>
                    <a:pt x="12433" y="1828"/>
                  </a:lnTo>
                  <a:lnTo>
                    <a:pt x="12433" y="2755"/>
                  </a:lnTo>
                  <a:lnTo>
                    <a:pt x="13119" y="2755"/>
                  </a:lnTo>
                  <a:lnTo>
                    <a:pt x="13119" y="6108"/>
                  </a:lnTo>
                  <a:lnTo>
                    <a:pt x="13195" y="6337"/>
                  </a:lnTo>
                  <a:lnTo>
                    <a:pt x="13563" y="6718"/>
                  </a:lnTo>
                  <a:lnTo>
                    <a:pt x="13982" y="6819"/>
                  </a:lnTo>
                  <a:lnTo>
                    <a:pt x="15201" y="6781"/>
                  </a:lnTo>
                  <a:lnTo>
                    <a:pt x="15201" y="5803"/>
                  </a:lnTo>
                  <a:lnTo>
                    <a:pt x="14693" y="5816"/>
                  </a:lnTo>
                  <a:lnTo>
                    <a:pt x="14528" y="5791"/>
                  </a:lnTo>
                  <a:lnTo>
                    <a:pt x="14401" y="5562"/>
                  </a:lnTo>
                  <a:lnTo>
                    <a:pt x="14401" y="2755"/>
                  </a:lnTo>
                  <a:lnTo>
                    <a:pt x="15201" y="2755"/>
                  </a:lnTo>
                  <a:lnTo>
                    <a:pt x="15201" y="1828"/>
                  </a:lnTo>
                  <a:close/>
                </a:path>
                <a:path w="40004" h="6984">
                  <a:moveTo>
                    <a:pt x="20320" y="3556"/>
                  </a:moveTo>
                  <a:lnTo>
                    <a:pt x="20243" y="2857"/>
                  </a:lnTo>
                  <a:lnTo>
                    <a:pt x="20015" y="2362"/>
                  </a:lnTo>
                  <a:lnTo>
                    <a:pt x="19227" y="1803"/>
                  </a:lnTo>
                  <a:lnTo>
                    <a:pt x="18707" y="1663"/>
                  </a:lnTo>
                  <a:lnTo>
                    <a:pt x="17360" y="1663"/>
                  </a:lnTo>
                  <a:lnTo>
                    <a:pt x="16789" y="1905"/>
                  </a:lnTo>
                  <a:lnTo>
                    <a:pt x="15963" y="2844"/>
                  </a:lnTo>
                  <a:lnTo>
                    <a:pt x="15748" y="3505"/>
                  </a:lnTo>
                  <a:lnTo>
                    <a:pt x="15748" y="5105"/>
                  </a:lnTo>
                  <a:lnTo>
                    <a:pt x="15951" y="5727"/>
                  </a:lnTo>
                  <a:lnTo>
                    <a:pt x="16687" y="6667"/>
                  </a:lnTo>
                  <a:lnTo>
                    <a:pt x="17284" y="6908"/>
                  </a:lnTo>
                  <a:lnTo>
                    <a:pt x="18872" y="6908"/>
                  </a:lnTo>
                  <a:lnTo>
                    <a:pt x="18961" y="5194"/>
                  </a:lnTo>
                  <a:lnTo>
                    <a:pt x="18884" y="5410"/>
                  </a:lnTo>
                  <a:lnTo>
                    <a:pt x="18630" y="5740"/>
                  </a:lnTo>
                  <a:lnTo>
                    <a:pt x="18415" y="5816"/>
                  </a:lnTo>
                  <a:lnTo>
                    <a:pt x="17678" y="5816"/>
                  </a:lnTo>
                  <a:lnTo>
                    <a:pt x="17399" y="5613"/>
                  </a:lnTo>
                  <a:lnTo>
                    <a:pt x="17157" y="4978"/>
                  </a:lnTo>
                  <a:lnTo>
                    <a:pt x="17106" y="4686"/>
                  </a:lnTo>
                  <a:lnTo>
                    <a:pt x="17106" y="3949"/>
                  </a:lnTo>
                  <a:lnTo>
                    <a:pt x="17157" y="3644"/>
                  </a:lnTo>
                  <a:lnTo>
                    <a:pt x="17399" y="2971"/>
                  </a:lnTo>
                  <a:lnTo>
                    <a:pt x="17691" y="2755"/>
                  </a:lnTo>
                  <a:lnTo>
                    <a:pt x="18427" y="2755"/>
                  </a:lnTo>
                  <a:lnTo>
                    <a:pt x="18669" y="2857"/>
                  </a:lnTo>
                  <a:lnTo>
                    <a:pt x="18910" y="3213"/>
                  </a:lnTo>
                  <a:lnTo>
                    <a:pt x="18973" y="3378"/>
                  </a:lnTo>
                  <a:lnTo>
                    <a:pt x="18999" y="3556"/>
                  </a:lnTo>
                  <a:lnTo>
                    <a:pt x="20320" y="3556"/>
                  </a:lnTo>
                  <a:close/>
                </a:path>
                <a:path w="40004" h="6984">
                  <a:moveTo>
                    <a:pt x="25679" y="3390"/>
                  </a:moveTo>
                  <a:lnTo>
                    <a:pt x="24765" y="1816"/>
                  </a:lnTo>
                  <a:lnTo>
                    <a:pt x="24523" y="1714"/>
                  </a:lnTo>
                  <a:lnTo>
                    <a:pt x="24244" y="1651"/>
                  </a:lnTo>
                  <a:lnTo>
                    <a:pt x="23660" y="1651"/>
                  </a:lnTo>
                  <a:lnTo>
                    <a:pt x="23406" y="1714"/>
                  </a:lnTo>
                  <a:lnTo>
                    <a:pt x="22910" y="1943"/>
                  </a:lnTo>
                  <a:lnTo>
                    <a:pt x="22694" y="2146"/>
                  </a:lnTo>
                  <a:lnTo>
                    <a:pt x="22504" y="2425"/>
                  </a:lnTo>
                  <a:lnTo>
                    <a:pt x="22504" y="63"/>
                  </a:lnTo>
                  <a:lnTo>
                    <a:pt x="21221" y="63"/>
                  </a:lnTo>
                  <a:lnTo>
                    <a:pt x="21221" y="6731"/>
                  </a:lnTo>
                  <a:lnTo>
                    <a:pt x="22504" y="6731"/>
                  </a:lnTo>
                  <a:lnTo>
                    <a:pt x="22504" y="3632"/>
                  </a:lnTo>
                  <a:lnTo>
                    <a:pt x="22593" y="3302"/>
                  </a:lnTo>
                  <a:lnTo>
                    <a:pt x="22948" y="2844"/>
                  </a:lnTo>
                  <a:lnTo>
                    <a:pt x="23215" y="2730"/>
                  </a:lnTo>
                  <a:lnTo>
                    <a:pt x="23888" y="2730"/>
                  </a:lnTo>
                  <a:lnTo>
                    <a:pt x="24104" y="2844"/>
                  </a:lnTo>
                  <a:lnTo>
                    <a:pt x="24320" y="3238"/>
                  </a:lnTo>
                  <a:lnTo>
                    <a:pt x="24358" y="3454"/>
                  </a:lnTo>
                  <a:lnTo>
                    <a:pt x="24358" y="6731"/>
                  </a:lnTo>
                  <a:lnTo>
                    <a:pt x="25679" y="6731"/>
                  </a:lnTo>
                  <a:lnTo>
                    <a:pt x="25679" y="3390"/>
                  </a:lnTo>
                  <a:close/>
                </a:path>
                <a:path w="40004" h="6984">
                  <a:moveTo>
                    <a:pt x="28206" y="38"/>
                  </a:moveTo>
                  <a:lnTo>
                    <a:pt x="26911" y="38"/>
                  </a:lnTo>
                  <a:lnTo>
                    <a:pt x="26911" y="6731"/>
                  </a:lnTo>
                  <a:lnTo>
                    <a:pt x="28206" y="6731"/>
                  </a:lnTo>
                  <a:lnTo>
                    <a:pt x="28206" y="38"/>
                  </a:lnTo>
                  <a:close/>
                </a:path>
                <a:path w="40004" h="6984">
                  <a:moveTo>
                    <a:pt x="30797" y="1778"/>
                  </a:moveTo>
                  <a:lnTo>
                    <a:pt x="29489" y="1778"/>
                  </a:lnTo>
                  <a:lnTo>
                    <a:pt x="29489" y="6731"/>
                  </a:lnTo>
                  <a:lnTo>
                    <a:pt x="30797" y="6731"/>
                  </a:lnTo>
                  <a:lnTo>
                    <a:pt x="30797" y="1778"/>
                  </a:lnTo>
                  <a:close/>
                </a:path>
                <a:path w="40004" h="6984">
                  <a:moveTo>
                    <a:pt x="30797" y="0"/>
                  </a:moveTo>
                  <a:lnTo>
                    <a:pt x="29489" y="0"/>
                  </a:lnTo>
                  <a:lnTo>
                    <a:pt x="29489" y="1193"/>
                  </a:lnTo>
                  <a:lnTo>
                    <a:pt x="30797" y="1193"/>
                  </a:lnTo>
                  <a:lnTo>
                    <a:pt x="30797" y="0"/>
                  </a:lnTo>
                  <a:close/>
                </a:path>
                <a:path w="40004" h="6984">
                  <a:moveTo>
                    <a:pt x="36271" y="4864"/>
                  </a:moveTo>
                  <a:lnTo>
                    <a:pt x="36144" y="4559"/>
                  </a:lnTo>
                  <a:lnTo>
                    <a:pt x="35636" y="4064"/>
                  </a:lnTo>
                  <a:lnTo>
                    <a:pt x="35242" y="3873"/>
                  </a:lnTo>
                  <a:lnTo>
                    <a:pt x="34734" y="3759"/>
                  </a:lnTo>
                  <a:lnTo>
                    <a:pt x="33959" y="3581"/>
                  </a:lnTo>
                  <a:lnTo>
                    <a:pt x="33502" y="3467"/>
                  </a:lnTo>
                  <a:lnTo>
                    <a:pt x="33261" y="3327"/>
                  </a:lnTo>
                  <a:lnTo>
                    <a:pt x="33197" y="2959"/>
                  </a:lnTo>
                  <a:lnTo>
                    <a:pt x="33489" y="2679"/>
                  </a:lnTo>
                  <a:lnTo>
                    <a:pt x="33693" y="2628"/>
                  </a:lnTo>
                  <a:lnTo>
                    <a:pt x="34315" y="2628"/>
                  </a:lnTo>
                  <a:lnTo>
                    <a:pt x="34556" y="2717"/>
                  </a:lnTo>
                  <a:lnTo>
                    <a:pt x="34772" y="2997"/>
                  </a:lnTo>
                  <a:lnTo>
                    <a:pt x="34823" y="3124"/>
                  </a:lnTo>
                  <a:lnTo>
                    <a:pt x="34836" y="3289"/>
                  </a:lnTo>
                  <a:lnTo>
                    <a:pt x="36131" y="3289"/>
                  </a:lnTo>
                  <a:lnTo>
                    <a:pt x="36080" y="2679"/>
                  </a:lnTo>
                  <a:lnTo>
                    <a:pt x="35852" y="2260"/>
                  </a:lnTo>
                  <a:lnTo>
                    <a:pt x="35077" y="1765"/>
                  </a:lnTo>
                  <a:lnTo>
                    <a:pt x="34569" y="1651"/>
                  </a:lnTo>
                  <a:lnTo>
                    <a:pt x="33299" y="1651"/>
                  </a:lnTo>
                  <a:lnTo>
                    <a:pt x="32791" y="1803"/>
                  </a:lnTo>
                  <a:lnTo>
                    <a:pt x="32080" y="2463"/>
                  </a:lnTo>
                  <a:lnTo>
                    <a:pt x="31902" y="2857"/>
                  </a:lnTo>
                  <a:lnTo>
                    <a:pt x="31902" y="3695"/>
                  </a:lnTo>
                  <a:lnTo>
                    <a:pt x="32016" y="4000"/>
                  </a:lnTo>
                  <a:lnTo>
                    <a:pt x="32473" y="4406"/>
                  </a:lnTo>
                  <a:lnTo>
                    <a:pt x="32867" y="4584"/>
                  </a:lnTo>
                  <a:lnTo>
                    <a:pt x="34201" y="4914"/>
                  </a:lnTo>
                  <a:lnTo>
                    <a:pt x="34658" y="5041"/>
                  </a:lnTo>
                  <a:lnTo>
                    <a:pt x="34899" y="5194"/>
                  </a:lnTo>
                  <a:lnTo>
                    <a:pt x="34963" y="5600"/>
                  </a:lnTo>
                  <a:lnTo>
                    <a:pt x="34582" y="5867"/>
                  </a:lnTo>
                  <a:lnTo>
                    <a:pt x="34378" y="5905"/>
                  </a:lnTo>
                  <a:lnTo>
                    <a:pt x="33693" y="5905"/>
                  </a:lnTo>
                  <a:lnTo>
                    <a:pt x="33401" y="5816"/>
                  </a:lnTo>
                  <a:lnTo>
                    <a:pt x="33147" y="5549"/>
                  </a:lnTo>
                  <a:lnTo>
                    <a:pt x="33096" y="5384"/>
                  </a:lnTo>
                  <a:lnTo>
                    <a:pt x="33058" y="5156"/>
                  </a:lnTo>
                  <a:lnTo>
                    <a:pt x="31750" y="5156"/>
                  </a:lnTo>
                  <a:lnTo>
                    <a:pt x="31750" y="5664"/>
                  </a:lnTo>
                  <a:lnTo>
                    <a:pt x="31940" y="6083"/>
                  </a:lnTo>
                  <a:lnTo>
                    <a:pt x="32677" y="6743"/>
                  </a:lnTo>
                  <a:lnTo>
                    <a:pt x="33248" y="6896"/>
                  </a:lnTo>
                  <a:lnTo>
                    <a:pt x="34798" y="6896"/>
                  </a:lnTo>
                  <a:lnTo>
                    <a:pt x="35356" y="6743"/>
                  </a:lnTo>
                  <a:lnTo>
                    <a:pt x="36080" y="6121"/>
                  </a:lnTo>
                  <a:lnTo>
                    <a:pt x="36271" y="5727"/>
                  </a:lnTo>
                  <a:lnTo>
                    <a:pt x="36271" y="4864"/>
                  </a:lnTo>
                  <a:close/>
                </a:path>
                <a:path w="40004" h="6984">
                  <a:moveTo>
                    <a:pt x="39484" y="1828"/>
                  </a:moveTo>
                  <a:lnTo>
                    <a:pt x="38684" y="1828"/>
                  </a:lnTo>
                  <a:lnTo>
                    <a:pt x="38684" y="444"/>
                  </a:lnTo>
                  <a:lnTo>
                    <a:pt x="37401" y="444"/>
                  </a:lnTo>
                  <a:lnTo>
                    <a:pt x="37401" y="1828"/>
                  </a:lnTo>
                  <a:lnTo>
                    <a:pt x="36715" y="1828"/>
                  </a:lnTo>
                  <a:lnTo>
                    <a:pt x="36715" y="2755"/>
                  </a:lnTo>
                  <a:lnTo>
                    <a:pt x="37401" y="2755"/>
                  </a:lnTo>
                  <a:lnTo>
                    <a:pt x="37401" y="6108"/>
                  </a:lnTo>
                  <a:lnTo>
                    <a:pt x="37477" y="6337"/>
                  </a:lnTo>
                  <a:lnTo>
                    <a:pt x="37846" y="6718"/>
                  </a:lnTo>
                  <a:lnTo>
                    <a:pt x="38265" y="6819"/>
                  </a:lnTo>
                  <a:lnTo>
                    <a:pt x="39484" y="6781"/>
                  </a:lnTo>
                  <a:lnTo>
                    <a:pt x="39484" y="5803"/>
                  </a:lnTo>
                  <a:lnTo>
                    <a:pt x="38976" y="5816"/>
                  </a:lnTo>
                  <a:lnTo>
                    <a:pt x="38811" y="5791"/>
                  </a:lnTo>
                  <a:lnTo>
                    <a:pt x="38684" y="5562"/>
                  </a:lnTo>
                  <a:lnTo>
                    <a:pt x="38684" y="2755"/>
                  </a:lnTo>
                  <a:lnTo>
                    <a:pt x="39484" y="2755"/>
                  </a:lnTo>
                  <a:lnTo>
                    <a:pt x="39484" y="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523892" y="14711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372479" y="1487194"/>
              <a:ext cx="89535" cy="54610"/>
            </a:xfrm>
            <a:custGeom>
              <a:avLst/>
              <a:gdLst/>
              <a:ahLst/>
              <a:cxnLst/>
              <a:rect l="l" t="t" r="r" b="b"/>
              <a:pathLst>
                <a:path w="89535" h="54609">
                  <a:moveTo>
                    <a:pt x="5918" y="48158"/>
                  </a:moveTo>
                  <a:lnTo>
                    <a:pt x="5168" y="48158"/>
                  </a:lnTo>
                  <a:lnTo>
                    <a:pt x="4254" y="51650"/>
                  </a:lnTo>
                  <a:lnTo>
                    <a:pt x="3390" y="48158"/>
                  </a:lnTo>
                  <a:lnTo>
                    <a:pt x="2540" y="48158"/>
                  </a:lnTo>
                  <a:lnTo>
                    <a:pt x="1676" y="51676"/>
                  </a:lnTo>
                  <a:lnTo>
                    <a:pt x="812" y="48158"/>
                  </a:lnTo>
                  <a:lnTo>
                    <a:pt x="0" y="48158"/>
                  </a:lnTo>
                  <a:lnTo>
                    <a:pt x="1282" y="52616"/>
                  </a:lnTo>
                  <a:lnTo>
                    <a:pt x="2057" y="52616"/>
                  </a:lnTo>
                  <a:lnTo>
                    <a:pt x="2933" y="49174"/>
                  </a:lnTo>
                  <a:lnTo>
                    <a:pt x="3848" y="52616"/>
                  </a:lnTo>
                  <a:lnTo>
                    <a:pt x="4622" y="52616"/>
                  </a:lnTo>
                  <a:lnTo>
                    <a:pt x="5918" y="48158"/>
                  </a:lnTo>
                  <a:close/>
                </a:path>
                <a:path w="89535" h="54609">
                  <a:moveTo>
                    <a:pt x="5918" y="32664"/>
                  </a:moveTo>
                  <a:lnTo>
                    <a:pt x="5168" y="32664"/>
                  </a:lnTo>
                  <a:lnTo>
                    <a:pt x="4254" y="36156"/>
                  </a:lnTo>
                  <a:lnTo>
                    <a:pt x="3390" y="32664"/>
                  </a:lnTo>
                  <a:lnTo>
                    <a:pt x="2540" y="32664"/>
                  </a:lnTo>
                  <a:lnTo>
                    <a:pt x="1676" y="36182"/>
                  </a:lnTo>
                  <a:lnTo>
                    <a:pt x="812" y="32664"/>
                  </a:lnTo>
                  <a:lnTo>
                    <a:pt x="0" y="32664"/>
                  </a:lnTo>
                  <a:lnTo>
                    <a:pt x="1282" y="37122"/>
                  </a:lnTo>
                  <a:lnTo>
                    <a:pt x="2057" y="37122"/>
                  </a:lnTo>
                  <a:lnTo>
                    <a:pt x="2933" y="33667"/>
                  </a:lnTo>
                  <a:lnTo>
                    <a:pt x="3848" y="37122"/>
                  </a:lnTo>
                  <a:lnTo>
                    <a:pt x="4622" y="37122"/>
                  </a:lnTo>
                  <a:lnTo>
                    <a:pt x="5918" y="32664"/>
                  </a:lnTo>
                  <a:close/>
                </a:path>
                <a:path w="89535" h="54609">
                  <a:moveTo>
                    <a:pt x="5918" y="17170"/>
                  </a:moveTo>
                  <a:lnTo>
                    <a:pt x="5168" y="17170"/>
                  </a:lnTo>
                  <a:lnTo>
                    <a:pt x="4254" y="20662"/>
                  </a:lnTo>
                  <a:lnTo>
                    <a:pt x="3390" y="17170"/>
                  </a:lnTo>
                  <a:lnTo>
                    <a:pt x="2540" y="17170"/>
                  </a:lnTo>
                  <a:lnTo>
                    <a:pt x="1676" y="20688"/>
                  </a:lnTo>
                  <a:lnTo>
                    <a:pt x="812" y="17170"/>
                  </a:lnTo>
                  <a:lnTo>
                    <a:pt x="0" y="17170"/>
                  </a:lnTo>
                  <a:lnTo>
                    <a:pt x="1282" y="21628"/>
                  </a:lnTo>
                  <a:lnTo>
                    <a:pt x="2057" y="21628"/>
                  </a:lnTo>
                  <a:lnTo>
                    <a:pt x="2933" y="18186"/>
                  </a:lnTo>
                  <a:lnTo>
                    <a:pt x="3848" y="21628"/>
                  </a:lnTo>
                  <a:lnTo>
                    <a:pt x="4622" y="21628"/>
                  </a:lnTo>
                  <a:lnTo>
                    <a:pt x="5918" y="17170"/>
                  </a:lnTo>
                  <a:close/>
                </a:path>
                <a:path w="89535" h="54609">
                  <a:moveTo>
                    <a:pt x="5918" y="1676"/>
                  </a:moveTo>
                  <a:lnTo>
                    <a:pt x="5168" y="1676"/>
                  </a:lnTo>
                  <a:lnTo>
                    <a:pt x="4254" y="5168"/>
                  </a:lnTo>
                  <a:lnTo>
                    <a:pt x="3390" y="1676"/>
                  </a:lnTo>
                  <a:lnTo>
                    <a:pt x="2540" y="1676"/>
                  </a:lnTo>
                  <a:lnTo>
                    <a:pt x="1676" y="5181"/>
                  </a:lnTo>
                  <a:lnTo>
                    <a:pt x="812" y="1676"/>
                  </a:lnTo>
                  <a:lnTo>
                    <a:pt x="0" y="1676"/>
                  </a:lnTo>
                  <a:lnTo>
                    <a:pt x="1282" y="6134"/>
                  </a:lnTo>
                  <a:lnTo>
                    <a:pt x="2057" y="6134"/>
                  </a:lnTo>
                  <a:lnTo>
                    <a:pt x="2933" y="2679"/>
                  </a:lnTo>
                  <a:lnTo>
                    <a:pt x="3848" y="6134"/>
                  </a:lnTo>
                  <a:lnTo>
                    <a:pt x="4622" y="6134"/>
                  </a:lnTo>
                  <a:lnTo>
                    <a:pt x="5918" y="1676"/>
                  </a:lnTo>
                  <a:close/>
                </a:path>
                <a:path w="89535" h="54609">
                  <a:moveTo>
                    <a:pt x="7391" y="46507"/>
                  </a:moveTo>
                  <a:lnTo>
                    <a:pt x="6642" y="46507"/>
                  </a:lnTo>
                  <a:lnTo>
                    <a:pt x="6642" y="52616"/>
                  </a:lnTo>
                  <a:lnTo>
                    <a:pt x="7391" y="52616"/>
                  </a:lnTo>
                  <a:lnTo>
                    <a:pt x="7391" y="46507"/>
                  </a:lnTo>
                  <a:close/>
                </a:path>
                <a:path w="89535" h="54609">
                  <a:moveTo>
                    <a:pt x="7391" y="31013"/>
                  </a:moveTo>
                  <a:lnTo>
                    <a:pt x="6642" y="31013"/>
                  </a:lnTo>
                  <a:lnTo>
                    <a:pt x="6642" y="37122"/>
                  </a:lnTo>
                  <a:lnTo>
                    <a:pt x="7391" y="37122"/>
                  </a:lnTo>
                  <a:lnTo>
                    <a:pt x="7391" y="31013"/>
                  </a:lnTo>
                  <a:close/>
                </a:path>
                <a:path w="89535" h="54609">
                  <a:moveTo>
                    <a:pt x="7391" y="15519"/>
                  </a:moveTo>
                  <a:lnTo>
                    <a:pt x="6642" y="15519"/>
                  </a:lnTo>
                  <a:lnTo>
                    <a:pt x="6642" y="21628"/>
                  </a:lnTo>
                  <a:lnTo>
                    <a:pt x="7391" y="21628"/>
                  </a:lnTo>
                  <a:lnTo>
                    <a:pt x="7391" y="15519"/>
                  </a:lnTo>
                  <a:close/>
                </a:path>
                <a:path w="89535" h="54609">
                  <a:moveTo>
                    <a:pt x="7391" y="25"/>
                  </a:moveTo>
                  <a:lnTo>
                    <a:pt x="6642" y="25"/>
                  </a:lnTo>
                  <a:lnTo>
                    <a:pt x="6642" y="6134"/>
                  </a:lnTo>
                  <a:lnTo>
                    <a:pt x="7391" y="6134"/>
                  </a:lnTo>
                  <a:lnTo>
                    <a:pt x="7391" y="25"/>
                  </a:lnTo>
                  <a:close/>
                </a:path>
                <a:path w="89535" h="54609">
                  <a:moveTo>
                    <a:pt x="12712" y="53263"/>
                  </a:moveTo>
                  <a:lnTo>
                    <a:pt x="7975" y="53263"/>
                  </a:lnTo>
                  <a:lnTo>
                    <a:pt x="7975" y="53682"/>
                  </a:lnTo>
                  <a:lnTo>
                    <a:pt x="12712" y="53682"/>
                  </a:lnTo>
                  <a:lnTo>
                    <a:pt x="12712" y="53263"/>
                  </a:lnTo>
                  <a:close/>
                </a:path>
                <a:path w="89535" h="54609">
                  <a:moveTo>
                    <a:pt x="12712" y="37769"/>
                  </a:moveTo>
                  <a:lnTo>
                    <a:pt x="7975" y="37769"/>
                  </a:lnTo>
                  <a:lnTo>
                    <a:pt x="7975" y="38188"/>
                  </a:lnTo>
                  <a:lnTo>
                    <a:pt x="12712" y="38188"/>
                  </a:lnTo>
                  <a:lnTo>
                    <a:pt x="12712" y="37769"/>
                  </a:lnTo>
                  <a:close/>
                </a:path>
                <a:path w="89535" h="54609">
                  <a:moveTo>
                    <a:pt x="12712" y="22275"/>
                  </a:moveTo>
                  <a:lnTo>
                    <a:pt x="7975" y="22275"/>
                  </a:lnTo>
                  <a:lnTo>
                    <a:pt x="7975" y="22694"/>
                  </a:lnTo>
                  <a:lnTo>
                    <a:pt x="12712" y="22694"/>
                  </a:lnTo>
                  <a:lnTo>
                    <a:pt x="12712" y="22275"/>
                  </a:lnTo>
                  <a:close/>
                </a:path>
                <a:path w="89535" h="54609">
                  <a:moveTo>
                    <a:pt x="12712" y="6781"/>
                  </a:moveTo>
                  <a:lnTo>
                    <a:pt x="7975" y="6781"/>
                  </a:lnTo>
                  <a:lnTo>
                    <a:pt x="7975" y="7200"/>
                  </a:lnTo>
                  <a:lnTo>
                    <a:pt x="12712" y="7200"/>
                  </a:lnTo>
                  <a:lnTo>
                    <a:pt x="12712" y="6781"/>
                  </a:lnTo>
                  <a:close/>
                </a:path>
                <a:path w="89535" h="54609">
                  <a:moveTo>
                    <a:pt x="14020" y="1701"/>
                  </a:moveTo>
                  <a:lnTo>
                    <a:pt x="13258" y="1701"/>
                  </a:lnTo>
                  <a:lnTo>
                    <a:pt x="13258" y="6134"/>
                  </a:lnTo>
                  <a:lnTo>
                    <a:pt x="14020" y="6134"/>
                  </a:lnTo>
                  <a:lnTo>
                    <a:pt x="14020" y="1701"/>
                  </a:lnTo>
                  <a:close/>
                </a:path>
                <a:path w="89535" h="54609">
                  <a:moveTo>
                    <a:pt x="14020" y="25"/>
                  </a:moveTo>
                  <a:lnTo>
                    <a:pt x="13258" y="25"/>
                  </a:lnTo>
                  <a:lnTo>
                    <a:pt x="13258" y="863"/>
                  </a:lnTo>
                  <a:lnTo>
                    <a:pt x="14020" y="863"/>
                  </a:lnTo>
                  <a:lnTo>
                    <a:pt x="14020" y="25"/>
                  </a:lnTo>
                  <a:close/>
                </a:path>
                <a:path w="89535" h="54609">
                  <a:moveTo>
                    <a:pt x="14871" y="48158"/>
                  </a:moveTo>
                  <a:lnTo>
                    <a:pt x="14173" y="48158"/>
                  </a:lnTo>
                  <a:lnTo>
                    <a:pt x="14173" y="46913"/>
                  </a:lnTo>
                  <a:lnTo>
                    <a:pt x="13411" y="46913"/>
                  </a:lnTo>
                  <a:lnTo>
                    <a:pt x="13411" y="48158"/>
                  </a:lnTo>
                  <a:lnTo>
                    <a:pt x="12801" y="48158"/>
                  </a:lnTo>
                  <a:lnTo>
                    <a:pt x="12801" y="48780"/>
                  </a:lnTo>
                  <a:lnTo>
                    <a:pt x="13411" y="48780"/>
                  </a:lnTo>
                  <a:lnTo>
                    <a:pt x="13411" y="52006"/>
                  </a:lnTo>
                  <a:lnTo>
                    <a:pt x="13474" y="52235"/>
                  </a:lnTo>
                  <a:lnTo>
                    <a:pt x="13716" y="52603"/>
                  </a:lnTo>
                  <a:lnTo>
                    <a:pt x="13957" y="52692"/>
                  </a:lnTo>
                  <a:lnTo>
                    <a:pt x="14414" y="52692"/>
                  </a:lnTo>
                  <a:lnTo>
                    <a:pt x="14795" y="52641"/>
                  </a:lnTo>
                  <a:lnTo>
                    <a:pt x="14871" y="52031"/>
                  </a:lnTo>
                  <a:lnTo>
                    <a:pt x="14478" y="52044"/>
                  </a:lnTo>
                  <a:lnTo>
                    <a:pt x="14224" y="51943"/>
                  </a:lnTo>
                  <a:lnTo>
                    <a:pt x="14173" y="48780"/>
                  </a:lnTo>
                  <a:lnTo>
                    <a:pt x="14871" y="48780"/>
                  </a:lnTo>
                  <a:lnTo>
                    <a:pt x="14871" y="48158"/>
                  </a:lnTo>
                  <a:close/>
                </a:path>
                <a:path w="89535" h="54609">
                  <a:moveTo>
                    <a:pt x="16395" y="48183"/>
                  </a:moveTo>
                  <a:lnTo>
                    <a:pt x="15633" y="48183"/>
                  </a:lnTo>
                  <a:lnTo>
                    <a:pt x="15633" y="52616"/>
                  </a:lnTo>
                  <a:lnTo>
                    <a:pt x="16395" y="52616"/>
                  </a:lnTo>
                  <a:lnTo>
                    <a:pt x="16395" y="48183"/>
                  </a:lnTo>
                  <a:close/>
                </a:path>
                <a:path w="89535" h="54609">
                  <a:moveTo>
                    <a:pt x="16395" y="46507"/>
                  </a:moveTo>
                  <a:lnTo>
                    <a:pt x="15633" y="46507"/>
                  </a:lnTo>
                  <a:lnTo>
                    <a:pt x="15633" y="47358"/>
                  </a:lnTo>
                  <a:lnTo>
                    <a:pt x="16395" y="47358"/>
                  </a:lnTo>
                  <a:lnTo>
                    <a:pt x="16395" y="46507"/>
                  </a:lnTo>
                  <a:close/>
                </a:path>
                <a:path w="89535" h="54609">
                  <a:moveTo>
                    <a:pt x="16827" y="17170"/>
                  </a:moveTo>
                  <a:lnTo>
                    <a:pt x="16078" y="17170"/>
                  </a:lnTo>
                  <a:lnTo>
                    <a:pt x="16078" y="19799"/>
                  </a:lnTo>
                  <a:lnTo>
                    <a:pt x="16027" y="20142"/>
                  </a:lnTo>
                  <a:lnTo>
                    <a:pt x="15735" y="20853"/>
                  </a:lnTo>
                  <a:lnTo>
                    <a:pt x="15379" y="21094"/>
                  </a:lnTo>
                  <a:lnTo>
                    <a:pt x="14503" y="21094"/>
                  </a:lnTo>
                  <a:lnTo>
                    <a:pt x="14249" y="20955"/>
                  </a:lnTo>
                  <a:lnTo>
                    <a:pt x="14046" y="20548"/>
                  </a:lnTo>
                  <a:lnTo>
                    <a:pt x="14008" y="20358"/>
                  </a:lnTo>
                  <a:lnTo>
                    <a:pt x="14008" y="17170"/>
                  </a:lnTo>
                  <a:lnTo>
                    <a:pt x="13246" y="17170"/>
                  </a:lnTo>
                  <a:lnTo>
                    <a:pt x="13246" y="20586"/>
                  </a:lnTo>
                  <a:lnTo>
                    <a:pt x="13309" y="20891"/>
                  </a:lnTo>
                  <a:lnTo>
                    <a:pt x="13665" y="21539"/>
                  </a:lnTo>
                  <a:lnTo>
                    <a:pt x="14097" y="21755"/>
                  </a:lnTo>
                  <a:lnTo>
                    <a:pt x="15138" y="21755"/>
                  </a:lnTo>
                  <a:lnTo>
                    <a:pt x="15481" y="21640"/>
                  </a:lnTo>
                  <a:lnTo>
                    <a:pt x="15913" y="21285"/>
                  </a:lnTo>
                  <a:lnTo>
                    <a:pt x="16040" y="21145"/>
                  </a:lnTo>
                  <a:lnTo>
                    <a:pt x="16129" y="20967"/>
                  </a:lnTo>
                  <a:lnTo>
                    <a:pt x="16116" y="21628"/>
                  </a:lnTo>
                  <a:lnTo>
                    <a:pt x="16827" y="21628"/>
                  </a:lnTo>
                  <a:lnTo>
                    <a:pt x="16827" y="17170"/>
                  </a:lnTo>
                  <a:close/>
                </a:path>
                <a:path w="89535" h="54609">
                  <a:moveTo>
                    <a:pt x="16891" y="33807"/>
                  </a:moveTo>
                  <a:lnTo>
                    <a:pt x="16827" y="33464"/>
                  </a:lnTo>
                  <a:lnTo>
                    <a:pt x="16484" y="32791"/>
                  </a:lnTo>
                  <a:lnTo>
                    <a:pt x="16065" y="32562"/>
                  </a:lnTo>
                  <a:lnTo>
                    <a:pt x="15138" y="32562"/>
                  </a:lnTo>
                  <a:lnTo>
                    <a:pt x="14871" y="32626"/>
                  </a:lnTo>
                  <a:lnTo>
                    <a:pt x="14401" y="32854"/>
                  </a:lnTo>
                  <a:lnTo>
                    <a:pt x="14185" y="33032"/>
                  </a:lnTo>
                  <a:lnTo>
                    <a:pt x="13970" y="33299"/>
                  </a:lnTo>
                  <a:lnTo>
                    <a:pt x="13970" y="32664"/>
                  </a:lnTo>
                  <a:lnTo>
                    <a:pt x="13258" y="32664"/>
                  </a:lnTo>
                  <a:lnTo>
                    <a:pt x="13258" y="37122"/>
                  </a:lnTo>
                  <a:lnTo>
                    <a:pt x="14008" y="37122"/>
                  </a:lnTo>
                  <a:lnTo>
                    <a:pt x="14008" y="34493"/>
                  </a:lnTo>
                  <a:lnTo>
                    <a:pt x="14033" y="34264"/>
                  </a:lnTo>
                  <a:lnTo>
                    <a:pt x="15113" y="33235"/>
                  </a:lnTo>
                  <a:lnTo>
                    <a:pt x="15633" y="33235"/>
                  </a:lnTo>
                  <a:lnTo>
                    <a:pt x="15875" y="33375"/>
                  </a:lnTo>
                  <a:lnTo>
                    <a:pt x="16090" y="33820"/>
                  </a:lnTo>
                  <a:lnTo>
                    <a:pt x="16129" y="34036"/>
                  </a:lnTo>
                  <a:lnTo>
                    <a:pt x="16129" y="37122"/>
                  </a:lnTo>
                  <a:lnTo>
                    <a:pt x="16891" y="37122"/>
                  </a:lnTo>
                  <a:lnTo>
                    <a:pt x="16891" y="33807"/>
                  </a:lnTo>
                  <a:close/>
                </a:path>
                <a:path w="89535" h="54609">
                  <a:moveTo>
                    <a:pt x="18783" y="0"/>
                  </a:moveTo>
                  <a:lnTo>
                    <a:pt x="18072" y="0"/>
                  </a:lnTo>
                  <a:lnTo>
                    <a:pt x="18072" y="2247"/>
                  </a:lnTo>
                  <a:lnTo>
                    <a:pt x="17983" y="2921"/>
                  </a:lnTo>
                  <a:lnTo>
                    <a:pt x="17983" y="4889"/>
                  </a:lnTo>
                  <a:lnTo>
                    <a:pt x="17538" y="5473"/>
                  </a:lnTo>
                  <a:lnTo>
                    <a:pt x="17246" y="5638"/>
                  </a:lnTo>
                  <a:lnTo>
                    <a:pt x="16459" y="5638"/>
                  </a:lnTo>
                  <a:lnTo>
                    <a:pt x="16141" y="5473"/>
                  </a:lnTo>
                  <a:lnTo>
                    <a:pt x="15760" y="4889"/>
                  </a:lnTo>
                  <a:lnTo>
                    <a:pt x="15748" y="2971"/>
                  </a:lnTo>
                  <a:lnTo>
                    <a:pt x="16217" y="2400"/>
                  </a:lnTo>
                  <a:lnTo>
                    <a:pt x="16522" y="2247"/>
                  </a:lnTo>
                  <a:lnTo>
                    <a:pt x="17233" y="2247"/>
                  </a:lnTo>
                  <a:lnTo>
                    <a:pt x="17513" y="2387"/>
                  </a:lnTo>
                  <a:lnTo>
                    <a:pt x="17983" y="2921"/>
                  </a:lnTo>
                  <a:lnTo>
                    <a:pt x="17983" y="2159"/>
                  </a:lnTo>
                  <a:lnTo>
                    <a:pt x="17741" y="1892"/>
                  </a:lnTo>
                  <a:lnTo>
                    <a:pt x="17373" y="1663"/>
                  </a:lnTo>
                  <a:lnTo>
                    <a:pt x="17094" y="1600"/>
                  </a:lnTo>
                  <a:lnTo>
                    <a:pt x="16141" y="1600"/>
                  </a:lnTo>
                  <a:lnTo>
                    <a:pt x="15709" y="1816"/>
                  </a:lnTo>
                  <a:lnTo>
                    <a:pt x="14998" y="2781"/>
                  </a:lnTo>
                  <a:lnTo>
                    <a:pt x="14947" y="2971"/>
                  </a:lnTo>
                  <a:lnTo>
                    <a:pt x="15024" y="5245"/>
                  </a:lnTo>
                  <a:lnTo>
                    <a:pt x="15748" y="6083"/>
                  </a:lnTo>
                  <a:lnTo>
                    <a:pt x="16167" y="6286"/>
                  </a:lnTo>
                  <a:lnTo>
                    <a:pt x="16979" y="6286"/>
                  </a:lnTo>
                  <a:lnTo>
                    <a:pt x="18110" y="5511"/>
                  </a:lnTo>
                  <a:lnTo>
                    <a:pt x="18110" y="6134"/>
                  </a:lnTo>
                  <a:lnTo>
                    <a:pt x="18783" y="6134"/>
                  </a:lnTo>
                  <a:lnTo>
                    <a:pt x="18783" y="5511"/>
                  </a:lnTo>
                  <a:lnTo>
                    <a:pt x="18783" y="0"/>
                  </a:lnTo>
                  <a:close/>
                </a:path>
                <a:path w="89535" h="54609">
                  <a:moveTo>
                    <a:pt x="19138" y="48158"/>
                  </a:moveTo>
                  <a:lnTo>
                    <a:pt x="18427" y="48158"/>
                  </a:lnTo>
                  <a:lnTo>
                    <a:pt x="18427" y="46913"/>
                  </a:lnTo>
                  <a:lnTo>
                    <a:pt x="17665" y="46913"/>
                  </a:lnTo>
                  <a:lnTo>
                    <a:pt x="17665" y="48158"/>
                  </a:lnTo>
                  <a:lnTo>
                    <a:pt x="17068" y="48158"/>
                  </a:lnTo>
                  <a:lnTo>
                    <a:pt x="17068" y="48780"/>
                  </a:lnTo>
                  <a:lnTo>
                    <a:pt x="17665" y="48780"/>
                  </a:lnTo>
                  <a:lnTo>
                    <a:pt x="17665" y="52006"/>
                  </a:lnTo>
                  <a:lnTo>
                    <a:pt x="17741" y="52235"/>
                  </a:lnTo>
                  <a:lnTo>
                    <a:pt x="17983" y="52603"/>
                  </a:lnTo>
                  <a:lnTo>
                    <a:pt x="18224" y="52692"/>
                  </a:lnTo>
                  <a:lnTo>
                    <a:pt x="18681" y="52692"/>
                  </a:lnTo>
                  <a:lnTo>
                    <a:pt x="19050" y="52641"/>
                  </a:lnTo>
                  <a:lnTo>
                    <a:pt x="19138" y="52031"/>
                  </a:lnTo>
                  <a:lnTo>
                    <a:pt x="18745" y="52044"/>
                  </a:lnTo>
                  <a:lnTo>
                    <a:pt x="18478" y="51943"/>
                  </a:lnTo>
                  <a:lnTo>
                    <a:pt x="18427" y="48780"/>
                  </a:lnTo>
                  <a:lnTo>
                    <a:pt x="19138" y="48780"/>
                  </a:lnTo>
                  <a:lnTo>
                    <a:pt x="19138" y="48158"/>
                  </a:lnTo>
                  <a:close/>
                </a:path>
                <a:path w="89535" h="54609">
                  <a:moveTo>
                    <a:pt x="20662" y="46507"/>
                  </a:moveTo>
                  <a:lnTo>
                    <a:pt x="19913" y="46507"/>
                  </a:lnTo>
                  <a:lnTo>
                    <a:pt x="19913" y="52616"/>
                  </a:lnTo>
                  <a:lnTo>
                    <a:pt x="20662" y="52616"/>
                  </a:lnTo>
                  <a:lnTo>
                    <a:pt x="20662" y="46507"/>
                  </a:lnTo>
                  <a:close/>
                </a:path>
                <a:path w="89535" h="54609">
                  <a:moveTo>
                    <a:pt x="21412" y="19926"/>
                  </a:moveTo>
                  <a:lnTo>
                    <a:pt x="21259" y="19621"/>
                  </a:lnTo>
                  <a:lnTo>
                    <a:pt x="20777" y="19316"/>
                  </a:lnTo>
                  <a:lnTo>
                    <a:pt x="20421" y="19189"/>
                  </a:lnTo>
                  <a:lnTo>
                    <a:pt x="19177" y="18884"/>
                  </a:lnTo>
                  <a:lnTo>
                    <a:pt x="19011" y="18821"/>
                  </a:lnTo>
                  <a:lnTo>
                    <a:pt x="18707" y="18643"/>
                  </a:lnTo>
                  <a:lnTo>
                    <a:pt x="18605" y="18478"/>
                  </a:lnTo>
                  <a:lnTo>
                    <a:pt x="18605" y="18110"/>
                  </a:lnTo>
                  <a:lnTo>
                    <a:pt x="18681" y="17970"/>
                  </a:lnTo>
                  <a:lnTo>
                    <a:pt x="18973" y="17754"/>
                  </a:lnTo>
                  <a:lnTo>
                    <a:pt x="19189" y="17691"/>
                  </a:lnTo>
                  <a:lnTo>
                    <a:pt x="19900" y="17691"/>
                  </a:lnTo>
                  <a:lnTo>
                    <a:pt x="20548" y="18453"/>
                  </a:lnTo>
                  <a:lnTo>
                    <a:pt x="21247" y="18453"/>
                  </a:lnTo>
                  <a:lnTo>
                    <a:pt x="21259" y="18161"/>
                  </a:lnTo>
                  <a:lnTo>
                    <a:pt x="21170" y="17894"/>
                  </a:lnTo>
                  <a:lnTo>
                    <a:pt x="20688" y="17246"/>
                  </a:lnTo>
                  <a:lnTo>
                    <a:pt x="20205" y="17056"/>
                  </a:lnTo>
                  <a:lnTo>
                    <a:pt x="19024" y="17056"/>
                  </a:lnTo>
                  <a:lnTo>
                    <a:pt x="18605" y="17183"/>
                  </a:lnTo>
                  <a:lnTo>
                    <a:pt x="17995" y="17703"/>
                  </a:lnTo>
                  <a:lnTo>
                    <a:pt x="17856" y="18046"/>
                  </a:lnTo>
                  <a:lnTo>
                    <a:pt x="17856" y="18821"/>
                  </a:lnTo>
                  <a:lnTo>
                    <a:pt x="18008" y="19113"/>
                  </a:lnTo>
                  <a:lnTo>
                    <a:pt x="18516" y="19431"/>
                  </a:lnTo>
                  <a:lnTo>
                    <a:pt x="18796" y="19532"/>
                  </a:lnTo>
                  <a:lnTo>
                    <a:pt x="20091" y="19862"/>
                  </a:lnTo>
                  <a:lnTo>
                    <a:pt x="20294" y="19926"/>
                  </a:lnTo>
                  <a:lnTo>
                    <a:pt x="20574" y="20091"/>
                  </a:lnTo>
                  <a:lnTo>
                    <a:pt x="20662" y="20231"/>
                  </a:lnTo>
                  <a:lnTo>
                    <a:pt x="20662" y="20675"/>
                  </a:lnTo>
                  <a:lnTo>
                    <a:pt x="20561" y="20866"/>
                  </a:lnTo>
                  <a:lnTo>
                    <a:pt x="20129" y="21107"/>
                  </a:lnTo>
                  <a:lnTo>
                    <a:pt x="19888" y="21170"/>
                  </a:lnTo>
                  <a:lnTo>
                    <a:pt x="19151" y="21170"/>
                  </a:lnTo>
                  <a:lnTo>
                    <a:pt x="18821" y="21043"/>
                  </a:lnTo>
                  <a:lnTo>
                    <a:pt x="18529" y="20675"/>
                  </a:lnTo>
                  <a:lnTo>
                    <a:pt x="18465" y="20485"/>
                  </a:lnTo>
                  <a:lnTo>
                    <a:pt x="18440" y="20231"/>
                  </a:lnTo>
                  <a:lnTo>
                    <a:pt x="17716" y="20231"/>
                  </a:lnTo>
                  <a:lnTo>
                    <a:pt x="17741" y="20675"/>
                  </a:lnTo>
                  <a:lnTo>
                    <a:pt x="17894" y="21043"/>
                  </a:lnTo>
                  <a:lnTo>
                    <a:pt x="18440" y="21653"/>
                  </a:lnTo>
                  <a:lnTo>
                    <a:pt x="18910" y="21805"/>
                  </a:lnTo>
                  <a:lnTo>
                    <a:pt x="20193" y="21805"/>
                  </a:lnTo>
                  <a:lnTo>
                    <a:pt x="20650" y="21653"/>
                  </a:lnTo>
                  <a:lnTo>
                    <a:pt x="21247" y="21082"/>
                  </a:lnTo>
                  <a:lnTo>
                    <a:pt x="21412" y="20739"/>
                  </a:lnTo>
                  <a:lnTo>
                    <a:pt x="21412" y="19926"/>
                  </a:lnTo>
                  <a:close/>
                </a:path>
                <a:path w="89535" h="54609">
                  <a:moveTo>
                    <a:pt x="22009" y="36588"/>
                  </a:moveTo>
                  <a:lnTo>
                    <a:pt x="21653" y="36614"/>
                  </a:lnTo>
                  <a:lnTo>
                    <a:pt x="21513" y="34848"/>
                  </a:lnTo>
                  <a:lnTo>
                    <a:pt x="21424" y="33185"/>
                  </a:lnTo>
                  <a:lnTo>
                    <a:pt x="21348" y="33058"/>
                  </a:lnTo>
                  <a:lnTo>
                    <a:pt x="20764" y="32715"/>
                  </a:lnTo>
                  <a:lnTo>
                    <a:pt x="20764" y="34848"/>
                  </a:lnTo>
                  <a:lnTo>
                    <a:pt x="20764" y="35915"/>
                  </a:lnTo>
                  <a:lnTo>
                    <a:pt x="20561" y="36245"/>
                  </a:lnTo>
                  <a:lnTo>
                    <a:pt x="19888" y="36576"/>
                  </a:lnTo>
                  <a:lnTo>
                    <a:pt x="19634" y="36639"/>
                  </a:lnTo>
                  <a:lnTo>
                    <a:pt x="19164" y="36639"/>
                  </a:lnTo>
                  <a:lnTo>
                    <a:pt x="19037" y="36588"/>
                  </a:lnTo>
                  <a:lnTo>
                    <a:pt x="18808" y="36449"/>
                  </a:lnTo>
                  <a:lnTo>
                    <a:pt x="18694" y="35445"/>
                  </a:lnTo>
                  <a:lnTo>
                    <a:pt x="19062" y="35229"/>
                  </a:lnTo>
                  <a:lnTo>
                    <a:pt x="19265" y="35179"/>
                  </a:lnTo>
                  <a:lnTo>
                    <a:pt x="20129" y="35064"/>
                  </a:lnTo>
                  <a:lnTo>
                    <a:pt x="20548" y="34963"/>
                  </a:lnTo>
                  <a:lnTo>
                    <a:pt x="20764" y="34848"/>
                  </a:lnTo>
                  <a:lnTo>
                    <a:pt x="20764" y="32715"/>
                  </a:lnTo>
                  <a:lnTo>
                    <a:pt x="20269" y="32562"/>
                  </a:lnTo>
                  <a:lnTo>
                    <a:pt x="19291" y="32562"/>
                  </a:lnTo>
                  <a:lnTo>
                    <a:pt x="18021" y="34023"/>
                  </a:lnTo>
                  <a:lnTo>
                    <a:pt x="18719" y="34023"/>
                  </a:lnTo>
                  <a:lnTo>
                    <a:pt x="18808" y="33629"/>
                  </a:lnTo>
                  <a:lnTo>
                    <a:pt x="19062" y="33299"/>
                  </a:lnTo>
                  <a:lnTo>
                    <a:pt x="19342" y="33185"/>
                  </a:lnTo>
                  <a:lnTo>
                    <a:pt x="20066" y="33185"/>
                  </a:lnTo>
                  <a:lnTo>
                    <a:pt x="20332" y="33248"/>
                  </a:lnTo>
                  <a:lnTo>
                    <a:pt x="20688" y="33477"/>
                  </a:lnTo>
                  <a:lnTo>
                    <a:pt x="20675" y="34328"/>
                  </a:lnTo>
                  <a:lnTo>
                    <a:pt x="18770" y="34620"/>
                  </a:lnTo>
                  <a:lnTo>
                    <a:pt x="18440" y="34759"/>
                  </a:lnTo>
                  <a:lnTo>
                    <a:pt x="17907" y="35229"/>
                  </a:lnTo>
                  <a:lnTo>
                    <a:pt x="18008" y="36728"/>
                  </a:lnTo>
                  <a:lnTo>
                    <a:pt x="18427" y="37122"/>
                  </a:lnTo>
                  <a:lnTo>
                    <a:pt x="18783" y="37274"/>
                  </a:lnTo>
                  <a:lnTo>
                    <a:pt x="19545" y="37274"/>
                  </a:lnTo>
                  <a:lnTo>
                    <a:pt x="20802" y="36525"/>
                  </a:lnTo>
                  <a:lnTo>
                    <a:pt x="20904" y="36906"/>
                  </a:lnTo>
                  <a:lnTo>
                    <a:pt x="21043" y="37122"/>
                  </a:lnTo>
                  <a:lnTo>
                    <a:pt x="21234" y="37223"/>
                  </a:lnTo>
                  <a:lnTo>
                    <a:pt x="21602" y="37223"/>
                  </a:lnTo>
                  <a:lnTo>
                    <a:pt x="21983" y="37147"/>
                  </a:lnTo>
                  <a:lnTo>
                    <a:pt x="22009" y="36614"/>
                  </a:lnTo>
                  <a:close/>
                </a:path>
                <a:path w="89535" h="54609">
                  <a:moveTo>
                    <a:pt x="23380" y="25"/>
                  </a:moveTo>
                  <a:lnTo>
                    <a:pt x="22555" y="25"/>
                  </a:lnTo>
                  <a:lnTo>
                    <a:pt x="22555" y="6134"/>
                  </a:lnTo>
                  <a:lnTo>
                    <a:pt x="23380" y="6134"/>
                  </a:lnTo>
                  <a:lnTo>
                    <a:pt x="23380" y="25"/>
                  </a:lnTo>
                  <a:close/>
                </a:path>
                <a:path w="89535" h="54609">
                  <a:moveTo>
                    <a:pt x="25603" y="50622"/>
                  </a:moveTo>
                  <a:lnTo>
                    <a:pt x="24828" y="48425"/>
                  </a:lnTo>
                  <a:lnTo>
                    <a:pt x="24828" y="50038"/>
                  </a:lnTo>
                  <a:lnTo>
                    <a:pt x="22352" y="50038"/>
                  </a:lnTo>
                  <a:lnTo>
                    <a:pt x="22364" y="49707"/>
                  </a:lnTo>
                  <a:lnTo>
                    <a:pt x="22491" y="49339"/>
                  </a:lnTo>
                  <a:lnTo>
                    <a:pt x="22961" y="48844"/>
                  </a:lnTo>
                  <a:lnTo>
                    <a:pt x="23253" y="48717"/>
                  </a:lnTo>
                  <a:lnTo>
                    <a:pt x="24079" y="48717"/>
                  </a:lnTo>
                  <a:lnTo>
                    <a:pt x="24409" y="48895"/>
                  </a:lnTo>
                  <a:lnTo>
                    <a:pt x="24663" y="49352"/>
                  </a:lnTo>
                  <a:lnTo>
                    <a:pt x="24777" y="49657"/>
                  </a:lnTo>
                  <a:lnTo>
                    <a:pt x="24828" y="50038"/>
                  </a:lnTo>
                  <a:lnTo>
                    <a:pt x="24828" y="48425"/>
                  </a:lnTo>
                  <a:lnTo>
                    <a:pt x="24257" y="48133"/>
                  </a:lnTo>
                  <a:lnTo>
                    <a:pt x="23952" y="48056"/>
                  </a:lnTo>
                  <a:lnTo>
                    <a:pt x="23012" y="48056"/>
                  </a:lnTo>
                  <a:lnTo>
                    <a:pt x="22504" y="48285"/>
                  </a:lnTo>
                  <a:lnTo>
                    <a:pt x="21729" y="49187"/>
                  </a:lnTo>
                  <a:lnTo>
                    <a:pt x="21640" y="49453"/>
                  </a:lnTo>
                  <a:lnTo>
                    <a:pt x="21729" y="51765"/>
                  </a:lnTo>
                  <a:lnTo>
                    <a:pt x="22504" y="52578"/>
                  </a:lnTo>
                  <a:lnTo>
                    <a:pt x="22974" y="52781"/>
                  </a:lnTo>
                  <a:lnTo>
                    <a:pt x="23749" y="52781"/>
                  </a:lnTo>
                  <a:lnTo>
                    <a:pt x="25539" y="51219"/>
                  </a:lnTo>
                  <a:lnTo>
                    <a:pt x="24803" y="51219"/>
                  </a:lnTo>
                  <a:lnTo>
                    <a:pt x="24726" y="51447"/>
                  </a:lnTo>
                  <a:lnTo>
                    <a:pt x="24650" y="51600"/>
                  </a:lnTo>
                  <a:lnTo>
                    <a:pt x="24282" y="51993"/>
                  </a:lnTo>
                  <a:lnTo>
                    <a:pt x="23977" y="52133"/>
                  </a:lnTo>
                  <a:lnTo>
                    <a:pt x="23164" y="52133"/>
                  </a:lnTo>
                  <a:lnTo>
                    <a:pt x="22885" y="51993"/>
                  </a:lnTo>
                  <a:lnTo>
                    <a:pt x="22453" y="51447"/>
                  </a:lnTo>
                  <a:lnTo>
                    <a:pt x="22339" y="50622"/>
                  </a:lnTo>
                  <a:lnTo>
                    <a:pt x="25603" y="50622"/>
                  </a:lnTo>
                  <a:close/>
                </a:path>
                <a:path w="89535" h="54609">
                  <a:moveTo>
                    <a:pt x="26085" y="19634"/>
                  </a:moveTo>
                  <a:lnTo>
                    <a:pt x="26073" y="19050"/>
                  </a:lnTo>
                  <a:lnTo>
                    <a:pt x="25984" y="18465"/>
                  </a:lnTo>
                  <a:lnTo>
                    <a:pt x="25869" y="18097"/>
                  </a:lnTo>
                  <a:lnTo>
                    <a:pt x="25615" y="17729"/>
                  </a:lnTo>
                  <a:lnTo>
                    <a:pt x="25336" y="17449"/>
                  </a:lnTo>
                  <a:lnTo>
                    <a:pt x="25311" y="19050"/>
                  </a:lnTo>
                  <a:lnTo>
                    <a:pt x="22834" y="19050"/>
                  </a:lnTo>
                  <a:lnTo>
                    <a:pt x="22847" y="18719"/>
                  </a:lnTo>
                  <a:lnTo>
                    <a:pt x="22974" y="18351"/>
                  </a:lnTo>
                  <a:lnTo>
                    <a:pt x="23444" y="17843"/>
                  </a:lnTo>
                  <a:lnTo>
                    <a:pt x="23736" y="17729"/>
                  </a:lnTo>
                  <a:lnTo>
                    <a:pt x="24549" y="17729"/>
                  </a:lnTo>
                  <a:lnTo>
                    <a:pt x="24892" y="17907"/>
                  </a:lnTo>
                  <a:lnTo>
                    <a:pt x="25146" y="18351"/>
                  </a:lnTo>
                  <a:lnTo>
                    <a:pt x="25260" y="18656"/>
                  </a:lnTo>
                  <a:lnTo>
                    <a:pt x="25311" y="19050"/>
                  </a:lnTo>
                  <a:lnTo>
                    <a:pt x="25311" y="17437"/>
                  </a:lnTo>
                  <a:lnTo>
                    <a:pt x="24739" y="17145"/>
                  </a:lnTo>
                  <a:lnTo>
                    <a:pt x="24434" y="17068"/>
                  </a:lnTo>
                  <a:lnTo>
                    <a:pt x="23495" y="17068"/>
                  </a:lnTo>
                  <a:lnTo>
                    <a:pt x="22987" y="17297"/>
                  </a:lnTo>
                  <a:lnTo>
                    <a:pt x="22212" y="18186"/>
                  </a:lnTo>
                  <a:lnTo>
                    <a:pt x="22110" y="18465"/>
                  </a:lnTo>
                  <a:lnTo>
                    <a:pt x="22199" y="20777"/>
                  </a:lnTo>
                  <a:lnTo>
                    <a:pt x="22974" y="21590"/>
                  </a:lnTo>
                  <a:lnTo>
                    <a:pt x="23444" y="21793"/>
                  </a:lnTo>
                  <a:lnTo>
                    <a:pt x="24231" y="21793"/>
                  </a:lnTo>
                  <a:lnTo>
                    <a:pt x="26022" y="20231"/>
                  </a:lnTo>
                  <a:lnTo>
                    <a:pt x="25285" y="20231"/>
                  </a:lnTo>
                  <a:lnTo>
                    <a:pt x="25209" y="20459"/>
                  </a:lnTo>
                  <a:lnTo>
                    <a:pt x="25133" y="20599"/>
                  </a:lnTo>
                  <a:lnTo>
                    <a:pt x="24765" y="21005"/>
                  </a:lnTo>
                  <a:lnTo>
                    <a:pt x="24460" y="21132"/>
                  </a:lnTo>
                  <a:lnTo>
                    <a:pt x="23647" y="21132"/>
                  </a:lnTo>
                  <a:lnTo>
                    <a:pt x="23355" y="21005"/>
                  </a:lnTo>
                  <a:lnTo>
                    <a:pt x="22936" y="20459"/>
                  </a:lnTo>
                  <a:lnTo>
                    <a:pt x="22821" y="19634"/>
                  </a:lnTo>
                  <a:lnTo>
                    <a:pt x="26085" y="19634"/>
                  </a:lnTo>
                  <a:close/>
                </a:path>
                <a:path w="89535" h="54609">
                  <a:moveTo>
                    <a:pt x="28740" y="33756"/>
                  </a:moveTo>
                  <a:lnTo>
                    <a:pt x="28676" y="33451"/>
                  </a:lnTo>
                  <a:lnTo>
                    <a:pt x="28346" y="32778"/>
                  </a:lnTo>
                  <a:lnTo>
                    <a:pt x="27940" y="32562"/>
                  </a:lnTo>
                  <a:lnTo>
                    <a:pt x="27063" y="32562"/>
                  </a:lnTo>
                  <a:lnTo>
                    <a:pt x="26809" y="32626"/>
                  </a:lnTo>
                  <a:lnTo>
                    <a:pt x="26352" y="32854"/>
                  </a:lnTo>
                  <a:lnTo>
                    <a:pt x="26162" y="33032"/>
                  </a:lnTo>
                  <a:lnTo>
                    <a:pt x="25996" y="33261"/>
                  </a:lnTo>
                  <a:lnTo>
                    <a:pt x="25895" y="33070"/>
                  </a:lnTo>
                  <a:lnTo>
                    <a:pt x="25781" y="32931"/>
                  </a:lnTo>
                  <a:lnTo>
                    <a:pt x="25450" y="32651"/>
                  </a:lnTo>
                  <a:lnTo>
                    <a:pt x="25158" y="32562"/>
                  </a:lnTo>
                  <a:lnTo>
                    <a:pt x="24498" y="32562"/>
                  </a:lnTo>
                  <a:lnTo>
                    <a:pt x="24206" y="32651"/>
                  </a:lnTo>
                  <a:lnTo>
                    <a:pt x="23825" y="32918"/>
                  </a:lnTo>
                  <a:lnTo>
                    <a:pt x="23660" y="33083"/>
                  </a:lnTo>
                  <a:lnTo>
                    <a:pt x="23482" y="33299"/>
                  </a:lnTo>
                  <a:lnTo>
                    <a:pt x="23482" y="32664"/>
                  </a:lnTo>
                  <a:lnTo>
                    <a:pt x="22745" y="32664"/>
                  </a:lnTo>
                  <a:lnTo>
                    <a:pt x="22745" y="37122"/>
                  </a:lnTo>
                  <a:lnTo>
                    <a:pt x="23482" y="37122"/>
                  </a:lnTo>
                  <a:lnTo>
                    <a:pt x="23482" y="34188"/>
                  </a:lnTo>
                  <a:lnTo>
                    <a:pt x="23609" y="33782"/>
                  </a:lnTo>
                  <a:lnTo>
                    <a:pt x="24066" y="33350"/>
                  </a:lnTo>
                  <a:lnTo>
                    <a:pt x="24320" y="33235"/>
                  </a:lnTo>
                  <a:lnTo>
                    <a:pt x="24917" y="33235"/>
                  </a:lnTo>
                  <a:lnTo>
                    <a:pt x="25133" y="33337"/>
                  </a:lnTo>
                  <a:lnTo>
                    <a:pt x="25323" y="33693"/>
                  </a:lnTo>
                  <a:lnTo>
                    <a:pt x="25349" y="33909"/>
                  </a:lnTo>
                  <a:lnTo>
                    <a:pt x="25349" y="37122"/>
                  </a:lnTo>
                  <a:lnTo>
                    <a:pt x="26111" y="37122"/>
                  </a:lnTo>
                  <a:lnTo>
                    <a:pt x="26111" y="34074"/>
                  </a:lnTo>
                  <a:lnTo>
                    <a:pt x="26225" y="33743"/>
                  </a:lnTo>
                  <a:lnTo>
                    <a:pt x="26644" y="33350"/>
                  </a:lnTo>
                  <a:lnTo>
                    <a:pt x="26898" y="33248"/>
                  </a:lnTo>
                  <a:lnTo>
                    <a:pt x="27406" y="33248"/>
                  </a:lnTo>
                  <a:lnTo>
                    <a:pt x="27584" y="33299"/>
                  </a:lnTo>
                  <a:lnTo>
                    <a:pt x="27889" y="33528"/>
                  </a:lnTo>
                  <a:lnTo>
                    <a:pt x="27952" y="33731"/>
                  </a:lnTo>
                  <a:lnTo>
                    <a:pt x="27952" y="37122"/>
                  </a:lnTo>
                  <a:lnTo>
                    <a:pt x="28740" y="37122"/>
                  </a:lnTo>
                  <a:lnTo>
                    <a:pt x="28740" y="33756"/>
                  </a:lnTo>
                  <a:close/>
                </a:path>
                <a:path w="89535" h="54609">
                  <a:moveTo>
                    <a:pt x="29197" y="17094"/>
                  </a:moveTo>
                  <a:lnTo>
                    <a:pt x="28956" y="17068"/>
                  </a:lnTo>
                  <a:lnTo>
                    <a:pt x="28651" y="17068"/>
                  </a:lnTo>
                  <a:lnTo>
                    <a:pt x="28384" y="17183"/>
                  </a:lnTo>
                  <a:lnTo>
                    <a:pt x="27940" y="17614"/>
                  </a:lnTo>
                  <a:lnTo>
                    <a:pt x="27787" y="17792"/>
                  </a:lnTo>
                  <a:lnTo>
                    <a:pt x="27736" y="17945"/>
                  </a:lnTo>
                  <a:lnTo>
                    <a:pt x="27736" y="17170"/>
                  </a:lnTo>
                  <a:lnTo>
                    <a:pt x="27025" y="17170"/>
                  </a:lnTo>
                  <a:lnTo>
                    <a:pt x="27025" y="21628"/>
                  </a:lnTo>
                  <a:lnTo>
                    <a:pt x="27774" y="21628"/>
                  </a:lnTo>
                  <a:lnTo>
                    <a:pt x="27774" y="18757"/>
                  </a:lnTo>
                  <a:lnTo>
                    <a:pt x="27876" y="18465"/>
                  </a:lnTo>
                  <a:lnTo>
                    <a:pt x="28282" y="17983"/>
                  </a:lnTo>
                  <a:lnTo>
                    <a:pt x="28562" y="17868"/>
                  </a:lnTo>
                  <a:lnTo>
                    <a:pt x="28943" y="17868"/>
                  </a:lnTo>
                  <a:lnTo>
                    <a:pt x="29197" y="17881"/>
                  </a:lnTo>
                  <a:lnTo>
                    <a:pt x="29197" y="17094"/>
                  </a:lnTo>
                  <a:close/>
                </a:path>
                <a:path w="89535" h="54609">
                  <a:moveTo>
                    <a:pt x="29578" y="25"/>
                  </a:moveTo>
                  <a:lnTo>
                    <a:pt x="28790" y="25"/>
                  </a:lnTo>
                  <a:lnTo>
                    <a:pt x="28790" y="4978"/>
                  </a:lnTo>
                  <a:lnTo>
                    <a:pt x="25704" y="25"/>
                  </a:lnTo>
                  <a:lnTo>
                    <a:pt x="24726" y="25"/>
                  </a:lnTo>
                  <a:lnTo>
                    <a:pt x="24726" y="6134"/>
                  </a:lnTo>
                  <a:lnTo>
                    <a:pt x="25527" y="6134"/>
                  </a:lnTo>
                  <a:lnTo>
                    <a:pt x="25527" y="1181"/>
                  </a:lnTo>
                  <a:lnTo>
                    <a:pt x="28651" y="6134"/>
                  </a:lnTo>
                  <a:lnTo>
                    <a:pt x="29578" y="6134"/>
                  </a:lnTo>
                  <a:lnTo>
                    <a:pt x="29578" y="25"/>
                  </a:lnTo>
                  <a:close/>
                </a:path>
                <a:path w="89535" h="54609">
                  <a:moveTo>
                    <a:pt x="33324" y="15519"/>
                  </a:moveTo>
                  <a:lnTo>
                    <a:pt x="32499" y="15519"/>
                  </a:lnTo>
                  <a:lnTo>
                    <a:pt x="32499" y="21628"/>
                  </a:lnTo>
                  <a:lnTo>
                    <a:pt x="33324" y="21628"/>
                  </a:lnTo>
                  <a:lnTo>
                    <a:pt x="33324" y="15519"/>
                  </a:lnTo>
                  <a:close/>
                </a:path>
                <a:path w="89535" h="54609">
                  <a:moveTo>
                    <a:pt x="33667" y="35128"/>
                  </a:moveTo>
                  <a:lnTo>
                    <a:pt x="32918" y="32931"/>
                  </a:lnTo>
                  <a:lnTo>
                    <a:pt x="32893" y="34544"/>
                  </a:lnTo>
                  <a:lnTo>
                    <a:pt x="30416" y="34544"/>
                  </a:lnTo>
                  <a:lnTo>
                    <a:pt x="30429" y="34213"/>
                  </a:lnTo>
                  <a:lnTo>
                    <a:pt x="30556" y="33832"/>
                  </a:lnTo>
                  <a:lnTo>
                    <a:pt x="31026" y="33337"/>
                  </a:lnTo>
                  <a:lnTo>
                    <a:pt x="31305" y="33223"/>
                  </a:lnTo>
                  <a:lnTo>
                    <a:pt x="32131" y="33223"/>
                  </a:lnTo>
                  <a:lnTo>
                    <a:pt x="32473" y="33401"/>
                  </a:lnTo>
                  <a:lnTo>
                    <a:pt x="32727" y="33845"/>
                  </a:lnTo>
                  <a:lnTo>
                    <a:pt x="32842" y="34150"/>
                  </a:lnTo>
                  <a:lnTo>
                    <a:pt x="32893" y="34544"/>
                  </a:lnTo>
                  <a:lnTo>
                    <a:pt x="32893" y="32931"/>
                  </a:lnTo>
                  <a:lnTo>
                    <a:pt x="32321" y="32639"/>
                  </a:lnTo>
                  <a:lnTo>
                    <a:pt x="32016" y="32562"/>
                  </a:lnTo>
                  <a:lnTo>
                    <a:pt x="31064" y="32562"/>
                  </a:lnTo>
                  <a:lnTo>
                    <a:pt x="30556" y="32791"/>
                  </a:lnTo>
                  <a:lnTo>
                    <a:pt x="29781" y="33680"/>
                  </a:lnTo>
                  <a:lnTo>
                    <a:pt x="29692" y="33959"/>
                  </a:lnTo>
                  <a:lnTo>
                    <a:pt x="29781" y="36271"/>
                  </a:lnTo>
                  <a:lnTo>
                    <a:pt x="30556" y="37084"/>
                  </a:lnTo>
                  <a:lnTo>
                    <a:pt x="31026" y="37287"/>
                  </a:lnTo>
                  <a:lnTo>
                    <a:pt x="31800" y="37287"/>
                  </a:lnTo>
                  <a:lnTo>
                    <a:pt x="33604" y="35725"/>
                  </a:lnTo>
                  <a:lnTo>
                    <a:pt x="32867" y="35725"/>
                  </a:lnTo>
                  <a:lnTo>
                    <a:pt x="32791" y="35941"/>
                  </a:lnTo>
                  <a:lnTo>
                    <a:pt x="32715" y="36093"/>
                  </a:lnTo>
                  <a:lnTo>
                    <a:pt x="32346" y="36499"/>
                  </a:lnTo>
                  <a:lnTo>
                    <a:pt x="32029" y="36626"/>
                  </a:lnTo>
                  <a:lnTo>
                    <a:pt x="31229" y="36626"/>
                  </a:lnTo>
                  <a:lnTo>
                    <a:pt x="30937" y="36499"/>
                  </a:lnTo>
                  <a:lnTo>
                    <a:pt x="30518" y="35941"/>
                  </a:lnTo>
                  <a:lnTo>
                    <a:pt x="30391" y="35128"/>
                  </a:lnTo>
                  <a:lnTo>
                    <a:pt x="33667" y="35128"/>
                  </a:lnTo>
                  <a:close/>
                </a:path>
                <a:path w="89535" h="54609">
                  <a:moveTo>
                    <a:pt x="33896" y="46507"/>
                  </a:moveTo>
                  <a:lnTo>
                    <a:pt x="32969" y="46507"/>
                  </a:lnTo>
                  <a:lnTo>
                    <a:pt x="31229" y="51714"/>
                  </a:lnTo>
                  <a:lnTo>
                    <a:pt x="29476" y="46507"/>
                  </a:lnTo>
                  <a:lnTo>
                    <a:pt x="28562" y="46507"/>
                  </a:lnTo>
                  <a:lnTo>
                    <a:pt x="30784" y="52616"/>
                  </a:lnTo>
                  <a:lnTo>
                    <a:pt x="31661" y="52616"/>
                  </a:lnTo>
                  <a:lnTo>
                    <a:pt x="33896" y="46507"/>
                  </a:lnTo>
                  <a:close/>
                </a:path>
                <a:path w="89535" h="54609">
                  <a:moveTo>
                    <a:pt x="35331" y="25"/>
                  </a:moveTo>
                  <a:lnTo>
                    <a:pt x="30378" y="25"/>
                  </a:lnTo>
                  <a:lnTo>
                    <a:pt x="30378" y="749"/>
                  </a:lnTo>
                  <a:lnTo>
                    <a:pt x="32435" y="749"/>
                  </a:lnTo>
                  <a:lnTo>
                    <a:pt x="32435" y="6134"/>
                  </a:lnTo>
                  <a:lnTo>
                    <a:pt x="33274" y="6134"/>
                  </a:lnTo>
                  <a:lnTo>
                    <a:pt x="33274" y="749"/>
                  </a:lnTo>
                  <a:lnTo>
                    <a:pt x="35331" y="749"/>
                  </a:lnTo>
                  <a:lnTo>
                    <a:pt x="35331" y="25"/>
                  </a:lnTo>
                  <a:close/>
                </a:path>
                <a:path w="89535" h="54609">
                  <a:moveTo>
                    <a:pt x="37985" y="35420"/>
                  </a:moveTo>
                  <a:lnTo>
                    <a:pt x="37833" y="35115"/>
                  </a:lnTo>
                  <a:lnTo>
                    <a:pt x="37363" y="34810"/>
                  </a:lnTo>
                  <a:lnTo>
                    <a:pt x="37007" y="34683"/>
                  </a:lnTo>
                  <a:lnTo>
                    <a:pt x="35750" y="34378"/>
                  </a:lnTo>
                  <a:lnTo>
                    <a:pt x="35585" y="34315"/>
                  </a:lnTo>
                  <a:lnTo>
                    <a:pt x="35280" y="34137"/>
                  </a:lnTo>
                  <a:lnTo>
                    <a:pt x="35191" y="33972"/>
                  </a:lnTo>
                  <a:lnTo>
                    <a:pt x="35191" y="33604"/>
                  </a:lnTo>
                  <a:lnTo>
                    <a:pt x="35267" y="33464"/>
                  </a:lnTo>
                  <a:lnTo>
                    <a:pt x="35560" y="33235"/>
                  </a:lnTo>
                  <a:lnTo>
                    <a:pt x="35775" y="33185"/>
                  </a:lnTo>
                  <a:lnTo>
                    <a:pt x="36474" y="33185"/>
                  </a:lnTo>
                  <a:lnTo>
                    <a:pt x="36779" y="33286"/>
                  </a:lnTo>
                  <a:lnTo>
                    <a:pt x="36944" y="33489"/>
                  </a:lnTo>
                  <a:lnTo>
                    <a:pt x="37058" y="33629"/>
                  </a:lnTo>
                  <a:lnTo>
                    <a:pt x="37109" y="33769"/>
                  </a:lnTo>
                  <a:lnTo>
                    <a:pt x="37122" y="33947"/>
                  </a:lnTo>
                  <a:lnTo>
                    <a:pt x="37833" y="33947"/>
                  </a:lnTo>
                  <a:lnTo>
                    <a:pt x="37846" y="33655"/>
                  </a:lnTo>
                  <a:lnTo>
                    <a:pt x="37757" y="33388"/>
                  </a:lnTo>
                  <a:lnTo>
                    <a:pt x="37261" y="32740"/>
                  </a:lnTo>
                  <a:lnTo>
                    <a:pt x="36791" y="32550"/>
                  </a:lnTo>
                  <a:lnTo>
                    <a:pt x="35598" y="32550"/>
                  </a:lnTo>
                  <a:lnTo>
                    <a:pt x="35191" y="32677"/>
                  </a:lnTo>
                  <a:lnTo>
                    <a:pt x="34582" y="33197"/>
                  </a:lnTo>
                  <a:lnTo>
                    <a:pt x="34429" y="33540"/>
                  </a:lnTo>
                  <a:lnTo>
                    <a:pt x="34429" y="34315"/>
                  </a:lnTo>
                  <a:lnTo>
                    <a:pt x="34594" y="34607"/>
                  </a:lnTo>
                  <a:lnTo>
                    <a:pt x="35090" y="34925"/>
                  </a:lnTo>
                  <a:lnTo>
                    <a:pt x="35382" y="35026"/>
                  </a:lnTo>
                  <a:lnTo>
                    <a:pt x="36664" y="35344"/>
                  </a:lnTo>
                  <a:lnTo>
                    <a:pt x="36880" y="35420"/>
                  </a:lnTo>
                  <a:lnTo>
                    <a:pt x="37160" y="35585"/>
                  </a:lnTo>
                  <a:lnTo>
                    <a:pt x="37249" y="35725"/>
                  </a:lnTo>
                  <a:lnTo>
                    <a:pt x="37249" y="36169"/>
                  </a:lnTo>
                  <a:lnTo>
                    <a:pt x="37134" y="36360"/>
                  </a:lnTo>
                  <a:lnTo>
                    <a:pt x="36715" y="36601"/>
                  </a:lnTo>
                  <a:lnTo>
                    <a:pt x="36474" y="36652"/>
                  </a:lnTo>
                  <a:lnTo>
                    <a:pt x="35725" y="36652"/>
                  </a:lnTo>
                  <a:lnTo>
                    <a:pt x="35407" y="36537"/>
                  </a:lnTo>
                  <a:lnTo>
                    <a:pt x="35115" y="36169"/>
                  </a:lnTo>
                  <a:lnTo>
                    <a:pt x="35039" y="35979"/>
                  </a:lnTo>
                  <a:lnTo>
                    <a:pt x="35026" y="35725"/>
                  </a:lnTo>
                  <a:lnTo>
                    <a:pt x="34302" y="35725"/>
                  </a:lnTo>
                  <a:lnTo>
                    <a:pt x="34328" y="36169"/>
                  </a:lnTo>
                  <a:lnTo>
                    <a:pt x="34467" y="36537"/>
                  </a:lnTo>
                  <a:lnTo>
                    <a:pt x="35026" y="37147"/>
                  </a:lnTo>
                  <a:lnTo>
                    <a:pt x="35496" y="37287"/>
                  </a:lnTo>
                  <a:lnTo>
                    <a:pt x="36779" y="37287"/>
                  </a:lnTo>
                  <a:lnTo>
                    <a:pt x="37236" y="37147"/>
                  </a:lnTo>
                  <a:lnTo>
                    <a:pt x="37833" y="36576"/>
                  </a:lnTo>
                  <a:lnTo>
                    <a:pt x="37985" y="36233"/>
                  </a:lnTo>
                  <a:lnTo>
                    <a:pt x="37985" y="35420"/>
                  </a:lnTo>
                  <a:close/>
                </a:path>
                <a:path w="89535" h="54609">
                  <a:moveTo>
                    <a:pt x="39535" y="15519"/>
                  </a:moveTo>
                  <a:lnTo>
                    <a:pt x="38735" y="15519"/>
                  </a:lnTo>
                  <a:lnTo>
                    <a:pt x="38735" y="20472"/>
                  </a:lnTo>
                  <a:lnTo>
                    <a:pt x="35648" y="15519"/>
                  </a:lnTo>
                  <a:lnTo>
                    <a:pt x="34683" y="15519"/>
                  </a:lnTo>
                  <a:lnTo>
                    <a:pt x="34683" y="21628"/>
                  </a:lnTo>
                  <a:lnTo>
                    <a:pt x="35471" y="21628"/>
                  </a:lnTo>
                  <a:lnTo>
                    <a:pt x="35471" y="16675"/>
                  </a:lnTo>
                  <a:lnTo>
                    <a:pt x="38608" y="21628"/>
                  </a:lnTo>
                  <a:lnTo>
                    <a:pt x="39535" y="21628"/>
                  </a:lnTo>
                  <a:lnTo>
                    <a:pt x="39535" y="15519"/>
                  </a:lnTo>
                  <a:close/>
                </a:path>
                <a:path w="89535" h="54609">
                  <a:moveTo>
                    <a:pt x="39611" y="52616"/>
                  </a:moveTo>
                  <a:lnTo>
                    <a:pt x="38938" y="50787"/>
                  </a:lnTo>
                  <a:lnTo>
                    <a:pt x="38696" y="50114"/>
                  </a:lnTo>
                  <a:lnTo>
                    <a:pt x="37807" y="47663"/>
                  </a:lnTo>
                  <a:lnTo>
                    <a:pt x="37807" y="50114"/>
                  </a:lnTo>
                  <a:lnTo>
                    <a:pt x="35902" y="50114"/>
                  </a:lnTo>
                  <a:lnTo>
                    <a:pt x="36893" y="47409"/>
                  </a:lnTo>
                  <a:lnTo>
                    <a:pt x="37807" y="50114"/>
                  </a:lnTo>
                  <a:lnTo>
                    <a:pt x="37807" y="47663"/>
                  </a:lnTo>
                  <a:lnTo>
                    <a:pt x="37719" y="47409"/>
                  </a:lnTo>
                  <a:lnTo>
                    <a:pt x="37388" y="46507"/>
                  </a:lnTo>
                  <a:lnTo>
                    <a:pt x="36449" y="46507"/>
                  </a:lnTo>
                  <a:lnTo>
                    <a:pt x="34150" y="52616"/>
                  </a:lnTo>
                  <a:lnTo>
                    <a:pt x="35001" y="52616"/>
                  </a:lnTo>
                  <a:lnTo>
                    <a:pt x="35661" y="50787"/>
                  </a:lnTo>
                  <a:lnTo>
                    <a:pt x="38074" y="50787"/>
                  </a:lnTo>
                  <a:lnTo>
                    <a:pt x="38696" y="52616"/>
                  </a:lnTo>
                  <a:lnTo>
                    <a:pt x="39611" y="52616"/>
                  </a:lnTo>
                  <a:close/>
                </a:path>
                <a:path w="89535" h="54609">
                  <a:moveTo>
                    <a:pt x="42710" y="34074"/>
                  </a:moveTo>
                  <a:lnTo>
                    <a:pt x="42532" y="33528"/>
                  </a:lnTo>
                  <a:lnTo>
                    <a:pt x="42252" y="33210"/>
                  </a:lnTo>
                  <a:lnTo>
                    <a:pt x="41846" y="32778"/>
                  </a:lnTo>
                  <a:lnTo>
                    <a:pt x="41846" y="34074"/>
                  </a:lnTo>
                  <a:lnTo>
                    <a:pt x="41833" y="35877"/>
                  </a:lnTo>
                  <a:lnTo>
                    <a:pt x="41363" y="36474"/>
                  </a:lnTo>
                  <a:lnTo>
                    <a:pt x="41071" y="36614"/>
                  </a:lnTo>
                  <a:lnTo>
                    <a:pt x="40208" y="36614"/>
                  </a:lnTo>
                  <a:lnTo>
                    <a:pt x="39852" y="36385"/>
                  </a:lnTo>
                  <a:lnTo>
                    <a:pt x="39636" y="35877"/>
                  </a:lnTo>
                  <a:lnTo>
                    <a:pt x="39624" y="34074"/>
                  </a:lnTo>
                  <a:lnTo>
                    <a:pt x="39839" y="33528"/>
                  </a:lnTo>
                  <a:lnTo>
                    <a:pt x="40119" y="33274"/>
                  </a:lnTo>
                  <a:lnTo>
                    <a:pt x="41236" y="33210"/>
                  </a:lnTo>
                  <a:lnTo>
                    <a:pt x="41592" y="33464"/>
                  </a:lnTo>
                  <a:lnTo>
                    <a:pt x="41846" y="34074"/>
                  </a:lnTo>
                  <a:lnTo>
                    <a:pt x="41846" y="32778"/>
                  </a:lnTo>
                  <a:lnTo>
                    <a:pt x="41402" y="32562"/>
                  </a:lnTo>
                  <a:lnTo>
                    <a:pt x="40551" y="32562"/>
                  </a:lnTo>
                  <a:lnTo>
                    <a:pt x="40259" y="32639"/>
                  </a:lnTo>
                  <a:lnTo>
                    <a:pt x="39827" y="32918"/>
                  </a:lnTo>
                  <a:lnTo>
                    <a:pt x="39662" y="33070"/>
                  </a:lnTo>
                  <a:lnTo>
                    <a:pt x="39509" y="33274"/>
                  </a:lnTo>
                  <a:lnTo>
                    <a:pt x="39509" y="32689"/>
                  </a:lnTo>
                  <a:lnTo>
                    <a:pt x="38785" y="32689"/>
                  </a:lnTo>
                  <a:lnTo>
                    <a:pt x="38785" y="38900"/>
                  </a:lnTo>
                  <a:lnTo>
                    <a:pt x="39535" y="38900"/>
                  </a:lnTo>
                  <a:lnTo>
                    <a:pt x="39535" y="36614"/>
                  </a:lnTo>
                  <a:lnTo>
                    <a:pt x="39700" y="36817"/>
                  </a:lnTo>
                  <a:lnTo>
                    <a:pt x="39852" y="36969"/>
                  </a:lnTo>
                  <a:lnTo>
                    <a:pt x="40208" y="37198"/>
                  </a:lnTo>
                  <a:lnTo>
                    <a:pt x="40487" y="37274"/>
                  </a:lnTo>
                  <a:lnTo>
                    <a:pt x="41249" y="37274"/>
                  </a:lnTo>
                  <a:lnTo>
                    <a:pt x="41630" y="37134"/>
                  </a:lnTo>
                  <a:lnTo>
                    <a:pt x="42443" y="36474"/>
                  </a:lnTo>
                  <a:lnTo>
                    <a:pt x="42672" y="35877"/>
                  </a:lnTo>
                  <a:lnTo>
                    <a:pt x="42710" y="34074"/>
                  </a:lnTo>
                  <a:close/>
                </a:path>
                <a:path w="89535" h="54609">
                  <a:moveTo>
                    <a:pt x="45275" y="15519"/>
                  </a:moveTo>
                  <a:lnTo>
                    <a:pt x="40322" y="15519"/>
                  </a:lnTo>
                  <a:lnTo>
                    <a:pt x="40322" y="16243"/>
                  </a:lnTo>
                  <a:lnTo>
                    <a:pt x="42379" y="16243"/>
                  </a:lnTo>
                  <a:lnTo>
                    <a:pt x="42379" y="21628"/>
                  </a:lnTo>
                  <a:lnTo>
                    <a:pt x="43218" y="21628"/>
                  </a:lnTo>
                  <a:lnTo>
                    <a:pt x="43218" y="16243"/>
                  </a:lnTo>
                  <a:lnTo>
                    <a:pt x="45275" y="16243"/>
                  </a:lnTo>
                  <a:lnTo>
                    <a:pt x="45275" y="15519"/>
                  </a:lnTo>
                  <a:close/>
                </a:path>
                <a:path w="89535" h="54609">
                  <a:moveTo>
                    <a:pt x="45542" y="52476"/>
                  </a:moveTo>
                  <a:lnTo>
                    <a:pt x="45402" y="52425"/>
                  </a:lnTo>
                  <a:lnTo>
                    <a:pt x="45224" y="51816"/>
                  </a:lnTo>
                  <a:lnTo>
                    <a:pt x="45110" y="50152"/>
                  </a:lnTo>
                  <a:lnTo>
                    <a:pt x="44983" y="49999"/>
                  </a:lnTo>
                  <a:lnTo>
                    <a:pt x="44869" y="49834"/>
                  </a:lnTo>
                  <a:lnTo>
                    <a:pt x="44678" y="49707"/>
                  </a:lnTo>
                  <a:lnTo>
                    <a:pt x="44437" y="49618"/>
                  </a:lnTo>
                  <a:lnTo>
                    <a:pt x="44716" y="49479"/>
                  </a:lnTo>
                  <a:lnTo>
                    <a:pt x="44907" y="49301"/>
                  </a:lnTo>
                  <a:lnTo>
                    <a:pt x="45161" y="48920"/>
                  </a:lnTo>
                  <a:lnTo>
                    <a:pt x="45186" y="47256"/>
                  </a:lnTo>
                  <a:lnTo>
                    <a:pt x="45021" y="46964"/>
                  </a:lnTo>
                  <a:lnTo>
                    <a:pt x="44462" y="46723"/>
                  </a:lnTo>
                  <a:lnTo>
                    <a:pt x="44462" y="47802"/>
                  </a:lnTo>
                  <a:lnTo>
                    <a:pt x="44348" y="48920"/>
                  </a:lnTo>
                  <a:lnTo>
                    <a:pt x="43891" y="49225"/>
                  </a:lnTo>
                  <a:lnTo>
                    <a:pt x="43599" y="49301"/>
                  </a:lnTo>
                  <a:lnTo>
                    <a:pt x="41287" y="49301"/>
                  </a:lnTo>
                  <a:lnTo>
                    <a:pt x="41287" y="47218"/>
                  </a:lnTo>
                  <a:lnTo>
                    <a:pt x="43599" y="47218"/>
                  </a:lnTo>
                  <a:lnTo>
                    <a:pt x="43827" y="47256"/>
                  </a:lnTo>
                  <a:lnTo>
                    <a:pt x="44310" y="47498"/>
                  </a:lnTo>
                  <a:lnTo>
                    <a:pt x="44462" y="47802"/>
                  </a:lnTo>
                  <a:lnTo>
                    <a:pt x="44462" y="46723"/>
                  </a:lnTo>
                  <a:lnTo>
                    <a:pt x="44145" y="46570"/>
                  </a:lnTo>
                  <a:lnTo>
                    <a:pt x="43764" y="46507"/>
                  </a:lnTo>
                  <a:lnTo>
                    <a:pt x="40462" y="46507"/>
                  </a:lnTo>
                  <a:lnTo>
                    <a:pt x="40462" y="52616"/>
                  </a:lnTo>
                  <a:lnTo>
                    <a:pt x="41287" y="52616"/>
                  </a:lnTo>
                  <a:lnTo>
                    <a:pt x="41287" y="49999"/>
                  </a:lnTo>
                  <a:lnTo>
                    <a:pt x="43510" y="49999"/>
                  </a:lnTo>
                  <a:lnTo>
                    <a:pt x="43764" y="50038"/>
                  </a:lnTo>
                  <a:lnTo>
                    <a:pt x="44196" y="50241"/>
                  </a:lnTo>
                  <a:lnTo>
                    <a:pt x="44297" y="50419"/>
                  </a:lnTo>
                  <a:lnTo>
                    <a:pt x="44411" y="51816"/>
                  </a:lnTo>
                  <a:lnTo>
                    <a:pt x="44526" y="52616"/>
                  </a:lnTo>
                  <a:lnTo>
                    <a:pt x="45542" y="52616"/>
                  </a:lnTo>
                  <a:lnTo>
                    <a:pt x="45542" y="52476"/>
                  </a:lnTo>
                  <a:close/>
                </a:path>
                <a:path w="89535" h="54609">
                  <a:moveTo>
                    <a:pt x="47586" y="36588"/>
                  </a:moveTo>
                  <a:lnTo>
                    <a:pt x="47244" y="36614"/>
                  </a:lnTo>
                  <a:lnTo>
                    <a:pt x="47091" y="34848"/>
                  </a:lnTo>
                  <a:lnTo>
                    <a:pt x="47002" y="33185"/>
                  </a:lnTo>
                  <a:lnTo>
                    <a:pt x="46939" y="33058"/>
                  </a:lnTo>
                  <a:lnTo>
                    <a:pt x="46355" y="32715"/>
                  </a:lnTo>
                  <a:lnTo>
                    <a:pt x="46355" y="34848"/>
                  </a:lnTo>
                  <a:lnTo>
                    <a:pt x="46355" y="35915"/>
                  </a:lnTo>
                  <a:lnTo>
                    <a:pt x="46139" y="36245"/>
                  </a:lnTo>
                  <a:lnTo>
                    <a:pt x="45478" y="36576"/>
                  </a:lnTo>
                  <a:lnTo>
                    <a:pt x="45212" y="36639"/>
                  </a:lnTo>
                  <a:lnTo>
                    <a:pt x="44742" y="36639"/>
                  </a:lnTo>
                  <a:lnTo>
                    <a:pt x="44615" y="36588"/>
                  </a:lnTo>
                  <a:lnTo>
                    <a:pt x="44399" y="36449"/>
                  </a:lnTo>
                  <a:lnTo>
                    <a:pt x="44272" y="35445"/>
                  </a:lnTo>
                  <a:lnTo>
                    <a:pt x="44640" y="35229"/>
                  </a:lnTo>
                  <a:lnTo>
                    <a:pt x="44843" y="35179"/>
                  </a:lnTo>
                  <a:lnTo>
                    <a:pt x="45707" y="35064"/>
                  </a:lnTo>
                  <a:lnTo>
                    <a:pt x="46139" y="34963"/>
                  </a:lnTo>
                  <a:lnTo>
                    <a:pt x="46355" y="34848"/>
                  </a:lnTo>
                  <a:lnTo>
                    <a:pt x="46355" y="32715"/>
                  </a:lnTo>
                  <a:lnTo>
                    <a:pt x="45847" y="32562"/>
                  </a:lnTo>
                  <a:lnTo>
                    <a:pt x="44881" y="32562"/>
                  </a:lnTo>
                  <a:lnTo>
                    <a:pt x="43599" y="34023"/>
                  </a:lnTo>
                  <a:lnTo>
                    <a:pt x="44310" y="34023"/>
                  </a:lnTo>
                  <a:lnTo>
                    <a:pt x="44386" y="33629"/>
                  </a:lnTo>
                  <a:lnTo>
                    <a:pt x="44640" y="33299"/>
                  </a:lnTo>
                  <a:lnTo>
                    <a:pt x="44919" y="33185"/>
                  </a:lnTo>
                  <a:lnTo>
                    <a:pt x="45656" y="33185"/>
                  </a:lnTo>
                  <a:lnTo>
                    <a:pt x="45910" y="33248"/>
                  </a:lnTo>
                  <a:lnTo>
                    <a:pt x="46278" y="33477"/>
                  </a:lnTo>
                  <a:lnTo>
                    <a:pt x="46253" y="34328"/>
                  </a:lnTo>
                  <a:lnTo>
                    <a:pt x="44361" y="34620"/>
                  </a:lnTo>
                  <a:lnTo>
                    <a:pt x="44018" y="34759"/>
                  </a:lnTo>
                  <a:lnTo>
                    <a:pt x="43497" y="35229"/>
                  </a:lnTo>
                  <a:lnTo>
                    <a:pt x="43599" y="36728"/>
                  </a:lnTo>
                  <a:lnTo>
                    <a:pt x="44005" y="37122"/>
                  </a:lnTo>
                  <a:lnTo>
                    <a:pt x="44373" y="37274"/>
                  </a:lnTo>
                  <a:lnTo>
                    <a:pt x="45123" y="37274"/>
                  </a:lnTo>
                  <a:lnTo>
                    <a:pt x="46380" y="36525"/>
                  </a:lnTo>
                  <a:lnTo>
                    <a:pt x="46482" y="36906"/>
                  </a:lnTo>
                  <a:lnTo>
                    <a:pt x="46634" y="37122"/>
                  </a:lnTo>
                  <a:lnTo>
                    <a:pt x="46824" y="37223"/>
                  </a:lnTo>
                  <a:lnTo>
                    <a:pt x="47180" y="37223"/>
                  </a:lnTo>
                  <a:lnTo>
                    <a:pt x="47561" y="37147"/>
                  </a:lnTo>
                  <a:lnTo>
                    <a:pt x="47586" y="36614"/>
                  </a:lnTo>
                  <a:close/>
                </a:path>
                <a:path w="89535" h="54609">
                  <a:moveTo>
                    <a:pt x="51663" y="50368"/>
                  </a:moveTo>
                  <a:lnTo>
                    <a:pt x="50863" y="50368"/>
                  </a:lnTo>
                  <a:lnTo>
                    <a:pt x="50774" y="50774"/>
                  </a:lnTo>
                  <a:lnTo>
                    <a:pt x="50647" y="51092"/>
                  </a:lnTo>
                  <a:lnTo>
                    <a:pt x="50165" y="51816"/>
                  </a:lnTo>
                  <a:lnTo>
                    <a:pt x="49695" y="52044"/>
                  </a:lnTo>
                  <a:lnTo>
                    <a:pt x="48425" y="52044"/>
                  </a:lnTo>
                  <a:lnTo>
                    <a:pt x="47917" y="51828"/>
                  </a:lnTo>
                  <a:lnTo>
                    <a:pt x="47256" y="50939"/>
                  </a:lnTo>
                  <a:lnTo>
                    <a:pt x="47078" y="50355"/>
                  </a:lnTo>
                  <a:lnTo>
                    <a:pt x="47078" y="48768"/>
                  </a:lnTo>
                  <a:lnTo>
                    <a:pt x="47269" y="48120"/>
                  </a:lnTo>
                  <a:lnTo>
                    <a:pt x="48018" y="47269"/>
                  </a:lnTo>
                  <a:lnTo>
                    <a:pt x="48501" y="47066"/>
                  </a:lnTo>
                  <a:lnTo>
                    <a:pt x="49593" y="47066"/>
                  </a:lnTo>
                  <a:lnTo>
                    <a:pt x="49974" y="47167"/>
                  </a:lnTo>
                  <a:lnTo>
                    <a:pt x="50520" y="47637"/>
                  </a:lnTo>
                  <a:lnTo>
                    <a:pt x="50711" y="47942"/>
                  </a:lnTo>
                  <a:lnTo>
                    <a:pt x="50800" y="48348"/>
                  </a:lnTo>
                  <a:lnTo>
                    <a:pt x="51612" y="48348"/>
                  </a:lnTo>
                  <a:lnTo>
                    <a:pt x="49860" y="46342"/>
                  </a:lnTo>
                  <a:lnTo>
                    <a:pt x="48183" y="46342"/>
                  </a:lnTo>
                  <a:lnTo>
                    <a:pt x="47472" y="46647"/>
                  </a:lnTo>
                  <a:lnTo>
                    <a:pt x="46482" y="47853"/>
                  </a:lnTo>
                  <a:lnTo>
                    <a:pt x="46240" y="48590"/>
                  </a:lnTo>
                  <a:lnTo>
                    <a:pt x="46240" y="50685"/>
                  </a:lnTo>
                  <a:lnTo>
                    <a:pt x="46558" y="51562"/>
                  </a:lnTo>
                  <a:lnTo>
                    <a:pt x="47675" y="52565"/>
                  </a:lnTo>
                  <a:lnTo>
                    <a:pt x="48272" y="52781"/>
                  </a:lnTo>
                  <a:lnTo>
                    <a:pt x="49809" y="52781"/>
                  </a:lnTo>
                  <a:lnTo>
                    <a:pt x="50469" y="52514"/>
                  </a:lnTo>
                  <a:lnTo>
                    <a:pt x="51358" y="51562"/>
                  </a:lnTo>
                  <a:lnTo>
                    <a:pt x="51587" y="51015"/>
                  </a:lnTo>
                  <a:lnTo>
                    <a:pt x="51663" y="50368"/>
                  </a:lnTo>
                  <a:close/>
                </a:path>
                <a:path w="89535" h="54609">
                  <a:moveTo>
                    <a:pt x="51841" y="34163"/>
                  </a:moveTo>
                  <a:lnTo>
                    <a:pt x="50546" y="32537"/>
                  </a:lnTo>
                  <a:lnTo>
                    <a:pt x="49453" y="32537"/>
                  </a:lnTo>
                  <a:lnTo>
                    <a:pt x="48971" y="32753"/>
                  </a:lnTo>
                  <a:lnTo>
                    <a:pt x="48209" y="33629"/>
                  </a:lnTo>
                  <a:lnTo>
                    <a:pt x="48018" y="34239"/>
                  </a:lnTo>
                  <a:lnTo>
                    <a:pt x="48018" y="35648"/>
                  </a:lnTo>
                  <a:lnTo>
                    <a:pt x="48196" y="36182"/>
                  </a:lnTo>
                  <a:lnTo>
                    <a:pt x="48882" y="37033"/>
                  </a:lnTo>
                  <a:lnTo>
                    <a:pt x="49352" y="37249"/>
                  </a:lnTo>
                  <a:lnTo>
                    <a:pt x="50457" y="37249"/>
                  </a:lnTo>
                  <a:lnTo>
                    <a:pt x="50876" y="37109"/>
                  </a:lnTo>
                  <a:lnTo>
                    <a:pt x="51549" y="36563"/>
                  </a:lnTo>
                  <a:lnTo>
                    <a:pt x="51752" y="36131"/>
                  </a:lnTo>
                  <a:lnTo>
                    <a:pt x="51841" y="35547"/>
                  </a:lnTo>
                  <a:lnTo>
                    <a:pt x="51104" y="35547"/>
                  </a:lnTo>
                  <a:lnTo>
                    <a:pt x="51041" y="35877"/>
                  </a:lnTo>
                  <a:lnTo>
                    <a:pt x="50914" y="36131"/>
                  </a:lnTo>
                  <a:lnTo>
                    <a:pt x="50546" y="36512"/>
                  </a:lnTo>
                  <a:lnTo>
                    <a:pt x="50304" y="36614"/>
                  </a:lnTo>
                  <a:lnTo>
                    <a:pt x="49593" y="36614"/>
                  </a:lnTo>
                  <a:lnTo>
                    <a:pt x="49288" y="36449"/>
                  </a:lnTo>
                  <a:lnTo>
                    <a:pt x="48907" y="35839"/>
                  </a:lnTo>
                  <a:lnTo>
                    <a:pt x="48818" y="35471"/>
                  </a:lnTo>
                  <a:lnTo>
                    <a:pt x="48818" y="34582"/>
                  </a:lnTo>
                  <a:lnTo>
                    <a:pt x="48882" y="34201"/>
                  </a:lnTo>
                  <a:lnTo>
                    <a:pt x="49225" y="33439"/>
                  </a:lnTo>
                  <a:lnTo>
                    <a:pt x="49568" y="33197"/>
                  </a:lnTo>
                  <a:lnTo>
                    <a:pt x="50393" y="33197"/>
                  </a:lnTo>
                  <a:lnTo>
                    <a:pt x="50647" y="33299"/>
                  </a:lnTo>
                  <a:lnTo>
                    <a:pt x="50965" y="33667"/>
                  </a:lnTo>
                  <a:lnTo>
                    <a:pt x="51066" y="33883"/>
                  </a:lnTo>
                  <a:lnTo>
                    <a:pt x="51104" y="34163"/>
                  </a:lnTo>
                  <a:lnTo>
                    <a:pt x="51841" y="34163"/>
                  </a:lnTo>
                  <a:close/>
                </a:path>
                <a:path w="89535" h="54609">
                  <a:moveTo>
                    <a:pt x="56413" y="35128"/>
                  </a:moveTo>
                  <a:lnTo>
                    <a:pt x="55664" y="32931"/>
                  </a:lnTo>
                  <a:lnTo>
                    <a:pt x="55638" y="34544"/>
                  </a:lnTo>
                  <a:lnTo>
                    <a:pt x="53162" y="34544"/>
                  </a:lnTo>
                  <a:lnTo>
                    <a:pt x="53174" y="34213"/>
                  </a:lnTo>
                  <a:lnTo>
                    <a:pt x="53289" y="33832"/>
                  </a:lnTo>
                  <a:lnTo>
                    <a:pt x="53759" y="33337"/>
                  </a:lnTo>
                  <a:lnTo>
                    <a:pt x="54051" y="33223"/>
                  </a:lnTo>
                  <a:lnTo>
                    <a:pt x="54876" y="33223"/>
                  </a:lnTo>
                  <a:lnTo>
                    <a:pt x="55219" y="33401"/>
                  </a:lnTo>
                  <a:lnTo>
                    <a:pt x="55473" y="33845"/>
                  </a:lnTo>
                  <a:lnTo>
                    <a:pt x="55587" y="34150"/>
                  </a:lnTo>
                  <a:lnTo>
                    <a:pt x="55638" y="34544"/>
                  </a:lnTo>
                  <a:lnTo>
                    <a:pt x="55638" y="32931"/>
                  </a:lnTo>
                  <a:lnTo>
                    <a:pt x="55067" y="32639"/>
                  </a:lnTo>
                  <a:lnTo>
                    <a:pt x="54762" y="32562"/>
                  </a:lnTo>
                  <a:lnTo>
                    <a:pt x="53809" y="32562"/>
                  </a:lnTo>
                  <a:lnTo>
                    <a:pt x="53301" y="32791"/>
                  </a:lnTo>
                  <a:lnTo>
                    <a:pt x="52527" y="33680"/>
                  </a:lnTo>
                  <a:lnTo>
                    <a:pt x="52438" y="33959"/>
                  </a:lnTo>
                  <a:lnTo>
                    <a:pt x="52527" y="36271"/>
                  </a:lnTo>
                  <a:lnTo>
                    <a:pt x="53301" y="37084"/>
                  </a:lnTo>
                  <a:lnTo>
                    <a:pt x="53771" y="37287"/>
                  </a:lnTo>
                  <a:lnTo>
                    <a:pt x="54546" y="37287"/>
                  </a:lnTo>
                  <a:lnTo>
                    <a:pt x="56349" y="35725"/>
                  </a:lnTo>
                  <a:lnTo>
                    <a:pt x="55613" y="35725"/>
                  </a:lnTo>
                  <a:lnTo>
                    <a:pt x="55537" y="35941"/>
                  </a:lnTo>
                  <a:lnTo>
                    <a:pt x="55460" y="36093"/>
                  </a:lnTo>
                  <a:lnTo>
                    <a:pt x="55092" y="36499"/>
                  </a:lnTo>
                  <a:lnTo>
                    <a:pt x="54775" y="36626"/>
                  </a:lnTo>
                  <a:lnTo>
                    <a:pt x="53962" y="36626"/>
                  </a:lnTo>
                  <a:lnTo>
                    <a:pt x="53682" y="36499"/>
                  </a:lnTo>
                  <a:lnTo>
                    <a:pt x="53263" y="35941"/>
                  </a:lnTo>
                  <a:lnTo>
                    <a:pt x="53136" y="35128"/>
                  </a:lnTo>
                  <a:lnTo>
                    <a:pt x="56413" y="35128"/>
                  </a:lnTo>
                  <a:close/>
                </a:path>
                <a:path w="89535" h="54609">
                  <a:moveTo>
                    <a:pt x="57543" y="46507"/>
                  </a:moveTo>
                  <a:lnTo>
                    <a:pt x="56705" y="46507"/>
                  </a:lnTo>
                  <a:lnTo>
                    <a:pt x="56705" y="49034"/>
                  </a:lnTo>
                  <a:lnTo>
                    <a:pt x="53530" y="49034"/>
                  </a:lnTo>
                  <a:lnTo>
                    <a:pt x="53530" y="46507"/>
                  </a:lnTo>
                  <a:lnTo>
                    <a:pt x="52692" y="46507"/>
                  </a:lnTo>
                  <a:lnTo>
                    <a:pt x="52692" y="52616"/>
                  </a:lnTo>
                  <a:lnTo>
                    <a:pt x="53530" y="52616"/>
                  </a:lnTo>
                  <a:lnTo>
                    <a:pt x="53530" y="49758"/>
                  </a:lnTo>
                  <a:lnTo>
                    <a:pt x="56705" y="49758"/>
                  </a:lnTo>
                  <a:lnTo>
                    <a:pt x="56705" y="52616"/>
                  </a:lnTo>
                  <a:lnTo>
                    <a:pt x="57543" y="52616"/>
                  </a:lnTo>
                  <a:lnTo>
                    <a:pt x="57543" y="46507"/>
                  </a:lnTo>
                  <a:close/>
                </a:path>
                <a:path w="89535" h="54609">
                  <a:moveTo>
                    <a:pt x="60820" y="31013"/>
                  </a:moveTo>
                  <a:lnTo>
                    <a:pt x="59982" y="31013"/>
                  </a:lnTo>
                  <a:lnTo>
                    <a:pt x="59982" y="37122"/>
                  </a:lnTo>
                  <a:lnTo>
                    <a:pt x="60820" y="37122"/>
                  </a:lnTo>
                  <a:lnTo>
                    <a:pt x="60820" y="31013"/>
                  </a:lnTo>
                  <a:close/>
                </a:path>
                <a:path w="89535" h="54609">
                  <a:moveTo>
                    <a:pt x="63754" y="52616"/>
                  </a:moveTo>
                  <a:lnTo>
                    <a:pt x="63093" y="50787"/>
                  </a:lnTo>
                  <a:lnTo>
                    <a:pt x="62852" y="50114"/>
                  </a:lnTo>
                  <a:lnTo>
                    <a:pt x="61963" y="47663"/>
                  </a:lnTo>
                  <a:lnTo>
                    <a:pt x="61963" y="50114"/>
                  </a:lnTo>
                  <a:lnTo>
                    <a:pt x="60058" y="50114"/>
                  </a:lnTo>
                  <a:lnTo>
                    <a:pt x="61036" y="47409"/>
                  </a:lnTo>
                  <a:lnTo>
                    <a:pt x="61963" y="50114"/>
                  </a:lnTo>
                  <a:lnTo>
                    <a:pt x="61963" y="47663"/>
                  </a:lnTo>
                  <a:lnTo>
                    <a:pt x="61874" y="47409"/>
                  </a:lnTo>
                  <a:lnTo>
                    <a:pt x="61544" y="46507"/>
                  </a:lnTo>
                  <a:lnTo>
                    <a:pt x="60604" y="46507"/>
                  </a:lnTo>
                  <a:lnTo>
                    <a:pt x="58305" y="52616"/>
                  </a:lnTo>
                  <a:lnTo>
                    <a:pt x="59143" y="52616"/>
                  </a:lnTo>
                  <a:lnTo>
                    <a:pt x="59817" y="50787"/>
                  </a:lnTo>
                  <a:lnTo>
                    <a:pt x="62230" y="50787"/>
                  </a:lnTo>
                  <a:lnTo>
                    <a:pt x="62852" y="52616"/>
                  </a:lnTo>
                  <a:lnTo>
                    <a:pt x="63754" y="52616"/>
                  </a:lnTo>
                  <a:close/>
                </a:path>
                <a:path w="89535" h="54609">
                  <a:moveTo>
                    <a:pt x="67017" y="31013"/>
                  </a:moveTo>
                  <a:lnTo>
                    <a:pt x="66230" y="31013"/>
                  </a:lnTo>
                  <a:lnTo>
                    <a:pt x="66230" y="35966"/>
                  </a:lnTo>
                  <a:lnTo>
                    <a:pt x="63144" y="31013"/>
                  </a:lnTo>
                  <a:lnTo>
                    <a:pt x="62166" y="31013"/>
                  </a:lnTo>
                  <a:lnTo>
                    <a:pt x="62166" y="37122"/>
                  </a:lnTo>
                  <a:lnTo>
                    <a:pt x="62953" y="37122"/>
                  </a:lnTo>
                  <a:lnTo>
                    <a:pt x="62953" y="32169"/>
                  </a:lnTo>
                  <a:lnTo>
                    <a:pt x="66090" y="37122"/>
                  </a:lnTo>
                  <a:lnTo>
                    <a:pt x="67017" y="37122"/>
                  </a:lnTo>
                  <a:lnTo>
                    <a:pt x="67017" y="31013"/>
                  </a:lnTo>
                  <a:close/>
                </a:path>
                <a:path w="89535" h="54609">
                  <a:moveTo>
                    <a:pt x="69684" y="52476"/>
                  </a:moveTo>
                  <a:lnTo>
                    <a:pt x="69557" y="52425"/>
                  </a:lnTo>
                  <a:lnTo>
                    <a:pt x="69367" y="51816"/>
                  </a:lnTo>
                  <a:lnTo>
                    <a:pt x="69253" y="50152"/>
                  </a:lnTo>
                  <a:lnTo>
                    <a:pt x="69138" y="49999"/>
                  </a:lnTo>
                  <a:lnTo>
                    <a:pt x="69011" y="49834"/>
                  </a:lnTo>
                  <a:lnTo>
                    <a:pt x="68834" y="49707"/>
                  </a:lnTo>
                  <a:lnTo>
                    <a:pt x="68592" y="49618"/>
                  </a:lnTo>
                  <a:lnTo>
                    <a:pt x="68859" y="49479"/>
                  </a:lnTo>
                  <a:lnTo>
                    <a:pt x="69062" y="49301"/>
                  </a:lnTo>
                  <a:lnTo>
                    <a:pt x="69316" y="48920"/>
                  </a:lnTo>
                  <a:lnTo>
                    <a:pt x="69342" y="47256"/>
                  </a:lnTo>
                  <a:lnTo>
                    <a:pt x="69164" y="46964"/>
                  </a:lnTo>
                  <a:lnTo>
                    <a:pt x="68618" y="46723"/>
                  </a:lnTo>
                  <a:lnTo>
                    <a:pt x="68618" y="47802"/>
                  </a:lnTo>
                  <a:lnTo>
                    <a:pt x="68503" y="48920"/>
                  </a:lnTo>
                  <a:lnTo>
                    <a:pt x="68046" y="49225"/>
                  </a:lnTo>
                  <a:lnTo>
                    <a:pt x="67741" y="49301"/>
                  </a:lnTo>
                  <a:lnTo>
                    <a:pt x="65443" y="49301"/>
                  </a:lnTo>
                  <a:lnTo>
                    <a:pt x="65443" y="47218"/>
                  </a:lnTo>
                  <a:lnTo>
                    <a:pt x="67741" y="47218"/>
                  </a:lnTo>
                  <a:lnTo>
                    <a:pt x="67970" y="47256"/>
                  </a:lnTo>
                  <a:lnTo>
                    <a:pt x="68465" y="47498"/>
                  </a:lnTo>
                  <a:lnTo>
                    <a:pt x="68618" y="47802"/>
                  </a:lnTo>
                  <a:lnTo>
                    <a:pt x="68618" y="46723"/>
                  </a:lnTo>
                  <a:lnTo>
                    <a:pt x="68287" y="46570"/>
                  </a:lnTo>
                  <a:lnTo>
                    <a:pt x="67906" y="46507"/>
                  </a:lnTo>
                  <a:lnTo>
                    <a:pt x="64604" y="46507"/>
                  </a:lnTo>
                  <a:lnTo>
                    <a:pt x="64604" y="52616"/>
                  </a:lnTo>
                  <a:lnTo>
                    <a:pt x="65443" y="52616"/>
                  </a:lnTo>
                  <a:lnTo>
                    <a:pt x="65443" y="49999"/>
                  </a:lnTo>
                  <a:lnTo>
                    <a:pt x="67665" y="49999"/>
                  </a:lnTo>
                  <a:lnTo>
                    <a:pt x="67906" y="50038"/>
                  </a:lnTo>
                  <a:lnTo>
                    <a:pt x="68351" y="50241"/>
                  </a:lnTo>
                  <a:lnTo>
                    <a:pt x="68440" y="50419"/>
                  </a:lnTo>
                  <a:lnTo>
                    <a:pt x="68567" y="51816"/>
                  </a:lnTo>
                  <a:lnTo>
                    <a:pt x="68668" y="52616"/>
                  </a:lnTo>
                  <a:lnTo>
                    <a:pt x="69684" y="52616"/>
                  </a:lnTo>
                  <a:lnTo>
                    <a:pt x="69684" y="52476"/>
                  </a:lnTo>
                  <a:close/>
                </a:path>
                <a:path w="89535" h="54609">
                  <a:moveTo>
                    <a:pt x="72555" y="54356"/>
                  </a:moveTo>
                  <a:lnTo>
                    <a:pt x="72148" y="53581"/>
                  </a:lnTo>
                  <a:lnTo>
                    <a:pt x="71869" y="52997"/>
                  </a:lnTo>
                  <a:lnTo>
                    <a:pt x="71513" y="51917"/>
                  </a:lnTo>
                  <a:lnTo>
                    <a:pt x="71399" y="51181"/>
                  </a:lnTo>
                  <a:lnTo>
                    <a:pt x="71399" y="49580"/>
                  </a:lnTo>
                  <a:lnTo>
                    <a:pt x="71488" y="48882"/>
                  </a:lnTo>
                  <a:lnTo>
                    <a:pt x="71818" y="47879"/>
                  </a:lnTo>
                  <a:lnTo>
                    <a:pt x="72110" y="47256"/>
                  </a:lnTo>
                  <a:lnTo>
                    <a:pt x="72542" y="46405"/>
                  </a:lnTo>
                  <a:lnTo>
                    <a:pt x="72021" y="46405"/>
                  </a:lnTo>
                  <a:lnTo>
                    <a:pt x="71501" y="47218"/>
                  </a:lnTo>
                  <a:lnTo>
                    <a:pt x="71158" y="47828"/>
                  </a:lnTo>
                  <a:lnTo>
                    <a:pt x="70739" y="48882"/>
                  </a:lnTo>
                  <a:lnTo>
                    <a:pt x="70612" y="49606"/>
                  </a:lnTo>
                  <a:lnTo>
                    <a:pt x="70624" y="50876"/>
                  </a:lnTo>
                  <a:lnTo>
                    <a:pt x="72047" y="54356"/>
                  </a:lnTo>
                  <a:lnTo>
                    <a:pt x="72555" y="54356"/>
                  </a:lnTo>
                  <a:close/>
                </a:path>
                <a:path w="89535" h="54609">
                  <a:moveTo>
                    <a:pt x="72771" y="31013"/>
                  </a:moveTo>
                  <a:lnTo>
                    <a:pt x="67805" y="31013"/>
                  </a:lnTo>
                  <a:lnTo>
                    <a:pt x="67805" y="31737"/>
                  </a:lnTo>
                  <a:lnTo>
                    <a:pt x="69862" y="31737"/>
                  </a:lnTo>
                  <a:lnTo>
                    <a:pt x="69862" y="37122"/>
                  </a:lnTo>
                  <a:lnTo>
                    <a:pt x="70700" y="37122"/>
                  </a:lnTo>
                  <a:lnTo>
                    <a:pt x="70700" y="31737"/>
                  </a:lnTo>
                  <a:lnTo>
                    <a:pt x="72771" y="31737"/>
                  </a:lnTo>
                  <a:lnTo>
                    <a:pt x="72771" y="31013"/>
                  </a:lnTo>
                  <a:close/>
                </a:path>
                <a:path w="89535" h="54609">
                  <a:moveTo>
                    <a:pt x="77241" y="47980"/>
                  </a:moveTo>
                  <a:lnTo>
                    <a:pt x="77089" y="47561"/>
                  </a:lnTo>
                  <a:lnTo>
                    <a:pt x="76454" y="46824"/>
                  </a:lnTo>
                  <a:lnTo>
                    <a:pt x="75958" y="46634"/>
                  </a:lnTo>
                  <a:lnTo>
                    <a:pt x="74447" y="46634"/>
                  </a:lnTo>
                  <a:lnTo>
                    <a:pt x="73888" y="46926"/>
                  </a:lnTo>
                  <a:lnTo>
                    <a:pt x="73380" y="47828"/>
                  </a:lnTo>
                  <a:lnTo>
                    <a:pt x="73279" y="48260"/>
                  </a:lnTo>
                  <a:lnTo>
                    <a:pt x="73266" y="48780"/>
                  </a:lnTo>
                  <a:lnTo>
                    <a:pt x="74028" y="48780"/>
                  </a:lnTo>
                  <a:lnTo>
                    <a:pt x="74041" y="48412"/>
                  </a:lnTo>
                  <a:lnTo>
                    <a:pt x="74104" y="48120"/>
                  </a:lnTo>
                  <a:lnTo>
                    <a:pt x="74396" y="47523"/>
                  </a:lnTo>
                  <a:lnTo>
                    <a:pt x="74752" y="47320"/>
                  </a:lnTo>
                  <a:lnTo>
                    <a:pt x="75615" y="47320"/>
                  </a:lnTo>
                  <a:lnTo>
                    <a:pt x="75895" y="47434"/>
                  </a:lnTo>
                  <a:lnTo>
                    <a:pt x="76314" y="47840"/>
                  </a:lnTo>
                  <a:lnTo>
                    <a:pt x="76415" y="48107"/>
                  </a:lnTo>
                  <a:lnTo>
                    <a:pt x="76415" y="48755"/>
                  </a:lnTo>
                  <a:lnTo>
                    <a:pt x="76301" y="49022"/>
                  </a:lnTo>
                  <a:lnTo>
                    <a:pt x="75933" y="49390"/>
                  </a:lnTo>
                  <a:lnTo>
                    <a:pt x="75679" y="49568"/>
                  </a:lnTo>
                  <a:lnTo>
                    <a:pt x="73990" y="50558"/>
                  </a:lnTo>
                  <a:lnTo>
                    <a:pt x="73621" y="50901"/>
                  </a:lnTo>
                  <a:lnTo>
                    <a:pt x="73444" y="51282"/>
                  </a:lnTo>
                  <a:lnTo>
                    <a:pt x="73253" y="51663"/>
                  </a:lnTo>
                  <a:lnTo>
                    <a:pt x="73152" y="52108"/>
                  </a:lnTo>
                  <a:lnTo>
                    <a:pt x="73126" y="52616"/>
                  </a:lnTo>
                  <a:lnTo>
                    <a:pt x="77216" y="52616"/>
                  </a:lnTo>
                  <a:lnTo>
                    <a:pt x="77216" y="51904"/>
                  </a:lnTo>
                  <a:lnTo>
                    <a:pt x="73964" y="51904"/>
                  </a:lnTo>
                  <a:lnTo>
                    <a:pt x="74028" y="51612"/>
                  </a:lnTo>
                  <a:lnTo>
                    <a:pt x="74206" y="51346"/>
                  </a:lnTo>
                  <a:lnTo>
                    <a:pt x="74637" y="50977"/>
                  </a:lnTo>
                  <a:lnTo>
                    <a:pt x="74853" y="50825"/>
                  </a:lnTo>
                  <a:lnTo>
                    <a:pt x="76200" y="50088"/>
                  </a:lnTo>
                  <a:lnTo>
                    <a:pt x="76542" y="49847"/>
                  </a:lnTo>
                  <a:lnTo>
                    <a:pt x="77076" y="49314"/>
                  </a:lnTo>
                  <a:lnTo>
                    <a:pt x="77241" y="48907"/>
                  </a:lnTo>
                  <a:lnTo>
                    <a:pt x="77241" y="47980"/>
                  </a:lnTo>
                  <a:close/>
                </a:path>
                <a:path w="89535" h="54609">
                  <a:moveTo>
                    <a:pt x="81978" y="50088"/>
                  </a:moveTo>
                  <a:lnTo>
                    <a:pt x="81788" y="49644"/>
                  </a:lnTo>
                  <a:lnTo>
                    <a:pt x="81026" y="48945"/>
                  </a:lnTo>
                  <a:lnTo>
                    <a:pt x="80556" y="48768"/>
                  </a:lnTo>
                  <a:lnTo>
                    <a:pt x="79717" y="48768"/>
                  </a:lnTo>
                  <a:lnTo>
                    <a:pt x="79463" y="48818"/>
                  </a:lnTo>
                  <a:lnTo>
                    <a:pt x="79121" y="48958"/>
                  </a:lnTo>
                  <a:lnTo>
                    <a:pt x="78994" y="49034"/>
                  </a:lnTo>
                  <a:lnTo>
                    <a:pt x="78854" y="49136"/>
                  </a:lnTo>
                  <a:lnTo>
                    <a:pt x="79108" y="47485"/>
                  </a:lnTo>
                  <a:lnTo>
                    <a:pt x="81635" y="47485"/>
                  </a:lnTo>
                  <a:lnTo>
                    <a:pt x="81635" y="46761"/>
                  </a:lnTo>
                  <a:lnTo>
                    <a:pt x="78536" y="46761"/>
                  </a:lnTo>
                  <a:lnTo>
                    <a:pt x="78092" y="49961"/>
                  </a:lnTo>
                  <a:lnTo>
                    <a:pt x="78740" y="49999"/>
                  </a:lnTo>
                  <a:lnTo>
                    <a:pt x="78867" y="49822"/>
                  </a:lnTo>
                  <a:lnTo>
                    <a:pt x="79019" y="49682"/>
                  </a:lnTo>
                  <a:lnTo>
                    <a:pt x="79400" y="49491"/>
                  </a:lnTo>
                  <a:lnTo>
                    <a:pt x="79616" y="49441"/>
                  </a:lnTo>
                  <a:lnTo>
                    <a:pt x="80225" y="49441"/>
                  </a:lnTo>
                  <a:lnTo>
                    <a:pt x="80530" y="49555"/>
                  </a:lnTo>
                  <a:lnTo>
                    <a:pt x="81038" y="50012"/>
                  </a:lnTo>
                  <a:lnTo>
                    <a:pt x="81165" y="50330"/>
                  </a:lnTo>
                  <a:lnTo>
                    <a:pt x="81165" y="51092"/>
                  </a:lnTo>
                  <a:lnTo>
                    <a:pt x="81064" y="51396"/>
                  </a:lnTo>
                  <a:lnTo>
                    <a:pt x="80632" y="51968"/>
                  </a:lnTo>
                  <a:lnTo>
                    <a:pt x="80302" y="52108"/>
                  </a:lnTo>
                  <a:lnTo>
                    <a:pt x="79629" y="52108"/>
                  </a:lnTo>
                  <a:lnTo>
                    <a:pt x="79425" y="52070"/>
                  </a:lnTo>
                  <a:lnTo>
                    <a:pt x="78905" y="51828"/>
                  </a:lnTo>
                  <a:lnTo>
                    <a:pt x="78701" y="51523"/>
                  </a:lnTo>
                  <a:lnTo>
                    <a:pt x="78651" y="51092"/>
                  </a:lnTo>
                  <a:lnTo>
                    <a:pt x="77863" y="51092"/>
                  </a:lnTo>
                  <a:lnTo>
                    <a:pt x="77914" y="51663"/>
                  </a:lnTo>
                  <a:lnTo>
                    <a:pt x="78130" y="52082"/>
                  </a:lnTo>
                  <a:lnTo>
                    <a:pt x="78867" y="52628"/>
                  </a:lnTo>
                  <a:lnTo>
                    <a:pt x="79298" y="52768"/>
                  </a:lnTo>
                  <a:lnTo>
                    <a:pt x="80543" y="52768"/>
                  </a:lnTo>
                  <a:lnTo>
                    <a:pt x="81102" y="52552"/>
                  </a:lnTo>
                  <a:lnTo>
                    <a:pt x="81800" y="51689"/>
                  </a:lnTo>
                  <a:lnTo>
                    <a:pt x="81978" y="51193"/>
                  </a:lnTo>
                  <a:lnTo>
                    <a:pt x="81978" y="50088"/>
                  </a:lnTo>
                  <a:close/>
                </a:path>
                <a:path w="89535" h="54609">
                  <a:moveTo>
                    <a:pt x="86715" y="50088"/>
                  </a:moveTo>
                  <a:lnTo>
                    <a:pt x="86525" y="49644"/>
                  </a:lnTo>
                  <a:lnTo>
                    <a:pt x="85763" y="48945"/>
                  </a:lnTo>
                  <a:lnTo>
                    <a:pt x="85305" y="48768"/>
                  </a:lnTo>
                  <a:lnTo>
                    <a:pt x="84467" y="48768"/>
                  </a:lnTo>
                  <a:lnTo>
                    <a:pt x="84201" y="48818"/>
                  </a:lnTo>
                  <a:lnTo>
                    <a:pt x="83858" y="48958"/>
                  </a:lnTo>
                  <a:lnTo>
                    <a:pt x="83731" y="49034"/>
                  </a:lnTo>
                  <a:lnTo>
                    <a:pt x="83591" y="49136"/>
                  </a:lnTo>
                  <a:lnTo>
                    <a:pt x="83845" y="47485"/>
                  </a:lnTo>
                  <a:lnTo>
                    <a:pt x="86372" y="47485"/>
                  </a:lnTo>
                  <a:lnTo>
                    <a:pt x="86372" y="46761"/>
                  </a:lnTo>
                  <a:lnTo>
                    <a:pt x="83286" y="46761"/>
                  </a:lnTo>
                  <a:lnTo>
                    <a:pt x="82829" y="49961"/>
                  </a:lnTo>
                  <a:lnTo>
                    <a:pt x="83477" y="49999"/>
                  </a:lnTo>
                  <a:lnTo>
                    <a:pt x="83604" y="49822"/>
                  </a:lnTo>
                  <a:lnTo>
                    <a:pt x="83769" y="49682"/>
                  </a:lnTo>
                  <a:lnTo>
                    <a:pt x="84137" y="49491"/>
                  </a:lnTo>
                  <a:lnTo>
                    <a:pt x="84353" y="49441"/>
                  </a:lnTo>
                  <a:lnTo>
                    <a:pt x="84975" y="49441"/>
                  </a:lnTo>
                  <a:lnTo>
                    <a:pt x="85267" y="49555"/>
                  </a:lnTo>
                  <a:lnTo>
                    <a:pt x="85775" y="50012"/>
                  </a:lnTo>
                  <a:lnTo>
                    <a:pt x="85915" y="50330"/>
                  </a:lnTo>
                  <a:lnTo>
                    <a:pt x="85915" y="51092"/>
                  </a:lnTo>
                  <a:lnTo>
                    <a:pt x="85801" y="51396"/>
                  </a:lnTo>
                  <a:lnTo>
                    <a:pt x="85369" y="51968"/>
                  </a:lnTo>
                  <a:lnTo>
                    <a:pt x="85039" y="52108"/>
                  </a:lnTo>
                  <a:lnTo>
                    <a:pt x="84366" y="52108"/>
                  </a:lnTo>
                  <a:lnTo>
                    <a:pt x="84162" y="52070"/>
                  </a:lnTo>
                  <a:lnTo>
                    <a:pt x="83642" y="51828"/>
                  </a:lnTo>
                  <a:lnTo>
                    <a:pt x="83439" y="51523"/>
                  </a:lnTo>
                  <a:lnTo>
                    <a:pt x="83388" y="51092"/>
                  </a:lnTo>
                  <a:lnTo>
                    <a:pt x="82613" y="51092"/>
                  </a:lnTo>
                  <a:lnTo>
                    <a:pt x="82651" y="51663"/>
                  </a:lnTo>
                  <a:lnTo>
                    <a:pt x="82867" y="52082"/>
                  </a:lnTo>
                  <a:lnTo>
                    <a:pt x="83616" y="52628"/>
                  </a:lnTo>
                  <a:lnTo>
                    <a:pt x="84035" y="52768"/>
                  </a:lnTo>
                  <a:lnTo>
                    <a:pt x="85293" y="52768"/>
                  </a:lnTo>
                  <a:lnTo>
                    <a:pt x="85839" y="52552"/>
                  </a:lnTo>
                  <a:lnTo>
                    <a:pt x="86537" y="51689"/>
                  </a:lnTo>
                  <a:lnTo>
                    <a:pt x="86715" y="51193"/>
                  </a:lnTo>
                  <a:lnTo>
                    <a:pt x="86715" y="50088"/>
                  </a:lnTo>
                  <a:close/>
                </a:path>
                <a:path w="89535" h="54609">
                  <a:moveTo>
                    <a:pt x="89306" y="50025"/>
                  </a:moveTo>
                  <a:lnTo>
                    <a:pt x="87858" y="46405"/>
                  </a:lnTo>
                  <a:lnTo>
                    <a:pt x="87363" y="46405"/>
                  </a:lnTo>
                  <a:lnTo>
                    <a:pt x="87769" y="47180"/>
                  </a:lnTo>
                  <a:lnTo>
                    <a:pt x="88049" y="47764"/>
                  </a:lnTo>
                  <a:lnTo>
                    <a:pt x="88404" y="48844"/>
                  </a:lnTo>
                  <a:lnTo>
                    <a:pt x="88519" y="49580"/>
                  </a:lnTo>
                  <a:lnTo>
                    <a:pt x="88519" y="51181"/>
                  </a:lnTo>
                  <a:lnTo>
                    <a:pt x="88417" y="51879"/>
                  </a:lnTo>
                  <a:lnTo>
                    <a:pt x="88099" y="52870"/>
                  </a:lnTo>
                  <a:lnTo>
                    <a:pt x="87820" y="53505"/>
                  </a:lnTo>
                  <a:lnTo>
                    <a:pt x="87376" y="54356"/>
                  </a:lnTo>
                  <a:lnTo>
                    <a:pt x="87896" y="54356"/>
                  </a:lnTo>
                  <a:lnTo>
                    <a:pt x="88404" y="53555"/>
                  </a:lnTo>
                  <a:lnTo>
                    <a:pt x="88747" y="52946"/>
                  </a:lnTo>
                  <a:lnTo>
                    <a:pt x="89179" y="51892"/>
                  </a:lnTo>
                  <a:lnTo>
                    <a:pt x="89306" y="51155"/>
                  </a:lnTo>
                  <a:lnTo>
                    <a:pt x="89306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59231" y="1501763"/>
              <a:ext cx="177444" cy="79804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4823466" y="1868146"/>
            <a:ext cx="807085" cy="431800"/>
            <a:chOff x="4823466" y="1868146"/>
            <a:chExt cx="807085" cy="431800"/>
          </a:xfrm>
        </p:grpSpPr>
        <p:sp>
          <p:nvSpPr>
            <p:cNvPr id="252" name="object 252"/>
            <p:cNvSpPr/>
            <p:nvPr/>
          </p:nvSpPr>
          <p:spPr>
            <a:xfrm>
              <a:off x="4823856" y="1868620"/>
              <a:ext cx="806450" cy="431165"/>
            </a:xfrm>
            <a:custGeom>
              <a:avLst/>
              <a:gdLst/>
              <a:ahLst/>
              <a:cxnLst/>
              <a:rect l="l" t="t" r="r" b="b"/>
              <a:pathLst>
                <a:path w="806450" h="431164">
                  <a:moveTo>
                    <a:pt x="805848" y="430776"/>
                  </a:moveTo>
                  <a:lnTo>
                    <a:pt x="0" y="430776"/>
                  </a:lnTo>
                  <a:lnTo>
                    <a:pt x="0" y="0"/>
                  </a:lnTo>
                  <a:lnTo>
                    <a:pt x="805848" y="0"/>
                  </a:lnTo>
                  <a:lnTo>
                    <a:pt x="805848" y="430776"/>
                  </a:lnTo>
                  <a:close/>
                </a:path>
              </a:pathLst>
            </a:custGeom>
            <a:solidFill>
              <a:srgbClr val="FFF1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823856" y="1868620"/>
              <a:ext cx="806450" cy="431165"/>
            </a:xfrm>
            <a:custGeom>
              <a:avLst/>
              <a:gdLst/>
              <a:ahLst/>
              <a:cxnLst/>
              <a:rect l="l" t="t" r="r" b="b"/>
              <a:pathLst>
                <a:path w="806450" h="431164">
                  <a:moveTo>
                    <a:pt x="0" y="0"/>
                  </a:moveTo>
                  <a:lnTo>
                    <a:pt x="805848" y="0"/>
                  </a:lnTo>
                  <a:lnTo>
                    <a:pt x="805848" y="430776"/>
                  </a:lnTo>
                  <a:lnTo>
                    <a:pt x="0" y="430776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823460" y="1868156"/>
              <a:ext cx="100965" cy="15240"/>
            </a:xfrm>
            <a:custGeom>
              <a:avLst/>
              <a:gdLst/>
              <a:ahLst/>
              <a:cxnLst/>
              <a:rect l="l" t="t" r="r" b="b"/>
              <a:pathLst>
                <a:path w="100964" h="15239">
                  <a:moveTo>
                    <a:pt x="100736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240"/>
                  </a:lnTo>
                  <a:lnTo>
                    <a:pt x="99364" y="15240"/>
                  </a:lnTo>
                  <a:lnTo>
                    <a:pt x="99364" y="11430"/>
                  </a:lnTo>
                  <a:lnTo>
                    <a:pt x="100736" y="1143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828794" y="1872119"/>
              <a:ext cx="23495" cy="8255"/>
            </a:xfrm>
            <a:custGeom>
              <a:avLst/>
              <a:gdLst/>
              <a:ahLst/>
              <a:cxnLst/>
              <a:rect l="l" t="t" r="r" b="b"/>
              <a:pathLst>
                <a:path w="23495" h="8255">
                  <a:moveTo>
                    <a:pt x="4495" y="1003"/>
                  </a:moveTo>
                  <a:lnTo>
                    <a:pt x="4432" y="838"/>
                  </a:lnTo>
                  <a:lnTo>
                    <a:pt x="4343" y="711"/>
                  </a:lnTo>
                  <a:lnTo>
                    <a:pt x="3733" y="152"/>
                  </a:lnTo>
                  <a:lnTo>
                    <a:pt x="3670" y="1193"/>
                  </a:lnTo>
                  <a:lnTo>
                    <a:pt x="3619" y="2438"/>
                  </a:lnTo>
                  <a:lnTo>
                    <a:pt x="3149" y="2743"/>
                  </a:lnTo>
                  <a:lnTo>
                    <a:pt x="2844" y="2832"/>
                  </a:lnTo>
                  <a:lnTo>
                    <a:pt x="838" y="2832"/>
                  </a:lnTo>
                  <a:lnTo>
                    <a:pt x="838" y="711"/>
                  </a:lnTo>
                  <a:lnTo>
                    <a:pt x="2794" y="711"/>
                  </a:lnTo>
                  <a:lnTo>
                    <a:pt x="3048" y="749"/>
                  </a:lnTo>
                  <a:lnTo>
                    <a:pt x="3568" y="1003"/>
                  </a:lnTo>
                  <a:lnTo>
                    <a:pt x="3670" y="1193"/>
                  </a:lnTo>
                  <a:lnTo>
                    <a:pt x="3670" y="139"/>
                  </a:lnTo>
                  <a:lnTo>
                    <a:pt x="3302" y="0"/>
                  </a:lnTo>
                  <a:lnTo>
                    <a:pt x="0" y="0"/>
                  </a:lnTo>
                  <a:lnTo>
                    <a:pt x="0" y="6108"/>
                  </a:lnTo>
                  <a:lnTo>
                    <a:pt x="838" y="6108"/>
                  </a:lnTo>
                  <a:lnTo>
                    <a:pt x="838" y="3530"/>
                  </a:lnTo>
                  <a:lnTo>
                    <a:pt x="3365" y="3530"/>
                  </a:lnTo>
                  <a:lnTo>
                    <a:pt x="3822" y="3352"/>
                  </a:lnTo>
                  <a:lnTo>
                    <a:pt x="4267" y="2832"/>
                  </a:lnTo>
                  <a:lnTo>
                    <a:pt x="4419" y="2641"/>
                  </a:lnTo>
                  <a:lnTo>
                    <a:pt x="4495" y="1003"/>
                  </a:lnTo>
                  <a:close/>
                </a:path>
                <a:path w="23495" h="8255">
                  <a:moveTo>
                    <a:pt x="9512" y="5575"/>
                  </a:moveTo>
                  <a:lnTo>
                    <a:pt x="9169" y="5600"/>
                  </a:lnTo>
                  <a:lnTo>
                    <a:pt x="9017" y="3848"/>
                  </a:lnTo>
                  <a:lnTo>
                    <a:pt x="8928" y="2171"/>
                  </a:lnTo>
                  <a:lnTo>
                    <a:pt x="8864" y="2044"/>
                  </a:lnTo>
                  <a:lnTo>
                    <a:pt x="8280" y="1701"/>
                  </a:lnTo>
                  <a:lnTo>
                    <a:pt x="8280" y="3848"/>
                  </a:lnTo>
                  <a:lnTo>
                    <a:pt x="8280" y="4902"/>
                  </a:lnTo>
                  <a:lnTo>
                    <a:pt x="8064" y="5232"/>
                  </a:lnTo>
                  <a:lnTo>
                    <a:pt x="7404" y="5562"/>
                  </a:lnTo>
                  <a:lnTo>
                    <a:pt x="7137" y="5626"/>
                  </a:lnTo>
                  <a:lnTo>
                    <a:pt x="6667" y="5626"/>
                  </a:lnTo>
                  <a:lnTo>
                    <a:pt x="6540" y="5588"/>
                  </a:lnTo>
                  <a:lnTo>
                    <a:pt x="6324" y="5435"/>
                  </a:lnTo>
                  <a:lnTo>
                    <a:pt x="6197" y="4432"/>
                  </a:lnTo>
                  <a:lnTo>
                    <a:pt x="6565" y="4216"/>
                  </a:lnTo>
                  <a:lnTo>
                    <a:pt x="6769" y="4165"/>
                  </a:lnTo>
                  <a:lnTo>
                    <a:pt x="7632" y="4051"/>
                  </a:lnTo>
                  <a:lnTo>
                    <a:pt x="8064" y="3949"/>
                  </a:lnTo>
                  <a:lnTo>
                    <a:pt x="8280" y="3848"/>
                  </a:lnTo>
                  <a:lnTo>
                    <a:pt x="8280" y="1701"/>
                  </a:lnTo>
                  <a:lnTo>
                    <a:pt x="7772" y="1549"/>
                  </a:lnTo>
                  <a:lnTo>
                    <a:pt x="6807" y="1549"/>
                  </a:lnTo>
                  <a:lnTo>
                    <a:pt x="5524" y="3009"/>
                  </a:lnTo>
                  <a:lnTo>
                    <a:pt x="6235" y="3009"/>
                  </a:lnTo>
                  <a:lnTo>
                    <a:pt x="6311" y="2616"/>
                  </a:lnTo>
                  <a:lnTo>
                    <a:pt x="6565" y="2286"/>
                  </a:lnTo>
                  <a:lnTo>
                    <a:pt x="6845" y="2171"/>
                  </a:lnTo>
                  <a:lnTo>
                    <a:pt x="7581" y="2171"/>
                  </a:lnTo>
                  <a:lnTo>
                    <a:pt x="7835" y="2235"/>
                  </a:lnTo>
                  <a:lnTo>
                    <a:pt x="8204" y="2463"/>
                  </a:lnTo>
                  <a:lnTo>
                    <a:pt x="8178" y="3314"/>
                  </a:lnTo>
                  <a:lnTo>
                    <a:pt x="6286" y="3619"/>
                  </a:lnTo>
                  <a:lnTo>
                    <a:pt x="5943" y="3746"/>
                  </a:lnTo>
                  <a:lnTo>
                    <a:pt x="5422" y="4216"/>
                  </a:lnTo>
                  <a:lnTo>
                    <a:pt x="5524" y="5727"/>
                  </a:lnTo>
                  <a:lnTo>
                    <a:pt x="5930" y="6121"/>
                  </a:lnTo>
                  <a:lnTo>
                    <a:pt x="6299" y="6261"/>
                  </a:lnTo>
                  <a:lnTo>
                    <a:pt x="7048" y="6261"/>
                  </a:lnTo>
                  <a:lnTo>
                    <a:pt x="7366" y="6184"/>
                  </a:lnTo>
                  <a:lnTo>
                    <a:pt x="7937" y="5892"/>
                  </a:lnTo>
                  <a:lnTo>
                    <a:pt x="8153" y="5727"/>
                  </a:lnTo>
                  <a:lnTo>
                    <a:pt x="8305" y="5524"/>
                  </a:lnTo>
                  <a:lnTo>
                    <a:pt x="8407" y="5892"/>
                  </a:lnTo>
                  <a:lnTo>
                    <a:pt x="8559" y="6121"/>
                  </a:lnTo>
                  <a:lnTo>
                    <a:pt x="8750" y="6210"/>
                  </a:lnTo>
                  <a:lnTo>
                    <a:pt x="9105" y="6210"/>
                  </a:lnTo>
                  <a:lnTo>
                    <a:pt x="9486" y="6134"/>
                  </a:lnTo>
                  <a:lnTo>
                    <a:pt x="9512" y="5600"/>
                  </a:lnTo>
                  <a:close/>
                </a:path>
                <a:path w="23495" h="8255">
                  <a:moveTo>
                    <a:pt x="13868" y="1701"/>
                  </a:moveTo>
                  <a:lnTo>
                    <a:pt x="13169" y="1701"/>
                  </a:lnTo>
                  <a:lnTo>
                    <a:pt x="13169" y="2260"/>
                  </a:lnTo>
                  <a:lnTo>
                    <a:pt x="13055" y="2108"/>
                  </a:lnTo>
                  <a:lnTo>
                    <a:pt x="13055" y="2908"/>
                  </a:lnTo>
                  <a:lnTo>
                    <a:pt x="12954" y="4902"/>
                  </a:lnTo>
                  <a:lnTo>
                    <a:pt x="12763" y="5308"/>
                  </a:lnTo>
                  <a:lnTo>
                    <a:pt x="12395" y="5562"/>
                  </a:lnTo>
                  <a:lnTo>
                    <a:pt x="11506" y="5562"/>
                  </a:lnTo>
                  <a:lnTo>
                    <a:pt x="11226" y="5422"/>
                  </a:lnTo>
                  <a:lnTo>
                    <a:pt x="10820" y="4902"/>
                  </a:lnTo>
                  <a:lnTo>
                    <a:pt x="10795" y="3200"/>
                  </a:lnTo>
                  <a:lnTo>
                    <a:pt x="11074" y="2489"/>
                  </a:lnTo>
                  <a:lnTo>
                    <a:pt x="11430" y="2235"/>
                  </a:lnTo>
                  <a:lnTo>
                    <a:pt x="12306" y="2235"/>
                  </a:lnTo>
                  <a:lnTo>
                    <a:pt x="12598" y="2374"/>
                  </a:lnTo>
                  <a:lnTo>
                    <a:pt x="13055" y="2908"/>
                  </a:lnTo>
                  <a:lnTo>
                    <a:pt x="13055" y="2108"/>
                  </a:lnTo>
                  <a:lnTo>
                    <a:pt x="12877" y="1930"/>
                  </a:lnTo>
                  <a:lnTo>
                    <a:pt x="12471" y="1663"/>
                  </a:lnTo>
                  <a:lnTo>
                    <a:pt x="12166" y="1574"/>
                  </a:lnTo>
                  <a:lnTo>
                    <a:pt x="11303" y="1574"/>
                  </a:lnTo>
                  <a:lnTo>
                    <a:pt x="10858" y="1790"/>
                  </a:lnTo>
                  <a:lnTo>
                    <a:pt x="10134" y="2641"/>
                  </a:lnTo>
                  <a:lnTo>
                    <a:pt x="10045" y="2908"/>
                  </a:lnTo>
                  <a:lnTo>
                    <a:pt x="10134" y="5308"/>
                  </a:lnTo>
                  <a:lnTo>
                    <a:pt x="10858" y="5994"/>
                  </a:lnTo>
                  <a:lnTo>
                    <a:pt x="11277" y="6159"/>
                  </a:lnTo>
                  <a:lnTo>
                    <a:pt x="12115" y="6159"/>
                  </a:lnTo>
                  <a:lnTo>
                    <a:pt x="13144" y="5486"/>
                  </a:lnTo>
                  <a:lnTo>
                    <a:pt x="13042" y="6667"/>
                  </a:lnTo>
                  <a:lnTo>
                    <a:pt x="12814" y="7175"/>
                  </a:lnTo>
                  <a:lnTo>
                    <a:pt x="12446" y="7378"/>
                  </a:lnTo>
                  <a:lnTo>
                    <a:pt x="11506" y="7378"/>
                  </a:lnTo>
                  <a:lnTo>
                    <a:pt x="11239" y="7289"/>
                  </a:lnTo>
                  <a:lnTo>
                    <a:pt x="10960" y="7023"/>
                  </a:lnTo>
                  <a:lnTo>
                    <a:pt x="10858" y="6667"/>
                  </a:lnTo>
                  <a:lnTo>
                    <a:pt x="10083" y="6667"/>
                  </a:lnTo>
                  <a:lnTo>
                    <a:pt x="10160" y="7175"/>
                  </a:lnTo>
                  <a:lnTo>
                    <a:pt x="10312" y="7467"/>
                  </a:lnTo>
                  <a:lnTo>
                    <a:pt x="10960" y="7886"/>
                  </a:lnTo>
                  <a:lnTo>
                    <a:pt x="11366" y="8001"/>
                  </a:lnTo>
                  <a:lnTo>
                    <a:pt x="12712" y="8001"/>
                  </a:lnTo>
                  <a:lnTo>
                    <a:pt x="13296" y="7696"/>
                  </a:lnTo>
                  <a:lnTo>
                    <a:pt x="13462" y="7378"/>
                  </a:lnTo>
                  <a:lnTo>
                    <a:pt x="13779" y="6769"/>
                  </a:lnTo>
                  <a:lnTo>
                    <a:pt x="13868" y="5486"/>
                  </a:lnTo>
                  <a:lnTo>
                    <a:pt x="13868" y="2260"/>
                  </a:lnTo>
                  <a:lnTo>
                    <a:pt x="13868" y="1701"/>
                  </a:lnTo>
                  <a:close/>
                </a:path>
                <a:path w="23495" h="8255">
                  <a:moveTo>
                    <a:pt x="18808" y="4114"/>
                  </a:moveTo>
                  <a:lnTo>
                    <a:pt x="18034" y="1917"/>
                  </a:lnTo>
                  <a:lnTo>
                    <a:pt x="18034" y="3530"/>
                  </a:lnTo>
                  <a:lnTo>
                    <a:pt x="15557" y="3530"/>
                  </a:lnTo>
                  <a:lnTo>
                    <a:pt x="15570" y="3200"/>
                  </a:lnTo>
                  <a:lnTo>
                    <a:pt x="15697" y="2832"/>
                  </a:lnTo>
                  <a:lnTo>
                    <a:pt x="16167" y="2336"/>
                  </a:lnTo>
                  <a:lnTo>
                    <a:pt x="16459" y="2209"/>
                  </a:lnTo>
                  <a:lnTo>
                    <a:pt x="17284" y="2209"/>
                  </a:lnTo>
                  <a:lnTo>
                    <a:pt x="17627" y="2387"/>
                  </a:lnTo>
                  <a:lnTo>
                    <a:pt x="17881" y="2844"/>
                  </a:lnTo>
                  <a:lnTo>
                    <a:pt x="17995" y="3149"/>
                  </a:lnTo>
                  <a:lnTo>
                    <a:pt x="18034" y="3530"/>
                  </a:lnTo>
                  <a:lnTo>
                    <a:pt x="18034" y="1917"/>
                  </a:lnTo>
                  <a:lnTo>
                    <a:pt x="17462" y="1625"/>
                  </a:lnTo>
                  <a:lnTo>
                    <a:pt x="17157" y="1549"/>
                  </a:lnTo>
                  <a:lnTo>
                    <a:pt x="16217" y="1549"/>
                  </a:lnTo>
                  <a:lnTo>
                    <a:pt x="15709" y="1778"/>
                  </a:lnTo>
                  <a:lnTo>
                    <a:pt x="14935" y="2679"/>
                  </a:lnTo>
                  <a:lnTo>
                    <a:pt x="14846" y="2946"/>
                  </a:lnTo>
                  <a:lnTo>
                    <a:pt x="14935" y="5257"/>
                  </a:lnTo>
                  <a:lnTo>
                    <a:pt x="15709" y="6070"/>
                  </a:lnTo>
                  <a:lnTo>
                    <a:pt x="16179" y="6273"/>
                  </a:lnTo>
                  <a:lnTo>
                    <a:pt x="16954" y="6273"/>
                  </a:lnTo>
                  <a:lnTo>
                    <a:pt x="18745" y="4711"/>
                  </a:lnTo>
                  <a:lnTo>
                    <a:pt x="18008" y="4711"/>
                  </a:lnTo>
                  <a:lnTo>
                    <a:pt x="17932" y="4940"/>
                  </a:lnTo>
                  <a:lnTo>
                    <a:pt x="17856" y="5092"/>
                  </a:lnTo>
                  <a:lnTo>
                    <a:pt x="17487" y="5486"/>
                  </a:lnTo>
                  <a:lnTo>
                    <a:pt x="17183" y="5626"/>
                  </a:lnTo>
                  <a:lnTo>
                    <a:pt x="16370" y="5626"/>
                  </a:lnTo>
                  <a:lnTo>
                    <a:pt x="16090" y="5486"/>
                  </a:lnTo>
                  <a:lnTo>
                    <a:pt x="15659" y="4940"/>
                  </a:lnTo>
                  <a:lnTo>
                    <a:pt x="15544" y="4114"/>
                  </a:lnTo>
                  <a:lnTo>
                    <a:pt x="18808" y="4114"/>
                  </a:lnTo>
                  <a:close/>
                </a:path>
                <a:path w="23495" h="8255">
                  <a:moveTo>
                    <a:pt x="23139" y="4406"/>
                  </a:moveTo>
                  <a:lnTo>
                    <a:pt x="22987" y="4114"/>
                  </a:lnTo>
                  <a:lnTo>
                    <a:pt x="22517" y="3797"/>
                  </a:lnTo>
                  <a:lnTo>
                    <a:pt x="22148" y="3670"/>
                  </a:lnTo>
                  <a:lnTo>
                    <a:pt x="20904" y="3365"/>
                  </a:lnTo>
                  <a:lnTo>
                    <a:pt x="20739" y="3302"/>
                  </a:lnTo>
                  <a:lnTo>
                    <a:pt x="20434" y="3124"/>
                  </a:lnTo>
                  <a:lnTo>
                    <a:pt x="20332" y="2959"/>
                  </a:lnTo>
                  <a:lnTo>
                    <a:pt x="20332" y="2590"/>
                  </a:lnTo>
                  <a:lnTo>
                    <a:pt x="20408" y="2451"/>
                  </a:lnTo>
                  <a:lnTo>
                    <a:pt x="20701" y="2235"/>
                  </a:lnTo>
                  <a:lnTo>
                    <a:pt x="20916" y="2171"/>
                  </a:lnTo>
                  <a:lnTo>
                    <a:pt x="21628" y="2171"/>
                  </a:lnTo>
                  <a:lnTo>
                    <a:pt x="22275" y="2933"/>
                  </a:lnTo>
                  <a:lnTo>
                    <a:pt x="22987" y="2933"/>
                  </a:lnTo>
                  <a:lnTo>
                    <a:pt x="22987" y="2641"/>
                  </a:lnTo>
                  <a:lnTo>
                    <a:pt x="22898" y="2374"/>
                  </a:lnTo>
                  <a:lnTo>
                    <a:pt x="22415" y="1739"/>
                  </a:lnTo>
                  <a:lnTo>
                    <a:pt x="21932" y="1536"/>
                  </a:lnTo>
                  <a:lnTo>
                    <a:pt x="20751" y="1536"/>
                  </a:lnTo>
                  <a:lnTo>
                    <a:pt x="20332" y="1676"/>
                  </a:lnTo>
                  <a:lnTo>
                    <a:pt x="19735" y="2184"/>
                  </a:lnTo>
                  <a:lnTo>
                    <a:pt x="19583" y="2527"/>
                  </a:lnTo>
                  <a:lnTo>
                    <a:pt x="19583" y="3314"/>
                  </a:lnTo>
                  <a:lnTo>
                    <a:pt x="19735" y="3594"/>
                  </a:lnTo>
                  <a:lnTo>
                    <a:pt x="20243" y="3911"/>
                  </a:lnTo>
                  <a:lnTo>
                    <a:pt x="20523" y="4013"/>
                  </a:lnTo>
                  <a:lnTo>
                    <a:pt x="21818" y="4343"/>
                  </a:lnTo>
                  <a:lnTo>
                    <a:pt x="22034" y="4406"/>
                  </a:lnTo>
                  <a:lnTo>
                    <a:pt x="22313" y="4572"/>
                  </a:lnTo>
                  <a:lnTo>
                    <a:pt x="22390" y="4724"/>
                  </a:lnTo>
                  <a:lnTo>
                    <a:pt x="22390" y="5156"/>
                  </a:lnTo>
                  <a:lnTo>
                    <a:pt x="22288" y="5346"/>
                  </a:lnTo>
                  <a:lnTo>
                    <a:pt x="21869" y="5588"/>
                  </a:lnTo>
                  <a:lnTo>
                    <a:pt x="21615" y="5651"/>
                  </a:lnTo>
                  <a:lnTo>
                    <a:pt x="20878" y="5651"/>
                  </a:lnTo>
                  <a:lnTo>
                    <a:pt x="20548" y="5524"/>
                  </a:lnTo>
                  <a:lnTo>
                    <a:pt x="20256" y="5156"/>
                  </a:lnTo>
                  <a:lnTo>
                    <a:pt x="20193" y="4965"/>
                  </a:lnTo>
                  <a:lnTo>
                    <a:pt x="20167" y="4711"/>
                  </a:lnTo>
                  <a:lnTo>
                    <a:pt x="19456" y="4711"/>
                  </a:lnTo>
                  <a:lnTo>
                    <a:pt x="19469" y="5156"/>
                  </a:lnTo>
                  <a:lnTo>
                    <a:pt x="19621" y="5524"/>
                  </a:lnTo>
                  <a:lnTo>
                    <a:pt x="20167" y="6134"/>
                  </a:lnTo>
                  <a:lnTo>
                    <a:pt x="20637" y="6286"/>
                  </a:lnTo>
                  <a:lnTo>
                    <a:pt x="21920" y="6286"/>
                  </a:lnTo>
                  <a:lnTo>
                    <a:pt x="22377" y="6134"/>
                  </a:lnTo>
                  <a:lnTo>
                    <a:pt x="22987" y="5562"/>
                  </a:lnTo>
                  <a:lnTo>
                    <a:pt x="23139" y="5219"/>
                  </a:lnTo>
                  <a:lnTo>
                    <a:pt x="23139" y="4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840903" y="1896514"/>
              <a:ext cx="153035" cy="333375"/>
            </a:xfrm>
            <a:custGeom>
              <a:avLst/>
              <a:gdLst/>
              <a:ahLst/>
              <a:cxnLst/>
              <a:rect l="l" t="t" r="r" b="b"/>
              <a:pathLst>
                <a:path w="153035" h="333375">
                  <a:moveTo>
                    <a:pt x="149868" y="333158"/>
                  </a:moveTo>
                  <a:lnTo>
                    <a:pt x="2776" y="333158"/>
                  </a:lnTo>
                  <a:lnTo>
                    <a:pt x="0" y="330382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330382"/>
                  </a:lnTo>
                  <a:lnTo>
                    <a:pt x="149868" y="3331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840903" y="1896514"/>
              <a:ext cx="153035" cy="333375"/>
            </a:xfrm>
            <a:custGeom>
              <a:avLst/>
              <a:gdLst/>
              <a:ahLst/>
              <a:cxnLst/>
              <a:rect l="l" t="t" r="r" b="b"/>
              <a:pathLst>
                <a:path w="153035" h="33337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644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6197"/>
                  </a:lnTo>
                  <a:lnTo>
                    <a:pt x="152644" y="326960"/>
                  </a:lnTo>
                  <a:lnTo>
                    <a:pt x="152644" y="330382"/>
                  </a:lnTo>
                  <a:lnTo>
                    <a:pt x="149868" y="333158"/>
                  </a:lnTo>
                  <a:lnTo>
                    <a:pt x="146446" y="333158"/>
                  </a:lnTo>
                  <a:lnTo>
                    <a:pt x="6198" y="333158"/>
                  </a:lnTo>
                  <a:lnTo>
                    <a:pt x="2776" y="333158"/>
                  </a:lnTo>
                  <a:lnTo>
                    <a:pt x="0" y="330382"/>
                  </a:lnTo>
                  <a:lnTo>
                    <a:pt x="0" y="326960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840903" y="1896514"/>
              <a:ext cx="153035" cy="19050"/>
            </a:xfrm>
            <a:custGeom>
              <a:avLst/>
              <a:gdLst/>
              <a:ahLst/>
              <a:cxnLst/>
              <a:rect l="l" t="t" r="r" b="b"/>
              <a:pathLst>
                <a:path w="153035" h="19050">
                  <a:moveTo>
                    <a:pt x="15264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840903" y="1896514"/>
              <a:ext cx="153035" cy="19050"/>
            </a:xfrm>
            <a:custGeom>
              <a:avLst/>
              <a:gdLst/>
              <a:ahLst/>
              <a:cxnLst/>
              <a:rect l="l" t="t" r="r" b="b"/>
              <a:pathLst>
                <a:path w="15303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644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6197"/>
                  </a:lnTo>
                  <a:lnTo>
                    <a:pt x="15264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43615" y="1899226"/>
              <a:ext cx="26457" cy="27117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4870539" y="1901748"/>
              <a:ext cx="23495" cy="6985"/>
            </a:xfrm>
            <a:custGeom>
              <a:avLst/>
              <a:gdLst/>
              <a:ahLst/>
              <a:cxnLst/>
              <a:rect l="l" t="t" r="r" b="b"/>
              <a:pathLst>
                <a:path w="23495" h="6985">
                  <a:moveTo>
                    <a:pt x="4572" y="3556"/>
                  </a:moveTo>
                  <a:lnTo>
                    <a:pt x="4495" y="2844"/>
                  </a:lnTo>
                  <a:lnTo>
                    <a:pt x="4267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892"/>
                  </a:lnTo>
                  <a:lnTo>
                    <a:pt x="215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15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24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67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37"/>
                  </a:lnTo>
                  <a:lnTo>
                    <a:pt x="1397" y="3644"/>
                  </a:lnTo>
                  <a:lnTo>
                    <a:pt x="1651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62" y="3200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72" y="3556"/>
                  </a:lnTo>
                  <a:close/>
                </a:path>
                <a:path w="23495" h="6985">
                  <a:moveTo>
                    <a:pt x="9931" y="3378"/>
                  </a:moveTo>
                  <a:lnTo>
                    <a:pt x="9017" y="1816"/>
                  </a:lnTo>
                  <a:lnTo>
                    <a:pt x="8763" y="1701"/>
                  </a:lnTo>
                  <a:lnTo>
                    <a:pt x="8483" y="1651"/>
                  </a:lnTo>
                  <a:lnTo>
                    <a:pt x="7912" y="1651"/>
                  </a:lnTo>
                  <a:lnTo>
                    <a:pt x="7645" y="1714"/>
                  </a:lnTo>
                  <a:lnTo>
                    <a:pt x="7162" y="1930"/>
                  </a:lnTo>
                  <a:lnTo>
                    <a:pt x="6934" y="2133"/>
                  </a:lnTo>
                  <a:lnTo>
                    <a:pt x="6756" y="2425"/>
                  </a:lnTo>
                  <a:lnTo>
                    <a:pt x="6756" y="63"/>
                  </a:lnTo>
                  <a:lnTo>
                    <a:pt x="5461" y="63"/>
                  </a:lnTo>
                  <a:lnTo>
                    <a:pt x="5461" y="6731"/>
                  </a:lnTo>
                  <a:lnTo>
                    <a:pt x="6756" y="6731"/>
                  </a:lnTo>
                  <a:lnTo>
                    <a:pt x="6756" y="3632"/>
                  </a:lnTo>
                  <a:lnTo>
                    <a:pt x="6845" y="3302"/>
                  </a:lnTo>
                  <a:lnTo>
                    <a:pt x="7200" y="2844"/>
                  </a:lnTo>
                  <a:lnTo>
                    <a:pt x="7454" y="2730"/>
                  </a:lnTo>
                  <a:lnTo>
                    <a:pt x="8128" y="2730"/>
                  </a:lnTo>
                  <a:lnTo>
                    <a:pt x="8356" y="2844"/>
                  </a:lnTo>
                  <a:lnTo>
                    <a:pt x="8559" y="3238"/>
                  </a:lnTo>
                  <a:lnTo>
                    <a:pt x="8610" y="3454"/>
                  </a:lnTo>
                  <a:lnTo>
                    <a:pt x="8610" y="6731"/>
                  </a:lnTo>
                  <a:lnTo>
                    <a:pt x="9931" y="6731"/>
                  </a:lnTo>
                  <a:lnTo>
                    <a:pt x="9931" y="3378"/>
                  </a:lnTo>
                  <a:close/>
                </a:path>
                <a:path w="23495" h="6985">
                  <a:moveTo>
                    <a:pt x="12471" y="1778"/>
                  </a:moveTo>
                  <a:lnTo>
                    <a:pt x="11163" y="1778"/>
                  </a:lnTo>
                  <a:lnTo>
                    <a:pt x="11163" y="6731"/>
                  </a:lnTo>
                  <a:lnTo>
                    <a:pt x="12471" y="6731"/>
                  </a:lnTo>
                  <a:lnTo>
                    <a:pt x="12471" y="1778"/>
                  </a:lnTo>
                  <a:close/>
                </a:path>
                <a:path w="23495" h="6985">
                  <a:moveTo>
                    <a:pt x="12471" y="0"/>
                  </a:moveTo>
                  <a:lnTo>
                    <a:pt x="11163" y="0"/>
                  </a:lnTo>
                  <a:lnTo>
                    <a:pt x="11163" y="1193"/>
                  </a:lnTo>
                  <a:lnTo>
                    <a:pt x="12471" y="1193"/>
                  </a:lnTo>
                  <a:lnTo>
                    <a:pt x="12471" y="0"/>
                  </a:lnTo>
                  <a:close/>
                </a:path>
                <a:path w="23495" h="6985">
                  <a:moveTo>
                    <a:pt x="18161" y="1778"/>
                  </a:moveTo>
                  <a:lnTo>
                    <a:pt x="16776" y="1778"/>
                  </a:lnTo>
                  <a:lnTo>
                    <a:pt x="15709" y="5435"/>
                  </a:lnTo>
                  <a:lnTo>
                    <a:pt x="14681" y="1778"/>
                  </a:lnTo>
                  <a:lnTo>
                    <a:pt x="13233" y="1778"/>
                  </a:lnTo>
                  <a:lnTo>
                    <a:pt x="15011" y="6731"/>
                  </a:lnTo>
                  <a:lnTo>
                    <a:pt x="16383" y="6731"/>
                  </a:lnTo>
                  <a:lnTo>
                    <a:pt x="18161" y="1778"/>
                  </a:lnTo>
                  <a:close/>
                </a:path>
                <a:path w="23495" h="6985">
                  <a:moveTo>
                    <a:pt x="23190" y="4610"/>
                  </a:moveTo>
                  <a:lnTo>
                    <a:pt x="23164" y="3759"/>
                  </a:lnTo>
                  <a:lnTo>
                    <a:pt x="23075" y="3187"/>
                  </a:lnTo>
                  <a:lnTo>
                    <a:pt x="22961" y="2908"/>
                  </a:lnTo>
                  <a:lnTo>
                    <a:pt x="22834" y="2717"/>
                  </a:lnTo>
                  <a:lnTo>
                    <a:pt x="22555" y="2273"/>
                  </a:lnTo>
                  <a:lnTo>
                    <a:pt x="22288" y="2032"/>
                  </a:lnTo>
                  <a:lnTo>
                    <a:pt x="21844" y="1828"/>
                  </a:lnTo>
                  <a:lnTo>
                    <a:pt x="21844" y="3759"/>
                  </a:lnTo>
                  <a:lnTo>
                    <a:pt x="19837" y="3759"/>
                  </a:lnTo>
                  <a:lnTo>
                    <a:pt x="19875" y="3441"/>
                  </a:lnTo>
                  <a:lnTo>
                    <a:pt x="20002" y="3162"/>
                  </a:lnTo>
                  <a:lnTo>
                    <a:pt x="20307" y="2806"/>
                  </a:lnTo>
                  <a:lnTo>
                    <a:pt x="20548" y="2717"/>
                  </a:lnTo>
                  <a:lnTo>
                    <a:pt x="21120" y="2717"/>
                  </a:lnTo>
                  <a:lnTo>
                    <a:pt x="21348" y="2806"/>
                  </a:lnTo>
                  <a:lnTo>
                    <a:pt x="21717" y="3162"/>
                  </a:lnTo>
                  <a:lnTo>
                    <a:pt x="21831" y="3441"/>
                  </a:lnTo>
                  <a:lnTo>
                    <a:pt x="21844" y="3759"/>
                  </a:lnTo>
                  <a:lnTo>
                    <a:pt x="21844" y="1828"/>
                  </a:lnTo>
                  <a:lnTo>
                    <a:pt x="21628" y="1727"/>
                  </a:lnTo>
                  <a:lnTo>
                    <a:pt x="21259" y="1651"/>
                  </a:lnTo>
                  <a:lnTo>
                    <a:pt x="20154" y="1651"/>
                  </a:lnTo>
                  <a:lnTo>
                    <a:pt x="19583" y="1879"/>
                  </a:lnTo>
                  <a:lnTo>
                    <a:pt x="18796" y="2717"/>
                  </a:lnTo>
                  <a:lnTo>
                    <a:pt x="18681" y="2908"/>
                  </a:lnTo>
                  <a:lnTo>
                    <a:pt x="18567" y="3238"/>
                  </a:lnTo>
                  <a:lnTo>
                    <a:pt x="18630" y="5575"/>
                  </a:lnTo>
                  <a:lnTo>
                    <a:pt x="18745" y="5880"/>
                  </a:lnTo>
                  <a:lnTo>
                    <a:pt x="19697" y="6692"/>
                  </a:lnTo>
                  <a:lnTo>
                    <a:pt x="20256" y="6896"/>
                  </a:lnTo>
                  <a:lnTo>
                    <a:pt x="21653" y="6896"/>
                  </a:lnTo>
                  <a:lnTo>
                    <a:pt x="22237" y="6654"/>
                  </a:lnTo>
                  <a:lnTo>
                    <a:pt x="22961" y="5842"/>
                  </a:lnTo>
                  <a:lnTo>
                    <a:pt x="23088" y="5575"/>
                  </a:lnTo>
                  <a:lnTo>
                    <a:pt x="23126" y="5283"/>
                  </a:lnTo>
                  <a:lnTo>
                    <a:pt x="21805" y="5283"/>
                  </a:lnTo>
                  <a:lnTo>
                    <a:pt x="21615" y="5575"/>
                  </a:lnTo>
                  <a:lnTo>
                    <a:pt x="21399" y="5765"/>
                  </a:lnTo>
                  <a:lnTo>
                    <a:pt x="21183" y="5842"/>
                  </a:lnTo>
                  <a:lnTo>
                    <a:pt x="20662" y="5842"/>
                  </a:lnTo>
                  <a:lnTo>
                    <a:pt x="20447" y="5778"/>
                  </a:lnTo>
                  <a:lnTo>
                    <a:pt x="19977" y="5461"/>
                  </a:lnTo>
                  <a:lnTo>
                    <a:pt x="19900" y="5283"/>
                  </a:lnTo>
                  <a:lnTo>
                    <a:pt x="19799" y="4610"/>
                  </a:lnTo>
                  <a:lnTo>
                    <a:pt x="23190" y="4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981151" y="190271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854143" y="1918740"/>
              <a:ext cx="88900" cy="69215"/>
            </a:xfrm>
            <a:custGeom>
              <a:avLst/>
              <a:gdLst/>
              <a:ahLst/>
              <a:cxnLst/>
              <a:rect l="l" t="t" r="r" b="b"/>
              <a:pathLst>
                <a:path w="88900" h="69214">
                  <a:moveTo>
                    <a:pt x="4102" y="67589"/>
                  </a:moveTo>
                  <a:lnTo>
                    <a:pt x="3746" y="67614"/>
                  </a:lnTo>
                  <a:lnTo>
                    <a:pt x="3606" y="65849"/>
                  </a:lnTo>
                  <a:lnTo>
                    <a:pt x="3517" y="64185"/>
                  </a:lnTo>
                  <a:lnTo>
                    <a:pt x="3441" y="64058"/>
                  </a:lnTo>
                  <a:lnTo>
                    <a:pt x="2857" y="63715"/>
                  </a:lnTo>
                  <a:lnTo>
                    <a:pt x="2857" y="65849"/>
                  </a:lnTo>
                  <a:lnTo>
                    <a:pt x="2857" y="66916"/>
                  </a:lnTo>
                  <a:lnTo>
                    <a:pt x="2654" y="67246"/>
                  </a:lnTo>
                  <a:lnTo>
                    <a:pt x="1981" y="67576"/>
                  </a:lnTo>
                  <a:lnTo>
                    <a:pt x="1727" y="67640"/>
                  </a:lnTo>
                  <a:lnTo>
                    <a:pt x="1244" y="67640"/>
                  </a:lnTo>
                  <a:lnTo>
                    <a:pt x="901" y="67449"/>
                  </a:lnTo>
                  <a:lnTo>
                    <a:pt x="774" y="66433"/>
                  </a:lnTo>
                  <a:lnTo>
                    <a:pt x="1143" y="66230"/>
                  </a:lnTo>
                  <a:lnTo>
                    <a:pt x="1346" y="66179"/>
                  </a:lnTo>
                  <a:lnTo>
                    <a:pt x="2209" y="66065"/>
                  </a:lnTo>
                  <a:lnTo>
                    <a:pt x="2641" y="65963"/>
                  </a:lnTo>
                  <a:lnTo>
                    <a:pt x="2857" y="65849"/>
                  </a:lnTo>
                  <a:lnTo>
                    <a:pt x="2857" y="63715"/>
                  </a:lnTo>
                  <a:lnTo>
                    <a:pt x="2362" y="63550"/>
                  </a:lnTo>
                  <a:lnTo>
                    <a:pt x="1384" y="63550"/>
                  </a:lnTo>
                  <a:lnTo>
                    <a:pt x="114" y="65024"/>
                  </a:lnTo>
                  <a:lnTo>
                    <a:pt x="812" y="65024"/>
                  </a:lnTo>
                  <a:lnTo>
                    <a:pt x="901" y="64630"/>
                  </a:lnTo>
                  <a:lnTo>
                    <a:pt x="1155" y="64287"/>
                  </a:lnTo>
                  <a:lnTo>
                    <a:pt x="1435" y="64185"/>
                  </a:lnTo>
                  <a:lnTo>
                    <a:pt x="2159" y="64185"/>
                  </a:lnTo>
                  <a:lnTo>
                    <a:pt x="2413" y="64249"/>
                  </a:lnTo>
                  <a:lnTo>
                    <a:pt x="2781" y="64477"/>
                  </a:lnTo>
                  <a:lnTo>
                    <a:pt x="2768" y="65328"/>
                  </a:lnTo>
                  <a:lnTo>
                    <a:pt x="863" y="65620"/>
                  </a:lnTo>
                  <a:lnTo>
                    <a:pt x="533" y="65760"/>
                  </a:lnTo>
                  <a:lnTo>
                    <a:pt x="0" y="66230"/>
                  </a:lnTo>
                  <a:lnTo>
                    <a:pt x="101" y="67729"/>
                  </a:lnTo>
                  <a:lnTo>
                    <a:pt x="520" y="68122"/>
                  </a:lnTo>
                  <a:lnTo>
                    <a:pt x="876" y="68275"/>
                  </a:lnTo>
                  <a:lnTo>
                    <a:pt x="1638" y="68275"/>
                  </a:lnTo>
                  <a:lnTo>
                    <a:pt x="1943" y="68199"/>
                  </a:lnTo>
                  <a:lnTo>
                    <a:pt x="2514" y="67906"/>
                  </a:lnTo>
                  <a:lnTo>
                    <a:pt x="2743" y="67729"/>
                  </a:lnTo>
                  <a:lnTo>
                    <a:pt x="2895" y="67525"/>
                  </a:lnTo>
                  <a:lnTo>
                    <a:pt x="2997" y="67906"/>
                  </a:lnTo>
                  <a:lnTo>
                    <a:pt x="3136" y="68122"/>
                  </a:lnTo>
                  <a:lnTo>
                    <a:pt x="3327" y="68211"/>
                  </a:lnTo>
                  <a:lnTo>
                    <a:pt x="3683" y="68211"/>
                  </a:lnTo>
                  <a:lnTo>
                    <a:pt x="4076" y="68148"/>
                  </a:lnTo>
                  <a:lnTo>
                    <a:pt x="4102" y="67614"/>
                  </a:lnTo>
                  <a:close/>
                </a:path>
                <a:path w="88900" h="69214">
                  <a:moveTo>
                    <a:pt x="4102" y="52095"/>
                  </a:moveTo>
                  <a:lnTo>
                    <a:pt x="3746" y="52120"/>
                  </a:lnTo>
                  <a:lnTo>
                    <a:pt x="3606" y="50355"/>
                  </a:lnTo>
                  <a:lnTo>
                    <a:pt x="3517" y="48691"/>
                  </a:lnTo>
                  <a:lnTo>
                    <a:pt x="3441" y="48564"/>
                  </a:lnTo>
                  <a:lnTo>
                    <a:pt x="2857" y="48221"/>
                  </a:lnTo>
                  <a:lnTo>
                    <a:pt x="2857" y="50355"/>
                  </a:lnTo>
                  <a:lnTo>
                    <a:pt x="2857" y="51422"/>
                  </a:lnTo>
                  <a:lnTo>
                    <a:pt x="2654" y="51752"/>
                  </a:lnTo>
                  <a:lnTo>
                    <a:pt x="1981" y="52082"/>
                  </a:lnTo>
                  <a:lnTo>
                    <a:pt x="1727" y="52146"/>
                  </a:lnTo>
                  <a:lnTo>
                    <a:pt x="1244" y="52146"/>
                  </a:lnTo>
                  <a:lnTo>
                    <a:pt x="901" y="51955"/>
                  </a:lnTo>
                  <a:lnTo>
                    <a:pt x="774" y="50952"/>
                  </a:lnTo>
                  <a:lnTo>
                    <a:pt x="1143" y="50736"/>
                  </a:lnTo>
                  <a:lnTo>
                    <a:pt x="1346" y="50685"/>
                  </a:lnTo>
                  <a:lnTo>
                    <a:pt x="2209" y="50571"/>
                  </a:lnTo>
                  <a:lnTo>
                    <a:pt x="2641" y="50469"/>
                  </a:lnTo>
                  <a:lnTo>
                    <a:pt x="2857" y="50355"/>
                  </a:lnTo>
                  <a:lnTo>
                    <a:pt x="2857" y="48221"/>
                  </a:lnTo>
                  <a:lnTo>
                    <a:pt x="2362" y="48069"/>
                  </a:lnTo>
                  <a:lnTo>
                    <a:pt x="1384" y="48069"/>
                  </a:lnTo>
                  <a:lnTo>
                    <a:pt x="114" y="49530"/>
                  </a:lnTo>
                  <a:lnTo>
                    <a:pt x="812" y="49530"/>
                  </a:lnTo>
                  <a:lnTo>
                    <a:pt x="901" y="49136"/>
                  </a:lnTo>
                  <a:lnTo>
                    <a:pt x="1155" y="48806"/>
                  </a:lnTo>
                  <a:lnTo>
                    <a:pt x="1435" y="48691"/>
                  </a:lnTo>
                  <a:lnTo>
                    <a:pt x="2159" y="48691"/>
                  </a:lnTo>
                  <a:lnTo>
                    <a:pt x="2413" y="48755"/>
                  </a:lnTo>
                  <a:lnTo>
                    <a:pt x="2781" y="48983"/>
                  </a:lnTo>
                  <a:lnTo>
                    <a:pt x="2768" y="49834"/>
                  </a:lnTo>
                  <a:lnTo>
                    <a:pt x="863" y="50126"/>
                  </a:lnTo>
                  <a:lnTo>
                    <a:pt x="533" y="50266"/>
                  </a:lnTo>
                  <a:lnTo>
                    <a:pt x="0" y="50736"/>
                  </a:lnTo>
                  <a:lnTo>
                    <a:pt x="101" y="52235"/>
                  </a:lnTo>
                  <a:lnTo>
                    <a:pt x="520" y="52628"/>
                  </a:lnTo>
                  <a:lnTo>
                    <a:pt x="876" y="52781"/>
                  </a:lnTo>
                  <a:lnTo>
                    <a:pt x="1638" y="52781"/>
                  </a:lnTo>
                  <a:lnTo>
                    <a:pt x="1943" y="52705"/>
                  </a:lnTo>
                  <a:lnTo>
                    <a:pt x="2514" y="52412"/>
                  </a:lnTo>
                  <a:lnTo>
                    <a:pt x="2743" y="52235"/>
                  </a:lnTo>
                  <a:lnTo>
                    <a:pt x="2895" y="52031"/>
                  </a:lnTo>
                  <a:lnTo>
                    <a:pt x="2997" y="52412"/>
                  </a:lnTo>
                  <a:lnTo>
                    <a:pt x="3136" y="52628"/>
                  </a:lnTo>
                  <a:lnTo>
                    <a:pt x="3327" y="52730"/>
                  </a:lnTo>
                  <a:lnTo>
                    <a:pt x="3683" y="52730"/>
                  </a:lnTo>
                  <a:lnTo>
                    <a:pt x="4076" y="52654"/>
                  </a:lnTo>
                  <a:lnTo>
                    <a:pt x="4102" y="52120"/>
                  </a:lnTo>
                  <a:close/>
                </a:path>
                <a:path w="88900" h="69214">
                  <a:moveTo>
                    <a:pt x="4102" y="36601"/>
                  </a:moveTo>
                  <a:lnTo>
                    <a:pt x="3746" y="36626"/>
                  </a:lnTo>
                  <a:lnTo>
                    <a:pt x="3606" y="34861"/>
                  </a:lnTo>
                  <a:lnTo>
                    <a:pt x="3517" y="33197"/>
                  </a:lnTo>
                  <a:lnTo>
                    <a:pt x="3441" y="33058"/>
                  </a:lnTo>
                  <a:lnTo>
                    <a:pt x="2857" y="32715"/>
                  </a:lnTo>
                  <a:lnTo>
                    <a:pt x="2857" y="34861"/>
                  </a:lnTo>
                  <a:lnTo>
                    <a:pt x="2857" y="35928"/>
                  </a:lnTo>
                  <a:lnTo>
                    <a:pt x="2654" y="36258"/>
                  </a:lnTo>
                  <a:lnTo>
                    <a:pt x="1981" y="36576"/>
                  </a:lnTo>
                  <a:lnTo>
                    <a:pt x="1727" y="36639"/>
                  </a:lnTo>
                  <a:lnTo>
                    <a:pt x="1244" y="36639"/>
                  </a:lnTo>
                  <a:lnTo>
                    <a:pt x="901" y="36461"/>
                  </a:lnTo>
                  <a:lnTo>
                    <a:pt x="774" y="35445"/>
                  </a:lnTo>
                  <a:lnTo>
                    <a:pt x="1143" y="35242"/>
                  </a:lnTo>
                  <a:lnTo>
                    <a:pt x="1346" y="35191"/>
                  </a:lnTo>
                  <a:lnTo>
                    <a:pt x="2209" y="35077"/>
                  </a:lnTo>
                  <a:lnTo>
                    <a:pt x="2641" y="34975"/>
                  </a:lnTo>
                  <a:lnTo>
                    <a:pt x="2857" y="34861"/>
                  </a:lnTo>
                  <a:lnTo>
                    <a:pt x="2857" y="32715"/>
                  </a:lnTo>
                  <a:lnTo>
                    <a:pt x="2362" y="32562"/>
                  </a:lnTo>
                  <a:lnTo>
                    <a:pt x="1384" y="32562"/>
                  </a:lnTo>
                  <a:lnTo>
                    <a:pt x="114" y="34036"/>
                  </a:lnTo>
                  <a:lnTo>
                    <a:pt x="812" y="34036"/>
                  </a:lnTo>
                  <a:lnTo>
                    <a:pt x="901" y="33629"/>
                  </a:lnTo>
                  <a:lnTo>
                    <a:pt x="1155" y="33299"/>
                  </a:lnTo>
                  <a:lnTo>
                    <a:pt x="1435" y="33197"/>
                  </a:lnTo>
                  <a:lnTo>
                    <a:pt x="2159" y="33197"/>
                  </a:lnTo>
                  <a:lnTo>
                    <a:pt x="2413" y="33261"/>
                  </a:lnTo>
                  <a:lnTo>
                    <a:pt x="2781" y="33489"/>
                  </a:lnTo>
                  <a:lnTo>
                    <a:pt x="2768" y="34328"/>
                  </a:lnTo>
                  <a:lnTo>
                    <a:pt x="863" y="34632"/>
                  </a:lnTo>
                  <a:lnTo>
                    <a:pt x="533" y="34772"/>
                  </a:lnTo>
                  <a:lnTo>
                    <a:pt x="0" y="35242"/>
                  </a:lnTo>
                  <a:lnTo>
                    <a:pt x="101" y="36741"/>
                  </a:lnTo>
                  <a:lnTo>
                    <a:pt x="520" y="37134"/>
                  </a:lnTo>
                  <a:lnTo>
                    <a:pt x="876" y="37287"/>
                  </a:lnTo>
                  <a:lnTo>
                    <a:pt x="1638" y="37287"/>
                  </a:lnTo>
                  <a:lnTo>
                    <a:pt x="1943" y="37211"/>
                  </a:lnTo>
                  <a:lnTo>
                    <a:pt x="2514" y="36918"/>
                  </a:lnTo>
                  <a:lnTo>
                    <a:pt x="2743" y="36741"/>
                  </a:lnTo>
                  <a:lnTo>
                    <a:pt x="2895" y="36537"/>
                  </a:lnTo>
                  <a:lnTo>
                    <a:pt x="2997" y="36918"/>
                  </a:lnTo>
                  <a:lnTo>
                    <a:pt x="3136" y="37134"/>
                  </a:lnTo>
                  <a:lnTo>
                    <a:pt x="3327" y="37223"/>
                  </a:lnTo>
                  <a:lnTo>
                    <a:pt x="3683" y="37223"/>
                  </a:lnTo>
                  <a:lnTo>
                    <a:pt x="4076" y="37160"/>
                  </a:lnTo>
                  <a:lnTo>
                    <a:pt x="4102" y="36626"/>
                  </a:lnTo>
                  <a:close/>
                </a:path>
                <a:path w="88900" h="69214">
                  <a:moveTo>
                    <a:pt x="4102" y="21094"/>
                  </a:moveTo>
                  <a:lnTo>
                    <a:pt x="3746" y="21132"/>
                  </a:lnTo>
                  <a:lnTo>
                    <a:pt x="3606" y="19367"/>
                  </a:lnTo>
                  <a:lnTo>
                    <a:pt x="3517" y="17703"/>
                  </a:lnTo>
                  <a:lnTo>
                    <a:pt x="3441" y="17564"/>
                  </a:lnTo>
                  <a:lnTo>
                    <a:pt x="2857" y="17221"/>
                  </a:lnTo>
                  <a:lnTo>
                    <a:pt x="2857" y="19367"/>
                  </a:lnTo>
                  <a:lnTo>
                    <a:pt x="2857" y="20421"/>
                  </a:lnTo>
                  <a:lnTo>
                    <a:pt x="2654" y="20764"/>
                  </a:lnTo>
                  <a:lnTo>
                    <a:pt x="1981" y="21082"/>
                  </a:lnTo>
                  <a:lnTo>
                    <a:pt x="1727" y="21145"/>
                  </a:lnTo>
                  <a:lnTo>
                    <a:pt x="1244" y="21145"/>
                  </a:lnTo>
                  <a:lnTo>
                    <a:pt x="901" y="20967"/>
                  </a:lnTo>
                  <a:lnTo>
                    <a:pt x="774" y="19951"/>
                  </a:lnTo>
                  <a:lnTo>
                    <a:pt x="1143" y="19748"/>
                  </a:lnTo>
                  <a:lnTo>
                    <a:pt x="1346" y="19685"/>
                  </a:lnTo>
                  <a:lnTo>
                    <a:pt x="2209" y="19583"/>
                  </a:lnTo>
                  <a:lnTo>
                    <a:pt x="2641" y="19469"/>
                  </a:lnTo>
                  <a:lnTo>
                    <a:pt x="2857" y="19367"/>
                  </a:lnTo>
                  <a:lnTo>
                    <a:pt x="2857" y="17221"/>
                  </a:lnTo>
                  <a:lnTo>
                    <a:pt x="2362" y="17068"/>
                  </a:lnTo>
                  <a:lnTo>
                    <a:pt x="1384" y="17068"/>
                  </a:lnTo>
                  <a:lnTo>
                    <a:pt x="114" y="18542"/>
                  </a:lnTo>
                  <a:lnTo>
                    <a:pt x="812" y="18542"/>
                  </a:lnTo>
                  <a:lnTo>
                    <a:pt x="901" y="18135"/>
                  </a:lnTo>
                  <a:lnTo>
                    <a:pt x="1155" y="17805"/>
                  </a:lnTo>
                  <a:lnTo>
                    <a:pt x="1435" y="17703"/>
                  </a:lnTo>
                  <a:lnTo>
                    <a:pt x="2159" y="17703"/>
                  </a:lnTo>
                  <a:lnTo>
                    <a:pt x="2413" y="17754"/>
                  </a:lnTo>
                  <a:lnTo>
                    <a:pt x="2781" y="17983"/>
                  </a:lnTo>
                  <a:lnTo>
                    <a:pt x="2768" y="18834"/>
                  </a:lnTo>
                  <a:lnTo>
                    <a:pt x="863" y="19138"/>
                  </a:lnTo>
                  <a:lnTo>
                    <a:pt x="533" y="19278"/>
                  </a:lnTo>
                  <a:lnTo>
                    <a:pt x="0" y="19748"/>
                  </a:lnTo>
                  <a:lnTo>
                    <a:pt x="101" y="21247"/>
                  </a:lnTo>
                  <a:lnTo>
                    <a:pt x="520" y="21640"/>
                  </a:lnTo>
                  <a:lnTo>
                    <a:pt x="876" y="21780"/>
                  </a:lnTo>
                  <a:lnTo>
                    <a:pt x="1638" y="21780"/>
                  </a:lnTo>
                  <a:lnTo>
                    <a:pt x="1943" y="21704"/>
                  </a:lnTo>
                  <a:lnTo>
                    <a:pt x="2514" y="21412"/>
                  </a:lnTo>
                  <a:lnTo>
                    <a:pt x="2743" y="21247"/>
                  </a:lnTo>
                  <a:lnTo>
                    <a:pt x="2895" y="21043"/>
                  </a:lnTo>
                  <a:lnTo>
                    <a:pt x="2997" y="21412"/>
                  </a:lnTo>
                  <a:lnTo>
                    <a:pt x="3136" y="21640"/>
                  </a:lnTo>
                  <a:lnTo>
                    <a:pt x="3327" y="21729"/>
                  </a:lnTo>
                  <a:lnTo>
                    <a:pt x="3683" y="21729"/>
                  </a:lnTo>
                  <a:lnTo>
                    <a:pt x="4076" y="21666"/>
                  </a:lnTo>
                  <a:lnTo>
                    <a:pt x="4102" y="21132"/>
                  </a:lnTo>
                  <a:close/>
                </a:path>
                <a:path w="88900" h="69214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17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88900" h="69214">
                  <a:moveTo>
                    <a:pt x="7023" y="63588"/>
                  </a:moveTo>
                  <a:lnTo>
                    <a:pt x="6794" y="63563"/>
                  </a:lnTo>
                  <a:lnTo>
                    <a:pt x="6477" y="63563"/>
                  </a:lnTo>
                  <a:lnTo>
                    <a:pt x="6223" y="63677"/>
                  </a:lnTo>
                  <a:lnTo>
                    <a:pt x="5765" y="64096"/>
                  </a:lnTo>
                  <a:lnTo>
                    <a:pt x="5626" y="64287"/>
                  </a:lnTo>
                  <a:lnTo>
                    <a:pt x="5562" y="64427"/>
                  </a:lnTo>
                  <a:lnTo>
                    <a:pt x="5562" y="63665"/>
                  </a:lnTo>
                  <a:lnTo>
                    <a:pt x="4851" y="63665"/>
                  </a:lnTo>
                  <a:lnTo>
                    <a:pt x="4851" y="68122"/>
                  </a:lnTo>
                  <a:lnTo>
                    <a:pt x="5600" y="68122"/>
                  </a:lnTo>
                  <a:lnTo>
                    <a:pt x="5600" y="65239"/>
                  </a:lnTo>
                  <a:lnTo>
                    <a:pt x="5702" y="64960"/>
                  </a:lnTo>
                  <a:lnTo>
                    <a:pt x="6108" y="64477"/>
                  </a:lnTo>
                  <a:lnTo>
                    <a:pt x="6400" y="64363"/>
                  </a:lnTo>
                  <a:lnTo>
                    <a:pt x="6769" y="64363"/>
                  </a:lnTo>
                  <a:lnTo>
                    <a:pt x="7023" y="64376"/>
                  </a:lnTo>
                  <a:lnTo>
                    <a:pt x="7023" y="63588"/>
                  </a:lnTo>
                  <a:close/>
                </a:path>
                <a:path w="88900" h="69214">
                  <a:moveTo>
                    <a:pt x="7023" y="48094"/>
                  </a:moveTo>
                  <a:lnTo>
                    <a:pt x="6794" y="48069"/>
                  </a:lnTo>
                  <a:lnTo>
                    <a:pt x="6477" y="48069"/>
                  </a:lnTo>
                  <a:lnTo>
                    <a:pt x="6223" y="48183"/>
                  </a:lnTo>
                  <a:lnTo>
                    <a:pt x="5765" y="48615"/>
                  </a:lnTo>
                  <a:lnTo>
                    <a:pt x="5626" y="48793"/>
                  </a:lnTo>
                  <a:lnTo>
                    <a:pt x="5562" y="48945"/>
                  </a:lnTo>
                  <a:lnTo>
                    <a:pt x="5562" y="48171"/>
                  </a:lnTo>
                  <a:lnTo>
                    <a:pt x="4851" y="48171"/>
                  </a:lnTo>
                  <a:lnTo>
                    <a:pt x="4851" y="52628"/>
                  </a:lnTo>
                  <a:lnTo>
                    <a:pt x="5600" y="52628"/>
                  </a:lnTo>
                  <a:lnTo>
                    <a:pt x="5600" y="49745"/>
                  </a:lnTo>
                  <a:lnTo>
                    <a:pt x="5702" y="49466"/>
                  </a:lnTo>
                  <a:lnTo>
                    <a:pt x="6108" y="48983"/>
                  </a:lnTo>
                  <a:lnTo>
                    <a:pt x="6400" y="48869"/>
                  </a:lnTo>
                  <a:lnTo>
                    <a:pt x="6769" y="48869"/>
                  </a:lnTo>
                  <a:lnTo>
                    <a:pt x="7023" y="48882"/>
                  </a:lnTo>
                  <a:lnTo>
                    <a:pt x="7023" y="48094"/>
                  </a:lnTo>
                  <a:close/>
                </a:path>
                <a:path w="88900" h="69214">
                  <a:moveTo>
                    <a:pt x="7023" y="32588"/>
                  </a:moveTo>
                  <a:lnTo>
                    <a:pt x="6794" y="32575"/>
                  </a:lnTo>
                  <a:lnTo>
                    <a:pt x="6477" y="32575"/>
                  </a:lnTo>
                  <a:lnTo>
                    <a:pt x="6223" y="32689"/>
                  </a:lnTo>
                  <a:lnTo>
                    <a:pt x="5765" y="33108"/>
                  </a:lnTo>
                  <a:lnTo>
                    <a:pt x="5626" y="33299"/>
                  </a:lnTo>
                  <a:lnTo>
                    <a:pt x="5562" y="33439"/>
                  </a:lnTo>
                  <a:lnTo>
                    <a:pt x="5562" y="32677"/>
                  </a:lnTo>
                  <a:lnTo>
                    <a:pt x="4851" y="32677"/>
                  </a:lnTo>
                  <a:lnTo>
                    <a:pt x="4851" y="37134"/>
                  </a:lnTo>
                  <a:lnTo>
                    <a:pt x="5600" y="37134"/>
                  </a:lnTo>
                  <a:lnTo>
                    <a:pt x="5600" y="34251"/>
                  </a:lnTo>
                  <a:lnTo>
                    <a:pt x="5702" y="33972"/>
                  </a:lnTo>
                  <a:lnTo>
                    <a:pt x="6108" y="33489"/>
                  </a:lnTo>
                  <a:lnTo>
                    <a:pt x="6400" y="33362"/>
                  </a:lnTo>
                  <a:lnTo>
                    <a:pt x="6769" y="33362"/>
                  </a:lnTo>
                  <a:lnTo>
                    <a:pt x="7023" y="33388"/>
                  </a:lnTo>
                  <a:lnTo>
                    <a:pt x="7023" y="32588"/>
                  </a:lnTo>
                  <a:close/>
                </a:path>
                <a:path w="88900" h="69214">
                  <a:moveTo>
                    <a:pt x="7023" y="17094"/>
                  </a:moveTo>
                  <a:lnTo>
                    <a:pt x="6794" y="17081"/>
                  </a:lnTo>
                  <a:lnTo>
                    <a:pt x="6477" y="17081"/>
                  </a:lnTo>
                  <a:lnTo>
                    <a:pt x="6223" y="17183"/>
                  </a:lnTo>
                  <a:lnTo>
                    <a:pt x="5765" y="17614"/>
                  </a:lnTo>
                  <a:lnTo>
                    <a:pt x="5626" y="17792"/>
                  </a:lnTo>
                  <a:lnTo>
                    <a:pt x="5562" y="17945"/>
                  </a:lnTo>
                  <a:lnTo>
                    <a:pt x="5562" y="17170"/>
                  </a:lnTo>
                  <a:lnTo>
                    <a:pt x="4851" y="17170"/>
                  </a:lnTo>
                  <a:lnTo>
                    <a:pt x="4851" y="21628"/>
                  </a:lnTo>
                  <a:lnTo>
                    <a:pt x="5600" y="21628"/>
                  </a:lnTo>
                  <a:lnTo>
                    <a:pt x="5600" y="18757"/>
                  </a:lnTo>
                  <a:lnTo>
                    <a:pt x="5702" y="18478"/>
                  </a:lnTo>
                  <a:lnTo>
                    <a:pt x="6108" y="17983"/>
                  </a:lnTo>
                  <a:lnTo>
                    <a:pt x="6400" y="17868"/>
                  </a:lnTo>
                  <a:lnTo>
                    <a:pt x="6769" y="17868"/>
                  </a:lnTo>
                  <a:lnTo>
                    <a:pt x="7023" y="17881"/>
                  </a:lnTo>
                  <a:lnTo>
                    <a:pt x="7023" y="17094"/>
                  </a:lnTo>
                  <a:close/>
                </a:path>
                <a:path w="88900" h="69214">
                  <a:moveTo>
                    <a:pt x="7023" y="1600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89"/>
                  </a:lnTo>
                  <a:lnTo>
                    <a:pt x="5765" y="2120"/>
                  </a:lnTo>
                  <a:lnTo>
                    <a:pt x="5626" y="2298"/>
                  </a:lnTo>
                  <a:lnTo>
                    <a:pt x="5562" y="2451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63"/>
                  </a:lnTo>
                  <a:lnTo>
                    <a:pt x="5702" y="2971"/>
                  </a:lnTo>
                  <a:lnTo>
                    <a:pt x="6108" y="2489"/>
                  </a:lnTo>
                  <a:lnTo>
                    <a:pt x="6400" y="2374"/>
                  </a:lnTo>
                  <a:lnTo>
                    <a:pt x="6769" y="2374"/>
                  </a:lnTo>
                  <a:lnTo>
                    <a:pt x="7023" y="2387"/>
                  </a:lnTo>
                  <a:lnTo>
                    <a:pt x="7023" y="1600"/>
                  </a:lnTo>
                  <a:close/>
                </a:path>
                <a:path w="88900" h="69214">
                  <a:moveTo>
                    <a:pt x="11861" y="68770"/>
                  </a:moveTo>
                  <a:lnTo>
                    <a:pt x="7124" y="68770"/>
                  </a:lnTo>
                  <a:lnTo>
                    <a:pt x="7124" y="69189"/>
                  </a:lnTo>
                  <a:lnTo>
                    <a:pt x="11861" y="69189"/>
                  </a:lnTo>
                  <a:lnTo>
                    <a:pt x="11861" y="68770"/>
                  </a:lnTo>
                  <a:close/>
                </a:path>
                <a:path w="88900" h="69214">
                  <a:moveTo>
                    <a:pt x="11861" y="53276"/>
                  </a:moveTo>
                  <a:lnTo>
                    <a:pt x="7124" y="53276"/>
                  </a:lnTo>
                  <a:lnTo>
                    <a:pt x="7124" y="53695"/>
                  </a:lnTo>
                  <a:lnTo>
                    <a:pt x="11861" y="53695"/>
                  </a:lnTo>
                  <a:lnTo>
                    <a:pt x="11861" y="53276"/>
                  </a:lnTo>
                  <a:close/>
                </a:path>
                <a:path w="88900" h="69214">
                  <a:moveTo>
                    <a:pt x="11861" y="37782"/>
                  </a:moveTo>
                  <a:lnTo>
                    <a:pt x="7124" y="37782"/>
                  </a:lnTo>
                  <a:lnTo>
                    <a:pt x="7124" y="38201"/>
                  </a:lnTo>
                  <a:lnTo>
                    <a:pt x="11861" y="38201"/>
                  </a:lnTo>
                  <a:lnTo>
                    <a:pt x="11861" y="37782"/>
                  </a:lnTo>
                  <a:close/>
                </a:path>
                <a:path w="88900" h="69214">
                  <a:moveTo>
                    <a:pt x="11861" y="22275"/>
                  </a:moveTo>
                  <a:lnTo>
                    <a:pt x="7124" y="22275"/>
                  </a:lnTo>
                  <a:lnTo>
                    <a:pt x="7124" y="22707"/>
                  </a:lnTo>
                  <a:lnTo>
                    <a:pt x="11861" y="22707"/>
                  </a:lnTo>
                  <a:lnTo>
                    <a:pt x="11861" y="22275"/>
                  </a:lnTo>
                  <a:close/>
                </a:path>
                <a:path w="88900" h="69214">
                  <a:moveTo>
                    <a:pt x="11861" y="6781"/>
                  </a:moveTo>
                  <a:lnTo>
                    <a:pt x="7124" y="6781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81"/>
                  </a:lnTo>
                  <a:close/>
                </a:path>
                <a:path w="88900" h="69214">
                  <a:moveTo>
                    <a:pt x="13169" y="1701"/>
                  </a:moveTo>
                  <a:lnTo>
                    <a:pt x="12407" y="1701"/>
                  </a:lnTo>
                  <a:lnTo>
                    <a:pt x="12407" y="6134"/>
                  </a:lnTo>
                  <a:lnTo>
                    <a:pt x="13169" y="6134"/>
                  </a:lnTo>
                  <a:lnTo>
                    <a:pt x="13169" y="1701"/>
                  </a:lnTo>
                  <a:close/>
                </a:path>
                <a:path w="88900" h="69214">
                  <a:moveTo>
                    <a:pt x="13169" y="25"/>
                  </a:moveTo>
                  <a:lnTo>
                    <a:pt x="12407" y="25"/>
                  </a:lnTo>
                  <a:lnTo>
                    <a:pt x="12407" y="876"/>
                  </a:lnTo>
                  <a:lnTo>
                    <a:pt x="13169" y="876"/>
                  </a:lnTo>
                  <a:lnTo>
                    <a:pt x="13169" y="25"/>
                  </a:lnTo>
                  <a:close/>
                </a:path>
                <a:path w="88900" h="69214">
                  <a:moveTo>
                    <a:pt x="14033" y="48171"/>
                  </a:moveTo>
                  <a:lnTo>
                    <a:pt x="13322" y="48171"/>
                  </a:lnTo>
                  <a:lnTo>
                    <a:pt x="13322" y="46926"/>
                  </a:lnTo>
                  <a:lnTo>
                    <a:pt x="12560" y="46926"/>
                  </a:lnTo>
                  <a:lnTo>
                    <a:pt x="12560" y="48171"/>
                  </a:lnTo>
                  <a:lnTo>
                    <a:pt x="11950" y="48171"/>
                  </a:lnTo>
                  <a:lnTo>
                    <a:pt x="11950" y="48780"/>
                  </a:lnTo>
                  <a:lnTo>
                    <a:pt x="12560" y="48780"/>
                  </a:lnTo>
                  <a:lnTo>
                    <a:pt x="12560" y="52019"/>
                  </a:lnTo>
                  <a:lnTo>
                    <a:pt x="12623" y="52247"/>
                  </a:lnTo>
                  <a:lnTo>
                    <a:pt x="12865" y="52603"/>
                  </a:lnTo>
                  <a:lnTo>
                    <a:pt x="13106" y="52692"/>
                  </a:lnTo>
                  <a:lnTo>
                    <a:pt x="13563" y="52692"/>
                  </a:lnTo>
                  <a:lnTo>
                    <a:pt x="13944" y="52654"/>
                  </a:lnTo>
                  <a:lnTo>
                    <a:pt x="14033" y="52031"/>
                  </a:lnTo>
                  <a:lnTo>
                    <a:pt x="13627" y="52057"/>
                  </a:lnTo>
                  <a:lnTo>
                    <a:pt x="13373" y="51955"/>
                  </a:lnTo>
                  <a:lnTo>
                    <a:pt x="13322" y="48780"/>
                  </a:lnTo>
                  <a:lnTo>
                    <a:pt x="14033" y="48780"/>
                  </a:lnTo>
                  <a:lnTo>
                    <a:pt x="14033" y="48171"/>
                  </a:lnTo>
                  <a:close/>
                </a:path>
                <a:path w="88900" h="69214">
                  <a:moveTo>
                    <a:pt x="14033" y="32677"/>
                  </a:moveTo>
                  <a:lnTo>
                    <a:pt x="13322" y="32677"/>
                  </a:lnTo>
                  <a:lnTo>
                    <a:pt x="13322" y="31432"/>
                  </a:lnTo>
                  <a:lnTo>
                    <a:pt x="12560" y="31432"/>
                  </a:lnTo>
                  <a:lnTo>
                    <a:pt x="12560" y="32677"/>
                  </a:lnTo>
                  <a:lnTo>
                    <a:pt x="11950" y="32677"/>
                  </a:lnTo>
                  <a:lnTo>
                    <a:pt x="11950" y="33286"/>
                  </a:lnTo>
                  <a:lnTo>
                    <a:pt x="12560" y="33286"/>
                  </a:lnTo>
                  <a:lnTo>
                    <a:pt x="12560" y="36525"/>
                  </a:lnTo>
                  <a:lnTo>
                    <a:pt x="12623" y="36753"/>
                  </a:lnTo>
                  <a:lnTo>
                    <a:pt x="12865" y="37109"/>
                  </a:lnTo>
                  <a:lnTo>
                    <a:pt x="13106" y="37198"/>
                  </a:lnTo>
                  <a:lnTo>
                    <a:pt x="13563" y="37198"/>
                  </a:lnTo>
                  <a:lnTo>
                    <a:pt x="13944" y="37160"/>
                  </a:lnTo>
                  <a:lnTo>
                    <a:pt x="14033" y="36537"/>
                  </a:lnTo>
                  <a:lnTo>
                    <a:pt x="13627" y="36550"/>
                  </a:lnTo>
                  <a:lnTo>
                    <a:pt x="13373" y="36449"/>
                  </a:lnTo>
                  <a:lnTo>
                    <a:pt x="13322" y="33286"/>
                  </a:lnTo>
                  <a:lnTo>
                    <a:pt x="14033" y="33286"/>
                  </a:lnTo>
                  <a:lnTo>
                    <a:pt x="14033" y="32677"/>
                  </a:lnTo>
                  <a:close/>
                </a:path>
                <a:path w="88900" h="69214">
                  <a:moveTo>
                    <a:pt x="15544" y="32689"/>
                  </a:moveTo>
                  <a:lnTo>
                    <a:pt x="14782" y="32689"/>
                  </a:lnTo>
                  <a:lnTo>
                    <a:pt x="14782" y="37134"/>
                  </a:lnTo>
                  <a:lnTo>
                    <a:pt x="15544" y="37134"/>
                  </a:lnTo>
                  <a:lnTo>
                    <a:pt x="15544" y="32689"/>
                  </a:lnTo>
                  <a:close/>
                </a:path>
                <a:path w="88900" h="69214">
                  <a:moveTo>
                    <a:pt x="15544" y="31013"/>
                  </a:moveTo>
                  <a:lnTo>
                    <a:pt x="14782" y="31013"/>
                  </a:lnTo>
                  <a:lnTo>
                    <a:pt x="14782" y="31864"/>
                  </a:lnTo>
                  <a:lnTo>
                    <a:pt x="15544" y="31864"/>
                  </a:lnTo>
                  <a:lnTo>
                    <a:pt x="15544" y="31013"/>
                  </a:lnTo>
                  <a:close/>
                </a:path>
                <a:path w="88900" h="69214">
                  <a:moveTo>
                    <a:pt x="15925" y="65163"/>
                  </a:moveTo>
                  <a:lnTo>
                    <a:pt x="15862" y="64566"/>
                  </a:lnTo>
                  <a:lnTo>
                    <a:pt x="15671" y="64147"/>
                  </a:lnTo>
                  <a:lnTo>
                    <a:pt x="15354" y="63906"/>
                  </a:lnTo>
                  <a:lnTo>
                    <a:pt x="15036" y="63652"/>
                  </a:lnTo>
                  <a:lnTo>
                    <a:pt x="14630" y="63538"/>
                  </a:lnTo>
                  <a:lnTo>
                    <a:pt x="13538" y="63538"/>
                  </a:lnTo>
                  <a:lnTo>
                    <a:pt x="13055" y="63754"/>
                  </a:lnTo>
                  <a:lnTo>
                    <a:pt x="12293" y="64630"/>
                  </a:lnTo>
                  <a:lnTo>
                    <a:pt x="12103" y="65227"/>
                  </a:lnTo>
                  <a:lnTo>
                    <a:pt x="12103" y="66649"/>
                  </a:lnTo>
                  <a:lnTo>
                    <a:pt x="12280" y="67183"/>
                  </a:lnTo>
                  <a:lnTo>
                    <a:pt x="12966" y="68033"/>
                  </a:lnTo>
                  <a:lnTo>
                    <a:pt x="13436" y="68249"/>
                  </a:lnTo>
                  <a:lnTo>
                    <a:pt x="14541" y="68249"/>
                  </a:lnTo>
                  <a:lnTo>
                    <a:pt x="14973" y="68110"/>
                  </a:lnTo>
                  <a:lnTo>
                    <a:pt x="15633" y="67564"/>
                  </a:lnTo>
                  <a:lnTo>
                    <a:pt x="15836" y="67132"/>
                  </a:lnTo>
                  <a:lnTo>
                    <a:pt x="15925" y="66548"/>
                  </a:lnTo>
                  <a:lnTo>
                    <a:pt x="15189" y="66548"/>
                  </a:lnTo>
                  <a:lnTo>
                    <a:pt x="15125" y="66865"/>
                  </a:lnTo>
                  <a:lnTo>
                    <a:pt x="14998" y="67132"/>
                  </a:lnTo>
                  <a:lnTo>
                    <a:pt x="14630" y="67513"/>
                  </a:lnTo>
                  <a:lnTo>
                    <a:pt x="14389" y="67614"/>
                  </a:lnTo>
                  <a:lnTo>
                    <a:pt x="13677" y="67614"/>
                  </a:lnTo>
                  <a:lnTo>
                    <a:pt x="13373" y="67449"/>
                  </a:lnTo>
                  <a:lnTo>
                    <a:pt x="12992" y="66840"/>
                  </a:lnTo>
                  <a:lnTo>
                    <a:pt x="12903" y="66471"/>
                  </a:lnTo>
                  <a:lnTo>
                    <a:pt x="12903" y="65582"/>
                  </a:lnTo>
                  <a:lnTo>
                    <a:pt x="12966" y="65201"/>
                  </a:lnTo>
                  <a:lnTo>
                    <a:pt x="13309" y="64439"/>
                  </a:lnTo>
                  <a:lnTo>
                    <a:pt x="13652" y="64198"/>
                  </a:lnTo>
                  <a:lnTo>
                    <a:pt x="14478" y="64198"/>
                  </a:lnTo>
                  <a:lnTo>
                    <a:pt x="14732" y="64300"/>
                  </a:lnTo>
                  <a:lnTo>
                    <a:pt x="15049" y="64655"/>
                  </a:lnTo>
                  <a:lnTo>
                    <a:pt x="15151" y="64884"/>
                  </a:lnTo>
                  <a:lnTo>
                    <a:pt x="15189" y="65163"/>
                  </a:lnTo>
                  <a:lnTo>
                    <a:pt x="15925" y="65163"/>
                  </a:lnTo>
                  <a:close/>
                </a:path>
                <a:path w="88900" h="69214">
                  <a:moveTo>
                    <a:pt x="16040" y="18326"/>
                  </a:moveTo>
                  <a:lnTo>
                    <a:pt x="15976" y="17983"/>
                  </a:lnTo>
                  <a:lnTo>
                    <a:pt x="15633" y="17297"/>
                  </a:lnTo>
                  <a:lnTo>
                    <a:pt x="15214" y="17081"/>
                  </a:lnTo>
                  <a:lnTo>
                    <a:pt x="14287" y="17081"/>
                  </a:lnTo>
                  <a:lnTo>
                    <a:pt x="14033" y="17132"/>
                  </a:lnTo>
                  <a:lnTo>
                    <a:pt x="13563" y="17360"/>
                  </a:lnTo>
                  <a:lnTo>
                    <a:pt x="13335" y="17551"/>
                  </a:lnTo>
                  <a:lnTo>
                    <a:pt x="13119" y="17818"/>
                  </a:lnTo>
                  <a:lnTo>
                    <a:pt x="13119" y="17170"/>
                  </a:lnTo>
                  <a:lnTo>
                    <a:pt x="12407" y="17170"/>
                  </a:lnTo>
                  <a:lnTo>
                    <a:pt x="12407" y="21628"/>
                  </a:lnTo>
                  <a:lnTo>
                    <a:pt x="13157" y="21628"/>
                  </a:lnTo>
                  <a:lnTo>
                    <a:pt x="13157" y="19011"/>
                  </a:lnTo>
                  <a:lnTo>
                    <a:pt x="13182" y="18783"/>
                  </a:lnTo>
                  <a:lnTo>
                    <a:pt x="14262" y="17754"/>
                  </a:lnTo>
                  <a:lnTo>
                    <a:pt x="14782" y="17754"/>
                  </a:lnTo>
                  <a:lnTo>
                    <a:pt x="15024" y="17894"/>
                  </a:lnTo>
                  <a:lnTo>
                    <a:pt x="15240" y="18338"/>
                  </a:lnTo>
                  <a:lnTo>
                    <a:pt x="15278" y="18554"/>
                  </a:lnTo>
                  <a:lnTo>
                    <a:pt x="15278" y="21628"/>
                  </a:lnTo>
                  <a:lnTo>
                    <a:pt x="16040" y="21628"/>
                  </a:lnTo>
                  <a:lnTo>
                    <a:pt x="16040" y="18326"/>
                  </a:lnTo>
                  <a:close/>
                </a:path>
                <a:path w="88900" h="69214">
                  <a:moveTo>
                    <a:pt x="17932" y="0"/>
                  </a:moveTo>
                  <a:lnTo>
                    <a:pt x="17221" y="0"/>
                  </a:lnTo>
                  <a:lnTo>
                    <a:pt x="17221" y="2260"/>
                  </a:lnTo>
                  <a:lnTo>
                    <a:pt x="17132" y="2933"/>
                  </a:lnTo>
                  <a:lnTo>
                    <a:pt x="17132" y="4889"/>
                  </a:lnTo>
                  <a:lnTo>
                    <a:pt x="16687" y="5486"/>
                  </a:lnTo>
                  <a:lnTo>
                    <a:pt x="16395" y="5638"/>
                  </a:lnTo>
                  <a:lnTo>
                    <a:pt x="15608" y="5638"/>
                  </a:lnTo>
                  <a:lnTo>
                    <a:pt x="15290" y="5486"/>
                  </a:lnTo>
                  <a:lnTo>
                    <a:pt x="14909" y="4889"/>
                  </a:lnTo>
                  <a:lnTo>
                    <a:pt x="14897" y="2971"/>
                  </a:lnTo>
                  <a:lnTo>
                    <a:pt x="15367" y="2400"/>
                  </a:lnTo>
                  <a:lnTo>
                    <a:pt x="15671" y="2260"/>
                  </a:lnTo>
                  <a:lnTo>
                    <a:pt x="16383" y="2260"/>
                  </a:lnTo>
                  <a:lnTo>
                    <a:pt x="16662" y="2387"/>
                  </a:lnTo>
                  <a:lnTo>
                    <a:pt x="17132" y="2933"/>
                  </a:lnTo>
                  <a:lnTo>
                    <a:pt x="17132" y="2159"/>
                  </a:lnTo>
                  <a:lnTo>
                    <a:pt x="16903" y="1892"/>
                  </a:lnTo>
                  <a:lnTo>
                    <a:pt x="16535" y="1676"/>
                  </a:lnTo>
                  <a:lnTo>
                    <a:pt x="16243" y="1600"/>
                  </a:lnTo>
                  <a:lnTo>
                    <a:pt x="15290" y="1600"/>
                  </a:lnTo>
                  <a:lnTo>
                    <a:pt x="14859" y="1816"/>
                  </a:lnTo>
                  <a:lnTo>
                    <a:pt x="14147" y="2794"/>
                  </a:lnTo>
                  <a:lnTo>
                    <a:pt x="14097" y="2971"/>
                  </a:lnTo>
                  <a:lnTo>
                    <a:pt x="14173" y="5245"/>
                  </a:lnTo>
                  <a:lnTo>
                    <a:pt x="14897" y="6083"/>
                  </a:lnTo>
                  <a:lnTo>
                    <a:pt x="15328" y="6299"/>
                  </a:lnTo>
                  <a:lnTo>
                    <a:pt x="16129" y="6299"/>
                  </a:lnTo>
                  <a:lnTo>
                    <a:pt x="17259" y="5511"/>
                  </a:lnTo>
                  <a:lnTo>
                    <a:pt x="17259" y="6134"/>
                  </a:lnTo>
                  <a:lnTo>
                    <a:pt x="17932" y="6134"/>
                  </a:lnTo>
                  <a:lnTo>
                    <a:pt x="17932" y="5511"/>
                  </a:lnTo>
                  <a:lnTo>
                    <a:pt x="17932" y="0"/>
                  </a:lnTo>
                  <a:close/>
                </a:path>
                <a:path w="88900" h="69214">
                  <a:moveTo>
                    <a:pt x="18288" y="32677"/>
                  </a:moveTo>
                  <a:lnTo>
                    <a:pt x="17576" y="32677"/>
                  </a:lnTo>
                  <a:lnTo>
                    <a:pt x="17576" y="31432"/>
                  </a:lnTo>
                  <a:lnTo>
                    <a:pt x="16814" y="31432"/>
                  </a:lnTo>
                  <a:lnTo>
                    <a:pt x="16814" y="32677"/>
                  </a:lnTo>
                  <a:lnTo>
                    <a:pt x="16217" y="32677"/>
                  </a:lnTo>
                  <a:lnTo>
                    <a:pt x="16217" y="33286"/>
                  </a:lnTo>
                  <a:lnTo>
                    <a:pt x="16814" y="33286"/>
                  </a:lnTo>
                  <a:lnTo>
                    <a:pt x="16814" y="36525"/>
                  </a:lnTo>
                  <a:lnTo>
                    <a:pt x="16891" y="36753"/>
                  </a:lnTo>
                  <a:lnTo>
                    <a:pt x="17132" y="37109"/>
                  </a:lnTo>
                  <a:lnTo>
                    <a:pt x="17373" y="37198"/>
                  </a:lnTo>
                  <a:lnTo>
                    <a:pt x="17830" y="37198"/>
                  </a:lnTo>
                  <a:lnTo>
                    <a:pt x="18199" y="37160"/>
                  </a:lnTo>
                  <a:lnTo>
                    <a:pt x="18288" y="36537"/>
                  </a:lnTo>
                  <a:lnTo>
                    <a:pt x="17894" y="36550"/>
                  </a:lnTo>
                  <a:lnTo>
                    <a:pt x="17627" y="36449"/>
                  </a:lnTo>
                  <a:lnTo>
                    <a:pt x="17576" y="33286"/>
                  </a:lnTo>
                  <a:lnTo>
                    <a:pt x="18288" y="33286"/>
                  </a:lnTo>
                  <a:lnTo>
                    <a:pt x="18288" y="32677"/>
                  </a:lnTo>
                  <a:close/>
                </a:path>
                <a:path w="88900" h="69214">
                  <a:moveTo>
                    <a:pt x="18605" y="50634"/>
                  </a:moveTo>
                  <a:lnTo>
                    <a:pt x="17856" y="48437"/>
                  </a:lnTo>
                  <a:lnTo>
                    <a:pt x="17830" y="50050"/>
                  </a:lnTo>
                  <a:lnTo>
                    <a:pt x="15354" y="50050"/>
                  </a:lnTo>
                  <a:lnTo>
                    <a:pt x="15367" y="49720"/>
                  </a:lnTo>
                  <a:lnTo>
                    <a:pt x="15494" y="49352"/>
                  </a:lnTo>
                  <a:lnTo>
                    <a:pt x="15963" y="48844"/>
                  </a:lnTo>
                  <a:lnTo>
                    <a:pt x="16243" y="48729"/>
                  </a:lnTo>
                  <a:lnTo>
                    <a:pt x="17068" y="48729"/>
                  </a:lnTo>
                  <a:lnTo>
                    <a:pt x="17411" y="48907"/>
                  </a:lnTo>
                  <a:lnTo>
                    <a:pt x="17665" y="49352"/>
                  </a:lnTo>
                  <a:lnTo>
                    <a:pt x="17780" y="49657"/>
                  </a:lnTo>
                  <a:lnTo>
                    <a:pt x="17830" y="50050"/>
                  </a:lnTo>
                  <a:lnTo>
                    <a:pt x="17830" y="48437"/>
                  </a:lnTo>
                  <a:lnTo>
                    <a:pt x="17259" y="48145"/>
                  </a:lnTo>
                  <a:lnTo>
                    <a:pt x="16954" y="48069"/>
                  </a:lnTo>
                  <a:lnTo>
                    <a:pt x="16002" y="48069"/>
                  </a:lnTo>
                  <a:lnTo>
                    <a:pt x="15494" y="48298"/>
                  </a:lnTo>
                  <a:lnTo>
                    <a:pt x="14719" y="49187"/>
                  </a:lnTo>
                  <a:lnTo>
                    <a:pt x="14630" y="49466"/>
                  </a:lnTo>
                  <a:lnTo>
                    <a:pt x="14719" y="51777"/>
                  </a:lnTo>
                  <a:lnTo>
                    <a:pt x="15494" y="52590"/>
                  </a:lnTo>
                  <a:lnTo>
                    <a:pt x="15963" y="52793"/>
                  </a:lnTo>
                  <a:lnTo>
                    <a:pt x="16738" y="52793"/>
                  </a:lnTo>
                  <a:lnTo>
                    <a:pt x="18542" y="51231"/>
                  </a:lnTo>
                  <a:lnTo>
                    <a:pt x="17805" y="51231"/>
                  </a:lnTo>
                  <a:lnTo>
                    <a:pt x="17729" y="51460"/>
                  </a:lnTo>
                  <a:lnTo>
                    <a:pt x="17653" y="51600"/>
                  </a:lnTo>
                  <a:lnTo>
                    <a:pt x="17284" y="52006"/>
                  </a:lnTo>
                  <a:lnTo>
                    <a:pt x="16967" y="52133"/>
                  </a:lnTo>
                  <a:lnTo>
                    <a:pt x="16167" y="52133"/>
                  </a:lnTo>
                  <a:lnTo>
                    <a:pt x="15875" y="52006"/>
                  </a:lnTo>
                  <a:lnTo>
                    <a:pt x="15455" y="51460"/>
                  </a:lnTo>
                  <a:lnTo>
                    <a:pt x="15328" y="50634"/>
                  </a:lnTo>
                  <a:lnTo>
                    <a:pt x="18605" y="50634"/>
                  </a:lnTo>
                  <a:close/>
                </a:path>
                <a:path w="88900" h="69214">
                  <a:moveTo>
                    <a:pt x="19812" y="31013"/>
                  </a:moveTo>
                  <a:lnTo>
                    <a:pt x="19062" y="31013"/>
                  </a:lnTo>
                  <a:lnTo>
                    <a:pt x="19062" y="37134"/>
                  </a:lnTo>
                  <a:lnTo>
                    <a:pt x="19812" y="37134"/>
                  </a:lnTo>
                  <a:lnTo>
                    <a:pt x="19812" y="31013"/>
                  </a:lnTo>
                  <a:close/>
                </a:path>
                <a:path w="88900" h="69214">
                  <a:moveTo>
                    <a:pt x="20523" y="65062"/>
                  </a:moveTo>
                  <a:lnTo>
                    <a:pt x="20320" y="64490"/>
                  </a:lnTo>
                  <a:lnTo>
                    <a:pt x="20002" y="64185"/>
                  </a:lnTo>
                  <a:lnTo>
                    <a:pt x="19672" y="63868"/>
                  </a:lnTo>
                  <a:lnTo>
                    <a:pt x="19672" y="65062"/>
                  </a:lnTo>
                  <a:lnTo>
                    <a:pt x="19570" y="66840"/>
                  </a:lnTo>
                  <a:lnTo>
                    <a:pt x="19278" y="67449"/>
                  </a:lnTo>
                  <a:lnTo>
                    <a:pt x="18935" y="67640"/>
                  </a:lnTo>
                  <a:lnTo>
                    <a:pt x="17983" y="67640"/>
                  </a:lnTo>
                  <a:lnTo>
                    <a:pt x="17653" y="67475"/>
                  </a:lnTo>
                  <a:lnTo>
                    <a:pt x="17246" y="66840"/>
                  </a:lnTo>
                  <a:lnTo>
                    <a:pt x="17246" y="65062"/>
                  </a:lnTo>
                  <a:lnTo>
                    <a:pt x="19672" y="65062"/>
                  </a:lnTo>
                  <a:lnTo>
                    <a:pt x="19672" y="63868"/>
                  </a:lnTo>
                  <a:lnTo>
                    <a:pt x="19532" y="63728"/>
                  </a:lnTo>
                  <a:lnTo>
                    <a:pt x="19037" y="63538"/>
                  </a:lnTo>
                  <a:lnTo>
                    <a:pt x="17830" y="63538"/>
                  </a:lnTo>
                  <a:lnTo>
                    <a:pt x="17322" y="63754"/>
                  </a:lnTo>
                  <a:lnTo>
                    <a:pt x="16560" y="64643"/>
                  </a:lnTo>
                  <a:lnTo>
                    <a:pt x="16421" y="65062"/>
                  </a:lnTo>
                  <a:lnTo>
                    <a:pt x="16548" y="67246"/>
                  </a:lnTo>
                  <a:lnTo>
                    <a:pt x="17272" y="68072"/>
                  </a:lnTo>
                  <a:lnTo>
                    <a:pt x="17754" y="68275"/>
                  </a:lnTo>
                  <a:lnTo>
                    <a:pt x="19100" y="68275"/>
                  </a:lnTo>
                  <a:lnTo>
                    <a:pt x="19646" y="68046"/>
                  </a:lnTo>
                  <a:lnTo>
                    <a:pt x="19951" y="67640"/>
                  </a:lnTo>
                  <a:lnTo>
                    <a:pt x="20345" y="67106"/>
                  </a:lnTo>
                  <a:lnTo>
                    <a:pt x="20421" y="66840"/>
                  </a:lnTo>
                  <a:lnTo>
                    <a:pt x="20523" y="65062"/>
                  </a:lnTo>
                  <a:close/>
                </a:path>
                <a:path w="88900" h="69214">
                  <a:moveTo>
                    <a:pt x="21158" y="21094"/>
                  </a:moveTo>
                  <a:lnTo>
                    <a:pt x="20802" y="21132"/>
                  </a:lnTo>
                  <a:lnTo>
                    <a:pt x="20662" y="19367"/>
                  </a:lnTo>
                  <a:lnTo>
                    <a:pt x="20574" y="17703"/>
                  </a:lnTo>
                  <a:lnTo>
                    <a:pt x="20497" y="17564"/>
                  </a:lnTo>
                  <a:lnTo>
                    <a:pt x="19913" y="17221"/>
                  </a:lnTo>
                  <a:lnTo>
                    <a:pt x="19913" y="19367"/>
                  </a:lnTo>
                  <a:lnTo>
                    <a:pt x="19913" y="20421"/>
                  </a:lnTo>
                  <a:lnTo>
                    <a:pt x="19710" y="20764"/>
                  </a:lnTo>
                  <a:lnTo>
                    <a:pt x="19037" y="21082"/>
                  </a:lnTo>
                  <a:lnTo>
                    <a:pt x="18783" y="21145"/>
                  </a:lnTo>
                  <a:lnTo>
                    <a:pt x="18313" y="21145"/>
                  </a:lnTo>
                  <a:lnTo>
                    <a:pt x="18186" y="21107"/>
                  </a:lnTo>
                  <a:lnTo>
                    <a:pt x="17957" y="20967"/>
                  </a:lnTo>
                  <a:lnTo>
                    <a:pt x="17843" y="19951"/>
                  </a:lnTo>
                  <a:lnTo>
                    <a:pt x="18211" y="19748"/>
                  </a:lnTo>
                  <a:lnTo>
                    <a:pt x="18415" y="19685"/>
                  </a:lnTo>
                  <a:lnTo>
                    <a:pt x="19278" y="19583"/>
                  </a:lnTo>
                  <a:lnTo>
                    <a:pt x="19697" y="19469"/>
                  </a:lnTo>
                  <a:lnTo>
                    <a:pt x="19913" y="19367"/>
                  </a:lnTo>
                  <a:lnTo>
                    <a:pt x="19913" y="17221"/>
                  </a:lnTo>
                  <a:lnTo>
                    <a:pt x="19418" y="17068"/>
                  </a:lnTo>
                  <a:lnTo>
                    <a:pt x="18453" y="17068"/>
                  </a:lnTo>
                  <a:lnTo>
                    <a:pt x="17170" y="18542"/>
                  </a:lnTo>
                  <a:lnTo>
                    <a:pt x="17868" y="18542"/>
                  </a:lnTo>
                  <a:lnTo>
                    <a:pt x="17957" y="18135"/>
                  </a:lnTo>
                  <a:lnTo>
                    <a:pt x="18211" y="17805"/>
                  </a:lnTo>
                  <a:lnTo>
                    <a:pt x="18491" y="17703"/>
                  </a:lnTo>
                  <a:lnTo>
                    <a:pt x="19215" y="17703"/>
                  </a:lnTo>
                  <a:lnTo>
                    <a:pt x="19481" y="17754"/>
                  </a:lnTo>
                  <a:lnTo>
                    <a:pt x="19837" y="17983"/>
                  </a:lnTo>
                  <a:lnTo>
                    <a:pt x="19824" y="18834"/>
                  </a:lnTo>
                  <a:lnTo>
                    <a:pt x="17919" y="19138"/>
                  </a:lnTo>
                  <a:lnTo>
                    <a:pt x="17589" y="19278"/>
                  </a:lnTo>
                  <a:lnTo>
                    <a:pt x="17068" y="19748"/>
                  </a:lnTo>
                  <a:lnTo>
                    <a:pt x="17170" y="21247"/>
                  </a:lnTo>
                  <a:lnTo>
                    <a:pt x="17576" y="21640"/>
                  </a:lnTo>
                  <a:lnTo>
                    <a:pt x="17932" y="21780"/>
                  </a:lnTo>
                  <a:lnTo>
                    <a:pt x="18694" y="21780"/>
                  </a:lnTo>
                  <a:lnTo>
                    <a:pt x="19011" y="21704"/>
                  </a:lnTo>
                  <a:lnTo>
                    <a:pt x="19583" y="21412"/>
                  </a:lnTo>
                  <a:lnTo>
                    <a:pt x="19799" y="21247"/>
                  </a:lnTo>
                  <a:lnTo>
                    <a:pt x="19951" y="21043"/>
                  </a:lnTo>
                  <a:lnTo>
                    <a:pt x="20053" y="21412"/>
                  </a:lnTo>
                  <a:lnTo>
                    <a:pt x="20193" y="21640"/>
                  </a:lnTo>
                  <a:lnTo>
                    <a:pt x="20383" y="21729"/>
                  </a:lnTo>
                  <a:lnTo>
                    <a:pt x="20751" y="21729"/>
                  </a:lnTo>
                  <a:lnTo>
                    <a:pt x="21132" y="21666"/>
                  </a:lnTo>
                  <a:lnTo>
                    <a:pt x="21158" y="21132"/>
                  </a:lnTo>
                  <a:close/>
                </a:path>
                <a:path w="88900" h="69214">
                  <a:moveTo>
                    <a:pt x="22529" y="25"/>
                  </a:moveTo>
                  <a:lnTo>
                    <a:pt x="21704" y="25"/>
                  </a:lnTo>
                  <a:lnTo>
                    <a:pt x="21704" y="6134"/>
                  </a:lnTo>
                  <a:lnTo>
                    <a:pt x="22529" y="6134"/>
                  </a:lnTo>
                  <a:lnTo>
                    <a:pt x="22529" y="25"/>
                  </a:lnTo>
                  <a:close/>
                </a:path>
                <a:path w="88900" h="69214">
                  <a:moveTo>
                    <a:pt x="23101" y="52628"/>
                  </a:moveTo>
                  <a:lnTo>
                    <a:pt x="21526" y="50342"/>
                  </a:lnTo>
                  <a:lnTo>
                    <a:pt x="23037" y="48196"/>
                  </a:lnTo>
                  <a:lnTo>
                    <a:pt x="22123" y="48171"/>
                  </a:lnTo>
                  <a:lnTo>
                    <a:pt x="21082" y="49745"/>
                  </a:lnTo>
                  <a:lnTo>
                    <a:pt x="20066" y="48171"/>
                  </a:lnTo>
                  <a:lnTo>
                    <a:pt x="19088" y="48171"/>
                  </a:lnTo>
                  <a:lnTo>
                    <a:pt x="20586" y="50342"/>
                  </a:lnTo>
                  <a:lnTo>
                    <a:pt x="19011" y="52628"/>
                  </a:lnTo>
                  <a:lnTo>
                    <a:pt x="19964" y="52628"/>
                  </a:lnTo>
                  <a:lnTo>
                    <a:pt x="21031" y="50952"/>
                  </a:lnTo>
                  <a:lnTo>
                    <a:pt x="22148" y="52628"/>
                  </a:lnTo>
                  <a:lnTo>
                    <a:pt x="23101" y="52628"/>
                  </a:lnTo>
                  <a:close/>
                </a:path>
                <a:path w="88900" h="69214">
                  <a:moveTo>
                    <a:pt x="24752" y="35140"/>
                  </a:moveTo>
                  <a:lnTo>
                    <a:pt x="24003" y="32943"/>
                  </a:lnTo>
                  <a:lnTo>
                    <a:pt x="23977" y="34544"/>
                  </a:lnTo>
                  <a:lnTo>
                    <a:pt x="21501" y="34544"/>
                  </a:lnTo>
                  <a:lnTo>
                    <a:pt x="21513" y="34226"/>
                  </a:lnTo>
                  <a:lnTo>
                    <a:pt x="21640" y="33845"/>
                  </a:lnTo>
                  <a:lnTo>
                    <a:pt x="22110" y="33350"/>
                  </a:lnTo>
                  <a:lnTo>
                    <a:pt x="22402" y="33223"/>
                  </a:lnTo>
                  <a:lnTo>
                    <a:pt x="23228" y="33223"/>
                  </a:lnTo>
                  <a:lnTo>
                    <a:pt x="23571" y="33413"/>
                  </a:lnTo>
                  <a:lnTo>
                    <a:pt x="23825" y="33858"/>
                  </a:lnTo>
                  <a:lnTo>
                    <a:pt x="23939" y="34163"/>
                  </a:lnTo>
                  <a:lnTo>
                    <a:pt x="23977" y="34544"/>
                  </a:lnTo>
                  <a:lnTo>
                    <a:pt x="23977" y="32943"/>
                  </a:lnTo>
                  <a:lnTo>
                    <a:pt x="23406" y="32651"/>
                  </a:lnTo>
                  <a:lnTo>
                    <a:pt x="23101" y="32575"/>
                  </a:lnTo>
                  <a:lnTo>
                    <a:pt x="22161" y="32575"/>
                  </a:lnTo>
                  <a:lnTo>
                    <a:pt x="21653" y="32791"/>
                  </a:lnTo>
                  <a:lnTo>
                    <a:pt x="20878" y="33693"/>
                  </a:lnTo>
                  <a:lnTo>
                    <a:pt x="20789" y="33959"/>
                  </a:lnTo>
                  <a:lnTo>
                    <a:pt x="20878" y="36283"/>
                  </a:lnTo>
                  <a:lnTo>
                    <a:pt x="21653" y="37084"/>
                  </a:lnTo>
                  <a:lnTo>
                    <a:pt x="22123" y="37287"/>
                  </a:lnTo>
                  <a:lnTo>
                    <a:pt x="22898" y="37287"/>
                  </a:lnTo>
                  <a:lnTo>
                    <a:pt x="24688" y="35737"/>
                  </a:lnTo>
                  <a:lnTo>
                    <a:pt x="23952" y="35737"/>
                  </a:lnTo>
                  <a:lnTo>
                    <a:pt x="23888" y="35953"/>
                  </a:lnTo>
                  <a:lnTo>
                    <a:pt x="23799" y="36106"/>
                  </a:lnTo>
                  <a:lnTo>
                    <a:pt x="23431" y="36512"/>
                  </a:lnTo>
                  <a:lnTo>
                    <a:pt x="23126" y="36639"/>
                  </a:lnTo>
                  <a:lnTo>
                    <a:pt x="22313" y="36639"/>
                  </a:lnTo>
                  <a:lnTo>
                    <a:pt x="22034" y="36512"/>
                  </a:lnTo>
                  <a:lnTo>
                    <a:pt x="21602" y="35953"/>
                  </a:lnTo>
                  <a:lnTo>
                    <a:pt x="21488" y="35140"/>
                  </a:lnTo>
                  <a:lnTo>
                    <a:pt x="24752" y="35140"/>
                  </a:lnTo>
                  <a:close/>
                </a:path>
                <a:path w="88900" h="69214">
                  <a:moveTo>
                    <a:pt x="25400" y="48171"/>
                  </a:moveTo>
                  <a:lnTo>
                    <a:pt x="24688" y="48171"/>
                  </a:lnTo>
                  <a:lnTo>
                    <a:pt x="24688" y="46926"/>
                  </a:lnTo>
                  <a:lnTo>
                    <a:pt x="23926" y="46926"/>
                  </a:lnTo>
                  <a:lnTo>
                    <a:pt x="23926" y="48171"/>
                  </a:lnTo>
                  <a:lnTo>
                    <a:pt x="23329" y="48171"/>
                  </a:lnTo>
                  <a:lnTo>
                    <a:pt x="23329" y="48780"/>
                  </a:lnTo>
                  <a:lnTo>
                    <a:pt x="23926" y="48780"/>
                  </a:lnTo>
                  <a:lnTo>
                    <a:pt x="23926" y="52019"/>
                  </a:lnTo>
                  <a:lnTo>
                    <a:pt x="23990" y="52247"/>
                  </a:lnTo>
                  <a:lnTo>
                    <a:pt x="24244" y="52603"/>
                  </a:lnTo>
                  <a:lnTo>
                    <a:pt x="24472" y="52692"/>
                  </a:lnTo>
                  <a:lnTo>
                    <a:pt x="24942" y="52692"/>
                  </a:lnTo>
                  <a:lnTo>
                    <a:pt x="25311" y="52654"/>
                  </a:lnTo>
                  <a:lnTo>
                    <a:pt x="25400" y="52031"/>
                  </a:lnTo>
                  <a:lnTo>
                    <a:pt x="25006" y="52057"/>
                  </a:lnTo>
                  <a:lnTo>
                    <a:pt x="24739" y="51955"/>
                  </a:lnTo>
                  <a:lnTo>
                    <a:pt x="24688" y="48780"/>
                  </a:lnTo>
                  <a:lnTo>
                    <a:pt x="25400" y="48780"/>
                  </a:lnTo>
                  <a:lnTo>
                    <a:pt x="25400" y="48171"/>
                  </a:lnTo>
                  <a:close/>
                </a:path>
                <a:path w="88900" h="69214">
                  <a:moveTo>
                    <a:pt x="27406" y="64757"/>
                  </a:moveTo>
                  <a:lnTo>
                    <a:pt x="27343" y="64452"/>
                  </a:lnTo>
                  <a:lnTo>
                    <a:pt x="27012" y="63779"/>
                  </a:lnTo>
                  <a:lnTo>
                    <a:pt x="26606" y="63563"/>
                  </a:lnTo>
                  <a:lnTo>
                    <a:pt x="25730" y="63563"/>
                  </a:lnTo>
                  <a:lnTo>
                    <a:pt x="25476" y="63627"/>
                  </a:lnTo>
                  <a:lnTo>
                    <a:pt x="25031" y="63855"/>
                  </a:lnTo>
                  <a:lnTo>
                    <a:pt x="24828" y="64020"/>
                  </a:lnTo>
                  <a:lnTo>
                    <a:pt x="24663" y="64262"/>
                  </a:lnTo>
                  <a:lnTo>
                    <a:pt x="24561" y="64071"/>
                  </a:lnTo>
                  <a:lnTo>
                    <a:pt x="24460" y="63919"/>
                  </a:lnTo>
                  <a:lnTo>
                    <a:pt x="24117" y="63652"/>
                  </a:lnTo>
                  <a:lnTo>
                    <a:pt x="23825" y="63563"/>
                  </a:lnTo>
                  <a:lnTo>
                    <a:pt x="23164" y="63563"/>
                  </a:lnTo>
                  <a:lnTo>
                    <a:pt x="22885" y="63652"/>
                  </a:lnTo>
                  <a:lnTo>
                    <a:pt x="22491" y="63919"/>
                  </a:lnTo>
                  <a:lnTo>
                    <a:pt x="22326" y="64084"/>
                  </a:lnTo>
                  <a:lnTo>
                    <a:pt x="22148" y="64300"/>
                  </a:lnTo>
                  <a:lnTo>
                    <a:pt x="22148" y="63665"/>
                  </a:lnTo>
                  <a:lnTo>
                    <a:pt x="21412" y="63665"/>
                  </a:lnTo>
                  <a:lnTo>
                    <a:pt x="21412" y="68122"/>
                  </a:lnTo>
                  <a:lnTo>
                    <a:pt x="22161" y="68122"/>
                  </a:lnTo>
                  <a:lnTo>
                    <a:pt x="22161" y="65189"/>
                  </a:lnTo>
                  <a:lnTo>
                    <a:pt x="22275" y="64782"/>
                  </a:lnTo>
                  <a:lnTo>
                    <a:pt x="22745" y="64350"/>
                  </a:lnTo>
                  <a:lnTo>
                    <a:pt x="22999" y="64236"/>
                  </a:lnTo>
                  <a:lnTo>
                    <a:pt x="23583" y="64236"/>
                  </a:lnTo>
                  <a:lnTo>
                    <a:pt x="23799" y="64338"/>
                  </a:lnTo>
                  <a:lnTo>
                    <a:pt x="23990" y="64693"/>
                  </a:lnTo>
                  <a:lnTo>
                    <a:pt x="24028" y="64909"/>
                  </a:lnTo>
                  <a:lnTo>
                    <a:pt x="24028" y="68122"/>
                  </a:lnTo>
                  <a:lnTo>
                    <a:pt x="24790" y="68122"/>
                  </a:lnTo>
                  <a:lnTo>
                    <a:pt x="24790" y="65062"/>
                  </a:lnTo>
                  <a:lnTo>
                    <a:pt x="24892" y="64744"/>
                  </a:lnTo>
                  <a:lnTo>
                    <a:pt x="25311" y="64350"/>
                  </a:lnTo>
                  <a:lnTo>
                    <a:pt x="25565" y="64249"/>
                  </a:lnTo>
                  <a:lnTo>
                    <a:pt x="26073" y="64249"/>
                  </a:lnTo>
                  <a:lnTo>
                    <a:pt x="26263" y="64300"/>
                  </a:lnTo>
                  <a:lnTo>
                    <a:pt x="26555" y="64528"/>
                  </a:lnTo>
                  <a:lnTo>
                    <a:pt x="26631" y="64731"/>
                  </a:lnTo>
                  <a:lnTo>
                    <a:pt x="26631" y="68122"/>
                  </a:lnTo>
                  <a:lnTo>
                    <a:pt x="27406" y="68122"/>
                  </a:lnTo>
                  <a:lnTo>
                    <a:pt x="27406" y="64757"/>
                  </a:lnTo>
                  <a:close/>
                </a:path>
                <a:path w="88900" h="69214">
                  <a:moveTo>
                    <a:pt x="27889" y="18275"/>
                  </a:moveTo>
                  <a:lnTo>
                    <a:pt x="27825" y="17957"/>
                  </a:lnTo>
                  <a:lnTo>
                    <a:pt x="27495" y="17297"/>
                  </a:lnTo>
                  <a:lnTo>
                    <a:pt x="27089" y="17081"/>
                  </a:lnTo>
                  <a:lnTo>
                    <a:pt x="26212" y="17081"/>
                  </a:lnTo>
                  <a:lnTo>
                    <a:pt x="25958" y="17132"/>
                  </a:lnTo>
                  <a:lnTo>
                    <a:pt x="25501" y="17360"/>
                  </a:lnTo>
                  <a:lnTo>
                    <a:pt x="25311" y="17538"/>
                  </a:lnTo>
                  <a:lnTo>
                    <a:pt x="25146" y="17780"/>
                  </a:lnTo>
                  <a:lnTo>
                    <a:pt x="25044" y="17589"/>
                  </a:lnTo>
                  <a:lnTo>
                    <a:pt x="24930" y="17437"/>
                  </a:lnTo>
                  <a:lnTo>
                    <a:pt x="24599" y="17170"/>
                  </a:lnTo>
                  <a:lnTo>
                    <a:pt x="24307" y="17081"/>
                  </a:lnTo>
                  <a:lnTo>
                    <a:pt x="23647" y="17081"/>
                  </a:lnTo>
                  <a:lnTo>
                    <a:pt x="23355" y="17157"/>
                  </a:lnTo>
                  <a:lnTo>
                    <a:pt x="22974" y="17437"/>
                  </a:lnTo>
                  <a:lnTo>
                    <a:pt x="22809" y="17589"/>
                  </a:lnTo>
                  <a:lnTo>
                    <a:pt x="22631" y="17818"/>
                  </a:lnTo>
                  <a:lnTo>
                    <a:pt x="22631" y="17170"/>
                  </a:lnTo>
                  <a:lnTo>
                    <a:pt x="21894" y="17170"/>
                  </a:lnTo>
                  <a:lnTo>
                    <a:pt x="21894" y="21628"/>
                  </a:lnTo>
                  <a:lnTo>
                    <a:pt x="22644" y="21628"/>
                  </a:lnTo>
                  <a:lnTo>
                    <a:pt x="22644" y="18694"/>
                  </a:lnTo>
                  <a:lnTo>
                    <a:pt x="22758" y="18300"/>
                  </a:lnTo>
                  <a:lnTo>
                    <a:pt x="23215" y="17856"/>
                  </a:lnTo>
                  <a:lnTo>
                    <a:pt x="23482" y="17754"/>
                  </a:lnTo>
                  <a:lnTo>
                    <a:pt x="24066" y="17754"/>
                  </a:lnTo>
                  <a:lnTo>
                    <a:pt x="24282" y="17856"/>
                  </a:lnTo>
                  <a:lnTo>
                    <a:pt x="24472" y="18199"/>
                  </a:lnTo>
                  <a:lnTo>
                    <a:pt x="24498" y="18415"/>
                  </a:lnTo>
                  <a:lnTo>
                    <a:pt x="24498" y="21628"/>
                  </a:lnTo>
                  <a:lnTo>
                    <a:pt x="25260" y="21628"/>
                  </a:lnTo>
                  <a:lnTo>
                    <a:pt x="25260" y="18580"/>
                  </a:lnTo>
                  <a:lnTo>
                    <a:pt x="25374" y="18249"/>
                  </a:lnTo>
                  <a:lnTo>
                    <a:pt x="25793" y="17856"/>
                  </a:lnTo>
                  <a:lnTo>
                    <a:pt x="26047" y="17754"/>
                  </a:lnTo>
                  <a:lnTo>
                    <a:pt x="26555" y="17754"/>
                  </a:lnTo>
                  <a:lnTo>
                    <a:pt x="26733" y="17818"/>
                  </a:lnTo>
                  <a:lnTo>
                    <a:pt x="27038" y="18034"/>
                  </a:lnTo>
                  <a:lnTo>
                    <a:pt x="27101" y="18237"/>
                  </a:lnTo>
                  <a:lnTo>
                    <a:pt x="27101" y="21628"/>
                  </a:lnTo>
                  <a:lnTo>
                    <a:pt x="27889" y="21628"/>
                  </a:lnTo>
                  <a:lnTo>
                    <a:pt x="27889" y="18275"/>
                  </a:lnTo>
                  <a:close/>
                </a:path>
                <a:path w="88900" h="69214">
                  <a:moveTo>
                    <a:pt x="28740" y="25"/>
                  </a:moveTo>
                  <a:lnTo>
                    <a:pt x="27940" y="25"/>
                  </a:lnTo>
                  <a:lnTo>
                    <a:pt x="27940" y="4978"/>
                  </a:lnTo>
                  <a:lnTo>
                    <a:pt x="24853" y="25"/>
                  </a:lnTo>
                  <a:lnTo>
                    <a:pt x="23876" y="25"/>
                  </a:lnTo>
                  <a:lnTo>
                    <a:pt x="23876" y="6134"/>
                  </a:lnTo>
                  <a:lnTo>
                    <a:pt x="24676" y="6134"/>
                  </a:lnTo>
                  <a:lnTo>
                    <a:pt x="24676" y="1193"/>
                  </a:lnTo>
                  <a:lnTo>
                    <a:pt x="27800" y="6134"/>
                  </a:lnTo>
                  <a:lnTo>
                    <a:pt x="28740" y="6134"/>
                  </a:lnTo>
                  <a:lnTo>
                    <a:pt x="28740" y="25"/>
                  </a:lnTo>
                  <a:close/>
                </a:path>
                <a:path w="88900" h="69214">
                  <a:moveTo>
                    <a:pt x="32816" y="19646"/>
                  </a:moveTo>
                  <a:lnTo>
                    <a:pt x="32804" y="19050"/>
                  </a:lnTo>
                  <a:lnTo>
                    <a:pt x="32715" y="18465"/>
                  </a:lnTo>
                  <a:lnTo>
                    <a:pt x="32588" y="18097"/>
                  </a:lnTo>
                  <a:lnTo>
                    <a:pt x="32346" y="17729"/>
                  </a:lnTo>
                  <a:lnTo>
                    <a:pt x="32067" y="17449"/>
                  </a:lnTo>
                  <a:lnTo>
                    <a:pt x="32042" y="19050"/>
                  </a:lnTo>
                  <a:lnTo>
                    <a:pt x="29565" y="19050"/>
                  </a:lnTo>
                  <a:lnTo>
                    <a:pt x="29578" y="18719"/>
                  </a:lnTo>
                  <a:lnTo>
                    <a:pt x="29705" y="18351"/>
                  </a:lnTo>
                  <a:lnTo>
                    <a:pt x="30175" y="17856"/>
                  </a:lnTo>
                  <a:lnTo>
                    <a:pt x="30454" y="17729"/>
                  </a:lnTo>
                  <a:lnTo>
                    <a:pt x="31280" y="17729"/>
                  </a:lnTo>
                  <a:lnTo>
                    <a:pt x="31623" y="17919"/>
                  </a:lnTo>
                  <a:lnTo>
                    <a:pt x="31877" y="18364"/>
                  </a:lnTo>
                  <a:lnTo>
                    <a:pt x="31991" y="18669"/>
                  </a:lnTo>
                  <a:lnTo>
                    <a:pt x="32042" y="19050"/>
                  </a:lnTo>
                  <a:lnTo>
                    <a:pt x="32042" y="17437"/>
                  </a:lnTo>
                  <a:lnTo>
                    <a:pt x="31470" y="17145"/>
                  </a:lnTo>
                  <a:lnTo>
                    <a:pt x="31165" y="17081"/>
                  </a:lnTo>
                  <a:lnTo>
                    <a:pt x="30213" y="17081"/>
                  </a:lnTo>
                  <a:lnTo>
                    <a:pt x="29705" y="17297"/>
                  </a:lnTo>
                  <a:lnTo>
                    <a:pt x="28930" y="18199"/>
                  </a:lnTo>
                  <a:lnTo>
                    <a:pt x="28841" y="18465"/>
                  </a:lnTo>
                  <a:lnTo>
                    <a:pt x="28930" y="20789"/>
                  </a:lnTo>
                  <a:lnTo>
                    <a:pt x="29705" y="21590"/>
                  </a:lnTo>
                  <a:lnTo>
                    <a:pt x="30175" y="21793"/>
                  </a:lnTo>
                  <a:lnTo>
                    <a:pt x="30949" y="21793"/>
                  </a:lnTo>
                  <a:lnTo>
                    <a:pt x="32753" y="20231"/>
                  </a:lnTo>
                  <a:lnTo>
                    <a:pt x="32016" y="20231"/>
                  </a:lnTo>
                  <a:lnTo>
                    <a:pt x="31940" y="20459"/>
                  </a:lnTo>
                  <a:lnTo>
                    <a:pt x="31864" y="20612"/>
                  </a:lnTo>
                  <a:lnTo>
                    <a:pt x="31496" y="21018"/>
                  </a:lnTo>
                  <a:lnTo>
                    <a:pt x="31178" y="21145"/>
                  </a:lnTo>
                  <a:lnTo>
                    <a:pt x="30378" y="21145"/>
                  </a:lnTo>
                  <a:lnTo>
                    <a:pt x="30086" y="21018"/>
                  </a:lnTo>
                  <a:lnTo>
                    <a:pt x="29667" y="20459"/>
                  </a:lnTo>
                  <a:lnTo>
                    <a:pt x="29540" y="19646"/>
                  </a:lnTo>
                  <a:lnTo>
                    <a:pt x="32816" y="19646"/>
                  </a:lnTo>
                  <a:close/>
                </a:path>
                <a:path w="88900" h="69214">
                  <a:moveTo>
                    <a:pt x="33045" y="31013"/>
                  </a:moveTo>
                  <a:lnTo>
                    <a:pt x="32118" y="31013"/>
                  </a:lnTo>
                  <a:lnTo>
                    <a:pt x="30378" y="36220"/>
                  </a:lnTo>
                  <a:lnTo>
                    <a:pt x="28625" y="31013"/>
                  </a:lnTo>
                  <a:lnTo>
                    <a:pt x="27711" y="31013"/>
                  </a:lnTo>
                  <a:lnTo>
                    <a:pt x="29933" y="37134"/>
                  </a:lnTo>
                  <a:lnTo>
                    <a:pt x="30810" y="37134"/>
                  </a:lnTo>
                  <a:lnTo>
                    <a:pt x="33045" y="31013"/>
                  </a:lnTo>
                  <a:close/>
                </a:path>
                <a:path w="88900" h="69214">
                  <a:moveTo>
                    <a:pt x="34455" y="46520"/>
                  </a:moveTo>
                  <a:lnTo>
                    <a:pt x="33274" y="46520"/>
                  </a:lnTo>
                  <a:lnTo>
                    <a:pt x="31534" y="51689"/>
                  </a:lnTo>
                  <a:lnTo>
                    <a:pt x="29781" y="46520"/>
                  </a:lnTo>
                  <a:lnTo>
                    <a:pt x="28600" y="46520"/>
                  </a:lnTo>
                  <a:lnTo>
                    <a:pt x="28600" y="52628"/>
                  </a:lnTo>
                  <a:lnTo>
                    <a:pt x="29387" y="52628"/>
                  </a:lnTo>
                  <a:lnTo>
                    <a:pt x="29387" y="49022"/>
                  </a:lnTo>
                  <a:lnTo>
                    <a:pt x="29362" y="47472"/>
                  </a:lnTo>
                  <a:lnTo>
                    <a:pt x="31115" y="52628"/>
                  </a:lnTo>
                  <a:lnTo>
                    <a:pt x="31940" y="52628"/>
                  </a:lnTo>
                  <a:lnTo>
                    <a:pt x="33680" y="47472"/>
                  </a:lnTo>
                  <a:lnTo>
                    <a:pt x="33667" y="48691"/>
                  </a:lnTo>
                  <a:lnTo>
                    <a:pt x="33667" y="52628"/>
                  </a:lnTo>
                  <a:lnTo>
                    <a:pt x="34455" y="52628"/>
                  </a:lnTo>
                  <a:lnTo>
                    <a:pt x="34455" y="46520"/>
                  </a:lnTo>
                  <a:close/>
                </a:path>
                <a:path w="88900" h="69214">
                  <a:moveTo>
                    <a:pt x="34480" y="25"/>
                  </a:moveTo>
                  <a:lnTo>
                    <a:pt x="29527" y="25"/>
                  </a:lnTo>
                  <a:lnTo>
                    <a:pt x="29527" y="749"/>
                  </a:lnTo>
                  <a:lnTo>
                    <a:pt x="31584" y="749"/>
                  </a:lnTo>
                  <a:lnTo>
                    <a:pt x="31584" y="6134"/>
                  </a:lnTo>
                  <a:lnTo>
                    <a:pt x="32423" y="6134"/>
                  </a:lnTo>
                  <a:lnTo>
                    <a:pt x="32423" y="749"/>
                  </a:lnTo>
                  <a:lnTo>
                    <a:pt x="34480" y="749"/>
                  </a:lnTo>
                  <a:lnTo>
                    <a:pt x="34480" y="25"/>
                  </a:lnTo>
                  <a:close/>
                </a:path>
                <a:path w="88900" h="69214">
                  <a:moveTo>
                    <a:pt x="34505" y="64757"/>
                  </a:moveTo>
                  <a:lnTo>
                    <a:pt x="34442" y="64452"/>
                  </a:lnTo>
                  <a:lnTo>
                    <a:pt x="34112" y="63779"/>
                  </a:lnTo>
                  <a:lnTo>
                    <a:pt x="33705" y="63563"/>
                  </a:lnTo>
                  <a:lnTo>
                    <a:pt x="32829" y="63563"/>
                  </a:lnTo>
                  <a:lnTo>
                    <a:pt x="32575" y="63627"/>
                  </a:lnTo>
                  <a:lnTo>
                    <a:pt x="32131" y="63855"/>
                  </a:lnTo>
                  <a:lnTo>
                    <a:pt x="31927" y="64020"/>
                  </a:lnTo>
                  <a:lnTo>
                    <a:pt x="31762" y="64262"/>
                  </a:lnTo>
                  <a:lnTo>
                    <a:pt x="31661" y="64071"/>
                  </a:lnTo>
                  <a:lnTo>
                    <a:pt x="31559" y="63919"/>
                  </a:lnTo>
                  <a:lnTo>
                    <a:pt x="31216" y="63652"/>
                  </a:lnTo>
                  <a:lnTo>
                    <a:pt x="30924" y="63563"/>
                  </a:lnTo>
                  <a:lnTo>
                    <a:pt x="30264" y="63563"/>
                  </a:lnTo>
                  <a:lnTo>
                    <a:pt x="29984" y="63652"/>
                  </a:lnTo>
                  <a:lnTo>
                    <a:pt x="29591" y="63919"/>
                  </a:lnTo>
                  <a:lnTo>
                    <a:pt x="29425" y="64084"/>
                  </a:lnTo>
                  <a:lnTo>
                    <a:pt x="29248" y="64300"/>
                  </a:lnTo>
                  <a:lnTo>
                    <a:pt x="29248" y="63665"/>
                  </a:lnTo>
                  <a:lnTo>
                    <a:pt x="28511" y="63665"/>
                  </a:lnTo>
                  <a:lnTo>
                    <a:pt x="28511" y="68122"/>
                  </a:lnTo>
                  <a:lnTo>
                    <a:pt x="29260" y="68122"/>
                  </a:lnTo>
                  <a:lnTo>
                    <a:pt x="29260" y="65189"/>
                  </a:lnTo>
                  <a:lnTo>
                    <a:pt x="29375" y="64782"/>
                  </a:lnTo>
                  <a:lnTo>
                    <a:pt x="29845" y="64350"/>
                  </a:lnTo>
                  <a:lnTo>
                    <a:pt x="30099" y="64236"/>
                  </a:lnTo>
                  <a:lnTo>
                    <a:pt x="30695" y="64236"/>
                  </a:lnTo>
                  <a:lnTo>
                    <a:pt x="30899" y="64338"/>
                  </a:lnTo>
                  <a:lnTo>
                    <a:pt x="31089" y="64693"/>
                  </a:lnTo>
                  <a:lnTo>
                    <a:pt x="31127" y="64909"/>
                  </a:lnTo>
                  <a:lnTo>
                    <a:pt x="31127" y="68122"/>
                  </a:lnTo>
                  <a:lnTo>
                    <a:pt x="31889" y="68122"/>
                  </a:lnTo>
                  <a:lnTo>
                    <a:pt x="31889" y="65062"/>
                  </a:lnTo>
                  <a:lnTo>
                    <a:pt x="31991" y="64744"/>
                  </a:lnTo>
                  <a:lnTo>
                    <a:pt x="32410" y="64350"/>
                  </a:lnTo>
                  <a:lnTo>
                    <a:pt x="32677" y="64249"/>
                  </a:lnTo>
                  <a:lnTo>
                    <a:pt x="33172" y="64249"/>
                  </a:lnTo>
                  <a:lnTo>
                    <a:pt x="33362" y="64300"/>
                  </a:lnTo>
                  <a:lnTo>
                    <a:pt x="33655" y="64528"/>
                  </a:lnTo>
                  <a:lnTo>
                    <a:pt x="33731" y="64731"/>
                  </a:lnTo>
                  <a:lnTo>
                    <a:pt x="33731" y="68122"/>
                  </a:lnTo>
                  <a:lnTo>
                    <a:pt x="34505" y="68122"/>
                  </a:lnTo>
                  <a:lnTo>
                    <a:pt x="34505" y="64757"/>
                  </a:lnTo>
                  <a:close/>
                </a:path>
                <a:path w="88900" h="69214">
                  <a:moveTo>
                    <a:pt x="37134" y="19926"/>
                  </a:moveTo>
                  <a:lnTo>
                    <a:pt x="36982" y="19634"/>
                  </a:lnTo>
                  <a:lnTo>
                    <a:pt x="36512" y="19316"/>
                  </a:lnTo>
                  <a:lnTo>
                    <a:pt x="36156" y="19189"/>
                  </a:lnTo>
                  <a:lnTo>
                    <a:pt x="34899" y="18884"/>
                  </a:lnTo>
                  <a:lnTo>
                    <a:pt x="34734" y="18821"/>
                  </a:lnTo>
                  <a:lnTo>
                    <a:pt x="34429" y="18643"/>
                  </a:lnTo>
                  <a:lnTo>
                    <a:pt x="34340" y="18478"/>
                  </a:lnTo>
                  <a:lnTo>
                    <a:pt x="34340" y="18110"/>
                  </a:lnTo>
                  <a:lnTo>
                    <a:pt x="34417" y="17970"/>
                  </a:lnTo>
                  <a:lnTo>
                    <a:pt x="34709" y="17754"/>
                  </a:lnTo>
                  <a:lnTo>
                    <a:pt x="34925" y="17703"/>
                  </a:lnTo>
                  <a:lnTo>
                    <a:pt x="35623" y="17703"/>
                  </a:lnTo>
                  <a:lnTo>
                    <a:pt x="36271" y="18453"/>
                  </a:lnTo>
                  <a:lnTo>
                    <a:pt x="36982" y="18453"/>
                  </a:lnTo>
                  <a:lnTo>
                    <a:pt x="36995" y="18173"/>
                  </a:lnTo>
                  <a:lnTo>
                    <a:pt x="36906" y="17907"/>
                  </a:lnTo>
                  <a:lnTo>
                    <a:pt x="36410" y="17259"/>
                  </a:lnTo>
                  <a:lnTo>
                    <a:pt x="35941" y="17056"/>
                  </a:lnTo>
                  <a:lnTo>
                    <a:pt x="34747" y="17056"/>
                  </a:lnTo>
                  <a:lnTo>
                    <a:pt x="34340" y="17195"/>
                  </a:lnTo>
                  <a:lnTo>
                    <a:pt x="33731" y="17716"/>
                  </a:lnTo>
                  <a:lnTo>
                    <a:pt x="33578" y="18046"/>
                  </a:lnTo>
                  <a:lnTo>
                    <a:pt x="33578" y="18834"/>
                  </a:lnTo>
                  <a:lnTo>
                    <a:pt x="33743" y="19113"/>
                  </a:lnTo>
                  <a:lnTo>
                    <a:pt x="34239" y="19431"/>
                  </a:lnTo>
                  <a:lnTo>
                    <a:pt x="34531" y="19532"/>
                  </a:lnTo>
                  <a:lnTo>
                    <a:pt x="35814" y="19862"/>
                  </a:lnTo>
                  <a:lnTo>
                    <a:pt x="36029" y="19926"/>
                  </a:lnTo>
                  <a:lnTo>
                    <a:pt x="36309" y="20091"/>
                  </a:lnTo>
                  <a:lnTo>
                    <a:pt x="36398" y="20243"/>
                  </a:lnTo>
                  <a:lnTo>
                    <a:pt x="36398" y="20688"/>
                  </a:lnTo>
                  <a:lnTo>
                    <a:pt x="36283" y="20866"/>
                  </a:lnTo>
                  <a:lnTo>
                    <a:pt x="35864" y="21107"/>
                  </a:lnTo>
                  <a:lnTo>
                    <a:pt x="35623" y="21170"/>
                  </a:lnTo>
                  <a:lnTo>
                    <a:pt x="34874" y="21170"/>
                  </a:lnTo>
                  <a:lnTo>
                    <a:pt x="34556" y="21056"/>
                  </a:lnTo>
                  <a:lnTo>
                    <a:pt x="34264" y="20675"/>
                  </a:lnTo>
                  <a:lnTo>
                    <a:pt x="34201" y="20485"/>
                  </a:lnTo>
                  <a:lnTo>
                    <a:pt x="34175" y="20231"/>
                  </a:lnTo>
                  <a:lnTo>
                    <a:pt x="33451" y="20231"/>
                  </a:lnTo>
                  <a:lnTo>
                    <a:pt x="33477" y="20675"/>
                  </a:lnTo>
                  <a:lnTo>
                    <a:pt x="33629" y="21056"/>
                  </a:lnTo>
                  <a:lnTo>
                    <a:pt x="34175" y="21653"/>
                  </a:lnTo>
                  <a:lnTo>
                    <a:pt x="34645" y="21805"/>
                  </a:lnTo>
                  <a:lnTo>
                    <a:pt x="35928" y="21805"/>
                  </a:lnTo>
                  <a:lnTo>
                    <a:pt x="36385" y="21666"/>
                  </a:lnTo>
                  <a:lnTo>
                    <a:pt x="36982" y="21082"/>
                  </a:lnTo>
                  <a:lnTo>
                    <a:pt x="37134" y="20739"/>
                  </a:lnTo>
                  <a:lnTo>
                    <a:pt x="37134" y="19926"/>
                  </a:lnTo>
                  <a:close/>
                </a:path>
                <a:path w="88900" h="69214">
                  <a:moveTo>
                    <a:pt x="38760" y="37134"/>
                  </a:moveTo>
                  <a:lnTo>
                    <a:pt x="38087" y="35306"/>
                  </a:lnTo>
                  <a:lnTo>
                    <a:pt x="37846" y="34632"/>
                  </a:lnTo>
                  <a:lnTo>
                    <a:pt x="36957" y="32181"/>
                  </a:lnTo>
                  <a:lnTo>
                    <a:pt x="36957" y="34632"/>
                  </a:lnTo>
                  <a:lnTo>
                    <a:pt x="35052" y="34632"/>
                  </a:lnTo>
                  <a:lnTo>
                    <a:pt x="36042" y="31927"/>
                  </a:lnTo>
                  <a:lnTo>
                    <a:pt x="36957" y="34632"/>
                  </a:lnTo>
                  <a:lnTo>
                    <a:pt x="36957" y="32181"/>
                  </a:lnTo>
                  <a:lnTo>
                    <a:pt x="36868" y="31927"/>
                  </a:lnTo>
                  <a:lnTo>
                    <a:pt x="36537" y="31013"/>
                  </a:lnTo>
                  <a:lnTo>
                    <a:pt x="35598" y="31013"/>
                  </a:lnTo>
                  <a:lnTo>
                    <a:pt x="33299" y="37134"/>
                  </a:lnTo>
                  <a:lnTo>
                    <a:pt x="34150" y="37134"/>
                  </a:lnTo>
                  <a:lnTo>
                    <a:pt x="34810" y="35306"/>
                  </a:lnTo>
                  <a:lnTo>
                    <a:pt x="37223" y="35306"/>
                  </a:lnTo>
                  <a:lnTo>
                    <a:pt x="37846" y="37134"/>
                  </a:lnTo>
                  <a:lnTo>
                    <a:pt x="38760" y="37134"/>
                  </a:lnTo>
                  <a:close/>
                </a:path>
                <a:path w="88900" h="69214">
                  <a:moveTo>
                    <a:pt x="39433" y="66128"/>
                  </a:moveTo>
                  <a:lnTo>
                    <a:pt x="39420" y="65532"/>
                  </a:lnTo>
                  <a:lnTo>
                    <a:pt x="39331" y="64960"/>
                  </a:lnTo>
                  <a:lnTo>
                    <a:pt x="39217" y="64592"/>
                  </a:lnTo>
                  <a:lnTo>
                    <a:pt x="38976" y="64223"/>
                  </a:lnTo>
                  <a:lnTo>
                    <a:pt x="38684" y="63931"/>
                  </a:lnTo>
                  <a:lnTo>
                    <a:pt x="38658" y="65532"/>
                  </a:lnTo>
                  <a:lnTo>
                    <a:pt x="36182" y="65532"/>
                  </a:lnTo>
                  <a:lnTo>
                    <a:pt x="36195" y="65214"/>
                  </a:lnTo>
                  <a:lnTo>
                    <a:pt x="36322" y="64833"/>
                  </a:lnTo>
                  <a:lnTo>
                    <a:pt x="36791" y="64338"/>
                  </a:lnTo>
                  <a:lnTo>
                    <a:pt x="37084" y="64223"/>
                  </a:lnTo>
                  <a:lnTo>
                    <a:pt x="37896" y="64223"/>
                  </a:lnTo>
                  <a:lnTo>
                    <a:pt x="38239" y="64401"/>
                  </a:lnTo>
                  <a:lnTo>
                    <a:pt x="38493" y="64846"/>
                  </a:lnTo>
                  <a:lnTo>
                    <a:pt x="38608" y="65151"/>
                  </a:lnTo>
                  <a:lnTo>
                    <a:pt x="38658" y="65532"/>
                  </a:lnTo>
                  <a:lnTo>
                    <a:pt x="38658" y="63931"/>
                  </a:lnTo>
                  <a:lnTo>
                    <a:pt x="38087" y="63639"/>
                  </a:lnTo>
                  <a:lnTo>
                    <a:pt x="37782" y="63563"/>
                  </a:lnTo>
                  <a:lnTo>
                    <a:pt x="36842" y="63563"/>
                  </a:lnTo>
                  <a:lnTo>
                    <a:pt x="36334" y="63792"/>
                  </a:lnTo>
                  <a:lnTo>
                    <a:pt x="35560" y="64681"/>
                  </a:lnTo>
                  <a:lnTo>
                    <a:pt x="35471" y="64960"/>
                  </a:lnTo>
                  <a:lnTo>
                    <a:pt x="35547" y="67271"/>
                  </a:lnTo>
                  <a:lnTo>
                    <a:pt x="36322" y="68072"/>
                  </a:lnTo>
                  <a:lnTo>
                    <a:pt x="36791" y="68275"/>
                  </a:lnTo>
                  <a:lnTo>
                    <a:pt x="37579" y="68275"/>
                  </a:lnTo>
                  <a:lnTo>
                    <a:pt x="39370" y="66725"/>
                  </a:lnTo>
                  <a:lnTo>
                    <a:pt x="38633" y="66725"/>
                  </a:lnTo>
                  <a:lnTo>
                    <a:pt x="38557" y="66941"/>
                  </a:lnTo>
                  <a:lnTo>
                    <a:pt x="38481" y="67094"/>
                  </a:lnTo>
                  <a:lnTo>
                    <a:pt x="38112" y="67500"/>
                  </a:lnTo>
                  <a:lnTo>
                    <a:pt x="37807" y="67627"/>
                  </a:lnTo>
                  <a:lnTo>
                    <a:pt x="36995" y="67627"/>
                  </a:lnTo>
                  <a:lnTo>
                    <a:pt x="36703" y="67500"/>
                  </a:lnTo>
                  <a:lnTo>
                    <a:pt x="36283" y="66941"/>
                  </a:lnTo>
                  <a:lnTo>
                    <a:pt x="36169" y="66128"/>
                  </a:lnTo>
                  <a:lnTo>
                    <a:pt x="39433" y="66128"/>
                  </a:lnTo>
                  <a:close/>
                </a:path>
                <a:path w="88900" h="69214">
                  <a:moveTo>
                    <a:pt x="40309" y="51904"/>
                  </a:moveTo>
                  <a:lnTo>
                    <a:pt x="36601" y="51904"/>
                  </a:lnTo>
                  <a:lnTo>
                    <a:pt x="36601" y="49822"/>
                  </a:lnTo>
                  <a:lnTo>
                    <a:pt x="39979" y="49822"/>
                  </a:lnTo>
                  <a:lnTo>
                    <a:pt x="39979" y="49123"/>
                  </a:lnTo>
                  <a:lnTo>
                    <a:pt x="36601" y="49123"/>
                  </a:lnTo>
                  <a:lnTo>
                    <a:pt x="36601" y="47269"/>
                  </a:lnTo>
                  <a:lnTo>
                    <a:pt x="40246" y="47269"/>
                  </a:lnTo>
                  <a:lnTo>
                    <a:pt x="40246" y="46520"/>
                  </a:lnTo>
                  <a:lnTo>
                    <a:pt x="35788" y="46520"/>
                  </a:lnTo>
                  <a:lnTo>
                    <a:pt x="35788" y="52628"/>
                  </a:lnTo>
                  <a:lnTo>
                    <a:pt x="40309" y="52628"/>
                  </a:lnTo>
                  <a:lnTo>
                    <a:pt x="40309" y="51904"/>
                  </a:lnTo>
                  <a:close/>
                </a:path>
                <a:path w="88900" h="69214">
                  <a:moveTo>
                    <a:pt x="41859" y="18592"/>
                  </a:moveTo>
                  <a:lnTo>
                    <a:pt x="41681" y="18034"/>
                  </a:lnTo>
                  <a:lnTo>
                    <a:pt x="41402" y="17729"/>
                  </a:lnTo>
                  <a:lnTo>
                    <a:pt x="40995" y="17284"/>
                  </a:lnTo>
                  <a:lnTo>
                    <a:pt x="40995" y="18592"/>
                  </a:lnTo>
                  <a:lnTo>
                    <a:pt x="40982" y="20396"/>
                  </a:lnTo>
                  <a:lnTo>
                    <a:pt x="40513" y="20980"/>
                  </a:lnTo>
                  <a:lnTo>
                    <a:pt x="40220" y="21132"/>
                  </a:lnTo>
                  <a:lnTo>
                    <a:pt x="39357" y="21132"/>
                  </a:lnTo>
                  <a:lnTo>
                    <a:pt x="39001" y="20891"/>
                  </a:lnTo>
                  <a:lnTo>
                    <a:pt x="38785" y="20396"/>
                  </a:lnTo>
                  <a:lnTo>
                    <a:pt x="38773" y="18592"/>
                  </a:lnTo>
                  <a:lnTo>
                    <a:pt x="38989" y="18034"/>
                  </a:lnTo>
                  <a:lnTo>
                    <a:pt x="40995" y="18592"/>
                  </a:lnTo>
                  <a:lnTo>
                    <a:pt x="40995" y="17284"/>
                  </a:lnTo>
                  <a:lnTo>
                    <a:pt x="40551" y="17068"/>
                  </a:lnTo>
                  <a:lnTo>
                    <a:pt x="39700" y="17068"/>
                  </a:lnTo>
                  <a:lnTo>
                    <a:pt x="39408" y="17157"/>
                  </a:lnTo>
                  <a:lnTo>
                    <a:pt x="38976" y="17424"/>
                  </a:lnTo>
                  <a:lnTo>
                    <a:pt x="38811" y="17589"/>
                  </a:lnTo>
                  <a:lnTo>
                    <a:pt x="38658" y="17792"/>
                  </a:lnTo>
                  <a:lnTo>
                    <a:pt x="38658" y="17195"/>
                  </a:lnTo>
                  <a:lnTo>
                    <a:pt x="37934" y="17195"/>
                  </a:lnTo>
                  <a:lnTo>
                    <a:pt x="37934" y="23406"/>
                  </a:lnTo>
                  <a:lnTo>
                    <a:pt x="38684" y="23406"/>
                  </a:lnTo>
                  <a:lnTo>
                    <a:pt x="38684" y="21132"/>
                  </a:lnTo>
                  <a:lnTo>
                    <a:pt x="38849" y="21336"/>
                  </a:lnTo>
                  <a:lnTo>
                    <a:pt x="39001" y="21475"/>
                  </a:lnTo>
                  <a:lnTo>
                    <a:pt x="39357" y="21704"/>
                  </a:lnTo>
                  <a:lnTo>
                    <a:pt x="39636" y="21780"/>
                  </a:lnTo>
                  <a:lnTo>
                    <a:pt x="40398" y="21780"/>
                  </a:lnTo>
                  <a:lnTo>
                    <a:pt x="40779" y="21653"/>
                  </a:lnTo>
                  <a:lnTo>
                    <a:pt x="41592" y="20980"/>
                  </a:lnTo>
                  <a:lnTo>
                    <a:pt x="41821" y="20396"/>
                  </a:lnTo>
                  <a:lnTo>
                    <a:pt x="41859" y="18592"/>
                  </a:lnTo>
                  <a:close/>
                </a:path>
                <a:path w="88900" h="69214">
                  <a:moveTo>
                    <a:pt x="43980" y="64808"/>
                  </a:moveTo>
                  <a:lnTo>
                    <a:pt x="43929" y="64465"/>
                  </a:lnTo>
                  <a:lnTo>
                    <a:pt x="43586" y="63792"/>
                  </a:lnTo>
                  <a:lnTo>
                    <a:pt x="43154" y="63563"/>
                  </a:lnTo>
                  <a:lnTo>
                    <a:pt x="42227" y="63563"/>
                  </a:lnTo>
                  <a:lnTo>
                    <a:pt x="41973" y="63627"/>
                  </a:lnTo>
                  <a:lnTo>
                    <a:pt x="41503" y="63855"/>
                  </a:lnTo>
                  <a:lnTo>
                    <a:pt x="41275" y="64033"/>
                  </a:lnTo>
                  <a:lnTo>
                    <a:pt x="41059" y="64300"/>
                  </a:lnTo>
                  <a:lnTo>
                    <a:pt x="41059" y="63665"/>
                  </a:lnTo>
                  <a:lnTo>
                    <a:pt x="40347" y="63665"/>
                  </a:lnTo>
                  <a:lnTo>
                    <a:pt x="40347" y="68122"/>
                  </a:lnTo>
                  <a:lnTo>
                    <a:pt x="41097" y="68122"/>
                  </a:lnTo>
                  <a:lnTo>
                    <a:pt x="41097" y="65493"/>
                  </a:lnTo>
                  <a:lnTo>
                    <a:pt x="41122" y="65265"/>
                  </a:lnTo>
                  <a:lnTo>
                    <a:pt x="42202" y="64236"/>
                  </a:lnTo>
                  <a:lnTo>
                    <a:pt x="42722" y="64236"/>
                  </a:lnTo>
                  <a:lnTo>
                    <a:pt x="42964" y="64376"/>
                  </a:lnTo>
                  <a:lnTo>
                    <a:pt x="43180" y="64820"/>
                  </a:lnTo>
                  <a:lnTo>
                    <a:pt x="43230" y="65036"/>
                  </a:lnTo>
                  <a:lnTo>
                    <a:pt x="43230" y="68122"/>
                  </a:lnTo>
                  <a:lnTo>
                    <a:pt x="43980" y="68122"/>
                  </a:lnTo>
                  <a:lnTo>
                    <a:pt x="43980" y="64808"/>
                  </a:lnTo>
                  <a:close/>
                </a:path>
                <a:path w="88900" h="69214">
                  <a:moveTo>
                    <a:pt x="44691" y="36995"/>
                  </a:moveTo>
                  <a:lnTo>
                    <a:pt x="44564" y="36944"/>
                  </a:lnTo>
                  <a:lnTo>
                    <a:pt x="44373" y="36334"/>
                  </a:lnTo>
                  <a:lnTo>
                    <a:pt x="44259" y="34671"/>
                  </a:lnTo>
                  <a:lnTo>
                    <a:pt x="44132" y="34505"/>
                  </a:lnTo>
                  <a:lnTo>
                    <a:pt x="44018" y="34353"/>
                  </a:lnTo>
                  <a:lnTo>
                    <a:pt x="43827" y="34226"/>
                  </a:lnTo>
                  <a:lnTo>
                    <a:pt x="43586" y="34124"/>
                  </a:lnTo>
                  <a:lnTo>
                    <a:pt x="43865" y="33985"/>
                  </a:lnTo>
                  <a:lnTo>
                    <a:pt x="44056" y="33820"/>
                  </a:lnTo>
                  <a:lnTo>
                    <a:pt x="44310" y="33426"/>
                  </a:lnTo>
                  <a:lnTo>
                    <a:pt x="44335" y="31775"/>
                  </a:lnTo>
                  <a:lnTo>
                    <a:pt x="44170" y="31483"/>
                  </a:lnTo>
                  <a:lnTo>
                    <a:pt x="43611" y="31242"/>
                  </a:lnTo>
                  <a:lnTo>
                    <a:pt x="43611" y="32308"/>
                  </a:lnTo>
                  <a:lnTo>
                    <a:pt x="43497" y="33426"/>
                  </a:lnTo>
                  <a:lnTo>
                    <a:pt x="43053" y="33743"/>
                  </a:lnTo>
                  <a:lnTo>
                    <a:pt x="42748" y="33820"/>
                  </a:lnTo>
                  <a:lnTo>
                    <a:pt x="40436" y="33820"/>
                  </a:lnTo>
                  <a:lnTo>
                    <a:pt x="40436" y="31724"/>
                  </a:lnTo>
                  <a:lnTo>
                    <a:pt x="42748" y="31724"/>
                  </a:lnTo>
                  <a:lnTo>
                    <a:pt x="42976" y="31775"/>
                  </a:lnTo>
                  <a:lnTo>
                    <a:pt x="43459" y="32016"/>
                  </a:lnTo>
                  <a:lnTo>
                    <a:pt x="43611" y="32308"/>
                  </a:lnTo>
                  <a:lnTo>
                    <a:pt x="43611" y="31242"/>
                  </a:lnTo>
                  <a:lnTo>
                    <a:pt x="43294" y="31089"/>
                  </a:lnTo>
                  <a:lnTo>
                    <a:pt x="42913" y="31013"/>
                  </a:lnTo>
                  <a:lnTo>
                    <a:pt x="39611" y="31013"/>
                  </a:lnTo>
                  <a:lnTo>
                    <a:pt x="39611" y="37134"/>
                  </a:lnTo>
                  <a:lnTo>
                    <a:pt x="40436" y="37134"/>
                  </a:lnTo>
                  <a:lnTo>
                    <a:pt x="40436" y="34505"/>
                  </a:lnTo>
                  <a:lnTo>
                    <a:pt x="42659" y="34505"/>
                  </a:lnTo>
                  <a:lnTo>
                    <a:pt x="42913" y="34544"/>
                  </a:lnTo>
                  <a:lnTo>
                    <a:pt x="43345" y="34759"/>
                  </a:lnTo>
                  <a:lnTo>
                    <a:pt x="43446" y="34925"/>
                  </a:lnTo>
                  <a:lnTo>
                    <a:pt x="43561" y="36334"/>
                  </a:lnTo>
                  <a:lnTo>
                    <a:pt x="43675" y="37134"/>
                  </a:lnTo>
                  <a:lnTo>
                    <a:pt x="44691" y="37134"/>
                  </a:lnTo>
                  <a:lnTo>
                    <a:pt x="44691" y="36995"/>
                  </a:lnTo>
                  <a:close/>
                </a:path>
                <a:path w="88900" h="69214">
                  <a:moveTo>
                    <a:pt x="46380" y="48272"/>
                  </a:moveTo>
                  <a:lnTo>
                    <a:pt x="46278" y="47942"/>
                  </a:lnTo>
                  <a:lnTo>
                    <a:pt x="45720" y="47231"/>
                  </a:lnTo>
                  <a:lnTo>
                    <a:pt x="45593" y="47066"/>
                  </a:lnTo>
                  <a:lnTo>
                    <a:pt x="45593" y="48641"/>
                  </a:lnTo>
                  <a:lnTo>
                    <a:pt x="45491" y="50711"/>
                  </a:lnTo>
                  <a:lnTo>
                    <a:pt x="44030" y="51917"/>
                  </a:lnTo>
                  <a:lnTo>
                    <a:pt x="42278" y="51917"/>
                  </a:lnTo>
                  <a:lnTo>
                    <a:pt x="42278" y="47231"/>
                  </a:lnTo>
                  <a:lnTo>
                    <a:pt x="44411" y="47231"/>
                  </a:lnTo>
                  <a:lnTo>
                    <a:pt x="44894" y="47434"/>
                  </a:lnTo>
                  <a:lnTo>
                    <a:pt x="45491" y="48272"/>
                  </a:lnTo>
                  <a:lnTo>
                    <a:pt x="45593" y="48641"/>
                  </a:lnTo>
                  <a:lnTo>
                    <a:pt x="45593" y="47066"/>
                  </a:lnTo>
                  <a:lnTo>
                    <a:pt x="45402" y="46812"/>
                  </a:lnTo>
                  <a:lnTo>
                    <a:pt x="44754" y="46520"/>
                  </a:lnTo>
                  <a:lnTo>
                    <a:pt x="41440" y="46520"/>
                  </a:lnTo>
                  <a:lnTo>
                    <a:pt x="41440" y="52628"/>
                  </a:lnTo>
                  <a:lnTo>
                    <a:pt x="44958" y="52628"/>
                  </a:lnTo>
                  <a:lnTo>
                    <a:pt x="45694" y="52158"/>
                  </a:lnTo>
                  <a:lnTo>
                    <a:pt x="45808" y="51917"/>
                  </a:lnTo>
                  <a:lnTo>
                    <a:pt x="46367" y="50711"/>
                  </a:lnTo>
                  <a:lnTo>
                    <a:pt x="46380" y="48272"/>
                  </a:lnTo>
                  <a:close/>
                </a:path>
                <a:path w="88900" h="69214">
                  <a:moveTo>
                    <a:pt x="46710" y="63665"/>
                  </a:moveTo>
                  <a:lnTo>
                    <a:pt x="45999" y="63665"/>
                  </a:lnTo>
                  <a:lnTo>
                    <a:pt x="45999" y="62420"/>
                  </a:lnTo>
                  <a:lnTo>
                    <a:pt x="45237" y="62420"/>
                  </a:lnTo>
                  <a:lnTo>
                    <a:pt x="45237" y="63665"/>
                  </a:lnTo>
                  <a:lnTo>
                    <a:pt x="44640" y="63665"/>
                  </a:lnTo>
                  <a:lnTo>
                    <a:pt x="44640" y="64274"/>
                  </a:lnTo>
                  <a:lnTo>
                    <a:pt x="45237" y="64274"/>
                  </a:lnTo>
                  <a:lnTo>
                    <a:pt x="45237" y="67513"/>
                  </a:lnTo>
                  <a:lnTo>
                    <a:pt x="45300" y="67741"/>
                  </a:lnTo>
                  <a:lnTo>
                    <a:pt x="45554" y="68097"/>
                  </a:lnTo>
                  <a:lnTo>
                    <a:pt x="45796" y="68186"/>
                  </a:lnTo>
                  <a:lnTo>
                    <a:pt x="46253" y="68186"/>
                  </a:lnTo>
                  <a:lnTo>
                    <a:pt x="46621" y="68148"/>
                  </a:lnTo>
                  <a:lnTo>
                    <a:pt x="46710" y="67525"/>
                  </a:lnTo>
                  <a:lnTo>
                    <a:pt x="46316" y="67538"/>
                  </a:lnTo>
                  <a:lnTo>
                    <a:pt x="46050" y="67437"/>
                  </a:lnTo>
                  <a:lnTo>
                    <a:pt x="45999" y="64274"/>
                  </a:lnTo>
                  <a:lnTo>
                    <a:pt x="46710" y="64274"/>
                  </a:lnTo>
                  <a:lnTo>
                    <a:pt x="46710" y="63665"/>
                  </a:lnTo>
                  <a:close/>
                </a:path>
                <a:path w="88900" h="69214">
                  <a:moveTo>
                    <a:pt x="46736" y="21094"/>
                  </a:moveTo>
                  <a:lnTo>
                    <a:pt x="46393" y="21132"/>
                  </a:lnTo>
                  <a:lnTo>
                    <a:pt x="46240" y="19367"/>
                  </a:lnTo>
                  <a:lnTo>
                    <a:pt x="46151" y="17703"/>
                  </a:lnTo>
                  <a:lnTo>
                    <a:pt x="46088" y="17564"/>
                  </a:lnTo>
                  <a:lnTo>
                    <a:pt x="45504" y="17221"/>
                  </a:lnTo>
                  <a:lnTo>
                    <a:pt x="45504" y="19367"/>
                  </a:lnTo>
                  <a:lnTo>
                    <a:pt x="45504" y="20421"/>
                  </a:lnTo>
                  <a:lnTo>
                    <a:pt x="45288" y="20764"/>
                  </a:lnTo>
                  <a:lnTo>
                    <a:pt x="44627" y="21082"/>
                  </a:lnTo>
                  <a:lnTo>
                    <a:pt x="44361" y="21145"/>
                  </a:lnTo>
                  <a:lnTo>
                    <a:pt x="43891" y="21145"/>
                  </a:lnTo>
                  <a:lnTo>
                    <a:pt x="43764" y="21107"/>
                  </a:lnTo>
                  <a:lnTo>
                    <a:pt x="43548" y="20967"/>
                  </a:lnTo>
                  <a:lnTo>
                    <a:pt x="43421" y="19951"/>
                  </a:lnTo>
                  <a:lnTo>
                    <a:pt x="43789" y="19748"/>
                  </a:lnTo>
                  <a:lnTo>
                    <a:pt x="43992" y="19685"/>
                  </a:lnTo>
                  <a:lnTo>
                    <a:pt x="44856" y="19583"/>
                  </a:lnTo>
                  <a:lnTo>
                    <a:pt x="45288" y="19469"/>
                  </a:lnTo>
                  <a:lnTo>
                    <a:pt x="45504" y="19367"/>
                  </a:lnTo>
                  <a:lnTo>
                    <a:pt x="45504" y="17221"/>
                  </a:lnTo>
                  <a:lnTo>
                    <a:pt x="44996" y="17068"/>
                  </a:lnTo>
                  <a:lnTo>
                    <a:pt x="44030" y="17068"/>
                  </a:lnTo>
                  <a:lnTo>
                    <a:pt x="42748" y="18542"/>
                  </a:lnTo>
                  <a:lnTo>
                    <a:pt x="43459" y="18542"/>
                  </a:lnTo>
                  <a:lnTo>
                    <a:pt x="43535" y="18135"/>
                  </a:lnTo>
                  <a:lnTo>
                    <a:pt x="43789" y="17805"/>
                  </a:lnTo>
                  <a:lnTo>
                    <a:pt x="44069" y="17703"/>
                  </a:lnTo>
                  <a:lnTo>
                    <a:pt x="44805" y="17703"/>
                  </a:lnTo>
                  <a:lnTo>
                    <a:pt x="45059" y="17754"/>
                  </a:lnTo>
                  <a:lnTo>
                    <a:pt x="45427" y="17983"/>
                  </a:lnTo>
                  <a:lnTo>
                    <a:pt x="45402" y="18834"/>
                  </a:lnTo>
                  <a:lnTo>
                    <a:pt x="43510" y="19138"/>
                  </a:lnTo>
                  <a:lnTo>
                    <a:pt x="43167" y="19278"/>
                  </a:lnTo>
                  <a:lnTo>
                    <a:pt x="42646" y="19748"/>
                  </a:lnTo>
                  <a:lnTo>
                    <a:pt x="42748" y="21247"/>
                  </a:lnTo>
                  <a:lnTo>
                    <a:pt x="43154" y="21640"/>
                  </a:lnTo>
                  <a:lnTo>
                    <a:pt x="43522" y="21780"/>
                  </a:lnTo>
                  <a:lnTo>
                    <a:pt x="44272" y="21780"/>
                  </a:lnTo>
                  <a:lnTo>
                    <a:pt x="44589" y="21704"/>
                  </a:lnTo>
                  <a:lnTo>
                    <a:pt x="45161" y="21412"/>
                  </a:lnTo>
                  <a:lnTo>
                    <a:pt x="45377" y="21247"/>
                  </a:lnTo>
                  <a:lnTo>
                    <a:pt x="45529" y="21043"/>
                  </a:lnTo>
                  <a:lnTo>
                    <a:pt x="45631" y="21412"/>
                  </a:lnTo>
                  <a:lnTo>
                    <a:pt x="45783" y="21640"/>
                  </a:lnTo>
                  <a:lnTo>
                    <a:pt x="45974" y="21729"/>
                  </a:lnTo>
                  <a:lnTo>
                    <a:pt x="46329" y="21729"/>
                  </a:lnTo>
                  <a:lnTo>
                    <a:pt x="46710" y="21666"/>
                  </a:lnTo>
                  <a:lnTo>
                    <a:pt x="46736" y="21132"/>
                  </a:lnTo>
                  <a:close/>
                </a:path>
                <a:path w="88900" h="69214">
                  <a:moveTo>
                    <a:pt x="48577" y="46520"/>
                  </a:moveTo>
                  <a:lnTo>
                    <a:pt x="47739" y="46520"/>
                  </a:lnTo>
                  <a:lnTo>
                    <a:pt x="47739" y="52628"/>
                  </a:lnTo>
                  <a:lnTo>
                    <a:pt x="48577" y="52628"/>
                  </a:lnTo>
                  <a:lnTo>
                    <a:pt x="48577" y="46520"/>
                  </a:lnTo>
                  <a:close/>
                </a:path>
                <a:path w="88900" h="69214">
                  <a:moveTo>
                    <a:pt x="50812" y="34886"/>
                  </a:moveTo>
                  <a:lnTo>
                    <a:pt x="50012" y="34886"/>
                  </a:lnTo>
                  <a:lnTo>
                    <a:pt x="49923" y="35280"/>
                  </a:lnTo>
                  <a:lnTo>
                    <a:pt x="49796" y="35610"/>
                  </a:lnTo>
                  <a:lnTo>
                    <a:pt x="49314" y="36322"/>
                  </a:lnTo>
                  <a:lnTo>
                    <a:pt x="48844" y="36563"/>
                  </a:lnTo>
                  <a:lnTo>
                    <a:pt x="47574" y="36563"/>
                  </a:lnTo>
                  <a:lnTo>
                    <a:pt x="47066" y="36334"/>
                  </a:lnTo>
                  <a:lnTo>
                    <a:pt x="46405" y="35445"/>
                  </a:lnTo>
                  <a:lnTo>
                    <a:pt x="46228" y="34874"/>
                  </a:lnTo>
                  <a:lnTo>
                    <a:pt x="46228" y="33274"/>
                  </a:lnTo>
                  <a:lnTo>
                    <a:pt x="46418" y="32626"/>
                  </a:lnTo>
                  <a:lnTo>
                    <a:pt x="47167" y="31788"/>
                  </a:lnTo>
                  <a:lnTo>
                    <a:pt x="47650" y="31572"/>
                  </a:lnTo>
                  <a:lnTo>
                    <a:pt x="48742" y="31572"/>
                  </a:lnTo>
                  <a:lnTo>
                    <a:pt x="49123" y="31686"/>
                  </a:lnTo>
                  <a:lnTo>
                    <a:pt x="49669" y="32143"/>
                  </a:lnTo>
                  <a:lnTo>
                    <a:pt x="49860" y="32461"/>
                  </a:lnTo>
                  <a:lnTo>
                    <a:pt x="49949" y="32854"/>
                  </a:lnTo>
                  <a:lnTo>
                    <a:pt x="50761" y="32854"/>
                  </a:lnTo>
                  <a:lnTo>
                    <a:pt x="49022" y="30848"/>
                  </a:lnTo>
                  <a:lnTo>
                    <a:pt x="47332" y="30848"/>
                  </a:lnTo>
                  <a:lnTo>
                    <a:pt x="46621" y="31165"/>
                  </a:lnTo>
                  <a:lnTo>
                    <a:pt x="45631" y="32372"/>
                  </a:lnTo>
                  <a:lnTo>
                    <a:pt x="45389" y="33108"/>
                  </a:lnTo>
                  <a:lnTo>
                    <a:pt x="45389" y="35204"/>
                  </a:lnTo>
                  <a:lnTo>
                    <a:pt x="45707" y="36080"/>
                  </a:lnTo>
                  <a:lnTo>
                    <a:pt x="46824" y="37071"/>
                  </a:lnTo>
                  <a:lnTo>
                    <a:pt x="47421" y="37287"/>
                  </a:lnTo>
                  <a:lnTo>
                    <a:pt x="48958" y="37287"/>
                  </a:lnTo>
                  <a:lnTo>
                    <a:pt x="49618" y="37020"/>
                  </a:lnTo>
                  <a:lnTo>
                    <a:pt x="50507" y="36068"/>
                  </a:lnTo>
                  <a:lnTo>
                    <a:pt x="50736" y="35534"/>
                  </a:lnTo>
                  <a:lnTo>
                    <a:pt x="50812" y="34886"/>
                  </a:lnTo>
                  <a:close/>
                </a:path>
                <a:path w="88900" h="69214">
                  <a:moveTo>
                    <a:pt x="50990" y="18681"/>
                  </a:moveTo>
                  <a:lnTo>
                    <a:pt x="49695" y="17043"/>
                  </a:lnTo>
                  <a:lnTo>
                    <a:pt x="48602" y="17043"/>
                  </a:lnTo>
                  <a:lnTo>
                    <a:pt x="48120" y="17272"/>
                  </a:lnTo>
                  <a:lnTo>
                    <a:pt x="47358" y="18135"/>
                  </a:lnTo>
                  <a:lnTo>
                    <a:pt x="47167" y="18745"/>
                  </a:lnTo>
                  <a:lnTo>
                    <a:pt x="47167" y="20167"/>
                  </a:lnTo>
                  <a:lnTo>
                    <a:pt x="47345" y="20701"/>
                  </a:lnTo>
                  <a:lnTo>
                    <a:pt x="48031" y="21551"/>
                  </a:lnTo>
                  <a:lnTo>
                    <a:pt x="48501" y="21767"/>
                  </a:lnTo>
                  <a:lnTo>
                    <a:pt x="49606" y="21767"/>
                  </a:lnTo>
                  <a:lnTo>
                    <a:pt x="50025" y="21628"/>
                  </a:lnTo>
                  <a:lnTo>
                    <a:pt x="50698" y="21082"/>
                  </a:lnTo>
                  <a:lnTo>
                    <a:pt x="50901" y="20650"/>
                  </a:lnTo>
                  <a:lnTo>
                    <a:pt x="50990" y="20053"/>
                  </a:lnTo>
                  <a:lnTo>
                    <a:pt x="50253" y="20053"/>
                  </a:lnTo>
                  <a:lnTo>
                    <a:pt x="50190" y="20383"/>
                  </a:lnTo>
                  <a:lnTo>
                    <a:pt x="50063" y="20650"/>
                  </a:lnTo>
                  <a:lnTo>
                    <a:pt x="49695" y="21031"/>
                  </a:lnTo>
                  <a:lnTo>
                    <a:pt x="49453" y="21120"/>
                  </a:lnTo>
                  <a:lnTo>
                    <a:pt x="48742" y="21120"/>
                  </a:lnTo>
                  <a:lnTo>
                    <a:pt x="48437" y="20967"/>
                  </a:lnTo>
                  <a:lnTo>
                    <a:pt x="48056" y="20358"/>
                  </a:lnTo>
                  <a:lnTo>
                    <a:pt x="47967" y="19989"/>
                  </a:lnTo>
                  <a:lnTo>
                    <a:pt x="47967" y="19088"/>
                  </a:lnTo>
                  <a:lnTo>
                    <a:pt x="48031" y="18719"/>
                  </a:lnTo>
                  <a:lnTo>
                    <a:pt x="48374" y="17945"/>
                  </a:lnTo>
                  <a:lnTo>
                    <a:pt x="48717" y="17716"/>
                  </a:lnTo>
                  <a:lnTo>
                    <a:pt x="49542" y="17716"/>
                  </a:lnTo>
                  <a:lnTo>
                    <a:pt x="49796" y="17818"/>
                  </a:lnTo>
                  <a:lnTo>
                    <a:pt x="50114" y="18173"/>
                  </a:lnTo>
                  <a:lnTo>
                    <a:pt x="50215" y="18402"/>
                  </a:lnTo>
                  <a:lnTo>
                    <a:pt x="50253" y="18681"/>
                  </a:lnTo>
                  <a:lnTo>
                    <a:pt x="50990" y="18681"/>
                  </a:lnTo>
                  <a:close/>
                </a:path>
                <a:path w="88900" h="69214">
                  <a:moveTo>
                    <a:pt x="54800" y="46520"/>
                  </a:moveTo>
                  <a:lnTo>
                    <a:pt x="53962" y="46520"/>
                  </a:lnTo>
                  <a:lnTo>
                    <a:pt x="53962" y="50736"/>
                  </a:lnTo>
                  <a:lnTo>
                    <a:pt x="53886" y="51092"/>
                  </a:lnTo>
                  <a:lnTo>
                    <a:pt x="53492" y="51828"/>
                  </a:lnTo>
                  <a:lnTo>
                    <a:pt x="53022" y="52070"/>
                  </a:lnTo>
                  <a:lnTo>
                    <a:pt x="51739" y="52070"/>
                  </a:lnTo>
                  <a:lnTo>
                    <a:pt x="51320" y="51841"/>
                  </a:lnTo>
                  <a:lnTo>
                    <a:pt x="50914" y="51104"/>
                  </a:lnTo>
                  <a:lnTo>
                    <a:pt x="50825" y="50736"/>
                  </a:lnTo>
                  <a:lnTo>
                    <a:pt x="50825" y="46520"/>
                  </a:lnTo>
                  <a:lnTo>
                    <a:pt x="49987" y="46520"/>
                  </a:lnTo>
                  <a:lnTo>
                    <a:pt x="49987" y="50698"/>
                  </a:lnTo>
                  <a:lnTo>
                    <a:pt x="50076" y="51282"/>
                  </a:lnTo>
                  <a:lnTo>
                    <a:pt x="50660" y="52425"/>
                  </a:lnTo>
                  <a:lnTo>
                    <a:pt x="51358" y="52793"/>
                  </a:lnTo>
                  <a:lnTo>
                    <a:pt x="53416" y="52793"/>
                  </a:lnTo>
                  <a:lnTo>
                    <a:pt x="54127" y="52425"/>
                  </a:lnTo>
                  <a:lnTo>
                    <a:pt x="54698" y="51282"/>
                  </a:lnTo>
                  <a:lnTo>
                    <a:pt x="54800" y="50698"/>
                  </a:lnTo>
                  <a:lnTo>
                    <a:pt x="54800" y="46520"/>
                  </a:lnTo>
                  <a:close/>
                </a:path>
                <a:path w="88900" h="69214">
                  <a:moveTo>
                    <a:pt x="54825" y="62014"/>
                  </a:moveTo>
                  <a:lnTo>
                    <a:pt x="53898" y="62014"/>
                  </a:lnTo>
                  <a:lnTo>
                    <a:pt x="52171" y="67208"/>
                  </a:lnTo>
                  <a:lnTo>
                    <a:pt x="50406" y="62014"/>
                  </a:lnTo>
                  <a:lnTo>
                    <a:pt x="49491" y="62014"/>
                  </a:lnTo>
                  <a:lnTo>
                    <a:pt x="51727" y="68122"/>
                  </a:lnTo>
                  <a:lnTo>
                    <a:pt x="52603" y="68122"/>
                  </a:lnTo>
                  <a:lnTo>
                    <a:pt x="54825" y="62014"/>
                  </a:lnTo>
                  <a:close/>
                </a:path>
                <a:path w="88900" h="69214">
                  <a:moveTo>
                    <a:pt x="55562" y="19646"/>
                  </a:moveTo>
                  <a:lnTo>
                    <a:pt x="54787" y="17437"/>
                  </a:lnTo>
                  <a:lnTo>
                    <a:pt x="54787" y="19050"/>
                  </a:lnTo>
                  <a:lnTo>
                    <a:pt x="52311" y="19050"/>
                  </a:lnTo>
                  <a:lnTo>
                    <a:pt x="52324" y="18719"/>
                  </a:lnTo>
                  <a:lnTo>
                    <a:pt x="52451" y="18351"/>
                  </a:lnTo>
                  <a:lnTo>
                    <a:pt x="52920" y="17856"/>
                  </a:lnTo>
                  <a:lnTo>
                    <a:pt x="53200" y="17729"/>
                  </a:lnTo>
                  <a:lnTo>
                    <a:pt x="54025" y="17729"/>
                  </a:lnTo>
                  <a:lnTo>
                    <a:pt x="54368" y="17919"/>
                  </a:lnTo>
                  <a:lnTo>
                    <a:pt x="54622" y="18364"/>
                  </a:lnTo>
                  <a:lnTo>
                    <a:pt x="54737" y="18669"/>
                  </a:lnTo>
                  <a:lnTo>
                    <a:pt x="54787" y="19050"/>
                  </a:lnTo>
                  <a:lnTo>
                    <a:pt x="54787" y="17437"/>
                  </a:lnTo>
                  <a:lnTo>
                    <a:pt x="54216" y="17145"/>
                  </a:lnTo>
                  <a:lnTo>
                    <a:pt x="53911" y="17081"/>
                  </a:lnTo>
                  <a:lnTo>
                    <a:pt x="52959" y="17081"/>
                  </a:lnTo>
                  <a:lnTo>
                    <a:pt x="52451" y="17297"/>
                  </a:lnTo>
                  <a:lnTo>
                    <a:pt x="51676" y="18199"/>
                  </a:lnTo>
                  <a:lnTo>
                    <a:pt x="51587" y="18465"/>
                  </a:lnTo>
                  <a:lnTo>
                    <a:pt x="51676" y="20789"/>
                  </a:lnTo>
                  <a:lnTo>
                    <a:pt x="52451" y="21590"/>
                  </a:lnTo>
                  <a:lnTo>
                    <a:pt x="52920" y="21793"/>
                  </a:lnTo>
                  <a:lnTo>
                    <a:pt x="53695" y="21793"/>
                  </a:lnTo>
                  <a:lnTo>
                    <a:pt x="55499" y="20231"/>
                  </a:lnTo>
                  <a:lnTo>
                    <a:pt x="54762" y="20231"/>
                  </a:lnTo>
                  <a:lnTo>
                    <a:pt x="54686" y="20459"/>
                  </a:lnTo>
                  <a:lnTo>
                    <a:pt x="54610" y="20612"/>
                  </a:lnTo>
                  <a:lnTo>
                    <a:pt x="54241" y="21018"/>
                  </a:lnTo>
                  <a:lnTo>
                    <a:pt x="53924" y="21145"/>
                  </a:lnTo>
                  <a:lnTo>
                    <a:pt x="53124" y="21145"/>
                  </a:lnTo>
                  <a:lnTo>
                    <a:pt x="52832" y="21018"/>
                  </a:lnTo>
                  <a:lnTo>
                    <a:pt x="52412" y="20459"/>
                  </a:lnTo>
                  <a:lnTo>
                    <a:pt x="52285" y="19646"/>
                  </a:lnTo>
                  <a:lnTo>
                    <a:pt x="55562" y="19646"/>
                  </a:lnTo>
                  <a:close/>
                </a:path>
                <a:path w="88900" h="69214">
                  <a:moveTo>
                    <a:pt x="56692" y="31013"/>
                  </a:moveTo>
                  <a:lnTo>
                    <a:pt x="55854" y="31013"/>
                  </a:lnTo>
                  <a:lnTo>
                    <a:pt x="55854" y="33540"/>
                  </a:lnTo>
                  <a:lnTo>
                    <a:pt x="52679" y="33540"/>
                  </a:lnTo>
                  <a:lnTo>
                    <a:pt x="52679" y="31013"/>
                  </a:lnTo>
                  <a:lnTo>
                    <a:pt x="51841" y="31013"/>
                  </a:lnTo>
                  <a:lnTo>
                    <a:pt x="51841" y="37134"/>
                  </a:lnTo>
                  <a:lnTo>
                    <a:pt x="52679" y="37134"/>
                  </a:lnTo>
                  <a:lnTo>
                    <a:pt x="52679" y="34264"/>
                  </a:lnTo>
                  <a:lnTo>
                    <a:pt x="55854" y="34264"/>
                  </a:lnTo>
                  <a:lnTo>
                    <a:pt x="55854" y="37134"/>
                  </a:lnTo>
                  <a:lnTo>
                    <a:pt x="56692" y="37134"/>
                  </a:lnTo>
                  <a:lnTo>
                    <a:pt x="56692" y="31013"/>
                  </a:lnTo>
                  <a:close/>
                </a:path>
                <a:path w="88900" h="69214">
                  <a:moveTo>
                    <a:pt x="59969" y="15519"/>
                  </a:moveTo>
                  <a:lnTo>
                    <a:pt x="59131" y="15519"/>
                  </a:lnTo>
                  <a:lnTo>
                    <a:pt x="59131" y="21628"/>
                  </a:lnTo>
                  <a:lnTo>
                    <a:pt x="59969" y="21628"/>
                  </a:lnTo>
                  <a:lnTo>
                    <a:pt x="59969" y="15519"/>
                  </a:lnTo>
                  <a:close/>
                </a:path>
                <a:path w="88900" h="69214">
                  <a:moveTo>
                    <a:pt x="61912" y="46520"/>
                  </a:moveTo>
                  <a:lnTo>
                    <a:pt x="60744" y="46520"/>
                  </a:lnTo>
                  <a:lnTo>
                    <a:pt x="59004" y="51689"/>
                  </a:lnTo>
                  <a:lnTo>
                    <a:pt x="57251" y="46520"/>
                  </a:lnTo>
                  <a:lnTo>
                    <a:pt x="56057" y="46520"/>
                  </a:lnTo>
                  <a:lnTo>
                    <a:pt x="56057" y="52628"/>
                  </a:lnTo>
                  <a:lnTo>
                    <a:pt x="56845" y="52628"/>
                  </a:lnTo>
                  <a:lnTo>
                    <a:pt x="56845" y="49022"/>
                  </a:lnTo>
                  <a:lnTo>
                    <a:pt x="56832" y="47472"/>
                  </a:lnTo>
                  <a:lnTo>
                    <a:pt x="58585" y="52628"/>
                  </a:lnTo>
                  <a:lnTo>
                    <a:pt x="59397" y="52628"/>
                  </a:lnTo>
                  <a:lnTo>
                    <a:pt x="61150" y="47472"/>
                  </a:lnTo>
                  <a:lnTo>
                    <a:pt x="61137" y="48691"/>
                  </a:lnTo>
                  <a:lnTo>
                    <a:pt x="61137" y="52628"/>
                  </a:lnTo>
                  <a:lnTo>
                    <a:pt x="61912" y="52628"/>
                  </a:lnTo>
                  <a:lnTo>
                    <a:pt x="61912" y="46520"/>
                  </a:lnTo>
                  <a:close/>
                </a:path>
                <a:path w="88900" h="69214">
                  <a:moveTo>
                    <a:pt x="62903" y="37134"/>
                  </a:moveTo>
                  <a:lnTo>
                    <a:pt x="62242" y="35306"/>
                  </a:lnTo>
                  <a:lnTo>
                    <a:pt x="62001" y="34632"/>
                  </a:lnTo>
                  <a:lnTo>
                    <a:pt x="61112" y="32181"/>
                  </a:lnTo>
                  <a:lnTo>
                    <a:pt x="61112" y="34632"/>
                  </a:lnTo>
                  <a:lnTo>
                    <a:pt x="59207" y="34632"/>
                  </a:lnTo>
                  <a:lnTo>
                    <a:pt x="60185" y="31927"/>
                  </a:lnTo>
                  <a:lnTo>
                    <a:pt x="61112" y="34632"/>
                  </a:lnTo>
                  <a:lnTo>
                    <a:pt x="61112" y="32181"/>
                  </a:lnTo>
                  <a:lnTo>
                    <a:pt x="61023" y="31927"/>
                  </a:lnTo>
                  <a:lnTo>
                    <a:pt x="60693" y="31013"/>
                  </a:lnTo>
                  <a:lnTo>
                    <a:pt x="59753" y="31013"/>
                  </a:lnTo>
                  <a:lnTo>
                    <a:pt x="57454" y="37134"/>
                  </a:lnTo>
                  <a:lnTo>
                    <a:pt x="58305" y="37134"/>
                  </a:lnTo>
                  <a:lnTo>
                    <a:pt x="58966" y="35306"/>
                  </a:lnTo>
                  <a:lnTo>
                    <a:pt x="61379" y="35306"/>
                  </a:lnTo>
                  <a:lnTo>
                    <a:pt x="62001" y="37134"/>
                  </a:lnTo>
                  <a:lnTo>
                    <a:pt x="62903" y="37134"/>
                  </a:lnTo>
                  <a:close/>
                </a:path>
                <a:path w="88900" h="69214">
                  <a:moveTo>
                    <a:pt x="66167" y="15519"/>
                  </a:moveTo>
                  <a:lnTo>
                    <a:pt x="65379" y="15519"/>
                  </a:lnTo>
                  <a:lnTo>
                    <a:pt x="65379" y="20472"/>
                  </a:lnTo>
                  <a:lnTo>
                    <a:pt x="62293" y="15519"/>
                  </a:lnTo>
                  <a:lnTo>
                    <a:pt x="61315" y="15519"/>
                  </a:lnTo>
                  <a:lnTo>
                    <a:pt x="61315" y="21628"/>
                  </a:lnTo>
                  <a:lnTo>
                    <a:pt x="62103" y="21628"/>
                  </a:lnTo>
                  <a:lnTo>
                    <a:pt x="62103" y="16687"/>
                  </a:lnTo>
                  <a:lnTo>
                    <a:pt x="65239" y="21628"/>
                  </a:lnTo>
                  <a:lnTo>
                    <a:pt x="66167" y="21628"/>
                  </a:lnTo>
                  <a:lnTo>
                    <a:pt x="66167" y="15519"/>
                  </a:lnTo>
                  <a:close/>
                </a:path>
                <a:path w="88900" h="69214">
                  <a:moveTo>
                    <a:pt x="67754" y="50063"/>
                  </a:moveTo>
                  <a:lnTo>
                    <a:pt x="67487" y="49771"/>
                  </a:lnTo>
                  <a:lnTo>
                    <a:pt x="67310" y="49593"/>
                  </a:lnTo>
                  <a:lnTo>
                    <a:pt x="67068" y="49453"/>
                  </a:lnTo>
                  <a:lnTo>
                    <a:pt x="67043" y="50368"/>
                  </a:lnTo>
                  <a:lnTo>
                    <a:pt x="66979" y="51295"/>
                  </a:lnTo>
                  <a:lnTo>
                    <a:pt x="66624" y="51777"/>
                  </a:lnTo>
                  <a:lnTo>
                    <a:pt x="66255" y="51917"/>
                  </a:lnTo>
                  <a:lnTo>
                    <a:pt x="63969" y="51917"/>
                  </a:lnTo>
                  <a:lnTo>
                    <a:pt x="63969" y="49771"/>
                  </a:lnTo>
                  <a:lnTo>
                    <a:pt x="65963" y="49771"/>
                  </a:lnTo>
                  <a:lnTo>
                    <a:pt x="66243" y="49809"/>
                  </a:lnTo>
                  <a:lnTo>
                    <a:pt x="66852" y="50063"/>
                  </a:lnTo>
                  <a:lnTo>
                    <a:pt x="67043" y="50368"/>
                  </a:lnTo>
                  <a:lnTo>
                    <a:pt x="67043" y="49453"/>
                  </a:lnTo>
                  <a:lnTo>
                    <a:pt x="66763" y="49339"/>
                  </a:lnTo>
                  <a:lnTo>
                    <a:pt x="66967" y="49225"/>
                  </a:lnTo>
                  <a:lnTo>
                    <a:pt x="67144" y="49098"/>
                  </a:lnTo>
                  <a:lnTo>
                    <a:pt x="67411" y="48806"/>
                  </a:lnTo>
                  <a:lnTo>
                    <a:pt x="67487" y="47409"/>
                  </a:lnTo>
                  <a:lnTo>
                    <a:pt x="67348" y="47205"/>
                  </a:lnTo>
                  <a:lnTo>
                    <a:pt x="67005" y="46736"/>
                  </a:lnTo>
                  <a:lnTo>
                    <a:pt x="66725" y="46621"/>
                  </a:lnTo>
                  <a:lnTo>
                    <a:pt x="66725" y="47701"/>
                  </a:lnTo>
                  <a:lnTo>
                    <a:pt x="66636" y="48729"/>
                  </a:lnTo>
                  <a:lnTo>
                    <a:pt x="66090" y="49047"/>
                  </a:lnTo>
                  <a:lnTo>
                    <a:pt x="65824" y="49098"/>
                  </a:lnTo>
                  <a:lnTo>
                    <a:pt x="63969" y="49098"/>
                  </a:lnTo>
                  <a:lnTo>
                    <a:pt x="63969" y="47205"/>
                  </a:lnTo>
                  <a:lnTo>
                    <a:pt x="65811" y="47205"/>
                  </a:lnTo>
                  <a:lnTo>
                    <a:pt x="66078" y="47244"/>
                  </a:lnTo>
                  <a:lnTo>
                    <a:pt x="66586" y="47459"/>
                  </a:lnTo>
                  <a:lnTo>
                    <a:pt x="66725" y="47701"/>
                  </a:lnTo>
                  <a:lnTo>
                    <a:pt x="66725" y="46621"/>
                  </a:lnTo>
                  <a:lnTo>
                    <a:pt x="66497" y="46520"/>
                  </a:lnTo>
                  <a:lnTo>
                    <a:pt x="63157" y="46520"/>
                  </a:lnTo>
                  <a:lnTo>
                    <a:pt x="63157" y="52628"/>
                  </a:lnTo>
                  <a:lnTo>
                    <a:pt x="66548" y="52628"/>
                  </a:lnTo>
                  <a:lnTo>
                    <a:pt x="67132" y="52387"/>
                  </a:lnTo>
                  <a:lnTo>
                    <a:pt x="67500" y="51917"/>
                  </a:lnTo>
                  <a:lnTo>
                    <a:pt x="67754" y="51587"/>
                  </a:lnTo>
                  <a:lnTo>
                    <a:pt x="67754" y="50063"/>
                  </a:lnTo>
                  <a:close/>
                </a:path>
                <a:path w="88900" h="69214">
                  <a:moveTo>
                    <a:pt x="68834" y="36995"/>
                  </a:moveTo>
                  <a:lnTo>
                    <a:pt x="68707" y="36944"/>
                  </a:lnTo>
                  <a:lnTo>
                    <a:pt x="68516" y="36334"/>
                  </a:lnTo>
                  <a:lnTo>
                    <a:pt x="68402" y="34671"/>
                  </a:lnTo>
                  <a:lnTo>
                    <a:pt x="68287" y="34505"/>
                  </a:lnTo>
                  <a:lnTo>
                    <a:pt x="68160" y="34353"/>
                  </a:lnTo>
                  <a:lnTo>
                    <a:pt x="67983" y="34226"/>
                  </a:lnTo>
                  <a:lnTo>
                    <a:pt x="67741" y="34124"/>
                  </a:lnTo>
                  <a:lnTo>
                    <a:pt x="68021" y="33985"/>
                  </a:lnTo>
                  <a:lnTo>
                    <a:pt x="68211" y="33820"/>
                  </a:lnTo>
                  <a:lnTo>
                    <a:pt x="68465" y="33426"/>
                  </a:lnTo>
                  <a:lnTo>
                    <a:pt x="68491" y="31775"/>
                  </a:lnTo>
                  <a:lnTo>
                    <a:pt x="68326" y="31483"/>
                  </a:lnTo>
                  <a:lnTo>
                    <a:pt x="67767" y="31242"/>
                  </a:lnTo>
                  <a:lnTo>
                    <a:pt x="67767" y="32308"/>
                  </a:lnTo>
                  <a:lnTo>
                    <a:pt x="67652" y="33426"/>
                  </a:lnTo>
                  <a:lnTo>
                    <a:pt x="67195" y="33743"/>
                  </a:lnTo>
                  <a:lnTo>
                    <a:pt x="66890" y="33820"/>
                  </a:lnTo>
                  <a:lnTo>
                    <a:pt x="64592" y="33820"/>
                  </a:lnTo>
                  <a:lnTo>
                    <a:pt x="64592" y="31724"/>
                  </a:lnTo>
                  <a:lnTo>
                    <a:pt x="66890" y="31724"/>
                  </a:lnTo>
                  <a:lnTo>
                    <a:pt x="67119" y="31775"/>
                  </a:lnTo>
                  <a:lnTo>
                    <a:pt x="67614" y="32016"/>
                  </a:lnTo>
                  <a:lnTo>
                    <a:pt x="67767" y="32308"/>
                  </a:lnTo>
                  <a:lnTo>
                    <a:pt x="67767" y="31242"/>
                  </a:lnTo>
                  <a:lnTo>
                    <a:pt x="67449" y="31089"/>
                  </a:lnTo>
                  <a:lnTo>
                    <a:pt x="67056" y="31013"/>
                  </a:lnTo>
                  <a:lnTo>
                    <a:pt x="63754" y="31013"/>
                  </a:lnTo>
                  <a:lnTo>
                    <a:pt x="63754" y="37134"/>
                  </a:lnTo>
                  <a:lnTo>
                    <a:pt x="64592" y="37134"/>
                  </a:lnTo>
                  <a:lnTo>
                    <a:pt x="64592" y="34505"/>
                  </a:lnTo>
                  <a:lnTo>
                    <a:pt x="66814" y="34505"/>
                  </a:lnTo>
                  <a:lnTo>
                    <a:pt x="67056" y="34544"/>
                  </a:lnTo>
                  <a:lnTo>
                    <a:pt x="67500" y="34759"/>
                  </a:lnTo>
                  <a:lnTo>
                    <a:pt x="67589" y="34925"/>
                  </a:lnTo>
                  <a:lnTo>
                    <a:pt x="67716" y="36334"/>
                  </a:lnTo>
                  <a:lnTo>
                    <a:pt x="67818" y="37134"/>
                  </a:lnTo>
                  <a:lnTo>
                    <a:pt x="68834" y="37134"/>
                  </a:lnTo>
                  <a:lnTo>
                    <a:pt x="68834" y="36995"/>
                  </a:lnTo>
                  <a:close/>
                </a:path>
                <a:path w="88900" h="69214">
                  <a:moveTo>
                    <a:pt x="71704" y="38874"/>
                  </a:moveTo>
                  <a:lnTo>
                    <a:pt x="71297" y="38100"/>
                  </a:lnTo>
                  <a:lnTo>
                    <a:pt x="71018" y="37515"/>
                  </a:lnTo>
                  <a:lnTo>
                    <a:pt x="70662" y="36436"/>
                  </a:lnTo>
                  <a:lnTo>
                    <a:pt x="70548" y="35699"/>
                  </a:lnTo>
                  <a:lnTo>
                    <a:pt x="70548" y="34099"/>
                  </a:lnTo>
                  <a:lnTo>
                    <a:pt x="70637" y="33401"/>
                  </a:lnTo>
                  <a:lnTo>
                    <a:pt x="70967" y="32385"/>
                  </a:lnTo>
                  <a:lnTo>
                    <a:pt x="71259" y="31762"/>
                  </a:lnTo>
                  <a:lnTo>
                    <a:pt x="71691" y="30911"/>
                  </a:lnTo>
                  <a:lnTo>
                    <a:pt x="71170" y="30911"/>
                  </a:lnTo>
                  <a:lnTo>
                    <a:pt x="70650" y="31724"/>
                  </a:lnTo>
                  <a:lnTo>
                    <a:pt x="70307" y="32346"/>
                  </a:lnTo>
                  <a:lnTo>
                    <a:pt x="69888" y="33388"/>
                  </a:lnTo>
                  <a:lnTo>
                    <a:pt x="69761" y="34124"/>
                  </a:lnTo>
                  <a:lnTo>
                    <a:pt x="69773" y="35394"/>
                  </a:lnTo>
                  <a:lnTo>
                    <a:pt x="71196" y="38874"/>
                  </a:lnTo>
                  <a:lnTo>
                    <a:pt x="71704" y="38874"/>
                  </a:lnTo>
                  <a:close/>
                </a:path>
                <a:path w="88900" h="69214">
                  <a:moveTo>
                    <a:pt x="71920" y="15519"/>
                  </a:moveTo>
                  <a:lnTo>
                    <a:pt x="66954" y="15519"/>
                  </a:lnTo>
                  <a:lnTo>
                    <a:pt x="66954" y="16243"/>
                  </a:lnTo>
                  <a:lnTo>
                    <a:pt x="69011" y="16243"/>
                  </a:lnTo>
                  <a:lnTo>
                    <a:pt x="69011" y="21628"/>
                  </a:lnTo>
                  <a:lnTo>
                    <a:pt x="69850" y="21628"/>
                  </a:lnTo>
                  <a:lnTo>
                    <a:pt x="69850" y="16243"/>
                  </a:lnTo>
                  <a:lnTo>
                    <a:pt x="71920" y="16243"/>
                  </a:lnTo>
                  <a:lnTo>
                    <a:pt x="71920" y="15519"/>
                  </a:lnTo>
                  <a:close/>
                </a:path>
                <a:path w="88900" h="69214">
                  <a:moveTo>
                    <a:pt x="72796" y="51904"/>
                  </a:moveTo>
                  <a:lnTo>
                    <a:pt x="69697" y="51904"/>
                  </a:lnTo>
                  <a:lnTo>
                    <a:pt x="69697" y="46520"/>
                  </a:lnTo>
                  <a:lnTo>
                    <a:pt x="68872" y="46520"/>
                  </a:lnTo>
                  <a:lnTo>
                    <a:pt x="68872" y="52628"/>
                  </a:lnTo>
                  <a:lnTo>
                    <a:pt x="72796" y="52628"/>
                  </a:lnTo>
                  <a:lnTo>
                    <a:pt x="72796" y="51904"/>
                  </a:lnTo>
                  <a:close/>
                </a:path>
                <a:path w="88900" h="69214">
                  <a:moveTo>
                    <a:pt x="76390" y="32486"/>
                  </a:moveTo>
                  <a:lnTo>
                    <a:pt x="76238" y="32067"/>
                  </a:lnTo>
                  <a:lnTo>
                    <a:pt x="75603" y="31330"/>
                  </a:lnTo>
                  <a:lnTo>
                    <a:pt x="75107" y="31153"/>
                  </a:lnTo>
                  <a:lnTo>
                    <a:pt x="73596" y="31153"/>
                  </a:lnTo>
                  <a:lnTo>
                    <a:pt x="73037" y="31445"/>
                  </a:lnTo>
                  <a:lnTo>
                    <a:pt x="72529" y="32346"/>
                  </a:lnTo>
                  <a:lnTo>
                    <a:pt x="72428" y="32766"/>
                  </a:lnTo>
                  <a:lnTo>
                    <a:pt x="72415" y="33286"/>
                  </a:lnTo>
                  <a:lnTo>
                    <a:pt x="73177" y="33286"/>
                  </a:lnTo>
                  <a:lnTo>
                    <a:pt x="73190" y="32918"/>
                  </a:lnTo>
                  <a:lnTo>
                    <a:pt x="73253" y="32626"/>
                  </a:lnTo>
                  <a:lnTo>
                    <a:pt x="73545" y="32029"/>
                  </a:lnTo>
                  <a:lnTo>
                    <a:pt x="73901" y="31838"/>
                  </a:lnTo>
                  <a:lnTo>
                    <a:pt x="74764" y="31838"/>
                  </a:lnTo>
                  <a:lnTo>
                    <a:pt x="75044" y="31940"/>
                  </a:lnTo>
                  <a:lnTo>
                    <a:pt x="75463" y="32346"/>
                  </a:lnTo>
                  <a:lnTo>
                    <a:pt x="75565" y="32626"/>
                  </a:lnTo>
                  <a:lnTo>
                    <a:pt x="75565" y="33261"/>
                  </a:lnTo>
                  <a:lnTo>
                    <a:pt x="75450" y="33528"/>
                  </a:lnTo>
                  <a:lnTo>
                    <a:pt x="75082" y="33909"/>
                  </a:lnTo>
                  <a:lnTo>
                    <a:pt x="74828" y="34086"/>
                  </a:lnTo>
                  <a:lnTo>
                    <a:pt x="73139" y="35064"/>
                  </a:lnTo>
                  <a:lnTo>
                    <a:pt x="72771" y="35407"/>
                  </a:lnTo>
                  <a:lnTo>
                    <a:pt x="72593" y="35788"/>
                  </a:lnTo>
                  <a:lnTo>
                    <a:pt x="72402" y="36169"/>
                  </a:lnTo>
                  <a:lnTo>
                    <a:pt x="72301" y="36614"/>
                  </a:lnTo>
                  <a:lnTo>
                    <a:pt x="72275" y="37134"/>
                  </a:lnTo>
                  <a:lnTo>
                    <a:pt x="76365" y="37134"/>
                  </a:lnTo>
                  <a:lnTo>
                    <a:pt x="76365" y="36423"/>
                  </a:lnTo>
                  <a:lnTo>
                    <a:pt x="73113" y="36423"/>
                  </a:lnTo>
                  <a:lnTo>
                    <a:pt x="73177" y="36131"/>
                  </a:lnTo>
                  <a:lnTo>
                    <a:pt x="73355" y="35864"/>
                  </a:lnTo>
                  <a:lnTo>
                    <a:pt x="73787" y="35483"/>
                  </a:lnTo>
                  <a:lnTo>
                    <a:pt x="74002" y="35344"/>
                  </a:lnTo>
                  <a:lnTo>
                    <a:pt x="75349" y="34594"/>
                  </a:lnTo>
                  <a:lnTo>
                    <a:pt x="75692" y="34353"/>
                  </a:lnTo>
                  <a:lnTo>
                    <a:pt x="76225" y="33820"/>
                  </a:lnTo>
                  <a:lnTo>
                    <a:pt x="76390" y="33413"/>
                  </a:lnTo>
                  <a:lnTo>
                    <a:pt x="76390" y="32486"/>
                  </a:lnTo>
                  <a:close/>
                </a:path>
                <a:path w="88900" h="69214">
                  <a:moveTo>
                    <a:pt x="79248" y="48628"/>
                  </a:moveTo>
                  <a:lnTo>
                    <a:pt x="79044" y="47929"/>
                  </a:lnTo>
                  <a:lnTo>
                    <a:pt x="78409" y="47091"/>
                  </a:lnTo>
                  <a:lnTo>
                    <a:pt x="78359" y="48628"/>
                  </a:lnTo>
                  <a:lnTo>
                    <a:pt x="78232" y="50761"/>
                  </a:lnTo>
                  <a:lnTo>
                    <a:pt x="77584" y="51803"/>
                  </a:lnTo>
                  <a:lnTo>
                    <a:pt x="77050" y="52070"/>
                  </a:lnTo>
                  <a:lnTo>
                    <a:pt x="75552" y="52070"/>
                  </a:lnTo>
                  <a:lnTo>
                    <a:pt x="75095" y="51879"/>
                  </a:lnTo>
                  <a:lnTo>
                    <a:pt x="74320" y="50901"/>
                  </a:lnTo>
                  <a:lnTo>
                    <a:pt x="74206" y="48628"/>
                  </a:lnTo>
                  <a:lnTo>
                    <a:pt x="74345" y="48183"/>
                  </a:lnTo>
                  <a:lnTo>
                    <a:pt x="75145" y="47307"/>
                  </a:lnTo>
                  <a:lnTo>
                    <a:pt x="75666" y="47091"/>
                  </a:lnTo>
                  <a:lnTo>
                    <a:pt x="76949" y="47091"/>
                  </a:lnTo>
                  <a:lnTo>
                    <a:pt x="77444" y="47307"/>
                  </a:lnTo>
                  <a:lnTo>
                    <a:pt x="78206" y="48183"/>
                  </a:lnTo>
                  <a:lnTo>
                    <a:pt x="78359" y="48628"/>
                  </a:lnTo>
                  <a:lnTo>
                    <a:pt x="78359" y="47028"/>
                  </a:lnTo>
                  <a:lnTo>
                    <a:pt x="78117" y="46697"/>
                  </a:lnTo>
                  <a:lnTo>
                    <a:pt x="77317" y="46355"/>
                  </a:lnTo>
                  <a:lnTo>
                    <a:pt x="75209" y="46355"/>
                  </a:lnTo>
                  <a:lnTo>
                    <a:pt x="74434" y="46723"/>
                  </a:lnTo>
                  <a:lnTo>
                    <a:pt x="73596" y="47929"/>
                  </a:lnTo>
                  <a:lnTo>
                    <a:pt x="73469" y="48171"/>
                  </a:lnTo>
                  <a:lnTo>
                    <a:pt x="73329" y="48628"/>
                  </a:lnTo>
                  <a:lnTo>
                    <a:pt x="73406" y="50901"/>
                  </a:lnTo>
                  <a:lnTo>
                    <a:pt x="73533" y="51282"/>
                  </a:lnTo>
                  <a:lnTo>
                    <a:pt x="73952" y="51803"/>
                  </a:lnTo>
                  <a:lnTo>
                    <a:pt x="74549" y="52501"/>
                  </a:lnTo>
                  <a:lnTo>
                    <a:pt x="75285" y="52806"/>
                  </a:lnTo>
                  <a:lnTo>
                    <a:pt x="77228" y="52806"/>
                  </a:lnTo>
                  <a:lnTo>
                    <a:pt x="78003" y="52451"/>
                  </a:lnTo>
                  <a:lnTo>
                    <a:pt x="78295" y="52070"/>
                  </a:lnTo>
                  <a:lnTo>
                    <a:pt x="79019" y="51142"/>
                  </a:lnTo>
                  <a:lnTo>
                    <a:pt x="79133" y="50761"/>
                  </a:lnTo>
                  <a:lnTo>
                    <a:pt x="79248" y="48628"/>
                  </a:lnTo>
                  <a:close/>
                </a:path>
                <a:path w="88900" h="69214">
                  <a:moveTo>
                    <a:pt x="81127" y="34607"/>
                  </a:moveTo>
                  <a:lnTo>
                    <a:pt x="80937" y="34163"/>
                  </a:lnTo>
                  <a:lnTo>
                    <a:pt x="80175" y="33451"/>
                  </a:lnTo>
                  <a:lnTo>
                    <a:pt x="79705" y="33274"/>
                  </a:lnTo>
                  <a:lnTo>
                    <a:pt x="78867" y="33274"/>
                  </a:lnTo>
                  <a:lnTo>
                    <a:pt x="78613" y="33324"/>
                  </a:lnTo>
                  <a:lnTo>
                    <a:pt x="78270" y="33464"/>
                  </a:lnTo>
                  <a:lnTo>
                    <a:pt x="78143" y="33540"/>
                  </a:lnTo>
                  <a:lnTo>
                    <a:pt x="78003" y="33655"/>
                  </a:lnTo>
                  <a:lnTo>
                    <a:pt x="78257" y="31991"/>
                  </a:lnTo>
                  <a:lnTo>
                    <a:pt x="80784" y="31991"/>
                  </a:lnTo>
                  <a:lnTo>
                    <a:pt x="80784" y="31267"/>
                  </a:lnTo>
                  <a:lnTo>
                    <a:pt x="77685" y="31267"/>
                  </a:lnTo>
                  <a:lnTo>
                    <a:pt x="77241" y="34480"/>
                  </a:lnTo>
                  <a:lnTo>
                    <a:pt x="77889" y="34518"/>
                  </a:lnTo>
                  <a:lnTo>
                    <a:pt x="78016" y="34340"/>
                  </a:lnTo>
                  <a:lnTo>
                    <a:pt x="78168" y="34201"/>
                  </a:lnTo>
                  <a:lnTo>
                    <a:pt x="78549" y="33997"/>
                  </a:lnTo>
                  <a:lnTo>
                    <a:pt x="78765" y="33947"/>
                  </a:lnTo>
                  <a:lnTo>
                    <a:pt x="79375" y="33947"/>
                  </a:lnTo>
                  <a:lnTo>
                    <a:pt x="79679" y="34061"/>
                  </a:lnTo>
                  <a:lnTo>
                    <a:pt x="80187" y="34518"/>
                  </a:lnTo>
                  <a:lnTo>
                    <a:pt x="80314" y="34836"/>
                  </a:lnTo>
                  <a:lnTo>
                    <a:pt x="80314" y="35610"/>
                  </a:lnTo>
                  <a:lnTo>
                    <a:pt x="80213" y="35915"/>
                  </a:lnTo>
                  <a:lnTo>
                    <a:pt x="79781" y="36474"/>
                  </a:lnTo>
                  <a:lnTo>
                    <a:pt x="79451" y="36626"/>
                  </a:lnTo>
                  <a:lnTo>
                    <a:pt x="78778" y="36626"/>
                  </a:lnTo>
                  <a:lnTo>
                    <a:pt x="78574" y="36576"/>
                  </a:lnTo>
                  <a:lnTo>
                    <a:pt x="78054" y="36334"/>
                  </a:lnTo>
                  <a:lnTo>
                    <a:pt x="77851" y="36042"/>
                  </a:lnTo>
                  <a:lnTo>
                    <a:pt x="77800" y="35610"/>
                  </a:lnTo>
                  <a:lnTo>
                    <a:pt x="77012" y="35610"/>
                  </a:lnTo>
                  <a:lnTo>
                    <a:pt x="77063" y="36182"/>
                  </a:lnTo>
                  <a:lnTo>
                    <a:pt x="77279" y="36601"/>
                  </a:lnTo>
                  <a:lnTo>
                    <a:pt x="78028" y="37147"/>
                  </a:lnTo>
                  <a:lnTo>
                    <a:pt x="78447" y="37287"/>
                  </a:lnTo>
                  <a:lnTo>
                    <a:pt x="79705" y="37287"/>
                  </a:lnTo>
                  <a:lnTo>
                    <a:pt x="80251" y="37071"/>
                  </a:lnTo>
                  <a:lnTo>
                    <a:pt x="80949" y="36207"/>
                  </a:lnTo>
                  <a:lnTo>
                    <a:pt x="81127" y="35712"/>
                  </a:lnTo>
                  <a:lnTo>
                    <a:pt x="81127" y="34607"/>
                  </a:lnTo>
                  <a:close/>
                </a:path>
                <a:path w="88900" h="69214">
                  <a:moveTo>
                    <a:pt x="84810" y="50063"/>
                  </a:moveTo>
                  <a:lnTo>
                    <a:pt x="84543" y="49771"/>
                  </a:lnTo>
                  <a:lnTo>
                    <a:pt x="84366" y="49593"/>
                  </a:lnTo>
                  <a:lnTo>
                    <a:pt x="84124" y="49453"/>
                  </a:lnTo>
                  <a:lnTo>
                    <a:pt x="84099" y="50368"/>
                  </a:lnTo>
                  <a:lnTo>
                    <a:pt x="84035" y="51295"/>
                  </a:lnTo>
                  <a:lnTo>
                    <a:pt x="83680" y="51777"/>
                  </a:lnTo>
                  <a:lnTo>
                    <a:pt x="83312" y="51917"/>
                  </a:lnTo>
                  <a:lnTo>
                    <a:pt x="81026" y="51917"/>
                  </a:lnTo>
                  <a:lnTo>
                    <a:pt x="81026" y="49771"/>
                  </a:lnTo>
                  <a:lnTo>
                    <a:pt x="83019" y="49771"/>
                  </a:lnTo>
                  <a:lnTo>
                    <a:pt x="83299" y="49809"/>
                  </a:lnTo>
                  <a:lnTo>
                    <a:pt x="83908" y="50063"/>
                  </a:lnTo>
                  <a:lnTo>
                    <a:pt x="84099" y="50368"/>
                  </a:lnTo>
                  <a:lnTo>
                    <a:pt x="84099" y="49453"/>
                  </a:lnTo>
                  <a:lnTo>
                    <a:pt x="83807" y="49339"/>
                  </a:lnTo>
                  <a:lnTo>
                    <a:pt x="84023" y="49225"/>
                  </a:lnTo>
                  <a:lnTo>
                    <a:pt x="84201" y="49098"/>
                  </a:lnTo>
                  <a:lnTo>
                    <a:pt x="84467" y="48806"/>
                  </a:lnTo>
                  <a:lnTo>
                    <a:pt x="84543" y="47409"/>
                  </a:lnTo>
                  <a:lnTo>
                    <a:pt x="84404" y="47205"/>
                  </a:lnTo>
                  <a:lnTo>
                    <a:pt x="84061" y="46736"/>
                  </a:lnTo>
                  <a:lnTo>
                    <a:pt x="83781" y="46621"/>
                  </a:lnTo>
                  <a:lnTo>
                    <a:pt x="83781" y="47701"/>
                  </a:lnTo>
                  <a:lnTo>
                    <a:pt x="83693" y="48729"/>
                  </a:lnTo>
                  <a:lnTo>
                    <a:pt x="83146" y="49047"/>
                  </a:lnTo>
                  <a:lnTo>
                    <a:pt x="82880" y="49098"/>
                  </a:lnTo>
                  <a:lnTo>
                    <a:pt x="81026" y="49098"/>
                  </a:lnTo>
                  <a:lnTo>
                    <a:pt x="81026" y="47205"/>
                  </a:lnTo>
                  <a:lnTo>
                    <a:pt x="82867" y="47205"/>
                  </a:lnTo>
                  <a:lnTo>
                    <a:pt x="83134" y="47244"/>
                  </a:lnTo>
                  <a:lnTo>
                    <a:pt x="83642" y="47459"/>
                  </a:lnTo>
                  <a:lnTo>
                    <a:pt x="83781" y="47701"/>
                  </a:lnTo>
                  <a:lnTo>
                    <a:pt x="83781" y="46621"/>
                  </a:lnTo>
                  <a:lnTo>
                    <a:pt x="83553" y="46520"/>
                  </a:lnTo>
                  <a:lnTo>
                    <a:pt x="80213" y="46520"/>
                  </a:lnTo>
                  <a:lnTo>
                    <a:pt x="80213" y="52628"/>
                  </a:lnTo>
                  <a:lnTo>
                    <a:pt x="83604" y="52628"/>
                  </a:lnTo>
                  <a:lnTo>
                    <a:pt x="84188" y="52387"/>
                  </a:lnTo>
                  <a:lnTo>
                    <a:pt x="84556" y="51917"/>
                  </a:lnTo>
                  <a:lnTo>
                    <a:pt x="84810" y="51587"/>
                  </a:lnTo>
                  <a:lnTo>
                    <a:pt x="84810" y="50063"/>
                  </a:lnTo>
                  <a:close/>
                </a:path>
                <a:path w="88900" h="69214">
                  <a:moveTo>
                    <a:pt x="85864" y="34607"/>
                  </a:moveTo>
                  <a:lnTo>
                    <a:pt x="85674" y="34163"/>
                  </a:lnTo>
                  <a:lnTo>
                    <a:pt x="84912" y="33451"/>
                  </a:lnTo>
                  <a:lnTo>
                    <a:pt x="84455" y="33274"/>
                  </a:lnTo>
                  <a:lnTo>
                    <a:pt x="83616" y="33274"/>
                  </a:lnTo>
                  <a:lnTo>
                    <a:pt x="83350" y="33324"/>
                  </a:lnTo>
                  <a:lnTo>
                    <a:pt x="83007" y="33464"/>
                  </a:lnTo>
                  <a:lnTo>
                    <a:pt x="82880" y="33540"/>
                  </a:lnTo>
                  <a:lnTo>
                    <a:pt x="82740" y="33655"/>
                  </a:lnTo>
                  <a:lnTo>
                    <a:pt x="82994" y="31991"/>
                  </a:lnTo>
                  <a:lnTo>
                    <a:pt x="85534" y="31991"/>
                  </a:lnTo>
                  <a:lnTo>
                    <a:pt x="85534" y="31267"/>
                  </a:lnTo>
                  <a:lnTo>
                    <a:pt x="82435" y="31267"/>
                  </a:lnTo>
                  <a:lnTo>
                    <a:pt x="81978" y="34480"/>
                  </a:lnTo>
                  <a:lnTo>
                    <a:pt x="82626" y="34518"/>
                  </a:lnTo>
                  <a:lnTo>
                    <a:pt x="82753" y="34340"/>
                  </a:lnTo>
                  <a:lnTo>
                    <a:pt x="82918" y="34201"/>
                  </a:lnTo>
                  <a:lnTo>
                    <a:pt x="83286" y="33997"/>
                  </a:lnTo>
                  <a:lnTo>
                    <a:pt x="83502" y="33947"/>
                  </a:lnTo>
                  <a:lnTo>
                    <a:pt x="84124" y="33947"/>
                  </a:lnTo>
                  <a:lnTo>
                    <a:pt x="84429" y="34061"/>
                  </a:lnTo>
                  <a:lnTo>
                    <a:pt x="84924" y="34518"/>
                  </a:lnTo>
                  <a:lnTo>
                    <a:pt x="85064" y="34836"/>
                  </a:lnTo>
                  <a:lnTo>
                    <a:pt x="85064" y="35610"/>
                  </a:lnTo>
                  <a:lnTo>
                    <a:pt x="84950" y="35915"/>
                  </a:lnTo>
                  <a:lnTo>
                    <a:pt x="84531" y="36474"/>
                  </a:lnTo>
                  <a:lnTo>
                    <a:pt x="84188" y="36626"/>
                  </a:lnTo>
                  <a:lnTo>
                    <a:pt x="83515" y="36626"/>
                  </a:lnTo>
                  <a:lnTo>
                    <a:pt x="83312" y="36576"/>
                  </a:lnTo>
                  <a:lnTo>
                    <a:pt x="82791" y="36334"/>
                  </a:lnTo>
                  <a:lnTo>
                    <a:pt x="82588" y="36042"/>
                  </a:lnTo>
                  <a:lnTo>
                    <a:pt x="82537" y="35610"/>
                  </a:lnTo>
                  <a:lnTo>
                    <a:pt x="81762" y="35610"/>
                  </a:lnTo>
                  <a:lnTo>
                    <a:pt x="81813" y="36182"/>
                  </a:lnTo>
                  <a:lnTo>
                    <a:pt x="82016" y="36601"/>
                  </a:lnTo>
                  <a:lnTo>
                    <a:pt x="82765" y="37147"/>
                  </a:lnTo>
                  <a:lnTo>
                    <a:pt x="83185" y="37287"/>
                  </a:lnTo>
                  <a:lnTo>
                    <a:pt x="84442" y="37287"/>
                  </a:lnTo>
                  <a:lnTo>
                    <a:pt x="85001" y="37071"/>
                  </a:lnTo>
                  <a:lnTo>
                    <a:pt x="85686" y="36207"/>
                  </a:lnTo>
                  <a:lnTo>
                    <a:pt x="85864" y="35712"/>
                  </a:lnTo>
                  <a:lnTo>
                    <a:pt x="85864" y="34607"/>
                  </a:lnTo>
                  <a:close/>
                </a:path>
                <a:path w="88900" h="69214">
                  <a:moveTo>
                    <a:pt x="88455" y="34531"/>
                  </a:moveTo>
                  <a:lnTo>
                    <a:pt x="87007" y="30911"/>
                  </a:lnTo>
                  <a:lnTo>
                    <a:pt x="86512" y="30911"/>
                  </a:lnTo>
                  <a:lnTo>
                    <a:pt x="86918" y="31686"/>
                  </a:lnTo>
                  <a:lnTo>
                    <a:pt x="87198" y="32283"/>
                  </a:lnTo>
                  <a:lnTo>
                    <a:pt x="87553" y="33362"/>
                  </a:lnTo>
                  <a:lnTo>
                    <a:pt x="87668" y="34099"/>
                  </a:lnTo>
                  <a:lnTo>
                    <a:pt x="87668" y="35699"/>
                  </a:lnTo>
                  <a:lnTo>
                    <a:pt x="87566" y="36398"/>
                  </a:lnTo>
                  <a:lnTo>
                    <a:pt x="87249" y="37388"/>
                  </a:lnTo>
                  <a:lnTo>
                    <a:pt x="86969" y="38011"/>
                  </a:lnTo>
                  <a:lnTo>
                    <a:pt x="86525" y="38874"/>
                  </a:lnTo>
                  <a:lnTo>
                    <a:pt x="87045" y="38874"/>
                  </a:lnTo>
                  <a:lnTo>
                    <a:pt x="87553" y="38061"/>
                  </a:lnTo>
                  <a:lnTo>
                    <a:pt x="87896" y="37452"/>
                  </a:lnTo>
                  <a:lnTo>
                    <a:pt x="88328" y="36398"/>
                  </a:lnTo>
                  <a:lnTo>
                    <a:pt x="88455" y="35674"/>
                  </a:lnTo>
                  <a:lnTo>
                    <a:pt x="88455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854143" y="1980653"/>
              <a:ext cx="118110" cy="68580"/>
            </a:xfrm>
            <a:custGeom>
              <a:avLst/>
              <a:gdLst/>
              <a:ahLst/>
              <a:cxnLst/>
              <a:rect l="l" t="t" r="r" b="b"/>
              <a:pathLst>
                <a:path w="118110" h="68580">
                  <a:moveTo>
                    <a:pt x="4102" y="67652"/>
                  </a:moveTo>
                  <a:lnTo>
                    <a:pt x="3746" y="67691"/>
                  </a:lnTo>
                  <a:lnTo>
                    <a:pt x="3606" y="65925"/>
                  </a:lnTo>
                  <a:lnTo>
                    <a:pt x="3517" y="64262"/>
                  </a:lnTo>
                  <a:lnTo>
                    <a:pt x="3441" y="64122"/>
                  </a:lnTo>
                  <a:lnTo>
                    <a:pt x="2857" y="63779"/>
                  </a:lnTo>
                  <a:lnTo>
                    <a:pt x="2857" y="65925"/>
                  </a:lnTo>
                  <a:lnTo>
                    <a:pt x="2857" y="66992"/>
                  </a:lnTo>
                  <a:lnTo>
                    <a:pt x="2654" y="67322"/>
                  </a:lnTo>
                  <a:lnTo>
                    <a:pt x="1981" y="67640"/>
                  </a:lnTo>
                  <a:lnTo>
                    <a:pt x="1727" y="67703"/>
                  </a:lnTo>
                  <a:lnTo>
                    <a:pt x="1244" y="67703"/>
                  </a:lnTo>
                  <a:lnTo>
                    <a:pt x="901" y="67525"/>
                  </a:lnTo>
                  <a:lnTo>
                    <a:pt x="774" y="66509"/>
                  </a:lnTo>
                  <a:lnTo>
                    <a:pt x="1143" y="66306"/>
                  </a:lnTo>
                  <a:lnTo>
                    <a:pt x="1346" y="66255"/>
                  </a:lnTo>
                  <a:lnTo>
                    <a:pt x="2209" y="66141"/>
                  </a:lnTo>
                  <a:lnTo>
                    <a:pt x="2641" y="66027"/>
                  </a:lnTo>
                  <a:lnTo>
                    <a:pt x="2857" y="65925"/>
                  </a:lnTo>
                  <a:lnTo>
                    <a:pt x="2857" y="63779"/>
                  </a:lnTo>
                  <a:lnTo>
                    <a:pt x="2362" y="63627"/>
                  </a:lnTo>
                  <a:lnTo>
                    <a:pt x="1384" y="63627"/>
                  </a:lnTo>
                  <a:lnTo>
                    <a:pt x="114" y="65100"/>
                  </a:lnTo>
                  <a:lnTo>
                    <a:pt x="812" y="65100"/>
                  </a:lnTo>
                  <a:lnTo>
                    <a:pt x="901" y="64693"/>
                  </a:lnTo>
                  <a:lnTo>
                    <a:pt x="1155" y="64363"/>
                  </a:lnTo>
                  <a:lnTo>
                    <a:pt x="1435" y="64262"/>
                  </a:lnTo>
                  <a:lnTo>
                    <a:pt x="2159" y="64262"/>
                  </a:lnTo>
                  <a:lnTo>
                    <a:pt x="2413" y="64312"/>
                  </a:lnTo>
                  <a:lnTo>
                    <a:pt x="2781" y="64541"/>
                  </a:lnTo>
                  <a:lnTo>
                    <a:pt x="2768" y="65392"/>
                  </a:lnTo>
                  <a:lnTo>
                    <a:pt x="863" y="65697"/>
                  </a:lnTo>
                  <a:lnTo>
                    <a:pt x="533" y="65836"/>
                  </a:lnTo>
                  <a:lnTo>
                    <a:pt x="0" y="66306"/>
                  </a:lnTo>
                  <a:lnTo>
                    <a:pt x="101" y="67805"/>
                  </a:lnTo>
                  <a:lnTo>
                    <a:pt x="520" y="68199"/>
                  </a:lnTo>
                  <a:lnTo>
                    <a:pt x="876" y="68338"/>
                  </a:lnTo>
                  <a:lnTo>
                    <a:pt x="1638" y="68338"/>
                  </a:lnTo>
                  <a:lnTo>
                    <a:pt x="1943" y="68262"/>
                  </a:lnTo>
                  <a:lnTo>
                    <a:pt x="2514" y="67970"/>
                  </a:lnTo>
                  <a:lnTo>
                    <a:pt x="2743" y="67805"/>
                  </a:lnTo>
                  <a:lnTo>
                    <a:pt x="2895" y="67602"/>
                  </a:lnTo>
                  <a:lnTo>
                    <a:pt x="2997" y="67970"/>
                  </a:lnTo>
                  <a:lnTo>
                    <a:pt x="3136" y="68199"/>
                  </a:lnTo>
                  <a:lnTo>
                    <a:pt x="3327" y="68287"/>
                  </a:lnTo>
                  <a:lnTo>
                    <a:pt x="3683" y="68287"/>
                  </a:lnTo>
                  <a:lnTo>
                    <a:pt x="4076" y="68224"/>
                  </a:lnTo>
                  <a:lnTo>
                    <a:pt x="4102" y="67691"/>
                  </a:lnTo>
                  <a:close/>
                </a:path>
                <a:path w="118110" h="68580">
                  <a:moveTo>
                    <a:pt x="4102" y="52158"/>
                  </a:moveTo>
                  <a:lnTo>
                    <a:pt x="3746" y="52184"/>
                  </a:lnTo>
                  <a:lnTo>
                    <a:pt x="3606" y="50431"/>
                  </a:lnTo>
                  <a:lnTo>
                    <a:pt x="3517" y="48755"/>
                  </a:lnTo>
                  <a:lnTo>
                    <a:pt x="3441" y="48628"/>
                  </a:lnTo>
                  <a:lnTo>
                    <a:pt x="2857" y="48285"/>
                  </a:lnTo>
                  <a:lnTo>
                    <a:pt x="2857" y="50431"/>
                  </a:lnTo>
                  <a:lnTo>
                    <a:pt x="2857" y="51485"/>
                  </a:lnTo>
                  <a:lnTo>
                    <a:pt x="2654" y="51816"/>
                  </a:lnTo>
                  <a:lnTo>
                    <a:pt x="1981" y="52146"/>
                  </a:lnTo>
                  <a:lnTo>
                    <a:pt x="1727" y="52209"/>
                  </a:lnTo>
                  <a:lnTo>
                    <a:pt x="1244" y="52209"/>
                  </a:lnTo>
                  <a:lnTo>
                    <a:pt x="901" y="52019"/>
                  </a:lnTo>
                  <a:lnTo>
                    <a:pt x="774" y="51015"/>
                  </a:lnTo>
                  <a:lnTo>
                    <a:pt x="1143" y="50800"/>
                  </a:lnTo>
                  <a:lnTo>
                    <a:pt x="1346" y="50749"/>
                  </a:lnTo>
                  <a:lnTo>
                    <a:pt x="2209" y="50634"/>
                  </a:lnTo>
                  <a:lnTo>
                    <a:pt x="2641" y="50533"/>
                  </a:lnTo>
                  <a:lnTo>
                    <a:pt x="2857" y="50431"/>
                  </a:lnTo>
                  <a:lnTo>
                    <a:pt x="2857" y="48285"/>
                  </a:lnTo>
                  <a:lnTo>
                    <a:pt x="2362" y="48133"/>
                  </a:lnTo>
                  <a:lnTo>
                    <a:pt x="1384" y="48133"/>
                  </a:lnTo>
                  <a:lnTo>
                    <a:pt x="114" y="49593"/>
                  </a:lnTo>
                  <a:lnTo>
                    <a:pt x="812" y="49593"/>
                  </a:lnTo>
                  <a:lnTo>
                    <a:pt x="901" y="49199"/>
                  </a:lnTo>
                  <a:lnTo>
                    <a:pt x="1155" y="48869"/>
                  </a:lnTo>
                  <a:lnTo>
                    <a:pt x="1435" y="48755"/>
                  </a:lnTo>
                  <a:lnTo>
                    <a:pt x="2159" y="48755"/>
                  </a:lnTo>
                  <a:lnTo>
                    <a:pt x="2413" y="48818"/>
                  </a:lnTo>
                  <a:lnTo>
                    <a:pt x="2781" y="49047"/>
                  </a:lnTo>
                  <a:lnTo>
                    <a:pt x="2768" y="49898"/>
                  </a:lnTo>
                  <a:lnTo>
                    <a:pt x="863" y="50203"/>
                  </a:lnTo>
                  <a:lnTo>
                    <a:pt x="533" y="50330"/>
                  </a:lnTo>
                  <a:lnTo>
                    <a:pt x="0" y="50800"/>
                  </a:lnTo>
                  <a:lnTo>
                    <a:pt x="101" y="52311"/>
                  </a:lnTo>
                  <a:lnTo>
                    <a:pt x="520" y="52705"/>
                  </a:lnTo>
                  <a:lnTo>
                    <a:pt x="876" y="52844"/>
                  </a:lnTo>
                  <a:lnTo>
                    <a:pt x="1638" y="52844"/>
                  </a:lnTo>
                  <a:lnTo>
                    <a:pt x="1943" y="52768"/>
                  </a:lnTo>
                  <a:lnTo>
                    <a:pt x="2514" y="52476"/>
                  </a:lnTo>
                  <a:lnTo>
                    <a:pt x="2743" y="52311"/>
                  </a:lnTo>
                  <a:lnTo>
                    <a:pt x="2895" y="52108"/>
                  </a:lnTo>
                  <a:lnTo>
                    <a:pt x="2997" y="52476"/>
                  </a:lnTo>
                  <a:lnTo>
                    <a:pt x="3136" y="52705"/>
                  </a:lnTo>
                  <a:lnTo>
                    <a:pt x="3327" y="52793"/>
                  </a:lnTo>
                  <a:lnTo>
                    <a:pt x="3683" y="52793"/>
                  </a:lnTo>
                  <a:lnTo>
                    <a:pt x="4076" y="52717"/>
                  </a:lnTo>
                  <a:lnTo>
                    <a:pt x="4102" y="52184"/>
                  </a:lnTo>
                  <a:close/>
                </a:path>
                <a:path w="118110" h="68580">
                  <a:moveTo>
                    <a:pt x="4102" y="36664"/>
                  </a:moveTo>
                  <a:lnTo>
                    <a:pt x="3746" y="36690"/>
                  </a:lnTo>
                  <a:lnTo>
                    <a:pt x="3606" y="34937"/>
                  </a:lnTo>
                  <a:lnTo>
                    <a:pt x="3517" y="33274"/>
                  </a:lnTo>
                  <a:lnTo>
                    <a:pt x="3441" y="33134"/>
                  </a:lnTo>
                  <a:lnTo>
                    <a:pt x="2857" y="32791"/>
                  </a:lnTo>
                  <a:lnTo>
                    <a:pt x="2857" y="34937"/>
                  </a:lnTo>
                  <a:lnTo>
                    <a:pt x="2857" y="35991"/>
                  </a:lnTo>
                  <a:lnTo>
                    <a:pt x="2654" y="36322"/>
                  </a:lnTo>
                  <a:lnTo>
                    <a:pt x="1981" y="36652"/>
                  </a:lnTo>
                  <a:lnTo>
                    <a:pt x="1727" y="36715"/>
                  </a:lnTo>
                  <a:lnTo>
                    <a:pt x="1244" y="36715"/>
                  </a:lnTo>
                  <a:lnTo>
                    <a:pt x="901" y="36525"/>
                  </a:lnTo>
                  <a:lnTo>
                    <a:pt x="774" y="35521"/>
                  </a:lnTo>
                  <a:lnTo>
                    <a:pt x="1143" y="35318"/>
                  </a:lnTo>
                  <a:lnTo>
                    <a:pt x="1346" y="35255"/>
                  </a:lnTo>
                  <a:lnTo>
                    <a:pt x="2209" y="35153"/>
                  </a:lnTo>
                  <a:lnTo>
                    <a:pt x="2641" y="35039"/>
                  </a:lnTo>
                  <a:lnTo>
                    <a:pt x="2857" y="34937"/>
                  </a:lnTo>
                  <a:lnTo>
                    <a:pt x="2857" y="32791"/>
                  </a:lnTo>
                  <a:lnTo>
                    <a:pt x="2362" y="32639"/>
                  </a:lnTo>
                  <a:lnTo>
                    <a:pt x="1384" y="32639"/>
                  </a:lnTo>
                  <a:lnTo>
                    <a:pt x="114" y="34112"/>
                  </a:lnTo>
                  <a:lnTo>
                    <a:pt x="812" y="34112"/>
                  </a:lnTo>
                  <a:lnTo>
                    <a:pt x="901" y="33705"/>
                  </a:lnTo>
                  <a:lnTo>
                    <a:pt x="1155" y="33375"/>
                  </a:lnTo>
                  <a:lnTo>
                    <a:pt x="1435" y="33274"/>
                  </a:lnTo>
                  <a:lnTo>
                    <a:pt x="2159" y="33274"/>
                  </a:lnTo>
                  <a:lnTo>
                    <a:pt x="2413" y="33324"/>
                  </a:lnTo>
                  <a:lnTo>
                    <a:pt x="2781" y="33553"/>
                  </a:lnTo>
                  <a:lnTo>
                    <a:pt x="2768" y="34404"/>
                  </a:lnTo>
                  <a:lnTo>
                    <a:pt x="863" y="34709"/>
                  </a:lnTo>
                  <a:lnTo>
                    <a:pt x="533" y="34848"/>
                  </a:lnTo>
                  <a:lnTo>
                    <a:pt x="0" y="35318"/>
                  </a:lnTo>
                  <a:lnTo>
                    <a:pt x="101" y="36817"/>
                  </a:lnTo>
                  <a:lnTo>
                    <a:pt x="520" y="37211"/>
                  </a:lnTo>
                  <a:lnTo>
                    <a:pt x="876" y="37350"/>
                  </a:lnTo>
                  <a:lnTo>
                    <a:pt x="1638" y="37350"/>
                  </a:lnTo>
                  <a:lnTo>
                    <a:pt x="1943" y="37274"/>
                  </a:lnTo>
                  <a:lnTo>
                    <a:pt x="2514" y="36982"/>
                  </a:lnTo>
                  <a:lnTo>
                    <a:pt x="2743" y="36817"/>
                  </a:lnTo>
                  <a:lnTo>
                    <a:pt x="2895" y="36614"/>
                  </a:lnTo>
                  <a:lnTo>
                    <a:pt x="2997" y="36982"/>
                  </a:lnTo>
                  <a:lnTo>
                    <a:pt x="3136" y="37211"/>
                  </a:lnTo>
                  <a:lnTo>
                    <a:pt x="3327" y="37299"/>
                  </a:lnTo>
                  <a:lnTo>
                    <a:pt x="3683" y="37299"/>
                  </a:lnTo>
                  <a:lnTo>
                    <a:pt x="4076" y="37236"/>
                  </a:lnTo>
                  <a:lnTo>
                    <a:pt x="4102" y="36690"/>
                  </a:lnTo>
                  <a:close/>
                </a:path>
                <a:path w="118110" h="68580">
                  <a:moveTo>
                    <a:pt x="4102" y="21170"/>
                  </a:moveTo>
                  <a:lnTo>
                    <a:pt x="3746" y="21196"/>
                  </a:lnTo>
                  <a:lnTo>
                    <a:pt x="3606" y="19431"/>
                  </a:lnTo>
                  <a:lnTo>
                    <a:pt x="3517" y="17767"/>
                  </a:lnTo>
                  <a:lnTo>
                    <a:pt x="3441" y="17640"/>
                  </a:lnTo>
                  <a:lnTo>
                    <a:pt x="2857" y="17297"/>
                  </a:lnTo>
                  <a:lnTo>
                    <a:pt x="2857" y="19431"/>
                  </a:lnTo>
                  <a:lnTo>
                    <a:pt x="2857" y="20497"/>
                  </a:lnTo>
                  <a:lnTo>
                    <a:pt x="2654" y="20828"/>
                  </a:lnTo>
                  <a:lnTo>
                    <a:pt x="1981" y="21158"/>
                  </a:lnTo>
                  <a:lnTo>
                    <a:pt x="1727" y="21221"/>
                  </a:lnTo>
                  <a:lnTo>
                    <a:pt x="1244" y="21221"/>
                  </a:lnTo>
                  <a:lnTo>
                    <a:pt x="901" y="21031"/>
                  </a:lnTo>
                  <a:lnTo>
                    <a:pt x="774" y="20027"/>
                  </a:lnTo>
                  <a:lnTo>
                    <a:pt x="1143" y="19812"/>
                  </a:lnTo>
                  <a:lnTo>
                    <a:pt x="1346" y="19761"/>
                  </a:lnTo>
                  <a:lnTo>
                    <a:pt x="2209" y="19646"/>
                  </a:lnTo>
                  <a:lnTo>
                    <a:pt x="2641" y="19545"/>
                  </a:lnTo>
                  <a:lnTo>
                    <a:pt x="2857" y="19431"/>
                  </a:lnTo>
                  <a:lnTo>
                    <a:pt x="2857" y="17297"/>
                  </a:lnTo>
                  <a:lnTo>
                    <a:pt x="2362" y="17145"/>
                  </a:lnTo>
                  <a:lnTo>
                    <a:pt x="1384" y="17145"/>
                  </a:lnTo>
                  <a:lnTo>
                    <a:pt x="114" y="18605"/>
                  </a:lnTo>
                  <a:lnTo>
                    <a:pt x="812" y="18605"/>
                  </a:lnTo>
                  <a:lnTo>
                    <a:pt x="901" y="18211"/>
                  </a:lnTo>
                  <a:lnTo>
                    <a:pt x="1155" y="17881"/>
                  </a:lnTo>
                  <a:lnTo>
                    <a:pt x="1435" y="17767"/>
                  </a:lnTo>
                  <a:lnTo>
                    <a:pt x="2159" y="17767"/>
                  </a:lnTo>
                  <a:lnTo>
                    <a:pt x="2413" y="17830"/>
                  </a:lnTo>
                  <a:lnTo>
                    <a:pt x="2781" y="18059"/>
                  </a:lnTo>
                  <a:lnTo>
                    <a:pt x="2768" y="18910"/>
                  </a:lnTo>
                  <a:lnTo>
                    <a:pt x="863" y="19202"/>
                  </a:lnTo>
                  <a:lnTo>
                    <a:pt x="533" y="19342"/>
                  </a:lnTo>
                  <a:lnTo>
                    <a:pt x="0" y="19812"/>
                  </a:lnTo>
                  <a:lnTo>
                    <a:pt x="101" y="21310"/>
                  </a:lnTo>
                  <a:lnTo>
                    <a:pt x="520" y="21717"/>
                  </a:lnTo>
                  <a:lnTo>
                    <a:pt x="876" y="21856"/>
                  </a:lnTo>
                  <a:lnTo>
                    <a:pt x="1638" y="21856"/>
                  </a:lnTo>
                  <a:lnTo>
                    <a:pt x="1943" y="21780"/>
                  </a:lnTo>
                  <a:lnTo>
                    <a:pt x="2514" y="21488"/>
                  </a:lnTo>
                  <a:lnTo>
                    <a:pt x="2743" y="21310"/>
                  </a:lnTo>
                  <a:lnTo>
                    <a:pt x="2895" y="21107"/>
                  </a:lnTo>
                  <a:lnTo>
                    <a:pt x="2997" y="21488"/>
                  </a:lnTo>
                  <a:lnTo>
                    <a:pt x="3136" y="21717"/>
                  </a:lnTo>
                  <a:lnTo>
                    <a:pt x="3327" y="21805"/>
                  </a:lnTo>
                  <a:lnTo>
                    <a:pt x="3683" y="21805"/>
                  </a:lnTo>
                  <a:lnTo>
                    <a:pt x="4076" y="21729"/>
                  </a:lnTo>
                  <a:lnTo>
                    <a:pt x="4102" y="21196"/>
                  </a:lnTo>
                  <a:close/>
                </a:path>
                <a:path w="118110" h="68580">
                  <a:moveTo>
                    <a:pt x="7023" y="48158"/>
                  </a:moveTo>
                  <a:lnTo>
                    <a:pt x="6794" y="48133"/>
                  </a:lnTo>
                  <a:lnTo>
                    <a:pt x="6477" y="48133"/>
                  </a:lnTo>
                  <a:lnTo>
                    <a:pt x="6223" y="48247"/>
                  </a:lnTo>
                  <a:lnTo>
                    <a:pt x="5765" y="48679"/>
                  </a:lnTo>
                  <a:lnTo>
                    <a:pt x="5626" y="48856"/>
                  </a:lnTo>
                  <a:lnTo>
                    <a:pt x="5562" y="49009"/>
                  </a:lnTo>
                  <a:lnTo>
                    <a:pt x="5562" y="48234"/>
                  </a:lnTo>
                  <a:lnTo>
                    <a:pt x="4851" y="48234"/>
                  </a:lnTo>
                  <a:lnTo>
                    <a:pt x="4851" y="52692"/>
                  </a:lnTo>
                  <a:lnTo>
                    <a:pt x="5600" y="52692"/>
                  </a:lnTo>
                  <a:lnTo>
                    <a:pt x="5600" y="49822"/>
                  </a:lnTo>
                  <a:lnTo>
                    <a:pt x="5702" y="49530"/>
                  </a:lnTo>
                  <a:lnTo>
                    <a:pt x="6108" y="49047"/>
                  </a:lnTo>
                  <a:lnTo>
                    <a:pt x="6400" y="48933"/>
                  </a:lnTo>
                  <a:lnTo>
                    <a:pt x="6769" y="48933"/>
                  </a:lnTo>
                  <a:lnTo>
                    <a:pt x="7023" y="48945"/>
                  </a:lnTo>
                  <a:lnTo>
                    <a:pt x="7023" y="48158"/>
                  </a:lnTo>
                  <a:close/>
                </a:path>
                <a:path w="118110" h="68580">
                  <a:moveTo>
                    <a:pt x="7023" y="32664"/>
                  </a:moveTo>
                  <a:lnTo>
                    <a:pt x="6794" y="32639"/>
                  </a:lnTo>
                  <a:lnTo>
                    <a:pt x="6477" y="32639"/>
                  </a:lnTo>
                  <a:lnTo>
                    <a:pt x="6223" y="32753"/>
                  </a:lnTo>
                  <a:lnTo>
                    <a:pt x="5765" y="33185"/>
                  </a:lnTo>
                  <a:lnTo>
                    <a:pt x="5626" y="33362"/>
                  </a:lnTo>
                  <a:lnTo>
                    <a:pt x="5562" y="33515"/>
                  </a:lnTo>
                  <a:lnTo>
                    <a:pt x="5562" y="32740"/>
                  </a:lnTo>
                  <a:lnTo>
                    <a:pt x="4851" y="32740"/>
                  </a:lnTo>
                  <a:lnTo>
                    <a:pt x="4851" y="37198"/>
                  </a:lnTo>
                  <a:lnTo>
                    <a:pt x="5600" y="37198"/>
                  </a:lnTo>
                  <a:lnTo>
                    <a:pt x="5600" y="34328"/>
                  </a:lnTo>
                  <a:lnTo>
                    <a:pt x="5702" y="34048"/>
                  </a:lnTo>
                  <a:lnTo>
                    <a:pt x="6108" y="33553"/>
                  </a:lnTo>
                  <a:lnTo>
                    <a:pt x="6400" y="33439"/>
                  </a:lnTo>
                  <a:lnTo>
                    <a:pt x="6769" y="33439"/>
                  </a:lnTo>
                  <a:lnTo>
                    <a:pt x="7023" y="33451"/>
                  </a:lnTo>
                  <a:lnTo>
                    <a:pt x="7023" y="32664"/>
                  </a:lnTo>
                  <a:close/>
                </a:path>
                <a:path w="118110" h="68580">
                  <a:moveTo>
                    <a:pt x="7023" y="17170"/>
                  </a:moveTo>
                  <a:lnTo>
                    <a:pt x="6794" y="17145"/>
                  </a:lnTo>
                  <a:lnTo>
                    <a:pt x="6477" y="17145"/>
                  </a:lnTo>
                  <a:lnTo>
                    <a:pt x="6223" y="17259"/>
                  </a:lnTo>
                  <a:lnTo>
                    <a:pt x="5765" y="17691"/>
                  </a:lnTo>
                  <a:lnTo>
                    <a:pt x="5626" y="17868"/>
                  </a:lnTo>
                  <a:lnTo>
                    <a:pt x="5562" y="18021"/>
                  </a:lnTo>
                  <a:lnTo>
                    <a:pt x="5562" y="17246"/>
                  </a:lnTo>
                  <a:lnTo>
                    <a:pt x="4851" y="17246"/>
                  </a:lnTo>
                  <a:lnTo>
                    <a:pt x="4851" y="21704"/>
                  </a:lnTo>
                  <a:lnTo>
                    <a:pt x="5600" y="21704"/>
                  </a:lnTo>
                  <a:lnTo>
                    <a:pt x="5600" y="18834"/>
                  </a:lnTo>
                  <a:lnTo>
                    <a:pt x="5702" y="18542"/>
                  </a:lnTo>
                  <a:lnTo>
                    <a:pt x="6108" y="18059"/>
                  </a:lnTo>
                  <a:lnTo>
                    <a:pt x="6400" y="17945"/>
                  </a:lnTo>
                  <a:lnTo>
                    <a:pt x="6769" y="17945"/>
                  </a:lnTo>
                  <a:lnTo>
                    <a:pt x="7023" y="17957"/>
                  </a:lnTo>
                  <a:lnTo>
                    <a:pt x="7023" y="17170"/>
                  </a:lnTo>
                  <a:close/>
                </a:path>
                <a:path w="118110" h="68580">
                  <a:moveTo>
                    <a:pt x="11861" y="53340"/>
                  </a:moveTo>
                  <a:lnTo>
                    <a:pt x="7124" y="53340"/>
                  </a:lnTo>
                  <a:lnTo>
                    <a:pt x="7124" y="53759"/>
                  </a:lnTo>
                  <a:lnTo>
                    <a:pt x="11861" y="53759"/>
                  </a:lnTo>
                  <a:lnTo>
                    <a:pt x="11861" y="53340"/>
                  </a:lnTo>
                  <a:close/>
                </a:path>
                <a:path w="118110" h="68580">
                  <a:moveTo>
                    <a:pt x="11861" y="37846"/>
                  </a:moveTo>
                  <a:lnTo>
                    <a:pt x="7124" y="37846"/>
                  </a:lnTo>
                  <a:lnTo>
                    <a:pt x="7124" y="38265"/>
                  </a:lnTo>
                  <a:lnTo>
                    <a:pt x="11861" y="38265"/>
                  </a:lnTo>
                  <a:lnTo>
                    <a:pt x="11861" y="37846"/>
                  </a:lnTo>
                  <a:close/>
                </a:path>
                <a:path w="118110" h="68580">
                  <a:moveTo>
                    <a:pt x="11861" y="22352"/>
                  </a:moveTo>
                  <a:lnTo>
                    <a:pt x="7124" y="22352"/>
                  </a:lnTo>
                  <a:lnTo>
                    <a:pt x="7124" y="22771"/>
                  </a:lnTo>
                  <a:lnTo>
                    <a:pt x="11861" y="22771"/>
                  </a:lnTo>
                  <a:lnTo>
                    <a:pt x="11861" y="22352"/>
                  </a:lnTo>
                  <a:close/>
                </a:path>
                <a:path w="118110" h="68580">
                  <a:moveTo>
                    <a:pt x="14033" y="48234"/>
                  </a:moveTo>
                  <a:lnTo>
                    <a:pt x="13322" y="48234"/>
                  </a:lnTo>
                  <a:lnTo>
                    <a:pt x="13322" y="46990"/>
                  </a:lnTo>
                  <a:lnTo>
                    <a:pt x="12560" y="46990"/>
                  </a:lnTo>
                  <a:lnTo>
                    <a:pt x="12560" y="48234"/>
                  </a:lnTo>
                  <a:lnTo>
                    <a:pt x="11950" y="48234"/>
                  </a:lnTo>
                  <a:lnTo>
                    <a:pt x="11950" y="48856"/>
                  </a:lnTo>
                  <a:lnTo>
                    <a:pt x="12560" y="48856"/>
                  </a:lnTo>
                  <a:lnTo>
                    <a:pt x="12560" y="52082"/>
                  </a:lnTo>
                  <a:lnTo>
                    <a:pt x="12623" y="52311"/>
                  </a:lnTo>
                  <a:lnTo>
                    <a:pt x="12865" y="52679"/>
                  </a:lnTo>
                  <a:lnTo>
                    <a:pt x="13106" y="52768"/>
                  </a:lnTo>
                  <a:lnTo>
                    <a:pt x="13563" y="52768"/>
                  </a:lnTo>
                  <a:lnTo>
                    <a:pt x="13944" y="52717"/>
                  </a:lnTo>
                  <a:lnTo>
                    <a:pt x="14033" y="52108"/>
                  </a:lnTo>
                  <a:lnTo>
                    <a:pt x="13627" y="52120"/>
                  </a:lnTo>
                  <a:lnTo>
                    <a:pt x="13373" y="52019"/>
                  </a:lnTo>
                  <a:lnTo>
                    <a:pt x="13322" y="48856"/>
                  </a:lnTo>
                  <a:lnTo>
                    <a:pt x="14033" y="48856"/>
                  </a:lnTo>
                  <a:lnTo>
                    <a:pt x="14033" y="48234"/>
                  </a:lnTo>
                  <a:close/>
                </a:path>
                <a:path w="118110" h="68580">
                  <a:moveTo>
                    <a:pt x="15544" y="48260"/>
                  </a:moveTo>
                  <a:lnTo>
                    <a:pt x="14782" y="48260"/>
                  </a:lnTo>
                  <a:lnTo>
                    <a:pt x="14782" y="52692"/>
                  </a:lnTo>
                  <a:lnTo>
                    <a:pt x="15544" y="52692"/>
                  </a:lnTo>
                  <a:lnTo>
                    <a:pt x="15544" y="48260"/>
                  </a:lnTo>
                  <a:close/>
                </a:path>
                <a:path w="118110" h="68580">
                  <a:moveTo>
                    <a:pt x="15544" y="46583"/>
                  </a:moveTo>
                  <a:lnTo>
                    <a:pt x="14782" y="46583"/>
                  </a:lnTo>
                  <a:lnTo>
                    <a:pt x="14782" y="47434"/>
                  </a:lnTo>
                  <a:lnTo>
                    <a:pt x="15544" y="47434"/>
                  </a:lnTo>
                  <a:lnTo>
                    <a:pt x="15544" y="46583"/>
                  </a:lnTo>
                  <a:close/>
                </a:path>
                <a:path w="118110" h="68580">
                  <a:moveTo>
                    <a:pt x="15976" y="32740"/>
                  </a:moveTo>
                  <a:lnTo>
                    <a:pt x="15227" y="32740"/>
                  </a:lnTo>
                  <a:lnTo>
                    <a:pt x="15227" y="35369"/>
                  </a:lnTo>
                  <a:lnTo>
                    <a:pt x="15176" y="35712"/>
                  </a:lnTo>
                  <a:lnTo>
                    <a:pt x="14884" y="36423"/>
                  </a:lnTo>
                  <a:lnTo>
                    <a:pt x="14528" y="36664"/>
                  </a:lnTo>
                  <a:lnTo>
                    <a:pt x="13652" y="36664"/>
                  </a:lnTo>
                  <a:lnTo>
                    <a:pt x="13398" y="36525"/>
                  </a:lnTo>
                  <a:lnTo>
                    <a:pt x="13195" y="36118"/>
                  </a:lnTo>
                  <a:lnTo>
                    <a:pt x="13157" y="35928"/>
                  </a:lnTo>
                  <a:lnTo>
                    <a:pt x="13157" y="32740"/>
                  </a:lnTo>
                  <a:lnTo>
                    <a:pt x="12395" y="32740"/>
                  </a:lnTo>
                  <a:lnTo>
                    <a:pt x="12395" y="36156"/>
                  </a:lnTo>
                  <a:lnTo>
                    <a:pt x="12458" y="36461"/>
                  </a:lnTo>
                  <a:lnTo>
                    <a:pt x="12814" y="37109"/>
                  </a:lnTo>
                  <a:lnTo>
                    <a:pt x="13246" y="37325"/>
                  </a:lnTo>
                  <a:lnTo>
                    <a:pt x="14287" y="37325"/>
                  </a:lnTo>
                  <a:lnTo>
                    <a:pt x="14630" y="37211"/>
                  </a:lnTo>
                  <a:lnTo>
                    <a:pt x="15062" y="36855"/>
                  </a:lnTo>
                  <a:lnTo>
                    <a:pt x="15189" y="36715"/>
                  </a:lnTo>
                  <a:lnTo>
                    <a:pt x="15278" y="36550"/>
                  </a:lnTo>
                  <a:lnTo>
                    <a:pt x="15265" y="37198"/>
                  </a:lnTo>
                  <a:lnTo>
                    <a:pt x="15976" y="37198"/>
                  </a:lnTo>
                  <a:lnTo>
                    <a:pt x="15976" y="32740"/>
                  </a:lnTo>
                  <a:close/>
                </a:path>
                <a:path w="118110" h="68580">
                  <a:moveTo>
                    <a:pt x="15976" y="17246"/>
                  </a:moveTo>
                  <a:lnTo>
                    <a:pt x="15227" y="17246"/>
                  </a:lnTo>
                  <a:lnTo>
                    <a:pt x="15227" y="19875"/>
                  </a:lnTo>
                  <a:lnTo>
                    <a:pt x="15176" y="20218"/>
                  </a:lnTo>
                  <a:lnTo>
                    <a:pt x="14884" y="20929"/>
                  </a:lnTo>
                  <a:lnTo>
                    <a:pt x="14528" y="21170"/>
                  </a:lnTo>
                  <a:lnTo>
                    <a:pt x="13652" y="21170"/>
                  </a:lnTo>
                  <a:lnTo>
                    <a:pt x="13398" y="21031"/>
                  </a:lnTo>
                  <a:lnTo>
                    <a:pt x="13195" y="20624"/>
                  </a:lnTo>
                  <a:lnTo>
                    <a:pt x="13157" y="20434"/>
                  </a:lnTo>
                  <a:lnTo>
                    <a:pt x="13157" y="17246"/>
                  </a:lnTo>
                  <a:lnTo>
                    <a:pt x="12395" y="17246"/>
                  </a:lnTo>
                  <a:lnTo>
                    <a:pt x="12395" y="20662"/>
                  </a:lnTo>
                  <a:lnTo>
                    <a:pt x="12458" y="20967"/>
                  </a:lnTo>
                  <a:lnTo>
                    <a:pt x="12814" y="21615"/>
                  </a:lnTo>
                  <a:lnTo>
                    <a:pt x="13246" y="21831"/>
                  </a:lnTo>
                  <a:lnTo>
                    <a:pt x="14287" y="21831"/>
                  </a:lnTo>
                  <a:lnTo>
                    <a:pt x="14630" y="21717"/>
                  </a:lnTo>
                  <a:lnTo>
                    <a:pt x="15062" y="21361"/>
                  </a:lnTo>
                  <a:lnTo>
                    <a:pt x="15189" y="21221"/>
                  </a:lnTo>
                  <a:lnTo>
                    <a:pt x="15278" y="21043"/>
                  </a:lnTo>
                  <a:lnTo>
                    <a:pt x="15265" y="21704"/>
                  </a:lnTo>
                  <a:lnTo>
                    <a:pt x="15976" y="21704"/>
                  </a:lnTo>
                  <a:lnTo>
                    <a:pt x="15976" y="17246"/>
                  </a:lnTo>
                  <a:close/>
                </a:path>
                <a:path w="118110" h="68580">
                  <a:moveTo>
                    <a:pt x="20561" y="35496"/>
                  </a:moveTo>
                  <a:lnTo>
                    <a:pt x="20408" y="35204"/>
                  </a:lnTo>
                  <a:lnTo>
                    <a:pt x="19926" y="34886"/>
                  </a:lnTo>
                  <a:lnTo>
                    <a:pt x="19570" y="34759"/>
                  </a:lnTo>
                  <a:lnTo>
                    <a:pt x="18326" y="34455"/>
                  </a:lnTo>
                  <a:lnTo>
                    <a:pt x="18161" y="34391"/>
                  </a:lnTo>
                  <a:lnTo>
                    <a:pt x="17856" y="34213"/>
                  </a:lnTo>
                  <a:lnTo>
                    <a:pt x="17754" y="34048"/>
                  </a:lnTo>
                  <a:lnTo>
                    <a:pt x="17754" y="33680"/>
                  </a:lnTo>
                  <a:lnTo>
                    <a:pt x="17830" y="33540"/>
                  </a:lnTo>
                  <a:lnTo>
                    <a:pt x="18122" y="33324"/>
                  </a:lnTo>
                  <a:lnTo>
                    <a:pt x="18338" y="33274"/>
                  </a:lnTo>
                  <a:lnTo>
                    <a:pt x="19050" y="33274"/>
                  </a:lnTo>
                  <a:lnTo>
                    <a:pt x="19697" y="34023"/>
                  </a:lnTo>
                  <a:lnTo>
                    <a:pt x="20396" y="34023"/>
                  </a:lnTo>
                  <a:lnTo>
                    <a:pt x="20408" y="33743"/>
                  </a:lnTo>
                  <a:lnTo>
                    <a:pt x="20320" y="33477"/>
                  </a:lnTo>
                  <a:lnTo>
                    <a:pt x="19837" y="32829"/>
                  </a:lnTo>
                  <a:lnTo>
                    <a:pt x="19354" y="32626"/>
                  </a:lnTo>
                  <a:lnTo>
                    <a:pt x="18173" y="32626"/>
                  </a:lnTo>
                  <a:lnTo>
                    <a:pt x="17754" y="32766"/>
                  </a:lnTo>
                  <a:lnTo>
                    <a:pt x="17145" y="33274"/>
                  </a:lnTo>
                  <a:lnTo>
                    <a:pt x="17005" y="33616"/>
                  </a:lnTo>
                  <a:lnTo>
                    <a:pt x="17005" y="34404"/>
                  </a:lnTo>
                  <a:lnTo>
                    <a:pt x="17157" y="34683"/>
                  </a:lnTo>
                  <a:lnTo>
                    <a:pt x="17665" y="35001"/>
                  </a:lnTo>
                  <a:lnTo>
                    <a:pt x="17945" y="35102"/>
                  </a:lnTo>
                  <a:lnTo>
                    <a:pt x="19240" y="35433"/>
                  </a:lnTo>
                  <a:lnTo>
                    <a:pt x="19456" y="35496"/>
                  </a:lnTo>
                  <a:lnTo>
                    <a:pt x="19723" y="35661"/>
                  </a:lnTo>
                  <a:lnTo>
                    <a:pt x="19812" y="35814"/>
                  </a:lnTo>
                  <a:lnTo>
                    <a:pt x="19812" y="36258"/>
                  </a:lnTo>
                  <a:lnTo>
                    <a:pt x="19710" y="36436"/>
                  </a:lnTo>
                  <a:lnTo>
                    <a:pt x="19291" y="36677"/>
                  </a:lnTo>
                  <a:lnTo>
                    <a:pt x="19037" y="36741"/>
                  </a:lnTo>
                  <a:lnTo>
                    <a:pt x="18300" y="36741"/>
                  </a:lnTo>
                  <a:lnTo>
                    <a:pt x="17970" y="36626"/>
                  </a:lnTo>
                  <a:lnTo>
                    <a:pt x="17678" y="36245"/>
                  </a:lnTo>
                  <a:lnTo>
                    <a:pt x="17614" y="36055"/>
                  </a:lnTo>
                  <a:lnTo>
                    <a:pt x="17589" y="35801"/>
                  </a:lnTo>
                  <a:lnTo>
                    <a:pt x="16878" y="35801"/>
                  </a:lnTo>
                  <a:lnTo>
                    <a:pt x="16891" y="36245"/>
                  </a:lnTo>
                  <a:lnTo>
                    <a:pt x="17043" y="36626"/>
                  </a:lnTo>
                  <a:lnTo>
                    <a:pt x="17589" y="37223"/>
                  </a:lnTo>
                  <a:lnTo>
                    <a:pt x="18059" y="37376"/>
                  </a:lnTo>
                  <a:lnTo>
                    <a:pt x="19342" y="37376"/>
                  </a:lnTo>
                  <a:lnTo>
                    <a:pt x="19799" y="37236"/>
                  </a:lnTo>
                  <a:lnTo>
                    <a:pt x="20396" y="36652"/>
                  </a:lnTo>
                  <a:lnTo>
                    <a:pt x="20561" y="36309"/>
                  </a:lnTo>
                  <a:lnTo>
                    <a:pt x="20561" y="35496"/>
                  </a:lnTo>
                  <a:close/>
                </a:path>
                <a:path w="118110" h="68580">
                  <a:moveTo>
                    <a:pt x="20561" y="20002"/>
                  </a:moveTo>
                  <a:lnTo>
                    <a:pt x="20408" y="19697"/>
                  </a:lnTo>
                  <a:lnTo>
                    <a:pt x="19926" y="19392"/>
                  </a:lnTo>
                  <a:lnTo>
                    <a:pt x="19570" y="19265"/>
                  </a:lnTo>
                  <a:lnTo>
                    <a:pt x="18326" y="18961"/>
                  </a:lnTo>
                  <a:lnTo>
                    <a:pt x="18161" y="18897"/>
                  </a:lnTo>
                  <a:lnTo>
                    <a:pt x="17856" y="18719"/>
                  </a:lnTo>
                  <a:lnTo>
                    <a:pt x="17754" y="18554"/>
                  </a:lnTo>
                  <a:lnTo>
                    <a:pt x="17754" y="18186"/>
                  </a:lnTo>
                  <a:lnTo>
                    <a:pt x="17830" y="18046"/>
                  </a:lnTo>
                  <a:lnTo>
                    <a:pt x="18122" y="17830"/>
                  </a:lnTo>
                  <a:lnTo>
                    <a:pt x="18338" y="17767"/>
                  </a:lnTo>
                  <a:lnTo>
                    <a:pt x="19050" y="17767"/>
                  </a:lnTo>
                  <a:lnTo>
                    <a:pt x="19697" y="18529"/>
                  </a:lnTo>
                  <a:lnTo>
                    <a:pt x="20396" y="18529"/>
                  </a:lnTo>
                  <a:lnTo>
                    <a:pt x="20408" y="18237"/>
                  </a:lnTo>
                  <a:lnTo>
                    <a:pt x="20320" y="17970"/>
                  </a:lnTo>
                  <a:lnTo>
                    <a:pt x="19837" y="17322"/>
                  </a:lnTo>
                  <a:lnTo>
                    <a:pt x="19354" y="17132"/>
                  </a:lnTo>
                  <a:lnTo>
                    <a:pt x="18173" y="17132"/>
                  </a:lnTo>
                  <a:lnTo>
                    <a:pt x="17754" y="17259"/>
                  </a:lnTo>
                  <a:lnTo>
                    <a:pt x="17145" y="17780"/>
                  </a:lnTo>
                  <a:lnTo>
                    <a:pt x="17005" y="18122"/>
                  </a:lnTo>
                  <a:lnTo>
                    <a:pt x="17005" y="18897"/>
                  </a:lnTo>
                  <a:lnTo>
                    <a:pt x="17157" y="19189"/>
                  </a:lnTo>
                  <a:lnTo>
                    <a:pt x="17665" y="19507"/>
                  </a:lnTo>
                  <a:lnTo>
                    <a:pt x="17945" y="19608"/>
                  </a:lnTo>
                  <a:lnTo>
                    <a:pt x="19240" y="19939"/>
                  </a:lnTo>
                  <a:lnTo>
                    <a:pt x="19456" y="20002"/>
                  </a:lnTo>
                  <a:lnTo>
                    <a:pt x="19723" y="20167"/>
                  </a:lnTo>
                  <a:lnTo>
                    <a:pt x="19812" y="20307"/>
                  </a:lnTo>
                  <a:lnTo>
                    <a:pt x="19812" y="20751"/>
                  </a:lnTo>
                  <a:lnTo>
                    <a:pt x="19710" y="20942"/>
                  </a:lnTo>
                  <a:lnTo>
                    <a:pt x="19291" y="21183"/>
                  </a:lnTo>
                  <a:lnTo>
                    <a:pt x="19037" y="21247"/>
                  </a:lnTo>
                  <a:lnTo>
                    <a:pt x="18300" y="21247"/>
                  </a:lnTo>
                  <a:lnTo>
                    <a:pt x="17970" y="21120"/>
                  </a:lnTo>
                  <a:lnTo>
                    <a:pt x="17678" y="20751"/>
                  </a:lnTo>
                  <a:lnTo>
                    <a:pt x="17614" y="20561"/>
                  </a:lnTo>
                  <a:lnTo>
                    <a:pt x="17589" y="20307"/>
                  </a:lnTo>
                  <a:lnTo>
                    <a:pt x="16878" y="20307"/>
                  </a:lnTo>
                  <a:lnTo>
                    <a:pt x="16891" y="20751"/>
                  </a:lnTo>
                  <a:lnTo>
                    <a:pt x="17043" y="21120"/>
                  </a:lnTo>
                  <a:lnTo>
                    <a:pt x="17589" y="21729"/>
                  </a:lnTo>
                  <a:lnTo>
                    <a:pt x="18059" y="21882"/>
                  </a:lnTo>
                  <a:lnTo>
                    <a:pt x="19342" y="21882"/>
                  </a:lnTo>
                  <a:lnTo>
                    <a:pt x="19799" y="21729"/>
                  </a:lnTo>
                  <a:lnTo>
                    <a:pt x="20396" y="21158"/>
                  </a:lnTo>
                  <a:lnTo>
                    <a:pt x="20561" y="20815"/>
                  </a:lnTo>
                  <a:lnTo>
                    <a:pt x="20561" y="20002"/>
                  </a:lnTo>
                  <a:close/>
                </a:path>
                <a:path w="118110" h="68580">
                  <a:moveTo>
                    <a:pt x="22669" y="49326"/>
                  </a:moveTo>
                  <a:lnTo>
                    <a:pt x="22606" y="49022"/>
                  </a:lnTo>
                  <a:lnTo>
                    <a:pt x="22275" y="48348"/>
                  </a:lnTo>
                  <a:lnTo>
                    <a:pt x="21869" y="48133"/>
                  </a:lnTo>
                  <a:lnTo>
                    <a:pt x="20993" y="48133"/>
                  </a:lnTo>
                  <a:lnTo>
                    <a:pt x="20739" y="48196"/>
                  </a:lnTo>
                  <a:lnTo>
                    <a:pt x="20281" y="48425"/>
                  </a:lnTo>
                  <a:lnTo>
                    <a:pt x="20091" y="48602"/>
                  </a:lnTo>
                  <a:lnTo>
                    <a:pt x="19926" y="48844"/>
                  </a:lnTo>
                  <a:lnTo>
                    <a:pt x="19824" y="48653"/>
                  </a:lnTo>
                  <a:lnTo>
                    <a:pt x="19710" y="48501"/>
                  </a:lnTo>
                  <a:lnTo>
                    <a:pt x="19380" y="48221"/>
                  </a:lnTo>
                  <a:lnTo>
                    <a:pt x="19088" y="48133"/>
                  </a:lnTo>
                  <a:lnTo>
                    <a:pt x="18427" y="48133"/>
                  </a:lnTo>
                  <a:lnTo>
                    <a:pt x="18135" y="48221"/>
                  </a:lnTo>
                  <a:lnTo>
                    <a:pt x="17754" y="48488"/>
                  </a:lnTo>
                  <a:lnTo>
                    <a:pt x="17589" y="48653"/>
                  </a:lnTo>
                  <a:lnTo>
                    <a:pt x="17411" y="48869"/>
                  </a:lnTo>
                  <a:lnTo>
                    <a:pt x="17411" y="48234"/>
                  </a:lnTo>
                  <a:lnTo>
                    <a:pt x="16675" y="48234"/>
                  </a:lnTo>
                  <a:lnTo>
                    <a:pt x="16675" y="52692"/>
                  </a:lnTo>
                  <a:lnTo>
                    <a:pt x="17424" y="52692"/>
                  </a:lnTo>
                  <a:lnTo>
                    <a:pt x="17424" y="49758"/>
                  </a:lnTo>
                  <a:lnTo>
                    <a:pt x="17538" y="49364"/>
                  </a:lnTo>
                  <a:lnTo>
                    <a:pt x="17995" y="48920"/>
                  </a:lnTo>
                  <a:lnTo>
                    <a:pt x="18262" y="48818"/>
                  </a:lnTo>
                  <a:lnTo>
                    <a:pt x="18846" y="48818"/>
                  </a:lnTo>
                  <a:lnTo>
                    <a:pt x="19062" y="48920"/>
                  </a:lnTo>
                  <a:lnTo>
                    <a:pt x="19253" y="49263"/>
                  </a:lnTo>
                  <a:lnTo>
                    <a:pt x="19278" y="49479"/>
                  </a:lnTo>
                  <a:lnTo>
                    <a:pt x="19278" y="52692"/>
                  </a:lnTo>
                  <a:lnTo>
                    <a:pt x="20040" y="52692"/>
                  </a:lnTo>
                  <a:lnTo>
                    <a:pt x="20040" y="49644"/>
                  </a:lnTo>
                  <a:lnTo>
                    <a:pt x="20154" y="49314"/>
                  </a:lnTo>
                  <a:lnTo>
                    <a:pt x="20574" y="48920"/>
                  </a:lnTo>
                  <a:lnTo>
                    <a:pt x="20828" y="48818"/>
                  </a:lnTo>
                  <a:lnTo>
                    <a:pt x="21336" y="48818"/>
                  </a:lnTo>
                  <a:lnTo>
                    <a:pt x="21513" y="48882"/>
                  </a:lnTo>
                  <a:lnTo>
                    <a:pt x="21818" y="49098"/>
                  </a:lnTo>
                  <a:lnTo>
                    <a:pt x="21882" y="49301"/>
                  </a:lnTo>
                  <a:lnTo>
                    <a:pt x="21882" y="52692"/>
                  </a:lnTo>
                  <a:lnTo>
                    <a:pt x="22669" y="52692"/>
                  </a:lnTo>
                  <a:lnTo>
                    <a:pt x="22669" y="49326"/>
                  </a:lnTo>
                  <a:close/>
                </a:path>
                <a:path w="118110" h="68580">
                  <a:moveTo>
                    <a:pt x="25234" y="35217"/>
                  </a:moveTo>
                  <a:lnTo>
                    <a:pt x="25222" y="34620"/>
                  </a:lnTo>
                  <a:lnTo>
                    <a:pt x="25133" y="34036"/>
                  </a:lnTo>
                  <a:lnTo>
                    <a:pt x="25019" y="33667"/>
                  </a:lnTo>
                  <a:lnTo>
                    <a:pt x="24765" y="33299"/>
                  </a:lnTo>
                  <a:lnTo>
                    <a:pt x="24485" y="33020"/>
                  </a:lnTo>
                  <a:lnTo>
                    <a:pt x="24460" y="34620"/>
                  </a:lnTo>
                  <a:lnTo>
                    <a:pt x="21983" y="34620"/>
                  </a:lnTo>
                  <a:lnTo>
                    <a:pt x="21996" y="34290"/>
                  </a:lnTo>
                  <a:lnTo>
                    <a:pt x="22123" y="33921"/>
                  </a:lnTo>
                  <a:lnTo>
                    <a:pt x="22593" y="33426"/>
                  </a:lnTo>
                  <a:lnTo>
                    <a:pt x="22885" y="33299"/>
                  </a:lnTo>
                  <a:lnTo>
                    <a:pt x="23698" y="33299"/>
                  </a:lnTo>
                  <a:lnTo>
                    <a:pt x="24041" y="33477"/>
                  </a:lnTo>
                  <a:lnTo>
                    <a:pt x="24295" y="33934"/>
                  </a:lnTo>
                  <a:lnTo>
                    <a:pt x="24409" y="34239"/>
                  </a:lnTo>
                  <a:lnTo>
                    <a:pt x="24460" y="34620"/>
                  </a:lnTo>
                  <a:lnTo>
                    <a:pt x="24460" y="33007"/>
                  </a:lnTo>
                  <a:lnTo>
                    <a:pt x="23888" y="32715"/>
                  </a:lnTo>
                  <a:lnTo>
                    <a:pt x="23583" y="32639"/>
                  </a:lnTo>
                  <a:lnTo>
                    <a:pt x="22644" y="32639"/>
                  </a:lnTo>
                  <a:lnTo>
                    <a:pt x="22136" y="32867"/>
                  </a:lnTo>
                  <a:lnTo>
                    <a:pt x="21361" y="33769"/>
                  </a:lnTo>
                  <a:lnTo>
                    <a:pt x="21259" y="34036"/>
                  </a:lnTo>
                  <a:lnTo>
                    <a:pt x="21348" y="36360"/>
                  </a:lnTo>
                  <a:lnTo>
                    <a:pt x="22123" y="37160"/>
                  </a:lnTo>
                  <a:lnTo>
                    <a:pt x="22593" y="37363"/>
                  </a:lnTo>
                  <a:lnTo>
                    <a:pt x="23380" y="37363"/>
                  </a:lnTo>
                  <a:lnTo>
                    <a:pt x="25171" y="35801"/>
                  </a:lnTo>
                  <a:lnTo>
                    <a:pt x="24434" y="35801"/>
                  </a:lnTo>
                  <a:lnTo>
                    <a:pt x="24358" y="36029"/>
                  </a:lnTo>
                  <a:lnTo>
                    <a:pt x="24282" y="36182"/>
                  </a:lnTo>
                  <a:lnTo>
                    <a:pt x="23914" y="36588"/>
                  </a:lnTo>
                  <a:lnTo>
                    <a:pt x="23609" y="36715"/>
                  </a:lnTo>
                  <a:lnTo>
                    <a:pt x="22796" y="36715"/>
                  </a:lnTo>
                  <a:lnTo>
                    <a:pt x="22504" y="36588"/>
                  </a:lnTo>
                  <a:lnTo>
                    <a:pt x="22085" y="36029"/>
                  </a:lnTo>
                  <a:lnTo>
                    <a:pt x="21971" y="35217"/>
                  </a:lnTo>
                  <a:lnTo>
                    <a:pt x="25234" y="35217"/>
                  </a:lnTo>
                  <a:close/>
                </a:path>
                <a:path w="118110" h="68580">
                  <a:moveTo>
                    <a:pt x="25234" y="19710"/>
                  </a:moveTo>
                  <a:lnTo>
                    <a:pt x="25222" y="19126"/>
                  </a:lnTo>
                  <a:lnTo>
                    <a:pt x="25133" y="18542"/>
                  </a:lnTo>
                  <a:lnTo>
                    <a:pt x="25019" y="18173"/>
                  </a:lnTo>
                  <a:lnTo>
                    <a:pt x="24765" y="17805"/>
                  </a:lnTo>
                  <a:lnTo>
                    <a:pt x="24485" y="17526"/>
                  </a:lnTo>
                  <a:lnTo>
                    <a:pt x="24460" y="19126"/>
                  </a:lnTo>
                  <a:lnTo>
                    <a:pt x="21983" y="19126"/>
                  </a:lnTo>
                  <a:lnTo>
                    <a:pt x="21996" y="18796"/>
                  </a:lnTo>
                  <a:lnTo>
                    <a:pt x="22123" y="18427"/>
                  </a:lnTo>
                  <a:lnTo>
                    <a:pt x="22593" y="17932"/>
                  </a:lnTo>
                  <a:lnTo>
                    <a:pt x="22885" y="17805"/>
                  </a:lnTo>
                  <a:lnTo>
                    <a:pt x="23698" y="17805"/>
                  </a:lnTo>
                  <a:lnTo>
                    <a:pt x="24041" y="17983"/>
                  </a:lnTo>
                  <a:lnTo>
                    <a:pt x="24295" y="18427"/>
                  </a:lnTo>
                  <a:lnTo>
                    <a:pt x="24409" y="18732"/>
                  </a:lnTo>
                  <a:lnTo>
                    <a:pt x="24460" y="19126"/>
                  </a:lnTo>
                  <a:lnTo>
                    <a:pt x="24460" y="17513"/>
                  </a:lnTo>
                  <a:lnTo>
                    <a:pt x="23888" y="17221"/>
                  </a:lnTo>
                  <a:lnTo>
                    <a:pt x="23583" y="17145"/>
                  </a:lnTo>
                  <a:lnTo>
                    <a:pt x="22644" y="17145"/>
                  </a:lnTo>
                  <a:lnTo>
                    <a:pt x="22136" y="17373"/>
                  </a:lnTo>
                  <a:lnTo>
                    <a:pt x="21361" y="18262"/>
                  </a:lnTo>
                  <a:lnTo>
                    <a:pt x="21259" y="18542"/>
                  </a:lnTo>
                  <a:lnTo>
                    <a:pt x="21348" y="20853"/>
                  </a:lnTo>
                  <a:lnTo>
                    <a:pt x="22123" y="21666"/>
                  </a:lnTo>
                  <a:lnTo>
                    <a:pt x="22593" y="21869"/>
                  </a:lnTo>
                  <a:lnTo>
                    <a:pt x="23380" y="21869"/>
                  </a:lnTo>
                  <a:lnTo>
                    <a:pt x="25171" y="20307"/>
                  </a:lnTo>
                  <a:lnTo>
                    <a:pt x="24434" y="20307"/>
                  </a:lnTo>
                  <a:lnTo>
                    <a:pt x="24358" y="20535"/>
                  </a:lnTo>
                  <a:lnTo>
                    <a:pt x="24282" y="20675"/>
                  </a:lnTo>
                  <a:lnTo>
                    <a:pt x="23914" y="21082"/>
                  </a:lnTo>
                  <a:lnTo>
                    <a:pt x="23609" y="21209"/>
                  </a:lnTo>
                  <a:lnTo>
                    <a:pt x="22796" y="21209"/>
                  </a:lnTo>
                  <a:lnTo>
                    <a:pt x="22504" y="21082"/>
                  </a:lnTo>
                  <a:lnTo>
                    <a:pt x="22085" y="20535"/>
                  </a:lnTo>
                  <a:lnTo>
                    <a:pt x="21971" y="19710"/>
                  </a:lnTo>
                  <a:lnTo>
                    <a:pt x="25234" y="19710"/>
                  </a:lnTo>
                  <a:close/>
                </a:path>
                <a:path w="118110" h="68580">
                  <a:moveTo>
                    <a:pt x="27597" y="50698"/>
                  </a:moveTo>
                  <a:lnTo>
                    <a:pt x="27584" y="50114"/>
                  </a:lnTo>
                  <a:lnTo>
                    <a:pt x="27495" y="49530"/>
                  </a:lnTo>
                  <a:lnTo>
                    <a:pt x="27381" y="49161"/>
                  </a:lnTo>
                  <a:lnTo>
                    <a:pt x="27127" y="48793"/>
                  </a:lnTo>
                  <a:lnTo>
                    <a:pt x="26847" y="48514"/>
                  </a:lnTo>
                  <a:lnTo>
                    <a:pt x="26822" y="50114"/>
                  </a:lnTo>
                  <a:lnTo>
                    <a:pt x="24345" y="50114"/>
                  </a:lnTo>
                  <a:lnTo>
                    <a:pt x="24358" y="49784"/>
                  </a:lnTo>
                  <a:lnTo>
                    <a:pt x="24485" y="49415"/>
                  </a:lnTo>
                  <a:lnTo>
                    <a:pt x="24955" y="48920"/>
                  </a:lnTo>
                  <a:lnTo>
                    <a:pt x="25234" y="48793"/>
                  </a:lnTo>
                  <a:lnTo>
                    <a:pt x="26060" y="48793"/>
                  </a:lnTo>
                  <a:lnTo>
                    <a:pt x="26403" y="48971"/>
                  </a:lnTo>
                  <a:lnTo>
                    <a:pt x="26657" y="49428"/>
                  </a:lnTo>
                  <a:lnTo>
                    <a:pt x="26771" y="49733"/>
                  </a:lnTo>
                  <a:lnTo>
                    <a:pt x="26822" y="50114"/>
                  </a:lnTo>
                  <a:lnTo>
                    <a:pt x="26822" y="48501"/>
                  </a:lnTo>
                  <a:lnTo>
                    <a:pt x="26250" y="48209"/>
                  </a:lnTo>
                  <a:lnTo>
                    <a:pt x="25946" y="48133"/>
                  </a:lnTo>
                  <a:lnTo>
                    <a:pt x="24993" y="48133"/>
                  </a:lnTo>
                  <a:lnTo>
                    <a:pt x="24498" y="48361"/>
                  </a:lnTo>
                  <a:lnTo>
                    <a:pt x="23723" y="49263"/>
                  </a:lnTo>
                  <a:lnTo>
                    <a:pt x="23622" y="49530"/>
                  </a:lnTo>
                  <a:lnTo>
                    <a:pt x="23710" y="51841"/>
                  </a:lnTo>
                  <a:lnTo>
                    <a:pt x="24485" y="52654"/>
                  </a:lnTo>
                  <a:lnTo>
                    <a:pt x="24955" y="52857"/>
                  </a:lnTo>
                  <a:lnTo>
                    <a:pt x="25730" y="52857"/>
                  </a:lnTo>
                  <a:lnTo>
                    <a:pt x="27533" y="51295"/>
                  </a:lnTo>
                  <a:lnTo>
                    <a:pt x="26797" y="51295"/>
                  </a:lnTo>
                  <a:lnTo>
                    <a:pt x="26720" y="51523"/>
                  </a:lnTo>
                  <a:lnTo>
                    <a:pt x="26644" y="51676"/>
                  </a:lnTo>
                  <a:lnTo>
                    <a:pt x="26276" y="52070"/>
                  </a:lnTo>
                  <a:lnTo>
                    <a:pt x="25971" y="52209"/>
                  </a:lnTo>
                  <a:lnTo>
                    <a:pt x="25158" y="52209"/>
                  </a:lnTo>
                  <a:lnTo>
                    <a:pt x="24866" y="52070"/>
                  </a:lnTo>
                  <a:lnTo>
                    <a:pt x="24447" y="51523"/>
                  </a:lnTo>
                  <a:lnTo>
                    <a:pt x="24333" y="50698"/>
                  </a:lnTo>
                  <a:lnTo>
                    <a:pt x="27597" y="50698"/>
                  </a:lnTo>
                  <a:close/>
                </a:path>
                <a:path w="118110" h="68580">
                  <a:moveTo>
                    <a:pt x="28346" y="32664"/>
                  </a:moveTo>
                  <a:lnTo>
                    <a:pt x="28117" y="32639"/>
                  </a:lnTo>
                  <a:lnTo>
                    <a:pt x="27800" y="32639"/>
                  </a:lnTo>
                  <a:lnTo>
                    <a:pt x="27546" y="32753"/>
                  </a:lnTo>
                  <a:lnTo>
                    <a:pt x="27089" y="33185"/>
                  </a:lnTo>
                  <a:lnTo>
                    <a:pt x="26936" y="33362"/>
                  </a:lnTo>
                  <a:lnTo>
                    <a:pt x="26885" y="33515"/>
                  </a:lnTo>
                  <a:lnTo>
                    <a:pt x="26885" y="32740"/>
                  </a:lnTo>
                  <a:lnTo>
                    <a:pt x="26174" y="32740"/>
                  </a:lnTo>
                  <a:lnTo>
                    <a:pt x="26174" y="37198"/>
                  </a:lnTo>
                  <a:lnTo>
                    <a:pt x="26924" y="37198"/>
                  </a:lnTo>
                  <a:lnTo>
                    <a:pt x="26924" y="34328"/>
                  </a:lnTo>
                  <a:lnTo>
                    <a:pt x="27025" y="34048"/>
                  </a:lnTo>
                  <a:lnTo>
                    <a:pt x="27432" y="33553"/>
                  </a:lnTo>
                  <a:lnTo>
                    <a:pt x="27711" y="33439"/>
                  </a:lnTo>
                  <a:lnTo>
                    <a:pt x="28092" y="33439"/>
                  </a:lnTo>
                  <a:lnTo>
                    <a:pt x="28346" y="33451"/>
                  </a:lnTo>
                  <a:lnTo>
                    <a:pt x="28346" y="32664"/>
                  </a:lnTo>
                  <a:close/>
                </a:path>
                <a:path w="118110" h="68580">
                  <a:moveTo>
                    <a:pt x="28346" y="17170"/>
                  </a:moveTo>
                  <a:lnTo>
                    <a:pt x="28117" y="17145"/>
                  </a:lnTo>
                  <a:lnTo>
                    <a:pt x="27800" y="17145"/>
                  </a:lnTo>
                  <a:lnTo>
                    <a:pt x="27546" y="17259"/>
                  </a:lnTo>
                  <a:lnTo>
                    <a:pt x="27089" y="17691"/>
                  </a:lnTo>
                  <a:lnTo>
                    <a:pt x="26936" y="17868"/>
                  </a:lnTo>
                  <a:lnTo>
                    <a:pt x="26885" y="18021"/>
                  </a:lnTo>
                  <a:lnTo>
                    <a:pt x="26885" y="17246"/>
                  </a:lnTo>
                  <a:lnTo>
                    <a:pt x="26174" y="17246"/>
                  </a:lnTo>
                  <a:lnTo>
                    <a:pt x="26174" y="21704"/>
                  </a:lnTo>
                  <a:lnTo>
                    <a:pt x="26924" y="21704"/>
                  </a:lnTo>
                  <a:lnTo>
                    <a:pt x="26924" y="18834"/>
                  </a:lnTo>
                  <a:lnTo>
                    <a:pt x="27025" y="18542"/>
                  </a:lnTo>
                  <a:lnTo>
                    <a:pt x="27432" y="18059"/>
                  </a:lnTo>
                  <a:lnTo>
                    <a:pt x="27711" y="17945"/>
                  </a:lnTo>
                  <a:lnTo>
                    <a:pt x="28092" y="17945"/>
                  </a:lnTo>
                  <a:lnTo>
                    <a:pt x="28346" y="17957"/>
                  </a:lnTo>
                  <a:lnTo>
                    <a:pt x="28346" y="17170"/>
                  </a:lnTo>
                  <a:close/>
                </a:path>
                <a:path w="118110" h="68580">
                  <a:moveTo>
                    <a:pt x="31915" y="50990"/>
                  </a:moveTo>
                  <a:lnTo>
                    <a:pt x="31762" y="50698"/>
                  </a:lnTo>
                  <a:lnTo>
                    <a:pt x="31292" y="50380"/>
                  </a:lnTo>
                  <a:lnTo>
                    <a:pt x="30937" y="50253"/>
                  </a:lnTo>
                  <a:lnTo>
                    <a:pt x="29692" y="49949"/>
                  </a:lnTo>
                  <a:lnTo>
                    <a:pt x="29514" y="49885"/>
                  </a:lnTo>
                  <a:lnTo>
                    <a:pt x="29222" y="49707"/>
                  </a:lnTo>
                  <a:lnTo>
                    <a:pt x="29121" y="49542"/>
                  </a:lnTo>
                  <a:lnTo>
                    <a:pt x="29121" y="49174"/>
                  </a:lnTo>
                  <a:lnTo>
                    <a:pt x="29197" y="49034"/>
                  </a:lnTo>
                  <a:lnTo>
                    <a:pt x="29489" y="48818"/>
                  </a:lnTo>
                  <a:lnTo>
                    <a:pt x="29705" y="48755"/>
                  </a:lnTo>
                  <a:lnTo>
                    <a:pt x="30403" y="48755"/>
                  </a:lnTo>
                  <a:lnTo>
                    <a:pt x="30708" y="48856"/>
                  </a:lnTo>
                  <a:lnTo>
                    <a:pt x="30873" y="49060"/>
                  </a:lnTo>
                  <a:lnTo>
                    <a:pt x="30988" y="49199"/>
                  </a:lnTo>
                  <a:lnTo>
                    <a:pt x="31038" y="49352"/>
                  </a:lnTo>
                  <a:lnTo>
                    <a:pt x="31064" y="49517"/>
                  </a:lnTo>
                  <a:lnTo>
                    <a:pt x="31762" y="49517"/>
                  </a:lnTo>
                  <a:lnTo>
                    <a:pt x="31775" y="49225"/>
                  </a:lnTo>
                  <a:lnTo>
                    <a:pt x="31686" y="48958"/>
                  </a:lnTo>
                  <a:lnTo>
                    <a:pt x="31191" y="48323"/>
                  </a:lnTo>
                  <a:lnTo>
                    <a:pt x="30721" y="48120"/>
                  </a:lnTo>
                  <a:lnTo>
                    <a:pt x="29527" y="48120"/>
                  </a:lnTo>
                  <a:lnTo>
                    <a:pt x="29121" y="48260"/>
                  </a:lnTo>
                  <a:lnTo>
                    <a:pt x="28511" y="48768"/>
                  </a:lnTo>
                  <a:lnTo>
                    <a:pt x="28359" y="49110"/>
                  </a:lnTo>
                  <a:lnTo>
                    <a:pt x="28359" y="49898"/>
                  </a:lnTo>
                  <a:lnTo>
                    <a:pt x="28524" y="50177"/>
                  </a:lnTo>
                  <a:lnTo>
                    <a:pt x="29019" y="50495"/>
                  </a:lnTo>
                  <a:lnTo>
                    <a:pt x="29311" y="50596"/>
                  </a:lnTo>
                  <a:lnTo>
                    <a:pt x="30594" y="50927"/>
                  </a:lnTo>
                  <a:lnTo>
                    <a:pt x="30810" y="50990"/>
                  </a:lnTo>
                  <a:lnTo>
                    <a:pt x="31089" y="51155"/>
                  </a:lnTo>
                  <a:lnTo>
                    <a:pt x="31178" y="51308"/>
                  </a:lnTo>
                  <a:lnTo>
                    <a:pt x="31178" y="51739"/>
                  </a:lnTo>
                  <a:lnTo>
                    <a:pt x="31064" y="51930"/>
                  </a:lnTo>
                  <a:lnTo>
                    <a:pt x="30645" y="52171"/>
                  </a:lnTo>
                  <a:lnTo>
                    <a:pt x="30403" y="52235"/>
                  </a:lnTo>
                  <a:lnTo>
                    <a:pt x="29654" y="52235"/>
                  </a:lnTo>
                  <a:lnTo>
                    <a:pt x="29337" y="52108"/>
                  </a:lnTo>
                  <a:lnTo>
                    <a:pt x="29044" y="51739"/>
                  </a:lnTo>
                  <a:lnTo>
                    <a:pt x="28981" y="51549"/>
                  </a:lnTo>
                  <a:lnTo>
                    <a:pt x="28956" y="51295"/>
                  </a:lnTo>
                  <a:lnTo>
                    <a:pt x="28232" y="51295"/>
                  </a:lnTo>
                  <a:lnTo>
                    <a:pt x="28257" y="51739"/>
                  </a:lnTo>
                  <a:lnTo>
                    <a:pt x="28409" y="52108"/>
                  </a:lnTo>
                  <a:lnTo>
                    <a:pt x="28956" y="52717"/>
                  </a:lnTo>
                  <a:lnTo>
                    <a:pt x="29425" y="52870"/>
                  </a:lnTo>
                  <a:lnTo>
                    <a:pt x="30708" y="52870"/>
                  </a:lnTo>
                  <a:lnTo>
                    <a:pt x="31165" y="52717"/>
                  </a:lnTo>
                  <a:lnTo>
                    <a:pt x="31762" y="52146"/>
                  </a:lnTo>
                  <a:lnTo>
                    <a:pt x="31915" y="51803"/>
                  </a:lnTo>
                  <a:lnTo>
                    <a:pt x="31915" y="50990"/>
                  </a:lnTo>
                  <a:close/>
                </a:path>
                <a:path w="118110" h="68580">
                  <a:moveTo>
                    <a:pt x="32473" y="15595"/>
                  </a:moveTo>
                  <a:lnTo>
                    <a:pt x="31648" y="15595"/>
                  </a:lnTo>
                  <a:lnTo>
                    <a:pt x="31648" y="21704"/>
                  </a:lnTo>
                  <a:lnTo>
                    <a:pt x="32473" y="21704"/>
                  </a:lnTo>
                  <a:lnTo>
                    <a:pt x="32473" y="15595"/>
                  </a:lnTo>
                  <a:close/>
                </a:path>
                <a:path w="118110" h="68580">
                  <a:moveTo>
                    <a:pt x="33185" y="37846"/>
                  </a:moveTo>
                  <a:lnTo>
                    <a:pt x="28435" y="37846"/>
                  </a:lnTo>
                  <a:lnTo>
                    <a:pt x="28435" y="38265"/>
                  </a:lnTo>
                  <a:lnTo>
                    <a:pt x="33185" y="38265"/>
                  </a:lnTo>
                  <a:lnTo>
                    <a:pt x="33185" y="37846"/>
                  </a:lnTo>
                  <a:close/>
                </a:path>
                <a:path w="118110" h="68580">
                  <a:moveTo>
                    <a:pt x="34391" y="48234"/>
                  </a:moveTo>
                  <a:lnTo>
                    <a:pt x="33680" y="48234"/>
                  </a:lnTo>
                  <a:lnTo>
                    <a:pt x="33680" y="46990"/>
                  </a:lnTo>
                  <a:lnTo>
                    <a:pt x="32918" y="46990"/>
                  </a:lnTo>
                  <a:lnTo>
                    <a:pt x="32918" y="48234"/>
                  </a:lnTo>
                  <a:lnTo>
                    <a:pt x="32321" y="48234"/>
                  </a:lnTo>
                  <a:lnTo>
                    <a:pt x="32321" y="48856"/>
                  </a:lnTo>
                  <a:lnTo>
                    <a:pt x="32918" y="48856"/>
                  </a:lnTo>
                  <a:lnTo>
                    <a:pt x="32918" y="52082"/>
                  </a:lnTo>
                  <a:lnTo>
                    <a:pt x="32981" y="52311"/>
                  </a:lnTo>
                  <a:lnTo>
                    <a:pt x="33235" y="52679"/>
                  </a:lnTo>
                  <a:lnTo>
                    <a:pt x="33477" y="52768"/>
                  </a:lnTo>
                  <a:lnTo>
                    <a:pt x="33934" y="52768"/>
                  </a:lnTo>
                  <a:lnTo>
                    <a:pt x="34302" y="52717"/>
                  </a:lnTo>
                  <a:lnTo>
                    <a:pt x="34391" y="52108"/>
                  </a:lnTo>
                  <a:lnTo>
                    <a:pt x="33997" y="52120"/>
                  </a:lnTo>
                  <a:lnTo>
                    <a:pt x="33731" y="52019"/>
                  </a:lnTo>
                  <a:lnTo>
                    <a:pt x="33680" y="48856"/>
                  </a:lnTo>
                  <a:lnTo>
                    <a:pt x="34391" y="48856"/>
                  </a:lnTo>
                  <a:lnTo>
                    <a:pt x="34391" y="48234"/>
                  </a:lnTo>
                  <a:close/>
                </a:path>
                <a:path w="118110" h="68580">
                  <a:moveTo>
                    <a:pt x="35344" y="32740"/>
                  </a:moveTo>
                  <a:lnTo>
                    <a:pt x="34632" y="32740"/>
                  </a:lnTo>
                  <a:lnTo>
                    <a:pt x="34632" y="31496"/>
                  </a:lnTo>
                  <a:lnTo>
                    <a:pt x="33883" y="31496"/>
                  </a:lnTo>
                  <a:lnTo>
                    <a:pt x="33883" y="32740"/>
                  </a:lnTo>
                  <a:lnTo>
                    <a:pt x="33274" y="32740"/>
                  </a:lnTo>
                  <a:lnTo>
                    <a:pt x="33274" y="33362"/>
                  </a:lnTo>
                  <a:lnTo>
                    <a:pt x="33883" y="33362"/>
                  </a:lnTo>
                  <a:lnTo>
                    <a:pt x="33883" y="36588"/>
                  </a:lnTo>
                  <a:lnTo>
                    <a:pt x="33947" y="36830"/>
                  </a:lnTo>
                  <a:lnTo>
                    <a:pt x="34188" y="37185"/>
                  </a:lnTo>
                  <a:lnTo>
                    <a:pt x="34429" y="37274"/>
                  </a:lnTo>
                  <a:lnTo>
                    <a:pt x="34886" y="37274"/>
                  </a:lnTo>
                  <a:lnTo>
                    <a:pt x="35267" y="37236"/>
                  </a:lnTo>
                  <a:lnTo>
                    <a:pt x="35344" y="36614"/>
                  </a:lnTo>
                  <a:lnTo>
                    <a:pt x="34950" y="36626"/>
                  </a:lnTo>
                  <a:lnTo>
                    <a:pt x="34696" y="36525"/>
                  </a:lnTo>
                  <a:lnTo>
                    <a:pt x="34632" y="33362"/>
                  </a:lnTo>
                  <a:lnTo>
                    <a:pt x="35344" y="33362"/>
                  </a:lnTo>
                  <a:lnTo>
                    <a:pt x="35344" y="32740"/>
                  </a:lnTo>
                  <a:close/>
                </a:path>
                <a:path w="118110" h="68580">
                  <a:moveTo>
                    <a:pt x="38684" y="15595"/>
                  </a:moveTo>
                  <a:lnTo>
                    <a:pt x="37896" y="15595"/>
                  </a:lnTo>
                  <a:lnTo>
                    <a:pt x="37896" y="20548"/>
                  </a:lnTo>
                  <a:lnTo>
                    <a:pt x="34810" y="15595"/>
                  </a:lnTo>
                  <a:lnTo>
                    <a:pt x="33832" y="15595"/>
                  </a:lnTo>
                  <a:lnTo>
                    <a:pt x="33832" y="21704"/>
                  </a:lnTo>
                  <a:lnTo>
                    <a:pt x="34620" y="21704"/>
                  </a:lnTo>
                  <a:lnTo>
                    <a:pt x="34620" y="16751"/>
                  </a:lnTo>
                  <a:lnTo>
                    <a:pt x="37757" y="21704"/>
                  </a:lnTo>
                  <a:lnTo>
                    <a:pt x="38684" y="21704"/>
                  </a:lnTo>
                  <a:lnTo>
                    <a:pt x="38684" y="15595"/>
                  </a:lnTo>
                  <a:close/>
                </a:path>
                <a:path w="118110" h="68580">
                  <a:moveTo>
                    <a:pt x="39154" y="52158"/>
                  </a:moveTo>
                  <a:lnTo>
                    <a:pt x="38798" y="52184"/>
                  </a:lnTo>
                  <a:lnTo>
                    <a:pt x="38658" y="50431"/>
                  </a:lnTo>
                  <a:lnTo>
                    <a:pt x="38557" y="48755"/>
                  </a:lnTo>
                  <a:lnTo>
                    <a:pt x="38493" y="48628"/>
                  </a:lnTo>
                  <a:lnTo>
                    <a:pt x="37909" y="48285"/>
                  </a:lnTo>
                  <a:lnTo>
                    <a:pt x="37909" y="50431"/>
                  </a:lnTo>
                  <a:lnTo>
                    <a:pt x="37909" y="51485"/>
                  </a:lnTo>
                  <a:lnTo>
                    <a:pt x="37693" y="51816"/>
                  </a:lnTo>
                  <a:lnTo>
                    <a:pt x="37033" y="52146"/>
                  </a:lnTo>
                  <a:lnTo>
                    <a:pt x="36779" y="52209"/>
                  </a:lnTo>
                  <a:lnTo>
                    <a:pt x="36296" y="52209"/>
                  </a:lnTo>
                  <a:lnTo>
                    <a:pt x="36169" y="52171"/>
                  </a:lnTo>
                  <a:lnTo>
                    <a:pt x="35953" y="52019"/>
                  </a:lnTo>
                  <a:lnTo>
                    <a:pt x="35826" y="51015"/>
                  </a:lnTo>
                  <a:lnTo>
                    <a:pt x="36195" y="50800"/>
                  </a:lnTo>
                  <a:lnTo>
                    <a:pt x="36398" y="50749"/>
                  </a:lnTo>
                  <a:lnTo>
                    <a:pt x="37261" y="50634"/>
                  </a:lnTo>
                  <a:lnTo>
                    <a:pt x="37693" y="50533"/>
                  </a:lnTo>
                  <a:lnTo>
                    <a:pt x="37909" y="50431"/>
                  </a:lnTo>
                  <a:lnTo>
                    <a:pt x="37909" y="48285"/>
                  </a:lnTo>
                  <a:lnTo>
                    <a:pt x="37414" y="48133"/>
                  </a:lnTo>
                  <a:lnTo>
                    <a:pt x="36436" y="48133"/>
                  </a:lnTo>
                  <a:lnTo>
                    <a:pt x="35166" y="49593"/>
                  </a:lnTo>
                  <a:lnTo>
                    <a:pt x="35864" y="49593"/>
                  </a:lnTo>
                  <a:lnTo>
                    <a:pt x="35953" y="49199"/>
                  </a:lnTo>
                  <a:lnTo>
                    <a:pt x="36207" y="48869"/>
                  </a:lnTo>
                  <a:lnTo>
                    <a:pt x="36487" y="48755"/>
                  </a:lnTo>
                  <a:lnTo>
                    <a:pt x="37211" y="48755"/>
                  </a:lnTo>
                  <a:lnTo>
                    <a:pt x="37465" y="48818"/>
                  </a:lnTo>
                  <a:lnTo>
                    <a:pt x="37833" y="49047"/>
                  </a:lnTo>
                  <a:lnTo>
                    <a:pt x="37820" y="49898"/>
                  </a:lnTo>
                  <a:lnTo>
                    <a:pt x="37693" y="49974"/>
                  </a:lnTo>
                  <a:lnTo>
                    <a:pt x="35915" y="50203"/>
                  </a:lnTo>
                  <a:lnTo>
                    <a:pt x="35585" y="50330"/>
                  </a:lnTo>
                  <a:lnTo>
                    <a:pt x="35052" y="50800"/>
                  </a:lnTo>
                  <a:lnTo>
                    <a:pt x="35153" y="52311"/>
                  </a:lnTo>
                  <a:lnTo>
                    <a:pt x="35572" y="52705"/>
                  </a:lnTo>
                  <a:lnTo>
                    <a:pt x="35928" y="52844"/>
                  </a:lnTo>
                  <a:lnTo>
                    <a:pt x="36690" y="52844"/>
                  </a:lnTo>
                  <a:lnTo>
                    <a:pt x="36995" y="52768"/>
                  </a:lnTo>
                  <a:lnTo>
                    <a:pt x="37566" y="52476"/>
                  </a:lnTo>
                  <a:lnTo>
                    <a:pt x="37795" y="52311"/>
                  </a:lnTo>
                  <a:lnTo>
                    <a:pt x="37947" y="52108"/>
                  </a:lnTo>
                  <a:lnTo>
                    <a:pt x="38049" y="52476"/>
                  </a:lnTo>
                  <a:lnTo>
                    <a:pt x="38188" y="52705"/>
                  </a:lnTo>
                  <a:lnTo>
                    <a:pt x="38379" y="52793"/>
                  </a:lnTo>
                  <a:lnTo>
                    <a:pt x="38735" y="52793"/>
                  </a:lnTo>
                  <a:lnTo>
                    <a:pt x="39116" y="52717"/>
                  </a:lnTo>
                  <a:lnTo>
                    <a:pt x="39154" y="52184"/>
                  </a:lnTo>
                  <a:close/>
                </a:path>
                <a:path w="118110" h="68580">
                  <a:moveTo>
                    <a:pt x="39916" y="35217"/>
                  </a:moveTo>
                  <a:lnTo>
                    <a:pt x="39141" y="33007"/>
                  </a:lnTo>
                  <a:lnTo>
                    <a:pt x="39141" y="34620"/>
                  </a:lnTo>
                  <a:lnTo>
                    <a:pt x="36664" y="34620"/>
                  </a:lnTo>
                  <a:lnTo>
                    <a:pt x="36677" y="34290"/>
                  </a:lnTo>
                  <a:lnTo>
                    <a:pt x="36804" y="33921"/>
                  </a:lnTo>
                  <a:lnTo>
                    <a:pt x="37274" y="33426"/>
                  </a:lnTo>
                  <a:lnTo>
                    <a:pt x="37566" y="33299"/>
                  </a:lnTo>
                  <a:lnTo>
                    <a:pt x="38392" y="33299"/>
                  </a:lnTo>
                  <a:lnTo>
                    <a:pt x="38735" y="33477"/>
                  </a:lnTo>
                  <a:lnTo>
                    <a:pt x="38989" y="33934"/>
                  </a:lnTo>
                  <a:lnTo>
                    <a:pt x="39103" y="34239"/>
                  </a:lnTo>
                  <a:lnTo>
                    <a:pt x="39141" y="34620"/>
                  </a:lnTo>
                  <a:lnTo>
                    <a:pt x="39141" y="33007"/>
                  </a:lnTo>
                  <a:lnTo>
                    <a:pt x="38569" y="32715"/>
                  </a:lnTo>
                  <a:lnTo>
                    <a:pt x="38277" y="32639"/>
                  </a:lnTo>
                  <a:lnTo>
                    <a:pt x="37325" y="32639"/>
                  </a:lnTo>
                  <a:lnTo>
                    <a:pt x="36817" y="32867"/>
                  </a:lnTo>
                  <a:lnTo>
                    <a:pt x="36042" y="33769"/>
                  </a:lnTo>
                  <a:lnTo>
                    <a:pt x="35953" y="34036"/>
                  </a:lnTo>
                  <a:lnTo>
                    <a:pt x="36042" y="36360"/>
                  </a:lnTo>
                  <a:lnTo>
                    <a:pt x="36817" y="37160"/>
                  </a:lnTo>
                  <a:lnTo>
                    <a:pt x="37287" y="37363"/>
                  </a:lnTo>
                  <a:lnTo>
                    <a:pt x="38061" y="37363"/>
                  </a:lnTo>
                  <a:lnTo>
                    <a:pt x="39852" y="35801"/>
                  </a:lnTo>
                  <a:lnTo>
                    <a:pt x="39116" y="35801"/>
                  </a:lnTo>
                  <a:lnTo>
                    <a:pt x="39052" y="36029"/>
                  </a:lnTo>
                  <a:lnTo>
                    <a:pt x="38976" y="36182"/>
                  </a:lnTo>
                  <a:lnTo>
                    <a:pt x="38608" y="36588"/>
                  </a:lnTo>
                  <a:lnTo>
                    <a:pt x="38290" y="36715"/>
                  </a:lnTo>
                  <a:lnTo>
                    <a:pt x="37477" y="36715"/>
                  </a:lnTo>
                  <a:lnTo>
                    <a:pt x="37198" y="36588"/>
                  </a:lnTo>
                  <a:lnTo>
                    <a:pt x="36766" y="36029"/>
                  </a:lnTo>
                  <a:lnTo>
                    <a:pt x="36652" y="35217"/>
                  </a:lnTo>
                  <a:lnTo>
                    <a:pt x="39916" y="35217"/>
                  </a:lnTo>
                  <a:close/>
                </a:path>
                <a:path w="118110" h="68580">
                  <a:moveTo>
                    <a:pt x="44424" y="37198"/>
                  </a:moveTo>
                  <a:lnTo>
                    <a:pt x="42849" y="34912"/>
                  </a:lnTo>
                  <a:lnTo>
                    <a:pt x="44361" y="32766"/>
                  </a:lnTo>
                  <a:lnTo>
                    <a:pt x="43446" y="32740"/>
                  </a:lnTo>
                  <a:lnTo>
                    <a:pt x="42405" y="34315"/>
                  </a:lnTo>
                  <a:lnTo>
                    <a:pt x="41389" y="32740"/>
                  </a:lnTo>
                  <a:lnTo>
                    <a:pt x="40411" y="32740"/>
                  </a:lnTo>
                  <a:lnTo>
                    <a:pt x="41897" y="34912"/>
                  </a:lnTo>
                  <a:lnTo>
                    <a:pt x="40335" y="37198"/>
                  </a:lnTo>
                  <a:lnTo>
                    <a:pt x="41287" y="37198"/>
                  </a:lnTo>
                  <a:lnTo>
                    <a:pt x="42354" y="35534"/>
                  </a:lnTo>
                  <a:lnTo>
                    <a:pt x="43472" y="37198"/>
                  </a:lnTo>
                  <a:lnTo>
                    <a:pt x="44424" y="37198"/>
                  </a:lnTo>
                  <a:close/>
                </a:path>
                <a:path w="118110" h="68580">
                  <a:moveTo>
                    <a:pt x="44424" y="15595"/>
                  </a:moveTo>
                  <a:lnTo>
                    <a:pt x="39471" y="15595"/>
                  </a:lnTo>
                  <a:lnTo>
                    <a:pt x="39471" y="16319"/>
                  </a:lnTo>
                  <a:lnTo>
                    <a:pt x="41529" y="16319"/>
                  </a:lnTo>
                  <a:lnTo>
                    <a:pt x="41529" y="21704"/>
                  </a:lnTo>
                  <a:lnTo>
                    <a:pt x="42367" y="21704"/>
                  </a:lnTo>
                  <a:lnTo>
                    <a:pt x="42367" y="16319"/>
                  </a:lnTo>
                  <a:lnTo>
                    <a:pt x="44424" y="16319"/>
                  </a:lnTo>
                  <a:lnTo>
                    <a:pt x="44424" y="15595"/>
                  </a:lnTo>
                  <a:close/>
                </a:path>
                <a:path w="118110" h="68580">
                  <a:moveTo>
                    <a:pt x="45872" y="49326"/>
                  </a:moveTo>
                  <a:lnTo>
                    <a:pt x="45821" y="49022"/>
                  </a:lnTo>
                  <a:lnTo>
                    <a:pt x="45491" y="48348"/>
                  </a:lnTo>
                  <a:lnTo>
                    <a:pt x="45072" y="48133"/>
                  </a:lnTo>
                  <a:lnTo>
                    <a:pt x="44196" y="48133"/>
                  </a:lnTo>
                  <a:lnTo>
                    <a:pt x="43942" y="48196"/>
                  </a:lnTo>
                  <a:lnTo>
                    <a:pt x="43497" y="48425"/>
                  </a:lnTo>
                  <a:lnTo>
                    <a:pt x="43307" y="48602"/>
                  </a:lnTo>
                  <a:lnTo>
                    <a:pt x="43129" y="48844"/>
                  </a:lnTo>
                  <a:lnTo>
                    <a:pt x="43040" y="48653"/>
                  </a:lnTo>
                  <a:lnTo>
                    <a:pt x="42926" y="48501"/>
                  </a:lnTo>
                  <a:lnTo>
                    <a:pt x="42583" y="48221"/>
                  </a:lnTo>
                  <a:lnTo>
                    <a:pt x="42303" y="48133"/>
                  </a:lnTo>
                  <a:lnTo>
                    <a:pt x="41630" y="48133"/>
                  </a:lnTo>
                  <a:lnTo>
                    <a:pt x="41351" y="48221"/>
                  </a:lnTo>
                  <a:lnTo>
                    <a:pt x="40957" y="48488"/>
                  </a:lnTo>
                  <a:lnTo>
                    <a:pt x="40805" y="48653"/>
                  </a:lnTo>
                  <a:lnTo>
                    <a:pt x="40627" y="48869"/>
                  </a:lnTo>
                  <a:lnTo>
                    <a:pt x="40627" y="48234"/>
                  </a:lnTo>
                  <a:lnTo>
                    <a:pt x="39878" y="48234"/>
                  </a:lnTo>
                  <a:lnTo>
                    <a:pt x="39878" y="52692"/>
                  </a:lnTo>
                  <a:lnTo>
                    <a:pt x="40627" y="52692"/>
                  </a:lnTo>
                  <a:lnTo>
                    <a:pt x="40627" y="49758"/>
                  </a:lnTo>
                  <a:lnTo>
                    <a:pt x="40741" y="49364"/>
                  </a:lnTo>
                  <a:lnTo>
                    <a:pt x="41211" y="48920"/>
                  </a:lnTo>
                  <a:lnTo>
                    <a:pt x="41465" y="48818"/>
                  </a:lnTo>
                  <a:lnTo>
                    <a:pt x="42062" y="48818"/>
                  </a:lnTo>
                  <a:lnTo>
                    <a:pt x="42278" y="48920"/>
                  </a:lnTo>
                  <a:lnTo>
                    <a:pt x="42456" y="49263"/>
                  </a:lnTo>
                  <a:lnTo>
                    <a:pt x="42494" y="49479"/>
                  </a:lnTo>
                  <a:lnTo>
                    <a:pt x="42494" y="52692"/>
                  </a:lnTo>
                  <a:lnTo>
                    <a:pt x="43256" y="52692"/>
                  </a:lnTo>
                  <a:lnTo>
                    <a:pt x="43256" y="49644"/>
                  </a:lnTo>
                  <a:lnTo>
                    <a:pt x="43357" y="49314"/>
                  </a:lnTo>
                  <a:lnTo>
                    <a:pt x="43789" y="48920"/>
                  </a:lnTo>
                  <a:lnTo>
                    <a:pt x="44043" y="48818"/>
                  </a:lnTo>
                  <a:lnTo>
                    <a:pt x="44551" y="48818"/>
                  </a:lnTo>
                  <a:lnTo>
                    <a:pt x="44729" y="48882"/>
                  </a:lnTo>
                  <a:lnTo>
                    <a:pt x="45034" y="49098"/>
                  </a:lnTo>
                  <a:lnTo>
                    <a:pt x="45097" y="49301"/>
                  </a:lnTo>
                  <a:lnTo>
                    <a:pt x="45097" y="52692"/>
                  </a:lnTo>
                  <a:lnTo>
                    <a:pt x="45872" y="52692"/>
                  </a:lnTo>
                  <a:lnTo>
                    <a:pt x="45872" y="49326"/>
                  </a:lnTo>
                  <a:close/>
                </a:path>
                <a:path w="118110" h="68580">
                  <a:moveTo>
                    <a:pt x="46723" y="32740"/>
                  </a:moveTo>
                  <a:lnTo>
                    <a:pt x="46012" y="32740"/>
                  </a:lnTo>
                  <a:lnTo>
                    <a:pt x="46012" y="31496"/>
                  </a:lnTo>
                  <a:lnTo>
                    <a:pt x="45250" y="31496"/>
                  </a:lnTo>
                  <a:lnTo>
                    <a:pt x="45250" y="32740"/>
                  </a:lnTo>
                  <a:lnTo>
                    <a:pt x="44653" y="32740"/>
                  </a:lnTo>
                  <a:lnTo>
                    <a:pt x="44653" y="33362"/>
                  </a:lnTo>
                  <a:lnTo>
                    <a:pt x="45250" y="33362"/>
                  </a:lnTo>
                  <a:lnTo>
                    <a:pt x="45250" y="36588"/>
                  </a:lnTo>
                  <a:lnTo>
                    <a:pt x="45313" y="36830"/>
                  </a:lnTo>
                  <a:lnTo>
                    <a:pt x="45554" y="37185"/>
                  </a:lnTo>
                  <a:lnTo>
                    <a:pt x="45796" y="37274"/>
                  </a:lnTo>
                  <a:lnTo>
                    <a:pt x="46253" y="37274"/>
                  </a:lnTo>
                  <a:lnTo>
                    <a:pt x="46634" y="37236"/>
                  </a:lnTo>
                  <a:lnTo>
                    <a:pt x="46723" y="36614"/>
                  </a:lnTo>
                  <a:lnTo>
                    <a:pt x="46329" y="36626"/>
                  </a:lnTo>
                  <a:lnTo>
                    <a:pt x="46062" y="36525"/>
                  </a:lnTo>
                  <a:lnTo>
                    <a:pt x="46012" y="33362"/>
                  </a:lnTo>
                  <a:lnTo>
                    <a:pt x="46723" y="33362"/>
                  </a:lnTo>
                  <a:lnTo>
                    <a:pt x="46723" y="32740"/>
                  </a:lnTo>
                  <a:close/>
                </a:path>
                <a:path w="118110" h="68580">
                  <a:moveTo>
                    <a:pt x="50850" y="49657"/>
                  </a:moveTo>
                  <a:lnTo>
                    <a:pt x="50673" y="49098"/>
                  </a:lnTo>
                  <a:lnTo>
                    <a:pt x="50393" y="48793"/>
                  </a:lnTo>
                  <a:lnTo>
                    <a:pt x="49974" y="48348"/>
                  </a:lnTo>
                  <a:lnTo>
                    <a:pt x="49974" y="49657"/>
                  </a:lnTo>
                  <a:lnTo>
                    <a:pt x="49961" y="51460"/>
                  </a:lnTo>
                  <a:lnTo>
                    <a:pt x="49504" y="52044"/>
                  </a:lnTo>
                  <a:lnTo>
                    <a:pt x="49212" y="52197"/>
                  </a:lnTo>
                  <a:lnTo>
                    <a:pt x="48348" y="52197"/>
                  </a:lnTo>
                  <a:lnTo>
                    <a:pt x="47993" y="51955"/>
                  </a:lnTo>
                  <a:lnTo>
                    <a:pt x="47777" y="51460"/>
                  </a:lnTo>
                  <a:lnTo>
                    <a:pt x="47764" y="49657"/>
                  </a:lnTo>
                  <a:lnTo>
                    <a:pt x="47967" y="49098"/>
                  </a:lnTo>
                  <a:lnTo>
                    <a:pt x="48260" y="48856"/>
                  </a:lnTo>
                  <a:lnTo>
                    <a:pt x="49377" y="48793"/>
                  </a:lnTo>
                  <a:lnTo>
                    <a:pt x="49733" y="49034"/>
                  </a:lnTo>
                  <a:lnTo>
                    <a:pt x="49974" y="49657"/>
                  </a:lnTo>
                  <a:lnTo>
                    <a:pt x="49974" y="48348"/>
                  </a:lnTo>
                  <a:lnTo>
                    <a:pt x="49542" y="48133"/>
                  </a:lnTo>
                  <a:lnTo>
                    <a:pt x="48691" y="48133"/>
                  </a:lnTo>
                  <a:lnTo>
                    <a:pt x="48399" y="48221"/>
                  </a:lnTo>
                  <a:lnTo>
                    <a:pt x="47967" y="48488"/>
                  </a:lnTo>
                  <a:lnTo>
                    <a:pt x="47802" y="48653"/>
                  </a:lnTo>
                  <a:lnTo>
                    <a:pt x="47650" y="48856"/>
                  </a:lnTo>
                  <a:lnTo>
                    <a:pt x="47650" y="48260"/>
                  </a:lnTo>
                  <a:lnTo>
                    <a:pt x="46926" y="48260"/>
                  </a:lnTo>
                  <a:lnTo>
                    <a:pt x="46926" y="54470"/>
                  </a:lnTo>
                  <a:lnTo>
                    <a:pt x="47675" y="54470"/>
                  </a:lnTo>
                  <a:lnTo>
                    <a:pt x="47675" y="52197"/>
                  </a:lnTo>
                  <a:lnTo>
                    <a:pt x="47840" y="52400"/>
                  </a:lnTo>
                  <a:lnTo>
                    <a:pt x="47980" y="52539"/>
                  </a:lnTo>
                  <a:lnTo>
                    <a:pt x="48348" y="52768"/>
                  </a:lnTo>
                  <a:lnTo>
                    <a:pt x="48628" y="52844"/>
                  </a:lnTo>
                  <a:lnTo>
                    <a:pt x="49390" y="52844"/>
                  </a:lnTo>
                  <a:lnTo>
                    <a:pt x="49758" y="52705"/>
                  </a:lnTo>
                  <a:lnTo>
                    <a:pt x="50584" y="52044"/>
                  </a:lnTo>
                  <a:lnTo>
                    <a:pt x="50800" y="51460"/>
                  </a:lnTo>
                  <a:lnTo>
                    <a:pt x="50850" y="49657"/>
                  </a:lnTo>
                  <a:close/>
                </a:path>
                <a:path w="118110" h="68580">
                  <a:moveTo>
                    <a:pt x="54825" y="101"/>
                  </a:moveTo>
                  <a:lnTo>
                    <a:pt x="53898" y="101"/>
                  </a:lnTo>
                  <a:lnTo>
                    <a:pt x="52171" y="5295"/>
                  </a:lnTo>
                  <a:lnTo>
                    <a:pt x="50406" y="101"/>
                  </a:lnTo>
                  <a:lnTo>
                    <a:pt x="49491" y="101"/>
                  </a:lnTo>
                  <a:lnTo>
                    <a:pt x="51727" y="6210"/>
                  </a:lnTo>
                  <a:lnTo>
                    <a:pt x="52603" y="6210"/>
                  </a:lnTo>
                  <a:lnTo>
                    <a:pt x="54825" y="101"/>
                  </a:lnTo>
                  <a:close/>
                </a:path>
                <a:path w="118110" h="68580">
                  <a:moveTo>
                    <a:pt x="54838" y="31089"/>
                  </a:moveTo>
                  <a:lnTo>
                    <a:pt x="53911" y="31089"/>
                  </a:lnTo>
                  <a:lnTo>
                    <a:pt x="52171" y="36296"/>
                  </a:lnTo>
                  <a:lnTo>
                    <a:pt x="50419" y="31089"/>
                  </a:lnTo>
                  <a:lnTo>
                    <a:pt x="49504" y="31089"/>
                  </a:lnTo>
                  <a:lnTo>
                    <a:pt x="51727" y="37198"/>
                  </a:lnTo>
                  <a:lnTo>
                    <a:pt x="52603" y="37198"/>
                  </a:lnTo>
                  <a:lnTo>
                    <a:pt x="54838" y="31089"/>
                  </a:lnTo>
                  <a:close/>
                </a:path>
                <a:path w="118110" h="68580">
                  <a:moveTo>
                    <a:pt x="58762" y="50126"/>
                  </a:moveTo>
                  <a:lnTo>
                    <a:pt x="58496" y="49834"/>
                  </a:lnTo>
                  <a:lnTo>
                    <a:pt x="58318" y="49657"/>
                  </a:lnTo>
                  <a:lnTo>
                    <a:pt x="58089" y="49530"/>
                  </a:lnTo>
                  <a:lnTo>
                    <a:pt x="58051" y="50431"/>
                  </a:lnTo>
                  <a:lnTo>
                    <a:pt x="57988" y="51358"/>
                  </a:lnTo>
                  <a:lnTo>
                    <a:pt x="57632" y="51841"/>
                  </a:lnTo>
                  <a:lnTo>
                    <a:pt x="57277" y="51981"/>
                  </a:lnTo>
                  <a:lnTo>
                    <a:pt x="54978" y="51981"/>
                  </a:lnTo>
                  <a:lnTo>
                    <a:pt x="54978" y="49834"/>
                  </a:lnTo>
                  <a:lnTo>
                    <a:pt x="56972" y="49834"/>
                  </a:lnTo>
                  <a:lnTo>
                    <a:pt x="57251" y="49885"/>
                  </a:lnTo>
                  <a:lnTo>
                    <a:pt x="57861" y="50126"/>
                  </a:lnTo>
                  <a:lnTo>
                    <a:pt x="58051" y="50431"/>
                  </a:lnTo>
                  <a:lnTo>
                    <a:pt x="58051" y="49517"/>
                  </a:lnTo>
                  <a:lnTo>
                    <a:pt x="57772" y="49403"/>
                  </a:lnTo>
                  <a:lnTo>
                    <a:pt x="57988" y="49288"/>
                  </a:lnTo>
                  <a:lnTo>
                    <a:pt x="58153" y="49161"/>
                  </a:lnTo>
                  <a:lnTo>
                    <a:pt x="58420" y="48869"/>
                  </a:lnTo>
                  <a:lnTo>
                    <a:pt x="58496" y="47472"/>
                  </a:lnTo>
                  <a:lnTo>
                    <a:pt x="58356" y="47269"/>
                  </a:lnTo>
                  <a:lnTo>
                    <a:pt x="58013" y="46799"/>
                  </a:lnTo>
                  <a:lnTo>
                    <a:pt x="57746" y="46685"/>
                  </a:lnTo>
                  <a:lnTo>
                    <a:pt x="57746" y="47764"/>
                  </a:lnTo>
                  <a:lnTo>
                    <a:pt x="57645" y="48793"/>
                  </a:lnTo>
                  <a:lnTo>
                    <a:pt x="57111" y="49123"/>
                  </a:lnTo>
                  <a:lnTo>
                    <a:pt x="56832" y="49161"/>
                  </a:lnTo>
                  <a:lnTo>
                    <a:pt x="54978" y="49161"/>
                  </a:lnTo>
                  <a:lnTo>
                    <a:pt x="54978" y="47269"/>
                  </a:lnTo>
                  <a:lnTo>
                    <a:pt x="56819" y="47269"/>
                  </a:lnTo>
                  <a:lnTo>
                    <a:pt x="57086" y="47320"/>
                  </a:lnTo>
                  <a:lnTo>
                    <a:pt x="57594" y="47523"/>
                  </a:lnTo>
                  <a:lnTo>
                    <a:pt x="57746" y="47764"/>
                  </a:lnTo>
                  <a:lnTo>
                    <a:pt x="57746" y="46685"/>
                  </a:lnTo>
                  <a:lnTo>
                    <a:pt x="57518" y="46583"/>
                  </a:lnTo>
                  <a:lnTo>
                    <a:pt x="54165" y="46583"/>
                  </a:lnTo>
                  <a:lnTo>
                    <a:pt x="54165" y="52692"/>
                  </a:lnTo>
                  <a:lnTo>
                    <a:pt x="57556" y="52692"/>
                  </a:lnTo>
                  <a:lnTo>
                    <a:pt x="58153" y="52451"/>
                  </a:lnTo>
                  <a:lnTo>
                    <a:pt x="58508" y="51981"/>
                  </a:lnTo>
                  <a:lnTo>
                    <a:pt x="58762" y="51663"/>
                  </a:lnTo>
                  <a:lnTo>
                    <a:pt x="58762" y="50126"/>
                  </a:lnTo>
                  <a:close/>
                </a:path>
                <a:path w="118110" h="68580">
                  <a:moveTo>
                    <a:pt x="60540" y="6210"/>
                  </a:moveTo>
                  <a:lnTo>
                    <a:pt x="59880" y="4381"/>
                  </a:lnTo>
                  <a:lnTo>
                    <a:pt x="59639" y="3708"/>
                  </a:lnTo>
                  <a:lnTo>
                    <a:pt x="58750" y="1257"/>
                  </a:lnTo>
                  <a:lnTo>
                    <a:pt x="58750" y="3708"/>
                  </a:lnTo>
                  <a:lnTo>
                    <a:pt x="56832" y="3708"/>
                  </a:lnTo>
                  <a:lnTo>
                    <a:pt x="57823" y="1003"/>
                  </a:lnTo>
                  <a:lnTo>
                    <a:pt x="58750" y="3708"/>
                  </a:lnTo>
                  <a:lnTo>
                    <a:pt x="58750" y="1257"/>
                  </a:lnTo>
                  <a:lnTo>
                    <a:pt x="58661" y="1003"/>
                  </a:lnTo>
                  <a:lnTo>
                    <a:pt x="58331" y="101"/>
                  </a:lnTo>
                  <a:lnTo>
                    <a:pt x="57391" y="101"/>
                  </a:lnTo>
                  <a:lnTo>
                    <a:pt x="55092" y="6210"/>
                  </a:lnTo>
                  <a:lnTo>
                    <a:pt x="55930" y="6210"/>
                  </a:lnTo>
                  <a:lnTo>
                    <a:pt x="56591" y="4381"/>
                  </a:lnTo>
                  <a:lnTo>
                    <a:pt x="59016" y="4381"/>
                  </a:lnTo>
                  <a:lnTo>
                    <a:pt x="59639" y="6210"/>
                  </a:lnTo>
                  <a:lnTo>
                    <a:pt x="60540" y="6210"/>
                  </a:lnTo>
                  <a:close/>
                </a:path>
                <a:path w="118110" h="68580">
                  <a:moveTo>
                    <a:pt x="60553" y="37198"/>
                  </a:moveTo>
                  <a:lnTo>
                    <a:pt x="59893" y="35369"/>
                  </a:lnTo>
                  <a:lnTo>
                    <a:pt x="59639" y="34696"/>
                  </a:lnTo>
                  <a:lnTo>
                    <a:pt x="58762" y="32296"/>
                  </a:lnTo>
                  <a:lnTo>
                    <a:pt x="58762" y="34696"/>
                  </a:lnTo>
                  <a:lnTo>
                    <a:pt x="56845" y="34696"/>
                  </a:lnTo>
                  <a:lnTo>
                    <a:pt x="57835" y="32004"/>
                  </a:lnTo>
                  <a:lnTo>
                    <a:pt x="58762" y="34696"/>
                  </a:lnTo>
                  <a:lnTo>
                    <a:pt x="58762" y="32296"/>
                  </a:lnTo>
                  <a:lnTo>
                    <a:pt x="58661" y="32004"/>
                  </a:lnTo>
                  <a:lnTo>
                    <a:pt x="58331" y="31089"/>
                  </a:lnTo>
                  <a:lnTo>
                    <a:pt x="57391" y="31089"/>
                  </a:lnTo>
                  <a:lnTo>
                    <a:pt x="55092" y="37198"/>
                  </a:lnTo>
                  <a:lnTo>
                    <a:pt x="55943" y="37198"/>
                  </a:lnTo>
                  <a:lnTo>
                    <a:pt x="56603" y="35369"/>
                  </a:lnTo>
                  <a:lnTo>
                    <a:pt x="59029" y="35369"/>
                  </a:lnTo>
                  <a:lnTo>
                    <a:pt x="59639" y="37198"/>
                  </a:lnTo>
                  <a:lnTo>
                    <a:pt x="60553" y="37198"/>
                  </a:lnTo>
                  <a:close/>
                </a:path>
                <a:path w="118110" h="68580">
                  <a:moveTo>
                    <a:pt x="60896" y="46583"/>
                  </a:moveTo>
                  <a:lnTo>
                    <a:pt x="60058" y="46583"/>
                  </a:lnTo>
                  <a:lnTo>
                    <a:pt x="60058" y="52692"/>
                  </a:lnTo>
                  <a:lnTo>
                    <a:pt x="60896" y="52692"/>
                  </a:lnTo>
                  <a:lnTo>
                    <a:pt x="60896" y="46583"/>
                  </a:lnTo>
                  <a:close/>
                </a:path>
                <a:path w="118110" h="68580">
                  <a:moveTo>
                    <a:pt x="66471" y="6070"/>
                  </a:moveTo>
                  <a:lnTo>
                    <a:pt x="66344" y="6019"/>
                  </a:lnTo>
                  <a:lnTo>
                    <a:pt x="66154" y="5410"/>
                  </a:lnTo>
                  <a:lnTo>
                    <a:pt x="66040" y="3746"/>
                  </a:lnTo>
                  <a:lnTo>
                    <a:pt x="65925" y="3581"/>
                  </a:lnTo>
                  <a:lnTo>
                    <a:pt x="65798" y="3429"/>
                  </a:lnTo>
                  <a:lnTo>
                    <a:pt x="65620" y="3302"/>
                  </a:lnTo>
                  <a:lnTo>
                    <a:pt x="65379" y="3200"/>
                  </a:lnTo>
                  <a:lnTo>
                    <a:pt x="65646" y="3060"/>
                  </a:lnTo>
                  <a:lnTo>
                    <a:pt x="65849" y="2895"/>
                  </a:lnTo>
                  <a:lnTo>
                    <a:pt x="66103" y="2514"/>
                  </a:lnTo>
                  <a:lnTo>
                    <a:pt x="66128" y="850"/>
                  </a:lnTo>
                  <a:lnTo>
                    <a:pt x="65951" y="558"/>
                  </a:lnTo>
                  <a:lnTo>
                    <a:pt x="65405" y="317"/>
                  </a:lnTo>
                  <a:lnTo>
                    <a:pt x="65405" y="1384"/>
                  </a:lnTo>
                  <a:lnTo>
                    <a:pt x="65290" y="2514"/>
                  </a:lnTo>
                  <a:lnTo>
                    <a:pt x="64833" y="2819"/>
                  </a:lnTo>
                  <a:lnTo>
                    <a:pt x="64528" y="2895"/>
                  </a:lnTo>
                  <a:lnTo>
                    <a:pt x="62230" y="2895"/>
                  </a:lnTo>
                  <a:lnTo>
                    <a:pt x="62230" y="800"/>
                  </a:lnTo>
                  <a:lnTo>
                    <a:pt x="64528" y="800"/>
                  </a:lnTo>
                  <a:lnTo>
                    <a:pt x="64757" y="850"/>
                  </a:lnTo>
                  <a:lnTo>
                    <a:pt x="65239" y="1092"/>
                  </a:lnTo>
                  <a:lnTo>
                    <a:pt x="65405" y="1384"/>
                  </a:lnTo>
                  <a:lnTo>
                    <a:pt x="65405" y="317"/>
                  </a:lnTo>
                  <a:lnTo>
                    <a:pt x="65074" y="165"/>
                  </a:lnTo>
                  <a:lnTo>
                    <a:pt x="64693" y="101"/>
                  </a:lnTo>
                  <a:lnTo>
                    <a:pt x="61391" y="101"/>
                  </a:lnTo>
                  <a:lnTo>
                    <a:pt x="61391" y="6210"/>
                  </a:lnTo>
                  <a:lnTo>
                    <a:pt x="62230" y="6210"/>
                  </a:lnTo>
                  <a:lnTo>
                    <a:pt x="62230" y="3581"/>
                  </a:lnTo>
                  <a:lnTo>
                    <a:pt x="64452" y="3581"/>
                  </a:lnTo>
                  <a:lnTo>
                    <a:pt x="64693" y="3619"/>
                  </a:lnTo>
                  <a:lnTo>
                    <a:pt x="65138" y="3835"/>
                  </a:lnTo>
                  <a:lnTo>
                    <a:pt x="65227" y="4000"/>
                  </a:lnTo>
                  <a:lnTo>
                    <a:pt x="65354" y="5410"/>
                  </a:lnTo>
                  <a:lnTo>
                    <a:pt x="65455" y="6210"/>
                  </a:lnTo>
                  <a:lnTo>
                    <a:pt x="66471" y="6210"/>
                  </a:lnTo>
                  <a:lnTo>
                    <a:pt x="66471" y="6070"/>
                  </a:lnTo>
                  <a:close/>
                </a:path>
                <a:path w="118110" h="68580">
                  <a:moveTo>
                    <a:pt x="66484" y="37058"/>
                  </a:moveTo>
                  <a:lnTo>
                    <a:pt x="66357" y="37007"/>
                  </a:lnTo>
                  <a:lnTo>
                    <a:pt x="66167" y="36398"/>
                  </a:lnTo>
                  <a:lnTo>
                    <a:pt x="66052" y="34747"/>
                  </a:lnTo>
                  <a:lnTo>
                    <a:pt x="65925" y="34582"/>
                  </a:lnTo>
                  <a:lnTo>
                    <a:pt x="65811" y="34417"/>
                  </a:lnTo>
                  <a:lnTo>
                    <a:pt x="65633" y="34290"/>
                  </a:lnTo>
                  <a:lnTo>
                    <a:pt x="65392" y="34201"/>
                  </a:lnTo>
                  <a:lnTo>
                    <a:pt x="65659" y="34061"/>
                  </a:lnTo>
                  <a:lnTo>
                    <a:pt x="65849" y="33883"/>
                  </a:lnTo>
                  <a:lnTo>
                    <a:pt x="66116" y="33502"/>
                  </a:lnTo>
                  <a:lnTo>
                    <a:pt x="66141" y="31838"/>
                  </a:lnTo>
                  <a:lnTo>
                    <a:pt x="65963" y="31559"/>
                  </a:lnTo>
                  <a:lnTo>
                    <a:pt x="65405" y="31318"/>
                  </a:lnTo>
                  <a:lnTo>
                    <a:pt x="65405" y="32385"/>
                  </a:lnTo>
                  <a:lnTo>
                    <a:pt x="65290" y="33502"/>
                  </a:lnTo>
                  <a:lnTo>
                    <a:pt x="64846" y="33807"/>
                  </a:lnTo>
                  <a:lnTo>
                    <a:pt x="64541" y="33883"/>
                  </a:lnTo>
                  <a:lnTo>
                    <a:pt x="62230" y="33883"/>
                  </a:lnTo>
                  <a:lnTo>
                    <a:pt x="62230" y="31800"/>
                  </a:lnTo>
                  <a:lnTo>
                    <a:pt x="64541" y="31800"/>
                  </a:lnTo>
                  <a:lnTo>
                    <a:pt x="64770" y="31838"/>
                  </a:lnTo>
                  <a:lnTo>
                    <a:pt x="65252" y="32080"/>
                  </a:lnTo>
                  <a:lnTo>
                    <a:pt x="65405" y="32385"/>
                  </a:lnTo>
                  <a:lnTo>
                    <a:pt x="65405" y="31318"/>
                  </a:lnTo>
                  <a:lnTo>
                    <a:pt x="65087" y="31165"/>
                  </a:lnTo>
                  <a:lnTo>
                    <a:pt x="64706" y="31089"/>
                  </a:lnTo>
                  <a:lnTo>
                    <a:pt x="61404" y="31089"/>
                  </a:lnTo>
                  <a:lnTo>
                    <a:pt x="61404" y="37198"/>
                  </a:lnTo>
                  <a:lnTo>
                    <a:pt x="62230" y="37198"/>
                  </a:lnTo>
                  <a:lnTo>
                    <a:pt x="62230" y="34582"/>
                  </a:lnTo>
                  <a:lnTo>
                    <a:pt x="64452" y="34582"/>
                  </a:lnTo>
                  <a:lnTo>
                    <a:pt x="64706" y="34620"/>
                  </a:lnTo>
                  <a:lnTo>
                    <a:pt x="65138" y="34823"/>
                  </a:lnTo>
                  <a:lnTo>
                    <a:pt x="65239" y="35001"/>
                  </a:lnTo>
                  <a:lnTo>
                    <a:pt x="65354" y="36398"/>
                  </a:lnTo>
                  <a:lnTo>
                    <a:pt x="65468" y="37198"/>
                  </a:lnTo>
                  <a:lnTo>
                    <a:pt x="66484" y="37198"/>
                  </a:lnTo>
                  <a:lnTo>
                    <a:pt x="66484" y="37058"/>
                  </a:lnTo>
                  <a:close/>
                </a:path>
                <a:path w="118110" h="68580">
                  <a:moveTo>
                    <a:pt x="67094" y="46583"/>
                  </a:moveTo>
                  <a:lnTo>
                    <a:pt x="66306" y="46583"/>
                  </a:lnTo>
                  <a:lnTo>
                    <a:pt x="66306" y="51536"/>
                  </a:lnTo>
                  <a:lnTo>
                    <a:pt x="63220" y="46583"/>
                  </a:lnTo>
                  <a:lnTo>
                    <a:pt x="62242" y="46583"/>
                  </a:lnTo>
                  <a:lnTo>
                    <a:pt x="62242" y="52692"/>
                  </a:lnTo>
                  <a:lnTo>
                    <a:pt x="63030" y="52692"/>
                  </a:lnTo>
                  <a:lnTo>
                    <a:pt x="63030" y="47752"/>
                  </a:lnTo>
                  <a:lnTo>
                    <a:pt x="66167" y="52692"/>
                  </a:lnTo>
                  <a:lnTo>
                    <a:pt x="67094" y="52692"/>
                  </a:lnTo>
                  <a:lnTo>
                    <a:pt x="67094" y="46583"/>
                  </a:lnTo>
                  <a:close/>
                </a:path>
                <a:path w="118110" h="68580">
                  <a:moveTo>
                    <a:pt x="72034" y="3644"/>
                  </a:moveTo>
                  <a:lnTo>
                    <a:pt x="71767" y="3352"/>
                  </a:lnTo>
                  <a:lnTo>
                    <a:pt x="71577" y="3175"/>
                  </a:lnTo>
                  <a:lnTo>
                    <a:pt x="71348" y="3035"/>
                  </a:lnTo>
                  <a:lnTo>
                    <a:pt x="71323" y="3949"/>
                  </a:lnTo>
                  <a:lnTo>
                    <a:pt x="71247" y="4876"/>
                  </a:lnTo>
                  <a:lnTo>
                    <a:pt x="70904" y="5359"/>
                  </a:lnTo>
                  <a:lnTo>
                    <a:pt x="70535" y="5499"/>
                  </a:lnTo>
                  <a:lnTo>
                    <a:pt x="68249" y="5499"/>
                  </a:lnTo>
                  <a:lnTo>
                    <a:pt x="68249" y="3352"/>
                  </a:lnTo>
                  <a:lnTo>
                    <a:pt x="70231" y="3352"/>
                  </a:lnTo>
                  <a:lnTo>
                    <a:pt x="70510" y="3390"/>
                  </a:lnTo>
                  <a:lnTo>
                    <a:pt x="71120" y="3644"/>
                  </a:lnTo>
                  <a:lnTo>
                    <a:pt x="71323" y="3949"/>
                  </a:lnTo>
                  <a:lnTo>
                    <a:pt x="71323" y="3035"/>
                  </a:lnTo>
                  <a:lnTo>
                    <a:pt x="71031" y="2921"/>
                  </a:lnTo>
                  <a:lnTo>
                    <a:pt x="71247" y="2806"/>
                  </a:lnTo>
                  <a:lnTo>
                    <a:pt x="71424" y="2679"/>
                  </a:lnTo>
                  <a:lnTo>
                    <a:pt x="71678" y="2374"/>
                  </a:lnTo>
                  <a:lnTo>
                    <a:pt x="71767" y="990"/>
                  </a:lnTo>
                  <a:lnTo>
                    <a:pt x="71615" y="787"/>
                  </a:lnTo>
                  <a:lnTo>
                    <a:pt x="71285" y="304"/>
                  </a:lnTo>
                  <a:lnTo>
                    <a:pt x="71005" y="203"/>
                  </a:lnTo>
                  <a:lnTo>
                    <a:pt x="71005" y="1282"/>
                  </a:lnTo>
                  <a:lnTo>
                    <a:pt x="70916" y="2311"/>
                  </a:lnTo>
                  <a:lnTo>
                    <a:pt x="70370" y="2628"/>
                  </a:lnTo>
                  <a:lnTo>
                    <a:pt x="70104" y="2679"/>
                  </a:lnTo>
                  <a:lnTo>
                    <a:pt x="68249" y="2679"/>
                  </a:lnTo>
                  <a:lnTo>
                    <a:pt x="68249" y="787"/>
                  </a:lnTo>
                  <a:lnTo>
                    <a:pt x="70078" y="787"/>
                  </a:lnTo>
                  <a:lnTo>
                    <a:pt x="70358" y="825"/>
                  </a:lnTo>
                  <a:lnTo>
                    <a:pt x="70866" y="1041"/>
                  </a:lnTo>
                  <a:lnTo>
                    <a:pt x="71005" y="1282"/>
                  </a:lnTo>
                  <a:lnTo>
                    <a:pt x="71005" y="203"/>
                  </a:lnTo>
                  <a:lnTo>
                    <a:pt x="70777" y="101"/>
                  </a:lnTo>
                  <a:lnTo>
                    <a:pt x="67437" y="101"/>
                  </a:lnTo>
                  <a:lnTo>
                    <a:pt x="67437" y="6210"/>
                  </a:lnTo>
                  <a:lnTo>
                    <a:pt x="70827" y="6210"/>
                  </a:lnTo>
                  <a:lnTo>
                    <a:pt x="71412" y="5969"/>
                  </a:lnTo>
                  <a:lnTo>
                    <a:pt x="71780" y="5499"/>
                  </a:lnTo>
                  <a:lnTo>
                    <a:pt x="72021" y="5168"/>
                  </a:lnTo>
                  <a:lnTo>
                    <a:pt x="72034" y="3644"/>
                  </a:lnTo>
                  <a:close/>
                </a:path>
                <a:path w="118110" h="68580">
                  <a:moveTo>
                    <a:pt x="72605" y="34950"/>
                  </a:moveTo>
                  <a:lnTo>
                    <a:pt x="71805" y="34950"/>
                  </a:lnTo>
                  <a:lnTo>
                    <a:pt x="71716" y="35356"/>
                  </a:lnTo>
                  <a:lnTo>
                    <a:pt x="71589" y="35687"/>
                  </a:lnTo>
                  <a:lnTo>
                    <a:pt x="71107" y="36398"/>
                  </a:lnTo>
                  <a:lnTo>
                    <a:pt x="70637" y="36626"/>
                  </a:lnTo>
                  <a:lnTo>
                    <a:pt x="69367" y="36626"/>
                  </a:lnTo>
                  <a:lnTo>
                    <a:pt x="68872" y="36410"/>
                  </a:lnTo>
                  <a:lnTo>
                    <a:pt x="68199" y="35521"/>
                  </a:lnTo>
                  <a:lnTo>
                    <a:pt x="68033" y="34937"/>
                  </a:lnTo>
                  <a:lnTo>
                    <a:pt x="68033" y="33350"/>
                  </a:lnTo>
                  <a:lnTo>
                    <a:pt x="68211" y="32702"/>
                  </a:lnTo>
                  <a:lnTo>
                    <a:pt x="68961" y="31851"/>
                  </a:lnTo>
                  <a:lnTo>
                    <a:pt x="69443" y="31648"/>
                  </a:lnTo>
                  <a:lnTo>
                    <a:pt x="70535" y="31648"/>
                  </a:lnTo>
                  <a:lnTo>
                    <a:pt x="70929" y="31762"/>
                  </a:lnTo>
                  <a:lnTo>
                    <a:pt x="71462" y="32219"/>
                  </a:lnTo>
                  <a:lnTo>
                    <a:pt x="71653" y="32537"/>
                  </a:lnTo>
                  <a:lnTo>
                    <a:pt x="71742" y="32931"/>
                  </a:lnTo>
                  <a:lnTo>
                    <a:pt x="72555" y="32931"/>
                  </a:lnTo>
                  <a:lnTo>
                    <a:pt x="70815" y="30924"/>
                  </a:lnTo>
                  <a:lnTo>
                    <a:pt x="69126" y="30924"/>
                  </a:lnTo>
                  <a:lnTo>
                    <a:pt x="68414" y="31229"/>
                  </a:lnTo>
                  <a:lnTo>
                    <a:pt x="67424" y="32435"/>
                  </a:lnTo>
                  <a:lnTo>
                    <a:pt x="67183" y="33172"/>
                  </a:lnTo>
                  <a:lnTo>
                    <a:pt x="67183" y="35267"/>
                  </a:lnTo>
                  <a:lnTo>
                    <a:pt x="67500" y="36144"/>
                  </a:lnTo>
                  <a:lnTo>
                    <a:pt x="68618" y="37147"/>
                  </a:lnTo>
                  <a:lnTo>
                    <a:pt x="69215" y="37363"/>
                  </a:lnTo>
                  <a:lnTo>
                    <a:pt x="70751" y="37363"/>
                  </a:lnTo>
                  <a:lnTo>
                    <a:pt x="71412" y="37096"/>
                  </a:lnTo>
                  <a:lnTo>
                    <a:pt x="72301" y="36144"/>
                  </a:lnTo>
                  <a:lnTo>
                    <a:pt x="72529" y="35598"/>
                  </a:lnTo>
                  <a:lnTo>
                    <a:pt x="72605" y="34950"/>
                  </a:lnTo>
                  <a:close/>
                </a:path>
                <a:path w="118110" h="68580">
                  <a:moveTo>
                    <a:pt x="73329" y="52692"/>
                  </a:moveTo>
                  <a:lnTo>
                    <a:pt x="72669" y="50863"/>
                  </a:lnTo>
                  <a:lnTo>
                    <a:pt x="72415" y="50190"/>
                  </a:lnTo>
                  <a:lnTo>
                    <a:pt x="71539" y="47777"/>
                  </a:lnTo>
                  <a:lnTo>
                    <a:pt x="71539" y="50190"/>
                  </a:lnTo>
                  <a:lnTo>
                    <a:pt x="69621" y="50190"/>
                  </a:lnTo>
                  <a:lnTo>
                    <a:pt x="70612" y="47485"/>
                  </a:lnTo>
                  <a:lnTo>
                    <a:pt x="71539" y="50190"/>
                  </a:lnTo>
                  <a:lnTo>
                    <a:pt x="71539" y="47777"/>
                  </a:lnTo>
                  <a:lnTo>
                    <a:pt x="71437" y="47485"/>
                  </a:lnTo>
                  <a:lnTo>
                    <a:pt x="71107" y="46583"/>
                  </a:lnTo>
                  <a:lnTo>
                    <a:pt x="70167" y="46583"/>
                  </a:lnTo>
                  <a:lnTo>
                    <a:pt x="67868" y="52692"/>
                  </a:lnTo>
                  <a:lnTo>
                    <a:pt x="68719" y="52692"/>
                  </a:lnTo>
                  <a:lnTo>
                    <a:pt x="69380" y="50863"/>
                  </a:lnTo>
                  <a:lnTo>
                    <a:pt x="71805" y="50863"/>
                  </a:lnTo>
                  <a:lnTo>
                    <a:pt x="72415" y="52692"/>
                  </a:lnTo>
                  <a:lnTo>
                    <a:pt x="73329" y="52692"/>
                  </a:lnTo>
                  <a:close/>
                </a:path>
                <a:path w="118110" h="68580">
                  <a:moveTo>
                    <a:pt x="74155" y="101"/>
                  </a:moveTo>
                  <a:lnTo>
                    <a:pt x="73329" y="101"/>
                  </a:lnTo>
                  <a:lnTo>
                    <a:pt x="73329" y="6210"/>
                  </a:lnTo>
                  <a:lnTo>
                    <a:pt x="74155" y="6210"/>
                  </a:lnTo>
                  <a:lnTo>
                    <a:pt x="74155" y="101"/>
                  </a:lnTo>
                  <a:close/>
                </a:path>
                <a:path w="118110" h="68580">
                  <a:moveTo>
                    <a:pt x="78486" y="31089"/>
                  </a:moveTo>
                  <a:lnTo>
                    <a:pt x="77660" y="31089"/>
                  </a:lnTo>
                  <a:lnTo>
                    <a:pt x="77660" y="33616"/>
                  </a:lnTo>
                  <a:lnTo>
                    <a:pt x="74472" y="33616"/>
                  </a:lnTo>
                  <a:lnTo>
                    <a:pt x="74472" y="31089"/>
                  </a:lnTo>
                  <a:lnTo>
                    <a:pt x="73634" y="31089"/>
                  </a:lnTo>
                  <a:lnTo>
                    <a:pt x="73634" y="37198"/>
                  </a:lnTo>
                  <a:lnTo>
                    <a:pt x="74472" y="37198"/>
                  </a:lnTo>
                  <a:lnTo>
                    <a:pt x="74472" y="34340"/>
                  </a:lnTo>
                  <a:lnTo>
                    <a:pt x="77660" y="34340"/>
                  </a:lnTo>
                  <a:lnTo>
                    <a:pt x="77660" y="37198"/>
                  </a:lnTo>
                  <a:lnTo>
                    <a:pt x="78486" y="37198"/>
                  </a:lnTo>
                  <a:lnTo>
                    <a:pt x="78486" y="31089"/>
                  </a:lnTo>
                  <a:close/>
                </a:path>
                <a:path w="118110" h="68580">
                  <a:moveTo>
                    <a:pt x="79260" y="52552"/>
                  </a:moveTo>
                  <a:lnTo>
                    <a:pt x="79133" y="52501"/>
                  </a:lnTo>
                  <a:lnTo>
                    <a:pt x="78943" y="51892"/>
                  </a:lnTo>
                  <a:lnTo>
                    <a:pt x="78828" y="50228"/>
                  </a:lnTo>
                  <a:lnTo>
                    <a:pt x="78701" y="50076"/>
                  </a:lnTo>
                  <a:lnTo>
                    <a:pt x="78587" y="49911"/>
                  </a:lnTo>
                  <a:lnTo>
                    <a:pt x="78409" y="49784"/>
                  </a:lnTo>
                  <a:lnTo>
                    <a:pt x="78168" y="49695"/>
                  </a:lnTo>
                  <a:lnTo>
                    <a:pt x="78435" y="49555"/>
                  </a:lnTo>
                  <a:lnTo>
                    <a:pt x="78625" y="49377"/>
                  </a:lnTo>
                  <a:lnTo>
                    <a:pt x="78892" y="48996"/>
                  </a:lnTo>
                  <a:lnTo>
                    <a:pt x="78917" y="47332"/>
                  </a:lnTo>
                  <a:lnTo>
                    <a:pt x="78740" y="47053"/>
                  </a:lnTo>
                  <a:lnTo>
                    <a:pt x="78181" y="46799"/>
                  </a:lnTo>
                  <a:lnTo>
                    <a:pt x="78181" y="47879"/>
                  </a:lnTo>
                  <a:lnTo>
                    <a:pt x="78079" y="48996"/>
                  </a:lnTo>
                  <a:lnTo>
                    <a:pt x="77622" y="49301"/>
                  </a:lnTo>
                  <a:lnTo>
                    <a:pt x="77317" y="49377"/>
                  </a:lnTo>
                  <a:lnTo>
                    <a:pt x="75006" y="49377"/>
                  </a:lnTo>
                  <a:lnTo>
                    <a:pt x="75006" y="47294"/>
                  </a:lnTo>
                  <a:lnTo>
                    <a:pt x="77317" y="47294"/>
                  </a:lnTo>
                  <a:lnTo>
                    <a:pt x="77546" y="47332"/>
                  </a:lnTo>
                  <a:lnTo>
                    <a:pt x="78028" y="47574"/>
                  </a:lnTo>
                  <a:lnTo>
                    <a:pt x="78181" y="47879"/>
                  </a:lnTo>
                  <a:lnTo>
                    <a:pt x="78181" y="46799"/>
                  </a:lnTo>
                  <a:lnTo>
                    <a:pt x="77863" y="46647"/>
                  </a:lnTo>
                  <a:lnTo>
                    <a:pt x="77482" y="46583"/>
                  </a:lnTo>
                  <a:lnTo>
                    <a:pt x="74180" y="46583"/>
                  </a:lnTo>
                  <a:lnTo>
                    <a:pt x="74180" y="52692"/>
                  </a:lnTo>
                  <a:lnTo>
                    <a:pt x="75006" y="52692"/>
                  </a:lnTo>
                  <a:lnTo>
                    <a:pt x="75006" y="50076"/>
                  </a:lnTo>
                  <a:lnTo>
                    <a:pt x="77241" y="50076"/>
                  </a:lnTo>
                  <a:lnTo>
                    <a:pt x="77482" y="50114"/>
                  </a:lnTo>
                  <a:lnTo>
                    <a:pt x="77914" y="50317"/>
                  </a:lnTo>
                  <a:lnTo>
                    <a:pt x="78016" y="50495"/>
                  </a:lnTo>
                  <a:lnTo>
                    <a:pt x="78143" y="51892"/>
                  </a:lnTo>
                  <a:lnTo>
                    <a:pt x="78244" y="52692"/>
                  </a:lnTo>
                  <a:lnTo>
                    <a:pt x="79260" y="52692"/>
                  </a:lnTo>
                  <a:lnTo>
                    <a:pt x="79260" y="52552"/>
                  </a:lnTo>
                  <a:close/>
                </a:path>
                <a:path w="118110" h="68580">
                  <a:moveTo>
                    <a:pt x="80365" y="101"/>
                  </a:moveTo>
                  <a:lnTo>
                    <a:pt x="79565" y="101"/>
                  </a:lnTo>
                  <a:lnTo>
                    <a:pt x="79565" y="5054"/>
                  </a:lnTo>
                  <a:lnTo>
                    <a:pt x="76479" y="101"/>
                  </a:lnTo>
                  <a:lnTo>
                    <a:pt x="75514" y="101"/>
                  </a:lnTo>
                  <a:lnTo>
                    <a:pt x="75514" y="6210"/>
                  </a:lnTo>
                  <a:lnTo>
                    <a:pt x="76301" y="6210"/>
                  </a:lnTo>
                  <a:lnTo>
                    <a:pt x="76301" y="1257"/>
                  </a:lnTo>
                  <a:lnTo>
                    <a:pt x="79438" y="6210"/>
                  </a:lnTo>
                  <a:lnTo>
                    <a:pt x="80365" y="6210"/>
                  </a:lnTo>
                  <a:lnTo>
                    <a:pt x="80365" y="101"/>
                  </a:lnTo>
                  <a:close/>
                </a:path>
                <a:path w="118110" h="68580">
                  <a:moveTo>
                    <a:pt x="84696" y="37198"/>
                  </a:moveTo>
                  <a:lnTo>
                    <a:pt x="84035" y="35369"/>
                  </a:lnTo>
                  <a:lnTo>
                    <a:pt x="83794" y="34696"/>
                  </a:lnTo>
                  <a:lnTo>
                    <a:pt x="82905" y="32258"/>
                  </a:lnTo>
                  <a:lnTo>
                    <a:pt x="82905" y="34696"/>
                  </a:lnTo>
                  <a:lnTo>
                    <a:pt x="81000" y="34696"/>
                  </a:lnTo>
                  <a:lnTo>
                    <a:pt x="81978" y="32004"/>
                  </a:lnTo>
                  <a:lnTo>
                    <a:pt x="82905" y="34696"/>
                  </a:lnTo>
                  <a:lnTo>
                    <a:pt x="82905" y="32258"/>
                  </a:lnTo>
                  <a:lnTo>
                    <a:pt x="82816" y="32004"/>
                  </a:lnTo>
                  <a:lnTo>
                    <a:pt x="82486" y="31089"/>
                  </a:lnTo>
                  <a:lnTo>
                    <a:pt x="81546" y="31089"/>
                  </a:lnTo>
                  <a:lnTo>
                    <a:pt x="79248" y="37198"/>
                  </a:lnTo>
                  <a:lnTo>
                    <a:pt x="80098" y="37198"/>
                  </a:lnTo>
                  <a:lnTo>
                    <a:pt x="80759" y="35369"/>
                  </a:lnTo>
                  <a:lnTo>
                    <a:pt x="83172" y="35369"/>
                  </a:lnTo>
                  <a:lnTo>
                    <a:pt x="83794" y="37198"/>
                  </a:lnTo>
                  <a:lnTo>
                    <a:pt x="84696" y="37198"/>
                  </a:lnTo>
                  <a:close/>
                </a:path>
                <a:path w="118110" h="68580">
                  <a:moveTo>
                    <a:pt x="85217" y="46583"/>
                  </a:moveTo>
                  <a:lnTo>
                    <a:pt x="84239" y="46583"/>
                  </a:lnTo>
                  <a:lnTo>
                    <a:pt x="82486" y="49517"/>
                  </a:lnTo>
                  <a:lnTo>
                    <a:pt x="80733" y="46583"/>
                  </a:lnTo>
                  <a:lnTo>
                    <a:pt x="79768" y="46583"/>
                  </a:lnTo>
                  <a:lnTo>
                    <a:pt x="82067" y="50228"/>
                  </a:lnTo>
                  <a:lnTo>
                    <a:pt x="82067" y="52692"/>
                  </a:lnTo>
                  <a:lnTo>
                    <a:pt x="82905" y="52692"/>
                  </a:lnTo>
                  <a:lnTo>
                    <a:pt x="82905" y="50228"/>
                  </a:lnTo>
                  <a:lnTo>
                    <a:pt x="85217" y="46583"/>
                  </a:lnTo>
                  <a:close/>
                </a:path>
                <a:path w="118110" h="68580">
                  <a:moveTo>
                    <a:pt x="86588" y="6210"/>
                  </a:moveTo>
                  <a:lnTo>
                    <a:pt x="85928" y="4381"/>
                  </a:lnTo>
                  <a:lnTo>
                    <a:pt x="85686" y="3708"/>
                  </a:lnTo>
                  <a:lnTo>
                    <a:pt x="84797" y="1257"/>
                  </a:lnTo>
                  <a:lnTo>
                    <a:pt x="84797" y="3708"/>
                  </a:lnTo>
                  <a:lnTo>
                    <a:pt x="82892" y="3708"/>
                  </a:lnTo>
                  <a:lnTo>
                    <a:pt x="83870" y="1003"/>
                  </a:lnTo>
                  <a:lnTo>
                    <a:pt x="84797" y="3708"/>
                  </a:lnTo>
                  <a:lnTo>
                    <a:pt x="84797" y="1257"/>
                  </a:lnTo>
                  <a:lnTo>
                    <a:pt x="84709" y="1003"/>
                  </a:lnTo>
                  <a:lnTo>
                    <a:pt x="84378" y="101"/>
                  </a:lnTo>
                  <a:lnTo>
                    <a:pt x="83439" y="101"/>
                  </a:lnTo>
                  <a:lnTo>
                    <a:pt x="81140" y="6210"/>
                  </a:lnTo>
                  <a:lnTo>
                    <a:pt x="81978" y="6210"/>
                  </a:lnTo>
                  <a:lnTo>
                    <a:pt x="82651" y="4381"/>
                  </a:lnTo>
                  <a:lnTo>
                    <a:pt x="85064" y="4381"/>
                  </a:lnTo>
                  <a:lnTo>
                    <a:pt x="85686" y="6210"/>
                  </a:lnTo>
                  <a:lnTo>
                    <a:pt x="86588" y="6210"/>
                  </a:lnTo>
                  <a:close/>
                </a:path>
                <a:path w="118110" h="68580">
                  <a:moveTo>
                    <a:pt x="87807" y="54432"/>
                  </a:moveTo>
                  <a:lnTo>
                    <a:pt x="87401" y="53657"/>
                  </a:lnTo>
                  <a:lnTo>
                    <a:pt x="87122" y="53073"/>
                  </a:lnTo>
                  <a:lnTo>
                    <a:pt x="86766" y="51993"/>
                  </a:lnTo>
                  <a:lnTo>
                    <a:pt x="86652" y="51257"/>
                  </a:lnTo>
                  <a:lnTo>
                    <a:pt x="86652" y="49657"/>
                  </a:lnTo>
                  <a:lnTo>
                    <a:pt x="86753" y="48958"/>
                  </a:lnTo>
                  <a:lnTo>
                    <a:pt x="87083" y="47955"/>
                  </a:lnTo>
                  <a:lnTo>
                    <a:pt x="87363" y="47332"/>
                  </a:lnTo>
                  <a:lnTo>
                    <a:pt x="87795" y="46482"/>
                  </a:lnTo>
                  <a:lnTo>
                    <a:pt x="87274" y="46482"/>
                  </a:lnTo>
                  <a:lnTo>
                    <a:pt x="86753" y="47294"/>
                  </a:lnTo>
                  <a:lnTo>
                    <a:pt x="86410" y="47904"/>
                  </a:lnTo>
                  <a:lnTo>
                    <a:pt x="85991" y="48958"/>
                  </a:lnTo>
                  <a:lnTo>
                    <a:pt x="85864" y="49682"/>
                  </a:lnTo>
                  <a:lnTo>
                    <a:pt x="85877" y="50952"/>
                  </a:lnTo>
                  <a:lnTo>
                    <a:pt x="87299" y="54432"/>
                  </a:lnTo>
                  <a:lnTo>
                    <a:pt x="87807" y="54432"/>
                  </a:lnTo>
                  <a:close/>
                </a:path>
                <a:path w="118110" h="68580">
                  <a:moveTo>
                    <a:pt x="90627" y="37058"/>
                  </a:moveTo>
                  <a:lnTo>
                    <a:pt x="90500" y="37007"/>
                  </a:lnTo>
                  <a:lnTo>
                    <a:pt x="90322" y="36398"/>
                  </a:lnTo>
                  <a:lnTo>
                    <a:pt x="90195" y="34747"/>
                  </a:lnTo>
                  <a:lnTo>
                    <a:pt x="90081" y="34582"/>
                  </a:lnTo>
                  <a:lnTo>
                    <a:pt x="89954" y="34417"/>
                  </a:lnTo>
                  <a:lnTo>
                    <a:pt x="89776" y="34290"/>
                  </a:lnTo>
                  <a:lnTo>
                    <a:pt x="89535" y="34201"/>
                  </a:lnTo>
                  <a:lnTo>
                    <a:pt x="89814" y="34061"/>
                  </a:lnTo>
                  <a:lnTo>
                    <a:pt x="90004" y="33883"/>
                  </a:lnTo>
                  <a:lnTo>
                    <a:pt x="90258" y="33502"/>
                  </a:lnTo>
                  <a:lnTo>
                    <a:pt x="90284" y="31838"/>
                  </a:lnTo>
                  <a:lnTo>
                    <a:pt x="90119" y="31559"/>
                  </a:lnTo>
                  <a:lnTo>
                    <a:pt x="89560" y="31318"/>
                  </a:lnTo>
                  <a:lnTo>
                    <a:pt x="89560" y="32385"/>
                  </a:lnTo>
                  <a:lnTo>
                    <a:pt x="89446" y="33502"/>
                  </a:lnTo>
                  <a:lnTo>
                    <a:pt x="88988" y="33807"/>
                  </a:lnTo>
                  <a:lnTo>
                    <a:pt x="88684" y="33883"/>
                  </a:lnTo>
                  <a:lnTo>
                    <a:pt x="86385" y="33883"/>
                  </a:lnTo>
                  <a:lnTo>
                    <a:pt x="86385" y="31800"/>
                  </a:lnTo>
                  <a:lnTo>
                    <a:pt x="88684" y="31800"/>
                  </a:lnTo>
                  <a:lnTo>
                    <a:pt x="88925" y="31838"/>
                  </a:lnTo>
                  <a:lnTo>
                    <a:pt x="89408" y="32080"/>
                  </a:lnTo>
                  <a:lnTo>
                    <a:pt x="89560" y="32385"/>
                  </a:lnTo>
                  <a:lnTo>
                    <a:pt x="89560" y="31318"/>
                  </a:lnTo>
                  <a:lnTo>
                    <a:pt x="89242" y="31165"/>
                  </a:lnTo>
                  <a:lnTo>
                    <a:pt x="88849" y="31089"/>
                  </a:lnTo>
                  <a:lnTo>
                    <a:pt x="85559" y="31089"/>
                  </a:lnTo>
                  <a:lnTo>
                    <a:pt x="85559" y="37198"/>
                  </a:lnTo>
                  <a:lnTo>
                    <a:pt x="86385" y="37198"/>
                  </a:lnTo>
                  <a:lnTo>
                    <a:pt x="86385" y="34582"/>
                  </a:lnTo>
                  <a:lnTo>
                    <a:pt x="88607" y="34582"/>
                  </a:lnTo>
                  <a:lnTo>
                    <a:pt x="88849" y="34620"/>
                  </a:lnTo>
                  <a:lnTo>
                    <a:pt x="89293" y="34823"/>
                  </a:lnTo>
                  <a:lnTo>
                    <a:pt x="89382" y="35001"/>
                  </a:lnTo>
                  <a:lnTo>
                    <a:pt x="89509" y="36398"/>
                  </a:lnTo>
                  <a:lnTo>
                    <a:pt x="89623" y="37198"/>
                  </a:lnTo>
                  <a:lnTo>
                    <a:pt x="90627" y="37198"/>
                  </a:lnTo>
                  <a:lnTo>
                    <a:pt x="90627" y="37058"/>
                  </a:lnTo>
                  <a:close/>
                </a:path>
                <a:path w="118110" h="68580">
                  <a:moveTo>
                    <a:pt x="91135" y="46761"/>
                  </a:moveTo>
                  <a:lnTo>
                    <a:pt x="90538" y="46761"/>
                  </a:lnTo>
                  <a:lnTo>
                    <a:pt x="90436" y="47218"/>
                  </a:lnTo>
                  <a:lnTo>
                    <a:pt x="90271" y="47510"/>
                  </a:lnTo>
                  <a:lnTo>
                    <a:pt x="89852" y="47764"/>
                  </a:lnTo>
                  <a:lnTo>
                    <a:pt x="89471" y="47853"/>
                  </a:lnTo>
                  <a:lnTo>
                    <a:pt x="88925" y="47904"/>
                  </a:lnTo>
                  <a:lnTo>
                    <a:pt x="88925" y="48475"/>
                  </a:lnTo>
                  <a:lnTo>
                    <a:pt x="90322" y="48475"/>
                  </a:lnTo>
                  <a:lnTo>
                    <a:pt x="90322" y="52692"/>
                  </a:lnTo>
                  <a:lnTo>
                    <a:pt x="91135" y="52692"/>
                  </a:lnTo>
                  <a:lnTo>
                    <a:pt x="91135" y="46761"/>
                  </a:lnTo>
                  <a:close/>
                </a:path>
                <a:path w="118110" h="68580">
                  <a:moveTo>
                    <a:pt x="92519" y="6070"/>
                  </a:moveTo>
                  <a:lnTo>
                    <a:pt x="92392" y="6019"/>
                  </a:lnTo>
                  <a:lnTo>
                    <a:pt x="92202" y="5410"/>
                  </a:lnTo>
                  <a:lnTo>
                    <a:pt x="92087" y="3746"/>
                  </a:lnTo>
                  <a:lnTo>
                    <a:pt x="91973" y="3581"/>
                  </a:lnTo>
                  <a:lnTo>
                    <a:pt x="91846" y="3429"/>
                  </a:lnTo>
                  <a:lnTo>
                    <a:pt x="91668" y="3302"/>
                  </a:lnTo>
                  <a:lnTo>
                    <a:pt x="91427" y="3200"/>
                  </a:lnTo>
                  <a:lnTo>
                    <a:pt x="91694" y="3060"/>
                  </a:lnTo>
                  <a:lnTo>
                    <a:pt x="91897" y="2895"/>
                  </a:lnTo>
                  <a:lnTo>
                    <a:pt x="92151" y="2514"/>
                  </a:lnTo>
                  <a:lnTo>
                    <a:pt x="92176" y="850"/>
                  </a:lnTo>
                  <a:lnTo>
                    <a:pt x="91998" y="558"/>
                  </a:lnTo>
                  <a:lnTo>
                    <a:pt x="91452" y="317"/>
                  </a:lnTo>
                  <a:lnTo>
                    <a:pt x="91452" y="1384"/>
                  </a:lnTo>
                  <a:lnTo>
                    <a:pt x="91338" y="2514"/>
                  </a:lnTo>
                  <a:lnTo>
                    <a:pt x="90881" y="2819"/>
                  </a:lnTo>
                  <a:lnTo>
                    <a:pt x="90576" y="2895"/>
                  </a:lnTo>
                  <a:lnTo>
                    <a:pt x="88277" y="2895"/>
                  </a:lnTo>
                  <a:lnTo>
                    <a:pt x="88277" y="800"/>
                  </a:lnTo>
                  <a:lnTo>
                    <a:pt x="90576" y="800"/>
                  </a:lnTo>
                  <a:lnTo>
                    <a:pt x="90805" y="850"/>
                  </a:lnTo>
                  <a:lnTo>
                    <a:pt x="91300" y="1092"/>
                  </a:lnTo>
                  <a:lnTo>
                    <a:pt x="91452" y="1384"/>
                  </a:lnTo>
                  <a:lnTo>
                    <a:pt x="91452" y="317"/>
                  </a:lnTo>
                  <a:lnTo>
                    <a:pt x="91135" y="165"/>
                  </a:lnTo>
                  <a:lnTo>
                    <a:pt x="90741" y="101"/>
                  </a:lnTo>
                  <a:lnTo>
                    <a:pt x="87439" y="101"/>
                  </a:lnTo>
                  <a:lnTo>
                    <a:pt x="87439" y="6210"/>
                  </a:lnTo>
                  <a:lnTo>
                    <a:pt x="88277" y="6210"/>
                  </a:lnTo>
                  <a:lnTo>
                    <a:pt x="88277" y="3581"/>
                  </a:lnTo>
                  <a:lnTo>
                    <a:pt x="90500" y="3581"/>
                  </a:lnTo>
                  <a:lnTo>
                    <a:pt x="90741" y="3619"/>
                  </a:lnTo>
                  <a:lnTo>
                    <a:pt x="91186" y="3835"/>
                  </a:lnTo>
                  <a:lnTo>
                    <a:pt x="91274" y="4000"/>
                  </a:lnTo>
                  <a:lnTo>
                    <a:pt x="91401" y="5410"/>
                  </a:lnTo>
                  <a:lnTo>
                    <a:pt x="91503" y="6210"/>
                  </a:lnTo>
                  <a:lnTo>
                    <a:pt x="92519" y="6210"/>
                  </a:lnTo>
                  <a:lnTo>
                    <a:pt x="92519" y="6070"/>
                  </a:lnTo>
                  <a:close/>
                </a:path>
                <a:path w="118110" h="68580">
                  <a:moveTo>
                    <a:pt x="93497" y="38938"/>
                  </a:moveTo>
                  <a:lnTo>
                    <a:pt x="93091" y="38163"/>
                  </a:lnTo>
                  <a:lnTo>
                    <a:pt x="92811" y="37579"/>
                  </a:lnTo>
                  <a:lnTo>
                    <a:pt x="92456" y="36499"/>
                  </a:lnTo>
                  <a:lnTo>
                    <a:pt x="92341" y="35763"/>
                  </a:lnTo>
                  <a:lnTo>
                    <a:pt x="92341" y="34163"/>
                  </a:lnTo>
                  <a:lnTo>
                    <a:pt x="92443" y="33464"/>
                  </a:lnTo>
                  <a:lnTo>
                    <a:pt x="92773" y="32461"/>
                  </a:lnTo>
                  <a:lnTo>
                    <a:pt x="93052" y="31838"/>
                  </a:lnTo>
                  <a:lnTo>
                    <a:pt x="93484" y="30988"/>
                  </a:lnTo>
                  <a:lnTo>
                    <a:pt x="92964" y="30988"/>
                  </a:lnTo>
                  <a:lnTo>
                    <a:pt x="92443" y="31800"/>
                  </a:lnTo>
                  <a:lnTo>
                    <a:pt x="92100" y="32410"/>
                  </a:lnTo>
                  <a:lnTo>
                    <a:pt x="91681" y="33464"/>
                  </a:lnTo>
                  <a:lnTo>
                    <a:pt x="91554" y="34188"/>
                  </a:lnTo>
                  <a:lnTo>
                    <a:pt x="91567" y="35458"/>
                  </a:lnTo>
                  <a:lnTo>
                    <a:pt x="92989" y="38938"/>
                  </a:lnTo>
                  <a:lnTo>
                    <a:pt x="93497" y="38938"/>
                  </a:lnTo>
                  <a:close/>
                </a:path>
                <a:path w="118110" h="68580">
                  <a:moveTo>
                    <a:pt x="97307" y="50584"/>
                  </a:moveTo>
                  <a:lnTo>
                    <a:pt x="96431" y="50584"/>
                  </a:lnTo>
                  <a:lnTo>
                    <a:pt x="96431" y="47891"/>
                  </a:lnTo>
                  <a:lnTo>
                    <a:pt x="96431" y="46723"/>
                  </a:lnTo>
                  <a:lnTo>
                    <a:pt x="95796" y="46723"/>
                  </a:lnTo>
                  <a:lnTo>
                    <a:pt x="95669" y="46901"/>
                  </a:lnTo>
                  <a:lnTo>
                    <a:pt x="95669" y="47891"/>
                  </a:lnTo>
                  <a:lnTo>
                    <a:pt x="95669" y="50584"/>
                  </a:lnTo>
                  <a:lnTo>
                    <a:pt x="93764" y="50584"/>
                  </a:lnTo>
                  <a:lnTo>
                    <a:pt x="95669" y="47891"/>
                  </a:lnTo>
                  <a:lnTo>
                    <a:pt x="95669" y="46901"/>
                  </a:lnTo>
                  <a:lnTo>
                    <a:pt x="93078" y="50507"/>
                  </a:lnTo>
                  <a:lnTo>
                    <a:pt x="93078" y="51231"/>
                  </a:lnTo>
                  <a:lnTo>
                    <a:pt x="95681" y="51231"/>
                  </a:lnTo>
                  <a:lnTo>
                    <a:pt x="95681" y="52692"/>
                  </a:lnTo>
                  <a:lnTo>
                    <a:pt x="96431" y="52692"/>
                  </a:lnTo>
                  <a:lnTo>
                    <a:pt x="96431" y="51231"/>
                  </a:lnTo>
                  <a:lnTo>
                    <a:pt x="97307" y="51231"/>
                  </a:lnTo>
                  <a:lnTo>
                    <a:pt x="97307" y="50584"/>
                  </a:lnTo>
                  <a:close/>
                </a:path>
                <a:path w="118110" h="68580">
                  <a:moveTo>
                    <a:pt x="98196" y="32562"/>
                  </a:moveTo>
                  <a:lnTo>
                    <a:pt x="98031" y="32143"/>
                  </a:lnTo>
                  <a:lnTo>
                    <a:pt x="97396" y="31407"/>
                  </a:lnTo>
                  <a:lnTo>
                    <a:pt x="96901" y="31229"/>
                  </a:lnTo>
                  <a:lnTo>
                    <a:pt x="95402" y="31229"/>
                  </a:lnTo>
                  <a:lnTo>
                    <a:pt x="94830" y="31508"/>
                  </a:lnTo>
                  <a:lnTo>
                    <a:pt x="94322" y="32410"/>
                  </a:lnTo>
                  <a:lnTo>
                    <a:pt x="94221" y="32842"/>
                  </a:lnTo>
                  <a:lnTo>
                    <a:pt x="94208" y="33362"/>
                  </a:lnTo>
                  <a:lnTo>
                    <a:pt x="94970" y="33362"/>
                  </a:lnTo>
                  <a:lnTo>
                    <a:pt x="94983" y="32994"/>
                  </a:lnTo>
                  <a:lnTo>
                    <a:pt x="95046" y="32702"/>
                  </a:lnTo>
                  <a:lnTo>
                    <a:pt x="95338" y="32105"/>
                  </a:lnTo>
                  <a:lnTo>
                    <a:pt x="95707" y="31902"/>
                  </a:lnTo>
                  <a:lnTo>
                    <a:pt x="96558" y="31902"/>
                  </a:lnTo>
                  <a:lnTo>
                    <a:pt x="96837" y="32016"/>
                  </a:lnTo>
                  <a:lnTo>
                    <a:pt x="97256" y="32423"/>
                  </a:lnTo>
                  <a:lnTo>
                    <a:pt x="97358" y="32689"/>
                  </a:lnTo>
                  <a:lnTo>
                    <a:pt x="97358" y="33337"/>
                  </a:lnTo>
                  <a:lnTo>
                    <a:pt x="97243" y="33604"/>
                  </a:lnTo>
                  <a:lnTo>
                    <a:pt x="96875" y="33985"/>
                  </a:lnTo>
                  <a:lnTo>
                    <a:pt x="96621" y="34150"/>
                  </a:lnTo>
                  <a:lnTo>
                    <a:pt x="94932" y="35140"/>
                  </a:lnTo>
                  <a:lnTo>
                    <a:pt x="94576" y="35483"/>
                  </a:lnTo>
                  <a:lnTo>
                    <a:pt x="94386" y="35864"/>
                  </a:lnTo>
                  <a:lnTo>
                    <a:pt x="94208" y="36245"/>
                  </a:lnTo>
                  <a:lnTo>
                    <a:pt x="94094" y="36690"/>
                  </a:lnTo>
                  <a:lnTo>
                    <a:pt x="94068" y="37198"/>
                  </a:lnTo>
                  <a:lnTo>
                    <a:pt x="98158" y="37198"/>
                  </a:lnTo>
                  <a:lnTo>
                    <a:pt x="98158" y="36487"/>
                  </a:lnTo>
                  <a:lnTo>
                    <a:pt x="94907" y="36487"/>
                  </a:lnTo>
                  <a:lnTo>
                    <a:pt x="94970" y="36195"/>
                  </a:lnTo>
                  <a:lnTo>
                    <a:pt x="95148" y="35928"/>
                  </a:lnTo>
                  <a:lnTo>
                    <a:pt x="95580" y="35560"/>
                  </a:lnTo>
                  <a:lnTo>
                    <a:pt x="95796" y="35420"/>
                  </a:lnTo>
                  <a:lnTo>
                    <a:pt x="97142" y="34671"/>
                  </a:lnTo>
                  <a:lnTo>
                    <a:pt x="97485" y="34429"/>
                  </a:lnTo>
                  <a:lnTo>
                    <a:pt x="98018" y="33896"/>
                  </a:lnTo>
                  <a:lnTo>
                    <a:pt x="98196" y="33489"/>
                  </a:lnTo>
                  <a:lnTo>
                    <a:pt x="98196" y="32562"/>
                  </a:lnTo>
                  <a:close/>
                </a:path>
                <a:path w="118110" h="68580">
                  <a:moveTo>
                    <a:pt x="98475" y="101"/>
                  </a:moveTo>
                  <a:lnTo>
                    <a:pt x="97510" y="101"/>
                  </a:lnTo>
                  <a:lnTo>
                    <a:pt x="95758" y="3035"/>
                  </a:lnTo>
                  <a:lnTo>
                    <a:pt x="93992" y="101"/>
                  </a:lnTo>
                  <a:lnTo>
                    <a:pt x="93027" y="101"/>
                  </a:lnTo>
                  <a:lnTo>
                    <a:pt x="95338" y="3746"/>
                  </a:lnTo>
                  <a:lnTo>
                    <a:pt x="95338" y="6210"/>
                  </a:lnTo>
                  <a:lnTo>
                    <a:pt x="96164" y="6210"/>
                  </a:lnTo>
                  <a:lnTo>
                    <a:pt x="96164" y="3746"/>
                  </a:lnTo>
                  <a:lnTo>
                    <a:pt x="98475" y="101"/>
                  </a:lnTo>
                  <a:close/>
                </a:path>
                <a:path w="118110" h="68580">
                  <a:moveTo>
                    <a:pt x="99822" y="50101"/>
                  </a:moveTo>
                  <a:lnTo>
                    <a:pt x="98374" y="46482"/>
                  </a:lnTo>
                  <a:lnTo>
                    <a:pt x="97878" y="46482"/>
                  </a:lnTo>
                  <a:lnTo>
                    <a:pt x="98285" y="47256"/>
                  </a:lnTo>
                  <a:lnTo>
                    <a:pt x="98564" y="47840"/>
                  </a:lnTo>
                  <a:lnTo>
                    <a:pt x="98920" y="48920"/>
                  </a:lnTo>
                  <a:lnTo>
                    <a:pt x="99034" y="49657"/>
                  </a:lnTo>
                  <a:lnTo>
                    <a:pt x="99034" y="51257"/>
                  </a:lnTo>
                  <a:lnTo>
                    <a:pt x="98933" y="51955"/>
                  </a:lnTo>
                  <a:lnTo>
                    <a:pt x="98615" y="52946"/>
                  </a:lnTo>
                  <a:lnTo>
                    <a:pt x="98336" y="53581"/>
                  </a:lnTo>
                  <a:lnTo>
                    <a:pt x="97891" y="54432"/>
                  </a:lnTo>
                  <a:lnTo>
                    <a:pt x="98412" y="54432"/>
                  </a:lnTo>
                  <a:lnTo>
                    <a:pt x="98920" y="53632"/>
                  </a:lnTo>
                  <a:lnTo>
                    <a:pt x="99263" y="53022"/>
                  </a:lnTo>
                  <a:lnTo>
                    <a:pt x="99695" y="51968"/>
                  </a:lnTo>
                  <a:lnTo>
                    <a:pt x="99822" y="51231"/>
                  </a:lnTo>
                  <a:lnTo>
                    <a:pt x="99822" y="50101"/>
                  </a:lnTo>
                  <a:close/>
                </a:path>
                <a:path w="118110" h="68580">
                  <a:moveTo>
                    <a:pt x="101079" y="7950"/>
                  </a:moveTo>
                  <a:lnTo>
                    <a:pt x="100660" y="7175"/>
                  </a:lnTo>
                  <a:lnTo>
                    <a:pt x="100393" y="6591"/>
                  </a:lnTo>
                  <a:lnTo>
                    <a:pt x="100025" y="5511"/>
                  </a:lnTo>
                  <a:lnTo>
                    <a:pt x="99910" y="4775"/>
                  </a:lnTo>
                  <a:lnTo>
                    <a:pt x="99910" y="3175"/>
                  </a:lnTo>
                  <a:lnTo>
                    <a:pt x="100012" y="2476"/>
                  </a:lnTo>
                  <a:lnTo>
                    <a:pt x="100342" y="1460"/>
                  </a:lnTo>
                  <a:lnTo>
                    <a:pt x="100622" y="838"/>
                  </a:lnTo>
                  <a:lnTo>
                    <a:pt x="101053" y="0"/>
                  </a:lnTo>
                  <a:lnTo>
                    <a:pt x="100545" y="0"/>
                  </a:lnTo>
                  <a:lnTo>
                    <a:pt x="100025" y="800"/>
                  </a:lnTo>
                  <a:lnTo>
                    <a:pt x="99682" y="1422"/>
                  </a:lnTo>
                  <a:lnTo>
                    <a:pt x="99263" y="2463"/>
                  </a:lnTo>
                  <a:lnTo>
                    <a:pt x="99136" y="3200"/>
                  </a:lnTo>
                  <a:lnTo>
                    <a:pt x="99136" y="4470"/>
                  </a:lnTo>
                  <a:lnTo>
                    <a:pt x="100571" y="7950"/>
                  </a:lnTo>
                  <a:lnTo>
                    <a:pt x="101079" y="7950"/>
                  </a:lnTo>
                  <a:close/>
                </a:path>
                <a:path w="118110" h="68580">
                  <a:moveTo>
                    <a:pt x="102920" y="34683"/>
                  </a:moveTo>
                  <a:lnTo>
                    <a:pt x="102730" y="34226"/>
                  </a:lnTo>
                  <a:lnTo>
                    <a:pt x="101968" y="33528"/>
                  </a:lnTo>
                  <a:lnTo>
                    <a:pt x="101511" y="33350"/>
                  </a:lnTo>
                  <a:lnTo>
                    <a:pt x="100672" y="33350"/>
                  </a:lnTo>
                  <a:lnTo>
                    <a:pt x="100406" y="33401"/>
                  </a:lnTo>
                  <a:lnTo>
                    <a:pt x="100063" y="33540"/>
                  </a:lnTo>
                  <a:lnTo>
                    <a:pt x="99936" y="33616"/>
                  </a:lnTo>
                  <a:lnTo>
                    <a:pt x="99796" y="33718"/>
                  </a:lnTo>
                  <a:lnTo>
                    <a:pt x="100050" y="32067"/>
                  </a:lnTo>
                  <a:lnTo>
                    <a:pt x="102577" y="32067"/>
                  </a:lnTo>
                  <a:lnTo>
                    <a:pt x="102577" y="31343"/>
                  </a:lnTo>
                  <a:lnTo>
                    <a:pt x="99491" y="31343"/>
                  </a:lnTo>
                  <a:lnTo>
                    <a:pt x="99034" y="34544"/>
                  </a:lnTo>
                  <a:lnTo>
                    <a:pt x="99682" y="34582"/>
                  </a:lnTo>
                  <a:lnTo>
                    <a:pt x="99809" y="34417"/>
                  </a:lnTo>
                  <a:lnTo>
                    <a:pt x="99961" y="34277"/>
                  </a:lnTo>
                  <a:lnTo>
                    <a:pt x="100342" y="34074"/>
                  </a:lnTo>
                  <a:lnTo>
                    <a:pt x="100558" y="34023"/>
                  </a:lnTo>
                  <a:lnTo>
                    <a:pt x="101168" y="34023"/>
                  </a:lnTo>
                  <a:lnTo>
                    <a:pt x="101473" y="34137"/>
                  </a:lnTo>
                  <a:lnTo>
                    <a:pt x="101981" y="34594"/>
                  </a:lnTo>
                  <a:lnTo>
                    <a:pt x="102108" y="34912"/>
                  </a:lnTo>
                  <a:lnTo>
                    <a:pt x="102108" y="35674"/>
                  </a:lnTo>
                  <a:lnTo>
                    <a:pt x="102006" y="35991"/>
                  </a:lnTo>
                  <a:lnTo>
                    <a:pt x="101574" y="36550"/>
                  </a:lnTo>
                  <a:lnTo>
                    <a:pt x="101244" y="36690"/>
                  </a:lnTo>
                  <a:lnTo>
                    <a:pt x="100571" y="36690"/>
                  </a:lnTo>
                  <a:lnTo>
                    <a:pt x="100368" y="36652"/>
                  </a:lnTo>
                  <a:lnTo>
                    <a:pt x="99847" y="36410"/>
                  </a:lnTo>
                  <a:lnTo>
                    <a:pt x="99644" y="36106"/>
                  </a:lnTo>
                  <a:lnTo>
                    <a:pt x="99593" y="35687"/>
                  </a:lnTo>
                  <a:lnTo>
                    <a:pt x="98818" y="35687"/>
                  </a:lnTo>
                  <a:lnTo>
                    <a:pt x="98856" y="36245"/>
                  </a:lnTo>
                  <a:lnTo>
                    <a:pt x="99072" y="36664"/>
                  </a:lnTo>
                  <a:lnTo>
                    <a:pt x="99822" y="37211"/>
                  </a:lnTo>
                  <a:lnTo>
                    <a:pt x="100241" y="37350"/>
                  </a:lnTo>
                  <a:lnTo>
                    <a:pt x="101498" y="37350"/>
                  </a:lnTo>
                  <a:lnTo>
                    <a:pt x="102044" y="37134"/>
                  </a:lnTo>
                  <a:lnTo>
                    <a:pt x="102743" y="36283"/>
                  </a:lnTo>
                  <a:lnTo>
                    <a:pt x="102920" y="35788"/>
                  </a:lnTo>
                  <a:lnTo>
                    <a:pt x="102920" y="34683"/>
                  </a:lnTo>
                  <a:close/>
                </a:path>
                <a:path w="118110" h="68580">
                  <a:moveTo>
                    <a:pt x="105829" y="342"/>
                  </a:moveTo>
                  <a:lnTo>
                    <a:pt x="101688" y="342"/>
                  </a:lnTo>
                  <a:lnTo>
                    <a:pt x="101688" y="1104"/>
                  </a:lnTo>
                  <a:lnTo>
                    <a:pt x="104990" y="1104"/>
                  </a:lnTo>
                  <a:lnTo>
                    <a:pt x="104559" y="1574"/>
                  </a:lnTo>
                  <a:lnTo>
                    <a:pt x="104165" y="2146"/>
                  </a:lnTo>
                  <a:lnTo>
                    <a:pt x="103149" y="3937"/>
                  </a:lnTo>
                  <a:lnTo>
                    <a:pt x="102730" y="5067"/>
                  </a:lnTo>
                  <a:lnTo>
                    <a:pt x="102539" y="6210"/>
                  </a:lnTo>
                  <a:lnTo>
                    <a:pt x="103365" y="6210"/>
                  </a:lnTo>
                  <a:lnTo>
                    <a:pt x="103593" y="5156"/>
                  </a:lnTo>
                  <a:lnTo>
                    <a:pt x="103797" y="4457"/>
                  </a:lnTo>
                  <a:lnTo>
                    <a:pt x="105829" y="1003"/>
                  </a:lnTo>
                  <a:lnTo>
                    <a:pt x="105829" y="342"/>
                  </a:lnTo>
                  <a:close/>
                </a:path>
                <a:path w="118110" h="68580">
                  <a:moveTo>
                    <a:pt x="107657" y="34683"/>
                  </a:moveTo>
                  <a:lnTo>
                    <a:pt x="107467" y="34226"/>
                  </a:lnTo>
                  <a:lnTo>
                    <a:pt x="106705" y="33528"/>
                  </a:lnTo>
                  <a:lnTo>
                    <a:pt x="106248" y="33350"/>
                  </a:lnTo>
                  <a:lnTo>
                    <a:pt x="105410" y="33350"/>
                  </a:lnTo>
                  <a:lnTo>
                    <a:pt x="105156" y="33401"/>
                  </a:lnTo>
                  <a:lnTo>
                    <a:pt x="104800" y="33540"/>
                  </a:lnTo>
                  <a:lnTo>
                    <a:pt x="104673" y="33616"/>
                  </a:lnTo>
                  <a:lnTo>
                    <a:pt x="104533" y="33718"/>
                  </a:lnTo>
                  <a:lnTo>
                    <a:pt x="104787" y="32067"/>
                  </a:lnTo>
                  <a:lnTo>
                    <a:pt x="107327" y="32067"/>
                  </a:lnTo>
                  <a:lnTo>
                    <a:pt x="107327" y="31343"/>
                  </a:lnTo>
                  <a:lnTo>
                    <a:pt x="104228" y="31343"/>
                  </a:lnTo>
                  <a:lnTo>
                    <a:pt x="103771" y="34544"/>
                  </a:lnTo>
                  <a:lnTo>
                    <a:pt x="104419" y="34582"/>
                  </a:lnTo>
                  <a:lnTo>
                    <a:pt x="104559" y="34417"/>
                  </a:lnTo>
                  <a:lnTo>
                    <a:pt x="104711" y="34277"/>
                  </a:lnTo>
                  <a:lnTo>
                    <a:pt x="105079" y="34074"/>
                  </a:lnTo>
                  <a:lnTo>
                    <a:pt x="105295" y="34023"/>
                  </a:lnTo>
                  <a:lnTo>
                    <a:pt x="105918" y="34023"/>
                  </a:lnTo>
                  <a:lnTo>
                    <a:pt x="106222" y="34137"/>
                  </a:lnTo>
                  <a:lnTo>
                    <a:pt x="106730" y="34594"/>
                  </a:lnTo>
                  <a:lnTo>
                    <a:pt x="106857" y="34912"/>
                  </a:lnTo>
                  <a:lnTo>
                    <a:pt x="106857" y="35674"/>
                  </a:lnTo>
                  <a:lnTo>
                    <a:pt x="106743" y="35991"/>
                  </a:lnTo>
                  <a:lnTo>
                    <a:pt x="106324" y="36550"/>
                  </a:lnTo>
                  <a:lnTo>
                    <a:pt x="105994" y="36690"/>
                  </a:lnTo>
                  <a:lnTo>
                    <a:pt x="105308" y="36690"/>
                  </a:lnTo>
                  <a:lnTo>
                    <a:pt x="105105" y="36652"/>
                  </a:lnTo>
                  <a:lnTo>
                    <a:pt x="104584" y="36410"/>
                  </a:lnTo>
                  <a:lnTo>
                    <a:pt x="104394" y="36106"/>
                  </a:lnTo>
                  <a:lnTo>
                    <a:pt x="104330" y="35687"/>
                  </a:lnTo>
                  <a:lnTo>
                    <a:pt x="103555" y="35687"/>
                  </a:lnTo>
                  <a:lnTo>
                    <a:pt x="103606" y="36245"/>
                  </a:lnTo>
                  <a:lnTo>
                    <a:pt x="103809" y="36664"/>
                  </a:lnTo>
                  <a:lnTo>
                    <a:pt x="104559" y="37211"/>
                  </a:lnTo>
                  <a:lnTo>
                    <a:pt x="104990" y="37350"/>
                  </a:lnTo>
                  <a:lnTo>
                    <a:pt x="106235" y="37350"/>
                  </a:lnTo>
                  <a:lnTo>
                    <a:pt x="106794" y="37134"/>
                  </a:lnTo>
                  <a:lnTo>
                    <a:pt x="107480" y="36283"/>
                  </a:lnTo>
                  <a:lnTo>
                    <a:pt x="107657" y="35788"/>
                  </a:lnTo>
                  <a:lnTo>
                    <a:pt x="107657" y="34683"/>
                  </a:lnTo>
                  <a:close/>
                </a:path>
                <a:path w="118110" h="68580">
                  <a:moveTo>
                    <a:pt x="110248" y="34607"/>
                  </a:moveTo>
                  <a:lnTo>
                    <a:pt x="108813" y="30988"/>
                  </a:lnTo>
                  <a:lnTo>
                    <a:pt x="108305" y="30988"/>
                  </a:lnTo>
                  <a:lnTo>
                    <a:pt x="108712" y="31762"/>
                  </a:lnTo>
                  <a:lnTo>
                    <a:pt x="108991" y="32346"/>
                  </a:lnTo>
                  <a:lnTo>
                    <a:pt x="109347" y="33426"/>
                  </a:lnTo>
                  <a:lnTo>
                    <a:pt x="109461" y="34163"/>
                  </a:lnTo>
                  <a:lnTo>
                    <a:pt x="109461" y="35763"/>
                  </a:lnTo>
                  <a:lnTo>
                    <a:pt x="109359" y="36461"/>
                  </a:lnTo>
                  <a:lnTo>
                    <a:pt x="109042" y="37452"/>
                  </a:lnTo>
                  <a:lnTo>
                    <a:pt x="108762" y="38087"/>
                  </a:lnTo>
                  <a:lnTo>
                    <a:pt x="108318" y="38938"/>
                  </a:lnTo>
                  <a:lnTo>
                    <a:pt x="108839" y="38938"/>
                  </a:lnTo>
                  <a:lnTo>
                    <a:pt x="109347" y="38138"/>
                  </a:lnTo>
                  <a:lnTo>
                    <a:pt x="109689" y="37528"/>
                  </a:lnTo>
                  <a:lnTo>
                    <a:pt x="110121" y="36474"/>
                  </a:lnTo>
                  <a:lnTo>
                    <a:pt x="110248" y="35737"/>
                  </a:lnTo>
                  <a:lnTo>
                    <a:pt x="110248" y="34607"/>
                  </a:lnTo>
                  <a:close/>
                </a:path>
                <a:path w="118110" h="68580">
                  <a:moveTo>
                    <a:pt x="110502" y="3606"/>
                  </a:moveTo>
                  <a:lnTo>
                    <a:pt x="110350" y="3213"/>
                  </a:lnTo>
                  <a:lnTo>
                    <a:pt x="110197" y="3073"/>
                  </a:lnTo>
                  <a:lnTo>
                    <a:pt x="109651" y="2616"/>
                  </a:lnTo>
                  <a:lnTo>
                    <a:pt x="109651" y="3759"/>
                  </a:lnTo>
                  <a:lnTo>
                    <a:pt x="109613" y="5054"/>
                  </a:lnTo>
                  <a:lnTo>
                    <a:pt x="109245" y="5562"/>
                  </a:lnTo>
                  <a:lnTo>
                    <a:pt x="108953" y="5702"/>
                  </a:lnTo>
                  <a:lnTo>
                    <a:pt x="108165" y="5702"/>
                  </a:lnTo>
                  <a:lnTo>
                    <a:pt x="107861" y="5562"/>
                  </a:lnTo>
                  <a:lnTo>
                    <a:pt x="107416" y="5054"/>
                  </a:lnTo>
                  <a:lnTo>
                    <a:pt x="107429" y="3606"/>
                  </a:lnTo>
                  <a:lnTo>
                    <a:pt x="107911" y="3187"/>
                  </a:lnTo>
                  <a:lnTo>
                    <a:pt x="108077" y="3124"/>
                  </a:lnTo>
                  <a:lnTo>
                    <a:pt x="108204" y="3073"/>
                  </a:lnTo>
                  <a:lnTo>
                    <a:pt x="108978" y="3073"/>
                  </a:lnTo>
                  <a:lnTo>
                    <a:pt x="109296" y="3213"/>
                  </a:lnTo>
                  <a:lnTo>
                    <a:pt x="109651" y="3759"/>
                  </a:lnTo>
                  <a:lnTo>
                    <a:pt x="109651" y="2616"/>
                  </a:lnTo>
                  <a:lnTo>
                    <a:pt x="109194" y="2400"/>
                  </a:lnTo>
                  <a:lnTo>
                    <a:pt x="108369" y="2387"/>
                  </a:lnTo>
                  <a:lnTo>
                    <a:pt x="108102" y="2451"/>
                  </a:lnTo>
                  <a:lnTo>
                    <a:pt x="107607" y="2679"/>
                  </a:lnTo>
                  <a:lnTo>
                    <a:pt x="107403" y="2844"/>
                  </a:lnTo>
                  <a:lnTo>
                    <a:pt x="107213" y="3124"/>
                  </a:lnTo>
                  <a:lnTo>
                    <a:pt x="107289" y="2222"/>
                  </a:lnTo>
                  <a:lnTo>
                    <a:pt x="107403" y="1803"/>
                  </a:lnTo>
                  <a:lnTo>
                    <a:pt x="107861" y="1092"/>
                  </a:lnTo>
                  <a:lnTo>
                    <a:pt x="108204" y="876"/>
                  </a:lnTo>
                  <a:lnTo>
                    <a:pt x="108991" y="876"/>
                  </a:lnTo>
                  <a:lnTo>
                    <a:pt x="109258" y="1003"/>
                  </a:lnTo>
                  <a:lnTo>
                    <a:pt x="109537" y="1384"/>
                  </a:lnTo>
                  <a:lnTo>
                    <a:pt x="109651" y="1803"/>
                  </a:lnTo>
                  <a:lnTo>
                    <a:pt x="110388" y="1803"/>
                  </a:lnTo>
                  <a:lnTo>
                    <a:pt x="109283" y="228"/>
                  </a:lnTo>
                  <a:lnTo>
                    <a:pt x="107683" y="228"/>
                  </a:lnTo>
                  <a:lnTo>
                    <a:pt x="107061" y="723"/>
                  </a:lnTo>
                  <a:lnTo>
                    <a:pt x="106527" y="2222"/>
                  </a:lnTo>
                  <a:lnTo>
                    <a:pt x="106654" y="5321"/>
                  </a:lnTo>
                  <a:lnTo>
                    <a:pt x="107454" y="6146"/>
                  </a:lnTo>
                  <a:lnTo>
                    <a:pt x="107937" y="6362"/>
                  </a:lnTo>
                  <a:lnTo>
                    <a:pt x="109143" y="6362"/>
                  </a:lnTo>
                  <a:lnTo>
                    <a:pt x="109651" y="6159"/>
                  </a:lnTo>
                  <a:lnTo>
                    <a:pt x="110032" y="5702"/>
                  </a:lnTo>
                  <a:lnTo>
                    <a:pt x="110350" y="5321"/>
                  </a:lnTo>
                  <a:lnTo>
                    <a:pt x="110451" y="5054"/>
                  </a:lnTo>
                  <a:lnTo>
                    <a:pt x="110502" y="3606"/>
                  </a:lnTo>
                  <a:close/>
                </a:path>
                <a:path w="118110" h="68580">
                  <a:moveTo>
                    <a:pt x="115316" y="342"/>
                  </a:moveTo>
                  <a:lnTo>
                    <a:pt x="111163" y="342"/>
                  </a:lnTo>
                  <a:lnTo>
                    <a:pt x="111163" y="1104"/>
                  </a:lnTo>
                  <a:lnTo>
                    <a:pt x="114465" y="1104"/>
                  </a:lnTo>
                  <a:lnTo>
                    <a:pt x="114046" y="1574"/>
                  </a:lnTo>
                  <a:lnTo>
                    <a:pt x="113639" y="2146"/>
                  </a:lnTo>
                  <a:lnTo>
                    <a:pt x="112623" y="3937"/>
                  </a:lnTo>
                  <a:lnTo>
                    <a:pt x="112204" y="5067"/>
                  </a:lnTo>
                  <a:lnTo>
                    <a:pt x="112014" y="6210"/>
                  </a:lnTo>
                  <a:lnTo>
                    <a:pt x="112852" y="6210"/>
                  </a:lnTo>
                  <a:lnTo>
                    <a:pt x="113080" y="5156"/>
                  </a:lnTo>
                  <a:lnTo>
                    <a:pt x="113284" y="4457"/>
                  </a:lnTo>
                  <a:lnTo>
                    <a:pt x="115316" y="1003"/>
                  </a:lnTo>
                  <a:lnTo>
                    <a:pt x="115316" y="342"/>
                  </a:lnTo>
                  <a:close/>
                </a:path>
                <a:path w="118110" h="68580">
                  <a:moveTo>
                    <a:pt x="117817" y="3606"/>
                  </a:moveTo>
                  <a:lnTo>
                    <a:pt x="116382" y="0"/>
                  </a:lnTo>
                  <a:lnTo>
                    <a:pt x="115874" y="0"/>
                  </a:lnTo>
                  <a:lnTo>
                    <a:pt x="116281" y="774"/>
                  </a:lnTo>
                  <a:lnTo>
                    <a:pt x="116560" y="1358"/>
                  </a:lnTo>
                  <a:lnTo>
                    <a:pt x="116928" y="2438"/>
                  </a:lnTo>
                  <a:lnTo>
                    <a:pt x="117043" y="3175"/>
                  </a:lnTo>
                  <a:lnTo>
                    <a:pt x="117043" y="4775"/>
                  </a:lnTo>
                  <a:lnTo>
                    <a:pt x="116941" y="5473"/>
                  </a:lnTo>
                  <a:lnTo>
                    <a:pt x="116611" y="6464"/>
                  </a:lnTo>
                  <a:lnTo>
                    <a:pt x="116332" y="7086"/>
                  </a:lnTo>
                  <a:lnTo>
                    <a:pt x="115887" y="7950"/>
                  </a:lnTo>
                  <a:lnTo>
                    <a:pt x="116408" y="7950"/>
                  </a:lnTo>
                  <a:lnTo>
                    <a:pt x="116928" y="7137"/>
                  </a:lnTo>
                  <a:lnTo>
                    <a:pt x="117271" y="6527"/>
                  </a:lnTo>
                  <a:lnTo>
                    <a:pt x="117690" y="5473"/>
                  </a:lnTo>
                  <a:lnTo>
                    <a:pt x="117817" y="4749"/>
                  </a:lnTo>
                  <a:lnTo>
                    <a:pt x="117817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854143" y="2042718"/>
              <a:ext cx="73660" cy="7620"/>
            </a:xfrm>
            <a:custGeom>
              <a:avLst/>
              <a:gdLst/>
              <a:ahLst/>
              <a:cxnLst/>
              <a:rect l="l" t="t" r="r" b="b"/>
              <a:pathLst>
                <a:path w="73660" h="7619">
                  <a:moveTo>
                    <a:pt x="4102" y="5588"/>
                  </a:moveTo>
                  <a:lnTo>
                    <a:pt x="3746" y="5626"/>
                  </a:lnTo>
                  <a:lnTo>
                    <a:pt x="3606" y="3860"/>
                  </a:lnTo>
                  <a:lnTo>
                    <a:pt x="3517" y="2197"/>
                  </a:lnTo>
                  <a:lnTo>
                    <a:pt x="3441" y="2057"/>
                  </a:lnTo>
                  <a:lnTo>
                    <a:pt x="2857" y="1714"/>
                  </a:lnTo>
                  <a:lnTo>
                    <a:pt x="2857" y="3860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75"/>
                  </a:lnTo>
                  <a:lnTo>
                    <a:pt x="1727" y="5638"/>
                  </a:lnTo>
                  <a:lnTo>
                    <a:pt x="1244" y="5638"/>
                  </a:lnTo>
                  <a:lnTo>
                    <a:pt x="901" y="5461"/>
                  </a:lnTo>
                  <a:lnTo>
                    <a:pt x="774" y="4445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62"/>
                  </a:lnTo>
                  <a:lnTo>
                    <a:pt x="2857" y="3860"/>
                  </a:lnTo>
                  <a:lnTo>
                    <a:pt x="2857" y="1714"/>
                  </a:lnTo>
                  <a:lnTo>
                    <a:pt x="2362" y="1562"/>
                  </a:lnTo>
                  <a:lnTo>
                    <a:pt x="1384" y="1562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28"/>
                  </a:lnTo>
                  <a:lnTo>
                    <a:pt x="1155" y="2298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47"/>
                  </a:lnTo>
                  <a:lnTo>
                    <a:pt x="2781" y="2476"/>
                  </a:lnTo>
                  <a:lnTo>
                    <a:pt x="2768" y="3327"/>
                  </a:lnTo>
                  <a:lnTo>
                    <a:pt x="863" y="3632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40"/>
                  </a:lnTo>
                  <a:lnTo>
                    <a:pt x="520" y="6134"/>
                  </a:lnTo>
                  <a:lnTo>
                    <a:pt x="876" y="6273"/>
                  </a:lnTo>
                  <a:lnTo>
                    <a:pt x="1638" y="6273"/>
                  </a:lnTo>
                  <a:lnTo>
                    <a:pt x="1943" y="6197"/>
                  </a:lnTo>
                  <a:lnTo>
                    <a:pt x="2514" y="5905"/>
                  </a:lnTo>
                  <a:lnTo>
                    <a:pt x="2743" y="5740"/>
                  </a:lnTo>
                  <a:lnTo>
                    <a:pt x="2895" y="5537"/>
                  </a:lnTo>
                  <a:lnTo>
                    <a:pt x="2997" y="5905"/>
                  </a:lnTo>
                  <a:lnTo>
                    <a:pt x="3136" y="6134"/>
                  </a:lnTo>
                  <a:lnTo>
                    <a:pt x="3327" y="6223"/>
                  </a:lnTo>
                  <a:lnTo>
                    <a:pt x="3683" y="6223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73660" h="7619">
                  <a:moveTo>
                    <a:pt x="7023" y="1587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76"/>
                  </a:lnTo>
                  <a:lnTo>
                    <a:pt x="5765" y="2108"/>
                  </a:lnTo>
                  <a:lnTo>
                    <a:pt x="5626" y="2286"/>
                  </a:lnTo>
                  <a:lnTo>
                    <a:pt x="5562" y="2438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51"/>
                  </a:lnTo>
                  <a:lnTo>
                    <a:pt x="5702" y="2971"/>
                  </a:lnTo>
                  <a:lnTo>
                    <a:pt x="6108" y="2476"/>
                  </a:lnTo>
                  <a:lnTo>
                    <a:pt x="6400" y="2362"/>
                  </a:lnTo>
                  <a:lnTo>
                    <a:pt x="6769" y="2362"/>
                  </a:lnTo>
                  <a:lnTo>
                    <a:pt x="7023" y="2374"/>
                  </a:lnTo>
                  <a:lnTo>
                    <a:pt x="7023" y="1587"/>
                  </a:lnTo>
                  <a:close/>
                </a:path>
                <a:path w="73660" h="7619">
                  <a:moveTo>
                    <a:pt x="11861" y="6769"/>
                  </a:moveTo>
                  <a:lnTo>
                    <a:pt x="7124" y="6769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69"/>
                  </a:lnTo>
                  <a:close/>
                </a:path>
                <a:path w="73660" h="7619">
                  <a:moveTo>
                    <a:pt x="18402" y="2768"/>
                  </a:moveTo>
                  <a:lnTo>
                    <a:pt x="18351" y="2451"/>
                  </a:lnTo>
                  <a:lnTo>
                    <a:pt x="18021" y="1790"/>
                  </a:lnTo>
                  <a:lnTo>
                    <a:pt x="17602" y="1574"/>
                  </a:lnTo>
                  <a:lnTo>
                    <a:pt x="16725" y="1574"/>
                  </a:lnTo>
                  <a:lnTo>
                    <a:pt x="16471" y="1625"/>
                  </a:lnTo>
                  <a:lnTo>
                    <a:pt x="16027" y="1854"/>
                  </a:lnTo>
                  <a:lnTo>
                    <a:pt x="15836" y="2032"/>
                  </a:lnTo>
                  <a:lnTo>
                    <a:pt x="15659" y="2273"/>
                  </a:lnTo>
                  <a:lnTo>
                    <a:pt x="15570" y="2082"/>
                  </a:lnTo>
                  <a:lnTo>
                    <a:pt x="15455" y="1930"/>
                  </a:lnTo>
                  <a:lnTo>
                    <a:pt x="15113" y="1663"/>
                  </a:lnTo>
                  <a:lnTo>
                    <a:pt x="14833" y="1574"/>
                  </a:lnTo>
                  <a:lnTo>
                    <a:pt x="14160" y="1574"/>
                  </a:lnTo>
                  <a:lnTo>
                    <a:pt x="13881" y="1651"/>
                  </a:lnTo>
                  <a:lnTo>
                    <a:pt x="13487" y="1930"/>
                  </a:lnTo>
                  <a:lnTo>
                    <a:pt x="13322" y="2082"/>
                  </a:lnTo>
                  <a:lnTo>
                    <a:pt x="13157" y="2311"/>
                  </a:lnTo>
                  <a:lnTo>
                    <a:pt x="13157" y="1676"/>
                  </a:lnTo>
                  <a:lnTo>
                    <a:pt x="12407" y="1676"/>
                  </a:lnTo>
                  <a:lnTo>
                    <a:pt x="12407" y="6134"/>
                  </a:lnTo>
                  <a:lnTo>
                    <a:pt x="13157" y="6134"/>
                  </a:lnTo>
                  <a:lnTo>
                    <a:pt x="13157" y="3187"/>
                  </a:lnTo>
                  <a:lnTo>
                    <a:pt x="13271" y="2794"/>
                  </a:lnTo>
                  <a:lnTo>
                    <a:pt x="13741" y="2349"/>
                  </a:lnTo>
                  <a:lnTo>
                    <a:pt x="13995" y="2247"/>
                  </a:lnTo>
                  <a:lnTo>
                    <a:pt x="14592" y="2247"/>
                  </a:lnTo>
                  <a:lnTo>
                    <a:pt x="14795" y="2349"/>
                  </a:lnTo>
                  <a:lnTo>
                    <a:pt x="14986" y="2692"/>
                  </a:lnTo>
                  <a:lnTo>
                    <a:pt x="15024" y="2908"/>
                  </a:lnTo>
                  <a:lnTo>
                    <a:pt x="15024" y="6134"/>
                  </a:lnTo>
                  <a:lnTo>
                    <a:pt x="15786" y="6134"/>
                  </a:lnTo>
                  <a:lnTo>
                    <a:pt x="15786" y="3073"/>
                  </a:lnTo>
                  <a:lnTo>
                    <a:pt x="15887" y="2743"/>
                  </a:lnTo>
                  <a:lnTo>
                    <a:pt x="16306" y="2349"/>
                  </a:lnTo>
                  <a:lnTo>
                    <a:pt x="16573" y="2247"/>
                  </a:lnTo>
                  <a:lnTo>
                    <a:pt x="17081" y="2247"/>
                  </a:lnTo>
                  <a:lnTo>
                    <a:pt x="17259" y="2311"/>
                  </a:lnTo>
                  <a:lnTo>
                    <a:pt x="17551" y="2527"/>
                  </a:lnTo>
                  <a:lnTo>
                    <a:pt x="17627" y="2730"/>
                  </a:lnTo>
                  <a:lnTo>
                    <a:pt x="17627" y="6134"/>
                  </a:lnTo>
                  <a:lnTo>
                    <a:pt x="18402" y="6134"/>
                  </a:lnTo>
                  <a:lnTo>
                    <a:pt x="18402" y="2768"/>
                  </a:lnTo>
                  <a:close/>
                </a:path>
                <a:path w="73660" h="7619">
                  <a:moveTo>
                    <a:pt x="20269" y="1689"/>
                  </a:moveTo>
                  <a:lnTo>
                    <a:pt x="19507" y="1689"/>
                  </a:lnTo>
                  <a:lnTo>
                    <a:pt x="19507" y="6134"/>
                  </a:lnTo>
                  <a:lnTo>
                    <a:pt x="20269" y="6134"/>
                  </a:lnTo>
                  <a:lnTo>
                    <a:pt x="20269" y="1689"/>
                  </a:lnTo>
                  <a:close/>
                </a:path>
                <a:path w="73660" h="7619">
                  <a:moveTo>
                    <a:pt x="20269" y="12"/>
                  </a:moveTo>
                  <a:lnTo>
                    <a:pt x="19507" y="12"/>
                  </a:lnTo>
                  <a:lnTo>
                    <a:pt x="19507" y="863"/>
                  </a:lnTo>
                  <a:lnTo>
                    <a:pt x="20269" y="863"/>
                  </a:lnTo>
                  <a:lnTo>
                    <a:pt x="20269" y="12"/>
                  </a:lnTo>
                  <a:close/>
                </a:path>
                <a:path w="73660" h="7619">
                  <a:moveTo>
                    <a:pt x="25031" y="2819"/>
                  </a:moveTo>
                  <a:lnTo>
                    <a:pt x="24980" y="2476"/>
                  </a:lnTo>
                  <a:lnTo>
                    <a:pt x="24638" y="1790"/>
                  </a:lnTo>
                  <a:lnTo>
                    <a:pt x="24206" y="1574"/>
                  </a:lnTo>
                  <a:lnTo>
                    <a:pt x="23279" y="1574"/>
                  </a:lnTo>
                  <a:lnTo>
                    <a:pt x="23025" y="1625"/>
                  </a:lnTo>
                  <a:lnTo>
                    <a:pt x="22555" y="1854"/>
                  </a:lnTo>
                  <a:lnTo>
                    <a:pt x="22326" y="2044"/>
                  </a:lnTo>
                  <a:lnTo>
                    <a:pt x="22110" y="2311"/>
                  </a:lnTo>
                  <a:lnTo>
                    <a:pt x="22110" y="1676"/>
                  </a:lnTo>
                  <a:lnTo>
                    <a:pt x="21399" y="1676"/>
                  </a:lnTo>
                  <a:lnTo>
                    <a:pt x="21399" y="6134"/>
                  </a:lnTo>
                  <a:lnTo>
                    <a:pt x="22148" y="6134"/>
                  </a:lnTo>
                  <a:lnTo>
                    <a:pt x="22148" y="3505"/>
                  </a:lnTo>
                  <a:lnTo>
                    <a:pt x="22174" y="3276"/>
                  </a:lnTo>
                  <a:lnTo>
                    <a:pt x="23253" y="2247"/>
                  </a:lnTo>
                  <a:lnTo>
                    <a:pt x="23774" y="2247"/>
                  </a:lnTo>
                  <a:lnTo>
                    <a:pt x="24015" y="2387"/>
                  </a:lnTo>
                  <a:lnTo>
                    <a:pt x="24231" y="2832"/>
                  </a:lnTo>
                  <a:lnTo>
                    <a:pt x="24269" y="3048"/>
                  </a:lnTo>
                  <a:lnTo>
                    <a:pt x="24269" y="6134"/>
                  </a:lnTo>
                  <a:lnTo>
                    <a:pt x="25031" y="6134"/>
                  </a:lnTo>
                  <a:lnTo>
                    <a:pt x="25031" y="2819"/>
                  </a:lnTo>
                  <a:close/>
                </a:path>
                <a:path w="73660" h="7619">
                  <a:moveTo>
                    <a:pt x="29997" y="3060"/>
                  </a:moveTo>
                  <a:lnTo>
                    <a:pt x="29794" y="2501"/>
                  </a:lnTo>
                  <a:lnTo>
                    <a:pt x="29476" y="2197"/>
                  </a:lnTo>
                  <a:lnTo>
                    <a:pt x="29133" y="1879"/>
                  </a:lnTo>
                  <a:lnTo>
                    <a:pt x="29133" y="3060"/>
                  </a:lnTo>
                  <a:lnTo>
                    <a:pt x="29044" y="4851"/>
                  </a:lnTo>
                  <a:lnTo>
                    <a:pt x="28752" y="5461"/>
                  </a:lnTo>
                  <a:lnTo>
                    <a:pt x="28409" y="5651"/>
                  </a:lnTo>
                  <a:lnTo>
                    <a:pt x="27457" y="5651"/>
                  </a:lnTo>
                  <a:lnTo>
                    <a:pt x="27127" y="5486"/>
                  </a:lnTo>
                  <a:lnTo>
                    <a:pt x="26720" y="4851"/>
                  </a:lnTo>
                  <a:lnTo>
                    <a:pt x="26720" y="3060"/>
                  </a:lnTo>
                  <a:lnTo>
                    <a:pt x="27127" y="2374"/>
                  </a:lnTo>
                  <a:lnTo>
                    <a:pt x="27457" y="2197"/>
                  </a:lnTo>
                  <a:lnTo>
                    <a:pt x="28435" y="2197"/>
                  </a:lnTo>
                  <a:lnTo>
                    <a:pt x="28740" y="2374"/>
                  </a:lnTo>
                  <a:lnTo>
                    <a:pt x="28841" y="2501"/>
                  </a:lnTo>
                  <a:lnTo>
                    <a:pt x="29133" y="3060"/>
                  </a:lnTo>
                  <a:lnTo>
                    <a:pt x="29133" y="1879"/>
                  </a:lnTo>
                  <a:lnTo>
                    <a:pt x="28994" y="1739"/>
                  </a:lnTo>
                  <a:lnTo>
                    <a:pt x="28511" y="1536"/>
                  </a:lnTo>
                  <a:lnTo>
                    <a:pt x="27305" y="1536"/>
                  </a:lnTo>
                  <a:lnTo>
                    <a:pt x="26784" y="1765"/>
                  </a:lnTo>
                  <a:lnTo>
                    <a:pt x="26035" y="2654"/>
                  </a:lnTo>
                  <a:lnTo>
                    <a:pt x="25895" y="3060"/>
                  </a:lnTo>
                  <a:lnTo>
                    <a:pt x="26022" y="5257"/>
                  </a:lnTo>
                  <a:lnTo>
                    <a:pt x="26746" y="6083"/>
                  </a:lnTo>
                  <a:lnTo>
                    <a:pt x="27228" y="6286"/>
                  </a:lnTo>
                  <a:lnTo>
                    <a:pt x="28575" y="6286"/>
                  </a:lnTo>
                  <a:lnTo>
                    <a:pt x="29121" y="6057"/>
                  </a:lnTo>
                  <a:lnTo>
                    <a:pt x="29425" y="5651"/>
                  </a:lnTo>
                  <a:lnTo>
                    <a:pt x="29819" y="5118"/>
                  </a:lnTo>
                  <a:lnTo>
                    <a:pt x="29895" y="4851"/>
                  </a:lnTo>
                  <a:lnTo>
                    <a:pt x="29997" y="3060"/>
                  </a:lnTo>
                  <a:close/>
                </a:path>
                <a:path w="73660" h="7619">
                  <a:moveTo>
                    <a:pt x="33070" y="1587"/>
                  </a:moveTo>
                  <a:lnTo>
                    <a:pt x="32842" y="1574"/>
                  </a:lnTo>
                  <a:lnTo>
                    <a:pt x="32537" y="1574"/>
                  </a:lnTo>
                  <a:lnTo>
                    <a:pt x="32270" y="1676"/>
                  </a:lnTo>
                  <a:lnTo>
                    <a:pt x="31813" y="2108"/>
                  </a:lnTo>
                  <a:lnTo>
                    <a:pt x="31673" y="2286"/>
                  </a:lnTo>
                  <a:lnTo>
                    <a:pt x="31610" y="2438"/>
                  </a:lnTo>
                  <a:lnTo>
                    <a:pt x="31610" y="1676"/>
                  </a:lnTo>
                  <a:lnTo>
                    <a:pt x="30911" y="1676"/>
                  </a:lnTo>
                  <a:lnTo>
                    <a:pt x="30911" y="6134"/>
                  </a:lnTo>
                  <a:lnTo>
                    <a:pt x="31648" y="6134"/>
                  </a:lnTo>
                  <a:lnTo>
                    <a:pt x="31648" y="3251"/>
                  </a:lnTo>
                  <a:lnTo>
                    <a:pt x="31750" y="2971"/>
                  </a:lnTo>
                  <a:lnTo>
                    <a:pt x="32156" y="2476"/>
                  </a:lnTo>
                  <a:lnTo>
                    <a:pt x="32448" y="2362"/>
                  </a:lnTo>
                  <a:lnTo>
                    <a:pt x="32829" y="2362"/>
                  </a:lnTo>
                  <a:lnTo>
                    <a:pt x="33070" y="2374"/>
                  </a:lnTo>
                  <a:lnTo>
                    <a:pt x="33070" y="1587"/>
                  </a:lnTo>
                  <a:close/>
                </a:path>
                <a:path w="73660" h="7619">
                  <a:moveTo>
                    <a:pt x="37909" y="6769"/>
                  </a:moveTo>
                  <a:lnTo>
                    <a:pt x="33172" y="6769"/>
                  </a:lnTo>
                  <a:lnTo>
                    <a:pt x="33172" y="7200"/>
                  </a:lnTo>
                  <a:lnTo>
                    <a:pt x="37909" y="7200"/>
                  </a:lnTo>
                  <a:lnTo>
                    <a:pt x="37909" y="6769"/>
                  </a:lnTo>
                  <a:close/>
                </a:path>
                <a:path w="73660" h="7619">
                  <a:moveTo>
                    <a:pt x="42291" y="4140"/>
                  </a:moveTo>
                  <a:lnTo>
                    <a:pt x="41516" y="1930"/>
                  </a:lnTo>
                  <a:lnTo>
                    <a:pt x="41516" y="3543"/>
                  </a:lnTo>
                  <a:lnTo>
                    <a:pt x="39039" y="3543"/>
                  </a:lnTo>
                  <a:lnTo>
                    <a:pt x="39052" y="3213"/>
                  </a:lnTo>
                  <a:lnTo>
                    <a:pt x="39166" y="2844"/>
                  </a:lnTo>
                  <a:lnTo>
                    <a:pt x="39636" y="2349"/>
                  </a:lnTo>
                  <a:lnTo>
                    <a:pt x="39928" y="2222"/>
                  </a:lnTo>
                  <a:lnTo>
                    <a:pt x="40754" y="2222"/>
                  </a:lnTo>
                  <a:lnTo>
                    <a:pt x="41097" y="2413"/>
                  </a:lnTo>
                  <a:lnTo>
                    <a:pt x="41351" y="2857"/>
                  </a:lnTo>
                  <a:lnTo>
                    <a:pt x="41465" y="3162"/>
                  </a:lnTo>
                  <a:lnTo>
                    <a:pt x="41516" y="3543"/>
                  </a:lnTo>
                  <a:lnTo>
                    <a:pt x="41516" y="1930"/>
                  </a:lnTo>
                  <a:lnTo>
                    <a:pt x="40944" y="1638"/>
                  </a:lnTo>
                  <a:lnTo>
                    <a:pt x="40640" y="1574"/>
                  </a:lnTo>
                  <a:lnTo>
                    <a:pt x="39687" y="1574"/>
                  </a:lnTo>
                  <a:lnTo>
                    <a:pt x="39179" y="1790"/>
                  </a:lnTo>
                  <a:lnTo>
                    <a:pt x="38404" y="2692"/>
                  </a:lnTo>
                  <a:lnTo>
                    <a:pt x="38315" y="2959"/>
                  </a:lnTo>
                  <a:lnTo>
                    <a:pt x="38404" y="5283"/>
                  </a:lnTo>
                  <a:lnTo>
                    <a:pt x="39179" y="6083"/>
                  </a:lnTo>
                  <a:lnTo>
                    <a:pt x="39649" y="6286"/>
                  </a:lnTo>
                  <a:lnTo>
                    <a:pt x="40424" y="6286"/>
                  </a:lnTo>
                  <a:lnTo>
                    <a:pt x="42227" y="4724"/>
                  </a:lnTo>
                  <a:lnTo>
                    <a:pt x="41490" y="4724"/>
                  </a:lnTo>
                  <a:lnTo>
                    <a:pt x="41414" y="4953"/>
                  </a:lnTo>
                  <a:lnTo>
                    <a:pt x="41338" y="5105"/>
                  </a:lnTo>
                  <a:lnTo>
                    <a:pt x="40970" y="5511"/>
                  </a:lnTo>
                  <a:lnTo>
                    <a:pt x="40652" y="5638"/>
                  </a:lnTo>
                  <a:lnTo>
                    <a:pt x="39839" y="5638"/>
                  </a:lnTo>
                  <a:lnTo>
                    <a:pt x="39560" y="5511"/>
                  </a:lnTo>
                  <a:lnTo>
                    <a:pt x="39141" y="4953"/>
                  </a:lnTo>
                  <a:lnTo>
                    <a:pt x="39014" y="4140"/>
                  </a:lnTo>
                  <a:lnTo>
                    <a:pt x="42291" y="4140"/>
                  </a:lnTo>
                  <a:close/>
                </a:path>
                <a:path w="73660" h="7619">
                  <a:moveTo>
                    <a:pt x="46837" y="0"/>
                  </a:moveTo>
                  <a:lnTo>
                    <a:pt x="46113" y="0"/>
                  </a:lnTo>
                  <a:lnTo>
                    <a:pt x="46113" y="2247"/>
                  </a:lnTo>
                  <a:lnTo>
                    <a:pt x="46037" y="4889"/>
                  </a:lnTo>
                  <a:lnTo>
                    <a:pt x="45593" y="5473"/>
                  </a:lnTo>
                  <a:lnTo>
                    <a:pt x="45300" y="5626"/>
                  </a:lnTo>
                  <a:lnTo>
                    <a:pt x="44500" y="5626"/>
                  </a:lnTo>
                  <a:lnTo>
                    <a:pt x="44183" y="5473"/>
                  </a:lnTo>
                  <a:lnTo>
                    <a:pt x="43815" y="4889"/>
                  </a:lnTo>
                  <a:lnTo>
                    <a:pt x="43789" y="2971"/>
                  </a:lnTo>
                  <a:lnTo>
                    <a:pt x="44259" y="2387"/>
                  </a:lnTo>
                  <a:lnTo>
                    <a:pt x="46037" y="4889"/>
                  </a:lnTo>
                  <a:lnTo>
                    <a:pt x="46037" y="2171"/>
                  </a:lnTo>
                  <a:lnTo>
                    <a:pt x="45796" y="1892"/>
                  </a:lnTo>
                  <a:lnTo>
                    <a:pt x="45427" y="1663"/>
                  </a:lnTo>
                  <a:lnTo>
                    <a:pt x="45148" y="1587"/>
                  </a:lnTo>
                  <a:lnTo>
                    <a:pt x="44196" y="1587"/>
                  </a:lnTo>
                  <a:lnTo>
                    <a:pt x="43751" y="1803"/>
                  </a:lnTo>
                  <a:lnTo>
                    <a:pt x="43053" y="2781"/>
                  </a:lnTo>
                  <a:lnTo>
                    <a:pt x="43002" y="2971"/>
                  </a:lnTo>
                  <a:lnTo>
                    <a:pt x="43065" y="5245"/>
                  </a:lnTo>
                  <a:lnTo>
                    <a:pt x="43789" y="6083"/>
                  </a:lnTo>
                  <a:lnTo>
                    <a:pt x="44221" y="6286"/>
                  </a:lnTo>
                  <a:lnTo>
                    <a:pt x="45034" y="6286"/>
                  </a:lnTo>
                  <a:lnTo>
                    <a:pt x="45300" y="6223"/>
                  </a:lnTo>
                  <a:lnTo>
                    <a:pt x="45783" y="5981"/>
                  </a:lnTo>
                  <a:lnTo>
                    <a:pt x="45986" y="5778"/>
                  </a:lnTo>
                  <a:lnTo>
                    <a:pt x="46075" y="5626"/>
                  </a:lnTo>
                  <a:lnTo>
                    <a:pt x="46164" y="6134"/>
                  </a:lnTo>
                  <a:lnTo>
                    <a:pt x="46837" y="6134"/>
                  </a:lnTo>
                  <a:lnTo>
                    <a:pt x="46837" y="5511"/>
                  </a:lnTo>
                  <a:lnTo>
                    <a:pt x="46837" y="0"/>
                  </a:lnTo>
                  <a:close/>
                </a:path>
                <a:path w="73660" h="7619">
                  <a:moveTo>
                    <a:pt x="48704" y="1689"/>
                  </a:moveTo>
                  <a:lnTo>
                    <a:pt x="47942" y="1689"/>
                  </a:lnTo>
                  <a:lnTo>
                    <a:pt x="47942" y="6134"/>
                  </a:lnTo>
                  <a:lnTo>
                    <a:pt x="48704" y="6134"/>
                  </a:lnTo>
                  <a:lnTo>
                    <a:pt x="48704" y="1689"/>
                  </a:lnTo>
                  <a:close/>
                </a:path>
                <a:path w="73660" h="7619">
                  <a:moveTo>
                    <a:pt x="48704" y="12"/>
                  </a:moveTo>
                  <a:lnTo>
                    <a:pt x="47942" y="12"/>
                  </a:lnTo>
                  <a:lnTo>
                    <a:pt x="47942" y="863"/>
                  </a:lnTo>
                  <a:lnTo>
                    <a:pt x="48704" y="863"/>
                  </a:lnTo>
                  <a:lnTo>
                    <a:pt x="48704" y="12"/>
                  </a:lnTo>
                  <a:close/>
                </a:path>
                <a:path w="73660" h="7619">
                  <a:moveTo>
                    <a:pt x="51460" y="1676"/>
                  </a:moveTo>
                  <a:lnTo>
                    <a:pt x="50749" y="1676"/>
                  </a:lnTo>
                  <a:lnTo>
                    <a:pt x="50749" y="431"/>
                  </a:lnTo>
                  <a:lnTo>
                    <a:pt x="49987" y="431"/>
                  </a:lnTo>
                  <a:lnTo>
                    <a:pt x="49987" y="1676"/>
                  </a:lnTo>
                  <a:lnTo>
                    <a:pt x="49377" y="1676"/>
                  </a:lnTo>
                  <a:lnTo>
                    <a:pt x="49377" y="2286"/>
                  </a:lnTo>
                  <a:lnTo>
                    <a:pt x="49987" y="2286"/>
                  </a:lnTo>
                  <a:lnTo>
                    <a:pt x="49987" y="5524"/>
                  </a:lnTo>
                  <a:lnTo>
                    <a:pt x="50050" y="5753"/>
                  </a:lnTo>
                  <a:lnTo>
                    <a:pt x="50292" y="6108"/>
                  </a:lnTo>
                  <a:lnTo>
                    <a:pt x="50533" y="6197"/>
                  </a:lnTo>
                  <a:lnTo>
                    <a:pt x="50990" y="6197"/>
                  </a:lnTo>
                  <a:lnTo>
                    <a:pt x="51371" y="6159"/>
                  </a:lnTo>
                  <a:lnTo>
                    <a:pt x="51460" y="5537"/>
                  </a:lnTo>
                  <a:lnTo>
                    <a:pt x="51054" y="5549"/>
                  </a:lnTo>
                  <a:lnTo>
                    <a:pt x="50800" y="5448"/>
                  </a:lnTo>
                  <a:lnTo>
                    <a:pt x="50749" y="2286"/>
                  </a:lnTo>
                  <a:lnTo>
                    <a:pt x="51460" y="2286"/>
                  </a:lnTo>
                  <a:lnTo>
                    <a:pt x="51460" y="1676"/>
                  </a:lnTo>
                  <a:close/>
                </a:path>
                <a:path w="73660" h="7619">
                  <a:moveTo>
                    <a:pt x="59118" y="12"/>
                  </a:moveTo>
                  <a:lnTo>
                    <a:pt x="54165" y="12"/>
                  </a:lnTo>
                  <a:lnTo>
                    <a:pt x="54165" y="736"/>
                  </a:lnTo>
                  <a:lnTo>
                    <a:pt x="56222" y="736"/>
                  </a:lnTo>
                  <a:lnTo>
                    <a:pt x="56222" y="6134"/>
                  </a:lnTo>
                  <a:lnTo>
                    <a:pt x="57061" y="6134"/>
                  </a:lnTo>
                  <a:lnTo>
                    <a:pt x="57061" y="736"/>
                  </a:lnTo>
                  <a:lnTo>
                    <a:pt x="59118" y="736"/>
                  </a:lnTo>
                  <a:lnTo>
                    <a:pt x="59118" y="12"/>
                  </a:lnTo>
                  <a:close/>
                </a:path>
                <a:path w="73660" h="7619">
                  <a:moveTo>
                    <a:pt x="67106" y="12"/>
                  </a:moveTo>
                  <a:lnTo>
                    <a:pt x="66306" y="12"/>
                  </a:lnTo>
                  <a:lnTo>
                    <a:pt x="66306" y="4965"/>
                  </a:lnTo>
                  <a:lnTo>
                    <a:pt x="63220" y="12"/>
                  </a:lnTo>
                  <a:lnTo>
                    <a:pt x="62255" y="12"/>
                  </a:lnTo>
                  <a:lnTo>
                    <a:pt x="62255" y="6134"/>
                  </a:lnTo>
                  <a:lnTo>
                    <a:pt x="63042" y="6134"/>
                  </a:lnTo>
                  <a:lnTo>
                    <a:pt x="63042" y="1181"/>
                  </a:lnTo>
                  <a:lnTo>
                    <a:pt x="66167" y="6134"/>
                  </a:lnTo>
                  <a:lnTo>
                    <a:pt x="67106" y="6134"/>
                  </a:lnTo>
                  <a:lnTo>
                    <a:pt x="67106" y="12"/>
                  </a:lnTo>
                  <a:close/>
                </a:path>
                <a:path w="73660" h="7619">
                  <a:moveTo>
                    <a:pt x="73380" y="12"/>
                  </a:moveTo>
                  <a:lnTo>
                    <a:pt x="72402" y="12"/>
                  </a:lnTo>
                  <a:lnTo>
                    <a:pt x="70650" y="2946"/>
                  </a:lnTo>
                  <a:lnTo>
                    <a:pt x="68897" y="12"/>
                  </a:lnTo>
                  <a:lnTo>
                    <a:pt x="67932" y="12"/>
                  </a:lnTo>
                  <a:lnTo>
                    <a:pt x="70231" y="3670"/>
                  </a:lnTo>
                  <a:lnTo>
                    <a:pt x="70231" y="6134"/>
                  </a:lnTo>
                  <a:lnTo>
                    <a:pt x="71069" y="6134"/>
                  </a:lnTo>
                  <a:lnTo>
                    <a:pt x="71069" y="3670"/>
                  </a:lnTo>
                  <a:lnTo>
                    <a:pt x="73380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43615" y="1933317"/>
              <a:ext cx="71434" cy="271948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4854143" y="2042731"/>
              <a:ext cx="87630" cy="99695"/>
            </a:xfrm>
            <a:custGeom>
              <a:avLst/>
              <a:gdLst/>
              <a:ahLst/>
              <a:cxnLst/>
              <a:rect l="l" t="t" r="r" b="b"/>
              <a:pathLst>
                <a:path w="87629" h="99694">
                  <a:moveTo>
                    <a:pt x="4102" y="98552"/>
                  </a:moveTo>
                  <a:lnTo>
                    <a:pt x="3746" y="98577"/>
                  </a:lnTo>
                  <a:lnTo>
                    <a:pt x="3606" y="96824"/>
                  </a:lnTo>
                  <a:lnTo>
                    <a:pt x="3517" y="95148"/>
                  </a:lnTo>
                  <a:lnTo>
                    <a:pt x="3441" y="95021"/>
                  </a:lnTo>
                  <a:lnTo>
                    <a:pt x="2857" y="94678"/>
                  </a:lnTo>
                  <a:lnTo>
                    <a:pt x="2857" y="96824"/>
                  </a:lnTo>
                  <a:lnTo>
                    <a:pt x="2857" y="97878"/>
                  </a:lnTo>
                  <a:lnTo>
                    <a:pt x="2654" y="98209"/>
                  </a:lnTo>
                  <a:lnTo>
                    <a:pt x="1981" y="98539"/>
                  </a:lnTo>
                  <a:lnTo>
                    <a:pt x="1727" y="98602"/>
                  </a:lnTo>
                  <a:lnTo>
                    <a:pt x="1244" y="98602"/>
                  </a:lnTo>
                  <a:lnTo>
                    <a:pt x="901" y="98412"/>
                  </a:lnTo>
                  <a:lnTo>
                    <a:pt x="774" y="97409"/>
                  </a:lnTo>
                  <a:lnTo>
                    <a:pt x="1143" y="97193"/>
                  </a:lnTo>
                  <a:lnTo>
                    <a:pt x="1346" y="97142"/>
                  </a:lnTo>
                  <a:lnTo>
                    <a:pt x="2209" y="97028"/>
                  </a:lnTo>
                  <a:lnTo>
                    <a:pt x="2641" y="96926"/>
                  </a:lnTo>
                  <a:lnTo>
                    <a:pt x="2857" y="96824"/>
                  </a:lnTo>
                  <a:lnTo>
                    <a:pt x="2857" y="94678"/>
                  </a:lnTo>
                  <a:lnTo>
                    <a:pt x="2362" y="94526"/>
                  </a:lnTo>
                  <a:lnTo>
                    <a:pt x="1384" y="94526"/>
                  </a:lnTo>
                  <a:lnTo>
                    <a:pt x="114" y="95986"/>
                  </a:lnTo>
                  <a:lnTo>
                    <a:pt x="812" y="95986"/>
                  </a:lnTo>
                  <a:lnTo>
                    <a:pt x="901" y="95592"/>
                  </a:lnTo>
                  <a:lnTo>
                    <a:pt x="1155" y="95262"/>
                  </a:lnTo>
                  <a:lnTo>
                    <a:pt x="1435" y="95148"/>
                  </a:lnTo>
                  <a:lnTo>
                    <a:pt x="2159" y="95148"/>
                  </a:lnTo>
                  <a:lnTo>
                    <a:pt x="2413" y="95211"/>
                  </a:lnTo>
                  <a:lnTo>
                    <a:pt x="2781" y="95440"/>
                  </a:lnTo>
                  <a:lnTo>
                    <a:pt x="2768" y="96291"/>
                  </a:lnTo>
                  <a:lnTo>
                    <a:pt x="863" y="96596"/>
                  </a:lnTo>
                  <a:lnTo>
                    <a:pt x="533" y="96723"/>
                  </a:lnTo>
                  <a:lnTo>
                    <a:pt x="0" y="97193"/>
                  </a:lnTo>
                  <a:lnTo>
                    <a:pt x="101" y="98704"/>
                  </a:lnTo>
                  <a:lnTo>
                    <a:pt x="520" y="99098"/>
                  </a:lnTo>
                  <a:lnTo>
                    <a:pt x="876" y="99237"/>
                  </a:lnTo>
                  <a:lnTo>
                    <a:pt x="1638" y="99237"/>
                  </a:lnTo>
                  <a:lnTo>
                    <a:pt x="1943" y="99161"/>
                  </a:lnTo>
                  <a:lnTo>
                    <a:pt x="2514" y="98869"/>
                  </a:lnTo>
                  <a:lnTo>
                    <a:pt x="2743" y="98704"/>
                  </a:lnTo>
                  <a:lnTo>
                    <a:pt x="2895" y="98501"/>
                  </a:lnTo>
                  <a:lnTo>
                    <a:pt x="2997" y="98869"/>
                  </a:lnTo>
                  <a:lnTo>
                    <a:pt x="3136" y="99098"/>
                  </a:lnTo>
                  <a:lnTo>
                    <a:pt x="3327" y="99187"/>
                  </a:lnTo>
                  <a:lnTo>
                    <a:pt x="3683" y="99187"/>
                  </a:lnTo>
                  <a:lnTo>
                    <a:pt x="4076" y="99110"/>
                  </a:lnTo>
                  <a:lnTo>
                    <a:pt x="4102" y="98577"/>
                  </a:lnTo>
                  <a:close/>
                </a:path>
                <a:path w="87629" h="99694">
                  <a:moveTo>
                    <a:pt x="4102" y="83058"/>
                  </a:moveTo>
                  <a:lnTo>
                    <a:pt x="3746" y="83083"/>
                  </a:lnTo>
                  <a:lnTo>
                    <a:pt x="3606" y="81318"/>
                  </a:lnTo>
                  <a:lnTo>
                    <a:pt x="3517" y="79654"/>
                  </a:lnTo>
                  <a:lnTo>
                    <a:pt x="3441" y="79527"/>
                  </a:lnTo>
                  <a:lnTo>
                    <a:pt x="2857" y="79184"/>
                  </a:lnTo>
                  <a:lnTo>
                    <a:pt x="2857" y="81318"/>
                  </a:lnTo>
                  <a:lnTo>
                    <a:pt x="2857" y="82384"/>
                  </a:lnTo>
                  <a:lnTo>
                    <a:pt x="2654" y="82715"/>
                  </a:lnTo>
                  <a:lnTo>
                    <a:pt x="1981" y="83045"/>
                  </a:lnTo>
                  <a:lnTo>
                    <a:pt x="1727" y="83108"/>
                  </a:lnTo>
                  <a:lnTo>
                    <a:pt x="1244" y="83108"/>
                  </a:lnTo>
                  <a:lnTo>
                    <a:pt x="901" y="82918"/>
                  </a:lnTo>
                  <a:lnTo>
                    <a:pt x="774" y="81915"/>
                  </a:lnTo>
                  <a:lnTo>
                    <a:pt x="1143" y="81699"/>
                  </a:lnTo>
                  <a:lnTo>
                    <a:pt x="1346" y="81648"/>
                  </a:lnTo>
                  <a:lnTo>
                    <a:pt x="2209" y="81534"/>
                  </a:lnTo>
                  <a:lnTo>
                    <a:pt x="2641" y="81432"/>
                  </a:lnTo>
                  <a:lnTo>
                    <a:pt x="2857" y="81318"/>
                  </a:lnTo>
                  <a:lnTo>
                    <a:pt x="2857" y="79184"/>
                  </a:lnTo>
                  <a:lnTo>
                    <a:pt x="2362" y="79032"/>
                  </a:lnTo>
                  <a:lnTo>
                    <a:pt x="1384" y="79032"/>
                  </a:lnTo>
                  <a:lnTo>
                    <a:pt x="114" y="80492"/>
                  </a:lnTo>
                  <a:lnTo>
                    <a:pt x="812" y="80492"/>
                  </a:lnTo>
                  <a:lnTo>
                    <a:pt x="901" y="80098"/>
                  </a:lnTo>
                  <a:lnTo>
                    <a:pt x="1155" y="79768"/>
                  </a:lnTo>
                  <a:lnTo>
                    <a:pt x="1435" y="79654"/>
                  </a:lnTo>
                  <a:lnTo>
                    <a:pt x="2159" y="79654"/>
                  </a:lnTo>
                  <a:lnTo>
                    <a:pt x="2413" y="79717"/>
                  </a:lnTo>
                  <a:lnTo>
                    <a:pt x="2781" y="79946"/>
                  </a:lnTo>
                  <a:lnTo>
                    <a:pt x="2768" y="80797"/>
                  </a:lnTo>
                  <a:lnTo>
                    <a:pt x="863" y="81089"/>
                  </a:lnTo>
                  <a:lnTo>
                    <a:pt x="533" y="81229"/>
                  </a:lnTo>
                  <a:lnTo>
                    <a:pt x="0" y="81699"/>
                  </a:lnTo>
                  <a:lnTo>
                    <a:pt x="101" y="83197"/>
                  </a:lnTo>
                  <a:lnTo>
                    <a:pt x="520" y="83591"/>
                  </a:lnTo>
                  <a:lnTo>
                    <a:pt x="876" y="83743"/>
                  </a:lnTo>
                  <a:lnTo>
                    <a:pt x="1638" y="83743"/>
                  </a:lnTo>
                  <a:lnTo>
                    <a:pt x="1943" y="83667"/>
                  </a:lnTo>
                  <a:lnTo>
                    <a:pt x="2514" y="83375"/>
                  </a:lnTo>
                  <a:lnTo>
                    <a:pt x="2743" y="83197"/>
                  </a:lnTo>
                  <a:lnTo>
                    <a:pt x="2895" y="82994"/>
                  </a:lnTo>
                  <a:lnTo>
                    <a:pt x="2997" y="83375"/>
                  </a:lnTo>
                  <a:lnTo>
                    <a:pt x="3136" y="83591"/>
                  </a:lnTo>
                  <a:lnTo>
                    <a:pt x="3327" y="83693"/>
                  </a:lnTo>
                  <a:lnTo>
                    <a:pt x="3683" y="83693"/>
                  </a:lnTo>
                  <a:lnTo>
                    <a:pt x="4076" y="83616"/>
                  </a:lnTo>
                  <a:lnTo>
                    <a:pt x="4102" y="83083"/>
                  </a:lnTo>
                  <a:close/>
                </a:path>
                <a:path w="87629" h="99694">
                  <a:moveTo>
                    <a:pt x="4102" y="67564"/>
                  </a:moveTo>
                  <a:lnTo>
                    <a:pt x="3746" y="67589"/>
                  </a:lnTo>
                  <a:lnTo>
                    <a:pt x="3606" y="65836"/>
                  </a:lnTo>
                  <a:lnTo>
                    <a:pt x="3517" y="64160"/>
                  </a:lnTo>
                  <a:lnTo>
                    <a:pt x="3441" y="64033"/>
                  </a:lnTo>
                  <a:lnTo>
                    <a:pt x="2857" y="63690"/>
                  </a:lnTo>
                  <a:lnTo>
                    <a:pt x="2857" y="65836"/>
                  </a:lnTo>
                  <a:lnTo>
                    <a:pt x="2857" y="66890"/>
                  </a:lnTo>
                  <a:lnTo>
                    <a:pt x="2654" y="67221"/>
                  </a:lnTo>
                  <a:lnTo>
                    <a:pt x="1981" y="67551"/>
                  </a:lnTo>
                  <a:lnTo>
                    <a:pt x="1727" y="67614"/>
                  </a:lnTo>
                  <a:lnTo>
                    <a:pt x="1244" y="67614"/>
                  </a:lnTo>
                  <a:lnTo>
                    <a:pt x="901" y="67424"/>
                  </a:lnTo>
                  <a:lnTo>
                    <a:pt x="774" y="66421"/>
                  </a:lnTo>
                  <a:lnTo>
                    <a:pt x="1143" y="66205"/>
                  </a:lnTo>
                  <a:lnTo>
                    <a:pt x="1346" y="66154"/>
                  </a:lnTo>
                  <a:lnTo>
                    <a:pt x="2209" y="66040"/>
                  </a:lnTo>
                  <a:lnTo>
                    <a:pt x="2641" y="65938"/>
                  </a:lnTo>
                  <a:lnTo>
                    <a:pt x="2857" y="65836"/>
                  </a:lnTo>
                  <a:lnTo>
                    <a:pt x="2857" y="63690"/>
                  </a:lnTo>
                  <a:lnTo>
                    <a:pt x="2362" y="63538"/>
                  </a:lnTo>
                  <a:lnTo>
                    <a:pt x="1384" y="63538"/>
                  </a:lnTo>
                  <a:lnTo>
                    <a:pt x="114" y="64998"/>
                  </a:lnTo>
                  <a:lnTo>
                    <a:pt x="812" y="64998"/>
                  </a:lnTo>
                  <a:lnTo>
                    <a:pt x="901" y="64604"/>
                  </a:lnTo>
                  <a:lnTo>
                    <a:pt x="1155" y="64274"/>
                  </a:lnTo>
                  <a:lnTo>
                    <a:pt x="1435" y="64160"/>
                  </a:lnTo>
                  <a:lnTo>
                    <a:pt x="2159" y="64160"/>
                  </a:lnTo>
                  <a:lnTo>
                    <a:pt x="2413" y="64223"/>
                  </a:lnTo>
                  <a:lnTo>
                    <a:pt x="2781" y="64452"/>
                  </a:lnTo>
                  <a:lnTo>
                    <a:pt x="2768" y="65303"/>
                  </a:lnTo>
                  <a:lnTo>
                    <a:pt x="863" y="65595"/>
                  </a:lnTo>
                  <a:lnTo>
                    <a:pt x="533" y="65735"/>
                  </a:lnTo>
                  <a:lnTo>
                    <a:pt x="0" y="66205"/>
                  </a:lnTo>
                  <a:lnTo>
                    <a:pt x="101" y="67703"/>
                  </a:lnTo>
                  <a:lnTo>
                    <a:pt x="520" y="68110"/>
                  </a:lnTo>
                  <a:lnTo>
                    <a:pt x="876" y="68249"/>
                  </a:lnTo>
                  <a:lnTo>
                    <a:pt x="1638" y="68249"/>
                  </a:lnTo>
                  <a:lnTo>
                    <a:pt x="1943" y="68173"/>
                  </a:lnTo>
                  <a:lnTo>
                    <a:pt x="2514" y="67881"/>
                  </a:lnTo>
                  <a:lnTo>
                    <a:pt x="2743" y="67703"/>
                  </a:lnTo>
                  <a:lnTo>
                    <a:pt x="2895" y="67500"/>
                  </a:lnTo>
                  <a:lnTo>
                    <a:pt x="2997" y="67881"/>
                  </a:lnTo>
                  <a:lnTo>
                    <a:pt x="3136" y="68110"/>
                  </a:lnTo>
                  <a:lnTo>
                    <a:pt x="3327" y="68199"/>
                  </a:lnTo>
                  <a:lnTo>
                    <a:pt x="3683" y="68199"/>
                  </a:lnTo>
                  <a:lnTo>
                    <a:pt x="4076" y="68122"/>
                  </a:lnTo>
                  <a:lnTo>
                    <a:pt x="4102" y="67589"/>
                  </a:lnTo>
                  <a:close/>
                </a:path>
                <a:path w="87629" h="99694">
                  <a:moveTo>
                    <a:pt x="4102" y="52070"/>
                  </a:moveTo>
                  <a:lnTo>
                    <a:pt x="3746" y="52095"/>
                  </a:lnTo>
                  <a:lnTo>
                    <a:pt x="3606" y="50330"/>
                  </a:lnTo>
                  <a:lnTo>
                    <a:pt x="3517" y="48666"/>
                  </a:lnTo>
                  <a:lnTo>
                    <a:pt x="3441" y="48539"/>
                  </a:lnTo>
                  <a:lnTo>
                    <a:pt x="2857" y="48196"/>
                  </a:lnTo>
                  <a:lnTo>
                    <a:pt x="2857" y="50330"/>
                  </a:lnTo>
                  <a:lnTo>
                    <a:pt x="2857" y="51396"/>
                  </a:lnTo>
                  <a:lnTo>
                    <a:pt x="2654" y="51727"/>
                  </a:lnTo>
                  <a:lnTo>
                    <a:pt x="1981" y="52057"/>
                  </a:lnTo>
                  <a:lnTo>
                    <a:pt x="1727" y="52120"/>
                  </a:lnTo>
                  <a:lnTo>
                    <a:pt x="1244" y="52120"/>
                  </a:lnTo>
                  <a:lnTo>
                    <a:pt x="901" y="51930"/>
                  </a:lnTo>
                  <a:lnTo>
                    <a:pt x="774" y="50914"/>
                  </a:lnTo>
                  <a:lnTo>
                    <a:pt x="1143" y="50711"/>
                  </a:lnTo>
                  <a:lnTo>
                    <a:pt x="1346" y="50660"/>
                  </a:lnTo>
                  <a:lnTo>
                    <a:pt x="2209" y="50546"/>
                  </a:lnTo>
                  <a:lnTo>
                    <a:pt x="2641" y="50444"/>
                  </a:lnTo>
                  <a:lnTo>
                    <a:pt x="2857" y="50330"/>
                  </a:lnTo>
                  <a:lnTo>
                    <a:pt x="2857" y="48196"/>
                  </a:lnTo>
                  <a:lnTo>
                    <a:pt x="2362" y="48031"/>
                  </a:lnTo>
                  <a:lnTo>
                    <a:pt x="1384" y="48031"/>
                  </a:lnTo>
                  <a:lnTo>
                    <a:pt x="114" y="49504"/>
                  </a:lnTo>
                  <a:lnTo>
                    <a:pt x="812" y="49504"/>
                  </a:lnTo>
                  <a:lnTo>
                    <a:pt x="901" y="49110"/>
                  </a:lnTo>
                  <a:lnTo>
                    <a:pt x="1155" y="48780"/>
                  </a:lnTo>
                  <a:lnTo>
                    <a:pt x="1435" y="48666"/>
                  </a:lnTo>
                  <a:lnTo>
                    <a:pt x="2159" y="48666"/>
                  </a:lnTo>
                  <a:lnTo>
                    <a:pt x="2413" y="48729"/>
                  </a:lnTo>
                  <a:lnTo>
                    <a:pt x="2781" y="48958"/>
                  </a:lnTo>
                  <a:lnTo>
                    <a:pt x="2768" y="49809"/>
                  </a:lnTo>
                  <a:lnTo>
                    <a:pt x="863" y="50101"/>
                  </a:lnTo>
                  <a:lnTo>
                    <a:pt x="533" y="50241"/>
                  </a:lnTo>
                  <a:lnTo>
                    <a:pt x="0" y="50711"/>
                  </a:lnTo>
                  <a:lnTo>
                    <a:pt x="101" y="52209"/>
                  </a:lnTo>
                  <a:lnTo>
                    <a:pt x="520" y="52603"/>
                  </a:lnTo>
                  <a:lnTo>
                    <a:pt x="876" y="52755"/>
                  </a:lnTo>
                  <a:lnTo>
                    <a:pt x="1638" y="52755"/>
                  </a:lnTo>
                  <a:lnTo>
                    <a:pt x="1943" y="52679"/>
                  </a:lnTo>
                  <a:lnTo>
                    <a:pt x="2514" y="52387"/>
                  </a:lnTo>
                  <a:lnTo>
                    <a:pt x="2743" y="52209"/>
                  </a:lnTo>
                  <a:lnTo>
                    <a:pt x="2895" y="52006"/>
                  </a:lnTo>
                  <a:lnTo>
                    <a:pt x="2997" y="52387"/>
                  </a:lnTo>
                  <a:lnTo>
                    <a:pt x="3136" y="52603"/>
                  </a:lnTo>
                  <a:lnTo>
                    <a:pt x="3327" y="52692"/>
                  </a:lnTo>
                  <a:lnTo>
                    <a:pt x="3683" y="52692"/>
                  </a:lnTo>
                  <a:lnTo>
                    <a:pt x="4076" y="52628"/>
                  </a:lnTo>
                  <a:lnTo>
                    <a:pt x="4102" y="52095"/>
                  </a:lnTo>
                  <a:close/>
                </a:path>
                <a:path w="87629" h="99694">
                  <a:moveTo>
                    <a:pt x="4102" y="36576"/>
                  </a:moveTo>
                  <a:lnTo>
                    <a:pt x="3746" y="36601"/>
                  </a:lnTo>
                  <a:lnTo>
                    <a:pt x="3606" y="34836"/>
                  </a:lnTo>
                  <a:lnTo>
                    <a:pt x="3517" y="33172"/>
                  </a:lnTo>
                  <a:lnTo>
                    <a:pt x="3441" y="33032"/>
                  </a:lnTo>
                  <a:lnTo>
                    <a:pt x="2857" y="32689"/>
                  </a:lnTo>
                  <a:lnTo>
                    <a:pt x="2857" y="34836"/>
                  </a:lnTo>
                  <a:lnTo>
                    <a:pt x="2857" y="35902"/>
                  </a:lnTo>
                  <a:lnTo>
                    <a:pt x="2654" y="36233"/>
                  </a:lnTo>
                  <a:lnTo>
                    <a:pt x="1981" y="36550"/>
                  </a:lnTo>
                  <a:lnTo>
                    <a:pt x="1727" y="36614"/>
                  </a:lnTo>
                  <a:lnTo>
                    <a:pt x="1244" y="36614"/>
                  </a:lnTo>
                  <a:lnTo>
                    <a:pt x="901" y="36436"/>
                  </a:lnTo>
                  <a:lnTo>
                    <a:pt x="774" y="35420"/>
                  </a:lnTo>
                  <a:lnTo>
                    <a:pt x="1143" y="35217"/>
                  </a:lnTo>
                  <a:lnTo>
                    <a:pt x="1346" y="35166"/>
                  </a:lnTo>
                  <a:lnTo>
                    <a:pt x="2209" y="35052"/>
                  </a:lnTo>
                  <a:lnTo>
                    <a:pt x="2641" y="34937"/>
                  </a:lnTo>
                  <a:lnTo>
                    <a:pt x="2857" y="34836"/>
                  </a:lnTo>
                  <a:lnTo>
                    <a:pt x="2857" y="32689"/>
                  </a:lnTo>
                  <a:lnTo>
                    <a:pt x="2362" y="32537"/>
                  </a:lnTo>
                  <a:lnTo>
                    <a:pt x="1384" y="32537"/>
                  </a:lnTo>
                  <a:lnTo>
                    <a:pt x="114" y="34010"/>
                  </a:lnTo>
                  <a:lnTo>
                    <a:pt x="812" y="34010"/>
                  </a:lnTo>
                  <a:lnTo>
                    <a:pt x="901" y="33604"/>
                  </a:lnTo>
                  <a:lnTo>
                    <a:pt x="1155" y="33274"/>
                  </a:lnTo>
                  <a:lnTo>
                    <a:pt x="1435" y="33172"/>
                  </a:lnTo>
                  <a:lnTo>
                    <a:pt x="2159" y="33172"/>
                  </a:lnTo>
                  <a:lnTo>
                    <a:pt x="2413" y="33223"/>
                  </a:lnTo>
                  <a:lnTo>
                    <a:pt x="2781" y="33464"/>
                  </a:lnTo>
                  <a:lnTo>
                    <a:pt x="2768" y="34302"/>
                  </a:lnTo>
                  <a:lnTo>
                    <a:pt x="863" y="34607"/>
                  </a:lnTo>
                  <a:lnTo>
                    <a:pt x="533" y="34747"/>
                  </a:lnTo>
                  <a:lnTo>
                    <a:pt x="0" y="35217"/>
                  </a:lnTo>
                  <a:lnTo>
                    <a:pt x="101" y="36715"/>
                  </a:lnTo>
                  <a:lnTo>
                    <a:pt x="520" y="37109"/>
                  </a:lnTo>
                  <a:lnTo>
                    <a:pt x="876" y="37249"/>
                  </a:lnTo>
                  <a:lnTo>
                    <a:pt x="1638" y="37249"/>
                  </a:lnTo>
                  <a:lnTo>
                    <a:pt x="1943" y="37185"/>
                  </a:lnTo>
                  <a:lnTo>
                    <a:pt x="2514" y="36880"/>
                  </a:lnTo>
                  <a:lnTo>
                    <a:pt x="2743" y="36715"/>
                  </a:lnTo>
                  <a:lnTo>
                    <a:pt x="2895" y="36512"/>
                  </a:lnTo>
                  <a:lnTo>
                    <a:pt x="2997" y="36880"/>
                  </a:lnTo>
                  <a:lnTo>
                    <a:pt x="3136" y="37109"/>
                  </a:lnTo>
                  <a:lnTo>
                    <a:pt x="3327" y="37198"/>
                  </a:lnTo>
                  <a:lnTo>
                    <a:pt x="3683" y="37198"/>
                  </a:lnTo>
                  <a:lnTo>
                    <a:pt x="4076" y="37134"/>
                  </a:lnTo>
                  <a:lnTo>
                    <a:pt x="4102" y="36601"/>
                  </a:lnTo>
                  <a:close/>
                </a:path>
                <a:path w="87629" h="99694">
                  <a:moveTo>
                    <a:pt x="4102" y="21082"/>
                  </a:moveTo>
                  <a:lnTo>
                    <a:pt x="3746" y="21107"/>
                  </a:lnTo>
                  <a:lnTo>
                    <a:pt x="3606" y="19342"/>
                  </a:lnTo>
                  <a:lnTo>
                    <a:pt x="3517" y="17678"/>
                  </a:lnTo>
                  <a:lnTo>
                    <a:pt x="3441" y="17538"/>
                  </a:lnTo>
                  <a:lnTo>
                    <a:pt x="2857" y="17195"/>
                  </a:lnTo>
                  <a:lnTo>
                    <a:pt x="2857" y="19342"/>
                  </a:lnTo>
                  <a:lnTo>
                    <a:pt x="2857" y="20408"/>
                  </a:lnTo>
                  <a:lnTo>
                    <a:pt x="2654" y="20739"/>
                  </a:lnTo>
                  <a:lnTo>
                    <a:pt x="1981" y="21056"/>
                  </a:lnTo>
                  <a:lnTo>
                    <a:pt x="1727" y="21132"/>
                  </a:lnTo>
                  <a:lnTo>
                    <a:pt x="1244" y="21132"/>
                  </a:lnTo>
                  <a:lnTo>
                    <a:pt x="901" y="20942"/>
                  </a:lnTo>
                  <a:lnTo>
                    <a:pt x="774" y="19926"/>
                  </a:lnTo>
                  <a:lnTo>
                    <a:pt x="1143" y="19723"/>
                  </a:lnTo>
                  <a:lnTo>
                    <a:pt x="1346" y="19672"/>
                  </a:lnTo>
                  <a:lnTo>
                    <a:pt x="2209" y="19558"/>
                  </a:lnTo>
                  <a:lnTo>
                    <a:pt x="2641" y="19456"/>
                  </a:lnTo>
                  <a:lnTo>
                    <a:pt x="2857" y="19342"/>
                  </a:lnTo>
                  <a:lnTo>
                    <a:pt x="2857" y="17195"/>
                  </a:lnTo>
                  <a:lnTo>
                    <a:pt x="2362" y="17043"/>
                  </a:lnTo>
                  <a:lnTo>
                    <a:pt x="1384" y="17043"/>
                  </a:lnTo>
                  <a:lnTo>
                    <a:pt x="114" y="18516"/>
                  </a:lnTo>
                  <a:lnTo>
                    <a:pt x="812" y="18516"/>
                  </a:lnTo>
                  <a:lnTo>
                    <a:pt x="901" y="18110"/>
                  </a:lnTo>
                  <a:lnTo>
                    <a:pt x="1155" y="17780"/>
                  </a:lnTo>
                  <a:lnTo>
                    <a:pt x="1435" y="17678"/>
                  </a:lnTo>
                  <a:lnTo>
                    <a:pt x="2159" y="17678"/>
                  </a:lnTo>
                  <a:lnTo>
                    <a:pt x="2413" y="17741"/>
                  </a:lnTo>
                  <a:lnTo>
                    <a:pt x="2781" y="17970"/>
                  </a:lnTo>
                  <a:lnTo>
                    <a:pt x="2768" y="18821"/>
                  </a:lnTo>
                  <a:lnTo>
                    <a:pt x="863" y="19113"/>
                  </a:lnTo>
                  <a:lnTo>
                    <a:pt x="533" y="19253"/>
                  </a:lnTo>
                  <a:lnTo>
                    <a:pt x="0" y="19723"/>
                  </a:lnTo>
                  <a:lnTo>
                    <a:pt x="101" y="21221"/>
                  </a:lnTo>
                  <a:lnTo>
                    <a:pt x="520" y="21615"/>
                  </a:lnTo>
                  <a:lnTo>
                    <a:pt x="876" y="21767"/>
                  </a:lnTo>
                  <a:lnTo>
                    <a:pt x="1638" y="21767"/>
                  </a:lnTo>
                  <a:lnTo>
                    <a:pt x="1943" y="21691"/>
                  </a:lnTo>
                  <a:lnTo>
                    <a:pt x="2514" y="21399"/>
                  </a:lnTo>
                  <a:lnTo>
                    <a:pt x="2743" y="21221"/>
                  </a:lnTo>
                  <a:lnTo>
                    <a:pt x="2895" y="21018"/>
                  </a:lnTo>
                  <a:lnTo>
                    <a:pt x="2997" y="21399"/>
                  </a:lnTo>
                  <a:lnTo>
                    <a:pt x="3136" y="21615"/>
                  </a:lnTo>
                  <a:lnTo>
                    <a:pt x="3327" y="21704"/>
                  </a:lnTo>
                  <a:lnTo>
                    <a:pt x="3683" y="21704"/>
                  </a:lnTo>
                  <a:lnTo>
                    <a:pt x="4076" y="21640"/>
                  </a:lnTo>
                  <a:lnTo>
                    <a:pt x="4102" y="21107"/>
                  </a:lnTo>
                  <a:close/>
                </a:path>
                <a:path w="87629" h="99694">
                  <a:moveTo>
                    <a:pt x="7023" y="79057"/>
                  </a:moveTo>
                  <a:lnTo>
                    <a:pt x="6794" y="79032"/>
                  </a:lnTo>
                  <a:lnTo>
                    <a:pt x="6477" y="79032"/>
                  </a:lnTo>
                  <a:lnTo>
                    <a:pt x="6223" y="79146"/>
                  </a:lnTo>
                  <a:lnTo>
                    <a:pt x="5765" y="79565"/>
                  </a:lnTo>
                  <a:lnTo>
                    <a:pt x="5626" y="79756"/>
                  </a:lnTo>
                  <a:lnTo>
                    <a:pt x="5562" y="79908"/>
                  </a:lnTo>
                  <a:lnTo>
                    <a:pt x="5562" y="79133"/>
                  </a:lnTo>
                  <a:lnTo>
                    <a:pt x="4851" y="79133"/>
                  </a:lnTo>
                  <a:lnTo>
                    <a:pt x="4851" y="83591"/>
                  </a:lnTo>
                  <a:lnTo>
                    <a:pt x="5600" y="83591"/>
                  </a:lnTo>
                  <a:lnTo>
                    <a:pt x="5600" y="80708"/>
                  </a:lnTo>
                  <a:lnTo>
                    <a:pt x="5702" y="80429"/>
                  </a:lnTo>
                  <a:lnTo>
                    <a:pt x="6108" y="79946"/>
                  </a:lnTo>
                  <a:lnTo>
                    <a:pt x="6400" y="79832"/>
                  </a:lnTo>
                  <a:lnTo>
                    <a:pt x="6769" y="79832"/>
                  </a:lnTo>
                  <a:lnTo>
                    <a:pt x="7023" y="79844"/>
                  </a:lnTo>
                  <a:lnTo>
                    <a:pt x="7023" y="79057"/>
                  </a:lnTo>
                  <a:close/>
                </a:path>
                <a:path w="87629" h="99694">
                  <a:moveTo>
                    <a:pt x="7023" y="63563"/>
                  </a:moveTo>
                  <a:lnTo>
                    <a:pt x="6794" y="63538"/>
                  </a:lnTo>
                  <a:lnTo>
                    <a:pt x="6477" y="63538"/>
                  </a:lnTo>
                  <a:lnTo>
                    <a:pt x="6223" y="63652"/>
                  </a:lnTo>
                  <a:lnTo>
                    <a:pt x="5765" y="64084"/>
                  </a:lnTo>
                  <a:lnTo>
                    <a:pt x="5626" y="64262"/>
                  </a:lnTo>
                  <a:lnTo>
                    <a:pt x="5562" y="64414"/>
                  </a:lnTo>
                  <a:lnTo>
                    <a:pt x="5562" y="63639"/>
                  </a:lnTo>
                  <a:lnTo>
                    <a:pt x="4851" y="63639"/>
                  </a:lnTo>
                  <a:lnTo>
                    <a:pt x="4851" y="68097"/>
                  </a:lnTo>
                  <a:lnTo>
                    <a:pt x="5600" y="68097"/>
                  </a:lnTo>
                  <a:lnTo>
                    <a:pt x="5600" y="65227"/>
                  </a:lnTo>
                  <a:lnTo>
                    <a:pt x="5702" y="64935"/>
                  </a:lnTo>
                  <a:lnTo>
                    <a:pt x="6108" y="64452"/>
                  </a:lnTo>
                  <a:lnTo>
                    <a:pt x="6400" y="64338"/>
                  </a:lnTo>
                  <a:lnTo>
                    <a:pt x="6769" y="64338"/>
                  </a:lnTo>
                  <a:lnTo>
                    <a:pt x="7023" y="64350"/>
                  </a:lnTo>
                  <a:lnTo>
                    <a:pt x="7023" y="63563"/>
                  </a:lnTo>
                  <a:close/>
                </a:path>
                <a:path w="87629" h="99694">
                  <a:moveTo>
                    <a:pt x="7023" y="48069"/>
                  </a:moveTo>
                  <a:lnTo>
                    <a:pt x="6794" y="48044"/>
                  </a:lnTo>
                  <a:lnTo>
                    <a:pt x="6477" y="48044"/>
                  </a:lnTo>
                  <a:lnTo>
                    <a:pt x="6223" y="48158"/>
                  </a:lnTo>
                  <a:lnTo>
                    <a:pt x="5765" y="48577"/>
                  </a:lnTo>
                  <a:lnTo>
                    <a:pt x="5626" y="48768"/>
                  </a:lnTo>
                  <a:lnTo>
                    <a:pt x="5562" y="48907"/>
                  </a:lnTo>
                  <a:lnTo>
                    <a:pt x="5562" y="48145"/>
                  </a:lnTo>
                  <a:lnTo>
                    <a:pt x="4851" y="48145"/>
                  </a:lnTo>
                  <a:lnTo>
                    <a:pt x="4851" y="52603"/>
                  </a:lnTo>
                  <a:lnTo>
                    <a:pt x="5600" y="52603"/>
                  </a:lnTo>
                  <a:lnTo>
                    <a:pt x="5600" y="49720"/>
                  </a:lnTo>
                  <a:lnTo>
                    <a:pt x="5702" y="49441"/>
                  </a:lnTo>
                  <a:lnTo>
                    <a:pt x="6108" y="48958"/>
                  </a:lnTo>
                  <a:lnTo>
                    <a:pt x="6400" y="48844"/>
                  </a:lnTo>
                  <a:lnTo>
                    <a:pt x="6769" y="48844"/>
                  </a:lnTo>
                  <a:lnTo>
                    <a:pt x="7023" y="48856"/>
                  </a:lnTo>
                  <a:lnTo>
                    <a:pt x="7023" y="48069"/>
                  </a:lnTo>
                  <a:close/>
                </a:path>
                <a:path w="87629" h="99694">
                  <a:moveTo>
                    <a:pt x="7023" y="32562"/>
                  </a:moveTo>
                  <a:lnTo>
                    <a:pt x="6794" y="32550"/>
                  </a:lnTo>
                  <a:lnTo>
                    <a:pt x="6477" y="32550"/>
                  </a:lnTo>
                  <a:lnTo>
                    <a:pt x="6223" y="32651"/>
                  </a:lnTo>
                  <a:lnTo>
                    <a:pt x="5765" y="33083"/>
                  </a:lnTo>
                  <a:lnTo>
                    <a:pt x="5626" y="33261"/>
                  </a:lnTo>
                  <a:lnTo>
                    <a:pt x="5562" y="33413"/>
                  </a:lnTo>
                  <a:lnTo>
                    <a:pt x="5562" y="32651"/>
                  </a:lnTo>
                  <a:lnTo>
                    <a:pt x="4851" y="32651"/>
                  </a:lnTo>
                  <a:lnTo>
                    <a:pt x="4851" y="37109"/>
                  </a:lnTo>
                  <a:lnTo>
                    <a:pt x="5600" y="37109"/>
                  </a:lnTo>
                  <a:lnTo>
                    <a:pt x="5600" y="34226"/>
                  </a:lnTo>
                  <a:lnTo>
                    <a:pt x="5702" y="33947"/>
                  </a:lnTo>
                  <a:lnTo>
                    <a:pt x="6108" y="33464"/>
                  </a:lnTo>
                  <a:lnTo>
                    <a:pt x="6400" y="33337"/>
                  </a:lnTo>
                  <a:lnTo>
                    <a:pt x="6769" y="33337"/>
                  </a:lnTo>
                  <a:lnTo>
                    <a:pt x="7023" y="33362"/>
                  </a:lnTo>
                  <a:lnTo>
                    <a:pt x="7023" y="32562"/>
                  </a:lnTo>
                  <a:close/>
                </a:path>
                <a:path w="87629" h="99694">
                  <a:moveTo>
                    <a:pt x="7023" y="17068"/>
                  </a:moveTo>
                  <a:lnTo>
                    <a:pt x="6794" y="17056"/>
                  </a:lnTo>
                  <a:lnTo>
                    <a:pt x="6477" y="17056"/>
                  </a:lnTo>
                  <a:lnTo>
                    <a:pt x="6223" y="17170"/>
                  </a:lnTo>
                  <a:lnTo>
                    <a:pt x="5765" y="17589"/>
                  </a:lnTo>
                  <a:lnTo>
                    <a:pt x="5626" y="17780"/>
                  </a:lnTo>
                  <a:lnTo>
                    <a:pt x="5562" y="17919"/>
                  </a:lnTo>
                  <a:lnTo>
                    <a:pt x="5562" y="17157"/>
                  </a:lnTo>
                  <a:lnTo>
                    <a:pt x="4851" y="17157"/>
                  </a:lnTo>
                  <a:lnTo>
                    <a:pt x="4851" y="21615"/>
                  </a:lnTo>
                  <a:lnTo>
                    <a:pt x="5600" y="21615"/>
                  </a:lnTo>
                  <a:lnTo>
                    <a:pt x="5600" y="18732"/>
                  </a:lnTo>
                  <a:lnTo>
                    <a:pt x="5702" y="18453"/>
                  </a:lnTo>
                  <a:lnTo>
                    <a:pt x="6108" y="17970"/>
                  </a:lnTo>
                  <a:lnTo>
                    <a:pt x="6400" y="17843"/>
                  </a:lnTo>
                  <a:lnTo>
                    <a:pt x="6769" y="17843"/>
                  </a:lnTo>
                  <a:lnTo>
                    <a:pt x="7023" y="17868"/>
                  </a:lnTo>
                  <a:lnTo>
                    <a:pt x="7023" y="17068"/>
                  </a:lnTo>
                  <a:close/>
                </a:path>
                <a:path w="87629" h="99694">
                  <a:moveTo>
                    <a:pt x="11861" y="84239"/>
                  </a:moveTo>
                  <a:lnTo>
                    <a:pt x="7124" y="84239"/>
                  </a:lnTo>
                  <a:lnTo>
                    <a:pt x="7124" y="84658"/>
                  </a:lnTo>
                  <a:lnTo>
                    <a:pt x="11861" y="84658"/>
                  </a:lnTo>
                  <a:lnTo>
                    <a:pt x="11861" y="84239"/>
                  </a:lnTo>
                  <a:close/>
                </a:path>
                <a:path w="87629" h="99694">
                  <a:moveTo>
                    <a:pt x="11861" y="68745"/>
                  </a:moveTo>
                  <a:lnTo>
                    <a:pt x="7124" y="68745"/>
                  </a:lnTo>
                  <a:lnTo>
                    <a:pt x="7124" y="69164"/>
                  </a:lnTo>
                  <a:lnTo>
                    <a:pt x="11861" y="69164"/>
                  </a:lnTo>
                  <a:lnTo>
                    <a:pt x="11861" y="68745"/>
                  </a:lnTo>
                  <a:close/>
                </a:path>
                <a:path w="87629" h="99694">
                  <a:moveTo>
                    <a:pt x="11861" y="53251"/>
                  </a:moveTo>
                  <a:lnTo>
                    <a:pt x="7124" y="53251"/>
                  </a:lnTo>
                  <a:lnTo>
                    <a:pt x="7124" y="53670"/>
                  </a:lnTo>
                  <a:lnTo>
                    <a:pt x="11861" y="53670"/>
                  </a:lnTo>
                  <a:lnTo>
                    <a:pt x="11861" y="53251"/>
                  </a:lnTo>
                  <a:close/>
                </a:path>
                <a:path w="87629" h="99694">
                  <a:moveTo>
                    <a:pt x="11861" y="37744"/>
                  </a:moveTo>
                  <a:lnTo>
                    <a:pt x="7124" y="37744"/>
                  </a:lnTo>
                  <a:lnTo>
                    <a:pt x="7124" y="38176"/>
                  </a:lnTo>
                  <a:lnTo>
                    <a:pt x="11861" y="38176"/>
                  </a:lnTo>
                  <a:lnTo>
                    <a:pt x="11861" y="37744"/>
                  </a:lnTo>
                  <a:close/>
                </a:path>
                <a:path w="87629" h="99694">
                  <a:moveTo>
                    <a:pt x="11861" y="22263"/>
                  </a:moveTo>
                  <a:lnTo>
                    <a:pt x="7124" y="22263"/>
                  </a:lnTo>
                  <a:lnTo>
                    <a:pt x="7124" y="22682"/>
                  </a:lnTo>
                  <a:lnTo>
                    <a:pt x="11861" y="22682"/>
                  </a:lnTo>
                  <a:lnTo>
                    <a:pt x="11861" y="22263"/>
                  </a:lnTo>
                  <a:close/>
                </a:path>
                <a:path w="87629" h="99694">
                  <a:moveTo>
                    <a:pt x="13182" y="77482"/>
                  </a:moveTo>
                  <a:lnTo>
                    <a:pt x="12433" y="77482"/>
                  </a:lnTo>
                  <a:lnTo>
                    <a:pt x="12433" y="83591"/>
                  </a:lnTo>
                  <a:lnTo>
                    <a:pt x="13182" y="83591"/>
                  </a:lnTo>
                  <a:lnTo>
                    <a:pt x="13182" y="77482"/>
                  </a:lnTo>
                  <a:close/>
                </a:path>
                <a:path w="87629" h="99694">
                  <a:moveTo>
                    <a:pt x="14033" y="48145"/>
                  </a:moveTo>
                  <a:lnTo>
                    <a:pt x="13322" y="48145"/>
                  </a:lnTo>
                  <a:lnTo>
                    <a:pt x="13322" y="46901"/>
                  </a:lnTo>
                  <a:lnTo>
                    <a:pt x="12560" y="46901"/>
                  </a:lnTo>
                  <a:lnTo>
                    <a:pt x="12560" y="48145"/>
                  </a:lnTo>
                  <a:lnTo>
                    <a:pt x="11950" y="48145"/>
                  </a:lnTo>
                  <a:lnTo>
                    <a:pt x="11950" y="48755"/>
                  </a:lnTo>
                  <a:lnTo>
                    <a:pt x="12560" y="48755"/>
                  </a:lnTo>
                  <a:lnTo>
                    <a:pt x="12560" y="51993"/>
                  </a:lnTo>
                  <a:lnTo>
                    <a:pt x="12623" y="52222"/>
                  </a:lnTo>
                  <a:lnTo>
                    <a:pt x="12865" y="52578"/>
                  </a:lnTo>
                  <a:lnTo>
                    <a:pt x="13106" y="52666"/>
                  </a:lnTo>
                  <a:lnTo>
                    <a:pt x="13563" y="52666"/>
                  </a:lnTo>
                  <a:lnTo>
                    <a:pt x="13944" y="52628"/>
                  </a:lnTo>
                  <a:lnTo>
                    <a:pt x="14033" y="52006"/>
                  </a:lnTo>
                  <a:lnTo>
                    <a:pt x="13627" y="52019"/>
                  </a:lnTo>
                  <a:lnTo>
                    <a:pt x="13373" y="51930"/>
                  </a:lnTo>
                  <a:lnTo>
                    <a:pt x="13322" y="48755"/>
                  </a:lnTo>
                  <a:lnTo>
                    <a:pt x="14033" y="48755"/>
                  </a:lnTo>
                  <a:lnTo>
                    <a:pt x="14033" y="48145"/>
                  </a:lnTo>
                  <a:close/>
                </a:path>
                <a:path w="87629" h="99694">
                  <a:moveTo>
                    <a:pt x="14084" y="15430"/>
                  </a:moveTo>
                  <a:lnTo>
                    <a:pt x="12598" y="16471"/>
                  </a:lnTo>
                  <a:lnTo>
                    <a:pt x="12598" y="17170"/>
                  </a:lnTo>
                  <a:lnTo>
                    <a:pt x="11976" y="17170"/>
                  </a:lnTo>
                  <a:lnTo>
                    <a:pt x="11976" y="17767"/>
                  </a:lnTo>
                  <a:lnTo>
                    <a:pt x="12598" y="17767"/>
                  </a:lnTo>
                  <a:lnTo>
                    <a:pt x="12598" y="21615"/>
                  </a:lnTo>
                  <a:lnTo>
                    <a:pt x="13335" y="21615"/>
                  </a:lnTo>
                  <a:lnTo>
                    <a:pt x="13335" y="17767"/>
                  </a:lnTo>
                  <a:lnTo>
                    <a:pt x="14084" y="17767"/>
                  </a:lnTo>
                  <a:lnTo>
                    <a:pt x="14084" y="17170"/>
                  </a:lnTo>
                  <a:lnTo>
                    <a:pt x="13347" y="17170"/>
                  </a:lnTo>
                  <a:lnTo>
                    <a:pt x="13347" y="16700"/>
                  </a:lnTo>
                  <a:lnTo>
                    <a:pt x="13373" y="16395"/>
                  </a:lnTo>
                  <a:lnTo>
                    <a:pt x="13462" y="16154"/>
                  </a:lnTo>
                  <a:lnTo>
                    <a:pt x="13589" y="16103"/>
                  </a:lnTo>
                  <a:lnTo>
                    <a:pt x="14084" y="16103"/>
                  </a:lnTo>
                  <a:lnTo>
                    <a:pt x="14084" y="15430"/>
                  </a:lnTo>
                  <a:close/>
                </a:path>
                <a:path w="87629" h="99694">
                  <a:moveTo>
                    <a:pt x="14605" y="32562"/>
                  </a:moveTo>
                  <a:lnTo>
                    <a:pt x="14363" y="32550"/>
                  </a:lnTo>
                  <a:lnTo>
                    <a:pt x="14058" y="32550"/>
                  </a:lnTo>
                  <a:lnTo>
                    <a:pt x="13792" y="32651"/>
                  </a:lnTo>
                  <a:lnTo>
                    <a:pt x="13347" y="33083"/>
                  </a:lnTo>
                  <a:lnTo>
                    <a:pt x="13195" y="33261"/>
                  </a:lnTo>
                  <a:lnTo>
                    <a:pt x="13144" y="33413"/>
                  </a:lnTo>
                  <a:lnTo>
                    <a:pt x="13144" y="32651"/>
                  </a:lnTo>
                  <a:lnTo>
                    <a:pt x="12433" y="32651"/>
                  </a:lnTo>
                  <a:lnTo>
                    <a:pt x="12433" y="37109"/>
                  </a:lnTo>
                  <a:lnTo>
                    <a:pt x="13182" y="37109"/>
                  </a:lnTo>
                  <a:lnTo>
                    <a:pt x="13182" y="34226"/>
                  </a:lnTo>
                  <a:lnTo>
                    <a:pt x="13284" y="33947"/>
                  </a:lnTo>
                  <a:lnTo>
                    <a:pt x="13690" y="33464"/>
                  </a:lnTo>
                  <a:lnTo>
                    <a:pt x="13970" y="33337"/>
                  </a:lnTo>
                  <a:lnTo>
                    <a:pt x="14351" y="33337"/>
                  </a:lnTo>
                  <a:lnTo>
                    <a:pt x="14605" y="33362"/>
                  </a:lnTo>
                  <a:lnTo>
                    <a:pt x="14605" y="32562"/>
                  </a:lnTo>
                  <a:close/>
                </a:path>
                <a:path w="87629" h="99694">
                  <a:moveTo>
                    <a:pt x="15544" y="15494"/>
                  </a:moveTo>
                  <a:lnTo>
                    <a:pt x="14795" y="15494"/>
                  </a:lnTo>
                  <a:lnTo>
                    <a:pt x="14795" y="21615"/>
                  </a:lnTo>
                  <a:lnTo>
                    <a:pt x="15544" y="21615"/>
                  </a:lnTo>
                  <a:lnTo>
                    <a:pt x="15544" y="15494"/>
                  </a:lnTo>
                  <a:close/>
                </a:path>
                <a:path w="87629" h="99694">
                  <a:moveTo>
                    <a:pt x="16040" y="61963"/>
                  </a:moveTo>
                  <a:lnTo>
                    <a:pt x="15328" y="61963"/>
                  </a:lnTo>
                  <a:lnTo>
                    <a:pt x="15328" y="64223"/>
                  </a:lnTo>
                  <a:lnTo>
                    <a:pt x="15240" y="64897"/>
                  </a:lnTo>
                  <a:lnTo>
                    <a:pt x="15240" y="66852"/>
                  </a:lnTo>
                  <a:lnTo>
                    <a:pt x="14795" y="67437"/>
                  </a:lnTo>
                  <a:lnTo>
                    <a:pt x="14503" y="67602"/>
                  </a:lnTo>
                  <a:lnTo>
                    <a:pt x="13716" y="67602"/>
                  </a:lnTo>
                  <a:lnTo>
                    <a:pt x="13385" y="67437"/>
                  </a:lnTo>
                  <a:lnTo>
                    <a:pt x="13017" y="66852"/>
                  </a:lnTo>
                  <a:lnTo>
                    <a:pt x="13004" y="64935"/>
                  </a:lnTo>
                  <a:lnTo>
                    <a:pt x="13474" y="64363"/>
                  </a:lnTo>
                  <a:lnTo>
                    <a:pt x="13779" y="64223"/>
                  </a:lnTo>
                  <a:lnTo>
                    <a:pt x="14490" y="64223"/>
                  </a:lnTo>
                  <a:lnTo>
                    <a:pt x="14770" y="64350"/>
                  </a:lnTo>
                  <a:lnTo>
                    <a:pt x="15240" y="64897"/>
                  </a:lnTo>
                  <a:lnTo>
                    <a:pt x="15240" y="64135"/>
                  </a:lnTo>
                  <a:lnTo>
                    <a:pt x="14998" y="63855"/>
                  </a:lnTo>
                  <a:lnTo>
                    <a:pt x="14630" y="63639"/>
                  </a:lnTo>
                  <a:lnTo>
                    <a:pt x="14351" y="63563"/>
                  </a:lnTo>
                  <a:lnTo>
                    <a:pt x="13398" y="63563"/>
                  </a:lnTo>
                  <a:lnTo>
                    <a:pt x="12966" y="63779"/>
                  </a:lnTo>
                  <a:lnTo>
                    <a:pt x="12255" y="64757"/>
                  </a:lnTo>
                  <a:lnTo>
                    <a:pt x="12204" y="64935"/>
                  </a:lnTo>
                  <a:lnTo>
                    <a:pt x="12280" y="67208"/>
                  </a:lnTo>
                  <a:lnTo>
                    <a:pt x="13004" y="68046"/>
                  </a:lnTo>
                  <a:lnTo>
                    <a:pt x="13423" y="68262"/>
                  </a:lnTo>
                  <a:lnTo>
                    <a:pt x="14236" y="68262"/>
                  </a:lnTo>
                  <a:lnTo>
                    <a:pt x="15367" y="67475"/>
                  </a:lnTo>
                  <a:lnTo>
                    <a:pt x="15367" y="68097"/>
                  </a:lnTo>
                  <a:lnTo>
                    <a:pt x="16040" y="68097"/>
                  </a:lnTo>
                  <a:lnTo>
                    <a:pt x="16040" y="67475"/>
                  </a:lnTo>
                  <a:lnTo>
                    <a:pt x="16040" y="61963"/>
                  </a:lnTo>
                  <a:close/>
                </a:path>
                <a:path w="87629" h="99694">
                  <a:moveTo>
                    <a:pt x="18122" y="81597"/>
                  </a:moveTo>
                  <a:lnTo>
                    <a:pt x="17373" y="79400"/>
                  </a:lnTo>
                  <a:lnTo>
                    <a:pt x="17348" y="81013"/>
                  </a:lnTo>
                  <a:lnTo>
                    <a:pt x="14871" y="81013"/>
                  </a:lnTo>
                  <a:lnTo>
                    <a:pt x="14884" y="80683"/>
                  </a:lnTo>
                  <a:lnTo>
                    <a:pt x="15011" y="80302"/>
                  </a:lnTo>
                  <a:lnTo>
                    <a:pt x="15481" y="79806"/>
                  </a:lnTo>
                  <a:lnTo>
                    <a:pt x="15773" y="79692"/>
                  </a:lnTo>
                  <a:lnTo>
                    <a:pt x="16598" y="79692"/>
                  </a:lnTo>
                  <a:lnTo>
                    <a:pt x="16929" y="79870"/>
                  </a:lnTo>
                  <a:lnTo>
                    <a:pt x="17195" y="80314"/>
                  </a:lnTo>
                  <a:lnTo>
                    <a:pt x="17310" y="80619"/>
                  </a:lnTo>
                  <a:lnTo>
                    <a:pt x="17348" y="81013"/>
                  </a:lnTo>
                  <a:lnTo>
                    <a:pt x="17348" y="79400"/>
                  </a:lnTo>
                  <a:lnTo>
                    <a:pt x="16776" y="79108"/>
                  </a:lnTo>
                  <a:lnTo>
                    <a:pt x="16471" y="79032"/>
                  </a:lnTo>
                  <a:lnTo>
                    <a:pt x="15532" y="79032"/>
                  </a:lnTo>
                  <a:lnTo>
                    <a:pt x="15024" y="79260"/>
                  </a:lnTo>
                  <a:lnTo>
                    <a:pt x="14249" y="80149"/>
                  </a:lnTo>
                  <a:lnTo>
                    <a:pt x="14160" y="80429"/>
                  </a:lnTo>
                  <a:lnTo>
                    <a:pt x="14249" y="82740"/>
                  </a:lnTo>
                  <a:lnTo>
                    <a:pt x="15024" y="83553"/>
                  </a:lnTo>
                  <a:lnTo>
                    <a:pt x="15494" y="83756"/>
                  </a:lnTo>
                  <a:lnTo>
                    <a:pt x="16268" y="83756"/>
                  </a:lnTo>
                  <a:lnTo>
                    <a:pt x="18059" y="82194"/>
                  </a:lnTo>
                  <a:lnTo>
                    <a:pt x="17322" y="82194"/>
                  </a:lnTo>
                  <a:lnTo>
                    <a:pt x="17246" y="82423"/>
                  </a:lnTo>
                  <a:lnTo>
                    <a:pt x="17170" y="82562"/>
                  </a:lnTo>
                  <a:lnTo>
                    <a:pt x="16802" y="82969"/>
                  </a:lnTo>
                  <a:lnTo>
                    <a:pt x="16497" y="83096"/>
                  </a:lnTo>
                  <a:lnTo>
                    <a:pt x="15684" y="83096"/>
                  </a:lnTo>
                  <a:lnTo>
                    <a:pt x="15405" y="82969"/>
                  </a:lnTo>
                  <a:lnTo>
                    <a:pt x="14973" y="82423"/>
                  </a:lnTo>
                  <a:lnTo>
                    <a:pt x="14859" y="81597"/>
                  </a:lnTo>
                  <a:lnTo>
                    <a:pt x="18122" y="81597"/>
                  </a:lnTo>
                  <a:close/>
                </a:path>
                <a:path w="87629" h="99694">
                  <a:moveTo>
                    <a:pt x="18605" y="50609"/>
                  </a:moveTo>
                  <a:lnTo>
                    <a:pt x="18592" y="50012"/>
                  </a:lnTo>
                  <a:lnTo>
                    <a:pt x="18503" y="49441"/>
                  </a:lnTo>
                  <a:lnTo>
                    <a:pt x="18376" y="49072"/>
                  </a:lnTo>
                  <a:lnTo>
                    <a:pt x="18135" y="48704"/>
                  </a:lnTo>
                  <a:lnTo>
                    <a:pt x="17856" y="48412"/>
                  </a:lnTo>
                  <a:lnTo>
                    <a:pt x="17830" y="50012"/>
                  </a:lnTo>
                  <a:lnTo>
                    <a:pt x="15354" y="50012"/>
                  </a:lnTo>
                  <a:lnTo>
                    <a:pt x="15367" y="49695"/>
                  </a:lnTo>
                  <a:lnTo>
                    <a:pt x="15494" y="49314"/>
                  </a:lnTo>
                  <a:lnTo>
                    <a:pt x="15963" y="48818"/>
                  </a:lnTo>
                  <a:lnTo>
                    <a:pt x="16243" y="48704"/>
                  </a:lnTo>
                  <a:lnTo>
                    <a:pt x="17068" y="48704"/>
                  </a:lnTo>
                  <a:lnTo>
                    <a:pt x="17411" y="48882"/>
                  </a:lnTo>
                  <a:lnTo>
                    <a:pt x="17665" y="49326"/>
                  </a:lnTo>
                  <a:lnTo>
                    <a:pt x="17780" y="49631"/>
                  </a:lnTo>
                  <a:lnTo>
                    <a:pt x="17830" y="50012"/>
                  </a:lnTo>
                  <a:lnTo>
                    <a:pt x="17830" y="48412"/>
                  </a:lnTo>
                  <a:lnTo>
                    <a:pt x="17259" y="48120"/>
                  </a:lnTo>
                  <a:lnTo>
                    <a:pt x="16954" y="48044"/>
                  </a:lnTo>
                  <a:lnTo>
                    <a:pt x="16002" y="48044"/>
                  </a:lnTo>
                  <a:lnTo>
                    <a:pt x="15494" y="48272"/>
                  </a:lnTo>
                  <a:lnTo>
                    <a:pt x="14719" y="49161"/>
                  </a:lnTo>
                  <a:lnTo>
                    <a:pt x="14630" y="49441"/>
                  </a:lnTo>
                  <a:lnTo>
                    <a:pt x="14719" y="51752"/>
                  </a:lnTo>
                  <a:lnTo>
                    <a:pt x="15494" y="52565"/>
                  </a:lnTo>
                  <a:lnTo>
                    <a:pt x="15963" y="52768"/>
                  </a:lnTo>
                  <a:lnTo>
                    <a:pt x="16738" y="52768"/>
                  </a:lnTo>
                  <a:lnTo>
                    <a:pt x="18542" y="51206"/>
                  </a:lnTo>
                  <a:lnTo>
                    <a:pt x="17805" y="51206"/>
                  </a:lnTo>
                  <a:lnTo>
                    <a:pt x="17729" y="51422"/>
                  </a:lnTo>
                  <a:lnTo>
                    <a:pt x="17653" y="51574"/>
                  </a:lnTo>
                  <a:lnTo>
                    <a:pt x="17284" y="51981"/>
                  </a:lnTo>
                  <a:lnTo>
                    <a:pt x="16967" y="52108"/>
                  </a:lnTo>
                  <a:lnTo>
                    <a:pt x="16167" y="52108"/>
                  </a:lnTo>
                  <a:lnTo>
                    <a:pt x="15875" y="51981"/>
                  </a:lnTo>
                  <a:lnTo>
                    <a:pt x="15455" y="51422"/>
                  </a:lnTo>
                  <a:lnTo>
                    <a:pt x="15328" y="50609"/>
                  </a:lnTo>
                  <a:lnTo>
                    <a:pt x="18605" y="50609"/>
                  </a:lnTo>
                  <a:close/>
                </a:path>
                <a:path w="87629" h="99694">
                  <a:moveTo>
                    <a:pt x="19075" y="35115"/>
                  </a:moveTo>
                  <a:lnTo>
                    <a:pt x="18326" y="32918"/>
                  </a:lnTo>
                  <a:lnTo>
                    <a:pt x="18300" y="34518"/>
                  </a:lnTo>
                  <a:lnTo>
                    <a:pt x="15824" y="34518"/>
                  </a:lnTo>
                  <a:lnTo>
                    <a:pt x="15836" y="34201"/>
                  </a:lnTo>
                  <a:lnTo>
                    <a:pt x="15963" y="33820"/>
                  </a:lnTo>
                  <a:lnTo>
                    <a:pt x="16433" y="33324"/>
                  </a:lnTo>
                  <a:lnTo>
                    <a:pt x="16713" y="33197"/>
                  </a:lnTo>
                  <a:lnTo>
                    <a:pt x="17538" y="33197"/>
                  </a:lnTo>
                  <a:lnTo>
                    <a:pt x="17881" y="33388"/>
                  </a:lnTo>
                  <a:lnTo>
                    <a:pt x="18135" y="33832"/>
                  </a:lnTo>
                  <a:lnTo>
                    <a:pt x="18249" y="34137"/>
                  </a:lnTo>
                  <a:lnTo>
                    <a:pt x="18300" y="34518"/>
                  </a:lnTo>
                  <a:lnTo>
                    <a:pt x="18300" y="32918"/>
                  </a:lnTo>
                  <a:lnTo>
                    <a:pt x="17729" y="32626"/>
                  </a:lnTo>
                  <a:lnTo>
                    <a:pt x="17424" y="32550"/>
                  </a:lnTo>
                  <a:lnTo>
                    <a:pt x="16471" y="32550"/>
                  </a:lnTo>
                  <a:lnTo>
                    <a:pt x="15963" y="32766"/>
                  </a:lnTo>
                  <a:lnTo>
                    <a:pt x="15189" y="33667"/>
                  </a:lnTo>
                  <a:lnTo>
                    <a:pt x="15100" y="33934"/>
                  </a:lnTo>
                  <a:lnTo>
                    <a:pt x="15189" y="36258"/>
                  </a:lnTo>
                  <a:lnTo>
                    <a:pt x="15963" y="37058"/>
                  </a:lnTo>
                  <a:lnTo>
                    <a:pt x="16433" y="37261"/>
                  </a:lnTo>
                  <a:lnTo>
                    <a:pt x="17208" y="37261"/>
                  </a:lnTo>
                  <a:lnTo>
                    <a:pt x="19011" y="35699"/>
                  </a:lnTo>
                  <a:lnTo>
                    <a:pt x="18275" y="35699"/>
                  </a:lnTo>
                  <a:lnTo>
                    <a:pt x="18199" y="35928"/>
                  </a:lnTo>
                  <a:lnTo>
                    <a:pt x="18122" y="36080"/>
                  </a:lnTo>
                  <a:lnTo>
                    <a:pt x="17754" y="36487"/>
                  </a:lnTo>
                  <a:lnTo>
                    <a:pt x="17437" y="36614"/>
                  </a:lnTo>
                  <a:lnTo>
                    <a:pt x="16637" y="36614"/>
                  </a:lnTo>
                  <a:lnTo>
                    <a:pt x="16344" y="36487"/>
                  </a:lnTo>
                  <a:lnTo>
                    <a:pt x="15925" y="35928"/>
                  </a:lnTo>
                  <a:lnTo>
                    <a:pt x="15798" y="35115"/>
                  </a:lnTo>
                  <a:lnTo>
                    <a:pt x="19075" y="35115"/>
                  </a:lnTo>
                  <a:close/>
                </a:path>
                <a:path w="87629" h="99694">
                  <a:moveTo>
                    <a:pt x="20675" y="21082"/>
                  </a:moveTo>
                  <a:lnTo>
                    <a:pt x="20332" y="21107"/>
                  </a:lnTo>
                  <a:lnTo>
                    <a:pt x="20180" y="19342"/>
                  </a:lnTo>
                  <a:lnTo>
                    <a:pt x="20091" y="17678"/>
                  </a:lnTo>
                  <a:lnTo>
                    <a:pt x="20027" y="17538"/>
                  </a:lnTo>
                  <a:lnTo>
                    <a:pt x="19431" y="17195"/>
                  </a:lnTo>
                  <a:lnTo>
                    <a:pt x="19431" y="19342"/>
                  </a:lnTo>
                  <a:lnTo>
                    <a:pt x="19431" y="20408"/>
                  </a:lnTo>
                  <a:lnTo>
                    <a:pt x="19227" y="20739"/>
                  </a:lnTo>
                  <a:lnTo>
                    <a:pt x="18567" y="21056"/>
                  </a:lnTo>
                  <a:lnTo>
                    <a:pt x="18300" y="21132"/>
                  </a:lnTo>
                  <a:lnTo>
                    <a:pt x="17830" y="21132"/>
                  </a:lnTo>
                  <a:lnTo>
                    <a:pt x="17703" y="21082"/>
                  </a:lnTo>
                  <a:lnTo>
                    <a:pt x="17487" y="20942"/>
                  </a:lnTo>
                  <a:lnTo>
                    <a:pt x="17360" y="19926"/>
                  </a:lnTo>
                  <a:lnTo>
                    <a:pt x="17729" y="19723"/>
                  </a:lnTo>
                  <a:lnTo>
                    <a:pt x="17932" y="19672"/>
                  </a:lnTo>
                  <a:lnTo>
                    <a:pt x="18796" y="19558"/>
                  </a:lnTo>
                  <a:lnTo>
                    <a:pt x="19227" y="19456"/>
                  </a:lnTo>
                  <a:lnTo>
                    <a:pt x="19431" y="19342"/>
                  </a:lnTo>
                  <a:lnTo>
                    <a:pt x="19431" y="17195"/>
                  </a:lnTo>
                  <a:lnTo>
                    <a:pt x="18935" y="17043"/>
                  </a:lnTo>
                  <a:lnTo>
                    <a:pt x="17970" y="17043"/>
                  </a:lnTo>
                  <a:lnTo>
                    <a:pt x="16687" y="18516"/>
                  </a:lnTo>
                  <a:lnTo>
                    <a:pt x="17386" y="18516"/>
                  </a:lnTo>
                  <a:lnTo>
                    <a:pt x="17475" y="18110"/>
                  </a:lnTo>
                  <a:lnTo>
                    <a:pt x="17729" y="17780"/>
                  </a:lnTo>
                  <a:lnTo>
                    <a:pt x="18008" y="17678"/>
                  </a:lnTo>
                  <a:lnTo>
                    <a:pt x="18745" y="17678"/>
                  </a:lnTo>
                  <a:lnTo>
                    <a:pt x="18999" y="17741"/>
                  </a:lnTo>
                  <a:lnTo>
                    <a:pt x="19367" y="17970"/>
                  </a:lnTo>
                  <a:lnTo>
                    <a:pt x="19342" y="18821"/>
                  </a:lnTo>
                  <a:lnTo>
                    <a:pt x="17449" y="19113"/>
                  </a:lnTo>
                  <a:lnTo>
                    <a:pt x="17106" y="19253"/>
                  </a:lnTo>
                  <a:lnTo>
                    <a:pt x="16586" y="19723"/>
                  </a:lnTo>
                  <a:lnTo>
                    <a:pt x="16687" y="21221"/>
                  </a:lnTo>
                  <a:lnTo>
                    <a:pt x="17094" y="21615"/>
                  </a:lnTo>
                  <a:lnTo>
                    <a:pt x="17462" y="21767"/>
                  </a:lnTo>
                  <a:lnTo>
                    <a:pt x="18211" y="21767"/>
                  </a:lnTo>
                  <a:lnTo>
                    <a:pt x="19469" y="21018"/>
                  </a:lnTo>
                  <a:lnTo>
                    <a:pt x="19570" y="21399"/>
                  </a:lnTo>
                  <a:lnTo>
                    <a:pt x="19723" y="21615"/>
                  </a:lnTo>
                  <a:lnTo>
                    <a:pt x="19900" y="21704"/>
                  </a:lnTo>
                  <a:lnTo>
                    <a:pt x="20269" y="21704"/>
                  </a:lnTo>
                  <a:lnTo>
                    <a:pt x="20650" y="21640"/>
                  </a:lnTo>
                  <a:lnTo>
                    <a:pt x="20675" y="21107"/>
                  </a:lnTo>
                  <a:close/>
                </a:path>
                <a:path w="87629" h="99694">
                  <a:moveTo>
                    <a:pt x="20967" y="66103"/>
                  </a:moveTo>
                  <a:lnTo>
                    <a:pt x="20193" y="63906"/>
                  </a:lnTo>
                  <a:lnTo>
                    <a:pt x="20193" y="65519"/>
                  </a:lnTo>
                  <a:lnTo>
                    <a:pt x="17716" y="65519"/>
                  </a:lnTo>
                  <a:lnTo>
                    <a:pt x="17729" y="65189"/>
                  </a:lnTo>
                  <a:lnTo>
                    <a:pt x="17856" y="64820"/>
                  </a:lnTo>
                  <a:lnTo>
                    <a:pt x="18326" y="64325"/>
                  </a:lnTo>
                  <a:lnTo>
                    <a:pt x="18618" y="64198"/>
                  </a:lnTo>
                  <a:lnTo>
                    <a:pt x="19443" y="64198"/>
                  </a:lnTo>
                  <a:lnTo>
                    <a:pt x="19786" y="64376"/>
                  </a:lnTo>
                  <a:lnTo>
                    <a:pt x="20040" y="64820"/>
                  </a:lnTo>
                  <a:lnTo>
                    <a:pt x="20154" y="65125"/>
                  </a:lnTo>
                  <a:lnTo>
                    <a:pt x="20193" y="65519"/>
                  </a:lnTo>
                  <a:lnTo>
                    <a:pt x="20193" y="63906"/>
                  </a:lnTo>
                  <a:lnTo>
                    <a:pt x="19621" y="63614"/>
                  </a:lnTo>
                  <a:lnTo>
                    <a:pt x="19316" y="63538"/>
                  </a:lnTo>
                  <a:lnTo>
                    <a:pt x="18376" y="63538"/>
                  </a:lnTo>
                  <a:lnTo>
                    <a:pt x="17868" y="63766"/>
                  </a:lnTo>
                  <a:lnTo>
                    <a:pt x="17094" y="64655"/>
                  </a:lnTo>
                  <a:lnTo>
                    <a:pt x="17005" y="64935"/>
                  </a:lnTo>
                  <a:lnTo>
                    <a:pt x="17094" y="67246"/>
                  </a:lnTo>
                  <a:lnTo>
                    <a:pt x="17868" y="68059"/>
                  </a:lnTo>
                  <a:lnTo>
                    <a:pt x="18338" y="68262"/>
                  </a:lnTo>
                  <a:lnTo>
                    <a:pt x="19113" y="68262"/>
                  </a:lnTo>
                  <a:lnTo>
                    <a:pt x="20904" y="66700"/>
                  </a:lnTo>
                  <a:lnTo>
                    <a:pt x="20167" y="66700"/>
                  </a:lnTo>
                  <a:lnTo>
                    <a:pt x="20104" y="66929"/>
                  </a:lnTo>
                  <a:lnTo>
                    <a:pt x="20027" y="67068"/>
                  </a:lnTo>
                  <a:lnTo>
                    <a:pt x="19659" y="67475"/>
                  </a:lnTo>
                  <a:lnTo>
                    <a:pt x="19342" y="67602"/>
                  </a:lnTo>
                  <a:lnTo>
                    <a:pt x="18529" y="67602"/>
                  </a:lnTo>
                  <a:lnTo>
                    <a:pt x="18249" y="67475"/>
                  </a:lnTo>
                  <a:lnTo>
                    <a:pt x="17818" y="66929"/>
                  </a:lnTo>
                  <a:lnTo>
                    <a:pt x="17703" y="66103"/>
                  </a:lnTo>
                  <a:lnTo>
                    <a:pt x="20967" y="66103"/>
                  </a:lnTo>
                  <a:close/>
                </a:path>
                <a:path w="87629" h="99694">
                  <a:moveTo>
                    <a:pt x="22656" y="61988"/>
                  </a:moveTo>
                  <a:lnTo>
                    <a:pt x="21907" y="61988"/>
                  </a:lnTo>
                  <a:lnTo>
                    <a:pt x="21907" y="68097"/>
                  </a:lnTo>
                  <a:lnTo>
                    <a:pt x="22656" y="68097"/>
                  </a:lnTo>
                  <a:lnTo>
                    <a:pt x="22656" y="61988"/>
                  </a:lnTo>
                  <a:close/>
                </a:path>
                <a:path w="87629" h="99694">
                  <a:moveTo>
                    <a:pt x="22669" y="80276"/>
                  </a:moveTo>
                  <a:lnTo>
                    <a:pt x="22618" y="79933"/>
                  </a:lnTo>
                  <a:lnTo>
                    <a:pt x="22275" y="79260"/>
                  </a:lnTo>
                  <a:lnTo>
                    <a:pt x="21844" y="79032"/>
                  </a:lnTo>
                  <a:lnTo>
                    <a:pt x="20916" y="79032"/>
                  </a:lnTo>
                  <a:lnTo>
                    <a:pt x="20662" y="79095"/>
                  </a:lnTo>
                  <a:lnTo>
                    <a:pt x="20193" y="79324"/>
                  </a:lnTo>
                  <a:lnTo>
                    <a:pt x="19964" y="79502"/>
                  </a:lnTo>
                  <a:lnTo>
                    <a:pt x="19748" y="79768"/>
                  </a:lnTo>
                  <a:lnTo>
                    <a:pt x="19748" y="79133"/>
                  </a:lnTo>
                  <a:lnTo>
                    <a:pt x="19050" y="79133"/>
                  </a:lnTo>
                  <a:lnTo>
                    <a:pt x="19050" y="83591"/>
                  </a:lnTo>
                  <a:lnTo>
                    <a:pt x="19786" y="83591"/>
                  </a:lnTo>
                  <a:lnTo>
                    <a:pt x="19786" y="80962"/>
                  </a:lnTo>
                  <a:lnTo>
                    <a:pt x="19812" y="80746"/>
                  </a:lnTo>
                  <a:lnTo>
                    <a:pt x="20891" y="79705"/>
                  </a:lnTo>
                  <a:lnTo>
                    <a:pt x="21424" y="79705"/>
                  </a:lnTo>
                  <a:lnTo>
                    <a:pt x="21653" y="79844"/>
                  </a:lnTo>
                  <a:lnTo>
                    <a:pt x="21869" y="80289"/>
                  </a:lnTo>
                  <a:lnTo>
                    <a:pt x="21920" y="80505"/>
                  </a:lnTo>
                  <a:lnTo>
                    <a:pt x="21920" y="83591"/>
                  </a:lnTo>
                  <a:lnTo>
                    <a:pt x="22669" y="83591"/>
                  </a:lnTo>
                  <a:lnTo>
                    <a:pt x="22669" y="80276"/>
                  </a:lnTo>
                  <a:close/>
                </a:path>
                <a:path w="87629" h="99694">
                  <a:moveTo>
                    <a:pt x="23101" y="52603"/>
                  </a:moveTo>
                  <a:lnTo>
                    <a:pt x="21526" y="50317"/>
                  </a:lnTo>
                  <a:lnTo>
                    <a:pt x="23037" y="48171"/>
                  </a:lnTo>
                  <a:lnTo>
                    <a:pt x="22123" y="48145"/>
                  </a:lnTo>
                  <a:lnTo>
                    <a:pt x="21082" y="49707"/>
                  </a:lnTo>
                  <a:lnTo>
                    <a:pt x="20066" y="48145"/>
                  </a:lnTo>
                  <a:lnTo>
                    <a:pt x="19088" y="48145"/>
                  </a:lnTo>
                  <a:lnTo>
                    <a:pt x="20586" y="50317"/>
                  </a:lnTo>
                  <a:lnTo>
                    <a:pt x="19011" y="52603"/>
                  </a:lnTo>
                  <a:lnTo>
                    <a:pt x="19964" y="52603"/>
                  </a:lnTo>
                  <a:lnTo>
                    <a:pt x="21031" y="50927"/>
                  </a:lnTo>
                  <a:lnTo>
                    <a:pt x="22148" y="52603"/>
                  </a:lnTo>
                  <a:lnTo>
                    <a:pt x="23101" y="52603"/>
                  </a:lnTo>
                  <a:close/>
                </a:path>
                <a:path w="87629" h="99694">
                  <a:moveTo>
                    <a:pt x="23609" y="32651"/>
                  </a:moveTo>
                  <a:lnTo>
                    <a:pt x="22796" y="32651"/>
                  </a:lnTo>
                  <a:lnTo>
                    <a:pt x="21539" y="36271"/>
                  </a:lnTo>
                  <a:lnTo>
                    <a:pt x="20345" y="32651"/>
                  </a:lnTo>
                  <a:lnTo>
                    <a:pt x="19481" y="32651"/>
                  </a:lnTo>
                  <a:lnTo>
                    <a:pt x="21120" y="37109"/>
                  </a:lnTo>
                  <a:lnTo>
                    <a:pt x="21920" y="37109"/>
                  </a:lnTo>
                  <a:lnTo>
                    <a:pt x="23609" y="32651"/>
                  </a:lnTo>
                  <a:close/>
                </a:path>
                <a:path w="87629" h="99694">
                  <a:moveTo>
                    <a:pt x="25031" y="17195"/>
                  </a:moveTo>
                  <a:lnTo>
                    <a:pt x="24333" y="17195"/>
                  </a:lnTo>
                  <a:lnTo>
                    <a:pt x="24333" y="17754"/>
                  </a:lnTo>
                  <a:lnTo>
                    <a:pt x="24218" y="17614"/>
                  </a:lnTo>
                  <a:lnTo>
                    <a:pt x="24218" y="18402"/>
                  </a:lnTo>
                  <a:lnTo>
                    <a:pt x="24117" y="20396"/>
                  </a:lnTo>
                  <a:lnTo>
                    <a:pt x="23926" y="20815"/>
                  </a:lnTo>
                  <a:lnTo>
                    <a:pt x="23558" y="21056"/>
                  </a:lnTo>
                  <a:lnTo>
                    <a:pt x="22669" y="21056"/>
                  </a:lnTo>
                  <a:lnTo>
                    <a:pt x="22390" y="20929"/>
                  </a:lnTo>
                  <a:lnTo>
                    <a:pt x="21983" y="20396"/>
                  </a:lnTo>
                  <a:lnTo>
                    <a:pt x="21958" y="18707"/>
                  </a:lnTo>
                  <a:lnTo>
                    <a:pt x="22237" y="17983"/>
                  </a:lnTo>
                  <a:lnTo>
                    <a:pt x="22593" y="17741"/>
                  </a:lnTo>
                  <a:lnTo>
                    <a:pt x="23469" y="17741"/>
                  </a:lnTo>
                  <a:lnTo>
                    <a:pt x="23761" y="17868"/>
                  </a:lnTo>
                  <a:lnTo>
                    <a:pt x="24218" y="18402"/>
                  </a:lnTo>
                  <a:lnTo>
                    <a:pt x="24218" y="17614"/>
                  </a:lnTo>
                  <a:lnTo>
                    <a:pt x="24041" y="17437"/>
                  </a:lnTo>
                  <a:lnTo>
                    <a:pt x="23634" y="17157"/>
                  </a:lnTo>
                  <a:lnTo>
                    <a:pt x="23329" y="17068"/>
                  </a:lnTo>
                  <a:lnTo>
                    <a:pt x="22466" y="17068"/>
                  </a:lnTo>
                  <a:lnTo>
                    <a:pt x="22021" y="17284"/>
                  </a:lnTo>
                  <a:lnTo>
                    <a:pt x="21297" y="18135"/>
                  </a:lnTo>
                  <a:lnTo>
                    <a:pt x="21209" y="18402"/>
                  </a:lnTo>
                  <a:lnTo>
                    <a:pt x="21297" y="20815"/>
                  </a:lnTo>
                  <a:lnTo>
                    <a:pt x="22021" y="21501"/>
                  </a:lnTo>
                  <a:lnTo>
                    <a:pt x="22440" y="21666"/>
                  </a:lnTo>
                  <a:lnTo>
                    <a:pt x="23279" y="21666"/>
                  </a:lnTo>
                  <a:lnTo>
                    <a:pt x="24307" y="20993"/>
                  </a:lnTo>
                  <a:lnTo>
                    <a:pt x="24206" y="22161"/>
                  </a:lnTo>
                  <a:lnTo>
                    <a:pt x="23977" y="22669"/>
                  </a:lnTo>
                  <a:lnTo>
                    <a:pt x="23609" y="22872"/>
                  </a:lnTo>
                  <a:lnTo>
                    <a:pt x="22669" y="22872"/>
                  </a:lnTo>
                  <a:lnTo>
                    <a:pt x="22402" y="22796"/>
                  </a:lnTo>
                  <a:lnTo>
                    <a:pt x="22123" y="22517"/>
                  </a:lnTo>
                  <a:lnTo>
                    <a:pt x="22009" y="22161"/>
                  </a:lnTo>
                  <a:lnTo>
                    <a:pt x="21247" y="22161"/>
                  </a:lnTo>
                  <a:lnTo>
                    <a:pt x="21323" y="22669"/>
                  </a:lnTo>
                  <a:lnTo>
                    <a:pt x="21475" y="22961"/>
                  </a:lnTo>
                  <a:lnTo>
                    <a:pt x="22123" y="23393"/>
                  </a:lnTo>
                  <a:lnTo>
                    <a:pt x="22529" y="23495"/>
                  </a:lnTo>
                  <a:lnTo>
                    <a:pt x="23876" y="23495"/>
                  </a:lnTo>
                  <a:lnTo>
                    <a:pt x="24460" y="23190"/>
                  </a:lnTo>
                  <a:lnTo>
                    <a:pt x="24625" y="22872"/>
                  </a:lnTo>
                  <a:lnTo>
                    <a:pt x="24942" y="22263"/>
                  </a:lnTo>
                  <a:lnTo>
                    <a:pt x="25031" y="20993"/>
                  </a:lnTo>
                  <a:lnTo>
                    <a:pt x="25031" y="17754"/>
                  </a:lnTo>
                  <a:lnTo>
                    <a:pt x="25031" y="17195"/>
                  </a:lnTo>
                  <a:close/>
                </a:path>
                <a:path w="87629" h="99694">
                  <a:moveTo>
                    <a:pt x="25400" y="48145"/>
                  </a:moveTo>
                  <a:lnTo>
                    <a:pt x="24688" y="48145"/>
                  </a:lnTo>
                  <a:lnTo>
                    <a:pt x="24688" y="46901"/>
                  </a:lnTo>
                  <a:lnTo>
                    <a:pt x="23926" y="46901"/>
                  </a:lnTo>
                  <a:lnTo>
                    <a:pt x="23926" y="48145"/>
                  </a:lnTo>
                  <a:lnTo>
                    <a:pt x="23329" y="48145"/>
                  </a:lnTo>
                  <a:lnTo>
                    <a:pt x="23329" y="48755"/>
                  </a:lnTo>
                  <a:lnTo>
                    <a:pt x="23926" y="48755"/>
                  </a:lnTo>
                  <a:lnTo>
                    <a:pt x="23926" y="51993"/>
                  </a:lnTo>
                  <a:lnTo>
                    <a:pt x="23990" y="52222"/>
                  </a:lnTo>
                  <a:lnTo>
                    <a:pt x="24244" y="52578"/>
                  </a:lnTo>
                  <a:lnTo>
                    <a:pt x="24472" y="52666"/>
                  </a:lnTo>
                  <a:lnTo>
                    <a:pt x="24942" y="52666"/>
                  </a:lnTo>
                  <a:lnTo>
                    <a:pt x="25311" y="52628"/>
                  </a:lnTo>
                  <a:lnTo>
                    <a:pt x="25400" y="52006"/>
                  </a:lnTo>
                  <a:lnTo>
                    <a:pt x="25006" y="52019"/>
                  </a:lnTo>
                  <a:lnTo>
                    <a:pt x="24739" y="51930"/>
                  </a:lnTo>
                  <a:lnTo>
                    <a:pt x="24688" y="48755"/>
                  </a:lnTo>
                  <a:lnTo>
                    <a:pt x="25400" y="48755"/>
                  </a:lnTo>
                  <a:lnTo>
                    <a:pt x="25400" y="48145"/>
                  </a:lnTo>
                  <a:close/>
                </a:path>
                <a:path w="87629" h="99694">
                  <a:moveTo>
                    <a:pt x="27279" y="77482"/>
                  </a:moveTo>
                  <a:lnTo>
                    <a:pt x="26441" y="77482"/>
                  </a:lnTo>
                  <a:lnTo>
                    <a:pt x="26441" y="83591"/>
                  </a:lnTo>
                  <a:lnTo>
                    <a:pt x="27279" y="83591"/>
                  </a:lnTo>
                  <a:lnTo>
                    <a:pt x="27279" y="77482"/>
                  </a:lnTo>
                  <a:close/>
                </a:path>
                <a:path w="87629" h="99694">
                  <a:moveTo>
                    <a:pt x="27609" y="66103"/>
                  </a:moveTo>
                  <a:lnTo>
                    <a:pt x="27597" y="65519"/>
                  </a:lnTo>
                  <a:lnTo>
                    <a:pt x="27508" y="64935"/>
                  </a:lnTo>
                  <a:lnTo>
                    <a:pt x="27393" y="64566"/>
                  </a:lnTo>
                  <a:lnTo>
                    <a:pt x="27139" y="64198"/>
                  </a:lnTo>
                  <a:lnTo>
                    <a:pt x="26860" y="63919"/>
                  </a:lnTo>
                  <a:lnTo>
                    <a:pt x="26835" y="65519"/>
                  </a:lnTo>
                  <a:lnTo>
                    <a:pt x="24358" y="65519"/>
                  </a:lnTo>
                  <a:lnTo>
                    <a:pt x="24371" y="65189"/>
                  </a:lnTo>
                  <a:lnTo>
                    <a:pt x="24498" y="64820"/>
                  </a:lnTo>
                  <a:lnTo>
                    <a:pt x="24968" y="64325"/>
                  </a:lnTo>
                  <a:lnTo>
                    <a:pt x="25247" y="64198"/>
                  </a:lnTo>
                  <a:lnTo>
                    <a:pt x="26073" y="64198"/>
                  </a:lnTo>
                  <a:lnTo>
                    <a:pt x="26416" y="64376"/>
                  </a:lnTo>
                  <a:lnTo>
                    <a:pt x="26670" y="64820"/>
                  </a:lnTo>
                  <a:lnTo>
                    <a:pt x="26784" y="65125"/>
                  </a:lnTo>
                  <a:lnTo>
                    <a:pt x="26835" y="65519"/>
                  </a:lnTo>
                  <a:lnTo>
                    <a:pt x="26835" y="63906"/>
                  </a:lnTo>
                  <a:lnTo>
                    <a:pt x="26263" y="63614"/>
                  </a:lnTo>
                  <a:lnTo>
                    <a:pt x="25958" y="63538"/>
                  </a:lnTo>
                  <a:lnTo>
                    <a:pt x="25006" y="63538"/>
                  </a:lnTo>
                  <a:lnTo>
                    <a:pt x="24511" y="63766"/>
                  </a:lnTo>
                  <a:lnTo>
                    <a:pt x="23736" y="64655"/>
                  </a:lnTo>
                  <a:lnTo>
                    <a:pt x="23634" y="64935"/>
                  </a:lnTo>
                  <a:lnTo>
                    <a:pt x="23723" y="67246"/>
                  </a:lnTo>
                  <a:lnTo>
                    <a:pt x="24498" y="68059"/>
                  </a:lnTo>
                  <a:lnTo>
                    <a:pt x="24968" y="68262"/>
                  </a:lnTo>
                  <a:lnTo>
                    <a:pt x="25742" y="68262"/>
                  </a:lnTo>
                  <a:lnTo>
                    <a:pt x="27546" y="66700"/>
                  </a:lnTo>
                  <a:lnTo>
                    <a:pt x="26809" y="66700"/>
                  </a:lnTo>
                  <a:lnTo>
                    <a:pt x="26733" y="66929"/>
                  </a:lnTo>
                  <a:lnTo>
                    <a:pt x="26657" y="67068"/>
                  </a:lnTo>
                  <a:lnTo>
                    <a:pt x="26289" y="67475"/>
                  </a:lnTo>
                  <a:lnTo>
                    <a:pt x="25984" y="67602"/>
                  </a:lnTo>
                  <a:lnTo>
                    <a:pt x="25171" y="67602"/>
                  </a:lnTo>
                  <a:lnTo>
                    <a:pt x="24879" y="67475"/>
                  </a:lnTo>
                  <a:lnTo>
                    <a:pt x="24460" y="66929"/>
                  </a:lnTo>
                  <a:lnTo>
                    <a:pt x="24333" y="66103"/>
                  </a:lnTo>
                  <a:lnTo>
                    <a:pt x="27609" y="66103"/>
                  </a:lnTo>
                  <a:close/>
                </a:path>
                <a:path w="87629" h="99694">
                  <a:moveTo>
                    <a:pt x="28435" y="37744"/>
                  </a:moveTo>
                  <a:lnTo>
                    <a:pt x="23698" y="37744"/>
                  </a:lnTo>
                  <a:lnTo>
                    <a:pt x="23698" y="38176"/>
                  </a:lnTo>
                  <a:lnTo>
                    <a:pt x="28435" y="38176"/>
                  </a:lnTo>
                  <a:lnTo>
                    <a:pt x="28435" y="37744"/>
                  </a:lnTo>
                  <a:close/>
                </a:path>
                <a:path w="87629" h="99694">
                  <a:moveTo>
                    <a:pt x="29552" y="19913"/>
                  </a:moveTo>
                  <a:lnTo>
                    <a:pt x="29413" y="19608"/>
                  </a:lnTo>
                  <a:lnTo>
                    <a:pt x="28930" y="19291"/>
                  </a:lnTo>
                  <a:lnTo>
                    <a:pt x="28575" y="19177"/>
                  </a:lnTo>
                  <a:lnTo>
                    <a:pt x="27330" y="18872"/>
                  </a:lnTo>
                  <a:lnTo>
                    <a:pt x="27165" y="18808"/>
                  </a:lnTo>
                  <a:lnTo>
                    <a:pt x="26860" y="18618"/>
                  </a:lnTo>
                  <a:lnTo>
                    <a:pt x="26758" y="18465"/>
                  </a:lnTo>
                  <a:lnTo>
                    <a:pt x="26758" y="18097"/>
                  </a:lnTo>
                  <a:lnTo>
                    <a:pt x="26835" y="17945"/>
                  </a:lnTo>
                  <a:lnTo>
                    <a:pt x="27127" y="17729"/>
                  </a:lnTo>
                  <a:lnTo>
                    <a:pt x="27343" y="17678"/>
                  </a:lnTo>
                  <a:lnTo>
                    <a:pt x="28041" y="17678"/>
                  </a:lnTo>
                  <a:lnTo>
                    <a:pt x="28346" y="17780"/>
                  </a:lnTo>
                  <a:lnTo>
                    <a:pt x="28511" y="17983"/>
                  </a:lnTo>
                  <a:lnTo>
                    <a:pt x="28625" y="18110"/>
                  </a:lnTo>
                  <a:lnTo>
                    <a:pt x="28676" y="18262"/>
                  </a:lnTo>
                  <a:lnTo>
                    <a:pt x="28702" y="18440"/>
                  </a:lnTo>
                  <a:lnTo>
                    <a:pt x="29400" y="18440"/>
                  </a:lnTo>
                  <a:lnTo>
                    <a:pt x="29413" y="18148"/>
                  </a:lnTo>
                  <a:lnTo>
                    <a:pt x="29324" y="17881"/>
                  </a:lnTo>
                  <a:lnTo>
                    <a:pt x="28841" y="17233"/>
                  </a:lnTo>
                  <a:lnTo>
                    <a:pt x="28359" y="17043"/>
                  </a:lnTo>
                  <a:lnTo>
                    <a:pt x="27178" y="17043"/>
                  </a:lnTo>
                  <a:lnTo>
                    <a:pt x="26758" y="17170"/>
                  </a:lnTo>
                  <a:lnTo>
                    <a:pt x="26149" y="17691"/>
                  </a:lnTo>
                  <a:lnTo>
                    <a:pt x="25996" y="18034"/>
                  </a:lnTo>
                  <a:lnTo>
                    <a:pt x="25996" y="18808"/>
                  </a:lnTo>
                  <a:lnTo>
                    <a:pt x="26162" y="19088"/>
                  </a:lnTo>
                  <a:lnTo>
                    <a:pt x="26670" y="19418"/>
                  </a:lnTo>
                  <a:lnTo>
                    <a:pt x="26949" y="19519"/>
                  </a:lnTo>
                  <a:lnTo>
                    <a:pt x="28244" y="19837"/>
                  </a:lnTo>
                  <a:lnTo>
                    <a:pt x="28448" y="19913"/>
                  </a:lnTo>
                  <a:lnTo>
                    <a:pt x="28727" y="20078"/>
                  </a:lnTo>
                  <a:lnTo>
                    <a:pt x="28816" y="20218"/>
                  </a:lnTo>
                  <a:lnTo>
                    <a:pt x="28816" y="20662"/>
                  </a:lnTo>
                  <a:lnTo>
                    <a:pt x="28714" y="20853"/>
                  </a:lnTo>
                  <a:lnTo>
                    <a:pt x="28282" y="21094"/>
                  </a:lnTo>
                  <a:lnTo>
                    <a:pt x="28041" y="21145"/>
                  </a:lnTo>
                  <a:lnTo>
                    <a:pt x="27305" y="21145"/>
                  </a:lnTo>
                  <a:lnTo>
                    <a:pt x="26974" y="21031"/>
                  </a:lnTo>
                  <a:lnTo>
                    <a:pt x="26682" y="20662"/>
                  </a:lnTo>
                  <a:lnTo>
                    <a:pt x="26619" y="20459"/>
                  </a:lnTo>
                  <a:lnTo>
                    <a:pt x="26593" y="20218"/>
                  </a:lnTo>
                  <a:lnTo>
                    <a:pt x="25869" y="20218"/>
                  </a:lnTo>
                  <a:lnTo>
                    <a:pt x="25895" y="20662"/>
                  </a:lnTo>
                  <a:lnTo>
                    <a:pt x="26047" y="21031"/>
                  </a:lnTo>
                  <a:lnTo>
                    <a:pt x="26593" y="21628"/>
                  </a:lnTo>
                  <a:lnTo>
                    <a:pt x="27063" y="21780"/>
                  </a:lnTo>
                  <a:lnTo>
                    <a:pt x="28346" y="21780"/>
                  </a:lnTo>
                  <a:lnTo>
                    <a:pt x="28803" y="21640"/>
                  </a:lnTo>
                  <a:lnTo>
                    <a:pt x="29400" y="21056"/>
                  </a:lnTo>
                  <a:lnTo>
                    <a:pt x="29552" y="20726"/>
                  </a:lnTo>
                  <a:lnTo>
                    <a:pt x="29552" y="19913"/>
                  </a:lnTo>
                  <a:close/>
                </a:path>
                <a:path w="87629" h="99694">
                  <a:moveTo>
                    <a:pt x="29756" y="32664"/>
                  </a:moveTo>
                  <a:lnTo>
                    <a:pt x="28994" y="32664"/>
                  </a:lnTo>
                  <a:lnTo>
                    <a:pt x="28994" y="37109"/>
                  </a:lnTo>
                  <a:lnTo>
                    <a:pt x="29756" y="37109"/>
                  </a:lnTo>
                  <a:lnTo>
                    <a:pt x="29756" y="32664"/>
                  </a:lnTo>
                  <a:close/>
                </a:path>
                <a:path w="87629" h="99694">
                  <a:moveTo>
                    <a:pt x="29756" y="30988"/>
                  </a:moveTo>
                  <a:lnTo>
                    <a:pt x="28994" y="30988"/>
                  </a:lnTo>
                  <a:lnTo>
                    <a:pt x="28994" y="31838"/>
                  </a:lnTo>
                  <a:lnTo>
                    <a:pt x="29756" y="31838"/>
                  </a:lnTo>
                  <a:lnTo>
                    <a:pt x="29756" y="30988"/>
                  </a:lnTo>
                  <a:close/>
                </a:path>
                <a:path w="87629" h="99694">
                  <a:moveTo>
                    <a:pt x="30137" y="63639"/>
                  </a:moveTo>
                  <a:lnTo>
                    <a:pt x="29425" y="63639"/>
                  </a:lnTo>
                  <a:lnTo>
                    <a:pt x="29425" y="62395"/>
                  </a:lnTo>
                  <a:lnTo>
                    <a:pt x="28676" y="62395"/>
                  </a:lnTo>
                  <a:lnTo>
                    <a:pt x="28676" y="63639"/>
                  </a:lnTo>
                  <a:lnTo>
                    <a:pt x="28067" y="63639"/>
                  </a:lnTo>
                  <a:lnTo>
                    <a:pt x="28067" y="64249"/>
                  </a:lnTo>
                  <a:lnTo>
                    <a:pt x="28676" y="64249"/>
                  </a:lnTo>
                  <a:lnTo>
                    <a:pt x="28676" y="67487"/>
                  </a:lnTo>
                  <a:lnTo>
                    <a:pt x="28740" y="67716"/>
                  </a:lnTo>
                  <a:lnTo>
                    <a:pt x="28981" y="68072"/>
                  </a:lnTo>
                  <a:lnTo>
                    <a:pt x="29222" y="68173"/>
                  </a:lnTo>
                  <a:lnTo>
                    <a:pt x="29679" y="68173"/>
                  </a:lnTo>
                  <a:lnTo>
                    <a:pt x="30060" y="68122"/>
                  </a:lnTo>
                  <a:lnTo>
                    <a:pt x="30137" y="67500"/>
                  </a:lnTo>
                  <a:lnTo>
                    <a:pt x="29743" y="67525"/>
                  </a:lnTo>
                  <a:lnTo>
                    <a:pt x="29489" y="67424"/>
                  </a:lnTo>
                  <a:lnTo>
                    <a:pt x="29425" y="64249"/>
                  </a:lnTo>
                  <a:lnTo>
                    <a:pt x="30137" y="64249"/>
                  </a:lnTo>
                  <a:lnTo>
                    <a:pt x="30137" y="63639"/>
                  </a:lnTo>
                  <a:close/>
                </a:path>
                <a:path w="87629" h="99694">
                  <a:moveTo>
                    <a:pt x="30340" y="53251"/>
                  </a:moveTo>
                  <a:lnTo>
                    <a:pt x="25603" y="53251"/>
                  </a:lnTo>
                  <a:lnTo>
                    <a:pt x="25603" y="53670"/>
                  </a:lnTo>
                  <a:lnTo>
                    <a:pt x="30340" y="53670"/>
                  </a:lnTo>
                  <a:lnTo>
                    <a:pt x="30340" y="53251"/>
                  </a:lnTo>
                  <a:close/>
                </a:path>
                <a:path w="87629" h="99694">
                  <a:moveTo>
                    <a:pt x="31648" y="48171"/>
                  </a:moveTo>
                  <a:lnTo>
                    <a:pt x="30886" y="48171"/>
                  </a:lnTo>
                  <a:lnTo>
                    <a:pt x="30886" y="52603"/>
                  </a:lnTo>
                  <a:lnTo>
                    <a:pt x="31648" y="52603"/>
                  </a:lnTo>
                  <a:lnTo>
                    <a:pt x="31648" y="48171"/>
                  </a:lnTo>
                  <a:close/>
                </a:path>
                <a:path w="87629" h="99694">
                  <a:moveTo>
                    <a:pt x="31648" y="46494"/>
                  </a:moveTo>
                  <a:lnTo>
                    <a:pt x="30886" y="46494"/>
                  </a:lnTo>
                  <a:lnTo>
                    <a:pt x="30886" y="47332"/>
                  </a:lnTo>
                  <a:lnTo>
                    <a:pt x="31648" y="47332"/>
                  </a:lnTo>
                  <a:lnTo>
                    <a:pt x="31648" y="46494"/>
                  </a:lnTo>
                  <a:close/>
                </a:path>
                <a:path w="87629" h="99694">
                  <a:moveTo>
                    <a:pt x="33477" y="77482"/>
                  </a:moveTo>
                  <a:lnTo>
                    <a:pt x="32689" y="77482"/>
                  </a:lnTo>
                  <a:lnTo>
                    <a:pt x="32689" y="82435"/>
                  </a:lnTo>
                  <a:lnTo>
                    <a:pt x="29603" y="77482"/>
                  </a:lnTo>
                  <a:lnTo>
                    <a:pt x="28625" y="77482"/>
                  </a:lnTo>
                  <a:lnTo>
                    <a:pt x="28625" y="83591"/>
                  </a:lnTo>
                  <a:lnTo>
                    <a:pt x="29413" y="83591"/>
                  </a:lnTo>
                  <a:lnTo>
                    <a:pt x="29413" y="78638"/>
                  </a:lnTo>
                  <a:lnTo>
                    <a:pt x="32550" y="83591"/>
                  </a:lnTo>
                  <a:lnTo>
                    <a:pt x="33477" y="83591"/>
                  </a:lnTo>
                  <a:lnTo>
                    <a:pt x="33477" y="77482"/>
                  </a:lnTo>
                  <a:close/>
                </a:path>
                <a:path w="87629" h="99694">
                  <a:moveTo>
                    <a:pt x="34518" y="30975"/>
                  </a:moveTo>
                  <a:lnTo>
                    <a:pt x="33794" y="30975"/>
                  </a:lnTo>
                  <a:lnTo>
                    <a:pt x="33794" y="33223"/>
                  </a:lnTo>
                  <a:lnTo>
                    <a:pt x="33718" y="35864"/>
                  </a:lnTo>
                  <a:lnTo>
                    <a:pt x="33274" y="36449"/>
                  </a:lnTo>
                  <a:lnTo>
                    <a:pt x="32981" y="36614"/>
                  </a:lnTo>
                  <a:lnTo>
                    <a:pt x="32181" y="36614"/>
                  </a:lnTo>
                  <a:lnTo>
                    <a:pt x="31864" y="36449"/>
                  </a:lnTo>
                  <a:lnTo>
                    <a:pt x="31496" y="35864"/>
                  </a:lnTo>
                  <a:lnTo>
                    <a:pt x="31470" y="33947"/>
                  </a:lnTo>
                  <a:lnTo>
                    <a:pt x="31940" y="33362"/>
                  </a:lnTo>
                  <a:lnTo>
                    <a:pt x="33718" y="35864"/>
                  </a:lnTo>
                  <a:lnTo>
                    <a:pt x="33718" y="33147"/>
                  </a:lnTo>
                  <a:lnTo>
                    <a:pt x="33477" y="32867"/>
                  </a:lnTo>
                  <a:lnTo>
                    <a:pt x="33108" y="32639"/>
                  </a:lnTo>
                  <a:lnTo>
                    <a:pt x="32829" y="32562"/>
                  </a:lnTo>
                  <a:lnTo>
                    <a:pt x="31877" y="32562"/>
                  </a:lnTo>
                  <a:lnTo>
                    <a:pt x="31445" y="32791"/>
                  </a:lnTo>
                  <a:lnTo>
                    <a:pt x="30734" y="33756"/>
                  </a:lnTo>
                  <a:lnTo>
                    <a:pt x="30683" y="33947"/>
                  </a:lnTo>
                  <a:lnTo>
                    <a:pt x="30746" y="36220"/>
                  </a:lnTo>
                  <a:lnTo>
                    <a:pt x="31470" y="37058"/>
                  </a:lnTo>
                  <a:lnTo>
                    <a:pt x="31902" y="37261"/>
                  </a:lnTo>
                  <a:lnTo>
                    <a:pt x="32715" y="37261"/>
                  </a:lnTo>
                  <a:lnTo>
                    <a:pt x="32981" y="37198"/>
                  </a:lnTo>
                  <a:lnTo>
                    <a:pt x="33464" y="36957"/>
                  </a:lnTo>
                  <a:lnTo>
                    <a:pt x="33667" y="36753"/>
                  </a:lnTo>
                  <a:lnTo>
                    <a:pt x="33756" y="36614"/>
                  </a:lnTo>
                  <a:lnTo>
                    <a:pt x="33845" y="36487"/>
                  </a:lnTo>
                  <a:lnTo>
                    <a:pt x="33845" y="37109"/>
                  </a:lnTo>
                  <a:lnTo>
                    <a:pt x="34518" y="37109"/>
                  </a:lnTo>
                  <a:lnTo>
                    <a:pt x="34518" y="36487"/>
                  </a:lnTo>
                  <a:lnTo>
                    <a:pt x="34518" y="30975"/>
                  </a:lnTo>
                  <a:close/>
                </a:path>
                <a:path w="87629" h="99694">
                  <a:moveTo>
                    <a:pt x="34709" y="65519"/>
                  </a:moveTo>
                  <a:lnTo>
                    <a:pt x="33947" y="63906"/>
                  </a:lnTo>
                  <a:lnTo>
                    <a:pt x="33947" y="65519"/>
                  </a:lnTo>
                  <a:lnTo>
                    <a:pt x="31457" y="65519"/>
                  </a:lnTo>
                  <a:lnTo>
                    <a:pt x="31483" y="65189"/>
                  </a:lnTo>
                  <a:lnTo>
                    <a:pt x="31597" y="64820"/>
                  </a:lnTo>
                  <a:lnTo>
                    <a:pt x="32067" y="64325"/>
                  </a:lnTo>
                  <a:lnTo>
                    <a:pt x="32359" y="64198"/>
                  </a:lnTo>
                  <a:lnTo>
                    <a:pt x="33185" y="64198"/>
                  </a:lnTo>
                  <a:lnTo>
                    <a:pt x="33528" y="64376"/>
                  </a:lnTo>
                  <a:lnTo>
                    <a:pt x="33782" y="64820"/>
                  </a:lnTo>
                  <a:lnTo>
                    <a:pt x="33896" y="65125"/>
                  </a:lnTo>
                  <a:lnTo>
                    <a:pt x="33947" y="65519"/>
                  </a:lnTo>
                  <a:lnTo>
                    <a:pt x="33947" y="63906"/>
                  </a:lnTo>
                  <a:lnTo>
                    <a:pt x="33375" y="63614"/>
                  </a:lnTo>
                  <a:lnTo>
                    <a:pt x="33070" y="63538"/>
                  </a:lnTo>
                  <a:lnTo>
                    <a:pt x="32118" y="63538"/>
                  </a:lnTo>
                  <a:lnTo>
                    <a:pt x="31610" y="63766"/>
                  </a:lnTo>
                  <a:lnTo>
                    <a:pt x="30835" y="64655"/>
                  </a:lnTo>
                  <a:lnTo>
                    <a:pt x="30746" y="64935"/>
                  </a:lnTo>
                  <a:lnTo>
                    <a:pt x="30835" y="67246"/>
                  </a:lnTo>
                  <a:lnTo>
                    <a:pt x="31610" y="68059"/>
                  </a:lnTo>
                  <a:lnTo>
                    <a:pt x="32080" y="68262"/>
                  </a:lnTo>
                  <a:lnTo>
                    <a:pt x="32854" y="68262"/>
                  </a:lnTo>
                  <a:lnTo>
                    <a:pt x="34645" y="66700"/>
                  </a:lnTo>
                  <a:lnTo>
                    <a:pt x="33909" y="66700"/>
                  </a:lnTo>
                  <a:lnTo>
                    <a:pt x="33845" y="66929"/>
                  </a:lnTo>
                  <a:lnTo>
                    <a:pt x="33769" y="67068"/>
                  </a:lnTo>
                  <a:lnTo>
                    <a:pt x="33401" y="67475"/>
                  </a:lnTo>
                  <a:lnTo>
                    <a:pt x="33083" y="67602"/>
                  </a:lnTo>
                  <a:lnTo>
                    <a:pt x="32270" y="67602"/>
                  </a:lnTo>
                  <a:lnTo>
                    <a:pt x="31991" y="67475"/>
                  </a:lnTo>
                  <a:lnTo>
                    <a:pt x="31559" y="66929"/>
                  </a:lnTo>
                  <a:lnTo>
                    <a:pt x="31445" y="66103"/>
                  </a:lnTo>
                  <a:lnTo>
                    <a:pt x="34709" y="66103"/>
                  </a:lnTo>
                  <a:lnTo>
                    <a:pt x="34709" y="65519"/>
                  </a:lnTo>
                  <a:close/>
                </a:path>
                <a:path w="87629" h="99694">
                  <a:moveTo>
                    <a:pt x="36410" y="46469"/>
                  </a:moveTo>
                  <a:lnTo>
                    <a:pt x="35699" y="46469"/>
                  </a:lnTo>
                  <a:lnTo>
                    <a:pt x="35699" y="48717"/>
                  </a:lnTo>
                  <a:lnTo>
                    <a:pt x="35610" y="49390"/>
                  </a:lnTo>
                  <a:lnTo>
                    <a:pt x="35610" y="51358"/>
                  </a:lnTo>
                  <a:lnTo>
                    <a:pt x="35166" y="51943"/>
                  </a:lnTo>
                  <a:lnTo>
                    <a:pt x="34874" y="52108"/>
                  </a:lnTo>
                  <a:lnTo>
                    <a:pt x="34086" y="52108"/>
                  </a:lnTo>
                  <a:lnTo>
                    <a:pt x="33769" y="51943"/>
                  </a:lnTo>
                  <a:lnTo>
                    <a:pt x="33388" y="51358"/>
                  </a:lnTo>
                  <a:lnTo>
                    <a:pt x="33375" y="49441"/>
                  </a:lnTo>
                  <a:lnTo>
                    <a:pt x="33845" y="48869"/>
                  </a:lnTo>
                  <a:lnTo>
                    <a:pt x="34150" y="48717"/>
                  </a:lnTo>
                  <a:lnTo>
                    <a:pt x="34861" y="48717"/>
                  </a:lnTo>
                  <a:lnTo>
                    <a:pt x="35140" y="48856"/>
                  </a:lnTo>
                  <a:lnTo>
                    <a:pt x="35610" y="49390"/>
                  </a:lnTo>
                  <a:lnTo>
                    <a:pt x="35610" y="48628"/>
                  </a:lnTo>
                  <a:lnTo>
                    <a:pt x="35382" y="48361"/>
                  </a:lnTo>
                  <a:lnTo>
                    <a:pt x="35013" y="48133"/>
                  </a:lnTo>
                  <a:lnTo>
                    <a:pt x="34721" y="48069"/>
                  </a:lnTo>
                  <a:lnTo>
                    <a:pt x="33769" y="48069"/>
                  </a:lnTo>
                  <a:lnTo>
                    <a:pt x="33337" y="48285"/>
                  </a:lnTo>
                  <a:lnTo>
                    <a:pt x="32626" y="49250"/>
                  </a:lnTo>
                  <a:lnTo>
                    <a:pt x="32575" y="49441"/>
                  </a:lnTo>
                  <a:lnTo>
                    <a:pt x="32651" y="51714"/>
                  </a:lnTo>
                  <a:lnTo>
                    <a:pt x="33375" y="52552"/>
                  </a:lnTo>
                  <a:lnTo>
                    <a:pt x="33807" y="52768"/>
                  </a:lnTo>
                  <a:lnTo>
                    <a:pt x="34607" y="52768"/>
                  </a:lnTo>
                  <a:lnTo>
                    <a:pt x="35737" y="51981"/>
                  </a:lnTo>
                  <a:lnTo>
                    <a:pt x="35737" y="52603"/>
                  </a:lnTo>
                  <a:lnTo>
                    <a:pt x="36410" y="52603"/>
                  </a:lnTo>
                  <a:lnTo>
                    <a:pt x="36410" y="51981"/>
                  </a:lnTo>
                  <a:lnTo>
                    <a:pt x="36410" y="46469"/>
                  </a:lnTo>
                  <a:close/>
                </a:path>
                <a:path w="87629" h="99694">
                  <a:moveTo>
                    <a:pt x="37325" y="15494"/>
                  </a:moveTo>
                  <a:lnTo>
                    <a:pt x="32372" y="15494"/>
                  </a:lnTo>
                  <a:lnTo>
                    <a:pt x="32372" y="16230"/>
                  </a:lnTo>
                  <a:lnTo>
                    <a:pt x="34429" y="16230"/>
                  </a:lnTo>
                  <a:lnTo>
                    <a:pt x="34429" y="21615"/>
                  </a:lnTo>
                  <a:lnTo>
                    <a:pt x="35267" y="21615"/>
                  </a:lnTo>
                  <a:lnTo>
                    <a:pt x="35267" y="16230"/>
                  </a:lnTo>
                  <a:lnTo>
                    <a:pt x="37325" y="16230"/>
                  </a:lnTo>
                  <a:lnTo>
                    <a:pt x="37325" y="15494"/>
                  </a:lnTo>
                  <a:close/>
                </a:path>
                <a:path w="87629" h="99694">
                  <a:moveTo>
                    <a:pt x="39103" y="15494"/>
                  </a:moveTo>
                  <a:lnTo>
                    <a:pt x="38277" y="15494"/>
                  </a:lnTo>
                  <a:lnTo>
                    <a:pt x="38277" y="21615"/>
                  </a:lnTo>
                  <a:lnTo>
                    <a:pt x="39103" y="21615"/>
                  </a:lnTo>
                  <a:lnTo>
                    <a:pt x="39103" y="15494"/>
                  </a:lnTo>
                  <a:close/>
                </a:path>
                <a:path w="87629" h="99694">
                  <a:moveTo>
                    <a:pt x="39116" y="30988"/>
                  </a:moveTo>
                  <a:lnTo>
                    <a:pt x="38277" y="30988"/>
                  </a:lnTo>
                  <a:lnTo>
                    <a:pt x="38277" y="37109"/>
                  </a:lnTo>
                  <a:lnTo>
                    <a:pt x="39116" y="37109"/>
                  </a:lnTo>
                  <a:lnTo>
                    <a:pt x="39116" y="30988"/>
                  </a:lnTo>
                  <a:close/>
                </a:path>
                <a:path w="87629" h="99694">
                  <a:moveTo>
                    <a:pt x="39230" y="77482"/>
                  </a:moveTo>
                  <a:lnTo>
                    <a:pt x="34264" y="77482"/>
                  </a:lnTo>
                  <a:lnTo>
                    <a:pt x="34264" y="78206"/>
                  </a:lnTo>
                  <a:lnTo>
                    <a:pt x="36322" y="78206"/>
                  </a:lnTo>
                  <a:lnTo>
                    <a:pt x="36322" y="83591"/>
                  </a:lnTo>
                  <a:lnTo>
                    <a:pt x="37160" y="83591"/>
                  </a:lnTo>
                  <a:lnTo>
                    <a:pt x="37160" y="78206"/>
                  </a:lnTo>
                  <a:lnTo>
                    <a:pt x="39230" y="78206"/>
                  </a:lnTo>
                  <a:lnTo>
                    <a:pt x="39230" y="77482"/>
                  </a:lnTo>
                  <a:close/>
                </a:path>
                <a:path w="87629" h="99694">
                  <a:moveTo>
                    <a:pt x="39268" y="61963"/>
                  </a:moveTo>
                  <a:lnTo>
                    <a:pt x="38544" y="61963"/>
                  </a:lnTo>
                  <a:lnTo>
                    <a:pt x="38544" y="64223"/>
                  </a:lnTo>
                  <a:lnTo>
                    <a:pt x="38468" y="66852"/>
                  </a:lnTo>
                  <a:lnTo>
                    <a:pt x="38023" y="67437"/>
                  </a:lnTo>
                  <a:lnTo>
                    <a:pt x="37731" y="67602"/>
                  </a:lnTo>
                  <a:lnTo>
                    <a:pt x="36931" y="67602"/>
                  </a:lnTo>
                  <a:lnTo>
                    <a:pt x="36614" y="67437"/>
                  </a:lnTo>
                  <a:lnTo>
                    <a:pt x="36245" y="66852"/>
                  </a:lnTo>
                  <a:lnTo>
                    <a:pt x="36220" y="64935"/>
                  </a:lnTo>
                  <a:lnTo>
                    <a:pt x="36690" y="64363"/>
                  </a:lnTo>
                  <a:lnTo>
                    <a:pt x="38468" y="66852"/>
                  </a:lnTo>
                  <a:lnTo>
                    <a:pt x="38468" y="64147"/>
                  </a:lnTo>
                  <a:lnTo>
                    <a:pt x="38227" y="63855"/>
                  </a:lnTo>
                  <a:lnTo>
                    <a:pt x="37858" y="63639"/>
                  </a:lnTo>
                  <a:lnTo>
                    <a:pt x="37579" y="63563"/>
                  </a:lnTo>
                  <a:lnTo>
                    <a:pt x="36614" y="63563"/>
                  </a:lnTo>
                  <a:lnTo>
                    <a:pt x="36182" y="63779"/>
                  </a:lnTo>
                  <a:lnTo>
                    <a:pt x="35483" y="64757"/>
                  </a:lnTo>
                  <a:lnTo>
                    <a:pt x="35433" y="64935"/>
                  </a:lnTo>
                  <a:lnTo>
                    <a:pt x="35496" y="67208"/>
                  </a:lnTo>
                  <a:lnTo>
                    <a:pt x="36220" y="68046"/>
                  </a:lnTo>
                  <a:lnTo>
                    <a:pt x="36652" y="68262"/>
                  </a:lnTo>
                  <a:lnTo>
                    <a:pt x="37452" y="68262"/>
                  </a:lnTo>
                  <a:lnTo>
                    <a:pt x="37731" y="68199"/>
                  </a:lnTo>
                  <a:lnTo>
                    <a:pt x="38214" y="67945"/>
                  </a:lnTo>
                  <a:lnTo>
                    <a:pt x="38417" y="67754"/>
                  </a:lnTo>
                  <a:lnTo>
                    <a:pt x="38506" y="67602"/>
                  </a:lnTo>
                  <a:lnTo>
                    <a:pt x="38595" y="67475"/>
                  </a:lnTo>
                  <a:lnTo>
                    <a:pt x="38595" y="68097"/>
                  </a:lnTo>
                  <a:lnTo>
                    <a:pt x="39268" y="68097"/>
                  </a:lnTo>
                  <a:lnTo>
                    <a:pt x="39268" y="67475"/>
                  </a:lnTo>
                  <a:lnTo>
                    <a:pt x="39268" y="61963"/>
                  </a:lnTo>
                  <a:close/>
                </a:path>
                <a:path w="87629" h="99694">
                  <a:moveTo>
                    <a:pt x="41008" y="46494"/>
                  </a:moveTo>
                  <a:lnTo>
                    <a:pt x="40182" y="46494"/>
                  </a:lnTo>
                  <a:lnTo>
                    <a:pt x="40182" y="52603"/>
                  </a:lnTo>
                  <a:lnTo>
                    <a:pt x="41008" y="52603"/>
                  </a:lnTo>
                  <a:lnTo>
                    <a:pt x="41008" y="46494"/>
                  </a:lnTo>
                  <a:close/>
                </a:path>
                <a:path w="87629" h="99694">
                  <a:moveTo>
                    <a:pt x="45313" y="30988"/>
                  </a:moveTo>
                  <a:lnTo>
                    <a:pt x="44526" y="30988"/>
                  </a:lnTo>
                  <a:lnTo>
                    <a:pt x="44526" y="35941"/>
                  </a:lnTo>
                  <a:lnTo>
                    <a:pt x="41440" y="30988"/>
                  </a:lnTo>
                  <a:lnTo>
                    <a:pt x="40462" y="30988"/>
                  </a:lnTo>
                  <a:lnTo>
                    <a:pt x="40462" y="37109"/>
                  </a:lnTo>
                  <a:lnTo>
                    <a:pt x="41249" y="37109"/>
                  </a:lnTo>
                  <a:lnTo>
                    <a:pt x="41249" y="32156"/>
                  </a:lnTo>
                  <a:lnTo>
                    <a:pt x="44386" y="37109"/>
                  </a:lnTo>
                  <a:lnTo>
                    <a:pt x="45313" y="37109"/>
                  </a:lnTo>
                  <a:lnTo>
                    <a:pt x="45313" y="30988"/>
                  </a:lnTo>
                  <a:close/>
                </a:path>
                <a:path w="87629" h="99694">
                  <a:moveTo>
                    <a:pt x="45313" y="15494"/>
                  </a:moveTo>
                  <a:lnTo>
                    <a:pt x="44526" y="15494"/>
                  </a:lnTo>
                  <a:lnTo>
                    <a:pt x="44526" y="20459"/>
                  </a:lnTo>
                  <a:lnTo>
                    <a:pt x="41440" y="15494"/>
                  </a:lnTo>
                  <a:lnTo>
                    <a:pt x="40462" y="15494"/>
                  </a:lnTo>
                  <a:lnTo>
                    <a:pt x="40462" y="21615"/>
                  </a:lnTo>
                  <a:lnTo>
                    <a:pt x="41249" y="21615"/>
                  </a:lnTo>
                  <a:lnTo>
                    <a:pt x="41249" y="16662"/>
                  </a:lnTo>
                  <a:lnTo>
                    <a:pt x="44386" y="21615"/>
                  </a:lnTo>
                  <a:lnTo>
                    <a:pt x="45313" y="21615"/>
                  </a:lnTo>
                  <a:lnTo>
                    <a:pt x="45313" y="15494"/>
                  </a:lnTo>
                  <a:close/>
                </a:path>
                <a:path w="87629" h="99694">
                  <a:moveTo>
                    <a:pt x="47218" y="46494"/>
                  </a:moveTo>
                  <a:lnTo>
                    <a:pt x="46418" y="46494"/>
                  </a:lnTo>
                  <a:lnTo>
                    <a:pt x="46418" y="51447"/>
                  </a:lnTo>
                  <a:lnTo>
                    <a:pt x="43332" y="46494"/>
                  </a:lnTo>
                  <a:lnTo>
                    <a:pt x="42354" y="46494"/>
                  </a:lnTo>
                  <a:lnTo>
                    <a:pt x="42354" y="52603"/>
                  </a:lnTo>
                  <a:lnTo>
                    <a:pt x="43154" y="52603"/>
                  </a:lnTo>
                  <a:lnTo>
                    <a:pt x="43154" y="47650"/>
                  </a:lnTo>
                  <a:lnTo>
                    <a:pt x="46278" y="52603"/>
                  </a:lnTo>
                  <a:lnTo>
                    <a:pt x="47218" y="52603"/>
                  </a:lnTo>
                  <a:lnTo>
                    <a:pt x="47218" y="46494"/>
                  </a:lnTo>
                  <a:close/>
                </a:path>
                <a:path w="87629" h="99694">
                  <a:moveTo>
                    <a:pt x="47294" y="61988"/>
                  </a:moveTo>
                  <a:lnTo>
                    <a:pt x="42329" y="61988"/>
                  </a:lnTo>
                  <a:lnTo>
                    <a:pt x="42329" y="62712"/>
                  </a:lnTo>
                  <a:lnTo>
                    <a:pt x="44386" y="62712"/>
                  </a:lnTo>
                  <a:lnTo>
                    <a:pt x="44386" y="68097"/>
                  </a:lnTo>
                  <a:lnTo>
                    <a:pt x="45224" y="68097"/>
                  </a:lnTo>
                  <a:lnTo>
                    <a:pt x="45224" y="62712"/>
                  </a:lnTo>
                  <a:lnTo>
                    <a:pt x="47294" y="62712"/>
                  </a:lnTo>
                  <a:lnTo>
                    <a:pt x="47294" y="61988"/>
                  </a:lnTo>
                  <a:close/>
                </a:path>
                <a:path w="87629" h="99694">
                  <a:moveTo>
                    <a:pt x="49072" y="61988"/>
                  </a:moveTo>
                  <a:lnTo>
                    <a:pt x="48234" y="61988"/>
                  </a:lnTo>
                  <a:lnTo>
                    <a:pt x="48234" y="68097"/>
                  </a:lnTo>
                  <a:lnTo>
                    <a:pt x="49072" y="68097"/>
                  </a:lnTo>
                  <a:lnTo>
                    <a:pt x="49072" y="61988"/>
                  </a:lnTo>
                  <a:close/>
                </a:path>
                <a:path w="87629" h="99694">
                  <a:moveTo>
                    <a:pt x="51066" y="30988"/>
                  </a:moveTo>
                  <a:lnTo>
                    <a:pt x="46101" y="30988"/>
                  </a:lnTo>
                  <a:lnTo>
                    <a:pt x="46101" y="31711"/>
                  </a:lnTo>
                  <a:lnTo>
                    <a:pt x="48171" y="31711"/>
                  </a:lnTo>
                  <a:lnTo>
                    <a:pt x="48171" y="37109"/>
                  </a:lnTo>
                  <a:lnTo>
                    <a:pt x="49009" y="37109"/>
                  </a:lnTo>
                  <a:lnTo>
                    <a:pt x="49009" y="31711"/>
                  </a:lnTo>
                  <a:lnTo>
                    <a:pt x="51066" y="31711"/>
                  </a:lnTo>
                  <a:lnTo>
                    <a:pt x="51066" y="30988"/>
                  </a:lnTo>
                  <a:close/>
                </a:path>
                <a:path w="87629" h="99694">
                  <a:moveTo>
                    <a:pt x="51587" y="15494"/>
                  </a:moveTo>
                  <a:lnTo>
                    <a:pt x="50622" y="15494"/>
                  </a:lnTo>
                  <a:lnTo>
                    <a:pt x="48856" y="18440"/>
                  </a:lnTo>
                  <a:lnTo>
                    <a:pt x="47104" y="15494"/>
                  </a:lnTo>
                  <a:lnTo>
                    <a:pt x="46139" y="15494"/>
                  </a:lnTo>
                  <a:lnTo>
                    <a:pt x="48450" y="19151"/>
                  </a:lnTo>
                  <a:lnTo>
                    <a:pt x="48450" y="21615"/>
                  </a:lnTo>
                  <a:lnTo>
                    <a:pt x="49276" y="21615"/>
                  </a:lnTo>
                  <a:lnTo>
                    <a:pt x="49276" y="19151"/>
                  </a:lnTo>
                  <a:lnTo>
                    <a:pt x="51587" y="15494"/>
                  </a:lnTo>
                  <a:close/>
                </a:path>
                <a:path w="87629" h="99694">
                  <a:moveTo>
                    <a:pt x="52959" y="46494"/>
                  </a:moveTo>
                  <a:lnTo>
                    <a:pt x="48006" y="46494"/>
                  </a:lnTo>
                  <a:lnTo>
                    <a:pt x="48006" y="47218"/>
                  </a:lnTo>
                  <a:lnTo>
                    <a:pt x="50063" y="47218"/>
                  </a:lnTo>
                  <a:lnTo>
                    <a:pt x="50063" y="52603"/>
                  </a:lnTo>
                  <a:lnTo>
                    <a:pt x="50901" y="52603"/>
                  </a:lnTo>
                  <a:lnTo>
                    <a:pt x="50901" y="47218"/>
                  </a:lnTo>
                  <a:lnTo>
                    <a:pt x="52959" y="47218"/>
                  </a:lnTo>
                  <a:lnTo>
                    <a:pt x="52959" y="46494"/>
                  </a:lnTo>
                  <a:close/>
                </a:path>
                <a:path w="87629" h="99694">
                  <a:moveTo>
                    <a:pt x="55270" y="61988"/>
                  </a:moveTo>
                  <a:lnTo>
                    <a:pt x="54483" y="61988"/>
                  </a:lnTo>
                  <a:lnTo>
                    <a:pt x="54483" y="66941"/>
                  </a:lnTo>
                  <a:lnTo>
                    <a:pt x="51396" y="61988"/>
                  </a:lnTo>
                  <a:lnTo>
                    <a:pt x="50419" y="61988"/>
                  </a:lnTo>
                  <a:lnTo>
                    <a:pt x="50419" y="68097"/>
                  </a:lnTo>
                  <a:lnTo>
                    <a:pt x="51206" y="68097"/>
                  </a:lnTo>
                  <a:lnTo>
                    <a:pt x="51206" y="63144"/>
                  </a:lnTo>
                  <a:lnTo>
                    <a:pt x="54343" y="68097"/>
                  </a:lnTo>
                  <a:lnTo>
                    <a:pt x="55270" y="68097"/>
                  </a:lnTo>
                  <a:lnTo>
                    <a:pt x="55270" y="61988"/>
                  </a:lnTo>
                  <a:close/>
                </a:path>
                <a:path w="87629" h="99694">
                  <a:moveTo>
                    <a:pt x="56870" y="19050"/>
                  </a:moveTo>
                  <a:lnTo>
                    <a:pt x="56603" y="18745"/>
                  </a:lnTo>
                  <a:lnTo>
                    <a:pt x="56426" y="18580"/>
                  </a:lnTo>
                  <a:lnTo>
                    <a:pt x="56184" y="18440"/>
                  </a:lnTo>
                  <a:lnTo>
                    <a:pt x="56159" y="19354"/>
                  </a:lnTo>
                  <a:lnTo>
                    <a:pt x="56095" y="20281"/>
                  </a:lnTo>
                  <a:lnTo>
                    <a:pt x="55740" y="20764"/>
                  </a:lnTo>
                  <a:lnTo>
                    <a:pt x="55384" y="20904"/>
                  </a:lnTo>
                  <a:lnTo>
                    <a:pt x="53086" y="20904"/>
                  </a:lnTo>
                  <a:lnTo>
                    <a:pt x="53086" y="18745"/>
                  </a:lnTo>
                  <a:lnTo>
                    <a:pt x="55079" y="18745"/>
                  </a:lnTo>
                  <a:lnTo>
                    <a:pt x="55359" y="18796"/>
                  </a:lnTo>
                  <a:lnTo>
                    <a:pt x="55968" y="19050"/>
                  </a:lnTo>
                  <a:lnTo>
                    <a:pt x="56159" y="19354"/>
                  </a:lnTo>
                  <a:lnTo>
                    <a:pt x="56159" y="18440"/>
                  </a:lnTo>
                  <a:lnTo>
                    <a:pt x="55880" y="18313"/>
                  </a:lnTo>
                  <a:lnTo>
                    <a:pt x="56083" y="18211"/>
                  </a:lnTo>
                  <a:lnTo>
                    <a:pt x="56261" y="18084"/>
                  </a:lnTo>
                  <a:lnTo>
                    <a:pt x="56527" y="17780"/>
                  </a:lnTo>
                  <a:lnTo>
                    <a:pt x="56603" y="16395"/>
                  </a:lnTo>
                  <a:lnTo>
                    <a:pt x="56464" y="16192"/>
                  </a:lnTo>
                  <a:lnTo>
                    <a:pt x="56121" y="15709"/>
                  </a:lnTo>
                  <a:lnTo>
                    <a:pt x="55854" y="15608"/>
                  </a:lnTo>
                  <a:lnTo>
                    <a:pt x="55854" y="16687"/>
                  </a:lnTo>
                  <a:lnTo>
                    <a:pt x="55753" y="17716"/>
                  </a:lnTo>
                  <a:lnTo>
                    <a:pt x="55206" y="18034"/>
                  </a:lnTo>
                  <a:lnTo>
                    <a:pt x="54940" y="18084"/>
                  </a:lnTo>
                  <a:lnTo>
                    <a:pt x="53086" y="18084"/>
                  </a:lnTo>
                  <a:lnTo>
                    <a:pt x="53086" y="16192"/>
                  </a:lnTo>
                  <a:lnTo>
                    <a:pt x="54927" y="16192"/>
                  </a:lnTo>
                  <a:lnTo>
                    <a:pt x="55194" y="16230"/>
                  </a:lnTo>
                  <a:lnTo>
                    <a:pt x="55702" y="16446"/>
                  </a:lnTo>
                  <a:lnTo>
                    <a:pt x="55854" y="16687"/>
                  </a:lnTo>
                  <a:lnTo>
                    <a:pt x="55854" y="15608"/>
                  </a:lnTo>
                  <a:lnTo>
                    <a:pt x="55613" y="15494"/>
                  </a:lnTo>
                  <a:lnTo>
                    <a:pt x="52273" y="15494"/>
                  </a:lnTo>
                  <a:lnTo>
                    <a:pt x="52273" y="21615"/>
                  </a:lnTo>
                  <a:lnTo>
                    <a:pt x="55664" y="21615"/>
                  </a:lnTo>
                  <a:lnTo>
                    <a:pt x="56248" y="21374"/>
                  </a:lnTo>
                  <a:lnTo>
                    <a:pt x="56616" y="20904"/>
                  </a:lnTo>
                  <a:lnTo>
                    <a:pt x="56870" y="20574"/>
                  </a:lnTo>
                  <a:lnTo>
                    <a:pt x="56870" y="19050"/>
                  </a:lnTo>
                  <a:close/>
                </a:path>
                <a:path w="87629" h="99694">
                  <a:moveTo>
                    <a:pt x="61544" y="61988"/>
                  </a:moveTo>
                  <a:lnTo>
                    <a:pt x="60579" y="61988"/>
                  </a:lnTo>
                  <a:lnTo>
                    <a:pt x="58826" y="64922"/>
                  </a:lnTo>
                  <a:lnTo>
                    <a:pt x="57061" y="61988"/>
                  </a:lnTo>
                  <a:lnTo>
                    <a:pt x="56095" y="61988"/>
                  </a:lnTo>
                  <a:lnTo>
                    <a:pt x="58407" y="65633"/>
                  </a:lnTo>
                  <a:lnTo>
                    <a:pt x="58407" y="68097"/>
                  </a:lnTo>
                  <a:lnTo>
                    <a:pt x="59232" y="68097"/>
                  </a:lnTo>
                  <a:lnTo>
                    <a:pt x="59232" y="65633"/>
                  </a:lnTo>
                  <a:lnTo>
                    <a:pt x="61544" y="61988"/>
                  </a:lnTo>
                  <a:close/>
                </a:path>
                <a:path w="87629" h="99694">
                  <a:moveTo>
                    <a:pt x="61912" y="20891"/>
                  </a:moveTo>
                  <a:lnTo>
                    <a:pt x="58813" y="20891"/>
                  </a:lnTo>
                  <a:lnTo>
                    <a:pt x="58813" y="15494"/>
                  </a:lnTo>
                  <a:lnTo>
                    <a:pt x="57988" y="15494"/>
                  </a:lnTo>
                  <a:lnTo>
                    <a:pt x="57988" y="21615"/>
                  </a:lnTo>
                  <a:lnTo>
                    <a:pt x="61912" y="21615"/>
                  </a:lnTo>
                  <a:lnTo>
                    <a:pt x="61912" y="20891"/>
                  </a:lnTo>
                  <a:close/>
                </a:path>
                <a:path w="87629" h="99694">
                  <a:moveTo>
                    <a:pt x="63271" y="61988"/>
                  </a:moveTo>
                  <a:lnTo>
                    <a:pt x="62445" y="61988"/>
                  </a:lnTo>
                  <a:lnTo>
                    <a:pt x="62445" y="68097"/>
                  </a:lnTo>
                  <a:lnTo>
                    <a:pt x="63271" y="68097"/>
                  </a:lnTo>
                  <a:lnTo>
                    <a:pt x="63271" y="61988"/>
                  </a:lnTo>
                  <a:close/>
                </a:path>
                <a:path w="87629" h="99694">
                  <a:moveTo>
                    <a:pt x="68364" y="17614"/>
                  </a:moveTo>
                  <a:lnTo>
                    <a:pt x="68160" y="16916"/>
                  </a:lnTo>
                  <a:lnTo>
                    <a:pt x="67525" y="16065"/>
                  </a:lnTo>
                  <a:lnTo>
                    <a:pt x="67475" y="17614"/>
                  </a:lnTo>
                  <a:lnTo>
                    <a:pt x="67348" y="19748"/>
                  </a:lnTo>
                  <a:lnTo>
                    <a:pt x="66700" y="20789"/>
                  </a:lnTo>
                  <a:lnTo>
                    <a:pt x="66167" y="21056"/>
                  </a:lnTo>
                  <a:lnTo>
                    <a:pt x="64668" y="21056"/>
                  </a:lnTo>
                  <a:lnTo>
                    <a:pt x="64223" y="20866"/>
                  </a:lnTo>
                  <a:lnTo>
                    <a:pt x="64096" y="20789"/>
                  </a:lnTo>
                  <a:lnTo>
                    <a:pt x="63436" y="19888"/>
                  </a:lnTo>
                  <a:lnTo>
                    <a:pt x="63322" y="17614"/>
                  </a:lnTo>
                  <a:lnTo>
                    <a:pt x="63461" y="17170"/>
                  </a:lnTo>
                  <a:lnTo>
                    <a:pt x="64262" y="16281"/>
                  </a:lnTo>
                  <a:lnTo>
                    <a:pt x="64782" y="16065"/>
                  </a:lnTo>
                  <a:lnTo>
                    <a:pt x="66065" y="16065"/>
                  </a:lnTo>
                  <a:lnTo>
                    <a:pt x="66560" y="16281"/>
                  </a:lnTo>
                  <a:lnTo>
                    <a:pt x="67322" y="17170"/>
                  </a:lnTo>
                  <a:lnTo>
                    <a:pt x="67475" y="17614"/>
                  </a:lnTo>
                  <a:lnTo>
                    <a:pt x="67475" y="16002"/>
                  </a:lnTo>
                  <a:lnTo>
                    <a:pt x="67246" y="15684"/>
                  </a:lnTo>
                  <a:lnTo>
                    <a:pt x="66433" y="15328"/>
                  </a:lnTo>
                  <a:lnTo>
                    <a:pt x="64325" y="15328"/>
                  </a:lnTo>
                  <a:lnTo>
                    <a:pt x="63550" y="15709"/>
                  </a:lnTo>
                  <a:lnTo>
                    <a:pt x="62712" y="16916"/>
                  </a:lnTo>
                  <a:lnTo>
                    <a:pt x="62585" y="17157"/>
                  </a:lnTo>
                  <a:lnTo>
                    <a:pt x="62445" y="17614"/>
                  </a:lnTo>
                  <a:lnTo>
                    <a:pt x="62522" y="19888"/>
                  </a:lnTo>
                  <a:lnTo>
                    <a:pt x="62649" y="20269"/>
                  </a:lnTo>
                  <a:lnTo>
                    <a:pt x="63068" y="20789"/>
                  </a:lnTo>
                  <a:lnTo>
                    <a:pt x="63665" y="21475"/>
                  </a:lnTo>
                  <a:lnTo>
                    <a:pt x="64401" y="21793"/>
                  </a:lnTo>
                  <a:lnTo>
                    <a:pt x="66344" y="21793"/>
                  </a:lnTo>
                  <a:lnTo>
                    <a:pt x="67119" y="21437"/>
                  </a:lnTo>
                  <a:lnTo>
                    <a:pt x="67424" y="21056"/>
                  </a:lnTo>
                  <a:lnTo>
                    <a:pt x="68135" y="20129"/>
                  </a:lnTo>
                  <a:lnTo>
                    <a:pt x="68249" y="19748"/>
                  </a:lnTo>
                  <a:lnTo>
                    <a:pt x="68364" y="17614"/>
                  </a:lnTo>
                  <a:close/>
                </a:path>
                <a:path w="87629" h="99694">
                  <a:moveTo>
                    <a:pt x="69481" y="61988"/>
                  </a:moveTo>
                  <a:lnTo>
                    <a:pt x="68694" y="61988"/>
                  </a:lnTo>
                  <a:lnTo>
                    <a:pt x="68694" y="66941"/>
                  </a:lnTo>
                  <a:lnTo>
                    <a:pt x="65608" y="61988"/>
                  </a:lnTo>
                  <a:lnTo>
                    <a:pt x="64630" y="61988"/>
                  </a:lnTo>
                  <a:lnTo>
                    <a:pt x="64630" y="68097"/>
                  </a:lnTo>
                  <a:lnTo>
                    <a:pt x="65417" y="68097"/>
                  </a:lnTo>
                  <a:lnTo>
                    <a:pt x="65417" y="63144"/>
                  </a:lnTo>
                  <a:lnTo>
                    <a:pt x="68554" y="68097"/>
                  </a:lnTo>
                  <a:lnTo>
                    <a:pt x="69481" y="68097"/>
                  </a:lnTo>
                  <a:lnTo>
                    <a:pt x="69481" y="61988"/>
                  </a:lnTo>
                  <a:close/>
                </a:path>
                <a:path w="87629" h="99694">
                  <a:moveTo>
                    <a:pt x="73926" y="19050"/>
                  </a:moveTo>
                  <a:lnTo>
                    <a:pt x="73660" y="18745"/>
                  </a:lnTo>
                  <a:lnTo>
                    <a:pt x="73482" y="18580"/>
                  </a:lnTo>
                  <a:lnTo>
                    <a:pt x="73240" y="18440"/>
                  </a:lnTo>
                  <a:lnTo>
                    <a:pt x="73215" y="19354"/>
                  </a:lnTo>
                  <a:lnTo>
                    <a:pt x="73152" y="20281"/>
                  </a:lnTo>
                  <a:lnTo>
                    <a:pt x="72796" y="20764"/>
                  </a:lnTo>
                  <a:lnTo>
                    <a:pt x="72428" y="20904"/>
                  </a:lnTo>
                  <a:lnTo>
                    <a:pt x="70142" y="20904"/>
                  </a:lnTo>
                  <a:lnTo>
                    <a:pt x="70142" y="18745"/>
                  </a:lnTo>
                  <a:lnTo>
                    <a:pt x="72136" y="18745"/>
                  </a:lnTo>
                  <a:lnTo>
                    <a:pt x="72415" y="18796"/>
                  </a:lnTo>
                  <a:lnTo>
                    <a:pt x="73025" y="19050"/>
                  </a:lnTo>
                  <a:lnTo>
                    <a:pt x="73215" y="19354"/>
                  </a:lnTo>
                  <a:lnTo>
                    <a:pt x="73215" y="18440"/>
                  </a:lnTo>
                  <a:lnTo>
                    <a:pt x="72936" y="18313"/>
                  </a:lnTo>
                  <a:lnTo>
                    <a:pt x="73139" y="18211"/>
                  </a:lnTo>
                  <a:lnTo>
                    <a:pt x="73317" y="18084"/>
                  </a:lnTo>
                  <a:lnTo>
                    <a:pt x="73583" y="17780"/>
                  </a:lnTo>
                  <a:lnTo>
                    <a:pt x="73660" y="16395"/>
                  </a:lnTo>
                  <a:lnTo>
                    <a:pt x="73520" y="16192"/>
                  </a:lnTo>
                  <a:lnTo>
                    <a:pt x="73177" y="15709"/>
                  </a:lnTo>
                  <a:lnTo>
                    <a:pt x="72898" y="15595"/>
                  </a:lnTo>
                  <a:lnTo>
                    <a:pt x="72898" y="16687"/>
                  </a:lnTo>
                  <a:lnTo>
                    <a:pt x="72809" y="17716"/>
                  </a:lnTo>
                  <a:lnTo>
                    <a:pt x="72263" y="18034"/>
                  </a:lnTo>
                  <a:lnTo>
                    <a:pt x="71996" y="18084"/>
                  </a:lnTo>
                  <a:lnTo>
                    <a:pt x="70142" y="18084"/>
                  </a:lnTo>
                  <a:lnTo>
                    <a:pt x="70142" y="16192"/>
                  </a:lnTo>
                  <a:lnTo>
                    <a:pt x="71983" y="16192"/>
                  </a:lnTo>
                  <a:lnTo>
                    <a:pt x="72250" y="16230"/>
                  </a:lnTo>
                  <a:lnTo>
                    <a:pt x="72758" y="16446"/>
                  </a:lnTo>
                  <a:lnTo>
                    <a:pt x="72898" y="16687"/>
                  </a:lnTo>
                  <a:lnTo>
                    <a:pt x="72898" y="15595"/>
                  </a:lnTo>
                  <a:lnTo>
                    <a:pt x="72669" y="15494"/>
                  </a:lnTo>
                  <a:lnTo>
                    <a:pt x="69329" y="15494"/>
                  </a:lnTo>
                  <a:lnTo>
                    <a:pt x="69329" y="21615"/>
                  </a:lnTo>
                  <a:lnTo>
                    <a:pt x="72720" y="21615"/>
                  </a:lnTo>
                  <a:lnTo>
                    <a:pt x="73304" y="21374"/>
                  </a:lnTo>
                  <a:lnTo>
                    <a:pt x="73672" y="20904"/>
                  </a:lnTo>
                  <a:lnTo>
                    <a:pt x="73926" y="20574"/>
                  </a:lnTo>
                  <a:lnTo>
                    <a:pt x="73926" y="19050"/>
                  </a:lnTo>
                  <a:close/>
                </a:path>
                <a:path w="87629" h="99694">
                  <a:moveTo>
                    <a:pt x="75107" y="0"/>
                  </a:moveTo>
                  <a:lnTo>
                    <a:pt x="74282" y="0"/>
                  </a:lnTo>
                  <a:lnTo>
                    <a:pt x="74282" y="6121"/>
                  </a:lnTo>
                  <a:lnTo>
                    <a:pt x="75107" y="6121"/>
                  </a:lnTo>
                  <a:lnTo>
                    <a:pt x="75107" y="0"/>
                  </a:lnTo>
                  <a:close/>
                </a:path>
                <a:path w="87629" h="99694">
                  <a:moveTo>
                    <a:pt x="75222" y="61988"/>
                  </a:moveTo>
                  <a:lnTo>
                    <a:pt x="70269" y="61988"/>
                  </a:lnTo>
                  <a:lnTo>
                    <a:pt x="70269" y="62712"/>
                  </a:lnTo>
                  <a:lnTo>
                    <a:pt x="72326" y="62712"/>
                  </a:lnTo>
                  <a:lnTo>
                    <a:pt x="72326" y="68097"/>
                  </a:lnTo>
                  <a:lnTo>
                    <a:pt x="73164" y="68097"/>
                  </a:lnTo>
                  <a:lnTo>
                    <a:pt x="73164" y="62712"/>
                  </a:lnTo>
                  <a:lnTo>
                    <a:pt x="75222" y="62712"/>
                  </a:lnTo>
                  <a:lnTo>
                    <a:pt x="75222" y="61988"/>
                  </a:lnTo>
                  <a:close/>
                </a:path>
                <a:path w="87629" h="99694">
                  <a:moveTo>
                    <a:pt x="81305" y="0"/>
                  </a:moveTo>
                  <a:lnTo>
                    <a:pt x="80518" y="0"/>
                  </a:lnTo>
                  <a:lnTo>
                    <a:pt x="80518" y="4953"/>
                  </a:lnTo>
                  <a:lnTo>
                    <a:pt x="77431" y="0"/>
                  </a:lnTo>
                  <a:lnTo>
                    <a:pt x="76454" y="0"/>
                  </a:lnTo>
                  <a:lnTo>
                    <a:pt x="76454" y="6121"/>
                  </a:lnTo>
                  <a:lnTo>
                    <a:pt x="77241" y="6121"/>
                  </a:lnTo>
                  <a:lnTo>
                    <a:pt x="77241" y="1168"/>
                  </a:lnTo>
                  <a:lnTo>
                    <a:pt x="80378" y="6121"/>
                  </a:lnTo>
                  <a:lnTo>
                    <a:pt x="81305" y="6121"/>
                  </a:lnTo>
                  <a:lnTo>
                    <a:pt x="81305" y="0"/>
                  </a:lnTo>
                  <a:close/>
                </a:path>
                <a:path w="87629" h="99694">
                  <a:moveTo>
                    <a:pt x="87058" y="0"/>
                  </a:moveTo>
                  <a:lnTo>
                    <a:pt x="82105" y="0"/>
                  </a:lnTo>
                  <a:lnTo>
                    <a:pt x="82105" y="723"/>
                  </a:lnTo>
                  <a:lnTo>
                    <a:pt x="84162" y="723"/>
                  </a:lnTo>
                  <a:lnTo>
                    <a:pt x="84162" y="6121"/>
                  </a:lnTo>
                  <a:lnTo>
                    <a:pt x="85001" y="6121"/>
                  </a:lnTo>
                  <a:lnTo>
                    <a:pt x="85001" y="723"/>
                  </a:lnTo>
                  <a:lnTo>
                    <a:pt x="87058" y="723"/>
                  </a:lnTo>
                  <a:lnTo>
                    <a:pt x="87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854143" y="2135682"/>
              <a:ext cx="107950" cy="53975"/>
            </a:xfrm>
            <a:custGeom>
              <a:avLst/>
              <a:gdLst/>
              <a:ahLst/>
              <a:cxnLst/>
              <a:rect l="l" t="t" r="r" b="b"/>
              <a:pathLst>
                <a:path w="107950" h="53975">
                  <a:moveTo>
                    <a:pt x="4102" y="52095"/>
                  </a:moveTo>
                  <a:lnTo>
                    <a:pt x="3746" y="52120"/>
                  </a:lnTo>
                  <a:lnTo>
                    <a:pt x="3606" y="50355"/>
                  </a:lnTo>
                  <a:lnTo>
                    <a:pt x="3517" y="48691"/>
                  </a:lnTo>
                  <a:lnTo>
                    <a:pt x="3441" y="48552"/>
                  </a:lnTo>
                  <a:lnTo>
                    <a:pt x="2857" y="48209"/>
                  </a:lnTo>
                  <a:lnTo>
                    <a:pt x="2857" y="50355"/>
                  </a:lnTo>
                  <a:lnTo>
                    <a:pt x="2857" y="51422"/>
                  </a:lnTo>
                  <a:lnTo>
                    <a:pt x="2654" y="51752"/>
                  </a:lnTo>
                  <a:lnTo>
                    <a:pt x="1981" y="52070"/>
                  </a:lnTo>
                  <a:lnTo>
                    <a:pt x="1727" y="52133"/>
                  </a:lnTo>
                  <a:lnTo>
                    <a:pt x="1244" y="52133"/>
                  </a:lnTo>
                  <a:lnTo>
                    <a:pt x="901" y="51955"/>
                  </a:lnTo>
                  <a:lnTo>
                    <a:pt x="774" y="50939"/>
                  </a:lnTo>
                  <a:lnTo>
                    <a:pt x="1143" y="50736"/>
                  </a:lnTo>
                  <a:lnTo>
                    <a:pt x="1346" y="50685"/>
                  </a:lnTo>
                  <a:lnTo>
                    <a:pt x="2209" y="50571"/>
                  </a:lnTo>
                  <a:lnTo>
                    <a:pt x="2641" y="50457"/>
                  </a:lnTo>
                  <a:lnTo>
                    <a:pt x="2857" y="50355"/>
                  </a:lnTo>
                  <a:lnTo>
                    <a:pt x="2857" y="48209"/>
                  </a:lnTo>
                  <a:lnTo>
                    <a:pt x="2362" y="48056"/>
                  </a:lnTo>
                  <a:lnTo>
                    <a:pt x="1384" y="48056"/>
                  </a:lnTo>
                  <a:lnTo>
                    <a:pt x="114" y="49530"/>
                  </a:lnTo>
                  <a:lnTo>
                    <a:pt x="812" y="49530"/>
                  </a:lnTo>
                  <a:lnTo>
                    <a:pt x="901" y="49123"/>
                  </a:lnTo>
                  <a:lnTo>
                    <a:pt x="1155" y="48793"/>
                  </a:lnTo>
                  <a:lnTo>
                    <a:pt x="1435" y="48691"/>
                  </a:lnTo>
                  <a:lnTo>
                    <a:pt x="2159" y="48691"/>
                  </a:lnTo>
                  <a:lnTo>
                    <a:pt x="2413" y="48742"/>
                  </a:lnTo>
                  <a:lnTo>
                    <a:pt x="2781" y="48983"/>
                  </a:lnTo>
                  <a:lnTo>
                    <a:pt x="2768" y="49822"/>
                  </a:lnTo>
                  <a:lnTo>
                    <a:pt x="863" y="50126"/>
                  </a:lnTo>
                  <a:lnTo>
                    <a:pt x="533" y="50266"/>
                  </a:lnTo>
                  <a:lnTo>
                    <a:pt x="0" y="50736"/>
                  </a:lnTo>
                  <a:lnTo>
                    <a:pt x="101" y="52235"/>
                  </a:lnTo>
                  <a:lnTo>
                    <a:pt x="520" y="52628"/>
                  </a:lnTo>
                  <a:lnTo>
                    <a:pt x="876" y="52768"/>
                  </a:lnTo>
                  <a:lnTo>
                    <a:pt x="1638" y="52768"/>
                  </a:lnTo>
                  <a:lnTo>
                    <a:pt x="1943" y="52705"/>
                  </a:lnTo>
                  <a:lnTo>
                    <a:pt x="2514" y="52400"/>
                  </a:lnTo>
                  <a:lnTo>
                    <a:pt x="2743" y="52235"/>
                  </a:lnTo>
                  <a:lnTo>
                    <a:pt x="2895" y="52031"/>
                  </a:lnTo>
                  <a:lnTo>
                    <a:pt x="2997" y="52400"/>
                  </a:lnTo>
                  <a:lnTo>
                    <a:pt x="3136" y="52628"/>
                  </a:lnTo>
                  <a:lnTo>
                    <a:pt x="3327" y="52717"/>
                  </a:lnTo>
                  <a:lnTo>
                    <a:pt x="3683" y="52717"/>
                  </a:lnTo>
                  <a:lnTo>
                    <a:pt x="4076" y="52654"/>
                  </a:lnTo>
                  <a:lnTo>
                    <a:pt x="4102" y="52120"/>
                  </a:lnTo>
                  <a:close/>
                </a:path>
                <a:path w="107950" h="53975">
                  <a:moveTo>
                    <a:pt x="4102" y="36588"/>
                  </a:moveTo>
                  <a:lnTo>
                    <a:pt x="3746" y="36614"/>
                  </a:lnTo>
                  <a:lnTo>
                    <a:pt x="3606" y="34861"/>
                  </a:lnTo>
                  <a:lnTo>
                    <a:pt x="3517" y="33197"/>
                  </a:lnTo>
                  <a:lnTo>
                    <a:pt x="3441" y="33058"/>
                  </a:lnTo>
                  <a:lnTo>
                    <a:pt x="2857" y="32715"/>
                  </a:lnTo>
                  <a:lnTo>
                    <a:pt x="2857" y="34861"/>
                  </a:lnTo>
                  <a:lnTo>
                    <a:pt x="2857" y="35915"/>
                  </a:lnTo>
                  <a:lnTo>
                    <a:pt x="2654" y="36245"/>
                  </a:lnTo>
                  <a:lnTo>
                    <a:pt x="1981" y="36576"/>
                  </a:lnTo>
                  <a:lnTo>
                    <a:pt x="1727" y="36639"/>
                  </a:lnTo>
                  <a:lnTo>
                    <a:pt x="1244" y="36639"/>
                  </a:lnTo>
                  <a:lnTo>
                    <a:pt x="901" y="36449"/>
                  </a:lnTo>
                  <a:lnTo>
                    <a:pt x="774" y="35445"/>
                  </a:lnTo>
                  <a:lnTo>
                    <a:pt x="1143" y="35242"/>
                  </a:lnTo>
                  <a:lnTo>
                    <a:pt x="1346" y="35179"/>
                  </a:lnTo>
                  <a:lnTo>
                    <a:pt x="2209" y="35077"/>
                  </a:lnTo>
                  <a:lnTo>
                    <a:pt x="2641" y="34963"/>
                  </a:lnTo>
                  <a:lnTo>
                    <a:pt x="2857" y="34861"/>
                  </a:lnTo>
                  <a:lnTo>
                    <a:pt x="2857" y="32715"/>
                  </a:lnTo>
                  <a:lnTo>
                    <a:pt x="2362" y="32562"/>
                  </a:lnTo>
                  <a:lnTo>
                    <a:pt x="1384" y="32562"/>
                  </a:lnTo>
                  <a:lnTo>
                    <a:pt x="114" y="34036"/>
                  </a:lnTo>
                  <a:lnTo>
                    <a:pt x="812" y="34036"/>
                  </a:lnTo>
                  <a:lnTo>
                    <a:pt x="901" y="33629"/>
                  </a:lnTo>
                  <a:lnTo>
                    <a:pt x="1155" y="33299"/>
                  </a:lnTo>
                  <a:lnTo>
                    <a:pt x="1435" y="33197"/>
                  </a:lnTo>
                  <a:lnTo>
                    <a:pt x="2159" y="33197"/>
                  </a:lnTo>
                  <a:lnTo>
                    <a:pt x="2413" y="33248"/>
                  </a:lnTo>
                  <a:lnTo>
                    <a:pt x="2781" y="33477"/>
                  </a:lnTo>
                  <a:lnTo>
                    <a:pt x="2768" y="34328"/>
                  </a:lnTo>
                  <a:lnTo>
                    <a:pt x="863" y="34632"/>
                  </a:lnTo>
                  <a:lnTo>
                    <a:pt x="533" y="34772"/>
                  </a:lnTo>
                  <a:lnTo>
                    <a:pt x="0" y="35242"/>
                  </a:lnTo>
                  <a:lnTo>
                    <a:pt x="101" y="36741"/>
                  </a:lnTo>
                  <a:lnTo>
                    <a:pt x="520" y="37134"/>
                  </a:lnTo>
                  <a:lnTo>
                    <a:pt x="876" y="37274"/>
                  </a:lnTo>
                  <a:lnTo>
                    <a:pt x="1638" y="37274"/>
                  </a:lnTo>
                  <a:lnTo>
                    <a:pt x="1943" y="37198"/>
                  </a:lnTo>
                  <a:lnTo>
                    <a:pt x="2514" y="36906"/>
                  </a:lnTo>
                  <a:lnTo>
                    <a:pt x="2743" y="36741"/>
                  </a:lnTo>
                  <a:lnTo>
                    <a:pt x="2895" y="36537"/>
                  </a:lnTo>
                  <a:lnTo>
                    <a:pt x="2997" y="36906"/>
                  </a:lnTo>
                  <a:lnTo>
                    <a:pt x="3136" y="37134"/>
                  </a:lnTo>
                  <a:lnTo>
                    <a:pt x="3327" y="37223"/>
                  </a:lnTo>
                  <a:lnTo>
                    <a:pt x="3683" y="37223"/>
                  </a:lnTo>
                  <a:lnTo>
                    <a:pt x="4076" y="37147"/>
                  </a:lnTo>
                  <a:lnTo>
                    <a:pt x="4102" y="36614"/>
                  </a:lnTo>
                  <a:close/>
                </a:path>
                <a:path w="107950" h="53975">
                  <a:moveTo>
                    <a:pt x="4102" y="21094"/>
                  </a:moveTo>
                  <a:lnTo>
                    <a:pt x="3746" y="21132"/>
                  </a:lnTo>
                  <a:lnTo>
                    <a:pt x="3606" y="19367"/>
                  </a:lnTo>
                  <a:lnTo>
                    <a:pt x="3517" y="17703"/>
                  </a:lnTo>
                  <a:lnTo>
                    <a:pt x="3441" y="17564"/>
                  </a:lnTo>
                  <a:lnTo>
                    <a:pt x="2857" y="17221"/>
                  </a:lnTo>
                  <a:lnTo>
                    <a:pt x="2857" y="19367"/>
                  </a:lnTo>
                  <a:lnTo>
                    <a:pt x="2857" y="20434"/>
                  </a:lnTo>
                  <a:lnTo>
                    <a:pt x="2654" y="20764"/>
                  </a:lnTo>
                  <a:lnTo>
                    <a:pt x="1981" y="21082"/>
                  </a:lnTo>
                  <a:lnTo>
                    <a:pt x="1727" y="21145"/>
                  </a:lnTo>
                  <a:lnTo>
                    <a:pt x="1244" y="21145"/>
                  </a:lnTo>
                  <a:lnTo>
                    <a:pt x="901" y="20967"/>
                  </a:lnTo>
                  <a:lnTo>
                    <a:pt x="774" y="19951"/>
                  </a:lnTo>
                  <a:lnTo>
                    <a:pt x="1143" y="19748"/>
                  </a:lnTo>
                  <a:lnTo>
                    <a:pt x="1346" y="19697"/>
                  </a:lnTo>
                  <a:lnTo>
                    <a:pt x="2209" y="19583"/>
                  </a:lnTo>
                  <a:lnTo>
                    <a:pt x="2641" y="19469"/>
                  </a:lnTo>
                  <a:lnTo>
                    <a:pt x="2857" y="19367"/>
                  </a:lnTo>
                  <a:lnTo>
                    <a:pt x="2857" y="17221"/>
                  </a:lnTo>
                  <a:lnTo>
                    <a:pt x="2362" y="17068"/>
                  </a:lnTo>
                  <a:lnTo>
                    <a:pt x="1384" y="17068"/>
                  </a:lnTo>
                  <a:lnTo>
                    <a:pt x="114" y="18542"/>
                  </a:lnTo>
                  <a:lnTo>
                    <a:pt x="812" y="18542"/>
                  </a:lnTo>
                  <a:lnTo>
                    <a:pt x="901" y="18135"/>
                  </a:lnTo>
                  <a:lnTo>
                    <a:pt x="1155" y="17805"/>
                  </a:lnTo>
                  <a:lnTo>
                    <a:pt x="1435" y="17703"/>
                  </a:lnTo>
                  <a:lnTo>
                    <a:pt x="2159" y="17703"/>
                  </a:lnTo>
                  <a:lnTo>
                    <a:pt x="2413" y="17754"/>
                  </a:lnTo>
                  <a:lnTo>
                    <a:pt x="2781" y="17983"/>
                  </a:lnTo>
                  <a:lnTo>
                    <a:pt x="2768" y="18834"/>
                  </a:lnTo>
                  <a:lnTo>
                    <a:pt x="863" y="19138"/>
                  </a:lnTo>
                  <a:lnTo>
                    <a:pt x="533" y="19278"/>
                  </a:lnTo>
                  <a:lnTo>
                    <a:pt x="0" y="19748"/>
                  </a:lnTo>
                  <a:lnTo>
                    <a:pt x="101" y="21247"/>
                  </a:lnTo>
                  <a:lnTo>
                    <a:pt x="520" y="21640"/>
                  </a:lnTo>
                  <a:lnTo>
                    <a:pt x="876" y="21780"/>
                  </a:lnTo>
                  <a:lnTo>
                    <a:pt x="1638" y="21780"/>
                  </a:lnTo>
                  <a:lnTo>
                    <a:pt x="1943" y="21704"/>
                  </a:lnTo>
                  <a:lnTo>
                    <a:pt x="2514" y="21412"/>
                  </a:lnTo>
                  <a:lnTo>
                    <a:pt x="2743" y="21247"/>
                  </a:lnTo>
                  <a:lnTo>
                    <a:pt x="2895" y="21043"/>
                  </a:lnTo>
                  <a:lnTo>
                    <a:pt x="2997" y="21412"/>
                  </a:lnTo>
                  <a:lnTo>
                    <a:pt x="3136" y="21640"/>
                  </a:lnTo>
                  <a:lnTo>
                    <a:pt x="3327" y="21729"/>
                  </a:lnTo>
                  <a:lnTo>
                    <a:pt x="3683" y="21729"/>
                  </a:lnTo>
                  <a:lnTo>
                    <a:pt x="4076" y="21666"/>
                  </a:lnTo>
                  <a:lnTo>
                    <a:pt x="4102" y="21132"/>
                  </a:lnTo>
                  <a:close/>
                </a:path>
                <a:path w="107950" h="53975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17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107950" h="53975">
                  <a:moveTo>
                    <a:pt x="7023" y="48082"/>
                  </a:moveTo>
                  <a:lnTo>
                    <a:pt x="6794" y="48069"/>
                  </a:lnTo>
                  <a:lnTo>
                    <a:pt x="6477" y="48069"/>
                  </a:lnTo>
                  <a:lnTo>
                    <a:pt x="6223" y="48171"/>
                  </a:lnTo>
                  <a:lnTo>
                    <a:pt x="5765" y="48602"/>
                  </a:lnTo>
                  <a:lnTo>
                    <a:pt x="5626" y="48780"/>
                  </a:lnTo>
                  <a:lnTo>
                    <a:pt x="5562" y="48933"/>
                  </a:lnTo>
                  <a:lnTo>
                    <a:pt x="5562" y="48171"/>
                  </a:lnTo>
                  <a:lnTo>
                    <a:pt x="4851" y="48171"/>
                  </a:lnTo>
                  <a:lnTo>
                    <a:pt x="4851" y="52628"/>
                  </a:lnTo>
                  <a:lnTo>
                    <a:pt x="5600" y="52628"/>
                  </a:lnTo>
                  <a:lnTo>
                    <a:pt x="5600" y="49745"/>
                  </a:lnTo>
                  <a:lnTo>
                    <a:pt x="5702" y="49466"/>
                  </a:lnTo>
                  <a:lnTo>
                    <a:pt x="6108" y="48983"/>
                  </a:lnTo>
                  <a:lnTo>
                    <a:pt x="6400" y="48856"/>
                  </a:lnTo>
                  <a:lnTo>
                    <a:pt x="6769" y="48856"/>
                  </a:lnTo>
                  <a:lnTo>
                    <a:pt x="7023" y="48882"/>
                  </a:lnTo>
                  <a:lnTo>
                    <a:pt x="7023" y="48082"/>
                  </a:lnTo>
                  <a:close/>
                </a:path>
                <a:path w="107950" h="53975">
                  <a:moveTo>
                    <a:pt x="7023" y="32588"/>
                  </a:moveTo>
                  <a:lnTo>
                    <a:pt x="6794" y="32562"/>
                  </a:lnTo>
                  <a:lnTo>
                    <a:pt x="6477" y="32562"/>
                  </a:lnTo>
                  <a:lnTo>
                    <a:pt x="6223" y="32677"/>
                  </a:lnTo>
                  <a:lnTo>
                    <a:pt x="5765" y="33108"/>
                  </a:lnTo>
                  <a:lnTo>
                    <a:pt x="5626" y="33286"/>
                  </a:lnTo>
                  <a:lnTo>
                    <a:pt x="5562" y="33439"/>
                  </a:lnTo>
                  <a:lnTo>
                    <a:pt x="5562" y="32664"/>
                  </a:lnTo>
                  <a:lnTo>
                    <a:pt x="4851" y="32664"/>
                  </a:lnTo>
                  <a:lnTo>
                    <a:pt x="4851" y="37122"/>
                  </a:lnTo>
                  <a:lnTo>
                    <a:pt x="5600" y="37122"/>
                  </a:lnTo>
                  <a:lnTo>
                    <a:pt x="5600" y="34251"/>
                  </a:lnTo>
                  <a:lnTo>
                    <a:pt x="5702" y="33972"/>
                  </a:lnTo>
                  <a:lnTo>
                    <a:pt x="6108" y="33477"/>
                  </a:lnTo>
                  <a:lnTo>
                    <a:pt x="6400" y="33362"/>
                  </a:lnTo>
                  <a:lnTo>
                    <a:pt x="6769" y="33362"/>
                  </a:lnTo>
                  <a:lnTo>
                    <a:pt x="7023" y="33375"/>
                  </a:lnTo>
                  <a:lnTo>
                    <a:pt x="7023" y="32588"/>
                  </a:lnTo>
                  <a:close/>
                </a:path>
                <a:path w="107950" h="53975">
                  <a:moveTo>
                    <a:pt x="7023" y="17094"/>
                  </a:moveTo>
                  <a:lnTo>
                    <a:pt x="6794" y="17081"/>
                  </a:lnTo>
                  <a:lnTo>
                    <a:pt x="6477" y="17081"/>
                  </a:lnTo>
                  <a:lnTo>
                    <a:pt x="6223" y="17183"/>
                  </a:lnTo>
                  <a:lnTo>
                    <a:pt x="5765" y="17614"/>
                  </a:lnTo>
                  <a:lnTo>
                    <a:pt x="5626" y="17792"/>
                  </a:lnTo>
                  <a:lnTo>
                    <a:pt x="5562" y="17945"/>
                  </a:lnTo>
                  <a:lnTo>
                    <a:pt x="5562" y="17183"/>
                  </a:lnTo>
                  <a:lnTo>
                    <a:pt x="4851" y="17183"/>
                  </a:lnTo>
                  <a:lnTo>
                    <a:pt x="4851" y="21640"/>
                  </a:lnTo>
                  <a:lnTo>
                    <a:pt x="5600" y="21640"/>
                  </a:lnTo>
                  <a:lnTo>
                    <a:pt x="5600" y="18757"/>
                  </a:lnTo>
                  <a:lnTo>
                    <a:pt x="5702" y="18478"/>
                  </a:lnTo>
                  <a:lnTo>
                    <a:pt x="6108" y="17983"/>
                  </a:lnTo>
                  <a:lnTo>
                    <a:pt x="6400" y="17868"/>
                  </a:lnTo>
                  <a:lnTo>
                    <a:pt x="6769" y="17868"/>
                  </a:lnTo>
                  <a:lnTo>
                    <a:pt x="7023" y="17881"/>
                  </a:lnTo>
                  <a:lnTo>
                    <a:pt x="7023" y="17094"/>
                  </a:lnTo>
                  <a:close/>
                </a:path>
                <a:path w="107950" h="53975">
                  <a:moveTo>
                    <a:pt x="7023" y="1600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89"/>
                  </a:lnTo>
                  <a:lnTo>
                    <a:pt x="5765" y="2120"/>
                  </a:lnTo>
                  <a:lnTo>
                    <a:pt x="5626" y="2298"/>
                  </a:lnTo>
                  <a:lnTo>
                    <a:pt x="5562" y="2451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63"/>
                  </a:lnTo>
                  <a:lnTo>
                    <a:pt x="5702" y="2971"/>
                  </a:lnTo>
                  <a:lnTo>
                    <a:pt x="6108" y="2489"/>
                  </a:lnTo>
                  <a:lnTo>
                    <a:pt x="6400" y="2374"/>
                  </a:lnTo>
                  <a:lnTo>
                    <a:pt x="6769" y="2374"/>
                  </a:lnTo>
                  <a:lnTo>
                    <a:pt x="7023" y="2387"/>
                  </a:lnTo>
                  <a:lnTo>
                    <a:pt x="7023" y="1600"/>
                  </a:lnTo>
                  <a:close/>
                </a:path>
                <a:path w="107950" h="53975">
                  <a:moveTo>
                    <a:pt x="11861" y="53263"/>
                  </a:moveTo>
                  <a:lnTo>
                    <a:pt x="7124" y="53263"/>
                  </a:lnTo>
                  <a:lnTo>
                    <a:pt x="7124" y="53695"/>
                  </a:lnTo>
                  <a:lnTo>
                    <a:pt x="11861" y="53695"/>
                  </a:lnTo>
                  <a:lnTo>
                    <a:pt x="11861" y="53263"/>
                  </a:lnTo>
                  <a:close/>
                </a:path>
                <a:path w="107950" h="53975">
                  <a:moveTo>
                    <a:pt x="11861" y="37769"/>
                  </a:moveTo>
                  <a:lnTo>
                    <a:pt x="7124" y="37769"/>
                  </a:lnTo>
                  <a:lnTo>
                    <a:pt x="7124" y="38188"/>
                  </a:lnTo>
                  <a:lnTo>
                    <a:pt x="11861" y="38188"/>
                  </a:lnTo>
                  <a:lnTo>
                    <a:pt x="11861" y="37769"/>
                  </a:lnTo>
                  <a:close/>
                </a:path>
                <a:path w="107950" h="53975">
                  <a:moveTo>
                    <a:pt x="11861" y="22275"/>
                  </a:moveTo>
                  <a:lnTo>
                    <a:pt x="7124" y="22275"/>
                  </a:lnTo>
                  <a:lnTo>
                    <a:pt x="7124" y="22707"/>
                  </a:lnTo>
                  <a:lnTo>
                    <a:pt x="11861" y="22707"/>
                  </a:lnTo>
                  <a:lnTo>
                    <a:pt x="11861" y="22275"/>
                  </a:lnTo>
                  <a:close/>
                </a:path>
                <a:path w="107950" h="53975">
                  <a:moveTo>
                    <a:pt x="11861" y="6781"/>
                  </a:moveTo>
                  <a:lnTo>
                    <a:pt x="7124" y="6781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81"/>
                  </a:lnTo>
                  <a:close/>
                </a:path>
                <a:path w="107950" h="53975">
                  <a:moveTo>
                    <a:pt x="15811" y="35420"/>
                  </a:moveTo>
                  <a:lnTo>
                    <a:pt x="15671" y="35128"/>
                  </a:lnTo>
                  <a:lnTo>
                    <a:pt x="15189" y="34810"/>
                  </a:lnTo>
                  <a:lnTo>
                    <a:pt x="14833" y="34683"/>
                  </a:lnTo>
                  <a:lnTo>
                    <a:pt x="13589" y="34378"/>
                  </a:lnTo>
                  <a:lnTo>
                    <a:pt x="13423" y="34315"/>
                  </a:lnTo>
                  <a:lnTo>
                    <a:pt x="13119" y="34137"/>
                  </a:lnTo>
                  <a:lnTo>
                    <a:pt x="13017" y="33972"/>
                  </a:lnTo>
                  <a:lnTo>
                    <a:pt x="13017" y="33604"/>
                  </a:lnTo>
                  <a:lnTo>
                    <a:pt x="13093" y="33464"/>
                  </a:lnTo>
                  <a:lnTo>
                    <a:pt x="13385" y="33248"/>
                  </a:lnTo>
                  <a:lnTo>
                    <a:pt x="13601" y="33197"/>
                  </a:lnTo>
                  <a:lnTo>
                    <a:pt x="14300" y="33197"/>
                  </a:lnTo>
                  <a:lnTo>
                    <a:pt x="14960" y="33947"/>
                  </a:lnTo>
                  <a:lnTo>
                    <a:pt x="15659" y="33947"/>
                  </a:lnTo>
                  <a:lnTo>
                    <a:pt x="15671" y="33667"/>
                  </a:lnTo>
                  <a:lnTo>
                    <a:pt x="15582" y="33401"/>
                  </a:lnTo>
                  <a:lnTo>
                    <a:pt x="15100" y="32753"/>
                  </a:lnTo>
                  <a:lnTo>
                    <a:pt x="14617" y="32550"/>
                  </a:lnTo>
                  <a:lnTo>
                    <a:pt x="13423" y="32550"/>
                  </a:lnTo>
                  <a:lnTo>
                    <a:pt x="13017" y="32689"/>
                  </a:lnTo>
                  <a:lnTo>
                    <a:pt x="12407" y="33197"/>
                  </a:lnTo>
                  <a:lnTo>
                    <a:pt x="12255" y="33540"/>
                  </a:lnTo>
                  <a:lnTo>
                    <a:pt x="12255" y="34328"/>
                  </a:lnTo>
                  <a:lnTo>
                    <a:pt x="12420" y="34607"/>
                  </a:lnTo>
                  <a:lnTo>
                    <a:pt x="12928" y="34925"/>
                  </a:lnTo>
                  <a:lnTo>
                    <a:pt x="13208" y="35026"/>
                  </a:lnTo>
                  <a:lnTo>
                    <a:pt x="14503" y="35356"/>
                  </a:lnTo>
                  <a:lnTo>
                    <a:pt x="14706" y="35420"/>
                  </a:lnTo>
                  <a:lnTo>
                    <a:pt x="14986" y="35585"/>
                  </a:lnTo>
                  <a:lnTo>
                    <a:pt x="15074" y="35737"/>
                  </a:lnTo>
                  <a:lnTo>
                    <a:pt x="15074" y="36182"/>
                  </a:lnTo>
                  <a:lnTo>
                    <a:pt x="14973" y="36360"/>
                  </a:lnTo>
                  <a:lnTo>
                    <a:pt x="14541" y="36601"/>
                  </a:lnTo>
                  <a:lnTo>
                    <a:pt x="14300" y="36664"/>
                  </a:lnTo>
                  <a:lnTo>
                    <a:pt x="13563" y="36664"/>
                  </a:lnTo>
                  <a:lnTo>
                    <a:pt x="13233" y="36550"/>
                  </a:lnTo>
                  <a:lnTo>
                    <a:pt x="12941" y="36169"/>
                  </a:lnTo>
                  <a:lnTo>
                    <a:pt x="12877" y="35979"/>
                  </a:lnTo>
                  <a:lnTo>
                    <a:pt x="12852" y="35725"/>
                  </a:lnTo>
                  <a:lnTo>
                    <a:pt x="12128" y="35725"/>
                  </a:lnTo>
                  <a:lnTo>
                    <a:pt x="12153" y="36169"/>
                  </a:lnTo>
                  <a:lnTo>
                    <a:pt x="12306" y="36550"/>
                  </a:lnTo>
                  <a:lnTo>
                    <a:pt x="12852" y="37147"/>
                  </a:lnTo>
                  <a:lnTo>
                    <a:pt x="13322" y="37299"/>
                  </a:lnTo>
                  <a:lnTo>
                    <a:pt x="14605" y="37299"/>
                  </a:lnTo>
                  <a:lnTo>
                    <a:pt x="15062" y="37147"/>
                  </a:lnTo>
                  <a:lnTo>
                    <a:pt x="15659" y="36576"/>
                  </a:lnTo>
                  <a:lnTo>
                    <a:pt x="15811" y="36233"/>
                  </a:lnTo>
                  <a:lnTo>
                    <a:pt x="15811" y="35420"/>
                  </a:lnTo>
                  <a:close/>
                </a:path>
                <a:path w="107950" h="53975">
                  <a:moveTo>
                    <a:pt x="15925" y="49669"/>
                  </a:moveTo>
                  <a:lnTo>
                    <a:pt x="15862" y="49072"/>
                  </a:lnTo>
                  <a:lnTo>
                    <a:pt x="15671" y="48641"/>
                  </a:lnTo>
                  <a:lnTo>
                    <a:pt x="15354" y="48412"/>
                  </a:lnTo>
                  <a:lnTo>
                    <a:pt x="15036" y="48158"/>
                  </a:lnTo>
                  <a:lnTo>
                    <a:pt x="14630" y="48044"/>
                  </a:lnTo>
                  <a:lnTo>
                    <a:pt x="13538" y="48044"/>
                  </a:lnTo>
                  <a:lnTo>
                    <a:pt x="13055" y="48260"/>
                  </a:lnTo>
                  <a:lnTo>
                    <a:pt x="12293" y="49123"/>
                  </a:lnTo>
                  <a:lnTo>
                    <a:pt x="12103" y="49733"/>
                  </a:lnTo>
                  <a:lnTo>
                    <a:pt x="12103" y="51155"/>
                  </a:lnTo>
                  <a:lnTo>
                    <a:pt x="12280" y="51689"/>
                  </a:lnTo>
                  <a:lnTo>
                    <a:pt x="12966" y="52539"/>
                  </a:lnTo>
                  <a:lnTo>
                    <a:pt x="13436" y="52755"/>
                  </a:lnTo>
                  <a:lnTo>
                    <a:pt x="14541" y="52755"/>
                  </a:lnTo>
                  <a:lnTo>
                    <a:pt x="14973" y="52616"/>
                  </a:lnTo>
                  <a:lnTo>
                    <a:pt x="15633" y="52070"/>
                  </a:lnTo>
                  <a:lnTo>
                    <a:pt x="15836" y="51638"/>
                  </a:lnTo>
                  <a:lnTo>
                    <a:pt x="15925" y="51054"/>
                  </a:lnTo>
                  <a:lnTo>
                    <a:pt x="15189" y="51054"/>
                  </a:lnTo>
                  <a:lnTo>
                    <a:pt x="15125" y="51371"/>
                  </a:lnTo>
                  <a:lnTo>
                    <a:pt x="14998" y="51638"/>
                  </a:lnTo>
                  <a:lnTo>
                    <a:pt x="14630" y="52019"/>
                  </a:lnTo>
                  <a:lnTo>
                    <a:pt x="14389" y="52108"/>
                  </a:lnTo>
                  <a:lnTo>
                    <a:pt x="13677" y="52108"/>
                  </a:lnTo>
                  <a:lnTo>
                    <a:pt x="13373" y="51955"/>
                  </a:lnTo>
                  <a:lnTo>
                    <a:pt x="12992" y="51346"/>
                  </a:lnTo>
                  <a:lnTo>
                    <a:pt x="12903" y="50977"/>
                  </a:lnTo>
                  <a:lnTo>
                    <a:pt x="12903" y="50088"/>
                  </a:lnTo>
                  <a:lnTo>
                    <a:pt x="12966" y="49707"/>
                  </a:lnTo>
                  <a:lnTo>
                    <a:pt x="13309" y="48945"/>
                  </a:lnTo>
                  <a:lnTo>
                    <a:pt x="13652" y="48704"/>
                  </a:lnTo>
                  <a:lnTo>
                    <a:pt x="14478" y="48704"/>
                  </a:lnTo>
                  <a:lnTo>
                    <a:pt x="14732" y="48806"/>
                  </a:lnTo>
                  <a:lnTo>
                    <a:pt x="15049" y="49161"/>
                  </a:lnTo>
                  <a:lnTo>
                    <a:pt x="15151" y="49390"/>
                  </a:lnTo>
                  <a:lnTo>
                    <a:pt x="15189" y="49669"/>
                  </a:lnTo>
                  <a:lnTo>
                    <a:pt x="15925" y="49669"/>
                  </a:lnTo>
                  <a:close/>
                </a:path>
                <a:path w="107950" h="53975">
                  <a:moveTo>
                    <a:pt x="16281" y="18592"/>
                  </a:moveTo>
                  <a:lnTo>
                    <a:pt x="16103" y="18034"/>
                  </a:lnTo>
                  <a:lnTo>
                    <a:pt x="15811" y="17729"/>
                  </a:lnTo>
                  <a:lnTo>
                    <a:pt x="15405" y="17284"/>
                  </a:lnTo>
                  <a:lnTo>
                    <a:pt x="15405" y="18592"/>
                  </a:lnTo>
                  <a:lnTo>
                    <a:pt x="15392" y="20396"/>
                  </a:lnTo>
                  <a:lnTo>
                    <a:pt x="14935" y="20980"/>
                  </a:lnTo>
                  <a:lnTo>
                    <a:pt x="14643" y="21132"/>
                  </a:lnTo>
                  <a:lnTo>
                    <a:pt x="13779" y="21132"/>
                  </a:lnTo>
                  <a:lnTo>
                    <a:pt x="13423" y="20904"/>
                  </a:lnTo>
                  <a:lnTo>
                    <a:pt x="13208" y="20396"/>
                  </a:lnTo>
                  <a:lnTo>
                    <a:pt x="13195" y="18592"/>
                  </a:lnTo>
                  <a:lnTo>
                    <a:pt x="13398" y="18034"/>
                  </a:lnTo>
                  <a:lnTo>
                    <a:pt x="13690" y="17792"/>
                  </a:lnTo>
                  <a:lnTo>
                    <a:pt x="14808" y="17729"/>
                  </a:lnTo>
                  <a:lnTo>
                    <a:pt x="15163" y="17970"/>
                  </a:lnTo>
                  <a:lnTo>
                    <a:pt x="15405" y="18592"/>
                  </a:lnTo>
                  <a:lnTo>
                    <a:pt x="15405" y="17284"/>
                  </a:lnTo>
                  <a:lnTo>
                    <a:pt x="14973" y="17068"/>
                  </a:lnTo>
                  <a:lnTo>
                    <a:pt x="14122" y="17068"/>
                  </a:lnTo>
                  <a:lnTo>
                    <a:pt x="13830" y="17157"/>
                  </a:lnTo>
                  <a:lnTo>
                    <a:pt x="13385" y="17424"/>
                  </a:lnTo>
                  <a:lnTo>
                    <a:pt x="13220" y="17589"/>
                  </a:lnTo>
                  <a:lnTo>
                    <a:pt x="13081" y="17792"/>
                  </a:lnTo>
                  <a:lnTo>
                    <a:pt x="13081" y="17195"/>
                  </a:lnTo>
                  <a:lnTo>
                    <a:pt x="12357" y="17195"/>
                  </a:lnTo>
                  <a:lnTo>
                    <a:pt x="12357" y="23406"/>
                  </a:lnTo>
                  <a:lnTo>
                    <a:pt x="13093" y="23406"/>
                  </a:lnTo>
                  <a:lnTo>
                    <a:pt x="13093" y="21132"/>
                  </a:lnTo>
                  <a:lnTo>
                    <a:pt x="13258" y="21336"/>
                  </a:lnTo>
                  <a:lnTo>
                    <a:pt x="13411" y="21475"/>
                  </a:lnTo>
                  <a:lnTo>
                    <a:pt x="13766" y="21704"/>
                  </a:lnTo>
                  <a:lnTo>
                    <a:pt x="14058" y="21780"/>
                  </a:lnTo>
                  <a:lnTo>
                    <a:pt x="14820" y="21780"/>
                  </a:lnTo>
                  <a:lnTo>
                    <a:pt x="15189" y="21653"/>
                  </a:lnTo>
                  <a:lnTo>
                    <a:pt x="16014" y="20980"/>
                  </a:lnTo>
                  <a:lnTo>
                    <a:pt x="16230" y="20396"/>
                  </a:lnTo>
                  <a:lnTo>
                    <a:pt x="16281" y="18592"/>
                  </a:lnTo>
                  <a:close/>
                </a:path>
                <a:path w="107950" h="53975">
                  <a:moveTo>
                    <a:pt x="16281" y="3098"/>
                  </a:moveTo>
                  <a:lnTo>
                    <a:pt x="16103" y="2540"/>
                  </a:lnTo>
                  <a:lnTo>
                    <a:pt x="15811" y="2235"/>
                  </a:lnTo>
                  <a:lnTo>
                    <a:pt x="15405" y="1790"/>
                  </a:lnTo>
                  <a:lnTo>
                    <a:pt x="15405" y="3098"/>
                  </a:lnTo>
                  <a:lnTo>
                    <a:pt x="15392" y="4902"/>
                  </a:lnTo>
                  <a:lnTo>
                    <a:pt x="14935" y="5486"/>
                  </a:lnTo>
                  <a:lnTo>
                    <a:pt x="14643" y="5638"/>
                  </a:lnTo>
                  <a:lnTo>
                    <a:pt x="13779" y="5638"/>
                  </a:lnTo>
                  <a:lnTo>
                    <a:pt x="13423" y="5397"/>
                  </a:lnTo>
                  <a:lnTo>
                    <a:pt x="13208" y="4902"/>
                  </a:lnTo>
                  <a:lnTo>
                    <a:pt x="13195" y="3098"/>
                  </a:lnTo>
                  <a:lnTo>
                    <a:pt x="13398" y="2540"/>
                  </a:lnTo>
                  <a:lnTo>
                    <a:pt x="13690" y="2298"/>
                  </a:lnTo>
                  <a:lnTo>
                    <a:pt x="14808" y="2235"/>
                  </a:lnTo>
                  <a:lnTo>
                    <a:pt x="15163" y="2476"/>
                  </a:lnTo>
                  <a:lnTo>
                    <a:pt x="15405" y="3098"/>
                  </a:lnTo>
                  <a:lnTo>
                    <a:pt x="15405" y="1790"/>
                  </a:lnTo>
                  <a:lnTo>
                    <a:pt x="14973" y="1574"/>
                  </a:lnTo>
                  <a:lnTo>
                    <a:pt x="14122" y="1574"/>
                  </a:lnTo>
                  <a:lnTo>
                    <a:pt x="13830" y="1663"/>
                  </a:lnTo>
                  <a:lnTo>
                    <a:pt x="13385" y="1930"/>
                  </a:lnTo>
                  <a:lnTo>
                    <a:pt x="13220" y="2095"/>
                  </a:lnTo>
                  <a:lnTo>
                    <a:pt x="13081" y="2298"/>
                  </a:lnTo>
                  <a:lnTo>
                    <a:pt x="13081" y="1701"/>
                  </a:lnTo>
                  <a:lnTo>
                    <a:pt x="12357" y="1701"/>
                  </a:lnTo>
                  <a:lnTo>
                    <a:pt x="12357" y="7912"/>
                  </a:lnTo>
                  <a:lnTo>
                    <a:pt x="13093" y="7912"/>
                  </a:lnTo>
                  <a:lnTo>
                    <a:pt x="13093" y="5638"/>
                  </a:lnTo>
                  <a:lnTo>
                    <a:pt x="13258" y="5842"/>
                  </a:lnTo>
                  <a:lnTo>
                    <a:pt x="13411" y="5981"/>
                  </a:lnTo>
                  <a:lnTo>
                    <a:pt x="13766" y="6210"/>
                  </a:lnTo>
                  <a:lnTo>
                    <a:pt x="14058" y="6286"/>
                  </a:lnTo>
                  <a:lnTo>
                    <a:pt x="14820" y="6286"/>
                  </a:lnTo>
                  <a:lnTo>
                    <a:pt x="15189" y="6159"/>
                  </a:lnTo>
                  <a:lnTo>
                    <a:pt x="16014" y="5486"/>
                  </a:lnTo>
                  <a:lnTo>
                    <a:pt x="16230" y="4902"/>
                  </a:lnTo>
                  <a:lnTo>
                    <a:pt x="16281" y="3098"/>
                  </a:lnTo>
                  <a:close/>
                </a:path>
                <a:path w="107950" h="53975">
                  <a:moveTo>
                    <a:pt x="20307" y="33832"/>
                  </a:moveTo>
                  <a:lnTo>
                    <a:pt x="20243" y="33489"/>
                  </a:lnTo>
                  <a:lnTo>
                    <a:pt x="19888" y="32791"/>
                  </a:lnTo>
                  <a:lnTo>
                    <a:pt x="19443" y="32562"/>
                  </a:lnTo>
                  <a:lnTo>
                    <a:pt x="18440" y="32562"/>
                  </a:lnTo>
                  <a:lnTo>
                    <a:pt x="18135" y="32639"/>
                  </a:lnTo>
                  <a:lnTo>
                    <a:pt x="17754" y="32893"/>
                  </a:lnTo>
                  <a:lnTo>
                    <a:pt x="17589" y="33045"/>
                  </a:lnTo>
                  <a:lnTo>
                    <a:pt x="17424" y="33274"/>
                  </a:lnTo>
                  <a:lnTo>
                    <a:pt x="17424" y="30988"/>
                  </a:lnTo>
                  <a:lnTo>
                    <a:pt x="16675" y="30988"/>
                  </a:lnTo>
                  <a:lnTo>
                    <a:pt x="16675" y="37122"/>
                  </a:lnTo>
                  <a:lnTo>
                    <a:pt x="17424" y="37122"/>
                  </a:lnTo>
                  <a:lnTo>
                    <a:pt x="17424" y="34175"/>
                  </a:lnTo>
                  <a:lnTo>
                    <a:pt x="17551" y="33769"/>
                  </a:lnTo>
                  <a:lnTo>
                    <a:pt x="18046" y="33337"/>
                  </a:lnTo>
                  <a:lnTo>
                    <a:pt x="18326" y="33235"/>
                  </a:lnTo>
                  <a:lnTo>
                    <a:pt x="19024" y="33235"/>
                  </a:lnTo>
                  <a:lnTo>
                    <a:pt x="19265" y="33350"/>
                  </a:lnTo>
                  <a:lnTo>
                    <a:pt x="19494" y="33756"/>
                  </a:lnTo>
                  <a:lnTo>
                    <a:pt x="19532" y="33997"/>
                  </a:lnTo>
                  <a:lnTo>
                    <a:pt x="19532" y="37122"/>
                  </a:lnTo>
                  <a:lnTo>
                    <a:pt x="20307" y="37122"/>
                  </a:lnTo>
                  <a:lnTo>
                    <a:pt x="20307" y="33832"/>
                  </a:lnTo>
                  <a:close/>
                </a:path>
                <a:path w="107950" h="53975">
                  <a:moveTo>
                    <a:pt x="20523" y="49555"/>
                  </a:moveTo>
                  <a:lnTo>
                    <a:pt x="20320" y="48996"/>
                  </a:lnTo>
                  <a:lnTo>
                    <a:pt x="20002" y="48691"/>
                  </a:lnTo>
                  <a:lnTo>
                    <a:pt x="19672" y="48374"/>
                  </a:lnTo>
                  <a:lnTo>
                    <a:pt x="19672" y="49555"/>
                  </a:lnTo>
                  <a:lnTo>
                    <a:pt x="19570" y="51346"/>
                  </a:lnTo>
                  <a:lnTo>
                    <a:pt x="19278" y="51955"/>
                  </a:lnTo>
                  <a:lnTo>
                    <a:pt x="18935" y="52146"/>
                  </a:lnTo>
                  <a:lnTo>
                    <a:pt x="17983" y="52146"/>
                  </a:lnTo>
                  <a:lnTo>
                    <a:pt x="17653" y="51981"/>
                  </a:lnTo>
                  <a:lnTo>
                    <a:pt x="17246" y="51346"/>
                  </a:lnTo>
                  <a:lnTo>
                    <a:pt x="17246" y="49555"/>
                  </a:lnTo>
                  <a:lnTo>
                    <a:pt x="19672" y="49555"/>
                  </a:lnTo>
                  <a:lnTo>
                    <a:pt x="19672" y="48374"/>
                  </a:lnTo>
                  <a:lnTo>
                    <a:pt x="19532" y="48234"/>
                  </a:lnTo>
                  <a:lnTo>
                    <a:pt x="19037" y="48044"/>
                  </a:lnTo>
                  <a:lnTo>
                    <a:pt x="17830" y="48044"/>
                  </a:lnTo>
                  <a:lnTo>
                    <a:pt x="17322" y="48260"/>
                  </a:lnTo>
                  <a:lnTo>
                    <a:pt x="16560" y="49149"/>
                  </a:lnTo>
                  <a:lnTo>
                    <a:pt x="16421" y="49555"/>
                  </a:lnTo>
                  <a:lnTo>
                    <a:pt x="16548" y="51752"/>
                  </a:lnTo>
                  <a:lnTo>
                    <a:pt x="17272" y="52578"/>
                  </a:lnTo>
                  <a:lnTo>
                    <a:pt x="17754" y="52781"/>
                  </a:lnTo>
                  <a:lnTo>
                    <a:pt x="19100" y="52781"/>
                  </a:lnTo>
                  <a:lnTo>
                    <a:pt x="19646" y="52552"/>
                  </a:lnTo>
                  <a:lnTo>
                    <a:pt x="19951" y="52146"/>
                  </a:lnTo>
                  <a:lnTo>
                    <a:pt x="20345" y="51612"/>
                  </a:lnTo>
                  <a:lnTo>
                    <a:pt x="20421" y="51346"/>
                  </a:lnTo>
                  <a:lnTo>
                    <a:pt x="20523" y="49555"/>
                  </a:lnTo>
                  <a:close/>
                </a:path>
                <a:path w="107950" h="53975">
                  <a:moveTo>
                    <a:pt x="21158" y="21094"/>
                  </a:moveTo>
                  <a:lnTo>
                    <a:pt x="20802" y="21132"/>
                  </a:lnTo>
                  <a:lnTo>
                    <a:pt x="20662" y="19367"/>
                  </a:lnTo>
                  <a:lnTo>
                    <a:pt x="20574" y="17703"/>
                  </a:lnTo>
                  <a:lnTo>
                    <a:pt x="20497" y="17564"/>
                  </a:lnTo>
                  <a:lnTo>
                    <a:pt x="19913" y="17221"/>
                  </a:lnTo>
                  <a:lnTo>
                    <a:pt x="19913" y="19367"/>
                  </a:lnTo>
                  <a:lnTo>
                    <a:pt x="19913" y="20434"/>
                  </a:lnTo>
                  <a:lnTo>
                    <a:pt x="19710" y="20764"/>
                  </a:lnTo>
                  <a:lnTo>
                    <a:pt x="19037" y="21082"/>
                  </a:lnTo>
                  <a:lnTo>
                    <a:pt x="18783" y="21145"/>
                  </a:lnTo>
                  <a:lnTo>
                    <a:pt x="18313" y="21145"/>
                  </a:lnTo>
                  <a:lnTo>
                    <a:pt x="18186" y="21107"/>
                  </a:lnTo>
                  <a:lnTo>
                    <a:pt x="17957" y="20967"/>
                  </a:lnTo>
                  <a:lnTo>
                    <a:pt x="17843" y="19951"/>
                  </a:lnTo>
                  <a:lnTo>
                    <a:pt x="18211" y="19748"/>
                  </a:lnTo>
                  <a:lnTo>
                    <a:pt x="18415" y="19697"/>
                  </a:lnTo>
                  <a:lnTo>
                    <a:pt x="19278" y="19583"/>
                  </a:lnTo>
                  <a:lnTo>
                    <a:pt x="19697" y="19469"/>
                  </a:lnTo>
                  <a:lnTo>
                    <a:pt x="19913" y="19367"/>
                  </a:lnTo>
                  <a:lnTo>
                    <a:pt x="19913" y="17221"/>
                  </a:lnTo>
                  <a:lnTo>
                    <a:pt x="19418" y="17068"/>
                  </a:lnTo>
                  <a:lnTo>
                    <a:pt x="18453" y="17068"/>
                  </a:lnTo>
                  <a:lnTo>
                    <a:pt x="17170" y="18542"/>
                  </a:lnTo>
                  <a:lnTo>
                    <a:pt x="17868" y="18542"/>
                  </a:lnTo>
                  <a:lnTo>
                    <a:pt x="17957" y="18135"/>
                  </a:lnTo>
                  <a:lnTo>
                    <a:pt x="18211" y="17805"/>
                  </a:lnTo>
                  <a:lnTo>
                    <a:pt x="18491" y="17703"/>
                  </a:lnTo>
                  <a:lnTo>
                    <a:pt x="19215" y="17703"/>
                  </a:lnTo>
                  <a:lnTo>
                    <a:pt x="19481" y="17754"/>
                  </a:lnTo>
                  <a:lnTo>
                    <a:pt x="19837" y="17983"/>
                  </a:lnTo>
                  <a:lnTo>
                    <a:pt x="19824" y="18834"/>
                  </a:lnTo>
                  <a:lnTo>
                    <a:pt x="17919" y="19138"/>
                  </a:lnTo>
                  <a:lnTo>
                    <a:pt x="17589" y="19278"/>
                  </a:lnTo>
                  <a:lnTo>
                    <a:pt x="17068" y="19748"/>
                  </a:lnTo>
                  <a:lnTo>
                    <a:pt x="17170" y="21247"/>
                  </a:lnTo>
                  <a:lnTo>
                    <a:pt x="17576" y="21640"/>
                  </a:lnTo>
                  <a:lnTo>
                    <a:pt x="17932" y="21780"/>
                  </a:lnTo>
                  <a:lnTo>
                    <a:pt x="18694" y="21780"/>
                  </a:lnTo>
                  <a:lnTo>
                    <a:pt x="19011" y="21704"/>
                  </a:lnTo>
                  <a:lnTo>
                    <a:pt x="19583" y="21412"/>
                  </a:lnTo>
                  <a:lnTo>
                    <a:pt x="19799" y="21247"/>
                  </a:lnTo>
                  <a:lnTo>
                    <a:pt x="19951" y="21043"/>
                  </a:lnTo>
                  <a:lnTo>
                    <a:pt x="20053" y="21412"/>
                  </a:lnTo>
                  <a:lnTo>
                    <a:pt x="20193" y="21640"/>
                  </a:lnTo>
                  <a:lnTo>
                    <a:pt x="20383" y="21729"/>
                  </a:lnTo>
                  <a:lnTo>
                    <a:pt x="20751" y="21729"/>
                  </a:lnTo>
                  <a:lnTo>
                    <a:pt x="21132" y="21666"/>
                  </a:lnTo>
                  <a:lnTo>
                    <a:pt x="21158" y="21132"/>
                  </a:lnTo>
                  <a:close/>
                </a:path>
                <a:path w="107950" h="53975">
                  <a:moveTo>
                    <a:pt x="21158" y="5600"/>
                  </a:moveTo>
                  <a:lnTo>
                    <a:pt x="20802" y="5626"/>
                  </a:lnTo>
                  <a:lnTo>
                    <a:pt x="20662" y="3873"/>
                  </a:lnTo>
                  <a:lnTo>
                    <a:pt x="20574" y="2197"/>
                  </a:lnTo>
                  <a:lnTo>
                    <a:pt x="20497" y="2070"/>
                  </a:lnTo>
                  <a:lnTo>
                    <a:pt x="19913" y="1727"/>
                  </a:lnTo>
                  <a:lnTo>
                    <a:pt x="19913" y="3873"/>
                  </a:lnTo>
                  <a:lnTo>
                    <a:pt x="19913" y="4927"/>
                  </a:lnTo>
                  <a:lnTo>
                    <a:pt x="19710" y="5257"/>
                  </a:lnTo>
                  <a:lnTo>
                    <a:pt x="19037" y="5588"/>
                  </a:lnTo>
                  <a:lnTo>
                    <a:pt x="18783" y="5651"/>
                  </a:lnTo>
                  <a:lnTo>
                    <a:pt x="18313" y="5651"/>
                  </a:lnTo>
                  <a:lnTo>
                    <a:pt x="18186" y="5613"/>
                  </a:lnTo>
                  <a:lnTo>
                    <a:pt x="17957" y="5461"/>
                  </a:lnTo>
                  <a:lnTo>
                    <a:pt x="17843" y="4457"/>
                  </a:lnTo>
                  <a:lnTo>
                    <a:pt x="18211" y="4241"/>
                  </a:lnTo>
                  <a:lnTo>
                    <a:pt x="18415" y="4191"/>
                  </a:lnTo>
                  <a:lnTo>
                    <a:pt x="19278" y="4076"/>
                  </a:lnTo>
                  <a:lnTo>
                    <a:pt x="19697" y="3975"/>
                  </a:lnTo>
                  <a:lnTo>
                    <a:pt x="19913" y="3873"/>
                  </a:lnTo>
                  <a:lnTo>
                    <a:pt x="19913" y="1727"/>
                  </a:lnTo>
                  <a:lnTo>
                    <a:pt x="19418" y="1574"/>
                  </a:lnTo>
                  <a:lnTo>
                    <a:pt x="18453" y="1574"/>
                  </a:lnTo>
                  <a:lnTo>
                    <a:pt x="17170" y="3035"/>
                  </a:lnTo>
                  <a:lnTo>
                    <a:pt x="17868" y="3035"/>
                  </a:lnTo>
                  <a:lnTo>
                    <a:pt x="17957" y="2641"/>
                  </a:lnTo>
                  <a:lnTo>
                    <a:pt x="18211" y="2311"/>
                  </a:lnTo>
                  <a:lnTo>
                    <a:pt x="18491" y="2197"/>
                  </a:lnTo>
                  <a:lnTo>
                    <a:pt x="19215" y="2197"/>
                  </a:lnTo>
                  <a:lnTo>
                    <a:pt x="19481" y="2260"/>
                  </a:lnTo>
                  <a:lnTo>
                    <a:pt x="19837" y="2489"/>
                  </a:lnTo>
                  <a:lnTo>
                    <a:pt x="19824" y="3340"/>
                  </a:lnTo>
                  <a:lnTo>
                    <a:pt x="17919" y="3644"/>
                  </a:lnTo>
                  <a:lnTo>
                    <a:pt x="17589" y="3771"/>
                  </a:lnTo>
                  <a:lnTo>
                    <a:pt x="17068" y="4241"/>
                  </a:lnTo>
                  <a:lnTo>
                    <a:pt x="17170" y="5753"/>
                  </a:lnTo>
                  <a:lnTo>
                    <a:pt x="17576" y="6146"/>
                  </a:lnTo>
                  <a:lnTo>
                    <a:pt x="17932" y="6286"/>
                  </a:lnTo>
                  <a:lnTo>
                    <a:pt x="18694" y="6286"/>
                  </a:lnTo>
                  <a:lnTo>
                    <a:pt x="19011" y="6210"/>
                  </a:lnTo>
                  <a:lnTo>
                    <a:pt x="19583" y="5918"/>
                  </a:lnTo>
                  <a:lnTo>
                    <a:pt x="19799" y="5753"/>
                  </a:lnTo>
                  <a:lnTo>
                    <a:pt x="19951" y="5549"/>
                  </a:lnTo>
                  <a:lnTo>
                    <a:pt x="20053" y="5918"/>
                  </a:lnTo>
                  <a:lnTo>
                    <a:pt x="20193" y="6146"/>
                  </a:lnTo>
                  <a:lnTo>
                    <a:pt x="20383" y="6235"/>
                  </a:lnTo>
                  <a:lnTo>
                    <a:pt x="20751" y="6235"/>
                  </a:lnTo>
                  <a:lnTo>
                    <a:pt x="21132" y="6159"/>
                  </a:lnTo>
                  <a:lnTo>
                    <a:pt x="21158" y="5626"/>
                  </a:lnTo>
                  <a:close/>
                </a:path>
                <a:path w="107950" h="53975">
                  <a:moveTo>
                    <a:pt x="24079" y="17094"/>
                  </a:moveTo>
                  <a:lnTo>
                    <a:pt x="23850" y="17081"/>
                  </a:lnTo>
                  <a:lnTo>
                    <a:pt x="23545" y="17081"/>
                  </a:lnTo>
                  <a:lnTo>
                    <a:pt x="23279" y="17183"/>
                  </a:lnTo>
                  <a:lnTo>
                    <a:pt x="22821" y="17614"/>
                  </a:lnTo>
                  <a:lnTo>
                    <a:pt x="22682" y="17792"/>
                  </a:lnTo>
                  <a:lnTo>
                    <a:pt x="22618" y="17945"/>
                  </a:lnTo>
                  <a:lnTo>
                    <a:pt x="22618" y="17183"/>
                  </a:lnTo>
                  <a:lnTo>
                    <a:pt x="21907" y="17183"/>
                  </a:lnTo>
                  <a:lnTo>
                    <a:pt x="21907" y="21640"/>
                  </a:lnTo>
                  <a:lnTo>
                    <a:pt x="22656" y="21640"/>
                  </a:lnTo>
                  <a:lnTo>
                    <a:pt x="22656" y="18757"/>
                  </a:lnTo>
                  <a:lnTo>
                    <a:pt x="22758" y="18478"/>
                  </a:lnTo>
                  <a:lnTo>
                    <a:pt x="23164" y="17983"/>
                  </a:lnTo>
                  <a:lnTo>
                    <a:pt x="23456" y="17868"/>
                  </a:lnTo>
                  <a:lnTo>
                    <a:pt x="23837" y="17868"/>
                  </a:lnTo>
                  <a:lnTo>
                    <a:pt x="24079" y="17881"/>
                  </a:lnTo>
                  <a:lnTo>
                    <a:pt x="24079" y="17094"/>
                  </a:lnTo>
                  <a:close/>
                </a:path>
                <a:path w="107950" h="53975">
                  <a:moveTo>
                    <a:pt x="25044" y="49314"/>
                  </a:moveTo>
                  <a:lnTo>
                    <a:pt x="24980" y="48971"/>
                  </a:lnTo>
                  <a:lnTo>
                    <a:pt x="24638" y="48285"/>
                  </a:lnTo>
                  <a:lnTo>
                    <a:pt x="24218" y="48069"/>
                  </a:lnTo>
                  <a:lnTo>
                    <a:pt x="23291" y="48069"/>
                  </a:lnTo>
                  <a:lnTo>
                    <a:pt x="23025" y="48120"/>
                  </a:lnTo>
                  <a:lnTo>
                    <a:pt x="22555" y="48348"/>
                  </a:lnTo>
                  <a:lnTo>
                    <a:pt x="22339" y="48539"/>
                  </a:lnTo>
                  <a:lnTo>
                    <a:pt x="22123" y="48806"/>
                  </a:lnTo>
                  <a:lnTo>
                    <a:pt x="22123" y="48171"/>
                  </a:lnTo>
                  <a:lnTo>
                    <a:pt x="21412" y="48171"/>
                  </a:lnTo>
                  <a:lnTo>
                    <a:pt x="21412" y="52628"/>
                  </a:lnTo>
                  <a:lnTo>
                    <a:pt x="22161" y="52628"/>
                  </a:lnTo>
                  <a:lnTo>
                    <a:pt x="22161" y="49999"/>
                  </a:lnTo>
                  <a:lnTo>
                    <a:pt x="22174" y="49771"/>
                  </a:lnTo>
                  <a:lnTo>
                    <a:pt x="23253" y="48742"/>
                  </a:lnTo>
                  <a:lnTo>
                    <a:pt x="23787" y="48742"/>
                  </a:lnTo>
                  <a:lnTo>
                    <a:pt x="24028" y="48882"/>
                  </a:lnTo>
                  <a:lnTo>
                    <a:pt x="24244" y="49326"/>
                  </a:lnTo>
                  <a:lnTo>
                    <a:pt x="24282" y="49542"/>
                  </a:lnTo>
                  <a:lnTo>
                    <a:pt x="24282" y="52628"/>
                  </a:lnTo>
                  <a:lnTo>
                    <a:pt x="25044" y="52628"/>
                  </a:lnTo>
                  <a:lnTo>
                    <a:pt x="25044" y="49314"/>
                  </a:lnTo>
                  <a:close/>
                </a:path>
                <a:path w="107950" h="53975">
                  <a:moveTo>
                    <a:pt x="25425" y="36588"/>
                  </a:moveTo>
                  <a:lnTo>
                    <a:pt x="25069" y="36614"/>
                  </a:lnTo>
                  <a:lnTo>
                    <a:pt x="24930" y="34861"/>
                  </a:lnTo>
                  <a:lnTo>
                    <a:pt x="24828" y="33197"/>
                  </a:lnTo>
                  <a:lnTo>
                    <a:pt x="24765" y="33058"/>
                  </a:lnTo>
                  <a:lnTo>
                    <a:pt x="24180" y="32715"/>
                  </a:lnTo>
                  <a:lnTo>
                    <a:pt x="24180" y="34861"/>
                  </a:lnTo>
                  <a:lnTo>
                    <a:pt x="24180" y="35915"/>
                  </a:lnTo>
                  <a:lnTo>
                    <a:pt x="23964" y="36245"/>
                  </a:lnTo>
                  <a:lnTo>
                    <a:pt x="23304" y="36576"/>
                  </a:lnTo>
                  <a:lnTo>
                    <a:pt x="23050" y="36639"/>
                  </a:lnTo>
                  <a:lnTo>
                    <a:pt x="22567" y="36639"/>
                  </a:lnTo>
                  <a:lnTo>
                    <a:pt x="22440" y="36601"/>
                  </a:lnTo>
                  <a:lnTo>
                    <a:pt x="22225" y="36449"/>
                  </a:lnTo>
                  <a:lnTo>
                    <a:pt x="22098" y="35445"/>
                  </a:lnTo>
                  <a:lnTo>
                    <a:pt x="22466" y="35242"/>
                  </a:lnTo>
                  <a:lnTo>
                    <a:pt x="22669" y="35179"/>
                  </a:lnTo>
                  <a:lnTo>
                    <a:pt x="23533" y="35077"/>
                  </a:lnTo>
                  <a:lnTo>
                    <a:pt x="23964" y="34963"/>
                  </a:lnTo>
                  <a:lnTo>
                    <a:pt x="24180" y="34861"/>
                  </a:lnTo>
                  <a:lnTo>
                    <a:pt x="24180" y="32715"/>
                  </a:lnTo>
                  <a:lnTo>
                    <a:pt x="23685" y="32562"/>
                  </a:lnTo>
                  <a:lnTo>
                    <a:pt x="22707" y="32562"/>
                  </a:lnTo>
                  <a:lnTo>
                    <a:pt x="21437" y="34036"/>
                  </a:lnTo>
                  <a:lnTo>
                    <a:pt x="22136" y="34036"/>
                  </a:lnTo>
                  <a:lnTo>
                    <a:pt x="22212" y="33629"/>
                  </a:lnTo>
                  <a:lnTo>
                    <a:pt x="22479" y="33299"/>
                  </a:lnTo>
                  <a:lnTo>
                    <a:pt x="22745" y="33197"/>
                  </a:lnTo>
                  <a:lnTo>
                    <a:pt x="23482" y="33197"/>
                  </a:lnTo>
                  <a:lnTo>
                    <a:pt x="23736" y="33248"/>
                  </a:lnTo>
                  <a:lnTo>
                    <a:pt x="24104" y="33477"/>
                  </a:lnTo>
                  <a:lnTo>
                    <a:pt x="24091" y="34328"/>
                  </a:lnTo>
                  <a:lnTo>
                    <a:pt x="23964" y="34404"/>
                  </a:lnTo>
                  <a:lnTo>
                    <a:pt x="22186" y="34632"/>
                  </a:lnTo>
                  <a:lnTo>
                    <a:pt x="21844" y="34772"/>
                  </a:lnTo>
                  <a:lnTo>
                    <a:pt x="21323" y="35242"/>
                  </a:lnTo>
                  <a:lnTo>
                    <a:pt x="21424" y="36741"/>
                  </a:lnTo>
                  <a:lnTo>
                    <a:pt x="21844" y="37134"/>
                  </a:lnTo>
                  <a:lnTo>
                    <a:pt x="22199" y="37274"/>
                  </a:lnTo>
                  <a:lnTo>
                    <a:pt x="22948" y="37274"/>
                  </a:lnTo>
                  <a:lnTo>
                    <a:pt x="23266" y="37198"/>
                  </a:lnTo>
                  <a:lnTo>
                    <a:pt x="23837" y="36906"/>
                  </a:lnTo>
                  <a:lnTo>
                    <a:pt x="24053" y="36741"/>
                  </a:lnTo>
                  <a:lnTo>
                    <a:pt x="24218" y="36537"/>
                  </a:lnTo>
                  <a:lnTo>
                    <a:pt x="24320" y="36906"/>
                  </a:lnTo>
                  <a:lnTo>
                    <a:pt x="24460" y="37134"/>
                  </a:lnTo>
                  <a:lnTo>
                    <a:pt x="24650" y="37223"/>
                  </a:lnTo>
                  <a:lnTo>
                    <a:pt x="25006" y="37223"/>
                  </a:lnTo>
                  <a:lnTo>
                    <a:pt x="25387" y="37147"/>
                  </a:lnTo>
                  <a:lnTo>
                    <a:pt x="25425" y="36614"/>
                  </a:lnTo>
                  <a:close/>
                </a:path>
                <a:path w="107950" h="53975">
                  <a:moveTo>
                    <a:pt x="25501" y="1727"/>
                  </a:moveTo>
                  <a:lnTo>
                    <a:pt x="24815" y="1727"/>
                  </a:lnTo>
                  <a:lnTo>
                    <a:pt x="24815" y="2286"/>
                  </a:lnTo>
                  <a:lnTo>
                    <a:pt x="24701" y="2146"/>
                  </a:lnTo>
                  <a:lnTo>
                    <a:pt x="24701" y="2933"/>
                  </a:lnTo>
                  <a:lnTo>
                    <a:pt x="24599" y="4927"/>
                  </a:lnTo>
                  <a:lnTo>
                    <a:pt x="24409" y="5334"/>
                  </a:lnTo>
                  <a:lnTo>
                    <a:pt x="24028" y="5588"/>
                  </a:lnTo>
                  <a:lnTo>
                    <a:pt x="23152" y="5588"/>
                  </a:lnTo>
                  <a:lnTo>
                    <a:pt x="22872" y="5448"/>
                  </a:lnTo>
                  <a:lnTo>
                    <a:pt x="22466" y="4927"/>
                  </a:lnTo>
                  <a:lnTo>
                    <a:pt x="22428" y="3225"/>
                  </a:lnTo>
                  <a:lnTo>
                    <a:pt x="22707" y="2514"/>
                  </a:lnTo>
                  <a:lnTo>
                    <a:pt x="23075" y="2260"/>
                  </a:lnTo>
                  <a:lnTo>
                    <a:pt x="23952" y="2260"/>
                  </a:lnTo>
                  <a:lnTo>
                    <a:pt x="24244" y="2400"/>
                  </a:lnTo>
                  <a:lnTo>
                    <a:pt x="24701" y="2933"/>
                  </a:lnTo>
                  <a:lnTo>
                    <a:pt x="24701" y="2146"/>
                  </a:lnTo>
                  <a:lnTo>
                    <a:pt x="24523" y="1955"/>
                  </a:lnTo>
                  <a:lnTo>
                    <a:pt x="24117" y="1689"/>
                  </a:lnTo>
                  <a:lnTo>
                    <a:pt x="23812" y="1600"/>
                  </a:lnTo>
                  <a:lnTo>
                    <a:pt x="22948" y="1600"/>
                  </a:lnTo>
                  <a:lnTo>
                    <a:pt x="22504" y="1816"/>
                  </a:lnTo>
                  <a:lnTo>
                    <a:pt x="21767" y="2667"/>
                  </a:lnTo>
                  <a:lnTo>
                    <a:pt x="21691" y="2933"/>
                  </a:lnTo>
                  <a:lnTo>
                    <a:pt x="21767" y="5334"/>
                  </a:lnTo>
                  <a:lnTo>
                    <a:pt x="22504" y="6019"/>
                  </a:lnTo>
                  <a:lnTo>
                    <a:pt x="22923" y="6184"/>
                  </a:lnTo>
                  <a:lnTo>
                    <a:pt x="23749" y="6184"/>
                  </a:lnTo>
                  <a:lnTo>
                    <a:pt x="24028" y="6134"/>
                  </a:lnTo>
                  <a:lnTo>
                    <a:pt x="24447" y="5918"/>
                  </a:lnTo>
                  <a:lnTo>
                    <a:pt x="24638" y="5753"/>
                  </a:lnTo>
                  <a:lnTo>
                    <a:pt x="24739" y="5588"/>
                  </a:lnTo>
                  <a:lnTo>
                    <a:pt x="24676" y="6692"/>
                  </a:lnTo>
                  <a:lnTo>
                    <a:pt x="24460" y="7200"/>
                  </a:lnTo>
                  <a:lnTo>
                    <a:pt x="24079" y="7404"/>
                  </a:lnTo>
                  <a:lnTo>
                    <a:pt x="23139" y="7404"/>
                  </a:lnTo>
                  <a:lnTo>
                    <a:pt x="22872" y="7315"/>
                  </a:lnTo>
                  <a:lnTo>
                    <a:pt x="22606" y="7048"/>
                  </a:lnTo>
                  <a:lnTo>
                    <a:pt x="22491" y="6692"/>
                  </a:lnTo>
                  <a:lnTo>
                    <a:pt x="21729" y="6692"/>
                  </a:lnTo>
                  <a:lnTo>
                    <a:pt x="21805" y="7200"/>
                  </a:lnTo>
                  <a:lnTo>
                    <a:pt x="21958" y="7493"/>
                  </a:lnTo>
                  <a:lnTo>
                    <a:pt x="22606" y="7912"/>
                  </a:lnTo>
                  <a:lnTo>
                    <a:pt x="23012" y="8026"/>
                  </a:lnTo>
                  <a:lnTo>
                    <a:pt x="24358" y="8026"/>
                  </a:lnTo>
                  <a:lnTo>
                    <a:pt x="24942" y="7721"/>
                  </a:lnTo>
                  <a:lnTo>
                    <a:pt x="25107" y="7404"/>
                  </a:lnTo>
                  <a:lnTo>
                    <a:pt x="25425" y="6794"/>
                  </a:lnTo>
                  <a:lnTo>
                    <a:pt x="25501" y="5511"/>
                  </a:lnTo>
                  <a:lnTo>
                    <a:pt x="25501" y="2286"/>
                  </a:lnTo>
                  <a:lnTo>
                    <a:pt x="25501" y="1727"/>
                  </a:lnTo>
                  <a:close/>
                </a:path>
                <a:path w="107950" h="53975">
                  <a:moveTo>
                    <a:pt x="27774" y="48171"/>
                  </a:moveTo>
                  <a:lnTo>
                    <a:pt x="27063" y="48171"/>
                  </a:lnTo>
                  <a:lnTo>
                    <a:pt x="27063" y="46926"/>
                  </a:lnTo>
                  <a:lnTo>
                    <a:pt x="26301" y="46926"/>
                  </a:lnTo>
                  <a:lnTo>
                    <a:pt x="26301" y="48171"/>
                  </a:lnTo>
                  <a:lnTo>
                    <a:pt x="25692" y="48171"/>
                  </a:lnTo>
                  <a:lnTo>
                    <a:pt x="25692" y="48780"/>
                  </a:lnTo>
                  <a:lnTo>
                    <a:pt x="26301" y="48780"/>
                  </a:lnTo>
                  <a:lnTo>
                    <a:pt x="26301" y="52019"/>
                  </a:lnTo>
                  <a:lnTo>
                    <a:pt x="26365" y="52247"/>
                  </a:lnTo>
                  <a:lnTo>
                    <a:pt x="26606" y="52603"/>
                  </a:lnTo>
                  <a:lnTo>
                    <a:pt x="26847" y="52692"/>
                  </a:lnTo>
                  <a:lnTo>
                    <a:pt x="27305" y="52692"/>
                  </a:lnTo>
                  <a:lnTo>
                    <a:pt x="27686" y="52654"/>
                  </a:lnTo>
                  <a:lnTo>
                    <a:pt x="27774" y="52031"/>
                  </a:lnTo>
                  <a:lnTo>
                    <a:pt x="27368" y="52044"/>
                  </a:lnTo>
                  <a:lnTo>
                    <a:pt x="27114" y="51943"/>
                  </a:lnTo>
                  <a:lnTo>
                    <a:pt x="27063" y="48780"/>
                  </a:lnTo>
                  <a:lnTo>
                    <a:pt x="27774" y="48780"/>
                  </a:lnTo>
                  <a:lnTo>
                    <a:pt x="27774" y="48171"/>
                  </a:lnTo>
                  <a:close/>
                </a:path>
                <a:path w="107950" h="53975">
                  <a:moveTo>
                    <a:pt x="28549" y="19646"/>
                  </a:moveTo>
                  <a:lnTo>
                    <a:pt x="27774" y="17437"/>
                  </a:lnTo>
                  <a:lnTo>
                    <a:pt x="27774" y="19050"/>
                  </a:lnTo>
                  <a:lnTo>
                    <a:pt x="25298" y="19050"/>
                  </a:lnTo>
                  <a:lnTo>
                    <a:pt x="25311" y="18719"/>
                  </a:lnTo>
                  <a:lnTo>
                    <a:pt x="25438" y="18351"/>
                  </a:lnTo>
                  <a:lnTo>
                    <a:pt x="25908" y="17856"/>
                  </a:lnTo>
                  <a:lnTo>
                    <a:pt x="26200" y="17729"/>
                  </a:lnTo>
                  <a:lnTo>
                    <a:pt x="27012" y="17729"/>
                  </a:lnTo>
                  <a:lnTo>
                    <a:pt x="27355" y="17919"/>
                  </a:lnTo>
                  <a:lnTo>
                    <a:pt x="27609" y="18364"/>
                  </a:lnTo>
                  <a:lnTo>
                    <a:pt x="27724" y="18669"/>
                  </a:lnTo>
                  <a:lnTo>
                    <a:pt x="27774" y="19050"/>
                  </a:lnTo>
                  <a:lnTo>
                    <a:pt x="27774" y="17437"/>
                  </a:lnTo>
                  <a:lnTo>
                    <a:pt x="27203" y="17145"/>
                  </a:lnTo>
                  <a:lnTo>
                    <a:pt x="26898" y="17081"/>
                  </a:lnTo>
                  <a:lnTo>
                    <a:pt x="25958" y="17081"/>
                  </a:lnTo>
                  <a:lnTo>
                    <a:pt x="25450" y="17297"/>
                  </a:lnTo>
                  <a:lnTo>
                    <a:pt x="24676" y="18199"/>
                  </a:lnTo>
                  <a:lnTo>
                    <a:pt x="24587" y="18465"/>
                  </a:lnTo>
                  <a:lnTo>
                    <a:pt x="24676" y="20789"/>
                  </a:lnTo>
                  <a:lnTo>
                    <a:pt x="25438" y="21590"/>
                  </a:lnTo>
                  <a:lnTo>
                    <a:pt x="25908" y="21793"/>
                  </a:lnTo>
                  <a:lnTo>
                    <a:pt x="26695" y="21793"/>
                  </a:lnTo>
                  <a:lnTo>
                    <a:pt x="28486" y="20231"/>
                  </a:lnTo>
                  <a:lnTo>
                    <a:pt x="27749" y="20231"/>
                  </a:lnTo>
                  <a:lnTo>
                    <a:pt x="27673" y="20459"/>
                  </a:lnTo>
                  <a:lnTo>
                    <a:pt x="27597" y="20612"/>
                  </a:lnTo>
                  <a:lnTo>
                    <a:pt x="27228" y="21018"/>
                  </a:lnTo>
                  <a:lnTo>
                    <a:pt x="26924" y="21145"/>
                  </a:lnTo>
                  <a:lnTo>
                    <a:pt x="26111" y="21145"/>
                  </a:lnTo>
                  <a:lnTo>
                    <a:pt x="25831" y="21018"/>
                  </a:lnTo>
                  <a:lnTo>
                    <a:pt x="25400" y="20459"/>
                  </a:lnTo>
                  <a:lnTo>
                    <a:pt x="25285" y="19646"/>
                  </a:lnTo>
                  <a:lnTo>
                    <a:pt x="28549" y="19646"/>
                  </a:lnTo>
                  <a:close/>
                </a:path>
                <a:path w="107950" h="53975">
                  <a:moveTo>
                    <a:pt x="28613" y="31191"/>
                  </a:moveTo>
                  <a:lnTo>
                    <a:pt x="28028" y="31191"/>
                  </a:lnTo>
                  <a:lnTo>
                    <a:pt x="27927" y="31661"/>
                  </a:lnTo>
                  <a:lnTo>
                    <a:pt x="27762" y="31940"/>
                  </a:lnTo>
                  <a:lnTo>
                    <a:pt x="27343" y="32194"/>
                  </a:lnTo>
                  <a:lnTo>
                    <a:pt x="26962" y="32283"/>
                  </a:lnTo>
                  <a:lnTo>
                    <a:pt x="26416" y="32334"/>
                  </a:lnTo>
                  <a:lnTo>
                    <a:pt x="26416" y="32905"/>
                  </a:lnTo>
                  <a:lnTo>
                    <a:pt x="27813" y="32905"/>
                  </a:lnTo>
                  <a:lnTo>
                    <a:pt x="27813" y="37122"/>
                  </a:lnTo>
                  <a:lnTo>
                    <a:pt x="28613" y="37122"/>
                  </a:lnTo>
                  <a:lnTo>
                    <a:pt x="28613" y="31191"/>
                  </a:lnTo>
                  <a:close/>
                </a:path>
                <a:path w="107950" h="53975">
                  <a:moveTo>
                    <a:pt x="30454" y="4140"/>
                  </a:moveTo>
                  <a:lnTo>
                    <a:pt x="30441" y="3556"/>
                  </a:lnTo>
                  <a:lnTo>
                    <a:pt x="30353" y="2971"/>
                  </a:lnTo>
                  <a:lnTo>
                    <a:pt x="30238" y="2603"/>
                  </a:lnTo>
                  <a:lnTo>
                    <a:pt x="29984" y="2235"/>
                  </a:lnTo>
                  <a:lnTo>
                    <a:pt x="29705" y="1955"/>
                  </a:lnTo>
                  <a:lnTo>
                    <a:pt x="29679" y="3556"/>
                  </a:lnTo>
                  <a:lnTo>
                    <a:pt x="27203" y="3556"/>
                  </a:lnTo>
                  <a:lnTo>
                    <a:pt x="27216" y="3225"/>
                  </a:lnTo>
                  <a:lnTo>
                    <a:pt x="27343" y="2857"/>
                  </a:lnTo>
                  <a:lnTo>
                    <a:pt x="27813" y="2362"/>
                  </a:lnTo>
                  <a:lnTo>
                    <a:pt x="28105" y="2235"/>
                  </a:lnTo>
                  <a:lnTo>
                    <a:pt x="28917" y="2235"/>
                  </a:lnTo>
                  <a:lnTo>
                    <a:pt x="29260" y="2413"/>
                  </a:lnTo>
                  <a:lnTo>
                    <a:pt x="29514" y="2870"/>
                  </a:lnTo>
                  <a:lnTo>
                    <a:pt x="29629" y="3175"/>
                  </a:lnTo>
                  <a:lnTo>
                    <a:pt x="29679" y="3556"/>
                  </a:lnTo>
                  <a:lnTo>
                    <a:pt x="29679" y="1943"/>
                  </a:lnTo>
                  <a:lnTo>
                    <a:pt x="29108" y="1651"/>
                  </a:lnTo>
                  <a:lnTo>
                    <a:pt x="28803" y="1574"/>
                  </a:lnTo>
                  <a:lnTo>
                    <a:pt x="27863" y="1574"/>
                  </a:lnTo>
                  <a:lnTo>
                    <a:pt x="27355" y="1803"/>
                  </a:lnTo>
                  <a:lnTo>
                    <a:pt x="26581" y="2705"/>
                  </a:lnTo>
                  <a:lnTo>
                    <a:pt x="26479" y="2971"/>
                  </a:lnTo>
                  <a:lnTo>
                    <a:pt x="26568" y="5283"/>
                  </a:lnTo>
                  <a:lnTo>
                    <a:pt x="27343" y="6096"/>
                  </a:lnTo>
                  <a:lnTo>
                    <a:pt x="27813" y="6299"/>
                  </a:lnTo>
                  <a:lnTo>
                    <a:pt x="28600" y="6299"/>
                  </a:lnTo>
                  <a:lnTo>
                    <a:pt x="30391" y="4737"/>
                  </a:lnTo>
                  <a:lnTo>
                    <a:pt x="29654" y="4737"/>
                  </a:lnTo>
                  <a:lnTo>
                    <a:pt x="29578" y="4965"/>
                  </a:lnTo>
                  <a:lnTo>
                    <a:pt x="29502" y="5118"/>
                  </a:lnTo>
                  <a:lnTo>
                    <a:pt x="29133" y="5511"/>
                  </a:lnTo>
                  <a:lnTo>
                    <a:pt x="28829" y="5651"/>
                  </a:lnTo>
                  <a:lnTo>
                    <a:pt x="28016" y="5651"/>
                  </a:lnTo>
                  <a:lnTo>
                    <a:pt x="27724" y="5511"/>
                  </a:lnTo>
                  <a:lnTo>
                    <a:pt x="27305" y="4965"/>
                  </a:lnTo>
                  <a:lnTo>
                    <a:pt x="27190" y="4140"/>
                  </a:lnTo>
                  <a:lnTo>
                    <a:pt x="30454" y="4140"/>
                  </a:lnTo>
                  <a:close/>
                </a:path>
                <a:path w="107950" h="53975">
                  <a:moveTo>
                    <a:pt x="32346" y="50634"/>
                  </a:moveTo>
                  <a:lnTo>
                    <a:pt x="31597" y="48437"/>
                  </a:lnTo>
                  <a:lnTo>
                    <a:pt x="31572" y="50038"/>
                  </a:lnTo>
                  <a:lnTo>
                    <a:pt x="29095" y="50038"/>
                  </a:lnTo>
                  <a:lnTo>
                    <a:pt x="29108" y="49720"/>
                  </a:lnTo>
                  <a:lnTo>
                    <a:pt x="29235" y="49339"/>
                  </a:lnTo>
                  <a:lnTo>
                    <a:pt x="29705" y="48844"/>
                  </a:lnTo>
                  <a:lnTo>
                    <a:pt x="29984" y="48717"/>
                  </a:lnTo>
                  <a:lnTo>
                    <a:pt x="30810" y="48717"/>
                  </a:lnTo>
                  <a:lnTo>
                    <a:pt x="31153" y="48907"/>
                  </a:lnTo>
                  <a:lnTo>
                    <a:pt x="31407" y="49352"/>
                  </a:lnTo>
                  <a:lnTo>
                    <a:pt x="31521" y="49657"/>
                  </a:lnTo>
                  <a:lnTo>
                    <a:pt x="31572" y="50038"/>
                  </a:lnTo>
                  <a:lnTo>
                    <a:pt x="31572" y="48437"/>
                  </a:lnTo>
                  <a:lnTo>
                    <a:pt x="31000" y="48145"/>
                  </a:lnTo>
                  <a:lnTo>
                    <a:pt x="30695" y="48069"/>
                  </a:lnTo>
                  <a:lnTo>
                    <a:pt x="29743" y="48069"/>
                  </a:lnTo>
                  <a:lnTo>
                    <a:pt x="29235" y="48285"/>
                  </a:lnTo>
                  <a:lnTo>
                    <a:pt x="28460" y="49187"/>
                  </a:lnTo>
                  <a:lnTo>
                    <a:pt x="28371" y="49453"/>
                  </a:lnTo>
                  <a:lnTo>
                    <a:pt x="28460" y="51777"/>
                  </a:lnTo>
                  <a:lnTo>
                    <a:pt x="29235" y="52578"/>
                  </a:lnTo>
                  <a:lnTo>
                    <a:pt x="29705" y="52781"/>
                  </a:lnTo>
                  <a:lnTo>
                    <a:pt x="30480" y="52781"/>
                  </a:lnTo>
                  <a:lnTo>
                    <a:pt x="32283" y="51231"/>
                  </a:lnTo>
                  <a:lnTo>
                    <a:pt x="31546" y="51231"/>
                  </a:lnTo>
                  <a:lnTo>
                    <a:pt x="31470" y="51447"/>
                  </a:lnTo>
                  <a:lnTo>
                    <a:pt x="31394" y="51600"/>
                  </a:lnTo>
                  <a:lnTo>
                    <a:pt x="31026" y="52006"/>
                  </a:lnTo>
                  <a:lnTo>
                    <a:pt x="30708" y="52133"/>
                  </a:lnTo>
                  <a:lnTo>
                    <a:pt x="29908" y="52133"/>
                  </a:lnTo>
                  <a:lnTo>
                    <a:pt x="29616" y="52006"/>
                  </a:lnTo>
                  <a:lnTo>
                    <a:pt x="29197" y="51447"/>
                  </a:lnTo>
                  <a:lnTo>
                    <a:pt x="29070" y="50634"/>
                  </a:lnTo>
                  <a:lnTo>
                    <a:pt x="32346" y="50634"/>
                  </a:lnTo>
                  <a:close/>
                </a:path>
                <a:path w="107950" h="53975">
                  <a:moveTo>
                    <a:pt x="33096" y="18326"/>
                  </a:moveTo>
                  <a:lnTo>
                    <a:pt x="33045" y="17983"/>
                  </a:lnTo>
                  <a:lnTo>
                    <a:pt x="32702" y="17297"/>
                  </a:lnTo>
                  <a:lnTo>
                    <a:pt x="32270" y="17081"/>
                  </a:lnTo>
                  <a:lnTo>
                    <a:pt x="31343" y="17081"/>
                  </a:lnTo>
                  <a:lnTo>
                    <a:pt x="31089" y="17132"/>
                  </a:lnTo>
                  <a:lnTo>
                    <a:pt x="30619" y="17360"/>
                  </a:lnTo>
                  <a:lnTo>
                    <a:pt x="30391" y="17551"/>
                  </a:lnTo>
                  <a:lnTo>
                    <a:pt x="30175" y="17818"/>
                  </a:lnTo>
                  <a:lnTo>
                    <a:pt x="30175" y="17183"/>
                  </a:lnTo>
                  <a:lnTo>
                    <a:pt x="29464" y="17183"/>
                  </a:lnTo>
                  <a:lnTo>
                    <a:pt x="29464" y="21640"/>
                  </a:lnTo>
                  <a:lnTo>
                    <a:pt x="30213" y="21640"/>
                  </a:lnTo>
                  <a:lnTo>
                    <a:pt x="30213" y="19011"/>
                  </a:lnTo>
                  <a:lnTo>
                    <a:pt x="30238" y="18783"/>
                  </a:lnTo>
                  <a:lnTo>
                    <a:pt x="31318" y="17754"/>
                  </a:lnTo>
                  <a:lnTo>
                    <a:pt x="31838" y="17754"/>
                  </a:lnTo>
                  <a:lnTo>
                    <a:pt x="32080" y="17894"/>
                  </a:lnTo>
                  <a:lnTo>
                    <a:pt x="32296" y="18338"/>
                  </a:lnTo>
                  <a:lnTo>
                    <a:pt x="32346" y="18554"/>
                  </a:lnTo>
                  <a:lnTo>
                    <a:pt x="32346" y="21640"/>
                  </a:lnTo>
                  <a:lnTo>
                    <a:pt x="33096" y="21640"/>
                  </a:lnTo>
                  <a:lnTo>
                    <a:pt x="33096" y="18326"/>
                  </a:lnTo>
                  <a:close/>
                </a:path>
                <a:path w="107950" h="53975">
                  <a:moveTo>
                    <a:pt x="35560" y="6781"/>
                  </a:moveTo>
                  <a:lnTo>
                    <a:pt x="30822" y="6781"/>
                  </a:lnTo>
                  <a:lnTo>
                    <a:pt x="30822" y="7200"/>
                  </a:lnTo>
                  <a:lnTo>
                    <a:pt x="35560" y="7200"/>
                  </a:lnTo>
                  <a:lnTo>
                    <a:pt x="35560" y="6781"/>
                  </a:lnTo>
                  <a:close/>
                </a:path>
                <a:path w="107950" h="53975">
                  <a:moveTo>
                    <a:pt x="35826" y="17183"/>
                  </a:moveTo>
                  <a:lnTo>
                    <a:pt x="35115" y="17183"/>
                  </a:lnTo>
                  <a:lnTo>
                    <a:pt x="35115" y="15938"/>
                  </a:lnTo>
                  <a:lnTo>
                    <a:pt x="34353" y="15938"/>
                  </a:lnTo>
                  <a:lnTo>
                    <a:pt x="34353" y="17183"/>
                  </a:lnTo>
                  <a:lnTo>
                    <a:pt x="33756" y="17183"/>
                  </a:lnTo>
                  <a:lnTo>
                    <a:pt x="33756" y="17792"/>
                  </a:lnTo>
                  <a:lnTo>
                    <a:pt x="34353" y="17792"/>
                  </a:lnTo>
                  <a:lnTo>
                    <a:pt x="34353" y="21031"/>
                  </a:lnTo>
                  <a:lnTo>
                    <a:pt x="34417" y="21259"/>
                  </a:lnTo>
                  <a:lnTo>
                    <a:pt x="34671" y="21615"/>
                  </a:lnTo>
                  <a:lnTo>
                    <a:pt x="34912" y="21704"/>
                  </a:lnTo>
                  <a:lnTo>
                    <a:pt x="35369" y="21704"/>
                  </a:lnTo>
                  <a:lnTo>
                    <a:pt x="35737" y="21666"/>
                  </a:lnTo>
                  <a:lnTo>
                    <a:pt x="35826" y="21043"/>
                  </a:lnTo>
                  <a:lnTo>
                    <a:pt x="35433" y="21056"/>
                  </a:lnTo>
                  <a:lnTo>
                    <a:pt x="35166" y="20955"/>
                  </a:lnTo>
                  <a:lnTo>
                    <a:pt x="35115" y="17792"/>
                  </a:lnTo>
                  <a:lnTo>
                    <a:pt x="35826" y="17792"/>
                  </a:lnTo>
                  <a:lnTo>
                    <a:pt x="35826" y="17183"/>
                  </a:lnTo>
                  <a:close/>
                </a:path>
                <a:path w="107950" h="53975">
                  <a:moveTo>
                    <a:pt x="36880" y="1701"/>
                  </a:moveTo>
                  <a:lnTo>
                    <a:pt x="36106" y="1701"/>
                  </a:lnTo>
                  <a:lnTo>
                    <a:pt x="36106" y="6134"/>
                  </a:lnTo>
                  <a:lnTo>
                    <a:pt x="36880" y="6134"/>
                  </a:lnTo>
                  <a:lnTo>
                    <a:pt x="36880" y="1701"/>
                  </a:lnTo>
                  <a:close/>
                </a:path>
                <a:path w="107950" h="53975">
                  <a:moveTo>
                    <a:pt x="36880" y="25"/>
                  </a:moveTo>
                  <a:lnTo>
                    <a:pt x="36106" y="25"/>
                  </a:lnTo>
                  <a:lnTo>
                    <a:pt x="36106" y="876"/>
                  </a:lnTo>
                  <a:lnTo>
                    <a:pt x="36880" y="876"/>
                  </a:lnTo>
                  <a:lnTo>
                    <a:pt x="36880" y="25"/>
                  </a:lnTo>
                  <a:close/>
                </a:path>
                <a:path w="107950" h="53975">
                  <a:moveTo>
                    <a:pt x="36893" y="49314"/>
                  </a:moveTo>
                  <a:lnTo>
                    <a:pt x="36830" y="48971"/>
                  </a:lnTo>
                  <a:lnTo>
                    <a:pt x="36487" y="48285"/>
                  </a:lnTo>
                  <a:lnTo>
                    <a:pt x="36068" y="48069"/>
                  </a:lnTo>
                  <a:lnTo>
                    <a:pt x="35140" y="48069"/>
                  </a:lnTo>
                  <a:lnTo>
                    <a:pt x="34874" y="48120"/>
                  </a:lnTo>
                  <a:lnTo>
                    <a:pt x="34404" y="48348"/>
                  </a:lnTo>
                  <a:lnTo>
                    <a:pt x="34188" y="48539"/>
                  </a:lnTo>
                  <a:lnTo>
                    <a:pt x="33972" y="48806"/>
                  </a:lnTo>
                  <a:lnTo>
                    <a:pt x="33972" y="48171"/>
                  </a:lnTo>
                  <a:lnTo>
                    <a:pt x="33261" y="48171"/>
                  </a:lnTo>
                  <a:lnTo>
                    <a:pt x="33261" y="52628"/>
                  </a:lnTo>
                  <a:lnTo>
                    <a:pt x="34010" y="52628"/>
                  </a:lnTo>
                  <a:lnTo>
                    <a:pt x="34010" y="49999"/>
                  </a:lnTo>
                  <a:lnTo>
                    <a:pt x="34023" y="49771"/>
                  </a:lnTo>
                  <a:lnTo>
                    <a:pt x="35102" y="48742"/>
                  </a:lnTo>
                  <a:lnTo>
                    <a:pt x="35636" y="48742"/>
                  </a:lnTo>
                  <a:lnTo>
                    <a:pt x="35877" y="48882"/>
                  </a:lnTo>
                  <a:lnTo>
                    <a:pt x="36093" y="49326"/>
                  </a:lnTo>
                  <a:lnTo>
                    <a:pt x="36131" y="49542"/>
                  </a:lnTo>
                  <a:lnTo>
                    <a:pt x="36131" y="52628"/>
                  </a:lnTo>
                  <a:lnTo>
                    <a:pt x="36893" y="52628"/>
                  </a:lnTo>
                  <a:lnTo>
                    <a:pt x="36893" y="49314"/>
                  </a:lnTo>
                  <a:close/>
                </a:path>
                <a:path w="107950" h="53975">
                  <a:moveTo>
                    <a:pt x="38265" y="31013"/>
                  </a:moveTo>
                  <a:lnTo>
                    <a:pt x="37338" y="31013"/>
                  </a:lnTo>
                  <a:lnTo>
                    <a:pt x="35598" y="36220"/>
                  </a:lnTo>
                  <a:lnTo>
                    <a:pt x="33845" y="31013"/>
                  </a:lnTo>
                  <a:lnTo>
                    <a:pt x="32931" y="31013"/>
                  </a:lnTo>
                  <a:lnTo>
                    <a:pt x="35153" y="37122"/>
                  </a:lnTo>
                  <a:lnTo>
                    <a:pt x="36029" y="37122"/>
                  </a:lnTo>
                  <a:lnTo>
                    <a:pt x="38265" y="31013"/>
                  </a:lnTo>
                  <a:close/>
                </a:path>
                <a:path w="107950" h="53975">
                  <a:moveTo>
                    <a:pt x="39624" y="48171"/>
                  </a:moveTo>
                  <a:lnTo>
                    <a:pt x="38912" y="48171"/>
                  </a:lnTo>
                  <a:lnTo>
                    <a:pt x="38912" y="46926"/>
                  </a:lnTo>
                  <a:lnTo>
                    <a:pt x="38150" y="46926"/>
                  </a:lnTo>
                  <a:lnTo>
                    <a:pt x="38150" y="48171"/>
                  </a:lnTo>
                  <a:lnTo>
                    <a:pt x="37541" y="48171"/>
                  </a:lnTo>
                  <a:lnTo>
                    <a:pt x="37541" y="48780"/>
                  </a:lnTo>
                  <a:lnTo>
                    <a:pt x="38150" y="48780"/>
                  </a:lnTo>
                  <a:lnTo>
                    <a:pt x="38150" y="52019"/>
                  </a:lnTo>
                  <a:lnTo>
                    <a:pt x="38214" y="52247"/>
                  </a:lnTo>
                  <a:lnTo>
                    <a:pt x="38455" y="52603"/>
                  </a:lnTo>
                  <a:lnTo>
                    <a:pt x="38696" y="52692"/>
                  </a:lnTo>
                  <a:lnTo>
                    <a:pt x="39154" y="52692"/>
                  </a:lnTo>
                  <a:lnTo>
                    <a:pt x="39535" y="52654"/>
                  </a:lnTo>
                  <a:lnTo>
                    <a:pt x="39624" y="52031"/>
                  </a:lnTo>
                  <a:lnTo>
                    <a:pt x="39217" y="52044"/>
                  </a:lnTo>
                  <a:lnTo>
                    <a:pt x="38963" y="51943"/>
                  </a:lnTo>
                  <a:lnTo>
                    <a:pt x="38912" y="48780"/>
                  </a:lnTo>
                  <a:lnTo>
                    <a:pt x="39624" y="48780"/>
                  </a:lnTo>
                  <a:lnTo>
                    <a:pt x="39624" y="48171"/>
                  </a:lnTo>
                  <a:close/>
                </a:path>
                <a:path w="107950" h="53975">
                  <a:moveTo>
                    <a:pt x="40767" y="22275"/>
                  </a:moveTo>
                  <a:lnTo>
                    <a:pt x="36029" y="22275"/>
                  </a:lnTo>
                  <a:lnTo>
                    <a:pt x="36029" y="22707"/>
                  </a:lnTo>
                  <a:lnTo>
                    <a:pt x="40767" y="22707"/>
                  </a:lnTo>
                  <a:lnTo>
                    <a:pt x="40767" y="22275"/>
                  </a:lnTo>
                  <a:close/>
                </a:path>
                <a:path w="107950" h="53975">
                  <a:moveTo>
                    <a:pt x="41630" y="0"/>
                  </a:moveTo>
                  <a:lnTo>
                    <a:pt x="40919" y="0"/>
                  </a:lnTo>
                  <a:lnTo>
                    <a:pt x="40919" y="2260"/>
                  </a:lnTo>
                  <a:lnTo>
                    <a:pt x="40830" y="2933"/>
                  </a:lnTo>
                  <a:lnTo>
                    <a:pt x="40830" y="4889"/>
                  </a:lnTo>
                  <a:lnTo>
                    <a:pt x="40398" y="5486"/>
                  </a:lnTo>
                  <a:lnTo>
                    <a:pt x="40106" y="5638"/>
                  </a:lnTo>
                  <a:lnTo>
                    <a:pt x="39306" y="5638"/>
                  </a:lnTo>
                  <a:lnTo>
                    <a:pt x="38989" y="5486"/>
                  </a:lnTo>
                  <a:lnTo>
                    <a:pt x="38620" y="4889"/>
                  </a:lnTo>
                  <a:lnTo>
                    <a:pt x="38595" y="2971"/>
                  </a:lnTo>
                  <a:lnTo>
                    <a:pt x="39065" y="2400"/>
                  </a:lnTo>
                  <a:lnTo>
                    <a:pt x="39370" y="2260"/>
                  </a:lnTo>
                  <a:lnTo>
                    <a:pt x="40081" y="2260"/>
                  </a:lnTo>
                  <a:lnTo>
                    <a:pt x="40373" y="2387"/>
                  </a:lnTo>
                  <a:lnTo>
                    <a:pt x="40830" y="2933"/>
                  </a:lnTo>
                  <a:lnTo>
                    <a:pt x="40830" y="2171"/>
                  </a:lnTo>
                  <a:lnTo>
                    <a:pt x="40601" y="1905"/>
                  </a:lnTo>
                  <a:lnTo>
                    <a:pt x="40233" y="1676"/>
                  </a:lnTo>
                  <a:lnTo>
                    <a:pt x="39954" y="1600"/>
                  </a:lnTo>
                  <a:lnTo>
                    <a:pt x="38989" y="1600"/>
                  </a:lnTo>
                  <a:lnTo>
                    <a:pt x="38557" y="1816"/>
                  </a:lnTo>
                  <a:lnTo>
                    <a:pt x="37858" y="2794"/>
                  </a:lnTo>
                  <a:lnTo>
                    <a:pt x="37795" y="2971"/>
                  </a:lnTo>
                  <a:lnTo>
                    <a:pt x="37871" y="5245"/>
                  </a:lnTo>
                  <a:lnTo>
                    <a:pt x="38595" y="6083"/>
                  </a:lnTo>
                  <a:lnTo>
                    <a:pt x="39027" y="6299"/>
                  </a:lnTo>
                  <a:lnTo>
                    <a:pt x="39827" y="6299"/>
                  </a:lnTo>
                  <a:lnTo>
                    <a:pt x="40106" y="6235"/>
                  </a:lnTo>
                  <a:lnTo>
                    <a:pt x="40589" y="5981"/>
                  </a:lnTo>
                  <a:lnTo>
                    <a:pt x="40792" y="5791"/>
                  </a:lnTo>
                  <a:lnTo>
                    <a:pt x="40881" y="5638"/>
                  </a:lnTo>
                  <a:lnTo>
                    <a:pt x="40957" y="5511"/>
                  </a:lnTo>
                  <a:lnTo>
                    <a:pt x="40957" y="6134"/>
                  </a:lnTo>
                  <a:lnTo>
                    <a:pt x="41630" y="6134"/>
                  </a:lnTo>
                  <a:lnTo>
                    <a:pt x="41630" y="5511"/>
                  </a:lnTo>
                  <a:lnTo>
                    <a:pt x="41630" y="0"/>
                  </a:lnTo>
                  <a:close/>
                </a:path>
                <a:path w="107950" h="53975">
                  <a:moveTo>
                    <a:pt x="42075" y="17195"/>
                  </a:moveTo>
                  <a:lnTo>
                    <a:pt x="41313" y="17195"/>
                  </a:lnTo>
                  <a:lnTo>
                    <a:pt x="41313" y="21640"/>
                  </a:lnTo>
                  <a:lnTo>
                    <a:pt x="42075" y="21640"/>
                  </a:lnTo>
                  <a:lnTo>
                    <a:pt x="42075" y="17195"/>
                  </a:lnTo>
                  <a:close/>
                </a:path>
                <a:path w="107950" h="53975">
                  <a:moveTo>
                    <a:pt x="42075" y="15519"/>
                  </a:moveTo>
                  <a:lnTo>
                    <a:pt x="41313" y="15519"/>
                  </a:lnTo>
                  <a:lnTo>
                    <a:pt x="41313" y="16370"/>
                  </a:lnTo>
                  <a:lnTo>
                    <a:pt x="42075" y="16370"/>
                  </a:lnTo>
                  <a:lnTo>
                    <a:pt x="42075" y="15519"/>
                  </a:lnTo>
                  <a:close/>
                </a:path>
                <a:path w="107950" h="53975">
                  <a:moveTo>
                    <a:pt x="43980" y="37122"/>
                  </a:moveTo>
                  <a:lnTo>
                    <a:pt x="43307" y="35293"/>
                  </a:lnTo>
                  <a:lnTo>
                    <a:pt x="43065" y="34620"/>
                  </a:lnTo>
                  <a:lnTo>
                    <a:pt x="42176" y="32181"/>
                  </a:lnTo>
                  <a:lnTo>
                    <a:pt x="42176" y="34620"/>
                  </a:lnTo>
                  <a:lnTo>
                    <a:pt x="40271" y="34620"/>
                  </a:lnTo>
                  <a:lnTo>
                    <a:pt x="41262" y="31927"/>
                  </a:lnTo>
                  <a:lnTo>
                    <a:pt x="42176" y="34620"/>
                  </a:lnTo>
                  <a:lnTo>
                    <a:pt x="42176" y="32181"/>
                  </a:lnTo>
                  <a:lnTo>
                    <a:pt x="42087" y="31927"/>
                  </a:lnTo>
                  <a:lnTo>
                    <a:pt x="41757" y="31013"/>
                  </a:lnTo>
                  <a:lnTo>
                    <a:pt x="40817" y="31013"/>
                  </a:lnTo>
                  <a:lnTo>
                    <a:pt x="38519" y="37122"/>
                  </a:lnTo>
                  <a:lnTo>
                    <a:pt x="39370" y="37122"/>
                  </a:lnTo>
                  <a:lnTo>
                    <a:pt x="40030" y="35293"/>
                  </a:lnTo>
                  <a:lnTo>
                    <a:pt x="42443" y="35293"/>
                  </a:lnTo>
                  <a:lnTo>
                    <a:pt x="43065" y="37122"/>
                  </a:lnTo>
                  <a:lnTo>
                    <a:pt x="43980" y="37122"/>
                  </a:lnTo>
                  <a:close/>
                </a:path>
                <a:path w="107950" h="53975">
                  <a:moveTo>
                    <a:pt x="44564" y="53263"/>
                  </a:moveTo>
                  <a:lnTo>
                    <a:pt x="39814" y="53263"/>
                  </a:lnTo>
                  <a:lnTo>
                    <a:pt x="39814" y="53695"/>
                  </a:lnTo>
                  <a:lnTo>
                    <a:pt x="44564" y="53695"/>
                  </a:lnTo>
                  <a:lnTo>
                    <a:pt x="44564" y="53263"/>
                  </a:lnTo>
                  <a:close/>
                </a:path>
                <a:path w="107950" h="53975">
                  <a:moveTo>
                    <a:pt x="46240" y="25"/>
                  </a:moveTo>
                  <a:lnTo>
                    <a:pt x="45402" y="25"/>
                  </a:lnTo>
                  <a:lnTo>
                    <a:pt x="45402" y="6134"/>
                  </a:lnTo>
                  <a:lnTo>
                    <a:pt x="46240" y="6134"/>
                  </a:lnTo>
                  <a:lnTo>
                    <a:pt x="46240" y="25"/>
                  </a:lnTo>
                  <a:close/>
                </a:path>
                <a:path w="107950" h="53975">
                  <a:moveTo>
                    <a:pt x="46837" y="15506"/>
                  </a:moveTo>
                  <a:lnTo>
                    <a:pt x="46126" y="15506"/>
                  </a:lnTo>
                  <a:lnTo>
                    <a:pt x="46126" y="17754"/>
                  </a:lnTo>
                  <a:lnTo>
                    <a:pt x="46037" y="18427"/>
                  </a:lnTo>
                  <a:lnTo>
                    <a:pt x="46037" y="20396"/>
                  </a:lnTo>
                  <a:lnTo>
                    <a:pt x="45605" y="20980"/>
                  </a:lnTo>
                  <a:lnTo>
                    <a:pt x="45313" y="21132"/>
                  </a:lnTo>
                  <a:lnTo>
                    <a:pt x="44513" y="21132"/>
                  </a:lnTo>
                  <a:lnTo>
                    <a:pt x="44196" y="20980"/>
                  </a:lnTo>
                  <a:lnTo>
                    <a:pt x="43827" y="20396"/>
                  </a:lnTo>
                  <a:lnTo>
                    <a:pt x="43802" y="18478"/>
                  </a:lnTo>
                  <a:lnTo>
                    <a:pt x="44272" y="17894"/>
                  </a:lnTo>
                  <a:lnTo>
                    <a:pt x="44577" y="17754"/>
                  </a:lnTo>
                  <a:lnTo>
                    <a:pt x="45288" y="17754"/>
                  </a:lnTo>
                  <a:lnTo>
                    <a:pt x="45580" y="17881"/>
                  </a:lnTo>
                  <a:lnTo>
                    <a:pt x="46037" y="18427"/>
                  </a:lnTo>
                  <a:lnTo>
                    <a:pt x="46037" y="17665"/>
                  </a:lnTo>
                  <a:lnTo>
                    <a:pt x="45808" y="17399"/>
                  </a:lnTo>
                  <a:lnTo>
                    <a:pt x="45440" y="17170"/>
                  </a:lnTo>
                  <a:lnTo>
                    <a:pt x="45148" y="17094"/>
                  </a:lnTo>
                  <a:lnTo>
                    <a:pt x="44196" y="17094"/>
                  </a:lnTo>
                  <a:lnTo>
                    <a:pt x="43764" y="17310"/>
                  </a:lnTo>
                  <a:lnTo>
                    <a:pt x="43065" y="18288"/>
                  </a:lnTo>
                  <a:lnTo>
                    <a:pt x="43002" y="18478"/>
                  </a:lnTo>
                  <a:lnTo>
                    <a:pt x="43078" y="20751"/>
                  </a:lnTo>
                  <a:lnTo>
                    <a:pt x="43802" y="21590"/>
                  </a:lnTo>
                  <a:lnTo>
                    <a:pt x="44234" y="21793"/>
                  </a:lnTo>
                  <a:lnTo>
                    <a:pt x="45034" y="21793"/>
                  </a:lnTo>
                  <a:lnTo>
                    <a:pt x="45313" y="21729"/>
                  </a:lnTo>
                  <a:lnTo>
                    <a:pt x="45796" y="21488"/>
                  </a:lnTo>
                  <a:lnTo>
                    <a:pt x="45986" y="21285"/>
                  </a:lnTo>
                  <a:lnTo>
                    <a:pt x="46088" y="21132"/>
                  </a:lnTo>
                  <a:lnTo>
                    <a:pt x="46164" y="21640"/>
                  </a:lnTo>
                  <a:lnTo>
                    <a:pt x="46837" y="21640"/>
                  </a:lnTo>
                  <a:lnTo>
                    <a:pt x="46837" y="21018"/>
                  </a:lnTo>
                  <a:lnTo>
                    <a:pt x="46837" y="15506"/>
                  </a:lnTo>
                  <a:close/>
                </a:path>
                <a:path w="107950" h="53975">
                  <a:moveTo>
                    <a:pt x="49911" y="36982"/>
                  </a:moveTo>
                  <a:lnTo>
                    <a:pt x="49771" y="36931"/>
                  </a:lnTo>
                  <a:lnTo>
                    <a:pt x="49593" y="36322"/>
                  </a:lnTo>
                  <a:lnTo>
                    <a:pt x="49479" y="34671"/>
                  </a:lnTo>
                  <a:lnTo>
                    <a:pt x="49352" y="34505"/>
                  </a:lnTo>
                  <a:lnTo>
                    <a:pt x="49237" y="34340"/>
                  </a:lnTo>
                  <a:lnTo>
                    <a:pt x="49047" y="34213"/>
                  </a:lnTo>
                  <a:lnTo>
                    <a:pt x="48806" y="34124"/>
                  </a:lnTo>
                  <a:lnTo>
                    <a:pt x="49085" y="33985"/>
                  </a:lnTo>
                  <a:lnTo>
                    <a:pt x="49276" y="33807"/>
                  </a:lnTo>
                  <a:lnTo>
                    <a:pt x="49530" y="33426"/>
                  </a:lnTo>
                  <a:lnTo>
                    <a:pt x="49555" y="31762"/>
                  </a:lnTo>
                  <a:lnTo>
                    <a:pt x="49390" y="31483"/>
                  </a:lnTo>
                  <a:lnTo>
                    <a:pt x="48831" y="31242"/>
                  </a:lnTo>
                  <a:lnTo>
                    <a:pt x="48831" y="32308"/>
                  </a:lnTo>
                  <a:lnTo>
                    <a:pt x="48717" y="33426"/>
                  </a:lnTo>
                  <a:lnTo>
                    <a:pt x="48272" y="33731"/>
                  </a:lnTo>
                  <a:lnTo>
                    <a:pt x="47967" y="33807"/>
                  </a:lnTo>
                  <a:lnTo>
                    <a:pt x="45656" y="33807"/>
                  </a:lnTo>
                  <a:lnTo>
                    <a:pt x="45656" y="31724"/>
                  </a:lnTo>
                  <a:lnTo>
                    <a:pt x="47967" y="31724"/>
                  </a:lnTo>
                  <a:lnTo>
                    <a:pt x="48196" y="31762"/>
                  </a:lnTo>
                  <a:lnTo>
                    <a:pt x="48679" y="32004"/>
                  </a:lnTo>
                  <a:lnTo>
                    <a:pt x="48831" y="32308"/>
                  </a:lnTo>
                  <a:lnTo>
                    <a:pt x="48831" y="31242"/>
                  </a:lnTo>
                  <a:lnTo>
                    <a:pt x="48514" y="31089"/>
                  </a:lnTo>
                  <a:lnTo>
                    <a:pt x="48133" y="31013"/>
                  </a:lnTo>
                  <a:lnTo>
                    <a:pt x="44831" y="31013"/>
                  </a:lnTo>
                  <a:lnTo>
                    <a:pt x="44831" y="37122"/>
                  </a:lnTo>
                  <a:lnTo>
                    <a:pt x="45656" y="37122"/>
                  </a:lnTo>
                  <a:lnTo>
                    <a:pt x="45656" y="34505"/>
                  </a:lnTo>
                  <a:lnTo>
                    <a:pt x="47879" y="34505"/>
                  </a:lnTo>
                  <a:lnTo>
                    <a:pt x="48133" y="34544"/>
                  </a:lnTo>
                  <a:lnTo>
                    <a:pt x="48564" y="34747"/>
                  </a:lnTo>
                  <a:lnTo>
                    <a:pt x="48666" y="34925"/>
                  </a:lnTo>
                  <a:lnTo>
                    <a:pt x="48780" y="36322"/>
                  </a:lnTo>
                  <a:lnTo>
                    <a:pt x="48895" y="37122"/>
                  </a:lnTo>
                  <a:lnTo>
                    <a:pt x="49911" y="37122"/>
                  </a:lnTo>
                  <a:lnTo>
                    <a:pt x="49911" y="36982"/>
                  </a:lnTo>
                  <a:close/>
                </a:path>
                <a:path w="107950" h="53975">
                  <a:moveTo>
                    <a:pt x="51104" y="49263"/>
                  </a:moveTo>
                  <a:lnTo>
                    <a:pt x="51041" y="48945"/>
                  </a:lnTo>
                  <a:lnTo>
                    <a:pt x="50711" y="48285"/>
                  </a:lnTo>
                  <a:lnTo>
                    <a:pt x="50304" y="48069"/>
                  </a:lnTo>
                  <a:lnTo>
                    <a:pt x="49428" y="48069"/>
                  </a:lnTo>
                  <a:lnTo>
                    <a:pt x="49174" y="48120"/>
                  </a:lnTo>
                  <a:lnTo>
                    <a:pt x="48729" y="48348"/>
                  </a:lnTo>
                  <a:lnTo>
                    <a:pt x="48526" y="48526"/>
                  </a:lnTo>
                  <a:lnTo>
                    <a:pt x="48361" y="48768"/>
                  </a:lnTo>
                  <a:lnTo>
                    <a:pt x="48260" y="48577"/>
                  </a:lnTo>
                  <a:lnTo>
                    <a:pt x="48158" y="48425"/>
                  </a:lnTo>
                  <a:lnTo>
                    <a:pt x="47815" y="48158"/>
                  </a:lnTo>
                  <a:lnTo>
                    <a:pt x="47523" y="48069"/>
                  </a:lnTo>
                  <a:lnTo>
                    <a:pt x="46863" y="48069"/>
                  </a:lnTo>
                  <a:lnTo>
                    <a:pt x="46583" y="48145"/>
                  </a:lnTo>
                  <a:lnTo>
                    <a:pt x="46189" y="48425"/>
                  </a:lnTo>
                  <a:lnTo>
                    <a:pt x="46024" y="48577"/>
                  </a:lnTo>
                  <a:lnTo>
                    <a:pt x="45847" y="48806"/>
                  </a:lnTo>
                  <a:lnTo>
                    <a:pt x="45847" y="48171"/>
                  </a:lnTo>
                  <a:lnTo>
                    <a:pt x="45110" y="48171"/>
                  </a:lnTo>
                  <a:lnTo>
                    <a:pt x="45110" y="52628"/>
                  </a:lnTo>
                  <a:lnTo>
                    <a:pt x="45859" y="52628"/>
                  </a:lnTo>
                  <a:lnTo>
                    <a:pt x="45859" y="49682"/>
                  </a:lnTo>
                  <a:lnTo>
                    <a:pt x="45974" y="49288"/>
                  </a:lnTo>
                  <a:lnTo>
                    <a:pt x="46443" y="48844"/>
                  </a:lnTo>
                  <a:lnTo>
                    <a:pt x="46697" y="48742"/>
                  </a:lnTo>
                  <a:lnTo>
                    <a:pt x="47282" y="48742"/>
                  </a:lnTo>
                  <a:lnTo>
                    <a:pt x="47498" y="48844"/>
                  </a:lnTo>
                  <a:lnTo>
                    <a:pt x="47688" y="49187"/>
                  </a:lnTo>
                  <a:lnTo>
                    <a:pt x="47713" y="49415"/>
                  </a:lnTo>
                  <a:lnTo>
                    <a:pt x="47713" y="52628"/>
                  </a:lnTo>
                  <a:lnTo>
                    <a:pt x="48488" y="52628"/>
                  </a:lnTo>
                  <a:lnTo>
                    <a:pt x="48488" y="49568"/>
                  </a:lnTo>
                  <a:lnTo>
                    <a:pt x="48590" y="49250"/>
                  </a:lnTo>
                  <a:lnTo>
                    <a:pt x="49009" y="48844"/>
                  </a:lnTo>
                  <a:lnTo>
                    <a:pt x="49263" y="48742"/>
                  </a:lnTo>
                  <a:lnTo>
                    <a:pt x="49771" y="48742"/>
                  </a:lnTo>
                  <a:lnTo>
                    <a:pt x="49961" y="48806"/>
                  </a:lnTo>
                  <a:lnTo>
                    <a:pt x="50253" y="49022"/>
                  </a:lnTo>
                  <a:lnTo>
                    <a:pt x="50330" y="49225"/>
                  </a:lnTo>
                  <a:lnTo>
                    <a:pt x="50330" y="52628"/>
                  </a:lnTo>
                  <a:lnTo>
                    <a:pt x="51104" y="52628"/>
                  </a:lnTo>
                  <a:lnTo>
                    <a:pt x="51104" y="49263"/>
                  </a:lnTo>
                  <a:close/>
                </a:path>
                <a:path w="107950" h="53975">
                  <a:moveTo>
                    <a:pt x="51435" y="15519"/>
                  </a:moveTo>
                  <a:lnTo>
                    <a:pt x="50609" y="15519"/>
                  </a:lnTo>
                  <a:lnTo>
                    <a:pt x="50609" y="21640"/>
                  </a:lnTo>
                  <a:lnTo>
                    <a:pt x="51435" y="21640"/>
                  </a:lnTo>
                  <a:lnTo>
                    <a:pt x="51435" y="15519"/>
                  </a:lnTo>
                  <a:close/>
                </a:path>
                <a:path w="107950" h="53975">
                  <a:moveTo>
                    <a:pt x="52438" y="25"/>
                  </a:moveTo>
                  <a:lnTo>
                    <a:pt x="51650" y="25"/>
                  </a:lnTo>
                  <a:lnTo>
                    <a:pt x="51650" y="4978"/>
                  </a:lnTo>
                  <a:lnTo>
                    <a:pt x="48564" y="25"/>
                  </a:lnTo>
                  <a:lnTo>
                    <a:pt x="47586" y="25"/>
                  </a:lnTo>
                  <a:lnTo>
                    <a:pt x="47586" y="6134"/>
                  </a:lnTo>
                  <a:lnTo>
                    <a:pt x="48374" y="6134"/>
                  </a:lnTo>
                  <a:lnTo>
                    <a:pt x="48374" y="1193"/>
                  </a:lnTo>
                  <a:lnTo>
                    <a:pt x="51511" y="6134"/>
                  </a:lnTo>
                  <a:lnTo>
                    <a:pt x="52438" y="6134"/>
                  </a:lnTo>
                  <a:lnTo>
                    <a:pt x="52438" y="25"/>
                  </a:lnTo>
                  <a:close/>
                </a:path>
                <a:path w="107950" h="53975">
                  <a:moveTo>
                    <a:pt x="55460" y="34556"/>
                  </a:moveTo>
                  <a:lnTo>
                    <a:pt x="55194" y="34264"/>
                  </a:lnTo>
                  <a:lnTo>
                    <a:pt x="55016" y="34086"/>
                  </a:lnTo>
                  <a:lnTo>
                    <a:pt x="54775" y="33959"/>
                  </a:lnTo>
                  <a:lnTo>
                    <a:pt x="54749" y="34861"/>
                  </a:lnTo>
                  <a:lnTo>
                    <a:pt x="54686" y="35788"/>
                  </a:lnTo>
                  <a:lnTo>
                    <a:pt x="54330" y="36271"/>
                  </a:lnTo>
                  <a:lnTo>
                    <a:pt x="53962" y="36410"/>
                  </a:lnTo>
                  <a:lnTo>
                    <a:pt x="51676" y="36410"/>
                  </a:lnTo>
                  <a:lnTo>
                    <a:pt x="51676" y="34264"/>
                  </a:lnTo>
                  <a:lnTo>
                    <a:pt x="53670" y="34264"/>
                  </a:lnTo>
                  <a:lnTo>
                    <a:pt x="53949" y="34315"/>
                  </a:lnTo>
                  <a:lnTo>
                    <a:pt x="54559" y="34556"/>
                  </a:lnTo>
                  <a:lnTo>
                    <a:pt x="54749" y="34861"/>
                  </a:lnTo>
                  <a:lnTo>
                    <a:pt x="54749" y="33959"/>
                  </a:lnTo>
                  <a:lnTo>
                    <a:pt x="54470" y="33832"/>
                  </a:lnTo>
                  <a:lnTo>
                    <a:pt x="54673" y="33731"/>
                  </a:lnTo>
                  <a:lnTo>
                    <a:pt x="54851" y="33604"/>
                  </a:lnTo>
                  <a:lnTo>
                    <a:pt x="55118" y="33299"/>
                  </a:lnTo>
                  <a:lnTo>
                    <a:pt x="55194" y="31902"/>
                  </a:lnTo>
                  <a:lnTo>
                    <a:pt x="55054" y="31699"/>
                  </a:lnTo>
                  <a:lnTo>
                    <a:pt x="54711" y="31229"/>
                  </a:lnTo>
                  <a:lnTo>
                    <a:pt x="54432" y="31115"/>
                  </a:lnTo>
                  <a:lnTo>
                    <a:pt x="54432" y="32194"/>
                  </a:lnTo>
                  <a:lnTo>
                    <a:pt x="54343" y="33235"/>
                  </a:lnTo>
                  <a:lnTo>
                    <a:pt x="53797" y="33553"/>
                  </a:lnTo>
                  <a:lnTo>
                    <a:pt x="53530" y="33604"/>
                  </a:lnTo>
                  <a:lnTo>
                    <a:pt x="51676" y="33604"/>
                  </a:lnTo>
                  <a:lnTo>
                    <a:pt x="51676" y="31699"/>
                  </a:lnTo>
                  <a:lnTo>
                    <a:pt x="53517" y="31699"/>
                  </a:lnTo>
                  <a:lnTo>
                    <a:pt x="53784" y="31750"/>
                  </a:lnTo>
                  <a:lnTo>
                    <a:pt x="54292" y="31953"/>
                  </a:lnTo>
                  <a:lnTo>
                    <a:pt x="54432" y="32194"/>
                  </a:lnTo>
                  <a:lnTo>
                    <a:pt x="54432" y="31115"/>
                  </a:lnTo>
                  <a:lnTo>
                    <a:pt x="54203" y="31013"/>
                  </a:lnTo>
                  <a:lnTo>
                    <a:pt x="50863" y="31013"/>
                  </a:lnTo>
                  <a:lnTo>
                    <a:pt x="50863" y="37122"/>
                  </a:lnTo>
                  <a:lnTo>
                    <a:pt x="54254" y="37122"/>
                  </a:lnTo>
                  <a:lnTo>
                    <a:pt x="54838" y="36880"/>
                  </a:lnTo>
                  <a:lnTo>
                    <a:pt x="55206" y="36410"/>
                  </a:lnTo>
                  <a:lnTo>
                    <a:pt x="55460" y="36093"/>
                  </a:lnTo>
                  <a:lnTo>
                    <a:pt x="55460" y="34556"/>
                  </a:lnTo>
                  <a:close/>
                </a:path>
                <a:path w="107950" h="53975">
                  <a:moveTo>
                    <a:pt x="56057" y="49555"/>
                  </a:moveTo>
                  <a:lnTo>
                    <a:pt x="55867" y="48996"/>
                  </a:lnTo>
                  <a:lnTo>
                    <a:pt x="55537" y="48691"/>
                  </a:lnTo>
                  <a:lnTo>
                    <a:pt x="55206" y="48374"/>
                  </a:lnTo>
                  <a:lnTo>
                    <a:pt x="55206" y="49555"/>
                  </a:lnTo>
                  <a:lnTo>
                    <a:pt x="55118" y="51346"/>
                  </a:lnTo>
                  <a:lnTo>
                    <a:pt x="54813" y="51955"/>
                  </a:lnTo>
                  <a:lnTo>
                    <a:pt x="54470" y="52146"/>
                  </a:lnTo>
                  <a:lnTo>
                    <a:pt x="53517" y="52146"/>
                  </a:lnTo>
                  <a:lnTo>
                    <a:pt x="53200" y="51981"/>
                  </a:lnTo>
                  <a:lnTo>
                    <a:pt x="52781" y="51346"/>
                  </a:lnTo>
                  <a:lnTo>
                    <a:pt x="52781" y="49555"/>
                  </a:lnTo>
                  <a:lnTo>
                    <a:pt x="55206" y="49555"/>
                  </a:lnTo>
                  <a:lnTo>
                    <a:pt x="55206" y="48374"/>
                  </a:lnTo>
                  <a:lnTo>
                    <a:pt x="55067" y="48234"/>
                  </a:lnTo>
                  <a:lnTo>
                    <a:pt x="54584" y="48044"/>
                  </a:lnTo>
                  <a:lnTo>
                    <a:pt x="53365" y="48044"/>
                  </a:lnTo>
                  <a:lnTo>
                    <a:pt x="52857" y="48260"/>
                  </a:lnTo>
                  <a:lnTo>
                    <a:pt x="52095" y="49149"/>
                  </a:lnTo>
                  <a:lnTo>
                    <a:pt x="51968" y="49555"/>
                  </a:lnTo>
                  <a:lnTo>
                    <a:pt x="52082" y="51752"/>
                  </a:lnTo>
                  <a:lnTo>
                    <a:pt x="52806" y="52578"/>
                  </a:lnTo>
                  <a:lnTo>
                    <a:pt x="53289" y="52781"/>
                  </a:lnTo>
                  <a:lnTo>
                    <a:pt x="54648" y="52781"/>
                  </a:lnTo>
                  <a:lnTo>
                    <a:pt x="55181" y="52552"/>
                  </a:lnTo>
                  <a:lnTo>
                    <a:pt x="55486" y="52146"/>
                  </a:lnTo>
                  <a:lnTo>
                    <a:pt x="55880" y="51612"/>
                  </a:lnTo>
                  <a:lnTo>
                    <a:pt x="55956" y="51346"/>
                  </a:lnTo>
                  <a:lnTo>
                    <a:pt x="56057" y="49555"/>
                  </a:lnTo>
                  <a:close/>
                </a:path>
                <a:path w="107950" h="53975">
                  <a:moveTo>
                    <a:pt x="57594" y="31013"/>
                  </a:moveTo>
                  <a:lnTo>
                    <a:pt x="56756" y="31013"/>
                  </a:lnTo>
                  <a:lnTo>
                    <a:pt x="56756" y="37122"/>
                  </a:lnTo>
                  <a:lnTo>
                    <a:pt x="57594" y="37122"/>
                  </a:lnTo>
                  <a:lnTo>
                    <a:pt x="57594" y="31013"/>
                  </a:lnTo>
                  <a:close/>
                </a:path>
                <a:path w="107950" h="53975">
                  <a:moveTo>
                    <a:pt x="57645" y="15519"/>
                  </a:moveTo>
                  <a:lnTo>
                    <a:pt x="56857" y="15519"/>
                  </a:lnTo>
                  <a:lnTo>
                    <a:pt x="56857" y="20472"/>
                  </a:lnTo>
                  <a:lnTo>
                    <a:pt x="53771" y="15519"/>
                  </a:lnTo>
                  <a:lnTo>
                    <a:pt x="52793" y="15519"/>
                  </a:lnTo>
                  <a:lnTo>
                    <a:pt x="52793" y="21640"/>
                  </a:lnTo>
                  <a:lnTo>
                    <a:pt x="53581" y="21640"/>
                  </a:lnTo>
                  <a:lnTo>
                    <a:pt x="53581" y="16687"/>
                  </a:lnTo>
                  <a:lnTo>
                    <a:pt x="56718" y="21640"/>
                  </a:lnTo>
                  <a:lnTo>
                    <a:pt x="57645" y="21640"/>
                  </a:lnTo>
                  <a:lnTo>
                    <a:pt x="57645" y="15519"/>
                  </a:lnTo>
                  <a:close/>
                </a:path>
                <a:path w="107950" h="53975">
                  <a:moveTo>
                    <a:pt x="58191" y="25"/>
                  </a:moveTo>
                  <a:lnTo>
                    <a:pt x="53225" y="25"/>
                  </a:lnTo>
                  <a:lnTo>
                    <a:pt x="53225" y="749"/>
                  </a:lnTo>
                  <a:lnTo>
                    <a:pt x="55283" y="749"/>
                  </a:lnTo>
                  <a:lnTo>
                    <a:pt x="55283" y="6134"/>
                  </a:lnTo>
                  <a:lnTo>
                    <a:pt x="56121" y="6134"/>
                  </a:lnTo>
                  <a:lnTo>
                    <a:pt x="56121" y="749"/>
                  </a:lnTo>
                  <a:lnTo>
                    <a:pt x="58191" y="749"/>
                  </a:lnTo>
                  <a:lnTo>
                    <a:pt x="58191" y="25"/>
                  </a:lnTo>
                  <a:close/>
                </a:path>
                <a:path w="107950" h="53975">
                  <a:moveTo>
                    <a:pt x="60579" y="46494"/>
                  </a:moveTo>
                  <a:lnTo>
                    <a:pt x="59867" y="46494"/>
                  </a:lnTo>
                  <a:lnTo>
                    <a:pt x="59867" y="48742"/>
                  </a:lnTo>
                  <a:lnTo>
                    <a:pt x="59778" y="49415"/>
                  </a:lnTo>
                  <a:lnTo>
                    <a:pt x="59778" y="51384"/>
                  </a:lnTo>
                  <a:lnTo>
                    <a:pt x="59334" y="51968"/>
                  </a:lnTo>
                  <a:lnTo>
                    <a:pt x="59042" y="52133"/>
                  </a:lnTo>
                  <a:lnTo>
                    <a:pt x="58254" y="52133"/>
                  </a:lnTo>
                  <a:lnTo>
                    <a:pt x="57937" y="51968"/>
                  </a:lnTo>
                  <a:lnTo>
                    <a:pt x="57556" y="51384"/>
                  </a:lnTo>
                  <a:lnTo>
                    <a:pt x="57543" y="49466"/>
                  </a:lnTo>
                  <a:lnTo>
                    <a:pt x="58013" y="48882"/>
                  </a:lnTo>
                  <a:lnTo>
                    <a:pt x="58318" y="48742"/>
                  </a:lnTo>
                  <a:lnTo>
                    <a:pt x="59029" y="48742"/>
                  </a:lnTo>
                  <a:lnTo>
                    <a:pt x="59309" y="48882"/>
                  </a:lnTo>
                  <a:lnTo>
                    <a:pt x="59778" y="49415"/>
                  </a:lnTo>
                  <a:lnTo>
                    <a:pt x="59778" y="48653"/>
                  </a:lnTo>
                  <a:lnTo>
                    <a:pt x="59550" y="48387"/>
                  </a:lnTo>
                  <a:lnTo>
                    <a:pt x="59182" y="48158"/>
                  </a:lnTo>
                  <a:lnTo>
                    <a:pt x="58889" y="48082"/>
                  </a:lnTo>
                  <a:lnTo>
                    <a:pt x="57937" y="48082"/>
                  </a:lnTo>
                  <a:lnTo>
                    <a:pt x="57505" y="48310"/>
                  </a:lnTo>
                  <a:lnTo>
                    <a:pt x="56794" y="49276"/>
                  </a:lnTo>
                  <a:lnTo>
                    <a:pt x="56743" y="49466"/>
                  </a:lnTo>
                  <a:lnTo>
                    <a:pt x="56819" y="51739"/>
                  </a:lnTo>
                  <a:lnTo>
                    <a:pt x="57543" y="52578"/>
                  </a:lnTo>
                  <a:lnTo>
                    <a:pt x="57975" y="52781"/>
                  </a:lnTo>
                  <a:lnTo>
                    <a:pt x="58775" y="52781"/>
                  </a:lnTo>
                  <a:lnTo>
                    <a:pt x="59905" y="52006"/>
                  </a:lnTo>
                  <a:lnTo>
                    <a:pt x="59905" y="52628"/>
                  </a:lnTo>
                  <a:lnTo>
                    <a:pt x="60579" y="52628"/>
                  </a:lnTo>
                  <a:lnTo>
                    <a:pt x="60579" y="52006"/>
                  </a:lnTo>
                  <a:lnTo>
                    <a:pt x="60579" y="46494"/>
                  </a:lnTo>
                  <a:close/>
                </a:path>
                <a:path w="107950" h="53975">
                  <a:moveTo>
                    <a:pt x="63385" y="15519"/>
                  </a:moveTo>
                  <a:lnTo>
                    <a:pt x="58432" y="15519"/>
                  </a:lnTo>
                  <a:lnTo>
                    <a:pt x="58432" y="16243"/>
                  </a:lnTo>
                  <a:lnTo>
                    <a:pt x="60490" y="16243"/>
                  </a:lnTo>
                  <a:lnTo>
                    <a:pt x="60490" y="21640"/>
                  </a:lnTo>
                  <a:lnTo>
                    <a:pt x="61328" y="21640"/>
                  </a:lnTo>
                  <a:lnTo>
                    <a:pt x="61328" y="16243"/>
                  </a:lnTo>
                  <a:lnTo>
                    <a:pt x="63385" y="16243"/>
                  </a:lnTo>
                  <a:lnTo>
                    <a:pt x="63385" y="15519"/>
                  </a:lnTo>
                  <a:close/>
                </a:path>
                <a:path w="107950" h="53975">
                  <a:moveTo>
                    <a:pt x="63792" y="31013"/>
                  </a:moveTo>
                  <a:lnTo>
                    <a:pt x="63004" y="31013"/>
                  </a:lnTo>
                  <a:lnTo>
                    <a:pt x="63004" y="35966"/>
                  </a:lnTo>
                  <a:lnTo>
                    <a:pt x="59918" y="31013"/>
                  </a:lnTo>
                  <a:lnTo>
                    <a:pt x="58940" y="31013"/>
                  </a:lnTo>
                  <a:lnTo>
                    <a:pt x="58940" y="37122"/>
                  </a:lnTo>
                  <a:lnTo>
                    <a:pt x="59728" y="37122"/>
                  </a:lnTo>
                  <a:lnTo>
                    <a:pt x="59728" y="32181"/>
                  </a:lnTo>
                  <a:lnTo>
                    <a:pt x="62865" y="37122"/>
                  </a:lnTo>
                  <a:lnTo>
                    <a:pt x="63792" y="37122"/>
                  </a:lnTo>
                  <a:lnTo>
                    <a:pt x="63792" y="31013"/>
                  </a:lnTo>
                  <a:close/>
                </a:path>
                <a:path w="107950" h="53975">
                  <a:moveTo>
                    <a:pt x="65506" y="50038"/>
                  </a:moveTo>
                  <a:lnTo>
                    <a:pt x="64770" y="48437"/>
                  </a:lnTo>
                  <a:lnTo>
                    <a:pt x="64744" y="50038"/>
                  </a:lnTo>
                  <a:lnTo>
                    <a:pt x="62255" y="50038"/>
                  </a:lnTo>
                  <a:lnTo>
                    <a:pt x="62280" y="49720"/>
                  </a:lnTo>
                  <a:lnTo>
                    <a:pt x="62395" y="49339"/>
                  </a:lnTo>
                  <a:lnTo>
                    <a:pt x="62865" y="48844"/>
                  </a:lnTo>
                  <a:lnTo>
                    <a:pt x="63157" y="48717"/>
                  </a:lnTo>
                  <a:lnTo>
                    <a:pt x="63982" y="48717"/>
                  </a:lnTo>
                  <a:lnTo>
                    <a:pt x="64325" y="48907"/>
                  </a:lnTo>
                  <a:lnTo>
                    <a:pt x="64579" y="49352"/>
                  </a:lnTo>
                  <a:lnTo>
                    <a:pt x="64693" y="49657"/>
                  </a:lnTo>
                  <a:lnTo>
                    <a:pt x="64744" y="50038"/>
                  </a:lnTo>
                  <a:lnTo>
                    <a:pt x="64744" y="48437"/>
                  </a:lnTo>
                  <a:lnTo>
                    <a:pt x="64173" y="48145"/>
                  </a:lnTo>
                  <a:lnTo>
                    <a:pt x="63868" y="48069"/>
                  </a:lnTo>
                  <a:lnTo>
                    <a:pt x="62915" y="48069"/>
                  </a:lnTo>
                  <a:lnTo>
                    <a:pt x="62407" y="48285"/>
                  </a:lnTo>
                  <a:lnTo>
                    <a:pt x="61633" y="49187"/>
                  </a:lnTo>
                  <a:lnTo>
                    <a:pt x="61544" y="49453"/>
                  </a:lnTo>
                  <a:lnTo>
                    <a:pt x="61633" y="51777"/>
                  </a:lnTo>
                  <a:lnTo>
                    <a:pt x="62407" y="52578"/>
                  </a:lnTo>
                  <a:lnTo>
                    <a:pt x="62877" y="52781"/>
                  </a:lnTo>
                  <a:lnTo>
                    <a:pt x="63652" y="52781"/>
                  </a:lnTo>
                  <a:lnTo>
                    <a:pt x="65443" y="51231"/>
                  </a:lnTo>
                  <a:lnTo>
                    <a:pt x="64706" y="51231"/>
                  </a:lnTo>
                  <a:lnTo>
                    <a:pt x="64643" y="51447"/>
                  </a:lnTo>
                  <a:lnTo>
                    <a:pt x="64566" y="51600"/>
                  </a:lnTo>
                  <a:lnTo>
                    <a:pt x="64198" y="52006"/>
                  </a:lnTo>
                  <a:lnTo>
                    <a:pt x="63881" y="52133"/>
                  </a:lnTo>
                  <a:lnTo>
                    <a:pt x="63068" y="52133"/>
                  </a:lnTo>
                  <a:lnTo>
                    <a:pt x="62788" y="52006"/>
                  </a:lnTo>
                  <a:lnTo>
                    <a:pt x="62357" y="51447"/>
                  </a:lnTo>
                  <a:lnTo>
                    <a:pt x="62242" y="50634"/>
                  </a:lnTo>
                  <a:lnTo>
                    <a:pt x="65506" y="50634"/>
                  </a:lnTo>
                  <a:lnTo>
                    <a:pt x="65506" y="50038"/>
                  </a:lnTo>
                  <a:close/>
                </a:path>
                <a:path w="107950" h="53975">
                  <a:moveTo>
                    <a:pt x="67195" y="46507"/>
                  </a:moveTo>
                  <a:lnTo>
                    <a:pt x="66446" y="46507"/>
                  </a:lnTo>
                  <a:lnTo>
                    <a:pt x="66446" y="52628"/>
                  </a:lnTo>
                  <a:lnTo>
                    <a:pt x="67195" y="52628"/>
                  </a:lnTo>
                  <a:lnTo>
                    <a:pt x="67195" y="46507"/>
                  </a:lnTo>
                  <a:close/>
                </a:path>
                <a:path w="107950" h="53975">
                  <a:moveTo>
                    <a:pt x="70027" y="37122"/>
                  </a:moveTo>
                  <a:lnTo>
                    <a:pt x="69354" y="35293"/>
                  </a:lnTo>
                  <a:lnTo>
                    <a:pt x="69113" y="34620"/>
                  </a:lnTo>
                  <a:lnTo>
                    <a:pt x="68224" y="32181"/>
                  </a:lnTo>
                  <a:lnTo>
                    <a:pt x="68224" y="34620"/>
                  </a:lnTo>
                  <a:lnTo>
                    <a:pt x="66319" y="34620"/>
                  </a:lnTo>
                  <a:lnTo>
                    <a:pt x="67310" y="31927"/>
                  </a:lnTo>
                  <a:lnTo>
                    <a:pt x="68224" y="34620"/>
                  </a:lnTo>
                  <a:lnTo>
                    <a:pt x="68224" y="32181"/>
                  </a:lnTo>
                  <a:lnTo>
                    <a:pt x="68135" y="31927"/>
                  </a:lnTo>
                  <a:lnTo>
                    <a:pt x="67805" y="31013"/>
                  </a:lnTo>
                  <a:lnTo>
                    <a:pt x="66865" y="31013"/>
                  </a:lnTo>
                  <a:lnTo>
                    <a:pt x="64566" y="37122"/>
                  </a:lnTo>
                  <a:lnTo>
                    <a:pt x="65417" y="37122"/>
                  </a:lnTo>
                  <a:lnTo>
                    <a:pt x="66078" y="35293"/>
                  </a:lnTo>
                  <a:lnTo>
                    <a:pt x="68491" y="35293"/>
                  </a:lnTo>
                  <a:lnTo>
                    <a:pt x="69113" y="37122"/>
                  </a:lnTo>
                  <a:lnTo>
                    <a:pt x="70027" y="37122"/>
                  </a:lnTo>
                  <a:close/>
                </a:path>
                <a:path w="107950" h="53975">
                  <a:moveTo>
                    <a:pt x="75692" y="46507"/>
                  </a:moveTo>
                  <a:lnTo>
                    <a:pt x="74764" y="46507"/>
                  </a:lnTo>
                  <a:lnTo>
                    <a:pt x="73025" y="51714"/>
                  </a:lnTo>
                  <a:lnTo>
                    <a:pt x="71272" y="46507"/>
                  </a:lnTo>
                  <a:lnTo>
                    <a:pt x="70358" y="46507"/>
                  </a:lnTo>
                  <a:lnTo>
                    <a:pt x="72593" y="52628"/>
                  </a:lnTo>
                  <a:lnTo>
                    <a:pt x="73456" y="52628"/>
                  </a:lnTo>
                  <a:lnTo>
                    <a:pt x="75692" y="46507"/>
                  </a:lnTo>
                  <a:close/>
                </a:path>
                <a:path w="107950" h="53975">
                  <a:moveTo>
                    <a:pt x="75958" y="36982"/>
                  </a:moveTo>
                  <a:lnTo>
                    <a:pt x="75831" y="36931"/>
                  </a:lnTo>
                  <a:lnTo>
                    <a:pt x="75641" y="36322"/>
                  </a:lnTo>
                  <a:lnTo>
                    <a:pt x="75526" y="34671"/>
                  </a:lnTo>
                  <a:lnTo>
                    <a:pt x="75399" y="34505"/>
                  </a:lnTo>
                  <a:lnTo>
                    <a:pt x="75285" y="34340"/>
                  </a:lnTo>
                  <a:lnTo>
                    <a:pt x="75095" y="34213"/>
                  </a:lnTo>
                  <a:lnTo>
                    <a:pt x="74853" y="34124"/>
                  </a:lnTo>
                  <a:lnTo>
                    <a:pt x="75133" y="33985"/>
                  </a:lnTo>
                  <a:lnTo>
                    <a:pt x="75323" y="33807"/>
                  </a:lnTo>
                  <a:lnTo>
                    <a:pt x="75590" y="33426"/>
                  </a:lnTo>
                  <a:lnTo>
                    <a:pt x="75603" y="31762"/>
                  </a:lnTo>
                  <a:lnTo>
                    <a:pt x="75438" y="31483"/>
                  </a:lnTo>
                  <a:lnTo>
                    <a:pt x="74879" y="31242"/>
                  </a:lnTo>
                  <a:lnTo>
                    <a:pt x="74879" y="32308"/>
                  </a:lnTo>
                  <a:lnTo>
                    <a:pt x="74764" y="33426"/>
                  </a:lnTo>
                  <a:lnTo>
                    <a:pt x="74320" y="33731"/>
                  </a:lnTo>
                  <a:lnTo>
                    <a:pt x="74015" y="33807"/>
                  </a:lnTo>
                  <a:lnTo>
                    <a:pt x="71704" y="33807"/>
                  </a:lnTo>
                  <a:lnTo>
                    <a:pt x="71704" y="31724"/>
                  </a:lnTo>
                  <a:lnTo>
                    <a:pt x="74015" y="31724"/>
                  </a:lnTo>
                  <a:lnTo>
                    <a:pt x="74244" y="31762"/>
                  </a:lnTo>
                  <a:lnTo>
                    <a:pt x="74726" y="32004"/>
                  </a:lnTo>
                  <a:lnTo>
                    <a:pt x="74879" y="32308"/>
                  </a:lnTo>
                  <a:lnTo>
                    <a:pt x="74879" y="31242"/>
                  </a:lnTo>
                  <a:lnTo>
                    <a:pt x="74561" y="31089"/>
                  </a:lnTo>
                  <a:lnTo>
                    <a:pt x="74180" y="31013"/>
                  </a:lnTo>
                  <a:lnTo>
                    <a:pt x="70878" y="31013"/>
                  </a:lnTo>
                  <a:lnTo>
                    <a:pt x="70878" y="37122"/>
                  </a:lnTo>
                  <a:lnTo>
                    <a:pt x="71704" y="37122"/>
                  </a:lnTo>
                  <a:lnTo>
                    <a:pt x="71704" y="34505"/>
                  </a:lnTo>
                  <a:lnTo>
                    <a:pt x="73926" y="34505"/>
                  </a:lnTo>
                  <a:lnTo>
                    <a:pt x="74180" y="34544"/>
                  </a:lnTo>
                  <a:lnTo>
                    <a:pt x="74612" y="34747"/>
                  </a:lnTo>
                  <a:lnTo>
                    <a:pt x="74714" y="34925"/>
                  </a:lnTo>
                  <a:lnTo>
                    <a:pt x="74828" y="36322"/>
                  </a:lnTo>
                  <a:lnTo>
                    <a:pt x="74942" y="37122"/>
                  </a:lnTo>
                  <a:lnTo>
                    <a:pt x="75958" y="37122"/>
                  </a:lnTo>
                  <a:lnTo>
                    <a:pt x="75958" y="36982"/>
                  </a:lnTo>
                  <a:close/>
                </a:path>
                <a:path w="107950" h="53975">
                  <a:moveTo>
                    <a:pt x="81407" y="52628"/>
                  </a:moveTo>
                  <a:lnTo>
                    <a:pt x="80746" y="50787"/>
                  </a:lnTo>
                  <a:lnTo>
                    <a:pt x="80492" y="50114"/>
                  </a:lnTo>
                  <a:lnTo>
                    <a:pt x="79616" y="47713"/>
                  </a:lnTo>
                  <a:lnTo>
                    <a:pt x="79616" y="50114"/>
                  </a:lnTo>
                  <a:lnTo>
                    <a:pt x="77698" y="50114"/>
                  </a:lnTo>
                  <a:lnTo>
                    <a:pt x="78689" y="47421"/>
                  </a:lnTo>
                  <a:lnTo>
                    <a:pt x="79616" y="50114"/>
                  </a:lnTo>
                  <a:lnTo>
                    <a:pt x="79616" y="47713"/>
                  </a:lnTo>
                  <a:lnTo>
                    <a:pt x="79514" y="47421"/>
                  </a:lnTo>
                  <a:lnTo>
                    <a:pt x="79184" y="46507"/>
                  </a:lnTo>
                  <a:lnTo>
                    <a:pt x="78244" y="46507"/>
                  </a:lnTo>
                  <a:lnTo>
                    <a:pt x="75946" y="52628"/>
                  </a:lnTo>
                  <a:lnTo>
                    <a:pt x="76796" y="52628"/>
                  </a:lnTo>
                  <a:lnTo>
                    <a:pt x="77457" y="50787"/>
                  </a:lnTo>
                  <a:lnTo>
                    <a:pt x="79883" y="50787"/>
                  </a:lnTo>
                  <a:lnTo>
                    <a:pt x="80492" y="52628"/>
                  </a:lnTo>
                  <a:lnTo>
                    <a:pt x="81407" y="52628"/>
                  </a:lnTo>
                  <a:close/>
                </a:path>
                <a:path w="107950" h="53975">
                  <a:moveTo>
                    <a:pt x="81902" y="31013"/>
                  </a:moveTo>
                  <a:lnTo>
                    <a:pt x="80937" y="31013"/>
                  </a:lnTo>
                  <a:lnTo>
                    <a:pt x="79184" y="33947"/>
                  </a:lnTo>
                  <a:lnTo>
                    <a:pt x="77431" y="31013"/>
                  </a:lnTo>
                  <a:lnTo>
                    <a:pt x="76466" y="31013"/>
                  </a:lnTo>
                  <a:lnTo>
                    <a:pt x="78765" y="34671"/>
                  </a:lnTo>
                  <a:lnTo>
                    <a:pt x="78765" y="37122"/>
                  </a:lnTo>
                  <a:lnTo>
                    <a:pt x="79603" y="37122"/>
                  </a:lnTo>
                  <a:lnTo>
                    <a:pt x="79603" y="34671"/>
                  </a:lnTo>
                  <a:lnTo>
                    <a:pt x="81902" y="31013"/>
                  </a:lnTo>
                  <a:close/>
                </a:path>
                <a:path w="107950" h="53975">
                  <a:moveTo>
                    <a:pt x="84505" y="38862"/>
                  </a:moveTo>
                  <a:lnTo>
                    <a:pt x="84099" y="38087"/>
                  </a:lnTo>
                  <a:lnTo>
                    <a:pt x="83820" y="37503"/>
                  </a:lnTo>
                  <a:lnTo>
                    <a:pt x="83464" y="36423"/>
                  </a:lnTo>
                  <a:lnTo>
                    <a:pt x="83350" y="35687"/>
                  </a:lnTo>
                  <a:lnTo>
                    <a:pt x="83350" y="34086"/>
                  </a:lnTo>
                  <a:lnTo>
                    <a:pt x="83439" y="33388"/>
                  </a:lnTo>
                  <a:lnTo>
                    <a:pt x="83769" y="32385"/>
                  </a:lnTo>
                  <a:lnTo>
                    <a:pt x="84061" y="31762"/>
                  </a:lnTo>
                  <a:lnTo>
                    <a:pt x="84493" y="30911"/>
                  </a:lnTo>
                  <a:lnTo>
                    <a:pt x="83972" y="30911"/>
                  </a:lnTo>
                  <a:lnTo>
                    <a:pt x="83451" y="31724"/>
                  </a:lnTo>
                  <a:lnTo>
                    <a:pt x="83108" y="32334"/>
                  </a:lnTo>
                  <a:lnTo>
                    <a:pt x="82689" y="33388"/>
                  </a:lnTo>
                  <a:lnTo>
                    <a:pt x="82562" y="34112"/>
                  </a:lnTo>
                  <a:lnTo>
                    <a:pt x="82575" y="35382"/>
                  </a:lnTo>
                  <a:lnTo>
                    <a:pt x="83997" y="38862"/>
                  </a:lnTo>
                  <a:lnTo>
                    <a:pt x="84505" y="38862"/>
                  </a:lnTo>
                  <a:close/>
                </a:path>
                <a:path w="107950" h="53975">
                  <a:moveTo>
                    <a:pt x="87337" y="52489"/>
                  </a:moveTo>
                  <a:lnTo>
                    <a:pt x="87210" y="52438"/>
                  </a:lnTo>
                  <a:lnTo>
                    <a:pt x="87020" y="51828"/>
                  </a:lnTo>
                  <a:lnTo>
                    <a:pt x="86906" y="50165"/>
                  </a:lnTo>
                  <a:lnTo>
                    <a:pt x="86779" y="49999"/>
                  </a:lnTo>
                  <a:lnTo>
                    <a:pt x="86664" y="49847"/>
                  </a:lnTo>
                  <a:lnTo>
                    <a:pt x="86487" y="49720"/>
                  </a:lnTo>
                  <a:lnTo>
                    <a:pt x="86245" y="49618"/>
                  </a:lnTo>
                  <a:lnTo>
                    <a:pt x="86512" y="49479"/>
                  </a:lnTo>
                  <a:lnTo>
                    <a:pt x="86715" y="49314"/>
                  </a:lnTo>
                  <a:lnTo>
                    <a:pt x="86969" y="48920"/>
                  </a:lnTo>
                  <a:lnTo>
                    <a:pt x="86995" y="47269"/>
                  </a:lnTo>
                  <a:lnTo>
                    <a:pt x="86817" y="46977"/>
                  </a:lnTo>
                  <a:lnTo>
                    <a:pt x="86258" y="46736"/>
                  </a:lnTo>
                  <a:lnTo>
                    <a:pt x="86258" y="47802"/>
                  </a:lnTo>
                  <a:lnTo>
                    <a:pt x="86156" y="48920"/>
                  </a:lnTo>
                  <a:lnTo>
                    <a:pt x="85699" y="49237"/>
                  </a:lnTo>
                  <a:lnTo>
                    <a:pt x="85394" y="49314"/>
                  </a:lnTo>
                  <a:lnTo>
                    <a:pt x="83083" y="49314"/>
                  </a:lnTo>
                  <a:lnTo>
                    <a:pt x="83083" y="47218"/>
                  </a:lnTo>
                  <a:lnTo>
                    <a:pt x="85394" y="47218"/>
                  </a:lnTo>
                  <a:lnTo>
                    <a:pt x="85623" y="47269"/>
                  </a:lnTo>
                  <a:lnTo>
                    <a:pt x="86106" y="47510"/>
                  </a:lnTo>
                  <a:lnTo>
                    <a:pt x="86258" y="47802"/>
                  </a:lnTo>
                  <a:lnTo>
                    <a:pt x="86258" y="46736"/>
                  </a:lnTo>
                  <a:lnTo>
                    <a:pt x="85940" y="46583"/>
                  </a:lnTo>
                  <a:lnTo>
                    <a:pt x="85559" y="46507"/>
                  </a:lnTo>
                  <a:lnTo>
                    <a:pt x="82257" y="46507"/>
                  </a:lnTo>
                  <a:lnTo>
                    <a:pt x="82257" y="52628"/>
                  </a:lnTo>
                  <a:lnTo>
                    <a:pt x="83083" y="52628"/>
                  </a:lnTo>
                  <a:lnTo>
                    <a:pt x="83083" y="49999"/>
                  </a:lnTo>
                  <a:lnTo>
                    <a:pt x="85318" y="49999"/>
                  </a:lnTo>
                  <a:lnTo>
                    <a:pt x="85559" y="50038"/>
                  </a:lnTo>
                  <a:lnTo>
                    <a:pt x="85991" y="50253"/>
                  </a:lnTo>
                  <a:lnTo>
                    <a:pt x="86093" y="50419"/>
                  </a:lnTo>
                  <a:lnTo>
                    <a:pt x="86220" y="51828"/>
                  </a:lnTo>
                  <a:lnTo>
                    <a:pt x="86321" y="52628"/>
                  </a:lnTo>
                  <a:lnTo>
                    <a:pt x="87337" y="52628"/>
                  </a:lnTo>
                  <a:lnTo>
                    <a:pt x="87337" y="52489"/>
                  </a:lnTo>
                  <a:close/>
                </a:path>
                <a:path w="107950" h="53975">
                  <a:moveTo>
                    <a:pt x="89179" y="35013"/>
                  </a:moveTo>
                  <a:lnTo>
                    <a:pt x="89090" y="34709"/>
                  </a:lnTo>
                  <a:lnTo>
                    <a:pt x="88734" y="34213"/>
                  </a:lnTo>
                  <a:lnTo>
                    <a:pt x="88493" y="34048"/>
                  </a:lnTo>
                  <a:lnTo>
                    <a:pt x="88176" y="33972"/>
                  </a:lnTo>
                  <a:lnTo>
                    <a:pt x="88379" y="33883"/>
                  </a:lnTo>
                  <a:lnTo>
                    <a:pt x="88531" y="33769"/>
                  </a:lnTo>
                  <a:lnTo>
                    <a:pt x="88849" y="33401"/>
                  </a:lnTo>
                  <a:lnTo>
                    <a:pt x="88950" y="33108"/>
                  </a:lnTo>
                  <a:lnTo>
                    <a:pt x="88950" y="32232"/>
                  </a:lnTo>
                  <a:lnTo>
                    <a:pt x="88785" y="31838"/>
                  </a:lnTo>
                  <a:lnTo>
                    <a:pt x="88112" y="31292"/>
                  </a:lnTo>
                  <a:lnTo>
                    <a:pt x="87642" y="31153"/>
                  </a:lnTo>
                  <a:lnTo>
                    <a:pt x="86271" y="31153"/>
                  </a:lnTo>
                  <a:lnTo>
                    <a:pt x="85737" y="31432"/>
                  </a:lnTo>
                  <a:lnTo>
                    <a:pt x="85255" y="32296"/>
                  </a:lnTo>
                  <a:lnTo>
                    <a:pt x="85166" y="32677"/>
                  </a:lnTo>
                  <a:lnTo>
                    <a:pt x="85166" y="33121"/>
                  </a:lnTo>
                  <a:lnTo>
                    <a:pt x="85902" y="33121"/>
                  </a:lnTo>
                  <a:lnTo>
                    <a:pt x="85915" y="32791"/>
                  </a:lnTo>
                  <a:lnTo>
                    <a:pt x="85979" y="32524"/>
                  </a:lnTo>
                  <a:lnTo>
                    <a:pt x="86271" y="32004"/>
                  </a:lnTo>
                  <a:lnTo>
                    <a:pt x="86614" y="31838"/>
                  </a:lnTo>
                  <a:lnTo>
                    <a:pt x="87401" y="31838"/>
                  </a:lnTo>
                  <a:lnTo>
                    <a:pt x="87642" y="31927"/>
                  </a:lnTo>
                  <a:lnTo>
                    <a:pt x="88061" y="32245"/>
                  </a:lnTo>
                  <a:lnTo>
                    <a:pt x="88176" y="32473"/>
                  </a:lnTo>
                  <a:lnTo>
                    <a:pt x="88176" y="33172"/>
                  </a:lnTo>
                  <a:lnTo>
                    <a:pt x="88011" y="33451"/>
                  </a:lnTo>
                  <a:lnTo>
                    <a:pt x="87515" y="33693"/>
                  </a:lnTo>
                  <a:lnTo>
                    <a:pt x="87287" y="33731"/>
                  </a:lnTo>
                  <a:lnTo>
                    <a:pt x="87007" y="33731"/>
                  </a:lnTo>
                  <a:lnTo>
                    <a:pt x="86639" y="33718"/>
                  </a:lnTo>
                  <a:lnTo>
                    <a:pt x="86639" y="34378"/>
                  </a:lnTo>
                  <a:lnTo>
                    <a:pt x="87388" y="34366"/>
                  </a:lnTo>
                  <a:lnTo>
                    <a:pt x="87744" y="34442"/>
                  </a:lnTo>
                  <a:lnTo>
                    <a:pt x="88252" y="34772"/>
                  </a:lnTo>
                  <a:lnTo>
                    <a:pt x="88366" y="35064"/>
                  </a:lnTo>
                  <a:lnTo>
                    <a:pt x="88366" y="35814"/>
                  </a:lnTo>
                  <a:lnTo>
                    <a:pt x="88252" y="36080"/>
                  </a:lnTo>
                  <a:lnTo>
                    <a:pt x="87782" y="36499"/>
                  </a:lnTo>
                  <a:lnTo>
                    <a:pt x="87452" y="36614"/>
                  </a:lnTo>
                  <a:lnTo>
                    <a:pt x="86550" y="36614"/>
                  </a:lnTo>
                  <a:lnTo>
                    <a:pt x="86207" y="36449"/>
                  </a:lnTo>
                  <a:lnTo>
                    <a:pt x="85902" y="35966"/>
                  </a:lnTo>
                  <a:lnTo>
                    <a:pt x="85826" y="35674"/>
                  </a:lnTo>
                  <a:lnTo>
                    <a:pt x="85801" y="35293"/>
                  </a:lnTo>
                  <a:lnTo>
                    <a:pt x="85013" y="35293"/>
                  </a:lnTo>
                  <a:lnTo>
                    <a:pt x="85013" y="35852"/>
                  </a:lnTo>
                  <a:lnTo>
                    <a:pt x="85166" y="36322"/>
                  </a:lnTo>
                  <a:lnTo>
                    <a:pt x="85483" y="36715"/>
                  </a:lnTo>
                  <a:lnTo>
                    <a:pt x="85801" y="37096"/>
                  </a:lnTo>
                  <a:lnTo>
                    <a:pt x="86321" y="37287"/>
                  </a:lnTo>
                  <a:lnTo>
                    <a:pt x="87718" y="37287"/>
                  </a:lnTo>
                  <a:lnTo>
                    <a:pt x="88239" y="37109"/>
                  </a:lnTo>
                  <a:lnTo>
                    <a:pt x="88988" y="36398"/>
                  </a:lnTo>
                  <a:lnTo>
                    <a:pt x="89179" y="35928"/>
                  </a:lnTo>
                  <a:lnTo>
                    <a:pt x="89179" y="35013"/>
                  </a:lnTo>
                  <a:close/>
                </a:path>
                <a:path w="107950" h="53975">
                  <a:moveTo>
                    <a:pt x="92887" y="50050"/>
                  </a:moveTo>
                  <a:lnTo>
                    <a:pt x="92621" y="49758"/>
                  </a:lnTo>
                  <a:lnTo>
                    <a:pt x="92443" y="49580"/>
                  </a:lnTo>
                  <a:lnTo>
                    <a:pt x="92214" y="49453"/>
                  </a:lnTo>
                  <a:lnTo>
                    <a:pt x="92189" y="50355"/>
                  </a:lnTo>
                  <a:lnTo>
                    <a:pt x="92113" y="51295"/>
                  </a:lnTo>
                  <a:lnTo>
                    <a:pt x="91757" y="51765"/>
                  </a:lnTo>
                  <a:lnTo>
                    <a:pt x="91401" y="51917"/>
                  </a:lnTo>
                  <a:lnTo>
                    <a:pt x="89103" y="51917"/>
                  </a:lnTo>
                  <a:lnTo>
                    <a:pt x="89103" y="49758"/>
                  </a:lnTo>
                  <a:lnTo>
                    <a:pt x="91097" y="49758"/>
                  </a:lnTo>
                  <a:lnTo>
                    <a:pt x="91376" y="49809"/>
                  </a:lnTo>
                  <a:lnTo>
                    <a:pt x="91986" y="50050"/>
                  </a:lnTo>
                  <a:lnTo>
                    <a:pt x="92189" y="50355"/>
                  </a:lnTo>
                  <a:lnTo>
                    <a:pt x="92189" y="49453"/>
                  </a:lnTo>
                  <a:lnTo>
                    <a:pt x="91897" y="49326"/>
                  </a:lnTo>
                  <a:lnTo>
                    <a:pt x="92113" y="49225"/>
                  </a:lnTo>
                  <a:lnTo>
                    <a:pt x="92278" y="49098"/>
                  </a:lnTo>
                  <a:lnTo>
                    <a:pt x="92544" y="48793"/>
                  </a:lnTo>
                  <a:lnTo>
                    <a:pt x="92621" y="47409"/>
                  </a:lnTo>
                  <a:lnTo>
                    <a:pt x="92481" y="47205"/>
                  </a:lnTo>
                  <a:lnTo>
                    <a:pt x="92151" y="46723"/>
                  </a:lnTo>
                  <a:lnTo>
                    <a:pt x="91871" y="46609"/>
                  </a:lnTo>
                  <a:lnTo>
                    <a:pt x="91871" y="47701"/>
                  </a:lnTo>
                  <a:lnTo>
                    <a:pt x="91770" y="48729"/>
                  </a:lnTo>
                  <a:lnTo>
                    <a:pt x="91236" y="49047"/>
                  </a:lnTo>
                  <a:lnTo>
                    <a:pt x="90957" y="49098"/>
                  </a:lnTo>
                  <a:lnTo>
                    <a:pt x="89103" y="49098"/>
                  </a:lnTo>
                  <a:lnTo>
                    <a:pt x="89103" y="47205"/>
                  </a:lnTo>
                  <a:lnTo>
                    <a:pt x="90944" y="47205"/>
                  </a:lnTo>
                  <a:lnTo>
                    <a:pt x="91211" y="47244"/>
                  </a:lnTo>
                  <a:lnTo>
                    <a:pt x="91719" y="47459"/>
                  </a:lnTo>
                  <a:lnTo>
                    <a:pt x="91871" y="47701"/>
                  </a:lnTo>
                  <a:lnTo>
                    <a:pt x="91871" y="46609"/>
                  </a:lnTo>
                  <a:lnTo>
                    <a:pt x="91643" y="46507"/>
                  </a:lnTo>
                  <a:lnTo>
                    <a:pt x="88303" y="46507"/>
                  </a:lnTo>
                  <a:lnTo>
                    <a:pt x="88303" y="52628"/>
                  </a:lnTo>
                  <a:lnTo>
                    <a:pt x="91681" y="52628"/>
                  </a:lnTo>
                  <a:lnTo>
                    <a:pt x="92278" y="52387"/>
                  </a:lnTo>
                  <a:lnTo>
                    <a:pt x="92633" y="51917"/>
                  </a:lnTo>
                  <a:lnTo>
                    <a:pt x="92887" y="51587"/>
                  </a:lnTo>
                  <a:lnTo>
                    <a:pt x="92887" y="50050"/>
                  </a:lnTo>
                  <a:close/>
                </a:path>
                <a:path w="107950" h="53975">
                  <a:moveTo>
                    <a:pt x="93941" y="32486"/>
                  </a:moveTo>
                  <a:lnTo>
                    <a:pt x="93776" y="32067"/>
                  </a:lnTo>
                  <a:lnTo>
                    <a:pt x="93141" y="31330"/>
                  </a:lnTo>
                  <a:lnTo>
                    <a:pt x="92646" y="31153"/>
                  </a:lnTo>
                  <a:lnTo>
                    <a:pt x="91147" y="31153"/>
                  </a:lnTo>
                  <a:lnTo>
                    <a:pt x="90576" y="31432"/>
                  </a:lnTo>
                  <a:lnTo>
                    <a:pt x="90068" y="32334"/>
                  </a:lnTo>
                  <a:lnTo>
                    <a:pt x="89966" y="32766"/>
                  </a:lnTo>
                  <a:lnTo>
                    <a:pt x="89954" y="33286"/>
                  </a:lnTo>
                  <a:lnTo>
                    <a:pt x="90728" y="33286"/>
                  </a:lnTo>
                  <a:lnTo>
                    <a:pt x="90728" y="32918"/>
                  </a:lnTo>
                  <a:lnTo>
                    <a:pt x="90792" y="32626"/>
                  </a:lnTo>
                  <a:lnTo>
                    <a:pt x="91097" y="32029"/>
                  </a:lnTo>
                  <a:lnTo>
                    <a:pt x="91452" y="31826"/>
                  </a:lnTo>
                  <a:lnTo>
                    <a:pt x="92303" y="31826"/>
                  </a:lnTo>
                  <a:lnTo>
                    <a:pt x="92583" y="31940"/>
                  </a:lnTo>
                  <a:lnTo>
                    <a:pt x="93002" y="32346"/>
                  </a:lnTo>
                  <a:lnTo>
                    <a:pt x="93103" y="32613"/>
                  </a:lnTo>
                  <a:lnTo>
                    <a:pt x="93103" y="33261"/>
                  </a:lnTo>
                  <a:lnTo>
                    <a:pt x="92989" y="33528"/>
                  </a:lnTo>
                  <a:lnTo>
                    <a:pt x="92621" y="33896"/>
                  </a:lnTo>
                  <a:lnTo>
                    <a:pt x="92367" y="34074"/>
                  </a:lnTo>
                  <a:lnTo>
                    <a:pt x="90678" y="35064"/>
                  </a:lnTo>
                  <a:lnTo>
                    <a:pt x="90322" y="35407"/>
                  </a:lnTo>
                  <a:lnTo>
                    <a:pt x="90131" y="35788"/>
                  </a:lnTo>
                  <a:lnTo>
                    <a:pt x="89954" y="36169"/>
                  </a:lnTo>
                  <a:lnTo>
                    <a:pt x="89839" y="36614"/>
                  </a:lnTo>
                  <a:lnTo>
                    <a:pt x="89814" y="37122"/>
                  </a:lnTo>
                  <a:lnTo>
                    <a:pt x="93903" y="37122"/>
                  </a:lnTo>
                  <a:lnTo>
                    <a:pt x="93903" y="36410"/>
                  </a:lnTo>
                  <a:lnTo>
                    <a:pt x="90652" y="36410"/>
                  </a:lnTo>
                  <a:lnTo>
                    <a:pt x="90728" y="36118"/>
                  </a:lnTo>
                  <a:lnTo>
                    <a:pt x="90893" y="35852"/>
                  </a:lnTo>
                  <a:lnTo>
                    <a:pt x="91325" y="35483"/>
                  </a:lnTo>
                  <a:lnTo>
                    <a:pt x="91541" y="35344"/>
                  </a:lnTo>
                  <a:lnTo>
                    <a:pt x="92887" y="34594"/>
                  </a:lnTo>
                  <a:lnTo>
                    <a:pt x="93243" y="34353"/>
                  </a:lnTo>
                  <a:lnTo>
                    <a:pt x="93764" y="33820"/>
                  </a:lnTo>
                  <a:lnTo>
                    <a:pt x="93941" y="33413"/>
                  </a:lnTo>
                  <a:lnTo>
                    <a:pt x="93941" y="32486"/>
                  </a:lnTo>
                  <a:close/>
                </a:path>
                <a:path w="107950" h="53975">
                  <a:moveTo>
                    <a:pt x="95021" y="46507"/>
                  </a:moveTo>
                  <a:lnTo>
                    <a:pt x="94195" y="46507"/>
                  </a:lnTo>
                  <a:lnTo>
                    <a:pt x="94195" y="52628"/>
                  </a:lnTo>
                  <a:lnTo>
                    <a:pt x="95021" y="52628"/>
                  </a:lnTo>
                  <a:lnTo>
                    <a:pt x="95021" y="46507"/>
                  </a:lnTo>
                  <a:close/>
                </a:path>
                <a:path w="107950" h="53975">
                  <a:moveTo>
                    <a:pt x="96520" y="34531"/>
                  </a:moveTo>
                  <a:lnTo>
                    <a:pt x="95072" y="30911"/>
                  </a:lnTo>
                  <a:lnTo>
                    <a:pt x="94576" y="30911"/>
                  </a:lnTo>
                  <a:lnTo>
                    <a:pt x="94983" y="31686"/>
                  </a:lnTo>
                  <a:lnTo>
                    <a:pt x="95250" y="32270"/>
                  </a:lnTo>
                  <a:lnTo>
                    <a:pt x="95618" y="33350"/>
                  </a:lnTo>
                  <a:lnTo>
                    <a:pt x="95732" y="34086"/>
                  </a:lnTo>
                  <a:lnTo>
                    <a:pt x="95732" y="35687"/>
                  </a:lnTo>
                  <a:lnTo>
                    <a:pt x="95631" y="36385"/>
                  </a:lnTo>
                  <a:lnTo>
                    <a:pt x="95313" y="37376"/>
                  </a:lnTo>
                  <a:lnTo>
                    <a:pt x="95021" y="38011"/>
                  </a:lnTo>
                  <a:lnTo>
                    <a:pt x="94576" y="38862"/>
                  </a:lnTo>
                  <a:lnTo>
                    <a:pt x="95110" y="38862"/>
                  </a:lnTo>
                  <a:lnTo>
                    <a:pt x="95618" y="38061"/>
                  </a:lnTo>
                  <a:lnTo>
                    <a:pt x="95961" y="37452"/>
                  </a:lnTo>
                  <a:lnTo>
                    <a:pt x="96393" y="36398"/>
                  </a:lnTo>
                  <a:lnTo>
                    <a:pt x="96520" y="35661"/>
                  </a:lnTo>
                  <a:lnTo>
                    <a:pt x="96520" y="34531"/>
                  </a:lnTo>
                  <a:close/>
                </a:path>
                <a:path w="107950" h="53975">
                  <a:moveTo>
                    <a:pt x="101219" y="46507"/>
                  </a:moveTo>
                  <a:lnTo>
                    <a:pt x="100431" y="46507"/>
                  </a:lnTo>
                  <a:lnTo>
                    <a:pt x="100431" y="51460"/>
                  </a:lnTo>
                  <a:lnTo>
                    <a:pt x="97345" y="46507"/>
                  </a:lnTo>
                  <a:lnTo>
                    <a:pt x="96367" y="46507"/>
                  </a:lnTo>
                  <a:lnTo>
                    <a:pt x="96367" y="52628"/>
                  </a:lnTo>
                  <a:lnTo>
                    <a:pt x="97167" y="52628"/>
                  </a:lnTo>
                  <a:lnTo>
                    <a:pt x="97167" y="47675"/>
                  </a:lnTo>
                  <a:lnTo>
                    <a:pt x="100291" y="52628"/>
                  </a:lnTo>
                  <a:lnTo>
                    <a:pt x="101219" y="52628"/>
                  </a:lnTo>
                  <a:lnTo>
                    <a:pt x="101219" y="46507"/>
                  </a:lnTo>
                  <a:close/>
                </a:path>
                <a:path w="107950" h="53975">
                  <a:moveTo>
                    <a:pt x="107454" y="52628"/>
                  </a:moveTo>
                  <a:lnTo>
                    <a:pt x="106794" y="50787"/>
                  </a:lnTo>
                  <a:lnTo>
                    <a:pt x="106553" y="50114"/>
                  </a:lnTo>
                  <a:lnTo>
                    <a:pt x="105664" y="47701"/>
                  </a:lnTo>
                  <a:lnTo>
                    <a:pt x="105664" y="50114"/>
                  </a:lnTo>
                  <a:lnTo>
                    <a:pt x="103746" y="50114"/>
                  </a:lnTo>
                  <a:lnTo>
                    <a:pt x="104736" y="47421"/>
                  </a:lnTo>
                  <a:lnTo>
                    <a:pt x="105664" y="50114"/>
                  </a:lnTo>
                  <a:lnTo>
                    <a:pt x="105664" y="47701"/>
                  </a:lnTo>
                  <a:lnTo>
                    <a:pt x="105562" y="47421"/>
                  </a:lnTo>
                  <a:lnTo>
                    <a:pt x="105244" y="46507"/>
                  </a:lnTo>
                  <a:lnTo>
                    <a:pt x="104305" y="46507"/>
                  </a:lnTo>
                  <a:lnTo>
                    <a:pt x="101993" y="52628"/>
                  </a:lnTo>
                  <a:lnTo>
                    <a:pt x="102844" y="52628"/>
                  </a:lnTo>
                  <a:lnTo>
                    <a:pt x="103505" y="50787"/>
                  </a:lnTo>
                  <a:lnTo>
                    <a:pt x="105930" y="50787"/>
                  </a:lnTo>
                  <a:lnTo>
                    <a:pt x="106553" y="52628"/>
                  </a:lnTo>
                  <a:lnTo>
                    <a:pt x="107454" y="52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956137" y="2182088"/>
              <a:ext cx="32384" cy="8255"/>
            </a:xfrm>
            <a:custGeom>
              <a:avLst/>
              <a:gdLst/>
              <a:ahLst/>
              <a:cxnLst/>
              <a:rect l="l" t="t" r="r" b="b"/>
              <a:pathLst>
                <a:path w="32385" h="8255">
                  <a:moveTo>
                    <a:pt x="5461" y="6223"/>
                  </a:moveTo>
                  <a:lnTo>
                    <a:pt x="4800" y="4381"/>
                  </a:lnTo>
                  <a:lnTo>
                    <a:pt x="4559" y="3708"/>
                  </a:lnTo>
                  <a:lnTo>
                    <a:pt x="3670" y="1295"/>
                  </a:lnTo>
                  <a:lnTo>
                    <a:pt x="3670" y="3708"/>
                  </a:lnTo>
                  <a:lnTo>
                    <a:pt x="1752" y="3708"/>
                  </a:lnTo>
                  <a:lnTo>
                    <a:pt x="2743" y="1016"/>
                  </a:lnTo>
                  <a:lnTo>
                    <a:pt x="3670" y="3708"/>
                  </a:lnTo>
                  <a:lnTo>
                    <a:pt x="3670" y="1295"/>
                  </a:lnTo>
                  <a:lnTo>
                    <a:pt x="3568" y="1016"/>
                  </a:lnTo>
                  <a:lnTo>
                    <a:pt x="3251" y="101"/>
                  </a:lnTo>
                  <a:lnTo>
                    <a:pt x="2311" y="101"/>
                  </a:lnTo>
                  <a:lnTo>
                    <a:pt x="0" y="6223"/>
                  </a:lnTo>
                  <a:lnTo>
                    <a:pt x="850" y="6223"/>
                  </a:lnTo>
                  <a:lnTo>
                    <a:pt x="1511" y="4381"/>
                  </a:lnTo>
                  <a:lnTo>
                    <a:pt x="3937" y="4381"/>
                  </a:lnTo>
                  <a:lnTo>
                    <a:pt x="4559" y="6223"/>
                  </a:lnTo>
                  <a:lnTo>
                    <a:pt x="5461" y="6223"/>
                  </a:lnTo>
                  <a:close/>
                </a:path>
                <a:path w="32385" h="8255">
                  <a:moveTo>
                    <a:pt x="11391" y="6083"/>
                  </a:moveTo>
                  <a:lnTo>
                    <a:pt x="11264" y="6032"/>
                  </a:lnTo>
                  <a:lnTo>
                    <a:pt x="11074" y="5422"/>
                  </a:lnTo>
                  <a:lnTo>
                    <a:pt x="10960" y="3759"/>
                  </a:lnTo>
                  <a:lnTo>
                    <a:pt x="10833" y="3594"/>
                  </a:lnTo>
                  <a:lnTo>
                    <a:pt x="10718" y="3441"/>
                  </a:lnTo>
                  <a:lnTo>
                    <a:pt x="10541" y="3314"/>
                  </a:lnTo>
                  <a:lnTo>
                    <a:pt x="10299" y="3213"/>
                  </a:lnTo>
                  <a:lnTo>
                    <a:pt x="10566" y="3073"/>
                  </a:lnTo>
                  <a:lnTo>
                    <a:pt x="10769" y="2908"/>
                  </a:lnTo>
                  <a:lnTo>
                    <a:pt x="11023" y="2514"/>
                  </a:lnTo>
                  <a:lnTo>
                    <a:pt x="11049" y="863"/>
                  </a:lnTo>
                  <a:lnTo>
                    <a:pt x="10871" y="571"/>
                  </a:lnTo>
                  <a:lnTo>
                    <a:pt x="10312" y="330"/>
                  </a:lnTo>
                  <a:lnTo>
                    <a:pt x="10312" y="1397"/>
                  </a:lnTo>
                  <a:lnTo>
                    <a:pt x="10210" y="2514"/>
                  </a:lnTo>
                  <a:lnTo>
                    <a:pt x="9753" y="2832"/>
                  </a:lnTo>
                  <a:lnTo>
                    <a:pt x="9448" y="2908"/>
                  </a:lnTo>
                  <a:lnTo>
                    <a:pt x="7137" y="2908"/>
                  </a:lnTo>
                  <a:lnTo>
                    <a:pt x="7137" y="812"/>
                  </a:lnTo>
                  <a:lnTo>
                    <a:pt x="9448" y="812"/>
                  </a:lnTo>
                  <a:lnTo>
                    <a:pt x="9677" y="863"/>
                  </a:lnTo>
                  <a:lnTo>
                    <a:pt x="10160" y="1104"/>
                  </a:lnTo>
                  <a:lnTo>
                    <a:pt x="10312" y="1397"/>
                  </a:lnTo>
                  <a:lnTo>
                    <a:pt x="10312" y="330"/>
                  </a:lnTo>
                  <a:lnTo>
                    <a:pt x="9994" y="177"/>
                  </a:lnTo>
                  <a:lnTo>
                    <a:pt x="9613" y="101"/>
                  </a:lnTo>
                  <a:lnTo>
                    <a:pt x="6311" y="101"/>
                  </a:lnTo>
                  <a:lnTo>
                    <a:pt x="6311" y="6223"/>
                  </a:lnTo>
                  <a:lnTo>
                    <a:pt x="7137" y="6223"/>
                  </a:lnTo>
                  <a:lnTo>
                    <a:pt x="7137" y="3594"/>
                  </a:lnTo>
                  <a:lnTo>
                    <a:pt x="9372" y="3594"/>
                  </a:lnTo>
                  <a:lnTo>
                    <a:pt x="9613" y="3632"/>
                  </a:lnTo>
                  <a:lnTo>
                    <a:pt x="10045" y="3848"/>
                  </a:lnTo>
                  <a:lnTo>
                    <a:pt x="10147" y="4013"/>
                  </a:lnTo>
                  <a:lnTo>
                    <a:pt x="10274" y="5422"/>
                  </a:lnTo>
                  <a:lnTo>
                    <a:pt x="10375" y="6223"/>
                  </a:lnTo>
                  <a:lnTo>
                    <a:pt x="11391" y="6223"/>
                  </a:lnTo>
                  <a:lnTo>
                    <a:pt x="11391" y="6083"/>
                  </a:lnTo>
                  <a:close/>
                </a:path>
                <a:path w="32385" h="8255">
                  <a:moveTo>
                    <a:pt x="17348" y="101"/>
                  </a:moveTo>
                  <a:lnTo>
                    <a:pt x="16383" y="101"/>
                  </a:lnTo>
                  <a:lnTo>
                    <a:pt x="14617" y="3048"/>
                  </a:lnTo>
                  <a:lnTo>
                    <a:pt x="12865" y="101"/>
                  </a:lnTo>
                  <a:lnTo>
                    <a:pt x="11899" y="101"/>
                  </a:lnTo>
                  <a:lnTo>
                    <a:pt x="14211" y="3759"/>
                  </a:lnTo>
                  <a:lnTo>
                    <a:pt x="14211" y="6223"/>
                  </a:lnTo>
                  <a:lnTo>
                    <a:pt x="15036" y="6223"/>
                  </a:lnTo>
                  <a:lnTo>
                    <a:pt x="15036" y="3759"/>
                  </a:lnTo>
                  <a:lnTo>
                    <a:pt x="17348" y="101"/>
                  </a:lnTo>
                  <a:close/>
                </a:path>
                <a:path w="32385" h="8255">
                  <a:moveTo>
                    <a:pt x="19939" y="7962"/>
                  </a:moveTo>
                  <a:lnTo>
                    <a:pt x="19532" y="7188"/>
                  </a:lnTo>
                  <a:lnTo>
                    <a:pt x="19265" y="6591"/>
                  </a:lnTo>
                  <a:lnTo>
                    <a:pt x="18897" y="5524"/>
                  </a:lnTo>
                  <a:lnTo>
                    <a:pt x="18783" y="4787"/>
                  </a:lnTo>
                  <a:lnTo>
                    <a:pt x="18783" y="3175"/>
                  </a:lnTo>
                  <a:lnTo>
                    <a:pt x="18884" y="2476"/>
                  </a:lnTo>
                  <a:lnTo>
                    <a:pt x="19215" y="1473"/>
                  </a:lnTo>
                  <a:lnTo>
                    <a:pt x="19494" y="850"/>
                  </a:lnTo>
                  <a:lnTo>
                    <a:pt x="19926" y="0"/>
                  </a:lnTo>
                  <a:lnTo>
                    <a:pt x="19405" y="0"/>
                  </a:lnTo>
                  <a:lnTo>
                    <a:pt x="18897" y="812"/>
                  </a:lnTo>
                  <a:lnTo>
                    <a:pt x="18554" y="1435"/>
                  </a:lnTo>
                  <a:lnTo>
                    <a:pt x="18122" y="2476"/>
                  </a:lnTo>
                  <a:lnTo>
                    <a:pt x="17995" y="3213"/>
                  </a:lnTo>
                  <a:lnTo>
                    <a:pt x="18008" y="4483"/>
                  </a:lnTo>
                  <a:lnTo>
                    <a:pt x="18110" y="5194"/>
                  </a:lnTo>
                  <a:lnTo>
                    <a:pt x="18211" y="5626"/>
                  </a:lnTo>
                  <a:lnTo>
                    <a:pt x="18478" y="6337"/>
                  </a:lnTo>
                  <a:lnTo>
                    <a:pt x="18592" y="6565"/>
                  </a:lnTo>
                  <a:lnTo>
                    <a:pt x="18681" y="6743"/>
                  </a:lnTo>
                  <a:lnTo>
                    <a:pt x="19431" y="7962"/>
                  </a:lnTo>
                  <a:lnTo>
                    <a:pt x="19939" y="7962"/>
                  </a:lnTo>
                  <a:close/>
                </a:path>
                <a:path w="32385" h="8255">
                  <a:moveTo>
                    <a:pt x="24612" y="4102"/>
                  </a:moveTo>
                  <a:lnTo>
                    <a:pt x="24523" y="3797"/>
                  </a:lnTo>
                  <a:lnTo>
                    <a:pt x="24180" y="3314"/>
                  </a:lnTo>
                  <a:lnTo>
                    <a:pt x="23926" y="3149"/>
                  </a:lnTo>
                  <a:lnTo>
                    <a:pt x="23609" y="3060"/>
                  </a:lnTo>
                  <a:lnTo>
                    <a:pt x="23812" y="2971"/>
                  </a:lnTo>
                  <a:lnTo>
                    <a:pt x="23964" y="2870"/>
                  </a:lnTo>
                  <a:lnTo>
                    <a:pt x="24282" y="2501"/>
                  </a:lnTo>
                  <a:lnTo>
                    <a:pt x="24384" y="2197"/>
                  </a:lnTo>
                  <a:lnTo>
                    <a:pt x="24384" y="1320"/>
                  </a:lnTo>
                  <a:lnTo>
                    <a:pt x="24218" y="927"/>
                  </a:lnTo>
                  <a:lnTo>
                    <a:pt x="23558" y="381"/>
                  </a:lnTo>
                  <a:lnTo>
                    <a:pt x="23088" y="254"/>
                  </a:lnTo>
                  <a:lnTo>
                    <a:pt x="21704" y="254"/>
                  </a:lnTo>
                  <a:lnTo>
                    <a:pt x="21170" y="533"/>
                  </a:lnTo>
                  <a:lnTo>
                    <a:pt x="20688" y="1397"/>
                  </a:lnTo>
                  <a:lnTo>
                    <a:pt x="20599" y="1765"/>
                  </a:lnTo>
                  <a:lnTo>
                    <a:pt x="20599" y="2209"/>
                  </a:lnTo>
                  <a:lnTo>
                    <a:pt x="21336" y="2209"/>
                  </a:lnTo>
                  <a:lnTo>
                    <a:pt x="21361" y="1879"/>
                  </a:lnTo>
                  <a:lnTo>
                    <a:pt x="21412" y="1612"/>
                  </a:lnTo>
                  <a:lnTo>
                    <a:pt x="21704" y="1104"/>
                  </a:lnTo>
                  <a:lnTo>
                    <a:pt x="22059" y="927"/>
                  </a:lnTo>
                  <a:lnTo>
                    <a:pt x="22834" y="927"/>
                  </a:lnTo>
                  <a:lnTo>
                    <a:pt x="23075" y="1016"/>
                  </a:lnTo>
                  <a:lnTo>
                    <a:pt x="23507" y="1333"/>
                  </a:lnTo>
                  <a:lnTo>
                    <a:pt x="23609" y="1562"/>
                  </a:lnTo>
                  <a:lnTo>
                    <a:pt x="23609" y="2260"/>
                  </a:lnTo>
                  <a:lnTo>
                    <a:pt x="23444" y="2540"/>
                  </a:lnTo>
                  <a:lnTo>
                    <a:pt x="22948" y="2781"/>
                  </a:lnTo>
                  <a:lnTo>
                    <a:pt x="22720" y="2832"/>
                  </a:lnTo>
                  <a:lnTo>
                    <a:pt x="22440" y="2832"/>
                  </a:lnTo>
                  <a:lnTo>
                    <a:pt x="22072" y="2806"/>
                  </a:lnTo>
                  <a:lnTo>
                    <a:pt x="22072" y="3467"/>
                  </a:lnTo>
                  <a:lnTo>
                    <a:pt x="22834" y="3454"/>
                  </a:lnTo>
                  <a:lnTo>
                    <a:pt x="23177" y="3543"/>
                  </a:lnTo>
                  <a:lnTo>
                    <a:pt x="23685" y="3873"/>
                  </a:lnTo>
                  <a:lnTo>
                    <a:pt x="23812" y="4152"/>
                  </a:lnTo>
                  <a:lnTo>
                    <a:pt x="23812" y="4902"/>
                  </a:lnTo>
                  <a:lnTo>
                    <a:pt x="23685" y="5168"/>
                  </a:lnTo>
                  <a:lnTo>
                    <a:pt x="23215" y="5588"/>
                  </a:lnTo>
                  <a:lnTo>
                    <a:pt x="22898" y="5702"/>
                  </a:lnTo>
                  <a:lnTo>
                    <a:pt x="21996" y="5702"/>
                  </a:lnTo>
                  <a:lnTo>
                    <a:pt x="21640" y="5537"/>
                  </a:lnTo>
                  <a:lnTo>
                    <a:pt x="21336" y="5054"/>
                  </a:lnTo>
                  <a:lnTo>
                    <a:pt x="21259" y="4775"/>
                  </a:lnTo>
                  <a:lnTo>
                    <a:pt x="21234" y="4381"/>
                  </a:lnTo>
                  <a:lnTo>
                    <a:pt x="20447" y="4381"/>
                  </a:lnTo>
                  <a:lnTo>
                    <a:pt x="20447" y="4940"/>
                  </a:lnTo>
                  <a:lnTo>
                    <a:pt x="20612" y="5410"/>
                  </a:lnTo>
                  <a:lnTo>
                    <a:pt x="20929" y="5803"/>
                  </a:lnTo>
                  <a:lnTo>
                    <a:pt x="21247" y="6184"/>
                  </a:lnTo>
                  <a:lnTo>
                    <a:pt x="21755" y="6375"/>
                  </a:lnTo>
                  <a:lnTo>
                    <a:pt x="23152" y="6375"/>
                  </a:lnTo>
                  <a:lnTo>
                    <a:pt x="23672" y="6197"/>
                  </a:lnTo>
                  <a:lnTo>
                    <a:pt x="24422" y="5486"/>
                  </a:lnTo>
                  <a:lnTo>
                    <a:pt x="24612" y="5016"/>
                  </a:lnTo>
                  <a:lnTo>
                    <a:pt x="24612" y="4102"/>
                  </a:lnTo>
                  <a:close/>
                </a:path>
                <a:path w="32385" h="8255">
                  <a:moveTo>
                    <a:pt x="29375" y="1574"/>
                  </a:moveTo>
                  <a:lnTo>
                    <a:pt x="29210" y="1155"/>
                  </a:lnTo>
                  <a:lnTo>
                    <a:pt x="28587" y="419"/>
                  </a:lnTo>
                  <a:lnTo>
                    <a:pt x="28092" y="241"/>
                  </a:lnTo>
                  <a:lnTo>
                    <a:pt x="26581" y="241"/>
                  </a:lnTo>
                  <a:lnTo>
                    <a:pt x="26009" y="533"/>
                  </a:lnTo>
                  <a:lnTo>
                    <a:pt x="25501" y="1435"/>
                  </a:lnTo>
                  <a:lnTo>
                    <a:pt x="25412" y="1854"/>
                  </a:lnTo>
                  <a:lnTo>
                    <a:pt x="25400" y="2374"/>
                  </a:lnTo>
                  <a:lnTo>
                    <a:pt x="26162" y="2374"/>
                  </a:lnTo>
                  <a:lnTo>
                    <a:pt x="26174" y="2006"/>
                  </a:lnTo>
                  <a:lnTo>
                    <a:pt x="26225" y="1714"/>
                  </a:lnTo>
                  <a:lnTo>
                    <a:pt x="26530" y="1117"/>
                  </a:lnTo>
                  <a:lnTo>
                    <a:pt x="26885" y="927"/>
                  </a:lnTo>
                  <a:lnTo>
                    <a:pt x="27749" y="927"/>
                  </a:lnTo>
                  <a:lnTo>
                    <a:pt x="28028" y="1028"/>
                  </a:lnTo>
                  <a:lnTo>
                    <a:pt x="28435" y="1435"/>
                  </a:lnTo>
                  <a:lnTo>
                    <a:pt x="28536" y="1701"/>
                  </a:lnTo>
                  <a:lnTo>
                    <a:pt x="28536" y="2349"/>
                  </a:lnTo>
                  <a:lnTo>
                    <a:pt x="28435" y="2616"/>
                  </a:lnTo>
                  <a:lnTo>
                    <a:pt x="28067" y="2997"/>
                  </a:lnTo>
                  <a:lnTo>
                    <a:pt x="27800" y="3175"/>
                  </a:lnTo>
                  <a:lnTo>
                    <a:pt x="26123" y="4152"/>
                  </a:lnTo>
                  <a:lnTo>
                    <a:pt x="25755" y="4495"/>
                  </a:lnTo>
                  <a:lnTo>
                    <a:pt x="25577" y="4876"/>
                  </a:lnTo>
                  <a:lnTo>
                    <a:pt x="25387" y="5257"/>
                  </a:lnTo>
                  <a:lnTo>
                    <a:pt x="25285" y="5702"/>
                  </a:lnTo>
                  <a:lnTo>
                    <a:pt x="25247" y="6223"/>
                  </a:lnTo>
                  <a:lnTo>
                    <a:pt x="29337" y="6223"/>
                  </a:lnTo>
                  <a:lnTo>
                    <a:pt x="29337" y="5511"/>
                  </a:lnTo>
                  <a:lnTo>
                    <a:pt x="26085" y="5511"/>
                  </a:lnTo>
                  <a:lnTo>
                    <a:pt x="26162" y="5219"/>
                  </a:lnTo>
                  <a:lnTo>
                    <a:pt x="26339" y="4953"/>
                  </a:lnTo>
                  <a:lnTo>
                    <a:pt x="26771" y="4572"/>
                  </a:lnTo>
                  <a:lnTo>
                    <a:pt x="26987" y="4432"/>
                  </a:lnTo>
                  <a:lnTo>
                    <a:pt x="28333" y="3683"/>
                  </a:lnTo>
                  <a:lnTo>
                    <a:pt x="28676" y="3441"/>
                  </a:lnTo>
                  <a:lnTo>
                    <a:pt x="29210" y="2908"/>
                  </a:lnTo>
                  <a:lnTo>
                    <a:pt x="29375" y="2501"/>
                  </a:lnTo>
                  <a:lnTo>
                    <a:pt x="29375" y="1574"/>
                  </a:lnTo>
                  <a:close/>
                </a:path>
                <a:path w="32385" h="8255">
                  <a:moveTo>
                    <a:pt x="31953" y="3619"/>
                  </a:moveTo>
                  <a:lnTo>
                    <a:pt x="30505" y="0"/>
                  </a:lnTo>
                  <a:lnTo>
                    <a:pt x="30010" y="0"/>
                  </a:lnTo>
                  <a:lnTo>
                    <a:pt x="30416" y="774"/>
                  </a:lnTo>
                  <a:lnTo>
                    <a:pt x="30695" y="1371"/>
                  </a:lnTo>
                  <a:lnTo>
                    <a:pt x="31051" y="2438"/>
                  </a:lnTo>
                  <a:lnTo>
                    <a:pt x="31165" y="3175"/>
                  </a:lnTo>
                  <a:lnTo>
                    <a:pt x="31165" y="4787"/>
                  </a:lnTo>
                  <a:lnTo>
                    <a:pt x="31064" y="5486"/>
                  </a:lnTo>
                  <a:lnTo>
                    <a:pt x="30746" y="6464"/>
                  </a:lnTo>
                  <a:lnTo>
                    <a:pt x="30467" y="7099"/>
                  </a:lnTo>
                  <a:lnTo>
                    <a:pt x="30022" y="7962"/>
                  </a:lnTo>
                  <a:lnTo>
                    <a:pt x="30543" y="7962"/>
                  </a:lnTo>
                  <a:lnTo>
                    <a:pt x="31051" y="7150"/>
                  </a:lnTo>
                  <a:lnTo>
                    <a:pt x="31394" y="6540"/>
                  </a:lnTo>
                  <a:lnTo>
                    <a:pt x="31826" y="5486"/>
                  </a:lnTo>
                  <a:lnTo>
                    <a:pt x="31953" y="4749"/>
                  </a:lnTo>
                  <a:lnTo>
                    <a:pt x="31953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40516" y="2170403"/>
              <a:ext cx="326213" cy="85996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5033543" y="2176462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5">
                  <a:moveTo>
                    <a:pt x="2768" y="1384"/>
                  </a:moveTo>
                  <a:lnTo>
                    <a:pt x="1968" y="1384"/>
                  </a:lnTo>
                  <a:lnTo>
                    <a:pt x="1968" y="0"/>
                  </a:lnTo>
                  <a:lnTo>
                    <a:pt x="685" y="0"/>
                  </a:lnTo>
                  <a:lnTo>
                    <a:pt x="685" y="1384"/>
                  </a:lnTo>
                  <a:lnTo>
                    <a:pt x="0" y="1384"/>
                  </a:lnTo>
                  <a:lnTo>
                    <a:pt x="0" y="2298"/>
                  </a:lnTo>
                  <a:lnTo>
                    <a:pt x="685" y="2298"/>
                  </a:lnTo>
                  <a:lnTo>
                    <a:pt x="685" y="5664"/>
                  </a:lnTo>
                  <a:lnTo>
                    <a:pt x="762" y="5892"/>
                  </a:lnTo>
                  <a:lnTo>
                    <a:pt x="1130" y="6273"/>
                  </a:lnTo>
                  <a:lnTo>
                    <a:pt x="1549" y="6375"/>
                  </a:lnTo>
                  <a:lnTo>
                    <a:pt x="2768" y="6337"/>
                  </a:lnTo>
                  <a:lnTo>
                    <a:pt x="2768" y="5359"/>
                  </a:lnTo>
                  <a:lnTo>
                    <a:pt x="2260" y="5372"/>
                  </a:lnTo>
                  <a:lnTo>
                    <a:pt x="2095" y="5346"/>
                  </a:lnTo>
                  <a:lnTo>
                    <a:pt x="1968" y="5118"/>
                  </a:lnTo>
                  <a:lnTo>
                    <a:pt x="1968" y="2298"/>
                  </a:lnTo>
                  <a:lnTo>
                    <a:pt x="2768" y="2298"/>
                  </a:lnTo>
                  <a:lnTo>
                    <a:pt x="2768" y="1384"/>
                  </a:lnTo>
                  <a:close/>
                </a:path>
                <a:path w="16510" h="6985">
                  <a:moveTo>
                    <a:pt x="7899" y="4178"/>
                  </a:moveTo>
                  <a:lnTo>
                    <a:pt x="7886" y="3314"/>
                  </a:lnTo>
                  <a:lnTo>
                    <a:pt x="7785" y="2743"/>
                  </a:lnTo>
                  <a:lnTo>
                    <a:pt x="7683" y="2463"/>
                  </a:lnTo>
                  <a:lnTo>
                    <a:pt x="7556" y="2273"/>
                  </a:lnTo>
                  <a:lnTo>
                    <a:pt x="7277" y="1828"/>
                  </a:lnTo>
                  <a:lnTo>
                    <a:pt x="6997" y="1600"/>
                  </a:lnTo>
                  <a:lnTo>
                    <a:pt x="6565" y="1397"/>
                  </a:lnTo>
                  <a:lnTo>
                    <a:pt x="6565" y="3314"/>
                  </a:lnTo>
                  <a:lnTo>
                    <a:pt x="4546" y="3314"/>
                  </a:lnTo>
                  <a:lnTo>
                    <a:pt x="4597" y="3009"/>
                  </a:lnTo>
                  <a:lnTo>
                    <a:pt x="4724" y="2717"/>
                  </a:lnTo>
                  <a:lnTo>
                    <a:pt x="5029" y="2374"/>
                  </a:lnTo>
                  <a:lnTo>
                    <a:pt x="5257" y="2273"/>
                  </a:lnTo>
                  <a:lnTo>
                    <a:pt x="5829" y="2273"/>
                  </a:lnTo>
                  <a:lnTo>
                    <a:pt x="6070" y="2374"/>
                  </a:lnTo>
                  <a:lnTo>
                    <a:pt x="6438" y="2717"/>
                  </a:lnTo>
                  <a:lnTo>
                    <a:pt x="6540" y="3009"/>
                  </a:lnTo>
                  <a:lnTo>
                    <a:pt x="6565" y="3314"/>
                  </a:lnTo>
                  <a:lnTo>
                    <a:pt x="6565" y="1397"/>
                  </a:lnTo>
                  <a:lnTo>
                    <a:pt x="6337" y="1282"/>
                  </a:lnTo>
                  <a:lnTo>
                    <a:pt x="5969" y="1206"/>
                  </a:lnTo>
                  <a:lnTo>
                    <a:pt x="4864" y="1206"/>
                  </a:lnTo>
                  <a:lnTo>
                    <a:pt x="4305" y="1435"/>
                  </a:lnTo>
                  <a:lnTo>
                    <a:pt x="3505" y="2273"/>
                  </a:lnTo>
                  <a:lnTo>
                    <a:pt x="3390" y="2463"/>
                  </a:lnTo>
                  <a:lnTo>
                    <a:pt x="3289" y="2806"/>
                  </a:lnTo>
                  <a:lnTo>
                    <a:pt x="3340" y="5130"/>
                  </a:lnTo>
                  <a:lnTo>
                    <a:pt x="3454" y="5435"/>
                  </a:lnTo>
                  <a:lnTo>
                    <a:pt x="4419" y="6248"/>
                  </a:lnTo>
                  <a:lnTo>
                    <a:pt x="4978" y="6451"/>
                  </a:lnTo>
                  <a:lnTo>
                    <a:pt x="6362" y="6451"/>
                  </a:lnTo>
                  <a:lnTo>
                    <a:pt x="6959" y="6210"/>
                  </a:lnTo>
                  <a:lnTo>
                    <a:pt x="7670" y="5397"/>
                  </a:lnTo>
                  <a:lnTo>
                    <a:pt x="7810" y="5130"/>
                  </a:lnTo>
                  <a:lnTo>
                    <a:pt x="7848" y="4838"/>
                  </a:lnTo>
                  <a:lnTo>
                    <a:pt x="6527" y="4838"/>
                  </a:lnTo>
                  <a:lnTo>
                    <a:pt x="6337" y="5130"/>
                  </a:lnTo>
                  <a:lnTo>
                    <a:pt x="6121" y="5321"/>
                  </a:lnTo>
                  <a:lnTo>
                    <a:pt x="5892" y="5397"/>
                  </a:lnTo>
                  <a:lnTo>
                    <a:pt x="5384" y="5397"/>
                  </a:lnTo>
                  <a:lnTo>
                    <a:pt x="5168" y="5334"/>
                  </a:lnTo>
                  <a:lnTo>
                    <a:pt x="4699" y="5016"/>
                  </a:lnTo>
                  <a:lnTo>
                    <a:pt x="4610" y="4838"/>
                  </a:lnTo>
                  <a:lnTo>
                    <a:pt x="4521" y="4178"/>
                  </a:lnTo>
                  <a:lnTo>
                    <a:pt x="7899" y="4178"/>
                  </a:lnTo>
                  <a:close/>
                </a:path>
                <a:path w="16510" h="6985">
                  <a:moveTo>
                    <a:pt x="13182" y="6286"/>
                  </a:moveTo>
                  <a:lnTo>
                    <a:pt x="11493" y="3759"/>
                  </a:lnTo>
                  <a:lnTo>
                    <a:pt x="13119" y="1346"/>
                  </a:lnTo>
                  <a:lnTo>
                    <a:pt x="11582" y="1346"/>
                  </a:lnTo>
                  <a:lnTo>
                    <a:pt x="10769" y="2781"/>
                  </a:lnTo>
                  <a:lnTo>
                    <a:pt x="9956" y="1346"/>
                  </a:lnTo>
                  <a:lnTo>
                    <a:pt x="8369" y="1346"/>
                  </a:lnTo>
                  <a:lnTo>
                    <a:pt x="9982" y="3784"/>
                  </a:lnTo>
                  <a:lnTo>
                    <a:pt x="8293" y="6286"/>
                  </a:lnTo>
                  <a:lnTo>
                    <a:pt x="9867" y="6286"/>
                  </a:lnTo>
                  <a:lnTo>
                    <a:pt x="10718" y="4800"/>
                  </a:lnTo>
                  <a:lnTo>
                    <a:pt x="11569" y="6286"/>
                  </a:lnTo>
                  <a:lnTo>
                    <a:pt x="13182" y="6286"/>
                  </a:lnTo>
                  <a:close/>
                </a:path>
                <a:path w="16510" h="6985">
                  <a:moveTo>
                    <a:pt x="16217" y="1384"/>
                  </a:moveTo>
                  <a:lnTo>
                    <a:pt x="15417" y="1384"/>
                  </a:lnTo>
                  <a:lnTo>
                    <a:pt x="15417" y="0"/>
                  </a:lnTo>
                  <a:lnTo>
                    <a:pt x="14135" y="0"/>
                  </a:lnTo>
                  <a:lnTo>
                    <a:pt x="14135" y="1384"/>
                  </a:lnTo>
                  <a:lnTo>
                    <a:pt x="13436" y="1384"/>
                  </a:lnTo>
                  <a:lnTo>
                    <a:pt x="13436" y="2298"/>
                  </a:lnTo>
                  <a:lnTo>
                    <a:pt x="14135" y="2298"/>
                  </a:lnTo>
                  <a:lnTo>
                    <a:pt x="14135" y="5664"/>
                  </a:lnTo>
                  <a:lnTo>
                    <a:pt x="14211" y="5892"/>
                  </a:lnTo>
                  <a:lnTo>
                    <a:pt x="14579" y="6273"/>
                  </a:lnTo>
                  <a:lnTo>
                    <a:pt x="14986" y="6375"/>
                  </a:lnTo>
                  <a:lnTo>
                    <a:pt x="16217" y="6337"/>
                  </a:lnTo>
                  <a:lnTo>
                    <a:pt x="16217" y="5359"/>
                  </a:lnTo>
                  <a:lnTo>
                    <a:pt x="15697" y="5372"/>
                  </a:lnTo>
                  <a:lnTo>
                    <a:pt x="15544" y="5346"/>
                  </a:lnTo>
                  <a:lnTo>
                    <a:pt x="15417" y="5118"/>
                  </a:lnTo>
                  <a:lnTo>
                    <a:pt x="15417" y="2298"/>
                  </a:lnTo>
                  <a:lnTo>
                    <a:pt x="16217" y="2298"/>
                  </a:lnTo>
                  <a:lnTo>
                    <a:pt x="16217" y="1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153945" y="21769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025999" y="2193022"/>
              <a:ext cx="88900" cy="22860"/>
            </a:xfrm>
            <a:custGeom>
              <a:avLst/>
              <a:gdLst/>
              <a:ahLst/>
              <a:cxnLst/>
              <a:rect l="l" t="t" r="r" b="b"/>
              <a:pathLst>
                <a:path w="88900" h="22860">
                  <a:moveTo>
                    <a:pt x="4102" y="18567"/>
                  </a:moveTo>
                  <a:lnTo>
                    <a:pt x="3898" y="17995"/>
                  </a:lnTo>
                  <a:lnTo>
                    <a:pt x="3581" y="17691"/>
                  </a:lnTo>
                  <a:lnTo>
                    <a:pt x="3238" y="17373"/>
                  </a:lnTo>
                  <a:lnTo>
                    <a:pt x="3238" y="18567"/>
                  </a:lnTo>
                  <a:lnTo>
                    <a:pt x="3149" y="20358"/>
                  </a:lnTo>
                  <a:lnTo>
                    <a:pt x="2857" y="20955"/>
                  </a:lnTo>
                  <a:lnTo>
                    <a:pt x="2514" y="21145"/>
                  </a:lnTo>
                  <a:lnTo>
                    <a:pt x="1562" y="21145"/>
                  </a:lnTo>
                  <a:lnTo>
                    <a:pt x="1231" y="20993"/>
                  </a:lnTo>
                  <a:lnTo>
                    <a:pt x="825" y="20358"/>
                  </a:lnTo>
                  <a:lnTo>
                    <a:pt x="825" y="18567"/>
                  </a:lnTo>
                  <a:lnTo>
                    <a:pt x="1231" y="17868"/>
                  </a:lnTo>
                  <a:lnTo>
                    <a:pt x="1562" y="17691"/>
                  </a:lnTo>
                  <a:lnTo>
                    <a:pt x="2540" y="17691"/>
                  </a:lnTo>
                  <a:lnTo>
                    <a:pt x="2844" y="17868"/>
                  </a:lnTo>
                  <a:lnTo>
                    <a:pt x="2946" y="17995"/>
                  </a:lnTo>
                  <a:lnTo>
                    <a:pt x="3238" y="18567"/>
                  </a:lnTo>
                  <a:lnTo>
                    <a:pt x="3238" y="17373"/>
                  </a:lnTo>
                  <a:lnTo>
                    <a:pt x="3098" y="17233"/>
                  </a:lnTo>
                  <a:lnTo>
                    <a:pt x="2616" y="17043"/>
                  </a:lnTo>
                  <a:lnTo>
                    <a:pt x="1409" y="17043"/>
                  </a:lnTo>
                  <a:lnTo>
                    <a:pt x="889" y="17272"/>
                  </a:lnTo>
                  <a:lnTo>
                    <a:pt x="139" y="18148"/>
                  </a:lnTo>
                  <a:lnTo>
                    <a:pt x="0" y="18567"/>
                  </a:lnTo>
                  <a:lnTo>
                    <a:pt x="127" y="20751"/>
                  </a:lnTo>
                  <a:lnTo>
                    <a:pt x="850" y="21590"/>
                  </a:lnTo>
                  <a:lnTo>
                    <a:pt x="1333" y="21793"/>
                  </a:lnTo>
                  <a:lnTo>
                    <a:pt x="2679" y="21793"/>
                  </a:lnTo>
                  <a:lnTo>
                    <a:pt x="3225" y="21564"/>
                  </a:lnTo>
                  <a:lnTo>
                    <a:pt x="3530" y="21145"/>
                  </a:lnTo>
                  <a:lnTo>
                    <a:pt x="3924" y="20624"/>
                  </a:lnTo>
                  <a:lnTo>
                    <a:pt x="4000" y="20358"/>
                  </a:lnTo>
                  <a:lnTo>
                    <a:pt x="4102" y="18567"/>
                  </a:lnTo>
                  <a:close/>
                </a:path>
                <a:path w="88900" h="22860">
                  <a:moveTo>
                    <a:pt x="4102" y="3060"/>
                  </a:moveTo>
                  <a:lnTo>
                    <a:pt x="3898" y="2501"/>
                  </a:lnTo>
                  <a:lnTo>
                    <a:pt x="3581" y="2197"/>
                  </a:lnTo>
                  <a:lnTo>
                    <a:pt x="3238" y="1879"/>
                  </a:lnTo>
                  <a:lnTo>
                    <a:pt x="3238" y="3060"/>
                  </a:lnTo>
                  <a:lnTo>
                    <a:pt x="3149" y="4851"/>
                  </a:lnTo>
                  <a:lnTo>
                    <a:pt x="2857" y="5461"/>
                  </a:lnTo>
                  <a:lnTo>
                    <a:pt x="2514" y="5651"/>
                  </a:lnTo>
                  <a:lnTo>
                    <a:pt x="1562" y="5651"/>
                  </a:lnTo>
                  <a:lnTo>
                    <a:pt x="1231" y="5486"/>
                  </a:lnTo>
                  <a:lnTo>
                    <a:pt x="825" y="4851"/>
                  </a:lnTo>
                  <a:lnTo>
                    <a:pt x="825" y="3060"/>
                  </a:lnTo>
                  <a:lnTo>
                    <a:pt x="1231" y="2374"/>
                  </a:lnTo>
                  <a:lnTo>
                    <a:pt x="1562" y="2197"/>
                  </a:lnTo>
                  <a:lnTo>
                    <a:pt x="2540" y="2197"/>
                  </a:lnTo>
                  <a:lnTo>
                    <a:pt x="2844" y="2374"/>
                  </a:lnTo>
                  <a:lnTo>
                    <a:pt x="2946" y="2501"/>
                  </a:lnTo>
                  <a:lnTo>
                    <a:pt x="3238" y="3060"/>
                  </a:lnTo>
                  <a:lnTo>
                    <a:pt x="3238" y="1879"/>
                  </a:lnTo>
                  <a:lnTo>
                    <a:pt x="3098" y="1739"/>
                  </a:lnTo>
                  <a:lnTo>
                    <a:pt x="2616" y="1549"/>
                  </a:lnTo>
                  <a:lnTo>
                    <a:pt x="1409" y="1549"/>
                  </a:lnTo>
                  <a:lnTo>
                    <a:pt x="889" y="1765"/>
                  </a:lnTo>
                  <a:lnTo>
                    <a:pt x="139" y="2654"/>
                  </a:lnTo>
                  <a:lnTo>
                    <a:pt x="0" y="3060"/>
                  </a:lnTo>
                  <a:lnTo>
                    <a:pt x="127" y="5257"/>
                  </a:lnTo>
                  <a:lnTo>
                    <a:pt x="850" y="6083"/>
                  </a:lnTo>
                  <a:lnTo>
                    <a:pt x="1333" y="6286"/>
                  </a:lnTo>
                  <a:lnTo>
                    <a:pt x="2679" y="6286"/>
                  </a:lnTo>
                  <a:lnTo>
                    <a:pt x="3225" y="6057"/>
                  </a:lnTo>
                  <a:lnTo>
                    <a:pt x="3530" y="5651"/>
                  </a:lnTo>
                  <a:lnTo>
                    <a:pt x="3924" y="5118"/>
                  </a:lnTo>
                  <a:lnTo>
                    <a:pt x="4000" y="4851"/>
                  </a:lnTo>
                  <a:lnTo>
                    <a:pt x="4102" y="3060"/>
                  </a:lnTo>
                  <a:close/>
                </a:path>
                <a:path w="88900" h="22860">
                  <a:moveTo>
                    <a:pt x="5753" y="15519"/>
                  </a:moveTo>
                  <a:lnTo>
                    <a:pt x="5003" y="15519"/>
                  </a:lnTo>
                  <a:lnTo>
                    <a:pt x="5003" y="21628"/>
                  </a:lnTo>
                  <a:lnTo>
                    <a:pt x="5753" y="21628"/>
                  </a:lnTo>
                  <a:lnTo>
                    <a:pt x="5753" y="15519"/>
                  </a:lnTo>
                  <a:close/>
                </a:path>
                <a:path w="88900" h="22860">
                  <a:moveTo>
                    <a:pt x="5753" y="12"/>
                  </a:moveTo>
                  <a:lnTo>
                    <a:pt x="5003" y="12"/>
                  </a:lnTo>
                  <a:lnTo>
                    <a:pt x="5003" y="6134"/>
                  </a:lnTo>
                  <a:lnTo>
                    <a:pt x="5753" y="6134"/>
                  </a:lnTo>
                  <a:lnTo>
                    <a:pt x="5753" y="12"/>
                  </a:lnTo>
                  <a:close/>
                </a:path>
                <a:path w="88900" h="22860">
                  <a:moveTo>
                    <a:pt x="10515" y="15494"/>
                  </a:moveTo>
                  <a:lnTo>
                    <a:pt x="9791" y="15494"/>
                  </a:lnTo>
                  <a:lnTo>
                    <a:pt x="9791" y="17741"/>
                  </a:lnTo>
                  <a:lnTo>
                    <a:pt x="9715" y="20383"/>
                  </a:lnTo>
                  <a:lnTo>
                    <a:pt x="9271" y="20967"/>
                  </a:lnTo>
                  <a:lnTo>
                    <a:pt x="8978" y="21132"/>
                  </a:lnTo>
                  <a:lnTo>
                    <a:pt x="8191" y="21132"/>
                  </a:lnTo>
                  <a:lnTo>
                    <a:pt x="7861" y="20967"/>
                  </a:lnTo>
                  <a:lnTo>
                    <a:pt x="7493" y="20383"/>
                  </a:lnTo>
                  <a:lnTo>
                    <a:pt x="7480" y="18465"/>
                  </a:lnTo>
                  <a:lnTo>
                    <a:pt x="7950" y="17894"/>
                  </a:lnTo>
                  <a:lnTo>
                    <a:pt x="9715" y="20383"/>
                  </a:lnTo>
                  <a:lnTo>
                    <a:pt x="9715" y="17665"/>
                  </a:lnTo>
                  <a:lnTo>
                    <a:pt x="9474" y="17386"/>
                  </a:lnTo>
                  <a:lnTo>
                    <a:pt x="9105" y="17170"/>
                  </a:lnTo>
                  <a:lnTo>
                    <a:pt x="8826" y="17094"/>
                  </a:lnTo>
                  <a:lnTo>
                    <a:pt x="7874" y="17094"/>
                  </a:lnTo>
                  <a:lnTo>
                    <a:pt x="7442" y="17310"/>
                  </a:lnTo>
                  <a:lnTo>
                    <a:pt x="6731" y="18275"/>
                  </a:lnTo>
                  <a:lnTo>
                    <a:pt x="6680" y="18465"/>
                  </a:lnTo>
                  <a:lnTo>
                    <a:pt x="6743" y="20739"/>
                  </a:lnTo>
                  <a:lnTo>
                    <a:pt x="7480" y="21577"/>
                  </a:lnTo>
                  <a:lnTo>
                    <a:pt x="7899" y="21793"/>
                  </a:lnTo>
                  <a:lnTo>
                    <a:pt x="8712" y="21793"/>
                  </a:lnTo>
                  <a:lnTo>
                    <a:pt x="9842" y="21005"/>
                  </a:lnTo>
                  <a:lnTo>
                    <a:pt x="9842" y="21628"/>
                  </a:lnTo>
                  <a:lnTo>
                    <a:pt x="10515" y="21628"/>
                  </a:lnTo>
                  <a:lnTo>
                    <a:pt x="10515" y="21005"/>
                  </a:lnTo>
                  <a:lnTo>
                    <a:pt x="10515" y="15494"/>
                  </a:lnTo>
                  <a:close/>
                </a:path>
                <a:path w="88900" h="22860">
                  <a:moveTo>
                    <a:pt x="10515" y="0"/>
                  </a:moveTo>
                  <a:lnTo>
                    <a:pt x="9791" y="0"/>
                  </a:lnTo>
                  <a:lnTo>
                    <a:pt x="9791" y="2247"/>
                  </a:lnTo>
                  <a:lnTo>
                    <a:pt x="9715" y="4889"/>
                  </a:lnTo>
                  <a:lnTo>
                    <a:pt x="9271" y="5473"/>
                  </a:lnTo>
                  <a:lnTo>
                    <a:pt x="8978" y="5638"/>
                  </a:lnTo>
                  <a:lnTo>
                    <a:pt x="8191" y="5638"/>
                  </a:lnTo>
                  <a:lnTo>
                    <a:pt x="7861" y="5473"/>
                  </a:lnTo>
                  <a:lnTo>
                    <a:pt x="7493" y="4889"/>
                  </a:lnTo>
                  <a:lnTo>
                    <a:pt x="7480" y="2971"/>
                  </a:lnTo>
                  <a:lnTo>
                    <a:pt x="7950" y="2400"/>
                  </a:lnTo>
                  <a:lnTo>
                    <a:pt x="9715" y="4889"/>
                  </a:lnTo>
                  <a:lnTo>
                    <a:pt x="9715" y="2171"/>
                  </a:lnTo>
                  <a:lnTo>
                    <a:pt x="9474" y="1892"/>
                  </a:lnTo>
                  <a:lnTo>
                    <a:pt x="9105" y="1663"/>
                  </a:lnTo>
                  <a:lnTo>
                    <a:pt x="8826" y="1587"/>
                  </a:lnTo>
                  <a:lnTo>
                    <a:pt x="7874" y="1587"/>
                  </a:lnTo>
                  <a:lnTo>
                    <a:pt x="7442" y="1816"/>
                  </a:lnTo>
                  <a:lnTo>
                    <a:pt x="6731" y="2781"/>
                  </a:lnTo>
                  <a:lnTo>
                    <a:pt x="6680" y="2971"/>
                  </a:lnTo>
                  <a:lnTo>
                    <a:pt x="6743" y="5245"/>
                  </a:lnTo>
                  <a:lnTo>
                    <a:pt x="7480" y="6083"/>
                  </a:lnTo>
                  <a:lnTo>
                    <a:pt x="7899" y="6286"/>
                  </a:lnTo>
                  <a:lnTo>
                    <a:pt x="8712" y="6286"/>
                  </a:lnTo>
                  <a:lnTo>
                    <a:pt x="9842" y="5511"/>
                  </a:lnTo>
                  <a:lnTo>
                    <a:pt x="9842" y="6134"/>
                  </a:lnTo>
                  <a:lnTo>
                    <a:pt x="10515" y="6134"/>
                  </a:lnTo>
                  <a:lnTo>
                    <a:pt x="10515" y="5511"/>
                  </a:lnTo>
                  <a:lnTo>
                    <a:pt x="10515" y="0"/>
                  </a:lnTo>
                  <a:close/>
                </a:path>
                <a:path w="88900" h="22860">
                  <a:moveTo>
                    <a:pt x="15811" y="22275"/>
                  </a:moveTo>
                  <a:lnTo>
                    <a:pt x="11074" y="22275"/>
                  </a:lnTo>
                  <a:lnTo>
                    <a:pt x="11074" y="22694"/>
                  </a:lnTo>
                  <a:lnTo>
                    <a:pt x="15811" y="22694"/>
                  </a:lnTo>
                  <a:lnTo>
                    <a:pt x="15811" y="22275"/>
                  </a:lnTo>
                  <a:close/>
                </a:path>
                <a:path w="88900" h="22860">
                  <a:moveTo>
                    <a:pt x="15811" y="6781"/>
                  </a:moveTo>
                  <a:lnTo>
                    <a:pt x="11074" y="6781"/>
                  </a:lnTo>
                  <a:lnTo>
                    <a:pt x="11074" y="7200"/>
                  </a:lnTo>
                  <a:lnTo>
                    <a:pt x="15811" y="7200"/>
                  </a:lnTo>
                  <a:lnTo>
                    <a:pt x="15811" y="6781"/>
                  </a:lnTo>
                  <a:close/>
                </a:path>
                <a:path w="88900" h="22860">
                  <a:moveTo>
                    <a:pt x="17132" y="1689"/>
                  </a:moveTo>
                  <a:lnTo>
                    <a:pt x="16357" y="1689"/>
                  </a:lnTo>
                  <a:lnTo>
                    <a:pt x="16357" y="6134"/>
                  </a:lnTo>
                  <a:lnTo>
                    <a:pt x="17132" y="6134"/>
                  </a:lnTo>
                  <a:lnTo>
                    <a:pt x="17132" y="1689"/>
                  </a:lnTo>
                  <a:close/>
                </a:path>
                <a:path w="88900" h="22860">
                  <a:moveTo>
                    <a:pt x="17132" y="12"/>
                  </a:moveTo>
                  <a:lnTo>
                    <a:pt x="16357" y="12"/>
                  </a:lnTo>
                  <a:lnTo>
                    <a:pt x="16357" y="863"/>
                  </a:lnTo>
                  <a:lnTo>
                    <a:pt x="17132" y="863"/>
                  </a:lnTo>
                  <a:lnTo>
                    <a:pt x="17132" y="12"/>
                  </a:lnTo>
                  <a:close/>
                </a:path>
                <a:path w="88900" h="22860">
                  <a:moveTo>
                    <a:pt x="17983" y="17170"/>
                  </a:moveTo>
                  <a:lnTo>
                    <a:pt x="17272" y="17170"/>
                  </a:lnTo>
                  <a:lnTo>
                    <a:pt x="17272" y="15925"/>
                  </a:lnTo>
                  <a:lnTo>
                    <a:pt x="16510" y="15925"/>
                  </a:lnTo>
                  <a:lnTo>
                    <a:pt x="16510" y="17170"/>
                  </a:lnTo>
                  <a:lnTo>
                    <a:pt x="15913" y="17170"/>
                  </a:lnTo>
                  <a:lnTo>
                    <a:pt x="15913" y="17780"/>
                  </a:lnTo>
                  <a:lnTo>
                    <a:pt x="16510" y="17780"/>
                  </a:lnTo>
                  <a:lnTo>
                    <a:pt x="16510" y="21018"/>
                  </a:lnTo>
                  <a:lnTo>
                    <a:pt x="16573" y="21247"/>
                  </a:lnTo>
                  <a:lnTo>
                    <a:pt x="16827" y="21602"/>
                  </a:lnTo>
                  <a:lnTo>
                    <a:pt x="17068" y="21704"/>
                  </a:lnTo>
                  <a:lnTo>
                    <a:pt x="17526" y="21704"/>
                  </a:lnTo>
                  <a:lnTo>
                    <a:pt x="17894" y="21653"/>
                  </a:lnTo>
                  <a:lnTo>
                    <a:pt x="17983" y="21031"/>
                  </a:lnTo>
                  <a:lnTo>
                    <a:pt x="17589" y="21056"/>
                  </a:lnTo>
                  <a:lnTo>
                    <a:pt x="17322" y="20955"/>
                  </a:lnTo>
                  <a:lnTo>
                    <a:pt x="17272" y="17780"/>
                  </a:lnTo>
                  <a:lnTo>
                    <a:pt x="17983" y="17780"/>
                  </a:lnTo>
                  <a:lnTo>
                    <a:pt x="17983" y="17170"/>
                  </a:lnTo>
                  <a:close/>
                </a:path>
                <a:path w="88900" h="22860">
                  <a:moveTo>
                    <a:pt x="21882" y="0"/>
                  </a:moveTo>
                  <a:lnTo>
                    <a:pt x="21170" y="0"/>
                  </a:lnTo>
                  <a:lnTo>
                    <a:pt x="21170" y="2247"/>
                  </a:lnTo>
                  <a:lnTo>
                    <a:pt x="21082" y="2921"/>
                  </a:lnTo>
                  <a:lnTo>
                    <a:pt x="21082" y="4889"/>
                  </a:lnTo>
                  <a:lnTo>
                    <a:pt x="20650" y="5473"/>
                  </a:lnTo>
                  <a:lnTo>
                    <a:pt x="20358" y="5638"/>
                  </a:lnTo>
                  <a:lnTo>
                    <a:pt x="19558" y="5638"/>
                  </a:lnTo>
                  <a:lnTo>
                    <a:pt x="19240" y="5473"/>
                  </a:lnTo>
                  <a:lnTo>
                    <a:pt x="18872" y="4889"/>
                  </a:lnTo>
                  <a:lnTo>
                    <a:pt x="18846" y="2971"/>
                  </a:lnTo>
                  <a:lnTo>
                    <a:pt x="19316" y="2400"/>
                  </a:lnTo>
                  <a:lnTo>
                    <a:pt x="19621" y="2247"/>
                  </a:lnTo>
                  <a:lnTo>
                    <a:pt x="20332" y="2247"/>
                  </a:lnTo>
                  <a:lnTo>
                    <a:pt x="20624" y="2387"/>
                  </a:lnTo>
                  <a:lnTo>
                    <a:pt x="21082" y="2921"/>
                  </a:lnTo>
                  <a:lnTo>
                    <a:pt x="21082" y="2159"/>
                  </a:lnTo>
                  <a:lnTo>
                    <a:pt x="20853" y="1892"/>
                  </a:lnTo>
                  <a:lnTo>
                    <a:pt x="20485" y="1663"/>
                  </a:lnTo>
                  <a:lnTo>
                    <a:pt x="20205" y="1587"/>
                  </a:lnTo>
                  <a:lnTo>
                    <a:pt x="19240" y="1587"/>
                  </a:lnTo>
                  <a:lnTo>
                    <a:pt x="18808" y="1816"/>
                  </a:lnTo>
                  <a:lnTo>
                    <a:pt x="18110" y="2781"/>
                  </a:lnTo>
                  <a:lnTo>
                    <a:pt x="18046" y="2971"/>
                  </a:lnTo>
                  <a:lnTo>
                    <a:pt x="18122" y="5245"/>
                  </a:lnTo>
                  <a:lnTo>
                    <a:pt x="18846" y="6083"/>
                  </a:lnTo>
                  <a:lnTo>
                    <a:pt x="19278" y="6286"/>
                  </a:lnTo>
                  <a:lnTo>
                    <a:pt x="20078" y="6286"/>
                  </a:lnTo>
                  <a:lnTo>
                    <a:pt x="21209" y="5511"/>
                  </a:lnTo>
                  <a:lnTo>
                    <a:pt x="21209" y="6134"/>
                  </a:lnTo>
                  <a:lnTo>
                    <a:pt x="21882" y="6134"/>
                  </a:lnTo>
                  <a:lnTo>
                    <a:pt x="21882" y="5511"/>
                  </a:lnTo>
                  <a:lnTo>
                    <a:pt x="21882" y="0"/>
                  </a:lnTo>
                  <a:close/>
                </a:path>
                <a:path w="88900" h="22860">
                  <a:moveTo>
                    <a:pt x="22555" y="19634"/>
                  </a:moveTo>
                  <a:lnTo>
                    <a:pt x="22542" y="19050"/>
                  </a:lnTo>
                  <a:lnTo>
                    <a:pt x="22453" y="18465"/>
                  </a:lnTo>
                  <a:lnTo>
                    <a:pt x="22339" y="18097"/>
                  </a:lnTo>
                  <a:lnTo>
                    <a:pt x="22085" y="17729"/>
                  </a:lnTo>
                  <a:lnTo>
                    <a:pt x="21805" y="17437"/>
                  </a:lnTo>
                  <a:lnTo>
                    <a:pt x="21780" y="19050"/>
                  </a:lnTo>
                  <a:lnTo>
                    <a:pt x="19304" y="19050"/>
                  </a:lnTo>
                  <a:lnTo>
                    <a:pt x="19316" y="18719"/>
                  </a:lnTo>
                  <a:lnTo>
                    <a:pt x="19443" y="18351"/>
                  </a:lnTo>
                  <a:lnTo>
                    <a:pt x="19913" y="17843"/>
                  </a:lnTo>
                  <a:lnTo>
                    <a:pt x="20193" y="17729"/>
                  </a:lnTo>
                  <a:lnTo>
                    <a:pt x="21018" y="17729"/>
                  </a:lnTo>
                  <a:lnTo>
                    <a:pt x="21361" y="17907"/>
                  </a:lnTo>
                  <a:lnTo>
                    <a:pt x="21615" y="18351"/>
                  </a:lnTo>
                  <a:lnTo>
                    <a:pt x="21729" y="18656"/>
                  </a:lnTo>
                  <a:lnTo>
                    <a:pt x="21780" y="19050"/>
                  </a:lnTo>
                  <a:lnTo>
                    <a:pt x="21780" y="17437"/>
                  </a:lnTo>
                  <a:lnTo>
                    <a:pt x="21209" y="17145"/>
                  </a:lnTo>
                  <a:lnTo>
                    <a:pt x="20904" y="17068"/>
                  </a:lnTo>
                  <a:lnTo>
                    <a:pt x="19964" y="17068"/>
                  </a:lnTo>
                  <a:lnTo>
                    <a:pt x="19456" y="17297"/>
                  </a:lnTo>
                  <a:lnTo>
                    <a:pt x="18681" y="18186"/>
                  </a:lnTo>
                  <a:lnTo>
                    <a:pt x="18580" y="18465"/>
                  </a:lnTo>
                  <a:lnTo>
                    <a:pt x="18669" y="20777"/>
                  </a:lnTo>
                  <a:lnTo>
                    <a:pt x="19443" y="21590"/>
                  </a:lnTo>
                  <a:lnTo>
                    <a:pt x="19913" y="21793"/>
                  </a:lnTo>
                  <a:lnTo>
                    <a:pt x="20701" y="21793"/>
                  </a:lnTo>
                  <a:lnTo>
                    <a:pt x="22491" y="20231"/>
                  </a:lnTo>
                  <a:lnTo>
                    <a:pt x="21755" y="20231"/>
                  </a:lnTo>
                  <a:lnTo>
                    <a:pt x="21678" y="20459"/>
                  </a:lnTo>
                  <a:lnTo>
                    <a:pt x="21602" y="20599"/>
                  </a:lnTo>
                  <a:lnTo>
                    <a:pt x="21234" y="21005"/>
                  </a:lnTo>
                  <a:lnTo>
                    <a:pt x="20929" y="21132"/>
                  </a:lnTo>
                  <a:lnTo>
                    <a:pt x="20116" y="21132"/>
                  </a:lnTo>
                  <a:lnTo>
                    <a:pt x="19824" y="21005"/>
                  </a:lnTo>
                  <a:lnTo>
                    <a:pt x="19405" y="20459"/>
                  </a:lnTo>
                  <a:lnTo>
                    <a:pt x="19291" y="19634"/>
                  </a:lnTo>
                  <a:lnTo>
                    <a:pt x="22555" y="19634"/>
                  </a:lnTo>
                  <a:close/>
                </a:path>
                <a:path w="88900" h="22860">
                  <a:moveTo>
                    <a:pt x="26492" y="12"/>
                  </a:moveTo>
                  <a:lnTo>
                    <a:pt x="25654" y="12"/>
                  </a:lnTo>
                  <a:lnTo>
                    <a:pt x="25654" y="6134"/>
                  </a:lnTo>
                  <a:lnTo>
                    <a:pt x="26492" y="6134"/>
                  </a:lnTo>
                  <a:lnTo>
                    <a:pt x="26492" y="12"/>
                  </a:lnTo>
                  <a:close/>
                </a:path>
                <a:path w="88900" h="22860">
                  <a:moveTo>
                    <a:pt x="27051" y="21628"/>
                  </a:moveTo>
                  <a:lnTo>
                    <a:pt x="25488" y="19342"/>
                  </a:lnTo>
                  <a:lnTo>
                    <a:pt x="26987" y="17195"/>
                  </a:lnTo>
                  <a:lnTo>
                    <a:pt x="26073" y="17170"/>
                  </a:lnTo>
                  <a:lnTo>
                    <a:pt x="25044" y="18745"/>
                  </a:lnTo>
                  <a:lnTo>
                    <a:pt x="24015" y="17170"/>
                  </a:lnTo>
                  <a:lnTo>
                    <a:pt x="23050" y="17170"/>
                  </a:lnTo>
                  <a:lnTo>
                    <a:pt x="24536" y="19342"/>
                  </a:lnTo>
                  <a:lnTo>
                    <a:pt x="22974" y="21628"/>
                  </a:lnTo>
                  <a:lnTo>
                    <a:pt x="23914" y="21628"/>
                  </a:lnTo>
                  <a:lnTo>
                    <a:pt x="24993" y="19951"/>
                  </a:lnTo>
                  <a:lnTo>
                    <a:pt x="26098" y="21628"/>
                  </a:lnTo>
                  <a:lnTo>
                    <a:pt x="27051" y="21628"/>
                  </a:lnTo>
                  <a:close/>
                </a:path>
                <a:path w="88900" h="22860">
                  <a:moveTo>
                    <a:pt x="29349" y="17170"/>
                  </a:moveTo>
                  <a:lnTo>
                    <a:pt x="28638" y="17170"/>
                  </a:lnTo>
                  <a:lnTo>
                    <a:pt x="28638" y="15925"/>
                  </a:lnTo>
                  <a:lnTo>
                    <a:pt x="27889" y="15925"/>
                  </a:lnTo>
                  <a:lnTo>
                    <a:pt x="27889" y="17170"/>
                  </a:lnTo>
                  <a:lnTo>
                    <a:pt x="27279" y="17170"/>
                  </a:lnTo>
                  <a:lnTo>
                    <a:pt x="27279" y="17780"/>
                  </a:lnTo>
                  <a:lnTo>
                    <a:pt x="27889" y="17780"/>
                  </a:lnTo>
                  <a:lnTo>
                    <a:pt x="27889" y="21018"/>
                  </a:lnTo>
                  <a:lnTo>
                    <a:pt x="27952" y="21247"/>
                  </a:lnTo>
                  <a:lnTo>
                    <a:pt x="28194" y="21602"/>
                  </a:lnTo>
                  <a:lnTo>
                    <a:pt x="28435" y="21704"/>
                  </a:lnTo>
                  <a:lnTo>
                    <a:pt x="28892" y="21704"/>
                  </a:lnTo>
                  <a:lnTo>
                    <a:pt x="29260" y="21653"/>
                  </a:lnTo>
                  <a:lnTo>
                    <a:pt x="29349" y="21031"/>
                  </a:lnTo>
                  <a:lnTo>
                    <a:pt x="28956" y="21056"/>
                  </a:lnTo>
                  <a:lnTo>
                    <a:pt x="28689" y="20955"/>
                  </a:lnTo>
                  <a:lnTo>
                    <a:pt x="28638" y="17780"/>
                  </a:lnTo>
                  <a:lnTo>
                    <a:pt x="29349" y="17780"/>
                  </a:lnTo>
                  <a:lnTo>
                    <a:pt x="29349" y="17170"/>
                  </a:lnTo>
                  <a:close/>
                </a:path>
                <a:path w="88900" h="22860">
                  <a:moveTo>
                    <a:pt x="32689" y="12"/>
                  </a:moveTo>
                  <a:lnTo>
                    <a:pt x="31902" y="12"/>
                  </a:lnTo>
                  <a:lnTo>
                    <a:pt x="31902" y="4978"/>
                  </a:lnTo>
                  <a:lnTo>
                    <a:pt x="28816" y="12"/>
                  </a:lnTo>
                  <a:lnTo>
                    <a:pt x="27838" y="12"/>
                  </a:lnTo>
                  <a:lnTo>
                    <a:pt x="27838" y="6134"/>
                  </a:lnTo>
                  <a:lnTo>
                    <a:pt x="28625" y="6134"/>
                  </a:lnTo>
                  <a:lnTo>
                    <a:pt x="28625" y="1181"/>
                  </a:lnTo>
                  <a:lnTo>
                    <a:pt x="31762" y="6134"/>
                  </a:lnTo>
                  <a:lnTo>
                    <a:pt x="32689" y="6134"/>
                  </a:lnTo>
                  <a:lnTo>
                    <a:pt x="32689" y="12"/>
                  </a:lnTo>
                  <a:close/>
                </a:path>
                <a:path w="88900" h="22860">
                  <a:moveTo>
                    <a:pt x="38404" y="15519"/>
                  </a:moveTo>
                  <a:lnTo>
                    <a:pt x="37236" y="15519"/>
                  </a:lnTo>
                  <a:lnTo>
                    <a:pt x="35496" y="20688"/>
                  </a:lnTo>
                  <a:lnTo>
                    <a:pt x="33731" y="15519"/>
                  </a:lnTo>
                  <a:lnTo>
                    <a:pt x="32550" y="15519"/>
                  </a:lnTo>
                  <a:lnTo>
                    <a:pt x="32550" y="21628"/>
                  </a:lnTo>
                  <a:lnTo>
                    <a:pt x="33337" y="21628"/>
                  </a:lnTo>
                  <a:lnTo>
                    <a:pt x="33337" y="18021"/>
                  </a:lnTo>
                  <a:lnTo>
                    <a:pt x="33312" y="16471"/>
                  </a:lnTo>
                  <a:lnTo>
                    <a:pt x="35077" y="21628"/>
                  </a:lnTo>
                  <a:lnTo>
                    <a:pt x="35890" y="21628"/>
                  </a:lnTo>
                  <a:lnTo>
                    <a:pt x="37642" y="16471"/>
                  </a:lnTo>
                  <a:lnTo>
                    <a:pt x="37617" y="17691"/>
                  </a:lnTo>
                  <a:lnTo>
                    <a:pt x="37617" y="21628"/>
                  </a:lnTo>
                  <a:lnTo>
                    <a:pt x="38404" y="21628"/>
                  </a:lnTo>
                  <a:lnTo>
                    <a:pt x="38404" y="15519"/>
                  </a:lnTo>
                  <a:close/>
                </a:path>
                <a:path w="88900" h="22860">
                  <a:moveTo>
                    <a:pt x="38442" y="12"/>
                  </a:moveTo>
                  <a:lnTo>
                    <a:pt x="33477" y="12"/>
                  </a:lnTo>
                  <a:lnTo>
                    <a:pt x="33477" y="749"/>
                  </a:lnTo>
                  <a:lnTo>
                    <a:pt x="35534" y="749"/>
                  </a:lnTo>
                  <a:lnTo>
                    <a:pt x="35534" y="6134"/>
                  </a:lnTo>
                  <a:lnTo>
                    <a:pt x="36372" y="6134"/>
                  </a:lnTo>
                  <a:lnTo>
                    <a:pt x="36372" y="749"/>
                  </a:lnTo>
                  <a:lnTo>
                    <a:pt x="38442" y="749"/>
                  </a:lnTo>
                  <a:lnTo>
                    <a:pt x="38442" y="12"/>
                  </a:lnTo>
                  <a:close/>
                </a:path>
                <a:path w="88900" h="22860">
                  <a:moveTo>
                    <a:pt x="44272" y="20904"/>
                  </a:moveTo>
                  <a:lnTo>
                    <a:pt x="40551" y="20904"/>
                  </a:lnTo>
                  <a:lnTo>
                    <a:pt x="40551" y="18821"/>
                  </a:lnTo>
                  <a:lnTo>
                    <a:pt x="43929" y="18821"/>
                  </a:lnTo>
                  <a:lnTo>
                    <a:pt x="43929" y="18122"/>
                  </a:lnTo>
                  <a:lnTo>
                    <a:pt x="40551" y="18122"/>
                  </a:lnTo>
                  <a:lnTo>
                    <a:pt x="40551" y="16268"/>
                  </a:lnTo>
                  <a:lnTo>
                    <a:pt x="44208" y="16268"/>
                  </a:lnTo>
                  <a:lnTo>
                    <a:pt x="44208" y="15519"/>
                  </a:lnTo>
                  <a:lnTo>
                    <a:pt x="39751" y="15519"/>
                  </a:lnTo>
                  <a:lnTo>
                    <a:pt x="39751" y="21628"/>
                  </a:lnTo>
                  <a:lnTo>
                    <a:pt x="44272" y="21628"/>
                  </a:lnTo>
                  <a:lnTo>
                    <a:pt x="44272" y="20904"/>
                  </a:lnTo>
                  <a:close/>
                </a:path>
                <a:path w="88900" h="22860">
                  <a:moveTo>
                    <a:pt x="50330" y="17272"/>
                  </a:moveTo>
                  <a:lnTo>
                    <a:pt x="50241" y="16941"/>
                  </a:lnTo>
                  <a:lnTo>
                    <a:pt x="49682" y="16230"/>
                  </a:lnTo>
                  <a:lnTo>
                    <a:pt x="49542" y="16052"/>
                  </a:lnTo>
                  <a:lnTo>
                    <a:pt x="49542" y="17640"/>
                  </a:lnTo>
                  <a:lnTo>
                    <a:pt x="49441" y="19710"/>
                  </a:lnTo>
                  <a:lnTo>
                    <a:pt x="47980" y="20916"/>
                  </a:lnTo>
                  <a:lnTo>
                    <a:pt x="46228" y="20916"/>
                  </a:lnTo>
                  <a:lnTo>
                    <a:pt x="46228" y="16230"/>
                  </a:lnTo>
                  <a:lnTo>
                    <a:pt x="48361" y="16230"/>
                  </a:lnTo>
                  <a:lnTo>
                    <a:pt x="48844" y="16433"/>
                  </a:lnTo>
                  <a:lnTo>
                    <a:pt x="49453" y="17272"/>
                  </a:lnTo>
                  <a:lnTo>
                    <a:pt x="49542" y="17640"/>
                  </a:lnTo>
                  <a:lnTo>
                    <a:pt x="49542" y="16052"/>
                  </a:lnTo>
                  <a:lnTo>
                    <a:pt x="49364" y="15811"/>
                  </a:lnTo>
                  <a:lnTo>
                    <a:pt x="48704" y="15519"/>
                  </a:lnTo>
                  <a:lnTo>
                    <a:pt x="45389" y="15519"/>
                  </a:lnTo>
                  <a:lnTo>
                    <a:pt x="45389" y="21628"/>
                  </a:lnTo>
                  <a:lnTo>
                    <a:pt x="48907" y="21628"/>
                  </a:lnTo>
                  <a:lnTo>
                    <a:pt x="49644" y="21158"/>
                  </a:lnTo>
                  <a:lnTo>
                    <a:pt x="49758" y="20916"/>
                  </a:lnTo>
                  <a:lnTo>
                    <a:pt x="50317" y="19710"/>
                  </a:lnTo>
                  <a:lnTo>
                    <a:pt x="50330" y="17272"/>
                  </a:lnTo>
                  <a:close/>
                </a:path>
                <a:path w="88900" h="22860">
                  <a:moveTo>
                    <a:pt x="52527" y="15519"/>
                  </a:moveTo>
                  <a:lnTo>
                    <a:pt x="51701" y="15519"/>
                  </a:lnTo>
                  <a:lnTo>
                    <a:pt x="51701" y="21628"/>
                  </a:lnTo>
                  <a:lnTo>
                    <a:pt x="52527" y="21628"/>
                  </a:lnTo>
                  <a:lnTo>
                    <a:pt x="52527" y="15519"/>
                  </a:lnTo>
                  <a:close/>
                </a:path>
                <a:path w="88900" h="22860">
                  <a:moveTo>
                    <a:pt x="58750" y="15519"/>
                  </a:moveTo>
                  <a:lnTo>
                    <a:pt x="57912" y="15519"/>
                  </a:lnTo>
                  <a:lnTo>
                    <a:pt x="57912" y="19735"/>
                  </a:lnTo>
                  <a:lnTo>
                    <a:pt x="57835" y="20091"/>
                  </a:lnTo>
                  <a:lnTo>
                    <a:pt x="57454" y="20828"/>
                  </a:lnTo>
                  <a:lnTo>
                    <a:pt x="56972" y="21069"/>
                  </a:lnTo>
                  <a:lnTo>
                    <a:pt x="55689" y="21069"/>
                  </a:lnTo>
                  <a:lnTo>
                    <a:pt x="55270" y="20840"/>
                  </a:lnTo>
                  <a:lnTo>
                    <a:pt x="54864" y="20104"/>
                  </a:lnTo>
                  <a:lnTo>
                    <a:pt x="54775" y="19735"/>
                  </a:lnTo>
                  <a:lnTo>
                    <a:pt x="54775" y="15519"/>
                  </a:lnTo>
                  <a:lnTo>
                    <a:pt x="53936" y="15519"/>
                  </a:lnTo>
                  <a:lnTo>
                    <a:pt x="53936" y="19697"/>
                  </a:lnTo>
                  <a:lnTo>
                    <a:pt x="54038" y="20281"/>
                  </a:lnTo>
                  <a:lnTo>
                    <a:pt x="54610" y="21424"/>
                  </a:lnTo>
                  <a:lnTo>
                    <a:pt x="55308" y="21793"/>
                  </a:lnTo>
                  <a:lnTo>
                    <a:pt x="57365" y="21793"/>
                  </a:lnTo>
                  <a:lnTo>
                    <a:pt x="58077" y="21424"/>
                  </a:lnTo>
                  <a:lnTo>
                    <a:pt x="58648" y="20281"/>
                  </a:lnTo>
                  <a:lnTo>
                    <a:pt x="58750" y="19697"/>
                  </a:lnTo>
                  <a:lnTo>
                    <a:pt x="58750" y="15519"/>
                  </a:lnTo>
                  <a:close/>
                </a:path>
                <a:path w="88900" h="22860">
                  <a:moveTo>
                    <a:pt x="65874" y="15519"/>
                  </a:moveTo>
                  <a:lnTo>
                    <a:pt x="64693" y="15519"/>
                  </a:lnTo>
                  <a:lnTo>
                    <a:pt x="62953" y="20688"/>
                  </a:lnTo>
                  <a:lnTo>
                    <a:pt x="61201" y="15519"/>
                  </a:lnTo>
                  <a:lnTo>
                    <a:pt x="60007" y="15519"/>
                  </a:lnTo>
                  <a:lnTo>
                    <a:pt x="60007" y="21628"/>
                  </a:lnTo>
                  <a:lnTo>
                    <a:pt x="60807" y="21628"/>
                  </a:lnTo>
                  <a:lnTo>
                    <a:pt x="60807" y="18021"/>
                  </a:lnTo>
                  <a:lnTo>
                    <a:pt x="60782" y="16471"/>
                  </a:lnTo>
                  <a:lnTo>
                    <a:pt x="62534" y="21628"/>
                  </a:lnTo>
                  <a:lnTo>
                    <a:pt x="63360" y="21628"/>
                  </a:lnTo>
                  <a:lnTo>
                    <a:pt x="65100" y="16471"/>
                  </a:lnTo>
                  <a:lnTo>
                    <a:pt x="65087" y="17691"/>
                  </a:lnTo>
                  <a:lnTo>
                    <a:pt x="65087" y="21628"/>
                  </a:lnTo>
                  <a:lnTo>
                    <a:pt x="65874" y="21628"/>
                  </a:lnTo>
                  <a:lnTo>
                    <a:pt x="65874" y="15519"/>
                  </a:lnTo>
                  <a:close/>
                </a:path>
                <a:path w="88900" h="22860">
                  <a:moveTo>
                    <a:pt x="71704" y="19062"/>
                  </a:moveTo>
                  <a:lnTo>
                    <a:pt x="71437" y="18770"/>
                  </a:lnTo>
                  <a:lnTo>
                    <a:pt x="71259" y="18592"/>
                  </a:lnTo>
                  <a:lnTo>
                    <a:pt x="71031" y="18453"/>
                  </a:lnTo>
                  <a:lnTo>
                    <a:pt x="71005" y="19367"/>
                  </a:lnTo>
                  <a:lnTo>
                    <a:pt x="70929" y="20294"/>
                  </a:lnTo>
                  <a:lnTo>
                    <a:pt x="70573" y="20777"/>
                  </a:lnTo>
                  <a:lnTo>
                    <a:pt x="70218" y="20916"/>
                  </a:lnTo>
                  <a:lnTo>
                    <a:pt x="67919" y="20916"/>
                  </a:lnTo>
                  <a:lnTo>
                    <a:pt x="67919" y="18770"/>
                  </a:lnTo>
                  <a:lnTo>
                    <a:pt x="69913" y="18770"/>
                  </a:lnTo>
                  <a:lnTo>
                    <a:pt x="70192" y="18821"/>
                  </a:lnTo>
                  <a:lnTo>
                    <a:pt x="70802" y="19062"/>
                  </a:lnTo>
                  <a:lnTo>
                    <a:pt x="71005" y="19367"/>
                  </a:lnTo>
                  <a:lnTo>
                    <a:pt x="71005" y="18453"/>
                  </a:lnTo>
                  <a:lnTo>
                    <a:pt x="70713" y="18338"/>
                  </a:lnTo>
                  <a:lnTo>
                    <a:pt x="70929" y="18224"/>
                  </a:lnTo>
                  <a:lnTo>
                    <a:pt x="71094" y="18097"/>
                  </a:lnTo>
                  <a:lnTo>
                    <a:pt x="71361" y="17805"/>
                  </a:lnTo>
                  <a:lnTo>
                    <a:pt x="71437" y="16408"/>
                  </a:lnTo>
                  <a:lnTo>
                    <a:pt x="71297" y="16205"/>
                  </a:lnTo>
                  <a:lnTo>
                    <a:pt x="70967" y="15735"/>
                  </a:lnTo>
                  <a:lnTo>
                    <a:pt x="70688" y="15621"/>
                  </a:lnTo>
                  <a:lnTo>
                    <a:pt x="70688" y="16700"/>
                  </a:lnTo>
                  <a:lnTo>
                    <a:pt x="70586" y="17729"/>
                  </a:lnTo>
                  <a:lnTo>
                    <a:pt x="70053" y="18046"/>
                  </a:lnTo>
                  <a:lnTo>
                    <a:pt x="69773" y="18097"/>
                  </a:lnTo>
                  <a:lnTo>
                    <a:pt x="67919" y="18097"/>
                  </a:lnTo>
                  <a:lnTo>
                    <a:pt x="67919" y="16205"/>
                  </a:lnTo>
                  <a:lnTo>
                    <a:pt x="69761" y="16205"/>
                  </a:lnTo>
                  <a:lnTo>
                    <a:pt x="70027" y="16243"/>
                  </a:lnTo>
                  <a:lnTo>
                    <a:pt x="70535" y="16459"/>
                  </a:lnTo>
                  <a:lnTo>
                    <a:pt x="70688" y="16700"/>
                  </a:lnTo>
                  <a:lnTo>
                    <a:pt x="70688" y="15621"/>
                  </a:lnTo>
                  <a:lnTo>
                    <a:pt x="70459" y="15519"/>
                  </a:lnTo>
                  <a:lnTo>
                    <a:pt x="67119" y="15519"/>
                  </a:lnTo>
                  <a:lnTo>
                    <a:pt x="67119" y="21628"/>
                  </a:lnTo>
                  <a:lnTo>
                    <a:pt x="70497" y="21628"/>
                  </a:lnTo>
                  <a:lnTo>
                    <a:pt x="71094" y="21386"/>
                  </a:lnTo>
                  <a:lnTo>
                    <a:pt x="71450" y="20916"/>
                  </a:lnTo>
                  <a:lnTo>
                    <a:pt x="71704" y="20586"/>
                  </a:lnTo>
                  <a:lnTo>
                    <a:pt x="71704" y="19062"/>
                  </a:lnTo>
                  <a:close/>
                </a:path>
                <a:path w="88900" h="22860">
                  <a:moveTo>
                    <a:pt x="76746" y="20904"/>
                  </a:moveTo>
                  <a:lnTo>
                    <a:pt x="73647" y="20904"/>
                  </a:lnTo>
                  <a:lnTo>
                    <a:pt x="73647" y="15519"/>
                  </a:lnTo>
                  <a:lnTo>
                    <a:pt x="72821" y="15519"/>
                  </a:lnTo>
                  <a:lnTo>
                    <a:pt x="72821" y="21628"/>
                  </a:lnTo>
                  <a:lnTo>
                    <a:pt x="76746" y="21628"/>
                  </a:lnTo>
                  <a:lnTo>
                    <a:pt x="76746" y="20904"/>
                  </a:lnTo>
                  <a:close/>
                </a:path>
                <a:path w="88900" h="22860">
                  <a:moveTo>
                    <a:pt x="83197" y="17627"/>
                  </a:moveTo>
                  <a:lnTo>
                    <a:pt x="82994" y="16929"/>
                  </a:lnTo>
                  <a:lnTo>
                    <a:pt x="82372" y="16090"/>
                  </a:lnTo>
                  <a:lnTo>
                    <a:pt x="82308" y="17627"/>
                  </a:lnTo>
                  <a:lnTo>
                    <a:pt x="82194" y="19761"/>
                  </a:lnTo>
                  <a:lnTo>
                    <a:pt x="81534" y="20802"/>
                  </a:lnTo>
                  <a:lnTo>
                    <a:pt x="81013" y="21069"/>
                  </a:lnTo>
                  <a:lnTo>
                    <a:pt x="79514" y="21069"/>
                  </a:lnTo>
                  <a:lnTo>
                    <a:pt x="79057" y="20878"/>
                  </a:lnTo>
                  <a:lnTo>
                    <a:pt x="78930" y="20802"/>
                  </a:lnTo>
                  <a:lnTo>
                    <a:pt x="78270" y="19900"/>
                  </a:lnTo>
                  <a:lnTo>
                    <a:pt x="78155" y="17627"/>
                  </a:lnTo>
                  <a:lnTo>
                    <a:pt x="78295" y="17183"/>
                  </a:lnTo>
                  <a:lnTo>
                    <a:pt x="79095" y="16306"/>
                  </a:lnTo>
                  <a:lnTo>
                    <a:pt x="79616" y="16090"/>
                  </a:lnTo>
                  <a:lnTo>
                    <a:pt x="80899" y="16090"/>
                  </a:lnTo>
                  <a:lnTo>
                    <a:pt x="81407" y="16306"/>
                  </a:lnTo>
                  <a:lnTo>
                    <a:pt x="82156" y="17183"/>
                  </a:lnTo>
                  <a:lnTo>
                    <a:pt x="82308" y="17627"/>
                  </a:lnTo>
                  <a:lnTo>
                    <a:pt x="82308" y="16014"/>
                  </a:lnTo>
                  <a:lnTo>
                    <a:pt x="82080" y="15697"/>
                  </a:lnTo>
                  <a:lnTo>
                    <a:pt x="81280" y="15354"/>
                  </a:lnTo>
                  <a:lnTo>
                    <a:pt x="79171" y="15354"/>
                  </a:lnTo>
                  <a:lnTo>
                    <a:pt x="78384" y="15722"/>
                  </a:lnTo>
                  <a:lnTo>
                    <a:pt x="77546" y="16929"/>
                  </a:lnTo>
                  <a:lnTo>
                    <a:pt x="77419" y="17170"/>
                  </a:lnTo>
                  <a:lnTo>
                    <a:pt x="77279" y="17627"/>
                  </a:lnTo>
                  <a:lnTo>
                    <a:pt x="77355" y="19900"/>
                  </a:lnTo>
                  <a:lnTo>
                    <a:pt x="77482" y="20281"/>
                  </a:lnTo>
                  <a:lnTo>
                    <a:pt x="77901" y="20802"/>
                  </a:lnTo>
                  <a:lnTo>
                    <a:pt x="78498" y="21501"/>
                  </a:lnTo>
                  <a:lnTo>
                    <a:pt x="79248" y="21805"/>
                  </a:lnTo>
                  <a:lnTo>
                    <a:pt x="81191" y="21805"/>
                  </a:lnTo>
                  <a:lnTo>
                    <a:pt x="81953" y="21450"/>
                  </a:lnTo>
                  <a:lnTo>
                    <a:pt x="82257" y="21069"/>
                  </a:lnTo>
                  <a:lnTo>
                    <a:pt x="82969" y="20142"/>
                  </a:lnTo>
                  <a:lnTo>
                    <a:pt x="83083" y="19761"/>
                  </a:lnTo>
                  <a:lnTo>
                    <a:pt x="83197" y="17627"/>
                  </a:lnTo>
                  <a:close/>
                </a:path>
                <a:path w="88900" h="22860">
                  <a:moveTo>
                    <a:pt x="88760" y="19062"/>
                  </a:moveTo>
                  <a:lnTo>
                    <a:pt x="88493" y="18770"/>
                  </a:lnTo>
                  <a:lnTo>
                    <a:pt x="88315" y="18592"/>
                  </a:lnTo>
                  <a:lnTo>
                    <a:pt x="88087" y="18453"/>
                  </a:lnTo>
                  <a:lnTo>
                    <a:pt x="88049" y="19367"/>
                  </a:lnTo>
                  <a:lnTo>
                    <a:pt x="87985" y="20294"/>
                  </a:lnTo>
                  <a:lnTo>
                    <a:pt x="87630" y="20777"/>
                  </a:lnTo>
                  <a:lnTo>
                    <a:pt x="87274" y="20916"/>
                  </a:lnTo>
                  <a:lnTo>
                    <a:pt x="84975" y="20916"/>
                  </a:lnTo>
                  <a:lnTo>
                    <a:pt x="84975" y="18770"/>
                  </a:lnTo>
                  <a:lnTo>
                    <a:pt x="86969" y="18770"/>
                  </a:lnTo>
                  <a:lnTo>
                    <a:pt x="87249" y="18821"/>
                  </a:lnTo>
                  <a:lnTo>
                    <a:pt x="87858" y="19062"/>
                  </a:lnTo>
                  <a:lnTo>
                    <a:pt x="88049" y="19367"/>
                  </a:lnTo>
                  <a:lnTo>
                    <a:pt x="88049" y="18440"/>
                  </a:lnTo>
                  <a:lnTo>
                    <a:pt x="87769" y="18338"/>
                  </a:lnTo>
                  <a:lnTo>
                    <a:pt x="87985" y="18224"/>
                  </a:lnTo>
                  <a:lnTo>
                    <a:pt x="88150" y="18097"/>
                  </a:lnTo>
                  <a:lnTo>
                    <a:pt x="88417" y="17805"/>
                  </a:lnTo>
                  <a:lnTo>
                    <a:pt x="88493" y="16408"/>
                  </a:lnTo>
                  <a:lnTo>
                    <a:pt x="88353" y="16205"/>
                  </a:lnTo>
                  <a:lnTo>
                    <a:pt x="88023" y="15735"/>
                  </a:lnTo>
                  <a:lnTo>
                    <a:pt x="87744" y="15621"/>
                  </a:lnTo>
                  <a:lnTo>
                    <a:pt x="87744" y="16700"/>
                  </a:lnTo>
                  <a:lnTo>
                    <a:pt x="87642" y="17729"/>
                  </a:lnTo>
                  <a:lnTo>
                    <a:pt x="87109" y="18046"/>
                  </a:lnTo>
                  <a:lnTo>
                    <a:pt x="86829" y="18097"/>
                  </a:lnTo>
                  <a:lnTo>
                    <a:pt x="84975" y="18097"/>
                  </a:lnTo>
                  <a:lnTo>
                    <a:pt x="84975" y="16205"/>
                  </a:lnTo>
                  <a:lnTo>
                    <a:pt x="86817" y="16205"/>
                  </a:lnTo>
                  <a:lnTo>
                    <a:pt x="87083" y="16243"/>
                  </a:lnTo>
                  <a:lnTo>
                    <a:pt x="87591" y="16459"/>
                  </a:lnTo>
                  <a:lnTo>
                    <a:pt x="87744" y="16700"/>
                  </a:lnTo>
                  <a:lnTo>
                    <a:pt x="87744" y="15621"/>
                  </a:lnTo>
                  <a:lnTo>
                    <a:pt x="87515" y="15519"/>
                  </a:lnTo>
                  <a:lnTo>
                    <a:pt x="84162" y="15519"/>
                  </a:lnTo>
                  <a:lnTo>
                    <a:pt x="84162" y="21628"/>
                  </a:lnTo>
                  <a:lnTo>
                    <a:pt x="87553" y="21628"/>
                  </a:lnTo>
                  <a:lnTo>
                    <a:pt x="88150" y="21386"/>
                  </a:lnTo>
                  <a:lnTo>
                    <a:pt x="88506" y="20916"/>
                  </a:lnTo>
                  <a:lnTo>
                    <a:pt x="88760" y="20586"/>
                  </a:lnTo>
                  <a:lnTo>
                    <a:pt x="88760" y="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012148" y="1898841"/>
              <a:ext cx="156845" cy="255904"/>
            </a:xfrm>
            <a:custGeom>
              <a:avLst/>
              <a:gdLst/>
              <a:ahLst/>
              <a:cxnLst/>
              <a:rect l="l" t="t" r="r" b="b"/>
              <a:pathLst>
                <a:path w="156845" h="255905">
                  <a:moveTo>
                    <a:pt x="153744" y="255677"/>
                  </a:moveTo>
                  <a:lnTo>
                    <a:pt x="2770" y="255677"/>
                  </a:lnTo>
                  <a:lnTo>
                    <a:pt x="0" y="252901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252901"/>
                  </a:lnTo>
                  <a:lnTo>
                    <a:pt x="153744" y="255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012148" y="1898841"/>
              <a:ext cx="156845" cy="255904"/>
            </a:xfrm>
            <a:custGeom>
              <a:avLst/>
              <a:gdLst/>
              <a:ahLst/>
              <a:cxnLst/>
              <a:rect l="l" t="t" r="r" b="b"/>
              <a:pathLst>
                <a:path w="156845" h="255905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0322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6197"/>
                  </a:lnTo>
                  <a:lnTo>
                    <a:pt x="156520" y="249479"/>
                  </a:lnTo>
                  <a:lnTo>
                    <a:pt x="156520" y="252901"/>
                  </a:lnTo>
                  <a:lnTo>
                    <a:pt x="153744" y="255677"/>
                  </a:lnTo>
                  <a:lnTo>
                    <a:pt x="150322" y="255677"/>
                  </a:lnTo>
                  <a:lnTo>
                    <a:pt x="6198" y="255677"/>
                  </a:lnTo>
                  <a:lnTo>
                    <a:pt x="2770" y="255677"/>
                  </a:lnTo>
                  <a:lnTo>
                    <a:pt x="0" y="252901"/>
                  </a:lnTo>
                  <a:lnTo>
                    <a:pt x="0" y="24947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012149" y="1898841"/>
              <a:ext cx="156845" cy="19050"/>
            </a:xfrm>
            <a:custGeom>
              <a:avLst/>
              <a:gdLst/>
              <a:ahLst/>
              <a:cxnLst/>
              <a:rect l="l" t="t" r="r" b="b"/>
              <a:pathLst>
                <a:path w="156845" h="19050">
                  <a:moveTo>
                    <a:pt x="156520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012149" y="1898841"/>
              <a:ext cx="156845" cy="19050"/>
            </a:xfrm>
            <a:custGeom>
              <a:avLst/>
              <a:gdLst/>
              <a:ahLst/>
              <a:cxnLst/>
              <a:rect l="l" t="t" r="r" b="b"/>
              <a:pathLst>
                <a:path w="156845" h="19050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0322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6197"/>
                  </a:lnTo>
                  <a:lnTo>
                    <a:pt x="156520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14858" y="1901551"/>
              <a:ext cx="31658" cy="27117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5047259" y="1904072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1308" y="1778"/>
                  </a:move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78"/>
                  </a:lnTo>
                  <a:close/>
                </a:path>
                <a:path w="20954" h="6985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0954" h="6985">
                  <a:moveTo>
                    <a:pt x="6781" y="4864"/>
                  </a:moveTo>
                  <a:lnTo>
                    <a:pt x="4470" y="3581"/>
                  </a:lnTo>
                  <a:lnTo>
                    <a:pt x="4013" y="3467"/>
                  </a:lnTo>
                  <a:lnTo>
                    <a:pt x="3771" y="3327"/>
                  </a:lnTo>
                  <a:lnTo>
                    <a:pt x="3695" y="2946"/>
                  </a:lnTo>
                  <a:lnTo>
                    <a:pt x="4000" y="2667"/>
                  </a:lnTo>
                  <a:lnTo>
                    <a:pt x="4203" y="2628"/>
                  </a:lnTo>
                  <a:lnTo>
                    <a:pt x="4826" y="2628"/>
                  </a:lnTo>
                  <a:lnTo>
                    <a:pt x="5067" y="2717"/>
                  </a:lnTo>
                  <a:lnTo>
                    <a:pt x="5283" y="2997"/>
                  </a:lnTo>
                  <a:lnTo>
                    <a:pt x="5334" y="3124"/>
                  </a:lnTo>
                  <a:lnTo>
                    <a:pt x="5346" y="3289"/>
                  </a:lnTo>
                  <a:lnTo>
                    <a:pt x="6642" y="3289"/>
                  </a:lnTo>
                  <a:lnTo>
                    <a:pt x="6578" y="2679"/>
                  </a:lnTo>
                  <a:lnTo>
                    <a:pt x="6362" y="2260"/>
                  </a:lnTo>
                  <a:lnTo>
                    <a:pt x="5575" y="1765"/>
                  </a:lnTo>
                  <a:lnTo>
                    <a:pt x="5080" y="1638"/>
                  </a:lnTo>
                  <a:lnTo>
                    <a:pt x="3810" y="1638"/>
                  </a:lnTo>
                  <a:lnTo>
                    <a:pt x="3302" y="1803"/>
                  </a:lnTo>
                  <a:lnTo>
                    <a:pt x="2590" y="2451"/>
                  </a:lnTo>
                  <a:lnTo>
                    <a:pt x="2413" y="2857"/>
                  </a:lnTo>
                  <a:lnTo>
                    <a:pt x="2413" y="3695"/>
                  </a:lnTo>
                  <a:lnTo>
                    <a:pt x="2527" y="4000"/>
                  </a:lnTo>
                  <a:lnTo>
                    <a:pt x="2984" y="4406"/>
                  </a:lnTo>
                  <a:lnTo>
                    <a:pt x="3378" y="4584"/>
                  </a:lnTo>
                  <a:lnTo>
                    <a:pt x="4711" y="4902"/>
                  </a:lnTo>
                  <a:lnTo>
                    <a:pt x="5168" y="5041"/>
                  </a:lnTo>
                  <a:lnTo>
                    <a:pt x="5410" y="5181"/>
                  </a:lnTo>
                  <a:lnTo>
                    <a:pt x="5473" y="5600"/>
                  </a:lnTo>
                  <a:lnTo>
                    <a:pt x="5092" y="5854"/>
                  </a:lnTo>
                  <a:lnTo>
                    <a:pt x="4889" y="5892"/>
                  </a:lnTo>
                  <a:lnTo>
                    <a:pt x="4203" y="5892"/>
                  </a:lnTo>
                  <a:lnTo>
                    <a:pt x="3911" y="5803"/>
                  </a:lnTo>
                  <a:lnTo>
                    <a:pt x="3657" y="5537"/>
                  </a:lnTo>
                  <a:lnTo>
                    <a:pt x="3594" y="5372"/>
                  </a:lnTo>
                  <a:lnTo>
                    <a:pt x="3568" y="5143"/>
                  </a:lnTo>
                  <a:lnTo>
                    <a:pt x="2260" y="5143"/>
                  </a:lnTo>
                  <a:lnTo>
                    <a:pt x="2260" y="5651"/>
                  </a:lnTo>
                  <a:lnTo>
                    <a:pt x="2451" y="6070"/>
                  </a:lnTo>
                  <a:lnTo>
                    <a:pt x="3187" y="6731"/>
                  </a:lnTo>
                  <a:lnTo>
                    <a:pt x="3759" y="6896"/>
                  </a:lnTo>
                  <a:lnTo>
                    <a:pt x="5308" y="6896"/>
                  </a:lnTo>
                  <a:lnTo>
                    <a:pt x="5867" y="6743"/>
                  </a:lnTo>
                  <a:lnTo>
                    <a:pt x="6591" y="6121"/>
                  </a:lnTo>
                  <a:lnTo>
                    <a:pt x="6781" y="5715"/>
                  </a:lnTo>
                  <a:lnTo>
                    <a:pt x="6781" y="4864"/>
                  </a:lnTo>
                  <a:close/>
                </a:path>
                <a:path w="20954" h="6985">
                  <a:moveTo>
                    <a:pt x="9067" y="1778"/>
                  </a:moveTo>
                  <a:lnTo>
                    <a:pt x="7759" y="1778"/>
                  </a:lnTo>
                  <a:lnTo>
                    <a:pt x="7759" y="6731"/>
                  </a:lnTo>
                  <a:lnTo>
                    <a:pt x="9067" y="6731"/>
                  </a:lnTo>
                  <a:lnTo>
                    <a:pt x="9067" y="1778"/>
                  </a:lnTo>
                  <a:close/>
                </a:path>
                <a:path w="20954" h="6985">
                  <a:moveTo>
                    <a:pt x="9067" y="0"/>
                  </a:moveTo>
                  <a:lnTo>
                    <a:pt x="7759" y="0"/>
                  </a:lnTo>
                  <a:lnTo>
                    <a:pt x="7759" y="1193"/>
                  </a:lnTo>
                  <a:lnTo>
                    <a:pt x="9067" y="1193"/>
                  </a:lnTo>
                  <a:lnTo>
                    <a:pt x="9067" y="0"/>
                  </a:lnTo>
                  <a:close/>
                </a:path>
                <a:path w="20954" h="6985">
                  <a:moveTo>
                    <a:pt x="15011" y="3390"/>
                  </a:moveTo>
                  <a:lnTo>
                    <a:pt x="14859" y="2933"/>
                  </a:lnTo>
                  <a:lnTo>
                    <a:pt x="14693" y="2717"/>
                  </a:lnTo>
                  <a:lnTo>
                    <a:pt x="14033" y="1879"/>
                  </a:lnTo>
                  <a:lnTo>
                    <a:pt x="13614" y="1714"/>
                  </a:lnTo>
                  <a:lnTo>
                    <a:pt x="13614" y="3390"/>
                  </a:lnTo>
                  <a:lnTo>
                    <a:pt x="13614" y="5143"/>
                  </a:lnTo>
                  <a:lnTo>
                    <a:pt x="13208" y="5676"/>
                  </a:lnTo>
                  <a:lnTo>
                    <a:pt x="12915" y="5816"/>
                  </a:lnTo>
                  <a:lnTo>
                    <a:pt x="12166" y="5816"/>
                  </a:lnTo>
                  <a:lnTo>
                    <a:pt x="11861" y="5676"/>
                  </a:lnTo>
                  <a:lnTo>
                    <a:pt x="11455" y="5143"/>
                  </a:lnTo>
                  <a:lnTo>
                    <a:pt x="11455" y="3390"/>
                  </a:lnTo>
                  <a:lnTo>
                    <a:pt x="11874" y="2844"/>
                  </a:lnTo>
                  <a:lnTo>
                    <a:pt x="12166" y="2717"/>
                  </a:lnTo>
                  <a:lnTo>
                    <a:pt x="12915" y="2717"/>
                  </a:lnTo>
                  <a:lnTo>
                    <a:pt x="13195" y="2844"/>
                  </a:lnTo>
                  <a:lnTo>
                    <a:pt x="13614" y="3390"/>
                  </a:lnTo>
                  <a:lnTo>
                    <a:pt x="13614" y="1714"/>
                  </a:lnTo>
                  <a:lnTo>
                    <a:pt x="13398" y="1612"/>
                  </a:lnTo>
                  <a:lnTo>
                    <a:pt x="11696" y="1612"/>
                  </a:lnTo>
                  <a:lnTo>
                    <a:pt x="11061" y="1879"/>
                  </a:lnTo>
                  <a:lnTo>
                    <a:pt x="10223" y="2933"/>
                  </a:lnTo>
                  <a:lnTo>
                    <a:pt x="10071" y="3390"/>
                  </a:lnTo>
                  <a:lnTo>
                    <a:pt x="10160" y="5410"/>
                  </a:lnTo>
                  <a:lnTo>
                    <a:pt x="10274" y="5676"/>
                  </a:lnTo>
                  <a:lnTo>
                    <a:pt x="11061" y="6642"/>
                  </a:lnTo>
                  <a:lnTo>
                    <a:pt x="11696" y="6896"/>
                  </a:lnTo>
                  <a:lnTo>
                    <a:pt x="13398" y="6896"/>
                  </a:lnTo>
                  <a:lnTo>
                    <a:pt x="14033" y="6642"/>
                  </a:lnTo>
                  <a:lnTo>
                    <a:pt x="14693" y="5816"/>
                  </a:lnTo>
                  <a:lnTo>
                    <a:pt x="14808" y="5676"/>
                  </a:lnTo>
                  <a:lnTo>
                    <a:pt x="14935" y="5410"/>
                  </a:lnTo>
                  <a:lnTo>
                    <a:pt x="15011" y="3390"/>
                  </a:lnTo>
                  <a:close/>
                </a:path>
                <a:path w="20954" h="6985">
                  <a:moveTo>
                    <a:pt x="20485" y="2781"/>
                  </a:moveTo>
                  <a:lnTo>
                    <a:pt x="20320" y="2324"/>
                  </a:lnTo>
                  <a:lnTo>
                    <a:pt x="20002" y="2057"/>
                  </a:lnTo>
                  <a:lnTo>
                    <a:pt x="19672" y="1790"/>
                  </a:lnTo>
                  <a:lnTo>
                    <a:pt x="19253" y="1663"/>
                  </a:lnTo>
                  <a:lnTo>
                    <a:pt x="18326" y="1663"/>
                  </a:lnTo>
                  <a:lnTo>
                    <a:pt x="17995" y="1765"/>
                  </a:lnTo>
                  <a:lnTo>
                    <a:pt x="17576" y="2070"/>
                  </a:lnTo>
                  <a:lnTo>
                    <a:pt x="17424" y="2260"/>
                  </a:lnTo>
                  <a:lnTo>
                    <a:pt x="17259" y="2514"/>
                  </a:lnTo>
                  <a:lnTo>
                    <a:pt x="17259" y="1790"/>
                  </a:lnTo>
                  <a:lnTo>
                    <a:pt x="16014" y="1790"/>
                  </a:lnTo>
                  <a:lnTo>
                    <a:pt x="16014" y="6731"/>
                  </a:lnTo>
                  <a:lnTo>
                    <a:pt x="17297" y="6731"/>
                  </a:lnTo>
                  <a:lnTo>
                    <a:pt x="17297" y="3746"/>
                  </a:lnTo>
                  <a:lnTo>
                    <a:pt x="17335" y="3492"/>
                  </a:lnTo>
                  <a:lnTo>
                    <a:pt x="17589" y="2921"/>
                  </a:lnTo>
                  <a:lnTo>
                    <a:pt x="17894" y="2743"/>
                  </a:lnTo>
                  <a:lnTo>
                    <a:pt x="18681" y="2743"/>
                  </a:lnTo>
                  <a:lnTo>
                    <a:pt x="18923" y="2857"/>
                  </a:lnTo>
                  <a:lnTo>
                    <a:pt x="19126" y="3263"/>
                  </a:lnTo>
                  <a:lnTo>
                    <a:pt x="19164" y="3454"/>
                  </a:lnTo>
                  <a:lnTo>
                    <a:pt x="19164" y="6731"/>
                  </a:lnTo>
                  <a:lnTo>
                    <a:pt x="20485" y="6731"/>
                  </a:lnTo>
                  <a:lnTo>
                    <a:pt x="20485" y="2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156267" y="190503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025491" y="1921077"/>
              <a:ext cx="122555" cy="83820"/>
            </a:xfrm>
            <a:custGeom>
              <a:avLst/>
              <a:gdLst/>
              <a:ahLst/>
              <a:cxnLst/>
              <a:rect l="l" t="t" r="r" b="b"/>
              <a:pathLst>
                <a:path w="122554" h="83819">
                  <a:moveTo>
                    <a:pt x="2171" y="79070"/>
                  </a:moveTo>
                  <a:lnTo>
                    <a:pt x="1943" y="79044"/>
                  </a:lnTo>
                  <a:lnTo>
                    <a:pt x="1638" y="79044"/>
                  </a:lnTo>
                  <a:lnTo>
                    <a:pt x="1371" y="79159"/>
                  </a:lnTo>
                  <a:lnTo>
                    <a:pt x="914" y="79578"/>
                  </a:lnTo>
                  <a:lnTo>
                    <a:pt x="774" y="79768"/>
                  </a:lnTo>
                  <a:lnTo>
                    <a:pt x="711" y="79921"/>
                  </a:lnTo>
                  <a:lnTo>
                    <a:pt x="711" y="79146"/>
                  </a:lnTo>
                  <a:lnTo>
                    <a:pt x="0" y="79146"/>
                  </a:lnTo>
                  <a:lnTo>
                    <a:pt x="0" y="83604"/>
                  </a:lnTo>
                  <a:lnTo>
                    <a:pt x="749" y="83604"/>
                  </a:lnTo>
                  <a:lnTo>
                    <a:pt x="749" y="80721"/>
                  </a:lnTo>
                  <a:lnTo>
                    <a:pt x="850" y="80441"/>
                  </a:lnTo>
                  <a:lnTo>
                    <a:pt x="1257" y="79959"/>
                  </a:lnTo>
                  <a:lnTo>
                    <a:pt x="1549" y="79844"/>
                  </a:lnTo>
                  <a:lnTo>
                    <a:pt x="1930" y="79844"/>
                  </a:lnTo>
                  <a:lnTo>
                    <a:pt x="2171" y="79857"/>
                  </a:lnTo>
                  <a:lnTo>
                    <a:pt x="2171" y="79070"/>
                  </a:lnTo>
                  <a:close/>
                </a:path>
                <a:path w="122554" h="83819">
                  <a:moveTo>
                    <a:pt x="2171" y="63576"/>
                  </a:moveTo>
                  <a:lnTo>
                    <a:pt x="1943" y="63550"/>
                  </a:lnTo>
                  <a:lnTo>
                    <a:pt x="1638" y="63550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47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122554" h="83819">
                  <a:moveTo>
                    <a:pt x="2171" y="48082"/>
                  </a:moveTo>
                  <a:lnTo>
                    <a:pt x="1943" y="48056"/>
                  </a:lnTo>
                  <a:lnTo>
                    <a:pt x="1638" y="48056"/>
                  </a:lnTo>
                  <a:lnTo>
                    <a:pt x="1371" y="48171"/>
                  </a:lnTo>
                  <a:lnTo>
                    <a:pt x="914" y="48590"/>
                  </a:lnTo>
                  <a:lnTo>
                    <a:pt x="774" y="48780"/>
                  </a:lnTo>
                  <a:lnTo>
                    <a:pt x="711" y="48920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33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122554" h="83819">
                  <a:moveTo>
                    <a:pt x="2171" y="32575"/>
                  </a:moveTo>
                  <a:lnTo>
                    <a:pt x="1943" y="32562"/>
                  </a:lnTo>
                  <a:lnTo>
                    <a:pt x="1638" y="32562"/>
                  </a:lnTo>
                  <a:lnTo>
                    <a:pt x="1371" y="32664"/>
                  </a:lnTo>
                  <a:lnTo>
                    <a:pt x="914" y="33096"/>
                  </a:lnTo>
                  <a:lnTo>
                    <a:pt x="774" y="33274"/>
                  </a:lnTo>
                  <a:lnTo>
                    <a:pt x="711" y="33426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39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50"/>
                  </a:lnTo>
                  <a:lnTo>
                    <a:pt x="1930" y="33350"/>
                  </a:lnTo>
                  <a:lnTo>
                    <a:pt x="2171" y="33375"/>
                  </a:lnTo>
                  <a:lnTo>
                    <a:pt x="2171" y="32575"/>
                  </a:lnTo>
                  <a:close/>
                </a:path>
                <a:path w="122554" h="83819">
                  <a:moveTo>
                    <a:pt x="2171" y="17081"/>
                  </a:moveTo>
                  <a:lnTo>
                    <a:pt x="1943" y="17068"/>
                  </a:lnTo>
                  <a:lnTo>
                    <a:pt x="1638" y="17068"/>
                  </a:lnTo>
                  <a:lnTo>
                    <a:pt x="1371" y="17183"/>
                  </a:lnTo>
                  <a:lnTo>
                    <a:pt x="914" y="17602"/>
                  </a:lnTo>
                  <a:lnTo>
                    <a:pt x="774" y="17792"/>
                  </a:lnTo>
                  <a:lnTo>
                    <a:pt x="711" y="17932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45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56"/>
                  </a:lnTo>
                  <a:lnTo>
                    <a:pt x="1930" y="17856"/>
                  </a:lnTo>
                  <a:lnTo>
                    <a:pt x="2171" y="17881"/>
                  </a:lnTo>
                  <a:lnTo>
                    <a:pt x="2171" y="17081"/>
                  </a:lnTo>
                  <a:close/>
                </a:path>
                <a:path w="122554" h="83819">
                  <a:moveTo>
                    <a:pt x="2171" y="1587"/>
                  </a:moveTo>
                  <a:lnTo>
                    <a:pt x="1943" y="1574"/>
                  </a:lnTo>
                  <a:lnTo>
                    <a:pt x="1638" y="1574"/>
                  </a:lnTo>
                  <a:lnTo>
                    <a:pt x="1371" y="1676"/>
                  </a:lnTo>
                  <a:lnTo>
                    <a:pt x="914" y="2108"/>
                  </a:lnTo>
                  <a:lnTo>
                    <a:pt x="774" y="2286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21"/>
                  </a:lnTo>
                  <a:lnTo>
                    <a:pt x="749" y="6121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76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74"/>
                  </a:lnTo>
                  <a:lnTo>
                    <a:pt x="2171" y="1587"/>
                  </a:lnTo>
                  <a:close/>
                </a:path>
                <a:path w="122554" h="83819">
                  <a:moveTo>
                    <a:pt x="6642" y="66116"/>
                  </a:moveTo>
                  <a:lnTo>
                    <a:pt x="5867" y="63919"/>
                  </a:lnTo>
                  <a:lnTo>
                    <a:pt x="5867" y="65532"/>
                  </a:lnTo>
                  <a:lnTo>
                    <a:pt x="3390" y="65532"/>
                  </a:lnTo>
                  <a:lnTo>
                    <a:pt x="3403" y="65201"/>
                  </a:lnTo>
                  <a:lnTo>
                    <a:pt x="3530" y="64833"/>
                  </a:lnTo>
                  <a:lnTo>
                    <a:pt x="4000" y="64338"/>
                  </a:lnTo>
                  <a:lnTo>
                    <a:pt x="4292" y="64211"/>
                  </a:lnTo>
                  <a:lnTo>
                    <a:pt x="5105" y="64211"/>
                  </a:lnTo>
                  <a:lnTo>
                    <a:pt x="5448" y="64389"/>
                  </a:lnTo>
                  <a:lnTo>
                    <a:pt x="5702" y="64833"/>
                  </a:lnTo>
                  <a:lnTo>
                    <a:pt x="5816" y="65138"/>
                  </a:lnTo>
                  <a:lnTo>
                    <a:pt x="5867" y="65532"/>
                  </a:lnTo>
                  <a:lnTo>
                    <a:pt x="5867" y="63919"/>
                  </a:lnTo>
                  <a:lnTo>
                    <a:pt x="5295" y="63627"/>
                  </a:lnTo>
                  <a:lnTo>
                    <a:pt x="4991" y="63550"/>
                  </a:lnTo>
                  <a:lnTo>
                    <a:pt x="4051" y="63550"/>
                  </a:lnTo>
                  <a:lnTo>
                    <a:pt x="3543" y="63779"/>
                  </a:lnTo>
                  <a:lnTo>
                    <a:pt x="2768" y="64668"/>
                  </a:lnTo>
                  <a:lnTo>
                    <a:pt x="2679" y="64947"/>
                  </a:lnTo>
                  <a:lnTo>
                    <a:pt x="2755" y="67259"/>
                  </a:lnTo>
                  <a:lnTo>
                    <a:pt x="3530" y="68072"/>
                  </a:lnTo>
                  <a:lnTo>
                    <a:pt x="4000" y="68275"/>
                  </a:lnTo>
                  <a:lnTo>
                    <a:pt x="4787" y="68275"/>
                  </a:lnTo>
                  <a:lnTo>
                    <a:pt x="6578" y="66713"/>
                  </a:lnTo>
                  <a:lnTo>
                    <a:pt x="5842" y="66713"/>
                  </a:lnTo>
                  <a:lnTo>
                    <a:pt x="5765" y="66941"/>
                  </a:lnTo>
                  <a:lnTo>
                    <a:pt x="5689" y="67081"/>
                  </a:lnTo>
                  <a:lnTo>
                    <a:pt x="5321" y="67487"/>
                  </a:lnTo>
                  <a:lnTo>
                    <a:pt x="5016" y="67614"/>
                  </a:lnTo>
                  <a:lnTo>
                    <a:pt x="4203" y="67614"/>
                  </a:lnTo>
                  <a:lnTo>
                    <a:pt x="3911" y="67487"/>
                  </a:lnTo>
                  <a:lnTo>
                    <a:pt x="3492" y="66941"/>
                  </a:lnTo>
                  <a:lnTo>
                    <a:pt x="3378" y="66116"/>
                  </a:lnTo>
                  <a:lnTo>
                    <a:pt x="6642" y="66116"/>
                  </a:lnTo>
                  <a:close/>
                </a:path>
                <a:path w="122554" h="83819">
                  <a:moveTo>
                    <a:pt x="6642" y="50622"/>
                  </a:moveTo>
                  <a:lnTo>
                    <a:pt x="6629" y="50025"/>
                  </a:lnTo>
                  <a:lnTo>
                    <a:pt x="6540" y="49453"/>
                  </a:lnTo>
                  <a:lnTo>
                    <a:pt x="6426" y="49085"/>
                  </a:lnTo>
                  <a:lnTo>
                    <a:pt x="6184" y="48717"/>
                  </a:lnTo>
                  <a:lnTo>
                    <a:pt x="5892" y="48425"/>
                  </a:lnTo>
                  <a:lnTo>
                    <a:pt x="5867" y="50025"/>
                  </a:lnTo>
                  <a:lnTo>
                    <a:pt x="3390" y="50025"/>
                  </a:lnTo>
                  <a:lnTo>
                    <a:pt x="3403" y="49707"/>
                  </a:lnTo>
                  <a:lnTo>
                    <a:pt x="3530" y="49326"/>
                  </a:lnTo>
                  <a:lnTo>
                    <a:pt x="4000" y="48831"/>
                  </a:lnTo>
                  <a:lnTo>
                    <a:pt x="4292" y="48717"/>
                  </a:lnTo>
                  <a:lnTo>
                    <a:pt x="5105" y="48717"/>
                  </a:lnTo>
                  <a:lnTo>
                    <a:pt x="5448" y="48895"/>
                  </a:lnTo>
                  <a:lnTo>
                    <a:pt x="5702" y="49339"/>
                  </a:lnTo>
                  <a:lnTo>
                    <a:pt x="5816" y="49644"/>
                  </a:lnTo>
                  <a:lnTo>
                    <a:pt x="5867" y="50025"/>
                  </a:lnTo>
                  <a:lnTo>
                    <a:pt x="5867" y="48425"/>
                  </a:lnTo>
                  <a:lnTo>
                    <a:pt x="5295" y="48133"/>
                  </a:lnTo>
                  <a:lnTo>
                    <a:pt x="4991" y="48056"/>
                  </a:lnTo>
                  <a:lnTo>
                    <a:pt x="4051" y="48056"/>
                  </a:lnTo>
                  <a:lnTo>
                    <a:pt x="3543" y="48285"/>
                  </a:lnTo>
                  <a:lnTo>
                    <a:pt x="2768" y="49174"/>
                  </a:lnTo>
                  <a:lnTo>
                    <a:pt x="2679" y="49453"/>
                  </a:lnTo>
                  <a:lnTo>
                    <a:pt x="2755" y="51765"/>
                  </a:lnTo>
                  <a:lnTo>
                    <a:pt x="3530" y="52578"/>
                  </a:lnTo>
                  <a:lnTo>
                    <a:pt x="4000" y="52768"/>
                  </a:lnTo>
                  <a:lnTo>
                    <a:pt x="4787" y="52768"/>
                  </a:lnTo>
                  <a:lnTo>
                    <a:pt x="6578" y="51219"/>
                  </a:lnTo>
                  <a:lnTo>
                    <a:pt x="5842" y="51219"/>
                  </a:lnTo>
                  <a:lnTo>
                    <a:pt x="5765" y="51435"/>
                  </a:lnTo>
                  <a:lnTo>
                    <a:pt x="5689" y="51587"/>
                  </a:lnTo>
                  <a:lnTo>
                    <a:pt x="5321" y="51993"/>
                  </a:lnTo>
                  <a:lnTo>
                    <a:pt x="5016" y="52120"/>
                  </a:lnTo>
                  <a:lnTo>
                    <a:pt x="4203" y="52120"/>
                  </a:lnTo>
                  <a:lnTo>
                    <a:pt x="3911" y="51993"/>
                  </a:lnTo>
                  <a:lnTo>
                    <a:pt x="3492" y="51435"/>
                  </a:lnTo>
                  <a:lnTo>
                    <a:pt x="3378" y="50622"/>
                  </a:lnTo>
                  <a:lnTo>
                    <a:pt x="6642" y="50622"/>
                  </a:lnTo>
                  <a:close/>
                </a:path>
                <a:path w="122554" h="83819">
                  <a:moveTo>
                    <a:pt x="6642" y="35128"/>
                  </a:moveTo>
                  <a:lnTo>
                    <a:pt x="5892" y="32931"/>
                  </a:lnTo>
                  <a:lnTo>
                    <a:pt x="5867" y="34531"/>
                  </a:lnTo>
                  <a:lnTo>
                    <a:pt x="3390" y="34531"/>
                  </a:lnTo>
                  <a:lnTo>
                    <a:pt x="3403" y="34213"/>
                  </a:lnTo>
                  <a:lnTo>
                    <a:pt x="3530" y="33832"/>
                  </a:lnTo>
                  <a:lnTo>
                    <a:pt x="4000" y="33337"/>
                  </a:lnTo>
                  <a:lnTo>
                    <a:pt x="4292" y="33210"/>
                  </a:lnTo>
                  <a:lnTo>
                    <a:pt x="5105" y="33210"/>
                  </a:lnTo>
                  <a:lnTo>
                    <a:pt x="5448" y="33401"/>
                  </a:lnTo>
                  <a:lnTo>
                    <a:pt x="5702" y="33845"/>
                  </a:lnTo>
                  <a:lnTo>
                    <a:pt x="5816" y="34150"/>
                  </a:lnTo>
                  <a:lnTo>
                    <a:pt x="5867" y="34531"/>
                  </a:lnTo>
                  <a:lnTo>
                    <a:pt x="5867" y="32931"/>
                  </a:lnTo>
                  <a:lnTo>
                    <a:pt x="5295" y="32639"/>
                  </a:lnTo>
                  <a:lnTo>
                    <a:pt x="4991" y="32562"/>
                  </a:lnTo>
                  <a:lnTo>
                    <a:pt x="4051" y="32562"/>
                  </a:lnTo>
                  <a:lnTo>
                    <a:pt x="3543" y="32778"/>
                  </a:lnTo>
                  <a:lnTo>
                    <a:pt x="2768" y="33680"/>
                  </a:lnTo>
                  <a:lnTo>
                    <a:pt x="2679" y="33947"/>
                  </a:lnTo>
                  <a:lnTo>
                    <a:pt x="2755" y="36271"/>
                  </a:lnTo>
                  <a:lnTo>
                    <a:pt x="3530" y="37071"/>
                  </a:lnTo>
                  <a:lnTo>
                    <a:pt x="4000" y="37274"/>
                  </a:lnTo>
                  <a:lnTo>
                    <a:pt x="4787" y="37274"/>
                  </a:lnTo>
                  <a:lnTo>
                    <a:pt x="6578" y="35712"/>
                  </a:lnTo>
                  <a:lnTo>
                    <a:pt x="5842" y="35712"/>
                  </a:lnTo>
                  <a:lnTo>
                    <a:pt x="5765" y="35941"/>
                  </a:lnTo>
                  <a:lnTo>
                    <a:pt x="5689" y="36093"/>
                  </a:lnTo>
                  <a:lnTo>
                    <a:pt x="5321" y="36499"/>
                  </a:lnTo>
                  <a:lnTo>
                    <a:pt x="5016" y="36626"/>
                  </a:lnTo>
                  <a:lnTo>
                    <a:pt x="4203" y="36626"/>
                  </a:lnTo>
                  <a:lnTo>
                    <a:pt x="3911" y="36499"/>
                  </a:lnTo>
                  <a:lnTo>
                    <a:pt x="3492" y="35941"/>
                  </a:lnTo>
                  <a:lnTo>
                    <a:pt x="3378" y="35128"/>
                  </a:lnTo>
                  <a:lnTo>
                    <a:pt x="6642" y="35128"/>
                  </a:lnTo>
                  <a:close/>
                </a:path>
                <a:path w="122554" h="83819">
                  <a:moveTo>
                    <a:pt x="6642" y="19634"/>
                  </a:moveTo>
                  <a:lnTo>
                    <a:pt x="5892" y="17437"/>
                  </a:lnTo>
                  <a:lnTo>
                    <a:pt x="5867" y="19037"/>
                  </a:lnTo>
                  <a:lnTo>
                    <a:pt x="3390" y="19037"/>
                  </a:lnTo>
                  <a:lnTo>
                    <a:pt x="3403" y="18719"/>
                  </a:lnTo>
                  <a:lnTo>
                    <a:pt x="3530" y="18338"/>
                  </a:lnTo>
                  <a:lnTo>
                    <a:pt x="4000" y="17843"/>
                  </a:lnTo>
                  <a:lnTo>
                    <a:pt x="4292" y="17716"/>
                  </a:lnTo>
                  <a:lnTo>
                    <a:pt x="5105" y="17716"/>
                  </a:lnTo>
                  <a:lnTo>
                    <a:pt x="5448" y="17907"/>
                  </a:lnTo>
                  <a:lnTo>
                    <a:pt x="5702" y="18351"/>
                  </a:lnTo>
                  <a:lnTo>
                    <a:pt x="5816" y="18656"/>
                  </a:lnTo>
                  <a:lnTo>
                    <a:pt x="5867" y="19037"/>
                  </a:lnTo>
                  <a:lnTo>
                    <a:pt x="5867" y="17437"/>
                  </a:lnTo>
                  <a:lnTo>
                    <a:pt x="5295" y="17145"/>
                  </a:lnTo>
                  <a:lnTo>
                    <a:pt x="4991" y="17068"/>
                  </a:lnTo>
                  <a:lnTo>
                    <a:pt x="4051" y="17068"/>
                  </a:lnTo>
                  <a:lnTo>
                    <a:pt x="3543" y="17284"/>
                  </a:lnTo>
                  <a:lnTo>
                    <a:pt x="2768" y="18186"/>
                  </a:lnTo>
                  <a:lnTo>
                    <a:pt x="2679" y="18453"/>
                  </a:lnTo>
                  <a:lnTo>
                    <a:pt x="2755" y="20777"/>
                  </a:lnTo>
                  <a:lnTo>
                    <a:pt x="3530" y="21577"/>
                  </a:lnTo>
                  <a:lnTo>
                    <a:pt x="4000" y="21780"/>
                  </a:lnTo>
                  <a:lnTo>
                    <a:pt x="4787" y="21780"/>
                  </a:lnTo>
                  <a:lnTo>
                    <a:pt x="6578" y="20231"/>
                  </a:lnTo>
                  <a:lnTo>
                    <a:pt x="5842" y="20231"/>
                  </a:lnTo>
                  <a:lnTo>
                    <a:pt x="5765" y="20447"/>
                  </a:lnTo>
                  <a:lnTo>
                    <a:pt x="5689" y="20599"/>
                  </a:lnTo>
                  <a:lnTo>
                    <a:pt x="5321" y="21005"/>
                  </a:lnTo>
                  <a:lnTo>
                    <a:pt x="5016" y="21132"/>
                  </a:lnTo>
                  <a:lnTo>
                    <a:pt x="4203" y="21132"/>
                  </a:lnTo>
                  <a:lnTo>
                    <a:pt x="3911" y="21005"/>
                  </a:lnTo>
                  <a:lnTo>
                    <a:pt x="3492" y="20447"/>
                  </a:lnTo>
                  <a:lnTo>
                    <a:pt x="3378" y="19634"/>
                  </a:lnTo>
                  <a:lnTo>
                    <a:pt x="6642" y="19634"/>
                  </a:lnTo>
                  <a:close/>
                </a:path>
                <a:path w="122554" h="83819">
                  <a:moveTo>
                    <a:pt x="6642" y="4140"/>
                  </a:moveTo>
                  <a:lnTo>
                    <a:pt x="5867" y="1930"/>
                  </a:lnTo>
                  <a:lnTo>
                    <a:pt x="5867" y="3543"/>
                  </a:lnTo>
                  <a:lnTo>
                    <a:pt x="3390" y="3543"/>
                  </a:lnTo>
                  <a:lnTo>
                    <a:pt x="3403" y="3213"/>
                  </a:lnTo>
                  <a:lnTo>
                    <a:pt x="3530" y="2844"/>
                  </a:lnTo>
                  <a:lnTo>
                    <a:pt x="4000" y="2349"/>
                  </a:lnTo>
                  <a:lnTo>
                    <a:pt x="4292" y="2222"/>
                  </a:lnTo>
                  <a:lnTo>
                    <a:pt x="5105" y="2222"/>
                  </a:lnTo>
                  <a:lnTo>
                    <a:pt x="5448" y="2413"/>
                  </a:lnTo>
                  <a:lnTo>
                    <a:pt x="5702" y="2857"/>
                  </a:lnTo>
                  <a:lnTo>
                    <a:pt x="5816" y="3162"/>
                  </a:lnTo>
                  <a:lnTo>
                    <a:pt x="5867" y="3543"/>
                  </a:lnTo>
                  <a:lnTo>
                    <a:pt x="5867" y="1930"/>
                  </a:lnTo>
                  <a:lnTo>
                    <a:pt x="5295" y="1638"/>
                  </a:lnTo>
                  <a:lnTo>
                    <a:pt x="4991" y="1574"/>
                  </a:lnTo>
                  <a:lnTo>
                    <a:pt x="4051" y="1574"/>
                  </a:lnTo>
                  <a:lnTo>
                    <a:pt x="3543" y="1790"/>
                  </a:lnTo>
                  <a:lnTo>
                    <a:pt x="2768" y="2692"/>
                  </a:lnTo>
                  <a:lnTo>
                    <a:pt x="2679" y="2959"/>
                  </a:lnTo>
                  <a:lnTo>
                    <a:pt x="2755" y="5283"/>
                  </a:lnTo>
                  <a:lnTo>
                    <a:pt x="3530" y="6083"/>
                  </a:lnTo>
                  <a:lnTo>
                    <a:pt x="4000" y="6286"/>
                  </a:lnTo>
                  <a:lnTo>
                    <a:pt x="4787" y="6286"/>
                  </a:lnTo>
                  <a:lnTo>
                    <a:pt x="6578" y="4724"/>
                  </a:lnTo>
                  <a:lnTo>
                    <a:pt x="5842" y="4724"/>
                  </a:lnTo>
                  <a:lnTo>
                    <a:pt x="5765" y="4953"/>
                  </a:lnTo>
                  <a:lnTo>
                    <a:pt x="5689" y="5105"/>
                  </a:lnTo>
                  <a:lnTo>
                    <a:pt x="5321" y="5511"/>
                  </a:lnTo>
                  <a:lnTo>
                    <a:pt x="5016" y="5638"/>
                  </a:lnTo>
                  <a:lnTo>
                    <a:pt x="4203" y="5638"/>
                  </a:lnTo>
                  <a:lnTo>
                    <a:pt x="3911" y="5511"/>
                  </a:lnTo>
                  <a:lnTo>
                    <a:pt x="3492" y="4953"/>
                  </a:lnTo>
                  <a:lnTo>
                    <a:pt x="3378" y="4140"/>
                  </a:lnTo>
                  <a:lnTo>
                    <a:pt x="6642" y="4140"/>
                  </a:lnTo>
                  <a:close/>
                </a:path>
                <a:path w="122554" h="83819">
                  <a:moveTo>
                    <a:pt x="11176" y="63652"/>
                  </a:moveTo>
                  <a:lnTo>
                    <a:pt x="10363" y="63652"/>
                  </a:lnTo>
                  <a:lnTo>
                    <a:pt x="9118" y="67284"/>
                  </a:lnTo>
                  <a:lnTo>
                    <a:pt x="7924" y="63652"/>
                  </a:lnTo>
                  <a:lnTo>
                    <a:pt x="7061" y="63652"/>
                  </a:lnTo>
                  <a:lnTo>
                    <a:pt x="8699" y="68110"/>
                  </a:lnTo>
                  <a:lnTo>
                    <a:pt x="9499" y="68110"/>
                  </a:lnTo>
                  <a:lnTo>
                    <a:pt x="11176" y="63652"/>
                  </a:lnTo>
                  <a:close/>
                </a:path>
                <a:path w="122554" h="83819">
                  <a:moveTo>
                    <a:pt x="11176" y="48158"/>
                  </a:moveTo>
                  <a:lnTo>
                    <a:pt x="10363" y="48158"/>
                  </a:lnTo>
                  <a:lnTo>
                    <a:pt x="9118" y="51790"/>
                  </a:lnTo>
                  <a:lnTo>
                    <a:pt x="7924" y="48158"/>
                  </a:lnTo>
                  <a:lnTo>
                    <a:pt x="7061" y="48158"/>
                  </a:lnTo>
                  <a:lnTo>
                    <a:pt x="8699" y="52616"/>
                  </a:lnTo>
                  <a:lnTo>
                    <a:pt x="9499" y="52616"/>
                  </a:lnTo>
                  <a:lnTo>
                    <a:pt x="11176" y="48158"/>
                  </a:lnTo>
                  <a:close/>
                </a:path>
                <a:path w="122554" h="83819">
                  <a:moveTo>
                    <a:pt x="11176" y="32664"/>
                  </a:moveTo>
                  <a:lnTo>
                    <a:pt x="10363" y="32664"/>
                  </a:lnTo>
                  <a:lnTo>
                    <a:pt x="9118" y="36283"/>
                  </a:lnTo>
                  <a:lnTo>
                    <a:pt x="7924" y="32664"/>
                  </a:lnTo>
                  <a:lnTo>
                    <a:pt x="7061" y="32664"/>
                  </a:lnTo>
                  <a:lnTo>
                    <a:pt x="8699" y="37122"/>
                  </a:lnTo>
                  <a:lnTo>
                    <a:pt x="9499" y="37122"/>
                  </a:lnTo>
                  <a:lnTo>
                    <a:pt x="11176" y="32664"/>
                  </a:lnTo>
                  <a:close/>
                </a:path>
                <a:path w="122554" h="83819">
                  <a:moveTo>
                    <a:pt x="11176" y="17170"/>
                  </a:moveTo>
                  <a:lnTo>
                    <a:pt x="10363" y="17170"/>
                  </a:lnTo>
                  <a:lnTo>
                    <a:pt x="9118" y="20802"/>
                  </a:lnTo>
                  <a:lnTo>
                    <a:pt x="7924" y="17170"/>
                  </a:lnTo>
                  <a:lnTo>
                    <a:pt x="7061" y="17170"/>
                  </a:lnTo>
                  <a:lnTo>
                    <a:pt x="8699" y="21628"/>
                  </a:lnTo>
                  <a:lnTo>
                    <a:pt x="9499" y="21628"/>
                  </a:lnTo>
                  <a:lnTo>
                    <a:pt x="11176" y="17170"/>
                  </a:lnTo>
                  <a:close/>
                </a:path>
                <a:path w="122554" h="83819">
                  <a:moveTo>
                    <a:pt x="11176" y="1676"/>
                  </a:moveTo>
                  <a:lnTo>
                    <a:pt x="10363" y="1676"/>
                  </a:lnTo>
                  <a:lnTo>
                    <a:pt x="9118" y="5295"/>
                  </a:lnTo>
                  <a:lnTo>
                    <a:pt x="7924" y="1676"/>
                  </a:lnTo>
                  <a:lnTo>
                    <a:pt x="7061" y="1676"/>
                  </a:lnTo>
                  <a:lnTo>
                    <a:pt x="8699" y="6121"/>
                  </a:lnTo>
                  <a:lnTo>
                    <a:pt x="9499" y="6121"/>
                  </a:lnTo>
                  <a:lnTo>
                    <a:pt x="11176" y="1676"/>
                  </a:lnTo>
                  <a:close/>
                </a:path>
                <a:path w="122554" h="83819">
                  <a:moveTo>
                    <a:pt x="16014" y="68757"/>
                  </a:moveTo>
                  <a:lnTo>
                    <a:pt x="11277" y="68757"/>
                  </a:lnTo>
                  <a:lnTo>
                    <a:pt x="11277" y="69176"/>
                  </a:lnTo>
                  <a:lnTo>
                    <a:pt x="16014" y="69176"/>
                  </a:lnTo>
                  <a:lnTo>
                    <a:pt x="16014" y="68757"/>
                  </a:lnTo>
                  <a:close/>
                </a:path>
                <a:path w="122554" h="83819">
                  <a:moveTo>
                    <a:pt x="16014" y="53263"/>
                  </a:moveTo>
                  <a:lnTo>
                    <a:pt x="11277" y="53263"/>
                  </a:lnTo>
                  <a:lnTo>
                    <a:pt x="11277" y="53682"/>
                  </a:lnTo>
                  <a:lnTo>
                    <a:pt x="16014" y="53682"/>
                  </a:lnTo>
                  <a:lnTo>
                    <a:pt x="16014" y="53263"/>
                  </a:lnTo>
                  <a:close/>
                </a:path>
                <a:path w="122554" h="83819">
                  <a:moveTo>
                    <a:pt x="16014" y="37757"/>
                  </a:moveTo>
                  <a:lnTo>
                    <a:pt x="11277" y="37757"/>
                  </a:lnTo>
                  <a:lnTo>
                    <a:pt x="11277" y="38188"/>
                  </a:lnTo>
                  <a:lnTo>
                    <a:pt x="16014" y="38188"/>
                  </a:lnTo>
                  <a:lnTo>
                    <a:pt x="16014" y="37757"/>
                  </a:lnTo>
                  <a:close/>
                </a:path>
                <a:path w="122554" h="83819">
                  <a:moveTo>
                    <a:pt x="16014" y="22275"/>
                  </a:moveTo>
                  <a:lnTo>
                    <a:pt x="11277" y="22275"/>
                  </a:lnTo>
                  <a:lnTo>
                    <a:pt x="11277" y="22694"/>
                  </a:lnTo>
                  <a:lnTo>
                    <a:pt x="16014" y="22694"/>
                  </a:lnTo>
                  <a:lnTo>
                    <a:pt x="16014" y="22275"/>
                  </a:lnTo>
                  <a:close/>
                </a:path>
                <a:path w="122554" h="83819">
                  <a:moveTo>
                    <a:pt x="16014" y="6769"/>
                  </a:moveTo>
                  <a:lnTo>
                    <a:pt x="11277" y="6769"/>
                  </a:lnTo>
                  <a:lnTo>
                    <a:pt x="11277" y="7200"/>
                  </a:lnTo>
                  <a:lnTo>
                    <a:pt x="16014" y="7200"/>
                  </a:lnTo>
                  <a:lnTo>
                    <a:pt x="16014" y="6769"/>
                  </a:lnTo>
                  <a:close/>
                </a:path>
                <a:path w="122554" h="83819">
                  <a:moveTo>
                    <a:pt x="17322" y="1689"/>
                  </a:moveTo>
                  <a:lnTo>
                    <a:pt x="16560" y="1689"/>
                  </a:lnTo>
                  <a:lnTo>
                    <a:pt x="16560" y="6121"/>
                  </a:lnTo>
                  <a:lnTo>
                    <a:pt x="17322" y="6121"/>
                  </a:lnTo>
                  <a:lnTo>
                    <a:pt x="17322" y="1689"/>
                  </a:lnTo>
                  <a:close/>
                </a:path>
                <a:path w="122554" h="83819">
                  <a:moveTo>
                    <a:pt x="17322" y="12"/>
                  </a:moveTo>
                  <a:lnTo>
                    <a:pt x="16560" y="12"/>
                  </a:lnTo>
                  <a:lnTo>
                    <a:pt x="16560" y="863"/>
                  </a:lnTo>
                  <a:lnTo>
                    <a:pt x="17322" y="863"/>
                  </a:lnTo>
                  <a:lnTo>
                    <a:pt x="17322" y="12"/>
                  </a:lnTo>
                  <a:close/>
                </a:path>
                <a:path w="122554" h="83819">
                  <a:moveTo>
                    <a:pt x="18186" y="32664"/>
                  </a:moveTo>
                  <a:lnTo>
                    <a:pt x="17475" y="32664"/>
                  </a:lnTo>
                  <a:lnTo>
                    <a:pt x="17475" y="31419"/>
                  </a:lnTo>
                  <a:lnTo>
                    <a:pt x="16713" y="31419"/>
                  </a:lnTo>
                  <a:lnTo>
                    <a:pt x="16713" y="32664"/>
                  </a:lnTo>
                  <a:lnTo>
                    <a:pt x="16103" y="32664"/>
                  </a:lnTo>
                  <a:lnTo>
                    <a:pt x="16103" y="33274"/>
                  </a:lnTo>
                  <a:lnTo>
                    <a:pt x="16713" y="33274"/>
                  </a:lnTo>
                  <a:lnTo>
                    <a:pt x="16713" y="36512"/>
                  </a:lnTo>
                  <a:lnTo>
                    <a:pt x="16776" y="36741"/>
                  </a:lnTo>
                  <a:lnTo>
                    <a:pt x="17018" y="37096"/>
                  </a:lnTo>
                  <a:lnTo>
                    <a:pt x="17259" y="37185"/>
                  </a:lnTo>
                  <a:lnTo>
                    <a:pt x="17716" y="37185"/>
                  </a:lnTo>
                  <a:lnTo>
                    <a:pt x="18097" y="37147"/>
                  </a:lnTo>
                  <a:lnTo>
                    <a:pt x="18186" y="36525"/>
                  </a:lnTo>
                  <a:lnTo>
                    <a:pt x="17780" y="36537"/>
                  </a:lnTo>
                  <a:lnTo>
                    <a:pt x="17526" y="36436"/>
                  </a:lnTo>
                  <a:lnTo>
                    <a:pt x="17475" y="33274"/>
                  </a:lnTo>
                  <a:lnTo>
                    <a:pt x="18186" y="33274"/>
                  </a:lnTo>
                  <a:lnTo>
                    <a:pt x="18186" y="32664"/>
                  </a:lnTo>
                  <a:close/>
                </a:path>
                <a:path w="122554" h="83819">
                  <a:moveTo>
                    <a:pt x="20078" y="49657"/>
                  </a:moveTo>
                  <a:lnTo>
                    <a:pt x="20015" y="49060"/>
                  </a:lnTo>
                  <a:lnTo>
                    <a:pt x="19824" y="48641"/>
                  </a:lnTo>
                  <a:lnTo>
                    <a:pt x="19507" y="48399"/>
                  </a:lnTo>
                  <a:lnTo>
                    <a:pt x="19189" y="48145"/>
                  </a:lnTo>
                  <a:lnTo>
                    <a:pt x="18783" y="48031"/>
                  </a:lnTo>
                  <a:lnTo>
                    <a:pt x="17691" y="48031"/>
                  </a:lnTo>
                  <a:lnTo>
                    <a:pt x="17208" y="48247"/>
                  </a:lnTo>
                  <a:lnTo>
                    <a:pt x="16446" y="49123"/>
                  </a:lnTo>
                  <a:lnTo>
                    <a:pt x="16256" y="49720"/>
                  </a:lnTo>
                  <a:lnTo>
                    <a:pt x="16256" y="51142"/>
                  </a:lnTo>
                  <a:lnTo>
                    <a:pt x="16433" y="51676"/>
                  </a:lnTo>
                  <a:lnTo>
                    <a:pt x="17119" y="52527"/>
                  </a:lnTo>
                  <a:lnTo>
                    <a:pt x="17589" y="52743"/>
                  </a:lnTo>
                  <a:lnTo>
                    <a:pt x="18694" y="52743"/>
                  </a:lnTo>
                  <a:lnTo>
                    <a:pt x="19126" y="52603"/>
                  </a:lnTo>
                  <a:lnTo>
                    <a:pt x="19786" y="52057"/>
                  </a:lnTo>
                  <a:lnTo>
                    <a:pt x="19989" y="51625"/>
                  </a:lnTo>
                  <a:lnTo>
                    <a:pt x="20078" y="51041"/>
                  </a:lnTo>
                  <a:lnTo>
                    <a:pt x="19342" y="51041"/>
                  </a:lnTo>
                  <a:lnTo>
                    <a:pt x="19278" y="51371"/>
                  </a:lnTo>
                  <a:lnTo>
                    <a:pt x="19151" y="51625"/>
                  </a:lnTo>
                  <a:lnTo>
                    <a:pt x="18783" y="52006"/>
                  </a:lnTo>
                  <a:lnTo>
                    <a:pt x="18542" y="52108"/>
                  </a:lnTo>
                  <a:lnTo>
                    <a:pt x="17830" y="52108"/>
                  </a:lnTo>
                  <a:lnTo>
                    <a:pt x="17526" y="51943"/>
                  </a:lnTo>
                  <a:lnTo>
                    <a:pt x="17145" y="51333"/>
                  </a:lnTo>
                  <a:lnTo>
                    <a:pt x="17056" y="50965"/>
                  </a:lnTo>
                  <a:lnTo>
                    <a:pt x="17056" y="50076"/>
                  </a:lnTo>
                  <a:lnTo>
                    <a:pt x="17119" y="49695"/>
                  </a:lnTo>
                  <a:lnTo>
                    <a:pt x="17462" y="48933"/>
                  </a:lnTo>
                  <a:lnTo>
                    <a:pt x="17805" y="48691"/>
                  </a:lnTo>
                  <a:lnTo>
                    <a:pt x="18630" y="48691"/>
                  </a:lnTo>
                  <a:lnTo>
                    <a:pt x="18884" y="48793"/>
                  </a:lnTo>
                  <a:lnTo>
                    <a:pt x="19202" y="49149"/>
                  </a:lnTo>
                  <a:lnTo>
                    <a:pt x="19304" y="49377"/>
                  </a:lnTo>
                  <a:lnTo>
                    <a:pt x="19342" y="49657"/>
                  </a:lnTo>
                  <a:lnTo>
                    <a:pt x="20078" y="49657"/>
                  </a:lnTo>
                  <a:close/>
                </a:path>
                <a:path w="122554" h="83819">
                  <a:moveTo>
                    <a:pt x="20129" y="63652"/>
                  </a:moveTo>
                  <a:lnTo>
                    <a:pt x="19380" y="63652"/>
                  </a:lnTo>
                  <a:lnTo>
                    <a:pt x="19380" y="66281"/>
                  </a:lnTo>
                  <a:lnTo>
                    <a:pt x="19329" y="66624"/>
                  </a:lnTo>
                  <a:lnTo>
                    <a:pt x="19037" y="67335"/>
                  </a:lnTo>
                  <a:lnTo>
                    <a:pt x="18694" y="67576"/>
                  </a:lnTo>
                  <a:lnTo>
                    <a:pt x="17805" y="67576"/>
                  </a:lnTo>
                  <a:lnTo>
                    <a:pt x="17551" y="67437"/>
                  </a:lnTo>
                  <a:lnTo>
                    <a:pt x="17348" y="67030"/>
                  </a:lnTo>
                  <a:lnTo>
                    <a:pt x="17310" y="66840"/>
                  </a:lnTo>
                  <a:lnTo>
                    <a:pt x="17310" y="63652"/>
                  </a:lnTo>
                  <a:lnTo>
                    <a:pt x="16548" y="63652"/>
                  </a:lnTo>
                  <a:lnTo>
                    <a:pt x="16548" y="67068"/>
                  </a:lnTo>
                  <a:lnTo>
                    <a:pt x="16611" y="67373"/>
                  </a:lnTo>
                  <a:lnTo>
                    <a:pt x="16967" y="68021"/>
                  </a:lnTo>
                  <a:lnTo>
                    <a:pt x="17399" y="68237"/>
                  </a:lnTo>
                  <a:lnTo>
                    <a:pt x="18440" y="68237"/>
                  </a:lnTo>
                  <a:lnTo>
                    <a:pt x="18783" y="68122"/>
                  </a:lnTo>
                  <a:lnTo>
                    <a:pt x="19215" y="67767"/>
                  </a:lnTo>
                  <a:lnTo>
                    <a:pt x="19342" y="67627"/>
                  </a:lnTo>
                  <a:lnTo>
                    <a:pt x="19431" y="67449"/>
                  </a:lnTo>
                  <a:lnTo>
                    <a:pt x="19431" y="68110"/>
                  </a:lnTo>
                  <a:lnTo>
                    <a:pt x="20129" y="68110"/>
                  </a:lnTo>
                  <a:lnTo>
                    <a:pt x="20129" y="63652"/>
                  </a:lnTo>
                  <a:close/>
                </a:path>
                <a:path w="122554" h="83819">
                  <a:moveTo>
                    <a:pt x="20434" y="18580"/>
                  </a:moveTo>
                  <a:lnTo>
                    <a:pt x="20256" y="18021"/>
                  </a:lnTo>
                  <a:lnTo>
                    <a:pt x="19964" y="17716"/>
                  </a:lnTo>
                  <a:lnTo>
                    <a:pt x="19558" y="17272"/>
                  </a:lnTo>
                  <a:lnTo>
                    <a:pt x="19558" y="18580"/>
                  </a:lnTo>
                  <a:lnTo>
                    <a:pt x="19545" y="20383"/>
                  </a:lnTo>
                  <a:lnTo>
                    <a:pt x="19088" y="20967"/>
                  </a:lnTo>
                  <a:lnTo>
                    <a:pt x="18796" y="21120"/>
                  </a:lnTo>
                  <a:lnTo>
                    <a:pt x="17932" y="21120"/>
                  </a:lnTo>
                  <a:lnTo>
                    <a:pt x="17576" y="20891"/>
                  </a:lnTo>
                  <a:lnTo>
                    <a:pt x="17360" y="20383"/>
                  </a:lnTo>
                  <a:lnTo>
                    <a:pt x="17348" y="18580"/>
                  </a:lnTo>
                  <a:lnTo>
                    <a:pt x="17551" y="18021"/>
                  </a:lnTo>
                  <a:lnTo>
                    <a:pt x="17843" y="17780"/>
                  </a:lnTo>
                  <a:lnTo>
                    <a:pt x="18961" y="17716"/>
                  </a:lnTo>
                  <a:lnTo>
                    <a:pt x="19316" y="17957"/>
                  </a:lnTo>
                  <a:lnTo>
                    <a:pt x="19558" y="18580"/>
                  </a:lnTo>
                  <a:lnTo>
                    <a:pt x="19558" y="17272"/>
                  </a:lnTo>
                  <a:lnTo>
                    <a:pt x="19126" y="17056"/>
                  </a:lnTo>
                  <a:lnTo>
                    <a:pt x="18275" y="17056"/>
                  </a:lnTo>
                  <a:lnTo>
                    <a:pt x="17983" y="17145"/>
                  </a:lnTo>
                  <a:lnTo>
                    <a:pt x="17551" y="17424"/>
                  </a:lnTo>
                  <a:lnTo>
                    <a:pt x="17386" y="17576"/>
                  </a:lnTo>
                  <a:lnTo>
                    <a:pt x="17233" y="17780"/>
                  </a:lnTo>
                  <a:lnTo>
                    <a:pt x="17233" y="17183"/>
                  </a:lnTo>
                  <a:lnTo>
                    <a:pt x="16510" y="17183"/>
                  </a:lnTo>
                  <a:lnTo>
                    <a:pt x="16510" y="23406"/>
                  </a:lnTo>
                  <a:lnTo>
                    <a:pt x="17246" y="23406"/>
                  </a:lnTo>
                  <a:lnTo>
                    <a:pt x="17246" y="21120"/>
                  </a:lnTo>
                  <a:lnTo>
                    <a:pt x="17411" y="21323"/>
                  </a:lnTo>
                  <a:lnTo>
                    <a:pt x="17564" y="21475"/>
                  </a:lnTo>
                  <a:lnTo>
                    <a:pt x="17919" y="21704"/>
                  </a:lnTo>
                  <a:lnTo>
                    <a:pt x="18211" y="21780"/>
                  </a:lnTo>
                  <a:lnTo>
                    <a:pt x="18973" y="21780"/>
                  </a:lnTo>
                  <a:lnTo>
                    <a:pt x="19342" y="21640"/>
                  </a:lnTo>
                  <a:lnTo>
                    <a:pt x="20167" y="20967"/>
                  </a:lnTo>
                  <a:lnTo>
                    <a:pt x="20383" y="20383"/>
                  </a:lnTo>
                  <a:lnTo>
                    <a:pt x="20434" y="18580"/>
                  </a:lnTo>
                  <a:close/>
                </a:path>
                <a:path w="122554" h="83819">
                  <a:moveTo>
                    <a:pt x="22085" y="0"/>
                  </a:moveTo>
                  <a:lnTo>
                    <a:pt x="21374" y="0"/>
                  </a:lnTo>
                  <a:lnTo>
                    <a:pt x="21374" y="2247"/>
                  </a:lnTo>
                  <a:lnTo>
                    <a:pt x="21285" y="2921"/>
                  </a:lnTo>
                  <a:lnTo>
                    <a:pt x="21285" y="4889"/>
                  </a:lnTo>
                  <a:lnTo>
                    <a:pt x="20840" y="5473"/>
                  </a:lnTo>
                  <a:lnTo>
                    <a:pt x="20548" y="5626"/>
                  </a:lnTo>
                  <a:lnTo>
                    <a:pt x="19761" y="5626"/>
                  </a:lnTo>
                  <a:lnTo>
                    <a:pt x="19443" y="5473"/>
                  </a:lnTo>
                  <a:lnTo>
                    <a:pt x="19062" y="4889"/>
                  </a:lnTo>
                  <a:lnTo>
                    <a:pt x="19050" y="2971"/>
                  </a:lnTo>
                  <a:lnTo>
                    <a:pt x="19519" y="2387"/>
                  </a:lnTo>
                  <a:lnTo>
                    <a:pt x="19824" y="2247"/>
                  </a:lnTo>
                  <a:lnTo>
                    <a:pt x="20535" y="2247"/>
                  </a:lnTo>
                  <a:lnTo>
                    <a:pt x="20828" y="2374"/>
                  </a:lnTo>
                  <a:lnTo>
                    <a:pt x="21285" y="2921"/>
                  </a:lnTo>
                  <a:lnTo>
                    <a:pt x="21285" y="2159"/>
                  </a:lnTo>
                  <a:lnTo>
                    <a:pt x="21056" y="1892"/>
                  </a:lnTo>
                  <a:lnTo>
                    <a:pt x="20688" y="1663"/>
                  </a:lnTo>
                  <a:lnTo>
                    <a:pt x="20396" y="1587"/>
                  </a:lnTo>
                  <a:lnTo>
                    <a:pt x="19443" y="1587"/>
                  </a:lnTo>
                  <a:lnTo>
                    <a:pt x="19011" y="1803"/>
                  </a:lnTo>
                  <a:lnTo>
                    <a:pt x="18313" y="2781"/>
                  </a:lnTo>
                  <a:lnTo>
                    <a:pt x="18249" y="2971"/>
                  </a:lnTo>
                  <a:lnTo>
                    <a:pt x="18326" y="5245"/>
                  </a:lnTo>
                  <a:lnTo>
                    <a:pt x="19050" y="6083"/>
                  </a:lnTo>
                  <a:lnTo>
                    <a:pt x="19481" y="6286"/>
                  </a:lnTo>
                  <a:lnTo>
                    <a:pt x="20281" y="6286"/>
                  </a:lnTo>
                  <a:lnTo>
                    <a:pt x="20548" y="6223"/>
                  </a:lnTo>
                  <a:lnTo>
                    <a:pt x="21031" y="5981"/>
                  </a:lnTo>
                  <a:lnTo>
                    <a:pt x="21234" y="5778"/>
                  </a:lnTo>
                  <a:lnTo>
                    <a:pt x="21336" y="5626"/>
                  </a:lnTo>
                  <a:lnTo>
                    <a:pt x="21412" y="6121"/>
                  </a:lnTo>
                  <a:lnTo>
                    <a:pt x="22085" y="6121"/>
                  </a:lnTo>
                  <a:lnTo>
                    <a:pt x="22085" y="5511"/>
                  </a:lnTo>
                  <a:lnTo>
                    <a:pt x="22085" y="0"/>
                  </a:lnTo>
                  <a:close/>
                </a:path>
                <a:path w="122554" h="83819">
                  <a:moveTo>
                    <a:pt x="22758" y="35128"/>
                  </a:moveTo>
                  <a:lnTo>
                    <a:pt x="22009" y="32931"/>
                  </a:lnTo>
                  <a:lnTo>
                    <a:pt x="21983" y="34531"/>
                  </a:lnTo>
                  <a:lnTo>
                    <a:pt x="19507" y="34531"/>
                  </a:lnTo>
                  <a:lnTo>
                    <a:pt x="19519" y="34213"/>
                  </a:lnTo>
                  <a:lnTo>
                    <a:pt x="19646" y="33832"/>
                  </a:lnTo>
                  <a:lnTo>
                    <a:pt x="20116" y="33337"/>
                  </a:lnTo>
                  <a:lnTo>
                    <a:pt x="20396" y="33210"/>
                  </a:lnTo>
                  <a:lnTo>
                    <a:pt x="21221" y="33210"/>
                  </a:lnTo>
                  <a:lnTo>
                    <a:pt x="21564" y="33401"/>
                  </a:lnTo>
                  <a:lnTo>
                    <a:pt x="21818" y="33845"/>
                  </a:lnTo>
                  <a:lnTo>
                    <a:pt x="21932" y="34150"/>
                  </a:lnTo>
                  <a:lnTo>
                    <a:pt x="21983" y="34531"/>
                  </a:lnTo>
                  <a:lnTo>
                    <a:pt x="21983" y="32931"/>
                  </a:lnTo>
                  <a:lnTo>
                    <a:pt x="21412" y="32639"/>
                  </a:lnTo>
                  <a:lnTo>
                    <a:pt x="21107" y="32562"/>
                  </a:lnTo>
                  <a:lnTo>
                    <a:pt x="20154" y="32562"/>
                  </a:lnTo>
                  <a:lnTo>
                    <a:pt x="19646" y="32778"/>
                  </a:lnTo>
                  <a:lnTo>
                    <a:pt x="18872" y="33680"/>
                  </a:lnTo>
                  <a:lnTo>
                    <a:pt x="18783" y="33947"/>
                  </a:lnTo>
                  <a:lnTo>
                    <a:pt x="18872" y="36271"/>
                  </a:lnTo>
                  <a:lnTo>
                    <a:pt x="19646" y="37071"/>
                  </a:lnTo>
                  <a:lnTo>
                    <a:pt x="20116" y="37274"/>
                  </a:lnTo>
                  <a:lnTo>
                    <a:pt x="20891" y="37274"/>
                  </a:lnTo>
                  <a:lnTo>
                    <a:pt x="22694" y="35712"/>
                  </a:lnTo>
                  <a:lnTo>
                    <a:pt x="21958" y="35712"/>
                  </a:lnTo>
                  <a:lnTo>
                    <a:pt x="21882" y="35941"/>
                  </a:lnTo>
                  <a:lnTo>
                    <a:pt x="21805" y="36093"/>
                  </a:lnTo>
                  <a:lnTo>
                    <a:pt x="21437" y="36499"/>
                  </a:lnTo>
                  <a:lnTo>
                    <a:pt x="21120" y="36626"/>
                  </a:lnTo>
                  <a:lnTo>
                    <a:pt x="20320" y="36626"/>
                  </a:lnTo>
                  <a:lnTo>
                    <a:pt x="20027" y="36499"/>
                  </a:lnTo>
                  <a:lnTo>
                    <a:pt x="19608" y="35941"/>
                  </a:lnTo>
                  <a:lnTo>
                    <a:pt x="19481" y="35128"/>
                  </a:lnTo>
                  <a:lnTo>
                    <a:pt x="22758" y="35128"/>
                  </a:lnTo>
                  <a:close/>
                </a:path>
                <a:path w="122554" h="83819">
                  <a:moveTo>
                    <a:pt x="24676" y="49555"/>
                  </a:moveTo>
                  <a:lnTo>
                    <a:pt x="24472" y="48983"/>
                  </a:lnTo>
                  <a:lnTo>
                    <a:pt x="24155" y="48679"/>
                  </a:lnTo>
                  <a:lnTo>
                    <a:pt x="23825" y="48361"/>
                  </a:lnTo>
                  <a:lnTo>
                    <a:pt x="23825" y="49555"/>
                  </a:lnTo>
                  <a:lnTo>
                    <a:pt x="23723" y="51333"/>
                  </a:lnTo>
                  <a:lnTo>
                    <a:pt x="23431" y="51943"/>
                  </a:lnTo>
                  <a:lnTo>
                    <a:pt x="23088" y="52133"/>
                  </a:lnTo>
                  <a:lnTo>
                    <a:pt x="22136" y="52133"/>
                  </a:lnTo>
                  <a:lnTo>
                    <a:pt x="21818" y="51968"/>
                  </a:lnTo>
                  <a:lnTo>
                    <a:pt x="21399" y="51333"/>
                  </a:lnTo>
                  <a:lnTo>
                    <a:pt x="21399" y="49555"/>
                  </a:lnTo>
                  <a:lnTo>
                    <a:pt x="23825" y="49555"/>
                  </a:lnTo>
                  <a:lnTo>
                    <a:pt x="23825" y="48361"/>
                  </a:lnTo>
                  <a:lnTo>
                    <a:pt x="23685" y="48221"/>
                  </a:lnTo>
                  <a:lnTo>
                    <a:pt x="23190" y="48031"/>
                  </a:lnTo>
                  <a:lnTo>
                    <a:pt x="21983" y="48031"/>
                  </a:lnTo>
                  <a:lnTo>
                    <a:pt x="21475" y="48247"/>
                  </a:lnTo>
                  <a:lnTo>
                    <a:pt x="20713" y="49136"/>
                  </a:lnTo>
                  <a:lnTo>
                    <a:pt x="20586" y="49555"/>
                  </a:lnTo>
                  <a:lnTo>
                    <a:pt x="20701" y="51739"/>
                  </a:lnTo>
                  <a:lnTo>
                    <a:pt x="21424" y="52578"/>
                  </a:lnTo>
                  <a:lnTo>
                    <a:pt x="21907" y="52768"/>
                  </a:lnTo>
                  <a:lnTo>
                    <a:pt x="23253" y="52768"/>
                  </a:lnTo>
                  <a:lnTo>
                    <a:pt x="23799" y="52539"/>
                  </a:lnTo>
                  <a:lnTo>
                    <a:pt x="24104" y="52133"/>
                  </a:lnTo>
                  <a:lnTo>
                    <a:pt x="24498" y="51600"/>
                  </a:lnTo>
                  <a:lnTo>
                    <a:pt x="24574" y="51333"/>
                  </a:lnTo>
                  <a:lnTo>
                    <a:pt x="24676" y="49555"/>
                  </a:lnTo>
                  <a:close/>
                </a:path>
                <a:path w="122554" h="83819">
                  <a:moveTo>
                    <a:pt x="24714" y="66408"/>
                  </a:moveTo>
                  <a:lnTo>
                    <a:pt x="24561" y="66116"/>
                  </a:lnTo>
                  <a:lnTo>
                    <a:pt x="24079" y="65798"/>
                  </a:lnTo>
                  <a:lnTo>
                    <a:pt x="23723" y="65671"/>
                  </a:lnTo>
                  <a:lnTo>
                    <a:pt x="22479" y="65366"/>
                  </a:lnTo>
                  <a:lnTo>
                    <a:pt x="22313" y="65303"/>
                  </a:lnTo>
                  <a:lnTo>
                    <a:pt x="22009" y="65125"/>
                  </a:lnTo>
                  <a:lnTo>
                    <a:pt x="21907" y="64960"/>
                  </a:lnTo>
                  <a:lnTo>
                    <a:pt x="21907" y="64592"/>
                  </a:lnTo>
                  <a:lnTo>
                    <a:pt x="21983" y="64452"/>
                  </a:lnTo>
                  <a:lnTo>
                    <a:pt x="22275" y="64236"/>
                  </a:lnTo>
                  <a:lnTo>
                    <a:pt x="22491" y="64173"/>
                  </a:lnTo>
                  <a:lnTo>
                    <a:pt x="23202" y="64173"/>
                  </a:lnTo>
                  <a:lnTo>
                    <a:pt x="23850" y="64935"/>
                  </a:lnTo>
                  <a:lnTo>
                    <a:pt x="24549" y="64935"/>
                  </a:lnTo>
                  <a:lnTo>
                    <a:pt x="24561" y="64643"/>
                  </a:lnTo>
                  <a:lnTo>
                    <a:pt x="24472" y="64376"/>
                  </a:lnTo>
                  <a:lnTo>
                    <a:pt x="23990" y="63728"/>
                  </a:lnTo>
                  <a:lnTo>
                    <a:pt x="23507" y="63538"/>
                  </a:lnTo>
                  <a:lnTo>
                    <a:pt x="22326" y="63538"/>
                  </a:lnTo>
                  <a:lnTo>
                    <a:pt x="21907" y="63665"/>
                  </a:lnTo>
                  <a:lnTo>
                    <a:pt x="21297" y="64185"/>
                  </a:lnTo>
                  <a:lnTo>
                    <a:pt x="21158" y="64528"/>
                  </a:lnTo>
                  <a:lnTo>
                    <a:pt x="21158" y="65303"/>
                  </a:lnTo>
                  <a:lnTo>
                    <a:pt x="21310" y="65595"/>
                  </a:lnTo>
                  <a:lnTo>
                    <a:pt x="21818" y="65913"/>
                  </a:lnTo>
                  <a:lnTo>
                    <a:pt x="22098" y="66014"/>
                  </a:lnTo>
                  <a:lnTo>
                    <a:pt x="23393" y="66344"/>
                  </a:lnTo>
                  <a:lnTo>
                    <a:pt x="23609" y="66408"/>
                  </a:lnTo>
                  <a:lnTo>
                    <a:pt x="23876" y="66573"/>
                  </a:lnTo>
                  <a:lnTo>
                    <a:pt x="23964" y="66713"/>
                  </a:lnTo>
                  <a:lnTo>
                    <a:pt x="23964" y="67157"/>
                  </a:lnTo>
                  <a:lnTo>
                    <a:pt x="23863" y="67348"/>
                  </a:lnTo>
                  <a:lnTo>
                    <a:pt x="23444" y="67589"/>
                  </a:lnTo>
                  <a:lnTo>
                    <a:pt x="23190" y="67652"/>
                  </a:lnTo>
                  <a:lnTo>
                    <a:pt x="22453" y="67652"/>
                  </a:lnTo>
                  <a:lnTo>
                    <a:pt x="22123" y="67525"/>
                  </a:lnTo>
                  <a:lnTo>
                    <a:pt x="21831" y="67157"/>
                  </a:lnTo>
                  <a:lnTo>
                    <a:pt x="21767" y="66967"/>
                  </a:lnTo>
                  <a:lnTo>
                    <a:pt x="21742" y="66713"/>
                  </a:lnTo>
                  <a:lnTo>
                    <a:pt x="21031" y="66713"/>
                  </a:lnTo>
                  <a:lnTo>
                    <a:pt x="21043" y="67157"/>
                  </a:lnTo>
                  <a:lnTo>
                    <a:pt x="21196" y="67525"/>
                  </a:lnTo>
                  <a:lnTo>
                    <a:pt x="21742" y="68135"/>
                  </a:lnTo>
                  <a:lnTo>
                    <a:pt x="22212" y="68287"/>
                  </a:lnTo>
                  <a:lnTo>
                    <a:pt x="23495" y="68287"/>
                  </a:lnTo>
                  <a:lnTo>
                    <a:pt x="23952" y="68135"/>
                  </a:lnTo>
                  <a:lnTo>
                    <a:pt x="24549" y="67564"/>
                  </a:lnTo>
                  <a:lnTo>
                    <a:pt x="24714" y="67221"/>
                  </a:lnTo>
                  <a:lnTo>
                    <a:pt x="24714" y="66408"/>
                  </a:lnTo>
                  <a:close/>
                </a:path>
                <a:path w="122554" h="83819">
                  <a:moveTo>
                    <a:pt x="25311" y="21094"/>
                  </a:moveTo>
                  <a:lnTo>
                    <a:pt x="24955" y="21120"/>
                  </a:lnTo>
                  <a:lnTo>
                    <a:pt x="24815" y="19354"/>
                  </a:lnTo>
                  <a:lnTo>
                    <a:pt x="24726" y="17691"/>
                  </a:lnTo>
                  <a:lnTo>
                    <a:pt x="24650" y="17551"/>
                  </a:lnTo>
                  <a:lnTo>
                    <a:pt x="24066" y="17208"/>
                  </a:lnTo>
                  <a:lnTo>
                    <a:pt x="24066" y="19354"/>
                  </a:lnTo>
                  <a:lnTo>
                    <a:pt x="24066" y="20421"/>
                  </a:lnTo>
                  <a:lnTo>
                    <a:pt x="23863" y="20751"/>
                  </a:lnTo>
                  <a:lnTo>
                    <a:pt x="23190" y="21069"/>
                  </a:lnTo>
                  <a:lnTo>
                    <a:pt x="22936" y="21145"/>
                  </a:lnTo>
                  <a:lnTo>
                    <a:pt x="22466" y="21145"/>
                  </a:lnTo>
                  <a:lnTo>
                    <a:pt x="22339" y="21094"/>
                  </a:lnTo>
                  <a:lnTo>
                    <a:pt x="22110" y="20955"/>
                  </a:lnTo>
                  <a:lnTo>
                    <a:pt x="21996" y="19939"/>
                  </a:lnTo>
                  <a:lnTo>
                    <a:pt x="22364" y="19735"/>
                  </a:lnTo>
                  <a:lnTo>
                    <a:pt x="22567" y="19685"/>
                  </a:lnTo>
                  <a:lnTo>
                    <a:pt x="23431" y="19570"/>
                  </a:lnTo>
                  <a:lnTo>
                    <a:pt x="23850" y="19469"/>
                  </a:lnTo>
                  <a:lnTo>
                    <a:pt x="24066" y="19354"/>
                  </a:lnTo>
                  <a:lnTo>
                    <a:pt x="24066" y="17208"/>
                  </a:lnTo>
                  <a:lnTo>
                    <a:pt x="23571" y="17056"/>
                  </a:lnTo>
                  <a:lnTo>
                    <a:pt x="22606" y="17056"/>
                  </a:lnTo>
                  <a:lnTo>
                    <a:pt x="21323" y="18529"/>
                  </a:lnTo>
                  <a:lnTo>
                    <a:pt x="22021" y="18529"/>
                  </a:lnTo>
                  <a:lnTo>
                    <a:pt x="22110" y="18122"/>
                  </a:lnTo>
                  <a:lnTo>
                    <a:pt x="22364" y="17792"/>
                  </a:lnTo>
                  <a:lnTo>
                    <a:pt x="22644" y="17691"/>
                  </a:lnTo>
                  <a:lnTo>
                    <a:pt x="23380" y="17691"/>
                  </a:lnTo>
                  <a:lnTo>
                    <a:pt x="23634" y="17754"/>
                  </a:lnTo>
                  <a:lnTo>
                    <a:pt x="23990" y="17983"/>
                  </a:lnTo>
                  <a:lnTo>
                    <a:pt x="23977" y="18821"/>
                  </a:lnTo>
                  <a:lnTo>
                    <a:pt x="22072" y="19126"/>
                  </a:lnTo>
                  <a:lnTo>
                    <a:pt x="21742" y="19265"/>
                  </a:lnTo>
                  <a:lnTo>
                    <a:pt x="21221" y="19735"/>
                  </a:lnTo>
                  <a:lnTo>
                    <a:pt x="21323" y="21234"/>
                  </a:lnTo>
                  <a:lnTo>
                    <a:pt x="21729" y="21628"/>
                  </a:lnTo>
                  <a:lnTo>
                    <a:pt x="22085" y="21780"/>
                  </a:lnTo>
                  <a:lnTo>
                    <a:pt x="22847" y="21780"/>
                  </a:lnTo>
                  <a:lnTo>
                    <a:pt x="24104" y="21031"/>
                  </a:lnTo>
                  <a:lnTo>
                    <a:pt x="24206" y="21412"/>
                  </a:lnTo>
                  <a:lnTo>
                    <a:pt x="24345" y="21628"/>
                  </a:lnTo>
                  <a:lnTo>
                    <a:pt x="24536" y="21717"/>
                  </a:lnTo>
                  <a:lnTo>
                    <a:pt x="24904" y="21717"/>
                  </a:lnTo>
                  <a:lnTo>
                    <a:pt x="25285" y="21653"/>
                  </a:lnTo>
                  <a:lnTo>
                    <a:pt x="25311" y="21120"/>
                  </a:lnTo>
                  <a:close/>
                </a:path>
                <a:path w="122554" h="83819">
                  <a:moveTo>
                    <a:pt x="26682" y="12"/>
                  </a:moveTo>
                  <a:lnTo>
                    <a:pt x="25857" y="12"/>
                  </a:lnTo>
                  <a:lnTo>
                    <a:pt x="25857" y="6121"/>
                  </a:lnTo>
                  <a:lnTo>
                    <a:pt x="26682" y="6121"/>
                  </a:lnTo>
                  <a:lnTo>
                    <a:pt x="26682" y="12"/>
                  </a:lnTo>
                  <a:close/>
                </a:path>
                <a:path w="122554" h="83819">
                  <a:moveTo>
                    <a:pt x="27254" y="37122"/>
                  </a:moveTo>
                  <a:lnTo>
                    <a:pt x="25679" y="34836"/>
                  </a:lnTo>
                  <a:lnTo>
                    <a:pt x="27190" y="32677"/>
                  </a:lnTo>
                  <a:lnTo>
                    <a:pt x="26276" y="32664"/>
                  </a:lnTo>
                  <a:lnTo>
                    <a:pt x="25234" y="34226"/>
                  </a:lnTo>
                  <a:lnTo>
                    <a:pt x="24218" y="32664"/>
                  </a:lnTo>
                  <a:lnTo>
                    <a:pt x="23241" y="32664"/>
                  </a:lnTo>
                  <a:lnTo>
                    <a:pt x="24739" y="34836"/>
                  </a:lnTo>
                  <a:lnTo>
                    <a:pt x="23164" y="37122"/>
                  </a:lnTo>
                  <a:lnTo>
                    <a:pt x="24117" y="37122"/>
                  </a:lnTo>
                  <a:lnTo>
                    <a:pt x="25184" y="35445"/>
                  </a:lnTo>
                  <a:lnTo>
                    <a:pt x="26301" y="37122"/>
                  </a:lnTo>
                  <a:lnTo>
                    <a:pt x="27254" y="37122"/>
                  </a:lnTo>
                  <a:close/>
                </a:path>
                <a:path w="122554" h="83819">
                  <a:moveTo>
                    <a:pt x="29387" y="66116"/>
                  </a:moveTo>
                  <a:lnTo>
                    <a:pt x="28613" y="63919"/>
                  </a:lnTo>
                  <a:lnTo>
                    <a:pt x="28613" y="65532"/>
                  </a:lnTo>
                  <a:lnTo>
                    <a:pt x="26136" y="65532"/>
                  </a:lnTo>
                  <a:lnTo>
                    <a:pt x="26149" y="65201"/>
                  </a:lnTo>
                  <a:lnTo>
                    <a:pt x="26276" y="64833"/>
                  </a:lnTo>
                  <a:lnTo>
                    <a:pt x="26746" y="64338"/>
                  </a:lnTo>
                  <a:lnTo>
                    <a:pt x="27038" y="64211"/>
                  </a:lnTo>
                  <a:lnTo>
                    <a:pt x="27851" y="64211"/>
                  </a:lnTo>
                  <a:lnTo>
                    <a:pt x="28194" y="64389"/>
                  </a:lnTo>
                  <a:lnTo>
                    <a:pt x="28448" y="64833"/>
                  </a:lnTo>
                  <a:lnTo>
                    <a:pt x="28562" y="65138"/>
                  </a:lnTo>
                  <a:lnTo>
                    <a:pt x="28613" y="65532"/>
                  </a:lnTo>
                  <a:lnTo>
                    <a:pt x="28613" y="63919"/>
                  </a:lnTo>
                  <a:lnTo>
                    <a:pt x="28041" y="63627"/>
                  </a:lnTo>
                  <a:lnTo>
                    <a:pt x="27736" y="63550"/>
                  </a:lnTo>
                  <a:lnTo>
                    <a:pt x="26797" y="63550"/>
                  </a:lnTo>
                  <a:lnTo>
                    <a:pt x="26289" y="63779"/>
                  </a:lnTo>
                  <a:lnTo>
                    <a:pt x="25514" y="64668"/>
                  </a:lnTo>
                  <a:lnTo>
                    <a:pt x="25425" y="64947"/>
                  </a:lnTo>
                  <a:lnTo>
                    <a:pt x="25501" y="67259"/>
                  </a:lnTo>
                  <a:lnTo>
                    <a:pt x="26276" y="68072"/>
                  </a:lnTo>
                  <a:lnTo>
                    <a:pt x="26746" y="68275"/>
                  </a:lnTo>
                  <a:lnTo>
                    <a:pt x="27533" y="68275"/>
                  </a:lnTo>
                  <a:lnTo>
                    <a:pt x="29324" y="66713"/>
                  </a:lnTo>
                  <a:lnTo>
                    <a:pt x="28587" y="66713"/>
                  </a:lnTo>
                  <a:lnTo>
                    <a:pt x="28511" y="66941"/>
                  </a:lnTo>
                  <a:lnTo>
                    <a:pt x="28435" y="67081"/>
                  </a:lnTo>
                  <a:lnTo>
                    <a:pt x="28067" y="67487"/>
                  </a:lnTo>
                  <a:lnTo>
                    <a:pt x="27762" y="67614"/>
                  </a:lnTo>
                  <a:lnTo>
                    <a:pt x="26949" y="67614"/>
                  </a:lnTo>
                  <a:lnTo>
                    <a:pt x="26657" y="67487"/>
                  </a:lnTo>
                  <a:lnTo>
                    <a:pt x="26238" y="66941"/>
                  </a:lnTo>
                  <a:lnTo>
                    <a:pt x="26123" y="66116"/>
                  </a:lnTo>
                  <a:lnTo>
                    <a:pt x="29387" y="66116"/>
                  </a:lnTo>
                  <a:close/>
                </a:path>
                <a:path w="122554" h="83819">
                  <a:moveTo>
                    <a:pt x="29552" y="32664"/>
                  </a:moveTo>
                  <a:lnTo>
                    <a:pt x="28841" y="32664"/>
                  </a:lnTo>
                  <a:lnTo>
                    <a:pt x="28841" y="31419"/>
                  </a:lnTo>
                  <a:lnTo>
                    <a:pt x="28079" y="31419"/>
                  </a:lnTo>
                  <a:lnTo>
                    <a:pt x="28079" y="32664"/>
                  </a:lnTo>
                  <a:lnTo>
                    <a:pt x="27482" y="32664"/>
                  </a:lnTo>
                  <a:lnTo>
                    <a:pt x="27482" y="33274"/>
                  </a:lnTo>
                  <a:lnTo>
                    <a:pt x="28079" y="33274"/>
                  </a:lnTo>
                  <a:lnTo>
                    <a:pt x="28079" y="36512"/>
                  </a:lnTo>
                  <a:lnTo>
                    <a:pt x="28143" y="36741"/>
                  </a:lnTo>
                  <a:lnTo>
                    <a:pt x="28397" y="37096"/>
                  </a:lnTo>
                  <a:lnTo>
                    <a:pt x="28638" y="37185"/>
                  </a:lnTo>
                  <a:lnTo>
                    <a:pt x="29095" y="37185"/>
                  </a:lnTo>
                  <a:lnTo>
                    <a:pt x="29464" y="37147"/>
                  </a:lnTo>
                  <a:lnTo>
                    <a:pt x="29552" y="36525"/>
                  </a:lnTo>
                  <a:lnTo>
                    <a:pt x="29159" y="36537"/>
                  </a:lnTo>
                  <a:lnTo>
                    <a:pt x="28892" y="36436"/>
                  </a:lnTo>
                  <a:lnTo>
                    <a:pt x="28841" y="33274"/>
                  </a:lnTo>
                  <a:lnTo>
                    <a:pt x="29552" y="33274"/>
                  </a:lnTo>
                  <a:lnTo>
                    <a:pt x="29552" y="32664"/>
                  </a:lnTo>
                  <a:close/>
                </a:path>
                <a:path w="122554" h="83819">
                  <a:moveTo>
                    <a:pt x="29654" y="17208"/>
                  </a:moveTo>
                  <a:lnTo>
                    <a:pt x="28968" y="17208"/>
                  </a:lnTo>
                  <a:lnTo>
                    <a:pt x="28968" y="17767"/>
                  </a:lnTo>
                  <a:lnTo>
                    <a:pt x="28854" y="17640"/>
                  </a:lnTo>
                  <a:lnTo>
                    <a:pt x="28854" y="18415"/>
                  </a:lnTo>
                  <a:lnTo>
                    <a:pt x="28752" y="20408"/>
                  </a:lnTo>
                  <a:lnTo>
                    <a:pt x="28562" y="20828"/>
                  </a:lnTo>
                  <a:lnTo>
                    <a:pt x="28181" y="21069"/>
                  </a:lnTo>
                  <a:lnTo>
                    <a:pt x="27305" y="21069"/>
                  </a:lnTo>
                  <a:lnTo>
                    <a:pt x="27025" y="20942"/>
                  </a:lnTo>
                  <a:lnTo>
                    <a:pt x="26619" y="20408"/>
                  </a:lnTo>
                  <a:lnTo>
                    <a:pt x="26581" y="18719"/>
                  </a:lnTo>
                  <a:lnTo>
                    <a:pt x="26860" y="17995"/>
                  </a:lnTo>
                  <a:lnTo>
                    <a:pt x="27228" y="17754"/>
                  </a:lnTo>
                  <a:lnTo>
                    <a:pt x="28105" y="17754"/>
                  </a:lnTo>
                  <a:lnTo>
                    <a:pt x="28397" y="17881"/>
                  </a:lnTo>
                  <a:lnTo>
                    <a:pt x="28854" y="18415"/>
                  </a:lnTo>
                  <a:lnTo>
                    <a:pt x="28854" y="17640"/>
                  </a:lnTo>
                  <a:lnTo>
                    <a:pt x="28676" y="17449"/>
                  </a:lnTo>
                  <a:lnTo>
                    <a:pt x="28270" y="17170"/>
                  </a:lnTo>
                  <a:lnTo>
                    <a:pt x="27965" y="17081"/>
                  </a:lnTo>
                  <a:lnTo>
                    <a:pt x="27101" y="17081"/>
                  </a:lnTo>
                  <a:lnTo>
                    <a:pt x="26657" y="17297"/>
                  </a:lnTo>
                  <a:lnTo>
                    <a:pt x="25920" y="18148"/>
                  </a:lnTo>
                  <a:lnTo>
                    <a:pt x="25844" y="18415"/>
                  </a:lnTo>
                  <a:lnTo>
                    <a:pt x="25920" y="20828"/>
                  </a:lnTo>
                  <a:lnTo>
                    <a:pt x="26657" y="21513"/>
                  </a:lnTo>
                  <a:lnTo>
                    <a:pt x="27076" y="21678"/>
                  </a:lnTo>
                  <a:lnTo>
                    <a:pt x="27901" y="21678"/>
                  </a:lnTo>
                  <a:lnTo>
                    <a:pt x="28181" y="21628"/>
                  </a:lnTo>
                  <a:lnTo>
                    <a:pt x="28600" y="21399"/>
                  </a:lnTo>
                  <a:lnTo>
                    <a:pt x="28790" y="21234"/>
                  </a:lnTo>
                  <a:lnTo>
                    <a:pt x="28892" y="21069"/>
                  </a:lnTo>
                  <a:lnTo>
                    <a:pt x="28829" y="22174"/>
                  </a:lnTo>
                  <a:lnTo>
                    <a:pt x="28613" y="22682"/>
                  </a:lnTo>
                  <a:lnTo>
                    <a:pt x="28232" y="22885"/>
                  </a:lnTo>
                  <a:lnTo>
                    <a:pt x="27292" y="22885"/>
                  </a:lnTo>
                  <a:lnTo>
                    <a:pt x="27025" y="22809"/>
                  </a:lnTo>
                  <a:lnTo>
                    <a:pt x="26758" y="22529"/>
                  </a:lnTo>
                  <a:lnTo>
                    <a:pt x="26644" y="22174"/>
                  </a:lnTo>
                  <a:lnTo>
                    <a:pt x="25882" y="22174"/>
                  </a:lnTo>
                  <a:lnTo>
                    <a:pt x="25958" y="22682"/>
                  </a:lnTo>
                  <a:lnTo>
                    <a:pt x="26111" y="22974"/>
                  </a:lnTo>
                  <a:lnTo>
                    <a:pt x="26758" y="23406"/>
                  </a:lnTo>
                  <a:lnTo>
                    <a:pt x="27165" y="23507"/>
                  </a:lnTo>
                  <a:lnTo>
                    <a:pt x="28511" y="23507"/>
                  </a:lnTo>
                  <a:lnTo>
                    <a:pt x="29095" y="23202"/>
                  </a:lnTo>
                  <a:lnTo>
                    <a:pt x="29260" y="22885"/>
                  </a:lnTo>
                  <a:lnTo>
                    <a:pt x="29578" y="22275"/>
                  </a:lnTo>
                  <a:lnTo>
                    <a:pt x="29654" y="21005"/>
                  </a:lnTo>
                  <a:lnTo>
                    <a:pt x="29654" y="17767"/>
                  </a:lnTo>
                  <a:lnTo>
                    <a:pt x="29654" y="17208"/>
                  </a:lnTo>
                  <a:close/>
                </a:path>
                <a:path w="122554" h="83819">
                  <a:moveTo>
                    <a:pt x="31559" y="49250"/>
                  </a:moveTo>
                  <a:lnTo>
                    <a:pt x="31496" y="48945"/>
                  </a:lnTo>
                  <a:lnTo>
                    <a:pt x="31165" y="48272"/>
                  </a:lnTo>
                  <a:lnTo>
                    <a:pt x="30759" y="48056"/>
                  </a:lnTo>
                  <a:lnTo>
                    <a:pt x="29883" y="48056"/>
                  </a:lnTo>
                  <a:lnTo>
                    <a:pt x="29629" y="48120"/>
                  </a:lnTo>
                  <a:lnTo>
                    <a:pt x="29184" y="48348"/>
                  </a:lnTo>
                  <a:lnTo>
                    <a:pt x="28981" y="48514"/>
                  </a:lnTo>
                  <a:lnTo>
                    <a:pt x="28816" y="48755"/>
                  </a:lnTo>
                  <a:lnTo>
                    <a:pt x="28714" y="48564"/>
                  </a:lnTo>
                  <a:lnTo>
                    <a:pt x="28613" y="48412"/>
                  </a:lnTo>
                  <a:lnTo>
                    <a:pt x="28270" y="48145"/>
                  </a:lnTo>
                  <a:lnTo>
                    <a:pt x="27978" y="48056"/>
                  </a:lnTo>
                  <a:lnTo>
                    <a:pt x="27317" y="48056"/>
                  </a:lnTo>
                  <a:lnTo>
                    <a:pt x="27038" y="48145"/>
                  </a:lnTo>
                  <a:lnTo>
                    <a:pt x="26644" y="48412"/>
                  </a:lnTo>
                  <a:lnTo>
                    <a:pt x="26479" y="48577"/>
                  </a:lnTo>
                  <a:lnTo>
                    <a:pt x="26301" y="48793"/>
                  </a:lnTo>
                  <a:lnTo>
                    <a:pt x="26301" y="48158"/>
                  </a:lnTo>
                  <a:lnTo>
                    <a:pt x="25565" y="48158"/>
                  </a:lnTo>
                  <a:lnTo>
                    <a:pt x="25565" y="52616"/>
                  </a:lnTo>
                  <a:lnTo>
                    <a:pt x="26314" y="52616"/>
                  </a:lnTo>
                  <a:lnTo>
                    <a:pt x="26314" y="49682"/>
                  </a:lnTo>
                  <a:lnTo>
                    <a:pt x="26428" y="49276"/>
                  </a:lnTo>
                  <a:lnTo>
                    <a:pt x="26898" y="48844"/>
                  </a:lnTo>
                  <a:lnTo>
                    <a:pt x="27152" y="48729"/>
                  </a:lnTo>
                  <a:lnTo>
                    <a:pt x="27749" y="48729"/>
                  </a:lnTo>
                  <a:lnTo>
                    <a:pt x="27952" y="48831"/>
                  </a:lnTo>
                  <a:lnTo>
                    <a:pt x="28143" y="49187"/>
                  </a:lnTo>
                  <a:lnTo>
                    <a:pt x="28181" y="49403"/>
                  </a:lnTo>
                  <a:lnTo>
                    <a:pt x="28181" y="52616"/>
                  </a:lnTo>
                  <a:lnTo>
                    <a:pt x="28943" y="52616"/>
                  </a:lnTo>
                  <a:lnTo>
                    <a:pt x="28943" y="49555"/>
                  </a:lnTo>
                  <a:lnTo>
                    <a:pt x="29044" y="49237"/>
                  </a:lnTo>
                  <a:lnTo>
                    <a:pt x="29464" y="48844"/>
                  </a:lnTo>
                  <a:lnTo>
                    <a:pt x="29718" y="48742"/>
                  </a:lnTo>
                  <a:lnTo>
                    <a:pt x="30226" y="48742"/>
                  </a:lnTo>
                  <a:lnTo>
                    <a:pt x="30416" y="48793"/>
                  </a:lnTo>
                  <a:lnTo>
                    <a:pt x="30708" y="49022"/>
                  </a:lnTo>
                  <a:lnTo>
                    <a:pt x="30784" y="49225"/>
                  </a:lnTo>
                  <a:lnTo>
                    <a:pt x="30784" y="52616"/>
                  </a:lnTo>
                  <a:lnTo>
                    <a:pt x="31559" y="52616"/>
                  </a:lnTo>
                  <a:lnTo>
                    <a:pt x="31559" y="49250"/>
                  </a:lnTo>
                  <a:close/>
                </a:path>
                <a:path w="122554" h="83819">
                  <a:moveTo>
                    <a:pt x="32499" y="63576"/>
                  </a:moveTo>
                  <a:lnTo>
                    <a:pt x="32270" y="63550"/>
                  </a:lnTo>
                  <a:lnTo>
                    <a:pt x="31953" y="63550"/>
                  </a:lnTo>
                  <a:lnTo>
                    <a:pt x="31699" y="63665"/>
                  </a:lnTo>
                  <a:lnTo>
                    <a:pt x="31242" y="64096"/>
                  </a:lnTo>
                  <a:lnTo>
                    <a:pt x="31089" y="64274"/>
                  </a:lnTo>
                  <a:lnTo>
                    <a:pt x="31038" y="64427"/>
                  </a:lnTo>
                  <a:lnTo>
                    <a:pt x="31038" y="63652"/>
                  </a:lnTo>
                  <a:lnTo>
                    <a:pt x="30327" y="63652"/>
                  </a:lnTo>
                  <a:lnTo>
                    <a:pt x="30327" y="68110"/>
                  </a:lnTo>
                  <a:lnTo>
                    <a:pt x="31076" y="68110"/>
                  </a:lnTo>
                  <a:lnTo>
                    <a:pt x="31076" y="65239"/>
                  </a:lnTo>
                  <a:lnTo>
                    <a:pt x="31178" y="64947"/>
                  </a:lnTo>
                  <a:lnTo>
                    <a:pt x="31584" y="64465"/>
                  </a:lnTo>
                  <a:lnTo>
                    <a:pt x="31864" y="64350"/>
                  </a:lnTo>
                  <a:lnTo>
                    <a:pt x="32245" y="64350"/>
                  </a:lnTo>
                  <a:lnTo>
                    <a:pt x="32499" y="64363"/>
                  </a:lnTo>
                  <a:lnTo>
                    <a:pt x="32499" y="63576"/>
                  </a:lnTo>
                  <a:close/>
                </a:path>
                <a:path w="122554" h="83819">
                  <a:moveTo>
                    <a:pt x="32893" y="12"/>
                  </a:moveTo>
                  <a:lnTo>
                    <a:pt x="32092" y="12"/>
                  </a:lnTo>
                  <a:lnTo>
                    <a:pt x="32092" y="4965"/>
                  </a:lnTo>
                  <a:lnTo>
                    <a:pt x="29006" y="12"/>
                  </a:lnTo>
                  <a:lnTo>
                    <a:pt x="28028" y="12"/>
                  </a:lnTo>
                  <a:lnTo>
                    <a:pt x="28028" y="6121"/>
                  </a:lnTo>
                  <a:lnTo>
                    <a:pt x="28829" y="6121"/>
                  </a:lnTo>
                  <a:lnTo>
                    <a:pt x="28829" y="1181"/>
                  </a:lnTo>
                  <a:lnTo>
                    <a:pt x="31953" y="6121"/>
                  </a:lnTo>
                  <a:lnTo>
                    <a:pt x="32893" y="6121"/>
                  </a:lnTo>
                  <a:lnTo>
                    <a:pt x="32893" y="12"/>
                  </a:lnTo>
                  <a:close/>
                </a:path>
                <a:path w="122554" h="83819">
                  <a:moveTo>
                    <a:pt x="34493" y="37757"/>
                  </a:moveTo>
                  <a:lnTo>
                    <a:pt x="29756" y="37757"/>
                  </a:lnTo>
                  <a:lnTo>
                    <a:pt x="29756" y="38188"/>
                  </a:lnTo>
                  <a:lnTo>
                    <a:pt x="34493" y="38188"/>
                  </a:lnTo>
                  <a:lnTo>
                    <a:pt x="34493" y="37757"/>
                  </a:lnTo>
                  <a:close/>
                </a:path>
                <a:path w="122554" h="83819">
                  <a:moveTo>
                    <a:pt x="34607" y="19634"/>
                  </a:moveTo>
                  <a:lnTo>
                    <a:pt x="34594" y="19037"/>
                  </a:lnTo>
                  <a:lnTo>
                    <a:pt x="34505" y="18453"/>
                  </a:lnTo>
                  <a:lnTo>
                    <a:pt x="34391" y="18084"/>
                  </a:lnTo>
                  <a:lnTo>
                    <a:pt x="34137" y="17716"/>
                  </a:lnTo>
                  <a:lnTo>
                    <a:pt x="33858" y="17437"/>
                  </a:lnTo>
                  <a:lnTo>
                    <a:pt x="33832" y="19037"/>
                  </a:lnTo>
                  <a:lnTo>
                    <a:pt x="31356" y="19037"/>
                  </a:lnTo>
                  <a:lnTo>
                    <a:pt x="31369" y="18719"/>
                  </a:lnTo>
                  <a:lnTo>
                    <a:pt x="31496" y="18338"/>
                  </a:lnTo>
                  <a:lnTo>
                    <a:pt x="31965" y="17843"/>
                  </a:lnTo>
                  <a:lnTo>
                    <a:pt x="32258" y="17716"/>
                  </a:lnTo>
                  <a:lnTo>
                    <a:pt x="33070" y="17716"/>
                  </a:lnTo>
                  <a:lnTo>
                    <a:pt x="33413" y="17907"/>
                  </a:lnTo>
                  <a:lnTo>
                    <a:pt x="33667" y="18351"/>
                  </a:lnTo>
                  <a:lnTo>
                    <a:pt x="33782" y="18656"/>
                  </a:lnTo>
                  <a:lnTo>
                    <a:pt x="33832" y="19037"/>
                  </a:lnTo>
                  <a:lnTo>
                    <a:pt x="33832" y="17437"/>
                  </a:lnTo>
                  <a:lnTo>
                    <a:pt x="33261" y="17145"/>
                  </a:lnTo>
                  <a:lnTo>
                    <a:pt x="32956" y="17068"/>
                  </a:lnTo>
                  <a:lnTo>
                    <a:pt x="32016" y="17068"/>
                  </a:lnTo>
                  <a:lnTo>
                    <a:pt x="31508" y="17284"/>
                  </a:lnTo>
                  <a:lnTo>
                    <a:pt x="30734" y="18186"/>
                  </a:lnTo>
                  <a:lnTo>
                    <a:pt x="30632" y="18453"/>
                  </a:lnTo>
                  <a:lnTo>
                    <a:pt x="30721" y="20777"/>
                  </a:lnTo>
                  <a:lnTo>
                    <a:pt x="31496" y="21577"/>
                  </a:lnTo>
                  <a:lnTo>
                    <a:pt x="31965" y="21780"/>
                  </a:lnTo>
                  <a:lnTo>
                    <a:pt x="32753" y="21780"/>
                  </a:lnTo>
                  <a:lnTo>
                    <a:pt x="34544" y="20231"/>
                  </a:lnTo>
                  <a:lnTo>
                    <a:pt x="33807" y="20231"/>
                  </a:lnTo>
                  <a:lnTo>
                    <a:pt x="33731" y="20447"/>
                  </a:lnTo>
                  <a:lnTo>
                    <a:pt x="33655" y="20599"/>
                  </a:lnTo>
                  <a:lnTo>
                    <a:pt x="33286" y="21005"/>
                  </a:lnTo>
                  <a:lnTo>
                    <a:pt x="32981" y="21132"/>
                  </a:lnTo>
                  <a:lnTo>
                    <a:pt x="32169" y="21132"/>
                  </a:lnTo>
                  <a:lnTo>
                    <a:pt x="31877" y="21005"/>
                  </a:lnTo>
                  <a:lnTo>
                    <a:pt x="31457" y="20447"/>
                  </a:lnTo>
                  <a:lnTo>
                    <a:pt x="31343" y="19634"/>
                  </a:lnTo>
                  <a:lnTo>
                    <a:pt x="34607" y="19634"/>
                  </a:lnTo>
                  <a:close/>
                </a:path>
                <a:path w="122554" h="83819">
                  <a:moveTo>
                    <a:pt x="35801" y="32677"/>
                  </a:moveTo>
                  <a:lnTo>
                    <a:pt x="35039" y="32677"/>
                  </a:lnTo>
                  <a:lnTo>
                    <a:pt x="35039" y="37122"/>
                  </a:lnTo>
                  <a:lnTo>
                    <a:pt x="35801" y="37122"/>
                  </a:lnTo>
                  <a:lnTo>
                    <a:pt x="35801" y="32677"/>
                  </a:lnTo>
                  <a:close/>
                </a:path>
                <a:path w="122554" h="83819">
                  <a:moveTo>
                    <a:pt x="35801" y="31000"/>
                  </a:moveTo>
                  <a:lnTo>
                    <a:pt x="35039" y="31000"/>
                  </a:lnTo>
                  <a:lnTo>
                    <a:pt x="35039" y="31851"/>
                  </a:lnTo>
                  <a:lnTo>
                    <a:pt x="35801" y="31851"/>
                  </a:lnTo>
                  <a:lnTo>
                    <a:pt x="35801" y="31000"/>
                  </a:lnTo>
                  <a:close/>
                </a:path>
                <a:path w="122554" h="83819">
                  <a:moveTo>
                    <a:pt x="36626" y="62001"/>
                  </a:moveTo>
                  <a:lnTo>
                    <a:pt x="35801" y="62001"/>
                  </a:lnTo>
                  <a:lnTo>
                    <a:pt x="35801" y="68110"/>
                  </a:lnTo>
                  <a:lnTo>
                    <a:pt x="36626" y="68110"/>
                  </a:lnTo>
                  <a:lnTo>
                    <a:pt x="36626" y="62001"/>
                  </a:lnTo>
                  <a:close/>
                </a:path>
                <a:path w="122554" h="83819">
                  <a:moveTo>
                    <a:pt x="38633" y="12"/>
                  </a:moveTo>
                  <a:lnTo>
                    <a:pt x="33680" y="12"/>
                  </a:lnTo>
                  <a:lnTo>
                    <a:pt x="33680" y="736"/>
                  </a:lnTo>
                  <a:lnTo>
                    <a:pt x="35737" y="736"/>
                  </a:lnTo>
                  <a:lnTo>
                    <a:pt x="35737" y="6121"/>
                  </a:lnTo>
                  <a:lnTo>
                    <a:pt x="36576" y="6121"/>
                  </a:lnTo>
                  <a:lnTo>
                    <a:pt x="36576" y="736"/>
                  </a:lnTo>
                  <a:lnTo>
                    <a:pt x="38633" y="736"/>
                  </a:lnTo>
                  <a:lnTo>
                    <a:pt x="38633" y="12"/>
                  </a:lnTo>
                  <a:close/>
                </a:path>
                <a:path w="122554" h="83819">
                  <a:moveTo>
                    <a:pt x="38658" y="49250"/>
                  </a:moveTo>
                  <a:lnTo>
                    <a:pt x="38608" y="48945"/>
                  </a:lnTo>
                  <a:lnTo>
                    <a:pt x="38265" y="48272"/>
                  </a:lnTo>
                  <a:lnTo>
                    <a:pt x="37858" y="48056"/>
                  </a:lnTo>
                  <a:lnTo>
                    <a:pt x="36982" y="48056"/>
                  </a:lnTo>
                  <a:lnTo>
                    <a:pt x="36728" y="48120"/>
                  </a:lnTo>
                  <a:lnTo>
                    <a:pt x="36283" y="48348"/>
                  </a:lnTo>
                  <a:lnTo>
                    <a:pt x="36093" y="48514"/>
                  </a:lnTo>
                  <a:lnTo>
                    <a:pt x="35915" y="48755"/>
                  </a:lnTo>
                  <a:lnTo>
                    <a:pt x="35826" y="48564"/>
                  </a:lnTo>
                  <a:lnTo>
                    <a:pt x="35712" y="48412"/>
                  </a:lnTo>
                  <a:lnTo>
                    <a:pt x="35369" y="48145"/>
                  </a:lnTo>
                  <a:lnTo>
                    <a:pt x="35090" y="48056"/>
                  </a:lnTo>
                  <a:lnTo>
                    <a:pt x="34417" y="48056"/>
                  </a:lnTo>
                  <a:lnTo>
                    <a:pt x="34137" y="48145"/>
                  </a:lnTo>
                  <a:lnTo>
                    <a:pt x="33743" y="48412"/>
                  </a:lnTo>
                  <a:lnTo>
                    <a:pt x="33578" y="48577"/>
                  </a:lnTo>
                  <a:lnTo>
                    <a:pt x="33413" y="48793"/>
                  </a:lnTo>
                  <a:lnTo>
                    <a:pt x="33413" y="48158"/>
                  </a:lnTo>
                  <a:lnTo>
                    <a:pt x="32664" y="48158"/>
                  </a:lnTo>
                  <a:lnTo>
                    <a:pt x="32664" y="52616"/>
                  </a:lnTo>
                  <a:lnTo>
                    <a:pt x="33413" y="52616"/>
                  </a:lnTo>
                  <a:lnTo>
                    <a:pt x="33413" y="49682"/>
                  </a:lnTo>
                  <a:lnTo>
                    <a:pt x="33528" y="49276"/>
                  </a:lnTo>
                  <a:lnTo>
                    <a:pt x="33997" y="48844"/>
                  </a:lnTo>
                  <a:lnTo>
                    <a:pt x="34251" y="48729"/>
                  </a:lnTo>
                  <a:lnTo>
                    <a:pt x="34848" y="48729"/>
                  </a:lnTo>
                  <a:lnTo>
                    <a:pt x="35052" y="48831"/>
                  </a:lnTo>
                  <a:lnTo>
                    <a:pt x="35242" y="49187"/>
                  </a:lnTo>
                  <a:lnTo>
                    <a:pt x="35280" y="49403"/>
                  </a:lnTo>
                  <a:lnTo>
                    <a:pt x="35280" y="52616"/>
                  </a:lnTo>
                  <a:lnTo>
                    <a:pt x="36042" y="52616"/>
                  </a:lnTo>
                  <a:lnTo>
                    <a:pt x="36042" y="49555"/>
                  </a:lnTo>
                  <a:lnTo>
                    <a:pt x="36144" y="49237"/>
                  </a:lnTo>
                  <a:lnTo>
                    <a:pt x="36563" y="48844"/>
                  </a:lnTo>
                  <a:lnTo>
                    <a:pt x="36830" y="48742"/>
                  </a:lnTo>
                  <a:lnTo>
                    <a:pt x="37325" y="48742"/>
                  </a:lnTo>
                  <a:lnTo>
                    <a:pt x="37515" y="48793"/>
                  </a:lnTo>
                  <a:lnTo>
                    <a:pt x="37807" y="49022"/>
                  </a:lnTo>
                  <a:lnTo>
                    <a:pt x="37884" y="49225"/>
                  </a:lnTo>
                  <a:lnTo>
                    <a:pt x="37884" y="52616"/>
                  </a:lnTo>
                  <a:lnTo>
                    <a:pt x="38658" y="52616"/>
                  </a:lnTo>
                  <a:lnTo>
                    <a:pt x="38658" y="49250"/>
                  </a:lnTo>
                  <a:close/>
                </a:path>
                <a:path w="122554" h="83819">
                  <a:moveTo>
                    <a:pt x="39014" y="15506"/>
                  </a:moveTo>
                  <a:lnTo>
                    <a:pt x="38176" y="15506"/>
                  </a:lnTo>
                  <a:lnTo>
                    <a:pt x="38176" y="21628"/>
                  </a:lnTo>
                  <a:lnTo>
                    <a:pt x="39014" y="21628"/>
                  </a:lnTo>
                  <a:lnTo>
                    <a:pt x="39014" y="15506"/>
                  </a:lnTo>
                  <a:close/>
                </a:path>
                <a:path w="122554" h="83819">
                  <a:moveTo>
                    <a:pt x="40563" y="30988"/>
                  </a:moveTo>
                  <a:lnTo>
                    <a:pt x="39852" y="30988"/>
                  </a:lnTo>
                  <a:lnTo>
                    <a:pt x="39852" y="33235"/>
                  </a:lnTo>
                  <a:lnTo>
                    <a:pt x="39763" y="33909"/>
                  </a:lnTo>
                  <a:lnTo>
                    <a:pt x="39763" y="35877"/>
                  </a:lnTo>
                  <a:lnTo>
                    <a:pt x="39319" y="36461"/>
                  </a:lnTo>
                  <a:lnTo>
                    <a:pt x="39027" y="36626"/>
                  </a:lnTo>
                  <a:lnTo>
                    <a:pt x="38239" y="36626"/>
                  </a:lnTo>
                  <a:lnTo>
                    <a:pt x="37922" y="36461"/>
                  </a:lnTo>
                  <a:lnTo>
                    <a:pt x="37541" y="35877"/>
                  </a:lnTo>
                  <a:lnTo>
                    <a:pt x="37528" y="33959"/>
                  </a:lnTo>
                  <a:lnTo>
                    <a:pt x="37998" y="33375"/>
                  </a:lnTo>
                  <a:lnTo>
                    <a:pt x="38303" y="33235"/>
                  </a:lnTo>
                  <a:lnTo>
                    <a:pt x="39014" y="33235"/>
                  </a:lnTo>
                  <a:lnTo>
                    <a:pt x="39306" y="33375"/>
                  </a:lnTo>
                  <a:lnTo>
                    <a:pt x="39763" y="33909"/>
                  </a:lnTo>
                  <a:lnTo>
                    <a:pt x="39763" y="33147"/>
                  </a:lnTo>
                  <a:lnTo>
                    <a:pt x="39535" y="32880"/>
                  </a:lnTo>
                  <a:lnTo>
                    <a:pt x="39166" y="32651"/>
                  </a:lnTo>
                  <a:lnTo>
                    <a:pt x="38874" y="32575"/>
                  </a:lnTo>
                  <a:lnTo>
                    <a:pt x="37922" y="32575"/>
                  </a:lnTo>
                  <a:lnTo>
                    <a:pt x="37490" y="32804"/>
                  </a:lnTo>
                  <a:lnTo>
                    <a:pt x="36791" y="33769"/>
                  </a:lnTo>
                  <a:lnTo>
                    <a:pt x="36728" y="33959"/>
                  </a:lnTo>
                  <a:lnTo>
                    <a:pt x="36804" y="36233"/>
                  </a:lnTo>
                  <a:lnTo>
                    <a:pt x="37528" y="37071"/>
                  </a:lnTo>
                  <a:lnTo>
                    <a:pt x="37960" y="37274"/>
                  </a:lnTo>
                  <a:lnTo>
                    <a:pt x="38760" y="37274"/>
                  </a:lnTo>
                  <a:lnTo>
                    <a:pt x="39890" y="36499"/>
                  </a:lnTo>
                  <a:lnTo>
                    <a:pt x="39890" y="37122"/>
                  </a:lnTo>
                  <a:lnTo>
                    <a:pt x="40563" y="37122"/>
                  </a:lnTo>
                  <a:lnTo>
                    <a:pt x="40563" y="36499"/>
                  </a:lnTo>
                  <a:lnTo>
                    <a:pt x="40563" y="30988"/>
                  </a:lnTo>
                  <a:close/>
                </a:path>
                <a:path w="122554" h="83819">
                  <a:moveTo>
                    <a:pt x="42837" y="62001"/>
                  </a:moveTo>
                  <a:lnTo>
                    <a:pt x="42049" y="62001"/>
                  </a:lnTo>
                  <a:lnTo>
                    <a:pt x="42049" y="66954"/>
                  </a:lnTo>
                  <a:lnTo>
                    <a:pt x="38963" y="62001"/>
                  </a:lnTo>
                  <a:lnTo>
                    <a:pt x="37985" y="62001"/>
                  </a:lnTo>
                  <a:lnTo>
                    <a:pt x="37985" y="68110"/>
                  </a:lnTo>
                  <a:lnTo>
                    <a:pt x="38773" y="68110"/>
                  </a:lnTo>
                  <a:lnTo>
                    <a:pt x="38773" y="63157"/>
                  </a:lnTo>
                  <a:lnTo>
                    <a:pt x="41910" y="68110"/>
                  </a:lnTo>
                  <a:lnTo>
                    <a:pt x="42837" y="68110"/>
                  </a:lnTo>
                  <a:lnTo>
                    <a:pt x="42837" y="62001"/>
                  </a:lnTo>
                  <a:close/>
                </a:path>
                <a:path w="122554" h="83819">
                  <a:moveTo>
                    <a:pt x="43586" y="50622"/>
                  </a:moveTo>
                  <a:lnTo>
                    <a:pt x="43573" y="50025"/>
                  </a:lnTo>
                  <a:lnTo>
                    <a:pt x="43484" y="49453"/>
                  </a:lnTo>
                  <a:lnTo>
                    <a:pt x="43370" y="49085"/>
                  </a:lnTo>
                  <a:lnTo>
                    <a:pt x="43129" y="48717"/>
                  </a:lnTo>
                  <a:lnTo>
                    <a:pt x="42837" y="48425"/>
                  </a:lnTo>
                  <a:lnTo>
                    <a:pt x="42811" y="50025"/>
                  </a:lnTo>
                  <a:lnTo>
                    <a:pt x="40335" y="50025"/>
                  </a:lnTo>
                  <a:lnTo>
                    <a:pt x="40347" y="49707"/>
                  </a:lnTo>
                  <a:lnTo>
                    <a:pt x="40474" y="49326"/>
                  </a:lnTo>
                  <a:lnTo>
                    <a:pt x="40944" y="48831"/>
                  </a:lnTo>
                  <a:lnTo>
                    <a:pt x="41236" y="48717"/>
                  </a:lnTo>
                  <a:lnTo>
                    <a:pt x="42049" y="48717"/>
                  </a:lnTo>
                  <a:lnTo>
                    <a:pt x="42392" y="48895"/>
                  </a:lnTo>
                  <a:lnTo>
                    <a:pt x="42646" y="49339"/>
                  </a:lnTo>
                  <a:lnTo>
                    <a:pt x="42760" y="49644"/>
                  </a:lnTo>
                  <a:lnTo>
                    <a:pt x="42811" y="50025"/>
                  </a:lnTo>
                  <a:lnTo>
                    <a:pt x="42811" y="48425"/>
                  </a:lnTo>
                  <a:lnTo>
                    <a:pt x="42240" y="48133"/>
                  </a:lnTo>
                  <a:lnTo>
                    <a:pt x="41935" y="48056"/>
                  </a:lnTo>
                  <a:lnTo>
                    <a:pt x="40995" y="48056"/>
                  </a:lnTo>
                  <a:lnTo>
                    <a:pt x="40487" y="48285"/>
                  </a:lnTo>
                  <a:lnTo>
                    <a:pt x="39712" y="49174"/>
                  </a:lnTo>
                  <a:lnTo>
                    <a:pt x="39624" y="49453"/>
                  </a:lnTo>
                  <a:lnTo>
                    <a:pt x="39700" y="51765"/>
                  </a:lnTo>
                  <a:lnTo>
                    <a:pt x="40474" y="52578"/>
                  </a:lnTo>
                  <a:lnTo>
                    <a:pt x="40944" y="52768"/>
                  </a:lnTo>
                  <a:lnTo>
                    <a:pt x="41732" y="52768"/>
                  </a:lnTo>
                  <a:lnTo>
                    <a:pt x="43522" y="51219"/>
                  </a:lnTo>
                  <a:lnTo>
                    <a:pt x="42786" y="51219"/>
                  </a:lnTo>
                  <a:lnTo>
                    <a:pt x="42710" y="51435"/>
                  </a:lnTo>
                  <a:lnTo>
                    <a:pt x="42633" y="51587"/>
                  </a:lnTo>
                  <a:lnTo>
                    <a:pt x="42265" y="51993"/>
                  </a:lnTo>
                  <a:lnTo>
                    <a:pt x="41960" y="52120"/>
                  </a:lnTo>
                  <a:lnTo>
                    <a:pt x="41148" y="52120"/>
                  </a:lnTo>
                  <a:lnTo>
                    <a:pt x="40855" y="51993"/>
                  </a:lnTo>
                  <a:lnTo>
                    <a:pt x="40436" y="51435"/>
                  </a:lnTo>
                  <a:lnTo>
                    <a:pt x="40322" y="50622"/>
                  </a:lnTo>
                  <a:lnTo>
                    <a:pt x="43586" y="50622"/>
                  </a:lnTo>
                  <a:close/>
                </a:path>
                <a:path w="122554" h="83819">
                  <a:moveTo>
                    <a:pt x="45161" y="31000"/>
                  </a:moveTo>
                  <a:lnTo>
                    <a:pt x="44335" y="31000"/>
                  </a:lnTo>
                  <a:lnTo>
                    <a:pt x="44335" y="37122"/>
                  </a:lnTo>
                  <a:lnTo>
                    <a:pt x="45161" y="37122"/>
                  </a:lnTo>
                  <a:lnTo>
                    <a:pt x="45161" y="31000"/>
                  </a:lnTo>
                  <a:close/>
                </a:path>
                <a:path w="122554" h="83819">
                  <a:moveTo>
                    <a:pt x="45212" y="15506"/>
                  </a:moveTo>
                  <a:lnTo>
                    <a:pt x="44424" y="15506"/>
                  </a:lnTo>
                  <a:lnTo>
                    <a:pt x="44424" y="20472"/>
                  </a:lnTo>
                  <a:lnTo>
                    <a:pt x="41338" y="15506"/>
                  </a:lnTo>
                  <a:lnTo>
                    <a:pt x="40360" y="15506"/>
                  </a:lnTo>
                  <a:lnTo>
                    <a:pt x="40360" y="21628"/>
                  </a:lnTo>
                  <a:lnTo>
                    <a:pt x="41148" y="21628"/>
                  </a:lnTo>
                  <a:lnTo>
                    <a:pt x="41148" y="16675"/>
                  </a:lnTo>
                  <a:lnTo>
                    <a:pt x="44284" y="21628"/>
                  </a:lnTo>
                  <a:lnTo>
                    <a:pt x="45212" y="21628"/>
                  </a:lnTo>
                  <a:lnTo>
                    <a:pt x="45212" y="15506"/>
                  </a:lnTo>
                  <a:close/>
                </a:path>
                <a:path w="122554" h="83819">
                  <a:moveTo>
                    <a:pt x="48133" y="49301"/>
                  </a:moveTo>
                  <a:lnTo>
                    <a:pt x="48082" y="48958"/>
                  </a:lnTo>
                  <a:lnTo>
                    <a:pt x="47739" y="48285"/>
                  </a:lnTo>
                  <a:lnTo>
                    <a:pt x="47307" y="48056"/>
                  </a:lnTo>
                  <a:lnTo>
                    <a:pt x="46380" y="48056"/>
                  </a:lnTo>
                  <a:lnTo>
                    <a:pt x="46126" y="48120"/>
                  </a:lnTo>
                  <a:lnTo>
                    <a:pt x="45656" y="48348"/>
                  </a:lnTo>
                  <a:lnTo>
                    <a:pt x="45427" y="48526"/>
                  </a:lnTo>
                  <a:lnTo>
                    <a:pt x="45212" y="48793"/>
                  </a:lnTo>
                  <a:lnTo>
                    <a:pt x="45212" y="48158"/>
                  </a:lnTo>
                  <a:lnTo>
                    <a:pt x="44500" y="48158"/>
                  </a:lnTo>
                  <a:lnTo>
                    <a:pt x="44500" y="52616"/>
                  </a:lnTo>
                  <a:lnTo>
                    <a:pt x="45250" y="52616"/>
                  </a:lnTo>
                  <a:lnTo>
                    <a:pt x="45250" y="49987"/>
                  </a:lnTo>
                  <a:lnTo>
                    <a:pt x="45275" y="49758"/>
                  </a:lnTo>
                  <a:lnTo>
                    <a:pt x="46355" y="48729"/>
                  </a:lnTo>
                  <a:lnTo>
                    <a:pt x="46875" y="48729"/>
                  </a:lnTo>
                  <a:lnTo>
                    <a:pt x="47117" y="48869"/>
                  </a:lnTo>
                  <a:lnTo>
                    <a:pt x="47332" y="49314"/>
                  </a:lnTo>
                  <a:lnTo>
                    <a:pt x="47383" y="49530"/>
                  </a:lnTo>
                  <a:lnTo>
                    <a:pt x="47383" y="52616"/>
                  </a:lnTo>
                  <a:lnTo>
                    <a:pt x="48133" y="52616"/>
                  </a:lnTo>
                  <a:lnTo>
                    <a:pt x="48133" y="49301"/>
                  </a:lnTo>
                  <a:close/>
                </a:path>
                <a:path w="122554" h="83819">
                  <a:moveTo>
                    <a:pt x="48590" y="62001"/>
                  </a:moveTo>
                  <a:lnTo>
                    <a:pt x="43624" y="62001"/>
                  </a:lnTo>
                  <a:lnTo>
                    <a:pt x="43624" y="62725"/>
                  </a:lnTo>
                  <a:lnTo>
                    <a:pt x="45681" y="62725"/>
                  </a:lnTo>
                  <a:lnTo>
                    <a:pt x="45681" y="68110"/>
                  </a:lnTo>
                  <a:lnTo>
                    <a:pt x="46520" y="68110"/>
                  </a:lnTo>
                  <a:lnTo>
                    <a:pt x="46520" y="62725"/>
                  </a:lnTo>
                  <a:lnTo>
                    <a:pt x="48590" y="62725"/>
                  </a:lnTo>
                  <a:lnTo>
                    <a:pt x="48590" y="62001"/>
                  </a:lnTo>
                  <a:close/>
                </a:path>
                <a:path w="122554" h="83819">
                  <a:moveTo>
                    <a:pt x="50863" y="48158"/>
                  </a:moveTo>
                  <a:lnTo>
                    <a:pt x="50152" y="48158"/>
                  </a:lnTo>
                  <a:lnTo>
                    <a:pt x="50152" y="46913"/>
                  </a:lnTo>
                  <a:lnTo>
                    <a:pt x="49390" y="46913"/>
                  </a:lnTo>
                  <a:lnTo>
                    <a:pt x="49390" y="48158"/>
                  </a:lnTo>
                  <a:lnTo>
                    <a:pt x="48793" y="48158"/>
                  </a:lnTo>
                  <a:lnTo>
                    <a:pt x="48793" y="48768"/>
                  </a:lnTo>
                  <a:lnTo>
                    <a:pt x="49390" y="48768"/>
                  </a:lnTo>
                  <a:lnTo>
                    <a:pt x="49390" y="52006"/>
                  </a:lnTo>
                  <a:lnTo>
                    <a:pt x="49453" y="52235"/>
                  </a:lnTo>
                  <a:lnTo>
                    <a:pt x="49707" y="52590"/>
                  </a:lnTo>
                  <a:lnTo>
                    <a:pt x="49949" y="52679"/>
                  </a:lnTo>
                  <a:lnTo>
                    <a:pt x="50406" y="52679"/>
                  </a:lnTo>
                  <a:lnTo>
                    <a:pt x="50774" y="52641"/>
                  </a:lnTo>
                  <a:lnTo>
                    <a:pt x="50863" y="52019"/>
                  </a:lnTo>
                  <a:lnTo>
                    <a:pt x="50469" y="52031"/>
                  </a:lnTo>
                  <a:lnTo>
                    <a:pt x="50203" y="51930"/>
                  </a:lnTo>
                  <a:lnTo>
                    <a:pt x="50152" y="48768"/>
                  </a:lnTo>
                  <a:lnTo>
                    <a:pt x="50863" y="48768"/>
                  </a:lnTo>
                  <a:lnTo>
                    <a:pt x="50863" y="48158"/>
                  </a:lnTo>
                  <a:close/>
                </a:path>
                <a:path w="122554" h="83819">
                  <a:moveTo>
                    <a:pt x="50965" y="15506"/>
                  </a:moveTo>
                  <a:lnTo>
                    <a:pt x="45999" y="15506"/>
                  </a:lnTo>
                  <a:lnTo>
                    <a:pt x="45999" y="16243"/>
                  </a:lnTo>
                  <a:lnTo>
                    <a:pt x="48069" y="16243"/>
                  </a:lnTo>
                  <a:lnTo>
                    <a:pt x="48069" y="21628"/>
                  </a:lnTo>
                  <a:lnTo>
                    <a:pt x="48907" y="21628"/>
                  </a:lnTo>
                  <a:lnTo>
                    <a:pt x="48907" y="16243"/>
                  </a:lnTo>
                  <a:lnTo>
                    <a:pt x="50965" y="16243"/>
                  </a:lnTo>
                  <a:lnTo>
                    <a:pt x="50965" y="15506"/>
                  </a:lnTo>
                  <a:close/>
                </a:path>
                <a:path w="122554" h="83819">
                  <a:moveTo>
                    <a:pt x="51371" y="31000"/>
                  </a:moveTo>
                  <a:lnTo>
                    <a:pt x="50571" y="31000"/>
                  </a:lnTo>
                  <a:lnTo>
                    <a:pt x="50571" y="35953"/>
                  </a:lnTo>
                  <a:lnTo>
                    <a:pt x="47485" y="31000"/>
                  </a:lnTo>
                  <a:lnTo>
                    <a:pt x="46507" y="31000"/>
                  </a:lnTo>
                  <a:lnTo>
                    <a:pt x="46507" y="37122"/>
                  </a:lnTo>
                  <a:lnTo>
                    <a:pt x="47307" y="37122"/>
                  </a:lnTo>
                  <a:lnTo>
                    <a:pt x="47307" y="32169"/>
                  </a:lnTo>
                  <a:lnTo>
                    <a:pt x="50431" y="37122"/>
                  </a:lnTo>
                  <a:lnTo>
                    <a:pt x="51371" y="37122"/>
                  </a:lnTo>
                  <a:lnTo>
                    <a:pt x="51371" y="31000"/>
                  </a:lnTo>
                  <a:close/>
                </a:path>
                <a:path w="122554" h="83819">
                  <a:moveTo>
                    <a:pt x="57111" y="31000"/>
                  </a:moveTo>
                  <a:lnTo>
                    <a:pt x="52158" y="31000"/>
                  </a:lnTo>
                  <a:lnTo>
                    <a:pt x="52158" y="31724"/>
                  </a:lnTo>
                  <a:lnTo>
                    <a:pt x="54216" y="31724"/>
                  </a:lnTo>
                  <a:lnTo>
                    <a:pt x="54216" y="37122"/>
                  </a:lnTo>
                  <a:lnTo>
                    <a:pt x="55054" y="37122"/>
                  </a:lnTo>
                  <a:lnTo>
                    <a:pt x="55054" y="31724"/>
                  </a:lnTo>
                  <a:lnTo>
                    <a:pt x="57111" y="31724"/>
                  </a:lnTo>
                  <a:lnTo>
                    <a:pt x="57111" y="31000"/>
                  </a:lnTo>
                  <a:close/>
                </a:path>
                <a:path w="122554" h="83819">
                  <a:moveTo>
                    <a:pt x="58978" y="46507"/>
                  </a:moveTo>
                  <a:lnTo>
                    <a:pt x="58051" y="46507"/>
                  </a:lnTo>
                  <a:lnTo>
                    <a:pt x="56324" y="51701"/>
                  </a:lnTo>
                  <a:lnTo>
                    <a:pt x="54559" y="46507"/>
                  </a:lnTo>
                  <a:lnTo>
                    <a:pt x="53644" y="46507"/>
                  </a:lnTo>
                  <a:lnTo>
                    <a:pt x="55880" y="52616"/>
                  </a:lnTo>
                  <a:lnTo>
                    <a:pt x="56756" y="52616"/>
                  </a:lnTo>
                  <a:lnTo>
                    <a:pt x="58978" y="46507"/>
                  </a:lnTo>
                  <a:close/>
                </a:path>
                <a:path w="122554" h="83819">
                  <a:moveTo>
                    <a:pt x="64693" y="52616"/>
                  </a:moveTo>
                  <a:lnTo>
                    <a:pt x="64033" y="50787"/>
                  </a:lnTo>
                  <a:lnTo>
                    <a:pt x="63792" y="50114"/>
                  </a:lnTo>
                  <a:lnTo>
                    <a:pt x="62903" y="47663"/>
                  </a:lnTo>
                  <a:lnTo>
                    <a:pt x="62903" y="50114"/>
                  </a:lnTo>
                  <a:lnTo>
                    <a:pt x="60985" y="50114"/>
                  </a:lnTo>
                  <a:lnTo>
                    <a:pt x="61976" y="47409"/>
                  </a:lnTo>
                  <a:lnTo>
                    <a:pt x="62903" y="50114"/>
                  </a:lnTo>
                  <a:lnTo>
                    <a:pt x="62903" y="47663"/>
                  </a:lnTo>
                  <a:lnTo>
                    <a:pt x="62814" y="47409"/>
                  </a:lnTo>
                  <a:lnTo>
                    <a:pt x="62484" y="46507"/>
                  </a:lnTo>
                  <a:lnTo>
                    <a:pt x="61544" y="46507"/>
                  </a:lnTo>
                  <a:lnTo>
                    <a:pt x="59245" y="52616"/>
                  </a:lnTo>
                  <a:lnTo>
                    <a:pt x="60083" y="52616"/>
                  </a:lnTo>
                  <a:lnTo>
                    <a:pt x="60756" y="50787"/>
                  </a:lnTo>
                  <a:lnTo>
                    <a:pt x="63169" y="50787"/>
                  </a:lnTo>
                  <a:lnTo>
                    <a:pt x="63792" y="52616"/>
                  </a:lnTo>
                  <a:lnTo>
                    <a:pt x="64693" y="52616"/>
                  </a:lnTo>
                  <a:close/>
                </a:path>
                <a:path w="122554" h="83819">
                  <a:moveTo>
                    <a:pt x="70624" y="52476"/>
                  </a:moveTo>
                  <a:lnTo>
                    <a:pt x="70497" y="52425"/>
                  </a:lnTo>
                  <a:lnTo>
                    <a:pt x="70307" y="51816"/>
                  </a:lnTo>
                  <a:lnTo>
                    <a:pt x="70192" y="50152"/>
                  </a:lnTo>
                  <a:lnTo>
                    <a:pt x="70078" y="49987"/>
                  </a:lnTo>
                  <a:lnTo>
                    <a:pt x="69951" y="49834"/>
                  </a:lnTo>
                  <a:lnTo>
                    <a:pt x="69773" y="49707"/>
                  </a:lnTo>
                  <a:lnTo>
                    <a:pt x="69532" y="49606"/>
                  </a:lnTo>
                  <a:lnTo>
                    <a:pt x="69799" y="49466"/>
                  </a:lnTo>
                  <a:lnTo>
                    <a:pt x="70002" y="49301"/>
                  </a:lnTo>
                  <a:lnTo>
                    <a:pt x="70256" y="48920"/>
                  </a:lnTo>
                  <a:lnTo>
                    <a:pt x="70281" y="47256"/>
                  </a:lnTo>
                  <a:lnTo>
                    <a:pt x="70104" y="46964"/>
                  </a:lnTo>
                  <a:lnTo>
                    <a:pt x="69557" y="46723"/>
                  </a:lnTo>
                  <a:lnTo>
                    <a:pt x="69557" y="47790"/>
                  </a:lnTo>
                  <a:lnTo>
                    <a:pt x="69443" y="48920"/>
                  </a:lnTo>
                  <a:lnTo>
                    <a:pt x="68986" y="49225"/>
                  </a:lnTo>
                  <a:lnTo>
                    <a:pt x="68681" y="49301"/>
                  </a:lnTo>
                  <a:lnTo>
                    <a:pt x="66382" y="49301"/>
                  </a:lnTo>
                  <a:lnTo>
                    <a:pt x="66382" y="47205"/>
                  </a:lnTo>
                  <a:lnTo>
                    <a:pt x="68681" y="47205"/>
                  </a:lnTo>
                  <a:lnTo>
                    <a:pt x="68910" y="47256"/>
                  </a:lnTo>
                  <a:lnTo>
                    <a:pt x="69392" y="47498"/>
                  </a:lnTo>
                  <a:lnTo>
                    <a:pt x="69557" y="47790"/>
                  </a:lnTo>
                  <a:lnTo>
                    <a:pt x="69557" y="46723"/>
                  </a:lnTo>
                  <a:lnTo>
                    <a:pt x="69227" y="46570"/>
                  </a:lnTo>
                  <a:lnTo>
                    <a:pt x="68846" y="46507"/>
                  </a:lnTo>
                  <a:lnTo>
                    <a:pt x="65544" y="46507"/>
                  </a:lnTo>
                  <a:lnTo>
                    <a:pt x="65544" y="52616"/>
                  </a:lnTo>
                  <a:lnTo>
                    <a:pt x="66382" y="52616"/>
                  </a:lnTo>
                  <a:lnTo>
                    <a:pt x="66382" y="49987"/>
                  </a:lnTo>
                  <a:lnTo>
                    <a:pt x="68605" y="49987"/>
                  </a:lnTo>
                  <a:lnTo>
                    <a:pt x="68846" y="50025"/>
                  </a:lnTo>
                  <a:lnTo>
                    <a:pt x="69291" y="50241"/>
                  </a:lnTo>
                  <a:lnTo>
                    <a:pt x="69380" y="50406"/>
                  </a:lnTo>
                  <a:lnTo>
                    <a:pt x="69507" y="51816"/>
                  </a:lnTo>
                  <a:lnTo>
                    <a:pt x="69608" y="52616"/>
                  </a:lnTo>
                  <a:lnTo>
                    <a:pt x="70624" y="52616"/>
                  </a:lnTo>
                  <a:lnTo>
                    <a:pt x="70624" y="52476"/>
                  </a:lnTo>
                  <a:close/>
                </a:path>
                <a:path w="122554" h="83819">
                  <a:moveTo>
                    <a:pt x="76187" y="50050"/>
                  </a:moveTo>
                  <a:lnTo>
                    <a:pt x="75920" y="49758"/>
                  </a:lnTo>
                  <a:lnTo>
                    <a:pt x="75730" y="49580"/>
                  </a:lnTo>
                  <a:lnTo>
                    <a:pt x="75501" y="49441"/>
                  </a:lnTo>
                  <a:lnTo>
                    <a:pt x="75476" y="50355"/>
                  </a:lnTo>
                  <a:lnTo>
                    <a:pt x="75399" y="51282"/>
                  </a:lnTo>
                  <a:lnTo>
                    <a:pt x="75057" y="51765"/>
                  </a:lnTo>
                  <a:lnTo>
                    <a:pt x="74688" y="51904"/>
                  </a:lnTo>
                  <a:lnTo>
                    <a:pt x="72402" y="51904"/>
                  </a:lnTo>
                  <a:lnTo>
                    <a:pt x="72402" y="49758"/>
                  </a:lnTo>
                  <a:lnTo>
                    <a:pt x="74396" y="49758"/>
                  </a:lnTo>
                  <a:lnTo>
                    <a:pt x="74663" y="49796"/>
                  </a:lnTo>
                  <a:lnTo>
                    <a:pt x="75272" y="50050"/>
                  </a:lnTo>
                  <a:lnTo>
                    <a:pt x="75476" y="50355"/>
                  </a:lnTo>
                  <a:lnTo>
                    <a:pt x="75476" y="49441"/>
                  </a:lnTo>
                  <a:lnTo>
                    <a:pt x="75184" y="49326"/>
                  </a:lnTo>
                  <a:lnTo>
                    <a:pt x="75399" y="49212"/>
                  </a:lnTo>
                  <a:lnTo>
                    <a:pt x="75577" y="49085"/>
                  </a:lnTo>
                  <a:lnTo>
                    <a:pt x="75831" y="48780"/>
                  </a:lnTo>
                  <a:lnTo>
                    <a:pt x="75920" y="47396"/>
                  </a:lnTo>
                  <a:lnTo>
                    <a:pt x="75768" y="47193"/>
                  </a:lnTo>
                  <a:lnTo>
                    <a:pt x="75438" y="46710"/>
                  </a:lnTo>
                  <a:lnTo>
                    <a:pt x="75158" y="46609"/>
                  </a:lnTo>
                  <a:lnTo>
                    <a:pt x="75158" y="47688"/>
                  </a:lnTo>
                  <a:lnTo>
                    <a:pt x="75069" y="48717"/>
                  </a:lnTo>
                  <a:lnTo>
                    <a:pt x="74523" y="49034"/>
                  </a:lnTo>
                  <a:lnTo>
                    <a:pt x="74256" y="49085"/>
                  </a:lnTo>
                  <a:lnTo>
                    <a:pt x="72402" y="49085"/>
                  </a:lnTo>
                  <a:lnTo>
                    <a:pt x="72402" y="47193"/>
                  </a:lnTo>
                  <a:lnTo>
                    <a:pt x="74231" y="47193"/>
                  </a:lnTo>
                  <a:lnTo>
                    <a:pt x="74510" y="47231"/>
                  </a:lnTo>
                  <a:lnTo>
                    <a:pt x="75018" y="47447"/>
                  </a:lnTo>
                  <a:lnTo>
                    <a:pt x="75158" y="47688"/>
                  </a:lnTo>
                  <a:lnTo>
                    <a:pt x="75158" y="46609"/>
                  </a:lnTo>
                  <a:lnTo>
                    <a:pt x="74930" y="46507"/>
                  </a:lnTo>
                  <a:lnTo>
                    <a:pt x="71589" y="46507"/>
                  </a:lnTo>
                  <a:lnTo>
                    <a:pt x="71589" y="52616"/>
                  </a:lnTo>
                  <a:lnTo>
                    <a:pt x="74980" y="52616"/>
                  </a:lnTo>
                  <a:lnTo>
                    <a:pt x="75565" y="52374"/>
                  </a:lnTo>
                  <a:lnTo>
                    <a:pt x="75933" y="51904"/>
                  </a:lnTo>
                  <a:lnTo>
                    <a:pt x="76174" y="51574"/>
                  </a:lnTo>
                  <a:lnTo>
                    <a:pt x="76187" y="50050"/>
                  </a:lnTo>
                  <a:close/>
                </a:path>
                <a:path w="122554" h="83819">
                  <a:moveTo>
                    <a:pt x="78308" y="46507"/>
                  </a:moveTo>
                  <a:lnTo>
                    <a:pt x="77482" y="46507"/>
                  </a:lnTo>
                  <a:lnTo>
                    <a:pt x="77482" y="52616"/>
                  </a:lnTo>
                  <a:lnTo>
                    <a:pt x="78308" y="52616"/>
                  </a:lnTo>
                  <a:lnTo>
                    <a:pt x="78308" y="46507"/>
                  </a:lnTo>
                  <a:close/>
                </a:path>
                <a:path w="122554" h="83819">
                  <a:moveTo>
                    <a:pt x="84518" y="46507"/>
                  </a:moveTo>
                  <a:lnTo>
                    <a:pt x="83731" y="46507"/>
                  </a:lnTo>
                  <a:lnTo>
                    <a:pt x="83731" y="51460"/>
                  </a:lnTo>
                  <a:lnTo>
                    <a:pt x="80645" y="46507"/>
                  </a:lnTo>
                  <a:lnTo>
                    <a:pt x="79667" y="46507"/>
                  </a:lnTo>
                  <a:lnTo>
                    <a:pt x="79667" y="52616"/>
                  </a:lnTo>
                  <a:lnTo>
                    <a:pt x="80454" y="52616"/>
                  </a:lnTo>
                  <a:lnTo>
                    <a:pt x="80454" y="47663"/>
                  </a:lnTo>
                  <a:lnTo>
                    <a:pt x="83591" y="52616"/>
                  </a:lnTo>
                  <a:lnTo>
                    <a:pt x="84518" y="52616"/>
                  </a:lnTo>
                  <a:lnTo>
                    <a:pt x="84518" y="46507"/>
                  </a:lnTo>
                  <a:close/>
                </a:path>
                <a:path w="122554" h="83819">
                  <a:moveTo>
                    <a:pt x="90741" y="52616"/>
                  </a:moveTo>
                  <a:lnTo>
                    <a:pt x="90081" y="50787"/>
                  </a:lnTo>
                  <a:lnTo>
                    <a:pt x="89839" y="50114"/>
                  </a:lnTo>
                  <a:lnTo>
                    <a:pt x="88950" y="47663"/>
                  </a:lnTo>
                  <a:lnTo>
                    <a:pt x="88950" y="50114"/>
                  </a:lnTo>
                  <a:lnTo>
                    <a:pt x="87045" y="50114"/>
                  </a:lnTo>
                  <a:lnTo>
                    <a:pt x="88023" y="47409"/>
                  </a:lnTo>
                  <a:lnTo>
                    <a:pt x="88950" y="50114"/>
                  </a:lnTo>
                  <a:lnTo>
                    <a:pt x="88950" y="47663"/>
                  </a:lnTo>
                  <a:lnTo>
                    <a:pt x="88861" y="47409"/>
                  </a:lnTo>
                  <a:lnTo>
                    <a:pt x="88531" y="46507"/>
                  </a:lnTo>
                  <a:lnTo>
                    <a:pt x="87591" y="46507"/>
                  </a:lnTo>
                  <a:lnTo>
                    <a:pt x="85293" y="52616"/>
                  </a:lnTo>
                  <a:lnTo>
                    <a:pt x="86131" y="52616"/>
                  </a:lnTo>
                  <a:lnTo>
                    <a:pt x="86804" y="50787"/>
                  </a:lnTo>
                  <a:lnTo>
                    <a:pt x="89217" y="50787"/>
                  </a:lnTo>
                  <a:lnTo>
                    <a:pt x="89839" y="52616"/>
                  </a:lnTo>
                  <a:lnTo>
                    <a:pt x="90741" y="52616"/>
                  </a:lnTo>
                  <a:close/>
                </a:path>
                <a:path w="122554" h="83819">
                  <a:moveTo>
                    <a:pt x="96672" y="52476"/>
                  </a:moveTo>
                  <a:lnTo>
                    <a:pt x="96545" y="52425"/>
                  </a:lnTo>
                  <a:lnTo>
                    <a:pt x="96354" y="51816"/>
                  </a:lnTo>
                  <a:lnTo>
                    <a:pt x="96240" y="50152"/>
                  </a:lnTo>
                  <a:lnTo>
                    <a:pt x="96126" y="49987"/>
                  </a:lnTo>
                  <a:lnTo>
                    <a:pt x="95999" y="49834"/>
                  </a:lnTo>
                  <a:lnTo>
                    <a:pt x="95821" y="49707"/>
                  </a:lnTo>
                  <a:lnTo>
                    <a:pt x="95580" y="49606"/>
                  </a:lnTo>
                  <a:lnTo>
                    <a:pt x="95859" y="49466"/>
                  </a:lnTo>
                  <a:lnTo>
                    <a:pt x="96050" y="49301"/>
                  </a:lnTo>
                  <a:lnTo>
                    <a:pt x="96304" y="48920"/>
                  </a:lnTo>
                  <a:lnTo>
                    <a:pt x="96329" y="47256"/>
                  </a:lnTo>
                  <a:lnTo>
                    <a:pt x="96151" y="46964"/>
                  </a:lnTo>
                  <a:lnTo>
                    <a:pt x="95605" y="46723"/>
                  </a:lnTo>
                  <a:lnTo>
                    <a:pt x="95605" y="47790"/>
                  </a:lnTo>
                  <a:lnTo>
                    <a:pt x="95491" y="48920"/>
                  </a:lnTo>
                  <a:lnTo>
                    <a:pt x="95034" y="49225"/>
                  </a:lnTo>
                  <a:lnTo>
                    <a:pt x="94729" y="49301"/>
                  </a:lnTo>
                  <a:lnTo>
                    <a:pt x="92430" y="49301"/>
                  </a:lnTo>
                  <a:lnTo>
                    <a:pt x="92430" y="47205"/>
                  </a:lnTo>
                  <a:lnTo>
                    <a:pt x="94729" y="47205"/>
                  </a:lnTo>
                  <a:lnTo>
                    <a:pt x="94957" y="47256"/>
                  </a:lnTo>
                  <a:lnTo>
                    <a:pt x="95453" y="47498"/>
                  </a:lnTo>
                  <a:lnTo>
                    <a:pt x="95605" y="47790"/>
                  </a:lnTo>
                  <a:lnTo>
                    <a:pt x="95605" y="46723"/>
                  </a:lnTo>
                  <a:lnTo>
                    <a:pt x="95288" y="46570"/>
                  </a:lnTo>
                  <a:lnTo>
                    <a:pt x="94894" y="46507"/>
                  </a:lnTo>
                  <a:lnTo>
                    <a:pt x="91592" y="46507"/>
                  </a:lnTo>
                  <a:lnTo>
                    <a:pt x="91592" y="52616"/>
                  </a:lnTo>
                  <a:lnTo>
                    <a:pt x="92430" y="52616"/>
                  </a:lnTo>
                  <a:lnTo>
                    <a:pt x="92430" y="49987"/>
                  </a:lnTo>
                  <a:lnTo>
                    <a:pt x="94653" y="49987"/>
                  </a:lnTo>
                  <a:lnTo>
                    <a:pt x="94894" y="50025"/>
                  </a:lnTo>
                  <a:lnTo>
                    <a:pt x="95338" y="50241"/>
                  </a:lnTo>
                  <a:lnTo>
                    <a:pt x="95427" y="50406"/>
                  </a:lnTo>
                  <a:lnTo>
                    <a:pt x="95554" y="51816"/>
                  </a:lnTo>
                  <a:lnTo>
                    <a:pt x="95656" y="52616"/>
                  </a:lnTo>
                  <a:lnTo>
                    <a:pt x="96672" y="52616"/>
                  </a:lnTo>
                  <a:lnTo>
                    <a:pt x="96672" y="52476"/>
                  </a:lnTo>
                  <a:close/>
                </a:path>
                <a:path w="122554" h="83819">
                  <a:moveTo>
                    <a:pt x="102628" y="46507"/>
                  </a:moveTo>
                  <a:lnTo>
                    <a:pt x="101663" y="46507"/>
                  </a:lnTo>
                  <a:lnTo>
                    <a:pt x="99910" y="49441"/>
                  </a:lnTo>
                  <a:lnTo>
                    <a:pt x="98145" y="46507"/>
                  </a:lnTo>
                  <a:lnTo>
                    <a:pt x="97180" y="46507"/>
                  </a:lnTo>
                  <a:lnTo>
                    <a:pt x="99491" y="50152"/>
                  </a:lnTo>
                  <a:lnTo>
                    <a:pt x="99491" y="52616"/>
                  </a:lnTo>
                  <a:lnTo>
                    <a:pt x="100317" y="52616"/>
                  </a:lnTo>
                  <a:lnTo>
                    <a:pt x="100317" y="50152"/>
                  </a:lnTo>
                  <a:lnTo>
                    <a:pt x="102628" y="46507"/>
                  </a:lnTo>
                  <a:close/>
                </a:path>
                <a:path w="122554" h="83819">
                  <a:moveTo>
                    <a:pt x="105232" y="54356"/>
                  </a:moveTo>
                  <a:lnTo>
                    <a:pt x="104813" y="53581"/>
                  </a:lnTo>
                  <a:lnTo>
                    <a:pt x="104546" y="52997"/>
                  </a:lnTo>
                  <a:lnTo>
                    <a:pt x="104178" y="51917"/>
                  </a:lnTo>
                  <a:lnTo>
                    <a:pt x="104063" y="51181"/>
                  </a:lnTo>
                  <a:lnTo>
                    <a:pt x="104063" y="49580"/>
                  </a:lnTo>
                  <a:lnTo>
                    <a:pt x="104165" y="48882"/>
                  </a:lnTo>
                  <a:lnTo>
                    <a:pt x="104495" y="47866"/>
                  </a:lnTo>
                  <a:lnTo>
                    <a:pt x="104775" y="47244"/>
                  </a:lnTo>
                  <a:lnTo>
                    <a:pt x="105206" y="46405"/>
                  </a:lnTo>
                  <a:lnTo>
                    <a:pt x="104698" y="46405"/>
                  </a:lnTo>
                  <a:lnTo>
                    <a:pt x="104178" y="47205"/>
                  </a:lnTo>
                  <a:lnTo>
                    <a:pt x="103835" y="47828"/>
                  </a:lnTo>
                  <a:lnTo>
                    <a:pt x="103416" y="48869"/>
                  </a:lnTo>
                  <a:lnTo>
                    <a:pt x="103289" y="49606"/>
                  </a:lnTo>
                  <a:lnTo>
                    <a:pt x="103289" y="50876"/>
                  </a:lnTo>
                  <a:lnTo>
                    <a:pt x="104724" y="54356"/>
                  </a:lnTo>
                  <a:lnTo>
                    <a:pt x="105232" y="54356"/>
                  </a:lnTo>
                  <a:close/>
                </a:path>
                <a:path w="122554" h="83819">
                  <a:moveTo>
                    <a:pt x="109982" y="46748"/>
                  </a:moveTo>
                  <a:lnTo>
                    <a:pt x="105841" y="46748"/>
                  </a:lnTo>
                  <a:lnTo>
                    <a:pt x="105841" y="47510"/>
                  </a:lnTo>
                  <a:lnTo>
                    <a:pt x="109143" y="47510"/>
                  </a:lnTo>
                  <a:lnTo>
                    <a:pt x="108712" y="47980"/>
                  </a:lnTo>
                  <a:lnTo>
                    <a:pt x="108318" y="48552"/>
                  </a:lnTo>
                  <a:lnTo>
                    <a:pt x="107302" y="50342"/>
                  </a:lnTo>
                  <a:lnTo>
                    <a:pt x="106883" y="51473"/>
                  </a:lnTo>
                  <a:lnTo>
                    <a:pt x="106692" y="52616"/>
                  </a:lnTo>
                  <a:lnTo>
                    <a:pt x="107518" y="52616"/>
                  </a:lnTo>
                  <a:lnTo>
                    <a:pt x="107746" y="51562"/>
                  </a:lnTo>
                  <a:lnTo>
                    <a:pt x="107950" y="50863"/>
                  </a:lnTo>
                  <a:lnTo>
                    <a:pt x="109982" y="47409"/>
                  </a:lnTo>
                  <a:lnTo>
                    <a:pt x="109982" y="46748"/>
                  </a:lnTo>
                  <a:close/>
                </a:path>
                <a:path w="122554" h="83819">
                  <a:moveTo>
                    <a:pt x="114655" y="50012"/>
                  </a:moveTo>
                  <a:lnTo>
                    <a:pt x="114503" y="49618"/>
                  </a:lnTo>
                  <a:lnTo>
                    <a:pt x="114350" y="49479"/>
                  </a:lnTo>
                  <a:lnTo>
                    <a:pt x="113804" y="49022"/>
                  </a:lnTo>
                  <a:lnTo>
                    <a:pt x="113804" y="50165"/>
                  </a:lnTo>
                  <a:lnTo>
                    <a:pt x="113766" y="51460"/>
                  </a:lnTo>
                  <a:lnTo>
                    <a:pt x="113398" y="51968"/>
                  </a:lnTo>
                  <a:lnTo>
                    <a:pt x="113106" y="52108"/>
                  </a:lnTo>
                  <a:lnTo>
                    <a:pt x="112318" y="52108"/>
                  </a:lnTo>
                  <a:lnTo>
                    <a:pt x="112014" y="51968"/>
                  </a:lnTo>
                  <a:lnTo>
                    <a:pt x="111569" y="51460"/>
                  </a:lnTo>
                  <a:lnTo>
                    <a:pt x="111582" y="50012"/>
                  </a:lnTo>
                  <a:lnTo>
                    <a:pt x="112064" y="49593"/>
                  </a:lnTo>
                  <a:lnTo>
                    <a:pt x="112229" y="49530"/>
                  </a:lnTo>
                  <a:lnTo>
                    <a:pt x="112356" y="49479"/>
                  </a:lnTo>
                  <a:lnTo>
                    <a:pt x="113131" y="49479"/>
                  </a:lnTo>
                  <a:lnTo>
                    <a:pt x="113449" y="49618"/>
                  </a:lnTo>
                  <a:lnTo>
                    <a:pt x="113804" y="50165"/>
                  </a:lnTo>
                  <a:lnTo>
                    <a:pt x="113804" y="49022"/>
                  </a:lnTo>
                  <a:lnTo>
                    <a:pt x="113347" y="48806"/>
                  </a:lnTo>
                  <a:lnTo>
                    <a:pt x="112522" y="48793"/>
                  </a:lnTo>
                  <a:lnTo>
                    <a:pt x="112255" y="48856"/>
                  </a:lnTo>
                  <a:lnTo>
                    <a:pt x="111760" y="49085"/>
                  </a:lnTo>
                  <a:lnTo>
                    <a:pt x="111556" y="49250"/>
                  </a:lnTo>
                  <a:lnTo>
                    <a:pt x="111366" y="49530"/>
                  </a:lnTo>
                  <a:lnTo>
                    <a:pt x="111442" y="48628"/>
                  </a:lnTo>
                  <a:lnTo>
                    <a:pt x="111556" y="48209"/>
                  </a:lnTo>
                  <a:lnTo>
                    <a:pt x="112014" y="47498"/>
                  </a:lnTo>
                  <a:lnTo>
                    <a:pt x="112356" y="47282"/>
                  </a:lnTo>
                  <a:lnTo>
                    <a:pt x="113144" y="47282"/>
                  </a:lnTo>
                  <a:lnTo>
                    <a:pt x="113411" y="47409"/>
                  </a:lnTo>
                  <a:lnTo>
                    <a:pt x="113690" y="47790"/>
                  </a:lnTo>
                  <a:lnTo>
                    <a:pt x="113804" y="48209"/>
                  </a:lnTo>
                  <a:lnTo>
                    <a:pt x="114541" y="48209"/>
                  </a:lnTo>
                  <a:lnTo>
                    <a:pt x="113436" y="46634"/>
                  </a:lnTo>
                  <a:lnTo>
                    <a:pt x="111836" y="46634"/>
                  </a:lnTo>
                  <a:lnTo>
                    <a:pt x="111213" y="47129"/>
                  </a:lnTo>
                  <a:lnTo>
                    <a:pt x="110680" y="48628"/>
                  </a:lnTo>
                  <a:lnTo>
                    <a:pt x="110807" y="51727"/>
                  </a:lnTo>
                  <a:lnTo>
                    <a:pt x="111607" y="52552"/>
                  </a:lnTo>
                  <a:lnTo>
                    <a:pt x="112090" y="52768"/>
                  </a:lnTo>
                  <a:lnTo>
                    <a:pt x="113296" y="52768"/>
                  </a:lnTo>
                  <a:lnTo>
                    <a:pt x="113804" y="52565"/>
                  </a:lnTo>
                  <a:lnTo>
                    <a:pt x="114185" y="52108"/>
                  </a:lnTo>
                  <a:lnTo>
                    <a:pt x="114503" y="51727"/>
                  </a:lnTo>
                  <a:lnTo>
                    <a:pt x="114604" y="51460"/>
                  </a:lnTo>
                  <a:lnTo>
                    <a:pt x="114655" y="50012"/>
                  </a:lnTo>
                  <a:close/>
                </a:path>
                <a:path w="122554" h="83819">
                  <a:moveTo>
                    <a:pt x="119468" y="46748"/>
                  </a:moveTo>
                  <a:lnTo>
                    <a:pt x="115316" y="46748"/>
                  </a:lnTo>
                  <a:lnTo>
                    <a:pt x="115316" y="47510"/>
                  </a:lnTo>
                  <a:lnTo>
                    <a:pt x="118618" y="47510"/>
                  </a:lnTo>
                  <a:lnTo>
                    <a:pt x="118198" y="47980"/>
                  </a:lnTo>
                  <a:lnTo>
                    <a:pt x="117792" y="48552"/>
                  </a:lnTo>
                  <a:lnTo>
                    <a:pt x="116776" y="50342"/>
                  </a:lnTo>
                  <a:lnTo>
                    <a:pt x="116357" y="51473"/>
                  </a:lnTo>
                  <a:lnTo>
                    <a:pt x="116166" y="52616"/>
                  </a:lnTo>
                  <a:lnTo>
                    <a:pt x="117005" y="52616"/>
                  </a:lnTo>
                  <a:lnTo>
                    <a:pt x="117233" y="51562"/>
                  </a:lnTo>
                  <a:lnTo>
                    <a:pt x="117436" y="50863"/>
                  </a:lnTo>
                  <a:lnTo>
                    <a:pt x="119468" y="47409"/>
                  </a:lnTo>
                  <a:lnTo>
                    <a:pt x="119468" y="46748"/>
                  </a:lnTo>
                  <a:close/>
                </a:path>
                <a:path w="122554" h="83819">
                  <a:moveTo>
                    <a:pt x="121983" y="50012"/>
                  </a:moveTo>
                  <a:lnTo>
                    <a:pt x="120535" y="46405"/>
                  </a:lnTo>
                  <a:lnTo>
                    <a:pt x="120027" y="46405"/>
                  </a:lnTo>
                  <a:lnTo>
                    <a:pt x="120434" y="47180"/>
                  </a:lnTo>
                  <a:lnTo>
                    <a:pt x="120713" y="47764"/>
                  </a:lnTo>
                  <a:lnTo>
                    <a:pt x="121081" y="48844"/>
                  </a:lnTo>
                  <a:lnTo>
                    <a:pt x="121196" y="49580"/>
                  </a:lnTo>
                  <a:lnTo>
                    <a:pt x="121196" y="51181"/>
                  </a:lnTo>
                  <a:lnTo>
                    <a:pt x="121094" y="51879"/>
                  </a:lnTo>
                  <a:lnTo>
                    <a:pt x="120777" y="52870"/>
                  </a:lnTo>
                  <a:lnTo>
                    <a:pt x="120484" y="53492"/>
                  </a:lnTo>
                  <a:lnTo>
                    <a:pt x="120040" y="54356"/>
                  </a:lnTo>
                  <a:lnTo>
                    <a:pt x="120573" y="54356"/>
                  </a:lnTo>
                  <a:lnTo>
                    <a:pt x="121081" y="53543"/>
                  </a:lnTo>
                  <a:lnTo>
                    <a:pt x="121424" y="52946"/>
                  </a:lnTo>
                  <a:lnTo>
                    <a:pt x="121843" y="51879"/>
                  </a:lnTo>
                  <a:lnTo>
                    <a:pt x="121983" y="51155"/>
                  </a:lnTo>
                  <a:lnTo>
                    <a:pt x="121983" y="50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025491" y="1998408"/>
              <a:ext cx="114935" cy="53340"/>
            </a:xfrm>
            <a:custGeom>
              <a:avLst/>
              <a:gdLst/>
              <a:ahLst/>
              <a:cxnLst/>
              <a:rect l="l" t="t" r="r" b="b"/>
              <a:pathLst>
                <a:path w="114935" h="53339">
                  <a:moveTo>
                    <a:pt x="2171" y="48221"/>
                  </a:moveTo>
                  <a:lnTo>
                    <a:pt x="1943" y="48196"/>
                  </a:lnTo>
                  <a:lnTo>
                    <a:pt x="1638" y="48196"/>
                  </a:lnTo>
                  <a:lnTo>
                    <a:pt x="1371" y="48310"/>
                  </a:lnTo>
                  <a:lnTo>
                    <a:pt x="914" y="48742"/>
                  </a:lnTo>
                  <a:lnTo>
                    <a:pt x="774" y="48920"/>
                  </a:lnTo>
                  <a:lnTo>
                    <a:pt x="711" y="49072"/>
                  </a:lnTo>
                  <a:lnTo>
                    <a:pt x="711" y="48298"/>
                  </a:lnTo>
                  <a:lnTo>
                    <a:pt x="0" y="48298"/>
                  </a:lnTo>
                  <a:lnTo>
                    <a:pt x="0" y="52755"/>
                  </a:lnTo>
                  <a:lnTo>
                    <a:pt x="749" y="52755"/>
                  </a:lnTo>
                  <a:lnTo>
                    <a:pt x="749" y="49885"/>
                  </a:lnTo>
                  <a:lnTo>
                    <a:pt x="850" y="49606"/>
                  </a:lnTo>
                  <a:lnTo>
                    <a:pt x="1257" y="49110"/>
                  </a:lnTo>
                  <a:lnTo>
                    <a:pt x="1549" y="48996"/>
                  </a:lnTo>
                  <a:lnTo>
                    <a:pt x="1930" y="48996"/>
                  </a:lnTo>
                  <a:lnTo>
                    <a:pt x="2171" y="49009"/>
                  </a:lnTo>
                  <a:lnTo>
                    <a:pt x="2171" y="48221"/>
                  </a:lnTo>
                  <a:close/>
                </a:path>
                <a:path w="114935" h="53339">
                  <a:moveTo>
                    <a:pt x="2171" y="32727"/>
                  </a:moveTo>
                  <a:lnTo>
                    <a:pt x="1943" y="32715"/>
                  </a:lnTo>
                  <a:lnTo>
                    <a:pt x="1638" y="32715"/>
                  </a:lnTo>
                  <a:lnTo>
                    <a:pt x="1371" y="32816"/>
                  </a:lnTo>
                  <a:lnTo>
                    <a:pt x="914" y="33248"/>
                  </a:lnTo>
                  <a:lnTo>
                    <a:pt x="774" y="33426"/>
                  </a:lnTo>
                  <a:lnTo>
                    <a:pt x="711" y="33578"/>
                  </a:lnTo>
                  <a:lnTo>
                    <a:pt x="711" y="32816"/>
                  </a:lnTo>
                  <a:lnTo>
                    <a:pt x="0" y="32816"/>
                  </a:lnTo>
                  <a:lnTo>
                    <a:pt x="0" y="37274"/>
                  </a:lnTo>
                  <a:lnTo>
                    <a:pt x="749" y="37274"/>
                  </a:lnTo>
                  <a:lnTo>
                    <a:pt x="749" y="34391"/>
                  </a:lnTo>
                  <a:lnTo>
                    <a:pt x="850" y="34112"/>
                  </a:lnTo>
                  <a:lnTo>
                    <a:pt x="1257" y="33616"/>
                  </a:lnTo>
                  <a:lnTo>
                    <a:pt x="1549" y="33502"/>
                  </a:lnTo>
                  <a:lnTo>
                    <a:pt x="1930" y="33502"/>
                  </a:lnTo>
                  <a:lnTo>
                    <a:pt x="2171" y="33515"/>
                  </a:lnTo>
                  <a:lnTo>
                    <a:pt x="2171" y="32727"/>
                  </a:lnTo>
                  <a:close/>
                </a:path>
                <a:path w="114935" h="53339">
                  <a:moveTo>
                    <a:pt x="2171" y="17233"/>
                  </a:moveTo>
                  <a:lnTo>
                    <a:pt x="1943" y="17208"/>
                  </a:lnTo>
                  <a:lnTo>
                    <a:pt x="1638" y="17208"/>
                  </a:lnTo>
                  <a:lnTo>
                    <a:pt x="1371" y="17322"/>
                  </a:lnTo>
                  <a:lnTo>
                    <a:pt x="914" y="17754"/>
                  </a:lnTo>
                  <a:lnTo>
                    <a:pt x="774" y="17932"/>
                  </a:lnTo>
                  <a:lnTo>
                    <a:pt x="711" y="18084"/>
                  </a:lnTo>
                  <a:lnTo>
                    <a:pt x="711" y="17310"/>
                  </a:lnTo>
                  <a:lnTo>
                    <a:pt x="0" y="17310"/>
                  </a:lnTo>
                  <a:lnTo>
                    <a:pt x="0" y="21767"/>
                  </a:lnTo>
                  <a:lnTo>
                    <a:pt x="749" y="21767"/>
                  </a:lnTo>
                  <a:lnTo>
                    <a:pt x="749" y="18897"/>
                  </a:lnTo>
                  <a:lnTo>
                    <a:pt x="850" y="18605"/>
                  </a:lnTo>
                  <a:lnTo>
                    <a:pt x="1257" y="18122"/>
                  </a:lnTo>
                  <a:lnTo>
                    <a:pt x="1549" y="18008"/>
                  </a:lnTo>
                  <a:lnTo>
                    <a:pt x="1930" y="18008"/>
                  </a:lnTo>
                  <a:lnTo>
                    <a:pt x="2171" y="18021"/>
                  </a:lnTo>
                  <a:lnTo>
                    <a:pt x="2171" y="17233"/>
                  </a:lnTo>
                  <a:close/>
                </a:path>
                <a:path w="114935" h="53339">
                  <a:moveTo>
                    <a:pt x="2171" y="1739"/>
                  </a:moveTo>
                  <a:lnTo>
                    <a:pt x="1943" y="1714"/>
                  </a:lnTo>
                  <a:lnTo>
                    <a:pt x="1638" y="1714"/>
                  </a:lnTo>
                  <a:lnTo>
                    <a:pt x="1371" y="1828"/>
                  </a:lnTo>
                  <a:lnTo>
                    <a:pt x="914" y="2247"/>
                  </a:lnTo>
                  <a:lnTo>
                    <a:pt x="774" y="2438"/>
                  </a:lnTo>
                  <a:lnTo>
                    <a:pt x="711" y="2590"/>
                  </a:lnTo>
                  <a:lnTo>
                    <a:pt x="711" y="1816"/>
                  </a:lnTo>
                  <a:lnTo>
                    <a:pt x="0" y="1816"/>
                  </a:lnTo>
                  <a:lnTo>
                    <a:pt x="0" y="6273"/>
                  </a:lnTo>
                  <a:lnTo>
                    <a:pt x="749" y="6273"/>
                  </a:lnTo>
                  <a:lnTo>
                    <a:pt x="749" y="3390"/>
                  </a:lnTo>
                  <a:lnTo>
                    <a:pt x="850" y="3111"/>
                  </a:lnTo>
                  <a:lnTo>
                    <a:pt x="1257" y="2628"/>
                  </a:lnTo>
                  <a:lnTo>
                    <a:pt x="1549" y="2514"/>
                  </a:lnTo>
                  <a:lnTo>
                    <a:pt x="1930" y="2514"/>
                  </a:lnTo>
                  <a:lnTo>
                    <a:pt x="2171" y="2527"/>
                  </a:lnTo>
                  <a:lnTo>
                    <a:pt x="2171" y="1739"/>
                  </a:lnTo>
                  <a:close/>
                </a:path>
                <a:path w="114935" h="53339">
                  <a:moveTo>
                    <a:pt x="6642" y="50774"/>
                  </a:moveTo>
                  <a:lnTo>
                    <a:pt x="5867" y="48564"/>
                  </a:lnTo>
                  <a:lnTo>
                    <a:pt x="5867" y="50177"/>
                  </a:lnTo>
                  <a:lnTo>
                    <a:pt x="3390" y="50177"/>
                  </a:lnTo>
                  <a:lnTo>
                    <a:pt x="3403" y="49847"/>
                  </a:lnTo>
                  <a:lnTo>
                    <a:pt x="3530" y="49479"/>
                  </a:lnTo>
                  <a:lnTo>
                    <a:pt x="4000" y="48983"/>
                  </a:lnTo>
                  <a:lnTo>
                    <a:pt x="4292" y="48856"/>
                  </a:lnTo>
                  <a:lnTo>
                    <a:pt x="5105" y="48856"/>
                  </a:lnTo>
                  <a:lnTo>
                    <a:pt x="5448" y="49034"/>
                  </a:lnTo>
                  <a:lnTo>
                    <a:pt x="5702" y="49491"/>
                  </a:lnTo>
                  <a:lnTo>
                    <a:pt x="5816" y="49796"/>
                  </a:lnTo>
                  <a:lnTo>
                    <a:pt x="5867" y="50177"/>
                  </a:lnTo>
                  <a:lnTo>
                    <a:pt x="5867" y="48564"/>
                  </a:lnTo>
                  <a:lnTo>
                    <a:pt x="5295" y="48272"/>
                  </a:lnTo>
                  <a:lnTo>
                    <a:pt x="4991" y="48196"/>
                  </a:lnTo>
                  <a:lnTo>
                    <a:pt x="4051" y="48196"/>
                  </a:lnTo>
                  <a:lnTo>
                    <a:pt x="3543" y="48425"/>
                  </a:lnTo>
                  <a:lnTo>
                    <a:pt x="2768" y="49326"/>
                  </a:lnTo>
                  <a:lnTo>
                    <a:pt x="2679" y="49593"/>
                  </a:lnTo>
                  <a:lnTo>
                    <a:pt x="2755" y="51917"/>
                  </a:lnTo>
                  <a:lnTo>
                    <a:pt x="3530" y="52717"/>
                  </a:lnTo>
                  <a:lnTo>
                    <a:pt x="4000" y="52920"/>
                  </a:lnTo>
                  <a:lnTo>
                    <a:pt x="4787" y="52920"/>
                  </a:lnTo>
                  <a:lnTo>
                    <a:pt x="6578" y="51358"/>
                  </a:lnTo>
                  <a:lnTo>
                    <a:pt x="5842" y="51358"/>
                  </a:lnTo>
                  <a:lnTo>
                    <a:pt x="5765" y="51587"/>
                  </a:lnTo>
                  <a:lnTo>
                    <a:pt x="5689" y="51739"/>
                  </a:lnTo>
                  <a:lnTo>
                    <a:pt x="5321" y="52146"/>
                  </a:lnTo>
                  <a:lnTo>
                    <a:pt x="5016" y="52273"/>
                  </a:lnTo>
                  <a:lnTo>
                    <a:pt x="4203" y="52273"/>
                  </a:lnTo>
                  <a:lnTo>
                    <a:pt x="3911" y="52146"/>
                  </a:lnTo>
                  <a:lnTo>
                    <a:pt x="3492" y="51587"/>
                  </a:lnTo>
                  <a:lnTo>
                    <a:pt x="3378" y="50774"/>
                  </a:lnTo>
                  <a:lnTo>
                    <a:pt x="6642" y="50774"/>
                  </a:lnTo>
                  <a:close/>
                </a:path>
                <a:path w="114935" h="53339">
                  <a:moveTo>
                    <a:pt x="6642" y="35280"/>
                  </a:moveTo>
                  <a:lnTo>
                    <a:pt x="5867" y="33070"/>
                  </a:lnTo>
                  <a:lnTo>
                    <a:pt x="5867" y="34683"/>
                  </a:lnTo>
                  <a:lnTo>
                    <a:pt x="3390" y="34683"/>
                  </a:lnTo>
                  <a:lnTo>
                    <a:pt x="3403" y="34353"/>
                  </a:lnTo>
                  <a:lnTo>
                    <a:pt x="3530" y="33985"/>
                  </a:lnTo>
                  <a:lnTo>
                    <a:pt x="4000" y="33489"/>
                  </a:lnTo>
                  <a:lnTo>
                    <a:pt x="4292" y="33362"/>
                  </a:lnTo>
                  <a:lnTo>
                    <a:pt x="5105" y="33362"/>
                  </a:lnTo>
                  <a:lnTo>
                    <a:pt x="5448" y="33553"/>
                  </a:lnTo>
                  <a:lnTo>
                    <a:pt x="5702" y="33997"/>
                  </a:lnTo>
                  <a:lnTo>
                    <a:pt x="5816" y="34302"/>
                  </a:lnTo>
                  <a:lnTo>
                    <a:pt x="5867" y="34683"/>
                  </a:lnTo>
                  <a:lnTo>
                    <a:pt x="5867" y="33070"/>
                  </a:lnTo>
                  <a:lnTo>
                    <a:pt x="5295" y="32778"/>
                  </a:lnTo>
                  <a:lnTo>
                    <a:pt x="4991" y="32715"/>
                  </a:lnTo>
                  <a:lnTo>
                    <a:pt x="4051" y="32715"/>
                  </a:lnTo>
                  <a:lnTo>
                    <a:pt x="3543" y="32931"/>
                  </a:lnTo>
                  <a:lnTo>
                    <a:pt x="2768" y="33832"/>
                  </a:lnTo>
                  <a:lnTo>
                    <a:pt x="2679" y="34099"/>
                  </a:lnTo>
                  <a:lnTo>
                    <a:pt x="2755" y="36423"/>
                  </a:lnTo>
                  <a:lnTo>
                    <a:pt x="3530" y="37223"/>
                  </a:lnTo>
                  <a:lnTo>
                    <a:pt x="4000" y="37426"/>
                  </a:lnTo>
                  <a:lnTo>
                    <a:pt x="4787" y="37426"/>
                  </a:lnTo>
                  <a:lnTo>
                    <a:pt x="6578" y="35864"/>
                  </a:lnTo>
                  <a:lnTo>
                    <a:pt x="5842" y="35864"/>
                  </a:lnTo>
                  <a:lnTo>
                    <a:pt x="5765" y="36093"/>
                  </a:lnTo>
                  <a:lnTo>
                    <a:pt x="5689" y="36245"/>
                  </a:lnTo>
                  <a:lnTo>
                    <a:pt x="5321" y="36652"/>
                  </a:lnTo>
                  <a:lnTo>
                    <a:pt x="5016" y="36779"/>
                  </a:lnTo>
                  <a:lnTo>
                    <a:pt x="4203" y="36779"/>
                  </a:lnTo>
                  <a:lnTo>
                    <a:pt x="3911" y="36652"/>
                  </a:lnTo>
                  <a:lnTo>
                    <a:pt x="3492" y="36093"/>
                  </a:lnTo>
                  <a:lnTo>
                    <a:pt x="3378" y="35280"/>
                  </a:lnTo>
                  <a:lnTo>
                    <a:pt x="6642" y="35280"/>
                  </a:lnTo>
                  <a:close/>
                </a:path>
                <a:path w="114935" h="53339">
                  <a:moveTo>
                    <a:pt x="6642" y="19773"/>
                  </a:moveTo>
                  <a:lnTo>
                    <a:pt x="5867" y="17576"/>
                  </a:lnTo>
                  <a:lnTo>
                    <a:pt x="5867" y="19189"/>
                  </a:lnTo>
                  <a:lnTo>
                    <a:pt x="3390" y="19189"/>
                  </a:lnTo>
                  <a:lnTo>
                    <a:pt x="3403" y="18859"/>
                  </a:lnTo>
                  <a:lnTo>
                    <a:pt x="3530" y="18491"/>
                  </a:lnTo>
                  <a:lnTo>
                    <a:pt x="4000" y="17995"/>
                  </a:lnTo>
                  <a:lnTo>
                    <a:pt x="4292" y="17868"/>
                  </a:lnTo>
                  <a:lnTo>
                    <a:pt x="5105" y="17868"/>
                  </a:lnTo>
                  <a:lnTo>
                    <a:pt x="5448" y="18046"/>
                  </a:lnTo>
                  <a:lnTo>
                    <a:pt x="5702" y="18503"/>
                  </a:lnTo>
                  <a:lnTo>
                    <a:pt x="5816" y="18808"/>
                  </a:lnTo>
                  <a:lnTo>
                    <a:pt x="5867" y="19189"/>
                  </a:lnTo>
                  <a:lnTo>
                    <a:pt x="5867" y="17576"/>
                  </a:lnTo>
                  <a:lnTo>
                    <a:pt x="5295" y="17284"/>
                  </a:lnTo>
                  <a:lnTo>
                    <a:pt x="4991" y="17208"/>
                  </a:lnTo>
                  <a:lnTo>
                    <a:pt x="4051" y="17208"/>
                  </a:lnTo>
                  <a:lnTo>
                    <a:pt x="3543" y="17437"/>
                  </a:lnTo>
                  <a:lnTo>
                    <a:pt x="2768" y="18338"/>
                  </a:lnTo>
                  <a:lnTo>
                    <a:pt x="2679" y="18605"/>
                  </a:lnTo>
                  <a:lnTo>
                    <a:pt x="2755" y="20916"/>
                  </a:lnTo>
                  <a:lnTo>
                    <a:pt x="3530" y="21729"/>
                  </a:lnTo>
                  <a:lnTo>
                    <a:pt x="4000" y="21932"/>
                  </a:lnTo>
                  <a:lnTo>
                    <a:pt x="4787" y="21932"/>
                  </a:lnTo>
                  <a:lnTo>
                    <a:pt x="6578" y="20370"/>
                  </a:lnTo>
                  <a:lnTo>
                    <a:pt x="5842" y="20370"/>
                  </a:lnTo>
                  <a:lnTo>
                    <a:pt x="5765" y="20599"/>
                  </a:lnTo>
                  <a:lnTo>
                    <a:pt x="5689" y="20751"/>
                  </a:lnTo>
                  <a:lnTo>
                    <a:pt x="5321" y="21145"/>
                  </a:lnTo>
                  <a:lnTo>
                    <a:pt x="5016" y="21285"/>
                  </a:lnTo>
                  <a:lnTo>
                    <a:pt x="4203" y="21285"/>
                  </a:lnTo>
                  <a:lnTo>
                    <a:pt x="3911" y="21145"/>
                  </a:lnTo>
                  <a:lnTo>
                    <a:pt x="3492" y="20599"/>
                  </a:lnTo>
                  <a:lnTo>
                    <a:pt x="3378" y="19773"/>
                  </a:lnTo>
                  <a:lnTo>
                    <a:pt x="6642" y="19773"/>
                  </a:lnTo>
                  <a:close/>
                </a:path>
                <a:path w="114935" h="53339">
                  <a:moveTo>
                    <a:pt x="6642" y="4279"/>
                  </a:moveTo>
                  <a:lnTo>
                    <a:pt x="5892" y="2082"/>
                  </a:lnTo>
                  <a:lnTo>
                    <a:pt x="5867" y="3695"/>
                  </a:lnTo>
                  <a:lnTo>
                    <a:pt x="3390" y="3695"/>
                  </a:lnTo>
                  <a:lnTo>
                    <a:pt x="3403" y="3365"/>
                  </a:lnTo>
                  <a:lnTo>
                    <a:pt x="3530" y="2984"/>
                  </a:lnTo>
                  <a:lnTo>
                    <a:pt x="4000" y="2489"/>
                  </a:lnTo>
                  <a:lnTo>
                    <a:pt x="4292" y="2374"/>
                  </a:lnTo>
                  <a:lnTo>
                    <a:pt x="5105" y="2374"/>
                  </a:lnTo>
                  <a:lnTo>
                    <a:pt x="5448" y="2552"/>
                  </a:lnTo>
                  <a:lnTo>
                    <a:pt x="5702" y="2997"/>
                  </a:lnTo>
                  <a:lnTo>
                    <a:pt x="5816" y="3302"/>
                  </a:lnTo>
                  <a:lnTo>
                    <a:pt x="5867" y="3695"/>
                  </a:lnTo>
                  <a:lnTo>
                    <a:pt x="5867" y="2082"/>
                  </a:lnTo>
                  <a:lnTo>
                    <a:pt x="5295" y="1790"/>
                  </a:lnTo>
                  <a:lnTo>
                    <a:pt x="4991" y="1714"/>
                  </a:lnTo>
                  <a:lnTo>
                    <a:pt x="4051" y="1714"/>
                  </a:lnTo>
                  <a:lnTo>
                    <a:pt x="3543" y="1943"/>
                  </a:lnTo>
                  <a:lnTo>
                    <a:pt x="2768" y="2832"/>
                  </a:lnTo>
                  <a:lnTo>
                    <a:pt x="2679" y="3111"/>
                  </a:lnTo>
                  <a:lnTo>
                    <a:pt x="2755" y="5422"/>
                  </a:lnTo>
                  <a:lnTo>
                    <a:pt x="3530" y="6235"/>
                  </a:lnTo>
                  <a:lnTo>
                    <a:pt x="4000" y="6438"/>
                  </a:lnTo>
                  <a:lnTo>
                    <a:pt x="4787" y="6438"/>
                  </a:lnTo>
                  <a:lnTo>
                    <a:pt x="6578" y="4876"/>
                  </a:lnTo>
                  <a:lnTo>
                    <a:pt x="5842" y="4876"/>
                  </a:lnTo>
                  <a:lnTo>
                    <a:pt x="5765" y="5105"/>
                  </a:lnTo>
                  <a:lnTo>
                    <a:pt x="5689" y="5245"/>
                  </a:lnTo>
                  <a:lnTo>
                    <a:pt x="5321" y="5651"/>
                  </a:lnTo>
                  <a:lnTo>
                    <a:pt x="5016" y="5778"/>
                  </a:lnTo>
                  <a:lnTo>
                    <a:pt x="4203" y="5778"/>
                  </a:lnTo>
                  <a:lnTo>
                    <a:pt x="3911" y="5651"/>
                  </a:lnTo>
                  <a:lnTo>
                    <a:pt x="3492" y="5105"/>
                  </a:lnTo>
                  <a:lnTo>
                    <a:pt x="3378" y="4279"/>
                  </a:lnTo>
                  <a:lnTo>
                    <a:pt x="6642" y="4279"/>
                  </a:lnTo>
                  <a:close/>
                </a:path>
                <a:path w="114935" h="53339">
                  <a:moveTo>
                    <a:pt x="11176" y="32816"/>
                  </a:moveTo>
                  <a:lnTo>
                    <a:pt x="10363" y="32816"/>
                  </a:lnTo>
                  <a:lnTo>
                    <a:pt x="9118" y="36436"/>
                  </a:lnTo>
                  <a:lnTo>
                    <a:pt x="7924" y="32816"/>
                  </a:lnTo>
                  <a:lnTo>
                    <a:pt x="7061" y="32816"/>
                  </a:lnTo>
                  <a:lnTo>
                    <a:pt x="8699" y="37274"/>
                  </a:lnTo>
                  <a:lnTo>
                    <a:pt x="9499" y="37274"/>
                  </a:lnTo>
                  <a:lnTo>
                    <a:pt x="11176" y="32816"/>
                  </a:lnTo>
                  <a:close/>
                </a:path>
                <a:path w="114935" h="53339">
                  <a:moveTo>
                    <a:pt x="11176" y="17310"/>
                  </a:moveTo>
                  <a:lnTo>
                    <a:pt x="10363" y="17310"/>
                  </a:lnTo>
                  <a:lnTo>
                    <a:pt x="9118" y="20942"/>
                  </a:lnTo>
                  <a:lnTo>
                    <a:pt x="7924" y="17310"/>
                  </a:lnTo>
                  <a:lnTo>
                    <a:pt x="7061" y="17310"/>
                  </a:lnTo>
                  <a:lnTo>
                    <a:pt x="8699" y="21767"/>
                  </a:lnTo>
                  <a:lnTo>
                    <a:pt x="9499" y="21767"/>
                  </a:lnTo>
                  <a:lnTo>
                    <a:pt x="11176" y="17310"/>
                  </a:lnTo>
                  <a:close/>
                </a:path>
                <a:path w="114935" h="53339">
                  <a:moveTo>
                    <a:pt x="11176" y="1816"/>
                  </a:moveTo>
                  <a:lnTo>
                    <a:pt x="10363" y="1816"/>
                  </a:lnTo>
                  <a:lnTo>
                    <a:pt x="9118" y="5448"/>
                  </a:lnTo>
                  <a:lnTo>
                    <a:pt x="7924" y="1816"/>
                  </a:lnTo>
                  <a:lnTo>
                    <a:pt x="7061" y="1816"/>
                  </a:lnTo>
                  <a:lnTo>
                    <a:pt x="8699" y="6273"/>
                  </a:lnTo>
                  <a:lnTo>
                    <a:pt x="9499" y="6273"/>
                  </a:lnTo>
                  <a:lnTo>
                    <a:pt x="11176" y="1816"/>
                  </a:lnTo>
                  <a:close/>
                </a:path>
                <a:path w="114935" h="53339">
                  <a:moveTo>
                    <a:pt x="16014" y="37909"/>
                  </a:moveTo>
                  <a:lnTo>
                    <a:pt x="11277" y="37909"/>
                  </a:lnTo>
                  <a:lnTo>
                    <a:pt x="11277" y="38341"/>
                  </a:lnTo>
                  <a:lnTo>
                    <a:pt x="16014" y="38341"/>
                  </a:lnTo>
                  <a:lnTo>
                    <a:pt x="16014" y="37909"/>
                  </a:lnTo>
                  <a:close/>
                </a:path>
                <a:path w="114935" h="53339">
                  <a:moveTo>
                    <a:pt x="16014" y="22415"/>
                  </a:moveTo>
                  <a:lnTo>
                    <a:pt x="11277" y="22415"/>
                  </a:lnTo>
                  <a:lnTo>
                    <a:pt x="11277" y="22834"/>
                  </a:lnTo>
                  <a:lnTo>
                    <a:pt x="16014" y="22834"/>
                  </a:lnTo>
                  <a:lnTo>
                    <a:pt x="16014" y="22415"/>
                  </a:lnTo>
                  <a:close/>
                </a:path>
                <a:path w="114935" h="53339">
                  <a:moveTo>
                    <a:pt x="16014" y="6921"/>
                  </a:moveTo>
                  <a:lnTo>
                    <a:pt x="11277" y="6921"/>
                  </a:lnTo>
                  <a:lnTo>
                    <a:pt x="11277" y="7340"/>
                  </a:lnTo>
                  <a:lnTo>
                    <a:pt x="16014" y="7340"/>
                  </a:lnTo>
                  <a:lnTo>
                    <a:pt x="16014" y="6921"/>
                  </a:lnTo>
                  <a:close/>
                </a:path>
                <a:path w="114935" h="53339">
                  <a:moveTo>
                    <a:pt x="18186" y="17310"/>
                  </a:moveTo>
                  <a:lnTo>
                    <a:pt x="17475" y="17310"/>
                  </a:lnTo>
                  <a:lnTo>
                    <a:pt x="17475" y="16065"/>
                  </a:lnTo>
                  <a:lnTo>
                    <a:pt x="16713" y="16065"/>
                  </a:lnTo>
                  <a:lnTo>
                    <a:pt x="16713" y="17310"/>
                  </a:lnTo>
                  <a:lnTo>
                    <a:pt x="16103" y="17310"/>
                  </a:lnTo>
                  <a:lnTo>
                    <a:pt x="16103" y="17932"/>
                  </a:lnTo>
                  <a:lnTo>
                    <a:pt x="16713" y="17932"/>
                  </a:lnTo>
                  <a:lnTo>
                    <a:pt x="16713" y="21158"/>
                  </a:lnTo>
                  <a:lnTo>
                    <a:pt x="16776" y="21386"/>
                  </a:lnTo>
                  <a:lnTo>
                    <a:pt x="17018" y="21755"/>
                  </a:lnTo>
                  <a:lnTo>
                    <a:pt x="17259" y="21844"/>
                  </a:lnTo>
                  <a:lnTo>
                    <a:pt x="17716" y="21844"/>
                  </a:lnTo>
                  <a:lnTo>
                    <a:pt x="18097" y="21793"/>
                  </a:lnTo>
                  <a:lnTo>
                    <a:pt x="18186" y="21183"/>
                  </a:lnTo>
                  <a:lnTo>
                    <a:pt x="17780" y="21196"/>
                  </a:lnTo>
                  <a:lnTo>
                    <a:pt x="17526" y="21094"/>
                  </a:lnTo>
                  <a:lnTo>
                    <a:pt x="17475" y="17932"/>
                  </a:lnTo>
                  <a:lnTo>
                    <a:pt x="18186" y="17932"/>
                  </a:lnTo>
                  <a:lnTo>
                    <a:pt x="18186" y="17310"/>
                  </a:lnTo>
                  <a:close/>
                </a:path>
                <a:path w="114935" h="53339">
                  <a:moveTo>
                    <a:pt x="19697" y="17335"/>
                  </a:moveTo>
                  <a:lnTo>
                    <a:pt x="18935" y="17335"/>
                  </a:lnTo>
                  <a:lnTo>
                    <a:pt x="18935" y="21767"/>
                  </a:lnTo>
                  <a:lnTo>
                    <a:pt x="19697" y="21767"/>
                  </a:lnTo>
                  <a:lnTo>
                    <a:pt x="19697" y="17335"/>
                  </a:lnTo>
                  <a:close/>
                </a:path>
                <a:path w="114935" h="53339">
                  <a:moveTo>
                    <a:pt x="19697" y="15659"/>
                  </a:moveTo>
                  <a:lnTo>
                    <a:pt x="18935" y="15659"/>
                  </a:lnTo>
                  <a:lnTo>
                    <a:pt x="18935" y="16510"/>
                  </a:lnTo>
                  <a:lnTo>
                    <a:pt x="19697" y="16510"/>
                  </a:lnTo>
                  <a:lnTo>
                    <a:pt x="19697" y="15659"/>
                  </a:lnTo>
                  <a:close/>
                </a:path>
                <a:path w="114935" h="53339">
                  <a:moveTo>
                    <a:pt x="20129" y="1816"/>
                  </a:moveTo>
                  <a:lnTo>
                    <a:pt x="19380" y="1816"/>
                  </a:lnTo>
                  <a:lnTo>
                    <a:pt x="19380" y="4445"/>
                  </a:lnTo>
                  <a:lnTo>
                    <a:pt x="19329" y="4787"/>
                  </a:lnTo>
                  <a:lnTo>
                    <a:pt x="19037" y="5499"/>
                  </a:lnTo>
                  <a:lnTo>
                    <a:pt x="18694" y="5740"/>
                  </a:lnTo>
                  <a:lnTo>
                    <a:pt x="17805" y="5740"/>
                  </a:lnTo>
                  <a:lnTo>
                    <a:pt x="17551" y="5600"/>
                  </a:lnTo>
                  <a:lnTo>
                    <a:pt x="17348" y="5194"/>
                  </a:lnTo>
                  <a:lnTo>
                    <a:pt x="17310" y="5003"/>
                  </a:lnTo>
                  <a:lnTo>
                    <a:pt x="17310" y="1816"/>
                  </a:lnTo>
                  <a:lnTo>
                    <a:pt x="16548" y="1816"/>
                  </a:lnTo>
                  <a:lnTo>
                    <a:pt x="16548" y="5232"/>
                  </a:lnTo>
                  <a:lnTo>
                    <a:pt x="16611" y="5537"/>
                  </a:lnTo>
                  <a:lnTo>
                    <a:pt x="16967" y="6184"/>
                  </a:lnTo>
                  <a:lnTo>
                    <a:pt x="17399" y="6400"/>
                  </a:lnTo>
                  <a:lnTo>
                    <a:pt x="18440" y="6400"/>
                  </a:lnTo>
                  <a:lnTo>
                    <a:pt x="18783" y="6273"/>
                  </a:lnTo>
                  <a:lnTo>
                    <a:pt x="19215" y="5930"/>
                  </a:lnTo>
                  <a:lnTo>
                    <a:pt x="19342" y="5791"/>
                  </a:lnTo>
                  <a:lnTo>
                    <a:pt x="19431" y="5613"/>
                  </a:lnTo>
                  <a:lnTo>
                    <a:pt x="19431" y="6273"/>
                  </a:lnTo>
                  <a:lnTo>
                    <a:pt x="20129" y="6273"/>
                  </a:lnTo>
                  <a:lnTo>
                    <a:pt x="20129" y="1816"/>
                  </a:lnTo>
                  <a:close/>
                </a:path>
                <a:path w="114935" h="53339">
                  <a:moveTo>
                    <a:pt x="22555" y="33909"/>
                  </a:moveTo>
                  <a:lnTo>
                    <a:pt x="22504" y="33591"/>
                  </a:lnTo>
                  <a:lnTo>
                    <a:pt x="22174" y="32931"/>
                  </a:lnTo>
                  <a:lnTo>
                    <a:pt x="21755" y="32715"/>
                  </a:lnTo>
                  <a:lnTo>
                    <a:pt x="20878" y="32715"/>
                  </a:lnTo>
                  <a:lnTo>
                    <a:pt x="20624" y="32766"/>
                  </a:lnTo>
                  <a:lnTo>
                    <a:pt x="20180" y="32994"/>
                  </a:lnTo>
                  <a:lnTo>
                    <a:pt x="19989" y="33172"/>
                  </a:lnTo>
                  <a:lnTo>
                    <a:pt x="19812" y="33413"/>
                  </a:lnTo>
                  <a:lnTo>
                    <a:pt x="19723" y="33223"/>
                  </a:lnTo>
                  <a:lnTo>
                    <a:pt x="19608" y="33070"/>
                  </a:lnTo>
                  <a:lnTo>
                    <a:pt x="19265" y="32804"/>
                  </a:lnTo>
                  <a:lnTo>
                    <a:pt x="18986" y="32715"/>
                  </a:lnTo>
                  <a:lnTo>
                    <a:pt x="18313" y="32715"/>
                  </a:lnTo>
                  <a:lnTo>
                    <a:pt x="18034" y="32791"/>
                  </a:lnTo>
                  <a:lnTo>
                    <a:pt x="17640" y="33070"/>
                  </a:lnTo>
                  <a:lnTo>
                    <a:pt x="17475" y="33223"/>
                  </a:lnTo>
                  <a:lnTo>
                    <a:pt x="17310" y="33451"/>
                  </a:lnTo>
                  <a:lnTo>
                    <a:pt x="17310" y="32816"/>
                  </a:lnTo>
                  <a:lnTo>
                    <a:pt x="16560" y="32816"/>
                  </a:lnTo>
                  <a:lnTo>
                    <a:pt x="16560" y="37274"/>
                  </a:lnTo>
                  <a:lnTo>
                    <a:pt x="17310" y="37274"/>
                  </a:lnTo>
                  <a:lnTo>
                    <a:pt x="17310" y="34328"/>
                  </a:lnTo>
                  <a:lnTo>
                    <a:pt x="17424" y="33934"/>
                  </a:lnTo>
                  <a:lnTo>
                    <a:pt x="17894" y="33489"/>
                  </a:lnTo>
                  <a:lnTo>
                    <a:pt x="18148" y="33388"/>
                  </a:lnTo>
                  <a:lnTo>
                    <a:pt x="18745" y="33388"/>
                  </a:lnTo>
                  <a:lnTo>
                    <a:pt x="18961" y="33489"/>
                  </a:lnTo>
                  <a:lnTo>
                    <a:pt x="19138" y="33832"/>
                  </a:lnTo>
                  <a:lnTo>
                    <a:pt x="19177" y="34048"/>
                  </a:lnTo>
                  <a:lnTo>
                    <a:pt x="19177" y="37274"/>
                  </a:lnTo>
                  <a:lnTo>
                    <a:pt x="19939" y="37274"/>
                  </a:lnTo>
                  <a:lnTo>
                    <a:pt x="19939" y="34213"/>
                  </a:lnTo>
                  <a:lnTo>
                    <a:pt x="20040" y="33883"/>
                  </a:lnTo>
                  <a:lnTo>
                    <a:pt x="20459" y="33489"/>
                  </a:lnTo>
                  <a:lnTo>
                    <a:pt x="20726" y="33388"/>
                  </a:lnTo>
                  <a:lnTo>
                    <a:pt x="21234" y="33388"/>
                  </a:lnTo>
                  <a:lnTo>
                    <a:pt x="21412" y="33451"/>
                  </a:lnTo>
                  <a:lnTo>
                    <a:pt x="21704" y="33667"/>
                  </a:lnTo>
                  <a:lnTo>
                    <a:pt x="21780" y="33870"/>
                  </a:lnTo>
                  <a:lnTo>
                    <a:pt x="21780" y="37274"/>
                  </a:lnTo>
                  <a:lnTo>
                    <a:pt x="22555" y="37274"/>
                  </a:lnTo>
                  <a:lnTo>
                    <a:pt x="22555" y="33909"/>
                  </a:lnTo>
                  <a:close/>
                </a:path>
                <a:path w="114935" h="53339">
                  <a:moveTo>
                    <a:pt x="24422" y="32829"/>
                  </a:moveTo>
                  <a:lnTo>
                    <a:pt x="23660" y="32829"/>
                  </a:lnTo>
                  <a:lnTo>
                    <a:pt x="23660" y="37274"/>
                  </a:lnTo>
                  <a:lnTo>
                    <a:pt x="24422" y="37274"/>
                  </a:lnTo>
                  <a:lnTo>
                    <a:pt x="24422" y="32829"/>
                  </a:lnTo>
                  <a:close/>
                </a:path>
                <a:path w="114935" h="53339">
                  <a:moveTo>
                    <a:pt x="24422" y="31153"/>
                  </a:moveTo>
                  <a:lnTo>
                    <a:pt x="23660" y="31153"/>
                  </a:lnTo>
                  <a:lnTo>
                    <a:pt x="23660" y="32004"/>
                  </a:lnTo>
                  <a:lnTo>
                    <a:pt x="24422" y="32004"/>
                  </a:lnTo>
                  <a:lnTo>
                    <a:pt x="24422" y="31153"/>
                  </a:lnTo>
                  <a:close/>
                </a:path>
                <a:path w="114935" h="53339">
                  <a:moveTo>
                    <a:pt x="24714" y="4572"/>
                  </a:moveTo>
                  <a:lnTo>
                    <a:pt x="24561" y="4267"/>
                  </a:lnTo>
                  <a:lnTo>
                    <a:pt x="24079" y="3962"/>
                  </a:lnTo>
                  <a:lnTo>
                    <a:pt x="23723" y="3835"/>
                  </a:lnTo>
                  <a:lnTo>
                    <a:pt x="22479" y="3530"/>
                  </a:lnTo>
                  <a:lnTo>
                    <a:pt x="22313" y="3467"/>
                  </a:lnTo>
                  <a:lnTo>
                    <a:pt x="22009" y="3289"/>
                  </a:lnTo>
                  <a:lnTo>
                    <a:pt x="21907" y="3124"/>
                  </a:lnTo>
                  <a:lnTo>
                    <a:pt x="21907" y="2755"/>
                  </a:lnTo>
                  <a:lnTo>
                    <a:pt x="21983" y="2616"/>
                  </a:lnTo>
                  <a:lnTo>
                    <a:pt x="22275" y="2387"/>
                  </a:lnTo>
                  <a:lnTo>
                    <a:pt x="22491" y="2336"/>
                  </a:lnTo>
                  <a:lnTo>
                    <a:pt x="23202" y="2336"/>
                  </a:lnTo>
                  <a:lnTo>
                    <a:pt x="23850" y="3098"/>
                  </a:lnTo>
                  <a:lnTo>
                    <a:pt x="24549" y="3098"/>
                  </a:lnTo>
                  <a:lnTo>
                    <a:pt x="24561" y="2806"/>
                  </a:lnTo>
                  <a:lnTo>
                    <a:pt x="24472" y="2540"/>
                  </a:lnTo>
                  <a:lnTo>
                    <a:pt x="23990" y="1892"/>
                  </a:lnTo>
                  <a:lnTo>
                    <a:pt x="23507" y="1701"/>
                  </a:lnTo>
                  <a:lnTo>
                    <a:pt x="22326" y="1701"/>
                  </a:lnTo>
                  <a:lnTo>
                    <a:pt x="21907" y="1828"/>
                  </a:lnTo>
                  <a:lnTo>
                    <a:pt x="21297" y="2349"/>
                  </a:lnTo>
                  <a:lnTo>
                    <a:pt x="21158" y="2692"/>
                  </a:lnTo>
                  <a:lnTo>
                    <a:pt x="21158" y="3467"/>
                  </a:lnTo>
                  <a:lnTo>
                    <a:pt x="21310" y="3759"/>
                  </a:lnTo>
                  <a:lnTo>
                    <a:pt x="21818" y="4076"/>
                  </a:lnTo>
                  <a:lnTo>
                    <a:pt x="22098" y="4178"/>
                  </a:lnTo>
                  <a:lnTo>
                    <a:pt x="23393" y="4495"/>
                  </a:lnTo>
                  <a:lnTo>
                    <a:pt x="23609" y="4572"/>
                  </a:lnTo>
                  <a:lnTo>
                    <a:pt x="23876" y="4737"/>
                  </a:lnTo>
                  <a:lnTo>
                    <a:pt x="23964" y="4876"/>
                  </a:lnTo>
                  <a:lnTo>
                    <a:pt x="23964" y="5321"/>
                  </a:lnTo>
                  <a:lnTo>
                    <a:pt x="23863" y="5511"/>
                  </a:lnTo>
                  <a:lnTo>
                    <a:pt x="23444" y="5753"/>
                  </a:lnTo>
                  <a:lnTo>
                    <a:pt x="23190" y="5803"/>
                  </a:lnTo>
                  <a:lnTo>
                    <a:pt x="22453" y="5803"/>
                  </a:lnTo>
                  <a:lnTo>
                    <a:pt x="22123" y="5689"/>
                  </a:lnTo>
                  <a:lnTo>
                    <a:pt x="21831" y="5321"/>
                  </a:lnTo>
                  <a:lnTo>
                    <a:pt x="21767" y="5130"/>
                  </a:lnTo>
                  <a:lnTo>
                    <a:pt x="21742" y="4876"/>
                  </a:lnTo>
                  <a:lnTo>
                    <a:pt x="21031" y="4876"/>
                  </a:lnTo>
                  <a:lnTo>
                    <a:pt x="21043" y="5321"/>
                  </a:lnTo>
                  <a:lnTo>
                    <a:pt x="21196" y="5689"/>
                  </a:lnTo>
                  <a:lnTo>
                    <a:pt x="21742" y="6299"/>
                  </a:lnTo>
                  <a:lnTo>
                    <a:pt x="22212" y="6438"/>
                  </a:lnTo>
                  <a:lnTo>
                    <a:pt x="23495" y="6438"/>
                  </a:lnTo>
                  <a:lnTo>
                    <a:pt x="23952" y="6299"/>
                  </a:lnTo>
                  <a:lnTo>
                    <a:pt x="24549" y="5727"/>
                  </a:lnTo>
                  <a:lnTo>
                    <a:pt x="24714" y="5384"/>
                  </a:lnTo>
                  <a:lnTo>
                    <a:pt x="24714" y="4572"/>
                  </a:lnTo>
                  <a:close/>
                </a:path>
                <a:path w="114935" h="53339">
                  <a:moveTo>
                    <a:pt x="26822" y="18402"/>
                  </a:moveTo>
                  <a:lnTo>
                    <a:pt x="26758" y="18097"/>
                  </a:lnTo>
                  <a:lnTo>
                    <a:pt x="26428" y="17437"/>
                  </a:lnTo>
                  <a:lnTo>
                    <a:pt x="26022" y="17208"/>
                  </a:lnTo>
                  <a:lnTo>
                    <a:pt x="25146" y="17208"/>
                  </a:lnTo>
                  <a:lnTo>
                    <a:pt x="24892" y="17272"/>
                  </a:lnTo>
                  <a:lnTo>
                    <a:pt x="24434" y="17500"/>
                  </a:lnTo>
                  <a:lnTo>
                    <a:pt x="24244" y="17678"/>
                  </a:lnTo>
                  <a:lnTo>
                    <a:pt x="24079" y="17919"/>
                  </a:lnTo>
                  <a:lnTo>
                    <a:pt x="23977" y="17729"/>
                  </a:lnTo>
                  <a:lnTo>
                    <a:pt x="23863" y="17576"/>
                  </a:lnTo>
                  <a:lnTo>
                    <a:pt x="23533" y="17297"/>
                  </a:lnTo>
                  <a:lnTo>
                    <a:pt x="23241" y="17208"/>
                  </a:lnTo>
                  <a:lnTo>
                    <a:pt x="22580" y="17208"/>
                  </a:lnTo>
                  <a:lnTo>
                    <a:pt x="22288" y="17297"/>
                  </a:lnTo>
                  <a:lnTo>
                    <a:pt x="21907" y="17564"/>
                  </a:lnTo>
                  <a:lnTo>
                    <a:pt x="21742" y="17729"/>
                  </a:lnTo>
                  <a:lnTo>
                    <a:pt x="21564" y="17945"/>
                  </a:lnTo>
                  <a:lnTo>
                    <a:pt x="21564" y="17310"/>
                  </a:lnTo>
                  <a:lnTo>
                    <a:pt x="20828" y="17310"/>
                  </a:lnTo>
                  <a:lnTo>
                    <a:pt x="20828" y="21767"/>
                  </a:lnTo>
                  <a:lnTo>
                    <a:pt x="21577" y="21767"/>
                  </a:lnTo>
                  <a:lnTo>
                    <a:pt x="21577" y="18834"/>
                  </a:lnTo>
                  <a:lnTo>
                    <a:pt x="21691" y="18440"/>
                  </a:lnTo>
                  <a:lnTo>
                    <a:pt x="22148" y="17995"/>
                  </a:lnTo>
                  <a:lnTo>
                    <a:pt x="22415" y="17894"/>
                  </a:lnTo>
                  <a:lnTo>
                    <a:pt x="22999" y="17894"/>
                  </a:lnTo>
                  <a:lnTo>
                    <a:pt x="23215" y="17995"/>
                  </a:lnTo>
                  <a:lnTo>
                    <a:pt x="23406" y="18338"/>
                  </a:lnTo>
                  <a:lnTo>
                    <a:pt x="23431" y="18554"/>
                  </a:lnTo>
                  <a:lnTo>
                    <a:pt x="23431" y="21767"/>
                  </a:lnTo>
                  <a:lnTo>
                    <a:pt x="24193" y="21767"/>
                  </a:lnTo>
                  <a:lnTo>
                    <a:pt x="24193" y="18719"/>
                  </a:lnTo>
                  <a:lnTo>
                    <a:pt x="24307" y="18389"/>
                  </a:lnTo>
                  <a:lnTo>
                    <a:pt x="24726" y="17995"/>
                  </a:lnTo>
                  <a:lnTo>
                    <a:pt x="24980" y="17894"/>
                  </a:lnTo>
                  <a:lnTo>
                    <a:pt x="25488" y="17894"/>
                  </a:lnTo>
                  <a:lnTo>
                    <a:pt x="25666" y="17957"/>
                  </a:lnTo>
                  <a:lnTo>
                    <a:pt x="25971" y="18173"/>
                  </a:lnTo>
                  <a:lnTo>
                    <a:pt x="26035" y="18376"/>
                  </a:lnTo>
                  <a:lnTo>
                    <a:pt x="26035" y="21767"/>
                  </a:lnTo>
                  <a:lnTo>
                    <a:pt x="26822" y="21767"/>
                  </a:lnTo>
                  <a:lnTo>
                    <a:pt x="26822" y="18402"/>
                  </a:lnTo>
                  <a:close/>
                </a:path>
                <a:path w="114935" h="53339">
                  <a:moveTo>
                    <a:pt x="29184" y="33959"/>
                  </a:moveTo>
                  <a:lnTo>
                    <a:pt x="29133" y="33616"/>
                  </a:lnTo>
                  <a:lnTo>
                    <a:pt x="28790" y="32931"/>
                  </a:lnTo>
                  <a:lnTo>
                    <a:pt x="28359" y="32715"/>
                  </a:lnTo>
                  <a:lnTo>
                    <a:pt x="27432" y="32715"/>
                  </a:lnTo>
                  <a:lnTo>
                    <a:pt x="27178" y="32766"/>
                  </a:lnTo>
                  <a:lnTo>
                    <a:pt x="26708" y="32994"/>
                  </a:lnTo>
                  <a:lnTo>
                    <a:pt x="26479" y="33185"/>
                  </a:lnTo>
                  <a:lnTo>
                    <a:pt x="26263" y="33451"/>
                  </a:lnTo>
                  <a:lnTo>
                    <a:pt x="26263" y="32816"/>
                  </a:lnTo>
                  <a:lnTo>
                    <a:pt x="25552" y="32816"/>
                  </a:lnTo>
                  <a:lnTo>
                    <a:pt x="25552" y="37274"/>
                  </a:lnTo>
                  <a:lnTo>
                    <a:pt x="26301" y="37274"/>
                  </a:lnTo>
                  <a:lnTo>
                    <a:pt x="26301" y="34645"/>
                  </a:lnTo>
                  <a:lnTo>
                    <a:pt x="26327" y="34417"/>
                  </a:lnTo>
                  <a:lnTo>
                    <a:pt x="27406" y="33388"/>
                  </a:lnTo>
                  <a:lnTo>
                    <a:pt x="27927" y="33388"/>
                  </a:lnTo>
                  <a:lnTo>
                    <a:pt x="28168" y="33528"/>
                  </a:lnTo>
                  <a:lnTo>
                    <a:pt x="28384" y="33972"/>
                  </a:lnTo>
                  <a:lnTo>
                    <a:pt x="28435" y="34188"/>
                  </a:lnTo>
                  <a:lnTo>
                    <a:pt x="28435" y="37274"/>
                  </a:lnTo>
                  <a:lnTo>
                    <a:pt x="29184" y="37274"/>
                  </a:lnTo>
                  <a:lnTo>
                    <a:pt x="29184" y="33959"/>
                  </a:lnTo>
                  <a:close/>
                </a:path>
                <a:path w="114935" h="53339">
                  <a:moveTo>
                    <a:pt x="29387" y="4279"/>
                  </a:moveTo>
                  <a:lnTo>
                    <a:pt x="28638" y="2082"/>
                  </a:lnTo>
                  <a:lnTo>
                    <a:pt x="28613" y="3695"/>
                  </a:lnTo>
                  <a:lnTo>
                    <a:pt x="26136" y="3695"/>
                  </a:lnTo>
                  <a:lnTo>
                    <a:pt x="26149" y="3365"/>
                  </a:lnTo>
                  <a:lnTo>
                    <a:pt x="26276" y="2984"/>
                  </a:lnTo>
                  <a:lnTo>
                    <a:pt x="26746" y="2489"/>
                  </a:lnTo>
                  <a:lnTo>
                    <a:pt x="27038" y="2374"/>
                  </a:lnTo>
                  <a:lnTo>
                    <a:pt x="27851" y="2374"/>
                  </a:lnTo>
                  <a:lnTo>
                    <a:pt x="28194" y="2552"/>
                  </a:lnTo>
                  <a:lnTo>
                    <a:pt x="28448" y="2997"/>
                  </a:lnTo>
                  <a:lnTo>
                    <a:pt x="28562" y="3302"/>
                  </a:lnTo>
                  <a:lnTo>
                    <a:pt x="28613" y="3695"/>
                  </a:lnTo>
                  <a:lnTo>
                    <a:pt x="28613" y="2082"/>
                  </a:lnTo>
                  <a:lnTo>
                    <a:pt x="28041" y="1790"/>
                  </a:lnTo>
                  <a:lnTo>
                    <a:pt x="27736" y="1714"/>
                  </a:lnTo>
                  <a:lnTo>
                    <a:pt x="26797" y="1714"/>
                  </a:lnTo>
                  <a:lnTo>
                    <a:pt x="26289" y="1943"/>
                  </a:lnTo>
                  <a:lnTo>
                    <a:pt x="25514" y="2832"/>
                  </a:lnTo>
                  <a:lnTo>
                    <a:pt x="25425" y="3111"/>
                  </a:lnTo>
                  <a:lnTo>
                    <a:pt x="25501" y="5422"/>
                  </a:lnTo>
                  <a:lnTo>
                    <a:pt x="26276" y="6235"/>
                  </a:lnTo>
                  <a:lnTo>
                    <a:pt x="26746" y="6438"/>
                  </a:lnTo>
                  <a:lnTo>
                    <a:pt x="27533" y="6438"/>
                  </a:lnTo>
                  <a:lnTo>
                    <a:pt x="29324" y="4876"/>
                  </a:lnTo>
                  <a:lnTo>
                    <a:pt x="28587" y="4876"/>
                  </a:lnTo>
                  <a:lnTo>
                    <a:pt x="28511" y="5105"/>
                  </a:lnTo>
                  <a:lnTo>
                    <a:pt x="28435" y="5245"/>
                  </a:lnTo>
                  <a:lnTo>
                    <a:pt x="28067" y="5651"/>
                  </a:lnTo>
                  <a:lnTo>
                    <a:pt x="27762" y="5778"/>
                  </a:lnTo>
                  <a:lnTo>
                    <a:pt x="26949" y="5778"/>
                  </a:lnTo>
                  <a:lnTo>
                    <a:pt x="26657" y="5651"/>
                  </a:lnTo>
                  <a:lnTo>
                    <a:pt x="26238" y="5105"/>
                  </a:lnTo>
                  <a:lnTo>
                    <a:pt x="26123" y="4279"/>
                  </a:lnTo>
                  <a:lnTo>
                    <a:pt x="29387" y="4279"/>
                  </a:lnTo>
                  <a:close/>
                </a:path>
                <a:path w="114935" h="53339">
                  <a:moveTo>
                    <a:pt x="31750" y="19773"/>
                  </a:moveTo>
                  <a:lnTo>
                    <a:pt x="31737" y="19189"/>
                  </a:lnTo>
                  <a:lnTo>
                    <a:pt x="31648" y="18605"/>
                  </a:lnTo>
                  <a:lnTo>
                    <a:pt x="31534" y="18237"/>
                  </a:lnTo>
                  <a:lnTo>
                    <a:pt x="31280" y="17868"/>
                  </a:lnTo>
                  <a:lnTo>
                    <a:pt x="31000" y="17589"/>
                  </a:lnTo>
                  <a:lnTo>
                    <a:pt x="30975" y="19189"/>
                  </a:lnTo>
                  <a:lnTo>
                    <a:pt x="28498" y="19189"/>
                  </a:lnTo>
                  <a:lnTo>
                    <a:pt x="28511" y="18859"/>
                  </a:lnTo>
                  <a:lnTo>
                    <a:pt x="28638" y="18491"/>
                  </a:lnTo>
                  <a:lnTo>
                    <a:pt x="29108" y="17995"/>
                  </a:lnTo>
                  <a:lnTo>
                    <a:pt x="29387" y="17868"/>
                  </a:lnTo>
                  <a:lnTo>
                    <a:pt x="30213" y="17868"/>
                  </a:lnTo>
                  <a:lnTo>
                    <a:pt x="30556" y="18046"/>
                  </a:lnTo>
                  <a:lnTo>
                    <a:pt x="30810" y="18503"/>
                  </a:lnTo>
                  <a:lnTo>
                    <a:pt x="30924" y="18808"/>
                  </a:lnTo>
                  <a:lnTo>
                    <a:pt x="30975" y="19189"/>
                  </a:lnTo>
                  <a:lnTo>
                    <a:pt x="30975" y="17576"/>
                  </a:lnTo>
                  <a:lnTo>
                    <a:pt x="30403" y="17284"/>
                  </a:lnTo>
                  <a:lnTo>
                    <a:pt x="30099" y="17208"/>
                  </a:lnTo>
                  <a:lnTo>
                    <a:pt x="29146" y="17208"/>
                  </a:lnTo>
                  <a:lnTo>
                    <a:pt x="28651" y="17437"/>
                  </a:lnTo>
                  <a:lnTo>
                    <a:pt x="27876" y="18338"/>
                  </a:lnTo>
                  <a:lnTo>
                    <a:pt x="27774" y="18605"/>
                  </a:lnTo>
                  <a:lnTo>
                    <a:pt x="27863" y="20916"/>
                  </a:lnTo>
                  <a:lnTo>
                    <a:pt x="28638" y="21729"/>
                  </a:lnTo>
                  <a:lnTo>
                    <a:pt x="29108" y="21932"/>
                  </a:lnTo>
                  <a:lnTo>
                    <a:pt x="29883" y="21932"/>
                  </a:lnTo>
                  <a:lnTo>
                    <a:pt x="31686" y="20370"/>
                  </a:lnTo>
                  <a:lnTo>
                    <a:pt x="30949" y="20370"/>
                  </a:lnTo>
                  <a:lnTo>
                    <a:pt x="30873" y="20599"/>
                  </a:lnTo>
                  <a:lnTo>
                    <a:pt x="30797" y="20751"/>
                  </a:lnTo>
                  <a:lnTo>
                    <a:pt x="30429" y="21145"/>
                  </a:lnTo>
                  <a:lnTo>
                    <a:pt x="30124" y="21285"/>
                  </a:lnTo>
                  <a:lnTo>
                    <a:pt x="29311" y="21285"/>
                  </a:lnTo>
                  <a:lnTo>
                    <a:pt x="29019" y="21145"/>
                  </a:lnTo>
                  <a:lnTo>
                    <a:pt x="28600" y="20599"/>
                  </a:lnTo>
                  <a:lnTo>
                    <a:pt x="28486" y="19773"/>
                  </a:lnTo>
                  <a:lnTo>
                    <a:pt x="31750" y="19773"/>
                  </a:lnTo>
                  <a:close/>
                </a:path>
                <a:path w="114935" h="53339">
                  <a:moveTo>
                    <a:pt x="32499" y="1739"/>
                  </a:moveTo>
                  <a:lnTo>
                    <a:pt x="32270" y="1714"/>
                  </a:lnTo>
                  <a:lnTo>
                    <a:pt x="31953" y="1714"/>
                  </a:lnTo>
                  <a:lnTo>
                    <a:pt x="31699" y="1828"/>
                  </a:lnTo>
                  <a:lnTo>
                    <a:pt x="31242" y="2247"/>
                  </a:lnTo>
                  <a:lnTo>
                    <a:pt x="31089" y="2438"/>
                  </a:lnTo>
                  <a:lnTo>
                    <a:pt x="31038" y="2590"/>
                  </a:lnTo>
                  <a:lnTo>
                    <a:pt x="31038" y="1816"/>
                  </a:lnTo>
                  <a:lnTo>
                    <a:pt x="30327" y="1816"/>
                  </a:lnTo>
                  <a:lnTo>
                    <a:pt x="30327" y="6273"/>
                  </a:lnTo>
                  <a:lnTo>
                    <a:pt x="31076" y="6273"/>
                  </a:lnTo>
                  <a:lnTo>
                    <a:pt x="31076" y="3390"/>
                  </a:lnTo>
                  <a:lnTo>
                    <a:pt x="31178" y="3111"/>
                  </a:lnTo>
                  <a:lnTo>
                    <a:pt x="31584" y="2628"/>
                  </a:lnTo>
                  <a:lnTo>
                    <a:pt x="31864" y="2514"/>
                  </a:lnTo>
                  <a:lnTo>
                    <a:pt x="32245" y="2514"/>
                  </a:lnTo>
                  <a:lnTo>
                    <a:pt x="32499" y="2527"/>
                  </a:lnTo>
                  <a:lnTo>
                    <a:pt x="32499" y="1739"/>
                  </a:lnTo>
                  <a:close/>
                </a:path>
                <a:path w="114935" h="53339">
                  <a:moveTo>
                    <a:pt x="34150" y="34201"/>
                  </a:moveTo>
                  <a:lnTo>
                    <a:pt x="33947" y="33642"/>
                  </a:lnTo>
                  <a:lnTo>
                    <a:pt x="33629" y="33337"/>
                  </a:lnTo>
                  <a:lnTo>
                    <a:pt x="33286" y="33020"/>
                  </a:lnTo>
                  <a:lnTo>
                    <a:pt x="33286" y="34201"/>
                  </a:lnTo>
                  <a:lnTo>
                    <a:pt x="33197" y="35991"/>
                  </a:lnTo>
                  <a:lnTo>
                    <a:pt x="32905" y="36601"/>
                  </a:lnTo>
                  <a:lnTo>
                    <a:pt x="32562" y="36791"/>
                  </a:lnTo>
                  <a:lnTo>
                    <a:pt x="31610" y="36791"/>
                  </a:lnTo>
                  <a:lnTo>
                    <a:pt x="31280" y="36626"/>
                  </a:lnTo>
                  <a:lnTo>
                    <a:pt x="30873" y="35991"/>
                  </a:lnTo>
                  <a:lnTo>
                    <a:pt x="30873" y="34201"/>
                  </a:lnTo>
                  <a:lnTo>
                    <a:pt x="31280" y="33515"/>
                  </a:lnTo>
                  <a:lnTo>
                    <a:pt x="31610" y="33337"/>
                  </a:lnTo>
                  <a:lnTo>
                    <a:pt x="32588" y="33337"/>
                  </a:lnTo>
                  <a:lnTo>
                    <a:pt x="32893" y="33515"/>
                  </a:lnTo>
                  <a:lnTo>
                    <a:pt x="32994" y="33642"/>
                  </a:lnTo>
                  <a:lnTo>
                    <a:pt x="33286" y="34201"/>
                  </a:lnTo>
                  <a:lnTo>
                    <a:pt x="33286" y="33020"/>
                  </a:lnTo>
                  <a:lnTo>
                    <a:pt x="33147" y="32880"/>
                  </a:lnTo>
                  <a:lnTo>
                    <a:pt x="32664" y="32677"/>
                  </a:lnTo>
                  <a:lnTo>
                    <a:pt x="31457" y="32677"/>
                  </a:lnTo>
                  <a:lnTo>
                    <a:pt x="30937" y="32905"/>
                  </a:lnTo>
                  <a:lnTo>
                    <a:pt x="30187" y="33794"/>
                  </a:lnTo>
                  <a:lnTo>
                    <a:pt x="30048" y="34201"/>
                  </a:lnTo>
                  <a:lnTo>
                    <a:pt x="30175" y="36398"/>
                  </a:lnTo>
                  <a:lnTo>
                    <a:pt x="30899" y="37223"/>
                  </a:lnTo>
                  <a:lnTo>
                    <a:pt x="31381" y="37426"/>
                  </a:lnTo>
                  <a:lnTo>
                    <a:pt x="32727" y="37426"/>
                  </a:lnTo>
                  <a:lnTo>
                    <a:pt x="33274" y="37198"/>
                  </a:lnTo>
                  <a:lnTo>
                    <a:pt x="33578" y="36791"/>
                  </a:lnTo>
                  <a:lnTo>
                    <a:pt x="33972" y="36258"/>
                  </a:lnTo>
                  <a:lnTo>
                    <a:pt x="34048" y="35991"/>
                  </a:lnTo>
                  <a:lnTo>
                    <a:pt x="34150" y="34201"/>
                  </a:lnTo>
                  <a:close/>
                </a:path>
                <a:path w="114935" h="53339">
                  <a:moveTo>
                    <a:pt x="36068" y="20066"/>
                  </a:moveTo>
                  <a:lnTo>
                    <a:pt x="35928" y="19773"/>
                  </a:lnTo>
                  <a:lnTo>
                    <a:pt x="35445" y="19456"/>
                  </a:lnTo>
                  <a:lnTo>
                    <a:pt x="35090" y="19329"/>
                  </a:lnTo>
                  <a:lnTo>
                    <a:pt x="33845" y="19024"/>
                  </a:lnTo>
                  <a:lnTo>
                    <a:pt x="33680" y="18961"/>
                  </a:lnTo>
                  <a:lnTo>
                    <a:pt x="33375" y="18783"/>
                  </a:lnTo>
                  <a:lnTo>
                    <a:pt x="33274" y="18618"/>
                  </a:lnTo>
                  <a:lnTo>
                    <a:pt x="33274" y="18249"/>
                  </a:lnTo>
                  <a:lnTo>
                    <a:pt x="33350" y="18110"/>
                  </a:lnTo>
                  <a:lnTo>
                    <a:pt x="33642" y="17894"/>
                  </a:lnTo>
                  <a:lnTo>
                    <a:pt x="33858" y="17830"/>
                  </a:lnTo>
                  <a:lnTo>
                    <a:pt x="34556" y="17830"/>
                  </a:lnTo>
                  <a:lnTo>
                    <a:pt x="34861" y="17932"/>
                  </a:lnTo>
                  <a:lnTo>
                    <a:pt x="35026" y="18135"/>
                  </a:lnTo>
                  <a:lnTo>
                    <a:pt x="35140" y="18275"/>
                  </a:lnTo>
                  <a:lnTo>
                    <a:pt x="35191" y="18427"/>
                  </a:lnTo>
                  <a:lnTo>
                    <a:pt x="35217" y="18592"/>
                  </a:lnTo>
                  <a:lnTo>
                    <a:pt x="35915" y="18592"/>
                  </a:lnTo>
                  <a:lnTo>
                    <a:pt x="35928" y="18300"/>
                  </a:lnTo>
                  <a:lnTo>
                    <a:pt x="35839" y="18034"/>
                  </a:lnTo>
                  <a:lnTo>
                    <a:pt x="35356" y="17399"/>
                  </a:lnTo>
                  <a:lnTo>
                    <a:pt x="34874" y="17195"/>
                  </a:lnTo>
                  <a:lnTo>
                    <a:pt x="33680" y="17195"/>
                  </a:lnTo>
                  <a:lnTo>
                    <a:pt x="33274" y="17335"/>
                  </a:lnTo>
                  <a:lnTo>
                    <a:pt x="32664" y="17843"/>
                  </a:lnTo>
                  <a:lnTo>
                    <a:pt x="32512" y="18186"/>
                  </a:lnTo>
                  <a:lnTo>
                    <a:pt x="32512" y="18973"/>
                  </a:lnTo>
                  <a:lnTo>
                    <a:pt x="32677" y="19253"/>
                  </a:lnTo>
                  <a:lnTo>
                    <a:pt x="33172" y="19570"/>
                  </a:lnTo>
                  <a:lnTo>
                    <a:pt x="33464" y="19672"/>
                  </a:lnTo>
                  <a:lnTo>
                    <a:pt x="34747" y="20002"/>
                  </a:lnTo>
                  <a:lnTo>
                    <a:pt x="34963" y="20066"/>
                  </a:lnTo>
                  <a:lnTo>
                    <a:pt x="35242" y="20231"/>
                  </a:lnTo>
                  <a:lnTo>
                    <a:pt x="35331" y="20383"/>
                  </a:lnTo>
                  <a:lnTo>
                    <a:pt x="35331" y="20815"/>
                  </a:lnTo>
                  <a:lnTo>
                    <a:pt x="35217" y="21005"/>
                  </a:lnTo>
                  <a:lnTo>
                    <a:pt x="34798" y="21247"/>
                  </a:lnTo>
                  <a:lnTo>
                    <a:pt x="34556" y="21310"/>
                  </a:lnTo>
                  <a:lnTo>
                    <a:pt x="33807" y="21310"/>
                  </a:lnTo>
                  <a:lnTo>
                    <a:pt x="33489" y="21183"/>
                  </a:lnTo>
                  <a:lnTo>
                    <a:pt x="33197" y="20815"/>
                  </a:lnTo>
                  <a:lnTo>
                    <a:pt x="33134" y="20624"/>
                  </a:lnTo>
                  <a:lnTo>
                    <a:pt x="33108" y="20370"/>
                  </a:lnTo>
                  <a:lnTo>
                    <a:pt x="32385" y="20370"/>
                  </a:lnTo>
                  <a:lnTo>
                    <a:pt x="32410" y="20815"/>
                  </a:lnTo>
                  <a:lnTo>
                    <a:pt x="32562" y="21183"/>
                  </a:lnTo>
                  <a:lnTo>
                    <a:pt x="33108" y="21793"/>
                  </a:lnTo>
                  <a:lnTo>
                    <a:pt x="33578" y="21945"/>
                  </a:lnTo>
                  <a:lnTo>
                    <a:pt x="34861" y="21945"/>
                  </a:lnTo>
                  <a:lnTo>
                    <a:pt x="35318" y="21793"/>
                  </a:lnTo>
                  <a:lnTo>
                    <a:pt x="35915" y="21221"/>
                  </a:lnTo>
                  <a:lnTo>
                    <a:pt x="36068" y="20878"/>
                  </a:lnTo>
                  <a:lnTo>
                    <a:pt x="36068" y="20066"/>
                  </a:lnTo>
                  <a:close/>
                </a:path>
                <a:path w="114935" h="53339">
                  <a:moveTo>
                    <a:pt x="37223" y="32727"/>
                  </a:moveTo>
                  <a:lnTo>
                    <a:pt x="36995" y="32715"/>
                  </a:lnTo>
                  <a:lnTo>
                    <a:pt x="36690" y="32715"/>
                  </a:lnTo>
                  <a:lnTo>
                    <a:pt x="36423" y="32816"/>
                  </a:lnTo>
                  <a:lnTo>
                    <a:pt x="35966" y="33248"/>
                  </a:lnTo>
                  <a:lnTo>
                    <a:pt x="35826" y="33426"/>
                  </a:lnTo>
                  <a:lnTo>
                    <a:pt x="35763" y="33578"/>
                  </a:lnTo>
                  <a:lnTo>
                    <a:pt x="35763" y="32816"/>
                  </a:lnTo>
                  <a:lnTo>
                    <a:pt x="35064" y="32816"/>
                  </a:lnTo>
                  <a:lnTo>
                    <a:pt x="35064" y="37274"/>
                  </a:lnTo>
                  <a:lnTo>
                    <a:pt x="35801" y="37274"/>
                  </a:lnTo>
                  <a:lnTo>
                    <a:pt x="35801" y="34391"/>
                  </a:lnTo>
                  <a:lnTo>
                    <a:pt x="35902" y="34112"/>
                  </a:lnTo>
                  <a:lnTo>
                    <a:pt x="36309" y="33616"/>
                  </a:lnTo>
                  <a:lnTo>
                    <a:pt x="36601" y="33502"/>
                  </a:lnTo>
                  <a:lnTo>
                    <a:pt x="36982" y="33502"/>
                  </a:lnTo>
                  <a:lnTo>
                    <a:pt x="37223" y="33515"/>
                  </a:lnTo>
                  <a:lnTo>
                    <a:pt x="37223" y="32727"/>
                  </a:lnTo>
                  <a:close/>
                </a:path>
                <a:path w="114935" h="53339">
                  <a:moveTo>
                    <a:pt x="37338" y="6921"/>
                  </a:moveTo>
                  <a:lnTo>
                    <a:pt x="32588" y="6921"/>
                  </a:lnTo>
                  <a:lnTo>
                    <a:pt x="32588" y="7340"/>
                  </a:lnTo>
                  <a:lnTo>
                    <a:pt x="37338" y="7340"/>
                  </a:lnTo>
                  <a:lnTo>
                    <a:pt x="37338" y="6921"/>
                  </a:lnTo>
                  <a:close/>
                </a:path>
                <a:path w="114935" h="53339">
                  <a:moveTo>
                    <a:pt x="38544" y="17310"/>
                  </a:moveTo>
                  <a:lnTo>
                    <a:pt x="37833" y="17310"/>
                  </a:lnTo>
                  <a:lnTo>
                    <a:pt x="37833" y="16065"/>
                  </a:lnTo>
                  <a:lnTo>
                    <a:pt x="37071" y="16065"/>
                  </a:lnTo>
                  <a:lnTo>
                    <a:pt x="37071" y="17310"/>
                  </a:lnTo>
                  <a:lnTo>
                    <a:pt x="36474" y="17310"/>
                  </a:lnTo>
                  <a:lnTo>
                    <a:pt x="36474" y="17932"/>
                  </a:lnTo>
                  <a:lnTo>
                    <a:pt x="37071" y="17932"/>
                  </a:lnTo>
                  <a:lnTo>
                    <a:pt x="37071" y="21158"/>
                  </a:lnTo>
                  <a:lnTo>
                    <a:pt x="37134" y="21386"/>
                  </a:lnTo>
                  <a:lnTo>
                    <a:pt x="37388" y="21755"/>
                  </a:lnTo>
                  <a:lnTo>
                    <a:pt x="37630" y="21844"/>
                  </a:lnTo>
                  <a:lnTo>
                    <a:pt x="38087" y="21844"/>
                  </a:lnTo>
                  <a:lnTo>
                    <a:pt x="38455" y="21793"/>
                  </a:lnTo>
                  <a:lnTo>
                    <a:pt x="38544" y="21183"/>
                  </a:lnTo>
                  <a:lnTo>
                    <a:pt x="38150" y="21196"/>
                  </a:lnTo>
                  <a:lnTo>
                    <a:pt x="37884" y="21094"/>
                  </a:lnTo>
                  <a:lnTo>
                    <a:pt x="37833" y="17932"/>
                  </a:lnTo>
                  <a:lnTo>
                    <a:pt x="38544" y="17932"/>
                  </a:lnTo>
                  <a:lnTo>
                    <a:pt x="38544" y="17310"/>
                  </a:lnTo>
                  <a:close/>
                </a:path>
                <a:path w="114935" h="53339">
                  <a:moveTo>
                    <a:pt x="39497" y="1816"/>
                  </a:moveTo>
                  <a:lnTo>
                    <a:pt x="38785" y="1816"/>
                  </a:lnTo>
                  <a:lnTo>
                    <a:pt x="38785" y="571"/>
                  </a:lnTo>
                  <a:lnTo>
                    <a:pt x="38036" y="571"/>
                  </a:lnTo>
                  <a:lnTo>
                    <a:pt x="38036" y="1816"/>
                  </a:lnTo>
                  <a:lnTo>
                    <a:pt x="37426" y="1816"/>
                  </a:lnTo>
                  <a:lnTo>
                    <a:pt x="37426" y="2425"/>
                  </a:lnTo>
                  <a:lnTo>
                    <a:pt x="38036" y="2425"/>
                  </a:lnTo>
                  <a:lnTo>
                    <a:pt x="38036" y="5664"/>
                  </a:lnTo>
                  <a:lnTo>
                    <a:pt x="38100" y="5892"/>
                  </a:lnTo>
                  <a:lnTo>
                    <a:pt x="38341" y="6248"/>
                  </a:lnTo>
                  <a:lnTo>
                    <a:pt x="38582" y="6337"/>
                  </a:lnTo>
                  <a:lnTo>
                    <a:pt x="39039" y="6337"/>
                  </a:lnTo>
                  <a:lnTo>
                    <a:pt x="39420" y="6299"/>
                  </a:lnTo>
                  <a:lnTo>
                    <a:pt x="39497" y="5676"/>
                  </a:lnTo>
                  <a:lnTo>
                    <a:pt x="39103" y="5702"/>
                  </a:lnTo>
                  <a:lnTo>
                    <a:pt x="38849" y="5600"/>
                  </a:lnTo>
                  <a:lnTo>
                    <a:pt x="38785" y="2425"/>
                  </a:lnTo>
                  <a:lnTo>
                    <a:pt x="39497" y="2425"/>
                  </a:lnTo>
                  <a:lnTo>
                    <a:pt x="39497" y="1816"/>
                  </a:lnTo>
                  <a:close/>
                </a:path>
                <a:path w="114935" h="53339">
                  <a:moveTo>
                    <a:pt x="42062" y="37909"/>
                  </a:moveTo>
                  <a:lnTo>
                    <a:pt x="37325" y="37909"/>
                  </a:lnTo>
                  <a:lnTo>
                    <a:pt x="37325" y="38341"/>
                  </a:lnTo>
                  <a:lnTo>
                    <a:pt x="42062" y="38341"/>
                  </a:lnTo>
                  <a:lnTo>
                    <a:pt x="42062" y="37909"/>
                  </a:lnTo>
                  <a:close/>
                </a:path>
                <a:path w="114935" h="53339">
                  <a:moveTo>
                    <a:pt x="43307" y="21234"/>
                  </a:moveTo>
                  <a:lnTo>
                    <a:pt x="42951" y="21259"/>
                  </a:lnTo>
                  <a:lnTo>
                    <a:pt x="42811" y="19507"/>
                  </a:lnTo>
                  <a:lnTo>
                    <a:pt x="42710" y="17830"/>
                  </a:lnTo>
                  <a:lnTo>
                    <a:pt x="42646" y="17703"/>
                  </a:lnTo>
                  <a:lnTo>
                    <a:pt x="42062" y="17360"/>
                  </a:lnTo>
                  <a:lnTo>
                    <a:pt x="42062" y="19507"/>
                  </a:lnTo>
                  <a:lnTo>
                    <a:pt x="42062" y="20561"/>
                  </a:lnTo>
                  <a:lnTo>
                    <a:pt x="41846" y="20891"/>
                  </a:lnTo>
                  <a:lnTo>
                    <a:pt x="41186" y="21221"/>
                  </a:lnTo>
                  <a:lnTo>
                    <a:pt x="40932" y="21285"/>
                  </a:lnTo>
                  <a:lnTo>
                    <a:pt x="40449" y="21285"/>
                  </a:lnTo>
                  <a:lnTo>
                    <a:pt x="40322" y="21247"/>
                  </a:lnTo>
                  <a:lnTo>
                    <a:pt x="40106" y="21094"/>
                  </a:lnTo>
                  <a:lnTo>
                    <a:pt x="39979" y="20091"/>
                  </a:lnTo>
                  <a:lnTo>
                    <a:pt x="40347" y="19875"/>
                  </a:lnTo>
                  <a:lnTo>
                    <a:pt x="40551" y="19824"/>
                  </a:lnTo>
                  <a:lnTo>
                    <a:pt x="41414" y="19710"/>
                  </a:lnTo>
                  <a:lnTo>
                    <a:pt x="41846" y="19608"/>
                  </a:lnTo>
                  <a:lnTo>
                    <a:pt x="42062" y="19507"/>
                  </a:lnTo>
                  <a:lnTo>
                    <a:pt x="42062" y="17360"/>
                  </a:lnTo>
                  <a:lnTo>
                    <a:pt x="41567" y="17208"/>
                  </a:lnTo>
                  <a:lnTo>
                    <a:pt x="40589" y="17208"/>
                  </a:lnTo>
                  <a:lnTo>
                    <a:pt x="39319" y="18669"/>
                  </a:lnTo>
                  <a:lnTo>
                    <a:pt x="40017" y="18669"/>
                  </a:lnTo>
                  <a:lnTo>
                    <a:pt x="40106" y="18275"/>
                  </a:lnTo>
                  <a:lnTo>
                    <a:pt x="40360" y="17945"/>
                  </a:lnTo>
                  <a:lnTo>
                    <a:pt x="40640" y="17830"/>
                  </a:lnTo>
                  <a:lnTo>
                    <a:pt x="41363" y="17830"/>
                  </a:lnTo>
                  <a:lnTo>
                    <a:pt x="41617" y="17894"/>
                  </a:lnTo>
                  <a:lnTo>
                    <a:pt x="41986" y="18122"/>
                  </a:lnTo>
                  <a:lnTo>
                    <a:pt x="41973" y="18973"/>
                  </a:lnTo>
                  <a:lnTo>
                    <a:pt x="41846" y="19050"/>
                  </a:lnTo>
                  <a:lnTo>
                    <a:pt x="40068" y="19278"/>
                  </a:lnTo>
                  <a:lnTo>
                    <a:pt x="39738" y="19405"/>
                  </a:lnTo>
                  <a:lnTo>
                    <a:pt x="39204" y="19875"/>
                  </a:lnTo>
                  <a:lnTo>
                    <a:pt x="39306" y="21386"/>
                  </a:lnTo>
                  <a:lnTo>
                    <a:pt x="39725" y="21780"/>
                  </a:lnTo>
                  <a:lnTo>
                    <a:pt x="40081" y="21920"/>
                  </a:lnTo>
                  <a:lnTo>
                    <a:pt x="40843" y="21920"/>
                  </a:lnTo>
                  <a:lnTo>
                    <a:pt x="41148" y="21844"/>
                  </a:lnTo>
                  <a:lnTo>
                    <a:pt x="41719" y="21551"/>
                  </a:lnTo>
                  <a:lnTo>
                    <a:pt x="41948" y="21386"/>
                  </a:lnTo>
                  <a:lnTo>
                    <a:pt x="42100" y="21183"/>
                  </a:lnTo>
                  <a:lnTo>
                    <a:pt x="42202" y="21551"/>
                  </a:lnTo>
                  <a:lnTo>
                    <a:pt x="42341" y="21780"/>
                  </a:lnTo>
                  <a:lnTo>
                    <a:pt x="42532" y="21869"/>
                  </a:lnTo>
                  <a:lnTo>
                    <a:pt x="42887" y="21869"/>
                  </a:lnTo>
                  <a:lnTo>
                    <a:pt x="43268" y="21793"/>
                  </a:lnTo>
                  <a:lnTo>
                    <a:pt x="43307" y="21259"/>
                  </a:lnTo>
                  <a:close/>
                </a:path>
                <a:path w="114935" h="53339">
                  <a:moveTo>
                    <a:pt x="44069" y="3695"/>
                  </a:moveTo>
                  <a:lnTo>
                    <a:pt x="43332" y="2082"/>
                  </a:lnTo>
                  <a:lnTo>
                    <a:pt x="43307" y="3695"/>
                  </a:lnTo>
                  <a:lnTo>
                    <a:pt x="40817" y="3695"/>
                  </a:lnTo>
                  <a:lnTo>
                    <a:pt x="40843" y="3365"/>
                  </a:lnTo>
                  <a:lnTo>
                    <a:pt x="40957" y="2984"/>
                  </a:lnTo>
                  <a:lnTo>
                    <a:pt x="41427" y="2489"/>
                  </a:lnTo>
                  <a:lnTo>
                    <a:pt x="41719" y="2374"/>
                  </a:lnTo>
                  <a:lnTo>
                    <a:pt x="42545" y="2374"/>
                  </a:lnTo>
                  <a:lnTo>
                    <a:pt x="42887" y="2552"/>
                  </a:lnTo>
                  <a:lnTo>
                    <a:pt x="43141" y="2997"/>
                  </a:lnTo>
                  <a:lnTo>
                    <a:pt x="43256" y="3302"/>
                  </a:lnTo>
                  <a:lnTo>
                    <a:pt x="43307" y="3695"/>
                  </a:lnTo>
                  <a:lnTo>
                    <a:pt x="43307" y="2082"/>
                  </a:lnTo>
                  <a:lnTo>
                    <a:pt x="42735" y="1790"/>
                  </a:lnTo>
                  <a:lnTo>
                    <a:pt x="42430" y="1714"/>
                  </a:lnTo>
                  <a:lnTo>
                    <a:pt x="41478" y="1714"/>
                  </a:lnTo>
                  <a:lnTo>
                    <a:pt x="40970" y="1943"/>
                  </a:lnTo>
                  <a:lnTo>
                    <a:pt x="40195" y="2832"/>
                  </a:lnTo>
                  <a:lnTo>
                    <a:pt x="40106" y="3111"/>
                  </a:lnTo>
                  <a:lnTo>
                    <a:pt x="40195" y="5422"/>
                  </a:lnTo>
                  <a:lnTo>
                    <a:pt x="40970" y="6235"/>
                  </a:lnTo>
                  <a:lnTo>
                    <a:pt x="41440" y="6438"/>
                  </a:lnTo>
                  <a:lnTo>
                    <a:pt x="42214" y="6438"/>
                  </a:lnTo>
                  <a:lnTo>
                    <a:pt x="44005" y="4876"/>
                  </a:lnTo>
                  <a:lnTo>
                    <a:pt x="43268" y="4876"/>
                  </a:lnTo>
                  <a:lnTo>
                    <a:pt x="43205" y="5105"/>
                  </a:lnTo>
                  <a:lnTo>
                    <a:pt x="43129" y="5245"/>
                  </a:lnTo>
                  <a:lnTo>
                    <a:pt x="42760" y="5651"/>
                  </a:lnTo>
                  <a:lnTo>
                    <a:pt x="42443" y="5778"/>
                  </a:lnTo>
                  <a:lnTo>
                    <a:pt x="41630" y="5778"/>
                  </a:lnTo>
                  <a:lnTo>
                    <a:pt x="41351" y="5651"/>
                  </a:lnTo>
                  <a:lnTo>
                    <a:pt x="40919" y="5105"/>
                  </a:lnTo>
                  <a:lnTo>
                    <a:pt x="40805" y="4279"/>
                  </a:lnTo>
                  <a:lnTo>
                    <a:pt x="44069" y="4279"/>
                  </a:lnTo>
                  <a:lnTo>
                    <a:pt x="44069" y="3695"/>
                  </a:lnTo>
                  <a:close/>
                </a:path>
                <a:path w="114935" h="53339">
                  <a:moveTo>
                    <a:pt x="46443" y="35280"/>
                  </a:moveTo>
                  <a:lnTo>
                    <a:pt x="45669" y="33070"/>
                  </a:lnTo>
                  <a:lnTo>
                    <a:pt x="45669" y="34683"/>
                  </a:lnTo>
                  <a:lnTo>
                    <a:pt x="43192" y="34683"/>
                  </a:lnTo>
                  <a:lnTo>
                    <a:pt x="43205" y="34353"/>
                  </a:lnTo>
                  <a:lnTo>
                    <a:pt x="43319" y="33985"/>
                  </a:lnTo>
                  <a:lnTo>
                    <a:pt x="43789" y="33489"/>
                  </a:lnTo>
                  <a:lnTo>
                    <a:pt x="44081" y="33362"/>
                  </a:lnTo>
                  <a:lnTo>
                    <a:pt x="44907" y="33362"/>
                  </a:lnTo>
                  <a:lnTo>
                    <a:pt x="45250" y="33553"/>
                  </a:lnTo>
                  <a:lnTo>
                    <a:pt x="45504" y="33997"/>
                  </a:lnTo>
                  <a:lnTo>
                    <a:pt x="45618" y="34302"/>
                  </a:lnTo>
                  <a:lnTo>
                    <a:pt x="45669" y="34683"/>
                  </a:lnTo>
                  <a:lnTo>
                    <a:pt x="45669" y="33070"/>
                  </a:lnTo>
                  <a:lnTo>
                    <a:pt x="45097" y="32778"/>
                  </a:lnTo>
                  <a:lnTo>
                    <a:pt x="44792" y="32715"/>
                  </a:lnTo>
                  <a:lnTo>
                    <a:pt x="43840" y="32715"/>
                  </a:lnTo>
                  <a:lnTo>
                    <a:pt x="43332" y="32931"/>
                  </a:lnTo>
                  <a:lnTo>
                    <a:pt x="42557" y="33832"/>
                  </a:lnTo>
                  <a:lnTo>
                    <a:pt x="42468" y="34099"/>
                  </a:lnTo>
                  <a:lnTo>
                    <a:pt x="42557" y="36423"/>
                  </a:lnTo>
                  <a:lnTo>
                    <a:pt x="43332" y="37223"/>
                  </a:lnTo>
                  <a:lnTo>
                    <a:pt x="43802" y="37426"/>
                  </a:lnTo>
                  <a:lnTo>
                    <a:pt x="44577" y="37426"/>
                  </a:lnTo>
                  <a:lnTo>
                    <a:pt x="46380" y="35864"/>
                  </a:lnTo>
                  <a:lnTo>
                    <a:pt x="45643" y="35864"/>
                  </a:lnTo>
                  <a:lnTo>
                    <a:pt x="45567" y="36093"/>
                  </a:lnTo>
                  <a:lnTo>
                    <a:pt x="45491" y="36245"/>
                  </a:lnTo>
                  <a:lnTo>
                    <a:pt x="45123" y="36652"/>
                  </a:lnTo>
                  <a:lnTo>
                    <a:pt x="44805" y="36779"/>
                  </a:lnTo>
                  <a:lnTo>
                    <a:pt x="43992" y="36779"/>
                  </a:lnTo>
                  <a:lnTo>
                    <a:pt x="43713" y="36652"/>
                  </a:lnTo>
                  <a:lnTo>
                    <a:pt x="43294" y="36093"/>
                  </a:lnTo>
                  <a:lnTo>
                    <a:pt x="43167" y="35280"/>
                  </a:lnTo>
                  <a:lnTo>
                    <a:pt x="46443" y="35280"/>
                  </a:lnTo>
                  <a:close/>
                </a:path>
                <a:path w="114935" h="53339">
                  <a:moveTo>
                    <a:pt x="48577" y="6273"/>
                  </a:moveTo>
                  <a:lnTo>
                    <a:pt x="47002" y="3987"/>
                  </a:lnTo>
                  <a:lnTo>
                    <a:pt x="48514" y="1841"/>
                  </a:lnTo>
                  <a:lnTo>
                    <a:pt x="47599" y="1816"/>
                  </a:lnTo>
                  <a:lnTo>
                    <a:pt x="46558" y="3390"/>
                  </a:lnTo>
                  <a:lnTo>
                    <a:pt x="45542" y="1816"/>
                  </a:lnTo>
                  <a:lnTo>
                    <a:pt x="44564" y="1816"/>
                  </a:lnTo>
                  <a:lnTo>
                    <a:pt x="46050" y="3987"/>
                  </a:lnTo>
                  <a:lnTo>
                    <a:pt x="44488" y="6273"/>
                  </a:lnTo>
                  <a:lnTo>
                    <a:pt x="45440" y="6273"/>
                  </a:lnTo>
                  <a:lnTo>
                    <a:pt x="46507" y="4597"/>
                  </a:lnTo>
                  <a:lnTo>
                    <a:pt x="47625" y="6273"/>
                  </a:lnTo>
                  <a:lnTo>
                    <a:pt x="48577" y="6273"/>
                  </a:lnTo>
                  <a:close/>
                </a:path>
                <a:path w="114935" h="53339">
                  <a:moveTo>
                    <a:pt x="50025" y="18402"/>
                  </a:moveTo>
                  <a:lnTo>
                    <a:pt x="49974" y="18097"/>
                  </a:lnTo>
                  <a:lnTo>
                    <a:pt x="49644" y="17437"/>
                  </a:lnTo>
                  <a:lnTo>
                    <a:pt x="49225" y="17208"/>
                  </a:lnTo>
                  <a:lnTo>
                    <a:pt x="48348" y="17208"/>
                  </a:lnTo>
                  <a:lnTo>
                    <a:pt x="48094" y="17272"/>
                  </a:lnTo>
                  <a:lnTo>
                    <a:pt x="47650" y="17500"/>
                  </a:lnTo>
                  <a:lnTo>
                    <a:pt x="47459" y="17678"/>
                  </a:lnTo>
                  <a:lnTo>
                    <a:pt x="47282" y="17919"/>
                  </a:lnTo>
                  <a:lnTo>
                    <a:pt x="47193" y="17729"/>
                  </a:lnTo>
                  <a:lnTo>
                    <a:pt x="47078" y="17576"/>
                  </a:lnTo>
                  <a:lnTo>
                    <a:pt x="46736" y="17297"/>
                  </a:lnTo>
                  <a:lnTo>
                    <a:pt x="46456" y="17208"/>
                  </a:lnTo>
                  <a:lnTo>
                    <a:pt x="45783" y="17208"/>
                  </a:lnTo>
                  <a:lnTo>
                    <a:pt x="45504" y="17297"/>
                  </a:lnTo>
                  <a:lnTo>
                    <a:pt x="45110" y="17564"/>
                  </a:lnTo>
                  <a:lnTo>
                    <a:pt x="44958" y="17729"/>
                  </a:lnTo>
                  <a:lnTo>
                    <a:pt x="44780" y="17945"/>
                  </a:lnTo>
                  <a:lnTo>
                    <a:pt x="44780" y="17310"/>
                  </a:lnTo>
                  <a:lnTo>
                    <a:pt x="44030" y="17310"/>
                  </a:lnTo>
                  <a:lnTo>
                    <a:pt x="44030" y="21767"/>
                  </a:lnTo>
                  <a:lnTo>
                    <a:pt x="44780" y="21767"/>
                  </a:lnTo>
                  <a:lnTo>
                    <a:pt x="44780" y="18834"/>
                  </a:lnTo>
                  <a:lnTo>
                    <a:pt x="44894" y="18440"/>
                  </a:lnTo>
                  <a:lnTo>
                    <a:pt x="45364" y="17995"/>
                  </a:lnTo>
                  <a:lnTo>
                    <a:pt x="45618" y="17894"/>
                  </a:lnTo>
                  <a:lnTo>
                    <a:pt x="46215" y="17894"/>
                  </a:lnTo>
                  <a:lnTo>
                    <a:pt x="46431" y="17995"/>
                  </a:lnTo>
                  <a:lnTo>
                    <a:pt x="46609" y="18338"/>
                  </a:lnTo>
                  <a:lnTo>
                    <a:pt x="46647" y="18554"/>
                  </a:lnTo>
                  <a:lnTo>
                    <a:pt x="46647" y="21767"/>
                  </a:lnTo>
                  <a:lnTo>
                    <a:pt x="47409" y="21767"/>
                  </a:lnTo>
                  <a:lnTo>
                    <a:pt x="47409" y="18719"/>
                  </a:lnTo>
                  <a:lnTo>
                    <a:pt x="47510" y="18389"/>
                  </a:lnTo>
                  <a:lnTo>
                    <a:pt x="47942" y="17995"/>
                  </a:lnTo>
                  <a:lnTo>
                    <a:pt x="48196" y="17894"/>
                  </a:lnTo>
                  <a:lnTo>
                    <a:pt x="48704" y="17894"/>
                  </a:lnTo>
                  <a:lnTo>
                    <a:pt x="48882" y="17957"/>
                  </a:lnTo>
                  <a:lnTo>
                    <a:pt x="49187" y="18173"/>
                  </a:lnTo>
                  <a:lnTo>
                    <a:pt x="49250" y="18376"/>
                  </a:lnTo>
                  <a:lnTo>
                    <a:pt x="49250" y="21767"/>
                  </a:lnTo>
                  <a:lnTo>
                    <a:pt x="50025" y="21767"/>
                  </a:lnTo>
                  <a:lnTo>
                    <a:pt x="50025" y="18402"/>
                  </a:lnTo>
                  <a:close/>
                </a:path>
                <a:path w="114935" h="53339">
                  <a:moveTo>
                    <a:pt x="50876" y="1816"/>
                  </a:moveTo>
                  <a:lnTo>
                    <a:pt x="50165" y="1816"/>
                  </a:lnTo>
                  <a:lnTo>
                    <a:pt x="50165" y="571"/>
                  </a:lnTo>
                  <a:lnTo>
                    <a:pt x="49403" y="571"/>
                  </a:lnTo>
                  <a:lnTo>
                    <a:pt x="49403" y="1816"/>
                  </a:lnTo>
                  <a:lnTo>
                    <a:pt x="48806" y="1816"/>
                  </a:lnTo>
                  <a:lnTo>
                    <a:pt x="48806" y="2425"/>
                  </a:lnTo>
                  <a:lnTo>
                    <a:pt x="49403" y="2425"/>
                  </a:lnTo>
                  <a:lnTo>
                    <a:pt x="49403" y="5664"/>
                  </a:lnTo>
                  <a:lnTo>
                    <a:pt x="49466" y="5892"/>
                  </a:lnTo>
                  <a:lnTo>
                    <a:pt x="49707" y="6248"/>
                  </a:lnTo>
                  <a:lnTo>
                    <a:pt x="49949" y="6337"/>
                  </a:lnTo>
                  <a:lnTo>
                    <a:pt x="50419" y="6337"/>
                  </a:lnTo>
                  <a:lnTo>
                    <a:pt x="50787" y="6299"/>
                  </a:lnTo>
                  <a:lnTo>
                    <a:pt x="50876" y="5676"/>
                  </a:lnTo>
                  <a:lnTo>
                    <a:pt x="50482" y="5702"/>
                  </a:lnTo>
                  <a:lnTo>
                    <a:pt x="50215" y="5600"/>
                  </a:lnTo>
                  <a:lnTo>
                    <a:pt x="50165" y="2425"/>
                  </a:lnTo>
                  <a:lnTo>
                    <a:pt x="50876" y="2425"/>
                  </a:lnTo>
                  <a:lnTo>
                    <a:pt x="50876" y="1816"/>
                  </a:lnTo>
                  <a:close/>
                </a:path>
                <a:path w="114935" h="53339">
                  <a:moveTo>
                    <a:pt x="50990" y="31140"/>
                  </a:moveTo>
                  <a:lnTo>
                    <a:pt x="50266" y="31140"/>
                  </a:lnTo>
                  <a:lnTo>
                    <a:pt x="50266" y="33388"/>
                  </a:lnTo>
                  <a:lnTo>
                    <a:pt x="50190" y="36029"/>
                  </a:lnTo>
                  <a:lnTo>
                    <a:pt x="49745" y="36614"/>
                  </a:lnTo>
                  <a:lnTo>
                    <a:pt x="49453" y="36766"/>
                  </a:lnTo>
                  <a:lnTo>
                    <a:pt x="48653" y="36766"/>
                  </a:lnTo>
                  <a:lnTo>
                    <a:pt x="48336" y="36614"/>
                  </a:lnTo>
                  <a:lnTo>
                    <a:pt x="47967" y="36029"/>
                  </a:lnTo>
                  <a:lnTo>
                    <a:pt x="47955" y="34112"/>
                  </a:lnTo>
                  <a:lnTo>
                    <a:pt x="48425" y="33528"/>
                  </a:lnTo>
                  <a:lnTo>
                    <a:pt x="50190" y="36029"/>
                  </a:lnTo>
                  <a:lnTo>
                    <a:pt x="50190" y="33312"/>
                  </a:lnTo>
                  <a:lnTo>
                    <a:pt x="49949" y="33032"/>
                  </a:lnTo>
                  <a:lnTo>
                    <a:pt x="49580" y="32804"/>
                  </a:lnTo>
                  <a:lnTo>
                    <a:pt x="49301" y="32727"/>
                  </a:lnTo>
                  <a:lnTo>
                    <a:pt x="48348" y="32727"/>
                  </a:lnTo>
                  <a:lnTo>
                    <a:pt x="47917" y="32943"/>
                  </a:lnTo>
                  <a:lnTo>
                    <a:pt x="47205" y="33921"/>
                  </a:lnTo>
                  <a:lnTo>
                    <a:pt x="47155" y="34112"/>
                  </a:lnTo>
                  <a:lnTo>
                    <a:pt x="47218" y="36385"/>
                  </a:lnTo>
                  <a:lnTo>
                    <a:pt x="47955" y="37223"/>
                  </a:lnTo>
                  <a:lnTo>
                    <a:pt x="48374" y="37426"/>
                  </a:lnTo>
                  <a:lnTo>
                    <a:pt x="49187" y="37426"/>
                  </a:lnTo>
                  <a:lnTo>
                    <a:pt x="49453" y="37363"/>
                  </a:lnTo>
                  <a:lnTo>
                    <a:pt x="49936" y="37122"/>
                  </a:lnTo>
                  <a:lnTo>
                    <a:pt x="50139" y="36918"/>
                  </a:lnTo>
                  <a:lnTo>
                    <a:pt x="50228" y="36766"/>
                  </a:lnTo>
                  <a:lnTo>
                    <a:pt x="50317" y="37274"/>
                  </a:lnTo>
                  <a:lnTo>
                    <a:pt x="50990" y="37274"/>
                  </a:lnTo>
                  <a:lnTo>
                    <a:pt x="50990" y="36652"/>
                  </a:lnTo>
                  <a:lnTo>
                    <a:pt x="50990" y="31140"/>
                  </a:lnTo>
                  <a:close/>
                </a:path>
                <a:path w="114935" h="53339">
                  <a:moveTo>
                    <a:pt x="52857" y="32829"/>
                  </a:moveTo>
                  <a:lnTo>
                    <a:pt x="52095" y="32829"/>
                  </a:lnTo>
                  <a:lnTo>
                    <a:pt x="52095" y="37274"/>
                  </a:lnTo>
                  <a:lnTo>
                    <a:pt x="52857" y="37274"/>
                  </a:lnTo>
                  <a:lnTo>
                    <a:pt x="52857" y="32829"/>
                  </a:lnTo>
                  <a:close/>
                </a:path>
                <a:path w="114935" h="53339">
                  <a:moveTo>
                    <a:pt x="52857" y="31153"/>
                  </a:moveTo>
                  <a:lnTo>
                    <a:pt x="52095" y="31153"/>
                  </a:lnTo>
                  <a:lnTo>
                    <a:pt x="52095" y="32004"/>
                  </a:lnTo>
                  <a:lnTo>
                    <a:pt x="52857" y="32004"/>
                  </a:lnTo>
                  <a:lnTo>
                    <a:pt x="52857" y="31153"/>
                  </a:lnTo>
                  <a:close/>
                </a:path>
                <a:path w="114935" h="53339">
                  <a:moveTo>
                    <a:pt x="55003" y="18732"/>
                  </a:moveTo>
                  <a:lnTo>
                    <a:pt x="54825" y="18173"/>
                  </a:lnTo>
                  <a:lnTo>
                    <a:pt x="54546" y="17868"/>
                  </a:lnTo>
                  <a:lnTo>
                    <a:pt x="54127" y="17424"/>
                  </a:lnTo>
                  <a:lnTo>
                    <a:pt x="54127" y="18732"/>
                  </a:lnTo>
                  <a:lnTo>
                    <a:pt x="54114" y="20535"/>
                  </a:lnTo>
                  <a:lnTo>
                    <a:pt x="53657" y="21120"/>
                  </a:lnTo>
                  <a:lnTo>
                    <a:pt x="53365" y="21272"/>
                  </a:lnTo>
                  <a:lnTo>
                    <a:pt x="52501" y="21272"/>
                  </a:lnTo>
                  <a:lnTo>
                    <a:pt x="52146" y="21031"/>
                  </a:lnTo>
                  <a:lnTo>
                    <a:pt x="51930" y="20535"/>
                  </a:lnTo>
                  <a:lnTo>
                    <a:pt x="51917" y="18732"/>
                  </a:lnTo>
                  <a:lnTo>
                    <a:pt x="52120" y="18173"/>
                  </a:lnTo>
                  <a:lnTo>
                    <a:pt x="52412" y="17932"/>
                  </a:lnTo>
                  <a:lnTo>
                    <a:pt x="53530" y="17868"/>
                  </a:lnTo>
                  <a:lnTo>
                    <a:pt x="53886" y="18110"/>
                  </a:lnTo>
                  <a:lnTo>
                    <a:pt x="54127" y="18732"/>
                  </a:lnTo>
                  <a:lnTo>
                    <a:pt x="54127" y="17424"/>
                  </a:lnTo>
                  <a:lnTo>
                    <a:pt x="53695" y="17208"/>
                  </a:lnTo>
                  <a:lnTo>
                    <a:pt x="52844" y="17208"/>
                  </a:lnTo>
                  <a:lnTo>
                    <a:pt x="52552" y="17297"/>
                  </a:lnTo>
                  <a:lnTo>
                    <a:pt x="52120" y="17564"/>
                  </a:lnTo>
                  <a:lnTo>
                    <a:pt x="51955" y="17729"/>
                  </a:lnTo>
                  <a:lnTo>
                    <a:pt x="51803" y="17932"/>
                  </a:lnTo>
                  <a:lnTo>
                    <a:pt x="51803" y="17335"/>
                  </a:lnTo>
                  <a:lnTo>
                    <a:pt x="51079" y="17335"/>
                  </a:lnTo>
                  <a:lnTo>
                    <a:pt x="51079" y="23545"/>
                  </a:lnTo>
                  <a:lnTo>
                    <a:pt x="51828" y="23545"/>
                  </a:lnTo>
                  <a:lnTo>
                    <a:pt x="51828" y="21272"/>
                  </a:lnTo>
                  <a:lnTo>
                    <a:pt x="51993" y="21475"/>
                  </a:lnTo>
                  <a:lnTo>
                    <a:pt x="52133" y="21615"/>
                  </a:lnTo>
                  <a:lnTo>
                    <a:pt x="52501" y="21844"/>
                  </a:lnTo>
                  <a:lnTo>
                    <a:pt x="52781" y="21920"/>
                  </a:lnTo>
                  <a:lnTo>
                    <a:pt x="53543" y="21920"/>
                  </a:lnTo>
                  <a:lnTo>
                    <a:pt x="53911" y="21793"/>
                  </a:lnTo>
                  <a:lnTo>
                    <a:pt x="54737" y="21120"/>
                  </a:lnTo>
                  <a:lnTo>
                    <a:pt x="54952" y="20535"/>
                  </a:lnTo>
                  <a:lnTo>
                    <a:pt x="55003" y="18732"/>
                  </a:lnTo>
                  <a:close/>
                </a:path>
                <a:path w="114935" h="53339">
                  <a:moveTo>
                    <a:pt x="55613" y="32816"/>
                  </a:moveTo>
                  <a:lnTo>
                    <a:pt x="54902" y="32816"/>
                  </a:lnTo>
                  <a:lnTo>
                    <a:pt x="54902" y="31572"/>
                  </a:lnTo>
                  <a:lnTo>
                    <a:pt x="54140" y="31572"/>
                  </a:lnTo>
                  <a:lnTo>
                    <a:pt x="54140" y="32816"/>
                  </a:lnTo>
                  <a:lnTo>
                    <a:pt x="53530" y="32816"/>
                  </a:lnTo>
                  <a:lnTo>
                    <a:pt x="53530" y="33426"/>
                  </a:lnTo>
                  <a:lnTo>
                    <a:pt x="54140" y="33426"/>
                  </a:lnTo>
                  <a:lnTo>
                    <a:pt x="54140" y="36664"/>
                  </a:lnTo>
                  <a:lnTo>
                    <a:pt x="54203" y="36893"/>
                  </a:lnTo>
                  <a:lnTo>
                    <a:pt x="54444" y="37249"/>
                  </a:lnTo>
                  <a:lnTo>
                    <a:pt x="54686" y="37338"/>
                  </a:lnTo>
                  <a:lnTo>
                    <a:pt x="55143" y="37338"/>
                  </a:lnTo>
                  <a:lnTo>
                    <a:pt x="55524" y="37299"/>
                  </a:lnTo>
                  <a:lnTo>
                    <a:pt x="55613" y="36677"/>
                  </a:lnTo>
                  <a:lnTo>
                    <a:pt x="55206" y="36690"/>
                  </a:lnTo>
                  <a:lnTo>
                    <a:pt x="54952" y="36588"/>
                  </a:lnTo>
                  <a:lnTo>
                    <a:pt x="54902" y="33426"/>
                  </a:lnTo>
                  <a:lnTo>
                    <a:pt x="55613" y="33426"/>
                  </a:lnTo>
                  <a:lnTo>
                    <a:pt x="55613" y="32816"/>
                  </a:lnTo>
                  <a:close/>
                </a:path>
                <a:path w="114935" h="53339">
                  <a:moveTo>
                    <a:pt x="58991" y="165"/>
                  </a:moveTo>
                  <a:lnTo>
                    <a:pt x="58064" y="165"/>
                  </a:lnTo>
                  <a:lnTo>
                    <a:pt x="56324" y="5372"/>
                  </a:lnTo>
                  <a:lnTo>
                    <a:pt x="54571" y="165"/>
                  </a:lnTo>
                  <a:lnTo>
                    <a:pt x="53657" y="165"/>
                  </a:lnTo>
                  <a:lnTo>
                    <a:pt x="55880" y="6273"/>
                  </a:lnTo>
                  <a:lnTo>
                    <a:pt x="56756" y="6273"/>
                  </a:lnTo>
                  <a:lnTo>
                    <a:pt x="58991" y="165"/>
                  </a:lnTo>
                  <a:close/>
                </a:path>
                <a:path w="114935" h="53339">
                  <a:moveTo>
                    <a:pt x="62915" y="19202"/>
                  </a:moveTo>
                  <a:lnTo>
                    <a:pt x="62649" y="18910"/>
                  </a:lnTo>
                  <a:lnTo>
                    <a:pt x="62471" y="18732"/>
                  </a:lnTo>
                  <a:lnTo>
                    <a:pt x="62242" y="18605"/>
                  </a:lnTo>
                  <a:lnTo>
                    <a:pt x="62204" y="19507"/>
                  </a:lnTo>
                  <a:lnTo>
                    <a:pt x="62141" y="20434"/>
                  </a:lnTo>
                  <a:lnTo>
                    <a:pt x="61785" y="20916"/>
                  </a:lnTo>
                  <a:lnTo>
                    <a:pt x="61429" y="21056"/>
                  </a:lnTo>
                  <a:lnTo>
                    <a:pt x="59131" y="21056"/>
                  </a:lnTo>
                  <a:lnTo>
                    <a:pt x="59131" y="18910"/>
                  </a:lnTo>
                  <a:lnTo>
                    <a:pt x="61125" y="18910"/>
                  </a:lnTo>
                  <a:lnTo>
                    <a:pt x="61404" y="18961"/>
                  </a:lnTo>
                  <a:lnTo>
                    <a:pt x="62014" y="19202"/>
                  </a:lnTo>
                  <a:lnTo>
                    <a:pt x="62204" y="19507"/>
                  </a:lnTo>
                  <a:lnTo>
                    <a:pt x="62204" y="18592"/>
                  </a:lnTo>
                  <a:lnTo>
                    <a:pt x="61925" y="18478"/>
                  </a:lnTo>
                  <a:lnTo>
                    <a:pt x="62141" y="18364"/>
                  </a:lnTo>
                  <a:lnTo>
                    <a:pt x="62306" y="18237"/>
                  </a:lnTo>
                  <a:lnTo>
                    <a:pt x="62572" y="17945"/>
                  </a:lnTo>
                  <a:lnTo>
                    <a:pt x="62649" y="16548"/>
                  </a:lnTo>
                  <a:lnTo>
                    <a:pt x="62509" y="16344"/>
                  </a:lnTo>
                  <a:lnTo>
                    <a:pt x="62179" y="15875"/>
                  </a:lnTo>
                  <a:lnTo>
                    <a:pt x="61899" y="15760"/>
                  </a:lnTo>
                  <a:lnTo>
                    <a:pt x="61899" y="16840"/>
                  </a:lnTo>
                  <a:lnTo>
                    <a:pt x="61798" y="17868"/>
                  </a:lnTo>
                  <a:lnTo>
                    <a:pt x="61264" y="18199"/>
                  </a:lnTo>
                  <a:lnTo>
                    <a:pt x="60985" y="18237"/>
                  </a:lnTo>
                  <a:lnTo>
                    <a:pt x="59131" y="18237"/>
                  </a:lnTo>
                  <a:lnTo>
                    <a:pt x="59131" y="16344"/>
                  </a:lnTo>
                  <a:lnTo>
                    <a:pt x="60972" y="16344"/>
                  </a:lnTo>
                  <a:lnTo>
                    <a:pt x="61239" y="16395"/>
                  </a:lnTo>
                  <a:lnTo>
                    <a:pt x="61747" y="16598"/>
                  </a:lnTo>
                  <a:lnTo>
                    <a:pt x="61899" y="16840"/>
                  </a:lnTo>
                  <a:lnTo>
                    <a:pt x="61899" y="15760"/>
                  </a:lnTo>
                  <a:lnTo>
                    <a:pt x="61671" y="15659"/>
                  </a:lnTo>
                  <a:lnTo>
                    <a:pt x="58318" y="15659"/>
                  </a:lnTo>
                  <a:lnTo>
                    <a:pt x="58318" y="21767"/>
                  </a:lnTo>
                  <a:lnTo>
                    <a:pt x="61709" y="21767"/>
                  </a:lnTo>
                  <a:lnTo>
                    <a:pt x="62306" y="21526"/>
                  </a:lnTo>
                  <a:lnTo>
                    <a:pt x="62661" y="21056"/>
                  </a:lnTo>
                  <a:lnTo>
                    <a:pt x="62915" y="20739"/>
                  </a:lnTo>
                  <a:lnTo>
                    <a:pt x="62915" y="19202"/>
                  </a:lnTo>
                  <a:close/>
                </a:path>
                <a:path w="114935" h="53339">
                  <a:moveTo>
                    <a:pt x="63271" y="31153"/>
                  </a:moveTo>
                  <a:lnTo>
                    <a:pt x="58318" y="31153"/>
                  </a:lnTo>
                  <a:lnTo>
                    <a:pt x="58318" y="31877"/>
                  </a:lnTo>
                  <a:lnTo>
                    <a:pt x="60375" y="31877"/>
                  </a:lnTo>
                  <a:lnTo>
                    <a:pt x="60375" y="37274"/>
                  </a:lnTo>
                  <a:lnTo>
                    <a:pt x="61214" y="37274"/>
                  </a:lnTo>
                  <a:lnTo>
                    <a:pt x="61214" y="31877"/>
                  </a:lnTo>
                  <a:lnTo>
                    <a:pt x="63271" y="31877"/>
                  </a:lnTo>
                  <a:lnTo>
                    <a:pt x="63271" y="31153"/>
                  </a:lnTo>
                  <a:close/>
                </a:path>
                <a:path w="114935" h="53339">
                  <a:moveTo>
                    <a:pt x="64706" y="6273"/>
                  </a:moveTo>
                  <a:lnTo>
                    <a:pt x="64046" y="4445"/>
                  </a:lnTo>
                  <a:lnTo>
                    <a:pt x="63792" y="3771"/>
                  </a:lnTo>
                  <a:lnTo>
                    <a:pt x="62915" y="1358"/>
                  </a:lnTo>
                  <a:lnTo>
                    <a:pt x="62915" y="3771"/>
                  </a:lnTo>
                  <a:lnTo>
                    <a:pt x="60998" y="3771"/>
                  </a:lnTo>
                  <a:lnTo>
                    <a:pt x="61988" y="1066"/>
                  </a:lnTo>
                  <a:lnTo>
                    <a:pt x="62915" y="3771"/>
                  </a:lnTo>
                  <a:lnTo>
                    <a:pt x="62915" y="1358"/>
                  </a:lnTo>
                  <a:lnTo>
                    <a:pt x="62814" y="1066"/>
                  </a:lnTo>
                  <a:lnTo>
                    <a:pt x="62484" y="165"/>
                  </a:lnTo>
                  <a:lnTo>
                    <a:pt x="61544" y="165"/>
                  </a:lnTo>
                  <a:lnTo>
                    <a:pt x="59245" y="6273"/>
                  </a:lnTo>
                  <a:lnTo>
                    <a:pt x="60096" y="6273"/>
                  </a:lnTo>
                  <a:lnTo>
                    <a:pt x="60756" y="4445"/>
                  </a:lnTo>
                  <a:lnTo>
                    <a:pt x="63182" y="4445"/>
                  </a:lnTo>
                  <a:lnTo>
                    <a:pt x="63792" y="6273"/>
                  </a:lnTo>
                  <a:lnTo>
                    <a:pt x="64706" y="6273"/>
                  </a:lnTo>
                  <a:close/>
                </a:path>
                <a:path w="114935" h="53339">
                  <a:moveTo>
                    <a:pt x="65049" y="31153"/>
                  </a:moveTo>
                  <a:lnTo>
                    <a:pt x="64223" y="31153"/>
                  </a:lnTo>
                  <a:lnTo>
                    <a:pt x="64223" y="37274"/>
                  </a:lnTo>
                  <a:lnTo>
                    <a:pt x="65049" y="37274"/>
                  </a:lnTo>
                  <a:lnTo>
                    <a:pt x="65049" y="31153"/>
                  </a:lnTo>
                  <a:close/>
                </a:path>
                <a:path w="114935" h="53339">
                  <a:moveTo>
                    <a:pt x="65049" y="15659"/>
                  </a:moveTo>
                  <a:lnTo>
                    <a:pt x="64211" y="15659"/>
                  </a:lnTo>
                  <a:lnTo>
                    <a:pt x="64211" y="21767"/>
                  </a:lnTo>
                  <a:lnTo>
                    <a:pt x="65049" y="21767"/>
                  </a:lnTo>
                  <a:lnTo>
                    <a:pt x="65049" y="15659"/>
                  </a:lnTo>
                  <a:close/>
                </a:path>
                <a:path w="114935" h="53339">
                  <a:moveTo>
                    <a:pt x="70637" y="6134"/>
                  </a:moveTo>
                  <a:lnTo>
                    <a:pt x="70510" y="6083"/>
                  </a:lnTo>
                  <a:lnTo>
                    <a:pt x="70319" y="5473"/>
                  </a:lnTo>
                  <a:lnTo>
                    <a:pt x="70205" y="3810"/>
                  </a:lnTo>
                  <a:lnTo>
                    <a:pt x="70078" y="3657"/>
                  </a:lnTo>
                  <a:lnTo>
                    <a:pt x="69964" y="3492"/>
                  </a:lnTo>
                  <a:lnTo>
                    <a:pt x="69786" y="3365"/>
                  </a:lnTo>
                  <a:lnTo>
                    <a:pt x="69545" y="3263"/>
                  </a:lnTo>
                  <a:lnTo>
                    <a:pt x="69811" y="3124"/>
                  </a:lnTo>
                  <a:lnTo>
                    <a:pt x="70002" y="2959"/>
                  </a:lnTo>
                  <a:lnTo>
                    <a:pt x="70269" y="2578"/>
                  </a:lnTo>
                  <a:lnTo>
                    <a:pt x="70294" y="914"/>
                  </a:lnTo>
                  <a:lnTo>
                    <a:pt x="70116" y="622"/>
                  </a:lnTo>
                  <a:lnTo>
                    <a:pt x="69557" y="381"/>
                  </a:lnTo>
                  <a:lnTo>
                    <a:pt x="69557" y="1447"/>
                  </a:lnTo>
                  <a:lnTo>
                    <a:pt x="69456" y="2578"/>
                  </a:lnTo>
                  <a:lnTo>
                    <a:pt x="68999" y="2882"/>
                  </a:lnTo>
                  <a:lnTo>
                    <a:pt x="68694" y="2959"/>
                  </a:lnTo>
                  <a:lnTo>
                    <a:pt x="66382" y="2959"/>
                  </a:lnTo>
                  <a:lnTo>
                    <a:pt x="66382" y="876"/>
                  </a:lnTo>
                  <a:lnTo>
                    <a:pt x="68694" y="876"/>
                  </a:lnTo>
                  <a:lnTo>
                    <a:pt x="68922" y="914"/>
                  </a:lnTo>
                  <a:lnTo>
                    <a:pt x="69405" y="1155"/>
                  </a:lnTo>
                  <a:lnTo>
                    <a:pt x="69557" y="1447"/>
                  </a:lnTo>
                  <a:lnTo>
                    <a:pt x="69557" y="381"/>
                  </a:lnTo>
                  <a:lnTo>
                    <a:pt x="69240" y="228"/>
                  </a:lnTo>
                  <a:lnTo>
                    <a:pt x="68859" y="165"/>
                  </a:lnTo>
                  <a:lnTo>
                    <a:pt x="65557" y="165"/>
                  </a:lnTo>
                  <a:lnTo>
                    <a:pt x="65557" y="6273"/>
                  </a:lnTo>
                  <a:lnTo>
                    <a:pt x="66382" y="6273"/>
                  </a:lnTo>
                  <a:lnTo>
                    <a:pt x="66382" y="3657"/>
                  </a:lnTo>
                  <a:lnTo>
                    <a:pt x="68618" y="3657"/>
                  </a:lnTo>
                  <a:lnTo>
                    <a:pt x="68859" y="3695"/>
                  </a:lnTo>
                  <a:lnTo>
                    <a:pt x="69291" y="3898"/>
                  </a:lnTo>
                  <a:lnTo>
                    <a:pt x="69392" y="4064"/>
                  </a:lnTo>
                  <a:lnTo>
                    <a:pt x="69519" y="5473"/>
                  </a:lnTo>
                  <a:lnTo>
                    <a:pt x="69621" y="6273"/>
                  </a:lnTo>
                  <a:lnTo>
                    <a:pt x="70637" y="6273"/>
                  </a:lnTo>
                  <a:lnTo>
                    <a:pt x="70637" y="6134"/>
                  </a:lnTo>
                  <a:close/>
                </a:path>
                <a:path w="114935" h="53339">
                  <a:moveTo>
                    <a:pt x="71247" y="15659"/>
                  </a:moveTo>
                  <a:lnTo>
                    <a:pt x="70459" y="15659"/>
                  </a:lnTo>
                  <a:lnTo>
                    <a:pt x="70459" y="20612"/>
                  </a:lnTo>
                  <a:lnTo>
                    <a:pt x="67373" y="15659"/>
                  </a:lnTo>
                  <a:lnTo>
                    <a:pt x="66395" y="15659"/>
                  </a:lnTo>
                  <a:lnTo>
                    <a:pt x="66395" y="21767"/>
                  </a:lnTo>
                  <a:lnTo>
                    <a:pt x="67183" y="21767"/>
                  </a:lnTo>
                  <a:lnTo>
                    <a:pt x="67183" y="16827"/>
                  </a:lnTo>
                  <a:lnTo>
                    <a:pt x="70319" y="21767"/>
                  </a:lnTo>
                  <a:lnTo>
                    <a:pt x="71247" y="21767"/>
                  </a:lnTo>
                  <a:lnTo>
                    <a:pt x="71247" y="15659"/>
                  </a:lnTo>
                  <a:close/>
                </a:path>
                <a:path w="114935" h="53339">
                  <a:moveTo>
                    <a:pt x="71259" y="31153"/>
                  </a:moveTo>
                  <a:lnTo>
                    <a:pt x="70459" y="31153"/>
                  </a:lnTo>
                  <a:lnTo>
                    <a:pt x="70459" y="36106"/>
                  </a:lnTo>
                  <a:lnTo>
                    <a:pt x="67373" y="31153"/>
                  </a:lnTo>
                  <a:lnTo>
                    <a:pt x="66408" y="31153"/>
                  </a:lnTo>
                  <a:lnTo>
                    <a:pt x="66408" y="37274"/>
                  </a:lnTo>
                  <a:lnTo>
                    <a:pt x="67195" y="37274"/>
                  </a:lnTo>
                  <a:lnTo>
                    <a:pt x="67195" y="32321"/>
                  </a:lnTo>
                  <a:lnTo>
                    <a:pt x="70332" y="37274"/>
                  </a:lnTo>
                  <a:lnTo>
                    <a:pt x="71259" y="37274"/>
                  </a:lnTo>
                  <a:lnTo>
                    <a:pt x="71259" y="31153"/>
                  </a:lnTo>
                  <a:close/>
                </a:path>
                <a:path w="114935" h="53339">
                  <a:moveTo>
                    <a:pt x="76758" y="4025"/>
                  </a:moveTo>
                  <a:lnTo>
                    <a:pt x="75958" y="4025"/>
                  </a:lnTo>
                  <a:lnTo>
                    <a:pt x="75869" y="4432"/>
                  </a:lnTo>
                  <a:lnTo>
                    <a:pt x="75755" y="4749"/>
                  </a:lnTo>
                  <a:lnTo>
                    <a:pt x="75260" y="5473"/>
                  </a:lnTo>
                  <a:lnTo>
                    <a:pt x="74790" y="5702"/>
                  </a:lnTo>
                  <a:lnTo>
                    <a:pt x="73520" y="5702"/>
                  </a:lnTo>
                  <a:lnTo>
                    <a:pt x="73025" y="5473"/>
                  </a:lnTo>
                  <a:lnTo>
                    <a:pt x="72351" y="4597"/>
                  </a:lnTo>
                  <a:lnTo>
                    <a:pt x="72186" y="4013"/>
                  </a:lnTo>
                  <a:lnTo>
                    <a:pt x="72186" y="2413"/>
                  </a:lnTo>
                  <a:lnTo>
                    <a:pt x="72364" y="1778"/>
                  </a:lnTo>
                  <a:lnTo>
                    <a:pt x="73113" y="927"/>
                  </a:lnTo>
                  <a:lnTo>
                    <a:pt x="73596" y="711"/>
                  </a:lnTo>
                  <a:lnTo>
                    <a:pt x="74688" y="711"/>
                  </a:lnTo>
                  <a:lnTo>
                    <a:pt x="75082" y="825"/>
                  </a:lnTo>
                  <a:lnTo>
                    <a:pt x="75615" y="1282"/>
                  </a:lnTo>
                  <a:lnTo>
                    <a:pt x="75806" y="1600"/>
                  </a:lnTo>
                  <a:lnTo>
                    <a:pt x="75895" y="1993"/>
                  </a:lnTo>
                  <a:lnTo>
                    <a:pt x="76708" y="1993"/>
                  </a:lnTo>
                  <a:lnTo>
                    <a:pt x="74968" y="0"/>
                  </a:lnTo>
                  <a:lnTo>
                    <a:pt x="73279" y="0"/>
                  </a:lnTo>
                  <a:lnTo>
                    <a:pt x="72567" y="304"/>
                  </a:lnTo>
                  <a:lnTo>
                    <a:pt x="71577" y="1511"/>
                  </a:lnTo>
                  <a:lnTo>
                    <a:pt x="71335" y="2247"/>
                  </a:lnTo>
                  <a:lnTo>
                    <a:pt x="71335" y="4343"/>
                  </a:lnTo>
                  <a:lnTo>
                    <a:pt x="71666" y="5219"/>
                  </a:lnTo>
                  <a:lnTo>
                    <a:pt x="72771" y="6210"/>
                  </a:lnTo>
                  <a:lnTo>
                    <a:pt x="73367" y="6438"/>
                  </a:lnTo>
                  <a:lnTo>
                    <a:pt x="74904" y="6438"/>
                  </a:lnTo>
                  <a:lnTo>
                    <a:pt x="75565" y="6172"/>
                  </a:lnTo>
                  <a:lnTo>
                    <a:pt x="76454" y="5207"/>
                  </a:lnTo>
                  <a:lnTo>
                    <a:pt x="76695" y="4673"/>
                  </a:lnTo>
                  <a:lnTo>
                    <a:pt x="76758" y="4025"/>
                  </a:lnTo>
                  <a:close/>
                </a:path>
                <a:path w="114935" h="53339">
                  <a:moveTo>
                    <a:pt x="77482" y="21767"/>
                  </a:moveTo>
                  <a:lnTo>
                    <a:pt x="76822" y="19939"/>
                  </a:lnTo>
                  <a:lnTo>
                    <a:pt x="76568" y="19265"/>
                  </a:lnTo>
                  <a:lnTo>
                    <a:pt x="75692" y="16852"/>
                  </a:lnTo>
                  <a:lnTo>
                    <a:pt x="75692" y="19265"/>
                  </a:lnTo>
                  <a:lnTo>
                    <a:pt x="73774" y="19265"/>
                  </a:lnTo>
                  <a:lnTo>
                    <a:pt x="74764" y="16560"/>
                  </a:lnTo>
                  <a:lnTo>
                    <a:pt x="75692" y="19265"/>
                  </a:lnTo>
                  <a:lnTo>
                    <a:pt x="75692" y="16852"/>
                  </a:lnTo>
                  <a:lnTo>
                    <a:pt x="75590" y="16560"/>
                  </a:lnTo>
                  <a:lnTo>
                    <a:pt x="75260" y="15659"/>
                  </a:lnTo>
                  <a:lnTo>
                    <a:pt x="74320" y="15659"/>
                  </a:lnTo>
                  <a:lnTo>
                    <a:pt x="72021" y="21767"/>
                  </a:lnTo>
                  <a:lnTo>
                    <a:pt x="72872" y="21767"/>
                  </a:lnTo>
                  <a:lnTo>
                    <a:pt x="73533" y="19939"/>
                  </a:lnTo>
                  <a:lnTo>
                    <a:pt x="75958" y="19939"/>
                  </a:lnTo>
                  <a:lnTo>
                    <a:pt x="76568" y="21767"/>
                  </a:lnTo>
                  <a:lnTo>
                    <a:pt x="77482" y="21767"/>
                  </a:lnTo>
                  <a:close/>
                </a:path>
                <a:path w="114935" h="53339">
                  <a:moveTo>
                    <a:pt x="77533" y="31153"/>
                  </a:moveTo>
                  <a:lnTo>
                    <a:pt x="76555" y="31153"/>
                  </a:lnTo>
                  <a:lnTo>
                    <a:pt x="74803" y="34086"/>
                  </a:lnTo>
                  <a:lnTo>
                    <a:pt x="73050" y="31153"/>
                  </a:lnTo>
                  <a:lnTo>
                    <a:pt x="72085" y="31153"/>
                  </a:lnTo>
                  <a:lnTo>
                    <a:pt x="74383" y="34810"/>
                  </a:lnTo>
                  <a:lnTo>
                    <a:pt x="74383" y="37274"/>
                  </a:lnTo>
                  <a:lnTo>
                    <a:pt x="75222" y="37274"/>
                  </a:lnTo>
                  <a:lnTo>
                    <a:pt x="75222" y="34810"/>
                  </a:lnTo>
                  <a:lnTo>
                    <a:pt x="77533" y="31153"/>
                  </a:lnTo>
                  <a:close/>
                </a:path>
                <a:path w="114935" h="53339">
                  <a:moveTo>
                    <a:pt x="79260" y="31153"/>
                  </a:moveTo>
                  <a:lnTo>
                    <a:pt x="78435" y="31153"/>
                  </a:lnTo>
                  <a:lnTo>
                    <a:pt x="78435" y="37274"/>
                  </a:lnTo>
                  <a:lnTo>
                    <a:pt x="79260" y="37274"/>
                  </a:lnTo>
                  <a:lnTo>
                    <a:pt x="79260" y="31153"/>
                  </a:lnTo>
                  <a:close/>
                </a:path>
                <a:path w="114935" h="53339">
                  <a:moveTo>
                    <a:pt x="82638" y="165"/>
                  </a:moveTo>
                  <a:lnTo>
                    <a:pt x="81813" y="165"/>
                  </a:lnTo>
                  <a:lnTo>
                    <a:pt x="81813" y="2692"/>
                  </a:lnTo>
                  <a:lnTo>
                    <a:pt x="78625" y="2692"/>
                  </a:lnTo>
                  <a:lnTo>
                    <a:pt x="78625" y="165"/>
                  </a:lnTo>
                  <a:lnTo>
                    <a:pt x="77800" y="165"/>
                  </a:lnTo>
                  <a:lnTo>
                    <a:pt x="77800" y="6273"/>
                  </a:lnTo>
                  <a:lnTo>
                    <a:pt x="78625" y="6273"/>
                  </a:lnTo>
                  <a:lnTo>
                    <a:pt x="78625" y="3416"/>
                  </a:lnTo>
                  <a:lnTo>
                    <a:pt x="81813" y="3416"/>
                  </a:lnTo>
                  <a:lnTo>
                    <a:pt x="81813" y="6273"/>
                  </a:lnTo>
                  <a:lnTo>
                    <a:pt x="82638" y="6273"/>
                  </a:lnTo>
                  <a:lnTo>
                    <a:pt x="82638" y="165"/>
                  </a:lnTo>
                  <a:close/>
                </a:path>
                <a:path w="114935" h="53339">
                  <a:moveTo>
                    <a:pt x="83413" y="21628"/>
                  </a:moveTo>
                  <a:lnTo>
                    <a:pt x="83286" y="21577"/>
                  </a:lnTo>
                  <a:lnTo>
                    <a:pt x="83096" y="20967"/>
                  </a:lnTo>
                  <a:lnTo>
                    <a:pt x="82981" y="19304"/>
                  </a:lnTo>
                  <a:lnTo>
                    <a:pt x="82854" y="19151"/>
                  </a:lnTo>
                  <a:lnTo>
                    <a:pt x="82740" y="18986"/>
                  </a:lnTo>
                  <a:lnTo>
                    <a:pt x="82562" y="18859"/>
                  </a:lnTo>
                  <a:lnTo>
                    <a:pt x="82321" y="18770"/>
                  </a:lnTo>
                  <a:lnTo>
                    <a:pt x="82588" y="18630"/>
                  </a:lnTo>
                  <a:lnTo>
                    <a:pt x="82791" y="18453"/>
                  </a:lnTo>
                  <a:lnTo>
                    <a:pt x="83045" y="18072"/>
                  </a:lnTo>
                  <a:lnTo>
                    <a:pt x="83070" y="16408"/>
                  </a:lnTo>
                  <a:lnTo>
                    <a:pt x="82892" y="16129"/>
                  </a:lnTo>
                  <a:lnTo>
                    <a:pt x="82334" y="15875"/>
                  </a:lnTo>
                  <a:lnTo>
                    <a:pt x="82334" y="16954"/>
                  </a:lnTo>
                  <a:lnTo>
                    <a:pt x="82232" y="18072"/>
                  </a:lnTo>
                  <a:lnTo>
                    <a:pt x="81775" y="18376"/>
                  </a:lnTo>
                  <a:lnTo>
                    <a:pt x="81470" y="18453"/>
                  </a:lnTo>
                  <a:lnTo>
                    <a:pt x="79159" y="18453"/>
                  </a:lnTo>
                  <a:lnTo>
                    <a:pt x="79159" y="16370"/>
                  </a:lnTo>
                  <a:lnTo>
                    <a:pt x="81470" y="16370"/>
                  </a:lnTo>
                  <a:lnTo>
                    <a:pt x="81699" y="16408"/>
                  </a:lnTo>
                  <a:lnTo>
                    <a:pt x="82181" y="16649"/>
                  </a:lnTo>
                  <a:lnTo>
                    <a:pt x="82334" y="16954"/>
                  </a:lnTo>
                  <a:lnTo>
                    <a:pt x="82334" y="15875"/>
                  </a:lnTo>
                  <a:lnTo>
                    <a:pt x="82016" y="15722"/>
                  </a:lnTo>
                  <a:lnTo>
                    <a:pt x="81635" y="15659"/>
                  </a:lnTo>
                  <a:lnTo>
                    <a:pt x="78333" y="15659"/>
                  </a:lnTo>
                  <a:lnTo>
                    <a:pt x="78333" y="21767"/>
                  </a:lnTo>
                  <a:lnTo>
                    <a:pt x="79159" y="21767"/>
                  </a:lnTo>
                  <a:lnTo>
                    <a:pt x="79159" y="19151"/>
                  </a:lnTo>
                  <a:lnTo>
                    <a:pt x="81394" y="19151"/>
                  </a:lnTo>
                  <a:lnTo>
                    <a:pt x="81635" y="19189"/>
                  </a:lnTo>
                  <a:lnTo>
                    <a:pt x="82067" y="19392"/>
                  </a:lnTo>
                  <a:lnTo>
                    <a:pt x="82169" y="19570"/>
                  </a:lnTo>
                  <a:lnTo>
                    <a:pt x="82296" y="20967"/>
                  </a:lnTo>
                  <a:lnTo>
                    <a:pt x="82397" y="21767"/>
                  </a:lnTo>
                  <a:lnTo>
                    <a:pt x="83413" y="21767"/>
                  </a:lnTo>
                  <a:lnTo>
                    <a:pt x="83413" y="21628"/>
                  </a:lnTo>
                  <a:close/>
                </a:path>
                <a:path w="114935" h="53339">
                  <a:moveTo>
                    <a:pt x="85458" y="31153"/>
                  </a:moveTo>
                  <a:lnTo>
                    <a:pt x="84670" y="31153"/>
                  </a:lnTo>
                  <a:lnTo>
                    <a:pt x="84670" y="36106"/>
                  </a:lnTo>
                  <a:lnTo>
                    <a:pt x="81584" y="31153"/>
                  </a:lnTo>
                  <a:lnTo>
                    <a:pt x="80606" y="31153"/>
                  </a:lnTo>
                  <a:lnTo>
                    <a:pt x="80606" y="37274"/>
                  </a:lnTo>
                  <a:lnTo>
                    <a:pt x="81407" y="37274"/>
                  </a:lnTo>
                  <a:lnTo>
                    <a:pt x="81407" y="32321"/>
                  </a:lnTo>
                  <a:lnTo>
                    <a:pt x="84531" y="37274"/>
                  </a:lnTo>
                  <a:lnTo>
                    <a:pt x="85458" y="37274"/>
                  </a:lnTo>
                  <a:lnTo>
                    <a:pt x="85458" y="31153"/>
                  </a:lnTo>
                  <a:close/>
                </a:path>
                <a:path w="114935" h="53339">
                  <a:moveTo>
                    <a:pt x="88861" y="6273"/>
                  </a:moveTo>
                  <a:lnTo>
                    <a:pt x="88188" y="4445"/>
                  </a:lnTo>
                  <a:lnTo>
                    <a:pt x="87947" y="3771"/>
                  </a:lnTo>
                  <a:lnTo>
                    <a:pt x="87058" y="1320"/>
                  </a:lnTo>
                  <a:lnTo>
                    <a:pt x="87058" y="3771"/>
                  </a:lnTo>
                  <a:lnTo>
                    <a:pt x="85153" y="3771"/>
                  </a:lnTo>
                  <a:lnTo>
                    <a:pt x="86144" y="1066"/>
                  </a:lnTo>
                  <a:lnTo>
                    <a:pt x="87058" y="3771"/>
                  </a:lnTo>
                  <a:lnTo>
                    <a:pt x="87058" y="1320"/>
                  </a:lnTo>
                  <a:lnTo>
                    <a:pt x="86969" y="1066"/>
                  </a:lnTo>
                  <a:lnTo>
                    <a:pt x="86639" y="165"/>
                  </a:lnTo>
                  <a:lnTo>
                    <a:pt x="85699" y="165"/>
                  </a:lnTo>
                  <a:lnTo>
                    <a:pt x="83400" y="6273"/>
                  </a:lnTo>
                  <a:lnTo>
                    <a:pt x="84251" y="6273"/>
                  </a:lnTo>
                  <a:lnTo>
                    <a:pt x="84912" y="4445"/>
                  </a:lnTo>
                  <a:lnTo>
                    <a:pt x="87325" y="4445"/>
                  </a:lnTo>
                  <a:lnTo>
                    <a:pt x="87947" y="6273"/>
                  </a:lnTo>
                  <a:lnTo>
                    <a:pt x="88861" y="6273"/>
                  </a:lnTo>
                  <a:close/>
                </a:path>
                <a:path w="114935" h="53339">
                  <a:moveTo>
                    <a:pt x="89369" y="15659"/>
                  </a:moveTo>
                  <a:lnTo>
                    <a:pt x="88392" y="15659"/>
                  </a:lnTo>
                  <a:lnTo>
                    <a:pt x="86639" y="18592"/>
                  </a:lnTo>
                  <a:lnTo>
                    <a:pt x="84886" y="15659"/>
                  </a:lnTo>
                  <a:lnTo>
                    <a:pt x="83921" y="15659"/>
                  </a:lnTo>
                  <a:lnTo>
                    <a:pt x="86220" y="19304"/>
                  </a:lnTo>
                  <a:lnTo>
                    <a:pt x="86220" y="21767"/>
                  </a:lnTo>
                  <a:lnTo>
                    <a:pt x="87058" y="21767"/>
                  </a:lnTo>
                  <a:lnTo>
                    <a:pt x="87058" y="19304"/>
                  </a:lnTo>
                  <a:lnTo>
                    <a:pt x="89369" y="15659"/>
                  </a:lnTo>
                  <a:close/>
                </a:path>
                <a:path w="114935" h="53339">
                  <a:moveTo>
                    <a:pt x="91211" y="31153"/>
                  </a:moveTo>
                  <a:lnTo>
                    <a:pt x="86258" y="31153"/>
                  </a:lnTo>
                  <a:lnTo>
                    <a:pt x="86258" y="31877"/>
                  </a:lnTo>
                  <a:lnTo>
                    <a:pt x="88315" y="31877"/>
                  </a:lnTo>
                  <a:lnTo>
                    <a:pt x="88315" y="37274"/>
                  </a:lnTo>
                  <a:lnTo>
                    <a:pt x="89154" y="37274"/>
                  </a:lnTo>
                  <a:lnTo>
                    <a:pt x="89154" y="31877"/>
                  </a:lnTo>
                  <a:lnTo>
                    <a:pt x="91211" y="31877"/>
                  </a:lnTo>
                  <a:lnTo>
                    <a:pt x="91211" y="31153"/>
                  </a:lnTo>
                  <a:close/>
                </a:path>
                <a:path w="114935" h="53339">
                  <a:moveTo>
                    <a:pt x="91960" y="23507"/>
                  </a:moveTo>
                  <a:lnTo>
                    <a:pt x="91554" y="22733"/>
                  </a:lnTo>
                  <a:lnTo>
                    <a:pt x="91274" y="22148"/>
                  </a:lnTo>
                  <a:lnTo>
                    <a:pt x="90919" y="21069"/>
                  </a:lnTo>
                  <a:lnTo>
                    <a:pt x="90805" y="20332"/>
                  </a:lnTo>
                  <a:lnTo>
                    <a:pt x="90805" y="18732"/>
                  </a:lnTo>
                  <a:lnTo>
                    <a:pt x="90906" y="18034"/>
                  </a:lnTo>
                  <a:lnTo>
                    <a:pt x="91236" y="17030"/>
                  </a:lnTo>
                  <a:lnTo>
                    <a:pt x="91516" y="16408"/>
                  </a:lnTo>
                  <a:lnTo>
                    <a:pt x="91948" y="15557"/>
                  </a:lnTo>
                  <a:lnTo>
                    <a:pt x="91427" y="15557"/>
                  </a:lnTo>
                  <a:lnTo>
                    <a:pt x="90906" y="16370"/>
                  </a:lnTo>
                  <a:lnTo>
                    <a:pt x="90563" y="16979"/>
                  </a:lnTo>
                  <a:lnTo>
                    <a:pt x="90144" y="18034"/>
                  </a:lnTo>
                  <a:lnTo>
                    <a:pt x="90017" y="18757"/>
                  </a:lnTo>
                  <a:lnTo>
                    <a:pt x="90030" y="20027"/>
                  </a:lnTo>
                  <a:lnTo>
                    <a:pt x="91452" y="23507"/>
                  </a:lnTo>
                  <a:lnTo>
                    <a:pt x="91960" y="23507"/>
                  </a:lnTo>
                  <a:close/>
                </a:path>
                <a:path w="114935" h="53339">
                  <a:moveTo>
                    <a:pt x="94792" y="6134"/>
                  </a:moveTo>
                  <a:lnTo>
                    <a:pt x="94653" y="6083"/>
                  </a:lnTo>
                  <a:lnTo>
                    <a:pt x="94475" y="5473"/>
                  </a:lnTo>
                  <a:lnTo>
                    <a:pt x="94348" y="3810"/>
                  </a:lnTo>
                  <a:lnTo>
                    <a:pt x="94234" y="3657"/>
                  </a:lnTo>
                  <a:lnTo>
                    <a:pt x="94119" y="3492"/>
                  </a:lnTo>
                  <a:lnTo>
                    <a:pt x="93929" y="3365"/>
                  </a:lnTo>
                  <a:lnTo>
                    <a:pt x="93687" y="3263"/>
                  </a:lnTo>
                  <a:lnTo>
                    <a:pt x="93967" y="3124"/>
                  </a:lnTo>
                  <a:lnTo>
                    <a:pt x="94157" y="2959"/>
                  </a:lnTo>
                  <a:lnTo>
                    <a:pt x="94411" y="2578"/>
                  </a:lnTo>
                  <a:lnTo>
                    <a:pt x="94437" y="914"/>
                  </a:lnTo>
                  <a:lnTo>
                    <a:pt x="94272" y="622"/>
                  </a:lnTo>
                  <a:lnTo>
                    <a:pt x="93713" y="381"/>
                  </a:lnTo>
                  <a:lnTo>
                    <a:pt x="93713" y="1447"/>
                  </a:lnTo>
                  <a:lnTo>
                    <a:pt x="93599" y="2578"/>
                  </a:lnTo>
                  <a:lnTo>
                    <a:pt x="93141" y="2882"/>
                  </a:lnTo>
                  <a:lnTo>
                    <a:pt x="92837" y="2959"/>
                  </a:lnTo>
                  <a:lnTo>
                    <a:pt x="90538" y="2959"/>
                  </a:lnTo>
                  <a:lnTo>
                    <a:pt x="90538" y="876"/>
                  </a:lnTo>
                  <a:lnTo>
                    <a:pt x="92837" y="876"/>
                  </a:lnTo>
                  <a:lnTo>
                    <a:pt x="93078" y="914"/>
                  </a:lnTo>
                  <a:lnTo>
                    <a:pt x="93560" y="1155"/>
                  </a:lnTo>
                  <a:lnTo>
                    <a:pt x="93713" y="1447"/>
                  </a:lnTo>
                  <a:lnTo>
                    <a:pt x="93713" y="381"/>
                  </a:lnTo>
                  <a:lnTo>
                    <a:pt x="93395" y="228"/>
                  </a:lnTo>
                  <a:lnTo>
                    <a:pt x="93014" y="165"/>
                  </a:lnTo>
                  <a:lnTo>
                    <a:pt x="89712" y="165"/>
                  </a:lnTo>
                  <a:lnTo>
                    <a:pt x="89712" y="6273"/>
                  </a:lnTo>
                  <a:lnTo>
                    <a:pt x="90538" y="6273"/>
                  </a:lnTo>
                  <a:lnTo>
                    <a:pt x="90538" y="3657"/>
                  </a:lnTo>
                  <a:lnTo>
                    <a:pt x="92760" y="3657"/>
                  </a:lnTo>
                  <a:lnTo>
                    <a:pt x="93014" y="3695"/>
                  </a:lnTo>
                  <a:lnTo>
                    <a:pt x="93446" y="3898"/>
                  </a:lnTo>
                  <a:lnTo>
                    <a:pt x="93548" y="4064"/>
                  </a:lnTo>
                  <a:lnTo>
                    <a:pt x="93662" y="5473"/>
                  </a:lnTo>
                  <a:lnTo>
                    <a:pt x="93776" y="6273"/>
                  </a:lnTo>
                  <a:lnTo>
                    <a:pt x="94792" y="6273"/>
                  </a:lnTo>
                  <a:lnTo>
                    <a:pt x="94792" y="6134"/>
                  </a:lnTo>
                  <a:close/>
                </a:path>
                <a:path w="114935" h="53339">
                  <a:moveTo>
                    <a:pt x="95288" y="15836"/>
                  </a:moveTo>
                  <a:lnTo>
                    <a:pt x="94691" y="15836"/>
                  </a:lnTo>
                  <a:lnTo>
                    <a:pt x="94589" y="16294"/>
                  </a:lnTo>
                  <a:lnTo>
                    <a:pt x="94424" y="16586"/>
                  </a:lnTo>
                  <a:lnTo>
                    <a:pt x="94005" y="16840"/>
                  </a:lnTo>
                  <a:lnTo>
                    <a:pt x="93624" y="16929"/>
                  </a:lnTo>
                  <a:lnTo>
                    <a:pt x="93078" y="16979"/>
                  </a:lnTo>
                  <a:lnTo>
                    <a:pt x="93078" y="17551"/>
                  </a:lnTo>
                  <a:lnTo>
                    <a:pt x="94488" y="17551"/>
                  </a:lnTo>
                  <a:lnTo>
                    <a:pt x="94488" y="21767"/>
                  </a:lnTo>
                  <a:lnTo>
                    <a:pt x="95288" y="21767"/>
                  </a:lnTo>
                  <a:lnTo>
                    <a:pt x="95288" y="15836"/>
                  </a:lnTo>
                  <a:close/>
                </a:path>
                <a:path w="114935" h="53339">
                  <a:moveTo>
                    <a:pt x="97650" y="8013"/>
                  </a:moveTo>
                  <a:lnTo>
                    <a:pt x="97243" y="7239"/>
                  </a:lnTo>
                  <a:lnTo>
                    <a:pt x="96964" y="6654"/>
                  </a:lnTo>
                  <a:lnTo>
                    <a:pt x="96608" y="5575"/>
                  </a:lnTo>
                  <a:lnTo>
                    <a:pt x="96494" y="4838"/>
                  </a:lnTo>
                  <a:lnTo>
                    <a:pt x="96494" y="3238"/>
                  </a:lnTo>
                  <a:lnTo>
                    <a:pt x="96596" y="2540"/>
                  </a:lnTo>
                  <a:lnTo>
                    <a:pt x="96926" y="1524"/>
                  </a:lnTo>
                  <a:lnTo>
                    <a:pt x="97205" y="914"/>
                  </a:lnTo>
                  <a:lnTo>
                    <a:pt x="97637" y="63"/>
                  </a:lnTo>
                  <a:lnTo>
                    <a:pt x="97116" y="63"/>
                  </a:lnTo>
                  <a:lnTo>
                    <a:pt x="96596" y="876"/>
                  </a:lnTo>
                  <a:lnTo>
                    <a:pt x="96253" y="1485"/>
                  </a:lnTo>
                  <a:lnTo>
                    <a:pt x="95834" y="2527"/>
                  </a:lnTo>
                  <a:lnTo>
                    <a:pt x="95707" y="3263"/>
                  </a:lnTo>
                  <a:lnTo>
                    <a:pt x="95719" y="4533"/>
                  </a:lnTo>
                  <a:lnTo>
                    <a:pt x="97142" y="8013"/>
                  </a:lnTo>
                  <a:lnTo>
                    <a:pt x="97650" y="8013"/>
                  </a:lnTo>
                  <a:close/>
                </a:path>
                <a:path w="114935" h="53339">
                  <a:moveTo>
                    <a:pt x="101460" y="19659"/>
                  </a:moveTo>
                  <a:lnTo>
                    <a:pt x="100584" y="19659"/>
                  </a:lnTo>
                  <a:lnTo>
                    <a:pt x="100584" y="16967"/>
                  </a:lnTo>
                  <a:lnTo>
                    <a:pt x="100584" y="15798"/>
                  </a:lnTo>
                  <a:lnTo>
                    <a:pt x="99949" y="15798"/>
                  </a:lnTo>
                  <a:lnTo>
                    <a:pt x="99822" y="15976"/>
                  </a:lnTo>
                  <a:lnTo>
                    <a:pt x="99822" y="16967"/>
                  </a:lnTo>
                  <a:lnTo>
                    <a:pt x="99822" y="19659"/>
                  </a:lnTo>
                  <a:lnTo>
                    <a:pt x="97917" y="19659"/>
                  </a:lnTo>
                  <a:lnTo>
                    <a:pt x="99822" y="16967"/>
                  </a:lnTo>
                  <a:lnTo>
                    <a:pt x="99822" y="15976"/>
                  </a:lnTo>
                  <a:lnTo>
                    <a:pt x="97231" y="19583"/>
                  </a:lnTo>
                  <a:lnTo>
                    <a:pt x="97231" y="20307"/>
                  </a:lnTo>
                  <a:lnTo>
                    <a:pt x="99834" y="20307"/>
                  </a:lnTo>
                  <a:lnTo>
                    <a:pt x="99834" y="21767"/>
                  </a:lnTo>
                  <a:lnTo>
                    <a:pt x="100584" y="21767"/>
                  </a:lnTo>
                  <a:lnTo>
                    <a:pt x="100584" y="20307"/>
                  </a:lnTo>
                  <a:lnTo>
                    <a:pt x="101460" y="20307"/>
                  </a:lnTo>
                  <a:lnTo>
                    <a:pt x="101460" y="19659"/>
                  </a:lnTo>
                  <a:close/>
                </a:path>
                <a:path w="114935" h="53339">
                  <a:moveTo>
                    <a:pt x="102349" y="1625"/>
                  </a:moveTo>
                  <a:lnTo>
                    <a:pt x="102184" y="1206"/>
                  </a:lnTo>
                  <a:lnTo>
                    <a:pt x="101549" y="469"/>
                  </a:lnTo>
                  <a:lnTo>
                    <a:pt x="101053" y="292"/>
                  </a:lnTo>
                  <a:lnTo>
                    <a:pt x="99555" y="292"/>
                  </a:lnTo>
                  <a:lnTo>
                    <a:pt x="98983" y="584"/>
                  </a:lnTo>
                  <a:lnTo>
                    <a:pt x="98475" y="1485"/>
                  </a:lnTo>
                  <a:lnTo>
                    <a:pt x="98374" y="1917"/>
                  </a:lnTo>
                  <a:lnTo>
                    <a:pt x="98361" y="2425"/>
                  </a:lnTo>
                  <a:lnTo>
                    <a:pt x="99136" y="2425"/>
                  </a:lnTo>
                  <a:lnTo>
                    <a:pt x="99136" y="2057"/>
                  </a:lnTo>
                  <a:lnTo>
                    <a:pt x="99199" y="1778"/>
                  </a:lnTo>
                  <a:lnTo>
                    <a:pt x="99504" y="1181"/>
                  </a:lnTo>
                  <a:lnTo>
                    <a:pt x="99860" y="977"/>
                  </a:lnTo>
                  <a:lnTo>
                    <a:pt x="100711" y="977"/>
                  </a:lnTo>
                  <a:lnTo>
                    <a:pt x="100990" y="1079"/>
                  </a:lnTo>
                  <a:lnTo>
                    <a:pt x="101409" y="1485"/>
                  </a:lnTo>
                  <a:lnTo>
                    <a:pt x="101511" y="1765"/>
                  </a:lnTo>
                  <a:lnTo>
                    <a:pt x="101511" y="2413"/>
                  </a:lnTo>
                  <a:lnTo>
                    <a:pt x="101396" y="2679"/>
                  </a:lnTo>
                  <a:lnTo>
                    <a:pt x="101028" y="3048"/>
                  </a:lnTo>
                  <a:lnTo>
                    <a:pt x="100774" y="3225"/>
                  </a:lnTo>
                  <a:lnTo>
                    <a:pt x="99085" y="4203"/>
                  </a:lnTo>
                  <a:lnTo>
                    <a:pt x="98729" y="4559"/>
                  </a:lnTo>
                  <a:lnTo>
                    <a:pt x="98539" y="4927"/>
                  </a:lnTo>
                  <a:lnTo>
                    <a:pt x="98361" y="5308"/>
                  </a:lnTo>
                  <a:lnTo>
                    <a:pt x="98247" y="5765"/>
                  </a:lnTo>
                  <a:lnTo>
                    <a:pt x="98221" y="6273"/>
                  </a:lnTo>
                  <a:lnTo>
                    <a:pt x="102311" y="6273"/>
                  </a:lnTo>
                  <a:lnTo>
                    <a:pt x="102311" y="5562"/>
                  </a:lnTo>
                  <a:lnTo>
                    <a:pt x="99060" y="5562"/>
                  </a:lnTo>
                  <a:lnTo>
                    <a:pt x="99136" y="5270"/>
                  </a:lnTo>
                  <a:lnTo>
                    <a:pt x="99301" y="5003"/>
                  </a:lnTo>
                  <a:lnTo>
                    <a:pt x="99733" y="4635"/>
                  </a:lnTo>
                  <a:lnTo>
                    <a:pt x="99949" y="4483"/>
                  </a:lnTo>
                  <a:lnTo>
                    <a:pt x="101295" y="3733"/>
                  </a:lnTo>
                  <a:lnTo>
                    <a:pt x="101650" y="3492"/>
                  </a:lnTo>
                  <a:lnTo>
                    <a:pt x="102171" y="2959"/>
                  </a:lnTo>
                  <a:lnTo>
                    <a:pt x="102349" y="2552"/>
                  </a:lnTo>
                  <a:lnTo>
                    <a:pt x="102349" y="1625"/>
                  </a:lnTo>
                  <a:close/>
                </a:path>
                <a:path w="114935" h="53339">
                  <a:moveTo>
                    <a:pt x="103974" y="19177"/>
                  </a:moveTo>
                  <a:lnTo>
                    <a:pt x="102527" y="15557"/>
                  </a:lnTo>
                  <a:lnTo>
                    <a:pt x="102031" y="15557"/>
                  </a:lnTo>
                  <a:lnTo>
                    <a:pt x="102438" y="16332"/>
                  </a:lnTo>
                  <a:lnTo>
                    <a:pt x="102717" y="16916"/>
                  </a:lnTo>
                  <a:lnTo>
                    <a:pt x="103073" y="17995"/>
                  </a:lnTo>
                  <a:lnTo>
                    <a:pt x="103187" y="18732"/>
                  </a:lnTo>
                  <a:lnTo>
                    <a:pt x="103187" y="20332"/>
                  </a:lnTo>
                  <a:lnTo>
                    <a:pt x="103085" y="21031"/>
                  </a:lnTo>
                  <a:lnTo>
                    <a:pt x="102768" y="22021"/>
                  </a:lnTo>
                  <a:lnTo>
                    <a:pt x="102489" y="22656"/>
                  </a:lnTo>
                  <a:lnTo>
                    <a:pt x="102044" y="23507"/>
                  </a:lnTo>
                  <a:lnTo>
                    <a:pt x="102565" y="23507"/>
                  </a:lnTo>
                  <a:lnTo>
                    <a:pt x="103073" y="22707"/>
                  </a:lnTo>
                  <a:lnTo>
                    <a:pt x="103416" y="22098"/>
                  </a:lnTo>
                  <a:lnTo>
                    <a:pt x="103847" y="21043"/>
                  </a:lnTo>
                  <a:lnTo>
                    <a:pt x="103974" y="20307"/>
                  </a:lnTo>
                  <a:lnTo>
                    <a:pt x="103974" y="19177"/>
                  </a:lnTo>
                  <a:close/>
                </a:path>
                <a:path w="114935" h="53339">
                  <a:moveTo>
                    <a:pt x="107073" y="3746"/>
                  </a:moveTo>
                  <a:lnTo>
                    <a:pt x="106883" y="3302"/>
                  </a:lnTo>
                  <a:lnTo>
                    <a:pt x="106121" y="2590"/>
                  </a:lnTo>
                  <a:lnTo>
                    <a:pt x="105664" y="2413"/>
                  </a:lnTo>
                  <a:lnTo>
                    <a:pt x="104825" y="2413"/>
                  </a:lnTo>
                  <a:lnTo>
                    <a:pt x="104559" y="2463"/>
                  </a:lnTo>
                  <a:lnTo>
                    <a:pt x="104216" y="2616"/>
                  </a:lnTo>
                  <a:lnTo>
                    <a:pt x="104089" y="2692"/>
                  </a:lnTo>
                  <a:lnTo>
                    <a:pt x="103949" y="2794"/>
                  </a:lnTo>
                  <a:lnTo>
                    <a:pt x="104203" y="1143"/>
                  </a:lnTo>
                  <a:lnTo>
                    <a:pt x="106743" y="1143"/>
                  </a:lnTo>
                  <a:lnTo>
                    <a:pt x="106743" y="406"/>
                  </a:lnTo>
                  <a:lnTo>
                    <a:pt x="103644" y="406"/>
                  </a:lnTo>
                  <a:lnTo>
                    <a:pt x="103187" y="3619"/>
                  </a:lnTo>
                  <a:lnTo>
                    <a:pt x="103835" y="3657"/>
                  </a:lnTo>
                  <a:lnTo>
                    <a:pt x="103962" y="3479"/>
                  </a:lnTo>
                  <a:lnTo>
                    <a:pt x="104127" y="3340"/>
                  </a:lnTo>
                  <a:lnTo>
                    <a:pt x="104495" y="3149"/>
                  </a:lnTo>
                  <a:lnTo>
                    <a:pt x="104711" y="3086"/>
                  </a:lnTo>
                  <a:lnTo>
                    <a:pt x="105333" y="3086"/>
                  </a:lnTo>
                  <a:lnTo>
                    <a:pt x="105625" y="3213"/>
                  </a:lnTo>
                  <a:lnTo>
                    <a:pt x="106133" y="3657"/>
                  </a:lnTo>
                  <a:lnTo>
                    <a:pt x="106273" y="3987"/>
                  </a:lnTo>
                  <a:lnTo>
                    <a:pt x="106273" y="4749"/>
                  </a:lnTo>
                  <a:lnTo>
                    <a:pt x="106159" y="5054"/>
                  </a:lnTo>
                  <a:lnTo>
                    <a:pt x="105727" y="5626"/>
                  </a:lnTo>
                  <a:lnTo>
                    <a:pt x="105397" y="5765"/>
                  </a:lnTo>
                  <a:lnTo>
                    <a:pt x="104724" y="5765"/>
                  </a:lnTo>
                  <a:lnTo>
                    <a:pt x="104521" y="5727"/>
                  </a:lnTo>
                  <a:lnTo>
                    <a:pt x="104000" y="5473"/>
                  </a:lnTo>
                  <a:lnTo>
                    <a:pt x="103797" y="5181"/>
                  </a:lnTo>
                  <a:lnTo>
                    <a:pt x="103746" y="4749"/>
                  </a:lnTo>
                  <a:lnTo>
                    <a:pt x="102971" y="4749"/>
                  </a:lnTo>
                  <a:lnTo>
                    <a:pt x="103009" y="5321"/>
                  </a:lnTo>
                  <a:lnTo>
                    <a:pt x="103225" y="5740"/>
                  </a:lnTo>
                  <a:lnTo>
                    <a:pt x="103974" y="6286"/>
                  </a:lnTo>
                  <a:lnTo>
                    <a:pt x="104394" y="6426"/>
                  </a:lnTo>
                  <a:lnTo>
                    <a:pt x="105651" y="6426"/>
                  </a:lnTo>
                  <a:lnTo>
                    <a:pt x="106197" y="6210"/>
                  </a:lnTo>
                  <a:lnTo>
                    <a:pt x="106895" y="5346"/>
                  </a:lnTo>
                  <a:lnTo>
                    <a:pt x="107073" y="4851"/>
                  </a:lnTo>
                  <a:lnTo>
                    <a:pt x="107073" y="3746"/>
                  </a:lnTo>
                  <a:close/>
                </a:path>
                <a:path w="114935" h="53339">
                  <a:moveTo>
                    <a:pt x="111810" y="3746"/>
                  </a:moveTo>
                  <a:lnTo>
                    <a:pt x="111620" y="3302"/>
                  </a:lnTo>
                  <a:lnTo>
                    <a:pt x="110858" y="2590"/>
                  </a:lnTo>
                  <a:lnTo>
                    <a:pt x="110401" y="2413"/>
                  </a:lnTo>
                  <a:lnTo>
                    <a:pt x="109562" y="2413"/>
                  </a:lnTo>
                  <a:lnTo>
                    <a:pt x="109308" y="2463"/>
                  </a:lnTo>
                  <a:lnTo>
                    <a:pt x="108953" y="2616"/>
                  </a:lnTo>
                  <a:lnTo>
                    <a:pt x="108826" y="2692"/>
                  </a:lnTo>
                  <a:lnTo>
                    <a:pt x="108686" y="2794"/>
                  </a:lnTo>
                  <a:lnTo>
                    <a:pt x="108940" y="1143"/>
                  </a:lnTo>
                  <a:lnTo>
                    <a:pt x="111480" y="1143"/>
                  </a:lnTo>
                  <a:lnTo>
                    <a:pt x="111480" y="406"/>
                  </a:lnTo>
                  <a:lnTo>
                    <a:pt x="108381" y="406"/>
                  </a:lnTo>
                  <a:lnTo>
                    <a:pt x="107924" y="3619"/>
                  </a:lnTo>
                  <a:lnTo>
                    <a:pt x="108572" y="3657"/>
                  </a:lnTo>
                  <a:lnTo>
                    <a:pt x="108712" y="3479"/>
                  </a:lnTo>
                  <a:lnTo>
                    <a:pt x="108864" y="3340"/>
                  </a:lnTo>
                  <a:lnTo>
                    <a:pt x="109232" y="3149"/>
                  </a:lnTo>
                  <a:lnTo>
                    <a:pt x="109448" y="3086"/>
                  </a:lnTo>
                  <a:lnTo>
                    <a:pt x="110070" y="3086"/>
                  </a:lnTo>
                  <a:lnTo>
                    <a:pt x="110375" y="3213"/>
                  </a:lnTo>
                  <a:lnTo>
                    <a:pt x="110883" y="3657"/>
                  </a:lnTo>
                  <a:lnTo>
                    <a:pt x="111010" y="3987"/>
                  </a:lnTo>
                  <a:lnTo>
                    <a:pt x="111010" y="4749"/>
                  </a:lnTo>
                  <a:lnTo>
                    <a:pt x="110896" y="5054"/>
                  </a:lnTo>
                  <a:lnTo>
                    <a:pt x="110477" y="5626"/>
                  </a:lnTo>
                  <a:lnTo>
                    <a:pt x="110147" y="5765"/>
                  </a:lnTo>
                  <a:lnTo>
                    <a:pt x="109461" y="5765"/>
                  </a:lnTo>
                  <a:lnTo>
                    <a:pt x="109258" y="5727"/>
                  </a:lnTo>
                  <a:lnTo>
                    <a:pt x="108737" y="5473"/>
                  </a:lnTo>
                  <a:lnTo>
                    <a:pt x="108546" y="5181"/>
                  </a:lnTo>
                  <a:lnTo>
                    <a:pt x="108483" y="4749"/>
                  </a:lnTo>
                  <a:lnTo>
                    <a:pt x="107708" y="4749"/>
                  </a:lnTo>
                  <a:lnTo>
                    <a:pt x="107759" y="5321"/>
                  </a:lnTo>
                  <a:lnTo>
                    <a:pt x="107962" y="5740"/>
                  </a:lnTo>
                  <a:lnTo>
                    <a:pt x="108712" y="6286"/>
                  </a:lnTo>
                  <a:lnTo>
                    <a:pt x="109143" y="6426"/>
                  </a:lnTo>
                  <a:lnTo>
                    <a:pt x="110388" y="6426"/>
                  </a:lnTo>
                  <a:lnTo>
                    <a:pt x="110947" y="6210"/>
                  </a:lnTo>
                  <a:lnTo>
                    <a:pt x="111633" y="5346"/>
                  </a:lnTo>
                  <a:lnTo>
                    <a:pt x="111810" y="4851"/>
                  </a:lnTo>
                  <a:lnTo>
                    <a:pt x="111810" y="3746"/>
                  </a:lnTo>
                  <a:close/>
                </a:path>
                <a:path w="114935" h="53339">
                  <a:moveTo>
                    <a:pt x="114401" y="3670"/>
                  </a:moveTo>
                  <a:lnTo>
                    <a:pt x="112966" y="63"/>
                  </a:lnTo>
                  <a:lnTo>
                    <a:pt x="112458" y="63"/>
                  </a:lnTo>
                  <a:lnTo>
                    <a:pt x="112864" y="838"/>
                  </a:lnTo>
                  <a:lnTo>
                    <a:pt x="113144" y="1422"/>
                  </a:lnTo>
                  <a:lnTo>
                    <a:pt x="113499" y="2501"/>
                  </a:lnTo>
                  <a:lnTo>
                    <a:pt x="113614" y="3238"/>
                  </a:lnTo>
                  <a:lnTo>
                    <a:pt x="113614" y="4838"/>
                  </a:lnTo>
                  <a:lnTo>
                    <a:pt x="113512" y="5537"/>
                  </a:lnTo>
                  <a:lnTo>
                    <a:pt x="113195" y="6527"/>
                  </a:lnTo>
                  <a:lnTo>
                    <a:pt x="112915" y="7150"/>
                  </a:lnTo>
                  <a:lnTo>
                    <a:pt x="112471" y="8013"/>
                  </a:lnTo>
                  <a:lnTo>
                    <a:pt x="112991" y="8013"/>
                  </a:lnTo>
                  <a:lnTo>
                    <a:pt x="113499" y="7213"/>
                  </a:lnTo>
                  <a:lnTo>
                    <a:pt x="113842" y="6604"/>
                  </a:lnTo>
                  <a:lnTo>
                    <a:pt x="114274" y="5537"/>
                  </a:lnTo>
                  <a:lnTo>
                    <a:pt x="114401" y="4813"/>
                  </a:lnTo>
                  <a:lnTo>
                    <a:pt x="114401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5025491" y="2045029"/>
              <a:ext cx="100965" cy="69215"/>
            </a:xfrm>
            <a:custGeom>
              <a:avLst/>
              <a:gdLst/>
              <a:ahLst/>
              <a:cxnLst/>
              <a:rect l="l" t="t" r="r" b="b"/>
              <a:pathLst>
                <a:path w="100964" h="69214">
                  <a:moveTo>
                    <a:pt x="2171" y="63588"/>
                  </a:moveTo>
                  <a:lnTo>
                    <a:pt x="1943" y="63563"/>
                  </a:lnTo>
                  <a:lnTo>
                    <a:pt x="1638" y="63563"/>
                  </a:lnTo>
                  <a:lnTo>
                    <a:pt x="1371" y="63677"/>
                  </a:lnTo>
                  <a:lnTo>
                    <a:pt x="914" y="64096"/>
                  </a:lnTo>
                  <a:lnTo>
                    <a:pt x="774" y="64287"/>
                  </a:lnTo>
                  <a:lnTo>
                    <a:pt x="711" y="64439"/>
                  </a:lnTo>
                  <a:lnTo>
                    <a:pt x="711" y="63665"/>
                  </a:lnTo>
                  <a:lnTo>
                    <a:pt x="0" y="63665"/>
                  </a:lnTo>
                  <a:lnTo>
                    <a:pt x="0" y="68122"/>
                  </a:lnTo>
                  <a:lnTo>
                    <a:pt x="749" y="68122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77"/>
                  </a:lnTo>
                  <a:lnTo>
                    <a:pt x="1549" y="64363"/>
                  </a:lnTo>
                  <a:lnTo>
                    <a:pt x="1930" y="64363"/>
                  </a:lnTo>
                  <a:lnTo>
                    <a:pt x="2171" y="64376"/>
                  </a:lnTo>
                  <a:lnTo>
                    <a:pt x="2171" y="63588"/>
                  </a:lnTo>
                  <a:close/>
                </a:path>
                <a:path w="100964" h="69214">
                  <a:moveTo>
                    <a:pt x="2171" y="48082"/>
                  </a:moveTo>
                  <a:lnTo>
                    <a:pt x="1943" y="48069"/>
                  </a:lnTo>
                  <a:lnTo>
                    <a:pt x="1638" y="48069"/>
                  </a:lnTo>
                  <a:lnTo>
                    <a:pt x="1371" y="48183"/>
                  </a:lnTo>
                  <a:lnTo>
                    <a:pt x="914" y="48602"/>
                  </a:lnTo>
                  <a:lnTo>
                    <a:pt x="774" y="48793"/>
                  </a:lnTo>
                  <a:lnTo>
                    <a:pt x="711" y="48933"/>
                  </a:lnTo>
                  <a:lnTo>
                    <a:pt x="711" y="48171"/>
                  </a:lnTo>
                  <a:lnTo>
                    <a:pt x="0" y="48171"/>
                  </a:lnTo>
                  <a:lnTo>
                    <a:pt x="0" y="52628"/>
                  </a:lnTo>
                  <a:lnTo>
                    <a:pt x="749" y="52628"/>
                  </a:lnTo>
                  <a:lnTo>
                    <a:pt x="749" y="49745"/>
                  </a:lnTo>
                  <a:lnTo>
                    <a:pt x="850" y="49466"/>
                  </a:lnTo>
                  <a:lnTo>
                    <a:pt x="1257" y="48983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82"/>
                  </a:lnTo>
                  <a:lnTo>
                    <a:pt x="2171" y="48082"/>
                  </a:lnTo>
                  <a:close/>
                </a:path>
                <a:path w="100964" h="69214">
                  <a:moveTo>
                    <a:pt x="2171" y="32600"/>
                  </a:moveTo>
                  <a:lnTo>
                    <a:pt x="1943" y="32575"/>
                  </a:lnTo>
                  <a:lnTo>
                    <a:pt x="1638" y="32575"/>
                  </a:lnTo>
                  <a:lnTo>
                    <a:pt x="1371" y="32689"/>
                  </a:lnTo>
                  <a:lnTo>
                    <a:pt x="914" y="33108"/>
                  </a:lnTo>
                  <a:lnTo>
                    <a:pt x="774" y="33299"/>
                  </a:lnTo>
                  <a:lnTo>
                    <a:pt x="711" y="33439"/>
                  </a:lnTo>
                  <a:lnTo>
                    <a:pt x="711" y="32677"/>
                  </a:lnTo>
                  <a:lnTo>
                    <a:pt x="0" y="32677"/>
                  </a:lnTo>
                  <a:lnTo>
                    <a:pt x="0" y="37134"/>
                  </a:lnTo>
                  <a:lnTo>
                    <a:pt x="749" y="37134"/>
                  </a:lnTo>
                  <a:lnTo>
                    <a:pt x="749" y="34251"/>
                  </a:lnTo>
                  <a:lnTo>
                    <a:pt x="850" y="33972"/>
                  </a:lnTo>
                  <a:lnTo>
                    <a:pt x="1257" y="33489"/>
                  </a:lnTo>
                  <a:lnTo>
                    <a:pt x="1549" y="33375"/>
                  </a:lnTo>
                  <a:lnTo>
                    <a:pt x="1930" y="33375"/>
                  </a:lnTo>
                  <a:lnTo>
                    <a:pt x="2171" y="33388"/>
                  </a:lnTo>
                  <a:lnTo>
                    <a:pt x="2171" y="32600"/>
                  </a:lnTo>
                  <a:close/>
                </a:path>
                <a:path w="100964" h="69214">
                  <a:moveTo>
                    <a:pt x="2171" y="17094"/>
                  </a:moveTo>
                  <a:lnTo>
                    <a:pt x="1943" y="17081"/>
                  </a:lnTo>
                  <a:lnTo>
                    <a:pt x="1638" y="17081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83"/>
                  </a:lnTo>
                  <a:lnTo>
                    <a:pt x="0" y="17183"/>
                  </a:lnTo>
                  <a:lnTo>
                    <a:pt x="0" y="21640"/>
                  </a:lnTo>
                  <a:lnTo>
                    <a:pt x="749" y="21640"/>
                  </a:lnTo>
                  <a:lnTo>
                    <a:pt x="749" y="18757"/>
                  </a:lnTo>
                  <a:lnTo>
                    <a:pt x="850" y="18478"/>
                  </a:lnTo>
                  <a:lnTo>
                    <a:pt x="1257" y="17995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94"/>
                  </a:lnTo>
                  <a:lnTo>
                    <a:pt x="2171" y="17094"/>
                  </a:lnTo>
                  <a:close/>
                </a:path>
                <a:path w="100964" h="69214">
                  <a:moveTo>
                    <a:pt x="6642" y="66128"/>
                  </a:moveTo>
                  <a:lnTo>
                    <a:pt x="5892" y="63931"/>
                  </a:lnTo>
                  <a:lnTo>
                    <a:pt x="5867" y="65544"/>
                  </a:lnTo>
                  <a:lnTo>
                    <a:pt x="3390" y="65544"/>
                  </a:lnTo>
                  <a:lnTo>
                    <a:pt x="3403" y="65214"/>
                  </a:lnTo>
                  <a:lnTo>
                    <a:pt x="3530" y="64833"/>
                  </a:lnTo>
                  <a:lnTo>
                    <a:pt x="4000" y="64338"/>
                  </a:lnTo>
                  <a:lnTo>
                    <a:pt x="4292" y="64223"/>
                  </a:lnTo>
                  <a:lnTo>
                    <a:pt x="5105" y="64223"/>
                  </a:lnTo>
                  <a:lnTo>
                    <a:pt x="5448" y="64401"/>
                  </a:lnTo>
                  <a:lnTo>
                    <a:pt x="5702" y="64846"/>
                  </a:lnTo>
                  <a:lnTo>
                    <a:pt x="5816" y="65151"/>
                  </a:lnTo>
                  <a:lnTo>
                    <a:pt x="5867" y="65544"/>
                  </a:lnTo>
                  <a:lnTo>
                    <a:pt x="5867" y="63931"/>
                  </a:lnTo>
                  <a:lnTo>
                    <a:pt x="5295" y="63639"/>
                  </a:lnTo>
                  <a:lnTo>
                    <a:pt x="4991" y="63563"/>
                  </a:lnTo>
                  <a:lnTo>
                    <a:pt x="4051" y="63563"/>
                  </a:lnTo>
                  <a:lnTo>
                    <a:pt x="3543" y="63792"/>
                  </a:lnTo>
                  <a:lnTo>
                    <a:pt x="2768" y="64681"/>
                  </a:lnTo>
                  <a:lnTo>
                    <a:pt x="2679" y="64960"/>
                  </a:lnTo>
                  <a:lnTo>
                    <a:pt x="2755" y="67271"/>
                  </a:lnTo>
                  <a:lnTo>
                    <a:pt x="3530" y="68084"/>
                  </a:lnTo>
                  <a:lnTo>
                    <a:pt x="4000" y="68287"/>
                  </a:lnTo>
                  <a:lnTo>
                    <a:pt x="4787" y="68287"/>
                  </a:lnTo>
                  <a:lnTo>
                    <a:pt x="6578" y="66725"/>
                  </a:lnTo>
                  <a:lnTo>
                    <a:pt x="5842" y="66725"/>
                  </a:lnTo>
                  <a:lnTo>
                    <a:pt x="5765" y="66954"/>
                  </a:lnTo>
                  <a:lnTo>
                    <a:pt x="5689" y="67094"/>
                  </a:lnTo>
                  <a:lnTo>
                    <a:pt x="5321" y="67500"/>
                  </a:lnTo>
                  <a:lnTo>
                    <a:pt x="5016" y="67627"/>
                  </a:lnTo>
                  <a:lnTo>
                    <a:pt x="4203" y="67627"/>
                  </a:lnTo>
                  <a:lnTo>
                    <a:pt x="3911" y="67500"/>
                  </a:lnTo>
                  <a:lnTo>
                    <a:pt x="3492" y="66954"/>
                  </a:lnTo>
                  <a:lnTo>
                    <a:pt x="3378" y="66128"/>
                  </a:lnTo>
                  <a:lnTo>
                    <a:pt x="6642" y="66128"/>
                  </a:lnTo>
                  <a:close/>
                </a:path>
                <a:path w="100964" h="69214">
                  <a:moveTo>
                    <a:pt x="6642" y="50634"/>
                  </a:moveTo>
                  <a:lnTo>
                    <a:pt x="5892" y="48437"/>
                  </a:lnTo>
                  <a:lnTo>
                    <a:pt x="5867" y="50038"/>
                  </a:lnTo>
                  <a:lnTo>
                    <a:pt x="3390" y="50038"/>
                  </a:lnTo>
                  <a:lnTo>
                    <a:pt x="3403" y="49720"/>
                  </a:lnTo>
                  <a:lnTo>
                    <a:pt x="3530" y="49339"/>
                  </a:lnTo>
                  <a:lnTo>
                    <a:pt x="4000" y="48844"/>
                  </a:lnTo>
                  <a:lnTo>
                    <a:pt x="4292" y="48717"/>
                  </a:lnTo>
                  <a:lnTo>
                    <a:pt x="5105" y="48717"/>
                  </a:lnTo>
                  <a:lnTo>
                    <a:pt x="5448" y="48907"/>
                  </a:lnTo>
                  <a:lnTo>
                    <a:pt x="5702" y="49352"/>
                  </a:lnTo>
                  <a:lnTo>
                    <a:pt x="5816" y="49657"/>
                  </a:lnTo>
                  <a:lnTo>
                    <a:pt x="5867" y="50038"/>
                  </a:lnTo>
                  <a:lnTo>
                    <a:pt x="5867" y="48437"/>
                  </a:lnTo>
                  <a:lnTo>
                    <a:pt x="5295" y="48145"/>
                  </a:lnTo>
                  <a:lnTo>
                    <a:pt x="4991" y="48069"/>
                  </a:lnTo>
                  <a:lnTo>
                    <a:pt x="4051" y="48069"/>
                  </a:lnTo>
                  <a:lnTo>
                    <a:pt x="3543" y="48285"/>
                  </a:lnTo>
                  <a:lnTo>
                    <a:pt x="2768" y="49187"/>
                  </a:lnTo>
                  <a:lnTo>
                    <a:pt x="2679" y="49453"/>
                  </a:lnTo>
                  <a:lnTo>
                    <a:pt x="2755" y="51777"/>
                  </a:lnTo>
                  <a:lnTo>
                    <a:pt x="3530" y="52578"/>
                  </a:lnTo>
                  <a:lnTo>
                    <a:pt x="4000" y="52781"/>
                  </a:lnTo>
                  <a:lnTo>
                    <a:pt x="4787" y="52781"/>
                  </a:lnTo>
                  <a:lnTo>
                    <a:pt x="6578" y="51231"/>
                  </a:lnTo>
                  <a:lnTo>
                    <a:pt x="5842" y="51231"/>
                  </a:lnTo>
                  <a:lnTo>
                    <a:pt x="5765" y="51447"/>
                  </a:lnTo>
                  <a:lnTo>
                    <a:pt x="5689" y="51600"/>
                  </a:lnTo>
                  <a:lnTo>
                    <a:pt x="5321" y="52006"/>
                  </a:lnTo>
                  <a:lnTo>
                    <a:pt x="5016" y="52133"/>
                  </a:lnTo>
                  <a:lnTo>
                    <a:pt x="4203" y="52133"/>
                  </a:lnTo>
                  <a:lnTo>
                    <a:pt x="3911" y="52006"/>
                  </a:lnTo>
                  <a:lnTo>
                    <a:pt x="3492" y="51447"/>
                  </a:lnTo>
                  <a:lnTo>
                    <a:pt x="3378" y="50634"/>
                  </a:lnTo>
                  <a:lnTo>
                    <a:pt x="6642" y="50634"/>
                  </a:lnTo>
                  <a:close/>
                </a:path>
                <a:path w="100964" h="69214">
                  <a:moveTo>
                    <a:pt x="6642" y="35140"/>
                  </a:moveTo>
                  <a:lnTo>
                    <a:pt x="6629" y="34544"/>
                  </a:lnTo>
                  <a:lnTo>
                    <a:pt x="6540" y="33972"/>
                  </a:lnTo>
                  <a:lnTo>
                    <a:pt x="6426" y="33604"/>
                  </a:lnTo>
                  <a:lnTo>
                    <a:pt x="6184" y="33235"/>
                  </a:lnTo>
                  <a:lnTo>
                    <a:pt x="5892" y="32943"/>
                  </a:lnTo>
                  <a:lnTo>
                    <a:pt x="5867" y="34544"/>
                  </a:lnTo>
                  <a:lnTo>
                    <a:pt x="3390" y="34544"/>
                  </a:lnTo>
                  <a:lnTo>
                    <a:pt x="3403" y="34226"/>
                  </a:lnTo>
                  <a:lnTo>
                    <a:pt x="3530" y="33845"/>
                  </a:lnTo>
                  <a:lnTo>
                    <a:pt x="4000" y="33350"/>
                  </a:lnTo>
                  <a:lnTo>
                    <a:pt x="4292" y="33235"/>
                  </a:lnTo>
                  <a:lnTo>
                    <a:pt x="5105" y="33235"/>
                  </a:lnTo>
                  <a:lnTo>
                    <a:pt x="5448" y="33413"/>
                  </a:lnTo>
                  <a:lnTo>
                    <a:pt x="5702" y="33858"/>
                  </a:lnTo>
                  <a:lnTo>
                    <a:pt x="5816" y="34163"/>
                  </a:lnTo>
                  <a:lnTo>
                    <a:pt x="5867" y="34544"/>
                  </a:lnTo>
                  <a:lnTo>
                    <a:pt x="5867" y="32943"/>
                  </a:lnTo>
                  <a:lnTo>
                    <a:pt x="5295" y="32651"/>
                  </a:lnTo>
                  <a:lnTo>
                    <a:pt x="4991" y="32575"/>
                  </a:lnTo>
                  <a:lnTo>
                    <a:pt x="4051" y="32575"/>
                  </a:lnTo>
                  <a:lnTo>
                    <a:pt x="3543" y="32804"/>
                  </a:lnTo>
                  <a:lnTo>
                    <a:pt x="2768" y="33693"/>
                  </a:lnTo>
                  <a:lnTo>
                    <a:pt x="2679" y="33972"/>
                  </a:lnTo>
                  <a:lnTo>
                    <a:pt x="2755" y="36283"/>
                  </a:lnTo>
                  <a:lnTo>
                    <a:pt x="3530" y="37096"/>
                  </a:lnTo>
                  <a:lnTo>
                    <a:pt x="4000" y="37287"/>
                  </a:lnTo>
                  <a:lnTo>
                    <a:pt x="4787" y="37287"/>
                  </a:lnTo>
                  <a:lnTo>
                    <a:pt x="6578" y="35737"/>
                  </a:lnTo>
                  <a:lnTo>
                    <a:pt x="5842" y="35737"/>
                  </a:lnTo>
                  <a:lnTo>
                    <a:pt x="5765" y="35953"/>
                  </a:lnTo>
                  <a:lnTo>
                    <a:pt x="5689" y="36106"/>
                  </a:lnTo>
                  <a:lnTo>
                    <a:pt x="5321" y="36512"/>
                  </a:lnTo>
                  <a:lnTo>
                    <a:pt x="5016" y="36639"/>
                  </a:lnTo>
                  <a:lnTo>
                    <a:pt x="4203" y="36639"/>
                  </a:lnTo>
                  <a:lnTo>
                    <a:pt x="3911" y="36512"/>
                  </a:lnTo>
                  <a:lnTo>
                    <a:pt x="3492" y="35953"/>
                  </a:lnTo>
                  <a:lnTo>
                    <a:pt x="3378" y="35140"/>
                  </a:lnTo>
                  <a:lnTo>
                    <a:pt x="6642" y="35140"/>
                  </a:lnTo>
                  <a:close/>
                </a:path>
                <a:path w="100964" h="69214">
                  <a:moveTo>
                    <a:pt x="6642" y="19646"/>
                  </a:moveTo>
                  <a:lnTo>
                    <a:pt x="5892" y="17449"/>
                  </a:lnTo>
                  <a:lnTo>
                    <a:pt x="5867" y="19050"/>
                  </a:lnTo>
                  <a:lnTo>
                    <a:pt x="3390" y="19050"/>
                  </a:lnTo>
                  <a:lnTo>
                    <a:pt x="3403" y="18732"/>
                  </a:lnTo>
                  <a:lnTo>
                    <a:pt x="3530" y="18351"/>
                  </a:lnTo>
                  <a:lnTo>
                    <a:pt x="4000" y="17856"/>
                  </a:lnTo>
                  <a:lnTo>
                    <a:pt x="4292" y="17729"/>
                  </a:lnTo>
                  <a:lnTo>
                    <a:pt x="5105" y="17729"/>
                  </a:lnTo>
                  <a:lnTo>
                    <a:pt x="5448" y="17919"/>
                  </a:lnTo>
                  <a:lnTo>
                    <a:pt x="5702" y="18364"/>
                  </a:lnTo>
                  <a:lnTo>
                    <a:pt x="5816" y="18669"/>
                  </a:lnTo>
                  <a:lnTo>
                    <a:pt x="5867" y="19050"/>
                  </a:lnTo>
                  <a:lnTo>
                    <a:pt x="5867" y="17449"/>
                  </a:lnTo>
                  <a:lnTo>
                    <a:pt x="5295" y="17157"/>
                  </a:lnTo>
                  <a:lnTo>
                    <a:pt x="4991" y="17081"/>
                  </a:lnTo>
                  <a:lnTo>
                    <a:pt x="4051" y="17081"/>
                  </a:lnTo>
                  <a:lnTo>
                    <a:pt x="3543" y="17297"/>
                  </a:lnTo>
                  <a:lnTo>
                    <a:pt x="2768" y="18199"/>
                  </a:lnTo>
                  <a:lnTo>
                    <a:pt x="2679" y="18465"/>
                  </a:lnTo>
                  <a:lnTo>
                    <a:pt x="2755" y="20789"/>
                  </a:lnTo>
                  <a:lnTo>
                    <a:pt x="3530" y="21590"/>
                  </a:lnTo>
                  <a:lnTo>
                    <a:pt x="4000" y="21793"/>
                  </a:lnTo>
                  <a:lnTo>
                    <a:pt x="4787" y="21793"/>
                  </a:lnTo>
                  <a:lnTo>
                    <a:pt x="6578" y="20231"/>
                  </a:lnTo>
                  <a:lnTo>
                    <a:pt x="5842" y="20231"/>
                  </a:lnTo>
                  <a:lnTo>
                    <a:pt x="5765" y="20459"/>
                  </a:lnTo>
                  <a:lnTo>
                    <a:pt x="5689" y="20612"/>
                  </a:lnTo>
                  <a:lnTo>
                    <a:pt x="5321" y="21018"/>
                  </a:lnTo>
                  <a:lnTo>
                    <a:pt x="5016" y="21145"/>
                  </a:lnTo>
                  <a:lnTo>
                    <a:pt x="4203" y="21145"/>
                  </a:lnTo>
                  <a:lnTo>
                    <a:pt x="3911" y="21018"/>
                  </a:lnTo>
                  <a:lnTo>
                    <a:pt x="3492" y="20459"/>
                  </a:lnTo>
                  <a:lnTo>
                    <a:pt x="3378" y="19646"/>
                  </a:lnTo>
                  <a:lnTo>
                    <a:pt x="6642" y="19646"/>
                  </a:lnTo>
                  <a:close/>
                </a:path>
                <a:path w="100964" h="69214">
                  <a:moveTo>
                    <a:pt x="6642" y="4152"/>
                  </a:moveTo>
                  <a:lnTo>
                    <a:pt x="5867" y="1943"/>
                  </a:lnTo>
                  <a:lnTo>
                    <a:pt x="5867" y="3556"/>
                  </a:lnTo>
                  <a:lnTo>
                    <a:pt x="3390" y="3556"/>
                  </a:lnTo>
                  <a:lnTo>
                    <a:pt x="3403" y="3225"/>
                  </a:lnTo>
                  <a:lnTo>
                    <a:pt x="3530" y="2857"/>
                  </a:lnTo>
                  <a:lnTo>
                    <a:pt x="4000" y="2362"/>
                  </a:lnTo>
                  <a:lnTo>
                    <a:pt x="4292" y="2235"/>
                  </a:lnTo>
                  <a:lnTo>
                    <a:pt x="5105" y="2235"/>
                  </a:lnTo>
                  <a:lnTo>
                    <a:pt x="5448" y="2413"/>
                  </a:lnTo>
                  <a:lnTo>
                    <a:pt x="5702" y="2870"/>
                  </a:lnTo>
                  <a:lnTo>
                    <a:pt x="5816" y="3175"/>
                  </a:lnTo>
                  <a:lnTo>
                    <a:pt x="5867" y="3556"/>
                  </a:lnTo>
                  <a:lnTo>
                    <a:pt x="5867" y="1943"/>
                  </a:lnTo>
                  <a:lnTo>
                    <a:pt x="5295" y="1651"/>
                  </a:lnTo>
                  <a:lnTo>
                    <a:pt x="4991" y="1574"/>
                  </a:lnTo>
                  <a:lnTo>
                    <a:pt x="4051" y="1574"/>
                  </a:lnTo>
                  <a:lnTo>
                    <a:pt x="3543" y="1803"/>
                  </a:lnTo>
                  <a:lnTo>
                    <a:pt x="2768" y="2705"/>
                  </a:lnTo>
                  <a:lnTo>
                    <a:pt x="2679" y="2971"/>
                  </a:lnTo>
                  <a:lnTo>
                    <a:pt x="2755" y="5295"/>
                  </a:lnTo>
                  <a:lnTo>
                    <a:pt x="3530" y="6096"/>
                  </a:lnTo>
                  <a:lnTo>
                    <a:pt x="4000" y="6299"/>
                  </a:lnTo>
                  <a:lnTo>
                    <a:pt x="4787" y="6299"/>
                  </a:lnTo>
                  <a:lnTo>
                    <a:pt x="6578" y="4737"/>
                  </a:lnTo>
                  <a:lnTo>
                    <a:pt x="5842" y="4737"/>
                  </a:lnTo>
                  <a:lnTo>
                    <a:pt x="5765" y="4965"/>
                  </a:lnTo>
                  <a:lnTo>
                    <a:pt x="5689" y="5118"/>
                  </a:lnTo>
                  <a:lnTo>
                    <a:pt x="5321" y="5524"/>
                  </a:lnTo>
                  <a:lnTo>
                    <a:pt x="5016" y="5651"/>
                  </a:lnTo>
                  <a:lnTo>
                    <a:pt x="4203" y="5651"/>
                  </a:lnTo>
                  <a:lnTo>
                    <a:pt x="3911" y="5524"/>
                  </a:lnTo>
                  <a:lnTo>
                    <a:pt x="3492" y="4965"/>
                  </a:lnTo>
                  <a:lnTo>
                    <a:pt x="3378" y="4152"/>
                  </a:lnTo>
                  <a:lnTo>
                    <a:pt x="6642" y="4152"/>
                  </a:lnTo>
                  <a:close/>
                </a:path>
                <a:path w="100964" h="69214">
                  <a:moveTo>
                    <a:pt x="11176" y="63665"/>
                  </a:moveTo>
                  <a:lnTo>
                    <a:pt x="10363" y="63665"/>
                  </a:lnTo>
                  <a:lnTo>
                    <a:pt x="9118" y="67297"/>
                  </a:lnTo>
                  <a:lnTo>
                    <a:pt x="7924" y="63665"/>
                  </a:lnTo>
                  <a:lnTo>
                    <a:pt x="7061" y="63665"/>
                  </a:lnTo>
                  <a:lnTo>
                    <a:pt x="8699" y="68122"/>
                  </a:lnTo>
                  <a:lnTo>
                    <a:pt x="9499" y="68122"/>
                  </a:lnTo>
                  <a:lnTo>
                    <a:pt x="11176" y="63665"/>
                  </a:lnTo>
                  <a:close/>
                </a:path>
                <a:path w="100964" h="69214">
                  <a:moveTo>
                    <a:pt x="11176" y="48171"/>
                  </a:moveTo>
                  <a:lnTo>
                    <a:pt x="10363" y="48171"/>
                  </a:lnTo>
                  <a:lnTo>
                    <a:pt x="9118" y="51803"/>
                  </a:lnTo>
                  <a:lnTo>
                    <a:pt x="7924" y="48171"/>
                  </a:lnTo>
                  <a:lnTo>
                    <a:pt x="7061" y="48171"/>
                  </a:lnTo>
                  <a:lnTo>
                    <a:pt x="8699" y="52628"/>
                  </a:lnTo>
                  <a:lnTo>
                    <a:pt x="9499" y="52628"/>
                  </a:lnTo>
                  <a:lnTo>
                    <a:pt x="11176" y="48171"/>
                  </a:lnTo>
                  <a:close/>
                </a:path>
                <a:path w="100964" h="69214">
                  <a:moveTo>
                    <a:pt x="11176" y="32677"/>
                  </a:moveTo>
                  <a:lnTo>
                    <a:pt x="10363" y="32677"/>
                  </a:lnTo>
                  <a:lnTo>
                    <a:pt x="9118" y="36309"/>
                  </a:lnTo>
                  <a:lnTo>
                    <a:pt x="7924" y="32677"/>
                  </a:lnTo>
                  <a:lnTo>
                    <a:pt x="7061" y="32677"/>
                  </a:lnTo>
                  <a:lnTo>
                    <a:pt x="8699" y="37134"/>
                  </a:lnTo>
                  <a:lnTo>
                    <a:pt x="9499" y="37134"/>
                  </a:lnTo>
                  <a:lnTo>
                    <a:pt x="11176" y="32677"/>
                  </a:lnTo>
                  <a:close/>
                </a:path>
                <a:path w="100964" h="69214">
                  <a:moveTo>
                    <a:pt x="11176" y="17183"/>
                  </a:moveTo>
                  <a:lnTo>
                    <a:pt x="10363" y="17183"/>
                  </a:lnTo>
                  <a:lnTo>
                    <a:pt x="9118" y="20802"/>
                  </a:lnTo>
                  <a:lnTo>
                    <a:pt x="7924" y="17183"/>
                  </a:lnTo>
                  <a:lnTo>
                    <a:pt x="7061" y="17183"/>
                  </a:lnTo>
                  <a:lnTo>
                    <a:pt x="8699" y="21640"/>
                  </a:lnTo>
                  <a:lnTo>
                    <a:pt x="9499" y="21640"/>
                  </a:lnTo>
                  <a:lnTo>
                    <a:pt x="11176" y="17183"/>
                  </a:lnTo>
                  <a:close/>
                </a:path>
                <a:path w="100964" h="69214">
                  <a:moveTo>
                    <a:pt x="11176" y="1676"/>
                  </a:moveTo>
                  <a:lnTo>
                    <a:pt x="10363" y="1676"/>
                  </a:lnTo>
                  <a:lnTo>
                    <a:pt x="9118" y="5308"/>
                  </a:lnTo>
                  <a:lnTo>
                    <a:pt x="7924" y="1676"/>
                  </a:lnTo>
                  <a:lnTo>
                    <a:pt x="7061" y="1676"/>
                  </a:lnTo>
                  <a:lnTo>
                    <a:pt x="8699" y="6134"/>
                  </a:lnTo>
                  <a:lnTo>
                    <a:pt x="9499" y="6134"/>
                  </a:lnTo>
                  <a:lnTo>
                    <a:pt x="11176" y="1676"/>
                  </a:lnTo>
                  <a:close/>
                </a:path>
                <a:path w="100964" h="69214">
                  <a:moveTo>
                    <a:pt x="16014" y="68770"/>
                  </a:moveTo>
                  <a:lnTo>
                    <a:pt x="11277" y="68770"/>
                  </a:lnTo>
                  <a:lnTo>
                    <a:pt x="11277" y="69189"/>
                  </a:lnTo>
                  <a:lnTo>
                    <a:pt x="16014" y="69189"/>
                  </a:lnTo>
                  <a:lnTo>
                    <a:pt x="16014" y="68770"/>
                  </a:lnTo>
                  <a:close/>
                </a:path>
                <a:path w="100964" h="69214">
                  <a:moveTo>
                    <a:pt x="16014" y="53276"/>
                  </a:moveTo>
                  <a:lnTo>
                    <a:pt x="11277" y="53276"/>
                  </a:lnTo>
                  <a:lnTo>
                    <a:pt x="11277" y="53695"/>
                  </a:lnTo>
                  <a:lnTo>
                    <a:pt x="16014" y="53695"/>
                  </a:lnTo>
                  <a:lnTo>
                    <a:pt x="16014" y="53276"/>
                  </a:lnTo>
                  <a:close/>
                </a:path>
                <a:path w="100964" h="69214">
                  <a:moveTo>
                    <a:pt x="16014" y="37782"/>
                  </a:moveTo>
                  <a:lnTo>
                    <a:pt x="11277" y="37782"/>
                  </a:lnTo>
                  <a:lnTo>
                    <a:pt x="11277" y="38201"/>
                  </a:lnTo>
                  <a:lnTo>
                    <a:pt x="16014" y="38201"/>
                  </a:lnTo>
                  <a:lnTo>
                    <a:pt x="16014" y="37782"/>
                  </a:lnTo>
                  <a:close/>
                </a:path>
                <a:path w="100964" h="69214">
                  <a:moveTo>
                    <a:pt x="16014" y="22275"/>
                  </a:moveTo>
                  <a:lnTo>
                    <a:pt x="11277" y="22275"/>
                  </a:lnTo>
                  <a:lnTo>
                    <a:pt x="11277" y="22707"/>
                  </a:lnTo>
                  <a:lnTo>
                    <a:pt x="16014" y="22707"/>
                  </a:lnTo>
                  <a:lnTo>
                    <a:pt x="16014" y="22275"/>
                  </a:lnTo>
                  <a:close/>
                </a:path>
                <a:path w="100964" h="69214">
                  <a:moveTo>
                    <a:pt x="16014" y="6781"/>
                  </a:moveTo>
                  <a:lnTo>
                    <a:pt x="11277" y="6781"/>
                  </a:lnTo>
                  <a:lnTo>
                    <a:pt x="11277" y="7200"/>
                  </a:lnTo>
                  <a:lnTo>
                    <a:pt x="16014" y="7200"/>
                  </a:lnTo>
                  <a:lnTo>
                    <a:pt x="16014" y="6781"/>
                  </a:lnTo>
                  <a:close/>
                </a:path>
                <a:path w="100964" h="69214">
                  <a:moveTo>
                    <a:pt x="17335" y="15519"/>
                  </a:moveTo>
                  <a:lnTo>
                    <a:pt x="16586" y="15519"/>
                  </a:lnTo>
                  <a:lnTo>
                    <a:pt x="16586" y="21640"/>
                  </a:lnTo>
                  <a:lnTo>
                    <a:pt x="17335" y="21640"/>
                  </a:lnTo>
                  <a:lnTo>
                    <a:pt x="17335" y="15519"/>
                  </a:lnTo>
                  <a:close/>
                </a:path>
                <a:path w="100964" h="69214">
                  <a:moveTo>
                    <a:pt x="19964" y="50927"/>
                  </a:moveTo>
                  <a:lnTo>
                    <a:pt x="19824" y="50622"/>
                  </a:lnTo>
                  <a:lnTo>
                    <a:pt x="19342" y="50304"/>
                  </a:lnTo>
                  <a:lnTo>
                    <a:pt x="18986" y="50190"/>
                  </a:lnTo>
                  <a:lnTo>
                    <a:pt x="17741" y="49885"/>
                  </a:lnTo>
                  <a:lnTo>
                    <a:pt x="17576" y="49822"/>
                  </a:lnTo>
                  <a:lnTo>
                    <a:pt x="17272" y="49631"/>
                  </a:lnTo>
                  <a:lnTo>
                    <a:pt x="17170" y="49479"/>
                  </a:lnTo>
                  <a:lnTo>
                    <a:pt x="17170" y="49110"/>
                  </a:lnTo>
                  <a:lnTo>
                    <a:pt x="17246" y="48958"/>
                  </a:lnTo>
                  <a:lnTo>
                    <a:pt x="17538" y="48742"/>
                  </a:lnTo>
                  <a:lnTo>
                    <a:pt x="17754" y="48691"/>
                  </a:lnTo>
                  <a:lnTo>
                    <a:pt x="18453" y="48691"/>
                  </a:lnTo>
                  <a:lnTo>
                    <a:pt x="19113" y="49453"/>
                  </a:lnTo>
                  <a:lnTo>
                    <a:pt x="19812" y="49453"/>
                  </a:lnTo>
                  <a:lnTo>
                    <a:pt x="19824" y="49161"/>
                  </a:lnTo>
                  <a:lnTo>
                    <a:pt x="19735" y="48895"/>
                  </a:lnTo>
                  <a:lnTo>
                    <a:pt x="19253" y="48247"/>
                  </a:lnTo>
                  <a:lnTo>
                    <a:pt x="18770" y="48044"/>
                  </a:lnTo>
                  <a:lnTo>
                    <a:pt x="17576" y="48044"/>
                  </a:lnTo>
                  <a:lnTo>
                    <a:pt x="17170" y="48183"/>
                  </a:lnTo>
                  <a:lnTo>
                    <a:pt x="16560" y="48704"/>
                  </a:lnTo>
                  <a:lnTo>
                    <a:pt x="16408" y="49047"/>
                  </a:lnTo>
                  <a:lnTo>
                    <a:pt x="16408" y="49822"/>
                  </a:lnTo>
                  <a:lnTo>
                    <a:pt x="16573" y="50101"/>
                  </a:lnTo>
                  <a:lnTo>
                    <a:pt x="17081" y="50431"/>
                  </a:lnTo>
                  <a:lnTo>
                    <a:pt x="17360" y="50533"/>
                  </a:lnTo>
                  <a:lnTo>
                    <a:pt x="18656" y="50850"/>
                  </a:lnTo>
                  <a:lnTo>
                    <a:pt x="18859" y="50927"/>
                  </a:lnTo>
                  <a:lnTo>
                    <a:pt x="19138" y="51092"/>
                  </a:lnTo>
                  <a:lnTo>
                    <a:pt x="19227" y="51231"/>
                  </a:lnTo>
                  <a:lnTo>
                    <a:pt x="19227" y="51676"/>
                  </a:lnTo>
                  <a:lnTo>
                    <a:pt x="19126" y="51866"/>
                  </a:lnTo>
                  <a:lnTo>
                    <a:pt x="18694" y="52108"/>
                  </a:lnTo>
                  <a:lnTo>
                    <a:pt x="18453" y="52158"/>
                  </a:lnTo>
                  <a:lnTo>
                    <a:pt x="17716" y="52158"/>
                  </a:lnTo>
                  <a:lnTo>
                    <a:pt x="17386" y="52044"/>
                  </a:lnTo>
                  <a:lnTo>
                    <a:pt x="17094" y="51663"/>
                  </a:lnTo>
                  <a:lnTo>
                    <a:pt x="17030" y="51473"/>
                  </a:lnTo>
                  <a:lnTo>
                    <a:pt x="17005" y="51231"/>
                  </a:lnTo>
                  <a:lnTo>
                    <a:pt x="16281" y="51231"/>
                  </a:lnTo>
                  <a:lnTo>
                    <a:pt x="16306" y="51663"/>
                  </a:lnTo>
                  <a:lnTo>
                    <a:pt x="16459" y="52044"/>
                  </a:lnTo>
                  <a:lnTo>
                    <a:pt x="17005" y="52641"/>
                  </a:lnTo>
                  <a:lnTo>
                    <a:pt x="17475" y="52793"/>
                  </a:lnTo>
                  <a:lnTo>
                    <a:pt x="18757" y="52793"/>
                  </a:lnTo>
                  <a:lnTo>
                    <a:pt x="19215" y="52654"/>
                  </a:lnTo>
                  <a:lnTo>
                    <a:pt x="19812" y="52070"/>
                  </a:lnTo>
                  <a:lnTo>
                    <a:pt x="19964" y="51739"/>
                  </a:lnTo>
                  <a:lnTo>
                    <a:pt x="19964" y="50927"/>
                  </a:lnTo>
                  <a:close/>
                </a:path>
                <a:path w="100964" h="69214">
                  <a:moveTo>
                    <a:pt x="20078" y="65163"/>
                  </a:moveTo>
                  <a:lnTo>
                    <a:pt x="20015" y="64566"/>
                  </a:lnTo>
                  <a:lnTo>
                    <a:pt x="19824" y="64147"/>
                  </a:lnTo>
                  <a:lnTo>
                    <a:pt x="19507" y="63906"/>
                  </a:lnTo>
                  <a:lnTo>
                    <a:pt x="19189" y="63665"/>
                  </a:lnTo>
                  <a:lnTo>
                    <a:pt x="18783" y="63538"/>
                  </a:lnTo>
                  <a:lnTo>
                    <a:pt x="17691" y="63538"/>
                  </a:lnTo>
                  <a:lnTo>
                    <a:pt x="17208" y="63754"/>
                  </a:lnTo>
                  <a:lnTo>
                    <a:pt x="16446" y="64630"/>
                  </a:lnTo>
                  <a:lnTo>
                    <a:pt x="16256" y="65239"/>
                  </a:lnTo>
                  <a:lnTo>
                    <a:pt x="16256" y="66649"/>
                  </a:lnTo>
                  <a:lnTo>
                    <a:pt x="16433" y="67183"/>
                  </a:lnTo>
                  <a:lnTo>
                    <a:pt x="17119" y="68033"/>
                  </a:lnTo>
                  <a:lnTo>
                    <a:pt x="17589" y="68249"/>
                  </a:lnTo>
                  <a:lnTo>
                    <a:pt x="18694" y="68249"/>
                  </a:lnTo>
                  <a:lnTo>
                    <a:pt x="19126" y="68110"/>
                  </a:lnTo>
                  <a:lnTo>
                    <a:pt x="19786" y="67564"/>
                  </a:lnTo>
                  <a:lnTo>
                    <a:pt x="19989" y="67132"/>
                  </a:lnTo>
                  <a:lnTo>
                    <a:pt x="20078" y="66548"/>
                  </a:lnTo>
                  <a:lnTo>
                    <a:pt x="19342" y="66548"/>
                  </a:lnTo>
                  <a:lnTo>
                    <a:pt x="19278" y="66878"/>
                  </a:lnTo>
                  <a:lnTo>
                    <a:pt x="19151" y="67132"/>
                  </a:lnTo>
                  <a:lnTo>
                    <a:pt x="18783" y="67513"/>
                  </a:lnTo>
                  <a:lnTo>
                    <a:pt x="18542" y="67614"/>
                  </a:lnTo>
                  <a:lnTo>
                    <a:pt x="17830" y="67614"/>
                  </a:lnTo>
                  <a:lnTo>
                    <a:pt x="17526" y="67449"/>
                  </a:lnTo>
                  <a:lnTo>
                    <a:pt x="17145" y="66852"/>
                  </a:lnTo>
                  <a:lnTo>
                    <a:pt x="17056" y="66471"/>
                  </a:lnTo>
                  <a:lnTo>
                    <a:pt x="17056" y="65582"/>
                  </a:lnTo>
                  <a:lnTo>
                    <a:pt x="17119" y="65201"/>
                  </a:lnTo>
                  <a:lnTo>
                    <a:pt x="17462" y="64439"/>
                  </a:lnTo>
                  <a:lnTo>
                    <a:pt x="17805" y="64198"/>
                  </a:lnTo>
                  <a:lnTo>
                    <a:pt x="18630" y="64198"/>
                  </a:lnTo>
                  <a:lnTo>
                    <a:pt x="18884" y="64300"/>
                  </a:lnTo>
                  <a:lnTo>
                    <a:pt x="19202" y="64668"/>
                  </a:lnTo>
                  <a:lnTo>
                    <a:pt x="19304" y="64884"/>
                  </a:lnTo>
                  <a:lnTo>
                    <a:pt x="19342" y="65163"/>
                  </a:lnTo>
                  <a:lnTo>
                    <a:pt x="20078" y="65163"/>
                  </a:lnTo>
                  <a:close/>
                </a:path>
                <a:path w="100964" h="69214">
                  <a:moveTo>
                    <a:pt x="20193" y="0"/>
                  </a:moveTo>
                  <a:lnTo>
                    <a:pt x="19481" y="0"/>
                  </a:lnTo>
                  <a:lnTo>
                    <a:pt x="19481" y="2260"/>
                  </a:lnTo>
                  <a:lnTo>
                    <a:pt x="19392" y="2933"/>
                  </a:lnTo>
                  <a:lnTo>
                    <a:pt x="19392" y="4889"/>
                  </a:lnTo>
                  <a:lnTo>
                    <a:pt x="18948" y="5486"/>
                  </a:lnTo>
                  <a:lnTo>
                    <a:pt x="18656" y="5638"/>
                  </a:lnTo>
                  <a:lnTo>
                    <a:pt x="17868" y="5638"/>
                  </a:lnTo>
                  <a:lnTo>
                    <a:pt x="17551" y="5486"/>
                  </a:lnTo>
                  <a:lnTo>
                    <a:pt x="17170" y="4889"/>
                  </a:lnTo>
                  <a:lnTo>
                    <a:pt x="17157" y="2984"/>
                  </a:lnTo>
                  <a:lnTo>
                    <a:pt x="17627" y="2400"/>
                  </a:lnTo>
                  <a:lnTo>
                    <a:pt x="17932" y="2260"/>
                  </a:lnTo>
                  <a:lnTo>
                    <a:pt x="18643" y="2260"/>
                  </a:lnTo>
                  <a:lnTo>
                    <a:pt x="18923" y="2387"/>
                  </a:lnTo>
                  <a:lnTo>
                    <a:pt x="19392" y="2933"/>
                  </a:lnTo>
                  <a:lnTo>
                    <a:pt x="19392" y="2171"/>
                  </a:lnTo>
                  <a:lnTo>
                    <a:pt x="19151" y="1905"/>
                  </a:lnTo>
                  <a:lnTo>
                    <a:pt x="18783" y="1676"/>
                  </a:lnTo>
                  <a:lnTo>
                    <a:pt x="18503" y="1600"/>
                  </a:lnTo>
                  <a:lnTo>
                    <a:pt x="17551" y="1600"/>
                  </a:lnTo>
                  <a:lnTo>
                    <a:pt x="17119" y="1816"/>
                  </a:lnTo>
                  <a:lnTo>
                    <a:pt x="16408" y="2794"/>
                  </a:lnTo>
                  <a:lnTo>
                    <a:pt x="16357" y="2984"/>
                  </a:lnTo>
                  <a:lnTo>
                    <a:pt x="16433" y="5257"/>
                  </a:lnTo>
                  <a:lnTo>
                    <a:pt x="17157" y="6096"/>
                  </a:lnTo>
                  <a:lnTo>
                    <a:pt x="17576" y="6299"/>
                  </a:lnTo>
                  <a:lnTo>
                    <a:pt x="18389" y="6299"/>
                  </a:lnTo>
                  <a:lnTo>
                    <a:pt x="18656" y="6235"/>
                  </a:lnTo>
                  <a:lnTo>
                    <a:pt x="19138" y="5994"/>
                  </a:lnTo>
                  <a:lnTo>
                    <a:pt x="19342" y="5791"/>
                  </a:lnTo>
                  <a:lnTo>
                    <a:pt x="19443" y="5638"/>
                  </a:lnTo>
                  <a:lnTo>
                    <a:pt x="19519" y="6134"/>
                  </a:lnTo>
                  <a:lnTo>
                    <a:pt x="20193" y="6134"/>
                  </a:lnTo>
                  <a:lnTo>
                    <a:pt x="20193" y="5524"/>
                  </a:lnTo>
                  <a:lnTo>
                    <a:pt x="20193" y="0"/>
                  </a:lnTo>
                  <a:close/>
                </a:path>
                <a:path w="100964" h="69214">
                  <a:moveTo>
                    <a:pt x="20434" y="34086"/>
                  </a:moveTo>
                  <a:lnTo>
                    <a:pt x="20256" y="33540"/>
                  </a:lnTo>
                  <a:lnTo>
                    <a:pt x="19964" y="33223"/>
                  </a:lnTo>
                  <a:lnTo>
                    <a:pt x="19558" y="32791"/>
                  </a:lnTo>
                  <a:lnTo>
                    <a:pt x="19558" y="34086"/>
                  </a:lnTo>
                  <a:lnTo>
                    <a:pt x="19545" y="35890"/>
                  </a:lnTo>
                  <a:lnTo>
                    <a:pt x="19088" y="36487"/>
                  </a:lnTo>
                  <a:lnTo>
                    <a:pt x="18796" y="36626"/>
                  </a:lnTo>
                  <a:lnTo>
                    <a:pt x="17932" y="36626"/>
                  </a:lnTo>
                  <a:lnTo>
                    <a:pt x="17576" y="36398"/>
                  </a:lnTo>
                  <a:lnTo>
                    <a:pt x="17360" y="35890"/>
                  </a:lnTo>
                  <a:lnTo>
                    <a:pt x="17348" y="34086"/>
                  </a:lnTo>
                  <a:lnTo>
                    <a:pt x="17551" y="33540"/>
                  </a:lnTo>
                  <a:lnTo>
                    <a:pt x="17843" y="33286"/>
                  </a:lnTo>
                  <a:lnTo>
                    <a:pt x="18961" y="33223"/>
                  </a:lnTo>
                  <a:lnTo>
                    <a:pt x="19316" y="33477"/>
                  </a:lnTo>
                  <a:lnTo>
                    <a:pt x="19558" y="34086"/>
                  </a:lnTo>
                  <a:lnTo>
                    <a:pt x="19558" y="32791"/>
                  </a:lnTo>
                  <a:lnTo>
                    <a:pt x="19126" y="32562"/>
                  </a:lnTo>
                  <a:lnTo>
                    <a:pt x="18275" y="32562"/>
                  </a:lnTo>
                  <a:lnTo>
                    <a:pt x="17983" y="32651"/>
                  </a:lnTo>
                  <a:lnTo>
                    <a:pt x="17551" y="32931"/>
                  </a:lnTo>
                  <a:lnTo>
                    <a:pt x="17386" y="33083"/>
                  </a:lnTo>
                  <a:lnTo>
                    <a:pt x="17233" y="33286"/>
                  </a:lnTo>
                  <a:lnTo>
                    <a:pt x="17233" y="32702"/>
                  </a:lnTo>
                  <a:lnTo>
                    <a:pt x="16510" y="32702"/>
                  </a:lnTo>
                  <a:lnTo>
                    <a:pt x="16510" y="38912"/>
                  </a:lnTo>
                  <a:lnTo>
                    <a:pt x="17246" y="38912"/>
                  </a:lnTo>
                  <a:lnTo>
                    <a:pt x="17246" y="36626"/>
                  </a:lnTo>
                  <a:lnTo>
                    <a:pt x="17411" y="36830"/>
                  </a:lnTo>
                  <a:lnTo>
                    <a:pt x="17564" y="36982"/>
                  </a:lnTo>
                  <a:lnTo>
                    <a:pt x="17919" y="37211"/>
                  </a:lnTo>
                  <a:lnTo>
                    <a:pt x="18211" y="37287"/>
                  </a:lnTo>
                  <a:lnTo>
                    <a:pt x="18973" y="37287"/>
                  </a:lnTo>
                  <a:lnTo>
                    <a:pt x="19342" y="37147"/>
                  </a:lnTo>
                  <a:lnTo>
                    <a:pt x="20167" y="36487"/>
                  </a:lnTo>
                  <a:lnTo>
                    <a:pt x="20383" y="35890"/>
                  </a:lnTo>
                  <a:lnTo>
                    <a:pt x="20434" y="34086"/>
                  </a:lnTo>
                  <a:close/>
                </a:path>
                <a:path w="100964" h="69214">
                  <a:moveTo>
                    <a:pt x="22275" y="19646"/>
                  </a:moveTo>
                  <a:lnTo>
                    <a:pt x="21526" y="17449"/>
                  </a:lnTo>
                  <a:lnTo>
                    <a:pt x="21501" y="19050"/>
                  </a:lnTo>
                  <a:lnTo>
                    <a:pt x="19024" y="19050"/>
                  </a:lnTo>
                  <a:lnTo>
                    <a:pt x="19037" y="18732"/>
                  </a:lnTo>
                  <a:lnTo>
                    <a:pt x="19164" y="18351"/>
                  </a:lnTo>
                  <a:lnTo>
                    <a:pt x="19634" y="17856"/>
                  </a:lnTo>
                  <a:lnTo>
                    <a:pt x="19926" y="17729"/>
                  </a:lnTo>
                  <a:lnTo>
                    <a:pt x="20751" y="17729"/>
                  </a:lnTo>
                  <a:lnTo>
                    <a:pt x="21094" y="17919"/>
                  </a:lnTo>
                  <a:lnTo>
                    <a:pt x="21348" y="18364"/>
                  </a:lnTo>
                  <a:lnTo>
                    <a:pt x="21463" y="18669"/>
                  </a:lnTo>
                  <a:lnTo>
                    <a:pt x="21501" y="19050"/>
                  </a:lnTo>
                  <a:lnTo>
                    <a:pt x="21501" y="17449"/>
                  </a:lnTo>
                  <a:lnTo>
                    <a:pt x="20929" y="17157"/>
                  </a:lnTo>
                  <a:lnTo>
                    <a:pt x="20624" y="17081"/>
                  </a:lnTo>
                  <a:lnTo>
                    <a:pt x="19685" y="17081"/>
                  </a:lnTo>
                  <a:lnTo>
                    <a:pt x="19177" y="17297"/>
                  </a:lnTo>
                  <a:lnTo>
                    <a:pt x="18402" y="18199"/>
                  </a:lnTo>
                  <a:lnTo>
                    <a:pt x="18313" y="18465"/>
                  </a:lnTo>
                  <a:lnTo>
                    <a:pt x="18402" y="20789"/>
                  </a:lnTo>
                  <a:lnTo>
                    <a:pt x="19177" y="21590"/>
                  </a:lnTo>
                  <a:lnTo>
                    <a:pt x="19646" y="21793"/>
                  </a:lnTo>
                  <a:lnTo>
                    <a:pt x="20421" y="21793"/>
                  </a:lnTo>
                  <a:lnTo>
                    <a:pt x="22212" y="20231"/>
                  </a:lnTo>
                  <a:lnTo>
                    <a:pt x="21475" y="20231"/>
                  </a:lnTo>
                  <a:lnTo>
                    <a:pt x="21412" y="20459"/>
                  </a:lnTo>
                  <a:lnTo>
                    <a:pt x="21323" y="20612"/>
                  </a:lnTo>
                  <a:lnTo>
                    <a:pt x="20955" y="21018"/>
                  </a:lnTo>
                  <a:lnTo>
                    <a:pt x="20650" y="21145"/>
                  </a:lnTo>
                  <a:lnTo>
                    <a:pt x="19837" y="21145"/>
                  </a:lnTo>
                  <a:lnTo>
                    <a:pt x="19558" y="21018"/>
                  </a:lnTo>
                  <a:lnTo>
                    <a:pt x="19126" y="20459"/>
                  </a:lnTo>
                  <a:lnTo>
                    <a:pt x="19011" y="19646"/>
                  </a:lnTo>
                  <a:lnTo>
                    <a:pt x="22275" y="19646"/>
                  </a:lnTo>
                  <a:close/>
                </a:path>
                <a:path w="100964" h="69214">
                  <a:moveTo>
                    <a:pt x="24460" y="49326"/>
                  </a:moveTo>
                  <a:lnTo>
                    <a:pt x="24396" y="48983"/>
                  </a:lnTo>
                  <a:lnTo>
                    <a:pt x="24041" y="48285"/>
                  </a:lnTo>
                  <a:lnTo>
                    <a:pt x="23596" y="48056"/>
                  </a:lnTo>
                  <a:lnTo>
                    <a:pt x="22593" y="48056"/>
                  </a:lnTo>
                  <a:lnTo>
                    <a:pt x="22288" y="48145"/>
                  </a:lnTo>
                  <a:lnTo>
                    <a:pt x="21907" y="48387"/>
                  </a:lnTo>
                  <a:lnTo>
                    <a:pt x="21742" y="48552"/>
                  </a:lnTo>
                  <a:lnTo>
                    <a:pt x="21577" y="48768"/>
                  </a:lnTo>
                  <a:lnTo>
                    <a:pt x="21577" y="46494"/>
                  </a:lnTo>
                  <a:lnTo>
                    <a:pt x="20828" y="46494"/>
                  </a:lnTo>
                  <a:lnTo>
                    <a:pt x="20828" y="52628"/>
                  </a:lnTo>
                  <a:lnTo>
                    <a:pt x="21577" y="52628"/>
                  </a:lnTo>
                  <a:lnTo>
                    <a:pt x="21577" y="49669"/>
                  </a:lnTo>
                  <a:lnTo>
                    <a:pt x="21704" y="49263"/>
                  </a:lnTo>
                  <a:lnTo>
                    <a:pt x="22199" y="48831"/>
                  </a:lnTo>
                  <a:lnTo>
                    <a:pt x="22479" y="48729"/>
                  </a:lnTo>
                  <a:lnTo>
                    <a:pt x="23177" y="48729"/>
                  </a:lnTo>
                  <a:lnTo>
                    <a:pt x="23418" y="48856"/>
                  </a:lnTo>
                  <a:lnTo>
                    <a:pt x="23647" y="49250"/>
                  </a:lnTo>
                  <a:lnTo>
                    <a:pt x="23685" y="49491"/>
                  </a:lnTo>
                  <a:lnTo>
                    <a:pt x="23685" y="52628"/>
                  </a:lnTo>
                  <a:lnTo>
                    <a:pt x="24460" y="52628"/>
                  </a:lnTo>
                  <a:lnTo>
                    <a:pt x="24460" y="49326"/>
                  </a:lnTo>
                  <a:close/>
                </a:path>
                <a:path w="100964" h="69214">
                  <a:moveTo>
                    <a:pt x="24676" y="65062"/>
                  </a:moveTo>
                  <a:lnTo>
                    <a:pt x="24472" y="64490"/>
                  </a:lnTo>
                  <a:lnTo>
                    <a:pt x="24155" y="64185"/>
                  </a:lnTo>
                  <a:lnTo>
                    <a:pt x="23825" y="63868"/>
                  </a:lnTo>
                  <a:lnTo>
                    <a:pt x="23825" y="65062"/>
                  </a:lnTo>
                  <a:lnTo>
                    <a:pt x="23723" y="66852"/>
                  </a:lnTo>
                  <a:lnTo>
                    <a:pt x="23431" y="67449"/>
                  </a:lnTo>
                  <a:lnTo>
                    <a:pt x="23088" y="67640"/>
                  </a:lnTo>
                  <a:lnTo>
                    <a:pt x="22136" y="67640"/>
                  </a:lnTo>
                  <a:lnTo>
                    <a:pt x="21818" y="67487"/>
                  </a:lnTo>
                  <a:lnTo>
                    <a:pt x="21399" y="66852"/>
                  </a:lnTo>
                  <a:lnTo>
                    <a:pt x="21399" y="65062"/>
                  </a:lnTo>
                  <a:lnTo>
                    <a:pt x="23825" y="65062"/>
                  </a:lnTo>
                  <a:lnTo>
                    <a:pt x="23825" y="63868"/>
                  </a:lnTo>
                  <a:lnTo>
                    <a:pt x="23685" y="63728"/>
                  </a:lnTo>
                  <a:lnTo>
                    <a:pt x="23190" y="63538"/>
                  </a:lnTo>
                  <a:lnTo>
                    <a:pt x="21983" y="63538"/>
                  </a:lnTo>
                  <a:lnTo>
                    <a:pt x="21475" y="63766"/>
                  </a:lnTo>
                  <a:lnTo>
                    <a:pt x="20713" y="64643"/>
                  </a:lnTo>
                  <a:lnTo>
                    <a:pt x="20586" y="65062"/>
                  </a:lnTo>
                  <a:lnTo>
                    <a:pt x="20701" y="67246"/>
                  </a:lnTo>
                  <a:lnTo>
                    <a:pt x="21424" y="68084"/>
                  </a:lnTo>
                  <a:lnTo>
                    <a:pt x="21907" y="68287"/>
                  </a:lnTo>
                  <a:lnTo>
                    <a:pt x="23253" y="68287"/>
                  </a:lnTo>
                  <a:lnTo>
                    <a:pt x="23799" y="68059"/>
                  </a:lnTo>
                  <a:lnTo>
                    <a:pt x="24104" y="67640"/>
                  </a:lnTo>
                  <a:lnTo>
                    <a:pt x="24498" y="67119"/>
                  </a:lnTo>
                  <a:lnTo>
                    <a:pt x="24574" y="66852"/>
                  </a:lnTo>
                  <a:lnTo>
                    <a:pt x="24676" y="65062"/>
                  </a:lnTo>
                  <a:close/>
                </a:path>
                <a:path w="100964" h="69214">
                  <a:moveTo>
                    <a:pt x="25120" y="4152"/>
                  </a:moveTo>
                  <a:lnTo>
                    <a:pt x="24345" y="1943"/>
                  </a:lnTo>
                  <a:lnTo>
                    <a:pt x="24345" y="3556"/>
                  </a:lnTo>
                  <a:lnTo>
                    <a:pt x="21869" y="3556"/>
                  </a:lnTo>
                  <a:lnTo>
                    <a:pt x="21882" y="3225"/>
                  </a:lnTo>
                  <a:lnTo>
                    <a:pt x="22009" y="2857"/>
                  </a:lnTo>
                  <a:lnTo>
                    <a:pt x="22479" y="2362"/>
                  </a:lnTo>
                  <a:lnTo>
                    <a:pt x="22771" y="2235"/>
                  </a:lnTo>
                  <a:lnTo>
                    <a:pt x="23596" y="2235"/>
                  </a:lnTo>
                  <a:lnTo>
                    <a:pt x="23939" y="2413"/>
                  </a:lnTo>
                  <a:lnTo>
                    <a:pt x="24193" y="2870"/>
                  </a:lnTo>
                  <a:lnTo>
                    <a:pt x="24307" y="3175"/>
                  </a:lnTo>
                  <a:lnTo>
                    <a:pt x="24345" y="3556"/>
                  </a:lnTo>
                  <a:lnTo>
                    <a:pt x="24345" y="1943"/>
                  </a:lnTo>
                  <a:lnTo>
                    <a:pt x="23774" y="1651"/>
                  </a:lnTo>
                  <a:lnTo>
                    <a:pt x="23482" y="1574"/>
                  </a:lnTo>
                  <a:lnTo>
                    <a:pt x="22529" y="1574"/>
                  </a:lnTo>
                  <a:lnTo>
                    <a:pt x="22021" y="1803"/>
                  </a:lnTo>
                  <a:lnTo>
                    <a:pt x="21247" y="2705"/>
                  </a:lnTo>
                  <a:lnTo>
                    <a:pt x="21158" y="2971"/>
                  </a:lnTo>
                  <a:lnTo>
                    <a:pt x="21247" y="5295"/>
                  </a:lnTo>
                  <a:lnTo>
                    <a:pt x="22021" y="6096"/>
                  </a:lnTo>
                  <a:lnTo>
                    <a:pt x="22491" y="6299"/>
                  </a:lnTo>
                  <a:lnTo>
                    <a:pt x="23266" y="6299"/>
                  </a:lnTo>
                  <a:lnTo>
                    <a:pt x="25057" y="4737"/>
                  </a:lnTo>
                  <a:lnTo>
                    <a:pt x="24320" y="4737"/>
                  </a:lnTo>
                  <a:lnTo>
                    <a:pt x="24257" y="4965"/>
                  </a:lnTo>
                  <a:lnTo>
                    <a:pt x="24180" y="5118"/>
                  </a:lnTo>
                  <a:lnTo>
                    <a:pt x="23812" y="5524"/>
                  </a:lnTo>
                  <a:lnTo>
                    <a:pt x="23495" y="5651"/>
                  </a:lnTo>
                  <a:lnTo>
                    <a:pt x="22682" y="5651"/>
                  </a:lnTo>
                  <a:lnTo>
                    <a:pt x="22402" y="5524"/>
                  </a:lnTo>
                  <a:lnTo>
                    <a:pt x="21971" y="4965"/>
                  </a:lnTo>
                  <a:lnTo>
                    <a:pt x="21856" y="4152"/>
                  </a:lnTo>
                  <a:lnTo>
                    <a:pt x="25120" y="4152"/>
                  </a:lnTo>
                  <a:close/>
                </a:path>
                <a:path w="100964" h="69214">
                  <a:moveTo>
                    <a:pt x="25311" y="36601"/>
                  </a:moveTo>
                  <a:lnTo>
                    <a:pt x="24955" y="36626"/>
                  </a:lnTo>
                  <a:lnTo>
                    <a:pt x="24815" y="34861"/>
                  </a:lnTo>
                  <a:lnTo>
                    <a:pt x="24726" y="33197"/>
                  </a:lnTo>
                  <a:lnTo>
                    <a:pt x="24650" y="33070"/>
                  </a:lnTo>
                  <a:lnTo>
                    <a:pt x="24066" y="32727"/>
                  </a:lnTo>
                  <a:lnTo>
                    <a:pt x="24066" y="34861"/>
                  </a:lnTo>
                  <a:lnTo>
                    <a:pt x="24066" y="35928"/>
                  </a:lnTo>
                  <a:lnTo>
                    <a:pt x="23863" y="36258"/>
                  </a:lnTo>
                  <a:lnTo>
                    <a:pt x="23190" y="36588"/>
                  </a:lnTo>
                  <a:lnTo>
                    <a:pt x="22936" y="36652"/>
                  </a:lnTo>
                  <a:lnTo>
                    <a:pt x="22466" y="36652"/>
                  </a:lnTo>
                  <a:lnTo>
                    <a:pt x="22339" y="36601"/>
                  </a:lnTo>
                  <a:lnTo>
                    <a:pt x="22110" y="36461"/>
                  </a:lnTo>
                  <a:lnTo>
                    <a:pt x="21996" y="35445"/>
                  </a:lnTo>
                  <a:lnTo>
                    <a:pt x="22364" y="35242"/>
                  </a:lnTo>
                  <a:lnTo>
                    <a:pt x="22567" y="35191"/>
                  </a:lnTo>
                  <a:lnTo>
                    <a:pt x="23431" y="35077"/>
                  </a:lnTo>
                  <a:lnTo>
                    <a:pt x="23850" y="34975"/>
                  </a:lnTo>
                  <a:lnTo>
                    <a:pt x="24066" y="34861"/>
                  </a:lnTo>
                  <a:lnTo>
                    <a:pt x="24066" y="32727"/>
                  </a:lnTo>
                  <a:lnTo>
                    <a:pt x="23571" y="32562"/>
                  </a:lnTo>
                  <a:lnTo>
                    <a:pt x="22606" y="32562"/>
                  </a:lnTo>
                  <a:lnTo>
                    <a:pt x="21323" y="34036"/>
                  </a:lnTo>
                  <a:lnTo>
                    <a:pt x="22021" y="34036"/>
                  </a:lnTo>
                  <a:lnTo>
                    <a:pt x="22110" y="33642"/>
                  </a:lnTo>
                  <a:lnTo>
                    <a:pt x="22364" y="33299"/>
                  </a:lnTo>
                  <a:lnTo>
                    <a:pt x="22644" y="33197"/>
                  </a:lnTo>
                  <a:lnTo>
                    <a:pt x="23380" y="33197"/>
                  </a:lnTo>
                  <a:lnTo>
                    <a:pt x="23634" y="33261"/>
                  </a:lnTo>
                  <a:lnTo>
                    <a:pt x="23990" y="33489"/>
                  </a:lnTo>
                  <a:lnTo>
                    <a:pt x="23977" y="34340"/>
                  </a:lnTo>
                  <a:lnTo>
                    <a:pt x="22072" y="34632"/>
                  </a:lnTo>
                  <a:lnTo>
                    <a:pt x="21742" y="34772"/>
                  </a:lnTo>
                  <a:lnTo>
                    <a:pt x="21221" y="35242"/>
                  </a:lnTo>
                  <a:lnTo>
                    <a:pt x="21323" y="36741"/>
                  </a:lnTo>
                  <a:lnTo>
                    <a:pt x="21729" y="37134"/>
                  </a:lnTo>
                  <a:lnTo>
                    <a:pt x="22085" y="37287"/>
                  </a:lnTo>
                  <a:lnTo>
                    <a:pt x="22847" y="37287"/>
                  </a:lnTo>
                  <a:lnTo>
                    <a:pt x="24104" y="36537"/>
                  </a:lnTo>
                  <a:lnTo>
                    <a:pt x="24206" y="36918"/>
                  </a:lnTo>
                  <a:lnTo>
                    <a:pt x="24345" y="37134"/>
                  </a:lnTo>
                  <a:lnTo>
                    <a:pt x="24536" y="37223"/>
                  </a:lnTo>
                  <a:lnTo>
                    <a:pt x="24904" y="37223"/>
                  </a:lnTo>
                  <a:lnTo>
                    <a:pt x="25285" y="37160"/>
                  </a:lnTo>
                  <a:lnTo>
                    <a:pt x="25311" y="36626"/>
                  </a:lnTo>
                  <a:close/>
                </a:path>
                <a:path w="100964" h="69214">
                  <a:moveTo>
                    <a:pt x="26809" y="25"/>
                  </a:moveTo>
                  <a:lnTo>
                    <a:pt x="26060" y="25"/>
                  </a:lnTo>
                  <a:lnTo>
                    <a:pt x="26060" y="6134"/>
                  </a:lnTo>
                  <a:lnTo>
                    <a:pt x="26809" y="6134"/>
                  </a:lnTo>
                  <a:lnTo>
                    <a:pt x="26809" y="25"/>
                  </a:lnTo>
                  <a:close/>
                </a:path>
                <a:path w="100964" h="69214">
                  <a:moveTo>
                    <a:pt x="26822" y="18326"/>
                  </a:moveTo>
                  <a:lnTo>
                    <a:pt x="26771" y="17983"/>
                  </a:lnTo>
                  <a:lnTo>
                    <a:pt x="26428" y="17297"/>
                  </a:lnTo>
                  <a:lnTo>
                    <a:pt x="25996" y="17081"/>
                  </a:lnTo>
                  <a:lnTo>
                    <a:pt x="25069" y="17081"/>
                  </a:lnTo>
                  <a:lnTo>
                    <a:pt x="24815" y="17132"/>
                  </a:lnTo>
                  <a:lnTo>
                    <a:pt x="24345" y="17360"/>
                  </a:lnTo>
                  <a:lnTo>
                    <a:pt x="24117" y="17551"/>
                  </a:lnTo>
                  <a:lnTo>
                    <a:pt x="23901" y="17818"/>
                  </a:lnTo>
                  <a:lnTo>
                    <a:pt x="23901" y="17183"/>
                  </a:lnTo>
                  <a:lnTo>
                    <a:pt x="23202" y="17183"/>
                  </a:lnTo>
                  <a:lnTo>
                    <a:pt x="23202" y="21640"/>
                  </a:lnTo>
                  <a:lnTo>
                    <a:pt x="23939" y="21640"/>
                  </a:lnTo>
                  <a:lnTo>
                    <a:pt x="23939" y="19011"/>
                  </a:lnTo>
                  <a:lnTo>
                    <a:pt x="23964" y="18783"/>
                  </a:lnTo>
                  <a:lnTo>
                    <a:pt x="25044" y="17754"/>
                  </a:lnTo>
                  <a:lnTo>
                    <a:pt x="25577" y="17754"/>
                  </a:lnTo>
                  <a:lnTo>
                    <a:pt x="25819" y="17894"/>
                  </a:lnTo>
                  <a:lnTo>
                    <a:pt x="26022" y="18338"/>
                  </a:lnTo>
                  <a:lnTo>
                    <a:pt x="26073" y="18554"/>
                  </a:lnTo>
                  <a:lnTo>
                    <a:pt x="26073" y="21640"/>
                  </a:lnTo>
                  <a:lnTo>
                    <a:pt x="26822" y="21640"/>
                  </a:lnTo>
                  <a:lnTo>
                    <a:pt x="26822" y="18326"/>
                  </a:lnTo>
                  <a:close/>
                </a:path>
                <a:path w="100964" h="69214">
                  <a:moveTo>
                    <a:pt x="28232" y="32600"/>
                  </a:moveTo>
                  <a:lnTo>
                    <a:pt x="28003" y="32575"/>
                  </a:lnTo>
                  <a:lnTo>
                    <a:pt x="27698" y="32575"/>
                  </a:lnTo>
                  <a:lnTo>
                    <a:pt x="27432" y="32689"/>
                  </a:lnTo>
                  <a:lnTo>
                    <a:pt x="26974" y="33108"/>
                  </a:lnTo>
                  <a:lnTo>
                    <a:pt x="26835" y="33299"/>
                  </a:lnTo>
                  <a:lnTo>
                    <a:pt x="26771" y="33439"/>
                  </a:lnTo>
                  <a:lnTo>
                    <a:pt x="26771" y="32677"/>
                  </a:lnTo>
                  <a:lnTo>
                    <a:pt x="26060" y="32677"/>
                  </a:lnTo>
                  <a:lnTo>
                    <a:pt x="26060" y="37134"/>
                  </a:lnTo>
                  <a:lnTo>
                    <a:pt x="26809" y="37134"/>
                  </a:lnTo>
                  <a:lnTo>
                    <a:pt x="26809" y="34251"/>
                  </a:lnTo>
                  <a:lnTo>
                    <a:pt x="26911" y="33972"/>
                  </a:lnTo>
                  <a:lnTo>
                    <a:pt x="27317" y="33489"/>
                  </a:lnTo>
                  <a:lnTo>
                    <a:pt x="27609" y="33375"/>
                  </a:lnTo>
                  <a:lnTo>
                    <a:pt x="27990" y="33375"/>
                  </a:lnTo>
                  <a:lnTo>
                    <a:pt x="28232" y="33388"/>
                  </a:lnTo>
                  <a:lnTo>
                    <a:pt x="28232" y="32600"/>
                  </a:lnTo>
                  <a:close/>
                </a:path>
                <a:path w="100964" h="69214">
                  <a:moveTo>
                    <a:pt x="29197" y="64808"/>
                  </a:moveTo>
                  <a:lnTo>
                    <a:pt x="29133" y="64465"/>
                  </a:lnTo>
                  <a:lnTo>
                    <a:pt x="28790" y="63792"/>
                  </a:lnTo>
                  <a:lnTo>
                    <a:pt x="28371" y="63563"/>
                  </a:lnTo>
                  <a:lnTo>
                    <a:pt x="27444" y="63563"/>
                  </a:lnTo>
                  <a:lnTo>
                    <a:pt x="27178" y="63627"/>
                  </a:lnTo>
                  <a:lnTo>
                    <a:pt x="26708" y="63855"/>
                  </a:lnTo>
                  <a:lnTo>
                    <a:pt x="26492" y="64033"/>
                  </a:lnTo>
                  <a:lnTo>
                    <a:pt x="26276" y="64300"/>
                  </a:lnTo>
                  <a:lnTo>
                    <a:pt x="26276" y="63665"/>
                  </a:lnTo>
                  <a:lnTo>
                    <a:pt x="25565" y="63665"/>
                  </a:lnTo>
                  <a:lnTo>
                    <a:pt x="25565" y="68122"/>
                  </a:lnTo>
                  <a:lnTo>
                    <a:pt x="26314" y="68122"/>
                  </a:lnTo>
                  <a:lnTo>
                    <a:pt x="26314" y="65493"/>
                  </a:lnTo>
                  <a:lnTo>
                    <a:pt x="26339" y="65278"/>
                  </a:lnTo>
                  <a:lnTo>
                    <a:pt x="27406" y="64236"/>
                  </a:lnTo>
                  <a:lnTo>
                    <a:pt x="27940" y="64236"/>
                  </a:lnTo>
                  <a:lnTo>
                    <a:pt x="28181" y="64376"/>
                  </a:lnTo>
                  <a:lnTo>
                    <a:pt x="28397" y="64820"/>
                  </a:lnTo>
                  <a:lnTo>
                    <a:pt x="28435" y="65036"/>
                  </a:lnTo>
                  <a:lnTo>
                    <a:pt x="28435" y="68122"/>
                  </a:lnTo>
                  <a:lnTo>
                    <a:pt x="29197" y="68122"/>
                  </a:lnTo>
                  <a:lnTo>
                    <a:pt x="29197" y="64808"/>
                  </a:lnTo>
                  <a:close/>
                </a:path>
                <a:path w="100964" h="69214">
                  <a:moveTo>
                    <a:pt x="29578" y="52095"/>
                  </a:moveTo>
                  <a:lnTo>
                    <a:pt x="29222" y="52120"/>
                  </a:lnTo>
                  <a:lnTo>
                    <a:pt x="29083" y="50355"/>
                  </a:lnTo>
                  <a:lnTo>
                    <a:pt x="28981" y="48691"/>
                  </a:lnTo>
                  <a:lnTo>
                    <a:pt x="28917" y="48552"/>
                  </a:lnTo>
                  <a:lnTo>
                    <a:pt x="28333" y="48209"/>
                  </a:lnTo>
                  <a:lnTo>
                    <a:pt x="28333" y="50355"/>
                  </a:lnTo>
                  <a:lnTo>
                    <a:pt x="28333" y="51422"/>
                  </a:lnTo>
                  <a:lnTo>
                    <a:pt x="28117" y="51752"/>
                  </a:lnTo>
                  <a:lnTo>
                    <a:pt x="27457" y="52070"/>
                  </a:lnTo>
                  <a:lnTo>
                    <a:pt x="27203" y="52133"/>
                  </a:lnTo>
                  <a:lnTo>
                    <a:pt x="26720" y="52133"/>
                  </a:lnTo>
                  <a:lnTo>
                    <a:pt x="26593" y="52095"/>
                  </a:lnTo>
                  <a:lnTo>
                    <a:pt x="26377" y="51955"/>
                  </a:lnTo>
                  <a:lnTo>
                    <a:pt x="26250" y="50939"/>
                  </a:lnTo>
                  <a:lnTo>
                    <a:pt x="26619" y="50736"/>
                  </a:lnTo>
                  <a:lnTo>
                    <a:pt x="26822" y="50685"/>
                  </a:lnTo>
                  <a:lnTo>
                    <a:pt x="27686" y="50571"/>
                  </a:lnTo>
                  <a:lnTo>
                    <a:pt x="28117" y="50457"/>
                  </a:lnTo>
                  <a:lnTo>
                    <a:pt x="28333" y="50355"/>
                  </a:lnTo>
                  <a:lnTo>
                    <a:pt x="28333" y="48209"/>
                  </a:lnTo>
                  <a:lnTo>
                    <a:pt x="27838" y="48056"/>
                  </a:lnTo>
                  <a:lnTo>
                    <a:pt x="26860" y="48056"/>
                  </a:lnTo>
                  <a:lnTo>
                    <a:pt x="25590" y="49530"/>
                  </a:lnTo>
                  <a:lnTo>
                    <a:pt x="26289" y="49530"/>
                  </a:lnTo>
                  <a:lnTo>
                    <a:pt x="26365" y="49123"/>
                  </a:lnTo>
                  <a:lnTo>
                    <a:pt x="26631" y="48793"/>
                  </a:lnTo>
                  <a:lnTo>
                    <a:pt x="26911" y="48691"/>
                  </a:lnTo>
                  <a:lnTo>
                    <a:pt x="27635" y="48691"/>
                  </a:lnTo>
                  <a:lnTo>
                    <a:pt x="27889" y="48755"/>
                  </a:lnTo>
                  <a:lnTo>
                    <a:pt x="28257" y="48983"/>
                  </a:lnTo>
                  <a:lnTo>
                    <a:pt x="28244" y="49822"/>
                  </a:lnTo>
                  <a:lnTo>
                    <a:pt x="28117" y="49898"/>
                  </a:lnTo>
                  <a:lnTo>
                    <a:pt x="26339" y="50126"/>
                  </a:lnTo>
                  <a:lnTo>
                    <a:pt x="25996" y="50266"/>
                  </a:lnTo>
                  <a:lnTo>
                    <a:pt x="25476" y="50736"/>
                  </a:lnTo>
                  <a:lnTo>
                    <a:pt x="25577" y="52235"/>
                  </a:lnTo>
                  <a:lnTo>
                    <a:pt x="25996" y="52628"/>
                  </a:lnTo>
                  <a:lnTo>
                    <a:pt x="26352" y="52781"/>
                  </a:lnTo>
                  <a:lnTo>
                    <a:pt x="27101" y="52781"/>
                  </a:lnTo>
                  <a:lnTo>
                    <a:pt x="27419" y="52705"/>
                  </a:lnTo>
                  <a:lnTo>
                    <a:pt x="27990" y="52400"/>
                  </a:lnTo>
                  <a:lnTo>
                    <a:pt x="28219" y="52235"/>
                  </a:lnTo>
                  <a:lnTo>
                    <a:pt x="28371" y="52031"/>
                  </a:lnTo>
                  <a:lnTo>
                    <a:pt x="28473" y="52400"/>
                  </a:lnTo>
                  <a:lnTo>
                    <a:pt x="28613" y="52628"/>
                  </a:lnTo>
                  <a:lnTo>
                    <a:pt x="28803" y="52717"/>
                  </a:lnTo>
                  <a:lnTo>
                    <a:pt x="29159" y="52717"/>
                  </a:lnTo>
                  <a:lnTo>
                    <a:pt x="29540" y="52654"/>
                  </a:lnTo>
                  <a:lnTo>
                    <a:pt x="29578" y="52120"/>
                  </a:lnTo>
                  <a:close/>
                </a:path>
                <a:path w="100964" h="69214">
                  <a:moveTo>
                    <a:pt x="31432" y="15519"/>
                  </a:moveTo>
                  <a:lnTo>
                    <a:pt x="30594" y="15519"/>
                  </a:lnTo>
                  <a:lnTo>
                    <a:pt x="30594" y="21640"/>
                  </a:lnTo>
                  <a:lnTo>
                    <a:pt x="31432" y="21640"/>
                  </a:lnTo>
                  <a:lnTo>
                    <a:pt x="31432" y="15519"/>
                  </a:lnTo>
                  <a:close/>
                </a:path>
                <a:path w="100964" h="69214">
                  <a:moveTo>
                    <a:pt x="31762" y="4152"/>
                  </a:moveTo>
                  <a:lnTo>
                    <a:pt x="31750" y="3556"/>
                  </a:lnTo>
                  <a:lnTo>
                    <a:pt x="31661" y="2971"/>
                  </a:lnTo>
                  <a:lnTo>
                    <a:pt x="31546" y="2603"/>
                  </a:lnTo>
                  <a:lnTo>
                    <a:pt x="31292" y="2235"/>
                  </a:lnTo>
                  <a:lnTo>
                    <a:pt x="31013" y="1955"/>
                  </a:lnTo>
                  <a:lnTo>
                    <a:pt x="30988" y="3556"/>
                  </a:lnTo>
                  <a:lnTo>
                    <a:pt x="28511" y="3556"/>
                  </a:lnTo>
                  <a:lnTo>
                    <a:pt x="28524" y="3225"/>
                  </a:lnTo>
                  <a:lnTo>
                    <a:pt x="28651" y="2857"/>
                  </a:lnTo>
                  <a:lnTo>
                    <a:pt x="29121" y="2362"/>
                  </a:lnTo>
                  <a:lnTo>
                    <a:pt x="29400" y="2235"/>
                  </a:lnTo>
                  <a:lnTo>
                    <a:pt x="30226" y="2235"/>
                  </a:lnTo>
                  <a:lnTo>
                    <a:pt x="30568" y="2413"/>
                  </a:lnTo>
                  <a:lnTo>
                    <a:pt x="30822" y="2870"/>
                  </a:lnTo>
                  <a:lnTo>
                    <a:pt x="30937" y="3175"/>
                  </a:lnTo>
                  <a:lnTo>
                    <a:pt x="30988" y="3556"/>
                  </a:lnTo>
                  <a:lnTo>
                    <a:pt x="30988" y="1943"/>
                  </a:lnTo>
                  <a:lnTo>
                    <a:pt x="30416" y="1651"/>
                  </a:lnTo>
                  <a:lnTo>
                    <a:pt x="30111" y="1574"/>
                  </a:lnTo>
                  <a:lnTo>
                    <a:pt x="29159" y="1574"/>
                  </a:lnTo>
                  <a:lnTo>
                    <a:pt x="28663" y="1803"/>
                  </a:lnTo>
                  <a:lnTo>
                    <a:pt x="27889" y="2705"/>
                  </a:lnTo>
                  <a:lnTo>
                    <a:pt x="27787" y="2971"/>
                  </a:lnTo>
                  <a:lnTo>
                    <a:pt x="27876" y="5295"/>
                  </a:lnTo>
                  <a:lnTo>
                    <a:pt x="28651" y="6096"/>
                  </a:lnTo>
                  <a:lnTo>
                    <a:pt x="29121" y="6299"/>
                  </a:lnTo>
                  <a:lnTo>
                    <a:pt x="29895" y="6299"/>
                  </a:lnTo>
                  <a:lnTo>
                    <a:pt x="31699" y="4737"/>
                  </a:lnTo>
                  <a:lnTo>
                    <a:pt x="30962" y="4737"/>
                  </a:lnTo>
                  <a:lnTo>
                    <a:pt x="30886" y="4965"/>
                  </a:lnTo>
                  <a:lnTo>
                    <a:pt x="30810" y="5118"/>
                  </a:lnTo>
                  <a:lnTo>
                    <a:pt x="30441" y="5524"/>
                  </a:lnTo>
                  <a:lnTo>
                    <a:pt x="30137" y="5651"/>
                  </a:lnTo>
                  <a:lnTo>
                    <a:pt x="29324" y="5651"/>
                  </a:lnTo>
                  <a:lnTo>
                    <a:pt x="29032" y="5524"/>
                  </a:lnTo>
                  <a:lnTo>
                    <a:pt x="28613" y="4965"/>
                  </a:lnTo>
                  <a:lnTo>
                    <a:pt x="28498" y="4152"/>
                  </a:lnTo>
                  <a:lnTo>
                    <a:pt x="31762" y="4152"/>
                  </a:lnTo>
                  <a:close/>
                </a:path>
                <a:path w="100964" h="69214">
                  <a:moveTo>
                    <a:pt x="32702" y="35140"/>
                  </a:moveTo>
                  <a:lnTo>
                    <a:pt x="32689" y="34544"/>
                  </a:lnTo>
                  <a:lnTo>
                    <a:pt x="32600" y="33972"/>
                  </a:lnTo>
                  <a:lnTo>
                    <a:pt x="32486" y="33604"/>
                  </a:lnTo>
                  <a:lnTo>
                    <a:pt x="32245" y="33235"/>
                  </a:lnTo>
                  <a:lnTo>
                    <a:pt x="31953" y="32943"/>
                  </a:lnTo>
                  <a:lnTo>
                    <a:pt x="31927" y="34544"/>
                  </a:lnTo>
                  <a:lnTo>
                    <a:pt x="29451" y="34544"/>
                  </a:lnTo>
                  <a:lnTo>
                    <a:pt x="29464" y="34226"/>
                  </a:lnTo>
                  <a:lnTo>
                    <a:pt x="29591" y="33845"/>
                  </a:lnTo>
                  <a:lnTo>
                    <a:pt x="30060" y="33350"/>
                  </a:lnTo>
                  <a:lnTo>
                    <a:pt x="30353" y="33235"/>
                  </a:lnTo>
                  <a:lnTo>
                    <a:pt x="31178" y="33235"/>
                  </a:lnTo>
                  <a:lnTo>
                    <a:pt x="31508" y="33413"/>
                  </a:lnTo>
                  <a:lnTo>
                    <a:pt x="31762" y="33858"/>
                  </a:lnTo>
                  <a:lnTo>
                    <a:pt x="31877" y="34163"/>
                  </a:lnTo>
                  <a:lnTo>
                    <a:pt x="31927" y="34544"/>
                  </a:lnTo>
                  <a:lnTo>
                    <a:pt x="31927" y="32943"/>
                  </a:lnTo>
                  <a:lnTo>
                    <a:pt x="31356" y="32651"/>
                  </a:lnTo>
                  <a:lnTo>
                    <a:pt x="31051" y="32575"/>
                  </a:lnTo>
                  <a:lnTo>
                    <a:pt x="30111" y="32575"/>
                  </a:lnTo>
                  <a:lnTo>
                    <a:pt x="29603" y="32804"/>
                  </a:lnTo>
                  <a:lnTo>
                    <a:pt x="28829" y="33693"/>
                  </a:lnTo>
                  <a:lnTo>
                    <a:pt x="28740" y="33972"/>
                  </a:lnTo>
                  <a:lnTo>
                    <a:pt x="28829" y="36283"/>
                  </a:lnTo>
                  <a:lnTo>
                    <a:pt x="29603" y="37096"/>
                  </a:lnTo>
                  <a:lnTo>
                    <a:pt x="30073" y="37287"/>
                  </a:lnTo>
                  <a:lnTo>
                    <a:pt x="30848" y="37287"/>
                  </a:lnTo>
                  <a:lnTo>
                    <a:pt x="32639" y="35737"/>
                  </a:lnTo>
                  <a:lnTo>
                    <a:pt x="31902" y="35737"/>
                  </a:lnTo>
                  <a:lnTo>
                    <a:pt x="31826" y="35953"/>
                  </a:lnTo>
                  <a:lnTo>
                    <a:pt x="31750" y="36106"/>
                  </a:lnTo>
                  <a:lnTo>
                    <a:pt x="31381" y="36512"/>
                  </a:lnTo>
                  <a:lnTo>
                    <a:pt x="31076" y="36639"/>
                  </a:lnTo>
                  <a:lnTo>
                    <a:pt x="30264" y="36639"/>
                  </a:lnTo>
                  <a:lnTo>
                    <a:pt x="29984" y="36512"/>
                  </a:lnTo>
                  <a:lnTo>
                    <a:pt x="29552" y="35953"/>
                  </a:lnTo>
                  <a:lnTo>
                    <a:pt x="29438" y="35140"/>
                  </a:lnTo>
                  <a:lnTo>
                    <a:pt x="32702" y="35140"/>
                  </a:lnTo>
                  <a:close/>
                </a:path>
                <a:path w="100964" h="69214">
                  <a:moveTo>
                    <a:pt x="32766" y="46685"/>
                  </a:moveTo>
                  <a:lnTo>
                    <a:pt x="32181" y="46685"/>
                  </a:lnTo>
                  <a:lnTo>
                    <a:pt x="32080" y="47155"/>
                  </a:lnTo>
                  <a:lnTo>
                    <a:pt x="31915" y="47447"/>
                  </a:lnTo>
                  <a:lnTo>
                    <a:pt x="31496" y="47688"/>
                  </a:lnTo>
                  <a:lnTo>
                    <a:pt x="31115" y="47777"/>
                  </a:lnTo>
                  <a:lnTo>
                    <a:pt x="30568" y="47828"/>
                  </a:lnTo>
                  <a:lnTo>
                    <a:pt x="30568" y="48412"/>
                  </a:lnTo>
                  <a:lnTo>
                    <a:pt x="31965" y="48412"/>
                  </a:lnTo>
                  <a:lnTo>
                    <a:pt x="31965" y="52628"/>
                  </a:lnTo>
                  <a:lnTo>
                    <a:pt x="32766" y="52628"/>
                  </a:lnTo>
                  <a:lnTo>
                    <a:pt x="32766" y="46685"/>
                  </a:lnTo>
                  <a:close/>
                </a:path>
                <a:path w="100964" h="69214">
                  <a:moveTo>
                    <a:pt x="34290" y="1676"/>
                  </a:moveTo>
                  <a:lnTo>
                    <a:pt x="33591" y="1676"/>
                  </a:lnTo>
                  <a:lnTo>
                    <a:pt x="33591" y="431"/>
                  </a:lnTo>
                  <a:lnTo>
                    <a:pt x="32829" y="431"/>
                  </a:lnTo>
                  <a:lnTo>
                    <a:pt x="32829" y="1676"/>
                  </a:lnTo>
                  <a:lnTo>
                    <a:pt x="32219" y="1676"/>
                  </a:lnTo>
                  <a:lnTo>
                    <a:pt x="32219" y="2298"/>
                  </a:lnTo>
                  <a:lnTo>
                    <a:pt x="32829" y="2298"/>
                  </a:lnTo>
                  <a:lnTo>
                    <a:pt x="32829" y="5524"/>
                  </a:lnTo>
                  <a:lnTo>
                    <a:pt x="32893" y="5765"/>
                  </a:lnTo>
                  <a:lnTo>
                    <a:pt x="33134" y="6121"/>
                  </a:lnTo>
                  <a:lnTo>
                    <a:pt x="33375" y="6210"/>
                  </a:lnTo>
                  <a:lnTo>
                    <a:pt x="33832" y="6210"/>
                  </a:lnTo>
                  <a:lnTo>
                    <a:pt x="34213" y="6159"/>
                  </a:lnTo>
                  <a:lnTo>
                    <a:pt x="34290" y="5549"/>
                  </a:lnTo>
                  <a:lnTo>
                    <a:pt x="33896" y="5562"/>
                  </a:lnTo>
                  <a:lnTo>
                    <a:pt x="33642" y="5461"/>
                  </a:lnTo>
                  <a:lnTo>
                    <a:pt x="33591" y="2298"/>
                  </a:lnTo>
                  <a:lnTo>
                    <a:pt x="34290" y="2298"/>
                  </a:lnTo>
                  <a:lnTo>
                    <a:pt x="34290" y="1676"/>
                  </a:lnTo>
                  <a:close/>
                </a:path>
                <a:path w="100964" h="69214">
                  <a:moveTo>
                    <a:pt x="37249" y="33820"/>
                  </a:moveTo>
                  <a:lnTo>
                    <a:pt x="37198" y="33477"/>
                  </a:lnTo>
                  <a:lnTo>
                    <a:pt x="36855" y="32804"/>
                  </a:lnTo>
                  <a:lnTo>
                    <a:pt x="36423" y="32575"/>
                  </a:lnTo>
                  <a:lnTo>
                    <a:pt x="35496" y="32575"/>
                  </a:lnTo>
                  <a:lnTo>
                    <a:pt x="35242" y="32639"/>
                  </a:lnTo>
                  <a:lnTo>
                    <a:pt x="34772" y="32867"/>
                  </a:lnTo>
                  <a:lnTo>
                    <a:pt x="34544" y="33045"/>
                  </a:lnTo>
                  <a:lnTo>
                    <a:pt x="34328" y="33312"/>
                  </a:lnTo>
                  <a:lnTo>
                    <a:pt x="34328" y="32677"/>
                  </a:lnTo>
                  <a:lnTo>
                    <a:pt x="33616" y="32677"/>
                  </a:lnTo>
                  <a:lnTo>
                    <a:pt x="33616" y="37134"/>
                  </a:lnTo>
                  <a:lnTo>
                    <a:pt x="34366" y="37134"/>
                  </a:lnTo>
                  <a:lnTo>
                    <a:pt x="34366" y="34505"/>
                  </a:lnTo>
                  <a:lnTo>
                    <a:pt x="34391" y="34277"/>
                  </a:lnTo>
                  <a:lnTo>
                    <a:pt x="35471" y="33248"/>
                  </a:lnTo>
                  <a:lnTo>
                    <a:pt x="35991" y="33248"/>
                  </a:lnTo>
                  <a:lnTo>
                    <a:pt x="36233" y="33388"/>
                  </a:lnTo>
                  <a:lnTo>
                    <a:pt x="36449" y="33832"/>
                  </a:lnTo>
                  <a:lnTo>
                    <a:pt x="36499" y="34048"/>
                  </a:lnTo>
                  <a:lnTo>
                    <a:pt x="36499" y="37134"/>
                  </a:lnTo>
                  <a:lnTo>
                    <a:pt x="37249" y="37134"/>
                  </a:lnTo>
                  <a:lnTo>
                    <a:pt x="37249" y="33820"/>
                  </a:lnTo>
                  <a:close/>
                </a:path>
                <a:path w="100964" h="69214">
                  <a:moveTo>
                    <a:pt x="37630" y="15519"/>
                  </a:moveTo>
                  <a:lnTo>
                    <a:pt x="36842" y="15519"/>
                  </a:lnTo>
                  <a:lnTo>
                    <a:pt x="36842" y="20472"/>
                  </a:lnTo>
                  <a:lnTo>
                    <a:pt x="33756" y="15519"/>
                  </a:lnTo>
                  <a:lnTo>
                    <a:pt x="32778" y="15519"/>
                  </a:lnTo>
                  <a:lnTo>
                    <a:pt x="32778" y="21640"/>
                  </a:lnTo>
                  <a:lnTo>
                    <a:pt x="33566" y="21640"/>
                  </a:lnTo>
                  <a:lnTo>
                    <a:pt x="33566" y="16687"/>
                  </a:lnTo>
                  <a:lnTo>
                    <a:pt x="36703" y="21640"/>
                  </a:lnTo>
                  <a:lnTo>
                    <a:pt x="37630" y="21640"/>
                  </a:lnTo>
                  <a:lnTo>
                    <a:pt x="37630" y="15519"/>
                  </a:lnTo>
                  <a:close/>
                </a:path>
                <a:path w="100964" h="69214">
                  <a:moveTo>
                    <a:pt x="38874" y="4152"/>
                  </a:moveTo>
                  <a:lnTo>
                    <a:pt x="38100" y="1943"/>
                  </a:lnTo>
                  <a:lnTo>
                    <a:pt x="38100" y="3556"/>
                  </a:lnTo>
                  <a:lnTo>
                    <a:pt x="35610" y="3556"/>
                  </a:lnTo>
                  <a:lnTo>
                    <a:pt x="35636" y="3225"/>
                  </a:lnTo>
                  <a:lnTo>
                    <a:pt x="35750" y="2857"/>
                  </a:lnTo>
                  <a:lnTo>
                    <a:pt x="36220" y="2362"/>
                  </a:lnTo>
                  <a:lnTo>
                    <a:pt x="36512" y="2235"/>
                  </a:lnTo>
                  <a:lnTo>
                    <a:pt x="37338" y="2235"/>
                  </a:lnTo>
                  <a:lnTo>
                    <a:pt x="37680" y="2413"/>
                  </a:lnTo>
                  <a:lnTo>
                    <a:pt x="37934" y="2870"/>
                  </a:lnTo>
                  <a:lnTo>
                    <a:pt x="38049" y="3175"/>
                  </a:lnTo>
                  <a:lnTo>
                    <a:pt x="38100" y="3556"/>
                  </a:lnTo>
                  <a:lnTo>
                    <a:pt x="38100" y="1943"/>
                  </a:lnTo>
                  <a:lnTo>
                    <a:pt x="37528" y="1651"/>
                  </a:lnTo>
                  <a:lnTo>
                    <a:pt x="37223" y="1574"/>
                  </a:lnTo>
                  <a:lnTo>
                    <a:pt x="36271" y="1574"/>
                  </a:lnTo>
                  <a:lnTo>
                    <a:pt x="35763" y="1803"/>
                  </a:lnTo>
                  <a:lnTo>
                    <a:pt x="34988" y="2705"/>
                  </a:lnTo>
                  <a:lnTo>
                    <a:pt x="34899" y="2971"/>
                  </a:lnTo>
                  <a:lnTo>
                    <a:pt x="34988" y="5295"/>
                  </a:lnTo>
                  <a:lnTo>
                    <a:pt x="35763" y="6096"/>
                  </a:lnTo>
                  <a:lnTo>
                    <a:pt x="36233" y="6299"/>
                  </a:lnTo>
                  <a:lnTo>
                    <a:pt x="37007" y="6299"/>
                  </a:lnTo>
                  <a:lnTo>
                    <a:pt x="38798" y="4737"/>
                  </a:lnTo>
                  <a:lnTo>
                    <a:pt x="38061" y="4737"/>
                  </a:lnTo>
                  <a:lnTo>
                    <a:pt x="37998" y="4965"/>
                  </a:lnTo>
                  <a:lnTo>
                    <a:pt x="37922" y="5118"/>
                  </a:lnTo>
                  <a:lnTo>
                    <a:pt x="37553" y="5524"/>
                  </a:lnTo>
                  <a:lnTo>
                    <a:pt x="37236" y="5651"/>
                  </a:lnTo>
                  <a:lnTo>
                    <a:pt x="36423" y="5651"/>
                  </a:lnTo>
                  <a:lnTo>
                    <a:pt x="36144" y="5524"/>
                  </a:lnTo>
                  <a:lnTo>
                    <a:pt x="35712" y="4965"/>
                  </a:lnTo>
                  <a:lnTo>
                    <a:pt x="35598" y="4152"/>
                  </a:lnTo>
                  <a:lnTo>
                    <a:pt x="38874" y="4152"/>
                  </a:lnTo>
                  <a:close/>
                </a:path>
                <a:path w="100964" h="69214">
                  <a:moveTo>
                    <a:pt x="39979" y="32677"/>
                  </a:moveTo>
                  <a:lnTo>
                    <a:pt x="39268" y="32677"/>
                  </a:lnTo>
                  <a:lnTo>
                    <a:pt x="39268" y="31432"/>
                  </a:lnTo>
                  <a:lnTo>
                    <a:pt x="38506" y="31432"/>
                  </a:lnTo>
                  <a:lnTo>
                    <a:pt x="38506" y="32677"/>
                  </a:lnTo>
                  <a:lnTo>
                    <a:pt x="37909" y="32677"/>
                  </a:lnTo>
                  <a:lnTo>
                    <a:pt x="37909" y="33286"/>
                  </a:lnTo>
                  <a:lnTo>
                    <a:pt x="38506" y="33286"/>
                  </a:lnTo>
                  <a:lnTo>
                    <a:pt x="38506" y="36525"/>
                  </a:lnTo>
                  <a:lnTo>
                    <a:pt x="38582" y="36753"/>
                  </a:lnTo>
                  <a:lnTo>
                    <a:pt x="38823" y="37109"/>
                  </a:lnTo>
                  <a:lnTo>
                    <a:pt x="39065" y="37198"/>
                  </a:lnTo>
                  <a:lnTo>
                    <a:pt x="39522" y="37198"/>
                  </a:lnTo>
                  <a:lnTo>
                    <a:pt x="39890" y="37160"/>
                  </a:lnTo>
                  <a:lnTo>
                    <a:pt x="39979" y="36537"/>
                  </a:lnTo>
                  <a:lnTo>
                    <a:pt x="39585" y="36550"/>
                  </a:lnTo>
                  <a:lnTo>
                    <a:pt x="39319" y="36461"/>
                  </a:lnTo>
                  <a:lnTo>
                    <a:pt x="39268" y="33286"/>
                  </a:lnTo>
                  <a:lnTo>
                    <a:pt x="39979" y="33286"/>
                  </a:lnTo>
                  <a:lnTo>
                    <a:pt x="39979" y="32677"/>
                  </a:lnTo>
                  <a:close/>
                </a:path>
                <a:path w="100964" h="69214">
                  <a:moveTo>
                    <a:pt x="42418" y="46507"/>
                  </a:moveTo>
                  <a:lnTo>
                    <a:pt x="41490" y="46507"/>
                  </a:lnTo>
                  <a:lnTo>
                    <a:pt x="39751" y="51714"/>
                  </a:lnTo>
                  <a:lnTo>
                    <a:pt x="37998" y="46507"/>
                  </a:lnTo>
                  <a:lnTo>
                    <a:pt x="37084" y="46507"/>
                  </a:lnTo>
                  <a:lnTo>
                    <a:pt x="39306" y="52628"/>
                  </a:lnTo>
                  <a:lnTo>
                    <a:pt x="40182" y="52628"/>
                  </a:lnTo>
                  <a:lnTo>
                    <a:pt x="42418" y="46507"/>
                  </a:lnTo>
                  <a:close/>
                </a:path>
                <a:path w="100964" h="69214">
                  <a:moveTo>
                    <a:pt x="43383" y="15519"/>
                  </a:moveTo>
                  <a:lnTo>
                    <a:pt x="38417" y="15519"/>
                  </a:lnTo>
                  <a:lnTo>
                    <a:pt x="38417" y="16243"/>
                  </a:lnTo>
                  <a:lnTo>
                    <a:pt x="40474" y="16243"/>
                  </a:lnTo>
                  <a:lnTo>
                    <a:pt x="40474" y="21640"/>
                  </a:lnTo>
                  <a:lnTo>
                    <a:pt x="41313" y="21640"/>
                  </a:lnTo>
                  <a:lnTo>
                    <a:pt x="41313" y="16243"/>
                  </a:lnTo>
                  <a:lnTo>
                    <a:pt x="43383" y="16243"/>
                  </a:lnTo>
                  <a:lnTo>
                    <a:pt x="43383" y="15519"/>
                  </a:lnTo>
                  <a:close/>
                </a:path>
                <a:path w="100964" h="69214">
                  <a:moveTo>
                    <a:pt x="43421" y="0"/>
                  </a:moveTo>
                  <a:lnTo>
                    <a:pt x="42697" y="0"/>
                  </a:lnTo>
                  <a:lnTo>
                    <a:pt x="42697" y="2260"/>
                  </a:lnTo>
                  <a:lnTo>
                    <a:pt x="42621" y="4889"/>
                  </a:lnTo>
                  <a:lnTo>
                    <a:pt x="42176" y="5486"/>
                  </a:lnTo>
                  <a:lnTo>
                    <a:pt x="41884" y="5638"/>
                  </a:lnTo>
                  <a:lnTo>
                    <a:pt x="41084" y="5638"/>
                  </a:lnTo>
                  <a:lnTo>
                    <a:pt x="40767" y="5486"/>
                  </a:lnTo>
                  <a:lnTo>
                    <a:pt x="40398" y="4889"/>
                  </a:lnTo>
                  <a:lnTo>
                    <a:pt x="40373" y="2984"/>
                  </a:lnTo>
                  <a:lnTo>
                    <a:pt x="40843" y="2400"/>
                  </a:lnTo>
                  <a:lnTo>
                    <a:pt x="42621" y="4889"/>
                  </a:lnTo>
                  <a:lnTo>
                    <a:pt x="42621" y="2184"/>
                  </a:lnTo>
                  <a:lnTo>
                    <a:pt x="42379" y="1905"/>
                  </a:lnTo>
                  <a:lnTo>
                    <a:pt x="42011" y="1676"/>
                  </a:lnTo>
                  <a:lnTo>
                    <a:pt x="41732" y="1600"/>
                  </a:lnTo>
                  <a:lnTo>
                    <a:pt x="40779" y="1600"/>
                  </a:lnTo>
                  <a:lnTo>
                    <a:pt x="40335" y="1816"/>
                  </a:lnTo>
                  <a:lnTo>
                    <a:pt x="39636" y="2794"/>
                  </a:lnTo>
                  <a:lnTo>
                    <a:pt x="39585" y="2984"/>
                  </a:lnTo>
                  <a:lnTo>
                    <a:pt x="39649" y="5257"/>
                  </a:lnTo>
                  <a:lnTo>
                    <a:pt x="40373" y="6096"/>
                  </a:lnTo>
                  <a:lnTo>
                    <a:pt x="40805" y="6299"/>
                  </a:lnTo>
                  <a:lnTo>
                    <a:pt x="41617" y="6299"/>
                  </a:lnTo>
                  <a:lnTo>
                    <a:pt x="41884" y="6235"/>
                  </a:lnTo>
                  <a:lnTo>
                    <a:pt x="42367" y="5994"/>
                  </a:lnTo>
                  <a:lnTo>
                    <a:pt x="42570" y="5791"/>
                  </a:lnTo>
                  <a:lnTo>
                    <a:pt x="42659" y="5638"/>
                  </a:lnTo>
                  <a:lnTo>
                    <a:pt x="42748" y="6134"/>
                  </a:lnTo>
                  <a:lnTo>
                    <a:pt x="43421" y="6134"/>
                  </a:lnTo>
                  <a:lnTo>
                    <a:pt x="43421" y="5524"/>
                  </a:lnTo>
                  <a:lnTo>
                    <a:pt x="43421" y="0"/>
                  </a:lnTo>
                  <a:close/>
                </a:path>
                <a:path w="100964" h="69214">
                  <a:moveTo>
                    <a:pt x="44919" y="37782"/>
                  </a:moveTo>
                  <a:lnTo>
                    <a:pt x="40182" y="37782"/>
                  </a:lnTo>
                  <a:lnTo>
                    <a:pt x="40182" y="38201"/>
                  </a:lnTo>
                  <a:lnTo>
                    <a:pt x="44919" y="38201"/>
                  </a:lnTo>
                  <a:lnTo>
                    <a:pt x="44919" y="37782"/>
                  </a:lnTo>
                  <a:close/>
                </a:path>
                <a:path w="100964" h="69214">
                  <a:moveTo>
                    <a:pt x="46240" y="32702"/>
                  </a:moveTo>
                  <a:lnTo>
                    <a:pt x="45466" y="32702"/>
                  </a:lnTo>
                  <a:lnTo>
                    <a:pt x="45466" y="37134"/>
                  </a:lnTo>
                  <a:lnTo>
                    <a:pt x="46240" y="37134"/>
                  </a:lnTo>
                  <a:lnTo>
                    <a:pt x="46240" y="32702"/>
                  </a:lnTo>
                  <a:close/>
                </a:path>
                <a:path w="100964" h="69214">
                  <a:moveTo>
                    <a:pt x="46240" y="31026"/>
                  </a:moveTo>
                  <a:lnTo>
                    <a:pt x="45466" y="31026"/>
                  </a:lnTo>
                  <a:lnTo>
                    <a:pt x="45466" y="31864"/>
                  </a:lnTo>
                  <a:lnTo>
                    <a:pt x="46240" y="31864"/>
                  </a:lnTo>
                  <a:lnTo>
                    <a:pt x="46240" y="31026"/>
                  </a:lnTo>
                  <a:close/>
                </a:path>
                <a:path w="100964" h="69214">
                  <a:moveTo>
                    <a:pt x="48133" y="52628"/>
                  </a:moveTo>
                  <a:lnTo>
                    <a:pt x="47459" y="50800"/>
                  </a:lnTo>
                  <a:lnTo>
                    <a:pt x="47218" y="50126"/>
                  </a:lnTo>
                  <a:lnTo>
                    <a:pt x="46329" y="47675"/>
                  </a:lnTo>
                  <a:lnTo>
                    <a:pt x="46329" y="50126"/>
                  </a:lnTo>
                  <a:lnTo>
                    <a:pt x="44424" y="50126"/>
                  </a:lnTo>
                  <a:lnTo>
                    <a:pt x="45415" y="47421"/>
                  </a:lnTo>
                  <a:lnTo>
                    <a:pt x="46329" y="50126"/>
                  </a:lnTo>
                  <a:lnTo>
                    <a:pt x="46329" y="47675"/>
                  </a:lnTo>
                  <a:lnTo>
                    <a:pt x="46240" y="47421"/>
                  </a:lnTo>
                  <a:lnTo>
                    <a:pt x="45910" y="46507"/>
                  </a:lnTo>
                  <a:lnTo>
                    <a:pt x="44970" y="46507"/>
                  </a:lnTo>
                  <a:lnTo>
                    <a:pt x="42672" y="52628"/>
                  </a:lnTo>
                  <a:lnTo>
                    <a:pt x="43522" y="52628"/>
                  </a:lnTo>
                  <a:lnTo>
                    <a:pt x="44183" y="50800"/>
                  </a:lnTo>
                  <a:lnTo>
                    <a:pt x="46596" y="50800"/>
                  </a:lnTo>
                  <a:lnTo>
                    <a:pt x="47218" y="52628"/>
                  </a:lnTo>
                  <a:lnTo>
                    <a:pt x="48133" y="52628"/>
                  </a:lnTo>
                  <a:close/>
                </a:path>
                <a:path w="100964" h="69214">
                  <a:moveTo>
                    <a:pt x="50990" y="31000"/>
                  </a:moveTo>
                  <a:lnTo>
                    <a:pt x="50279" y="31000"/>
                  </a:lnTo>
                  <a:lnTo>
                    <a:pt x="50279" y="33248"/>
                  </a:lnTo>
                  <a:lnTo>
                    <a:pt x="50190" y="33921"/>
                  </a:lnTo>
                  <a:lnTo>
                    <a:pt x="50190" y="35890"/>
                  </a:lnTo>
                  <a:lnTo>
                    <a:pt x="49758" y="36474"/>
                  </a:lnTo>
                  <a:lnTo>
                    <a:pt x="49466" y="36639"/>
                  </a:lnTo>
                  <a:lnTo>
                    <a:pt x="48666" y="36639"/>
                  </a:lnTo>
                  <a:lnTo>
                    <a:pt x="48348" y="36474"/>
                  </a:lnTo>
                  <a:lnTo>
                    <a:pt x="47980" y="35890"/>
                  </a:lnTo>
                  <a:lnTo>
                    <a:pt x="47955" y="33972"/>
                  </a:lnTo>
                  <a:lnTo>
                    <a:pt x="48425" y="33401"/>
                  </a:lnTo>
                  <a:lnTo>
                    <a:pt x="48729" y="33248"/>
                  </a:lnTo>
                  <a:lnTo>
                    <a:pt x="49441" y="33248"/>
                  </a:lnTo>
                  <a:lnTo>
                    <a:pt x="49733" y="33388"/>
                  </a:lnTo>
                  <a:lnTo>
                    <a:pt x="50190" y="33921"/>
                  </a:lnTo>
                  <a:lnTo>
                    <a:pt x="50190" y="33159"/>
                  </a:lnTo>
                  <a:lnTo>
                    <a:pt x="49961" y="32893"/>
                  </a:lnTo>
                  <a:lnTo>
                    <a:pt x="49593" y="32664"/>
                  </a:lnTo>
                  <a:lnTo>
                    <a:pt x="49314" y="32600"/>
                  </a:lnTo>
                  <a:lnTo>
                    <a:pt x="48348" y="32600"/>
                  </a:lnTo>
                  <a:lnTo>
                    <a:pt x="47917" y="32816"/>
                  </a:lnTo>
                  <a:lnTo>
                    <a:pt x="47218" y="33782"/>
                  </a:lnTo>
                  <a:lnTo>
                    <a:pt x="47155" y="33972"/>
                  </a:lnTo>
                  <a:lnTo>
                    <a:pt x="47231" y="36245"/>
                  </a:lnTo>
                  <a:lnTo>
                    <a:pt x="47955" y="37084"/>
                  </a:lnTo>
                  <a:lnTo>
                    <a:pt x="48387" y="37287"/>
                  </a:lnTo>
                  <a:lnTo>
                    <a:pt x="49187" y="37287"/>
                  </a:lnTo>
                  <a:lnTo>
                    <a:pt x="49466" y="37223"/>
                  </a:lnTo>
                  <a:lnTo>
                    <a:pt x="49949" y="36982"/>
                  </a:lnTo>
                  <a:lnTo>
                    <a:pt x="50152" y="36791"/>
                  </a:lnTo>
                  <a:lnTo>
                    <a:pt x="50241" y="36639"/>
                  </a:lnTo>
                  <a:lnTo>
                    <a:pt x="50317" y="36512"/>
                  </a:lnTo>
                  <a:lnTo>
                    <a:pt x="50317" y="37134"/>
                  </a:lnTo>
                  <a:lnTo>
                    <a:pt x="50990" y="37134"/>
                  </a:lnTo>
                  <a:lnTo>
                    <a:pt x="50990" y="36512"/>
                  </a:lnTo>
                  <a:lnTo>
                    <a:pt x="50990" y="31000"/>
                  </a:lnTo>
                  <a:close/>
                </a:path>
                <a:path w="100964" h="69214">
                  <a:moveTo>
                    <a:pt x="51447" y="25"/>
                  </a:moveTo>
                  <a:lnTo>
                    <a:pt x="46482" y="25"/>
                  </a:lnTo>
                  <a:lnTo>
                    <a:pt x="46482" y="749"/>
                  </a:lnTo>
                  <a:lnTo>
                    <a:pt x="48539" y="749"/>
                  </a:lnTo>
                  <a:lnTo>
                    <a:pt x="48539" y="6134"/>
                  </a:lnTo>
                  <a:lnTo>
                    <a:pt x="49377" y="6134"/>
                  </a:lnTo>
                  <a:lnTo>
                    <a:pt x="49377" y="749"/>
                  </a:lnTo>
                  <a:lnTo>
                    <a:pt x="51447" y="749"/>
                  </a:lnTo>
                  <a:lnTo>
                    <a:pt x="51447" y="25"/>
                  </a:lnTo>
                  <a:close/>
                </a:path>
                <a:path w="100964" h="69214">
                  <a:moveTo>
                    <a:pt x="53225" y="25"/>
                  </a:moveTo>
                  <a:lnTo>
                    <a:pt x="52387" y="25"/>
                  </a:lnTo>
                  <a:lnTo>
                    <a:pt x="52387" y="6134"/>
                  </a:lnTo>
                  <a:lnTo>
                    <a:pt x="53225" y="6134"/>
                  </a:lnTo>
                  <a:lnTo>
                    <a:pt x="53225" y="25"/>
                  </a:lnTo>
                  <a:close/>
                </a:path>
                <a:path w="100964" h="69214">
                  <a:moveTo>
                    <a:pt x="54063" y="52489"/>
                  </a:moveTo>
                  <a:lnTo>
                    <a:pt x="53936" y="52438"/>
                  </a:lnTo>
                  <a:lnTo>
                    <a:pt x="53746" y="51828"/>
                  </a:lnTo>
                  <a:lnTo>
                    <a:pt x="53632" y="50165"/>
                  </a:lnTo>
                  <a:lnTo>
                    <a:pt x="53505" y="49999"/>
                  </a:lnTo>
                  <a:lnTo>
                    <a:pt x="53390" y="49847"/>
                  </a:lnTo>
                  <a:lnTo>
                    <a:pt x="53200" y="49720"/>
                  </a:lnTo>
                  <a:lnTo>
                    <a:pt x="52959" y="49618"/>
                  </a:lnTo>
                  <a:lnTo>
                    <a:pt x="53238" y="49479"/>
                  </a:lnTo>
                  <a:lnTo>
                    <a:pt x="53428" y="49314"/>
                  </a:lnTo>
                  <a:lnTo>
                    <a:pt x="53682" y="48920"/>
                  </a:lnTo>
                  <a:lnTo>
                    <a:pt x="53708" y="47269"/>
                  </a:lnTo>
                  <a:lnTo>
                    <a:pt x="53543" y="46977"/>
                  </a:lnTo>
                  <a:lnTo>
                    <a:pt x="52984" y="46736"/>
                  </a:lnTo>
                  <a:lnTo>
                    <a:pt x="52984" y="47802"/>
                  </a:lnTo>
                  <a:lnTo>
                    <a:pt x="52870" y="48920"/>
                  </a:lnTo>
                  <a:lnTo>
                    <a:pt x="52425" y="49237"/>
                  </a:lnTo>
                  <a:lnTo>
                    <a:pt x="52120" y="49314"/>
                  </a:lnTo>
                  <a:lnTo>
                    <a:pt x="49809" y="49314"/>
                  </a:lnTo>
                  <a:lnTo>
                    <a:pt x="49809" y="47218"/>
                  </a:lnTo>
                  <a:lnTo>
                    <a:pt x="52120" y="47218"/>
                  </a:lnTo>
                  <a:lnTo>
                    <a:pt x="52349" y="47269"/>
                  </a:lnTo>
                  <a:lnTo>
                    <a:pt x="52832" y="47510"/>
                  </a:lnTo>
                  <a:lnTo>
                    <a:pt x="52984" y="47802"/>
                  </a:lnTo>
                  <a:lnTo>
                    <a:pt x="52984" y="46736"/>
                  </a:lnTo>
                  <a:lnTo>
                    <a:pt x="52666" y="46583"/>
                  </a:lnTo>
                  <a:lnTo>
                    <a:pt x="52285" y="46507"/>
                  </a:lnTo>
                  <a:lnTo>
                    <a:pt x="48983" y="46507"/>
                  </a:lnTo>
                  <a:lnTo>
                    <a:pt x="48983" y="52628"/>
                  </a:lnTo>
                  <a:lnTo>
                    <a:pt x="49809" y="52628"/>
                  </a:lnTo>
                  <a:lnTo>
                    <a:pt x="49809" y="49999"/>
                  </a:lnTo>
                  <a:lnTo>
                    <a:pt x="52031" y="49999"/>
                  </a:lnTo>
                  <a:lnTo>
                    <a:pt x="52285" y="50038"/>
                  </a:lnTo>
                  <a:lnTo>
                    <a:pt x="52717" y="50253"/>
                  </a:lnTo>
                  <a:lnTo>
                    <a:pt x="52819" y="50419"/>
                  </a:lnTo>
                  <a:lnTo>
                    <a:pt x="52933" y="51828"/>
                  </a:lnTo>
                  <a:lnTo>
                    <a:pt x="53047" y="52628"/>
                  </a:lnTo>
                  <a:lnTo>
                    <a:pt x="54063" y="52628"/>
                  </a:lnTo>
                  <a:lnTo>
                    <a:pt x="54063" y="52489"/>
                  </a:lnTo>
                  <a:close/>
                </a:path>
                <a:path w="100964" h="69214">
                  <a:moveTo>
                    <a:pt x="55587" y="31026"/>
                  </a:moveTo>
                  <a:lnTo>
                    <a:pt x="54762" y="31026"/>
                  </a:lnTo>
                  <a:lnTo>
                    <a:pt x="54762" y="37134"/>
                  </a:lnTo>
                  <a:lnTo>
                    <a:pt x="55587" y="37134"/>
                  </a:lnTo>
                  <a:lnTo>
                    <a:pt x="55587" y="31026"/>
                  </a:lnTo>
                  <a:close/>
                </a:path>
                <a:path w="100964" h="69214">
                  <a:moveTo>
                    <a:pt x="59423" y="25"/>
                  </a:moveTo>
                  <a:lnTo>
                    <a:pt x="58635" y="25"/>
                  </a:lnTo>
                  <a:lnTo>
                    <a:pt x="58635" y="4978"/>
                  </a:lnTo>
                  <a:lnTo>
                    <a:pt x="55549" y="25"/>
                  </a:lnTo>
                  <a:lnTo>
                    <a:pt x="54571" y="25"/>
                  </a:lnTo>
                  <a:lnTo>
                    <a:pt x="54571" y="6134"/>
                  </a:lnTo>
                  <a:lnTo>
                    <a:pt x="55359" y="6134"/>
                  </a:lnTo>
                  <a:lnTo>
                    <a:pt x="55359" y="1193"/>
                  </a:lnTo>
                  <a:lnTo>
                    <a:pt x="58496" y="6134"/>
                  </a:lnTo>
                  <a:lnTo>
                    <a:pt x="59423" y="6134"/>
                  </a:lnTo>
                  <a:lnTo>
                    <a:pt x="59423" y="25"/>
                  </a:lnTo>
                  <a:close/>
                </a:path>
                <a:path w="100964" h="69214">
                  <a:moveTo>
                    <a:pt x="59613" y="50063"/>
                  </a:moveTo>
                  <a:lnTo>
                    <a:pt x="59347" y="49758"/>
                  </a:lnTo>
                  <a:lnTo>
                    <a:pt x="59169" y="49593"/>
                  </a:lnTo>
                  <a:lnTo>
                    <a:pt x="58928" y="49453"/>
                  </a:lnTo>
                  <a:lnTo>
                    <a:pt x="58902" y="50368"/>
                  </a:lnTo>
                  <a:lnTo>
                    <a:pt x="58839" y="51295"/>
                  </a:lnTo>
                  <a:lnTo>
                    <a:pt x="58483" y="51765"/>
                  </a:lnTo>
                  <a:lnTo>
                    <a:pt x="58115" y="51917"/>
                  </a:lnTo>
                  <a:lnTo>
                    <a:pt x="55829" y="51917"/>
                  </a:lnTo>
                  <a:lnTo>
                    <a:pt x="55829" y="49758"/>
                  </a:lnTo>
                  <a:lnTo>
                    <a:pt x="57823" y="49758"/>
                  </a:lnTo>
                  <a:lnTo>
                    <a:pt x="58102" y="49809"/>
                  </a:lnTo>
                  <a:lnTo>
                    <a:pt x="58712" y="50063"/>
                  </a:lnTo>
                  <a:lnTo>
                    <a:pt x="58902" y="50368"/>
                  </a:lnTo>
                  <a:lnTo>
                    <a:pt x="58902" y="49453"/>
                  </a:lnTo>
                  <a:lnTo>
                    <a:pt x="58623" y="49326"/>
                  </a:lnTo>
                  <a:lnTo>
                    <a:pt x="58826" y="49225"/>
                  </a:lnTo>
                  <a:lnTo>
                    <a:pt x="59004" y="49098"/>
                  </a:lnTo>
                  <a:lnTo>
                    <a:pt x="59270" y="48793"/>
                  </a:lnTo>
                  <a:lnTo>
                    <a:pt x="59347" y="47409"/>
                  </a:lnTo>
                  <a:lnTo>
                    <a:pt x="59207" y="47205"/>
                  </a:lnTo>
                  <a:lnTo>
                    <a:pt x="58864" y="46723"/>
                  </a:lnTo>
                  <a:lnTo>
                    <a:pt x="58585" y="46609"/>
                  </a:lnTo>
                  <a:lnTo>
                    <a:pt x="58585" y="47701"/>
                  </a:lnTo>
                  <a:lnTo>
                    <a:pt x="58496" y="48729"/>
                  </a:lnTo>
                  <a:lnTo>
                    <a:pt x="57950" y="49047"/>
                  </a:lnTo>
                  <a:lnTo>
                    <a:pt x="57683" y="49098"/>
                  </a:lnTo>
                  <a:lnTo>
                    <a:pt x="55829" y="49098"/>
                  </a:lnTo>
                  <a:lnTo>
                    <a:pt x="55829" y="47205"/>
                  </a:lnTo>
                  <a:lnTo>
                    <a:pt x="57670" y="47205"/>
                  </a:lnTo>
                  <a:lnTo>
                    <a:pt x="57937" y="47244"/>
                  </a:lnTo>
                  <a:lnTo>
                    <a:pt x="58445" y="47459"/>
                  </a:lnTo>
                  <a:lnTo>
                    <a:pt x="58585" y="47701"/>
                  </a:lnTo>
                  <a:lnTo>
                    <a:pt x="58585" y="46609"/>
                  </a:lnTo>
                  <a:lnTo>
                    <a:pt x="58356" y="46507"/>
                  </a:lnTo>
                  <a:lnTo>
                    <a:pt x="55016" y="46507"/>
                  </a:lnTo>
                  <a:lnTo>
                    <a:pt x="55016" y="52628"/>
                  </a:lnTo>
                  <a:lnTo>
                    <a:pt x="58407" y="52628"/>
                  </a:lnTo>
                  <a:lnTo>
                    <a:pt x="58991" y="52387"/>
                  </a:lnTo>
                  <a:lnTo>
                    <a:pt x="59359" y="51917"/>
                  </a:lnTo>
                  <a:lnTo>
                    <a:pt x="59613" y="51587"/>
                  </a:lnTo>
                  <a:lnTo>
                    <a:pt x="59613" y="50063"/>
                  </a:lnTo>
                  <a:close/>
                </a:path>
                <a:path w="100964" h="69214">
                  <a:moveTo>
                    <a:pt x="61747" y="46507"/>
                  </a:moveTo>
                  <a:lnTo>
                    <a:pt x="60909" y="46507"/>
                  </a:lnTo>
                  <a:lnTo>
                    <a:pt x="60909" y="52628"/>
                  </a:lnTo>
                  <a:lnTo>
                    <a:pt x="61747" y="52628"/>
                  </a:lnTo>
                  <a:lnTo>
                    <a:pt x="61747" y="46507"/>
                  </a:lnTo>
                  <a:close/>
                </a:path>
                <a:path w="100964" h="69214">
                  <a:moveTo>
                    <a:pt x="61798" y="31026"/>
                  </a:moveTo>
                  <a:lnTo>
                    <a:pt x="61010" y="31026"/>
                  </a:lnTo>
                  <a:lnTo>
                    <a:pt x="61010" y="35979"/>
                  </a:lnTo>
                  <a:lnTo>
                    <a:pt x="57924" y="31026"/>
                  </a:lnTo>
                  <a:lnTo>
                    <a:pt x="56946" y="31026"/>
                  </a:lnTo>
                  <a:lnTo>
                    <a:pt x="56946" y="37134"/>
                  </a:lnTo>
                  <a:lnTo>
                    <a:pt x="57734" y="37134"/>
                  </a:lnTo>
                  <a:lnTo>
                    <a:pt x="57734" y="32181"/>
                  </a:lnTo>
                  <a:lnTo>
                    <a:pt x="60871" y="37134"/>
                  </a:lnTo>
                  <a:lnTo>
                    <a:pt x="61798" y="37134"/>
                  </a:lnTo>
                  <a:lnTo>
                    <a:pt x="61798" y="31026"/>
                  </a:lnTo>
                  <a:close/>
                </a:path>
                <a:path w="100964" h="69214">
                  <a:moveTo>
                    <a:pt x="65697" y="25"/>
                  </a:moveTo>
                  <a:lnTo>
                    <a:pt x="64731" y="25"/>
                  </a:lnTo>
                  <a:lnTo>
                    <a:pt x="62979" y="2959"/>
                  </a:lnTo>
                  <a:lnTo>
                    <a:pt x="61214" y="25"/>
                  </a:lnTo>
                  <a:lnTo>
                    <a:pt x="60248" y="25"/>
                  </a:lnTo>
                  <a:lnTo>
                    <a:pt x="62560" y="3683"/>
                  </a:lnTo>
                  <a:lnTo>
                    <a:pt x="62560" y="6134"/>
                  </a:lnTo>
                  <a:lnTo>
                    <a:pt x="63385" y="6134"/>
                  </a:lnTo>
                  <a:lnTo>
                    <a:pt x="63385" y="3683"/>
                  </a:lnTo>
                  <a:lnTo>
                    <a:pt x="65697" y="25"/>
                  </a:lnTo>
                  <a:close/>
                </a:path>
                <a:path w="100964" h="69214">
                  <a:moveTo>
                    <a:pt x="67424" y="25"/>
                  </a:moveTo>
                  <a:lnTo>
                    <a:pt x="66598" y="25"/>
                  </a:lnTo>
                  <a:lnTo>
                    <a:pt x="66598" y="6134"/>
                  </a:lnTo>
                  <a:lnTo>
                    <a:pt x="67424" y="6134"/>
                  </a:lnTo>
                  <a:lnTo>
                    <a:pt x="67424" y="25"/>
                  </a:lnTo>
                  <a:close/>
                </a:path>
                <a:path w="100964" h="69214">
                  <a:moveTo>
                    <a:pt x="67551" y="31026"/>
                  </a:moveTo>
                  <a:lnTo>
                    <a:pt x="62585" y="31026"/>
                  </a:lnTo>
                  <a:lnTo>
                    <a:pt x="62585" y="31750"/>
                  </a:lnTo>
                  <a:lnTo>
                    <a:pt x="64643" y="31750"/>
                  </a:lnTo>
                  <a:lnTo>
                    <a:pt x="64643" y="37134"/>
                  </a:lnTo>
                  <a:lnTo>
                    <a:pt x="65481" y="37134"/>
                  </a:lnTo>
                  <a:lnTo>
                    <a:pt x="65481" y="31750"/>
                  </a:lnTo>
                  <a:lnTo>
                    <a:pt x="67551" y="31750"/>
                  </a:lnTo>
                  <a:lnTo>
                    <a:pt x="67551" y="31026"/>
                  </a:lnTo>
                  <a:close/>
                </a:path>
                <a:path w="100964" h="69214">
                  <a:moveTo>
                    <a:pt x="67945" y="46507"/>
                  </a:moveTo>
                  <a:lnTo>
                    <a:pt x="67157" y="46507"/>
                  </a:lnTo>
                  <a:lnTo>
                    <a:pt x="67157" y="51473"/>
                  </a:lnTo>
                  <a:lnTo>
                    <a:pt x="64071" y="46507"/>
                  </a:lnTo>
                  <a:lnTo>
                    <a:pt x="63093" y="46507"/>
                  </a:lnTo>
                  <a:lnTo>
                    <a:pt x="63093" y="52628"/>
                  </a:lnTo>
                  <a:lnTo>
                    <a:pt x="63881" y="52628"/>
                  </a:lnTo>
                  <a:lnTo>
                    <a:pt x="63881" y="47675"/>
                  </a:lnTo>
                  <a:lnTo>
                    <a:pt x="67017" y="52628"/>
                  </a:lnTo>
                  <a:lnTo>
                    <a:pt x="67945" y="52628"/>
                  </a:lnTo>
                  <a:lnTo>
                    <a:pt x="67945" y="46507"/>
                  </a:lnTo>
                  <a:close/>
                </a:path>
                <a:path w="100964" h="69214">
                  <a:moveTo>
                    <a:pt x="73634" y="25"/>
                  </a:moveTo>
                  <a:lnTo>
                    <a:pt x="72847" y="25"/>
                  </a:lnTo>
                  <a:lnTo>
                    <a:pt x="72847" y="4978"/>
                  </a:lnTo>
                  <a:lnTo>
                    <a:pt x="69761" y="25"/>
                  </a:lnTo>
                  <a:lnTo>
                    <a:pt x="68783" y="25"/>
                  </a:lnTo>
                  <a:lnTo>
                    <a:pt x="68783" y="6134"/>
                  </a:lnTo>
                  <a:lnTo>
                    <a:pt x="69570" y="6134"/>
                  </a:lnTo>
                  <a:lnTo>
                    <a:pt x="69570" y="1193"/>
                  </a:lnTo>
                  <a:lnTo>
                    <a:pt x="72707" y="6134"/>
                  </a:lnTo>
                  <a:lnTo>
                    <a:pt x="73634" y="6134"/>
                  </a:lnTo>
                  <a:lnTo>
                    <a:pt x="73634" y="25"/>
                  </a:lnTo>
                  <a:close/>
                </a:path>
                <a:path w="100964" h="69214">
                  <a:moveTo>
                    <a:pt x="74180" y="52628"/>
                  </a:moveTo>
                  <a:lnTo>
                    <a:pt x="73507" y="50800"/>
                  </a:lnTo>
                  <a:lnTo>
                    <a:pt x="73266" y="50126"/>
                  </a:lnTo>
                  <a:lnTo>
                    <a:pt x="72377" y="47675"/>
                  </a:lnTo>
                  <a:lnTo>
                    <a:pt x="72377" y="50126"/>
                  </a:lnTo>
                  <a:lnTo>
                    <a:pt x="70472" y="50126"/>
                  </a:lnTo>
                  <a:lnTo>
                    <a:pt x="71462" y="47421"/>
                  </a:lnTo>
                  <a:lnTo>
                    <a:pt x="72377" y="50126"/>
                  </a:lnTo>
                  <a:lnTo>
                    <a:pt x="72377" y="47675"/>
                  </a:lnTo>
                  <a:lnTo>
                    <a:pt x="72288" y="47421"/>
                  </a:lnTo>
                  <a:lnTo>
                    <a:pt x="71958" y="46507"/>
                  </a:lnTo>
                  <a:lnTo>
                    <a:pt x="71018" y="46507"/>
                  </a:lnTo>
                  <a:lnTo>
                    <a:pt x="68719" y="52628"/>
                  </a:lnTo>
                  <a:lnTo>
                    <a:pt x="69570" y="52628"/>
                  </a:lnTo>
                  <a:lnTo>
                    <a:pt x="70231" y="50800"/>
                  </a:lnTo>
                  <a:lnTo>
                    <a:pt x="72644" y="50800"/>
                  </a:lnTo>
                  <a:lnTo>
                    <a:pt x="73266" y="52628"/>
                  </a:lnTo>
                  <a:lnTo>
                    <a:pt x="74180" y="52628"/>
                  </a:lnTo>
                  <a:close/>
                </a:path>
                <a:path w="100964" h="69214">
                  <a:moveTo>
                    <a:pt x="79387" y="25"/>
                  </a:moveTo>
                  <a:lnTo>
                    <a:pt x="74422" y="25"/>
                  </a:lnTo>
                  <a:lnTo>
                    <a:pt x="74422" y="749"/>
                  </a:lnTo>
                  <a:lnTo>
                    <a:pt x="76479" y="749"/>
                  </a:lnTo>
                  <a:lnTo>
                    <a:pt x="76479" y="6134"/>
                  </a:lnTo>
                  <a:lnTo>
                    <a:pt x="77317" y="6134"/>
                  </a:lnTo>
                  <a:lnTo>
                    <a:pt x="77317" y="749"/>
                  </a:lnTo>
                  <a:lnTo>
                    <a:pt x="79387" y="749"/>
                  </a:lnTo>
                  <a:lnTo>
                    <a:pt x="79387" y="25"/>
                  </a:lnTo>
                  <a:close/>
                </a:path>
                <a:path w="100964" h="69214">
                  <a:moveTo>
                    <a:pt x="80111" y="52489"/>
                  </a:moveTo>
                  <a:lnTo>
                    <a:pt x="79984" y="52438"/>
                  </a:lnTo>
                  <a:lnTo>
                    <a:pt x="79794" y="51828"/>
                  </a:lnTo>
                  <a:lnTo>
                    <a:pt x="79679" y="50165"/>
                  </a:lnTo>
                  <a:lnTo>
                    <a:pt x="79552" y="49999"/>
                  </a:lnTo>
                  <a:lnTo>
                    <a:pt x="79438" y="49847"/>
                  </a:lnTo>
                  <a:lnTo>
                    <a:pt x="79248" y="49720"/>
                  </a:lnTo>
                  <a:lnTo>
                    <a:pt x="79019" y="49618"/>
                  </a:lnTo>
                  <a:lnTo>
                    <a:pt x="79286" y="49479"/>
                  </a:lnTo>
                  <a:lnTo>
                    <a:pt x="79476" y="49314"/>
                  </a:lnTo>
                  <a:lnTo>
                    <a:pt x="79743" y="48920"/>
                  </a:lnTo>
                  <a:lnTo>
                    <a:pt x="79768" y="47269"/>
                  </a:lnTo>
                  <a:lnTo>
                    <a:pt x="79590" y="46977"/>
                  </a:lnTo>
                  <a:lnTo>
                    <a:pt x="79032" y="46736"/>
                  </a:lnTo>
                  <a:lnTo>
                    <a:pt x="79032" y="47802"/>
                  </a:lnTo>
                  <a:lnTo>
                    <a:pt x="78917" y="48920"/>
                  </a:lnTo>
                  <a:lnTo>
                    <a:pt x="78473" y="49237"/>
                  </a:lnTo>
                  <a:lnTo>
                    <a:pt x="78168" y="49314"/>
                  </a:lnTo>
                  <a:lnTo>
                    <a:pt x="75857" y="49314"/>
                  </a:lnTo>
                  <a:lnTo>
                    <a:pt x="75857" y="47218"/>
                  </a:lnTo>
                  <a:lnTo>
                    <a:pt x="78168" y="47218"/>
                  </a:lnTo>
                  <a:lnTo>
                    <a:pt x="78397" y="47269"/>
                  </a:lnTo>
                  <a:lnTo>
                    <a:pt x="78879" y="47510"/>
                  </a:lnTo>
                  <a:lnTo>
                    <a:pt x="79032" y="47802"/>
                  </a:lnTo>
                  <a:lnTo>
                    <a:pt x="79032" y="46736"/>
                  </a:lnTo>
                  <a:lnTo>
                    <a:pt x="78714" y="46583"/>
                  </a:lnTo>
                  <a:lnTo>
                    <a:pt x="78333" y="46507"/>
                  </a:lnTo>
                  <a:lnTo>
                    <a:pt x="75031" y="46507"/>
                  </a:lnTo>
                  <a:lnTo>
                    <a:pt x="75031" y="52628"/>
                  </a:lnTo>
                  <a:lnTo>
                    <a:pt x="75857" y="52628"/>
                  </a:lnTo>
                  <a:lnTo>
                    <a:pt x="75857" y="49999"/>
                  </a:lnTo>
                  <a:lnTo>
                    <a:pt x="78079" y="49999"/>
                  </a:lnTo>
                  <a:lnTo>
                    <a:pt x="78333" y="50038"/>
                  </a:lnTo>
                  <a:lnTo>
                    <a:pt x="78765" y="50253"/>
                  </a:lnTo>
                  <a:lnTo>
                    <a:pt x="78867" y="50419"/>
                  </a:lnTo>
                  <a:lnTo>
                    <a:pt x="78981" y="51828"/>
                  </a:lnTo>
                  <a:lnTo>
                    <a:pt x="79095" y="52628"/>
                  </a:lnTo>
                  <a:lnTo>
                    <a:pt x="80111" y="52628"/>
                  </a:lnTo>
                  <a:lnTo>
                    <a:pt x="80111" y="52489"/>
                  </a:lnTo>
                  <a:close/>
                </a:path>
                <a:path w="100964" h="69214">
                  <a:moveTo>
                    <a:pt x="86055" y="46507"/>
                  </a:moveTo>
                  <a:lnTo>
                    <a:pt x="85090" y="46507"/>
                  </a:lnTo>
                  <a:lnTo>
                    <a:pt x="83337" y="49453"/>
                  </a:lnTo>
                  <a:lnTo>
                    <a:pt x="81584" y="46507"/>
                  </a:lnTo>
                  <a:lnTo>
                    <a:pt x="80619" y="46507"/>
                  </a:lnTo>
                  <a:lnTo>
                    <a:pt x="82918" y="50165"/>
                  </a:lnTo>
                  <a:lnTo>
                    <a:pt x="82918" y="52628"/>
                  </a:lnTo>
                  <a:lnTo>
                    <a:pt x="83756" y="52628"/>
                  </a:lnTo>
                  <a:lnTo>
                    <a:pt x="83756" y="50165"/>
                  </a:lnTo>
                  <a:lnTo>
                    <a:pt x="86055" y="46507"/>
                  </a:lnTo>
                  <a:close/>
                </a:path>
                <a:path w="100964" h="69214">
                  <a:moveTo>
                    <a:pt x="88658" y="54368"/>
                  </a:moveTo>
                  <a:lnTo>
                    <a:pt x="88252" y="53594"/>
                  </a:lnTo>
                  <a:lnTo>
                    <a:pt x="87972" y="53009"/>
                  </a:lnTo>
                  <a:lnTo>
                    <a:pt x="87617" y="51930"/>
                  </a:lnTo>
                  <a:lnTo>
                    <a:pt x="87503" y="51193"/>
                  </a:lnTo>
                  <a:lnTo>
                    <a:pt x="87503" y="49593"/>
                  </a:lnTo>
                  <a:lnTo>
                    <a:pt x="87591" y="48882"/>
                  </a:lnTo>
                  <a:lnTo>
                    <a:pt x="87922" y="47879"/>
                  </a:lnTo>
                  <a:lnTo>
                    <a:pt x="88214" y="47256"/>
                  </a:lnTo>
                  <a:lnTo>
                    <a:pt x="88646" y="46405"/>
                  </a:lnTo>
                  <a:lnTo>
                    <a:pt x="88125" y="46405"/>
                  </a:lnTo>
                  <a:lnTo>
                    <a:pt x="87604" y="47218"/>
                  </a:lnTo>
                  <a:lnTo>
                    <a:pt x="87261" y="47840"/>
                  </a:lnTo>
                  <a:lnTo>
                    <a:pt x="86842" y="48882"/>
                  </a:lnTo>
                  <a:lnTo>
                    <a:pt x="86715" y="49618"/>
                  </a:lnTo>
                  <a:lnTo>
                    <a:pt x="86728" y="50888"/>
                  </a:lnTo>
                  <a:lnTo>
                    <a:pt x="88150" y="54368"/>
                  </a:lnTo>
                  <a:lnTo>
                    <a:pt x="88658" y="54368"/>
                  </a:lnTo>
                  <a:close/>
                </a:path>
                <a:path w="100964" h="69214">
                  <a:moveTo>
                    <a:pt x="93332" y="50507"/>
                  </a:moveTo>
                  <a:lnTo>
                    <a:pt x="93243" y="50203"/>
                  </a:lnTo>
                  <a:lnTo>
                    <a:pt x="92887" y="49720"/>
                  </a:lnTo>
                  <a:lnTo>
                    <a:pt x="92646" y="49555"/>
                  </a:lnTo>
                  <a:lnTo>
                    <a:pt x="92329" y="49466"/>
                  </a:lnTo>
                  <a:lnTo>
                    <a:pt x="92532" y="49377"/>
                  </a:lnTo>
                  <a:lnTo>
                    <a:pt x="92684" y="49276"/>
                  </a:lnTo>
                  <a:lnTo>
                    <a:pt x="93002" y="48907"/>
                  </a:lnTo>
                  <a:lnTo>
                    <a:pt x="93103" y="48602"/>
                  </a:lnTo>
                  <a:lnTo>
                    <a:pt x="93103" y="47726"/>
                  </a:lnTo>
                  <a:lnTo>
                    <a:pt x="92938" y="47332"/>
                  </a:lnTo>
                  <a:lnTo>
                    <a:pt x="92265" y="46786"/>
                  </a:lnTo>
                  <a:lnTo>
                    <a:pt x="91808" y="46659"/>
                  </a:lnTo>
                  <a:lnTo>
                    <a:pt x="90424" y="46659"/>
                  </a:lnTo>
                  <a:lnTo>
                    <a:pt x="89890" y="46939"/>
                  </a:lnTo>
                  <a:lnTo>
                    <a:pt x="89408" y="47802"/>
                  </a:lnTo>
                  <a:lnTo>
                    <a:pt x="89319" y="48183"/>
                  </a:lnTo>
                  <a:lnTo>
                    <a:pt x="89319" y="48615"/>
                  </a:lnTo>
                  <a:lnTo>
                    <a:pt x="90055" y="48615"/>
                  </a:lnTo>
                  <a:lnTo>
                    <a:pt x="90068" y="48285"/>
                  </a:lnTo>
                  <a:lnTo>
                    <a:pt x="90131" y="48018"/>
                  </a:lnTo>
                  <a:lnTo>
                    <a:pt x="90424" y="47510"/>
                  </a:lnTo>
                  <a:lnTo>
                    <a:pt x="90766" y="47345"/>
                  </a:lnTo>
                  <a:lnTo>
                    <a:pt x="91554" y="47345"/>
                  </a:lnTo>
                  <a:lnTo>
                    <a:pt x="91795" y="47421"/>
                  </a:lnTo>
                  <a:lnTo>
                    <a:pt x="92214" y="47739"/>
                  </a:lnTo>
                  <a:lnTo>
                    <a:pt x="92329" y="47967"/>
                  </a:lnTo>
                  <a:lnTo>
                    <a:pt x="92329" y="48666"/>
                  </a:lnTo>
                  <a:lnTo>
                    <a:pt x="92163" y="48945"/>
                  </a:lnTo>
                  <a:lnTo>
                    <a:pt x="91668" y="49187"/>
                  </a:lnTo>
                  <a:lnTo>
                    <a:pt x="91440" y="49237"/>
                  </a:lnTo>
                  <a:lnTo>
                    <a:pt x="91160" y="49237"/>
                  </a:lnTo>
                  <a:lnTo>
                    <a:pt x="90792" y="49212"/>
                  </a:lnTo>
                  <a:lnTo>
                    <a:pt x="90792" y="49872"/>
                  </a:lnTo>
                  <a:lnTo>
                    <a:pt x="91541" y="49860"/>
                  </a:lnTo>
                  <a:lnTo>
                    <a:pt x="91897" y="49949"/>
                  </a:lnTo>
                  <a:lnTo>
                    <a:pt x="92405" y="50279"/>
                  </a:lnTo>
                  <a:lnTo>
                    <a:pt x="92519" y="50558"/>
                  </a:lnTo>
                  <a:lnTo>
                    <a:pt x="92519" y="51308"/>
                  </a:lnTo>
                  <a:lnTo>
                    <a:pt x="92405" y="51574"/>
                  </a:lnTo>
                  <a:lnTo>
                    <a:pt x="91935" y="52006"/>
                  </a:lnTo>
                  <a:lnTo>
                    <a:pt x="91605" y="52108"/>
                  </a:lnTo>
                  <a:lnTo>
                    <a:pt x="90703" y="52108"/>
                  </a:lnTo>
                  <a:lnTo>
                    <a:pt x="90360" y="51943"/>
                  </a:lnTo>
                  <a:lnTo>
                    <a:pt x="90055" y="51460"/>
                  </a:lnTo>
                  <a:lnTo>
                    <a:pt x="89979" y="51181"/>
                  </a:lnTo>
                  <a:lnTo>
                    <a:pt x="89954" y="50800"/>
                  </a:lnTo>
                  <a:lnTo>
                    <a:pt x="89166" y="50800"/>
                  </a:lnTo>
                  <a:lnTo>
                    <a:pt x="89166" y="51346"/>
                  </a:lnTo>
                  <a:lnTo>
                    <a:pt x="89319" y="51816"/>
                  </a:lnTo>
                  <a:lnTo>
                    <a:pt x="89636" y="52209"/>
                  </a:lnTo>
                  <a:lnTo>
                    <a:pt x="89954" y="52590"/>
                  </a:lnTo>
                  <a:lnTo>
                    <a:pt x="90474" y="52781"/>
                  </a:lnTo>
                  <a:lnTo>
                    <a:pt x="91871" y="52781"/>
                  </a:lnTo>
                  <a:lnTo>
                    <a:pt x="92392" y="52603"/>
                  </a:lnTo>
                  <a:lnTo>
                    <a:pt x="93141" y="51892"/>
                  </a:lnTo>
                  <a:lnTo>
                    <a:pt x="93332" y="51435"/>
                  </a:lnTo>
                  <a:lnTo>
                    <a:pt x="93332" y="50507"/>
                  </a:lnTo>
                  <a:close/>
                </a:path>
                <a:path w="100964" h="69214">
                  <a:moveTo>
                    <a:pt x="98094" y="47980"/>
                  </a:moveTo>
                  <a:lnTo>
                    <a:pt x="97929" y="47561"/>
                  </a:lnTo>
                  <a:lnTo>
                    <a:pt x="97294" y="46824"/>
                  </a:lnTo>
                  <a:lnTo>
                    <a:pt x="96799" y="46647"/>
                  </a:lnTo>
                  <a:lnTo>
                    <a:pt x="95300" y="46647"/>
                  </a:lnTo>
                  <a:lnTo>
                    <a:pt x="94729" y="46939"/>
                  </a:lnTo>
                  <a:lnTo>
                    <a:pt x="94221" y="47840"/>
                  </a:lnTo>
                  <a:lnTo>
                    <a:pt x="94119" y="48260"/>
                  </a:lnTo>
                  <a:lnTo>
                    <a:pt x="94107" y="48780"/>
                  </a:lnTo>
                  <a:lnTo>
                    <a:pt x="94881" y="48780"/>
                  </a:lnTo>
                  <a:lnTo>
                    <a:pt x="94881" y="48412"/>
                  </a:lnTo>
                  <a:lnTo>
                    <a:pt x="94945" y="48120"/>
                  </a:lnTo>
                  <a:lnTo>
                    <a:pt x="95250" y="47523"/>
                  </a:lnTo>
                  <a:lnTo>
                    <a:pt x="95605" y="47332"/>
                  </a:lnTo>
                  <a:lnTo>
                    <a:pt x="96456" y="47332"/>
                  </a:lnTo>
                  <a:lnTo>
                    <a:pt x="96735" y="47434"/>
                  </a:lnTo>
                  <a:lnTo>
                    <a:pt x="97155" y="47840"/>
                  </a:lnTo>
                  <a:lnTo>
                    <a:pt x="97256" y="48120"/>
                  </a:lnTo>
                  <a:lnTo>
                    <a:pt x="97256" y="48755"/>
                  </a:lnTo>
                  <a:lnTo>
                    <a:pt x="97142" y="49022"/>
                  </a:lnTo>
                  <a:lnTo>
                    <a:pt x="96774" y="49403"/>
                  </a:lnTo>
                  <a:lnTo>
                    <a:pt x="96520" y="49580"/>
                  </a:lnTo>
                  <a:lnTo>
                    <a:pt x="94830" y="50558"/>
                  </a:lnTo>
                  <a:lnTo>
                    <a:pt x="94475" y="50901"/>
                  </a:lnTo>
                  <a:lnTo>
                    <a:pt x="94284" y="51282"/>
                  </a:lnTo>
                  <a:lnTo>
                    <a:pt x="94107" y="51663"/>
                  </a:lnTo>
                  <a:lnTo>
                    <a:pt x="93992" y="52108"/>
                  </a:lnTo>
                  <a:lnTo>
                    <a:pt x="93967" y="52628"/>
                  </a:lnTo>
                  <a:lnTo>
                    <a:pt x="98056" y="52628"/>
                  </a:lnTo>
                  <a:lnTo>
                    <a:pt x="98056" y="51917"/>
                  </a:lnTo>
                  <a:lnTo>
                    <a:pt x="94805" y="51917"/>
                  </a:lnTo>
                  <a:lnTo>
                    <a:pt x="94881" y="51625"/>
                  </a:lnTo>
                  <a:lnTo>
                    <a:pt x="95046" y="51358"/>
                  </a:lnTo>
                  <a:lnTo>
                    <a:pt x="95491" y="50977"/>
                  </a:lnTo>
                  <a:lnTo>
                    <a:pt x="95694" y="50838"/>
                  </a:lnTo>
                  <a:lnTo>
                    <a:pt x="97040" y="50088"/>
                  </a:lnTo>
                  <a:lnTo>
                    <a:pt x="97396" y="49847"/>
                  </a:lnTo>
                  <a:lnTo>
                    <a:pt x="97917" y="49314"/>
                  </a:lnTo>
                  <a:lnTo>
                    <a:pt x="98094" y="48907"/>
                  </a:lnTo>
                  <a:lnTo>
                    <a:pt x="98094" y="47980"/>
                  </a:lnTo>
                  <a:close/>
                </a:path>
                <a:path w="100964" h="69214">
                  <a:moveTo>
                    <a:pt x="100672" y="50025"/>
                  </a:moveTo>
                  <a:lnTo>
                    <a:pt x="99225" y="46405"/>
                  </a:lnTo>
                  <a:lnTo>
                    <a:pt x="98729" y="46405"/>
                  </a:lnTo>
                  <a:lnTo>
                    <a:pt x="99136" y="47180"/>
                  </a:lnTo>
                  <a:lnTo>
                    <a:pt x="99402" y="47777"/>
                  </a:lnTo>
                  <a:lnTo>
                    <a:pt x="99771" y="48856"/>
                  </a:lnTo>
                  <a:lnTo>
                    <a:pt x="99885" y="49593"/>
                  </a:lnTo>
                  <a:lnTo>
                    <a:pt x="99885" y="51193"/>
                  </a:lnTo>
                  <a:lnTo>
                    <a:pt x="99783" y="51892"/>
                  </a:lnTo>
                  <a:lnTo>
                    <a:pt x="99466" y="52870"/>
                  </a:lnTo>
                  <a:lnTo>
                    <a:pt x="99174" y="53505"/>
                  </a:lnTo>
                  <a:lnTo>
                    <a:pt x="98729" y="54368"/>
                  </a:lnTo>
                  <a:lnTo>
                    <a:pt x="99263" y="54368"/>
                  </a:lnTo>
                  <a:lnTo>
                    <a:pt x="99771" y="53555"/>
                  </a:lnTo>
                  <a:lnTo>
                    <a:pt x="100114" y="52946"/>
                  </a:lnTo>
                  <a:lnTo>
                    <a:pt x="100545" y="51892"/>
                  </a:lnTo>
                  <a:lnTo>
                    <a:pt x="100672" y="51168"/>
                  </a:lnTo>
                  <a:lnTo>
                    <a:pt x="100672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051056" y="2106942"/>
              <a:ext cx="113030" cy="8255"/>
            </a:xfrm>
            <a:custGeom>
              <a:avLst/>
              <a:gdLst/>
              <a:ahLst/>
              <a:cxnLst/>
              <a:rect l="l" t="t" r="r" b="b"/>
              <a:pathLst>
                <a:path w="113029" h="8255">
                  <a:moveTo>
                    <a:pt x="3632" y="2895"/>
                  </a:moveTo>
                  <a:lnTo>
                    <a:pt x="3568" y="2552"/>
                  </a:lnTo>
                  <a:lnTo>
                    <a:pt x="3225" y="1879"/>
                  </a:lnTo>
                  <a:lnTo>
                    <a:pt x="2806" y="1651"/>
                  </a:lnTo>
                  <a:lnTo>
                    <a:pt x="1879" y="1651"/>
                  </a:lnTo>
                  <a:lnTo>
                    <a:pt x="1612" y="1714"/>
                  </a:lnTo>
                  <a:lnTo>
                    <a:pt x="1143" y="1943"/>
                  </a:lnTo>
                  <a:lnTo>
                    <a:pt x="927" y="2120"/>
                  </a:lnTo>
                  <a:lnTo>
                    <a:pt x="711" y="2387"/>
                  </a:lnTo>
                  <a:lnTo>
                    <a:pt x="711" y="1752"/>
                  </a:lnTo>
                  <a:lnTo>
                    <a:pt x="0" y="1752"/>
                  </a:lnTo>
                  <a:lnTo>
                    <a:pt x="0" y="6210"/>
                  </a:lnTo>
                  <a:lnTo>
                    <a:pt x="749" y="6210"/>
                  </a:lnTo>
                  <a:lnTo>
                    <a:pt x="749" y="3581"/>
                  </a:lnTo>
                  <a:lnTo>
                    <a:pt x="774" y="3365"/>
                  </a:lnTo>
                  <a:lnTo>
                    <a:pt x="1841" y="2324"/>
                  </a:lnTo>
                  <a:lnTo>
                    <a:pt x="2374" y="2324"/>
                  </a:lnTo>
                  <a:lnTo>
                    <a:pt x="2616" y="2463"/>
                  </a:lnTo>
                  <a:lnTo>
                    <a:pt x="2832" y="2908"/>
                  </a:lnTo>
                  <a:lnTo>
                    <a:pt x="2870" y="3124"/>
                  </a:lnTo>
                  <a:lnTo>
                    <a:pt x="2870" y="6210"/>
                  </a:lnTo>
                  <a:lnTo>
                    <a:pt x="3632" y="6210"/>
                  </a:lnTo>
                  <a:lnTo>
                    <a:pt x="3632" y="2895"/>
                  </a:lnTo>
                  <a:close/>
                </a:path>
                <a:path w="113029" h="8255">
                  <a:moveTo>
                    <a:pt x="6362" y="1752"/>
                  </a:moveTo>
                  <a:lnTo>
                    <a:pt x="5651" y="1752"/>
                  </a:lnTo>
                  <a:lnTo>
                    <a:pt x="5651" y="508"/>
                  </a:lnTo>
                  <a:lnTo>
                    <a:pt x="4889" y="508"/>
                  </a:lnTo>
                  <a:lnTo>
                    <a:pt x="4889" y="1752"/>
                  </a:lnTo>
                  <a:lnTo>
                    <a:pt x="4292" y="1752"/>
                  </a:lnTo>
                  <a:lnTo>
                    <a:pt x="4292" y="2362"/>
                  </a:lnTo>
                  <a:lnTo>
                    <a:pt x="4889" y="2362"/>
                  </a:lnTo>
                  <a:lnTo>
                    <a:pt x="4889" y="5600"/>
                  </a:lnTo>
                  <a:lnTo>
                    <a:pt x="4953" y="5829"/>
                  </a:lnTo>
                  <a:lnTo>
                    <a:pt x="5194" y="6184"/>
                  </a:lnTo>
                  <a:lnTo>
                    <a:pt x="5435" y="6273"/>
                  </a:lnTo>
                  <a:lnTo>
                    <a:pt x="5892" y="6273"/>
                  </a:lnTo>
                  <a:lnTo>
                    <a:pt x="6273" y="6235"/>
                  </a:lnTo>
                  <a:lnTo>
                    <a:pt x="6362" y="5613"/>
                  </a:lnTo>
                  <a:lnTo>
                    <a:pt x="5969" y="5638"/>
                  </a:lnTo>
                  <a:lnTo>
                    <a:pt x="5702" y="5537"/>
                  </a:lnTo>
                  <a:lnTo>
                    <a:pt x="5651" y="2362"/>
                  </a:lnTo>
                  <a:lnTo>
                    <a:pt x="6362" y="2362"/>
                  </a:lnTo>
                  <a:lnTo>
                    <a:pt x="6362" y="1752"/>
                  </a:lnTo>
                  <a:close/>
                </a:path>
                <a:path w="113029" h="8255">
                  <a:moveTo>
                    <a:pt x="10934" y="4216"/>
                  </a:moveTo>
                  <a:lnTo>
                    <a:pt x="10922" y="3632"/>
                  </a:lnTo>
                  <a:lnTo>
                    <a:pt x="10833" y="3048"/>
                  </a:lnTo>
                  <a:lnTo>
                    <a:pt x="10706" y="2679"/>
                  </a:lnTo>
                  <a:lnTo>
                    <a:pt x="10464" y="2311"/>
                  </a:lnTo>
                  <a:lnTo>
                    <a:pt x="10185" y="2019"/>
                  </a:lnTo>
                  <a:lnTo>
                    <a:pt x="10160" y="3632"/>
                  </a:lnTo>
                  <a:lnTo>
                    <a:pt x="7683" y="3632"/>
                  </a:lnTo>
                  <a:lnTo>
                    <a:pt x="7696" y="3302"/>
                  </a:lnTo>
                  <a:lnTo>
                    <a:pt x="7823" y="2921"/>
                  </a:lnTo>
                  <a:lnTo>
                    <a:pt x="8293" y="2425"/>
                  </a:lnTo>
                  <a:lnTo>
                    <a:pt x="8572" y="2311"/>
                  </a:lnTo>
                  <a:lnTo>
                    <a:pt x="9398" y="2311"/>
                  </a:lnTo>
                  <a:lnTo>
                    <a:pt x="9740" y="2489"/>
                  </a:lnTo>
                  <a:lnTo>
                    <a:pt x="9994" y="2933"/>
                  </a:lnTo>
                  <a:lnTo>
                    <a:pt x="10109" y="3238"/>
                  </a:lnTo>
                  <a:lnTo>
                    <a:pt x="10160" y="3632"/>
                  </a:lnTo>
                  <a:lnTo>
                    <a:pt x="10160" y="2019"/>
                  </a:lnTo>
                  <a:lnTo>
                    <a:pt x="9588" y="1727"/>
                  </a:lnTo>
                  <a:lnTo>
                    <a:pt x="9283" y="1651"/>
                  </a:lnTo>
                  <a:lnTo>
                    <a:pt x="8331" y="1651"/>
                  </a:lnTo>
                  <a:lnTo>
                    <a:pt x="7823" y="1879"/>
                  </a:lnTo>
                  <a:lnTo>
                    <a:pt x="7061" y="2768"/>
                  </a:lnTo>
                  <a:lnTo>
                    <a:pt x="6959" y="3048"/>
                  </a:lnTo>
                  <a:lnTo>
                    <a:pt x="7048" y="5359"/>
                  </a:lnTo>
                  <a:lnTo>
                    <a:pt x="7823" y="6172"/>
                  </a:lnTo>
                  <a:lnTo>
                    <a:pt x="8293" y="6375"/>
                  </a:lnTo>
                  <a:lnTo>
                    <a:pt x="9067" y="6375"/>
                  </a:lnTo>
                  <a:lnTo>
                    <a:pt x="10871" y="4813"/>
                  </a:lnTo>
                  <a:lnTo>
                    <a:pt x="10134" y="4813"/>
                  </a:lnTo>
                  <a:lnTo>
                    <a:pt x="10058" y="5041"/>
                  </a:lnTo>
                  <a:lnTo>
                    <a:pt x="9982" y="5181"/>
                  </a:lnTo>
                  <a:lnTo>
                    <a:pt x="9613" y="5588"/>
                  </a:lnTo>
                  <a:lnTo>
                    <a:pt x="9296" y="5715"/>
                  </a:lnTo>
                  <a:lnTo>
                    <a:pt x="8496" y="5715"/>
                  </a:lnTo>
                  <a:lnTo>
                    <a:pt x="8204" y="5588"/>
                  </a:lnTo>
                  <a:lnTo>
                    <a:pt x="7785" y="5041"/>
                  </a:lnTo>
                  <a:lnTo>
                    <a:pt x="7658" y="4216"/>
                  </a:lnTo>
                  <a:lnTo>
                    <a:pt x="10934" y="4216"/>
                  </a:lnTo>
                  <a:close/>
                </a:path>
                <a:path w="113029" h="8255">
                  <a:moveTo>
                    <a:pt x="15481" y="2895"/>
                  </a:moveTo>
                  <a:lnTo>
                    <a:pt x="15417" y="2552"/>
                  </a:lnTo>
                  <a:lnTo>
                    <a:pt x="15074" y="1879"/>
                  </a:lnTo>
                  <a:lnTo>
                    <a:pt x="14655" y="1651"/>
                  </a:lnTo>
                  <a:lnTo>
                    <a:pt x="13728" y="1651"/>
                  </a:lnTo>
                  <a:lnTo>
                    <a:pt x="13462" y="1714"/>
                  </a:lnTo>
                  <a:lnTo>
                    <a:pt x="12992" y="1943"/>
                  </a:lnTo>
                  <a:lnTo>
                    <a:pt x="12776" y="2120"/>
                  </a:lnTo>
                  <a:lnTo>
                    <a:pt x="12560" y="2387"/>
                  </a:lnTo>
                  <a:lnTo>
                    <a:pt x="12560" y="1752"/>
                  </a:lnTo>
                  <a:lnTo>
                    <a:pt x="11849" y="1752"/>
                  </a:lnTo>
                  <a:lnTo>
                    <a:pt x="11849" y="6210"/>
                  </a:lnTo>
                  <a:lnTo>
                    <a:pt x="12598" y="6210"/>
                  </a:lnTo>
                  <a:lnTo>
                    <a:pt x="12598" y="3581"/>
                  </a:lnTo>
                  <a:lnTo>
                    <a:pt x="12611" y="3365"/>
                  </a:lnTo>
                  <a:lnTo>
                    <a:pt x="13690" y="2324"/>
                  </a:lnTo>
                  <a:lnTo>
                    <a:pt x="14224" y="2324"/>
                  </a:lnTo>
                  <a:lnTo>
                    <a:pt x="14465" y="2463"/>
                  </a:lnTo>
                  <a:lnTo>
                    <a:pt x="14681" y="2908"/>
                  </a:lnTo>
                  <a:lnTo>
                    <a:pt x="14719" y="3124"/>
                  </a:lnTo>
                  <a:lnTo>
                    <a:pt x="14719" y="6210"/>
                  </a:lnTo>
                  <a:lnTo>
                    <a:pt x="15481" y="6210"/>
                  </a:lnTo>
                  <a:lnTo>
                    <a:pt x="15481" y="2895"/>
                  </a:lnTo>
                  <a:close/>
                </a:path>
                <a:path w="113029" h="8255">
                  <a:moveTo>
                    <a:pt x="18211" y="1752"/>
                  </a:moveTo>
                  <a:lnTo>
                    <a:pt x="17500" y="1752"/>
                  </a:lnTo>
                  <a:lnTo>
                    <a:pt x="17500" y="508"/>
                  </a:lnTo>
                  <a:lnTo>
                    <a:pt x="16738" y="508"/>
                  </a:lnTo>
                  <a:lnTo>
                    <a:pt x="16738" y="1752"/>
                  </a:lnTo>
                  <a:lnTo>
                    <a:pt x="16129" y="1752"/>
                  </a:lnTo>
                  <a:lnTo>
                    <a:pt x="16129" y="2362"/>
                  </a:lnTo>
                  <a:lnTo>
                    <a:pt x="16738" y="2362"/>
                  </a:lnTo>
                  <a:lnTo>
                    <a:pt x="16738" y="5600"/>
                  </a:lnTo>
                  <a:lnTo>
                    <a:pt x="16802" y="5829"/>
                  </a:lnTo>
                  <a:lnTo>
                    <a:pt x="17043" y="6184"/>
                  </a:lnTo>
                  <a:lnTo>
                    <a:pt x="17284" y="6273"/>
                  </a:lnTo>
                  <a:lnTo>
                    <a:pt x="17741" y="6273"/>
                  </a:lnTo>
                  <a:lnTo>
                    <a:pt x="18122" y="6235"/>
                  </a:lnTo>
                  <a:lnTo>
                    <a:pt x="18211" y="5613"/>
                  </a:lnTo>
                  <a:lnTo>
                    <a:pt x="17805" y="5638"/>
                  </a:lnTo>
                  <a:lnTo>
                    <a:pt x="17551" y="5537"/>
                  </a:lnTo>
                  <a:lnTo>
                    <a:pt x="17500" y="2362"/>
                  </a:lnTo>
                  <a:lnTo>
                    <a:pt x="18211" y="2362"/>
                  </a:lnTo>
                  <a:lnTo>
                    <a:pt x="18211" y="1752"/>
                  </a:lnTo>
                  <a:close/>
                </a:path>
                <a:path w="113029" h="8255">
                  <a:moveTo>
                    <a:pt x="23152" y="6858"/>
                  </a:moveTo>
                  <a:lnTo>
                    <a:pt x="18402" y="6858"/>
                  </a:lnTo>
                  <a:lnTo>
                    <a:pt x="18402" y="7277"/>
                  </a:lnTo>
                  <a:lnTo>
                    <a:pt x="23152" y="7277"/>
                  </a:lnTo>
                  <a:lnTo>
                    <a:pt x="23152" y="6858"/>
                  </a:lnTo>
                  <a:close/>
                </a:path>
                <a:path w="113029" h="8255">
                  <a:moveTo>
                    <a:pt x="29692" y="2844"/>
                  </a:moveTo>
                  <a:lnTo>
                    <a:pt x="29629" y="2540"/>
                  </a:lnTo>
                  <a:lnTo>
                    <a:pt x="29298" y="1866"/>
                  </a:lnTo>
                  <a:lnTo>
                    <a:pt x="28892" y="1651"/>
                  </a:lnTo>
                  <a:lnTo>
                    <a:pt x="28016" y="1651"/>
                  </a:lnTo>
                  <a:lnTo>
                    <a:pt x="27762" y="1714"/>
                  </a:lnTo>
                  <a:lnTo>
                    <a:pt x="27317" y="1943"/>
                  </a:lnTo>
                  <a:lnTo>
                    <a:pt x="27114" y="2120"/>
                  </a:lnTo>
                  <a:lnTo>
                    <a:pt x="26949" y="2362"/>
                  </a:lnTo>
                  <a:lnTo>
                    <a:pt x="26847" y="2159"/>
                  </a:lnTo>
                  <a:lnTo>
                    <a:pt x="26746" y="2019"/>
                  </a:lnTo>
                  <a:lnTo>
                    <a:pt x="26403" y="1739"/>
                  </a:lnTo>
                  <a:lnTo>
                    <a:pt x="26111" y="1651"/>
                  </a:lnTo>
                  <a:lnTo>
                    <a:pt x="25450" y="1651"/>
                  </a:lnTo>
                  <a:lnTo>
                    <a:pt x="25171" y="1739"/>
                  </a:lnTo>
                  <a:lnTo>
                    <a:pt x="24777" y="2006"/>
                  </a:lnTo>
                  <a:lnTo>
                    <a:pt x="24612" y="2171"/>
                  </a:lnTo>
                  <a:lnTo>
                    <a:pt x="24434" y="2387"/>
                  </a:lnTo>
                  <a:lnTo>
                    <a:pt x="24434" y="1752"/>
                  </a:lnTo>
                  <a:lnTo>
                    <a:pt x="23698" y="1752"/>
                  </a:lnTo>
                  <a:lnTo>
                    <a:pt x="23698" y="6210"/>
                  </a:lnTo>
                  <a:lnTo>
                    <a:pt x="24447" y="6210"/>
                  </a:lnTo>
                  <a:lnTo>
                    <a:pt x="24447" y="3276"/>
                  </a:lnTo>
                  <a:lnTo>
                    <a:pt x="24561" y="2870"/>
                  </a:lnTo>
                  <a:lnTo>
                    <a:pt x="25031" y="2438"/>
                  </a:lnTo>
                  <a:lnTo>
                    <a:pt x="25285" y="2324"/>
                  </a:lnTo>
                  <a:lnTo>
                    <a:pt x="25869" y="2324"/>
                  </a:lnTo>
                  <a:lnTo>
                    <a:pt x="26085" y="2425"/>
                  </a:lnTo>
                  <a:lnTo>
                    <a:pt x="26276" y="2781"/>
                  </a:lnTo>
                  <a:lnTo>
                    <a:pt x="26314" y="2997"/>
                  </a:lnTo>
                  <a:lnTo>
                    <a:pt x="26314" y="6210"/>
                  </a:lnTo>
                  <a:lnTo>
                    <a:pt x="27076" y="6210"/>
                  </a:lnTo>
                  <a:lnTo>
                    <a:pt x="27076" y="3162"/>
                  </a:lnTo>
                  <a:lnTo>
                    <a:pt x="27178" y="2832"/>
                  </a:lnTo>
                  <a:lnTo>
                    <a:pt x="27597" y="2438"/>
                  </a:lnTo>
                  <a:lnTo>
                    <a:pt x="27851" y="2336"/>
                  </a:lnTo>
                  <a:lnTo>
                    <a:pt x="28359" y="2336"/>
                  </a:lnTo>
                  <a:lnTo>
                    <a:pt x="28549" y="2387"/>
                  </a:lnTo>
                  <a:lnTo>
                    <a:pt x="28841" y="2616"/>
                  </a:lnTo>
                  <a:lnTo>
                    <a:pt x="28917" y="2819"/>
                  </a:lnTo>
                  <a:lnTo>
                    <a:pt x="28917" y="6210"/>
                  </a:lnTo>
                  <a:lnTo>
                    <a:pt x="29692" y="6210"/>
                  </a:lnTo>
                  <a:lnTo>
                    <a:pt x="29692" y="2844"/>
                  </a:lnTo>
                  <a:close/>
                </a:path>
                <a:path w="113029" h="8255">
                  <a:moveTo>
                    <a:pt x="34645" y="3149"/>
                  </a:moveTo>
                  <a:lnTo>
                    <a:pt x="34455" y="2578"/>
                  </a:lnTo>
                  <a:lnTo>
                    <a:pt x="34124" y="2273"/>
                  </a:lnTo>
                  <a:lnTo>
                    <a:pt x="33794" y="1955"/>
                  </a:lnTo>
                  <a:lnTo>
                    <a:pt x="33794" y="3149"/>
                  </a:lnTo>
                  <a:lnTo>
                    <a:pt x="33705" y="4940"/>
                  </a:lnTo>
                  <a:lnTo>
                    <a:pt x="33401" y="5537"/>
                  </a:lnTo>
                  <a:lnTo>
                    <a:pt x="33058" y="5727"/>
                  </a:lnTo>
                  <a:lnTo>
                    <a:pt x="32105" y="5727"/>
                  </a:lnTo>
                  <a:lnTo>
                    <a:pt x="31788" y="5575"/>
                  </a:lnTo>
                  <a:lnTo>
                    <a:pt x="31369" y="4940"/>
                  </a:lnTo>
                  <a:lnTo>
                    <a:pt x="31369" y="3149"/>
                  </a:lnTo>
                  <a:lnTo>
                    <a:pt x="33794" y="3149"/>
                  </a:lnTo>
                  <a:lnTo>
                    <a:pt x="33794" y="1955"/>
                  </a:lnTo>
                  <a:lnTo>
                    <a:pt x="33655" y="1816"/>
                  </a:lnTo>
                  <a:lnTo>
                    <a:pt x="33172" y="1625"/>
                  </a:lnTo>
                  <a:lnTo>
                    <a:pt x="31953" y="1625"/>
                  </a:lnTo>
                  <a:lnTo>
                    <a:pt x="31445" y="1854"/>
                  </a:lnTo>
                  <a:lnTo>
                    <a:pt x="30683" y="2730"/>
                  </a:lnTo>
                  <a:lnTo>
                    <a:pt x="30556" y="3149"/>
                  </a:lnTo>
                  <a:lnTo>
                    <a:pt x="30670" y="5334"/>
                  </a:lnTo>
                  <a:lnTo>
                    <a:pt x="31394" y="6172"/>
                  </a:lnTo>
                  <a:lnTo>
                    <a:pt x="31877" y="6375"/>
                  </a:lnTo>
                  <a:lnTo>
                    <a:pt x="33235" y="6375"/>
                  </a:lnTo>
                  <a:lnTo>
                    <a:pt x="33769" y="6146"/>
                  </a:lnTo>
                  <a:lnTo>
                    <a:pt x="34074" y="5727"/>
                  </a:lnTo>
                  <a:lnTo>
                    <a:pt x="34467" y="5207"/>
                  </a:lnTo>
                  <a:lnTo>
                    <a:pt x="34544" y="4940"/>
                  </a:lnTo>
                  <a:lnTo>
                    <a:pt x="34645" y="3149"/>
                  </a:lnTo>
                  <a:close/>
                </a:path>
                <a:path w="113029" h="8255">
                  <a:moveTo>
                    <a:pt x="39166" y="76"/>
                  </a:moveTo>
                  <a:lnTo>
                    <a:pt x="38455" y="76"/>
                  </a:lnTo>
                  <a:lnTo>
                    <a:pt x="38455" y="2324"/>
                  </a:lnTo>
                  <a:lnTo>
                    <a:pt x="38366" y="2997"/>
                  </a:lnTo>
                  <a:lnTo>
                    <a:pt x="38366" y="4965"/>
                  </a:lnTo>
                  <a:lnTo>
                    <a:pt x="37922" y="5549"/>
                  </a:lnTo>
                  <a:lnTo>
                    <a:pt x="37630" y="5715"/>
                  </a:lnTo>
                  <a:lnTo>
                    <a:pt x="36842" y="5715"/>
                  </a:lnTo>
                  <a:lnTo>
                    <a:pt x="36525" y="5549"/>
                  </a:lnTo>
                  <a:lnTo>
                    <a:pt x="36144" y="4965"/>
                  </a:lnTo>
                  <a:lnTo>
                    <a:pt x="36131" y="3048"/>
                  </a:lnTo>
                  <a:lnTo>
                    <a:pt x="36601" y="2476"/>
                  </a:lnTo>
                  <a:lnTo>
                    <a:pt x="36906" y="2324"/>
                  </a:lnTo>
                  <a:lnTo>
                    <a:pt x="37617" y="2324"/>
                  </a:lnTo>
                  <a:lnTo>
                    <a:pt x="37896" y="2463"/>
                  </a:lnTo>
                  <a:lnTo>
                    <a:pt x="38366" y="2997"/>
                  </a:lnTo>
                  <a:lnTo>
                    <a:pt x="38366" y="2235"/>
                  </a:lnTo>
                  <a:lnTo>
                    <a:pt x="38138" y="1968"/>
                  </a:lnTo>
                  <a:lnTo>
                    <a:pt x="37769" y="1752"/>
                  </a:lnTo>
                  <a:lnTo>
                    <a:pt x="37477" y="1676"/>
                  </a:lnTo>
                  <a:lnTo>
                    <a:pt x="36525" y="1676"/>
                  </a:lnTo>
                  <a:lnTo>
                    <a:pt x="36093" y="1892"/>
                  </a:lnTo>
                  <a:lnTo>
                    <a:pt x="35382" y="2857"/>
                  </a:lnTo>
                  <a:lnTo>
                    <a:pt x="35331" y="3048"/>
                  </a:lnTo>
                  <a:lnTo>
                    <a:pt x="35407" y="5321"/>
                  </a:lnTo>
                  <a:lnTo>
                    <a:pt x="36131" y="6159"/>
                  </a:lnTo>
                  <a:lnTo>
                    <a:pt x="36563" y="6375"/>
                  </a:lnTo>
                  <a:lnTo>
                    <a:pt x="37363" y="6375"/>
                  </a:lnTo>
                  <a:lnTo>
                    <a:pt x="38493" y="5588"/>
                  </a:lnTo>
                  <a:lnTo>
                    <a:pt x="38493" y="6210"/>
                  </a:lnTo>
                  <a:lnTo>
                    <a:pt x="39166" y="6210"/>
                  </a:lnTo>
                  <a:lnTo>
                    <a:pt x="39166" y="5588"/>
                  </a:lnTo>
                  <a:lnTo>
                    <a:pt x="39166" y="76"/>
                  </a:lnTo>
                  <a:close/>
                </a:path>
                <a:path w="113029" h="8255">
                  <a:moveTo>
                    <a:pt x="44094" y="3632"/>
                  </a:moveTo>
                  <a:lnTo>
                    <a:pt x="43357" y="2019"/>
                  </a:lnTo>
                  <a:lnTo>
                    <a:pt x="43332" y="3632"/>
                  </a:lnTo>
                  <a:lnTo>
                    <a:pt x="40843" y="3632"/>
                  </a:lnTo>
                  <a:lnTo>
                    <a:pt x="40868" y="3302"/>
                  </a:lnTo>
                  <a:lnTo>
                    <a:pt x="40982" y="2921"/>
                  </a:lnTo>
                  <a:lnTo>
                    <a:pt x="41452" y="2425"/>
                  </a:lnTo>
                  <a:lnTo>
                    <a:pt x="41744" y="2311"/>
                  </a:lnTo>
                  <a:lnTo>
                    <a:pt x="42570" y="2311"/>
                  </a:lnTo>
                  <a:lnTo>
                    <a:pt x="42913" y="2489"/>
                  </a:lnTo>
                  <a:lnTo>
                    <a:pt x="43167" y="2933"/>
                  </a:lnTo>
                  <a:lnTo>
                    <a:pt x="43281" y="3238"/>
                  </a:lnTo>
                  <a:lnTo>
                    <a:pt x="43332" y="3632"/>
                  </a:lnTo>
                  <a:lnTo>
                    <a:pt x="43332" y="2019"/>
                  </a:lnTo>
                  <a:lnTo>
                    <a:pt x="42760" y="1727"/>
                  </a:lnTo>
                  <a:lnTo>
                    <a:pt x="42456" y="1651"/>
                  </a:lnTo>
                  <a:lnTo>
                    <a:pt x="41503" y="1651"/>
                  </a:lnTo>
                  <a:lnTo>
                    <a:pt x="40995" y="1879"/>
                  </a:lnTo>
                  <a:lnTo>
                    <a:pt x="40220" y="2768"/>
                  </a:lnTo>
                  <a:lnTo>
                    <a:pt x="40132" y="3048"/>
                  </a:lnTo>
                  <a:lnTo>
                    <a:pt x="40220" y="5359"/>
                  </a:lnTo>
                  <a:lnTo>
                    <a:pt x="40995" y="6172"/>
                  </a:lnTo>
                  <a:lnTo>
                    <a:pt x="41465" y="6375"/>
                  </a:lnTo>
                  <a:lnTo>
                    <a:pt x="42240" y="6375"/>
                  </a:lnTo>
                  <a:lnTo>
                    <a:pt x="44030" y="4813"/>
                  </a:lnTo>
                  <a:lnTo>
                    <a:pt x="43294" y="4813"/>
                  </a:lnTo>
                  <a:lnTo>
                    <a:pt x="43230" y="5041"/>
                  </a:lnTo>
                  <a:lnTo>
                    <a:pt x="43154" y="5181"/>
                  </a:lnTo>
                  <a:lnTo>
                    <a:pt x="42786" y="5588"/>
                  </a:lnTo>
                  <a:lnTo>
                    <a:pt x="42468" y="5715"/>
                  </a:lnTo>
                  <a:lnTo>
                    <a:pt x="41656" y="5715"/>
                  </a:lnTo>
                  <a:lnTo>
                    <a:pt x="41376" y="5588"/>
                  </a:lnTo>
                  <a:lnTo>
                    <a:pt x="40944" y="5041"/>
                  </a:lnTo>
                  <a:lnTo>
                    <a:pt x="40830" y="4216"/>
                  </a:lnTo>
                  <a:lnTo>
                    <a:pt x="44094" y="4216"/>
                  </a:lnTo>
                  <a:lnTo>
                    <a:pt x="44094" y="3632"/>
                  </a:lnTo>
                  <a:close/>
                </a:path>
                <a:path w="113029" h="8255">
                  <a:moveTo>
                    <a:pt x="45783" y="101"/>
                  </a:moveTo>
                  <a:lnTo>
                    <a:pt x="45034" y="101"/>
                  </a:lnTo>
                  <a:lnTo>
                    <a:pt x="45034" y="6210"/>
                  </a:lnTo>
                  <a:lnTo>
                    <a:pt x="45783" y="6210"/>
                  </a:lnTo>
                  <a:lnTo>
                    <a:pt x="45783" y="101"/>
                  </a:lnTo>
                  <a:close/>
                </a:path>
                <a:path w="113029" h="8255">
                  <a:moveTo>
                    <a:pt x="54279" y="101"/>
                  </a:moveTo>
                  <a:lnTo>
                    <a:pt x="53352" y="101"/>
                  </a:lnTo>
                  <a:lnTo>
                    <a:pt x="51612" y="5308"/>
                  </a:lnTo>
                  <a:lnTo>
                    <a:pt x="49860" y="101"/>
                  </a:lnTo>
                  <a:lnTo>
                    <a:pt x="48945" y="101"/>
                  </a:lnTo>
                  <a:lnTo>
                    <a:pt x="51181" y="6210"/>
                  </a:lnTo>
                  <a:lnTo>
                    <a:pt x="52057" y="6210"/>
                  </a:lnTo>
                  <a:lnTo>
                    <a:pt x="54279" y="101"/>
                  </a:lnTo>
                  <a:close/>
                </a:path>
                <a:path w="113029" h="8255">
                  <a:moveTo>
                    <a:pt x="59994" y="6210"/>
                  </a:moveTo>
                  <a:lnTo>
                    <a:pt x="59334" y="4381"/>
                  </a:lnTo>
                  <a:lnTo>
                    <a:pt x="59093" y="3708"/>
                  </a:lnTo>
                  <a:lnTo>
                    <a:pt x="58204" y="1282"/>
                  </a:lnTo>
                  <a:lnTo>
                    <a:pt x="58204" y="3708"/>
                  </a:lnTo>
                  <a:lnTo>
                    <a:pt x="56286" y="3708"/>
                  </a:lnTo>
                  <a:lnTo>
                    <a:pt x="57277" y="1003"/>
                  </a:lnTo>
                  <a:lnTo>
                    <a:pt x="58204" y="3708"/>
                  </a:lnTo>
                  <a:lnTo>
                    <a:pt x="58204" y="1282"/>
                  </a:lnTo>
                  <a:lnTo>
                    <a:pt x="58102" y="1003"/>
                  </a:lnTo>
                  <a:lnTo>
                    <a:pt x="57785" y="101"/>
                  </a:lnTo>
                  <a:lnTo>
                    <a:pt x="56845" y="101"/>
                  </a:lnTo>
                  <a:lnTo>
                    <a:pt x="54533" y="6210"/>
                  </a:lnTo>
                  <a:lnTo>
                    <a:pt x="55384" y="6210"/>
                  </a:lnTo>
                  <a:lnTo>
                    <a:pt x="56045" y="4381"/>
                  </a:lnTo>
                  <a:lnTo>
                    <a:pt x="58470" y="4381"/>
                  </a:lnTo>
                  <a:lnTo>
                    <a:pt x="59093" y="6210"/>
                  </a:lnTo>
                  <a:lnTo>
                    <a:pt x="59994" y="6210"/>
                  </a:lnTo>
                  <a:close/>
                </a:path>
                <a:path w="113029" h="8255">
                  <a:moveTo>
                    <a:pt x="65925" y="6070"/>
                  </a:moveTo>
                  <a:lnTo>
                    <a:pt x="65798" y="6019"/>
                  </a:lnTo>
                  <a:lnTo>
                    <a:pt x="65608" y="5410"/>
                  </a:lnTo>
                  <a:lnTo>
                    <a:pt x="65493" y="3746"/>
                  </a:lnTo>
                  <a:lnTo>
                    <a:pt x="65366" y="3594"/>
                  </a:lnTo>
                  <a:lnTo>
                    <a:pt x="65252" y="3429"/>
                  </a:lnTo>
                  <a:lnTo>
                    <a:pt x="65074" y="3302"/>
                  </a:lnTo>
                  <a:lnTo>
                    <a:pt x="64833" y="3200"/>
                  </a:lnTo>
                  <a:lnTo>
                    <a:pt x="65100" y="3060"/>
                  </a:lnTo>
                  <a:lnTo>
                    <a:pt x="65303" y="2895"/>
                  </a:lnTo>
                  <a:lnTo>
                    <a:pt x="65557" y="2514"/>
                  </a:lnTo>
                  <a:lnTo>
                    <a:pt x="65582" y="850"/>
                  </a:lnTo>
                  <a:lnTo>
                    <a:pt x="65405" y="558"/>
                  </a:lnTo>
                  <a:lnTo>
                    <a:pt x="64846" y="317"/>
                  </a:lnTo>
                  <a:lnTo>
                    <a:pt x="64846" y="1384"/>
                  </a:lnTo>
                  <a:lnTo>
                    <a:pt x="64744" y="2514"/>
                  </a:lnTo>
                  <a:lnTo>
                    <a:pt x="64287" y="2819"/>
                  </a:lnTo>
                  <a:lnTo>
                    <a:pt x="63982" y="2895"/>
                  </a:lnTo>
                  <a:lnTo>
                    <a:pt x="61671" y="2895"/>
                  </a:lnTo>
                  <a:lnTo>
                    <a:pt x="61671" y="812"/>
                  </a:lnTo>
                  <a:lnTo>
                    <a:pt x="63982" y="812"/>
                  </a:lnTo>
                  <a:lnTo>
                    <a:pt x="64211" y="850"/>
                  </a:lnTo>
                  <a:lnTo>
                    <a:pt x="64693" y="1092"/>
                  </a:lnTo>
                  <a:lnTo>
                    <a:pt x="64846" y="1384"/>
                  </a:lnTo>
                  <a:lnTo>
                    <a:pt x="64846" y="317"/>
                  </a:lnTo>
                  <a:lnTo>
                    <a:pt x="64528" y="165"/>
                  </a:lnTo>
                  <a:lnTo>
                    <a:pt x="64147" y="101"/>
                  </a:lnTo>
                  <a:lnTo>
                    <a:pt x="60845" y="101"/>
                  </a:lnTo>
                  <a:lnTo>
                    <a:pt x="60845" y="6210"/>
                  </a:lnTo>
                  <a:lnTo>
                    <a:pt x="61671" y="6210"/>
                  </a:lnTo>
                  <a:lnTo>
                    <a:pt x="61671" y="3594"/>
                  </a:lnTo>
                  <a:lnTo>
                    <a:pt x="63906" y="3594"/>
                  </a:lnTo>
                  <a:lnTo>
                    <a:pt x="64147" y="3632"/>
                  </a:lnTo>
                  <a:lnTo>
                    <a:pt x="64579" y="3835"/>
                  </a:lnTo>
                  <a:lnTo>
                    <a:pt x="64681" y="4000"/>
                  </a:lnTo>
                  <a:lnTo>
                    <a:pt x="64808" y="5410"/>
                  </a:lnTo>
                  <a:lnTo>
                    <a:pt x="64909" y="6210"/>
                  </a:lnTo>
                  <a:lnTo>
                    <a:pt x="65925" y="6210"/>
                  </a:lnTo>
                  <a:lnTo>
                    <a:pt x="65925" y="6070"/>
                  </a:lnTo>
                  <a:close/>
                </a:path>
                <a:path w="113029" h="8255">
                  <a:moveTo>
                    <a:pt x="71475" y="3644"/>
                  </a:moveTo>
                  <a:lnTo>
                    <a:pt x="71208" y="3352"/>
                  </a:lnTo>
                  <a:lnTo>
                    <a:pt x="71031" y="3175"/>
                  </a:lnTo>
                  <a:lnTo>
                    <a:pt x="70802" y="3035"/>
                  </a:lnTo>
                  <a:lnTo>
                    <a:pt x="70777" y="3949"/>
                  </a:lnTo>
                  <a:lnTo>
                    <a:pt x="70700" y="4876"/>
                  </a:lnTo>
                  <a:lnTo>
                    <a:pt x="70345" y="5359"/>
                  </a:lnTo>
                  <a:lnTo>
                    <a:pt x="69989" y="5499"/>
                  </a:lnTo>
                  <a:lnTo>
                    <a:pt x="67691" y="5499"/>
                  </a:lnTo>
                  <a:lnTo>
                    <a:pt x="67691" y="3352"/>
                  </a:lnTo>
                  <a:lnTo>
                    <a:pt x="69684" y="3352"/>
                  </a:lnTo>
                  <a:lnTo>
                    <a:pt x="69964" y="3390"/>
                  </a:lnTo>
                  <a:lnTo>
                    <a:pt x="70573" y="3644"/>
                  </a:lnTo>
                  <a:lnTo>
                    <a:pt x="70777" y="3949"/>
                  </a:lnTo>
                  <a:lnTo>
                    <a:pt x="70777" y="3035"/>
                  </a:lnTo>
                  <a:lnTo>
                    <a:pt x="70485" y="2921"/>
                  </a:lnTo>
                  <a:lnTo>
                    <a:pt x="70700" y="2806"/>
                  </a:lnTo>
                  <a:lnTo>
                    <a:pt x="70878" y="2679"/>
                  </a:lnTo>
                  <a:lnTo>
                    <a:pt x="71132" y="2387"/>
                  </a:lnTo>
                  <a:lnTo>
                    <a:pt x="71221" y="990"/>
                  </a:lnTo>
                  <a:lnTo>
                    <a:pt x="71069" y="787"/>
                  </a:lnTo>
                  <a:lnTo>
                    <a:pt x="70739" y="317"/>
                  </a:lnTo>
                  <a:lnTo>
                    <a:pt x="70459" y="203"/>
                  </a:lnTo>
                  <a:lnTo>
                    <a:pt x="70459" y="1282"/>
                  </a:lnTo>
                  <a:lnTo>
                    <a:pt x="70358" y="2311"/>
                  </a:lnTo>
                  <a:lnTo>
                    <a:pt x="69824" y="2628"/>
                  </a:lnTo>
                  <a:lnTo>
                    <a:pt x="69545" y="2679"/>
                  </a:lnTo>
                  <a:lnTo>
                    <a:pt x="67691" y="2679"/>
                  </a:lnTo>
                  <a:lnTo>
                    <a:pt x="67691" y="787"/>
                  </a:lnTo>
                  <a:lnTo>
                    <a:pt x="69532" y="787"/>
                  </a:lnTo>
                  <a:lnTo>
                    <a:pt x="69811" y="825"/>
                  </a:lnTo>
                  <a:lnTo>
                    <a:pt x="70307" y="1041"/>
                  </a:lnTo>
                  <a:lnTo>
                    <a:pt x="70459" y="1282"/>
                  </a:lnTo>
                  <a:lnTo>
                    <a:pt x="70459" y="203"/>
                  </a:lnTo>
                  <a:lnTo>
                    <a:pt x="70231" y="101"/>
                  </a:lnTo>
                  <a:lnTo>
                    <a:pt x="66890" y="101"/>
                  </a:lnTo>
                  <a:lnTo>
                    <a:pt x="66890" y="6210"/>
                  </a:lnTo>
                  <a:lnTo>
                    <a:pt x="70281" y="6210"/>
                  </a:lnTo>
                  <a:lnTo>
                    <a:pt x="70866" y="5969"/>
                  </a:lnTo>
                  <a:lnTo>
                    <a:pt x="71221" y="5499"/>
                  </a:lnTo>
                  <a:lnTo>
                    <a:pt x="71475" y="5168"/>
                  </a:lnTo>
                  <a:lnTo>
                    <a:pt x="71475" y="3644"/>
                  </a:lnTo>
                  <a:close/>
                </a:path>
                <a:path w="113029" h="8255">
                  <a:moveTo>
                    <a:pt x="73609" y="101"/>
                  </a:moveTo>
                  <a:lnTo>
                    <a:pt x="72783" y="101"/>
                  </a:lnTo>
                  <a:lnTo>
                    <a:pt x="72783" y="6210"/>
                  </a:lnTo>
                  <a:lnTo>
                    <a:pt x="73609" y="6210"/>
                  </a:lnTo>
                  <a:lnTo>
                    <a:pt x="73609" y="101"/>
                  </a:lnTo>
                  <a:close/>
                </a:path>
                <a:path w="113029" h="8255">
                  <a:moveTo>
                    <a:pt x="79819" y="101"/>
                  </a:moveTo>
                  <a:lnTo>
                    <a:pt x="79019" y="101"/>
                  </a:lnTo>
                  <a:lnTo>
                    <a:pt x="79019" y="5054"/>
                  </a:lnTo>
                  <a:lnTo>
                    <a:pt x="75933" y="101"/>
                  </a:lnTo>
                  <a:lnTo>
                    <a:pt x="74955" y="101"/>
                  </a:lnTo>
                  <a:lnTo>
                    <a:pt x="74955" y="6210"/>
                  </a:lnTo>
                  <a:lnTo>
                    <a:pt x="75755" y="6210"/>
                  </a:lnTo>
                  <a:lnTo>
                    <a:pt x="75755" y="1257"/>
                  </a:lnTo>
                  <a:lnTo>
                    <a:pt x="78879" y="6210"/>
                  </a:lnTo>
                  <a:lnTo>
                    <a:pt x="79819" y="6210"/>
                  </a:lnTo>
                  <a:lnTo>
                    <a:pt x="79819" y="101"/>
                  </a:lnTo>
                  <a:close/>
                </a:path>
                <a:path w="113029" h="8255">
                  <a:moveTo>
                    <a:pt x="86042" y="6210"/>
                  </a:moveTo>
                  <a:lnTo>
                    <a:pt x="85382" y="4381"/>
                  </a:lnTo>
                  <a:lnTo>
                    <a:pt x="85140" y="3708"/>
                  </a:lnTo>
                  <a:lnTo>
                    <a:pt x="84251" y="1257"/>
                  </a:lnTo>
                  <a:lnTo>
                    <a:pt x="84251" y="3708"/>
                  </a:lnTo>
                  <a:lnTo>
                    <a:pt x="82334" y="3708"/>
                  </a:lnTo>
                  <a:lnTo>
                    <a:pt x="83324" y="1003"/>
                  </a:lnTo>
                  <a:lnTo>
                    <a:pt x="84251" y="3708"/>
                  </a:lnTo>
                  <a:lnTo>
                    <a:pt x="84251" y="1257"/>
                  </a:lnTo>
                  <a:lnTo>
                    <a:pt x="84162" y="1003"/>
                  </a:lnTo>
                  <a:lnTo>
                    <a:pt x="83832" y="101"/>
                  </a:lnTo>
                  <a:lnTo>
                    <a:pt x="82892" y="101"/>
                  </a:lnTo>
                  <a:lnTo>
                    <a:pt x="80581" y="6210"/>
                  </a:lnTo>
                  <a:lnTo>
                    <a:pt x="81432" y="6210"/>
                  </a:lnTo>
                  <a:lnTo>
                    <a:pt x="82092" y="4381"/>
                  </a:lnTo>
                  <a:lnTo>
                    <a:pt x="84518" y="4381"/>
                  </a:lnTo>
                  <a:lnTo>
                    <a:pt x="85140" y="6210"/>
                  </a:lnTo>
                  <a:lnTo>
                    <a:pt x="86042" y="6210"/>
                  </a:lnTo>
                  <a:close/>
                </a:path>
                <a:path w="113029" h="8255">
                  <a:moveTo>
                    <a:pt x="91973" y="6070"/>
                  </a:moveTo>
                  <a:lnTo>
                    <a:pt x="91846" y="6019"/>
                  </a:lnTo>
                  <a:lnTo>
                    <a:pt x="91655" y="5410"/>
                  </a:lnTo>
                  <a:lnTo>
                    <a:pt x="91541" y="3746"/>
                  </a:lnTo>
                  <a:lnTo>
                    <a:pt x="91427" y="3594"/>
                  </a:lnTo>
                  <a:lnTo>
                    <a:pt x="91300" y="3429"/>
                  </a:lnTo>
                  <a:lnTo>
                    <a:pt x="91122" y="3302"/>
                  </a:lnTo>
                  <a:lnTo>
                    <a:pt x="90881" y="3200"/>
                  </a:lnTo>
                  <a:lnTo>
                    <a:pt x="91147" y="3060"/>
                  </a:lnTo>
                  <a:lnTo>
                    <a:pt x="91351" y="2895"/>
                  </a:lnTo>
                  <a:lnTo>
                    <a:pt x="91605" y="2514"/>
                  </a:lnTo>
                  <a:lnTo>
                    <a:pt x="91630" y="850"/>
                  </a:lnTo>
                  <a:lnTo>
                    <a:pt x="91452" y="558"/>
                  </a:lnTo>
                  <a:lnTo>
                    <a:pt x="90906" y="317"/>
                  </a:lnTo>
                  <a:lnTo>
                    <a:pt x="90906" y="1384"/>
                  </a:lnTo>
                  <a:lnTo>
                    <a:pt x="90792" y="2514"/>
                  </a:lnTo>
                  <a:lnTo>
                    <a:pt x="90335" y="2819"/>
                  </a:lnTo>
                  <a:lnTo>
                    <a:pt x="90030" y="2895"/>
                  </a:lnTo>
                  <a:lnTo>
                    <a:pt x="87718" y="2895"/>
                  </a:lnTo>
                  <a:lnTo>
                    <a:pt x="87718" y="812"/>
                  </a:lnTo>
                  <a:lnTo>
                    <a:pt x="90030" y="812"/>
                  </a:lnTo>
                  <a:lnTo>
                    <a:pt x="90258" y="850"/>
                  </a:lnTo>
                  <a:lnTo>
                    <a:pt x="90741" y="1092"/>
                  </a:lnTo>
                  <a:lnTo>
                    <a:pt x="90906" y="1384"/>
                  </a:lnTo>
                  <a:lnTo>
                    <a:pt x="90906" y="317"/>
                  </a:lnTo>
                  <a:lnTo>
                    <a:pt x="90576" y="165"/>
                  </a:lnTo>
                  <a:lnTo>
                    <a:pt x="90195" y="101"/>
                  </a:lnTo>
                  <a:lnTo>
                    <a:pt x="86893" y="101"/>
                  </a:lnTo>
                  <a:lnTo>
                    <a:pt x="86893" y="6210"/>
                  </a:lnTo>
                  <a:lnTo>
                    <a:pt x="87718" y="6210"/>
                  </a:lnTo>
                  <a:lnTo>
                    <a:pt x="87718" y="3594"/>
                  </a:lnTo>
                  <a:lnTo>
                    <a:pt x="89954" y="3594"/>
                  </a:lnTo>
                  <a:lnTo>
                    <a:pt x="90195" y="3632"/>
                  </a:lnTo>
                  <a:lnTo>
                    <a:pt x="90639" y="3835"/>
                  </a:lnTo>
                  <a:lnTo>
                    <a:pt x="90728" y="4000"/>
                  </a:lnTo>
                  <a:lnTo>
                    <a:pt x="90855" y="5410"/>
                  </a:lnTo>
                  <a:lnTo>
                    <a:pt x="90957" y="6210"/>
                  </a:lnTo>
                  <a:lnTo>
                    <a:pt x="91973" y="6210"/>
                  </a:lnTo>
                  <a:lnTo>
                    <a:pt x="91973" y="6070"/>
                  </a:lnTo>
                  <a:close/>
                </a:path>
                <a:path w="113029" h="8255">
                  <a:moveTo>
                    <a:pt x="97929" y="101"/>
                  </a:moveTo>
                  <a:lnTo>
                    <a:pt x="96964" y="101"/>
                  </a:lnTo>
                  <a:lnTo>
                    <a:pt x="95199" y="3035"/>
                  </a:lnTo>
                  <a:lnTo>
                    <a:pt x="93446" y="101"/>
                  </a:lnTo>
                  <a:lnTo>
                    <a:pt x="92481" y="101"/>
                  </a:lnTo>
                  <a:lnTo>
                    <a:pt x="94792" y="3746"/>
                  </a:lnTo>
                  <a:lnTo>
                    <a:pt x="94792" y="6210"/>
                  </a:lnTo>
                  <a:lnTo>
                    <a:pt x="95618" y="6210"/>
                  </a:lnTo>
                  <a:lnTo>
                    <a:pt x="95618" y="3746"/>
                  </a:lnTo>
                  <a:lnTo>
                    <a:pt x="97929" y="101"/>
                  </a:lnTo>
                  <a:close/>
                </a:path>
                <a:path w="113029" h="8255">
                  <a:moveTo>
                    <a:pt x="100520" y="7950"/>
                  </a:moveTo>
                  <a:lnTo>
                    <a:pt x="100114" y="7175"/>
                  </a:lnTo>
                  <a:lnTo>
                    <a:pt x="99847" y="6591"/>
                  </a:lnTo>
                  <a:lnTo>
                    <a:pt x="99479" y="5511"/>
                  </a:lnTo>
                  <a:lnTo>
                    <a:pt x="99364" y="4775"/>
                  </a:lnTo>
                  <a:lnTo>
                    <a:pt x="99364" y="3175"/>
                  </a:lnTo>
                  <a:lnTo>
                    <a:pt x="99466" y="2476"/>
                  </a:lnTo>
                  <a:lnTo>
                    <a:pt x="99796" y="1460"/>
                  </a:lnTo>
                  <a:lnTo>
                    <a:pt x="100076" y="850"/>
                  </a:lnTo>
                  <a:lnTo>
                    <a:pt x="100507" y="0"/>
                  </a:lnTo>
                  <a:lnTo>
                    <a:pt x="99987" y="0"/>
                  </a:lnTo>
                  <a:lnTo>
                    <a:pt x="99479" y="812"/>
                  </a:lnTo>
                  <a:lnTo>
                    <a:pt x="99136" y="1422"/>
                  </a:lnTo>
                  <a:lnTo>
                    <a:pt x="98704" y="2463"/>
                  </a:lnTo>
                  <a:lnTo>
                    <a:pt x="98577" y="3200"/>
                  </a:lnTo>
                  <a:lnTo>
                    <a:pt x="98590" y="4470"/>
                  </a:lnTo>
                  <a:lnTo>
                    <a:pt x="100012" y="7950"/>
                  </a:lnTo>
                  <a:lnTo>
                    <a:pt x="100520" y="7950"/>
                  </a:lnTo>
                  <a:close/>
                </a:path>
                <a:path w="113029" h="8255">
                  <a:moveTo>
                    <a:pt x="105206" y="4089"/>
                  </a:moveTo>
                  <a:lnTo>
                    <a:pt x="105105" y="3797"/>
                  </a:lnTo>
                  <a:lnTo>
                    <a:pt x="104762" y="3302"/>
                  </a:lnTo>
                  <a:lnTo>
                    <a:pt x="104508" y="3136"/>
                  </a:lnTo>
                  <a:lnTo>
                    <a:pt x="104190" y="3048"/>
                  </a:lnTo>
                  <a:lnTo>
                    <a:pt x="104394" y="2959"/>
                  </a:lnTo>
                  <a:lnTo>
                    <a:pt x="104546" y="2857"/>
                  </a:lnTo>
                  <a:lnTo>
                    <a:pt x="104863" y="2489"/>
                  </a:lnTo>
                  <a:lnTo>
                    <a:pt x="104965" y="2184"/>
                  </a:lnTo>
                  <a:lnTo>
                    <a:pt x="104965" y="1308"/>
                  </a:lnTo>
                  <a:lnTo>
                    <a:pt x="104800" y="914"/>
                  </a:lnTo>
                  <a:lnTo>
                    <a:pt x="104140" y="381"/>
                  </a:lnTo>
                  <a:lnTo>
                    <a:pt x="103670" y="241"/>
                  </a:lnTo>
                  <a:lnTo>
                    <a:pt x="102285" y="241"/>
                  </a:lnTo>
                  <a:lnTo>
                    <a:pt x="101752" y="520"/>
                  </a:lnTo>
                  <a:lnTo>
                    <a:pt x="101269" y="1384"/>
                  </a:lnTo>
                  <a:lnTo>
                    <a:pt x="101180" y="1765"/>
                  </a:lnTo>
                  <a:lnTo>
                    <a:pt x="101180" y="2209"/>
                  </a:lnTo>
                  <a:lnTo>
                    <a:pt x="101917" y="2209"/>
                  </a:lnTo>
                  <a:lnTo>
                    <a:pt x="101942" y="1866"/>
                  </a:lnTo>
                  <a:lnTo>
                    <a:pt x="101993" y="1612"/>
                  </a:lnTo>
                  <a:lnTo>
                    <a:pt x="102285" y="1092"/>
                  </a:lnTo>
                  <a:lnTo>
                    <a:pt x="102641" y="927"/>
                  </a:lnTo>
                  <a:lnTo>
                    <a:pt x="103416" y="927"/>
                  </a:lnTo>
                  <a:lnTo>
                    <a:pt x="103657" y="1003"/>
                  </a:lnTo>
                  <a:lnTo>
                    <a:pt x="104089" y="1320"/>
                  </a:lnTo>
                  <a:lnTo>
                    <a:pt x="104190" y="1549"/>
                  </a:lnTo>
                  <a:lnTo>
                    <a:pt x="104190" y="2260"/>
                  </a:lnTo>
                  <a:lnTo>
                    <a:pt x="104025" y="2527"/>
                  </a:lnTo>
                  <a:lnTo>
                    <a:pt x="103530" y="2768"/>
                  </a:lnTo>
                  <a:lnTo>
                    <a:pt x="103301" y="2819"/>
                  </a:lnTo>
                  <a:lnTo>
                    <a:pt x="103022" y="2819"/>
                  </a:lnTo>
                  <a:lnTo>
                    <a:pt x="102654" y="2794"/>
                  </a:lnTo>
                  <a:lnTo>
                    <a:pt x="102654" y="3467"/>
                  </a:lnTo>
                  <a:lnTo>
                    <a:pt x="103416" y="3454"/>
                  </a:lnTo>
                  <a:lnTo>
                    <a:pt x="103759" y="3530"/>
                  </a:lnTo>
                  <a:lnTo>
                    <a:pt x="104267" y="3860"/>
                  </a:lnTo>
                  <a:lnTo>
                    <a:pt x="104394" y="4152"/>
                  </a:lnTo>
                  <a:lnTo>
                    <a:pt x="104394" y="4889"/>
                  </a:lnTo>
                  <a:lnTo>
                    <a:pt x="104267" y="5168"/>
                  </a:lnTo>
                  <a:lnTo>
                    <a:pt x="103797" y="5588"/>
                  </a:lnTo>
                  <a:lnTo>
                    <a:pt x="103479" y="5689"/>
                  </a:lnTo>
                  <a:lnTo>
                    <a:pt x="102577" y="5689"/>
                  </a:lnTo>
                  <a:lnTo>
                    <a:pt x="102222" y="5537"/>
                  </a:lnTo>
                  <a:lnTo>
                    <a:pt x="101917" y="5041"/>
                  </a:lnTo>
                  <a:lnTo>
                    <a:pt x="101854" y="4762"/>
                  </a:lnTo>
                  <a:lnTo>
                    <a:pt x="101815" y="4381"/>
                  </a:lnTo>
                  <a:lnTo>
                    <a:pt x="101028" y="4381"/>
                  </a:lnTo>
                  <a:lnTo>
                    <a:pt x="101028" y="4940"/>
                  </a:lnTo>
                  <a:lnTo>
                    <a:pt x="101193" y="5410"/>
                  </a:lnTo>
                  <a:lnTo>
                    <a:pt x="101511" y="5791"/>
                  </a:lnTo>
                  <a:lnTo>
                    <a:pt x="101828" y="6172"/>
                  </a:lnTo>
                  <a:lnTo>
                    <a:pt x="102336" y="6375"/>
                  </a:lnTo>
                  <a:lnTo>
                    <a:pt x="103733" y="6375"/>
                  </a:lnTo>
                  <a:lnTo>
                    <a:pt x="104267" y="6197"/>
                  </a:lnTo>
                  <a:lnTo>
                    <a:pt x="105003" y="5473"/>
                  </a:lnTo>
                  <a:lnTo>
                    <a:pt x="105206" y="5016"/>
                  </a:lnTo>
                  <a:lnTo>
                    <a:pt x="105206" y="4089"/>
                  </a:lnTo>
                  <a:close/>
                </a:path>
                <a:path w="113029" h="8255">
                  <a:moveTo>
                    <a:pt x="109956" y="1562"/>
                  </a:moveTo>
                  <a:lnTo>
                    <a:pt x="109791" y="1155"/>
                  </a:lnTo>
                  <a:lnTo>
                    <a:pt x="109169" y="419"/>
                  </a:lnTo>
                  <a:lnTo>
                    <a:pt x="108673" y="228"/>
                  </a:lnTo>
                  <a:lnTo>
                    <a:pt x="107162" y="228"/>
                  </a:lnTo>
                  <a:lnTo>
                    <a:pt x="106591" y="520"/>
                  </a:lnTo>
                  <a:lnTo>
                    <a:pt x="106083" y="1422"/>
                  </a:lnTo>
                  <a:lnTo>
                    <a:pt x="105994" y="1854"/>
                  </a:lnTo>
                  <a:lnTo>
                    <a:pt x="105981" y="2362"/>
                  </a:lnTo>
                  <a:lnTo>
                    <a:pt x="106743" y="2362"/>
                  </a:lnTo>
                  <a:lnTo>
                    <a:pt x="106756" y="1993"/>
                  </a:lnTo>
                  <a:lnTo>
                    <a:pt x="106807" y="1714"/>
                  </a:lnTo>
                  <a:lnTo>
                    <a:pt x="107111" y="1117"/>
                  </a:lnTo>
                  <a:lnTo>
                    <a:pt x="107467" y="914"/>
                  </a:lnTo>
                  <a:lnTo>
                    <a:pt x="108331" y="914"/>
                  </a:lnTo>
                  <a:lnTo>
                    <a:pt x="108610" y="1016"/>
                  </a:lnTo>
                  <a:lnTo>
                    <a:pt x="109016" y="1422"/>
                  </a:lnTo>
                  <a:lnTo>
                    <a:pt x="109118" y="1701"/>
                  </a:lnTo>
                  <a:lnTo>
                    <a:pt x="109118" y="2349"/>
                  </a:lnTo>
                  <a:lnTo>
                    <a:pt x="109016" y="2616"/>
                  </a:lnTo>
                  <a:lnTo>
                    <a:pt x="108648" y="2984"/>
                  </a:lnTo>
                  <a:lnTo>
                    <a:pt x="108381" y="3162"/>
                  </a:lnTo>
                  <a:lnTo>
                    <a:pt x="106705" y="4140"/>
                  </a:lnTo>
                  <a:lnTo>
                    <a:pt x="106337" y="4495"/>
                  </a:lnTo>
                  <a:lnTo>
                    <a:pt x="106159" y="4864"/>
                  </a:lnTo>
                  <a:lnTo>
                    <a:pt x="105968" y="5245"/>
                  </a:lnTo>
                  <a:lnTo>
                    <a:pt x="105867" y="5702"/>
                  </a:lnTo>
                  <a:lnTo>
                    <a:pt x="105829" y="6210"/>
                  </a:lnTo>
                  <a:lnTo>
                    <a:pt x="109918" y="6210"/>
                  </a:lnTo>
                  <a:lnTo>
                    <a:pt x="109918" y="5499"/>
                  </a:lnTo>
                  <a:lnTo>
                    <a:pt x="106667" y="5499"/>
                  </a:lnTo>
                  <a:lnTo>
                    <a:pt x="106743" y="5207"/>
                  </a:lnTo>
                  <a:lnTo>
                    <a:pt x="106921" y="4940"/>
                  </a:lnTo>
                  <a:lnTo>
                    <a:pt x="107353" y="4572"/>
                  </a:lnTo>
                  <a:lnTo>
                    <a:pt x="107569" y="4419"/>
                  </a:lnTo>
                  <a:lnTo>
                    <a:pt x="108915" y="3670"/>
                  </a:lnTo>
                  <a:lnTo>
                    <a:pt x="109258" y="3429"/>
                  </a:lnTo>
                  <a:lnTo>
                    <a:pt x="109791" y="2895"/>
                  </a:lnTo>
                  <a:lnTo>
                    <a:pt x="109956" y="2489"/>
                  </a:lnTo>
                  <a:lnTo>
                    <a:pt x="109956" y="1562"/>
                  </a:lnTo>
                  <a:close/>
                </a:path>
                <a:path w="113029" h="8255">
                  <a:moveTo>
                    <a:pt x="112534" y="3606"/>
                  </a:moveTo>
                  <a:lnTo>
                    <a:pt x="111099" y="0"/>
                  </a:lnTo>
                  <a:lnTo>
                    <a:pt x="110591" y="0"/>
                  </a:lnTo>
                  <a:lnTo>
                    <a:pt x="110998" y="774"/>
                  </a:lnTo>
                  <a:lnTo>
                    <a:pt x="111277" y="1358"/>
                  </a:lnTo>
                  <a:lnTo>
                    <a:pt x="111633" y="2438"/>
                  </a:lnTo>
                  <a:lnTo>
                    <a:pt x="111747" y="3175"/>
                  </a:lnTo>
                  <a:lnTo>
                    <a:pt x="111747" y="4775"/>
                  </a:lnTo>
                  <a:lnTo>
                    <a:pt x="111645" y="5473"/>
                  </a:lnTo>
                  <a:lnTo>
                    <a:pt x="111328" y="6464"/>
                  </a:lnTo>
                  <a:lnTo>
                    <a:pt x="111048" y="7086"/>
                  </a:lnTo>
                  <a:lnTo>
                    <a:pt x="110604" y="7950"/>
                  </a:lnTo>
                  <a:lnTo>
                    <a:pt x="111125" y="7950"/>
                  </a:lnTo>
                  <a:lnTo>
                    <a:pt x="111633" y="7150"/>
                  </a:lnTo>
                  <a:lnTo>
                    <a:pt x="111975" y="6540"/>
                  </a:lnTo>
                  <a:lnTo>
                    <a:pt x="112407" y="5473"/>
                  </a:lnTo>
                  <a:lnTo>
                    <a:pt x="112534" y="4749"/>
                  </a:lnTo>
                  <a:lnTo>
                    <a:pt x="112534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289542" y="1884892"/>
              <a:ext cx="163195" cy="240665"/>
            </a:xfrm>
            <a:custGeom>
              <a:avLst/>
              <a:gdLst/>
              <a:ahLst/>
              <a:cxnLst/>
              <a:rect l="l" t="t" r="r" b="b"/>
              <a:pathLst>
                <a:path w="163195" h="240664">
                  <a:moveTo>
                    <a:pt x="159948" y="240185"/>
                  </a:moveTo>
                  <a:lnTo>
                    <a:pt x="2776" y="240185"/>
                  </a:lnTo>
                  <a:lnTo>
                    <a:pt x="0" y="237409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237409"/>
                  </a:lnTo>
                  <a:lnTo>
                    <a:pt x="159948" y="240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5289542" y="1884892"/>
              <a:ext cx="163195" cy="240665"/>
            </a:xfrm>
            <a:custGeom>
              <a:avLst/>
              <a:gdLst/>
              <a:ahLst/>
              <a:cxnLst/>
              <a:rect l="l" t="t" r="r" b="b"/>
              <a:pathLst>
                <a:path w="163195" h="2406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56520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6197"/>
                  </a:lnTo>
                  <a:lnTo>
                    <a:pt x="162724" y="233987"/>
                  </a:lnTo>
                  <a:lnTo>
                    <a:pt x="162724" y="237409"/>
                  </a:lnTo>
                  <a:lnTo>
                    <a:pt x="159948" y="240185"/>
                  </a:lnTo>
                  <a:lnTo>
                    <a:pt x="156520" y="240185"/>
                  </a:lnTo>
                  <a:lnTo>
                    <a:pt x="6203" y="240185"/>
                  </a:lnTo>
                  <a:lnTo>
                    <a:pt x="2776" y="240185"/>
                  </a:lnTo>
                  <a:lnTo>
                    <a:pt x="0" y="237409"/>
                  </a:lnTo>
                  <a:lnTo>
                    <a:pt x="0" y="233987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289542" y="1884892"/>
              <a:ext cx="163195" cy="19050"/>
            </a:xfrm>
            <a:custGeom>
              <a:avLst/>
              <a:gdLst/>
              <a:ahLst/>
              <a:cxnLst/>
              <a:rect l="l" t="t" r="r" b="b"/>
              <a:pathLst>
                <a:path w="163195" h="19050">
                  <a:moveTo>
                    <a:pt x="16272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289542" y="1884892"/>
              <a:ext cx="163195" cy="19050"/>
            </a:xfrm>
            <a:custGeom>
              <a:avLst/>
              <a:gdLst/>
              <a:ahLst/>
              <a:cxnLst/>
              <a:rect l="l" t="t" r="r" b="b"/>
              <a:pathLst>
                <a:path w="16319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56520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6197"/>
                  </a:lnTo>
                  <a:lnTo>
                    <a:pt x="16272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92257" y="1887605"/>
              <a:ext cx="23062" cy="27117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5316080" y="1891778"/>
              <a:ext cx="15875" cy="7620"/>
            </a:xfrm>
            <a:custGeom>
              <a:avLst/>
              <a:gdLst/>
              <a:ahLst/>
              <a:cxnLst/>
              <a:rect l="l" t="t" r="r" b="b"/>
              <a:pathLst>
                <a:path w="15875" h="7619">
                  <a:moveTo>
                    <a:pt x="4572" y="5080"/>
                  </a:moveTo>
                  <a:lnTo>
                    <a:pt x="4521" y="4851"/>
                  </a:lnTo>
                  <a:lnTo>
                    <a:pt x="4318" y="4495"/>
                  </a:lnTo>
                  <a:lnTo>
                    <a:pt x="4318" y="4292"/>
                  </a:lnTo>
                  <a:lnTo>
                    <a:pt x="4305" y="2667"/>
                  </a:lnTo>
                  <a:lnTo>
                    <a:pt x="4305" y="1054"/>
                  </a:lnTo>
                  <a:lnTo>
                    <a:pt x="4089" y="546"/>
                  </a:lnTo>
                  <a:lnTo>
                    <a:pt x="3251" y="114"/>
                  </a:lnTo>
                  <a:lnTo>
                    <a:pt x="3009" y="63"/>
                  </a:lnTo>
                  <a:lnTo>
                    <a:pt x="3009" y="2667"/>
                  </a:lnTo>
                  <a:lnTo>
                    <a:pt x="2997" y="3594"/>
                  </a:lnTo>
                  <a:lnTo>
                    <a:pt x="2870" y="3886"/>
                  </a:lnTo>
                  <a:lnTo>
                    <a:pt x="2413" y="4216"/>
                  </a:lnTo>
                  <a:lnTo>
                    <a:pt x="2146" y="4292"/>
                  </a:lnTo>
                  <a:lnTo>
                    <a:pt x="1701" y="4292"/>
                  </a:lnTo>
                  <a:lnTo>
                    <a:pt x="1549" y="4241"/>
                  </a:lnTo>
                  <a:lnTo>
                    <a:pt x="1308" y="4051"/>
                  </a:lnTo>
                  <a:lnTo>
                    <a:pt x="1346" y="3238"/>
                  </a:lnTo>
                  <a:lnTo>
                    <a:pt x="1663" y="3048"/>
                  </a:lnTo>
                  <a:lnTo>
                    <a:pt x="1854" y="2984"/>
                  </a:lnTo>
                  <a:lnTo>
                    <a:pt x="2679" y="2832"/>
                  </a:lnTo>
                  <a:lnTo>
                    <a:pt x="3009" y="2667"/>
                  </a:lnTo>
                  <a:lnTo>
                    <a:pt x="3009" y="63"/>
                  </a:lnTo>
                  <a:lnTo>
                    <a:pt x="2768" y="12"/>
                  </a:lnTo>
                  <a:lnTo>
                    <a:pt x="1397" y="12"/>
                  </a:lnTo>
                  <a:lnTo>
                    <a:pt x="800" y="228"/>
                  </a:lnTo>
                  <a:lnTo>
                    <a:pt x="254" y="939"/>
                  </a:lnTo>
                  <a:lnTo>
                    <a:pt x="127" y="1295"/>
                  </a:lnTo>
                  <a:lnTo>
                    <a:pt x="101" y="1727"/>
                  </a:lnTo>
                  <a:lnTo>
                    <a:pt x="1346" y="1727"/>
                  </a:lnTo>
                  <a:lnTo>
                    <a:pt x="1447" y="1384"/>
                  </a:lnTo>
                  <a:lnTo>
                    <a:pt x="1663" y="1130"/>
                  </a:lnTo>
                  <a:lnTo>
                    <a:pt x="1879" y="1054"/>
                  </a:lnTo>
                  <a:lnTo>
                    <a:pt x="2451" y="1054"/>
                  </a:lnTo>
                  <a:lnTo>
                    <a:pt x="2654" y="1092"/>
                  </a:lnTo>
                  <a:lnTo>
                    <a:pt x="2946" y="1244"/>
                  </a:lnTo>
                  <a:lnTo>
                    <a:pt x="2921" y="1879"/>
                  </a:lnTo>
                  <a:lnTo>
                    <a:pt x="2628" y="1993"/>
                  </a:lnTo>
                  <a:lnTo>
                    <a:pt x="1282" y="2184"/>
                  </a:lnTo>
                  <a:lnTo>
                    <a:pt x="901" y="2286"/>
                  </a:lnTo>
                  <a:lnTo>
                    <a:pt x="177" y="2717"/>
                  </a:lnTo>
                  <a:lnTo>
                    <a:pt x="0" y="3048"/>
                  </a:lnTo>
                  <a:lnTo>
                    <a:pt x="88" y="4597"/>
                  </a:lnTo>
                  <a:lnTo>
                    <a:pt x="673" y="5105"/>
                  </a:lnTo>
                  <a:lnTo>
                    <a:pt x="1041" y="5232"/>
                  </a:lnTo>
                  <a:lnTo>
                    <a:pt x="1841" y="5232"/>
                  </a:lnTo>
                  <a:lnTo>
                    <a:pt x="2159" y="5156"/>
                  </a:lnTo>
                  <a:lnTo>
                    <a:pt x="2743" y="4800"/>
                  </a:lnTo>
                  <a:lnTo>
                    <a:pt x="3048" y="4495"/>
                  </a:lnTo>
                  <a:lnTo>
                    <a:pt x="3175" y="5080"/>
                  </a:lnTo>
                  <a:lnTo>
                    <a:pt x="4572" y="5080"/>
                  </a:lnTo>
                  <a:close/>
                </a:path>
                <a:path w="15875" h="7619">
                  <a:moveTo>
                    <a:pt x="9918" y="127"/>
                  </a:moveTo>
                  <a:lnTo>
                    <a:pt x="8661" y="127"/>
                  </a:lnTo>
                  <a:lnTo>
                    <a:pt x="8661" y="838"/>
                  </a:lnTo>
                  <a:lnTo>
                    <a:pt x="8559" y="660"/>
                  </a:lnTo>
                  <a:lnTo>
                    <a:pt x="8559" y="1752"/>
                  </a:lnTo>
                  <a:lnTo>
                    <a:pt x="8547" y="3441"/>
                  </a:lnTo>
                  <a:lnTo>
                    <a:pt x="8140" y="3898"/>
                  </a:lnTo>
                  <a:lnTo>
                    <a:pt x="7874" y="4013"/>
                  </a:lnTo>
                  <a:lnTo>
                    <a:pt x="7124" y="4013"/>
                  </a:lnTo>
                  <a:lnTo>
                    <a:pt x="6807" y="3810"/>
                  </a:lnTo>
                  <a:lnTo>
                    <a:pt x="6629" y="3378"/>
                  </a:lnTo>
                  <a:lnTo>
                    <a:pt x="6515" y="2108"/>
                  </a:lnTo>
                  <a:lnTo>
                    <a:pt x="6794" y="1358"/>
                  </a:lnTo>
                  <a:lnTo>
                    <a:pt x="7112" y="1143"/>
                  </a:lnTo>
                  <a:lnTo>
                    <a:pt x="7899" y="1143"/>
                  </a:lnTo>
                  <a:lnTo>
                    <a:pt x="8166" y="1270"/>
                  </a:lnTo>
                  <a:lnTo>
                    <a:pt x="8559" y="1752"/>
                  </a:lnTo>
                  <a:lnTo>
                    <a:pt x="8559" y="660"/>
                  </a:lnTo>
                  <a:lnTo>
                    <a:pt x="8470" y="495"/>
                  </a:lnTo>
                  <a:lnTo>
                    <a:pt x="8216" y="266"/>
                  </a:lnTo>
                  <a:lnTo>
                    <a:pt x="7721" y="50"/>
                  </a:lnTo>
                  <a:lnTo>
                    <a:pt x="7493" y="12"/>
                  </a:lnTo>
                  <a:lnTo>
                    <a:pt x="6578" y="12"/>
                  </a:lnTo>
                  <a:lnTo>
                    <a:pt x="6070" y="254"/>
                  </a:lnTo>
                  <a:lnTo>
                    <a:pt x="5410" y="1143"/>
                  </a:lnTo>
                  <a:lnTo>
                    <a:pt x="5295" y="1358"/>
                  </a:lnTo>
                  <a:lnTo>
                    <a:pt x="5181" y="1752"/>
                  </a:lnTo>
                  <a:lnTo>
                    <a:pt x="5283" y="3810"/>
                  </a:lnTo>
                  <a:lnTo>
                    <a:pt x="5359" y="4013"/>
                  </a:lnTo>
                  <a:lnTo>
                    <a:pt x="6096" y="4876"/>
                  </a:lnTo>
                  <a:lnTo>
                    <a:pt x="6604" y="5105"/>
                  </a:lnTo>
                  <a:lnTo>
                    <a:pt x="7645" y="5105"/>
                  </a:lnTo>
                  <a:lnTo>
                    <a:pt x="7988" y="5003"/>
                  </a:lnTo>
                  <a:lnTo>
                    <a:pt x="8382" y="4699"/>
                  </a:lnTo>
                  <a:lnTo>
                    <a:pt x="8521" y="4533"/>
                  </a:lnTo>
                  <a:lnTo>
                    <a:pt x="8636" y="4330"/>
                  </a:lnTo>
                  <a:lnTo>
                    <a:pt x="8585" y="5461"/>
                  </a:lnTo>
                  <a:lnTo>
                    <a:pt x="8331" y="5969"/>
                  </a:lnTo>
                  <a:lnTo>
                    <a:pt x="8013" y="6121"/>
                  </a:lnTo>
                  <a:lnTo>
                    <a:pt x="7226" y="6121"/>
                  </a:lnTo>
                  <a:lnTo>
                    <a:pt x="6985" y="6057"/>
                  </a:lnTo>
                  <a:lnTo>
                    <a:pt x="6769" y="5880"/>
                  </a:lnTo>
                  <a:lnTo>
                    <a:pt x="6667" y="5613"/>
                  </a:lnTo>
                  <a:lnTo>
                    <a:pt x="5257" y="5613"/>
                  </a:lnTo>
                  <a:lnTo>
                    <a:pt x="5308" y="6121"/>
                  </a:lnTo>
                  <a:lnTo>
                    <a:pt x="5524" y="6477"/>
                  </a:lnTo>
                  <a:lnTo>
                    <a:pt x="6324" y="6972"/>
                  </a:lnTo>
                  <a:lnTo>
                    <a:pt x="6845" y="7099"/>
                  </a:lnTo>
                  <a:lnTo>
                    <a:pt x="8521" y="7099"/>
                  </a:lnTo>
                  <a:lnTo>
                    <a:pt x="9232" y="6819"/>
                  </a:lnTo>
                  <a:lnTo>
                    <a:pt x="9690" y="6121"/>
                  </a:lnTo>
                  <a:lnTo>
                    <a:pt x="9804" y="5969"/>
                  </a:lnTo>
                  <a:lnTo>
                    <a:pt x="9918" y="4330"/>
                  </a:lnTo>
                  <a:lnTo>
                    <a:pt x="9918" y="4013"/>
                  </a:lnTo>
                  <a:lnTo>
                    <a:pt x="9918" y="1143"/>
                  </a:lnTo>
                  <a:lnTo>
                    <a:pt x="9918" y="838"/>
                  </a:lnTo>
                  <a:lnTo>
                    <a:pt x="9918" y="127"/>
                  </a:lnTo>
                  <a:close/>
                </a:path>
                <a:path w="15875" h="7619">
                  <a:moveTo>
                    <a:pt x="15430" y="2959"/>
                  </a:moveTo>
                  <a:lnTo>
                    <a:pt x="15405" y="2108"/>
                  </a:lnTo>
                  <a:lnTo>
                    <a:pt x="15303" y="1536"/>
                  </a:lnTo>
                  <a:lnTo>
                    <a:pt x="15201" y="1257"/>
                  </a:lnTo>
                  <a:lnTo>
                    <a:pt x="15074" y="1066"/>
                  </a:lnTo>
                  <a:lnTo>
                    <a:pt x="14795" y="622"/>
                  </a:lnTo>
                  <a:lnTo>
                    <a:pt x="14528" y="381"/>
                  </a:lnTo>
                  <a:lnTo>
                    <a:pt x="14084" y="177"/>
                  </a:lnTo>
                  <a:lnTo>
                    <a:pt x="14084" y="2108"/>
                  </a:lnTo>
                  <a:lnTo>
                    <a:pt x="12077" y="2108"/>
                  </a:lnTo>
                  <a:lnTo>
                    <a:pt x="12115" y="1790"/>
                  </a:lnTo>
                  <a:lnTo>
                    <a:pt x="12242" y="1511"/>
                  </a:lnTo>
                  <a:lnTo>
                    <a:pt x="12547" y="1155"/>
                  </a:lnTo>
                  <a:lnTo>
                    <a:pt x="12788" y="1066"/>
                  </a:lnTo>
                  <a:lnTo>
                    <a:pt x="13360" y="1066"/>
                  </a:lnTo>
                  <a:lnTo>
                    <a:pt x="13589" y="1155"/>
                  </a:lnTo>
                  <a:lnTo>
                    <a:pt x="13957" y="1511"/>
                  </a:lnTo>
                  <a:lnTo>
                    <a:pt x="14071" y="1790"/>
                  </a:lnTo>
                  <a:lnTo>
                    <a:pt x="14084" y="2108"/>
                  </a:lnTo>
                  <a:lnTo>
                    <a:pt x="14084" y="177"/>
                  </a:lnTo>
                  <a:lnTo>
                    <a:pt x="13868" y="76"/>
                  </a:lnTo>
                  <a:lnTo>
                    <a:pt x="13500" y="0"/>
                  </a:lnTo>
                  <a:lnTo>
                    <a:pt x="12382" y="0"/>
                  </a:lnTo>
                  <a:lnTo>
                    <a:pt x="11823" y="228"/>
                  </a:lnTo>
                  <a:lnTo>
                    <a:pt x="11023" y="1066"/>
                  </a:lnTo>
                  <a:lnTo>
                    <a:pt x="10922" y="1257"/>
                  </a:lnTo>
                  <a:lnTo>
                    <a:pt x="10807" y="1587"/>
                  </a:lnTo>
                  <a:lnTo>
                    <a:pt x="10871" y="3924"/>
                  </a:lnTo>
                  <a:lnTo>
                    <a:pt x="10985" y="4229"/>
                  </a:lnTo>
                  <a:lnTo>
                    <a:pt x="11938" y="5041"/>
                  </a:lnTo>
                  <a:lnTo>
                    <a:pt x="12496" y="5245"/>
                  </a:lnTo>
                  <a:lnTo>
                    <a:pt x="13893" y="5245"/>
                  </a:lnTo>
                  <a:lnTo>
                    <a:pt x="14478" y="5003"/>
                  </a:lnTo>
                  <a:lnTo>
                    <a:pt x="15189" y="4191"/>
                  </a:lnTo>
                  <a:lnTo>
                    <a:pt x="15328" y="3924"/>
                  </a:lnTo>
                  <a:lnTo>
                    <a:pt x="15367" y="3619"/>
                  </a:lnTo>
                  <a:lnTo>
                    <a:pt x="14046" y="3619"/>
                  </a:lnTo>
                  <a:lnTo>
                    <a:pt x="13855" y="3924"/>
                  </a:lnTo>
                  <a:lnTo>
                    <a:pt x="13639" y="4114"/>
                  </a:lnTo>
                  <a:lnTo>
                    <a:pt x="13423" y="4191"/>
                  </a:lnTo>
                  <a:lnTo>
                    <a:pt x="12903" y="4191"/>
                  </a:lnTo>
                  <a:lnTo>
                    <a:pt x="12687" y="4127"/>
                  </a:lnTo>
                  <a:lnTo>
                    <a:pt x="12217" y="3810"/>
                  </a:lnTo>
                  <a:lnTo>
                    <a:pt x="12128" y="3619"/>
                  </a:lnTo>
                  <a:lnTo>
                    <a:pt x="12039" y="2959"/>
                  </a:lnTo>
                  <a:lnTo>
                    <a:pt x="15430" y="2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439864" y="189109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5302809" y="1907120"/>
              <a:ext cx="100330" cy="54610"/>
            </a:xfrm>
            <a:custGeom>
              <a:avLst/>
              <a:gdLst/>
              <a:ahLst/>
              <a:cxnLst/>
              <a:rect l="l" t="t" r="r" b="b"/>
              <a:pathLst>
                <a:path w="100329" h="54610">
                  <a:moveTo>
                    <a:pt x="3924" y="49580"/>
                  </a:moveTo>
                  <a:lnTo>
                    <a:pt x="3759" y="49022"/>
                  </a:lnTo>
                  <a:lnTo>
                    <a:pt x="3467" y="48717"/>
                  </a:lnTo>
                  <a:lnTo>
                    <a:pt x="3060" y="48272"/>
                  </a:lnTo>
                  <a:lnTo>
                    <a:pt x="3060" y="49580"/>
                  </a:lnTo>
                  <a:lnTo>
                    <a:pt x="3048" y="51384"/>
                  </a:lnTo>
                  <a:lnTo>
                    <a:pt x="2578" y="51968"/>
                  </a:lnTo>
                  <a:lnTo>
                    <a:pt x="2298" y="52120"/>
                  </a:lnTo>
                  <a:lnTo>
                    <a:pt x="1435" y="52120"/>
                  </a:lnTo>
                  <a:lnTo>
                    <a:pt x="1066" y="51892"/>
                  </a:lnTo>
                  <a:lnTo>
                    <a:pt x="863" y="51384"/>
                  </a:lnTo>
                  <a:lnTo>
                    <a:pt x="850" y="49580"/>
                  </a:lnTo>
                  <a:lnTo>
                    <a:pt x="1054" y="49022"/>
                  </a:lnTo>
                  <a:lnTo>
                    <a:pt x="3060" y="49580"/>
                  </a:lnTo>
                  <a:lnTo>
                    <a:pt x="3060" y="48272"/>
                  </a:lnTo>
                  <a:lnTo>
                    <a:pt x="2616" y="48056"/>
                  </a:lnTo>
                  <a:lnTo>
                    <a:pt x="1778" y="48056"/>
                  </a:lnTo>
                  <a:lnTo>
                    <a:pt x="1473" y="48145"/>
                  </a:lnTo>
                  <a:lnTo>
                    <a:pt x="1041" y="48412"/>
                  </a:lnTo>
                  <a:lnTo>
                    <a:pt x="876" y="48577"/>
                  </a:lnTo>
                  <a:lnTo>
                    <a:pt x="736" y="48780"/>
                  </a:lnTo>
                  <a:lnTo>
                    <a:pt x="736" y="48183"/>
                  </a:lnTo>
                  <a:lnTo>
                    <a:pt x="0" y="48183"/>
                  </a:lnTo>
                  <a:lnTo>
                    <a:pt x="0" y="54394"/>
                  </a:lnTo>
                  <a:lnTo>
                    <a:pt x="749" y="54394"/>
                  </a:lnTo>
                  <a:lnTo>
                    <a:pt x="749" y="52120"/>
                  </a:lnTo>
                  <a:lnTo>
                    <a:pt x="914" y="52324"/>
                  </a:lnTo>
                  <a:lnTo>
                    <a:pt x="1066" y="52463"/>
                  </a:lnTo>
                  <a:lnTo>
                    <a:pt x="1422" y="52692"/>
                  </a:lnTo>
                  <a:lnTo>
                    <a:pt x="1714" y="52768"/>
                  </a:lnTo>
                  <a:lnTo>
                    <a:pt x="2476" y="52768"/>
                  </a:lnTo>
                  <a:lnTo>
                    <a:pt x="2844" y="52641"/>
                  </a:lnTo>
                  <a:lnTo>
                    <a:pt x="3670" y="51968"/>
                  </a:lnTo>
                  <a:lnTo>
                    <a:pt x="3886" y="51384"/>
                  </a:lnTo>
                  <a:lnTo>
                    <a:pt x="3924" y="49580"/>
                  </a:lnTo>
                  <a:close/>
                </a:path>
                <a:path w="100329" h="54610">
                  <a:moveTo>
                    <a:pt x="3924" y="34086"/>
                  </a:moveTo>
                  <a:lnTo>
                    <a:pt x="3759" y="33528"/>
                  </a:lnTo>
                  <a:lnTo>
                    <a:pt x="3467" y="33223"/>
                  </a:lnTo>
                  <a:lnTo>
                    <a:pt x="3060" y="32778"/>
                  </a:lnTo>
                  <a:lnTo>
                    <a:pt x="3060" y="34086"/>
                  </a:lnTo>
                  <a:lnTo>
                    <a:pt x="3048" y="35890"/>
                  </a:lnTo>
                  <a:lnTo>
                    <a:pt x="2578" y="36474"/>
                  </a:lnTo>
                  <a:lnTo>
                    <a:pt x="2298" y="36626"/>
                  </a:lnTo>
                  <a:lnTo>
                    <a:pt x="1435" y="36626"/>
                  </a:lnTo>
                  <a:lnTo>
                    <a:pt x="1066" y="36398"/>
                  </a:lnTo>
                  <a:lnTo>
                    <a:pt x="863" y="35890"/>
                  </a:lnTo>
                  <a:lnTo>
                    <a:pt x="850" y="34086"/>
                  </a:lnTo>
                  <a:lnTo>
                    <a:pt x="1054" y="33528"/>
                  </a:lnTo>
                  <a:lnTo>
                    <a:pt x="3060" y="34086"/>
                  </a:lnTo>
                  <a:lnTo>
                    <a:pt x="3060" y="32778"/>
                  </a:lnTo>
                  <a:lnTo>
                    <a:pt x="2616" y="32562"/>
                  </a:lnTo>
                  <a:lnTo>
                    <a:pt x="1778" y="32562"/>
                  </a:lnTo>
                  <a:lnTo>
                    <a:pt x="1473" y="32651"/>
                  </a:lnTo>
                  <a:lnTo>
                    <a:pt x="1041" y="32918"/>
                  </a:lnTo>
                  <a:lnTo>
                    <a:pt x="876" y="33083"/>
                  </a:lnTo>
                  <a:lnTo>
                    <a:pt x="736" y="33286"/>
                  </a:lnTo>
                  <a:lnTo>
                    <a:pt x="736" y="32689"/>
                  </a:lnTo>
                  <a:lnTo>
                    <a:pt x="0" y="32689"/>
                  </a:lnTo>
                  <a:lnTo>
                    <a:pt x="0" y="38912"/>
                  </a:lnTo>
                  <a:lnTo>
                    <a:pt x="749" y="38912"/>
                  </a:lnTo>
                  <a:lnTo>
                    <a:pt x="749" y="36626"/>
                  </a:lnTo>
                  <a:lnTo>
                    <a:pt x="914" y="36830"/>
                  </a:lnTo>
                  <a:lnTo>
                    <a:pt x="1066" y="36969"/>
                  </a:lnTo>
                  <a:lnTo>
                    <a:pt x="1422" y="37211"/>
                  </a:lnTo>
                  <a:lnTo>
                    <a:pt x="1714" y="37274"/>
                  </a:lnTo>
                  <a:lnTo>
                    <a:pt x="2476" y="37274"/>
                  </a:lnTo>
                  <a:lnTo>
                    <a:pt x="2844" y="37147"/>
                  </a:lnTo>
                  <a:lnTo>
                    <a:pt x="3670" y="36474"/>
                  </a:lnTo>
                  <a:lnTo>
                    <a:pt x="3886" y="35890"/>
                  </a:lnTo>
                  <a:lnTo>
                    <a:pt x="3924" y="34086"/>
                  </a:lnTo>
                  <a:close/>
                </a:path>
                <a:path w="100329" h="54610">
                  <a:moveTo>
                    <a:pt x="3924" y="18592"/>
                  </a:moveTo>
                  <a:lnTo>
                    <a:pt x="3759" y="18034"/>
                  </a:lnTo>
                  <a:lnTo>
                    <a:pt x="3467" y="17729"/>
                  </a:lnTo>
                  <a:lnTo>
                    <a:pt x="3060" y="17284"/>
                  </a:lnTo>
                  <a:lnTo>
                    <a:pt x="3060" y="18592"/>
                  </a:lnTo>
                  <a:lnTo>
                    <a:pt x="3048" y="20396"/>
                  </a:lnTo>
                  <a:lnTo>
                    <a:pt x="2578" y="20980"/>
                  </a:lnTo>
                  <a:lnTo>
                    <a:pt x="2298" y="21132"/>
                  </a:lnTo>
                  <a:lnTo>
                    <a:pt x="1435" y="21132"/>
                  </a:lnTo>
                  <a:lnTo>
                    <a:pt x="1066" y="20891"/>
                  </a:lnTo>
                  <a:lnTo>
                    <a:pt x="863" y="20396"/>
                  </a:lnTo>
                  <a:lnTo>
                    <a:pt x="850" y="18592"/>
                  </a:lnTo>
                  <a:lnTo>
                    <a:pt x="1054" y="18034"/>
                  </a:lnTo>
                  <a:lnTo>
                    <a:pt x="3060" y="18592"/>
                  </a:lnTo>
                  <a:lnTo>
                    <a:pt x="3060" y="17284"/>
                  </a:lnTo>
                  <a:lnTo>
                    <a:pt x="2616" y="17068"/>
                  </a:lnTo>
                  <a:lnTo>
                    <a:pt x="1778" y="17068"/>
                  </a:lnTo>
                  <a:lnTo>
                    <a:pt x="1473" y="17157"/>
                  </a:lnTo>
                  <a:lnTo>
                    <a:pt x="1041" y="17424"/>
                  </a:lnTo>
                  <a:lnTo>
                    <a:pt x="876" y="17589"/>
                  </a:lnTo>
                  <a:lnTo>
                    <a:pt x="736" y="17792"/>
                  </a:lnTo>
                  <a:lnTo>
                    <a:pt x="736" y="17195"/>
                  </a:lnTo>
                  <a:lnTo>
                    <a:pt x="0" y="17195"/>
                  </a:lnTo>
                  <a:lnTo>
                    <a:pt x="0" y="23406"/>
                  </a:lnTo>
                  <a:lnTo>
                    <a:pt x="749" y="23406"/>
                  </a:lnTo>
                  <a:lnTo>
                    <a:pt x="749" y="21132"/>
                  </a:lnTo>
                  <a:lnTo>
                    <a:pt x="914" y="21336"/>
                  </a:lnTo>
                  <a:lnTo>
                    <a:pt x="1066" y="21475"/>
                  </a:lnTo>
                  <a:lnTo>
                    <a:pt x="1422" y="21704"/>
                  </a:lnTo>
                  <a:lnTo>
                    <a:pt x="1714" y="21780"/>
                  </a:lnTo>
                  <a:lnTo>
                    <a:pt x="2476" y="21780"/>
                  </a:lnTo>
                  <a:lnTo>
                    <a:pt x="2844" y="21653"/>
                  </a:lnTo>
                  <a:lnTo>
                    <a:pt x="3670" y="20980"/>
                  </a:lnTo>
                  <a:lnTo>
                    <a:pt x="3886" y="20396"/>
                  </a:lnTo>
                  <a:lnTo>
                    <a:pt x="3924" y="18592"/>
                  </a:lnTo>
                  <a:close/>
                </a:path>
                <a:path w="100329" h="54610">
                  <a:moveTo>
                    <a:pt x="3924" y="3098"/>
                  </a:moveTo>
                  <a:lnTo>
                    <a:pt x="3759" y="2540"/>
                  </a:lnTo>
                  <a:lnTo>
                    <a:pt x="3467" y="2222"/>
                  </a:lnTo>
                  <a:lnTo>
                    <a:pt x="3060" y="1790"/>
                  </a:lnTo>
                  <a:lnTo>
                    <a:pt x="3060" y="3098"/>
                  </a:lnTo>
                  <a:lnTo>
                    <a:pt x="3048" y="4902"/>
                  </a:lnTo>
                  <a:lnTo>
                    <a:pt x="2578" y="5486"/>
                  </a:lnTo>
                  <a:lnTo>
                    <a:pt x="2298" y="5638"/>
                  </a:lnTo>
                  <a:lnTo>
                    <a:pt x="1435" y="5638"/>
                  </a:lnTo>
                  <a:lnTo>
                    <a:pt x="1066" y="5397"/>
                  </a:lnTo>
                  <a:lnTo>
                    <a:pt x="863" y="4902"/>
                  </a:lnTo>
                  <a:lnTo>
                    <a:pt x="850" y="3098"/>
                  </a:lnTo>
                  <a:lnTo>
                    <a:pt x="1054" y="2540"/>
                  </a:lnTo>
                  <a:lnTo>
                    <a:pt x="1333" y="2286"/>
                  </a:lnTo>
                  <a:lnTo>
                    <a:pt x="2463" y="2222"/>
                  </a:lnTo>
                  <a:lnTo>
                    <a:pt x="2819" y="2476"/>
                  </a:lnTo>
                  <a:lnTo>
                    <a:pt x="3060" y="3098"/>
                  </a:lnTo>
                  <a:lnTo>
                    <a:pt x="3060" y="1790"/>
                  </a:lnTo>
                  <a:lnTo>
                    <a:pt x="2616" y="1574"/>
                  </a:lnTo>
                  <a:lnTo>
                    <a:pt x="1778" y="1574"/>
                  </a:lnTo>
                  <a:lnTo>
                    <a:pt x="1473" y="1651"/>
                  </a:lnTo>
                  <a:lnTo>
                    <a:pt x="1041" y="1930"/>
                  </a:lnTo>
                  <a:lnTo>
                    <a:pt x="876" y="2095"/>
                  </a:lnTo>
                  <a:lnTo>
                    <a:pt x="736" y="2286"/>
                  </a:lnTo>
                  <a:lnTo>
                    <a:pt x="736" y="1701"/>
                  </a:lnTo>
                  <a:lnTo>
                    <a:pt x="0" y="1701"/>
                  </a:lnTo>
                  <a:lnTo>
                    <a:pt x="0" y="7912"/>
                  </a:lnTo>
                  <a:lnTo>
                    <a:pt x="749" y="7912"/>
                  </a:lnTo>
                  <a:lnTo>
                    <a:pt x="749" y="5638"/>
                  </a:lnTo>
                  <a:lnTo>
                    <a:pt x="914" y="5842"/>
                  </a:lnTo>
                  <a:lnTo>
                    <a:pt x="1066" y="5981"/>
                  </a:lnTo>
                  <a:lnTo>
                    <a:pt x="1422" y="6210"/>
                  </a:lnTo>
                  <a:lnTo>
                    <a:pt x="1714" y="6286"/>
                  </a:lnTo>
                  <a:lnTo>
                    <a:pt x="2476" y="6286"/>
                  </a:lnTo>
                  <a:lnTo>
                    <a:pt x="2844" y="6146"/>
                  </a:lnTo>
                  <a:lnTo>
                    <a:pt x="3670" y="5486"/>
                  </a:lnTo>
                  <a:lnTo>
                    <a:pt x="3886" y="4902"/>
                  </a:lnTo>
                  <a:lnTo>
                    <a:pt x="3924" y="3098"/>
                  </a:lnTo>
                  <a:close/>
                </a:path>
                <a:path w="100329" h="54610">
                  <a:moveTo>
                    <a:pt x="8813" y="52082"/>
                  </a:moveTo>
                  <a:lnTo>
                    <a:pt x="8458" y="52120"/>
                  </a:lnTo>
                  <a:lnTo>
                    <a:pt x="8318" y="50355"/>
                  </a:lnTo>
                  <a:lnTo>
                    <a:pt x="8229" y="48691"/>
                  </a:lnTo>
                  <a:lnTo>
                    <a:pt x="8153" y="48552"/>
                  </a:lnTo>
                  <a:lnTo>
                    <a:pt x="7569" y="48209"/>
                  </a:lnTo>
                  <a:lnTo>
                    <a:pt x="7569" y="50355"/>
                  </a:lnTo>
                  <a:lnTo>
                    <a:pt x="7569" y="51422"/>
                  </a:lnTo>
                  <a:lnTo>
                    <a:pt x="7366" y="51752"/>
                  </a:lnTo>
                  <a:lnTo>
                    <a:pt x="6692" y="52070"/>
                  </a:lnTo>
                  <a:lnTo>
                    <a:pt x="6438" y="52133"/>
                  </a:lnTo>
                  <a:lnTo>
                    <a:pt x="5969" y="52133"/>
                  </a:lnTo>
                  <a:lnTo>
                    <a:pt x="5842" y="52095"/>
                  </a:lnTo>
                  <a:lnTo>
                    <a:pt x="5613" y="51955"/>
                  </a:lnTo>
                  <a:lnTo>
                    <a:pt x="5499" y="50939"/>
                  </a:lnTo>
                  <a:lnTo>
                    <a:pt x="5867" y="50736"/>
                  </a:lnTo>
                  <a:lnTo>
                    <a:pt x="6070" y="50685"/>
                  </a:lnTo>
                  <a:lnTo>
                    <a:pt x="6934" y="50571"/>
                  </a:lnTo>
                  <a:lnTo>
                    <a:pt x="7353" y="50457"/>
                  </a:lnTo>
                  <a:lnTo>
                    <a:pt x="7569" y="50355"/>
                  </a:lnTo>
                  <a:lnTo>
                    <a:pt x="7569" y="48209"/>
                  </a:lnTo>
                  <a:lnTo>
                    <a:pt x="7073" y="48056"/>
                  </a:lnTo>
                  <a:lnTo>
                    <a:pt x="6096" y="48056"/>
                  </a:lnTo>
                  <a:lnTo>
                    <a:pt x="4826" y="49530"/>
                  </a:lnTo>
                  <a:lnTo>
                    <a:pt x="5524" y="49530"/>
                  </a:lnTo>
                  <a:lnTo>
                    <a:pt x="5613" y="49123"/>
                  </a:lnTo>
                  <a:lnTo>
                    <a:pt x="5867" y="48793"/>
                  </a:lnTo>
                  <a:lnTo>
                    <a:pt x="6146" y="48691"/>
                  </a:lnTo>
                  <a:lnTo>
                    <a:pt x="6870" y="48691"/>
                  </a:lnTo>
                  <a:lnTo>
                    <a:pt x="7137" y="48742"/>
                  </a:lnTo>
                  <a:lnTo>
                    <a:pt x="7493" y="48971"/>
                  </a:lnTo>
                  <a:lnTo>
                    <a:pt x="7480" y="49822"/>
                  </a:lnTo>
                  <a:lnTo>
                    <a:pt x="5575" y="50126"/>
                  </a:lnTo>
                  <a:lnTo>
                    <a:pt x="5245" y="50266"/>
                  </a:lnTo>
                  <a:lnTo>
                    <a:pt x="4724" y="50736"/>
                  </a:lnTo>
                  <a:lnTo>
                    <a:pt x="4813" y="52235"/>
                  </a:lnTo>
                  <a:lnTo>
                    <a:pt x="5232" y="52628"/>
                  </a:lnTo>
                  <a:lnTo>
                    <a:pt x="5588" y="52768"/>
                  </a:lnTo>
                  <a:lnTo>
                    <a:pt x="6350" y="52768"/>
                  </a:lnTo>
                  <a:lnTo>
                    <a:pt x="6667" y="52692"/>
                  </a:lnTo>
                  <a:lnTo>
                    <a:pt x="7239" y="52400"/>
                  </a:lnTo>
                  <a:lnTo>
                    <a:pt x="7454" y="52235"/>
                  </a:lnTo>
                  <a:lnTo>
                    <a:pt x="7607" y="52031"/>
                  </a:lnTo>
                  <a:lnTo>
                    <a:pt x="7708" y="52400"/>
                  </a:lnTo>
                  <a:lnTo>
                    <a:pt x="7848" y="52628"/>
                  </a:lnTo>
                  <a:lnTo>
                    <a:pt x="8039" y="52717"/>
                  </a:lnTo>
                  <a:lnTo>
                    <a:pt x="8407" y="52717"/>
                  </a:lnTo>
                  <a:lnTo>
                    <a:pt x="8788" y="52654"/>
                  </a:lnTo>
                  <a:lnTo>
                    <a:pt x="8813" y="52120"/>
                  </a:lnTo>
                  <a:close/>
                </a:path>
                <a:path w="100329" h="54610">
                  <a:moveTo>
                    <a:pt x="8813" y="36601"/>
                  </a:moveTo>
                  <a:lnTo>
                    <a:pt x="8458" y="36626"/>
                  </a:lnTo>
                  <a:lnTo>
                    <a:pt x="8318" y="34861"/>
                  </a:lnTo>
                  <a:lnTo>
                    <a:pt x="8229" y="33197"/>
                  </a:lnTo>
                  <a:lnTo>
                    <a:pt x="8153" y="33058"/>
                  </a:lnTo>
                  <a:lnTo>
                    <a:pt x="7569" y="32715"/>
                  </a:lnTo>
                  <a:lnTo>
                    <a:pt x="7569" y="34861"/>
                  </a:lnTo>
                  <a:lnTo>
                    <a:pt x="7569" y="35928"/>
                  </a:lnTo>
                  <a:lnTo>
                    <a:pt x="7366" y="36258"/>
                  </a:lnTo>
                  <a:lnTo>
                    <a:pt x="6692" y="36576"/>
                  </a:lnTo>
                  <a:lnTo>
                    <a:pt x="6438" y="36639"/>
                  </a:lnTo>
                  <a:lnTo>
                    <a:pt x="5969" y="36639"/>
                  </a:lnTo>
                  <a:lnTo>
                    <a:pt x="5842" y="36601"/>
                  </a:lnTo>
                  <a:lnTo>
                    <a:pt x="5613" y="36461"/>
                  </a:lnTo>
                  <a:lnTo>
                    <a:pt x="5499" y="35445"/>
                  </a:lnTo>
                  <a:lnTo>
                    <a:pt x="5867" y="35242"/>
                  </a:lnTo>
                  <a:lnTo>
                    <a:pt x="6070" y="35191"/>
                  </a:lnTo>
                  <a:lnTo>
                    <a:pt x="6934" y="35077"/>
                  </a:lnTo>
                  <a:lnTo>
                    <a:pt x="7353" y="34963"/>
                  </a:lnTo>
                  <a:lnTo>
                    <a:pt x="7569" y="34861"/>
                  </a:lnTo>
                  <a:lnTo>
                    <a:pt x="7569" y="32715"/>
                  </a:lnTo>
                  <a:lnTo>
                    <a:pt x="7073" y="32562"/>
                  </a:lnTo>
                  <a:lnTo>
                    <a:pt x="6096" y="32562"/>
                  </a:lnTo>
                  <a:lnTo>
                    <a:pt x="4826" y="34036"/>
                  </a:lnTo>
                  <a:lnTo>
                    <a:pt x="5524" y="34036"/>
                  </a:lnTo>
                  <a:lnTo>
                    <a:pt x="5613" y="33629"/>
                  </a:lnTo>
                  <a:lnTo>
                    <a:pt x="5867" y="33299"/>
                  </a:lnTo>
                  <a:lnTo>
                    <a:pt x="6146" y="33197"/>
                  </a:lnTo>
                  <a:lnTo>
                    <a:pt x="6870" y="33197"/>
                  </a:lnTo>
                  <a:lnTo>
                    <a:pt x="7137" y="33248"/>
                  </a:lnTo>
                  <a:lnTo>
                    <a:pt x="7493" y="33489"/>
                  </a:lnTo>
                  <a:lnTo>
                    <a:pt x="7480" y="34328"/>
                  </a:lnTo>
                  <a:lnTo>
                    <a:pt x="5575" y="34632"/>
                  </a:lnTo>
                  <a:lnTo>
                    <a:pt x="5245" y="34772"/>
                  </a:lnTo>
                  <a:lnTo>
                    <a:pt x="4724" y="35242"/>
                  </a:lnTo>
                  <a:lnTo>
                    <a:pt x="4813" y="36741"/>
                  </a:lnTo>
                  <a:lnTo>
                    <a:pt x="5232" y="37134"/>
                  </a:lnTo>
                  <a:lnTo>
                    <a:pt x="5588" y="37274"/>
                  </a:lnTo>
                  <a:lnTo>
                    <a:pt x="6350" y="37274"/>
                  </a:lnTo>
                  <a:lnTo>
                    <a:pt x="6667" y="37211"/>
                  </a:lnTo>
                  <a:lnTo>
                    <a:pt x="7239" y="36906"/>
                  </a:lnTo>
                  <a:lnTo>
                    <a:pt x="7454" y="36741"/>
                  </a:lnTo>
                  <a:lnTo>
                    <a:pt x="7607" y="36537"/>
                  </a:lnTo>
                  <a:lnTo>
                    <a:pt x="7708" y="36906"/>
                  </a:lnTo>
                  <a:lnTo>
                    <a:pt x="7848" y="37134"/>
                  </a:lnTo>
                  <a:lnTo>
                    <a:pt x="8039" y="37223"/>
                  </a:lnTo>
                  <a:lnTo>
                    <a:pt x="8407" y="37223"/>
                  </a:lnTo>
                  <a:lnTo>
                    <a:pt x="8788" y="37160"/>
                  </a:lnTo>
                  <a:lnTo>
                    <a:pt x="8813" y="36626"/>
                  </a:lnTo>
                  <a:close/>
                </a:path>
                <a:path w="100329" h="54610">
                  <a:moveTo>
                    <a:pt x="8813" y="21094"/>
                  </a:moveTo>
                  <a:lnTo>
                    <a:pt x="8458" y="21120"/>
                  </a:lnTo>
                  <a:lnTo>
                    <a:pt x="8318" y="19367"/>
                  </a:lnTo>
                  <a:lnTo>
                    <a:pt x="8229" y="17703"/>
                  </a:lnTo>
                  <a:lnTo>
                    <a:pt x="8153" y="17564"/>
                  </a:lnTo>
                  <a:lnTo>
                    <a:pt x="7569" y="17221"/>
                  </a:lnTo>
                  <a:lnTo>
                    <a:pt x="7569" y="19367"/>
                  </a:lnTo>
                  <a:lnTo>
                    <a:pt x="7569" y="20421"/>
                  </a:lnTo>
                  <a:lnTo>
                    <a:pt x="7366" y="20751"/>
                  </a:lnTo>
                  <a:lnTo>
                    <a:pt x="6692" y="21082"/>
                  </a:lnTo>
                  <a:lnTo>
                    <a:pt x="6438" y="21145"/>
                  </a:lnTo>
                  <a:lnTo>
                    <a:pt x="5969" y="21145"/>
                  </a:lnTo>
                  <a:lnTo>
                    <a:pt x="5842" y="21107"/>
                  </a:lnTo>
                  <a:lnTo>
                    <a:pt x="5613" y="20955"/>
                  </a:lnTo>
                  <a:lnTo>
                    <a:pt x="5499" y="19951"/>
                  </a:lnTo>
                  <a:lnTo>
                    <a:pt x="5867" y="19748"/>
                  </a:lnTo>
                  <a:lnTo>
                    <a:pt x="6070" y="19685"/>
                  </a:lnTo>
                  <a:lnTo>
                    <a:pt x="6934" y="19583"/>
                  </a:lnTo>
                  <a:lnTo>
                    <a:pt x="7353" y="19469"/>
                  </a:lnTo>
                  <a:lnTo>
                    <a:pt x="7569" y="19367"/>
                  </a:lnTo>
                  <a:lnTo>
                    <a:pt x="7569" y="17221"/>
                  </a:lnTo>
                  <a:lnTo>
                    <a:pt x="7073" y="17068"/>
                  </a:lnTo>
                  <a:lnTo>
                    <a:pt x="6096" y="17068"/>
                  </a:lnTo>
                  <a:lnTo>
                    <a:pt x="4826" y="18542"/>
                  </a:lnTo>
                  <a:lnTo>
                    <a:pt x="5524" y="18542"/>
                  </a:lnTo>
                  <a:lnTo>
                    <a:pt x="5613" y="18135"/>
                  </a:lnTo>
                  <a:lnTo>
                    <a:pt x="5867" y="17805"/>
                  </a:lnTo>
                  <a:lnTo>
                    <a:pt x="6146" y="17703"/>
                  </a:lnTo>
                  <a:lnTo>
                    <a:pt x="6870" y="17703"/>
                  </a:lnTo>
                  <a:lnTo>
                    <a:pt x="7137" y="17754"/>
                  </a:lnTo>
                  <a:lnTo>
                    <a:pt x="7493" y="17983"/>
                  </a:lnTo>
                  <a:lnTo>
                    <a:pt x="7480" y="18834"/>
                  </a:lnTo>
                  <a:lnTo>
                    <a:pt x="5575" y="19138"/>
                  </a:lnTo>
                  <a:lnTo>
                    <a:pt x="5245" y="19278"/>
                  </a:lnTo>
                  <a:lnTo>
                    <a:pt x="4724" y="19748"/>
                  </a:lnTo>
                  <a:lnTo>
                    <a:pt x="4813" y="21247"/>
                  </a:lnTo>
                  <a:lnTo>
                    <a:pt x="5232" y="21640"/>
                  </a:lnTo>
                  <a:lnTo>
                    <a:pt x="5588" y="21780"/>
                  </a:lnTo>
                  <a:lnTo>
                    <a:pt x="6350" y="21780"/>
                  </a:lnTo>
                  <a:lnTo>
                    <a:pt x="6667" y="21704"/>
                  </a:lnTo>
                  <a:lnTo>
                    <a:pt x="7239" y="21412"/>
                  </a:lnTo>
                  <a:lnTo>
                    <a:pt x="7454" y="21247"/>
                  </a:lnTo>
                  <a:lnTo>
                    <a:pt x="7607" y="21043"/>
                  </a:lnTo>
                  <a:lnTo>
                    <a:pt x="7708" y="21412"/>
                  </a:lnTo>
                  <a:lnTo>
                    <a:pt x="7848" y="21640"/>
                  </a:lnTo>
                  <a:lnTo>
                    <a:pt x="8039" y="21729"/>
                  </a:lnTo>
                  <a:lnTo>
                    <a:pt x="8407" y="21729"/>
                  </a:lnTo>
                  <a:lnTo>
                    <a:pt x="8788" y="21653"/>
                  </a:lnTo>
                  <a:lnTo>
                    <a:pt x="8813" y="21120"/>
                  </a:lnTo>
                  <a:close/>
                </a:path>
                <a:path w="100329" h="54610">
                  <a:moveTo>
                    <a:pt x="8813" y="5600"/>
                  </a:moveTo>
                  <a:lnTo>
                    <a:pt x="8458" y="5626"/>
                  </a:lnTo>
                  <a:lnTo>
                    <a:pt x="8318" y="3860"/>
                  </a:lnTo>
                  <a:lnTo>
                    <a:pt x="8229" y="2197"/>
                  </a:lnTo>
                  <a:lnTo>
                    <a:pt x="8153" y="2070"/>
                  </a:lnTo>
                  <a:lnTo>
                    <a:pt x="7569" y="1727"/>
                  </a:lnTo>
                  <a:lnTo>
                    <a:pt x="7569" y="3860"/>
                  </a:lnTo>
                  <a:lnTo>
                    <a:pt x="7569" y="4927"/>
                  </a:lnTo>
                  <a:lnTo>
                    <a:pt x="7366" y="5257"/>
                  </a:lnTo>
                  <a:lnTo>
                    <a:pt x="6692" y="5588"/>
                  </a:lnTo>
                  <a:lnTo>
                    <a:pt x="6438" y="5651"/>
                  </a:lnTo>
                  <a:lnTo>
                    <a:pt x="5969" y="5651"/>
                  </a:lnTo>
                  <a:lnTo>
                    <a:pt x="5842" y="5613"/>
                  </a:lnTo>
                  <a:lnTo>
                    <a:pt x="5613" y="5461"/>
                  </a:lnTo>
                  <a:lnTo>
                    <a:pt x="5499" y="4457"/>
                  </a:lnTo>
                  <a:lnTo>
                    <a:pt x="5867" y="4241"/>
                  </a:lnTo>
                  <a:lnTo>
                    <a:pt x="6070" y="4191"/>
                  </a:lnTo>
                  <a:lnTo>
                    <a:pt x="6934" y="4076"/>
                  </a:lnTo>
                  <a:lnTo>
                    <a:pt x="7353" y="3975"/>
                  </a:lnTo>
                  <a:lnTo>
                    <a:pt x="7569" y="3860"/>
                  </a:lnTo>
                  <a:lnTo>
                    <a:pt x="7569" y="1727"/>
                  </a:lnTo>
                  <a:lnTo>
                    <a:pt x="7073" y="1574"/>
                  </a:lnTo>
                  <a:lnTo>
                    <a:pt x="6096" y="1574"/>
                  </a:lnTo>
                  <a:lnTo>
                    <a:pt x="4826" y="3035"/>
                  </a:lnTo>
                  <a:lnTo>
                    <a:pt x="5524" y="3035"/>
                  </a:lnTo>
                  <a:lnTo>
                    <a:pt x="5613" y="2641"/>
                  </a:lnTo>
                  <a:lnTo>
                    <a:pt x="5867" y="2311"/>
                  </a:lnTo>
                  <a:lnTo>
                    <a:pt x="6146" y="2197"/>
                  </a:lnTo>
                  <a:lnTo>
                    <a:pt x="6870" y="2197"/>
                  </a:lnTo>
                  <a:lnTo>
                    <a:pt x="7137" y="2260"/>
                  </a:lnTo>
                  <a:lnTo>
                    <a:pt x="7493" y="2489"/>
                  </a:lnTo>
                  <a:lnTo>
                    <a:pt x="7480" y="3340"/>
                  </a:lnTo>
                  <a:lnTo>
                    <a:pt x="5575" y="3632"/>
                  </a:lnTo>
                  <a:lnTo>
                    <a:pt x="5245" y="3771"/>
                  </a:lnTo>
                  <a:lnTo>
                    <a:pt x="4724" y="4241"/>
                  </a:lnTo>
                  <a:lnTo>
                    <a:pt x="4813" y="5740"/>
                  </a:lnTo>
                  <a:lnTo>
                    <a:pt x="5232" y="6146"/>
                  </a:lnTo>
                  <a:lnTo>
                    <a:pt x="5588" y="6286"/>
                  </a:lnTo>
                  <a:lnTo>
                    <a:pt x="6350" y="6286"/>
                  </a:lnTo>
                  <a:lnTo>
                    <a:pt x="7607" y="5537"/>
                  </a:lnTo>
                  <a:lnTo>
                    <a:pt x="7708" y="5918"/>
                  </a:lnTo>
                  <a:lnTo>
                    <a:pt x="7848" y="6146"/>
                  </a:lnTo>
                  <a:lnTo>
                    <a:pt x="8039" y="6235"/>
                  </a:lnTo>
                  <a:lnTo>
                    <a:pt x="8407" y="6235"/>
                  </a:lnTo>
                  <a:lnTo>
                    <a:pt x="8788" y="6159"/>
                  </a:lnTo>
                  <a:lnTo>
                    <a:pt x="8813" y="5626"/>
                  </a:lnTo>
                  <a:close/>
                </a:path>
                <a:path w="100329" h="54610">
                  <a:moveTo>
                    <a:pt x="13157" y="48209"/>
                  </a:moveTo>
                  <a:lnTo>
                    <a:pt x="12458" y="48209"/>
                  </a:lnTo>
                  <a:lnTo>
                    <a:pt x="12458" y="48768"/>
                  </a:lnTo>
                  <a:lnTo>
                    <a:pt x="12357" y="48628"/>
                  </a:lnTo>
                  <a:lnTo>
                    <a:pt x="12357" y="49415"/>
                  </a:lnTo>
                  <a:lnTo>
                    <a:pt x="12255" y="51409"/>
                  </a:lnTo>
                  <a:lnTo>
                    <a:pt x="12065" y="51816"/>
                  </a:lnTo>
                  <a:lnTo>
                    <a:pt x="11684" y="52070"/>
                  </a:lnTo>
                  <a:lnTo>
                    <a:pt x="10807" y="52070"/>
                  </a:lnTo>
                  <a:lnTo>
                    <a:pt x="10528" y="51930"/>
                  </a:lnTo>
                  <a:lnTo>
                    <a:pt x="10121" y="51409"/>
                  </a:lnTo>
                  <a:lnTo>
                    <a:pt x="10083" y="49707"/>
                  </a:lnTo>
                  <a:lnTo>
                    <a:pt x="10363" y="48996"/>
                  </a:lnTo>
                  <a:lnTo>
                    <a:pt x="10718" y="48742"/>
                  </a:lnTo>
                  <a:lnTo>
                    <a:pt x="11607" y="48742"/>
                  </a:lnTo>
                  <a:lnTo>
                    <a:pt x="11899" y="48882"/>
                  </a:lnTo>
                  <a:lnTo>
                    <a:pt x="12357" y="49415"/>
                  </a:lnTo>
                  <a:lnTo>
                    <a:pt x="12357" y="48628"/>
                  </a:lnTo>
                  <a:lnTo>
                    <a:pt x="12179" y="48437"/>
                  </a:lnTo>
                  <a:lnTo>
                    <a:pt x="11772" y="48171"/>
                  </a:lnTo>
                  <a:lnTo>
                    <a:pt x="11468" y="48082"/>
                  </a:lnTo>
                  <a:lnTo>
                    <a:pt x="10604" y="48082"/>
                  </a:lnTo>
                  <a:lnTo>
                    <a:pt x="10160" y="48298"/>
                  </a:lnTo>
                  <a:lnTo>
                    <a:pt x="9423" y="49149"/>
                  </a:lnTo>
                  <a:lnTo>
                    <a:pt x="9347" y="49415"/>
                  </a:lnTo>
                  <a:lnTo>
                    <a:pt x="9423" y="51816"/>
                  </a:lnTo>
                  <a:lnTo>
                    <a:pt x="10147" y="52501"/>
                  </a:lnTo>
                  <a:lnTo>
                    <a:pt x="10579" y="52679"/>
                  </a:lnTo>
                  <a:lnTo>
                    <a:pt x="11404" y="52679"/>
                  </a:lnTo>
                  <a:lnTo>
                    <a:pt x="12433" y="52006"/>
                  </a:lnTo>
                  <a:lnTo>
                    <a:pt x="12331" y="53174"/>
                  </a:lnTo>
                  <a:lnTo>
                    <a:pt x="12115" y="53682"/>
                  </a:lnTo>
                  <a:lnTo>
                    <a:pt x="11734" y="53886"/>
                  </a:lnTo>
                  <a:lnTo>
                    <a:pt x="10795" y="53886"/>
                  </a:lnTo>
                  <a:lnTo>
                    <a:pt x="10528" y="53797"/>
                  </a:lnTo>
                  <a:lnTo>
                    <a:pt x="10248" y="53530"/>
                  </a:lnTo>
                  <a:lnTo>
                    <a:pt x="10147" y="53174"/>
                  </a:lnTo>
                  <a:lnTo>
                    <a:pt x="9385" y="53174"/>
                  </a:lnTo>
                  <a:lnTo>
                    <a:pt x="9461" y="53682"/>
                  </a:lnTo>
                  <a:lnTo>
                    <a:pt x="9613" y="53975"/>
                  </a:lnTo>
                  <a:lnTo>
                    <a:pt x="10261" y="54394"/>
                  </a:lnTo>
                  <a:lnTo>
                    <a:pt x="10668" y="54508"/>
                  </a:lnTo>
                  <a:lnTo>
                    <a:pt x="12014" y="54508"/>
                  </a:lnTo>
                  <a:lnTo>
                    <a:pt x="12598" y="54203"/>
                  </a:lnTo>
                  <a:lnTo>
                    <a:pt x="12763" y="53886"/>
                  </a:lnTo>
                  <a:lnTo>
                    <a:pt x="13068" y="53276"/>
                  </a:lnTo>
                  <a:lnTo>
                    <a:pt x="13157" y="52006"/>
                  </a:lnTo>
                  <a:lnTo>
                    <a:pt x="13157" y="48768"/>
                  </a:lnTo>
                  <a:lnTo>
                    <a:pt x="13157" y="48209"/>
                  </a:lnTo>
                  <a:close/>
                </a:path>
                <a:path w="100329" h="54610">
                  <a:moveTo>
                    <a:pt x="13157" y="32715"/>
                  </a:moveTo>
                  <a:lnTo>
                    <a:pt x="12458" y="32715"/>
                  </a:lnTo>
                  <a:lnTo>
                    <a:pt x="12458" y="33274"/>
                  </a:lnTo>
                  <a:lnTo>
                    <a:pt x="12357" y="33134"/>
                  </a:lnTo>
                  <a:lnTo>
                    <a:pt x="12357" y="33921"/>
                  </a:lnTo>
                  <a:lnTo>
                    <a:pt x="12255" y="35915"/>
                  </a:lnTo>
                  <a:lnTo>
                    <a:pt x="12065" y="36334"/>
                  </a:lnTo>
                  <a:lnTo>
                    <a:pt x="11684" y="36576"/>
                  </a:lnTo>
                  <a:lnTo>
                    <a:pt x="10807" y="36576"/>
                  </a:lnTo>
                  <a:lnTo>
                    <a:pt x="10528" y="36436"/>
                  </a:lnTo>
                  <a:lnTo>
                    <a:pt x="10121" y="35915"/>
                  </a:lnTo>
                  <a:lnTo>
                    <a:pt x="10083" y="34226"/>
                  </a:lnTo>
                  <a:lnTo>
                    <a:pt x="10363" y="33502"/>
                  </a:lnTo>
                  <a:lnTo>
                    <a:pt x="10718" y="33248"/>
                  </a:lnTo>
                  <a:lnTo>
                    <a:pt x="11607" y="33248"/>
                  </a:lnTo>
                  <a:lnTo>
                    <a:pt x="11899" y="33388"/>
                  </a:lnTo>
                  <a:lnTo>
                    <a:pt x="12357" y="33921"/>
                  </a:lnTo>
                  <a:lnTo>
                    <a:pt x="12357" y="33134"/>
                  </a:lnTo>
                  <a:lnTo>
                    <a:pt x="12179" y="32956"/>
                  </a:lnTo>
                  <a:lnTo>
                    <a:pt x="11772" y="32677"/>
                  </a:lnTo>
                  <a:lnTo>
                    <a:pt x="11468" y="32588"/>
                  </a:lnTo>
                  <a:lnTo>
                    <a:pt x="10604" y="32588"/>
                  </a:lnTo>
                  <a:lnTo>
                    <a:pt x="10160" y="32804"/>
                  </a:lnTo>
                  <a:lnTo>
                    <a:pt x="9423" y="33655"/>
                  </a:lnTo>
                  <a:lnTo>
                    <a:pt x="9347" y="33921"/>
                  </a:lnTo>
                  <a:lnTo>
                    <a:pt x="9423" y="36334"/>
                  </a:lnTo>
                  <a:lnTo>
                    <a:pt x="10147" y="37007"/>
                  </a:lnTo>
                  <a:lnTo>
                    <a:pt x="10579" y="37185"/>
                  </a:lnTo>
                  <a:lnTo>
                    <a:pt x="11404" y="37185"/>
                  </a:lnTo>
                  <a:lnTo>
                    <a:pt x="12433" y="36512"/>
                  </a:lnTo>
                  <a:lnTo>
                    <a:pt x="12331" y="37680"/>
                  </a:lnTo>
                  <a:lnTo>
                    <a:pt x="12115" y="38188"/>
                  </a:lnTo>
                  <a:lnTo>
                    <a:pt x="11734" y="38392"/>
                  </a:lnTo>
                  <a:lnTo>
                    <a:pt x="10795" y="38392"/>
                  </a:lnTo>
                  <a:lnTo>
                    <a:pt x="10528" y="38315"/>
                  </a:lnTo>
                  <a:lnTo>
                    <a:pt x="10248" y="38036"/>
                  </a:lnTo>
                  <a:lnTo>
                    <a:pt x="10147" y="37680"/>
                  </a:lnTo>
                  <a:lnTo>
                    <a:pt x="9385" y="37680"/>
                  </a:lnTo>
                  <a:lnTo>
                    <a:pt x="9461" y="38188"/>
                  </a:lnTo>
                  <a:lnTo>
                    <a:pt x="9613" y="38481"/>
                  </a:lnTo>
                  <a:lnTo>
                    <a:pt x="10261" y="38912"/>
                  </a:lnTo>
                  <a:lnTo>
                    <a:pt x="10668" y="39014"/>
                  </a:lnTo>
                  <a:lnTo>
                    <a:pt x="12014" y="39014"/>
                  </a:lnTo>
                  <a:lnTo>
                    <a:pt x="12598" y="38709"/>
                  </a:lnTo>
                  <a:lnTo>
                    <a:pt x="12763" y="38392"/>
                  </a:lnTo>
                  <a:lnTo>
                    <a:pt x="13068" y="37782"/>
                  </a:lnTo>
                  <a:lnTo>
                    <a:pt x="13157" y="36512"/>
                  </a:lnTo>
                  <a:lnTo>
                    <a:pt x="13157" y="33274"/>
                  </a:lnTo>
                  <a:lnTo>
                    <a:pt x="13157" y="32715"/>
                  </a:lnTo>
                  <a:close/>
                </a:path>
                <a:path w="100329" h="54610">
                  <a:moveTo>
                    <a:pt x="13157" y="17221"/>
                  </a:moveTo>
                  <a:lnTo>
                    <a:pt x="12458" y="17221"/>
                  </a:lnTo>
                  <a:lnTo>
                    <a:pt x="12458" y="17780"/>
                  </a:lnTo>
                  <a:lnTo>
                    <a:pt x="12357" y="17640"/>
                  </a:lnTo>
                  <a:lnTo>
                    <a:pt x="12357" y="18427"/>
                  </a:lnTo>
                  <a:lnTo>
                    <a:pt x="12255" y="20421"/>
                  </a:lnTo>
                  <a:lnTo>
                    <a:pt x="12065" y="20828"/>
                  </a:lnTo>
                  <a:lnTo>
                    <a:pt x="11684" y="21082"/>
                  </a:lnTo>
                  <a:lnTo>
                    <a:pt x="10807" y="21082"/>
                  </a:lnTo>
                  <a:lnTo>
                    <a:pt x="10528" y="20942"/>
                  </a:lnTo>
                  <a:lnTo>
                    <a:pt x="10121" y="20421"/>
                  </a:lnTo>
                  <a:lnTo>
                    <a:pt x="10083" y="18719"/>
                  </a:lnTo>
                  <a:lnTo>
                    <a:pt x="10363" y="18008"/>
                  </a:lnTo>
                  <a:lnTo>
                    <a:pt x="10718" y="17754"/>
                  </a:lnTo>
                  <a:lnTo>
                    <a:pt x="11607" y="17754"/>
                  </a:lnTo>
                  <a:lnTo>
                    <a:pt x="11899" y="17894"/>
                  </a:lnTo>
                  <a:lnTo>
                    <a:pt x="12357" y="18427"/>
                  </a:lnTo>
                  <a:lnTo>
                    <a:pt x="12357" y="17640"/>
                  </a:lnTo>
                  <a:lnTo>
                    <a:pt x="12179" y="17449"/>
                  </a:lnTo>
                  <a:lnTo>
                    <a:pt x="11772" y="17183"/>
                  </a:lnTo>
                  <a:lnTo>
                    <a:pt x="11468" y="17094"/>
                  </a:lnTo>
                  <a:lnTo>
                    <a:pt x="10604" y="17094"/>
                  </a:lnTo>
                  <a:lnTo>
                    <a:pt x="10160" y="17310"/>
                  </a:lnTo>
                  <a:lnTo>
                    <a:pt x="9423" y="18161"/>
                  </a:lnTo>
                  <a:lnTo>
                    <a:pt x="9347" y="18427"/>
                  </a:lnTo>
                  <a:lnTo>
                    <a:pt x="9423" y="20828"/>
                  </a:lnTo>
                  <a:lnTo>
                    <a:pt x="10147" y="21513"/>
                  </a:lnTo>
                  <a:lnTo>
                    <a:pt x="10579" y="21691"/>
                  </a:lnTo>
                  <a:lnTo>
                    <a:pt x="11404" y="21691"/>
                  </a:lnTo>
                  <a:lnTo>
                    <a:pt x="12433" y="21018"/>
                  </a:lnTo>
                  <a:lnTo>
                    <a:pt x="12331" y="22186"/>
                  </a:lnTo>
                  <a:lnTo>
                    <a:pt x="12115" y="22694"/>
                  </a:lnTo>
                  <a:lnTo>
                    <a:pt x="11734" y="22898"/>
                  </a:lnTo>
                  <a:lnTo>
                    <a:pt x="10795" y="22898"/>
                  </a:lnTo>
                  <a:lnTo>
                    <a:pt x="10528" y="22809"/>
                  </a:lnTo>
                  <a:lnTo>
                    <a:pt x="10248" y="22542"/>
                  </a:lnTo>
                  <a:lnTo>
                    <a:pt x="10147" y="22186"/>
                  </a:lnTo>
                  <a:lnTo>
                    <a:pt x="9385" y="22186"/>
                  </a:lnTo>
                  <a:lnTo>
                    <a:pt x="9461" y="22694"/>
                  </a:lnTo>
                  <a:lnTo>
                    <a:pt x="9613" y="22987"/>
                  </a:lnTo>
                  <a:lnTo>
                    <a:pt x="10261" y="23406"/>
                  </a:lnTo>
                  <a:lnTo>
                    <a:pt x="10668" y="23520"/>
                  </a:lnTo>
                  <a:lnTo>
                    <a:pt x="12014" y="23520"/>
                  </a:lnTo>
                  <a:lnTo>
                    <a:pt x="12598" y="23215"/>
                  </a:lnTo>
                  <a:lnTo>
                    <a:pt x="12763" y="22898"/>
                  </a:lnTo>
                  <a:lnTo>
                    <a:pt x="13068" y="22288"/>
                  </a:lnTo>
                  <a:lnTo>
                    <a:pt x="13157" y="21018"/>
                  </a:lnTo>
                  <a:lnTo>
                    <a:pt x="13157" y="17780"/>
                  </a:lnTo>
                  <a:lnTo>
                    <a:pt x="13157" y="17221"/>
                  </a:lnTo>
                  <a:close/>
                </a:path>
                <a:path w="100329" h="54610">
                  <a:moveTo>
                    <a:pt x="13157" y="1727"/>
                  </a:moveTo>
                  <a:lnTo>
                    <a:pt x="12458" y="1727"/>
                  </a:lnTo>
                  <a:lnTo>
                    <a:pt x="12458" y="2286"/>
                  </a:lnTo>
                  <a:lnTo>
                    <a:pt x="12357" y="2146"/>
                  </a:lnTo>
                  <a:lnTo>
                    <a:pt x="12357" y="2933"/>
                  </a:lnTo>
                  <a:lnTo>
                    <a:pt x="12255" y="4927"/>
                  </a:lnTo>
                  <a:lnTo>
                    <a:pt x="12065" y="5334"/>
                  </a:lnTo>
                  <a:lnTo>
                    <a:pt x="11684" y="5575"/>
                  </a:lnTo>
                  <a:lnTo>
                    <a:pt x="10807" y="5575"/>
                  </a:lnTo>
                  <a:lnTo>
                    <a:pt x="10528" y="5448"/>
                  </a:lnTo>
                  <a:lnTo>
                    <a:pt x="10121" y="4927"/>
                  </a:lnTo>
                  <a:lnTo>
                    <a:pt x="10083" y="3225"/>
                  </a:lnTo>
                  <a:lnTo>
                    <a:pt x="10363" y="2514"/>
                  </a:lnTo>
                  <a:lnTo>
                    <a:pt x="10718" y="2260"/>
                  </a:lnTo>
                  <a:lnTo>
                    <a:pt x="11607" y="2260"/>
                  </a:lnTo>
                  <a:lnTo>
                    <a:pt x="11899" y="2387"/>
                  </a:lnTo>
                  <a:lnTo>
                    <a:pt x="12357" y="2933"/>
                  </a:lnTo>
                  <a:lnTo>
                    <a:pt x="12357" y="2146"/>
                  </a:lnTo>
                  <a:lnTo>
                    <a:pt x="12179" y="1955"/>
                  </a:lnTo>
                  <a:lnTo>
                    <a:pt x="11772" y="1689"/>
                  </a:lnTo>
                  <a:lnTo>
                    <a:pt x="11468" y="1600"/>
                  </a:lnTo>
                  <a:lnTo>
                    <a:pt x="10604" y="1600"/>
                  </a:lnTo>
                  <a:lnTo>
                    <a:pt x="10160" y="1816"/>
                  </a:lnTo>
                  <a:lnTo>
                    <a:pt x="9423" y="2654"/>
                  </a:lnTo>
                  <a:lnTo>
                    <a:pt x="9347" y="2933"/>
                  </a:lnTo>
                  <a:lnTo>
                    <a:pt x="9423" y="5334"/>
                  </a:lnTo>
                  <a:lnTo>
                    <a:pt x="10147" y="6019"/>
                  </a:lnTo>
                  <a:lnTo>
                    <a:pt x="10579" y="6184"/>
                  </a:lnTo>
                  <a:lnTo>
                    <a:pt x="11404" y="6184"/>
                  </a:lnTo>
                  <a:lnTo>
                    <a:pt x="12433" y="5511"/>
                  </a:lnTo>
                  <a:lnTo>
                    <a:pt x="12331" y="6692"/>
                  </a:lnTo>
                  <a:lnTo>
                    <a:pt x="12115" y="7200"/>
                  </a:lnTo>
                  <a:lnTo>
                    <a:pt x="11734" y="7404"/>
                  </a:lnTo>
                  <a:lnTo>
                    <a:pt x="10795" y="7404"/>
                  </a:lnTo>
                  <a:lnTo>
                    <a:pt x="10528" y="7315"/>
                  </a:lnTo>
                  <a:lnTo>
                    <a:pt x="10248" y="7048"/>
                  </a:lnTo>
                  <a:lnTo>
                    <a:pt x="10147" y="6692"/>
                  </a:lnTo>
                  <a:lnTo>
                    <a:pt x="9385" y="6692"/>
                  </a:lnTo>
                  <a:lnTo>
                    <a:pt x="9461" y="7200"/>
                  </a:lnTo>
                  <a:lnTo>
                    <a:pt x="9613" y="7480"/>
                  </a:lnTo>
                  <a:lnTo>
                    <a:pt x="10261" y="7912"/>
                  </a:lnTo>
                  <a:lnTo>
                    <a:pt x="10668" y="8026"/>
                  </a:lnTo>
                  <a:lnTo>
                    <a:pt x="12014" y="8026"/>
                  </a:lnTo>
                  <a:lnTo>
                    <a:pt x="12598" y="7721"/>
                  </a:lnTo>
                  <a:lnTo>
                    <a:pt x="12763" y="7404"/>
                  </a:lnTo>
                  <a:lnTo>
                    <a:pt x="13068" y="6781"/>
                  </a:lnTo>
                  <a:lnTo>
                    <a:pt x="13157" y="5511"/>
                  </a:lnTo>
                  <a:lnTo>
                    <a:pt x="13157" y="2286"/>
                  </a:lnTo>
                  <a:lnTo>
                    <a:pt x="13157" y="1727"/>
                  </a:lnTo>
                  <a:close/>
                </a:path>
                <a:path w="100329" h="54610">
                  <a:moveTo>
                    <a:pt x="18110" y="50634"/>
                  </a:moveTo>
                  <a:lnTo>
                    <a:pt x="18097" y="50038"/>
                  </a:lnTo>
                  <a:lnTo>
                    <a:pt x="18008" y="49453"/>
                  </a:lnTo>
                  <a:lnTo>
                    <a:pt x="17894" y="49085"/>
                  </a:lnTo>
                  <a:lnTo>
                    <a:pt x="17640" y="48717"/>
                  </a:lnTo>
                  <a:lnTo>
                    <a:pt x="17360" y="48437"/>
                  </a:lnTo>
                  <a:lnTo>
                    <a:pt x="17335" y="50038"/>
                  </a:lnTo>
                  <a:lnTo>
                    <a:pt x="14859" y="50038"/>
                  </a:lnTo>
                  <a:lnTo>
                    <a:pt x="14871" y="49707"/>
                  </a:lnTo>
                  <a:lnTo>
                    <a:pt x="14998" y="49339"/>
                  </a:lnTo>
                  <a:lnTo>
                    <a:pt x="15468" y="48844"/>
                  </a:lnTo>
                  <a:lnTo>
                    <a:pt x="15748" y="48717"/>
                  </a:lnTo>
                  <a:lnTo>
                    <a:pt x="16573" y="48717"/>
                  </a:lnTo>
                  <a:lnTo>
                    <a:pt x="16916" y="48907"/>
                  </a:lnTo>
                  <a:lnTo>
                    <a:pt x="17170" y="49352"/>
                  </a:lnTo>
                  <a:lnTo>
                    <a:pt x="17284" y="49657"/>
                  </a:lnTo>
                  <a:lnTo>
                    <a:pt x="17335" y="50038"/>
                  </a:lnTo>
                  <a:lnTo>
                    <a:pt x="17335" y="48425"/>
                  </a:lnTo>
                  <a:lnTo>
                    <a:pt x="16764" y="48133"/>
                  </a:lnTo>
                  <a:lnTo>
                    <a:pt x="16459" y="48069"/>
                  </a:lnTo>
                  <a:lnTo>
                    <a:pt x="15506" y="48069"/>
                  </a:lnTo>
                  <a:lnTo>
                    <a:pt x="15011" y="48285"/>
                  </a:lnTo>
                  <a:lnTo>
                    <a:pt x="14236" y="49187"/>
                  </a:lnTo>
                  <a:lnTo>
                    <a:pt x="14135" y="49453"/>
                  </a:lnTo>
                  <a:lnTo>
                    <a:pt x="14224" y="51777"/>
                  </a:lnTo>
                  <a:lnTo>
                    <a:pt x="14998" y="52578"/>
                  </a:lnTo>
                  <a:lnTo>
                    <a:pt x="15468" y="52781"/>
                  </a:lnTo>
                  <a:lnTo>
                    <a:pt x="16256" y="52781"/>
                  </a:lnTo>
                  <a:lnTo>
                    <a:pt x="18046" y="51219"/>
                  </a:lnTo>
                  <a:lnTo>
                    <a:pt x="17310" y="51219"/>
                  </a:lnTo>
                  <a:lnTo>
                    <a:pt x="17233" y="51447"/>
                  </a:lnTo>
                  <a:lnTo>
                    <a:pt x="17157" y="51600"/>
                  </a:lnTo>
                  <a:lnTo>
                    <a:pt x="16789" y="52006"/>
                  </a:lnTo>
                  <a:lnTo>
                    <a:pt x="16484" y="52133"/>
                  </a:lnTo>
                  <a:lnTo>
                    <a:pt x="15671" y="52133"/>
                  </a:lnTo>
                  <a:lnTo>
                    <a:pt x="15379" y="52006"/>
                  </a:lnTo>
                  <a:lnTo>
                    <a:pt x="14960" y="51447"/>
                  </a:lnTo>
                  <a:lnTo>
                    <a:pt x="14846" y="50634"/>
                  </a:lnTo>
                  <a:lnTo>
                    <a:pt x="18110" y="50634"/>
                  </a:lnTo>
                  <a:close/>
                </a:path>
                <a:path w="100329" h="54610">
                  <a:moveTo>
                    <a:pt x="18110" y="35140"/>
                  </a:moveTo>
                  <a:lnTo>
                    <a:pt x="18097" y="34544"/>
                  </a:lnTo>
                  <a:lnTo>
                    <a:pt x="18008" y="33959"/>
                  </a:lnTo>
                  <a:lnTo>
                    <a:pt x="17894" y="33591"/>
                  </a:lnTo>
                  <a:lnTo>
                    <a:pt x="17640" y="33223"/>
                  </a:lnTo>
                  <a:lnTo>
                    <a:pt x="17360" y="32943"/>
                  </a:lnTo>
                  <a:lnTo>
                    <a:pt x="17335" y="34544"/>
                  </a:lnTo>
                  <a:lnTo>
                    <a:pt x="14859" y="34544"/>
                  </a:lnTo>
                  <a:lnTo>
                    <a:pt x="14871" y="34226"/>
                  </a:lnTo>
                  <a:lnTo>
                    <a:pt x="14998" y="33845"/>
                  </a:lnTo>
                  <a:lnTo>
                    <a:pt x="15468" y="33350"/>
                  </a:lnTo>
                  <a:lnTo>
                    <a:pt x="15748" y="33223"/>
                  </a:lnTo>
                  <a:lnTo>
                    <a:pt x="16573" y="33223"/>
                  </a:lnTo>
                  <a:lnTo>
                    <a:pt x="16916" y="33413"/>
                  </a:lnTo>
                  <a:lnTo>
                    <a:pt x="17170" y="33858"/>
                  </a:lnTo>
                  <a:lnTo>
                    <a:pt x="17284" y="34163"/>
                  </a:lnTo>
                  <a:lnTo>
                    <a:pt x="17335" y="34544"/>
                  </a:lnTo>
                  <a:lnTo>
                    <a:pt x="17335" y="32943"/>
                  </a:lnTo>
                  <a:lnTo>
                    <a:pt x="16764" y="32651"/>
                  </a:lnTo>
                  <a:lnTo>
                    <a:pt x="16459" y="32575"/>
                  </a:lnTo>
                  <a:lnTo>
                    <a:pt x="15506" y="32575"/>
                  </a:lnTo>
                  <a:lnTo>
                    <a:pt x="15011" y="32791"/>
                  </a:lnTo>
                  <a:lnTo>
                    <a:pt x="14236" y="33693"/>
                  </a:lnTo>
                  <a:lnTo>
                    <a:pt x="14135" y="33959"/>
                  </a:lnTo>
                  <a:lnTo>
                    <a:pt x="14224" y="36283"/>
                  </a:lnTo>
                  <a:lnTo>
                    <a:pt x="14998" y="37084"/>
                  </a:lnTo>
                  <a:lnTo>
                    <a:pt x="15468" y="37287"/>
                  </a:lnTo>
                  <a:lnTo>
                    <a:pt x="16256" y="37287"/>
                  </a:lnTo>
                  <a:lnTo>
                    <a:pt x="18046" y="35737"/>
                  </a:lnTo>
                  <a:lnTo>
                    <a:pt x="17310" y="35737"/>
                  </a:lnTo>
                  <a:lnTo>
                    <a:pt x="17233" y="35953"/>
                  </a:lnTo>
                  <a:lnTo>
                    <a:pt x="17157" y="36106"/>
                  </a:lnTo>
                  <a:lnTo>
                    <a:pt x="16789" y="36512"/>
                  </a:lnTo>
                  <a:lnTo>
                    <a:pt x="16484" y="36639"/>
                  </a:lnTo>
                  <a:lnTo>
                    <a:pt x="15671" y="36639"/>
                  </a:lnTo>
                  <a:lnTo>
                    <a:pt x="15379" y="36512"/>
                  </a:lnTo>
                  <a:lnTo>
                    <a:pt x="14960" y="35953"/>
                  </a:lnTo>
                  <a:lnTo>
                    <a:pt x="14846" y="35140"/>
                  </a:lnTo>
                  <a:lnTo>
                    <a:pt x="18110" y="35140"/>
                  </a:lnTo>
                  <a:close/>
                </a:path>
                <a:path w="100329" h="54610">
                  <a:moveTo>
                    <a:pt x="18110" y="19646"/>
                  </a:moveTo>
                  <a:lnTo>
                    <a:pt x="18097" y="19050"/>
                  </a:lnTo>
                  <a:lnTo>
                    <a:pt x="18008" y="18465"/>
                  </a:lnTo>
                  <a:lnTo>
                    <a:pt x="17894" y="18097"/>
                  </a:lnTo>
                  <a:lnTo>
                    <a:pt x="17640" y="17729"/>
                  </a:lnTo>
                  <a:lnTo>
                    <a:pt x="17360" y="17449"/>
                  </a:lnTo>
                  <a:lnTo>
                    <a:pt x="17335" y="19050"/>
                  </a:lnTo>
                  <a:lnTo>
                    <a:pt x="14859" y="19050"/>
                  </a:lnTo>
                  <a:lnTo>
                    <a:pt x="14871" y="18719"/>
                  </a:lnTo>
                  <a:lnTo>
                    <a:pt x="14998" y="18351"/>
                  </a:lnTo>
                  <a:lnTo>
                    <a:pt x="15468" y="17856"/>
                  </a:lnTo>
                  <a:lnTo>
                    <a:pt x="15748" y="17729"/>
                  </a:lnTo>
                  <a:lnTo>
                    <a:pt x="16573" y="17729"/>
                  </a:lnTo>
                  <a:lnTo>
                    <a:pt x="16916" y="17907"/>
                  </a:lnTo>
                  <a:lnTo>
                    <a:pt x="17170" y="18364"/>
                  </a:lnTo>
                  <a:lnTo>
                    <a:pt x="17284" y="18669"/>
                  </a:lnTo>
                  <a:lnTo>
                    <a:pt x="17335" y="19050"/>
                  </a:lnTo>
                  <a:lnTo>
                    <a:pt x="17335" y="17437"/>
                  </a:lnTo>
                  <a:lnTo>
                    <a:pt x="16764" y="17145"/>
                  </a:lnTo>
                  <a:lnTo>
                    <a:pt x="16459" y="17068"/>
                  </a:lnTo>
                  <a:lnTo>
                    <a:pt x="15506" y="17068"/>
                  </a:lnTo>
                  <a:lnTo>
                    <a:pt x="15011" y="17297"/>
                  </a:lnTo>
                  <a:lnTo>
                    <a:pt x="14236" y="18199"/>
                  </a:lnTo>
                  <a:lnTo>
                    <a:pt x="14135" y="18465"/>
                  </a:lnTo>
                  <a:lnTo>
                    <a:pt x="14224" y="20789"/>
                  </a:lnTo>
                  <a:lnTo>
                    <a:pt x="14998" y="21590"/>
                  </a:lnTo>
                  <a:lnTo>
                    <a:pt x="15468" y="21793"/>
                  </a:lnTo>
                  <a:lnTo>
                    <a:pt x="16256" y="21793"/>
                  </a:lnTo>
                  <a:lnTo>
                    <a:pt x="18046" y="20231"/>
                  </a:lnTo>
                  <a:lnTo>
                    <a:pt x="17310" y="20231"/>
                  </a:lnTo>
                  <a:lnTo>
                    <a:pt x="17233" y="20459"/>
                  </a:lnTo>
                  <a:lnTo>
                    <a:pt x="17157" y="20612"/>
                  </a:lnTo>
                  <a:lnTo>
                    <a:pt x="16789" y="21018"/>
                  </a:lnTo>
                  <a:lnTo>
                    <a:pt x="16484" y="21145"/>
                  </a:lnTo>
                  <a:lnTo>
                    <a:pt x="15671" y="21145"/>
                  </a:lnTo>
                  <a:lnTo>
                    <a:pt x="15379" y="21018"/>
                  </a:lnTo>
                  <a:lnTo>
                    <a:pt x="14960" y="20459"/>
                  </a:lnTo>
                  <a:lnTo>
                    <a:pt x="14846" y="19646"/>
                  </a:lnTo>
                  <a:lnTo>
                    <a:pt x="18110" y="19646"/>
                  </a:lnTo>
                  <a:close/>
                </a:path>
                <a:path w="100329" h="54610">
                  <a:moveTo>
                    <a:pt x="18110" y="4140"/>
                  </a:moveTo>
                  <a:lnTo>
                    <a:pt x="18097" y="3556"/>
                  </a:lnTo>
                  <a:lnTo>
                    <a:pt x="18008" y="2971"/>
                  </a:lnTo>
                  <a:lnTo>
                    <a:pt x="17894" y="2603"/>
                  </a:lnTo>
                  <a:lnTo>
                    <a:pt x="17640" y="2235"/>
                  </a:lnTo>
                  <a:lnTo>
                    <a:pt x="17360" y="1955"/>
                  </a:lnTo>
                  <a:lnTo>
                    <a:pt x="17335" y="3556"/>
                  </a:lnTo>
                  <a:lnTo>
                    <a:pt x="14859" y="3556"/>
                  </a:lnTo>
                  <a:lnTo>
                    <a:pt x="14871" y="3225"/>
                  </a:lnTo>
                  <a:lnTo>
                    <a:pt x="14998" y="2857"/>
                  </a:lnTo>
                  <a:lnTo>
                    <a:pt x="15468" y="2362"/>
                  </a:lnTo>
                  <a:lnTo>
                    <a:pt x="15748" y="2235"/>
                  </a:lnTo>
                  <a:lnTo>
                    <a:pt x="16573" y="2235"/>
                  </a:lnTo>
                  <a:lnTo>
                    <a:pt x="16916" y="2413"/>
                  </a:lnTo>
                  <a:lnTo>
                    <a:pt x="17170" y="2857"/>
                  </a:lnTo>
                  <a:lnTo>
                    <a:pt x="17284" y="3162"/>
                  </a:lnTo>
                  <a:lnTo>
                    <a:pt x="17335" y="3556"/>
                  </a:lnTo>
                  <a:lnTo>
                    <a:pt x="17335" y="1943"/>
                  </a:lnTo>
                  <a:lnTo>
                    <a:pt x="16764" y="1651"/>
                  </a:lnTo>
                  <a:lnTo>
                    <a:pt x="16459" y="1574"/>
                  </a:lnTo>
                  <a:lnTo>
                    <a:pt x="15506" y="1574"/>
                  </a:lnTo>
                  <a:lnTo>
                    <a:pt x="15011" y="1803"/>
                  </a:lnTo>
                  <a:lnTo>
                    <a:pt x="14236" y="2692"/>
                  </a:lnTo>
                  <a:lnTo>
                    <a:pt x="14135" y="2971"/>
                  </a:lnTo>
                  <a:lnTo>
                    <a:pt x="14224" y="5283"/>
                  </a:lnTo>
                  <a:lnTo>
                    <a:pt x="14998" y="6096"/>
                  </a:lnTo>
                  <a:lnTo>
                    <a:pt x="15468" y="6299"/>
                  </a:lnTo>
                  <a:lnTo>
                    <a:pt x="16256" y="6299"/>
                  </a:lnTo>
                  <a:lnTo>
                    <a:pt x="18046" y="4737"/>
                  </a:lnTo>
                  <a:lnTo>
                    <a:pt x="17310" y="4737"/>
                  </a:lnTo>
                  <a:lnTo>
                    <a:pt x="17233" y="4965"/>
                  </a:lnTo>
                  <a:lnTo>
                    <a:pt x="17157" y="5105"/>
                  </a:lnTo>
                  <a:lnTo>
                    <a:pt x="16789" y="5511"/>
                  </a:lnTo>
                  <a:lnTo>
                    <a:pt x="16484" y="5638"/>
                  </a:lnTo>
                  <a:lnTo>
                    <a:pt x="15671" y="5638"/>
                  </a:lnTo>
                  <a:lnTo>
                    <a:pt x="15379" y="5511"/>
                  </a:lnTo>
                  <a:lnTo>
                    <a:pt x="14960" y="4965"/>
                  </a:lnTo>
                  <a:lnTo>
                    <a:pt x="14846" y="4140"/>
                  </a:lnTo>
                  <a:lnTo>
                    <a:pt x="18110" y="4140"/>
                  </a:lnTo>
                  <a:close/>
                </a:path>
                <a:path w="100329" h="54610">
                  <a:moveTo>
                    <a:pt x="23215" y="53263"/>
                  </a:moveTo>
                  <a:lnTo>
                    <a:pt x="18478" y="53263"/>
                  </a:lnTo>
                  <a:lnTo>
                    <a:pt x="18478" y="53695"/>
                  </a:lnTo>
                  <a:lnTo>
                    <a:pt x="23215" y="53695"/>
                  </a:lnTo>
                  <a:lnTo>
                    <a:pt x="23215" y="53263"/>
                  </a:lnTo>
                  <a:close/>
                </a:path>
                <a:path w="100329" h="54610">
                  <a:moveTo>
                    <a:pt x="23215" y="37782"/>
                  </a:moveTo>
                  <a:lnTo>
                    <a:pt x="18478" y="37782"/>
                  </a:lnTo>
                  <a:lnTo>
                    <a:pt x="18478" y="38201"/>
                  </a:lnTo>
                  <a:lnTo>
                    <a:pt x="23215" y="38201"/>
                  </a:lnTo>
                  <a:lnTo>
                    <a:pt x="23215" y="37782"/>
                  </a:lnTo>
                  <a:close/>
                </a:path>
                <a:path w="100329" h="54610">
                  <a:moveTo>
                    <a:pt x="23215" y="22275"/>
                  </a:moveTo>
                  <a:lnTo>
                    <a:pt x="18478" y="22275"/>
                  </a:lnTo>
                  <a:lnTo>
                    <a:pt x="18478" y="22694"/>
                  </a:lnTo>
                  <a:lnTo>
                    <a:pt x="23215" y="22694"/>
                  </a:lnTo>
                  <a:lnTo>
                    <a:pt x="23215" y="22275"/>
                  </a:lnTo>
                  <a:close/>
                </a:path>
                <a:path w="100329" h="54610">
                  <a:moveTo>
                    <a:pt x="23215" y="6781"/>
                  </a:moveTo>
                  <a:lnTo>
                    <a:pt x="18478" y="6781"/>
                  </a:lnTo>
                  <a:lnTo>
                    <a:pt x="18478" y="7200"/>
                  </a:lnTo>
                  <a:lnTo>
                    <a:pt x="23215" y="7200"/>
                  </a:lnTo>
                  <a:lnTo>
                    <a:pt x="23215" y="6781"/>
                  </a:lnTo>
                  <a:close/>
                </a:path>
                <a:path w="100329" h="54610">
                  <a:moveTo>
                    <a:pt x="24523" y="1701"/>
                  </a:moveTo>
                  <a:lnTo>
                    <a:pt x="23761" y="1701"/>
                  </a:lnTo>
                  <a:lnTo>
                    <a:pt x="23761" y="6134"/>
                  </a:lnTo>
                  <a:lnTo>
                    <a:pt x="24523" y="6134"/>
                  </a:lnTo>
                  <a:lnTo>
                    <a:pt x="24523" y="1701"/>
                  </a:lnTo>
                  <a:close/>
                </a:path>
                <a:path w="100329" h="54610">
                  <a:moveTo>
                    <a:pt x="24523" y="25"/>
                  </a:moveTo>
                  <a:lnTo>
                    <a:pt x="23761" y="25"/>
                  </a:lnTo>
                  <a:lnTo>
                    <a:pt x="23761" y="876"/>
                  </a:lnTo>
                  <a:lnTo>
                    <a:pt x="24523" y="876"/>
                  </a:lnTo>
                  <a:lnTo>
                    <a:pt x="24523" y="25"/>
                  </a:lnTo>
                  <a:close/>
                </a:path>
                <a:path w="100329" h="54610">
                  <a:moveTo>
                    <a:pt x="25387" y="32677"/>
                  </a:moveTo>
                  <a:lnTo>
                    <a:pt x="24676" y="32677"/>
                  </a:lnTo>
                  <a:lnTo>
                    <a:pt x="24676" y="31432"/>
                  </a:lnTo>
                  <a:lnTo>
                    <a:pt x="23914" y="31432"/>
                  </a:lnTo>
                  <a:lnTo>
                    <a:pt x="23914" y="32677"/>
                  </a:lnTo>
                  <a:lnTo>
                    <a:pt x="23317" y="32677"/>
                  </a:lnTo>
                  <a:lnTo>
                    <a:pt x="23317" y="33286"/>
                  </a:lnTo>
                  <a:lnTo>
                    <a:pt x="23914" y="33286"/>
                  </a:lnTo>
                  <a:lnTo>
                    <a:pt x="23914" y="36525"/>
                  </a:lnTo>
                  <a:lnTo>
                    <a:pt x="23977" y="36753"/>
                  </a:lnTo>
                  <a:lnTo>
                    <a:pt x="24218" y="37109"/>
                  </a:lnTo>
                  <a:lnTo>
                    <a:pt x="24460" y="37198"/>
                  </a:lnTo>
                  <a:lnTo>
                    <a:pt x="24930" y="37198"/>
                  </a:lnTo>
                  <a:lnTo>
                    <a:pt x="25298" y="37160"/>
                  </a:lnTo>
                  <a:lnTo>
                    <a:pt x="25387" y="36537"/>
                  </a:lnTo>
                  <a:lnTo>
                    <a:pt x="24993" y="36550"/>
                  </a:lnTo>
                  <a:lnTo>
                    <a:pt x="24726" y="36449"/>
                  </a:lnTo>
                  <a:lnTo>
                    <a:pt x="24676" y="33286"/>
                  </a:lnTo>
                  <a:lnTo>
                    <a:pt x="25387" y="33286"/>
                  </a:lnTo>
                  <a:lnTo>
                    <a:pt x="25387" y="32677"/>
                  </a:lnTo>
                  <a:close/>
                </a:path>
                <a:path w="100329" h="54610">
                  <a:moveTo>
                    <a:pt x="25958" y="48082"/>
                  </a:moveTo>
                  <a:lnTo>
                    <a:pt x="25730" y="48069"/>
                  </a:lnTo>
                  <a:lnTo>
                    <a:pt x="25412" y="48069"/>
                  </a:lnTo>
                  <a:lnTo>
                    <a:pt x="25158" y="48171"/>
                  </a:lnTo>
                  <a:lnTo>
                    <a:pt x="24701" y="48602"/>
                  </a:lnTo>
                  <a:lnTo>
                    <a:pt x="24561" y="48780"/>
                  </a:lnTo>
                  <a:lnTo>
                    <a:pt x="24498" y="48933"/>
                  </a:lnTo>
                  <a:lnTo>
                    <a:pt x="24498" y="48171"/>
                  </a:lnTo>
                  <a:lnTo>
                    <a:pt x="23787" y="48171"/>
                  </a:lnTo>
                  <a:lnTo>
                    <a:pt x="23787" y="52628"/>
                  </a:lnTo>
                  <a:lnTo>
                    <a:pt x="24536" y="52628"/>
                  </a:lnTo>
                  <a:lnTo>
                    <a:pt x="24536" y="49745"/>
                  </a:lnTo>
                  <a:lnTo>
                    <a:pt x="24638" y="49466"/>
                  </a:lnTo>
                  <a:lnTo>
                    <a:pt x="25044" y="48971"/>
                  </a:lnTo>
                  <a:lnTo>
                    <a:pt x="25323" y="48856"/>
                  </a:lnTo>
                  <a:lnTo>
                    <a:pt x="25704" y="48856"/>
                  </a:lnTo>
                  <a:lnTo>
                    <a:pt x="25958" y="48869"/>
                  </a:lnTo>
                  <a:lnTo>
                    <a:pt x="25958" y="48082"/>
                  </a:lnTo>
                  <a:close/>
                </a:path>
                <a:path w="100329" h="54610">
                  <a:moveTo>
                    <a:pt x="26898" y="32689"/>
                  </a:moveTo>
                  <a:lnTo>
                    <a:pt x="26136" y="32689"/>
                  </a:lnTo>
                  <a:lnTo>
                    <a:pt x="26136" y="37134"/>
                  </a:lnTo>
                  <a:lnTo>
                    <a:pt x="26898" y="37134"/>
                  </a:lnTo>
                  <a:lnTo>
                    <a:pt x="26898" y="32689"/>
                  </a:lnTo>
                  <a:close/>
                </a:path>
                <a:path w="100329" h="54610">
                  <a:moveTo>
                    <a:pt x="26898" y="31013"/>
                  </a:moveTo>
                  <a:lnTo>
                    <a:pt x="26136" y="31013"/>
                  </a:lnTo>
                  <a:lnTo>
                    <a:pt x="26136" y="31864"/>
                  </a:lnTo>
                  <a:lnTo>
                    <a:pt x="26898" y="31864"/>
                  </a:lnTo>
                  <a:lnTo>
                    <a:pt x="26898" y="31013"/>
                  </a:lnTo>
                  <a:close/>
                </a:path>
                <a:path w="100329" h="54610">
                  <a:moveTo>
                    <a:pt x="27393" y="18326"/>
                  </a:moveTo>
                  <a:lnTo>
                    <a:pt x="27343" y="17970"/>
                  </a:lnTo>
                  <a:lnTo>
                    <a:pt x="27000" y="17297"/>
                  </a:lnTo>
                  <a:lnTo>
                    <a:pt x="26568" y="17068"/>
                  </a:lnTo>
                  <a:lnTo>
                    <a:pt x="25641" y="17068"/>
                  </a:lnTo>
                  <a:lnTo>
                    <a:pt x="25387" y="17132"/>
                  </a:lnTo>
                  <a:lnTo>
                    <a:pt x="24917" y="17360"/>
                  </a:lnTo>
                  <a:lnTo>
                    <a:pt x="24688" y="17551"/>
                  </a:lnTo>
                  <a:lnTo>
                    <a:pt x="24472" y="17805"/>
                  </a:lnTo>
                  <a:lnTo>
                    <a:pt x="24472" y="17170"/>
                  </a:lnTo>
                  <a:lnTo>
                    <a:pt x="23761" y="17170"/>
                  </a:lnTo>
                  <a:lnTo>
                    <a:pt x="23761" y="21628"/>
                  </a:lnTo>
                  <a:lnTo>
                    <a:pt x="24511" y="21628"/>
                  </a:lnTo>
                  <a:lnTo>
                    <a:pt x="24511" y="19011"/>
                  </a:lnTo>
                  <a:lnTo>
                    <a:pt x="24536" y="18783"/>
                  </a:lnTo>
                  <a:lnTo>
                    <a:pt x="25615" y="17754"/>
                  </a:lnTo>
                  <a:lnTo>
                    <a:pt x="26136" y="17754"/>
                  </a:lnTo>
                  <a:lnTo>
                    <a:pt x="26377" y="17894"/>
                  </a:lnTo>
                  <a:lnTo>
                    <a:pt x="26593" y="18338"/>
                  </a:lnTo>
                  <a:lnTo>
                    <a:pt x="26631" y="18554"/>
                  </a:lnTo>
                  <a:lnTo>
                    <a:pt x="26631" y="21628"/>
                  </a:lnTo>
                  <a:lnTo>
                    <a:pt x="27393" y="21628"/>
                  </a:lnTo>
                  <a:lnTo>
                    <a:pt x="27393" y="18326"/>
                  </a:lnTo>
                  <a:close/>
                </a:path>
                <a:path w="100329" h="54610">
                  <a:moveTo>
                    <a:pt x="29286" y="0"/>
                  </a:moveTo>
                  <a:lnTo>
                    <a:pt x="28575" y="0"/>
                  </a:lnTo>
                  <a:lnTo>
                    <a:pt x="28575" y="2260"/>
                  </a:lnTo>
                  <a:lnTo>
                    <a:pt x="28486" y="2933"/>
                  </a:lnTo>
                  <a:lnTo>
                    <a:pt x="28486" y="4889"/>
                  </a:lnTo>
                  <a:lnTo>
                    <a:pt x="28054" y="5473"/>
                  </a:lnTo>
                  <a:lnTo>
                    <a:pt x="27762" y="5638"/>
                  </a:lnTo>
                  <a:lnTo>
                    <a:pt x="26962" y="5638"/>
                  </a:lnTo>
                  <a:lnTo>
                    <a:pt x="26644" y="5473"/>
                  </a:lnTo>
                  <a:lnTo>
                    <a:pt x="26263" y="4889"/>
                  </a:lnTo>
                  <a:lnTo>
                    <a:pt x="26250" y="2971"/>
                  </a:lnTo>
                  <a:lnTo>
                    <a:pt x="26720" y="2400"/>
                  </a:lnTo>
                  <a:lnTo>
                    <a:pt x="27025" y="2260"/>
                  </a:lnTo>
                  <a:lnTo>
                    <a:pt x="27736" y="2260"/>
                  </a:lnTo>
                  <a:lnTo>
                    <a:pt x="28028" y="2387"/>
                  </a:lnTo>
                  <a:lnTo>
                    <a:pt x="28486" y="2933"/>
                  </a:lnTo>
                  <a:lnTo>
                    <a:pt x="28486" y="2159"/>
                  </a:lnTo>
                  <a:lnTo>
                    <a:pt x="28257" y="1892"/>
                  </a:lnTo>
                  <a:lnTo>
                    <a:pt x="27889" y="1676"/>
                  </a:lnTo>
                  <a:lnTo>
                    <a:pt x="27597" y="1600"/>
                  </a:lnTo>
                  <a:lnTo>
                    <a:pt x="26644" y="1600"/>
                  </a:lnTo>
                  <a:lnTo>
                    <a:pt x="26212" y="1816"/>
                  </a:lnTo>
                  <a:lnTo>
                    <a:pt x="25514" y="2794"/>
                  </a:lnTo>
                  <a:lnTo>
                    <a:pt x="25450" y="2971"/>
                  </a:lnTo>
                  <a:lnTo>
                    <a:pt x="25527" y="5245"/>
                  </a:lnTo>
                  <a:lnTo>
                    <a:pt x="26250" y="6083"/>
                  </a:lnTo>
                  <a:lnTo>
                    <a:pt x="26682" y="6299"/>
                  </a:lnTo>
                  <a:lnTo>
                    <a:pt x="27482" y="6299"/>
                  </a:lnTo>
                  <a:lnTo>
                    <a:pt x="28613" y="5511"/>
                  </a:lnTo>
                  <a:lnTo>
                    <a:pt x="28613" y="6134"/>
                  </a:lnTo>
                  <a:lnTo>
                    <a:pt x="29286" y="6134"/>
                  </a:lnTo>
                  <a:lnTo>
                    <a:pt x="29286" y="5511"/>
                  </a:lnTo>
                  <a:lnTo>
                    <a:pt x="29286" y="0"/>
                  </a:lnTo>
                  <a:close/>
                </a:path>
                <a:path w="100329" h="54610">
                  <a:moveTo>
                    <a:pt x="29641" y="32677"/>
                  </a:moveTo>
                  <a:lnTo>
                    <a:pt x="28930" y="32677"/>
                  </a:lnTo>
                  <a:lnTo>
                    <a:pt x="28930" y="31432"/>
                  </a:lnTo>
                  <a:lnTo>
                    <a:pt x="28181" y="31432"/>
                  </a:lnTo>
                  <a:lnTo>
                    <a:pt x="28181" y="32677"/>
                  </a:lnTo>
                  <a:lnTo>
                    <a:pt x="27571" y="32677"/>
                  </a:lnTo>
                  <a:lnTo>
                    <a:pt x="27571" y="33286"/>
                  </a:lnTo>
                  <a:lnTo>
                    <a:pt x="28181" y="33286"/>
                  </a:lnTo>
                  <a:lnTo>
                    <a:pt x="28181" y="36525"/>
                  </a:lnTo>
                  <a:lnTo>
                    <a:pt x="28244" y="36753"/>
                  </a:lnTo>
                  <a:lnTo>
                    <a:pt x="28486" y="37109"/>
                  </a:lnTo>
                  <a:lnTo>
                    <a:pt x="28727" y="37198"/>
                  </a:lnTo>
                  <a:lnTo>
                    <a:pt x="29184" y="37198"/>
                  </a:lnTo>
                  <a:lnTo>
                    <a:pt x="29565" y="37160"/>
                  </a:lnTo>
                  <a:lnTo>
                    <a:pt x="29641" y="36537"/>
                  </a:lnTo>
                  <a:lnTo>
                    <a:pt x="29248" y="36550"/>
                  </a:lnTo>
                  <a:lnTo>
                    <a:pt x="28994" y="36449"/>
                  </a:lnTo>
                  <a:lnTo>
                    <a:pt x="28930" y="33286"/>
                  </a:lnTo>
                  <a:lnTo>
                    <a:pt x="29641" y="33286"/>
                  </a:lnTo>
                  <a:lnTo>
                    <a:pt x="29641" y="32677"/>
                  </a:lnTo>
                  <a:close/>
                </a:path>
                <a:path w="100329" h="54610">
                  <a:moveTo>
                    <a:pt x="30429" y="50634"/>
                  </a:moveTo>
                  <a:lnTo>
                    <a:pt x="30416" y="50038"/>
                  </a:lnTo>
                  <a:lnTo>
                    <a:pt x="30327" y="49453"/>
                  </a:lnTo>
                  <a:lnTo>
                    <a:pt x="30213" y="49085"/>
                  </a:lnTo>
                  <a:lnTo>
                    <a:pt x="29959" y="48717"/>
                  </a:lnTo>
                  <a:lnTo>
                    <a:pt x="29679" y="48437"/>
                  </a:lnTo>
                  <a:lnTo>
                    <a:pt x="29654" y="50038"/>
                  </a:lnTo>
                  <a:lnTo>
                    <a:pt x="27178" y="50038"/>
                  </a:lnTo>
                  <a:lnTo>
                    <a:pt x="27190" y="49707"/>
                  </a:lnTo>
                  <a:lnTo>
                    <a:pt x="27317" y="49339"/>
                  </a:lnTo>
                  <a:lnTo>
                    <a:pt x="27787" y="48844"/>
                  </a:lnTo>
                  <a:lnTo>
                    <a:pt x="28067" y="48717"/>
                  </a:lnTo>
                  <a:lnTo>
                    <a:pt x="28892" y="48717"/>
                  </a:lnTo>
                  <a:lnTo>
                    <a:pt x="29235" y="48907"/>
                  </a:lnTo>
                  <a:lnTo>
                    <a:pt x="29489" y="49352"/>
                  </a:lnTo>
                  <a:lnTo>
                    <a:pt x="29603" y="49657"/>
                  </a:lnTo>
                  <a:lnTo>
                    <a:pt x="29654" y="50038"/>
                  </a:lnTo>
                  <a:lnTo>
                    <a:pt x="29654" y="48425"/>
                  </a:lnTo>
                  <a:lnTo>
                    <a:pt x="29083" y="48133"/>
                  </a:lnTo>
                  <a:lnTo>
                    <a:pt x="28778" y="48069"/>
                  </a:lnTo>
                  <a:lnTo>
                    <a:pt x="27838" y="48069"/>
                  </a:lnTo>
                  <a:lnTo>
                    <a:pt x="27330" y="48285"/>
                  </a:lnTo>
                  <a:lnTo>
                    <a:pt x="26555" y="49187"/>
                  </a:lnTo>
                  <a:lnTo>
                    <a:pt x="26454" y="49453"/>
                  </a:lnTo>
                  <a:lnTo>
                    <a:pt x="26543" y="51777"/>
                  </a:lnTo>
                  <a:lnTo>
                    <a:pt x="27317" y="52578"/>
                  </a:lnTo>
                  <a:lnTo>
                    <a:pt x="27787" y="52781"/>
                  </a:lnTo>
                  <a:lnTo>
                    <a:pt x="28575" y="52781"/>
                  </a:lnTo>
                  <a:lnTo>
                    <a:pt x="30365" y="51219"/>
                  </a:lnTo>
                  <a:lnTo>
                    <a:pt x="29629" y="51219"/>
                  </a:lnTo>
                  <a:lnTo>
                    <a:pt x="29552" y="51447"/>
                  </a:lnTo>
                  <a:lnTo>
                    <a:pt x="29476" y="51600"/>
                  </a:lnTo>
                  <a:lnTo>
                    <a:pt x="29108" y="52006"/>
                  </a:lnTo>
                  <a:lnTo>
                    <a:pt x="28803" y="52133"/>
                  </a:lnTo>
                  <a:lnTo>
                    <a:pt x="27990" y="52133"/>
                  </a:lnTo>
                  <a:lnTo>
                    <a:pt x="27698" y="52006"/>
                  </a:lnTo>
                  <a:lnTo>
                    <a:pt x="27279" y="51447"/>
                  </a:lnTo>
                  <a:lnTo>
                    <a:pt x="27165" y="50634"/>
                  </a:lnTo>
                  <a:lnTo>
                    <a:pt x="30429" y="50634"/>
                  </a:lnTo>
                  <a:close/>
                </a:path>
                <a:path w="100329" h="54610">
                  <a:moveTo>
                    <a:pt x="31165" y="31013"/>
                  </a:moveTo>
                  <a:lnTo>
                    <a:pt x="30416" y="31013"/>
                  </a:lnTo>
                  <a:lnTo>
                    <a:pt x="30416" y="37134"/>
                  </a:lnTo>
                  <a:lnTo>
                    <a:pt x="31165" y="37134"/>
                  </a:lnTo>
                  <a:lnTo>
                    <a:pt x="31165" y="31013"/>
                  </a:lnTo>
                  <a:close/>
                </a:path>
                <a:path w="100329" h="54610">
                  <a:moveTo>
                    <a:pt x="32512" y="21094"/>
                  </a:moveTo>
                  <a:lnTo>
                    <a:pt x="32169" y="21120"/>
                  </a:lnTo>
                  <a:lnTo>
                    <a:pt x="32016" y="19367"/>
                  </a:lnTo>
                  <a:lnTo>
                    <a:pt x="31927" y="17703"/>
                  </a:lnTo>
                  <a:lnTo>
                    <a:pt x="31864" y="17564"/>
                  </a:lnTo>
                  <a:lnTo>
                    <a:pt x="31267" y="17208"/>
                  </a:lnTo>
                  <a:lnTo>
                    <a:pt x="31267" y="19367"/>
                  </a:lnTo>
                  <a:lnTo>
                    <a:pt x="31267" y="20421"/>
                  </a:lnTo>
                  <a:lnTo>
                    <a:pt x="31064" y="20751"/>
                  </a:lnTo>
                  <a:lnTo>
                    <a:pt x="30391" y="21082"/>
                  </a:lnTo>
                  <a:lnTo>
                    <a:pt x="30137" y="21145"/>
                  </a:lnTo>
                  <a:lnTo>
                    <a:pt x="29667" y="21145"/>
                  </a:lnTo>
                  <a:lnTo>
                    <a:pt x="29540" y="21107"/>
                  </a:lnTo>
                  <a:lnTo>
                    <a:pt x="29311" y="20955"/>
                  </a:lnTo>
                  <a:lnTo>
                    <a:pt x="29197" y="19951"/>
                  </a:lnTo>
                  <a:lnTo>
                    <a:pt x="29565" y="19748"/>
                  </a:lnTo>
                  <a:lnTo>
                    <a:pt x="29768" y="19685"/>
                  </a:lnTo>
                  <a:lnTo>
                    <a:pt x="30632" y="19583"/>
                  </a:lnTo>
                  <a:lnTo>
                    <a:pt x="31051" y="19469"/>
                  </a:lnTo>
                  <a:lnTo>
                    <a:pt x="31267" y="19367"/>
                  </a:lnTo>
                  <a:lnTo>
                    <a:pt x="31267" y="17208"/>
                  </a:lnTo>
                  <a:lnTo>
                    <a:pt x="30772" y="17068"/>
                  </a:lnTo>
                  <a:lnTo>
                    <a:pt x="29806" y="17068"/>
                  </a:lnTo>
                  <a:lnTo>
                    <a:pt x="28524" y="18542"/>
                  </a:lnTo>
                  <a:lnTo>
                    <a:pt x="29222" y="18542"/>
                  </a:lnTo>
                  <a:lnTo>
                    <a:pt x="29311" y="18135"/>
                  </a:lnTo>
                  <a:lnTo>
                    <a:pt x="29565" y="17805"/>
                  </a:lnTo>
                  <a:lnTo>
                    <a:pt x="29845" y="17703"/>
                  </a:lnTo>
                  <a:lnTo>
                    <a:pt x="30581" y="17703"/>
                  </a:lnTo>
                  <a:lnTo>
                    <a:pt x="30835" y="17754"/>
                  </a:lnTo>
                  <a:lnTo>
                    <a:pt x="31191" y="17983"/>
                  </a:lnTo>
                  <a:lnTo>
                    <a:pt x="31178" y="18834"/>
                  </a:lnTo>
                  <a:lnTo>
                    <a:pt x="29286" y="19138"/>
                  </a:lnTo>
                  <a:lnTo>
                    <a:pt x="28943" y="19278"/>
                  </a:lnTo>
                  <a:lnTo>
                    <a:pt x="28422" y="19748"/>
                  </a:lnTo>
                  <a:lnTo>
                    <a:pt x="28524" y="21247"/>
                  </a:lnTo>
                  <a:lnTo>
                    <a:pt x="28930" y="21640"/>
                  </a:lnTo>
                  <a:lnTo>
                    <a:pt x="29286" y="21780"/>
                  </a:lnTo>
                  <a:lnTo>
                    <a:pt x="30048" y="21780"/>
                  </a:lnTo>
                  <a:lnTo>
                    <a:pt x="30365" y="21704"/>
                  </a:lnTo>
                  <a:lnTo>
                    <a:pt x="30937" y="21412"/>
                  </a:lnTo>
                  <a:lnTo>
                    <a:pt x="31153" y="21247"/>
                  </a:lnTo>
                  <a:lnTo>
                    <a:pt x="31305" y="21043"/>
                  </a:lnTo>
                  <a:lnTo>
                    <a:pt x="31407" y="21412"/>
                  </a:lnTo>
                  <a:lnTo>
                    <a:pt x="31559" y="21640"/>
                  </a:lnTo>
                  <a:lnTo>
                    <a:pt x="31737" y="21729"/>
                  </a:lnTo>
                  <a:lnTo>
                    <a:pt x="32105" y="21729"/>
                  </a:lnTo>
                  <a:lnTo>
                    <a:pt x="32486" y="21653"/>
                  </a:lnTo>
                  <a:lnTo>
                    <a:pt x="32512" y="21120"/>
                  </a:lnTo>
                  <a:close/>
                </a:path>
                <a:path w="100329" h="54610">
                  <a:moveTo>
                    <a:pt x="33883" y="25"/>
                  </a:moveTo>
                  <a:lnTo>
                    <a:pt x="33058" y="25"/>
                  </a:lnTo>
                  <a:lnTo>
                    <a:pt x="33058" y="6134"/>
                  </a:lnTo>
                  <a:lnTo>
                    <a:pt x="33883" y="6134"/>
                  </a:lnTo>
                  <a:lnTo>
                    <a:pt x="33883" y="25"/>
                  </a:lnTo>
                  <a:close/>
                </a:path>
                <a:path w="100329" h="54610">
                  <a:moveTo>
                    <a:pt x="34747" y="50914"/>
                  </a:moveTo>
                  <a:lnTo>
                    <a:pt x="34594" y="50622"/>
                  </a:lnTo>
                  <a:lnTo>
                    <a:pt x="34124" y="50304"/>
                  </a:lnTo>
                  <a:lnTo>
                    <a:pt x="33769" y="50177"/>
                  </a:lnTo>
                  <a:lnTo>
                    <a:pt x="32524" y="49872"/>
                  </a:lnTo>
                  <a:lnTo>
                    <a:pt x="32346" y="49809"/>
                  </a:lnTo>
                  <a:lnTo>
                    <a:pt x="32054" y="49631"/>
                  </a:lnTo>
                  <a:lnTo>
                    <a:pt x="31953" y="49479"/>
                  </a:lnTo>
                  <a:lnTo>
                    <a:pt x="31953" y="49098"/>
                  </a:lnTo>
                  <a:lnTo>
                    <a:pt x="32029" y="48958"/>
                  </a:lnTo>
                  <a:lnTo>
                    <a:pt x="32321" y="48742"/>
                  </a:lnTo>
                  <a:lnTo>
                    <a:pt x="32537" y="48691"/>
                  </a:lnTo>
                  <a:lnTo>
                    <a:pt x="33235" y="48691"/>
                  </a:lnTo>
                  <a:lnTo>
                    <a:pt x="33896" y="49441"/>
                  </a:lnTo>
                  <a:lnTo>
                    <a:pt x="34594" y="49441"/>
                  </a:lnTo>
                  <a:lnTo>
                    <a:pt x="34607" y="49161"/>
                  </a:lnTo>
                  <a:lnTo>
                    <a:pt x="34518" y="48895"/>
                  </a:lnTo>
                  <a:lnTo>
                    <a:pt x="34023" y="48247"/>
                  </a:lnTo>
                  <a:lnTo>
                    <a:pt x="33553" y="48044"/>
                  </a:lnTo>
                  <a:lnTo>
                    <a:pt x="32359" y="48044"/>
                  </a:lnTo>
                  <a:lnTo>
                    <a:pt x="31953" y="48183"/>
                  </a:lnTo>
                  <a:lnTo>
                    <a:pt x="31343" y="48704"/>
                  </a:lnTo>
                  <a:lnTo>
                    <a:pt x="31191" y="49034"/>
                  </a:lnTo>
                  <a:lnTo>
                    <a:pt x="31191" y="49822"/>
                  </a:lnTo>
                  <a:lnTo>
                    <a:pt x="31356" y="50101"/>
                  </a:lnTo>
                  <a:lnTo>
                    <a:pt x="31851" y="50419"/>
                  </a:lnTo>
                  <a:lnTo>
                    <a:pt x="32143" y="50520"/>
                  </a:lnTo>
                  <a:lnTo>
                    <a:pt x="33426" y="50850"/>
                  </a:lnTo>
                  <a:lnTo>
                    <a:pt x="33642" y="50914"/>
                  </a:lnTo>
                  <a:lnTo>
                    <a:pt x="33921" y="51079"/>
                  </a:lnTo>
                  <a:lnTo>
                    <a:pt x="34010" y="51231"/>
                  </a:lnTo>
                  <a:lnTo>
                    <a:pt x="34010" y="51676"/>
                  </a:lnTo>
                  <a:lnTo>
                    <a:pt x="33896" y="51854"/>
                  </a:lnTo>
                  <a:lnTo>
                    <a:pt x="33477" y="52095"/>
                  </a:lnTo>
                  <a:lnTo>
                    <a:pt x="33235" y="52158"/>
                  </a:lnTo>
                  <a:lnTo>
                    <a:pt x="32486" y="52158"/>
                  </a:lnTo>
                  <a:lnTo>
                    <a:pt x="32169" y="52044"/>
                  </a:lnTo>
                  <a:lnTo>
                    <a:pt x="31877" y="51663"/>
                  </a:lnTo>
                  <a:lnTo>
                    <a:pt x="31813" y="51473"/>
                  </a:lnTo>
                  <a:lnTo>
                    <a:pt x="31788" y="51219"/>
                  </a:lnTo>
                  <a:lnTo>
                    <a:pt x="31064" y="51219"/>
                  </a:lnTo>
                  <a:lnTo>
                    <a:pt x="31089" y="51663"/>
                  </a:lnTo>
                  <a:lnTo>
                    <a:pt x="31242" y="52044"/>
                  </a:lnTo>
                  <a:lnTo>
                    <a:pt x="31788" y="52641"/>
                  </a:lnTo>
                  <a:lnTo>
                    <a:pt x="32258" y="52793"/>
                  </a:lnTo>
                  <a:lnTo>
                    <a:pt x="33540" y="52793"/>
                  </a:lnTo>
                  <a:lnTo>
                    <a:pt x="33997" y="52654"/>
                  </a:lnTo>
                  <a:lnTo>
                    <a:pt x="34594" y="52070"/>
                  </a:lnTo>
                  <a:lnTo>
                    <a:pt x="34747" y="51727"/>
                  </a:lnTo>
                  <a:lnTo>
                    <a:pt x="34747" y="50914"/>
                  </a:lnTo>
                  <a:close/>
                </a:path>
                <a:path w="100329" h="54610">
                  <a:moveTo>
                    <a:pt x="36106" y="34544"/>
                  </a:moveTo>
                  <a:lnTo>
                    <a:pt x="35331" y="32931"/>
                  </a:lnTo>
                  <a:lnTo>
                    <a:pt x="35331" y="34544"/>
                  </a:lnTo>
                  <a:lnTo>
                    <a:pt x="32854" y="34544"/>
                  </a:lnTo>
                  <a:lnTo>
                    <a:pt x="32867" y="34226"/>
                  </a:lnTo>
                  <a:lnTo>
                    <a:pt x="32994" y="33845"/>
                  </a:lnTo>
                  <a:lnTo>
                    <a:pt x="33464" y="33350"/>
                  </a:lnTo>
                  <a:lnTo>
                    <a:pt x="33756" y="33223"/>
                  </a:lnTo>
                  <a:lnTo>
                    <a:pt x="34582" y="33223"/>
                  </a:lnTo>
                  <a:lnTo>
                    <a:pt x="34925" y="33413"/>
                  </a:lnTo>
                  <a:lnTo>
                    <a:pt x="35179" y="33858"/>
                  </a:lnTo>
                  <a:lnTo>
                    <a:pt x="35293" y="34163"/>
                  </a:lnTo>
                  <a:lnTo>
                    <a:pt x="35331" y="34544"/>
                  </a:lnTo>
                  <a:lnTo>
                    <a:pt x="35331" y="32931"/>
                  </a:lnTo>
                  <a:lnTo>
                    <a:pt x="34759" y="32651"/>
                  </a:lnTo>
                  <a:lnTo>
                    <a:pt x="34467" y="32575"/>
                  </a:lnTo>
                  <a:lnTo>
                    <a:pt x="33515" y="32575"/>
                  </a:lnTo>
                  <a:lnTo>
                    <a:pt x="33007" y="32791"/>
                  </a:lnTo>
                  <a:lnTo>
                    <a:pt x="32232" y="33693"/>
                  </a:lnTo>
                  <a:lnTo>
                    <a:pt x="32143" y="33959"/>
                  </a:lnTo>
                  <a:lnTo>
                    <a:pt x="32232" y="36283"/>
                  </a:lnTo>
                  <a:lnTo>
                    <a:pt x="33007" y="37084"/>
                  </a:lnTo>
                  <a:lnTo>
                    <a:pt x="33477" y="37287"/>
                  </a:lnTo>
                  <a:lnTo>
                    <a:pt x="34251" y="37287"/>
                  </a:lnTo>
                  <a:lnTo>
                    <a:pt x="36042" y="35737"/>
                  </a:lnTo>
                  <a:lnTo>
                    <a:pt x="35306" y="35737"/>
                  </a:lnTo>
                  <a:lnTo>
                    <a:pt x="35242" y="35953"/>
                  </a:lnTo>
                  <a:lnTo>
                    <a:pt x="35166" y="36106"/>
                  </a:lnTo>
                  <a:lnTo>
                    <a:pt x="34798" y="36512"/>
                  </a:lnTo>
                  <a:lnTo>
                    <a:pt x="34480" y="36639"/>
                  </a:lnTo>
                  <a:lnTo>
                    <a:pt x="33667" y="36639"/>
                  </a:lnTo>
                  <a:lnTo>
                    <a:pt x="33388" y="36512"/>
                  </a:lnTo>
                  <a:lnTo>
                    <a:pt x="32956" y="35953"/>
                  </a:lnTo>
                  <a:lnTo>
                    <a:pt x="32842" y="35140"/>
                  </a:lnTo>
                  <a:lnTo>
                    <a:pt x="36106" y="35140"/>
                  </a:lnTo>
                  <a:lnTo>
                    <a:pt x="36106" y="34544"/>
                  </a:lnTo>
                  <a:close/>
                </a:path>
                <a:path w="100329" h="54610">
                  <a:moveTo>
                    <a:pt x="37223" y="48171"/>
                  </a:moveTo>
                  <a:lnTo>
                    <a:pt x="36512" y="48171"/>
                  </a:lnTo>
                  <a:lnTo>
                    <a:pt x="36512" y="46926"/>
                  </a:lnTo>
                  <a:lnTo>
                    <a:pt x="35750" y="46926"/>
                  </a:lnTo>
                  <a:lnTo>
                    <a:pt x="35750" y="48171"/>
                  </a:lnTo>
                  <a:lnTo>
                    <a:pt x="35153" y="48171"/>
                  </a:lnTo>
                  <a:lnTo>
                    <a:pt x="35153" y="48780"/>
                  </a:lnTo>
                  <a:lnTo>
                    <a:pt x="35750" y="48780"/>
                  </a:lnTo>
                  <a:lnTo>
                    <a:pt x="35750" y="52019"/>
                  </a:lnTo>
                  <a:lnTo>
                    <a:pt x="35814" y="52247"/>
                  </a:lnTo>
                  <a:lnTo>
                    <a:pt x="36068" y="52603"/>
                  </a:lnTo>
                  <a:lnTo>
                    <a:pt x="36309" y="52692"/>
                  </a:lnTo>
                  <a:lnTo>
                    <a:pt x="36766" y="52692"/>
                  </a:lnTo>
                  <a:lnTo>
                    <a:pt x="37134" y="52654"/>
                  </a:lnTo>
                  <a:lnTo>
                    <a:pt x="37223" y="52031"/>
                  </a:lnTo>
                  <a:lnTo>
                    <a:pt x="36830" y="52044"/>
                  </a:lnTo>
                  <a:lnTo>
                    <a:pt x="36563" y="51943"/>
                  </a:lnTo>
                  <a:lnTo>
                    <a:pt x="36512" y="48780"/>
                  </a:lnTo>
                  <a:lnTo>
                    <a:pt x="37223" y="48780"/>
                  </a:lnTo>
                  <a:lnTo>
                    <a:pt x="37223" y="48171"/>
                  </a:lnTo>
                  <a:close/>
                </a:path>
                <a:path w="100329" h="54610">
                  <a:moveTo>
                    <a:pt x="39243" y="18275"/>
                  </a:moveTo>
                  <a:lnTo>
                    <a:pt x="39179" y="17957"/>
                  </a:lnTo>
                  <a:lnTo>
                    <a:pt x="38849" y="17297"/>
                  </a:lnTo>
                  <a:lnTo>
                    <a:pt x="38442" y="17068"/>
                  </a:lnTo>
                  <a:lnTo>
                    <a:pt x="37566" y="17068"/>
                  </a:lnTo>
                  <a:lnTo>
                    <a:pt x="37312" y="17132"/>
                  </a:lnTo>
                  <a:lnTo>
                    <a:pt x="36855" y="17360"/>
                  </a:lnTo>
                  <a:lnTo>
                    <a:pt x="36664" y="17538"/>
                  </a:lnTo>
                  <a:lnTo>
                    <a:pt x="36499" y="17780"/>
                  </a:lnTo>
                  <a:lnTo>
                    <a:pt x="36398" y="17589"/>
                  </a:lnTo>
                  <a:lnTo>
                    <a:pt x="36283" y="17437"/>
                  </a:lnTo>
                  <a:lnTo>
                    <a:pt x="35953" y="17170"/>
                  </a:lnTo>
                  <a:lnTo>
                    <a:pt x="35661" y="17068"/>
                  </a:lnTo>
                  <a:lnTo>
                    <a:pt x="35001" y="17068"/>
                  </a:lnTo>
                  <a:lnTo>
                    <a:pt x="34709" y="17157"/>
                  </a:lnTo>
                  <a:lnTo>
                    <a:pt x="34328" y="17437"/>
                  </a:lnTo>
                  <a:lnTo>
                    <a:pt x="34163" y="17589"/>
                  </a:lnTo>
                  <a:lnTo>
                    <a:pt x="33985" y="17805"/>
                  </a:lnTo>
                  <a:lnTo>
                    <a:pt x="33985" y="17170"/>
                  </a:lnTo>
                  <a:lnTo>
                    <a:pt x="33248" y="17170"/>
                  </a:lnTo>
                  <a:lnTo>
                    <a:pt x="33248" y="21628"/>
                  </a:lnTo>
                  <a:lnTo>
                    <a:pt x="33997" y="21628"/>
                  </a:lnTo>
                  <a:lnTo>
                    <a:pt x="33997" y="18694"/>
                  </a:lnTo>
                  <a:lnTo>
                    <a:pt x="34112" y="18300"/>
                  </a:lnTo>
                  <a:lnTo>
                    <a:pt x="34569" y="17856"/>
                  </a:lnTo>
                  <a:lnTo>
                    <a:pt x="34836" y="17754"/>
                  </a:lnTo>
                  <a:lnTo>
                    <a:pt x="35420" y="17754"/>
                  </a:lnTo>
                  <a:lnTo>
                    <a:pt x="35636" y="17856"/>
                  </a:lnTo>
                  <a:lnTo>
                    <a:pt x="35826" y="18199"/>
                  </a:lnTo>
                  <a:lnTo>
                    <a:pt x="35852" y="18415"/>
                  </a:lnTo>
                  <a:lnTo>
                    <a:pt x="35852" y="21628"/>
                  </a:lnTo>
                  <a:lnTo>
                    <a:pt x="36626" y="21628"/>
                  </a:lnTo>
                  <a:lnTo>
                    <a:pt x="36626" y="18580"/>
                  </a:lnTo>
                  <a:lnTo>
                    <a:pt x="36728" y="18249"/>
                  </a:lnTo>
                  <a:lnTo>
                    <a:pt x="37147" y="17856"/>
                  </a:lnTo>
                  <a:lnTo>
                    <a:pt x="37401" y="17754"/>
                  </a:lnTo>
                  <a:lnTo>
                    <a:pt x="37909" y="17754"/>
                  </a:lnTo>
                  <a:lnTo>
                    <a:pt x="38100" y="17818"/>
                  </a:lnTo>
                  <a:lnTo>
                    <a:pt x="38392" y="18034"/>
                  </a:lnTo>
                  <a:lnTo>
                    <a:pt x="38468" y="18237"/>
                  </a:lnTo>
                  <a:lnTo>
                    <a:pt x="38468" y="21628"/>
                  </a:lnTo>
                  <a:lnTo>
                    <a:pt x="39243" y="21628"/>
                  </a:lnTo>
                  <a:lnTo>
                    <a:pt x="39243" y="18275"/>
                  </a:lnTo>
                  <a:close/>
                </a:path>
                <a:path w="100329" h="54610">
                  <a:moveTo>
                    <a:pt x="40093" y="25"/>
                  </a:moveTo>
                  <a:lnTo>
                    <a:pt x="39293" y="25"/>
                  </a:lnTo>
                  <a:lnTo>
                    <a:pt x="39293" y="4978"/>
                  </a:lnTo>
                  <a:lnTo>
                    <a:pt x="36207" y="25"/>
                  </a:lnTo>
                  <a:lnTo>
                    <a:pt x="35242" y="25"/>
                  </a:lnTo>
                  <a:lnTo>
                    <a:pt x="35242" y="6134"/>
                  </a:lnTo>
                  <a:lnTo>
                    <a:pt x="36029" y="6134"/>
                  </a:lnTo>
                  <a:lnTo>
                    <a:pt x="36029" y="1181"/>
                  </a:lnTo>
                  <a:lnTo>
                    <a:pt x="39166" y="6134"/>
                  </a:lnTo>
                  <a:lnTo>
                    <a:pt x="40093" y="6134"/>
                  </a:lnTo>
                  <a:lnTo>
                    <a:pt x="40093" y="25"/>
                  </a:lnTo>
                  <a:close/>
                </a:path>
                <a:path w="100329" h="54610">
                  <a:moveTo>
                    <a:pt x="40157" y="48082"/>
                  </a:moveTo>
                  <a:lnTo>
                    <a:pt x="39928" y="48069"/>
                  </a:lnTo>
                  <a:lnTo>
                    <a:pt x="39624" y="48069"/>
                  </a:lnTo>
                  <a:lnTo>
                    <a:pt x="39357" y="48171"/>
                  </a:lnTo>
                  <a:lnTo>
                    <a:pt x="38912" y="48602"/>
                  </a:lnTo>
                  <a:lnTo>
                    <a:pt x="38760" y="48780"/>
                  </a:lnTo>
                  <a:lnTo>
                    <a:pt x="38709" y="48933"/>
                  </a:lnTo>
                  <a:lnTo>
                    <a:pt x="38709" y="48171"/>
                  </a:lnTo>
                  <a:lnTo>
                    <a:pt x="37998" y="48171"/>
                  </a:lnTo>
                  <a:lnTo>
                    <a:pt x="37998" y="52628"/>
                  </a:lnTo>
                  <a:lnTo>
                    <a:pt x="38747" y="52628"/>
                  </a:lnTo>
                  <a:lnTo>
                    <a:pt x="38747" y="49745"/>
                  </a:lnTo>
                  <a:lnTo>
                    <a:pt x="38849" y="49466"/>
                  </a:lnTo>
                  <a:lnTo>
                    <a:pt x="39255" y="48971"/>
                  </a:lnTo>
                  <a:lnTo>
                    <a:pt x="39535" y="48856"/>
                  </a:lnTo>
                  <a:lnTo>
                    <a:pt x="39916" y="48856"/>
                  </a:lnTo>
                  <a:lnTo>
                    <a:pt x="40157" y="48869"/>
                  </a:lnTo>
                  <a:lnTo>
                    <a:pt x="40157" y="48082"/>
                  </a:lnTo>
                  <a:close/>
                </a:path>
                <a:path w="100329" h="54610">
                  <a:moveTo>
                    <a:pt x="41579" y="48183"/>
                  </a:moveTo>
                  <a:lnTo>
                    <a:pt x="40817" y="48183"/>
                  </a:lnTo>
                  <a:lnTo>
                    <a:pt x="40817" y="52628"/>
                  </a:lnTo>
                  <a:lnTo>
                    <a:pt x="41579" y="52628"/>
                  </a:lnTo>
                  <a:lnTo>
                    <a:pt x="41579" y="48183"/>
                  </a:lnTo>
                  <a:close/>
                </a:path>
                <a:path w="100329" h="54610">
                  <a:moveTo>
                    <a:pt x="41579" y="46507"/>
                  </a:moveTo>
                  <a:lnTo>
                    <a:pt x="40817" y="46507"/>
                  </a:lnTo>
                  <a:lnTo>
                    <a:pt x="40817" y="47358"/>
                  </a:lnTo>
                  <a:lnTo>
                    <a:pt x="41579" y="47358"/>
                  </a:lnTo>
                  <a:lnTo>
                    <a:pt x="41579" y="46507"/>
                  </a:lnTo>
                  <a:close/>
                </a:path>
                <a:path w="100329" h="54610">
                  <a:moveTo>
                    <a:pt x="44170" y="19646"/>
                  </a:moveTo>
                  <a:lnTo>
                    <a:pt x="44157" y="19050"/>
                  </a:lnTo>
                  <a:lnTo>
                    <a:pt x="44069" y="18465"/>
                  </a:lnTo>
                  <a:lnTo>
                    <a:pt x="43954" y="18097"/>
                  </a:lnTo>
                  <a:lnTo>
                    <a:pt x="43700" y="17729"/>
                  </a:lnTo>
                  <a:lnTo>
                    <a:pt x="43421" y="17449"/>
                  </a:lnTo>
                  <a:lnTo>
                    <a:pt x="43395" y="19050"/>
                  </a:lnTo>
                  <a:lnTo>
                    <a:pt x="40919" y="19050"/>
                  </a:lnTo>
                  <a:lnTo>
                    <a:pt x="40932" y="18719"/>
                  </a:lnTo>
                  <a:lnTo>
                    <a:pt x="41059" y="18351"/>
                  </a:lnTo>
                  <a:lnTo>
                    <a:pt x="41529" y="17856"/>
                  </a:lnTo>
                  <a:lnTo>
                    <a:pt x="41808" y="17729"/>
                  </a:lnTo>
                  <a:lnTo>
                    <a:pt x="42633" y="17729"/>
                  </a:lnTo>
                  <a:lnTo>
                    <a:pt x="42976" y="17907"/>
                  </a:lnTo>
                  <a:lnTo>
                    <a:pt x="43230" y="18364"/>
                  </a:lnTo>
                  <a:lnTo>
                    <a:pt x="43345" y="18669"/>
                  </a:lnTo>
                  <a:lnTo>
                    <a:pt x="43395" y="19050"/>
                  </a:lnTo>
                  <a:lnTo>
                    <a:pt x="43395" y="17437"/>
                  </a:lnTo>
                  <a:lnTo>
                    <a:pt x="42824" y="17145"/>
                  </a:lnTo>
                  <a:lnTo>
                    <a:pt x="42519" y="17068"/>
                  </a:lnTo>
                  <a:lnTo>
                    <a:pt x="41579" y="17068"/>
                  </a:lnTo>
                  <a:lnTo>
                    <a:pt x="41071" y="17297"/>
                  </a:lnTo>
                  <a:lnTo>
                    <a:pt x="40297" y="18199"/>
                  </a:lnTo>
                  <a:lnTo>
                    <a:pt x="40195" y="18465"/>
                  </a:lnTo>
                  <a:lnTo>
                    <a:pt x="40284" y="20789"/>
                  </a:lnTo>
                  <a:lnTo>
                    <a:pt x="41059" y="21590"/>
                  </a:lnTo>
                  <a:lnTo>
                    <a:pt x="41529" y="21793"/>
                  </a:lnTo>
                  <a:lnTo>
                    <a:pt x="42316" y="21793"/>
                  </a:lnTo>
                  <a:lnTo>
                    <a:pt x="44107" y="20231"/>
                  </a:lnTo>
                  <a:lnTo>
                    <a:pt x="43370" y="20231"/>
                  </a:lnTo>
                  <a:lnTo>
                    <a:pt x="43294" y="20459"/>
                  </a:lnTo>
                  <a:lnTo>
                    <a:pt x="43218" y="20612"/>
                  </a:lnTo>
                  <a:lnTo>
                    <a:pt x="42849" y="21018"/>
                  </a:lnTo>
                  <a:lnTo>
                    <a:pt x="42545" y="21145"/>
                  </a:lnTo>
                  <a:lnTo>
                    <a:pt x="41732" y="21145"/>
                  </a:lnTo>
                  <a:lnTo>
                    <a:pt x="41440" y="21018"/>
                  </a:lnTo>
                  <a:lnTo>
                    <a:pt x="41021" y="20459"/>
                  </a:lnTo>
                  <a:lnTo>
                    <a:pt x="40906" y="19646"/>
                  </a:lnTo>
                  <a:lnTo>
                    <a:pt x="44170" y="19646"/>
                  </a:lnTo>
                  <a:close/>
                </a:path>
                <a:path w="100329" h="54610">
                  <a:moveTo>
                    <a:pt x="44399" y="31013"/>
                  </a:moveTo>
                  <a:lnTo>
                    <a:pt x="43472" y="31013"/>
                  </a:lnTo>
                  <a:lnTo>
                    <a:pt x="41732" y="36220"/>
                  </a:lnTo>
                  <a:lnTo>
                    <a:pt x="39979" y="31013"/>
                  </a:lnTo>
                  <a:lnTo>
                    <a:pt x="39065" y="31013"/>
                  </a:lnTo>
                  <a:lnTo>
                    <a:pt x="41287" y="37134"/>
                  </a:lnTo>
                  <a:lnTo>
                    <a:pt x="42164" y="37134"/>
                  </a:lnTo>
                  <a:lnTo>
                    <a:pt x="44399" y="31013"/>
                  </a:lnTo>
                  <a:close/>
                </a:path>
                <a:path w="100329" h="54610">
                  <a:moveTo>
                    <a:pt x="45834" y="25"/>
                  </a:moveTo>
                  <a:lnTo>
                    <a:pt x="40881" y="25"/>
                  </a:lnTo>
                  <a:lnTo>
                    <a:pt x="40881" y="749"/>
                  </a:lnTo>
                  <a:lnTo>
                    <a:pt x="42938" y="749"/>
                  </a:lnTo>
                  <a:lnTo>
                    <a:pt x="42938" y="6134"/>
                  </a:lnTo>
                  <a:lnTo>
                    <a:pt x="43776" y="6134"/>
                  </a:lnTo>
                  <a:lnTo>
                    <a:pt x="43776" y="749"/>
                  </a:lnTo>
                  <a:lnTo>
                    <a:pt x="45834" y="749"/>
                  </a:lnTo>
                  <a:lnTo>
                    <a:pt x="45834" y="25"/>
                  </a:lnTo>
                  <a:close/>
                </a:path>
                <a:path w="100329" h="54610">
                  <a:moveTo>
                    <a:pt x="46215" y="49669"/>
                  </a:moveTo>
                  <a:lnTo>
                    <a:pt x="46151" y="49072"/>
                  </a:lnTo>
                  <a:lnTo>
                    <a:pt x="45961" y="48641"/>
                  </a:lnTo>
                  <a:lnTo>
                    <a:pt x="45643" y="48399"/>
                  </a:lnTo>
                  <a:lnTo>
                    <a:pt x="45339" y="48158"/>
                  </a:lnTo>
                  <a:lnTo>
                    <a:pt x="44932" y="48031"/>
                  </a:lnTo>
                  <a:lnTo>
                    <a:pt x="43840" y="48031"/>
                  </a:lnTo>
                  <a:lnTo>
                    <a:pt x="43357" y="48260"/>
                  </a:lnTo>
                  <a:lnTo>
                    <a:pt x="42595" y="49123"/>
                  </a:lnTo>
                  <a:lnTo>
                    <a:pt x="42405" y="49733"/>
                  </a:lnTo>
                  <a:lnTo>
                    <a:pt x="42405" y="51155"/>
                  </a:lnTo>
                  <a:lnTo>
                    <a:pt x="42570" y="51689"/>
                  </a:lnTo>
                  <a:lnTo>
                    <a:pt x="43268" y="52539"/>
                  </a:lnTo>
                  <a:lnTo>
                    <a:pt x="43738" y="52755"/>
                  </a:lnTo>
                  <a:lnTo>
                    <a:pt x="44831" y="52755"/>
                  </a:lnTo>
                  <a:lnTo>
                    <a:pt x="45262" y="52616"/>
                  </a:lnTo>
                  <a:lnTo>
                    <a:pt x="45923" y="52070"/>
                  </a:lnTo>
                  <a:lnTo>
                    <a:pt x="46139" y="51638"/>
                  </a:lnTo>
                  <a:lnTo>
                    <a:pt x="46215" y="51054"/>
                  </a:lnTo>
                  <a:lnTo>
                    <a:pt x="45491" y="51054"/>
                  </a:lnTo>
                  <a:lnTo>
                    <a:pt x="45415" y="51371"/>
                  </a:lnTo>
                  <a:lnTo>
                    <a:pt x="45300" y="51638"/>
                  </a:lnTo>
                  <a:lnTo>
                    <a:pt x="44932" y="52019"/>
                  </a:lnTo>
                  <a:lnTo>
                    <a:pt x="44691" y="52108"/>
                  </a:lnTo>
                  <a:lnTo>
                    <a:pt x="43967" y="52108"/>
                  </a:lnTo>
                  <a:lnTo>
                    <a:pt x="43675" y="51955"/>
                  </a:lnTo>
                  <a:lnTo>
                    <a:pt x="43294" y="51346"/>
                  </a:lnTo>
                  <a:lnTo>
                    <a:pt x="43205" y="50977"/>
                  </a:lnTo>
                  <a:lnTo>
                    <a:pt x="43205" y="50076"/>
                  </a:lnTo>
                  <a:lnTo>
                    <a:pt x="43268" y="49707"/>
                  </a:lnTo>
                  <a:lnTo>
                    <a:pt x="43611" y="48933"/>
                  </a:lnTo>
                  <a:lnTo>
                    <a:pt x="43954" y="48704"/>
                  </a:lnTo>
                  <a:lnTo>
                    <a:pt x="44767" y="48704"/>
                  </a:lnTo>
                  <a:lnTo>
                    <a:pt x="45034" y="48806"/>
                  </a:lnTo>
                  <a:lnTo>
                    <a:pt x="45339" y="49161"/>
                  </a:lnTo>
                  <a:lnTo>
                    <a:pt x="45440" y="49390"/>
                  </a:lnTo>
                  <a:lnTo>
                    <a:pt x="45491" y="49669"/>
                  </a:lnTo>
                  <a:lnTo>
                    <a:pt x="46215" y="49669"/>
                  </a:lnTo>
                  <a:close/>
                </a:path>
                <a:path w="100329" h="54610">
                  <a:moveTo>
                    <a:pt x="48488" y="19926"/>
                  </a:moveTo>
                  <a:lnTo>
                    <a:pt x="48348" y="19634"/>
                  </a:lnTo>
                  <a:lnTo>
                    <a:pt x="47866" y="19316"/>
                  </a:lnTo>
                  <a:lnTo>
                    <a:pt x="47510" y="19189"/>
                  </a:lnTo>
                  <a:lnTo>
                    <a:pt x="46266" y="18884"/>
                  </a:lnTo>
                  <a:lnTo>
                    <a:pt x="46101" y="18821"/>
                  </a:lnTo>
                  <a:lnTo>
                    <a:pt x="45796" y="18643"/>
                  </a:lnTo>
                  <a:lnTo>
                    <a:pt x="45694" y="18478"/>
                  </a:lnTo>
                  <a:lnTo>
                    <a:pt x="45694" y="18110"/>
                  </a:lnTo>
                  <a:lnTo>
                    <a:pt x="45770" y="17970"/>
                  </a:lnTo>
                  <a:lnTo>
                    <a:pt x="46062" y="17754"/>
                  </a:lnTo>
                  <a:lnTo>
                    <a:pt x="46278" y="17703"/>
                  </a:lnTo>
                  <a:lnTo>
                    <a:pt x="46977" y="17703"/>
                  </a:lnTo>
                  <a:lnTo>
                    <a:pt x="47637" y="18453"/>
                  </a:lnTo>
                  <a:lnTo>
                    <a:pt x="48336" y="18453"/>
                  </a:lnTo>
                  <a:lnTo>
                    <a:pt x="48348" y="18173"/>
                  </a:lnTo>
                  <a:lnTo>
                    <a:pt x="48260" y="17907"/>
                  </a:lnTo>
                  <a:lnTo>
                    <a:pt x="47777" y="17259"/>
                  </a:lnTo>
                  <a:lnTo>
                    <a:pt x="47294" y="17056"/>
                  </a:lnTo>
                  <a:lnTo>
                    <a:pt x="46101" y="17056"/>
                  </a:lnTo>
                  <a:lnTo>
                    <a:pt x="45694" y="17195"/>
                  </a:lnTo>
                  <a:lnTo>
                    <a:pt x="45085" y="17703"/>
                  </a:lnTo>
                  <a:lnTo>
                    <a:pt x="44932" y="18046"/>
                  </a:lnTo>
                  <a:lnTo>
                    <a:pt x="44932" y="18834"/>
                  </a:lnTo>
                  <a:lnTo>
                    <a:pt x="45097" y="19113"/>
                  </a:lnTo>
                  <a:lnTo>
                    <a:pt x="45593" y="19431"/>
                  </a:lnTo>
                  <a:lnTo>
                    <a:pt x="45885" y="19532"/>
                  </a:lnTo>
                  <a:lnTo>
                    <a:pt x="47167" y="19862"/>
                  </a:lnTo>
                  <a:lnTo>
                    <a:pt x="47383" y="19926"/>
                  </a:lnTo>
                  <a:lnTo>
                    <a:pt x="47663" y="20091"/>
                  </a:lnTo>
                  <a:lnTo>
                    <a:pt x="47752" y="20243"/>
                  </a:lnTo>
                  <a:lnTo>
                    <a:pt x="47752" y="20688"/>
                  </a:lnTo>
                  <a:lnTo>
                    <a:pt x="47637" y="20866"/>
                  </a:lnTo>
                  <a:lnTo>
                    <a:pt x="47218" y="21107"/>
                  </a:lnTo>
                  <a:lnTo>
                    <a:pt x="46977" y="21170"/>
                  </a:lnTo>
                  <a:lnTo>
                    <a:pt x="46240" y="21170"/>
                  </a:lnTo>
                  <a:lnTo>
                    <a:pt x="45910" y="21056"/>
                  </a:lnTo>
                  <a:lnTo>
                    <a:pt x="45618" y="20675"/>
                  </a:lnTo>
                  <a:lnTo>
                    <a:pt x="45554" y="20485"/>
                  </a:lnTo>
                  <a:lnTo>
                    <a:pt x="45529" y="20231"/>
                  </a:lnTo>
                  <a:lnTo>
                    <a:pt x="44805" y="20231"/>
                  </a:lnTo>
                  <a:lnTo>
                    <a:pt x="44831" y="20675"/>
                  </a:lnTo>
                  <a:lnTo>
                    <a:pt x="44983" y="21056"/>
                  </a:lnTo>
                  <a:lnTo>
                    <a:pt x="45529" y="21653"/>
                  </a:lnTo>
                  <a:lnTo>
                    <a:pt x="45999" y="21805"/>
                  </a:lnTo>
                  <a:lnTo>
                    <a:pt x="47282" y="21805"/>
                  </a:lnTo>
                  <a:lnTo>
                    <a:pt x="47739" y="21653"/>
                  </a:lnTo>
                  <a:lnTo>
                    <a:pt x="48336" y="21082"/>
                  </a:lnTo>
                  <a:lnTo>
                    <a:pt x="48488" y="20739"/>
                  </a:lnTo>
                  <a:lnTo>
                    <a:pt x="48488" y="19926"/>
                  </a:lnTo>
                  <a:close/>
                </a:path>
                <a:path w="100329" h="54610">
                  <a:moveTo>
                    <a:pt x="48590" y="48171"/>
                  </a:moveTo>
                  <a:lnTo>
                    <a:pt x="47879" y="48171"/>
                  </a:lnTo>
                  <a:lnTo>
                    <a:pt x="47879" y="46926"/>
                  </a:lnTo>
                  <a:lnTo>
                    <a:pt x="47117" y="46926"/>
                  </a:lnTo>
                  <a:lnTo>
                    <a:pt x="47117" y="48171"/>
                  </a:lnTo>
                  <a:lnTo>
                    <a:pt x="46520" y="48171"/>
                  </a:lnTo>
                  <a:lnTo>
                    <a:pt x="46520" y="48780"/>
                  </a:lnTo>
                  <a:lnTo>
                    <a:pt x="47117" y="48780"/>
                  </a:lnTo>
                  <a:lnTo>
                    <a:pt x="47117" y="52019"/>
                  </a:lnTo>
                  <a:lnTo>
                    <a:pt x="47180" y="52247"/>
                  </a:lnTo>
                  <a:lnTo>
                    <a:pt x="47421" y="52603"/>
                  </a:lnTo>
                  <a:lnTo>
                    <a:pt x="47663" y="52692"/>
                  </a:lnTo>
                  <a:lnTo>
                    <a:pt x="48120" y="52692"/>
                  </a:lnTo>
                  <a:lnTo>
                    <a:pt x="48501" y="52654"/>
                  </a:lnTo>
                  <a:lnTo>
                    <a:pt x="48590" y="52031"/>
                  </a:lnTo>
                  <a:lnTo>
                    <a:pt x="48196" y="52044"/>
                  </a:lnTo>
                  <a:lnTo>
                    <a:pt x="47929" y="51943"/>
                  </a:lnTo>
                  <a:lnTo>
                    <a:pt x="47879" y="48780"/>
                  </a:lnTo>
                  <a:lnTo>
                    <a:pt x="48590" y="48780"/>
                  </a:lnTo>
                  <a:lnTo>
                    <a:pt x="48590" y="48171"/>
                  </a:lnTo>
                  <a:close/>
                </a:path>
                <a:path w="100329" h="54610">
                  <a:moveTo>
                    <a:pt x="50101" y="48183"/>
                  </a:moveTo>
                  <a:lnTo>
                    <a:pt x="49339" y="48183"/>
                  </a:lnTo>
                  <a:lnTo>
                    <a:pt x="49339" y="52628"/>
                  </a:lnTo>
                  <a:lnTo>
                    <a:pt x="50101" y="52628"/>
                  </a:lnTo>
                  <a:lnTo>
                    <a:pt x="50101" y="48183"/>
                  </a:lnTo>
                  <a:close/>
                </a:path>
                <a:path w="100329" h="54610">
                  <a:moveTo>
                    <a:pt x="50101" y="46507"/>
                  </a:moveTo>
                  <a:lnTo>
                    <a:pt x="49339" y="46507"/>
                  </a:lnTo>
                  <a:lnTo>
                    <a:pt x="49339" y="47358"/>
                  </a:lnTo>
                  <a:lnTo>
                    <a:pt x="50101" y="47358"/>
                  </a:lnTo>
                  <a:lnTo>
                    <a:pt x="50101" y="46507"/>
                  </a:lnTo>
                  <a:close/>
                </a:path>
                <a:path w="100329" h="54610">
                  <a:moveTo>
                    <a:pt x="50114" y="37134"/>
                  </a:moveTo>
                  <a:lnTo>
                    <a:pt x="49453" y="35293"/>
                  </a:lnTo>
                  <a:lnTo>
                    <a:pt x="49199" y="34632"/>
                  </a:lnTo>
                  <a:lnTo>
                    <a:pt x="48323" y="32219"/>
                  </a:lnTo>
                  <a:lnTo>
                    <a:pt x="48323" y="34632"/>
                  </a:lnTo>
                  <a:lnTo>
                    <a:pt x="46405" y="34632"/>
                  </a:lnTo>
                  <a:lnTo>
                    <a:pt x="47396" y="31927"/>
                  </a:lnTo>
                  <a:lnTo>
                    <a:pt x="48323" y="34632"/>
                  </a:lnTo>
                  <a:lnTo>
                    <a:pt x="48323" y="32219"/>
                  </a:lnTo>
                  <a:lnTo>
                    <a:pt x="48221" y="31927"/>
                  </a:lnTo>
                  <a:lnTo>
                    <a:pt x="47891" y="31013"/>
                  </a:lnTo>
                  <a:lnTo>
                    <a:pt x="46951" y="31013"/>
                  </a:lnTo>
                  <a:lnTo>
                    <a:pt x="44653" y="37134"/>
                  </a:lnTo>
                  <a:lnTo>
                    <a:pt x="45504" y="37134"/>
                  </a:lnTo>
                  <a:lnTo>
                    <a:pt x="46164" y="35293"/>
                  </a:lnTo>
                  <a:lnTo>
                    <a:pt x="48590" y="35293"/>
                  </a:lnTo>
                  <a:lnTo>
                    <a:pt x="49199" y="37134"/>
                  </a:lnTo>
                  <a:lnTo>
                    <a:pt x="50114" y="37134"/>
                  </a:lnTo>
                  <a:close/>
                </a:path>
                <a:path w="100329" h="54610">
                  <a:moveTo>
                    <a:pt x="53213" y="18592"/>
                  </a:moveTo>
                  <a:lnTo>
                    <a:pt x="53035" y="18034"/>
                  </a:lnTo>
                  <a:lnTo>
                    <a:pt x="52755" y="17729"/>
                  </a:lnTo>
                  <a:lnTo>
                    <a:pt x="52349" y="17284"/>
                  </a:lnTo>
                  <a:lnTo>
                    <a:pt x="52349" y="18592"/>
                  </a:lnTo>
                  <a:lnTo>
                    <a:pt x="52336" y="20396"/>
                  </a:lnTo>
                  <a:lnTo>
                    <a:pt x="51866" y="20980"/>
                  </a:lnTo>
                  <a:lnTo>
                    <a:pt x="51574" y="21132"/>
                  </a:lnTo>
                  <a:lnTo>
                    <a:pt x="50711" y="21132"/>
                  </a:lnTo>
                  <a:lnTo>
                    <a:pt x="50355" y="20891"/>
                  </a:lnTo>
                  <a:lnTo>
                    <a:pt x="50139" y="20396"/>
                  </a:lnTo>
                  <a:lnTo>
                    <a:pt x="50139" y="18592"/>
                  </a:lnTo>
                  <a:lnTo>
                    <a:pt x="52349" y="18592"/>
                  </a:lnTo>
                  <a:lnTo>
                    <a:pt x="52349" y="17284"/>
                  </a:lnTo>
                  <a:lnTo>
                    <a:pt x="51904" y="17068"/>
                  </a:lnTo>
                  <a:lnTo>
                    <a:pt x="51054" y="17068"/>
                  </a:lnTo>
                  <a:lnTo>
                    <a:pt x="50761" y="17157"/>
                  </a:lnTo>
                  <a:lnTo>
                    <a:pt x="50330" y="17424"/>
                  </a:lnTo>
                  <a:lnTo>
                    <a:pt x="50165" y="17589"/>
                  </a:lnTo>
                  <a:lnTo>
                    <a:pt x="50012" y="17792"/>
                  </a:lnTo>
                  <a:lnTo>
                    <a:pt x="50012" y="17195"/>
                  </a:lnTo>
                  <a:lnTo>
                    <a:pt x="49288" y="17195"/>
                  </a:lnTo>
                  <a:lnTo>
                    <a:pt x="49288" y="23406"/>
                  </a:lnTo>
                  <a:lnTo>
                    <a:pt x="50038" y="23406"/>
                  </a:lnTo>
                  <a:lnTo>
                    <a:pt x="50038" y="21132"/>
                  </a:lnTo>
                  <a:lnTo>
                    <a:pt x="50203" y="21336"/>
                  </a:lnTo>
                  <a:lnTo>
                    <a:pt x="50355" y="21475"/>
                  </a:lnTo>
                  <a:lnTo>
                    <a:pt x="50711" y="21704"/>
                  </a:lnTo>
                  <a:lnTo>
                    <a:pt x="50990" y="21780"/>
                  </a:lnTo>
                  <a:lnTo>
                    <a:pt x="51752" y="21780"/>
                  </a:lnTo>
                  <a:lnTo>
                    <a:pt x="52133" y="21653"/>
                  </a:lnTo>
                  <a:lnTo>
                    <a:pt x="52946" y="20980"/>
                  </a:lnTo>
                  <a:lnTo>
                    <a:pt x="53174" y="20396"/>
                  </a:lnTo>
                  <a:lnTo>
                    <a:pt x="53213" y="18592"/>
                  </a:lnTo>
                  <a:close/>
                </a:path>
                <a:path w="100329" h="54610">
                  <a:moveTo>
                    <a:pt x="55079" y="49555"/>
                  </a:moveTo>
                  <a:lnTo>
                    <a:pt x="54876" y="48996"/>
                  </a:lnTo>
                  <a:lnTo>
                    <a:pt x="54559" y="48691"/>
                  </a:lnTo>
                  <a:lnTo>
                    <a:pt x="54229" y="48374"/>
                  </a:lnTo>
                  <a:lnTo>
                    <a:pt x="54229" y="49555"/>
                  </a:lnTo>
                  <a:lnTo>
                    <a:pt x="54127" y="51346"/>
                  </a:lnTo>
                  <a:lnTo>
                    <a:pt x="53835" y="51955"/>
                  </a:lnTo>
                  <a:lnTo>
                    <a:pt x="53492" y="52146"/>
                  </a:lnTo>
                  <a:lnTo>
                    <a:pt x="52539" y="52146"/>
                  </a:lnTo>
                  <a:lnTo>
                    <a:pt x="52222" y="51981"/>
                  </a:lnTo>
                  <a:lnTo>
                    <a:pt x="51803" y="51346"/>
                  </a:lnTo>
                  <a:lnTo>
                    <a:pt x="51803" y="49555"/>
                  </a:lnTo>
                  <a:lnTo>
                    <a:pt x="54229" y="49555"/>
                  </a:lnTo>
                  <a:lnTo>
                    <a:pt x="54229" y="48374"/>
                  </a:lnTo>
                  <a:lnTo>
                    <a:pt x="54089" y="48234"/>
                  </a:lnTo>
                  <a:lnTo>
                    <a:pt x="53594" y="48031"/>
                  </a:lnTo>
                  <a:lnTo>
                    <a:pt x="52387" y="48031"/>
                  </a:lnTo>
                  <a:lnTo>
                    <a:pt x="51879" y="48260"/>
                  </a:lnTo>
                  <a:lnTo>
                    <a:pt x="51117" y="49149"/>
                  </a:lnTo>
                  <a:lnTo>
                    <a:pt x="50990" y="49555"/>
                  </a:lnTo>
                  <a:lnTo>
                    <a:pt x="51104" y="51752"/>
                  </a:lnTo>
                  <a:lnTo>
                    <a:pt x="51828" y="52578"/>
                  </a:lnTo>
                  <a:lnTo>
                    <a:pt x="52311" y="52781"/>
                  </a:lnTo>
                  <a:lnTo>
                    <a:pt x="53670" y="52781"/>
                  </a:lnTo>
                  <a:lnTo>
                    <a:pt x="54203" y="52552"/>
                  </a:lnTo>
                  <a:lnTo>
                    <a:pt x="54508" y="52146"/>
                  </a:lnTo>
                  <a:lnTo>
                    <a:pt x="54902" y="51612"/>
                  </a:lnTo>
                  <a:lnTo>
                    <a:pt x="54978" y="51346"/>
                  </a:lnTo>
                  <a:lnTo>
                    <a:pt x="55079" y="49555"/>
                  </a:lnTo>
                  <a:close/>
                </a:path>
                <a:path w="100329" h="54610">
                  <a:moveTo>
                    <a:pt x="56045" y="36995"/>
                  </a:moveTo>
                  <a:lnTo>
                    <a:pt x="55918" y="36944"/>
                  </a:lnTo>
                  <a:lnTo>
                    <a:pt x="55727" y="36334"/>
                  </a:lnTo>
                  <a:lnTo>
                    <a:pt x="55613" y="34671"/>
                  </a:lnTo>
                  <a:lnTo>
                    <a:pt x="55486" y="34505"/>
                  </a:lnTo>
                  <a:lnTo>
                    <a:pt x="55372" y="34353"/>
                  </a:lnTo>
                  <a:lnTo>
                    <a:pt x="55194" y="34226"/>
                  </a:lnTo>
                  <a:lnTo>
                    <a:pt x="54952" y="34124"/>
                  </a:lnTo>
                  <a:lnTo>
                    <a:pt x="55219" y="33985"/>
                  </a:lnTo>
                  <a:lnTo>
                    <a:pt x="55410" y="33820"/>
                  </a:lnTo>
                  <a:lnTo>
                    <a:pt x="55676" y="33426"/>
                  </a:lnTo>
                  <a:lnTo>
                    <a:pt x="55702" y="31775"/>
                  </a:lnTo>
                  <a:lnTo>
                    <a:pt x="55524" y="31483"/>
                  </a:lnTo>
                  <a:lnTo>
                    <a:pt x="54965" y="31242"/>
                  </a:lnTo>
                  <a:lnTo>
                    <a:pt x="54965" y="32308"/>
                  </a:lnTo>
                  <a:lnTo>
                    <a:pt x="54851" y="33426"/>
                  </a:lnTo>
                  <a:lnTo>
                    <a:pt x="54406" y="33743"/>
                  </a:lnTo>
                  <a:lnTo>
                    <a:pt x="54102" y="33820"/>
                  </a:lnTo>
                  <a:lnTo>
                    <a:pt x="51790" y="33820"/>
                  </a:lnTo>
                  <a:lnTo>
                    <a:pt x="51790" y="31724"/>
                  </a:lnTo>
                  <a:lnTo>
                    <a:pt x="54102" y="31724"/>
                  </a:lnTo>
                  <a:lnTo>
                    <a:pt x="54330" y="31775"/>
                  </a:lnTo>
                  <a:lnTo>
                    <a:pt x="54813" y="32016"/>
                  </a:lnTo>
                  <a:lnTo>
                    <a:pt x="54965" y="32308"/>
                  </a:lnTo>
                  <a:lnTo>
                    <a:pt x="54965" y="31242"/>
                  </a:lnTo>
                  <a:lnTo>
                    <a:pt x="54648" y="31089"/>
                  </a:lnTo>
                  <a:lnTo>
                    <a:pt x="54267" y="31013"/>
                  </a:lnTo>
                  <a:lnTo>
                    <a:pt x="50965" y="31013"/>
                  </a:lnTo>
                  <a:lnTo>
                    <a:pt x="50965" y="37134"/>
                  </a:lnTo>
                  <a:lnTo>
                    <a:pt x="51790" y="37134"/>
                  </a:lnTo>
                  <a:lnTo>
                    <a:pt x="51790" y="34505"/>
                  </a:lnTo>
                  <a:lnTo>
                    <a:pt x="54013" y="34505"/>
                  </a:lnTo>
                  <a:lnTo>
                    <a:pt x="54267" y="34544"/>
                  </a:lnTo>
                  <a:lnTo>
                    <a:pt x="54698" y="34759"/>
                  </a:lnTo>
                  <a:lnTo>
                    <a:pt x="54800" y="34925"/>
                  </a:lnTo>
                  <a:lnTo>
                    <a:pt x="54914" y="36334"/>
                  </a:lnTo>
                  <a:lnTo>
                    <a:pt x="55029" y="37134"/>
                  </a:lnTo>
                  <a:lnTo>
                    <a:pt x="56045" y="37134"/>
                  </a:lnTo>
                  <a:lnTo>
                    <a:pt x="56045" y="36995"/>
                  </a:lnTo>
                  <a:close/>
                </a:path>
                <a:path w="100329" h="54610">
                  <a:moveTo>
                    <a:pt x="58102" y="21094"/>
                  </a:moveTo>
                  <a:lnTo>
                    <a:pt x="57746" y="21120"/>
                  </a:lnTo>
                  <a:lnTo>
                    <a:pt x="57607" y="19367"/>
                  </a:lnTo>
                  <a:lnTo>
                    <a:pt x="57505" y="17703"/>
                  </a:lnTo>
                  <a:lnTo>
                    <a:pt x="57442" y="17564"/>
                  </a:lnTo>
                  <a:lnTo>
                    <a:pt x="56857" y="17221"/>
                  </a:lnTo>
                  <a:lnTo>
                    <a:pt x="56857" y="19367"/>
                  </a:lnTo>
                  <a:lnTo>
                    <a:pt x="56857" y="20421"/>
                  </a:lnTo>
                  <a:lnTo>
                    <a:pt x="56642" y="20751"/>
                  </a:lnTo>
                  <a:lnTo>
                    <a:pt x="55981" y="21082"/>
                  </a:lnTo>
                  <a:lnTo>
                    <a:pt x="55727" y="21145"/>
                  </a:lnTo>
                  <a:lnTo>
                    <a:pt x="55245" y="21145"/>
                  </a:lnTo>
                  <a:lnTo>
                    <a:pt x="55118" y="21107"/>
                  </a:lnTo>
                  <a:lnTo>
                    <a:pt x="54902" y="20955"/>
                  </a:lnTo>
                  <a:lnTo>
                    <a:pt x="54775" y="19951"/>
                  </a:lnTo>
                  <a:lnTo>
                    <a:pt x="55143" y="19748"/>
                  </a:lnTo>
                  <a:lnTo>
                    <a:pt x="55346" y="19685"/>
                  </a:lnTo>
                  <a:lnTo>
                    <a:pt x="56210" y="19583"/>
                  </a:lnTo>
                  <a:lnTo>
                    <a:pt x="56642" y="19469"/>
                  </a:lnTo>
                  <a:lnTo>
                    <a:pt x="56857" y="19367"/>
                  </a:lnTo>
                  <a:lnTo>
                    <a:pt x="56857" y="17221"/>
                  </a:lnTo>
                  <a:lnTo>
                    <a:pt x="56362" y="17068"/>
                  </a:lnTo>
                  <a:lnTo>
                    <a:pt x="55384" y="17068"/>
                  </a:lnTo>
                  <a:lnTo>
                    <a:pt x="54114" y="18542"/>
                  </a:lnTo>
                  <a:lnTo>
                    <a:pt x="54813" y="18542"/>
                  </a:lnTo>
                  <a:lnTo>
                    <a:pt x="54889" y="18135"/>
                  </a:lnTo>
                  <a:lnTo>
                    <a:pt x="55156" y="17805"/>
                  </a:lnTo>
                  <a:lnTo>
                    <a:pt x="55422" y="17703"/>
                  </a:lnTo>
                  <a:lnTo>
                    <a:pt x="56159" y="17703"/>
                  </a:lnTo>
                  <a:lnTo>
                    <a:pt x="56413" y="17754"/>
                  </a:lnTo>
                  <a:lnTo>
                    <a:pt x="56781" y="17983"/>
                  </a:lnTo>
                  <a:lnTo>
                    <a:pt x="56769" y="18834"/>
                  </a:lnTo>
                  <a:lnTo>
                    <a:pt x="56642" y="18910"/>
                  </a:lnTo>
                  <a:lnTo>
                    <a:pt x="54864" y="19138"/>
                  </a:lnTo>
                  <a:lnTo>
                    <a:pt x="54521" y="19278"/>
                  </a:lnTo>
                  <a:lnTo>
                    <a:pt x="54000" y="19748"/>
                  </a:lnTo>
                  <a:lnTo>
                    <a:pt x="54102" y="21247"/>
                  </a:lnTo>
                  <a:lnTo>
                    <a:pt x="54521" y="21640"/>
                  </a:lnTo>
                  <a:lnTo>
                    <a:pt x="54876" y="21780"/>
                  </a:lnTo>
                  <a:lnTo>
                    <a:pt x="55626" y="21780"/>
                  </a:lnTo>
                  <a:lnTo>
                    <a:pt x="55943" y="21704"/>
                  </a:lnTo>
                  <a:lnTo>
                    <a:pt x="56515" y="21412"/>
                  </a:lnTo>
                  <a:lnTo>
                    <a:pt x="56730" y="21247"/>
                  </a:lnTo>
                  <a:lnTo>
                    <a:pt x="56896" y="21043"/>
                  </a:lnTo>
                  <a:lnTo>
                    <a:pt x="56997" y="21412"/>
                  </a:lnTo>
                  <a:lnTo>
                    <a:pt x="57137" y="21640"/>
                  </a:lnTo>
                  <a:lnTo>
                    <a:pt x="57327" y="21729"/>
                  </a:lnTo>
                  <a:lnTo>
                    <a:pt x="57683" y="21729"/>
                  </a:lnTo>
                  <a:lnTo>
                    <a:pt x="58064" y="21653"/>
                  </a:lnTo>
                  <a:lnTo>
                    <a:pt x="58102" y="21120"/>
                  </a:lnTo>
                  <a:close/>
                </a:path>
                <a:path w="100329" h="54610">
                  <a:moveTo>
                    <a:pt x="59601" y="49314"/>
                  </a:moveTo>
                  <a:lnTo>
                    <a:pt x="59537" y="48971"/>
                  </a:lnTo>
                  <a:lnTo>
                    <a:pt x="59194" y="48285"/>
                  </a:lnTo>
                  <a:lnTo>
                    <a:pt x="58775" y="48069"/>
                  </a:lnTo>
                  <a:lnTo>
                    <a:pt x="57848" y="48069"/>
                  </a:lnTo>
                  <a:lnTo>
                    <a:pt x="57581" y="48120"/>
                  </a:lnTo>
                  <a:lnTo>
                    <a:pt x="57111" y="48348"/>
                  </a:lnTo>
                  <a:lnTo>
                    <a:pt x="56896" y="48539"/>
                  </a:lnTo>
                  <a:lnTo>
                    <a:pt x="56680" y="48806"/>
                  </a:lnTo>
                  <a:lnTo>
                    <a:pt x="56680" y="48171"/>
                  </a:lnTo>
                  <a:lnTo>
                    <a:pt x="55968" y="48171"/>
                  </a:lnTo>
                  <a:lnTo>
                    <a:pt x="55968" y="52628"/>
                  </a:lnTo>
                  <a:lnTo>
                    <a:pt x="56718" y="52628"/>
                  </a:lnTo>
                  <a:lnTo>
                    <a:pt x="56718" y="49999"/>
                  </a:lnTo>
                  <a:lnTo>
                    <a:pt x="56743" y="49771"/>
                  </a:lnTo>
                  <a:lnTo>
                    <a:pt x="57823" y="48742"/>
                  </a:lnTo>
                  <a:lnTo>
                    <a:pt x="58343" y="48742"/>
                  </a:lnTo>
                  <a:lnTo>
                    <a:pt x="58585" y="48882"/>
                  </a:lnTo>
                  <a:lnTo>
                    <a:pt x="58801" y="49326"/>
                  </a:lnTo>
                  <a:lnTo>
                    <a:pt x="58839" y="49542"/>
                  </a:lnTo>
                  <a:lnTo>
                    <a:pt x="58839" y="52628"/>
                  </a:lnTo>
                  <a:lnTo>
                    <a:pt x="59601" y="52628"/>
                  </a:lnTo>
                  <a:lnTo>
                    <a:pt x="59601" y="49314"/>
                  </a:lnTo>
                  <a:close/>
                </a:path>
                <a:path w="100329" h="54610">
                  <a:moveTo>
                    <a:pt x="62166" y="34886"/>
                  </a:moveTo>
                  <a:lnTo>
                    <a:pt x="61366" y="34886"/>
                  </a:lnTo>
                  <a:lnTo>
                    <a:pt x="61277" y="35280"/>
                  </a:lnTo>
                  <a:lnTo>
                    <a:pt x="61150" y="35610"/>
                  </a:lnTo>
                  <a:lnTo>
                    <a:pt x="60667" y="36322"/>
                  </a:lnTo>
                  <a:lnTo>
                    <a:pt x="60198" y="36563"/>
                  </a:lnTo>
                  <a:lnTo>
                    <a:pt x="58928" y="36563"/>
                  </a:lnTo>
                  <a:lnTo>
                    <a:pt x="58432" y="36334"/>
                  </a:lnTo>
                  <a:lnTo>
                    <a:pt x="57759" y="35445"/>
                  </a:lnTo>
                  <a:lnTo>
                    <a:pt x="57594" y="34861"/>
                  </a:lnTo>
                  <a:lnTo>
                    <a:pt x="57594" y="33274"/>
                  </a:lnTo>
                  <a:lnTo>
                    <a:pt x="57772" y="32626"/>
                  </a:lnTo>
                  <a:lnTo>
                    <a:pt x="58521" y="31775"/>
                  </a:lnTo>
                  <a:lnTo>
                    <a:pt x="59004" y="31572"/>
                  </a:lnTo>
                  <a:lnTo>
                    <a:pt x="60096" y="31572"/>
                  </a:lnTo>
                  <a:lnTo>
                    <a:pt x="60490" y="31686"/>
                  </a:lnTo>
                  <a:lnTo>
                    <a:pt x="61023" y="32143"/>
                  </a:lnTo>
                  <a:lnTo>
                    <a:pt x="61214" y="32461"/>
                  </a:lnTo>
                  <a:lnTo>
                    <a:pt x="61302" y="32854"/>
                  </a:lnTo>
                  <a:lnTo>
                    <a:pt x="62115" y="32854"/>
                  </a:lnTo>
                  <a:lnTo>
                    <a:pt x="60375" y="30848"/>
                  </a:lnTo>
                  <a:lnTo>
                    <a:pt x="58686" y="30848"/>
                  </a:lnTo>
                  <a:lnTo>
                    <a:pt x="57975" y="31165"/>
                  </a:lnTo>
                  <a:lnTo>
                    <a:pt x="56984" y="32372"/>
                  </a:lnTo>
                  <a:lnTo>
                    <a:pt x="56743" y="33108"/>
                  </a:lnTo>
                  <a:lnTo>
                    <a:pt x="56743" y="35191"/>
                  </a:lnTo>
                  <a:lnTo>
                    <a:pt x="57061" y="36068"/>
                  </a:lnTo>
                  <a:lnTo>
                    <a:pt x="58178" y="37071"/>
                  </a:lnTo>
                  <a:lnTo>
                    <a:pt x="58775" y="37287"/>
                  </a:lnTo>
                  <a:lnTo>
                    <a:pt x="60312" y="37287"/>
                  </a:lnTo>
                  <a:lnTo>
                    <a:pt x="60972" y="37020"/>
                  </a:lnTo>
                  <a:lnTo>
                    <a:pt x="61861" y="36068"/>
                  </a:lnTo>
                  <a:lnTo>
                    <a:pt x="62090" y="35534"/>
                  </a:lnTo>
                  <a:lnTo>
                    <a:pt x="62166" y="34886"/>
                  </a:lnTo>
                  <a:close/>
                </a:path>
                <a:path w="100329" h="54610">
                  <a:moveTo>
                    <a:pt x="62344" y="18681"/>
                  </a:moveTo>
                  <a:lnTo>
                    <a:pt x="62280" y="18072"/>
                  </a:lnTo>
                  <a:lnTo>
                    <a:pt x="62090" y="17653"/>
                  </a:lnTo>
                  <a:lnTo>
                    <a:pt x="61772" y="17411"/>
                  </a:lnTo>
                  <a:lnTo>
                    <a:pt x="61455" y="17170"/>
                  </a:lnTo>
                  <a:lnTo>
                    <a:pt x="61048" y="17043"/>
                  </a:lnTo>
                  <a:lnTo>
                    <a:pt x="59956" y="17043"/>
                  </a:lnTo>
                  <a:lnTo>
                    <a:pt x="59474" y="17272"/>
                  </a:lnTo>
                  <a:lnTo>
                    <a:pt x="58712" y="18135"/>
                  </a:lnTo>
                  <a:lnTo>
                    <a:pt x="58521" y="18745"/>
                  </a:lnTo>
                  <a:lnTo>
                    <a:pt x="58521" y="20167"/>
                  </a:lnTo>
                  <a:lnTo>
                    <a:pt x="58699" y="20701"/>
                  </a:lnTo>
                  <a:lnTo>
                    <a:pt x="59385" y="21551"/>
                  </a:lnTo>
                  <a:lnTo>
                    <a:pt x="59855" y="21755"/>
                  </a:lnTo>
                  <a:lnTo>
                    <a:pt x="60960" y="21755"/>
                  </a:lnTo>
                  <a:lnTo>
                    <a:pt x="61391" y="21628"/>
                  </a:lnTo>
                  <a:lnTo>
                    <a:pt x="62052" y="21082"/>
                  </a:lnTo>
                  <a:lnTo>
                    <a:pt x="62255" y="20650"/>
                  </a:lnTo>
                  <a:lnTo>
                    <a:pt x="62344" y="20053"/>
                  </a:lnTo>
                  <a:lnTo>
                    <a:pt x="61607" y="20053"/>
                  </a:lnTo>
                  <a:lnTo>
                    <a:pt x="61544" y="20383"/>
                  </a:lnTo>
                  <a:lnTo>
                    <a:pt x="61417" y="20650"/>
                  </a:lnTo>
                  <a:lnTo>
                    <a:pt x="61061" y="21018"/>
                  </a:lnTo>
                  <a:lnTo>
                    <a:pt x="60807" y="21120"/>
                  </a:lnTo>
                  <a:lnTo>
                    <a:pt x="60096" y="21120"/>
                  </a:lnTo>
                  <a:lnTo>
                    <a:pt x="59791" y="20967"/>
                  </a:lnTo>
                  <a:lnTo>
                    <a:pt x="59410" y="20358"/>
                  </a:lnTo>
                  <a:lnTo>
                    <a:pt x="59321" y="19989"/>
                  </a:lnTo>
                  <a:lnTo>
                    <a:pt x="59321" y="19088"/>
                  </a:lnTo>
                  <a:lnTo>
                    <a:pt x="59385" y="18719"/>
                  </a:lnTo>
                  <a:lnTo>
                    <a:pt x="59728" y="17945"/>
                  </a:lnTo>
                  <a:lnTo>
                    <a:pt x="60071" y="17716"/>
                  </a:lnTo>
                  <a:lnTo>
                    <a:pt x="60896" y="17716"/>
                  </a:lnTo>
                  <a:lnTo>
                    <a:pt x="61150" y="17805"/>
                  </a:lnTo>
                  <a:lnTo>
                    <a:pt x="61468" y="18173"/>
                  </a:lnTo>
                  <a:lnTo>
                    <a:pt x="61569" y="18402"/>
                  </a:lnTo>
                  <a:lnTo>
                    <a:pt x="61607" y="18681"/>
                  </a:lnTo>
                  <a:lnTo>
                    <a:pt x="62344" y="18681"/>
                  </a:lnTo>
                  <a:close/>
                </a:path>
                <a:path w="100329" h="54610">
                  <a:moveTo>
                    <a:pt x="64122" y="50914"/>
                  </a:moveTo>
                  <a:lnTo>
                    <a:pt x="63969" y="50622"/>
                  </a:lnTo>
                  <a:lnTo>
                    <a:pt x="63487" y="50304"/>
                  </a:lnTo>
                  <a:lnTo>
                    <a:pt x="63131" y="50177"/>
                  </a:lnTo>
                  <a:lnTo>
                    <a:pt x="61887" y="49872"/>
                  </a:lnTo>
                  <a:lnTo>
                    <a:pt x="61722" y="49809"/>
                  </a:lnTo>
                  <a:lnTo>
                    <a:pt x="61417" y="49631"/>
                  </a:lnTo>
                  <a:lnTo>
                    <a:pt x="61315" y="49479"/>
                  </a:lnTo>
                  <a:lnTo>
                    <a:pt x="61315" y="49098"/>
                  </a:lnTo>
                  <a:lnTo>
                    <a:pt x="61391" y="48958"/>
                  </a:lnTo>
                  <a:lnTo>
                    <a:pt x="61683" y="48742"/>
                  </a:lnTo>
                  <a:lnTo>
                    <a:pt x="61899" y="48691"/>
                  </a:lnTo>
                  <a:lnTo>
                    <a:pt x="62611" y="48691"/>
                  </a:lnTo>
                  <a:lnTo>
                    <a:pt x="63258" y="49441"/>
                  </a:lnTo>
                  <a:lnTo>
                    <a:pt x="63957" y="49441"/>
                  </a:lnTo>
                  <a:lnTo>
                    <a:pt x="63969" y="49161"/>
                  </a:lnTo>
                  <a:lnTo>
                    <a:pt x="63881" y="48895"/>
                  </a:lnTo>
                  <a:lnTo>
                    <a:pt x="63398" y="48247"/>
                  </a:lnTo>
                  <a:lnTo>
                    <a:pt x="62915" y="48044"/>
                  </a:lnTo>
                  <a:lnTo>
                    <a:pt x="61734" y="48044"/>
                  </a:lnTo>
                  <a:lnTo>
                    <a:pt x="61315" y="48183"/>
                  </a:lnTo>
                  <a:lnTo>
                    <a:pt x="60706" y="48704"/>
                  </a:lnTo>
                  <a:lnTo>
                    <a:pt x="60566" y="49034"/>
                  </a:lnTo>
                  <a:lnTo>
                    <a:pt x="60566" y="49822"/>
                  </a:lnTo>
                  <a:lnTo>
                    <a:pt x="60718" y="50101"/>
                  </a:lnTo>
                  <a:lnTo>
                    <a:pt x="61226" y="50419"/>
                  </a:lnTo>
                  <a:lnTo>
                    <a:pt x="61506" y="50520"/>
                  </a:lnTo>
                  <a:lnTo>
                    <a:pt x="62801" y="50850"/>
                  </a:lnTo>
                  <a:lnTo>
                    <a:pt x="63004" y="50914"/>
                  </a:lnTo>
                  <a:lnTo>
                    <a:pt x="63284" y="51079"/>
                  </a:lnTo>
                  <a:lnTo>
                    <a:pt x="63373" y="51231"/>
                  </a:lnTo>
                  <a:lnTo>
                    <a:pt x="63373" y="51676"/>
                  </a:lnTo>
                  <a:lnTo>
                    <a:pt x="63271" y="51854"/>
                  </a:lnTo>
                  <a:lnTo>
                    <a:pt x="62839" y="52095"/>
                  </a:lnTo>
                  <a:lnTo>
                    <a:pt x="62598" y="52158"/>
                  </a:lnTo>
                  <a:lnTo>
                    <a:pt x="61861" y="52158"/>
                  </a:lnTo>
                  <a:lnTo>
                    <a:pt x="61531" y="52044"/>
                  </a:lnTo>
                  <a:lnTo>
                    <a:pt x="61239" y="51663"/>
                  </a:lnTo>
                  <a:lnTo>
                    <a:pt x="61175" y="51473"/>
                  </a:lnTo>
                  <a:lnTo>
                    <a:pt x="61150" y="51219"/>
                  </a:lnTo>
                  <a:lnTo>
                    <a:pt x="60426" y="51219"/>
                  </a:lnTo>
                  <a:lnTo>
                    <a:pt x="60452" y="51663"/>
                  </a:lnTo>
                  <a:lnTo>
                    <a:pt x="60604" y="52044"/>
                  </a:lnTo>
                  <a:lnTo>
                    <a:pt x="61150" y="52641"/>
                  </a:lnTo>
                  <a:lnTo>
                    <a:pt x="61620" y="52793"/>
                  </a:lnTo>
                  <a:lnTo>
                    <a:pt x="62903" y="52793"/>
                  </a:lnTo>
                  <a:lnTo>
                    <a:pt x="63360" y="52654"/>
                  </a:lnTo>
                  <a:lnTo>
                    <a:pt x="63957" y="52070"/>
                  </a:lnTo>
                  <a:lnTo>
                    <a:pt x="64122" y="51727"/>
                  </a:lnTo>
                  <a:lnTo>
                    <a:pt x="64122" y="50914"/>
                  </a:lnTo>
                  <a:close/>
                </a:path>
                <a:path w="100329" h="54610">
                  <a:moveTo>
                    <a:pt x="66916" y="19646"/>
                  </a:moveTo>
                  <a:lnTo>
                    <a:pt x="66903" y="19050"/>
                  </a:lnTo>
                  <a:lnTo>
                    <a:pt x="66814" y="18465"/>
                  </a:lnTo>
                  <a:lnTo>
                    <a:pt x="66700" y="18097"/>
                  </a:lnTo>
                  <a:lnTo>
                    <a:pt x="66446" y="17729"/>
                  </a:lnTo>
                  <a:lnTo>
                    <a:pt x="66167" y="17449"/>
                  </a:lnTo>
                  <a:lnTo>
                    <a:pt x="66141" y="19050"/>
                  </a:lnTo>
                  <a:lnTo>
                    <a:pt x="63665" y="19050"/>
                  </a:lnTo>
                  <a:lnTo>
                    <a:pt x="63677" y="18719"/>
                  </a:lnTo>
                  <a:lnTo>
                    <a:pt x="63804" y="18351"/>
                  </a:lnTo>
                  <a:lnTo>
                    <a:pt x="64274" y="17856"/>
                  </a:lnTo>
                  <a:lnTo>
                    <a:pt x="64554" y="17729"/>
                  </a:lnTo>
                  <a:lnTo>
                    <a:pt x="65379" y="17729"/>
                  </a:lnTo>
                  <a:lnTo>
                    <a:pt x="65722" y="17907"/>
                  </a:lnTo>
                  <a:lnTo>
                    <a:pt x="65976" y="18364"/>
                  </a:lnTo>
                  <a:lnTo>
                    <a:pt x="66090" y="18669"/>
                  </a:lnTo>
                  <a:lnTo>
                    <a:pt x="66141" y="19050"/>
                  </a:lnTo>
                  <a:lnTo>
                    <a:pt x="66141" y="17437"/>
                  </a:lnTo>
                  <a:lnTo>
                    <a:pt x="65570" y="17145"/>
                  </a:lnTo>
                  <a:lnTo>
                    <a:pt x="65265" y="17068"/>
                  </a:lnTo>
                  <a:lnTo>
                    <a:pt x="64312" y="17068"/>
                  </a:lnTo>
                  <a:lnTo>
                    <a:pt x="63817" y="17297"/>
                  </a:lnTo>
                  <a:lnTo>
                    <a:pt x="63042" y="18199"/>
                  </a:lnTo>
                  <a:lnTo>
                    <a:pt x="62941" y="18465"/>
                  </a:lnTo>
                  <a:lnTo>
                    <a:pt x="63030" y="20789"/>
                  </a:lnTo>
                  <a:lnTo>
                    <a:pt x="63804" y="21590"/>
                  </a:lnTo>
                  <a:lnTo>
                    <a:pt x="64274" y="21793"/>
                  </a:lnTo>
                  <a:lnTo>
                    <a:pt x="65049" y="21793"/>
                  </a:lnTo>
                  <a:lnTo>
                    <a:pt x="66852" y="20231"/>
                  </a:lnTo>
                  <a:lnTo>
                    <a:pt x="66116" y="20231"/>
                  </a:lnTo>
                  <a:lnTo>
                    <a:pt x="66040" y="20459"/>
                  </a:lnTo>
                  <a:lnTo>
                    <a:pt x="65963" y="20612"/>
                  </a:lnTo>
                  <a:lnTo>
                    <a:pt x="65595" y="21018"/>
                  </a:lnTo>
                  <a:lnTo>
                    <a:pt x="65290" y="21145"/>
                  </a:lnTo>
                  <a:lnTo>
                    <a:pt x="64477" y="21145"/>
                  </a:lnTo>
                  <a:lnTo>
                    <a:pt x="64185" y="21018"/>
                  </a:lnTo>
                  <a:lnTo>
                    <a:pt x="63766" y="20459"/>
                  </a:lnTo>
                  <a:lnTo>
                    <a:pt x="63652" y="19646"/>
                  </a:lnTo>
                  <a:lnTo>
                    <a:pt x="66916" y="19646"/>
                  </a:lnTo>
                  <a:close/>
                </a:path>
                <a:path w="100329" h="54610">
                  <a:moveTo>
                    <a:pt x="68046" y="31013"/>
                  </a:moveTo>
                  <a:lnTo>
                    <a:pt x="67221" y="31013"/>
                  </a:lnTo>
                  <a:lnTo>
                    <a:pt x="67221" y="33540"/>
                  </a:lnTo>
                  <a:lnTo>
                    <a:pt x="64033" y="33540"/>
                  </a:lnTo>
                  <a:lnTo>
                    <a:pt x="64033" y="31013"/>
                  </a:lnTo>
                  <a:lnTo>
                    <a:pt x="63195" y="31013"/>
                  </a:lnTo>
                  <a:lnTo>
                    <a:pt x="63195" y="37134"/>
                  </a:lnTo>
                  <a:lnTo>
                    <a:pt x="64033" y="37134"/>
                  </a:lnTo>
                  <a:lnTo>
                    <a:pt x="64033" y="34264"/>
                  </a:lnTo>
                  <a:lnTo>
                    <a:pt x="67221" y="34264"/>
                  </a:lnTo>
                  <a:lnTo>
                    <a:pt x="67221" y="37134"/>
                  </a:lnTo>
                  <a:lnTo>
                    <a:pt x="68046" y="37134"/>
                  </a:lnTo>
                  <a:lnTo>
                    <a:pt x="68046" y="31013"/>
                  </a:lnTo>
                  <a:close/>
                </a:path>
                <a:path w="100329" h="54610">
                  <a:moveTo>
                    <a:pt x="71323" y="15519"/>
                  </a:moveTo>
                  <a:lnTo>
                    <a:pt x="70485" y="15519"/>
                  </a:lnTo>
                  <a:lnTo>
                    <a:pt x="70485" y="21628"/>
                  </a:lnTo>
                  <a:lnTo>
                    <a:pt x="71323" y="21628"/>
                  </a:lnTo>
                  <a:lnTo>
                    <a:pt x="71323" y="15519"/>
                  </a:lnTo>
                  <a:close/>
                </a:path>
                <a:path w="100329" h="54610">
                  <a:moveTo>
                    <a:pt x="71894" y="46507"/>
                  </a:moveTo>
                  <a:lnTo>
                    <a:pt x="66929" y="46507"/>
                  </a:lnTo>
                  <a:lnTo>
                    <a:pt x="66929" y="47231"/>
                  </a:lnTo>
                  <a:lnTo>
                    <a:pt x="68986" y="47231"/>
                  </a:lnTo>
                  <a:lnTo>
                    <a:pt x="68986" y="52628"/>
                  </a:lnTo>
                  <a:lnTo>
                    <a:pt x="69824" y="52628"/>
                  </a:lnTo>
                  <a:lnTo>
                    <a:pt x="69824" y="47231"/>
                  </a:lnTo>
                  <a:lnTo>
                    <a:pt x="71894" y="47231"/>
                  </a:lnTo>
                  <a:lnTo>
                    <a:pt x="71894" y="46507"/>
                  </a:lnTo>
                  <a:close/>
                </a:path>
                <a:path w="100329" h="54610">
                  <a:moveTo>
                    <a:pt x="73672" y="46507"/>
                  </a:moveTo>
                  <a:lnTo>
                    <a:pt x="72834" y="46507"/>
                  </a:lnTo>
                  <a:lnTo>
                    <a:pt x="72834" y="52628"/>
                  </a:lnTo>
                  <a:lnTo>
                    <a:pt x="73672" y="52628"/>
                  </a:lnTo>
                  <a:lnTo>
                    <a:pt x="73672" y="46507"/>
                  </a:lnTo>
                  <a:close/>
                </a:path>
                <a:path w="100329" h="54610">
                  <a:moveTo>
                    <a:pt x="74256" y="37134"/>
                  </a:moveTo>
                  <a:lnTo>
                    <a:pt x="73596" y="35293"/>
                  </a:lnTo>
                  <a:lnTo>
                    <a:pt x="73355" y="34632"/>
                  </a:lnTo>
                  <a:lnTo>
                    <a:pt x="72466" y="32181"/>
                  </a:lnTo>
                  <a:lnTo>
                    <a:pt x="72466" y="34632"/>
                  </a:lnTo>
                  <a:lnTo>
                    <a:pt x="70561" y="34632"/>
                  </a:lnTo>
                  <a:lnTo>
                    <a:pt x="71551" y="31927"/>
                  </a:lnTo>
                  <a:lnTo>
                    <a:pt x="72466" y="34632"/>
                  </a:lnTo>
                  <a:lnTo>
                    <a:pt x="72466" y="32181"/>
                  </a:lnTo>
                  <a:lnTo>
                    <a:pt x="72377" y="31927"/>
                  </a:lnTo>
                  <a:lnTo>
                    <a:pt x="72047" y="31013"/>
                  </a:lnTo>
                  <a:lnTo>
                    <a:pt x="71107" y="31013"/>
                  </a:lnTo>
                  <a:lnTo>
                    <a:pt x="68808" y="37134"/>
                  </a:lnTo>
                  <a:lnTo>
                    <a:pt x="69659" y="37134"/>
                  </a:lnTo>
                  <a:lnTo>
                    <a:pt x="70319" y="35293"/>
                  </a:lnTo>
                  <a:lnTo>
                    <a:pt x="72732" y="35293"/>
                  </a:lnTo>
                  <a:lnTo>
                    <a:pt x="73355" y="37134"/>
                  </a:lnTo>
                  <a:lnTo>
                    <a:pt x="74256" y="37134"/>
                  </a:lnTo>
                  <a:close/>
                </a:path>
                <a:path w="100329" h="54610">
                  <a:moveTo>
                    <a:pt x="77520" y="15519"/>
                  </a:moveTo>
                  <a:lnTo>
                    <a:pt x="76733" y="15519"/>
                  </a:lnTo>
                  <a:lnTo>
                    <a:pt x="76733" y="20472"/>
                  </a:lnTo>
                  <a:lnTo>
                    <a:pt x="73647" y="15519"/>
                  </a:lnTo>
                  <a:lnTo>
                    <a:pt x="72669" y="15519"/>
                  </a:lnTo>
                  <a:lnTo>
                    <a:pt x="72669" y="21628"/>
                  </a:lnTo>
                  <a:lnTo>
                    <a:pt x="73456" y="21628"/>
                  </a:lnTo>
                  <a:lnTo>
                    <a:pt x="73456" y="16687"/>
                  </a:lnTo>
                  <a:lnTo>
                    <a:pt x="76593" y="21628"/>
                  </a:lnTo>
                  <a:lnTo>
                    <a:pt x="77520" y="21628"/>
                  </a:lnTo>
                  <a:lnTo>
                    <a:pt x="77520" y="15519"/>
                  </a:lnTo>
                  <a:close/>
                </a:path>
                <a:path w="100329" h="54610">
                  <a:moveTo>
                    <a:pt x="79870" y="46507"/>
                  </a:moveTo>
                  <a:lnTo>
                    <a:pt x="79082" y="46507"/>
                  </a:lnTo>
                  <a:lnTo>
                    <a:pt x="79082" y="51460"/>
                  </a:lnTo>
                  <a:lnTo>
                    <a:pt x="75996" y="46507"/>
                  </a:lnTo>
                  <a:lnTo>
                    <a:pt x="75018" y="46507"/>
                  </a:lnTo>
                  <a:lnTo>
                    <a:pt x="75018" y="52628"/>
                  </a:lnTo>
                  <a:lnTo>
                    <a:pt x="75806" y="52628"/>
                  </a:lnTo>
                  <a:lnTo>
                    <a:pt x="75806" y="47675"/>
                  </a:lnTo>
                  <a:lnTo>
                    <a:pt x="78943" y="52628"/>
                  </a:lnTo>
                  <a:lnTo>
                    <a:pt x="79870" y="52628"/>
                  </a:lnTo>
                  <a:lnTo>
                    <a:pt x="79870" y="46507"/>
                  </a:lnTo>
                  <a:close/>
                </a:path>
                <a:path w="100329" h="54610">
                  <a:moveTo>
                    <a:pt x="80187" y="36995"/>
                  </a:moveTo>
                  <a:lnTo>
                    <a:pt x="80060" y="36944"/>
                  </a:lnTo>
                  <a:lnTo>
                    <a:pt x="79883" y="36334"/>
                  </a:lnTo>
                  <a:lnTo>
                    <a:pt x="79756" y="34671"/>
                  </a:lnTo>
                  <a:lnTo>
                    <a:pt x="79641" y="34505"/>
                  </a:lnTo>
                  <a:lnTo>
                    <a:pt x="79514" y="34353"/>
                  </a:lnTo>
                  <a:lnTo>
                    <a:pt x="79336" y="34226"/>
                  </a:lnTo>
                  <a:lnTo>
                    <a:pt x="79095" y="34124"/>
                  </a:lnTo>
                  <a:lnTo>
                    <a:pt x="79375" y="33985"/>
                  </a:lnTo>
                  <a:lnTo>
                    <a:pt x="79565" y="33820"/>
                  </a:lnTo>
                  <a:lnTo>
                    <a:pt x="79819" y="33426"/>
                  </a:lnTo>
                  <a:lnTo>
                    <a:pt x="79844" y="31775"/>
                  </a:lnTo>
                  <a:lnTo>
                    <a:pt x="79679" y="31483"/>
                  </a:lnTo>
                  <a:lnTo>
                    <a:pt x="79121" y="31242"/>
                  </a:lnTo>
                  <a:lnTo>
                    <a:pt x="79121" y="32308"/>
                  </a:lnTo>
                  <a:lnTo>
                    <a:pt x="79006" y="33426"/>
                  </a:lnTo>
                  <a:lnTo>
                    <a:pt x="78549" y="33743"/>
                  </a:lnTo>
                  <a:lnTo>
                    <a:pt x="78244" y="33820"/>
                  </a:lnTo>
                  <a:lnTo>
                    <a:pt x="75946" y="33820"/>
                  </a:lnTo>
                  <a:lnTo>
                    <a:pt x="75946" y="31724"/>
                  </a:lnTo>
                  <a:lnTo>
                    <a:pt x="78244" y="31724"/>
                  </a:lnTo>
                  <a:lnTo>
                    <a:pt x="78473" y="31775"/>
                  </a:lnTo>
                  <a:lnTo>
                    <a:pt x="78968" y="32016"/>
                  </a:lnTo>
                  <a:lnTo>
                    <a:pt x="79121" y="32308"/>
                  </a:lnTo>
                  <a:lnTo>
                    <a:pt x="79121" y="31242"/>
                  </a:lnTo>
                  <a:lnTo>
                    <a:pt x="78803" y="31089"/>
                  </a:lnTo>
                  <a:lnTo>
                    <a:pt x="78409" y="31013"/>
                  </a:lnTo>
                  <a:lnTo>
                    <a:pt x="75120" y="31013"/>
                  </a:lnTo>
                  <a:lnTo>
                    <a:pt x="75120" y="37134"/>
                  </a:lnTo>
                  <a:lnTo>
                    <a:pt x="75946" y="37134"/>
                  </a:lnTo>
                  <a:lnTo>
                    <a:pt x="75946" y="34505"/>
                  </a:lnTo>
                  <a:lnTo>
                    <a:pt x="78168" y="34505"/>
                  </a:lnTo>
                  <a:lnTo>
                    <a:pt x="78409" y="34544"/>
                  </a:lnTo>
                  <a:lnTo>
                    <a:pt x="78854" y="34759"/>
                  </a:lnTo>
                  <a:lnTo>
                    <a:pt x="78943" y="34925"/>
                  </a:lnTo>
                  <a:lnTo>
                    <a:pt x="79070" y="36334"/>
                  </a:lnTo>
                  <a:lnTo>
                    <a:pt x="79184" y="37134"/>
                  </a:lnTo>
                  <a:lnTo>
                    <a:pt x="80187" y="37134"/>
                  </a:lnTo>
                  <a:lnTo>
                    <a:pt x="80187" y="36995"/>
                  </a:lnTo>
                  <a:close/>
                </a:path>
                <a:path w="100329" h="54610">
                  <a:moveTo>
                    <a:pt x="83058" y="38874"/>
                  </a:moveTo>
                  <a:lnTo>
                    <a:pt x="82651" y="38100"/>
                  </a:lnTo>
                  <a:lnTo>
                    <a:pt x="82372" y="37515"/>
                  </a:lnTo>
                  <a:lnTo>
                    <a:pt x="82016" y="36436"/>
                  </a:lnTo>
                  <a:lnTo>
                    <a:pt x="81902" y="35699"/>
                  </a:lnTo>
                  <a:lnTo>
                    <a:pt x="81902" y="34086"/>
                  </a:lnTo>
                  <a:lnTo>
                    <a:pt x="82003" y="33388"/>
                  </a:lnTo>
                  <a:lnTo>
                    <a:pt x="82334" y="32385"/>
                  </a:lnTo>
                  <a:lnTo>
                    <a:pt x="82613" y="31762"/>
                  </a:lnTo>
                  <a:lnTo>
                    <a:pt x="83045" y="30911"/>
                  </a:lnTo>
                  <a:lnTo>
                    <a:pt x="82524" y="30911"/>
                  </a:lnTo>
                  <a:lnTo>
                    <a:pt x="82003" y="31724"/>
                  </a:lnTo>
                  <a:lnTo>
                    <a:pt x="81661" y="32346"/>
                  </a:lnTo>
                  <a:lnTo>
                    <a:pt x="81241" y="33388"/>
                  </a:lnTo>
                  <a:lnTo>
                    <a:pt x="81114" y="34124"/>
                  </a:lnTo>
                  <a:lnTo>
                    <a:pt x="81127" y="35394"/>
                  </a:lnTo>
                  <a:lnTo>
                    <a:pt x="82550" y="38874"/>
                  </a:lnTo>
                  <a:lnTo>
                    <a:pt x="83058" y="38874"/>
                  </a:lnTo>
                  <a:close/>
                </a:path>
                <a:path w="100329" h="54610">
                  <a:moveTo>
                    <a:pt x="83273" y="15519"/>
                  </a:moveTo>
                  <a:lnTo>
                    <a:pt x="78308" y="15519"/>
                  </a:lnTo>
                  <a:lnTo>
                    <a:pt x="78308" y="16243"/>
                  </a:lnTo>
                  <a:lnTo>
                    <a:pt x="80378" y="16243"/>
                  </a:lnTo>
                  <a:lnTo>
                    <a:pt x="80378" y="21628"/>
                  </a:lnTo>
                  <a:lnTo>
                    <a:pt x="81216" y="21628"/>
                  </a:lnTo>
                  <a:lnTo>
                    <a:pt x="81216" y="16243"/>
                  </a:lnTo>
                  <a:lnTo>
                    <a:pt x="83273" y="16243"/>
                  </a:lnTo>
                  <a:lnTo>
                    <a:pt x="83273" y="15519"/>
                  </a:lnTo>
                  <a:close/>
                </a:path>
                <a:path w="100329" h="54610">
                  <a:moveTo>
                    <a:pt x="86144" y="46507"/>
                  </a:moveTo>
                  <a:lnTo>
                    <a:pt x="85178" y="46507"/>
                  </a:lnTo>
                  <a:lnTo>
                    <a:pt x="83413" y="49441"/>
                  </a:lnTo>
                  <a:lnTo>
                    <a:pt x="81661" y="46507"/>
                  </a:lnTo>
                  <a:lnTo>
                    <a:pt x="80695" y="46507"/>
                  </a:lnTo>
                  <a:lnTo>
                    <a:pt x="83007" y="50165"/>
                  </a:lnTo>
                  <a:lnTo>
                    <a:pt x="83007" y="52628"/>
                  </a:lnTo>
                  <a:lnTo>
                    <a:pt x="83832" y="52628"/>
                  </a:lnTo>
                  <a:lnTo>
                    <a:pt x="83832" y="50165"/>
                  </a:lnTo>
                  <a:lnTo>
                    <a:pt x="86144" y="46507"/>
                  </a:lnTo>
                  <a:close/>
                </a:path>
                <a:path w="100329" h="54610">
                  <a:moveTo>
                    <a:pt x="87757" y="32486"/>
                  </a:moveTo>
                  <a:lnTo>
                    <a:pt x="87591" y="32067"/>
                  </a:lnTo>
                  <a:lnTo>
                    <a:pt x="86956" y="31330"/>
                  </a:lnTo>
                  <a:lnTo>
                    <a:pt x="86461" y="31153"/>
                  </a:lnTo>
                  <a:lnTo>
                    <a:pt x="84963" y="31153"/>
                  </a:lnTo>
                  <a:lnTo>
                    <a:pt x="84391" y="31445"/>
                  </a:lnTo>
                  <a:lnTo>
                    <a:pt x="83883" y="32346"/>
                  </a:lnTo>
                  <a:lnTo>
                    <a:pt x="83781" y="32766"/>
                  </a:lnTo>
                  <a:lnTo>
                    <a:pt x="83769" y="33286"/>
                  </a:lnTo>
                  <a:lnTo>
                    <a:pt x="84531" y="33286"/>
                  </a:lnTo>
                  <a:lnTo>
                    <a:pt x="84543" y="32918"/>
                  </a:lnTo>
                  <a:lnTo>
                    <a:pt x="84607" y="32626"/>
                  </a:lnTo>
                  <a:lnTo>
                    <a:pt x="84899" y="32029"/>
                  </a:lnTo>
                  <a:lnTo>
                    <a:pt x="85267" y="31838"/>
                  </a:lnTo>
                  <a:lnTo>
                    <a:pt x="86118" y="31838"/>
                  </a:lnTo>
                  <a:lnTo>
                    <a:pt x="86398" y="31940"/>
                  </a:lnTo>
                  <a:lnTo>
                    <a:pt x="86817" y="32346"/>
                  </a:lnTo>
                  <a:lnTo>
                    <a:pt x="86918" y="32613"/>
                  </a:lnTo>
                  <a:lnTo>
                    <a:pt x="86918" y="33261"/>
                  </a:lnTo>
                  <a:lnTo>
                    <a:pt x="86804" y="33528"/>
                  </a:lnTo>
                  <a:lnTo>
                    <a:pt x="86436" y="33909"/>
                  </a:lnTo>
                  <a:lnTo>
                    <a:pt x="86182" y="34086"/>
                  </a:lnTo>
                  <a:lnTo>
                    <a:pt x="84493" y="35064"/>
                  </a:lnTo>
                  <a:lnTo>
                    <a:pt x="84137" y="35407"/>
                  </a:lnTo>
                  <a:lnTo>
                    <a:pt x="83947" y="35788"/>
                  </a:lnTo>
                  <a:lnTo>
                    <a:pt x="83756" y="36169"/>
                  </a:lnTo>
                  <a:lnTo>
                    <a:pt x="83654" y="36614"/>
                  </a:lnTo>
                  <a:lnTo>
                    <a:pt x="83629" y="37134"/>
                  </a:lnTo>
                  <a:lnTo>
                    <a:pt x="87718" y="37134"/>
                  </a:lnTo>
                  <a:lnTo>
                    <a:pt x="87718" y="36423"/>
                  </a:lnTo>
                  <a:lnTo>
                    <a:pt x="84467" y="36423"/>
                  </a:lnTo>
                  <a:lnTo>
                    <a:pt x="84531" y="36131"/>
                  </a:lnTo>
                  <a:lnTo>
                    <a:pt x="84709" y="35864"/>
                  </a:lnTo>
                  <a:lnTo>
                    <a:pt x="85140" y="35483"/>
                  </a:lnTo>
                  <a:lnTo>
                    <a:pt x="85356" y="35344"/>
                  </a:lnTo>
                  <a:lnTo>
                    <a:pt x="86702" y="34594"/>
                  </a:lnTo>
                  <a:lnTo>
                    <a:pt x="87045" y="34353"/>
                  </a:lnTo>
                  <a:lnTo>
                    <a:pt x="87579" y="33820"/>
                  </a:lnTo>
                  <a:lnTo>
                    <a:pt x="87757" y="33413"/>
                  </a:lnTo>
                  <a:lnTo>
                    <a:pt x="87757" y="32486"/>
                  </a:lnTo>
                  <a:close/>
                </a:path>
                <a:path w="100329" h="54610">
                  <a:moveTo>
                    <a:pt x="91427" y="50050"/>
                  </a:moveTo>
                  <a:lnTo>
                    <a:pt x="91160" y="49758"/>
                  </a:lnTo>
                  <a:lnTo>
                    <a:pt x="90982" y="49580"/>
                  </a:lnTo>
                  <a:lnTo>
                    <a:pt x="90754" y="49453"/>
                  </a:lnTo>
                  <a:lnTo>
                    <a:pt x="90716" y="50355"/>
                  </a:lnTo>
                  <a:lnTo>
                    <a:pt x="90652" y="51282"/>
                  </a:lnTo>
                  <a:lnTo>
                    <a:pt x="90297" y="51765"/>
                  </a:lnTo>
                  <a:lnTo>
                    <a:pt x="89941" y="51917"/>
                  </a:lnTo>
                  <a:lnTo>
                    <a:pt x="87642" y="51917"/>
                  </a:lnTo>
                  <a:lnTo>
                    <a:pt x="87642" y="49758"/>
                  </a:lnTo>
                  <a:lnTo>
                    <a:pt x="89636" y="49758"/>
                  </a:lnTo>
                  <a:lnTo>
                    <a:pt x="89916" y="49809"/>
                  </a:lnTo>
                  <a:lnTo>
                    <a:pt x="90525" y="50050"/>
                  </a:lnTo>
                  <a:lnTo>
                    <a:pt x="90716" y="50355"/>
                  </a:lnTo>
                  <a:lnTo>
                    <a:pt x="90716" y="49441"/>
                  </a:lnTo>
                  <a:lnTo>
                    <a:pt x="90436" y="49326"/>
                  </a:lnTo>
                  <a:lnTo>
                    <a:pt x="90652" y="49225"/>
                  </a:lnTo>
                  <a:lnTo>
                    <a:pt x="90817" y="49098"/>
                  </a:lnTo>
                  <a:lnTo>
                    <a:pt x="91084" y="48793"/>
                  </a:lnTo>
                  <a:lnTo>
                    <a:pt x="91160" y="47396"/>
                  </a:lnTo>
                  <a:lnTo>
                    <a:pt x="91020" y="47193"/>
                  </a:lnTo>
                  <a:lnTo>
                    <a:pt x="90678" y="46723"/>
                  </a:lnTo>
                  <a:lnTo>
                    <a:pt x="90411" y="46609"/>
                  </a:lnTo>
                  <a:lnTo>
                    <a:pt x="90411" y="47701"/>
                  </a:lnTo>
                  <a:lnTo>
                    <a:pt x="90309" y="48729"/>
                  </a:lnTo>
                  <a:lnTo>
                    <a:pt x="89776" y="49047"/>
                  </a:lnTo>
                  <a:lnTo>
                    <a:pt x="89496" y="49098"/>
                  </a:lnTo>
                  <a:lnTo>
                    <a:pt x="87642" y="49098"/>
                  </a:lnTo>
                  <a:lnTo>
                    <a:pt x="87642" y="47193"/>
                  </a:lnTo>
                  <a:lnTo>
                    <a:pt x="89484" y="47193"/>
                  </a:lnTo>
                  <a:lnTo>
                    <a:pt x="89750" y="47244"/>
                  </a:lnTo>
                  <a:lnTo>
                    <a:pt x="90258" y="47459"/>
                  </a:lnTo>
                  <a:lnTo>
                    <a:pt x="90411" y="47701"/>
                  </a:lnTo>
                  <a:lnTo>
                    <a:pt x="90411" y="46609"/>
                  </a:lnTo>
                  <a:lnTo>
                    <a:pt x="90182" y="46507"/>
                  </a:lnTo>
                  <a:lnTo>
                    <a:pt x="86829" y="46507"/>
                  </a:lnTo>
                  <a:lnTo>
                    <a:pt x="86829" y="52628"/>
                  </a:lnTo>
                  <a:lnTo>
                    <a:pt x="90220" y="52628"/>
                  </a:lnTo>
                  <a:lnTo>
                    <a:pt x="90817" y="52387"/>
                  </a:lnTo>
                  <a:lnTo>
                    <a:pt x="91173" y="51917"/>
                  </a:lnTo>
                  <a:lnTo>
                    <a:pt x="91427" y="51587"/>
                  </a:lnTo>
                  <a:lnTo>
                    <a:pt x="91427" y="50050"/>
                  </a:lnTo>
                  <a:close/>
                </a:path>
                <a:path w="100329" h="54610">
                  <a:moveTo>
                    <a:pt x="92481" y="34607"/>
                  </a:moveTo>
                  <a:lnTo>
                    <a:pt x="92290" y="34163"/>
                  </a:lnTo>
                  <a:lnTo>
                    <a:pt x="91528" y="33451"/>
                  </a:lnTo>
                  <a:lnTo>
                    <a:pt x="91071" y="33274"/>
                  </a:lnTo>
                  <a:lnTo>
                    <a:pt x="90233" y="33274"/>
                  </a:lnTo>
                  <a:lnTo>
                    <a:pt x="89966" y="33324"/>
                  </a:lnTo>
                  <a:lnTo>
                    <a:pt x="89623" y="33464"/>
                  </a:lnTo>
                  <a:lnTo>
                    <a:pt x="89496" y="33540"/>
                  </a:lnTo>
                  <a:lnTo>
                    <a:pt x="89357" y="33655"/>
                  </a:lnTo>
                  <a:lnTo>
                    <a:pt x="89611" y="31991"/>
                  </a:lnTo>
                  <a:lnTo>
                    <a:pt x="92138" y="31991"/>
                  </a:lnTo>
                  <a:lnTo>
                    <a:pt x="92138" y="31267"/>
                  </a:lnTo>
                  <a:lnTo>
                    <a:pt x="89052" y="31267"/>
                  </a:lnTo>
                  <a:lnTo>
                    <a:pt x="88595" y="34480"/>
                  </a:lnTo>
                  <a:lnTo>
                    <a:pt x="89242" y="34518"/>
                  </a:lnTo>
                  <a:lnTo>
                    <a:pt x="89369" y="34340"/>
                  </a:lnTo>
                  <a:lnTo>
                    <a:pt x="89522" y="34201"/>
                  </a:lnTo>
                  <a:lnTo>
                    <a:pt x="89903" y="33997"/>
                  </a:lnTo>
                  <a:lnTo>
                    <a:pt x="90119" y="33947"/>
                  </a:lnTo>
                  <a:lnTo>
                    <a:pt x="90728" y="33947"/>
                  </a:lnTo>
                  <a:lnTo>
                    <a:pt x="91033" y="34061"/>
                  </a:lnTo>
                  <a:lnTo>
                    <a:pt x="91541" y="34518"/>
                  </a:lnTo>
                  <a:lnTo>
                    <a:pt x="91668" y="34836"/>
                  </a:lnTo>
                  <a:lnTo>
                    <a:pt x="91668" y="35598"/>
                  </a:lnTo>
                  <a:lnTo>
                    <a:pt x="91567" y="35915"/>
                  </a:lnTo>
                  <a:lnTo>
                    <a:pt x="91135" y="36474"/>
                  </a:lnTo>
                  <a:lnTo>
                    <a:pt x="90805" y="36626"/>
                  </a:lnTo>
                  <a:lnTo>
                    <a:pt x="90131" y="36626"/>
                  </a:lnTo>
                  <a:lnTo>
                    <a:pt x="89928" y="36576"/>
                  </a:lnTo>
                  <a:lnTo>
                    <a:pt x="89408" y="36334"/>
                  </a:lnTo>
                  <a:lnTo>
                    <a:pt x="89204" y="36029"/>
                  </a:lnTo>
                  <a:lnTo>
                    <a:pt x="89154" y="35610"/>
                  </a:lnTo>
                  <a:lnTo>
                    <a:pt x="88379" y="35610"/>
                  </a:lnTo>
                  <a:lnTo>
                    <a:pt x="88417" y="36169"/>
                  </a:lnTo>
                  <a:lnTo>
                    <a:pt x="88633" y="36601"/>
                  </a:lnTo>
                  <a:lnTo>
                    <a:pt x="89382" y="37147"/>
                  </a:lnTo>
                  <a:lnTo>
                    <a:pt x="89801" y="37274"/>
                  </a:lnTo>
                  <a:lnTo>
                    <a:pt x="91059" y="37274"/>
                  </a:lnTo>
                  <a:lnTo>
                    <a:pt x="91605" y="37071"/>
                  </a:lnTo>
                  <a:lnTo>
                    <a:pt x="92303" y="36207"/>
                  </a:lnTo>
                  <a:lnTo>
                    <a:pt x="92481" y="35712"/>
                  </a:lnTo>
                  <a:lnTo>
                    <a:pt x="92481" y="34607"/>
                  </a:lnTo>
                  <a:close/>
                </a:path>
                <a:path w="100329" h="54610">
                  <a:moveTo>
                    <a:pt x="97218" y="34607"/>
                  </a:moveTo>
                  <a:lnTo>
                    <a:pt x="97028" y="34163"/>
                  </a:lnTo>
                  <a:lnTo>
                    <a:pt x="96266" y="33451"/>
                  </a:lnTo>
                  <a:lnTo>
                    <a:pt x="95808" y="33274"/>
                  </a:lnTo>
                  <a:lnTo>
                    <a:pt x="94970" y="33274"/>
                  </a:lnTo>
                  <a:lnTo>
                    <a:pt x="94716" y="33324"/>
                  </a:lnTo>
                  <a:lnTo>
                    <a:pt x="94361" y="33464"/>
                  </a:lnTo>
                  <a:lnTo>
                    <a:pt x="94234" y="33540"/>
                  </a:lnTo>
                  <a:lnTo>
                    <a:pt x="94094" y="33655"/>
                  </a:lnTo>
                  <a:lnTo>
                    <a:pt x="94348" y="31991"/>
                  </a:lnTo>
                  <a:lnTo>
                    <a:pt x="96888" y="31991"/>
                  </a:lnTo>
                  <a:lnTo>
                    <a:pt x="96888" y="31267"/>
                  </a:lnTo>
                  <a:lnTo>
                    <a:pt x="93789" y="31267"/>
                  </a:lnTo>
                  <a:lnTo>
                    <a:pt x="93332" y="34480"/>
                  </a:lnTo>
                  <a:lnTo>
                    <a:pt x="93980" y="34518"/>
                  </a:lnTo>
                  <a:lnTo>
                    <a:pt x="94119" y="34340"/>
                  </a:lnTo>
                  <a:lnTo>
                    <a:pt x="94272" y="34201"/>
                  </a:lnTo>
                  <a:lnTo>
                    <a:pt x="94640" y="33997"/>
                  </a:lnTo>
                  <a:lnTo>
                    <a:pt x="94856" y="33947"/>
                  </a:lnTo>
                  <a:lnTo>
                    <a:pt x="95478" y="33947"/>
                  </a:lnTo>
                  <a:lnTo>
                    <a:pt x="95783" y="34061"/>
                  </a:lnTo>
                  <a:lnTo>
                    <a:pt x="96291" y="34518"/>
                  </a:lnTo>
                  <a:lnTo>
                    <a:pt x="96418" y="34836"/>
                  </a:lnTo>
                  <a:lnTo>
                    <a:pt x="96418" y="35598"/>
                  </a:lnTo>
                  <a:lnTo>
                    <a:pt x="96304" y="35915"/>
                  </a:lnTo>
                  <a:lnTo>
                    <a:pt x="95885" y="36474"/>
                  </a:lnTo>
                  <a:lnTo>
                    <a:pt x="95554" y="36626"/>
                  </a:lnTo>
                  <a:lnTo>
                    <a:pt x="94869" y="36626"/>
                  </a:lnTo>
                  <a:lnTo>
                    <a:pt x="94665" y="36576"/>
                  </a:lnTo>
                  <a:lnTo>
                    <a:pt x="94145" y="36334"/>
                  </a:lnTo>
                  <a:lnTo>
                    <a:pt x="93941" y="36029"/>
                  </a:lnTo>
                  <a:lnTo>
                    <a:pt x="93891" y="35610"/>
                  </a:lnTo>
                  <a:lnTo>
                    <a:pt x="93116" y="35610"/>
                  </a:lnTo>
                  <a:lnTo>
                    <a:pt x="93167" y="36169"/>
                  </a:lnTo>
                  <a:lnTo>
                    <a:pt x="93370" y="36601"/>
                  </a:lnTo>
                  <a:lnTo>
                    <a:pt x="94119" y="37147"/>
                  </a:lnTo>
                  <a:lnTo>
                    <a:pt x="94551" y="37274"/>
                  </a:lnTo>
                  <a:lnTo>
                    <a:pt x="95796" y="37274"/>
                  </a:lnTo>
                  <a:lnTo>
                    <a:pt x="96354" y="37071"/>
                  </a:lnTo>
                  <a:lnTo>
                    <a:pt x="97040" y="36207"/>
                  </a:lnTo>
                  <a:lnTo>
                    <a:pt x="97218" y="35712"/>
                  </a:lnTo>
                  <a:lnTo>
                    <a:pt x="97218" y="34607"/>
                  </a:lnTo>
                  <a:close/>
                </a:path>
                <a:path w="100329" h="54610">
                  <a:moveTo>
                    <a:pt x="99809" y="34531"/>
                  </a:moveTo>
                  <a:lnTo>
                    <a:pt x="98374" y="30911"/>
                  </a:lnTo>
                  <a:lnTo>
                    <a:pt x="97866" y="30911"/>
                  </a:lnTo>
                  <a:lnTo>
                    <a:pt x="98272" y="31686"/>
                  </a:lnTo>
                  <a:lnTo>
                    <a:pt x="98552" y="32283"/>
                  </a:lnTo>
                  <a:lnTo>
                    <a:pt x="98907" y="33350"/>
                  </a:lnTo>
                  <a:lnTo>
                    <a:pt x="99021" y="34086"/>
                  </a:lnTo>
                  <a:lnTo>
                    <a:pt x="99021" y="35699"/>
                  </a:lnTo>
                  <a:lnTo>
                    <a:pt x="98920" y="36398"/>
                  </a:lnTo>
                  <a:lnTo>
                    <a:pt x="98602" y="37376"/>
                  </a:lnTo>
                  <a:lnTo>
                    <a:pt x="98323" y="38011"/>
                  </a:lnTo>
                  <a:lnTo>
                    <a:pt x="97878" y="38874"/>
                  </a:lnTo>
                  <a:lnTo>
                    <a:pt x="98399" y="38874"/>
                  </a:lnTo>
                  <a:lnTo>
                    <a:pt x="98907" y="38061"/>
                  </a:lnTo>
                  <a:lnTo>
                    <a:pt x="99250" y="37452"/>
                  </a:lnTo>
                  <a:lnTo>
                    <a:pt x="99682" y="36398"/>
                  </a:lnTo>
                  <a:lnTo>
                    <a:pt x="99809" y="35661"/>
                  </a:lnTo>
                  <a:lnTo>
                    <a:pt x="99809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302809" y="1953462"/>
              <a:ext cx="108585" cy="70485"/>
            </a:xfrm>
            <a:custGeom>
              <a:avLst/>
              <a:gdLst/>
              <a:ahLst/>
              <a:cxnLst/>
              <a:rect l="l" t="t" r="r" b="b"/>
              <a:pathLst>
                <a:path w="108585" h="70485">
                  <a:moveTo>
                    <a:pt x="3924" y="65227"/>
                  </a:moveTo>
                  <a:lnTo>
                    <a:pt x="3759" y="64668"/>
                  </a:lnTo>
                  <a:lnTo>
                    <a:pt x="3467" y="64350"/>
                  </a:lnTo>
                  <a:lnTo>
                    <a:pt x="3060" y="63919"/>
                  </a:lnTo>
                  <a:lnTo>
                    <a:pt x="3060" y="65227"/>
                  </a:lnTo>
                  <a:lnTo>
                    <a:pt x="3048" y="67030"/>
                  </a:lnTo>
                  <a:lnTo>
                    <a:pt x="2578" y="67614"/>
                  </a:lnTo>
                  <a:lnTo>
                    <a:pt x="2298" y="67767"/>
                  </a:lnTo>
                  <a:lnTo>
                    <a:pt x="1435" y="67767"/>
                  </a:lnTo>
                  <a:lnTo>
                    <a:pt x="1066" y="67525"/>
                  </a:lnTo>
                  <a:lnTo>
                    <a:pt x="863" y="67030"/>
                  </a:lnTo>
                  <a:lnTo>
                    <a:pt x="850" y="65227"/>
                  </a:lnTo>
                  <a:lnTo>
                    <a:pt x="1054" y="64668"/>
                  </a:lnTo>
                  <a:lnTo>
                    <a:pt x="1333" y="64414"/>
                  </a:lnTo>
                  <a:lnTo>
                    <a:pt x="2463" y="64350"/>
                  </a:lnTo>
                  <a:lnTo>
                    <a:pt x="2819" y="64604"/>
                  </a:lnTo>
                  <a:lnTo>
                    <a:pt x="3060" y="65227"/>
                  </a:lnTo>
                  <a:lnTo>
                    <a:pt x="3060" y="63919"/>
                  </a:lnTo>
                  <a:lnTo>
                    <a:pt x="2616" y="63703"/>
                  </a:lnTo>
                  <a:lnTo>
                    <a:pt x="1778" y="63703"/>
                  </a:lnTo>
                  <a:lnTo>
                    <a:pt x="1473" y="63779"/>
                  </a:lnTo>
                  <a:lnTo>
                    <a:pt x="1041" y="64058"/>
                  </a:lnTo>
                  <a:lnTo>
                    <a:pt x="876" y="64223"/>
                  </a:lnTo>
                  <a:lnTo>
                    <a:pt x="736" y="64414"/>
                  </a:lnTo>
                  <a:lnTo>
                    <a:pt x="736" y="63830"/>
                  </a:lnTo>
                  <a:lnTo>
                    <a:pt x="0" y="63830"/>
                  </a:lnTo>
                  <a:lnTo>
                    <a:pt x="0" y="70040"/>
                  </a:lnTo>
                  <a:lnTo>
                    <a:pt x="749" y="70040"/>
                  </a:lnTo>
                  <a:lnTo>
                    <a:pt x="749" y="67767"/>
                  </a:lnTo>
                  <a:lnTo>
                    <a:pt x="914" y="67970"/>
                  </a:lnTo>
                  <a:lnTo>
                    <a:pt x="1066" y="68110"/>
                  </a:lnTo>
                  <a:lnTo>
                    <a:pt x="1422" y="68338"/>
                  </a:lnTo>
                  <a:lnTo>
                    <a:pt x="1714" y="68414"/>
                  </a:lnTo>
                  <a:lnTo>
                    <a:pt x="2476" y="68414"/>
                  </a:lnTo>
                  <a:lnTo>
                    <a:pt x="2844" y="68275"/>
                  </a:lnTo>
                  <a:lnTo>
                    <a:pt x="3670" y="67614"/>
                  </a:lnTo>
                  <a:lnTo>
                    <a:pt x="3886" y="67030"/>
                  </a:lnTo>
                  <a:lnTo>
                    <a:pt x="3924" y="65227"/>
                  </a:lnTo>
                  <a:close/>
                </a:path>
                <a:path w="108585" h="70485">
                  <a:moveTo>
                    <a:pt x="3924" y="49733"/>
                  </a:moveTo>
                  <a:lnTo>
                    <a:pt x="3759" y="49174"/>
                  </a:lnTo>
                  <a:lnTo>
                    <a:pt x="3467" y="48869"/>
                  </a:lnTo>
                  <a:lnTo>
                    <a:pt x="3060" y="48425"/>
                  </a:lnTo>
                  <a:lnTo>
                    <a:pt x="3060" y="49733"/>
                  </a:lnTo>
                  <a:lnTo>
                    <a:pt x="3048" y="51536"/>
                  </a:lnTo>
                  <a:lnTo>
                    <a:pt x="2578" y="52120"/>
                  </a:lnTo>
                  <a:lnTo>
                    <a:pt x="2298" y="52273"/>
                  </a:lnTo>
                  <a:lnTo>
                    <a:pt x="1435" y="52273"/>
                  </a:lnTo>
                  <a:lnTo>
                    <a:pt x="1066" y="52031"/>
                  </a:lnTo>
                  <a:lnTo>
                    <a:pt x="863" y="51536"/>
                  </a:lnTo>
                  <a:lnTo>
                    <a:pt x="850" y="49733"/>
                  </a:lnTo>
                  <a:lnTo>
                    <a:pt x="1054" y="49174"/>
                  </a:lnTo>
                  <a:lnTo>
                    <a:pt x="3060" y="49733"/>
                  </a:lnTo>
                  <a:lnTo>
                    <a:pt x="3060" y="48425"/>
                  </a:lnTo>
                  <a:lnTo>
                    <a:pt x="2616" y="48209"/>
                  </a:lnTo>
                  <a:lnTo>
                    <a:pt x="1778" y="48209"/>
                  </a:lnTo>
                  <a:lnTo>
                    <a:pt x="1473" y="48298"/>
                  </a:lnTo>
                  <a:lnTo>
                    <a:pt x="1041" y="48564"/>
                  </a:lnTo>
                  <a:lnTo>
                    <a:pt x="876" y="48729"/>
                  </a:lnTo>
                  <a:lnTo>
                    <a:pt x="736" y="48933"/>
                  </a:lnTo>
                  <a:lnTo>
                    <a:pt x="736" y="48336"/>
                  </a:lnTo>
                  <a:lnTo>
                    <a:pt x="0" y="48336"/>
                  </a:lnTo>
                  <a:lnTo>
                    <a:pt x="0" y="54546"/>
                  </a:lnTo>
                  <a:lnTo>
                    <a:pt x="749" y="54546"/>
                  </a:lnTo>
                  <a:lnTo>
                    <a:pt x="749" y="52273"/>
                  </a:lnTo>
                  <a:lnTo>
                    <a:pt x="914" y="52476"/>
                  </a:lnTo>
                  <a:lnTo>
                    <a:pt x="1066" y="52616"/>
                  </a:lnTo>
                  <a:lnTo>
                    <a:pt x="1422" y="52844"/>
                  </a:lnTo>
                  <a:lnTo>
                    <a:pt x="1714" y="52920"/>
                  </a:lnTo>
                  <a:lnTo>
                    <a:pt x="2476" y="52920"/>
                  </a:lnTo>
                  <a:lnTo>
                    <a:pt x="2844" y="52793"/>
                  </a:lnTo>
                  <a:lnTo>
                    <a:pt x="3670" y="52120"/>
                  </a:lnTo>
                  <a:lnTo>
                    <a:pt x="3886" y="51536"/>
                  </a:lnTo>
                  <a:lnTo>
                    <a:pt x="3924" y="49733"/>
                  </a:lnTo>
                  <a:close/>
                </a:path>
                <a:path w="108585" h="70485">
                  <a:moveTo>
                    <a:pt x="3924" y="34226"/>
                  </a:moveTo>
                  <a:lnTo>
                    <a:pt x="3759" y="33680"/>
                  </a:lnTo>
                  <a:lnTo>
                    <a:pt x="3467" y="33362"/>
                  </a:lnTo>
                  <a:lnTo>
                    <a:pt x="3060" y="32931"/>
                  </a:lnTo>
                  <a:lnTo>
                    <a:pt x="3060" y="34226"/>
                  </a:lnTo>
                  <a:lnTo>
                    <a:pt x="3048" y="36042"/>
                  </a:lnTo>
                  <a:lnTo>
                    <a:pt x="2578" y="36626"/>
                  </a:lnTo>
                  <a:lnTo>
                    <a:pt x="2298" y="36779"/>
                  </a:lnTo>
                  <a:lnTo>
                    <a:pt x="1435" y="36779"/>
                  </a:lnTo>
                  <a:lnTo>
                    <a:pt x="1066" y="36537"/>
                  </a:lnTo>
                  <a:lnTo>
                    <a:pt x="863" y="36042"/>
                  </a:lnTo>
                  <a:lnTo>
                    <a:pt x="850" y="34226"/>
                  </a:lnTo>
                  <a:lnTo>
                    <a:pt x="1054" y="33680"/>
                  </a:lnTo>
                  <a:lnTo>
                    <a:pt x="1333" y="33426"/>
                  </a:lnTo>
                  <a:lnTo>
                    <a:pt x="2463" y="33362"/>
                  </a:lnTo>
                  <a:lnTo>
                    <a:pt x="2819" y="33616"/>
                  </a:lnTo>
                  <a:lnTo>
                    <a:pt x="3060" y="34226"/>
                  </a:lnTo>
                  <a:lnTo>
                    <a:pt x="3060" y="32931"/>
                  </a:lnTo>
                  <a:lnTo>
                    <a:pt x="2616" y="32715"/>
                  </a:lnTo>
                  <a:lnTo>
                    <a:pt x="1778" y="32715"/>
                  </a:lnTo>
                  <a:lnTo>
                    <a:pt x="1473" y="32791"/>
                  </a:lnTo>
                  <a:lnTo>
                    <a:pt x="1041" y="33070"/>
                  </a:lnTo>
                  <a:lnTo>
                    <a:pt x="876" y="33223"/>
                  </a:lnTo>
                  <a:lnTo>
                    <a:pt x="736" y="33426"/>
                  </a:lnTo>
                  <a:lnTo>
                    <a:pt x="736" y="32842"/>
                  </a:lnTo>
                  <a:lnTo>
                    <a:pt x="0" y="32842"/>
                  </a:lnTo>
                  <a:lnTo>
                    <a:pt x="0" y="39052"/>
                  </a:lnTo>
                  <a:lnTo>
                    <a:pt x="749" y="39052"/>
                  </a:lnTo>
                  <a:lnTo>
                    <a:pt x="749" y="36779"/>
                  </a:lnTo>
                  <a:lnTo>
                    <a:pt x="914" y="36982"/>
                  </a:lnTo>
                  <a:lnTo>
                    <a:pt x="1066" y="37122"/>
                  </a:lnTo>
                  <a:lnTo>
                    <a:pt x="1422" y="37350"/>
                  </a:lnTo>
                  <a:lnTo>
                    <a:pt x="1714" y="37426"/>
                  </a:lnTo>
                  <a:lnTo>
                    <a:pt x="2476" y="37426"/>
                  </a:lnTo>
                  <a:lnTo>
                    <a:pt x="2844" y="37287"/>
                  </a:lnTo>
                  <a:lnTo>
                    <a:pt x="3670" y="36626"/>
                  </a:lnTo>
                  <a:lnTo>
                    <a:pt x="3886" y="36042"/>
                  </a:lnTo>
                  <a:lnTo>
                    <a:pt x="3924" y="34226"/>
                  </a:lnTo>
                  <a:close/>
                </a:path>
                <a:path w="108585" h="70485">
                  <a:moveTo>
                    <a:pt x="3924" y="18732"/>
                  </a:moveTo>
                  <a:lnTo>
                    <a:pt x="3759" y="18173"/>
                  </a:lnTo>
                  <a:lnTo>
                    <a:pt x="3467" y="17868"/>
                  </a:lnTo>
                  <a:lnTo>
                    <a:pt x="3060" y="17437"/>
                  </a:lnTo>
                  <a:lnTo>
                    <a:pt x="3060" y="18732"/>
                  </a:lnTo>
                  <a:lnTo>
                    <a:pt x="3048" y="20535"/>
                  </a:lnTo>
                  <a:lnTo>
                    <a:pt x="2578" y="21120"/>
                  </a:lnTo>
                  <a:lnTo>
                    <a:pt x="2298" y="21272"/>
                  </a:lnTo>
                  <a:lnTo>
                    <a:pt x="1435" y="21272"/>
                  </a:lnTo>
                  <a:lnTo>
                    <a:pt x="1066" y="21043"/>
                  </a:lnTo>
                  <a:lnTo>
                    <a:pt x="863" y="20535"/>
                  </a:lnTo>
                  <a:lnTo>
                    <a:pt x="850" y="18732"/>
                  </a:lnTo>
                  <a:lnTo>
                    <a:pt x="1054" y="18173"/>
                  </a:lnTo>
                  <a:lnTo>
                    <a:pt x="3060" y="18732"/>
                  </a:lnTo>
                  <a:lnTo>
                    <a:pt x="3060" y="17437"/>
                  </a:lnTo>
                  <a:lnTo>
                    <a:pt x="2616" y="17208"/>
                  </a:lnTo>
                  <a:lnTo>
                    <a:pt x="1778" y="17208"/>
                  </a:lnTo>
                  <a:lnTo>
                    <a:pt x="1473" y="17297"/>
                  </a:lnTo>
                  <a:lnTo>
                    <a:pt x="1041" y="17576"/>
                  </a:lnTo>
                  <a:lnTo>
                    <a:pt x="876" y="17729"/>
                  </a:lnTo>
                  <a:lnTo>
                    <a:pt x="736" y="17932"/>
                  </a:lnTo>
                  <a:lnTo>
                    <a:pt x="736" y="17335"/>
                  </a:lnTo>
                  <a:lnTo>
                    <a:pt x="0" y="17335"/>
                  </a:lnTo>
                  <a:lnTo>
                    <a:pt x="0" y="23558"/>
                  </a:lnTo>
                  <a:lnTo>
                    <a:pt x="749" y="23558"/>
                  </a:lnTo>
                  <a:lnTo>
                    <a:pt x="749" y="21272"/>
                  </a:lnTo>
                  <a:lnTo>
                    <a:pt x="914" y="21475"/>
                  </a:lnTo>
                  <a:lnTo>
                    <a:pt x="1066" y="21628"/>
                  </a:lnTo>
                  <a:lnTo>
                    <a:pt x="1422" y="21856"/>
                  </a:lnTo>
                  <a:lnTo>
                    <a:pt x="1714" y="21932"/>
                  </a:lnTo>
                  <a:lnTo>
                    <a:pt x="2476" y="21932"/>
                  </a:lnTo>
                  <a:lnTo>
                    <a:pt x="2844" y="21793"/>
                  </a:lnTo>
                  <a:lnTo>
                    <a:pt x="3670" y="21120"/>
                  </a:lnTo>
                  <a:lnTo>
                    <a:pt x="3886" y="20535"/>
                  </a:lnTo>
                  <a:lnTo>
                    <a:pt x="3924" y="18732"/>
                  </a:lnTo>
                  <a:close/>
                </a:path>
                <a:path w="108585" h="70485">
                  <a:moveTo>
                    <a:pt x="8813" y="67729"/>
                  </a:moveTo>
                  <a:lnTo>
                    <a:pt x="8458" y="67754"/>
                  </a:lnTo>
                  <a:lnTo>
                    <a:pt x="8318" y="66001"/>
                  </a:lnTo>
                  <a:lnTo>
                    <a:pt x="8229" y="64325"/>
                  </a:lnTo>
                  <a:lnTo>
                    <a:pt x="8153" y="64198"/>
                  </a:lnTo>
                  <a:lnTo>
                    <a:pt x="7569" y="63855"/>
                  </a:lnTo>
                  <a:lnTo>
                    <a:pt x="7569" y="66001"/>
                  </a:lnTo>
                  <a:lnTo>
                    <a:pt x="7569" y="67056"/>
                  </a:lnTo>
                  <a:lnTo>
                    <a:pt x="7366" y="67386"/>
                  </a:lnTo>
                  <a:lnTo>
                    <a:pt x="6692" y="67716"/>
                  </a:lnTo>
                  <a:lnTo>
                    <a:pt x="6438" y="67779"/>
                  </a:lnTo>
                  <a:lnTo>
                    <a:pt x="5969" y="67779"/>
                  </a:lnTo>
                  <a:lnTo>
                    <a:pt x="5842" y="67741"/>
                  </a:lnTo>
                  <a:lnTo>
                    <a:pt x="5613" y="67589"/>
                  </a:lnTo>
                  <a:lnTo>
                    <a:pt x="5499" y="66586"/>
                  </a:lnTo>
                  <a:lnTo>
                    <a:pt x="5867" y="66370"/>
                  </a:lnTo>
                  <a:lnTo>
                    <a:pt x="6070" y="66319"/>
                  </a:lnTo>
                  <a:lnTo>
                    <a:pt x="6934" y="66205"/>
                  </a:lnTo>
                  <a:lnTo>
                    <a:pt x="7353" y="66103"/>
                  </a:lnTo>
                  <a:lnTo>
                    <a:pt x="7569" y="66001"/>
                  </a:lnTo>
                  <a:lnTo>
                    <a:pt x="7569" y="63855"/>
                  </a:lnTo>
                  <a:lnTo>
                    <a:pt x="7073" y="63703"/>
                  </a:lnTo>
                  <a:lnTo>
                    <a:pt x="6096" y="63703"/>
                  </a:lnTo>
                  <a:lnTo>
                    <a:pt x="4826" y="65163"/>
                  </a:lnTo>
                  <a:lnTo>
                    <a:pt x="5524" y="65163"/>
                  </a:lnTo>
                  <a:lnTo>
                    <a:pt x="5613" y="64770"/>
                  </a:lnTo>
                  <a:lnTo>
                    <a:pt x="5867" y="64439"/>
                  </a:lnTo>
                  <a:lnTo>
                    <a:pt x="6146" y="64325"/>
                  </a:lnTo>
                  <a:lnTo>
                    <a:pt x="6870" y="64325"/>
                  </a:lnTo>
                  <a:lnTo>
                    <a:pt x="7137" y="64389"/>
                  </a:lnTo>
                  <a:lnTo>
                    <a:pt x="7493" y="64617"/>
                  </a:lnTo>
                  <a:lnTo>
                    <a:pt x="7480" y="65468"/>
                  </a:lnTo>
                  <a:lnTo>
                    <a:pt x="5575" y="65760"/>
                  </a:lnTo>
                  <a:lnTo>
                    <a:pt x="5245" y="65900"/>
                  </a:lnTo>
                  <a:lnTo>
                    <a:pt x="4724" y="66370"/>
                  </a:lnTo>
                  <a:lnTo>
                    <a:pt x="4813" y="67868"/>
                  </a:lnTo>
                  <a:lnTo>
                    <a:pt x="5232" y="68275"/>
                  </a:lnTo>
                  <a:lnTo>
                    <a:pt x="5588" y="68414"/>
                  </a:lnTo>
                  <a:lnTo>
                    <a:pt x="6350" y="68414"/>
                  </a:lnTo>
                  <a:lnTo>
                    <a:pt x="7607" y="67665"/>
                  </a:lnTo>
                  <a:lnTo>
                    <a:pt x="7708" y="68046"/>
                  </a:lnTo>
                  <a:lnTo>
                    <a:pt x="7848" y="68275"/>
                  </a:lnTo>
                  <a:lnTo>
                    <a:pt x="8039" y="68364"/>
                  </a:lnTo>
                  <a:lnTo>
                    <a:pt x="8407" y="68364"/>
                  </a:lnTo>
                  <a:lnTo>
                    <a:pt x="8788" y="68287"/>
                  </a:lnTo>
                  <a:lnTo>
                    <a:pt x="8813" y="67754"/>
                  </a:lnTo>
                  <a:close/>
                </a:path>
                <a:path w="108585" h="70485">
                  <a:moveTo>
                    <a:pt x="8813" y="52235"/>
                  </a:moveTo>
                  <a:lnTo>
                    <a:pt x="8458" y="52260"/>
                  </a:lnTo>
                  <a:lnTo>
                    <a:pt x="8318" y="50507"/>
                  </a:lnTo>
                  <a:lnTo>
                    <a:pt x="8229" y="48844"/>
                  </a:lnTo>
                  <a:lnTo>
                    <a:pt x="8153" y="48704"/>
                  </a:lnTo>
                  <a:lnTo>
                    <a:pt x="7569" y="48361"/>
                  </a:lnTo>
                  <a:lnTo>
                    <a:pt x="7569" y="50507"/>
                  </a:lnTo>
                  <a:lnTo>
                    <a:pt x="7569" y="51562"/>
                  </a:lnTo>
                  <a:lnTo>
                    <a:pt x="7366" y="51892"/>
                  </a:lnTo>
                  <a:lnTo>
                    <a:pt x="6692" y="52222"/>
                  </a:lnTo>
                  <a:lnTo>
                    <a:pt x="6438" y="52285"/>
                  </a:lnTo>
                  <a:lnTo>
                    <a:pt x="5969" y="52285"/>
                  </a:lnTo>
                  <a:lnTo>
                    <a:pt x="5842" y="52247"/>
                  </a:lnTo>
                  <a:lnTo>
                    <a:pt x="5613" y="52095"/>
                  </a:lnTo>
                  <a:lnTo>
                    <a:pt x="5499" y="51092"/>
                  </a:lnTo>
                  <a:lnTo>
                    <a:pt x="5867" y="50876"/>
                  </a:lnTo>
                  <a:lnTo>
                    <a:pt x="6070" y="50825"/>
                  </a:lnTo>
                  <a:lnTo>
                    <a:pt x="6934" y="50711"/>
                  </a:lnTo>
                  <a:lnTo>
                    <a:pt x="7353" y="50609"/>
                  </a:lnTo>
                  <a:lnTo>
                    <a:pt x="7569" y="50507"/>
                  </a:lnTo>
                  <a:lnTo>
                    <a:pt x="7569" y="48361"/>
                  </a:lnTo>
                  <a:lnTo>
                    <a:pt x="7073" y="48209"/>
                  </a:lnTo>
                  <a:lnTo>
                    <a:pt x="6096" y="48209"/>
                  </a:lnTo>
                  <a:lnTo>
                    <a:pt x="4826" y="49669"/>
                  </a:lnTo>
                  <a:lnTo>
                    <a:pt x="5524" y="49669"/>
                  </a:lnTo>
                  <a:lnTo>
                    <a:pt x="5613" y="49276"/>
                  </a:lnTo>
                  <a:lnTo>
                    <a:pt x="5867" y="48945"/>
                  </a:lnTo>
                  <a:lnTo>
                    <a:pt x="6146" y="48844"/>
                  </a:lnTo>
                  <a:lnTo>
                    <a:pt x="6870" y="48844"/>
                  </a:lnTo>
                  <a:lnTo>
                    <a:pt x="7137" y="48895"/>
                  </a:lnTo>
                  <a:lnTo>
                    <a:pt x="7493" y="49123"/>
                  </a:lnTo>
                  <a:lnTo>
                    <a:pt x="7480" y="49974"/>
                  </a:lnTo>
                  <a:lnTo>
                    <a:pt x="5575" y="50279"/>
                  </a:lnTo>
                  <a:lnTo>
                    <a:pt x="5245" y="50419"/>
                  </a:lnTo>
                  <a:lnTo>
                    <a:pt x="4724" y="50876"/>
                  </a:lnTo>
                  <a:lnTo>
                    <a:pt x="4813" y="52387"/>
                  </a:lnTo>
                  <a:lnTo>
                    <a:pt x="5232" y="52781"/>
                  </a:lnTo>
                  <a:lnTo>
                    <a:pt x="5588" y="52920"/>
                  </a:lnTo>
                  <a:lnTo>
                    <a:pt x="6350" y="52920"/>
                  </a:lnTo>
                  <a:lnTo>
                    <a:pt x="6667" y="52844"/>
                  </a:lnTo>
                  <a:lnTo>
                    <a:pt x="7239" y="52552"/>
                  </a:lnTo>
                  <a:lnTo>
                    <a:pt x="7454" y="52387"/>
                  </a:lnTo>
                  <a:lnTo>
                    <a:pt x="7607" y="52184"/>
                  </a:lnTo>
                  <a:lnTo>
                    <a:pt x="7708" y="52552"/>
                  </a:lnTo>
                  <a:lnTo>
                    <a:pt x="7848" y="52781"/>
                  </a:lnTo>
                  <a:lnTo>
                    <a:pt x="8039" y="52870"/>
                  </a:lnTo>
                  <a:lnTo>
                    <a:pt x="8407" y="52870"/>
                  </a:lnTo>
                  <a:lnTo>
                    <a:pt x="8788" y="52793"/>
                  </a:lnTo>
                  <a:lnTo>
                    <a:pt x="8813" y="52260"/>
                  </a:lnTo>
                  <a:close/>
                </a:path>
                <a:path w="108585" h="70485">
                  <a:moveTo>
                    <a:pt x="8813" y="36741"/>
                  </a:moveTo>
                  <a:lnTo>
                    <a:pt x="8458" y="36766"/>
                  </a:lnTo>
                  <a:lnTo>
                    <a:pt x="8318" y="35001"/>
                  </a:lnTo>
                  <a:lnTo>
                    <a:pt x="8229" y="33337"/>
                  </a:lnTo>
                  <a:lnTo>
                    <a:pt x="8153" y="33210"/>
                  </a:lnTo>
                  <a:lnTo>
                    <a:pt x="7569" y="32867"/>
                  </a:lnTo>
                  <a:lnTo>
                    <a:pt x="7569" y="35001"/>
                  </a:lnTo>
                  <a:lnTo>
                    <a:pt x="7569" y="36068"/>
                  </a:lnTo>
                  <a:lnTo>
                    <a:pt x="7366" y="36398"/>
                  </a:lnTo>
                  <a:lnTo>
                    <a:pt x="6692" y="36728"/>
                  </a:lnTo>
                  <a:lnTo>
                    <a:pt x="6438" y="36791"/>
                  </a:lnTo>
                  <a:lnTo>
                    <a:pt x="5969" y="36791"/>
                  </a:lnTo>
                  <a:lnTo>
                    <a:pt x="5842" y="36741"/>
                  </a:lnTo>
                  <a:lnTo>
                    <a:pt x="5613" y="36601"/>
                  </a:lnTo>
                  <a:lnTo>
                    <a:pt x="5499" y="35598"/>
                  </a:lnTo>
                  <a:lnTo>
                    <a:pt x="5867" y="35382"/>
                  </a:lnTo>
                  <a:lnTo>
                    <a:pt x="6070" y="35331"/>
                  </a:lnTo>
                  <a:lnTo>
                    <a:pt x="6934" y="35217"/>
                  </a:lnTo>
                  <a:lnTo>
                    <a:pt x="7353" y="35115"/>
                  </a:lnTo>
                  <a:lnTo>
                    <a:pt x="7569" y="35001"/>
                  </a:lnTo>
                  <a:lnTo>
                    <a:pt x="7569" y="32867"/>
                  </a:lnTo>
                  <a:lnTo>
                    <a:pt x="7073" y="32715"/>
                  </a:lnTo>
                  <a:lnTo>
                    <a:pt x="6096" y="32715"/>
                  </a:lnTo>
                  <a:lnTo>
                    <a:pt x="4826" y="34175"/>
                  </a:lnTo>
                  <a:lnTo>
                    <a:pt x="5524" y="34175"/>
                  </a:lnTo>
                  <a:lnTo>
                    <a:pt x="5613" y="33782"/>
                  </a:lnTo>
                  <a:lnTo>
                    <a:pt x="5867" y="33451"/>
                  </a:lnTo>
                  <a:lnTo>
                    <a:pt x="6146" y="33337"/>
                  </a:lnTo>
                  <a:lnTo>
                    <a:pt x="6870" y="33337"/>
                  </a:lnTo>
                  <a:lnTo>
                    <a:pt x="7137" y="33401"/>
                  </a:lnTo>
                  <a:lnTo>
                    <a:pt x="7493" y="33629"/>
                  </a:lnTo>
                  <a:lnTo>
                    <a:pt x="7480" y="34480"/>
                  </a:lnTo>
                  <a:lnTo>
                    <a:pt x="5575" y="34772"/>
                  </a:lnTo>
                  <a:lnTo>
                    <a:pt x="5245" y="34912"/>
                  </a:lnTo>
                  <a:lnTo>
                    <a:pt x="4724" y="35382"/>
                  </a:lnTo>
                  <a:lnTo>
                    <a:pt x="4813" y="36880"/>
                  </a:lnTo>
                  <a:lnTo>
                    <a:pt x="5232" y="37274"/>
                  </a:lnTo>
                  <a:lnTo>
                    <a:pt x="5588" y="37426"/>
                  </a:lnTo>
                  <a:lnTo>
                    <a:pt x="6350" y="37426"/>
                  </a:lnTo>
                  <a:lnTo>
                    <a:pt x="7607" y="36677"/>
                  </a:lnTo>
                  <a:lnTo>
                    <a:pt x="7708" y="37058"/>
                  </a:lnTo>
                  <a:lnTo>
                    <a:pt x="7848" y="37274"/>
                  </a:lnTo>
                  <a:lnTo>
                    <a:pt x="8039" y="37376"/>
                  </a:lnTo>
                  <a:lnTo>
                    <a:pt x="8407" y="37376"/>
                  </a:lnTo>
                  <a:lnTo>
                    <a:pt x="8788" y="37299"/>
                  </a:lnTo>
                  <a:lnTo>
                    <a:pt x="8813" y="36766"/>
                  </a:lnTo>
                  <a:close/>
                </a:path>
                <a:path w="108585" h="70485">
                  <a:moveTo>
                    <a:pt x="8813" y="21247"/>
                  </a:moveTo>
                  <a:lnTo>
                    <a:pt x="8458" y="21272"/>
                  </a:lnTo>
                  <a:lnTo>
                    <a:pt x="8318" y="19507"/>
                  </a:lnTo>
                  <a:lnTo>
                    <a:pt x="8229" y="17843"/>
                  </a:lnTo>
                  <a:lnTo>
                    <a:pt x="8153" y="17703"/>
                  </a:lnTo>
                  <a:lnTo>
                    <a:pt x="7569" y="17360"/>
                  </a:lnTo>
                  <a:lnTo>
                    <a:pt x="7569" y="19507"/>
                  </a:lnTo>
                  <a:lnTo>
                    <a:pt x="7569" y="20574"/>
                  </a:lnTo>
                  <a:lnTo>
                    <a:pt x="7366" y="20904"/>
                  </a:lnTo>
                  <a:lnTo>
                    <a:pt x="6692" y="21221"/>
                  </a:lnTo>
                  <a:lnTo>
                    <a:pt x="6438" y="21297"/>
                  </a:lnTo>
                  <a:lnTo>
                    <a:pt x="5969" y="21297"/>
                  </a:lnTo>
                  <a:lnTo>
                    <a:pt x="5842" y="21247"/>
                  </a:lnTo>
                  <a:lnTo>
                    <a:pt x="5613" y="21107"/>
                  </a:lnTo>
                  <a:lnTo>
                    <a:pt x="5499" y="20091"/>
                  </a:lnTo>
                  <a:lnTo>
                    <a:pt x="5867" y="19888"/>
                  </a:lnTo>
                  <a:lnTo>
                    <a:pt x="6070" y="19837"/>
                  </a:lnTo>
                  <a:lnTo>
                    <a:pt x="6934" y="19723"/>
                  </a:lnTo>
                  <a:lnTo>
                    <a:pt x="7353" y="19621"/>
                  </a:lnTo>
                  <a:lnTo>
                    <a:pt x="7569" y="19507"/>
                  </a:lnTo>
                  <a:lnTo>
                    <a:pt x="7569" y="17360"/>
                  </a:lnTo>
                  <a:lnTo>
                    <a:pt x="7073" y="17208"/>
                  </a:lnTo>
                  <a:lnTo>
                    <a:pt x="6096" y="17208"/>
                  </a:lnTo>
                  <a:lnTo>
                    <a:pt x="4826" y="18681"/>
                  </a:lnTo>
                  <a:lnTo>
                    <a:pt x="5524" y="18681"/>
                  </a:lnTo>
                  <a:lnTo>
                    <a:pt x="5613" y="18275"/>
                  </a:lnTo>
                  <a:lnTo>
                    <a:pt x="5867" y="17945"/>
                  </a:lnTo>
                  <a:lnTo>
                    <a:pt x="6146" y="17843"/>
                  </a:lnTo>
                  <a:lnTo>
                    <a:pt x="6870" y="17843"/>
                  </a:lnTo>
                  <a:lnTo>
                    <a:pt x="7137" y="17907"/>
                  </a:lnTo>
                  <a:lnTo>
                    <a:pt x="7493" y="18135"/>
                  </a:lnTo>
                  <a:lnTo>
                    <a:pt x="7480" y="18986"/>
                  </a:lnTo>
                  <a:lnTo>
                    <a:pt x="5575" y="19278"/>
                  </a:lnTo>
                  <a:lnTo>
                    <a:pt x="5245" y="19418"/>
                  </a:lnTo>
                  <a:lnTo>
                    <a:pt x="4724" y="19888"/>
                  </a:lnTo>
                  <a:lnTo>
                    <a:pt x="4813" y="21386"/>
                  </a:lnTo>
                  <a:lnTo>
                    <a:pt x="5232" y="21780"/>
                  </a:lnTo>
                  <a:lnTo>
                    <a:pt x="5588" y="21932"/>
                  </a:lnTo>
                  <a:lnTo>
                    <a:pt x="6350" y="21932"/>
                  </a:lnTo>
                  <a:lnTo>
                    <a:pt x="7607" y="21183"/>
                  </a:lnTo>
                  <a:lnTo>
                    <a:pt x="7708" y="21564"/>
                  </a:lnTo>
                  <a:lnTo>
                    <a:pt x="7848" y="21780"/>
                  </a:lnTo>
                  <a:lnTo>
                    <a:pt x="8039" y="21869"/>
                  </a:lnTo>
                  <a:lnTo>
                    <a:pt x="8407" y="21869"/>
                  </a:lnTo>
                  <a:lnTo>
                    <a:pt x="8788" y="21805"/>
                  </a:lnTo>
                  <a:lnTo>
                    <a:pt x="8813" y="21272"/>
                  </a:lnTo>
                  <a:close/>
                </a:path>
                <a:path w="108585" h="70485">
                  <a:moveTo>
                    <a:pt x="13157" y="63855"/>
                  </a:moveTo>
                  <a:lnTo>
                    <a:pt x="12458" y="63855"/>
                  </a:lnTo>
                  <a:lnTo>
                    <a:pt x="12458" y="64414"/>
                  </a:lnTo>
                  <a:lnTo>
                    <a:pt x="12357" y="64274"/>
                  </a:lnTo>
                  <a:lnTo>
                    <a:pt x="12357" y="65062"/>
                  </a:lnTo>
                  <a:lnTo>
                    <a:pt x="12255" y="67056"/>
                  </a:lnTo>
                  <a:lnTo>
                    <a:pt x="12065" y="67462"/>
                  </a:lnTo>
                  <a:lnTo>
                    <a:pt x="11684" y="67703"/>
                  </a:lnTo>
                  <a:lnTo>
                    <a:pt x="10807" y="67703"/>
                  </a:lnTo>
                  <a:lnTo>
                    <a:pt x="10528" y="67576"/>
                  </a:lnTo>
                  <a:lnTo>
                    <a:pt x="10121" y="67056"/>
                  </a:lnTo>
                  <a:lnTo>
                    <a:pt x="10083" y="65354"/>
                  </a:lnTo>
                  <a:lnTo>
                    <a:pt x="10363" y="64643"/>
                  </a:lnTo>
                  <a:lnTo>
                    <a:pt x="10718" y="64389"/>
                  </a:lnTo>
                  <a:lnTo>
                    <a:pt x="11607" y="64389"/>
                  </a:lnTo>
                  <a:lnTo>
                    <a:pt x="11899" y="64516"/>
                  </a:lnTo>
                  <a:lnTo>
                    <a:pt x="12357" y="65062"/>
                  </a:lnTo>
                  <a:lnTo>
                    <a:pt x="12357" y="64274"/>
                  </a:lnTo>
                  <a:lnTo>
                    <a:pt x="12179" y="64084"/>
                  </a:lnTo>
                  <a:lnTo>
                    <a:pt x="11772" y="63817"/>
                  </a:lnTo>
                  <a:lnTo>
                    <a:pt x="11468" y="63728"/>
                  </a:lnTo>
                  <a:lnTo>
                    <a:pt x="10604" y="63728"/>
                  </a:lnTo>
                  <a:lnTo>
                    <a:pt x="10160" y="63944"/>
                  </a:lnTo>
                  <a:lnTo>
                    <a:pt x="9423" y="64795"/>
                  </a:lnTo>
                  <a:lnTo>
                    <a:pt x="9347" y="65062"/>
                  </a:lnTo>
                  <a:lnTo>
                    <a:pt x="9423" y="67462"/>
                  </a:lnTo>
                  <a:lnTo>
                    <a:pt x="10147" y="68148"/>
                  </a:lnTo>
                  <a:lnTo>
                    <a:pt x="10579" y="68313"/>
                  </a:lnTo>
                  <a:lnTo>
                    <a:pt x="11404" y="68313"/>
                  </a:lnTo>
                  <a:lnTo>
                    <a:pt x="12433" y="67640"/>
                  </a:lnTo>
                  <a:lnTo>
                    <a:pt x="12331" y="68821"/>
                  </a:lnTo>
                  <a:lnTo>
                    <a:pt x="12115" y="69329"/>
                  </a:lnTo>
                  <a:lnTo>
                    <a:pt x="11734" y="69532"/>
                  </a:lnTo>
                  <a:lnTo>
                    <a:pt x="10795" y="69532"/>
                  </a:lnTo>
                  <a:lnTo>
                    <a:pt x="10528" y="69443"/>
                  </a:lnTo>
                  <a:lnTo>
                    <a:pt x="10248" y="69176"/>
                  </a:lnTo>
                  <a:lnTo>
                    <a:pt x="10147" y="68821"/>
                  </a:lnTo>
                  <a:lnTo>
                    <a:pt x="9385" y="68821"/>
                  </a:lnTo>
                  <a:lnTo>
                    <a:pt x="9461" y="69329"/>
                  </a:lnTo>
                  <a:lnTo>
                    <a:pt x="9613" y="69608"/>
                  </a:lnTo>
                  <a:lnTo>
                    <a:pt x="10261" y="70040"/>
                  </a:lnTo>
                  <a:lnTo>
                    <a:pt x="10668" y="70154"/>
                  </a:lnTo>
                  <a:lnTo>
                    <a:pt x="12014" y="70154"/>
                  </a:lnTo>
                  <a:lnTo>
                    <a:pt x="12598" y="69850"/>
                  </a:lnTo>
                  <a:lnTo>
                    <a:pt x="12763" y="69532"/>
                  </a:lnTo>
                  <a:lnTo>
                    <a:pt x="13068" y="68910"/>
                  </a:lnTo>
                  <a:lnTo>
                    <a:pt x="13157" y="67640"/>
                  </a:lnTo>
                  <a:lnTo>
                    <a:pt x="13157" y="64414"/>
                  </a:lnTo>
                  <a:lnTo>
                    <a:pt x="13157" y="63855"/>
                  </a:lnTo>
                  <a:close/>
                </a:path>
                <a:path w="108585" h="70485">
                  <a:moveTo>
                    <a:pt x="13157" y="48361"/>
                  </a:moveTo>
                  <a:lnTo>
                    <a:pt x="12458" y="48361"/>
                  </a:lnTo>
                  <a:lnTo>
                    <a:pt x="12458" y="48920"/>
                  </a:lnTo>
                  <a:lnTo>
                    <a:pt x="12357" y="48780"/>
                  </a:lnTo>
                  <a:lnTo>
                    <a:pt x="12357" y="49568"/>
                  </a:lnTo>
                  <a:lnTo>
                    <a:pt x="12255" y="51562"/>
                  </a:lnTo>
                  <a:lnTo>
                    <a:pt x="12065" y="51968"/>
                  </a:lnTo>
                  <a:lnTo>
                    <a:pt x="11684" y="52222"/>
                  </a:lnTo>
                  <a:lnTo>
                    <a:pt x="10807" y="52222"/>
                  </a:lnTo>
                  <a:lnTo>
                    <a:pt x="10528" y="52082"/>
                  </a:lnTo>
                  <a:lnTo>
                    <a:pt x="10121" y="51562"/>
                  </a:lnTo>
                  <a:lnTo>
                    <a:pt x="10083" y="49860"/>
                  </a:lnTo>
                  <a:lnTo>
                    <a:pt x="10363" y="49149"/>
                  </a:lnTo>
                  <a:lnTo>
                    <a:pt x="10718" y="48895"/>
                  </a:lnTo>
                  <a:lnTo>
                    <a:pt x="11607" y="48895"/>
                  </a:lnTo>
                  <a:lnTo>
                    <a:pt x="11899" y="49034"/>
                  </a:lnTo>
                  <a:lnTo>
                    <a:pt x="12357" y="49568"/>
                  </a:lnTo>
                  <a:lnTo>
                    <a:pt x="12357" y="48780"/>
                  </a:lnTo>
                  <a:lnTo>
                    <a:pt x="12179" y="48590"/>
                  </a:lnTo>
                  <a:lnTo>
                    <a:pt x="11772" y="48323"/>
                  </a:lnTo>
                  <a:lnTo>
                    <a:pt x="11468" y="48234"/>
                  </a:lnTo>
                  <a:lnTo>
                    <a:pt x="10604" y="48234"/>
                  </a:lnTo>
                  <a:lnTo>
                    <a:pt x="10160" y="48450"/>
                  </a:lnTo>
                  <a:lnTo>
                    <a:pt x="9423" y="49301"/>
                  </a:lnTo>
                  <a:lnTo>
                    <a:pt x="9347" y="49568"/>
                  </a:lnTo>
                  <a:lnTo>
                    <a:pt x="9423" y="51968"/>
                  </a:lnTo>
                  <a:lnTo>
                    <a:pt x="10147" y="52654"/>
                  </a:lnTo>
                  <a:lnTo>
                    <a:pt x="10579" y="52832"/>
                  </a:lnTo>
                  <a:lnTo>
                    <a:pt x="11404" y="52832"/>
                  </a:lnTo>
                  <a:lnTo>
                    <a:pt x="12433" y="52158"/>
                  </a:lnTo>
                  <a:lnTo>
                    <a:pt x="12331" y="53327"/>
                  </a:lnTo>
                  <a:lnTo>
                    <a:pt x="12115" y="53835"/>
                  </a:lnTo>
                  <a:lnTo>
                    <a:pt x="11734" y="54038"/>
                  </a:lnTo>
                  <a:lnTo>
                    <a:pt x="10795" y="54038"/>
                  </a:lnTo>
                  <a:lnTo>
                    <a:pt x="10528" y="53949"/>
                  </a:lnTo>
                  <a:lnTo>
                    <a:pt x="10248" y="53682"/>
                  </a:lnTo>
                  <a:lnTo>
                    <a:pt x="10147" y="53327"/>
                  </a:lnTo>
                  <a:lnTo>
                    <a:pt x="9385" y="53327"/>
                  </a:lnTo>
                  <a:lnTo>
                    <a:pt x="9461" y="53835"/>
                  </a:lnTo>
                  <a:lnTo>
                    <a:pt x="9613" y="54127"/>
                  </a:lnTo>
                  <a:lnTo>
                    <a:pt x="10261" y="54546"/>
                  </a:lnTo>
                  <a:lnTo>
                    <a:pt x="10668" y="54660"/>
                  </a:lnTo>
                  <a:lnTo>
                    <a:pt x="12014" y="54660"/>
                  </a:lnTo>
                  <a:lnTo>
                    <a:pt x="12598" y="54356"/>
                  </a:lnTo>
                  <a:lnTo>
                    <a:pt x="12763" y="54038"/>
                  </a:lnTo>
                  <a:lnTo>
                    <a:pt x="13068" y="53428"/>
                  </a:lnTo>
                  <a:lnTo>
                    <a:pt x="13157" y="52158"/>
                  </a:lnTo>
                  <a:lnTo>
                    <a:pt x="13157" y="48920"/>
                  </a:lnTo>
                  <a:lnTo>
                    <a:pt x="13157" y="48361"/>
                  </a:lnTo>
                  <a:close/>
                </a:path>
                <a:path w="108585" h="70485">
                  <a:moveTo>
                    <a:pt x="13157" y="32854"/>
                  </a:moveTo>
                  <a:lnTo>
                    <a:pt x="12458" y="32854"/>
                  </a:lnTo>
                  <a:lnTo>
                    <a:pt x="12458" y="33426"/>
                  </a:lnTo>
                  <a:lnTo>
                    <a:pt x="12357" y="33286"/>
                  </a:lnTo>
                  <a:lnTo>
                    <a:pt x="12357" y="34061"/>
                  </a:lnTo>
                  <a:lnTo>
                    <a:pt x="12255" y="36068"/>
                  </a:lnTo>
                  <a:lnTo>
                    <a:pt x="12065" y="36474"/>
                  </a:lnTo>
                  <a:lnTo>
                    <a:pt x="11684" y="36715"/>
                  </a:lnTo>
                  <a:lnTo>
                    <a:pt x="10807" y="36715"/>
                  </a:lnTo>
                  <a:lnTo>
                    <a:pt x="10528" y="36588"/>
                  </a:lnTo>
                  <a:lnTo>
                    <a:pt x="10121" y="36068"/>
                  </a:lnTo>
                  <a:lnTo>
                    <a:pt x="10083" y="34366"/>
                  </a:lnTo>
                  <a:lnTo>
                    <a:pt x="10363" y="33655"/>
                  </a:lnTo>
                  <a:lnTo>
                    <a:pt x="10718" y="33401"/>
                  </a:lnTo>
                  <a:lnTo>
                    <a:pt x="11607" y="33401"/>
                  </a:lnTo>
                  <a:lnTo>
                    <a:pt x="11899" y="33528"/>
                  </a:lnTo>
                  <a:lnTo>
                    <a:pt x="12357" y="34061"/>
                  </a:lnTo>
                  <a:lnTo>
                    <a:pt x="12357" y="33286"/>
                  </a:lnTo>
                  <a:lnTo>
                    <a:pt x="12179" y="33096"/>
                  </a:lnTo>
                  <a:lnTo>
                    <a:pt x="11772" y="32816"/>
                  </a:lnTo>
                  <a:lnTo>
                    <a:pt x="11468" y="32740"/>
                  </a:lnTo>
                  <a:lnTo>
                    <a:pt x="10604" y="32740"/>
                  </a:lnTo>
                  <a:lnTo>
                    <a:pt x="10160" y="32956"/>
                  </a:lnTo>
                  <a:lnTo>
                    <a:pt x="9423" y="33794"/>
                  </a:lnTo>
                  <a:lnTo>
                    <a:pt x="9347" y="34061"/>
                  </a:lnTo>
                  <a:lnTo>
                    <a:pt x="9423" y="36474"/>
                  </a:lnTo>
                  <a:lnTo>
                    <a:pt x="10147" y="37160"/>
                  </a:lnTo>
                  <a:lnTo>
                    <a:pt x="10579" y="37325"/>
                  </a:lnTo>
                  <a:lnTo>
                    <a:pt x="11404" y="37325"/>
                  </a:lnTo>
                  <a:lnTo>
                    <a:pt x="12433" y="36652"/>
                  </a:lnTo>
                  <a:lnTo>
                    <a:pt x="12331" y="37833"/>
                  </a:lnTo>
                  <a:lnTo>
                    <a:pt x="12115" y="38341"/>
                  </a:lnTo>
                  <a:lnTo>
                    <a:pt x="11734" y="38544"/>
                  </a:lnTo>
                  <a:lnTo>
                    <a:pt x="10795" y="38544"/>
                  </a:lnTo>
                  <a:lnTo>
                    <a:pt x="10528" y="38455"/>
                  </a:lnTo>
                  <a:lnTo>
                    <a:pt x="10248" y="38188"/>
                  </a:lnTo>
                  <a:lnTo>
                    <a:pt x="10147" y="37833"/>
                  </a:lnTo>
                  <a:lnTo>
                    <a:pt x="9385" y="37833"/>
                  </a:lnTo>
                  <a:lnTo>
                    <a:pt x="9461" y="38341"/>
                  </a:lnTo>
                  <a:lnTo>
                    <a:pt x="9613" y="38620"/>
                  </a:lnTo>
                  <a:lnTo>
                    <a:pt x="10261" y="39052"/>
                  </a:lnTo>
                  <a:lnTo>
                    <a:pt x="10668" y="39154"/>
                  </a:lnTo>
                  <a:lnTo>
                    <a:pt x="12014" y="39154"/>
                  </a:lnTo>
                  <a:lnTo>
                    <a:pt x="12598" y="38849"/>
                  </a:lnTo>
                  <a:lnTo>
                    <a:pt x="12763" y="38544"/>
                  </a:lnTo>
                  <a:lnTo>
                    <a:pt x="13068" y="37922"/>
                  </a:lnTo>
                  <a:lnTo>
                    <a:pt x="13157" y="36652"/>
                  </a:lnTo>
                  <a:lnTo>
                    <a:pt x="13157" y="33426"/>
                  </a:lnTo>
                  <a:lnTo>
                    <a:pt x="13157" y="32854"/>
                  </a:lnTo>
                  <a:close/>
                </a:path>
                <a:path w="108585" h="70485">
                  <a:moveTo>
                    <a:pt x="13157" y="17360"/>
                  </a:moveTo>
                  <a:lnTo>
                    <a:pt x="12458" y="17360"/>
                  </a:lnTo>
                  <a:lnTo>
                    <a:pt x="12458" y="17919"/>
                  </a:lnTo>
                  <a:lnTo>
                    <a:pt x="12357" y="17792"/>
                  </a:lnTo>
                  <a:lnTo>
                    <a:pt x="12357" y="18567"/>
                  </a:lnTo>
                  <a:lnTo>
                    <a:pt x="12255" y="20561"/>
                  </a:lnTo>
                  <a:lnTo>
                    <a:pt x="12065" y="20980"/>
                  </a:lnTo>
                  <a:lnTo>
                    <a:pt x="11684" y="21221"/>
                  </a:lnTo>
                  <a:lnTo>
                    <a:pt x="10807" y="21221"/>
                  </a:lnTo>
                  <a:lnTo>
                    <a:pt x="10528" y="21094"/>
                  </a:lnTo>
                  <a:lnTo>
                    <a:pt x="10121" y="20561"/>
                  </a:lnTo>
                  <a:lnTo>
                    <a:pt x="10083" y="18872"/>
                  </a:lnTo>
                  <a:lnTo>
                    <a:pt x="10363" y="18148"/>
                  </a:lnTo>
                  <a:lnTo>
                    <a:pt x="10718" y="17907"/>
                  </a:lnTo>
                  <a:lnTo>
                    <a:pt x="11607" y="17907"/>
                  </a:lnTo>
                  <a:lnTo>
                    <a:pt x="11899" y="18034"/>
                  </a:lnTo>
                  <a:lnTo>
                    <a:pt x="12357" y="18567"/>
                  </a:lnTo>
                  <a:lnTo>
                    <a:pt x="12357" y="17792"/>
                  </a:lnTo>
                  <a:lnTo>
                    <a:pt x="12179" y="17602"/>
                  </a:lnTo>
                  <a:lnTo>
                    <a:pt x="11772" y="17322"/>
                  </a:lnTo>
                  <a:lnTo>
                    <a:pt x="11468" y="17233"/>
                  </a:lnTo>
                  <a:lnTo>
                    <a:pt x="10604" y="17233"/>
                  </a:lnTo>
                  <a:lnTo>
                    <a:pt x="10160" y="17449"/>
                  </a:lnTo>
                  <a:lnTo>
                    <a:pt x="9423" y="18300"/>
                  </a:lnTo>
                  <a:lnTo>
                    <a:pt x="9347" y="18567"/>
                  </a:lnTo>
                  <a:lnTo>
                    <a:pt x="9423" y="20980"/>
                  </a:lnTo>
                  <a:lnTo>
                    <a:pt x="10147" y="21666"/>
                  </a:lnTo>
                  <a:lnTo>
                    <a:pt x="10579" y="21831"/>
                  </a:lnTo>
                  <a:lnTo>
                    <a:pt x="11404" y="21831"/>
                  </a:lnTo>
                  <a:lnTo>
                    <a:pt x="12433" y="21158"/>
                  </a:lnTo>
                  <a:lnTo>
                    <a:pt x="12331" y="22326"/>
                  </a:lnTo>
                  <a:lnTo>
                    <a:pt x="12115" y="22834"/>
                  </a:lnTo>
                  <a:lnTo>
                    <a:pt x="11734" y="23037"/>
                  </a:lnTo>
                  <a:lnTo>
                    <a:pt x="10795" y="23037"/>
                  </a:lnTo>
                  <a:lnTo>
                    <a:pt x="10528" y="22961"/>
                  </a:lnTo>
                  <a:lnTo>
                    <a:pt x="10248" y="22682"/>
                  </a:lnTo>
                  <a:lnTo>
                    <a:pt x="10147" y="22326"/>
                  </a:lnTo>
                  <a:lnTo>
                    <a:pt x="9385" y="22326"/>
                  </a:lnTo>
                  <a:lnTo>
                    <a:pt x="9461" y="22834"/>
                  </a:lnTo>
                  <a:lnTo>
                    <a:pt x="9613" y="23126"/>
                  </a:lnTo>
                  <a:lnTo>
                    <a:pt x="10261" y="23558"/>
                  </a:lnTo>
                  <a:lnTo>
                    <a:pt x="10668" y="23660"/>
                  </a:lnTo>
                  <a:lnTo>
                    <a:pt x="12014" y="23660"/>
                  </a:lnTo>
                  <a:lnTo>
                    <a:pt x="12598" y="23355"/>
                  </a:lnTo>
                  <a:lnTo>
                    <a:pt x="12763" y="23037"/>
                  </a:lnTo>
                  <a:lnTo>
                    <a:pt x="13068" y="22428"/>
                  </a:lnTo>
                  <a:lnTo>
                    <a:pt x="13157" y="21158"/>
                  </a:lnTo>
                  <a:lnTo>
                    <a:pt x="13157" y="17919"/>
                  </a:lnTo>
                  <a:lnTo>
                    <a:pt x="13157" y="17360"/>
                  </a:lnTo>
                  <a:close/>
                </a:path>
                <a:path w="108585" h="70485">
                  <a:moveTo>
                    <a:pt x="18110" y="66268"/>
                  </a:moveTo>
                  <a:lnTo>
                    <a:pt x="18097" y="65684"/>
                  </a:lnTo>
                  <a:lnTo>
                    <a:pt x="18008" y="65100"/>
                  </a:lnTo>
                  <a:lnTo>
                    <a:pt x="17894" y="64731"/>
                  </a:lnTo>
                  <a:lnTo>
                    <a:pt x="17640" y="64363"/>
                  </a:lnTo>
                  <a:lnTo>
                    <a:pt x="17360" y="64084"/>
                  </a:lnTo>
                  <a:lnTo>
                    <a:pt x="17335" y="65684"/>
                  </a:lnTo>
                  <a:lnTo>
                    <a:pt x="14859" y="65684"/>
                  </a:lnTo>
                  <a:lnTo>
                    <a:pt x="14871" y="65354"/>
                  </a:lnTo>
                  <a:lnTo>
                    <a:pt x="14998" y="64985"/>
                  </a:lnTo>
                  <a:lnTo>
                    <a:pt x="15468" y="64490"/>
                  </a:lnTo>
                  <a:lnTo>
                    <a:pt x="15748" y="64363"/>
                  </a:lnTo>
                  <a:lnTo>
                    <a:pt x="16573" y="64363"/>
                  </a:lnTo>
                  <a:lnTo>
                    <a:pt x="16916" y="64541"/>
                  </a:lnTo>
                  <a:lnTo>
                    <a:pt x="17170" y="64985"/>
                  </a:lnTo>
                  <a:lnTo>
                    <a:pt x="17284" y="65290"/>
                  </a:lnTo>
                  <a:lnTo>
                    <a:pt x="17335" y="65684"/>
                  </a:lnTo>
                  <a:lnTo>
                    <a:pt x="17335" y="64071"/>
                  </a:lnTo>
                  <a:lnTo>
                    <a:pt x="16764" y="63779"/>
                  </a:lnTo>
                  <a:lnTo>
                    <a:pt x="16459" y="63703"/>
                  </a:lnTo>
                  <a:lnTo>
                    <a:pt x="15506" y="63703"/>
                  </a:lnTo>
                  <a:lnTo>
                    <a:pt x="15011" y="63931"/>
                  </a:lnTo>
                  <a:lnTo>
                    <a:pt x="14236" y="64820"/>
                  </a:lnTo>
                  <a:lnTo>
                    <a:pt x="14135" y="65100"/>
                  </a:lnTo>
                  <a:lnTo>
                    <a:pt x="14224" y="67411"/>
                  </a:lnTo>
                  <a:lnTo>
                    <a:pt x="14998" y="68224"/>
                  </a:lnTo>
                  <a:lnTo>
                    <a:pt x="15468" y="68427"/>
                  </a:lnTo>
                  <a:lnTo>
                    <a:pt x="16256" y="68427"/>
                  </a:lnTo>
                  <a:lnTo>
                    <a:pt x="18046" y="66865"/>
                  </a:lnTo>
                  <a:lnTo>
                    <a:pt x="17310" y="66865"/>
                  </a:lnTo>
                  <a:lnTo>
                    <a:pt x="17233" y="67094"/>
                  </a:lnTo>
                  <a:lnTo>
                    <a:pt x="17157" y="67233"/>
                  </a:lnTo>
                  <a:lnTo>
                    <a:pt x="16789" y="67640"/>
                  </a:lnTo>
                  <a:lnTo>
                    <a:pt x="16484" y="67767"/>
                  </a:lnTo>
                  <a:lnTo>
                    <a:pt x="15671" y="67767"/>
                  </a:lnTo>
                  <a:lnTo>
                    <a:pt x="15379" y="67640"/>
                  </a:lnTo>
                  <a:lnTo>
                    <a:pt x="14960" y="67094"/>
                  </a:lnTo>
                  <a:lnTo>
                    <a:pt x="14846" y="66268"/>
                  </a:lnTo>
                  <a:lnTo>
                    <a:pt x="18110" y="66268"/>
                  </a:lnTo>
                  <a:close/>
                </a:path>
                <a:path w="108585" h="70485">
                  <a:moveTo>
                    <a:pt x="18110" y="50787"/>
                  </a:moveTo>
                  <a:lnTo>
                    <a:pt x="18097" y="50190"/>
                  </a:lnTo>
                  <a:lnTo>
                    <a:pt x="18008" y="49606"/>
                  </a:lnTo>
                  <a:lnTo>
                    <a:pt x="17894" y="49237"/>
                  </a:lnTo>
                  <a:lnTo>
                    <a:pt x="17640" y="48869"/>
                  </a:lnTo>
                  <a:lnTo>
                    <a:pt x="17360" y="48590"/>
                  </a:lnTo>
                  <a:lnTo>
                    <a:pt x="17335" y="50190"/>
                  </a:lnTo>
                  <a:lnTo>
                    <a:pt x="14859" y="50190"/>
                  </a:lnTo>
                  <a:lnTo>
                    <a:pt x="14871" y="49860"/>
                  </a:lnTo>
                  <a:lnTo>
                    <a:pt x="14998" y="49491"/>
                  </a:lnTo>
                  <a:lnTo>
                    <a:pt x="15468" y="48996"/>
                  </a:lnTo>
                  <a:lnTo>
                    <a:pt x="15748" y="48869"/>
                  </a:lnTo>
                  <a:lnTo>
                    <a:pt x="16573" y="48869"/>
                  </a:lnTo>
                  <a:lnTo>
                    <a:pt x="16916" y="49047"/>
                  </a:lnTo>
                  <a:lnTo>
                    <a:pt x="17170" y="49504"/>
                  </a:lnTo>
                  <a:lnTo>
                    <a:pt x="17284" y="49809"/>
                  </a:lnTo>
                  <a:lnTo>
                    <a:pt x="17335" y="50190"/>
                  </a:lnTo>
                  <a:lnTo>
                    <a:pt x="17335" y="48577"/>
                  </a:lnTo>
                  <a:lnTo>
                    <a:pt x="16764" y="48285"/>
                  </a:lnTo>
                  <a:lnTo>
                    <a:pt x="16459" y="48209"/>
                  </a:lnTo>
                  <a:lnTo>
                    <a:pt x="15506" y="48209"/>
                  </a:lnTo>
                  <a:lnTo>
                    <a:pt x="15011" y="48437"/>
                  </a:lnTo>
                  <a:lnTo>
                    <a:pt x="14236" y="49339"/>
                  </a:lnTo>
                  <a:lnTo>
                    <a:pt x="14135" y="49606"/>
                  </a:lnTo>
                  <a:lnTo>
                    <a:pt x="14224" y="51917"/>
                  </a:lnTo>
                  <a:lnTo>
                    <a:pt x="14998" y="52730"/>
                  </a:lnTo>
                  <a:lnTo>
                    <a:pt x="15468" y="52933"/>
                  </a:lnTo>
                  <a:lnTo>
                    <a:pt x="16256" y="52933"/>
                  </a:lnTo>
                  <a:lnTo>
                    <a:pt x="18046" y="51371"/>
                  </a:lnTo>
                  <a:lnTo>
                    <a:pt x="17310" y="51371"/>
                  </a:lnTo>
                  <a:lnTo>
                    <a:pt x="17233" y="51600"/>
                  </a:lnTo>
                  <a:lnTo>
                    <a:pt x="17157" y="51752"/>
                  </a:lnTo>
                  <a:lnTo>
                    <a:pt x="16789" y="52158"/>
                  </a:lnTo>
                  <a:lnTo>
                    <a:pt x="16484" y="52285"/>
                  </a:lnTo>
                  <a:lnTo>
                    <a:pt x="15671" y="52285"/>
                  </a:lnTo>
                  <a:lnTo>
                    <a:pt x="15379" y="52158"/>
                  </a:lnTo>
                  <a:lnTo>
                    <a:pt x="14960" y="51600"/>
                  </a:lnTo>
                  <a:lnTo>
                    <a:pt x="14846" y="50787"/>
                  </a:lnTo>
                  <a:lnTo>
                    <a:pt x="18110" y="50787"/>
                  </a:lnTo>
                  <a:close/>
                </a:path>
                <a:path w="108585" h="70485">
                  <a:moveTo>
                    <a:pt x="18110" y="35280"/>
                  </a:moveTo>
                  <a:lnTo>
                    <a:pt x="18097" y="34696"/>
                  </a:lnTo>
                  <a:lnTo>
                    <a:pt x="18008" y="34112"/>
                  </a:lnTo>
                  <a:lnTo>
                    <a:pt x="17894" y="33743"/>
                  </a:lnTo>
                  <a:lnTo>
                    <a:pt x="17640" y="33375"/>
                  </a:lnTo>
                  <a:lnTo>
                    <a:pt x="17360" y="33083"/>
                  </a:lnTo>
                  <a:lnTo>
                    <a:pt x="17335" y="34696"/>
                  </a:lnTo>
                  <a:lnTo>
                    <a:pt x="14859" y="34696"/>
                  </a:lnTo>
                  <a:lnTo>
                    <a:pt x="14871" y="34366"/>
                  </a:lnTo>
                  <a:lnTo>
                    <a:pt x="14998" y="33997"/>
                  </a:lnTo>
                  <a:lnTo>
                    <a:pt x="15468" y="33489"/>
                  </a:lnTo>
                  <a:lnTo>
                    <a:pt x="15748" y="33375"/>
                  </a:lnTo>
                  <a:lnTo>
                    <a:pt x="16573" y="33375"/>
                  </a:lnTo>
                  <a:lnTo>
                    <a:pt x="16916" y="33553"/>
                  </a:lnTo>
                  <a:lnTo>
                    <a:pt x="17170" y="33997"/>
                  </a:lnTo>
                  <a:lnTo>
                    <a:pt x="17284" y="34302"/>
                  </a:lnTo>
                  <a:lnTo>
                    <a:pt x="17335" y="34696"/>
                  </a:lnTo>
                  <a:lnTo>
                    <a:pt x="17335" y="33083"/>
                  </a:lnTo>
                  <a:lnTo>
                    <a:pt x="16764" y="32791"/>
                  </a:lnTo>
                  <a:lnTo>
                    <a:pt x="16459" y="32715"/>
                  </a:lnTo>
                  <a:lnTo>
                    <a:pt x="15506" y="32715"/>
                  </a:lnTo>
                  <a:lnTo>
                    <a:pt x="15011" y="32943"/>
                  </a:lnTo>
                  <a:lnTo>
                    <a:pt x="14236" y="33832"/>
                  </a:lnTo>
                  <a:lnTo>
                    <a:pt x="14135" y="34112"/>
                  </a:lnTo>
                  <a:lnTo>
                    <a:pt x="14224" y="36423"/>
                  </a:lnTo>
                  <a:lnTo>
                    <a:pt x="14998" y="37236"/>
                  </a:lnTo>
                  <a:lnTo>
                    <a:pt x="15468" y="37439"/>
                  </a:lnTo>
                  <a:lnTo>
                    <a:pt x="16256" y="37439"/>
                  </a:lnTo>
                  <a:lnTo>
                    <a:pt x="18046" y="35877"/>
                  </a:lnTo>
                  <a:lnTo>
                    <a:pt x="17310" y="35877"/>
                  </a:lnTo>
                  <a:lnTo>
                    <a:pt x="17233" y="36106"/>
                  </a:lnTo>
                  <a:lnTo>
                    <a:pt x="17157" y="36245"/>
                  </a:lnTo>
                  <a:lnTo>
                    <a:pt x="16789" y="36652"/>
                  </a:lnTo>
                  <a:lnTo>
                    <a:pt x="16484" y="36779"/>
                  </a:lnTo>
                  <a:lnTo>
                    <a:pt x="15671" y="36779"/>
                  </a:lnTo>
                  <a:lnTo>
                    <a:pt x="15379" y="36652"/>
                  </a:lnTo>
                  <a:lnTo>
                    <a:pt x="14960" y="36106"/>
                  </a:lnTo>
                  <a:lnTo>
                    <a:pt x="14846" y="35280"/>
                  </a:lnTo>
                  <a:lnTo>
                    <a:pt x="18110" y="35280"/>
                  </a:lnTo>
                  <a:close/>
                </a:path>
                <a:path w="108585" h="70485">
                  <a:moveTo>
                    <a:pt x="18110" y="19786"/>
                  </a:moveTo>
                  <a:lnTo>
                    <a:pt x="18097" y="19189"/>
                  </a:lnTo>
                  <a:lnTo>
                    <a:pt x="18008" y="18618"/>
                  </a:lnTo>
                  <a:lnTo>
                    <a:pt x="17894" y="18237"/>
                  </a:lnTo>
                  <a:lnTo>
                    <a:pt x="17640" y="17868"/>
                  </a:lnTo>
                  <a:lnTo>
                    <a:pt x="17360" y="17589"/>
                  </a:lnTo>
                  <a:lnTo>
                    <a:pt x="17335" y="19189"/>
                  </a:lnTo>
                  <a:lnTo>
                    <a:pt x="14859" y="19189"/>
                  </a:lnTo>
                  <a:lnTo>
                    <a:pt x="14871" y="18872"/>
                  </a:lnTo>
                  <a:lnTo>
                    <a:pt x="14998" y="18491"/>
                  </a:lnTo>
                  <a:lnTo>
                    <a:pt x="15468" y="17995"/>
                  </a:lnTo>
                  <a:lnTo>
                    <a:pt x="15748" y="17868"/>
                  </a:lnTo>
                  <a:lnTo>
                    <a:pt x="16573" y="17868"/>
                  </a:lnTo>
                  <a:lnTo>
                    <a:pt x="16916" y="18059"/>
                  </a:lnTo>
                  <a:lnTo>
                    <a:pt x="17170" y="18503"/>
                  </a:lnTo>
                  <a:lnTo>
                    <a:pt x="17284" y="18808"/>
                  </a:lnTo>
                  <a:lnTo>
                    <a:pt x="17335" y="19189"/>
                  </a:lnTo>
                  <a:lnTo>
                    <a:pt x="17335" y="17589"/>
                  </a:lnTo>
                  <a:lnTo>
                    <a:pt x="16764" y="17297"/>
                  </a:lnTo>
                  <a:lnTo>
                    <a:pt x="16459" y="17221"/>
                  </a:lnTo>
                  <a:lnTo>
                    <a:pt x="15506" y="17221"/>
                  </a:lnTo>
                  <a:lnTo>
                    <a:pt x="15011" y="17437"/>
                  </a:lnTo>
                  <a:lnTo>
                    <a:pt x="14236" y="18338"/>
                  </a:lnTo>
                  <a:lnTo>
                    <a:pt x="14135" y="18618"/>
                  </a:lnTo>
                  <a:lnTo>
                    <a:pt x="14224" y="20929"/>
                  </a:lnTo>
                  <a:lnTo>
                    <a:pt x="14998" y="21729"/>
                  </a:lnTo>
                  <a:lnTo>
                    <a:pt x="15468" y="21932"/>
                  </a:lnTo>
                  <a:lnTo>
                    <a:pt x="16256" y="21932"/>
                  </a:lnTo>
                  <a:lnTo>
                    <a:pt x="18046" y="20383"/>
                  </a:lnTo>
                  <a:lnTo>
                    <a:pt x="17310" y="20383"/>
                  </a:lnTo>
                  <a:lnTo>
                    <a:pt x="17233" y="20599"/>
                  </a:lnTo>
                  <a:lnTo>
                    <a:pt x="17157" y="20751"/>
                  </a:lnTo>
                  <a:lnTo>
                    <a:pt x="16789" y="21158"/>
                  </a:lnTo>
                  <a:lnTo>
                    <a:pt x="16484" y="21285"/>
                  </a:lnTo>
                  <a:lnTo>
                    <a:pt x="15671" y="21285"/>
                  </a:lnTo>
                  <a:lnTo>
                    <a:pt x="15379" y="21158"/>
                  </a:lnTo>
                  <a:lnTo>
                    <a:pt x="14960" y="20599"/>
                  </a:lnTo>
                  <a:lnTo>
                    <a:pt x="14846" y="19786"/>
                  </a:lnTo>
                  <a:lnTo>
                    <a:pt x="18110" y="19786"/>
                  </a:lnTo>
                  <a:close/>
                </a:path>
                <a:path w="108585" h="70485">
                  <a:moveTo>
                    <a:pt x="23215" y="68910"/>
                  </a:moveTo>
                  <a:lnTo>
                    <a:pt x="18478" y="68910"/>
                  </a:lnTo>
                  <a:lnTo>
                    <a:pt x="18478" y="69329"/>
                  </a:lnTo>
                  <a:lnTo>
                    <a:pt x="23215" y="69329"/>
                  </a:lnTo>
                  <a:lnTo>
                    <a:pt x="23215" y="68910"/>
                  </a:lnTo>
                  <a:close/>
                </a:path>
                <a:path w="108585" h="70485">
                  <a:moveTo>
                    <a:pt x="23215" y="53416"/>
                  </a:moveTo>
                  <a:lnTo>
                    <a:pt x="18478" y="53416"/>
                  </a:lnTo>
                  <a:lnTo>
                    <a:pt x="18478" y="53835"/>
                  </a:lnTo>
                  <a:lnTo>
                    <a:pt x="23215" y="53835"/>
                  </a:lnTo>
                  <a:lnTo>
                    <a:pt x="23215" y="53416"/>
                  </a:lnTo>
                  <a:close/>
                </a:path>
                <a:path w="108585" h="70485">
                  <a:moveTo>
                    <a:pt x="23215" y="37922"/>
                  </a:moveTo>
                  <a:lnTo>
                    <a:pt x="18478" y="37922"/>
                  </a:lnTo>
                  <a:lnTo>
                    <a:pt x="18478" y="38341"/>
                  </a:lnTo>
                  <a:lnTo>
                    <a:pt x="23215" y="38341"/>
                  </a:lnTo>
                  <a:lnTo>
                    <a:pt x="23215" y="37922"/>
                  </a:lnTo>
                  <a:close/>
                </a:path>
                <a:path w="108585" h="70485">
                  <a:moveTo>
                    <a:pt x="23215" y="22428"/>
                  </a:moveTo>
                  <a:lnTo>
                    <a:pt x="18478" y="22428"/>
                  </a:lnTo>
                  <a:lnTo>
                    <a:pt x="18478" y="22847"/>
                  </a:lnTo>
                  <a:lnTo>
                    <a:pt x="23215" y="22847"/>
                  </a:lnTo>
                  <a:lnTo>
                    <a:pt x="23215" y="22428"/>
                  </a:lnTo>
                  <a:close/>
                </a:path>
                <a:path w="108585" h="70485">
                  <a:moveTo>
                    <a:pt x="24523" y="32842"/>
                  </a:moveTo>
                  <a:lnTo>
                    <a:pt x="23761" y="32842"/>
                  </a:lnTo>
                  <a:lnTo>
                    <a:pt x="23761" y="37274"/>
                  </a:lnTo>
                  <a:lnTo>
                    <a:pt x="24523" y="37274"/>
                  </a:lnTo>
                  <a:lnTo>
                    <a:pt x="24523" y="32842"/>
                  </a:lnTo>
                  <a:close/>
                </a:path>
                <a:path w="108585" h="70485">
                  <a:moveTo>
                    <a:pt x="24523" y="31165"/>
                  </a:moveTo>
                  <a:lnTo>
                    <a:pt x="23761" y="31165"/>
                  </a:lnTo>
                  <a:lnTo>
                    <a:pt x="23761" y="32016"/>
                  </a:lnTo>
                  <a:lnTo>
                    <a:pt x="24523" y="32016"/>
                  </a:lnTo>
                  <a:lnTo>
                    <a:pt x="24523" y="31165"/>
                  </a:lnTo>
                  <a:close/>
                </a:path>
                <a:path w="108585" h="70485">
                  <a:moveTo>
                    <a:pt x="24523" y="17335"/>
                  </a:moveTo>
                  <a:lnTo>
                    <a:pt x="23761" y="17335"/>
                  </a:lnTo>
                  <a:lnTo>
                    <a:pt x="23761" y="21780"/>
                  </a:lnTo>
                  <a:lnTo>
                    <a:pt x="24523" y="21780"/>
                  </a:lnTo>
                  <a:lnTo>
                    <a:pt x="24523" y="17335"/>
                  </a:lnTo>
                  <a:close/>
                </a:path>
                <a:path w="108585" h="70485">
                  <a:moveTo>
                    <a:pt x="24523" y="15659"/>
                  </a:moveTo>
                  <a:lnTo>
                    <a:pt x="23761" y="15659"/>
                  </a:lnTo>
                  <a:lnTo>
                    <a:pt x="23761" y="16510"/>
                  </a:lnTo>
                  <a:lnTo>
                    <a:pt x="24523" y="16510"/>
                  </a:lnTo>
                  <a:lnTo>
                    <a:pt x="24523" y="15659"/>
                  </a:lnTo>
                  <a:close/>
                </a:path>
                <a:path w="108585" h="70485">
                  <a:moveTo>
                    <a:pt x="25387" y="63804"/>
                  </a:moveTo>
                  <a:lnTo>
                    <a:pt x="24676" y="63804"/>
                  </a:lnTo>
                  <a:lnTo>
                    <a:pt x="24676" y="62560"/>
                  </a:lnTo>
                  <a:lnTo>
                    <a:pt x="23914" y="62560"/>
                  </a:lnTo>
                  <a:lnTo>
                    <a:pt x="23914" y="63804"/>
                  </a:lnTo>
                  <a:lnTo>
                    <a:pt x="23317" y="63804"/>
                  </a:lnTo>
                  <a:lnTo>
                    <a:pt x="23317" y="64414"/>
                  </a:lnTo>
                  <a:lnTo>
                    <a:pt x="23914" y="64414"/>
                  </a:lnTo>
                  <a:lnTo>
                    <a:pt x="23914" y="67652"/>
                  </a:lnTo>
                  <a:lnTo>
                    <a:pt x="23977" y="67881"/>
                  </a:lnTo>
                  <a:lnTo>
                    <a:pt x="24218" y="68237"/>
                  </a:lnTo>
                  <a:lnTo>
                    <a:pt x="24460" y="68338"/>
                  </a:lnTo>
                  <a:lnTo>
                    <a:pt x="24930" y="68338"/>
                  </a:lnTo>
                  <a:lnTo>
                    <a:pt x="25298" y="68287"/>
                  </a:lnTo>
                  <a:lnTo>
                    <a:pt x="25387" y="67665"/>
                  </a:lnTo>
                  <a:lnTo>
                    <a:pt x="24993" y="67691"/>
                  </a:lnTo>
                  <a:lnTo>
                    <a:pt x="24726" y="67589"/>
                  </a:lnTo>
                  <a:lnTo>
                    <a:pt x="24676" y="64414"/>
                  </a:lnTo>
                  <a:lnTo>
                    <a:pt x="25387" y="64414"/>
                  </a:lnTo>
                  <a:lnTo>
                    <a:pt x="25387" y="63804"/>
                  </a:lnTo>
                  <a:close/>
                </a:path>
                <a:path w="108585" h="70485">
                  <a:moveTo>
                    <a:pt x="25958" y="48234"/>
                  </a:moveTo>
                  <a:lnTo>
                    <a:pt x="25730" y="48209"/>
                  </a:lnTo>
                  <a:lnTo>
                    <a:pt x="25412" y="48209"/>
                  </a:lnTo>
                  <a:lnTo>
                    <a:pt x="25158" y="48323"/>
                  </a:lnTo>
                  <a:lnTo>
                    <a:pt x="24701" y="48755"/>
                  </a:lnTo>
                  <a:lnTo>
                    <a:pt x="24561" y="48933"/>
                  </a:lnTo>
                  <a:lnTo>
                    <a:pt x="24498" y="49085"/>
                  </a:lnTo>
                  <a:lnTo>
                    <a:pt x="24498" y="48310"/>
                  </a:lnTo>
                  <a:lnTo>
                    <a:pt x="23787" y="48310"/>
                  </a:lnTo>
                  <a:lnTo>
                    <a:pt x="23787" y="52768"/>
                  </a:lnTo>
                  <a:lnTo>
                    <a:pt x="24536" y="52768"/>
                  </a:lnTo>
                  <a:lnTo>
                    <a:pt x="24536" y="49898"/>
                  </a:lnTo>
                  <a:lnTo>
                    <a:pt x="24638" y="49606"/>
                  </a:lnTo>
                  <a:lnTo>
                    <a:pt x="25044" y="49123"/>
                  </a:lnTo>
                  <a:lnTo>
                    <a:pt x="25323" y="49009"/>
                  </a:lnTo>
                  <a:lnTo>
                    <a:pt x="25704" y="49009"/>
                  </a:lnTo>
                  <a:lnTo>
                    <a:pt x="25958" y="49022"/>
                  </a:lnTo>
                  <a:lnTo>
                    <a:pt x="25958" y="48234"/>
                  </a:lnTo>
                  <a:close/>
                </a:path>
                <a:path w="108585" h="70485">
                  <a:moveTo>
                    <a:pt x="29070" y="35572"/>
                  </a:moveTo>
                  <a:lnTo>
                    <a:pt x="28917" y="35267"/>
                  </a:lnTo>
                  <a:lnTo>
                    <a:pt x="28435" y="34963"/>
                  </a:lnTo>
                  <a:lnTo>
                    <a:pt x="28079" y="34836"/>
                  </a:lnTo>
                  <a:lnTo>
                    <a:pt x="26835" y="34531"/>
                  </a:lnTo>
                  <a:lnTo>
                    <a:pt x="26670" y="34467"/>
                  </a:lnTo>
                  <a:lnTo>
                    <a:pt x="26365" y="34290"/>
                  </a:lnTo>
                  <a:lnTo>
                    <a:pt x="26263" y="34124"/>
                  </a:lnTo>
                  <a:lnTo>
                    <a:pt x="26263" y="33756"/>
                  </a:lnTo>
                  <a:lnTo>
                    <a:pt x="26339" y="33616"/>
                  </a:lnTo>
                  <a:lnTo>
                    <a:pt x="26631" y="33388"/>
                  </a:lnTo>
                  <a:lnTo>
                    <a:pt x="26847" y="33337"/>
                  </a:lnTo>
                  <a:lnTo>
                    <a:pt x="27559" y="33337"/>
                  </a:lnTo>
                  <a:lnTo>
                    <a:pt x="28206" y="34099"/>
                  </a:lnTo>
                  <a:lnTo>
                    <a:pt x="28905" y="34099"/>
                  </a:lnTo>
                  <a:lnTo>
                    <a:pt x="28917" y="33807"/>
                  </a:lnTo>
                  <a:lnTo>
                    <a:pt x="28829" y="33540"/>
                  </a:lnTo>
                  <a:lnTo>
                    <a:pt x="28346" y="32893"/>
                  </a:lnTo>
                  <a:lnTo>
                    <a:pt x="27863" y="32702"/>
                  </a:lnTo>
                  <a:lnTo>
                    <a:pt x="26682" y="32702"/>
                  </a:lnTo>
                  <a:lnTo>
                    <a:pt x="26263" y="32829"/>
                  </a:lnTo>
                  <a:lnTo>
                    <a:pt x="25654" y="33350"/>
                  </a:lnTo>
                  <a:lnTo>
                    <a:pt x="25514" y="33693"/>
                  </a:lnTo>
                  <a:lnTo>
                    <a:pt x="25514" y="34467"/>
                  </a:lnTo>
                  <a:lnTo>
                    <a:pt x="25666" y="34759"/>
                  </a:lnTo>
                  <a:lnTo>
                    <a:pt x="26174" y="35077"/>
                  </a:lnTo>
                  <a:lnTo>
                    <a:pt x="26454" y="35179"/>
                  </a:lnTo>
                  <a:lnTo>
                    <a:pt x="27749" y="35496"/>
                  </a:lnTo>
                  <a:lnTo>
                    <a:pt x="27965" y="35572"/>
                  </a:lnTo>
                  <a:lnTo>
                    <a:pt x="28232" y="35737"/>
                  </a:lnTo>
                  <a:lnTo>
                    <a:pt x="28321" y="35877"/>
                  </a:lnTo>
                  <a:lnTo>
                    <a:pt x="28321" y="36322"/>
                  </a:lnTo>
                  <a:lnTo>
                    <a:pt x="28219" y="36512"/>
                  </a:lnTo>
                  <a:lnTo>
                    <a:pt x="27800" y="36753"/>
                  </a:lnTo>
                  <a:lnTo>
                    <a:pt x="27546" y="36804"/>
                  </a:lnTo>
                  <a:lnTo>
                    <a:pt x="26809" y="36804"/>
                  </a:lnTo>
                  <a:lnTo>
                    <a:pt x="26479" y="36690"/>
                  </a:lnTo>
                  <a:lnTo>
                    <a:pt x="26187" y="36322"/>
                  </a:lnTo>
                  <a:lnTo>
                    <a:pt x="26123" y="36131"/>
                  </a:lnTo>
                  <a:lnTo>
                    <a:pt x="26098" y="35877"/>
                  </a:lnTo>
                  <a:lnTo>
                    <a:pt x="25387" y="35877"/>
                  </a:lnTo>
                  <a:lnTo>
                    <a:pt x="25400" y="36322"/>
                  </a:lnTo>
                  <a:lnTo>
                    <a:pt x="25552" y="36690"/>
                  </a:lnTo>
                  <a:lnTo>
                    <a:pt x="26098" y="37299"/>
                  </a:lnTo>
                  <a:lnTo>
                    <a:pt x="26568" y="37439"/>
                  </a:lnTo>
                  <a:lnTo>
                    <a:pt x="27851" y="37439"/>
                  </a:lnTo>
                  <a:lnTo>
                    <a:pt x="28308" y="37299"/>
                  </a:lnTo>
                  <a:lnTo>
                    <a:pt x="28905" y="36728"/>
                  </a:lnTo>
                  <a:lnTo>
                    <a:pt x="29070" y="36385"/>
                  </a:lnTo>
                  <a:lnTo>
                    <a:pt x="29070" y="35572"/>
                  </a:lnTo>
                  <a:close/>
                </a:path>
                <a:path w="108585" h="70485">
                  <a:moveTo>
                    <a:pt x="29070" y="20078"/>
                  </a:moveTo>
                  <a:lnTo>
                    <a:pt x="28917" y="19773"/>
                  </a:lnTo>
                  <a:lnTo>
                    <a:pt x="28435" y="19456"/>
                  </a:lnTo>
                  <a:lnTo>
                    <a:pt x="28079" y="19342"/>
                  </a:lnTo>
                  <a:lnTo>
                    <a:pt x="26835" y="19037"/>
                  </a:lnTo>
                  <a:lnTo>
                    <a:pt x="26670" y="18973"/>
                  </a:lnTo>
                  <a:lnTo>
                    <a:pt x="26365" y="18783"/>
                  </a:lnTo>
                  <a:lnTo>
                    <a:pt x="26263" y="18630"/>
                  </a:lnTo>
                  <a:lnTo>
                    <a:pt x="26263" y="18262"/>
                  </a:lnTo>
                  <a:lnTo>
                    <a:pt x="26339" y="18110"/>
                  </a:lnTo>
                  <a:lnTo>
                    <a:pt x="26631" y="17894"/>
                  </a:lnTo>
                  <a:lnTo>
                    <a:pt x="26847" y="17843"/>
                  </a:lnTo>
                  <a:lnTo>
                    <a:pt x="27559" y="17843"/>
                  </a:lnTo>
                  <a:lnTo>
                    <a:pt x="28206" y="18605"/>
                  </a:lnTo>
                  <a:lnTo>
                    <a:pt x="28905" y="18605"/>
                  </a:lnTo>
                  <a:lnTo>
                    <a:pt x="28917" y="18313"/>
                  </a:lnTo>
                  <a:lnTo>
                    <a:pt x="28829" y="18046"/>
                  </a:lnTo>
                  <a:lnTo>
                    <a:pt x="28346" y="17399"/>
                  </a:lnTo>
                  <a:lnTo>
                    <a:pt x="27863" y="17208"/>
                  </a:lnTo>
                  <a:lnTo>
                    <a:pt x="26682" y="17208"/>
                  </a:lnTo>
                  <a:lnTo>
                    <a:pt x="26263" y="17335"/>
                  </a:lnTo>
                  <a:lnTo>
                    <a:pt x="25654" y="17856"/>
                  </a:lnTo>
                  <a:lnTo>
                    <a:pt x="25514" y="18199"/>
                  </a:lnTo>
                  <a:lnTo>
                    <a:pt x="25514" y="18973"/>
                  </a:lnTo>
                  <a:lnTo>
                    <a:pt x="25666" y="19253"/>
                  </a:lnTo>
                  <a:lnTo>
                    <a:pt x="26174" y="19583"/>
                  </a:lnTo>
                  <a:lnTo>
                    <a:pt x="26454" y="19685"/>
                  </a:lnTo>
                  <a:lnTo>
                    <a:pt x="27749" y="20002"/>
                  </a:lnTo>
                  <a:lnTo>
                    <a:pt x="27965" y="20078"/>
                  </a:lnTo>
                  <a:lnTo>
                    <a:pt x="28232" y="20243"/>
                  </a:lnTo>
                  <a:lnTo>
                    <a:pt x="28321" y="20383"/>
                  </a:lnTo>
                  <a:lnTo>
                    <a:pt x="28321" y="20828"/>
                  </a:lnTo>
                  <a:lnTo>
                    <a:pt x="28219" y="21018"/>
                  </a:lnTo>
                  <a:lnTo>
                    <a:pt x="27800" y="21259"/>
                  </a:lnTo>
                  <a:lnTo>
                    <a:pt x="27546" y="21310"/>
                  </a:lnTo>
                  <a:lnTo>
                    <a:pt x="26809" y="21310"/>
                  </a:lnTo>
                  <a:lnTo>
                    <a:pt x="26479" y="21196"/>
                  </a:lnTo>
                  <a:lnTo>
                    <a:pt x="26187" y="20828"/>
                  </a:lnTo>
                  <a:lnTo>
                    <a:pt x="26123" y="20624"/>
                  </a:lnTo>
                  <a:lnTo>
                    <a:pt x="26098" y="20383"/>
                  </a:lnTo>
                  <a:lnTo>
                    <a:pt x="25387" y="20383"/>
                  </a:lnTo>
                  <a:lnTo>
                    <a:pt x="25400" y="20828"/>
                  </a:lnTo>
                  <a:lnTo>
                    <a:pt x="25552" y="21196"/>
                  </a:lnTo>
                  <a:lnTo>
                    <a:pt x="26098" y="21793"/>
                  </a:lnTo>
                  <a:lnTo>
                    <a:pt x="26568" y="21945"/>
                  </a:lnTo>
                  <a:lnTo>
                    <a:pt x="27851" y="21945"/>
                  </a:lnTo>
                  <a:lnTo>
                    <a:pt x="28308" y="21805"/>
                  </a:lnTo>
                  <a:lnTo>
                    <a:pt x="28905" y="21221"/>
                  </a:lnTo>
                  <a:lnTo>
                    <a:pt x="29070" y="20891"/>
                  </a:lnTo>
                  <a:lnTo>
                    <a:pt x="29070" y="20078"/>
                  </a:lnTo>
                  <a:close/>
                </a:path>
                <a:path w="108585" h="70485">
                  <a:moveTo>
                    <a:pt x="29984" y="65201"/>
                  </a:moveTo>
                  <a:lnTo>
                    <a:pt x="29781" y="64630"/>
                  </a:lnTo>
                  <a:lnTo>
                    <a:pt x="29464" y="64325"/>
                  </a:lnTo>
                  <a:lnTo>
                    <a:pt x="29133" y="64008"/>
                  </a:lnTo>
                  <a:lnTo>
                    <a:pt x="29133" y="65201"/>
                  </a:lnTo>
                  <a:lnTo>
                    <a:pt x="29032" y="66992"/>
                  </a:lnTo>
                  <a:lnTo>
                    <a:pt x="28740" y="67589"/>
                  </a:lnTo>
                  <a:lnTo>
                    <a:pt x="28397" y="67779"/>
                  </a:lnTo>
                  <a:lnTo>
                    <a:pt x="27444" y="67779"/>
                  </a:lnTo>
                  <a:lnTo>
                    <a:pt x="27127" y="67627"/>
                  </a:lnTo>
                  <a:lnTo>
                    <a:pt x="26708" y="66992"/>
                  </a:lnTo>
                  <a:lnTo>
                    <a:pt x="26708" y="65201"/>
                  </a:lnTo>
                  <a:lnTo>
                    <a:pt x="29133" y="65201"/>
                  </a:lnTo>
                  <a:lnTo>
                    <a:pt x="29133" y="64008"/>
                  </a:lnTo>
                  <a:lnTo>
                    <a:pt x="28994" y="63868"/>
                  </a:lnTo>
                  <a:lnTo>
                    <a:pt x="28498" y="63677"/>
                  </a:lnTo>
                  <a:lnTo>
                    <a:pt x="27292" y="63677"/>
                  </a:lnTo>
                  <a:lnTo>
                    <a:pt x="26784" y="63906"/>
                  </a:lnTo>
                  <a:lnTo>
                    <a:pt x="26022" y="64795"/>
                  </a:lnTo>
                  <a:lnTo>
                    <a:pt x="25895" y="65201"/>
                  </a:lnTo>
                  <a:lnTo>
                    <a:pt x="26009" y="67386"/>
                  </a:lnTo>
                  <a:lnTo>
                    <a:pt x="26733" y="68224"/>
                  </a:lnTo>
                  <a:lnTo>
                    <a:pt x="27216" y="68427"/>
                  </a:lnTo>
                  <a:lnTo>
                    <a:pt x="28562" y="68427"/>
                  </a:lnTo>
                  <a:lnTo>
                    <a:pt x="29108" y="68199"/>
                  </a:lnTo>
                  <a:lnTo>
                    <a:pt x="29413" y="67779"/>
                  </a:lnTo>
                  <a:lnTo>
                    <a:pt x="29806" y="67259"/>
                  </a:lnTo>
                  <a:lnTo>
                    <a:pt x="29883" y="66992"/>
                  </a:lnTo>
                  <a:lnTo>
                    <a:pt x="29984" y="65201"/>
                  </a:lnTo>
                  <a:close/>
                </a:path>
                <a:path w="108585" h="70485">
                  <a:moveTo>
                    <a:pt x="30619" y="52235"/>
                  </a:moveTo>
                  <a:lnTo>
                    <a:pt x="30264" y="52260"/>
                  </a:lnTo>
                  <a:lnTo>
                    <a:pt x="30111" y="50507"/>
                  </a:lnTo>
                  <a:lnTo>
                    <a:pt x="30022" y="48844"/>
                  </a:lnTo>
                  <a:lnTo>
                    <a:pt x="29959" y="48704"/>
                  </a:lnTo>
                  <a:lnTo>
                    <a:pt x="29375" y="48361"/>
                  </a:lnTo>
                  <a:lnTo>
                    <a:pt x="29375" y="50507"/>
                  </a:lnTo>
                  <a:lnTo>
                    <a:pt x="29375" y="51562"/>
                  </a:lnTo>
                  <a:lnTo>
                    <a:pt x="29159" y="51892"/>
                  </a:lnTo>
                  <a:lnTo>
                    <a:pt x="28498" y="52222"/>
                  </a:lnTo>
                  <a:lnTo>
                    <a:pt x="28232" y="52285"/>
                  </a:lnTo>
                  <a:lnTo>
                    <a:pt x="27762" y="52285"/>
                  </a:lnTo>
                  <a:lnTo>
                    <a:pt x="27635" y="52247"/>
                  </a:lnTo>
                  <a:lnTo>
                    <a:pt x="27419" y="52095"/>
                  </a:lnTo>
                  <a:lnTo>
                    <a:pt x="27292" y="51092"/>
                  </a:lnTo>
                  <a:lnTo>
                    <a:pt x="27660" y="50876"/>
                  </a:lnTo>
                  <a:lnTo>
                    <a:pt x="27863" y="50825"/>
                  </a:lnTo>
                  <a:lnTo>
                    <a:pt x="28727" y="50711"/>
                  </a:lnTo>
                  <a:lnTo>
                    <a:pt x="29159" y="50609"/>
                  </a:lnTo>
                  <a:lnTo>
                    <a:pt x="29375" y="50507"/>
                  </a:lnTo>
                  <a:lnTo>
                    <a:pt x="29375" y="48361"/>
                  </a:lnTo>
                  <a:lnTo>
                    <a:pt x="28867" y="48209"/>
                  </a:lnTo>
                  <a:lnTo>
                    <a:pt x="27901" y="48209"/>
                  </a:lnTo>
                  <a:lnTo>
                    <a:pt x="26619" y="49669"/>
                  </a:lnTo>
                  <a:lnTo>
                    <a:pt x="27330" y="49669"/>
                  </a:lnTo>
                  <a:lnTo>
                    <a:pt x="27406" y="49276"/>
                  </a:lnTo>
                  <a:lnTo>
                    <a:pt x="27660" y="48945"/>
                  </a:lnTo>
                  <a:lnTo>
                    <a:pt x="27940" y="48844"/>
                  </a:lnTo>
                  <a:lnTo>
                    <a:pt x="28676" y="48844"/>
                  </a:lnTo>
                  <a:lnTo>
                    <a:pt x="28930" y="48895"/>
                  </a:lnTo>
                  <a:lnTo>
                    <a:pt x="29298" y="49123"/>
                  </a:lnTo>
                  <a:lnTo>
                    <a:pt x="29273" y="49974"/>
                  </a:lnTo>
                  <a:lnTo>
                    <a:pt x="27381" y="50279"/>
                  </a:lnTo>
                  <a:lnTo>
                    <a:pt x="27038" y="50419"/>
                  </a:lnTo>
                  <a:lnTo>
                    <a:pt x="26517" y="50876"/>
                  </a:lnTo>
                  <a:lnTo>
                    <a:pt x="26619" y="52387"/>
                  </a:lnTo>
                  <a:lnTo>
                    <a:pt x="27025" y="52781"/>
                  </a:lnTo>
                  <a:lnTo>
                    <a:pt x="27393" y="52920"/>
                  </a:lnTo>
                  <a:lnTo>
                    <a:pt x="28143" y="52920"/>
                  </a:lnTo>
                  <a:lnTo>
                    <a:pt x="28460" y="52844"/>
                  </a:lnTo>
                  <a:lnTo>
                    <a:pt x="29032" y="52552"/>
                  </a:lnTo>
                  <a:lnTo>
                    <a:pt x="29248" y="52387"/>
                  </a:lnTo>
                  <a:lnTo>
                    <a:pt x="29413" y="52184"/>
                  </a:lnTo>
                  <a:lnTo>
                    <a:pt x="29514" y="52552"/>
                  </a:lnTo>
                  <a:lnTo>
                    <a:pt x="29654" y="52781"/>
                  </a:lnTo>
                  <a:lnTo>
                    <a:pt x="29845" y="52870"/>
                  </a:lnTo>
                  <a:lnTo>
                    <a:pt x="30200" y="52870"/>
                  </a:lnTo>
                  <a:lnTo>
                    <a:pt x="30581" y="52793"/>
                  </a:lnTo>
                  <a:lnTo>
                    <a:pt x="30619" y="52260"/>
                  </a:lnTo>
                  <a:close/>
                </a:path>
                <a:path w="108585" h="70485">
                  <a:moveTo>
                    <a:pt x="34112" y="37922"/>
                  </a:moveTo>
                  <a:lnTo>
                    <a:pt x="29375" y="37922"/>
                  </a:lnTo>
                  <a:lnTo>
                    <a:pt x="29375" y="38341"/>
                  </a:lnTo>
                  <a:lnTo>
                    <a:pt x="34112" y="38341"/>
                  </a:lnTo>
                  <a:lnTo>
                    <a:pt x="34112" y="37922"/>
                  </a:lnTo>
                  <a:close/>
                </a:path>
                <a:path w="108585" h="70485">
                  <a:moveTo>
                    <a:pt x="34112" y="22428"/>
                  </a:moveTo>
                  <a:lnTo>
                    <a:pt x="29375" y="22428"/>
                  </a:lnTo>
                  <a:lnTo>
                    <a:pt x="29375" y="22847"/>
                  </a:lnTo>
                  <a:lnTo>
                    <a:pt x="34112" y="22847"/>
                  </a:lnTo>
                  <a:lnTo>
                    <a:pt x="34112" y="22428"/>
                  </a:lnTo>
                  <a:close/>
                </a:path>
                <a:path w="108585" h="70485">
                  <a:moveTo>
                    <a:pt x="34442" y="63804"/>
                  </a:moveTo>
                  <a:lnTo>
                    <a:pt x="33693" y="63804"/>
                  </a:lnTo>
                  <a:lnTo>
                    <a:pt x="33693" y="66433"/>
                  </a:lnTo>
                  <a:lnTo>
                    <a:pt x="33642" y="66776"/>
                  </a:lnTo>
                  <a:lnTo>
                    <a:pt x="33350" y="67487"/>
                  </a:lnTo>
                  <a:lnTo>
                    <a:pt x="32994" y="67729"/>
                  </a:lnTo>
                  <a:lnTo>
                    <a:pt x="32118" y="67729"/>
                  </a:lnTo>
                  <a:lnTo>
                    <a:pt x="31864" y="67589"/>
                  </a:lnTo>
                  <a:lnTo>
                    <a:pt x="31661" y="67183"/>
                  </a:lnTo>
                  <a:lnTo>
                    <a:pt x="31623" y="66992"/>
                  </a:lnTo>
                  <a:lnTo>
                    <a:pt x="31623" y="63804"/>
                  </a:lnTo>
                  <a:lnTo>
                    <a:pt x="30861" y="63804"/>
                  </a:lnTo>
                  <a:lnTo>
                    <a:pt x="30861" y="67221"/>
                  </a:lnTo>
                  <a:lnTo>
                    <a:pt x="30924" y="67525"/>
                  </a:lnTo>
                  <a:lnTo>
                    <a:pt x="31280" y="68173"/>
                  </a:lnTo>
                  <a:lnTo>
                    <a:pt x="31711" y="68389"/>
                  </a:lnTo>
                  <a:lnTo>
                    <a:pt x="32753" y="68389"/>
                  </a:lnTo>
                  <a:lnTo>
                    <a:pt x="33096" y="68275"/>
                  </a:lnTo>
                  <a:lnTo>
                    <a:pt x="33528" y="67919"/>
                  </a:lnTo>
                  <a:lnTo>
                    <a:pt x="33655" y="67779"/>
                  </a:lnTo>
                  <a:lnTo>
                    <a:pt x="33743" y="67602"/>
                  </a:lnTo>
                  <a:lnTo>
                    <a:pt x="33731" y="68262"/>
                  </a:lnTo>
                  <a:lnTo>
                    <a:pt x="34442" y="68262"/>
                  </a:lnTo>
                  <a:lnTo>
                    <a:pt x="34442" y="63804"/>
                  </a:lnTo>
                  <a:close/>
                </a:path>
                <a:path w="108585" h="70485">
                  <a:moveTo>
                    <a:pt x="34975" y="49466"/>
                  </a:moveTo>
                  <a:lnTo>
                    <a:pt x="34912" y="49110"/>
                  </a:lnTo>
                  <a:lnTo>
                    <a:pt x="34569" y="48437"/>
                  </a:lnTo>
                  <a:lnTo>
                    <a:pt x="34150" y="48209"/>
                  </a:lnTo>
                  <a:lnTo>
                    <a:pt x="33223" y="48209"/>
                  </a:lnTo>
                  <a:lnTo>
                    <a:pt x="32956" y="48272"/>
                  </a:lnTo>
                  <a:lnTo>
                    <a:pt x="32486" y="48501"/>
                  </a:lnTo>
                  <a:lnTo>
                    <a:pt x="32270" y="48691"/>
                  </a:lnTo>
                  <a:lnTo>
                    <a:pt x="32054" y="48945"/>
                  </a:lnTo>
                  <a:lnTo>
                    <a:pt x="32054" y="48310"/>
                  </a:lnTo>
                  <a:lnTo>
                    <a:pt x="31343" y="48310"/>
                  </a:lnTo>
                  <a:lnTo>
                    <a:pt x="31343" y="52768"/>
                  </a:lnTo>
                  <a:lnTo>
                    <a:pt x="32092" y="52768"/>
                  </a:lnTo>
                  <a:lnTo>
                    <a:pt x="32092" y="50139"/>
                  </a:lnTo>
                  <a:lnTo>
                    <a:pt x="32118" y="49923"/>
                  </a:lnTo>
                  <a:lnTo>
                    <a:pt x="33185" y="48895"/>
                  </a:lnTo>
                  <a:lnTo>
                    <a:pt x="33718" y="48895"/>
                  </a:lnTo>
                  <a:lnTo>
                    <a:pt x="33959" y="49034"/>
                  </a:lnTo>
                  <a:lnTo>
                    <a:pt x="34175" y="49479"/>
                  </a:lnTo>
                  <a:lnTo>
                    <a:pt x="34213" y="49695"/>
                  </a:lnTo>
                  <a:lnTo>
                    <a:pt x="34213" y="52768"/>
                  </a:lnTo>
                  <a:lnTo>
                    <a:pt x="34975" y="52768"/>
                  </a:lnTo>
                  <a:lnTo>
                    <a:pt x="34975" y="49466"/>
                  </a:lnTo>
                  <a:close/>
                </a:path>
                <a:path w="108585" h="70485">
                  <a:moveTo>
                    <a:pt x="36855" y="17233"/>
                  </a:moveTo>
                  <a:lnTo>
                    <a:pt x="36626" y="17221"/>
                  </a:lnTo>
                  <a:lnTo>
                    <a:pt x="36309" y="17221"/>
                  </a:lnTo>
                  <a:lnTo>
                    <a:pt x="36055" y="17335"/>
                  </a:lnTo>
                  <a:lnTo>
                    <a:pt x="35598" y="17754"/>
                  </a:lnTo>
                  <a:lnTo>
                    <a:pt x="35445" y="17945"/>
                  </a:lnTo>
                  <a:lnTo>
                    <a:pt x="35394" y="18084"/>
                  </a:lnTo>
                  <a:lnTo>
                    <a:pt x="35394" y="17322"/>
                  </a:lnTo>
                  <a:lnTo>
                    <a:pt x="34683" y="17322"/>
                  </a:lnTo>
                  <a:lnTo>
                    <a:pt x="34683" y="21780"/>
                  </a:lnTo>
                  <a:lnTo>
                    <a:pt x="35433" y="21780"/>
                  </a:lnTo>
                  <a:lnTo>
                    <a:pt x="35433" y="18897"/>
                  </a:lnTo>
                  <a:lnTo>
                    <a:pt x="35534" y="18618"/>
                  </a:lnTo>
                  <a:lnTo>
                    <a:pt x="35941" y="18135"/>
                  </a:lnTo>
                  <a:lnTo>
                    <a:pt x="36220" y="18008"/>
                  </a:lnTo>
                  <a:lnTo>
                    <a:pt x="36601" y="18008"/>
                  </a:lnTo>
                  <a:lnTo>
                    <a:pt x="36855" y="18034"/>
                  </a:lnTo>
                  <a:lnTo>
                    <a:pt x="36855" y="17233"/>
                  </a:lnTo>
                  <a:close/>
                </a:path>
                <a:path w="108585" h="70485">
                  <a:moveTo>
                    <a:pt x="38290" y="33959"/>
                  </a:moveTo>
                  <a:lnTo>
                    <a:pt x="38227" y="33616"/>
                  </a:lnTo>
                  <a:lnTo>
                    <a:pt x="37896" y="32943"/>
                  </a:lnTo>
                  <a:lnTo>
                    <a:pt x="37465" y="32715"/>
                  </a:lnTo>
                  <a:lnTo>
                    <a:pt x="36537" y="32715"/>
                  </a:lnTo>
                  <a:lnTo>
                    <a:pt x="36283" y="32778"/>
                  </a:lnTo>
                  <a:lnTo>
                    <a:pt x="35814" y="33007"/>
                  </a:lnTo>
                  <a:lnTo>
                    <a:pt x="35585" y="33185"/>
                  </a:lnTo>
                  <a:lnTo>
                    <a:pt x="35369" y="33451"/>
                  </a:lnTo>
                  <a:lnTo>
                    <a:pt x="35369" y="32816"/>
                  </a:lnTo>
                  <a:lnTo>
                    <a:pt x="34658" y="32816"/>
                  </a:lnTo>
                  <a:lnTo>
                    <a:pt x="34658" y="37274"/>
                  </a:lnTo>
                  <a:lnTo>
                    <a:pt x="35407" y="37274"/>
                  </a:lnTo>
                  <a:lnTo>
                    <a:pt x="35407" y="34645"/>
                  </a:lnTo>
                  <a:lnTo>
                    <a:pt x="35433" y="34429"/>
                  </a:lnTo>
                  <a:lnTo>
                    <a:pt x="36512" y="33388"/>
                  </a:lnTo>
                  <a:lnTo>
                    <a:pt x="37033" y="33388"/>
                  </a:lnTo>
                  <a:lnTo>
                    <a:pt x="37274" y="33528"/>
                  </a:lnTo>
                  <a:lnTo>
                    <a:pt x="37490" y="33972"/>
                  </a:lnTo>
                  <a:lnTo>
                    <a:pt x="37528" y="34201"/>
                  </a:lnTo>
                  <a:lnTo>
                    <a:pt x="37528" y="37274"/>
                  </a:lnTo>
                  <a:lnTo>
                    <a:pt x="38290" y="37274"/>
                  </a:lnTo>
                  <a:lnTo>
                    <a:pt x="38290" y="33959"/>
                  </a:lnTo>
                  <a:close/>
                </a:path>
                <a:path w="108585" h="70485">
                  <a:moveTo>
                    <a:pt x="39128" y="65303"/>
                  </a:moveTo>
                  <a:lnTo>
                    <a:pt x="39065" y="64706"/>
                  </a:lnTo>
                  <a:lnTo>
                    <a:pt x="38874" y="64287"/>
                  </a:lnTo>
                  <a:lnTo>
                    <a:pt x="38557" y="64046"/>
                  </a:lnTo>
                  <a:lnTo>
                    <a:pt x="38239" y="63804"/>
                  </a:lnTo>
                  <a:lnTo>
                    <a:pt x="37833" y="63677"/>
                  </a:lnTo>
                  <a:lnTo>
                    <a:pt x="36741" y="63677"/>
                  </a:lnTo>
                  <a:lnTo>
                    <a:pt x="36258" y="63893"/>
                  </a:lnTo>
                  <a:lnTo>
                    <a:pt x="35496" y="64770"/>
                  </a:lnTo>
                  <a:lnTo>
                    <a:pt x="35306" y="65379"/>
                  </a:lnTo>
                  <a:lnTo>
                    <a:pt x="35306" y="66802"/>
                  </a:lnTo>
                  <a:lnTo>
                    <a:pt x="35483" y="67335"/>
                  </a:lnTo>
                  <a:lnTo>
                    <a:pt x="36169" y="68173"/>
                  </a:lnTo>
                  <a:lnTo>
                    <a:pt x="36639" y="68389"/>
                  </a:lnTo>
                  <a:lnTo>
                    <a:pt x="37744" y="68389"/>
                  </a:lnTo>
                  <a:lnTo>
                    <a:pt x="38176" y="68249"/>
                  </a:lnTo>
                  <a:lnTo>
                    <a:pt x="38836" y="67703"/>
                  </a:lnTo>
                  <a:lnTo>
                    <a:pt x="39039" y="67271"/>
                  </a:lnTo>
                  <a:lnTo>
                    <a:pt x="39128" y="66687"/>
                  </a:lnTo>
                  <a:lnTo>
                    <a:pt x="38392" y="66687"/>
                  </a:lnTo>
                  <a:lnTo>
                    <a:pt x="38328" y="67017"/>
                  </a:lnTo>
                  <a:lnTo>
                    <a:pt x="38201" y="67271"/>
                  </a:lnTo>
                  <a:lnTo>
                    <a:pt x="37846" y="67652"/>
                  </a:lnTo>
                  <a:lnTo>
                    <a:pt x="37592" y="67754"/>
                  </a:lnTo>
                  <a:lnTo>
                    <a:pt x="36880" y="67754"/>
                  </a:lnTo>
                  <a:lnTo>
                    <a:pt x="36576" y="67602"/>
                  </a:lnTo>
                  <a:lnTo>
                    <a:pt x="36207" y="66992"/>
                  </a:lnTo>
                  <a:lnTo>
                    <a:pt x="36106" y="66611"/>
                  </a:lnTo>
                  <a:lnTo>
                    <a:pt x="36106" y="65722"/>
                  </a:lnTo>
                  <a:lnTo>
                    <a:pt x="36169" y="65354"/>
                  </a:lnTo>
                  <a:lnTo>
                    <a:pt x="36512" y="64579"/>
                  </a:lnTo>
                  <a:lnTo>
                    <a:pt x="36855" y="64350"/>
                  </a:lnTo>
                  <a:lnTo>
                    <a:pt x="37680" y="64350"/>
                  </a:lnTo>
                  <a:lnTo>
                    <a:pt x="37934" y="64439"/>
                  </a:lnTo>
                  <a:lnTo>
                    <a:pt x="38252" y="64808"/>
                  </a:lnTo>
                  <a:lnTo>
                    <a:pt x="38354" y="65024"/>
                  </a:lnTo>
                  <a:lnTo>
                    <a:pt x="38392" y="65303"/>
                  </a:lnTo>
                  <a:lnTo>
                    <a:pt x="39128" y="65303"/>
                  </a:lnTo>
                  <a:close/>
                </a:path>
                <a:path w="108585" h="70485">
                  <a:moveTo>
                    <a:pt x="39712" y="46634"/>
                  </a:moveTo>
                  <a:lnTo>
                    <a:pt x="39001" y="46634"/>
                  </a:lnTo>
                  <a:lnTo>
                    <a:pt x="39001" y="48895"/>
                  </a:lnTo>
                  <a:lnTo>
                    <a:pt x="38912" y="49568"/>
                  </a:lnTo>
                  <a:lnTo>
                    <a:pt x="38912" y="51523"/>
                  </a:lnTo>
                  <a:lnTo>
                    <a:pt x="38468" y="52120"/>
                  </a:lnTo>
                  <a:lnTo>
                    <a:pt x="38188" y="52273"/>
                  </a:lnTo>
                  <a:lnTo>
                    <a:pt x="37388" y="52273"/>
                  </a:lnTo>
                  <a:lnTo>
                    <a:pt x="37071" y="52120"/>
                  </a:lnTo>
                  <a:lnTo>
                    <a:pt x="36690" y="51523"/>
                  </a:lnTo>
                  <a:lnTo>
                    <a:pt x="36677" y="49606"/>
                  </a:lnTo>
                  <a:lnTo>
                    <a:pt x="37147" y="49034"/>
                  </a:lnTo>
                  <a:lnTo>
                    <a:pt x="37452" y="48895"/>
                  </a:lnTo>
                  <a:lnTo>
                    <a:pt x="38163" y="48895"/>
                  </a:lnTo>
                  <a:lnTo>
                    <a:pt x="38455" y="49022"/>
                  </a:lnTo>
                  <a:lnTo>
                    <a:pt x="38912" y="49568"/>
                  </a:lnTo>
                  <a:lnTo>
                    <a:pt x="38912" y="48806"/>
                  </a:lnTo>
                  <a:lnTo>
                    <a:pt x="38684" y="48539"/>
                  </a:lnTo>
                  <a:lnTo>
                    <a:pt x="38315" y="48310"/>
                  </a:lnTo>
                  <a:lnTo>
                    <a:pt x="38023" y="48234"/>
                  </a:lnTo>
                  <a:lnTo>
                    <a:pt x="37071" y="48234"/>
                  </a:lnTo>
                  <a:lnTo>
                    <a:pt x="36639" y="48450"/>
                  </a:lnTo>
                  <a:lnTo>
                    <a:pt x="35941" y="49428"/>
                  </a:lnTo>
                  <a:lnTo>
                    <a:pt x="35877" y="49606"/>
                  </a:lnTo>
                  <a:lnTo>
                    <a:pt x="35953" y="51892"/>
                  </a:lnTo>
                  <a:lnTo>
                    <a:pt x="36677" y="52730"/>
                  </a:lnTo>
                  <a:lnTo>
                    <a:pt x="37109" y="52933"/>
                  </a:lnTo>
                  <a:lnTo>
                    <a:pt x="37909" y="52933"/>
                  </a:lnTo>
                  <a:lnTo>
                    <a:pt x="38188" y="52870"/>
                  </a:lnTo>
                  <a:lnTo>
                    <a:pt x="38658" y="52628"/>
                  </a:lnTo>
                  <a:lnTo>
                    <a:pt x="38862" y="52425"/>
                  </a:lnTo>
                  <a:lnTo>
                    <a:pt x="38963" y="52273"/>
                  </a:lnTo>
                  <a:lnTo>
                    <a:pt x="39039" y="52768"/>
                  </a:lnTo>
                  <a:lnTo>
                    <a:pt x="39712" y="52768"/>
                  </a:lnTo>
                  <a:lnTo>
                    <a:pt x="39712" y="52158"/>
                  </a:lnTo>
                  <a:lnTo>
                    <a:pt x="39712" y="46634"/>
                  </a:lnTo>
                  <a:close/>
                </a:path>
                <a:path w="108585" h="70485">
                  <a:moveTo>
                    <a:pt x="41325" y="19786"/>
                  </a:moveTo>
                  <a:lnTo>
                    <a:pt x="41313" y="19189"/>
                  </a:lnTo>
                  <a:lnTo>
                    <a:pt x="41224" y="18618"/>
                  </a:lnTo>
                  <a:lnTo>
                    <a:pt x="41109" y="18237"/>
                  </a:lnTo>
                  <a:lnTo>
                    <a:pt x="40855" y="17868"/>
                  </a:lnTo>
                  <a:lnTo>
                    <a:pt x="40576" y="17589"/>
                  </a:lnTo>
                  <a:lnTo>
                    <a:pt x="40551" y="19189"/>
                  </a:lnTo>
                  <a:lnTo>
                    <a:pt x="38074" y="19189"/>
                  </a:lnTo>
                  <a:lnTo>
                    <a:pt x="38087" y="18872"/>
                  </a:lnTo>
                  <a:lnTo>
                    <a:pt x="38214" y="18491"/>
                  </a:lnTo>
                  <a:lnTo>
                    <a:pt x="38684" y="17995"/>
                  </a:lnTo>
                  <a:lnTo>
                    <a:pt x="38963" y="17868"/>
                  </a:lnTo>
                  <a:lnTo>
                    <a:pt x="39789" y="17868"/>
                  </a:lnTo>
                  <a:lnTo>
                    <a:pt x="40132" y="18059"/>
                  </a:lnTo>
                  <a:lnTo>
                    <a:pt x="40386" y="18503"/>
                  </a:lnTo>
                  <a:lnTo>
                    <a:pt x="40500" y="18808"/>
                  </a:lnTo>
                  <a:lnTo>
                    <a:pt x="40551" y="19189"/>
                  </a:lnTo>
                  <a:lnTo>
                    <a:pt x="40551" y="17589"/>
                  </a:lnTo>
                  <a:lnTo>
                    <a:pt x="39979" y="17297"/>
                  </a:lnTo>
                  <a:lnTo>
                    <a:pt x="39674" y="17221"/>
                  </a:lnTo>
                  <a:lnTo>
                    <a:pt x="38722" y="17221"/>
                  </a:lnTo>
                  <a:lnTo>
                    <a:pt x="38214" y="17437"/>
                  </a:lnTo>
                  <a:lnTo>
                    <a:pt x="37452" y="18338"/>
                  </a:lnTo>
                  <a:lnTo>
                    <a:pt x="37350" y="18618"/>
                  </a:lnTo>
                  <a:lnTo>
                    <a:pt x="37439" y="20929"/>
                  </a:lnTo>
                  <a:lnTo>
                    <a:pt x="38214" y="21729"/>
                  </a:lnTo>
                  <a:lnTo>
                    <a:pt x="38684" y="21932"/>
                  </a:lnTo>
                  <a:lnTo>
                    <a:pt x="39458" y="21932"/>
                  </a:lnTo>
                  <a:lnTo>
                    <a:pt x="41262" y="20383"/>
                  </a:lnTo>
                  <a:lnTo>
                    <a:pt x="40525" y="20383"/>
                  </a:lnTo>
                  <a:lnTo>
                    <a:pt x="40449" y="20599"/>
                  </a:lnTo>
                  <a:lnTo>
                    <a:pt x="40373" y="20751"/>
                  </a:lnTo>
                  <a:lnTo>
                    <a:pt x="40005" y="21158"/>
                  </a:lnTo>
                  <a:lnTo>
                    <a:pt x="39700" y="21285"/>
                  </a:lnTo>
                  <a:lnTo>
                    <a:pt x="38887" y="21285"/>
                  </a:lnTo>
                  <a:lnTo>
                    <a:pt x="38595" y="21158"/>
                  </a:lnTo>
                  <a:lnTo>
                    <a:pt x="38176" y="20599"/>
                  </a:lnTo>
                  <a:lnTo>
                    <a:pt x="38049" y="19786"/>
                  </a:lnTo>
                  <a:lnTo>
                    <a:pt x="41325" y="19786"/>
                  </a:lnTo>
                  <a:close/>
                </a:path>
                <a:path w="108585" h="70485">
                  <a:moveTo>
                    <a:pt x="43218" y="34696"/>
                  </a:moveTo>
                  <a:lnTo>
                    <a:pt x="42481" y="33083"/>
                  </a:lnTo>
                  <a:lnTo>
                    <a:pt x="42456" y="34696"/>
                  </a:lnTo>
                  <a:lnTo>
                    <a:pt x="39966" y="34696"/>
                  </a:lnTo>
                  <a:lnTo>
                    <a:pt x="39992" y="34366"/>
                  </a:lnTo>
                  <a:lnTo>
                    <a:pt x="40106" y="33997"/>
                  </a:lnTo>
                  <a:lnTo>
                    <a:pt x="40576" y="33489"/>
                  </a:lnTo>
                  <a:lnTo>
                    <a:pt x="40868" y="33375"/>
                  </a:lnTo>
                  <a:lnTo>
                    <a:pt x="41694" y="33375"/>
                  </a:lnTo>
                  <a:lnTo>
                    <a:pt x="42037" y="33553"/>
                  </a:lnTo>
                  <a:lnTo>
                    <a:pt x="42291" y="33997"/>
                  </a:lnTo>
                  <a:lnTo>
                    <a:pt x="42405" y="34302"/>
                  </a:lnTo>
                  <a:lnTo>
                    <a:pt x="42456" y="34696"/>
                  </a:lnTo>
                  <a:lnTo>
                    <a:pt x="42456" y="33083"/>
                  </a:lnTo>
                  <a:lnTo>
                    <a:pt x="41884" y="32791"/>
                  </a:lnTo>
                  <a:lnTo>
                    <a:pt x="41579" y="32715"/>
                  </a:lnTo>
                  <a:lnTo>
                    <a:pt x="40627" y="32715"/>
                  </a:lnTo>
                  <a:lnTo>
                    <a:pt x="40119" y="32943"/>
                  </a:lnTo>
                  <a:lnTo>
                    <a:pt x="39344" y="33832"/>
                  </a:lnTo>
                  <a:lnTo>
                    <a:pt x="39255" y="34112"/>
                  </a:lnTo>
                  <a:lnTo>
                    <a:pt x="39344" y="36423"/>
                  </a:lnTo>
                  <a:lnTo>
                    <a:pt x="40119" y="37236"/>
                  </a:lnTo>
                  <a:lnTo>
                    <a:pt x="40589" y="37439"/>
                  </a:lnTo>
                  <a:lnTo>
                    <a:pt x="41363" y="37439"/>
                  </a:lnTo>
                  <a:lnTo>
                    <a:pt x="43154" y="35877"/>
                  </a:lnTo>
                  <a:lnTo>
                    <a:pt x="42418" y="35877"/>
                  </a:lnTo>
                  <a:lnTo>
                    <a:pt x="42354" y="36106"/>
                  </a:lnTo>
                  <a:lnTo>
                    <a:pt x="42278" y="36245"/>
                  </a:lnTo>
                  <a:lnTo>
                    <a:pt x="41910" y="36652"/>
                  </a:lnTo>
                  <a:lnTo>
                    <a:pt x="41592" y="36779"/>
                  </a:lnTo>
                  <a:lnTo>
                    <a:pt x="40779" y="36779"/>
                  </a:lnTo>
                  <a:lnTo>
                    <a:pt x="40500" y="36652"/>
                  </a:lnTo>
                  <a:lnTo>
                    <a:pt x="40068" y="36106"/>
                  </a:lnTo>
                  <a:lnTo>
                    <a:pt x="39954" y="35280"/>
                  </a:lnTo>
                  <a:lnTo>
                    <a:pt x="43218" y="35280"/>
                  </a:lnTo>
                  <a:lnTo>
                    <a:pt x="43218" y="34696"/>
                  </a:lnTo>
                  <a:close/>
                </a:path>
                <a:path w="108585" h="70485">
                  <a:moveTo>
                    <a:pt x="44678" y="49707"/>
                  </a:moveTo>
                  <a:lnTo>
                    <a:pt x="44475" y="49136"/>
                  </a:lnTo>
                  <a:lnTo>
                    <a:pt x="44157" y="48844"/>
                  </a:lnTo>
                  <a:lnTo>
                    <a:pt x="43815" y="48514"/>
                  </a:lnTo>
                  <a:lnTo>
                    <a:pt x="43815" y="49707"/>
                  </a:lnTo>
                  <a:lnTo>
                    <a:pt x="43726" y="51498"/>
                  </a:lnTo>
                  <a:lnTo>
                    <a:pt x="43434" y="52095"/>
                  </a:lnTo>
                  <a:lnTo>
                    <a:pt x="43091" y="52285"/>
                  </a:lnTo>
                  <a:lnTo>
                    <a:pt x="42138" y="52285"/>
                  </a:lnTo>
                  <a:lnTo>
                    <a:pt x="41808" y="52133"/>
                  </a:lnTo>
                  <a:lnTo>
                    <a:pt x="41402" y="51498"/>
                  </a:lnTo>
                  <a:lnTo>
                    <a:pt x="41402" y="49707"/>
                  </a:lnTo>
                  <a:lnTo>
                    <a:pt x="43815" y="49707"/>
                  </a:lnTo>
                  <a:lnTo>
                    <a:pt x="43815" y="48514"/>
                  </a:lnTo>
                  <a:lnTo>
                    <a:pt x="43675" y="48374"/>
                  </a:lnTo>
                  <a:lnTo>
                    <a:pt x="43192" y="48183"/>
                  </a:lnTo>
                  <a:lnTo>
                    <a:pt x="41986" y="48183"/>
                  </a:lnTo>
                  <a:lnTo>
                    <a:pt x="41465" y="48412"/>
                  </a:lnTo>
                  <a:lnTo>
                    <a:pt x="40716" y="49301"/>
                  </a:lnTo>
                  <a:lnTo>
                    <a:pt x="40576" y="49707"/>
                  </a:lnTo>
                  <a:lnTo>
                    <a:pt x="40703" y="51892"/>
                  </a:lnTo>
                  <a:lnTo>
                    <a:pt x="41427" y="52730"/>
                  </a:lnTo>
                  <a:lnTo>
                    <a:pt x="41910" y="52933"/>
                  </a:lnTo>
                  <a:lnTo>
                    <a:pt x="43256" y="52933"/>
                  </a:lnTo>
                  <a:lnTo>
                    <a:pt x="43802" y="52705"/>
                  </a:lnTo>
                  <a:lnTo>
                    <a:pt x="44107" y="52285"/>
                  </a:lnTo>
                  <a:lnTo>
                    <a:pt x="44500" y="51765"/>
                  </a:lnTo>
                  <a:lnTo>
                    <a:pt x="44577" y="51498"/>
                  </a:lnTo>
                  <a:lnTo>
                    <a:pt x="44678" y="49707"/>
                  </a:lnTo>
                  <a:close/>
                </a:path>
                <a:path w="108585" h="70485">
                  <a:moveTo>
                    <a:pt x="45872" y="15646"/>
                  </a:moveTo>
                  <a:lnTo>
                    <a:pt x="45161" y="15646"/>
                  </a:lnTo>
                  <a:lnTo>
                    <a:pt x="45161" y="17894"/>
                  </a:lnTo>
                  <a:lnTo>
                    <a:pt x="45072" y="20535"/>
                  </a:lnTo>
                  <a:lnTo>
                    <a:pt x="44627" y="21120"/>
                  </a:lnTo>
                  <a:lnTo>
                    <a:pt x="44335" y="21285"/>
                  </a:lnTo>
                  <a:lnTo>
                    <a:pt x="43548" y="21285"/>
                  </a:lnTo>
                  <a:lnTo>
                    <a:pt x="43218" y="21120"/>
                  </a:lnTo>
                  <a:lnTo>
                    <a:pt x="42849" y="20535"/>
                  </a:lnTo>
                  <a:lnTo>
                    <a:pt x="42837" y="18618"/>
                  </a:lnTo>
                  <a:lnTo>
                    <a:pt x="43307" y="18046"/>
                  </a:lnTo>
                  <a:lnTo>
                    <a:pt x="45072" y="20535"/>
                  </a:lnTo>
                  <a:lnTo>
                    <a:pt x="45072" y="17805"/>
                  </a:lnTo>
                  <a:lnTo>
                    <a:pt x="44831" y="17538"/>
                  </a:lnTo>
                  <a:lnTo>
                    <a:pt x="44462" y="17310"/>
                  </a:lnTo>
                  <a:lnTo>
                    <a:pt x="44183" y="17233"/>
                  </a:lnTo>
                  <a:lnTo>
                    <a:pt x="43230" y="17233"/>
                  </a:lnTo>
                  <a:lnTo>
                    <a:pt x="42799" y="17462"/>
                  </a:lnTo>
                  <a:lnTo>
                    <a:pt x="42087" y="18427"/>
                  </a:lnTo>
                  <a:lnTo>
                    <a:pt x="42037" y="18618"/>
                  </a:lnTo>
                  <a:lnTo>
                    <a:pt x="42100" y="20891"/>
                  </a:lnTo>
                  <a:lnTo>
                    <a:pt x="42837" y="21729"/>
                  </a:lnTo>
                  <a:lnTo>
                    <a:pt x="43256" y="21932"/>
                  </a:lnTo>
                  <a:lnTo>
                    <a:pt x="44069" y="21932"/>
                  </a:lnTo>
                  <a:lnTo>
                    <a:pt x="45199" y="21158"/>
                  </a:lnTo>
                  <a:lnTo>
                    <a:pt x="45199" y="21780"/>
                  </a:lnTo>
                  <a:lnTo>
                    <a:pt x="45872" y="21780"/>
                  </a:lnTo>
                  <a:lnTo>
                    <a:pt x="45872" y="21158"/>
                  </a:lnTo>
                  <a:lnTo>
                    <a:pt x="45872" y="15646"/>
                  </a:lnTo>
                  <a:close/>
                </a:path>
                <a:path w="108585" h="70485">
                  <a:moveTo>
                    <a:pt x="47739" y="17335"/>
                  </a:moveTo>
                  <a:lnTo>
                    <a:pt x="46977" y="17335"/>
                  </a:lnTo>
                  <a:lnTo>
                    <a:pt x="46977" y="21780"/>
                  </a:lnTo>
                  <a:lnTo>
                    <a:pt x="47739" y="21780"/>
                  </a:lnTo>
                  <a:lnTo>
                    <a:pt x="47739" y="17335"/>
                  </a:lnTo>
                  <a:close/>
                </a:path>
                <a:path w="108585" h="70485">
                  <a:moveTo>
                    <a:pt x="47739" y="15659"/>
                  </a:moveTo>
                  <a:lnTo>
                    <a:pt x="46977" y="15659"/>
                  </a:lnTo>
                  <a:lnTo>
                    <a:pt x="46977" y="16510"/>
                  </a:lnTo>
                  <a:lnTo>
                    <a:pt x="47739" y="16510"/>
                  </a:lnTo>
                  <a:lnTo>
                    <a:pt x="47739" y="15659"/>
                  </a:lnTo>
                  <a:close/>
                </a:path>
                <a:path w="108585" h="70485">
                  <a:moveTo>
                    <a:pt x="49593" y="32816"/>
                  </a:moveTo>
                  <a:lnTo>
                    <a:pt x="48844" y="32816"/>
                  </a:lnTo>
                  <a:lnTo>
                    <a:pt x="47929" y="36309"/>
                  </a:lnTo>
                  <a:lnTo>
                    <a:pt x="47053" y="32816"/>
                  </a:lnTo>
                  <a:lnTo>
                    <a:pt x="46215" y="32816"/>
                  </a:lnTo>
                  <a:lnTo>
                    <a:pt x="45339" y="36334"/>
                  </a:lnTo>
                  <a:lnTo>
                    <a:pt x="44488" y="32816"/>
                  </a:lnTo>
                  <a:lnTo>
                    <a:pt x="43662" y="32816"/>
                  </a:lnTo>
                  <a:lnTo>
                    <a:pt x="44958" y="37274"/>
                  </a:lnTo>
                  <a:lnTo>
                    <a:pt x="45732" y="37274"/>
                  </a:lnTo>
                  <a:lnTo>
                    <a:pt x="46609" y="33820"/>
                  </a:lnTo>
                  <a:lnTo>
                    <a:pt x="47510" y="37274"/>
                  </a:lnTo>
                  <a:lnTo>
                    <a:pt x="48298" y="37274"/>
                  </a:lnTo>
                  <a:lnTo>
                    <a:pt x="49593" y="32816"/>
                  </a:lnTo>
                  <a:close/>
                </a:path>
                <a:path w="108585" h="70485">
                  <a:moveTo>
                    <a:pt x="51066" y="17233"/>
                  </a:moveTo>
                  <a:lnTo>
                    <a:pt x="50838" y="17221"/>
                  </a:lnTo>
                  <a:lnTo>
                    <a:pt x="50520" y="17221"/>
                  </a:lnTo>
                  <a:lnTo>
                    <a:pt x="50266" y="17335"/>
                  </a:lnTo>
                  <a:lnTo>
                    <a:pt x="49809" y="17754"/>
                  </a:lnTo>
                  <a:lnTo>
                    <a:pt x="49669" y="17945"/>
                  </a:lnTo>
                  <a:lnTo>
                    <a:pt x="49606" y="18084"/>
                  </a:lnTo>
                  <a:lnTo>
                    <a:pt x="49606" y="17322"/>
                  </a:lnTo>
                  <a:lnTo>
                    <a:pt x="48895" y="17322"/>
                  </a:lnTo>
                  <a:lnTo>
                    <a:pt x="48895" y="21780"/>
                  </a:lnTo>
                  <a:lnTo>
                    <a:pt x="49644" y="21780"/>
                  </a:lnTo>
                  <a:lnTo>
                    <a:pt x="49644" y="18897"/>
                  </a:lnTo>
                  <a:lnTo>
                    <a:pt x="49745" y="18618"/>
                  </a:lnTo>
                  <a:lnTo>
                    <a:pt x="50152" y="18135"/>
                  </a:lnTo>
                  <a:lnTo>
                    <a:pt x="50444" y="18008"/>
                  </a:lnTo>
                  <a:lnTo>
                    <a:pt x="50812" y="18008"/>
                  </a:lnTo>
                  <a:lnTo>
                    <a:pt x="51066" y="18034"/>
                  </a:lnTo>
                  <a:lnTo>
                    <a:pt x="51066" y="17233"/>
                  </a:lnTo>
                  <a:close/>
                </a:path>
                <a:path w="108585" h="70485">
                  <a:moveTo>
                    <a:pt x="51562" y="49403"/>
                  </a:moveTo>
                  <a:lnTo>
                    <a:pt x="51498" y="49098"/>
                  </a:lnTo>
                  <a:lnTo>
                    <a:pt x="51168" y="48437"/>
                  </a:lnTo>
                  <a:lnTo>
                    <a:pt x="50761" y="48209"/>
                  </a:lnTo>
                  <a:lnTo>
                    <a:pt x="49885" y="48209"/>
                  </a:lnTo>
                  <a:lnTo>
                    <a:pt x="49631" y="48272"/>
                  </a:lnTo>
                  <a:lnTo>
                    <a:pt x="49174" y="48501"/>
                  </a:lnTo>
                  <a:lnTo>
                    <a:pt x="48983" y="48679"/>
                  </a:lnTo>
                  <a:lnTo>
                    <a:pt x="48818" y="48920"/>
                  </a:lnTo>
                  <a:lnTo>
                    <a:pt x="48717" y="48729"/>
                  </a:lnTo>
                  <a:lnTo>
                    <a:pt x="48602" y="48577"/>
                  </a:lnTo>
                  <a:lnTo>
                    <a:pt x="48272" y="48298"/>
                  </a:lnTo>
                  <a:lnTo>
                    <a:pt x="47980" y="48209"/>
                  </a:lnTo>
                  <a:lnTo>
                    <a:pt x="47320" y="48209"/>
                  </a:lnTo>
                  <a:lnTo>
                    <a:pt x="47028" y="48298"/>
                  </a:lnTo>
                  <a:lnTo>
                    <a:pt x="46647" y="48564"/>
                  </a:lnTo>
                  <a:lnTo>
                    <a:pt x="46482" y="48729"/>
                  </a:lnTo>
                  <a:lnTo>
                    <a:pt x="46304" y="48945"/>
                  </a:lnTo>
                  <a:lnTo>
                    <a:pt x="46304" y="48310"/>
                  </a:lnTo>
                  <a:lnTo>
                    <a:pt x="45567" y="48310"/>
                  </a:lnTo>
                  <a:lnTo>
                    <a:pt x="45567" y="52768"/>
                  </a:lnTo>
                  <a:lnTo>
                    <a:pt x="46316" y="52768"/>
                  </a:lnTo>
                  <a:lnTo>
                    <a:pt x="46316" y="49834"/>
                  </a:lnTo>
                  <a:lnTo>
                    <a:pt x="46431" y="49441"/>
                  </a:lnTo>
                  <a:lnTo>
                    <a:pt x="46888" y="48996"/>
                  </a:lnTo>
                  <a:lnTo>
                    <a:pt x="47155" y="48895"/>
                  </a:lnTo>
                  <a:lnTo>
                    <a:pt x="47739" y="48895"/>
                  </a:lnTo>
                  <a:lnTo>
                    <a:pt x="47955" y="48996"/>
                  </a:lnTo>
                  <a:lnTo>
                    <a:pt x="48145" y="49339"/>
                  </a:lnTo>
                  <a:lnTo>
                    <a:pt x="48171" y="49555"/>
                  </a:lnTo>
                  <a:lnTo>
                    <a:pt x="48171" y="52768"/>
                  </a:lnTo>
                  <a:lnTo>
                    <a:pt x="48933" y="52768"/>
                  </a:lnTo>
                  <a:lnTo>
                    <a:pt x="48933" y="49720"/>
                  </a:lnTo>
                  <a:lnTo>
                    <a:pt x="49047" y="49390"/>
                  </a:lnTo>
                  <a:lnTo>
                    <a:pt x="49466" y="48996"/>
                  </a:lnTo>
                  <a:lnTo>
                    <a:pt x="49720" y="48895"/>
                  </a:lnTo>
                  <a:lnTo>
                    <a:pt x="50228" y="48895"/>
                  </a:lnTo>
                  <a:lnTo>
                    <a:pt x="50419" y="48958"/>
                  </a:lnTo>
                  <a:lnTo>
                    <a:pt x="50711" y="49174"/>
                  </a:lnTo>
                  <a:lnTo>
                    <a:pt x="50787" y="49377"/>
                  </a:lnTo>
                  <a:lnTo>
                    <a:pt x="50787" y="52768"/>
                  </a:lnTo>
                  <a:lnTo>
                    <a:pt x="51562" y="52768"/>
                  </a:lnTo>
                  <a:lnTo>
                    <a:pt x="51562" y="49403"/>
                  </a:lnTo>
                  <a:close/>
                </a:path>
                <a:path w="108585" h="70485">
                  <a:moveTo>
                    <a:pt x="55537" y="19786"/>
                  </a:moveTo>
                  <a:lnTo>
                    <a:pt x="55524" y="19189"/>
                  </a:lnTo>
                  <a:lnTo>
                    <a:pt x="55435" y="18618"/>
                  </a:lnTo>
                  <a:lnTo>
                    <a:pt x="55321" y="18237"/>
                  </a:lnTo>
                  <a:lnTo>
                    <a:pt x="55067" y="17868"/>
                  </a:lnTo>
                  <a:lnTo>
                    <a:pt x="54787" y="17589"/>
                  </a:lnTo>
                  <a:lnTo>
                    <a:pt x="54762" y="19189"/>
                  </a:lnTo>
                  <a:lnTo>
                    <a:pt x="52285" y="19189"/>
                  </a:lnTo>
                  <a:lnTo>
                    <a:pt x="52298" y="18872"/>
                  </a:lnTo>
                  <a:lnTo>
                    <a:pt x="52425" y="18491"/>
                  </a:lnTo>
                  <a:lnTo>
                    <a:pt x="52895" y="17995"/>
                  </a:lnTo>
                  <a:lnTo>
                    <a:pt x="53174" y="17868"/>
                  </a:lnTo>
                  <a:lnTo>
                    <a:pt x="54000" y="17868"/>
                  </a:lnTo>
                  <a:lnTo>
                    <a:pt x="54343" y="18059"/>
                  </a:lnTo>
                  <a:lnTo>
                    <a:pt x="54597" y="18503"/>
                  </a:lnTo>
                  <a:lnTo>
                    <a:pt x="54711" y="18808"/>
                  </a:lnTo>
                  <a:lnTo>
                    <a:pt x="54762" y="19189"/>
                  </a:lnTo>
                  <a:lnTo>
                    <a:pt x="54762" y="17589"/>
                  </a:lnTo>
                  <a:lnTo>
                    <a:pt x="54190" y="17297"/>
                  </a:lnTo>
                  <a:lnTo>
                    <a:pt x="53886" y="17221"/>
                  </a:lnTo>
                  <a:lnTo>
                    <a:pt x="52946" y="17221"/>
                  </a:lnTo>
                  <a:lnTo>
                    <a:pt x="52438" y="17437"/>
                  </a:lnTo>
                  <a:lnTo>
                    <a:pt x="51663" y="18338"/>
                  </a:lnTo>
                  <a:lnTo>
                    <a:pt x="51562" y="18618"/>
                  </a:lnTo>
                  <a:lnTo>
                    <a:pt x="51650" y="20929"/>
                  </a:lnTo>
                  <a:lnTo>
                    <a:pt x="52425" y="21729"/>
                  </a:lnTo>
                  <a:lnTo>
                    <a:pt x="52895" y="21932"/>
                  </a:lnTo>
                  <a:lnTo>
                    <a:pt x="53682" y="21932"/>
                  </a:lnTo>
                  <a:lnTo>
                    <a:pt x="55473" y="20383"/>
                  </a:lnTo>
                  <a:lnTo>
                    <a:pt x="54737" y="20383"/>
                  </a:lnTo>
                  <a:lnTo>
                    <a:pt x="54660" y="20599"/>
                  </a:lnTo>
                  <a:lnTo>
                    <a:pt x="54584" y="20751"/>
                  </a:lnTo>
                  <a:lnTo>
                    <a:pt x="54216" y="21158"/>
                  </a:lnTo>
                  <a:lnTo>
                    <a:pt x="53911" y="21285"/>
                  </a:lnTo>
                  <a:lnTo>
                    <a:pt x="53098" y="21285"/>
                  </a:lnTo>
                  <a:lnTo>
                    <a:pt x="52806" y="21158"/>
                  </a:lnTo>
                  <a:lnTo>
                    <a:pt x="52387" y="20599"/>
                  </a:lnTo>
                  <a:lnTo>
                    <a:pt x="52273" y="19786"/>
                  </a:lnTo>
                  <a:lnTo>
                    <a:pt x="55537" y="19786"/>
                  </a:lnTo>
                  <a:close/>
                </a:path>
                <a:path w="108585" h="70485">
                  <a:moveTo>
                    <a:pt x="57213" y="31165"/>
                  </a:moveTo>
                  <a:lnTo>
                    <a:pt x="52260" y="31165"/>
                  </a:lnTo>
                  <a:lnTo>
                    <a:pt x="52260" y="31889"/>
                  </a:lnTo>
                  <a:lnTo>
                    <a:pt x="54317" y="31889"/>
                  </a:lnTo>
                  <a:lnTo>
                    <a:pt x="54317" y="37274"/>
                  </a:lnTo>
                  <a:lnTo>
                    <a:pt x="55156" y="37274"/>
                  </a:lnTo>
                  <a:lnTo>
                    <a:pt x="55156" y="31889"/>
                  </a:lnTo>
                  <a:lnTo>
                    <a:pt x="57213" y="31889"/>
                  </a:lnTo>
                  <a:lnTo>
                    <a:pt x="57213" y="31165"/>
                  </a:lnTo>
                  <a:close/>
                </a:path>
                <a:path w="108585" h="70485">
                  <a:moveTo>
                    <a:pt x="58991" y="31165"/>
                  </a:moveTo>
                  <a:lnTo>
                    <a:pt x="58166" y="31165"/>
                  </a:lnTo>
                  <a:lnTo>
                    <a:pt x="58166" y="37274"/>
                  </a:lnTo>
                  <a:lnTo>
                    <a:pt x="58991" y="37274"/>
                  </a:lnTo>
                  <a:lnTo>
                    <a:pt x="58991" y="31165"/>
                  </a:lnTo>
                  <a:close/>
                </a:path>
                <a:path w="108585" h="70485">
                  <a:moveTo>
                    <a:pt x="59969" y="18821"/>
                  </a:moveTo>
                  <a:lnTo>
                    <a:pt x="59905" y="18224"/>
                  </a:lnTo>
                  <a:lnTo>
                    <a:pt x="59715" y="17805"/>
                  </a:lnTo>
                  <a:lnTo>
                    <a:pt x="59397" y="17564"/>
                  </a:lnTo>
                  <a:lnTo>
                    <a:pt x="59080" y="17310"/>
                  </a:lnTo>
                  <a:lnTo>
                    <a:pt x="58674" y="17195"/>
                  </a:lnTo>
                  <a:lnTo>
                    <a:pt x="57581" y="17195"/>
                  </a:lnTo>
                  <a:lnTo>
                    <a:pt x="57099" y="17411"/>
                  </a:lnTo>
                  <a:lnTo>
                    <a:pt x="56337" y="18275"/>
                  </a:lnTo>
                  <a:lnTo>
                    <a:pt x="56146" y="18884"/>
                  </a:lnTo>
                  <a:lnTo>
                    <a:pt x="56146" y="20307"/>
                  </a:lnTo>
                  <a:lnTo>
                    <a:pt x="56324" y="20840"/>
                  </a:lnTo>
                  <a:lnTo>
                    <a:pt x="57010" y="21691"/>
                  </a:lnTo>
                  <a:lnTo>
                    <a:pt x="57480" y="21907"/>
                  </a:lnTo>
                  <a:lnTo>
                    <a:pt x="58585" y="21907"/>
                  </a:lnTo>
                  <a:lnTo>
                    <a:pt x="59004" y="21767"/>
                  </a:lnTo>
                  <a:lnTo>
                    <a:pt x="59677" y="21221"/>
                  </a:lnTo>
                  <a:lnTo>
                    <a:pt x="59880" y="20789"/>
                  </a:lnTo>
                  <a:lnTo>
                    <a:pt x="59969" y="20205"/>
                  </a:lnTo>
                  <a:lnTo>
                    <a:pt x="59232" y="20205"/>
                  </a:lnTo>
                  <a:lnTo>
                    <a:pt x="59169" y="20523"/>
                  </a:lnTo>
                  <a:lnTo>
                    <a:pt x="59042" y="20789"/>
                  </a:lnTo>
                  <a:lnTo>
                    <a:pt x="58674" y="21170"/>
                  </a:lnTo>
                  <a:lnTo>
                    <a:pt x="58432" y="21259"/>
                  </a:lnTo>
                  <a:lnTo>
                    <a:pt x="57721" y="21259"/>
                  </a:lnTo>
                  <a:lnTo>
                    <a:pt x="57416" y="21107"/>
                  </a:lnTo>
                  <a:lnTo>
                    <a:pt x="57035" y="20497"/>
                  </a:lnTo>
                  <a:lnTo>
                    <a:pt x="56946" y="20129"/>
                  </a:lnTo>
                  <a:lnTo>
                    <a:pt x="56946" y="19240"/>
                  </a:lnTo>
                  <a:lnTo>
                    <a:pt x="57010" y="18859"/>
                  </a:lnTo>
                  <a:lnTo>
                    <a:pt x="57353" y="18097"/>
                  </a:lnTo>
                  <a:lnTo>
                    <a:pt x="57696" y="17856"/>
                  </a:lnTo>
                  <a:lnTo>
                    <a:pt x="58521" y="17856"/>
                  </a:lnTo>
                  <a:lnTo>
                    <a:pt x="58775" y="17957"/>
                  </a:lnTo>
                  <a:lnTo>
                    <a:pt x="59093" y="18313"/>
                  </a:lnTo>
                  <a:lnTo>
                    <a:pt x="59194" y="18542"/>
                  </a:lnTo>
                  <a:lnTo>
                    <a:pt x="59232" y="18821"/>
                  </a:lnTo>
                  <a:lnTo>
                    <a:pt x="59969" y="18821"/>
                  </a:lnTo>
                  <a:close/>
                </a:path>
                <a:path w="108585" h="70485">
                  <a:moveTo>
                    <a:pt x="60109" y="48412"/>
                  </a:moveTo>
                  <a:lnTo>
                    <a:pt x="60020" y="48094"/>
                  </a:lnTo>
                  <a:lnTo>
                    <a:pt x="59461" y="47371"/>
                  </a:lnTo>
                  <a:lnTo>
                    <a:pt x="59321" y="47193"/>
                  </a:lnTo>
                  <a:lnTo>
                    <a:pt x="59321" y="48780"/>
                  </a:lnTo>
                  <a:lnTo>
                    <a:pt x="59220" y="50850"/>
                  </a:lnTo>
                  <a:lnTo>
                    <a:pt x="57759" y="52057"/>
                  </a:lnTo>
                  <a:lnTo>
                    <a:pt x="56007" y="52057"/>
                  </a:lnTo>
                  <a:lnTo>
                    <a:pt x="56007" y="47371"/>
                  </a:lnTo>
                  <a:lnTo>
                    <a:pt x="58140" y="47371"/>
                  </a:lnTo>
                  <a:lnTo>
                    <a:pt x="58623" y="47574"/>
                  </a:lnTo>
                  <a:lnTo>
                    <a:pt x="59232" y="48412"/>
                  </a:lnTo>
                  <a:lnTo>
                    <a:pt x="59321" y="48780"/>
                  </a:lnTo>
                  <a:lnTo>
                    <a:pt x="59321" y="47193"/>
                  </a:lnTo>
                  <a:lnTo>
                    <a:pt x="59143" y="46964"/>
                  </a:lnTo>
                  <a:lnTo>
                    <a:pt x="58483" y="46659"/>
                  </a:lnTo>
                  <a:lnTo>
                    <a:pt x="55168" y="46659"/>
                  </a:lnTo>
                  <a:lnTo>
                    <a:pt x="55168" y="52768"/>
                  </a:lnTo>
                  <a:lnTo>
                    <a:pt x="58686" y="52768"/>
                  </a:lnTo>
                  <a:lnTo>
                    <a:pt x="59423" y="52311"/>
                  </a:lnTo>
                  <a:lnTo>
                    <a:pt x="59537" y="52057"/>
                  </a:lnTo>
                  <a:lnTo>
                    <a:pt x="60096" y="50850"/>
                  </a:lnTo>
                  <a:lnTo>
                    <a:pt x="60109" y="48412"/>
                  </a:lnTo>
                  <a:close/>
                </a:path>
                <a:path w="108585" h="70485">
                  <a:moveTo>
                    <a:pt x="62331" y="17322"/>
                  </a:moveTo>
                  <a:lnTo>
                    <a:pt x="61620" y="17322"/>
                  </a:lnTo>
                  <a:lnTo>
                    <a:pt x="61620" y="16078"/>
                  </a:lnTo>
                  <a:lnTo>
                    <a:pt x="60858" y="16078"/>
                  </a:lnTo>
                  <a:lnTo>
                    <a:pt x="60858" y="17322"/>
                  </a:lnTo>
                  <a:lnTo>
                    <a:pt x="60261" y="17322"/>
                  </a:lnTo>
                  <a:lnTo>
                    <a:pt x="60261" y="17932"/>
                  </a:lnTo>
                  <a:lnTo>
                    <a:pt x="60858" y="17932"/>
                  </a:lnTo>
                  <a:lnTo>
                    <a:pt x="60858" y="21170"/>
                  </a:lnTo>
                  <a:lnTo>
                    <a:pt x="60921" y="21399"/>
                  </a:lnTo>
                  <a:lnTo>
                    <a:pt x="61175" y="21755"/>
                  </a:lnTo>
                  <a:lnTo>
                    <a:pt x="61417" y="21844"/>
                  </a:lnTo>
                  <a:lnTo>
                    <a:pt x="61874" y="21844"/>
                  </a:lnTo>
                  <a:lnTo>
                    <a:pt x="62242" y="21805"/>
                  </a:lnTo>
                  <a:lnTo>
                    <a:pt x="62331" y="21183"/>
                  </a:lnTo>
                  <a:lnTo>
                    <a:pt x="61937" y="21196"/>
                  </a:lnTo>
                  <a:lnTo>
                    <a:pt x="61671" y="21094"/>
                  </a:lnTo>
                  <a:lnTo>
                    <a:pt x="61620" y="17932"/>
                  </a:lnTo>
                  <a:lnTo>
                    <a:pt x="62331" y="17932"/>
                  </a:lnTo>
                  <a:lnTo>
                    <a:pt x="62331" y="17322"/>
                  </a:lnTo>
                  <a:close/>
                </a:path>
                <a:path w="108585" h="70485">
                  <a:moveTo>
                    <a:pt x="65189" y="31165"/>
                  </a:moveTo>
                  <a:lnTo>
                    <a:pt x="64401" y="31165"/>
                  </a:lnTo>
                  <a:lnTo>
                    <a:pt x="64401" y="36118"/>
                  </a:lnTo>
                  <a:lnTo>
                    <a:pt x="61315" y="31165"/>
                  </a:lnTo>
                  <a:lnTo>
                    <a:pt x="60337" y="31165"/>
                  </a:lnTo>
                  <a:lnTo>
                    <a:pt x="60337" y="37274"/>
                  </a:lnTo>
                  <a:lnTo>
                    <a:pt x="61137" y="37274"/>
                  </a:lnTo>
                  <a:lnTo>
                    <a:pt x="61137" y="32321"/>
                  </a:lnTo>
                  <a:lnTo>
                    <a:pt x="64262" y="37274"/>
                  </a:lnTo>
                  <a:lnTo>
                    <a:pt x="65189" y="37274"/>
                  </a:lnTo>
                  <a:lnTo>
                    <a:pt x="65189" y="31165"/>
                  </a:lnTo>
                  <a:close/>
                </a:path>
                <a:path w="108585" h="70485">
                  <a:moveTo>
                    <a:pt x="66929" y="48768"/>
                  </a:moveTo>
                  <a:lnTo>
                    <a:pt x="66725" y="48069"/>
                  </a:lnTo>
                  <a:lnTo>
                    <a:pt x="66103" y="47231"/>
                  </a:lnTo>
                  <a:lnTo>
                    <a:pt x="66040" y="48768"/>
                  </a:lnTo>
                  <a:lnTo>
                    <a:pt x="65913" y="50901"/>
                  </a:lnTo>
                  <a:lnTo>
                    <a:pt x="65265" y="51955"/>
                  </a:lnTo>
                  <a:lnTo>
                    <a:pt x="64744" y="52209"/>
                  </a:lnTo>
                  <a:lnTo>
                    <a:pt x="63233" y="52209"/>
                  </a:lnTo>
                  <a:lnTo>
                    <a:pt x="62788" y="52019"/>
                  </a:lnTo>
                  <a:lnTo>
                    <a:pt x="62661" y="51955"/>
                  </a:lnTo>
                  <a:lnTo>
                    <a:pt x="62001" y="51054"/>
                  </a:lnTo>
                  <a:lnTo>
                    <a:pt x="61887" y="48768"/>
                  </a:lnTo>
                  <a:lnTo>
                    <a:pt x="62026" y="48323"/>
                  </a:lnTo>
                  <a:lnTo>
                    <a:pt x="62826" y="47447"/>
                  </a:lnTo>
                  <a:lnTo>
                    <a:pt x="63347" y="47231"/>
                  </a:lnTo>
                  <a:lnTo>
                    <a:pt x="64630" y="47231"/>
                  </a:lnTo>
                  <a:lnTo>
                    <a:pt x="65138" y="47447"/>
                  </a:lnTo>
                  <a:lnTo>
                    <a:pt x="65887" y="48323"/>
                  </a:lnTo>
                  <a:lnTo>
                    <a:pt x="66040" y="48768"/>
                  </a:lnTo>
                  <a:lnTo>
                    <a:pt x="66040" y="47155"/>
                  </a:lnTo>
                  <a:lnTo>
                    <a:pt x="65811" y="46837"/>
                  </a:lnTo>
                  <a:lnTo>
                    <a:pt x="65011" y="46494"/>
                  </a:lnTo>
                  <a:lnTo>
                    <a:pt x="62903" y="46494"/>
                  </a:lnTo>
                  <a:lnTo>
                    <a:pt x="62115" y="46863"/>
                  </a:lnTo>
                  <a:lnTo>
                    <a:pt x="61277" y="48069"/>
                  </a:lnTo>
                  <a:lnTo>
                    <a:pt x="61150" y="48310"/>
                  </a:lnTo>
                  <a:lnTo>
                    <a:pt x="61010" y="48768"/>
                  </a:lnTo>
                  <a:lnTo>
                    <a:pt x="61087" y="51054"/>
                  </a:lnTo>
                  <a:lnTo>
                    <a:pt x="61214" y="51422"/>
                  </a:lnTo>
                  <a:lnTo>
                    <a:pt x="61633" y="51955"/>
                  </a:lnTo>
                  <a:lnTo>
                    <a:pt x="62230" y="52641"/>
                  </a:lnTo>
                  <a:lnTo>
                    <a:pt x="62966" y="52959"/>
                  </a:lnTo>
                  <a:lnTo>
                    <a:pt x="64909" y="52959"/>
                  </a:lnTo>
                  <a:lnTo>
                    <a:pt x="65684" y="52590"/>
                  </a:lnTo>
                  <a:lnTo>
                    <a:pt x="65989" y="52209"/>
                  </a:lnTo>
                  <a:lnTo>
                    <a:pt x="66700" y="51282"/>
                  </a:lnTo>
                  <a:lnTo>
                    <a:pt x="66814" y="50901"/>
                  </a:lnTo>
                  <a:lnTo>
                    <a:pt x="66929" y="48768"/>
                  </a:lnTo>
                  <a:close/>
                </a:path>
                <a:path w="108585" h="70485">
                  <a:moveTo>
                    <a:pt x="70002" y="15659"/>
                  </a:moveTo>
                  <a:lnTo>
                    <a:pt x="65036" y="15659"/>
                  </a:lnTo>
                  <a:lnTo>
                    <a:pt x="65036" y="16395"/>
                  </a:lnTo>
                  <a:lnTo>
                    <a:pt x="67094" y="16395"/>
                  </a:lnTo>
                  <a:lnTo>
                    <a:pt x="67094" y="21780"/>
                  </a:lnTo>
                  <a:lnTo>
                    <a:pt x="67932" y="21780"/>
                  </a:lnTo>
                  <a:lnTo>
                    <a:pt x="67932" y="16395"/>
                  </a:lnTo>
                  <a:lnTo>
                    <a:pt x="70002" y="16395"/>
                  </a:lnTo>
                  <a:lnTo>
                    <a:pt x="70002" y="15659"/>
                  </a:lnTo>
                  <a:close/>
                </a:path>
                <a:path w="108585" h="70485">
                  <a:moveTo>
                    <a:pt x="71462" y="31165"/>
                  </a:moveTo>
                  <a:lnTo>
                    <a:pt x="70497" y="31165"/>
                  </a:lnTo>
                  <a:lnTo>
                    <a:pt x="68745" y="34099"/>
                  </a:lnTo>
                  <a:lnTo>
                    <a:pt x="66992" y="31165"/>
                  </a:lnTo>
                  <a:lnTo>
                    <a:pt x="66027" y="31165"/>
                  </a:lnTo>
                  <a:lnTo>
                    <a:pt x="68326" y="34810"/>
                  </a:lnTo>
                  <a:lnTo>
                    <a:pt x="68326" y="37274"/>
                  </a:lnTo>
                  <a:lnTo>
                    <a:pt x="69164" y="37274"/>
                  </a:lnTo>
                  <a:lnTo>
                    <a:pt x="69164" y="34810"/>
                  </a:lnTo>
                  <a:lnTo>
                    <a:pt x="71462" y="31165"/>
                  </a:lnTo>
                  <a:close/>
                </a:path>
                <a:path w="108585" h="70485">
                  <a:moveTo>
                    <a:pt x="71780" y="15659"/>
                  </a:moveTo>
                  <a:lnTo>
                    <a:pt x="70942" y="15659"/>
                  </a:lnTo>
                  <a:lnTo>
                    <a:pt x="70942" y="21780"/>
                  </a:lnTo>
                  <a:lnTo>
                    <a:pt x="71780" y="21780"/>
                  </a:lnTo>
                  <a:lnTo>
                    <a:pt x="71780" y="15659"/>
                  </a:lnTo>
                  <a:close/>
                </a:path>
                <a:path w="108585" h="70485">
                  <a:moveTo>
                    <a:pt x="72783" y="46659"/>
                  </a:moveTo>
                  <a:lnTo>
                    <a:pt x="71945" y="46659"/>
                  </a:lnTo>
                  <a:lnTo>
                    <a:pt x="71945" y="50876"/>
                  </a:lnTo>
                  <a:lnTo>
                    <a:pt x="71882" y="51231"/>
                  </a:lnTo>
                  <a:lnTo>
                    <a:pt x="71488" y="51968"/>
                  </a:lnTo>
                  <a:lnTo>
                    <a:pt x="71018" y="52209"/>
                  </a:lnTo>
                  <a:lnTo>
                    <a:pt x="69735" y="52209"/>
                  </a:lnTo>
                  <a:lnTo>
                    <a:pt x="69316" y="51993"/>
                  </a:lnTo>
                  <a:lnTo>
                    <a:pt x="68897" y="51257"/>
                  </a:lnTo>
                  <a:lnTo>
                    <a:pt x="68821" y="50876"/>
                  </a:lnTo>
                  <a:lnTo>
                    <a:pt x="68821" y="46659"/>
                  </a:lnTo>
                  <a:lnTo>
                    <a:pt x="67983" y="46659"/>
                  </a:lnTo>
                  <a:lnTo>
                    <a:pt x="67983" y="50850"/>
                  </a:lnTo>
                  <a:lnTo>
                    <a:pt x="68072" y="51422"/>
                  </a:lnTo>
                  <a:lnTo>
                    <a:pt x="68656" y="52565"/>
                  </a:lnTo>
                  <a:lnTo>
                    <a:pt x="69354" y="52933"/>
                  </a:lnTo>
                  <a:lnTo>
                    <a:pt x="71412" y="52933"/>
                  </a:lnTo>
                  <a:lnTo>
                    <a:pt x="72110" y="52565"/>
                  </a:lnTo>
                  <a:lnTo>
                    <a:pt x="72682" y="51422"/>
                  </a:lnTo>
                  <a:lnTo>
                    <a:pt x="72783" y="50850"/>
                  </a:lnTo>
                  <a:lnTo>
                    <a:pt x="72783" y="46659"/>
                  </a:lnTo>
                  <a:close/>
                </a:path>
                <a:path w="108585" h="70485">
                  <a:moveTo>
                    <a:pt x="73202" y="31165"/>
                  </a:moveTo>
                  <a:lnTo>
                    <a:pt x="72364" y="31165"/>
                  </a:lnTo>
                  <a:lnTo>
                    <a:pt x="72364" y="37274"/>
                  </a:lnTo>
                  <a:lnTo>
                    <a:pt x="73202" y="37274"/>
                  </a:lnTo>
                  <a:lnTo>
                    <a:pt x="73202" y="31165"/>
                  </a:lnTo>
                  <a:close/>
                </a:path>
                <a:path w="108585" h="70485">
                  <a:moveTo>
                    <a:pt x="77978" y="15659"/>
                  </a:moveTo>
                  <a:lnTo>
                    <a:pt x="77190" y="15659"/>
                  </a:lnTo>
                  <a:lnTo>
                    <a:pt x="77190" y="20624"/>
                  </a:lnTo>
                  <a:lnTo>
                    <a:pt x="74104" y="15659"/>
                  </a:lnTo>
                  <a:lnTo>
                    <a:pt x="73126" y="15659"/>
                  </a:lnTo>
                  <a:lnTo>
                    <a:pt x="73126" y="21780"/>
                  </a:lnTo>
                  <a:lnTo>
                    <a:pt x="73914" y="21780"/>
                  </a:lnTo>
                  <a:lnTo>
                    <a:pt x="73914" y="16827"/>
                  </a:lnTo>
                  <a:lnTo>
                    <a:pt x="77050" y="21780"/>
                  </a:lnTo>
                  <a:lnTo>
                    <a:pt x="77978" y="21780"/>
                  </a:lnTo>
                  <a:lnTo>
                    <a:pt x="77978" y="15659"/>
                  </a:lnTo>
                  <a:close/>
                </a:path>
                <a:path w="108585" h="70485">
                  <a:moveTo>
                    <a:pt x="78651" y="50203"/>
                  </a:moveTo>
                  <a:lnTo>
                    <a:pt x="78384" y="49911"/>
                  </a:lnTo>
                  <a:lnTo>
                    <a:pt x="78206" y="49733"/>
                  </a:lnTo>
                  <a:lnTo>
                    <a:pt x="77965" y="49606"/>
                  </a:lnTo>
                  <a:lnTo>
                    <a:pt x="77939" y="50507"/>
                  </a:lnTo>
                  <a:lnTo>
                    <a:pt x="77876" y="51435"/>
                  </a:lnTo>
                  <a:lnTo>
                    <a:pt x="77520" y="51917"/>
                  </a:lnTo>
                  <a:lnTo>
                    <a:pt x="77152" y="52057"/>
                  </a:lnTo>
                  <a:lnTo>
                    <a:pt x="74866" y="52057"/>
                  </a:lnTo>
                  <a:lnTo>
                    <a:pt x="74866" y="49911"/>
                  </a:lnTo>
                  <a:lnTo>
                    <a:pt x="76860" y="49911"/>
                  </a:lnTo>
                  <a:lnTo>
                    <a:pt x="77139" y="49961"/>
                  </a:lnTo>
                  <a:lnTo>
                    <a:pt x="77736" y="50203"/>
                  </a:lnTo>
                  <a:lnTo>
                    <a:pt x="77939" y="50507"/>
                  </a:lnTo>
                  <a:lnTo>
                    <a:pt x="77939" y="49606"/>
                  </a:lnTo>
                  <a:lnTo>
                    <a:pt x="77647" y="49479"/>
                  </a:lnTo>
                  <a:lnTo>
                    <a:pt x="77863" y="49377"/>
                  </a:lnTo>
                  <a:lnTo>
                    <a:pt x="78041" y="49237"/>
                  </a:lnTo>
                  <a:lnTo>
                    <a:pt x="78295" y="48945"/>
                  </a:lnTo>
                  <a:lnTo>
                    <a:pt x="78384" y="47548"/>
                  </a:lnTo>
                  <a:lnTo>
                    <a:pt x="78244" y="47345"/>
                  </a:lnTo>
                  <a:lnTo>
                    <a:pt x="77901" y="46875"/>
                  </a:lnTo>
                  <a:lnTo>
                    <a:pt x="77622" y="46761"/>
                  </a:lnTo>
                  <a:lnTo>
                    <a:pt x="77622" y="47840"/>
                  </a:lnTo>
                  <a:lnTo>
                    <a:pt x="77533" y="48869"/>
                  </a:lnTo>
                  <a:lnTo>
                    <a:pt x="76987" y="49199"/>
                  </a:lnTo>
                  <a:lnTo>
                    <a:pt x="76720" y="49237"/>
                  </a:lnTo>
                  <a:lnTo>
                    <a:pt x="74866" y="49237"/>
                  </a:lnTo>
                  <a:lnTo>
                    <a:pt x="74866" y="47345"/>
                  </a:lnTo>
                  <a:lnTo>
                    <a:pt x="76708" y="47345"/>
                  </a:lnTo>
                  <a:lnTo>
                    <a:pt x="76974" y="47396"/>
                  </a:lnTo>
                  <a:lnTo>
                    <a:pt x="77482" y="47599"/>
                  </a:lnTo>
                  <a:lnTo>
                    <a:pt x="77622" y="47840"/>
                  </a:lnTo>
                  <a:lnTo>
                    <a:pt x="77622" y="46761"/>
                  </a:lnTo>
                  <a:lnTo>
                    <a:pt x="77393" y="46659"/>
                  </a:lnTo>
                  <a:lnTo>
                    <a:pt x="74053" y="46659"/>
                  </a:lnTo>
                  <a:lnTo>
                    <a:pt x="74053" y="52768"/>
                  </a:lnTo>
                  <a:lnTo>
                    <a:pt x="77444" y="52768"/>
                  </a:lnTo>
                  <a:lnTo>
                    <a:pt x="78028" y="52527"/>
                  </a:lnTo>
                  <a:lnTo>
                    <a:pt x="78397" y="52057"/>
                  </a:lnTo>
                  <a:lnTo>
                    <a:pt x="78651" y="51739"/>
                  </a:lnTo>
                  <a:lnTo>
                    <a:pt x="78651" y="50203"/>
                  </a:lnTo>
                  <a:close/>
                </a:path>
                <a:path w="108585" h="70485">
                  <a:moveTo>
                    <a:pt x="79400" y="31165"/>
                  </a:moveTo>
                  <a:lnTo>
                    <a:pt x="78613" y="31165"/>
                  </a:lnTo>
                  <a:lnTo>
                    <a:pt x="78613" y="36118"/>
                  </a:lnTo>
                  <a:lnTo>
                    <a:pt x="75526" y="31165"/>
                  </a:lnTo>
                  <a:lnTo>
                    <a:pt x="74549" y="31165"/>
                  </a:lnTo>
                  <a:lnTo>
                    <a:pt x="74549" y="37274"/>
                  </a:lnTo>
                  <a:lnTo>
                    <a:pt x="75336" y="37274"/>
                  </a:lnTo>
                  <a:lnTo>
                    <a:pt x="75336" y="32321"/>
                  </a:lnTo>
                  <a:lnTo>
                    <a:pt x="78473" y="37274"/>
                  </a:lnTo>
                  <a:lnTo>
                    <a:pt x="79400" y="37274"/>
                  </a:lnTo>
                  <a:lnTo>
                    <a:pt x="79400" y="31165"/>
                  </a:lnTo>
                  <a:close/>
                </a:path>
                <a:path w="108585" h="70485">
                  <a:moveTo>
                    <a:pt x="83680" y="52044"/>
                  </a:moveTo>
                  <a:lnTo>
                    <a:pt x="80581" y="52044"/>
                  </a:lnTo>
                  <a:lnTo>
                    <a:pt x="80581" y="46659"/>
                  </a:lnTo>
                  <a:lnTo>
                    <a:pt x="79756" y="46659"/>
                  </a:lnTo>
                  <a:lnTo>
                    <a:pt x="79756" y="52768"/>
                  </a:lnTo>
                  <a:lnTo>
                    <a:pt x="83680" y="52768"/>
                  </a:lnTo>
                  <a:lnTo>
                    <a:pt x="83680" y="52044"/>
                  </a:lnTo>
                  <a:close/>
                </a:path>
                <a:path w="108585" h="70485">
                  <a:moveTo>
                    <a:pt x="84251" y="15659"/>
                  </a:moveTo>
                  <a:lnTo>
                    <a:pt x="83286" y="15659"/>
                  </a:lnTo>
                  <a:lnTo>
                    <a:pt x="81534" y="18605"/>
                  </a:lnTo>
                  <a:lnTo>
                    <a:pt x="79768" y="15659"/>
                  </a:lnTo>
                  <a:lnTo>
                    <a:pt x="78803" y="15659"/>
                  </a:lnTo>
                  <a:lnTo>
                    <a:pt x="81114" y="19316"/>
                  </a:lnTo>
                  <a:lnTo>
                    <a:pt x="81114" y="21780"/>
                  </a:lnTo>
                  <a:lnTo>
                    <a:pt x="81940" y="21780"/>
                  </a:lnTo>
                  <a:lnTo>
                    <a:pt x="81940" y="19316"/>
                  </a:lnTo>
                  <a:lnTo>
                    <a:pt x="84251" y="15659"/>
                  </a:lnTo>
                  <a:close/>
                </a:path>
                <a:path w="108585" h="70485">
                  <a:moveTo>
                    <a:pt x="85153" y="31165"/>
                  </a:moveTo>
                  <a:lnTo>
                    <a:pt x="80187" y="31165"/>
                  </a:lnTo>
                  <a:lnTo>
                    <a:pt x="80187" y="31889"/>
                  </a:lnTo>
                  <a:lnTo>
                    <a:pt x="82257" y="31889"/>
                  </a:lnTo>
                  <a:lnTo>
                    <a:pt x="82257" y="37274"/>
                  </a:lnTo>
                  <a:lnTo>
                    <a:pt x="83096" y="37274"/>
                  </a:lnTo>
                  <a:lnTo>
                    <a:pt x="83096" y="31889"/>
                  </a:lnTo>
                  <a:lnTo>
                    <a:pt x="85153" y="31889"/>
                  </a:lnTo>
                  <a:lnTo>
                    <a:pt x="85153" y="31165"/>
                  </a:lnTo>
                  <a:close/>
                </a:path>
                <a:path w="108585" h="70485">
                  <a:moveTo>
                    <a:pt x="85991" y="15659"/>
                  </a:moveTo>
                  <a:lnTo>
                    <a:pt x="85153" y="15659"/>
                  </a:lnTo>
                  <a:lnTo>
                    <a:pt x="85153" y="21780"/>
                  </a:lnTo>
                  <a:lnTo>
                    <a:pt x="85991" y="21780"/>
                  </a:lnTo>
                  <a:lnTo>
                    <a:pt x="85991" y="15659"/>
                  </a:lnTo>
                  <a:close/>
                </a:path>
                <a:path w="108585" h="70485">
                  <a:moveTo>
                    <a:pt x="89103" y="52044"/>
                  </a:moveTo>
                  <a:lnTo>
                    <a:pt x="85382" y="52044"/>
                  </a:lnTo>
                  <a:lnTo>
                    <a:pt x="85382" y="49974"/>
                  </a:lnTo>
                  <a:lnTo>
                    <a:pt x="88760" y="49974"/>
                  </a:lnTo>
                  <a:lnTo>
                    <a:pt x="88760" y="49263"/>
                  </a:lnTo>
                  <a:lnTo>
                    <a:pt x="85382" y="49263"/>
                  </a:lnTo>
                  <a:lnTo>
                    <a:pt x="85382" y="47409"/>
                  </a:lnTo>
                  <a:lnTo>
                    <a:pt x="89027" y="47409"/>
                  </a:lnTo>
                  <a:lnTo>
                    <a:pt x="89027" y="46659"/>
                  </a:lnTo>
                  <a:lnTo>
                    <a:pt x="84569" y="46659"/>
                  </a:lnTo>
                  <a:lnTo>
                    <a:pt x="84569" y="52768"/>
                  </a:lnTo>
                  <a:lnTo>
                    <a:pt x="89103" y="52768"/>
                  </a:lnTo>
                  <a:lnTo>
                    <a:pt x="89103" y="52044"/>
                  </a:lnTo>
                  <a:close/>
                </a:path>
                <a:path w="108585" h="70485">
                  <a:moveTo>
                    <a:pt x="91427" y="3708"/>
                  </a:moveTo>
                  <a:lnTo>
                    <a:pt x="91160" y="3416"/>
                  </a:lnTo>
                  <a:lnTo>
                    <a:pt x="90982" y="3238"/>
                  </a:lnTo>
                  <a:lnTo>
                    <a:pt x="90754" y="3111"/>
                  </a:lnTo>
                  <a:lnTo>
                    <a:pt x="90716" y="4013"/>
                  </a:lnTo>
                  <a:lnTo>
                    <a:pt x="90652" y="4940"/>
                  </a:lnTo>
                  <a:lnTo>
                    <a:pt x="90297" y="5422"/>
                  </a:lnTo>
                  <a:lnTo>
                    <a:pt x="89941" y="5575"/>
                  </a:lnTo>
                  <a:lnTo>
                    <a:pt x="87642" y="5575"/>
                  </a:lnTo>
                  <a:lnTo>
                    <a:pt x="87642" y="3416"/>
                  </a:lnTo>
                  <a:lnTo>
                    <a:pt x="89636" y="3416"/>
                  </a:lnTo>
                  <a:lnTo>
                    <a:pt x="89916" y="3467"/>
                  </a:lnTo>
                  <a:lnTo>
                    <a:pt x="90525" y="3708"/>
                  </a:lnTo>
                  <a:lnTo>
                    <a:pt x="90716" y="4013"/>
                  </a:lnTo>
                  <a:lnTo>
                    <a:pt x="90716" y="3098"/>
                  </a:lnTo>
                  <a:lnTo>
                    <a:pt x="90436" y="2984"/>
                  </a:lnTo>
                  <a:lnTo>
                    <a:pt x="90652" y="2882"/>
                  </a:lnTo>
                  <a:lnTo>
                    <a:pt x="90817" y="2755"/>
                  </a:lnTo>
                  <a:lnTo>
                    <a:pt x="91084" y="2451"/>
                  </a:lnTo>
                  <a:lnTo>
                    <a:pt x="91160" y="1054"/>
                  </a:lnTo>
                  <a:lnTo>
                    <a:pt x="91020" y="850"/>
                  </a:lnTo>
                  <a:lnTo>
                    <a:pt x="90678" y="381"/>
                  </a:lnTo>
                  <a:lnTo>
                    <a:pt x="90411" y="266"/>
                  </a:lnTo>
                  <a:lnTo>
                    <a:pt x="90411" y="1358"/>
                  </a:lnTo>
                  <a:lnTo>
                    <a:pt x="90309" y="2387"/>
                  </a:lnTo>
                  <a:lnTo>
                    <a:pt x="89776" y="2705"/>
                  </a:lnTo>
                  <a:lnTo>
                    <a:pt x="89496" y="2755"/>
                  </a:lnTo>
                  <a:lnTo>
                    <a:pt x="87642" y="2755"/>
                  </a:lnTo>
                  <a:lnTo>
                    <a:pt x="87642" y="850"/>
                  </a:lnTo>
                  <a:lnTo>
                    <a:pt x="89484" y="850"/>
                  </a:lnTo>
                  <a:lnTo>
                    <a:pt x="89750" y="901"/>
                  </a:lnTo>
                  <a:lnTo>
                    <a:pt x="90258" y="1117"/>
                  </a:lnTo>
                  <a:lnTo>
                    <a:pt x="90411" y="1358"/>
                  </a:lnTo>
                  <a:lnTo>
                    <a:pt x="90411" y="266"/>
                  </a:lnTo>
                  <a:lnTo>
                    <a:pt x="90182" y="165"/>
                  </a:lnTo>
                  <a:lnTo>
                    <a:pt x="86829" y="165"/>
                  </a:lnTo>
                  <a:lnTo>
                    <a:pt x="86829" y="6286"/>
                  </a:lnTo>
                  <a:lnTo>
                    <a:pt x="90220" y="6286"/>
                  </a:lnTo>
                  <a:lnTo>
                    <a:pt x="90817" y="6045"/>
                  </a:lnTo>
                  <a:lnTo>
                    <a:pt x="91173" y="5575"/>
                  </a:lnTo>
                  <a:lnTo>
                    <a:pt x="91427" y="5245"/>
                  </a:lnTo>
                  <a:lnTo>
                    <a:pt x="91427" y="3708"/>
                  </a:lnTo>
                  <a:close/>
                </a:path>
                <a:path w="108585" h="70485">
                  <a:moveTo>
                    <a:pt x="92189" y="15659"/>
                  </a:moveTo>
                  <a:lnTo>
                    <a:pt x="91401" y="15659"/>
                  </a:lnTo>
                  <a:lnTo>
                    <a:pt x="91401" y="20624"/>
                  </a:lnTo>
                  <a:lnTo>
                    <a:pt x="88315" y="15659"/>
                  </a:lnTo>
                  <a:lnTo>
                    <a:pt x="87337" y="15659"/>
                  </a:lnTo>
                  <a:lnTo>
                    <a:pt x="87337" y="21780"/>
                  </a:lnTo>
                  <a:lnTo>
                    <a:pt x="88125" y="21780"/>
                  </a:lnTo>
                  <a:lnTo>
                    <a:pt x="88125" y="16827"/>
                  </a:lnTo>
                  <a:lnTo>
                    <a:pt x="91262" y="21780"/>
                  </a:lnTo>
                  <a:lnTo>
                    <a:pt x="92189" y="21780"/>
                  </a:lnTo>
                  <a:lnTo>
                    <a:pt x="92189" y="15659"/>
                  </a:lnTo>
                  <a:close/>
                </a:path>
                <a:path w="108585" h="70485">
                  <a:moveTo>
                    <a:pt x="96469" y="5549"/>
                  </a:moveTo>
                  <a:lnTo>
                    <a:pt x="93370" y="5549"/>
                  </a:lnTo>
                  <a:lnTo>
                    <a:pt x="93370" y="165"/>
                  </a:lnTo>
                  <a:lnTo>
                    <a:pt x="92544" y="165"/>
                  </a:lnTo>
                  <a:lnTo>
                    <a:pt x="92544" y="6286"/>
                  </a:lnTo>
                  <a:lnTo>
                    <a:pt x="96469" y="6286"/>
                  </a:lnTo>
                  <a:lnTo>
                    <a:pt x="96469" y="5549"/>
                  </a:lnTo>
                  <a:close/>
                </a:path>
                <a:path w="108585" h="70485">
                  <a:moveTo>
                    <a:pt x="97942" y="15659"/>
                  </a:moveTo>
                  <a:lnTo>
                    <a:pt x="92976" y="15659"/>
                  </a:lnTo>
                  <a:lnTo>
                    <a:pt x="92976" y="16395"/>
                  </a:lnTo>
                  <a:lnTo>
                    <a:pt x="95034" y="16395"/>
                  </a:lnTo>
                  <a:lnTo>
                    <a:pt x="95034" y="21780"/>
                  </a:lnTo>
                  <a:lnTo>
                    <a:pt x="95872" y="21780"/>
                  </a:lnTo>
                  <a:lnTo>
                    <a:pt x="95872" y="16395"/>
                  </a:lnTo>
                  <a:lnTo>
                    <a:pt x="97942" y="16395"/>
                  </a:lnTo>
                  <a:lnTo>
                    <a:pt x="97942" y="15659"/>
                  </a:lnTo>
                  <a:close/>
                </a:path>
                <a:path w="108585" h="70485">
                  <a:moveTo>
                    <a:pt x="102920" y="2273"/>
                  </a:moveTo>
                  <a:lnTo>
                    <a:pt x="102717" y="1587"/>
                  </a:lnTo>
                  <a:lnTo>
                    <a:pt x="102095" y="736"/>
                  </a:lnTo>
                  <a:lnTo>
                    <a:pt x="102031" y="2273"/>
                  </a:lnTo>
                  <a:lnTo>
                    <a:pt x="101904" y="4406"/>
                  </a:lnTo>
                  <a:lnTo>
                    <a:pt x="101257" y="5461"/>
                  </a:lnTo>
                  <a:lnTo>
                    <a:pt x="100736" y="5715"/>
                  </a:lnTo>
                  <a:lnTo>
                    <a:pt x="99225" y="5715"/>
                  </a:lnTo>
                  <a:lnTo>
                    <a:pt x="98780" y="5524"/>
                  </a:lnTo>
                  <a:lnTo>
                    <a:pt x="98653" y="5461"/>
                  </a:lnTo>
                  <a:lnTo>
                    <a:pt x="97993" y="4559"/>
                  </a:lnTo>
                  <a:lnTo>
                    <a:pt x="97878" y="2273"/>
                  </a:lnTo>
                  <a:lnTo>
                    <a:pt x="98018" y="1828"/>
                  </a:lnTo>
                  <a:lnTo>
                    <a:pt x="98818" y="952"/>
                  </a:lnTo>
                  <a:lnTo>
                    <a:pt x="99339" y="736"/>
                  </a:lnTo>
                  <a:lnTo>
                    <a:pt x="100622" y="736"/>
                  </a:lnTo>
                  <a:lnTo>
                    <a:pt x="101130" y="952"/>
                  </a:lnTo>
                  <a:lnTo>
                    <a:pt x="101879" y="1828"/>
                  </a:lnTo>
                  <a:lnTo>
                    <a:pt x="102031" y="2273"/>
                  </a:lnTo>
                  <a:lnTo>
                    <a:pt x="102031" y="660"/>
                  </a:lnTo>
                  <a:lnTo>
                    <a:pt x="101803" y="355"/>
                  </a:lnTo>
                  <a:lnTo>
                    <a:pt x="101003" y="0"/>
                  </a:lnTo>
                  <a:lnTo>
                    <a:pt x="98894" y="0"/>
                  </a:lnTo>
                  <a:lnTo>
                    <a:pt x="98107" y="381"/>
                  </a:lnTo>
                  <a:lnTo>
                    <a:pt x="97269" y="1587"/>
                  </a:lnTo>
                  <a:lnTo>
                    <a:pt x="97142" y="1828"/>
                  </a:lnTo>
                  <a:lnTo>
                    <a:pt x="97002" y="2273"/>
                  </a:lnTo>
                  <a:lnTo>
                    <a:pt x="97078" y="4559"/>
                  </a:lnTo>
                  <a:lnTo>
                    <a:pt x="97205" y="4940"/>
                  </a:lnTo>
                  <a:lnTo>
                    <a:pt x="97624" y="5461"/>
                  </a:lnTo>
                  <a:lnTo>
                    <a:pt x="98221" y="6146"/>
                  </a:lnTo>
                  <a:lnTo>
                    <a:pt x="98958" y="6464"/>
                  </a:lnTo>
                  <a:lnTo>
                    <a:pt x="100901" y="6464"/>
                  </a:lnTo>
                  <a:lnTo>
                    <a:pt x="101676" y="6108"/>
                  </a:lnTo>
                  <a:lnTo>
                    <a:pt x="101981" y="5715"/>
                  </a:lnTo>
                  <a:lnTo>
                    <a:pt x="102692" y="4787"/>
                  </a:lnTo>
                  <a:lnTo>
                    <a:pt x="102806" y="4406"/>
                  </a:lnTo>
                  <a:lnTo>
                    <a:pt x="102920" y="2273"/>
                  </a:lnTo>
                  <a:close/>
                </a:path>
                <a:path w="108585" h="70485">
                  <a:moveTo>
                    <a:pt x="108483" y="3708"/>
                  </a:moveTo>
                  <a:lnTo>
                    <a:pt x="108216" y="3416"/>
                  </a:lnTo>
                  <a:lnTo>
                    <a:pt x="108038" y="3238"/>
                  </a:lnTo>
                  <a:lnTo>
                    <a:pt x="107797" y="3111"/>
                  </a:lnTo>
                  <a:lnTo>
                    <a:pt x="107772" y="4013"/>
                  </a:lnTo>
                  <a:lnTo>
                    <a:pt x="107708" y="4940"/>
                  </a:lnTo>
                  <a:lnTo>
                    <a:pt x="107353" y="5422"/>
                  </a:lnTo>
                  <a:lnTo>
                    <a:pt x="106997" y="5575"/>
                  </a:lnTo>
                  <a:lnTo>
                    <a:pt x="104698" y="5575"/>
                  </a:lnTo>
                  <a:lnTo>
                    <a:pt x="104698" y="3416"/>
                  </a:lnTo>
                  <a:lnTo>
                    <a:pt x="106692" y="3416"/>
                  </a:lnTo>
                  <a:lnTo>
                    <a:pt x="106972" y="3467"/>
                  </a:lnTo>
                  <a:lnTo>
                    <a:pt x="107581" y="3708"/>
                  </a:lnTo>
                  <a:lnTo>
                    <a:pt x="107772" y="4013"/>
                  </a:lnTo>
                  <a:lnTo>
                    <a:pt x="107772" y="3111"/>
                  </a:lnTo>
                  <a:lnTo>
                    <a:pt x="107492" y="2984"/>
                  </a:lnTo>
                  <a:lnTo>
                    <a:pt x="107696" y="2882"/>
                  </a:lnTo>
                  <a:lnTo>
                    <a:pt x="107873" y="2755"/>
                  </a:lnTo>
                  <a:lnTo>
                    <a:pt x="108140" y="2451"/>
                  </a:lnTo>
                  <a:lnTo>
                    <a:pt x="108216" y="1054"/>
                  </a:lnTo>
                  <a:lnTo>
                    <a:pt x="108077" y="850"/>
                  </a:lnTo>
                  <a:lnTo>
                    <a:pt x="107734" y="381"/>
                  </a:lnTo>
                  <a:lnTo>
                    <a:pt x="107467" y="279"/>
                  </a:lnTo>
                  <a:lnTo>
                    <a:pt x="107467" y="1358"/>
                  </a:lnTo>
                  <a:lnTo>
                    <a:pt x="107365" y="2387"/>
                  </a:lnTo>
                  <a:lnTo>
                    <a:pt x="106832" y="2705"/>
                  </a:lnTo>
                  <a:lnTo>
                    <a:pt x="106553" y="2755"/>
                  </a:lnTo>
                  <a:lnTo>
                    <a:pt x="104698" y="2755"/>
                  </a:lnTo>
                  <a:lnTo>
                    <a:pt x="104698" y="850"/>
                  </a:lnTo>
                  <a:lnTo>
                    <a:pt x="106540" y="850"/>
                  </a:lnTo>
                  <a:lnTo>
                    <a:pt x="106807" y="901"/>
                  </a:lnTo>
                  <a:lnTo>
                    <a:pt x="107315" y="1117"/>
                  </a:lnTo>
                  <a:lnTo>
                    <a:pt x="107467" y="1358"/>
                  </a:lnTo>
                  <a:lnTo>
                    <a:pt x="107467" y="279"/>
                  </a:lnTo>
                  <a:lnTo>
                    <a:pt x="107226" y="165"/>
                  </a:lnTo>
                  <a:lnTo>
                    <a:pt x="103886" y="165"/>
                  </a:lnTo>
                  <a:lnTo>
                    <a:pt x="103886" y="6286"/>
                  </a:lnTo>
                  <a:lnTo>
                    <a:pt x="107276" y="6286"/>
                  </a:lnTo>
                  <a:lnTo>
                    <a:pt x="107861" y="6045"/>
                  </a:lnTo>
                  <a:lnTo>
                    <a:pt x="108229" y="5575"/>
                  </a:lnTo>
                  <a:lnTo>
                    <a:pt x="108483" y="5245"/>
                  </a:lnTo>
                  <a:lnTo>
                    <a:pt x="108483" y="3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302809" y="2015514"/>
              <a:ext cx="142240" cy="70485"/>
            </a:xfrm>
            <a:custGeom>
              <a:avLst/>
              <a:gdLst/>
              <a:ahLst/>
              <a:cxnLst/>
              <a:rect l="l" t="t" r="r" b="b"/>
              <a:pathLst>
                <a:path w="142239" h="70485">
                  <a:moveTo>
                    <a:pt x="3924" y="65151"/>
                  </a:moveTo>
                  <a:lnTo>
                    <a:pt x="3759" y="64592"/>
                  </a:lnTo>
                  <a:lnTo>
                    <a:pt x="3467" y="64287"/>
                  </a:lnTo>
                  <a:lnTo>
                    <a:pt x="3060" y="63855"/>
                  </a:lnTo>
                  <a:lnTo>
                    <a:pt x="3060" y="65151"/>
                  </a:lnTo>
                  <a:lnTo>
                    <a:pt x="3048" y="66954"/>
                  </a:lnTo>
                  <a:lnTo>
                    <a:pt x="2578" y="67551"/>
                  </a:lnTo>
                  <a:lnTo>
                    <a:pt x="2298" y="67691"/>
                  </a:lnTo>
                  <a:lnTo>
                    <a:pt x="1435" y="67691"/>
                  </a:lnTo>
                  <a:lnTo>
                    <a:pt x="1066" y="67462"/>
                  </a:lnTo>
                  <a:lnTo>
                    <a:pt x="863" y="66954"/>
                  </a:lnTo>
                  <a:lnTo>
                    <a:pt x="850" y="65151"/>
                  </a:lnTo>
                  <a:lnTo>
                    <a:pt x="1054" y="64592"/>
                  </a:lnTo>
                  <a:lnTo>
                    <a:pt x="3060" y="65151"/>
                  </a:lnTo>
                  <a:lnTo>
                    <a:pt x="3060" y="63855"/>
                  </a:lnTo>
                  <a:lnTo>
                    <a:pt x="2616" y="63627"/>
                  </a:lnTo>
                  <a:lnTo>
                    <a:pt x="1778" y="63627"/>
                  </a:lnTo>
                  <a:lnTo>
                    <a:pt x="1473" y="63715"/>
                  </a:lnTo>
                  <a:lnTo>
                    <a:pt x="1041" y="63995"/>
                  </a:lnTo>
                  <a:lnTo>
                    <a:pt x="876" y="64147"/>
                  </a:lnTo>
                  <a:lnTo>
                    <a:pt x="736" y="64350"/>
                  </a:lnTo>
                  <a:lnTo>
                    <a:pt x="736" y="63754"/>
                  </a:lnTo>
                  <a:lnTo>
                    <a:pt x="0" y="63754"/>
                  </a:lnTo>
                  <a:lnTo>
                    <a:pt x="0" y="69977"/>
                  </a:lnTo>
                  <a:lnTo>
                    <a:pt x="749" y="69977"/>
                  </a:lnTo>
                  <a:lnTo>
                    <a:pt x="749" y="67691"/>
                  </a:lnTo>
                  <a:lnTo>
                    <a:pt x="914" y="67894"/>
                  </a:lnTo>
                  <a:lnTo>
                    <a:pt x="1066" y="68046"/>
                  </a:lnTo>
                  <a:lnTo>
                    <a:pt x="1422" y="68275"/>
                  </a:lnTo>
                  <a:lnTo>
                    <a:pt x="1714" y="68351"/>
                  </a:lnTo>
                  <a:lnTo>
                    <a:pt x="2476" y="68351"/>
                  </a:lnTo>
                  <a:lnTo>
                    <a:pt x="2844" y="68211"/>
                  </a:lnTo>
                  <a:lnTo>
                    <a:pt x="3670" y="67551"/>
                  </a:lnTo>
                  <a:lnTo>
                    <a:pt x="3886" y="66954"/>
                  </a:lnTo>
                  <a:lnTo>
                    <a:pt x="3924" y="65151"/>
                  </a:lnTo>
                  <a:close/>
                </a:path>
                <a:path w="142239" h="70485">
                  <a:moveTo>
                    <a:pt x="3924" y="49657"/>
                  </a:moveTo>
                  <a:lnTo>
                    <a:pt x="3759" y="49098"/>
                  </a:lnTo>
                  <a:lnTo>
                    <a:pt x="3467" y="48793"/>
                  </a:lnTo>
                  <a:lnTo>
                    <a:pt x="3060" y="48348"/>
                  </a:lnTo>
                  <a:lnTo>
                    <a:pt x="3060" y="49657"/>
                  </a:lnTo>
                  <a:lnTo>
                    <a:pt x="3048" y="51460"/>
                  </a:lnTo>
                  <a:lnTo>
                    <a:pt x="2578" y="52044"/>
                  </a:lnTo>
                  <a:lnTo>
                    <a:pt x="2298" y="52197"/>
                  </a:lnTo>
                  <a:lnTo>
                    <a:pt x="1435" y="52197"/>
                  </a:lnTo>
                  <a:lnTo>
                    <a:pt x="1066" y="51968"/>
                  </a:lnTo>
                  <a:lnTo>
                    <a:pt x="863" y="51460"/>
                  </a:lnTo>
                  <a:lnTo>
                    <a:pt x="850" y="49657"/>
                  </a:lnTo>
                  <a:lnTo>
                    <a:pt x="1054" y="49098"/>
                  </a:lnTo>
                  <a:lnTo>
                    <a:pt x="3060" y="49657"/>
                  </a:lnTo>
                  <a:lnTo>
                    <a:pt x="3060" y="48348"/>
                  </a:lnTo>
                  <a:lnTo>
                    <a:pt x="2616" y="48133"/>
                  </a:lnTo>
                  <a:lnTo>
                    <a:pt x="1778" y="48133"/>
                  </a:lnTo>
                  <a:lnTo>
                    <a:pt x="1473" y="48221"/>
                  </a:lnTo>
                  <a:lnTo>
                    <a:pt x="1041" y="48488"/>
                  </a:lnTo>
                  <a:lnTo>
                    <a:pt x="876" y="48653"/>
                  </a:lnTo>
                  <a:lnTo>
                    <a:pt x="736" y="48856"/>
                  </a:lnTo>
                  <a:lnTo>
                    <a:pt x="736" y="48260"/>
                  </a:lnTo>
                  <a:lnTo>
                    <a:pt x="0" y="48260"/>
                  </a:lnTo>
                  <a:lnTo>
                    <a:pt x="0" y="54483"/>
                  </a:lnTo>
                  <a:lnTo>
                    <a:pt x="749" y="54483"/>
                  </a:lnTo>
                  <a:lnTo>
                    <a:pt x="749" y="52197"/>
                  </a:lnTo>
                  <a:lnTo>
                    <a:pt x="914" y="52400"/>
                  </a:lnTo>
                  <a:lnTo>
                    <a:pt x="1066" y="52539"/>
                  </a:lnTo>
                  <a:lnTo>
                    <a:pt x="1422" y="52768"/>
                  </a:lnTo>
                  <a:lnTo>
                    <a:pt x="1714" y="52844"/>
                  </a:lnTo>
                  <a:lnTo>
                    <a:pt x="2476" y="52844"/>
                  </a:lnTo>
                  <a:lnTo>
                    <a:pt x="2844" y="52717"/>
                  </a:lnTo>
                  <a:lnTo>
                    <a:pt x="3670" y="52044"/>
                  </a:lnTo>
                  <a:lnTo>
                    <a:pt x="3886" y="51460"/>
                  </a:lnTo>
                  <a:lnTo>
                    <a:pt x="3924" y="49657"/>
                  </a:lnTo>
                  <a:close/>
                </a:path>
                <a:path w="142239" h="70485">
                  <a:moveTo>
                    <a:pt x="3924" y="34163"/>
                  </a:moveTo>
                  <a:lnTo>
                    <a:pt x="3759" y="33604"/>
                  </a:lnTo>
                  <a:lnTo>
                    <a:pt x="3467" y="33299"/>
                  </a:lnTo>
                  <a:lnTo>
                    <a:pt x="3060" y="32854"/>
                  </a:lnTo>
                  <a:lnTo>
                    <a:pt x="3060" y="34163"/>
                  </a:lnTo>
                  <a:lnTo>
                    <a:pt x="3048" y="35966"/>
                  </a:lnTo>
                  <a:lnTo>
                    <a:pt x="2578" y="36550"/>
                  </a:lnTo>
                  <a:lnTo>
                    <a:pt x="2298" y="36703"/>
                  </a:lnTo>
                  <a:lnTo>
                    <a:pt x="1435" y="36703"/>
                  </a:lnTo>
                  <a:lnTo>
                    <a:pt x="1066" y="36474"/>
                  </a:lnTo>
                  <a:lnTo>
                    <a:pt x="863" y="35966"/>
                  </a:lnTo>
                  <a:lnTo>
                    <a:pt x="850" y="34163"/>
                  </a:lnTo>
                  <a:lnTo>
                    <a:pt x="1054" y="33604"/>
                  </a:lnTo>
                  <a:lnTo>
                    <a:pt x="3060" y="34163"/>
                  </a:lnTo>
                  <a:lnTo>
                    <a:pt x="3060" y="32854"/>
                  </a:lnTo>
                  <a:lnTo>
                    <a:pt x="2616" y="32639"/>
                  </a:lnTo>
                  <a:lnTo>
                    <a:pt x="1778" y="32639"/>
                  </a:lnTo>
                  <a:lnTo>
                    <a:pt x="1473" y="32727"/>
                  </a:lnTo>
                  <a:lnTo>
                    <a:pt x="1041" y="32994"/>
                  </a:lnTo>
                  <a:lnTo>
                    <a:pt x="876" y="33159"/>
                  </a:lnTo>
                  <a:lnTo>
                    <a:pt x="736" y="33362"/>
                  </a:lnTo>
                  <a:lnTo>
                    <a:pt x="736" y="32766"/>
                  </a:lnTo>
                  <a:lnTo>
                    <a:pt x="0" y="32766"/>
                  </a:lnTo>
                  <a:lnTo>
                    <a:pt x="0" y="38989"/>
                  </a:lnTo>
                  <a:lnTo>
                    <a:pt x="749" y="38989"/>
                  </a:lnTo>
                  <a:lnTo>
                    <a:pt x="749" y="36703"/>
                  </a:lnTo>
                  <a:lnTo>
                    <a:pt x="914" y="36906"/>
                  </a:lnTo>
                  <a:lnTo>
                    <a:pt x="1066" y="37045"/>
                  </a:lnTo>
                  <a:lnTo>
                    <a:pt x="1422" y="37287"/>
                  </a:lnTo>
                  <a:lnTo>
                    <a:pt x="1714" y="37350"/>
                  </a:lnTo>
                  <a:lnTo>
                    <a:pt x="2476" y="37350"/>
                  </a:lnTo>
                  <a:lnTo>
                    <a:pt x="2844" y="37223"/>
                  </a:lnTo>
                  <a:lnTo>
                    <a:pt x="3670" y="36550"/>
                  </a:lnTo>
                  <a:lnTo>
                    <a:pt x="3886" y="35966"/>
                  </a:lnTo>
                  <a:lnTo>
                    <a:pt x="3924" y="34163"/>
                  </a:lnTo>
                  <a:close/>
                </a:path>
                <a:path w="142239" h="70485">
                  <a:moveTo>
                    <a:pt x="3924" y="18669"/>
                  </a:moveTo>
                  <a:lnTo>
                    <a:pt x="3759" y="18110"/>
                  </a:lnTo>
                  <a:lnTo>
                    <a:pt x="3467" y="17805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67"/>
                  </a:lnTo>
                  <a:lnTo>
                    <a:pt x="863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78" y="17145"/>
                  </a:lnTo>
                  <a:lnTo>
                    <a:pt x="1473" y="17233"/>
                  </a:lnTo>
                  <a:lnTo>
                    <a:pt x="1041" y="17500"/>
                  </a:lnTo>
                  <a:lnTo>
                    <a:pt x="876" y="17665"/>
                  </a:lnTo>
                  <a:lnTo>
                    <a:pt x="736" y="17868"/>
                  </a:lnTo>
                  <a:lnTo>
                    <a:pt x="736" y="17272"/>
                  </a:lnTo>
                  <a:lnTo>
                    <a:pt x="0" y="17272"/>
                  </a:lnTo>
                  <a:lnTo>
                    <a:pt x="0" y="23482"/>
                  </a:lnTo>
                  <a:lnTo>
                    <a:pt x="749" y="23482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51"/>
                  </a:lnTo>
                  <a:lnTo>
                    <a:pt x="1422" y="21780"/>
                  </a:lnTo>
                  <a:lnTo>
                    <a:pt x="1714" y="21856"/>
                  </a:lnTo>
                  <a:lnTo>
                    <a:pt x="2476" y="21856"/>
                  </a:lnTo>
                  <a:lnTo>
                    <a:pt x="2844" y="21729"/>
                  </a:lnTo>
                  <a:lnTo>
                    <a:pt x="3670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42239" h="70485">
                  <a:moveTo>
                    <a:pt x="8813" y="52158"/>
                  </a:moveTo>
                  <a:lnTo>
                    <a:pt x="8458" y="52197"/>
                  </a:lnTo>
                  <a:lnTo>
                    <a:pt x="8318" y="50431"/>
                  </a:lnTo>
                  <a:lnTo>
                    <a:pt x="8229" y="48768"/>
                  </a:lnTo>
                  <a:lnTo>
                    <a:pt x="8153" y="48628"/>
                  </a:lnTo>
                  <a:lnTo>
                    <a:pt x="7569" y="48285"/>
                  </a:lnTo>
                  <a:lnTo>
                    <a:pt x="7569" y="50431"/>
                  </a:lnTo>
                  <a:lnTo>
                    <a:pt x="7569" y="51498"/>
                  </a:lnTo>
                  <a:lnTo>
                    <a:pt x="7366" y="51828"/>
                  </a:lnTo>
                  <a:lnTo>
                    <a:pt x="6692" y="52146"/>
                  </a:lnTo>
                  <a:lnTo>
                    <a:pt x="6438" y="52209"/>
                  </a:lnTo>
                  <a:lnTo>
                    <a:pt x="5969" y="52209"/>
                  </a:lnTo>
                  <a:lnTo>
                    <a:pt x="5842" y="52171"/>
                  </a:lnTo>
                  <a:lnTo>
                    <a:pt x="5613" y="52031"/>
                  </a:lnTo>
                  <a:lnTo>
                    <a:pt x="5499" y="51015"/>
                  </a:lnTo>
                  <a:lnTo>
                    <a:pt x="5867" y="50812"/>
                  </a:lnTo>
                  <a:lnTo>
                    <a:pt x="6070" y="50761"/>
                  </a:lnTo>
                  <a:lnTo>
                    <a:pt x="6934" y="50647"/>
                  </a:lnTo>
                  <a:lnTo>
                    <a:pt x="7353" y="50533"/>
                  </a:lnTo>
                  <a:lnTo>
                    <a:pt x="7569" y="50431"/>
                  </a:lnTo>
                  <a:lnTo>
                    <a:pt x="7569" y="48285"/>
                  </a:lnTo>
                  <a:lnTo>
                    <a:pt x="7073" y="48133"/>
                  </a:lnTo>
                  <a:lnTo>
                    <a:pt x="6096" y="48133"/>
                  </a:lnTo>
                  <a:lnTo>
                    <a:pt x="4826" y="49606"/>
                  </a:lnTo>
                  <a:lnTo>
                    <a:pt x="5524" y="49606"/>
                  </a:lnTo>
                  <a:lnTo>
                    <a:pt x="5613" y="49199"/>
                  </a:lnTo>
                  <a:lnTo>
                    <a:pt x="5867" y="48869"/>
                  </a:lnTo>
                  <a:lnTo>
                    <a:pt x="6146" y="48768"/>
                  </a:lnTo>
                  <a:lnTo>
                    <a:pt x="6870" y="48768"/>
                  </a:lnTo>
                  <a:lnTo>
                    <a:pt x="7137" y="48818"/>
                  </a:lnTo>
                  <a:lnTo>
                    <a:pt x="7493" y="49047"/>
                  </a:lnTo>
                  <a:lnTo>
                    <a:pt x="7480" y="49898"/>
                  </a:lnTo>
                  <a:lnTo>
                    <a:pt x="5575" y="50203"/>
                  </a:lnTo>
                  <a:lnTo>
                    <a:pt x="5245" y="50342"/>
                  </a:lnTo>
                  <a:lnTo>
                    <a:pt x="4724" y="50812"/>
                  </a:lnTo>
                  <a:lnTo>
                    <a:pt x="4813" y="52311"/>
                  </a:lnTo>
                  <a:lnTo>
                    <a:pt x="5232" y="52705"/>
                  </a:lnTo>
                  <a:lnTo>
                    <a:pt x="5588" y="52844"/>
                  </a:lnTo>
                  <a:lnTo>
                    <a:pt x="6350" y="52844"/>
                  </a:lnTo>
                  <a:lnTo>
                    <a:pt x="6667" y="52768"/>
                  </a:lnTo>
                  <a:lnTo>
                    <a:pt x="7239" y="52476"/>
                  </a:lnTo>
                  <a:lnTo>
                    <a:pt x="7454" y="52311"/>
                  </a:lnTo>
                  <a:lnTo>
                    <a:pt x="7607" y="52108"/>
                  </a:lnTo>
                  <a:lnTo>
                    <a:pt x="7708" y="52476"/>
                  </a:lnTo>
                  <a:lnTo>
                    <a:pt x="7848" y="52705"/>
                  </a:lnTo>
                  <a:lnTo>
                    <a:pt x="8039" y="52793"/>
                  </a:lnTo>
                  <a:lnTo>
                    <a:pt x="8407" y="52793"/>
                  </a:lnTo>
                  <a:lnTo>
                    <a:pt x="8788" y="52730"/>
                  </a:lnTo>
                  <a:lnTo>
                    <a:pt x="8813" y="52197"/>
                  </a:lnTo>
                  <a:close/>
                </a:path>
                <a:path w="142239" h="70485">
                  <a:moveTo>
                    <a:pt x="8813" y="36677"/>
                  </a:moveTo>
                  <a:lnTo>
                    <a:pt x="8458" y="36703"/>
                  </a:lnTo>
                  <a:lnTo>
                    <a:pt x="8318" y="34937"/>
                  </a:lnTo>
                  <a:lnTo>
                    <a:pt x="8229" y="33274"/>
                  </a:lnTo>
                  <a:lnTo>
                    <a:pt x="8153" y="33134"/>
                  </a:lnTo>
                  <a:lnTo>
                    <a:pt x="7569" y="32791"/>
                  </a:lnTo>
                  <a:lnTo>
                    <a:pt x="7569" y="34937"/>
                  </a:lnTo>
                  <a:lnTo>
                    <a:pt x="7569" y="36004"/>
                  </a:lnTo>
                  <a:lnTo>
                    <a:pt x="7366" y="36334"/>
                  </a:lnTo>
                  <a:lnTo>
                    <a:pt x="6692" y="36652"/>
                  </a:lnTo>
                  <a:lnTo>
                    <a:pt x="6438" y="36715"/>
                  </a:lnTo>
                  <a:lnTo>
                    <a:pt x="5969" y="36715"/>
                  </a:lnTo>
                  <a:lnTo>
                    <a:pt x="5842" y="36677"/>
                  </a:lnTo>
                  <a:lnTo>
                    <a:pt x="5613" y="36537"/>
                  </a:lnTo>
                  <a:lnTo>
                    <a:pt x="5499" y="35521"/>
                  </a:lnTo>
                  <a:lnTo>
                    <a:pt x="5867" y="35318"/>
                  </a:lnTo>
                  <a:lnTo>
                    <a:pt x="6070" y="35267"/>
                  </a:lnTo>
                  <a:lnTo>
                    <a:pt x="6934" y="35153"/>
                  </a:lnTo>
                  <a:lnTo>
                    <a:pt x="7353" y="35039"/>
                  </a:lnTo>
                  <a:lnTo>
                    <a:pt x="7569" y="34937"/>
                  </a:lnTo>
                  <a:lnTo>
                    <a:pt x="7569" y="32791"/>
                  </a:lnTo>
                  <a:lnTo>
                    <a:pt x="7073" y="32639"/>
                  </a:lnTo>
                  <a:lnTo>
                    <a:pt x="6096" y="32639"/>
                  </a:lnTo>
                  <a:lnTo>
                    <a:pt x="4826" y="34112"/>
                  </a:lnTo>
                  <a:lnTo>
                    <a:pt x="5524" y="34112"/>
                  </a:lnTo>
                  <a:lnTo>
                    <a:pt x="5613" y="33705"/>
                  </a:lnTo>
                  <a:lnTo>
                    <a:pt x="5867" y="33375"/>
                  </a:lnTo>
                  <a:lnTo>
                    <a:pt x="6146" y="33274"/>
                  </a:lnTo>
                  <a:lnTo>
                    <a:pt x="6870" y="33274"/>
                  </a:lnTo>
                  <a:lnTo>
                    <a:pt x="7137" y="33337"/>
                  </a:lnTo>
                  <a:lnTo>
                    <a:pt x="7493" y="33566"/>
                  </a:lnTo>
                  <a:lnTo>
                    <a:pt x="7480" y="34404"/>
                  </a:lnTo>
                  <a:lnTo>
                    <a:pt x="5575" y="34709"/>
                  </a:lnTo>
                  <a:lnTo>
                    <a:pt x="5245" y="34848"/>
                  </a:lnTo>
                  <a:lnTo>
                    <a:pt x="4724" y="35318"/>
                  </a:lnTo>
                  <a:lnTo>
                    <a:pt x="4813" y="36817"/>
                  </a:lnTo>
                  <a:lnTo>
                    <a:pt x="5232" y="37211"/>
                  </a:lnTo>
                  <a:lnTo>
                    <a:pt x="5588" y="37350"/>
                  </a:lnTo>
                  <a:lnTo>
                    <a:pt x="6350" y="37350"/>
                  </a:lnTo>
                  <a:lnTo>
                    <a:pt x="6667" y="37287"/>
                  </a:lnTo>
                  <a:lnTo>
                    <a:pt x="7239" y="36982"/>
                  </a:lnTo>
                  <a:lnTo>
                    <a:pt x="7454" y="36817"/>
                  </a:lnTo>
                  <a:lnTo>
                    <a:pt x="7607" y="36614"/>
                  </a:lnTo>
                  <a:lnTo>
                    <a:pt x="7708" y="36982"/>
                  </a:lnTo>
                  <a:lnTo>
                    <a:pt x="7848" y="37211"/>
                  </a:lnTo>
                  <a:lnTo>
                    <a:pt x="8039" y="37299"/>
                  </a:lnTo>
                  <a:lnTo>
                    <a:pt x="8407" y="37299"/>
                  </a:lnTo>
                  <a:lnTo>
                    <a:pt x="8788" y="37236"/>
                  </a:lnTo>
                  <a:lnTo>
                    <a:pt x="8813" y="36703"/>
                  </a:lnTo>
                  <a:close/>
                </a:path>
                <a:path w="142239" h="70485">
                  <a:moveTo>
                    <a:pt x="8813" y="21170"/>
                  </a:moveTo>
                  <a:lnTo>
                    <a:pt x="8458" y="21196"/>
                  </a:lnTo>
                  <a:lnTo>
                    <a:pt x="8318" y="19443"/>
                  </a:lnTo>
                  <a:lnTo>
                    <a:pt x="8229" y="17780"/>
                  </a:lnTo>
                  <a:lnTo>
                    <a:pt x="8153" y="17640"/>
                  </a:lnTo>
                  <a:lnTo>
                    <a:pt x="7569" y="17297"/>
                  </a:lnTo>
                  <a:lnTo>
                    <a:pt x="7569" y="19443"/>
                  </a:lnTo>
                  <a:lnTo>
                    <a:pt x="7569" y="20497"/>
                  </a:lnTo>
                  <a:lnTo>
                    <a:pt x="7366" y="20828"/>
                  </a:lnTo>
                  <a:lnTo>
                    <a:pt x="6692" y="21158"/>
                  </a:lnTo>
                  <a:lnTo>
                    <a:pt x="6438" y="21221"/>
                  </a:lnTo>
                  <a:lnTo>
                    <a:pt x="5969" y="21221"/>
                  </a:lnTo>
                  <a:lnTo>
                    <a:pt x="5842" y="21183"/>
                  </a:lnTo>
                  <a:lnTo>
                    <a:pt x="5613" y="21031"/>
                  </a:lnTo>
                  <a:lnTo>
                    <a:pt x="5499" y="20027"/>
                  </a:lnTo>
                  <a:lnTo>
                    <a:pt x="5867" y="19824"/>
                  </a:lnTo>
                  <a:lnTo>
                    <a:pt x="6070" y="19761"/>
                  </a:lnTo>
                  <a:lnTo>
                    <a:pt x="6934" y="19659"/>
                  </a:lnTo>
                  <a:lnTo>
                    <a:pt x="7353" y="19545"/>
                  </a:lnTo>
                  <a:lnTo>
                    <a:pt x="7569" y="19443"/>
                  </a:lnTo>
                  <a:lnTo>
                    <a:pt x="7569" y="17297"/>
                  </a:lnTo>
                  <a:lnTo>
                    <a:pt x="7073" y="17145"/>
                  </a:lnTo>
                  <a:lnTo>
                    <a:pt x="6096" y="17145"/>
                  </a:lnTo>
                  <a:lnTo>
                    <a:pt x="4826" y="18618"/>
                  </a:lnTo>
                  <a:lnTo>
                    <a:pt x="5524" y="18618"/>
                  </a:lnTo>
                  <a:lnTo>
                    <a:pt x="5613" y="18211"/>
                  </a:lnTo>
                  <a:lnTo>
                    <a:pt x="5867" y="17881"/>
                  </a:lnTo>
                  <a:lnTo>
                    <a:pt x="6146" y="17780"/>
                  </a:lnTo>
                  <a:lnTo>
                    <a:pt x="6870" y="17780"/>
                  </a:lnTo>
                  <a:lnTo>
                    <a:pt x="7137" y="17830"/>
                  </a:lnTo>
                  <a:lnTo>
                    <a:pt x="7493" y="18059"/>
                  </a:lnTo>
                  <a:lnTo>
                    <a:pt x="7480" y="18910"/>
                  </a:lnTo>
                  <a:lnTo>
                    <a:pt x="5575" y="19215"/>
                  </a:lnTo>
                  <a:lnTo>
                    <a:pt x="5245" y="19354"/>
                  </a:lnTo>
                  <a:lnTo>
                    <a:pt x="4724" y="19824"/>
                  </a:lnTo>
                  <a:lnTo>
                    <a:pt x="4813" y="21323"/>
                  </a:lnTo>
                  <a:lnTo>
                    <a:pt x="5232" y="21717"/>
                  </a:lnTo>
                  <a:lnTo>
                    <a:pt x="5588" y="21856"/>
                  </a:lnTo>
                  <a:lnTo>
                    <a:pt x="6350" y="21856"/>
                  </a:lnTo>
                  <a:lnTo>
                    <a:pt x="6667" y="21780"/>
                  </a:lnTo>
                  <a:lnTo>
                    <a:pt x="7239" y="21488"/>
                  </a:lnTo>
                  <a:lnTo>
                    <a:pt x="7454" y="21323"/>
                  </a:lnTo>
                  <a:lnTo>
                    <a:pt x="7607" y="21120"/>
                  </a:lnTo>
                  <a:lnTo>
                    <a:pt x="7708" y="21488"/>
                  </a:lnTo>
                  <a:lnTo>
                    <a:pt x="7848" y="21717"/>
                  </a:lnTo>
                  <a:lnTo>
                    <a:pt x="8039" y="21805"/>
                  </a:lnTo>
                  <a:lnTo>
                    <a:pt x="8407" y="21805"/>
                  </a:lnTo>
                  <a:lnTo>
                    <a:pt x="8788" y="21742"/>
                  </a:lnTo>
                  <a:lnTo>
                    <a:pt x="8813" y="21196"/>
                  </a:lnTo>
                  <a:close/>
                </a:path>
                <a:path w="142239" h="70485">
                  <a:moveTo>
                    <a:pt x="13157" y="48285"/>
                  </a:moveTo>
                  <a:lnTo>
                    <a:pt x="12458" y="48285"/>
                  </a:lnTo>
                  <a:lnTo>
                    <a:pt x="12458" y="48844"/>
                  </a:lnTo>
                  <a:lnTo>
                    <a:pt x="12357" y="48704"/>
                  </a:lnTo>
                  <a:lnTo>
                    <a:pt x="12357" y="49491"/>
                  </a:lnTo>
                  <a:lnTo>
                    <a:pt x="12255" y="51485"/>
                  </a:lnTo>
                  <a:lnTo>
                    <a:pt x="12065" y="51892"/>
                  </a:lnTo>
                  <a:lnTo>
                    <a:pt x="11684" y="52146"/>
                  </a:lnTo>
                  <a:lnTo>
                    <a:pt x="10807" y="52146"/>
                  </a:lnTo>
                  <a:lnTo>
                    <a:pt x="10528" y="52006"/>
                  </a:lnTo>
                  <a:lnTo>
                    <a:pt x="10121" y="51485"/>
                  </a:lnTo>
                  <a:lnTo>
                    <a:pt x="10083" y="49784"/>
                  </a:lnTo>
                  <a:lnTo>
                    <a:pt x="10363" y="49072"/>
                  </a:lnTo>
                  <a:lnTo>
                    <a:pt x="10718" y="48818"/>
                  </a:lnTo>
                  <a:lnTo>
                    <a:pt x="11607" y="48818"/>
                  </a:lnTo>
                  <a:lnTo>
                    <a:pt x="11899" y="48958"/>
                  </a:lnTo>
                  <a:lnTo>
                    <a:pt x="12357" y="49491"/>
                  </a:lnTo>
                  <a:lnTo>
                    <a:pt x="12357" y="48704"/>
                  </a:lnTo>
                  <a:lnTo>
                    <a:pt x="12179" y="48514"/>
                  </a:lnTo>
                  <a:lnTo>
                    <a:pt x="11772" y="48247"/>
                  </a:lnTo>
                  <a:lnTo>
                    <a:pt x="11468" y="48158"/>
                  </a:lnTo>
                  <a:lnTo>
                    <a:pt x="10604" y="48158"/>
                  </a:lnTo>
                  <a:lnTo>
                    <a:pt x="10160" y="48374"/>
                  </a:lnTo>
                  <a:lnTo>
                    <a:pt x="9423" y="49225"/>
                  </a:lnTo>
                  <a:lnTo>
                    <a:pt x="9347" y="49491"/>
                  </a:lnTo>
                  <a:lnTo>
                    <a:pt x="9423" y="51892"/>
                  </a:lnTo>
                  <a:lnTo>
                    <a:pt x="10147" y="52578"/>
                  </a:lnTo>
                  <a:lnTo>
                    <a:pt x="10579" y="52755"/>
                  </a:lnTo>
                  <a:lnTo>
                    <a:pt x="11404" y="52755"/>
                  </a:lnTo>
                  <a:lnTo>
                    <a:pt x="12433" y="52082"/>
                  </a:lnTo>
                  <a:lnTo>
                    <a:pt x="12331" y="53251"/>
                  </a:lnTo>
                  <a:lnTo>
                    <a:pt x="12115" y="53759"/>
                  </a:lnTo>
                  <a:lnTo>
                    <a:pt x="11734" y="53962"/>
                  </a:lnTo>
                  <a:lnTo>
                    <a:pt x="10795" y="53962"/>
                  </a:lnTo>
                  <a:lnTo>
                    <a:pt x="10528" y="53873"/>
                  </a:lnTo>
                  <a:lnTo>
                    <a:pt x="10248" y="53606"/>
                  </a:lnTo>
                  <a:lnTo>
                    <a:pt x="10147" y="53251"/>
                  </a:lnTo>
                  <a:lnTo>
                    <a:pt x="9385" y="53251"/>
                  </a:lnTo>
                  <a:lnTo>
                    <a:pt x="9461" y="53759"/>
                  </a:lnTo>
                  <a:lnTo>
                    <a:pt x="9613" y="54051"/>
                  </a:lnTo>
                  <a:lnTo>
                    <a:pt x="10261" y="54483"/>
                  </a:lnTo>
                  <a:lnTo>
                    <a:pt x="10668" y="54584"/>
                  </a:lnTo>
                  <a:lnTo>
                    <a:pt x="12014" y="54584"/>
                  </a:lnTo>
                  <a:lnTo>
                    <a:pt x="12598" y="54279"/>
                  </a:lnTo>
                  <a:lnTo>
                    <a:pt x="12763" y="53962"/>
                  </a:lnTo>
                  <a:lnTo>
                    <a:pt x="13068" y="53352"/>
                  </a:lnTo>
                  <a:lnTo>
                    <a:pt x="13157" y="52082"/>
                  </a:lnTo>
                  <a:lnTo>
                    <a:pt x="13157" y="48844"/>
                  </a:lnTo>
                  <a:lnTo>
                    <a:pt x="13157" y="48285"/>
                  </a:lnTo>
                  <a:close/>
                </a:path>
                <a:path w="142239" h="70485">
                  <a:moveTo>
                    <a:pt x="13157" y="32791"/>
                  </a:moveTo>
                  <a:lnTo>
                    <a:pt x="12458" y="32791"/>
                  </a:lnTo>
                  <a:lnTo>
                    <a:pt x="12458" y="33350"/>
                  </a:lnTo>
                  <a:lnTo>
                    <a:pt x="12357" y="33223"/>
                  </a:lnTo>
                  <a:lnTo>
                    <a:pt x="12357" y="33997"/>
                  </a:lnTo>
                  <a:lnTo>
                    <a:pt x="12255" y="35991"/>
                  </a:lnTo>
                  <a:lnTo>
                    <a:pt x="12065" y="36410"/>
                  </a:lnTo>
                  <a:lnTo>
                    <a:pt x="11684" y="36652"/>
                  </a:lnTo>
                  <a:lnTo>
                    <a:pt x="10807" y="36652"/>
                  </a:lnTo>
                  <a:lnTo>
                    <a:pt x="10528" y="36512"/>
                  </a:lnTo>
                  <a:lnTo>
                    <a:pt x="10121" y="35991"/>
                  </a:lnTo>
                  <a:lnTo>
                    <a:pt x="10083" y="34302"/>
                  </a:lnTo>
                  <a:lnTo>
                    <a:pt x="10363" y="33578"/>
                  </a:lnTo>
                  <a:lnTo>
                    <a:pt x="10718" y="33337"/>
                  </a:lnTo>
                  <a:lnTo>
                    <a:pt x="11607" y="33337"/>
                  </a:lnTo>
                  <a:lnTo>
                    <a:pt x="11899" y="33464"/>
                  </a:lnTo>
                  <a:lnTo>
                    <a:pt x="12357" y="33997"/>
                  </a:lnTo>
                  <a:lnTo>
                    <a:pt x="12357" y="33223"/>
                  </a:lnTo>
                  <a:lnTo>
                    <a:pt x="12179" y="33032"/>
                  </a:lnTo>
                  <a:lnTo>
                    <a:pt x="11772" y="32753"/>
                  </a:lnTo>
                  <a:lnTo>
                    <a:pt x="11468" y="32664"/>
                  </a:lnTo>
                  <a:lnTo>
                    <a:pt x="10604" y="32664"/>
                  </a:lnTo>
                  <a:lnTo>
                    <a:pt x="10160" y="32880"/>
                  </a:lnTo>
                  <a:lnTo>
                    <a:pt x="9423" y="33731"/>
                  </a:lnTo>
                  <a:lnTo>
                    <a:pt x="9347" y="33997"/>
                  </a:lnTo>
                  <a:lnTo>
                    <a:pt x="9423" y="36410"/>
                  </a:lnTo>
                  <a:lnTo>
                    <a:pt x="10147" y="37084"/>
                  </a:lnTo>
                  <a:lnTo>
                    <a:pt x="10579" y="37261"/>
                  </a:lnTo>
                  <a:lnTo>
                    <a:pt x="11404" y="37261"/>
                  </a:lnTo>
                  <a:lnTo>
                    <a:pt x="12433" y="36588"/>
                  </a:lnTo>
                  <a:lnTo>
                    <a:pt x="12331" y="37757"/>
                  </a:lnTo>
                  <a:lnTo>
                    <a:pt x="12115" y="38265"/>
                  </a:lnTo>
                  <a:lnTo>
                    <a:pt x="11734" y="38468"/>
                  </a:lnTo>
                  <a:lnTo>
                    <a:pt x="10795" y="38468"/>
                  </a:lnTo>
                  <a:lnTo>
                    <a:pt x="10528" y="38392"/>
                  </a:lnTo>
                  <a:lnTo>
                    <a:pt x="10248" y="38112"/>
                  </a:lnTo>
                  <a:lnTo>
                    <a:pt x="10147" y="37757"/>
                  </a:lnTo>
                  <a:lnTo>
                    <a:pt x="9385" y="37757"/>
                  </a:lnTo>
                  <a:lnTo>
                    <a:pt x="9461" y="38265"/>
                  </a:lnTo>
                  <a:lnTo>
                    <a:pt x="9613" y="38557"/>
                  </a:lnTo>
                  <a:lnTo>
                    <a:pt x="10261" y="38989"/>
                  </a:lnTo>
                  <a:lnTo>
                    <a:pt x="10668" y="39090"/>
                  </a:lnTo>
                  <a:lnTo>
                    <a:pt x="12014" y="39090"/>
                  </a:lnTo>
                  <a:lnTo>
                    <a:pt x="12598" y="38785"/>
                  </a:lnTo>
                  <a:lnTo>
                    <a:pt x="12763" y="38468"/>
                  </a:lnTo>
                  <a:lnTo>
                    <a:pt x="13068" y="37858"/>
                  </a:lnTo>
                  <a:lnTo>
                    <a:pt x="13157" y="36588"/>
                  </a:lnTo>
                  <a:lnTo>
                    <a:pt x="13157" y="33350"/>
                  </a:lnTo>
                  <a:lnTo>
                    <a:pt x="13157" y="32791"/>
                  </a:lnTo>
                  <a:close/>
                </a:path>
                <a:path w="142239" h="70485">
                  <a:moveTo>
                    <a:pt x="13157" y="17297"/>
                  </a:moveTo>
                  <a:lnTo>
                    <a:pt x="12458" y="17297"/>
                  </a:lnTo>
                  <a:lnTo>
                    <a:pt x="12458" y="17856"/>
                  </a:lnTo>
                  <a:lnTo>
                    <a:pt x="12357" y="17716"/>
                  </a:lnTo>
                  <a:lnTo>
                    <a:pt x="12357" y="18503"/>
                  </a:lnTo>
                  <a:lnTo>
                    <a:pt x="12255" y="20497"/>
                  </a:lnTo>
                  <a:lnTo>
                    <a:pt x="12065" y="20904"/>
                  </a:lnTo>
                  <a:lnTo>
                    <a:pt x="11684" y="21158"/>
                  </a:lnTo>
                  <a:lnTo>
                    <a:pt x="10807" y="21158"/>
                  </a:lnTo>
                  <a:lnTo>
                    <a:pt x="10528" y="21018"/>
                  </a:lnTo>
                  <a:lnTo>
                    <a:pt x="10121" y="20497"/>
                  </a:lnTo>
                  <a:lnTo>
                    <a:pt x="10083" y="18796"/>
                  </a:lnTo>
                  <a:lnTo>
                    <a:pt x="10363" y="18084"/>
                  </a:lnTo>
                  <a:lnTo>
                    <a:pt x="10718" y="17830"/>
                  </a:lnTo>
                  <a:lnTo>
                    <a:pt x="11607" y="17830"/>
                  </a:lnTo>
                  <a:lnTo>
                    <a:pt x="11899" y="17970"/>
                  </a:lnTo>
                  <a:lnTo>
                    <a:pt x="12357" y="18503"/>
                  </a:lnTo>
                  <a:lnTo>
                    <a:pt x="12357" y="17716"/>
                  </a:lnTo>
                  <a:lnTo>
                    <a:pt x="12179" y="17526"/>
                  </a:lnTo>
                  <a:lnTo>
                    <a:pt x="11772" y="17259"/>
                  </a:lnTo>
                  <a:lnTo>
                    <a:pt x="11468" y="17170"/>
                  </a:lnTo>
                  <a:lnTo>
                    <a:pt x="10604" y="17170"/>
                  </a:lnTo>
                  <a:lnTo>
                    <a:pt x="10160" y="17386"/>
                  </a:lnTo>
                  <a:lnTo>
                    <a:pt x="9423" y="18237"/>
                  </a:lnTo>
                  <a:lnTo>
                    <a:pt x="9347" y="18503"/>
                  </a:lnTo>
                  <a:lnTo>
                    <a:pt x="9423" y="20904"/>
                  </a:lnTo>
                  <a:lnTo>
                    <a:pt x="10147" y="21590"/>
                  </a:lnTo>
                  <a:lnTo>
                    <a:pt x="10579" y="21767"/>
                  </a:lnTo>
                  <a:lnTo>
                    <a:pt x="11404" y="21767"/>
                  </a:lnTo>
                  <a:lnTo>
                    <a:pt x="12433" y="21094"/>
                  </a:lnTo>
                  <a:lnTo>
                    <a:pt x="12331" y="22263"/>
                  </a:lnTo>
                  <a:lnTo>
                    <a:pt x="12115" y="22771"/>
                  </a:lnTo>
                  <a:lnTo>
                    <a:pt x="11734" y="22974"/>
                  </a:lnTo>
                  <a:lnTo>
                    <a:pt x="10795" y="22974"/>
                  </a:lnTo>
                  <a:lnTo>
                    <a:pt x="10528" y="22885"/>
                  </a:lnTo>
                  <a:lnTo>
                    <a:pt x="10248" y="22618"/>
                  </a:lnTo>
                  <a:lnTo>
                    <a:pt x="10147" y="22263"/>
                  </a:lnTo>
                  <a:lnTo>
                    <a:pt x="9385" y="22263"/>
                  </a:lnTo>
                  <a:lnTo>
                    <a:pt x="9461" y="22771"/>
                  </a:lnTo>
                  <a:lnTo>
                    <a:pt x="9613" y="23063"/>
                  </a:lnTo>
                  <a:lnTo>
                    <a:pt x="10261" y="23482"/>
                  </a:lnTo>
                  <a:lnTo>
                    <a:pt x="10668" y="23596"/>
                  </a:lnTo>
                  <a:lnTo>
                    <a:pt x="12014" y="23596"/>
                  </a:lnTo>
                  <a:lnTo>
                    <a:pt x="12598" y="23291"/>
                  </a:lnTo>
                  <a:lnTo>
                    <a:pt x="12763" y="22974"/>
                  </a:lnTo>
                  <a:lnTo>
                    <a:pt x="13068" y="22364"/>
                  </a:lnTo>
                  <a:lnTo>
                    <a:pt x="13157" y="21094"/>
                  </a:lnTo>
                  <a:lnTo>
                    <a:pt x="13157" y="17856"/>
                  </a:lnTo>
                  <a:lnTo>
                    <a:pt x="13157" y="17297"/>
                  </a:lnTo>
                  <a:close/>
                </a:path>
                <a:path w="142239" h="70485">
                  <a:moveTo>
                    <a:pt x="18110" y="50711"/>
                  </a:moveTo>
                  <a:lnTo>
                    <a:pt x="18097" y="50114"/>
                  </a:lnTo>
                  <a:lnTo>
                    <a:pt x="18008" y="49530"/>
                  </a:lnTo>
                  <a:lnTo>
                    <a:pt x="17894" y="49161"/>
                  </a:lnTo>
                  <a:lnTo>
                    <a:pt x="17640" y="48793"/>
                  </a:lnTo>
                  <a:lnTo>
                    <a:pt x="17360" y="48514"/>
                  </a:lnTo>
                  <a:lnTo>
                    <a:pt x="17335" y="50114"/>
                  </a:lnTo>
                  <a:lnTo>
                    <a:pt x="14859" y="50114"/>
                  </a:lnTo>
                  <a:lnTo>
                    <a:pt x="14871" y="49784"/>
                  </a:lnTo>
                  <a:lnTo>
                    <a:pt x="14998" y="49415"/>
                  </a:lnTo>
                  <a:lnTo>
                    <a:pt x="15468" y="48920"/>
                  </a:lnTo>
                  <a:lnTo>
                    <a:pt x="15748" y="48793"/>
                  </a:lnTo>
                  <a:lnTo>
                    <a:pt x="16573" y="48793"/>
                  </a:lnTo>
                  <a:lnTo>
                    <a:pt x="16916" y="48983"/>
                  </a:lnTo>
                  <a:lnTo>
                    <a:pt x="17170" y="49428"/>
                  </a:lnTo>
                  <a:lnTo>
                    <a:pt x="17284" y="49733"/>
                  </a:lnTo>
                  <a:lnTo>
                    <a:pt x="17335" y="50114"/>
                  </a:lnTo>
                  <a:lnTo>
                    <a:pt x="17335" y="48501"/>
                  </a:lnTo>
                  <a:lnTo>
                    <a:pt x="16764" y="48209"/>
                  </a:lnTo>
                  <a:lnTo>
                    <a:pt x="16459" y="48145"/>
                  </a:lnTo>
                  <a:lnTo>
                    <a:pt x="15506" y="48145"/>
                  </a:lnTo>
                  <a:lnTo>
                    <a:pt x="15011" y="48361"/>
                  </a:lnTo>
                  <a:lnTo>
                    <a:pt x="14236" y="49263"/>
                  </a:lnTo>
                  <a:lnTo>
                    <a:pt x="14135" y="49530"/>
                  </a:lnTo>
                  <a:lnTo>
                    <a:pt x="14224" y="51854"/>
                  </a:lnTo>
                  <a:lnTo>
                    <a:pt x="14998" y="52654"/>
                  </a:lnTo>
                  <a:lnTo>
                    <a:pt x="15468" y="52857"/>
                  </a:lnTo>
                  <a:lnTo>
                    <a:pt x="16256" y="52857"/>
                  </a:lnTo>
                  <a:lnTo>
                    <a:pt x="18046" y="51295"/>
                  </a:lnTo>
                  <a:lnTo>
                    <a:pt x="17310" y="51295"/>
                  </a:lnTo>
                  <a:lnTo>
                    <a:pt x="17233" y="51523"/>
                  </a:lnTo>
                  <a:lnTo>
                    <a:pt x="17157" y="51676"/>
                  </a:lnTo>
                  <a:lnTo>
                    <a:pt x="16789" y="52082"/>
                  </a:lnTo>
                  <a:lnTo>
                    <a:pt x="16484" y="52209"/>
                  </a:lnTo>
                  <a:lnTo>
                    <a:pt x="15671" y="52209"/>
                  </a:lnTo>
                  <a:lnTo>
                    <a:pt x="15379" y="52082"/>
                  </a:lnTo>
                  <a:lnTo>
                    <a:pt x="14960" y="51523"/>
                  </a:lnTo>
                  <a:lnTo>
                    <a:pt x="14846" y="50711"/>
                  </a:lnTo>
                  <a:lnTo>
                    <a:pt x="18110" y="50711"/>
                  </a:lnTo>
                  <a:close/>
                </a:path>
                <a:path w="142239" h="70485">
                  <a:moveTo>
                    <a:pt x="18110" y="35217"/>
                  </a:moveTo>
                  <a:lnTo>
                    <a:pt x="18097" y="34620"/>
                  </a:lnTo>
                  <a:lnTo>
                    <a:pt x="18008" y="34036"/>
                  </a:lnTo>
                  <a:lnTo>
                    <a:pt x="17894" y="33667"/>
                  </a:lnTo>
                  <a:lnTo>
                    <a:pt x="17640" y="33299"/>
                  </a:lnTo>
                  <a:lnTo>
                    <a:pt x="17360" y="33020"/>
                  </a:lnTo>
                  <a:lnTo>
                    <a:pt x="17335" y="34620"/>
                  </a:lnTo>
                  <a:lnTo>
                    <a:pt x="14859" y="34620"/>
                  </a:lnTo>
                  <a:lnTo>
                    <a:pt x="14871" y="34302"/>
                  </a:lnTo>
                  <a:lnTo>
                    <a:pt x="14998" y="33921"/>
                  </a:lnTo>
                  <a:lnTo>
                    <a:pt x="15468" y="33426"/>
                  </a:lnTo>
                  <a:lnTo>
                    <a:pt x="15748" y="33299"/>
                  </a:lnTo>
                  <a:lnTo>
                    <a:pt x="16573" y="33299"/>
                  </a:lnTo>
                  <a:lnTo>
                    <a:pt x="16916" y="33489"/>
                  </a:lnTo>
                  <a:lnTo>
                    <a:pt x="17170" y="33934"/>
                  </a:lnTo>
                  <a:lnTo>
                    <a:pt x="17284" y="34239"/>
                  </a:lnTo>
                  <a:lnTo>
                    <a:pt x="17335" y="34620"/>
                  </a:lnTo>
                  <a:lnTo>
                    <a:pt x="17335" y="33020"/>
                  </a:lnTo>
                  <a:lnTo>
                    <a:pt x="16764" y="32727"/>
                  </a:lnTo>
                  <a:lnTo>
                    <a:pt x="16459" y="32651"/>
                  </a:lnTo>
                  <a:lnTo>
                    <a:pt x="15506" y="32651"/>
                  </a:lnTo>
                  <a:lnTo>
                    <a:pt x="15011" y="32867"/>
                  </a:lnTo>
                  <a:lnTo>
                    <a:pt x="14236" y="33769"/>
                  </a:lnTo>
                  <a:lnTo>
                    <a:pt x="14135" y="34036"/>
                  </a:lnTo>
                  <a:lnTo>
                    <a:pt x="14224" y="36360"/>
                  </a:lnTo>
                  <a:lnTo>
                    <a:pt x="14998" y="37160"/>
                  </a:lnTo>
                  <a:lnTo>
                    <a:pt x="15468" y="37363"/>
                  </a:lnTo>
                  <a:lnTo>
                    <a:pt x="16256" y="37363"/>
                  </a:lnTo>
                  <a:lnTo>
                    <a:pt x="18046" y="35814"/>
                  </a:lnTo>
                  <a:lnTo>
                    <a:pt x="17310" y="35814"/>
                  </a:lnTo>
                  <a:lnTo>
                    <a:pt x="17233" y="36029"/>
                  </a:lnTo>
                  <a:lnTo>
                    <a:pt x="17157" y="36182"/>
                  </a:lnTo>
                  <a:lnTo>
                    <a:pt x="16789" y="36588"/>
                  </a:lnTo>
                  <a:lnTo>
                    <a:pt x="16484" y="36715"/>
                  </a:lnTo>
                  <a:lnTo>
                    <a:pt x="15671" y="36715"/>
                  </a:lnTo>
                  <a:lnTo>
                    <a:pt x="15379" y="36588"/>
                  </a:lnTo>
                  <a:lnTo>
                    <a:pt x="14960" y="36029"/>
                  </a:lnTo>
                  <a:lnTo>
                    <a:pt x="14846" y="35217"/>
                  </a:lnTo>
                  <a:lnTo>
                    <a:pt x="18110" y="35217"/>
                  </a:lnTo>
                  <a:close/>
                </a:path>
                <a:path w="142239" h="70485">
                  <a:moveTo>
                    <a:pt x="18110" y="19723"/>
                  </a:moveTo>
                  <a:lnTo>
                    <a:pt x="18097" y="19126"/>
                  </a:lnTo>
                  <a:lnTo>
                    <a:pt x="18008" y="18542"/>
                  </a:lnTo>
                  <a:lnTo>
                    <a:pt x="17894" y="18173"/>
                  </a:lnTo>
                  <a:lnTo>
                    <a:pt x="17640" y="17805"/>
                  </a:lnTo>
                  <a:lnTo>
                    <a:pt x="17360" y="17526"/>
                  </a:lnTo>
                  <a:lnTo>
                    <a:pt x="17335" y="19126"/>
                  </a:lnTo>
                  <a:lnTo>
                    <a:pt x="14859" y="19126"/>
                  </a:lnTo>
                  <a:lnTo>
                    <a:pt x="14871" y="18796"/>
                  </a:lnTo>
                  <a:lnTo>
                    <a:pt x="14998" y="18427"/>
                  </a:lnTo>
                  <a:lnTo>
                    <a:pt x="15468" y="17932"/>
                  </a:lnTo>
                  <a:lnTo>
                    <a:pt x="15748" y="17805"/>
                  </a:lnTo>
                  <a:lnTo>
                    <a:pt x="16573" y="17805"/>
                  </a:lnTo>
                  <a:lnTo>
                    <a:pt x="16916" y="17983"/>
                  </a:lnTo>
                  <a:lnTo>
                    <a:pt x="17170" y="18440"/>
                  </a:lnTo>
                  <a:lnTo>
                    <a:pt x="17284" y="18745"/>
                  </a:lnTo>
                  <a:lnTo>
                    <a:pt x="17335" y="19126"/>
                  </a:lnTo>
                  <a:lnTo>
                    <a:pt x="17335" y="17513"/>
                  </a:lnTo>
                  <a:lnTo>
                    <a:pt x="16764" y="17221"/>
                  </a:lnTo>
                  <a:lnTo>
                    <a:pt x="16459" y="17145"/>
                  </a:lnTo>
                  <a:lnTo>
                    <a:pt x="15506" y="17145"/>
                  </a:lnTo>
                  <a:lnTo>
                    <a:pt x="15011" y="17373"/>
                  </a:lnTo>
                  <a:lnTo>
                    <a:pt x="14236" y="18275"/>
                  </a:lnTo>
                  <a:lnTo>
                    <a:pt x="14135" y="18542"/>
                  </a:lnTo>
                  <a:lnTo>
                    <a:pt x="14224" y="20866"/>
                  </a:lnTo>
                  <a:lnTo>
                    <a:pt x="14998" y="21666"/>
                  </a:lnTo>
                  <a:lnTo>
                    <a:pt x="15468" y="21869"/>
                  </a:lnTo>
                  <a:lnTo>
                    <a:pt x="16256" y="21869"/>
                  </a:lnTo>
                  <a:lnTo>
                    <a:pt x="18046" y="20307"/>
                  </a:lnTo>
                  <a:lnTo>
                    <a:pt x="17310" y="20307"/>
                  </a:lnTo>
                  <a:lnTo>
                    <a:pt x="17233" y="20535"/>
                  </a:lnTo>
                  <a:lnTo>
                    <a:pt x="17157" y="20688"/>
                  </a:lnTo>
                  <a:lnTo>
                    <a:pt x="16789" y="21094"/>
                  </a:lnTo>
                  <a:lnTo>
                    <a:pt x="16484" y="21221"/>
                  </a:lnTo>
                  <a:lnTo>
                    <a:pt x="15671" y="21221"/>
                  </a:lnTo>
                  <a:lnTo>
                    <a:pt x="15379" y="21094"/>
                  </a:lnTo>
                  <a:lnTo>
                    <a:pt x="14960" y="20535"/>
                  </a:lnTo>
                  <a:lnTo>
                    <a:pt x="14846" y="19723"/>
                  </a:lnTo>
                  <a:lnTo>
                    <a:pt x="18110" y="19723"/>
                  </a:lnTo>
                  <a:close/>
                </a:path>
                <a:path w="142239" h="70485">
                  <a:moveTo>
                    <a:pt x="23215" y="53340"/>
                  </a:moveTo>
                  <a:lnTo>
                    <a:pt x="18478" y="53340"/>
                  </a:lnTo>
                  <a:lnTo>
                    <a:pt x="18478" y="53771"/>
                  </a:lnTo>
                  <a:lnTo>
                    <a:pt x="23215" y="53771"/>
                  </a:lnTo>
                  <a:lnTo>
                    <a:pt x="23215" y="53340"/>
                  </a:lnTo>
                  <a:close/>
                </a:path>
                <a:path w="142239" h="70485">
                  <a:moveTo>
                    <a:pt x="23215" y="37858"/>
                  </a:moveTo>
                  <a:lnTo>
                    <a:pt x="18478" y="37858"/>
                  </a:lnTo>
                  <a:lnTo>
                    <a:pt x="18478" y="38277"/>
                  </a:lnTo>
                  <a:lnTo>
                    <a:pt x="23215" y="38277"/>
                  </a:lnTo>
                  <a:lnTo>
                    <a:pt x="23215" y="37858"/>
                  </a:lnTo>
                  <a:close/>
                </a:path>
                <a:path w="142239" h="70485">
                  <a:moveTo>
                    <a:pt x="23215" y="22352"/>
                  </a:moveTo>
                  <a:lnTo>
                    <a:pt x="18478" y="22352"/>
                  </a:lnTo>
                  <a:lnTo>
                    <a:pt x="18478" y="22771"/>
                  </a:lnTo>
                  <a:lnTo>
                    <a:pt x="23215" y="22771"/>
                  </a:lnTo>
                  <a:lnTo>
                    <a:pt x="23215" y="22352"/>
                  </a:lnTo>
                  <a:close/>
                </a:path>
                <a:path w="142239" h="70485">
                  <a:moveTo>
                    <a:pt x="24536" y="46583"/>
                  </a:moveTo>
                  <a:lnTo>
                    <a:pt x="23787" y="46583"/>
                  </a:lnTo>
                  <a:lnTo>
                    <a:pt x="23787" y="52705"/>
                  </a:lnTo>
                  <a:lnTo>
                    <a:pt x="24536" y="52705"/>
                  </a:lnTo>
                  <a:lnTo>
                    <a:pt x="24536" y="46583"/>
                  </a:lnTo>
                  <a:close/>
                </a:path>
                <a:path w="142239" h="70485">
                  <a:moveTo>
                    <a:pt x="24536" y="31089"/>
                  </a:moveTo>
                  <a:lnTo>
                    <a:pt x="23787" y="31089"/>
                  </a:lnTo>
                  <a:lnTo>
                    <a:pt x="23787" y="37211"/>
                  </a:lnTo>
                  <a:lnTo>
                    <a:pt x="24536" y="37211"/>
                  </a:lnTo>
                  <a:lnTo>
                    <a:pt x="24536" y="31089"/>
                  </a:lnTo>
                  <a:close/>
                </a:path>
                <a:path w="142239" h="70485">
                  <a:moveTo>
                    <a:pt x="24536" y="15595"/>
                  </a:moveTo>
                  <a:lnTo>
                    <a:pt x="23787" y="15595"/>
                  </a:lnTo>
                  <a:lnTo>
                    <a:pt x="23787" y="21704"/>
                  </a:lnTo>
                  <a:lnTo>
                    <a:pt x="24536" y="21704"/>
                  </a:lnTo>
                  <a:lnTo>
                    <a:pt x="24536" y="15595"/>
                  </a:lnTo>
                  <a:close/>
                </a:path>
                <a:path w="142239" h="70485">
                  <a:moveTo>
                    <a:pt x="26428" y="17272"/>
                  </a:moveTo>
                  <a:lnTo>
                    <a:pt x="25654" y="17272"/>
                  </a:lnTo>
                  <a:lnTo>
                    <a:pt x="25654" y="21704"/>
                  </a:lnTo>
                  <a:lnTo>
                    <a:pt x="26428" y="21704"/>
                  </a:lnTo>
                  <a:lnTo>
                    <a:pt x="26428" y="17272"/>
                  </a:lnTo>
                  <a:close/>
                </a:path>
                <a:path w="142239" h="70485">
                  <a:moveTo>
                    <a:pt x="26428" y="15595"/>
                  </a:moveTo>
                  <a:lnTo>
                    <a:pt x="25654" y="15595"/>
                  </a:lnTo>
                  <a:lnTo>
                    <a:pt x="25654" y="16446"/>
                  </a:lnTo>
                  <a:lnTo>
                    <a:pt x="26428" y="16446"/>
                  </a:lnTo>
                  <a:lnTo>
                    <a:pt x="26428" y="15595"/>
                  </a:lnTo>
                  <a:close/>
                </a:path>
                <a:path w="142239" h="70485">
                  <a:moveTo>
                    <a:pt x="29476" y="50711"/>
                  </a:moveTo>
                  <a:lnTo>
                    <a:pt x="28702" y="48501"/>
                  </a:lnTo>
                  <a:lnTo>
                    <a:pt x="28702" y="50114"/>
                  </a:lnTo>
                  <a:lnTo>
                    <a:pt x="26225" y="50114"/>
                  </a:lnTo>
                  <a:lnTo>
                    <a:pt x="26238" y="49784"/>
                  </a:lnTo>
                  <a:lnTo>
                    <a:pt x="26365" y="49415"/>
                  </a:lnTo>
                  <a:lnTo>
                    <a:pt x="26835" y="48920"/>
                  </a:lnTo>
                  <a:lnTo>
                    <a:pt x="27127" y="48793"/>
                  </a:lnTo>
                  <a:lnTo>
                    <a:pt x="27952" y="48793"/>
                  </a:lnTo>
                  <a:lnTo>
                    <a:pt x="28295" y="48983"/>
                  </a:lnTo>
                  <a:lnTo>
                    <a:pt x="28549" y="49428"/>
                  </a:lnTo>
                  <a:lnTo>
                    <a:pt x="28663" y="49733"/>
                  </a:lnTo>
                  <a:lnTo>
                    <a:pt x="28702" y="50114"/>
                  </a:lnTo>
                  <a:lnTo>
                    <a:pt x="28702" y="48501"/>
                  </a:lnTo>
                  <a:lnTo>
                    <a:pt x="28130" y="48209"/>
                  </a:lnTo>
                  <a:lnTo>
                    <a:pt x="27838" y="48145"/>
                  </a:lnTo>
                  <a:lnTo>
                    <a:pt x="26885" y="48145"/>
                  </a:lnTo>
                  <a:lnTo>
                    <a:pt x="26377" y="48361"/>
                  </a:lnTo>
                  <a:lnTo>
                    <a:pt x="25603" y="49263"/>
                  </a:lnTo>
                  <a:lnTo>
                    <a:pt x="25514" y="49530"/>
                  </a:lnTo>
                  <a:lnTo>
                    <a:pt x="25603" y="51854"/>
                  </a:lnTo>
                  <a:lnTo>
                    <a:pt x="26377" y="52654"/>
                  </a:lnTo>
                  <a:lnTo>
                    <a:pt x="26847" y="52857"/>
                  </a:lnTo>
                  <a:lnTo>
                    <a:pt x="27622" y="52857"/>
                  </a:lnTo>
                  <a:lnTo>
                    <a:pt x="29413" y="51295"/>
                  </a:lnTo>
                  <a:lnTo>
                    <a:pt x="28676" y="51295"/>
                  </a:lnTo>
                  <a:lnTo>
                    <a:pt x="28613" y="51523"/>
                  </a:lnTo>
                  <a:lnTo>
                    <a:pt x="28536" y="51676"/>
                  </a:lnTo>
                  <a:lnTo>
                    <a:pt x="28168" y="52082"/>
                  </a:lnTo>
                  <a:lnTo>
                    <a:pt x="27851" y="52209"/>
                  </a:lnTo>
                  <a:lnTo>
                    <a:pt x="27038" y="52209"/>
                  </a:lnTo>
                  <a:lnTo>
                    <a:pt x="26758" y="52082"/>
                  </a:lnTo>
                  <a:lnTo>
                    <a:pt x="26327" y="51523"/>
                  </a:lnTo>
                  <a:lnTo>
                    <a:pt x="26212" y="50711"/>
                  </a:lnTo>
                  <a:lnTo>
                    <a:pt x="29476" y="50711"/>
                  </a:lnTo>
                  <a:close/>
                </a:path>
                <a:path w="142239" h="70485">
                  <a:moveTo>
                    <a:pt x="29667" y="36677"/>
                  </a:moveTo>
                  <a:lnTo>
                    <a:pt x="29311" y="36703"/>
                  </a:lnTo>
                  <a:lnTo>
                    <a:pt x="29171" y="34937"/>
                  </a:lnTo>
                  <a:lnTo>
                    <a:pt x="29083" y="33274"/>
                  </a:lnTo>
                  <a:lnTo>
                    <a:pt x="29006" y="33134"/>
                  </a:lnTo>
                  <a:lnTo>
                    <a:pt x="28422" y="32791"/>
                  </a:lnTo>
                  <a:lnTo>
                    <a:pt x="28422" y="34937"/>
                  </a:lnTo>
                  <a:lnTo>
                    <a:pt x="28422" y="36004"/>
                  </a:lnTo>
                  <a:lnTo>
                    <a:pt x="28219" y="36334"/>
                  </a:lnTo>
                  <a:lnTo>
                    <a:pt x="27546" y="36652"/>
                  </a:lnTo>
                  <a:lnTo>
                    <a:pt x="27292" y="36715"/>
                  </a:lnTo>
                  <a:lnTo>
                    <a:pt x="26822" y="36715"/>
                  </a:lnTo>
                  <a:lnTo>
                    <a:pt x="26695" y="36677"/>
                  </a:lnTo>
                  <a:lnTo>
                    <a:pt x="26466" y="36537"/>
                  </a:lnTo>
                  <a:lnTo>
                    <a:pt x="26352" y="35521"/>
                  </a:lnTo>
                  <a:lnTo>
                    <a:pt x="26720" y="35318"/>
                  </a:lnTo>
                  <a:lnTo>
                    <a:pt x="26924" y="35267"/>
                  </a:lnTo>
                  <a:lnTo>
                    <a:pt x="27787" y="35153"/>
                  </a:lnTo>
                  <a:lnTo>
                    <a:pt x="28206" y="35039"/>
                  </a:lnTo>
                  <a:lnTo>
                    <a:pt x="28422" y="34937"/>
                  </a:lnTo>
                  <a:lnTo>
                    <a:pt x="28422" y="32791"/>
                  </a:lnTo>
                  <a:lnTo>
                    <a:pt x="27927" y="32639"/>
                  </a:lnTo>
                  <a:lnTo>
                    <a:pt x="26962" y="32639"/>
                  </a:lnTo>
                  <a:lnTo>
                    <a:pt x="25679" y="34112"/>
                  </a:lnTo>
                  <a:lnTo>
                    <a:pt x="26377" y="34112"/>
                  </a:lnTo>
                  <a:lnTo>
                    <a:pt x="26466" y="33705"/>
                  </a:lnTo>
                  <a:lnTo>
                    <a:pt x="26720" y="33375"/>
                  </a:lnTo>
                  <a:lnTo>
                    <a:pt x="27000" y="33274"/>
                  </a:lnTo>
                  <a:lnTo>
                    <a:pt x="27736" y="33274"/>
                  </a:lnTo>
                  <a:lnTo>
                    <a:pt x="27990" y="33337"/>
                  </a:lnTo>
                  <a:lnTo>
                    <a:pt x="28346" y="33566"/>
                  </a:lnTo>
                  <a:lnTo>
                    <a:pt x="28333" y="34404"/>
                  </a:lnTo>
                  <a:lnTo>
                    <a:pt x="26428" y="34709"/>
                  </a:lnTo>
                  <a:lnTo>
                    <a:pt x="26098" y="34848"/>
                  </a:lnTo>
                  <a:lnTo>
                    <a:pt x="25577" y="35318"/>
                  </a:lnTo>
                  <a:lnTo>
                    <a:pt x="25679" y="36817"/>
                  </a:lnTo>
                  <a:lnTo>
                    <a:pt x="26085" y="37211"/>
                  </a:lnTo>
                  <a:lnTo>
                    <a:pt x="26441" y="37350"/>
                  </a:lnTo>
                  <a:lnTo>
                    <a:pt x="27203" y="37350"/>
                  </a:lnTo>
                  <a:lnTo>
                    <a:pt x="27520" y="37287"/>
                  </a:lnTo>
                  <a:lnTo>
                    <a:pt x="28092" y="36982"/>
                  </a:lnTo>
                  <a:lnTo>
                    <a:pt x="28308" y="36817"/>
                  </a:lnTo>
                  <a:lnTo>
                    <a:pt x="28460" y="36614"/>
                  </a:lnTo>
                  <a:lnTo>
                    <a:pt x="28562" y="36982"/>
                  </a:lnTo>
                  <a:lnTo>
                    <a:pt x="28702" y="37211"/>
                  </a:lnTo>
                  <a:lnTo>
                    <a:pt x="28892" y="37299"/>
                  </a:lnTo>
                  <a:lnTo>
                    <a:pt x="29260" y="37299"/>
                  </a:lnTo>
                  <a:lnTo>
                    <a:pt x="29641" y="37236"/>
                  </a:lnTo>
                  <a:lnTo>
                    <a:pt x="29667" y="36703"/>
                  </a:lnTo>
                  <a:close/>
                </a:path>
                <a:path w="142239" h="70485">
                  <a:moveTo>
                    <a:pt x="31178" y="18402"/>
                  </a:moveTo>
                  <a:lnTo>
                    <a:pt x="31127" y="18046"/>
                  </a:lnTo>
                  <a:lnTo>
                    <a:pt x="30784" y="17373"/>
                  </a:lnTo>
                  <a:lnTo>
                    <a:pt x="30353" y="17145"/>
                  </a:lnTo>
                  <a:lnTo>
                    <a:pt x="29438" y="17145"/>
                  </a:lnTo>
                  <a:lnTo>
                    <a:pt x="29171" y="17208"/>
                  </a:lnTo>
                  <a:lnTo>
                    <a:pt x="28702" y="17437"/>
                  </a:lnTo>
                  <a:lnTo>
                    <a:pt x="28473" y="17627"/>
                  </a:lnTo>
                  <a:lnTo>
                    <a:pt x="28257" y="17881"/>
                  </a:lnTo>
                  <a:lnTo>
                    <a:pt x="28257" y="17246"/>
                  </a:lnTo>
                  <a:lnTo>
                    <a:pt x="27559" y="17246"/>
                  </a:lnTo>
                  <a:lnTo>
                    <a:pt x="27559" y="21704"/>
                  </a:lnTo>
                  <a:lnTo>
                    <a:pt x="28295" y="21704"/>
                  </a:lnTo>
                  <a:lnTo>
                    <a:pt x="28295" y="19088"/>
                  </a:lnTo>
                  <a:lnTo>
                    <a:pt x="28321" y="18859"/>
                  </a:lnTo>
                  <a:lnTo>
                    <a:pt x="29400" y="17830"/>
                  </a:lnTo>
                  <a:lnTo>
                    <a:pt x="29933" y="17830"/>
                  </a:lnTo>
                  <a:lnTo>
                    <a:pt x="30175" y="17970"/>
                  </a:lnTo>
                  <a:lnTo>
                    <a:pt x="30378" y="18415"/>
                  </a:lnTo>
                  <a:lnTo>
                    <a:pt x="30429" y="18630"/>
                  </a:lnTo>
                  <a:lnTo>
                    <a:pt x="30429" y="21704"/>
                  </a:lnTo>
                  <a:lnTo>
                    <a:pt x="31178" y="21704"/>
                  </a:lnTo>
                  <a:lnTo>
                    <a:pt x="31178" y="18402"/>
                  </a:lnTo>
                  <a:close/>
                </a:path>
                <a:path w="142239" h="70485">
                  <a:moveTo>
                    <a:pt x="32016" y="32753"/>
                  </a:moveTo>
                  <a:lnTo>
                    <a:pt x="31305" y="32753"/>
                  </a:lnTo>
                  <a:lnTo>
                    <a:pt x="31305" y="31508"/>
                  </a:lnTo>
                  <a:lnTo>
                    <a:pt x="30543" y="31508"/>
                  </a:lnTo>
                  <a:lnTo>
                    <a:pt x="30543" y="32753"/>
                  </a:lnTo>
                  <a:lnTo>
                    <a:pt x="29946" y="32753"/>
                  </a:lnTo>
                  <a:lnTo>
                    <a:pt x="29946" y="33362"/>
                  </a:lnTo>
                  <a:lnTo>
                    <a:pt x="30543" y="33362"/>
                  </a:lnTo>
                  <a:lnTo>
                    <a:pt x="30543" y="36601"/>
                  </a:lnTo>
                  <a:lnTo>
                    <a:pt x="30607" y="36830"/>
                  </a:lnTo>
                  <a:lnTo>
                    <a:pt x="30861" y="37185"/>
                  </a:lnTo>
                  <a:lnTo>
                    <a:pt x="31102" y="37274"/>
                  </a:lnTo>
                  <a:lnTo>
                    <a:pt x="31559" y="37274"/>
                  </a:lnTo>
                  <a:lnTo>
                    <a:pt x="31927" y="37236"/>
                  </a:lnTo>
                  <a:lnTo>
                    <a:pt x="32016" y="36614"/>
                  </a:lnTo>
                  <a:lnTo>
                    <a:pt x="31623" y="36626"/>
                  </a:lnTo>
                  <a:lnTo>
                    <a:pt x="31356" y="36525"/>
                  </a:lnTo>
                  <a:lnTo>
                    <a:pt x="31305" y="33362"/>
                  </a:lnTo>
                  <a:lnTo>
                    <a:pt x="32016" y="33362"/>
                  </a:lnTo>
                  <a:lnTo>
                    <a:pt x="32016" y="32753"/>
                  </a:lnTo>
                  <a:close/>
                </a:path>
                <a:path w="142239" h="70485">
                  <a:moveTo>
                    <a:pt x="34036" y="49390"/>
                  </a:moveTo>
                  <a:lnTo>
                    <a:pt x="33972" y="49047"/>
                  </a:lnTo>
                  <a:lnTo>
                    <a:pt x="33629" y="48361"/>
                  </a:lnTo>
                  <a:lnTo>
                    <a:pt x="33197" y="48145"/>
                  </a:lnTo>
                  <a:lnTo>
                    <a:pt x="32283" y="48145"/>
                  </a:lnTo>
                  <a:lnTo>
                    <a:pt x="32016" y="48196"/>
                  </a:lnTo>
                  <a:lnTo>
                    <a:pt x="31546" y="48425"/>
                  </a:lnTo>
                  <a:lnTo>
                    <a:pt x="31318" y="48615"/>
                  </a:lnTo>
                  <a:lnTo>
                    <a:pt x="31115" y="48882"/>
                  </a:lnTo>
                  <a:lnTo>
                    <a:pt x="31115" y="48247"/>
                  </a:lnTo>
                  <a:lnTo>
                    <a:pt x="30403" y="48247"/>
                  </a:lnTo>
                  <a:lnTo>
                    <a:pt x="30403" y="52705"/>
                  </a:lnTo>
                  <a:lnTo>
                    <a:pt x="31153" y="52705"/>
                  </a:lnTo>
                  <a:lnTo>
                    <a:pt x="31153" y="50076"/>
                  </a:lnTo>
                  <a:lnTo>
                    <a:pt x="31165" y="49847"/>
                  </a:lnTo>
                  <a:lnTo>
                    <a:pt x="32245" y="48818"/>
                  </a:lnTo>
                  <a:lnTo>
                    <a:pt x="32778" y="48818"/>
                  </a:lnTo>
                  <a:lnTo>
                    <a:pt x="33020" y="48958"/>
                  </a:lnTo>
                  <a:lnTo>
                    <a:pt x="33223" y="49403"/>
                  </a:lnTo>
                  <a:lnTo>
                    <a:pt x="33274" y="49618"/>
                  </a:lnTo>
                  <a:lnTo>
                    <a:pt x="33274" y="52705"/>
                  </a:lnTo>
                  <a:lnTo>
                    <a:pt x="34036" y="52705"/>
                  </a:lnTo>
                  <a:lnTo>
                    <a:pt x="34036" y="49390"/>
                  </a:lnTo>
                  <a:close/>
                </a:path>
                <a:path w="142239" h="70485">
                  <a:moveTo>
                    <a:pt x="35966" y="21704"/>
                  </a:moveTo>
                  <a:lnTo>
                    <a:pt x="34163" y="18923"/>
                  </a:lnTo>
                  <a:lnTo>
                    <a:pt x="35877" y="17246"/>
                  </a:lnTo>
                  <a:lnTo>
                    <a:pt x="34925" y="17246"/>
                  </a:lnTo>
                  <a:lnTo>
                    <a:pt x="32994" y="19151"/>
                  </a:lnTo>
                  <a:lnTo>
                    <a:pt x="32994" y="15595"/>
                  </a:lnTo>
                  <a:lnTo>
                    <a:pt x="32283" y="15595"/>
                  </a:lnTo>
                  <a:lnTo>
                    <a:pt x="32283" y="21704"/>
                  </a:lnTo>
                  <a:lnTo>
                    <a:pt x="32994" y="21704"/>
                  </a:lnTo>
                  <a:lnTo>
                    <a:pt x="32994" y="20040"/>
                  </a:lnTo>
                  <a:lnTo>
                    <a:pt x="33616" y="19456"/>
                  </a:lnTo>
                  <a:lnTo>
                    <a:pt x="35013" y="21704"/>
                  </a:lnTo>
                  <a:lnTo>
                    <a:pt x="35966" y="21704"/>
                  </a:lnTo>
                  <a:close/>
                </a:path>
                <a:path w="142239" h="70485">
                  <a:moveTo>
                    <a:pt x="36588" y="35217"/>
                  </a:moveTo>
                  <a:lnTo>
                    <a:pt x="35839" y="33020"/>
                  </a:lnTo>
                  <a:lnTo>
                    <a:pt x="35814" y="34620"/>
                  </a:lnTo>
                  <a:lnTo>
                    <a:pt x="33337" y="34620"/>
                  </a:lnTo>
                  <a:lnTo>
                    <a:pt x="33350" y="34302"/>
                  </a:lnTo>
                  <a:lnTo>
                    <a:pt x="33477" y="33921"/>
                  </a:lnTo>
                  <a:lnTo>
                    <a:pt x="33947" y="33426"/>
                  </a:lnTo>
                  <a:lnTo>
                    <a:pt x="34239" y="33299"/>
                  </a:lnTo>
                  <a:lnTo>
                    <a:pt x="35052" y="33299"/>
                  </a:lnTo>
                  <a:lnTo>
                    <a:pt x="35394" y="33489"/>
                  </a:lnTo>
                  <a:lnTo>
                    <a:pt x="35648" y="33934"/>
                  </a:lnTo>
                  <a:lnTo>
                    <a:pt x="35763" y="34239"/>
                  </a:lnTo>
                  <a:lnTo>
                    <a:pt x="35814" y="34620"/>
                  </a:lnTo>
                  <a:lnTo>
                    <a:pt x="35814" y="33020"/>
                  </a:lnTo>
                  <a:lnTo>
                    <a:pt x="35242" y="32727"/>
                  </a:lnTo>
                  <a:lnTo>
                    <a:pt x="34937" y="32651"/>
                  </a:lnTo>
                  <a:lnTo>
                    <a:pt x="33997" y="32651"/>
                  </a:lnTo>
                  <a:lnTo>
                    <a:pt x="33489" y="32867"/>
                  </a:lnTo>
                  <a:lnTo>
                    <a:pt x="32715" y="33769"/>
                  </a:lnTo>
                  <a:lnTo>
                    <a:pt x="32626" y="34036"/>
                  </a:lnTo>
                  <a:lnTo>
                    <a:pt x="32715" y="36360"/>
                  </a:lnTo>
                  <a:lnTo>
                    <a:pt x="33477" y="37160"/>
                  </a:lnTo>
                  <a:lnTo>
                    <a:pt x="33947" y="37363"/>
                  </a:lnTo>
                  <a:lnTo>
                    <a:pt x="34734" y="37363"/>
                  </a:lnTo>
                  <a:lnTo>
                    <a:pt x="36525" y="35814"/>
                  </a:lnTo>
                  <a:lnTo>
                    <a:pt x="35788" y="35814"/>
                  </a:lnTo>
                  <a:lnTo>
                    <a:pt x="35712" y="36029"/>
                  </a:lnTo>
                  <a:lnTo>
                    <a:pt x="35636" y="36182"/>
                  </a:lnTo>
                  <a:lnTo>
                    <a:pt x="35267" y="36588"/>
                  </a:lnTo>
                  <a:lnTo>
                    <a:pt x="34963" y="36715"/>
                  </a:lnTo>
                  <a:lnTo>
                    <a:pt x="34150" y="36715"/>
                  </a:lnTo>
                  <a:lnTo>
                    <a:pt x="33870" y="36588"/>
                  </a:lnTo>
                  <a:lnTo>
                    <a:pt x="33439" y="36029"/>
                  </a:lnTo>
                  <a:lnTo>
                    <a:pt x="33324" y="35217"/>
                  </a:lnTo>
                  <a:lnTo>
                    <a:pt x="36588" y="35217"/>
                  </a:lnTo>
                  <a:close/>
                </a:path>
                <a:path w="142239" h="70485">
                  <a:moveTo>
                    <a:pt x="38633" y="46583"/>
                  </a:moveTo>
                  <a:lnTo>
                    <a:pt x="37795" y="46583"/>
                  </a:lnTo>
                  <a:lnTo>
                    <a:pt x="37795" y="52705"/>
                  </a:lnTo>
                  <a:lnTo>
                    <a:pt x="38633" y="52705"/>
                  </a:lnTo>
                  <a:lnTo>
                    <a:pt x="38633" y="46583"/>
                  </a:lnTo>
                  <a:close/>
                </a:path>
                <a:path w="142239" h="70485">
                  <a:moveTo>
                    <a:pt x="39128" y="3251"/>
                  </a:moveTo>
                  <a:lnTo>
                    <a:pt x="39065" y="2654"/>
                  </a:lnTo>
                  <a:lnTo>
                    <a:pt x="38874" y="2235"/>
                  </a:lnTo>
                  <a:lnTo>
                    <a:pt x="38557" y="1993"/>
                  </a:lnTo>
                  <a:lnTo>
                    <a:pt x="38239" y="1752"/>
                  </a:lnTo>
                  <a:lnTo>
                    <a:pt x="37833" y="1625"/>
                  </a:lnTo>
                  <a:lnTo>
                    <a:pt x="36741" y="1625"/>
                  </a:lnTo>
                  <a:lnTo>
                    <a:pt x="36258" y="1841"/>
                  </a:lnTo>
                  <a:lnTo>
                    <a:pt x="35496" y="2717"/>
                  </a:lnTo>
                  <a:lnTo>
                    <a:pt x="35306" y="3327"/>
                  </a:lnTo>
                  <a:lnTo>
                    <a:pt x="35306" y="4749"/>
                  </a:lnTo>
                  <a:lnTo>
                    <a:pt x="35483" y="5283"/>
                  </a:lnTo>
                  <a:lnTo>
                    <a:pt x="36169" y="6121"/>
                  </a:lnTo>
                  <a:lnTo>
                    <a:pt x="36639" y="6337"/>
                  </a:lnTo>
                  <a:lnTo>
                    <a:pt x="37744" y="6337"/>
                  </a:lnTo>
                  <a:lnTo>
                    <a:pt x="38176" y="6197"/>
                  </a:lnTo>
                  <a:lnTo>
                    <a:pt x="38836" y="5651"/>
                  </a:lnTo>
                  <a:lnTo>
                    <a:pt x="39039" y="5219"/>
                  </a:lnTo>
                  <a:lnTo>
                    <a:pt x="39128" y="4635"/>
                  </a:lnTo>
                  <a:lnTo>
                    <a:pt x="38392" y="4635"/>
                  </a:lnTo>
                  <a:lnTo>
                    <a:pt x="38328" y="4965"/>
                  </a:lnTo>
                  <a:lnTo>
                    <a:pt x="38201" y="5219"/>
                  </a:lnTo>
                  <a:lnTo>
                    <a:pt x="37846" y="5600"/>
                  </a:lnTo>
                  <a:lnTo>
                    <a:pt x="37592" y="5702"/>
                  </a:lnTo>
                  <a:lnTo>
                    <a:pt x="36880" y="5702"/>
                  </a:lnTo>
                  <a:lnTo>
                    <a:pt x="36576" y="5549"/>
                  </a:lnTo>
                  <a:lnTo>
                    <a:pt x="36207" y="4940"/>
                  </a:lnTo>
                  <a:lnTo>
                    <a:pt x="36106" y="4559"/>
                  </a:lnTo>
                  <a:lnTo>
                    <a:pt x="36106" y="3670"/>
                  </a:lnTo>
                  <a:lnTo>
                    <a:pt x="36169" y="3302"/>
                  </a:lnTo>
                  <a:lnTo>
                    <a:pt x="36512" y="2527"/>
                  </a:lnTo>
                  <a:lnTo>
                    <a:pt x="36855" y="2298"/>
                  </a:lnTo>
                  <a:lnTo>
                    <a:pt x="37680" y="2298"/>
                  </a:lnTo>
                  <a:lnTo>
                    <a:pt x="37934" y="2387"/>
                  </a:lnTo>
                  <a:lnTo>
                    <a:pt x="38252" y="2755"/>
                  </a:lnTo>
                  <a:lnTo>
                    <a:pt x="38354" y="2971"/>
                  </a:lnTo>
                  <a:lnTo>
                    <a:pt x="38392" y="3251"/>
                  </a:lnTo>
                  <a:lnTo>
                    <a:pt x="39128" y="3251"/>
                  </a:lnTo>
                  <a:close/>
                </a:path>
                <a:path w="142239" h="70485">
                  <a:moveTo>
                    <a:pt x="39966" y="20002"/>
                  </a:moveTo>
                  <a:lnTo>
                    <a:pt x="39814" y="19710"/>
                  </a:lnTo>
                  <a:lnTo>
                    <a:pt x="39331" y="19392"/>
                  </a:lnTo>
                  <a:lnTo>
                    <a:pt x="38976" y="19265"/>
                  </a:lnTo>
                  <a:lnTo>
                    <a:pt x="37731" y="18961"/>
                  </a:lnTo>
                  <a:lnTo>
                    <a:pt x="37566" y="18897"/>
                  </a:lnTo>
                  <a:lnTo>
                    <a:pt x="37261" y="18719"/>
                  </a:lnTo>
                  <a:lnTo>
                    <a:pt x="37160" y="18554"/>
                  </a:lnTo>
                  <a:lnTo>
                    <a:pt x="37160" y="18186"/>
                  </a:lnTo>
                  <a:lnTo>
                    <a:pt x="37236" y="18046"/>
                  </a:lnTo>
                  <a:lnTo>
                    <a:pt x="37528" y="17830"/>
                  </a:lnTo>
                  <a:lnTo>
                    <a:pt x="37744" y="17780"/>
                  </a:lnTo>
                  <a:lnTo>
                    <a:pt x="38455" y="17780"/>
                  </a:lnTo>
                  <a:lnTo>
                    <a:pt x="39103" y="18529"/>
                  </a:lnTo>
                  <a:lnTo>
                    <a:pt x="39801" y="18529"/>
                  </a:lnTo>
                  <a:lnTo>
                    <a:pt x="39814" y="18249"/>
                  </a:lnTo>
                  <a:lnTo>
                    <a:pt x="39725" y="17983"/>
                  </a:lnTo>
                  <a:lnTo>
                    <a:pt x="39243" y="17335"/>
                  </a:lnTo>
                  <a:lnTo>
                    <a:pt x="38760" y="17132"/>
                  </a:lnTo>
                  <a:lnTo>
                    <a:pt x="37579" y="17132"/>
                  </a:lnTo>
                  <a:lnTo>
                    <a:pt x="37160" y="17272"/>
                  </a:lnTo>
                  <a:lnTo>
                    <a:pt x="36550" y="17780"/>
                  </a:lnTo>
                  <a:lnTo>
                    <a:pt x="36410" y="18122"/>
                  </a:lnTo>
                  <a:lnTo>
                    <a:pt x="36410" y="18910"/>
                  </a:lnTo>
                  <a:lnTo>
                    <a:pt x="36563" y="19189"/>
                  </a:lnTo>
                  <a:lnTo>
                    <a:pt x="37071" y="19507"/>
                  </a:lnTo>
                  <a:lnTo>
                    <a:pt x="37350" y="19608"/>
                  </a:lnTo>
                  <a:lnTo>
                    <a:pt x="38646" y="19939"/>
                  </a:lnTo>
                  <a:lnTo>
                    <a:pt x="38862" y="20002"/>
                  </a:lnTo>
                  <a:lnTo>
                    <a:pt x="39128" y="20167"/>
                  </a:lnTo>
                  <a:lnTo>
                    <a:pt x="39217" y="20320"/>
                  </a:lnTo>
                  <a:lnTo>
                    <a:pt x="39217" y="20764"/>
                  </a:lnTo>
                  <a:lnTo>
                    <a:pt x="39116" y="20942"/>
                  </a:lnTo>
                  <a:lnTo>
                    <a:pt x="38684" y="21183"/>
                  </a:lnTo>
                  <a:lnTo>
                    <a:pt x="38442" y="21247"/>
                  </a:lnTo>
                  <a:lnTo>
                    <a:pt x="37706" y="21247"/>
                  </a:lnTo>
                  <a:lnTo>
                    <a:pt x="37376" y="21132"/>
                  </a:lnTo>
                  <a:lnTo>
                    <a:pt x="37084" y="20751"/>
                  </a:lnTo>
                  <a:lnTo>
                    <a:pt x="37020" y="20561"/>
                  </a:lnTo>
                  <a:lnTo>
                    <a:pt x="36995" y="20307"/>
                  </a:lnTo>
                  <a:lnTo>
                    <a:pt x="36271" y="20307"/>
                  </a:lnTo>
                  <a:lnTo>
                    <a:pt x="36296" y="20751"/>
                  </a:lnTo>
                  <a:lnTo>
                    <a:pt x="36449" y="21132"/>
                  </a:lnTo>
                  <a:lnTo>
                    <a:pt x="36995" y="21729"/>
                  </a:lnTo>
                  <a:lnTo>
                    <a:pt x="37465" y="21882"/>
                  </a:lnTo>
                  <a:lnTo>
                    <a:pt x="38747" y="21882"/>
                  </a:lnTo>
                  <a:lnTo>
                    <a:pt x="39204" y="21742"/>
                  </a:lnTo>
                  <a:lnTo>
                    <a:pt x="39801" y="21158"/>
                  </a:lnTo>
                  <a:lnTo>
                    <a:pt x="39966" y="20815"/>
                  </a:lnTo>
                  <a:lnTo>
                    <a:pt x="39966" y="20002"/>
                  </a:lnTo>
                  <a:close/>
                </a:path>
                <a:path w="142239" h="70485">
                  <a:moveTo>
                    <a:pt x="40919" y="35509"/>
                  </a:moveTo>
                  <a:lnTo>
                    <a:pt x="40767" y="35204"/>
                  </a:lnTo>
                  <a:lnTo>
                    <a:pt x="40284" y="34886"/>
                  </a:lnTo>
                  <a:lnTo>
                    <a:pt x="39928" y="34772"/>
                  </a:lnTo>
                  <a:lnTo>
                    <a:pt x="38684" y="34467"/>
                  </a:lnTo>
                  <a:lnTo>
                    <a:pt x="38519" y="34404"/>
                  </a:lnTo>
                  <a:lnTo>
                    <a:pt x="38214" y="34213"/>
                  </a:lnTo>
                  <a:lnTo>
                    <a:pt x="38112" y="34061"/>
                  </a:lnTo>
                  <a:lnTo>
                    <a:pt x="38112" y="33693"/>
                  </a:lnTo>
                  <a:lnTo>
                    <a:pt x="38188" y="33540"/>
                  </a:lnTo>
                  <a:lnTo>
                    <a:pt x="38481" y="33324"/>
                  </a:lnTo>
                  <a:lnTo>
                    <a:pt x="38696" y="33274"/>
                  </a:lnTo>
                  <a:lnTo>
                    <a:pt x="39408" y="33274"/>
                  </a:lnTo>
                  <a:lnTo>
                    <a:pt x="40055" y="34036"/>
                  </a:lnTo>
                  <a:lnTo>
                    <a:pt x="40754" y="34036"/>
                  </a:lnTo>
                  <a:lnTo>
                    <a:pt x="40767" y="33743"/>
                  </a:lnTo>
                  <a:lnTo>
                    <a:pt x="40678" y="33477"/>
                  </a:lnTo>
                  <a:lnTo>
                    <a:pt x="40195" y="32829"/>
                  </a:lnTo>
                  <a:lnTo>
                    <a:pt x="39712" y="32626"/>
                  </a:lnTo>
                  <a:lnTo>
                    <a:pt x="38531" y="32626"/>
                  </a:lnTo>
                  <a:lnTo>
                    <a:pt x="38112" y="32766"/>
                  </a:lnTo>
                  <a:lnTo>
                    <a:pt x="37503" y="33286"/>
                  </a:lnTo>
                  <a:lnTo>
                    <a:pt x="37363" y="33629"/>
                  </a:lnTo>
                  <a:lnTo>
                    <a:pt x="37363" y="34404"/>
                  </a:lnTo>
                  <a:lnTo>
                    <a:pt x="37515" y="34683"/>
                  </a:lnTo>
                  <a:lnTo>
                    <a:pt x="38023" y="35001"/>
                  </a:lnTo>
                  <a:lnTo>
                    <a:pt x="38303" y="35102"/>
                  </a:lnTo>
                  <a:lnTo>
                    <a:pt x="39598" y="35433"/>
                  </a:lnTo>
                  <a:lnTo>
                    <a:pt x="39814" y="35509"/>
                  </a:lnTo>
                  <a:lnTo>
                    <a:pt x="40081" y="35674"/>
                  </a:lnTo>
                  <a:lnTo>
                    <a:pt x="40170" y="35814"/>
                  </a:lnTo>
                  <a:lnTo>
                    <a:pt x="40170" y="36258"/>
                  </a:lnTo>
                  <a:lnTo>
                    <a:pt x="40068" y="36449"/>
                  </a:lnTo>
                  <a:lnTo>
                    <a:pt x="39649" y="36677"/>
                  </a:lnTo>
                  <a:lnTo>
                    <a:pt x="39395" y="36741"/>
                  </a:lnTo>
                  <a:lnTo>
                    <a:pt x="38658" y="36741"/>
                  </a:lnTo>
                  <a:lnTo>
                    <a:pt x="38328" y="36626"/>
                  </a:lnTo>
                  <a:lnTo>
                    <a:pt x="38036" y="36245"/>
                  </a:lnTo>
                  <a:lnTo>
                    <a:pt x="37973" y="36055"/>
                  </a:lnTo>
                  <a:lnTo>
                    <a:pt x="37947" y="35814"/>
                  </a:lnTo>
                  <a:lnTo>
                    <a:pt x="37236" y="35814"/>
                  </a:lnTo>
                  <a:lnTo>
                    <a:pt x="37249" y="36245"/>
                  </a:lnTo>
                  <a:lnTo>
                    <a:pt x="37401" y="36626"/>
                  </a:lnTo>
                  <a:lnTo>
                    <a:pt x="37947" y="37223"/>
                  </a:lnTo>
                  <a:lnTo>
                    <a:pt x="38417" y="37376"/>
                  </a:lnTo>
                  <a:lnTo>
                    <a:pt x="39700" y="37376"/>
                  </a:lnTo>
                  <a:lnTo>
                    <a:pt x="40157" y="37236"/>
                  </a:lnTo>
                  <a:lnTo>
                    <a:pt x="40754" y="36652"/>
                  </a:lnTo>
                  <a:lnTo>
                    <a:pt x="40919" y="36309"/>
                  </a:lnTo>
                  <a:lnTo>
                    <a:pt x="40919" y="35509"/>
                  </a:lnTo>
                  <a:close/>
                </a:path>
                <a:path w="142239" h="70485">
                  <a:moveTo>
                    <a:pt x="43383" y="32753"/>
                  </a:moveTo>
                  <a:lnTo>
                    <a:pt x="42672" y="32753"/>
                  </a:lnTo>
                  <a:lnTo>
                    <a:pt x="42672" y="31508"/>
                  </a:lnTo>
                  <a:lnTo>
                    <a:pt x="41922" y="31508"/>
                  </a:lnTo>
                  <a:lnTo>
                    <a:pt x="41922" y="32753"/>
                  </a:lnTo>
                  <a:lnTo>
                    <a:pt x="41313" y="32753"/>
                  </a:lnTo>
                  <a:lnTo>
                    <a:pt x="41313" y="33362"/>
                  </a:lnTo>
                  <a:lnTo>
                    <a:pt x="41922" y="33362"/>
                  </a:lnTo>
                  <a:lnTo>
                    <a:pt x="41922" y="36601"/>
                  </a:lnTo>
                  <a:lnTo>
                    <a:pt x="41986" y="36830"/>
                  </a:lnTo>
                  <a:lnTo>
                    <a:pt x="42227" y="37185"/>
                  </a:lnTo>
                  <a:lnTo>
                    <a:pt x="42468" y="37274"/>
                  </a:lnTo>
                  <a:lnTo>
                    <a:pt x="42926" y="37274"/>
                  </a:lnTo>
                  <a:lnTo>
                    <a:pt x="43307" y="37236"/>
                  </a:lnTo>
                  <a:lnTo>
                    <a:pt x="43383" y="36614"/>
                  </a:lnTo>
                  <a:lnTo>
                    <a:pt x="42989" y="36626"/>
                  </a:lnTo>
                  <a:lnTo>
                    <a:pt x="42735" y="36525"/>
                  </a:lnTo>
                  <a:lnTo>
                    <a:pt x="42672" y="33362"/>
                  </a:lnTo>
                  <a:lnTo>
                    <a:pt x="43383" y="33362"/>
                  </a:lnTo>
                  <a:lnTo>
                    <a:pt x="43383" y="32753"/>
                  </a:lnTo>
                  <a:close/>
                </a:path>
                <a:path w="142239" h="70485">
                  <a:moveTo>
                    <a:pt x="43510" y="2908"/>
                  </a:moveTo>
                  <a:lnTo>
                    <a:pt x="43446" y="2565"/>
                  </a:lnTo>
                  <a:lnTo>
                    <a:pt x="43091" y="1866"/>
                  </a:lnTo>
                  <a:lnTo>
                    <a:pt x="42646" y="1651"/>
                  </a:lnTo>
                  <a:lnTo>
                    <a:pt x="41643" y="1651"/>
                  </a:lnTo>
                  <a:lnTo>
                    <a:pt x="41338" y="1727"/>
                  </a:lnTo>
                  <a:lnTo>
                    <a:pt x="40957" y="1968"/>
                  </a:lnTo>
                  <a:lnTo>
                    <a:pt x="40805" y="2133"/>
                  </a:lnTo>
                  <a:lnTo>
                    <a:pt x="40627" y="2362"/>
                  </a:lnTo>
                  <a:lnTo>
                    <a:pt x="40627" y="76"/>
                  </a:lnTo>
                  <a:lnTo>
                    <a:pt x="39878" y="76"/>
                  </a:lnTo>
                  <a:lnTo>
                    <a:pt x="39878" y="6210"/>
                  </a:lnTo>
                  <a:lnTo>
                    <a:pt x="40627" y="6210"/>
                  </a:lnTo>
                  <a:lnTo>
                    <a:pt x="40627" y="3251"/>
                  </a:lnTo>
                  <a:lnTo>
                    <a:pt x="40754" y="2844"/>
                  </a:lnTo>
                  <a:lnTo>
                    <a:pt x="41249" y="2425"/>
                  </a:lnTo>
                  <a:lnTo>
                    <a:pt x="41541" y="2311"/>
                  </a:lnTo>
                  <a:lnTo>
                    <a:pt x="42227" y="2311"/>
                  </a:lnTo>
                  <a:lnTo>
                    <a:pt x="42481" y="2438"/>
                  </a:lnTo>
                  <a:lnTo>
                    <a:pt x="42697" y="2832"/>
                  </a:lnTo>
                  <a:lnTo>
                    <a:pt x="42735" y="3073"/>
                  </a:lnTo>
                  <a:lnTo>
                    <a:pt x="42735" y="6210"/>
                  </a:lnTo>
                  <a:lnTo>
                    <a:pt x="43510" y="6210"/>
                  </a:lnTo>
                  <a:lnTo>
                    <a:pt x="43510" y="2908"/>
                  </a:lnTo>
                  <a:close/>
                </a:path>
                <a:path w="142239" h="70485">
                  <a:moveTo>
                    <a:pt x="44831" y="46583"/>
                  </a:moveTo>
                  <a:lnTo>
                    <a:pt x="44043" y="46583"/>
                  </a:lnTo>
                  <a:lnTo>
                    <a:pt x="44043" y="51536"/>
                  </a:lnTo>
                  <a:lnTo>
                    <a:pt x="40957" y="46583"/>
                  </a:lnTo>
                  <a:lnTo>
                    <a:pt x="39979" y="46583"/>
                  </a:lnTo>
                  <a:lnTo>
                    <a:pt x="39979" y="52705"/>
                  </a:lnTo>
                  <a:lnTo>
                    <a:pt x="40767" y="52705"/>
                  </a:lnTo>
                  <a:lnTo>
                    <a:pt x="40767" y="47752"/>
                  </a:lnTo>
                  <a:lnTo>
                    <a:pt x="43903" y="52705"/>
                  </a:lnTo>
                  <a:lnTo>
                    <a:pt x="44831" y="52705"/>
                  </a:lnTo>
                  <a:lnTo>
                    <a:pt x="44831" y="46583"/>
                  </a:lnTo>
                  <a:close/>
                </a:path>
                <a:path w="142239" h="70485">
                  <a:moveTo>
                    <a:pt x="45008" y="22352"/>
                  </a:moveTo>
                  <a:lnTo>
                    <a:pt x="40271" y="22352"/>
                  </a:lnTo>
                  <a:lnTo>
                    <a:pt x="40271" y="22771"/>
                  </a:lnTo>
                  <a:lnTo>
                    <a:pt x="45008" y="22771"/>
                  </a:lnTo>
                  <a:lnTo>
                    <a:pt x="45008" y="22352"/>
                  </a:lnTo>
                  <a:close/>
                </a:path>
                <a:path w="142239" h="70485">
                  <a:moveTo>
                    <a:pt x="47625" y="31089"/>
                  </a:moveTo>
                  <a:lnTo>
                    <a:pt x="46799" y="31089"/>
                  </a:lnTo>
                  <a:lnTo>
                    <a:pt x="46799" y="37211"/>
                  </a:lnTo>
                  <a:lnTo>
                    <a:pt x="47625" y="37211"/>
                  </a:lnTo>
                  <a:lnTo>
                    <a:pt x="47625" y="31089"/>
                  </a:lnTo>
                  <a:close/>
                </a:path>
                <a:path w="142239" h="70485">
                  <a:moveTo>
                    <a:pt x="48437" y="4216"/>
                  </a:moveTo>
                  <a:lnTo>
                    <a:pt x="47663" y="2019"/>
                  </a:lnTo>
                  <a:lnTo>
                    <a:pt x="47663" y="3632"/>
                  </a:lnTo>
                  <a:lnTo>
                    <a:pt x="45186" y="3632"/>
                  </a:lnTo>
                  <a:lnTo>
                    <a:pt x="45199" y="3302"/>
                  </a:lnTo>
                  <a:lnTo>
                    <a:pt x="45326" y="2933"/>
                  </a:lnTo>
                  <a:lnTo>
                    <a:pt x="45796" y="2438"/>
                  </a:lnTo>
                  <a:lnTo>
                    <a:pt x="46088" y="2311"/>
                  </a:lnTo>
                  <a:lnTo>
                    <a:pt x="46901" y="2311"/>
                  </a:lnTo>
                  <a:lnTo>
                    <a:pt x="47244" y="2489"/>
                  </a:lnTo>
                  <a:lnTo>
                    <a:pt x="47498" y="2933"/>
                  </a:lnTo>
                  <a:lnTo>
                    <a:pt x="47612" y="3238"/>
                  </a:lnTo>
                  <a:lnTo>
                    <a:pt x="47663" y="3632"/>
                  </a:lnTo>
                  <a:lnTo>
                    <a:pt x="47663" y="2019"/>
                  </a:lnTo>
                  <a:lnTo>
                    <a:pt x="47091" y="1727"/>
                  </a:lnTo>
                  <a:lnTo>
                    <a:pt x="46786" y="1651"/>
                  </a:lnTo>
                  <a:lnTo>
                    <a:pt x="45847" y="1651"/>
                  </a:lnTo>
                  <a:lnTo>
                    <a:pt x="45339" y="1879"/>
                  </a:lnTo>
                  <a:lnTo>
                    <a:pt x="44564" y="2768"/>
                  </a:lnTo>
                  <a:lnTo>
                    <a:pt x="44475" y="3048"/>
                  </a:lnTo>
                  <a:lnTo>
                    <a:pt x="44551" y="5359"/>
                  </a:lnTo>
                  <a:lnTo>
                    <a:pt x="45326" y="6172"/>
                  </a:lnTo>
                  <a:lnTo>
                    <a:pt x="45796" y="6375"/>
                  </a:lnTo>
                  <a:lnTo>
                    <a:pt x="46583" y="6375"/>
                  </a:lnTo>
                  <a:lnTo>
                    <a:pt x="48374" y="4813"/>
                  </a:lnTo>
                  <a:lnTo>
                    <a:pt x="47637" y="4813"/>
                  </a:lnTo>
                  <a:lnTo>
                    <a:pt x="47561" y="5041"/>
                  </a:lnTo>
                  <a:lnTo>
                    <a:pt x="47485" y="5181"/>
                  </a:lnTo>
                  <a:lnTo>
                    <a:pt x="47117" y="5588"/>
                  </a:lnTo>
                  <a:lnTo>
                    <a:pt x="46812" y="5715"/>
                  </a:lnTo>
                  <a:lnTo>
                    <a:pt x="45999" y="5715"/>
                  </a:lnTo>
                  <a:lnTo>
                    <a:pt x="45707" y="5588"/>
                  </a:lnTo>
                  <a:lnTo>
                    <a:pt x="45288" y="5041"/>
                  </a:lnTo>
                  <a:lnTo>
                    <a:pt x="45173" y="4216"/>
                  </a:lnTo>
                  <a:lnTo>
                    <a:pt x="48437" y="4216"/>
                  </a:lnTo>
                  <a:close/>
                </a:path>
                <a:path w="142239" h="70485">
                  <a:moveTo>
                    <a:pt x="49123" y="17246"/>
                  </a:moveTo>
                  <a:lnTo>
                    <a:pt x="48374" y="17246"/>
                  </a:lnTo>
                  <a:lnTo>
                    <a:pt x="48374" y="19875"/>
                  </a:lnTo>
                  <a:lnTo>
                    <a:pt x="48323" y="20218"/>
                  </a:lnTo>
                  <a:lnTo>
                    <a:pt x="48031" y="20929"/>
                  </a:lnTo>
                  <a:lnTo>
                    <a:pt x="47675" y="21170"/>
                  </a:lnTo>
                  <a:lnTo>
                    <a:pt x="46799" y="21170"/>
                  </a:lnTo>
                  <a:lnTo>
                    <a:pt x="46545" y="21031"/>
                  </a:lnTo>
                  <a:lnTo>
                    <a:pt x="46342" y="20624"/>
                  </a:lnTo>
                  <a:lnTo>
                    <a:pt x="46304" y="20434"/>
                  </a:lnTo>
                  <a:lnTo>
                    <a:pt x="46304" y="17246"/>
                  </a:lnTo>
                  <a:lnTo>
                    <a:pt x="45542" y="17246"/>
                  </a:lnTo>
                  <a:lnTo>
                    <a:pt x="45542" y="20662"/>
                  </a:lnTo>
                  <a:lnTo>
                    <a:pt x="45605" y="20967"/>
                  </a:lnTo>
                  <a:lnTo>
                    <a:pt x="45961" y="21615"/>
                  </a:lnTo>
                  <a:lnTo>
                    <a:pt x="46393" y="21831"/>
                  </a:lnTo>
                  <a:lnTo>
                    <a:pt x="47434" y="21831"/>
                  </a:lnTo>
                  <a:lnTo>
                    <a:pt x="47777" y="21717"/>
                  </a:lnTo>
                  <a:lnTo>
                    <a:pt x="48209" y="21361"/>
                  </a:lnTo>
                  <a:lnTo>
                    <a:pt x="48336" y="21221"/>
                  </a:lnTo>
                  <a:lnTo>
                    <a:pt x="48425" y="21056"/>
                  </a:lnTo>
                  <a:lnTo>
                    <a:pt x="48412" y="21704"/>
                  </a:lnTo>
                  <a:lnTo>
                    <a:pt x="49123" y="21704"/>
                  </a:lnTo>
                  <a:lnTo>
                    <a:pt x="49123" y="17246"/>
                  </a:lnTo>
                  <a:close/>
                </a:path>
                <a:path w="142239" h="70485">
                  <a:moveTo>
                    <a:pt x="50584" y="46583"/>
                  </a:moveTo>
                  <a:lnTo>
                    <a:pt x="45618" y="46583"/>
                  </a:lnTo>
                  <a:lnTo>
                    <a:pt x="45618" y="47307"/>
                  </a:lnTo>
                  <a:lnTo>
                    <a:pt x="47675" y="47307"/>
                  </a:lnTo>
                  <a:lnTo>
                    <a:pt x="47675" y="52705"/>
                  </a:lnTo>
                  <a:lnTo>
                    <a:pt x="48514" y="52705"/>
                  </a:lnTo>
                  <a:lnTo>
                    <a:pt x="48514" y="47307"/>
                  </a:lnTo>
                  <a:lnTo>
                    <a:pt x="50584" y="47307"/>
                  </a:lnTo>
                  <a:lnTo>
                    <a:pt x="50584" y="46583"/>
                  </a:lnTo>
                  <a:close/>
                </a:path>
                <a:path w="142239" h="70485">
                  <a:moveTo>
                    <a:pt x="52984" y="76"/>
                  </a:moveTo>
                  <a:lnTo>
                    <a:pt x="52273" y="76"/>
                  </a:lnTo>
                  <a:lnTo>
                    <a:pt x="52273" y="2336"/>
                  </a:lnTo>
                  <a:lnTo>
                    <a:pt x="52184" y="3009"/>
                  </a:lnTo>
                  <a:lnTo>
                    <a:pt x="52184" y="4965"/>
                  </a:lnTo>
                  <a:lnTo>
                    <a:pt x="51739" y="5549"/>
                  </a:lnTo>
                  <a:lnTo>
                    <a:pt x="51460" y="5715"/>
                  </a:lnTo>
                  <a:lnTo>
                    <a:pt x="50660" y="5715"/>
                  </a:lnTo>
                  <a:lnTo>
                    <a:pt x="50342" y="5549"/>
                  </a:lnTo>
                  <a:lnTo>
                    <a:pt x="49961" y="4965"/>
                  </a:lnTo>
                  <a:lnTo>
                    <a:pt x="49949" y="3048"/>
                  </a:lnTo>
                  <a:lnTo>
                    <a:pt x="50419" y="2476"/>
                  </a:lnTo>
                  <a:lnTo>
                    <a:pt x="50723" y="2336"/>
                  </a:lnTo>
                  <a:lnTo>
                    <a:pt x="51435" y="2336"/>
                  </a:lnTo>
                  <a:lnTo>
                    <a:pt x="51727" y="2463"/>
                  </a:lnTo>
                  <a:lnTo>
                    <a:pt x="52184" y="3009"/>
                  </a:lnTo>
                  <a:lnTo>
                    <a:pt x="52184" y="2235"/>
                  </a:lnTo>
                  <a:lnTo>
                    <a:pt x="51955" y="1968"/>
                  </a:lnTo>
                  <a:lnTo>
                    <a:pt x="51587" y="1752"/>
                  </a:lnTo>
                  <a:lnTo>
                    <a:pt x="51295" y="1676"/>
                  </a:lnTo>
                  <a:lnTo>
                    <a:pt x="50342" y="1676"/>
                  </a:lnTo>
                  <a:lnTo>
                    <a:pt x="49911" y="1892"/>
                  </a:lnTo>
                  <a:lnTo>
                    <a:pt x="49212" y="2870"/>
                  </a:lnTo>
                  <a:lnTo>
                    <a:pt x="49149" y="3048"/>
                  </a:lnTo>
                  <a:lnTo>
                    <a:pt x="49225" y="5321"/>
                  </a:lnTo>
                  <a:lnTo>
                    <a:pt x="49949" y="6159"/>
                  </a:lnTo>
                  <a:lnTo>
                    <a:pt x="50380" y="6375"/>
                  </a:lnTo>
                  <a:lnTo>
                    <a:pt x="51181" y="6375"/>
                  </a:lnTo>
                  <a:lnTo>
                    <a:pt x="52311" y="5588"/>
                  </a:lnTo>
                  <a:lnTo>
                    <a:pt x="52311" y="6210"/>
                  </a:lnTo>
                  <a:lnTo>
                    <a:pt x="52984" y="6210"/>
                  </a:lnTo>
                  <a:lnTo>
                    <a:pt x="52984" y="5588"/>
                  </a:lnTo>
                  <a:lnTo>
                    <a:pt x="52984" y="76"/>
                  </a:lnTo>
                  <a:close/>
                </a:path>
                <a:path w="142239" h="70485">
                  <a:moveTo>
                    <a:pt x="53822" y="31089"/>
                  </a:moveTo>
                  <a:lnTo>
                    <a:pt x="53035" y="31089"/>
                  </a:lnTo>
                  <a:lnTo>
                    <a:pt x="53035" y="36042"/>
                  </a:lnTo>
                  <a:lnTo>
                    <a:pt x="49949" y="31089"/>
                  </a:lnTo>
                  <a:lnTo>
                    <a:pt x="48971" y="31089"/>
                  </a:lnTo>
                  <a:lnTo>
                    <a:pt x="48971" y="37211"/>
                  </a:lnTo>
                  <a:lnTo>
                    <a:pt x="49771" y="37211"/>
                  </a:lnTo>
                  <a:lnTo>
                    <a:pt x="49771" y="32258"/>
                  </a:lnTo>
                  <a:lnTo>
                    <a:pt x="52895" y="37211"/>
                  </a:lnTo>
                  <a:lnTo>
                    <a:pt x="53822" y="37211"/>
                  </a:lnTo>
                  <a:lnTo>
                    <a:pt x="53822" y="31089"/>
                  </a:lnTo>
                  <a:close/>
                </a:path>
                <a:path w="142239" h="70485">
                  <a:moveTo>
                    <a:pt x="54165" y="18669"/>
                  </a:moveTo>
                  <a:lnTo>
                    <a:pt x="53987" y="18110"/>
                  </a:lnTo>
                  <a:lnTo>
                    <a:pt x="53708" y="17805"/>
                  </a:lnTo>
                  <a:lnTo>
                    <a:pt x="53289" y="17360"/>
                  </a:lnTo>
                  <a:lnTo>
                    <a:pt x="53289" y="18669"/>
                  </a:lnTo>
                  <a:lnTo>
                    <a:pt x="53276" y="20472"/>
                  </a:lnTo>
                  <a:lnTo>
                    <a:pt x="52819" y="21056"/>
                  </a:lnTo>
                  <a:lnTo>
                    <a:pt x="52527" y="21209"/>
                  </a:lnTo>
                  <a:lnTo>
                    <a:pt x="51663" y="21209"/>
                  </a:lnTo>
                  <a:lnTo>
                    <a:pt x="51308" y="20967"/>
                  </a:lnTo>
                  <a:lnTo>
                    <a:pt x="51092" y="20472"/>
                  </a:lnTo>
                  <a:lnTo>
                    <a:pt x="51079" y="18669"/>
                  </a:lnTo>
                  <a:lnTo>
                    <a:pt x="51282" y="18110"/>
                  </a:lnTo>
                  <a:lnTo>
                    <a:pt x="51574" y="17868"/>
                  </a:lnTo>
                  <a:lnTo>
                    <a:pt x="52692" y="17805"/>
                  </a:lnTo>
                  <a:lnTo>
                    <a:pt x="53047" y="18046"/>
                  </a:lnTo>
                  <a:lnTo>
                    <a:pt x="53289" y="18669"/>
                  </a:lnTo>
                  <a:lnTo>
                    <a:pt x="53289" y="17360"/>
                  </a:lnTo>
                  <a:lnTo>
                    <a:pt x="52857" y="17145"/>
                  </a:lnTo>
                  <a:lnTo>
                    <a:pt x="52006" y="17145"/>
                  </a:lnTo>
                  <a:lnTo>
                    <a:pt x="51714" y="17233"/>
                  </a:lnTo>
                  <a:lnTo>
                    <a:pt x="51282" y="17500"/>
                  </a:lnTo>
                  <a:lnTo>
                    <a:pt x="51117" y="17665"/>
                  </a:lnTo>
                  <a:lnTo>
                    <a:pt x="50965" y="17868"/>
                  </a:lnTo>
                  <a:lnTo>
                    <a:pt x="50965" y="17272"/>
                  </a:lnTo>
                  <a:lnTo>
                    <a:pt x="50241" y="17272"/>
                  </a:lnTo>
                  <a:lnTo>
                    <a:pt x="50241" y="23482"/>
                  </a:lnTo>
                  <a:lnTo>
                    <a:pt x="50990" y="23482"/>
                  </a:lnTo>
                  <a:lnTo>
                    <a:pt x="50990" y="21209"/>
                  </a:lnTo>
                  <a:lnTo>
                    <a:pt x="51155" y="21412"/>
                  </a:lnTo>
                  <a:lnTo>
                    <a:pt x="51295" y="21551"/>
                  </a:lnTo>
                  <a:lnTo>
                    <a:pt x="51663" y="21780"/>
                  </a:lnTo>
                  <a:lnTo>
                    <a:pt x="51943" y="21856"/>
                  </a:lnTo>
                  <a:lnTo>
                    <a:pt x="52705" y="21856"/>
                  </a:lnTo>
                  <a:lnTo>
                    <a:pt x="53073" y="21729"/>
                  </a:lnTo>
                  <a:lnTo>
                    <a:pt x="53898" y="21056"/>
                  </a:lnTo>
                  <a:lnTo>
                    <a:pt x="54114" y="20472"/>
                  </a:lnTo>
                  <a:lnTo>
                    <a:pt x="54165" y="18669"/>
                  </a:lnTo>
                  <a:close/>
                </a:path>
                <a:path w="142239" h="70485">
                  <a:moveTo>
                    <a:pt x="58674" y="15570"/>
                  </a:moveTo>
                  <a:lnTo>
                    <a:pt x="57950" y="15570"/>
                  </a:lnTo>
                  <a:lnTo>
                    <a:pt x="57950" y="17830"/>
                  </a:lnTo>
                  <a:lnTo>
                    <a:pt x="57861" y="18503"/>
                  </a:lnTo>
                  <a:lnTo>
                    <a:pt x="57861" y="20459"/>
                  </a:lnTo>
                  <a:lnTo>
                    <a:pt x="57429" y="21056"/>
                  </a:lnTo>
                  <a:lnTo>
                    <a:pt x="57137" y="21209"/>
                  </a:lnTo>
                  <a:lnTo>
                    <a:pt x="56337" y="21209"/>
                  </a:lnTo>
                  <a:lnTo>
                    <a:pt x="56019" y="21056"/>
                  </a:lnTo>
                  <a:lnTo>
                    <a:pt x="55651" y="20459"/>
                  </a:lnTo>
                  <a:lnTo>
                    <a:pt x="55626" y="18554"/>
                  </a:lnTo>
                  <a:lnTo>
                    <a:pt x="56095" y="17970"/>
                  </a:lnTo>
                  <a:lnTo>
                    <a:pt x="56400" y="17830"/>
                  </a:lnTo>
                  <a:lnTo>
                    <a:pt x="57124" y="17830"/>
                  </a:lnTo>
                  <a:lnTo>
                    <a:pt x="57404" y="17957"/>
                  </a:lnTo>
                  <a:lnTo>
                    <a:pt x="57861" y="18503"/>
                  </a:lnTo>
                  <a:lnTo>
                    <a:pt x="57861" y="17741"/>
                  </a:lnTo>
                  <a:lnTo>
                    <a:pt x="57632" y="17475"/>
                  </a:lnTo>
                  <a:lnTo>
                    <a:pt x="57264" y="17246"/>
                  </a:lnTo>
                  <a:lnTo>
                    <a:pt x="56984" y="17170"/>
                  </a:lnTo>
                  <a:lnTo>
                    <a:pt x="56019" y="17170"/>
                  </a:lnTo>
                  <a:lnTo>
                    <a:pt x="55587" y="17386"/>
                  </a:lnTo>
                  <a:lnTo>
                    <a:pt x="54889" y="18364"/>
                  </a:lnTo>
                  <a:lnTo>
                    <a:pt x="54838" y="18554"/>
                  </a:lnTo>
                  <a:lnTo>
                    <a:pt x="54902" y="20828"/>
                  </a:lnTo>
                  <a:lnTo>
                    <a:pt x="55626" y="21666"/>
                  </a:lnTo>
                  <a:lnTo>
                    <a:pt x="56057" y="21869"/>
                  </a:lnTo>
                  <a:lnTo>
                    <a:pt x="56857" y="21869"/>
                  </a:lnTo>
                  <a:lnTo>
                    <a:pt x="57137" y="21805"/>
                  </a:lnTo>
                  <a:lnTo>
                    <a:pt x="57619" y="21564"/>
                  </a:lnTo>
                  <a:lnTo>
                    <a:pt x="57823" y="21361"/>
                  </a:lnTo>
                  <a:lnTo>
                    <a:pt x="57912" y="21209"/>
                  </a:lnTo>
                  <a:lnTo>
                    <a:pt x="58000" y="21704"/>
                  </a:lnTo>
                  <a:lnTo>
                    <a:pt x="58674" y="21704"/>
                  </a:lnTo>
                  <a:lnTo>
                    <a:pt x="58674" y="21094"/>
                  </a:lnTo>
                  <a:lnTo>
                    <a:pt x="58674" y="15570"/>
                  </a:lnTo>
                  <a:close/>
                </a:path>
                <a:path w="142239" h="70485">
                  <a:moveTo>
                    <a:pt x="59575" y="31089"/>
                  </a:moveTo>
                  <a:lnTo>
                    <a:pt x="54622" y="31089"/>
                  </a:lnTo>
                  <a:lnTo>
                    <a:pt x="54622" y="31826"/>
                  </a:lnTo>
                  <a:lnTo>
                    <a:pt x="56680" y="31826"/>
                  </a:lnTo>
                  <a:lnTo>
                    <a:pt x="56680" y="37211"/>
                  </a:lnTo>
                  <a:lnTo>
                    <a:pt x="57518" y="37211"/>
                  </a:lnTo>
                  <a:lnTo>
                    <a:pt x="57518" y="31826"/>
                  </a:lnTo>
                  <a:lnTo>
                    <a:pt x="59575" y="31826"/>
                  </a:lnTo>
                  <a:lnTo>
                    <a:pt x="59575" y="31089"/>
                  </a:lnTo>
                  <a:close/>
                </a:path>
                <a:path w="142239" h="70485">
                  <a:moveTo>
                    <a:pt x="61137" y="3644"/>
                  </a:moveTo>
                  <a:lnTo>
                    <a:pt x="60871" y="3352"/>
                  </a:lnTo>
                  <a:lnTo>
                    <a:pt x="60693" y="3175"/>
                  </a:lnTo>
                  <a:lnTo>
                    <a:pt x="60464" y="3035"/>
                  </a:lnTo>
                  <a:lnTo>
                    <a:pt x="60426" y="3949"/>
                  </a:lnTo>
                  <a:lnTo>
                    <a:pt x="60363" y="4876"/>
                  </a:lnTo>
                  <a:lnTo>
                    <a:pt x="60007" y="5359"/>
                  </a:lnTo>
                  <a:lnTo>
                    <a:pt x="59651" y="5499"/>
                  </a:lnTo>
                  <a:lnTo>
                    <a:pt x="57353" y="5499"/>
                  </a:lnTo>
                  <a:lnTo>
                    <a:pt x="57353" y="3352"/>
                  </a:lnTo>
                  <a:lnTo>
                    <a:pt x="59347" y="3352"/>
                  </a:lnTo>
                  <a:lnTo>
                    <a:pt x="59626" y="3403"/>
                  </a:lnTo>
                  <a:lnTo>
                    <a:pt x="60236" y="3644"/>
                  </a:lnTo>
                  <a:lnTo>
                    <a:pt x="60426" y="3949"/>
                  </a:lnTo>
                  <a:lnTo>
                    <a:pt x="60426" y="3022"/>
                  </a:lnTo>
                  <a:lnTo>
                    <a:pt x="60147" y="2921"/>
                  </a:lnTo>
                  <a:lnTo>
                    <a:pt x="60363" y="2806"/>
                  </a:lnTo>
                  <a:lnTo>
                    <a:pt x="60528" y="2679"/>
                  </a:lnTo>
                  <a:lnTo>
                    <a:pt x="60794" y="2387"/>
                  </a:lnTo>
                  <a:lnTo>
                    <a:pt x="60871" y="990"/>
                  </a:lnTo>
                  <a:lnTo>
                    <a:pt x="60731" y="787"/>
                  </a:lnTo>
                  <a:lnTo>
                    <a:pt x="60388" y="317"/>
                  </a:lnTo>
                  <a:lnTo>
                    <a:pt x="60121" y="203"/>
                  </a:lnTo>
                  <a:lnTo>
                    <a:pt x="60121" y="1282"/>
                  </a:lnTo>
                  <a:lnTo>
                    <a:pt x="60020" y="2311"/>
                  </a:lnTo>
                  <a:lnTo>
                    <a:pt x="59486" y="2641"/>
                  </a:lnTo>
                  <a:lnTo>
                    <a:pt x="59207" y="2679"/>
                  </a:lnTo>
                  <a:lnTo>
                    <a:pt x="57353" y="2679"/>
                  </a:lnTo>
                  <a:lnTo>
                    <a:pt x="57353" y="787"/>
                  </a:lnTo>
                  <a:lnTo>
                    <a:pt x="59194" y="787"/>
                  </a:lnTo>
                  <a:lnTo>
                    <a:pt x="59461" y="825"/>
                  </a:lnTo>
                  <a:lnTo>
                    <a:pt x="59969" y="1041"/>
                  </a:lnTo>
                  <a:lnTo>
                    <a:pt x="60121" y="1282"/>
                  </a:lnTo>
                  <a:lnTo>
                    <a:pt x="60121" y="203"/>
                  </a:lnTo>
                  <a:lnTo>
                    <a:pt x="59893" y="101"/>
                  </a:lnTo>
                  <a:lnTo>
                    <a:pt x="56540" y="101"/>
                  </a:lnTo>
                  <a:lnTo>
                    <a:pt x="56540" y="6210"/>
                  </a:lnTo>
                  <a:lnTo>
                    <a:pt x="59931" y="6210"/>
                  </a:lnTo>
                  <a:lnTo>
                    <a:pt x="60528" y="5969"/>
                  </a:lnTo>
                  <a:lnTo>
                    <a:pt x="60883" y="5499"/>
                  </a:lnTo>
                  <a:lnTo>
                    <a:pt x="61137" y="5181"/>
                  </a:lnTo>
                  <a:lnTo>
                    <a:pt x="61137" y="3644"/>
                  </a:lnTo>
                  <a:close/>
                </a:path>
                <a:path w="142239" h="70485">
                  <a:moveTo>
                    <a:pt x="63271" y="101"/>
                  </a:moveTo>
                  <a:lnTo>
                    <a:pt x="62433" y="101"/>
                  </a:lnTo>
                  <a:lnTo>
                    <a:pt x="62433" y="6210"/>
                  </a:lnTo>
                  <a:lnTo>
                    <a:pt x="63271" y="6210"/>
                  </a:lnTo>
                  <a:lnTo>
                    <a:pt x="63271" y="101"/>
                  </a:lnTo>
                  <a:close/>
                </a:path>
                <a:path w="142239" h="70485">
                  <a:moveTo>
                    <a:pt x="63792" y="21170"/>
                  </a:moveTo>
                  <a:lnTo>
                    <a:pt x="63436" y="21196"/>
                  </a:lnTo>
                  <a:lnTo>
                    <a:pt x="63296" y="19443"/>
                  </a:lnTo>
                  <a:lnTo>
                    <a:pt x="63195" y="17780"/>
                  </a:lnTo>
                  <a:lnTo>
                    <a:pt x="63131" y="17640"/>
                  </a:lnTo>
                  <a:lnTo>
                    <a:pt x="62547" y="17297"/>
                  </a:lnTo>
                  <a:lnTo>
                    <a:pt x="62547" y="19443"/>
                  </a:lnTo>
                  <a:lnTo>
                    <a:pt x="62547" y="20497"/>
                  </a:lnTo>
                  <a:lnTo>
                    <a:pt x="62331" y="20828"/>
                  </a:lnTo>
                  <a:lnTo>
                    <a:pt x="61671" y="21158"/>
                  </a:lnTo>
                  <a:lnTo>
                    <a:pt x="61417" y="21221"/>
                  </a:lnTo>
                  <a:lnTo>
                    <a:pt x="60934" y="21221"/>
                  </a:lnTo>
                  <a:lnTo>
                    <a:pt x="60807" y="21183"/>
                  </a:lnTo>
                  <a:lnTo>
                    <a:pt x="60591" y="21031"/>
                  </a:lnTo>
                  <a:lnTo>
                    <a:pt x="60464" y="20027"/>
                  </a:lnTo>
                  <a:lnTo>
                    <a:pt x="60833" y="19824"/>
                  </a:lnTo>
                  <a:lnTo>
                    <a:pt x="61036" y="19761"/>
                  </a:lnTo>
                  <a:lnTo>
                    <a:pt x="61899" y="19659"/>
                  </a:lnTo>
                  <a:lnTo>
                    <a:pt x="62331" y="19545"/>
                  </a:lnTo>
                  <a:lnTo>
                    <a:pt x="62547" y="19443"/>
                  </a:lnTo>
                  <a:lnTo>
                    <a:pt x="62547" y="17297"/>
                  </a:lnTo>
                  <a:lnTo>
                    <a:pt x="62052" y="17145"/>
                  </a:lnTo>
                  <a:lnTo>
                    <a:pt x="61074" y="17145"/>
                  </a:lnTo>
                  <a:lnTo>
                    <a:pt x="59804" y="18618"/>
                  </a:lnTo>
                  <a:lnTo>
                    <a:pt x="60502" y="18618"/>
                  </a:lnTo>
                  <a:lnTo>
                    <a:pt x="60579" y="18211"/>
                  </a:lnTo>
                  <a:lnTo>
                    <a:pt x="60845" y="17881"/>
                  </a:lnTo>
                  <a:lnTo>
                    <a:pt x="61112" y="17780"/>
                  </a:lnTo>
                  <a:lnTo>
                    <a:pt x="61849" y="17780"/>
                  </a:lnTo>
                  <a:lnTo>
                    <a:pt x="62103" y="17830"/>
                  </a:lnTo>
                  <a:lnTo>
                    <a:pt x="62471" y="18059"/>
                  </a:lnTo>
                  <a:lnTo>
                    <a:pt x="62458" y="18910"/>
                  </a:lnTo>
                  <a:lnTo>
                    <a:pt x="62331" y="18986"/>
                  </a:lnTo>
                  <a:lnTo>
                    <a:pt x="60553" y="19215"/>
                  </a:lnTo>
                  <a:lnTo>
                    <a:pt x="60210" y="19354"/>
                  </a:lnTo>
                  <a:lnTo>
                    <a:pt x="59690" y="19824"/>
                  </a:lnTo>
                  <a:lnTo>
                    <a:pt x="59791" y="21323"/>
                  </a:lnTo>
                  <a:lnTo>
                    <a:pt x="60198" y="21717"/>
                  </a:lnTo>
                  <a:lnTo>
                    <a:pt x="60566" y="21856"/>
                  </a:lnTo>
                  <a:lnTo>
                    <a:pt x="61315" y="21856"/>
                  </a:lnTo>
                  <a:lnTo>
                    <a:pt x="61633" y="21780"/>
                  </a:lnTo>
                  <a:lnTo>
                    <a:pt x="62204" y="21488"/>
                  </a:lnTo>
                  <a:lnTo>
                    <a:pt x="62420" y="21323"/>
                  </a:lnTo>
                  <a:lnTo>
                    <a:pt x="62585" y="21120"/>
                  </a:lnTo>
                  <a:lnTo>
                    <a:pt x="62687" y="21488"/>
                  </a:lnTo>
                  <a:lnTo>
                    <a:pt x="62826" y="21717"/>
                  </a:lnTo>
                  <a:lnTo>
                    <a:pt x="63017" y="21805"/>
                  </a:lnTo>
                  <a:lnTo>
                    <a:pt x="63373" y="21805"/>
                  </a:lnTo>
                  <a:lnTo>
                    <a:pt x="63754" y="21742"/>
                  </a:lnTo>
                  <a:lnTo>
                    <a:pt x="63792" y="21196"/>
                  </a:lnTo>
                  <a:close/>
                </a:path>
                <a:path w="142239" h="70485">
                  <a:moveTo>
                    <a:pt x="66141" y="17246"/>
                  </a:moveTo>
                  <a:lnTo>
                    <a:pt x="65430" y="17246"/>
                  </a:lnTo>
                  <a:lnTo>
                    <a:pt x="65430" y="16002"/>
                  </a:lnTo>
                  <a:lnTo>
                    <a:pt x="64668" y="16002"/>
                  </a:lnTo>
                  <a:lnTo>
                    <a:pt x="64668" y="17246"/>
                  </a:lnTo>
                  <a:lnTo>
                    <a:pt x="64058" y="17246"/>
                  </a:lnTo>
                  <a:lnTo>
                    <a:pt x="64058" y="17868"/>
                  </a:lnTo>
                  <a:lnTo>
                    <a:pt x="64668" y="17868"/>
                  </a:lnTo>
                  <a:lnTo>
                    <a:pt x="64668" y="21094"/>
                  </a:lnTo>
                  <a:lnTo>
                    <a:pt x="64731" y="21336"/>
                  </a:lnTo>
                  <a:lnTo>
                    <a:pt x="64973" y="21691"/>
                  </a:lnTo>
                  <a:lnTo>
                    <a:pt x="65214" y="21780"/>
                  </a:lnTo>
                  <a:lnTo>
                    <a:pt x="65671" y="21780"/>
                  </a:lnTo>
                  <a:lnTo>
                    <a:pt x="66052" y="21742"/>
                  </a:lnTo>
                  <a:lnTo>
                    <a:pt x="66141" y="21120"/>
                  </a:lnTo>
                  <a:lnTo>
                    <a:pt x="65735" y="21132"/>
                  </a:lnTo>
                  <a:lnTo>
                    <a:pt x="65481" y="21031"/>
                  </a:lnTo>
                  <a:lnTo>
                    <a:pt x="65430" y="17868"/>
                  </a:lnTo>
                  <a:lnTo>
                    <a:pt x="66141" y="17868"/>
                  </a:lnTo>
                  <a:lnTo>
                    <a:pt x="66141" y="17246"/>
                  </a:lnTo>
                  <a:close/>
                </a:path>
                <a:path w="142239" h="70485">
                  <a:moveTo>
                    <a:pt x="69469" y="101"/>
                  </a:moveTo>
                  <a:lnTo>
                    <a:pt x="68681" y="101"/>
                  </a:lnTo>
                  <a:lnTo>
                    <a:pt x="68681" y="5054"/>
                  </a:lnTo>
                  <a:lnTo>
                    <a:pt x="65595" y="101"/>
                  </a:lnTo>
                  <a:lnTo>
                    <a:pt x="64617" y="101"/>
                  </a:lnTo>
                  <a:lnTo>
                    <a:pt x="64617" y="6210"/>
                  </a:lnTo>
                  <a:lnTo>
                    <a:pt x="65405" y="6210"/>
                  </a:lnTo>
                  <a:lnTo>
                    <a:pt x="65405" y="1257"/>
                  </a:lnTo>
                  <a:lnTo>
                    <a:pt x="68541" y="6210"/>
                  </a:lnTo>
                  <a:lnTo>
                    <a:pt x="69469" y="6210"/>
                  </a:lnTo>
                  <a:lnTo>
                    <a:pt x="69469" y="101"/>
                  </a:lnTo>
                  <a:close/>
                </a:path>
                <a:path w="142239" h="70485">
                  <a:moveTo>
                    <a:pt x="70713" y="19723"/>
                  </a:moveTo>
                  <a:lnTo>
                    <a:pt x="69938" y="17513"/>
                  </a:lnTo>
                  <a:lnTo>
                    <a:pt x="69938" y="19126"/>
                  </a:lnTo>
                  <a:lnTo>
                    <a:pt x="67462" y="19126"/>
                  </a:lnTo>
                  <a:lnTo>
                    <a:pt x="67475" y="18796"/>
                  </a:lnTo>
                  <a:lnTo>
                    <a:pt x="67602" y="18427"/>
                  </a:lnTo>
                  <a:lnTo>
                    <a:pt x="68072" y="17932"/>
                  </a:lnTo>
                  <a:lnTo>
                    <a:pt x="68351" y="17805"/>
                  </a:lnTo>
                  <a:lnTo>
                    <a:pt x="69176" y="17805"/>
                  </a:lnTo>
                  <a:lnTo>
                    <a:pt x="69519" y="17983"/>
                  </a:lnTo>
                  <a:lnTo>
                    <a:pt x="69773" y="18440"/>
                  </a:lnTo>
                  <a:lnTo>
                    <a:pt x="69888" y="18745"/>
                  </a:lnTo>
                  <a:lnTo>
                    <a:pt x="69938" y="19126"/>
                  </a:lnTo>
                  <a:lnTo>
                    <a:pt x="69938" y="17513"/>
                  </a:lnTo>
                  <a:lnTo>
                    <a:pt x="69367" y="17221"/>
                  </a:lnTo>
                  <a:lnTo>
                    <a:pt x="69062" y="17145"/>
                  </a:lnTo>
                  <a:lnTo>
                    <a:pt x="68110" y="17145"/>
                  </a:lnTo>
                  <a:lnTo>
                    <a:pt x="67602" y="17373"/>
                  </a:lnTo>
                  <a:lnTo>
                    <a:pt x="66827" y="18275"/>
                  </a:lnTo>
                  <a:lnTo>
                    <a:pt x="66738" y="18542"/>
                  </a:lnTo>
                  <a:lnTo>
                    <a:pt x="66827" y="20866"/>
                  </a:lnTo>
                  <a:lnTo>
                    <a:pt x="67602" y="21666"/>
                  </a:lnTo>
                  <a:lnTo>
                    <a:pt x="68072" y="21869"/>
                  </a:lnTo>
                  <a:lnTo>
                    <a:pt x="68846" y="21869"/>
                  </a:lnTo>
                  <a:lnTo>
                    <a:pt x="70650" y="20307"/>
                  </a:lnTo>
                  <a:lnTo>
                    <a:pt x="69913" y="20307"/>
                  </a:lnTo>
                  <a:lnTo>
                    <a:pt x="69837" y="20535"/>
                  </a:lnTo>
                  <a:lnTo>
                    <a:pt x="69761" y="20688"/>
                  </a:lnTo>
                  <a:lnTo>
                    <a:pt x="69392" y="21094"/>
                  </a:lnTo>
                  <a:lnTo>
                    <a:pt x="69075" y="21221"/>
                  </a:lnTo>
                  <a:lnTo>
                    <a:pt x="68275" y="21221"/>
                  </a:lnTo>
                  <a:lnTo>
                    <a:pt x="67983" y="21094"/>
                  </a:lnTo>
                  <a:lnTo>
                    <a:pt x="67564" y="20535"/>
                  </a:lnTo>
                  <a:lnTo>
                    <a:pt x="67437" y="19723"/>
                  </a:lnTo>
                  <a:lnTo>
                    <a:pt x="70713" y="19723"/>
                  </a:lnTo>
                  <a:close/>
                </a:path>
                <a:path w="142239" h="70485">
                  <a:moveTo>
                    <a:pt x="75260" y="15570"/>
                  </a:moveTo>
                  <a:lnTo>
                    <a:pt x="74536" y="15570"/>
                  </a:lnTo>
                  <a:lnTo>
                    <a:pt x="74536" y="17830"/>
                  </a:lnTo>
                  <a:lnTo>
                    <a:pt x="74460" y="20459"/>
                  </a:lnTo>
                  <a:lnTo>
                    <a:pt x="74015" y="21056"/>
                  </a:lnTo>
                  <a:lnTo>
                    <a:pt x="73723" y="21209"/>
                  </a:lnTo>
                  <a:lnTo>
                    <a:pt x="72923" y="21209"/>
                  </a:lnTo>
                  <a:lnTo>
                    <a:pt x="72605" y="21056"/>
                  </a:lnTo>
                  <a:lnTo>
                    <a:pt x="72237" y="20459"/>
                  </a:lnTo>
                  <a:lnTo>
                    <a:pt x="72224" y="18554"/>
                  </a:lnTo>
                  <a:lnTo>
                    <a:pt x="72694" y="17970"/>
                  </a:lnTo>
                  <a:lnTo>
                    <a:pt x="74460" y="20459"/>
                  </a:lnTo>
                  <a:lnTo>
                    <a:pt x="74460" y="17754"/>
                  </a:lnTo>
                  <a:lnTo>
                    <a:pt x="74218" y="17475"/>
                  </a:lnTo>
                  <a:lnTo>
                    <a:pt x="73850" y="17246"/>
                  </a:lnTo>
                  <a:lnTo>
                    <a:pt x="73571" y="17170"/>
                  </a:lnTo>
                  <a:lnTo>
                    <a:pt x="72618" y="17170"/>
                  </a:lnTo>
                  <a:lnTo>
                    <a:pt x="72186" y="17386"/>
                  </a:lnTo>
                  <a:lnTo>
                    <a:pt x="71475" y="18364"/>
                  </a:lnTo>
                  <a:lnTo>
                    <a:pt x="71424" y="18554"/>
                  </a:lnTo>
                  <a:lnTo>
                    <a:pt x="71488" y="20828"/>
                  </a:lnTo>
                  <a:lnTo>
                    <a:pt x="72224" y="21666"/>
                  </a:lnTo>
                  <a:lnTo>
                    <a:pt x="72644" y="21869"/>
                  </a:lnTo>
                  <a:lnTo>
                    <a:pt x="73456" y="21869"/>
                  </a:lnTo>
                  <a:lnTo>
                    <a:pt x="73723" y="21805"/>
                  </a:lnTo>
                  <a:lnTo>
                    <a:pt x="74206" y="21564"/>
                  </a:lnTo>
                  <a:lnTo>
                    <a:pt x="74409" y="21361"/>
                  </a:lnTo>
                  <a:lnTo>
                    <a:pt x="74510" y="21209"/>
                  </a:lnTo>
                  <a:lnTo>
                    <a:pt x="74587" y="21704"/>
                  </a:lnTo>
                  <a:lnTo>
                    <a:pt x="75260" y="21704"/>
                  </a:lnTo>
                  <a:lnTo>
                    <a:pt x="75260" y="21094"/>
                  </a:lnTo>
                  <a:lnTo>
                    <a:pt x="75260" y="15570"/>
                  </a:lnTo>
                  <a:close/>
                </a:path>
                <a:path w="142239" h="70485">
                  <a:moveTo>
                    <a:pt x="75704" y="6210"/>
                  </a:moveTo>
                  <a:lnTo>
                    <a:pt x="75044" y="4381"/>
                  </a:lnTo>
                  <a:lnTo>
                    <a:pt x="74790" y="3708"/>
                  </a:lnTo>
                  <a:lnTo>
                    <a:pt x="73914" y="1295"/>
                  </a:lnTo>
                  <a:lnTo>
                    <a:pt x="73914" y="3708"/>
                  </a:lnTo>
                  <a:lnTo>
                    <a:pt x="71996" y="3708"/>
                  </a:lnTo>
                  <a:lnTo>
                    <a:pt x="72986" y="1003"/>
                  </a:lnTo>
                  <a:lnTo>
                    <a:pt x="73914" y="3708"/>
                  </a:lnTo>
                  <a:lnTo>
                    <a:pt x="73914" y="1295"/>
                  </a:lnTo>
                  <a:lnTo>
                    <a:pt x="73812" y="1003"/>
                  </a:lnTo>
                  <a:lnTo>
                    <a:pt x="73482" y="101"/>
                  </a:lnTo>
                  <a:lnTo>
                    <a:pt x="72542" y="101"/>
                  </a:lnTo>
                  <a:lnTo>
                    <a:pt x="70243" y="6210"/>
                  </a:lnTo>
                  <a:lnTo>
                    <a:pt x="71094" y="6210"/>
                  </a:lnTo>
                  <a:lnTo>
                    <a:pt x="71755" y="4381"/>
                  </a:lnTo>
                  <a:lnTo>
                    <a:pt x="74180" y="4381"/>
                  </a:lnTo>
                  <a:lnTo>
                    <a:pt x="74790" y="6210"/>
                  </a:lnTo>
                  <a:lnTo>
                    <a:pt x="75704" y="6210"/>
                  </a:lnTo>
                  <a:close/>
                </a:path>
                <a:path w="142239" h="70485">
                  <a:moveTo>
                    <a:pt x="81635" y="6070"/>
                  </a:moveTo>
                  <a:lnTo>
                    <a:pt x="81508" y="6019"/>
                  </a:lnTo>
                  <a:lnTo>
                    <a:pt x="81318" y="5410"/>
                  </a:lnTo>
                  <a:lnTo>
                    <a:pt x="81203" y="3746"/>
                  </a:lnTo>
                  <a:lnTo>
                    <a:pt x="81076" y="3594"/>
                  </a:lnTo>
                  <a:lnTo>
                    <a:pt x="80962" y="3429"/>
                  </a:lnTo>
                  <a:lnTo>
                    <a:pt x="80784" y="3302"/>
                  </a:lnTo>
                  <a:lnTo>
                    <a:pt x="80543" y="3200"/>
                  </a:lnTo>
                  <a:lnTo>
                    <a:pt x="80810" y="3073"/>
                  </a:lnTo>
                  <a:lnTo>
                    <a:pt x="81000" y="2895"/>
                  </a:lnTo>
                  <a:lnTo>
                    <a:pt x="81267" y="2514"/>
                  </a:lnTo>
                  <a:lnTo>
                    <a:pt x="81292" y="850"/>
                  </a:lnTo>
                  <a:lnTo>
                    <a:pt x="81114" y="558"/>
                  </a:lnTo>
                  <a:lnTo>
                    <a:pt x="80556" y="317"/>
                  </a:lnTo>
                  <a:lnTo>
                    <a:pt x="80556" y="1397"/>
                  </a:lnTo>
                  <a:lnTo>
                    <a:pt x="80441" y="2514"/>
                  </a:lnTo>
                  <a:lnTo>
                    <a:pt x="79997" y="2819"/>
                  </a:lnTo>
                  <a:lnTo>
                    <a:pt x="79692" y="2895"/>
                  </a:lnTo>
                  <a:lnTo>
                    <a:pt x="77381" y="2895"/>
                  </a:lnTo>
                  <a:lnTo>
                    <a:pt x="77381" y="812"/>
                  </a:lnTo>
                  <a:lnTo>
                    <a:pt x="79692" y="812"/>
                  </a:lnTo>
                  <a:lnTo>
                    <a:pt x="79921" y="850"/>
                  </a:lnTo>
                  <a:lnTo>
                    <a:pt x="80403" y="1092"/>
                  </a:lnTo>
                  <a:lnTo>
                    <a:pt x="80556" y="1397"/>
                  </a:lnTo>
                  <a:lnTo>
                    <a:pt x="80556" y="317"/>
                  </a:lnTo>
                  <a:lnTo>
                    <a:pt x="80238" y="165"/>
                  </a:lnTo>
                  <a:lnTo>
                    <a:pt x="79857" y="101"/>
                  </a:lnTo>
                  <a:lnTo>
                    <a:pt x="76555" y="101"/>
                  </a:lnTo>
                  <a:lnTo>
                    <a:pt x="76555" y="6210"/>
                  </a:lnTo>
                  <a:lnTo>
                    <a:pt x="77381" y="6210"/>
                  </a:lnTo>
                  <a:lnTo>
                    <a:pt x="77381" y="3594"/>
                  </a:lnTo>
                  <a:lnTo>
                    <a:pt x="79603" y="3594"/>
                  </a:lnTo>
                  <a:lnTo>
                    <a:pt x="79857" y="3632"/>
                  </a:lnTo>
                  <a:lnTo>
                    <a:pt x="80289" y="3835"/>
                  </a:lnTo>
                  <a:lnTo>
                    <a:pt x="80391" y="4013"/>
                  </a:lnTo>
                  <a:lnTo>
                    <a:pt x="80518" y="5410"/>
                  </a:lnTo>
                  <a:lnTo>
                    <a:pt x="80619" y="6210"/>
                  </a:lnTo>
                  <a:lnTo>
                    <a:pt x="81635" y="6210"/>
                  </a:lnTo>
                  <a:lnTo>
                    <a:pt x="81635" y="6070"/>
                  </a:lnTo>
                  <a:close/>
                </a:path>
                <a:path w="142239" h="70485">
                  <a:moveTo>
                    <a:pt x="83731" y="15595"/>
                  </a:moveTo>
                  <a:lnTo>
                    <a:pt x="82804" y="15595"/>
                  </a:lnTo>
                  <a:lnTo>
                    <a:pt x="81076" y="20802"/>
                  </a:lnTo>
                  <a:lnTo>
                    <a:pt x="79311" y="15595"/>
                  </a:lnTo>
                  <a:lnTo>
                    <a:pt x="78409" y="15595"/>
                  </a:lnTo>
                  <a:lnTo>
                    <a:pt x="80632" y="21704"/>
                  </a:lnTo>
                  <a:lnTo>
                    <a:pt x="81508" y="21704"/>
                  </a:lnTo>
                  <a:lnTo>
                    <a:pt x="83731" y="15595"/>
                  </a:lnTo>
                  <a:close/>
                </a:path>
                <a:path w="142239" h="70485">
                  <a:moveTo>
                    <a:pt x="87591" y="101"/>
                  </a:moveTo>
                  <a:lnTo>
                    <a:pt x="86614" y="101"/>
                  </a:lnTo>
                  <a:lnTo>
                    <a:pt x="84861" y="3035"/>
                  </a:lnTo>
                  <a:lnTo>
                    <a:pt x="83108" y="101"/>
                  </a:lnTo>
                  <a:lnTo>
                    <a:pt x="82143" y="101"/>
                  </a:lnTo>
                  <a:lnTo>
                    <a:pt x="84442" y="3746"/>
                  </a:lnTo>
                  <a:lnTo>
                    <a:pt x="84442" y="6210"/>
                  </a:lnTo>
                  <a:lnTo>
                    <a:pt x="85280" y="6210"/>
                  </a:lnTo>
                  <a:lnTo>
                    <a:pt x="85280" y="3746"/>
                  </a:lnTo>
                  <a:lnTo>
                    <a:pt x="87591" y="101"/>
                  </a:lnTo>
                  <a:close/>
                </a:path>
                <a:path w="142239" h="70485">
                  <a:moveTo>
                    <a:pt x="89446" y="21704"/>
                  </a:moveTo>
                  <a:lnTo>
                    <a:pt x="88785" y="19875"/>
                  </a:lnTo>
                  <a:lnTo>
                    <a:pt x="88544" y="19202"/>
                  </a:lnTo>
                  <a:lnTo>
                    <a:pt x="87655" y="16764"/>
                  </a:lnTo>
                  <a:lnTo>
                    <a:pt x="87655" y="19202"/>
                  </a:lnTo>
                  <a:lnTo>
                    <a:pt x="85750" y="19202"/>
                  </a:lnTo>
                  <a:lnTo>
                    <a:pt x="86728" y="16510"/>
                  </a:lnTo>
                  <a:lnTo>
                    <a:pt x="87655" y="19202"/>
                  </a:lnTo>
                  <a:lnTo>
                    <a:pt x="87655" y="16764"/>
                  </a:lnTo>
                  <a:lnTo>
                    <a:pt x="87566" y="16510"/>
                  </a:lnTo>
                  <a:lnTo>
                    <a:pt x="87236" y="15595"/>
                  </a:lnTo>
                  <a:lnTo>
                    <a:pt x="86296" y="15595"/>
                  </a:lnTo>
                  <a:lnTo>
                    <a:pt x="83997" y="21704"/>
                  </a:lnTo>
                  <a:lnTo>
                    <a:pt x="84836" y="21704"/>
                  </a:lnTo>
                  <a:lnTo>
                    <a:pt x="85509" y="19875"/>
                  </a:lnTo>
                  <a:lnTo>
                    <a:pt x="87922" y="19875"/>
                  </a:lnTo>
                  <a:lnTo>
                    <a:pt x="88544" y="21704"/>
                  </a:lnTo>
                  <a:lnTo>
                    <a:pt x="89446" y="21704"/>
                  </a:lnTo>
                  <a:close/>
                </a:path>
                <a:path w="142239" h="70485">
                  <a:moveTo>
                    <a:pt x="90182" y="7950"/>
                  </a:moveTo>
                  <a:lnTo>
                    <a:pt x="89776" y="7175"/>
                  </a:lnTo>
                  <a:lnTo>
                    <a:pt x="89496" y="6591"/>
                  </a:lnTo>
                  <a:lnTo>
                    <a:pt x="89141" y="5511"/>
                  </a:lnTo>
                  <a:lnTo>
                    <a:pt x="89027" y="4775"/>
                  </a:lnTo>
                  <a:lnTo>
                    <a:pt x="89027" y="3175"/>
                  </a:lnTo>
                  <a:lnTo>
                    <a:pt x="89128" y="2476"/>
                  </a:lnTo>
                  <a:lnTo>
                    <a:pt x="89458" y="1460"/>
                  </a:lnTo>
                  <a:lnTo>
                    <a:pt x="89738" y="850"/>
                  </a:lnTo>
                  <a:lnTo>
                    <a:pt x="90170" y="0"/>
                  </a:lnTo>
                  <a:lnTo>
                    <a:pt x="89649" y="0"/>
                  </a:lnTo>
                  <a:lnTo>
                    <a:pt x="89128" y="812"/>
                  </a:lnTo>
                  <a:lnTo>
                    <a:pt x="88785" y="1422"/>
                  </a:lnTo>
                  <a:lnTo>
                    <a:pt x="88366" y="2463"/>
                  </a:lnTo>
                  <a:lnTo>
                    <a:pt x="88239" y="3200"/>
                  </a:lnTo>
                  <a:lnTo>
                    <a:pt x="88252" y="4470"/>
                  </a:lnTo>
                  <a:lnTo>
                    <a:pt x="89674" y="7950"/>
                  </a:lnTo>
                  <a:lnTo>
                    <a:pt x="90182" y="7950"/>
                  </a:lnTo>
                  <a:close/>
                </a:path>
                <a:path w="142239" h="70485">
                  <a:moveTo>
                    <a:pt x="93510" y="279"/>
                  </a:moveTo>
                  <a:lnTo>
                    <a:pt x="92913" y="279"/>
                  </a:lnTo>
                  <a:lnTo>
                    <a:pt x="92811" y="736"/>
                  </a:lnTo>
                  <a:lnTo>
                    <a:pt x="92646" y="1028"/>
                  </a:lnTo>
                  <a:lnTo>
                    <a:pt x="92227" y="1282"/>
                  </a:lnTo>
                  <a:lnTo>
                    <a:pt x="91846" y="1358"/>
                  </a:lnTo>
                  <a:lnTo>
                    <a:pt x="91300" y="1422"/>
                  </a:lnTo>
                  <a:lnTo>
                    <a:pt x="91300" y="1993"/>
                  </a:lnTo>
                  <a:lnTo>
                    <a:pt x="92697" y="1993"/>
                  </a:lnTo>
                  <a:lnTo>
                    <a:pt x="92697" y="6210"/>
                  </a:lnTo>
                  <a:lnTo>
                    <a:pt x="93510" y="6210"/>
                  </a:lnTo>
                  <a:lnTo>
                    <a:pt x="93510" y="279"/>
                  </a:lnTo>
                  <a:close/>
                </a:path>
                <a:path w="142239" h="70485">
                  <a:moveTo>
                    <a:pt x="95377" y="21564"/>
                  </a:moveTo>
                  <a:lnTo>
                    <a:pt x="95250" y="21513"/>
                  </a:lnTo>
                  <a:lnTo>
                    <a:pt x="95059" y="20904"/>
                  </a:lnTo>
                  <a:lnTo>
                    <a:pt x="94945" y="19253"/>
                  </a:lnTo>
                  <a:lnTo>
                    <a:pt x="94830" y="19088"/>
                  </a:lnTo>
                  <a:lnTo>
                    <a:pt x="94703" y="18923"/>
                  </a:lnTo>
                  <a:lnTo>
                    <a:pt x="94526" y="18796"/>
                  </a:lnTo>
                  <a:lnTo>
                    <a:pt x="94284" y="18707"/>
                  </a:lnTo>
                  <a:lnTo>
                    <a:pt x="94551" y="18567"/>
                  </a:lnTo>
                  <a:lnTo>
                    <a:pt x="94754" y="18389"/>
                  </a:lnTo>
                  <a:lnTo>
                    <a:pt x="95008" y="18008"/>
                  </a:lnTo>
                  <a:lnTo>
                    <a:pt x="95034" y="16344"/>
                  </a:lnTo>
                  <a:lnTo>
                    <a:pt x="94856" y="16065"/>
                  </a:lnTo>
                  <a:lnTo>
                    <a:pt x="94310" y="15824"/>
                  </a:lnTo>
                  <a:lnTo>
                    <a:pt x="94310" y="16891"/>
                  </a:lnTo>
                  <a:lnTo>
                    <a:pt x="94195" y="18008"/>
                  </a:lnTo>
                  <a:lnTo>
                    <a:pt x="93738" y="18313"/>
                  </a:lnTo>
                  <a:lnTo>
                    <a:pt x="93433" y="18389"/>
                  </a:lnTo>
                  <a:lnTo>
                    <a:pt x="91135" y="18389"/>
                  </a:lnTo>
                  <a:lnTo>
                    <a:pt x="91135" y="16306"/>
                  </a:lnTo>
                  <a:lnTo>
                    <a:pt x="93433" y="16306"/>
                  </a:lnTo>
                  <a:lnTo>
                    <a:pt x="93662" y="16344"/>
                  </a:lnTo>
                  <a:lnTo>
                    <a:pt x="94157" y="16586"/>
                  </a:lnTo>
                  <a:lnTo>
                    <a:pt x="94310" y="16891"/>
                  </a:lnTo>
                  <a:lnTo>
                    <a:pt x="94310" y="15824"/>
                  </a:lnTo>
                  <a:lnTo>
                    <a:pt x="93980" y="15671"/>
                  </a:lnTo>
                  <a:lnTo>
                    <a:pt x="93599" y="15595"/>
                  </a:lnTo>
                  <a:lnTo>
                    <a:pt x="90297" y="15595"/>
                  </a:lnTo>
                  <a:lnTo>
                    <a:pt x="90297" y="21704"/>
                  </a:lnTo>
                  <a:lnTo>
                    <a:pt x="91135" y="21704"/>
                  </a:lnTo>
                  <a:lnTo>
                    <a:pt x="91135" y="19088"/>
                  </a:lnTo>
                  <a:lnTo>
                    <a:pt x="93357" y="19088"/>
                  </a:lnTo>
                  <a:lnTo>
                    <a:pt x="93599" y="19126"/>
                  </a:lnTo>
                  <a:lnTo>
                    <a:pt x="94043" y="19329"/>
                  </a:lnTo>
                  <a:lnTo>
                    <a:pt x="94132" y="19507"/>
                  </a:lnTo>
                  <a:lnTo>
                    <a:pt x="94259" y="20904"/>
                  </a:lnTo>
                  <a:lnTo>
                    <a:pt x="94361" y="21704"/>
                  </a:lnTo>
                  <a:lnTo>
                    <a:pt x="95377" y="21704"/>
                  </a:lnTo>
                  <a:lnTo>
                    <a:pt x="95377" y="21564"/>
                  </a:lnTo>
                  <a:close/>
                </a:path>
                <a:path w="142239" h="70485">
                  <a:moveTo>
                    <a:pt x="99682" y="4102"/>
                  </a:moveTo>
                  <a:lnTo>
                    <a:pt x="98806" y="4102"/>
                  </a:lnTo>
                  <a:lnTo>
                    <a:pt x="98806" y="1397"/>
                  </a:lnTo>
                  <a:lnTo>
                    <a:pt x="98806" y="241"/>
                  </a:lnTo>
                  <a:lnTo>
                    <a:pt x="98171" y="241"/>
                  </a:lnTo>
                  <a:lnTo>
                    <a:pt x="98044" y="419"/>
                  </a:lnTo>
                  <a:lnTo>
                    <a:pt x="98044" y="1397"/>
                  </a:lnTo>
                  <a:lnTo>
                    <a:pt x="98044" y="4102"/>
                  </a:lnTo>
                  <a:lnTo>
                    <a:pt x="96139" y="4102"/>
                  </a:lnTo>
                  <a:lnTo>
                    <a:pt x="98044" y="1397"/>
                  </a:lnTo>
                  <a:lnTo>
                    <a:pt x="98044" y="419"/>
                  </a:lnTo>
                  <a:lnTo>
                    <a:pt x="95440" y="4025"/>
                  </a:lnTo>
                  <a:lnTo>
                    <a:pt x="95440" y="4749"/>
                  </a:lnTo>
                  <a:lnTo>
                    <a:pt x="98056" y="4749"/>
                  </a:lnTo>
                  <a:lnTo>
                    <a:pt x="98056" y="6210"/>
                  </a:lnTo>
                  <a:lnTo>
                    <a:pt x="98806" y="6210"/>
                  </a:lnTo>
                  <a:lnTo>
                    <a:pt x="98806" y="4749"/>
                  </a:lnTo>
                  <a:lnTo>
                    <a:pt x="99682" y="4749"/>
                  </a:lnTo>
                  <a:lnTo>
                    <a:pt x="99682" y="4102"/>
                  </a:lnTo>
                  <a:close/>
                </a:path>
                <a:path w="142239" h="70485">
                  <a:moveTo>
                    <a:pt x="100939" y="19138"/>
                  </a:moveTo>
                  <a:lnTo>
                    <a:pt x="100672" y="18846"/>
                  </a:lnTo>
                  <a:lnTo>
                    <a:pt x="100495" y="18669"/>
                  </a:lnTo>
                  <a:lnTo>
                    <a:pt x="100253" y="18542"/>
                  </a:lnTo>
                  <a:lnTo>
                    <a:pt x="100228" y="19443"/>
                  </a:lnTo>
                  <a:lnTo>
                    <a:pt x="100152" y="20370"/>
                  </a:lnTo>
                  <a:lnTo>
                    <a:pt x="99809" y="20853"/>
                  </a:lnTo>
                  <a:lnTo>
                    <a:pt x="99441" y="21005"/>
                  </a:lnTo>
                  <a:lnTo>
                    <a:pt x="97155" y="21005"/>
                  </a:lnTo>
                  <a:lnTo>
                    <a:pt x="97155" y="18846"/>
                  </a:lnTo>
                  <a:lnTo>
                    <a:pt x="99148" y="18846"/>
                  </a:lnTo>
                  <a:lnTo>
                    <a:pt x="99415" y="18897"/>
                  </a:lnTo>
                  <a:lnTo>
                    <a:pt x="100025" y="19138"/>
                  </a:lnTo>
                  <a:lnTo>
                    <a:pt x="100228" y="19443"/>
                  </a:lnTo>
                  <a:lnTo>
                    <a:pt x="100228" y="18542"/>
                  </a:lnTo>
                  <a:lnTo>
                    <a:pt x="99936" y="18415"/>
                  </a:lnTo>
                  <a:lnTo>
                    <a:pt x="100152" y="18313"/>
                  </a:lnTo>
                  <a:lnTo>
                    <a:pt x="100330" y="18186"/>
                  </a:lnTo>
                  <a:lnTo>
                    <a:pt x="100584" y="17881"/>
                  </a:lnTo>
                  <a:lnTo>
                    <a:pt x="100672" y="16484"/>
                  </a:lnTo>
                  <a:lnTo>
                    <a:pt x="100520" y="16281"/>
                  </a:lnTo>
                  <a:lnTo>
                    <a:pt x="100190" y="15811"/>
                  </a:lnTo>
                  <a:lnTo>
                    <a:pt x="99910" y="15697"/>
                  </a:lnTo>
                  <a:lnTo>
                    <a:pt x="99910" y="16776"/>
                  </a:lnTo>
                  <a:lnTo>
                    <a:pt x="99822" y="17818"/>
                  </a:lnTo>
                  <a:lnTo>
                    <a:pt x="99275" y="18135"/>
                  </a:lnTo>
                  <a:lnTo>
                    <a:pt x="99009" y="18186"/>
                  </a:lnTo>
                  <a:lnTo>
                    <a:pt x="97155" y="18186"/>
                  </a:lnTo>
                  <a:lnTo>
                    <a:pt x="97155" y="16281"/>
                  </a:lnTo>
                  <a:lnTo>
                    <a:pt x="98983" y="16281"/>
                  </a:lnTo>
                  <a:lnTo>
                    <a:pt x="99263" y="16332"/>
                  </a:lnTo>
                  <a:lnTo>
                    <a:pt x="99771" y="16548"/>
                  </a:lnTo>
                  <a:lnTo>
                    <a:pt x="99910" y="16776"/>
                  </a:lnTo>
                  <a:lnTo>
                    <a:pt x="99910" y="15697"/>
                  </a:lnTo>
                  <a:lnTo>
                    <a:pt x="99682" y="15595"/>
                  </a:lnTo>
                  <a:lnTo>
                    <a:pt x="96342" y="15595"/>
                  </a:lnTo>
                  <a:lnTo>
                    <a:pt x="96342" y="21704"/>
                  </a:lnTo>
                  <a:lnTo>
                    <a:pt x="99733" y="21704"/>
                  </a:lnTo>
                  <a:lnTo>
                    <a:pt x="100317" y="21463"/>
                  </a:lnTo>
                  <a:lnTo>
                    <a:pt x="100685" y="21005"/>
                  </a:lnTo>
                  <a:lnTo>
                    <a:pt x="100926" y="20675"/>
                  </a:lnTo>
                  <a:lnTo>
                    <a:pt x="100939" y="19138"/>
                  </a:lnTo>
                  <a:close/>
                </a:path>
                <a:path w="142239" h="70485">
                  <a:moveTo>
                    <a:pt x="102196" y="3606"/>
                  </a:moveTo>
                  <a:lnTo>
                    <a:pt x="100749" y="0"/>
                  </a:lnTo>
                  <a:lnTo>
                    <a:pt x="100253" y="0"/>
                  </a:lnTo>
                  <a:lnTo>
                    <a:pt x="100660" y="774"/>
                  </a:lnTo>
                  <a:lnTo>
                    <a:pt x="100939" y="1358"/>
                  </a:lnTo>
                  <a:lnTo>
                    <a:pt x="101295" y="2438"/>
                  </a:lnTo>
                  <a:lnTo>
                    <a:pt x="101409" y="3175"/>
                  </a:lnTo>
                  <a:lnTo>
                    <a:pt x="101409" y="4775"/>
                  </a:lnTo>
                  <a:lnTo>
                    <a:pt x="101307" y="5473"/>
                  </a:lnTo>
                  <a:lnTo>
                    <a:pt x="100990" y="6464"/>
                  </a:lnTo>
                  <a:lnTo>
                    <a:pt x="100711" y="7099"/>
                  </a:lnTo>
                  <a:lnTo>
                    <a:pt x="100266" y="7950"/>
                  </a:lnTo>
                  <a:lnTo>
                    <a:pt x="100787" y="7950"/>
                  </a:lnTo>
                  <a:lnTo>
                    <a:pt x="101295" y="7150"/>
                  </a:lnTo>
                  <a:lnTo>
                    <a:pt x="101638" y="6540"/>
                  </a:lnTo>
                  <a:lnTo>
                    <a:pt x="102069" y="5486"/>
                  </a:lnTo>
                  <a:lnTo>
                    <a:pt x="102196" y="4749"/>
                  </a:lnTo>
                  <a:lnTo>
                    <a:pt x="102196" y="3606"/>
                  </a:lnTo>
                  <a:close/>
                </a:path>
                <a:path w="142239" h="70485">
                  <a:moveTo>
                    <a:pt x="103073" y="15595"/>
                  </a:moveTo>
                  <a:lnTo>
                    <a:pt x="102235" y="15595"/>
                  </a:lnTo>
                  <a:lnTo>
                    <a:pt x="102235" y="21704"/>
                  </a:lnTo>
                  <a:lnTo>
                    <a:pt x="103073" y="21704"/>
                  </a:lnTo>
                  <a:lnTo>
                    <a:pt x="103073" y="15595"/>
                  </a:lnTo>
                  <a:close/>
                </a:path>
                <a:path w="142239" h="70485">
                  <a:moveTo>
                    <a:pt x="109270" y="15595"/>
                  </a:moveTo>
                  <a:lnTo>
                    <a:pt x="108483" y="15595"/>
                  </a:lnTo>
                  <a:lnTo>
                    <a:pt x="108483" y="20548"/>
                  </a:lnTo>
                  <a:lnTo>
                    <a:pt x="105397" y="15595"/>
                  </a:lnTo>
                  <a:lnTo>
                    <a:pt x="104419" y="15595"/>
                  </a:lnTo>
                  <a:lnTo>
                    <a:pt x="104419" y="21704"/>
                  </a:lnTo>
                  <a:lnTo>
                    <a:pt x="105206" y="21704"/>
                  </a:lnTo>
                  <a:lnTo>
                    <a:pt x="105206" y="16764"/>
                  </a:lnTo>
                  <a:lnTo>
                    <a:pt x="108343" y="21704"/>
                  </a:lnTo>
                  <a:lnTo>
                    <a:pt x="109270" y="21704"/>
                  </a:lnTo>
                  <a:lnTo>
                    <a:pt x="109270" y="15595"/>
                  </a:lnTo>
                  <a:close/>
                </a:path>
                <a:path w="142239" h="70485">
                  <a:moveTo>
                    <a:pt x="115493" y="21704"/>
                  </a:moveTo>
                  <a:lnTo>
                    <a:pt x="114833" y="19875"/>
                  </a:lnTo>
                  <a:lnTo>
                    <a:pt x="114592" y="19202"/>
                  </a:lnTo>
                  <a:lnTo>
                    <a:pt x="113703" y="16764"/>
                  </a:lnTo>
                  <a:lnTo>
                    <a:pt x="113703" y="19202"/>
                  </a:lnTo>
                  <a:lnTo>
                    <a:pt x="111798" y="19202"/>
                  </a:lnTo>
                  <a:lnTo>
                    <a:pt x="112776" y="16510"/>
                  </a:lnTo>
                  <a:lnTo>
                    <a:pt x="113703" y="19202"/>
                  </a:lnTo>
                  <a:lnTo>
                    <a:pt x="113703" y="16764"/>
                  </a:lnTo>
                  <a:lnTo>
                    <a:pt x="113614" y="16510"/>
                  </a:lnTo>
                  <a:lnTo>
                    <a:pt x="113284" y="15595"/>
                  </a:lnTo>
                  <a:lnTo>
                    <a:pt x="112344" y="15595"/>
                  </a:lnTo>
                  <a:lnTo>
                    <a:pt x="110045" y="21704"/>
                  </a:lnTo>
                  <a:lnTo>
                    <a:pt x="110896" y="21704"/>
                  </a:lnTo>
                  <a:lnTo>
                    <a:pt x="111556" y="19875"/>
                  </a:lnTo>
                  <a:lnTo>
                    <a:pt x="113969" y="19875"/>
                  </a:lnTo>
                  <a:lnTo>
                    <a:pt x="114592" y="21704"/>
                  </a:lnTo>
                  <a:lnTo>
                    <a:pt x="115493" y="21704"/>
                  </a:lnTo>
                  <a:close/>
                </a:path>
                <a:path w="142239" h="70485">
                  <a:moveTo>
                    <a:pt x="121424" y="21564"/>
                  </a:moveTo>
                  <a:lnTo>
                    <a:pt x="121297" y="21513"/>
                  </a:lnTo>
                  <a:lnTo>
                    <a:pt x="121119" y="20904"/>
                  </a:lnTo>
                  <a:lnTo>
                    <a:pt x="120992" y="19253"/>
                  </a:lnTo>
                  <a:lnTo>
                    <a:pt x="120878" y="19088"/>
                  </a:lnTo>
                  <a:lnTo>
                    <a:pt x="120751" y="18923"/>
                  </a:lnTo>
                  <a:lnTo>
                    <a:pt x="120573" y="18796"/>
                  </a:lnTo>
                  <a:lnTo>
                    <a:pt x="120332" y="18707"/>
                  </a:lnTo>
                  <a:lnTo>
                    <a:pt x="120611" y="18567"/>
                  </a:lnTo>
                  <a:lnTo>
                    <a:pt x="120802" y="18389"/>
                  </a:lnTo>
                  <a:lnTo>
                    <a:pt x="121056" y="18008"/>
                  </a:lnTo>
                  <a:lnTo>
                    <a:pt x="121081" y="16344"/>
                  </a:lnTo>
                  <a:lnTo>
                    <a:pt x="120916" y="16065"/>
                  </a:lnTo>
                  <a:lnTo>
                    <a:pt x="120357" y="15824"/>
                  </a:lnTo>
                  <a:lnTo>
                    <a:pt x="120357" y="16891"/>
                  </a:lnTo>
                  <a:lnTo>
                    <a:pt x="120243" y="18008"/>
                  </a:lnTo>
                  <a:lnTo>
                    <a:pt x="119786" y="18313"/>
                  </a:lnTo>
                  <a:lnTo>
                    <a:pt x="119481" y="18389"/>
                  </a:lnTo>
                  <a:lnTo>
                    <a:pt x="117182" y="18389"/>
                  </a:lnTo>
                  <a:lnTo>
                    <a:pt x="117182" y="16306"/>
                  </a:lnTo>
                  <a:lnTo>
                    <a:pt x="119481" y="16306"/>
                  </a:lnTo>
                  <a:lnTo>
                    <a:pt x="119710" y="16344"/>
                  </a:lnTo>
                  <a:lnTo>
                    <a:pt x="120205" y="16586"/>
                  </a:lnTo>
                  <a:lnTo>
                    <a:pt x="120357" y="16891"/>
                  </a:lnTo>
                  <a:lnTo>
                    <a:pt x="120357" y="15824"/>
                  </a:lnTo>
                  <a:lnTo>
                    <a:pt x="120040" y="15671"/>
                  </a:lnTo>
                  <a:lnTo>
                    <a:pt x="119646" y="15595"/>
                  </a:lnTo>
                  <a:lnTo>
                    <a:pt x="116357" y="15595"/>
                  </a:lnTo>
                  <a:lnTo>
                    <a:pt x="116357" y="21704"/>
                  </a:lnTo>
                  <a:lnTo>
                    <a:pt x="117182" y="21704"/>
                  </a:lnTo>
                  <a:lnTo>
                    <a:pt x="117182" y="19088"/>
                  </a:lnTo>
                  <a:lnTo>
                    <a:pt x="119405" y="19088"/>
                  </a:lnTo>
                  <a:lnTo>
                    <a:pt x="119646" y="19126"/>
                  </a:lnTo>
                  <a:lnTo>
                    <a:pt x="120091" y="19329"/>
                  </a:lnTo>
                  <a:lnTo>
                    <a:pt x="120180" y="19507"/>
                  </a:lnTo>
                  <a:lnTo>
                    <a:pt x="120307" y="20904"/>
                  </a:lnTo>
                  <a:lnTo>
                    <a:pt x="120408" y="21704"/>
                  </a:lnTo>
                  <a:lnTo>
                    <a:pt x="121424" y="21704"/>
                  </a:lnTo>
                  <a:lnTo>
                    <a:pt x="121424" y="21564"/>
                  </a:lnTo>
                  <a:close/>
                </a:path>
                <a:path w="142239" h="70485">
                  <a:moveTo>
                    <a:pt x="127381" y="15595"/>
                  </a:moveTo>
                  <a:lnTo>
                    <a:pt x="126415" y="15595"/>
                  </a:lnTo>
                  <a:lnTo>
                    <a:pt x="124663" y="18529"/>
                  </a:lnTo>
                  <a:lnTo>
                    <a:pt x="122897" y="15595"/>
                  </a:lnTo>
                  <a:lnTo>
                    <a:pt x="121932" y="15595"/>
                  </a:lnTo>
                  <a:lnTo>
                    <a:pt x="124244" y="19253"/>
                  </a:lnTo>
                  <a:lnTo>
                    <a:pt x="124244" y="21704"/>
                  </a:lnTo>
                  <a:lnTo>
                    <a:pt x="125069" y="21704"/>
                  </a:lnTo>
                  <a:lnTo>
                    <a:pt x="125069" y="19253"/>
                  </a:lnTo>
                  <a:lnTo>
                    <a:pt x="127381" y="15595"/>
                  </a:lnTo>
                  <a:close/>
                </a:path>
                <a:path w="142239" h="70485">
                  <a:moveTo>
                    <a:pt x="129984" y="23444"/>
                  </a:moveTo>
                  <a:lnTo>
                    <a:pt x="129565" y="22669"/>
                  </a:lnTo>
                  <a:lnTo>
                    <a:pt x="129298" y="22085"/>
                  </a:lnTo>
                  <a:lnTo>
                    <a:pt x="128930" y="21005"/>
                  </a:lnTo>
                  <a:lnTo>
                    <a:pt x="128816" y="20269"/>
                  </a:lnTo>
                  <a:lnTo>
                    <a:pt x="128816" y="18669"/>
                  </a:lnTo>
                  <a:lnTo>
                    <a:pt x="128917" y="17970"/>
                  </a:lnTo>
                  <a:lnTo>
                    <a:pt x="129247" y="16967"/>
                  </a:lnTo>
                  <a:lnTo>
                    <a:pt x="129527" y="16344"/>
                  </a:lnTo>
                  <a:lnTo>
                    <a:pt x="129959" y="15494"/>
                  </a:lnTo>
                  <a:lnTo>
                    <a:pt x="129451" y="15494"/>
                  </a:lnTo>
                  <a:lnTo>
                    <a:pt x="128930" y="16306"/>
                  </a:lnTo>
                  <a:lnTo>
                    <a:pt x="128587" y="16916"/>
                  </a:lnTo>
                  <a:lnTo>
                    <a:pt x="128168" y="17970"/>
                  </a:lnTo>
                  <a:lnTo>
                    <a:pt x="128041" y="18694"/>
                  </a:lnTo>
                  <a:lnTo>
                    <a:pt x="128041" y="19964"/>
                  </a:lnTo>
                  <a:lnTo>
                    <a:pt x="128143" y="20675"/>
                  </a:lnTo>
                  <a:lnTo>
                    <a:pt x="128244" y="21120"/>
                  </a:lnTo>
                  <a:lnTo>
                    <a:pt x="128511" y="21831"/>
                  </a:lnTo>
                  <a:lnTo>
                    <a:pt x="128625" y="22059"/>
                  </a:lnTo>
                  <a:lnTo>
                    <a:pt x="128714" y="22237"/>
                  </a:lnTo>
                  <a:lnTo>
                    <a:pt x="129476" y="23444"/>
                  </a:lnTo>
                  <a:lnTo>
                    <a:pt x="129984" y="23444"/>
                  </a:lnTo>
                  <a:close/>
                </a:path>
                <a:path w="142239" h="70485">
                  <a:moveTo>
                    <a:pt x="133299" y="15773"/>
                  </a:moveTo>
                  <a:lnTo>
                    <a:pt x="132702" y="15773"/>
                  </a:lnTo>
                  <a:lnTo>
                    <a:pt x="132600" y="16243"/>
                  </a:lnTo>
                  <a:lnTo>
                    <a:pt x="132448" y="16522"/>
                  </a:lnTo>
                  <a:lnTo>
                    <a:pt x="132016" y="16776"/>
                  </a:lnTo>
                  <a:lnTo>
                    <a:pt x="131635" y="16865"/>
                  </a:lnTo>
                  <a:lnTo>
                    <a:pt x="131102" y="16916"/>
                  </a:lnTo>
                  <a:lnTo>
                    <a:pt x="131102" y="17487"/>
                  </a:lnTo>
                  <a:lnTo>
                    <a:pt x="132499" y="17487"/>
                  </a:lnTo>
                  <a:lnTo>
                    <a:pt x="132499" y="21704"/>
                  </a:lnTo>
                  <a:lnTo>
                    <a:pt x="133299" y="21704"/>
                  </a:lnTo>
                  <a:lnTo>
                    <a:pt x="133299" y="15773"/>
                  </a:lnTo>
                  <a:close/>
                </a:path>
                <a:path w="142239" h="70485">
                  <a:moveTo>
                    <a:pt x="139484" y="19596"/>
                  </a:moveTo>
                  <a:lnTo>
                    <a:pt x="138595" y="19596"/>
                  </a:lnTo>
                  <a:lnTo>
                    <a:pt x="138595" y="16903"/>
                  </a:lnTo>
                  <a:lnTo>
                    <a:pt x="138595" y="15735"/>
                  </a:lnTo>
                  <a:lnTo>
                    <a:pt x="137972" y="15735"/>
                  </a:lnTo>
                  <a:lnTo>
                    <a:pt x="137845" y="15913"/>
                  </a:lnTo>
                  <a:lnTo>
                    <a:pt x="137845" y="16903"/>
                  </a:lnTo>
                  <a:lnTo>
                    <a:pt x="137845" y="19596"/>
                  </a:lnTo>
                  <a:lnTo>
                    <a:pt x="135928" y="19596"/>
                  </a:lnTo>
                  <a:lnTo>
                    <a:pt x="137845" y="16903"/>
                  </a:lnTo>
                  <a:lnTo>
                    <a:pt x="137845" y="15913"/>
                  </a:lnTo>
                  <a:lnTo>
                    <a:pt x="135242" y="19519"/>
                  </a:lnTo>
                  <a:lnTo>
                    <a:pt x="135242" y="20256"/>
                  </a:lnTo>
                  <a:lnTo>
                    <a:pt x="137858" y="20256"/>
                  </a:lnTo>
                  <a:lnTo>
                    <a:pt x="137858" y="21704"/>
                  </a:lnTo>
                  <a:lnTo>
                    <a:pt x="138595" y="21704"/>
                  </a:lnTo>
                  <a:lnTo>
                    <a:pt x="138595" y="20256"/>
                  </a:lnTo>
                  <a:lnTo>
                    <a:pt x="139484" y="20256"/>
                  </a:lnTo>
                  <a:lnTo>
                    <a:pt x="139484" y="19596"/>
                  </a:lnTo>
                  <a:close/>
                </a:path>
                <a:path w="142239" h="70485">
                  <a:moveTo>
                    <a:pt x="141986" y="19113"/>
                  </a:moveTo>
                  <a:lnTo>
                    <a:pt x="140550" y="15494"/>
                  </a:lnTo>
                  <a:lnTo>
                    <a:pt x="140042" y="15494"/>
                  </a:lnTo>
                  <a:lnTo>
                    <a:pt x="140449" y="16268"/>
                  </a:lnTo>
                  <a:lnTo>
                    <a:pt x="140728" y="16852"/>
                  </a:lnTo>
                  <a:lnTo>
                    <a:pt x="141097" y="17932"/>
                  </a:lnTo>
                  <a:lnTo>
                    <a:pt x="141198" y="18669"/>
                  </a:lnTo>
                  <a:lnTo>
                    <a:pt x="141198" y="20269"/>
                  </a:lnTo>
                  <a:lnTo>
                    <a:pt x="141097" y="20967"/>
                  </a:lnTo>
                  <a:lnTo>
                    <a:pt x="140779" y="21958"/>
                  </a:lnTo>
                  <a:lnTo>
                    <a:pt x="140500" y="22593"/>
                  </a:lnTo>
                  <a:lnTo>
                    <a:pt x="140055" y="23444"/>
                  </a:lnTo>
                  <a:lnTo>
                    <a:pt x="140576" y="23444"/>
                  </a:lnTo>
                  <a:lnTo>
                    <a:pt x="141097" y="22644"/>
                  </a:lnTo>
                  <a:lnTo>
                    <a:pt x="141439" y="22034"/>
                  </a:lnTo>
                  <a:lnTo>
                    <a:pt x="141859" y="20980"/>
                  </a:lnTo>
                  <a:lnTo>
                    <a:pt x="141986" y="20243"/>
                  </a:lnTo>
                  <a:lnTo>
                    <a:pt x="141986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302809" y="2077503"/>
              <a:ext cx="145415" cy="8255"/>
            </a:xfrm>
            <a:custGeom>
              <a:avLst/>
              <a:gdLst/>
              <a:ahLst/>
              <a:cxnLst/>
              <a:rect l="l" t="t" r="r" b="b"/>
              <a:pathLst>
                <a:path w="145414" h="8255">
                  <a:moveTo>
                    <a:pt x="3924" y="3162"/>
                  </a:moveTo>
                  <a:lnTo>
                    <a:pt x="3759" y="2603"/>
                  </a:lnTo>
                  <a:lnTo>
                    <a:pt x="3467" y="2298"/>
                  </a:lnTo>
                  <a:lnTo>
                    <a:pt x="3060" y="1866"/>
                  </a:lnTo>
                  <a:lnTo>
                    <a:pt x="3060" y="3162"/>
                  </a:lnTo>
                  <a:lnTo>
                    <a:pt x="3048" y="4965"/>
                  </a:lnTo>
                  <a:lnTo>
                    <a:pt x="2578" y="5562"/>
                  </a:lnTo>
                  <a:lnTo>
                    <a:pt x="2298" y="5702"/>
                  </a:lnTo>
                  <a:lnTo>
                    <a:pt x="1435" y="5702"/>
                  </a:lnTo>
                  <a:lnTo>
                    <a:pt x="1066" y="5473"/>
                  </a:lnTo>
                  <a:lnTo>
                    <a:pt x="863" y="4965"/>
                  </a:lnTo>
                  <a:lnTo>
                    <a:pt x="850" y="3162"/>
                  </a:lnTo>
                  <a:lnTo>
                    <a:pt x="1054" y="2603"/>
                  </a:lnTo>
                  <a:lnTo>
                    <a:pt x="3060" y="3162"/>
                  </a:lnTo>
                  <a:lnTo>
                    <a:pt x="3060" y="1866"/>
                  </a:lnTo>
                  <a:lnTo>
                    <a:pt x="2616" y="1638"/>
                  </a:lnTo>
                  <a:lnTo>
                    <a:pt x="1778" y="1638"/>
                  </a:lnTo>
                  <a:lnTo>
                    <a:pt x="1473" y="1727"/>
                  </a:lnTo>
                  <a:lnTo>
                    <a:pt x="1041" y="2006"/>
                  </a:lnTo>
                  <a:lnTo>
                    <a:pt x="876" y="2159"/>
                  </a:lnTo>
                  <a:lnTo>
                    <a:pt x="736" y="2362"/>
                  </a:lnTo>
                  <a:lnTo>
                    <a:pt x="736" y="1765"/>
                  </a:lnTo>
                  <a:lnTo>
                    <a:pt x="0" y="1765"/>
                  </a:lnTo>
                  <a:lnTo>
                    <a:pt x="0" y="7988"/>
                  </a:lnTo>
                  <a:lnTo>
                    <a:pt x="749" y="7988"/>
                  </a:lnTo>
                  <a:lnTo>
                    <a:pt x="749" y="5702"/>
                  </a:lnTo>
                  <a:lnTo>
                    <a:pt x="914" y="5905"/>
                  </a:lnTo>
                  <a:lnTo>
                    <a:pt x="1066" y="6057"/>
                  </a:lnTo>
                  <a:lnTo>
                    <a:pt x="1422" y="6286"/>
                  </a:lnTo>
                  <a:lnTo>
                    <a:pt x="1714" y="6362"/>
                  </a:lnTo>
                  <a:lnTo>
                    <a:pt x="2476" y="6362"/>
                  </a:lnTo>
                  <a:lnTo>
                    <a:pt x="2844" y="6223"/>
                  </a:lnTo>
                  <a:lnTo>
                    <a:pt x="3670" y="5562"/>
                  </a:lnTo>
                  <a:lnTo>
                    <a:pt x="3886" y="4965"/>
                  </a:lnTo>
                  <a:lnTo>
                    <a:pt x="3924" y="3162"/>
                  </a:lnTo>
                  <a:close/>
                </a:path>
                <a:path w="145414" h="8255">
                  <a:moveTo>
                    <a:pt x="8813" y="5676"/>
                  </a:moveTo>
                  <a:lnTo>
                    <a:pt x="8458" y="5702"/>
                  </a:lnTo>
                  <a:lnTo>
                    <a:pt x="8318" y="3937"/>
                  </a:lnTo>
                  <a:lnTo>
                    <a:pt x="8229" y="2273"/>
                  </a:lnTo>
                  <a:lnTo>
                    <a:pt x="8153" y="2133"/>
                  </a:lnTo>
                  <a:lnTo>
                    <a:pt x="7569" y="1790"/>
                  </a:lnTo>
                  <a:lnTo>
                    <a:pt x="7569" y="3937"/>
                  </a:lnTo>
                  <a:lnTo>
                    <a:pt x="7569" y="5003"/>
                  </a:lnTo>
                  <a:lnTo>
                    <a:pt x="7366" y="5334"/>
                  </a:lnTo>
                  <a:lnTo>
                    <a:pt x="6692" y="5651"/>
                  </a:lnTo>
                  <a:lnTo>
                    <a:pt x="6438" y="5727"/>
                  </a:lnTo>
                  <a:lnTo>
                    <a:pt x="5969" y="5727"/>
                  </a:lnTo>
                  <a:lnTo>
                    <a:pt x="5842" y="5676"/>
                  </a:lnTo>
                  <a:lnTo>
                    <a:pt x="5613" y="5537"/>
                  </a:lnTo>
                  <a:lnTo>
                    <a:pt x="5499" y="4521"/>
                  </a:lnTo>
                  <a:lnTo>
                    <a:pt x="5867" y="4318"/>
                  </a:lnTo>
                  <a:lnTo>
                    <a:pt x="6070" y="4267"/>
                  </a:lnTo>
                  <a:lnTo>
                    <a:pt x="6934" y="4152"/>
                  </a:lnTo>
                  <a:lnTo>
                    <a:pt x="7353" y="4051"/>
                  </a:lnTo>
                  <a:lnTo>
                    <a:pt x="7569" y="3937"/>
                  </a:lnTo>
                  <a:lnTo>
                    <a:pt x="7569" y="1790"/>
                  </a:lnTo>
                  <a:lnTo>
                    <a:pt x="7073" y="1638"/>
                  </a:lnTo>
                  <a:lnTo>
                    <a:pt x="6096" y="1638"/>
                  </a:lnTo>
                  <a:lnTo>
                    <a:pt x="4826" y="3111"/>
                  </a:lnTo>
                  <a:lnTo>
                    <a:pt x="5524" y="3111"/>
                  </a:lnTo>
                  <a:lnTo>
                    <a:pt x="5613" y="2705"/>
                  </a:lnTo>
                  <a:lnTo>
                    <a:pt x="5867" y="2374"/>
                  </a:lnTo>
                  <a:lnTo>
                    <a:pt x="6146" y="2273"/>
                  </a:lnTo>
                  <a:lnTo>
                    <a:pt x="6870" y="2273"/>
                  </a:lnTo>
                  <a:lnTo>
                    <a:pt x="7137" y="2336"/>
                  </a:lnTo>
                  <a:lnTo>
                    <a:pt x="7493" y="2565"/>
                  </a:lnTo>
                  <a:lnTo>
                    <a:pt x="7480" y="3416"/>
                  </a:lnTo>
                  <a:lnTo>
                    <a:pt x="5575" y="3708"/>
                  </a:lnTo>
                  <a:lnTo>
                    <a:pt x="5245" y="3848"/>
                  </a:lnTo>
                  <a:lnTo>
                    <a:pt x="4724" y="4318"/>
                  </a:lnTo>
                  <a:lnTo>
                    <a:pt x="4813" y="5816"/>
                  </a:lnTo>
                  <a:lnTo>
                    <a:pt x="5232" y="6210"/>
                  </a:lnTo>
                  <a:lnTo>
                    <a:pt x="5588" y="6362"/>
                  </a:lnTo>
                  <a:lnTo>
                    <a:pt x="6350" y="6362"/>
                  </a:lnTo>
                  <a:lnTo>
                    <a:pt x="7607" y="5613"/>
                  </a:lnTo>
                  <a:lnTo>
                    <a:pt x="7708" y="5994"/>
                  </a:lnTo>
                  <a:lnTo>
                    <a:pt x="7848" y="6210"/>
                  </a:lnTo>
                  <a:lnTo>
                    <a:pt x="8039" y="6299"/>
                  </a:lnTo>
                  <a:lnTo>
                    <a:pt x="8407" y="6299"/>
                  </a:lnTo>
                  <a:lnTo>
                    <a:pt x="8788" y="6235"/>
                  </a:lnTo>
                  <a:lnTo>
                    <a:pt x="8813" y="5702"/>
                  </a:lnTo>
                  <a:close/>
                </a:path>
                <a:path w="145414" h="8255">
                  <a:moveTo>
                    <a:pt x="13157" y="1790"/>
                  </a:moveTo>
                  <a:lnTo>
                    <a:pt x="12458" y="1790"/>
                  </a:lnTo>
                  <a:lnTo>
                    <a:pt x="12458" y="2349"/>
                  </a:lnTo>
                  <a:lnTo>
                    <a:pt x="12357" y="2222"/>
                  </a:lnTo>
                  <a:lnTo>
                    <a:pt x="12357" y="2997"/>
                  </a:lnTo>
                  <a:lnTo>
                    <a:pt x="12255" y="4991"/>
                  </a:lnTo>
                  <a:lnTo>
                    <a:pt x="12065" y="5410"/>
                  </a:lnTo>
                  <a:lnTo>
                    <a:pt x="11684" y="5651"/>
                  </a:lnTo>
                  <a:lnTo>
                    <a:pt x="10807" y="5651"/>
                  </a:lnTo>
                  <a:lnTo>
                    <a:pt x="10528" y="5524"/>
                  </a:lnTo>
                  <a:lnTo>
                    <a:pt x="10121" y="4991"/>
                  </a:lnTo>
                  <a:lnTo>
                    <a:pt x="10083" y="3302"/>
                  </a:lnTo>
                  <a:lnTo>
                    <a:pt x="10363" y="2578"/>
                  </a:lnTo>
                  <a:lnTo>
                    <a:pt x="10718" y="2336"/>
                  </a:lnTo>
                  <a:lnTo>
                    <a:pt x="11607" y="2336"/>
                  </a:lnTo>
                  <a:lnTo>
                    <a:pt x="11899" y="2463"/>
                  </a:lnTo>
                  <a:lnTo>
                    <a:pt x="12357" y="2997"/>
                  </a:lnTo>
                  <a:lnTo>
                    <a:pt x="12357" y="2222"/>
                  </a:lnTo>
                  <a:lnTo>
                    <a:pt x="12179" y="2032"/>
                  </a:lnTo>
                  <a:lnTo>
                    <a:pt x="11772" y="1752"/>
                  </a:lnTo>
                  <a:lnTo>
                    <a:pt x="11468" y="1663"/>
                  </a:lnTo>
                  <a:lnTo>
                    <a:pt x="10604" y="1663"/>
                  </a:lnTo>
                  <a:lnTo>
                    <a:pt x="10160" y="1879"/>
                  </a:lnTo>
                  <a:lnTo>
                    <a:pt x="9423" y="2730"/>
                  </a:lnTo>
                  <a:lnTo>
                    <a:pt x="9347" y="2997"/>
                  </a:lnTo>
                  <a:lnTo>
                    <a:pt x="9423" y="5410"/>
                  </a:lnTo>
                  <a:lnTo>
                    <a:pt x="10147" y="6096"/>
                  </a:lnTo>
                  <a:lnTo>
                    <a:pt x="10579" y="6261"/>
                  </a:lnTo>
                  <a:lnTo>
                    <a:pt x="11404" y="6261"/>
                  </a:lnTo>
                  <a:lnTo>
                    <a:pt x="12433" y="5588"/>
                  </a:lnTo>
                  <a:lnTo>
                    <a:pt x="12331" y="6769"/>
                  </a:lnTo>
                  <a:lnTo>
                    <a:pt x="12115" y="7264"/>
                  </a:lnTo>
                  <a:lnTo>
                    <a:pt x="11734" y="7467"/>
                  </a:lnTo>
                  <a:lnTo>
                    <a:pt x="10795" y="7467"/>
                  </a:lnTo>
                  <a:lnTo>
                    <a:pt x="10528" y="7391"/>
                  </a:lnTo>
                  <a:lnTo>
                    <a:pt x="10248" y="7112"/>
                  </a:lnTo>
                  <a:lnTo>
                    <a:pt x="10147" y="6769"/>
                  </a:lnTo>
                  <a:lnTo>
                    <a:pt x="9385" y="6769"/>
                  </a:lnTo>
                  <a:lnTo>
                    <a:pt x="9461" y="7264"/>
                  </a:lnTo>
                  <a:lnTo>
                    <a:pt x="9613" y="7556"/>
                  </a:lnTo>
                  <a:lnTo>
                    <a:pt x="10261" y="7988"/>
                  </a:lnTo>
                  <a:lnTo>
                    <a:pt x="10668" y="8089"/>
                  </a:lnTo>
                  <a:lnTo>
                    <a:pt x="12014" y="8089"/>
                  </a:lnTo>
                  <a:lnTo>
                    <a:pt x="12598" y="7785"/>
                  </a:lnTo>
                  <a:lnTo>
                    <a:pt x="12763" y="7467"/>
                  </a:lnTo>
                  <a:lnTo>
                    <a:pt x="13068" y="6858"/>
                  </a:lnTo>
                  <a:lnTo>
                    <a:pt x="13157" y="5588"/>
                  </a:lnTo>
                  <a:lnTo>
                    <a:pt x="13157" y="2349"/>
                  </a:lnTo>
                  <a:lnTo>
                    <a:pt x="13157" y="1790"/>
                  </a:lnTo>
                  <a:close/>
                </a:path>
                <a:path w="145414" h="8255">
                  <a:moveTo>
                    <a:pt x="18110" y="4216"/>
                  </a:moveTo>
                  <a:lnTo>
                    <a:pt x="18097" y="3619"/>
                  </a:lnTo>
                  <a:lnTo>
                    <a:pt x="18008" y="3048"/>
                  </a:lnTo>
                  <a:lnTo>
                    <a:pt x="17894" y="2679"/>
                  </a:lnTo>
                  <a:lnTo>
                    <a:pt x="17640" y="2311"/>
                  </a:lnTo>
                  <a:lnTo>
                    <a:pt x="17360" y="2019"/>
                  </a:lnTo>
                  <a:lnTo>
                    <a:pt x="17335" y="3619"/>
                  </a:lnTo>
                  <a:lnTo>
                    <a:pt x="14859" y="3619"/>
                  </a:lnTo>
                  <a:lnTo>
                    <a:pt x="14871" y="3302"/>
                  </a:lnTo>
                  <a:lnTo>
                    <a:pt x="14998" y="2921"/>
                  </a:lnTo>
                  <a:lnTo>
                    <a:pt x="15468" y="2425"/>
                  </a:lnTo>
                  <a:lnTo>
                    <a:pt x="15748" y="2311"/>
                  </a:lnTo>
                  <a:lnTo>
                    <a:pt x="16573" y="2311"/>
                  </a:lnTo>
                  <a:lnTo>
                    <a:pt x="16916" y="2489"/>
                  </a:lnTo>
                  <a:lnTo>
                    <a:pt x="17170" y="2933"/>
                  </a:lnTo>
                  <a:lnTo>
                    <a:pt x="17284" y="3238"/>
                  </a:lnTo>
                  <a:lnTo>
                    <a:pt x="17335" y="3619"/>
                  </a:lnTo>
                  <a:lnTo>
                    <a:pt x="17335" y="2019"/>
                  </a:lnTo>
                  <a:lnTo>
                    <a:pt x="16764" y="1727"/>
                  </a:lnTo>
                  <a:lnTo>
                    <a:pt x="16459" y="1651"/>
                  </a:lnTo>
                  <a:lnTo>
                    <a:pt x="15506" y="1651"/>
                  </a:lnTo>
                  <a:lnTo>
                    <a:pt x="15011" y="1866"/>
                  </a:lnTo>
                  <a:lnTo>
                    <a:pt x="14236" y="2768"/>
                  </a:lnTo>
                  <a:lnTo>
                    <a:pt x="14135" y="3048"/>
                  </a:lnTo>
                  <a:lnTo>
                    <a:pt x="14224" y="5359"/>
                  </a:lnTo>
                  <a:lnTo>
                    <a:pt x="14998" y="6159"/>
                  </a:lnTo>
                  <a:lnTo>
                    <a:pt x="15468" y="6362"/>
                  </a:lnTo>
                  <a:lnTo>
                    <a:pt x="16256" y="6362"/>
                  </a:lnTo>
                  <a:lnTo>
                    <a:pt x="18046" y="4813"/>
                  </a:lnTo>
                  <a:lnTo>
                    <a:pt x="17310" y="4813"/>
                  </a:lnTo>
                  <a:lnTo>
                    <a:pt x="17233" y="5029"/>
                  </a:lnTo>
                  <a:lnTo>
                    <a:pt x="17157" y="5181"/>
                  </a:lnTo>
                  <a:lnTo>
                    <a:pt x="16789" y="5588"/>
                  </a:lnTo>
                  <a:lnTo>
                    <a:pt x="16484" y="5715"/>
                  </a:lnTo>
                  <a:lnTo>
                    <a:pt x="15671" y="5715"/>
                  </a:lnTo>
                  <a:lnTo>
                    <a:pt x="15379" y="5588"/>
                  </a:lnTo>
                  <a:lnTo>
                    <a:pt x="14960" y="5029"/>
                  </a:lnTo>
                  <a:lnTo>
                    <a:pt x="14846" y="4216"/>
                  </a:lnTo>
                  <a:lnTo>
                    <a:pt x="18110" y="4216"/>
                  </a:lnTo>
                  <a:close/>
                </a:path>
                <a:path w="145414" h="8255">
                  <a:moveTo>
                    <a:pt x="23215" y="6858"/>
                  </a:moveTo>
                  <a:lnTo>
                    <a:pt x="18478" y="6858"/>
                  </a:lnTo>
                  <a:lnTo>
                    <a:pt x="18478" y="7277"/>
                  </a:lnTo>
                  <a:lnTo>
                    <a:pt x="23215" y="7277"/>
                  </a:lnTo>
                  <a:lnTo>
                    <a:pt x="23215" y="6858"/>
                  </a:lnTo>
                  <a:close/>
                </a:path>
                <a:path w="145414" h="8255">
                  <a:moveTo>
                    <a:pt x="27279" y="3251"/>
                  </a:moveTo>
                  <a:lnTo>
                    <a:pt x="27216" y="2654"/>
                  </a:lnTo>
                  <a:lnTo>
                    <a:pt x="27025" y="2235"/>
                  </a:lnTo>
                  <a:lnTo>
                    <a:pt x="26708" y="1993"/>
                  </a:lnTo>
                  <a:lnTo>
                    <a:pt x="26390" y="1739"/>
                  </a:lnTo>
                  <a:lnTo>
                    <a:pt x="25984" y="1625"/>
                  </a:lnTo>
                  <a:lnTo>
                    <a:pt x="24892" y="1625"/>
                  </a:lnTo>
                  <a:lnTo>
                    <a:pt x="24409" y="1841"/>
                  </a:lnTo>
                  <a:lnTo>
                    <a:pt x="23647" y="2705"/>
                  </a:lnTo>
                  <a:lnTo>
                    <a:pt x="23456" y="3314"/>
                  </a:lnTo>
                  <a:lnTo>
                    <a:pt x="23456" y="4737"/>
                  </a:lnTo>
                  <a:lnTo>
                    <a:pt x="23634" y="5270"/>
                  </a:lnTo>
                  <a:lnTo>
                    <a:pt x="24320" y="6121"/>
                  </a:lnTo>
                  <a:lnTo>
                    <a:pt x="24790" y="6337"/>
                  </a:lnTo>
                  <a:lnTo>
                    <a:pt x="25895" y="6337"/>
                  </a:lnTo>
                  <a:lnTo>
                    <a:pt x="26327" y="6197"/>
                  </a:lnTo>
                  <a:lnTo>
                    <a:pt x="26987" y="5651"/>
                  </a:lnTo>
                  <a:lnTo>
                    <a:pt x="27190" y="5219"/>
                  </a:lnTo>
                  <a:lnTo>
                    <a:pt x="27279" y="4635"/>
                  </a:lnTo>
                  <a:lnTo>
                    <a:pt x="26543" y="4635"/>
                  </a:lnTo>
                  <a:lnTo>
                    <a:pt x="26479" y="4953"/>
                  </a:lnTo>
                  <a:lnTo>
                    <a:pt x="26352" y="5219"/>
                  </a:lnTo>
                  <a:lnTo>
                    <a:pt x="25996" y="5600"/>
                  </a:lnTo>
                  <a:lnTo>
                    <a:pt x="25742" y="5689"/>
                  </a:lnTo>
                  <a:lnTo>
                    <a:pt x="25031" y="5689"/>
                  </a:lnTo>
                  <a:lnTo>
                    <a:pt x="24726" y="5537"/>
                  </a:lnTo>
                  <a:lnTo>
                    <a:pt x="24358" y="4927"/>
                  </a:lnTo>
                  <a:lnTo>
                    <a:pt x="24257" y="4559"/>
                  </a:lnTo>
                  <a:lnTo>
                    <a:pt x="24257" y="3670"/>
                  </a:lnTo>
                  <a:lnTo>
                    <a:pt x="24320" y="3289"/>
                  </a:lnTo>
                  <a:lnTo>
                    <a:pt x="24663" y="2527"/>
                  </a:lnTo>
                  <a:lnTo>
                    <a:pt x="25006" y="2286"/>
                  </a:lnTo>
                  <a:lnTo>
                    <a:pt x="25831" y="2286"/>
                  </a:lnTo>
                  <a:lnTo>
                    <a:pt x="26085" y="2387"/>
                  </a:lnTo>
                  <a:lnTo>
                    <a:pt x="26403" y="2743"/>
                  </a:lnTo>
                  <a:lnTo>
                    <a:pt x="26504" y="2971"/>
                  </a:lnTo>
                  <a:lnTo>
                    <a:pt x="26543" y="3251"/>
                  </a:lnTo>
                  <a:lnTo>
                    <a:pt x="27279" y="3251"/>
                  </a:lnTo>
                  <a:close/>
                </a:path>
                <a:path w="145414" h="8255">
                  <a:moveTo>
                    <a:pt x="31877" y="3149"/>
                  </a:moveTo>
                  <a:lnTo>
                    <a:pt x="31673" y="2578"/>
                  </a:lnTo>
                  <a:lnTo>
                    <a:pt x="31356" y="2273"/>
                  </a:lnTo>
                  <a:lnTo>
                    <a:pt x="31026" y="1955"/>
                  </a:lnTo>
                  <a:lnTo>
                    <a:pt x="31026" y="3149"/>
                  </a:lnTo>
                  <a:lnTo>
                    <a:pt x="30937" y="4927"/>
                  </a:lnTo>
                  <a:lnTo>
                    <a:pt x="30632" y="5537"/>
                  </a:lnTo>
                  <a:lnTo>
                    <a:pt x="30289" y="5727"/>
                  </a:lnTo>
                  <a:lnTo>
                    <a:pt x="29337" y="5727"/>
                  </a:lnTo>
                  <a:lnTo>
                    <a:pt x="29019" y="5562"/>
                  </a:lnTo>
                  <a:lnTo>
                    <a:pt x="28600" y="4927"/>
                  </a:lnTo>
                  <a:lnTo>
                    <a:pt x="28600" y="3149"/>
                  </a:lnTo>
                  <a:lnTo>
                    <a:pt x="31026" y="3149"/>
                  </a:lnTo>
                  <a:lnTo>
                    <a:pt x="31026" y="1955"/>
                  </a:lnTo>
                  <a:lnTo>
                    <a:pt x="30886" y="1816"/>
                  </a:lnTo>
                  <a:lnTo>
                    <a:pt x="30403" y="1625"/>
                  </a:lnTo>
                  <a:lnTo>
                    <a:pt x="29184" y="1625"/>
                  </a:lnTo>
                  <a:lnTo>
                    <a:pt x="28676" y="1841"/>
                  </a:lnTo>
                  <a:lnTo>
                    <a:pt x="27914" y="2730"/>
                  </a:lnTo>
                  <a:lnTo>
                    <a:pt x="27787" y="3149"/>
                  </a:lnTo>
                  <a:lnTo>
                    <a:pt x="27901" y="5334"/>
                  </a:lnTo>
                  <a:lnTo>
                    <a:pt x="28625" y="6159"/>
                  </a:lnTo>
                  <a:lnTo>
                    <a:pt x="29108" y="6362"/>
                  </a:lnTo>
                  <a:lnTo>
                    <a:pt x="30467" y="6362"/>
                  </a:lnTo>
                  <a:lnTo>
                    <a:pt x="31000" y="6134"/>
                  </a:lnTo>
                  <a:lnTo>
                    <a:pt x="31305" y="5727"/>
                  </a:lnTo>
                  <a:lnTo>
                    <a:pt x="31699" y="5194"/>
                  </a:lnTo>
                  <a:lnTo>
                    <a:pt x="31775" y="4927"/>
                  </a:lnTo>
                  <a:lnTo>
                    <a:pt x="31877" y="3149"/>
                  </a:lnTo>
                  <a:close/>
                </a:path>
                <a:path w="145414" h="8255">
                  <a:moveTo>
                    <a:pt x="36398" y="2895"/>
                  </a:moveTo>
                  <a:lnTo>
                    <a:pt x="36334" y="2552"/>
                  </a:lnTo>
                  <a:lnTo>
                    <a:pt x="35991" y="1866"/>
                  </a:lnTo>
                  <a:lnTo>
                    <a:pt x="35572" y="1651"/>
                  </a:lnTo>
                  <a:lnTo>
                    <a:pt x="34645" y="1651"/>
                  </a:lnTo>
                  <a:lnTo>
                    <a:pt x="34391" y="1701"/>
                  </a:lnTo>
                  <a:lnTo>
                    <a:pt x="33921" y="1943"/>
                  </a:lnTo>
                  <a:lnTo>
                    <a:pt x="33693" y="2120"/>
                  </a:lnTo>
                  <a:lnTo>
                    <a:pt x="33477" y="2387"/>
                  </a:lnTo>
                  <a:lnTo>
                    <a:pt x="33477" y="1752"/>
                  </a:lnTo>
                  <a:lnTo>
                    <a:pt x="32766" y="1752"/>
                  </a:lnTo>
                  <a:lnTo>
                    <a:pt x="32766" y="6210"/>
                  </a:lnTo>
                  <a:lnTo>
                    <a:pt x="33515" y="6210"/>
                  </a:lnTo>
                  <a:lnTo>
                    <a:pt x="33515" y="3581"/>
                  </a:lnTo>
                  <a:lnTo>
                    <a:pt x="33540" y="3352"/>
                  </a:lnTo>
                  <a:lnTo>
                    <a:pt x="34620" y="2324"/>
                  </a:lnTo>
                  <a:lnTo>
                    <a:pt x="35140" y="2324"/>
                  </a:lnTo>
                  <a:lnTo>
                    <a:pt x="35382" y="2463"/>
                  </a:lnTo>
                  <a:lnTo>
                    <a:pt x="35598" y="2908"/>
                  </a:lnTo>
                  <a:lnTo>
                    <a:pt x="35636" y="3124"/>
                  </a:lnTo>
                  <a:lnTo>
                    <a:pt x="35636" y="6210"/>
                  </a:lnTo>
                  <a:lnTo>
                    <a:pt x="36398" y="6210"/>
                  </a:lnTo>
                  <a:lnTo>
                    <a:pt x="36398" y="2895"/>
                  </a:lnTo>
                  <a:close/>
                </a:path>
                <a:path w="145414" h="8255">
                  <a:moveTo>
                    <a:pt x="39128" y="1752"/>
                  </a:moveTo>
                  <a:lnTo>
                    <a:pt x="38417" y="1752"/>
                  </a:lnTo>
                  <a:lnTo>
                    <a:pt x="38417" y="508"/>
                  </a:lnTo>
                  <a:lnTo>
                    <a:pt x="37655" y="508"/>
                  </a:lnTo>
                  <a:lnTo>
                    <a:pt x="37655" y="1752"/>
                  </a:lnTo>
                  <a:lnTo>
                    <a:pt x="37058" y="1752"/>
                  </a:lnTo>
                  <a:lnTo>
                    <a:pt x="37058" y="2362"/>
                  </a:lnTo>
                  <a:lnTo>
                    <a:pt x="37655" y="2362"/>
                  </a:lnTo>
                  <a:lnTo>
                    <a:pt x="37655" y="5600"/>
                  </a:lnTo>
                  <a:lnTo>
                    <a:pt x="37719" y="5829"/>
                  </a:lnTo>
                  <a:lnTo>
                    <a:pt x="37973" y="6184"/>
                  </a:lnTo>
                  <a:lnTo>
                    <a:pt x="38201" y="6273"/>
                  </a:lnTo>
                  <a:lnTo>
                    <a:pt x="38671" y="6273"/>
                  </a:lnTo>
                  <a:lnTo>
                    <a:pt x="39039" y="6235"/>
                  </a:lnTo>
                  <a:lnTo>
                    <a:pt x="39128" y="5613"/>
                  </a:lnTo>
                  <a:lnTo>
                    <a:pt x="38735" y="5626"/>
                  </a:lnTo>
                  <a:lnTo>
                    <a:pt x="38468" y="5524"/>
                  </a:lnTo>
                  <a:lnTo>
                    <a:pt x="38417" y="2362"/>
                  </a:lnTo>
                  <a:lnTo>
                    <a:pt x="39128" y="2362"/>
                  </a:lnTo>
                  <a:lnTo>
                    <a:pt x="39128" y="1752"/>
                  </a:lnTo>
                  <a:close/>
                </a:path>
                <a:path w="145414" h="8255">
                  <a:moveTo>
                    <a:pt x="43700" y="4216"/>
                  </a:moveTo>
                  <a:lnTo>
                    <a:pt x="43688" y="3619"/>
                  </a:lnTo>
                  <a:lnTo>
                    <a:pt x="43599" y="3048"/>
                  </a:lnTo>
                  <a:lnTo>
                    <a:pt x="43484" y="2679"/>
                  </a:lnTo>
                  <a:lnTo>
                    <a:pt x="43230" y="2311"/>
                  </a:lnTo>
                  <a:lnTo>
                    <a:pt x="42951" y="2019"/>
                  </a:lnTo>
                  <a:lnTo>
                    <a:pt x="42926" y="3619"/>
                  </a:lnTo>
                  <a:lnTo>
                    <a:pt x="40449" y="3619"/>
                  </a:lnTo>
                  <a:lnTo>
                    <a:pt x="40462" y="3302"/>
                  </a:lnTo>
                  <a:lnTo>
                    <a:pt x="40589" y="2921"/>
                  </a:lnTo>
                  <a:lnTo>
                    <a:pt x="41059" y="2425"/>
                  </a:lnTo>
                  <a:lnTo>
                    <a:pt x="41338" y="2311"/>
                  </a:lnTo>
                  <a:lnTo>
                    <a:pt x="42164" y="2311"/>
                  </a:lnTo>
                  <a:lnTo>
                    <a:pt x="42506" y="2489"/>
                  </a:lnTo>
                  <a:lnTo>
                    <a:pt x="42760" y="2933"/>
                  </a:lnTo>
                  <a:lnTo>
                    <a:pt x="42875" y="3238"/>
                  </a:lnTo>
                  <a:lnTo>
                    <a:pt x="42926" y="3619"/>
                  </a:lnTo>
                  <a:lnTo>
                    <a:pt x="42926" y="2019"/>
                  </a:lnTo>
                  <a:lnTo>
                    <a:pt x="42354" y="1727"/>
                  </a:lnTo>
                  <a:lnTo>
                    <a:pt x="42049" y="1651"/>
                  </a:lnTo>
                  <a:lnTo>
                    <a:pt x="41109" y="1651"/>
                  </a:lnTo>
                  <a:lnTo>
                    <a:pt x="40601" y="1866"/>
                  </a:lnTo>
                  <a:lnTo>
                    <a:pt x="39827" y="2768"/>
                  </a:lnTo>
                  <a:lnTo>
                    <a:pt x="39725" y="3048"/>
                  </a:lnTo>
                  <a:lnTo>
                    <a:pt x="39814" y="5359"/>
                  </a:lnTo>
                  <a:lnTo>
                    <a:pt x="40589" y="6159"/>
                  </a:lnTo>
                  <a:lnTo>
                    <a:pt x="41059" y="6362"/>
                  </a:lnTo>
                  <a:lnTo>
                    <a:pt x="41846" y="6362"/>
                  </a:lnTo>
                  <a:lnTo>
                    <a:pt x="43637" y="4813"/>
                  </a:lnTo>
                  <a:lnTo>
                    <a:pt x="42900" y="4813"/>
                  </a:lnTo>
                  <a:lnTo>
                    <a:pt x="42824" y="5029"/>
                  </a:lnTo>
                  <a:lnTo>
                    <a:pt x="42748" y="5181"/>
                  </a:lnTo>
                  <a:lnTo>
                    <a:pt x="42379" y="5588"/>
                  </a:lnTo>
                  <a:lnTo>
                    <a:pt x="42075" y="5715"/>
                  </a:lnTo>
                  <a:lnTo>
                    <a:pt x="41262" y="5715"/>
                  </a:lnTo>
                  <a:lnTo>
                    <a:pt x="40970" y="5588"/>
                  </a:lnTo>
                  <a:lnTo>
                    <a:pt x="40551" y="5029"/>
                  </a:lnTo>
                  <a:lnTo>
                    <a:pt x="40436" y="4216"/>
                  </a:lnTo>
                  <a:lnTo>
                    <a:pt x="43700" y="4216"/>
                  </a:lnTo>
                  <a:close/>
                </a:path>
                <a:path w="145414" h="8255">
                  <a:moveTo>
                    <a:pt x="48247" y="2895"/>
                  </a:moveTo>
                  <a:lnTo>
                    <a:pt x="48183" y="2552"/>
                  </a:lnTo>
                  <a:lnTo>
                    <a:pt x="47840" y="1866"/>
                  </a:lnTo>
                  <a:lnTo>
                    <a:pt x="47421" y="1651"/>
                  </a:lnTo>
                  <a:lnTo>
                    <a:pt x="46494" y="1651"/>
                  </a:lnTo>
                  <a:lnTo>
                    <a:pt x="46228" y="1701"/>
                  </a:lnTo>
                  <a:lnTo>
                    <a:pt x="45758" y="1943"/>
                  </a:lnTo>
                  <a:lnTo>
                    <a:pt x="45542" y="2120"/>
                  </a:lnTo>
                  <a:lnTo>
                    <a:pt x="45326" y="2387"/>
                  </a:lnTo>
                  <a:lnTo>
                    <a:pt x="45326" y="1752"/>
                  </a:lnTo>
                  <a:lnTo>
                    <a:pt x="44615" y="1752"/>
                  </a:lnTo>
                  <a:lnTo>
                    <a:pt x="44615" y="6210"/>
                  </a:lnTo>
                  <a:lnTo>
                    <a:pt x="45364" y="6210"/>
                  </a:lnTo>
                  <a:lnTo>
                    <a:pt x="45364" y="3581"/>
                  </a:lnTo>
                  <a:lnTo>
                    <a:pt x="45389" y="3352"/>
                  </a:lnTo>
                  <a:lnTo>
                    <a:pt x="46469" y="2324"/>
                  </a:lnTo>
                  <a:lnTo>
                    <a:pt x="46990" y="2324"/>
                  </a:lnTo>
                  <a:lnTo>
                    <a:pt x="47231" y="2463"/>
                  </a:lnTo>
                  <a:lnTo>
                    <a:pt x="47447" y="2908"/>
                  </a:lnTo>
                  <a:lnTo>
                    <a:pt x="47485" y="3124"/>
                  </a:lnTo>
                  <a:lnTo>
                    <a:pt x="47485" y="6210"/>
                  </a:lnTo>
                  <a:lnTo>
                    <a:pt x="48247" y="6210"/>
                  </a:lnTo>
                  <a:lnTo>
                    <a:pt x="48247" y="2895"/>
                  </a:lnTo>
                  <a:close/>
                </a:path>
                <a:path w="145414" h="8255">
                  <a:moveTo>
                    <a:pt x="50977" y="1752"/>
                  </a:moveTo>
                  <a:lnTo>
                    <a:pt x="50266" y="1752"/>
                  </a:lnTo>
                  <a:lnTo>
                    <a:pt x="50266" y="508"/>
                  </a:lnTo>
                  <a:lnTo>
                    <a:pt x="49504" y="508"/>
                  </a:lnTo>
                  <a:lnTo>
                    <a:pt x="49504" y="1752"/>
                  </a:lnTo>
                  <a:lnTo>
                    <a:pt x="48907" y="1752"/>
                  </a:lnTo>
                  <a:lnTo>
                    <a:pt x="48907" y="2362"/>
                  </a:lnTo>
                  <a:lnTo>
                    <a:pt x="49504" y="2362"/>
                  </a:lnTo>
                  <a:lnTo>
                    <a:pt x="49504" y="5600"/>
                  </a:lnTo>
                  <a:lnTo>
                    <a:pt x="49568" y="5829"/>
                  </a:lnTo>
                  <a:lnTo>
                    <a:pt x="49809" y="6184"/>
                  </a:lnTo>
                  <a:lnTo>
                    <a:pt x="50050" y="6273"/>
                  </a:lnTo>
                  <a:lnTo>
                    <a:pt x="50520" y="6273"/>
                  </a:lnTo>
                  <a:lnTo>
                    <a:pt x="50888" y="6235"/>
                  </a:lnTo>
                  <a:lnTo>
                    <a:pt x="50977" y="5613"/>
                  </a:lnTo>
                  <a:lnTo>
                    <a:pt x="50584" y="5626"/>
                  </a:lnTo>
                  <a:lnTo>
                    <a:pt x="50317" y="5524"/>
                  </a:lnTo>
                  <a:lnTo>
                    <a:pt x="50266" y="2362"/>
                  </a:lnTo>
                  <a:lnTo>
                    <a:pt x="50977" y="2362"/>
                  </a:lnTo>
                  <a:lnTo>
                    <a:pt x="50977" y="1752"/>
                  </a:lnTo>
                  <a:close/>
                </a:path>
                <a:path w="145414" h="8255">
                  <a:moveTo>
                    <a:pt x="55918" y="6858"/>
                  </a:moveTo>
                  <a:lnTo>
                    <a:pt x="51181" y="6858"/>
                  </a:lnTo>
                  <a:lnTo>
                    <a:pt x="51181" y="7277"/>
                  </a:lnTo>
                  <a:lnTo>
                    <a:pt x="55918" y="7277"/>
                  </a:lnTo>
                  <a:lnTo>
                    <a:pt x="55918" y="6858"/>
                  </a:lnTo>
                  <a:close/>
                </a:path>
                <a:path w="145414" h="8255">
                  <a:moveTo>
                    <a:pt x="62458" y="2844"/>
                  </a:moveTo>
                  <a:lnTo>
                    <a:pt x="62407" y="2540"/>
                  </a:lnTo>
                  <a:lnTo>
                    <a:pt x="62064" y="1866"/>
                  </a:lnTo>
                  <a:lnTo>
                    <a:pt x="61658" y="1651"/>
                  </a:lnTo>
                  <a:lnTo>
                    <a:pt x="60782" y="1651"/>
                  </a:lnTo>
                  <a:lnTo>
                    <a:pt x="60528" y="1701"/>
                  </a:lnTo>
                  <a:lnTo>
                    <a:pt x="60083" y="1943"/>
                  </a:lnTo>
                  <a:lnTo>
                    <a:pt x="59893" y="2108"/>
                  </a:lnTo>
                  <a:lnTo>
                    <a:pt x="59715" y="2349"/>
                  </a:lnTo>
                  <a:lnTo>
                    <a:pt x="59626" y="2159"/>
                  </a:lnTo>
                  <a:lnTo>
                    <a:pt x="59512" y="2006"/>
                  </a:lnTo>
                  <a:lnTo>
                    <a:pt x="59169" y="1739"/>
                  </a:lnTo>
                  <a:lnTo>
                    <a:pt x="58889" y="1651"/>
                  </a:lnTo>
                  <a:lnTo>
                    <a:pt x="58216" y="1651"/>
                  </a:lnTo>
                  <a:lnTo>
                    <a:pt x="57937" y="1739"/>
                  </a:lnTo>
                  <a:lnTo>
                    <a:pt x="57543" y="2006"/>
                  </a:lnTo>
                  <a:lnTo>
                    <a:pt x="57378" y="2171"/>
                  </a:lnTo>
                  <a:lnTo>
                    <a:pt x="57213" y="2387"/>
                  </a:lnTo>
                  <a:lnTo>
                    <a:pt x="57213" y="1752"/>
                  </a:lnTo>
                  <a:lnTo>
                    <a:pt x="56464" y="1752"/>
                  </a:lnTo>
                  <a:lnTo>
                    <a:pt x="56464" y="6210"/>
                  </a:lnTo>
                  <a:lnTo>
                    <a:pt x="57213" y="6210"/>
                  </a:lnTo>
                  <a:lnTo>
                    <a:pt x="57213" y="3276"/>
                  </a:lnTo>
                  <a:lnTo>
                    <a:pt x="57327" y="2870"/>
                  </a:lnTo>
                  <a:lnTo>
                    <a:pt x="57797" y="2438"/>
                  </a:lnTo>
                  <a:lnTo>
                    <a:pt x="58051" y="2324"/>
                  </a:lnTo>
                  <a:lnTo>
                    <a:pt x="58648" y="2324"/>
                  </a:lnTo>
                  <a:lnTo>
                    <a:pt x="58851" y="2425"/>
                  </a:lnTo>
                  <a:lnTo>
                    <a:pt x="59042" y="2781"/>
                  </a:lnTo>
                  <a:lnTo>
                    <a:pt x="59080" y="2997"/>
                  </a:lnTo>
                  <a:lnTo>
                    <a:pt x="59080" y="6210"/>
                  </a:lnTo>
                  <a:lnTo>
                    <a:pt x="59842" y="6210"/>
                  </a:lnTo>
                  <a:lnTo>
                    <a:pt x="59842" y="3149"/>
                  </a:lnTo>
                  <a:lnTo>
                    <a:pt x="59944" y="2832"/>
                  </a:lnTo>
                  <a:lnTo>
                    <a:pt x="60363" y="2438"/>
                  </a:lnTo>
                  <a:lnTo>
                    <a:pt x="60629" y="2336"/>
                  </a:lnTo>
                  <a:lnTo>
                    <a:pt x="61137" y="2336"/>
                  </a:lnTo>
                  <a:lnTo>
                    <a:pt x="61315" y="2387"/>
                  </a:lnTo>
                  <a:lnTo>
                    <a:pt x="61607" y="2603"/>
                  </a:lnTo>
                  <a:lnTo>
                    <a:pt x="61683" y="2806"/>
                  </a:lnTo>
                  <a:lnTo>
                    <a:pt x="61683" y="6210"/>
                  </a:lnTo>
                  <a:lnTo>
                    <a:pt x="62458" y="6210"/>
                  </a:lnTo>
                  <a:lnTo>
                    <a:pt x="62458" y="2844"/>
                  </a:lnTo>
                  <a:close/>
                </a:path>
                <a:path w="145414" h="8255">
                  <a:moveTo>
                    <a:pt x="67411" y="3149"/>
                  </a:moveTo>
                  <a:lnTo>
                    <a:pt x="67221" y="2578"/>
                  </a:lnTo>
                  <a:lnTo>
                    <a:pt x="66890" y="2273"/>
                  </a:lnTo>
                  <a:lnTo>
                    <a:pt x="66560" y="1955"/>
                  </a:lnTo>
                  <a:lnTo>
                    <a:pt x="66560" y="3149"/>
                  </a:lnTo>
                  <a:lnTo>
                    <a:pt x="66471" y="4927"/>
                  </a:lnTo>
                  <a:lnTo>
                    <a:pt x="66167" y="5537"/>
                  </a:lnTo>
                  <a:lnTo>
                    <a:pt x="65824" y="5727"/>
                  </a:lnTo>
                  <a:lnTo>
                    <a:pt x="64884" y="5727"/>
                  </a:lnTo>
                  <a:lnTo>
                    <a:pt x="64554" y="5562"/>
                  </a:lnTo>
                  <a:lnTo>
                    <a:pt x="64135" y="4927"/>
                  </a:lnTo>
                  <a:lnTo>
                    <a:pt x="64135" y="3149"/>
                  </a:lnTo>
                  <a:lnTo>
                    <a:pt x="66560" y="3149"/>
                  </a:lnTo>
                  <a:lnTo>
                    <a:pt x="66560" y="1955"/>
                  </a:lnTo>
                  <a:lnTo>
                    <a:pt x="66421" y="1816"/>
                  </a:lnTo>
                  <a:lnTo>
                    <a:pt x="65938" y="1625"/>
                  </a:lnTo>
                  <a:lnTo>
                    <a:pt x="64719" y="1625"/>
                  </a:lnTo>
                  <a:lnTo>
                    <a:pt x="64211" y="1841"/>
                  </a:lnTo>
                  <a:lnTo>
                    <a:pt x="63449" y="2730"/>
                  </a:lnTo>
                  <a:lnTo>
                    <a:pt x="63322" y="3149"/>
                  </a:lnTo>
                  <a:lnTo>
                    <a:pt x="63436" y="5334"/>
                  </a:lnTo>
                  <a:lnTo>
                    <a:pt x="64160" y="6159"/>
                  </a:lnTo>
                  <a:lnTo>
                    <a:pt x="64643" y="6362"/>
                  </a:lnTo>
                  <a:lnTo>
                    <a:pt x="66001" y="6362"/>
                  </a:lnTo>
                  <a:lnTo>
                    <a:pt x="66535" y="6134"/>
                  </a:lnTo>
                  <a:lnTo>
                    <a:pt x="66840" y="5727"/>
                  </a:lnTo>
                  <a:lnTo>
                    <a:pt x="67233" y="5194"/>
                  </a:lnTo>
                  <a:lnTo>
                    <a:pt x="67322" y="4927"/>
                  </a:lnTo>
                  <a:lnTo>
                    <a:pt x="67411" y="3149"/>
                  </a:lnTo>
                  <a:close/>
                </a:path>
                <a:path w="145414" h="8255">
                  <a:moveTo>
                    <a:pt x="71932" y="76"/>
                  </a:moveTo>
                  <a:lnTo>
                    <a:pt x="71221" y="76"/>
                  </a:lnTo>
                  <a:lnTo>
                    <a:pt x="71221" y="2324"/>
                  </a:lnTo>
                  <a:lnTo>
                    <a:pt x="71132" y="2997"/>
                  </a:lnTo>
                  <a:lnTo>
                    <a:pt x="71132" y="4965"/>
                  </a:lnTo>
                  <a:lnTo>
                    <a:pt x="70688" y="5549"/>
                  </a:lnTo>
                  <a:lnTo>
                    <a:pt x="70408" y="5715"/>
                  </a:lnTo>
                  <a:lnTo>
                    <a:pt x="69608" y="5715"/>
                  </a:lnTo>
                  <a:lnTo>
                    <a:pt x="69291" y="5549"/>
                  </a:lnTo>
                  <a:lnTo>
                    <a:pt x="68910" y="4965"/>
                  </a:lnTo>
                  <a:lnTo>
                    <a:pt x="68897" y="3048"/>
                  </a:lnTo>
                  <a:lnTo>
                    <a:pt x="69367" y="2476"/>
                  </a:lnTo>
                  <a:lnTo>
                    <a:pt x="69672" y="2324"/>
                  </a:lnTo>
                  <a:lnTo>
                    <a:pt x="70383" y="2324"/>
                  </a:lnTo>
                  <a:lnTo>
                    <a:pt x="70675" y="2463"/>
                  </a:lnTo>
                  <a:lnTo>
                    <a:pt x="71132" y="2997"/>
                  </a:lnTo>
                  <a:lnTo>
                    <a:pt x="71132" y="2235"/>
                  </a:lnTo>
                  <a:lnTo>
                    <a:pt x="70904" y="1968"/>
                  </a:lnTo>
                  <a:lnTo>
                    <a:pt x="70535" y="1739"/>
                  </a:lnTo>
                  <a:lnTo>
                    <a:pt x="70243" y="1663"/>
                  </a:lnTo>
                  <a:lnTo>
                    <a:pt x="69291" y="1663"/>
                  </a:lnTo>
                  <a:lnTo>
                    <a:pt x="68859" y="1892"/>
                  </a:lnTo>
                  <a:lnTo>
                    <a:pt x="68160" y="2857"/>
                  </a:lnTo>
                  <a:lnTo>
                    <a:pt x="68097" y="3048"/>
                  </a:lnTo>
                  <a:lnTo>
                    <a:pt x="68173" y="5321"/>
                  </a:lnTo>
                  <a:lnTo>
                    <a:pt x="68897" y="6159"/>
                  </a:lnTo>
                  <a:lnTo>
                    <a:pt x="69329" y="6362"/>
                  </a:lnTo>
                  <a:lnTo>
                    <a:pt x="70129" y="6362"/>
                  </a:lnTo>
                  <a:lnTo>
                    <a:pt x="71259" y="5588"/>
                  </a:lnTo>
                  <a:lnTo>
                    <a:pt x="71259" y="6210"/>
                  </a:lnTo>
                  <a:lnTo>
                    <a:pt x="71932" y="6210"/>
                  </a:lnTo>
                  <a:lnTo>
                    <a:pt x="71932" y="5588"/>
                  </a:lnTo>
                  <a:lnTo>
                    <a:pt x="71932" y="76"/>
                  </a:lnTo>
                  <a:close/>
                </a:path>
                <a:path w="145414" h="8255">
                  <a:moveTo>
                    <a:pt x="76873" y="4216"/>
                  </a:moveTo>
                  <a:lnTo>
                    <a:pt x="76860" y="3619"/>
                  </a:lnTo>
                  <a:lnTo>
                    <a:pt x="76771" y="3048"/>
                  </a:lnTo>
                  <a:lnTo>
                    <a:pt x="76644" y="2679"/>
                  </a:lnTo>
                  <a:lnTo>
                    <a:pt x="76403" y="2311"/>
                  </a:lnTo>
                  <a:lnTo>
                    <a:pt x="76123" y="2019"/>
                  </a:lnTo>
                  <a:lnTo>
                    <a:pt x="76098" y="3619"/>
                  </a:lnTo>
                  <a:lnTo>
                    <a:pt x="73621" y="3619"/>
                  </a:lnTo>
                  <a:lnTo>
                    <a:pt x="73634" y="3302"/>
                  </a:lnTo>
                  <a:lnTo>
                    <a:pt x="73761" y="2921"/>
                  </a:lnTo>
                  <a:lnTo>
                    <a:pt x="74231" y="2425"/>
                  </a:lnTo>
                  <a:lnTo>
                    <a:pt x="74510" y="2311"/>
                  </a:lnTo>
                  <a:lnTo>
                    <a:pt x="75336" y="2311"/>
                  </a:lnTo>
                  <a:lnTo>
                    <a:pt x="75679" y="2489"/>
                  </a:lnTo>
                  <a:lnTo>
                    <a:pt x="75933" y="2933"/>
                  </a:lnTo>
                  <a:lnTo>
                    <a:pt x="76047" y="3238"/>
                  </a:lnTo>
                  <a:lnTo>
                    <a:pt x="76098" y="3619"/>
                  </a:lnTo>
                  <a:lnTo>
                    <a:pt x="76098" y="2019"/>
                  </a:lnTo>
                  <a:lnTo>
                    <a:pt x="75526" y="1727"/>
                  </a:lnTo>
                  <a:lnTo>
                    <a:pt x="75222" y="1651"/>
                  </a:lnTo>
                  <a:lnTo>
                    <a:pt x="74269" y="1651"/>
                  </a:lnTo>
                  <a:lnTo>
                    <a:pt x="73761" y="1866"/>
                  </a:lnTo>
                  <a:lnTo>
                    <a:pt x="72986" y="2768"/>
                  </a:lnTo>
                  <a:lnTo>
                    <a:pt x="72898" y="3048"/>
                  </a:lnTo>
                  <a:lnTo>
                    <a:pt x="72986" y="5359"/>
                  </a:lnTo>
                  <a:lnTo>
                    <a:pt x="73761" y="6159"/>
                  </a:lnTo>
                  <a:lnTo>
                    <a:pt x="74231" y="6362"/>
                  </a:lnTo>
                  <a:lnTo>
                    <a:pt x="75006" y="6362"/>
                  </a:lnTo>
                  <a:lnTo>
                    <a:pt x="76809" y="4813"/>
                  </a:lnTo>
                  <a:lnTo>
                    <a:pt x="76073" y="4813"/>
                  </a:lnTo>
                  <a:lnTo>
                    <a:pt x="75996" y="5029"/>
                  </a:lnTo>
                  <a:lnTo>
                    <a:pt x="75920" y="5181"/>
                  </a:lnTo>
                  <a:lnTo>
                    <a:pt x="75552" y="5588"/>
                  </a:lnTo>
                  <a:lnTo>
                    <a:pt x="75234" y="5715"/>
                  </a:lnTo>
                  <a:lnTo>
                    <a:pt x="74434" y="5715"/>
                  </a:lnTo>
                  <a:lnTo>
                    <a:pt x="74142" y="5588"/>
                  </a:lnTo>
                  <a:lnTo>
                    <a:pt x="73723" y="5029"/>
                  </a:lnTo>
                  <a:lnTo>
                    <a:pt x="73596" y="4216"/>
                  </a:lnTo>
                  <a:lnTo>
                    <a:pt x="76873" y="4216"/>
                  </a:lnTo>
                  <a:close/>
                </a:path>
                <a:path w="145414" h="8255">
                  <a:moveTo>
                    <a:pt x="78549" y="88"/>
                  </a:moveTo>
                  <a:lnTo>
                    <a:pt x="77812" y="88"/>
                  </a:lnTo>
                  <a:lnTo>
                    <a:pt x="77812" y="6210"/>
                  </a:lnTo>
                  <a:lnTo>
                    <a:pt x="78549" y="6210"/>
                  </a:lnTo>
                  <a:lnTo>
                    <a:pt x="78549" y="88"/>
                  </a:lnTo>
                  <a:close/>
                </a:path>
                <a:path w="145414" h="8255">
                  <a:moveTo>
                    <a:pt x="87045" y="88"/>
                  </a:moveTo>
                  <a:lnTo>
                    <a:pt x="86118" y="88"/>
                  </a:lnTo>
                  <a:lnTo>
                    <a:pt x="84391" y="5295"/>
                  </a:lnTo>
                  <a:lnTo>
                    <a:pt x="82626" y="88"/>
                  </a:lnTo>
                  <a:lnTo>
                    <a:pt x="81711" y="88"/>
                  </a:lnTo>
                  <a:lnTo>
                    <a:pt x="83947" y="6210"/>
                  </a:lnTo>
                  <a:lnTo>
                    <a:pt x="84823" y="6210"/>
                  </a:lnTo>
                  <a:lnTo>
                    <a:pt x="87045" y="88"/>
                  </a:lnTo>
                  <a:close/>
                </a:path>
                <a:path w="145414" h="8255">
                  <a:moveTo>
                    <a:pt x="92760" y="6210"/>
                  </a:moveTo>
                  <a:lnTo>
                    <a:pt x="92100" y="4381"/>
                  </a:lnTo>
                  <a:lnTo>
                    <a:pt x="91859" y="3708"/>
                  </a:lnTo>
                  <a:lnTo>
                    <a:pt x="90970" y="1257"/>
                  </a:lnTo>
                  <a:lnTo>
                    <a:pt x="90970" y="3708"/>
                  </a:lnTo>
                  <a:lnTo>
                    <a:pt x="89052" y="3708"/>
                  </a:lnTo>
                  <a:lnTo>
                    <a:pt x="90043" y="1003"/>
                  </a:lnTo>
                  <a:lnTo>
                    <a:pt x="90970" y="3708"/>
                  </a:lnTo>
                  <a:lnTo>
                    <a:pt x="90970" y="1257"/>
                  </a:lnTo>
                  <a:lnTo>
                    <a:pt x="90881" y="1003"/>
                  </a:lnTo>
                  <a:lnTo>
                    <a:pt x="90551" y="88"/>
                  </a:lnTo>
                  <a:lnTo>
                    <a:pt x="89611" y="88"/>
                  </a:lnTo>
                  <a:lnTo>
                    <a:pt x="87299" y="6210"/>
                  </a:lnTo>
                  <a:lnTo>
                    <a:pt x="88150" y="6210"/>
                  </a:lnTo>
                  <a:lnTo>
                    <a:pt x="88811" y="4381"/>
                  </a:lnTo>
                  <a:lnTo>
                    <a:pt x="91236" y="4381"/>
                  </a:lnTo>
                  <a:lnTo>
                    <a:pt x="91859" y="6210"/>
                  </a:lnTo>
                  <a:lnTo>
                    <a:pt x="92760" y="6210"/>
                  </a:lnTo>
                  <a:close/>
                </a:path>
                <a:path w="145414" h="8255">
                  <a:moveTo>
                    <a:pt x="98691" y="6070"/>
                  </a:moveTo>
                  <a:lnTo>
                    <a:pt x="98564" y="6019"/>
                  </a:lnTo>
                  <a:lnTo>
                    <a:pt x="98374" y="5410"/>
                  </a:lnTo>
                  <a:lnTo>
                    <a:pt x="98259" y="3746"/>
                  </a:lnTo>
                  <a:lnTo>
                    <a:pt x="98145" y="3581"/>
                  </a:lnTo>
                  <a:lnTo>
                    <a:pt x="98018" y="3429"/>
                  </a:lnTo>
                  <a:lnTo>
                    <a:pt x="97840" y="3302"/>
                  </a:lnTo>
                  <a:lnTo>
                    <a:pt x="97599" y="3200"/>
                  </a:lnTo>
                  <a:lnTo>
                    <a:pt x="97866" y="3060"/>
                  </a:lnTo>
                  <a:lnTo>
                    <a:pt x="98069" y="2895"/>
                  </a:lnTo>
                  <a:lnTo>
                    <a:pt x="98323" y="2501"/>
                  </a:lnTo>
                  <a:lnTo>
                    <a:pt x="98348" y="850"/>
                  </a:lnTo>
                  <a:lnTo>
                    <a:pt x="98171" y="558"/>
                  </a:lnTo>
                  <a:lnTo>
                    <a:pt x="97624" y="317"/>
                  </a:lnTo>
                  <a:lnTo>
                    <a:pt x="97624" y="1384"/>
                  </a:lnTo>
                  <a:lnTo>
                    <a:pt x="97510" y="2501"/>
                  </a:lnTo>
                  <a:lnTo>
                    <a:pt x="97053" y="2819"/>
                  </a:lnTo>
                  <a:lnTo>
                    <a:pt x="96748" y="2895"/>
                  </a:lnTo>
                  <a:lnTo>
                    <a:pt x="94437" y="2895"/>
                  </a:lnTo>
                  <a:lnTo>
                    <a:pt x="94437" y="800"/>
                  </a:lnTo>
                  <a:lnTo>
                    <a:pt x="96748" y="800"/>
                  </a:lnTo>
                  <a:lnTo>
                    <a:pt x="96977" y="850"/>
                  </a:lnTo>
                  <a:lnTo>
                    <a:pt x="97459" y="1092"/>
                  </a:lnTo>
                  <a:lnTo>
                    <a:pt x="97624" y="1384"/>
                  </a:lnTo>
                  <a:lnTo>
                    <a:pt x="97624" y="317"/>
                  </a:lnTo>
                  <a:lnTo>
                    <a:pt x="97294" y="165"/>
                  </a:lnTo>
                  <a:lnTo>
                    <a:pt x="96913" y="88"/>
                  </a:lnTo>
                  <a:lnTo>
                    <a:pt x="93611" y="88"/>
                  </a:lnTo>
                  <a:lnTo>
                    <a:pt x="93611" y="6210"/>
                  </a:lnTo>
                  <a:lnTo>
                    <a:pt x="94437" y="6210"/>
                  </a:lnTo>
                  <a:lnTo>
                    <a:pt x="94437" y="3581"/>
                  </a:lnTo>
                  <a:lnTo>
                    <a:pt x="96672" y="3581"/>
                  </a:lnTo>
                  <a:lnTo>
                    <a:pt x="96913" y="3619"/>
                  </a:lnTo>
                  <a:lnTo>
                    <a:pt x="97358" y="3835"/>
                  </a:lnTo>
                  <a:lnTo>
                    <a:pt x="97447" y="4000"/>
                  </a:lnTo>
                  <a:lnTo>
                    <a:pt x="97574" y="5410"/>
                  </a:lnTo>
                  <a:lnTo>
                    <a:pt x="97675" y="6210"/>
                  </a:lnTo>
                  <a:lnTo>
                    <a:pt x="98691" y="6210"/>
                  </a:lnTo>
                  <a:lnTo>
                    <a:pt x="98691" y="6070"/>
                  </a:lnTo>
                  <a:close/>
                </a:path>
                <a:path w="145414" h="8255">
                  <a:moveTo>
                    <a:pt x="104254" y="3644"/>
                  </a:moveTo>
                  <a:lnTo>
                    <a:pt x="103987" y="3340"/>
                  </a:lnTo>
                  <a:lnTo>
                    <a:pt x="103797" y="3175"/>
                  </a:lnTo>
                  <a:lnTo>
                    <a:pt x="103568" y="3035"/>
                  </a:lnTo>
                  <a:lnTo>
                    <a:pt x="103543" y="3949"/>
                  </a:lnTo>
                  <a:lnTo>
                    <a:pt x="103466" y="4876"/>
                  </a:lnTo>
                  <a:lnTo>
                    <a:pt x="103124" y="5359"/>
                  </a:lnTo>
                  <a:lnTo>
                    <a:pt x="102755" y="5499"/>
                  </a:lnTo>
                  <a:lnTo>
                    <a:pt x="100469" y="5499"/>
                  </a:lnTo>
                  <a:lnTo>
                    <a:pt x="100469" y="3340"/>
                  </a:lnTo>
                  <a:lnTo>
                    <a:pt x="102450" y="3340"/>
                  </a:lnTo>
                  <a:lnTo>
                    <a:pt x="102730" y="3390"/>
                  </a:lnTo>
                  <a:lnTo>
                    <a:pt x="103339" y="3644"/>
                  </a:lnTo>
                  <a:lnTo>
                    <a:pt x="103543" y="3949"/>
                  </a:lnTo>
                  <a:lnTo>
                    <a:pt x="103543" y="3035"/>
                  </a:lnTo>
                  <a:lnTo>
                    <a:pt x="103251" y="2908"/>
                  </a:lnTo>
                  <a:lnTo>
                    <a:pt x="103466" y="2806"/>
                  </a:lnTo>
                  <a:lnTo>
                    <a:pt x="103644" y="2679"/>
                  </a:lnTo>
                  <a:lnTo>
                    <a:pt x="103898" y="2374"/>
                  </a:lnTo>
                  <a:lnTo>
                    <a:pt x="103987" y="990"/>
                  </a:lnTo>
                  <a:lnTo>
                    <a:pt x="103835" y="787"/>
                  </a:lnTo>
                  <a:lnTo>
                    <a:pt x="103505" y="304"/>
                  </a:lnTo>
                  <a:lnTo>
                    <a:pt x="103225" y="190"/>
                  </a:lnTo>
                  <a:lnTo>
                    <a:pt x="103225" y="1282"/>
                  </a:lnTo>
                  <a:lnTo>
                    <a:pt x="103124" y="2311"/>
                  </a:lnTo>
                  <a:lnTo>
                    <a:pt x="102590" y="2628"/>
                  </a:lnTo>
                  <a:lnTo>
                    <a:pt x="102311" y="2679"/>
                  </a:lnTo>
                  <a:lnTo>
                    <a:pt x="100469" y="2679"/>
                  </a:lnTo>
                  <a:lnTo>
                    <a:pt x="100469" y="787"/>
                  </a:lnTo>
                  <a:lnTo>
                    <a:pt x="102298" y="787"/>
                  </a:lnTo>
                  <a:lnTo>
                    <a:pt x="102577" y="825"/>
                  </a:lnTo>
                  <a:lnTo>
                    <a:pt x="103085" y="1041"/>
                  </a:lnTo>
                  <a:lnTo>
                    <a:pt x="103225" y="1282"/>
                  </a:lnTo>
                  <a:lnTo>
                    <a:pt x="103225" y="190"/>
                  </a:lnTo>
                  <a:lnTo>
                    <a:pt x="102997" y="88"/>
                  </a:lnTo>
                  <a:lnTo>
                    <a:pt x="99656" y="88"/>
                  </a:lnTo>
                  <a:lnTo>
                    <a:pt x="99656" y="6210"/>
                  </a:lnTo>
                  <a:lnTo>
                    <a:pt x="103047" y="6210"/>
                  </a:lnTo>
                  <a:lnTo>
                    <a:pt x="103632" y="5969"/>
                  </a:lnTo>
                  <a:lnTo>
                    <a:pt x="103987" y="5499"/>
                  </a:lnTo>
                  <a:lnTo>
                    <a:pt x="104241" y="5168"/>
                  </a:lnTo>
                  <a:lnTo>
                    <a:pt x="104254" y="3644"/>
                  </a:lnTo>
                  <a:close/>
                </a:path>
                <a:path w="145414" h="8255">
                  <a:moveTo>
                    <a:pt x="106375" y="88"/>
                  </a:moveTo>
                  <a:lnTo>
                    <a:pt x="105549" y="88"/>
                  </a:lnTo>
                  <a:lnTo>
                    <a:pt x="105549" y="6210"/>
                  </a:lnTo>
                  <a:lnTo>
                    <a:pt x="106375" y="6210"/>
                  </a:lnTo>
                  <a:lnTo>
                    <a:pt x="106375" y="88"/>
                  </a:lnTo>
                  <a:close/>
                </a:path>
                <a:path w="145414" h="8255">
                  <a:moveTo>
                    <a:pt x="112585" y="88"/>
                  </a:moveTo>
                  <a:lnTo>
                    <a:pt x="111785" y="88"/>
                  </a:lnTo>
                  <a:lnTo>
                    <a:pt x="111785" y="5054"/>
                  </a:lnTo>
                  <a:lnTo>
                    <a:pt x="108699" y="88"/>
                  </a:lnTo>
                  <a:lnTo>
                    <a:pt x="107734" y="88"/>
                  </a:lnTo>
                  <a:lnTo>
                    <a:pt x="107734" y="6210"/>
                  </a:lnTo>
                  <a:lnTo>
                    <a:pt x="108521" y="6210"/>
                  </a:lnTo>
                  <a:lnTo>
                    <a:pt x="108521" y="1257"/>
                  </a:lnTo>
                  <a:lnTo>
                    <a:pt x="111645" y="6210"/>
                  </a:lnTo>
                  <a:lnTo>
                    <a:pt x="112585" y="6210"/>
                  </a:lnTo>
                  <a:lnTo>
                    <a:pt x="112585" y="88"/>
                  </a:lnTo>
                  <a:close/>
                </a:path>
                <a:path w="145414" h="8255">
                  <a:moveTo>
                    <a:pt x="118808" y="6210"/>
                  </a:moveTo>
                  <a:lnTo>
                    <a:pt x="118148" y="4381"/>
                  </a:lnTo>
                  <a:lnTo>
                    <a:pt x="117906" y="3708"/>
                  </a:lnTo>
                  <a:lnTo>
                    <a:pt x="117017" y="1257"/>
                  </a:lnTo>
                  <a:lnTo>
                    <a:pt x="117017" y="3708"/>
                  </a:lnTo>
                  <a:lnTo>
                    <a:pt x="115100" y="3708"/>
                  </a:lnTo>
                  <a:lnTo>
                    <a:pt x="116090" y="1003"/>
                  </a:lnTo>
                  <a:lnTo>
                    <a:pt x="117017" y="3708"/>
                  </a:lnTo>
                  <a:lnTo>
                    <a:pt x="117017" y="1257"/>
                  </a:lnTo>
                  <a:lnTo>
                    <a:pt x="116928" y="1003"/>
                  </a:lnTo>
                  <a:lnTo>
                    <a:pt x="116598" y="88"/>
                  </a:lnTo>
                  <a:lnTo>
                    <a:pt x="115658" y="88"/>
                  </a:lnTo>
                  <a:lnTo>
                    <a:pt x="113360" y="6210"/>
                  </a:lnTo>
                  <a:lnTo>
                    <a:pt x="114198" y="6210"/>
                  </a:lnTo>
                  <a:lnTo>
                    <a:pt x="114871" y="4381"/>
                  </a:lnTo>
                  <a:lnTo>
                    <a:pt x="117284" y="4381"/>
                  </a:lnTo>
                  <a:lnTo>
                    <a:pt x="117906" y="6210"/>
                  </a:lnTo>
                  <a:lnTo>
                    <a:pt x="118808" y="6210"/>
                  </a:lnTo>
                  <a:close/>
                </a:path>
                <a:path w="145414" h="8255">
                  <a:moveTo>
                    <a:pt x="124739" y="6070"/>
                  </a:moveTo>
                  <a:lnTo>
                    <a:pt x="124612" y="6019"/>
                  </a:lnTo>
                  <a:lnTo>
                    <a:pt x="124421" y="5410"/>
                  </a:lnTo>
                  <a:lnTo>
                    <a:pt x="124307" y="3746"/>
                  </a:lnTo>
                  <a:lnTo>
                    <a:pt x="124193" y="3581"/>
                  </a:lnTo>
                  <a:lnTo>
                    <a:pt x="124066" y="3429"/>
                  </a:lnTo>
                  <a:lnTo>
                    <a:pt x="123888" y="3302"/>
                  </a:lnTo>
                  <a:lnTo>
                    <a:pt x="123647" y="3200"/>
                  </a:lnTo>
                  <a:lnTo>
                    <a:pt x="123913" y="3060"/>
                  </a:lnTo>
                  <a:lnTo>
                    <a:pt x="124117" y="2895"/>
                  </a:lnTo>
                  <a:lnTo>
                    <a:pt x="124371" y="2501"/>
                  </a:lnTo>
                  <a:lnTo>
                    <a:pt x="124396" y="850"/>
                  </a:lnTo>
                  <a:lnTo>
                    <a:pt x="124218" y="558"/>
                  </a:lnTo>
                  <a:lnTo>
                    <a:pt x="123672" y="317"/>
                  </a:lnTo>
                  <a:lnTo>
                    <a:pt x="123672" y="1384"/>
                  </a:lnTo>
                  <a:lnTo>
                    <a:pt x="123558" y="2501"/>
                  </a:lnTo>
                  <a:lnTo>
                    <a:pt x="123101" y="2819"/>
                  </a:lnTo>
                  <a:lnTo>
                    <a:pt x="122796" y="2895"/>
                  </a:lnTo>
                  <a:lnTo>
                    <a:pt x="120497" y="2895"/>
                  </a:lnTo>
                  <a:lnTo>
                    <a:pt x="120497" y="800"/>
                  </a:lnTo>
                  <a:lnTo>
                    <a:pt x="122796" y="800"/>
                  </a:lnTo>
                  <a:lnTo>
                    <a:pt x="123024" y="850"/>
                  </a:lnTo>
                  <a:lnTo>
                    <a:pt x="123507" y="1092"/>
                  </a:lnTo>
                  <a:lnTo>
                    <a:pt x="123672" y="1384"/>
                  </a:lnTo>
                  <a:lnTo>
                    <a:pt x="123672" y="317"/>
                  </a:lnTo>
                  <a:lnTo>
                    <a:pt x="123342" y="165"/>
                  </a:lnTo>
                  <a:lnTo>
                    <a:pt x="122961" y="88"/>
                  </a:lnTo>
                  <a:lnTo>
                    <a:pt x="119659" y="88"/>
                  </a:lnTo>
                  <a:lnTo>
                    <a:pt x="119659" y="6210"/>
                  </a:lnTo>
                  <a:lnTo>
                    <a:pt x="120497" y="6210"/>
                  </a:lnTo>
                  <a:lnTo>
                    <a:pt x="120497" y="3581"/>
                  </a:lnTo>
                  <a:lnTo>
                    <a:pt x="122720" y="3581"/>
                  </a:lnTo>
                  <a:lnTo>
                    <a:pt x="122961" y="3619"/>
                  </a:lnTo>
                  <a:lnTo>
                    <a:pt x="123405" y="3835"/>
                  </a:lnTo>
                  <a:lnTo>
                    <a:pt x="123494" y="4000"/>
                  </a:lnTo>
                  <a:lnTo>
                    <a:pt x="123621" y="5410"/>
                  </a:lnTo>
                  <a:lnTo>
                    <a:pt x="123723" y="6210"/>
                  </a:lnTo>
                  <a:lnTo>
                    <a:pt x="124739" y="6210"/>
                  </a:lnTo>
                  <a:lnTo>
                    <a:pt x="124739" y="6070"/>
                  </a:lnTo>
                  <a:close/>
                </a:path>
                <a:path w="145414" h="8255">
                  <a:moveTo>
                    <a:pt x="130695" y="88"/>
                  </a:moveTo>
                  <a:lnTo>
                    <a:pt x="129730" y="88"/>
                  </a:lnTo>
                  <a:lnTo>
                    <a:pt x="127965" y="3035"/>
                  </a:lnTo>
                  <a:lnTo>
                    <a:pt x="126212" y="88"/>
                  </a:lnTo>
                  <a:lnTo>
                    <a:pt x="125247" y="88"/>
                  </a:lnTo>
                  <a:lnTo>
                    <a:pt x="127558" y="3746"/>
                  </a:lnTo>
                  <a:lnTo>
                    <a:pt x="127558" y="6210"/>
                  </a:lnTo>
                  <a:lnTo>
                    <a:pt x="128384" y="6210"/>
                  </a:lnTo>
                  <a:lnTo>
                    <a:pt x="128384" y="3746"/>
                  </a:lnTo>
                  <a:lnTo>
                    <a:pt x="130695" y="88"/>
                  </a:lnTo>
                  <a:close/>
                </a:path>
                <a:path w="145414" h="8255">
                  <a:moveTo>
                    <a:pt x="133299" y="7950"/>
                  </a:moveTo>
                  <a:lnTo>
                    <a:pt x="132880" y="7175"/>
                  </a:lnTo>
                  <a:lnTo>
                    <a:pt x="132613" y="6591"/>
                  </a:lnTo>
                  <a:lnTo>
                    <a:pt x="132245" y="5511"/>
                  </a:lnTo>
                  <a:lnTo>
                    <a:pt x="132130" y="4775"/>
                  </a:lnTo>
                  <a:lnTo>
                    <a:pt x="132130" y="3175"/>
                  </a:lnTo>
                  <a:lnTo>
                    <a:pt x="132232" y="2476"/>
                  </a:lnTo>
                  <a:lnTo>
                    <a:pt x="132562" y="1460"/>
                  </a:lnTo>
                  <a:lnTo>
                    <a:pt x="132842" y="838"/>
                  </a:lnTo>
                  <a:lnTo>
                    <a:pt x="133273" y="0"/>
                  </a:lnTo>
                  <a:lnTo>
                    <a:pt x="132753" y="0"/>
                  </a:lnTo>
                  <a:lnTo>
                    <a:pt x="132245" y="800"/>
                  </a:lnTo>
                  <a:lnTo>
                    <a:pt x="131902" y="1422"/>
                  </a:lnTo>
                  <a:lnTo>
                    <a:pt x="131483" y="2463"/>
                  </a:lnTo>
                  <a:lnTo>
                    <a:pt x="131356" y="3200"/>
                  </a:lnTo>
                  <a:lnTo>
                    <a:pt x="131356" y="4470"/>
                  </a:lnTo>
                  <a:lnTo>
                    <a:pt x="132791" y="7950"/>
                  </a:lnTo>
                  <a:lnTo>
                    <a:pt x="133299" y="7950"/>
                  </a:lnTo>
                  <a:close/>
                </a:path>
                <a:path w="145414" h="8255">
                  <a:moveTo>
                    <a:pt x="137972" y="4089"/>
                  </a:moveTo>
                  <a:lnTo>
                    <a:pt x="137871" y="3784"/>
                  </a:lnTo>
                  <a:lnTo>
                    <a:pt x="137528" y="3302"/>
                  </a:lnTo>
                  <a:lnTo>
                    <a:pt x="137274" y="3136"/>
                  </a:lnTo>
                  <a:lnTo>
                    <a:pt x="136969" y="3048"/>
                  </a:lnTo>
                  <a:lnTo>
                    <a:pt x="137160" y="2959"/>
                  </a:lnTo>
                  <a:lnTo>
                    <a:pt x="137312" y="2857"/>
                  </a:lnTo>
                  <a:lnTo>
                    <a:pt x="137642" y="2489"/>
                  </a:lnTo>
                  <a:lnTo>
                    <a:pt x="137744" y="2184"/>
                  </a:lnTo>
                  <a:lnTo>
                    <a:pt x="137744" y="1308"/>
                  </a:lnTo>
                  <a:lnTo>
                    <a:pt x="137566" y="914"/>
                  </a:lnTo>
                  <a:lnTo>
                    <a:pt x="136906" y="368"/>
                  </a:lnTo>
                  <a:lnTo>
                    <a:pt x="136436" y="241"/>
                  </a:lnTo>
                  <a:lnTo>
                    <a:pt x="135064" y="241"/>
                  </a:lnTo>
                  <a:lnTo>
                    <a:pt x="134518" y="520"/>
                  </a:lnTo>
                  <a:lnTo>
                    <a:pt x="134035" y="1384"/>
                  </a:lnTo>
                  <a:lnTo>
                    <a:pt x="133946" y="1765"/>
                  </a:lnTo>
                  <a:lnTo>
                    <a:pt x="133946" y="2209"/>
                  </a:lnTo>
                  <a:lnTo>
                    <a:pt x="134696" y="2209"/>
                  </a:lnTo>
                  <a:lnTo>
                    <a:pt x="134708" y="1866"/>
                  </a:lnTo>
                  <a:lnTo>
                    <a:pt x="134759" y="1600"/>
                  </a:lnTo>
                  <a:lnTo>
                    <a:pt x="135064" y="1092"/>
                  </a:lnTo>
                  <a:lnTo>
                    <a:pt x="135407" y="927"/>
                  </a:lnTo>
                  <a:lnTo>
                    <a:pt x="136182" y="927"/>
                  </a:lnTo>
                  <a:lnTo>
                    <a:pt x="136436" y="1003"/>
                  </a:lnTo>
                  <a:lnTo>
                    <a:pt x="136855" y="1320"/>
                  </a:lnTo>
                  <a:lnTo>
                    <a:pt x="136956" y="1549"/>
                  </a:lnTo>
                  <a:lnTo>
                    <a:pt x="136956" y="2247"/>
                  </a:lnTo>
                  <a:lnTo>
                    <a:pt x="136804" y="2527"/>
                  </a:lnTo>
                  <a:lnTo>
                    <a:pt x="136296" y="2768"/>
                  </a:lnTo>
                  <a:lnTo>
                    <a:pt x="136067" y="2819"/>
                  </a:lnTo>
                  <a:lnTo>
                    <a:pt x="135801" y="2819"/>
                  </a:lnTo>
                  <a:lnTo>
                    <a:pt x="135432" y="2794"/>
                  </a:lnTo>
                  <a:lnTo>
                    <a:pt x="135432" y="3454"/>
                  </a:lnTo>
                  <a:lnTo>
                    <a:pt x="136182" y="3441"/>
                  </a:lnTo>
                  <a:lnTo>
                    <a:pt x="136537" y="3530"/>
                  </a:lnTo>
                  <a:lnTo>
                    <a:pt x="137033" y="3860"/>
                  </a:lnTo>
                  <a:lnTo>
                    <a:pt x="137160" y="4152"/>
                  </a:lnTo>
                  <a:lnTo>
                    <a:pt x="137160" y="4889"/>
                  </a:lnTo>
                  <a:lnTo>
                    <a:pt x="137033" y="5156"/>
                  </a:lnTo>
                  <a:lnTo>
                    <a:pt x="136563" y="5588"/>
                  </a:lnTo>
                  <a:lnTo>
                    <a:pt x="136245" y="5689"/>
                  </a:lnTo>
                  <a:lnTo>
                    <a:pt x="135343" y="5689"/>
                  </a:lnTo>
                  <a:lnTo>
                    <a:pt x="134988" y="5524"/>
                  </a:lnTo>
                  <a:lnTo>
                    <a:pt x="134683" y="5041"/>
                  </a:lnTo>
                  <a:lnTo>
                    <a:pt x="134620" y="4762"/>
                  </a:lnTo>
                  <a:lnTo>
                    <a:pt x="134581" y="4381"/>
                  </a:lnTo>
                  <a:lnTo>
                    <a:pt x="133794" y="4381"/>
                  </a:lnTo>
                  <a:lnTo>
                    <a:pt x="133794" y="4927"/>
                  </a:lnTo>
                  <a:lnTo>
                    <a:pt x="133959" y="5397"/>
                  </a:lnTo>
                  <a:lnTo>
                    <a:pt x="134277" y="5791"/>
                  </a:lnTo>
                  <a:lnTo>
                    <a:pt x="134594" y="6172"/>
                  </a:lnTo>
                  <a:lnTo>
                    <a:pt x="135102" y="6362"/>
                  </a:lnTo>
                  <a:lnTo>
                    <a:pt x="136499" y="6362"/>
                  </a:lnTo>
                  <a:lnTo>
                    <a:pt x="137033" y="6197"/>
                  </a:lnTo>
                  <a:lnTo>
                    <a:pt x="137782" y="5473"/>
                  </a:lnTo>
                  <a:lnTo>
                    <a:pt x="137972" y="5016"/>
                  </a:lnTo>
                  <a:lnTo>
                    <a:pt x="137972" y="4089"/>
                  </a:lnTo>
                  <a:close/>
                </a:path>
                <a:path w="145414" h="8255">
                  <a:moveTo>
                    <a:pt x="142722" y="1562"/>
                  </a:moveTo>
                  <a:lnTo>
                    <a:pt x="142570" y="1143"/>
                  </a:lnTo>
                  <a:lnTo>
                    <a:pt x="141935" y="406"/>
                  </a:lnTo>
                  <a:lnTo>
                    <a:pt x="141439" y="228"/>
                  </a:lnTo>
                  <a:lnTo>
                    <a:pt x="139928" y="228"/>
                  </a:lnTo>
                  <a:lnTo>
                    <a:pt x="139357" y="520"/>
                  </a:lnTo>
                  <a:lnTo>
                    <a:pt x="138849" y="1422"/>
                  </a:lnTo>
                  <a:lnTo>
                    <a:pt x="138760" y="1841"/>
                  </a:lnTo>
                  <a:lnTo>
                    <a:pt x="138747" y="2362"/>
                  </a:lnTo>
                  <a:lnTo>
                    <a:pt x="139509" y="2362"/>
                  </a:lnTo>
                  <a:lnTo>
                    <a:pt x="139522" y="1993"/>
                  </a:lnTo>
                  <a:lnTo>
                    <a:pt x="139585" y="1701"/>
                  </a:lnTo>
                  <a:lnTo>
                    <a:pt x="139877" y="1104"/>
                  </a:lnTo>
                  <a:lnTo>
                    <a:pt x="140233" y="914"/>
                  </a:lnTo>
                  <a:lnTo>
                    <a:pt x="141097" y="914"/>
                  </a:lnTo>
                  <a:lnTo>
                    <a:pt x="141376" y="1016"/>
                  </a:lnTo>
                  <a:lnTo>
                    <a:pt x="141795" y="1422"/>
                  </a:lnTo>
                  <a:lnTo>
                    <a:pt x="141897" y="1701"/>
                  </a:lnTo>
                  <a:lnTo>
                    <a:pt x="141897" y="2336"/>
                  </a:lnTo>
                  <a:lnTo>
                    <a:pt x="141782" y="2603"/>
                  </a:lnTo>
                  <a:lnTo>
                    <a:pt x="141414" y="2984"/>
                  </a:lnTo>
                  <a:lnTo>
                    <a:pt x="141160" y="3162"/>
                  </a:lnTo>
                  <a:lnTo>
                    <a:pt x="139471" y="4140"/>
                  </a:lnTo>
                  <a:lnTo>
                    <a:pt x="139103" y="4483"/>
                  </a:lnTo>
                  <a:lnTo>
                    <a:pt x="138925" y="4864"/>
                  </a:lnTo>
                  <a:lnTo>
                    <a:pt x="138734" y="5245"/>
                  </a:lnTo>
                  <a:lnTo>
                    <a:pt x="138633" y="5689"/>
                  </a:lnTo>
                  <a:lnTo>
                    <a:pt x="138607" y="6210"/>
                  </a:lnTo>
                  <a:lnTo>
                    <a:pt x="142697" y="6210"/>
                  </a:lnTo>
                  <a:lnTo>
                    <a:pt x="142697" y="5499"/>
                  </a:lnTo>
                  <a:lnTo>
                    <a:pt x="139446" y="5499"/>
                  </a:lnTo>
                  <a:lnTo>
                    <a:pt x="139509" y="5207"/>
                  </a:lnTo>
                  <a:lnTo>
                    <a:pt x="139687" y="4940"/>
                  </a:lnTo>
                  <a:lnTo>
                    <a:pt x="140119" y="4559"/>
                  </a:lnTo>
                  <a:lnTo>
                    <a:pt x="140335" y="4419"/>
                  </a:lnTo>
                  <a:lnTo>
                    <a:pt x="141681" y="3670"/>
                  </a:lnTo>
                  <a:lnTo>
                    <a:pt x="142024" y="3429"/>
                  </a:lnTo>
                  <a:lnTo>
                    <a:pt x="142557" y="2895"/>
                  </a:lnTo>
                  <a:lnTo>
                    <a:pt x="142722" y="2489"/>
                  </a:lnTo>
                  <a:lnTo>
                    <a:pt x="142722" y="1562"/>
                  </a:lnTo>
                  <a:close/>
                </a:path>
                <a:path w="145414" h="8255">
                  <a:moveTo>
                    <a:pt x="145300" y="3606"/>
                  </a:moveTo>
                  <a:lnTo>
                    <a:pt x="143865" y="0"/>
                  </a:lnTo>
                  <a:lnTo>
                    <a:pt x="143357" y="0"/>
                  </a:lnTo>
                  <a:lnTo>
                    <a:pt x="143764" y="762"/>
                  </a:lnTo>
                  <a:lnTo>
                    <a:pt x="144043" y="1358"/>
                  </a:lnTo>
                  <a:lnTo>
                    <a:pt x="144411" y="2438"/>
                  </a:lnTo>
                  <a:lnTo>
                    <a:pt x="144513" y="3175"/>
                  </a:lnTo>
                  <a:lnTo>
                    <a:pt x="144513" y="4775"/>
                  </a:lnTo>
                  <a:lnTo>
                    <a:pt x="144411" y="5473"/>
                  </a:lnTo>
                  <a:lnTo>
                    <a:pt x="144094" y="6464"/>
                  </a:lnTo>
                  <a:lnTo>
                    <a:pt x="143814" y="7086"/>
                  </a:lnTo>
                  <a:lnTo>
                    <a:pt x="143370" y="7950"/>
                  </a:lnTo>
                  <a:lnTo>
                    <a:pt x="143891" y="7950"/>
                  </a:lnTo>
                  <a:lnTo>
                    <a:pt x="144411" y="7137"/>
                  </a:lnTo>
                  <a:lnTo>
                    <a:pt x="144741" y="6527"/>
                  </a:lnTo>
                  <a:lnTo>
                    <a:pt x="145173" y="5473"/>
                  </a:lnTo>
                  <a:lnTo>
                    <a:pt x="145300" y="4749"/>
                  </a:lnTo>
                  <a:lnTo>
                    <a:pt x="145300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89155" y="1886055"/>
              <a:ext cx="196040" cy="239409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5468534" y="1883344"/>
              <a:ext cx="153670" cy="100965"/>
            </a:xfrm>
            <a:custGeom>
              <a:avLst/>
              <a:gdLst/>
              <a:ahLst/>
              <a:cxnLst/>
              <a:rect l="l" t="t" r="r" b="b"/>
              <a:pathLst>
                <a:path w="153670" h="100964">
                  <a:moveTo>
                    <a:pt x="150647" y="100719"/>
                  </a:moveTo>
                  <a:lnTo>
                    <a:pt x="2776" y="100719"/>
                  </a:lnTo>
                  <a:lnTo>
                    <a:pt x="0" y="9794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97943"/>
                  </a:lnTo>
                  <a:lnTo>
                    <a:pt x="150647" y="100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468534" y="1883344"/>
              <a:ext cx="153670" cy="100965"/>
            </a:xfrm>
            <a:custGeom>
              <a:avLst/>
              <a:gdLst/>
              <a:ahLst/>
              <a:cxnLst/>
              <a:rect l="l" t="t" r="r" b="b"/>
              <a:pathLst>
                <a:path w="153670" h="1009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5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6197"/>
                  </a:lnTo>
                  <a:lnTo>
                    <a:pt x="153424" y="94521"/>
                  </a:lnTo>
                  <a:lnTo>
                    <a:pt x="153424" y="97943"/>
                  </a:lnTo>
                  <a:lnTo>
                    <a:pt x="150647" y="100719"/>
                  </a:lnTo>
                  <a:lnTo>
                    <a:pt x="147225" y="100719"/>
                  </a:lnTo>
                  <a:lnTo>
                    <a:pt x="6198" y="100719"/>
                  </a:lnTo>
                  <a:lnTo>
                    <a:pt x="2776" y="100719"/>
                  </a:lnTo>
                  <a:lnTo>
                    <a:pt x="0" y="97943"/>
                  </a:lnTo>
                  <a:lnTo>
                    <a:pt x="0" y="94521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468534" y="1883344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15342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468534" y="1883344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5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6197"/>
                  </a:lnTo>
                  <a:lnTo>
                    <a:pt x="15342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489626" y="1890191"/>
              <a:ext cx="52069" cy="7620"/>
            </a:xfrm>
            <a:custGeom>
              <a:avLst/>
              <a:gdLst/>
              <a:ahLst/>
              <a:cxnLst/>
              <a:rect l="l" t="t" r="r" b="b"/>
              <a:pathLst>
                <a:path w="52070" h="7619">
                  <a:moveTo>
                    <a:pt x="4673" y="1409"/>
                  </a:moveTo>
                  <a:lnTo>
                    <a:pt x="4597" y="1181"/>
                  </a:lnTo>
                  <a:lnTo>
                    <a:pt x="4368" y="889"/>
                  </a:lnTo>
                  <a:lnTo>
                    <a:pt x="3784" y="266"/>
                  </a:lnTo>
                  <a:lnTo>
                    <a:pt x="3365" y="88"/>
                  </a:lnTo>
                  <a:lnTo>
                    <a:pt x="3365" y="1917"/>
                  </a:lnTo>
                  <a:lnTo>
                    <a:pt x="3352" y="3467"/>
                  </a:lnTo>
                  <a:lnTo>
                    <a:pt x="2971" y="4025"/>
                  </a:lnTo>
                  <a:lnTo>
                    <a:pt x="2705" y="4165"/>
                  </a:lnTo>
                  <a:lnTo>
                    <a:pt x="2095" y="4165"/>
                  </a:lnTo>
                  <a:lnTo>
                    <a:pt x="1905" y="4102"/>
                  </a:lnTo>
                  <a:lnTo>
                    <a:pt x="1384" y="3733"/>
                  </a:lnTo>
                  <a:lnTo>
                    <a:pt x="1346" y="1917"/>
                  </a:lnTo>
                  <a:lnTo>
                    <a:pt x="1549" y="1409"/>
                  </a:lnTo>
                  <a:lnTo>
                    <a:pt x="1866" y="1181"/>
                  </a:lnTo>
                  <a:lnTo>
                    <a:pt x="2730" y="1181"/>
                  </a:lnTo>
                  <a:lnTo>
                    <a:pt x="3009" y="1333"/>
                  </a:lnTo>
                  <a:lnTo>
                    <a:pt x="3365" y="1917"/>
                  </a:lnTo>
                  <a:lnTo>
                    <a:pt x="3365" y="88"/>
                  </a:lnTo>
                  <a:lnTo>
                    <a:pt x="2324" y="50"/>
                  </a:lnTo>
                  <a:lnTo>
                    <a:pt x="1981" y="165"/>
                  </a:lnTo>
                  <a:lnTo>
                    <a:pt x="1524" y="508"/>
                  </a:lnTo>
                  <a:lnTo>
                    <a:pt x="1384" y="685"/>
                  </a:lnTo>
                  <a:lnTo>
                    <a:pt x="1244" y="889"/>
                  </a:lnTo>
                  <a:lnTo>
                    <a:pt x="1244" y="165"/>
                  </a:lnTo>
                  <a:lnTo>
                    <a:pt x="0" y="165"/>
                  </a:lnTo>
                  <a:lnTo>
                    <a:pt x="0" y="7061"/>
                  </a:lnTo>
                  <a:lnTo>
                    <a:pt x="1282" y="7061"/>
                  </a:lnTo>
                  <a:lnTo>
                    <a:pt x="1282" y="4483"/>
                  </a:lnTo>
                  <a:lnTo>
                    <a:pt x="1422" y="4686"/>
                  </a:lnTo>
                  <a:lnTo>
                    <a:pt x="1562" y="4851"/>
                  </a:lnTo>
                  <a:lnTo>
                    <a:pt x="1955" y="5156"/>
                  </a:lnTo>
                  <a:lnTo>
                    <a:pt x="2286" y="5245"/>
                  </a:lnTo>
                  <a:lnTo>
                    <a:pt x="3302" y="5245"/>
                  </a:lnTo>
                  <a:lnTo>
                    <a:pt x="3797" y="5029"/>
                  </a:lnTo>
                  <a:lnTo>
                    <a:pt x="4267" y="4483"/>
                  </a:lnTo>
                  <a:lnTo>
                    <a:pt x="4533" y="4165"/>
                  </a:lnTo>
                  <a:lnTo>
                    <a:pt x="4673" y="1409"/>
                  </a:lnTo>
                  <a:close/>
                </a:path>
                <a:path w="52070" h="7619">
                  <a:moveTo>
                    <a:pt x="10020" y="5105"/>
                  </a:moveTo>
                  <a:lnTo>
                    <a:pt x="9969" y="4889"/>
                  </a:lnTo>
                  <a:lnTo>
                    <a:pt x="9766" y="4533"/>
                  </a:lnTo>
                  <a:lnTo>
                    <a:pt x="9753" y="4330"/>
                  </a:lnTo>
                  <a:lnTo>
                    <a:pt x="9753" y="2705"/>
                  </a:lnTo>
                  <a:lnTo>
                    <a:pt x="9740" y="1092"/>
                  </a:lnTo>
                  <a:lnTo>
                    <a:pt x="9525" y="584"/>
                  </a:lnTo>
                  <a:lnTo>
                    <a:pt x="8686" y="152"/>
                  </a:lnTo>
                  <a:lnTo>
                    <a:pt x="8445" y="101"/>
                  </a:lnTo>
                  <a:lnTo>
                    <a:pt x="8445" y="2705"/>
                  </a:lnTo>
                  <a:lnTo>
                    <a:pt x="8432" y="3619"/>
                  </a:lnTo>
                  <a:lnTo>
                    <a:pt x="8305" y="3924"/>
                  </a:lnTo>
                  <a:lnTo>
                    <a:pt x="7848" y="4241"/>
                  </a:lnTo>
                  <a:lnTo>
                    <a:pt x="7594" y="4330"/>
                  </a:lnTo>
                  <a:lnTo>
                    <a:pt x="7137" y="4330"/>
                  </a:lnTo>
                  <a:lnTo>
                    <a:pt x="6985" y="4279"/>
                  </a:lnTo>
                  <a:lnTo>
                    <a:pt x="6743" y="4076"/>
                  </a:lnTo>
                  <a:lnTo>
                    <a:pt x="6781" y="3263"/>
                  </a:lnTo>
                  <a:lnTo>
                    <a:pt x="7099" y="3086"/>
                  </a:lnTo>
                  <a:lnTo>
                    <a:pt x="7289" y="3022"/>
                  </a:lnTo>
                  <a:lnTo>
                    <a:pt x="8115" y="2870"/>
                  </a:lnTo>
                  <a:lnTo>
                    <a:pt x="8445" y="2705"/>
                  </a:lnTo>
                  <a:lnTo>
                    <a:pt x="8445" y="101"/>
                  </a:lnTo>
                  <a:lnTo>
                    <a:pt x="8204" y="50"/>
                  </a:lnTo>
                  <a:lnTo>
                    <a:pt x="6832" y="50"/>
                  </a:lnTo>
                  <a:lnTo>
                    <a:pt x="6248" y="266"/>
                  </a:lnTo>
                  <a:lnTo>
                    <a:pt x="5689" y="977"/>
                  </a:lnTo>
                  <a:lnTo>
                    <a:pt x="5575" y="1333"/>
                  </a:lnTo>
                  <a:lnTo>
                    <a:pt x="5537" y="1765"/>
                  </a:lnTo>
                  <a:lnTo>
                    <a:pt x="6794" y="1765"/>
                  </a:lnTo>
                  <a:lnTo>
                    <a:pt x="6883" y="1422"/>
                  </a:lnTo>
                  <a:lnTo>
                    <a:pt x="7099" y="1155"/>
                  </a:lnTo>
                  <a:lnTo>
                    <a:pt x="7315" y="1092"/>
                  </a:lnTo>
                  <a:lnTo>
                    <a:pt x="7886" y="1092"/>
                  </a:lnTo>
                  <a:lnTo>
                    <a:pt x="8102" y="1117"/>
                  </a:lnTo>
                  <a:lnTo>
                    <a:pt x="8382" y="1282"/>
                  </a:lnTo>
                  <a:lnTo>
                    <a:pt x="8356" y="1905"/>
                  </a:lnTo>
                  <a:lnTo>
                    <a:pt x="8077" y="2032"/>
                  </a:lnTo>
                  <a:lnTo>
                    <a:pt x="6718" y="2222"/>
                  </a:lnTo>
                  <a:lnTo>
                    <a:pt x="6350" y="2324"/>
                  </a:lnTo>
                  <a:lnTo>
                    <a:pt x="5613" y="2743"/>
                  </a:lnTo>
                  <a:lnTo>
                    <a:pt x="5435" y="3086"/>
                  </a:lnTo>
                  <a:lnTo>
                    <a:pt x="5524" y="4622"/>
                  </a:lnTo>
                  <a:lnTo>
                    <a:pt x="6108" y="5143"/>
                  </a:lnTo>
                  <a:lnTo>
                    <a:pt x="6477" y="5270"/>
                  </a:lnTo>
                  <a:lnTo>
                    <a:pt x="7277" y="5270"/>
                  </a:lnTo>
                  <a:lnTo>
                    <a:pt x="7594" y="5181"/>
                  </a:lnTo>
                  <a:lnTo>
                    <a:pt x="8178" y="4826"/>
                  </a:lnTo>
                  <a:lnTo>
                    <a:pt x="8496" y="4533"/>
                  </a:lnTo>
                  <a:lnTo>
                    <a:pt x="8610" y="5105"/>
                  </a:lnTo>
                  <a:lnTo>
                    <a:pt x="10020" y="5105"/>
                  </a:lnTo>
                  <a:close/>
                </a:path>
                <a:path w="52070" h="7619">
                  <a:moveTo>
                    <a:pt x="15367" y="165"/>
                  </a:moveTo>
                  <a:lnTo>
                    <a:pt x="14109" y="165"/>
                  </a:lnTo>
                  <a:lnTo>
                    <a:pt x="14109" y="876"/>
                  </a:lnTo>
                  <a:lnTo>
                    <a:pt x="13995" y="685"/>
                  </a:lnTo>
                  <a:lnTo>
                    <a:pt x="13995" y="1790"/>
                  </a:lnTo>
                  <a:lnTo>
                    <a:pt x="13995" y="3479"/>
                  </a:lnTo>
                  <a:lnTo>
                    <a:pt x="13576" y="3937"/>
                  </a:lnTo>
                  <a:lnTo>
                    <a:pt x="13322" y="4051"/>
                  </a:lnTo>
                  <a:lnTo>
                    <a:pt x="12560" y="4051"/>
                  </a:lnTo>
                  <a:lnTo>
                    <a:pt x="12242" y="3835"/>
                  </a:lnTo>
                  <a:lnTo>
                    <a:pt x="12065" y="3416"/>
                  </a:lnTo>
                  <a:lnTo>
                    <a:pt x="11950" y="2146"/>
                  </a:lnTo>
                  <a:lnTo>
                    <a:pt x="12230" y="1397"/>
                  </a:lnTo>
                  <a:lnTo>
                    <a:pt x="12547" y="1181"/>
                  </a:lnTo>
                  <a:lnTo>
                    <a:pt x="13335" y="1181"/>
                  </a:lnTo>
                  <a:lnTo>
                    <a:pt x="13601" y="1295"/>
                  </a:lnTo>
                  <a:lnTo>
                    <a:pt x="13995" y="1790"/>
                  </a:lnTo>
                  <a:lnTo>
                    <a:pt x="13995" y="685"/>
                  </a:lnTo>
                  <a:lnTo>
                    <a:pt x="13906" y="520"/>
                  </a:lnTo>
                  <a:lnTo>
                    <a:pt x="13665" y="292"/>
                  </a:lnTo>
                  <a:lnTo>
                    <a:pt x="13157" y="88"/>
                  </a:lnTo>
                  <a:lnTo>
                    <a:pt x="12941" y="50"/>
                  </a:lnTo>
                  <a:lnTo>
                    <a:pt x="12026" y="50"/>
                  </a:lnTo>
                  <a:lnTo>
                    <a:pt x="11518" y="292"/>
                  </a:lnTo>
                  <a:lnTo>
                    <a:pt x="10858" y="1181"/>
                  </a:lnTo>
                  <a:lnTo>
                    <a:pt x="10744" y="1397"/>
                  </a:lnTo>
                  <a:lnTo>
                    <a:pt x="10617" y="1790"/>
                  </a:lnTo>
                  <a:lnTo>
                    <a:pt x="10718" y="3835"/>
                  </a:lnTo>
                  <a:lnTo>
                    <a:pt x="10807" y="4051"/>
                  </a:lnTo>
                  <a:lnTo>
                    <a:pt x="11531" y="4914"/>
                  </a:lnTo>
                  <a:lnTo>
                    <a:pt x="12039" y="5130"/>
                  </a:lnTo>
                  <a:lnTo>
                    <a:pt x="13093" y="5130"/>
                  </a:lnTo>
                  <a:lnTo>
                    <a:pt x="13423" y="5041"/>
                  </a:lnTo>
                  <a:lnTo>
                    <a:pt x="13830" y="4737"/>
                  </a:lnTo>
                  <a:lnTo>
                    <a:pt x="13957" y="4572"/>
                  </a:lnTo>
                  <a:lnTo>
                    <a:pt x="14084" y="4368"/>
                  </a:lnTo>
                  <a:lnTo>
                    <a:pt x="14020" y="5499"/>
                  </a:lnTo>
                  <a:lnTo>
                    <a:pt x="13779" y="5994"/>
                  </a:lnTo>
                  <a:lnTo>
                    <a:pt x="13462" y="6159"/>
                  </a:lnTo>
                  <a:lnTo>
                    <a:pt x="12661" y="6159"/>
                  </a:lnTo>
                  <a:lnTo>
                    <a:pt x="12433" y="6096"/>
                  </a:lnTo>
                  <a:lnTo>
                    <a:pt x="12204" y="5918"/>
                  </a:lnTo>
                  <a:lnTo>
                    <a:pt x="12115" y="5651"/>
                  </a:lnTo>
                  <a:lnTo>
                    <a:pt x="10706" y="5651"/>
                  </a:lnTo>
                  <a:lnTo>
                    <a:pt x="10756" y="6159"/>
                  </a:lnTo>
                  <a:lnTo>
                    <a:pt x="10960" y="6515"/>
                  </a:lnTo>
                  <a:lnTo>
                    <a:pt x="11760" y="7010"/>
                  </a:lnTo>
                  <a:lnTo>
                    <a:pt x="12280" y="7137"/>
                  </a:lnTo>
                  <a:lnTo>
                    <a:pt x="13970" y="7137"/>
                  </a:lnTo>
                  <a:lnTo>
                    <a:pt x="14668" y="6858"/>
                  </a:lnTo>
                  <a:lnTo>
                    <a:pt x="15138" y="6159"/>
                  </a:lnTo>
                  <a:lnTo>
                    <a:pt x="15240" y="5994"/>
                  </a:lnTo>
                  <a:lnTo>
                    <a:pt x="15367" y="4368"/>
                  </a:lnTo>
                  <a:lnTo>
                    <a:pt x="15367" y="4051"/>
                  </a:lnTo>
                  <a:lnTo>
                    <a:pt x="15367" y="1181"/>
                  </a:lnTo>
                  <a:lnTo>
                    <a:pt x="15367" y="876"/>
                  </a:lnTo>
                  <a:lnTo>
                    <a:pt x="15367" y="165"/>
                  </a:lnTo>
                  <a:close/>
                </a:path>
                <a:path w="52070" h="7619">
                  <a:moveTo>
                    <a:pt x="20866" y="2997"/>
                  </a:moveTo>
                  <a:lnTo>
                    <a:pt x="19532" y="228"/>
                  </a:lnTo>
                  <a:lnTo>
                    <a:pt x="19532" y="2146"/>
                  </a:lnTo>
                  <a:lnTo>
                    <a:pt x="17513" y="2146"/>
                  </a:lnTo>
                  <a:lnTo>
                    <a:pt x="17551" y="1828"/>
                  </a:lnTo>
                  <a:lnTo>
                    <a:pt x="17678" y="1536"/>
                  </a:lnTo>
                  <a:lnTo>
                    <a:pt x="17995" y="1193"/>
                  </a:lnTo>
                  <a:lnTo>
                    <a:pt x="18224" y="1092"/>
                  </a:lnTo>
                  <a:lnTo>
                    <a:pt x="18796" y="1092"/>
                  </a:lnTo>
                  <a:lnTo>
                    <a:pt x="19037" y="1193"/>
                  </a:lnTo>
                  <a:lnTo>
                    <a:pt x="19405" y="1536"/>
                  </a:lnTo>
                  <a:lnTo>
                    <a:pt x="19507" y="1828"/>
                  </a:lnTo>
                  <a:lnTo>
                    <a:pt x="19532" y="2146"/>
                  </a:lnTo>
                  <a:lnTo>
                    <a:pt x="19532" y="228"/>
                  </a:lnTo>
                  <a:lnTo>
                    <a:pt x="19304" y="114"/>
                  </a:lnTo>
                  <a:lnTo>
                    <a:pt x="18935" y="25"/>
                  </a:lnTo>
                  <a:lnTo>
                    <a:pt x="17830" y="25"/>
                  </a:lnTo>
                  <a:lnTo>
                    <a:pt x="17259" y="254"/>
                  </a:lnTo>
                  <a:lnTo>
                    <a:pt x="16471" y="1092"/>
                  </a:lnTo>
                  <a:lnTo>
                    <a:pt x="16357" y="1295"/>
                  </a:lnTo>
                  <a:lnTo>
                    <a:pt x="16243" y="1625"/>
                  </a:lnTo>
                  <a:lnTo>
                    <a:pt x="16306" y="3949"/>
                  </a:lnTo>
                  <a:lnTo>
                    <a:pt x="16421" y="4267"/>
                  </a:lnTo>
                  <a:lnTo>
                    <a:pt x="17386" y="5080"/>
                  </a:lnTo>
                  <a:lnTo>
                    <a:pt x="17932" y="5283"/>
                  </a:lnTo>
                  <a:lnTo>
                    <a:pt x="19329" y="5283"/>
                  </a:lnTo>
                  <a:lnTo>
                    <a:pt x="19926" y="5029"/>
                  </a:lnTo>
                  <a:lnTo>
                    <a:pt x="20637" y="4229"/>
                  </a:lnTo>
                  <a:lnTo>
                    <a:pt x="20777" y="3949"/>
                  </a:lnTo>
                  <a:lnTo>
                    <a:pt x="20815" y="3657"/>
                  </a:lnTo>
                  <a:lnTo>
                    <a:pt x="19481" y="3657"/>
                  </a:lnTo>
                  <a:lnTo>
                    <a:pt x="19291" y="3949"/>
                  </a:lnTo>
                  <a:lnTo>
                    <a:pt x="19075" y="4152"/>
                  </a:lnTo>
                  <a:lnTo>
                    <a:pt x="18859" y="4229"/>
                  </a:lnTo>
                  <a:lnTo>
                    <a:pt x="18338" y="4229"/>
                  </a:lnTo>
                  <a:lnTo>
                    <a:pt x="18122" y="4165"/>
                  </a:lnTo>
                  <a:lnTo>
                    <a:pt x="17665" y="3835"/>
                  </a:lnTo>
                  <a:lnTo>
                    <a:pt x="17576" y="3657"/>
                  </a:lnTo>
                  <a:lnTo>
                    <a:pt x="17487" y="2997"/>
                  </a:lnTo>
                  <a:lnTo>
                    <a:pt x="20866" y="2997"/>
                  </a:lnTo>
                  <a:close/>
                </a:path>
                <a:path w="52070" h="7619">
                  <a:moveTo>
                    <a:pt x="26314" y="5816"/>
                  </a:moveTo>
                  <a:lnTo>
                    <a:pt x="21132" y="5816"/>
                  </a:lnTo>
                  <a:lnTo>
                    <a:pt x="21132" y="6273"/>
                  </a:lnTo>
                  <a:lnTo>
                    <a:pt x="26314" y="6273"/>
                  </a:lnTo>
                  <a:lnTo>
                    <a:pt x="26314" y="5816"/>
                  </a:lnTo>
                  <a:close/>
                </a:path>
                <a:path w="52070" h="7619">
                  <a:moveTo>
                    <a:pt x="31546" y="1409"/>
                  </a:moveTo>
                  <a:lnTo>
                    <a:pt x="31470" y="1181"/>
                  </a:lnTo>
                  <a:lnTo>
                    <a:pt x="31242" y="889"/>
                  </a:lnTo>
                  <a:lnTo>
                    <a:pt x="30657" y="266"/>
                  </a:lnTo>
                  <a:lnTo>
                    <a:pt x="30238" y="88"/>
                  </a:lnTo>
                  <a:lnTo>
                    <a:pt x="30238" y="1917"/>
                  </a:lnTo>
                  <a:lnTo>
                    <a:pt x="30226" y="3467"/>
                  </a:lnTo>
                  <a:lnTo>
                    <a:pt x="29845" y="4025"/>
                  </a:lnTo>
                  <a:lnTo>
                    <a:pt x="29578" y="4165"/>
                  </a:lnTo>
                  <a:lnTo>
                    <a:pt x="28968" y="4165"/>
                  </a:lnTo>
                  <a:lnTo>
                    <a:pt x="28778" y="4102"/>
                  </a:lnTo>
                  <a:lnTo>
                    <a:pt x="28257" y="3733"/>
                  </a:lnTo>
                  <a:lnTo>
                    <a:pt x="28219" y="1917"/>
                  </a:lnTo>
                  <a:lnTo>
                    <a:pt x="28422" y="1409"/>
                  </a:lnTo>
                  <a:lnTo>
                    <a:pt x="28740" y="1181"/>
                  </a:lnTo>
                  <a:lnTo>
                    <a:pt x="29603" y="1181"/>
                  </a:lnTo>
                  <a:lnTo>
                    <a:pt x="29883" y="1333"/>
                  </a:lnTo>
                  <a:lnTo>
                    <a:pt x="30238" y="1917"/>
                  </a:lnTo>
                  <a:lnTo>
                    <a:pt x="30238" y="88"/>
                  </a:lnTo>
                  <a:lnTo>
                    <a:pt x="29197" y="50"/>
                  </a:lnTo>
                  <a:lnTo>
                    <a:pt x="28854" y="165"/>
                  </a:lnTo>
                  <a:lnTo>
                    <a:pt x="28397" y="508"/>
                  </a:lnTo>
                  <a:lnTo>
                    <a:pt x="28257" y="685"/>
                  </a:lnTo>
                  <a:lnTo>
                    <a:pt x="28117" y="889"/>
                  </a:lnTo>
                  <a:lnTo>
                    <a:pt x="28117" y="165"/>
                  </a:lnTo>
                  <a:lnTo>
                    <a:pt x="26873" y="165"/>
                  </a:lnTo>
                  <a:lnTo>
                    <a:pt x="26873" y="7061"/>
                  </a:lnTo>
                  <a:lnTo>
                    <a:pt x="28155" y="7061"/>
                  </a:lnTo>
                  <a:lnTo>
                    <a:pt x="28155" y="4483"/>
                  </a:lnTo>
                  <a:lnTo>
                    <a:pt x="28295" y="4686"/>
                  </a:lnTo>
                  <a:lnTo>
                    <a:pt x="28435" y="4851"/>
                  </a:lnTo>
                  <a:lnTo>
                    <a:pt x="28829" y="5156"/>
                  </a:lnTo>
                  <a:lnTo>
                    <a:pt x="29159" y="5245"/>
                  </a:lnTo>
                  <a:lnTo>
                    <a:pt x="30175" y="5245"/>
                  </a:lnTo>
                  <a:lnTo>
                    <a:pt x="30670" y="5029"/>
                  </a:lnTo>
                  <a:lnTo>
                    <a:pt x="31140" y="4483"/>
                  </a:lnTo>
                  <a:lnTo>
                    <a:pt x="31407" y="4165"/>
                  </a:lnTo>
                  <a:lnTo>
                    <a:pt x="31546" y="1409"/>
                  </a:lnTo>
                  <a:close/>
                </a:path>
                <a:path w="52070" h="7619">
                  <a:moveTo>
                    <a:pt x="35458" y="50"/>
                  </a:moveTo>
                  <a:lnTo>
                    <a:pt x="34899" y="50"/>
                  </a:lnTo>
                  <a:lnTo>
                    <a:pt x="34582" y="152"/>
                  </a:lnTo>
                  <a:lnTo>
                    <a:pt x="34188" y="469"/>
                  </a:lnTo>
                  <a:lnTo>
                    <a:pt x="34010" y="698"/>
                  </a:lnTo>
                  <a:lnTo>
                    <a:pt x="33820" y="1028"/>
                  </a:lnTo>
                  <a:lnTo>
                    <a:pt x="33820" y="165"/>
                  </a:lnTo>
                  <a:lnTo>
                    <a:pt x="32588" y="165"/>
                  </a:lnTo>
                  <a:lnTo>
                    <a:pt x="32588" y="5105"/>
                  </a:lnTo>
                  <a:lnTo>
                    <a:pt x="33883" y="5105"/>
                  </a:lnTo>
                  <a:lnTo>
                    <a:pt x="33883" y="2349"/>
                  </a:lnTo>
                  <a:lnTo>
                    <a:pt x="33934" y="2057"/>
                  </a:lnTo>
                  <a:lnTo>
                    <a:pt x="34213" y="1524"/>
                  </a:lnTo>
                  <a:lnTo>
                    <a:pt x="34556" y="1358"/>
                  </a:lnTo>
                  <a:lnTo>
                    <a:pt x="35077" y="1358"/>
                  </a:lnTo>
                  <a:lnTo>
                    <a:pt x="35458" y="1384"/>
                  </a:lnTo>
                  <a:lnTo>
                    <a:pt x="35458" y="50"/>
                  </a:lnTo>
                  <a:close/>
                </a:path>
                <a:path w="52070" h="7619">
                  <a:moveTo>
                    <a:pt x="40906" y="1765"/>
                  </a:moveTo>
                  <a:lnTo>
                    <a:pt x="40754" y="1320"/>
                  </a:lnTo>
                  <a:lnTo>
                    <a:pt x="40589" y="1092"/>
                  </a:lnTo>
                  <a:lnTo>
                    <a:pt x="39916" y="266"/>
                  </a:lnTo>
                  <a:lnTo>
                    <a:pt x="39509" y="101"/>
                  </a:lnTo>
                  <a:lnTo>
                    <a:pt x="39509" y="1765"/>
                  </a:lnTo>
                  <a:lnTo>
                    <a:pt x="39509" y="3530"/>
                  </a:lnTo>
                  <a:lnTo>
                    <a:pt x="39103" y="4064"/>
                  </a:lnTo>
                  <a:lnTo>
                    <a:pt x="38811" y="4203"/>
                  </a:lnTo>
                  <a:lnTo>
                    <a:pt x="38049" y="4203"/>
                  </a:lnTo>
                  <a:lnTo>
                    <a:pt x="37757" y="4064"/>
                  </a:lnTo>
                  <a:lnTo>
                    <a:pt x="37350" y="3530"/>
                  </a:lnTo>
                  <a:lnTo>
                    <a:pt x="37350" y="1765"/>
                  </a:lnTo>
                  <a:lnTo>
                    <a:pt x="37769" y="1231"/>
                  </a:lnTo>
                  <a:lnTo>
                    <a:pt x="38049" y="1092"/>
                  </a:lnTo>
                  <a:lnTo>
                    <a:pt x="38811" y="1092"/>
                  </a:lnTo>
                  <a:lnTo>
                    <a:pt x="39090" y="1231"/>
                  </a:lnTo>
                  <a:lnTo>
                    <a:pt x="39509" y="1765"/>
                  </a:lnTo>
                  <a:lnTo>
                    <a:pt x="39509" y="101"/>
                  </a:lnTo>
                  <a:lnTo>
                    <a:pt x="39281" y="0"/>
                  </a:lnTo>
                  <a:lnTo>
                    <a:pt x="37579" y="0"/>
                  </a:lnTo>
                  <a:lnTo>
                    <a:pt x="36957" y="266"/>
                  </a:lnTo>
                  <a:lnTo>
                    <a:pt x="36118" y="1320"/>
                  </a:lnTo>
                  <a:lnTo>
                    <a:pt x="35966" y="1765"/>
                  </a:lnTo>
                  <a:lnTo>
                    <a:pt x="36042" y="3797"/>
                  </a:lnTo>
                  <a:lnTo>
                    <a:pt x="36169" y="4064"/>
                  </a:lnTo>
                  <a:lnTo>
                    <a:pt x="36957" y="5029"/>
                  </a:lnTo>
                  <a:lnTo>
                    <a:pt x="37592" y="5283"/>
                  </a:lnTo>
                  <a:lnTo>
                    <a:pt x="39281" y="5283"/>
                  </a:lnTo>
                  <a:lnTo>
                    <a:pt x="39916" y="5029"/>
                  </a:lnTo>
                  <a:lnTo>
                    <a:pt x="40589" y="4203"/>
                  </a:lnTo>
                  <a:lnTo>
                    <a:pt x="40703" y="4064"/>
                  </a:lnTo>
                  <a:lnTo>
                    <a:pt x="40817" y="3797"/>
                  </a:lnTo>
                  <a:lnTo>
                    <a:pt x="40906" y="1765"/>
                  </a:lnTo>
                  <a:close/>
                </a:path>
                <a:path w="52070" h="7619">
                  <a:moveTo>
                    <a:pt x="46520" y="1409"/>
                  </a:moveTo>
                  <a:lnTo>
                    <a:pt x="46456" y="1181"/>
                  </a:lnTo>
                  <a:lnTo>
                    <a:pt x="46215" y="889"/>
                  </a:lnTo>
                  <a:lnTo>
                    <a:pt x="45631" y="266"/>
                  </a:lnTo>
                  <a:lnTo>
                    <a:pt x="45212" y="88"/>
                  </a:lnTo>
                  <a:lnTo>
                    <a:pt x="45212" y="1917"/>
                  </a:lnTo>
                  <a:lnTo>
                    <a:pt x="45212" y="3467"/>
                  </a:lnTo>
                  <a:lnTo>
                    <a:pt x="44831" y="4025"/>
                  </a:lnTo>
                  <a:lnTo>
                    <a:pt x="44551" y="4165"/>
                  </a:lnTo>
                  <a:lnTo>
                    <a:pt x="43942" y="4165"/>
                  </a:lnTo>
                  <a:lnTo>
                    <a:pt x="43764" y="4102"/>
                  </a:lnTo>
                  <a:lnTo>
                    <a:pt x="43243" y="3733"/>
                  </a:lnTo>
                  <a:lnTo>
                    <a:pt x="43205" y="1917"/>
                  </a:lnTo>
                  <a:lnTo>
                    <a:pt x="43395" y="1409"/>
                  </a:lnTo>
                  <a:lnTo>
                    <a:pt x="43726" y="1181"/>
                  </a:lnTo>
                  <a:lnTo>
                    <a:pt x="44577" y="1181"/>
                  </a:lnTo>
                  <a:lnTo>
                    <a:pt x="44869" y="1333"/>
                  </a:lnTo>
                  <a:lnTo>
                    <a:pt x="45212" y="1917"/>
                  </a:lnTo>
                  <a:lnTo>
                    <a:pt x="45212" y="88"/>
                  </a:lnTo>
                  <a:lnTo>
                    <a:pt x="44170" y="50"/>
                  </a:lnTo>
                  <a:lnTo>
                    <a:pt x="43827" y="165"/>
                  </a:lnTo>
                  <a:lnTo>
                    <a:pt x="43383" y="508"/>
                  </a:lnTo>
                  <a:lnTo>
                    <a:pt x="43230" y="685"/>
                  </a:lnTo>
                  <a:lnTo>
                    <a:pt x="43091" y="889"/>
                  </a:lnTo>
                  <a:lnTo>
                    <a:pt x="43091" y="165"/>
                  </a:lnTo>
                  <a:lnTo>
                    <a:pt x="41859" y="165"/>
                  </a:lnTo>
                  <a:lnTo>
                    <a:pt x="41859" y="7061"/>
                  </a:lnTo>
                  <a:lnTo>
                    <a:pt x="43129" y="7061"/>
                  </a:lnTo>
                  <a:lnTo>
                    <a:pt x="43129" y="4483"/>
                  </a:lnTo>
                  <a:lnTo>
                    <a:pt x="43268" y="4686"/>
                  </a:lnTo>
                  <a:lnTo>
                    <a:pt x="43408" y="4851"/>
                  </a:lnTo>
                  <a:lnTo>
                    <a:pt x="43815" y="5156"/>
                  </a:lnTo>
                  <a:lnTo>
                    <a:pt x="44132" y="5245"/>
                  </a:lnTo>
                  <a:lnTo>
                    <a:pt x="45148" y="5245"/>
                  </a:lnTo>
                  <a:lnTo>
                    <a:pt x="45656" y="5029"/>
                  </a:lnTo>
                  <a:lnTo>
                    <a:pt x="46113" y="4483"/>
                  </a:lnTo>
                  <a:lnTo>
                    <a:pt x="46393" y="4165"/>
                  </a:lnTo>
                  <a:lnTo>
                    <a:pt x="46520" y="1409"/>
                  </a:lnTo>
                  <a:close/>
                </a:path>
                <a:path w="52070" h="7619">
                  <a:moveTo>
                    <a:pt x="51777" y="3238"/>
                  </a:moveTo>
                  <a:lnTo>
                    <a:pt x="49466" y="1955"/>
                  </a:lnTo>
                  <a:lnTo>
                    <a:pt x="49022" y="1841"/>
                  </a:lnTo>
                  <a:lnTo>
                    <a:pt x="48768" y="1701"/>
                  </a:lnTo>
                  <a:lnTo>
                    <a:pt x="48704" y="1333"/>
                  </a:lnTo>
                  <a:lnTo>
                    <a:pt x="49009" y="1054"/>
                  </a:lnTo>
                  <a:lnTo>
                    <a:pt x="49199" y="1016"/>
                  </a:lnTo>
                  <a:lnTo>
                    <a:pt x="49834" y="1016"/>
                  </a:lnTo>
                  <a:lnTo>
                    <a:pt x="50063" y="1092"/>
                  </a:lnTo>
                  <a:lnTo>
                    <a:pt x="50292" y="1371"/>
                  </a:lnTo>
                  <a:lnTo>
                    <a:pt x="50330" y="1498"/>
                  </a:lnTo>
                  <a:lnTo>
                    <a:pt x="50355" y="1663"/>
                  </a:lnTo>
                  <a:lnTo>
                    <a:pt x="51650" y="1663"/>
                  </a:lnTo>
                  <a:lnTo>
                    <a:pt x="51587" y="1066"/>
                  </a:lnTo>
                  <a:lnTo>
                    <a:pt x="51371" y="635"/>
                  </a:lnTo>
                  <a:lnTo>
                    <a:pt x="50584" y="152"/>
                  </a:lnTo>
                  <a:lnTo>
                    <a:pt x="50088" y="25"/>
                  </a:lnTo>
                  <a:lnTo>
                    <a:pt x="48818" y="25"/>
                  </a:lnTo>
                  <a:lnTo>
                    <a:pt x="48310" y="190"/>
                  </a:lnTo>
                  <a:lnTo>
                    <a:pt x="47599" y="838"/>
                  </a:lnTo>
                  <a:lnTo>
                    <a:pt x="47409" y="1231"/>
                  </a:lnTo>
                  <a:lnTo>
                    <a:pt x="47409" y="2082"/>
                  </a:lnTo>
                  <a:lnTo>
                    <a:pt x="47536" y="2374"/>
                  </a:lnTo>
                  <a:lnTo>
                    <a:pt x="47993" y="2794"/>
                  </a:lnTo>
                  <a:lnTo>
                    <a:pt x="48387" y="2971"/>
                  </a:lnTo>
                  <a:lnTo>
                    <a:pt x="49720" y="3289"/>
                  </a:lnTo>
                  <a:lnTo>
                    <a:pt x="50177" y="3416"/>
                  </a:lnTo>
                  <a:lnTo>
                    <a:pt x="50419" y="3568"/>
                  </a:lnTo>
                  <a:lnTo>
                    <a:pt x="50469" y="3975"/>
                  </a:lnTo>
                  <a:lnTo>
                    <a:pt x="50101" y="4241"/>
                  </a:lnTo>
                  <a:lnTo>
                    <a:pt x="49898" y="4279"/>
                  </a:lnTo>
                  <a:lnTo>
                    <a:pt x="49212" y="4279"/>
                  </a:lnTo>
                  <a:lnTo>
                    <a:pt x="48920" y="4191"/>
                  </a:lnTo>
                  <a:lnTo>
                    <a:pt x="48666" y="3924"/>
                  </a:lnTo>
                  <a:lnTo>
                    <a:pt x="48602" y="3759"/>
                  </a:lnTo>
                  <a:lnTo>
                    <a:pt x="48577" y="3530"/>
                  </a:lnTo>
                  <a:lnTo>
                    <a:pt x="47269" y="3530"/>
                  </a:lnTo>
                  <a:lnTo>
                    <a:pt x="47269" y="4038"/>
                  </a:lnTo>
                  <a:lnTo>
                    <a:pt x="47447" y="4457"/>
                  </a:lnTo>
                  <a:lnTo>
                    <a:pt x="48196" y="5118"/>
                  </a:lnTo>
                  <a:lnTo>
                    <a:pt x="48768" y="5283"/>
                  </a:lnTo>
                  <a:lnTo>
                    <a:pt x="50304" y="5283"/>
                  </a:lnTo>
                  <a:lnTo>
                    <a:pt x="50876" y="5118"/>
                  </a:lnTo>
                  <a:lnTo>
                    <a:pt x="51600" y="4508"/>
                  </a:lnTo>
                  <a:lnTo>
                    <a:pt x="51777" y="4102"/>
                  </a:lnTo>
                  <a:lnTo>
                    <a:pt x="51777" y="3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609561" y="188954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481802" y="1905596"/>
              <a:ext cx="104139" cy="23495"/>
            </a:xfrm>
            <a:custGeom>
              <a:avLst/>
              <a:gdLst/>
              <a:ahLst/>
              <a:cxnLst/>
              <a:rect l="l" t="t" r="r" b="b"/>
              <a:pathLst>
                <a:path w="104139" h="23494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35" y="21107"/>
                  </a:lnTo>
                  <a:lnTo>
                    <a:pt x="1066" y="20866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80"/>
                  </a:lnTo>
                  <a:lnTo>
                    <a:pt x="749" y="23380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78"/>
                  </a:lnTo>
                  <a:lnTo>
                    <a:pt x="1701" y="21755"/>
                  </a:lnTo>
                  <a:lnTo>
                    <a:pt x="2476" y="21755"/>
                  </a:lnTo>
                  <a:lnTo>
                    <a:pt x="2844" y="21628"/>
                  </a:lnTo>
                  <a:lnTo>
                    <a:pt x="3657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104139" h="23494">
                  <a:moveTo>
                    <a:pt x="3924" y="3073"/>
                  </a:moveTo>
                  <a:lnTo>
                    <a:pt x="3746" y="2514"/>
                  </a:lnTo>
                  <a:lnTo>
                    <a:pt x="3467" y="2209"/>
                  </a:lnTo>
                  <a:lnTo>
                    <a:pt x="3060" y="1765"/>
                  </a:lnTo>
                  <a:lnTo>
                    <a:pt x="3060" y="3073"/>
                  </a:lnTo>
                  <a:lnTo>
                    <a:pt x="3048" y="4876"/>
                  </a:lnTo>
                  <a:lnTo>
                    <a:pt x="2578" y="5461"/>
                  </a:lnTo>
                  <a:lnTo>
                    <a:pt x="2298" y="5613"/>
                  </a:lnTo>
                  <a:lnTo>
                    <a:pt x="1435" y="5613"/>
                  </a:lnTo>
                  <a:lnTo>
                    <a:pt x="1066" y="5372"/>
                  </a:lnTo>
                  <a:lnTo>
                    <a:pt x="850" y="4876"/>
                  </a:lnTo>
                  <a:lnTo>
                    <a:pt x="850" y="3073"/>
                  </a:lnTo>
                  <a:lnTo>
                    <a:pt x="3060" y="3073"/>
                  </a:lnTo>
                  <a:lnTo>
                    <a:pt x="3060" y="1765"/>
                  </a:lnTo>
                  <a:lnTo>
                    <a:pt x="2616" y="1549"/>
                  </a:lnTo>
                  <a:lnTo>
                    <a:pt x="1765" y="1549"/>
                  </a:lnTo>
                  <a:lnTo>
                    <a:pt x="1473" y="1638"/>
                  </a:lnTo>
                  <a:lnTo>
                    <a:pt x="1041" y="1905"/>
                  </a:lnTo>
                  <a:lnTo>
                    <a:pt x="876" y="2070"/>
                  </a:lnTo>
                  <a:lnTo>
                    <a:pt x="723" y="2273"/>
                  </a:lnTo>
                  <a:lnTo>
                    <a:pt x="723" y="1676"/>
                  </a:lnTo>
                  <a:lnTo>
                    <a:pt x="0" y="1676"/>
                  </a:lnTo>
                  <a:lnTo>
                    <a:pt x="0" y="7886"/>
                  </a:lnTo>
                  <a:lnTo>
                    <a:pt x="749" y="7886"/>
                  </a:lnTo>
                  <a:lnTo>
                    <a:pt x="749" y="5613"/>
                  </a:lnTo>
                  <a:lnTo>
                    <a:pt x="914" y="5816"/>
                  </a:lnTo>
                  <a:lnTo>
                    <a:pt x="1066" y="5956"/>
                  </a:lnTo>
                  <a:lnTo>
                    <a:pt x="1422" y="6184"/>
                  </a:lnTo>
                  <a:lnTo>
                    <a:pt x="1701" y="6261"/>
                  </a:lnTo>
                  <a:lnTo>
                    <a:pt x="2476" y="6261"/>
                  </a:lnTo>
                  <a:lnTo>
                    <a:pt x="2844" y="6121"/>
                  </a:lnTo>
                  <a:lnTo>
                    <a:pt x="3657" y="5461"/>
                  </a:lnTo>
                  <a:lnTo>
                    <a:pt x="3886" y="4876"/>
                  </a:lnTo>
                  <a:lnTo>
                    <a:pt x="3924" y="3073"/>
                  </a:lnTo>
                  <a:close/>
                </a:path>
                <a:path w="104139" h="23494">
                  <a:moveTo>
                    <a:pt x="8674" y="18567"/>
                  </a:moveTo>
                  <a:lnTo>
                    <a:pt x="8496" y="18008"/>
                  </a:lnTo>
                  <a:lnTo>
                    <a:pt x="8204" y="17703"/>
                  </a:lnTo>
                  <a:lnTo>
                    <a:pt x="7797" y="17259"/>
                  </a:lnTo>
                  <a:lnTo>
                    <a:pt x="7797" y="18567"/>
                  </a:lnTo>
                  <a:lnTo>
                    <a:pt x="7785" y="20370"/>
                  </a:lnTo>
                  <a:lnTo>
                    <a:pt x="7327" y="20955"/>
                  </a:lnTo>
                  <a:lnTo>
                    <a:pt x="7035" y="21107"/>
                  </a:lnTo>
                  <a:lnTo>
                    <a:pt x="6172" y="21107"/>
                  </a:lnTo>
                  <a:lnTo>
                    <a:pt x="5816" y="20866"/>
                  </a:lnTo>
                  <a:lnTo>
                    <a:pt x="5600" y="20370"/>
                  </a:lnTo>
                  <a:lnTo>
                    <a:pt x="5588" y="18567"/>
                  </a:lnTo>
                  <a:lnTo>
                    <a:pt x="5791" y="18008"/>
                  </a:lnTo>
                  <a:lnTo>
                    <a:pt x="6083" y="17767"/>
                  </a:lnTo>
                  <a:lnTo>
                    <a:pt x="7200" y="17703"/>
                  </a:lnTo>
                  <a:lnTo>
                    <a:pt x="7556" y="17945"/>
                  </a:lnTo>
                  <a:lnTo>
                    <a:pt x="7797" y="18567"/>
                  </a:lnTo>
                  <a:lnTo>
                    <a:pt x="7797" y="17259"/>
                  </a:lnTo>
                  <a:lnTo>
                    <a:pt x="7366" y="17043"/>
                  </a:lnTo>
                  <a:lnTo>
                    <a:pt x="6515" y="17043"/>
                  </a:lnTo>
                  <a:lnTo>
                    <a:pt x="6223" y="17132"/>
                  </a:lnTo>
                  <a:lnTo>
                    <a:pt x="5791" y="17399"/>
                  </a:lnTo>
                  <a:lnTo>
                    <a:pt x="5626" y="17564"/>
                  </a:lnTo>
                  <a:lnTo>
                    <a:pt x="5473" y="17767"/>
                  </a:lnTo>
                  <a:lnTo>
                    <a:pt x="5473" y="17170"/>
                  </a:lnTo>
                  <a:lnTo>
                    <a:pt x="4749" y="17170"/>
                  </a:lnTo>
                  <a:lnTo>
                    <a:pt x="4749" y="23380"/>
                  </a:lnTo>
                  <a:lnTo>
                    <a:pt x="5486" y="23380"/>
                  </a:lnTo>
                  <a:lnTo>
                    <a:pt x="5486" y="21107"/>
                  </a:lnTo>
                  <a:lnTo>
                    <a:pt x="5651" y="21310"/>
                  </a:lnTo>
                  <a:lnTo>
                    <a:pt x="5803" y="21450"/>
                  </a:lnTo>
                  <a:lnTo>
                    <a:pt x="6159" y="21678"/>
                  </a:lnTo>
                  <a:lnTo>
                    <a:pt x="6451" y="21755"/>
                  </a:lnTo>
                  <a:lnTo>
                    <a:pt x="7213" y="21755"/>
                  </a:lnTo>
                  <a:lnTo>
                    <a:pt x="7581" y="21628"/>
                  </a:lnTo>
                  <a:lnTo>
                    <a:pt x="8407" y="20955"/>
                  </a:lnTo>
                  <a:lnTo>
                    <a:pt x="8623" y="20370"/>
                  </a:lnTo>
                  <a:lnTo>
                    <a:pt x="8674" y="18567"/>
                  </a:lnTo>
                  <a:close/>
                </a:path>
                <a:path w="104139" h="23494">
                  <a:moveTo>
                    <a:pt x="8674" y="3073"/>
                  </a:moveTo>
                  <a:lnTo>
                    <a:pt x="8496" y="2514"/>
                  </a:lnTo>
                  <a:lnTo>
                    <a:pt x="8204" y="2209"/>
                  </a:lnTo>
                  <a:lnTo>
                    <a:pt x="7797" y="1765"/>
                  </a:lnTo>
                  <a:lnTo>
                    <a:pt x="7797" y="3073"/>
                  </a:lnTo>
                  <a:lnTo>
                    <a:pt x="7785" y="4876"/>
                  </a:lnTo>
                  <a:lnTo>
                    <a:pt x="7327" y="5461"/>
                  </a:lnTo>
                  <a:lnTo>
                    <a:pt x="7035" y="5613"/>
                  </a:lnTo>
                  <a:lnTo>
                    <a:pt x="6172" y="5613"/>
                  </a:lnTo>
                  <a:lnTo>
                    <a:pt x="5816" y="5372"/>
                  </a:lnTo>
                  <a:lnTo>
                    <a:pt x="5600" y="4876"/>
                  </a:lnTo>
                  <a:lnTo>
                    <a:pt x="5588" y="3073"/>
                  </a:lnTo>
                  <a:lnTo>
                    <a:pt x="5791" y="2514"/>
                  </a:lnTo>
                  <a:lnTo>
                    <a:pt x="6083" y="2273"/>
                  </a:lnTo>
                  <a:lnTo>
                    <a:pt x="7200" y="2209"/>
                  </a:lnTo>
                  <a:lnTo>
                    <a:pt x="7556" y="2451"/>
                  </a:lnTo>
                  <a:lnTo>
                    <a:pt x="7797" y="3073"/>
                  </a:lnTo>
                  <a:lnTo>
                    <a:pt x="7797" y="1765"/>
                  </a:lnTo>
                  <a:lnTo>
                    <a:pt x="7366" y="1549"/>
                  </a:lnTo>
                  <a:lnTo>
                    <a:pt x="6515" y="1549"/>
                  </a:lnTo>
                  <a:lnTo>
                    <a:pt x="6223" y="1638"/>
                  </a:lnTo>
                  <a:lnTo>
                    <a:pt x="5791" y="1905"/>
                  </a:lnTo>
                  <a:lnTo>
                    <a:pt x="5626" y="2070"/>
                  </a:lnTo>
                  <a:lnTo>
                    <a:pt x="5473" y="2273"/>
                  </a:lnTo>
                  <a:lnTo>
                    <a:pt x="5473" y="1676"/>
                  </a:lnTo>
                  <a:lnTo>
                    <a:pt x="4749" y="1676"/>
                  </a:lnTo>
                  <a:lnTo>
                    <a:pt x="4749" y="7886"/>
                  </a:lnTo>
                  <a:lnTo>
                    <a:pt x="5486" y="7886"/>
                  </a:lnTo>
                  <a:lnTo>
                    <a:pt x="5486" y="5613"/>
                  </a:lnTo>
                  <a:lnTo>
                    <a:pt x="5651" y="5816"/>
                  </a:lnTo>
                  <a:lnTo>
                    <a:pt x="5803" y="5956"/>
                  </a:lnTo>
                  <a:lnTo>
                    <a:pt x="6159" y="6184"/>
                  </a:lnTo>
                  <a:lnTo>
                    <a:pt x="6451" y="6261"/>
                  </a:lnTo>
                  <a:lnTo>
                    <a:pt x="7213" y="6261"/>
                  </a:lnTo>
                  <a:lnTo>
                    <a:pt x="7581" y="6121"/>
                  </a:lnTo>
                  <a:lnTo>
                    <a:pt x="8407" y="5461"/>
                  </a:lnTo>
                  <a:lnTo>
                    <a:pt x="8623" y="4876"/>
                  </a:lnTo>
                  <a:lnTo>
                    <a:pt x="8674" y="3073"/>
                  </a:lnTo>
                  <a:close/>
                </a:path>
                <a:path w="104139" h="23494">
                  <a:moveTo>
                    <a:pt x="13728" y="22250"/>
                  </a:moveTo>
                  <a:lnTo>
                    <a:pt x="8991" y="22250"/>
                  </a:lnTo>
                  <a:lnTo>
                    <a:pt x="8991" y="22682"/>
                  </a:lnTo>
                  <a:lnTo>
                    <a:pt x="13728" y="22682"/>
                  </a:lnTo>
                  <a:lnTo>
                    <a:pt x="13728" y="22250"/>
                  </a:lnTo>
                  <a:close/>
                </a:path>
                <a:path w="104139" h="23494">
                  <a:moveTo>
                    <a:pt x="13728" y="6756"/>
                  </a:moveTo>
                  <a:lnTo>
                    <a:pt x="8991" y="6756"/>
                  </a:lnTo>
                  <a:lnTo>
                    <a:pt x="8991" y="7175"/>
                  </a:lnTo>
                  <a:lnTo>
                    <a:pt x="13728" y="7175"/>
                  </a:lnTo>
                  <a:lnTo>
                    <a:pt x="13728" y="6756"/>
                  </a:lnTo>
                  <a:close/>
                </a:path>
                <a:path w="104139" h="23494">
                  <a:moveTo>
                    <a:pt x="18148" y="18567"/>
                  </a:moveTo>
                  <a:lnTo>
                    <a:pt x="17970" y="18008"/>
                  </a:lnTo>
                  <a:lnTo>
                    <a:pt x="17691" y="17703"/>
                  </a:lnTo>
                  <a:lnTo>
                    <a:pt x="17284" y="17259"/>
                  </a:lnTo>
                  <a:lnTo>
                    <a:pt x="17284" y="18567"/>
                  </a:lnTo>
                  <a:lnTo>
                    <a:pt x="17272" y="20370"/>
                  </a:lnTo>
                  <a:lnTo>
                    <a:pt x="16802" y="20955"/>
                  </a:lnTo>
                  <a:lnTo>
                    <a:pt x="16510" y="21107"/>
                  </a:lnTo>
                  <a:lnTo>
                    <a:pt x="15646" y="21107"/>
                  </a:lnTo>
                  <a:lnTo>
                    <a:pt x="15290" y="20866"/>
                  </a:lnTo>
                  <a:lnTo>
                    <a:pt x="15074" y="20370"/>
                  </a:lnTo>
                  <a:lnTo>
                    <a:pt x="15074" y="18567"/>
                  </a:lnTo>
                  <a:lnTo>
                    <a:pt x="17284" y="18567"/>
                  </a:lnTo>
                  <a:lnTo>
                    <a:pt x="17284" y="17259"/>
                  </a:lnTo>
                  <a:lnTo>
                    <a:pt x="16840" y="17043"/>
                  </a:lnTo>
                  <a:lnTo>
                    <a:pt x="15989" y="17043"/>
                  </a:lnTo>
                  <a:lnTo>
                    <a:pt x="15697" y="17132"/>
                  </a:lnTo>
                  <a:lnTo>
                    <a:pt x="15265" y="17399"/>
                  </a:lnTo>
                  <a:lnTo>
                    <a:pt x="15100" y="17564"/>
                  </a:lnTo>
                  <a:lnTo>
                    <a:pt x="14947" y="17767"/>
                  </a:lnTo>
                  <a:lnTo>
                    <a:pt x="14947" y="17170"/>
                  </a:lnTo>
                  <a:lnTo>
                    <a:pt x="14224" y="17170"/>
                  </a:lnTo>
                  <a:lnTo>
                    <a:pt x="14224" y="23380"/>
                  </a:lnTo>
                  <a:lnTo>
                    <a:pt x="14973" y="23380"/>
                  </a:lnTo>
                  <a:lnTo>
                    <a:pt x="14973" y="21107"/>
                  </a:lnTo>
                  <a:lnTo>
                    <a:pt x="15138" y="21310"/>
                  </a:lnTo>
                  <a:lnTo>
                    <a:pt x="15290" y="21450"/>
                  </a:lnTo>
                  <a:lnTo>
                    <a:pt x="15646" y="21678"/>
                  </a:lnTo>
                  <a:lnTo>
                    <a:pt x="15925" y="21755"/>
                  </a:lnTo>
                  <a:lnTo>
                    <a:pt x="16687" y="21755"/>
                  </a:lnTo>
                  <a:lnTo>
                    <a:pt x="17068" y="21628"/>
                  </a:lnTo>
                  <a:lnTo>
                    <a:pt x="17881" y="20955"/>
                  </a:lnTo>
                  <a:lnTo>
                    <a:pt x="18110" y="20370"/>
                  </a:lnTo>
                  <a:lnTo>
                    <a:pt x="18148" y="18567"/>
                  </a:lnTo>
                  <a:close/>
                </a:path>
                <a:path w="104139" h="23494">
                  <a:moveTo>
                    <a:pt x="18148" y="3073"/>
                  </a:moveTo>
                  <a:lnTo>
                    <a:pt x="17970" y="2514"/>
                  </a:lnTo>
                  <a:lnTo>
                    <a:pt x="17691" y="2209"/>
                  </a:lnTo>
                  <a:lnTo>
                    <a:pt x="17284" y="1765"/>
                  </a:lnTo>
                  <a:lnTo>
                    <a:pt x="17284" y="3073"/>
                  </a:lnTo>
                  <a:lnTo>
                    <a:pt x="17272" y="4876"/>
                  </a:lnTo>
                  <a:lnTo>
                    <a:pt x="16802" y="5461"/>
                  </a:lnTo>
                  <a:lnTo>
                    <a:pt x="16510" y="5613"/>
                  </a:lnTo>
                  <a:lnTo>
                    <a:pt x="15646" y="5613"/>
                  </a:lnTo>
                  <a:lnTo>
                    <a:pt x="15290" y="5372"/>
                  </a:lnTo>
                  <a:lnTo>
                    <a:pt x="15074" y="4876"/>
                  </a:lnTo>
                  <a:lnTo>
                    <a:pt x="15074" y="3073"/>
                  </a:lnTo>
                  <a:lnTo>
                    <a:pt x="17284" y="3073"/>
                  </a:lnTo>
                  <a:lnTo>
                    <a:pt x="17284" y="1765"/>
                  </a:lnTo>
                  <a:lnTo>
                    <a:pt x="16840" y="1549"/>
                  </a:lnTo>
                  <a:lnTo>
                    <a:pt x="15989" y="1549"/>
                  </a:lnTo>
                  <a:lnTo>
                    <a:pt x="15697" y="1638"/>
                  </a:lnTo>
                  <a:lnTo>
                    <a:pt x="15265" y="1905"/>
                  </a:lnTo>
                  <a:lnTo>
                    <a:pt x="15100" y="2070"/>
                  </a:lnTo>
                  <a:lnTo>
                    <a:pt x="14947" y="2273"/>
                  </a:lnTo>
                  <a:lnTo>
                    <a:pt x="14947" y="1676"/>
                  </a:lnTo>
                  <a:lnTo>
                    <a:pt x="14224" y="1676"/>
                  </a:lnTo>
                  <a:lnTo>
                    <a:pt x="14224" y="7886"/>
                  </a:lnTo>
                  <a:lnTo>
                    <a:pt x="14973" y="7886"/>
                  </a:lnTo>
                  <a:lnTo>
                    <a:pt x="14973" y="5613"/>
                  </a:lnTo>
                  <a:lnTo>
                    <a:pt x="15138" y="5816"/>
                  </a:lnTo>
                  <a:lnTo>
                    <a:pt x="15290" y="5956"/>
                  </a:lnTo>
                  <a:lnTo>
                    <a:pt x="15646" y="6184"/>
                  </a:lnTo>
                  <a:lnTo>
                    <a:pt x="15925" y="6261"/>
                  </a:lnTo>
                  <a:lnTo>
                    <a:pt x="16687" y="6261"/>
                  </a:lnTo>
                  <a:lnTo>
                    <a:pt x="17068" y="6121"/>
                  </a:lnTo>
                  <a:lnTo>
                    <a:pt x="17881" y="5461"/>
                  </a:lnTo>
                  <a:lnTo>
                    <a:pt x="18110" y="4876"/>
                  </a:lnTo>
                  <a:lnTo>
                    <a:pt x="18148" y="3073"/>
                  </a:lnTo>
                  <a:close/>
                </a:path>
                <a:path w="104139" h="23494">
                  <a:moveTo>
                    <a:pt x="21209" y="17068"/>
                  </a:moveTo>
                  <a:lnTo>
                    <a:pt x="20980" y="17056"/>
                  </a:lnTo>
                  <a:lnTo>
                    <a:pt x="20675" y="17056"/>
                  </a:lnTo>
                  <a:lnTo>
                    <a:pt x="20408" y="17157"/>
                  </a:lnTo>
                  <a:lnTo>
                    <a:pt x="19964" y="17589"/>
                  </a:lnTo>
                  <a:lnTo>
                    <a:pt x="19812" y="17767"/>
                  </a:lnTo>
                  <a:lnTo>
                    <a:pt x="19761" y="17919"/>
                  </a:lnTo>
                  <a:lnTo>
                    <a:pt x="19761" y="17157"/>
                  </a:lnTo>
                  <a:lnTo>
                    <a:pt x="19050" y="17157"/>
                  </a:lnTo>
                  <a:lnTo>
                    <a:pt x="19050" y="21602"/>
                  </a:lnTo>
                  <a:lnTo>
                    <a:pt x="19786" y="21602"/>
                  </a:lnTo>
                  <a:lnTo>
                    <a:pt x="19786" y="18732"/>
                  </a:lnTo>
                  <a:lnTo>
                    <a:pt x="19888" y="18453"/>
                  </a:lnTo>
                  <a:lnTo>
                    <a:pt x="20294" y="17957"/>
                  </a:lnTo>
                  <a:lnTo>
                    <a:pt x="20586" y="17843"/>
                  </a:lnTo>
                  <a:lnTo>
                    <a:pt x="20967" y="17843"/>
                  </a:lnTo>
                  <a:lnTo>
                    <a:pt x="21209" y="17856"/>
                  </a:lnTo>
                  <a:lnTo>
                    <a:pt x="21209" y="17068"/>
                  </a:lnTo>
                  <a:close/>
                </a:path>
                <a:path w="104139" h="23494">
                  <a:moveTo>
                    <a:pt x="23037" y="5575"/>
                  </a:moveTo>
                  <a:lnTo>
                    <a:pt x="22682" y="5600"/>
                  </a:lnTo>
                  <a:lnTo>
                    <a:pt x="22542" y="3848"/>
                  </a:lnTo>
                  <a:lnTo>
                    <a:pt x="22440" y="2171"/>
                  </a:lnTo>
                  <a:lnTo>
                    <a:pt x="22377" y="2044"/>
                  </a:lnTo>
                  <a:lnTo>
                    <a:pt x="21793" y="1701"/>
                  </a:lnTo>
                  <a:lnTo>
                    <a:pt x="21793" y="3848"/>
                  </a:lnTo>
                  <a:lnTo>
                    <a:pt x="21793" y="4902"/>
                  </a:lnTo>
                  <a:lnTo>
                    <a:pt x="21577" y="5232"/>
                  </a:lnTo>
                  <a:lnTo>
                    <a:pt x="20916" y="5562"/>
                  </a:lnTo>
                  <a:lnTo>
                    <a:pt x="20662" y="5626"/>
                  </a:lnTo>
                  <a:lnTo>
                    <a:pt x="20180" y="5626"/>
                  </a:lnTo>
                  <a:lnTo>
                    <a:pt x="20053" y="5588"/>
                  </a:lnTo>
                  <a:lnTo>
                    <a:pt x="19837" y="5435"/>
                  </a:lnTo>
                  <a:lnTo>
                    <a:pt x="19710" y="4432"/>
                  </a:lnTo>
                  <a:lnTo>
                    <a:pt x="20078" y="4216"/>
                  </a:lnTo>
                  <a:lnTo>
                    <a:pt x="20281" y="4165"/>
                  </a:lnTo>
                  <a:lnTo>
                    <a:pt x="21145" y="4051"/>
                  </a:lnTo>
                  <a:lnTo>
                    <a:pt x="21577" y="3949"/>
                  </a:lnTo>
                  <a:lnTo>
                    <a:pt x="21793" y="3848"/>
                  </a:lnTo>
                  <a:lnTo>
                    <a:pt x="21793" y="1701"/>
                  </a:lnTo>
                  <a:lnTo>
                    <a:pt x="21297" y="1549"/>
                  </a:lnTo>
                  <a:lnTo>
                    <a:pt x="20320" y="1549"/>
                  </a:lnTo>
                  <a:lnTo>
                    <a:pt x="19050" y="3009"/>
                  </a:lnTo>
                  <a:lnTo>
                    <a:pt x="19748" y="3009"/>
                  </a:lnTo>
                  <a:lnTo>
                    <a:pt x="19824" y="2616"/>
                  </a:lnTo>
                  <a:lnTo>
                    <a:pt x="20091" y="2286"/>
                  </a:lnTo>
                  <a:lnTo>
                    <a:pt x="20358" y="2171"/>
                  </a:lnTo>
                  <a:lnTo>
                    <a:pt x="21094" y="2171"/>
                  </a:lnTo>
                  <a:lnTo>
                    <a:pt x="21348" y="2235"/>
                  </a:lnTo>
                  <a:lnTo>
                    <a:pt x="21717" y="2463"/>
                  </a:lnTo>
                  <a:lnTo>
                    <a:pt x="21704" y="3314"/>
                  </a:lnTo>
                  <a:lnTo>
                    <a:pt x="21577" y="3390"/>
                  </a:lnTo>
                  <a:lnTo>
                    <a:pt x="19799" y="3619"/>
                  </a:lnTo>
                  <a:lnTo>
                    <a:pt x="19456" y="3746"/>
                  </a:lnTo>
                  <a:lnTo>
                    <a:pt x="18935" y="4216"/>
                  </a:lnTo>
                  <a:lnTo>
                    <a:pt x="19037" y="5727"/>
                  </a:lnTo>
                  <a:lnTo>
                    <a:pt x="19443" y="6121"/>
                  </a:lnTo>
                  <a:lnTo>
                    <a:pt x="19812" y="6261"/>
                  </a:lnTo>
                  <a:lnTo>
                    <a:pt x="20561" y="6261"/>
                  </a:lnTo>
                  <a:lnTo>
                    <a:pt x="20878" y="6184"/>
                  </a:lnTo>
                  <a:lnTo>
                    <a:pt x="21450" y="5892"/>
                  </a:lnTo>
                  <a:lnTo>
                    <a:pt x="21666" y="5727"/>
                  </a:lnTo>
                  <a:lnTo>
                    <a:pt x="21831" y="5524"/>
                  </a:lnTo>
                  <a:lnTo>
                    <a:pt x="21932" y="5892"/>
                  </a:lnTo>
                  <a:lnTo>
                    <a:pt x="22072" y="6121"/>
                  </a:lnTo>
                  <a:lnTo>
                    <a:pt x="22263" y="6210"/>
                  </a:lnTo>
                  <a:lnTo>
                    <a:pt x="22618" y="6210"/>
                  </a:lnTo>
                  <a:lnTo>
                    <a:pt x="22999" y="6134"/>
                  </a:lnTo>
                  <a:lnTo>
                    <a:pt x="23037" y="5600"/>
                  </a:lnTo>
                  <a:close/>
                </a:path>
                <a:path w="104139" h="23494">
                  <a:moveTo>
                    <a:pt x="25717" y="18542"/>
                  </a:moveTo>
                  <a:lnTo>
                    <a:pt x="25514" y="17983"/>
                  </a:lnTo>
                  <a:lnTo>
                    <a:pt x="25196" y="17678"/>
                  </a:lnTo>
                  <a:lnTo>
                    <a:pt x="24853" y="17360"/>
                  </a:lnTo>
                  <a:lnTo>
                    <a:pt x="24853" y="18542"/>
                  </a:lnTo>
                  <a:lnTo>
                    <a:pt x="24765" y="20332"/>
                  </a:lnTo>
                  <a:lnTo>
                    <a:pt x="24472" y="20942"/>
                  </a:lnTo>
                  <a:lnTo>
                    <a:pt x="24130" y="21132"/>
                  </a:lnTo>
                  <a:lnTo>
                    <a:pt x="23177" y="21132"/>
                  </a:lnTo>
                  <a:lnTo>
                    <a:pt x="22847" y="20967"/>
                  </a:lnTo>
                  <a:lnTo>
                    <a:pt x="22428" y="20332"/>
                  </a:lnTo>
                  <a:lnTo>
                    <a:pt x="22440" y="18542"/>
                  </a:lnTo>
                  <a:lnTo>
                    <a:pt x="22847" y="17856"/>
                  </a:lnTo>
                  <a:lnTo>
                    <a:pt x="23177" y="17678"/>
                  </a:lnTo>
                  <a:lnTo>
                    <a:pt x="24155" y="17678"/>
                  </a:lnTo>
                  <a:lnTo>
                    <a:pt x="24460" y="17856"/>
                  </a:lnTo>
                  <a:lnTo>
                    <a:pt x="24561" y="17983"/>
                  </a:lnTo>
                  <a:lnTo>
                    <a:pt x="24853" y="18542"/>
                  </a:lnTo>
                  <a:lnTo>
                    <a:pt x="24853" y="17360"/>
                  </a:lnTo>
                  <a:lnTo>
                    <a:pt x="24714" y="17221"/>
                  </a:lnTo>
                  <a:lnTo>
                    <a:pt x="24231" y="17018"/>
                  </a:lnTo>
                  <a:lnTo>
                    <a:pt x="23025" y="17018"/>
                  </a:lnTo>
                  <a:lnTo>
                    <a:pt x="22504" y="17246"/>
                  </a:lnTo>
                  <a:lnTo>
                    <a:pt x="21755" y="18135"/>
                  </a:lnTo>
                  <a:lnTo>
                    <a:pt x="21615" y="18542"/>
                  </a:lnTo>
                  <a:lnTo>
                    <a:pt x="21742" y="20739"/>
                  </a:lnTo>
                  <a:lnTo>
                    <a:pt x="22466" y="21564"/>
                  </a:lnTo>
                  <a:lnTo>
                    <a:pt x="22948" y="21767"/>
                  </a:lnTo>
                  <a:lnTo>
                    <a:pt x="24295" y="21767"/>
                  </a:lnTo>
                  <a:lnTo>
                    <a:pt x="24841" y="21539"/>
                  </a:lnTo>
                  <a:lnTo>
                    <a:pt x="25146" y="21132"/>
                  </a:lnTo>
                  <a:lnTo>
                    <a:pt x="25539" y="20599"/>
                  </a:lnTo>
                  <a:lnTo>
                    <a:pt x="25615" y="20332"/>
                  </a:lnTo>
                  <a:lnTo>
                    <a:pt x="25717" y="18542"/>
                  </a:lnTo>
                  <a:close/>
                </a:path>
                <a:path w="104139" h="23494">
                  <a:moveTo>
                    <a:pt x="27381" y="1701"/>
                  </a:moveTo>
                  <a:lnTo>
                    <a:pt x="26682" y="1701"/>
                  </a:lnTo>
                  <a:lnTo>
                    <a:pt x="26682" y="2260"/>
                  </a:lnTo>
                  <a:lnTo>
                    <a:pt x="26568" y="2108"/>
                  </a:lnTo>
                  <a:lnTo>
                    <a:pt x="26568" y="2908"/>
                  </a:lnTo>
                  <a:lnTo>
                    <a:pt x="26466" y="4902"/>
                  </a:lnTo>
                  <a:lnTo>
                    <a:pt x="26289" y="5308"/>
                  </a:lnTo>
                  <a:lnTo>
                    <a:pt x="25908" y="5562"/>
                  </a:lnTo>
                  <a:lnTo>
                    <a:pt x="25019" y="5562"/>
                  </a:lnTo>
                  <a:lnTo>
                    <a:pt x="24752" y="5422"/>
                  </a:lnTo>
                  <a:lnTo>
                    <a:pt x="24345" y="4902"/>
                  </a:lnTo>
                  <a:lnTo>
                    <a:pt x="24307" y="3200"/>
                  </a:lnTo>
                  <a:lnTo>
                    <a:pt x="24587" y="2489"/>
                  </a:lnTo>
                  <a:lnTo>
                    <a:pt x="24942" y="2235"/>
                  </a:lnTo>
                  <a:lnTo>
                    <a:pt x="25819" y="2235"/>
                  </a:lnTo>
                  <a:lnTo>
                    <a:pt x="26123" y="2374"/>
                  </a:lnTo>
                  <a:lnTo>
                    <a:pt x="26568" y="2908"/>
                  </a:lnTo>
                  <a:lnTo>
                    <a:pt x="26568" y="2108"/>
                  </a:lnTo>
                  <a:lnTo>
                    <a:pt x="26390" y="1930"/>
                  </a:lnTo>
                  <a:lnTo>
                    <a:pt x="25984" y="1663"/>
                  </a:lnTo>
                  <a:lnTo>
                    <a:pt x="25692" y="1574"/>
                  </a:lnTo>
                  <a:lnTo>
                    <a:pt x="24815" y="1574"/>
                  </a:lnTo>
                  <a:lnTo>
                    <a:pt x="24384" y="1790"/>
                  </a:lnTo>
                  <a:lnTo>
                    <a:pt x="23647" y="2641"/>
                  </a:lnTo>
                  <a:lnTo>
                    <a:pt x="23558" y="2908"/>
                  </a:lnTo>
                  <a:lnTo>
                    <a:pt x="23647" y="5308"/>
                  </a:lnTo>
                  <a:lnTo>
                    <a:pt x="24371" y="5994"/>
                  </a:lnTo>
                  <a:lnTo>
                    <a:pt x="24790" y="6159"/>
                  </a:lnTo>
                  <a:lnTo>
                    <a:pt x="25628" y="6159"/>
                  </a:lnTo>
                  <a:lnTo>
                    <a:pt x="26657" y="5486"/>
                  </a:lnTo>
                  <a:lnTo>
                    <a:pt x="26555" y="6667"/>
                  </a:lnTo>
                  <a:lnTo>
                    <a:pt x="26327" y="7175"/>
                  </a:lnTo>
                  <a:lnTo>
                    <a:pt x="25958" y="7378"/>
                  </a:lnTo>
                  <a:lnTo>
                    <a:pt x="25019" y="7378"/>
                  </a:lnTo>
                  <a:lnTo>
                    <a:pt x="24752" y="7289"/>
                  </a:lnTo>
                  <a:lnTo>
                    <a:pt x="24472" y="7023"/>
                  </a:lnTo>
                  <a:lnTo>
                    <a:pt x="24371" y="6667"/>
                  </a:lnTo>
                  <a:lnTo>
                    <a:pt x="23609" y="6667"/>
                  </a:lnTo>
                  <a:lnTo>
                    <a:pt x="23672" y="7175"/>
                  </a:lnTo>
                  <a:lnTo>
                    <a:pt x="23825" y="7467"/>
                  </a:lnTo>
                  <a:lnTo>
                    <a:pt x="24485" y="7886"/>
                  </a:lnTo>
                  <a:lnTo>
                    <a:pt x="24879" y="8001"/>
                  </a:lnTo>
                  <a:lnTo>
                    <a:pt x="26225" y="8001"/>
                  </a:lnTo>
                  <a:lnTo>
                    <a:pt x="26822" y="7696"/>
                  </a:lnTo>
                  <a:lnTo>
                    <a:pt x="26974" y="7378"/>
                  </a:lnTo>
                  <a:lnTo>
                    <a:pt x="27292" y="6769"/>
                  </a:lnTo>
                  <a:lnTo>
                    <a:pt x="27381" y="5486"/>
                  </a:lnTo>
                  <a:lnTo>
                    <a:pt x="27381" y="2260"/>
                  </a:lnTo>
                  <a:lnTo>
                    <a:pt x="27381" y="1701"/>
                  </a:lnTo>
                  <a:close/>
                </a:path>
                <a:path w="104139" h="23494">
                  <a:moveTo>
                    <a:pt x="30467" y="18567"/>
                  </a:moveTo>
                  <a:lnTo>
                    <a:pt x="30289" y="18008"/>
                  </a:lnTo>
                  <a:lnTo>
                    <a:pt x="30010" y="17703"/>
                  </a:lnTo>
                  <a:lnTo>
                    <a:pt x="29603" y="17259"/>
                  </a:lnTo>
                  <a:lnTo>
                    <a:pt x="29603" y="18567"/>
                  </a:lnTo>
                  <a:lnTo>
                    <a:pt x="29591" y="20370"/>
                  </a:lnTo>
                  <a:lnTo>
                    <a:pt x="29121" y="20955"/>
                  </a:lnTo>
                  <a:lnTo>
                    <a:pt x="28829" y="21107"/>
                  </a:lnTo>
                  <a:lnTo>
                    <a:pt x="27965" y="21107"/>
                  </a:lnTo>
                  <a:lnTo>
                    <a:pt x="27609" y="20866"/>
                  </a:lnTo>
                  <a:lnTo>
                    <a:pt x="27393" y="20370"/>
                  </a:lnTo>
                  <a:lnTo>
                    <a:pt x="27393" y="18567"/>
                  </a:lnTo>
                  <a:lnTo>
                    <a:pt x="29603" y="18567"/>
                  </a:lnTo>
                  <a:lnTo>
                    <a:pt x="29603" y="17259"/>
                  </a:lnTo>
                  <a:lnTo>
                    <a:pt x="29159" y="17043"/>
                  </a:lnTo>
                  <a:lnTo>
                    <a:pt x="28308" y="17043"/>
                  </a:lnTo>
                  <a:lnTo>
                    <a:pt x="28016" y="17132"/>
                  </a:lnTo>
                  <a:lnTo>
                    <a:pt x="27584" y="17399"/>
                  </a:lnTo>
                  <a:lnTo>
                    <a:pt x="27419" y="17564"/>
                  </a:lnTo>
                  <a:lnTo>
                    <a:pt x="27266" y="17767"/>
                  </a:lnTo>
                  <a:lnTo>
                    <a:pt x="27266" y="17170"/>
                  </a:lnTo>
                  <a:lnTo>
                    <a:pt x="26543" y="17170"/>
                  </a:lnTo>
                  <a:lnTo>
                    <a:pt x="26543" y="23380"/>
                  </a:lnTo>
                  <a:lnTo>
                    <a:pt x="27292" y="23380"/>
                  </a:lnTo>
                  <a:lnTo>
                    <a:pt x="27292" y="21107"/>
                  </a:lnTo>
                  <a:lnTo>
                    <a:pt x="27457" y="21310"/>
                  </a:lnTo>
                  <a:lnTo>
                    <a:pt x="27609" y="21450"/>
                  </a:lnTo>
                  <a:lnTo>
                    <a:pt x="27965" y="21678"/>
                  </a:lnTo>
                  <a:lnTo>
                    <a:pt x="28244" y="21755"/>
                  </a:lnTo>
                  <a:lnTo>
                    <a:pt x="29006" y="21755"/>
                  </a:lnTo>
                  <a:lnTo>
                    <a:pt x="29387" y="21628"/>
                  </a:lnTo>
                  <a:lnTo>
                    <a:pt x="30200" y="20955"/>
                  </a:lnTo>
                  <a:lnTo>
                    <a:pt x="30429" y="20370"/>
                  </a:lnTo>
                  <a:lnTo>
                    <a:pt x="30467" y="18567"/>
                  </a:lnTo>
                  <a:close/>
                </a:path>
                <a:path w="104139" h="23494">
                  <a:moveTo>
                    <a:pt x="32321" y="4114"/>
                  </a:moveTo>
                  <a:lnTo>
                    <a:pt x="31546" y="1917"/>
                  </a:lnTo>
                  <a:lnTo>
                    <a:pt x="31546" y="3530"/>
                  </a:lnTo>
                  <a:lnTo>
                    <a:pt x="29070" y="3530"/>
                  </a:lnTo>
                  <a:lnTo>
                    <a:pt x="29083" y="3200"/>
                  </a:lnTo>
                  <a:lnTo>
                    <a:pt x="29210" y="2832"/>
                  </a:lnTo>
                  <a:lnTo>
                    <a:pt x="29679" y="2336"/>
                  </a:lnTo>
                  <a:lnTo>
                    <a:pt x="29972" y="2209"/>
                  </a:lnTo>
                  <a:lnTo>
                    <a:pt x="30797" y="2209"/>
                  </a:lnTo>
                  <a:lnTo>
                    <a:pt x="31140" y="2387"/>
                  </a:lnTo>
                  <a:lnTo>
                    <a:pt x="31394" y="2844"/>
                  </a:lnTo>
                  <a:lnTo>
                    <a:pt x="31508" y="3149"/>
                  </a:lnTo>
                  <a:lnTo>
                    <a:pt x="31546" y="3530"/>
                  </a:lnTo>
                  <a:lnTo>
                    <a:pt x="31546" y="1917"/>
                  </a:lnTo>
                  <a:lnTo>
                    <a:pt x="30975" y="1625"/>
                  </a:lnTo>
                  <a:lnTo>
                    <a:pt x="30683" y="1549"/>
                  </a:lnTo>
                  <a:lnTo>
                    <a:pt x="29730" y="1549"/>
                  </a:lnTo>
                  <a:lnTo>
                    <a:pt x="29222" y="1778"/>
                  </a:lnTo>
                  <a:lnTo>
                    <a:pt x="28448" y="2679"/>
                  </a:lnTo>
                  <a:lnTo>
                    <a:pt x="28359" y="2946"/>
                  </a:lnTo>
                  <a:lnTo>
                    <a:pt x="28448" y="5257"/>
                  </a:lnTo>
                  <a:lnTo>
                    <a:pt x="29222" y="6070"/>
                  </a:lnTo>
                  <a:lnTo>
                    <a:pt x="29692" y="6273"/>
                  </a:lnTo>
                  <a:lnTo>
                    <a:pt x="30467" y="6273"/>
                  </a:lnTo>
                  <a:lnTo>
                    <a:pt x="32258" y="4711"/>
                  </a:lnTo>
                  <a:lnTo>
                    <a:pt x="31521" y="4711"/>
                  </a:lnTo>
                  <a:lnTo>
                    <a:pt x="31457" y="4940"/>
                  </a:lnTo>
                  <a:lnTo>
                    <a:pt x="31381" y="5092"/>
                  </a:lnTo>
                  <a:lnTo>
                    <a:pt x="31013" y="5486"/>
                  </a:lnTo>
                  <a:lnTo>
                    <a:pt x="30695" y="5626"/>
                  </a:lnTo>
                  <a:lnTo>
                    <a:pt x="29883" y="5626"/>
                  </a:lnTo>
                  <a:lnTo>
                    <a:pt x="29603" y="5486"/>
                  </a:lnTo>
                  <a:lnTo>
                    <a:pt x="29171" y="4940"/>
                  </a:lnTo>
                  <a:lnTo>
                    <a:pt x="29057" y="4114"/>
                  </a:lnTo>
                  <a:lnTo>
                    <a:pt x="32321" y="4114"/>
                  </a:lnTo>
                  <a:close/>
                </a:path>
                <a:path w="104139" h="23494">
                  <a:moveTo>
                    <a:pt x="34975" y="18300"/>
                  </a:moveTo>
                  <a:lnTo>
                    <a:pt x="34912" y="17957"/>
                  </a:lnTo>
                  <a:lnTo>
                    <a:pt x="34569" y="17272"/>
                  </a:lnTo>
                  <a:lnTo>
                    <a:pt x="34150" y="17056"/>
                  </a:lnTo>
                  <a:lnTo>
                    <a:pt x="33223" y="17056"/>
                  </a:lnTo>
                  <a:lnTo>
                    <a:pt x="32956" y="17106"/>
                  </a:lnTo>
                  <a:lnTo>
                    <a:pt x="32486" y="17335"/>
                  </a:lnTo>
                  <a:lnTo>
                    <a:pt x="32270" y="17526"/>
                  </a:lnTo>
                  <a:lnTo>
                    <a:pt x="32054" y="17792"/>
                  </a:lnTo>
                  <a:lnTo>
                    <a:pt x="32054" y="17157"/>
                  </a:lnTo>
                  <a:lnTo>
                    <a:pt x="31343" y="17157"/>
                  </a:lnTo>
                  <a:lnTo>
                    <a:pt x="31343" y="21602"/>
                  </a:lnTo>
                  <a:lnTo>
                    <a:pt x="32092" y="21602"/>
                  </a:lnTo>
                  <a:lnTo>
                    <a:pt x="32092" y="18986"/>
                  </a:lnTo>
                  <a:lnTo>
                    <a:pt x="32105" y="18757"/>
                  </a:lnTo>
                  <a:lnTo>
                    <a:pt x="33185" y="17729"/>
                  </a:lnTo>
                  <a:lnTo>
                    <a:pt x="33718" y="17729"/>
                  </a:lnTo>
                  <a:lnTo>
                    <a:pt x="33959" y="17868"/>
                  </a:lnTo>
                  <a:lnTo>
                    <a:pt x="34175" y="18313"/>
                  </a:lnTo>
                  <a:lnTo>
                    <a:pt x="34213" y="18529"/>
                  </a:lnTo>
                  <a:lnTo>
                    <a:pt x="34213" y="21602"/>
                  </a:lnTo>
                  <a:lnTo>
                    <a:pt x="34975" y="21602"/>
                  </a:lnTo>
                  <a:lnTo>
                    <a:pt x="34975" y="18300"/>
                  </a:lnTo>
                  <a:close/>
                </a:path>
                <a:path w="104139" h="23494">
                  <a:moveTo>
                    <a:pt x="36728" y="0"/>
                  </a:moveTo>
                  <a:lnTo>
                    <a:pt x="35902" y="0"/>
                  </a:lnTo>
                  <a:lnTo>
                    <a:pt x="35902" y="6108"/>
                  </a:lnTo>
                  <a:lnTo>
                    <a:pt x="36728" y="6108"/>
                  </a:lnTo>
                  <a:lnTo>
                    <a:pt x="36728" y="0"/>
                  </a:lnTo>
                  <a:close/>
                </a:path>
                <a:path w="104139" h="23494">
                  <a:moveTo>
                    <a:pt x="40093" y="21069"/>
                  </a:moveTo>
                  <a:lnTo>
                    <a:pt x="39738" y="21107"/>
                  </a:lnTo>
                  <a:lnTo>
                    <a:pt x="39598" y="19342"/>
                  </a:lnTo>
                  <a:lnTo>
                    <a:pt x="39509" y="17678"/>
                  </a:lnTo>
                  <a:lnTo>
                    <a:pt x="39433" y="17538"/>
                  </a:lnTo>
                  <a:lnTo>
                    <a:pt x="38849" y="17195"/>
                  </a:lnTo>
                  <a:lnTo>
                    <a:pt x="38849" y="19342"/>
                  </a:lnTo>
                  <a:lnTo>
                    <a:pt x="38849" y="20396"/>
                  </a:lnTo>
                  <a:lnTo>
                    <a:pt x="38646" y="20739"/>
                  </a:lnTo>
                  <a:lnTo>
                    <a:pt x="37973" y="21056"/>
                  </a:lnTo>
                  <a:lnTo>
                    <a:pt x="37719" y="21120"/>
                  </a:lnTo>
                  <a:lnTo>
                    <a:pt x="37236" y="21120"/>
                  </a:lnTo>
                  <a:lnTo>
                    <a:pt x="36893" y="20942"/>
                  </a:lnTo>
                  <a:lnTo>
                    <a:pt x="36766" y="19926"/>
                  </a:lnTo>
                  <a:lnTo>
                    <a:pt x="37134" y="19723"/>
                  </a:lnTo>
                  <a:lnTo>
                    <a:pt x="37338" y="19659"/>
                  </a:lnTo>
                  <a:lnTo>
                    <a:pt x="38201" y="19558"/>
                  </a:lnTo>
                  <a:lnTo>
                    <a:pt x="38633" y="19443"/>
                  </a:lnTo>
                  <a:lnTo>
                    <a:pt x="38849" y="19342"/>
                  </a:lnTo>
                  <a:lnTo>
                    <a:pt x="38849" y="17195"/>
                  </a:lnTo>
                  <a:lnTo>
                    <a:pt x="38354" y="17043"/>
                  </a:lnTo>
                  <a:lnTo>
                    <a:pt x="37376" y="17043"/>
                  </a:lnTo>
                  <a:lnTo>
                    <a:pt x="36106" y="18516"/>
                  </a:lnTo>
                  <a:lnTo>
                    <a:pt x="36804" y="18516"/>
                  </a:lnTo>
                  <a:lnTo>
                    <a:pt x="36893" y="18110"/>
                  </a:lnTo>
                  <a:lnTo>
                    <a:pt x="37147" y="17780"/>
                  </a:lnTo>
                  <a:lnTo>
                    <a:pt x="37426" y="17678"/>
                  </a:lnTo>
                  <a:lnTo>
                    <a:pt x="38150" y="17678"/>
                  </a:lnTo>
                  <a:lnTo>
                    <a:pt x="38404" y="17729"/>
                  </a:lnTo>
                  <a:lnTo>
                    <a:pt x="38773" y="17957"/>
                  </a:lnTo>
                  <a:lnTo>
                    <a:pt x="38760" y="18808"/>
                  </a:lnTo>
                  <a:lnTo>
                    <a:pt x="36855" y="19113"/>
                  </a:lnTo>
                  <a:lnTo>
                    <a:pt x="36525" y="19253"/>
                  </a:lnTo>
                  <a:lnTo>
                    <a:pt x="35991" y="19723"/>
                  </a:lnTo>
                  <a:lnTo>
                    <a:pt x="36093" y="21221"/>
                  </a:lnTo>
                  <a:lnTo>
                    <a:pt x="36512" y="21615"/>
                  </a:lnTo>
                  <a:lnTo>
                    <a:pt x="36868" y="21755"/>
                  </a:lnTo>
                  <a:lnTo>
                    <a:pt x="37630" y="21755"/>
                  </a:lnTo>
                  <a:lnTo>
                    <a:pt x="37934" y="21678"/>
                  </a:lnTo>
                  <a:lnTo>
                    <a:pt x="38506" y="21386"/>
                  </a:lnTo>
                  <a:lnTo>
                    <a:pt x="38735" y="21221"/>
                  </a:lnTo>
                  <a:lnTo>
                    <a:pt x="38887" y="21018"/>
                  </a:lnTo>
                  <a:lnTo>
                    <a:pt x="38989" y="21386"/>
                  </a:lnTo>
                  <a:lnTo>
                    <a:pt x="39128" y="21615"/>
                  </a:lnTo>
                  <a:lnTo>
                    <a:pt x="39319" y="21704"/>
                  </a:lnTo>
                  <a:lnTo>
                    <a:pt x="39687" y="21704"/>
                  </a:lnTo>
                  <a:lnTo>
                    <a:pt x="40068" y="21640"/>
                  </a:lnTo>
                  <a:lnTo>
                    <a:pt x="40093" y="21107"/>
                  </a:lnTo>
                  <a:close/>
                </a:path>
                <a:path w="104139" h="23494">
                  <a:moveTo>
                    <a:pt x="42938" y="0"/>
                  </a:moveTo>
                  <a:lnTo>
                    <a:pt x="42151" y="0"/>
                  </a:lnTo>
                  <a:lnTo>
                    <a:pt x="42151" y="4953"/>
                  </a:lnTo>
                  <a:lnTo>
                    <a:pt x="39065" y="0"/>
                  </a:lnTo>
                  <a:lnTo>
                    <a:pt x="38087" y="0"/>
                  </a:lnTo>
                  <a:lnTo>
                    <a:pt x="38087" y="6108"/>
                  </a:lnTo>
                  <a:lnTo>
                    <a:pt x="38874" y="6108"/>
                  </a:lnTo>
                  <a:lnTo>
                    <a:pt x="38874" y="1168"/>
                  </a:lnTo>
                  <a:lnTo>
                    <a:pt x="42011" y="6108"/>
                  </a:lnTo>
                  <a:lnTo>
                    <a:pt x="42938" y="6108"/>
                  </a:lnTo>
                  <a:lnTo>
                    <a:pt x="42938" y="0"/>
                  </a:lnTo>
                  <a:close/>
                </a:path>
                <a:path w="104139" h="23494">
                  <a:moveTo>
                    <a:pt x="46824" y="18249"/>
                  </a:moveTo>
                  <a:lnTo>
                    <a:pt x="46761" y="17932"/>
                  </a:lnTo>
                  <a:lnTo>
                    <a:pt x="46431" y="17272"/>
                  </a:lnTo>
                  <a:lnTo>
                    <a:pt x="46012" y="17056"/>
                  </a:lnTo>
                  <a:lnTo>
                    <a:pt x="45148" y="17056"/>
                  </a:lnTo>
                  <a:lnTo>
                    <a:pt x="44881" y="17106"/>
                  </a:lnTo>
                  <a:lnTo>
                    <a:pt x="44437" y="17335"/>
                  </a:lnTo>
                  <a:lnTo>
                    <a:pt x="44246" y="17513"/>
                  </a:lnTo>
                  <a:lnTo>
                    <a:pt x="44069" y="17754"/>
                  </a:lnTo>
                  <a:lnTo>
                    <a:pt x="43980" y="17564"/>
                  </a:lnTo>
                  <a:lnTo>
                    <a:pt x="43865" y="17411"/>
                  </a:lnTo>
                  <a:lnTo>
                    <a:pt x="43535" y="17145"/>
                  </a:lnTo>
                  <a:lnTo>
                    <a:pt x="43243" y="17056"/>
                  </a:lnTo>
                  <a:lnTo>
                    <a:pt x="42570" y="17056"/>
                  </a:lnTo>
                  <a:lnTo>
                    <a:pt x="42291" y="17132"/>
                  </a:lnTo>
                  <a:lnTo>
                    <a:pt x="41897" y="17411"/>
                  </a:lnTo>
                  <a:lnTo>
                    <a:pt x="41744" y="17564"/>
                  </a:lnTo>
                  <a:lnTo>
                    <a:pt x="41567" y="17792"/>
                  </a:lnTo>
                  <a:lnTo>
                    <a:pt x="41567" y="17157"/>
                  </a:lnTo>
                  <a:lnTo>
                    <a:pt x="40817" y="17157"/>
                  </a:lnTo>
                  <a:lnTo>
                    <a:pt x="40817" y="21602"/>
                  </a:lnTo>
                  <a:lnTo>
                    <a:pt x="41567" y="21602"/>
                  </a:lnTo>
                  <a:lnTo>
                    <a:pt x="41567" y="18669"/>
                  </a:lnTo>
                  <a:lnTo>
                    <a:pt x="41694" y="18275"/>
                  </a:lnTo>
                  <a:lnTo>
                    <a:pt x="42151" y="17830"/>
                  </a:lnTo>
                  <a:lnTo>
                    <a:pt x="42405" y="17729"/>
                  </a:lnTo>
                  <a:lnTo>
                    <a:pt x="43002" y="17729"/>
                  </a:lnTo>
                  <a:lnTo>
                    <a:pt x="43218" y="17830"/>
                  </a:lnTo>
                  <a:lnTo>
                    <a:pt x="43395" y="18173"/>
                  </a:lnTo>
                  <a:lnTo>
                    <a:pt x="43434" y="18389"/>
                  </a:lnTo>
                  <a:lnTo>
                    <a:pt x="43434" y="21602"/>
                  </a:lnTo>
                  <a:lnTo>
                    <a:pt x="44196" y="21602"/>
                  </a:lnTo>
                  <a:lnTo>
                    <a:pt x="44196" y="18554"/>
                  </a:lnTo>
                  <a:lnTo>
                    <a:pt x="44310" y="18224"/>
                  </a:lnTo>
                  <a:lnTo>
                    <a:pt x="44729" y="17830"/>
                  </a:lnTo>
                  <a:lnTo>
                    <a:pt x="44983" y="17729"/>
                  </a:lnTo>
                  <a:lnTo>
                    <a:pt x="45491" y="17729"/>
                  </a:lnTo>
                  <a:lnTo>
                    <a:pt x="45669" y="17792"/>
                  </a:lnTo>
                  <a:lnTo>
                    <a:pt x="45974" y="18008"/>
                  </a:lnTo>
                  <a:lnTo>
                    <a:pt x="46037" y="18211"/>
                  </a:lnTo>
                  <a:lnTo>
                    <a:pt x="46037" y="21602"/>
                  </a:lnTo>
                  <a:lnTo>
                    <a:pt x="46824" y="21602"/>
                  </a:lnTo>
                  <a:lnTo>
                    <a:pt x="46824" y="18249"/>
                  </a:lnTo>
                  <a:close/>
                </a:path>
                <a:path w="104139" h="23494">
                  <a:moveTo>
                    <a:pt x="48679" y="0"/>
                  </a:moveTo>
                  <a:lnTo>
                    <a:pt x="43726" y="0"/>
                  </a:lnTo>
                  <a:lnTo>
                    <a:pt x="43726" y="723"/>
                  </a:lnTo>
                  <a:lnTo>
                    <a:pt x="45783" y="723"/>
                  </a:lnTo>
                  <a:lnTo>
                    <a:pt x="45783" y="6108"/>
                  </a:lnTo>
                  <a:lnTo>
                    <a:pt x="46621" y="6108"/>
                  </a:lnTo>
                  <a:lnTo>
                    <a:pt x="46621" y="723"/>
                  </a:lnTo>
                  <a:lnTo>
                    <a:pt x="48679" y="723"/>
                  </a:lnTo>
                  <a:lnTo>
                    <a:pt x="48679" y="0"/>
                  </a:lnTo>
                  <a:close/>
                </a:path>
                <a:path w="104139" h="23494">
                  <a:moveTo>
                    <a:pt x="51739" y="19024"/>
                  </a:moveTo>
                  <a:lnTo>
                    <a:pt x="50977" y="17411"/>
                  </a:lnTo>
                  <a:lnTo>
                    <a:pt x="50977" y="19024"/>
                  </a:lnTo>
                  <a:lnTo>
                    <a:pt x="48488" y="19024"/>
                  </a:lnTo>
                  <a:lnTo>
                    <a:pt x="48514" y="18694"/>
                  </a:lnTo>
                  <a:lnTo>
                    <a:pt x="48628" y="18326"/>
                  </a:lnTo>
                  <a:lnTo>
                    <a:pt x="49098" y="17830"/>
                  </a:lnTo>
                  <a:lnTo>
                    <a:pt x="49390" y="17703"/>
                  </a:lnTo>
                  <a:lnTo>
                    <a:pt x="50215" y="17703"/>
                  </a:lnTo>
                  <a:lnTo>
                    <a:pt x="50558" y="17894"/>
                  </a:lnTo>
                  <a:lnTo>
                    <a:pt x="50812" y="18338"/>
                  </a:lnTo>
                  <a:lnTo>
                    <a:pt x="50927" y="18643"/>
                  </a:lnTo>
                  <a:lnTo>
                    <a:pt x="50977" y="19024"/>
                  </a:lnTo>
                  <a:lnTo>
                    <a:pt x="50977" y="17411"/>
                  </a:lnTo>
                  <a:lnTo>
                    <a:pt x="50406" y="17119"/>
                  </a:lnTo>
                  <a:lnTo>
                    <a:pt x="50101" y="17056"/>
                  </a:lnTo>
                  <a:lnTo>
                    <a:pt x="49149" y="17056"/>
                  </a:lnTo>
                  <a:lnTo>
                    <a:pt x="48641" y="17272"/>
                  </a:lnTo>
                  <a:lnTo>
                    <a:pt x="47866" y="18173"/>
                  </a:lnTo>
                  <a:lnTo>
                    <a:pt x="47777" y="18440"/>
                  </a:lnTo>
                  <a:lnTo>
                    <a:pt x="47866" y="20764"/>
                  </a:lnTo>
                  <a:lnTo>
                    <a:pt x="48641" y="21564"/>
                  </a:lnTo>
                  <a:lnTo>
                    <a:pt x="49110" y="21767"/>
                  </a:lnTo>
                  <a:lnTo>
                    <a:pt x="49885" y="21767"/>
                  </a:lnTo>
                  <a:lnTo>
                    <a:pt x="51676" y="20205"/>
                  </a:lnTo>
                  <a:lnTo>
                    <a:pt x="50939" y="20205"/>
                  </a:lnTo>
                  <a:lnTo>
                    <a:pt x="50876" y="20434"/>
                  </a:lnTo>
                  <a:lnTo>
                    <a:pt x="50800" y="20586"/>
                  </a:lnTo>
                  <a:lnTo>
                    <a:pt x="50431" y="20993"/>
                  </a:lnTo>
                  <a:lnTo>
                    <a:pt x="50114" y="21120"/>
                  </a:lnTo>
                  <a:lnTo>
                    <a:pt x="49301" y="21120"/>
                  </a:lnTo>
                  <a:lnTo>
                    <a:pt x="49022" y="20993"/>
                  </a:lnTo>
                  <a:lnTo>
                    <a:pt x="48590" y="20434"/>
                  </a:lnTo>
                  <a:lnTo>
                    <a:pt x="48475" y="19621"/>
                  </a:lnTo>
                  <a:lnTo>
                    <a:pt x="51739" y="19621"/>
                  </a:lnTo>
                  <a:lnTo>
                    <a:pt x="51739" y="19024"/>
                  </a:lnTo>
                  <a:close/>
                </a:path>
                <a:path w="104139" h="23494">
                  <a:moveTo>
                    <a:pt x="60032" y="15494"/>
                  </a:moveTo>
                  <a:lnTo>
                    <a:pt x="59105" y="15494"/>
                  </a:lnTo>
                  <a:lnTo>
                    <a:pt x="57365" y="20701"/>
                  </a:lnTo>
                  <a:lnTo>
                    <a:pt x="55613" y="15494"/>
                  </a:lnTo>
                  <a:lnTo>
                    <a:pt x="54698" y="15494"/>
                  </a:lnTo>
                  <a:lnTo>
                    <a:pt x="56921" y="21602"/>
                  </a:lnTo>
                  <a:lnTo>
                    <a:pt x="57797" y="21602"/>
                  </a:lnTo>
                  <a:lnTo>
                    <a:pt x="60032" y="15494"/>
                  </a:lnTo>
                  <a:close/>
                </a:path>
                <a:path w="104139" h="23494">
                  <a:moveTo>
                    <a:pt x="65747" y="21602"/>
                  </a:moveTo>
                  <a:lnTo>
                    <a:pt x="65087" y="19773"/>
                  </a:lnTo>
                  <a:lnTo>
                    <a:pt x="64833" y="19100"/>
                  </a:lnTo>
                  <a:lnTo>
                    <a:pt x="63957" y="16700"/>
                  </a:lnTo>
                  <a:lnTo>
                    <a:pt x="63957" y="19100"/>
                  </a:lnTo>
                  <a:lnTo>
                    <a:pt x="62039" y="19100"/>
                  </a:lnTo>
                  <a:lnTo>
                    <a:pt x="63030" y="16408"/>
                  </a:lnTo>
                  <a:lnTo>
                    <a:pt x="63957" y="19100"/>
                  </a:lnTo>
                  <a:lnTo>
                    <a:pt x="63957" y="16700"/>
                  </a:lnTo>
                  <a:lnTo>
                    <a:pt x="63855" y="16408"/>
                  </a:lnTo>
                  <a:lnTo>
                    <a:pt x="63525" y="15494"/>
                  </a:lnTo>
                  <a:lnTo>
                    <a:pt x="62585" y="15494"/>
                  </a:lnTo>
                  <a:lnTo>
                    <a:pt x="60286" y="21602"/>
                  </a:lnTo>
                  <a:lnTo>
                    <a:pt x="61137" y="21602"/>
                  </a:lnTo>
                  <a:lnTo>
                    <a:pt x="61798" y="19773"/>
                  </a:lnTo>
                  <a:lnTo>
                    <a:pt x="64223" y="19773"/>
                  </a:lnTo>
                  <a:lnTo>
                    <a:pt x="64833" y="21602"/>
                  </a:lnTo>
                  <a:lnTo>
                    <a:pt x="65747" y="21602"/>
                  </a:lnTo>
                  <a:close/>
                </a:path>
                <a:path w="104139" h="23494">
                  <a:moveTo>
                    <a:pt x="71678" y="21475"/>
                  </a:moveTo>
                  <a:lnTo>
                    <a:pt x="71551" y="21412"/>
                  </a:lnTo>
                  <a:lnTo>
                    <a:pt x="71361" y="20802"/>
                  </a:lnTo>
                  <a:lnTo>
                    <a:pt x="71247" y="19151"/>
                  </a:lnTo>
                  <a:lnTo>
                    <a:pt x="71120" y="18986"/>
                  </a:lnTo>
                  <a:lnTo>
                    <a:pt x="71005" y="18821"/>
                  </a:lnTo>
                  <a:lnTo>
                    <a:pt x="70827" y="18694"/>
                  </a:lnTo>
                  <a:lnTo>
                    <a:pt x="70586" y="18605"/>
                  </a:lnTo>
                  <a:lnTo>
                    <a:pt x="70853" y="18465"/>
                  </a:lnTo>
                  <a:lnTo>
                    <a:pt x="71043" y="18288"/>
                  </a:lnTo>
                  <a:lnTo>
                    <a:pt x="71310" y="17907"/>
                  </a:lnTo>
                  <a:lnTo>
                    <a:pt x="71335" y="16243"/>
                  </a:lnTo>
                  <a:lnTo>
                    <a:pt x="71158" y="15963"/>
                  </a:lnTo>
                  <a:lnTo>
                    <a:pt x="70599" y="15722"/>
                  </a:lnTo>
                  <a:lnTo>
                    <a:pt x="70599" y="16789"/>
                  </a:lnTo>
                  <a:lnTo>
                    <a:pt x="70497" y="17907"/>
                  </a:lnTo>
                  <a:lnTo>
                    <a:pt x="70040" y="18224"/>
                  </a:lnTo>
                  <a:lnTo>
                    <a:pt x="69735" y="18288"/>
                  </a:lnTo>
                  <a:lnTo>
                    <a:pt x="67424" y="18288"/>
                  </a:lnTo>
                  <a:lnTo>
                    <a:pt x="67424" y="16205"/>
                  </a:lnTo>
                  <a:lnTo>
                    <a:pt x="69735" y="16205"/>
                  </a:lnTo>
                  <a:lnTo>
                    <a:pt x="69964" y="16243"/>
                  </a:lnTo>
                  <a:lnTo>
                    <a:pt x="70446" y="16484"/>
                  </a:lnTo>
                  <a:lnTo>
                    <a:pt x="70599" y="16789"/>
                  </a:lnTo>
                  <a:lnTo>
                    <a:pt x="70599" y="15722"/>
                  </a:lnTo>
                  <a:lnTo>
                    <a:pt x="70281" y="15570"/>
                  </a:lnTo>
                  <a:lnTo>
                    <a:pt x="69900" y="15494"/>
                  </a:lnTo>
                  <a:lnTo>
                    <a:pt x="66598" y="15494"/>
                  </a:lnTo>
                  <a:lnTo>
                    <a:pt x="66598" y="21602"/>
                  </a:lnTo>
                  <a:lnTo>
                    <a:pt x="67424" y="21602"/>
                  </a:lnTo>
                  <a:lnTo>
                    <a:pt x="67424" y="18986"/>
                  </a:lnTo>
                  <a:lnTo>
                    <a:pt x="69659" y="18986"/>
                  </a:lnTo>
                  <a:lnTo>
                    <a:pt x="69900" y="19024"/>
                  </a:lnTo>
                  <a:lnTo>
                    <a:pt x="70332" y="19227"/>
                  </a:lnTo>
                  <a:lnTo>
                    <a:pt x="70434" y="19405"/>
                  </a:lnTo>
                  <a:lnTo>
                    <a:pt x="70561" y="20802"/>
                  </a:lnTo>
                  <a:lnTo>
                    <a:pt x="70662" y="21602"/>
                  </a:lnTo>
                  <a:lnTo>
                    <a:pt x="71678" y="21602"/>
                  </a:lnTo>
                  <a:lnTo>
                    <a:pt x="71678" y="21475"/>
                  </a:lnTo>
                  <a:close/>
                </a:path>
                <a:path w="104139" h="23494">
                  <a:moveTo>
                    <a:pt x="77228" y="19037"/>
                  </a:moveTo>
                  <a:lnTo>
                    <a:pt x="76962" y="18745"/>
                  </a:lnTo>
                  <a:lnTo>
                    <a:pt x="76784" y="18567"/>
                  </a:lnTo>
                  <a:lnTo>
                    <a:pt x="76555" y="18440"/>
                  </a:lnTo>
                  <a:lnTo>
                    <a:pt x="76530" y="19342"/>
                  </a:lnTo>
                  <a:lnTo>
                    <a:pt x="76454" y="20269"/>
                  </a:lnTo>
                  <a:lnTo>
                    <a:pt x="76098" y="20751"/>
                  </a:lnTo>
                  <a:lnTo>
                    <a:pt x="75742" y="20904"/>
                  </a:lnTo>
                  <a:lnTo>
                    <a:pt x="73444" y="20904"/>
                  </a:lnTo>
                  <a:lnTo>
                    <a:pt x="73444" y="18745"/>
                  </a:lnTo>
                  <a:lnTo>
                    <a:pt x="75438" y="18745"/>
                  </a:lnTo>
                  <a:lnTo>
                    <a:pt x="75717" y="18796"/>
                  </a:lnTo>
                  <a:lnTo>
                    <a:pt x="76327" y="19037"/>
                  </a:lnTo>
                  <a:lnTo>
                    <a:pt x="76530" y="19342"/>
                  </a:lnTo>
                  <a:lnTo>
                    <a:pt x="76530" y="18440"/>
                  </a:lnTo>
                  <a:lnTo>
                    <a:pt x="76238" y="18313"/>
                  </a:lnTo>
                  <a:lnTo>
                    <a:pt x="76454" y="18211"/>
                  </a:lnTo>
                  <a:lnTo>
                    <a:pt x="76619" y="18084"/>
                  </a:lnTo>
                  <a:lnTo>
                    <a:pt x="76885" y="17780"/>
                  </a:lnTo>
                  <a:lnTo>
                    <a:pt x="76962" y="16383"/>
                  </a:lnTo>
                  <a:lnTo>
                    <a:pt x="76822" y="16179"/>
                  </a:lnTo>
                  <a:lnTo>
                    <a:pt x="76492" y="15709"/>
                  </a:lnTo>
                  <a:lnTo>
                    <a:pt x="76212" y="15595"/>
                  </a:lnTo>
                  <a:lnTo>
                    <a:pt x="76212" y="16687"/>
                  </a:lnTo>
                  <a:lnTo>
                    <a:pt x="76111" y="17716"/>
                  </a:lnTo>
                  <a:lnTo>
                    <a:pt x="75577" y="18034"/>
                  </a:lnTo>
                  <a:lnTo>
                    <a:pt x="75298" y="18084"/>
                  </a:lnTo>
                  <a:lnTo>
                    <a:pt x="73444" y="18084"/>
                  </a:lnTo>
                  <a:lnTo>
                    <a:pt x="73444" y="16179"/>
                  </a:lnTo>
                  <a:lnTo>
                    <a:pt x="75285" y="16179"/>
                  </a:lnTo>
                  <a:lnTo>
                    <a:pt x="75552" y="16230"/>
                  </a:lnTo>
                  <a:lnTo>
                    <a:pt x="76060" y="16446"/>
                  </a:lnTo>
                  <a:lnTo>
                    <a:pt x="76212" y="16687"/>
                  </a:lnTo>
                  <a:lnTo>
                    <a:pt x="76212" y="15595"/>
                  </a:lnTo>
                  <a:lnTo>
                    <a:pt x="75984" y="15494"/>
                  </a:lnTo>
                  <a:lnTo>
                    <a:pt x="72631" y="15494"/>
                  </a:lnTo>
                  <a:lnTo>
                    <a:pt x="72631" y="21602"/>
                  </a:lnTo>
                  <a:lnTo>
                    <a:pt x="76022" y="21602"/>
                  </a:lnTo>
                  <a:lnTo>
                    <a:pt x="76619" y="21374"/>
                  </a:lnTo>
                  <a:lnTo>
                    <a:pt x="76974" y="20904"/>
                  </a:lnTo>
                  <a:lnTo>
                    <a:pt x="77228" y="20574"/>
                  </a:lnTo>
                  <a:lnTo>
                    <a:pt x="77228" y="19037"/>
                  </a:lnTo>
                  <a:close/>
                </a:path>
                <a:path w="104139" h="23494">
                  <a:moveTo>
                    <a:pt x="79362" y="15494"/>
                  </a:moveTo>
                  <a:lnTo>
                    <a:pt x="78524" y="15494"/>
                  </a:lnTo>
                  <a:lnTo>
                    <a:pt x="78524" y="21602"/>
                  </a:lnTo>
                  <a:lnTo>
                    <a:pt x="79362" y="21602"/>
                  </a:lnTo>
                  <a:lnTo>
                    <a:pt x="79362" y="15494"/>
                  </a:lnTo>
                  <a:close/>
                </a:path>
                <a:path w="104139" h="23494">
                  <a:moveTo>
                    <a:pt x="85559" y="15494"/>
                  </a:moveTo>
                  <a:lnTo>
                    <a:pt x="84772" y="15494"/>
                  </a:lnTo>
                  <a:lnTo>
                    <a:pt x="84772" y="20447"/>
                  </a:lnTo>
                  <a:lnTo>
                    <a:pt x="81686" y="15494"/>
                  </a:lnTo>
                  <a:lnTo>
                    <a:pt x="80708" y="15494"/>
                  </a:lnTo>
                  <a:lnTo>
                    <a:pt x="80708" y="21602"/>
                  </a:lnTo>
                  <a:lnTo>
                    <a:pt x="81495" y="21602"/>
                  </a:lnTo>
                  <a:lnTo>
                    <a:pt x="81495" y="16662"/>
                  </a:lnTo>
                  <a:lnTo>
                    <a:pt x="84632" y="21602"/>
                  </a:lnTo>
                  <a:lnTo>
                    <a:pt x="85559" y="21602"/>
                  </a:lnTo>
                  <a:lnTo>
                    <a:pt x="85559" y="15494"/>
                  </a:lnTo>
                  <a:close/>
                </a:path>
                <a:path w="104139" h="23494">
                  <a:moveTo>
                    <a:pt x="91795" y="21602"/>
                  </a:moveTo>
                  <a:lnTo>
                    <a:pt x="91135" y="19773"/>
                  </a:lnTo>
                  <a:lnTo>
                    <a:pt x="90881" y="19100"/>
                  </a:lnTo>
                  <a:lnTo>
                    <a:pt x="90004" y="16700"/>
                  </a:lnTo>
                  <a:lnTo>
                    <a:pt x="90004" y="19100"/>
                  </a:lnTo>
                  <a:lnTo>
                    <a:pt x="88087" y="19100"/>
                  </a:lnTo>
                  <a:lnTo>
                    <a:pt x="89077" y="16408"/>
                  </a:lnTo>
                  <a:lnTo>
                    <a:pt x="90004" y="19100"/>
                  </a:lnTo>
                  <a:lnTo>
                    <a:pt x="90004" y="16700"/>
                  </a:lnTo>
                  <a:lnTo>
                    <a:pt x="89903" y="16408"/>
                  </a:lnTo>
                  <a:lnTo>
                    <a:pt x="89573" y="15494"/>
                  </a:lnTo>
                  <a:lnTo>
                    <a:pt x="88633" y="15494"/>
                  </a:lnTo>
                  <a:lnTo>
                    <a:pt x="86334" y="21602"/>
                  </a:lnTo>
                  <a:lnTo>
                    <a:pt x="87185" y="21602"/>
                  </a:lnTo>
                  <a:lnTo>
                    <a:pt x="87845" y="19773"/>
                  </a:lnTo>
                  <a:lnTo>
                    <a:pt x="90271" y="19773"/>
                  </a:lnTo>
                  <a:lnTo>
                    <a:pt x="90881" y="21602"/>
                  </a:lnTo>
                  <a:lnTo>
                    <a:pt x="91795" y="21602"/>
                  </a:lnTo>
                  <a:close/>
                </a:path>
                <a:path w="104139" h="23494">
                  <a:moveTo>
                    <a:pt x="97726" y="21475"/>
                  </a:moveTo>
                  <a:lnTo>
                    <a:pt x="97599" y="21412"/>
                  </a:lnTo>
                  <a:lnTo>
                    <a:pt x="97409" y="20802"/>
                  </a:lnTo>
                  <a:lnTo>
                    <a:pt x="97294" y="19151"/>
                  </a:lnTo>
                  <a:lnTo>
                    <a:pt x="97167" y="18986"/>
                  </a:lnTo>
                  <a:lnTo>
                    <a:pt x="97053" y="18821"/>
                  </a:lnTo>
                  <a:lnTo>
                    <a:pt x="96875" y="18694"/>
                  </a:lnTo>
                  <a:lnTo>
                    <a:pt x="96634" y="18605"/>
                  </a:lnTo>
                  <a:lnTo>
                    <a:pt x="96901" y="18465"/>
                  </a:lnTo>
                  <a:lnTo>
                    <a:pt x="97104" y="18288"/>
                  </a:lnTo>
                  <a:lnTo>
                    <a:pt x="97358" y="17907"/>
                  </a:lnTo>
                  <a:lnTo>
                    <a:pt x="97383" y="16243"/>
                  </a:lnTo>
                  <a:lnTo>
                    <a:pt x="97205" y="15963"/>
                  </a:lnTo>
                  <a:lnTo>
                    <a:pt x="96647" y="15722"/>
                  </a:lnTo>
                  <a:lnTo>
                    <a:pt x="96647" y="16789"/>
                  </a:lnTo>
                  <a:lnTo>
                    <a:pt x="96545" y="17907"/>
                  </a:lnTo>
                  <a:lnTo>
                    <a:pt x="96088" y="18224"/>
                  </a:lnTo>
                  <a:lnTo>
                    <a:pt x="95783" y="18288"/>
                  </a:lnTo>
                  <a:lnTo>
                    <a:pt x="93472" y="18288"/>
                  </a:lnTo>
                  <a:lnTo>
                    <a:pt x="93472" y="16205"/>
                  </a:lnTo>
                  <a:lnTo>
                    <a:pt x="95783" y="16205"/>
                  </a:lnTo>
                  <a:lnTo>
                    <a:pt x="96012" y="16243"/>
                  </a:lnTo>
                  <a:lnTo>
                    <a:pt x="96494" y="16484"/>
                  </a:lnTo>
                  <a:lnTo>
                    <a:pt x="96647" y="16789"/>
                  </a:lnTo>
                  <a:lnTo>
                    <a:pt x="96647" y="15722"/>
                  </a:lnTo>
                  <a:lnTo>
                    <a:pt x="96329" y="15570"/>
                  </a:lnTo>
                  <a:lnTo>
                    <a:pt x="95948" y="15494"/>
                  </a:lnTo>
                  <a:lnTo>
                    <a:pt x="92646" y="15494"/>
                  </a:lnTo>
                  <a:lnTo>
                    <a:pt x="92646" y="21602"/>
                  </a:lnTo>
                  <a:lnTo>
                    <a:pt x="93472" y="21602"/>
                  </a:lnTo>
                  <a:lnTo>
                    <a:pt x="93472" y="18986"/>
                  </a:lnTo>
                  <a:lnTo>
                    <a:pt x="95707" y="18986"/>
                  </a:lnTo>
                  <a:lnTo>
                    <a:pt x="95948" y="19024"/>
                  </a:lnTo>
                  <a:lnTo>
                    <a:pt x="96380" y="19227"/>
                  </a:lnTo>
                  <a:lnTo>
                    <a:pt x="96481" y="19405"/>
                  </a:lnTo>
                  <a:lnTo>
                    <a:pt x="96608" y="20802"/>
                  </a:lnTo>
                  <a:lnTo>
                    <a:pt x="96710" y="21602"/>
                  </a:lnTo>
                  <a:lnTo>
                    <a:pt x="97726" y="21602"/>
                  </a:lnTo>
                  <a:lnTo>
                    <a:pt x="97726" y="21475"/>
                  </a:lnTo>
                  <a:close/>
                </a:path>
                <a:path w="104139" h="23494">
                  <a:moveTo>
                    <a:pt x="103682" y="15494"/>
                  </a:moveTo>
                  <a:lnTo>
                    <a:pt x="102717" y="15494"/>
                  </a:lnTo>
                  <a:lnTo>
                    <a:pt x="100952" y="18427"/>
                  </a:lnTo>
                  <a:lnTo>
                    <a:pt x="99199" y="15494"/>
                  </a:lnTo>
                  <a:lnTo>
                    <a:pt x="98234" y="15494"/>
                  </a:lnTo>
                  <a:lnTo>
                    <a:pt x="100533" y="19151"/>
                  </a:lnTo>
                  <a:lnTo>
                    <a:pt x="100533" y="21602"/>
                  </a:lnTo>
                  <a:lnTo>
                    <a:pt x="101371" y="21602"/>
                  </a:lnTo>
                  <a:lnTo>
                    <a:pt x="101371" y="19151"/>
                  </a:lnTo>
                  <a:lnTo>
                    <a:pt x="103682" y="1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4" name="object 3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71248" y="1920146"/>
              <a:ext cx="8523" cy="39514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5481802" y="1920988"/>
              <a:ext cx="118745" cy="23495"/>
            </a:xfrm>
            <a:custGeom>
              <a:avLst/>
              <a:gdLst/>
              <a:ahLst/>
              <a:cxnLst/>
              <a:rect l="l" t="t" r="r" b="b"/>
              <a:pathLst>
                <a:path w="118745" h="23494">
                  <a:moveTo>
                    <a:pt x="3924" y="18669"/>
                  </a:moveTo>
                  <a:lnTo>
                    <a:pt x="3746" y="18110"/>
                  </a:lnTo>
                  <a:lnTo>
                    <a:pt x="3467" y="17805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80"/>
                  </a:lnTo>
                  <a:lnTo>
                    <a:pt x="850" y="20472"/>
                  </a:lnTo>
                  <a:lnTo>
                    <a:pt x="850" y="18669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65" y="17145"/>
                  </a:lnTo>
                  <a:lnTo>
                    <a:pt x="1473" y="17233"/>
                  </a:lnTo>
                  <a:lnTo>
                    <a:pt x="1041" y="17513"/>
                  </a:lnTo>
                  <a:lnTo>
                    <a:pt x="876" y="17665"/>
                  </a:lnTo>
                  <a:lnTo>
                    <a:pt x="723" y="17868"/>
                  </a:lnTo>
                  <a:lnTo>
                    <a:pt x="723" y="17272"/>
                  </a:lnTo>
                  <a:lnTo>
                    <a:pt x="0" y="17272"/>
                  </a:lnTo>
                  <a:lnTo>
                    <a:pt x="0" y="23495"/>
                  </a:lnTo>
                  <a:lnTo>
                    <a:pt x="749" y="23495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64"/>
                  </a:lnTo>
                  <a:lnTo>
                    <a:pt x="1422" y="21793"/>
                  </a:lnTo>
                  <a:lnTo>
                    <a:pt x="1701" y="21869"/>
                  </a:lnTo>
                  <a:lnTo>
                    <a:pt x="2476" y="21869"/>
                  </a:lnTo>
                  <a:lnTo>
                    <a:pt x="2844" y="21729"/>
                  </a:lnTo>
                  <a:lnTo>
                    <a:pt x="3657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18745" h="23494">
                  <a:moveTo>
                    <a:pt x="8674" y="18669"/>
                  </a:moveTo>
                  <a:lnTo>
                    <a:pt x="8496" y="18110"/>
                  </a:lnTo>
                  <a:lnTo>
                    <a:pt x="8204" y="17805"/>
                  </a:lnTo>
                  <a:lnTo>
                    <a:pt x="7797" y="17360"/>
                  </a:lnTo>
                  <a:lnTo>
                    <a:pt x="7797" y="18669"/>
                  </a:lnTo>
                  <a:lnTo>
                    <a:pt x="7785" y="20472"/>
                  </a:lnTo>
                  <a:lnTo>
                    <a:pt x="7327" y="21056"/>
                  </a:lnTo>
                  <a:lnTo>
                    <a:pt x="7035" y="21209"/>
                  </a:lnTo>
                  <a:lnTo>
                    <a:pt x="6172" y="21209"/>
                  </a:lnTo>
                  <a:lnTo>
                    <a:pt x="5816" y="20980"/>
                  </a:lnTo>
                  <a:lnTo>
                    <a:pt x="5600" y="20472"/>
                  </a:lnTo>
                  <a:lnTo>
                    <a:pt x="5588" y="18669"/>
                  </a:lnTo>
                  <a:lnTo>
                    <a:pt x="5791" y="18110"/>
                  </a:lnTo>
                  <a:lnTo>
                    <a:pt x="6083" y="17868"/>
                  </a:lnTo>
                  <a:lnTo>
                    <a:pt x="7200" y="17805"/>
                  </a:lnTo>
                  <a:lnTo>
                    <a:pt x="7556" y="18046"/>
                  </a:lnTo>
                  <a:lnTo>
                    <a:pt x="7797" y="18669"/>
                  </a:lnTo>
                  <a:lnTo>
                    <a:pt x="7797" y="17360"/>
                  </a:lnTo>
                  <a:lnTo>
                    <a:pt x="7366" y="17145"/>
                  </a:lnTo>
                  <a:lnTo>
                    <a:pt x="6515" y="17145"/>
                  </a:lnTo>
                  <a:lnTo>
                    <a:pt x="6223" y="17233"/>
                  </a:lnTo>
                  <a:lnTo>
                    <a:pt x="5791" y="17513"/>
                  </a:lnTo>
                  <a:lnTo>
                    <a:pt x="5626" y="17665"/>
                  </a:lnTo>
                  <a:lnTo>
                    <a:pt x="5473" y="17868"/>
                  </a:lnTo>
                  <a:lnTo>
                    <a:pt x="5473" y="17272"/>
                  </a:lnTo>
                  <a:lnTo>
                    <a:pt x="4749" y="17272"/>
                  </a:lnTo>
                  <a:lnTo>
                    <a:pt x="4749" y="23495"/>
                  </a:lnTo>
                  <a:lnTo>
                    <a:pt x="5486" y="23495"/>
                  </a:lnTo>
                  <a:lnTo>
                    <a:pt x="5486" y="21209"/>
                  </a:lnTo>
                  <a:lnTo>
                    <a:pt x="5651" y="21412"/>
                  </a:lnTo>
                  <a:lnTo>
                    <a:pt x="5803" y="21564"/>
                  </a:lnTo>
                  <a:lnTo>
                    <a:pt x="6159" y="21793"/>
                  </a:lnTo>
                  <a:lnTo>
                    <a:pt x="6451" y="21869"/>
                  </a:lnTo>
                  <a:lnTo>
                    <a:pt x="7213" y="21869"/>
                  </a:lnTo>
                  <a:lnTo>
                    <a:pt x="7581" y="21729"/>
                  </a:lnTo>
                  <a:lnTo>
                    <a:pt x="8407" y="21056"/>
                  </a:lnTo>
                  <a:lnTo>
                    <a:pt x="8623" y="20472"/>
                  </a:lnTo>
                  <a:lnTo>
                    <a:pt x="8674" y="18669"/>
                  </a:lnTo>
                  <a:close/>
                </a:path>
                <a:path w="118745" h="23494">
                  <a:moveTo>
                    <a:pt x="13728" y="22364"/>
                  </a:moveTo>
                  <a:lnTo>
                    <a:pt x="8991" y="22364"/>
                  </a:lnTo>
                  <a:lnTo>
                    <a:pt x="8991" y="22783"/>
                  </a:lnTo>
                  <a:lnTo>
                    <a:pt x="13728" y="22783"/>
                  </a:lnTo>
                  <a:lnTo>
                    <a:pt x="13728" y="22364"/>
                  </a:lnTo>
                  <a:close/>
                </a:path>
                <a:path w="118745" h="23494">
                  <a:moveTo>
                    <a:pt x="17907" y="17259"/>
                  </a:moveTo>
                  <a:lnTo>
                    <a:pt x="17081" y="17259"/>
                  </a:lnTo>
                  <a:lnTo>
                    <a:pt x="15836" y="20891"/>
                  </a:lnTo>
                  <a:lnTo>
                    <a:pt x="14643" y="17259"/>
                  </a:lnTo>
                  <a:lnTo>
                    <a:pt x="13779" y="17259"/>
                  </a:lnTo>
                  <a:lnTo>
                    <a:pt x="15417" y="21717"/>
                  </a:lnTo>
                  <a:lnTo>
                    <a:pt x="16217" y="21717"/>
                  </a:lnTo>
                  <a:lnTo>
                    <a:pt x="17907" y="17259"/>
                  </a:lnTo>
                  <a:close/>
                </a:path>
                <a:path w="118745" h="23494">
                  <a:moveTo>
                    <a:pt x="22555" y="21183"/>
                  </a:moveTo>
                  <a:lnTo>
                    <a:pt x="22199" y="21209"/>
                  </a:lnTo>
                  <a:lnTo>
                    <a:pt x="22059" y="19443"/>
                  </a:lnTo>
                  <a:lnTo>
                    <a:pt x="21971" y="17780"/>
                  </a:lnTo>
                  <a:lnTo>
                    <a:pt x="21894" y="17640"/>
                  </a:lnTo>
                  <a:lnTo>
                    <a:pt x="21310" y="17297"/>
                  </a:lnTo>
                  <a:lnTo>
                    <a:pt x="21310" y="19443"/>
                  </a:lnTo>
                  <a:lnTo>
                    <a:pt x="21310" y="20510"/>
                  </a:lnTo>
                  <a:lnTo>
                    <a:pt x="21107" y="20840"/>
                  </a:lnTo>
                  <a:lnTo>
                    <a:pt x="20434" y="21158"/>
                  </a:lnTo>
                  <a:lnTo>
                    <a:pt x="20180" y="21234"/>
                  </a:lnTo>
                  <a:lnTo>
                    <a:pt x="19697" y="21234"/>
                  </a:lnTo>
                  <a:lnTo>
                    <a:pt x="19354" y="21043"/>
                  </a:lnTo>
                  <a:lnTo>
                    <a:pt x="19227" y="20027"/>
                  </a:lnTo>
                  <a:lnTo>
                    <a:pt x="19596" y="19824"/>
                  </a:lnTo>
                  <a:lnTo>
                    <a:pt x="19799" y="19773"/>
                  </a:lnTo>
                  <a:lnTo>
                    <a:pt x="20675" y="19659"/>
                  </a:lnTo>
                  <a:lnTo>
                    <a:pt x="21094" y="19558"/>
                  </a:lnTo>
                  <a:lnTo>
                    <a:pt x="21310" y="19443"/>
                  </a:lnTo>
                  <a:lnTo>
                    <a:pt x="21310" y="17297"/>
                  </a:lnTo>
                  <a:lnTo>
                    <a:pt x="20815" y="17145"/>
                  </a:lnTo>
                  <a:lnTo>
                    <a:pt x="19837" y="17145"/>
                  </a:lnTo>
                  <a:lnTo>
                    <a:pt x="18567" y="18618"/>
                  </a:lnTo>
                  <a:lnTo>
                    <a:pt x="19265" y="18618"/>
                  </a:lnTo>
                  <a:lnTo>
                    <a:pt x="19354" y="18211"/>
                  </a:lnTo>
                  <a:lnTo>
                    <a:pt x="19608" y="17881"/>
                  </a:lnTo>
                  <a:lnTo>
                    <a:pt x="19888" y="17780"/>
                  </a:lnTo>
                  <a:lnTo>
                    <a:pt x="20612" y="17780"/>
                  </a:lnTo>
                  <a:lnTo>
                    <a:pt x="20878" y="17843"/>
                  </a:lnTo>
                  <a:lnTo>
                    <a:pt x="21234" y="18072"/>
                  </a:lnTo>
                  <a:lnTo>
                    <a:pt x="21221" y="18910"/>
                  </a:lnTo>
                  <a:lnTo>
                    <a:pt x="19316" y="19215"/>
                  </a:lnTo>
                  <a:lnTo>
                    <a:pt x="18986" y="19354"/>
                  </a:lnTo>
                  <a:lnTo>
                    <a:pt x="18453" y="19824"/>
                  </a:lnTo>
                  <a:lnTo>
                    <a:pt x="18554" y="21323"/>
                  </a:lnTo>
                  <a:lnTo>
                    <a:pt x="18973" y="21717"/>
                  </a:lnTo>
                  <a:lnTo>
                    <a:pt x="19329" y="21869"/>
                  </a:lnTo>
                  <a:lnTo>
                    <a:pt x="20091" y="21869"/>
                  </a:lnTo>
                  <a:lnTo>
                    <a:pt x="21348" y="21120"/>
                  </a:lnTo>
                  <a:lnTo>
                    <a:pt x="21450" y="21501"/>
                  </a:lnTo>
                  <a:lnTo>
                    <a:pt x="21590" y="21717"/>
                  </a:lnTo>
                  <a:lnTo>
                    <a:pt x="21780" y="21805"/>
                  </a:lnTo>
                  <a:lnTo>
                    <a:pt x="22148" y="21805"/>
                  </a:lnTo>
                  <a:lnTo>
                    <a:pt x="22529" y="21742"/>
                  </a:lnTo>
                  <a:lnTo>
                    <a:pt x="22555" y="21209"/>
                  </a:lnTo>
                  <a:close/>
                </a:path>
                <a:path w="118745" h="23494">
                  <a:moveTo>
                    <a:pt x="24053" y="15595"/>
                  </a:moveTo>
                  <a:lnTo>
                    <a:pt x="23304" y="15595"/>
                  </a:lnTo>
                  <a:lnTo>
                    <a:pt x="23304" y="21717"/>
                  </a:lnTo>
                  <a:lnTo>
                    <a:pt x="24053" y="21717"/>
                  </a:lnTo>
                  <a:lnTo>
                    <a:pt x="24053" y="15595"/>
                  </a:lnTo>
                  <a:close/>
                </a:path>
                <a:path w="118745" h="23494">
                  <a:moveTo>
                    <a:pt x="28752" y="17259"/>
                  </a:moveTo>
                  <a:lnTo>
                    <a:pt x="28003" y="17259"/>
                  </a:lnTo>
                  <a:lnTo>
                    <a:pt x="28003" y="19888"/>
                  </a:lnTo>
                  <a:lnTo>
                    <a:pt x="27952" y="20218"/>
                  </a:lnTo>
                  <a:lnTo>
                    <a:pt x="27660" y="20942"/>
                  </a:lnTo>
                  <a:lnTo>
                    <a:pt x="27305" y="21170"/>
                  </a:lnTo>
                  <a:lnTo>
                    <a:pt x="26416" y="21170"/>
                  </a:lnTo>
                  <a:lnTo>
                    <a:pt x="26162" y="21043"/>
                  </a:lnTo>
                  <a:lnTo>
                    <a:pt x="25958" y="20624"/>
                  </a:lnTo>
                  <a:lnTo>
                    <a:pt x="25920" y="20447"/>
                  </a:lnTo>
                  <a:lnTo>
                    <a:pt x="25920" y="17259"/>
                  </a:lnTo>
                  <a:lnTo>
                    <a:pt x="25158" y="17259"/>
                  </a:lnTo>
                  <a:lnTo>
                    <a:pt x="25158" y="20662"/>
                  </a:lnTo>
                  <a:lnTo>
                    <a:pt x="25222" y="20967"/>
                  </a:lnTo>
                  <a:lnTo>
                    <a:pt x="25577" y="21628"/>
                  </a:lnTo>
                  <a:lnTo>
                    <a:pt x="26009" y="21831"/>
                  </a:lnTo>
                  <a:lnTo>
                    <a:pt x="27051" y="21831"/>
                  </a:lnTo>
                  <a:lnTo>
                    <a:pt x="27393" y="21717"/>
                  </a:lnTo>
                  <a:lnTo>
                    <a:pt x="27838" y="21361"/>
                  </a:lnTo>
                  <a:lnTo>
                    <a:pt x="27952" y="21234"/>
                  </a:lnTo>
                  <a:lnTo>
                    <a:pt x="28054" y="21056"/>
                  </a:lnTo>
                  <a:lnTo>
                    <a:pt x="28041" y="21717"/>
                  </a:lnTo>
                  <a:lnTo>
                    <a:pt x="28752" y="21717"/>
                  </a:lnTo>
                  <a:lnTo>
                    <a:pt x="28752" y="17259"/>
                  </a:lnTo>
                  <a:close/>
                </a:path>
                <a:path w="118745" h="23494">
                  <a:moveTo>
                    <a:pt x="33743" y="19723"/>
                  </a:moveTo>
                  <a:lnTo>
                    <a:pt x="33731" y="19126"/>
                  </a:lnTo>
                  <a:lnTo>
                    <a:pt x="33642" y="18542"/>
                  </a:lnTo>
                  <a:lnTo>
                    <a:pt x="33528" y="18173"/>
                  </a:lnTo>
                  <a:lnTo>
                    <a:pt x="33274" y="17805"/>
                  </a:lnTo>
                  <a:lnTo>
                    <a:pt x="32994" y="17526"/>
                  </a:lnTo>
                  <a:lnTo>
                    <a:pt x="32969" y="19126"/>
                  </a:lnTo>
                  <a:lnTo>
                    <a:pt x="30492" y="19126"/>
                  </a:lnTo>
                  <a:lnTo>
                    <a:pt x="30505" y="18808"/>
                  </a:lnTo>
                  <a:lnTo>
                    <a:pt x="30632" y="18427"/>
                  </a:lnTo>
                  <a:lnTo>
                    <a:pt x="31102" y="17932"/>
                  </a:lnTo>
                  <a:lnTo>
                    <a:pt x="31381" y="17805"/>
                  </a:lnTo>
                  <a:lnTo>
                    <a:pt x="32207" y="17805"/>
                  </a:lnTo>
                  <a:lnTo>
                    <a:pt x="32550" y="17995"/>
                  </a:lnTo>
                  <a:lnTo>
                    <a:pt x="32804" y="18440"/>
                  </a:lnTo>
                  <a:lnTo>
                    <a:pt x="32918" y="18745"/>
                  </a:lnTo>
                  <a:lnTo>
                    <a:pt x="32969" y="19126"/>
                  </a:lnTo>
                  <a:lnTo>
                    <a:pt x="32969" y="17526"/>
                  </a:lnTo>
                  <a:lnTo>
                    <a:pt x="32397" y="17233"/>
                  </a:lnTo>
                  <a:lnTo>
                    <a:pt x="32092" y="17157"/>
                  </a:lnTo>
                  <a:lnTo>
                    <a:pt x="31153" y="17157"/>
                  </a:lnTo>
                  <a:lnTo>
                    <a:pt x="30645" y="17373"/>
                  </a:lnTo>
                  <a:lnTo>
                    <a:pt x="29870" y="18275"/>
                  </a:lnTo>
                  <a:lnTo>
                    <a:pt x="29768" y="18542"/>
                  </a:lnTo>
                  <a:lnTo>
                    <a:pt x="29857" y="20866"/>
                  </a:lnTo>
                  <a:lnTo>
                    <a:pt x="30632" y="21666"/>
                  </a:lnTo>
                  <a:lnTo>
                    <a:pt x="31102" y="21869"/>
                  </a:lnTo>
                  <a:lnTo>
                    <a:pt x="31889" y="21869"/>
                  </a:lnTo>
                  <a:lnTo>
                    <a:pt x="33680" y="20320"/>
                  </a:lnTo>
                  <a:lnTo>
                    <a:pt x="32943" y="20320"/>
                  </a:lnTo>
                  <a:lnTo>
                    <a:pt x="32867" y="20535"/>
                  </a:lnTo>
                  <a:lnTo>
                    <a:pt x="32791" y="20688"/>
                  </a:lnTo>
                  <a:lnTo>
                    <a:pt x="32423" y="21094"/>
                  </a:lnTo>
                  <a:lnTo>
                    <a:pt x="32118" y="21221"/>
                  </a:lnTo>
                  <a:lnTo>
                    <a:pt x="31305" y="21221"/>
                  </a:lnTo>
                  <a:lnTo>
                    <a:pt x="31013" y="21094"/>
                  </a:lnTo>
                  <a:lnTo>
                    <a:pt x="30594" y="20535"/>
                  </a:lnTo>
                  <a:lnTo>
                    <a:pt x="30480" y="19723"/>
                  </a:lnTo>
                  <a:lnTo>
                    <a:pt x="33743" y="19723"/>
                  </a:lnTo>
                  <a:close/>
                </a:path>
                <a:path w="118745" h="23494">
                  <a:moveTo>
                    <a:pt x="41706" y="19151"/>
                  </a:moveTo>
                  <a:lnTo>
                    <a:pt x="41440" y="18846"/>
                  </a:lnTo>
                  <a:lnTo>
                    <a:pt x="41249" y="18681"/>
                  </a:lnTo>
                  <a:lnTo>
                    <a:pt x="41021" y="18542"/>
                  </a:lnTo>
                  <a:lnTo>
                    <a:pt x="40995" y="19456"/>
                  </a:lnTo>
                  <a:lnTo>
                    <a:pt x="40919" y="20383"/>
                  </a:lnTo>
                  <a:lnTo>
                    <a:pt x="40576" y="20866"/>
                  </a:lnTo>
                  <a:lnTo>
                    <a:pt x="40208" y="21005"/>
                  </a:lnTo>
                  <a:lnTo>
                    <a:pt x="37922" y="21005"/>
                  </a:lnTo>
                  <a:lnTo>
                    <a:pt x="37922" y="18846"/>
                  </a:lnTo>
                  <a:lnTo>
                    <a:pt x="39916" y="18846"/>
                  </a:lnTo>
                  <a:lnTo>
                    <a:pt x="40182" y="18897"/>
                  </a:lnTo>
                  <a:lnTo>
                    <a:pt x="40792" y="19151"/>
                  </a:lnTo>
                  <a:lnTo>
                    <a:pt x="40995" y="19456"/>
                  </a:lnTo>
                  <a:lnTo>
                    <a:pt x="40995" y="18542"/>
                  </a:lnTo>
                  <a:lnTo>
                    <a:pt x="40703" y="18415"/>
                  </a:lnTo>
                  <a:lnTo>
                    <a:pt x="40919" y="18313"/>
                  </a:lnTo>
                  <a:lnTo>
                    <a:pt x="41097" y="18186"/>
                  </a:lnTo>
                  <a:lnTo>
                    <a:pt x="41351" y="17881"/>
                  </a:lnTo>
                  <a:lnTo>
                    <a:pt x="41440" y="16497"/>
                  </a:lnTo>
                  <a:lnTo>
                    <a:pt x="41287" y="16294"/>
                  </a:lnTo>
                  <a:lnTo>
                    <a:pt x="40957" y="15811"/>
                  </a:lnTo>
                  <a:lnTo>
                    <a:pt x="40678" y="15697"/>
                  </a:lnTo>
                  <a:lnTo>
                    <a:pt x="40678" y="16789"/>
                  </a:lnTo>
                  <a:lnTo>
                    <a:pt x="40589" y="17818"/>
                  </a:lnTo>
                  <a:lnTo>
                    <a:pt x="40043" y="18135"/>
                  </a:lnTo>
                  <a:lnTo>
                    <a:pt x="39776" y="18186"/>
                  </a:lnTo>
                  <a:lnTo>
                    <a:pt x="37922" y="18186"/>
                  </a:lnTo>
                  <a:lnTo>
                    <a:pt x="37922" y="16294"/>
                  </a:lnTo>
                  <a:lnTo>
                    <a:pt x="39751" y="16294"/>
                  </a:lnTo>
                  <a:lnTo>
                    <a:pt x="40030" y="16332"/>
                  </a:lnTo>
                  <a:lnTo>
                    <a:pt x="40538" y="16548"/>
                  </a:lnTo>
                  <a:lnTo>
                    <a:pt x="40678" y="16789"/>
                  </a:lnTo>
                  <a:lnTo>
                    <a:pt x="40678" y="15697"/>
                  </a:lnTo>
                  <a:lnTo>
                    <a:pt x="40449" y="15595"/>
                  </a:lnTo>
                  <a:lnTo>
                    <a:pt x="37109" y="15595"/>
                  </a:lnTo>
                  <a:lnTo>
                    <a:pt x="37109" y="21717"/>
                  </a:lnTo>
                  <a:lnTo>
                    <a:pt x="40500" y="21717"/>
                  </a:lnTo>
                  <a:lnTo>
                    <a:pt x="41084" y="21475"/>
                  </a:lnTo>
                  <a:lnTo>
                    <a:pt x="41452" y="21005"/>
                  </a:lnTo>
                  <a:lnTo>
                    <a:pt x="41694" y="20675"/>
                  </a:lnTo>
                  <a:lnTo>
                    <a:pt x="41706" y="19151"/>
                  </a:lnTo>
                  <a:close/>
                </a:path>
                <a:path w="118745" h="23494">
                  <a:moveTo>
                    <a:pt x="46736" y="20993"/>
                  </a:moveTo>
                  <a:lnTo>
                    <a:pt x="43637" y="20993"/>
                  </a:lnTo>
                  <a:lnTo>
                    <a:pt x="43637" y="15595"/>
                  </a:lnTo>
                  <a:lnTo>
                    <a:pt x="42811" y="15595"/>
                  </a:lnTo>
                  <a:lnTo>
                    <a:pt x="42811" y="21717"/>
                  </a:lnTo>
                  <a:lnTo>
                    <a:pt x="46736" y="21717"/>
                  </a:lnTo>
                  <a:lnTo>
                    <a:pt x="46736" y="20993"/>
                  </a:lnTo>
                  <a:close/>
                </a:path>
                <a:path w="118745" h="23494">
                  <a:moveTo>
                    <a:pt x="53200" y="17703"/>
                  </a:moveTo>
                  <a:lnTo>
                    <a:pt x="52997" y="17018"/>
                  </a:lnTo>
                  <a:lnTo>
                    <a:pt x="52362" y="16167"/>
                  </a:lnTo>
                  <a:lnTo>
                    <a:pt x="52298" y="17703"/>
                  </a:lnTo>
                  <a:lnTo>
                    <a:pt x="52184" y="19850"/>
                  </a:lnTo>
                  <a:lnTo>
                    <a:pt x="51536" y="20891"/>
                  </a:lnTo>
                  <a:lnTo>
                    <a:pt x="51003" y="21158"/>
                  </a:lnTo>
                  <a:lnTo>
                    <a:pt x="49504" y="21158"/>
                  </a:lnTo>
                  <a:lnTo>
                    <a:pt x="49047" y="20955"/>
                  </a:lnTo>
                  <a:lnTo>
                    <a:pt x="48260" y="19989"/>
                  </a:lnTo>
                  <a:lnTo>
                    <a:pt x="48145" y="17703"/>
                  </a:lnTo>
                  <a:lnTo>
                    <a:pt x="48285" y="17272"/>
                  </a:lnTo>
                  <a:lnTo>
                    <a:pt x="49098" y="16383"/>
                  </a:lnTo>
                  <a:lnTo>
                    <a:pt x="49606" y="16167"/>
                  </a:lnTo>
                  <a:lnTo>
                    <a:pt x="50888" y="16167"/>
                  </a:lnTo>
                  <a:lnTo>
                    <a:pt x="51396" y="16383"/>
                  </a:lnTo>
                  <a:lnTo>
                    <a:pt x="52158" y="17272"/>
                  </a:lnTo>
                  <a:lnTo>
                    <a:pt x="52298" y="17703"/>
                  </a:lnTo>
                  <a:lnTo>
                    <a:pt x="52298" y="16090"/>
                  </a:lnTo>
                  <a:lnTo>
                    <a:pt x="52070" y="15786"/>
                  </a:lnTo>
                  <a:lnTo>
                    <a:pt x="51269" y="15430"/>
                  </a:lnTo>
                  <a:lnTo>
                    <a:pt x="49161" y="15430"/>
                  </a:lnTo>
                  <a:lnTo>
                    <a:pt x="48387" y="15811"/>
                  </a:lnTo>
                  <a:lnTo>
                    <a:pt x="47536" y="17018"/>
                  </a:lnTo>
                  <a:lnTo>
                    <a:pt x="47409" y="17259"/>
                  </a:lnTo>
                  <a:lnTo>
                    <a:pt x="47282" y="17703"/>
                  </a:lnTo>
                  <a:lnTo>
                    <a:pt x="47358" y="19989"/>
                  </a:lnTo>
                  <a:lnTo>
                    <a:pt x="47472" y="20370"/>
                  </a:lnTo>
                  <a:lnTo>
                    <a:pt x="47904" y="20891"/>
                  </a:lnTo>
                  <a:lnTo>
                    <a:pt x="48488" y="21577"/>
                  </a:lnTo>
                  <a:lnTo>
                    <a:pt x="49237" y="21894"/>
                  </a:lnTo>
                  <a:lnTo>
                    <a:pt x="51181" y="21894"/>
                  </a:lnTo>
                  <a:lnTo>
                    <a:pt x="51955" y="21539"/>
                  </a:lnTo>
                  <a:lnTo>
                    <a:pt x="52247" y="21158"/>
                  </a:lnTo>
                  <a:lnTo>
                    <a:pt x="52959" y="20218"/>
                  </a:lnTo>
                  <a:lnTo>
                    <a:pt x="53086" y="19850"/>
                  </a:lnTo>
                  <a:lnTo>
                    <a:pt x="53200" y="17703"/>
                  </a:lnTo>
                  <a:close/>
                </a:path>
                <a:path w="118745" h="23494">
                  <a:moveTo>
                    <a:pt x="58762" y="19151"/>
                  </a:moveTo>
                  <a:lnTo>
                    <a:pt x="58496" y="18846"/>
                  </a:lnTo>
                  <a:lnTo>
                    <a:pt x="58305" y="18681"/>
                  </a:lnTo>
                  <a:lnTo>
                    <a:pt x="58077" y="18542"/>
                  </a:lnTo>
                  <a:lnTo>
                    <a:pt x="58051" y="19456"/>
                  </a:lnTo>
                  <a:lnTo>
                    <a:pt x="57975" y="20383"/>
                  </a:lnTo>
                  <a:lnTo>
                    <a:pt x="57632" y="20866"/>
                  </a:lnTo>
                  <a:lnTo>
                    <a:pt x="57264" y="21005"/>
                  </a:lnTo>
                  <a:lnTo>
                    <a:pt x="54978" y="21005"/>
                  </a:lnTo>
                  <a:lnTo>
                    <a:pt x="54978" y="18846"/>
                  </a:lnTo>
                  <a:lnTo>
                    <a:pt x="56959" y="18846"/>
                  </a:lnTo>
                  <a:lnTo>
                    <a:pt x="57238" y="18897"/>
                  </a:lnTo>
                  <a:lnTo>
                    <a:pt x="57848" y="19151"/>
                  </a:lnTo>
                  <a:lnTo>
                    <a:pt x="58051" y="19456"/>
                  </a:lnTo>
                  <a:lnTo>
                    <a:pt x="58051" y="18542"/>
                  </a:lnTo>
                  <a:lnTo>
                    <a:pt x="57759" y="18415"/>
                  </a:lnTo>
                  <a:lnTo>
                    <a:pt x="57975" y="18313"/>
                  </a:lnTo>
                  <a:lnTo>
                    <a:pt x="58153" y="18186"/>
                  </a:lnTo>
                  <a:lnTo>
                    <a:pt x="58407" y="17881"/>
                  </a:lnTo>
                  <a:lnTo>
                    <a:pt x="58496" y="16497"/>
                  </a:lnTo>
                  <a:lnTo>
                    <a:pt x="58343" y="16294"/>
                  </a:lnTo>
                  <a:lnTo>
                    <a:pt x="58013" y="15811"/>
                  </a:lnTo>
                  <a:lnTo>
                    <a:pt x="57734" y="15697"/>
                  </a:lnTo>
                  <a:lnTo>
                    <a:pt x="57734" y="16789"/>
                  </a:lnTo>
                  <a:lnTo>
                    <a:pt x="57645" y="17818"/>
                  </a:lnTo>
                  <a:lnTo>
                    <a:pt x="57099" y="18135"/>
                  </a:lnTo>
                  <a:lnTo>
                    <a:pt x="56832" y="18186"/>
                  </a:lnTo>
                  <a:lnTo>
                    <a:pt x="54978" y="18186"/>
                  </a:lnTo>
                  <a:lnTo>
                    <a:pt x="54978" y="16294"/>
                  </a:lnTo>
                  <a:lnTo>
                    <a:pt x="56807" y="16294"/>
                  </a:lnTo>
                  <a:lnTo>
                    <a:pt x="57086" y="16332"/>
                  </a:lnTo>
                  <a:lnTo>
                    <a:pt x="57594" y="16548"/>
                  </a:lnTo>
                  <a:lnTo>
                    <a:pt x="57734" y="16789"/>
                  </a:lnTo>
                  <a:lnTo>
                    <a:pt x="57734" y="15697"/>
                  </a:lnTo>
                  <a:lnTo>
                    <a:pt x="57505" y="15595"/>
                  </a:lnTo>
                  <a:lnTo>
                    <a:pt x="54165" y="15595"/>
                  </a:lnTo>
                  <a:lnTo>
                    <a:pt x="54165" y="21717"/>
                  </a:lnTo>
                  <a:lnTo>
                    <a:pt x="57556" y="21717"/>
                  </a:lnTo>
                  <a:lnTo>
                    <a:pt x="58140" y="21475"/>
                  </a:lnTo>
                  <a:lnTo>
                    <a:pt x="58508" y="21005"/>
                  </a:lnTo>
                  <a:lnTo>
                    <a:pt x="58750" y="20675"/>
                  </a:lnTo>
                  <a:lnTo>
                    <a:pt x="58762" y="19151"/>
                  </a:lnTo>
                  <a:close/>
                </a:path>
                <a:path w="118745" h="23494">
                  <a:moveTo>
                    <a:pt x="106273" y="7962"/>
                  </a:moveTo>
                  <a:lnTo>
                    <a:pt x="105867" y="7188"/>
                  </a:lnTo>
                  <a:lnTo>
                    <a:pt x="105587" y="6591"/>
                  </a:lnTo>
                  <a:lnTo>
                    <a:pt x="105232" y="5511"/>
                  </a:lnTo>
                  <a:lnTo>
                    <a:pt x="105117" y="4775"/>
                  </a:lnTo>
                  <a:lnTo>
                    <a:pt x="105117" y="3175"/>
                  </a:lnTo>
                  <a:lnTo>
                    <a:pt x="105219" y="2476"/>
                  </a:lnTo>
                  <a:lnTo>
                    <a:pt x="105549" y="1473"/>
                  </a:lnTo>
                  <a:lnTo>
                    <a:pt x="105829" y="850"/>
                  </a:lnTo>
                  <a:lnTo>
                    <a:pt x="106260" y="0"/>
                  </a:lnTo>
                  <a:lnTo>
                    <a:pt x="105740" y="0"/>
                  </a:lnTo>
                  <a:lnTo>
                    <a:pt x="105219" y="812"/>
                  </a:lnTo>
                  <a:lnTo>
                    <a:pt x="104889" y="1422"/>
                  </a:lnTo>
                  <a:lnTo>
                    <a:pt x="104457" y="2476"/>
                  </a:lnTo>
                  <a:lnTo>
                    <a:pt x="104330" y="3200"/>
                  </a:lnTo>
                  <a:lnTo>
                    <a:pt x="104343" y="4470"/>
                  </a:lnTo>
                  <a:lnTo>
                    <a:pt x="104444" y="5181"/>
                  </a:lnTo>
                  <a:lnTo>
                    <a:pt x="104546" y="5626"/>
                  </a:lnTo>
                  <a:lnTo>
                    <a:pt x="104813" y="6337"/>
                  </a:lnTo>
                  <a:lnTo>
                    <a:pt x="104927" y="6565"/>
                  </a:lnTo>
                  <a:lnTo>
                    <a:pt x="105016" y="6743"/>
                  </a:lnTo>
                  <a:lnTo>
                    <a:pt x="105765" y="7962"/>
                  </a:lnTo>
                  <a:lnTo>
                    <a:pt x="106273" y="7962"/>
                  </a:lnTo>
                  <a:close/>
                </a:path>
                <a:path w="118745" h="23494">
                  <a:moveTo>
                    <a:pt x="110959" y="3619"/>
                  </a:moveTo>
                  <a:lnTo>
                    <a:pt x="110807" y="3225"/>
                  </a:lnTo>
                  <a:lnTo>
                    <a:pt x="110667" y="3086"/>
                  </a:lnTo>
                  <a:lnTo>
                    <a:pt x="110109" y="2616"/>
                  </a:lnTo>
                  <a:lnTo>
                    <a:pt x="110109" y="3771"/>
                  </a:lnTo>
                  <a:lnTo>
                    <a:pt x="110083" y="5067"/>
                  </a:lnTo>
                  <a:lnTo>
                    <a:pt x="109702" y="5575"/>
                  </a:lnTo>
                  <a:lnTo>
                    <a:pt x="109410" y="5702"/>
                  </a:lnTo>
                  <a:lnTo>
                    <a:pt x="108635" y="5702"/>
                  </a:lnTo>
                  <a:lnTo>
                    <a:pt x="108318" y="5575"/>
                  </a:lnTo>
                  <a:lnTo>
                    <a:pt x="107886" y="5067"/>
                  </a:lnTo>
                  <a:lnTo>
                    <a:pt x="107886" y="3619"/>
                  </a:lnTo>
                  <a:lnTo>
                    <a:pt x="108381" y="3187"/>
                  </a:lnTo>
                  <a:lnTo>
                    <a:pt x="108534" y="3136"/>
                  </a:lnTo>
                  <a:lnTo>
                    <a:pt x="108661" y="3086"/>
                  </a:lnTo>
                  <a:lnTo>
                    <a:pt x="109435" y="3086"/>
                  </a:lnTo>
                  <a:lnTo>
                    <a:pt x="109753" y="3225"/>
                  </a:lnTo>
                  <a:lnTo>
                    <a:pt x="110109" y="3771"/>
                  </a:lnTo>
                  <a:lnTo>
                    <a:pt x="110109" y="2616"/>
                  </a:lnTo>
                  <a:lnTo>
                    <a:pt x="109651" y="2413"/>
                  </a:lnTo>
                  <a:lnTo>
                    <a:pt x="108826" y="2400"/>
                  </a:lnTo>
                  <a:lnTo>
                    <a:pt x="108559" y="2451"/>
                  </a:lnTo>
                  <a:lnTo>
                    <a:pt x="108064" y="2692"/>
                  </a:lnTo>
                  <a:lnTo>
                    <a:pt x="107873" y="2857"/>
                  </a:lnTo>
                  <a:lnTo>
                    <a:pt x="107670" y="3136"/>
                  </a:lnTo>
                  <a:lnTo>
                    <a:pt x="107746" y="2222"/>
                  </a:lnTo>
                  <a:lnTo>
                    <a:pt x="107861" y="1816"/>
                  </a:lnTo>
                  <a:lnTo>
                    <a:pt x="108318" y="1092"/>
                  </a:lnTo>
                  <a:lnTo>
                    <a:pt x="108661" y="889"/>
                  </a:lnTo>
                  <a:lnTo>
                    <a:pt x="109448" y="889"/>
                  </a:lnTo>
                  <a:lnTo>
                    <a:pt x="109728" y="1016"/>
                  </a:lnTo>
                  <a:lnTo>
                    <a:pt x="110007" y="1397"/>
                  </a:lnTo>
                  <a:lnTo>
                    <a:pt x="110121" y="1816"/>
                  </a:lnTo>
                  <a:lnTo>
                    <a:pt x="110858" y="1816"/>
                  </a:lnTo>
                  <a:lnTo>
                    <a:pt x="110832" y="1397"/>
                  </a:lnTo>
                  <a:lnTo>
                    <a:pt x="110731" y="1092"/>
                  </a:lnTo>
                  <a:lnTo>
                    <a:pt x="110566" y="889"/>
                  </a:lnTo>
                  <a:lnTo>
                    <a:pt x="110210" y="406"/>
                  </a:lnTo>
                  <a:lnTo>
                    <a:pt x="109740" y="228"/>
                  </a:lnTo>
                  <a:lnTo>
                    <a:pt x="108153" y="228"/>
                  </a:lnTo>
                  <a:lnTo>
                    <a:pt x="107518" y="723"/>
                  </a:lnTo>
                  <a:lnTo>
                    <a:pt x="106984" y="2222"/>
                  </a:lnTo>
                  <a:lnTo>
                    <a:pt x="107111" y="5321"/>
                  </a:lnTo>
                  <a:lnTo>
                    <a:pt x="107911" y="6159"/>
                  </a:lnTo>
                  <a:lnTo>
                    <a:pt x="108394" y="6375"/>
                  </a:lnTo>
                  <a:lnTo>
                    <a:pt x="109601" y="6375"/>
                  </a:lnTo>
                  <a:lnTo>
                    <a:pt x="110109" y="6159"/>
                  </a:lnTo>
                  <a:lnTo>
                    <a:pt x="110490" y="5702"/>
                  </a:lnTo>
                  <a:lnTo>
                    <a:pt x="110807" y="5321"/>
                  </a:lnTo>
                  <a:lnTo>
                    <a:pt x="110909" y="5067"/>
                  </a:lnTo>
                  <a:lnTo>
                    <a:pt x="110959" y="3619"/>
                  </a:lnTo>
                  <a:close/>
                </a:path>
                <a:path w="118745" h="23494">
                  <a:moveTo>
                    <a:pt x="115646" y="2095"/>
                  </a:moveTo>
                  <a:lnTo>
                    <a:pt x="115570" y="1701"/>
                  </a:lnTo>
                  <a:lnTo>
                    <a:pt x="115150" y="927"/>
                  </a:lnTo>
                  <a:lnTo>
                    <a:pt x="114960" y="571"/>
                  </a:lnTo>
                  <a:lnTo>
                    <a:pt x="114808" y="495"/>
                  </a:lnTo>
                  <a:lnTo>
                    <a:pt x="114808" y="2032"/>
                  </a:lnTo>
                  <a:lnTo>
                    <a:pt x="114706" y="4927"/>
                  </a:lnTo>
                  <a:lnTo>
                    <a:pt x="114312" y="5524"/>
                  </a:lnTo>
                  <a:lnTo>
                    <a:pt x="114007" y="5702"/>
                  </a:lnTo>
                  <a:lnTo>
                    <a:pt x="113131" y="5702"/>
                  </a:lnTo>
                  <a:lnTo>
                    <a:pt x="112788" y="5410"/>
                  </a:lnTo>
                  <a:lnTo>
                    <a:pt x="112623" y="4927"/>
                  </a:lnTo>
                  <a:lnTo>
                    <a:pt x="112496" y="1968"/>
                  </a:lnTo>
                  <a:lnTo>
                    <a:pt x="112903" y="1143"/>
                  </a:lnTo>
                  <a:lnTo>
                    <a:pt x="113233" y="927"/>
                  </a:lnTo>
                  <a:lnTo>
                    <a:pt x="114147" y="927"/>
                  </a:lnTo>
                  <a:lnTo>
                    <a:pt x="114465" y="1143"/>
                  </a:lnTo>
                  <a:lnTo>
                    <a:pt x="114808" y="2032"/>
                  </a:lnTo>
                  <a:lnTo>
                    <a:pt x="114808" y="495"/>
                  </a:lnTo>
                  <a:lnTo>
                    <a:pt x="114388" y="254"/>
                  </a:lnTo>
                  <a:lnTo>
                    <a:pt x="112763" y="254"/>
                  </a:lnTo>
                  <a:lnTo>
                    <a:pt x="112179" y="711"/>
                  </a:lnTo>
                  <a:lnTo>
                    <a:pt x="111696" y="2032"/>
                  </a:lnTo>
                  <a:lnTo>
                    <a:pt x="111734" y="4927"/>
                  </a:lnTo>
                  <a:lnTo>
                    <a:pt x="112369" y="6070"/>
                  </a:lnTo>
                  <a:lnTo>
                    <a:pt x="112903" y="6375"/>
                  </a:lnTo>
                  <a:lnTo>
                    <a:pt x="114414" y="6375"/>
                  </a:lnTo>
                  <a:lnTo>
                    <a:pt x="114985" y="5994"/>
                  </a:lnTo>
                  <a:lnTo>
                    <a:pt x="115125" y="5702"/>
                  </a:lnTo>
                  <a:lnTo>
                    <a:pt x="115519" y="4838"/>
                  </a:lnTo>
                  <a:lnTo>
                    <a:pt x="115646" y="2095"/>
                  </a:lnTo>
                  <a:close/>
                </a:path>
                <a:path w="118745" h="23494">
                  <a:moveTo>
                    <a:pt x="118287" y="3619"/>
                  </a:moveTo>
                  <a:lnTo>
                    <a:pt x="116840" y="0"/>
                  </a:lnTo>
                  <a:lnTo>
                    <a:pt x="116344" y="0"/>
                  </a:lnTo>
                  <a:lnTo>
                    <a:pt x="116751" y="774"/>
                  </a:lnTo>
                  <a:lnTo>
                    <a:pt x="117030" y="1358"/>
                  </a:lnTo>
                  <a:lnTo>
                    <a:pt x="117386" y="2438"/>
                  </a:lnTo>
                  <a:lnTo>
                    <a:pt x="117500" y="3175"/>
                  </a:lnTo>
                  <a:lnTo>
                    <a:pt x="117500" y="4775"/>
                  </a:lnTo>
                  <a:lnTo>
                    <a:pt x="117398" y="5473"/>
                  </a:lnTo>
                  <a:lnTo>
                    <a:pt x="117081" y="6464"/>
                  </a:lnTo>
                  <a:lnTo>
                    <a:pt x="116801" y="7099"/>
                  </a:lnTo>
                  <a:lnTo>
                    <a:pt x="116357" y="7962"/>
                  </a:lnTo>
                  <a:lnTo>
                    <a:pt x="116878" y="7962"/>
                  </a:lnTo>
                  <a:lnTo>
                    <a:pt x="117386" y="7150"/>
                  </a:lnTo>
                  <a:lnTo>
                    <a:pt x="117729" y="6540"/>
                  </a:lnTo>
                  <a:lnTo>
                    <a:pt x="118160" y="5486"/>
                  </a:lnTo>
                  <a:lnTo>
                    <a:pt x="118287" y="4749"/>
                  </a:lnTo>
                  <a:lnTo>
                    <a:pt x="118287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6" name="object 30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66598" y="1951910"/>
              <a:ext cx="155747" cy="189046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5488076" y="1998585"/>
              <a:ext cx="76835" cy="8890"/>
            </a:xfrm>
            <a:custGeom>
              <a:avLst/>
              <a:gdLst/>
              <a:ahLst/>
              <a:cxnLst/>
              <a:rect l="l" t="t" r="r" b="b"/>
              <a:pathLst>
                <a:path w="76835" h="8889">
                  <a:moveTo>
                    <a:pt x="4673" y="3035"/>
                  </a:moveTo>
                  <a:lnTo>
                    <a:pt x="4597" y="2806"/>
                  </a:lnTo>
                  <a:lnTo>
                    <a:pt x="4368" y="2514"/>
                  </a:lnTo>
                  <a:lnTo>
                    <a:pt x="3784" y="1892"/>
                  </a:lnTo>
                  <a:lnTo>
                    <a:pt x="3365" y="1714"/>
                  </a:lnTo>
                  <a:lnTo>
                    <a:pt x="3365" y="3543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705" y="5791"/>
                  </a:lnTo>
                  <a:lnTo>
                    <a:pt x="2095" y="5791"/>
                  </a:lnTo>
                  <a:lnTo>
                    <a:pt x="1905" y="5727"/>
                  </a:lnTo>
                  <a:lnTo>
                    <a:pt x="1397" y="5359"/>
                  </a:lnTo>
                  <a:lnTo>
                    <a:pt x="1346" y="3543"/>
                  </a:lnTo>
                  <a:lnTo>
                    <a:pt x="1549" y="3035"/>
                  </a:lnTo>
                  <a:lnTo>
                    <a:pt x="1866" y="2806"/>
                  </a:lnTo>
                  <a:lnTo>
                    <a:pt x="2730" y="2806"/>
                  </a:lnTo>
                  <a:lnTo>
                    <a:pt x="3009" y="2959"/>
                  </a:lnTo>
                  <a:lnTo>
                    <a:pt x="3365" y="3543"/>
                  </a:lnTo>
                  <a:lnTo>
                    <a:pt x="3365" y="1714"/>
                  </a:lnTo>
                  <a:lnTo>
                    <a:pt x="2324" y="1676"/>
                  </a:lnTo>
                  <a:lnTo>
                    <a:pt x="1981" y="1790"/>
                  </a:lnTo>
                  <a:lnTo>
                    <a:pt x="1524" y="2133"/>
                  </a:lnTo>
                  <a:lnTo>
                    <a:pt x="1384" y="2311"/>
                  </a:lnTo>
                  <a:lnTo>
                    <a:pt x="1244" y="2514"/>
                  </a:lnTo>
                  <a:lnTo>
                    <a:pt x="1244" y="1790"/>
                  </a:lnTo>
                  <a:lnTo>
                    <a:pt x="0" y="1790"/>
                  </a:lnTo>
                  <a:lnTo>
                    <a:pt x="0" y="8686"/>
                  </a:lnTo>
                  <a:lnTo>
                    <a:pt x="1282" y="8686"/>
                  </a:lnTo>
                  <a:lnTo>
                    <a:pt x="1282" y="6108"/>
                  </a:lnTo>
                  <a:lnTo>
                    <a:pt x="1422" y="6311"/>
                  </a:lnTo>
                  <a:lnTo>
                    <a:pt x="1562" y="6477"/>
                  </a:lnTo>
                  <a:lnTo>
                    <a:pt x="1968" y="6781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810" y="6654"/>
                  </a:lnTo>
                  <a:lnTo>
                    <a:pt x="4267" y="6108"/>
                  </a:lnTo>
                  <a:lnTo>
                    <a:pt x="4533" y="5791"/>
                  </a:lnTo>
                  <a:lnTo>
                    <a:pt x="4673" y="3035"/>
                  </a:lnTo>
                  <a:close/>
                </a:path>
                <a:path w="76835" h="8889">
                  <a:moveTo>
                    <a:pt x="10020" y="6731"/>
                  </a:moveTo>
                  <a:lnTo>
                    <a:pt x="9969" y="6515"/>
                  </a:lnTo>
                  <a:lnTo>
                    <a:pt x="9766" y="6159"/>
                  </a:lnTo>
                  <a:lnTo>
                    <a:pt x="9766" y="5956"/>
                  </a:lnTo>
                  <a:lnTo>
                    <a:pt x="9753" y="4330"/>
                  </a:lnTo>
                  <a:lnTo>
                    <a:pt x="9740" y="2705"/>
                  </a:lnTo>
                  <a:lnTo>
                    <a:pt x="9537" y="2209"/>
                  </a:lnTo>
                  <a:lnTo>
                    <a:pt x="8699" y="1778"/>
                  </a:lnTo>
                  <a:lnTo>
                    <a:pt x="8445" y="1727"/>
                  </a:lnTo>
                  <a:lnTo>
                    <a:pt x="8445" y="4330"/>
                  </a:lnTo>
                  <a:lnTo>
                    <a:pt x="8432" y="5245"/>
                  </a:lnTo>
                  <a:lnTo>
                    <a:pt x="8318" y="5549"/>
                  </a:lnTo>
                  <a:lnTo>
                    <a:pt x="7848" y="5867"/>
                  </a:lnTo>
                  <a:lnTo>
                    <a:pt x="7594" y="5956"/>
                  </a:lnTo>
                  <a:lnTo>
                    <a:pt x="7137" y="5956"/>
                  </a:lnTo>
                  <a:lnTo>
                    <a:pt x="6985" y="5905"/>
                  </a:lnTo>
                  <a:lnTo>
                    <a:pt x="6743" y="5702"/>
                  </a:lnTo>
                  <a:lnTo>
                    <a:pt x="6781" y="4889"/>
                  </a:lnTo>
                  <a:lnTo>
                    <a:pt x="7099" y="4711"/>
                  </a:lnTo>
                  <a:lnTo>
                    <a:pt x="7289" y="4648"/>
                  </a:lnTo>
                  <a:lnTo>
                    <a:pt x="8115" y="4483"/>
                  </a:lnTo>
                  <a:lnTo>
                    <a:pt x="8445" y="4330"/>
                  </a:lnTo>
                  <a:lnTo>
                    <a:pt x="8445" y="1727"/>
                  </a:lnTo>
                  <a:lnTo>
                    <a:pt x="8204" y="1676"/>
                  </a:lnTo>
                  <a:lnTo>
                    <a:pt x="6832" y="1676"/>
                  </a:lnTo>
                  <a:lnTo>
                    <a:pt x="6248" y="1892"/>
                  </a:lnTo>
                  <a:lnTo>
                    <a:pt x="5689" y="2603"/>
                  </a:lnTo>
                  <a:lnTo>
                    <a:pt x="5575" y="2959"/>
                  </a:lnTo>
                  <a:lnTo>
                    <a:pt x="5549" y="3390"/>
                  </a:lnTo>
                  <a:lnTo>
                    <a:pt x="6794" y="3390"/>
                  </a:lnTo>
                  <a:lnTo>
                    <a:pt x="6883" y="3048"/>
                  </a:lnTo>
                  <a:lnTo>
                    <a:pt x="7099" y="2781"/>
                  </a:lnTo>
                  <a:lnTo>
                    <a:pt x="7315" y="2705"/>
                  </a:lnTo>
                  <a:lnTo>
                    <a:pt x="7899" y="2705"/>
                  </a:lnTo>
                  <a:lnTo>
                    <a:pt x="8102" y="2743"/>
                  </a:lnTo>
                  <a:lnTo>
                    <a:pt x="8382" y="2908"/>
                  </a:lnTo>
                  <a:lnTo>
                    <a:pt x="8369" y="3530"/>
                  </a:lnTo>
                  <a:lnTo>
                    <a:pt x="8077" y="3657"/>
                  </a:lnTo>
                  <a:lnTo>
                    <a:pt x="6718" y="3848"/>
                  </a:lnTo>
                  <a:lnTo>
                    <a:pt x="6350" y="3949"/>
                  </a:lnTo>
                  <a:lnTo>
                    <a:pt x="5613" y="4368"/>
                  </a:lnTo>
                  <a:lnTo>
                    <a:pt x="5435" y="4711"/>
                  </a:lnTo>
                  <a:lnTo>
                    <a:pt x="5524" y="6248"/>
                  </a:lnTo>
                  <a:lnTo>
                    <a:pt x="6121" y="6769"/>
                  </a:lnTo>
                  <a:lnTo>
                    <a:pt x="6489" y="6896"/>
                  </a:lnTo>
                  <a:lnTo>
                    <a:pt x="7289" y="6896"/>
                  </a:lnTo>
                  <a:lnTo>
                    <a:pt x="7594" y="6807"/>
                  </a:lnTo>
                  <a:lnTo>
                    <a:pt x="8178" y="6451"/>
                  </a:lnTo>
                  <a:lnTo>
                    <a:pt x="8496" y="6159"/>
                  </a:lnTo>
                  <a:lnTo>
                    <a:pt x="8610" y="6731"/>
                  </a:lnTo>
                  <a:lnTo>
                    <a:pt x="10020" y="6731"/>
                  </a:lnTo>
                  <a:close/>
                </a:path>
                <a:path w="76835" h="8889">
                  <a:moveTo>
                    <a:pt x="15367" y="1790"/>
                  </a:moveTo>
                  <a:lnTo>
                    <a:pt x="14109" y="1790"/>
                  </a:lnTo>
                  <a:lnTo>
                    <a:pt x="14109" y="2501"/>
                  </a:lnTo>
                  <a:lnTo>
                    <a:pt x="13995" y="2298"/>
                  </a:lnTo>
                  <a:lnTo>
                    <a:pt x="13995" y="3416"/>
                  </a:lnTo>
                  <a:lnTo>
                    <a:pt x="13995" y="5105"/>
                  </a:lnTo>
                  <a:lnTo>
                    <a:pt x="13576" y="5562"/>
                  </a:lnTo>
                  <a:lnTo>
                    <a:pt x="13322" y="5676"/>
                  </a:lnTo>
                  <a:lnTo>
                    <a:pt x="12560" y="5676"/>
                  </a:lnTo>
                  <a:lnTo>
                    <a:pt x="12242" y="5461"/>
                  </a:lnTo>
                  <a:lnTo>
                    <a:pt x="12065" y="5041"/>
                  </a:lnTo>
                  <a:lnTo>
                    <a:pt x="11963" y="3771"/>
                  </a:lnTo>
                  <a:lnTo>
                    <a:pt x="12242" y="3009"/>
                  </a:lnTo>
                  <a:lnTo>
                    <a:pt x="12547" y="2806"/>
                  </a:lnTo>
                  <a:lnTo>
                    <a:pt x="13335" y="2806"/>
                  </a:lnTo>
                  <a:lnTo>
                    <a:pt x="13601" y="2921"/>
                  </a:lnTo>
                  <a:lnTo>
                    <a:pt x="13995" y="3416"/>
                  </a:lnTo>
                  <a:lnTo>
                    <a:pt x="13995" y="2298"/>
                  </a:lnTo>
                  <a:lnTo>
                    <a:pt x="13919" y="2146"/>
                  </a:lnTo>
                  <a:lnTo>
                    <a:pt x="13665" y="1917"/>
                  </a:lnTo>
                  <a:lnTo>
                    <a:pt x="13157" y="1701"/>
                  </a:lnTo>
                  <a:lnTo>
                    <a:pt x="12941" y="1676"/>
                  </a:lnTo>
                  <a:lnTo>
                    <a:pt x="12026" y="1676"/>
                  </a:lnTo>
                  <a:lnTo>
                    <a:pt x="11518" y="1917"/>
                  </a:lnTo>
                  <a:lnTo>
                    <a:pt x="10858" y="2806"/>
                  </a:lnTo>
                  <a:lnTo>
                    <a:pt x="10744" y="3009"/>
                  </a:lnTo>
                  <a:lnTo>
                    <a:pt x="10617" y="3416"/>
                  </a:lnTo>
                  <a:lnTo>
                    <a:pt x="10718" y="5461"/>
                  </a:lnTo>
                  <a:lnTo>
                    <a:pt x="10807" y="5676"/>
                  </a:lnTo>
                  <a:lnTo>
                    <a:pt x="11531" y="6527"/>
                  </a:lnTo>
                  <a:lnTo>
                    <a:pt x="12039" y="6756"/>
                  </a:lnTo>
                  <a:lnTo>
                    <a:pt x="13093" y="6756"/>
                  </a:lnTo>
                  <a:lnTo>
                    <a:pt x="13423" y="6667"/>
                  </a:lnTo>
                  <a:lnTo>
                    <a:pt x="13830" y="6362"/>
                  </a:lnTo>
                  <a:lnTo>
                    <a:pt x="13957" y="6197"/>
                  </a:lnTo>
                  <a:lnTo>
                    <a:pt x="14084" y="5994"/>
                  </a:lnTo>
                  <a:lnTo>
                    <a:pt x="14033" y="7124"/>
                  </a:lnTo>
                  <a:lnTo>
                    <a:pt x="13779" y="7620"/>
                  </a:lnTo>
                  <a:lnTo>
                    <a:pt x="13462" y="7785"/>
                  </a:lnTo>
                  <a:lnTo>
                    <a:pt x="12661" y="7785"/>
                  </a:lnTo>
                  <a:lnTo>
                    <a:pt x="12433" y="7721"/>
                  </a:lnTo>
                  <a:lnTo>
                    <a:pt x="12204" y="7531"/>
                  </a:lnTo>
                  <a:lnTo>
                    <a:pt x="12115" y="7277"/>
                  </a:lnTo>
                  <a:lnTo>
                    <a:pt x="10706" y="7277"/>
                  </a:lnTo>
                  <a:lnTo>
                    <a:pt x="10756" y="7785"/>
                  </a:lnTo>
                  <a:lnTo>
                    <a:pt x="10960" y="8140"/>
                  </a:lnTo>
                  <a:lnTo>
                    <a:pt x="11772" y="8636"/>
                  </a:lnTo>
                  <a:lnTo>
                    <a:pt x="12280" y="8763"/>
                  </a:lnTo>
                  <a:lnTo>
                    <a:pt x="13970" y="8763"/>
                  </a:lnTo>
                  <a:lnTo>
                    <a:pt x="14668" y="8483"/>
                  </a:lnTo>
                  <a:lnTo>
                    <a:pt x="15138" y="7785"/>
                  </a:lnTo>
                  <a:lnTo>
                    <a:pt x="15240" y="7620"/>
                  </a:lnTo>
                  <a:lnTo>
                    <a:pt x="15367" y="5994"/>
                  </a:lnTo>
                  <a:lnTo>
                    <a:pt x="15367" y="5676"/>
                  </a:lnTo>
                  <a:lnTo>
                    <a:pt x="15367" y="2806"/>
                  </a:lnTo>
                  <a:lnTo>
                    <a:pt x="15367" y="2501"/>
                  </a:lnTo>
                  <a:lnTo>
                    <a:pt x="15367" y="1790"/>
                  </a:lnTo>
                  <a:close/>
                </a:path>
                <a:path w="76835" h="8889">
                  <a:moveTo>
                    <a:pt x="20866" y="4622"/>
                  </a:moveTo>
                  <a:lnTo>
                    <a:pt x="20853" y="3771"/>
                  </a:lnTo>
                  <a:lnTo>
                    <a:pt x="20751" y="3187"/>
                  </a:lnTo>
                  <a:lnTo>
                    <a:pt x="20650" y="2908"/>
                  </a:lnTo>
                  <a:lnTo>
                    <a:pt x="20523" y="2717"/>
                  </a:lnTo>
                  <a:lnTo>
                    <a:pt x="20243" y="2286"/>
                  </a:lnTo>
                  <a:lnTo>
                    <a:pt x="19964" y="2044"/>
                  </a:lnTo>
                  <a:lnTo>
                    <a:pt x="19532" y="1854"/>
                  </a:lnTo>
                  <a:lnTo>
                    <a:pt x="19532" y="3771"/>
                  </a:lnTo>
                  <a:lnTo>
                    <a:pt x="17513" y="3771"/>
                  </a:lnTo>
                  <a:lnTo>
                    <a:pt x="17564" y="3454"/>
                  </a:lnTo>
                  <a:lnTo>
                    <a:pt x="17678" y="3162"/>
                  </a:lnTo>
                  <a:lnTo>
                    <a:pt x="17995" y="2819"/>
                  </a:lnTo>
                  <a:lnTo>
                    <a:pt x="18224" y="2717"/>
                  </a:lnTo>
                  <a:lnTo>
                    <a:pt x="18796" y="2717"/>
                  </a:lnTo>
                  <a:lnTo>
                    <a:pt x="19037" y="2819"/>
                  </a:lnTo>
                  <a:lnTo>
                    <a:pt x="19405" y="3162"/>
                  </a:lnTo>
                  <a:lnTo>
                    <a:pt x="19507" y="3454"/>
                  </a:lnTo>
                  <a:lnTo>
                    <a:pt x="19532" y="3771"/>
                  </a:lnTo>
                  <a:lnTo>
                    <a:pt x="19532" y="1854"/>
                  </a:lnTo>
                  <a:lnTo>
                    <a:pt x="19304" y="1739"/>
                  </a:lnTo>
                  <a:lnTo>
                    <a:pt x="18935" y="1651"/>
                  </a:lnTo>
                  <a:lnTo>
                    <a:pt x="17830" y="1651"/>
                  </a:lnTo>
                  <a:lnTo>
                    <a:pt x="17259" y="1879"/>
                  </a:lnTo>
                  <a:lnTo>
                    <a:pt x="16471" y="2717"/>
                  </a:lnTo>
                  <a:lnTo>
                    <a:pt x="16357" y="2908"/>
                  </a:lnTo>
                  <a:lnTo>
                    <a:pt x="16243" y="3251"/>
                  </a:lnTo>
                  <a:lnTo>
                    <a:pt x="16306" y="5575"/>
                  </a:lnTo>
                  <a:lnTo>
                    <a:pt x="16421" y="5892"/>
                  </a:lnTo>
                  <a:lnTo>
                    <a:pt x="17386" y="6692"/>
                  </a:lnTo>
                  <a:lnTo>
                    <a:pt x="17932" y="6896"/>
                  </a:lnTo>
                  <a:lnTo>
                    <a:pt x="19329" y="6896"/>
                  </a:lnTo>
                  <a:lnTo>
                    <a:pt x="19926" y="6654"/>
                  </a:lnTo>
                  <a:lnTo>
                    <a:pt x="20637" y="5854"/>
                  </a:lnTo>
                  <a:lnTo>
                    <a:pt x="20777" y="5575"/>
                  </a:lnTo>
                  <a:lnTo>
                    <a:pt x="20815" y="5283"/>
                  </a:lnTo>
                  <a:lnTo>
                    <a:pt x="19481" y="5283"/>
                  </a:lnTo>
                  <a:lnTo>
                    <a:pt x="19291" y="5575"/>
                  </a:lnTo>
                  <a:lnTo>
                    <a:pt x="19075" y="5778"/>
                  </a:lnTo>
                  <a:lnTo>
                    <a:pt x="18859" y="5854"/>
                  </a:lnTo>
                  <a:lnTo>
                    <a:pt x="18338" y="5854"/>
                  </a:lnTo>
                  <a:lnTo>
                    <a:pt x="18135" y="5791"/>
                  </a:lnTo>
                  <a:lnTo>
                    <a:pt x="17665" y="5461"/>
                  </a:lnTo>
                  <a:lnTo>
                    <a:pt x="17576" y="5283"/>
                  </a:lnTo>
                  <a:lnTo>
                    <a:pt x="17487" y="4622"/>
                  </a:lnTo>
                  <a:lnTo>
                    <a:pt x="20866" y="4622"/>
                  </a:lnTo>
                  <a:close/>
                </a:path>
                <a:path w="76835" h="8889">
                  <a:moveTo>
                    <a:pt x="26314" y="7442"/>
                  </a:moveTo>
                  <a:lnTo>
                    <a:pt x="21132" y="7442"/>
                  </a:lnTo>
                  <a:lnTo>
                    <a:pt x="21132" y="7899"/>
                  </a:lnTo>
                  <a:lnTo>
                    <a:pt x="26314" y="7899"/>
                  </a:lnTo>
                  <a:lnTo>
                    <a:pt x="26314" y="7442"/>
                  </a:lnTo>
                  <a:close/>
                </a:path>
                <a:path w="76835" h="8889">
                  <a:moveTo>
                    <a:pt x="29781" y="1676"/>
                  </a:moveTo>
                  <a:lnTo>
                    <a:pt x="29210" y="1676"/>
                  </a:lnTo>
                  <a:lnTo>
                    <a:pt x="28905" y="1765"/>
                  </a:lnTo>
                  <a:lnTo>
                    <a:pt x="28511" y="2095"/>
                  </a:lnTo>
                  <a:lnTo>
                    <a:pt x="28333" y="2324"/>
                  </a:lnTo>
                  <a:lnTo>
                    <a:pt x="28130" y="2654"/>
                  </a:lnTo>
                  <a:lnTo>
                    <a:pt x="28130" y="1790"/>
                  </a:lnTo>
                  <a:lnTo>
                    <a:pt x="26898" y="1790"/>
                  </a:lnTo>
                  <a:lnTo>
                    <a:pt x="26898" y="6731"/>
                  </a:lnTo>
                  <a:lnTo>
                    <a:pt x="28206" y="6731"/>
                  </a:lnTo>
                  <a:lnTo>
                    <a:pt x="28206" y="3975"/>
                  </a:lnTo>
                  <a:lnTo>
                    <a:pt x="28257" y="3683"/>
                  </a:lnTo>
                  <a:lnTo>
                    <a:pt x="28536" y="3149"/>
                  </a:lnTo>
                  <a:lnTo>
                    <a:pt x="28879" y="2984"/>
                  </a:lnTo>
                  <a:lnTo>
                    <a:pt x="29400" y="2984"/>
                  </a:lnTo>
                  <a:lnTo>
                    <a:pt x="29781" y="3009"/>
                  </a:lnTo>
                  <a:lnTo>
                    <a:pt x="29781" y="1676"/>
                  </a:lnTo>
                  <a:close/>
                </a:path>
                <a:path w="76835" h="8889">
                  <a:moveTo>
                    <a:pt x="34836" y="4622"/>
                  </a:moveTo>
                  <a:lnTo>
                    <a:pt x="34810" y="3771"/>
                  </a:lnTo>
                  <a:lnTo>
                    <a:pt x="34709" y="3187"/>
                  </a:lnTo>
                  <a:lnTo>
                    <a:pt x="34607" y="2908"/>
                  </a:lnTo>
                  <a:lnTo>
                    <a:pt x="34480" y="2717"/>
                  </a:lnTo>
                  <a:lnTo>
                    <a:pt x="34201" y="2286"/>
                  </a:lnTo>
                  <a:lnTo>
                    <a:pt x="33921" y="2044"/>
                  </a:lnTo>
                  <a:lnTo>
                    <a:pt x="33489" y="1854"/>
                  </a:lnTo>
                  <a:lnTo>
                    <a:pt x="33489" y="3771"/>
                  </a:lnTo>
                  <a:lnTo>
                    <a:pt x="31483" y="3771"/>
                  </a:lnTo>
                  <a:lnTo>
                    <a:pt x="31521" y="3454"/>
                  </a:lnTo>
                  <a:lnTo>
                    <a:pt x="31648" y="3162"/>
                  </a:lnTo>
                  <a:lnTo>
                    <a:pt x="31953" y="2819"/>
                  </a:lnTo>
                  <a:lnTo>
                    <a:pt x="32181" y="2717"/>
                  </a:lnTo>
                  <a:lnTo>
                    <a:pt x="32753" y="2717"/>
                  </a:lnTo>
                  <a:lnTo>
                    <a:pt x="32994" y="2819"/>
                  </a:lnTo>
                  <a:lnTo>
                    <a:pt x="33362" y="3162"/>
                  </a:lnTo>
                  <a:lnTo>
                    <a:pt x="33464" y="3454"/>
                  </a:lnTo>
                  <a:lnTo>
                    <a:pt x="33489" y="3771"/>
                  </a:lnTo>
                  <a:lnTo>
                    <a:pt x="33489" y="1854"/>
                  </a:lnTo>
                  <a:lnTo>
                    <a:pt x="33261" y="1739"/>
                  </a:lnTo>
                  <a:lnTo>
                    <a:pt x="32893" y="1651"/>
                  </a:lnTo>
                  <a:lnTo>
                    <a:pt x="31788" y="1651"/>
                  </a:lnTo>
                  <a:lnTo>
                    <a:pt x="31229" y="1879"/>
                  </a:lnTo>
                  <a:lnTo>
                    <a:pt x="30429" y="2717"/>
                  </a:lnTo>
                  <a:lnTo>
                    <a:pt x="30327" y="2908"/>
                  </a:lnTo>
                  <a:lnTo>
                    <a:pt x="30213" y="3251"/>
                  </a:lnTo>
                  <a:lnTo>
                    <a:pt x="30264" y="5575"/>
                  </a:lnTo>
                  <a:lnTo>
                    <a:pt x="30378" y="5892"/>
                  </a:lnTo>
                  <a:lnTo>
                    <a:pt x="31343" y="6692"/>
                  </a:lnTo>
                  <a:lnTo>
                    <a:pt x="31902" y="6896"/>
                  </a:lnTo>
                  <a:lnTo>
                    <a:pt x="33286" y="6896"/>
                  </a:lnTo>
                  <a:lnTo>
                    <a:pt x="33883" y="6654"/>
                  </a:lnTo>
                  <a:lnTo>
                    <a:pt x="34594" y="5854"/>
                  </a:lnTo>
                  <a:lnTo>
                    <a:pt x="34734" y="5575"/>
                  </a:lnTo>
                  <a:lnTo>
                    <a:pt x="34772" y="5283"/>
                  </a:lnTo>
                  <a:lnTo>
                    <a:pt x="33451" y="5283"/>
                  </a:lnTo>
                  <a:lnTo>
                    <a:pt x="33261" y="5575"/>
                  </a:lnTo>
                  <a:lnTo>
                    <a:pt x="33045" y="5778"/>
                  </a:lnTo>
                  <a:lnTo>
                    <a:pt x="32816" y="5854"/>
                  </a:lnTo>
                  <a:lnTo>
                    <a:pt x="32308" y="5854"/>
                  </a:lnTo>
                  <a:lnTo>
                    <a:pt x="32092" y="5791"/>
                  </a:lnTo>
                  <a:lnTo>
                    <a:pt x="31623" y="5461"/>
                  </a:lnTo>
                  <a:lnTo>
                    <a:pt x="31534" y="5283"/>
                  </a:lnTo>
                  <a:lnTo>
                    <a:pt x="31445" y="4622"/>
                  </a:lnTo>
                  <a:lnTo>
                    <a:pt x="34836" y="4622"/>
                  </a:lnTo>
                  <a:close/>
                </a:path>
                <a:path w="76835" h="8889">
                  <a:moveTo>
                    <a:pt x="39916" y="4864"/>
                  </a:moveTo>
                  <a:lnTo>
                    <a:pt x="37604" y="3581"/>
                  </a:lnTo>
                  <a:lnTo>
                    <a:pt x="37160" y="3467"/>
                  </a:lnTo>
                  <a:lnTo>
                    <a:pt x="36906" y="3327"/>
                  </a:lnTo>
                  <a:lnTo>
                    <a:pt x="36842" y="2959"/>
                  </a:lnTo>
                  <a:lnTo>
                    <a:pt x="37134" y="2679"/>
                  </a:lnTo>
                  <a:lnTo>
                    <a:pt x="37338" y="2641"/>
                  </a:lnTo>
                  <a:lnTo>
                    <a:pt x="37960" y="2641"/>
                  </a:lnTo>
                  <a:lnTo>
                    <a:pt x="38201" y="2717"/>
                  </a:lnTo>
                  <a:lnTo>
                    <a:pt x="38417" y="2997"/>
                  </a:lnTo>
                  <a:lnTo>
                    <a:pt x="38468" y="3124"/>
                  </a:lnTo>
                  <a:lnTo>
                    <a:pt x="38481" y="3289"/>
                  </a:lnTo>
                  <a:lnTo>
                    <a:pt x="39776" y="3289"/>
                  </a:lnTo>
                  <a:lnTo>
                    <a:pt x="39725" y="2692"/>
                  </a:lnTo>
                  <a:lnTo>
                    <a:pt x="39497" y="2260"/>
                  </a:lnTo>
                  <a:lnTo>
                    <a:pt x="38722" y="1765"/>
                  </a:lnTo>
                  <a:lnTo>
                    <a:pt x="38214" y="1651"/>
                  </a:lnTo>
                  <a:lnTo>
                    <a:pt x="36957" y="1651"/>
                  </a:lnTo>
                  <a:lnTo>
                    <a:pt x="36449" y="1803"/>
                  </a:lnTo>
                  <a:lnTo>
                    <a:pt x="35725" y="2463"/>
                  </a:lnTo>
                  <a:lnTo>
                    <a:pt x="35547" y="2857"/>
                  </a:lnTo>
                  <a:lnTo>
                    <a:pt x="35547" y="3708"/>
                  </a:lnTo>
                  <a:lnTo>
                    <a:pt x="35661" y="4000"/>
                  </a:lnTo>
                  <a:lnTo>
                    <a:pt x="36131" y="4419"/>
                  </a:lnTo>
                  <a:lnTo>
                    <a:pt x="36525" y="4584"/>
                  </a:lnTo>
                  <a:lnTo>
                    <a:pt x="37858" y="4914"/>
                  </a:lnTo>
                  <a:lnTo>
                    <a:pt x="38303" y="5041"/>
                  </a:lnTo>
                  <a:lnTo>
                    <a:pt x="38544" y="5194"/>
                  </a:lnTo>
                  <a:lnTo>
                    <a:pt x="38608" y="5600"/>
                  </a:lnTo>
                  <a:lnTo>
                    <a:pt x="38239" y="5867"/>
                  </a:lnTo>
                  <a:lnTo>
                    <a:pt x="38036" y="5905"/>
                  </a:lnTo>
                  <a:lnTo>
                    <a:pt x="37350" y="5905"/>
                  </a:lnTo>
                  <a:lnTo>
                    <a:pt x="37045" y="5816"/>
                  </a:lnTo>
                  <a:lnTo>
                    <a:pt x="36791" y="5549"/>
                  </a:lnTo>
                  <a:lnTo>
                    <a:pt x="36741" y="5384"/>
                  </a:lnTo>
                  <a:lnTo>
                    <a:pt x="36715" y="5156"/>
                  </a:lnTo>
                  <a:lnTo>
                    <a:pt x="35394" y="5156"/>
                  </a:lnTo>
                  <a:lnTo>
                    <a:pt x="35394" y="5664"/>
                  </a:lnTo>
                  <a:lnTo>
                    <a:pt x="35585" y="6083"/>
                  </a:lnTo>
                  <a:lnTo>
                    <a:pt x="36322" y="6743"/>
                  </a:lnTo>
                  <a:lnTo>
                    <a:pt x="36893" y="6896"/>
                  </a:lnTo>
                  <a:lnTo>
                    <a:pt x="38442" y="6896"/>
                  </a:lnTo>
                  <a:lnTo>
                    <a:pt x="39014" y="6743"/>
                  </a:lnTo>
                  <a:lnTo>
                    <a:pt x="39738" y="6134"/>
                  </a:lnTo>
                  <a:lnTo>
                    <a:pt x="39916" y="5727"/>
                  </a:lnTo>
                  <a:lnTo>
                    <a:pt x="39916" y="4864"/>
                  </a:lnTo>
                  <a:close/>
                </a:path>
                <a:path w="76835" h="8889">
                  <a:moveTo>
                    <a:pt x="43141" y="1841"/>
                  </a:moveTo>
                  <a:lnTo>
                    <a:pt x="42341" y="1841"/>
                  </a:lnTo>
                  <a:lnTo>
                    <a:pt x="42341" y="457"/>
                  </a:lnTo>
                  <a:lnTo>
                    <a:pt x="41059" y="457"/>
                  </a:lnTo>
                  <a:lnTo>
                    <a:pt x="41059" y="1841"/>
                  </a:lnTo>
                  <a:lnTo>
                    <a:pt x="40373" y="1841"/>
                  </a:lnTo>
                  <a:lnTo>
                    <a:pt x="40373" y="2755"/>
                  </a:lnTo>
                  <a:lnTo>
                    <a:pt x="41059" y="2755"/>
                  </a:lnTo>
                  <a:lnTo>
                    <a:pt x="41059" y="6108"/>
                  </a:lnTo>
                  <a:lnTo>
                    <a:pt x="41135" y="6337"/>
                  </a:lnTo>
                  <a:lnTo>
                    <a:pt x="41503" y="6718"/>
                  </a:lnTo>
                  <a:lnTo>
                    <a:pt x="41910" y="6832"/>
                  </a:lnTo>
                  <a:lnTo>
                    <a:pt x="43141" y="6781"/>
                  </a:lnTo>
                  <a:lnTo>
                    <a:pt x="43141" y="5816"/>
                  </a:lnTo>
                  <a:lnTo>
                    <a:pt x="42621" y="5829"/>
                  </a:lnTo>
                  <a:lnTo>
                    <a:pt x="42468" y="5791"/>
                  </a:lnTo>
                  <a:lnTo>
                    <a:pt x="42341" y="5575"/>
                  </a:lnTo>
                  <a:lnTo>
                    <a:pt x="42341" y="2755"/>
                  </a:lnTo>
                  <a:lnTo>
                    <a:pt x="43141" y="2755"/>
                  </a:lnTo>
                  <a:lnTo>
                    <a:pt x="43141" y="1841"/>
                  </a:lnTo>
                  <a:close/>
                </a:path>
                <a:path w="76835" h="8889">
                  <a:moveTo>
                    <a:pt x="46837" y="1676"/>
                  </a:moveTo>
                  <a:lnTo>
                    <a:pt x="46266" y="1676"/>
                  </a:lnTo>
                  <a:lnTo>
                    <a:pt x="45961" y="1765"/>
                  </a:lnTo>
                  <a:lnTo>
                    <a:pt x="45567" y="2095"/>
                  </a:lnTo>
                  <a:lnTo>
                    <a:pt x="45389" y="2324"/>
                  </a:lnTo>
                  <a:lnTo>
                    <a:pt x="45199" y="2654"/>
                  </a:lnTo>
                  <a:lnTo>
                    <a:pt x="45199" y="1790"/>
                  </a:lnTo>
                  <a:lnTo>
                    <a:pt x="43954" y="1790"/>
                  </a:lnTo>
                  <a:lnTo>
                    <a:pt x="43954" y="6731"/>
                  </a:lnTo>
                  <a:lnTo>
                    <a:pt x="45262" y="6731"/>
                  </a:lnTo>
                  <a:lnTo>
                    <a:pt x="45262" y="3975"/>
                  </a:lnTo>
                  <a:lnTo>
                    <a:pt x="45313" y="3683"/>
                  </a:lnTo>
                  <a:lnTo>
                    <a:pt x="45593" y="3149"/>
                  </a:lnTo>
                  <a:lnTo>
                    <a:pt x="45935" y="2984"/>
                  </a:lnTo>
                  <a:lnTo>
                    <a:pt x="46456" y="2984"/>
                  </a:lnTo>
                  <a:lnTo>
                    <a:pt x="46837" y="3009"/>
                  </a:lnTo>
                  <a:lnTo>
                    <a:pt x="46837" y="1676"/>
                  </a:lnTo>
                  <a:close/>
                </a:path>
                <a:path w="76835" h="8889">
                  <a:moveTo>
                    <a:pt x="48920" y="1790"/>
                  </a:moveTo>
                  <a:lnTo>
                    <a:pt x="47612" y="1790"/>
                  </a:lnTo>
                  <a:lnTo>
                    <a:pt x="47612" y="6731"/>
                  </a:lnTo>
                  <a:lnTo>
                    <a:pt x="48920" y="6731"/>
                  </a:lnTo>
                  <a:lnTo>
                    <a:pt x="48920" y="1790"/>
                  </a:lnTo>
                  <a:close/>
                </a:path>
                <a:path w="76835" h="8889">
                  <a:moveTo>
                    <a:pt x="48920" y="0"/>
                  </a:moveTo>
                  <a:lnTo>
                    <a:pt x="47612" y="0"/>
                  </a:lnTo>
                  <a:lnTo>
                    <a:pt x="47612" y="1206"/>
                  </a:lnTo>
                  <a:lnTo>
                    <a:pt x="48920" y="1206"/>
                  </a:lnTo>
                  <a:lnTo>
                    <a:pt x="48920" y="0"/>
                  </a:lnTo>
                  <a:close/>
                </a:path>
                <a:path w="76835" h="8889">
                  <a:moveTo>
                    <a:pt x="54457" y="3568"/>
                  </a:moveTo>
                  <a:lnTo>
                    <a:pt x="54381" y="2857"/>
                  </a:lnTo>
                  <a:lnTo>
                    <a:pt x="54152" y="2362"/>
                  </a:lnTo>
                  <a:lnTo>
                    <a:pt x="53365" y="1803"/>
                  </a:lnTo>
                  <a:lnTo>
                    <a:pt x="52844" y="1676"/>
                  </a:lnTo>
                  <a:lnTo>
                    <a:pt x="51498" y="1676"/>
                  </a:lnTo>
                  <a:lnTo>
                    <a:pt x="50927" y="1905"/>
                  </a:lnTo>
                  <a:lnTo>
                    <a:pt x="50101" y="2844"/>
                  </a:lnTo>
                  <a:lnTo>
                    <a:pt x="49885" y="3517"/>
                  </a:lnTo>
                  <a:lnTo>
                    <a:pt x="49885" y="5118"/>
                  </a:lnTo>
                  <a:lnTo>
                    <a:pt x="50076" y="5727"/>
                  </a:lnTo>
                  <a:lnTo>
                    <a:pt x="50825" y="6667"/>
                  </a:lnTo>
                  <a:lnTo>
                    <a:pt x="51422" y="6908"/>
                  </a:lnTo>
                  <a:lnTo>
                    <a:pt x="53009" y="6908"/>
                  </a:lnTo>
                  <a:lnTo>
                    <a:pt x="53098" y="5207"/>
                  </a:lnTo>
                  <a:lnTo>
                    <a:pt x="53022" y="5410"/>
                  </a:lnTo>
                  <a:lnTo>
                    <a:pt x="52768" y="5740"/>
                  </a:lnTo>
                  <a:lnTo>
                    <a:pt x="52552" y="5829"/>
                  </a:lnTo>
                  <a:lnTo>
                    <a:pt x="51816" y="5829"/>
                  </a:lnTo>
                  <a:lnTo>
                    <a:pt x="51523" y="5613"/>
                  </a:lnTo>
                  <a:lnTo>
                    <a:pt x="51282" y="4991"/>
                  </a:lnTo>
                  <a:lnTo>
                    <a:pt x="51244" y="4686"/>
                  </a:lnTo>
                  <a:lnTo>
                    <a:pt x="51244" y="3949"/>
                  </a:lnTo>
                  <a:lnTo>
                    <a:pt x="51282" y="3644"/>
                  </a:lnTo>
                  <a:lnTo>
                    <a:pt x="51536" y="2971"/>
                  </a:lnTo>
                  <a:lnTo>
                    <a:pt x="51828" y="2768"/>
                  </a:lnTo>
                  <a:lnTo>
                    <a:pt x="52565" y="2768"/>
                  </a:lnTo>
                  <a:lnTo>
                    <a:pt x="52793" y="2870"/>
                  </a:lnTo>
                  <a:lnTo>
                    <a:pt x="53047" y="3213"/>
                  </a:lnTo>
                  <a:lnTo>
                    <a:pt x="53098" y="3378"/>
                  </a:lnTo>
                  <a:lnTo>
                    <a:pt x="53136" y="3568"/>
                  </a:lnTo>
                  <a:lnTo>
                    <a:pt x="54457" y="3568"/>
                  </a:lnTo>
                  <a:close/>
                </a:path>
                <a:path w="76835" h="8889">
                  <a:moveTo>
                    <a:pt x="57607" y="1841"/>
                  </a:moveTo>
                  <a:lnTo>
                    <a:pt x="56807" y="1841"/>
                  </a:lnTo>
                  <a:lnTo>
                    <a:pt x="56807" y="457"/>
                  </a:lnTo>
                  <a:lnTo>
                    <a:pt x="55524" y="457"/>
                  </a:lnTo>
                  <a:lnTo>
                    <a:pt x="55524" y="1841"/>
                  </a:lnTo>
                  <a:lnTo>
                    <a:pt x="54838" y="1841"/>
                  </a:lnTo>
                  <a:lnTo>
                    <a:pt x="54838" y="2755"/>
                  </a:lnTo>
                  <a:lnTo>
                    <a:pt x="55524" y="2755"/>
                  </a:lnTo>
                  <a:lnTo>
                    <a:pt x="55524" y="6108"/>
                  </a:lnTo>
                  <a:lnTo>
                    <a:pt x="55600" y="6337"/>
                  </a:lnTo>
                  <a:lnTo>
                    <a:pt x="55968" y="6718"/>
                  </a:lnTo>
                  <a:lnTo>
                    <a:pt x="56388" y="6832"/>
                  </a:lnTo>
                  <a:lnTo>
                    <a:pt x="57607" y="6781"/>
                  </a:lnTo>
                  <a:lnTo>
                    <a:pt x="57607" y="5816"/>
                  </a:lnTo>
                  <a:lnTo>
                    <a:pt x="57099" y="5829"/>
                  </a:lnTo>
                  <a:lnTo>
                    <a:pt x="56934" y="5791"/>
                  </a:lnTo>
                  <a:lnTo>
                    <a:pt x="56807" y="5575"/>
                  </a:lnTo>
                  <a:lnTo>
                    <a:pt x="56807" y="2755"/>
                  </a:lnTo>
                  <a:lnTo>
                    <a:pt x="57607" y="2755"/>
                  </a:lnTo>
                  <a:lnTo>
                    <a:pt x="57607" y="1841"/>
                  </a:lnTo>
                  <a:close/>
                </a:path>
                <a:path w="76835" h="8889">
                  <a:moveTo>
                    <a:pt x="59766" y="1790"/>
                  </a:moveTo>
                  <a:lnTo>
                    <a:pt x="58458" y="1790"/>
                  </a:lnTo>
                  <a:lnTo>
                    <a:pt x="58458" y="6731"/>
                  </a:lnTo>
                  <a:lnTo>
                    <a:pt x="59766" y="6731"/>
                  </a:lnTo>
                  <a:lnTo>
                    <a:pt x="59766" y="1790"/>
                  </a:lnTo>
                  <a:close/>
                </a:path>
                <a:path w="76835" h="8889">
                  <a:moveTo>
                    <a:pt x="59766" y="0"/>
                  </a:moveTo>
                  <a:lnTo>
                    <a:pt x="58458" y="0"/>
                  </a:lnTo>
                  <a:lnTo>
                    <a:pt x="58458" y="1206"/>
                  </a:lnTo>
                  <a:lnTo>
                    <a:pt x="59766" y="1206"/>
                  </a:lnTo>
                  <a:lnTo>
                    <a:pt x="59766" y="0"/>
                  </a:lnTo>
                  <a:close/>
                </a:path>
                <a:path w="76835" h="8889">
                  <a:moveTo>
                    <a:pt x="65722" y="3390"/>
                  </a:moveTo>
                  <a:lnTo>
                    <a:pt x="65570" y="2946"/>
                  </a:lnTo>
                  <a:lnTo>
                    <a:pt x="65392" y="2717"/>
                  </a:lnTo>
                  <a:lnTo>
                    <a:pt x="64731" y="1892"/>
                  </a:lnTo>
                  <a:lnTo>
                    <a:pt x="64312" y="1727"/>
                  </a:lnTo>
                  <a:lnTo>
                    <a:pt x="64312" y="3390"/>
                  </a:lnTo>
                  <a:lnTo>
                    <a:pt x="64312" y="5156"/>
                  </a:lnTo>
                  <a:lnTo>
                    <a:pt x="63906" y="5689"/>
                  </a:lnTo>
                  <a:lnTo>
                    <a:pt x="63627" y="5829"/>
                  </a:lnTo>
                  <a:lnTo>
                    <a:pt x="62865" y="5829"/>
                  </a:lnTo>
                  <a:lnTo>
                    <a:pt x="62572" y="5689"/>
                  </a:lnTo>
                  <a:lnTo>
                    <a:pt x="62166" y="5156"/>
                  </a:lnTo>
                  <a:lnTo>
                    <a:pt x="62166" y="3390"/>
                  </a:lnTo>
                  <a:lnTo>
                    <a:pt x="62572" y="2857"/>
                  </a:lnTo>
                  <a:lnTo>
                    <a:pt x="62865" y="2717"/>
                  </a:lnTo>
                  <a:lnTo>
                    <a:pt x="63627" y="2717"/>
                  </a:lnTo>
                  <a:lnTo>
                    <a:pt x="63906" y="2857"/>
                  </a:lnTo>
                  <a:lnTo>
                    <a:pt x="64312" y="3390"/>
                  </a:lnTo>
                  <a:lnTo>
                    <a:pt x="64312" y="1727"/>
                  </a:lnTo>
                  <a:lnTo>
                    <a:pt x="64096" y="1625"/>
                  </a:lnTo>
                  <a:lnTo>
                    <a:pt x="62395" y="1625"/>
                  </a:lnTo>
                  <a:lnTo>
                    <a:pt x="61760" y="1892"/>
                  </a:lnTo>
                  <a:lnTo>
                    <a:pt x="60921" y="2946"/>
                  </a:lnTo>
                  <a:lnTo>
                    <a:pt x="60769" y="3390"/>
                  </a:lnTo>
                  <a:lnTo>
                    <a:pt x="60858" y="5422"/>
                  </a:lnTo>
                  <a:lnTo>
                    <a:pt x="60985" y="5689"/>
                  </a:lnTo>
                  <a:lnTo>
                    <a:pt x="61760" y="6654"/>
                  </a:lnTo>
                  <a:lnTo>
                    <a:pt x="62395" y="6908"/>
                  </a:lnTo>
                  <a:lnTo>
                    <a:pt x="64096" y="6908"/>
                  </a:lnTo>
                  <a:lnTo>
                    <a:pt x="64731" y="6654"/>
                  </a:lnTo>
                  <a:lnTo>
                    <a:pt x="65405" y="5829"/>
                  </a:lnTo>
                  <a:lnTo>
                    <a:pt x="65506" y="5689"/>
                  </a:lnTo>
                  <a:lnTo>
                    <a:pt x="65633" y="5422"/>
                  </a:lnTo>
                  <a:lnTo>
                    <a:pt x="65722" y="3390"/>
                  </a:lnTo>
                  <a:close/>
                </a:path>
                <a:path w="76835" h="8889">
                  <a:moveTo>
                    <a:pt x="71183" y="2781"/>
                  </a:moveTo>
                  <a:lnTo>
                    <a:pt x="71031" y="2336"/>
                  </a:lnTo>
                  <a:lnTo>
                    <a:pt x="70700" y="2070"/>
                  </a:lnTo>
                  <a:lnTo>
                    <a:pt x="70370" y="1803"/>
                  </a:lnTo>
                  <a:lnTo>
                    <a:pt x="69964" y="1676"/>
                  </a:lnTo>
                  <a:lnTo>
                    <a:pt x="69037" y="1676"/>
                  </a:lnTo>
                  <a:lnTo>
                    <a:pt x="68694" y="1765"/>
                  </a:lnTo>
                  <a:lnTo>
                    <a:pt x="68287" y="2082"/>
                  </a:lnTo>
                  <a:lnTo>
                    <a:pt x="68122" y="2260"/>
                  </a:lnTo>
                  <a:lnTo>
                    <a:pt x="67957" y="2514"/>
                  </a:lnTo>
                  <a:lnTo>
                    <a:pt x="67957" y="1803"/>
                  </a:lnTo>
                  <a:lnTo>
                    <a:pt x="66713" y="1803"/>
                  </a:lnTo>
                  <a:lnTo>
                    <a:pt x="66713" y="6731"/>
                  </a:lnTo>
                  <a:lnTo>
                    <a:pt x="67995" y="6731"/>
                  </a:lnTo>
                  <a:lnTo>
                    <a:pt x="67995" y="3746"/>
                  </a:lnTo>
                  <a:lnTo>
                    <a:pt x="68046" y="3505"/>
                  </a:lnTo>
                  <a:lnTo>
                    <a:pt x="68300" y="2933"/>
                  </a:lnTo>
                  <a:lnTo>
                    <a:pt x="68592" y="2743"/>
                  </a:lnTo>
                  <a:lnTo>
                    <a:pt x="69392" y="2743"/>
                  </a:lnTo>
                  <a:lnTo>
                    <a:pt x="69634" y="2870"/>
                  </a:lnTo>
                  <a:lnTo>
                    <a:pt x="69824" y="3263"/>
                  </a:lnTo>
                  <a:lnTo>
                    <a:pt x="69862" y="3467"/>
                  </a:lnTo>
                  <a:lnTo>
                    <a:pt x="69862" y="6731"/>
                  </a:lnTo>
                  <a:lnTo>
                    <a:pt x="71183" y="6731"/>
                  </a:lnTo>
                  <a:lnTo>
                    <a:pt x="71183" y="2781"/>
                  </a:lnTo>
                  <a:close/>
                </a:path>
                <a:path w="76835" h="8889">
                  <a:moveTo>
                    <a:pt x="76593" y="4864"/>
                  </a:moveTo>
                  <a:lnTo>
                    <a:pt x="74282" y="3581"/>
                  </a:lnTo>
                  <a:lnTo>
                    <a:pt x="73837" y="3467"/>
                  </a:lnTo>
                  <a:lnTo>
                    <a:pt x="73583" y="3327"/>
                  </a:lnTo>
                  <a:lnTo>
                    <a:pt x="73520" y="2959"/>
                  </a:lnTo>
                  <a:lnTo>
                    <a:pt x="73825" y="2679"/>
                  </a:lnTo>
                  <a:lnTo>
                    <a:pt x="74015" y="2641"/>
                  </a:lnTo>
                  <a:lnTo>
                    <a:pt x="74637" y="2641"/>
                  </a:lnTo>
                  <a:lnTo>
                    <a:pt x="74879" y="2717"/>
                  </a:lnTo>
                  <a:lnTo>
                    <a:pt x="75095" y="2997"/>
                  </a:lnTo>
                  <a:lnTo>
                    <a:pt x="75145" y="3124"/>
                  </a:lnTo>
                  <a:lnTo>
                    <a:pt x="75171" y="3289"/>
                  </a:lnTo>
                  <a:lnTo>
                    <a:pt x="76466" y="3289"/>
                  </a:lnTo>
                  <a:lnTo>
                    <a:pt x="76403" y="2692"/>
                  </a:lnTo>
                  <a:lnTo>
                    <a:pt x="76174" y="2260"/>
                  </a:lnTo>
                  <a:lnTo>
                    <a:pt x="75399" y="1765"/>
                  </a:lnTo>
                  <a:lnTo>
                    <a:pt x="74891" y="1651"/>
                  </a:lnTo>
                  <a:lnTo>
                    <a:pt x="73634" y="1651"/>
                  </a:lnTo>
                  <a:lnTo>
                    <a:pt x="73126" y="1803"/>
                  </a:lnTo>
                  <a:lnTo>
                    <a:pt x="72415" y="2463"/>
                  </a:lnTo>
                  <a:lnTo>
                    <a:pt x="72224" y="2857"/>
                  </a:lnTo>
                  <a:lnTo>
                    <a:pt x="72224" y="3708"/>
                  </a:lnTo>
                  <a:lnTo>
                    <a:pt x="72351" y="4000"/>
                  </a:lnTo>
                  <a:lnTo>
                    <a:pt x="72809" y="4419"/>
                  </a:lnTo>
                  <a:lnTo>
                    <a:pt x="73202" y="4584"/>
                  </a:lnTo>
                  <a:lnTo>
                    <a:pt x="74536" y="4914"/>
                  </a:lnTo>
                  <a:lnTo>
                    <a:pt x="74993" y="5041"/>
                  </a:lnTo>
                  <a:lnTo>
                    <a:pt x="75234" y="5194"/>
                  </a:lnTo>
                  <a:lnTo>
                    <a:pt x="75285" y="5600"/>
                  </a:lnTo>
                  <a:lnTo>
                    <a:pt x="74917" y="5867"/>
                  </a:lnTo>
                  <a:lnTo>
                    <a:pt x="74714" y="5905"/>
                  </a:lnTo>
                  <a:lnTo>
                    <a:pt x="74028" y="5905"/>
                  </a:lnTo>
                  <a:lnTo>
                    <a:pt x="73723" y="5816"/>
                  </a:lnTo>
                  <a:lnTo>
                    <a:pt x="73482" y="5549"/>
                  </a:lnTo>
                  <a:lnTo>
                    <a:pt x="73418" y="5384"/>
                  </a:lnTo>
                  <a:lnTo>
                    <a:pt x="73393" y="5156"/>
                  </a:lnTo>
                  <a:lnTo>
                    <a:pt x="72085" y="5156"/>
                  </a:lnTo>
                  <a:lnTo>
                    <a:pt x="72085" y="5664"/>
                  </a:lnTo>
                  <a:lnTo>
                    <a:pt x="72263" y="6083"/>
                  </a:lnTo>
                  <a:lnTo>
                    <a:pt x="73012" y="6743"/>
                  </a:lnTo>
                  <a:lnTo>
                    <a:pt x="73583" y="6896"/>
                  </a:lnTo>
                  <a:lnTo>
                    <a:pt x="75120" y="6896"/>
                  </a:lnTo>
                  <a:lnTo>
                    <a:pt x="75692" y="6743"/>
                  </a:lnTo>
                  <a:lnTo>
                    <a:pt x="76415" y="6134"/>
                  </a:lnTo>
                  <a:lnTo>
                    <a:pt x="76593" y="5727"/>
                  </a:lnTo>
                  <a:lnTo>
                    <a:pt x="7659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608787" y="19995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480264" y="2017156"/>
              <a:ext cx="4445" cy="6350"/>
            </a:xfrm>
            <a:custGeom>
              <a:avLst/>
              <a:gdLst/>
              <a:ahLst/>
              <a:cxnLst/>
              <a:rect l="l" t="t" r="r" b="b"/>
              <a:pathLst>
                <a:path w="4445" h="6350">
                  <a:moveTo>
                    <a:pt x="1333" y="720"/>
                  </a:moveTo>
                  <a:lnTo>
                    <a:pt x="726" y="720"/>
                  </a:lnTo>
                  <a:lnTo>
                    <a:pt x="875" y="517"/>
                  </a:lnTo>
                  <a:lnTo>
                    <a:pt x="1041" y="357"/>
                  </a:lnTo>
                  <a:lnTo>
                    <a:pt x="1473" y="85"/>
                  </a:lnTo>
                  <a:lnTo>
                    <a:pt x="1767" y="0"/>
                  </a:lnTo>
                  <a:lnTo>
                    <a:pt x="2616" y="0"/>
                  </a:lnTo>
                  <a:lnTo>
                    <a:pt x="3043" y="192"/>
                  </a:lnTo>
                  <a:lnTo>
                    <a:pt x="3466" y="656"/>
                  </a:lnTo>
                  <a:lnTo>
                    <a:pt x="1420" y="656"/>
                  </a:lnTo>
                  <a:close/>
                </a:path>
                <a:path w="4445" h="6350">
                  <a:moveTo>
                    <a:pt x="747" y="6342"/>
                  </a:moveTo>
                  <a:lnTo>
                    <a:pt x="0" y="6342"/>
                  </a:lnTo>
                  <a:lnTo>
                    <a:pt x="0" y="128"/>
                  </a:lnTo>
                  <a:lnTo>
                    <a:pt x="726" y="128"/>
                  </a:lnTo>
                  <a:lnTo>
                    <a:pt x="726" y="720"/>
                  </a:lnTo>
                  <a:lnTo>
                    <a:pt x="1333" y="720"/>
                  </a:lnTo>
                  <a:lnTo>
                    <a:pt x="1089" y="902"/>
                  </a:lnTo>
                  <a:lnTo>
                    <a:pt x="845" y="1521"/>
                  </a:lnTo>
                  <a:lnTo>
                    <a:pt x="853" y="3325"/>
                  </a:lnTo>
                  <a:lnTo>
                    <a:pt x="1067" y="3827"/>
                  </a:lnTo>
                  <a:lnTo>
                    <a:pt x="1425" y="4062"/>
                  </a:lnTo>
                  <a:lnTo>
                    <a:pt x="747" y="4062"/>
                  </a:lnTo>
                  <a:lnTo>
                    <a:pt x="747" y="6342"/>
                  </a:lnTo>
                  <a:close/>
                </a:path>
                <a:path w="4445" h="6350">
                  <a:moveTo>
                    <a:pt x="2466" y="4713"/>
                  </a:moveTo>
                  <a:lnTo>
                    <a:pt x="1703" y="4713"/>
                  </a:lnTo>
                  <a:lnTo>
                    <a:pt x="1420" y="4639"/>
                  </a:lnTo>
                  <a:lnTo>
                    <a:pt x="1062" y="4409"/>
                  </a:lnTo>
                  <a:lnTo>
                    <a:pt x="912" y="4265"/>
                  </a:lnTo>
                  <a:lnTo>
                    <a:pt x="747" y="4062"/>
                  </a:lnTo>
                  <a:lnTo>
                    <a:pt x="2290" y="4062"/>
                  </a:lnTo>
                  <a:lnTo>
                    <a:pt x="2578" y="3913"/>
                  </a:lnTo>
                  <a:lnTo>
                    <a:pt x="3043" y="3325"/>
                  </a:lnTo>
                  <a:lnTo>
                    <a:pt x="3055" y="1521"/>
                  </a:lnTo>
                  <a:lnTo>
                    <a:pt x="2808" y="902"/>
                  </a:lnTo>
                  <a:lnTo>
                    <a:pt x="2455" y="656"/>
                  </a:lnTo>
                  <a:lnTo>
                    <a:pt x="3466" y="656"/>
                  </a:lnTo>
                  <a:lnTo>
                    <a:pt x="3747" y="966"/>
                  </a:lnTo>
                  <a:lnTo>
                    <a:pt x="3924" y="1521"/>
                  </a:lnTo>
                  <a:lnTo>
                    <a:pt x="3881" y="3325"/>
                  </a:lnTo>
                  <a:lnTo>
                    <a:pt x="3660" y="3913"/>
                  </a:lnTo>
                  <a:lnTo>
                    <a:pt x="2840" y="4580"/>
                  </a:lnTo>
                  <a:lnTo>
                    <a:pt x="2466" y="47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11761" y="1935641"/>
              <a:ext cx="438564" cy="354075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5480253" y="2015591"/>
              <a:ext cx="94615" cy="39370"/>
            </a:xfrm>
            <a:custGeom>
              <a:avLst/>
              <a:gdLst/>
              <a:ahLst/>
              <a:cxnLst/>
              <a:rect l="l" t="t" r="r" b="b"/>
              <a:pathLst>
                <a:path w="94614" h="39369">
                  <a:moveTo>
                    <a:pt x="3924" y="34086"/>
                  </a:moveTo>
                  <a:lnTo>
                    <a:pt x="3746" y="33528"/>
                  </a:lnTo>
                  <a:lnTo>
                    <a:pt x="3467" y="33223"/>
                  </a:lnTo>
                  <a:lnTo>
                    <a:pt x="3060" y="32778"/>
                  </a:lnTo>
                  <a:lnTo>
                    <a:pt x="3060" y="34086"/>
                  </a:lnTo>
                  <a:lnTo>
                    <a:pt x="3048" y="35890"/>
                  </a:lnTo>
                  <a:lnTo>
                    <a:pt x="2578" y="36474"/>
                  </a:lnTo>
                  <a:lnTo>
                    <a:pt x="2298" y="36626"/>
                  </a:lnTo>
                  <a:lnTo>
                    <a:pt x="1435" y="36626"/>
                  </a:lnTo>
                  <a:lnTo>
                    <a:pt x="1066" y="36398"/>
                  </a:lnTo>
                  <a:lnTo>
                    <a:pt x="863" y="35890"/>
                  </a:lnTo>
                  <a:lnTo>
                    <a:pt x="850" y="34086"/>
                  </a:lnTo>
                  <a:lnTo>
                    <a:pt x="1054" y="33528"/>
                  </a:lnTo>
                  <a:lnTo>
                    <a:pt x="3060" y="34086"/>
                  </a:lnTo>
                  <a:lnTo>
                    <a:pt x="3060" y="32778"/>
                  </a:lnTo>
                  <a:lnTo>
                    <a:pt x="2616" y="32562"/>
                  </a:lnTo>
                  <a:lnTo>
                    <a:pt x="1778" y="32562"/>
                  </a:lnTo>
                  <a:lnTo>
                    <a:pt x="1473" y="32651"/>
                  </a:lnTo>
                  <a:lnTo>
                    <a:pt x="1041" y="32918"/>
                  </a:lnTo>
                  <a:lnTo>
                    <a:pt x="876" y="33083"/>
                  </a:lnTo>
                  <a:lnTo>
                    <a:pt x="736" y="33286"/>
                  </a:lnTo>
                  <a:lnTo>
                    <a:pt x="736" y="32689"/>
                  </a:lnTo>
                  <a:lnTo>
                    <a:pt x="0" y="32689"/>
                  </a:lnTo>
                  <a:lnTo>
                    <a:pt x="0" y="38912"/>
                  </a:lnTo>
                  <a:lnTo>
                    <a:pt x="749" y="38912"/>
                  </a:lnTo>
                  <a:lnTo>
                    <a:pt x="749" y="36626"/>
                  </a:lnTo>
                  <a:lnTo>
                    <a:pt x="914" y="36830"/>
                  </a:lnTo>
                  <a:lnTo>
                    <a:pt x="1066" y="36969"/>
                  </a:lnTo>
                  <a:lnTo>
                    <a:pt x="1422" y="37211"/>
                  </a:lnTo>
                  <a:lnTo>
                    <a:pt x="1701" y="37274"/>
                  </a:lnTo>
                  <a:lnTo>
                    <a:pt x="2476" y="37274"/>
                  </a:lnTo>
                  <a:lnTo>
                    <a:pt x="2844" y="37147"/>
                  </a:lnTo>
                  <a:lnTo>
                    <a:pt x="3670" y="36474"/>
                  </a:lnTo>
                  <a:lnTo>
                    <a:pt x="3886" y="35890"/>
                  </a:lnTo>
                  <a:lnTo>
                    <a:pt x="3924" y="34086"/>
                  </a:lnTo>
                  <a:close/>
                </a:path>
                <a:path w="94614" h="39369">
                  <a:moveTo>
                    <a:pt x="3924" y="18592"/>
                  </a:moveTo>
                  <a:lnTo>
                    <a:pt x="3746" y="18034"/>
                  </a:lnTo>
                  <a:lnTo>
                    <a:pt x="3467" y="17729"/>
                  </a:lnTo>
                  <a:lnTo>
                    <a:pt x="3060" y="17284"/>
                  </a:lnTo>
                  <a:lnTo>
                    <a:pt x="3060" y="18592"/>
                  </a:lnTo>
                  <a:lnTo>
                    <a:pt x="3048" y="20396"/>
                  </a:lnTo>
                  <a:lnTo>
                    <a:pt x="2578" y="20980"/>
                  </a:lnTo>
                  <a:lnTo>
                    <a:pt x="2298" y="21132"/>
                  </a:lnTo>
                  <a:lnTo>
                    <a:pt x="1435" y="21132"/>
                  </a:lnTo>
                  <a:lnTo>
                    <a:pt x="1066" y="20891"/>
                  </a:lnTo>
                  <a:lnTo>
                    <a:pt x="863" y="20396"/>
                  </a:lnTo>
                  <a:lnTo>
                    <a:pt x="850" y="18592"/>
                  </a:lnTo>
                  <a:lnTo>
                    <a:pt x="1054" y="18034"/>
                  </a:lnTo>
                  <a:lnTo>
                    <a:pt x="3060" y="18592"/>
                  </a:lnTo>
                  <a:lnTo>
                    <a:pt x="3060" y="17284"/>
                  </a:lnTo>
                  <a:lnTo>
                    <a:pt x="2616" y="17068"/>
                  </a:lnTo>
                  <a:lnTo>
                    <a:pt x="1778" y="17068"/>
                  </a:lnTo>
                  <a:lnTo>
                    <a:pt x="1473" y="17157"/>
                  </a:lnTo>
                  <a:lnTo>
                    <a:pt x="1041" y="17424"/>
                  </a:lnTo>
                  <a:lnTo>
                    <a:pt x="876" y="17589"/>
                  </a:lnTo>
                  <a:lnTo>
                    <a:pt x="736" y="17792"/>
                  </a:lnTo>
                  <a:lnTo>
                    <a:pt x="736" y="17195"/>
                  </a:lnTo>
                  <a:lnTo>
                    <a:pt x="0" y="17195"/>
                  </a:lnTo>
                  <a:lnTo>
                    <a:pt x="0" y="23406"/>
                  </a:lnTo>
                  <a:lnTo>
                    <a:pt x="749" y="23406"/>
                  </a:lnTo>
                  <a:lnTo>
                    <a:pt x="749" y="21132"/>
                  </a:lnTo>
                  <a:lnTo>
                    <a:pt x="914" y="21336"/>
                  </a:lnTo>
                  <a:lnTo>
                    <a:pt x="1066" y="21475"/>
                  </a:lnTo>
                  <a:lnTo>
                    <a:pt x="1422" y="21704"/>
                  </a:lnTo>
                  <a:lnTo>
                    <a:pt x="1701" y="21780"/>
                  </a:lnTo>
                  <a:lnTo>
                    <a:pt x="2476" y="21780"/>
                  </a:lnTo>
                  <a:lnTo>
                    <a:pt x="2844" y="21653"/>
                  </a:lnTo>
                  <a:lnTo>
                    <a:pt x="3670" y="20980"/>
                  </a:lnTo>
                  <a:lnTo>
                    <a:pt x="3886" y="20396"/>
                  </a:lnTo>
                  <a:lnTo>
                    <a:pt x="3924" y="18592"/>
                  </a:lnTo>
                  <a:close/>
                </a:path>
                <a:path w="94614" h="39369">
                  <a:moveTo>
                    <a:pt x="6997" y="32588"/>
                  </a:moveTo>
                  <a:lnTo>
                    <a:pt x="6769" y="32575"/>
                  </a:lnTo>
                  <a:lnTo>
                    <a:pt x="6451" y="32575"/>
                  </a:lnTo>
                  <a:lnTo>
                    <a:pt x="6197" y="32689"/>
                  </a:lnTo>
                  <a:lnTo>
                    <a:pt x="5740" y="33108"/>
                  </a:lnTo>
                  <a:lnTo>
                    <a:pt x="5588" y="33286"/>
                  </a:lnTo>
                  <a:lnTo>
                    <a:pt x="5537" y="33439"/>
                  </a:lnTo>
                  <a:lnTo>
                    <a:pt x="5537" y="32677"/>
                  </a:lnTo>
                  <a:lnTo>
                    <a:pt x="4826" y="32677"/>
                  </a:lnTo>
                  <a:lnTo>
                    <a:pt x="4826" y="37134"/>
                  </a:lnTo>
                  <a:lnTo>
                    <a:pt x="5575" y="37134"/>
                  </a:lnTo>
                  <a:lnTo>
                    <a:pt x="5575" y="34251"/>
                  </a:lnTo>
                  <a:lnTo>
                    <a:pt x="5676" y="33972"/>
                  </a:lnTo>
                  <a:lnTo>
                    <a:pt x="6083" y="33489"/>
                  </a:lnTo>
                  <a:lnTo>
                    <a:pt x="6362" y="33362"/>
                  </a:lnTo>
                  <a:lnTo>
                    <a:pt x="6743" y="33362"/>
                  </a:lnTo>
                  <a:lnTo>
                    <a:pt x="6997" y="33388"/>
                  </a:lnTo>
                  <a:lnTo>
                    <a:pt x="6997" y="32588"/>
                  </a:lnTo>
                  <a:close/>
                </a:path>
                <a:path w="94614" h="39369">
                  <a:moveTo>
                    <a:pt x="6997" y="17094"/>
                  </a:moveTo>
                  <a:lnTo>
                    <a:pt x="6769" y="17068"/>
                  </a:lnTo>
                  <a:lnTo>
                    <a:pt x="6451" y="17068"/>
                  </a:lnTo>
                  <a:lnTo>
                    <a:pt x="6197" y="17183"/>
                  </a:lnTo>
                  <a:lnTo>
                    <a:pt x="5740" y="17614"/>
                  </a:lnTo>
                  <a:lnTo>
                    <a:pt x="5588" y="17792"/>
                  </a:lnTo>
                  <a:lnTo>
                    <a:pt x="5537" y="17945"/>
                  </a:lnTo>
                  <a:lnTo>
                    <a:pt x="5537" y="17170"/>
                  </a:lnTo>
                  <a:lnTo>
                    <a:pt x="4826" y="17170"/>
                  </a:lnTo>
                  <a:lnTo>
                    <a:pt x="4826" y="21628"/>
                  </a:lnTo>
                  <a:lnTo>
                    <a:pt x="5575" y="21628"/>
                  </a:lnTo>
                  <a:lnTo>
                    <a:pt x="5575" y="18757"/>
                  </a:lnTo>
                  <a:lnTo>
                    <a:pt x="5676" y="18478"/>
                  </a:lnTo>
                  <a:lnTo>
                    <a:pt x="6083" y="17983"/>
                  </a:lnTo>
                  <a:lnTo>
                    <a:pt x="6362" y="17868"/>
                  </a:lnTo>
                  <a:lnTo>
                    <a:pt x="6743" y="17868"/>
                  </a:lnTo>
                  <a:lnTo>
                    <a:pt x="6997" y="17881"/>
                  </a:lnTo>
                  <a:lnTo>
                    <a:pt x="6997" y="17094"/>
                  </a:lnTo>
                  <a:close/>
                </a:path>
                <a:path w="94614" h="39369">
                  <a:moveTo>
                    <a:pt x="6997" y="1600"/>
                  </a:moveTo>
                  <a:lnTo>
                    <a:pt x="6769" y="1574"/>
                  </a:lnTo>
                  <a:lnTo>
                    <a:pt x="6451" y="1574"/>
                  </a:lnTo>
                  <a:lnTo>
                    <a:pt x="6197" y="1689"/>
                  </a:lnTo>
                  <a:lnTo>
                    <a:pt x="5740" y="2120"/>
                  </a:lnTo>
                  <a:lnTo>
                    <a:pt x="5588" y="2298"/>
                  </a:lnTo>
                  <a:lnTo>
                    <a:pt x="5537" y="2451"/>
                  </a:lnTo>
                  <a:lnTo>
                    <a:pt x="5537" y="1676"/>
                  </a:lnTo>
                  <a:lnTo>
                    <a:pt x="4826" y="1676"/>
                  </a:lnTo>
                  <a:lnTo>
                    <a:pt x="4826" y="6134"/>
                  </a:lnTo>
                  <a:lnTo>
                    <a:pt x="5575" y="6134"/>
                  </a:lnTo>
                  <a:lnTo>
                    <a:pt x="5575" y="3263"/>
                  </a:lnTo>
                  <a:lnTo>
                    <a:pt x="5676" y="2971"/>
                  </a:lnTo>
                  <a:lnTo>
                    <a:pt x="6083" y="2489"/>
                  </a:lnTo>
                  <a:lnTo>
                    <a:pt x="6362" y="2374"/>
                  </a:lnTo>
                  <a:lnTo>
                    <a:pt x="6743" y="2374"/>
                  </a:lnTo>
                  <a:lnTo>
                    <a:pt x="6997" y="2387"/>
                  </a:lnTo>
                  <a:lnTo>
                    <a:pt x="6997" y="1600"/>
                  </a:lnTo>
                  <a:close/>
                </a:path>
                <a:path w="94614" h="39369">
                  <a:moveTo>
                    <a:pt x="11836" y="37782"/>
                  </a:moveTo>
                  <a:lnTo>
                    <a:pt x="7086" y="37782"/>
                  </a:lnTo>
                  <a:lnTo>
                    <a:pt x="7086" y="38201"/>
                  </a:lnTo>
                  <a:lnTo>
                    <a:pt x="11836" y="38201"/>
                  </a:lnTo>
                  <a:lnTo>
                    <a:pt x="11836" y="37782"/>
                  </a:lnTo>
                  <a:close/>
                </a:path>
                <a:path w="94614" h="39369">
                  <a:moveTo>
                    <a:pt x="11836" y="22275"/>
                  </a:moveTo>
                  <a:lnTo>
                    <a:pt x="7086" y="22275"/>
                  </a:lnTo>
                  <a:lnTo>
                    <a:pt x="7086" y="22694"/>
                  </a:lnTo>
                  <a:lnTo>
                    <a:pt x="11836" y="22694"/>
                  </a:lnTo>
                  <a:lnTo>
                    <a:pt x="11836" y="22275"/>
                  </a:lnTo>
                  <a:close/>
                </a:path>
                <a:path w="94614" h="39369">
                  <a:moveTo>
                    <a:pt x="11836" y="6781"/>
                  </a:moveTo>
                  <a:lnTo>
                    <a:pt x="7086" y="6781"/>
                  </a:lnTo>
                  <a:lnTo>
                    <a:pt x="7086" y="7200"/>
                  </a:lnTo>
                  <a:lnTo>
                    <a:pt x="11836" y="7200"/>
                  </a:lnTo>
                  <a:lnTo>
                    <a:pt x="11836" y="6781"/>
                  </a:lnTo>
                  <a:close/>
                </a:path>
                <a:path w="94614" h="39369">
                  <a:moveTo>
                    <a:pt x="13144" y="1701"/>
                  </a:moveTo>
                  <a:lnTo>
                    <a:pt x="12382" y="1701"/>
                  </a:lnTo>
                  <a:lnTo>
                    <a:pt x="12382" y="6134"/>
                  </a:lnTo>
                  <a:lnTo>
                    <a:pt x="13144" y="6134"/>
                  </a:lnTo>
                  <a:lnTo>
                    <a:pt x="13144" y="1701"/>
                  </a:lnTo>
                  <a:close/>
                </a:path>
                <a:path w="94614" h="39369">
                  <a:moveTo>
                    <a:pt x="13144" y="25"/>
                  </a:moveTo>
                  <a:lnTo>
                    <a:pt x="12382" y="25"/>
                  </a:lnTo>
                  <a:lnTo>
                    <a:pt x="12382" y="876"/>
                  </a:lnTo>
                  <a:lnTo>
                    <a:pt x="13144" y="876"/>
                  </a:lnTo>
                  <a:lnTo>
                    <a:pt x="13144" y="25"/>
                  </a:lnTo>
                  <a:close/>
                </a:path>
                <a:path w="94614" h="39369">
                  <a:moveTo>
                    <a:pt x="13995" y="32677"/>
                  </a:moveTo>
                  <a:lnTo>
                    <a:pt x="13284" y="32677"/>
                  </a:lnTo>
                  <a:lnTo>
                    <a:pt x="13284" y="31432"/>
                  </a:lnTo>
                  <a:lnTo>
                    <a:pt x="12534" y="31432"/>
                  </a:lnTo>
                  <a:lnTo>
                    <a:pt x="12534" y="32677"/>
                  </a:lnTo>
                  <a:lnTo>
                    <a:pt x="11925" y="32677"/>
                  </a:lnTo>
                  <a:lnTo>
                    <a:pt x="11925" y="33286"/>
                  </a:lnTo>
                  <a:lnTo>
                    <a:pt x="12534" y="33286"/>
                  </a:lnTo>
                  <a:lnTo>
                    <a:pt x="12534" y="36525"/>
                  </a:lnTo>
                  <a:lnTo>
                    <a:pt x="12598" y="36753"/>
                  </a:lnTo>
                  <a:lnTo>
                    <a:pt x="12839" y="37109"/>
                  </a:lnTo>
                  <a:lnTo>
                    <a:pt x="13081" y="37198"/>
                  </a:lnTo>
                  <a:lnTo>
                    <a:pt x="13538" y="37198"/>
                  </a:lnTo>
                  <a:lnTo>
                    <a:pt x="13919" y="37160"/>
                  </a:lnTo>
                  <a:lnTo>
                    <a:pt x="13995" y="36537"/>
                  </a:lnTo>
                  <a:lnTo>
                    <a:pt x="13601" y="36550"/>
                  </a:lnTo>
                  <a:lnTo>
                    <a:pt x="13347" y="36449"/>
                  </a:lnTo>
                  <a:lnTo>
                    <a:pt x="13284" y="33286"/>
                  </a:lnTo>
                  <a:lnTo>
                    <a:pt x="13995" y="33286"/>
                  </a:lnTo>
                  <a:lnTo>
                    <a:pt x="13995" y="32677"/>
                  </a:lnTo>
                  <a:close/>
                </a:path>
                <a:path w="94614" h="39369">
                  <a:moveTo>
                    <a:pt x="16243" y="18592"/>
                  </a:moveTo>
                  <a:lnTo>
                    <a:pt x="16065" y="18034"/>
                  </a:lnTo>
                  <a:lnTo>
                    <a:pt x="15786" y="17729"/>
                  </a:lnTo>
                  <a:lnTo>
                    <a:pt x="15379" y="17284"/>
                  </a:lnTo>
                  <a:lnTo>
                    <a:pt x="15379" y="18592"/>
                  </a:lnTo>
                  <a:lnTo>
                    <a:pt x="15367" y="20396"/>
                  </a:lnTo>
                  <a:lnTo>
                    <a:pt x="14897" y="20980"/>
                  </a:lnTo>
                  <a:lnTo>
                    <a:pt x="14617" y="21132"/>
                  </a:lnTo>
                  <a:lnTo>
                    <a:pt x="13754" y="21132"/>
                  </a:lnTo>
                  <a:lnTo>
                    <a:pt x="13385" y="20891"/>
                  </a:lnTo>
                  <a:lnTo>
                    <a:pt x="13182" y="20396"/>
                  </a:lnTo>
                  <a:lnTo>
                    <a:pt x="13169" y="18592"/>
                  </a:lnTo>
                  <a:lnTo>
                    <a:pt x="13373" y="18034"/>
                  </a:lnTo>
                  <a:lnTo>
                    <a:pt x="15379" y="18592"/>
                  </a:lnTo>
                  <a:lnTo>
                    <a:pt x="15379" y="17284"/>
                  </a:lnTo>
                  <a:lnTo>
                    <a:pt x="14935" y="17068"/>
                  </a:lnTo>
                  <a:lnTo>
                    <a:pt x="14097" y="17068"/>
                  </a:lnTo>
                  <a:lnTo>
                    <a:pt x="13792" y="17157"/>
                  </a:lnTo>
                  <a:lnTo>
                    <a:pt x="13360" y="17424"/>
                  </a:lnTo>
                  <a:lnTo>
                    <a:pt x="13195" y="17589"/>
                  </a:lnTo>
                  <a:lnTo>
                    <a:pt x="13055" y="17792"/>
                  </a:lnTo>
                  <a:lnTo>
                    <a:pt x="13055" y="17195"/>
                  </a:lnTo>
                  <a:lnTo>
                    <a:pt x="12319" y="17195"/>
                  </a:lnTo>
                  <a:lnTo>
                    <a:pt x="12319" y="23406"/>
                  </a:lnTo>
                  <a:lnTo>
                    <a:pt x="13068" y="23406"/>
                  </a:lnTo>
                  <a:lnTo>
                    <a:pt x="13068" y="21132"/>
                  </a:lnTo>
                  <a:lnTo>
                    <a:pt x="13233" y="21336"/>
                  </a:lnTo>
                  <a:lnTo>
                    <a:pt x="13385" y="21475"/>
                  </a:lnTo>
                  <a:lnTo>
                    <a:pt x="13741" y="21704"/>
                  </a:lnTo>
                  <a:lnTo>
                    <a:pt x="14020" y="21780"/>
                  </a:lnTo>
                  <a:lnTo>
                    <a:pt x="14795" y="21780"/>
                  </a:lnTo>
                  <a:lnTo>
                    <a:pt x="15163" y="21653"/>
                  </a:lnTo>
                  <a:lnTo>
                    <a:pt x="15989" y="20980"/>
                  </a:lnTo>
                  <a:lnTo>
                    <a:pt x="16205" y="20396"/>
                  </a:lnTo>
                  <a:lnTo>
                    <a:pt x="16243" y="18592"/>
                  </a:lnTo>
                  <a:close/>
                </a:path>
                <a:path w="94614" h="39369">
                  <a:moveTo>
                    <a:pt x="17907" y="0"/>
                  </a:moveTo>
                  <a:lnTo>
                    <a:pt x="17195" y="0"/>
                  </a:lnTo>
                  <a:lnTo>
                    <a:pt x="17195" y="2260"/>
                  </a:lnTo>
                  <a:lnTo>
                    <a:pt x="17106" y="2933"/>
                  </a:lnTo>
                  <a:lnTo>
                    <a:pt x="17106" y="4889"/>
                  </a:lnTo>
                  <a:lnTo>
                    <a:pt x="16662" y="5473"/>
                  </a:lnTo>
                  <a:lnTo>
                    <a:pt x="16370" y="5638"/>
                  </a:lnTo>
                  <a:lnTo>
                    <a:pt x="15582" y="5638"/>
                  </a:lnTo>
                  <a:lnTo>
                    <a:pt x="15252" y="5473"/>
                  </a:lnTo>
                  <a:lnTo>
                    <a:pt x="14884" y="4889"/>
                  </a:lnTo>
                  <a:lnTo>
                    <a:pt x="14871" y="2971"/>
                  </a:lnTo>
                  <a:lnTo>
                    <a:pt x="15341" y="2400"/>
                  </a:lnTo>
                  <a:lnTo>
                    <a:pt x="15646" y="2260"/>
                  </a:lnTo>
                  <a:lnTo>
                    <a:pt x="16357" y="2260"/>
                  </a:lnTo>
                  <a:lnTo>
                    <a:pt x="16637" y="2387"/>
                  </a:lnTo>
                  <a:lnTo>
                    <a:pt x="17106" y="2933"/>
                  </a:lnTo>
                  <a:lnTo>
                    <a:pt x="17106" y="2171"/>
                  </a:lnTo>
                  <a:lnTo>
                    <a:pt x="16865" y="1892"/>
                  </a:lnTo>
                  <a:lnTo>
                    <a:pt x="16497" y="1676"/>
                  </a:lnTo>
                  <a:lnTo>
                    <a:pt x="16217" y="1600"/>
                  </a:lnTo>
                  <a:lnTo>
                    <a:pt x="15265" y="1600"/>
                  </a:lnTo>
                  <a:lnTo>
                    <a:pt x="14833" y="1816"/>
                  </a:lnTo>
                  <a:lnTo>
                    <a:pt x="14122" y="2794"/>
                  </a:lnTo>
                  <a:lnTo>
                    <a:pt x="14071" y="2971"/>
                  </a:lnTo>
                  <a:lnTo>
                    <a:pt x="14147" y="5245"/>
                  </a:lnTo>
                  <a:lnTo>
                    <a:pt x="14871" y="6083"/>
                  </a:lnTo>
                  <a:lnTo>
                    <a:pt x="15290" y="6299"/>
                  </a:lnTo>
                  <a:lnTo>
                    <a:pt x="16103" y="6299"/>
                  </a:lnTo>
                  <a:lnTo>
                    <a:pt x="17233" y="5511"/>
                  </a:lnTo>
                  <a:lnTo>
                    <a:pt x="17233" y="6134"/>
                  </a:lnTo>
                  <a:lnTo>
                    <a:pt x="17907" y="6134"/>
                  </a:lnTo>
                  <a:lnTo>
                    <a:pt x="17907" y="5511"/>
                  </a:lnTo>
                  <a:lnTo>
                    <a:pt x="17907" y="0"/>
                  </a:lnTo>
                  <a:close/>
                </a:path>
                <a:path w="94614" h="39369">
                  <a:moveTo>
                    <a:pt x="18364" y="32677"/>
                  </a:moveTo>
                  <a:lnTo>
                    <a:pt x="17526" y="32677"/>
                  </a:lnTo>
                  <a:lnTo>
                    <a:pt x="16332" y="36309"/>
                  </a:lnTo>
                  <a:lnTo>
                    <a:pt x="15138" y="32677"/>
                  </a:lnTo>
                  <a:lnTo>
                    <a:pt x="14287" y="32677"/>
                  </a:lnTo>
                  <a:lnTo>
                    <a:pt x="15938" y="37261"/>
                  </a:lnTo>
                  <a:lnTo>
                    <a:pt x="15621" y="38036"/>
                  </a:lnTo>
                  <a:lnTo>
                    <a:pt x="15494" y="38176"/>
                  </a:lnTo>
                  <a:lnTo>
                    <a:pt x="15367" y="38277"/>
                  </a:lnTo>
                  <a:lnTo>
                    <a:pt x="15036" y="38290"/>
                  </a:lnTo>
                  <a:lnTo>
                    <a:pt x="14693" y="38214"/>
                  </a:lnTo>
                  <a:lnTo>
                    <a:pt x="14693" y="38900"/>
                  </a:lnTo>
                  <a:lnTo>
                    <a:pt x="14897" y="38950"/>
                  </a:lnTo>
                  <a:lnTo>
                    <a:pt x="15582" y="38950"/>
                  </a:lnTo>
                  <a:lnTo>
                    <a:pt x="15887" y="38836"/>
                  </a:lnTo>
                  <a:lnTo>
                    <a:pt x="16243" y="38328"/>
                  </a:lnTo>
                  <a:lnTo>
                    <a:pt x="16548" y="37642"/>
                  </a:lnTo>
                  <a:lnTo>
                    <a:pt x="17157" y="36017"/>
                  </a:lnTo>
                  <a:lnTo>
                    <a:pt x="18364" y="32677"/>
                  </a:lnTo>
                  <a:close/>
                </a:path>
                <a:path w="94614" h="39369">
                  <a:moveTo>
                    <a:pt x="21132" y="21094"/>
                  </a:moveTo>
                  <a:lnTo>
                    <a:pt x="20777" y="21120"/>
                  </a:lnTo>
                  <a:lnTo>
                    <a:pt x="20637" y="19367"/>
                  </a:lnTo>
                  <a:lnTo>
                    <a:pt x="20548" y="17703"/>
                  </a:lnTo>
                  <a:lnTo>
                    <a:pt x="20472" y="17564"/>
                  </a:lnTo>
                  <a:lnTo>
                    <a:pt x="19888" y="17221"/>
                  </a:lnTo>
                  <a:lnTo>
                    <a:pt x="19888" y="19367"/>
                  </a:lnTo>
                  <a:lnTo>
                    <a:pt x="19888" y="20421"/>
                  </a:lnTo>
                  <a:lnTo>
                    <a:pt x="19685" y="20751"/>
                  </a:lnTo>
                  <a:lnTo>
                    <a:pt x="19011" y="21082"/>
                  </a:lnTo>
                  <a:lnTo>
                    <a:pt x="18757" y="21145"/>
                  </a:lnTo>
                  <a:lnTo>
                    <a:pt x="18288" y="21145"/>
                  </a:lnTo>
                  <a:lnTo>
                    <a:pt x="18161" y="21107"/>
                  </a:lnTo>
                  <a:lnTo>
                    <a:pt x="17932" y="20955"/>
                  </a:lnTo>
                  <a:lnTo>
                    <a:pt x="17818" y="19951"/>
                  </a:lnTo>
                  <a:lnTo>
                    <a:pt x="18186" y="19748"/>
                  </a:lnTo>
                  <a:lnTo>
                    <a:pt x="18376" y="19685"/>
                  </a:lnTo>
                  <a:lnTo>
                    <a:pt x="19253" y="19583"/>
                  </a:lnTo>
                  <a:lnTo>
                    <a:pt x="19672" y="19469"/>
                  </a:lnTo>
                  <a:lnTo>
                    <a:pt x="19888" y="19367"/>
                  </a:lnTo>
                  <a:lnTo>
                    <a:pt x="19888" y="17221"/>
                  </a:lnTo>
                  <a:lnTo>
                    <a:pt x="19392" y="17068"/>
                  </a:lnTo>
                  <a:lnTo>
                    <a:pt x="18415" y="17068"/>
                  </a:lnTo>
                  <a:lnTo>
                    <a:pt x="17145" y="18542"/>
                  </a:lnTo>
                  <a:lnTo>
                    <a:pt x="17843" y="18542"/>
                  </a:lnTo>
                  <a:lnTo>
                    <a:pt x="17932" y="18135"/>
                  </a:lnTo>
                  <a:lnTo>
                    <a:pt x="18186" y="17805"/>
                  </a:lnTo>
                  <a:lnTo>
                    <a:pt x="18465" y="17703"/>
                  </a:lnTo>
                  <a:lnTo>
                    <a:pt x="19189" y="17703"/>
                  </a:lnTo>
                  <a:lnTo>
                    <a:pt x="19456" y="17754"/>
                  </a:lnTo>
                  <a:lnTo>
                    <a:pt x="19812" y="17983"/>
                  </a:lnTo>
                  <a:lnTo>
                    <a:pt x="19799" y="18834"/>
                  </a:lnTo>
                  <a:lnTo>
                    <a:pt x="17894" y="19138"/>
                  </a:lnTo>
                  <a:lnTo>
                    <a:pt x="17564" y="19278"/>
                  </a:lnTo>
                  <a:lnTo>
                    <a:pt x="17030" y="19748"/>
                  </a:lnTo>
                  <a:lnTo>
                    <a:pt x="17132" y="21247"/>
                  </a:lnTo>
                  <a:lnTo>
                    <a:pt x="17551" y="21640"/>
                  </a:lnTo>
                  <a:lnTo>
                    <a:pt x="17907" y="21780"/>
                  </a:lnTo>
                  <a:lnTo>
                    <a:pt x="18669" y="21780"/>
                  </a:lnTo>
                  <a:lnTo>
                    <a:pt x="18986" y="21704"/>
                  </a:lnTo>
                  <a:lnTo>
                    <a:pt x="19558" y="21412"/>
                  </a:lnTo>
                  <a:lnTo>
                    <a:pt x="19773" y="21247"/>
                  </a:lnTo>
                  <a:lnTo>
                    <a:pt x="19926" y="21043"/>
                  </a:lnTo>
                  <a:lnTo>
                    <a:pt x="20027" y="21412"/>
                  </a:lnTo>
                  <a:lnTo>
                    <a:pt x="20167" y="21640"/>
                  </a:lnTo>
                  <a:lnTo>
                    <a:pt x="20358" y="21729"/>
                  </a:lnTo>
                  <a:lnTo>
                    <a:pt x="20726" y="21729"/>
                  </a:lnTo>
                  <a:lnTo>
                    <a:pt x="21107" y="21666"/>
                  </a:lnTo>
                  <a:lnTo>
                    <a:pt x="21132" y="21120"/>
                  </a:lnTo>
                  <a:close/>
                </a:path>
                <a:path w="94614" h="39369">
                  <a:moveTo>
                    <a:pt x="22504" y="25"/>
                  </a:moveTo>
                  <a:lnTo>
                    <a:pt x="21678" y="25"/>
                  </a:lnTo>
                  <a:lnTo>
                    <a:pt x="21678" y="6134"/>
                  </a:lnTo>
                  <a:lnTo>
                    <a:pt x="22504" y="6134"/>
                  </a:lnTo>
                  <a:lnTo>
                    <a:pt x="22504" y="25"/>
                  </a:lnTo>
                  <a:close/>
                </a:path>
                <a:path w="94614" h="39369">
                  <a:moveTo>
                    <a:pt x="22872" y="34086"/>
                  </a:moveTo>
                  <a:lnTo>
                    <a:pt x="22707" y="33528"/>
                  </a:lnTo>
                  <a:lnTo>
                    <a:pt x="22415" y="33223"/>
                  </a:lnTo>
                  <a:lnTo>
                    <a:pt x="22009" y="32778"/>
                  </a:lnTo>
                  <a:lnTo>
                    <a:pt x="22009" y="34086"/>
                  </a:lnTo>
                  <a:lnTo>
                    <a:pt x="21996" y="35890"/>
                  </a:lnTo>
                  <a:lnTo>
                    <a:pt x="21526" y="36474"/>
                  </a:lnTo>
                  <a:lnTo>
                    <a:pt x="21247" y="36626"/>
                  </a:lnTo>
                  <a:lnTo>
                    <a:pt x="20383" y="36626"/>
                  </a:lnTo>
                  <a:lnTo>
                    <a:pt x="20015" y="36398"/>
                  </a:lnTo>
                  <a:lnTo>
                    <a:pt x="19812" y="35890"/>
                  </a:lnTo>
                  <a:lnTo>
                    <a:pt x="19799" y="34086"/>
                  </a:lnTo>
                  <a:lnTo>
                    <a:pt x="20002" y="33528"/>
                  </a:lnTo>
                  <a:lnTo>
                    <a:pt x="22009" y="34086"/>
                  </a:lnTo>
                  <a:lnTo>
                    <a:pt x="22009" y="32778"/>
                  </a:lnTo>
                  <a:lnTo>
                    <a:pt x="21564" y="32562"/>
                  </a:lnTo>
                  <a:lnTo>
                    <a:pt x="20726" y="32562"/>
                  </a:lnTo>
                  <a:lnTo>
                    <a:pt x="20421" y="32651"/>
                  </a:lnTo>
                  <a:lnTo>
                    <a:pt x="19989" y="32918"/>
                  </a:lnTo>
                  <a:lnTo>
                    <a:pt x="19824" y="33083"/>
                  </a:lnTo>
                  <a:lnTo>
                    <a:pt x="19685" y="33286"/>
                  </a:lnTo>
                  <a:lnTo>
                    <a:pt x="19685" y="32689"/>
                  </a:lnTo>
                  <a:lnTo>
                    <a:pt x="18948" y="32689"/>
                  </a:lnTo>
                  <a:lnTo>
                    <a:pt x="18948" y="38912"/>
                  </a:lnTo>
                  <a:lnTo>
                    <a:pt x="19697" y="38912"/>
                  </a:lnTo>
                  <a:lnTo>
                    <a:pt x="19697" y="36626"/>
                  </a:lnTo>
                  <a:lnTo>
                    <a:pt x="19862" y="36830"/>
                  </a:lnTo>
                  <a:lnTo>
                    <a:pt x="20015" y="36969"/>
                  </a:lnTo>
                  <a:lnTo>
                    <a:pt x="20370" y="37211"/>
                  </a:lnTo>
                  <a:lnTo>
                    <a:pt x="20662" y="37274"/>
                  </a:lnTo>
                  <a:lnTo>
                    <a:pt x="21424" y="37274"/>
                  </a:lnTo>
                  <a:lnTo>
                    <a:pt x="21793" y="37147"/>
                  </a:lnTo>
                  <a:lnTo>
                    <a:pt x="22618" y="36474"/>
                  </a:lnTo>
                  <a:lnTo>
                    <a:pt x="22834" y="35890"/>
                  </a:lnTo>
                  <a:lnTo>
                    <a:pt x="22872" y="34086"/>
                  </a:lnTo>
                  <a:close/>
                </a:path>
                <a:path w="94614" h="39369">
                  <a:moveTo>
                    <a:pt x="25476" y="17221"/>
                  </a:moveTo>
                  <a:lnTo>
                    <a:pt x="24777" y="17221"/>
                  </a:lnTo>
                  <a:lnTo>
                    <a:pt x="24777" y="17780"/>
                  </a:lnTo>
                  <a:lnTo>
                    <a:pt x="24676" y="17640"/>
                  </a:lnTo>
                  <a:lnTo>
                    <a:pt x="24676" y="18427"/>
                  </a:lnTo>
                  <a:lnTo>
                    <a:pt x="24574" y="20421"/>
                  </a:lnTo>
                  <a:lnTo>
                    <a:pt x="24384" y="20828"/>
                  </a:lnTo>
                  <a:lnTo>
                    <a:pt x="24003" y="21082"/>
                  </a:lnTo>
                  <a:lnTo>
                    <a:pt x="23126" y="21082"/>
                  </a:lnTo>
                  <a:lnTo>
                    <a:pt x="22847" y="20942"/>
                  </a:lnTo>
                  <a:lnTo>
                    <a:pt x="22440" y="20421"/>
                  </a:lnTo>
                  <a:lnTo>
                    <a:pt x="22402" y="18719"/>
                  </a:lnTo>
                  <a:lnTo>
                    <a:pt x="22682" y="18008"/>
                  </a:lnTo>
                  <a:lnTo>
                    <a:pt x="23037" y="17754"/>
                  </a:lnTo>
                  <a:lnTo>
                    <a:pt x="23926" y="17754"/>
                  </a:lnTo>
                  <a:lnTo>
                    <a:pt x="24218" y="17894"/>
                  </a:lnTo>
                  <a:lnTo>
                    <a:pt x="24676" y="18427"/>
                  </a:lnTo>
                  <a:lnTo>
                    <a:pt x="24676" y="17640"/>
                  </a:lnTo>
                  <a:lnTo>
                    <a:pt x="24498" y="17449"/>
                  </a:lnTo>
                  <a:lnTo>
                    <a:pt x="24091" y="17183"/>
                  </a:lnTo>
                  <a:lnTo>
                    <a:pt x="23787" y="17094"/>
                  </a:lnTo>
                  <a:lnTo>
                    <a:pt x="22923" y="17094"/>
                  </a:lnTo>
                  <a:lnTo>
                    <a:pt x="22479" y="17310"/>
                  </a:lnTo>
                  <a:lnTo>
                    <a:pt x="21742" y="18161"/>
                  </a:lnTo>
                  <a:lnTo>
                    <a:pt x="21666" y="18427"/>
                  </a:lnTo>
                  <a:lnTo>
                    <a:pt x="21742" y="20828"/>
                  </a:lnTo>
                  <a:lnTo>
                    <a:pt x="22466" y="21513"/>
                  </a:lnTo>
                  <a:lnTo>
                    <a:pt x="22898" y="21691"/>
                  </a:lnTo>
                  <a:lnTo>
                    <a:pt x="23723" y="21691"/>
                  </a:lnTo>
                  <a:lnTo>
                    <a:pt x="24752" y="21018"/>
                  </a:lnTo>
                  <a:lnTo>
                    <a:pt x="24650" y="22186"/>
                  </a:lnTo>
                  <a:lnTo>
                    <a:pt x="24434" y="22694"/>
                  </a:lnTo>
                  <a:lnTo>
                    <a:pt x="24053" y="22898"/>
                  </a:lnTo>
                  <a:lnTo>
                    <a:pt x="23114" y="22898"/>
                  </a:lnTo>
                  <a:lnTo>
                    <a:pt x="22847" y="22809"/>
                  </a:lnTo>
                  <a:lnTo>
                    <a:pt x="22567" y="22542"/>
                  </a:lnTo>
                  <a:lnTo>
                    <a:pt x="22466" y="22186"/>
                  </a:lnTo>
                  <a:lnTo>
                    <a:pt x="21704" y="22186"/>
                  </a:lnTo>
                  <a:lnTo>
                    <a:pt x="21767" y="22694"/>
                  </a:lnTo>
                  <a:lnTo>
                    <a:pt x="21932" y="22987"/>
                  </a:lnTo>
                  <a:lnTo>
                    <a:pt x="22580" y="23406"/>
                  </a:lnTo>
                  <a:lnTo>
                    <a:pt x="22987" y="23520"/>
                  </a:lnTo>
                  <a:lnTo>
                    <a:pt x="24333" y="23520"/>
                  </a:lnTo>
                  <a:lnTo>
                    <a:pt x="24917" y="23215"/>
                  </a:lnTo>
                  <a:lnTo>
                    <a:pt x="25082" y="22898"/>
                  </a:lnTo>
                  <a:lnTo>
                    <a:pt x="25387" y="22288"/>
                  </a:lnTo>
                  <a:lnTo>
                    <a:pt x="25476" y="21018"/>
                  </a:lnTo>
                  <a:lnTo>
                    <a:pt x="25476" y="17780"/>
                  </a:lnTo>
                  <a:lnTo>
                    <a:pt x="25476" y="17221"/>
                  </a:lnTo>
                  <a:close/>
                </a:path>
                <a:path w="94614" h="39369">
                  <a:moveTo>
                    <a:pt x="27571" y="35140"/>
                  </a:moveTo>
                  <a:lnTo>
                    <a:pt x="26822" y="32943"/>
                  </a:lnTo>
                  <a:lnTo>
                    <a:pt x="26797" y="34544"/>
                  </a:lnTo>
                  <a:lnTo>
                    <a:pt x="24320" y="34544"/>
                  </a:lnTo>
                  <a:lnTo>
                    <a:pt x="24333" y="34226"/>
                  </a:lnTo>
                  <a:lnTo>
                    <a:pt x="24460" y="33845"/>
                  </a:lnTo>
                  <a:lnTo>
                    <a:pt x="24930" y="33350"/>
                  </a:lnTo>
                  <a:lnTo>
                    <a:pt x="25222" y="33223"/>
                  </a:lnTo>
                  <a:lnTo>
                    <a:pt x="26047" y="33223"/>
                  </a:lnTo>
                  <a:lnTo>
                    <a:pt x="26390" y="33413"/>
                  </a:lnTo>
                  <a:lnTo>
                    <a:pt x="26644" y="33858"/>
                  </a:lnTo>
                  <a:lnTo>
                    <a:pt x="26758" y="34163"/>
                  </a:lnTo>
                  <a:lnTo>
                    <a:pt x="26797" y="34544"/>
                  </a:lnTo>
                  <a:lnTo>
                    <a:pt x="26797" y="32943"/>
                  </a:lnTo>
                  <a:lnTo>
                    <a:pt x="26225" y="32651"/>
                  </a:lnTo>
                  <a:lnTo>
                    <a:pt x="25920" y="32575"/>
                  </a:lnTo>
                  <a:lnTo>
                    <a:pt x="24980" y="32575"/>
                  </a:lnTo>
                  <a:lnTo>
                    <a:pt x="24472" y="32791"/>
                  </a:lnTo>
                  <a:lnTo>
                    <a:pt x="23698" y="33693"/>
                  </a:lnTo>
                  <a:lnTo>
                    <a:pt x="23609" y="33959"/>
                  </a:lnTo>
                  <a:lnTo>
                    <a:pt x="23698" y="36283"/>
                  </a:lnTo>
                  <a:lnTo>
                    <a:pt x="24472" y="37084"/>
                  </a:lnTo>
                  <a:lnTo>
                    <a:pt x="24942" y="37287"/>
                  </a:lnTo>
                  <a:lnTo>
                    <a:pt x="25717" y="37287"/>
                  </a:lnTo>
                  <a:lnTo>
                    <a:pt x="27508" y="35737"/>
                  </a:lnTo>
                  <a:lnTo>
                    <a:pt x="26771" y="35737"/>
                  </a:lnTo>
                  <a:lnTo>
                    <a:pt x="26708" y="35953"/>
                  </a:lnTo>
                  <a:lnTo>
                    <a:pt x="26619" y="36106"/>
                  </a:lnTo>
                  <a:lnTo>
                    <a:pt x="26250" y="36512"/>
                  </a:lnTo>
                  <a:lnTo>
                    <a:pt x="25946" y="36639"/>
                  </a:lnTo>
                  <a:lnTo>
                    <a:pt x="25133" y="36639"/>
                  </a:lnTo>
                  <a:lnTo>
                    <a:pt x="24853" y="36512"/>
                  </a:lnTo>
                  <a:lnTo>
                    <a:pt x="24422" y="35953"/>
                  </a:lnTo>
                  <a:lnTo>
                    <a:pt x="24307" y="35140"/>
                  </a:lnTo>
                  <a:lnTo>
                    <a:pt x="27571" y="35140"/>
                  </a:lnTo>
                  <a:close/>
                </a:path>
                <a:path w="94614" h="39369">
                  <a:moveTo>
                    <a:pt x="28702" y="25"/>
                  </a:moveTo>
                  <a:lnTo>
                    <a:pt x="27914" y="25"/>
                  </a:lnTo>
                  <a:lnTo>
                    <a:pt x="27914" y="4978"/>
                  </a:lnTo>
                  <a:lnTo>
                    <a:pt x="24828" y="25"/>
                  </a:lnTo>
                  <a:lnTo>
                    <a:pt x="23850" y="25"/>
                  </a:lnTo>
                  <a:lnTo>
                    <a:pt x="23850" y="6134"/>
                  </a:lnTo>
                  <a:lnTo>
                    <a:pt x="24638" y="6134"/>
                  </a:lnTo>
                  <a:lnTo>
                    <a:pt x="24638" y="1181"/>
                  </a:lnTo>
                  <a:lnTo>
                    <a:pt x="27774" y="6134"/>
                  </a:lnTo>
                  <a:lnTo>
                    <a:pt x="28702" y="6134"/>
                  </a:lnTo>
                  <a:lnTo>
                    <a:pt x="28702" y="25"/>
                  </a:lnTo>
                  <a:close/>
                </a:path>
                <a:path w="94614" h="39369">
                  <a:moveTo>
                    <a:pt x="30429" y="19646"/>
                  </a:moveTo>
                  <a:lnTo>
                    <a:pt x="30416" y="19050"/>
                  </a:lnTo>
                  <a:lnTo>
                    <a:pt x="30327" y="18465"/>
                  </a:lnTo>
                  <a:lnTo>
                    <a:pt x="30213" y="18097"/>
                  </a:lnTo>
                  <a:lnTo>
                    <a:pt x="29959" y="17729"/>
                  </a:lnTo>
                  <a:lnTo>
                    <a:pt x="29679" y="17449"/>
                  </a:lnTo>
                  <a:lnTo>
                    <a:pt x="29654" y="19050"/>
                  </a:lnTo>
                  <a:lnTo>
                    <a:pt x="27178" y="19050"/>
                  </a:lnTo>
                  <a:lnTo>
                    <a:pt x="27190" y="18719"/>
                  </a:lnTo>
                  <a:lnTo>
                    <a:pt x="27317" y="18351"/>
                  </a:lnTo>
                  <a:lnTo>
                    <a:pt x="27787" y="17856"/>
                  </a:lnTo>
                  <a:lnTo>
                    <a:pt x="28067" y="17729"/>
                  </a:lnTo>
                  <a:lnTo>
                    <a:pt x="28892" y="17729"/>
                  </a:lnTo>
                  <a:lnTo>
                    <a:pt x="29235" y="17907"/>
                  </a:lnTo>
                  <a:lnTo>
                    <a:pt x="29489" y="18364"/>
                  </a:lnTo>
                  <a:lnTo>
                    <a:pt x="29603" y="18669"/>
                  </a:lnTo>
                  <a:lnTo>
                    <a:pt x="29654" y="19050"/>
                  </a:lnTo>
                  <a:lnTo>
                    <a:pt x="29654" y="17437"/>
                  </a:lnTo>
                  <a:lnTo>
                    <a:pt x="29083" y="17145"/>
                  </a:lnTo>
                  <a:lnTo>
                    <a:pt x="28778" y="17068"/>
                  </a:lnTo>
                  <a:lnTo>
                    <a:pt x="27825" y="17068"/>
                  </a:lnTo>
                  <a:lnTo>
                    <a:pt x="27330" y="17297"/>
                  </a:lnTo>
                  <a:lnTo>
                    <a:pt x="26555" y="18199"/>
                  </a:lnTo>
                  <a:lnTo>
                    <a:pt x="26454" y="18465"/>
                  </a:lnTo>
                  <a:lnTo>
                    <a:pt x="26543" y="20789"/>
                  </a:lnTo>
                  <a:lnTo>
                    <a:pt x="27317" y="21590"/>
                  </a:lnTo>
                  <a:lnTo>
                    <a:pt x="27787" y="21793"/>
                  </a:lnTo>
                  <a:lnTo>
                    <a:pt x="28562" y="21793"/>
                  </a:lnTo>
                  <a:lnTo>
                    <a:pt x="30365" y="20231"/>
                  </a:lnTo>
                  <a:lnTo>
                    <a:pt x="29629" y="20231"/>
                  </a:lnTo>
                  <a:lnTo>
                    <a:pt x="29552" y="20459"/>
                  </a:lnTo>
                  <a:lnTo>
                    <a:pt x="29476" y="20612"/>
                  </a:lnTo>
                  <a:lnTo>
                    <a:pt x="29108" y="21018"/>
                  </a:lnTo>
                  <a:lnTo>
                    <a:pt x="28803" y="21145"/>
                  </a:lnTo>
                  <a:lnTo>
                    <a:pt x="27990" y="21145"/>
                  </a:lnTo>
                  <a:lnTo>
                    <a:pt x="27698" y="21018"/>
                  </a:lnTo>
                  <a:lnTo>
                    <a:pt x="27279" y="20459"/>
                  </a:lnTo>
                  <a:lnTo>
                    <a:pt x="27152" y="19646"/>
                  </a:lnTo>
                  <a:lnTo>
                    <a:pt x="30429" y="19646"/>
                  </a:lnTo>
                  <a:close/>
                </a:path>
                <a:path w="94614" h="39369">
                  <a:moveTo>
                    <a:pt x="34455" y="25"/>
                  </a:moveTo>
                  <a:lnTo>
                    <a:pt x="29502" y="25"/>
                  </a:lnTo>
                  <a:lnTo>
                    <a:pt x="29502" y="749"/>
                  </a:lnTo>
                  <a:lnTo>
                    <a:pt x="31559" y="749"/>
                  </a:lnTo>
                  <a:lnTo>
                    <a:pt x="31559" y="6134"/>
                  </a:lnTo>
                  <a:lnTo>
                    <a:pt x="32397" y="6134"/>
                  </a:lnTo>
                  <a:lnTo>
                    <a:pt x="32397" y="749"/>
                  </a:lnTo>
                  <a:lnTo>
                    <a:pt x="34455" y="749"/>
                  </a:lnTo>
                  <a:lnTo>
                    <a:pt x="34455" y="25"/>
                  </a:lnTo>
                  <a:close/>
                </a:path>
                <a:path w="94614" h="39369">
                  <a:moveTo>
                    <a:pt x="34836" y="15519"/>
                  </a:moveTo>
                  <a:lnTo>
                    <a:pt x="33997" y="15519"/>
                  </a:lnTo>
                  <a:lnTo>
                    <a:pt x="33997" y="21628"/>
                  </a:lnTo>
                  <a:lnTo>
                    <a:pt x="34836" y="21628"/>
                  </a:lnTo>
                  <a:lnTo>
                    <a:pt x="34836" y="15519"/>
                  </a:lnTo>
                  <a:close/>
                </a:path>
                <a:path w="94614" h="39369">
                  <a:moveTo>
                    <a:pt x="35864" y="31013"/>
                  </a:moveTo>
                  <a:lnTo>
                    <a:pt x="34937" y="31013"/>
                  </a:lnTo>
                  <a:lnTo>
                    <a:pt x="33197" y="36220"/>
                  </a:lnTo>
                  <a:lnTo>
                    <a:pt x="31445" y="31013"/>
                  </a:lnTo>
                  <a:lnTo>
                    <a:pt x="30530" y="31013"/>
                  </a:lnTo>
                  <a:lnTo>
                    <a:pt x="32753" y="37134"/>
                  </a:lnTo>
                  <a:lnTo>
                    <a:pt x="33629" y="37134"/>
                  </a:lnTo>
                  <a:lnTo>
                    <a:pt x="35864" y="31013"/>
                  </a:lnTo>
                  <a:close/>
                </a:path>
                <a:path w="94614" h="39369">
                  <a:moveTo>
                    <a:pt x="41033" y="15519"/>
                  </a:moveTo>
                  <a:lnTo>
                    <a:pt x="40246" y="15519"/>
                  </a:lnTo>
                  <a:lnTo>
                    <a:pt x="40246" y="20472"/>
                  </a:lnTo>
                  <a:lnTo>
                    <a:pt x="37160" y="15519"/>
                  </a:lnTo>
                  <a:lnTo>
                    <a:pt x="36182" y="15519"/>
                  </a:lnTo>
                  <a:lnTo>
                    <a:pt x="36182" y="21628"/>
                  </a:lnTo>
                  <a:lnTo>
                    <a:pt x="36969" y="21628"/>
                  </a:lnTo>
                  <a:lnTo>
                    <a:pt x="36969" y="16687"/>
                  </a:lnTo>
                  <a:lnTo>
                    <a:pt x="40106" y="21628"/>
                  </a:lnTo>
                  <a:lnTo>
                    <a:pt x="41033" y="21628"/>
                  </a:lnTo>
                  <a:lnTo>
                    <a:pt x="41033" y="15519"/>
                  </a:lnTo>
                  <a:close/>
                </a:path>
                <a:path w="94614" h="39369">
                  <a:moveTo>
                    <a:pt x="41579" y="37134"/>
                  </a:moveTo>
                  <a:lnTo>
                    <a:pt x="40906" y="35306"/>
                  </a:lnTo>
                  <a:lnTo>
                    <a:pt x="40665" y="34632"/>
                  </a:lnTo>
                  <a:lnTo>
                    <a:pt x="39776" y="32181"/>
                  </a:lnTo>
                  <a:lnTo>
                    <a:pt x="39776" y="34632"/>
                  </a:lnTo>
                  <a:lnTo>
                    <a:pt x="37871" y="34632"/>
                  </a:lnTo>
                  <a:lnTo>
                    <a:pt x="38862" y="31927"/>
                  </a:lnTo>
                  <a:lnTo>
                    <a:pt x="39776" y="34632"/>
                  </a:lnTo>
                  <a:lnTo>
                    <a:pt x="39776" y="32181"/>
                  </a:lnTo>
                  <a:lnTo>
                    <a:pt x="39687" y="31927"/>
                  </a:lnTo>
                  <a:lnTo>
                    <a:pt x="39357" y="31013"/>
                  </a:lnTo>
                  <a:lnTo>
                    <a:pt x="38417" y="31013"/>
                  </a:lnTo>
                  <a:lnTo>
                    <a:pt x="36118" y="37134"/>
                  </a:lnTo>
                  <a:lnTo>
                    <a:pt x="36969" y="37134"/>
                  </a:lnTo>
                  <a:lnTo>
                    <a:pt x="37630" y="35306"/>
                  </a:lnTo>
                  <a:lnTo>
                    <a:pt x="40043" y="35306"/>
                  </a:lnTo>
                  <a:lnTo>
                    <a:pt x="40665" y="37134"/>
                  </a:lnTo>
                  <a:lnTo>
                    <a:pt x="41579" y="37134"/>
                  </a:lnTo>
                  <a:close/>
                </a:path>
                <a:path w="94614" h="39369">
                  <a:moveTo>
                    <a:pt x="46786" y="15519"/>
                  </a:moveTo>
                  <a:lnTo>
                    <a:pt x="41821" y="15519"/>
                  </a:lnTo>
                  <a:lnTo>
                    <a:pt x="41821" y="16243"/>
                  </a:lnTo>
                  <a:lnTo>
                    <a:pt x="43891" y="16243"/>
                  </a:lnTo>
                  <a:lnTo>
                    <a:pt x="43891" y="21628"/>
                  </a:lnTo>
                  <a:lnTo>
                    <a:pt x="44729" y="21628"/>
                  </a:lnTo>
                  <a:lnTo>
                    <a:pt x="44729" y="16243"/>
                  </a:lnTo>
                  <a:lnTo>
                    <a:pt x="46786" y="16243"/>
                  </a:lnTo>
                  <a:lnTo>
                    <a:pt x="46786" y="15519"/>
                  </a:lnTo>
                  <a:close/>
                </a:path>
                <a:path w="94614" h="39369">
                  <a:moveTo>
                    <a:pt x="47510" y="36995"/>
                  </a:moveTo>
                  <a:lnTo>
                    <a:pt x="47383" y="36944"/>
                  </a:lnTo>
                  <a:lnTo>
                    <a:pt x="47193" y="36334"/>
                  </a:lnTo>
                  <a:lnTo>
                    <a:pt x="47078" y="34671"/>
                  </a:lnTo>
                  <a:lnTo>
                    <a:pt x="46951" y="34505"/>
                  </a:lnTo>
                  <a:lnTo>
                    <a:pt x="46837" y="34353"/>
                  </a:lnTo>
                  <a:lnTo>
                    <a:pt x="46647" y="34226"/>
                  </a:lnTo>
                  <a:lnTo>
                    <a:pt x="46405" y="34124"/>
                  </a:lnTo>
                  <a:lnTo>
                    <a:pt x="46685" y="33985"/>
                  </a:lnTo>
                  <a:lnTo>
                    <a:pt x="46875" y="33820"/>
                  </a:lnTo>
                  <a:lnTo>
                    <a:pt x="47129" y="33426"/>
                  </a:lnTo>
                  <a:lnTo>
                    <a:pt x="47155" y="31775"/>
                  </a:lnTo>
                  <a:lnTo>
                    <a:pt x="46990" y="31483"/>
                  </a:lnTo>
                  <a:lnTo>
                    <a:pt x="46431" y="31242"/>
                  </a:lnTo>
                  <a:lnTo>
                    <a:pt x="46431" y="32308"/>
                  </a:lnTo>
                  <a:lnTo>
                    <a:pt x="46316" y="33426"/>
                  </a:lnTo>
                  <a:lnTo>
                    <a:pt x="45872" y="33743"/>
                  </a:lnTo>
                  <a:lnTo>
                    <a:pt x="45567" y="33820"/>
                  </a:lnTo>
                  <a:lnTo>
                    <a:pt x="43256" y="33820"/>
                  </a:lnTo>
                  <a:lnTo>
                    <a:pt x="43256" y="31724"/>
                  </a:lnTo>
                  <a:lnTo>
                    <a:pt x="45567" y="31724"/>
                  </a:lnTo>
                  <a:lnTo>
                    <a:pt x="45796" y="31775"/>
                  </a:lnTo>
                  <a:lnTo>
                    <a:pt x="46278" y="32016"/>
                  </a:lnTo>
                  <a:lnTo>
                    <a:pt x="46431" y="32308"/>
                  </a:lnTo>
                  <a:lnTo>
                    <a:pt x="46431" y="31242"/>
                  </a:lnTo>
                  <a:lnTo>
                    <a:pt x="46113" y="31089"/>
                  </a:lnTo>
                  <a:lnTo>
                    <a:pt x="45732" y="31013"/>
                  </a:lnTo>
                  <a:lnTo>
                    <a:pt x="42430" y="31013"/>
                  </a:lnTo>
                  <a:lnTo>
                    <a:pt x="42430" y="37134"/>
                  </a:lnTo>
                  <a:lnTo>
                    <a:pt x="43256" y="37134"/>
                  </a:lnTo>
                  <a:lnTo>
                    <a:pt x="43256" y="34505"/>
                  </a:lnTo>
                  <a:lnTo>
                    <a:pt x="45478" y="34505"/>
                  </a:lnTo>
                  <a:lnTo>
                    <a:pt x="45732" y="34544"/>
                  </a:lnTo>
                  <a:lnTo>
                    <a:pt x="46164" y="34759"/>
                  </a:lnTo>
                  <a:lnTo>
                    <a:pt x="46266" y="34925"/>
                  </a:lnTo>
                  <a:lnTo>
                    <a:pt x="46380" y="36334"/>
                  </a:lnTo>
                  <a:lnTo>
                    <a:pt x="46494" y="37134"/>
                  </a:lnTo>
                  <a:lnTo>
                    <a:pt x="47510" y="37134"/>
                  </a:lnTo>
                  <a:lnTo>
                    <a:pt x="47510" y="36995"/>
                  </a:lnTo>
                  <a:close/>
                </a:path>
                <a:path w="94614" h="39369">
                  <a:moveTo>
                    <a:pt x="53060" y="34556"/>
                  </a:moveTo>
                  <a:lnTo>
                    <a:pt x="52793" y="34264"/>
                  </a:lnTo>
                  <a:lnTo>
                    <a:pt x="52616" y="34099"/>
                  </a:lnTo>
                  <a:lnTo>
                    <a:pt x="52374" y="33959"/>
                  </a:lnTo>
                  <a:lnTo>
                    <a:pt x="52349" y="34861"/>
                  </a:lnTo>
                  <a:lnTo>
                    <a:pt x="52285" y="35801"/>
                  </a:lnTo>
                  <a:lnTo>
                    <a:pt x="51930" y="36271"/>
                  </a:lnTo>
                  <a:lnTo>
                    <a:pt x="51574" y="36423"/>
                  </a:lnTo>
                  <a:lnTo>
                    <a:pt x="49276" y="36423"/>
                  </a:lnTo>
                  <a:lnTo>
                    <a:pt x="49276" y="34264"/>
                  </a:lnTo>
                  <a:lnTo>
                    <a:pt x="51269" y="34264"/>
                  </a:lnTo>
                  <a:lnTo>
                    <a:pt x="51549" y="34315"/>
                  </a:lnTo>
                  <a:lnTo>
                    <a:pt x="52158" y="34556"/>
                  </a:lnTo>
                  <a:lnTo>
                    <a:pt x="52349" y="34861"/>
                  </a:lnTo>
                  <a:lnTo>
                    <a:pt x="52349" y="33959"/>
                  </a:lnTo>
                  <a:lnTo>
                    <a:pt x="52070" y="33832"/>
                  </a:lnTo>
                  <a:lnTo>
                    <a:pt x="52273" y="33731"/>
                  </a:lnTo>
                  <a:lnTo>
                    <a:pt x="52451" y="33604"/>
                  </a:lnTo>
                  <a:lnTo>
                    <a:pt x="52717" y="33299"/>
                  </a:lnTo>
                  <a:lnTo>
                    <a:pt x="52793" y="31915"/>
                  </a:lnTo>
                  <a:lnTo>
                    <a:pt x="52654" y="31711"/>
                  </a:lnTo>
                  <a:lnTo>
                    <a:pt x="52311" y="31229"/>
                  </a:lnTo>
                  <a:lnTo>
                    <a:pt x="52044" y="31127"/>
                  </a:lnTo>
                  <a:lnTo>
                    <a:pt x="52044" y="32207"/>
                  </a:lnTo>
                  <a:lnTo>
                    <a:pt x="51943" y="33235"/>
                  </a:lnTo>
                  <a:lnTo>
                    <a:pt x="51396" y="33553"/>
                  </a:lnTo>
                  <a:lnTo>
                    <a:pt x="51130" y="33604"/>
                  </a:lnTo>
                  <a:lnTo>
                    <a:pt x="49276" y="33604"/>
                  </a:lnTo>
                  <a:lnTo>
                    <a:pt x="49276" y="31711"/>
                  </a:lnTo>
                  <a:lnTo>
                    <a:pt x="51117" y="31711"/>
                  </a:lnTo>
                  <a:lnTo>
                    <a:pt x="51384" y="31750"/>
                  </a:lnTo>
                  <a:lnTo>
                    <a:pt x="51892" y="31965"/>
                  </a:lnTo>
                  <a:lnTo>
                    <a:pt x="52044" y="32207"/>
                  </a:lnTo>
                  <a:lnTo>
                    <a:pt x="52044" y="31127"/>
                  </a:lnTo>
                  <a:lnTo>
                    <a:pt x="51803" y="31013"/>
                  </a:lnTo>
                  <a:lnTo>
                    <a:pt x="48463" y="31013"/>
                  </a:lnTo>
                  <a:lnTo>
                    <a:pt x="48463" y="37134"/>
                  </a:lnTo>
                  <a:lnTo>
                    <a:pt x="51854" y="37134"/>
                  </a:lnTo>
                  <a:lnTo>
                    <a:pt x="52438" y="36893"/>
                  </a:lnTo>
                  <a:lnTo>
                    <a:pt x="52806" y="36423"/>
                  </a:lnTo>
                  <a:lnTo>
                    <a:pt x="53060" y="36093"/>
                  </a:lnTo>
                  <a:lnTo>
                    <a:pt x="53060" y="34556"/>
                  </a:lnTo>
                  <a:close/>
                </a:path>
                <a:path w="94614" h="39369">
                  <a:moveTo>
                    <a:pt x="55194" y="31013"/>
                  </a:moveTo>
                  <a:lnTo>
                    <a:pt x="54356" y="31013"/>
                  </a:lnTo>
                  <a:lnTo>
                    <a:pt x="54356" y="37134"/>
                  </a:lnTo>
                  <a:lnTo>
                    <a:pt x="55194" y="37134"/>
                  </a:lnTo>
                  <a:lnTo>
                    <a:pt x="55194" y="31013"/>
                  </a:lnTo>
                  <a:close/>
                </a:path>
                <a:path w="94614" h="39369">
                  <a:moveTo>
                    <a:pt x="61391" y="31013"/>
                  </a:moveTo>
                  <a:lnTo>
                    <a:pt x="60604" y="31013"/>
                  </a:lnTo>
                  <a:lnTo>
                    <a:pt x="60604" y="35966"/>
                  </a:lnTo>
                  <a:lnTo>
                    <a:pt x="57518" y="31013"/>
                  </a:lnTo>
                  <a:lnTo>
                    <a:pt x="56540" y="31013"/>
                  </a:lnTo>
                  <a:lnTo>
                    <a:pt x="56540" y="37134"/>
                  </a:lnTo>
                  <a:lnTo>
                    <a:pt x="57327" y="37134"/>
                  </a:lnTo>
                  <a:lnTo>
                    <a:pt x="57327" y="32181"/>
                  </a:lnTo>
                  <a:lnTo>
                    <a:pt x="60464" y="37134"/>
                  </a:lnTo>
                  <a:lnTo>
                    <a:pt x="61391" y="37134"/>
                  </a:lnTo>
                  <a:lnTo>
                    <a:pt x="61391" y="31013"/>
                  </a:lnTo>
                  <a:close/>
                </a:path>
                <a:path w="94614" h="39369">
                  <a:moveTo>
                    <a:pt x="67627" y="37134"/>
                  </a:moveTo>
                  <a:lnTo>
                    <a:pt x="66954" y="35306"/>
                  </a:lnTo>
                  <a:lnTo>
                    <a:pt x="66713" y="34632"/>
                  </a:lnTo>
                  <a:lnTo>
                    <a:pt x="65824" y="32181"/>
                  </a:lnTo>
                  <a:lnTo>
                    <a:pt x="65824" y="34632"/>
                  </a:lnTo>
                  <a:lnTo>
                    <a:pt x="63919" y="34632"/>
                  </a:lnTo>
                  <a:lnTo>
                    <a:pt x="64909" y="31927"/>
                  </a:lnTo>
                  <a:lnTo>
                    <a:pt x="65824" y="34632"/>
                  </a:lnTo>
                  <a:lnTo>
                    <a:pt x="65824" y="32181"/>
                  </a:lnTo>
                  <a:lnTo>
                    <a:pt x="65735" y="31927"/>
                  </a:lnTo>
                  <a:lnTo>
                    <a:pt x="65405" y="31013"/>
                  </a:lnTo>
                  <a:lnTo>
                    <a:pt x="64465" y="31013"/>
                  </a:lnTo>
                  <a:lnTo>
                    <a:pt x="62166" y="37134"/>
                  </a:lnTo>
                  <a:lnTo>
                    <a:pt x="63017" y="37134"/>
                  </a:lnTo>
                  <a:lnTo>
                    <a:pt x="63677" y="35306"/>
                  </a:lnTo>
                  <a:lnTo>
                    <a:pt x="66090" y="35306"/>
                  </a:lnTo>
                  <a:lnTo>
                    <a:pt x="66713" y="37134"/>
                  </a:lnTo>
                  <a:lnTo>
                    <a:pt x="67627" y="37134"/>
                  </a:lnTo>
                  <a:close/>
                </a:path>
                <a:path w="94614" h="39369">
                  <a:moveTo>
                    <a:pt x="73558" y="36995"/>
                  </a:moveTo>
                  <a:lnTo>
                    <a:pt x="73431" y="36944"/>
                  </a:lnTo>
                  <a:lnTo>
                    <a:pt x="73240" y="36334"/>
                  </a:lnTo>
                  <a:lnTo>
                    <a:pt x="73126" y="34671"/>
                  </a:lnTo>
                  <a:lnTo>
                    <a:pt x="72999" y="34505"/>
                  </a:lnTo>
                  <a:lnTo>
                    <a:pt x="72885" y="34353"/>
                  </a:lnTo>
                  <a:lnTo>
                    <a:pt x="72694" y="34226"/>
                  </a:lnTo>
                  <a:lnTo>
                    <a:pt x="72466" y="34124"/>
                  </a:lnTo>
                  <a:lnTo>
                    <a:pt x="72732" y="33985"/>
                  </a:lnTo>
                  <a:lnTo>
                    <a:pt x="72923" y="33820"/>
                  </a:lnTo>
                  <a:lnTo>
                    <a:pt x="73190" y="33426"/>
                  </a:lnTo>
                  <a:lnTo>
                    <a:pt x="73215" y="31775"/>
                  </a:lnTo>
                  <a:lnTo>
                    <a:pt x="73037" y="31483"/>
                  </a:lnTo>
                  <a:lnTo>
                    <a:pt x="72478" y="31242"/>
                  </a:lnTo>
                  <a:lnTo>
                    <a:pt x="72478" y="32308"/>
                  </a:lnTo>
                  <a:lnTo>
                    <a:pt x="72364" y="33426"/>
                  </a:lnTo>
                  <a:lnTo>
                    <a:pt x="71920" y="33743"/>
                  </a:lnTo>
                  <a:lnTo>
                    <a:pt x="71615" y="33820"/>
                  </a:lnTo>
                  <a:lnTo>
                    <a:pt x="69303" y="33820"/>
                  </a:lnTo>
                  <a:lnTo>
                    <a:pt x="69303" y="31724"/>
                  </a:lnTo>
                  <a:lnTo>
                    <a:pt x="71615" y="31724"/>
                  </a:lnTo>
                  <a:lnTo>
                    <a:pt x="71843" y="31775"/>
                  </a:lnTo>
                  <a:lnTo>
                    <a:pt x="72326" y="32016"/>
                  </a:lnTo>
                  <a:lnTo>
                    <a:pt x="72478" y="32308"/>
                  </a:lnTo>
                  <a:lnTo>
                    <a:pt x="72478" y="31242"/>
                  </a:lnTo>
                  <a:lnTo>
                    <a:pt x="72161" y="31089"/>
                  </a:lnTo>
                  <a:lnTo>
                    <a:pt x="71780" y="31013"/>
                  </a:lnTo>
                  <a:lnTo>
                    <a:pt x="68478" y="31013"/>
                  </a:lnTo>
                  <a:lnTo>
                    <a:pt x="68478" y="37134"/>
                  </a:lnTo>
                  <a:lnTo>
                    <a:pt x="69303" y="37134"/>
                  </a:lnTo>
                  <a:lnTo>
                    <a:pt x="69303" y="34505"/>
                  </a:lnTo>
                  <a:lnTo>
                    <a:pt x="71526" y="34505"/>
                  </a:lnTo>
                  <a:lnTo>
                    <a:pt x="71780" y="34544"/>
                  </a:lnTo>
                  <a:lnTo>
                    <a:pt x="72212" y="34759"/>
                  </a:lnTo>
                  <a:lnTo>
                    <a:pt x="72313" y="34925"/>
                  </a:lnTo>
                  <a:lnTo>
                    <a:pt x="72428" y="36334"/>
                  </a:lnTo>
                  <a:lnTo>
                    <a:pt x="72542" y="37134"/>
                  </a:lnTo>
                  <a:lnTo>
                    <a:pt x="73558" y="37134"/>
                  </a:lnTo>
                  <a:lnTo>
                    <a:pt x="73558" y="36995"/>
                  </a:lnTo>
                  <a:close/>
                </a:path>
                <a:path w="94614" h="39369">
                  <a:moveTo>
                    <a:pt x="79502" y="31013"/>
                  </a:moveTo>
                  <a:lnTo>
                    <a:pt x="78536" y="31013"/>
                  </a:lnTo>
                  <a:lnTo>
                    <a:pt x="76784" y="33959"/>
                  </a:lnTo>
                  <a:lnTo>
                    <a:pt x="75031" y="31013"/>
                  </a:lnTo>
                  <a:lnTo>
                    <a:pt x="74066" y="31013"/>
                  </a:lnTo>
                  <a:lnTo>
                    <a:pt x="76365" y="34671"/>
                  </a:lnTo>
                  <a:lnTo>
                    <a:pt x="76365" y="37134"/>
                  </a:lnTo>
                  <a:lnTo>
                    <a:pt x="77203" y="37134"/>
                  </a:lnTo>
                  <a:lnTo>
                    <a:pt x="77203" y="34671"/>
                  </a:lnTo>
                  <a:lnTo>
                    <a:pt x="79502" y="31013"/>
                  </a:lnTo>
                  <a:close/>
                </a:path>
                <a:path w="94614" h="39369">
                  <a:moveTo>
                    <a:pt x="82105" y="38874"/>
                  </a:moveTo>
                  <a:lnTo>
                    <a:pt x="81699" y="38100"/>
                  </a:lnTo>
                  <a:lnTo>
                    <a:pt x="81419" y="37515"/>
                  </a:lnTo>
                  <a:lnTo>
                    <a:pt x="81064" y="36436"/>
                  </a:lnTo>
                  <a:lnTo>
                    <a:pt x="80949" y="35699"/>
                  </a:lnTo>
                  <a:lnTo>
                    <a:pt x="80949" y="34099"/>
                  </a:lnTo>
                  <a:lnTo>
                    <a:pt x="81038" y="33388"/>
                  </a:lnTo>
                  <a:lnTo>
                    <a:pt x="81368" y="32385"/>
                  </a:lnTo>
                  <a:lnTo>
                    <a:pt x="81661" y="31762"/>
                  </a:lnTo>
                  <a:lnTo>
                    <a:pt x="82092" y="30911"/>
                  </a:lnTo>
                  <a:lnTo>
                    <a:pt x="81572" y="30911"/>
                  </a:lnTo>
                  <a:lnTo>
                    <a:pt x="81051" y="31724"/>
                  </a:lnTo>
                  <a:lnTo>
                    <a:pt x="80708" y="32346"/>
                  </a:lnTo>
                  <a:lnTo>
                    <a:pt x="80289" y="33388"/>
                  </a:lnTo>
                  <a:lnTo>
                    <a:pt x="80162" y="34124"/>
                  </a:lnTo>
                  <a:lnTo>
                    <a:pt x="80175" y="35394"/>
                  </a:lnTo>
                  <a:lnTo>
                    <a:pt x="81597" y="38874"/>
                  </a:lnTo>
                  <a:lnTo>
                    <a:pt x="82105" y="38874"/>
                  </a:lnTo>
                  <a:close/>
                </a:path>
                <a:path w="94614" h="39369">
                  <a:moveTo>
                    <a:pt x="86791" y="34531"/>
                  </a:moveTo>
                  <a:lnTo>
                    <a:pt x="86639" y="34137"/>
                  </a:lnTo>
                  <a:lnTo>
                    <a:pt x="86499" y="33997"/>
                  </a:lnTo>
                  <a:lnTo>
                    <a:pt x="85940" y="33528"/>
                  </a:lnTo>
                  <a:lnTo>
                    <a:pt x="85940" y="34683"/>
                  </a:lnTo>
                  <a:lnTo>
                    <a:pt x="85915" y="35979"/>
                  </a:lnTo>
                  <a:lnTo>
                    <a:pt x="85534" y="36487"/>
                  </a:lnTo>
                  <a:lnTo>
                    <a:pt x="85242" y="36614"/>
                  </a:lnTo>
                  <a:lnTo>
                    <a:pt x="84455" y="36614"/>
                  </a:lnTo>
                  <a:lnTo>
                    <a:pt x="84150" y="36487"/>
                  </a:lnTo>
                  <a:lnTo>
                    <a:pt x="83705" y="35979"/>
                  </a:lnTo>
                  <a:lnTo>
                    <a:pt x="83718" y="34531"/>
                  </a:lnTo>
                  <a:lnTo>
                    <a:pt x="84213" y="34099"/>
                  </a:lnTo>
                  <a:lnTo>
                    <a:pt x="84366" y="34048"/>
                  </a:lnTo>
                  <a:lnTo>
                    <a:pt x="84493" y="33997"/>
                  </a:lnTo>
                  <a:lnTo>
                    <a:pt x="85267" y="33997"/>
                  </a:lnTo>
                  <a:lnTo>
                    <a:pt x="85585" y="34137"/>
                  </a:lnTo>
                  <a:lnTo>
                    <a:pt x="85940" y="34683"/>
                  </a:lnTo>
                  <a:lnTo>
                    <a:pt x="85940" y="33528"/>
                  </a:lnTo>
                  <a:lnTo>
                    <a:pt x="85483" y="33324"/>
                  </a:lnTo>
                  <a:lnTo>
                    <a:pt x="84658" y="33312"/>
                  </a:lnTo>
                  <a:lnTo>
                    <a:pt x="84391" y="33362"/>
                  </a:lnTo>
                  <a:lnTo>
                    <a:pt x="83896" y="33604"/>
                  </a:lnTo>
                  <a:lnTo>
                    <a:pt x="83693" y="33769"/>
                  </a:lnTo>
                  <a:lnTo>
                    <a:pt x="83502" y="34048"/>
                  </a:lnTo>
                  <a:lnTo>
                    <a:pt x="83578" y="33147"/>
                  </a:lnTo>
                  <a:lnTo>
                    <a:pt x="83693" y="32727"/>
                  </a:lnTo>
                  <a:lnTo>
                    <a:pt x="84150" y="32016"/>
                  </a:lnTo>
                  <a:lnTo>
                    <a:pt x="84493" y="31800"/>
                  </a:lnTo>
                  <a:lnTo>
                    <a:pt x="85280" y="31800"/>
                  </a:lnTo>
                  <a:lnTo>
                    <a:pt x="85547" y="31927"/>
                  </a:lnTo>
                  <a:lnTo>
                    <a:pt x="85826" y="32308"/>
                  </a:lnTo>
                  <a:lnTo>
                    <a:pt x="85953" y="32727"/>
                  </a:lnTo>
                  <a:lnTo>
                    <a:pt x="86690" y="32727"/>
                  </a:lnTo>
                  <a:lnTo>
                    <a:pt x="86664" y="32308"/>
                  </a:lnTo>
                  <a:lnTo>
                    <a:pt x="86563" y="32016"/>
                  </a:lnTo>
                  <a:lnTo>
                    <a:pt x="86398" y="31800"/>
                  </a:lnTo>
                  <a:lnTo>
                    <a:pt x="86029" y="31318"/>
                  </a:lnTo>
                  <a:lnTo>
                    <a:pt x="85572" y="31140"/>
                  </a:lnTo>
                  <a:lnTo>
                    <a:pt x="83972" y="31140"/>
                  </a:lnTo>
                  <a:lnTo>
                    <a:pt x="83350" y="31648"/>
                  </a:lnTo>
                  <a:lnTo>
                    <a:pt x="82816" y="33147"/>
                  </a:lnTo>
                  <a:lnTo>
                    <a:pt x="82943" y="36233"/>
                  </a:lnTo>
                  <a:lnTo>
                    <a:pt x="83743" y="37071"/>
                  </a:lnTo>
                  <a:lnTo>
                    <a:pt x="84226" y="37287"/>
                  </a:lnTo>
                  <a:lnTo>
                    <a:pt x="85432" y="37287"/>
                  </a:lnTo>
                  <a:lnTo>
                    <a:pt x="85940" y="37071"/>
                  </a:lnTo>
                  <a:lnTo>
                    <a:pt x="86321" y="36614"/>
                  </a:lnTo>
                  <a:lnTo>
                    <a:pt x="86639" y="36233"/>
                  </a:lnTo>
                  <a:lnTo>
                    <a:pt x="86741" y="35979"/>
                  </a:lnTo>
                  <a:lnTo>
                    <a:pt x="86791" y="34531"/>
                  </a:lnTo>
                  <a:close/>
                </a:path>
                <a:path w="94614" h="39369">
                  <a:moveTo>
                    <a:pt x="91478" y="33020"/>
                  </a:moveTo>
                  <a:lnTo>
                    <a:pt x="91389" y="32613"/>
                  </a:lnTo>
                  <a:lnTo>
                    <a:pt x="90982" y="31851"/>
                  </a:lnTo>
                  <a:lnTo>
                    <a:pt x="90779" y="31483"/>
                  </a:lnTo>
                  <a:lnTo>
                    <a:pt x="90639" y="31407"/>
                  </a:lnTo>
                  <a:lnTo>
                    <a:pt x="90639" y="32943"/>
                  </a:lnTo>
                  <a:lnTo>
                    <a:pt x="90538" y="35839"/>
                  </a:lnTo>
                  <a:lnTo>
                    <a:pt x="90144" y="36436"/>
                  </a:lnTo>
                  <a:lnTo>
                    <a:pt x="89839" y="36614"/>
                  </a:lnTo>
                  <a:lnTo>
                    <a:pt x="88963" y="36614"/>
                  </a:lnTo>
                  <a:lnTo>
                    <a:pt x="88620" y="36334"/>
                  </a:lnTo>
                  <a:lnTo>
                    <a:pt x="88455" y="35839"/>
                  </a:lnTo>
                  <a:lnTo>
                    <a:pt x="88328" y="32880"/>
                  </a:lnTo>
                  <a:lnTo>
                    <a:pt x="88734" y="32054"/>
                  </a:lnTo>
                  <a:lnTo>
                    <a:pt x="89065" y="31851"/>
                  </a:lnTo>
                  <a:lnTo>
                    <a:pt x="89979" y="31851"/>
                  </a:lnTo>
                  <a:lnTo>
                    <a:pt x="90284" y="32054"/>
                  </a:lnTo>
                  <a:lnTo>
                    <a:pt x="90639" y="32943"/>
                  </a:lnTo>
                  <a:lnTo>
                    <a:pt x="90639" y="31407"/>
                  </a:lnTo>
                  <a:lnTo>
                    <a:pt x="90220" y="31178"/>
                  </a:lnTo>
                  <a:lnTo>
                    <a:pt x="88595" y="31178"/>
                  </a:lnTo>
                  <a:lnTo>
                    <a:pt x="87998" y="31623"/>
                  </a:lnTo>
                  <a:lnTo>
                    <a:pt x="87528" y="32943"/>
                  </a:lnTo>
                  <a:lnTo>
                    <a:pt x="87566" y="35839"/>
                  </a:lnTo>
                  <a:lnTo>
                    <a:pt x="88201" y="36982"/>
                  </a:lnTo>
                  <a:lnTo>
                    <a:pt x="88734" y="37287"/>
                  </a:lnTo>
                  <a:lnTo>
                    <a:pt x="90246" y="37287"/>
                  </a:lnTo>
                  <a:lnTo>
                    <a:pt x="90817" y="36906"/>
                  </a:lnTo>
                  <a:lnTo>
                    <a:pt x="90957" y="36614"/>
                  </a:lnTo>
                  <a:lnTo>
                    <a:pt x="91351" y="35750"/>
                  </a:lnTo>
                  <a:lnTo>
                    <a:pt x="91478" y="33020"/>
                  </a:lnTo>
                  <a:close/>
                </a:path>
                <a:path w="94614" h="39369">
                  <a:moveTo>
                    <a:pt x="94119" y="34531"/>
                  </a:moveTo>
                  <a:lnTo>
                    <a:pt x="92671" y="30911"/>
                  </a:lnTo>
                  <a:lnTo>
                    <a:pt x="92176" y="30911"/>
                  </a:lnTo>
                  <a:lnTo>
                    <a:pt x="92583" y="31686"/>
                  </a:lnTo>
                  <a:lnTo>
                    <a:pt x="92849" y="32283"/>
                  </a:lnTo>
                  <a:lnTo>
                    <a:pt x="93218" y="33350"/>
                  </a:lnTo>
                  <a:lnTo>
                    <a:pt x="93332" y="34099"/>
                  </a:lnTo>
                  <a:lnTo>
                    <a:pt x="93332" y="35699"/>
                  </a:lnTo>
                  <a:lnTo>
                    <a:pt x="93230" y="36398"/>
                  </a:lnTo>
                  <a:lnTo>
                    <a:pt x="92913" y="37376"/>
                  </a:lnTo>
                  <a:lnTo>
                    <a:pt x="92621" y="38011"/>
                  </a:lnTo>
                  <a:lnTo>
                    <a:pt x="92176" y="38874"/>
                  </a:lnTo>
                  <a:lnTo>
                    <a:pt x="92710" y="38874"/>
                  </a:lnTo>
                  <a:lnTo>
                    <a:pt x="93218" y="38061"/>
                  </a:lnTo>
                  <a:lnTo>
                    <a:pt x="93560" y="37452"/>
                  </a:lnTo>
                  <a:lnTo>
                    <a:pt x="93992" y="36398"/>
                  </a:lnTo>
                  <a:lnTo>
                    <a:pt x="94119" y="35674"/>
                  </a:lnTo>
                  <a:lnTo>
                    <a:pt x="94119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" name="object 3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69699" y="2014669"/>
              <a:ext cx="17553" cy="101496"/>
            </a:xfrm>
            <a:prstGeom prst="rect">
              <a:avLst/>
            </a:prstGeom>
          </p:spPr>
        </p:pic>
        <p:sp>
          <p:nvSpPr>
            <p:cNvPr id="313" name="object 313"/>
            <p:cNvSpPr/>
            <p:nvPr/>
          </p:nvSpPr>
          <p:spPr>
            <a:xfrm>
              <a:off x="5480253" y="2061996"/>
              <a:ext cx="95885" cy="39370"/>
            </a:xfrm>
            <a:custGeom>
              <a:avLst/>
              <a:gdLst/>
              <a:ahLst/>
              <a:cxnLst/>
              <a:rect l="l" t="t" r="r" b="b"/>
              <a:pathLst>
                <a:path w="95885" h="39369">
                  <a:moveTo>
                    <a:pt x="3924" y="34163"/>
                  </a:moveTo>
                  <a:lnTo>
                    <a:pt x="3746" y="33616"/>
                  </a:lnTo>
                  <a:lnTo>
                    <a:pt x="3467" y="33299"/>
                  </a:lnTo>
                  <a:lnTo>
                    <a:pt x="3060" y="32867"/>
                  </a:lnTo>
                  <a:lnTo>
                    <a:pt x="3060" y="34163"/>
                  </a:lnTo>
                  <a:lnTo>
                    <a:pt x="3048" y="35979"/>
                  </a:lnTo>
                  <a:lnTo>
                    <a:pt x="2578" y="36563"/>
                  </a:lnTo>
                  <a:lnTo>
                    <a:pt x="2298" y="36715"/>
                  </a:lnTo>
                  <a:lnTo>
                    <a:pt x="1435" y="36715"/>
                  </a:lnTo>
                  <a:lnTo>
                    <a:pt x="1066" y="36474"/>
                  </a:lnTo>
                  <a:lnTo>
                    <a:pt x="863" y="35979"/>
                  </a:lnTo>
                  <a:lnTo>
                    <a:pt x="850" y="34163"/>
                  </a:lnTo>
                  <a:lnTo>
                    <a:pt x="1054" y="33616"/>
                  </a:lnTo>
                  <a:lnTo>
                    <a:pt x="1333" y="33362"/>
                  </a:lnTo>
                  <a:lnTo>
                    <a:pt x="2463" y="33299"/>
                  </a:lnTo>
                  <a:lnTo>
                    <a:pt x="2806" y="33553"/>
                  </a:lnTo>
                  <a:lnTo>
                    <a:pt x="3060" y="34163"/>
                  </a:lnTo>
                  <a:lnTo>
                    <a:pt x="3060" y="32867"/>
                  </a:lnTo>
                  <a:lnTo>
                    <a:pt x="2616" y="32651"/>
                  </a:lnTo>
                  <a:lnTo>
                    <a:pt x="1778" y="32651"/>
                  </a:lnTo>
                  <a:lnTo>
                    <a:pt x="1473" y="32727"/>
                  </a:lnTo>
                  <a:lnTo>
                    <a:pt x="1041" y="33007"/>
                  </a:lnTo>
                  <a:lnTo>
                    <a:pt x="876" y="33159"/>
                  </a:lnTo>
                  <a:lnTo>
                    <a:pt x="736" y="33362"/>
                  </a:lnTo>
                  <a:lnTo>
                    <a:pt x="736" y="32778"/>
                  </a:lnTo>
                  <a:lnTo>
                    <a:pt x="0" y="32778"/>
                  </a:lnTo>
                  <a:lnTo>
                    <a:pt x="0" y="38989"/>
                  </a:lnTo>
                  <a:lnTo>
                    <a:pt x="749" y="38989"/>
                  </a:lnTo>
                  <a:lnTo>
                    <a:pt x="749" y="36715"/>
                  </a:lnTo>
                  <a:lnTo>
                    <a:pt x="914" y="36918"/>
                  </a:lnTo>
                  <a:lnTo>
                    <a:pt x="1066" y="37058"/>
                  </a:lnTo>
                  <a:lnTo>
                    <a:pt x="1422" y="37287"/>
                  </a:lnTo>
                  <a:lnTo>
                    <a:pt x="1701" y="37363"/>
                  </a:lnTo>
                  <a:lnTo>
                    <a:pt x="2476" y="37363"/>
                  </a:lnTo>
                  <a:lnTo>
                    <a:pt x="2844" y="37223"/>
                  </a:lnTo>
                  <a:lnTo>
                    <a:pt x="3670" y="36563"/>
                  </a:lnTo>
                  <a:lnTo>
                    <a:pt x="3886" y="35979"/>
                  </a:lnTo>
                  <a:lnTo>
                    <a:pt x="3924" y="34163"/>
                  </a:lnTo>
                  <a:close/>
                </a:path>
                <a:path w="95885" h="39369">
                  <a:moveTo>
                    <a:pt x="3924" y="18669"/>
                  </a:moveTo>
                  <a:lnTo>
                    <a:pt x="3746" y="18110"/>
                  </a:lnTo>
                  <a:lnTo>
                    <a:pt x="3467" y="17805"/>
                  </a:lnTo>
                  <a:lnTo>
                    <a:pt x="3060" y="17373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69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80"/>
                  </a:lnTo>
                  <a:lnTo>
                    <a:pt x="863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1333" y="17868"/>
                  </a:lnTo>
                  <a:lnTo>
                    <a:pt x="2463" y="17805"/>
                  </a:lnTo>
                  <a:lnTo>
                    <a:pt x="2806" y="18046"/>
                  </a:lnTo>
                  <a:lnTo>
                    <a:pt x="3060" y="18669"/>
                  </a:lnTo>
                  <a:lnTo>
                    <a:pt x="3060" y="17373"/>
                  </a:lnTo>
                  <a:lnTo>
                    <a:pt x="2616" y="17145"/>
                  </a:lnTo>
                  <a:lnTo>
                    <a:pt x="1778" y="17145"/>
                  </a:lnTo>
                  <a:lnTo>
                    <a:pt x="1473" y="17233"/>
                  </a:lnTo>
                  <a:lnTo>
                    <a:pt x="1041" y="17513"/>
                  </a:lnTo>
                  <a:lnTo>
                    <a:pt x="876" y="17665"/>
                  </a:lnTo>
                  <a:lnTo>
                    <a:pt x="736" y="17868"/>
                  </a:lnTo>
                  <a:lnTo>
                    <a:pt x="736" y="17272"/>
                  </a:lnTo>
                  <a:lnTo>
                    <a:pt x="0" y="17272"/>
                  </a:lnTo>
                  <a:lnTo>
                    <a:pt x="0" y="23495"/>
                  </a:lnTo>
                  <a:lnTo>
                    <a:pt x="749" y="23495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64"/>
                  </a:lnTo>
                  <a:lnTo>
                    <a:pt x="1422" y="21793"/>
                  </a:lnTo>
                  <a:lnTo>
                    <a:pt x="1701" y="21869"/>
                  </a:lnTo>
                  <a:lnTo>
                    <a:pt x="2476" y="21869"/>
                  </a:lnTo>
                  <a:lnTo>
                    <a:pt x="2844" y="21729"/>
                  </a:lnTo>
                  <a:lnTo>
                    <a:pt x="3670" y="21069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95885" h="39369">
                  <a:moveTo>
                    <a:pt x="6997" y="32677"/>
                  </a:moveTo>
                  <a:lnTo>
                    <a:pt x="6769" y="32651"/>
                  </a:lnTo>
                  <a:lnTo>
                    <a:pt x="6451" y="32651"/>
                  </a:lnTo>
                  <a:lnTo>
                    <a:pt x="6197" y="32766"/>
                  </a:lnTo>
                  <a:lnTo>
                    <a:pt x="5740" y="33197"/>
                  </a:lnTo>
                  <a:lnTo>
                    <a:pt x="5588" y="33375"/>
                  </a:lnTo>
                  <a:lnTo>
                    <a:pt x="5537" y="33528"/>
                  </a:lnTo>
                  <a:lnTo>
                    <a:pt x="5537" y="32753"/>
                  </a:lnTo>
                  <a:lnTo>
                    <a:pt x="4826" y="32753"/>
                  </a:lnTo>
                  <a:lnTo>
                    <a:pt x="4826" y="37211"/>
                  </a:lnTo>
                  <a:lnTo>
                    <a:pt x="5575" y="37211"/>
                  </a:lnTo>
                  <a:lnTo>
                    <a:pt x="5575" y="34328"/>
                  </a:lnTo>
                  <a:lnTo>
                    <a:pt x="5676" y="34048"/>
                  </a:lnTo>
                  <a:lnTo>
                    <a:pt x="6083" y="33566"/>
                  </a:lnTo>
                  <a:lnTo>
                    <a:pt x="6362" y="33451"/>
                  </a:lnTo>
                  <a:lnTo>
                    <a:pt x="6743" y="33451"/>
                  </a:lnTo>
                  <a:lnTo>
                    <a:pt x="6997" y="33464"/>
                  </a:lnTo>
                  <a:lnTo>
                    <a:pt x="6997" y="32677"/>
                  </a:lnTo>
                  <a:close/>
                </a:path>
                <a:path w="95885" h="39369">
                  <a:moveTo>
                    <a:pt x="6997" y="17170"/>
                  </a:moveTo>
                  <a:lnTo>
                    <a:pt x="6769" y="17157"/>
                  </a:lnTo>
                  <a:lnTo>
                    <a:pt x="6451" y="17157"/>
                  </a:lnTo>
                  <a:lnTo>
                    <a:pt x="6197" y="17272"/>
                  </a:lnTo>
                  <a:lnTo>
                    <a:pt x="5740" y="17691"/>
                  </a:lnTo>
                  <a:lnTo>
                    <a:pt x="5588" y="17881"/>
                  </a:lnTo>
                  <a:lnTo>
                    <a:pt x="5537" y="18021"/>
                  </a:lnTo>
                  <a:lnTo>
                    <a:pt x="5537" y="17259"/>
                  </a:lnTo>
                  <a:lnTo>
                    <a:pt x="4826" y="17259"/>
                  </a:lnTo>
                  <a:lnTo>
                    <a:pt x="4826" y="21717"/>
                  </a:lnTo>
                  <a:lnTo>
                    <a:pt x="5575" y="21717"/>
                  </a:lnTo>
                  <a:lnTo>
                    <a:pt x="5575" y="18834"/>
                  </a:lnTo>
                  <a:lnTo>
                    <a:pt x="5676" y="18554"/>
                  </a:lnTo>
                  <a:lnTo>
                    <a:pt x="6083" y="18072"/>
                  </a:lnTo>
                  <a:lnTo>
                    <a:pt x="6362" y="17945"/>
                  </a:lnTo>
                  <a:lnTo>
                    <a:pt x="6743" y="17945"/>
                  </a:lnTo>
                  <a:lnTo>
                    <a:pt x="6997" y="17970"/>
                  </a:lnTo>
                  <a:lnTo>
                    <a:pt x="6997" y="17170"/>
                  </a:lnTo>
                  <a:close/>
                </a:path>
                <a:path w="95885" h="39369">
                  <a:moveTo>
                    <a:pt x="11836" y="37858"/>
                  </a:moveTo>
                  <a:lnTo>
                    <a:pt x="7086" y="37858"/>
                  </a:lnTo>
                  <a:lnTo>
                    <a:pt x="7086" y="38277"/>
                  </a:lnTo>
                  <a:lnTo>
                    <a:pt x="11836" y="38277"/>
                  </a:lnTo>
                  <a:lnTo>
                    <a:pt x="11836" y="37858"/>
                  </a:lnTo>
                  <a:close/>
                </a:path>
                <a:path w="95885" h="39369">
                  <a:moveTo>
                    <a:pt x="11836" y="22364"/>
                  </a:moveTo>
                  <a:lnTo>
                    <a:pt x="7086" y="22364"/>
                  </a:lnTo>
                  <a:lnTo>
                    <a:pt x="7086" y="22783"/>
                  </a:lnTo>
                  <a:lnTo>
                    <a:pt x="11836" y="22783"/>
                  </a:lnTo>
                  <a:lnTo>
                    <a:pt x="11836" y="22364"/>
                  </a:lnTo>
                  <a:close/>
                </a:path>
                <a:path w="95885" h="39369">
                  <a:moveTo>
                    <a:pt x="11836" y="6858"/>
                  </a:moveTo>
                  <a:lnTo>
                    <a:pt x="7086" y="6858"/>
                  </a:lnTo>
                  <a:lnTo>
                    <a:pt x="7086" y="7289"/>
                  </a:lnTo>
                  <a:lnTo>
                    <a:pt x="11836" y="7289"/>
                  </a:lnTo>
                  <a:lnTo>
                    <a:pt x="11836" y="6858"/>
                  </a:lnTo>
                  <a:close/>
                </a:path>
                <a:path w="95885" h="39369">
                  <a:moveTo>
                    <a:pt x="13157" y="101"/>
                  </a:moveTo>
                  <a:lnTo>
                    <a:pt x="12407" y="101"/>
                  </a:lnTo>
                  <a:lnTo>
                    <a:pt x="12407" y="6223"/>
                  </a:lnTo>
                  <a:lnTo>
                    <a:pt x="13157" y="6223"/>
                  </a:lnTo>
                  <a:lnTo>
                    <a:pt x="13157" y="101"/>
                  </a:lnTo>
                  <a:close/>
                </a:path>
                <a:path w="95885" h="39369">
                  <a:moveTo>
                    <a:pt x="15900" y="18757"/>
                  </a:moveTo>
                  <a:lnTo>
                    <a:pt x="15836" y="18161"/>
                  </a:lnTo>
                  <a:lnTo>
                    <a:pt x="15633" y="17741"/>
                  </a:lnTo>
                  <a:lnTo>
                    <a:pt x="15328" y="17500"/>
                  </a:lnTo>
                  <a:lnTo>
                    <a:pt x="15011" y="17246"/>
                  </a:lnTo>
                  <a:lnTo>
                    <a:pt x="14605" y="17132"/>
                  </a:lnTo>
                  <a:lnTo>
                    <a:pt x="13512" y="17132"/>
                  </a:lnTo>
                  <a:lnTo>
                    <a:pt x="13030" y="17348"/>
                  </a:lnTo>
                  <a:lnTo>
                    <a:pt x="12268" y="18211"/>
                  </a:lnTo>
                  <a:lnTo>
                    <a:pt x="12077" y="18821"/>
                  </a:lnTo>
                  <a:lnTo>
                    <a:pt x="12077" y="20243"/>
                  </a:lnTo>
                  <a:lnTo>
                    <a:pt x="12242" y="20777"/>
                  </a:lnTo>
                  <a:lnTo>
                    <a:pt x="12941" y="21628"/>
                  </a:lnTo>
                  <a:lnTo>
                    <a:pt x="13411" y="21844"/>
                  </a:lnTo>
                  <a:lnTo>
                    <a:pt x="14516" y="21844"/>
                  </a:lnTo>
                  <a:lnTo>
                    <a:pt x="14935" y="21704"/>
                  </a:lnTo>
                  <a:lnTo>
                    <a:pt x="15595" y="21158"/>
                  </a:lnTo>
                  <a:lnTo>
                    <a:pt x="15811" y="20726"/>
                  </a:lnTo>
                  <a:lnTo>
                    <a:pt x="15900" y="20142"/>
                  </a:lnTo>
                  <a:lnTo>
                    <a:pt x="15163" y="20142"/>
                  </a:lnTo>
                  <a:lnTo>
                    <a:pt x="15100" y="20459"/>
                  </a:lnTo>
                  <a:lnTo>
                    <a:pt x="14973" y="20726"/>
                  </a:lnTo>
                  <a:lnTo>
                    <a:pt x="14605" y="21107"/>
                  </a:lnTo>
                  <a:lnTo>
                    <a:pt x="14363" y="21196"/>
                  </a:lnTo>
                  <a:lnTo>
                    <a:pt x="13652" y="21196"/>
                  </a:lnTo>
                  <a:lnTo>
                    <a:pt x="13347" y="21043"/>
                  </a:lnTo>
                  <a:lnTo>
                    <a:pt x="12966" y="20434"/>
                  </a:lnTo>
                  <a:lnTo>
                    <a:pt x="12877" y="20066"/>
                  </a:lnTo>
                  <a:lnTo>
                    <a:pt x="12877" y="19177"/>
                  </a:lnTo>
                  <a:lnTo>
                    <a:pt x="12941" y="18796"/>
                  </a:lnTo>
                  <a:lnTo>
                    <a:pt x="13284" y="18034"/>
                  </a:lnTo>
                  <a:lnTo>
                    <a:pt x="13627" y="17792"/>
                  </a:lnTo>
                  <a:lnTo>
                    <a:pt x="14452" y="17792"/>
                  </a:lnTo>
                  <a:lnTo>
                    <a:pt x="14706" y="17894"/>
                  </a:lnTo>
                  <a:lnTo>
                    <a:pt x="15024" y="18249"/>
                  </a:lnTo>
                  <a:lnTo>
                    <a:pt x="15125" y="18478"/>
                  </a:lnTo>
                  <a:lnTo>
                    <a:pt x="15163" y="18757"/>
                  </a:lnTo>
                  <a:lnTo>
                    <a:pt x="15900" y="18757"/>
                  </a:lnTo>
                  <a:close/>
                </a:path>
                <a:path w="95885" h="39369">
                  <a:moveTo>
                    <a:pt x="15951" y="32753"/>
                  </a:moveTo>
                  <a:lnTo>
                    <a:pt x="15201" y="32753"/>
                  </a:lnTo>
                  <a:lnTo>
                    <a:pt x="15201" y="35382"/>
                  </a:lnTo>
                  <a:lnTo>
                    <a:pt x="15151" y="35725"/>
                  </a:lnTo>
                  <a:lnTo>
                    <a:pt x="14859" y="36436"/>
                  </a:lnTo>
                  <a:lnTo>
                    <a:pt x="14503" y="36677"/>
                  </a:lnTo>
                  <a:lnTo>
                    <a:pt x="13627" y="36677"/>
                  </a:lnTo>
                  <a:lnTo>
                    <a:pt x="13373" y="36537"/>
                  </a:lnTo>
                  <a:lnTo>
                    <a:pt x="13169" y="36131"/>
                  </a:lnTo>
                  <a:lnTo>
                    <a:pt x="13131" y="35941"/>
                  </a:lnTo>
                  <a:lnTo>
                    <a:pt x="13131" y="32753"/>
                  </a:lnTo>
                  <a:lnTo>
                    <a:pt x="12369" y="32753"/>
                  </a:lnTo>
                  <a:lnTo>
                    <a:pt x="12369" y="36169"/>
                  </a:lnTo>
                  <a:lnTo>
                    <a:pt x="12433" y="36474"/>
                  </a:lnTo>
                  <a:lnTo>
                    <a:pt x="12788" y="37122"/>
                  </a:lnTo>
                  <a:lnTo>
                    <a:pt x="13220" y="37338"/>
                  </a:lnTo>
                  <a:lnTo>
                    <a:pt x="14262" y="37338"/>
                  </a:lnTo>
                  <a:lnTo>
                    <a:pt x="14605" y="37211"/>
                  </a:lnTo>
                  <a:lnTo>
                    <a:pt x="15036" y="36868"/>
                  </a:lnTo>
                  <a:lnTo>
                    <a:pt x="15163" y="36728"/>
                  </a:lnTo>
                  <a:lnTo>
                    <a:pt x="15252" y="36550"/>
                  </a:lnTo>
                  <a:lnTo>
                    <a:pt x="15240" y="37211"/>
                  </a:lnTo>
                  <a:lnTo>
                    <a:pt x="15951" y="37211"/>
                  </a:lnTo>
                  <a:lnTo>
                    <a:pt x="15951" y="32753"/>
                  </a:lnTo>
                  <a:close/>
                </a:path>
                <a:path w="95885" h="39369">
                  <a:moveTo>
                    <a:pt x="18097" y="4229"/>
                  </a:moveTo>
                  <a:lnTo>
                    <a:pt x="17322" y="2019"/>
                  </a:lnTo>
                  <a:lnTo>
                    <a:pt x="17322" y="3632"/>
                  </a:lnTo>
                  <a:lnTo>
                    <a:pt x="14846" y="3632"/>
                  </a:lnTo>
                  <a:lnTo>
                    <a:pt x="14859" y="3302"/>
                  </a:lnTo>
                  <a:lnTo>
                    <a:pt x="14986" y="2933"/>
                  </a:lnTo>
                  <a:lnTo>
                    <a:pt x="15455" y="2438"/>
                  </a:lnTo>
                  <a:lnTo>
                    <a:pt x="15748" y="2311"/>
                  </a:lnTo>
                  <a:lnTo>
                    <a:pt x="16560" y="2311"/>
                  </a:lnTo>
                  <a:lnTo>
                    <a:pt x="16903" y="2501"/>
                  </a:lnTo>
                  <a:lnTo>
                    <a:pt x="17157" y="2946"/>
                  </a:lnTo>
                  <a:lnTo>
                    <a:pt x="17272" y="3251"/>
                  </a:lnTo>
                  <a:lnTo>
                    <a:pt x="17322" y="3632"/>
                  </a:lnTo>
                  <a:lnTo>
                    <a:pt x="17322" y="2019"/>
                  </a:lnTo>
                  <a:lnTo>
                    <a:pt x="16751" y="1727"/>
                  </a:lnTo>
                  <a:lnTo>
                    <a:pt x="16446" y="1663"/>
                  </a:lnTo>
                  <a:lnTo>
                    <a:pt x="15506" y="1663"/>
                  </a:lnTo>
                  <a:lnTo>
                    <a:pt x="14998" y="1879"/>
                  </a:lnTo>
                  <a:lnTo>
                    <a:pt x="14224" y="2781"/>
                  </a:lnTo>
                  <a:lnTo>
                    <a:pt x="14135" y="3048"/>
                  </a:lnTo>
                  <a:lnTo>
                    <a:pt x="14211" y="5372"/>
                  </a:lnTo>
                  <a:lnTo>
                    <a:pt x="14986" y="6172"/>
                  </a:lnTo>
                  <a:lnTo>
                    <a:pt x="15455" y="6375"/>
                  </a:lnTo>
                  <a:lnTo>
                    <a:pt x="16243" y="6375"/>
                  </a:lnTo>
                  <a:lnTo>
                    <a:pt x="18034" y="4813"/>
                  </a:lnTo>
                  <a:lnTo>
                    <a:pt x="17297" y="4813"/>
                  </a:lnTo>
                  <a:lnTo>
                    <a:pt x="17221" y="5041"/>
                  </a:lnTo>
                  <a:lnTo>
                    <a:pt x="17145" y="5194"/>
                  </a:lnTo>
                  <a:lnTo>
                    <a:pt x="16776" y="5600"/>
                  </a:lnTo>
                  <a:lnTo>
                    <a:pt x="16471" y="5727"/>
                  </a:lnTo>
                  <a:lnTo>
                    <a:pt x="15659" y="5727"/>
                  </a:lnTo>
                  <a:lnTo>
                    <a:pt x="15367" y="5600"/>
                  </a:lnTo>
                  <a:lnTo>
                    <a:pt x="14947" y="5041"/>
                  </a:lnTo>
                  <a:lnTo>
                    <a:pt x="14833" y="4229"/>
                  </a:lnTo>
                  <a:lnTo>
                    <a:pt x="18097" y="4229"/>
                  </a:lnTo>
                  <a:close/>
                </a:path>
                <a:path w="95885" h="39369">
                  <a:moveTo>
                    <a:pt x="20523" y="35509"/>
                  </a:moveTo>
                  <a:lnTo>
                    <a:pt x="20383" y="35204"/>
                  </a:lnTo>
                  <a:lnTo>
                    <a:pt x="19900" y="34899"/>
                  </a:lnTo>
                  <a:lnTo>
                    <a:pt x="19545" y="34772"/>
                  </a:lnTo>
                  <a:lnTo>
                    <a:pt x="18300" y="34467"/>
                  </a:lnTo>
                  <a:lnTo>
                    <a:pt x="18135" y="34404"/>
                  </a:lnTo>
                  <a:lnTo>
                    <a:pt x="17830" y="34226"/>
                  </a:lnTo>
                  <a:lnTo>
                    <a:pt x="17729" y="34061"/>
                  </a:lnTo>
                  <a:lnTo>
                    <a:pt x="17729" y="33693"/>
                  </a:lnTo>
                  <a:lnTo>
                    <a:pt x="17805" y="33553"/>
                  </a:lnTo>
                  <a:lnTo>
                    <a:pt x="18097" y="33324"/>
                  </a:lnTo>
                  <a:lnTo>
                    <a:pt x="18313" y="33274"/>
                  </a:lnTo>
                  <a:lnTo>
                    <a:pt x="19024" y="33274"/>
                  </a:lnTo>
                  <a:lnTo>
                    <a:pt x="19672" y="34036"/>
                  </a:lnTo>
                  <a:lnTo>
                    <a:pt x="20370" y="34036"/>
                  </a:lnTo>
                  <a:lnTo>
                    <a:pt x="20383" y="33743"/>
                  </a:lnTo>
                  <a:lnTo>
                    <a:pt x="20294" y="33477"/>
                  </a:lnTo>
                  <a:lnTo>
                    <a:pt x="19812" y="32829"/>
                  </a:lnTo>
                  <a:lnTo>
                    <a:pt x="19329" y="32639"/>
                  </a:lnTo>
                  <a:lnTo>
                    <a:pt x="18148" y="32639"/>
                  </a:lnTo>
                  <a:lnTo>
                    <a:pt x="17729" y="32766"/>
                  </a:lnTo>
                  <a:lnTo>
                    <a:pt x="17119" y="33286"/>
                  </a:lnTo>
                  <a:lnTo>
                    <a:pt x="16979" y="33629"/>
                  </a:lnTo>
                  <a:lnTo>
                    <a:pt x="16979" y="34404"/>
                  </a:lnTo>
                  <a:lnTo>
                    <a:pt x="17132" y="34696"/>
                  </a:lnTo>
                  <a:lnTo>
                    <a:pt x="17640" y="35013"/>
                  </a:lnTo>
                  <a:lnTo>
                    <a:pt x="17919" y="35115"/>
                  </a:lnTo>
                  <a:lnTo>
                    <a:pt x="19215" y="35433"/>
                  </a:lnTo>
                  <a:lnTo>
                    <a:pt x="19418" y="35509"/>
                  </a:lnTo>
                  <a:lnTo>
                    <a:pt x="19697" y="35674"/>
                  </a:lnTo>
                  <a:lnTo>
                    <a:pt x="19786" y="35814"/>
                  </a:lnTo>
                  <a:lnTo>
                    <a:pt x="19786" y="36258"/>
                  </a:lnTo>
                  <a:lnTo>
                    <a:pt x="19685" y="36449"/>
                  </a:lnTo>
                  <a:lnTo>
                    <a:pt x="19253" y="36690"/>
                  </a:lnTo>
                  <a:lnTo>
                    <a:pt x="19011" y="36741"/>
                  </a:lnTo>
                  <a:lnTo>
                    <a:pt x="18275" y="36741"/>
                  </a:lnTo>
                  <a:lnTo>
                    <a:pt x="17945" y="36626"/>
                  </a:lnTo>
                  <a:lnTo>
                    <a:pt x="17653" y="36258"/>
                  </a:lnTo>
                  <a:lnTo>
                    <a:pt x="17589" y="36068"/>
                  </a:lnTo>
                  <a:lnTo>
                    <a:pt x="17564" y="35814"/>
                  </a:lnTo>
                  <a:lnTo>
                    <a:pt x="16840" y="35814"/>
                  </a:lnTo>
                  <a:lnTo>
                    <a:pt x="16865" y="36258"/>
                  </a:lnTo>
                  <a:lnTo>
                    <a:pt x="17018" y="36626"/>
                  </a:lnTo>
                  <a:lnTo>
                    <a:pt x="17564" y="37236"/>
                  </a:lnTo>
                  <a:lnTo>
                    <a:pt x="18034" y="37376"/>
                  </a:lnTo>
                  <a:lnTo>
                    <a:pt x="19316" y="37376"/>
                  </a:lnTo>
                  <a:lnTo>
                    <a:pt x="19773" y="37236"/>
                  </a:lnTo>
                  <a:lnTo>
                    <a:pt x="20370" y="36664"/>
                  </a:lnTo>
                  <a:lnTo>
                    <a:pt x="20523" y="36322"/>
                  </a:lnTo>
                  <a:lnTo>
                    <a:pt x="20523" y="35509"/>
                  </a:lnTo>
                  <a:close/>
                </a:path>
                <a:path w="95885" h="39369">
                  <a:moveTo>
                    <a:pt x="20650" y="21183"/>
                  </a:moveTo>
                  <a:lnTo>
                    <a:pt x="20307" y="21209"/>
                  </a:lnTo>
                  <a:lnTo>
                    <a:pt x="20154" y="19443"/>
                  </a:lnTo>
                  <a:lnTo>
                    <a:pt x="20066" y="17780"/>
                  </a:lnTo>
                  <a:lnTo>
                    <a:pt x="20002" y="17640"/>
                  </a:lnTo>
                  <a:lnTo>
                    <a:pt x="19405" y="17297"/>
                  </a:lnTo>
                  <a:lnTo>
                    <a:pt x="19405" y="19443"/>
                  </a:lnTo>
                  <a:lnTo>
                    <a:pt x="19405" y="20510"/>
                  </a:lnTo>
                  <a:lnTo>
                    <a:pt x="19202" y="20840"/>
                  </a:lnTo>
                  <a:lnTo>
                    <a:pt x="18529" y="21158"/>
                  </a:lnTo>
                  <a:lnTo>
                    <a:pt x="18275" y="21234"/>
                  </a:lnTo>
                  <a:lnTo>
                    <a:pt x="17805" y="21234"/>
                  </a:lnTo>
                  <a:lnTo>
                    <a:pt x="17678" y="21183"/>
                  </a:lnTo>
                  <a:lnTo>
                    <a:pt x="17449" y="21043"/>
                  </a:lnTo>
                  <a:lnTo>
                    <a:pt x="17335" y="20027"/>
                  </a:lnTo>
                  <a:lnTo>
                    <a:pt x="17703" y="19824"/>
                  </a:lnTo>
                  <a:lnTo>
                    <a:pt x="17907" y="19773"/>
                  </a:lnTo>
                  <a:lnTo>
                    <a:pt x="18770" y="19659"/>
                  </a:lnTo>
                  <a:lnTo>
                    <a:pt x="19189" y="19558"/>
                  </a:lnTo>
                  <a:lnTo>
                    <a:pt x="19405" y="19443"/>
                  </a:lnTo>
                  <a:lnTo>
                    <a:pt x="19405" y="17297"/>
                  </a:lnTo>
                  <a:lnTo>
                    <a:pt x="18910" y="17145"/>
                  </a:lnTo>
                  <a:lnTo>
                    <a:pt x="17945" y="17145"/>
                  </a:lnTo>
                  <a:lnTo>
                    <a:pt x="16662" y="18618"/>
                  </a:lnTo>
                  <a:lnTo>
                    <a:pt x="17360" y="18618"/>
                  </a:lnTo>
                  <a:lnTo>
                    <a:pt x="17449" y="18211"/>
                  </a:lnTo>
                  <a:lnTo>
                    <a:pt x="17703" y="17881"/>
                  </a:lnTo>
                  <a:lnTo>
                    <a:pt x="17983" y="17780"/>
                  </a:lnTo>
                  <a:lnTo>
                    <a:pt x="18719" y="17780"/>
                  </a:lnTo>
                  <a:lnTo>
                    <a:pt x="18973" y="17843"/>
                  </a:lnTo>
                  <a:lnTo>
                    <a:pt x="19329" y="18072"/>
                  </a:lnTo>
                  <a:lnTo>
                    <a:pt x="19316" y="18923"/>
                  </a:lnTo>
                  <a:lnTo>
                    <a:pt x="17424" y="19215"/>
                  </a:lnTo>
                  <a:lnTo>
                    <a:pt x="17081" y="19354"/>
                  </a:lnTo>
                  <a:lnTo>
                    <a:pt x="16560" y="19824"/>
                  </a:lnTo>
                  <a:lnTo>
                    <a:pt x="16662" y="21323"/>
                  </a:lnTo>
                  <a:lnTo>
                    <a:pt x="17068" y="21717"/>
                  </a:lnTo>
                  <a:lnTo>
                    <a:pt x="17424" y="21869"/>
                  </a:lnTo>
                  <a:lnTo>
                    <a:pt x="18186" y="21869"/>
                  </a:lnTo>
                  <a:lnTo>
                    <a:pt x="19443" y="21120"/>
                  </a:lnTo>
                  <a:lnTo>
                    <a:pt x="19545" y="21501"/>
                  </a:lnTo>
                  <a:lnTo>
                    <a:pt x="19697" y="21717"/>
                  </a:lnTo>
                  <a:lnTo>
                    <a:pt x="19875" y="21805"/>
                  </a:lnTo>
                  <a:lnTo>
                    <a:pt x="20243" y="21805"/>
                  </a:lnTo>
                  <a:lnTo>
                    <a:pt x="20624" y="21742"/>
                  </a:lnTo>
                  <a:lnTo>
                    <a:pt x="20650" y="21209"/>
                  </a:lnTo>
                  <a:close/>
                </a:path>
                <a:path w="95885" h="39369">
                  <a:moveTo>
                    <a:pt x="22631" y="1765"/>
                  </a:moveTo>
                  <a:lnTo>
                    <a:pt x="21818" y="1765"/>
                  </a:lnTo>
                  <a:lnTo>
                    <a:pt x="20574" y="5384"/>
                  </a:lnTo>
                  <a:lnTo>
                    <a:pt x="19380" y="1765"/>
                  </a:lnTo>
                  <a:lnTo>
                    <a:pt x="18516" y="1765"/>
                  </a:lnTo>
                  <a:lnTo>
                    <a:pt x="20154" y="6223"/>
                  </a:lnTo>
                  <a:lnTo>
                    <a:pt x="20955" y="6223"/>
                  </a:lnTo>
                  <a:lnTo>
                    <a:pt x="22631" y="1765"/>
                  </a:lnTo>
                  <a:close/>
                </a:path>
                <a:path w="95885" h="39369">
                  <a:moveTo>
                    <a:pt x="24790" y="20015"/>
                  </a:moveTo>
                  <a:lnTo>
                    <a:pt x="24638" y="19710"/>
                  </a:lnTo>
                  <a:lnTo>
                    <a:pt x="24168" y="19392"/>
                  </a:lnTo>
                  <a:lnTo>
                    <a:pt x="23812" y="19278"/>
                  </a:lnTo>
                  <a:lnTo>
                    <a:pt x="22555" y="18973"/>
                  </a:lnTo>
                  <a:lnTo>
                    <a:pt x="22390" y="18910"/>
                  </a:lnTo>
                  <a:lnTo>
                    <a:pt x="22085" y="18719"/>
                  </a:lnTo>
                  <a:lnTo>
                    <a:pt x="21996" y="18567"/>
                  </a:lnTo>
                  <a:lnTo>
                    <a:pt x="21996" y="18199"/>
                  </a:lnTo>
                  <a:lnTo>
                    <a:pt x="22072" y="18046"/>
                  </a:lnTo>
                  <a:lnTo>
                    <a:pt x="22364" y="17830"/>
                  </a:lnTo>
                  <a:lnTo>
                    <a:pt x="22580" y="17780"/>
                  </a:lnTo>
                  <a:lnTo>
                    <a:pt x="23279" y="17780"/>
                  </a:lnTo>
                  <a:lnTo>
                    <a:pt x="23926" y="18542"/>
                  </a:lnTo>
                  <a:lnTo>
                    <a:pt x="24638" y="18542"/>
                  </a:lnTo>
                  <a:lnTo>
                    <a:pt x="24650" y="18249"/>
                  </a:lnTo>
                  <a:lnTo>
                    <a:pt x="24561" y="17983"/>
                  </a:lnTo>
                  <a:lnTo>
                    <a:pt x="24066" y="17335"/>
                  </a:lnTo>
                  <a:lnTo>
                    <a:pt x="23583" y="17145"/>
                  </a:lnTo>
                  <a:lnTo>
                    <a:pt x="22402" y="17145"/>
                  </a:lnTo>
                  <a:lnTo>
                    <a:pt x="21996" y="17272"/>
                  </a:lnTo>
                  <a:lnTo>
                    <a:pt x="21386" y="17792"/>
                  </a:lnTo>
                  <a:lnTo>
                    <a:pt x="21234" y="18135"/>
                  </a:lnTo>
                  <a:lnTo>
                    <a:pt x="21234" y="18910"/>
                  </a:lnTo>
                  <a:lnTo>
                    <a:pt x="21399" y="19189"/>
                  </a:lnTo>
                  <a:lnTo>
                    <a:pt x="21894" y="19519"/>
                  </a:lnTo>
                  <a:lnTo>
                    <a:pt x="22174" y="19621"/>
                  </a:lnTo>
                  <a:lnTo>
                    <a:pt x="23469" y="19939"/>
                  </a:lnTo>
                  <a:lnTo>
                    <a:pt x="23685" y="20015"/>
                  </a:lnTo>
                  <a:lnTo>
                    <a:pt x="23964" y="20180"/>
                  </a:lnTo>
                  <a:lnTo>
                    <a:pt x="24053" y="20320"/>
                  </a:lnTo>
                  <a:lnTo>
                    <a:pt x="24053" y="20764"/>
                  </a:lnTo>
                  <a:lnTo>
                    <a:pt x="23939" y="20955"/>
                  </a:lnTo>
                  <a:lnTo>
                    <a:pt x="23520" y="21196"/>
                  </a:lnTo>
                  <a:lnTo>
                    <a:pt x="23279" y="21247"/>
                  </a:lnTo>
                  <a:lnTo>
                    <a:pt x="22529" y="21247"/>
                  </a:lnTo>
                  <a:lnTo>
                    <a:pt x="22212" y="21132"/>
                  </a:lnTo>
                  <a:lnTo>
                    <a:pt x="21907" y="20764"/>
                  </a:lnTo>
                  <a:lnTo>
                    <a:pt x="21844" y="20561"/>
                  </a:lnTo>
                  <a:lnTo>
                    <a:pt x="21831" y="20320"/>
                  </a:lnTo>
                  <a:lnTo>
                    <a:pt x="21107" y="20320"/>
                  </a:lnTo>
                  <a:lnTo>
                    <a:pt x="21132" y="20764"/>
                  </a:lnTo>
                  <a:lnTo>
                    <a:pt x="21272" y="21132"/>
                  </a:lnTo>
                  <a:lnTo>
                    <a:pt x="21831" y="21729"/>
                  </a:lnTo>
                  <a:lnTo>
                    <a:pt x="22301" y="21882"/>
                  </a:lnTo>
                  <a:lnTo>
                    <a:pt x="23583" y="21882"/>
                  </a:lnTo>
                  <a:lnTo>
                    <a:pt x="24041" y="21742"/>
                  </a:lnTo>
                  <a:lnTo>
                    <a:pt x="24638" y="21158"/>
                  </a:lnTo>
                  <a:lnTo>
                    <a:pt x="24790" y="20828"/>
                  </a:lnTo>
                  <a:lnTo>
                    <a:pt x="24790" y="20015"/>
                  </a:lnTo>
                  <a:close/>
                </a:path>
                <a:path w="95885" h="39369">
                  <a:moveTo>
                    <a:pt x="25209" y="35217"/>
                  </a:moveTo>
                  <a:lnTo>
                    <a:pt x="25196" y="34632"/>
                  </a:lnTo>
                  <a:lnTo>
                    <a:pt x="25107" y="34048"/>
                  </a:lnTo>
                  <a:lnTo>
                    <a:pt x="24993" y="33680"/>
                  </a:lnTo>
                  <a:lnTo>
                    <a:pt x="24739" y="33312"/>
                  </a:lnTo>
                  <a:lnTo>
                    <a:pt x="24460" y="33020"/>
                  </a:lnTo>
                  <a:lnTo>
                    <a:pt x="24434" y="34632"/>
                  </a:lnTo>
                  <a:lnTo>
                    <a:pt x="21958" y="34632"/>
                  </a:lnTo>
                  <a:lnTo>
                    <a:pt x="21971" y="34302"/>
                  </a:lnTo>
                  <a:lnTo>
                    <a:pt x="22098" y="33934"/>
                  </a:lnTo>
                  <a:lnTo>
                    <a:pt x="22567" y="33426"/>
                  </a:lnTo>
                  <a:lnTo>
                    <a:pt x="22847" y="33312"/>
                  </a:lnTo>
                  <a:lnTo>
                    <a:pt x="23672" y="33312"/>
                  </a:lnTo>
                  <a:lnTo>
                    <a:pt x="24015" y="33489"/>
                  </a:lnTo>
                  <a:lnTo>
                    <a:pt x="24269" y="33934"/>
                  </a:lnTo>
                  <a:lnTo>
                    <a:pt x="24384" y="34239"/>
                  </a:lnTo>
                  <a:lnTo>
                    <a:pt x="24434" y="34632"/>
                  </a:lnTo>
                  <a:lnTo>
                    <a:pt x="24434" y="33020"/>
                  </a:lnTo>
                  <a:lnTo>
                    <a:pt x="23863" y="32727"/>
                  </a:lnTo>
                  <a:lnTo>
                    <a:pt x="23558" y="32651"/>
                  </a:lnTo>
                  <a:lnTo>
                    <a:pt x="22618" y="32651"/>
                  </a:lnTo>
                  <a:lnTo>
                    <a:pt x="22110" y="32880"/>
                  </a:lnTo>
                  <a:lnTo>
                    <a:pt x="21336" y="33769"/>
                  </a:lnTo>
                  <a:lnTo>
                    <a:pt x="21234" y="34048"/>
                  </a:lnTo>
                  <a:lnTo>
                    <a:pt x="21323" y="36360"/>
                  </a:lnTo>
                  <a:lnTo>
                    <a:pt x="22098" y="37172"/>
                  </a:lnTo>
                  <a:lnTo>
                    <a:pt x="22567" y="37376"/>
                  </a:lnTo>
                  <a:lnTo>
                    <a:pt x="23355" y="37376"/>
                  </a:lnTo>
                  <a:lnTo>
                    <a:pt x="25146" y="35814"/>
                  </a:lnTo>
                  <a:lnTo>
                    <a:pt x="24409" y="35814"/>
                  </a:lnTo>
                  <a:lnTo>
                    <a:pt x="24333" y="36042"/>
                  </a:lnTo>
                  <a:lnTo>
                    <a:pt x="24257" y="36182"/>
                  </a:lnTo>
                  <a:lnTo>
                    <a:pt x="23888" y="36588"/>
                  </a:lnTo>
                  <a:lnTo>
                    <a:pt x="23583" y="36715"/>
                  </a:lnTo>
                  <a:lnTo>
                    <a:pt x="22771" y="36715"/>
                  </a:lnTo>
                  <a:lnTo>
                    <a:pt x="22479" y="36588"/>
                  </a:lnTo>
                  <a:lnTo>
                    <a:pt x="22059" y="36042"/>
                  </a:lnTo>
                  <a:lnTo>
                    <a:pt x="21945" y="35217"/>
                  </a:lnTo>
                  <a:lnTo>
                    <a:pt x="25209" y="35217"/>
                  </a:lnTo>
                  <a:close/>
                </a:path>
                <a:path w="95885" h="39369">
                  <a:moveTo>
                    <a:pt x="27101" y="4229"/>
                  </a:moveTo>
                  <a:lnTo>
                    <a:pt x="27089" y="3632"/>
                  </a:lnTo>
                  <a:lnTo>
                    <a:pt x="27000" y="3048"/>
                  </a:lnTo>
                  <a:lnTo>
                    <a:pt x="26885" y="2679"/>
                  </a:lnTo>
                  <a:lnTo>
                    <a:pt x="26631" y="2311"/>
                  </a:lnTo>
                  <a:lnTo>
                    <a:pt x="26352" y="2032"/>
                  </a:lnTo>
                  <a:lnTo>
                    <a:pt x="26327" y="3632"/>
                  </a:lnTo>
                  <a:lnTo>
                    <a:pt x="23850" y="3632"/>
                  </a:lnTo>
                  <a:lnTo>
                    <a:pt x="23863" y="3302"/>
                  </a:lnTo>
                  <a:lnTo>
                    <a:pt x="23990" y="2933"/>
                  </a:lnTo>
                  <a:lnTo>
                    <a:pt x="24460" y="2438"/>
                  </a:lnTo>
                  <a:lnTo>
                    <a:pt x="24752" y="2311"/>
                  </a:lnTo>
                  <a:lnTo>
                    <a:pt x="25565" y="2311"/>
                  </a:lnTo>
                  <a:lnTo>
                    <a:pt x="25908" y="2501"/>
                  </a:lnTo>
                  <a:lnTo>
                    <a:pt x="26162" y="2946"/>
                  </a:lnTo>
                  <a:lnTo>
                    <a:pt x="26276" y="3251"/>
                  </a:lnTo>
                  <a:lnTo>
                    <a:pt x="26327" y="3632"/>
                  </a:lnTo>
                  <a:lnTo>
                    <a:pt x="26327" y="2019"/>
                  </a:lnTo>
                  <a:lnTo>
                    <a:pt x="25755" y="1727"/>
                  </a:lnTo>
                  <a:lnTo>
                    <a:pt x="25450" y="1663"/>
                  </a:lnTo>
                  <a:lnTo>
                    <a:pt x="24511" y="1663"/>
                  </a:lnTo>
                  <a:lnTo>
                    <a:pt x="24003" y="1879"/>
                  </a:lnTo>
                  <a:lnTo>
                    <a:pt x="23228" y="2781"/>
                  </a:lnTo>
                  <a:lnTo>
                    <a:pt x="23126" y="3048"/>
                  </a:lnTo>
                  <a:lnTo>
                    <a:pt x="23215" y="5372"/>
                  </a:lnTo>
                  <a:lnTo>
                    <a:pt x="23990" y="6172"/>
                  </a:lnTo>
                  <a:lnTo>
                    <a:pt x="24460" y="6375"/>
                  </a:lnTo>
                  <a:lnTo>
                    <a:pt x="25247" y="6375"/>
                  </a:lnTo>
                  <a:lnTo>
                    <a:pt x="27038" y="4813"/>
                  </a:lnTo>
                  <a:lnTo>
                    <a:pt x="26301" y="4813"/>
                  </a:lnTo>
                  <a:lnTo>
                    <a:pt x="26225" y="5041"/>
                  </a:lnTo>
                  <a:lnTo>
                    <a:pt x="26149" y="5194"/>
                  </a:lnTo>
                  <a:lnTo>
                    <a:pt x="25781" y="5600"/>
                  </a:lnTo>
                  <a:lnTo>
                    <a:pt x="25476" y="5727"/>
                  </a:lnTo>
                  <a:lnTo>
                    <a:pt x="24663" y="5727"/>
                  </a:lnTo>
                  <a:lnTo>
                    <a:pt x="24371" y="5600"/>
                  </a:lnTo>
                  <a:lnTo>
                    <a:pt x="23952" y="5041"/>
                  </a:lnTo>
                  <a:lnTo>
                    <a:pt x="23837" y="4229"/>
                  </a:lnTo>
                  <a:lnTo>
                    <a:pt x="27101" y="4229"/>
                  </a:lnTo>
                  <a:close/>
                </a:path>
                <a:path w="95885" h="39369">
                  <a:moveTo>
                    <a:pt x="28308" y="32677"/>
                  </a:moveTo>
                  <a:lnTo>
                    <a:pt x="28079" y="32651"/>
                  </a:lnTo>
                  <a:lnTo>
                    <a:pt x="27774" y="32651"/>
                  </a:lnTo>
                  <a:lnTo>
                    <a:pt x="27508" y="32766"/>
                  </a:lnTo>
                  <a:lnTo>
                    <a:pt x="27063" y="33197"/>
                  </a:lnTo>
                  <a:lnTo>
                    <a:pt x="26911" y="33375"/>
                  </a:lnTo>
                  <a:lnTo>
                    <a:pt x="26860" y="33528"/>
                  </a:lnTo>
                  <a:lnTo>
                    <a:pt x="26860" y="32753"/>
                  </a:lnTo>
                  <a:lnTo>
                    <a:pt x="26149" y="32753"/>
                  </a:lnTo>
                  <a:lnTo>
                    <a:pt x="26149" y="37211"/>
                  </a:lnTo>
                  <a:lnTo>
                    <a:pt x="26898" y="37211"/>
                  </a:lnTo>
                  <a:lnTo>
                    <a:pt x="26898" y="34328"/>
                  </a:lnTo>
                  <a:lnTo>
                    <a:pt x="27000" y="34048"/>
                  </a:lnTo>
                  <a:lnTo>
                    <a:pt x="27406" y="33566"/>
                  </a:lnTo>
                  <a:lnTo>
                    <a:pt x="27686" y="33451"/>
                  </a:lnTo>
                  <a:lnTo>
                    <a:pt x="28067" y="33451"/>
                  </a:lnTo>
                  <a:lnTo>
                    <a:pt x="28308" y="33464"/>
                  </a:lnTo>
                  <a:lnTo>
                    <a:pt x="28308" y="32677"/>
                  </a:lnTo>
                  <a:close/>
                </a:path>
                <a:path w="95885" h="39369">
                  <a:moveTo>
                    <a:pt x="28790" y="101"/>
                  </a:moveTo>
                  <a:lnTo>
                    <a:pt x="28041" y="101"/>
                  </a:lnTo>
                  <a:lnTo>
                    <a:pt x="28041" y="6223"/>
                  </a:lnTo>
                  <a:lnTo>
                    <a:pt x="28790" y="6223"/>
                  </a:lnTo>
                  <a:lnTo>
                    <a:pt x="28790" y="101"/>
                  </a:lnTo>
                  <a:close/>
                </a:path>
                <a:path w="95885" h="39369">
                  <a:moveTo>
                    <a:pt x="29159" y="18757"/>
                  </a:moveTo>
                  <a:lnTo>
                    <a:pt x="29095" y="18161"/>
                  </a:lnTo>
                  <a:lnTo>
                    <a:pt x="28905" y="17741"/>
                  </a:lnTo>
                  <a:lnTo>
                    <a:pt x="28587" y="17500"/>
                  </a:lnTo>
                  <a:lnTo>
                    <a:pt x="28270" y="17246"/>
                  </a:lnTo>
                  <a:lnTo>
                    <a:pt x="27863" y="17132"/>
                  </a:lnTo>
                  <a:lnTo>
                    <a:pt x="26784" y="17132"/>
                  </a:lnTo>
                  <a:lnTo>
                    <a:pt x="26289" y="17348"/>
                  </a:lnTo>
                  <a:lnTo>
                    <a:pt x="25539" y="18211"/>
                  </a:lnTo>
                  <a:lnTo>
                    <a:pt x="25336" y="18821"/>
                  </a:lnTo>
                  <a:lnTo>
                    <a:pt x="25336" y="20243"/>
                  </a:lnTo>
                  <a:lnTo>
                    <a:pt x="25514" y="20777"/>
                  </a:lnTo>
                  <a:lnTo>
                    <a:pt x="26212" y="21628"/>
                  </a:lnTo>
                  <a:lnTo>
                    <a:pt x="26682" y="21844"/>
                  </a:lnTo>
                  <a:lnTo>
                    <a:pt x="27774" y="21844"/>
                  </a:lnTo>
                  <a:lnTo>
                    <a:pt x="28206" y="21704"/>
                  </a:lnTo>
                  <a:lnTo>
                    <a:pt x="28867" y="21158"/>
                  </a:lnTo>
                  <a:lnTo>
                    <a:pt x="29070" y="20726"/>
                  </a:lnTo>
                  <a:lnTo>
                    <a:pt x="29159" y="20142"/>
                  </a:lnTo>
                  <a:lnTo>
                    <a:pt x="28422" y="20142"/>
                  </a:lnTo>
                  <a:lnTo>
                    <a:pt x="28359" y="20459"/>
                  </a:lnTo>
                  <a:lnTo>
                    <a:pt x="28232" y="20726"/>
                  </a:lnTo>
                  <a:lnTo>
                    <a:pt x="27876" y="21107"/>
                  </a:lnTo>
                  <a:lnTo>
                    <a:pt x="27622" y="21196"/>
                  </a:lnTo>
                  <a:lnTo>
                    <a:pt x="26911" y="21196"/>
                  </a:lnTo>
                  <a:lnTo>
                    <a:pt x="26606" y="21043"/>
                  </a:lnTo>
                  <a:lnTo>
                    <a:pt x="26238" y="20434"/>
                  </a:lnTo>
                  <a:lnTo>
                    <a:pt x="26136" y="20066"/>
                  </a:lnTo>
                  <a:lnTo>
                    <a:pt x="26136" y="19177"/>
                  </a:lnTo>
                  <a:lnTo>
                    <a:pt x="26212" y="18796"/>
                  </a:lnTo>
                  <a:lnTo>
                    <a:pt x="26543" y="18034"/>
                  </a:lnTo>
                  <a:lnTo>
                    <a:pt x="26885" y="17792"/>
                  </a:lnTo>
                  <a:lnTo>
                    <a:pt x="27711" y="17792"/>
                  </a:lnTo>
                  <a:lnTo>
                    <a:pt x="27965" y="17894"/>
                  </a:lnTo>
                  <a:lnTo>
                    <a:pt x="28282" y="18249"/>
                  </a:lnTo>
                  <a:lnTo>
                    <a:pt x="28384" y="18478"/>
                  </a:lnTo>
                  <a:lnTo>
                    <a:pt x="28422" y="18757"/>
                  </a:lnTo>
                  <a:lnTo>
                    <a:pt x="29159" y="18757"/>
                  </a:lnTo>
                  <a:close/>
                </a:path>
                <a:path w="95885" h="39369">
                  <a:moveTo>
                    <a:pt x="32448" y="31102"/>
                  </a:moveTo>
                  <a:lnTo>
                    <a:pt x="31623" y="31102"/>
                  </a:lnTo>
                  <a:lnTo>
                    <a:pt x="31623" y="37211"/>
                  </a:lnTo>
                  <a:lnTo>
                    <a:pt x="32448" y="37211"/>
                  </a:lnTo>
                  <a:lnTo>
                    <a:pt x="32448" y="31102"/>
                  </a:lnTo>
                  <a:close/>
                </a:path>
                <a:path w="95885" h="39369">
                  <a:moveTo>
                    <a:pt x="33921" y="21183"/>
                  </a:moveTo>
                  <a:lnTo>
                    <a:pt x="33566" y="21209"/>
                  </a:lnTo>
                  <a:lnTo>
                    <a:pt x="33426" y="19443"/>
                  </a:lnTo>
                  <a:lnTo>
                    <a:pt x="33324" y="17780"/>
                  </a:lnTo>
                  <a:lnTo>
                    <a:pt x="33261" y="17640"/>
                  </a:lnTo>
                  <a:lnTo>
                    <a:pt x="32677" y="17297"/>
                  </a:lnTo>
                  <a:lnTo>
                    <a:pt x="32677" y="19443"/>
                  </a:lnTo>
                  <a:lnTo>
                    <a:pt x="32677" y="20510"/>
                  </a:lnTo>
                  <a:lnTo>
                    <a:pt x="32461" y="20840"/>
                  </a:lnTo>
                  <a:lnTo>
                    <a:pt x="31800" y="21158"/>
                  </a:lnTo>
                  <a:lnTo>
                    <a:pt x="31546" y="21234"/>
                  </a:lnTo>
                  <a:lnTo>
                    <a:pt x="31064" y="21234"/>
                  </a:lnTo>
                  <a:lnTo>
                    <a:pt x="30937" y="21183"/>
                  </a:lnTo>
                  <a:lnTo>
                    <a:pt x="30721" y="21043"/>
                  </a:lnTo>
                  <a:lnTo>
                    <a:pt x="30594" y="20027"/>
                  </a:lnTo>
                  <a:lnTo>
                    <a:pt x="30962" y="19824"/>
                  </a:lnTo>
                  <a:lnTo>
                    <a:pt x="31165" y="19773"/>
                  </a:lnTo>
                  <a:lnTo>
                    <a:pt x="32029" y="19659"/>
                  </a:lnTo>
                  <a:lnTo>
                    <a:pt x="32461" y="19558"/>
                  </a:lnTo>
                  <a:lnTo>
                    <a:pt x="32677" y="19443"/>
                  </a:lnTo>
                  <a:lnTo>
                    <a:pt x="32677" y="17297"/>
                  </a:lnTo>
                  <a:lnTo>
                    <a:pt x="32181" y="17145"/>
                  </a:lnTo>
                  <a:lnTo>
                    <a:pt x="31203" y="17145"/>
                  </a:lnTo>
                  <a:lnTo>
                    <a:pt x="29933" y="18618"/>
                  </a:lnTo>
                  <a:lnTo>
                    <a:pt x="30632" y="18618"/>
                  </a:lnTo>
                  <a:lnTo>
                    <a:pt x="30708" y="18211"/>
                  </a:lnTo>
                  <a:lnTo>
                    <a:pt x="30975" y="17881"/>
                  </a:lnTo>
                  <a:lnTo>
                    <a:pt x="31242" y="17780"/>
                  </a:lnTo>
                  <a:lnTo>
                    <a:pt x="31978" y="17780"/>
                  </a:lnTo>
                  <a:lnTo>
                    <a:pt x="32232" y="17843"/>
                  </a:lnTo>
                  <a:lnTo>
                    <a:pt x="32600" y="18072"/>
                  </a:lnTo>
                  <a:lnTo>
                    <a:pt x="32588" y="18923"/>
                  </a:lnTo>
                  <a:lnTo>
                    <a:pt x="32461" y="18986"/>
                  </a:lnTo>
                  <a:lnTo>
                    <a:pt x="30683" y="19215"/>
                  </a:lnTo>
                  <a:lnTo>
                    <a:pt x="30340" y="19354"/>
                  </a:lnTo>
                  <a:lnTo>
                    <a:pt x="29819" y="19824"/>
                  </a:lnTo>
                  <a:lnTo>
                    <a:pt x="29921" y="21323"/>
                  </a:lnTo>
                  <a:lnTo>
                    <a:pt x="30340" y="21717"/>
                  </a:lnTo>
                  <a:lnTo>
                    <a:pt x="30695" y="21869"/>
                  </a:lnTo>
                  <a:lnTo>
                    <a:pt x="31445" y="21869"/>
                  </a:lnTo>
                  <a:lnTo>
                    <a:pt x="32715" y="21120"/>
                  </a:lnTo>
                  <a:lnTo>
                    <a:pt x="32816" y="21501"/>
                  </a:lnTo>
                  <a:lnTo>
                    <a:pt x="32956" y="21717"/>
                  </a:lnTo>
                  <a:lnTo>
                    <a:pt x="33147" y="21805"/>
                  </a:lnTo>
                  <a:lnTo>
                    <a:pt x="33502" y="21805"/>
                  </a:lnTo>
                  <a:lnTo>
                    <a:pt x="33883" y="21742"/>
                  </a:lnTo>
                  <a:lnTo>
                    <a:pt x="33921" y="21209"/>
                  </a:lnTo>
                  <a:close/>
                </a:path>
                <a:path w="95885" h="39369">
                  <a:moveTo>
                    <a:pt x="37287" y="101"/>
                  </a:moveTo>
                  <a:lnTo>
                    <a:pt x="36360" y="101"/>
                  </a:lnTo>
                  <a:lnTo>
                    <a:pt x="34620" y="5308"/>
                  </a:lnTo>
                  <a:lnTo>
                    <a:pt x="32867" y="101"/>
                  </a:lnTo>
                  <a:lnTo>
                    <a:pt x="31953" y="101"/>
                  </a:lnTo>
                  <a:lnTo>
                    <a:pt x="34175" y="6223"/>
                  </a:lnTo>
                  <a:lnTo>
                    <a:pt x="35052" y="6223"/>
                  </a:lnTo>
                  <a:lnTo>
                    <a:pt x="37287" y="101"/>
                  </a:lnTo>
                  <a:close/>
                </a:path>
                <a:path w="95885" h="39369">
                  <a:moveTo>
                    <a:pt x="38277" y="15582"/>
                  </a:moveTo>
                  <a:lnTo>
                    <a:pt x="37566" y="15582"/>
                  </a:lnTo>
                  <a:lnTo>
                    <a:pt x="37566" y="17830"/>
                  </a:lnTo>
                  <a:lnTo>
                    <a:pt x="37477" y="18503"/>
                  </a:lnTo>
                  <a:lnTo>
                    <a:pt x="37477" y="20472"/>
                  </a:lnTo>
                  <a:lnTo>
                    <a:pt x="37033" y="21056"/>
                  </a:lnTo>
                  <a:lnTo>
                    <a:pt x="36741" y="21221"/>
                  </a:lnTo>
                  <a:lnTo>
                    <a:pt x="35953" y="21221"/>
                  </a:lnTo>
                  <a:lnTo>
                    <a:pt x="35636" y="21056"/>
                  </a:lnTo>
                  <a:lnTo>
                    <a:pt x="35255" y="20472"/>
                  </a:lnTo>
                  <a:lnTo>
                    <a:pt x="35242" y="18554"/>
                  </a:lnTo>
                  <a:lnTo>
                    <a:pt x="35712" y="17983"/>
                  </a:lnTo>
                  <a:lnTo>
                    <a:pt x="36017" y="17830"/>
                  </a:lnTo>
                  <a:lnTo>
                    <a:pt x="36728" y="17830"/>
                  </a:lnTo>
                  <a:lnTo>
                    <a:pt x="37007" y="17970"/>
                  </a:lnTo>
                  <a:lnTo>
                    <a:pt x="37477" y="18503"/>
                  </a:lnTo>
                  <a:lnTo>
                    <a:pt x="37477" y="17741"/>
                  </a:lnTo>
                  <a:lnTo>
                    <a:pt x="37249" y="17475"/>
                  </a:lnTo>
                  <a:lnTo>
                    <a:pt x="36880" y="17246"/>
                  </a:lnTo>
                  <a:lnTo>
                    <a:pt x="36588" y="17170"/>
                  </a:lnTo>
                  <a:lnTo>
                    <a:pt x="35636" y="17170"/>
                  </a:lnTo>
                  <a:lnTo>
                    <a:pt x="35204" y="17399"/>
                  </a:lnTo>
                  <a:lnTo>
                    <a:pt x="34493" y="18364"/>
                  </a:lnTo>
                  <a:lnTo>
                    <a:pt x="34442" y="18554"/>
                  </a:lnTo>
                  <a:lnTo>
                    <a:pt x="34518" y="20828"/>
                  </a:lnTo>
                  <a:lnTo>
                    <a:pt x="35242" y="21666"/>
                  </a:lnTo>
                  <a:lnTo>
                    <a:pt x="35661" y="21869"/>
                  </a:lnTo>
                  <a:lnTo>
                    <a:pt x="36474" y="21869"/>
                  </a:lnTo>
                  <a:lnTo>
                    <a:pt x="37604" y="21094"/>
                  </a:lnTo>
                  <a:lnTo>
                    <a:pt x="37604" y="21717"/>
                  </a:lnTo>
                  <a:lnTo>
                    <a:pt x="38277" y="21717"/>
                  </a:lnTo>
                  <a:lnTo>
                    <a:pt x="38277" y="21094"/>
                  </a:lnTo>
                  <a:lnTo>
                    <a:pt x="38277" y="15582"/>
                  </a:lnTo>
                  <a:close/>
                </a:path>
                <a:path w="95885" h="39369">
                  <a:moveTo>
                    <a:pt x="38658" y="31102"/>
                  </a:moveTo>
                  <a:lnTo>
                    <a:pt x="37858" y="31102"/>
                  </a:lnTo>
                  <a:lnTo>
                    <a:pt x="37858" y="36055"/>
                  </a:lnTo>
                  <a:lnTo>
                    <a:pt x="34772" y="31102"/>
                  </a:lnTo>
                  <a:lnTo>
                    <a:pt x="33794" y="31102"/>
                  </a:lnTo>
                  <a:lnTo>
                    <a:pt x="33794" y="37211"/>
                  </a:lnTo>
                  <a:lnTo>
                    <a:pt x="34594" y="37211"/>
                  </a:lnTo>
                  <a:lnTo>
                    <a:pt x="34594" y="32258"/>
                  </a:lnTo>
                  <a:lnTo>
                    <a:pt x="37719" y="37211"/>
                  </a:lnTo>
                  <a:lnTo>
                    <a:pt x="38658" y="37211"/>
                  </a:lnTo>
                  <a:lnTo>
                    <a:pt x="38658" y="31102"/>
                  </a:lnTo>
                  <a:close/>
                </a:path>
                <a:path w="95885" h="39369">
                  <a:moveTo>
                    <a:pt x="42989" y="6223"/>
                  </a:moveTo>
                  <a:lnTo>
                    <a:pt x="42329" y="4381"/>
                  </a:lnTo>
                  <a:lnTo>
                    <a:pt x="42087" y="3708"/>
                  </a:lnTo>
                  <a:lnTo>
                    <a:pt x="41198" y="1270"/>
                  </a:lnTo>
                  <a:lnTo>
                    <a:pt x="41198" y="3708"/>
                  </a:lnTo>
                  <a:lnTo>
                    <a:pt x="39293" y="3708"/>
                  </a:lnTo>
                  <a:lnTo>
                    <a:pt x="40271" y="1016"/>
                  </a:lnTo>
                  <a:lnTo>
                    <a:pt x="41198" y="3708"/>
                  </a:lnTo>
                  <a:lnTo>
                    <a:pt x="41198" y="1270"/>
                  </a:lnTo>
                  <a:lnTo>
                    <a:pt x="41109" y="1016"/>
                  </a:lnTo>
                  <a:lnTo>
                    <a:pt x="40779" y="101"/>
                  </a:lnTo>
                  <a:lnTo>
                    <a:pt x="39839" y="101"/>
                  </a:lnTo>
                  <a:lnTo>
                    <a:pt x="37541" y="6223"/>
                  </a:lnTo>
                  <a:lnTo>
                    <a:pt x="38392" y="6223"/>
                  </a:lnTo>
                  <a:lnTo>
                    <a:pt x="39052" y="4381"/>
                  </a:lnTo>
                  <a:lnTo>
                    <a:pt x="41465" y="4381"/>
                  </a:lnTo>
                  <a:lnTo>
                    <a:pt x="42087" y="6223"/>
                  </a:lnTo>
                  <a:lnTo>
                    <a:pt x="42989" y="6223"/>
                  </a:lnTo>
                  <a:close/>
                </a:path>
                <a:path w="95885" h="39369">
                  <a:moveTo>
                    <a:pt x="43205" y="19126"/>
                  </a:moveTo>
                  <a:lnTo>
                    <a:pt x="43116" y="18554"/>
                  </a:lnTo>
                  <a:lnTo>
                    <a:pt x="42989" y="18186"/>
                  </a:lnTo>
                  <a:lnTo>
                    <a:pt x="42748" y="17818"/>
                  </a:lnTo>
                  <a:lnTo>
                    <a:pt x="42468" y="17526"/>
                  </a:lnTo>
                  <a:lnTo>
                    <a:pt x="42430" y="19126"/>
                  </a:lnTo>
                  <a:lnTo>
                    <a:pt x="39954" y="19126"/>
                  </a:lnTo>
                  <a:lnTo>
                    <a:pt x="39979" y="18808"/>
                  </a:lnTo>
                  <a:lnTo>
                    <a:pt x="40093" y="18427"/>
                  </a:lnTo>
                  <a:lnTo>
                    <a:pt x="40563" y="17932"/>
                  </a:lnTo>
                  <a:lnTo>
                    <a:pt x="40855" y="17818"/>
                  </a:lnTo>
                  <a:lnTo>
                    <a:pt x="41681" y="17818"/>
                  </a:lnTo>
                  <a:lnTo>
                    <a:pt x="42024" y="17995"/>
                  </a:lnTo>
                  <a:lnTo>
                    <a:pt x="42278" y="18440"/>
                  </a:lnTo>
                  <a:lnTo>
                    <a:pt x="42392" y="18745"/>
                  </a:lnTo>
                  <a:lnTo>
                    <a:pt x="42430" y="19126"/>
                  </a:lnTo>
                  <a:lnTo>
                    <a:pt x="42430" y="17513"/>
                  </a:lnTo>
                  <a:lnTo>
                    <a:pt x="41871" y="17233"/>
                  </a:lnTo>
                  <a:lnTo>
                    <a:pt x="41567" y="17157"/>
                  </a:lnTo>
                  <a:lnTo>
                    <a:pt x="40614" y="17157"/>
                  </a:lnTo>
                  <a:lnTo>
                    <a:pt x="40106" y="17373"/>
                  </a:lnTo>
                  <a:lnTo>
                    <a:pt x="39331" y="18275"/>
                  </a:lnTo>
                  <a:lnTo>
                    <a:pt x="39243" y="18554"/>
                  </a:lnTo>
                  <a:lnTo>
                    <a:pt x="39331" y="20866"/>
                  </a:lnTo>
                  <a:lnTo>
                    <a:pt x="40106" y="21666"/>
                  </a:lnTo>
                  <a:lnTo>
                    <a:pt x="40576" y="21869"/>
                  </a:lnTo>
                  <a:lnTo>
                    <a:pt x="41351" y="21869"/>
                  </a:lnTo>
                  <a:lnTo>
                    <a:pt x="43141" y="20320"/>
                  </a:lnTo>
                  <a:lnTo>
                    <a:pt x="42405" y="20320"/>
                  </a:lnTo>
                  <a:lnTo>
                    <a:pt x="42341" y="20535"/>
                  </a:lnTo>
                  <a:lnTo>
                    <a:pt x="42265" y="20688"/>
                  </a:lnTo>
                  <a:lnTo>
                    <a:pt x="41897" y="21094"/>
                  </a:lnTo>
                  <a:lnTo>
                    <a:pt x="41579" y="21221"/>
                  </a:lnTo>
                  <a:lnTo>
                    <a:pt x="40767" y="21221"/>
                  </a:lnTo>
                  <a:lnTo>
                    <a:pt x="40487" y="21094"/>
                  </a:lnTo>
                  <a:lnTo>
                    <a:pt x="40055" y="20535"/>
                  </a:lnTo>
                  <a:lnTo>
                    <a:pt x="39941" y="19723"/>
                  </a:lnTo>
                  <a:lnTo>
                    <a:pt x="43205" y="19723"/>
                  </a:lnTo>
                  <a:lnTo>
                    <a:pt x="43205" y="19126"/>
                  </a:lnTo>
                  <a:close/>
                </a:path>
                <a:path w="95885" h="39369">
                  <a:moveTo>
                    <a:pt x="44399" y="31102"/>
                  </a:moveTo>
                  <a:lnTo>
                    <a:pt x="39446" y="31102"/>
                  </a:lnTo>
                  <a:lnTo>
                    <a:pt x="39446" y="31826"/>
                  </a:lnTo>
                  <a:lnTo>
                    <a:pt x="41503" y="31826"/>
                  </a:lnTo>
                  <a:lnTo>
                    <a:pt x="41503" y="37211"/>
                  </a:lnTo>
                  <a:lnTo>
                    <a:pt x="42341" y="37211"/>
                  </a:lnTo>
                  <a:lnTo>
                    <a:pt x="42341" y="31826"/>
                  </a:lnTo>
                  <a:lnTo>
                    <a:pt x="44399" y="31826"/>
                  </a:lnTo>
                  <a:lnTo>
                    <a:pt x="44399" y="31102"/>
                  </a:lnTo>
                  <a:close/>
                </a:path>
                <a:path w="95885" h="39369">
                  <a:moveTo>
                    <a:pt x="48920" y="6083"/>
                  </a:moveTo>
                  <a:lnTo>
                    <a:pt x="48793" y="6019"/>
                  </a:lnTo>
                  <a:lnTo>
                    <a:pt x="48615" y="5410"/>
                  </a:lnTo>
                  <a:lnTo>
                    <a:pt x="48488" y="3759"/>
                  </a:lnTo>
                  <a:lnTo>
                    <a:pt x="48374" y="3594"/>
                  </a:lnTo>
                  <a:lnTo>
                    <a:pt x="48247" y="3441"/>
                  </a:lnTo>
                  <a:lnTo>
                    <a:pt x="48069" y="3302"/>
                  </a:lnTo>
                  <a:lnTo>
                    <a:pt x="47828" y="3213"/>
                  </a:lnTo>
                  <a:lnTo>
                    <a:pt x="48107" y="3073"/>
                  </a:lnTo>
                  <a:lnTo>
                    <a:pt x="48298" y="2895"/>
                  </a:lnTo>
                  <a:lnTo>
                    <a:pt x="48552" y="2514"/>
                  </a:lnTo>
                  <a:lnTo>
                    <a:pt x="48577" y="863"/>
                  </a:lnTo>
                  <a:lnTo>
                    <a:pt x="48412" y="571"/>
                  </a:lnTo>
                  <a:lnTo>
                    <a:pt x="47853" y="330"/>
                  </a:lnTo>
                  <a:lnTo>
                    <a:pt x="47853" y="1397"/>
                  </a:lnTo>
                  <a:lnTo>
                    <a:pt x="47739" y="2514"/>
                  </a:lnTo>
                  <a:lnTo>
                    <a:pt x="47282" y="2832"/>
                  </a:lnTo>
                  <a:lnTo>
                    <a:pt x="46977" y="2895"/>
                  </a:lnTo>
                  <a:lnTo>
                    <a:pt x="44678" y="2895"/>
                  </a:lnTo>
                  <a:lnTo>
                    <a:pt x="44678" y="812"/>
                  </a:lnTo>
                  <a:lnTo>
                    <a:pt x="46977" y="812"/>
                  </a:lnTo>
                  <a:lnTo>
                    <a:pt x="47205" y="863"/>
                  </a:lnTo>
                  <a:lnTo>
                    <a:pt x="47701" y="1092"/>
                  </a:lnTo>
                  <a:lnTo>
                    <a:pt x="47853" y="1397"/>
                  </a:lnTo>
                  <a:lnTo>
                    <a:pt x="47853" y="330"/>
                  </a:lnTo>
                  <a:lnTo>
                    <a:pt x="47536" y="177"/>
                  </a:lnTo>
                  <a:lnTo>
                    <a:pt x="47142" y="101"/>
                  </a:lnTo>
                  <a:lnTo>
                    <a:pt x="43853" y="101"/>
                  </a:lnTo>
                  <a:lnTo>
                    <a:pt x="43853" y="6223"/>
                  </a:lnTo>
                  <a:lnTo>
                    <a:pt x="44678" y="6223"/>
                  </a:lnTo>
                  <a:lnTo>
                    <a:pt x="44678" y="3594"/>
                  </a:lnTo>
                  <a:lnTo>
                    <a:pt x="46901" y="3594"/>
                  </a:lnTo>
                  <a:lnTo>
                    <a:pt x="47142" y="3632"/>
                  </a:lnTo>
                  <a:lnTo>
                    <a:pt x="47586" y="3835"/>
                  </a:lnTo>
                  <a:lnTo>
                    <a:pt x="47675" y="4013"/>
                  </a:lnTo>
                  <a:lnTo>
                    <a:pt x="47802" y="5410"/>
                  </a:lnTo>
                  <a:lnTo>
                    <a:pt x="47904" y="6223"/>
                  </a:lnTo>
                  <a:lnTo>
                    <a:pt x="48920" y="6223"/>
                  </a:lnTo>
                  <a:lnTo>
                    <a:pt x="48920" y="6083"/>
                  </a:lnTo>
                  <a:close/>
                </a:path>
                <a:path w="95885" h="39369">
                  <a:moveTo>
                    <a:pt x="51041" y="15595"/>
                  </a:moveTo>
                  <a:lnTo>
                    <a:pt x="46088" y="15595"/>
                  </a:lnTo>
                  <a:lnTo>
                    <a:pt x="46088" y="16332"/>
                  </a:lnTo>
                  <a:lnTo>
                    <a:pt x="48145" y="16332"/>
                  </a:lnTo>
                  <a:lnTo>
                    <a:pt x="48145" y="21717"/>
                  </a:lnTo>
                  <a:lnTo>
                    <a:pt x="48983" y="21717"/>
                  </a:lnTo>
                  <a:lnTo>
                    <a:pt x="48983" y="16332"/>
                  </a:lnTo>
                  <a:lnTo>
                    <a:pt x="51041" y="16332"/>
                  </a:lnTo>
                  <a:lnTo>
                    <a:pt x="51041" y="15595"/>
                  </a:lnTo>
                  <a:close/>
                </a:path>
                <a:path w="95885" h="39369">
                  <a:moveTo>
                    <a:pt x="52819" y="15595"/>
                  </a:moveTo>
                  <a:lnTo>
                    <a:pt x="51993" y="15595"/>
                  </a:lnTo>
                  <a:lnTo>
                    <a:pt x="51993" y="21717"/>
                  </a:lnTo>
                  <a:lnTo>
                    <a:pt x="52819" y="21717"/>
                  </a:lnTo>
                  <a:lnTo>
                    <a:pt x="52819" y="15595"/>
                  </a:lnTo>
                  <a:close/>
                </a:path>
                <a:path w="95885" h="39369">
                  <a:moveTo>
                    <a:pt x="54483" y="3644"/>
                  </a:moveTo>
                  <a:lnTo>
                    <a:pt x="54216" y="3352"/>
                  </a:lnTo>
                  <a:lnTo>
                    <a:pt x="54038" y="3175"/>
                  </a:lnTo>
                  <a:lnTo>
                    <a:pt x="53797" y="3048"/>
                  </a:lnTo>
                  <a:lnTo>
                    <a:pt x="53771" y="3949"/>
                  </a:lnTo>
                  <a:lnTo>
                    <a:pt x="53708" y="4876"/>
                  </a:lnTo>
                  <a:lnTo>
                    <a:pt x="53352" y="5359"/>
                  </a:lnTo>
                  <a:lnTo>
                    <a:pt x="52984" y="5511"/>
                  </a:lnTo>
                  <a:lnTo>
                    <a:pt x="50698" y="5511"/>
                  </a:lnTo>
                  <a:lnTo>
                    <a:pt x="50698" y="3352"/>
                  </a:lnTo>
                  <a:lnTo>
                    <a:pt x="52692" y="3352"/>
                  </a:lnTo>
                  <a:lnTo>
                    <a:pt x="52971" y="3403"/>
                  </a:lnTo>
                  <a:lnTo>
                    <a:pt x="53568" y="3644"/>
                  </a:lnTo>
                  <a:lnTo>
                    <a:pt x="53771" y="3949"/>
                  </a:lnTo>
                  <a:lnTo>
                    <a:pt x="53771" y="3048"/>
                  </a:lnTo>
                  <a:lnTo>
                    <a:pt x="53479" y="2921"/>
                  </a:lnTo>
                  <a:lnTo>
                    <a:pt x="53695" y="2819"/>
                  </a:lnTo>
                  <a:lnTo>
                    <a:pt x="53873" y="2692"/>
                  </a:lnTo>
                  <a:lnTo>
                    <a:pt x="54127" y="2387"/>
                  </a:lnTo>
                  <a:lnTo>
                    <a:pt x="54216" y="990"/>
                  </a:lnTo>
                  <a:lnTo>
                    <a:pt x="54076" y="787"/>
                  </a:lnTo>
                  <a:lnTo>
                    <a:pt x="53733" y="317"/>
                  </a:lnTo>
                  <a:lnTo>
                    <a:pt x="53454" y="203"/>
                  </a:lnTo>
                  <a:lnTo>
                    <a:pt x="53454" y="1295"/>
                  </a:lnTo>
                  <a:lnTo>
                    <a:pt x="53365" y="2324"/>
                  </a:lnTo>
                  <a:lnTo>
                    <a:pt x="52819" y="2641"/>
                  </a:lnTo>
                  <a:lnTo>
                    <a:pt x="52552" y="2692"/>
                  </a:lnTo>
                  <a:lnTo>
                    <a:pt x="50698" y="2692"/>
                  </a:lnTo>
                  <a:lnTo>
                    <a:pt x="50698" y="787"/>
                  </a:lnTo>
                  <a:lnTo>
                    <a:pt x="52539" y="787"/>
                  </a:lnTo>
                  <a:lnTo>
                    <a:pt x="52806" y="838"/>
                  </a:lnTo>
                  <a:lnTo>
                    <a:pt x="53314" y="1054"/>
                  </a:lnTo>
                  <a:lnTo>
                    <a:pt x="53454" y="1295"/>
                  </a:lnTo>
                  <a:lnTo>
                    <a:pt x="53454" y="203"/>
                  </a:lnTo>
                  <a:lnTo>
                    <a:pt x="53225" y="101"/>
                  </a:lnTo>
                  <a:lnTo>
                    <a:pt x="49885" y="101"/>
                  </a:lnTo>
                  <a:lnTo>
                    <a:pt x="49885" y="6223"/>
                  </a:lnTo>
                  <a:lnTo>
                    <a:pt x="53276" y="6223"/>
                  </a:lnTo>
                  <a:lnTo>
                    <a:pt x="53860" y="5981"/>
                  </a:lnTo>
                  <a:lnTo>
                    <a:pt x="54229" y="5511"/>
                  </a:lnTo>
                  <a:lnTo>
                    <a:pt x="54483" y="5181"/>
                  </a:lnTo>
                  <a:lnTo>
                    <a:pt x="54483" y="3644"/>
                  </a:lnTo>
                  <a:close/>
                </a:path>
                <a:path w="95885" h="39369">
                  <a:moveTo>
                    <a:pt x="56616" y="101"/>
                  </a:moveTo>
                  <a:lnTo>
                    <a:pt x="55778" y="101"/>
                  </a:lnTo>
                  <a:lnTo>
                    <a:pt x="55778" y="6223"/>
                  </a:lnTo>
                  <a:lnTo>
                    <a:pt x="56616" y="6223"/>
                  </a:lnTo>
                  <a:lnTo>
                    <a:pt x="56616" y="101"/>
                  </a:lnTo>
                  <a:close/>
                </a:path>
                <a:path w="95885" h="39369">
                  <a:moveTo>
                    <a:pt x="59029" y="15595"/>
                  </a:moveTo>
                  <a:lnTo>
                    <a:pt x="58229" y="15595"/>
                  </a:lnTo>
                  <a:lnTo>
                    <a:pt x="58229" y="20561"/>
                  </a:lnTo>
                  <a:lnTo>
                    <a:pt x="55143" y="15595"/>
                  </a:lnTo>
                  <a:lnTo>
                    <a:pt x="54178" y="15595"/>
                  </a:lnTo>
                  <a:lnTo>
                    <a:pt x="54178" y="21717"/>
                  </a:lnTo>
                  <a:lnTo>
                    <a:pt x="54965" y="21717"/>
                  </a:lnTo>
                  <a:lnTo>
                    <a:pt x="54965" y="16764"/>
                  </a:lnTo>
                  <a:lnTo>
                    <a:pt x="58102" y="21717"/>
                  </a:lnTo>
                  <a:lnTo>
                    <a:pt x="59029" y="21717"/>
                  </a:lnTo>
                  <a:lnTo>
                    <a:pt x="59029" y="15595"/>
                  </a:lnTo>
                  <a:close/>
                </a:path>
                <a:path w="95885" h="39369">
                  <a:moveTo>
                    <a:pt x="62814" y="101"/>
                  </a:moveTo>
                  <a:lnTo>
                    <a:pt x="62026" y="101"/>
                  </a:lnTo>
                  <a:lnTo>
                    <a:pt x="62026" y="5054"/>
                  </a:lnTo>
                  <a:lnTo>
                    <a:pt x="58940" y="101"/>
                  </a:lnTo>
                  <a:lnTo>
                    <a:pt x="57962" y="101"/>
                  </a:lnTo>
                  <a:lnTo>
                    <a:pt x="57962" y="6223"/>
                  </a:lnTo>
                  <a:lnTo>
                    <a:pt x="58750" y="6223"/>
                  </a:lnTo>
                  <a:lnTo>
                    <a:pt x="58750" y="1270"/>
                  </a:lnTo>
                  <a:lnTo>
                    <a:pt x="61887" y="6223"/>
                  </a:lnTo>
                  <a:lnTo>
                    <a:pt x="62814" y="6223"/>
                  </a:lnTo>
                  <a:lnTo>
                    <a:pt x="62814" y="101"/>
                  </a:lnTo>
                  <a:close/>
                </a:path>
                <a:path w="95885" h="39369">
                  <a:moveTo>
                    <a:pt x="65303" y="15595"/>
                  </a:moveTo>
                  <a:lnTo>
                    <a:pt x="64338" y="15595"/>
                  </a:lnTo>
                  <a:lnTo>
                    <a:pt x="62572" y="18542"/>
                  </a:lnTo>
                  <a:lnTo>
                    <a:pt x="60820" y="15595"/>
                  </a:lnTo>
                  <a:lnTo>
                    <a:pt x="59855" y="15595"/>
                  </a:lnTo>
                  <a:lnTo>
                    <a:pt x="62153" y="19253"/>
                  </a:lnTo>
                  <a:lnTo>
                    <a:pt x="62153" y="21717"/>
                  </a:lnTo>
                  <a:lnTo>
                    <a:pt x="62992" y="21717"/>
                  </a:lnTo>
                  <a:lnTo>
                    <a:pt x="62992" y="19253"/>
                  </a:lnTo>
                  <a:lnTo>
                    <a:pt x="65303" y="15595"/>
                  </a:lnTo>
                  <a:close/>
                </a:path>
                <a:path w="95885" h="39369">
                  <a:moveTo>
                    <a:pt x="67030" y="15595"/>
                  </a:moveTo>
                  <a:lnTo>
                    <a:pt x="66205" y="15595"/>
                  </a:lnTo>
                  <a:lnTo>
                    <a:pt x="66205" y="21717"/>
                  </a:lnTo>
                  <a:lnTo>
                    <a:pt x="67030" y="21717"/>
                  </a:lnTo>
                  <a:lnTo>
                    <a:pt x="67030" y="15595"/>
                  </a:lnTo>
                  <a:close/>
                </a:path>
                <a:path w="95885" h="39369">
                  <a:moveTo>
                    <a:pt x="69037" y="6223"/>
                  </a:moveTo>
                  <a:lnTo>
                    <a:pt x="68376" y="4381"/>
                  </a:lnTo>
                  <a:lnTo>
                    <a:pt x="68135" y="3708"/>
                  </a:lnTo>
                  <a:lnTo>
                    <a:pt x="67246" y="1270"/>
                  </a:lnTo>
                  <a:lnTo>
                    <a:pt x="67246" y="3708"/>
                  </a:lnTo>
                  <a:lnTo>
                    <a:pt x="65341" y="3708"/>
                  </a:lnTo>
                  <a:lnTo>
                    <a:pt x="66332" y="1016"/>
                  </a:lnTo>
                  <a:lnTo>
                    <a:pt x="67246" y="3708"/>
                  </a:lnTo>
                  <a:lnTo>
                    <a:pt x="67246" y="1270"/>
                  </a:lnTo>
                  <a:lnTo>
                    <a:pt x="67157" y="1016"/>
                  </a:lnTo>
                  <a:lnTo>
                    <a:pt x="66827" y="101"/>
                  </a:lnTo>
                  <a:lnTo>
                    <a:pt x="65887" y="101"/>
                  </a:lnTo>
                  <a:lnTo>
                    <a:pt x="63588" y="6223"/>
                  </a:lnTo>
                  <a:lnTo>
                    <a:pt x="64439" y="6223"/>
                  </a:lnTo>
                  <a:lnTo>
                    <a:pt x="65100" y="4381"/>
                  </a:lnTo>
                  <a:lnTo>
                    <a:pt x="67513" y="4381"/>
                  </a:lnTo>
                  <a:lnTo>
                    <a:pt x="68135" y="6223"/>
                  </a:lnTo>
                  <a:lnTo>
                    <a:pt x="69037" y="6223"/>
                  </a:lnTo>
                  <a:close/>
                </a:path>
                <a:path w="95885" h="39369">
                  <a:moveTo>
                    <a:pt x="73228" y="15595"/>
                  </a:moveTo>
                  <a:lnTo>
                    <a:pt x="72440" y="15595"/>
                  </a:lnTo>
                  <a:lnTo>
                    <a:pt x="72440" y="20561"/>
                  </a:lnTo>
                  <a:lnTo>
                    <a:pt x="69354" y="15595"/>
                  </a:lnTo>
                  <a:lnTo>
                    <a:pt x="68376" y="15595"/>
                  </a:lnTo>
                  <a:lnTo>
                    <a:pt x="68376" y="21717"/>
                  </a:lnTo>
                  <a:lnTo>
                    <a:pt x="69176" y="21717"/>
                  </a:lnTo>
                  <a:lnTo>
                    <a:pt x="69176" y="16764"/>
                  </a:lnTo>
                  <a:lnTo>
                    <a:pt x="72301" y="21717"/>
                  </a:lnTo>
                  <a:lnTo>
                    <a:pt x="73228" y="21717"/>
                  </a:lnTo>
                  <a:lnTo>
                    <a:pt x="73228" y="15595"/>
                  </a:lnTo>
                  <a:close/>
                </a:path>
                <a:path w="95885" h="39369">
                  <a:moveTo>
                    <a:pt x="74968" y="6083"/>
                  </a:moveTo>
                  <a:lnTo>
                    <a:pt x="74841" y="6019"/>
                  </a:lnTo>
                  <a:lnTo>
                    <a:pt x="74663" y="5410"/>
                  </a:lnTo>
                  <a:lnTo>
                    <a:pt x="74536" y="3759"/>
                  </a:lnTo>
                  <a:lnTo>
                    <a:pt x="74422" y="3594"/>
                  </a:lnTo>
                  <a:lnTo>
                    <a:pt x="74295" y="3441"/>
                  </a:lnTo>
                  <a:lnTo>
                    <a:pt x="74117" y="3302"/>
                  </a:lnTo>
                  <a:lnTo>
                    <a:pt x="73875" y="3213"/>
                  </a:lnTo>
                  <a:lnTo>
                    <a:pt x="74155" y="3073"/>
                  </a:lnTo>
                  <a:lnTo>
                    <a:pt x="74345" y="2895"/>
                  </a:lnTo>
                  <a:lnTo>
                    <a:pt x="74599" y="2514"/>
                  </a:lnTo>
                  <a:lnTo>
                    <a:pt x="74625" y="863"/>
                  </a:lnTo>
                  <a:lnTo>
                    <a:pt x="74460" y="571"/>
                  </a:lnTo>
                  <a:lnTo>
                    <a:pt x="73901" y="330"/>
                  </a:lnTo>
                  <a:lnTo>
                    <a:pt x="73901" y="1397"/>
                  </a:lnTo>
                  <a:lnTo>
                    <a:pt x="73787" y="2514"/>
                  </a:lnTo>
                  <a:lnTo>
                    <a:pt x="73329" y="2832"/>
                  </a:lnTo>
                  <a:lnTo>
                    <a:pt x="73025" y="2895"/>
                  </a:lnTo>
                  <a:lnTo>
                    <a:pt x="70726" y="2895"/>
                  </a:lnTo>
                  <a:lnTo>
                    <a:pt x="70726" y="812"/>
                  </a:lnTo>
                  <a:lnTo>
                    <a:pt x="73025" y="812"/>
                  </a:lnTo>
                  <a:lnTo>
                    <a:pt x="73266" y="863"/>
                  </a:lnTo>
                  <a:lnTo>
                    <a:pt x="73748" y="1092"/>
                  </a:lnTo>
                  <a:lnTo>
                    <a:pt x="73901" y="1397"/>
                  </a:lnTo>
                  <a:lnTo>
                    <a:pt x="73901" y="330"/>
                  </a:lnTo>
                  <a:lnTo>
                    <a:pt x="73583" y="177"/>
                  </a:lnTo>
                  <a:lnTo>
                    <a:pt x="73190" y="101"/>
                  </a:lnTo>
                  <a:lnTo>
                    <a:pt x="69900" y="101"/>
                  </a:lnTo>
                  <a:lnTo>
                    <a:pt x="69900" y="6223"/>
                  </a:lnTo>
                  <a:lnTo>
                    <a:pt x="70726" y="6223"/>
                  </a:lnTo>
                  <a:lnTo>
                    <a:pt x="70726" y="3594"/>
                  </a:lnTo>
                  <a:lnTo>
                    <a:pt x="72948" y="3594"/>
                  </a:lnTo>
                  <a:lnTo>
                    <a:pt x="73190" y="3632"/>
                  </a:lnTo>
                  <a:lnTo>
                    <a:pt x="73634" y="3835"/>
                  </a:lnTo>
                  <a:lnTo>
                    <a:pt x="73723" y="4013"/>
                  </a:lnTo>
                  <a:lnTo>
                    <a:pt x="73850" y="5410"/>
                  </a:lnTo>
                  <a:lnTo>
                    <a:pt x="73964" y="6223"/>
                  </a:lnTo>
                  <a:lnTo>
                    <a:pt x="74968" y="6223"/>
                  </a:lnTo>
                  <a:lnTo>
                    <a:pt x="74968" y="6083"/>
                  </a:lnTo>
                  <a:close/>
                </a:path>
                <a:path w="95885" h="39369">
                  <a:moveTo>
                    <a:pt x="78981" y="15595"/>
                  </a:moveTo>
                  <a:lnTo>
                    <a:pt x="74028" y="15595"/>
                  </a:lnTo>
                  <a:lnTo>
                    <a:pt x="74028" y="16332"/>
                  </a:lnTo>
                  <a:lnTo>
                    <a:pt x="76085" y="16332"/>
                  </a:lnTo>
                  <a:lnTo>
                    <a:pt x="76085" y="21717"/>
                  </a:lnTo>
                  <a:lnTo>
                    <a:pt x="76923" y="21717"/>
                  </a:lnTo>
                  <a:lnTo>
                    <a:pt x="76923" y="16332"/>
                  </a:lnTo>
                  <a:lnTo>
                    <a:pt x="78981" y="16332"/>
                  </a:lnTo>
                  <a:lnTo>
                    <a:pt x="78981" y="15595"/>
                  </a:lnTo>
                  <a:close/>
                </a:path>
                <a:path w="95885" h="39369">
                  <a:moveTo>
                    <a:pt x="80924" y="101"/>
                  </a:moveTo>
                  <a:lnTo>
                    <a:pt x="79959" y="101"/>
                  </a:lnTo>
                  <a:lnTo>
                    <a:pt x="78206" y="3035"/>
                  </a:lnTo>
                  <a:lnTo>
                    <a:pt x="76441" y="101"/>
                  </a:lnTo>
                  <a:lnTo>
                    <a:pt x="75476" y="101"/>
                  </a:lnTo>
                  <a:lnTo>
                    <a:pt x="77787" y="3759"/>
                  </a:lnTo>
                  <a:lnTo>
                    <a:pt x="77787" y="6223"/>
                  </a:lnTo>
                  <a:lnTo>
                    <a:pt x="78625" y="6223"/>
                  </a:lnTo>
                  <a:lnTo>
                    <a:pt x="78625" y="3759"/>
                  </a:lnTo>
                  <a:lnTo>
                    <a:pt x="80924" y="101"/>
                  </a:lnTo>
                  <a:close/>
                </a:path>
                <a:path w="95885" h="39369">
                  <a:moveTo>
                    <a:pt x="83527" y="7962"/>
                  </a:moveTo>
                  <a:lnTo>
                    <a:pt x="83108" y="7188"/>
                  </a:lnTo>
                  <a:lnTo>
                    <a:pt x="82842" y="6591"/>
                  </a:lnTo>
                  <a:lnTo>
                    <a:pt x="82473" y="5511"/>
                  </a:lnTo>
                  <a:lnTo>
                    <a:pt x="82372" y="4775"/>
                  </a:lnTo>
                  <a:lnTo>
                    <a:pt x="82372" y="3175"/>
                  </a:lnTo>
                  <a:lnTo>
                    <a:pt x="82461" y="2476"/>
                  </a:lnTo>
                  <a:lnTo>
                    <a:pt x="82791" y="1473"/>
                  </a:lnTo>
                  <a:lnTo>
                    <a:pt x="83083" y="850"/>
                  </a:lnTo>
                  <a:lnTo>
                    <a:pt x="83515" y="0"/>
                  </a:lnTo>
                  <a:lnTo>
                    <a:pt x="82994" y="0"/>
                  </a:lnTo>
                  <a:lnTo>
                    <a:pt x="82473" y="812"/>
                  </a:lnTo>
                  <a:lnTo>
                    <a:pt x="82130" y="1422"/>
                  </a:lnTo>
                  <a:lnTo>
                    <a:pt x="81711" y="2476"/>
                  </a:lnTo>
                  <a:lnTo>
                    <a:pt x="81584" y="3200"/>
                  </a:lnTo>
                  <a:lnTo>
                    <a:pt x="81597" y="4470"/>
                  </a:lnTo>
                  <a:lnTo>
                    <a:pt x="83019" y="7962"/>
                  </a:lnTo>
                  <a:lnTo>
                    <a:pt x="83527" y="7962"/>
                  </a:lnTo>
                  <a:close/>
                </a:path>
                <a:path w="95885" h="39369">
                  <a:moveTo>
                    <a:pt x="88214" y="3619"/>
                  </a:moveTo>
                  <a:lnTo>
                    <a:pt x="88061" y="3225"/>
                  </a:lnTo>
                  <a:lnTo>
                    <a:pt x="87909" y="3086"/>
                  </a:lnTo>
                  <a:lnTo>
                    <a:pt x="87363" y="2628"/>
                  </a:lnTo>
                  <a:lnTo>
                    <a:pt x="87363" y="3771"/>
                  </a:lnTo>
                  <a:lnTo>
                    <a:pt x="87325" y="5067"/>
                  </a:lnTo>
                  <a:lnTo>
                    <a:pt x="86956" y="5575"/>
                  </a:lnTo>
                  <a:lnTo>
                    <a:pt x="86664" y="5702"/>
                  </a:lnTo>
                  <a:lnTo>
                    <a:pt x="85877" y="5702"/>
                  </a:lnTo>
                  <a:lnTo>
                    <a:pt x="85572" y="5575"/>
                  </a:lnTo>
                  <a:lnTo>
                    <a:pt x="85128" y="5067"/>
                  </a:lnTo>
                  <a:lnTo>
                    <a:pt x="85140" y="3619"/>
                  </a:lnTo>
                  <a:lnTo>
                    <a:pt x="85623" y="3187"/>
                  </a:lnTo>
                  <a:lnTo>
                    <a:pt x="85788" y="3136"/>
                  </a:lnTo>
                  <a:lnTo>
                    <a:pt x="85915" y="3086"/>
                  </a:lnTo>
                  <a:lnTo>
                    <a:pt x="86690" y="3086"/>
                  </a:lnTo>
                  <a:lnTo>
                    <a:pt x="87007" y="3225"/>
                  </a:lnTo>
                  <a:lnTo>
                    <a:pt x="87363" y="3771"/>
                  </a:lnTo>
                  <a:lnTo>
                    <a:pt x="87363" y="2628"/>
                  </a:lnTo>
                  <a:lnTo>
                    <a:pt x="86906" y="2413"/>
                  </a:lnTo>
                  <a:lnTo>
                    <a:pt x="86080" y="2400"/>
                  </a:lnTo>
                  <a:lnTo>
                    <a:pt x="85813" y="2451"/>
                  </a:lnTo>
                  <a:lnTo>
                    <a:pt x="85318" y="2692"/>
                  </a:lnTo>
                  <a:lnTo>
                    <a:pt x="85115" y="2857"/>
                  </a:lnTo>
                  <a:lnTo>
                    <a:pt x="84924" y="3136"/>
                  </a:lnTo>
                  <a:lnTo>
                    <a:pt x="85001" y="2235"/>
                  </a:lnTo>
                  <a:lnTo>
                    <a:pt x="85115" y="1816"/>
                  </a:lnTo>
                  <a:lnTo>
                    <a:pt x="85572" y="1092"/>
                  </a:lnTo>
                  <a:lnTo>
                    <a:pt x="85915" y="889"/>
                  </a:lnTo>
                  <a:lnTo>
                    <a:pt x="86702" y="889"/>
                  </a:lnTo>
                  <a:lnTo>
                    <a:pt x="86969" y="1016"/>
                  </a:lnTo>
                  <a:lnTo>
                    <a:pt x="87249" y="1397"/>
                  </a:lnTo>
                  <a:lnTo>
                    <a:pt x="87363" y="1816"/>
                  </a:lnTo>
                  <a:lnTo>
                    <a:pt x="88099" y="1816"/>
                  </a:lnTo>
                  <a:lnTo>
                    <a:pt x="86995" y="228"/>
                  </a:lnTo>
                  <a:lnTo>
                    <a:pt x="85394" y="228"/>
                  </a:lnTo>
                  <a:lnTo>
                    <a:pt x="84772" y="723"/>
                  </a:lnTo>
                  <a:lnTo>
                    <a:pt x="84239" y="2235"/>
                  </a:lnTo>
                  <a:lnTo>
                    <a:pt x="84366" y="5321"/>
                  </a:lnTo>
                  <a:lnTo>
                    <a:pt x="85166" y="6159"/>
                  </a:lnTo>
                  <a:lnTo>
                    <a:pt x="85648" y="6375"/>
                  </a:lnTo>
                  <a:lnTo>
                    <a:pt x="86855" y="6375"/>
                  </a:lnTo>
                  <a:lnTo>
                    <a:pt x="87363" y="6159"/>
                  </a:lnTo>
                  <a:lnTo>
                    <a:pt x="87744" y="5702"/>
                  </a:lnTo>
                  <a:lnTo>
                    <a:pt x="88061" y="5321"/>
                  </a:lnTo>
                  <a:lnTo>
                    <a:pt x="88163" y="5067"/>
                  </a:lnTo>
                  <a:lnTo>
                    <a:pt x="88214" y="3619"/>
                  </a:lnTo>
                  <a:close/>
                </a:path>
                <a:path w="95885" h="39369">
                  <a:moveTo>
                    <a:pt x="92887" y="2095"/>
                  </a:moveTo>
                  <a:lnTo>
                    <a:pt x="92811" y="1701"/>
                  </a:lnTo>
                  <a:lnTo>
                    <a:pt x="92392" y="927"/>
                  </a:lnTo>
                  <a:lnTo>
                    <a:pt x="92202" y="571"/>
                  </a:lnTo>
                  <a:lnTo>
                    <a:pt x="92049" y="495"/>
                  </a:lnTo>
                  <a:lnTo>
                    <a:pt x="92049" y="2032"/>
                  </a:lnTo>
                  <a:lnTo>
                    <a:pt x="91960" y="4927"/>
                  </a:lnTo>
                  <a:lnTo>
                    <a:pt x="91567" y="5524"/>
                  </a:lnTo>
                  <a:lnTo>
                    <a:pt x="91249" y="5702"/>
                  </a:lnTo>
                  <a:lnTo>
                    <a:pt x="90385" y="5702"/>
                  </a:lnTo>
                  <a:lnTo>
                    <a:pt x="90043" y="5410"/>
                  </a:lnTo>
                  <a:lnTo>
                    <a:pt x="89865" y="4927"/>
                  </a:lnTo>
                  <a:lnTo>
                    <a:pt x="89750" y="1968"/>
                  </a:lnTo>
                  <a:lnTo>
                    <a:pt x="90157" y="1143"/>
                  </a:lnTo>
                  <a:lnTo>
                    <a:pt x="90474" y="927"/>
                  </a:lnTo>
                  <a:lnTo>
                    <a:pt x="91401" y="927"/>
                  </a:lnTo>
                  <a:lnTo>
                    <a:pt x="91706" y="1143"/>
                  </a:lnTo>
                  <a:lnTo>
                    <a:pt x="92049" y="2032"/>
                  </a:lnTo>
                  <a:lnTo>
                    <a:pt x="92049" y="495"/>
                  </a:lnTo>
                  <a:lnTo>
                    <a:pt x="91643" y="254"/>
                  </a:lnTo>
                  <a:lnTo>
                    <a:pt x="90017" y="254"/>
                  </a:lnTo>
                  <a:lnTo>
                    <a:pt x="89420" y="711"/>
                  </a:lnTo>
                  <a:lnTo>
                    <a:pt x="88950" y="2032"/>
                  </a:lnTo>
                  <a:lnTo>
                    <a:pt x="88976" y="4927"/>
                  </a:lnTo>
                  <a:lnTo>
                    <a:pt x="89623" y="6070"/>
                  </a:lnTo>
                  <a:lnTo>
                    <a:pt x="90157" y="6375"/>
                  </a:lnTo>
                  <a:lnTo>
                    <a:pt x="91668" y="6375"/>
                  </a:lnTo>
                  <a:lnTo>
                    <a:pt x="92240" y="5994"/>
                  </a:lnTo>
                  <a:lnTo>
                    <a:pt x="92367" y="5702"/>
                  </a:lnTo>
                  <a:lnTo>
                    <a:pt x="92773" y="4838"/>
                  </a:lnTo>
                  <a:lnTo>
                    <a:pt x="92887" y="2095"/>
                  </a:lnTo>
                  <a:close/>
                </a:path>
                <a:path w="95885" h="39369">
                  <a:moveTo>
                    <a:pt x="95529" y="3619"/>
                  </a:moveTo>
                  <a:lnTo>
                    <a:pt x="94094" y="0"/>
                  </a:lnTo>
                  <a:lnTo>
                    <a:pt x="93586" y="0"/>
                  </a:lnTo>
                  <a:lnTo>
                    <a:pt x="93992" y="774"/>
                  </a:lnTo>
                  <a:lnTo>
                    <a:pt x="94272" y="1358"/>
                  </a:lnTo>
                  <a:lnTo>
                    <a:pt x="94640" y="2438"/>
                  </a:lnTo>
                  <a:lnTo>
                    <a:pt x="94754" y="3175"/>
                  </a:lnTo>
                  <a:lnTo>
                    <a:pt x="94754" y="4775"/>
                  </a:lnTo>
                  <a:lnTo>
                    <a:pt x="94653" y="5486"/>
                  </a:lnTo>
                  <a:lnTo>
                    <a:pt x="94322" y="6464"/>
                  </a:lnTo>
                  <a:lnTo>
                    <a:pt x="94043" y="7099"/>
                  </a:lnTo>
                  <a:lnTo>
                    <a:pt x="93599" y="7962"/>
                  </a:lnTo>
                  <a:lnTo>
                    <a:pt x="94119" y="7962"/>
                  </a:lnTo>
                  <a:lnTo>
                    <a:pt x="94640" y="7150"/>
                  </a:lnTo>
                  <a:lnTo>
                    <a:pt x="94983" y="6540"/>
                  </a:lnTo>
                  <a:lnTo>
                    <a:pt x="95402" y="5486"/>
                  </a:lnTo>
                  <a:lnTo>
                    <a:pt x="95529" y="4749"/>
                  </a:lnTo>
                  <a:lnTo>
                    <a:pt x="95529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4" name="object 3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39522" y="2108480"/>
              <a:ext cx="282049" cy="181236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5360759" y="2178786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5" h="8889">
                  <a:moveTo>
                    <a:pt x="4559" y="3111"/>
                  </a:moveTo>
                  <a:lnTo>
                    <a:pt x="4483" y="2400"/>
                  </a:lnTo>
                  <a:lnTo>
                    <a:pt x="4254" y="1917"/>
                  </a:lnTo>
                  <a:lnTo>
                    <a:pt x="3467" y="1358"/>
                  </a:lnTo>
                  <a:lnTo>
                    <a:pt x="2959" y="1219"/>
                  </a:lnTo>
                  <a:lnTo>
                    <a:pt x="1612" y="1219"/>
                  </a:lnTo>
                  <a:lnTo>
                    <a:pt x="1041" y="1460"/>
                  </a:lnTo>
                  <a:lnTo>
                    <a:pt x="203" y="2400"/>
                  </a:lnTo>
                  <a:lnTo>
                    <a:pt x="0" y="3060"/>
                  </a:lnTo>
                  <a:lnTo>
                    <a:pt x="0" y="4660"/>
                  </a:lnTo>
                  <a:lnTo>
                    <a:pt x="190" y="5270"/>
                  </a:lnTo>
                  <a:lnTo>
                    <a:pt x="939" y="6223"/>
                  </a:lnTo>
                  <a:lnTo>
                    <a:pt x="1524" y="6451"/>
                  </a:lnTo>
                  <a:lnTo>
                    <a:pt x="3111" y="6451"/>
                  </a:lnTo>
                  <a:lnTo>
                    <a:pt x="3200" y="4749"/>
                  </a:lnTo>
                  <a:lnTo>
                    <a:pt x="3124" y="4965"/>
                  </a:lnTo>
                  <a:lnTo>
                    <a:pt x="2870" y="5295"/>
                  </a:lnTo>
                  <a:lnTo>
                    <a:pt x="2654" y="5372"/>
                  </a:lnTo>
                  <a:lnTo>
                    <a:pt x="1930" y="5372"/>
                  </a:lnTo>
                  <a:lnTo>
                    <a:pt x="1638" y="5168"/>
                  </a:lnTo>
                  <a:lnTo>
                    <a:pt x="1397" y="4533"/>
                  </a:lnTo>
                  <a:lnTo>
                    <a:pt x="1358" y="4241"/>
                  </a:lnTo>
                  <a:lnTo>
                    <a:pt x="1358" y="3492"/>
                  </a:lnTo>
                  <a:lnTo>
                    <a:pt x="1397" y="3200"/>
                  </a:lnTo>
                  <a:lnTo>
                    <a:pt x="1638" y="2527"/>
                  </a:lnTo>
                  <a:lnTo>
                    <a:pt x="1930" y="2311"/>
                  </a:lnTo>
                  <a:lnTo>
                    <a:pt x="2679" y="2311"/>
                  </a:lnTo>
                  <a:lnTo>
                    <a:pt x="2908" y="2413"/>
                  </a:lnTo>
                  <a:lnTo>
                    <a:pt x="3149" y="2755"/>
                  </a:lnTo>
                  <a:lnTo>
                    <a:pt x="3213" y="2933"/>
                  </a:lnTo>
                  <a:lnTo>
                    <a:pt x="3238" y="3111"/>
                  </a:lnTo>
                  <a:lnTo>
                    <a:pt x="4559" y="3111"/>
                  </a:lnTo>
                  <a:close/>
                </a:path>
                <a:path w="38735" h="8889">
                  <a:moveTo>
                    <a:pt x="9753" y="6286"/>
                  </a:moveTo>
                  <a:lnTo>
                    <a:pt x="9702" y="6057"/>
                  </a:lnTo>
                  <a:lnTo>
                    <a:pt x="9499" y="5702"/>
                  </a:lnTo>
                  <a:lnTo>
                    <a:pt x="9486" y="5499"/>
                  </a:lnTo>
                  <a:lnTo>
                    <a:pt x="9486" y="3873"/>
                  </a:lnTo>
                  <a:lnTo>
                    <a:pt x="9474" y="2260"/>
                  </a:lnTo>
                  <a:lnTo>
                    <a:pt x="9258" y="1752"/>
                  </a:lnTo>
                  <a:lnTo>
                    <a:pt x="8420" y="1320"/>
                  </a:lnTo>
                  <a:lnTo>
                    <a:pt x="8178" y="1270"/>
                  </a:lnTo>
                  <a:lnTo>
                    <a:pt x="8178" y="3873"/>
                  </a:lnTo>
                  <a:lnTo>
                    <a:pt x="8166" y="4800"/>
                  </a:lnTo>
                  <a:lnTo>
                    <a:pt x="8039" y="5092"/>
                  </a:lnTo>
                  <a:lnTo>
                    <a:pt x="7581" y="5422"/>
                  </a:lnTo>
                  <a:lnTo>
                    <a:pt x="7327" y="5499"/>
                  </a:lnTo>
                  <a:lnTo>
                    <a:pt x="6870" y="5499"/>
                  </a:lnTo>
                  <a:lnTo>
                    <a:pt x="6718" y="5448"/>
                  </a:lnTo>
                  <a:lnTo>
                    <a:pt x="6477" y="5257"/>
                  </a:lnTo>
                  <a:lnTo>
                    <a:pt x="6515" y="4445"/>
                  </a:lnTo>
                  <a:lnTo>
                    <a:pt x="6832" y="4254"/>
                  </a:lnTo>
                  <a:lnTo>
                    <a:pt x="7023" y="4191"/>
                  </a:lnTo>
                  <a:lnTo>
                    <a:pt x="7848" y="4038"/>
                  </a:lnTo>
                  <a:lnTo>
                    <a:pt x="8178" y="3873"/>
                  </a:lnTo>
                  <a:lnTo>
                    <a:pt x="8178" y="1270"/>
                  </a:lnTo>
                  <a:lnTo>
                    <a:pt x="7937" y="1219"/>
                  </a:lnTo>
                  <a:lnTo>
                    <a:pt x="6565" y="1219"/>
                  </a:lnTo>
                  <a:lnTo>
                    <a:pt x="5981" y="1435"/>
                  </a:lnTo>
                  <a:lnTo>
                    <a:pt x="5422" y="2159"/>
                  </a:lnTo>
                  <a:lnTo>
                    <a:pt x="5308" y="2501"/>
                  </a:lnTo>
                  <a:lnTo>
                    <a:pt x="5270" y="2933"/>
                  </a:lnTo>
                  <a:lnTo>
                    <a:pt x="6527" y="2933"/>
                  </a:lnTo>
                  <a:lnTo>
                    <a:pt x="6616" y="2590"/>
                  </a:lnTo>
                  <a:lnTo>
                    <a:pt x="6832" y="2336"/>
                  </a:lnTo>
                  <a:lnTo>
                    <a:pt x="7048" y="2260"/>
                  </a:lnTo>
                  <a:lnTo>
                    <a:pt x="7620" y="2260"/>
                  </a:lnTo>
                  <a:lnTo>
                    <a:pt x="7835" y="2298"/>
                  </a:lnTo>
                  <a:lnTo>
                    <a:pt x="8115" y="2451"/>
                  </a:lnTo>
                  <a:lnTo>
                    <a:pt x="8089" y="3086"/>
                  </a:lnTo>
                  <a:lnTo>
                    <a:pt x="7810" y="3200"/>
                  </a:lnTo>
                  <a:lnTo>
                    <a:pt x="6451" y="3390"/>
                  </a:lnTo>
                  <a:lnTo>
                    <a:pt x="6083" y="3492"/>
                  </a:lnTo>
                  <a:lnTo>
                    <a:pt x="5346" y="3924"/>
                  </a:lnTo>
                  <a:lnTo>
                    <a:pt x="5168" y="4254"/>
                  </a:lnTo>
                  <a:lnTo>
                    <a:pt x="5257" y="5803"/>
                  </a:lnTo>
                  <a:lnTo>
                    <a:pt x="5842" y="6311"/>
                  </a:lnTo>
                  <a:lnTo>
                    <a:pt x="6210" y="6438"/>
                  </a:lnTo>
                  <a:lnTo>
                    <a:pt x="7023" y="6438"/>
                  </a:lnTo>
                  <a:lnTo>
                    <a:pt x="7327" y="6362"/>
                  </a:lnTo>
                  <a:lnTo>
                    <a:pt x="7912" y="6007"/>
                  </a:lnTo>
                  <a:lnTo>
                    <a:pt x="8229" y="5702"/>
                  </a:lnTo>
                  <a:lnTo>
                    <a:pt x="8343" y="6286"/>
                  </a:lnTo>
                  <a:lnTo>
                    <a:pt x="9753" y="6286"/>
                  </a:lnTo>
                  <a:close/>
                </a:path>
                <a:path w="38735" h="8889">
                  <a:moveTo>
                    <a:pt x="12890" y="1384"/>
                  </a:moveTo>
                  <a:lnTo>
                    <a:pt x="12090" y="1384"/>
                  </a:lnTo>
                  <a:lnTo>
                    <a:pt x="12090" y="0"/>
                  </a:lnTo>
                  <a:lnTo>
                    <a:pt x="10807" y="0"/>
                  </a:lnTo>
                  <a:lnTo>
                    <a:pt x="10807" y="1384"/>
                  </a:lnTo>
                  <a:lnTo>
                    <a:pt x="10121" y="1384"/>
                  </a:lnTo>
                  <a:lnTo>
                    <a:pt x="10121" y="2298"/>
                  </a:lnTo>
                  <a:lnTo>
                    <a:pt x="10807" y="2298"/>
                  </a:lnTo>
                  <a:lnTo>
                    <a:pt x="10807" y="5664"/>
                  </a:lnTo>
                  <a:lnTo>
                    <a:pt x="10883" y="5880"/>
                  </a:lnTo>
                  <a:lnTo>
                    <a:pt x="11252" y="6273"/>
                  </a:lnTo>
                  <a:lnTo>
                    <a:pt x="11658" y="6375"/>
                  </a:lnTo>
                  <a:lnTo>
                    <a:pt x="12890" y="6337"/>
                  </a:lnTo>
                  <a:lnTo>
                    <a:pt x="12890" y="5359"/>
                  </a:lnTo>
                  <a:lnTo>
                    <a:pt x="12369" y="5372"/>
                  </a:lnTo>
                  <a:lnTo>
                    <a:pt x="12217" y="5346"/>
                  </a:lnTo>
                  <a:lnTo>
                    <a:pt x="12090" y="5118"/>
                  </a:lnTo>
                  <a:lnTo>
                    <a:pt x="12090" y="2298"/>
                  </a:lnTo>
                  <a:lnTo>
                    <a:pt x="12890" y="2298"/>
                  </a:lnTo>
                  <a:lnTo>
                    <a:pt x="12890" y="1384"/>
                  </a:lnTo>
                  <a:close/>
                </a:path>
                <a:path w="38735" h="8889">
                  <a:moveTo>
                    <a:pt x="18021" y="4165"/>
                  </a:moveTo>
                  <a:lnTo>
                    <a:pt x="17995" y="3314"/>
                  </a:lnTo>
                  <a:lnTo>
                    <a:pt x="17894" y="2743"/>
                  </a:lnTo>
                  <a:lnTo>
                    <a:pt x="17792" y="2463"/>
                  </a:lnTo>
                  <a:lnTo>
                    <a:pt x="17665" y="2273"/>
                  </a:lnTo>
                  <a:lnTo>
                    <a:pt x="17386" y="1828"/>
                  </a:lnTo>
                  <a:lnTo>
                    <a:pt x="17119" y="1587"/>
                  </a:lnTo>
                  <a:lnTo>
                    <a:pt x="16675" y="1384"/>
                  </a:lnTo>
                  <a:lnTo>
                    <a:pt x="16675" y="3314"/>
                  </a:lnTo>
                  <a:lnTo>
                    <a:pt x="14668" y="3314"/>
                  </a:lnTo>
                  <a:lnTo>
                    <a:pt x="14706" y="2997"/>
                  </a:lnTo>
                  <a:lnTo>
                    <a:pt x="14833" y="2717"/>
                  </a:lnTo>
                  <a:lnTo>
                    <a:pt x="15138" y="2362"/>
                  </a:lnTo>
                  <a:lnTo>
                    <a:pt x="15379" y="2273"/>
                  </a:lnTo>
                  <a:lnTo>
                    <a:pt x="15951" y="2273"/>
                  </a:lnTo>
                  <a:lnTo>
                    <a:pt x="16179" y="2362"/>
                  </a:lnTo>
                  <a:lnTo>
                    <a:pt x="16548" y="2717"/>
                  </a:lnTo>
                  <a:lnTo>
                    <a:pt x="16662" y="2997"/>
                  </a:lnTo>
                  <a:lnTo>
                    <a:pt x="16675" y="3314"/>
                  </a:lnTo>
                  <a:lnTo>
                    <a:pt x="16675" y="1384"/>
                  </a:lnTo>
                  <a:lnTo>
                    <a:pt x="16459" y="1282"/>
                  </a:lnTo>
                  <a:lnTo>
                    <a:pt x="16090" y="1206"/>
                  </a:lnTo>
                  <a:lnTo>
                    <a:pt x="14986" y="1206"/>
                  </a:lnTo>
                  <a:lnTo>
                    <a:pt x="14414" y="1435"/>
                  </a:lnTo>
                  <a:lnTo>
                    <a:pt x="13614" y="2273"/>
                  </a:lnTo>
                  <a:lnTo>
                    <a:pt x="13512" y="2463"/>
                  </a:lnTo>
                  <a:lnTo>
                    <a:pt x="13398" y="2794"/>
                  </a:lnTo>
                  <a:lnTo>
                    <a:pt x="13462" y="5130"/>
                  </a:lnTo>
                  <a:lnTo>
                    <a:pt x="13576" y="5435"/>
                  </a:lnTo>
                  <a:lnTo>
                    <a:pt x="14528" y="6248"/>
                  </a:lnTo>
                  <a:lnTo>
                    <a:pt x="15087" y="6451"/>
                  </a:lnTo>
                  <a:lnTo>
                    <a:pt x="16484" y="6451"/>
                  </a:lnTo>
                  <a:lnTo>
                    <a:pt x="17068" y="6210"/>
                  </a:lnTo>
                  <a:lnTo>
                    <a:pt x="17780" y="5397"/>
                  </a:lnTo>
                  <a:lnTo>
                    <a:pt x="17919" y="5130"/>
                  </a:lnTo>
                  <a:lnTo>
                    <a:pt x="17957" y="4838"/>
                  </a:lnTo>
                  <a:lnTo>
                    <a:pt x="16637" y="4838"/>
                  </a:lnTo>
                  <a:lnTo>
                    <a:pt x="16446" y="5130"/>
                  </a:lnTo>
                  <a:lnTo>
                    <a:pt x="16230" y="5321"/>
                  </a:lnTo>
                  <a:lnTo>
                    <a:pt x="16014" y="5397"/>
                  </a:lnTo>
                  <a:lnTo>
                    <a:pt x="15494" y="5397"/>
                  </a:lnTo>
                  <a:lnTo>
                    <a:pt x="15278" y="5334"/>
                  </a:lnTo>
                  <a:lnTo>
                    <a:pt x="14808" y="5016"/>
                  </a:lnTo>
                  <a:lnTo>
                    <a:pt x="14719" y="4838"/>
                  </a:lnTo>
                  <a:lnTo>
                    <a:pt x="14630" y="4165"/>
                  </a:lnTo>
                  <a:lnTo>
                    <a:pt x="18021" y="4165"/>
                  </a:lnTo>
                  <a:close/>
                </a:path>
                <a:path w="38735" h="8889">
                  <a:moveTo>
                    <a:pt x="23368" y="1333"/>
                  </a:moveTo>
                  <a:lnTo>
                    <a:pt x="22110" y="1333"/>
                  </a:lnTo>
                  <a:lnTo>
                    <a:pt x="22110" y="2057"/>
                  </a:lnTo>
                  <a:lnTo>
                    <a:pt x="21996" y="1866"/>
                  </a:lnTo>
                  <a:lnTo>
                    <a:pt x="21996" y="2959"/>
                  </a:lnTo>
                  <a:lnTo>
                    <a:pt x="21996" y="4648"/>
                  </a:lnTo>
                  <a:lnTo>
                    <a:pt x="21577" y="5105"/>
                  </a:lnTo>
                  <a:lnTo>
                    <a:pt x="21323" y="5219"/>
                  </a:lnTo>
                  <a:lnTo>
                    <a:pt x="20561" y="5219"/>
                  </a:lnTo>
                  <a:lnTo>
                    <a:pt x="20243" y="5016"/>
                  </a:lnTo>
                  <a:lnTo>
                    <a:pt x="20066" y="4584"/>
                  </a:lnTo>
                  <a:lnTo>
                    <a:pt x="19964" y="3314"/>
                  </a:lnTo>
                  <a:lnTo>
                    <a:pt x="20231" y="2565"/>
                  </a:lnTo>
                  <a:lnTo>
                    <a:pt x="20548" y="2349"/>
                  </a:lnTo>
                  <a:lnTo>
                    <a:pt x="21336" y="2349"/>
                  </a:lnTo>
                  <a:lnTo>
                    <a:pt x="21602" y="2476"/>
                  </a:lnTo>
                  <a:lnTo>
                    <a:pt x="21996" y="2959"/>
                  </a:lnTo>
                  <a:lnTo>
                    <a:pt x="21996" y="1866"/>
                  </a:lnTo>
                  <a:lnTo>
                    <a:pt x="21907" y="1701"/>
                  </a:lnTo>
                  <a:lnTo>
                    <a:pt x="21666" y="1473"/>
                  </a:lnTo>
                  <a:lnTo>
                    <a:pt x="21158" y="1257"/>
                  </a:lnTo>
                  <a:lnTo>
                    <a:pt x="20942" y="1219"/>
                  </a:lnTo>
                  <a:lnTo>
                    <a:pt x="20027" y="1219"/>
                  </a:lnTo>
                  <a:lnTo>
                    <a:pt x="19519" y="1460"/>
                  </a:lnTo>
                  <a:lnTo>
                    <a:pt x="18859" y="2349"/>
                  </a:lnTo>
                  <a:lnTo>
                    <a:pt x="18745" y="2565"/>
                  </a:lnTo>
                  <a:lnTo>
                    <a:pt x="18618" y="2959"/>
                  </a:lnTo>
                  <a:lnTo>
                    <a:pt x="18719" y="5016"/>
                  </a:lnTo>
                  <a:lnTo>
                    <a:pt x="18808" y="5219"/>
                  </a:lnTo>
                  <a:lnTo>
                    <a:pt x="19532" y="6083"/>
                  </a:lnTo>
                  <a:lnTo>
                    <a:pt x="20040" y="6311"/>
                  </a:lnTo>
                  <a:lnTo>
                    <a:pt x="21094" y="6311"/>
                  </a:lnTo>
                  <a:lnTo>
                    <a:pt x="21424" y="6210"/>
                  </a:lnTo>
                  <a:lnTo>
                    <a:pt x="21831" y="5905"/>
                  </a:lnTo>
                  <a:lnTo>
                    <a:pt x="21958" y="5740"/>
                  </a:lnTo>
                  <a:lnTo>
                    <a:pt x="22085" y="5537"/>
                  </a:lnTo>
                  <a:lnTo>
                    <a:pt x="22021" y="6667"/>
                  </a:lnTo>
                  <a:lnTo>
                    <a:pt x="21780" y="7175"/>
                  </a:lnTo>
                  <a:lnTo>
                    <a:pt x="21463" y="7327"/>
                  </a:lnTo>
                  <a:lnTo>
                    <a:pt x="20662" y="7327"/>
                  </a:lnTo>
                  <a:lnTo>
                    <a:pt x="20434" y="7264"/>
                  </a:lnTo>
                  <a:lnTo>
                    <a:pt x="20205" y="7086"/>
                  </a:lnTo>
                  <a:lnTo>
                    <a:pt x="20116" y="6819"/>
                  </a:lnTo>
                  <a:lnTo>
                    <a:pt x="18707" y="6819"/>
                  </a:lnTo>
                  <a:lnTo>
                    <a:pt x="18757" y="7327"/>
                  </a:lnTo>
                  <a:lnTo>
                    <a:pt x="18961" y="7683"/>
                  </a:lnTo>
                  <a:lnTo>
                    <a:pt x="19761" y="8191"/>
                  </a:lnTo>
                  <a:lnTo>
                    <a:pt x="20281" y="8305"/>
                  </a:lnTo>
                  <a:lnTo>
                    <a:pt x="21971" y="8305"/>
                  </a:lnTo>
                  <a:lnTo>
                    <a:pt x="22669" y="8026"/>
                  </a:lnTo>
                  <a:lnTo>
                    <a:pt x="23139" y="7327"/>
                  </a:lnTo>
                  <a:lnTo>
                    <a:pt x="23241" y="7175"/>
                  </a:lnTo>
                  <a:lnTo>
                    <a:pt x="23368" y="5537"/>
                  </a:lnTo>
                  <a:lnTo>
                    <a:pt x="23368" y="5219"/>
                  </a:lnTo>
                  <a:lnTo>
                    <a:pt x="23368" y="2349"/>
                  </a:lnTo>
                  <a:lnTo>
                    <a:pt x="23368" y="2057"/>
                  </a:lnTo>
                  <a:lnTo>
                    <a:pt x="23368" y="1333"/>
                  </a:lnTo>
                  <a:close/>
                </a:path>
                <a:path w="38735" h="8889">
                  <a:moveTo>
                    <a:pt x="29273" y="2946"/>
                  </a:moveTo>
                  <a:lnTo>
                    <a:pt x="29121" y="2489"/>
                  </a:lnTo>
                  <a:lnTo>
                    <a:pt x="28943" y="2273"/>
                  </a:lnTo>
                  <a:lnTo>
                    <a:pt x="28282" y="1435"/>
                  </a:lnTo>
                  <a:lnTo>
                    <a:pt x="27863" y="1270"/>
                  </a:lnTo>
                  <a:lnTo>
                    <a:pt x="27863" y="2946"/>
                  </a:lnTo>
                  <a:lnTo>
                    <a:pt x="27863" y="4699"/>
                  </a:lnTo>
                  <a:lnTo>
                    <a:pt x="27457" y="5245"/>
                  </a:lnTo>
                  <a:lnTo>
                    <a:pt x="27165" y="5372"/>
                  </a:lnTo>
                  <a:lnTo>
                    <a:pt x="26416" y="5372"/>
                  </a:lnTo>
                  <a:lnTo>
                    <a:pt x="26123" y="5245"/>
                  </a:lnTo>
                  <a:lnTo>
                    <a:pt x="25717" y="4699"/>
                  </a:lnTo>
                  <a:lnTo>
                    <a:pt x="25717" y="2946"/>
                  </a:lnTo>
                  <a:lnTo>
                    <a:pt x="26123" y="2400"/>
                  </a:lnTo>
                  <a:lnTo>
                    <a:pt x="26416" y="2273"/>
                  </a:lnTo>
                  <a:lnTo>
                    <a:pt x="27165" y="2273"/>
                  </a:lnTo>
                  <a:lnTo>
                    <a:pt x="27444" y="2400"/>
                  </a:lnTo>
                  <a:lnTo>
                    <a:pt x="27863" y="2946"/>
                  </a:lnTo>
                  <a:lnTo>
                    <a:pt x="27863" y="1270"/>
                  </a:lnTo>
                  <a:lnTo>
                    <a:pt x="27647" y="1181"/>
                  </a:lnTo>
                  <a:lnTo>
                    <a:pt x="25946" y="1181"/>
                  </a:lnTo>
                  <a:lnTo>
                    <a:pt x="25311" y="1435"/>
                  </a:lnTo>
                  <a:lnTo>
                    <a:pt x="24472" y="2489"/>
                  </a:lnTo>
                  <a:lnTo>
                    <a:pt x="24320" y="2946"/>
                  </a:lnTo>
                  <a:lnTo>
                    <a:pt x="24409" y="4965"/>
                  </a:lnTo>
                  <a:lnTo>
                    <a:pt x="24536" y="5245"/>
                  </a:lnTo>
                  <a:lnTo>
                    <a:pt x="25311" y="6197"/>
                  </a:lnTo>
                  <a:lnTo>
                    <a:pt x="25946" y="6451"/>
                  </a:lnTo>
                  <a:lnTo>
                    <a:pt x="27647" y="6451"/>
                  </a:lnTo>
                  <a:lnTo>
                    <a:pt x="28282" y="6197"/>
                  </a:lnTo>
                  <a:lnTo>
                    <a:pt x="28956" y="5372"/>
                  </a:lnTo>
                  <a:lnTo>
                    <a:pt x="29057" y="5245"/>
                  </a:lnTo>
                  <a:lnTo>
                    <a:pt x="29184" y="4965"/>
                  </a:lnTo>
                  <a:lnTo>
                    <a:pt x="29273" y="2946"/>
                  </a:lnTo>
                  <a:close/>
                </a:path>
                <a:path w="38735" h="8889">
                  <a:moveTo>
                    <a:pt x="33108" y="1231"/>
                  </a:moveTo>
                  <a:lnTo>
                    <a:pt x="32550" y="1219"/>
                  </a:lnTo>
                  <a:lnTo>
                    <a:pt x="32232" y="1320"/>
                  </a:lnTo>
                  <a:lnTo>
                    <a:pt x="31851" y="1651"/>
                  </a:lnTo>
                  <a:lnTo>
                    <a:pt x="31673" y="1866"/>
                  </a:lnTo>
                  <a:lnTo>
                    <a:pt x="31470" y="2197"/>
                  </a:lnTo>
                  <a:lnTo>
                    <a:pt x="31470" y="1333"/>
                  </a:lnTo>
                  <a:lnTo>
                    <a:pt x="30238" y="1333"/>
                  </a:lnTo>
                  <a:lnTo>
                    <a:pt x="30238" y="6286"/>
                  </a:lnTo>
                  <a:lnTo>
                    <a:pt x="31546" y="6286"/>
                  </a:lnTo>
                  <a:lnTo>
                    <a:pt x="31546" y="3530"/>
                  </a:lnTo>
                  <a:lnTo>
                    <a:pt x="31584" y="3225"/>
                  </a:lnTo>
                  <a:lnTo>
                    <a:pt x="31864" y="2692"/>
                  </a:lnTo>
                  <a:lnTo>
                    <a:pt x="32219" y="2527"/>
                  </a:lnTo>
                  <a:lnTo>
                    <a:pt x="32740" y="2527"/>
                  </a:lnTo>
                  <a:lnTo>
                    <a:pt x="33108" y="2552"/>
                  </a:lnTo>
                  <a:lnTo>
                    <a:pt x="33108" y="1231"/>
                  </a:lnTo>
                  <a:close/>
                </a:path>
                <a:path w="38735" h="8889">
                  <a:moveTo>
                    <a:pt x="38277" y="1333"/>
                  </a:moveTo>
                  <a:lnTo>
                    <a:pt x="36906" y="1333"/>
                  </a:lnTo>
                  <a:lnTo>
                    <a:pt x="35877" y="4991"/>
                  </a:lnTo>
                  <a:lnTo>
                    <a:pt x="34798" y="1333"/>
                  </a:lnTo>
                  <a:lnTo>
                    <a:pt x="33362" y="1333"/>
                  </a:lnTo>
                  <a:lnTo>
                    <a:pt x="35191" y="6540"/>
                  </a:lnTo>
                  <a:lnTo>
                    <a:pt x="34480" y="7251"/>
                  </a:lnTo>
                  <a:lnTo>
                    <a:pt x="34074" y="7239"/>
                  </a:lnTo>
                  <a:lnTo>
                    <a:pt x="34074" y="8267"/>
                  </a:lnTo>
                  <a:lnTo>
                    <a:pt x="35229" y="8293"/>
                  </a:lnTo>
                  <a:lnTo>
                    <a:pt x="35610" y="8178"/>
                  </a:lnTo>
                  <a:lnTo>
                    <a:pt x="35991" y="7721"/>
                  </a:lnTo>
                  <a:lnTo>
                    <a:pt x="36258" y="7150"/>
                  </a:lnTo>
                  <a:lnTo>
                    <a:pt x="38277" y="1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37542" y="21793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352936" y="2195346"/>
              <a:ext cx="85725" cy="23495"/>
            </a:xfrm>
            <a:custGeom>
              <a:avLst/>
              <a:gdLst/>
              <a:ahLst/>
              <a:cxnLst/>
              <a:rect l="l" t="t" r="r" b="b"/>
              <a:pathLst>
                <a:path w="85725" h="23494">
                  <a:moveTo>
                    <a:pt x="3822" y="18669"/>
                  </a:moveTo>
                  <a:lnTo>
                    <a:pt x="3759" y="18072"/>
                  </a:lnTo>
                  <a:lnTo>
                    <a:pt x="3556" y="17653"/>
                  </a:lnTo>
                  <a:lnTo>
                    <a:pt x="3251" y="17411"/>
                  </a:lnTo>
                  <a:lnTo>
                    <a:pt x="2933" y="17157"/>
                  </a:lnTo>
                  <a:lnTo>
                    <a:pt x="2527" y="17043"/>
                  </a:lnTo>
                  <a:lnTo>
                    <a:pt x="1435" y="17043"/>
                  </a:lnTo>
                  <a:lnTo>
                    <a:pt x="952" y="17259"/>
                  </a:lnTo>
                  <a:lnTo>
                    <a:pt x="190" y="18135"/>
                  </a:lnTo>
                  <a:lnTo>
                    <a:pt x="0" y="18732"/>
                  </a:lnTo>
                  <a:lnTo>
                    <a:pt x="0" y="20154"/>
                  </a:lnTo>
                  <a:lnTo>
                    <a:pt x="165" y="20688"/>
                  </a:lnTo>
                  <a:lnTo>
                    <a:pt x="863" y="21539"/>
                  </a:lnTo>
                  <a:lnTo>
                    <a:pt x="1333" y="21755"/>
                  </a:lnTo>
                  <a:lnTo>
                    <a:pt x="2438" y="21755"/>
                  </a:lnTo>
                  <a:lnTo>
                    <a:pt x="2857" y="21615"/>
                  </a:lnTo>
                  <a:lnTo>
                    <a:pt x="3517" y="21069"/>
                  </a:lnTo>
                  <a:lnTo>
                    <a:pt x="3733" y="20637"/>
                  </a:lnTo>
                  <a:lnTo>
                    <a:pt x="3822" y="20053"/>
                  </a:lnTo>
                  <a:lnTo>
                    <a:pt x="3086" y="20053"/>
                  </a:lnTo>
                  <a:lnTo>
                    <a:pt x="3009" y="20383"/>
                  </a:lnTo>
                  <a:lnTo>
                    <a:pt x="2895" y="20637"/>
                  </a:lnTo>
                  <a:lnTo>
                    <a:pt x="2527" y="21018"/>
                  </a:lnTo>
                  <a:lnTo>
                    <a:pt x="2286" y="21120"/>
                  </a:lnTo>
                  <a:lnTo>
                    <a:pt x="1574" y="21120"/>
                  </a:lnTo>
                  <a:lnTo>
                    <a:pt x="1270" y="20955"/>
                  </a:lnTo>
                  <a:lnTo>
                    <a:pt x="889" y="20345"/>
                  </a:lnTo>
                  <a:lnTo>
                    <a:pt x="800" y="19977"/>
                  </a:lnTo>
                  <a:lnTo>
                    <a:pt x="800" y="19088"/>
                  </a:lnTo>
                  <a:lnTo>
                    <a:pt x="863" y="18707"/>
                  </a:lnTo>
                  <a:lnTo>
                    <a:pt x="1206" y="17945"/>
                  </a:lnTo>
                  <a:lnTo>
                    <a:pt x="1549" y="17703"/>
                  </a:lnTo>
                  <a:lnTo>
                    <a:pt x="2374" y="17703"/>
                  </a:lnTo>
                  <a:lnTo>
                    <a:pt x="2628" y="17805"/>
                  </a:lnTo>
                  <a:lnTo>
                    <a:pt x="2946" y="18173"/>
                  </a:lnTo>
                  <a:lnTo>
                    <a:pt x="3048" y="18389"/>
                  </a:lnTo>
                  <a:lnTo>
                    <a:pt x="3086" y="18669"/>
                  </a:lnTo>
                  <a:lnTo>
                    <a:pt x="3822" y="18669"/>
                  </a:lnTo>
                  <a:close/>
                </a:path>
                <a:path w="85725" h="23494">
                  <a:moveTo>
                    <a:pt x="3822" y="3175"/>
                  </a:moveTo>
                  <a:lnTo>
                    <a:pt x="3759" y="2578"/>
                  </a:lnTo>
                  <a:lnTo>
                    <a:pt x="3556" y="2146"/>
                  </a:lnTo>
                  <a:lnTo>
                    <a:pt x="3251" y="1917"/>
                  </a:lnTo>
                  <a:lnTo>
                    <a:pt x="2933" y="1663"/>
                  </a:lnTo>
                  <a:lnTo>
                    <a:pt x="2527" y="1549"/>
                  </a:lnTo>
                  <a:lnTo>
                    <a:pt x="1435" y="1549"/>
                  </a:lnTo>
                  <a:lnTo>
                    <a:pt x="952" y="1765"/>
                  </a:lnTo>
                  <a:lnTo>
                    <a:pt x="190" y="2628"/>
                  </a:lnTo>
                  <a:lnTo>
                    <a:pt x="0" y="3238"/>
                  </a:lnTo>
                  <a:lnTo>
                    <a:pt x="0" y="4660"/>
                  </a:lnTo>
                  <a:lnTo>
                    <a:pt x="165" y="5194"/>
                  </a:lnTo>
                  <a:lnTo>
                    <a:pt x="863" y="6045"/>
                  </a:lnTo>
                  <a:lnTo>
                    <a:pt x="1333" y="6261"/>
                  </a:lnTo>
                  <a:lnTo>
                    <a:pt x="2438" y="6261"/>
                  </a:lnTo>
                  <a:lnTo>
                    <a:pt x="2857" y="6121"/>
                  </a:lnTo>
                  <a:lnTo>
                    <a:pt x="3517" y="5575"/>
                  </a:lnTo>
                  <a:lnTo>
                    <a:pt x="3733" y="5143"/>
                  </a:lnTo>
                  <a:lnTo>
                    <a:pt x="3822" y="4559"/>
                  </a:lnTo>
                  <a:lnTo>
                    <a:pt x="3086" y="4559"/>
                  </a:lnTo>
                  <a:lnTo>
                    <a:pt x="3009" y="4876"/>
                  </a:lnTo>
                  <a:lnTo>
                    <a:pt x="2895" y="5143"/>
                  </a:lnTo>
                  <a:lnTo>
                    <a:pt x="2527" y="5524"/>
                  </a:lnTo>
                  <a:lnTo>
                    <a:pt x="2286" y="5613"/>
                  </a:lnTo>
                  <a:lnTo>
                    <a:pt x="1574" y="5613"/>
                  </a:lnTo>
                  <a:lnTo>
                    <a:pt x="1270" y="5461"/>
                  </a:lnTo>
                  <a:lnTo>
                    <a:pt x="889" y="4851"/>
                  </a:lnTo>
                  <a:lnTo>
                    <a:pt x="800" y="4483"/>
                  </a:lnTo>
                  <a:lnTo>
                    <a:pt x="800" y="3594"/>
                  </a:lnTo>
                  <a:lnTo>
                    <a:pt x="863" y="3213"/>
                  </a:lnTo>
                  <a:lnTo>
                    <a:pt x="1206" y="2451"/>
                  </a:lnTo>
                  <a:lnTo>
                    <a:pt x="1549" y="2209"/>
                  </a:lnTo>
                  <a:lnTo>
                    <a:pt x="2374" y="2209"/>
                  </a:lnTo>
                  <a:lnTo>
                    <a:pt x="2628" y="2311"/>
                  </a:lnTo>
                  <a:lnTo>
                    <a:pt x="2946" y="2667"/>
                  </a:lnTo>
                  <a:lnTo>
                    <a:pt x="3048" y="2895"/>
                  </a:lnTo>
                  <a:lnTo>
                    <a:pt x="3086" y="3175"/>
                  </a:lnTo>
                  <a:lnTo>
                    <a:pt x="3822" y="3175"/>
                  </a:lnTo>
                  <a:close/>
                </a:path>
                <a:path w="85725" h="23494">
                  <a:moveTo>
                    <a:pt x="8572" y="21094"/>
                  </a:moveTo>
                  <a:lnTo>
                    <a:pt x="8216" y="21120"/>
                  </a:lnTo>
                  <a:lnTo>
                    <a:pt x="8077" y="19354"/>
                  </a:lnTo>
                  <a:lnTo>
                    <a:pt x="7988" y="17691"/>
                  </a:lnTo>
                  <a:lnTo>
                    <a:pt x="7924" y="17564"/>
                  </a:lnTo>
                  <a:lnTo>
                    <a:pt x="7327" y="17208"/>
                  </a:lnTo>
                  <a:lnTo>
                    <a:pt x="7327" y="19354"/>
                  </a:lnTo>
                  <a:lnTo>
                    <a:pt x="7327" y="20421"/>
                  </a:lnTo>
                  <a:lnTo>
                    <a:pt x="7124" y="20751"/>
                  </a:lnTo>
                  <a:lnTo>
                    <a:pt x="6451" y="21082"/>
                  </a:lnTo>
                  <a:lnTo>
                    <a:pt x="6197" y="21145"/>
                  </a:lnTo>
                  <a:lnTo>
                    <a:pt x="5727" y="21145"/>
                  </a:lnTo>
                  <a:lnTo>
                    <a:pt x="5600" y="21094"/>
                  </a:lnTo>
                  <a:lnTo>
                    <a:pt x="5372" y="20955"/>
                  </a:lnTo>
                  <a:lnTo>
                    <a:pt x="5257" y="19939"/>
                  </a:lnTo>
                  <a:lnTo>
                    <a:pt x="5626" y="19735"/>
                  </a:lnTo>
                  <a:lnTo>
                    <a:pt x="5829" y="19685"/>
                  </a:lnTo>
                  <a:lnTo>
                    <a:pt x="6692" y="19570"/>
                  </a:lnTo>
                  <a:lnTo>
                    <a:pt x="7112" y="19469"/>
                  </a:lnTo>
                  <a:lnTo>
                    <a:pt x="7327" y="19354"/>
                  </a:lnTo>
                  <a:lnTo>
                    <a:pt x="7327" y="17208"/>
                  </a:lnTo>
                  <a:lnTo>
                    <a:pt x="6832" y="17056"/>
                  </a:lnTo>
                  <a:lnTo>
                    <a:pt x="5867" y="17056"/>
                  </a:lnTo>
                  <a:lnTo>
                    <a:pt x="4584" y="18529"/>
                  </a:lnTo>
                  <a:lnTo>
                    <a:pt x="5283" y="18529"/>
                  </a:lnTo>
                  <a:lnTo>
                    <a:pt x="5372" y="18135"/>
                  </a:lnTo>
                  <a:lnTo>
                    <a:pt x="5626" y="17792"/>
                  </a:lnTo>
                  <a:lnTo>
                    <a:pt x="5905" y="17691"/>
                  </a:lnTo>
                  <a:lnTo>
                    <a:pt x="6642" y="17691"/>
                  </a:lnTo>
                  <a:lnTo>
                    <a:pt x="6896" y="17754"/>
                  </a:lnTo>
                  <a:lnTo>
                    <a:pt x="7251" y="17983"/>
                  </a:lnTo>
                  <a:lnTo>
                    <a:pt x="7239" y="18834"/>
                  </a:lnTo>
                  <a:lnTo>
                    <a:pt x="5334" y="19126"/>
                  </a:lnTo>
                  <a:lnTo>
                    <a:pt x="5003" y="19265"/>
                  </a:lnTo>
                  <a:lnTo>
                    <a:pt x="4483" y="19735"/>
                  </a:lnTo>
                  <a:lnTo>
                    <a:pt x="4584" y="21234"/>
                  </a:lnTo>
                  <a:lnTo>
                    <a:pt x="4991" y="21628"/>
                  </a:lnTo>
                  <a:lnTo>
                    <a:pt x="5346" y="21780"/>
                  </a:lnTo>
                  <a:lnTo>
                    <a:pt x="6108" y="21780"/>
                  </a:lnTo>
                  <a:lnTo>
                    <a:pt x="7366" y="21031"/>
                  </a:lnTo>
                  <a:lnTo>
                    <a:pt x="7467" y="21412"/>
                  </a:lnTo>
                  <a:lnTo>
                    <a:pt x="7620" y="21628"/>
                  </a:lnTo>
                  <a:lnTo>
                    <a:pt x="7797" y="21717"/>
                  </a:lnTo>
                  <a:lnTo>
                    <a:pt x="8166" y="21717"/>
                  </a:lnTo>
                  <a:lnTo>
                    <a:pt x="8547" y="21653"/>
                  </a:lnTo>
                  <a:lnTo>
                    <a:pt x="8572" y="21120"/>
                  </a:lnTo>
                  <a:close/>
                </a:path>
                <a:path w="85725" h="23494">
                  <a:moveTo>
                    <a:pt x="8572" y="5600"/>
                  </a:moveTo>
                  <a:lnTo>
                    <a:pt x="8216" y="5626"/>
                  </a:lnTo>
                  <a:lnTo>
                    <a:pt x="8077" y="3860"/>
                  </a:lnTo>
                  <a:lnTo>
                    <a:pt x="7988" y="2197"/>
                  </a:lnTo>
                  <a:lnTo>
                    <a:pt x="7924" y="2057"/>
                  </a:lnTo>
                  <a:lnTo>
                    <a:pt x="7327" y="1714"/>
                  </a:lnTo>
                  <a:lnTo>
                    <a:pt x="7327" y="3860"/>
                  </a:lnTo>
                  <a:lnTo>
                    <a:pt x="7327" y="4927"/>
                  </a:lnTo>
                  <a:lnTo>
                    <a:pt x="7124" y="5257"/>
                  </a:lnTo>
                  <a:lnTo>
                    <a:pt x="6451" y="5575"/>
                  </a:lnTo>
                  <a:lnTo>
                    <a:pt x="6197" y="5638"/>
                  </a:lnTo>
                  <a:lnTo>
                    <a:pt x="5727" y="5638"/>
                  </a:lnTo>
                  <a:lnTo>
                    <a:pt x="5600" y="5600"/>
                  </a:lnTo>
                  <a:lnTo>
                    <a:pt x="5372" y="5461"/>
                  </a:lnTo>
                  <a:lnTo>
                    <a:pt x="5257" y="4445"/>
                  </a:lnTo>
                  <a:lnTo>
                    <a:pt x="5626" y="4241"/>
                  </a:lnTo>
                  <a:lnTo>
                    <a:pt x="5829" y="4191"/>
                  </a:lnTo>
                  <a:lnTo>
                    <a:pt x="6692" y="4076"/>
                  </a:lnTo>
                  <a:lnTo>
                    <a:pt x="7112" y="3962"/>
                  </a:lnTo>
                  <a:lnTo>
                    <a:pt x="7327" y="3860"/>
                  </a:lnTo>
                  <a:lnTo>
                    <a:pt x="7327" y="1714"/>
                  </a:lnTo>
                  <a:lnTo>
                    <a:pt x="6832" y="1562"/>
                  </a:lnTo>
                  <a:lnTo>
                    <a:pt x="5867" y="1562"/>
                  </a:lnTo>
                  <a:lnTo>
                    <a:pt x="4584" y="3035"/>
                  </a:lnTo>
                  <a:lnTo>
                    <a:pt x="5283" y="3035"/>
                  </a:lnTo>
                  <a:lnTo>
                    <a:pt x="5372" y="2628"/>
                  </a:lnTo>
                  <a:lnTo>
                    <a:pt x="5626" y="2298"/>
                  </a:lnTo>
                  <a:lnTo>
                    <a:pt x="5905" y="2197"/>
                  </a:lnTo>
                  <a:lnTo>
                    <a:pt x="6642" y="2197"/>
                  </a:lnTo>
                  <a:lnTo>
                    <a:pt x="6896" y="2247"/>
                  </a:lnTo>
                  <a:lnTo>
                    <a:pt x="7251" y="2489"/>
                  </a:lnTo>
                  <a:lnTo>
                    <a:pt x="7239" y="3327"/>
                  </a:lnTo>
                  <a:lnTo>
                    <a:pt x="5334" y="3632"/>
                  </a:lnTo>
                  <a:lnTo>
                    <a:pt x="5003" y="3771"/>
                  </a:lnTo>
                  <a:lnTo>
                    <a:pt x="4483" y="4241"/>
                  </a:lnTo>
                  <a:lnTo>
                    <a:pt x="4584" y="5740"/>
                  </a:lnTo>
                  <a:lnTo>
                    <a:pt x="4991" y="6134"/>
                  </a:lnTo>
                  <a:lnTo>
                    <a:pt x="5346" y="6273"/>
                  </a:lnTo>
                  <a:lnTo>
                    <a:pt x="6108" y="6273"/>
                  </a:lnTo>
                  <a:lnTo>
                    <a:pt x="6426" y="6210"/>
                  </a:lnTo>
                  <a:lnTo>
                    <a:pt x="6997" y="5905"/>
                  </a:lnTo>
                  <a:lnTo>
                    <a:pt x="7213" y="5740"/>
                  </a:lnTo>
                  <a:lnTo>
                    <a:pt x="7366" y="5537"/>
                  </a:lnTo>
                  <a:lnTo>
                    <a:pt x="7467" y="5905"/>
                  </a:lnTo>
                  <a:lnTo>
                    <a:pt x="7620" y="6134"/>
                  </a:lnTo>
                  <a:lnTo>
                    <a:pt x="7797" y="6223"/>
                  </a:lnTo>
                  <a:lnTo>
                    <a:pt x="8166" y="6223"/>
                  </a:lnTo>
                  <a:lnTo>
                    <a:pt x="8547" y="6159"/>
                  </a:lnTo>
                  <a:lnTo>
                    <a:pt x="8572" y="5626"/>
                  </a:lnTo>
                  <a:close/>
                </a:path>
                <a:path w="85725" h="23494">
                  <a:moveTo>
                    <a:pt x="10922" y="17170"/>
                  </a:moveTo>
                  <a:lnTo>
                    <a:pt x="10210" y="17170"/>
                  </a:lnTo>
                  <a:lnTo>
                    <a:pt x="10210" y="15925"/>
                  </a:lnTo>
                  <a:lnTo>
                    <a:pt x="9461" y="15925"/>
                  </a:lnTo>
                  <a:lnTo>
                    <a:pt x="9461" y="17170"/>
                  </a:lnTo>
                  <a:lnTo>
                    <a:pt x="8851" y="17170"/>
                  </a:lnTo>
                  <a:lnTo>
                    <a:pt x="8851" y="17780"/>
                  </a:lnTo>
                  <a:lnTo>
                    <a:pt x="9461" y="17780"/>
                  </a:lnTo>
                  <a:lnTo>
                    <a:pt x="9461" y="21018"/>
                  </a:lnTo>
                  <a:lnTo>
                    <a:pt x="9525" y="21247"/>
                  </a:lnTo>
                  <a:lnTo>
                    <a:pt x="9766" y="21602"/>
                  </a:lnTo>
                  <a:lnTo>
                    <a:pt x="10007" y="21691"/>
                  </a:lnTo>
                  <a:lnTo>
                    <a:pt x="10464" y="21691"/>
                  </a:lnTo>
                  <a:lnTo>
                    <a:pt x="10833" y="21653"/>
                  </a:lnTo>
                  <a:lnTo>
                    <a:pt x="10922" y="21031"/>
                  </a:lnTo>
                  <a:lnTo>
                    <a:pt x="10528" y="21043"/>
                  </a:lnTo>
                  <a:lnTo>
                    <a:pt x="10261" y="20955"/>
                  </a:lnTo>
                  <a:lnTo>
                    <a:pt x="10210" y="17780"/>
                  </a:lnTo>
                  <a:lnTo>
                    <a:pt x="10922" y="17780"/>
                  </a:lnTo>
                  <a:lnTo>
                    <a:pt x="10922" y="17170"/>
                  </a:lnTo>
                  <a:close/>
                </a:path>
                <a:path w="85725" h="23494">
                  <a:moveTo>
                    <a:pt x="10922" y="1676"/>
                  </a:moveTo>
                  <a:lnTo>
                    <a:pt x="10210" y="1676"/>
                  </a:lnTo>
                  <a:lnTo>
                    <a:pt x="10210" y="431"/>
                  </a:lnTo>
                  <a:lnTo>
                    <a:pt x="9461" y="431"/>
                  </a:lnTo>
                  <a:lnTo>
                    <a:pt x="9461" y="1676"/>
                  </a:lnTo>
                  <a:lnTo>
                    <a:pt x="8851" y="1676"/>
                  </a:lnTo>
                  <a:lnTo>
                    <a:pt x="8851" y="2286"/>
                  </a:lnTo>
                  <a:lnTo>
                    <a:pt x="9461" y="2286"/>
                  </a:lnTo>
                  <a:lnTo>
                    <a:pt x="9461" y="5524"/>
                  </a:lnTo>
                  <a:lnTo>
                    <a:pt x="9525" y="5753"/>
                  </a:lnTo>
                  <a:lnTo>
                    <a:pt x="9766" y="6108"/>
                  </a:lnTo>
                  <a:lnTo>
                    <a:pt x="10007" y="6197"/>
                  </a:lnTo>
                  <a:lnTo>
                    <a:pt x="10464" y="6197"/>
                  </a:lnTo>
                  <a:lnTo>
                    <a:pt x="10833" y="6159"/>
                  </a:lnTo>
                  <a:lnTo>
                    <a:pt x="10922" y="5537"/>
                  </a:lnTo>
                  <a:lnTo>
                    <a:pt x="10528" y="5549"/>
                  </a:lnTo>
                  <a:lnTo>
                    <a:pt x="10261" y="5448"/>
                  </a:lnTo>
                  <a:lnTo>
                    <a:pt x="10210" y="2286"/>
                  </a:lnTo>
                  <a:lnTo>
                    <a:pt x="10922" y="2286"/>
                  </a:lnTo>
                  <a:lnTo>
                    <a:pt x="10922" y="1676"/>
                  </a:lnTo>
                  <a:close/>
                </a:path>
                <a:path w="85725" h="23494">
                  <a:moveTo>
                    <a:pt x="15862" y="22275"/>
                  </a:moveTo>
                  <a:lnTo>
                    <a:pt x="11125" y="22275"/>
                  </a:lnTo>
                  <a:lnTo>
                    <a:pt x="11125" y="22694"/>
                  </a:lnTo>
                  <a:lnTo>
                    <a:pt x="15862" y="22694"/>
                  </a:lnTo>
                  <a:lnTo>
                    <a:pt x="15862" y="22275"/>
                  </a:lnTo>
                  <a:close/>
                </a:path>
                <a:path w="85725" h="23494">
                  <a:moveTo>
                    <a:pt x="15862" y="6769"/>
                  </a:moveTo>
                  <a:lnTo>
                    <a:pt x="11125" y="6769"/>
                  </a:lnTo>
                  <a:lnTo>
                    <a:pt x="11125" y="7200"/>
                  </a:lnTo>
                  <a:lnTo>
                    <a:pt x="15862" y="7200"/>
                  </a:lnTo>
                  <a:lnTo>
                    <a:pt x="15862" y="6769"/>
                  </a:lnTo>
                  <a:close/>
                </a:path>
                <a:path w="85725" h="23494">
                  <a:moveTo>
                    <a:pt x="17183" y="1689"/>
                  </a:moveTo>
                  <a:lnTo>
                    <a:pt x="16421" y="1689"/>
                  </a:lnTo>
                  <a:lnTo>
                    <a:pt x="16421" y="6134"/>
                  </a:lnTo>
                  <a:lnTo>
                    <a:pt x="17183" y="6134"/>
                  </a:lnTo>
                  <a:lnTo>
                    <a:pt x="17183" y="1689"/>
                  </a:lnTo>
                  <a:close/>
                </a:path>
                <a:path w="85725" h="23494">
                  <a:moveTo>
                    <a:pt x="17183" y="12"/>
                  </a:moveTo>
                  <a:lnTo>
                    <a:pt x="16421" y="12"/>
                  </a:lnTo>
                  <a:lnTo>
                    <a:pt x="16421" y="863"/>
                  </a:lnTo>
                  <a:lnTo>
                    <a:pt x="17183" y="863"/>
                  </a:lnTo>
                  <a:lnTo>
                    <a:pt x="17183" y="12"/>
                  </a:lnTo>
                  <a:close/>
                </a:path>
                <a:path w="85725" h="23494">
                  <a:moveTo>
                    <a:pt x="18034" y="17170"/>
                  </a:moveTo>
                  <a:lnTo>
                    <a:pt x="17322" y="17170"/>
                  </a:lnTo>
                  <a:lnTo>
                    <a:pt x="17322" y="15925"/>
                  </a:lnTo>
                  <a:lnTo>
                    <a:pt x="16560" y="15925"/>
                  </a:lnTo>
                  <a:lnTo>
                    <a:pt x="16560" y="17170"/>
                  </a:lnTo>
                  <a:lnTo>
                    <a:pt x="15963" y="17170"/>
                  </a:lnTo>
                  <a:lnTo>
                    <a:pt x="15963" y="17780"/>
                  </a:lnTo>
                  <a:lnTo>
                    <a:pt x="16560" y="17780"/>
                  </a:lnTo>
                  <a:lnTo>
                    <a:pt x="16560" y="21018"/>
                  </a:lnTo>
                  <a:lnTo>
                    <a:pt x="16624" y="21247"/>
                  </a:lnTo>
                  <a:lnTo>
                    <a:pt x="16878" y="21602"/>
                  </a:lnTo>
                  <a:lnTo>
                    <a:pt x="17119" y="21691"/>
                  </a:lnTo>
                  <a:lnTo>
                    <a:pt x="17576" y="21691"/>
                  </a:lnTo>
                  <a:lnTo>
                    <a:pt x="17945" y="21653"/>
                  </a:lnTo>
                  <a:lnTo>
                    <a:pt x="18034" y="21031"/>
                  </a:lnTo>
                  <a:lnTo>
                    <a:pt x="17640" y="21043"/>
                  </a:lnTo>
                  <a:lnTo>
                    <a:pt x="17373" y="20955"/>
                  </a:lnTo>
                  <a:lnTo>
                    <a:pt x="17322" y="17780"/>
                  </a:lnTo>
                  <a:lnTo>
                    <a:pt x="18034" y="17780"/>
                  </a:lnTo>
                  <a:lnTo>
                    <a:pt x="18034" y="17170"/>
                  </a:lnTo>
                  <a:close/>
                </a:path>
                <a:path w="85725" h="23494">
                  <a:moveTo>
                    <a:pt x="19545" y="17195"/>
                  </a:moveTo>
                  <a:lnTo>
                    <a:pt x="18783" y="17195"/>
                  </a:lnTo>
                  <a:lnTo>
                    <a:pt x="18783" y="21628"/>
                  </a:lnTo>
                  <a:lnTo>
                    <a:pt x="19545" y="21628"/>
                  </a:lnTo>
                  <a:lnTo>
                    <a:pt x="19545" y="17195"/>
                  </a:lnTo>
                  <a:close/>
                </a:path>
                <a:path w="85725" h="23494">
                  <a:moveTo>
                    <a:pt x="19545" y="15519"/>
                  </a:moveTo>
                  <a:lnTo>
                    <a:pt x="18783" y="15519"/>
                  </a:lnTo>
                  <a:lnTo>
                    <a:pt x="18783" y="16357"/>
                  </a:lnTo>
                  <a:lnTo>
                    <a:pt x="19545" y="16357"/>
                  </a:lnTo>
                  <a:lnTo>
                    <a:pt x="19545" y="15519"/>
                  </a:lnTo>
                  <a:close/>
                </a:path>
                <a:path w="85725" h="23494">
                  <a:moveTo>
                    <a:pt x="21932" y="0"/>
                  </a:moveTo>
                  <a:lnTo>
                    <a:pt x="21221" y="0"/>
                  </a:lnTo>
                  <a:lnTo>
                    <a:pt x="21221" y="2247"/>
                  </a:lnTo>
                  <a:lnTo>
                    <a:pt x="21132" y="2921"/>
                  </a:lnTo>
                  <a:lnTo>
                    <a:pt x="21132" y="4889"/>
                  </a:lnTo>
                  <a:lnTo>
                    <a:pt x="20701" y="5473"/>
                  </a:lnTo>
                  <a:lnTo>
                    <a:pt x="20408" y="5638"/>
                  </a:lnTo>
                  <a:lnTo>
                    <a:pt x="19608" y="5638"/>
                  </a:lnTo>
                  <a:lnTo>
                    <a:pt x="19291" y="5473"/>
                  </a:lnTo>
                  <a:lnTo>
                    <a:pt x="18923" y="4889"/>
                  </a:lnTo>
                  <a:lnTo>
                    <a:pt x="18897" y="2971"/>
                  </a:lnTo>
                  <a:lnTo>
                    <a:pt x="19367" y="2387"/>
                  </a:lnTo>
                  <a:lnTo>
                    <a:pt x="19672" y="2247"/>
                  </a:lnTo>
                  <a:lnTo>
                    <a:pt x="20396" y="2247"/>
                  </a:lnTo>
                  <a:lnTo>
                    <a:pt x="20675" y="2387"/>
                  </a:lnTo>
                  <a:lnTo>
                    <a:pt x="21132" y="2921"/>
                  </a:lnTo>
                  <a:lnTo>
                    <a:pt x="21132" y="2159"/>
                  </a:lnTo>
                  <a:lnTo>
                    <a:pt x="20904" y="1892"/>
                  </a:lnTo>
                  <a:lnTo>
                    <a:pt x="20535" y="1663"/>
                  </a:lnTo>
                  <a:lnTo>
                    <a:pt x="20256" y="1587"/>
                  </a:lnTo>
                  <a:lnTo>
                    <a:pt x="19291" y="1587"/>
                  </a:lnTo>
                  <a:lnTo>
                    <a:pt x="18859" y="1816"/>
                  </a:lnTo>
                  <a:lnTo>
                    <a:pt x="18161" y="2781"/>
                  </a:lnTo>
                  <a:lnTo>
                    <a:pt x="18097" y="2971"/>
                  </a:lnTo>
                  <a:lnTo>
                    <a:pt x="18173" y="5245"/>
                  </a:lnTo>
                  <a:lnTo>
                    <a:pt x="18897" y="6083"/>
                  </a:lnTo>
                  <a:lnTo>
                    <a:pt x="19329" y="6286"/>
                  </a:lnTo>
                  <a:lnTo>
                    <a:pt x="20129" y="6286"/>
                  </a:lnTo>
                  <a:lnTo>
                    <a:pt x="21259" y="5511"/>
                  </a:lnTo>
                  <a:lnTo>
                    <a:pt x="21259" y="6134"/>
                  </a:lnTo>
                  <a:lnTo>
                    <a:pt x="21932" y="6134"/>
                  </a:lnTo>
                  <a:lnTo>
                    <a:pt x="21932" y="5511"/>
                  </a:lnTo>
                  <a:lnTo>
                    <a:pt x="21932" y="0"/>
                  </a:lnTo>
                  <a:close/>
                </a:path>
                <a:path w="85725" h="23494">
                  <a:moveTo>
                    <a:pt x="22288" y="17170"/>
                  </a:moveTo>
                  <a:lnTo>
                    <a:pt x="21590" y="17170"/>
                  </a:lnTo>
                  <a:lnTo>
                    <a:pt x="21590" y="15925"/>
                  </a:lnTo>
                  <a:lnTo>
                    <a:pt x="20828" y="15925"/>
                  </a:lnTo>
                  <a:lnTo>
                    <a:pt x="20828" y="17170"/>
                  </a:lnTo>
                  <a:lnTo>
                    <a:pt x="20218" y="17170"/>
                  </a:lnTo>
                  <a:lnTo>
                    <a:pt x="20218" y="17780"/>
                  </a:lnTo>
                  <a:lnTo>
                    <a:pt x="20828" y="17780"/>
                  </a:lnTo>
                  <a:lnTo>
                    <a:pt x="20828" y="21018"/>
                  </a:lnTo>
                  <a:lnTo>
                    <a:pt x="20891" y="21247"/>
                  </a:lnTo>
                  <a:lnTo>
                    <a:pt x="21132" y="21602"/>
                  </a:lnTo>
                  <a:lnTo>
                    <a:pt x="21374" y="21691"/>
                  </a:lnTo>
                  <a:lnTo>
                    <a:pt x="21831" y="21691"/>
                  </a:lnTo>
                  <a:lnTo>
                    <a:pt x="22212" y="21653"/>
                  </a:lnTo>
                  <a:lnTo>
                    <a:pt x="22288" y="21031"/>
                  </a:lnTo>
                  <a:lnTo>
                    <a:pt x="21894" y="21043"/>
                  </a:lnTo>
                  <a:lnTo>
                    <a:pt x="21640" y="20955"/>
                  </a:lnTo>
                  <a:lnTo>
                    <a:pt x="21590" y="17780"/>
                  </a:lnTo>
                  <a:lnTo>
                    <a:pt x="22288" y="17780"/>
                  </a:lnTo>
                  <a:lnTo>
                    <a:pt x="22288" y="17170"/>
                  </a:lnTo>
                  <a:close/>
                </a:path>
                <a:path w="85725" h="23494">
                  <a:moveTo>
                    <a:pt x="23812" y="15519"/>
                  </a:moveTo>
                  <a:lnTo>
                    <a:pt x="23063" y="15519"/>
                  </a:lnTo>
                  <a:lnTo>
                    <a:pt x="23063" y="21628"/>
                  </a:lnTo>
                  <a:lnTo>
                    <a:pt x="23812" y="21628"/>
                  </a:lnTo>
                  <a:lnTo>
                    <a:pt x="23812" y="15519"/>
                  </a:lnTo>
                  <a:close/>
                </a:path>
                <a:path w="85725" h="23494">
                  <a:moveTo>
                    <a:pt x="26543" y="12"/>
                  </a:moveTo>
                  <a:lnTo>
                    <a:pt x="25704" y="12"/>
                  </a:lnTo>
                  <a:lnTo>
                    <a:pt x="25704" y="6134"/>
                  </a:lnTo>
                  <a:lnTo>
                    <a:pt x="26543" y="6134"/>
                  </a:lnTo>
                  <a:lnTo>
                    <a:pt x="26543" y="12"/>
                  </a:lnTo>
                  <a:close/>
                </a:path>
                <a:path w="85725" h="23494">
                  <a:moveTo>
                    <a:pt x="28765" y="19634"/>
                  </a:moveTo>
                  <a:lnTo>
                    <a:pt x="28752" y="19037"/>
                  </a:lnTo>
                  <a:lnTo>
                    <a:pt x="28663" y="18465"/>
                  </a:lnTo>
                  <a:lnTo>
                    <a:pt x="28536" y="18097"/>
                  </a:lnTo>
                  <a:lnTo>
                    <a:pt x="28295" y="17729"/>
                  </a:lnTo>
                  <a:lnTo>
                    <a:pt x="28016" y="17437"/>
                  </a:lnTo>
                  <a:lnTo>
                    <a:pt x="27990" y="19037"/>
                  </a:lnTo>
                  <a:lnTo>
                    <a:pt x="25514" y="19037"/>
                  </a:lnTo>
                  <a:lnTo>
                    <a:pt x="25527" y="18719"/>
                  </a:lnTo>
                  <a:lnTo>
                    <a:pt x="25654" y="18338"/>
                  </a:lnTo>
                  <a:lnTo>
                    <a:pt x="26123" y="17843"/>
                  </a:lnTo>
                  <a:lnTo>
                    <a:pt x="26403" y="17729"/>
                  </a:lnTo>
                  <a:lnTo>
                    <a:pt x="27228" y="17729"/>
                  </a:lnTo>
                  <a:lnTo>
                    <a:pt x="27571" y="17907"/>
                  </a:lnTo>
                  <a:lnTo>
                    <a:pt x="27825" y="18351"/>
                  </a:lnTo>
                  <a:lnTo>
                    <a:pt x="27940" y="18656"/>
                  </a:lnTo>
                  <a:lnTo>
                    <a:pt x="27990" y="19037"/>
                  </a:lnTo>
                  <a:lnTo>
                    <a:pt x="27990" y="17437"/>
                  </a:lnTo>
                  <a:lnTo>
                    <a:pt x="27419" y="17145"/>
                  </a:lnTo>
                  <a:lnTo>
                    <a:pt x="27114" y="17068"/>
                  </a:lnTo>
                  <a:lnTo>
                    <a:pt x="26162" y="17068"/>
                  </a:lnTo>
                  <a:lnTo>
                    <a:pt x="25654" y="17297"/>
                  </a:lnTo>
                  <a:lnTo>
                    <a:pt x="24879" y="18186"/>
                  </a:lnTo>
                  <a:lnTo>
                    <a:pt x="24790" y="18465"/>
                  </a:lnTo>
                  <a:lnTo>
                    <a:pt x="24879" y="20777"/>
                  </a:lnTo>
                  <a:lnTo>
                    <a:pt x="25654" y="21590"/>
                  </a:lnTo>
                  <a:lnTo>
                    <a:pt x="26123" y="21780"/>
                  </a:lnTo>
                  <a:lnTo>
                    <a:pt x="26898" y="21780"/>
                  </a:lnTo>
                  <a:lnTo>
                    <a:pt x="28702" y="20231"/>
                  </a:lnTo>
                  <a:lnTo>
                    <a:pt x="27965" y="20231"/>
                  </a:lnTo>
                  <a:lnTo>
                    <a:pt x="27889" y="20447"/>
                  </a:lnTo>
                  <a:lnTo>
                    <a:pt x="27813" y="20599"/>
                  </a:lnTo>
                  <a:lnTo>
                    <a:pt x="27444" y="21005"/>
                  </a:lnTo>
                  <a:lnTo>
                    <a:pt x="27127" y="21132"/>
                  </a:lnTo>
                  <a:lnTo>
                    <a:pt x="26327" y="21132"/>
                  </a:lnTo>
                  <a:lnTo>
                    <a:pt x="26035" y="21005"/>
                  </a:lnTo>
                  <a:lnTo>
                    <a:pt x="25615" y="20447"/>
                  </a:lnTo>
                  <a:lnTo>
                    <a:pt x="25488" y="19634"/>
                  </a:lnTo>
                  <a:lnTo>
                    <a:pt x="28765" y="19634"/>
                  </a:lnTo>
                  <a:close/>
                </a:path>
                <a:path w="85725" h="23494">
                  <a:moveTo>
                    <a:pt x="32740" y="12"/>
                  </a:moveTo>
                  <a:lnTo>
                    <a:pt x="31953" y="12"/>
                  </a:lnTo>
                  <a:lnTo>
                    <a:pt x="31953" y="4965"/>
                  </a:lnTo>
                  <a:lnTo>
                    <a:pt x="28867" y="12"/>
                  </a:lnTo>
                  <a:lnTo>
                    <a:pt x="27889" y="12"/>
                  </a:lnTo>
                  <a:lnTo>
                    <a:pt x="27889" y="6134"/>
                  </a:lnTo>
                  <a:lnTo>
                    <a:pt x="28676" y="6134"/>
                  </a:lnTo>
                  <a:lnTo>
                    <a:pt x="28676" y="1181"/>
                  </a:lnTo>
                  <a:lnTo>
                    <a:pt x="31813" y="6134"/>
                  </a:lnTo>
                  <a:lnTo>
                    <a:pt x="32740" y="6134"/>
                  </a:lnTo>
                  <a:lnTo>
                    <a:pt x="32740" y="12"/>
                  </a:lnTo>
                  <a:close/>
                </a:path>
                <a:path w="85725" h="23494">
                  <a:moveTo>
                    <a:pt x="37045" y="15519"/>
                  </a:moveTo>
                  <a:lnTo>
                    <a:pt x="36118" y="15519"/>
                  </a:lnTo>
                  <a:lnTo>
                    <a:pt x="34378" y="20713"/>
                  </a:lnTo>
                  <a:lnTo>
                    <a:pt x="32626" y="15519"/>
                  </a:lnTo>
                  <a:lnTo>
                    <a:pt x="31711" y="15519"/>
                  </a:lnTo>
                  <a:lnTo>
                    <a:pt x="33947" y="21628"/>
                  </a:lnTo>
                  <a:lnTo>
                    <a:pt x="34823" y="21628"/>
                  </a:lnTo>
                  <a:lnTo>
                    <a:pt x="37045" y="15519"/>
                  </a:lnTo>
                  <a:close/>
                </a:path>
                <a:path w="85725" h="23494">
                  <a:moveTo>
                    <a:pt x="38493" y="12"/>
                  </a:moveTo>
                  <a:lnTo>
                    <a:pt x="33528" y="12"/>
                  </a:lnTo>
                  <a:lnTo>
                    <a:pt x="33528" y="736"/>
                  </a:lnTo>
                  <a:lnTo>
                    <a:pt x="35585" y="736"/>
                  </a:lnTo>
                  <a:lnTo>
                    <a:pt x="35585" y="6134"/>
                  </a:lnTo>
                  <a:lnTo>
                    <a:pt x="36423" y="6134"/>
                  </a:lnTo>
                  <a:lnTo>
                    <a:pt x="36423" y="736"/>
                  </a:lnTo>
                  <a:lnTo>
                    <a:pt x="38493" y="736"/>
                  </a:lnTo>
                  <a:lnTo>
                    <a:pt x="38493" y="12"/>
                  </a:lnTo>
                  <a:close/>
                </a:path>
                <a:path w="85725" h="23494">
                  <a:moveTo>
                    <a:pt x="42760" y="21628"/>
                  </a:moveTo>
                  <a:lnTo>
                    <a:pt x="42100" y="19799"/>
                  </a:lnTo>
                  <a:lnTo>
                    <a:pt x="41859" y="19126"/>
                  </a:lnTo>
                  <a:lnTo>
                    <a:pt x="40970" y="16700"/>
                  </a:lnTo>
                  <a:lnTo>
                    <a:pt x="40970" y="19126"/>
                  </a:lnTo>
                  <a:lnTo>
                    <a:pt x="39052" y="19126"/>
                  </a:lnTo>
                  <a:lnTo>
                    <a:pt x="40043" y="16421"/>
                  </a:lnTo>
                  <a:lnTo>
                    <a:pt x="40970" y="19126"/>
                  </a:lnTo>
                  <a:lnTo>
                    <a:pt x="40970" y="16700"/>
                  </a:lnTo>
                  <a:lnTo>
                    <a:pt x="40868" y="16421"/>
                  </a:lnTo>
                  <a:lnTo>
                    <a:pt x="40551" y="15519"/>
                  </a:lnTo>
                  <a:lnTo>
                    <a:pt x="39611" y="15519"/>
                  </a:lnTo>
                  <a:lnTo>
                    <a:pt x="37299" y="21628"/>
                  </a:lnTo>
                  <a:lnTo>
                    <a:pt x="38150" y="21628"/>
                  </a:lnTo>
                  <a:lnTo>
                    <a:pt x="38811" y="19799"/>
                  </a:lnTo>
                  <a:lnTo>
                    <a:pt x="41236" y="19799"/>
                  </a:lnTo>
                  <a:lnTo>
                    <a:pt x="41859" y="21628"/>
                  </a:lnTo>
                  <a:lnTo>
                    <a:pt x="42760" y="21628"/>
                  </a:lnTo>
                  <a:close/>
                </a:path>
                <a:path w="85725" h="23494">
                  <a:moveTo>
                    <a:pt x="48691" y="21488"/>
                  </a:moveTo>
                  <a:lnTo>
                    <a:pt x="48564" y="21437"/>
                  </a:lnTo>
                  <a:lnTo>
                    <a:pt x="48374" y="20828"/>
                  </a:lnTo>
                  <a:lnTo>
                    <a:pt x="48260" y="19164"/>
                  </a:lnTo>
                  <a:lnTo>
                    <a:pt x="48133" y="18999"/>
                  </a:lnTo>
                  <a:lnTo>
                    <a:pt x="48018" y="18846"/>
                  </a:lnTo>
                  <a:lnTo>
                    <a:pt x="47840" y="18719"/>
                  </a:lnTo>
                  <a:lnTo>
                    <a:pt x="47599" y="18618"/>
                  </a:lnTo>
                  <a:lnTo>
                    <a:pt x="47866" y="18478"/>
                  </a:lnTo>
                  <a:lnTo>
                    <a:pt x="48069" y="18313"/>
                  </a:lnTo>
                  <a:lnTo>
                    <a:pt x="48323" y="17932"/>
                  </a:lnTo>
                  <a:lnTo>
                    <a:pt x="48348" y="16268"/>
                  </a:lnTo>
                  <a:lnTo>
                    <a:pt x="48171" y="15976"/>
                  </a:lnTo>
                  <a:lnTo>
                    <a:pt x="47612" y="15735"/>
                  </a:lnTo>
                  <a:lnTo>
                    <a:pt x="47612" y="16802"/>
                  </a:lnTo>
                  <a:lnTo>
                    <a:pt x="47510" y="17932"/>
                  </a:lnTo>
                  <a:lnTo>
                    <a:pt x="47053" y="18237"/>
                  </a:lnTo>
                  <a:lnTo>
                    <a:pt x="46748" y="18313"/>
                  </a:lnTo>
                  <a:lnTo>
                    <a:pt x="44437" y="18313"/>
                  </a:lnTo>
                  <a:lnTo>
                    <a:pt x="44437" y="16217"/>
                  </a:lnTo>
                  <a:lnTo>
                    <a:pt x="46748" y="16217"/>
                  </a:lnTo>
                  <a:lnTo>
                    <a:pt x="46977" y="16268"/>
                  </a:lnTo>
                  <a:lnTo>
                    <a:pt x="47459" y="16510"/>
                  </a:lnTo>
                  <a:lnTo>
                    <a:pt x="47612" y="16802"/>
                  </a:lnTo>
                  <a:lnTo>
                    <a:pt x="47612" y="15735"/>
                  </a:lnTo>
                  <a:lnTo>
                    <a:pt x="47294" y="15582"/>
                  </a:lnTo>
                  <a:lnTo>
                    <a:pt x="46913" y="15519"/>
                  </a:lnTo>
                  <a:lnTo>
                    <a:pt x="43611" y="15519"/>
                  </a:lnTo>
                  <a:lnTo>
                    <a:pt x="43611" y="21628"/>
                  </a:lnTo>
                  <a:lnTo>
                    <a:pt x="44437" y="21628"/>
                  </a:lnTo>
                  <a:lnTo>
                    <a:pt x="44437" y="18999"/>
                  </a:lnTo>
                  <a:lnTo>
                    <a:pt x="46672" y="18999"/>
                  </a:lnTo>
                  <a:lnTo>
                    <a:pt x="46913" y="19037"/>
                  </a:lnTo>
                  <a:lnTo>
                    <a:pt x="47345" y="19253"/>
                  </a:lnTo>
                  <a:lnTo>
                    <a:pt x="47447" y="19418"/>
                  </a:lnTo>
                  <a:lnTo>
                    <a:pt x="47574" y="20828"/>
                  </a:lnTo>
                  <a:lnTo>
                    <a:pt x="47675" y="21628"/>
                  </a:lnTo>
                  <a:lnTo>
                    <a:pt x="48691" y="21628"/>
                  </a:lnTo>
                  <a:lnTo>
                    <a:pt x="48691" y="21488"/>
                  </a:lnTo>
                  <a:close/>
                </a:path>
                <a:path w="85725" h="23494">
                  <a:moveTo>
                    <a:pt x="54825" y="19380"/>
                  </a:moveTo>
                  <a:lnTo>
                    <a:pt x="54013" y="19380"/>
                  </a:lnTo>
                  <a:lnTo>
                    <a:pt x="53924" y="19773"/>
                  </a:lnTo>
                  <a:lnTo>
                    <a:pt x="53809" y="20104"/>
                  </a:lnTo>
                  <a:lnTo>
                    <a:pt x="53314" y="20815"/>
                  </a:lnTo>
                  <a:lnTo>
                    <a:pt x="52844" y="21056"/>
                  </a:lnTo>
                  <a:lnTo>
                    <a:pt x="51574" y="21056"/>
                  </a:lnTo>
                  <a:lnTo>
                    <a:pt x="51079" y="20828"/>
                  </a:lnTo>
                  <a:lnTo>
                    <a:pt x="50406" y="19939"/>
                  </a:lnTo>
                  <a:lnTo>
                    <a:pt x="50241" y="19367"/>
                  </a:lnTo>
                  <a:lnTo>
                    <a:pt x="50241" y="17767"/>
                  </a:lnTo>
                  <a:lnTo>
                    <a:pt x="50431" y="17132"/>
                  </a:lnTo>
                  <a:lnTo>
                    <a:pt x="51168" y="16281"/>
                  </a:lnTo>
                  <a:lnTo>
                    <a:pt x="51650" y="16065"/>
                  </a:lnTo>
                  <a:lnTo>
                    <a:pt x="52743" y="16065"/>
                  </a:lnTo>
                  <a:lnTo>
                    <a:pt x="53136" y="16179"/>
                  </a:lnTo>
                  <a:lnTo>
                    <a:pt x="53682" y="16637"/>
                  </a:lnTo>
                  <a:lnTo>
                    <a:pt x="53860" y="16954"/>
                  </a:lnTo>
                  <a:lnTo>
                    <a:pt x="53949" y="17348"/>
                  </a:lnTo>
                  <a:lnTo>
                    <a:pt x="54762" y="17348"/>
                  </a:lnTo>
                  <a:lnTo>
                    <a:pt x="53022" y="15354"/>
                  </a:lnTo>
                  <a:lnTo>
                    <a:pt x="51333" y="15354"/>
                  </a:lnTo>
                  <a:lnTo>
                    <a:pt x="50634" y="15659"/>
                  </a:lnTo>
                  <a:lnTo>
                    <a:pt x="49631" y="16865"/>
                  </a:lnTo>
                  <a:lnTo>
                    <a:pt x="49390" y="17602"/>
                  </a:lnTo>
                  <a:lnTo>
                    <a:pt x="49390" y="19697"/>
                  </a:lnTo>
                  <a:lnTo>
                    <a:pt x="49720" y="20574"/>
                  </a:lnTo>
                  <a:lnTo>
                    <a:pt x="50838" y="21564"/>
                  </a:lnTo>
                  <a:lnTo>
                    <a:pt x="51435" y="21780"/>
                  </a:lnTo>
                  <a:lnTo>
                    <a:pt x="52959" y="21780"/>
                  </a:lnTo>
                  <a:lnTo>
                    <a:pt x="53619" y="21513"/>
                  </a:lnTo>
                  <a:lnTo>
                    <a:pt x="54508" y="20561"/>
                  </a:lnTo>
                  <a:lnTo>
                    <a:pt x="54749" y="20027"/>
                  </a:lnTo>
                  <a:lnTo>
                    <a:pt x="54825" y="19380"/>
                  </a:lnTo>
                  <a:close/>
                </a:path>
                <a:path w="85725" h="23494">
                  <a:moveTo>
                    <a:pt x="60693" y="15519"/>
                  </a:moveTo>
                  <a:lnTo>
                    <a:pt x="59867" y="15519"/>
                  </a:lnTo>
                  <a:lnTo>
                    <a:pt x="59867" y="18034"/>
                  </a:lnTo>
                  <a:lnTo>
                    <a:pt x="56680" y="18034"/>
                  </a:lnTo>
                  <a:lnTo>
                    <a:pt x="56680" y="15519"/>
                  </a:lnTo>
                  <a:lnTo>
                    <a:pt x="55854" y="15519"/>
                  </a:lnTo>
                  <a:lnTo>
                    <a:pt x="55854" y="21628"/>
                  </a:lnTo>
                  <a:lnTo>
                    <a:pt x="56680" y="21628"/>
                  </a:lnTo>
                  <a:lnTo>
                    <a:pt x="56680" y="18770"/>
                  </a:lnTo>
                  <a:lnTo>
                    <a:pt x="59867" y="18770"/>
                  </a:lnTo>
                  <a:lnTo>
                    <a:pt x="59867" y="21628"/>
                  </a:lnTo>
                  <a:lnTo>
                    <a:pt x="60693" y="21628"/>
                  </a:lnTo>
                  <a:lnTo>
                    <a:pt x="60693" y="15519"/>
                  </a:lnTo>
                  <a:close/>
                </a:path>
                <a:path w="85725" h="23494">
                  <a:moveTo>
                    <a:pt x="66916" y="21628"/>
                  </a:moveTo>
                  <a:lnTo>
                    <a:pt x="66243" y="19799"/>
                  </a:lnTo>
                  <a:lnTo>
                    <a:pt x="66001" y="19126"/>
                  </a:lnTo>
                  <a:lnTo>
                    <a:pt x="65112" y="16675"/>
                  </a:lnTo>
                  <a:lnTo>
                    <a:pt x="65112" y="19126"/>
                  </a:lnTo>
                  <a:lnTo>
                    <a:pt x="63207" y="19126"/>
                  </a:lnTo>
                  <a:lnTo>
                    <a:pt x="64198" y="16421"/>
                  </a:lnTo>
                  <a:lnTo>
                    <a:pt x="65112" y="19126"/>
                  </a:lnTo>
                  <a:lnTo>
                    <a:pt x="65112" y="16675"/>
                  </a:lnTo>
                  <a:lnTo>
                    <a:pt x="65024" y="16421"/>
                  </a:lnTo>
                  <a:lnTo>
                    <a:pt x="64693" y="15519"/>
                  </a:lnTo>
                  <a:lnTo>
                    <a:pt x="63754" y="15519"/>
                  </a:lnTo>
                  <a:lnTo>
                    <a:pt x="61455" y="21628"/>
                  </a:lnTo>
                  <a:lnTo>
                    <a:pt x="62306" y="21628"/>
                  </a:lnTo>
                  <a:lnTo>
                    <a:pt x="62966" y="19799"/>
                  </a:lnTo>
                  <a:lnTo>
                    <a:pt x="65379" y="19799"/>
                  </a:lnTo>
                  <a:lnTo>
                    <a:pt x="66001" y="21628"/>
                  </a:lnTo>
                  <a:lnTo>
                    <a:pt x="66916" y="21628"/>
                  </a:lnTo>
                  <a:close/>
                </a:path>
                <a:path w="85725" h="23494">
                  <a:moveTo>
                    <a:pt x="72847" y="21488"/>
                  </a:moveTo>
                  <a:lnTo>
                    <a:pt x="72720" y="21437"/>
                  </a:lnTo>
                  <a:lnTo>
                    <a:pt x="72529" y="20828"/>
                  </a:lnTo>
                  <a:lnTo>
                    <a:pt x="72415" y="19164"/>
                  </a:lnTo>
                  <a:lnTo>
                    <a:pt x="72288" y="18999"/>
                  </a:lnTo>
                  <a:lnTo>
                    <a:pt x="72174" y="18846"/>
                  </a:lnTo>
                  <a:lnTo>
                    <a:pt x="71983" y="18719"/>
                  </a:lnTo>
                  <a:lnTo>
                    <a:pt x="71742" y="18618"/>
                  </a:lnTo>
                  <a:lnTo>
                    <a:pt x="72021" y="18478"/>
                  </a:lnTo>
                  <a:lnTo>
                    <a:pt x="72212" y="18313"/>
                  </a:lnTo>
                  <a:lnTo>
                    <a:pt x="72466" y="17932"/>
                  </a:lnTo>
                  <a:lnTo>
                    <a:pt x="72491" y="16268"/>
                  </a:lnTo>
                  <a:lnTo>
                    <a:pt x="72326" y="15976"/>
                  </a:lnTo>
                  <a:lnTo>
                    <a:pt x="71767" y="15735"/>
                  </a:lnTo>
                  <a:lnTo>
                    <a:pt x="71767" y="16802"/>
                  </a:lnTo>
                  <a:lnTo>
                    <a:pt x="71653" y="17932"/>
                  </a:lnTo>
                  <a:lnTo>
                    <a:pt x="71208" y="18237"/>
                  </a:lnTo>
                  <a:lnTo>
                    <a:pt x="70904" y="18313"/>
                  </a:lnTo>
                  <a:lnTo>
                    <a:pt x="68592" y="18313"/>
                  </a:lnTo>
                  <a:lnTo>
                    <a:pt x="68592" y="16217"/>
                  </a:lnTo>
                  <a:lnTo>
                    <a:pt x="70904" y="16217"/>
                  </a:lnTo>
                  <a:lnTo>
                    <a:pt x="71132" y="16268"/>
                  </a:lnTo>
                  <a:lnTo>
                    <a:pt x="71615" y="16510"/>
                  </a:lnTo>
                  <a:lnTo>
                    <a:pt x="71767" y="16802"/>
                  </a:lnTo>
                  <a:lnTo>
                    <a:pt x="71767" y="15735"/>
                  </a:lnTo>
                  <a:lnTo>
                    <a:pt x="71450" y="15582"/>
                  </a:lnTo>
                  <a:lnTo>
                    <a:pt x="71069" y="15519"/>
                  </a:lnTo>
                  <a:lnTo>
                    <a:pt x="67767" y="15519"/>
                  </a:lnTo>
                  <a:lnTo>
                    <a:pt x="67767" y="21628"/>
                  </a:lnTo>
                  <a:lnTo>
                    <a:pt x="68592" y="21628"/>
                  </a:lnTo>
                  <a:lnTo>
                    <a:pt x="68592" y="18999"/>
                  </a:lnTo>
                  <a:lnTo>
                    <a:pt x="70815" y="18999"/>
                  </a:lnTo>
                  <a:lnTo>
                    <a:pt x="71069" y="19037"/>
                  </a:lnTo>
                  <a:lnTo>
                    <a:pt x="71501" y="19253"/>
                  </a:lnTo>
                  <a:lnTo>
                    <a:pt x="71602" y="19418"/>
                  </a:lnTo>
                  <a:lnTo>
                    <a:pt x="71716" y="20828"/>
                  </a:lnTo>
                  <a:lnTo>
                    <a:pt x="71831" y="21628"/>
                  </a:lnTo>
                  <a:lnTo>
                    <a:pt x="72847" y="21628"/>
                  </a:lnTo>
                  <a:lnTo>
                    <a:pt x="72847" y="21488"/>
                  </a:lnTo>
                  <a:close/>
                </a:path>
                <a:path w="85725" h="23494">
                  <a:moveTo>
                    <a:pt x="75704" y="23368"/>
                  </a:moveTo>
                  <a:lnTo>
                    <a:pt x="75298" y="22593"/>
                  </a:lnTo>
                  <a:lnTo>
                    <a:pt x="75031" y="22009"/>
                  </a:lnTo>
                  <a:lnTo>
                    <a:pt x="74663" y="20929"/>
                  </a:lnTo>
                  <a:lnTo>
                    <a:pt x="74549" y="20193"/>
                  </a:lnTo>
                  <a:lnTo>
                    <a:pt x="74549" y="18592"/>
                  </a:lnTo>
                  <a:lnTo>
                    <a:pt x="74650" y="17894"/>
                  </a:lnTo>
                  <a:lnTo>
                    <a:pt x="74980" y="16878"/>
                  </a:lnTo>
                  <a:lnTo>
                    <a:pt x="75260" y="16256"/>
                  </a:lnTo>
                  <a:lnTo>
                    <a:pt x="75692" y="15417"/>
                  </a:lnTo>
                  <a:lnTo>
                    <a:pt x="75171" y="15417"/>
                  </a:lnTo>
                  <a:lnTo>
                    <a:pt x="74663" y="16217"/>
                  </a:lnTo>
                  <a:lnTo>
                    <a:pt x="74320" y="16840"/>
                  </a:lnTo>
                  <a:lnTo>
                    <a:pt x="73888" y="17881"/>
                  </a:lnTo>
                  <a:lnTo>
                    <a:pt x="73761" y="18618"/>
                  </a:lnTo>
                  <a:lnTo>
                    <a:pt x="73774" y="19888"/>
                  </a:lnTo>
                  <a:lnTo>
                    <a:pt x="75196" y="23368"/>
                  </a:lnTo>
                  <a:lnTo>
                    <a:pt x="75704" y="23368"/>
                  </a:lnTo>
                  <a:close/>
                </a:path>
                <a:path w="85725" h="23494">
                  <a:moveTo>
                    <a:pt x="80403" y="16979"/>
                  </a:moveTo>
                  <a:lnTo>
                    <a:pt x="80238" y="16560"/>
                  </a:lnTo>
                  <a:lnTo>
                    <a:pt x="79603" y="15824"/>
                  </a:lnTo>
                  <a:lnTo>
                    <a:pt x="79108" y="15646"/>
                  </a:lnTo>
                  <a:lnTo>
                    <a:pt x="77609" y="15646"/>
                  </a:lnTo>
                  <a:lnTo>
                    <a:pt x="77038" y="15938"/>
                  </a:lnTo>
                  <a:lnTo>
                    <a:pt x="76530" y="16840"/>
                  </a:lnTo>
                  <a:lnTo>
                    <a:pt x="76428" y="17259"/>
                  </a:lnTo>
                  <a:lnTo>
                    <a:pt x="76428" y="17780"/>
                  </a:lnTo>
                  <a:lnTo>
                    <a:pt x="77190" y="17780"/>
                  </a:lnTo>
                  <a:lnTo>
                    <a:pt x="77190" y="17411"/>
                  </a:lnTo>
                  <a:lnTo>
                    <a:pt x="77254" y="17132"/>
                  </a:lnTo>
                  <a:lnTo>
                    <a:pt x="77558" y="16522"/>
                  </a:lnTo>
                  <a:lnTo>
                    <a:pt x="77914" y="16332"/>
                  </a:lnTo>
                  <a:lnTo>
                    <a:pt x="78765" y="16332"/>
                  </a:lnTo>
                  <a:lnTo>
                    <a:pt x="79044" y="16433"/>
                  </a:lnTo>
                  <a:lnTo>
                    <a:pt x="79463" y="16840"/>
                  </a:lnTo>
                  <a:lnTo>
                    <a:pt x="79565" y="17119"/>
                  </a:lnTo>
                  <a:lnTo>
                    <a:pt x="79565" y="17767"/>
                  </a:lnTo>
                  <a:lnTo>
                    <a:pt x="79451" y="18034"/>
                  </a:lnTo>
                  <a:lnTo>
                    <a:pt x="79082" y="18402"/>
                  </a:lnTo>
                  <a:lnTo>
                    <a:pt x="78828" y="18580"/>
                  </a:lnTo>
                  <a:lnTo>
                    <a:pt x="77139" y="19558"/>
                  </a:lnTo>
                  <a:lnTo>
                    <a:pt x="76784" y="19913"/>
                  </a:lnTo>
                  <a:lnTo>
                    <a:pt x="76593" y="20281"/>
                  </a:lnTo>
                  <a:lnTo>
                    <a:pt x="76415" y="20662"/>
                  </a:lnTo>
                  <a:lnTo>
                    <a:pt x="76301" y="21120"/>
                  </a:lnTo>
                  <a:lnTo>
                    <a:pt x="76276" y="21628"/>
                  </a:lnTo>
                  <a:lnTo>
                    <a:pt x="80365" y="21628"/>
                  </a:lnTo>
                  <a:lnTo>
                    <a:pt x="80365" y="20916"/>
                  </a:lnTo>
                  <a:lnTo>
                    <a:pt x="77114" y="20916"/>
                  </a:lnTo>
                  <a:lnTo>
                    <a:pt x="77190" y="20624"/>
                  </a:lnTo>
                  <a:lnTo>
                    <a:pt x="77368" y="20358"/>
                  </a:lnTo>
                  <a:lnTo>
                    <a:pt x="77800" y="19977"/>
                  </a:lnTo>
                  <a:lnTo>
                    <a:pt x="78003" y="19837"/>
                  </a:lnTo>
                  <a:lnTo>
                    <a:pt x="79349" y="19088"/>
                  </a:lnTo>
                  <a:lnTo>
                    <a:pt x="79705" y="18846"/>
                  </a:lnTo>
                  <a:lnTo>
                    <a:pt x="80225" y="18313"/>
                  </a:lnTo>
                  <a:lnTo>
                    <a:pt x="80403" y="17907"/>
                  </a:lnTo>
                  <a:lnTo>
                    <a:pt x="80403" y="16979"/>
                  </a:lnTo>
                  <a:close/>
                </a:path>
                <a:path w="85725" h="23494">
                  <a:moveTo>
                    <a:pt x="85128" y="19100"/>
                  </a:moveTo>
                  <a:lnTo>
                    <a:pt x="84937" y="18656"/>
                  </a:lnTo>
                  <a:lnTo>
                    <a:pt x="84175" y="17945"/>
                  </a:lnTo>
                  <a:lnTo>
                    <a:pt x="83718" y="17767"/>
                  </a:lnTo>
                  <a:lnTo>
                    <a:pt x="82880" y="17767"/>
                  </a:lnTo>
                  <a:lnTo>
                    <a:pt x="82626" y="17818"/>
                  </a:lnTo>
                  <a:lnTo>
                    <a:pt x="82270" y="17970"/>
                  </a:lnTo>
                  <a:lnTo>
                    <a:pt x="82143" y="18034"/>
                  </a:lnTo>
                  <a:lnTo>
                    <a:pt x="82003" y="18148"/>
                  </a:lnTo>
                  <a:lnTo>
                    <a:pt x="82257" y="16497"/>
                  </a:lnTo>
                  <a:lnTo>
                    <a:pt x="84797" y="16497"/>
                  </a:lnTo>
                  <a:lnTo>
                    <a:pt x="84797" y="15760"/>
                  </a:lnTo>
                  <a:lnTo>
                    <a:pt x="81699" y="15760"/>
                  </a:lnTo>
                  <a:lnTo>
                    <a:pt x="81241" y="18973"/>
                  </a:lnTo>
                  <a:lnTo>
                    <a:pt x="81889" y="19011"/>
                  </a:lnTo>
                  <a:lnTo>
                    <a:pt x="82016" y="18834"/>
                  </a:lnTo>
                  <a:lnTo>
                    <a:pt x="82181" y="18694"/>
                  </a:lnTo>
                  <a:lnTo>
                    <a:pt x="82550" y="18503"/>
                  </a:lnTo>
                  <a:lnTo>
                    <a:pt x="82765" y="18440"/>
                  </a:lnTo>
                  <a:lnTo>
                    <a:pt x="83388" y="18440"/>
                  </a:lnTo>
                  <a:lnTo>
                    <a:pt x="83693" y="18567"/>
                  </a:lnTo>
                  <a:lnTo>
                    <a:pt x="84201" y="19011"/>
                  </a:lnTo>
                  <a:lnTo>
                    <a:pt x="84328" y="19342"/>
                  </a:lnTo>
                  <a:lnTo>
                    <a:pt x="84328" y="20104"/>
                  </a:lnTo>
                  <a:lnTo>
                    <a:pt x="84213" y="20408"/>
                  </a:lnTo>
                  <a:lnTo>
                    <a:pt x="83794" y="20980"/>
                  </a:lnTo>
                  <a:lnTo>
                    <a:pt x="83464" y="21120"/>
                  </a:lnTo>
                  <a:lnTo>
                    <a:pt x="82778" y="21120"/>
                  </a:lnTo>
                  <a:lnTo>
                    <a:pt x="82575" y="21082"/>
                  </a:lnTo>
                  <a:lnTo>
                    <a:pt x="82054" y="20828"/>
                  </a:lnTo>
                  <a:lnTo>
                    <a:pt x="81851" y="20535"/>
                  </a:lnTo>
                  <a:lnTo>
                    <a:pt x="81800" y="20104"/>
                  </a:lnTo>
                  <a:lnTo>
                    <a:pt x="81026" y="20104"/>
                  </a:lnTo>
                  <a:lnTo>
                    <a:pt x="81076" y="20675"/>
                  </a:lnTo>
                  <a:lnTo>
                    <a:pt x="81280" y="21094"/>
                  </a:lnTo>
                  <a:lnTo>
                    <a:pt x="82029" y="21640"/>
                  </a:lnTo>
                  <a:lnTo>
                    <a:pt x="82461" y="21780"/>
                  </a:lnTo>
                  <a:lnTo>
                    <a:pt x="83705" y="21780"/>
                  </a:lnTo>
                  <a:lnTo>
                    <a:pt x="84264" y="21564"/>
                  </a:lnTo>
                  <a:lnTo>
                    <a:pt x="84950" y="20701"/>
                  </a:lnTo>
                  <a:lnTo>
                    <a:pt x="85128" y="20205"/>
                  </a:lnTo>
                  <a:lnTo>
                    <a:pt x="85128" y="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" name="object 31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42622" y="2194418"/>
              <a:ext cx="8523" cy="70505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5223103" y="2178341"/>
              <a:ext cx="222885" cy="71120"/>
            </a:xfrm>
            <a:custGeom>
              <a:avLst/>
              <a:gdLst/>
              <a:ahLst/>
              <a:cxnLst/>
              <a:rect l="l" t="t" r="r" b="b"/>
              <a:pathLst>
                <a:path w="222885" h="71119">
                  <a:moveTo>
                    <a:pt x="2870" y="1676"/>
                  </a:moveTo>
                  <a:lnTo>
                    <a:pt x="2311" y="1663"/>
                  </a:lnTo>
                  <a:lnTo>
                    <a:pt x="1993" y="1765"/>
                  </a:lnTo>
                  <a:lnTo>
                    <a:pt x="1612" y="2095"/>
                  </a:lnTo>
                  <a:lnTo>
                    <a:pt x="1435" y="2311"/>
                  </a:lnTo>
                  <a:lnTo>
                    <a:pt x="1231" y="2641"/>
                  </a:lnTo>
                  <a:lnTo>
                    <a:pt x="1231" y="1778"/>
                  </a:ln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3975"/>
                  </a:lnTo>
                  <a:lnTo>
                    <a:pt x="1346" y="3670"/>
                  </a:lnTo>
                  <a:lnTo>
                    <a:pt x="1625" y="3136"/>
                  </a:lnTo>
                  <a:lnTo>
                    <a:pt x="1981" y="2971"/>
                  </a:lnTo>
                  <a:lnTo>
                    <a:pt x="2501" y="2971"/>
                  </a:lnTo>
                  <a:lnTo>
                    <a:pt x="2870" y="2997"/>
                  </a:lnTo>
                  <a:lnTo>
                    <a:pt x="2870" y="1676"/>
                  </a:lnTo>
                  <a:close/>
                </a:path>
                <a:path w="222885" h="71119">
                  <a:moveTo>
                    <a:pt x="7924" y="4610"/>
                  </a:moveTo>
                  <a:lnTo>
                    <a:pt x="7912" y="3759"/>
                  </a:lnTo>
                  <a:lnTo>
                    <a:pt x="7810" y="3187"/>
                  </a:lnTo>
                  <a:lnTo>
                    <a:pt x="7708" y="2908"/>
                  </a:lnTo>
                  <a:lnTo>
                    <a:pt x="7581" y="2717"/>
                  </a:lnTo>
                  <a:lnTo>
                    <a:pt x="7302" y="2273"/>
                  </a:lnTo>
                  <a:lnTo>
                    <a:pt x="7023" y="2032"/>
                  </a:lnTo>
                  <a:lnTo>
                    <a:pt x="6591" y="1841"/>
                  </a:lnTo>
                  <a:lnTo>
                    <a:pt x="6591" y="3759"/>
                  </a:lnTo>
                  <a:lnTo>
                    <a:pt x="4572" y="3759"/>
                  </a:lnTo>
                  <a:lnTo>
                    <a:pt x="4622" y="3441"/>
                  </a:lnTo>
                  <a:lnTo>
                    <a:pt x="4737" y="3162"/>
                  </a:lnTo>
                  <a:lnTo>
                    <a:pt x="5054" y="2806"/>
                  </a:lnTo>
                  <a:lnTo>
                    <a:pt x="5283" y="2717"/>
                  </a:lnTo>
                  <a:lnTo>
                    <a:pt x="5854" y="2717"/>
                  </a:lnTo>
                  <a:lnTo>
                    <a:pt x="6096" y="2806"/>
                  </a:lnTo>
                  <a:lnTo>
                    <a:pt x="6464" y="3162"/>
                  </a:lnTo>
                  <a:lnTo>
                    <a:pt x="6565" y="3441"/>
                  </a:lnTo>
                  <a:lnTo>
                    <a:pt x="6591" y="3759"/>
                  </a:lnTo>
                  <a:lnTo>
                    <a:pt x="6591" y="1841"/>
                  </a:lnTo>
                  <a:lnTo>
                    <a:pt x="6362" y="1727"/>
                  </a:lnTo>
                  <a:lnTo>
                    <a:pt x="5994" y="1651"/>
                  </a:lnTo>
                  <a:lnTo>
                    <a:pt x="4889" y="1651"/>
                  </a:lnTo>
                  <a:lnTo>
                    <a:pt x="4318" y="1879"/>
                  </a:lnTo>
                  <a:lnTo>
                    <a:pt x="3530" y="2717"/>
                  </a:lnTo>
                  <a:lnTo>
                    <a:pt x="3416" y="2908"/>
                  </a:lnTo>
                  <a:lnTo>
                    <a:pt x="3302" y="3238"/>
                  </a:lnTo>
                  <a:lnTo>
                    <a:pt x="3365" y="5575"/>
                  </a:lnTo>
                  <a:lnTo>
                    <a:pt x="3479" y="5880"/>
                  </a:lnTo>
                  <a:lnTo>
                    <a:pt x="4445" y="6692"/>
                  </a:lnTo>
                  <a:lnTo>
                    <a:pt x="4991" y="6896"/>
                  </a:lnTo>
                  <a:lnTo>
                    <a:pt x="6388" y="6896"/>
                  </a:lnTo>
                  <a:lnTo>
                    <a:pt x="6985" y="6654"/>
                  </a:lnTo>
                  <a:lnTo>
                    <a:pt x="7696" y="5842"/>
                  </a:lnTo>
                  <a:lnTo>
                    <a:pt x="7835" y="5575"/>
                  </a:lnTo>
                  <a:lnTo>
                    <a:pt x="7874" y="5283"/>
                  </a:lnTo>
                  <a:lnTo>
                    <a:pt x="6540" y="5283"/>
                  </a:lnTo>
                  <a:lnTo>
                    <a:pt x="6350" y="5575"/>
                  </a:lnTo>
                  <a:lnTo>
                    <a:pt x="6134" y="5765"/>
                  </a:lnTo>
                  <a:lnTo>
                    <a:pt x="5918" y="5842"/>
                  </a:lnTo>
                  <a:lnTo>
                    <a:pt x="5397" y="5842"/>
                  </a:lnTo>
                  <a:lnTo>
                    <a:pt x="5194" y="5778"/>
                  </a:lnTo>
                  <a:lnTo>
                    <a:pt x="4724" y="5461"/>
                  </a:lnTo>
                  <a:lnTo>
                    <a:pt x="4635" y="5283"/>
                  </a:lnTo>
                  <a:lnTo>
                    <a:pt x="4546" y="4610"/>
                  </a:lnTo>
                  <a:lnTo>
                    <a:pt x="7924" y="4610"/>
                  </a:lnTo>
                  <a:close/>
                </a:path>
                <a:path w="222885" h="71119">
                  <a:moveTo>
                    <a:pt x="13309" y="50"/>
                  </a:moveTo>
                  <a:lnTo>
                    <a:pt x="11988" y="50"/>
                  </a:lnTo>
                  <a:lnTo>
                    <a:pt x="11988" y="2400"/>
                  </a:lnTo>
                  <a:lnTo>
                    <a:pt x="11963" y="3543"/>
                  </a:lnTo>
                  <a:lnTo>
                    <a:pt x="11925" y="5118"/>
                  </a:lnTo>
                  <a:lnTo>
                    <a:pt x="11544" y="5651"/>
                  </a:lnTo>
                  <a:lnTo>
                    <a:pt x="11277" y="5791"/>
                  </a:lnTo>
                  <a:lnTo>
                    <a:pt x="10541" y="5791"/>
                  </a:lnTo>
                  <a:lnTo>
                    <a:pt x="10274" y="5651"/>
                  </a:lnTo>
                  <a:lnTo>
                    <a:pt x="9906" y="5118"/>
                  </a:lnTo>
                  <a:lnTo>
                    <a:pt x="9906" y="3505"/>
                  </a:lnTo>
                  <a:lnTo>
                    <a:pt x="11963" y="3543"/>
                  </a:lnTo>
                  <a:lnTo>
                    <a:pt x="11963" y="2362"/>
                  </a:lnTo>
                  <a:lnTo>
                    <a:pt x="11849" y="2171"/>
                  </a:lnTo>
                  <a:lnTo>
                    <a:pt x="11658" y="1993"/>
                  </a:lnTo>
                  <a:lnTo>
                    <a:pt x="11188" y="1727"/>
                  </a:lnTo>
                  <a:lnTo>
                    <a:pt x="10922" y="1663"/>
                  </a:lnTo>
                  <a:lnTo>
                    <a:pt x="9969" y="1663"/>
                  </a:lnTo>
                  <a:lnTo>
                    <a:pt x="9461" y="1905"/>
                  </a:lnTo>
                  <a:lnTo>
                    <a:pt x="8737" y="2794"/>
                  </a:lnTo>
                  <a:lnTo>
                    <a:pt x="8661" y="2933"/>
                  </a:lnTo>
                  <a:lnTo>
                    <a:pt x="8559" y="3289"/>
                  </a:lnTo>
                  <a:lnTo>
                    <a:pt x="8686" y="5715"/>
                  </a:lnTo>
                  <a:lnTo>
                    <a:pt x="9474" y="6654"/>
                  </a:lnTo>
                  <a:lnTo>
                    <a:pt x="9956" y="6883"/>
                  </a:lnTo>
                  <a:lnTo>
                    <a:pt x="10883" y="6883"/>
                  </a:lnTo>
                  <a:lnTo>
                    <a:pt x="11176" y="6819"/>
                  </a:lnTo>
                  <a:lnTo>
                    <a:pt x="11645" y="6553"/>
                  </a:lnTo>
                  <a:lnTo>
                    <a:pt x="11861" y="6337"/>
                  </a:lnTo>
                  <a:lnTo>
                    <a:pt x="12052" y="6045"/>
                  </a:lnTo>
                  <a:lnTo>
                    <a:pt x="12052" y="6731"/>
                  </a:lnTo>
                  <a:lnTo>
                    <a:pt x="13309" y="6731"/>
                  </a:lnTo>
                  <a:lnTo>
                    <a:pt x="13309" y="6045"/>
                  </a:lnTo>
                  <a:lnTo>
                    <a:pt x="13309" y="5791"/>
                  </a:lnTo>
                  <a:lnTo>
                    <a:pt x="13309" y="2794"/>
                  </a:lnTo>
                  <a:lnTo>
                    <a:pt x="13309" y="2400"/>
                  </a:lnTo>
                  <a:lnTo>
                    <a:pt x="13309" y="50"/>
                  </a:lnTo>
                  <a:close/>
                </a:path>
                <a:path w="222885" h="71119">
                  <a:moveTo>
                    <a:pt x="15811" y="1778"/>
                  </a:moveTo>
                  <a:lnTo>
                    <a:pt x="14503" y="1778"/>
                  </a:lnTo>
                  <a:lnTo>
                    <a:pt x="14503" y="6731"/>
                  </a:lnTo>
                  <a:lnTo>
                    <a:pt x="15811" y="6731"/>
                  </a:lnTo>
                  <a:lnTo>
                    <a:pt x="15811" y="1778"/>
                  </a:lnTo>
                  <a:close/>
                </a:path>
                <a:path w="222885" h="71119">
                  <a:moveTo>
                    <a:pt x="15811" y="0"/>
                  </a:moveTo>
                  <a:lnTo>
                    <a:pt x="14503" y="0"/>
                  </a:lnTo>
                  <a:lnTo>
                    <a:pt x="14503" y="1193"/>
                  </a:lnTo>
                  <a:lnTo>
                    <a:pt x="15811" y="1193"/>
                  </a:lnTo>
                  <a:lnTo>
                    <a:pt x="15811" y="0"/>
                  </a:lnTo>
                  <a:close/>
                </a:path>
                <a:path w="222885" h="71119">
                  <a:moveTo>
                    <a:pt x="19926" y="1676"/>
                  </a:moveTo>
                  <a:lnTo>
                    <a:pt x="19367" y="1663"/>
                  </a:lnTo>
                  <a:lnTo>
                    <a:pt x="19050" y="1765"/>
                  </a:lnTo>
                  <a:lnTo>
                    <a:pt x="18656" y="2095"/>
                  </a:lnTo>
                  <a:lnTo>
                    <a:pt x="18478" y="2311"/>
                  </a:lnTo>
                  <a:lnTo>
                    <a:pt x="18288" y="2641"/>
                  </a:lnTo>
                  <a:lnTo>
                    <a:pt x="18288" y="1778"/>
                  </a:lnTo>
                  <a:lnTo>
                    <a:pt x="17056" y="1778"/>
                  </a:lnTo>
                  <a:lnTo>
                    <a:pt x="17056" y="6731"/>
                  </a:lnTo>
                  <a:lnTo>
                    <a:pt x="18351" y="6731"/>
                  </a:lnTo>
                  <a:lnTo>
                    <a:pt x="18351" y="3975"/>
                  </a:lnTo>
                  <a:lnTo>
                    <a:pt x="18402" y="3670"/>
                  </a:lnTo>
                  <a:lnTo>
                    <a:pt x="18681" y="3136"/>
                  </a:lnTo>
                  <a:lnTo>
                    <a:pt x="19037" y="2971"/>
                  </a:lnTo>
                  <a:lnTo>
                    <a:pt x="19558" y="2971"/>
                  </a:lnTo>
                  <a:lnTo>
                    <a:pt x="19926" y="2997"/>
                  </a:lnTo>
                  <a:lnTo>
                    <a:pt x="19926" y="1676"/>
                  </a:lnTo>
                  <a:close/>
                </a:path>
                <a:path w="222885" h="71119">
                  <a:moveTo>
                    <a:pt x="24980" y="4610"/>
                  </a:moveTo>
                  <a:lnTo>
                    <a:pt x="23634" y="1828"/>
                  </a:lnTo>
                  <a:lnTo>
                    <a:pt x="23634" y="3759"/>
                  </a:lnTo>
                  <a:lnTo>
                    <a:pt x="21628" y="3759"/>
                  </a:lnTo>
                  <a:lnTo>
                    <a:pt x="21666" y="3441"/>
                  </a:lnTo>
                  <a:lnTo>
                    <a:pt x="21793" y="3162"/>
                  </a:lnTo>
                  <a:lnTo>
                    <a:pt x="22098" y="2806"/>
                  </a:lnTo>
                  <a:lnTo>
                    <a:pt x="22339" y="2717"/>
                  </a:lnTo>
                  <a:lnTo>
                    <a:pt x="22910" y="2717"/>
                  </a:lnTo>
                  <a:lnTo>
                    <a:pt x="23139" y="2806"/>
                  </a:lnTo>
                  <a:lnTo>
                    <a:pt x="23507" y="3162"/>
                  </a:lnTo>
                  <a:lnTo>
                    <a:pt x="23622" y="3441"/>
                  </a:lnTo>
                  <a:lnTo>
                    <a:pt x="23634" y="3759"/>
                  </a:lnTo>
                  <a:lnTo>
                    <a:pt x="23634" y="1828"/>
                  </a:lnTo>
                  <a:lnTo>
                    <a:pt x="23418" y="1727"/>
                  </a:lnTo>
                  <a:lnTo>
                    <a:pt x="23050" y="1651"/>
                  </a:lnTo>
                  <a:lnTo>
                    <a:pt x="21945" y="1651"/>
                  </a:lnTo>
                  <a:lnTo>
                    <a:pt x="21374" y="1879"/>
                  </a:lnTo>
                  <a:lnTo>
                    <a:pt x="20586" y="2717"/>
                  </a:lnTo>
                  <a:lnTo>
                    <a:pt x="20472" y="2908"/>
                  </a:lnTo>
                  <a:lnTo>
                    <a:pt x="20358" y="3238"/>
                  </a:lnTo>
                  <a:lnTo>
                    <a:pt x="20421" y="5575"/>
                  </a:lnTo>
                  <a:lnTo>
                    <a:pt x="20535" y="5880"/>
                  </a:lnTo>
                  <a:lnTo>
                    <a:pt x="21488" y="6692"/>
                  </a:lnTo>
                  <a:lnTo>
                    <a:pt x="22047" y="6896"/>
                  </a:lnTo>
                  <a:lnTo>
                    <a:pt x="23444" y="6896"/>
                  </a:lnTo>
                  <a:lnTo>
                    <a:pt x="24041" y="6654"/>
                  </a:lnTo>
                  <a:lnTo>
                    <a:pt x="24752" y="5842"/>
                  </a:lnTo>
                  <a:lnTo>
                    <a:pt x="24879" y="5575"/>
                  </a:lnTo>
                  <a:lnTo>
                    <a:pt x="24917" y="5283"/>
                  </a:lnTo>
                  <a:lnTo>
                    <a:pt x="23596" y="5283"/>
                  </a:lnTo>
                  <a:lnTo>
                    <a:pt x="23406" y="5575"/>
                  </a:lnTo>
                  <a:lnTo>
                    <a:pt x="23190" y="5765"/>
                  </a:lnTo>
                  <a:lnTo>
                    <a:pt x="22974" y="5842"/>
                  </a:lnTo>
                  <a:lnTo>
                    <a:pt x="22453" y="5842"/>
                  </a:lnTo>
                  <a:lnTo>
                    <a:pt x="22237" y="5778"/>
                  </a:lnTo>
                  <a:lnTo>
                    <a:pt x="21767" y="5461"/>
                  </a:lnTo>
                  <a:lnTo>
                    <a:pt x="21691" y="5283"/>
                  </a:lnTo>
                  <a:lnTo>
                    <a:pt x="21590" y="4610"/>
                  </a:lnTo>
                  <a:lnTo>
                    <a:pt x="24980" y="4610"/>
                  </a:lnTo>
                  <a:close/>
                </a:path>
                <a:path w="222885" h="71119">
                  <a:moveTo>
                    <a:pt x="30137" y="3556"/>
                  </a:moveTo>
                  <a:lnTo>
                    <a:pt x="30060" y="2844"/>
                  </a:lnTo>
                  <a:lnTo>
                    <a:pt x="29832" y="2362"/>
                  </a:lnTo>
                  <a:lnTo>
                    <a:pt x="29044" y="1803"/>
                  </a:lnTo>
                  <a:lnTo>
                    <a:pt x="28524" y="1663"/>
                  </a:lnTo>
                  <a:lnTo>
                    <a:pt x="27178" y="1663"/>
                  </a:lnTo>
                  <a:lnTo>
                    <a:pt x="26606" y="1905"/>
                  </a:lnTo>
                  <a:lnTo>
                    <a:pt x="25781" y="2844"/>
                  </a:lnTo>
                  <a:lnTo>
                    <a:pt x="25565" y="3505"/>
                  </a:lnTo>
                  <a:lnTo>
                    <a:pt x="25565" y="5105"/>
                  </a:lnTo>
                  <a:lnTo>
                    <a:pt x="25768" y="5715"/>
                  </a:lnTo>
                  <a:lnTo>
                    <a:pt x="26504" y="6667"/>
                  </a:lnTo>
                  <a:lnTo>
                    <a:pt x="27101" y="6896"/>
                  </a:lnTo>
                  <a:lnTo>
                    <a:pt x="28689" y="6896"/>
                  </a:lnTo>
                  <a:lnTo>
                    <a:pt x="28778" y="5194"/>
                  </a:lnTo>
                  <a:lnTo>
                    <a:pt x="28702" y="5410"/>
                  </a:lnTo>
                  <a:lnTo>
                    <a:pt x="28448" y="5740"/>
                  </a:lnTo>
                  <a:lnTo>
                    <a:pt x="28232" y="5816"/>
                  </a:lnTo>
                  <a:lnTo>
                    <a:pt x="27495" y="5816"/>
                  </a:lnTo>
                  <a:lnTo>
                    <a:pt x="27216" y="5613"/>
                  </a:lnTo>
                  <a:lnTo>
                    <a:pt x="26974" y="4978"/>
                  </a:lnTo>
                  <a:lnTo>
                    <a:pt x="26924" y="4686"/>
                  </a:lnTo>
                  <a:lnTo>
                    <a:pt x="26924" y="3937"/>
                  </a:lnTo>
                  <a:lnTo>
                    <a:pt x="26974" y="3644"/>
                  </a:lnTo>
                  <a:lnTo>
                    <a:pt x="27216" y="2971"/>
                  </a:lnTo>
                  <a:lnTo>
                    <a:pt x="27508" y="2755"/>
                  </a:lnTo>
                  <a:lnTo>
                    <a:pt x="28257" y="2755"/>
                  </a:lnTo>
                  <a:lnTo>
                    <a:pt x="28486" y="2857"/>
                  </a:lnTo>
                  <a:lnTo>
                    <a:pt x="28727" y="3200"/>
                  </a:lnTo>
                  <a:lnTo>
                    <a:pt x="28790" y="3378"/>
                  </a:lnTo>
                  <a:lnTo>
                    <a:pt x="28816" y="3556"/>
                  </a:lnTo>
                  <a:lnTo>
                    <a:pt x="30137" y="3556"/>
                  </a:lnTo>
                  <a:close/>
                </a:path>
                <a:path w="222885" h="71119">
                  <a:moveTo>
                    <a:pt x="33286" y="1828"/>
                  </a:moveTo>
                  <a:lnTo>
                    <a:pt x="32486" y="1828"/>
                  </a:lnTo>
                  <a:lnTo>
                    <a:pt x="32486" y="444"/>
                  </a:lnTo>
                  <a:lnTo>
                    <a:pt x="31203" y="444"/>
                  </a:lnTo>
                  <a:lnTo>
                    <a:pt x="31203" y="1828"/>
                  </a:lnTo>
                  <a:lnTo>
                    <a:pt x="30518" y="1828"/>
                  </a:lnTo>
                  <a:lnTo>
                    <a:pt x="30518" y="2743"/>
                  </a:lnTo>
                  <a:lnTo>
                    <a:pt x="31203" y="2743"/>
                  </a:lnTo>
                  <a:lnTo>
                    <a:pt x="31203" y="6108"/>
                  </a:lnTo>
                  <a:lnTo>
                    <a:pt x="31280" y="6324"/>
                  </a:lnTo>
                  <a:lnTo>
                    <a:pt x="31648" y="6718"/>
                  </a:lnTo>
                  <a:lnTo>
                    <a:pt x="32067" y="6819"/>
                  </a:lnTo>
                  <a:lnTo>
                    <a:pt x="33286" y="6781"/>
                  </a:lnTo>
                  <a:lnTo>
                    <a:pt x="33286" y="5803"/>
                  </a:lnTo>
                  <a:lnTo>
                    <a:pt x="32778" y="5816"/>
                  </a:lnTo>
                  <a:lnTo>
                    <a:pt x="32613" y="5791"/>
                  </a:lnTo>
                  <a:lnTo>
                    <a:pt x="32486" y="5562"/>
                  </a:lnTo>
                  <a:lnTo>
                    <a:pt x="32486" y="2743"/>
                  </a:lnTo>
                  <a:lnTo>
                    <a:pt x="33286" y="2743"/>
                  </a:lnTo>
                  <a:lnTo>
                    <a:pt x="33286" y="1828"/>
                  </a:lnTo>
                  <a:close/>
                </a:path>
                <a:path w="222885" h="71119">
                  <a:moveTo>
                    <a:pt x="133654" y="66662"/>
                  </a:moveTo>
                  <a:lnTo>
                    <a:pt x="132359" y="65036"/>
                  </a:lnTo>
                  <a:lnTo>
                    <a:pt x="131267" y="65036"/>
                  </a:lnTo>
                  <a:lnTo>
                    <a:pt x="130784" y="65252"/>
                  </a:lnTo>
                  <a:lnTo>
                    <a:pt x="130022" y="66128"/>
                  </a:lnTo>
                  <a:lnTo>
                    <a:pt x="129832" y="66738"/>
                  </a:lnTo>
                  <a:lnTo>
                    <a:pt x="129832" y="68148"/>
                  </a:lnTo>
                  <a:lnTo>
                    <a:pt x="129997" y="68681"/>
                  </a:lnTo>
                  <a:lnTo>
                    <a:pt x="130695" y="69532"/>
                  </a:lnTo>
                  <a:lnTo>
                    <a:pt x="131165" y="69748"/>
                  </a:lnTo>
                  <a:lnTo>
                    <a:pt x="132270" y="69748"/>
                  </a:lnTo>
                  <a:lnTo>
                    <a:pt x="132689" y="69608"/>
                  </a:lnTo>
                  <a:lnTo>
                    <a:pt x="133350" y="69062"/>
                  </a:lnTo>
                  <a:lnTo>
                    <a:pt x="133565" y="68630"/>
                  </a:lnTo>
                  <a:lnTo>
                    <a:pt x="133654" y="68046"/>
                  </a:lnTo>
                  <a:lnTo>
                    <a:pt x="132918" y="68046"/>
                  </a:lnTo>
                  <a:lnTo>
                    <a:pt x="132842" y="68376"/>
                  </a:lnTo>
                  <a:lnTo>
                    <a:pt x="132727" y="68630"/>
                  </a:lnTo>
                  <a:lnTo>
                    <a:pt x="132359" y="69011"/>
                  </a:lnTo>
                  <a:lnTo>
                    <a:pt x="132118" y="69113"/>
                  </a:lnTo>
                  <a:lnTo>
                    <a:pt x="131406" y="69113"/>
                  </a:lnTo>
                  <a:lnTo>
                    <a:pt x="131102" y="68948"/>
                  </a:lnTo>
                  <a:lnTo>
                    <a:pt x="130721" y="68351"/>
                  </a:lnTo>
                  <a:lnTo>
                    <a:pt x="130632" y="67970"/>
                  </a:lnTo>
                  <a:lnTo>
                    <a:pt x="130632" y="67081"/>
                  </a:lnTo>
                  <a:lnTo>
                    <a:pt x="130695" y="66713"/>
                  </a:lnTo>
                  <a:lnTo>
                    <a:pt x="131038" y="65938"/>
                  </a:lnTo>
                  <a:lnTo>
                    <a:pt x="131381" y="65697"/>
                  </a:lnTo>
                  <a:lnTo>
                    <a:pt x="132207" y="65697"/>
                  </a:lnTo>
                  <a:lnTo>
                    <a:pt x="132461" y="65798"/>
                  </a:lnTo>
                  <a:lnTo>
                    <a:pt x="132778" y="66167"/>
                  </a:lnTo>
                  <a:lnTo>
                    <a:pt x="132880" y="66382"/>
                  </a:lnTo>
                  <a:lnTo>
                    <a:pt x="132918" y="66662"/>
                  </a:lnTo>
                  <a:lnTo>
                    <a:pt x="133654" y="66662"/>
                  </a:lnTo>
                  <a:close/>
                </a:path>
                <a:path w="222885" h="71119">
                  <a:moveTo>
                    <a:pt x="133654" y="51168"/>
                  </a:moveTo>
                  <a:lnTo>
                    <a:pt x="132359" y="49542"/>
                  </a:lnTo>
                  <a:lnTo>
                    <a:pt x="131267" y="49542"/>
                  </a:lnTo>
                  <a:lnTo>
                    <a:pt x="130784" y="49758"/>
                  </a:lnTo>
                  <a:lnTo>
                    <a:pt x="130022" y="50634"/>
                  </a:lnTo>
                  <a:lnTo>
                    <a:pt x="129832" y="51244"/>
                  </a:lnTo>
                  <a:lnTo>
                    <a:pt x="129832" y="52666"/>
                  </a:lnTo>
                  <a:lnTo>
                    <a:pt x="129997" y="53200"/>
                  </a:lnTo>
                  <a:lnTo>
                    <a:pt x="130695" y="54038"/>
                  </a:lnTo>
                  <a:lnTo>
                    <a:pt x="131165" y="54254"/>
                  </a:lnTo>
                  <a:lnTo>
                    <a:pt x="132270" y="54254"/>
                  </a:lnTo>
                  <a:lnTo>
                    <a:pt x="132689" y="54114"/>
                  </a:lnTo>
                  <a:lnTo>
                    <a:pt x="133350" y="53568"/>
                  </a:lnTo>
                  <a:lnTo>
                    <a:pt x="133565" y="53136"/>
                  </a:lnTo>
                  <a:lnTo>
                    <a:pt x="133654" y="52552"/>
                  </a:lnTo>
                  <a:lnTo>
                    <a:pt x="132918" y="52552"/>
                  </a:lnTo>
                  <a:lnTo>
                    <a:pt x="132842" y="52882"/>
                  </a:lnTo>
                  <a:lnTo>
                    <a:pt x="132727" y="53136"/>
                  </a:lnTo>
                  <a:lnTo>
                    <a:pt x="132359" y="53517"/>
                  </a:lnTo>
                  <a:lnTo>
                    <a:pt x="132118" y="53619"/>
                  </a:lnTo>
                  <a:lnTo>
                    <a:pt x="131406" y="53619"/>
                  </a:lnTo>
                  <a:lnTo>
                    <a:pt x="131102" y="53467"/>
                  </a:lnTo>
                  <a:lnTo>
                    <a:pt x="130721" y="52857"/>
                  </a:lnTo>
                  <a:lnTo>
                    <a:pt x="130632" y="52476"/>
                  </a:lnTo>
                  <a:lnTo>
                    <a:pt x="130632" y="51587"/>
                  </a:lnTo>
                  <a:lnTo>
                    <a:pt x="130695" y="51219"/>
                  </a:lnTo>
                  <a:lnTo>
                    <a:pt x="131038" y="50444"/>
                  </a:lnTo>
                  <a:lnTo>
                    <a:pt x="131381" y="50215"/>
                  </a:lnTo>
                  <a:lnTo>
                    <a:pt x="132207" y="50215"/>
                  </a:lnTo>
                  <a:lnTo>
                    <a:pt x="132461" y="50304"/>
                  </a:lnTo>
                  <a:lnTo>
                    <a:pt x="132778" y="50673"/>
                  </a:lnTo>
                  <a:lnTo>
                    <a:pt x="132880" y="50888"/>
                  </a:lnTo>
                  <a:lnTo>
                    <a:pt x="132918" y="51168"/>
                  </a:lnTo>
                  <a:lnTo>
                    <a:pt x="133654" y="51168"/>
                  </a:lnTo>
                  <a:close/>
                </a:path>
                <a:path w="222885" h="71119">
                  <a:moveTo>
                    <a:pt x="138404" y="69088"/>
                  </a:moveTo>
                  <a:lnTo>
                    <a:pt x="138049" y="69113"/>
                  </a:lnTo>
                  <a:lnTo>
                    <a:pt x="137909" y="67348"/>
                  </a:lnTo>
                  <a:lnTo>
                    <a:pt x="137820" y="65684"/>
                  </a:lnTo>
                  <a:lnTo>
                    <a:pt x="137756" y="65557"/>
                  </a:lnTo>
                  <a:lnTo>
                    <a:pt x="137160" y="65201"/>
                  </a:lnTo>
                  <a:lnTo>
                    <a:pt x="137160" y="67348"/>
                  </a:lnTo>
                  <a:lnTo>
                    <a:pt x="137160" y="68414"/>
                  </a:lnTo>
                  <a:lnTo>
                    <a:pt x="136956" y="68745"/>
                  </a:lnTo>
                  <a:lnTo>
                    <a:pt x="136283" y="69075"/>
                  </a:lnTo>
                  <a:lnTo>
                    <a:pt x="136029" y="69138"/>
                  </a:lnTo>
                  <a:lnTo>
                    <a:pt x="135559" y="69138"/>
                  </a:lnTo>
                  <a:lnTo>
                    <a:pt x="135432" y="69088"/>
                  </a:lnTo>
                  <a:lnTo>
                    <a:pt x="135204" y="68948"/>
                  </a:lnTo>
                  <a:lnTo>
                    <a:pt x="135089" y="67945"/>
                  </a:lnTo>
                  <a:lnTo>
                    <a:pt x="135458" y="67729"/>
                  </a:lnTo>
                  <a:lnTo>
                    <a:pt x="135661" y="67678"/>
                  </a:lnTo>
                  <a:lnTo>
                    <a:pt x="136525" y="67564"/>
                  </a:lnTo>
                  <a:lnTo>
                    <a:pt x="136944" y="67462"/>
                  </a:lnTo>
                  <a:lnTo>
                    <a:pt x="137160" y="67348"/>
                  </a:lnTo>
                  <a:lnTo>
                    <a:pt x="137160" y="65201"/>
                  </a:lnTo>
                  <a:lnTo>
                    <a:pt x="136664" y="65062"/>
                  </a:lnTo>
                  <a:lnTo>
                    <a:pt x="135699" y="65062"/>
                  </a:lnTo>
                  <a:lnTo>
                    <a:pt x="134416" y="66522"/>
                  </a:lnTo>
                  <a:lnTo>
                    <a:pt x="135115" y="66522"/>
                  </a:lnTo>
                  <a:lnTo>
                    <a:pt x="135204" y="66128"/>
                  </a:lnTo>
                  <a:lnTo>
                    <a:pt x="135458" y="65798"/>
                  </a:lnTo>
                  <a:lnTo>
                    <a:pt x="135737" y="65684"/>
                  </a:lnTo>
                  <a:lnTo>
                    <a:pt x="136474" y="65684"/>
                  </a:lnTo>
                  <a:lnTo>
                    <a:pt x="136728" y="65747"/>
                  </a:lnTo>
                  <a:lnTo>
                    <a:pt x="137083" y="65976"/>
                  </a:lnTo>
                  <a:lnTo>
                    <a:pt x="137071" y="66827"/>
                  </a:lnTo>
                  <a:lnTo>
                    <a:pt x="135166" y="67119"/>
                  </a:lnTo>
                  <a:lnTo>
                    <a:pt x="134835" y="67259"/>
                  </a:lnTo>
                  <a:lnTo>
                    <a:pt x="134315" y="67729"/>
                  </a:lnTo>
                  <a:lnTo>
                    <a:pt x="134416" y="69227"/>
                  </a:lnTo>
                  <a:lnTo>
                    <a:pt x="134823" y="69621"/>
                  </a:lnTo>
                  <a:lnTo>
                    <a:pt x="135178" y="69773"/>
                  </a:lnTo>
                  <a:lnTo>
                    <a:pt x="135940" y="69773"/>
                  </a:lnTo>
                  <a:lnTo>
                    <a:pt x="137198" y="69024"/>
                  </a:lnTo>
                  <a:lnTo>
                    <a:pt x="137299" y="69405"/>
                  </a:lnTo>
                  <a:lnTo>
                    <a:pt x="137452" y="69621"/>
                  </a:lnTo>
                  <a:lnTo>
                    <a:pt x="137629" y="69723"/>
                  </a:lnTo>
                  <a:lnTo>
                    <a:pt x="137998" y="69723"/>
                  </a:lnTo>
                  <a:lnTo>
                    <a:pt x="138379" y="69646"/>
                  </a:lnTo>
                  <a:lnTo>
                    <a:pt x="138404" y="69113"/>
                  </a:lnTo>
                  <a:close/>
                </a:path>
                <a:path w="222885" h="71119">
                  <a:moveTo>
                    <a:pt x="138404" y="53594"/>
                  </a:moveTo>
                  <a:lnTo>
                    <a:pt x="138049" y="53619"/>
                  </a:lnTo>
                  <a:lnTo>
                    <a:pt x="137909" y="51866"/>
                  </a:lnTo>
                  <a:lnTo>
                    <a:pt x="137820" y="50190"/>
                  </a:lnTo>
                  <a:lnTo>
                    <a:pt x="137756" y="50063"/>
                  </a:lnTo>
                  <a:lnTo>
                    <a:pt x="137160" y="49707"/>
                  </a:lnTo>
                  <a:lnTo>
                    <a:pt x="137160" y="51866"/>
                  </a:lnTo>
                  <a:lnTo>
                    <a:pt x="137160" y="52920"/>
                  </a:lnTo>
                  <a:lnTo>
                    <a:pt x="136956" y="53251"/>
                  </a:lnTo>
                  <a:lnTo>
                    <a:pt x="136283" y="53581"/>
                  </a:lnTo>
                  <a:lnTo>
                    <a:pt x="136029" y="53644"/>
                  </a:lnTo>
                  <a:lnTo>
                    <a:pt x="135559" y="53644"/>
                  </a:lnTo>
                  <a:lnTo>
                    <a:pt x="135432" y="53606"/>
                  </a:lnTo>
                  <a:lnTo>
                    <a:pt x="135204" y="53454"/>
                  </a:lnTo>
                  <a:lnTo>
                    <a:pt x="135089" y="52451"/>
                  </a:lnTo>
                  <a:lnTo>
                    <a:pt x="135458" y="52235"/>
                  </a:lnTo>
                  <a:lnTo>
                    <a:pt x="135661" y="52184"/>
                  </a:lnTo>
                  <a:lnTo>
                    <a:pt x="136525" y="52070"/>
                  </a:lnTo>
                  <a:lnTo>
                    <a:pt x="136944" y="51968"/>
                  </a:lnTo>
                  <a:lnTo>
                    <a:pt x="137160" y="51866"/>
                  </a:lnTo>
                  <a:lnTo>
                    <a:pt x="137160" y="49707"/>
                  </a:lnTo>
                  <a:lnTo>
                    <a:pt x="136664" y="49568"/>
                  </a:lnTo>
                  <a:lnTo>
                    <a:pt x="135699" y="49568"/>
                  </a:lnTo>
                  <a:lnTo>
                    <a:pt x="134416" y="51028"/>
                  </a:lnTo>
                  <a:lnTo>
                    <a:pt x="135115" y="51028"/>
                  </a:lnTo>
                  <a:lnTo>
                    <a:pt x="135204" y="50634"/>
                  </a:lnTo>
                  <a:lnTo>
                    <a:pt x="135458" y="50304"/>
                  </a:lnTo>
                  <a:lnTo>
                    <a:pt x="135737" y="50190"/>
                  </a:lnTo>
                  <a:lnTo>
                    <a:pt x="136474" y="50190"/>
                  </a:lnTo>
                  <a:lnTo>
                    <a:pt x="136728" y="50253"/>
                  </a:lnTo>
                  <a:lnTo>
                    <a:pt x="137083" y="50482"/>
                  </a:lnTo>
                  <a:lnTo>
                    <a:pt x="137071" y="51333"/>
                  </a:lnTo>
                  <a:lnTo>
                    <a:pt x="135166" y="51625"/>
                  </a:lnTo>
                  <a:lnTo>
                    <a:pt x="134835" y="51765"/>
                  </a:lnTo>
                  <a:lnTo>
                    <a:pt x="134315" y="52235"/>
                  </a:lnTo>
                  <a:lnTo>
                    <a:pt x="134416" y="53733"/>
                  </a:lnTo>
                  <a:lnTo>
                    <a:pt x="134823" y="54140"/>
                  </a:lnTo>
                  <a:lnTo>
                    <a:pt x="135178" y="54279"/>
                  </a:lnTo>
                  <a:lnTo>
                    <a:pt x="135940" y="54279"/>
                  </a:lnTo>
                  <a:lnTo>
                    <a:pt x="137198" y="53543"/>
                  </a:lnTo>
                  <a:lnTo>
                    <a:pt x="137299" y="53911"/>
                  </a:lnTo>
                  <a:lnTo>
                    <a:pt x="137452" y="54140"/>
                  </a:lnTo>
                  <a:lnTo>
                    <a:pt x="137629" y="54229"/>
                  </a:lnTo>
                  <a:lnTo>
                    <a:pt x="137998" y="54229"/>
                  </a:lnTo>
                  <a:lnTo>
                    <a:pt x="138379" y="54152"/>
                  </a:lnTo>
                  <a:lnTo>
                    <a:pt x="138404" y="53619"/>
                  </a:lnTo>
                  <a:close/>
                </a:path>
                <a:path w="222885" h="71119">
                  <a:moveTo>
                    <a:pt x="140754" y="65163"/>
                  </a:moveTo>
                  <a:lnTo>
                    <a:pt x="140042" y="65163"/>
                  </a:lnTo>
                  <a:lnTo>
                    <a:pt x="140042" y="63919"/>
                  </a:lnTo>
                  <a:lnTo>
                    <a:pt x="139293" y="63919"/>
                  </a:lnTo>
                  <a:lnTo>
                    <a:pt x="139293" y="65163"/>
                  </a:lnTo>
                  <a:lnTo>
                    <a:pt x="138684" y="65163"/>
                  </a:lnTo>
                  <a:lnTo>
                    <a:pt x="138684" y="65773"/>
                  </a:lnTo>
                  <a:lnTo>
                    <a:pt x="139293" y="65773"/>
                  </a:lnTo>
                  <a:lnTo>
                    <a:pt x="139293" y="69011"/>
                  </a:lnTo>
                  <a:lnTo>
                    <a:pt x="139357" y="69240"/>
                  </a:lnTo>
                  <a:lnTo>
                    <a:pt x="139598" y="69596"/>
                  </a:lnTo>
                  <a:lnTo>
                    <a:pt x="139839" y="69684"/>
                  </a:lnTo>
                  <a:lnTo>
                    <a:pt x="140296" y="69684"/>
                  </a:lnTo>
                  <a:lnTo>
                    <a:pt x="140665" y="69646"/>
                  </a:lnTo>
                  <a:lnTo>
                    <a:pt x="140754" y="69024"/>
                  </a:lnTo>
                  <a:lnTo>
                    <a:pt x="140360" y="69049"/>
                  </a:lnTo>
                  <a:lnTo>
                    <a:pt x="140093" y="68948"/>
                  </a:lnTo>
                  <a:lnTo>
                    <a:pt x="140042" y="65773"/>
                  </a:lnTo>
                  <a:lnTo>
                    <a:pt x="140754" y="65773"/>
                  </a:lnTo>
                  <a:lnTo>
                    <a:pt x="140754" y="65163"/>
                  </a:lnTo>
                  <a:close/>
                </a:path>
                <a:path w="222885" h="71119">
                  <a:moveTo>
                    <a:pt x="140754" y="49669"/>
                  </a:moveTo>
                  <a:lnTo>
                    <a:pt x="140042" y="49669"/>
                  </a:lnTo>
                  <a:lnTo>
                    <a:pt x="140042" y="48425"/>
                  </a:lnTo>
                  <a:lnTo>
                    <a:pt x="139293" y="48425"/>
                  </a:lnTo>
                  <a:lnTo>
                    <a:pt x="139293" y="49669"/>
                  </a:lnTo>
                  <a:lnTo>
                    <a:pt x="138684" y="49669"/>
                  </a:lnTo>
                  <a:lnTo>
                    <a:pt x="138684" y="50292"/>
                  </a:lnTo>
                  <a:lnTo>
                    <a:pt x="139293" y="50292"/>
                  </a:lnTo>
                  <a:lnTo>
                    <a:pt x="139293" y="53517"/>
                  </a:lnTo>
                  <a:lnTo>
                    <a:pt x="139357" y="53746"/>
                  </a:lnTo>
                  <a:lnTo>
                    <a:pt x="139598" y="54102"/>
                  </a:lnTo>
                  <a:lnTo>
                    <a:pt x="139839" y="54203"/>
                  </a:lnTo>
                  <a:lnTo>
                    <a:pt x="140296" y="54203"/>
                  </a:lnTo>
                  <a:lnTo>
                    <a:pt x="140665" y="54152"/>
                  </a:lnTo>
                  <a:lnTo>
                    <a:pt x="140754" y="53543"/>
                  </a:lnTo>
                  <a:lnTo>
                    <a:pt x="140360" y="53555"/>
                  </a:lnTo>
                  <a:lnTo>
                    <a:pt x="140093" y="53454"/>
                  </a:lnTo>
                  <a:lnTo>
                    <a:pt x="140042" y="50292"/>
                  </a:lnTo>
                  <a:lnTo>
                    <a:pt x="140754" y="50292"/>
                  </a:lnTo>
                  <a:lnTo>
                    <a:pt x="140754" y="49669"/>
                  </a:lnTo>
                  <a:close/>
                </a:path>
                <a:path w="222885" h="71119">
                  <a:moveTo>
                    <a:pt x="145694" y="70269"/>
                  </a:moveTo>
                  <a:lnTo>
                    <a:pt x="140957" y="70269"/>
                  </a:lnTo>
                  <a:lnTo>
                    <a:pt x="140957" y="70688"/>
                  </a:lnTo>
                  <a:lnTo>
                    <a:pt x="145694" y="70688"/>
                  </a:lnTo>
                  <a:lnTo>
                    <a:pt x="145694" y="70269"/>
                  </a:lnTo>
                  <a:close/>
                </a:path>
                <a:path w="222885" h="71119">
                  <a:moveTo>
                    <a:pt x="145694" y="54775"/>
                  </a:moveTo>
                  <a:lnTo>
                    <a:pt x="140957" y="54775"/>
                  </a:lnTo>
                  <a:lnTo>
                    <a:pt x="140957" y="55194"/>
                  </a:lnTo>
                  <a:lnTo>
                    <a:pt x="145694" y="55194"/>
                  </a:lnTo>
                  <a:lnTo>
                    <a:pt x="145694" y="54775"/>
                  </a:lnTo>
                  <a:close/>
                </a:path>
                <a:path w="222885" h="71119">
                  <a:moveTo>
                    <a:pt x="149656" y="67919"/>
                  </a:moveTo>
                  <a:lnTo>
                    <a:pt x="149504" y="67614"/>
                  </a:lnTo>
                  <a:lnTo>
                    <a:pt x="149034" y="67310"/>
                  </a:lnTo>
                  <a:lnTo>
                    <a:pt x="148666" y="67183"/>
                  </a:lnTo>
                  <a:lnTo>
                    <a:pt x="147421" y="66878"/>
                  </a:lnTo>
                  <a:lnTo>
                    <a:pt x="147256" y="66814"/>
                  </a:lnTo>
                  <a:lnTo>
                    <a:pt x="146951" y="66636"/>
                  </a:lnTo>
                  <a:lnTo>
                    <a:pt x="146850" y="66471"/>
                  </a:lnTo>
                  <a:lnTo>
                    <a:pt x="146850" y="66103"/>
                  </a:lnTo>
                  <a:lnTo>
                    <a:pt x="146926" y="65963"/>
                  </a:lnTo>
                  <a:lnTo>
                    <a:pt x="147218" y="65735"/>
                  </a:lnTo>
                  <a:lnTo>
                    <a:pt x="147434" y="65684"/>
                  </a:lnTo>
                  <a:lnTo>
                    <a:pt x="148145" y="65684"/>
                  </a:lnTo>
                  <a:lnTo>
                    <a:pt x="148793" y="66446"/>
                  </a:lnTo>
                  <a:lnTo>
                    <a:pt x="149504" y="66446"/>
                  </a:lnTo>
                  <a:lnTo>
                    <a:pt x="149504" y="66154"/>
                  </a:lnTo>
                  <a:lnTo>
                    <a:pt x="149415" y="65887"/>
                  </a:lnTo>
                  <a:lnTo>
                    <a:pt x="148932" y="65239"/>
                  </a:lnTo>
                  <a:lnTo>
                    <a:pt x="148450" y="65049"/>
                  </a:lnTo>
                  <a:lnTo>
                    <a:pt x="147269" y="65049"/>
                  </a:lnTo>
                  <a:lnTo>
                    <a:pt x="146850" y="65176"/>
                  </a:lnTo>
                  <a:lnTo>
                    <a:pt x="146253" y="65697"/>
                  </a:lnTo>
                  <a:lnTo>
                    <a:pt x="146100" y="66040"/>
                  </a:lnTo>
                  <a:lnTo>
                    <a:pt x="146100" y="66814"/>
                  </a:lnTo>
                  <a:lnTo>
                    <a:pt x="146253" y="67106"/>
                  </a:lnTo>
                  <a:lnTo>
                    <a:pt x="146761" y="67424"/>
                  </a:lnTo>
                  <a:lnTo>
                    <a:pt x="147040" y="67525"/>
                  </a:lnTo>
                  <a:lnTo>
                    <a:pt x="148336" y="67843"/>
                  </a:lnTo>
                  <a:lnTo>
                    <a:pt x="148551" y="67919"/>
                  </a:lnTo>
                  <a:lnTo>
                    <a:pt x="148831" y="68084"/>
                  </a:lnTo>
                  <a:lnTo>
                    <a:pt x="148907" y="68224"/>
                  </a:lnTo>
                  <a:lnTo>
                    <a:pt x="148907" y="68668"/>
                  </a:lnTo>
                  <a:lnTo>
                    <a:pt x="148805" y="68859"/>
                  </a:lnTo>
                  <a:lnTo>
                    <a:pt x="148386" y="69100"/>
                  </a:lnTo>
                  <a:lnTo>
                    <a:pt x="148132" y="69151"/>
                  </a:lnTo>
                  <a:lnTo>
                    <a:pt x="147396" y="69151"/>
                  </a:lnTo>
                  <a:lnTo>
                    <a:pt x="147066" y="69037"/>
                  </a:lnTo>
                  <a:lnTo>
                    <a:pt x="146773" y="68668"/>
                  </a:lnTo>
                  <a:lnTo>
                    <a:pt x="146710" y="68478"/>
                  </a:lnTo>
                  <a:lnTo>
                    <a:pt x="146685" y="68224"/>
                  </a:lnTo>
                  <a:lnTo>
                    <a:pt x="145973" y="68224"/>
                  </a:lnTo>
                  <a:lnTo>
                    <a:pt x="145986" y="68668"/>
                  </a:lnTo>
                  <a:lnTo>
                    <a:pt x="146138" y="69037"/>
                  </a:lnTo>
                  <a:lnTo>
                    <a:pt x="146685" y="69646"/>
                  </a:lnTo>
                  <a:lnTo>
                    <a:pt x="147154" y="69786"/>
                  </a:lnTo>
                  <a:lnTo>
                    <a:pt x="148437" y="69786"/>
                  </a:lnTo>
                  <a:lnTo>
                    <a:pt x="148894" y="69646"/>
                  </a:lnTo>
                  <a:lnTo>
                    <a:pt x="149504" y="69075"/>
                  </a:lnTo>
                  <a:lnTo>
                    <a:pt x="149656" y="68732"/>
                  </a:lnTo>
                  <a:lnTo>
                    <a:pt x="149656" y="67919"/>
                  </a:lnTo>
                  <a:close/>
                </a:path>
                <a:path w="222885" h="71119">
                  <a:moveTo>
                    <a:pt x="150114" y="51092"/>
                  </a:moveTo>
                  <a:lnTo>
                    <a:pt x="149936" y="50533"/>
                  </a:lnTo>
                  <a:lnTo>
                    <a:pt x="149656" y="50215"/>
                  </a:lnTo>
                  <a:lnTo>
                    <a:pt x="149250" y="49784"/>
                  </a:lnTo>
                  <a:lnTo>
                    <a:pt x="149250" y="51092"/>
                  </a:lnTo>
                  <a:lnTo>
                    <a:pt x="149237" y="52895"/>
                  </a:lnTo>
                  <a:lnTo>
                    <a:pt x="148767" y="53479"/>
                  </a:lnTo>
                  <a:lnTo>
                    <a:pt x="148475" y="53632"/>
                  </a:lnTo>
                  <a:lnTo>
                    <a:pt x="147612" y="53632"/>
                  </a:lnTo>
                  <a:lnTo>
                    <a:pt x="147256" y="53390"/>
                  </a:lnTo>
                  <a:lnTo>
                    <a:pt x="147040" y="52895"/>
                  </a:lnTo>
                  <a:lnTo>
                    <a:pt x="147027" y="51092"/>
                  </a:lnTo>
                  <a:lnTo>
                    <a:pt x="147243" y="50533"/>
                  </a:lnTo>
                  <a:lnTo>
                    <a:pt x="147523" y="50292"/>
                  </a:lnTo>
                  <a:lnTo>
                    <a:pt x="148640" y="50215"/>
                  </a:lnTo>
                  <a:lnTo>
                    <a:pt x="148996" y="50469"/>
                  </a:lnTo>
                  <a:lnTo>
                    <a:pt x="149250" y="51092"/>
                  </a:lnTo>
                  <a:lnTo>
                    <a:pt x="149250" y="49784"/>
                  </a:lnTo>
                  <a:lnTo>
                    <a:pt x="148805" y="49568"/>
                  </a:lnTo>
                  <a:lnTo>
                    <a:pt x="147955" y="49568"/>
                  </a:lnTo>
                  <a:lnTo>
                    <a:pt x="147662" y="49644"/>
                  </a:lnTo>
                  <a:lnTo>
                    <a:pt x="147231" y="49923"/>
                  </a:lnTo>
                  <a:lnTo>
                    <a:pt x="147066" y="50088"/>
                  </a:lnTo>
                  <a:lnTo>
                    <a:pt x="146913" y="50292"/>
                  </a:lnTo>
                  <a:lnTo>
                    <a:pt x="146913" y="49695"/>
                  </a:lnTo>
                  <a:lnTo>
                    <a:pt x="146189" y="49695"/>
                  </a:lnTo>
                  <a:lnTo>
                    <a:pt x="146189" y="55905"/>
                  </a:lnTo>
                  <a:lnTo>
                    <a:pt x="146939" y="55905"/>
                  </a:lnTo>
                  <a:lnTo>
                    <a:pt x="146939" y="53632"/>
                  </a:lnTo>
                  <a:lnTo>
                    <a:pt x="147104" y="53835"/>
                  </a:lnTo>
                  <a:lnTo>
                    <a:pt x="147256" y="53975"/>
                  </a:lnTo>
                  <a:lnTo>
                    <a:pt x="147612" y="54203"/>
                  </a:lnTo>
                  <a:lnTo>
                    <a:pt x="147891" y="54279"/>
                  </a:lnTo>
                  <a:lnTo>
                    <a:pt x="148653" y="54279"/>
                  </a:lnTo>
                  <a:lnTo>
                    <a:pt x="149034" y="54140"/>
                  </a:lnTo>
                  <a:lnTo>
                    <a:pt x="149847" y="53479"/>
                  </a:lnTo>
                  <a:lnTo>
                    <a:pt x="150075" y="52895"/>
                  </a:lnTo>
                  <a:lnTo>
                    <a:pt x="150114" y="51092"/>
                  </a:lnTo>
                  <a:close/>
                </a:path>
                <a:path w="222885" h="71119">
                  <a:moveTo>
                    <a:pt x="154076" y="65163"/>
                  </a:moveTo>
                  <a:lnTo>
                    <a:pt x="153327" y="65163"/>
                  </a:lnTo>
                  <a:lnTo>
                    <a:pt x="153327" y="67792"/>
                  </a:lnTo>
                  <a:lnTo>
                    <a:pt x="153276" y="68135"/>
                  </a:lnTo>
                  <a:lnTo>
                    <a:pt x="152984" y="68846"/>
                  </a:lnTo>
                  <a:lnTo>
                    <a:pt x="152628" y="69088"/>
                  </a:lnTo>
                  <a:lnTo>
                    <a:pt x="151752" y="69088"/>
                  </a:lnTo>
                  <a:lnTo>
                    <a:pt x="151498" y="68948"/>
                  </a:lnTo>
                  <a:lnTo>
                    <a:pt x="151295" y="68541"/>
                  </a:lnTo>
                  <a:lnTo>
                    <a:pt x="151257" y="68351"/>
                  </a:lnTo>
                  <a:lnTo>
                    <a:pt x="151257" y="65163"/>
                  </a:lnTo>
                  <a:lnTo>
                    <a:pt x="150495" y="65163"/>
                  </a:lnTo>
                  <a:lnTo>
                    <a:pt x="150495" y="68580"/>
                  </a:lnTo>
                  <a:lnTo>
                    <a:pt x="150558" y="68884"/>
                  </a:lnTo>
                  <a:lnTo>
                    <a:pt x="150914" y="69532"/>
                  </a:lnTo>
                  <a:lnTo>
                    <a:pt x="151345" y="69748"/>
                  </a:lnTo>
                  <a:lnTo>
                    <a:pt x="152387" y="69748"/>
                  </a:lnTo>
                  <a:lnTo>
                    <a:pt x="152730" y="69621"/>
                  </a:lnTo>
                  <a:lnTo>
                    <a:pt x="153162" y="69278"/>
                  </a:lnTo>
                  <a:lnTo>
                    <a:pt x="153289" y="69138"/>
                  </a:lnTo>
                  <a:lnTo>
                    <a:pt x="153377" y="68961"/>
                  </a:lnTo>
                  <a:lnTo>
                    <a:pt x="153365" y="69621"/>
                  </a:lnTo>
                  <a:lnTo>
                    <a:pt x="154076" y="69621"/>
                  </a:lnTo>
                  <a:lnTo>
                    <a:pt x="154076" y="65163"/>
                  </a:lnTo>
                  <a:close/>
                </a:path>
                <a:path w="222885" h="71119">
                  <a:moveTo>
                    <a:pt x="154990" y="53594"/>
                  </a:moveTo>
                  <a:lnTo>
                    <a:pt x="154647" y="53619"/>
                  </a:lnTo>
                  <a:lnTo>
                    <a:pt x="154495" y="51866"/>
                  </a:lnTo>
                  <a:lnTo>
                    <a:pt x="154406" y="50190"/>
                  </a:lnTo>
                  <a:lnTo>
                    <a:pt x="154343" y="50063"/>
                  </a:lnTo>
                  <a:lnTo>
                    <a:pt x="153758" y="49720"/>
                  </a:lnTo>
                  <a:lnTo>
                    <a:pt x="153758" y="51866"/>
                  </a:lnTo>
                  <a:lnTo>
                    <a:pt x="153758" y="52920"/>
                  </a:lnTo>
                  <a:lnTo>
                    <a:pt x="153543" y="53251"/>
                  </a:lnTo>
                  <a:lnTo>
                    <a:pt x="152882" y="53581"/>
                  </a:lnTo>
                  <a:lnTo>
                    <a:pt x="152615" y="53644"/>
                  </a:lnTo>
                  <a:lnTo>
                    <a:pt x="152146" y="53644"/>
                  </a:lnTo>
                  <a:lnTo>
                    <a:pt x="152019" y="53606"/>
                  </a:lnTo>
                  <a:lnTo>
                    <a:pt x="151803" y="53454"/>
                  </a:lnTo>
                  <a:lnTo>
                    <a:pt x="151676" y="52451"/>
                  </a:lnTo>
                  <a:lnTo>
                    <a:pt x="152044" y="52235"/>
                  </a:lnTo>
                  <a:lnTo>
                    <a:pt x="152247" y="52184"/>
                  </a:lnTo>
                  <a:lnTo>
                    <a:pt x="153111" y="52070"/>
                  </a:lnTo>
                  <a:lnTo>
                    <a:pt x="153543" y="51968"/>
                  </a:lnTo>
                  <a:lnTo>
                    <a:pt x="153758" y="51866"/>
                  </a:lnTo>
                  <a:lnTo>
                    <a:pt x="153758" y="49720"/>
                  </a:lnTo>
                  <a:lnTo>
                    <a:pt x="153250" y="49568"/>
                  </a:lnTo>
                  <a:lnTo>
                    <a:pt x="152285" y="49568"/>
                  </a:lnTo>
                  <a:lnTo>
                    <a:pt x="151003" y="51028"/>
                  </a:lnTo>
                  <a:lnTo>
                    <a:pt x="151714" y="51028"/>
                  </a:lnTo>
                  <a:lnTo>
                    <a:pt x="151790" y="50634"/>
                  </a:lnTo>
                  <a:lnTo>
                    <a:pt x="152044" y="50304"/>
                  </a:lnTo>
                  <a:lnTo>
                    <a:pt x="152323" y="50190"/>
                  </a:lnTo>
                  <a:lnTo>
                    <a:pt x="153060" y="50190"/>
                  </a:lnTo>
                  <a:lnTo>
                    <a:pt x="153314" y="50253"/>
                  </a:lnTo>
                  <a:lnTo>
                    <a:pt x="153682" y="50482"/>
                  </a:lnTo>
                  <a:lnTo>
                    <a:pt x="153657" y="51333"/>
                  </a:lnTo>
                  <a:lnTo>
                    <a:pt x="151765" y="51625"/>
                  </a:lnTo>
                  <a:lnTo>
                    <a:pt x="151422" y="51765"/>
                  </a:lnTo>
                  <a:lnTo>
                    <a:pt x="150901" y="52235"/>
                  </a:lnTo>
                  <a:lnTo>
                    <a:pt x="151003" y="53733"/>
                  </a:lnTo>
                  <a:lnTo>
                    <a:pt x="151409" y="54140"/>
                  </a:lnTo>
                  <a:lnTo>
                    <a:pt x="151777" y="54279"/>
                  </a:lnTo>
                  <a:lnTo>
                    <a:pt x="152527" y="54279"/>
                  </a:lnTo>
                  <a:lnTo>
                    <a:pt x="153784" y="53543"/>
                  </a:lnTo>
                  <a:lnTo>
                    <a:pt x="153885" y="53911"/>
                  </a:lnTo>
                  <a:lnTo>
                    <a:pt x="154038" y="54140"/>
                  </a:lnTo>
                  <a:lnTo>
                    <a:pt x="154228" y="54229"/>
                  </a:lnTo>
                  <a:lnTo>
                    <a:pt x="154584" y="54229"/>
                  </a:lnTo>
                  <a:lnTo>
                    <a:pt x="154965" y="54152"/>
                  </a:lnTo>
                  <a:lnTo>
                    <a:pt x="154990" y="53619"/>
                  </a:lnTo>
                  <a:close/>
                </a:path>
                <a:path w="222885" h="71119">
                  <a:moveTo>
                    <a:pt x="159054" y="66344"/>
                  </a:moveTo>
                  <a:lnTo>
                    <a:pt x="158940" y="66001"/>
                  </a:lnTo>
                  <a:lnTo>
                    <a:pt x="158686" y="65722"/>
                  </a:lnTo>
                  <a:lnTo>
                    <a:pt x="158267" y="65265"/>
                  </a:lnTo>
                  <a:lnTo>
                    <a:pt x="158267" y="66560"/>
                  </a:lnTo>
                  <a:lnTo>
                    <a:pt x="158254" y="68300"/>
                  </a:lnTo>
                  <a:lnTo>
                    <a:pt x="157848" y="68935"/>
                  </a:lnTo>
                  <a:lnTo>
                    <a:pt x="157543" y="69100"/>
                  </a:lnTo>
                  <a:lnTo>
                    <a:pt x="156603" y="69100"/>
                  </a:lnTo>
                  <a:lnTo>
                    <a:pt x="156235" y="68859"/>
                  </a:lnTo>
                  <a:lnTo>
                    <a:pt x="156006" y="68300"/>
                  </a:lnTo>
                  <a:lnTo>
                    <a:pt x="155943" y="66560"/>
                  </a:lnTo>
                  <a:lnTo>
                    <a:pt x="156006" y="66344"/>
                  </a:lnTo>
                  <a:lnTo>
                    <a:pt x="156514" y="65836"/>
                  </a:lnTo>
                  <a:lnTo>
                    <a:pt x="156819" y="65722"/>
                  </a:lnTo>
                  <a:lnTo>
                    <a:pt x="157543" y="65722"/>
                  </a:lnTo>
                  <a:lnTo>
                    <a:pt x="157848" y="65874"/>
                  </a:lnTo>
                  <a:lnTo>
                    <a:pt x="158153" y="66344"/>
                  </a:lnTo>
                  <a:lnTo>
                    <a:pt x="158267" y="66560"/>
                  </a:lnTo>
                  <a:lnTo>
                    <a:pt x="158267" y="65265"/>
                  </a:lnTo>
                  <a:lnTo>
                    <a:pt x="157797" y="65049"/>
                  </a:lnTo>
                  <a:lnTo>
                    <a:pt x="156984" y="65049"/>
                  </a:lnTo>
                  <a:lnTo>
                    <a:pt x="156730" y="65100"/>
                  </a:lnTo>
                  <a:lnTo>
                    <a:pt x="156273" y="65328"/>
                  </a:lnTo>
                  <a:lnTo>
                    <a:pt x="156083" y="65493"/>
                  </a:lnTo>
                  <a:lnTo>
                    <a:pt x="155917" y="65697"/>
                  </a:lnTo>
                  <a:lnTo>
                    <a:pt x="155917" y="63487"/>
                  </a:lnTo>
                  <a:lnTo>
                    <a:pt x="155194" y="63487"/>
                  </a:lnTo>
                  <a:lnTo>
                    <a:pt x="155194" y="69621"/>
                  </a:lnTo>
                  <a:lnTo>
                    <a:pt x="155879" y="69621"/>
                  </a:lnTo>
                  <a:lnTo>
                    <a:pt x="155879" y="69049"/>
                  </a:lnTo>
                  <a:lnTo>
                    <a:pt x="156044" y="69265"/>
                  </a:lnTo>
                  <a:lnTo>
                    <a:pt x="156184" y="69418"/>
                  </a:lnTo>
                  <a:lnTo>
                    <a:pt x="156552" y="69684"/>
                  </a:lnTo>
                  <a:lnTo>
                    <a:pt x="156845" y="69761"/>
                  </a:lnTo>
                  <a:lnTo>
                    <a:pt x="157784" y="69761"/>
                  </a:lnTo>
                  <a:lnTo>
                    <a:pt x="158254" y="69532"/>
                  </a:lnTo>
                  <a:lnTo>
                    <a:pt x="158572" y="69100"/>
                  </a:lnTo>
                  <a:lnTo>
                    <a:pt x="158927" y="68618"/>
                  </a:lnTo>
                  <a:lnTo>
                    <a:pt x="159054" y="66344"/>
                  </a:lnTo>
                  <a:close/>
                </a:path>
                <a:path w="222885" h="71119">
                  <a:moveTo>
                    <a:pt x="159346" y="49720"/>
                  </a:moveTo>
                  <a:lnTo>
                    <a:pt x="158648" y="49720"/>
                  </a:lnTo>
                  <a:lnTo>
                    <a:pt x="158648" y="50279"/>
                  </a:lnTo>
                  <a:lnTo>
                    <a:pt x="158534" y="50126"/>
                  </a:lnTo>
                  <a:lnTo>
                    <a:pt x="158534" y="50927"/>
                  </a:lnTo>
                  <a:lnTo>
                    <a:pt x="158432" y="52920"/>
                  </a:lnTo>
                  <a:lnTo>
                    <a:pt x="158242" y="53327"/>
                  </a:lnTo>
                  <a:lnTo>
                    <a:pt x="157873" y="53568"/>
                  </a:lnTo>
                  <a:lnTo>
                    <a:pt x="156984" y="53568"/>
                  </a:lnTo>
                  <a:lnTo>
                    <a:pt x="156705" y="53441"/>
                  </a:lnTo>
                  <a:lnTo>
                    <a:pt x="156298" y="52920"/>
                  </a:lnTo>
                  <a:lnTo>
                    <a:pt x="156273" y="51219"/>
                  </a:lnTo>
                  <a:lnTo>
                    <a:pt x="156552" y="50507"/>
                  </a:lnTo>
                  <a:lnTo>
                    <a:pt x="156908" y="50253"/>
                  </a:lnTo>
                  <a:lnTo>
                    <a:pt x="157784" y="50253"/>
                  </a:lnTo>
                  <a:lnTo>
                    <a:pt x="158076" y="50380"/>
                  </a:lnTo>
                  <a:lnTo>
                    <a:pt x="158534" y="50927"/>
                  </a:lnTo>
                  <a:lnTo>
                    <a:pt x="158534" y="50126"/>
                  </a:lnTo>
                  <a:lnTo>
                    <a:pt x="158356" y="49949"/>
                  </a:lnTo>
                  <a:lnTo>
                    <a:pt x="157949" y="49682"/>
                  </a:lnTo>
                  <a:lnTo>
                    <a:pt x="157645" y="49593"/>
                  </a:lnTo>
                  <a:lnTo>
                    <a:pt x="156781" y="49593"/>
                  </a:lnTo>
                  <a:lnTo>
                    <a:pt x="156337" y="49809"/>
                  </a:lnTo>
                  <a:lnTo>
                    <a:pt x="155613" y="50660"/>
                  </a:lnTo>
                  <a:lnTo>
                    <a:pt x="155524" y="50927"/>
                  </a:lnTo>
                  <a:lnTo>
                    <a:pt x="155613" y="53327"/>
                  </a:lnTo>
                  <a:lnTo>
                    <a:pt x="156337" y="54013"/>
                  </a:lnTo>
                  <a:lnTo>
                    <a:pt x="156756" y="54178"/>
                  </a:lnTo>
                  <a:lnTo>
                    <a:pt x="157594" y="54178"/>
                  </a:lnTo>
                  <a:lnTo>
                    <a:pt x="158623" y="53505"/>
                  </a:lnTo>
                  <a:lnTo>
                    <a:pt x="158521" y="54686"/>
                  </a:lnTo>
                  <a:lnTo>
                    <a:pt x="158292" y="55194"/>
                  </a:lnTo>
                  <a:lnTo>
                    <a:pt x="157924" y="55397"/>
                  </a:lnTo>
                  <a:lnTo>
                    <a:pt x="156984" y="55397"/>
                  </a:lnTo>
                  <a:lnTo>
                    <a:pt x="156718" y="55308"/>
                  </a:lnTo>
                  <a:lnTo>
                    <a:pt x="156438" y="55041"/>
                  </a:lnTo>
                  <a:lnTo>
                    <a:pt x="156337" y="54686"/>
                  </a:lnTo>
                  <a:lnTo>
                    <a:pt x="155562" y="54686"/>
                  </a:lnTo>
                  <a:lnTo>
                    <a:pt x="155638" y="55194"/>
                  </a:lnTo>
                  <a:lnTo>
                    <a:pt x="155790" y="55486"/>
                  </a:lnTo>
                  <a:lnTo>
                    <a:pt x="156438" y="55905"/>
                  </a:lnTo>
                  <a:lnTo>
                    <a:pt x="156845" y="56019"/>
                  </a:lnTo>
                  <a:lnTo>
                    <a:pt x="158191" y="56019"/>
                  </a:lnTo>
                  <a:lnTo>
                    <a:pt x="158775" y="55714"/>
                  </a:lnTo>
                  <a:lnTo>
                    <a:pt x="158940" y="55397"/>
                  </a:lnTo>
                  <a:lnTo>
                    <a:pt x="159258" y="54775"/>
                  </a:lnTo>
                  <a:lnTo>
                    <a:pt x="159346" y="53505"/>
                  </a:lnTo>
                  <a:lnTo>
                    <a:pt x="159346" y="50279"/>
                  </a:lnTo>
                  <a:lnTo>
                    <a:pt x="159346" y="49720"/>
                  </a:lnTo>
                  <a:close/>
                </a:path>
                <a:path w="222885" h="71119">
                  <a:moveTo>
                    <a:pt x="163499" y="66662"/>
                  </a:moveTo>
                  <a:lnTo>
                    <a:pt x="163436" y="66065"/>
                  </a:lnTo>
                  <a:lnTo>
                    <a:pt x="163245" y="65646"/>
                  </a:lnTo>
                  <a:lnTo>
                    <a:pt x="162928" y="65405"/>
                  </a:lnTo>
                  <a:lnTo>
                    <a:pt x="162610" y="65163"/>
                  </a:lnTo>
                  <a:lnTo>
                    <a:pt x="162204" y="65036"/>
                  </a:lnTo>
                  <a:lnTo>
                    <a:pt x="161124" y="65036"/>
                  </a:lnTo>
                  <a:lnTo>
                    <a:pt x="160629" y="65252"/>
                  </a:lnTo>
                  <a:lnTo>
                    <a:pt x="159880" y="66128"/>
                  </a:lnTo>
                  <a:lnTo>
                    <a:pt x="159689" y="66738"/>
                  </a:lnTo>
                  <a:lnTo>
                    <a:pt x="159689" y="68148"/>
                  </a:lnTo>
                  <a:lnTo>
                    <a:pt x="159854" y="68681"/>
                  </a:lnTo>
                  <a:lnTo>
                    <a:pt x="160553" y="69532"/>
                  </a:lnTo>
                  <a:lnTo>
                    <a:pt x="161023" y="69748"/>
                  </a:lnTo>
                  <a:lnTo>
                    <a:pt x="162115" y="69748"/>
                  </a:lnTo>
                  <a:lnTo>
                    <a:pt x="162547" y="69608"/>
                  </a:lnTo>
                  <a:lnTo>
                    <a:pt x="163207" y="69062"/>
                  </a:lnTo>
                  <a:lnTo>
                    <a:pt x="163410" y="68630"/>
                  </a:lnTo>
                  <a:lnTo>
                    <a:pt x="163499" y="68046"/>
                  </a:lnTo>
                  <a:lnTo>
                    <a:pt x="162775" y="68046"/>
                  </a:lnTo>
                  <a:lnTo>
                    <a:pt x="162699" y="68376"/>
                  </a:lnTo>
                  <a:lnTo>
                    <a:pt x="162572" y="68630"/>
                  </a:lnTo>
                  <a:lnTo>
                    <a:pt x="162217" y="69011"/>
                  </a:lnTo>
                  <a:lnTo>
                    <a:pt x="161975" y="69113"/>
                  </a:lnTo>
                  <a:lnTo>
                    <a:pt x="161251" y="69113"/>
                  </a:lnTo>
                  <a:lnTo>
                    <a:pt x="160959" y="68948"/>
                  </a:lnTo>
                  <a:lnTo>
                    <a:pt x="160578" y="68351"/>
                  </a:lnTo>
                  <a:lnTo>
                    <a:pt x="160489" y="67970"/>
                  </a:lnTo>
                  <a:lnTo>
                    <a:pt x="160489" y="67081"/>
                  </a:lnTo>
                  <a:lnTo>
                    <a:pt x="160553" y="66713"/>
                  </a:lnTo>
                  <a:lnTo>
                    <a:pt x="160896" y="65938"/>
                  </a:lnTo>
                  <a:lnTo>
                    <a:pt x="161239" y="65697"/>
                  </a:lnTo>
                  <a:lnTo>
                    <a:pt x="162052" y="65697"/>
                  </a:lnTo>
                  <a:lnTo>
                    <a:pt x="162306" y="65798"/>
                  </a:lnTo>
                  <a:lnTo>
                    <a:pt x="162623" y="66167"/>
                  </a:lnTo>
                  <a:lnTo>
                    <a:pt x="162725" y="66382"/>
                  </a:lnTo>
                  <a:lnTo>
                    <a:pt x="162775" y="66662"/>
                  </a:lnTo>
                  <a:lnTo>
                    <a:pt x="163499" y="66662"/>
                  </a:lnTo>
                  <a:close/>
                </a:path>
                <a:path w="222885" h="71119">
                  <a:moveTo>
                    <a:pt x="164287" y="52133"/>
                  </a:moveTo>
                  <a:lnTo>
                    <a:pt x="163512" y="49936"/>
                  </a:lnTo>
                  <a:lnTo>
                    <a:pt x="163512" y="51549"/>
                  </a:lnTo>
                  <a:lnTo>
                    <a:pt x="161036" y="51549"/>
                  </a:lnTo>
                  <a:lnTo>
                    <a:pt x="161048" y="51219"/>
                  </a:lnTo>
                  <a:lnTo>
                    <a:pt x="161175" y="50850"/>
                  </a:lnTo>
                  <a:lnTo>
                    <a:pt x="161645" y="50355"/>
                  </a:lnTo>
                  <a:lnTo>
                    <a:pt x="161937" y="50228"/>
                  </a:lnTo>
                  <a:lnTo>
                    <a:pt x="162763" y="50228"/>
                  </a:lnTo>
                  <a:lnTo>
                    <a:pt x="163106" y="50406"/>
                  </a:lnTo>
                  <a:lnTo>
                    <a:pt x="163360" y="50850"/>
                  </a:lnTo>
                  <a:lnTo>
                    <a:pt x="163474" y="51155"/>
                  </a:lnTo>
                  <a:lnTo>
                    <a:pt x="163512" y="51549"/>
                  </a:lnTo>
                  <a:lnTo>
                    <a:pt x="163512" y="49936"/>
                  </a:lnTo>
                  <a:lnTo>
                    <a:pt x="162941" y="49644"/>
                  </a:lnTo>
                  <a:lnTo>
                    <a:pt x="162636" y="49568"/>
                  </a:lnTo>
                  <a:lnTo>
                    <a:pt x="161696" y="49568"/>
                  </a:lnTo>
                  <a:lnTo>
                    <a:pt x="161188" y="49796"/>
                  </a:lnTo>
                  <a:lnTo>
                    <a:pt x="160413" y="50685"/>
                  </a:lnTo>
                  <a:lnTo>
                    <a:pt x="160324" y="50965"/>
                  </a:lnTo>
                  <a:lnTo>
                    <a:pt x="160413" y="53276"/>
                  </a:lnTo>
                  <a:lnTo>
                    <a:pt x="161188" y="54089"/>
                  </a:lnTo>
                  <a:lnTo>
                    <a:pt x="161658" y="54292"/>
                  </a:lnTo>
                  <a:lnTo>
                    <a:pt x="162433" y="54292"/>
                  </a:lnTo>
                  <a:lnTo>
                    <a:pt x="164223" y="52730"/>
                  </a:lnTo>
                  <a:lnTo>
                    <a:pt x="163487" y="52730"/>
                  </a:lnTo>
                  <a:lnTo>
                    <a:pt x="163410" y="52959"/>
                  </a:lnTo>
                  <a:lnTo>
                    <a:pt x="163334" y="53098"/>
                  </a:lnTo>
                  <a:lnTo>
                    <a:pt x="162966" y="53505"/>
                  </a:lnTo>
                  <a:lnTo>
                    <a:pt x="162661" y="53632"/>
                  </a:lnTo>
                  <a:lnTo>
                    <a:pt x="161848" y="53632"/>
                  </a:lnTo>
                  <a:lnTo>
                    <a:pt x="161569" y="53505"/>
                  </a:lnTo>
                  <a:lnTo>
                    <a:pt x="161137" y="52959"/>
                  </a:lnTo>
                  <a:lnTo>
                    <a:pt x="161023" y="52133"/>
                  </a:lnTo>
                  <a:lnTo>
                    <a:pt x="164287" y="52133"/>
                  </a:lnTo>
                  <a:close/>
                </a:path>
                <a:path w="222885" h="71119">
                  <a:moveTo>
                    <a:pt x="168262" y="69088"/>
                  </a:moveTo>
                  <a:lnTo>
                    <a:pt x="167906" y="69113"/>
                  </a:lnTo>
                  <a:lnTo>
                    <a:pt x="167767" y="67348"/>
                  </a:lnTo>
                  <a:lnTo>
                    <a:pt x="167665" y="65684"/>
                  </a:lnTo>
                  <a:lnTo>
                    <a:pt x="167601" y="65557"/>
                  </a:lnTo>
                  <a:lnTo>
                    <a:pt x="167017" y="65214"/>
                  </a:lnTo>
                  <a:lnTo>
                    <a:pt x="167017" y="67348"/>
                  </a:lnTo>
                  <a:lnTo>
                    <a:pt x="167017" y="68414"/>
                  </a:lnTo>
                  <a:lnTo>
                    <a:pt x="166814" y="68745"/>
                  </a:lnTo>
                  <a:lnTo>
                    <a:pt x="166141" y="69075"/>
                  </a:lnTo>
                  <a:lnTo>
                    <a:pt x="165887" y="69138"/>
                  </a:lnTo>
                  <a:lnTo>
                    <a:pt x="165404" y="69138"/>
                  </a:lnTo>
                  <a:lnTo>
                    <a:pt x="165061" y="68948"/>
                  </a:lnTo>
                  <a:lnTo>
                    <a:pt x="164934" y="67945"/>
                  </a:lnTo>
                  <a:lnTo>
                    <a:pt x="165303" y="67729"/>
                  </a:lnTo>
                  <a:lnTo>
                    <a:pt x="165506" y="67678"/>
                  </a:lnTo>
                  <a:lnTo>
                    <a:pt x="166370" y="67564"/>
                  </a:lnTo>
                  <a:lnTo>
                    <a:pt x="166801" y="67462"/>
                  </a:lnTo>
                  <a:lnTo>
                    <a:pt x="167017" y="67348"/>
                  </a:lnTo>
                  <a:lnTo>
                    <a:pt x="167017" y="65214"/>
                  </a:lnTo>
                  <a:lnTo>
                    <a:pt x="166522" y="65062"/>
                  </a:lnTo>
                  <a:lnTo>
                    <a:pt x="165544" y="65062"/>
                  </a:lnTo>
                  <a:lnTo>
                    <a:pt x="164274" y="66522"/>
                  </a:lnTo>
                  <a:lnTo>
                    <a:pt x="164973" y="66522"/>
                  </a:lnTo>
                  <a:lnTo>
                    <a:pt x="165061" y="66128"/>
                  </a:lnTo>
                  <a:lnTo>
                    <a:pt x="165315" y="65798"/>
                  </a:lnTo>
                  <a:lnTo>
                    <a:pt x="165595" y="65684"/>
                  </a:lnTo>
                  <a:lnTo>
                    <a:pt x="166319" y="65684"/>
                  </a:lnTo>
                  <a:lnTo>
                    <a:pt x="166573" y="65747"/>
                  </a:lnTo>
                  <a:lnTo>
                    <a:pt x="166941" y="65976"/>
                  </a:lnTo>
                  <a:lnTo>
                    <a:pt x="166928" y="66827"/>
                  </a:lnTo>
                  <a:lnTo>
                    <a:pt x="165023" y="67119"/>
                  </a:lnTo>
                  <a:lnTo>
                    <a:pt x="164693" y="67259"/>
                  </a:lnTo>
                  <a:lnTo>
                    <a:pt x="164160" y="67729"/>
                  </a:lnTo>
                  <a:lnTo>
                    <a:pt x="164261" y="69227"/>
                  </a:lnTo>
                  <a:lnTo>
                    <a:pt x="164680" y="69621"/>
                  </a:lnTo>
                  <a:lnTo>
                    <a:pt x="165036" y="69773"/>
                  </a:lnTo>
                  <a:lnTo>
                    <a:pt x="165798" y="69773"/>
                  </a:lnTo>
                  <a:lnTo>
                    <a:pt x="166103" y="69697"/>
                  </a:lnTo>
                  <a:lnTo>
                    <a:pt x="166674" y="69405"/>
                  </a:lnTo>
                  <a:lnTo>
                    <a:pt x="166903" y="69227"/>
                  </a:lnTo>
                  <a:lnTo>
                    <a:pt x="167055" y="69024"/>
                  </a:lnTo>
                  <a:lnTo>
                    <a:pt x="167157" y="69405"/>
                  </a:lnTo>
                  <a:lnTo>
                    <a:pt x="167297" y="69621"/>
                  </a:lnTo>
                  <a:lnTo>
                    <a:pt x="167487" y="69723"/>
                  </a:lnTo>
                  <a:lnTo>
                    <a:pt x="167843" y="69723"/>
                  </a:lnTo>
                  <a:lnTo>
                    <a:pt x="168236" y="69646"/>
                  </a:lnTo>
                  <a:lnTo>
                    <a:pt x="168262" y="69113"/>
                  </a:lnTo>
                  <a:close/>
                </a:path>
                <a:path w="222885" h="71119">
                  <a:moveTo>
                    <a:pt x="168617" y="52425"/>
                  </a:moveTo>
                  <a:lnTo>
                    <a:pt x="168465" y="52133"/>
                  </a:lnTo>
                  <a:lnTo>
                    <a:pt x="167995" y="51816"/>
                  </a:lnTo>
                  <a:lnTo>
                    <a:pt x="167627" y="51689"/>
                  </a:lnTo>
                  <a:lnTo>
                    <a:pt x="166382" y="51384"/>
                  </a:lnTo>
                  <a:lnTo>
                    <a:pt x="166217" y="51320"/>
                  </a:lnTo>
                  <a:lnTo>
                    <a:pt x="165912" y="51142"/>
                  </a:lnTo>
                  <a:lnTo>
                    <a:pt x="165811" y="50977"/>
                  </a:lnTo>
                  <a:lnTo>
                    <a:pt x="165811" y="50609"/>
                  </a:lnTo>
                  <a:lnTo>
                    <a:pt x="165887" y="50469"/>
                  </a:lnTo>
                  <a:lnTo>
                    <a:pt x="166179" y="50253"/>
                  </a:lnTo>
                  <a:lnTo>
                    <a:pt x="166395" y="50190"/>
                  </a:lnTo>
                  <a:lnTo>
                    <a:pt x="167106" y="50190"/>
                  </a:lnTo>
                  <a:lnTo>
                    <a:pt x="167754" y="50952"/>
                  </a:lnTo>
                  <a:lnTo>
                    <a:pt x="168465" y="50952"/>
                  </a:lnTo>
                  <a:lnTo>
                    <a:pt x="168465" y="50660"/>
                  </a:lnTo>
                  <a:lnTo>
                    <a:pt x="168376" y="50393"/>
                  </a:lnTo>
                  <a:lnTo>
                    <a:pt x="167894" y="49745"/>
                  </a:lnTo>
                  <a:lnTo>
                    <a:pt x="167411" y="49555"/>
                  </a:lnTo>
                  <a:lnTo>
                    <a:pt x="166230" y="49555"/>
                  </a:lnTo>
                  <a:lnTo>
                    <a:pt x="165811" y="49682"/>
                  </a:lnTo>
                  <a:lnTo>
                    <a:pt x="165214" y="50203"/>
                  </a:lnTo>
                  <a:lnTo>
                    <a:pt x="165061" y="50546"/>
                  </a:lnTo>
                  <a:lnTo>
                    <a:pt x="165061" y="51320"/>
                  </a:lnTo>
                  <a:lnTo>
                    <a:pt x="165214" y="51612"/>
                  </a:lnTo>
                  <a:lnTo>
                    <a:pt x="165722" y="51930"/>
                  </a:lnTo>
                  <a:lnTo>
                    <a:pt x="166001" y="52031"/>
                  </a:lnTo>
                  <a:lnTo>
                    <a:pt x="167297" y="52362"/>
                  </a:lnTo>
                  <a:lnTo>
                    <a:pt x="167513" y="52425"/>
                  </a:lnTo>
                  <a:lnTo>
                    <a:pt x="167792" y="52590"/>
                  </a:lnTo>
                  <a:lnTo>
                    <a:pt x="167868" y="52730"/>
                  </a:lnTo>
                  <a:lnTo>
                    <a:pt x="167868" y="53174"/>
                  </a:lnTo>
                  <a:lnTo>
                    <a:pt x="167767" y="53365"/>
                  </a:lnTo>
                  <a:lnTo>
                    <a:pt x="167347" y="53606"/>
                  </a:lnTo>
                  <a:lnTo>
                    <a:pt x="167093" y="53670"/>
                  </a:lnTo>
                  <a:lnTo>
                    <a:pt x="166357" y="53670"/>
                  </a:lnTo>
                  <a:lnTo>
                    <a:pt x="166027" y="53543"/>
                  </a:lnTo>
                  <a:lnTo>
                    <a:pt x="165735" y="53174"/>
                  </a:lnTo>
                  <a:lnTo>
                    <a:pt x="165671" y="52984"/>
                  </a:lnTo>
                  <a:lnTo>
                    <a:pt x="165646" y="52730"/>
                  </a:lnTo>
                  <a:lnTo>
                    <a:pt x="164934" y="52730"/>
                  </a:lnTo>
                  <a:lnTo>
                    <a:pt x="164947" y="53174"/>
                  </a:lnTo>
                  <a:lnTo>
                    <a:pt x="165100" y="53543"/>
                  </a:lnTo>
                  <a:lnTo>
                    <a:pt x="165646" y="54152"/>
                  </a:lnTo>
                  <a:lnTo>
                    <a:pt x="166116" y="54305"/>
                  </a:lnTo>
                  <a:lnTo>
                    <a:pt x="167398" y="54305"/>
                  </a:lnTo>
                  <a:lnTo>
                    <a:pt x="167855" y="54152"/>
                  </a:lnTo>
                  <a:lnTo>
                    <a:pt x="168465" y="53581"/>
                  </a:lnTo>
                  <a:lnTo>
                    <a:pt x="168617" y="53238"/>
                  </a:lnTo>
                  <a:lnTo>
                    <a:pt x="168617" y="52425"/>
                  </a:lnTo>
                  <a:close/>
                </a:path>
                <a:path w="222885" h="71119">
                  <a:moveTo>
                    <a:pt x="170611" y="65163"/>
                  </a:moveTo>
                  <a:lnTo>
                    <a:pt x="169900" y="65163"/>
                  </a:lnTo>
                  <a:lnTo>
                    <a:pt x="169900" y="63919"/>
                  </a:lnTo>
                  <a:lnTo>
                    <a:pt x="169138" y="63919"/>
                  </a:lnTo>
                  <a:lnTo>
                    <a:pt x="169138" y="65163"/>
                  </a:lnTo>
                  <a:lnTo>
                    <a:pt x="168541" y="65163"/>
                  </a:lnTo>
                  <a:lnTo>
                    <a:pt x="168541" y="65773"/>
                  </a:lnTo>
                  <a:lnTo>
                    <a:pt x="169138" y="65773"/>
                  </a:lnTo>
                  <a:lnTo>
                    <a:pt x="169138" y="69011"/>
                  </a:lnTo>
                  <a:lnTo>
                    <a:pt x="169202" y="69240"/>
                  </a:lnTo>
                  <a:lnTo>
                    <a:pt x="169456" y="69596"/>
                  </a:lnTo>
                  <a:lnTo>
                    <a:pt x="169684" y="69684"/>
                  </a:lnTo>
                  <a:lnTo>
                    <a:pt x="170154" y="69684"/>
                  </a:lnTo>
                  <a:lnTo>
                    <a:pt x="170522" y="69646"/>
                  </a:lnTo>
                  <a:lnTo>
                    <a:pt x="170611" y="69024"/>
                  </a:lnTo>
                  <a:lnTo>
                    <a:pt x="170218" y="69049"/>
                  </a:lnTo>
                  <a:lnTo>
                    <a:pt x="169951" y="68948"/>
                  </a:lnTo>
                  <a:lnTo>
                    <a:pt x="169900" y="65773"/>
                  </a:lnTo>
                  <a:lnTo>
                    <a:pt x="170611" y="65773"/>
                  </a:lnTo>
                  <a:lnTo>
                    <a:pt x="170611" y="65163"/>
                  </a:lnTo>
                  <a:close/>
                </a:path>
                <a:path w="222885" h="71119">
                  <a:moveTo>
                    <a:pt x="172961" y="48018"/>
                  </a:moveTo>
                  <a:lnTo>
                    <a:pt x="172123" y="48018"/>
                  </a:lnTo>
                  <a:lnTo>
                    <a:pt x="172123" y="54127"/>
                  </a:lnTo>
                  <a:lnTo>
                    <a:pt x="172961" y="54127"/>
                  </a:lnTo>
                  <a:lnTo>
                    <a:pt x="172961" y="48018"/>
                  </a:lnTo>
                  <a:close/>
                </a:path>
                <a:path w="222885" h="71119">
                  <a:moveTo>
                    <a:pt x="174764" y="67919"/>
                  </a:moveTo>
                  <a:lnTo>
                    <a:pt x="174612" y="67614"/>
                  </a:lnTo>
                  <a:lnTo>
                    <a:pt x="174142" y="67310"/>
                  </a:lnTo>
                  <a:lnTo>
                    <a:pt x="173786" y="67183"/>
                  </a:lnTo>
                  <a:lnTo>
                    <a:pt x="172529" y="66878"/>
                  </a:lnTo>
                  <a:lnTo>
                    <a:pt x="172364" y="66814"/>
                  </a:lnTo>
                  <a:lnTo>
                    <a:pt x="172059" y="66636"/>
                  </a:lnTo>
                  <a:lnTo>
                    <a:pt x="171970" y="66471"/>
                  </a:lnTo>
                  <a:lnTo>
                    <a:pt x="171970" y="66103"/>
                  </a:lnTo>
                  <a:lnTo>
                    <a:pt x="172046" y="65963"/>
                  </a:lnTo>
                  <a:lnTo>
                    <a:pt x="172339" y="65735"/>
                  </a:lnTo>
                  <a:lnTo>
                    <a:pt x="172554" y="65684"/>
                  </a:lnTo>
                  <a:lnTo>
                    <a:pt x="173253" y="65684"/>
                  </a:lnTo>
                  <a:lnTo>
                    <a:pt x="173558" y="65786"/>
                  </a:lnTo>
                  <a:lnTo>
                    <a:pt x="173723" y="65989"/>
                  </a:lnTo>
                  <a:lnTo>
                    <a:pt x="173837" y="66128"/>
                  </a:lnTo>
                  <a:lnTo>
                    <a:pt x="173888" y="66268"/>
                  </a:lnTo>
                  <a:lnTo>
                    <a:pt x="173901" y="66446"/>
                  </a:lnTo>
                  <a:lnTo>
                    <a:pt x="174612" y="66446"/>
                  </a:lnTo>
                  <a:lnTo>
                    <a:pt x="174625" y="66154"/>
                  </a:lnTo>
                  <a:lnTo>
                    <a:pt x="174536" y="65887"/>
                  </a:lnTo>
                  <a:lnTo>
                    <a:pt x="174040" y="65239"/>
                  </a:lnTo>
                  <a:lnTo>
                    <a:pt x="173558" y="65049"/>
                  </a:lnTo>
                  <a:lnTo>
                    <a:pt x="172377" y="65049"/>
                  </a:lnTo>
                  <a:lnTo>
                    <a:pt x="171970" y="65176"/>
                  </a:lnTo>
                  <a:lnTo>
                    <a:pt x="171361" y="65697"/>
                  </a:lnTo>
                  <a:lnTo>
                    <a:pt x="171208" y="66040"/>
                  </a:lnTo>
                  <a:lnTo>
                    <a:pt x="171208" y="66814"/>
                  </a:lnTo>
                  <a:lnTo>
                    <a:pt x="171373" y="67106"/>
                  </a:lnTo>
                  <a:lnTo>
                    <a:pt x="171869" y="67424"/>
                  </a:lnTo>
                  <a:lnTo>
                    <a:pt x="172161" y="67525"/>
                  </a:lnTo>
                  <a:lnTo>
                    <a:pt x="173443" y="67843"/>
                  </a:lnTo>
                  <a:lnTo>
                    <a:pt x="173659" y="67919"/>
                  </a:lnTo>
                  <a:lnTo>
                    <a:pt x="173939" y="68084"/>
                  </a:lnTo>
                  <a:lnTo>
                    <a:pt x="174028" y="68224"/>
                  </a:lnTo>
                  <a:lnTo>
                    <a:pt x="174028" y="68668"/>
                  </a:lnTo>
                  <a:lnTo>
                    <a:pt x="173913" y="68859"/>
                  </a:lnTo>
                  <a:lnTo>
                    <a:pt x="173494" y="69100"/>
                  </a:lnTo>
                  <a:lnTo>
                    <a:pt x="173253" y="69151"/>
                  </a:lnTo>
                  <a:lnTo>
                    <a:pt x="172504" y="69151"/>
                  </a:lnTo>
                  <a:lnTo>
                    <a:pt x="172186" y="69037"/>
                  </a:lnTo>
                  <a:lnTo>
                    <a:pt x="171881" y="68668"/>
                  </a:lnTo>
                  <a:lnTo>
                    <a:pt x="171818" y="68478"/>
                  </a:lnTo>
                  <a:lnTo>
                    <a:pt x="171805" y="68224"/>
                  </a:lnTo>
                  <a:lnTo>
                    <a:pt x="171081" y="68224"/>
                  </a:lnTo>
                  <a:lnTo>
                    <a:pt x="171107" y="68668"/>
                  </a:lnTo>
                  <a:lnTo>
                    <a:pt x="171246" y="69037"/>
                  </a:lnTo>
                  <a:lnTo>
                    <a:pt x="171805" y="69646"/>
                  </a:lnTo>
                  <a:lnTo>
                    <a:pt x="172275" y="69786"/>
                  </a:lnTo>
                  <a:lnTo>
                    <a:pt x="173558" y="69786"/>
                  </a:lnTo>
                  <a:lnTo>
                    <a:pt x="174015" y="69646"/>
                  </a:lnTo>
                  <a:lnTo>
                    <a:pt x="174612" y="69075"/>
                  </a:lnTo>
                  <a:lnTo>
                    <a:pt x="174764" y="68732"/>
                  </a:lnTo>
                  <a:lnTo>
                    <a:pt x="174764" y="67919"/>
                  </a:lnTo>
                  <a:close/>
                </a:path>
                <a:path w="222885" h="71119">
                  <a:moveTo>
                    <a:pt x="179108" y="63512"/>
                  </a:moveTo>
                  <a:lnTo>
                    <a:pt x="178282" y="63512"/>
                  </a:lnTo>
                  <a:lnTo>
                    <a:pt x="178282" y="69621"/>
                  </a:lnTo>
                  <a:lnTo>
                    <a:pt x="179108" y="69621"/>
                  </a:lnTo>
                  <a:lnTo>
                    <a:pt x="179108" y="63512"/>
                  </a:lnTo>
                  <a:close/>
                </a:path>
                <a:path w="222885" h="71119">
                  <a:moveTo>
                    <a:pt x="179158" y="48018"/>
                  </a:moveTo>
                  <a:lnTo>
                    <a:pt x="178371" y="48018"/>
                  </a:lnTo>
                  <a:lnTo>
                    <a:pt x="178371" y="52971"/>
                  </a:lnTo>
                  <a:lnTo>
                    <a:pt x="175285" y="48018"/>
                  </a:lnTo>
                  <a:lnTo>
                    <a:pt x="174307" y="48018"/>
                  </a:lnTo>
                  <a:lnTo>
                    <a:pt x="174307" y="54127"/>
                  </a:lnTo>
                  <a:lnTo>
                    <a:pt x="175094" y="54127"/>
                  </a:lnTo>
                  <a:lnTo>
                    <a:pt x="175094" y="49187"/>
                  </a:lnTo>
                  <a:lnTo>
                    <a:pt x="178231" y="54127"/>
                  </a:lnTo>
                  <a:lnTo>
                    <a:pt x="179158" y="54127"/>
                  </a:lnTo>
                  <a:lnTo>
                    <a:pt x="179158" y="48018"/>
                  </a:lnTo>
                  <a:close/>
                </a:path>
                <a:path w="222885" h="71119">
                  <a:moveTo>
                    <a:pt x="184912" y="48018"/>
                  </a:moveTo>
                  <a:lnTo>
                    <a:pt x="179946" y="48018"/>
                  </a:lnTo>
                  <a:lnTo>
                    <a:pt x="179946" y="48742"/>
                  </a:lnTo>
                  <a:lnTo>
                    <a:pt x="182016" y="48742"/>
                  </a:lnTo>
                  <a:lnTo>
                    <a:pt x="182016" y="54127"/>
                  </a:lnTo>
                  <a:lnTo>
                    <a:pt x="182854" y="54127"/>
                  </a:lnTo>
                  <a:lnTo>
                    <a:pt x="182854" y="48742"/>
                  </a:lnTo>
                  <a:lnTo>
                    <a:pt x="184912" y="48742"/>
                  </a:lnTo>
                  <a:lnTo>
                    <a:pt x="184912" y="48018"/>
                  </a:lnTo>
                  <a:close/>
                </a:path>
                <a:path w="222885" h="71119">
                  <a:moveTo>
                    <a:pt x="185305" y="63512"/>
                  </a:moveTo>
                  <a:lnTo>
                    <a:pt x="184518" y="63512"/>
                  </a:lnTo>
                  <a:lnTo>
                    <a:pt x="184518" y="68465"/>
                  </a:lnTo>
                  <a:lnTo>
                    <a:pt x="181432" y="63512"/>
                  </a:lnTo>
                  <a:lnTo>
                    <a:pt x="180454" y="63512"/>
                  </a:lnTo>
                  <a:lnTo>
                    <a:pt x="180454" y="69621"/>
                  </a:lnTo>
                  <a:lnTo>
                    <a:pt x="181254" y="69621"/>
                  </a:lnTo>
                  <a:lnTo>
                    <a:pt x="181254" y="64668"/>
                  </a:lnTo>
                  <a:lnTo>
                    <a:pt x="184378" y="69621"/>
                  </a:lnTo>
                  <a:lnTo>
                    <a:pt x="185305" y="69621"/>
                  </a:lnTo>
                  <a:lnTo>
                    <a:pt x="185305" y="63512"/>
                  </a:lnTo>
                  <a:close/>
                </a:path>
                <a:path w="222885" h="71119">
                  <a:moveTo>
                    <a:pt x="191058" y="63512"/>
                  </a:moveTo>
                  <a:lnTo>
                    <a:pt x="186105" y="63512"/>
                  </a:lnTo>
                  <a:lnTo>
                    <a:pt x="186105" y="64236"/>
                  </a:lnTo>
                  <a:lnTo>
                    <a:pt x="188163" y="64236"/>
                  </a:lnTo>
                  <a:lnTo>
                    <a:pt x="188163" y="69621"/>
                  </a:lnTo>
                  <a:lnTo>
                    <a:pt x="189001" y="69621"/>
                  </a:lnTo>
                  <a:lnTo>
                    <a:pt x="189001" y="64236"/>
                  </a:lnTo>
                  <a:lnTo>
                    <a:pt x="191058" y="64236"/>
                  </a:lnTo>
                  <a:lnTo>
                    <a:pt x="191058" y="63512"/>
                  </a:lnTo>
                  <a:close/>
                </a:path>
                <a:path w="222885" h="71119">
                  <a:moveTo>
                    <a:pt x="219697" y="36106"/>
                  </a:moveTo>
                  <a:lnTo>
                    <a:pt x="219506" y="35661"/>
                  </a:lnTo>
                  <a:lnTo>
                    <a:pt x="218757" y="34950"/>
                  </a:lnTo>
                  <a:lnTo>
                    <a:pt x="218287" y="34772"/>
                  </a:lnTo>
                  <a:lnTo>
                    <a:pt x="217449" y="34772"/>
                  </a:lnTo>
                  <a:lnTo>
                    <a:pt x="217195" y="34823"/>
                  </a:lnTo>
                  <a:lnTo>
                    <a:pt x="216839" y="34975"/>
                  </a:lnTo>
                  <a:lnTo>
                    <a:pt x="216712" y="35039"/>
                  </a:lnTo>
                  <a:lnTo>
                    <a:pt x="216573" y="35153"/>
                  </a:lnTo>
                  <a:lnTo>
                    <a:pt x="216827" y="33502"/>
                  </a:lnTo>
                  <a:lnTo>
                    <a:pt x="219367" y="33502"/>
                  </a:lnTo>
                  <a:lnTo>
                    <a:pt x="219367" y="32766"/>
                  </a:lnTo>
                  <a:lnTo>
                    <a:pt x="216268" y="32766"/>
                  </a:lnTo>
                  <a:lnTo>
                    <a:pt x="215811" y="35979"/>
                  </a:lnTo>
                  <a:lnTo>
                    <a:pt x="216471" y="36017"/>
                  </a:lnTo>
                  <a:lnTo>
                    <a:pt x="216598" y="35839"/>
                  </a:lnTo>
                  <a:lnTo>
                    <a:pt x="216750" y="35699"/>
                  </a:lnTo>
                  <a:lnTo>
                    <a:pt x="217119" y="35509"/>
                  </a:lnTo>
                  <a:lnTo>
                    <a:pt x="217347" y="35445"/>
                  </a:lnTo>
                  <a:lnTo>
                    <a:pt x="217957" y="35445"/>
                  </a:lnTo>
                  <a:lnTo>
                    <a:pt x="218262" y="35572"/>
                  </a:lnTo>
                  <a:lnTo>
                    <a:pt x="218770" y="36017"/>
                  </a:lnTo>
                  <a:lnTo>
                    <a:pt x="218897" y="36347"/>
                  </a:lnTo>
                  <a:lnTo>
                    <a:pt x="218897" y="37109"/>
                  </a:lnTo>
                  <a:lnTo>
                    <a:pt x="218795" y="37414"/>
                  </a:lnTo>
                  <a:lnTo>
                    <a:pt x="218363" y="37985"/>
                  </a:lnTo>
                  <a:lnTo>
                    <a:pt x="218033" y="38125"/>
                  </a:lnTo>
                  <a:lnTo>
                    <a:pt x="217347" y="38125"/>
                  </a:lnTo>
                  <a:lnTo>
                    <a:pt x="217144" y="38087"/>
                  </a:lnTo>
                  <a:lnTo>
                    <a:pt x="216623" y="37833"/>
                  </a:lnTo>
                  <a:lnTo>
                    <a:pt x="216433" y="37541"/>
                  </a:lnTo>
                  <a:lnTo>
                    <a:pt x="216369" y="37109"/>
                  </a:lnTo>
                  <a:lnTo>
                    <a:pt x="215595" y="37109"/>
                  </a:lnTo>
                  <a:lnTo>
                    <a:pt x="215646" y="37680"/>
                  </a:lnTo>
                  <a:lnTo>
                    <a:pt x="215849" y="38100"/>
                  </a:lnTo>
                  <a:lnTo>
                    <a:pt x="216598" y="38646"/>
                  </a:lnTo>
                  <a:lnTo>
                    <a:pt x="217030" y="38785"/>
                  </a:lnTo>
                  <a:lnTo>
                    <a:pt x="218274" y="38785"/>
                  </a:lnTo>
                  <a:lnTo>
                    <a:pt x="218833" y="38569"/>
                  </a:lnTo>
                  <a:lnTo>
                    <a:pt x="219532" y="37706"/>
                  </a:lnTo>
                  <a:lnTo>
                    <a:pt x="219697" y="37211"/>
                  </a:lnTo>
                  <a:lnTo>
                    <a:pt x="219697" y="36106"/>
                  </a:lnTo>
                  <a:close/>
                </a:path>
                <a:path w="222885" h="71119">
                  <a:moveTo>
                    <a:pt x="222288" y="36029"/>
                  </a:moveTo>
                  <a:lnTo>
                    <a:pt x="220853" y="32423"/>
                  </a:lnTo>
                  <a:lnTo>
                    <a:pt x="220345" y="32423"/>
                  </a:lnTo>
                  <a:lnTo>
                    <a:pt x="220751" y="33197"/>
                  </a:lnTo>
                  <a:lnTo>
                    <a:pt x="221030" y="33782"/>
                  </a:lnTo>
                  <a:lnTo>
                    <a:pt x="221399" y="34861"/>
                  </a:lnTo>
                  <a:lnTo>
                    <a:pt x="221500" y="35598"/>
                  </a:lnTo>
                  <a:lnTo>
                    <a:pt x="221500" y="37198"/>
                  </a:lnTo>
                  <a:lnTo>
                    <a:pt x="221399" y="37896"/>
                  </a:lnTo>
                  <a:lnTo>
                    <a:pt x="221081" y="38887"/>
                  </a:lnTo>
                  <a:lnTo>
                    <a:pt x="220802" y="39509"/>
                  </a:lnTo>
                  <a:lnTo>
                    <a:pt x="220357" y="40373"/>
                  </a:lnTo>
                  <a:lnTo>
                    <a:pt x="220878" y="40373"/>
                  </a:lnTo>
                  <a:lnTo>
                    <a:pt x="221399" y="39560"/>
                  </a:lnTo>
                  <a:lnTo>
                    <a:pt x="221742" y="38963"/>
                  </a:lnTo>
                  <a:lnTo>
                    <a:pt x="222161" y="37896"/>
                  </a:lnTo>
                  <a:lnTo>
                    <a:pt x="222288" y="37172"/>
                  </a:lnTo>
                  <a:lnTo>
                    <a:pt x="222288" y="36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315890" y="21793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215331" y="2195283"/>
              <a:ext cx="101600" cy="54610"/>
            </a:xfrm>
            <a:custGeom>
              <a:avLst/>
              <a:gdLst/>
              <a:ahLst/>
              <a:cxnLst/>
              <a:rect l="l" t="t" r="r" b="b"/>
              <a:pathLst>
                <a:path w="101600" h="54610">
                  <a:moveTo>
                    <a:pt x="2171" y="48145"/>
                  </a:moveTo>
                  <a:lnTo>
                    <a:pt x="1943" y="48120"/>
                  </a:lnTo>
                  <a:lnTo>
                    <a:pt x="1638" y="48120"/>
                  </a:lnTo>
                  <a:lnTo>
                    <a:pt x="1371" y="48234"/>
                  </a:lnTo>
                  <a:lnTo>
                    <a:pt x="914" y="48653"/>
                  </a:lnTo>
                  <a:lnTo>
                    <a:pt x="774" y="48844"/>
                  </a:lnTo>
                  <a:lnTo>
                    <a:pt x="711" y="48996"/>
                  </a:lnTo>
                  <a:lnTo>
                    <a:pt x="711" y="48221"/>
                  </a:lnTo>
                  <a:lnTo>
                    <a:pt x="0" y="48221"/>
                  </a:lnTo>
                  <a:lnTo>
                    <a:pt x="0" y="52679"/>
                  </a:lnTo>
                  <a:lnTo>
                    <a:pt x="749" y="52679"/>
                  </a:lnTo>
                  <a:lnTo>
                    <a:pt x="749" y="49796"/>
                  </a:lnTo>
                  <a:lnTo>
                    <a:pt x="850" y="49517"/>
                  </a:lnTo>
                  <a:lnTo>
                    <a:pt x="1257" y="49034"/>
                  </a:lnTo>
                  <a:lnTo>
                    <a:pt x="1549" y="48920"/>
                  </a:lnTo>
                  <a:lnTo>
                    <a:pt x="1930" y="48920"/>
                  </a:lnTo>
                  <a:lnTo>
                    <a:pt x="2171" y="48933"/>
                  </a:lnTo>
                  <a:lnTo>
                    <a:pt x="2171" y="48145"/>
                  </a:lnTo>
                  <a:close/>
                </a:path>
                <a:path w="101600" h="54610">
                  <a:moveTo>
                    <a:pt x="2171" y="32651"/>
                  </a:moveTo>
                  <a:lnTo>
                    <a:pt x="1943" y="32626"/>
                  </a:lnTo>
                  <a:lnTo>
                    <a:pt x="1638" y="32626"/>
                  </a:lnTo>
                  <a:lnTo>
                    <a:pt x="1371" y="32740"/>
                  </a:lnTo>
                  <a:lnTo>
                    <a:pt x="914" y="33172"/>
                  </a:lnTo>
                  <a:lnTo>
                    <a:pt x="774" y="33350"/>
                  </a:lnTo>
                  <a:lnTo>
                    <a:pt x="711" y="33502"/>
                  </a:lnTo>
                  <a:lnTo>
                    <a:pt x="711" y="32727"/>
                  </a:lnTo>
                  <a:lnTo>
                    <a:pt x="0" y="32727"/>
                  </a:lnTo>
                  <a:lnTo>
                    <a:pt x="0" y="37185"/>
                  </a:lnTo>
                  <a:lnTo>
                    <a:pt x="749" y="37185"/>
                  </a:lnTo>
                  <a:lnTo>
                    <a:pt x="749" y="34315"/>
                  </a:lnTo>
                  <a:lnTo>
                    <a:pt x="850" y="34023"/>
                  </a:lnTo>
                  <a:lnTo>
                    <a:pt x="1257" y="33540"/>
                  </a:lnTo>
                  <a:lnTo>
                    <a:pt x="1549" y="33426"/>
                  </a:lnTo>
                  <a:lnTo>
                    <a:pt x="1930" y="33426"/>
                  </a:lnTo>
                  <a:lnTo>
                    <a:pt x="2171" y="33439"/>
                  </a:lnTo>
                  <a:lnTo>
                    <a:pt x="2171" y="32651"/>
                  </a:lnTo>
                  <a:close/>
                </a:path>
                <a:path w="101600" h="54610">
                  <a:moveTo>
                    <a:pt x="2171" y="17157"/>
                  </a:moveTo>
                  <a:lnTo>
                    <a:pt x="1943" y="17132"/>
                  </a:lnTo>
                  <a:lnTo>
                    <a:pt x="1638" y="17132"/>
                  </a:lnTo>
                  <a:lnTo>
                    <a:pt x="1371" y="17246"/>
                  </a:lnTo>
                  <a:lnTo>
                    <a:pt x="914" y="17665"/>
                  </a:lnTo>
                  <a:lnTo>
                    <a:pt x="774" y="17856"/>
                  </a:lnTo>
                  <a:lnTo>
                    <a:pt x="711" y="17995"/>
                  </a:lnTo>
                  <a:lnTo>
                    <a:pt x="711" y="17233"/>
                  </a:lnTo>
                  <a:lnTo>
                    <a:pt x="0" y="17233"/>
                  </a:lnTo>
                  <a:lnTo>
                    <a:pt x="0" y="21691"/>
                  </a:lnTo>
                  <a:lnTo>
                    <a:pt x="749" y="21691"/>
                  </a:lnTo>
                  <a:lnTo>
                    <a:pt x="749" y="18808"/>
                  </a:lnTo>
                  <a:lnTo>
                    <a:pt x="850" y="18529"/>
                  </a:lnTo>
                  <a:lnTo>
                    <a:pt x="1257" y="18046"/>
                  </a:lnTo>
                  <a:lnTo>
                    <a:pt x="1549" y="17932"/>
                  </a:lnTo>
                  <a:lnTo>
                    <a:pt x="1930" y="17932"/>
                  </a:lnTo>
                  <a:lnTo>
                    <a:pt x="2171" y="17945"/>
                  </a:lnTo>
                  <a:lnTo>
                    <a:pt x="2171" y="17157"/>
                  </a:lnTo>
                  <a:close/>
                </a:path>
                <a:path w="101600" h="54610">
                  <a:moveTo>
                    <a:pt x="2171" y="1651"/>
                  </a:moveTo>
                  <a:lnTo>
                    <a:pt x="1943" y="1638"/>
                  </a:lnTo>
                  <a:lnTo>
                    <a:pt x="1638" y="1638"/>
                  </a:lnTo>
                  <a:lnTo>
                    <a:pt x="1371" y="1739"/>
                  </a:lnTo>
                  <a:lnTo>
                    <a:pt x="914" y="2171"/>
                  </a:lnTo>
                  <a:lnTo>
                    <a:pt x="774" y="2349"/>
                  </a:lnTo>
                  <a:lnTo>
                    <a:pt x="711" y="2501"/>
                  </a:lnTo>
                  <a:lnTo>
                    <a:pt x="711" y="1739"/>
                  </a:lnTo>
                  <a:lnTo>
                    <a:pt x="0" y="1739"/>
                  </a:lnTo>
                  <a:lnTo>
                    <a:pt x="0" y="6197"/>
                  </a:lnTo>
                  <a:lnTo>
                    <a:pt x="749" y="6197"/>
                  </a:lnTo>
                  <a:lnTo>
                    <a:pt x="749" y="3314"/>
                  </a:lnTo>
                  <a:lnTo>
                    <a:pt x="850" y="3035"/>
                  </a:lnTo>
                  <a:lnTo>
                    <a:pt x="1257" y="2552"/>
                  </a:lnTo>
                  <a:lnTo>
                    <a:pt x="1549" y="2425"/>
                  </a:lnTo>
                  <a:lnTo>
                    <a:pt x="1930" y="2425"/>
                  </a:lnTo>
                  <a:lnTo>
                    <a:pt x="2171" y="2451"/>
                  </a:lnTo>
                  <a:lnTo>
                    <a:pt x="2171" y="1651"/>
                  </a:lnTo>
                  <a:close/>
                </a:path>
                <a:path w="101600" h="54610">
                  <a:moveTo>
                    <a:pt x="6451" y="46545"/>
                  </a:moveTo>
                  <a:lnTo>
                    <a:pt x="5740" y="46545"/>
                  </a:lnTo>
                  <a:lnTo>
                    <a:pt x="5740" y="48793"/>
                  </a:lnTo>
                  <a:lnTo>
                    <a:pt x="5651" y="49466"/>
                  </a:lnTo>
                  <a:lnTo>
                    <a:pt x="5651" y="51435"/>
                  </a:lnTo>
                  <a:lnTo>
                    <a:pt x="5207" y="52019"/>
                  </a:lnTo>
                  <a:lnTo>
                    <a:pt x="4914" y="52184"/>
                  </a:lnTo>
                  <a:lnTo>
                    <a:pt x="4127" y="52184"/>
                  </a:lnTo>
                  <a:lnTo>
                    <a:pt x="3810" y="52019"/>
                  </a:lnTo>
                  <a:lnTo>
                    <a:pt x="3429" y="51435"/>
                  </a:lnTo>
                  <a:lnTo>
                    <a:pt x="3416" y="49517"/>
                  </a:lnTo>
                  <a:lnTo>
                    <a:pt x="3886" y="48945"/>
                  </a:lnTo>
                  <a:lnTo>
                    <a:pt x="4191" y="48793"/>
                  </a:lnTo>
                  <a:lnTo>
                    <a:pt x="4902" y="48793"/>
                  </a:lnTo>
                  <a:lnTo>
                    <a:pt x="5181" y="48933"/>
                  </a:lnTo>
                  <a:lnTo>
                    <a:pt x="5651" y="49466"/>
                  </a:lnTo>
                  <a:lnTo>
                    <a:pt x="5651" y="48704"/>
                  </a:lnTo>
                  <a:lnTo>
                    <a:pt x="5410" y="48437"/>
                  </a:lnTo>
                  <a:lnTo>
                    <a:pt x="5041" y="48221"/>
                  </a:lnTo>
                  <a:lnTo>
                    <a:pt x="4762" y="48145"/>
                  </a:lnTo>
                  <a:lnTo>
                    <a:pt x="3810" y="48145"/>
                  </a:lnTo>
                  <a:lnTo>
                    <a:pt x="3378" y="48361"/>
                  </a:lnTo>
                  <a:lnTo>
                    <a:pt x="2667" y="49326"/>
                  </a:lnTo>
                  <a:lnTo>
                    <a:pt x="2616" y="49517"/>
                  </a:lnTo>
                  <a:lnTo>
                    <a:pt x="2692" y="51790"/>
                  </a:lnTo>
                  <a:lnTo>
                    <a:pt x="3416" y="52628"/>
                  </a:lnTo>
                  <a:lnTo>
                    <a:pt x="3835" y="52844"/>
                  </a:lnTo>
                  <a:lnTo>
                    <a:pt x="4648" y="52844"/>
                  </a:lnTo>
                  <a:lnTo>
                    <a:pt x="5778" y="52057"/>
                  </a:lnTo>
                  <a:lnTo>
                    <a:pt x="5778" y="52679"/>
                  </a:lnTo>
                  <a:lnTo>
                    <a:pt x="6451" y="52679"/>
                  </a:lnTo>
                  <a:lnTo>
                    <a:pt x="6451" y="52057"/>
                  </a:lnTo>
                  <a:lnTo>
                    <a:pt x="6451" y="46545"/>
                  </a:lnTo>
                  <a:close/>
                </a:path>
                <a:path w="101600" h="54610">
                  <a:moveTo>
                    <a:pt x="6451" y="31051"/>
                  </a:moveTo>
                  <a:lnTo>
                    <a:pt x="5740" y="31051"/>
                  </a:lnTo>
                  <a:lnTo>
                    <a:pt x="5740" y="33312"/>
                  </a:lnTo>
                  <a:lnTo>
                    <a:pt x="5651" y="33985"/>
                  </a:lnTo>
                  <a:lnTo>
                    <a:pt x="5651" y="35941"/>
                  </a:lnTo>
                  <a:lnTo>
                    <a:pt x="5207" y="36525"/>
                  </a:lnTo>
                  <a:lnTo>
                    <a:pt x="4914" y="36690"/>
                  </a:lnTo>
                  <a:lnTo>
                    <a:pt x="4127" y="36690"/>
                  </a:lnTo>
                  <a:lnTo>
                    <a:pt x="3810" y="36525"/>
                  </a:lnTo>
                  <a:lnTo>
                    <a:pt x="3429" y="35941"/>
                  </a:lnTo>
                  <a:lnTo>
                    <a:pt x="3416" y="34023"/>
                  </a:lnTo>
                  <a:lnTo>
                    <a:pt x="3886" y="33451"/>
                  </a:lnTo>
                  <a:lnTo>
                    <a:pt x="4191" y="33312"/>
                  </a:lnTo>
                  <a:lnTo>
                    <a:pt x="4902" y="33312"/>
                  </a:lnTo>
                  <a:lnTo>
                    <a:pt x="5181" y="33439"/>
                  </a:lnTo>
                  <a:lnTo>
                    <a:pt x="5651" y="33985"/>
                  </a:lnTo>
                  <a:lnTo>
                    <a:pt x="5651" y="33223"/>
                  </a:lnTo>
                  <a:lnTo>
                    <a:pt x="5410" y="32943"/>
                  </a:lnTo>
                  <a:lnTo>
                    <a:pt x="5041" y="32727"/>
                  </a:lnTo>
                  <a:lnTo>
                    <a:pt x="4762" y="32651"/>
                  </a:lnTo>
                  <a:lnTo>
                    <a:pt x="3810" y="32651"/>
                  </a:lnTo>
                  <a:lnTo>
                    <a:pt x="3378" y="32867"/>
                  </a:lnTo>
                  <a:lnTo>
                    <a:pt x="2667" y="33845"/>
                  </a:lnTo>
                  <a:lnTo>
                    <a:pt x="2616" y="34023"/>
                  </a:lnTo>
                  <a:lnTo>
                    <a:pt x="2692" y="36296"/>
                  </a:lnTo>
                  <a:lnTo>
                    <a:pt x="3416" y="37134"/>
                  </a:lnTo>
                  <a:lnTo>
                    <a:pt x="3835" y="37350"/>
                  </a:lnTo>
                  <a:lnTo>
                    <a:pt x="4648" y="37350"/>
                  </a:lnTo>
                  <a:lnTo>
                    <a:pt x="5778" y="36563"/>
                  </a:lnTo>
                  <a:lnTo>
                    <a:pt x="5778" y="37185"/>
                  </a:lnTo>
                  <a:lnTo>
                    <a:pt x="6451" y="37185"/>
                  </a:lnTo>
                  <a:lnTo>
                    <a:pt x="6451" y="36563"/>
                  </a:lnTo>
                  <a:lnTo>
                    <a:pt x="6451" y="31051"/>
                  </a:lnTo>
                  <a:close/>
                </a:path>
                <a:path w="101600" h="54610">
                  <a:moveTo>
                    <a:pt x="6451" y="15557"/>
                  </a:moveTo>
                  <a:lnTo>
                    <a:pt x="5740" y="15557"/>
                  </a:lnTo>
                  <a:lnTo>
                    <a:pt x="5740" y="17805"/>
                  </a:lnTo>
                  <a:lnTo>
                    <a:pt x="5651" y="18478"/>
                  </a:lnTo>
                  <a:lnTo>
                    <a:pt x="5651" y="20447"/>
                  </a:lnTo>
                  <a:lnTo>
                    <a:pt x="5207" y="21031"/>
                  </a:lnTo>
                  <a:lnTo>
                    <a:pt x="4914" y="21196"/>
                  </a:lnTo>
                  <a:lnTo>
                    <a:pt x="4127" y="21196"/>
                  </a:lnTo>
                  <a:lnTo>
                    <a:pt x="3810" y="21031"/>
                  </a:lnTo>
                  <a:lnTo>
                    <a:pt x="3429" y="20447"/>
                  </a:lnTo>
                  <a:lnTo>
                    <a:pt x="3416" y="18529"/>
                  </a:lnTo>
                  <a:lnTo>
                    <a:pt x="3886" y="17957"/>
                  </a:lnTo>
                  <a:lnTo>
                    <a:pt x="4191" y="17805"/>
                  </a:lnTo>
                  <a:lnTo>
                    <a:pt x="4902" y="17805"/>
                  </a:lnTo>
                  <a:lnTo>
                    <a:pt x="5181" y="17945"/>
                  </a:lnTo>
                  <a:lnTo>
                    <a:pt x="5651" y="18478"/>
                  </a:lnTo>
                  <a:lnTo>
                    <a:pt x="5651" y="17716"/>
                  </a:lnTo>
                  <a:lnTo>
                    <a:pt x="5410" y="17449"/>
                  </a:lnTo>
                  <a:lnTo>
                    <a:pt x="5041" y="17221"/>
                  </a:lnTo>
                  <a:lnTo>
                    <a:pt x="4762" y="17157"/>
                  </a:lnTo>
                  <a:lnTo>
                    <a:pt x="3810" y="17157"/>
                  </a:lnTo>
                  <a:lnTo>
                    <a:pt x="3378" y="17373"/>
                  </a:lnTo>
                  <a:lnTo>
                    <a:pt x="2667" y="18338"/>
                  </a:lnTo>
                  <a:lnTo>
                    <a:pt x="2616" y="18529"/>
                  </a:lnTo>
                  <a:lnTo>
                    <a:pt x="2692" y="20802"/>
                  </a:lnTo>
                  <a:lnTo>
                    <a:pt x="3416" y="21640"/>
                  </a:lnTo>
                  <a:lnTo>
                    <a:pt x="3835" y="21844"/>
                  </a:lnTo>
                  <a:lnTo>
                    <a:pt x="4648" y="21844"/>
                  </a:lnTo>
                  <a:lnTo>
                    <a:pt x="5778" y="21069"/>
                  </a:lnTo>
                  <a:lnTo>
                    <a:pt x="5778" y="21691"/>
                  </a:lnTo>
                  <a:lnTo>
                    <a:pt x="6451" y="21691"/>
                  </a:lnTo>
                  <a:lnTo>
                    <a:pt x="6451" y="21069"/>
                  </a:lnTo>
                  <a:lnTo>
                    <a:pt x="6451" y="15557"/>
                  </a:lnTo>
                  <a:close/>
                </a:path>
                <a:path w="101600" h="54610">
                  <a:moveTo>
                    <a:pt x="6451" y="63"/>
                  </a:moveTo>
                  <a:lnTo>
                    <a:pt x="5740" y="63"/>
                  </a:lnTo>
                  <a:lnTo>
                    <a:pt x="5740" y="2311"/>
                  </a:lnTo>
                  <a:lnTo>
                    <a:pt x="5651" y="2984"/>
                  </a:lnTo>
                  <a:lnTo>
                    <a:pt x="5651" y="4953"/>
                  </a:lnTo>
                  <a:lnTo>
                    <a:pt x="5207" y="5537"/>
                  </a:lnTo>
                  <a:lnTo>
                    <a:pt x="4914" y="5702"/>
                  </a:lnTo>
                  <a:lnTo>
                    <a:pt x="4127" y="5702"/>
                  </a:lnTo>
                  <a:lnTo>
                    <a:pt x="3810" y="5537"/>
                  </a:lnTo>
                  <a:lnTo>
                    <a:pt x="3429" y="4953"/>
                  </a:lnTo>
                  <a:lnTo>
                    <a:pt x="3416" y="3035"/>
                  </a:lnTo>
                  <a:lnTo>
                    <a:pt x="3886" y="2451"/>
                  </a:lnTo>
                  <a:lnTo>
                    <a:pt x="4191" y="2311"/>
                  </a:lnTo>
                  <a:lnTo>
                    <a:pt x="4902" y="2311"/>
                  </a:lnTo>
                  <a:lnTo>
                    <a:pt x="5181" y="2451"/>
                  </a:lnTo>
                  <a:lnTo>
                    <a:pt x="5651" y="2984"/>
                  </a:lnTo>
                  <a:lnTo>
                    <a:pt x="5651" y="2222"/>
                  </a:lnTo>
                  <a:lnTo>
                    <a:pt x="5410" y="1955"/>
                  </a:lnTo>
                  <a:lnTo>
                    <a:pt x="5041" y="1727"/>
                  </a:lnTo>
                  <a:lnTo>
                    <a:pt x="4762" y="1651"/>
                  </a:lnTo>
                  <a:lnTo>
                    <a:pt x="3810" y="1651"/>
                  </a:lnTo>
                  <a:lnTo>
                    <a:pt x="3378" y="1879"/>
                  </a:lnTo>
                  <a:lnTo>
                    <a:pt x="2667" y="2844"/>
                  </a:lnTo>
                  <a:lnTo>
                    <a:pt x="2616" y="3035"/>
                  </a:lnTo>
                  <a:lnTo>
                    <a:pt x="2692" y="5308"/>
                  </a:lnTo>
                  <a:lnTo>
                    <a:pt x="3416" y="6146"/>
                  </a:lnTo>
                  <a:lnTo>
                    <a:pt x="3835" y="6350"/>
                  </a:lnTo>
                  <a:lnTo>
                    <a:pt x="4648" y="6350"/>
                  </a:lnTo>
                  <a:lnTo>
                    <a:pt x="5778" y="5575"/>
                  </a:lnTo>
                  <a:lnTo>
                    <a:pt x="5778" y="6197"/>
                  </a:lnTo>
                  <a:lnTo>
                    <a:pt x="6451" y="6197"/>
                  </a:lnTo>
                  <a:lnTo>
                    <a:pt x="6451" y="5575"/>
                  </a:lnTo>
                  <a:lnTo>
                    <a:pt x="6451" y="63"/>
                  </a:lnTo>
                  <a:close/>
                </a:path>
                <a:path w="101600" h="54610">
                  <a:moveTo>
                    <a:pt x="11747" y="53327"/>
                  </a:moveTo>
                  <a:lnTo>
                    <a:pt x="7010" y="53327"/>
                  </a:lnTo>
                  <a:lnTo>
                    <a:pt x="7010" y="53746"/>
                  </a:lnTo>
                  <a:lnTo>
                    <a:pt x="11747" y="53746"/>
                  </a:lnTo>
                  <a:lnTo>
                    <a:pt x="11747" y="53327"/>
                  </a:lnTo>
                  <a:close/>
                </a:path>
                <a:path w="101600" h="54610">
                  <a:moveTo>
                    <a:pt x="11747" y="37833"/>
                  </a:moveTo>
                  <a:lnTo>
                    <a:pt x="7010" y="37833"/>
                  </a:lnTo>
                  <a:lnTo>
                    <a:pt x="7010" y="38252"/>
                  </a:lnTo>
                  <a:lnTo>
                    <a:pt x="11747" y="38252"/>
                  </a:lnTo>
                  <a:lnTo>
                    <a:pt x="11747" y="37833"/>
                  </a:lnTo>
                  <a:close/>
                </a:path>
                <a:path w="101600" h="54610">
                  <a:moveTo>
                    <a:pt x="11747" y="22339"/>
                  </a:moveTo>
                  <a:lnTo>
                    <a:pt x="7010" y="22339"/>
                  </a:lnTo>
                  <a:lnTo>
                    <a:pt x="7010" y="22758"/>
                  </a:lnTo>
                  <a:lnTo>
                    <a:pt x="11747" y="22758"/>
                  </a:lnTo>
                  <a:lnTo>
                    <a:pt x="11747" y="22339"/>
                  </a:lnTo>
                  <a:close/>
                </a:path>
                <a:path w="101600" h="54610">
                  <a:moveTo>
                    <a:pt x="11747" y="6832"/>
                  </a:moveTo>
                  <a:lnTo>
                    <a:pt x="7010" y="6832"/>
                  </a:lnTo>
                  <a:lnTo>
                    <a:pt x="7010" y="7264"/>
                  </a:lnTo>
                  <a:lnTo>
                    <a:pt x="11747" y="7264"/>
                  </a:lnTo>
                  <a:lnTo>
                    <a:pt x="11747" y="6832"/>
                  </a:lnTo>
                  <a:close/>
                </a:path>
                <a:path w="101600" h="54610">
                  <a:moveTo>
                    <a:pt x="13068" y="48247"/>
                  </a:moveTo>
                  <a:lnTo>
                    <a:pt x="12306" y="48247"/>
                  </a:lnTo>
                  <a:lnTo>
                    <a:pt x="12306" y="52679"/>
                  </a:lnTo>
                  <a:lnTo>
                    <a:pt x="13068" y="52679"/>
                  </a:lnTo>
                  <a:lnTo>
                    <a:pt x="13068" y="48247"/>
                  </a:lnTo>
                  <a:close/>
                </a:path>
                <a:path w="101600" h="54610">
                  <a:moveTo>
                    <a:pt x="13068" y="46570"/>
                  </a:moveTo>
                  <a:lnTo>
                    <a:pt x="12306" y="46570"/>
                  </a:lnTo>
                  <a:lnTo>
                    <a:pt x="12306" y="47421"/>
                  </a:lnTo>
                  <a:lnTo>
                    <a:pt x="13068" y="47421"/>
                  </a:lnTo>
                  <a:lnTo>
                    <a:pt x="13068" y="46570"/>
                  </a:lnTo>
                  <a:close/>
                </a:path>
                <a:path w="101600" h="54610">
                  <a:moveTo>
                    <a:pt x="13919" y="32727"/>
                  </a:moveTo>
                  <a:lnTo>
                    <a:pt x="13208" y="32727"/>
                  </a:lnTo>
                  <a:lnTo>
                    <a:pt x="13208" y="31483"/>
                  </a:lnTo>
                  <a:lnTo>
                    <a:pt x="12446" y="31483"/>
                  </a:lnTo>
                  <a:lnTo>
                    <a:pt x="12446" y="32727"/>
                  </a:lnTo>
                  <a:lnTo>
                    <a:pt x="11849" y="32727"/>
                  </a:lnTo>
                  <a:lnTo>
                    <a:pt x="11849" y="33350"/>
                  </a:lnTo>
                  <a:lnTo>
                    <a:pt x="12446" y="33350"/>
                  </a:lnTo>
                  <a:lnTo>
                    <a:pt x="12446" y="36576"/>
                  </a:lnTo>
                  <a:lnTo>
                    <a:pt x="12522" y="36804"/>
                  </a:lnTo>
                  <a:lnTo>
                    <a:pt x="12763" y="37160"/>
                  </a:lnTo>
                  <a:lnTo>
                    <a:pt x="13004" y="37261"/>
                  </a:lnTo>
                  <a:lnTo>
                    <a:pt x="13462" y="37261"/>
                  </a:lnTo>
                  <a:lnTo>
                    <a:pt x="13830" y="37211"/>
                  </a:lnTo>
                  <a:lnTo>
                    <a:pt x="13919" y="36601"/>
                  </a:lnTo>
                  <a:lnTo>
                    <a:pt x="13525" y="36614"/>
                  </a:lnTo>
                  <a:lnTo>
                    <a:pt x="13258" y="36512"/>
                  </a:lnTo>
                  <a:lnTo>
                    <a:pt x="13208" y="33350"/>
                  </a:lnTo>
                  <a:lnTo>
                    <a:pt x="13919" y="33350"/>
                  </a:lnTo>
                  <a:lnTo>
                    <a:pt x="13919" y="32727"/>
                  </a:lnTo>
                  <a:close/>
                </a:path>
                <a:path w="101600" h="54610">
                  <a:moveTo>
                    <a:pt x="13982" y="12"/>
                  </a:moveTo>
                  <a:lnTo>
                    <a:pt x="12484" y="1054"/>
                  </a:lnTo>
                  <a:lnTo>
                    <a:pt x="12484" y="1752"/>
                  </a:lnTo>
                  <a:lnTo>
                    <a:pt x="11874" y="1752"/>
                  </a:lnTo>
                  <a:lnTo>
                    <a:pt x="11874" y="2349"/>
                  </a:lnTo>
                  <a:lnTo>
                    <a:pt x="12484" y="2349"/>
                  </a:lnTo>
                  <a:lnTo>
                    <a:pt x="12484" y="6197"/>
                  </a:lnTo>
                  <a:lnTo>
                    <a:pt x="13233" y="6197"/>
                  </a:lnTo>
                  <a:lnTo>
                    <a:pt x="13233" y="2349"/>
                  </a:lnTo>
                  <a:lnTo>
                    <a:pt x="13982" y="2349"/>
                  </a:lnTo>
                  <a:lnTo>
                    <a:pt x="13982" y="1752"/>
                  </a:lnTo>
                  <a:lnTo>
                    <a:pt x="13233" y="1752"/>
                  </a:lnTo>
                  <a:lnTo>
                    <a:pt x="13233" y="1270"/>
                  </a:lnTo>
                  <a:lnTo>
                    <a:pt x="13258" y="977"/>
                  </a:lnTo>
                  <a:lnTo>
                    <a:pt x="13347" y="736"/>
                  </a:lnTo>
                  <a:lnTo>
                    <a:pt x="13487" y="673"/>
                  </a:lnTo>
                  <a:lnTo>
                    <a:pt x="13982" y="685"/>
                  </a:lnTo>
                  <a:lnTo>
                    <a:pt x="13982" y="12"/>
                  </a:lnTo>
                  <a:close/>
                </a:path>
                <a:path w="101600" h="54610">
                  <a:moveTo>
                    <a:pt x="15430" y="32753"/>
                  </a:moveTo>
                  <a:lnTo>
                    <a:pt x="14668" y="32753"/>
                  </a:lnTo>
                  <a:lnTo>
                    <a:pt x="14668" y="37185"/>
                  </a:lnTo>
                  <a:lnTo>
                    <a:pt x="15430" y="37185"/>
                  </a:lnTo>
                  <a:lnTo>
                    <a:pt x="15430" y="32753"/>
                  </a:lnTo>
                  <a:close/>
                </a:path>
                <a:path w="101600" h="54610">
                  <a:moveTo>
                    <a:pt x="15430" y="31076"/>
                  </a:moveTo>
                  <a:lnTo>
                    <a:pt x="14668" y="31076"/>
                  </a:lnTo>
                  <a:lnTo>
                    <a:pt x="14668" y="31927"/>
                  </a:lnTo>
                  <a:lnTo>
                    <a:pt x="15430" y="31927"/>
                  </a:lnTo>
                  <a:lnTo>
                    <a:pt x="15430" y="31076"/>
                  </a:lnTo>
                  <a:close/>
                </a:path>
                <a:path w="101600" h="54610">
                  <a:moveTo>
                    <a:pt x="15938" y="18376"/>
                  </a:moveTo>
                  <a:lnTo>
                    <a:pt x="15875" y="18034"/>
                  </a:lnTo>
                  <a:lnTo>
                    <a:pt x="15532" y="17360"/>
                  </a:lnTo>
                  <a:lnTo>
                    <a:pt x="15100" y="17132"/>
                  </a:lnTo>
                  <a:lnTo>
                    <a:pt x="14185" y="17132"/>
                  </a:lnTo>
                  <a:lnTo>
                    <a:pt x="13919" y="17195"/>
                  </a:lnTo>
                  <a:lnTo>
                    <a:pt x="13449" y="17424"/>
                  </a:lnTo>
                  <a:lnTo>
                    <a:pt x="13220" y="17602"/>
                  </a:lnTo>
                  <a:lnTo>
                    <a:pt x="13017" y="17868"/>
                  </a:lnTo>
                  <a:lnTo>
                    <a:pt x="13017" y="17233"/>
                  </a:lnTo>
                  <a:lnTo>
                    <a:pt x="12306" y="17233"/>
                  </a:lnTo>
                  <a:lnTo>
                    <a:pt x="12306" y="21691"/>
                  </a:lnTo>
                  <a:lnTo>
                    <a:pt x="13055" y="21691"/>
                  </a:lnTo>
                  <a:lnTo>
                    <a:pt x="13055" y="19062"/>
                  </a:lnTo>
                  <a:lnTo>
                    <a:pt x="13068" y="18834"/>
                  </a:lnTo>
                  <a:lnTo>
                    <a:pt x="14147" y="17805"/>
                  </a:lnTo>
                  <a:lnTo>
                    <a:pt x="14681" y="17805"/>
                  </a:lnTo>
                  <a:lnTo>
                    <a:pt x="14922" y="17945"/>
                  </a:lnTo>
                  <a:lnTo>
                    <a:pt x="15138" y="18389"/>
                  </a:lnTo>
                  <a:lnTo>
                    <a:pt x="15176" y="18605"/>
                  </a:lnTo>
                  <a:lnTo>
                    <a:pt x="15176" y="21691"/>
                  </a:lnTo>
                  <a:lnTo>
                    <a:pt x="15938" y="21691"/>
                  </a:lnTo>
                  <a:lnTo>
                    <a:pt x="15938" y="18376"/>
                  </a:lnTo>
                  <a:close/>
                </a:path>
                <a:path w="101600" h="54610">
                  <a:moveTo>
                    <a:pt x="16865" y="1651"/>
                  </a:moveTo>
                  <a:lnTo>
                    <a:pt x="16624" y="1638"/>
                  </a:lnTo>
                  <a:lnTo>
                    <a:pt x="16319" y="1638"/>
                  </a:lnTo>
                  <a:lnTo>
                    <a:pt x="16052" y="1739"/>
                  </a:lnTo>
                  <a:lnTo>
                    <a:pt x="15608" y="2171"/>
                  </a:lnTo>
                  <a:lnTo>
                    <a:pt x="15455" y="2349"/>
                  </a:lnTo>
                  <a:lnTo>
                    <a:pt x="15405" y="2501"/>
                  </a:lnTo>
                  <a:lnTo>
                    <a:pt x="15405" y="1739"/>
                  </a:lnTo>
                  <a:lnTo>
                    <a:pt x="14693" y="1739"/>
                  </a:lnTo>
                  <a:lnTo>
                    <a:pt x="14693" y="6197"/>
                  </a:lnTo>
                  <a:lnTo>
                    <a:pt x="15443" y="6197"/>
                  </a:lnTo>
                  <a:lnTo>
                    <a:pt x="15443" y="3314"/>
                  </a:lnTo>
                  <a:lnTo>
                    <a:pt x="15544" y="3035"/>
                  </a:lnTo>
                  <a:lnTo>
                    <a:pt x="15951" y="2552"/>
                  </a:lnTo>
                  <a:lnTo>
                    <a:pt x="16230" y="2425"/>
                  </a:lnTo>
                  <a:lnTo>
                    <a:pt x="16611" y="2425"/>
                  </a:lnTo>
                  <a:lnTo>
                    <a:pt x="16865" y="2451"/>
                  </a:lnTo>
                  <a:lnTo>
                    <a:pt x="16865" y="1651"/>
                  </a:lnTo>
                  <a:close/>
                </a:path>
                <a:path w="101600" h="54610">
                  <a:moveTo>
                    <a:pt x="17830" y="49364"/>
                  </a:moveTo>
                  <a:lnTo>
                    <a:pt x="17767" y="49022"/>
                  </a:lnTo>
                  <a:lnTo>
                    <a:pt x="17424" y="48348"/>
                  </a:lnTo>
                  <a:lnTo>
                    <a:pt x="17005" y="48120"/>
                  </a:lnTo>
                  <a:lnTo>
                    <a:pt x="16078" y="48120"/>
                  </a:lnTo>
                  <a:lnTo>
                    <a:pt x="15811" y="48183"/>
                  </a:lnTo>
                  <a:lnTo>
                    <a:pt x="15341" y="48412"/>
                  </a:lnTo>
                  <a:lnTo>
                    <a:pt x="15125" y="48590"/>
                  </a:lnTo>
                  <a:lnTo>
                    <a:pt x="14909" y="48856"/>
                  </a:lnTo>
                  <a:lnTo>
                    <a:pt x="14909" y="48221"/>
                  </a:lnTo>
                  <a:lnTo>
                    <a:pt x="14198" y="48221"/>
                  </a:lnTo>
                  <a:lnTo>
                    <a:pt x="14198" y="52679"/>
                  </a:lnTo>
                  <a:lnTo>
                    <a:pt x="14947" y="52679"/>
                  </a:lnTo>
                  <a:lnTo>
                    <a:pt x="14947" y="50050"/>
                  </a:lnTo>
                  <a:lnTo>
                    <a:pt x="14960" y="49834"/>
                  </a:lnTo>
                  <a:lnTo>
                    <a:pt x="16040" y="48793"/>
                  </a:lnTo>
                  <a:lnTo>
                    <a:pt x="16573" y="48793"/>
                  </a:lnTo>
                  <a:lnTo>
                    <a:pt x="16814" y="48933"/>
                  </a:lnTo>
                  <a:lnTo>
                    <a:pt x="17030" y="49377"/>
                  </a:lnTo>
                  <a:lnTo>
                    <a:pt x="17068" y="49593"/>
                  </a:lnTo>
                  <a:lnTo>
                    <a:pt x="17068" y="52679"/>
                  </a:lnTo>
                  <a:lnTo>
                    <a:pt x="17830" y="52679"/>
                  </a:lnTo>
                  <a:lnTo>
                    <a:pt x="17830" y="49364"/>
                  </a:lnTo>
                  <a:close/>
                </a:path>
                <a:path w="101600" h="54610">
                  <a:moveTo>
                    <a:pt x="18186" y="32727"/>
                  </a:moveTo>
                  <a:lnTo>
                    <a:pt x="17475" y="32727"/>
                  </a:lnTo>
                  <a:lnTo>
                    <a:pt x="17475" y="31483"/>
                  </a:lnTo>
                  <a:lnTo>
                    <a:pt x="16713" y="31483"/>
                  </a:lnTo>
                  <a:lnTo>
                    <a:pt x="16713" y="32727"/>
                  </a:lnTo>
                  <a:lnTo>
                    <a:pt x="16116" y="32727"/>
                  </a:lnTo>
                  <a:lnTo>
                    <a:pt x="16116" y="33350"/>
                  </a:lnTo>
                  <a:lnTo>
                    <a:pt x="16713" y="33350"/>
                  </a:lnTo>
                  <a:lnTo>
                    <a:pt x="16713" y="36576"/>
                  </a:lnTo>
                  <a:lnTo>
                    <a:pt x="16776" y="36804"/>
                  </a:lnTo>
                  <a:lnTo>
                    <a:pt x="17018" y="37160"/>
                  </a:lnTo>
                  <a:lnTo>
                    <a:pt x="17259" y="37261"/>
                  </a:lnTo>
                  <a:lnTo>
                    <a:pt x="17729" y="37261"/>
                  </a:lnTo>
                  <a:lnTo>
                    <a:pt x="18097" y="37211"/>
                  </a:lnTo>
                  <a:lnTo>
                    <a:pt x="18186" y="36601"/>
                  </a:lnTo>
                  <a:lnTo>
                    <a:pt x="17792" y="36614"/>
                  </a:lnTo>
                  <a:lnTo>
                    <a:pt x="17526" y="36512"/>
                  </a:lnTo>
                  <a:lnTo>
                    <a:pt x="17475" y="33350"/>
                  </a:lnTo>
                  <a:lnTo>
                    <a:pt x="18186" y="33350"/>
                  </a:lnTo>
                  <a:lnTo>
                    <a:pt x="18186" y="32727"/>
                  </a:lnTo>
                  <a:close/>
                </a:path>
                <a:path w="101600" h="54610">
                  <a:moveTo>
                    <a:pt x="19697" y="31076"/>
                  </a:moveTo>
                  <a:lnTo>
                    <a:pt x="18948" y="31076"/>
                  </a:lnTo>
                  <a:lnTo>
                    <a:pt x="18948" y="37185"/>
                  </a:lnTo>
                  <a:lnTo>
                    <a:pt x="19697" y="37185"/>
                  </a:lnTo>
                  <a:lnTo>
                    <a:pt x="19697" y="31076"/>
                  </a:lnTo>
                  <a:close/>
                </a:path>
                <a:path w="101600" h="54610">
                  <a:moveTo>
                    <a:pt x="20548" y="48221"/>
                  </a:moveTo>
                  <a:lnTo>
                    <a:pt x="19850" y="48221"/>
                  </a:lnTo>
                  <a:lnTo>
                    <a:pt x="19850" y="46977"/>
                  </a:lnTo>
                  <a:lnTo>
                    <a:pt x="19088" y="46977"/>
                  </a:lnTo>
                  <a:lnTo>
                    <a:pt x="19088" y="48221"/>
                  </a:lnTo>
                  <a:lnTo>
                    <a:pt x="18478" y="48221"/>
                  </a:lnTo>
                  <a:lnTo>
                    <a:pt x="18478" y="48831"/>
                  </a:lnTo>
                  <a:lnTo>
                    <a:pt x="19088" y="48831"/>
                  </a:lnTo>
                  <a:lnTo>
                    <a:pt x="19088" y="52070"/>
                  </a:lnTo>
                  <a:lnTo>
                    <a:pt x="19151" y="52298"/>
                  </a:lnTo>
                  <a:lnTo>
                    <a:pt x="19392" y="52654"/>
                  </a:lnTo>
                  <a:lnTo>
                    <a:pt x="19634" y="52743"/>
                  </a:lnTo>
                  <a:lnTo>
                    <a:pt x="20091" y="52743"/>
                  </a:lnTo>
                  <a:lnTo>
                    <a:pt x="20472" y="52705"/>
                  </a:lnTo>
                  <a:lnTo>
                    <a:pt x="20548" y="52082"/>
                  </a:lnTo>
                  <a:lnTo>
                    <a:pt x="20154" y="52108"/>
                  </a:lnTo>
                  <a:lnTo>
                    <a:pt x="19900" y="52006"/>
                  </a:lnTo>
                  <a:lnTo>
                    <a:pt x="19850" y="48831"/>
                  </a:lnTo>
                  <a:lnTo>
                    <a:pt x="20548" y="48831"/>
                  </a:lnTo>
                  <a:lnTo>
                    <a:pt x="20548" y="48221"/>
                  </a:lnTo>
                  <a:close/>
                </a:path>
                <a:path w="101600" h="54610">
                  <a:moveTo>
                    <a:pt x="21056" y="21158"/>
                  </a:moveTo>
                  <a:lnTo>
                    <a:pt x="20701" y="21183"/>
                  </a:lnTo>
                  <a:lnTo>
                    <a:pt x="20561" y="19418"/>
                  </a:lnTo>
                  <a:lnTo>
                    <a:pt x="20459" y="17754"/>
                  </a:lnTo>
                  <a:lnTo>
                    <a:pt x="20396" y="17627"/>
                  </a:lnTo>
                  <a:lnTo>
                    <a:pt x="19812" y="17284"/>
                  </a:lnTo>
                  <a:lnTo>
                    <a:pt x="19812" y="19418"/>
                  </a:lnTo>
                  <a:lnTo>
                    <a:pt x="19812" y="20485"/>
                  </a:lnTo>
                  <a:lnTo>
                    <a:pt x="19596" y="20815"/>
                  </a:lnTo>
                  <a:lnTo>
                    <a:pt x="18935" y="21145"/>
                  </a:lnTo>
                  <a:lnTo>
                    <a:pt x="18681" y="21209"/>
                  </a:lnTo>
                  <a:lnTo>
                    <a:pt x="18199" y="21209"/>
                  </a:lnTo>
                  <a:lnTo>
                    <a:pt x="18072" y="21158"/>
                  </a:lnTo>
                  <a:lnTo>
                    <a:pt x="17856" y="21018"/>
                  </a:lnTo>
                  <a:lnTo>
                    <a:pt x="17729" y="20002"/>
                  </a:lnTo>
                  <a:lnTo>
                    <a:pt x="18097" y="19799"/>
                  </a:lnTo>
                  <a:lnTo>
                    <a:pt x="18300" y="19748"/>
                  </a:lnTo>
                  <a:lnTo>
                    <a:pt x="19164" y="19634"/>
                  </a:lnTo>
                  <a:lnTo>
                    <a:pt x="19596" y="19532"/>
                  </a:lnTo>
                  <a:lnTo>
                    <a:pt x="19812" y="19418"/>
                  </a:lnTo>
                  <a:lnTo>
                    <a:pt x="19812" y="17284"/>
                  </a:lnTo>
                  <a:lnTo>
                    <a:pt x="19316" y="17119"/>
                  </a:lnTo>
                  <a:lnTo>
                    <a:pt x="18338" y="17119"/>
                  </a:lnTo>
                  <a:lnTo>
                    <a:pt x="17068" y="18592"/>
                  </a:lnTo>
                  <a:lnTo>
                    <a:pt x="17767" y="18592"/>
                  </a:lnTo>
                  <a:lnTo>
                    <a:pt x="17843" y="18199"/>
                  </a:lnTo>
                  <a:lnTo>
                    <a:pt x="18110" y="17856"/>
                  </a:lnTo>
                  <a:lnTo>
                    <a:pt x="18376" y="17754"/>
                  </a:lnTo>
                  <a:lnTo>
                    <a:pt x="19113" y="17754"/>
                  </a:lnTo>
                  <a:lnTo>
                    <a:pt x="19367" y="17818"/>
                  </a:lnTo>
                  <a:lnTo>
                    <a:pt x="19735" y="18046"/>
                  </a:lnTo>
                  <a:lnTo>
                    <a:pt x="19723" y="18897"/>
                  </a:lnTo>
                  <a:lnTo>
                    <a:pt x="19596" y="18973"/>
                  </a:lnTo>
                  <a:lnTo>
                    <a:pt x="17818" y="19189"/>
                  </a:lnTo>
                  <a:lnTo>
                    <a:pt x="17475" y="19329"/>
                  </a:lnTo>
                  <a:lnTo>
                    <a:pt x="16954" y="19799"/>
                  </a:lnTo>
                  <a:lnTo>
                    <a:pt x="17056" y="21297"/>
                  </a:lnTo>
                  <a:lnTo>
                    <a:pt x="17475" y="21691"/>
                  </a:lnTo>
                  <a:lnTo>
                    <a:pt x="17830" y="21844"/>
                  </a:lnTo>
                  <a:lnTo>
                    <a:pt x="18580" y="21844"/>
                  </a:lnTo>
                  <a:lnTo>
                    <a:pt x="19850" y="21094"/>
                  </a:lnTo>
                  <a:lnTo>
                    <a:pt x="19951" y="21475"/>
                  </a:lnTo>
                  <a:lnTo>
                    <a:pt x="20091" y="21691"/>
                  </a:lnTo>
                  <a:lnTo>
                    <a:pt x="20281" y="21780"/>
                  </a:lnTo>
                  <a:lnTo>
                    <a:pt x="20637" y="21780"/>
                  </a:lnTo>
                  <a:lnTo>
                    <a:pt x="21018" y="21717"/>
                  </a:lnTo>
                  <a:lnTo>
                    <a:pt x="21056" y="21183"/>
                  </a:lnTo>
                  <a:close/>
                </a:path>
                <a:path w="101600" h="54610">
                  <a:moveTo>
                    <a:pt x="21361" y="3124"/>
                  </a:moveTo>
                  <a:lnTo>
                    <a:pt x="21158" y="2565"/>
                  </a:lnTo>
                  <a:lnTo>
                    <a:pt x="20840" y="2260"/>
                  </a:lnTo>
                  <a:lnTo>
                    <a:pt x="20497" y="1930"/>
                  </a:lnTo>
                  <a:lnTo>
                    <a:pt x="20497" y="3124"/>
                  </a:lnTo>
                  <a:lnTo>
                    <a:pt x="20408" y="4914"/>
                  </a:lnTo>
                  <a:lnTo>
                    <a:pt x="20116" y="5524"/>
                  </a:lnTo>
                  <a:lnTo>
                    <a:pt x="19773" y="5715"/>
                  </a:lnTo>
                  <a:lnTo>
                    <a:pt x="18821" y="5715"/>
                  </a:lnTo>
                  <a:lnTo>
                    <a:pt x="18491" y="5549"/>
                  </a:lnTo>
                  <a:lnTo>
                    <a:pt x="18084" y="4914"/>
                  </a:lnTo>
                  <a:lnTo>
                    <a:pt x="18084" y="3124"/>
                  </a:lnTo>
                  <a:lnTo>
                    <a:pt x="20497" y="3124"/>
                  </a:lnTo>
                  <a:lnTo>
                    <a:pt x="20497" y="1930"/>
                  </a:lnTo>
                  <a:lnTo>
                    <a:pt x="20370" y="1803"/>
                  </a:lnTo>
                  <a:lnTo>
                    <a:pt x="19875" y="1612"/>
                  </a:lnTo>
                  <a:lnTo>
                    <a:pt x="18669" y="1612"/>
                  </a:lnTo>
                  <a:lnTo>
                    <a:pt x="18161" y="1828"/>
                  </a:lnTo>
                  <a:lnTo>
                    <a:pt x="17399" y="2717"/>
                  </a:lnTo>
                  <a:lnTo>
                    <a:pt x="17259" y="3124"/>
                  </a:lnTo>
                  <a:lnTo>
                    <a:pt x="17386" y="5321"/>
                  </a:lnTo>
                  <a:lnTo>
                    <a:pt x="18110" y="6146"/>
                  </a:lnTo>
                  <a:lnTo>
                    <a:pt x="18592" y="6350"/>
                  </a:lnTo>
                  <a:lnTo>
                    <a:pt x="19939" y="6350"/>
                  </a:lnTo>
                  <a:lnTo>
                    <a:pt x="20485" y="6121"/>
                  </a:lnTo>
                  <a:lnTo>
                    <a:pt x="20789" y="5715"/>
                  </a:lnTo>
                  <a:lnTo>
                    <a:pt x="21183" y="5181"/>
                  </a:lnTo>
                  <a:lnTo>
                    <a:pt x="21259" y="4914"/>
                  </a:lnTo>
                  <a:lnTo>
                    <a:pt x="21361" y="3124"/>
                  </a:lnTo>
                  <a:close/>
                </a:path>
                <a:path w="101600" h="54610">
                  <a:moveTo>
                    <a:pt x="24650" y="35191"/>
                  </a:moveTo>
                  <a:lnTo>
                    <a:pt x="24638" y="34607"/>
                  </a:lnTo>
                  <a:lnTo>
                    <a:pt x="24549" y="34023"/>
                  </a:lnTo>
                  <a:lnTo>
                    <a:pt x="24434" y="33655"/>
                  </a:lnTo>
                  <a:lnTo>
                    <a:pt x="24180" y="33286"/>
                  </a:lnTo>
                  <a:lnTo>
                    <a:pt x="23901" y="33007"/>
                  </a:lnTo>
                  <a:lnTo>
                    <a:pt x="23876" y="34607"/>
                  </a:lnTo>
                  <a:lnTo>
                    <a:pt x="21399" y="34607"/>
                  </a:lnTo>
                  <a:lnTo>
                    <a:pt x="21412" y="34277"/>
                  </a:lnTo>
                  <a:lnTo>
                    <a:pt x="21539" y="33909"/>
                  </a:lnTo>
                  <a:lnTo>
                    <a:pt x="22009" y="33413"/>
                  </a:lnTo>
                  <a:lnTo>
                    <a:pt x="22288" y="33286"/>
                  </a:lnTo>
                  <a:lnTo>
                    <a:pt x="23114" y="33286"/>
                  </a:lnTo>
                  <a:lnTo>
                    <a:pt x="23456" y="33464"/>
                  </a:lnTo>
                  <a:lnTo>
                    <a:pt x="23710" y="33909"/>
                  </a:lnTo>
                  <a:lnTo>
                    <a:pt x="23825" y="34213"/>
                  </a:lnTo>
                  <a:lnTo>
                    <a:pt x="23876" y="34607"/>
                  </a:lnTo>
                  <a:lnTo>
                    <a:pt x="23876" y="32994"/>
                  </a:lnTo>
                  <a:lnTo>
                    <a:pt x="23304" y="32702"/>
                  </a:lnTo>
                  <a:lnTo>
                    <a:pt x="22999" y="32626"/>
                  </a:lnTo>
                  <a:lnTo>
                    <a:pt x="22059" y="32626"/>
                  </a:lnTo>
                  <a:lnTo>
                    <a:pt x="21551" y="32854"/>
                  </a:lnTo>
                  <a:lnTo>
                    <a:pt x="20777" y="33743"/>
                  </a:lnTo>
                  <a:lnTo>
                    <a:pt x="20675" y="34023"/>
                  </a:lnTo>
                  <a:lnTo>
                    <a:pt x="20764" y="36334"/>
                  </a:lnTo>
                  <a:lnTo>
                    <a:pt x="21539" y="37147"/>
                  </a:lnTo>
                  <a:lnTo>
                    <a:pt x="22009" y="37350"/>
                  </a:lnTo>
                  <a:lnTo>
                    <a:pt x="22796" y="37350"/>
                  </a:lnTo>
                  <a:lnTo>
                    <a:pt x="24587" y="35788"/>
                  </a:lnTo>
                  <a:lnTo>
                    <a:pt x="23850" y="35788"/>
                  </a:lnTo>
                  <a:lnTo>
                    <a:pt x="23774" y="36017"/>
                  </a:lnTo>
                  <a:lnTo>
                    <a:pt x="23698" y="36156"/>
                  </a:lnTo>
                  <a:lnTo>
                    <a:pt x="23329" y="36563"/>
                  </a:lnTo>
                  <a:lnTo>
                    <a:pt x="23025" y="36690"/>
                  </a:lnTo>
                  <a:lnTo>
                    <a:pt x="22212" y="36690"/>
                  </a:lnTo>
                  <a:lnTo>
                    <a:pt x="21920" y="36563"/>
                  </a:lnTo>
                  <a:lnTo>
                    <a:pt x="21501" y="36017"/>
                  </a:lnTo>
                  <a:lnTo>
                    <a:pt x="21386" y="35191"/>
                  </a:lnTo>
                  <a:lnTo>
                    <a:pt x="24650" y="35191"/>
                  </a:lnTo>
                  <a:close/>
                </a:path>
                <a:path w="101600" h="54610">
                  <a:moveTo>
                    <a:pt x="25133" y="50685"/>
                  </a:moveTo>
                  <a:lnTo>
                    <a:pt x="24384" y="48488"/>
                  </a:lnTo>
                  <a:lnTo>
                    <a:pt x="24358" y="50101"/>
                  </a:lnTo>
                  <a:lnTo>
                    <a:pt x="21882" y="50101"/>
                  </a:lnTo>
                  <a:lnTo>
                    <a:pt x="21894" y="49771"/>
                  </a:lnTo>
                  <a:lnTo>
                    <a:pt x="22009" y="49390"/>
                  </a:lnTo>
                  <a:lnTo>
                    <a:pt x="22479" y="48895"/>
                  </a:lnTo>
                  <a:lnTo>
                    <a:pt x="22771" y="48780"/>
                  </a:lnTo>
                  <a:lnTo>
                    <a:pt x="23596" y="48780"/>
                  </a:lnTo>
                  <a:lnTo>
                    <a:pt x="23939" y="48958"/>
                  </a:lnTo>
                  <a:lnTo>
                    <a:pt x="24193" y="49403"/>
                  </a:lnTo>
                  <a:lnTo>
                    <a:pt x="24307" y="49707"/>
                  </a:lnTo>
                  <a:lnTo>
                    <a:pt x="24358" y="50101"/>
                  </a:lnTo>
                  <a:lnTo>
                    <a:pt x="24358" y="48488"/>
                  </a:lnTo>
                  <a:lnTo>
                    <a:pt x="23787" y="48196"/>
                  </a:lnTo>
                  <a:lnTo>
                    <a:pt x="23482" y="48120"/>
                  </a:lnTo>
                  <a:lnTo>
                    <a:pt x="22529" y="48120"/>
                  </a:lnTo>
                  <a:lnTo>
                    <a:pt x="22021" y="48348"/>
                  </a:lnTo>
                  <a:lnTo>
                    <a:pt x="21247" y="49237"/>
                  </a:lnTo>
                  <a:lnTo>
                    <a:pt x="21158" y="49517"/>
                  </a:lnTo>
                  <a:lnTo>
                    <a:pt x="21247" y="51828"/>
                  </a:lnTo>
                  <a:lnTo>
                    <a:pt x="22021" y="52641"/>
                  </a:lnTo>
                  <a:lnTo>
                    <a:pt x="22491" y="52844"/>
                  </a:lnTo>
                  <a:lnTo>
                    <a:pt x="23266" y="52844"/>
                  </a:lnTo>
                  <a:lnTo>
                    <a:pt x="25069" y="51282"/>
                  </a:lnTo>
                  <a:lnTo>
                    <a:pt x="24320" y="51282"/>
                  </a:lnTo>
                  <a:lnTo>
                    <a:pt x="24257" y="51511"/>
                  </a:lnTo>
                  <a:lnTo>
                    <a:pt x="24180" y="51650"/>
                  </a:lnTo>
                  <a:lnTo>
                    <a:pt x="23812" y="52057"/>
                  </a:lnTo>
                  <a:lnTo>
                    <a:pt x="23495" y="52184"/>
                  </a:lnTo>
                  <a:lnTo>
                    <a:pt x="22682" y="52184"/>
                  </a:lnTo>
                  <a:lnTo>
                    <a:pt x="22402" y="52057"/>
                  </a:lnTo>
                  <a:lnTo>
                    <a:pt x="21983" y="51511"/>
                  </a:lnTo>
                  <a:lnTo>
                    <a:pt x="21856" y="50685"/>
                  </a:lnTo>
                  <a:lnTo>
                    <a:pt x="25133" y="50685"/>
                  </a:lnTo>
                  <a:close/>
                </a:path>
                <a:path w="101600" h="54610">
                  <a:moveTo>
                    <a:pt x="27774" y="18326"/>
                  </a:moveTo>
                  <a:lnTo>
                    <a:pt x="27724" y="18021"/>
                  </a:lnTo>
                  <a:lnTo>
                    <a:pt x="27393" y="17348"/>
                  </a:lnTo>
                  <a:lnTo>
                    <a:pt x="26974" y="17132"/>
                  </a:lnTo>
                  <a:lnTo>
                    <a:pt x="26098" y="17132"/>
                  </a:lnTo>
                  <a:lnTo>
                    <a:pt x="25844" y="17195"/>
                  </a:lnTo>
                  <a:lnTo>
                    <a:pt x="25400" y="17424"/>
                  </a:lnTo>
                  <a:lnTo>
                    <a:pt x="25209" y="17589"/>
                  </a:lnTo>
                  <a:lnTo>
                    <a:pt x="25031" y="17830"/>
                  </a:lnTo>
                  <a:lnTo>
                    <a:pt x="24942" y="17640"/>
                  </a:lnTo>
                  <a:lnTo>
                    <a:pt x="24828" y="17487"/>
                  </a:lnTo>
                  <a:lnTo>
                    <a:pt x="24485" y="17221"/>
                  </a:lnTo>
                  <a:lnTo>
                    <a:pt x="24206" y="17132"/>
                  </a:lnTo>
                  <a:lnTo>
                    <a:pt x="23533" y="17132"/>
                  </a:lnTo>
                  <a:lnTo>
                    <a:pt x="23253" y="17221"/>
                  </a:lnTo>
                  <a:lnTo>
                    <a:pt x="22860" y="17487"/>
                  </a:lnTo>
                  <a:lnTo>
                    <a:pt x="22707" y="17653"/>
                  </a:lnTo>
                  <a:lnTo>
                    <a:pt x="22529" y="17868"/>
                  </a:lnTo>
                  <a:lnTo>
                    <a:pt x="22529" y="17233"/>
                  </a:lnTo>
                  <a:lnTo>
                    <a:pt x="21780" y="17233"/>
                  </a:lnTo>
                  <a:lnTo>
                    <a:pt x="21780" y="21691"/>
                  </a:lnTo>
                  <a:lnTo>
                    <a:pt x="22529" y="21691"/>
                  </a:lnTo>
                  <a:lnTo>
                    <a:pt x="22529" y="18757"/>
                  </a:lnTo>
                  <a:lnTo>
                    <a:pt x="22644" y="18351"/>
                  </a:lnTo>
                  <a:lnTo>
                    <a:pt x="23114" y="17919"/>
                  </a:lnTo>
                  <a:lnTo>
                    <a:pt x="23368" y="17805"/>
                  </a:lnTo>
                  <a:lnTo>
                    <a:pt x="23964" y="17805"/>
                  </a:lnTo>
                  <a:lnTo>
                    <a:pt x="24180" y="17907"/>
                  </a:lnTo>
                  <a:lnTo>
                    <a:pt x="24358" y="18262"/>
                  </a:lnTo>
                  <a:lnTo>
                    <a:pt x="24396" y="18478"/>
                  </a:lnTo>
                  <a:lnTo>
                    <a:pt x="24396" y="21691"/>
                  </a:lnTo>
                  <a:lnTo>
                    <a:pt x="25158" y="21691"/>
                  </a:lnTo>
                  <a:lnTo>
                    <a:pt x="25158" y="18630"/>
                  </a:lnTo>
                  <a:lnTo>
                    <a:pt x="25260" y="18313"/>
                  </a:lnTo>
                  <a:lnTo>
                    <a:pt x="25692" y="17919"/>
                  </a:lnTo>
                  <a:lnTo>
                    <a:pt x="25946" y="17818"/>
                  </a:lnTo>
                  <a:lnTo>
                    <a:pt x="26454" y="17818"/>
                  </a:lnTo>
                  <a:lnTo>
                    <a:pt x="26631" y="17868"/>
                  </a:lnTo>
                  <a:lnTo>
                    <a:pt x="26924" y="18097"/>
                  </a:lnTo>
                  <a:lnTo>
                    <a:pt x="27000" y="18300"/>
                  </a:lnTo>
                  <a:lnTo>
                    <a:pt x="27000" y="21691"/>
                  </a:lnTo>
                  <a:lnTo>
                    <a:pt x="27774" y="21691"/>
                  </a:lnTo>
                  <a:lnTo>
                    <a:pt x="27774" y="18326"/>
                  </a:lnTo>
                  <a:close/>
                </a:path>
                <a:path w="101600" h="54610">
                  <a:moveTo>
                    <a:pt x="28232" y="48145"/>
                  </a:moveTo>
                  <a:lnTo>
                    <a:pt x="28003" y="48120"/>
                  </a:lnTo>
                  <a:lnTo>
                    <a:pt x="27698" y="48120"/>
                  </a:lnTo>
                  <a:lnTo>
                    <a:pt x="27432" y="48234"/>
                  </a:lnTo>
                  <a:lnTo>
                    <a:pt x="26974" y="48653"/>
                  </a:lnTo>
                  <a:lnTo>
                    <a:pt x="26835" y="48844"/>
                  </a:lnTo>
                  <a:lnTo>
                    <a:pt x="26771" y="48996"/>
                  </a:lnTo>
                  <a:lnTo>
                    <a:pt x="26771" y="48221"/>
                  </a:lnTo>
                  <a:lnTo>
                    <a:pt x="26060" y="48221"/>
                  </a:lnTo>
                  <a:lnTo>
                    <a:pt x="26060" y="52679"/>
                  </a:lnTo>
                  <a:lnTo>
                    <a:pt x="26809" y="52679"/>
                  </a:lnTo>
                  <a:lnTo>
                    <a:pt x="26809" y="49796"/>
                  </a:lnTo>
                  <a:lnTo>
                    <a:pt x="26911" y="49517"/>
                  </a:lnTo>
                  <a:lnTo>
                    <a:pt x="27317" y="49034"/>
                  </a:lnTo>
                  <a:lnTo>
                    <a:pt x="27609" y="48920"/>
                  </a:lnTo>
                  <a:lnTo>
                    <a:pt x="27990" y="48920"/>
                  </a:lnTo>
                  <a:lnTo>
                    <a:pt x="28232" y="48933"/>
                  </a:lnTo>
                  <a:lnTo>
                    <a:pt x="28232" y="48145"/>
                  </a:lnTo>
                  <a:close/>
                </a:path>
                <a:path w="101600" h="54610">
                  <a:moveTo>
                    <a:pt x="28244" y="2832"/>
                  </a:moveTo>
                  <a:lnTo>
                    <a:pt x="28181" y="2514"/>
                  </a:lnTo>
                  <a:lnTo>
                    <a:pt x="27851" y="1854"/>
                  </a:lnTo>
                  <a:lnTo>
                    <a:pt x="27444" y="1638"/>
                  </a:lnTo>
                  <a:lnTo>
                    <a:pt x="26568" y="1638"/>
                  </a:lnTo>
                  <a:lnTo>
                    <a:pt x="26314" y="1689"/>
                  </a:lnTo>
                  <a:lnTo>
                    <a:pt x="25869" y="1917"/>
                  </a:lnTo>
                  <a:lnTo>
                    <a:pt x="25666" y="2095"/>
                  </a:lnTo>
                  <a:lnTo>
                    <a:pt x="25501" y="2336"/>
                  </a:lnTo>
                  <a:lnTo>
                    <a:pt x="25400" y="2146"/>
                  </a:lnTo>
                  <a:lnTo>
                    <a:pt x="25298" y="1993"/>
                  </a:lnTo>
                  <a:lnTo>
                    <a:pt x="24955" y="1727"/>
                  </a:lnTo>
                  <a:lnTo>
                    <a:pt x="24663" y="1638"/>
                  </a:lnTo>
                  <a:lnTo>
                    <a:pt x="24003" y="1638"/>
                  </a:lnTo>
                  <a:lnTo>
                    <a:pt x="23723" y="1714"/>
                  </a:lnTo>
                  <a:lnTo>
                    <a:pt x="23329" y="1993"/>
                  </a:lnTo>
                  <a:lnTo>
                    <a:pt x="23164" y="2146"/>
                  </a:lnTo>
                  <a:lnTo>
                    <a:pt x="22987" y="2374"/>
                  </a:lnTo>
                  <a:lnTo>
                    <a:pt x="22987" y="1739"/>
                  </a:lnTo>
                  <a:lnTo>
                    <a:pt x="22250" y="1739"/>
                  </a:lnTo>
                  <a:lnTo>
                    <a:pt x="22250" y="6197"/>
                  </a:lnTo>
                  <a:lnTo>
                    <a:pt x="22999" y="6197"/>
                  </a:lnTo>
                  <a:lnTo>
                    <a:pt x="22999" y="3251"/>
                  </a:lnTo>
                  <a:lnTo>
                    <a:pt x="23114" y="2857"/>
                  </a:lnTo>
                  <a:lnTo>
                    <a:pt x="23583" y="2413"/>
                  </a:lnTo>
                  <a:lnTo>
                    <a:pt x="23837" y="2311"/>
                  </a:lnTo>
                  <a:lnTo>
                    <a:pt x="24422" y="2311"/>
                  </a:lnTo>
                  <a:lnTo>
                    <a:pt x="24638" y="2413"/>
                  </a:lnTo>
                  <a:lnTo>
                    <a:pt x="24828" y="2755"/>
                  </a:lnTo>
                  <a:lnTo>
                    <a:pt x="24853" y="2984"/>
                  </a:lnTo>
                  <a:lnTo>
                    <a:pt x="24853" y="6197"/>
                  </a:lnTo>
                  <a:lnTo>
                    <a:pt x="25628" y="6197"/>
                  </a:lnTo>
                  <a:lnTo>
                    <a:pt x="25628" y="3136"/>
                  </a:lnTo>
                  <a:lnTo>
                    <a:pt x="25730" y="2819"/>
                  </a:lnTo>
                  <a:lnTo>
                    <a:pt x="26149" y="2413"/>
                  </a:lnTo>
                  <a:lnTo>
                    <a:pt x="26403" y="2311"/>
                  </a:lnTo>
                  <a:lnTo>
                    <a:pt x="26911" y="2311"/>
                  </a:lnTo>
                  <a:lnTo>
                    <a:pt x="27101" y="2374"/>
                  </a:lnTo>
                  <a:lnTo>
                    <a:pt x="27393" y="2590"/>
                  </a:lnTo>
                  <a:lnTo>
                    <a:pt x="27470" y="2794"/>
                  </a:lnTo>
                  <a:lnTo>
                    <a:pt x="27470" y="6197"/>
                  </a:lnTo>
                  <a:lnTo>
                    <a:pt x="28244" y="6197"/>
                  </a:lnTo>
                  <a:lnTo>
                    <a:pt x="28244" y="2832"/>
                  </a:lnTo>
                  <a:close/>
                </a:path>
                <a:path w="101600" h="54610">
                  <a:moveTo>
                    <a:pt x="32702" y="19697"/>
                  </a:moveTo>
                  <a:lnTo>
                    <a:pt x="32689" y="19100"/>
                  </a:lnTo>
                  <a:lnTo>
                    <a:pt x="32613" y="18529"/>
                  </a:lnTo>
                  <a:lnTo>
                    <a:pt x="32486" y="18161"/>
                  </a:lnTo>
                  <a:lnTo>
                    <a:pt x="32245" y="17792"/>
                  </a:lnTo>
                  <a:lnTo>
                    <a:pt x="31953" y="17500"/>
                  </a:lnTo>
                  <a:lnTo>
                    <a:pt x="31927" y="19100"/>
                  </a:lnTo>
                  <a:lnTo>
                    <a:pt x="29451" y="19100"/>
                  </a:lnTo>
                  <a:lnTo>
                    <a:pt x="29464" y="18783"/>
                  </a:lnTo>
                  <a:lnTo>
                    <a:pt x="29591" y="18402"/>
                  </a:lnTo>
                  <a:lnTo>
                    <a:pt x="30060" y="17907"/>
                  </a:lnTo>
                  <a:lnTo>
                    <a:pt x="30353" y="17792"/>
                  </a:lnTo>
                  <a:lnTo>
                    <a:pt x="31178" y="17792"/>
                  </a:lnTo>
                  <a:lnTo>
                    <a:pt x="31521" y="17970"/>
                  </a:lnTo>
                  <a:lnTo>
                    <a:pt x="31775" y="18415"/>
                  </a:lnTo>
                  <a:lnTo>
                    <a:pt x="31889" y="18719"/>
                  </a:lnTo>
                  <a:lnTo>
                    <a:pt x="31927" y="19100"/>
                  </a:lnTo>
                  <a:lnTo>
                    <a:pt x="31927" y="17500"/>
                  </a:lnTo>
                  <a:lnTo>
                    <a:pt x="31356" y="17208"/>
                  </a:lnTo>
                  <a:lnTo>
                    <a:pt x="31051" y="17132"/>
                  </a:lnTo>
                  <a:lnTo>
                    <a:pt x="30111" y="17132"/>
                  </a:lnTo>
                  <a:lnTo>
                    <a:pt x="29603" y="17360"/>
                  </a:lnTo>
                  <a:lnTo>
                    <a:pt x="28829" y="18249"/>
                  </a:lnTo>
                  <a:lnTo>
                    <a:pt x="28740" y="18529"/>
                  </a:lnTo>
                  <a:lnTo>
                    <a:pt x="28829" y="20840"/>
                  </a:lnTo>
                  <a:lnTo>
                    <a:pt x="29603" y="21653"/>
                  </a:lnTo>
                  <a:lnTo>
                    <a:pt x="30073" y="21844"/>
                  </a:lnTo>
                  <a:lnTo>
                    <a:pt x="30848" y="21844"/>
                  </a:lnTo>
                  <a:lnTo>
                    <a:pt x="32639" y="20294"/>
                  </a:lnTo>
                  <a:lnTo>
                    <a:pt x="31902" y="20294"/>
                  </a:lnTo>
                  <a:lnTo>
                    <a:pt x="31826" y="20510"/>
                  </a:lnTo>
                  <a:lnTo>
                    <a:pt x="31750" y="20662"/>
                  </a:lnTo>
                  <a:lnTo>
                    <a:pt x="31381" y="21069"/>
                  </a:lnTo>
                  <a:lnTo>
                    <a:pt x="31076" y="21196"/>
                  </a:lnTo>
                  <a:lnTo>
                    <a:pt x="30264" y="21196"/>
                  </a:lnTo>
                  <a:lnTo>
                    <a:pt x="29984" y="21069"/>
                  </a:lnTo>
                  <a:lnTo>
                    <a:pt x="29552" y="20510"/>
                  </a:lnTo>
                  <a:lnTo>
                    <a:pt x="29438" y="19697"/>
                  </a:lnTo>
                  <a:lnTo>
                    <a:pt x="32702" y="19697"/>
                  </a:lnTo>
                  <a:close/>
                </a:path>
                <a:path w="101600" h="54610">
                  <a:moveTo>
                    <a:pt x="32842" y="76"/>
                  </a:moveTo>
                  <a:lnTo>
                    <a:pt x="32004" y="76"/>
                  </a:lnTo>
                  <a:lnTo>
                    <a:pt x="32004" y="6197"/>
                  </a:lnTo>
                  <a:lnTo>
                    <a:pt x="32842" y="6197"/>
                  </a:lnTo>
                  <a:lnTo>
                    <a:pt x="32842" y="76"/>
                  </a:lnTo>
                  <a:close/>
                </a:path>
                <a:path w="101600" h="54610">
                  <a:moveTo>
                    <a:pt x="32931" y="31076"/>
                  </a:moveTo>
                  <a:lnTo>
                    <a:pt x="32004" y="31076"/>
                  </a:lnTo>
                  <a:lnTo>
                    <a:pt x="30276" y="36283"/>
                  </a:lnTo>
                  <a:lnTo>
                    <a:pt x="28511" y="31076"/>
                  </a:lnTo>
                  <a:lnTo>
                    <a:pt x="27597" y="31076"/>
                  </a:lnTo>
                  <a:lnTo>
                    <a:pt x="29832" y="37185"/>
                  </a:lnTo>
                  <a:lnTo>
                    <a:pt x="30708" y="37185"/>
                  </a:lnTo>
                  <a:lnTo>
                    <a:pt x="32931" y="31076"/>
                  </a:lnTo>
                  <a:close/>
                </a:path>
                <a:path w="101600" h="54610">
                  <a:moveTo>
                    <a:pt x="34328" y="48221"/>
                  </a:moveTo>
                  <a:lnTo>
                    <a:pt x="33578" y="48221"/>
                  </a:lnTo>
                  <a:lnTo>
                    <a:pt x="32664" y="51714"/>
                  </a:lnTo>
                  <a:lnTo>
                    <a:pt x="31800" y="48221"/>
                  </a:lnTo>
                  <a:lnTo>
                    <a:pt x="30949" y="48221"/>
                  </a:lnTo>
                  <a:lnTo>
                    <a:pt x="30086" y="51739"/>
                  </a:lnTo>
                  <a:lnTo>
                    <a:pt x="29235" y="48221"/>
                  </a:lnTo>
                  <a:lnTo>
                    <a:pt x="28409" y="48221"/>
                  </a:lnTo>
                  <a:lnTo>
                    <a:pt x="29692" y="52679"/>
                  </a:lnTo>
                  <a:lnTo>
                    <a:pt x="30480" y="52679"/>
                  </a:lnTo>
                  <a:lnTo>
                    <a:pt x="31343" y="49225"/>
                  </a:lnTo>
                  <a:lnTo>
                    <a:pt x="32258" y="52679"/>
                  </a:lnTo>
                  <a:lnTo>
                    <a:pt x="33032" y="52679"/>
                  </a:lnTo>
                  <a:lnTo>
                    <a:pt x="34328" y="48221"/>
                  </a:lnTo>
                  <a:close/>
                </a:path>
                <a:path w="101600" h="54610">
                  <a:moveTo>
                    <a:pt x="35801" y="48247"/>
                  </a:moveTo>
                  <a:lnTo>
                    <a:pt x="35039" y="48247"/>
                  </a:lnTo>
                  <a:lnTo>
                    <a:pt x="35039" y="52679"/>
                  </a:lnTo>
                  <a:lnTo>
                    <a:pt x="35801" y="52679"/>
                  </a:lnTo>
                  <a:lnTo>
                    <a:pt x="35801" y="48247"/>
                  </a:lnTo>
                  <a:close/>
                </a:path>
                <a:path w="101600" h="54610">
                  <a:moveTo>
                    <a:pt x="35801" y="46570"/>
                  </a:moveTo>
                  <a:lnTo>
                    <a:pt x="35039" y="46570"/>
                  </a:lnTo>
                  <a:lnTo>
                    <a:pt x="35039" y="47421"/>
                  </a:lnTo>
                  <a:lnTo>
                    <a:pt x="35801" y="47421"/>
                  </a:lnTo>
                  <a:lnTo>
                    <a:pt x="35801" y="46570"/>
                  </a:lnTo>
                  <a:close/>
                </a:path>
                <a:path w="101600" h="54610">
                  <a:moveTo>
                    <a:pt x="37033" y="19989"/>
                  </a:moveTo>
                  <a:lnTo>
                    <a:pt x="36880" y="19685"/>
                  </a:lnTo>
                  <a:lnTo>
                    <a:pt x="36410" y="19367"/>
                  </a:lnTo>
                  <a:lnTo>
                    <a:pt x="36042" y="19253"/>
                  </a:lnTo>
                  <a:lnTo>
                    <a:pt x="34798" y="18948"/>
                  </a:lnTo>
                  <a:lnTo>
                    <a:pt x="34632" y="18884"/>
                  </a:lnTo>
                  <a:lnTo>
                    <a:pt x="34328" y="18694"/>
                  </a:lnTo>
                  <a:lnTo>
                    <a:pt x="34226" y="18542"/>
                  </a:lnTo>
                  <a:lnTo>
                    <a:pt x="34226" y="18173"/>
                  </a:lnTo>
                  <a:lnTo>
                    <a:pt x="34302" y="18034"/>
                  </a:lnTo>
                  <a:lnTo>
                    <a:pt x="34594" y="17805"/>
                  </a:lnTo>
                  <a:lnTo>
                    <a:pt x="34810" y="17754"/>
                  </a:lnTo>
                  <a:lnTo>
                    <a:pt x="35521" y="17754"/>
                  </a:lnTo>
                  <a:lnTo>
                    <a:pt x="36169" y="18516"/>
                  </a:lnTo>
                  <a:lnTo>
                    <a:pt x="36880" y="18516"/>
                  </a:lnTo>
                  <a:lnTo>
                    <a:pt x="36880" y="18224"/>
                  </a:lnTo>
                  <a:lnTo>
                    <a:pt x="36791" y="17957"/>
                  </a:lnTo>
                  <a:lnTo>
                    <a:pt x="36309" y="17310"/>
                  </a:lnTo>
                  <a:lnTo>
                    <a:pt x="35826" y="17119"/>
                  </a:lnTo>
                  <a:lnTo>
                    <a:pt x="34645" y="17119"/>
                  </a:lnTo>
                  <a:lnTo>
                    <a:pt x="34226" y="17246"/>
                  </a:lnTo>
                  <a:lnTo>
                    <a:pt x="33629" y="17767"/>
                  </a:lnTo>
                  <a:lnTo>
                    <a:pt x="33477" y="18110"/>
                  </a:lnTo>
                  <a:lnTo>
                    <a:pt x="33477" y="18884"/>
                  </a:lnTo>
                  <a:lnTo>
                    <a:pt x="33629" y="19164"/>
                  </a:lnTo>
                  <a:lnTo>
                    <a:pt x="34137" y="19494"/>
                  </a:lnTo>
                  <a:lnTo>
                    <a:pt x="34417" y="19596"/>
                  </a:lnTo>
                  <a:lnTo>
                    <a:pt x="35712" y="19913"/>
                  </a:lnTo>
                  <a:lnTo>
                    <a:pt x="35928" y="19989"/>
                  </a:lnTo>
                  <a:lnTo>
                    <a:pt x="36207" y="20154"/>
                  </a:lnTo>
                  <a:lnTo>
                    <a:pt x="36283" y="20294"/>
                  </a:lnTo>
                  <a:lnTo>
                    <a:pt x="36283" y="20739"/>
                  </a:lnTo>
                  <a:lnTo>
                    <a:pt x="36182" y="20929"/>
                  </a:lnTo>
                  <a:lnTo>
                    <a:pt x="35763" y="21170"/>
                  </a:lnTo>
                  <a:lnTo>
                    <a:pt x="35509" y="21221"/>
                  </a:lnTo>
                  <a:lnTo>
                    <a:pt x="34772" y="21221"/>
                  </a:lnTo>
                  <a:lnTo>
                    <a:pt x="34442" y="21107"/>
                  </a:lnTo>
                  <a:lnTo>
                    <a:pt x="34150" y="20739"/>
                  </a:lnTo>
                  <a:lnTo>
                    <a:pt x="34086" y="20548"/>
                  </a:lnTo>
                  <a:lnTo>
                    <a:pt x="34061" y="20294"/>
                  </a:lnTo>
                  <a:lnTo>
                    <a:pt x="33350" y="20294"/>
                  </a:lnTo>
                  <a:lnTo>
                    <a:pt x="33362" y="20739"/>
                  </a:lnTo>
                  <a:lnTo>
                    <a:pt x="33515" y="21107"/>
                  </a:lnTo>
                  <a:lnTo>
                    <a:pt x="34061" y="21717"/>
                  </a:lnTo>
                  <a:lnTo>
                    <a:pt x="34531" y="21856"/>
                  </a:lnTo>
                  <a:lnTo>
                    <a:pt x="35814" y="21856"/>
                  </a:lnTo>
                  <a:lnTo>
                    <a:pt x="36271" y="21717"/>
                  </a:lnTo>
                  <a:lnTo>
                    <a:pt x="36880" y="21145"/>
                  </a:lnTo>
                  <a:lnTo>
                    <a:pt x="37033" y="20802"/>
                  </a:lnTo>
                  <a:lnTo>
                    <a:pt x="37033" y="19989"/>
                  </a:lnTo>
                  <a:close/>
                </a:path>
                <a:path w="101600" h="54610">
                  <a:moveTo>
                    <a:pt x="38646" y="37185"/>
                  </a:moveTo>
                  <a:lnTo>
                    <a:pt x="37985" y="35356"/>
                  </a:lnTo>
                  <a:lnTo>
                    <a:pt x="37744" y="34683"/>
                  </a:lnTo>
                  <a:lnTo>
                    <a:pt x="36855" y="32232"/>
                  </a:lnTo>
                  <a:lnTo>
                    <a:pt x="36855" y="34683"/>
                  </a:lnTo>
                  <a:lnTo>
                    <a:pt x="34937" y="34683"/>
                  </a:lnTo>
                  <a:lnTo>
                    <a:pt x="35928" y="31978"/>
                  </a:lnTo>
                  <a:lnTo>
                    <a:pt x="36855" y="34683"/>
                  </a:lnTo>
                  <a:lnTo>
                    <a:pt x="36855" y="32232"/>
                  </a:lnTo>
                  <a:lnTo>
                    <a:pt x="36766" y="31978"/>
                  </a:lnTo>
                  <a:lnTo>
                    <a:pt x="36436" y="31076"/>
                  </a:lnTo>
                  <a:lnTo>
                    <a:pt x="35496" y="31076"/>
                  </a:lnTo>
                  <a:lnTo>
                    <a:pt x="33197" y="37185"/>
                  </a:lnTo>
                  <a:lnTo>
                    <a:pt x="34036" y="37185"/>
                  </a:lnTo>
                  <a:lnTo>
                    <a:pt x="34709" y="35356"/>
                  </a:lnTo>
                  <a:lnTo>
                    <a:pt x="37122" y="35356"/>
                  </a:lnTo>
                  <a:lnTo>
                    <a:pt x="37744" y="37185"/>
                  </a:lnTo>
                  <a:lnTo>
                    <a:pt x="38646" y="37185"/>
                  </a:lnTo>
                  <a:close/>
                </a:path>
                <a:path w="101600" h="54610">
                  <a:moveTo>
                    <a:pt x="39039" y="76"/>
                  </a:moveTo>
                  <a:lnTo>
                    <a:pt x="38252" y="76"/>
                  </a:lnTo>
                  <a:lnTo>
                    <a:pt x="38252" y="5029"/>
                  </a:lnTo>
                  <a:lnTo>
                    <a:pt x="35166" y="76"/>
                  </a:lnTo>
                  <a:lnTo>
                    <a:pt x="34188" y="76"/>
                  </a:lnTo>
                  <a:lnTo>
                    <a:pt x="34188" y="6197"/>
                  </a:lnTo>
                  <a:lnTo>
                    <a:pt x="34975" y="6197"/>
                  </a:lnTo>
                  <a:lnTo>
                    <a:pt x="34975" y="1244"/>
                  </a:lnTo>
                  <a:lnTo>
                    <a:pt x="38112" y="6197"/>
                  </a:lnTo>
                  <a:lnTo>
                    <a:pt x="39039" y="6197"/>
                  </a:lnTo>
                  <a:lnTo>
                    <a:pt x="39039" y="76"/>
                  </a:lnTo>
                  <a:close/>
                </a:path>
                <a:path w="101600" h="54610">
                  <a:moveTo>
                    <a:pt x="40614" y="52679"/>
                  </a:moveTo>
                  <a:lnTo>
                    <a:pt x="38811" y="49898"/>
                  </a:lnTo>
                  <a:lnTo>
                    <a:pt x="40513" y="48221"/>
                  </a:lnTo>
                  <a:lnTo>
                    <a:pt x="39560" y="48221"/>
                  </a:lnTo>
                  <a:lnTo>
                    <a:pt x="37642" y="50114"/>
                  </a:lnTo>
                  <a:lnTo>
                    <a:pt x="37642" y="46570"/>
                  </a:lnTo>
                  <a:lnTo>
                    <a:pt x="36918" y="46570"/>
                  </a:lnTo>
                  <a:lnTo>
                    <a:pt x="36918" y="52679"/>
                  </a:lnTo>
                  <a:lnTo>
                    <a:pt x="37642" y="52679"/>
                  </a:lnTo>
                  <a:lnTo>
                    <a:pt x="37642" y="51003"/>
                  </a:lnTo>
                  <a:lnTo>
                    <a:pt x="38265" y="50431"/>
                  </a:lnTo>
                  <a:lnTo>
                    <a:pt x="39649" y="52679"/>
                  </a:lnTo>
                  <a:lnTo>
                    <a:pt x="40614" y="52679"/>
                  </a:lnTo>
                  <a:close/>
                </a:path>
                <a:path w="101600" h="54610">
                  <a:moveTo>
                    <a:pt x="41744" y="18643"/>
                  </a:moveTo>
                  <a:lnTo>
                    <a:pt x="41579" y="18097"/>
                  </a:lnTo>
                  <a:lnTo>
                    <a:pt x="41287" y="17780"/>
                  </a:lnTo>
                  <a:lnTo>
                    <a:pt x="40881" y="17348"/>
                  </a:lnTo>
                  <a:lnTo>
                    <a:pt x="40881" y="18643"/>
                  </a:lnTo>
                  <a:lnTo>
                    <a:pt x="40868" y="20447"/>
                  </a:lnTo>
                  <a:lnTo>
                    <a:pt x="40411" y="21043"/>
                  </a:lnTo>
                  <a:lnTo>
                    <a:pt x="40119" y="21183"/>
                  </a:lnTo>
                  <a:lnTo>
                    <a:pt x="39255" y="21183"/>
                  </a:lnTo>
                  <a:lnTo>
                    <a:pt x="38900" y="20955"/>
                  </a:lnTo>
                  <a:lnTo>
                    <a:pt x="38684" y="20447"/>
                  </a:lnTo>
                  <a:lnTo>
                    <a:pt x="38671" y="18643"/>
                  </a:lnTo>
                  <a:lnTo>
                    <a:pt x="38874" y="18097"/>
                  </a:lnTo>
                  <a:lnTo>
                    <a:pt x="39166" y="17843"/>
                  </a:lnTo>
                  <a:lnTo>
                    <a:pt x="40284" y="17780"/>
                  </a:lnTo>
                  <a:lnTo>
                    <a:pt x="40640" y="18034"/>
                  </a:lnTo>
                  <a:lnTo>
                    <a:pt x="40881" y="18643"/>
                  </a:lnTo>
                  <a:lnTo>
                    <a:pt x="40881" y="17348"/>
                  </a:lnTo>
                  <a:lnTo>
                    <a:pt x="40436" y="17119"/>
                  </a:lnTo>
                  <a:lnTo>
                    <a:pt x="39598" y="17119"/>
                  </a:lnTo>
                  <a:lnTo>
                    <a:pt x="39306" y="17208"/>
                  </a:lnTo>
                  <a:lnTo>
                    <a:pt x="38862" y="17487"/>
                  </a:lnTo>
                  <a:lnTo>
                    <a:pt x="38696" y="17640"/>
                  </a:lnTo>
                  <a:lnTo>
                    <a:pt x="38557" y="17843"/>
                  </a:lnTo>
                  <a:lnTo>
                    <a:pt x="38557" y="17259"/>
                  </a:lnTo>
                  <a:lnTo>
                    <a:pt x="37820" y="17259"/>
                  </a:lnTo>
                  <a:lnTo>
                    <a:pt x="37820" y="23469"/>
                  </a:lnTo>
                  <a:lnTo>
                    <a:pt x="38569" y="23469"/>
                  </a:lnTo>
                  <a:lnTo>
                    <a:pt x="38569" y="21183"/>
                  </a:lnTo>
                  <a:lnTo>
                    <a:pt x="38735" y="21386"/>
                  </a:lnTo>
                  <a:lnTo>
                    <a:pt x="38887" y="21539"/>
                  </a:lnTo>
                  <a:lnTo>
                    <a:pt x="39243" y="21767"/>
                  </a:lnTo>
                  <a:lnTo>
                    <a:pt x="39535" y="21844"/>
                  </a:lnTo>
                  <a:lnTo>
                    <a:pt x="40297" y="21844"/>
                  </a:lnTo>
                  <a:lnTo>
                    <a:pt x="40665" y="21704"/>
                  </a:lnTo>
                  <a:lnTo>
                    <a:pt x="41490" y="21043"/>
                  </a:lnTo>
                  <a:lnTo>
                    <a:pt x="41706" y="20447"/>
                  </a:lnTo>
                  <a:lnTo>
                    <a:pt x="41744" y="18643"/>
                  </a:lnTo>
                  <a:close/>
                </a:path>
                <a:path w="101600" h="54610">
                  <a:moveTo>
                    <a:pt x="41960" y="48247"/>
                  </a:moveTo>
                  <a:lnTo>
                    <a:pt x="41198" y="48247"/>
                  </a:lnTo>
                  <a:lnTo>
                    <a:pt x="41198" y="52679"/>
                  </a:lnTo>
                  <a:lnTo>
                    <a:pt x="41960" y="52679"/>
                  </a:lnTo>
                  <a:lnTo>
                    <a:pt x="41960" y="48247"/>
                  </a:lnTo>
                  <a:close/>
                </a:path>
                <a:path w="101600" h="54610">
                  <a:moveTo>
                    <a:pt x="41960" y="46570"/>
                  </a:moveTo>
                  <a:lnTo>
                    <a:pt x="41198" y="46570"/>
                  </a:lnTo>
                  <a:lnTo>
                    <a:pt x="41198" y="47421"/>
                  </a:lnTo>
                  <a:lnTo>
                    <a:pt x="41960" y="47421"/>
                  </a:lnTo>
                  <a:lnTo>
                    <a:pt x="41960" y="46570"/>
                  </a:lnTo>
                  <a:close/>
                </a:path>
                <a:path w="101600" h="54610">
                  <a:moveTo>
                    <a:pt x="44577" y="37045"/>
                  </a:moveTo>
                  <a:lnTo>
                    <a:pt x="44450" y="36995"/>
                  </a:lnTo>
                  <a:lnTo>
                    <a:pt x="44259" y="36385"/>
                  </a:lnTo>
                  <a:lnTo>
                    <a:pt x="44145" y="34721"/>
                  </a:lnTo>
                  <a:lnTo>
                    <a:pt x="44030" y="34569"/>
                  </a:lnTo>
                  <a:lnTo>
                    <a:pt x="43903" y="34404"/>
                  </a:lnTo>
                  <a:lnTo>
                    <a:pt x="43726" y="34277"/>
                  </a:lnTo>
                  <a:lnTo>
                    <a:pt x="43484" y="34188"/>
                  </a:lnTo>
                  <a:lnTo>
                    <a:pt x="43751" y="34048"/>
                  </a:lnTo>
                  <a:lnTo>
                    <a:pt x="43954" y="33870"/>
                  </a:lnTo>
                  <a:lnTo>
                    <a:pt x="44208" y="33489"/>
                  </a:lnTo>
                  <a:lnTo>
                    <a:pt x="44234" y="31826"/>
                  </a:lnTo>
                  <a:lnTo>
                    <a:pt x="44056" y="31534"/>
                  </a:lnTo>
                  <a:lnTo>
                    <a:pt x="43510" y="31292"/>
                  </a:lnTo>
                  <a:lnTo>
                    <a:pt x="43510" y="32372"/>
                  </a:lnTo>
                  <a:lnTo>
                    <a:pt x="43395" y="33489"/>
                  </a:lnTo>
                  <a:lnTo>
                    <a:pt x="42938" y="33794"/>
                  </a:lnTo>
                  <a:lnTo>
                    <a:pt x="42633" y="33870"/>
                  </a:lnTo>
                  <a:lnTo>
                    <a:pt x="40335" y="33870"/>
                  </a:lnTo>
                  <a:lnTo>
                    <a:pt x="40335" y="31788"/>
                  </a:lnTo>
                  <a:lnTo>
                    <a:pt x="42633" y="31788"/>
                  </a:lnTo>
                  <a:lnTo>
                    <a:pt x="42862" y="31826"/>
                  </a:lnTo>
                  <a:lnTo>
                    <a:pt x="43345" y="32067"/>
                  </a:lnTo>
                  <a:lnTo>
                    <a:pt x="43510" y="32372"/>
                  </a:lnTo>
                  <a:lnTo>
                    <a:pt x="43510" y="31292"/>
                  </a:lnTo>
                  <a:lnTo>
                    <a:pt x="43180" y="31140"/>
                  </a:lnTo>
                  <a:lnTo>
                    <a:pt x="42799" y="31076"/>
                  </a:lnTo>
                  <a:lnTo>
                    <a:pt x="39497" y="31076"/>
                  </a:lnTo>
                  <a:lnTo>
                    <a:pt x="39497" y="37185"/>
                  </a:lnTo>
                  <a:lnTo>
                    <a:pt x="40335" y="37185"/>
                  </a:lnTo>
                  <a:lnTo>
                    <a:pt x="40335" y="34569"/>
                  </a:lnTo>
                  <a:lnTo>
                    <a:pt x="42557" y="34569"/>
                  </a:lnTo>
                  <a:lnTo>
                    <a:pt x="42799" y="34607"/>
                  </a:lnTo>
                  <a:lnTo>
                    <a:pt x="43243" y="34810"/>
                  </a:lnTo>
                  <a:lnTo>
                    <a:pt x="43332" y="34988"/>
                  </a:lnTo>
                  <a:lnTo>
                    <a:pt x="43459" y="36385"/>
                  </a:lnTo>
                  <a:lnTo>
                    <a:pt x="43561" y="37185"/>
                  </a:lnTo>
                  <a:lnTo>
                    <a:pt x="44577" y="37185"/>
                  </a:lnTo>
                  <a:lnTo>
                    <a:pt x="44577" y="37045"/>
                  </a:lnTo>
                  <a:close/>
                </a:path>
                <a:path w="101600" h="54610">
                  <a:moveTo>
                    <a:pt x="44792" y="76"/>
                  </a:moveTo>
                  <a:lnTo>
                    <a:pt x="39827" y="76"/>
                  </a:lnTo>
                  <a:lnTo>
                    <a:pt x="39827" y="800"/>
                  </a:lnTo>
                  <a:lnTo>
                    <a:pt x="41884" y="800"/>
                  </a:lnTo>
                  <a:lnTo>
                    <a:pt x="41884" y="6197"/>
                  </a:lnTo>
                  <a:lnTo>
                    <a:pt x="42722" y="6197"/>
                  </a:lnTo>
                  <a:lnTo>
                    <a:pt x="42722" y="800"/>
                  </a:lnTo>
                  <a:lnTo>
                    <a:pt x="44792" y="800"/>
                  </a:lnTo>
                  <a:lnTo>
                    <a:pt x="44792" y="76"/>
                  </a:lnTo>
                  <a:close/>
                </a:path>
                <a:path w="101600" h="54610">
                  <a:moveTo>
                    <a:pt x="46634" y="21158"/>
                  </a:moveTo>
                  <a:lnTo>
                    <a:pt x="46278" y="21183"/>
                  </a:lnTo>
                  <a:lnTo>
                    <a:pt x="46139" y="19418"/>
                  </a:lnTo>
                  <a:lnTo>
                    <a:pt x="46050" y="17754"/>
                  </a:lnTo>
                  <a:lnTo>
                    <a:pt x="45974" y="17627"/>
                  </a:lnTo>
                  <a:lnTo>
                    <a:pt x="45389" y="17284"/>
                  </a:lnTo>
                  <a:lnTo>
                    <a:pt x="45389" y="19418"/>
                  </a:lnTo>
                  <a:lnTo>
                    <a:pt x="45389" y="20485"/>
                  </a:lnTo>
                  <a:lnTo>
                    <a:pt x="45186" y="20815"/>
                  </a:lnTo>
                  <a:lnTo>
                    <a:pt x="44513" y="21145"/>
                  </a:lnTo>
                  <a:lnTo>
                    <a:pt x="44259" y="21209"/>
                  </a:lnTo>
                  <a:lnTo>
                    <a:pt x="43789" y="21209"/>
                  </a:lnTo>
                  <a:lnTo>
                    <a:pt x="43662" y="21158"/>
                  </a:lnTo>
                  <a:lnTo>
                    <a:pt x="43434" y="21018"/>
                  </a:lnTo>
                  <a:lnTo>
                    <a:pt x="43319" y="20002"/>
                  </a:lnTo>
                  <a:lnTo>
                    <a:pt x="43688" y="19799"/>
                  </a:lnTo>
                  <a:lnTo>
                    <a:pt x="43891" y="19748"/>
                  </a:lnTo>
                  <a:lnTo>
                    <a:pt x="44754" y="19634"/>
                  </a:lnTo>
                  <a:lnTo>
                    <a:pt x="45173" y="19532"/>
                  </a:lnTo>
                  <a:lnTo>
                    <a:pt x="45389" y="19418"/>
                  </a:lnTo>
                  <a:lnTo>
                    <a:pt x="45389" y="17284"/>
                  </a:lnTo>
                  <a:lnTo>
                    <a:pt x="44894" y="17119"/>
                  </a:lnTo>
                  <a:lnTo>
                    <a:pt x="43929" y="17119"/>
                  </a:lnTo>
                  <a:lnTo>
                    <a:pt x="42646" y="18592"/>
                  </a:lnTo>
                  <a:lnTo>
                    <a:pt x="43345" y="18592"/>
                  </a:lnTo>
                  <a:lnTo>
                    <a:pt x="43434" y="18199"/>
                  </a:lnTo>
                  <a:lnTo>
                    <a:pt x="43688" y="17856"/>
                  </a:lnTo>
                  <a:lnTo>
                    <a:pt x="43967" y="17754"/>
                  </a:lnTo>
                  <a:lnTo>
                    <a:pt x="44691" y="17754"/>
                  </a:lnTo>
                  <a:lnTo>
                    <a:pt x="44958" y="17818"/>
                  </a:lnTo>
                  <a:lnTo>
                    <a:pt x="45313" y="18046"/>
                  </a:lnTo>
                  <a:lnTo>
                    <a:pt x="45300" y="18897"/>
                  </a:lnTo>
                  <a:lnTo>
                    <a:pt x="43395" y="19189"/>
                  </a:lnTo>
                  <a:lnTo>
                    <a:pt x="43065" y="19329"/>
                  </a:lnTo>
                  <a:lnTo>
                    <a:pt x="42545" y="19799"/>
                  </a:lnTo>
                  <a:lnTo>
                    <a:pt x="42633" y="21297"/>
                  </a:lnTo>
                  <a:lnTo>
                    <a:pt x="43053" y="21691"/>
                  </a:lnTo>
                  <a:lnTo>
                    <a:pt x="43408" y="21844"/>
                  </a:lnTo>
                  <a:lnTo>
                    <a:pt x="44170" y="21844"/>
                  </a:lnTo>
                  <a:lnTo>
                    <a:pt x="45427" y="21094"/>
                  </a:lnTo>
                  <a:lnTo>
                    <a:pt x="45529" y="21475"/>
                  </a:lnTo>
                  <a:lnTo>
                    <a:pt x="45669" y="21691"/>
                  </a:lnTo>
                  <a:lnTo>
                    <a:pt x="45859" y="21780"/>
                  </a:lnTo>
                  <a:lnTo>
                    <a:pt x="46228" y="21780"/>
                  </a:lnTo>
                  <a:lnTo>
                    <a:pt x="46609" y="21717"/>
                  </a:lnTo>
                  <a:lnTo>
                    <a:pt x="46634" y="21183"/>
                  </a:lnTo>
                  <a:close/>
                </a:path>
                <a:path w="101600" h="54610">
                  <a:moveTo>
                    <a:pt x="50457" y="46570"/>
                  </a:moveTo>
                  <a:lnTo>
                    <a:pt x="49530" y="46570"/>
                  </a:lnTo>
                  <a:lnTo>
                    <a:pt x="47790" y="51777"/>
                  </a:lnTo>
                  <a:lnTo>
                    <a:pt x="46037" y="46570"/>
                  </a:lnTo>
                  <a:lnTo>
                    <a:pt x="45123" y="46570"/>
                  </a:lnTo>
                  <a:lnTo>
                    <a:pt x="47345" y="52679"/>
                  </a:lnTo>
                  <a:lnTo>
                    <a:pt x="48221" y="52679"/>
                  </a:lnTo>
                  <a:lnTo>
                    <a:pt x="50457" y="46570"/>
                  </a:lnTo>
                  <a:close/>
                </a:path>
                <a:path w="101600" h="54610">
                  <a:moveTo>
                    <a:pt x="50711" y="34937"/>
                  </a:moveTo>
                  <a:lnTo>
                    <a:pt x="49898" y="34937"/>
                  </a:lnTo>
                  <a:lnTo>
                    <a:pt x="49822" y="35344"/>
                  </a:lnTo>
                  <a:lnTo>
                    <a:pt x="49695" y="35661"/>
                  </a:lnTo>
                  <a:lnTo>
                    <a:pt x="49199" y="36385"/>
                  </a:lnTo>
                  <a:lnTo>
                    <a:pt x="48742" y="36614"/>
                  </a:lnTo>
                  <a:lnTo>
                    <a:pt x="47459" y="36614"/>
                  </a:lnTo>
                  <a:lnTo>
                    <a:pt x="46964" y="36398"/>
                  </a:lnTo>
                  <a:lnTo>
                    <a:pt x="46304" y="35509"/>
                  </a:lnTo>
                  <a:lnTo>
                    <a:pt x="46126" y="34925"/>
                  </a:lnTo>
                  <a:lnTo>
                    <a:pt x="46126" y="33337"/>
                  </a:lnTo>
                  <a:lnTo>
                    <a:pt x="46316" y="32689"/>
                  </a:lnTo>
                  <a:lnTo>
                    <a:pt x="47053" y="31838"/>
                  </a:lnTo>
                  <a:lnTo>
                    <a:pt x="47536" y="31635"/>
                  </a:lnTo>
                  <a:lnTo>
                    <a:pt x="48641" y="31635"/>
                  </a:lnTo>
                  <a:lnTo>
                    <a:pt x="49022" y="31737"/>
                  </a:lnTo>
                  <a:lnTo>
                    <a:pt x="49568" y="32207"/>
                  </a:lnTo>
                  <a:lnTo>
                    <a:pt x="49745" y="32512"/>
                  </a:lnTo>
                  <a:lnTo>
                    <a:pt x="49847" y="32905"/>
                  </a:lnTo>
                  <a:lnTo>
                    <a:pt x="50647" y="32905"/>
                  </a:lnTo>
                  <a:lnTo>
                    <a:pt x="50596" y="32385"/>
                  </a:lnTo>
                  <a:lnTo>
                    <a:pt x="50368" y="31927"/>
                  </a:lnTo>
                  <a:lnTo>
                    <a:pt x="49936" y="31521"/>
                  </a:lnTo>
                  <a:lnTo>
                    <a:pt x="49517" y="31115"/>
                  </a:lnTo>
                  <a:lnTo>
                    <a:pt x="48907" y="30911"/>
                  </a:lnTo>
                  <a:lnTo>
                    <a:pt x="47231" y="30911"/>
                  </a:lnTo>
                  <a:lnTo>
                    <a:pt x="46520" y="31216"/>
                  </a:lnTo>
                  <a:lnTo>
                    <a:pt x="45529" y="32423"/>
                  </a:lnTo>
                  <a:lnTo>
                    <a:pt x="45288" y="33159"/>
                  </a:lnTo>
                  <a:lnTo>
                    <a:pt x="45288" y="35255"/>
                  </a:lnTo>
                  <a:lnTo>
                    <a:pt x="45605" y="36131"/>
                  </a:lnTo>
                  <a:lnTo>
                    <a:pt x="46723" y="37134"/>
                  </a:lnTo>
                  <a:lnTo>
                    <a:pt x="47320" y="37350"/>
                  </a:lnTo>
                  <a:lnTo>
                    <a:pt x="48844" y="37350"/>
                  </a:lnTo>
                  <a:lnTo>
                    <a:pt x="49504" y="37084"/>
                  </a:lnTo>
                  <a:lnTo>
                    <a:pt x="50393" y="36131"/>
                  </a:lnTo>
                  <a:lnTo>
                    <a:pt x="50634" y="35585"/>
                  </a:lnTo>
                  <a:lnTo>
                    <a:pt x="50711" y="34937"/>
                  </a:lnTo>
                  <a:close/>
                </a:path>
                <a:path w="101600" h="54610">
                  <a:moveTo>
                    <a:pt x="50876" y="18732"/>
                  </a:moveTo>
                  <a:lnTo>
                    <a:pt x="50812" y="18135"/>
                  </a:lnTo>
                  <a:lnTo>
                    <a:pt x="50622" y="17716"/>
                  </a:lnTo>
                  <a:lnTo>
                    <a:pt x="50304" y="17475"/>
                  </a:lnTo>
                  <a:lnTo>
                    <a:pt x="49987" y="17221"/>
                  </a:lnTo>
                  <a:lnTo>
                    <a:pt x="49593" y="17106"/>
                  </a:lnTo>
                  <a:lnTo>
                    <a:pt x="48501" y="17106"/>
                  </a:lnTo>
                  <a:lnTo>
                    <a:pt x="48006" y="17322"/>
                  </a:lnTo>
                  <a:lnTo>
                    <a:pt x="47256" y="18199"/>
                  </a:lnTo>
                  <a:lnTo>
                    <a:pt x="47066" y="18796"/>
                  </a:lnTo>
                  <a:lnTo>
                    <a:pt x="47066" y="20218"/>
                  </a:lnTo>
                  <a:lnTo>
                    <a:pt x="47231" y="20751"/>
                  </a:lnTo>
                  <a:lnTo>
                    <a:pt x="47929" y="21602"/>
                  </a:lnTo>
                  <a:lnTo>
                    <a:pt x="48399" y="21818"/>
                  </a:lnTo>
                  <a:lnTo>
                    <a:pt x="49491" y="21818"/>
                  </a:lnTo>
                  <a:lnTo>
                    <a:pt x="49923" y="21678"/>
                  </a:lnTo>
                  <a:lnTo>
                    <a:pt x="50584" y="21132"/>
                  </a:lnTo>
                  <a:lnTo>
                    <a:pt x="50800" y="20701"/>
                  </a:lnTo>
                  <a:lnTo>
                    <a:pt x="50876" y="20116"/>
                  </a:lnTo>
                  <a:lnTo>
                    <a:pt x="50152" y="20116"/>
                  </a:lnTo>
                  <a:lnTo>
                    <a:pt x="50076" y="20447"/>
                  </a:lnTo>
                  <a:lnTo>
                    <a:pt x="49961" y="20701"/>
                  </a:lnTo>
                  <a:lnTo>
                    <a:pt x="49593" y="21082"/>
                  </a:lnTo>
                  <a:lnTo>
                    <a:pt x="49352" y="21183"/>
                  </a:lnTo>
                  <a:lnTo>
                    <a:pt x="48628" y="21183"/>
                  </a:lnTo>
                  <a:lnTo>
                    <a:pt x="48336" y="21018"/>
                  </a:lnTo>
                  <a:lnTo>
                    <a:pt x="47955" y="20408"/>
                  </a:lnTo>
                  <a:lnTo>
                    <a:pt x="47866" y="20040"/>
                  </a:lnTo>
                  <a:lnTo>
                    <a:pt x="47866" y="19151"/>
                  </a:lnTo>
                  <a:lnTo>
                    <a:pt x="47929" y="18770"/>
                  </a:lnTo>
                  <a:lnTo>
                    <a:pt x="48272" y="18008"/>
                  </a:lnTo>
                  <a:lnTo>
                    <a:pt x="48615" y="17767"/>
                  </a:lnTo>
                  <a:lnTo>
                    <a:pt x="49428" y="17767"/>
                  </a:lnTo>
                  <a:lnTo>
                    <a:pt x="49682" y="17868"/>
                  </a:lnTo>
                  <a:lnTo>
                    <a:pt x="49999" y="18237"/>
                  </a:lnTo>
                  <a:lnTo>
                    <a:pt x="50101" y="18453"/>
                  </a:lnTo>
                  <a:lnTo>
                    <a:pt x="50152" y="18732"/>
                  </a:lnTo>
                  <a:lnTo>
                    <a:pt x="50876" y="18732"/>
                  </a:lnTo>
                  <a:close/>
                </a:path>
                <a:path w="101600" h="54610">
                  <a:moveTo>
                    <a:pt x="55448" y="19697"/>
                  </a:moveTo>
                  <a:lnTo>
                    <a:pt x="55435" y="19100"/>
                  </a:lnTo>
                  <a:lnTo>
                    <a:pt x="55346" y="18529"/>
                  </a:lnTo>
                  <a:lnTo>
                    <a:pt x="55232" y="18161"/>
                  </a:lnTo>
                  <a:lnTo>
                    <a:pt x="54991" y="17792"/>
                  </a:lnTo>
                  <a:lnTo>
                    <a:pt x="54698" y="17500"/>
                  </a:lnTo>
                  <a:lnTo>
                    <a:pt x="54673" y="19100"/>
                  </a:lnTo>
                  <a:lnTo>
                    <a:pt x="52197" y="19100"/>
                  </a:lnTo>
                  <a:lnTo>
                    <a:pt x="52209" y="18783"/>
                  </a:lnTo>
                  <a:lnTo>
                    <a:pt x="52336" y="18402"/>
                  </a:lnTo>
                  <a:lnTo>
                    <a:pt x="52806" y="17907"/>
                  </a:lnTo>
                  <a:lnTo>
                    <a:pt x="53098" y="17792"/>
                  </a:lnTo>
                  <a:lnTo>
                    <a:pt x="53924" y="17792"/>
                  </a:lnTo>
                  <a:lnTo>
                    <a:pt x="54254" y="17970"/>
                  </a:lnTo>
                  <a:lnTo>
                    <a:pt x="54508" y="18415"/>
                  </a:lnTo>
                  <a:lnTo>
                    <a:pt x="54622" y="18719"/>
                  </a:lnTo>
                  <a:lnTo>
                    <a:pt x="54673" y="19100"/>
                  </a:lnTo>
                  <a:lnTo>
                    <a:pt x="54673" y="17500"/>
                  </a:lnTo>
                  <a:lnTo>
                    <a:pt x="54102" y="17208"/>
                  </a:lnTo>
                  <a:lnTo>
                    <a:pt x="53797" y="17132"/>
                  </a:lnTo>
                  <a:lnTo>
                    <a:pt x="52857" y="17132"/>
                  </a:lnTo>
                  <a:lnTo>
                    <a:pt x="52349" y="17360"/>
                  </a:lnTo>
                  <a:lnTo>
                    <a:pt x="51574" y="18249"/>
                  </a:lnTo>
                  <a:lnTo>
                    <a:pt x="51485" y="18529"/>
                  </a:lnTo>
                  <a:lnTo>
                    <a:pt x="51574" y="20840"/>
                  </a:lnTo>
                  <a:lnTo>
                    <a:pt x="52349" y="21653"/>
                  </a:lnTo>
                  <a:lnTo>
                    <a:pt x="52819" y="21844"/>
                  </a:lnTo>
                  <a:lnTo>
                    <a:pt x="53594" y="21844"/>
                  </a:lnTo>
                  <a:lnTo>
                    <a:pt x="55384" y="20294"/>
                  </a:lnTo>
                  <a:lnTo>
                    <a:pt x="54648" y="20294"/>
                  </a:lnTo>
                  <a:lnTo>
                    <a:pt x="54571" y="20510"/>
                  </a:lnTo>
                  <a:lnTo>
                    <a:pt x="54495" y="20662"/>
                  </a:lnTo>
                  <a:lnTo>
                    <a:pt x="54127" y="21069"/>
                  </a:lnTo>
                  <a:lnTo>
                    <a:pt x="53822" y="21196"/>
                  </a:lnTo>
                  <a:lnTo>
                    <a:pt x="53009" y="21196"/>
                  </a:lnTo>
                  <a:lnTo>
                    <a:pt x="52730" y="21069"/>
                  </a:lnTo>
                  <a:lnTo>
                    <a:pt x="52298" y="20510"/>
                  </a:lnTo>
                  <a:lnTo>
                    <a:pt x="52184" y="19697"/>
                  </a:lnTo>
                  <a:lnTo>
                    <a:pt x="55448" y="19697"/>
                  </a:lnTo>
                  <a:close/>
                </a:path>
                <a:path w="101600" h="54610">
                  <a:moveTo>
                    <a:pt x="56172" y="52679"/>
                  </a:moveTo>
                  <a:lnTo>
                    <a:pt x="55511" y="50850"/>
                  </a:lnTo>
                  <a:lnTo>
                    <a:pt x="55257" y="50177"/>
                  </a:lnTo>
                  <a:lnTo>
                    <a:pt x="54381" y="47764"/>
                  </a:lnTo>
                  <a:lnTo>
                    <a:pt x="54381" y="50177"/>
                  </a:lnTo>
                  <a:lnTo>
                    <a:pt x="52463" y="50177"/>
                  </a:lnTo>
                  <a:lnTo>
                    <a:pt x="53454" y="47472"/>
                  </a:lnTo>
                  <a:lnTo>
                    <a:pt x="54381" y="50177"/>
                  </a:lnTo>
                  <a:lnTo>
                    <a:pt x="54381" y="47764"/>
                  </a:lnTo>
                  <a:lnTo>
                    <a:pt x="54279" y="47472"/>
                  </a:lnTo>
                  <a:lnTo>
                    <a:pt x="53949" y="46570"/>
                  </a:lnTo>
                  <a:lnTo>
                    <a:pt x="53009" y="46570"/>
                  </a:lnTo>
                  <a:lnTo>
                    <a:pt x="50711" y="52679"/>
                  </a:lnTo>
                  <a:lnTo>
                    <a:pt x="51562" y="52679"/>
                  </a:lnTo>
                  <a:lnTo>
                    <a:pt x="52222" y="50850"/>
                  </a:lnTo>
                  <a:lnTo>
                    <a:pt x="54648" y="50850"/>
                  </a:lnTo>
                  <a:lnTo>
                    <a:pt x="55257" y="52679"/>
                  </a:lnTo>
                  <a:lnTo>
                    <a:pt x="56172" y="52679"/>
                  </a:lnTo>
                  <a:close/>
                </a:path>
                <a:path w="101600" h="54610">
                  <a:moveTo>
                    <a:pt x="56591" y="31076"/>
                  </a:moveTo>
                  <a:lnTo>
                    <a:pt x="55753" y="31076"/>
                  </a:lnTo>
                  <a:lnTo>
                    <a:pt x="55753" y="33604"/>
                  </a:lnTo>
                  <a:lnTo>
                    <a:pt x="52565" y="33604"/>
                  </a:lnTo>
                  <a:lnTo>
                    <a:pt x="52565" y="31076"/>
                  </a:lnTo>
                  <a:lnTo>
                    <a:pt x="51739" y="31076"/>
                  </a:lnTo>
                  <a:lnTo>
                    <a:pt x="51739" y="37185"/>
                  </a:lnTo>
                  <a:lnTo>
                    <a:pt x="52565" y="37185"/>
                  </a:lnTo>
                  <a:lnTo>
                    <a:pt x="52565" y="34328"/>
                  </a:lnTo>
                  <a:lnTo>
                    <a:pt x="55753" y="34328"/>
                  </a:lnTo>
                  <a:lnTo>
                    <a:pt x="55753" y="37185"/>
                  </a:lnTo>
                  <a:lnTo>
                    <a:pt x="56591" y="37185"/>
                  </a:lnTo>
                  <a:lnTo>
                    <a:pt x="56591" y="31076"/>
                  </a:lnTo>
                  <a:close/>
                </a:path>
                <a:path w="101600" h="54610">
                  <a:moveTo>
                    <a:pt x="59855" y="15582"/>
                  </a:moveTo>
                  <a:lnTo>
                    <a:pt x="59029" y="15582"/>
                  </a:lnTo>
                  <a:lnTo>
                    <a:pt x="59029" y="21691"/>
                  </a:lnTo>
                  <a:lnTo>
                    <a:pt x="59855" y="21691"/>
                  </a:lnTo>
                  <a:lnTo>
                    <a:pt x="59855" y="15582"/>
                  </a:lnTo>
                  <a:close/>
                </a:path>
                <a:path w="101600" h="54610">
                  <a:moveTo>
                    <a:pt x="62103" y="52539"/>
                  </a:moveTo>
                  <a:lnTo>
                    <a:pt x="61976" y="52489"/>
                  </a:lnTo>
                  <a:lnTo>
                    <a:pt x="61785" y="51879"/>
                  </a:lnTo>
                  <a:lnTo>
                    <a:pt x="61671" y="50215"/>
                  </a:lnTo>
                  <a:lnTo>
                    <a:pt x="61544" y="50063"/>
                  </a:lnTo>
                  <a:lnTo>
                    <a:pt x="61429" y="49898"/>
                  </a:lnTo>
                  <a:lnTo>
                    <a:pt x="61252" y="49771"/>
                  </a:lnTo>
                  <a:lnTo>
                    <a:pt x="61010" y="49669"/>
                  </a:lnTo>
                  <a:lnTo>
                    <a:pt x="61277" y="49530"/>
                  </a:lnTo>
                  <a:lnTo>
                    <a:pt x="61468" y="49364"/>
                  </a:lnTo>
                  <a:lnTo>
                    <a:pt x="61734" y="48983"/>
                  </a:lnTo>
                  <a:lnTo>
                    <a:pt x="61760" y="47320"/>
                  </a:lnTo>
                  <a:lnTo>
                    <a:pt x="61582" y="47028"/>
                  </a:lnTo>
                  <a:lnTo>
                    <a:pt x="61023" y="46786"/>
                  </a:lnTo>
                  <a:lnTo>
                    <a:pt x="61023" y="47853"/>
                  </a:lnTo>
                  <a:lnTo>
                    <a:pt x="60909" y="48983"/>
                  </a:lnTo>
                  <a:lnTo>
                    <a:pt x="60464" y="49288"/>
                  </a:lnTo>
                  <a:lnTo>
                    <a:pt x="60159" y="49364"/>
                  </a:lnTo>
                  <a:lnTo>
                    <a:pt x="57848" y="49364"/>
                  </a:lnTo>
                  <a:lnTo>
                    <a:pt x="57848" y="47282"/>
                  </a:lnTo>
                  <a:lnTo>
                    <a:pt x="60159" y="47282"/>
                  </a:lnTo>
                  <a:lnTo>
                    <a:pt x="60388" y="47320"/>
                  </a:lnTo>
                  <a:lnTo>
                    <a:pt x="60871" y="47561"/>
                  </a:lnTo>
                  <a:lnTo>
                    <a:pt x="61023" y="47853"/>
                  </a:lnTo>
                  <a:lnTo>
                    <a:pt x="61023" y="46786"/>
                  </a:lnTo>
                  <a:lnTo>
                    <a:pt x="60706" y="46634"/>
                  </a:lnTo>
                  <a:lnTo>
                    <a:pt x="60325" y="46570"/>
                  </a:lnTo>
                  <a:lnTo>
                    <a:pt x="57023" y="46570"/>
                  </a:lnTo>
                  <a:lnTo>
                    <a:pt x="57023" y="52679"/>
                  </a:lnTo>
                  <a:lnTo>
                    <a:pt x="57848" y="52679"/>
                  </a:lnTo>
                  <a:lnTo>
                    <a:pt x="57848" y="50063"/>
                  </a:lnTo>
                  <a:lnTo>
                    <a:pt x="60071" y="50063"/>
                  </a:lnTo>
                  <a:lnTo>
                    <a:pt x="60325" y="50101"/>
                  </a:lnTo>
                  <a:lnTo>
                    <a:pt x="60756" y="50304"/>
                  </a:lnTo>
                  <a:lnTo>
                    <a:pt x="60858" y="50469"/>
                  </a:lnTo>
                  <a:lnTo>
                    <a:pt x="60972" y="51879"/>
                  </a:lnTo>
                  <a:lnTo>
                    <a:pt x="61087" y="52679"/>
                  </a:lnTo>
                  <a:lnTo>
                    <a:pt x="62103" y="52679"/>
                  </a:lnTo>
                  <a:lnTo>
                    <a:pt x="62103" y="52539"/>
                  </a:lnTo>
                  <a:close/>
                </a:path>
                <a:path w="101600" h="54610">
                  <a:moveTo>
                    <a:pt x="62801" y="37185"/>
                  </a:moveTo>
                  <a:lnTo>
                    <a:pt x="62141" y="35356"/>
                  </a:lnTo>
                  <a:lnTo>
                    <a:pt x="61887" y="34683"/>
                  </a:lnTo>
                  <a:lnTo>
                    <a:pt x="61010" y="32270"/>
                  </a:lnTo>
                  <a:lnTo>
                    <a:pt x="61010" y="34683"/>
                  </a:lnTo>
                  <a:lnTo>
                    <a:pt x="59093" y="34683"/>
                  </a:lnTo>
                  <a:lnTo>
                    <a:pt x="60083" y="31978"/>
                  </a:lnTo>
                  <a:lnTo>
                    <a:pt x="61010" y="34683"/>
                  </a:lnTo>
                  <a:lnTo>
                    <a:pt x="61010" y="32270"/>
                  </a:lnTo>
                  <a:lnTo>
                    <a:pt x="60909" y="31978"/>
                  </a:lnTo>
                  <a:lnTo>
                    <a:pt x="60579" y="31076"/>
                  </a:lnTo>
                  <a:lnTo>
                    <a:pt x="59639" y="31076"/>
                  </a:lnTo>
                  <a:lnTo>
                    <a:pt x="57340" y="37185"/>
                  </a:lnTo>
                  <a:lnTo>
                    <a:pt x="58191" y="37185"/>
                  </a:lnTo>
                  <a:lnTo>
                    <a:pt x="58851" y="35356"/>
                  </a:lnTo>
                  <a:lnTo>
                    <a:pt x="61277" y="35356"/>
                  </a:lnTo>
                  <a:lnTo>
                    <a:pt x="61887" y="37185"/>
                  </a:lnTo>
                  <a:lnTo>
                    <a:pt x="62801" y="37185"/>
                  </a:lnTo>
                  <a:close/>
                </a:path>
                <a:path w="101600" h="54610">
                  <a:moveTo>
                    <a:pt x="66052" y="15582"/>
                  </a:moveTo>
                  <a:lnTo>
                    <a:pt x="65265" y="15582"/>
                  </a:lnTo>
                  <a:lnTo>
                    <a:pt x="65265" y="20535"/>
                  </a:lnTo>
                  <a:lnTo>
                    <a:pt x="62179" y="15582"/>
                  </a:lnTo>
                  <a:lnTo>
                    <a:pt x="61201" y="15582"/>
                  </a:lnTo>
                  <a:lnTo>
                    <a:pt x="61201" y="21691"/>
                  </a:lnTo>
                  <a:lnTo>
                    <a:pt x="62001" y="21691"/>
                  </a:lnTo>
                  <a:lnTo>
                    <a:pt x="62001" y="16738"/>
                  </a:lnTo>
                  <a:lnTo>
                    <a:pt x="65125" y="21691"/>
                  </a:lnTo>
                  <a:lnTo>
                    <a:pt x="66052" y="21691"/>
                  </a:lnTo>
                  <a:lnTo>
                    <a:pt x="66052" y="15582"/>
                  </a:lnTo>
                  <a:close/>
                </a:path>
                <a:path w="101600" h="54610">
                  <a:moveTo>
                    <a:pt x="68224" y="50431"/>
                  </a:moveTo>
                  <a:lnTo>
                    <a:pt x="67424" y="50431"/>
                  </a:lnTo>
                  <a:lnTo>
                    <a:pt x="67335" y="50838"/>
                  </a:lnTo>
                  <a:lnTo>
                    <a:pt x="67221" y="51155"/>
                  </a:lnTo>
                  <a:lnTo>
                    <a:pt x="66725" y="51879"/>
                  </a:lnTo>
                  <a:lnTo>
                    <a:pt x="66255" y="52108"/>
                  </a:lnTo>
                  <a:lnTo>
                    <a:pt x="64985" y="52108"/>
                  </a:lnTo>
                  <a:lnTo>
                    <a:pt x="64490" y="51879"/>
                  </a:lnTo>
                  <a:lnTo>
                    <a:pt x="63817" y="51003"/>
                  </a:lnTo>
                  <a:lnTo>
                    <a:pt x="63652" y="50419"/>
                  </a:lnTo>
                  <a:lnTo>
                    <a:pt x="63652" y="48831"/>
                  </a:lnTo>
                  <a:lnTo>
                    <a:pt x="63830" y="48183"/>
                  </a:lnTo>
                  <a:lnTo>
                    <a:pt x="64579" y="47332"/>
                  </a:lnTo>
                  <a:lnTo>
                    <a:pt x="65062" y="47117"/>
                  </a:lnTo>
                  <a:lnTo>
                    <a:pt x="66154" y="47117"/>
                  </a:lnTo>
                  <a:lnTo>
                    <a:pt x="66548" y="47231"/>
                  </a:lnTo>
                  <a:lnTo>
                    <a:pt x="67081" y="47688"/>
                  </a:lnTo>
                  <a:lnTo>
                    <a:pt x="67271" y="48006"/>
                  </a:lnTo>
                  <a:lnTo>
                    <a:pt x="67360" y="48399"/>
                  </a:lnTo>
                  <a:lnTo>
                    <a:pt x="68173" y="48399"/>
                  </a:lnTo>
                  <a:lnTo>
                    <a:pt x="66433" y="46405"/>
                  </a:lnTo>
                  <a:lnTo>
                    <a:pt x="64744" y="46405"/>
                  </a:lnTo>
                  <a:lnTo>
                    <a:pt x="64033" y="46710"/>
                  </a:lnTo>
                  <a:lnTo>
                    <a:pt x="63042" y="47917"/>
                  </a:lnTo>
                  <a:lnTo>
                    <a:pt x="62801" y="48653"/>
                  </a:lnTo>
                  <a:lnTo>
                    <a:pt x="62801" y="50749"/>
                  </a:lnTo>
                  <a:lnTo>
                    <a:pt x="63119" y="51625"/>
                  </a:lnTo>
                  <a:lnTo>
                    <a:pt x="64236" y="52616"/>
                  </a:lnTo>
                  <a:lnTo>
                    <a:pt x="64833" y="52844"/>
                  </a:lnTo>
                  <a:lnTo>
                    <a:pt x="66370" y="52844"/>
                  </a:lnTo>
                  <a:lnTo>
                    <a:pt x="67030" y="52578"/>
                  </a:lnTo>
                  <a:lnTo>
                    <a:pt x="67919" y="51612"/>
                  </a:lnTo>
                  <a:lnTo>
                    <a:pt x="68148" y="51079"/>
                  </a:lnTo>
                  <a:lnTo>
                    <a:pt x="68224" y="50431"/>
                  </a:lnTo>
                  <a:close/>
                </a:path>
                <a:path w="101600" h="54610">
                  <a:moveTo>
                    <a:pt x="68732" y="37045"/>
                  </a:moveTo>
                  <a:lnTo>
                    <a:pt x="68605" y="36995"/>
                  </a:lnTo>
                  <a:lnTo>
                    <a:pt x="68414" y="36385"/>
                  </a:lnTo>
                  <a:lnTo>
                    <a:pt x="68300" y="34721"/>
                  </a:lnTo>
                  <a:lnTo>
                    <a:pt x="68173" y="34569"/>
                  </a:lnTo>
                  <a:lnTo>
                    <a:pt x="68059" y="34404"/>
                  </a:lnTo>
                  <a:lnTo>
                    <a:pt x="67881" y="34277"/>
                  </a:lnTo>
                  <a:lnTo>
                    <a:pt x="67640" y="34188"/>
                  </a:lnTo>
                  <a:lnTo>
                    <a:pt x="67906" y="34048"/>
                  </a:lnTo>
                  <a:lnTo>
                    <a:pt x="68097" y="33870"/>
                  </a:lnTo>
                  <a:lnTo>
                    <a:pt x="68364" y="33489"/>
                  </a:lnTo>
                  <a:lnTo>
                    <a:pt x="68389" y="31826"/>
                  </a:lnTo>
                  <a:lnTo>
                    <a:pt x="68211" y="31534"/>
                  </a:lnTo>
                  <a:lnTo>
                    <a:pt x="67652" y="31292"/>
                  </a:lnTo>
                  <a:lnTo>
                    <a:pt x="67652" y="32372"/>
                  </a:lnTo>
                  <a:lnTo>
                    <a:pt x="67551" y="33489"/>
                  </a:lnTo>
                  <a:lnTo>
                    <a:pt x="67094" y="33794"/>
                  </a:lnTo>
                  <a:lnTo>
                    <a:pt x="66789" y="33870"/>
                  </a:lnTo>
                  <a:lnTo>
                    <a:pt x="64477" y="33870"/>
                  </a:lnTo>
                  <a:lnTo>
                    <a:pt x="64477" y="31788"/>
                  </a:lnTo>
                  <a:lnTo>
                    <a:pt x="66789" y="31788"/>
                  </a:lnTo>
                  <a:lnTo>
                    <a:pt x="67017" y="31826"/>
                  </a:lnTo>
                  <a:lnTo>
                    <a:pt x="67500" y="32067"/>
                  </a:lnTo>
                  <a:lnTo>
                    <a:pt x="67652" y="32372"/>
                  </a:lnTo>
                  <a:lnTo>
                    <a:pt x="67652" y="31292"/>
                  </a:lnTo>
                  <a:lnTo>
                    <a:pt x="67335" y="31140"/>
                  </a:lnTo>
                  <a:lnTo>
                    <a:pt x="66954" y="31076"/>
                  </a:lnTo>
                  <a:lnTo>
                    <a:pt x="63652" y="31076"/>
                  </a:lnTo>
                  <a:lnTo>
                    <a:pt x="63652" y="37185"/>
                  </a:lnTo>
                  <a:lnTo>
                    <a:pt x="64477" y="37185"/>
                  </a:lnTo>
                  <a:lnTo>
                    <a:pt x="64477" y="34569"/>
                  </a:lnTo>
                  <a:lnTo>
                    <a:pt x="66713" y="34569"/>
                  </a:lnTo>
                  <a:lnTo>
                    <a:pt x="66954" y="34607"/>
                  </a:lnTo>
                  <a:lnTo>
                    <a:pt x="67386" y="34810"/>
                  </a:lnTo>
                  <a:lnTo>
                    <a:pt x="67487" y="34988"/>
                  </a:lnTo>
                  <a:lnTo>
                    <a:pt x="67614" y="36385"/>
                  </a:lnTo>
                  <a:lnTo>
                    <a:pt x="67716" y="37185"/>
                  </a:lnTo>
                  <a:lnTo>
                    <a:pt x="68732" y="37185"/>
                  </a:lnTo>
                  <a:lnTo>
                    <a:pt x="68732" y="37045"/>
                  </a:lnTo>
                  <a:close/>
                </a:path>
                <a:path w="101600" h="54610">
                  <a:moveTo>
                    <a:pt x="71602" y="38925"/>
                  </a:moveTo>
                  <a:lnTo>
                    <a:pt x="71183" y="38150"/>
                  </a:lnTo>
                  <a:lnTo>
                    <a:pt x="70916" y="37566"/>
                  </a:lnTo>
                  <a:lnTo>
                    <a:pt x="70548" y="36487"/>
                  </a:lnTo>
                  <a:lnTo>
                    <a:pt x="70434" y="35750"/>
                  </a:lnTo>
                  <a:lnTo>
                    <a:pt x="70434" y="34150"/>
                  </a:lnTo>
                  <a:lnTo>
                    <a:pt x="70535" y="33451"/>
                  </a:lnTo>
                  <a:lnTo>
                    <a:pt x="70866" y="32435"/>
                  </a:lnTo>
                  <a:lnTo>
                    <a:pt x="71145" y="31826"/>
                  </a:lnTo>
                  <a:lnTo>
                    <a:pt x="71577" y="30975"/>
                  </a:lnTo>
                  <a:lnTo>
                    <a:pt x="71069" y="30975"/>
                  </a:lnTo>
                  <a:lnTo>
                    <a:pt x="70548" y="31788"/>
                  </a:lnTo>
                  <a:lnTo>
                    <a:pt x="70205" y="32397"/>
                  </a:lnTo>
                  <a:lnTo>
                    <a:pt x="69786" y="33439"/>
                  </a:lnTo>
                  <a:lnTo>
                    <a:pt x="69659" y="34175"/>
                  </a:lnTo>
                  <a:lnTo>
                    <a:pt x="69659" y="35445"/>
                  </a:lnTo>
                  <a:lnTo>
                    <a:pt x="71094" y="38925"/>
                  </a:lnTo>
                  <a:lnTo>
                    <a:pt x="71602" y="38925"/>
                  </a:lnTo>
                  <a:close/>
                </a:path>
                <a:path w="101600" h="54610">
                  <a:moveTo>
                    <a:pt x="71805" y="15582"/>
                  </a:moveTo>
                  <a:lnTo>
                    <a:pt x="66852" y="15582"/>
                  </a:lnTo>
                  <a:lnTo>
                    <a:pt x="66852" y="16306"/>
                  </a:lnTo>
                  <a:lnTo>
                    <a:pt x="68910" y="16306"/>
                  </a:lnTo>
                  <a:lnTo>
                    <a:pt x="68910" y="21691"/>
                  </a:lnTo>
                  <a:lnTo>
                    <a:pt x="69748" y="21691"/>
                  </a:lnTo>
                  <a:lnTo>
                    <a:pt x="69748" y="16306"/>
                  </a:lnTo>
                  <a:lnTo>
                    <a:pt x="71805" y="16306"/>
                  </a:lnTo>
                  <a:lnTo>
                    <a:pt x="71805" y="15582"/>
                  </a:lnTo>
                  <a:close/>
                </a:path>
                <a:path w="101600" h="54610">
                  <a:moveTo>
                    <a:pt x="74104" y="46570"/>
                  </a:moveTo>
                  <a:lnTo>
                    <a:pt x="73279" y="46570"/>
                  </a:lnTo>
                  <a:lnTo>
                    <a:pt x="73279" y="49098"/>
                  </a:lnTo>
                  <a:lnTo>
                    <a:pt x="70091" y="49098"/>
                  </a:lnTo>
                  <a:lnTo>
                    <a:pt x="70091" y="46570"/>
                  </a:lnTo>
                  <a:lnTo>
                    <a:pt x="69253" y="46570"/>
                  </a:lnTo>
                  <a:lnTo>
                    <a:pt x="69253" y="52679"/>
                  </a:lnTo>
                  <a:lnTo>
                    <a:pt x="70091" y="52679"/>
                  </a:lnTo>
                  <a:lnTo>
                    <a:pt x="70091" y="49822"/>
                  </a:lnTo>
                  <a:lnTo>
                    <a:pt x="73279" y="49822"/>
                  </a:lnTo>
                  <a:lnTo>
                    <a:pt x="73279" y="52679"/>
                  </a:lnTo>
                  <a:lnTo>
                    <a:pt x="74104" y="52679"/>
                  </a:lnTo>
                  <a:lnTo>
                    <a:pt x="74104" y="46570"/>
                  </a:lnTo>
                  <a:close/>
                </a:path>
                <a:path w="101600" h="54610">
                  <a:moveTo>
                    <a:pt x="76288" y="32537"/>
                  </a:moveTo>
                  <a:lnTo>
                    <a:pt x="76123" y="32131"/>
                  </a:lnTo>
                  <a:lnTo>
                    <a:pt x="75501" y="31394"/>
                  </a:lnTo>
                  <a:lnTo>
                    <a:pt x="75006" y="31203"/>
                  </a:lnTo>
                  <a:lnTo>
                    <a:pt x="73494" y="31203"/>
                  </a:lnTo>
                  <a:lnTo>
                    <a:pt x="72923" y="31496"/>
                  </a:lnTo>
                  <a:lnTo>
                    <a:pt x="72415" y="32397"/>
                  </a:lnTo>
                  <a:lnTo>
                    <a:pt x="72326" y="32829"/>
                  </a:lnTo>
                  <a:lnTo>
                    <a:pt x="72313" y="33350"/>
                  </a:lnTo>
                  <a:lnTo>
                    <a:pt x="73075" y="33350"/>
                  </a:lnTo>
                  <a:lnTo>
                    <a:pt x="73088" y="32981"/>
                  </a:lnTo>
                  <a:lnTo>
                    <a:pt x="73139" y="32689"/>
                  </a:lnTo>
                  <a:lnTo>
                    <a:pt x="73444" y="32092"/>
                  </a:lnTo>
                  <a:lnTo>
                    <a:pt x="73799" y="31889"/>
                  </a:lnTo>
                  <a:lnTo>
                    <a:pt x="74663" y="31889"/>
                  </a:lnTo>
                  <a:lnTo>
                    <a:pt x="74942" y="32004"/>
                  </a:lnTo>
                  <a:lnTo>
                    <a:pt x="75349" y="32410"/>
                  </a:lnTo>
                  <a:lnTo>
                    <a:pt x="75450" y="32677"/>
                  </a:lnTo>
                  <a:lnTo>
                    <a:pt x="75450" y="33324"/>
                  </a:lnTo>
                  <a:lnTo>
                    <a:pt x="75349" y="33591"/>
                  </a:lnTo>
                  <a:lnTo>
                    <a:pt x="74968" y="33959"/>
                  </a:lnTo>
                  <a:lnTo>
                    <a:pt x="74714" y="34137"/>
                  </a:lnTo>
                  <a:lnTo>
                    <a:pt x="73025" y="35115"/>
                  </a:lnTo>
                  <a:lnTo>
                    <a:pt x="72669" y="35471"/>
                  </a:lnTo>
                  <a:lnTo>
                    <a:pt x="72491" y="35852"/>
                  </a:lnTo>
                  <a:lnTo>
                    <a:pt x="72301" y="36220"/>
                  </a:lnTo>
                  <a:lnTo>
                    <a:pt x="72186" y="36677"/>
                  </a:lnTo>
                  <a:lnTo>
                    <a:pt x="72161" y="37185"/>
                  </a:lnTo>
                  <a:lnTo>
                    <a:pt x="76250" y="37185"/>
                  </a:lnTo>
                  <a:lnTo>
                    <a:pt x="76250" y="36474"/>
                  </a:lnTo>
                  <a:lnTo>
                    <a:pt x="72999" y="36474"/>
                  </a:lnTo>
                  <a:lnTo>
                    <a:pt x="73075" y="36182"/>
                  </a:lnTo>
                  <a:lnTo>
                    <a:pt x="73253" y="35915"/>
                  </a:lnTo>
                  <a:lnTo>
                    <a:pt x="73685" y="35547"/>
                  </a:lnTo>
                  <a:lnTo>
                    <a:pt x="73901" y="35394"/>
                  </a:lnTo>
                  <a:lnTo>
                    <a:pt x="75247" y="34645"/>
                  </a:lnTo>
                  <a:lnTo>
                    <a:pt x="75590" y="34417"/>
                  </a:lnTo>
                  <a:lnTo>
                    <a:pt x="76111" y="33883"/>
                  </a:lnTo>
                  <a:lnTo>
                    <a:pt x="76288" y="33477"/>
                  </a:lnTo>
                  <a:lnTo>
                    <a:pt x="76288" y="32537"/>
                  </a:lnTo>
                  <a:close/>
                </a:path>
                <a:path w="101600" h="54610">
                  <a:moveTo>
                    <a:pt x="80327" y="52679"/>
                  </a:moveTo>
                  <a:lnTo>
                    <a:pt x="79654" y="50850"/>
                  </a:lnTo>
                  <a:lnTo>
                    <a:pt x="79413" y="50177"/>
                  </a:lnTo>
                  <a:lnTo>
                    <a:pt x="78524" y="47726"/>
                  </a:lnTo>
                  <a:lnTo>
                    <a:pt x="78524" y="50177"/>
                  </a:lnTo>
                  <a:lnTo>
                    <a:pt x="76619" y="50177"/>
                  </a:lnTo>
                  <a:lnTo>
                    <a:pt x="77609" y="47472"/>
                  </a:lnTo>
                  <a:lnTo>
                    <a:pt x="78524" y="50177"/>
                  </a:lnTo>
                  <a:lnTo>
                    <a:pt x="78524" y="47726"/>
                  </a:lnTo>
                  <a:lnTo>
                    <a:pt x="78435" y="47472"/>
                  </a:lnTo>
                  <a:lnTo>
                    <a:pt x="78105" y="46570"/>
                  </a:lnTo>
                  <a:lnTo>
                    <a:pt x="77165" y="46570"/>
                  </a:lnTo>
                  <a:lnTo>
                    <a:pt x="74866" y="52679"/>
                  </a:lnTo>
                  <a:lnTo>
                    <a:pt x="75717" y="52679"/>
                  </a:lnTo>
                  <a:lnTo>
                    <a:pt x="76377" y="50850"/>
                  </a:lnTo>
                  <a:lnTo>
                    <a:pt x="78790" y="50850"/>
                  </a:lnTo>
                  <a:lnTo>
                    <a:pt x="79413" y="52679"/>
                  </a:lnTo>
                  <a:lnTo>
                    <a:pt x="80327" y="52679"/>
                  </a:lnTo>
                  <a:close/>
                </a:path>
                <a:path w="101600" h="54610">
                  <a:moveTo>
                    <a:pt x="81013" y="34658"/>
                  </a:moveTo>
                  <a:lnTo>
                    <a:pt x="80822" y="34213"/>
                  </a:lnTo>
                  <a:lnTo>
                    <a:pt x="80073" y="33515"/>
                  </a:lnTo>
                  <a:lnTo>
                    <a:pt x="79603" y="33337"/>
                  </a:lnTo>
                  <a:lnTo>
                    <a:pt x="78765" y="33337"/>
                  </a:lnTo>
                  <a:lnTo>
                    <a:pt x="78511" y="33375"/>
                  </a:lnTo>
                  <a:lnTo>
                    <a:pt x="78155" y="33528"/>
                  </a:lnTo>
                  <a:lnTo>
                    <a:pt x="78028" y="33604"/>
                  </a:lnTo>
                  <a:lnTo>
                    <a:pt x="77889" y="33705"/>
                  </a:lnTo>
                  <a:lnTo>
                    <a:pt x="78143" y="32054"/>
                  </a:lnTo>
                  <a:lnTo>
                    <a:pt x="80683" y="32054"/>
                  </a:lnTo>
                  <a:lnTo>
                    <a:pt x="80683" y="31330"/>
                  </a:lnTo>
                  <a:lnTo>
                    <a:pt x="77584" y="31330"/>
                  </a:lnTo>
                  <a:lnTo>
                    <a:pt x="77127" y="34531"/>
                  </a:lnTo>
                  <a:lnTo>
                    <a:pt x="77787" y="34569"/>
                  </a:lnTo>
                  <a:lnTo>
                    <a:pt x="77914" y="34391"/>
                  </a:lnTo>
                  <a:lnTo>
                    <a:pt x="78066" y="34251"/>
                  </a:lnTo>
                  <a:lnTo>
                    <a:pt x="78435" y="34061"/>
                  </a:lnTo>
                  <a:lnTo>
                    <a:pt x="78663" y="34010"/>
                  </a:lnTo>
                  <a:lnTo>
                    <a:pt x="79273" y="34010"/>
                  </a:lnTo>
                  <a:lnTo>
                    <a:pt x="79578" y="34124"/>
                  </a:lnTo>
                  <a:lnTo>
                    <a:pt x="80086" y="34582"/>
                  </a:lnTo>
                  <a:lnTo>
                    <a:pt x="80213" y="34899"/>
                  </a:lnTo>
                  <a:lnTo>
                    <a:pt x="80213" y="35661"/>
                  </a:lnTo>
                  <a:lnTo>
                    <a:pt x="80098" y="35966"/>
                  </a:lnTo>
                  <a:lnTo>
                    <a:pt x="79679" y="36537"/>
                  </a:lnTo>
                  <a:lnTo>
                    <a:pt x="79349" y="36677"/>
                  </a:lnTo>
                  <a:lnTo>
                    <a:pt x="78663" y="36677"/>
                  </a:lnTo>
                  <a:lnTo>
                    <a:pt x="78460" y="36639"/>
                  </a:lnTo>
                  <a:lnTo>
                    <a:pt x="77939" y="36398"/>
                  </a:lnTo>
                  <a:lnTo>
                    <a:pt x="77749" y="36093"/>
                  </a:lnTo>
                  <a:lnTo>
                    <a:pt x="77685" y="35661"/>
                  </a:lnTo>
                  <a:lnTo>
                    <a:pt x="76911" y="35661"/>
                  </a:lnTo>
                  <a:lnTo>
                    <a:pt x="76962" y="36233"/>
                  </a:lnTo>
                  <a:lnTo>
                    <a:pt x="77165" y="36652"/>
                  </a:lnTo>
                  <a:lnTo>
                    <a:pt x="77914" y="37198"/>
                  </a:lnTo>
                  <a:lnTo>
                    <a:pt x="78346" y="37338"/>
                  </a:lnTo>
                  <a:lnTo>
                    <a:pt x="79590" y="37338"/>
                  </a:lnTo>
                  <a:lnTo>
                    <a:pt x="80149" y="37122"/>
                  </a:lnTo>
                  <a:lnTo>
                    <a:pt x="80835" y="36258"/>
                  </a:lnTo>
                  <a:lnTo>
                    <a:pt x="81013" y="35763"/>
                  </a:lnTo>
                  <a:lnTo>
                    <a:pt x="81013" y="34658"/>
                  </a:lnTo>
                  <a:close/>
                </a:path>
                <a:path w="101600" h="54610">
                  <a:moveTo>
                    <a:pt x="85763" y="34658"/>
                  </a:moveTo>
                  <a:lnTo>
                    <a:pt x="85559" y="34213"/>
                  </a:lnTo>
                  <a:lnTo>
                    <a:pt x="84810" y="33515"/>
                  </a:lnTo>
                  <a:lnTo>
                    <a:pt x="84340" y="33337"/>
                  </a:lnTo>
                  <a:lnTo>
                    <a:pt x="83502" y="33337"/>
                  </a:lnTo>
                  <a:lnTo>
                    <a:pt x="83248" y="33375"/>
                  </a:lnTo>
                  <a:lnTo>
                    <a:pt x="82905" y="33528"/>
                  </a:lnTo>
                  <a:lnTo>
                    <a:pt x="82778" y="33604"/>
                  </a:lnTo>
                  <a:lnTo>
                    <a:pt x="82638" y="33705"/>
                  </a:lnTo>
                  <a:lnTo>
                    <a:pt x="82880" y="32054"/>
                  </a:lnTo>
                  <a:lnTo>
                    <a:pt x="85420" y="32054"/>
                  </a:lnTo>
                  <a:lnTo>
                    <a:pt x="85420" y="31330"/>
                  </a:lnTo>
                  <a:lnTo>
                    <a:pt x="82321" y="31330"/>
                  </a:lnTo>
                  <a:lnTo>
                    <a:pt x="81876" y="34531"/>
                  </a:lnTo>
                  <a:lnTo>
                    <a:pt x="82524" y="34569"/>
                  </a:lnTo>
                  <a:lnTo>
                    <a:pt x="82651" y="34391"/>
                  </a:lnTo>
                  <a:lnTo>
                    <a:pt x="82804" y="34251"/>
                  </a:lnTo>
                  <a:lnTo>
                    <a:pt x="83185" y="34061"/>
                  </a:lnTo>
                  <a:lnTo>
                    <a:pt x="83400" y="34010"/>
                  </a:lnTo>
                  <a:lnTo>
                    <a:pt x="84010" y="34010"/>
                  </a:lnTo>
                  <a:lnTo>
                    <a:pt x="84315" y="34124"/>
                  </a:lnTo>
                  <a:lnTo>
                    <a:pt x="84823" y="34582"/>
                  </a:lnTo>
                  <a:lnTo>
                    <a:pt x="84950" y="34899"/>
                  </a:lnTo>
                  <a:lnTo>
                    <a:pt x="84950" y="35661"/>
                  </a:lnTo>
                  <a:lnTo>
                    <a:pt x="84848" y="35966"/>
                  </a:lnTo>
                  <a:lnTo>
                    <a:pt x="84416" y="36537"/>
                  </a:lnTo>
                  <a:lnTo>
                    <a:pt x="84086" y="36677"/>
                  </a:lnTo>
                  <a:lnTo>
                    <a:pt x="83413" y="36677"/>
                  </a:lnTo>
                  <a:lnTo>
                    <a:pt x="83210" y="36639"/>
                  </a:lnTo>
                  <a:lnTo>
                    <a:pt x="82677" y="36398"/>
                  </a:lnTo>
                  <a:lnTo>
                    <a:pt x="82486" y="36093"/>
                  </a:lnTo>
                  <a:lnTo>
                    <a:pt x="82435" y="35661"/>
                  </a:lnTo>
                  <a:lnTo>
                    <a:pt x="81648" y="35661"/>
                  </a:lnTo>
                  <a:lnTo>
                    <a:pt x="81699" y="36233"/>
                  </a:lnTo>
                  <a:lnTo>
                    <a:pt x="81902" y="36652"/>
                  </a:lnTo>
                  <a:lnTo>
                    <a:pt x="82651" y="37198"/>
                  </a:lnTo>
                  <a:lnTo>
                    <a:pt x="83083" y="37338"/>
                  </a:lnTo>
                  <a:lnTo>
                    <a:pt x="84328" y="37338"/>
                  </a:lnTo>
                  <a:lnTo>
                    <a:pt x="84886" y="37122"/>
                  </a:lnTo>
                  <a:lnTo>
                    <a:pt x="85585" y="36258"/>
                  </a:lnTo>
                  <a:lnTo>
                    <a:pt x="85763" y="35763"/>
                  </a:lnTo>
                  <a:lnTo>
                    <a:pt x="85763" y="34658"/>
                  </a:lnTo>
                  <a:close/>
                </a:path>
                <a:path w="101600" h="54610">
                  <a:moveTo>
                    <a:pt x="86245" y="52539"/>
                  </a:moveTo>
                  <a:lnTo>
                    <a:pt x="86118" y="52489"/>
                  </a:lnTo>
                  <a:lnTo>
                    <a:pt x="85940" y="51879"/>
                  </a:lnTo>
                  <a:lnTo>
                    <a:pt x="85813" y="50215"/>
                  </a:lnTo>
                  <a:lnTo>
                    <a:pt x="85699" y="50063"/>
                  </a:lnTo>
                  <a:lnTo>
                    <a:pt x="85572" y="49898"/>
                  </a:lnTo>
                  <a:lnTo>
                    <a:pt x="85394" y="49771"/>
                  </a:lnTo>
                  <a:lnTo>
                    <a:pt x="85153" y="49669"/>
                  </a:lnTo>
                  <a:lnTo>
                    <a:pt x="85432" y="49530"/>
                  </a:lnTo>
                  <a:lnTo>
                    <a:pt x="85623" y="49364"/>
                  </a:lnTo>
                  <a:lnTo>
                    <a:pt x="85877" y="48983"/>
                  </a:lnTo>
                  <a:lnTo>
                    <a:pt x="85902" y="47320"/>
                  </a:lnTo>
                  <a:lnTo>
                    <a:pt x="85737" y="47028"/>
                  </a:lnTo>
                  <a:lnTo>
                    <a:pt x="85178" y="46786"/>
                  </a:lnTo>
                  <a:lnTo>
                    <a:pt x="85178" y="47853"/>
                  </a:lnTo>
                  <a:lnTo>
                    <a:pt x="85064" y="48983"/>
                  </a:lnTo>
                  <a:lnTo>
                    <a:pt x="84607" y="49288"/>
                  </a:lnTo>
                  <a:lnTo>
                    <a:pt x="84302" y="49364"/>
                  </a:lnTo>
                  <a:lnTo>
                    <a:pt x="82003" y="49364"/>
                  </a:lnTo>
                  <a:lnTo>
                    <a:pt x="82003" y="47282"/>
                  </a:lnTo>
                  <a:lnTo>
                    <a:pt x="84302" y="47282"/>
                  </a:lnTo>
                  <a:lnTo>
                    <a:pt x="84543" y="47320"/>
                  </a:lnTo>
                  <a:lnTo>
                    <a:pt x="85026" y="47561"/>
                  </a:lnTo>
                  <a:lnTo>
                    <a:pt x="85178" y="47853"/>
                  </a:lnTo>
                  <a:lnTo>
                    <a:pt x="85178" y="46786"/>
                  </a:lnTo>
                  <a:lnTo>
                    <a:pt x="84861" y="46634"/>
                  </a:lnTo>
                  <a:lnTo>
                    <a:pt x="84467" y="46570"/>
                  </a:lnTo>
                  <a:lnTo>
                    <a:pt x="81178" y="46570"/>
                  </a:lnTo>
                  <a:lnTo>
                    <a:pt x="81178" y="52679"/>
                  </a:lnTo>
                  <a:lnTo>
                    <a:pt x="82003" y="52679"/>
                  </a:lnTo>
                  <a:lnTo>
                    <a:pt x="82003" y="50063"/>
                  </a:lnTo>
                  <a:lnTo>
                    <a:pt x="84226" y="50063"/>
                  </a:lnTo>
                  <a:lnTo>
                    <a:pt x="84467" y="50101"/>
                  </a:lnTo>
                  <a:lnTo>
                    <a:pt x="84912" y="50304"/>
                  </a:lnTo>
                  <a:lnTo>
                    <a:pt x="85001" y="50469"/>
                  </a:lnTo>
                  <a:lnTo>
                    <a:pt x="85128" y="51879"/>
                  </a:lnTo>
                  <a:lnTo>
                    <a:pt x="85242" y="52679"/>
                  </a:lnTo>
                  <a:lnTo>
                    <a:pt x="86245" y="52679"/>
                  </a:lnTo>
                  <a:lnTo>
                    <a:pt x="86245" y="52539"/>
                  </a:lnTo>
                  <a:close/>
                </a:path>
                <a:path w="101600" h="54610">
                  <a:moveTo>
                    <a:pt x="88341" y="34582"/>
                  </a:moveTo>
                  <a:lnTo>
                    <a:pt x="86906" y="30975"/>
                  </a:lnTo>
                  <a:lnTo>
                    <a:pt x="86398" y="30975"/>
                  </a:lnTo>
                  <a:lnTo>
                    <a:pt x="86804" y="31750"/>
                  </a:lnTo>
                  <a:lnTo>
                    <a:pt x="87083" y="32334"/>
                  </a:lnTo>
                  <a:lnTo>
                    <a:pt x="87452" y="33413"/>
                  </a:lnTo>
                  <a:lnTo>
                    <a:pt x="87566" y="34150"/>
                  </a:lnTo>
                  <a:lnTo>
                    <a:pt x="87566" y="35750"/>
                  </a:lnTo>
                  <a:lnTo>
                    <a:pt x="87464" y="36449"/>
                  </a:lnTo>
                  <a:lnTo>
                    <a:pt x="87134" y="37439"/>
                  </a:lnTo>
                  <a:lnTo>
                    <a:pt x="86855" y="38074"/>
                  </a:lnTo>
                  <a:lnTo>
                    <a:pt x="86410" y="38925"/>
                  </a:lnTo>
                  <a:lnTo>
                    <a:pt x="86931" y="38925"/>
                  </a:lnTo>
                  <a:lnTo>
                    <a:pt x="87452" y="38125"/>
                  </a:lnTo>
                  <a:lnTo>
                    <a:pt x="87795" y="37515"/>
                  </a:lnTo>
                  <a:lnTo>
                    <a:pt x="88214" y="36461"/>
                  </a:lnTo>
                  <a:lnTo>
                    <a:pt x="88341" y="35725"/>
                  </a:lnTo>
                  <a:lnTo>
                    <a:pt x="88341" y="34582"/>
                  </a:lnTo>
                  <a:close/>
                </a:path>
                <a:path w="101600" h="54610">
                  <a:moveTo>
                    <a:pt x="89115" y="54419"/>
                  </a:moveTo>
                  <a:lnTo>
                    <a:pt x="88709" y="53644"/>
                  </a:lnTo>
                  <a:lnTo>
                    <a:pt x="88430" y="53060"/>
                  </a:lnTo>
                  <a:lnTo>
                    <a:pt x="88074" y="51981"/>
                  </a:lnTo>
                  <a:lnTo>
                    <a:pt x="87960" y="51244"/>
                  </a:lnTo>
                  <a:lnTo>
                    <a:pt x="87960" y="49644"/>
                  </a:lnTo>
                  <a:lnTo>
                    <a:pt x="88061" y="48945"/>
                  </a:lnTo>
                  <a:lnTo>
                    <a:pt x="88392" y="47929"/>
                  </a:lnTo>
                  <a:lnTo>
                    <a:pt x="88671" y="47320"/>
                  </a:lnTo>
                  <a:lnTo>
                    <a:pt x="89103" y="46469"/>
                  </a:lnTo>
                  <a:lnTo>
                    <a:pt x="88582" y="46469"/>
                  </a:lnTo>
                  <a:lnTo>
                    <a:pt x="88061" y="47282"/>
                  </a:lnTo>
                  <a:lnTo>
                    <a:pt x="87718" y="47891"/>
                  </a:lnTo>
                  <a:lnTo>
                    <a:pt x="87299" y="48933"/>
                  </a:lnTo>
                  <a:lnTo>
                    <a:pt x="87172" y="49669"/>
                  </a:lnTo>
                  <a:lnTo>
                    <a:pt x="87185" y="50939"/>
                  </a:lnTo>
                  <a:lnTo>
                    <a:pt x="88607" y="54419"/>
                  </a:lnTo>
                  <a:lnTo>
                    <a:pt x="89115" y="54419"/>
                  </a:lnTo>
                  <a:close/>
                </a:path>
                <a:path w="101600" h="54610">
                  <a:moveTo>
                    <a:pt x="93789" y="50558"/>
                  </a:moveTo>
                  <a:lnTo>
                    <a:pt x="93700" y="50266"/>
                  </a:lnTo>
                  <a:lnTo>
                    <a:pt x="93345" y="49771"/>
                  </a:lnTo>
                  <a:lnTo>
                    <a:pt x="93103" y="49606"/>
                  </a:lnTo>
                  <a:lnTo>
                    <a:pt x="92786" y="49517"/>
                  </a:lnTo>
                  <a:lnTo>
                    <a:pt x="92989" y="49428"/>
                  </a:lnTo>
                  <a:lnTo>
                    <a:pt x="93141" y="49326"/>
                  </a:lnTo>
                  <a:lnTo>
                    <a:pt x="93459" y="48958"/>
                  </a:lnTo>
                  <a:lnTo>
                    <a:pt x="93560" y="48653"/>
                  </a:lnTo>
                  <a:lnTo>
                    <a:pt x="93560" y="47777"/>
                  </a:lnTo>
                  <a:lnTo>
                    <a:pt x="93395" y="47383"/>
                  </a:lnTo>
                  <a:lnTo>
                    <a:pt x="92735" y="46850"/>
                  </a:lnTo>
                  <a:lnTo>
                    <a:pt x="92265" y="46710"/>
                  </a:lnTo>
                  <a:lnTo>
                    <a:pt x="90881" y="46710"/>
                  </a:lnTo>
                  <a:lnTo>
                    <a:pt x="90347" y="46990"/>
                  </a:lnTo>
                  <a:lnTo>
                    <a:pt x="89865" y="47853"/>
                  </a:lnTo>
                  <a:lnTo>
                    <a:pt x="89776" y="48234"/>
                  </a:lnTo>
                  <a:lnTo>
                    <a:pt x="89776" y="48679"/>
                  </a:lnTo>
                  <a:lnTo>
                    <a:pt x="90512" y="48679"/>
                  </a:lnTo>
                  <a:lnTo>
                    <a:pt x="90525" y="48336"/>
                  </a:lnTo>
                  <a:lnTo>
                    <a:pt x="90589" y="48082"/>
                  </a:lnTo>
                  <a:lnTo>
                    <a:pt x="90881" y="47561"/>
                  </a:lnTo>
                  <a:lnTo>
                    <a:pt x="91236" y="47396"/>
                  </a:lnTo>
                  <a:lnTo>
                    <a:pt x="92011" y="47396"/>
                  </a:lnTo>
                  <a:lnTo>
                    <a:pt x="92252" y="47472"/>
                  </a:lnTo>
                  <a:lnTo>
                    <a:pt x="92671" y="47790"/>
                  </a:lnTo>
                  <a:lnTo>
                    <a:pt x="92786" y="48018"/>
                  </a:lnTo>
                  <a:lnTo>
                    <a:pt x="92786" y="48729"/>
                  </a:lnTo>
                  <a:lnTo>
                    <a:pt x="92621" y="48996"/>
                  </a:lnTo>
                  <a:lnTo>
                    <a:pt x="92125" y="49237"/>
                  </a:lnTo>
                  <a:lnTo>
                    <a:pt x="91897" y="49288"/>
                  </a:lnTo>
                  <a:lnTo>
                    <a:pt x="91617" y="49288"/>
                  </a:lnTo>
                  <a:lnTo>
                    <a:pt x="91249" y="49263"/>
                  </a:lnTo>
                  <a:lnTo>
                    <a:pt x="91249" y="49936"/>
                  </a:lnTo>
                  <a:lnTo>
                    <a:pt x="91998" y="49923"/>
                  </a:lnTo>
                  <a:lnTo>
                    <a:pt x="92354" y="49999"/>
                  </a:lnTo>
                  <a:lnTo>
                    <a:pt x="92862" y="50330"/>
                  </a:lnTo>
                  <a:lnTo>
                    <a:pt x="92976" y="50622"/>
                  </a:lnTo>
                  <a:lnTo>
                    <a:pt x="92976" y="51358"/>
                  </a:lnTo>
                  <a:lnTo>
                    <a:pt x="92862" y="51638"/>
                  </a:lnTo>
                  <a:lnTo>
                    <a:pt x="92392" y="52057"/>
                  </a:lnTo>
                  <a:lnTo>
                    <a:pt x="92075" y="52158"/>
                  </a:lnTo>
                  <a:lnTo>
                    <a:pt x="91160" y="52158"/>
                  </a:lnTo>
                  <a:lnTo>
                    <a:pt x="90817" y="52006"/>
                  </a:lnTo>
                  <a:lnTo>
                    <a:pt x="90512" y="51511"/>
                  </a:lnTo>
                  <a:lnTo>
                    <a:pt x="90436" y="51231"/>
                  </a:lnTo>
                  <a:lnTo>
                    <a:pt x="90411" y="50850"/>
                  </a:lnTo>
                  <a:lnTo>
                    <a:pt x="89623" y="50850"/>
                  </a:lnTo>
                  <a:lnTo>
                    <a:pt x="89623" y="51409"/>
                  </a:lnTo>
                  <a:lnTo>
                    <a:pt x="89789" y="51879"/>
                  </a:lnTo>
                  <a:lnTo>
                    <a:pt x="90093" y="52260"/>
                  </a:lnTo>
                  <a:lnTo>
                    <a:pt x="90424" y="52641"/>
                  </a:lnTo>
                  <a:lnTo>
                    <a:pt x="90932" y="52844"/>
                  </a:lnTo>
                  <a:lnTo>
                    <a:pt x="92329" y="52844"/>
                  </a:lnTo>
                  <a:lnTo>
                    <a:pt x="92849" y="52666"/>
                  </a:lnTo>
                  <a:lnTo>
                    <a:pt x="93599" y="51943"/>
                  </a:lnTo>
                  <a:lnTo>
                    <a:pt x="93789" y="51485"/>
                  </a:lnTo>
                  <a:lnTo>
                    <a:pt x="93789" y="50558"/>
                  </a:lnTo>
                  <a:close/>
                </a:path>
                <a:path w="101600" h="54610">
                  <a:moveTo>
                    <a:pt x="98552" y="48031"/>
                  </a:moveTo>
                  <a:lnTo>
                    <a:pt x="98386" y="47625"/>
                  </a:lnTo>
                  <a:lnTo>
                    <a:pt x="97764" y="46888"/>
                  </a:lnTo>
                  <a:lnTo>
                    <a:pt x="97256" y="46697"/>
                  </a:lnTo>
                  <a:lnTo>
                    <a:pt x="95758" y="46697"/>
                  </a:lnTo>
                  <a:lnTo>
                    <a:pt x="95186" y="46990"/>
                  </a:lnTo>
                  <a:lnTo>
                    <a:pt x="94678" y="47891"/>
                  </a:lnTo>
                  <a:lnTo>
                    <a:pt x="94576" y="48323"/>
                  </a:lnTo>
                  <a:lnTo>
                    <a:pt x="94576" y="48831"/>
                  </a:lnTo>
                  <a:lnTo>
                    <a:pt x="95338" y="48831"/>
                  </a:lnTo>
                  <a:lnTo>
                    <a:pt x="95351" y="48463"/>
                  </a:lnTo>
                  <a:lnTo>
                    <a:pt x="95402" y="48183"/>
                  </a:lnTo>
                  <a:lnTo>
                    <a:pt x="95707" y="47586"/>
                  </a:lnTo>
                  <a:lnTo>
                    <a:pt x="96062" y="47383"/>
                  </a:lnTo>
                  <a:lnTo>
                    <a:pt x="96926" y="47383"/>
                  </a:lnTo>
                  <a:lnTo>
                    <a:pt x="97193" y="47485"/>
                  </a:lnTo>
                  <a:lnTo>
                    <a:pt x="97612" y="47891"/>
                  </a:lnTo>
                  <a:lnTo>
                    <a:pt x="97713" y="48171"/>
                  </a:lnTo>
                  <a:lnTo>
                    <a:pt x="97713" y="48818"/>
                  </a:lnTo>
                  <a:lnTo>
                    <a:pt x="97599" y="49085"/>
                  </a:lnTo>
                  <a:lnTo>
                    <a:pt x="97231" y="49453"/>
                  </a:lnTo>
                  <a:lnTo>
                    <a:pt x="96977" y="49631"/>
                  </a:lnTo>
                  <a:lnTo>
                    <a:pt x="95288" y="50609"/>
                  </a:lnTo>
                  <a:lnTo>
                    <a:pt x="94932" y="50965"/>
                  </a:lnTo>
                  <a:lnTo>
                    <a:pt x="94742" y="51346"/>
                  </a:lnTo>
                  <a:lnTo>
                    <a:pt x="94564" y="51714"/>
                  </a:lnTo>
                  <a:lnTo>
                    <a:pt x="94449" y="52171"/>
                  </a:lnTo>
                  <a:lnTo>
                    <a:pt x="94424" y="52679"/>
                  </a:lnTo>
                  <a:lnTo>
                    <a:pt x="98513" y="52679"/>
                  </a:lnTo>
                  <a:lnTo>
                    <a:pt x="98513" y="51968"/>
                  </a:lnTo>
                  <a:lnTo>
                    <a:pt x="95262" y="51968"/>
                  </a:lnTo>
                  <a:lnTo>
                    <a:pt x="95338" y="51676"/>
                  </a:lnTo>
                  <a:lnTo>
                    <a:pt x="95516" y="51409"/>
                  </a:lnTo>
                  <a:lnTo>
                    <a:pt x="95948" y="51041"/>
                  </a:lnTo>
                  <a:lnTo>
                    <a:pt x="96151" y="50888"/>
                  </a:lnTo>
                  <a:lnTo>
                    <a:pt x="97497" y="50139"/>
                  </a:lnTo>
                  <a:lnTo>
                    <a:pt x="97853" y="49898"/>
                  </a:lnTo>
                  <a:lnTo>
                    <a:pt x="98374" y="49364"/>
                  </a:lnTo>
                  <a:lnTo>
                    <a:pt x="98552" y="48958"/>
                  </a:lnTo>
                  <a:lnTo>
                    <a:pt x="98552" y="48031"/>
                  </a:lnTo>
                  <a:close/>
                </a:path>
                <a:path w="101600" h="54610">
                  <a:moveTo>
                    <a:pt x="101130" y="50076"/>
                  </a:moveTo>
                  <a:lnTo>
                    <a:pt x="99682" y="46469"/>
                  </a:lnTo>
                  <a:lnTo>
                    <a:pt x="99187" y="46469"/>
                  </a:lnTo>
                  <a:lnTo>
                    <a:pt x="99593" y="47244"/>
                  </a:lnTo>
                  <a:lnTo>
                    <a:pt x="99872" y="47828"/>
                  </a:lnTo>
                  <a:lnTo>
                    <a:pt x="100228" y="48907"/>
                  </a:lnTo>
                  <a:lnTo>
                    <a:pt x="100342" y="49644"/>
                  </a:lnTo>
                  <a:lnTo>
                    <a:pt x="100342" y="51244"/>
                  </a:lnTo>
                  <a:lnTo>
                    <a:pt x="100241" y="51943"/>
                  </a:lnTo>
                  <a:lnTo>
                    <a:pt x="99923" y="52933"/>
                  </a:lnTo>
                  <a:lnTo>
                    <a:pt x="99644" y="53555"/>
                  </a:lnTo>
                  <a:lnTo>
                    <a:pt x="99199" y="54419"/>
                  </a:lnTo>
                  <a:lnTo>
                    <a:pt x="99720" y="54419"/>
                  </a:lnTo>
                  <a:lnTo>
                    <a:pt x="100228" y="53619"/>
                  </a:lnTo>
                  <a:lnTo>
                    <a:pt x="100571" y="53009"/>
                  </a:lnTo>
                  <a:lnTo>
                    <a:pt x="101003" y="51943"/>
                  </a:lnTo>
                  <a:lnTo>
                    <a:pt x="101130" y="51219"/>
                  </a:lnTo>
                  <a:lnTo>
                    <a:pt x="101130" y="50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469313" y="2145993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19">
                  <a:moveTo>
                    <a:pt x="149094" y="147211"/>
                  </a:moveTo>
                  <a:lnTo>
                    <a:pt x="2770" y="147211"/>
                  </a:lnTo>
                  <a:lnTo>
                    <a:pt x="0" y="144435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144435"/>
                  </a:lnTo>
                  <a:lnTo>
                    <a:pt x="149094" y="14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469313" y="2145993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19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5671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6197"/>
                  </a:lnTo>
                  <a:lnTo>
                    <a:pt x="151870" y="141013"/>
                  </a:lnTo>
                  <a:lnTo>
                    <a:pt x="151870" y="144435"/>
                  </a:lnTo>
                  <a:lnTo>
                    <a:pt x="149094" y="147211"/>
                  </a:lnTo>
                  <a:lnTo>
                    <a:pt x="145671" y="147211"/>
                  </a:lnTo>
                  <a:lnTo>
                    <a:pt x="6198" y="147211"/>
                  </a:lnTo>
                  <a:lnTo>
                    <a:pt x="2770" y="147211"/>
                  </a:lnTo>
                  <a:lnTo>
                    <a:pt x="0" y="144435"/>
                  </a:lnTo>
                  <a:lnTo>
                    <a:pt x="0" y="14101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469314" y="2145993"/>
              <a:ext cx="152400" cy="19050"/>
            </a:xfrm>
            <a:custGeom>
              <a:avLst/>
              <a:gdLst/>
              <a:ahLst/>
              <a:cxnLst/>
              <a:rect l="l" t="t" r="r" b="b"/>
              <a:pathLst>
                <a:path w="152400" h="19050">
                  <a:moveTo>
                    <a:pt x="151870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469314" y="2145993"/>
              <a:ext cx="152400" cy="19050"/>
            </a:xfrm>
            <a:custGeom>
              <a:avLst/>
              <a:gdLst/>
              <a:ahLst/>
              <a:cxnLst/>
              <a:rect l="l" t="t" r="r" b="b"/>
              <a:pathLst>
                <a:path w="15240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5671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6197"/>
                  </a:lnTo>
                  <a:lnTo>
                    <a:pt x="151870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6" name="object 32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72023" y="2148706"/>
              <a:ext cx="40799" cy="27117"/>
            </a:xfrm>
            <a:prstGeom prst="rect">
              <a:avLst/>
            </a:prstGeom>
          </p:spPr>
        </p:pic>
        <p:sp>
          <p:nvSpPr>
            <p:cNvPr id="327" name="object 327"/>
            <p:cNvSpPr/>
            <p:nvPr/>
          </p:nvSpPr>
          <p:spPr>
            <a:xfrm>
              <a:off x="5513413" y="2151227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20" h="8255">
                  <a:moveTo>
                    <a:pt x="4559" y="3556"/>
                  </a:moveTo>
                  <a:lnTo>
                    <a:pt x="4483" y="2844"/>
                  </a:lnTo>
                  <a:lnTo>
                    <a:pt x="4254" y="2362"/>
                  </a:lnTo>
                  <a:lnTo>
                    <a:pt x="3467" y="1803"/>
                  </a:lnTo>
                  <a:lnTo>
                    <a:pt x="2946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11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17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46" y="4686"/>
                  </a:lnTo>
                  <a:lnTo>
                    <a:pt x="1346" y="3949"/>
                  </a:lnTo>
                  <a:lnTo>
                    <a:pt x="1397" y="3644"/>
                  </a:lnTo>
                  <a:lnTo>
                    <a:pt x="1638" y="2971"/>
                  </a:lnTo>
                  <a:lnTo>
                    <a:pt x="1930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59" y="3556"/>
                  </a:lnTo>
                  <a:close/>
                </a:path>
                <a:path w="45720" h="8255">
                  <a:moveTo>
                    <a:pt x="7708" y="1828"/>
                  </a:moveTo>
                  <a:lnTo>
                    <a:pt x="6908" y="1828"/>
                  </a:lnTo>
                  <a:lnTo>
                    <a:pt x="6908" y="444"/>
                  </a:lnTo>
                  <a:lnTo>
                    <a:pt x="5626" y="444"/>
                  </a:lnTo>
                  <a:lnTo>
                    <a:pt x="5626" y="1828"/>
                  </a:lnTo>
                  <a:lnTo>
                    <a:pt x="4940" y="1828"/>
                  </a:lnTo>
                  <a:lnTo>
                    <a:pt x="4940" y="2743"/>
                  </a:lnTo>
                  <a:lnTo>
                    <a:pt x="5626" y="2743"/>
                  </a:lnTo>
                  <a:lnTo>
                    <a:pt x="5626" y="6108"/>
                  </a:lnTo>
                  <a:lnTo>
                    <a:pt x="5702" y="6324"/>
                  </a:lnTo>
                  <a:lnTo>
                    <a:pt x="6070" y="6718"/>
                  </a:lnTo>
                  <a:lnTo>
                    <a:pt x="6489" y="6819"/>
                  </a:lnTo>
                  <a:lnTo>
                    <a:pt x="7708" y="6781"/>
                  </a:lnTo>
                  <a:lnTo>
                    <a:pt x="7708" y="5803"/>
                  </a:lnTo>
                  <a:lnTo>
                    <a:pt x="7200" y="5816"/>
                  </a:lnTo>
                  <a:lnTo>
                    <a:pt x="7035" y="5791"/>
                  </a:lnTo>
                  <a:lnTo>
                    <a:pt x="6908" y="5562"/>
                  </a:lnTo>
                  <a:lnTo>
                    <a:pt x="6908" y="2743"/>
                  </a:lnTo>
                  <a:lnTo>
                    <a:pt x="7708" y="2743"/>
                  </a:lnTo>
                  <a:lnTo>
                    <a:pt x="7708" y="1828"/>
                  </a:lnTo>
                  <a:close/>
                </a:path>
                <a:path w="45720" h="8255">
                  <a:moveTo>
                    <a:pt x="12839" y="4622"/>
                  </a:moveTo>
                  <a:lnTo>
                    <a:pt x="12827" y="3759"/>
                  </a:lnTo>
                  <a:lnTo>
                    <a:pt x="12725" y="3187"/>
                  </a:lnTo>
                  <a:lnTo>
                    <a:pt x="12623" y="2908"/>
                  </a:lnTo>
                  <a:lnTo>
                    <a:pt x="12496" y="2717"/>
                  </a:lnTo>
                  <a:lnTo>
                    <a:pt x="12217" y="2273"/>
                  </a:lnTo>
                  <a:lnTo>
                    <a:pt x="11938" y="2032"/>
                  </a:lnTo>
                  <a:lnTo>
                    <a:pt x="11506" y="1841"/>
                  </a:lnTo>
                  <a:lnTo>
                    <a:pt x="11506" y="3759"/>
                  </a:lnTo>
                  <a:lnTo>
                    <a:pt x="9486" y="3759"/>
                  </a:lnTo>
                  <a:lnTo>
                    <a:pt x="9537" y="3441"/>
                  </a:lnTo>
                  <a:lnTo>
                    <a:pt x="9652" y="3162"/>
                  </a:lnTo>
                  <a:lnTo>
                    <a:pt x="9969" y="2806"/>
                  </a:lnTo>
                  <a:lnTo>
                    <a:pt x="10198" y="2717"/>
                  </a:lnTo>
                  <a:lnTo>
                    <a:pt x="10769" y="2717"/>
                  </a:lnTo>
                  <a:lnTo>
                    <a:pt x="11010" y="2806"/>
                  </a:lnTo>
                  <a:lnTo>
                    <a:pt x="11379" y="3162"/>
                  </a:lnTo>
                  <a:lnTo>
                    <a:pt x="11480" y="3441"/>
                  </a:lnTo>
                  <a:lnTo>
                    <a:pt x="11506" y="3759"/>
                  </a:lnTo>
                  <a:lnTo>
                    <a:pt x="11506" y="1841"/>
                  </a:lnTo>
                  <a:lnTo>
                    <a:pt x="11277" y="1727"/>
                  </a:lnTo>
                  <a:lnTo>
                    <a:pt x="10909" y="1651"/>
                  </a:lnTo>
                  <a:lnTo>
                    <a:pt x="9804" y="1651"/>
                  </a:lnTo>
                  <a:lnTo>
                    <a:pt x="9232" y="1879"/>
                  </a:lnTo>
                  <a:lnTo>
                    <a:pt x="8445" y="2717"/>
                  </a:lnTo>
                  <a:lnTo>
                    <a:pt x="8331" y="2908"/>
                  </a:lnTo>
                  <a:lnTo>
                    <a:pt x="8216" y="3238"/>
                  </a:lnTo>
                  <a:lnTo>
                    <a:pt x="8280" y="5575"/>
                  </a:lnTo>
                  <a:lnTo>
                    <a:pt x="8394" y="5880"/>
                  </a:lnTo>
                  <a:lnTo>
                    <a:pt x="9359" y="6692"/>
                  </a:lnTo>
                  <a:lnTo>
                    <a:pt x="9906" y="6896"/>
                  </a:lnTo>
                  <a:lnTo>
                    <a:pt x="11303" y="6896"/>
                  </a:lnTo>
                  <a:lnTo>
                    <a:pt x="11899" y="6654"/>
                  </a:lnTo>
                  <a:lnTo>
                    <a:pt x="12611" y="5842"/>
                  </a:lnTo>
                  <a:lnTo>
                    <a:pt x="12750" y="5575"/>
                  </a:lnTo>
                  <a:lnTo>
                    <a:pt x="12788" y="5283"/>
                  </a:lnTo>
                  <a:lnTo>
                    <a:pt x="11455" y="5283"/>
                  </a:lnTo>
                  <a:lnTo>
                    <a:pt x="11264" y="5575"/>
                  </a:lnTo>
                  <a:lnTo>
                    <a:pt x="11049" y="5765"/>
                  </a:lnTo>
                  <a:lnTo>
                    <a:pt x="10833" y="5842"/>
                  </a:lnTo>
                  <a:lnTo>
                    <a:pt x="10312" y="5842"/>
                  </a:lnTo>
                  <a:lnTo>
                    <a:pt x="10109" y="5778"/>
                  </a:lnTo>
                  <a:lnTo>
                    <a:pt x="9639" y="5461"/>
                  </a:lnTo>
                  <a:lnTo>
                    <a:pt x="9550" y="5283"/>
                  </a:lnTo>
                  <a:lnTo>
                    <a:pt x="9461" y="4622"/>
                  </a:lnTo>
                  <a:lnTo>
                    <a:pt x="12839" y="4622"/>
                  </a:lnTo>
                  <a:close/>
                </a:path>
                <a:path w="45720" h="8255">
                  <a:moveTo>
                    <a:pt x="18224" y="50"/>
                  </a:moveTo>
                  <a:lnTo>
                    <a:pt x="16903" y="50"/>
                  </a:lnTo>
                  <a:lnTo>
                    <a:pt x="16903" y="2400"/>
                  </a:lnTo>
                  <a:lnTo>
                    <a:pt x="16878" y="3543"/>
                  </a:lnTo>
                  <a:lnTo>
                    <a:pt x="16852" y="5118"/>
                  </a:lnTo>
                  <a:lnTo>
                    <a:pt x="16471" y="5651"/>
                  </a:lnTo>
                  <a:lnTo>
                    <a:pt x="16192" y="5791"/>
                  </a:lnTo>
                  <a:lnTo>
                    <a:pt x="15455" y="5791"/>
                  </a:lnTo>
                  <a:lnTo>
                    <a:pt x="15189" y="5651"/>
                  </a:lnTo>
                  <a:lnTo>
                    <a:pt x="14820" y="5118"/>
                  </a:lnTo>
                  <a:lnTo>
                    <a:pt x="14820" y="3505"/>
                  </a:lnTo>
                  <a:lnTo>
                    <a:pt x="16878" y="3543"/>
                  </a:lnTo>
                  <a:lnTo>
                    <a:pt x="16878" y="2362"/>
                  </a:lnTo>
                  <a:lnTo>
                    <a:pt x="16764" y="2171"/>
                  </a:lnTo>
                  <a:lnTo>
                    <a:pt x="16573" y="1993"/>
                  </a:lnTo>
                  <a:lnTo>
                    <a:pt x="16103" y="1727"/>
                  </a:lnTo>
                  <a:lnTo>
                    <a:pt x="15836" y="1663"/>
                  </a:lnTo>
                  <a:lnTo>
                    <a:pt x="14897" y="1663"/>
                  </a:lnTo>
                  <a:lnTo>
                    <a:pt x="14376" y="1905"/>
                  </a:lnTo>
                  <a:lnTo>
                    <a:pt x="13652" y="2794"/>
                  </a:lnTo>
                  <a:lnTo>
                    <a:pt x="13576" y="2933"/>
                  </a:lnTo>
                  <a:lnTo>
                    <a:pt x="13474" y="3289"/>
                  </a:lnTo>
                  <a:lnTo>
                    <a:pt x="13601" y="5715"/>
                  </a:lnTo>
                  <a:lnTo>
                    <a:pt x="14389" y="6654"/>
                  </a:lnTo>
                  <a:lnTo>
                    <a:pt x="14871" y="6883"/>
                  </a:lnTo>
                  <a:lnTo>
                    <a:pt x="15798" y="6883"/>
                  </a:lnTo>
                  <a:lnTo>
                    <a:pt x="16103" y="6819"/>
                  </a:lnTo>
                  <a:lnTo>
                    <a:pt x="16573" y="6553"/>
                  </a:lnTo>
                  <a:lnTo>
                    <a:pt x="16776" y="6337"/>
                  </a:lnTo>
                  <a:lnTo>
                    <a:pt x="16967" y="6045"/>
                  </a:lnTo>
                  <a:lnTo>
                    <a:pt x="16967" y="6731"/>
                  </a:lnTo>
                  <a:lnTo>
                    <a:pt x="18224" y="6731"/>
                  </a:lnTo>
                  <a:lnTo>
                    <a:pt x="18224" y="6045"/>
                  </a:lnTo>
                  <a:lnTo>
                    <a:pt x="18224" y="5791"/>
                  </a:lnTo>
                  <a:lnTo>
                    <a:pt x="18224" y="2794"/>
                  </a:lnTo>
                  <a:lnTo>
                    <a:pt x="18224" y="2400"/>
                  </a:lnTo>
                  <a:lnTo>
                    <a:pt x="18224" y="50"/>
                  </a:lnTo>
                  <a:close/>
                </a:path>
                <a:path w="45720" h="8255">
                  <a:moveTo>
                    <a:pt x="23964" y="7429"/>
                  </a:moveTo>
                  <a:lnTo>
                    <a:pt x="18796" y="7429"/>
                  </a:lnTo>
                  <a:lnTo>
                    <a:pt x="18796" y="7899"/>
                  </a:lnTo>
                  <a:lnTo>
                    <a:pt x="23964" y="7899"/>
                  </a:lnTo>
                  <a:lnTo>
                    <a:pt x="23964" y="7429"/>
                  </a:lnTo>
                  <a:close/>
                </a:path>
                <a:path w="45720" h="8255">
                  <a:moveTo>
                    <a:pt x="26835" y="1828"/>
                  </a:moveTo>
                  <a:lnTo>
                    <a:pt x="26035" y="1828"/>
                  </a:lnTo>
                  <a:lnTo>
                    <a:pt x="26035" y="444"/>
                  </a:lnTo>
                  <a:lnTo>
                    <a:pt x="24752" y="444"/>
                  </a:lnTo>
                  <a:lnTo>
                    <a:pt x="24752" y="1828"/>
                  </a:lnTo>
                  <a:lnTo>
                    <a:pt x="24053" y="1828"/>
                  </a:lnTo>
                  <a:lnTo>
                    <a:pt x="24053" y="2743"/>
                  </a:lnTo>
                  <a:lnTo>
                    <a:pt x="24752" y="2743"/>
                  </a:lnTo>
                  <a:lnTo>
                    <a:pt x="24752" y="6108"/>
                  </a:lnTo>
                  <a:lnTo>
                    <a:pt x="24828" y="6324"/>
                  </a:lnTo>
                  <a:lnTo>
                    <a:pt x="25196" y="6718"/>
                  </a:lnTo>
                  <a:lnTo>
                    <a:pt x="25603" y="6819"/>
                  </a:lnTo>
                  <a:lnTo>
                    <a:pt x="26835" y="6781"/>
                  </a:lnTo>
                  <a:lnTo>
                    <a:pt x="26835" y="5803"/>
                  </a:lnTo>
                  <a:lnTo>
                    <a:pt x="26314" y="5816"/>
                  </a:lnTo>
                  <a:lnTo>
                    <a:pt x="26162" y="5791"/>
                  </a:lnTo>
                  <a:lnTo>
                    <a:pt x="26035" y="5562"/>
                  </a:lnTo>
                  <a:lnTo>
                    <a:pt x="26035" y="2743"/>
                  </a:lnTo>
                  <a:lnTo>
                    <a:pt x="26835" y="2743"/>
                  </a:lnTo>
                  <a:lnTo>
                    <a:pt x="26835" y="1828"/>
                  </a:lnTo>
                  <a:close/>
                </a:path>
                <a:path w="45720" h="8255">
                  <a:moveTo>
                    <a:pt x="28994" y="1778"/>
                  </a:moveTo>
                  <a:lnTo>
                    <a:pt x="27686" y="1778"/>
                  </a:lnTo>
                  <a:lnTo>
                    <a:pt x="27686" y="6731"/>
                  </a:lnTo>
                  <a:lnTo>
                    <a:pt x="28994" y="6731"/>
                  </a:lnTo>
                  <a:lnTo>
                    <a:pt x="28994" y="1778"/>
                  </a:lnTo>
                  <a:close/>
                </a:path>
                <a:path w="45720" h="8255">
                  <a:moveTo>
                    <a:pt x="28994" y="0"/>
                  </a:moveTo>
                  <a:lnTo>
                    <a:pt x="27686" y="0"/>
                  </a:lnTo>
                  <a:lnTo>
                    <a:pt x="27686" y="1193"/>
                  </a:lnTo>
                  <a:lnTo>
                    <a:pt x="28994" y="1193"/>
                  </a:lnTo>
                  <a:lnTo>
                    <a:pt x="28994" y="0"/>
                  </a:lnTo>
                  <a:close/>
                </a:path>
                <a:path w="45720" h="8255">
                  <a:moveTo>
                    <a:pt x="32512" y="1828"/>
                  </a:moveTo>
                  <a:lnTo>
                    <a:pt x="31711" y="1828"/>
                  </a:lnTo>
                  <a:lnTo>
                    <a:pt x="31711" y="444"/>
                  </a:lnTo>
                  <a:lnTo>
                    <a:pt x="30429" y="444"/>
                  </a:lnTo>
                  <a:lnTo>
                    <a:pt x="30429" y="1828"/>
                  </a:lnTo>
                  <a:lnTo>
                    <a:pt x="29743" y="1828"/>
                  </a:lnTo>
                  <a:lnTo>
                    <a:pt x="29743" y="2743"/>
                  </a:lnTo>
                  <a:lnTo>
                    <a:pt x="30429" y="2743"/>
                  </a:lnTo>
                  <a:lnTo>
                    <a:pt x="30429" y="6108"/>
                  </a:lnTo>
                  <a:lnTo>
                    <a:pt x="30505" y="6324"/>
                  </a:lnTo>
                  <a:lnTo>
                    <a:pt x="30873" y="6718"/>
                  </a:lnTo>
                  <a:lnTo>
                    <a:pt x="31292" y="6819"/>
                  </a:lnTo>
                  <a:lnTo>
                    <a:pt x="32512" y="6781"/>
                  </a:lnTo>
                  <a:lnTo>
                    <a:pt x="32512" y="5803"/>
                  </a:lnTo>
                  <a:lnTo>
                    <a:pt x="32004" y="5816"/>
                  </a:lnTo>
                  <a:lnTo>
                    <a:pt x="31838" y="5791"/>
                  </a:lnTo>
                  <a:lnTo>
                    <a:pt x="31711" y="5562"/>
                  </a:lnTo>
                  <a:lnTo>
                    <a:pt x="31711" y="2743"/>
                  </a:lnTo>
                  <a:lnTo>
                    <a:pt x="32512" y="2743"/>
                  </a:lnTo>
                  <a:lnTo>
                    <a:pt x="32512" y="1828"/>
                  </a:lnTo>
                  <a:close/>
                </a:path>
                <a:path w="45720" h="8255">
                  <a:moveTo>
                    <a:pt x="34671" y="38"/>
                  </a:moveTo>
                  <a:lnTo>
                    <a:pt x="33375" y="38"/>
                  </a:lnTo>
                  <a:lnTo>
                    <a:pt x="33375" y="6731"/>
                  </a:lnTo>
                  <a:lnTo>
                    <a:pt x="34671" y="6731"/>
                  </a:lnTo>
                  <a:lnTo>
                    <a:pt x="34671" y="38"/>
                  </a:lnTo>
                  <a:close/>
                </a:path>
                <a:path w="45720" h="8255">
                  <a:moveTo>
                    <a:pt x="40220" y="4622"/>
                  </a:moveTo>
                  <a:lnTo>
                    <a:pt x="40208" y="3759"/>
                  </a:lnTo>
                  <a:lnTo>
                    <a:pt x="40106" y="3187"/>
                  </a:lnTo>
                  <a:lnTo>
                    <a:pt x="40005" y="2908"/>
                  </a:lnTo>
                  <a:lnTo>
                    <a:pt x="39878" y="2717"/>
                  </a:lnTo>
                  <a:lnTo>
                    <a:pt x="39598" y="2273"/>
                  </a:lnTo>
                  <a:lnTo>
                    <a:pt x="39319" y="2032"/>
                  </a:lnTo>
                  <a:lnTo>
                    <a:pt x="38887" y="1841"/>
                  </a:lnTo>
                  <a:lnTo>
                    <a:pt x="38887" y="3759"/>
                  </a:lnTo>
                  <a:lnTo>
                    <a:pt x="36868" y="3759"/>
                  </a:lnTo>
                  <a:lnTo>
                    <a:pt x="36918" y="3441"/>
                  </a:lnTo>
                  <a:lnTo>
                    <a:pt x="37033" y="3162"/>
                  </a:lnTo>
                  <a:lnTo>
                    <a:pt x="37350" y="2806"/>
                  </a:lnTo>
                  <a:lnTo>
                    <a:pt x="37579" y="2717"/>
                  </a:lnTo>
                  <a:lnTo>
                    <a:pt x="38150" y="2717"/>
                  </a:lnTo>
                  <a:lnTo>
                    <a:pt x="38392" y="2806"/>
                  </a:lnTo>
                  <a:lnTo>
                    <a:pt x="38760" y="3162"/>
                  </a:lnTo>
                  <a:lnTo>
                    <a:pt x="38862" y="3441"/>
                  </a:lnTo>
                  <a:lnTo>
                    <a:pt x="38887" y="3759"/>
                  </a:lnTo>
                  <a:lnTo>
                    <a:pt x="38887" y="1841"/>
                  </a:lnTo>
                  <a:lnTo>
                    <a:pt x="38658" y="1727"/>
                  </a:lnTo>
                  <a:lnTo>
                    <a:pt x="38290" y="1651"/>
                  </a:lnTo>
                  <a:lnTo>
                    <a:pt x="37185" y="1651"/>
                  </a:lnTo>
                  <a:lnTo>
                    <a:pt x="36626" y="1879"/>
                  </a:lnTo>
                  <a:lnTo>
                    <a:pt x="35826" y="2717"/>
                  </a:lnTo>
                  <a:lnTo>
                    <a:pt x="35712" y="2908"/>
                  </a:lnTo>
                  <a:lnTo>
                    <a:pt x="35610" y="3238"/>
                  </a:lnTo>
                  <a:lnTo>
                    <a:pt x="35661" y="5575"/>
                  </a:lnTo>
                  <a:lnTo>
                    <a:pt x="35775" y="5880"/>
                  </a:lnTo>
                  <a:lnTo>
                    <a:pt x="36741" y="6692"/>
                  </a:lnTo>
                  <a:lnTo>
                    <a:pt x="37287" y="6896"/>
                  </a:lnTo>
                  <a:lnTo>
                    <a:pt x="38684" y="6896"/>
                  </a:lnTo>
                  <a:lnTo>
                    <a:pt x="39281" y="6654"/>
                  </a:lnTo>
                  <a:lnTo>
                    <a:pt x="39992" y="5842"/>
                  </a:lnTo>
                  <a:lnTo>
                    <a:pt x="40132" y="5575"/>
                  </a:lnTo>
                  <a:lnTo>
                    <a:pt x="40170" y="5283"/>
                  </a:lnTo>
                  <a:lnTo>
                    <a:pt x="38836" y="5283"/>
                  </a:lnTo>
                  <a:lnTo>
                    <a:pt x="38646" y="5575"/>
                  </a:lnTo>
                  <a:lnTo>
                    <a:pt x="38430" y="5765"/>
                  </a:lnTo>
                  <a:lnTo>
                    <a:pt x="38214" y="5842"/>
                  </a:lnTo>
                  <a:lnTo>
                    <a:pt x="37693" y="5842"/>
                  </a:lnTo>
                  <a:lnTo>
                    <a:pt x="37490" y="5778"/>
                  </a:lnTo>
                  <a:lnTo>
                    <a:pt x="37020" y="5461"/>
                  </a:lnTo>
                  <a:lnTo>
                    <a:pt x="36931" y="5283"/>
                  </a:lnTo>
                  <a:lnTo>
                    <a:pt x="36842" y="4622"/>
                  </a:lnTo>
                  <a:lnTo>
                    <a:pt x="40220" y="4622"/>
                  </a:lnTo>
                  <a:close/>
                </a:path>
                <a:path w="45720" h="8255">
                  <a:moveTo>
                    <a:pt x="45313" y="4864"/>
                  </a:moveTo>
                  <a:lnTo>
                    <a:pt x="43002" y="3581"/>
                  </a:lnTo>
                  <a:lnTo>
                    <a:pt x="42545" y="3467"/>
                  </a:lnTo>
                  <a:lnTo>
                    <a:pt x="42303" y="3327"/>
                  </a:lnTo>
                  <a:lnTo>
                    <a:pt x="42240" y="2946"/>
                  </a:lnTo>
                  <a:lnTo>
                    <a:pt x="42532" y="2679"/>
                  </a:lnTo>
                  <a:lnTo>
                    <a:pt x="42735" y="2628"/>
                  </a:lnTo>
                  <a:lnTo>
                    <a:pt x="43357" y="2628"/>
                  </a:lnTo>
                  <a:lnTo>
                    <a:pt x="43599" y="2717"/>
                  </a:lnTo>
                  <a:lnTo>
                    <a:pt x="43815" y="2997"/>
                  </a:lnTo>
                  <a:lnTo>
                    <a:pt x="43865" y="3124"/>
                  </a:lnTo>
                  <a:lnTo>
                    <a:pt x="43878" y="3289"/>
                  </a:lnTo>
                  <a:lnTo>
                    <a:pt x="45173" y="3289"/>
                  </a:lnTo>
                  <a:lnTo>
                    <a:pt x="45123" y="2679"/>
                  </a:lnTo>
                  <a:lnTo>
                    <a:pt x="44894" y="2260"/>
                  </a:lnTo>
                  <a:lnTo>
                    <a:pt x="44119" y="1765"/>
                  </a:lnTo>
                  <a:lnTo>
                    <a:pt x="43611" y="1638"/>
                  </a:lnTo>
                  <a:lnTo>
                    <a:pt x="42341" y="1638"/>
                  </a:lnTo>
                  <a:lnTo>
                    <a:pt x="41846" y="1803"/>
                  </a:lnTo>
                  <a:lnTo>
                    <a:pt x="41122" y="2463"/>
                  </a:lnTo>
                  <a:lnTo>
                    <a:pt x="40944" y="2857"/>
                  </a:lnTo>
                  <a:lnTo>
                    <a:pt x="40944" y="3695"/>
                  </a:lnTo>
                  <a:lnTo>
                    <a:pt x="41059" y="4000"/>
                  </a:lnTo>
                  <a:lnTo>
                    <a:pt x="41516" y="4406"/>
                  </a:lnTo>
                  <a:lnTo>
                    <a:pt x="41910" y="4584"/>
                  </a:lnTo>
                  <a:lnTo>
                    <a:pt x="43243" y="4914"/>
                  </a:lnTo>
                  <a:lnTo>
                    <a:pt x="43700" y="5041"/>
                  </a:lnTo>
                  <a:lnTo>
                    <a:pt x="43942" y="5181"/>
                  </a:lnTo>
                  <a:lnTo>
                    <a:pt x="44005" y="5600"/>
                  </a:lnTo>
                  <a:lnTo>
                    <a:pt x="43624" y="5854"/>
                  </a:lnTo>
                  <a:lnTo>
                    <a:pt x="43421" y="5892"/>
                  </a:lnTo>
                  <a:lnTo>
                    <a:pt x="42748" y="5892"/>
                  </a:lnTo>
                  <a:lnTo>
                    <a:pt x="42443" y="5816"/>
                  </a:lnTo>
                  <a:lnTo>
                    <a:pt x="42189" y="5549"/>
                  </a:lnTo>
                  <a:lnTo>
                    <a:pt x="42138" y="5384"/>
                  </a:lnTo>
                  <a:lnTo>
                    <a:pt x="42113" y="5156"/>
                  </a:lnTo>
                  <a:lnTo>
                    <a:pt x="40792" y="5156"/>
                  </a:lnTo>
                  <a:lnTo>
                    <a:pt x="40792" y="5651"/>
                  </a:lnTo>
                  <a:lnTo>
                    <a:pt x="40982" y="6083"/>
                  </a:lnTo>
                  <a:lnTo>
                    <a:pt x="41719" y="6731"/>
                  </a:lnTo>
                  <a:lnTo>
                    <a:pt x="42291" y="6896"/>
                  </a:lnTo>
                  <a:lnTo>
                    <a:pt x="43840" y="6896"/>
                  </a:lnTo>
                  <a:lnTo>
                    <a:pt x="44399" y="6743"/>
                  </a:lnTo>
                  <a:lnTo>
                    <a:pt x="45123" y="6121"/>
                  </a:lnTo>
                  <a:lnTo>
                    <a:pt x="45313" y="5727"/>
                  </a:lnTo>
                  <a:lnTo>
                    <a:pt x="4531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5608787" y="215219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5482577" y="2168245"/>
              <a:ext cx="100965" cy="70485"/>
            </a:xfrm>
            <a:custGeom>
              <a:avLst/>
              <a:gdLst/>
              <a:ahLst/>
              <a:cxnLst/>
              <a:rect l="l" t="t" r="r" b="b"/>
              <a:pathLst>
                <a:path w="100964" h="70485">
                  <a:moveTo>
                    <a:pt x="3924" y="65049"/>
                  </a:moveTo>
                  <a:lnTo>
                    <a:pt x="3746" y="64503"/>
                  </a:lnTo>
                  <a:lnTo>
                    <a:pt x="3467" y="64185"/>
                  </a:lnTo>
                  <a:lnTo>
                    <a:pt x="3060" y="63754"/>
                  </a:lnTo>
                  <a:lnTo>
                    <a:pt x="3060" y="65049"/>
                  </a:lnTo>
                  <a:lnTo>
                    <a:pt x="3048" y="66852"/>
                  </a:lnTo>
                  <a:lnTo>
                    <a:pt x="2578" y="67449"/>
                  </a:lnTo>
                  <a:lnTo>
                    <a:pt x="2298" y="67589"/>
                  </a:lnTo>
                  <a:lnTo>
                    <a:pt x="1422" y="67589"/>
                  </a:lnTo>
                  <a:lnTo>
                    <a:pt x="1066" y="67360"/>
                  </a:lnTo>
                  <a:lnTo>
                    <a:pt x="850" y="66852"/>
                  </a:lnTo>
                  <a:lnTo>
                    <a:pt x="850" y="65049"/>
                  </a:lnTo>
                  <a:lnTo>
                    <a:pt x="1054" y="64503"/>
                  </a:lnTo>
                  <a:lnTo>
                    <a:pt x="1333" y="64249"/>
                  </a:lnTo>
                  <a:lnTo>
                    <a:pt x="2463" y="64185"/>
                  </a:lnTo>
                  <a:lnTo>
                    <a:pt x="2806" y="64439"/>
                  </a:lnTo>
                  <a:lnTo>
                    <a:pt x="3060" y="65049"/>
                  </a:lnTo>
                  <a:lnTo>
                    <a:pt x="3060" y="63754"/>
                  </a:lnTo>
                  <a:lnTo>
                    <a:pt x="2616" y="63538"/>
                  </a:lnTo>
                  <a:lnTo>
                    <a:pt x="1765" y="63538"/>
                  </a:lnTo>
                  <a:lnTo>
                    <a:pt x="1473" y="63614"/>
                  </a:lnTo>
                  <a:lnTo>
                    <a:pt x="1041" y="63893"/>
                  </a:lnTo>
                  <a:lnTo>
                    <a:pt x="876" y="64046"/>
                  </a:lnTo>
                  <a:lnTo>
                    <a:pt x="723" y="64249"/>
                  </a:lnTo>
                  <a:lnTo>
                    <a:pt x="723" y="63665"/>
                  </a:lnTo>
                  <a:lnTo>
                    <a:pt x="0" y="63665"/>
                  </a:lnTo>
                  <a:lnTo>
                    <a:pt x="0" y="69875"/>
                  </a:lnTo>
                  <a:lnTo>
                    <a:pt x="749" y="69875"/>
                  </a:lnTo>
                  <a:lnTo>
                    <a:pt x="749" y="67589"/>
                  </a:lnTo>
                  <a:lnTo>
                    <a:pt x="914" y="67792"/>
                  </a:lnTo>
                  <a:lnTo>
                    <a:pt x="1066" y="67945"/>
                  </a:lnTo>
                  <a:lnTo>
                    <a:pt x="1422" y="68173"/>
                  </a:lnTo>
                  <a:lnTo>
                    <a:pt x="1701" y="68249"/>
                  </a:lnTo>
                  <a:lnTo>
                    <a:pt x="2463" y="68249"/>
                  </a:lnTo>
                  <a:lnTo>
                    <a:pt x="2844" y="68110"/>
                  </a:lnTo>
                  <a:lnTo>
                    <a:pt x="3657" y="67449"/>
                  </a:lnTo>
                  <a:lnTo>
                    <a:pt x="3886" y="66852"/>
                  </a:lnTo>
                  <a:lnTo>
                    <a:pt x="3924" y="65049"/>
                  </a:lnTo>
                  <a:close/>
                </a:path>
                <a:path w="100964" h="70485">
                  <a:moveTo>
                    <a:pt x="3924" y="49555"/>
                  </a:moveTo>
                  <a:lnTo>
                    <a:pt x="3746" y="49009"/>
                  </a:lnTo>
                  <a:lnTo>
                    <a:pt x="3467" y="48691"/>
                  </a:lnTo>
                  <a:lnTo>
                    <a:pt x="3060" y="48260"/>
                  </a:lnTo>
                  <a:lnTo>
                    <a:pt x="3060" y="49555"/>
                  </a:lnTo>
                  <a:lnTo>
                    <a:pt x="3048" y="51371"/>
                  </a:lnTo>
                  <a:lnTo>
                    <a:pt x="2578" y="51955"/>
                  </a:lnTo>
                  <a:lnTo>
                    <a:pt x="2298" y="52108"/>
                  </a:lnTo>
                  <a:lnTo>
                    <a:pt x="1422" y="52108"/>
                  </a:lnTo>
                  <a:lnTo>
                    <a:pt x="1066" y="51866"/>
                  </a:lnTo>
                  <a:lnTo>
                    <a:pt x="850" y="51371"/>
                  </a:lnTo>
                  <a:lnTo>
                    <a:pt x="850" y="49555"/>
                  </a:lnTo>
                  <a:lnTo>
                    <a:pt x="1054" y="49009"/>
                  </a:lnTo>
                  <a:lnTo>
                    <a:pt x="1333" y="48755"/>
                  </a:lnTo>
                  <a:lnTo>
                    <a:pt x="2463" y="48691"/>
                  </a:lnTo>
                  <a:lnTo>
                    <a:pt x="2806" y="48945"/>
                  </a:lnTo>
                  <a:lnTo>
                    <a:pt x="3060" y="49555"/>
                  </a:lnTo>
                  <a:lnTo>
                    <a:pt x="3060" y="48260"/>
                  </a:lnTo>
                  <a:lnTo>
                    <a:pt x="2616" y="48044"/>
                  </a:lnTo>
                  <a:lnTo>
                    <a:pt x="1765" y="48044"/>
                  </a:lnTo>
                  <a:lnTo>
                    <a:pt x="1473" y="48120"/>
                  </a:lnTo>
                  <a:lnTo>
                    <a:pt x="1041" y="48399"/>
                  </a:lnTo>
                  <a:lnTo>
                    <a:pt x="876" y="48552"/>
                  </a:lnTo>
                  <a:lnTo>
                    <a:pt x="723" y="48755"/>
                  </a:lnTo>
                  <a:lnTo>
                    <a:pt x="723" y="48171"/>
                  </a:lnTo>
                  <a:lnTo>
                    <a:pt x="0" y="48171"/>
                  </a:lnTo>
                  <a:lnTo>
                    <a:pt x="0" y="54381"/>
                  </a:lnTo>
                  <a:lnTo>
                    <a:pt x="749" y="54381"/>
                  </a:lnTo>
                  <a:lnTo>
                    <a:pt x="749" y="52108"/>
                  </a:lnTo>
                  <a:lnTo>
                    <a:pt x="914" y="52311"/>
                  </a:lnTo>
                  <a:lnTo>
                    <a:pt x="1066" y="52451"/>
                  </a:lnTo>
                  <a:lnTo>
                    <a:pt x="1422" y="52679"/>
                  </a:lnTo>
                  <a:lnTo>
                    <a:pt x="1701" y="52755"/>
                  </a:lnTo>
                  <a:lnTo>
                    <a:pt x="2463" y="52755"/>
                  </a:lnTo>
                  <a:lnTo>
                    <a:pt x="2844" y="52616"/>
                  </a:lnTo>
                  <a:lnTo>
                    <a:pt x="3657" y="51955"/>
                  </a:lnTo>
                  <a:lnTo>
                    <a:pt x="3886" y="51371"/>
                  </a:lnTo>
                  <a:lnTo>
                    <a:pt x="3924" y="49555"/>
                  </a:lnTo>
                  <a:close/>
                </a:path>
                <a:path w="100964" h="70485">
                  <a:moveTo>
                    <a:pt x="3924" y="34061"/>
                  </a:moveTo>
                  <a:lnTo>
                    <a:pt x="3746" y="33502"/>
                  </a:lnTo>
                  <a:lnTo>
                    <a:pt x="3467" y="33197"/>
                  </a:lnTo>
                  <a:lnTo>
                    <a:pt x="3060" y="32766"/>
                  </a:lnTo>
                  <a:lnTo>
                    <a:pt x="3060" y="34061"/>
                  </a:lnTo>
                  <a:lnTo>
                    <a:pt x="3048" y="35864"/>
                  </a:lnTo>
                  <a:lnTo>
                    <a:pt x="2578" y="36461"/>
                  </a:lnTo>
                  <a:lnTo>
                    <a:pt x="2298" y="36601"/>
                  </a:lnTo>
                  <a:lnTo>
                    <a:pt x="1422" y="36601"/>
                  </a:lnTo>
                  <a:lnTo>
                    <a:pt x="1066" y="36372"/>
                  </a:lnTo>
                  <a:lnTo>
                    <a:pt x="850" y="35864"/>
                  </a:lnTo>
                  <a:lnTo>
                    <a:pt x="850" y="34061"/>
                  </a:lnTo>
                  <a:lnTo>
                    <a:pt x="1054" y="33502"/>
                  </a:lnTo>
                  <a:lnTo>
                    <a:pt x="1333" y="33261"/>
                  </a:lnTo>
                  <a:lnTo>
                    <a:pt x="2463" y="33197"/>
                  </a:lnTo>
                  <a:lnTo>
                    <a:pt x="2806" y="33439"/>
                  </a:lnTo>
                  <a:lnTo>
                    <a:pt x="3060" y="34061"/>
                  </a:lnTo>
                  <a:lnTo>
                    <a:pt x="3060" y="32766"/>
                  </a:lnTo>
                  <a:lnTo>
                    <a:pt x="2616" y="32537"/>
                  </a:lnTo>
                  <a:lnTo>
                    <a:pt x="1765" y="32537"/>
                  </a:lnTo>
                  <a:lnTo>
                    <a:pt x="1473" y="32626"/>
                  </a:lnTo>
                  <a:lnTo>
                    <a:pt x="1041" y="32905"/>
                  </a:lnTo>
                  <a:lnTo>
                    <a:pt x="876" y="33058"/>
                  </a:lnTo>
                  <a:lnTo>
                    <a:pt x="723" y="33261"/>
                  </a:lnTo>
                  <a:lnTo>
                    <a:pt x="723" y="32664"/>
                  </a:lnTo>
                  <a:lnTo>
                    <a:pt x="0" y="32664"/>
                  </a:lnTo>
                  <a:lnTo>
                    <a:pt x="0" y="38887"/>
                  </a:lnTo>
                  <a:lnTo>
                    <a:pt x="749" y="38887"/>
                  </a:lnTo>
                  <a:lnTo>
                    <a:pt x="749" y="36601"/>
                  </a:lnTo>
                  <a:lnTo>
                    <a:pt x="914" y="36804"/>
                  </a:lnTo>
                  <a:lnTo>
                    <a:pt x="1066" y="36957"/>
                  </a:lnTo>
                  <a:lnTo>
                    <a:pt x="1422" y="37185"/>
                  </a:lnTo>
                  <a:lnTo>
                    <a:pt x="1701" y="37261"/>
                  </a:lnTo>
                  <a:lnTo>
                    <a:pt x="2463" y="37261"/>
                  </a:lnTo>
                  <a:lnTo>
                    <a:pt x="2844" y="37122"/>
                  </a:lnTo>
                  <a:lnTo>
                    <a:pt x="3657" y="36461"/>
                  </a:lnTo>
                  <a:lnTo>
                    <a:pt x="3886" y="35864"/>
                  </a:lnTo>
                  <a:lnTo>
                    <a:pt x="3924" y="34061"/>
                  </a:lnTo>
                  <a:close/>
                </a:path>
                <a:path w="100964" h="70485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22" y="21107"/>
                  </a:lnTo>
                  <a:lnTo>
                    <a:pt x="1066" y="20878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93"/>
                  </a:lnTo>
                  <a:lnTo>
                    <a:pt x="749" y="23393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78"/>
                  </a:lnTo>
                  <a:lnTo>
                    <a:pt x="1701" y="21755"/>
                  </a:lnTo>
                  <a:lnTo>
                    <a:pt x="2463" y="21755"/>
                  </a:lnTo>
                  <a:lnTo>
                    <a:pt x="2844" y="21628"/>
                  </a:lnTo>
                  <a:lnTo>
                    <a:pt x="3657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100964" h="70485">
                  <a:moveTo>
                    <a:pt x="3924" y="3073"/>
                  </a:moveTo>
                  <a:lnTo>
                    <a:pt x="3746" y="2514"/>
                  </a:lnTo>
                  <a:lnTo>
                    <a:pt x="3467" y="2209"/>
                  </a:lnTo>
                  <a:lnTo>
                    <a:pt x="3060" y="1765"/>
                  </a:lnTo>
                  <a:lnTo>
                    <a:pt x="3060" y="3073"/>
                  </a:lnTo>
                  <a:lnTo>
                    <a:pt x="3048" y="4876"/>
                  </a:lnTo>
                  <a:lnTo>
                    <a:pt x="2578" y="5461"/>
                  </a:lnTo>
                  <a:lnTo>
                    <a:pt x="2298" y="5613"/>
                  </a:lnTo>
                  <a:lnTo>
                    <a:pt x="1422" y="5613"/>
                  </a:lnTo>
                  <a:lnTo>
                    <a:pt x="1066" y="5384"/>
                  </a:lnTo>
                  <a:lnTo>
                    <a:pt x="850" y="4876"/>
                  </a:lnTo>
                  <a:lnTo>
                    <a:pt x="850" y="3073"/>
                  </a:lnTo>
                  <a:lnTo>
                    <a:pt x="3060" y="3073"/>
                  </a:lnTo>
                  <a:lnTo>
                    <a:pt x="3060" y="1765"/>
                  </a:lnTo>
                  <a:lnTo>
                    <a:pt x="2616" y="1549"/>
                  </a:lnTo>
                  <a:lnTo>
                    <a:pt x="1765" y="1549"/>
                  </a:lnTo>
                  <a:lnTo>
                    <a:pt x="1473" y="1638"/>
                  </a:lnTo>
                  <a:lnTo>
                    <a:pt x="1041" y="1905"/>
                  </a:lnTo>
                  <a:lnTo>
                    <a:pt x="876" y="2070"/>
                  </a:lnTo>
                  <a:lnTo>
                    <a:pt x="723" y="2273"/>
                  </a:lnTo>
                  <a:lnTo>
                    <a:pt x="723" y="1676"/>
                  </a:lnTo>
                  <a:lnTo>
                    <a:pt x="0" y="1676"/>
                  </a:lnTo>
                  <a:lnTo>
                    <a:pt x="0" y="7899"/>
                  </a:lnTo>
                  <a:lnTo>
                    <a:pt x="749" y="7899"/>
                  </a:lnTo>
                  <a:lnTo>
                    <a:pt x="749" y="5613"/>
                  </a:lnTo>
                  <a:lnTo>
                    <a:pt x="914" y="5816"/>
                  </a:lnTo>
                  <a:lnTo>
                    <a:pt x="1066" y="5969"/>
                  </a:lnTo>
                  <a:lnTo>
                    <a:pt x="1422" y="6197"/>
                  </a:lnTo>
                  <a:lnTo>
                    <a:pt x="1701" y="6261"/>
                  </a:lnTo>
                  <a:lnTo>
                    <a:pt x="2463" y="6261"/>
                  </a:lnTo>
                  <a:lnTo>
                    <a:pt x="2844" y="6134"/>
                  </a:lnTo>
                  <a:lnTo>
                    <a:pt x="3657" y="5461"/>
                  </a:lnTo>
                  <a:lnTo>
                    <a:pt x="3886" y="4876"/>
                  </a:lnTo>
                  <a:lnTo>
                    <a:pt x="3924" y="3073"/>
                  </a:lnTo>
                  <a:close/>
                </a:path>
                <a:path w="100964" h="70485">
                  <a:moveTo>
                    <a:pt x="6426" y="63639"/>
                  </a:moveTo>
                  <a:lnTo>
                    <a:pt x="5715" y="63639"/>
                  </a:lnTo>
                  <a:lnTo>
                    <a:pt x="5715" y="62395"/>
                  </a:lnTo>
                  <a:lnTo>
                    <a:pt x="4953" y="62395"/>
                  </a:lnTo>
                  <a:lnTo>
                    <a:pt x="4953" y="63639"/>
                  </a:lnTo>
                  <a:lnTo>
                    <a:pt x="4343" y="63639"/>
                  </a:lnTo>
                  <a:lnTo>
                    <a:pt x="4343" y="64249"/>
                  </a:lnTo>
                  <a:lnTo>
                    <a:pt x="4953" y="64249"/>
                  </a:lnTo>
                  <a:lnTo>
                    <a:pt x="4953" y="67487"/>
                  </a:lnTo>
                  <a:lnTo>
                    <a:pt x="5016" y="67716"/>
                  </a:lnTo>
                  <a:lnTo>
                    <a:pt x="5257" y="68072"/>
                  </a:lnTo>
                  <a:lnTo>
                    <a:pt x="5499" y="68160"/>
                  </a:lnTo>
                  <a:lnTo>
                    <a:pt x="5956" y="68160"/>
                  </a:lnTo>
                  <a:lnTo>
                    <a:pt x="6337" y="68122"/>
                  </a:lnTo>
                  <a:lnTo>
                    <a:pt x="6426" y="67500"/>
                  </a:lnTo>
                  <a:lnTo>
                    <a:pt x="6019" y="67525"/>
                  </a:lnTo>
                  <a:lnTo>
                    <a:pt x="5765" y="67424"/>
                  </a:lnTo>
                  <a:lnTo>
                    <a:pt x="5715" y="64249"/>
                  </a:lnTo>
                  <a:lnTo>
                    <a:pt x="6426" y="64249"/>
                  </a:lnTo>
                  <a:lnTo>
                    <a:pt x="6426" y="63639"/>
                  </a:lnTo>
                  <a:close/>
                </a:path>
                <a:path w="100964" h="70485">
                  <a:moveTo>
                    <a:pt x="6426" y="48145"/>
                  </a:moveTo>
                  <a:lnTo>
                    <a:pt x="5715" y="48145"/>
                  </a:lnTo>
                  <a:lnTo>
                    <a:pt x="5715" y="46901"/>
                  </a:lnTo>
                  <a:lnTo>
                    <a:pt x="4953" y="46901"/>
                  </a:lnTo>
                  <a:lnTo>
                    <a:pt x="4953" y="48145"/>
                  </a:lnTo>
                  <a:lnTo>
                    <a:pt x="4343" y="48145"/>
                  </a:lnTo>
                  <a:lnTo>
                    <a:pt x="4343" y="48755"/>
                  </a:lnTo>
                  <a:lnTo>
                    <a:pt x="4953" y="48755"/>
                  </a:lnTo>
                  <a:lnTo>
                    <a:pt x="4953" y="51993"/>
                  </a:lnTo>
                  <a:lnTo>
                    <a:pt x="5016" y="52222"/>
                  </a:lnTo>
                  <a:lnTo>
                    <a:pt x="5257" y="52578"/>
                  </a:lnTo>
                  <a:lnTo>
                    <a:pt x="5499" y="52679"/>
                  </a:lnTo>
                  <a:lnTo>
                    <a:pt x="5956" y="52679"/>
                  </a:lnTo>
                  <a:lnTo>
                    <a:pt x="6337" y="52628"/>
                  </a:lnTo>
                  <a:lnTo>
                    <a:pt x="6426" y="52006"/>
                  </a:lnTo>
                  <a:lnTo>
                    <a:pt x="6019" y="52031"/>
                  </a:lnTo>
                  <a:lnTo>
                    <a:pt x="5765" y="51930"/>
                  </a:lnTo>
                  <a:lnTo>
                    <a:pt x="5715" y="48755"/>
                  </a:lnTo>
                  <a:lnTo>
                    <a:pt x="6426" y="48755"/>
                  </a:lnTo>
                  <a:lnTo>
                    <a:pt x="6426" y="48145"/>
                  </a:lnTo>
                  <a:close/>
                </a:path>
                <a:path w="100964" h="70485">
                  <a:moveTo>
                    <a:pt x="6426" y="32651"/>
                  </a:moveTo>
                  <a:lnTo>
                    <a:pt x="5715" y="32651"/>
                  </a:lnTo>
                  <a:lnTo>
                    <a:pt x="5715" y="31407"/>
                  </a:lnTo>
                  <a:lnTo>
                    <a:pt x="4953" y="31407"/>
                  </a:lnTo>
                  <a:lnTo>
                    <a:pt x="4953" y="32651"/>
                  </a:lnTo>
                  <a:lnTo>
                    <a:pt x="4343" y="32651"/>
                  </a:lnTo>
                  <a:lnTo>
                    <a:pt x="4343" y="33261"/>
                  </a:lnTo>
                  <a:lnTo>
                    <a:pt x="4953" y="33261"/>
                  </a:lnTo>
                  <a:lnTo>
                    <a:pt x="4953" y="36499"/>
                  </a:lnTo>
                  <a:lnTo>
                    <a:pt x="5016" y="36728"/>
                  </a:lnTo>
                  <a:lnTo>
                    <a:pt x="5257" y="37084"/>
                  </a:lnTo>
                  <a:lnTo>
                    <a:pt x="5499" y="37172"/>
                  </a:lnTo>
                  <a:lnTo>
                    <a:pt x="5956" y="37172"/>
                  </a:lnTo>
                  <a:lnTo>
                    <a:pt x="6337" y="37134"/>
                  </a:lnTo>
                  <a:lnTo>
                    <a:pt x="6426" y="36512"/>
                  </a:lnTo>
                  <a:lnTo>
                    <a:pt x="6019" y="36525"/>
                  </a:lnTo>
                  <a:lnTo>
                    <a:pt x="5765" y="36423"/>
                  </a:lnTo>
                  <a:lnTo>
                    <a:pt x="5715" y="33261"/>
                  </a:lnTo>
                  <a:lnTo>
                    <a:pt x="6426" y="33261"/>
                  </a:lnTo>
                  <a:lnTo>
                    <a:pt x="6426" y="32651"/>
                  </a:lnTo>
                  <a:close/>
                </a:path>
                <a:path w="100964" h="70485">
                  <a:moveTo>
                    <a:pt x="6426" y="17157"/>
                  </a:moveTo>
                  <a:lnTo>
                    <a:pt x="5715" y="17157"/>
                  </a:lnTo>
                  <a:lnTo>
                    <a:pt x="5715" y="15913"/>
                  </a:lnTo>
                  <a:lnTo>
                    <a:pt x="4953" y="15913"/>
                  </a:lnTo>
                  <a:lnTo>
                    <a:pt x="4953" y="17157"/>
                  </a:lnTo>
                  <a:lnTo>
                    <a:pt x="4343" y="17157"/>
                  </a:lnTo>
                  <a:lnTo>
                    <a:pt x="4343" y="17767"/>
                  </a:lnTo>
                  <a:lnTo>
                    <a:pt x="4953" y="17767"/>
                  </a:lnTo>
                  <a:lnTo>
                    <a:pt x="4953" y="21005"/>
                  </a:lnTo>
                  <a:lnTo>
                    <a:pt x="5016" y="21234"/>
                  </a:lnTo>
                  <a:lnTo>
                    <a:pt x="5257" y="21590"/>
                  </a:lnTo>
                  <a:lnTo>
                    <a:pt x="5499" y="21678"/>
                  </a:lnTo>
                  <a:lnTo>
                    <a:pt x="5956" y="21678"/>
                  </a:lnTo>
                  <a:lnTo>
                    <a:pt x="6337" y="21640"/>
                  </a:lnTo>
                  <a:lnTo>
                    <a:pt x="6426" y="21018"/>
                  </a:lnTo>
                  <a:lnTo>
                    <a:pt x="6019" y="21031"/>
                  </a:lnTo>
                  <a:lnTo>
                    <a:pt x="5765" y="20929"/>
                  </a:lnTo>
                  <a:lnTo>
                    <a:pt x="5715" y="17767"/>
                  </a:lnTo>
                  <a:lnTo>
                    <a:pt x="6426" y="17767"/>
                  </a:lnTo>
                  <a:lnTo>
                    <a:pt x="6426" y="17157"/>
                  </a:lnTo>
                  <a:close/>
                </a:path>
                <a:path w="100964" h="70485">
                  <a:moveTo>
                    <a:pt x="6426" y="1663"/>
                  </a:moveTo>
                  <a:lnTo>
                    <a:pt x="5715" y="1663"/>
                  </a:lnTo>
                  <a:lnTo>
                    <a:pt x="5715" y="419"/>
                  </a:lnTo>
                  <a:lnTo>
                    <a:pt x="4953" y="419"/>
                  </a:lnTo>
                  <a:lnTo>
                    <a:pt x="4953" y="1663"/>
                  </a:lnTo>
                  <a:lnTo>
                    <a:pt x="4343" y="1663"/>
                  </a:lnTo>
                  <a:lnTo>
                    <a:pt x="4343" y="2273"/>
                  </a:lnTo>
                  <a:lnTo>
                    <a:pt x="4953" y="2273"/>
                  </a:lnTo>
                  <a:lnTo>
                    <a:pt x="4953" y="5511"/>
                  </a:lnTo>
                  <a:lnTo>
                    <a:pt x="5016" y="5740"/>
                  </a:lnTo>
                  <a:lnTo>
                    <a:pt x="5257" y="6096"/>
                  </a:lnTo>
                  <a:lnTo>
                    <a:pt x="5499" y="6184"/>
                  </a:lnTo>
                  <a:lnTo>
                    <a:pt x="5956" y="6184"/>
                  </a:lnTo>
                  <a:lnTo>
                    <a:pt x="6337" y="6146"/>
                  </a:lnTo>
                  <a:lnTo>
                    <a:pt x="6426" y="5524"/>
                  </a:lnTo>
                  <a:lnTo>
                    <a:pt x="6019" y="5537"/>
                  </a:lnTo>
                  <a:lnTo>
                    <a:pt x="5765" y="5435"/>
                  </a:lnTo>
                  <a:lnTo>
                    <a:pt x="5715" y="2273"/>
                  </a:lnTo>
                  <a:lnTo>
                    <a:pt x="6426" y="2273"/>
                  </a:lnTo>
                  <a:lnTo>
                    <a:pt x="6426" y="1663"/>
                  </a:lnTo>
                  <a:close/>
                </a:path>
                <a:path w="100964" h="70485">
                  <a:moveTo>
                    <a:pt x="11366" y="68745"/>
                  </a:moveTo>
                  <a:lnTo>
                    <a:pt x="6616" y="68745"/>
                  </a:lnTo>
                  <a:lnTo>
                    <a:pt x="6616" y="69164"/>
                  </a:lnTo>
                  <a:lnTo>
                    <a:pt x="11366" y="69164"/>
                  </a:lnTo>
                  <a:lnTo>
                    <a:pt x="11366" y="68745"/>
                  </a:lnTo>
                  <a:close/>
                </a:path>
                <a:path w="100964" h="70485">
                  <a:moveTo>
                    <a:pt x="11366" y="53251"/>
                  </a:moveTo>
                  <a:lnTo>
                    <a:pt x="6616" y="53251"/>
                  </a:lnTo>
                  <a:lnTo>
                    <a:pt x="6616" y="53670"/>
                  </a:lnTo>
                  <a:lnTo>
                    <a:pt x="11366" y="53670"/>
                  </a:lnTo>
                  <a:lnTo>
                    <a:pt x="11366" y="53251"/>
                  </a:lnTo>
                  <a:close/>
                </a:path>
                <a:path w="100964" h="70485">
                  <a:moveTo>
                    <a:pt x="11366" y="37757"/>
                  </a:moveTo>
                  <a:lnTo>
                    <a:pt x="6616" y="37757"/>
                  </a:lnTo>
                  <a:lnTo>
                    <a:pt x="6616" y="38176"/>
                  </a:lnTo>
                  <a:lnTo>
                    <a:pt x="11366" y="38176"/>
                  </a:lnTo>
                  <a:lnTo>
                    <a:pt x="11366" y="37757"/>
                  </a:lnTo>
                  <a:close/>
                </a:path>
                <a:path w="100964" h="70485">
                  <a:moveTo>
                    <a:pt x="11366" y="22250"/>
                  </a:moveTo>
                  <a:lnTo>
                    <a:pt x="6616" y="22250"/>
                  </a:lnTo>
                  <a:lnTo>
                    <a:pt x="6616" y="22682"/>
                  </a:lnTo>
                  <a:lnTo>
                    <a:pt x="11366" y="22682"/>
                  </a:lnTo>
                  <a:lnTo>
                    <a:pt x="11366" y="22250"/>
                  </a:lnTo>
                  <a:close/>
                </a:path>
                <a:path w="100964" h="70485">
                  <a:moveTo>
                    <a:pt x="11366" y="6769"/>
                  </a:moveTo>
                  <a:lnTo>
                    <a:pt x="6616" y="6769"/>
                  </a:lnTo>
                  <a:lnTo>
                    <a:pt x="6616" y="7188"/>
                  </a:lnTo>
                  <a:lnTo>
                    <a:pt x="11366" y="7188"/>
                  </a:lnTo>
                  <a:lnTo>
                    <a:pt x="11366" y="6769"/>
                  </a:lnTo>
                  <a:close/>
                </a:path>
                <a:path w="100964" h="70485">
                  <a:moveTo>
                    <a:pt x="13525" y="63639"/>
                  </a:moveTo>
                  <a:lnTo>
                    <a:pt x="12814" y="63639"/>
                  </a:lnTo>
                  <a:lnTo>
                    <a:pt x="12814" y="62395"/>
                  </a:lnTo>
                  <a:lnTo>
                    <a:pt x="12065" y="62395"/>
                  </a:lnTo>
                  <a:lnTo>
                    <a:pt x="12065" y="63639"/>
                  </a:lnTo>
                  <a:lnTo>
                    <a:pt x="11455" y="63639"/>
                  </a:lnTo>
                  <a:lnTo>
                    <a:pt x="11455" y="64249"/>
                  </a:lnTo>
                  <a:lnTo>
                    <a:pt x="12065" y="64249"/>
                  </a:lnTo>
                  <a:lnTo>
                    <a:pt x="12065" y="67487"/>
                  </a:lnTo>
                  <a:lnTo>
                    <a:pt x="12128" y="67716"/>
                  </a:lnTo>
                  <a:lnTo>
                    <a:pt x="12369" y="68072"/>
                  </a:lnTo>
                  <a:lnTo>
                    <a:pt x="12611" y="68160"/>
                  </a:lnTo>
                  <a:lnTo>
                    <a:pt x="13068" y="68160"/>
                  </a:lnTo>
                  <a:lnTo>
                    <a:pt x="13436" y="68122"/>
                  </a:lnTo>
                  <a:lnTo>
                    <a:pt x="13525" y="67500"/>
                  </a:lnTo>
                  <a:lnTo>
                    <a:pt x="13131" y="67525"/>
                  </a:lnTo>
                  <a:lnTo>
                    <a:pt x="12865" y="67424"/>
                  </a:lnTo>
                  <a:lnTo>
                    <a:pt x="12814" y="64249"/>
                  </a:lnTo>
                  <a:lnTo>
                    <a:pt x="13525" y="64249"/>
                  </a:lnTo>
                  <a:lnTo>
                    <a:pt x="13525" y="63639"/>
                  </a:lnTo>
                  <a:close/>
                </a:path>
                <a:path w="100964" h="70485">
                  <a:moveTo>
                    <a:pt x="13525" y="17157"/>
                  </a:moveTo>
                  <a:lnTo>
                    <a:pt x="12814" y="17157"/>
                  </a:lnTo>
                  <a:lnTo>
                    <a:pt x="12814" y="15913"/>
                  </a:lnTo>
                  <a:lnTo>
                    <a:pt x="12065" y="15913"/>
                  </a:lnTo>
                  <a:lnTo>
                    <a:pt x="12065" y="17157"/>
                  </a:lnTo>
                  <a:lnTo>
                    <a:pt x="11455" y="17157"/>
                  </a:lnTo>
                  <a:lnTo>
                    <a:pt x="11455" y="17767"/>
                  </a:lnTo>
                  <a:lnTo>
                    <a:pt x="12065" y="17767"/>
                  </a:lnTo>
                  <a:lnTo>
                    <a:pt x="12065" y="21005"/>
                  </a:lnTo>
                  <a:lnTo>
                    <a:pt x="12128" y="21234"/>
                  </a:lnTo>
                  <a:lnTo>
                    <a:pt x="12369" y="21590"/>
                  </a:lnTo>
                  <a:lnTo>
                    <a:pt x="12611" y="21678"/>
                  </a:lnTo>
                  <a:lnTo>
                    <a:pt x="13068" y="21678"/>
                  </a:lnTo>
                  <a:lnTo>
                    <a:pt x="13436" y="21640"/>
                  </a:lnTo>
                  <a:lnTo>
                    <a:pt x="13525" y="21018"/>
                  </a:lnTo>
                  <a:lnTo>
                    <a:pt x="13131" y="21031"/>
                  </a:lnTo>
                  <a:lnTo>
                    <a:pt x="12865" y="20929"/>
                  </a:lnTo>
                  <a:lnTo>
                    <a:pt x="12814" y="17767"/>
                  </a:lnTo>
                  <a:lnTo>
                    <a:pt x="13525" y="17767"/>
                  </a:lnTo>
                  <a:lnTo>
                    <a:pt x="13525" y="17157"/>
                  </a:lnTo>
                  <a:close/>
                </a:path>
                <a:path w="100964" h="70485">
                  <a:moveTo>
                    <a:pt x="14097" y="48069"/>
                  </a:moveTo>
                  <a:lnTo>
                    <a:pt x="13868" y="48044"/>
                  </a:lnTo>
                  <a:lnTo>
                    <a:pt x="13563" y="48044"/>
                  </a:lnTo>
                  <a:lnTo>
                    <a:pt x="13296" y="48158"/>
                  </a:lnTo>
                  <a:lnTo>
                    <a:pt x="12839" y="48590"/>
                  </a:lnTo>
                  <a:lnTo>
                    <a:pt x="12700" y="48768"/>
                  </a:lnTo>
                  <a:lnTo>
                    <a:pt x="12636" y="48920"/>
                  </a:lnTo>
                  <a:lnTo>
                    <a:pt x="12636" y="48145"/>
                  </a:lnTo>
                  <a:lnTo>
                    <a:pt x="11938" y="48145"/>
                  </a:lnTo>
                  <a:lnTo>
                    <a:pt x="11938" y="52603"/>
                  </a:lnTo>
                  <a:lnTo>
                    <a:pt x="12674" y="52603"/>
                  </a:lnTo>
                  <a:lnTo>
                    <a:pt x="12674" y="49733"/>
                  </a:lnTo>
                  <a:lnTo>
                    <a:pt x="12776" y="49441"/>
                  </a:lnTo>
                  <a:lnTo>
                    <a:pt x="13182" y="48958"/>
                  </a:lnTo>
                  <a:lnTo>
                    <a:pt x="13474" y="48844"/>
                  </a:lnTo>
                  <a:lnTo>
                    <a:pt x="13855" y="48844"/>
                  </a:lnTo>
                  <a:lnTo>
                    <a:pt x="14097" y="48856"/>
                  </a:lnTo>
                  <a:lnTo>
                    <a:pt x="14097" y="48069"/>
                  </a:lnTo>
                  <a:close/>
                </a:path>
                <a:path w="100964" h="70485">
                  <a:moveTo>
                    <a:pt x="15036" y="63665"/>
                  </a:moveTo>
                  <a:lnTo>
                    <a:pt x="14274" y="63665"/>
                  </a:lnTo>
                  <a:lnTo>
                    <a:pt x="14274" y="68097"/>
                  </a:lnTo>
                  <a:lnTo>
                    <a:pt x="15036" y="68097"/>
                  </a:lnTo>
                  <a:lnTo>
                    <a:pt x="15036" y="63665"/>
                  </a:lnTo>
                  <a:close/>
                </a:path>
                <a:path w="100964" h="70485">
                  <a:moveTo>
                    <a:pt x="15036" y="61988"/>
                  </a:moveTo>
                  <a:lnTo>
                    <a:pt x="14274" y="61988"/>
                  </a:lnTo>
                  <a:lnTo>
                    <a:pt x="14274" y="62826"/>
                  </a:lnTo>
                  <a:lnTo>
                    <a:pt x="15036" y="62826"/>
                  </a:lnTo>
                  <a:lnTo>
                    <a:pt x="15036" y="61988"/>
                  </a:lnTo>
                  <a:close/>
                </a:path>
                <a:path w="100964" h="70485">
                  <a:moveTo>
                    <a:pt x="15036" y="17170"/>
                  </a:moveTo>
                  <a:lnTo>
                    <a:pt x="14274" y="17170"/>
                  </a:lnTo>
                  <a:lnTo>
                    <a:pt x="14274" y="21615"/>
                  </a:lnTo>
                  <a:lnTo>
                    <a:pt x="15036" y="21615"/>
                  </a:lnTo>
                  <a:lnTo>
                    <a:pt x="15036" y="17170"/>
                  </a:lnTo>
                  <a:close/>
                </a:path>
                <a:path w="100964" h="70485">
                  <a:moveTo>
                    <a:pt x="15036" y="15494"/>
                  </a:moveTo>
                  <a:lnTo>
                    <a:pt x="14274" y="15494"/>
                  </a:lnTo>
                  <a:lnTo>
                    <a:pt x="14274" y="16344"/>
                  </a:lnTo>
                  <a:lnTo>
                    <a:pt x="15036" y="16344"/>
                  </a:lnTo>
                  <a:lnTo>
                    <a:pt x="15036" y="15494"/>
                  </a:lnTo>
                  <a:close/>
                </a:path>
                <a:path w="100964" h="70485">
                  <a:moveTo>
                    <a:pt x="15481" y="32651"/>
                  </a:moveTo>
                  <a:lnTo>
                    <a:pt x="14732" y="32651"/>
                  </a:lnTo>
                  <a:lnTo>
                    <a:pt x="14732" y="35280"/>
                  </a:lnTo>
                  <a:lnTo>
                    <a:pt x="14681" y="35623"/>
                  </a:lnTo>
                  <a:lnTo>
                    <a:pt x="14389" y="36334"/>
                  </a:lnTo>
                  <a:lnTo>
                    <a:pt x="14033" y="36563"/>
                  </a:lnTo>
                  <a:lnTo>
                    <a:pt x="13144" y="36563"/>
                  </a:lnTo>
                  <a:lnTo>
                    <a:pt x="12903" y="36436"/>
                  </a:lnTo>
                  <a:lnTo>
                    <a:pt x="12700" y="36017"/>
                  </a:lnTo>
                  <a:lnTo>
                    <a:pt x="12661" y="35839"/>
                  </a:lnTo>
                  <a:lnTo>
                    <a:pt x="12661" y="32651"/>
                  </a:lnTo>
                  <a:lnTo>
                    <a:pt x="11899" y="32651"/>
                  </a:lnTo>
                  <a:lnTo>
                    <a:pt x="11899" y="36055"/>
                  </a:lnTo>
                  <a:lnTo>
                    <a:pt x="11963" y="36360"/>
                  </a:lnTo>
                  <a:lnTo>
                    <a:pt x="12306" y="37020"/>
                  </a:lnTo>
                  <a:lnTo>
                    <a:pt x="12738" y="37223"/>
                  </a:lnTo>
                  <a:lnTo>
                    <a:pt x="13779" y="37223"/>
                  </a:lnTo>
                  <a:lnTo>
                    <a:pt x="14135" y="37109"/>
                  </a:lnTo>
                  <a:lnTo>
                    <a:pt x="14566" y="36753"/>
                  </a:lnTo>
                  <a:lnTo>
                    <a:pt x="14681" y="36626"/>
                  </a:lnTo>
                  <a:lnTo>
                    <a:pt x="14782" y="36449"/>
                  </a:lnTo>
                  <a:lnTo>
                    <a:pt x="14770" y="37109"/>
                  </a:lnTo>
                  <a:lnTo>
                    <a:pt x="15481" y="37109"/>
                  </a:lnTo>
                  <a:lnTo>
                    <a:pt x="15481" y="32651"/>
                  </a:lnTo>
                  <a:close/>
                </a:path>
                <a:path w="100964" h="70485">
                  <a:moveTo>
                    <a:pt x="15544" y="2806"/>
                  </a:moveTo>
                  <a:lnTo>
                    <a:pt x="15481" y="2463"/>
                  </a:lnTo>
                  <a:lnTo>
                    <a:pt x="15138" y="1778"/>
                  </a:lnTo>
                  <a:lnTo>
                    <a:pt x="14719" y="1562"/>
                  </a:lnTo>
                  <a:lnTo>
                    <a:pt x="13792" y="1562"/>
                  </a:lnTo>
                  <a:lnTo>
                    <a:pt x="13525" y="1612"/>
                  </a:lnTo>
                  <a:lnTo>
                    <a:pt x="13055" y="1841"/>
                  </a:lnTo>
                  <a:lnTo>
                    <a:pt x="12839" y="2032"/>
                  </a:lnTo>
                  <a:lnTo>
                    <a:pt x="12623" y="2298"/>
                  </a:lnTo>
                  <a:lnTo>
                    <a:pt x="12623" y="1663"/>
                  </a:lnTo>
                  <a:lnTo>
                    <a:pt x="11912" y="1663"/>
                  </a:lnTo>
                  <a:lnTo>
                    <a:pt x="11912" y="6121"/>
                  </a:lnTo>
                  <a:lnTo>
                    <a:pt x="12661" y="6121"/>
                  </a:lnTo>
                  <a:lnTo>
                    <a:pt x="12661" y="3492"/>
                  </a:lnTo>
                  <a:lnTo>
                    <a:pt x="12674" y="3263"/>
                  </a:lnTo>
                  <a:lnTo>
                    <a:pt x="13754" y="2235"/>
                  </a:lnTo>
                  <a:lnTo>
                    <a:pt x="14287" y="2235"/>
                  </a:lnTo>
                  <a:lnTo>
                    <a:pt x="14528" y="2374"/>
                  </a:lnTo>
                  <a:lnTo>
                    <a:pt x="14744" y="2819"/>
                  </a:lnTo>
                  <a:lnTo>
                    <a:pt x="14782" y="3035"/>
                  </a:lnTo>
                  <a:lnTo>
                    <a:pt x="14782" y="6121"/>
                  </a:lnTo>
                  <a:lnTo>
                    <a:pt x="15544" y="6121"/>
                  </a:lnTo>
                  <a:lnTo>
                    <a:pt x="15544" y="2806"/>
                  </a:lnTo>
                  <a:close/>
                </a:path>
                <a:path w="100964" h="70485">
                  <a:moveTo>
                    <a:pt x="17792" y="17157"/>
                  </a:moveTo>
                  <a:lnTo>
                    <a:pt x="17081" y="17157"/>
                  </a:lnTo>
                  <a:lnTo>
                    <a:pt x="17081" y="15913"/>
                  </a:lnTo>
                  <a:lnTo>
                    <a:pt x="16319" y="15913"/>
                  </a:lnTo>
                  <a:lnTo>
                    <a:pt x="16319" y="17157"/>
                  </a:lnTo>
                  <a:lnTo>
                    <a:pt x="15722" y="17157"/>
                  </a:lnTo>
                  <a:lnTo>
                    <a:pt x="15722" y="17767"/>
                  </a:lnTo>
                  <a:lnTo>
                    <a:pt x="16319" y="17767"/>
                  </a:lnTo>
                  <a:lnTo>
                    <a:pt x="16319" y="21005"/>
                  </a:lnTo>
                  <a:lnTo>
                    <a:pt x="16383" y="21234"/>
                  </a:lnTo>
                  <a:lnTo>
                    <a:pt x="16637" y="21590"/>
                  </a:lnTo>
                  <a:lnTo>
                    <a:pt x="16865" y="21678"/>
                  </a:lnTo>
                  <a:lnTo>
                    <a:pt x="17335" y="21678"/>
                  </a:lnTo>
                  <a:lnTo>
                    <a:pt x="17703" y="21640"/>
                  </a:lnTo>
                  <a:lnTo>
                    <a:pt x="17792" y="21018"/>
                  </a:lnTo>
                  <a:lnTo>
                    <a:pt x="17399" y="21031"/>
                  </a:lnTo>
                  <a:lnTo>
                    <a:pt x="17132" y="20929"/>
                  </a:lnTo>
                  <a:lnTo>
                    <a:pt x="17081" y="17767"/>
                  </a:lnTo>
                  <a:lnTo>
                    <a:pt x="17792" y="17767"/>
                  </a:lnTo>
                  <a:lnTo>
                    <a:pt x="17792" y="17157"/>
                  </a:lnTo>
                  <a:close/>
                </a:path>
                <a:path w="100964" h="70485">
                  <a:moveTo>
                    <a:pt x="18567" y="50609"/>
                  </a:moveTo>
                  <a:lnTo>
                    <a:pt x="17792" y="48412"/>
                  </a:lnTo>
                  <a:lnTo>
                    <a:pt x="17792" y="50025"/>
                  </a:lnTo>
                  <a:lnTo>
                    <a:pt x="15316" y="50025"/>
                  </a:lnTo>
                  <a:lnTo>
                    <a:pt x="15328" y="49695"/>
                  </a:lnTo>
                  <a:lnTo>
                    <a:pt x="15455" y="49326"/>
                  </a:lnTo>
                  <a:lnTo>
                    <a:pt x="15925" y="48818"/>
                  </a:lnTo>
                  <a:lnTo>
                    <a:pt x="16217" y="48704"/>
                  </a:lnTo>
                  <a:lnTo>
                    <a:pt x="17043" y="48704"/>
                  </a:lnTo>
                  <a:lnTo>
                    <a:pt x="17386" y="48882"/>
                  </a:lnTo>
                  <a:lnTo>
                    <a:pt x="17640" y="49326"/>
                  </a:lnTo>
                  <a:lnTo>
                    <a:pt x="17754" y="49631"/>
                  </a:lnTo>
                  <a:lnTo>
                    <a:pt x="17792" y="50025"/>
                  </a:lnTo>
                  <a:lnTo>
                    <a:pt x="17792" y="48412"/>
                  </a:lnTo>
                  <a:lnTo>
                    <a:pt x="17221" y="48120"/>
                  </a:lnTo>
                  <a:lnTo>
                    <a:pt x="16916" y="48044"/>
                  </a:lnTo>
                  <a:lnTo>
                    <a:pt x="15976" y="48044"/>
                  </a:lnTo>
                  <a:lnTo>
                    <a:pt x="15468" y="48272"/>
                  </a:lnTo>
                  <a:lnTo>
                    <a:pt x="14693" y="49161"/>
                  </a:lnTo>
                  <a:lnTo>
                    <a:pt x="14605" y="49441"/>
                  </a:lnTo>
                  <a:lnTo>
                    <a:pt x="14693" y="51752"/>
                  </a:lnTo>
                  <a:lnTo>
                    <a:pt x="15468" y="52565"/>
                  </a:lnTo>
                  <a:lnTo>
                    <a:pt x="15938" y="52768"/>
                  </a:lnTo>
                  <a:lnTo>
                    <a:pt x="16713" y="52768"/>
                  </a:lnTo>
                  <a:lnTo>
                    <a:pt x="18503" y="51206"/>
                  </a:lnTo>
                  <a:lnTo>
                    <a:pt x="17767" y="51206"/>
                  </a:lnTo>
                  <a:lnTo>
                    <a:pt x="17703" y="51435"/>
                  </a:lnTo>
                  <a:lnTo>
                    <a:pt x="17627" y="51574"/>
                  </a:lnTo>
                  <a:lnTo>
                    <a:pt x="17259" y="51981"/>
                  </a:lnTo>
                  <a:lnTo>
                    <a:pt x="16941" y="52108"/>
                  </a:lnTo>
                  <a:lnTo>
                    <a:pt x="16129" y="52108"/>
                  </a:lnTo>
                  <a:lnTo>
                    <a:pt x="15849" y="51981"/>
                  </a:lnTo>
                  <a:lnTo>
                    <a:pt x="15417" y="51435"/>
                  </a:lnTo>
                  <a:lnTo>
                    <a:pt x="15303" y="50609"/>
                  </a:lnTo>
                  <a:lnTo>
                    <a:pt x="18567" y="50609"/>
                  </a:lnTo>
                  <a:close/>
                </a:path>
                <a:path w="100964" h="70485">
                  <a:moveTo>
                    <a:pt x="19304" y="15494"/>
                  </a:moveTo>
                  <a:lnTo>
                    <a:pt x="18567" y="15494"/>
                  </a:lnTo>
                  <a:lnTo>
                    <a:pt x="18567" y="21615"/>
                  </a:lnTo>
                  <a:lnTo>
                    <a:pt x="19304" y="21615"/>
                  </a:lnTo>
                  <a:lnTo>
                    <a:pt x="19304" y="15494"/>
                  </a:lnTo>
                  <a:close/>
                </a:path>
                <a:path w="100964" h="70485">
                  <a:moveTo>
                    <a:pt x="20053" y="35407"/>
                  </a:moveTo>
                  <a:lnTo>
                    <a:pt x="19913" y="35102"/>
                  </a:lnTo>
                  <a:lnTo>
                    <a:pt x="19431" y="34785"/>
                  </a:lnTo>
                  <a:lnTo>
                    <a:pt x="19075" y="34671"/>
                  </a:lnTo>
                  <a:lnTo>
                    <a:pt x="17830" y="34366"/>
                  </a:lnTo>
                  <a:lnTo>
                    <a:pt x="17665" y="34302"/>
                  </a:lnTo>
                  <a:lnTo>
                    <a:pt x="17360" y="34112"/>
                  </a:lnTo>
                  <a:lnTo>
                    <a:pt x="17259" y="33959"/>
                  </a:lnTo>
                  <a:lnTo>
                    <a:pt x="17259" y="33591"/>
                  </a:lnTo>
                  <a:lnTo>
                    <a:pt x="17335" y="33439"/>
                  </a:lnTo>
                  <a:lnTo>
                    <a:pt x="17627" y="33223"/>
                  </a:lnTo>
                  <a:lnTo>
                    <a:pt x="17843" y="33172"/>
                  </a:lnTo>
                  <a:lnTo>
                    <a:pt x="18542" y="33172"/>
                  </a:lnTo>
                  <a:lnTo>
                    <a:pt x="18846" y="33274"/>
                  </a:lnTo>
                  <a:lnTo>
                    <a:pt x="19011" y="33477"/>
                  </a:lnTo>
                  <a:lnTo>
                    <a:pt x="19126" y="33604"/>
                  </a:lnTo>
                  <a:lnTo>
                    <a:pt x="19177" y="33756"/>
                  </a:lnTo>
                  <a:lnTo>
                    <a:pt x="19202" y="33934"/>
                  </a:lnTo>
                  <a:lnTo>
                    <a:pt x="19900" y="33934"/>
                  </a:lnTo>
                  <a:lnTo>
                    <a:pt x="19913" y="33642"/>
                  </a:lnTo>
                  <a:lnTo>
                    <a:pt x="19824" y="33375"/>
                  </a:lnTo>
                  <a:lnTo>
                    <a:pt x="19342" y="32727"/>
                  </a:lnTo>
                  <a:lnTo>
                    <a:pt x="18859" y="32537"/>
                  </a:lnTo>
                  <a:lnTo>
                    <a:pt x="17665" y="32537"/>
                  </a:lnTo>
                  <a:lnTo>
                    <a:pt x="17259" y="32664"/>
                  </a:lnTo>
                  <a:lnTo>
                    <a:pt x="16649" y="33185"/>
                  </a:lnTo>
                  <a:lnTo>
                    <a:pt x="16497" y="33528"/>
                  </a:lnTo>
                  <a:lnTo>
                    <a:pt x="16497" y="34302"/>
                  </a:lnTo>
                  <a:lnTo>
                    <a:pt x="16662" y="34582"/>
                  </a:lnTo>
                  <a:lnTo>
                    <a:pt x="17157" y="34912"/>
                  </a:lnTo>
                  <a:lnTo>
                    <a:pt x="17449" y="35013"/>
                  </a:lnTo>
                  <a:lnTo>
                    <a:pt x="18732" y="35331"/>
                  </a:lnTo>
                  <a:lnTo>
                    <a:pt x="18948" y="35407"/>
                  </a:lnTo>
                  <a:lnTo>
                    <a:pt x="19227" y="35572"/>
                  </a:lnTo>
                  <a:lnTo>
                    <a:pt x="19316" y="35712"/>
                  </a:lnTo>
                  <a:lnTo>
                    <a:pt x="19316" y="36156"/>
                  </a:lnTo>
                  <a:lnTo>
                    <a:pt x="19202" y="36347"/>
                  </a:lnTo>
                  <a:lnTo>
                    <a:pt x="18783" y="36588"/>
                  </a:lnTo>
                  <a:lnTo>
                    <a:pt x="18542" y="36639"/>
                  </a:lnTo>
                  <a:lnTo>
                    <a:pt x="17792" y="36639"/>
                  </a:lnTo>
                  <a:lnTo>
                    <a:pt x="17475" y="36525"/>
                  </a:lnTo>
                  <a:lnTo>
                    <a:pt x="17183" y="36156"/>
                  </a:lnTo>
                  <a:lnTo>
                    <a:pt x="17119" y="35953"/>
                  </a:lnTo>
                  <a:lnTo>
                    <a:pt x="17094" y="35712"/>
                  </a:lnTo>
                  <a:lnTo>
                    <a:pt x="16370" y="35712"/>
                  </a:lnTo>
                  <a:lnTo>
                    <a:pt x="16395" y="36156"/>
                  </a:lnTo>
                  <a:lnTo>
                    <a:pt x="16548" y="36525"/>
                  </a:lnTo>
                  <a:lnTo>
                    <a:pt x="17094" y="37122"/>
                  </a:lnTo>
                  <a:lnTo>
                    <a:pt x="17564" y="37274"/>
                  </a:lnTo>
                  <a:lnTo>
                    <a:pt x="18846" y="37274"/>
                  </a:lnTo>
                  <a:lnTo>
                    <a:pt x="19304" y="37134"/>
                  </a:lnTo>
                  <a:lnTo>
                    <a:pt x="19900" y="36563"/>
                  </a:lnTo>
                  <a:lnTo>
                    <a:pt x="20053" y="36220"/>
                  </a:lnTo>
                  <a:lnTo>
                    <a:pt x="20053" y="35407"/>
                  </a:lnTo>
                  <a:close/>
                </a:path>
                <a:path w="100964" h="70485">
                  <a:moveTo>
                    <a:pt x="20662" y="5588"/>
                  </a:moveTo>
                  <a:lnTo>
                    <a:pt x="20307" y="5613"/>
                  </a:lnTo>
                  <a:lnTo>
                    <a:pt x="20167" y="3848"/>
                  </a:lnTo>
                  <a:lnTo>
                    <a:pt x="20066" y="2184"/>
                  </a:lnTo>
                  <a:lnTo>
                    <a:pt x="20002" y="2044"/>
                  </a:lnTo>
                  <a:lnTo>
                    <a:pt x="19418" y="1701"/>
                  </a:lnTo>
                  <a:lnTo>
                    <a:pt x="19418" y="3848"/>
                  </a:lnTo>
                  <a:lnTo>
                    <a:pt x="19418" y="4914"/>
                  </a:lnTo>
                  <a:lnTo>
                    <a:pt x="19202" y="5245"/>
                  </a:lnTo>
                  <a:lnTo>
                    <a:pt x="18542" y="5562"/>
                  </a:lnTo>
                  <a:lnTo>
                    <a:pt x="18288" y="5626"/>
                  </a:lnTo>
                  <a:lnTo>
                    <a:pt x="17805" y="5626"/>
                  </a:lnTo>
                  <a:lnTo>
                    <a:pt x="17462" y="5448"/>
                  </a:lnTo>
                  <a:lnTo>
                    <a:pt x="17335" y="4432"/>
                  </a:lnTo>
                  <a:lnTo>
                    <a:pt x="17703" y="4229"/>
                  </a:lnTo>
                  <a:lnTo>
                    <a:pt x="17907" y="4178"/>
                  </a:lnTo>
                  <a:lnTo>
                    <a:pt x="18770" y="4064"/>
                  </a:lnTo>
                  <a:lnTo>
                    <a:pt x="19202" y="3949"/>
                  </a:lnTo>
                  <a:lnTo>
                    <a:pt x="19418" y="3848"/>
                  </a:lnTo>
                  <a:lnTo>
                    <a:pt x="19418" y="1701"/>
                  </a:lnTo>
                  <a:lnTo>
                    <a:pt x="18923" y="1549"/>
                  </a:lnTo>
                  <a:lnTo>
                    <a:pt x="17945" y="1549"/>
                  </a:lnTo>
                  <a:lnTo>
                    <a:pt x="16675" y="3022"/>
                  </a:lnTo>
                  <a:lnTo>
                    <a:pt x="17373" y="3022"/>
                  </a:lnTo>
                  <a:lnTo>
                    <a:pt x="17462" y="2616"/>
                  </a:lnTo>
                  <a:lnTo>
                    <a:pt x="17716" y="2286"/>
                  </a:lnTo>
                  <a:lnTo>
                    <a:pt x="17995" y="2184"/>
                  </a:lnTo>
                  <a:lnTo>
                    <a:pt x="18719" y="2184"/>
                  </a:lnTo>
                  <a:lnTo>
                    <a:pt x="18973" y="2247"/>
                  </a:lnTo>
                  <a:lnTo>
                    <a:pt x="19342" y="2476"/>
                  </a:lnTo>
                  <a:lnTo>
                    <a:pt x="19329" y="3314"/>
                  </a:lnTo>
                  <a:lnTo>
                    <a:pt x="19202" y="3390"/>
                  </a:lnTo>
                  <a:lnTo>
                    <a:pt x="17424" y="3619"/>
                  </a:lnTo>
                  <a:lnTo>
                    <a:pt x="17094" y="3759"/>
                  </a:lnTo>
                  <a:lnTo>
                    <a:pt x="16560" y="4229"/>
                  </a:lnTo>
                  <a:lnTo>
                    <a:pt x="16662" y="5727"/>
                  </a:lnTo>
                  <a:lnTo>
                    <a:pt x="17081" y="6121"/>
                  </a:lnTo>
                  <a:lnTo>
                    <a:pt x="17437" y="6261"/>
                  </a:lnTo>
                  <a:lnTo>
                    <a:pt x="18199" y="6261"/>
                  </a:lnTo>
                  <a:lnTo>
                    <a:pt x="18503" y="6197"/>
                  </a:lnTo>
                  <a:lnTo>
                    <a:pt x="19075" y="5892"/>
                  </a:lnTo>
                  <a:lnTo>
                    <a:pt x="19304" y="5727"/>
                  </a:lnTo>
                  <a:lnTo>
                    <a:pt x="19456" y="5524"/>
                  </a:lnTo>
                  <a:lnTo>
                    <a:pt x="19558" y="5892"/>
                  </a:lnTo>
                  <a:lnTo>
                    <a:pt x="19697" y="6121"/>
                  </a:lnTo>
                  <a:lnTo>
                    <a:pt x="19888" y="6210"/>
                  </a:lnTo>
                  <a:lnTo>
                    <a:pt x="20243" y="6210"/>
                  </a:lnTo>
                  <a:lnTo>
                    <a:pt x="20624" y="6146"/>
                  </a:lnTo>
                  <a:lnTo>
                    <a:pt x="20662" y="5613"/>
                  </a:lnTo>
                  <a:close/>
                </a:path>
                <a:path w="100964" h="70485">
                  <a:moveTo>
                    <a:pt x="23495" y="52070"/>
                  </a:moveTo>
                  <a:lnTo>
                    <a:pt x="23152" y="52095"/>
                  </a:lnTo>
                  <a:lnTo>
                    <a:pt x="22999" y="50330"/>
                  </a:lnTo>
                  <a:lnTo>
                    <a:pt x="22910" y="48666"/>
                  </a:lnTo>
                  <a:lnTo>
                    <a:pt x="22847" y="48539"/>
                  </a:lnTo>
                  <a:lnTo>
                    <a:pt x="22250" y="48183"/>
                  </a:lnTo>
                  <a:lnTo>
                    <a:pt x="22250" y="50330"/>
                  </a:lnTo>
                  <a:lnTo>
                    <a:pt x="22250" y="51396"/>
                  </a:lnTo>
                  <a:lnTo>
                    <a:pt x="22047" y="51727"/>
                  </a:lnTo>
                  <a:lnTo>
                    <a:pt x="21374" y="52057"/>
                  </a:lnTo>
                  <a:lnTo>
                    <a:pt x="21120" y="52120"/>
                  </a:lnTo>
                  <a:lnTo>
                    <a:pt x="20650" y="52120"/>
                  </a:lnTo>
                  <a:lnTo>
                    <a:pt x="20523" y="52070"/>
                  </a:lnTo>
                  <a:lnTo>
                    <a:pt x="20294" y="51930"/>
                  </a:lnTo>
                  <a:lnTo>
                    <a:pt x="20180" y="50927"/>
                  </a:lnTo>
                  <a:lnTo>
                    <a:pt x="20548" y="50711"/>
                  </a:lnTo>
                  <a:lnTo>
                    <a:pt x="20751" y="50660"/>
                  </a:lnTo>
                  <a:lnTo>
                    <a:pt x="21615" y="50546"/>
                  </a:lnTo>
                  <a:lnTo>
                    <a:pt x="22047" y="50444"/>
                  </a:lnTo>
                  <a:lnTo>
                    <a:pt x="22250" y="50330"/>
                  </a:lnTo>
                  <a:lnTo>
                    <a:pt x="22250" y="48183"/>
                  </a:lnTo>
                  <a:lnTo>
                    <a:pt x="21755" y="48044"/>
                  </a:lnTo>
                  <a:lnTo>
                    <a:pt x="20789" y="48044"/>
                  </a:lnTo>
                  <a:lnTo>
                    <a:pt x="19507" y="49504"/>
                  </a:lnTo>
                  <a:lnTo>
                    <a:pt x="20205" y="49504"/>
                  </a:lnTo>
                  <a:lnTo>
                    <a:pt x="20294" y="49110"/>
                  </a:lnTo>
                  <a:lnTo>
                    <a:pt x="20548" y="48780"/>
                  </a:lnTo>
                  <a:lnTo>
                    <a:pt x="20828" y="48666"/>
                  </a:lnTo>
                  <a:lnTo>
                    <a:pt x="21564" y="48666"/>
                  </a:lnTo>
                  <a:lnTo>
                    <a:pt x="21818" y="48729"/>
                  </a:lnTo>
                  <a:lnTo>
                    <a:pt x="22174" y="48958"/>
                  </a:lnTo>
                  <a:lnTo>
                    <a:pt x="22161" y="49809"/>
                  </a:lnTo>
                  <a:lnTo>
                    <a:pt x="20269" y="50101"/>
                  </a:lnTo>
                  <a:lnTo>
                    <a:pt x="19926" y="50241"/>
                  </a:lnTo>
                  <a:lnTo>
                    <a:pt x="19405" y="50711"/>
                  </a:lnTo>
                  <a:lnTo>
                    <a:pt x="19507" y="52209"/>
                  </a:lnTo>
                  <a:lnTo>
                    <a:pt x="19913" y="52603"/>
                  </a:lnTo>
                  <a:lnTo>
                    <a:pt x="20269" y="52755"/>
                  </a:lnTo>
                  <a:lnTo>
                    <a:pt x="21031" y="52755"/>
                  </a:lnTo>
                  <a:lnTo>
                    <a:pt x="22288" y="52006"/>
                  </a:lnTo>
                  <a:lnTo>
                    <a:pt x="22390" y="52387"/>
                  </a:lnTo>
                  <a:lnTo>
                    <a:pt x="22542" y="52603"/>
                  </a:lnTo>
                  <a:lnTo>
                    <a:pt x="22720" y="52705"/>
                  </a:lnTo>
                  <a:lnTo>
                    <a:pt x="23088" y="52705"/>
                  </a:lnTo>
                  <a:lnTo>
                    <a:pt x="23469" y="52628"/>
                  </a:lnTo>
                  <a:lnTo>
                    <a:pt x="23495" y="52095"/>
                  </a:lnTo>
                  <a:close/>
                </a:path>
                <a:path w="100964" h="70485">
                  <a:moveTo>
                    <a:pt x="24257" y="19621"/>
                  </a:moveTo>
                  <a:lnTo>
                    <a:pt x="23482" y="17411"/>
                  </a:lnTo>
                  <a:lnTo>
                    <a:pt x="23482" y="19024"/>
                  </a:lnTo>
                  <a:lnTo>
                    <a:pt x="21005" y="19024"/>
                  </a:lnTo>
                  <a:lnTo>
                    <a:pt x="21018" y="18694"/>
                  </a:lnTo>
                  <a:lnTo>
                    <a:pt x="21145" y="18326"/>
                  </a:lnTo>
                  <a:lnTo>
                    <a:pt x="21615" y="17830"/>
                  </a:lnTo>
                  <a:lnTo>
                    <a:pt x="21907" y="17703"/>
                  </a:lnTo>
                  <a:lnTo>
                    <a:pt x="22720" y="17703"/>
                  </a:lnTo>
                  <a:lnTo>
                    <a:pt x="23063" y="17894"/>
                  </a:lnTo>
                  <a:lnTo>
                    <a:pt x="23317" y="18338"/>
                  </a:lnTo>
                  <a:lnTo>
                    <a:pt x="23431" y="18643"/>
                  </a:lnTo>
                  <a:lnTo>
                    <a:pt x="23482" y="19024"/>
                  </a:lnTo>
                  <a:lnTo>
                    <a:pt x="23482" y="17411"/>
                  </a:lnTo>
                  <a:lnTo>
                    <a:pt x="22910" y="17119"/>
                  </a:lnTo>
                  <a:lnTo>
                    <a:pt x="22606" y="17056"/>
                  </a:lnTo>
                  <a:lnTo>
                    <a:pt x="21666" y="17056"/>
                  </a:lnTo>
                  <a:lnTo>
                    <a:pt x="21158" y="17272"/>
                  </a:lnTo>
                  <a:lnTo>
                    <a:pt x="20383" y="18173"/>
                  </a:lnTo>
                  <a:lnTo>
                    <a:pt x="20281" y="18440"/>
                  </a:lnTo>
                  <a:lnTo>
                    <a:pt x="20370" y="20764"/>
                  </a:lnTo>
                  <a:lnTo>
                    <a:pt x="21145" y="21564"/>
                  </a:lnTo>
                  <a:lnTo>
                    <a:pt x="21615" y="21767"/>
                  </a:lnTo>
                  <a:lnTo>
                    <a:pt x="22402" y="21767"/>
                  </a:lnTo>
                  <a:lnTo>
                    <a:pt x="24193" y="20205"/>
                  </a:lnTo>
                  <a:lnTo>
                    <a:pt x="23456" y="20205"/>
                  </a:lnTo>
                  <a:lnTo>
                    <a:pt x="23380" y="20434"/>
                  </a:lnTo>
                  <a:lnTo>
                    <a:pt x="23304" y="20586"/>
                  </a:lnTo>
                  <a:lnTo>
                    <a:pt x="22936" y="20993"/>
                  </a:lnTo>
                  <a:lnTo>
                    <a:pt x="22631" y="21120"/>
                  </a:lnTo>
                  <a:lnTo>
                    <a:pt x="21818" y="21120"/>
                  </a:lnTo>
                  <a:lnTo>
                    <a:pt x="21526" y="20993"/>
                  </a:lnTo>
                  <a:lnTo>
                    <a:pt x="21107" y="20434"/>
                  </a:lnTo>
                  <a:lnTo>
                    <a:pt x="20993" y="19621"/>
                  </a:lnTo>
                  <a:lnTo>
                    <a:pt x="24257" y="19621"/>
                  </a:lnTo>
                  <a:close/>
                </a:path>
                <a:path w="100964" h="70485">
                  <a:moveTo>
                    <a:pt x="24739" y="35115"/>
                  </a:moveTo>
                  <a:lnTo>
                    <a:pt x="24726" y="34518"/>
                  </a:lnTo>
                  <a:lnTo>
                    <a:pt x="24638" y="33947"/>
                  </a:lnTo>
                  <a:lnTo>
                    <a:pt x="24511" y="33578"/>
                  </a:lnTo>
                  <a:lnTo>
                    <a:pt x="24269" y="33210"/>
                  </a:lnTo>
                  <a:lnTo>
                    <a:pt x="23990" y="32918"/>
                  </a:lnTo>
                  <a:lnTo>
                    <a:pt x="23964" y="34518"/>
                  </a:lnTo>
                  <a:lnTo>
                    <a:pt x="21488" y="34518"/>
                  </a:lnTo>
                  <a:lnTo>
                    <a:pt x="21501" y="34201"/>
                  </a:lnTo>
                  <a:lnTo>
                    <a:pt x="21628" y="33820"/>
                  </a:lnTo>
                  <a:lnTo>
                    <a:pt x="22098" y="33324"/>
                  </a:lnTo>
                  <a:lnTo>
                    <a:pt x="22377" y="33210"/>
                  </a:lnTo>
                  <a:lnTo>
                    <a:pt x="23202" y="33210"/>
                  </a:lnTo>
                  <a:lnTo>
                    <a:pt x="23545" y="33388"/>
                  </a:lnTo>
                  <a:lnTo>
                    <a:pt x="23799" y="33832"/>
                  </a:lnTo>
                  <a:lnTo>
                    <a:pt x="23914" y="34137"/>
                  </a:lnTo>
                  <a:lnTo>
                    <a:pt x="23964" y="34518"/>
                  </a:lnTo>
                  <a:lnTo>
                    <a:pt x="23964" y="32918"/>
                  </a:lnTo>
                  <a:lnTo>
                    <a:pt x="23393" y="32626"/>
                  </a:lnTo>
                  <a:lnTo>
                    <a:pt x="23088" y="32550"/>
                  </a:lnTo>
                  <a:lnTo>
                    <a:pt x="22136" y="32550"/>
                  </a:lnTo>
                  <a:lnTo>
                    <a:pt x="21628" y="32766"/>
                  </a:lnTo>
                  <a:lnTo>
                    <a:pt x="20853" y="33667"/>
                  </a:lnTo>
                  <a:lnTo>
                    <a:pt x="20764" y="33947"/>
                  </a:lnTo>
                  <a:lnTo>
                    <a:pt x="20853" y="36258"/>
                  </a:lnTo>
                  <a:lnTo>
                    <a:pt x="21628" y="37058"/>
                  </a:lnTo>
                  <a:lnTo>
                    <a:pt x="22098" y="37261"/>
                  </a:lnTo>
                  <a:lnTo>
                    <a:pt x="22872" y="37261"/>
                  </a:lnTo>
                  <a:lnTo>
                    <a:pt x="24676" y="35712"/>
                  </a:lnTo>
                  <a:lnTo>
                    <a:pt x="23939" y="35712"/>
                  </a:lnTo>
                  <a:lnTo>
                    <a:pt x="23863" y="35928"/>
                  </a:lnTo>
                  <a:lnTo>
                    <a:pt x="23787" y="36080"/>
                  </a:lnTo>
                  <a:lnTo>
                    <a:pt x="23418" y="36487"/>
                  </a:lnTo>
                  <a:lnTo>
                    <a:pt x="23101" y="36614"/>
                  </a:lnTo>
                  <a:lnTo>
                    <a:pt x="22301" y="36614"/>
                  </a:lnTo>
                  <a:lnTo>
                    <a:pt x="22009" y="36487"/>
                  </a:lnTo>
                  <a:lnTo>
                    <a:pt x="21590" y="35928"/>
                  </a:lnTo>
                  <a:lnTo>
                    <a:pt x="21463" y="35115"/>
                  </a:lnTo>
                  <a:lnTo>
                    <a:pt x="24739" y="35115"/>
                  </a:lnTo>
                  <a:close/>
                </a:path>
                <a:path w="100964" h="70485">
                  <a:moveTo>
                    <a:pt x="27381" y="2755"/>
                  </a:moveTo>
                  <a:lnTo>
                    <a:pt x="27330" y="2438"/>
                  </a:lnTo>
                  <a:lnTo>
                    <a:pt x="27000" y="1778"/>
                  </a:lnTo>
                  <a:lnTo>
                    <a:pt x="26581" y="1562"/>
                  </a:lnTo>
                  <a:lnTo>
                    <a:pt x="25704" y="1562"/>
                  </a:lnTo>
                  <a:lnTo>
                    <a:pt x="25450" y="1612"/>
                  </a:lnTo>
                  <a:lnTo>
                    <a:pt x="25006" y="1841"/>
                  </a:lnTo>
                  <a:lnTo>
                    <a:pt x="24815" y="2019"/>
                  </a:lnTo>
                  <a:lnTo>
                    <a:pt x="24638" y="2260"/>
                  </a:lnTo>
                  <a:lnTo>
                    <a:pt x="24549" y="2070"/>
                  </a:lnTo>
                  <a:lnTo>
                    <a:pt x="24434" y="1917"/>
                  </a:lnTo>
                  <a:lnTo>
                    <a:pt x="24091" y="1651"/>
                  </a:lnTo>
                  <a:lnTo>
                    <a:pt x="23812" y="1562"/>
                  </a:lnTo>
                  <a:lnTo>
                    <a:pt x="23139" y="1562"/>
                  </a:lnTo>
                  <a:lnTo>
                    <a:pt x="22860" y="1638"/>
                  </a:lnTo>
                  <a:lnTo>
                    <a:pt x="22466" y="1917"/>
                  </a:lnTo>
                  <a:lnTo>
                    <a:pt x="22313" y="2070"/>
                  </a:lnTo>
                  <a:lnTo>
                    <a:pt x="22136" y="2298"/>
                  </a:lnTo>
                  <a:lnTo>
                    <a:pt x="22136" y="1663"/>
                  </a:lnTo>
                  <a:lnTo>
                    <a:pt x="21386" y="1663"/>
                  </a:lnTo>
                  <a:lnTo>
                    <a:pt x="21386" y="6121"/>
                  </a:lnTo>
                  <a:lnTo>
                    <a:pt x="22136" y="6121"/>
                  </a:lnTo>
                  <a:lnTo>
                    <a:pt x="22136" y="3187"/>
                  </a:lnTo>
                  <a:lnTo>
                    <a:pt x="22250" y="2781"/>
                  </a:lnTo>
                  <a:lnTo>
                    <a:pt x="22720" y="2349"/>
                  </a:lnTo>
                  <a:lnTo>
                    <a:pt x="22974" y="2235"/>
                  </a:lnTo>
                  <a:lnTo>
                    <a:pt x="23571" y="2235"/>
                  </a:lnTo>
                  <a:lnTo>
                    <a:pt x="23787" y="2336"/>
                  </a:lnTo>
                  <a:lnTo>
                    <a:pt x="23964" y="2679"/>
                  </a:lnTo>
                  <a:lnTo>
                    <a:pt x="24003" y="2908"/>
                  </a:lnTo>
                  <a:lnTo>
                    <a:pt x="24003" y="6121"/>
                  </a:lnTo>
                  <a:lnTo>
                    <a:pt x="24765" y="6121"/>
                  </a:lnTo>
                  <a:lnTo>
                    <a:pt x="24765" y="3060"/>
                  </a:lnTo>
                  <a:lnTo>
                    <a:pt x="24866" y="2743"/>
                  </a:lnTo>
                  <a:lnTo>
                    <a:pt x="25298" y="2349"/>
                  </a:lnTo>
                  <a:lnTo>
                    <a:pt x="25552" y="2247"/>
                  </a:lnTo>
                  <a:lnTo>
                    <a:pt x="26060" y="2247"/>
                  </a:lnTo>
                  <a:lnTo>
                    <a:pt x="26238" y="2298"/>
                  </a:lnTo>
                  <a:lnTo>
                    <a:pt x="26543" y="2514"/>
                  </a:lnTo>
                  <a:lnTo>
                    <a:pt x="26606" y="2717"/>
                  </a:lnTo>
                  <a:lnTo>
                    <a:pt x="26606" y="6121"/>
                  </a:lnTo>
                  <a:lnTo>
                    <a:pt x="27381" y="6121"/>
                  </a:lnTo>
                  <a:lnTo>
                    <a:pt x="27381" y="2755"/>
                  </a:lnTo>
                  <a:close/>
                </a:path>
                <a:path w="100964" h="70485">
                  <a:moveTo>
                    <a:pt x="27635" y="50901"/>
                  </a:moveTo>
                  <a:lnTo>
                    <a:pt x="27482" y="50596"/>
                  </a:lnTo>
                  <a:lnTo>
                    <a:pt x="27012" y="50292"/>
                  </a:lnTo>
                  <a:lnTo>
                    <a:pt x="26657" y="50165"/>
                  </a:lnTo>
                  <a:lnTo>
                    <a:pt x="25400" y="49860"/>
                  </a:lnTo>
                  <a:lnTo>
                    <a:pt x="25234" y="49796"/>
                  </a:lnTo>
                  <a:lnTo>
                    <a:pt x="24930" y="49618"/>
                  </a:lnTo>
                  <a:lnTo>
                    <a:pt x="24841" y="49453"/>
                  </a:lnTo>
                  <a:lnTo>
                    <a:pt x="24841" y="49085"/>
                  </a:lnTo>
                  <a:lnTo>
                    <a:pt x="24917" y="48945"/>
                  </a:lnTo>
                  <a:lnTo>
                    <a:pt x="25209" y="48717"/>
                  </a:lnTo>
                  <a:lnTo>
                    <a:pt x="25425" y="48666"/>
                  </a:lnTo>
                  <a:lnTo>
                    <a:pt x="26123" y="48666"/>
                  </a:lnTo>
                  <a:lnTo>
                    <a:pt x="26771" y="49428"/>
                  </a:lnTo>
                  <a:lnTo>
                    <a:pt x="27482" y="49428"/>
                  </a:lnTo>
                  <a:lnTo>
                    <a:pt x="27495" y="49136"/>
                  </a:lnTo>
                  <a:lnTo>
                    <a:pt x="27406" y="48869"/>
                  </a:lnTo>
                  <a:lnTo>
                    <a:pt x="26911" y="48221"/>
                  </a:lnTo>
                  <a:lnTo>
                    <a:pt x="26428" y="48031"/>
                  </a:lnTo>
                  <a:lnTo>
                    <a:pt x="25247" y="48031"/>
                  </a:lnTo>
                  <a:lnTo>
                    <a:pt x="24841" y="48158"/>
                  </a:lnTo>
                  <a:lnTo>
                    <a:pt x="24231" y="48679"/>
                  </a:lnTo>
                  <a:lnTo>
                    <a:pt x="24079" y="49022"/>
                  </a:lnTo>
                  <a:lnTo>
                    <a:pt x="24079" y="49796"/>
                  </a:lnTo>
                  <a:lnTo>
                    <a:pt x="24244" y="50088"/>
                  </a:lnTo>
                  <a:lnTo>
                    <a:pt x="24739" y="50406"/>
                  </a:lnTo>
                  <a:lnTo>
                    <a:pt x="25019" y="50507"/>
                  </a:lnTo>
                  <a:lnTo>
                    <a:pt x="26314" y="50838"/>
                  </a:lnTo>
                  <a:lnTo>
                    <a:pt x="26530" y="50901"/>
                  </a:lnTo>
                  <a:lnTo>
                    <a:pt x="26809" y="51066"/>
                  </a:lnTo>
                  <a:lnTo>
                    <a:pt x="26898" y="51206"/>
                  </a:lnTo>
                  <a:lnTo>
                    <a:pt x="26898" y="51650"/>
                  </a:lnTo>
                  <a:lnTo>
                    <a:pt x="26784" y="51841"/>
                  </a:lnTo>
                  <a:lnTo>
                    <a:pt x="26365" y="52082"/>
                  </a:lnTo>
                  <a:lnTo>
                    <a:pt x="26123" y="52146"/>
                  </a:lnTo>
                  <a:lnTo>
                    <a:pt x="25374" y="52146"/>
                  </a:lnTo>
                  <a:lnTo>
                    <a:pt x="25057" y="52019"/>
                  </a:lnTo>
                  <a:lnTo>
                    <a:pt x="24752" y="51650"/>
                  </a:lnTo>
                  <a:lnTo>
                    <a:pt x="24688" y="51460"/>
                  </a:lnTo>
                  <a:lnTo>
                    <a:pt x="24676" y="51206"/>
                  </a:lnTo>
                  <a:lnTo>
                    <a:pt x="23952" y="51206"/>
                  </a:lnTo>
                  <a:lnTo>
                    <a:pt x="23977" y="51650"/>
                  </a:lnTo>
                  <a:lnTo>
                    <a:pt x="24117" y="52019"/>
                  </a:lnTo>
                  <a:lnTo>
                    <a:pt x="24676" y="52628"/>
                  </a:lnTo>
                  <a:lnTo>
                    <a:pt x="25146" y="52781"/>
                  </a:lnTo>
                  <a:lnTo>
                    <a:pt x="26428" y="52781"/>
                  </a:lnTo>
                  <a:lnTo>
                    <a:pt x="26885" y="52628"/>
                  </a:lnTo>
                  <a:lnTo>
                    <a:pt x="27482" y="52057"/>
                  </a:lnTo>
                  <a:lnTo>
                    <a:pt x="27635" y="51714"/>
                  </a:lnTo>
                  <a:lnTo>
                    <a:pt x="27635" y="50901"/>
                  </a:lnTo>
                  <a:close/>
                </a:path>
                <a:path w="100964" h="70485">
                  <a:moveTo>
                    <a:pt x="27838" y="32575"/>
                  </a:moveTo>
                  <a:lnTo>
                    <a:pt x="27609" y="32550"/>
                  </a:lnTo>
                  <a:lnTo>
                    <a:pt x="27305" y="32550"/>
                  </a:lnTo>
                  <a:lnTo>
                    <a:pt x="27038" y="32664"/>
                  </a:lnTo>
                  <a:lnTo>
                    <a:pt x="26581" y="33083"/>
                  </a:lnTo>
                  <a:lnTo>
                    <a:pt x="26441" y="33274"/>
                  </a:lnTo>
                  <a:lnTo>
                    <a:pt x="26390" y="33413"/>
                  </a:lnTo>
                  <a:lnTo>
                    <a:pt x="26390" y="32651"/>
                  </a:lnTo>
                  <a:lnTo>
                    <a:pt x="25679" y="32651"/>
                  </a:lnTo>
                  <a:lnTo>
                    <a:pt x="25679" y="37109"/>
                  </a:lnTo>
                  <a:lnTo>
                    <a:pt x="26416" y="37109"/>
                  </a:lnTo>
                  <a:lnTo>
                    <a:pt x="26416" y="34226"/>
                  </a:lnTo>
                  <a:lnTo>
                    <a:pt x="26517" y="33947"/>
                  </a:lnTo>
                  <a:lnTo>
                    <a:pt x="26924" y="33464"/>
                  </a:lnTo>
                  <a:lnTo>
                    <a:pt x="27216" y="33337"/>
                  </a:lnTo>
                  <a:lnTo>
                    <a:pt x="27597" y="33337"/>
                  </a:lnTo>
                  <a:lnTo>
                    <a:pt x="27838" y="33362"/>
                  </a:lnTo>
                  <a:lnTo>
                    <a:pt x="27838" y="32575"/>
                  </a:lnTo>
                  <a:close/>
                </a:path>
                <a:path w="100964" h="70485">
                  <a:moveTo>
                    <a:pt x="31978" y="31000"/>
                  </a:moveTo>
                  <a:lnTo>
                    <a:pt x="31153" y="31000"/>
                  </a:lnTo>
                  <a:lnTo>
                    <a:pt x="31153" y="37109"/>
                  </a:lnTo>
                  <a:lnTo>
                    <a:pt x="31978" y="37109"/>
                  </a:lnTo>
                  <a:lnTo>
                    <a:pt x="31978" y="31000"/>
                  </a:lnTo>
                  <a:close/>
                </a:path>
                <a:path w="100964" h="70485">
                  <a:moveTo>
                    <a:pt x="32308" y="4127"/>
                  </a:moveTo>
                  <a:lnTo>
                    <a:pt x="31534" y="1917"/>
                  </a:lnTo>
                  <a:lnTo>
                    <a:pt x="31534" y="3530"/>
                  </a:lnTo>
                  <a:lnTo>
                    <a:pt x="29057" y="3530"/>
                  </a:lnTo>
                  <a:lnTo>
                    <a:pt x="29070" y="3213"/>
                  </a:lnTo>
                  <a:lnTo>
                    <a:pt x="29197" y="2832"/>
                  </a:lnTo>
                  <a:lnTo>
                    <a:pt x="29667" y="2336"/>
                  </a:lnTo>
                  <a:lnTo>
                    <a:pt x="29959" y="2209"/>
                  </a:lnTo>
                  <a:lnTo>
                    <a:pt x="30784" y="2209"/>
                  </a:lnTo>
                  <a:lnTo>
                    <a:pt x="31127" y="2400"/>
                  </a:lnTo>
                  <a:lnTo>
                    <a:pt x="31381" y="2844"/>
                  </a:lnTo>
                  <a:lnTo>
                    <a:pt x="31496" y="3149"/>
                  </a:lnTo>
                  <a:lnTo>
                    <a:pt x="31534" y="3530"/>
                  </a:lnTo>
                  <a:lnTo>
                    <a:pt x="31534" y="1917"/>
                  </a:lnTo>
                  <a:lnTo>
                    <a:pt x="30962" y="1638"/>
                  </a:lnTo>
                  <a:lnTo>
                    <a:pt x="30657" y="1562"/>
                  </a:lnTo>
                  <a:lnTo>
                    <a:pt x="29718" y="1562"/>
                  </a:lnTo>
                  <a:lnTo>
                    <a:pt x="29210" y="1778"/>
                  </a:lnTo>
                  <a:lnTo>
                    <a:pt x="28435" y="2679"/>
                  </a:lnTo>
                  <a:lnTo>
                    <a:pt x="28346" y="2946"/>
                  </a:lnTo>
                  <a:lnTo>
                    <a:pt x="28435" y="5270"/>
                  </a:lnTo>
                  <a:lnTo>
                    <a:pt x="29210" y="6070"/>
                  </a:lnTo>
                  <a:lnTo>
                    <a:pt x="29679" y="6273"/>
                  </a:lnTo>
                  <a:lnTo>
                    <a:pt x="30454" y="6273"/>
                  </a:lnTo>
                  <a:lnTo>
                    <a:pt x="32245" y="4724"/>
                  </a:lnTo>
                  <a:lnTo>
                    <a:pt x="31508" y="4724"/>
                  </a:lnTo>
                  <a:lnTo>
                    <a:pt x="31445" y="4940"/>
                  </a:lnTo>
                  <a:lnTo>
                    <a:pt x="31369" y="5092"/>
                  </a:lnTo>
                  <a:lnTo>
                    <a:pt x="31000" y="5499"/>
                  </a:lnTo>
                  <a:lnTo>
                    <a:pt x="30683" y="5626"/>
                  </a:lnTo>
                  <a:lnTo>
                    <a:pt x="29870" y="5626"/>
                  </a:lnTo>
                  <a:lnTo>
                    <a:pt x="29591" y="5499"/>
                  </a:lnTo>
                  <a:lnTo>
                    <a:pt x="29159" y="4940"/>
                  </a:lnTo>
                  <a:lnTo>
                    <a:pt x="29044" y="4127"/>
                  </a:lnTo>
                  <a:lnTo>
                    <a:pt x="32308" y="4127"/>
                  </a:lnTo>
                  <a:close/>
                </a:path>
                <a:path w="100964" h="70485">
                  <a:moveTo>
                    <a:pt x="32334" y="49542"/>
                  </a:moveTo>
                  <a:lnTo>
                    <a:pt x="32143" y="48971"/>
                  </a:lnTo>
                  <a:lnTo>
                    <a:pt x="31826" y="48666"/>
                  </a:lnTo>
                  <a:lnTo>
                    <a:pt x="31483" y="48348"/>
                  </a:lnTo>
                  <a:lnTo>
                    <a:pt x="31483" y="49542"/>
                  </a:lnTo>
                  <a:lnTo>
                    <a:pt x="31394" y="51333"/>
                  </a:lnTo>
                  <a:lnTo>
                    <a:pt x="31102" y="51930"/>
                  </a:lnTo>
                  <a:lnTo>
                    <a:pt x="30759" y="52120"/>
                  </a:lnTo>
                  <a:lnTo>
                    <a:pt x="29806" y="52120"/>
                  </a:lnTo>
                  <a:lnTo>
                    <a:pt x="29476" y="51968"/>
                  </a:lnTo>
                  <a:lnTo>
                    <a:pt x="29057" y="51333"/>
                  </a:lnTo>
                  <a:lnTo>
                    <a:pt x="29070" y="49542"/>
                  </a:lnTo>
                  <a:lnTo>
                    <a:pt x="29476" y="48844"/>
                  </a:lnTo>
                  <a:lnTo>
                    <a:pt x="29806" y="48666"/>
                  </a:lnTo>
                  <a:lnTo>
                    <a:pt x="30784" y="48666"/>
                  </a:lnTo>
                  <a:lnTo>
                    <a:pt x="31089" y="48844"/>
                  </a:lnTo>
                  <a:lnTo>
                    <a:pt x="31191" y="48971"/>
                  </a:lnTo>
                  <a:lnTo>
                    <a:pt x="31483" y="49542"/>
                  </a:lnTo>
                  <a:lnTo>
                    <a:pt x="31483" y="48348"/>
                  </a:lnTo>
                  <a:lnTo>
                    <a:pt x="31343" y="48209"/>
                  </a:lnTo>
                  <a:lnTo>
                    <a:pt x="30861" y="48018"/>
                  </a:lnTo>
                  <a:lnTo>
                    <a:pt x="29654" y="48018"/>
                  </a:lnTo>
                  <a:lnTo>
                    <a:pt x="29133" y="48247"/>
                  </a:lnTo>
                  <a:lnTo>
                    <a:pt x="28384" y="49123"/>
                  </a:lnTo>
                  <a:lnTo>
                    <a:pt x="28244" y="49542"/>
                  </a:lnTo>
                  <a:lnTo>
                    <a:pt x="28371" y="51727"/>
                  </a:lnTo>
                  <a:lnTo>
                    <a:pt x="29083" y="52565"/>
                  </a:lnTo>
                  <a:lnTo>
                    <a:pt x="29578" y="52768"/>
                  </a:lnTo>
                  <a:lnTo>
                    <a:pt x="30924" y="52768"/>
                  </a:lnTo>
                  <a:lnTo>
                    <a:pt x="31470" y="52539"/>
                  </a:lnTo>
                  <a:lnTo>
                    <a:pt x="31775" y="52120"/>
                  </a:lnTo>
                  <a:lnTo>
                    <a:pt x="32169" y="51600"/>
                  </a:lnTo>
                  <a:lnTo>
                    <a:pt x="32245" y="51333"/>
                  </a:lnTo>
                  <a:lnTo>
                    <a:pt x="32334" y="49542"/>
                  </a:lnTo>
                  <a:close/>
                </a:path>
                <a:path w="100964" h="70485">
                  <a:moveTo>
                    <a:pt x="32550" y="15494"/>
                  </a:moveTo>
                  <a:lnTo>
                    <a:pt x="31610" y="15494"/>
                  </a:lnTo>
                  <a:lnTo>
                    <a:pt x="29883" y="20701"/>
                  </a:lnTo>
                  <a:lnTo>
                    <a:pt x="28130" y="15494"/>
                  </a:lnTo>
                  <a:lnTo>
                    <a:pt x="27216" y="15494"/>
                  </a:lnTo>
                  <a:lnTo>
                    <a:pt x="29438" y="21615"/>
                  </a:lnTo>
                  <a:lnTo>
                    <a:pt x="30314" y="21615"/>
                  </a:lnTo>
                  <a:lnTo>
                    <a:pt x="32550" y="15494"/>
                  </a:lnTo>
                  <a:close/>
                </a:path>
                <a:path w="100964" h="70485">
                  <a:moveTo>
                    <a:pt x="36639" y="4419"/>
                  </a:moveTo>
                  <a:lnTo>
                    <a:pt x="36487" y="4114"/>
                  </a:lnTo>
                  <a:lnTo>
                    <a:pt x="36017" y="3797"/>
                  </a:lnTo>
                  <a:lnTo>
                    <a:pt x="35661" y="3683"/>
                  </a:lnTo>
                  <a:lnTo>
                    <a:pt x="34404" y="3378"/>
                  </a:lnTo>
                  <a:lnTo>
                    <a:pt x="34239" y="3314"/>
                  </a:lnTo>
                  <a:lnTo>
                    <a:pt x="33934" y="3124"/>
                  </a:lnTo>
                  <a:lnTo>
                    <a:pt x="33845" y="2971"/>
                  </a:lnTo>
                  <a:lnTo>
                    <a:pt x="33845" y="2603"/>
                  </a:lnTo>
                  <a:lnTo>
                    <a:pt x="33909" y="2451"/>
                  </a:lnTo>
                  <a:lnTo>
                    <a:pt x="34213" y="2235"/>
                  </a:lnTo>
                  <a:lnTo>
                    <a:pt x="34417" y="2184"/>
                  </a:lnTo>
                  <a:lnTo>
                    <a:pt x="35128" y="2184"/>
                  </a:lnTo>
                  <a:lnTo>
                    <a:pt x="35775" y="2946"/>
                  </a:lnTo>
                  <a:lnTo>
                    <a:pt x="36487" y="2946"/>
                  </a:lnTo>
                  <a:lnTo>
                    <a:pt x="36499" y="2654"/>
                  </a:lnTo>
                  <a:lnTo>
                    <a:pt x="36398" y="2387"/>
                  </a:lnTo>
                  <a:lnTo>
                    <a:pt x="35915" y="1739"/>
                  </a:lnTo>
                  <a:lnTo>
                    <a:pt x="35433" y="1536"/>
                  </a:lnTo>
                  <a:lnTo>
                    <a:pt x="34251" y="1536"/>
                  </a:lnTo>
                  <a:lnTo>
                    <a:pt x="33845" y="1676"/>
                  </a:lnTo>
                  <a:lnTo>
                    <a:pt x="33235" y="2197"/>
                  </a:lnTo>
                  <a:lnTo>
                    <a:pt x="33083" y="2540"/>
                  </a:lnTo>
                  <a:lnTo>
                    <a:pt x="33083" y="3314"/>
                  </a:lnTo>
                  <a:lnTo>
                    <a:pt x="33235" y="3594"/>
                  </a:lnTo>
                  <a:lnTo>
                    <a:pt x="33743" y="3924"/>
                  </a:lnTo>
                  <a:lnTo>
                    <a:pt x="34023" y="4013"/>
                  </a:lnTo>
                  <a:lnTo>
                    <a:pt x="35318" y="4343"/>
                  </a:lnTo>
                  <a:lnTo>
                    <a:pt x="35534" y="4419"/>
                  </a:lnTo>
                  <a:lnTo>
                    <a:pt x="35814" y="4584"/>
                  </a:lnTo>
                  <a:lnTo>
                    <a:pt x="35890" y="4724"/>
                  </a:lnTo>
                  <a:lnTo>
                    <a:pt x="35890" y="5168"/>
                  </a:lnTo>
                  <a:lnTo>
                    <a:pt x="35788" y="5359"/>
                  </a:lnTo>
                  <a:lnTo>
                    <a:pt x="35369" y="5588"/>
                  </a:lnTo>
                  <a:lnTo>
                    <a:pt x="35115" y="5651"/>
                  </a:lnTo>
                  <a:lnTo>
                    <a:pt x="34378" y="5651"/>
                  </a:lnTo>
                  <a:lnTo>
                    <a:pt x="34048" y="5537"/>
                  </a:lnTo>
                  <a:lnTo>
                    <a:pt x="33756" y="5156"/>
                  </a:lnTo>
                  <a:lnTo>
                    <a:pt x="33693" y="4965"/>
                  </a:lnTo>
                  <a:lnTo>
                    <a:pt x="33680" y="4724"/>
                  </a:lnTo>
                  <a:lnTo>
                    <a:pt x="32956" y="4724"/>
                  </a:lnTo>
                  <a:lnTo>
                    <a:pt x="32969" y="5156"/>
                  </a:lnTo>
                  <a:lnTo>
                    <a:pt x="33121" y="5537"/>
                  </a:lnTo>
                  <a:lnTo>
                    <a:pt x="33680" y="6134"/>
                  </a:lnTo>
                  <a:lnTo>
                    <a:pt x="34150" y="6286"/>
                  </a:lnTo>
                  <a:lnTo>
                    <a:pt x="35420" y="6286"/>
                  </a:lnTo>
                  <a:lnTo>
                    <a:pt x="35890" y="6146"/>
                  </a:lnTo>
                  <a:lnTo>
                    <a:pt x="36487" y="5562"/>
                  </a:lnTo>
                  <a:lnTo>
                    <a:pt x="36639" y="5219"/>
                  </a:lnTo>
                  <a:lnTo>
                    <a:pt x="36639" y="4419"/>
                  </a:lnTo>
                  <a:close/>
                </a:path>
                <a:path w="100964" h="70485">
                  <a:moveTo>
                    <a:pt x="36868" y="49288"/>
                  </a:moveTo>
                  <a:lnTo>
                    <a:pt x="36804" y="48945"/>
                  </a:lnTo>
                  <a:lnTo>
                    <a:pt x="36461" y="48272"/>
                  </a:lnTo>
                  <a:lnTo>
                    <a:pt x="36029" y="48044"/>
                  </a:lnTo>
                  <a:lnTo>
                    <a:pt x="35115" y="48044"/>
                  </a:lnTo>
                  <a:lnTo>
                    <a:pt x="34848" y="48107"/>
                  </a:lnTo>
                  <a:lnTo>
                    <a:pt x="34378" y="48336"/>
                  </a:lnTo>
                  <a:lnTo>
                    <a:pt x="34150" y="48526"/>
                  </a:lnTo>
                  <a:lnTo>
                    <a:pt x="33947" y="48780"/>
                  </a:lnTo>
                  <a:lnTo>
                    <a:pt x="33947" y="48145"/>
                  </a:lnTo>
                  <a:lnTo>
                    <a:pt x="33235" y="48145"/>
                  </a:lnTo>
                  <a:lnTo>
                    <a:pt x="33235" y="52603"/>
                  </a:lnTo>
                  <a:lnTo>
                    <a:pt x="33985" y="52603"/>
                  </a:lnTo>
                  <a:lnTo>
                    <a:pt x="33985" y="49974"/>
                  </a:lnTo>
                  <a:lnTo>
                    <a:pt x="33997" y="49758"/>
                  </a:lnTo>
                  <a:lnTo>
                    <a:pt x="35077" y="48717"/>
                  </a:lnTo>
                  <a:lnTo>
                    <a:pt x="35610" y="48717"/>
                  </a:lnTo>
                  <a:lnTo>
                    <a:pt x="35852" y="48856"/>
                  </a:lnTo>
                  <a:lnTo>
                    <a:pt x="36055" y="49301"/>
                  </a:lnTo>
                  <a:lnTo>
                    <a:pt x="36106" y="49530"/>
                  </a:lnTo>
                  <a:lnTo>
                    <a:pt x="36106" y="52603"/>
                  </a:lnTo>
                  <a:lnTo>
                    <a:pt x="36868" y="52603"/>
                  </a:lnTo>
                  <a:lnTo>
                    <a:pt x="36868" y="49288"/>
                  </a:lnTo>
                  <a:close/>
                </a:path>
                <a:path w="100964" h="70485">
                  <a:moveTo>
                    <a:pt x="38176" y="31000"/>
                  </a:moveTo>
                  <a:lnTo>
                    <a:pt x="37388" y="31000"/>
                  </a:lnTo>
                  <a:lnTo>
                    <a:pt x="37388" y="35953"/>
                  </a:lnTo>
                  <a:lnTo>
                    <a:pt x="34302" y="31000"/>
                  </a:lnTo>
                  <a:lnTo>
                    <a:pt x="33324" y="31000"/>
                  </a:lnTo>
                  <a:lnTo>
                    <a:pt x="33324" y="37109"/>
                  </a:lnTo>
                  <a:lnTo>
                    <a:pt x="34124" y="37109"/>
                  </a:lnTo>
                  <a:lnTo>
                    <a:pt x="34124" y="32156"/>
                  </a:lnTo>
                  <a:lnTo>
                    <a:pt x="37249" y="37109"/>
                  </a:lnTo>
                  <a:lnTo>
                    <a:pt x="38176" y="37109"/>
                  </a:lnTo>
                  <a:lnTo>
                    <a:pt x="38176" y="31000"/>
                  </a:lnTo>
                  <a:close/>
                </a:path>
                <a:path w="100964" h="70485">
                  <a:moveTo>
                    <a:pt x="38252" y="21615"/>
                  </a:moveTo>
                  <a:lnTo>
                    <a:pt x="37592" y="19773"/>
                  </a:lnTo>
                  <a:lnTo>
                    <a:pt x="37350" y="19100"/>
                  </a:lnTo>
                  <a:lnTo>
                    <a:pt x="36461" y="16662"/>
                  </a:lnTo>
                  <a:lnTo>
                    <a:pt x="36461" y="19100"/>
                  </a:lnTo>
                  <a:lnTo>
                    <a:pt x="34556" y="19100"/>
                  </a:lnTo>
                  <a:lnTo>
                    <a:pt x="35534" y="16408"/>
                  </a:lnTo>
                  <a:lnTo>
                    <a:pt x="36461" y="19100"/>
                  </a:lnTo>
                  <a:lnTo>
                    <a:pt x="36461" y="16662"/>
                  </a:lnTo>
                  <a:lnTo>
                    <a:pt x="36372" y="16408"/>
                  </a:lnTo>
                  <a:lnTo>
                    <a:pt x="36042" y="15494"/>
                  </a:lnTo>
                  <a:lnTo>
                    <a:pt x="35102" y="15494"/>
                  </a:lnTo>
                  <a:lnTo>
                    <a:pt x="32804" y="21615"/>
                  </a:lnTo>
                  <a:lnTo>
                    <a:pt x="33655" y="21615"/>
                  </a:lnTo>
                  <a:lnTo>
                    <a:pt x="34315" y="19773"/>
                  </a:lnTo>
                  <a:lnTo>
                    <a:pt x="36728" y="19773"/>
                  </a:lnTo>
                  <a:lnTo>
                    <a:pt x="37350" y="21615"/>
                  </a:lnTo>
                  <a:lnTo>
                    <a:pt x="38252" y="21615"/>
                  </a:lnTo>
                  <a:close/>
                </a:path>
                <a:path w="100964" h="70485">
                  <a:moveTo>
                    <a:pt x="41363" y="3073"/>
                  </a:moveTo>
                  <a:lnTo>
                    <a:pt x="41186" y="2514"/>
                  </a:lnTo>
                  <a:lnTo>
                    <a:pt x="40906" y="2209"/>
                  </a:lnTo>
                  <a:lnTo>
                    <a:pt x="40487" y="1765"/>
                  </a:lnTo>
                  <a:lnTo>
                    <a:pt x="40487" y="3073"/>
                  </a:lnTo>
                  <a:lnTo>
                    <a:pt x="40474" y="4876"/>
                  </a:lnTo>
                  <a:lnTo>
                    <a:pt x="40017" y="5461"/>
                  </a:lnTo>
                  <a:lnTo>
                    <a:pt x="39725" y="5613"/>
                  </a:lnTo>
                  <a:lnTo>
                    <a:pt x="38862" y="5613"/>
                  </a:lnTo>
                  <a:lnTo>
                    <a:pt x="38506" y="5384"/>
                  </a:lnTo>
                  <a:lnTo>
                    <a:pt x="38290" y="4876"/>
                  </a:lnTo>
                  <a:lnTo>
                    <a:pt x="38277" y="3073"/>
                  </a:lnTo>
                  <a:lnTo>
                    <a:pt x="38481" y="2514"/>
                  </a:lnTo>
                  <a:lnTo>
                    <a:pt x="38773" y="2273"/>
                  </a:lnTo>
                  <a:lnTo>
                    <a:pt x="39890" y="2209"/>
                  </a:lnTo>
                  <a:lnTo>
                    <a:pt x="40246" y="2451"/>
                  </a:lnTo>
                  <a:lnTo>
                    <a:pt x="40487" y="3073"/>
                  </a:lnTo>
                  <a:lnTo>
                    <a:pt x="40487" y="1765"/>
                  </a:lnTo>
                  <a:lnTo>
                    <a:pt x="40055" y="1549"/>
                  </a:lnTo>
                  <a:lnTo>
                    <a:pt x="39204" y="1549"/>
                  </a:lnTo>
                  <a:lnTo>
                    <a:pt x="38912" y="1638"/>
                  </a:lnTo>
                  <a:lnTo>
                    <a:pt x="38481" y="1905"/>
                  </a:lnTo>
                  <a:lnTo>
                    <a:pt x="38315" y="2070"/>
                  </a:lnTo>
                  <a:lnTo>
                    <a:pt x="38163" y="2273"/>
                  </a:lnTo>
                  <a:lnTo>
                    <a:pt x="38163" y="1676"/>
                  </a:lnTo>
                  <a:lnTo>
                    <a:pt x="37439" y="1676"/>
                  </a:lnTo>
                  <a:lnTo>
                    <a:pt x="37439" y="7899"/>
                  </a:lnTo>
                  <a:lnTo>
                    <a:pt x="38176" y="7899"/>
                  </a:lnTo>
                  <a:lnTo>
                    <a:pt x="38176" y="5613"/>
                  </a:lnTo>
                  <a:lnTo>
                    <a:pt x="38341" y="5816"/>
                  </a:lnTo>
                  <a:lnTo>
                    <a:pt x="38493" y="5969"/>
                  </a:lnTo>
                  <a:lnTo>
                    <a:pt x="38849" y="6197"/>
                  </a:lnTo>
                  <a:lnTo>
                    <a:pt x="39141" y="6261"/>
                  </a:lnTo>
                  <a:lnTo>
                    <a:pt x="39903" y="6261"/>
                  </a:lnTo>
                  <a:lnTo>
                    <a:pt x="40271" y="6134"/>
                  </a:lnTo>
                  <a:lnTo>
                    <a:pt x="41097" y="5461"/>
                  </a:lnTo>
                  <a:lnTo>
                    <a:pt x="41313" y="4876"/>
                  </a:lnTo>
                  <a:lnTo>
                    <a:pt x="41363" y="3073"/>
                  </a:lnTo>
                  <a:close/>
                </a:path>
                <a:path w="100964" h="70485">
                  <a:moveTo>
                    <a:pt x="43929" y="31000"/>
                  </a:moveTo>
                  <a:lnTo>
                    <a:pt x="38976" y="31000"/>
                  </a:lnTo>
                  <a:lnTo>
                    <a:pt x="38976" y="31724"/>
                  </a:lnTo>
                  <a:lnTo>
                    <a:pt x="41033" y="31724"/>
                  </a:lnTo>
                  <a:lnTo>
                    <a:pt x="41033" y="37109"/>
                  </a:lnTo>
                  <a:lnTo>
                    <a:pt x="41871" y="37109"/>
                  </a:lnTo>
                  <a:lnTo>
                    <a:pt x="41871" y="31724"/>
                  </a:lnTo>
                  <a:lnTo>
                    <a:pt x="43929" y="31724"/>
                  </a:lnTo>
                  <a:lnTo>
                    <a:pt x="43929" y="31000"/>
                  </a:lnTo>
                  <a:close/>
                </a:path>
                <a:path w="100964" h="70485">
                  <a:moveTo>
                    <a:pt x="44183" y="21475"/>
                  </a:moveTo>
                  <a:lnTo>
                    <a:pt x="44056" y="21412"/>
                  </a:lnTo>
                  <a:lnTo>
                    <a:pt x="43878" y="20802"/>
                  </a:lnTo>
                  <a:lnTo>
                    <a:pt x="43751" y="19151"/>
                  </a:lnTo>
                  <a:lnTo>
                    <a:pt x="43637" y="18986"/>
                  </a:lnTo>
                  <a:lnTo>
                    <a:pt x="43510" y="18834"/>
                  </a:lnTo>
                  <a:lnTo>
                    <a:pt x="43332" y="18694"/>
                  </a:lnTo>
                  <a:lnTo>
                    <a:pt x="43091" y="18605"/>
                  </a:lnTo>
                  <a:lnTo>
                    <a:pt x="43370" y="18465"/>
                  </a:lnTo>
                  <a:lnTo>
                    <a:pt x="43561" y="18288"/>
                  </a:lnTo>
                  <a:lnTo>
                    <a:pt x="43815" y="17907"/>
                  </a:lnTo>
                  <a:lnTo>
                    <a:pt x="43840" y="16243"/>
                  </a:lnTo>
                  <a:lnTo>
                    <a:pt x="43675" y="15963"/>
                  </a:lnTo>
                  <a:lnTo>
                    <a:pt x="43116" y="15722"/>
                  </a:lnTo>
                  <a:lnTo>
                    <a:pt x="43116" y="16789"/>
                  </a:lnTo>
                  <a:lnTo>
                    <a:pt x="43002" y="17907"/>
                  </a:lnTo>
                  <a:lnTo>
                    <a:pt x="42545" y="18224"/>
                  </a:lnTo>
                  <a:lnTo>
                    <a:pt x="42240" y="18288"/>
                  </a:lnTo>
                  <a:lnTo>
                    <a:pt x="39941" y="18288"/>
                  </a:lnTo>
                  <a:lnTo>
                    <a:pt x="39941" y="16205"/>
                  </a:lnTo>
                  <a:lnTo>
                    <a:pt x="42240" y="16205"/>
                  </a:lnTo>
                  <a:lnTo>
                    <a:pt x="42468" y="16243"/>
                  </a:lnTo>
                  <a:lnTo>
                    <a:pt x="42964" y="16484"/>
                  </a:lnTo>
                  <a:lnTo>
                    <a:pt x="43116" y="16789"/>
                  </a:lnTo>
                  <a:lnTo>
                    <a:pt x="43116" y="15722"/>
                  </a:lnTo>
                  <a:lnTo>
                    <a:pt x="42799" y="15570"/>
                  </a:lnTo>
                  <a:lnTo>
                    <a:pt x="42405" y="15494"/>
                  </a:lnTo>
                  <a:lnTo>
                    <a:pt x="39116" y="15494"/>
                  </a:lnTo>
                  <a:lnTo>
                    <a:pt x="39116" y="21615"/>
                  </a:lnTo>
                  <a:lnTo>
                    <a:pt x="39941" y="21615"/>
                  </a:lnTo>
                  <a:lnTo>
                    <a:pt x="39941" y="18986"/>
                  </a:lnTo>
                  <a:lnTo>
                    <a:pt x="42164" y="18986"/>
                  </a:lnTo>
                  <a:lnTo>
                    <a:pt x="42405" y="19024"/>
                  </a:lnTo>
                  <a:lnTo>
                    <a:pt x="42849" y="19227"/>
                  </a:lnTo>
                  <a:lnTo>
                    <a:pt x="42938" y="19405"/>
                  </a:lnTo>
                  <a:lnTo>
                    <a:pt x="43065" y="20802"/>
                  </a:lnTo>
                  <a:lnTo>
                    <a:pt x="43167" y="21615"/>
                  </a:lnTo>
                  <a:lnTo>
                    <a:pt x="44183" y="21615"/>
                  </a:lnTo>
                  <a:lnTo>
                    <a:pt x="44183" y="21475"/>
                  </a:lnTo>
                  <a:close/>
                </a:path>
                <a:path w="100964" h="70485">
                  <a:moveTo>
                    <a:pt x="45339" y="46494"/>
                  </a:moveTo>
                  <a:lnTo>
                    <a:pt x="44411" y="46494"/>
                  </a:lnTo>
                  <a:lnTo>
                    <a:pt x="42684" y="51701"/>
                  </a:lnTo>
                  <a:lnTo>
                    <a:pt x="40919" y="46494"/>
                  </a:lnTo>
                  <a:lnTo>
                    <a:pt x="40005" y="46494"/>
                  </a:lnTo>
                  <a:lnTo>
                    <a:pt x="42240" y="52603"/>
                  </a:lnTo>
                  <a:lnTo>
                    <a:pt x="43116" y="52603"/>
                  </a:lnTo>
                  <a:lnTo>
                    <a:pt x="45339" y="46494"/>
                  </a:lnTo>
                  <a:close/>
                </a:path>
                <a:path w="100964" h="70485">
                  <a:moveTo>
                    <a:pt x="46240" y="5588"/>
                  </a:moveTo>
                  <a:lnTo>
                    <a:pt x="45885" y="5613"/>
                  </a:lnTo>
                  <a:lnTo>
                    <a:pt x="45745" y="3848"/>
                  </a:lnTo>
                  <a:lnTo>
                    <a:pt x="45656" y="2184"/>
                  </a:lnTo>
                  <a:lnTo>
                    <a:pt x="45580" y="2044"/>
                  </a:lnTo>
                  <a:lnTo>
                    <a:pt x="44996" y="1701"/>
                  </a:lnTo>
                  <a:lnTo>
                    <a:pt x="44996" y="3848"/>
                  </a:lnTo>
                  <a:lnTo>
                    <a:pt x="44996" y="4914"/>
                  </a:lnTo>
                  <a:lnTo>
                    <a:pt x="44792" y="5245"/>
                  </a:lnTo>
                  <a:lnTo>
                    <a:pt x="44119" y="5562"/>
                  </a:lnTo>
                  <a:lnTo>
                    <a:pt x="43865" y="5626"/>
                  </a:lnTo>
                  <a:lnTo>
                    <a:pt x="43395" y="5626"/>
                  </a:lnTo>
                  <a:lnTo>
                    <a:pt x="43268" y="5588"/>
                  </a:lnTo>
                  <a:lnTo>
                    <a:pt x="43040" y="5448"/>
                  </a:lnTo>
                  <a:lnTo>
                    <a:pt x="42926" y="4432"/>
                  </a:lnTo>
                  <a:lnTo>
                    <a:pt x="43294" y="4229"/>
                  </a:lnTo>
                  <a:lnTo>
                    <a:pt x="43497" y="4178"/>
                  </a:lnTo>
                  <a:lnTo>
                    <a:pt x="44361" y="4064"/>
                  </a:lnTo>
                  <a:lnTo>
                    <a:pt x="44780" y="3949"/>
                  </a:lnTo>
                  <a:lnTo>
                    <a:pt x="44996" y="3848"/>
                  </a:lnTo>
                  <a:lnTo>
                    <a:pt x="44996" y="1701"/>
                  </a:lnTo>
                  <a:lnTo>
                    <a:pt x="44500" y="1549"/>
                  </a:lnTo>
                  <a:lnTo>
                    <a:pt x="43535" y="1549"/>
                  </a:lnTo>
                  <a:lnTo>
                    <a:pt x="42252" y="3022"/>
                  </a:lnTo>
                  <a:lnTo>
                    <a:pt x="42951" y="3022"/>
                  </a:lnTo>
                  <a:lnTo>
                    <a:pt x="43040" y="2616"/>
                  </a:lnTo>
                  <a:lnTo>
                    <a:pt x="43294" y="2286"/>
                  </a:lnTo>
                  <a:lnTo>
                    <a:pt x="43573" y="2184"/>
                  </a:lnTo>
                  <a:lnTo>
                    <a:pt x="44310" y="2184"/>
                  </a:lnTo>
                  <a:lnTo>
                    <a:pt x="44564" y="2247"/>
                  </a:lnTo>
                  <a:lnTo>
                    <a:pt x="44919" y="2476"/>
                  </a:lnTo>
                  <a:lnTo>
                    <a:pt x="44907" y="3314"/>
                  </a:lnTo>
                  <a:lnTo>
                    <a:pt x="43002" y="3619"/>
                  </a:lnTo>
                  <a:lnTo>
                    <a:pt x="42672" y="3759"/>
                  </a:lnTo>
                  <a:lnTo>
                    <a:pt x="42151" y="4229"/>
                  </a:lnTo>
                  <a:lnTo>
                    <a:pt x="42252" y="5727"/>
                  </a:lnTo>
                  <a:lnTo>
                    <a:pt x="42659" y="6121"/>
                  </a:lnTo>
                  <a:lnTo>
                    <a:pt x="43014" y="6261"/>
                  </a:lnTo>
                  <a:lnTo>
                    <a:pt x="43776" y="6261"/>
                  </a:lnTo>
                  <a:lnTo>
                    <a:pt x="44094" y="6197"/>
                  </a:lnTo>
                  <a:lnTo>
                    <a:pt x="44665" y="5892"/>
                  </a:lnTo>
                  <a:lnTo>
                    <a:pt x="44881" y="5727"/>
                  </a:lnTo>
                  <a:lnTo>
                    <a:pt x="45034" y="5524"/>
                  </a:lnTo>
                  <a:lnTo>
                    <a:pt x="45135" y="5892"/>
                  </a:lnTo>
                  <a:lnTo>
                    <a:pt x="45288" y="6121"/>
                  </a:lnTo>
                  <a:lnTo>
                    <a:pt x="45466" y="6210"/>
                  </a:lnTo>
                  <a:lnTo>
                    <a:pt x="45834" y="6210"/>
                  </a:lnTo>
                  <a:lnTo>
                    <a:pt x="46215" y="6146"/>
                  </a:lnTo>
                  <a:lnTo>
                    <a:pt x="46240" y="5613"/>
                  </a:lnTo>
                  <a:close/>
                </a:path>
                <a:path w="100964" h="70485">
                  <a:moveTo>
                    <a:pt x="50317" y="19367"/>
                  </a:moveTo>
                  <a:lnTo>
                    <a:pt x="49504" y="19367"/>
                  </a:lnTo>
                  <a:lnTo>
                    <a:pt x="49428" y="19761"/>
                  </a:lnTo>
                  <a:lnTo>
                    <a:pt x="49301" y="20091"/>
                  </a:lnTo>
                  <a:lnTo>
                    <a:pt x="48806" y="20802"/>
                  </a:lnTo>
                  <a:lnTo>
                    <a:pt x="48348" y="21043"/>
                  </a:lnTo>
                  <a:lnTo>
                    <a:pt x="47066" y="21043"/>
                  </a:lnTo>
                  <a:lnTo>
                    <a:pt x="46570" y="20815"/>
                  </a:lnTo>
                  <a:lnTo>
                    <a:pt x="45910" y="19926"/>
                  </a:lnTo>
                  <a:lnTo>
                    <a:pt x="45732" y="19342"/>
                  </a:lnTo>
                  <a:lnTo>
                    <a:pt x="45732" y="17754"/>
                  </a:lnTo>
                  <a:lnTo>
                    <a:pt x="45923" y="17106"/>
                  </a:lnTo>
                  <a:lnTo>
                    <a:pt x="46659" y="16256"/>
                  </a:lnTo>
                  <a:lnTo>
                    <a:pt x="47155" y="16052"/>
                  </a:lnTo>
                  <a:lnTo>
                    <a:pt x="48247" y="16052"/>
                  </a:lnTo>
                  <a:lnTo>
                    <a:pt x="48628" y="16167"/>
                  </a:lnTo>
                  <a:lnTo>
                    <a:pt x="49174" y="16624"/>
                  </a:lnTo>
                  <a:lnTo>
                    <a:pt x="49364" y="16941"/>
                  </a:lnTo>
                  <a:lnTo>
                    <a:pt x="49453" y="17335"/>
                  </a:lnTo>
                  <a:lnTo>
                    <a:pt x="50253" y="17335"/>
                  </a:lnTo>
                  <a:lnTo>
                    <a:pt x="50203" y="16814"/>
                  </a:lnTo>
                  <a:lnTo>
                    <a:pt x="49974" y="16344"/>
                  </a:lnTo>
                  <a:lnTo>
                    <a:pt x="49542" y="15938"/>
                  </a:lnTo>
                  <a:lnTo>
                    <a:pt x="49123" y="15532"/>
                  </a:lnTo>
                  <a:lnTo>
                    <a:pt x="48514" y="15328"/>
                  </a:lnTo>
                  <a:lnTo>
                    <a:pt x="46837" y="15328"/>
                  </a:lnTo>
                  <a:lnTo>
                    <a:pt x="46126" y="15646"/>
                  </a:lnTo>
                  <a:lnTo>
                    <a:pt x="45135" y="16852"/>
                  </a:lnTo>
                  <a:lnTo>
                    <a:pt x="44894" y="17589"/>
                  </a:lnTo>
                  <a:lnTo>
                    <a:pt x="44894" y="19672"/>
                  </a:lnTo>
                  <a:lnTo>
                    <a:pt x="45212" y="20548"/>
                  </a:lnTo>
                  <a:lnTo>
                    <a:pt x="46329" y="21551"/>
                  </a:lnTo>
                  <a:lnTo>
                    <a:pt x="46926" y="21767"/>
                  </a:lnTo>
                  <a:lnTo>
                    <a:pt x="48463" y="21767"/>
                  </a:lnTo>
                  <a:lnTo>
                    <a:pt x="49110" y="21501"/>
                  </a:lnTo>
                  <a:lnTo>
                    <a:pt x="49999" y="20548"/>
                  </a:lnTo>
                  <a:lnTo>
                    <a:pt x="50241" y="20002"/>
                  </a:lnTo>
                  <a:lnTo>
                    <a:pt x="50317" y="19367"/>
                  </a:lnTo>
                  <a:close/>
                </a:path>
                <a:path w="100964" h="70485">
                  <a:moveTo>
                    <a:pt x="50482" y="3162"/>
                  </a:moveTo>
                  <a:lnTo>
                    <a:pt x="50419" y="2565"/>
                  </a:lnTo>
                  <a:lnTo>
                    <a:pt x="50228" y="2146"/>
                  </a:lnTo>
                  <a:lnTo>
                    <a:pt x="49911" y="1905"/>
                  </a:lnTo>
                  <a:lnTo>
                    <a:pt x="49606" y="1651"/>
                  </a:lnTo>
                  <a:lnTo>
                    <a:pt x="49199" y="1536"/>
                  </a:lnTo>
                  <a:lnTo>
                    <a:pt x="48107" y="1536"/>
                  </a:lnTo>
                  <a:lnTo>
                    <a:pt x="47625" y="1752"/>
                  </a:lnTo>
                  <a:lnTo>
                    <a:pt x="46863" y="2616"/>
                  </a:lnTo>
                  <a:lnTo>
                    <a:pt x="46672" y="3225"/>
                  </a:lnTo>
                  <a:lnTo>
                    <a:pt x="46672" y="4648"/>
                  </a:lnTo>
                  <a:lnTo>
                    <a:pt x="46837" y="5181"/>
                  </a:lnTo>
                  <a:lnTo>
                    <a:pt x="47536" y="6032"/>
                  </a:lnTo>
                  <a:lnTo>
                    <a:pt x="48006" y="6248"/>
                  </a:lnTo>
                  <a:lnTo>
                    <a:pt x="49098" y="6248"/>
                  </a:lnTo>
                  <a:lnTo>
                    <a:pt x="49530" y="6108"/>
                  </a:lnTo>
                  <a:lnTo>
                    <a:pt x="50190" y="5562"/>
                  </a:lnTo>
                  <a:lnTo>
                    <a:pt x="50406" y="5130"/>
                  </a:lnTo>
                  <a:lnTo>
                    <a:pt x="50482" y="4546"/>
                  </a:lnTo>
                  <a:lnTo>
                    <a:pt x="49758" y="4546"/>
                  </a:lnTo>
                  <a:lnTo>
                    <a:pt x="49682" y="4864"/>
                  </a:lnTo>
                  <a:lnTo>
                    <a:pt x="49568" y="5130"/>
                  </a:lnTo>
                  <a:lnTo>
                    <a:pt x="49199" y="5511"/>
                  </a:lnTo>
                  <a:lnTo>
                    <a:pt x="48958" y="5600"/>
                  </a:lnTo>
                  <a:lnTo>
                    <a:pt x="48234" y="5600"/>
                  </a:lnTo>
                  <a:lnTo>
                    <a:pt x="47942" y="5448"/>
                  </a:lnTo>
                  <a:lnTo>
                    <a:pt x="47561" y="4838"/>
                  </a:lnTo>
                  <a:lnTo>
                    <a:pt x="47472" y="4470"/>
                  </a:lnTo>
                  <a:lnTo>
                    <a:pt x="47472" y="3581"/>
                  </a:lnTo>
                  <a:lnTo>
                    <a:pt x="47536" y="3200"/>
                  </a:lnTo>
                  <a:lnTo>
                    <a:pt x="47879" y="2438"/>
                  </a:lnTo>
                  <a:lnTo>
                    <a:pt x="48221" y="2197"/>
                  </a:lnTo>
                  <a:lnTo>
                    <a:pt x="49034" y="2197"/>
                  </a:lnTo>
                  <a:lnTo>
                    <a:pt x="49301" y="2298"/>
                  </a:lnTo>
                  <a:lnTo>
                    <a:pt x="49606" y="2654"/>
                  </a:lnTo>
                  <a:lnTo>
                    <a:pt x="49707" y="2882"/>
                  </a:lnTo>
                  <a:lnTo>
                    <a:pt x="49758" y="3162"/>
                  </a:lnTo>
                  <a:lnTo>
                    <a:pt x="50482" y="3162"/>
                  </a:lnTo>
                  <a:close/>
                </a:path>
                <a:path w="100964" h="70485">
                  <a:moveTo>
                    <a:pt x="51054" y="52603"/>
                  </a:moveTo>
                  <a:lnTo>
                    <a:pt x="50393" y="50774"/>
                  </a:lnTo>
                  <a:lnTo>
                    <a:pt x="50152" y="50101"/>
                  </a:lnTo>
                  <a:lnTo>
                    <a:pt x="49263" y="47675"/>
                  </a:lnTo>
                  <a:lnTo>
                    <a:pt x="49263" y="50101"/>
                  </a:lnTo>
                  <a:lnTo>
                    <a:pt x="47345" y="50101"/>
                  </a:lnTo>
                  <a:lnTo>
                    <a:pt x="48336" y="47396"/>
                  </a:lnTo>
                  <a:lnTo>
                    <a:pt x="49263" y="50101"/>
                  </a:lnTo>
                  <a:lnTo>
                    <a:pt x="49263" y="47675"/>
                  </a:lnTo>
                  <a:lnTo>
                    <a:pt x="49161" y="47396"/>
                  </a:lnTo>
                  <a:lnTo>
                    <a:pt x="48844" y="46494"/>
                  </a:lnTo>
                  <a:lnTo>
                    <a:pt x="47904" y="46494"/>
                  </a:lnTo>
                  <a:lnTo>
                    <a:pt x="45593" y="52603"/>
                  </a:lnTo>
                  <a:lnTo>
                    <a:pt x="46443" y="52603"/>
                  </a:lnTo>
                  <a:lnTo>
                    <a:pt x="47104" y="50774"/>
                  </a:lnTo>
                  <a:lnTo>
                    <a:pt x="49530" y="50774"/>
                  </a:lnTo>
                  <a:lnTo>
                    <a:pt x="50152" y="52603"/>
                  </a:lnTo>
                  <a:lnTo>
                    <a:pt x="51054" y="52603"/>
                  </a:lnTo>
                  <a:close/>
                </a:path>
                <a:path w="100964" h="70485">
                  <a:moveTo>
                    <a:pt x="55054" y="4127"/>
                  </a:moveTo>
                  <a:lnTo>
                    <a:pt x="54305" y="1930"/>
                  </a:lnTo>
                  <a:lnTo>
                    <a:pt x="54279" y="3530"/>
                  </a:lnTo>
                  <a:lnTo>
                    <a:pt x="51803" y="3530"/>
                  </a:lnTo>
                  <a:lnTo>
                    <a:pt x="51816" y="3213"/>
                  </a:lnTo>
                  <a:lnTo>
                    <a:pt x="51943" y="2832"/>
                  </a:lnTo>
                  <a:lnTo>
                    <a:pt x="52412" y="2336"/>
                  </a:lnTo>
                  <a:lnTo>
                    <a:pt x="52705" y="2209"/>
                  </a:lnTo>
                  <a:lnTo>
                    <a:pt x="53530" y="2209"/>
                  </a:lnTo>
                  <a:lnTo>
                    <a:pt x="53873" y="2400"/>
                  </a:lnTo>
                  <a:lnTo>
                    <a:pt x="54127" y="2844"/>
                  </a:lnTo>
                  <a:lnTo>
                    <a:pt x="54241" y="3149"/>
                  </a:lnTo>
                  <a:lnTo>
                    <a:pt x="54279" y="3530"/>
                  </a:lnTo>
                  <a:lnTo>
                    <a:pt x="54279" y="1930"/>
                  </a:lnTo>
                  <a:lnTo>
                    <a:pt x="53708" y="1638"/>
                  </a:lnTo>
                  <a:lnTo>
                    <a:pt x="53403" y="1562"/>
                  </a:lnTo>
                  <a:lnTo>
                    <a:pt x="52463" y="1562"/>
                  </a:lnTo>
                  <a:lnTo>
                    <a:pt x="51955" y="1778"/>
                  </a:lnTo>
                  <a:lnTo>
                    <a:pt x="51181" y="2679"/>
                  </a:lnTo>
                  <a:lnTo>
                    <a:pt x="51092" y="2946"/>
                  </a:lnTo>
                  <a:lnTo>
                    <a:pt x="51181" y="5270"/>
                  </a:lnTo>
                  <a:lnTo>
                    <a:pt x="51955" y="6070"/>
                  </a:lnTo>
                  <a:lnTo>
                    <a:pt x="52425" y="6273"/>
                  </a:lnTo>
                  <a:lnTo>
                    <a:pt x="53200" y="6273"/>
                  </a:lnTo>
                  <a:lnTo>
                    <a:pt x="54991" y="4724"/>
                  </a:lnTo>
                  <a:lnTo>
                    <a:pt x="54254" y="4724"/>
                  </a:lnTo>
                  <a:lnTo>
                    <a:pt x="54190" y="4940"/>
                  </a:lnTo>
                  <a:lnTo>
                    <a:pt x="54102" y="5092"/>
                  </a:lnTo>
                  <a:lnTo>
                    <a:pt x="53733" y="5499"/>
                  </a:lnTo>
                  <a:lnTo>
                    <a:pt x="53428" y="5626"/>
                  </a:lnTo>
                  <a:lnTo>
                    <a:pt x="52616" y="5626"/>
                  </a:lnTo>
                  <a:lnTo>
                    <a:pt x="52336" y="5499"/>
                  </a:lnTo>
                  <a:lnTo>
                    <a:pt x="51904" y="4940"/>
                  </a:lnTo>
                  <a:lnTo>
                    <a:pt x="51790" y="4127"/>
                  </a:lnTo>
                  <a:lnTo>
                    <a:pt x="55054" y="4127"/>
                  </a:lnTo>
                  <a:close/>
                </a:path>
                <a:path w="100964" h="70485">
                  <a:moveTo>
                    <a:pt x="56197" y="15494"/>
                  </a:moveTo>
                  <a:lnTo>
                    <a:pt x="55359" y="15494"/>
                  </a:lnTo>
                  <a:lnTo>
                    <a:pt x="55359" y="18021"/>
                  </a:lnTo>
                  <a:lnTo>
                    <a:pt x="52184" y="18021"/>
                  </a:lnTo>
                  <a:lnTo>
                    <a:pt x="52184" y="15494"/>
                  </a:lnTo>
                  <a:lnTo>
                    <a:pt x="51346" y="15494"/>
                  </a:lnTo>
                  <a:lnTo>
                    <a:pt x="51346" y="21615"/>
                  </a:lnTo>
                  <a:lnTo>
                    <a:pt x="52184" y="21615"/>
                  </a:lnTo>
                  <a:lnTo>
                    <a:pt x="52184" y="18745"/>
                  </a:lnTo>
                  <a:lnTo>
                    <a:pt x="55359" y="18745"/>
                  </a:lnTo>
                  <a:lnTo>
                    <a:pt x="55359" y="21615"/>
                  </a:lnTo>
                  <a:lnTo>
                    <a:pt x="56197" y="21615"/>
                  </a:lnTo>
                  <a:lnTo>
                    <a:pt x="56197" y="15494"/>
                  </a:lnTo>
                  <a:close/>
                </a:path>
                <a:path w="100964" h="70485">
                  <a:moveTo>
                    <a:pt x="56984" y="52463"/>
                  </a:moveTo>
                  <a:lnTo>
                    <a:pt x="56857" y="52412"/>
                  </a:lnTo>
                  <a:lnTo>
                    <a:pt x="56667" y="51803"/>
                  </a:lnTo>
                  <a:lnTo>
                    <a:pt x="56553" y="50139"/>
                  </a:lnTo>
                  <a:lnTo>
                    <a:pt x="56426" y="49987"/>
                  </a:lnTo>
                  <a:lnTo>
                    <a:pt x="56311" y="49822"/>
                  </a:lnTo>
                  <a:lnTo>
                    <a:pt x="56134" y="49695"/>
                  </a:lnTo>
                  <a:lnTo>
                    <a:pt x="55892" y="49593"/>
                  </a:lnTo>
                  <a:lnTo>
                    <a:pt x="56159" y="49453"/>
                  </a:lnTo>
                  <a:lnTo>
                    <a:pt x="56362" y="49288"/>
                  </a:lnTo>
                  <a:lnTo>
                    <a:pt x="56616" y="48907"/>
                  </a:lnTo>
                  <a:lnTo>
                    <a:pt x="56642" y="47244"/>
                  </a:lnTo>
                  <a:lnTo>
                    <a:pt x="56464" y="46951"/>
                  </a:lnTo>
                  <a:lnTo>
                    <a:pt x="55905" y="46710"/>
                  </a:lnTo>
                  <a:lnTo>
                    <a:pt x="55905" y="47790"/>
                  </a:lnTo>
                  <a:lnTo>
                    <a:pt x="55803" y="48907"/>
                  </a:lnTo>
                  <a:lnTo>
                    <a:pt x="55346" y="49212"/>
                  </a:lnTo>
                  <a:lnTo>
                    <a:pt x="55041" y="49288"/>
                  </a:lnTo>
                  <a:lnTo>
                    <a:pt x="52730" y="49288"/>
                  </a:lnTo>
                  <a:lnTo>
                    <a:pt x="52730" y="47205"/>
                  </a:lnTo>
                  <a:lnTo>
                    <a:pt x="55041" y="47205"/>
                  </a:lnTo>
                  <a:lnTo>
                    <a:pt x="55270" y="47244"/>
                  </a:lnTo>
                  <a:lnTo>
                    <a:pt x="55753" y="47485"/>
                  </a:lnTo>
                  <a:lnTo>
                    <a:pt x="55905" y="47790"/>
                  </a:lnTo>
                  <a:lnTo>
                    <a:pt x="55905" y="46710"/>
                  </a:lnTo>
                  <a:lnTo>
                    <a:pt x="55587" y="46558"/>
                  </a:lnTo>
                  <a:lnTo>
                    <a:pt x="55206" y="46494"/>
                  </a:lnTo>
                  <a:lnTo>
                    <a:pt x="51904" y="46494"/>
                  </a:lnTo>
                  <a:lnTo>
                    <a:pt x="51904" y="52603"/>
                  </a:lnTo>
                  <a:lnTo>
                    <a:pt x="52730" y="52603"/>
                  </a:lnTo>
                  <a:lnTo>
                    <a:pt x="52730" y="49987"/>
                  </a:lnTo>
                  <a:lnTo>
                    <a:pt x="54965" y="49987"/>
                  </a:lnTo>
                  <a:lnTo>
                    <a:pt x="55206" y="50025"/>
                  </a:lnTo>
                  <a:lnTo>
                    <a:pt x="55638" y="50228"/>
                  </a:lnTo>
                  <a:lnTo>
                    <a:pt x="55740" y="50393"/>
                  </a:lnTo>
                  <a:lnTo>
                    <a:pt x="55867" y="51803"/>
                  </a:lnTo>
                  <a:lnTo>
                    <a:pt x="55968" y="52603"/>
                  </a:lnTo>
                  <a:lnTo>
                    <a:pt x="56984" y="52603"/>
                  </a:lnTo>
                  <a:lnTo>
                    <a:pt x="56984" y="52463"/>
                  </a:lnTo>
                  <a:close/>
                </a:path>
                <a:path w="100964" h="70485">
                  <a:moveTo>
                    <a:pt x="59461" y="0"/>
                  </a:moveTo>
                  <a:lnTo>
                    <a:pt x="58635" y="0"/>
                  </a:lnTo>
                  <a:lnTo>
                    <a:pt x="58635" y="6121"/>
                  </a:lnTo>
                  <a:lnTo>
                    <a:pt x="59461" y="6121"/>
                  </a:lnTo>
                  <a:lnTo>
                    <a:pt x="59461" y="0"/>
                  </a:lnTo>
                  <a:close/>
                </a:path>
                <a:path w="100964" h="70485">
                  <a:moveTo>
                    <a:pt x="62407" y="21615"/>
                  </a:moveTo>
                  <a:lnTo>
                    <a:pt x="61747" y="19773"/>
                  </a:lnTo>
                  <a:lnTo>
                    <a:pt x="61506" y="19100"/>
                  </a:lnTo>
                  <a:lnTo>
                    <a:pt x="60617" y="16687"/>
                  </a:lnTo>
                  <a:lnTo>
                    <a:pt x="60617" y="19100"/>
                  </a:lnTo>
                  <a:lnTo>
                    <a:pt x="58699" y="19100"/>
                  </a:lnTo>
                  <a:lnTo>
                    <a:pt x="59690" y="16408"/>
                  </a:lnTo>
                  <a:lnTo>
                    <a:pt x="60617" y="19100"/>
                  </a:lnTo>
                  <a:lnTo>
                    <a:pt x="60617" y="16687"/>
                  </a:lnTo>
                  <a:lnTo>
                    <a:pt x="60515" y="16408"/>
                  </a:lnTo>
                  <a:lnTo>
                    <a:pt x="60198" y="15494"/>
                  </a:lnTo>
                  <a:lnTo>
                    <a:pt x="59258" y="15494"/>
                  </a:lnTo>
                  <a:lnTo>
                    <a:pt x="56946" y="21615"/>
                  </a:lnTo>
                  <a:lnTo>
                    <a:pt x="57797" y="21615"/>
                  </a:lnTo>
                  <a:lnTo>
                    <a:pt x="58458" y="19773"/>
                  </a:lnTo>
                  <a:lnTo>
                    <a:pt x="60883" y="19773"/>
                  </a:lnTo>
                  <a:lnTo>
                    <a:pt x="61506" y="21615"/>
                  </a:lnTo>
                  <a:lnTo>
                    <a:pt x="62407" y="21615"/>
                  </a:lnTo>
                  <a:close/>
                </a:path>
                <a:path w="100964" h="70485">
                  <a:moveTo>
                    <a:pt x="63119" y="50355"/>
                  </a:moveTo>
                  <a:lnTo>
                    <a:pt x="62306" y="50355"/>
                  </a:lnTo>
                  <a:lnTo>
                    <a:pt x="62217" y="50761"/>
                  </a:lnTo>
                  <a:lnTo>
                    <a:pt x="62103" y="51079"/>
                  </a:lnTo>
                  <a:lnTo>
                    <a:pt x="61607" y="51803"/>
                  </a:lnTo>
                  <a:lnTo>
                    <a:pt x="61137" y="52031"/>
                  </a:lnTo>
                  <a:lnTo>
                    <a:pt x="59867" y="52031"/>
                  </a:lnTo>
                  <a:lnTo>
                    <a:pt x="59372" y="51803"/>
                  </a:lnTo>
                  <a:lnTo>
                    <a:pt x="58699" y="50927"/>
                  </a:lnTo>
                  <a:lnTo>
                    <a:pt x="58534" y="50342"/>
                  </a:lnTo>
                  <a:lnTo>
                    <a:pt x="58534" y="48755"/>
                  </a:lnTo>
                  <a:lnTo>
                    <a:pt x="58724" y="48107"/>
                  </a:lnTo>
                  <a:lnTo>
                    <a:pt x="59461" y="47256"/>
                  </a:lnTo>
                  <a:lnTo>
                    <a:pt x="59944" y="47040"/>
                  </a:lnTo>
                  <a:lnTo>
                    <a:pt x="61036" y="47040"/>
                  </a:lnTo>
                  <a:lnTo>
                    <a:pt x="61429" y="47155"/>
                  </a:lnTo>
                  <a:lnTo>
                    <a:pt x="61976" y="47612"/>
                  </a:lnTo>
                  <a:lnTo>
                    <a:pt x="62153" y="47929"/>
                  </a:lnTo>
                  <a:lnTo>
                    <a:pt x="62242" y="48323"/>
                  </a:lnTo>
                  <a:lnTo>
                    <a:pt x="63055" y="48323"/>
                  </a:lnTo>
                  <a:lnTo>
                    <a:pt x="63004" y="47802"/>
                  </a:lnTo>
                  <a:lnTo>
                    <a:pt x="62776" y="47345"/>
                  </a:lnTo>
                  <a:lnTo>
                    <a:pt x="62344" y="46939"/>
                  </a:lnTo>
                  <a:lnTo>
                    <a:pt x="61912" y="46532"/>
                  </a:lnTo>
                  <a:lnTo>
                    <a:pt x="61315" y="46329"/>
                  </a:lnTo>
                  <a:lnTo>
                    <a:pt x="59626" y="46329"/>
                  </a:lnTo>
                  <a:lnTo>
                    <a:pt x="58928" y="46634"/>
                  </a:lnTo>
                  <a:lnTo>
                    <a:pt x="57924" y="47840"/>
                  </a:lnTo>
                  <a:lnTo>
                    <a:pt x="57683" y="48577"/>
                  </a:lnTo>
                  <a:lnTo>
                    <a:pt x="57683" y="50673"/>
                  </a:lnTo>
                  <a:lnTo>
                    <a:pt x="58013" y="51549"/>
                  </a:lnTo>
                  <a:lnTo>
                    <a:pt x="59131" y="52539"/>
                  </a:lnTo>
                  <a:lnTo>
                    <a:pt x="59728" y="52768"/>
                  </a:lnTo>
                  <a:lnTo>
                    <a:pt x="61252" y="52768"/>
                  </a:lnTo>
                  <a:lnTo>
                    <a:pt x="61912" y="52501"/>
                  </a:lnTo>
                  <a:lnTo>
                    <a:pt x="62801" y="51536"/>
                  </a:lnTo>
                  <a:lnTo>
                    <a:pt x="63042" y="51003"/>
                  </a:lnTo>
                  <a:lnTo>
                    <a:pt x="63119" y="50355"/>
                  </a:lnTo>
                  <a:close/>
                </a:path>
                <a:path w="100964" h="70485">
                  <a:moveTo>
                    <a:pt x="65671" y="0"/>
                  </a:moveTo>
                  <a:lnTo>
                    <a:pt x="64871" y="0"/>
                  </a:lnTo>
                  <a:lnTo>
                    <a:pt x="64871" y="4953"/>
                  </a:lnTo>
                  <a:lnTo>
                    <a:pt x="61785" y="0"/>
                  </a:lnTo>
                  <a:lnTo>
                    <a:pt x="60807" y="0"/>
                  </a:lnTo>
                  <a:lnTo>
                    <a:pt x="60807" y="6121"/>
                  </a:lnTo>
                  <a:lnTo>
                    <a:pt x="61607" y="6121"/>
                  </a:lnTo>
                  <a:lnTo>
                    <a:pt x="61607" y="1168"/>
                  </a:lnTo>
                  <a:lnTo>
                    <a:pt x="64731" y="6121"/>
                  </a:lnTo>
                  <a:lnTo>
                    <a:pt x="65671" y="6121"/>
                  </a:lnTo>
                  <a:lnTo>
                    <a:pt x="65671" y="0"/>
                  </a:lnTo>
                  <a:close/>
                </a:path>
                <a:path w="100964" h="70485">
                  <a:moveTo>
                    <a:pt x="68338" y="21475"/>
                  </a:moveTo>
                  <a:lnTo>
                    <a:pt x="68211" y="21412"/>
                  </a:lnTo>
                  <a:lnTo>
                    <a:pt x="68021" y="20802"/>
                  </a:lnTo>
                  <a:lnTo>
                    <a:pt x="67906" y="19151"/>
                  </a:lnTo>
                  <a:lnTo>
                    <a:pt x="67779" y="18986"/>
                  </a:lnTo>
                  <a:lnTo>
                    <a:pt x="67665" y="18834"/>
                  </a:lnTo>
                  <a:lnTo>
                    <a:pt x="67487" y="18694"/>
                  </a:lnTo>
                  <a:lnTo>
                    <a:pt x="67246" y="18605"/>
                  </a:lnTo>
                  <a:lnTo>
                    <a:pt x="67513" y="18465"/>
                  </a:lnTo>
                  <a:lnTo>
                    <a:pt x="67716" y="18288"/>
                  </a:lnTo>
                  <a:lnTo>
                    <a:pt x="67970" y="17907"/>
                  </a:lnTo>
                  <a:lnTo>
                    <a:pt x="67995" y="16243"/>
                  </a:lnTo>
                  <a:lnTo>
                    <a:pt x="67818" y="15963"/>
                  </a:lnTo>
                  <a:lnTo>
                    <a:pt x="67259" y="15722"/>
                  </a:lnTo>
                  <a:lnTo>
                    <a:pt x="67259" y="16789"/>
                  </a:lnTo>
                  <a:lnTo>
                    <a:pt x="67157" y="17907"/>
                  </a:lnTo>
                  <a:lnTo>
                    <a:pt x="66700" y="18224"/>
                  </a:lnTo>
                  <a:lnTo>
                    <a:pt x="66395" y="18288"/>
                  </a:lnTo>
                  <a:lnTo>
                    <a:pt x="64084" y="18288"/>
                  </a:lnTo>
                  <a:lnTo>
                    <a:pt x="64084" y="16205"/>
                  </a:lnTo>
                  <a:lnTo>
                    <a:pt x="66395" y="16205"/>
                  </a:lnTo>
                  <a:lnTo>
                    <a:pt x="66624" y="16243"/>
                  </a:lnTo>
                  <a:lnTo>
                    <a:pt x="67106" y="16484"/>
                  </a:lnTo>
                  <a:lnTo>
                    <a:pt x="67259" y="16789"/>
                  </a:lnTo>
                  <a:lnTo>
                    <a:pt x="67259" y="15722"/>
                  </a:lnTo>
                  <a:lnTo>
                    <a:pt x="66941" y="15570"/>
                  </a:lnTo>
                  <a:lnTo>
                    <a:pt x="66560" y="15494"/>
                  </a:lnTo>
                  <a:lnTo>
                    <a:pt x="63258" y="15494"/>
                  </a:lnTo>
                  <a:lnTo>
                    <a:pt x="63258" y="21615"/>
                  </a:lnTo>
                  <a:lnTo>
                    <a:pt x="64084" y="21615"/>
                  </a:lnTo>
                  <a:lnTo>
                    <a:pt x="64084" y="18986"/>
                  </a:lnTo>
                  <a:lnTo>
                    <a:pt x="66319" y="18986"/>
                  </a:lnTo>
                  <a:lnTo>
                    <a:pt x="66560" y="19024"/>
                  </a:lnTo>
                  <a:lnTo>
                    <a:pt x="66992" y="19227"/>
                  </a:lnTo>
                  <a:lnTo>
                    <a:pt x="67094" y="19405"/>
                  </a:lnTo>
                  <a:lnTo>
                    <a:pt x="67221" y="20802"/>
                  </a:lnTo>
                  <a:lnTo>
                    <a:pt x="67322" y="21615"/>
                  </a:lnTo>
                  <a:lnTo>
                    <a:pt x="68338" y="21615"/>
                  </a:lnTo>
                  <a:lnTo>
                    <a:pt x="68338" y="21475"/>
                  </a:lnTo>
                  <a:close/>
                </a:path>
                <a:path w="100964" h="70485">
                  <a:moveTo>
                    <a:pt x="68986" y="46494"/>
                  </a:moveTo>
                  <a:lnTo>
                    <a:pt x="68160" y="46494"/>
                  </a:lnTo>
                  <a:lnTo>
                    <a:pt x="68160" y="49022"/>
                  </a:lnTo>
                  <a:lnTo>
                    <a:pt x="64973" y="49022"/>
                  </a:lnTo>
                  <a:lnTo>
                    <a:pt x="64973" y="46494"/>
                  </a:lnTo>
                  <a:lnTo>
                    <a:pt x="64147" y="46494"/>
                  </a:lnTo>
                  <a:lnTo>
                    <a:pt x="64147" y="52603"/>
                  </a:lnTo>
                  <a:lnTo>
                    <a:pt x="64973" y="52603"/>
                  </a:lnTo>
                  <a:lnTo>
                    <a:pt x="64973" y="49745"/>
                  </a:lnTo>
                  <a:lnTo>
                    <a:pt x="68160" y="49745"/>
                  </a:lnTo>
                  <a:lnTo>
                    <a:pt x="68160" y="52603"/>
                  </a:lnTo>
                  <a:lnTo>
                    <a:pt x="68986" y="52603"/>
                  </a:lnTo>
                  <a:lnTo>
                    <a:pt x="68986" y="46494"/>
                  </a:lnTo>
                  <a:close/>
                </a:path>
                <a:path w="100964" h="70485">
                  <a:moveTo>
                    <a:pt x="71208" y="23355"/>
                  </a:moveTo>
                  <a:lnTo>
                    <a:pt x="70789" y="22580"/>
                  </a:lnTo>
                  <a:lnTo>
                    <a:pt x="70523" y="21983"/>
                  </a:lnTo>
                  <a:lnTo>
                    <a:pt x="70154" y="20904"/>
                  </a:lnTo>
                  <a:lnTo>
                    <a:pt x="70040" y="20167"/>
                  </a:lnTo>
                  <a:lnTo>
                    <a:pt x="70040" y="18567"/>
                  </a:lnTo>
                  <a:lnTo>
                    <a:pt x="70142" y="17868"/>
                  </a:lnTo>
                  <a:lnTo>
                    <a:pt x="70472" y="16865"/>
                  </a:lnTo>
                  <a:lnTo>
                    <a:pt x="70751" y="16243"/>
                  </a:lnTo>
                  <a:lnTo>
                    <a:pt x="71183" y="15392"/>
                  </a:lnTo>
                  <a:lnTo>
                    <a:pt x="70675" y="15392"/>
                  </a:lnTo>
                  <a:lnTo>
                    <a:pt x="70154" y="16205"/>
                  </a:lnTo>
                  <a:lnTo>
                    <a:pt x="69811" y="16814"/>
                  </a:lnTo>
                  <a:lnTo>
                    <a:pt x="69392" y="17868"/>
                  </a:lnTo>
                  <a:lnTo>
                    <a:pt x="69265" y="18592"/>
                  </a:lnTo>
                  <a:lnTo>
                    <a:pt x="69265" y="19862"/>
                  </a:lnTo>
                  <a:lnTo>
                    <a:pt x="69367" y="20574"/>
                  </a:lnTo>
                  <a:lnTo>
                    <a:pt x="69469" y="21018"/>
                  </a:lnTo>
                  <a:lnTo>
                    <a:pt x="69735" y="21729"/>
                  </a:lnTo>
                  <a:lnTo>
                    <a:pt x="69850" y="21958"/>
                  </a:lnTo>
                  <a:lnTo>
                    <a:pt x="69938" y="22136"/>
                  </a:lnTo>
                  <a:lnTo>
                    <a:pt x="70700" y="23355"/>
                  </a:lnTo>
                  <a:lnTo>
                    <a:pt x="71208" y="23355"/>
                  </a:lnTo>
                  <a:close/>
                </a:path>
                <a:path w="100964" h="70485">
                  <a:moveTo>
                    <a:pt x="71412" y="0"/>
                  </a:moveTo>
                  <a:lnTo>
                    <a:pt x="66459" y="0"/>
                  </a:lnTo>
                  <a:lnTo>
                    <a:pt x="66459" y="736"/>
                  </a:lnTo>
                  <a:lnTo>
                    <a:pt x="68516" y="736"/>
                  </a:lnTo>
                  <a:lnTo>
                    <a:pt x="68516" y="6121"/>
                  </a:lnTo>
                  <a:lnTo>
                    <a:pt x="69354" y="6121"/>
                  </a:lnTo>
                  <a:lnTo>
                    <a:pt x="69354" y="736"/>
                  </a:lnTo>
                  <a:lnTo>
                    <a:pt x="71412" y="736"/>
                  </a:lnTo>
                  <a:lnTo>
                    <a:pt x="71412" y="0"/>
                  </a:lnTo>
                  <a:close/>
                </a:path>
                <a:path w="100964" h="70485">
                  <a:moveTo>
                    <a:pt x="75209" y="52603"/>
                  </a:moveTo>
                  <a:lnTo>
                    <a:pt x="74536" y="50774"/>
                  </a:lnTo>
                  <a:lnTo>
                    <a:pt x="74295" y="50101"/>
                  </a:lnTo>
                  <a:lnTo>
                    <a:pt x="73406" y="47650"/>
                  </a:lnTo>
                  <a:lnTo>
                    <a:pt x="73406" y="50101"/>
                  </a:lnTo>
                  <a:lnTo>
                    <a:pt x="71501" y="50101"/>
                  </a:lnTo>
                  <a:lnTo>
                    <a:pt x="72491" y="47396"/>
                  </a:lnTo>
                  <a:lnTo>
                    <a:pt x="73406" y="50101"/>
                  </a:lnTo>
                  <a:lnTo>
                    <a:pt x="73406" y="47650"/>
                  </a:lnTo>
                  <a:lnTo>
                    <a:pt x="73317" y="47396"/>
                  </a:lnTo>
                  <a:lnTo>
                    <a:pt x="72986" y="46494"/>
                  </a:lnTo>
                  <a:lnTo>
                    <a:pt x="72047" y="46494"/>
                  </a:lnTo>
                  <a:lnTo>
                    <a:pt x="69748" y="52603"/>
                  </a:lnTo>
                  <a:lnTo>
                    <a:pt x="70599" y="52603"/>
                  </a:lnTo>
                  <a:lnTo>
                    <a:pt x="71259" y="50774"/>
                  </a:lnTo>
                  <a:lnTo>
                    <a:pt x="73672" y="50774"/>
                  </a:lnTo>
                  <a:lnTo>
                    <a:pt x="74295" y="52603"/>
                  </a:lnTo>
                  <a:lnTo>
                    <a:pt x="75209" y="52603"/>
                  </a:lnTo>
                  <a:close/>
                </a:path>
                <a:path w="100964" h="70485">
                  <a:moveTo>
                    <a:pt x="75895" y="16967"/>
                  </a:moveTo>
                  <a:lnTo>
                    <a:pt x="75730" y="16548"/>
                  </a:lnTo>
                  <a:lnTo>
                    <a:pt x="75107" y="15811"/>
                  </a:lnTo>
                  <a:lnTo>
                    <a:pt x="74612" y="15633"/>
                  </a:lnTo>
                  <a:lnTo>
                    <a:pt x="73101" y="15633"/>
                  </a:lnTo>
                  <a:lnTo>
                    <a:pt x="72529" y="15913"/>
                  </a:lnTo>
                  <a:lnTo>
                    <a:pt x="72021" y="16814"/>
                  </a:lnTo>
                  <a:lnTo>
                    <a:pt x="71932" y="17246"/>
                  </a:lnTo>
                  <a:lnTo>
                    <a:pt x="71920" y="17767"/>
                  </a:lnTo>
                  <a:lnTo>
                    <a:pt x="72682" y="17767"/>
                  </a:lnTo>
                  <a:lnTo>
                    <a:pt x="72694" y="17399"/>
                  </a:lnTo>
                  <a:lnTo>
                    <a:pt x="72745" y="17106"/>
                  </a:lnTo>
                  <a:lnTo>
                    <a:pt x="73050" y="16510"/>
                  </a:lnTo>
                  <a:lnTo>
                    <a:pt x="73406" y="16319"/>
                  </a:lnTo>
                  <a:lnTo>
                    <a:pt x="74269" y="16319"/>
                  </a:lnTo>
                  <a:lnTo>
                    <a:pt x="74549" y="16421"/>
                  </a:lnTo>
                  <a:lnTo>
                    <a:pt x="74955" y="16827"/>
                  </a:lnTo>
                  <a:lnTo>
                    <a:pt x="75057" y="17094"/>
                  </a:lnTo>
                  <a:lnTo>
                    <a:pt x="75057" y="17741"/>
                  </a:lnTo>
                  <a:lnTo>
                    <a:pt x="74955" y="18008"/>
                  </a:lnTo>
                  <a:lnTo>
                    <a:pt x="74587" y="18389"/>
                  </a:lnTo>
                  <a:lnTo>
                    <a:pt x="74320" y="18567"/>
                  </a:lnTo>
                  <a:lnTo>
                    <a:pt x="72644" y="19545"/>
                  </a:lnTo>
                  <a:lnTo>
                    <a:pt x="72275" y="19888"/>
                  </a:lnTo>
                  <a:lnTo>
                    <a:pt x="72097" y="20269"/>
                  </a:lnTo>
                  <a:lnTo>
                    <a:pt x="71907" y="20650"/>
                  </a:lnTo>
                  <a:lnTo>
                    <a:pt x="71805" y="21094"/>
                  </a:lnTo>
                  <a:lnTo>
                    <a:pt x="71780" y="21615"/>
                  </a:lnTo>
                  <a:lnTo>
                    <a:pt x="75869" y="21615"/>
                  </a:lnTo>
                  <a:lnTo>
                    <a:pt x="75869" y="20904"/>
                  </a:lnTo>
                  <a:lnTo>
                    <a:pt x="72618" y="20904"/>
                  </a:lnTo>
                  <a:lnTo>
                    <a:pt x="72682" y="20612"/>
                  </a:lnTo>
                  <a:lnTo>
                    <a:pt x="72859" y="20332"/>
                  </a:lnTo>
                  <a:lnTo>
                    <a:pt x="73291" y="19964"/>
                  </a:lnTo>
                  <a:lnTo>
                    <a:pt x="73507" y="19824"/>
                  </a:lnTo>
                  <a:lnTo>
                    <a:pt x="74853" y="19075"/>
                  </a:lnTo>
                  <a:lnTo>
                    <a:pt x="75196" y="18834"/>
                  </a:lnTo>
                  <a:lnTo>
                    <a:pt x="75730" y="18300"/>
                  </a:lnTo>
                  <a:lnTo>
                    <a:pt x="75895" y="17894"/>
                  </a:lnTo>
                  <a:lnTo>
                    <a:pt x="75895" y="16967"/>
                  </a:lnTo>
                  <a:close/>
                </a:path>
                <a:path w="100964" h="70485">
                  <a:moveTo>
                    <a:pt x="80619" y="19088"/>
                  </a:moveTo>
                  <a:lnTo>
                    <a:pt x="80429" y="18630"/>
                  </a:lnTo>
                  <a:lnTo>
                    <a:pt x="79679" y="17932"/>
                  </a:lnTo>
                  <a:lnTo>
                    <a:pt x="79209" y="17754"/>
                  </a:lnTo>
                  <a:lnTo>
                    <a:pt x="78371" y="17754"/>
                  </a:lnTo>
                  <a:lnTo>
                    <a:pt x="78117" y="17805"/>
                  </a:lnTo>
                  <a:lnTo>
                    <a:pt x="77774" y="17945"/>
                  </a:lnTo>
                  <a:lnTo>
                    <a:pt x="77635" y="18021"/>
                  </a:lnTo>
                  <a:lnTo>
                    <a:pt x="77508" y="18122"/>
                  </a:lnTo>
                  <a:lnTo>
                    <a:pt x="77749" y="16471"/>
                  </a:lnTo>
                  <a:lnTo>
                    <a:pt x="80289" y="16471"/>
                  </a:lnTo>
                  <a:lnTo>
                    <a:pt x="80289" y="15748"/>
                  </a:lnTo>
                  <a:lnTo>
                    <a:pt x="77190" y="15748"/>
                  </a:lnTo>
                  <a:lnTo>
                    <a:pt x="76733" y="18961"/>
                  </a:lnTo>
                  <a:lnTo>
                    <a:pt x="77393" y="18999"/>
                  </a:lnTo>
                  <a:lnTo>
                    <a:pt x="77520" y="18821"/>
                  </a:lnTo>
                  <a:lnTo>
                    <a:pt x="77673" y="18681"/>
                  </a:lnTo>
                  <a:lnTo>
                    <a:pt x="78041" y="18478"/>
                  </a:lnTo>
                  <a:lnTo>
                    <a:pt x="78270" y="18427"/>
                  </a:lnTo>
                  <a:lnTo>
                    <a:pt x="78879" y="18427"/>
                  </a:lnTo>
                  <a:lnTo>
                    <a:pt x="79184" y="18542"/>
                  </a:lnTo>
                  <a:lnTo>
                    <a:pt x="79692" y="18999"/>
                  </a:lnTo>
                  <a:lnTo>
                    <a:pt x="79819" y="19316"/>
                  </a:lnTo>
                  <a:lnTo>
                    <a:pt x="79819" y="20078"/>
                  </a:lnTo>
                  <a:lnTo>
                    <a:pt x="79717" y="20396"/>
                  </a:lnTo>
                  <a:lnTo>
                    <a:pt x="79286" y="20955"/>
                  </a:lnTo>
                  <a:lnTo>
                    <a:pt x="78955" y="21107"/>
                  </a:lnTo>
                  <a:lnTo>
                    <a:pt x="78282" y="21107"/>
                  </a:lnTo>
                  <a:lnTo>
                    <a:pt x="78079" y="21056"/>
                  </a:lnTo>
                  <a:lnTo>
                    <a:pt x="77546" y="20815"/>
                  </a:lnTo>
                  <a:lnTo>
                    <a:pt x="77355" y="20510"/>
                  </a:lnTo>
                  <a:lnTo>
                    <a:pt x="77304" y="20091"/>
                  </a:lnTo>
                  <a:lnTo>
                    <a:pt x="76517" y="20091"/>
                  </a:lnTo>
                  <a:lnTo>
                    <a:pt x="76568" y="20650"/>
                  </a:lnTo>
                  <a:lnTo>
                    <a:pt x="76771" y="21069"/>
                  </a:lnTo>
                  <a:lnTo>
                    <a:pt x="77520" y="21615"/>
                  </a:lnTo>
                  <a:lnTo>
                    <a:pt x="77952" y="21755"/>
                  </a:lnTo>
                  <a:lnTo>
                    <a:pt x="79197" y="21755"/>
                  </a:lnTo>
                  <a:lnTo>
                    <a:pt x="79756" y="21539"/>
                  </a:lnTo>
                  <a:lnTo>
                    <a:pt x="80454" y="20688"/>
                  </a:lnTo>
                  <a:lnTo>
                    <a:pt x="80619" y="20193"/>
                  </a:lnTo>
                  <a:lnTo>
                    <a:pt x="80619" y="19088"/>
                  </a:lnTo>
                  <a:close/>
                </a:path>
                <a:path w="100964" h="70485">
                  <a:moveTo>
                    <a:pt x="81140" y="52463"/>
                  </a:moveTo>
                  <a:lnTo>
                    <a:pt x="81013" y="52412"/>
                  </a:lnTo>
                  <a:lnTo>
                    <a:pt x="80822" y="51803"/>
                  </a:lnTo>
                  <a:lnTo>
                    <a:pt x="80708" y="50139"/>
                  </a:lnTo>
                  <a:lnTo>
                    <a:pt x="80581" y="49987"/>
                  </a:lnTo>
                  <a:lnTo>
                    <a:pt x="80467" y="49822"/>
                  </a:lnTo>
                  <a:lnTo>
                    <a:pt x="80276" y="49695"/>
                  </a:lnTo>
                  <a:lnTo>
                    <a:pt x="80035" y="49593"/>
                  </a:lnTo>
                  <a:lnTo>
                    <a:pt x="80314" y="49453"/>
                  </a:lnTo>
                  <a:lnTo>
                    <a:pt x="80505" y="49288"/>
                  </a:lnTo>
                  <a:lnTo>
                    <a:pt x="80772" y="48907"/>
                  </a:lnTo>
                  <a:lnTo>
                    <a:pt x="80797" y="47244"/>
                  </a:lnTo>
                  <a:lnTo>
                    <a:pt x="80619" y="46951"/>
                  </a:lnTo>
                  <a:lnTo>
                    <a:pt x="80060" y="46710"/>
                  </a:lnTo>
                  <a:lnTo>
                    <a:pt x="80060" y="47790"/>
                  </a:lnTo>
                  <a:lnTo>
                    <a:pt x="79946" y="48907"/>
                  </a:lnTo>
                  <a:lnTo>
                    <a:pt x="79502" y="49212"/>
                  </a:lnTo>
                  <a:lnTo>
                    <a:pt x="79197" y="49288"/>
                  </a:lnTo>
                  <a:lnTo>
                    <a:pt x="76885" y="49288"/>
                  </a:lnTo>
                  <a:lnTo>
                    <a:pt x="76885" y="47205"/>
                  </a:lnTo>
                  <a:lnTo>
                    <a:pt x="79197" y="47205"/>
                  </a:lnTo>
                  <a:lnTo>
                    <a:pt x="79425" y="47244"/>
                  </a:lnTo>
                  <a:lnTo>
                    <a:pt x="79908" y="47485"/>
                  </a:lnTo>
                  <a:lnTo>
                    <a:pt x="80060" y="47790"/>
                  </a:lnTo>
                  <a:lnTo>
                    <a:pt x="80060" y="46710"/>
                  </a:lnTo>
                  <a:lnTo>
                    <a:pt x="79743" y="46558"/>
                  </a:lnTo>
                  <a:lnTo>
                    <a:pt x="79362" y="46494"/>
                  </a:lnTo>
                  <a:lnTo>
                    <a:pt x="76060" y="46494"/>
                  </a:lnTo>
                  <a:lnTo>
                    <a:pt x="76060" y="52603"/>
                  </a:lnTo>
                  <a:lnTo>
                    <a:pt x="76885" y="52603"/>
                  </a:lnTo>
                  <a:lnTo>
                    <a:pt x="76885" y="49987"/>
                  </a:lnTo>
                  <a:lnTo>
                    <a:pt x="79108" y="49987"/>
                  </a:lnTo>
                  <a:lnTo>
                    <a:pt x="79362" y="50025"/>
                  </a:lnTo>
                  <a:lnTo>
                    <a:pt x="79794" y="50228"/>
                  </a:lnTo>
                  <a:lnTo>
                    <a:pt x="79895" y="50393"/>
                  </a:lnTo>
                  <a:lnTo>
                    <a:pt x="80010" y="51803"/>
                  </a:lnTo>
                  <a:lnTo>
                    <a:pt x="80124" y="52603"/>
                  </a:lnTo>
                  <a:lnTo>
                    <a:pt x="81140" y="52603"/>
                  </a:lnTo>
                  <a:lnTo>
                    <a:pt x="81140" y="52463"/>
                  </a:lnTo>
                  <a:close/>
                </a:path>
                <a:path w="100964" h="70485">
                  <a:moveTo>
                    <a:pt x="83997" y="54343"/>
                  </a:moveTo>
                  <a:lnTo>
                    <a:pt x="83591" y="53568"/>
                  </a:lnTo>
                  <a:lnTo>
                    <a:pt x="83324" y="52984"/>
                  </a:lnTo>
                  <a:lnTo>
                    <a:pt x="82956" y="51904"/>
                  </a:lnTo>
                  <a:lnTo>
                    <a:pt x="82842" y="51168"/>
                  </a:lnTo>
                  <a:lnTo>
                    <a:pt x="82842" y="49568"/>
                  </a:lnTo>
                  <a:lnTo>
                    <a:pt x="82943" y="48869"/>
                  </a:lnTo>
                  <a:lnTo>
                    <a:pt x="83273" y="47853"/>
                  </a:lnTo>
                  <a:lnTo>
                    <a:pt x="83553" y="47244"/>
                  </a:lnTo>
                  <a:lnTo>
                    <a:pt x="83985" y="46393"/>
                  </a:lnTo>
                  <a:lnTo>
                    <a:pt x="83464" y="46393"/>
                  </a:lnTo>
                  <a:lnTo>
                    <a:pt x="82956" y="47205"/>
                  </a:lnTo>
                  <a:lnTo>
                    <a:pt x="82613" y="47815"/>
                  </a:lnTo>
                  <a:lnTo>
                    <a:pt x="82181" y="48856"/>
                  </a:lnTo>
                  <a:lnTo>
                    <a:pt x="82054" y="49593"/>
                  </a:lnTo>
                  <a:lnTo>
                    <a:pt x="82067" y="50863"/>
                  </a:lnTo>
                  <a:lnTo>
                    <a:pt x="83489" y="54343"/>
                  </a:lnTo>
                  <a:lnTo>
                    <a:pt x="83997" y="54343"/>
                  </a:lnTo>
                  <a:close/>
                </a:path>
                <a:path w="100964" h="70485">
                  <a:moveTo>
                    <a:pt x="85369" y="19088"/>
                  </a:moveTo>
                  <a:lnTo>
                    <a:pt x="85178" y="18630"/>
                  </a:lnTo>
                  <a:lnTo>
                    <a:pt x="84416" y="17932"/>
                  </a:lnTo>
                  <a:lnTo>
                    <a:pt x="83947" y="17754"/>
                  </a:lnTo>
                  <a:lnTo>
                    <a:pt x="83108" y="17754"/>
                  </a:lnTo>
                  <a:lnTo>
                    <a:pt x="82854" y="17805"/>
                  </a:lnTo>
                  <a:lnTo>
                    <a:pt x="82511" y="17945"/>
                  </a:lnTo>
                  <a:lnTo>
                    <a:pt x="82384" y="18021"/>
                  </a:lnTo>
                  <a:lnTo>
                    <a:pt x="82245" y="18122"/>
                  </a:lnTo>
                  <a:lnTo>
                    <a:pt x="82499" y="16471"/>
                  </a:lnTo>
                  <a:lnTo>
                    <a:pt x="85026" y="16471"/>
                  </a:lnTo>
                  <a:lnTo>
                    <a:pt x="85026" y="15748"/>
                  </a:lnTo>
                  <a:lnTo>
                    <a:pt x="81927" y="15748"/>
                  </a:lnTo>
                  <a:lnTo>
                    <a:pt x="81483" y="18961"/>
                  </a:lnTo>
                  <a:lnTo>
                    <a:pt x="82130" y="18999"/>
                  </a:lnTo>
                  <a:lnTo>
                    <a:pt x="82257" y="18821"/>
                  </a:lnTo>
                  <a:lnTo>
                    <a:pt x="82410" y="18681"/>
                  </a:lnTo>
                  <a:lnTo>
                    <a:pt x="82791" y="18478"/>
                  </a:lnTo>
                  <a:lnTo>
                    <a:pt x="83007" y="18427"/>
                  </a:lnTo>
                  <a:lnTo>
                    <a:pt x="83616" y="18427"/>
                  </a:lnTo>
                  <a:lnTo>
                    <a:pt x="83921" y="18542"/>
                  </a:lnTo>
                  <a:lnTo>
                    <a:pt x="84429" y="18999"/>
                  </a:lnTo>
                  <a:lnTo>
                    <a:pt x="84556" y="19316"/>
                  </a:lnTo>
                  <a:lnTo>
                    <a:pt x="84556" y="20078"/>
                  </a:lnTo>
                  <a:lnTo>
                    <a:pt x="84455" y="20396"/>
                  </a:lnTo>
                  <a:lnTo>
                    <a:pt x="84023" y="20955"/>
                  </a:lnTo>
                  <a:lnTo>
                    <a:pt x="83693" y="21107"/>
                  </a:lnTo>
                  <a:lnTo>
                    <a:pt x="83019" y="21107"/>
                  </a:lnTo>
                  <a:lnTo>
                    <a:pt x="82816" y="21056"/>
                  </a:lnTo>
                  <a:lnTo>
                    <a:pt x="82296" y="20815"/>
                  </a:lnTo>
                  <a:lnTo>
                    <a:pt x="82092" y="20510"/>
                  </a:lnTo>
                  <a:lnTo>
                    <a:pt x="82042" y="20091"/>
                  </a:lnTo>
                  <a:lnTo>
                    <a:pt x="81254" y="20091"/>
                  </a:lnTo>
                  <a:lnTo>
                    <a:pt x="81305" y="20650"/>
                  </a:lnTo>
                  <a:lnTo>
                    <a:pt x="81521" y="21069"/>
                  </a:lnTo>
                  <a:lnTo>
                    <a:pt x="82257" y="21615"/>
                  </a:lnTo>
                  <a:lnTo>
                    <a:pt x="82689" y="21755"/>
                  </a:lnTo>
                  <a:lnTo>
                    <a:pt x="83934" y="21755"/>
                  </a:lnTo>
                  <a:lnTo>
                    <a:pt x="84493" y="21539"/>
                  </a:lnTo>
                  <a:lnTo>
                    <a:pt x="85191" y="20688"/>
                  </a:lnTo>
                  <a:lnTo>
                    <a:pt x="85369" y="20193"/>
                  </a:lnTo>
                  <a:lnTo>
                    <a:pt x="85369" y="19088"/>
                  </a:lnTo>
                  <a:close/>
                </a:path>
                <a:path w="100964" h="70485">
                  <a:moveTo>
                    <a:pt x="87960" y="19011"/>
                  </a:moveTo>
                  <a:lnTo>
                    <a:pt x="86512" y="15392"/>
                  </a:lnTo>
                  <a:lnTo>
                    <a:pt x="86017" y="15392"/>
                  </a:lnTo>
                  <a:lnTo>
                    <a:pt x="86410" y="16167"/>
                  </a:lnTo>
                  <a:lnTo>
                    <a:pt x="86690" y="16751"/>
                  </a:lnTo>
                  <a:lnTo>
                    <a:pt x="87058" y="17830"/>
                  </a:lnTo>
                  <a:lnTo>
                    <a:pt x="87172" y="18567"/>
                  </a:lnTo>
                  <a:lnTo>
                    <a:pt x="87172" y="20167"/>
                  </a:lnTo>
                  <a:lnTo>
                    <a:pt x="87071" y="20878"/>
                  </a:lnTo>
                  <a:lnTo>
                    <a:pt x="86753" y="21856"/>
                  </a:lnTo>
                  <a:lnTo>
                    <a:pt x="86461" y="22491"/>
                  </a:lnTo>
                  <a:lnTo>
                    <a:pt x="86017" y="23355"/>
                  </a:lnTo>
                  <a:lnTo>
                    <a:pt x="86550" y="23355"/>
                  </a:lnTo>
                  <a:lnTo>
                    <a:pt x="87058" y="22542"/>
                  </a:lnTo>
                  <a:lnTo>
                    <a:pt x="87401" y="21932"/>
                  </a:lnTo>
                  <a:lnTo>
                    <a:pt x="87820" y="20878"/>
                  </a:lnTo>
                  <a:lnTo>
                    <a:pt x="87960" y="20142"/>
                  </a:lnTo>
                  <a:lnTo>
                    <a:pt x="87960" y="19011"/>
                  </a:lnTo>
                  <a:close/>
                </a:path>
                <a:path w="100964" h="70485">
                  <a:moveTo>
                    <a:pt x="88760" y="46748"/>
                  </a:moveTo>
                  <a:lnTo>
                    <a:pt x="84620" y="46748"/>
                  </a:lnTo>
                  <a:lnTo>
                    <a:pt x="84620" y="47498"/>
                  </a:lnTo>
                  <a:lnTo>
                    <a:pt x="87909" y="47498"/>
                  </a:lnTo>
                  <a:lnTo>
                    <a:pt x="87490" y="47980"/>
                  </a:lnTo>
                  <a:lnTo>
                    <a:pt x="87096" y="48552"/>
                  </a:lnTo>
                  <a:lnTo>
                    <a:pt x="86067" y="50330"/>
                  </a:lnTo>
                  <a:lnTo>
                    <a:pt x="85661" y="51473"/>
                  </a:lnTo>
                  <a:lnTo>
                    <a:pt x="85458" y="52603"/>
                  </a:lnTo>
                  <a:lnTo>
                    <a:pt x="86296" y="52603"/>
                  </a:lnTo>
                  <a:lnTo>
                    <a:pt x="86525" y="51549"/>
                  </a:lnTo>
                  <a:lnTo>
                    <a:pt x="86728" y="50850"/>
                  </a:lnTo>
                  <a:lnTo>
                    <a:pt x="88760" y="47396"/>
                  </a:lnTo>
                  <a:lnTo>
                    <a:pt x="88760" y="46748"/>
                  </a:lnTo>
                  <a:close/>
                </a:path>
                <a:path w="100964" h="70485">
                  <a:moveTo>
                    <a:pt x="93433" y="49999"/>
                  </a:moveTo>
                  <a:lnTo>
                    <a:pt x="93281" y="49606"/>
                  </a:lnTo>
                  <a:lnTo>
                    <a:pt x="93129" y="49466"/>
                  </a:lnTo>
                  <a:lnTo>
                    <a:pt x="92570" y="48996"/>
                  </a:lnTo>
                  <a:lnTo>
                    <a:pt x="92570" y="50165"/>
                  </a:lnTo>
                  <a:lnTo>
                    <a:pt x="92544" y="51447"/>
                  </a:lnTo>
                  <a:lnTo>
                    <a:pt x="92176" y="51955"/>
                  </a:lnTo>
                  <a:lnTo>
                    <a:pt x="91884" y="52095"/>
                  </a:lnTo>
                  <a:lnTo>
                    <a:pt x="91097" y="52095"/>
                  </a:lnTo>
                  <a:lnTo>
                    <a:pt x="90779" y="51968"/>
                  </a:lnTo>
                  <a:lnTo>
                    <a:pt x="90347" y="51447"/>
                  </a:lnTo>
                  <a:lnTo>
                    <a:pt x="90360" y="49999"/>
                  </a:lnTo>
                  <a:lnTo>
                    <a:pt x="90843" y="49580"/>
                  </a:lnTo>
                  <a:lnTo>
                    <a:pt x="90995" y="49517"/>
                  </a:lnTo>
                  <a:lnTo>
                    <a:pt x="91122" y="49466"/>
                  </a:lnTo>
                  <a:lnTo>
                    <a:pt x="91909" y="49466"/>
                  </a:lnTo>
                  <a:lnTo>
                    <a:pt x="92227" y="49606"/>
                  </a:lnTo>
                  <a:lnTo>
                    <a:pt x="92570" y="50165"/>
                  </a:lnTo>
                  <a:lnTo>
                    <a:pt x="92570" y="48996"/>
                  </a:lnTo>
                  <a:lnTo>
                    <a:pt x="92113" y="48793"/>
                  </a:lnTo>
                  <a:lnTo>
                    <a:pt x="91287" y="48793"/>
                  </a:lnTo>
                  <a:lnTo>
                    <a:pt x="91020" y="48844"/>
                  </a:lnTo>
                  <a:lnTo>
                    <a:pt x="90525" y="49085"/>
                  </a:lnTo>
                  <a:lnTo>
                    <a:pt x="90335" y="49250"/>
                  </a:lnTo>
                  <a:lnTo>
                    <a:pt x="90144" y="49517"/>
                  </a:lnTo>
                  <a:lnTo>
                    <a:pt x="90208" y="48615"/>
                  </a:lnTo>
                  <a:lnTo>
                    <a:pt x="90335" y="48209"/>
                  </a:lnTo>
                  <a:lnTo>
                    <a:pt x="90792" y="47485"/>
                  </a:lnTo>
                  <a:lnTo>
                    <a:pt x="91135" y="47282"/>
                  </a:lnTo>
                  <a:lnTo>
                    <a:pt x="91922" y="47282"/>
                  </a:lnTo>
                  <a:lnTo>
                    <a:pt x="92189" y="47396"/>
                  </a:lnTo>
                  <a:lnTo>
                    <a:pt x="92468" y="47790"/>
                  </a:lnTo>
                  <a:lnTo>
                    <a:pt x="92583" y="48209"/>
                  </a:lnTo>
                  <a:lnTo>
                    <a:pt x="93319" y="48209"/>
                  </a:lnTo>
                  <a:lnTo>
                    <a:pt x="93306" y="47790"/>
                  </a:lnTo>
                  <a:lnTo>
                    <a:pt x="93192" y="47485"/>
                  </a:lnTo>
                  <a:lnTo>
                    <a:pt x="93040" y="47282"/>
                  </a:lnTo>
                  <a:lnTo>
                    <a:pt x="92671" y="46786"/>
                  </a:lnTo>
                  <a:lnTo>
                    <a:pt x="92202" y="46621"/>
                  </a:lnTo>
                  <a:lnTo>
                    <a:pt x="90614" y="46621"/>
                  </a:lnTo>
                  <a:lnTo>
                    <a:pt x="89979" y="47117"/>
                  </a:lnTo>
                  <a:lnTo>
                    <a:pt x="89458" y="48615"/>
                  </a:lnTo>
                  <a:lnTo>
                    <a:pt x="89573" y="51714"/>
                  </a:lnTo>
                  <a:lnTo>
                    <a:pt x="90385" y="52539"/>
                  </a:lnTo>
                  <a:lnTo>
                    <a:pt x="90855" y="52755"/>
                  </a:lnTo>
                  <a:lnTo>
                    <a:pt x="92062" y="52755"/>
                  </a:lnTo>
                  <a:lnTo>
                    <a:pt x="92570" y="52552"/>
                  </a:lnTo>
                  <a:lnTo>
                    <a:pt x="92964" y="52095"/>
                  </a:lnTo>
                  <a:lnTo>
                    <a:pt x="93281" y="51714"/>
                  </a:lnTo>
                  <a:lnTo>
                    <a:pt x="93370" y="51447"/>
                  </a:lnTo>
                  <a:lnTo>
                    <a:pt x="93433" y="49999"/>
                  </a:lnTo>
                  <a:close/>
                </a:path>
                <a:path w="100964" h="70485">
                  <a:moveTo>
                    <a:pt x="98247" y="46748"/>
                  </a:moveTo>
                  <a:lnTo>
                    <a:pt x="94094" y="46748"/>
                  </a:lnTo>
                  <a:lnTo>
                    <a:pt x="94094" y="47498"/>
                  </a:lnTo>
                  <a:lnTo>
                    <a:pt x="97396" y="47498"/>
                  </a:lnTo>
                  <a:lnTo>
                    <a:pt x="96977" y="47980"/>
                  </a:lnTo>
                  <a:lnTo>
                    <a:pt x="96570" y="48552"/>
                  </a:lnTo>
                  <a:lnTo>
                    <a:pt x="95554" y="50330"/>
                  </a:lnTo>
                  <a:lnTo>
                    <a:pt x="95135" y="51473"/>
                  </a:lnTo>
                  <a:lnTo>
                    <a:pt x="94945" y="52603"/>
                  </a:lnTo>
                  <a:lnTo>
                    <a:pt x="95783" y="52603"/>
                  </a:lnTo>
                  <a:lnTo>
                    <a:pt x="96012" y="51549"/>
                  </a:lnTo>
                  <a:lnTo>
                    <a:pt x="96215" y="50850"/>
                  </a:lnTo>
                  <a:lnTo>
                    <a:pt x="98247" y="47396"/>
                  </a:lnTo>
                  <a:lnTo>
                    <a:pt x="98247" y="46748"/>
                  </a:lnTo>
                  <a:close/>
                </a:path>
                <a:path w="100964" h="70485">
                  <a:moveTo>
                    <a:pt x="100749" y="49999"/>
                  </a:moveTo>
                  <a:lnTo>
                    <a:pt x="99314" y="46393"/>
                  </a:lnTo>
                  <a:lnTo>
                    <a:pt x="98806" y="46393"/>
                  </a:lnTo>
                  <a:lnTo>
                    <a:pt x="99212" y="47167"/>
                  </a:lnTo>
                  <a:lnTo>
                    <a:pt x="99491" y="47752"/>
                  </a:lnTo>
                  <a:lnTo>
                    <a:pt x="99860" y="48831"/>
                  </a:lnTo>
                  <a:lnTo>
                    <a:pt x="99961" y="49568"/>
                  </a:lnTo>
                  <a:lnTo>
                    <a:pt x="99961" y="51168"/>
                  </a:lnTo>
                  <a:lnTo>
                    <a:pt x="99860" y="51866"/>
                  </a:lnTo>
                  <a:lnTo>
                    <a:pt x="99542" y="52857"/>
                  </a:lnTo>
                  <a:lnTo>
                    <a:pt x="99263" y="53479"/>
                  </a:lnTo>
                  <a:lnTo>
                    <a:pt x="98818" y="54343"/>
                  </a:lnTo>
                  <a:lnTo>
                    <a:pt x="99339" y="54343"/>
                  </a:lnTo>
                  <a:lnTo>
                    <a:pt x="99860" y="53543"/>
                  </a:lnTo>
                  <a:lnTo>
                    <a:pt x="100203" y="52933"/>
                  </a:lnTo>
                  <a:lnTo>
                    <a:pt x="100622" y="51866"/>
                  </a:lnTo>
                  <a:lnTo>
                    <a:pt x="100749" y="51142"/>
                  </a:lnTo>
                  <a:lnTo>
                    <a:pt x="100749" y="49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482577" y="2230132"/>
              <a:ext cx="100330" cy="24130"/>
            </a:xfrm>
            <a:custGeom>
              <a:avLst/>
              <a:gdLst/>
              <a:ahLst/>
              <a:cxnLst/>
              <a:rect l="l" t="t" r="r" b="b"/>
              <a:pathLst>
                <a:path w="100329" h="24130">
                  <a:moveTo>
                    <a:pt x="3924" y="18669"/>
                  </a:moveTo>
                  <a:lnTo>
                    <a:pt x="3746" y="18110"/>
                  </a:lnTo>
                  <a:lnTo>
                    <a:pt x="3467" y="17792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22" y="21209"/>
                  </a:lnTo>
                  <a:lnTo>
                    <a:pt x="1066" y="20967"/>
                  </a:lnTo>
                  <a:lnTo>
                    <a:pt x="850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1333" y="17868"/>
                  </a:lnTo>
                  <a:lnTo>
                    <a:pt x="2463" y="17792"/>
                  </a:lnTo>
                  <a:lnTo>
                    <a:pt x="2806" y="18046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65" y="17145"/>
                  </a:lnTo>
                  <a:lnTo>
                    <a:pt x="1473" y="17233"/>
                  </a:lnTo>
                  <a:lnTo>
                    <a:pt x="1041" y="17500"/>
                  </a:lnTo>
                  <a:lnTo>
                    <a:pt x="876" y="17665"/>
                  </a:lnTo>
                  <a:lnTo>
                    <a:pt x="723" y="17868"/>
                  </a:lnTo>
                  <a:lnTo>
                    <a:pt x="723" y="17272"/>
                  </a:lnTo>
                  <a:lnTo>
                    <a:pt x="0" y="17272"/>
                  </a:lnTo>
                  <a:lnTo>
                    <a:pt x="0" y="23482"/>
                  </a:lnTo>
                  <a:lnTo>
                    <a:pt x="749" y="23482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51"/>
                  </a:lnTo>
                  <a:lnTo>
                    <a:pt x="1422" y="21780"/>
                  </a:lnTo>
                  <a:lnTo>
                    <a:pt x="1701" y="21856"/>
                  </a:lnTo>
                  <a:lnTo>
                    <a:pt x="2463" y="21856"/>
                  </a:lnTo>
                  <a:lnTo>
                    <a:pt x="2844" y="21717"/>
                  </a:lnTo>
                  <a:lnTo>
                    <a:pt x="3657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00329" h="24130">
                  <a:moveTo>
                    <a:pt x="6426" y="17246"/>
                  </a:moveTo>
                  <a:lnTo>
                    <a:pt x="5715" y="17246"/>
                  </a:lnTo>
                  <a:lnTo>
                    <a:pt x="5715" y="16002"/>
                  </a:lnTo>
                  <a:lnTo>
                    <a:pt x="4953" y="16002"/>
                  </a:lnTo>
                  <a:lnTo>
                    <a:pt x="4953" y="17246"/>
                  </a:lnTo>
                  <a:lnTo>
                    <a:pt x="4343" y="17246"/>
                  </a:lnTo>
                  <a:lnTo>
                    <a:pt x="4343" y="17868"/>
                  </a:lnTo>
                  <a:lnTo>
                    <a:pt x="4953" y="17868"/>
                  </a:lnTo>
                  <a:lnTo>
                    <a:pt x="4953" y="21094"/>
                  </a:lnTo>
                  <a:lnTo>
                    <a:pt x="5016" y="21323"/>
                  </a:lnTo>
                  <a:lnTo>
                    <a:pt x="5257" y="21678"/>
                  </a:lnTo>
                  <a:lnTo>
                    <a:pt x="5499" y="21780"/>
                  </a:lnTo>
                  <a:lnTo>
                    <a:pt x="5956" y="21780"/>
                  </a:lnTo>
                  <a:lnTo>
                    <a:pt x="6337" y="21729"/>
                  </a:lnTo>
                  <a:lnTo>
                    <a:pt x="6426" y="21120"/>
                  </a:lnTo>
                  <a:lnTo>
                    <a:pt x="6019" y="21132"/>
                  </a:lnTo>
                  <a:lnTo>
                    <a:pt x="5765" y="21031"/>
                  </a:lnTo>
                  <a:lnTo>
                    <a:pt x="5715" y="17868"/>
                  </a:lnTo>
                  <a:lnTo>
                    <a:pt x="6426" y="17868"/>
                  </a:lnTo>
                  <a:lnTo>
                    <a:pt x="6426" y="17246"/>
                  </a:lnTo>
                  <a:close/>
                </a:path>
                <a:path w="100329" h="24130">
                  <a:moveTo>
                    <a:pt x="11366" y="22352"/>
                  </a:moveTo>
                  <a:lnTo>
                    <a:pt x="6616" y="22352"/>
                  </a:lnTo>
                  <a:lnTo>
                    <a:pt x="6616" y="22771"/>
                  </a:lnTo>
                  <a:lnTo>
                    <a:pt x="11366" y="22771"/>
                  </a:lnTo>
                  <a:lnTo>
                    <a:pt x="11366" y="22352"/>
                  </a:lnTo>
                  <a:close/>
                </a:path>
                <a:path w="100329" h="24130">
                  <a:moveTo>
                    <a:pt x="15036" y="1778"/>
                  </a:moveTo>
                  <a:lnTo>
                    <a:pt x="14274" y="1778"/>
                  </a:lnTo>
                  <a:lnTo>
                    <a:pt x="14274" y="6210"/>
                  </a:lnTo>
                  <a:lnTo>
                    <a:pt x="15036" y="6210"/>
                  </a:lnTo>
                  <a:lnTo>
                    <a:pt x="15036" y="1778"/>
                  </a:lnTo>
                  <a:close/>
                </a:path>
                <a:path w="100329" h="24130">
                  <a:moveTo>
                    <a:pt x="15036" y="101"/>
                  </a:moveTo>
                  <a:lnTo>
                    <a:pt x="14274" y="101"/>
                  </a:lnTo>
                  <a:lnTo>
                    <a:pt x="14274" y="939"/>
                  </a:lnTo>
                  <a:lnTo>
                    <a:pt x="15036" y="939"/>
                  </a:lnTo>
                  <a:lnTo>
                    <a:pt x="15036" y="101"/>
                  </a:lnTo>
                  <a:close/>
                </a:path>
                <a:path w="100329" h="24130">
                  <a:moveTo>
                    <a:pt x="15735" y="19710"/>
                  </a:moveTo>
                  <a:lnTo>
                    <a:pt x="15722" y="19126"/>
                  </a:lnTo>
                  <a:lnTo>
                    <a:pt x="15633" y="18542"/>
                  </a:lnTo>
                  <a:lnTo>
                    <a:pt x="15519" y="18173"/>
                  </a:lnTo>
                  <a:lnTo>
                    <a:pt x="15265" y="17805"/>
                  </a:lnTo>
                  <a:lnTo>
                    <a:pt x="14986" y="17526"/>
                  </a:lnTo>
                  <a:lnTo>
                    <a:pt x="14960" y="19126"/>
                  </a:lnTo>
                  <a:lnTo>
                    <a:pt x="12484" y="19126"/>
                  </a:lnTo>
                  <a:lnTo>
                    <a:pt x="12496" y="18796"/>
                  </a:lnTo>
                  <a:lnTo>
                    <a:pt x="12623" y="18427"/>
                  </a:lnTo>
                  <a:lnTo>
                    <a:pt x="13093" y="17932"/>
                  </a:lnTo>
                  <a:lnTo>
                    <a:pt x="13373" y="17805"/>
                  </a:lnTo>
                  <a:lnTo>
                    <a:pt x="14198" y="17805"/>
                  </a:lnTo>
                  <a:lnTo>
                    <a:pt x="14541" y="17983"/>
                  </a:lnTo>
                  <a:lnTo>
                    <a:pt x="14795" y="18440"/>
                  </a:lnTo>
                  <a:lnTo>
                    <a:pt x="14909" y="18732"/>
                  </a:lnTo>
                  <a:lnTo>
                    <a:pt x="14960" y="19126"/>
                  </a:lnTo>
                  <a:lnTo>
                    <a:pt x="14960" y="17513"/>
                  </a:lnTo>
                  <a:lnTo>
                    <a:pt x="14389" y="17221"/>
                  </a:lnTo>
                  <a:lnTo>
                    <a:pt x="14084" y="17145"/>
                  </a:lnTo>
                  <a:lnTo>
                    <a:pt x="13144" y="17145"/>
                  </a:lnTo>
                  <a:lnTo>
                    <a:pt x="12636" y="17373"/>
                  </a:lnTo>
                  <a:lnTo>
                    <a:pt x="11861" y="18262"/>
                  </a:lnTo>
                  <a:lnTo>
                    <a:pt x="11760" y="18542"/>
                  </a:lnTo>
                  <a:lnTo>
                    <a:pt x="11849" y="20853"/>
                  </a:lnTo>
                  <a:lnTo>
                    <a:pt x="12623" y="21666"/>
                  </a:lnTo>
                  <a:lnTo>
                    <a:pt x="13093" y="21869"/>
                  </a:lnTo>
                  <a:lnTo>
                    <a:pt x="13881" y="21869"/>
                  </a:lnTo>
                  <a:lnTo>
                    <a:pt x="15671" y="20307"/>
                  </a:lnTo>
                  <a:lnTo>
                    <a:pt x="14935" y="20307"/>
                  </a:lnTo>
                  <a:lnTo>
                    <a:pt x="14859" y="20535"/>
                  </a:lnTo>
                  <a:lnTo>
                    <a:pt x="14782" y="20675"/>
                  </a:lnTo>
                  <a:lnTo>
                    <a:pt x="14414" y="21082"/>
                  </a:lnTo>
                  <a:lnTo>
                    <a:pt x="14109" y="21221"/>
                  </a:lnTo>
                  <a:lnTo>
                    <a:pt x="13296" y="21221"/>
                  </a:lnTo>
                  <a:lnTo>
                    <a:pt x="13004" y="21082"/>
                  </a:lnTo>
                  <a:lnTo>
                    <a:pt x="12585" y="20535"/>
                  </a:lnTo>
                  <a:lnTo>
                    <a:pt x="12471" y="19710"/>
                  </a:lnTo>
                  <a:lnTo>
                    <a:pt x="15735" y="19710"/>
                  </a:lnTo>
                  <a:close/>
                </a:path>
                <a:path w="100329" h="24130">
                  <a:moveTo>
                    <a:pt x="20231" y="21704"/>
                  </a:moveTo>
                  <a:lnTo>
                    <a:pt x="18669" y="19418"/>
                  </a:lnTo>
                  <a:lnTo>
                    <a:pt x="20167" y="17272"/>
                  </a:lnTo>
                  <a:lnTo>
                    <a:pt x="19253" y="17246"/>
                  </a:lnTo>
                  <a:lnTo>
                    <a:pt x="18224" y="18821"/>
                  </a:lnTo>
                  <a:lnTo>
                    <a:pt x="17195" y="17246"/>
                  </a:lnTo>
                  <a:lnTo>
                    <a:pt x="16217" y="17246"/>
                  </a:lnTo>
                  <a:lnTo>
                    <a:pt x="17716" y="19418"/>
                  </a:lnTo>
                  <a:lnTo>
                    <a:pt x="16154" y="21704"/>
                  </a:lnTo>
                  <a:lnTo>
                    <a:pt x="17094" y="21704"/>
                  </a:lnTo>
                  <a:lnTo>
                    <a:pt x="18161" y="20040"/>
                  </a:lnTo>
                  <a:lnTo>
                    <a:pt x="19278" y="21704"/>
                  </a:lnTo>
                  <a:lnTo>
                    <a:pt x="20231" y="21704"/>
                  </a:lnTo>
                  <a:close/>
                </a:path>
                <a:path w="100329" h="24130">
                  <a:moveTo>
                    <a:pt x="22161" y="2844"/>
                  </a:moveTo>
                  <a:lnTo>
                    <a:pt x="22110" y="2540"/>
                  </a:lnTo>
                  <a:lnTo>
                    <a:pt x="21780" y="1866"/>
                  </a:lnTo>
                  <a:lnTo>
                    <a:pt x="21361" y="1651"/>
                  </a:lnTo>
                  <a:lnTo>
                    <a:pt x="20485" y="1651"/>
                  </a:lnTo>
                  <a:lnTo>
                    <a:pt x="20231" y="1714"/>
                  </a:lnTo>
                  <a:lnTo>
                    <a:pt x="19786" y="1943"/>
                  </a:lnTo>
                  <a:lnTo>
                    <a:pt x="19596" y="2120"/>
                  </a:lnTo>
                  <a:lnTo>
                    <a:pt x="19418" y="2349"/>
                  </a:lnTo>
                  <a:lnTo>
                    <a:pt x="19329" y="2159"/>
                  </a:lnTo>
                  <a:lnTo>
                    <a:pt x="19215" y="2019"/>
                  </a:lnTo>
                  <a:lnTo>
                    <a:pt x="18884" y="1739"/>
                  </a:lnTo>
                  <a:lnTo>
                    <a:pt x="18592" y="1651"/>
                  </a:lnTo>
                  <a:lnTo>
                    <a:pt x="17919" y="1651"/>
                  </a:lnTo>
                  <a:lnTo>
                    <a:pt x="17640" y="1739"/>
                  </a:lnTo>
                  <a:lnTo>
                    <a:pt x="17246" y="2006"/>
                  </a:lnTo>
                  <a:lnTo>
                    <a:pt x="17094" y="2171"/>
                  </a:lnTo>
                  <a:lnTo>
                    <a:pt x="16916" y="2387"/>
                  </a:lnTo>
                  <a:lnTo>
                    <a:pt x="16916" y="1752"/>
                  </a:lnTo>
                  <a:lnTo>
                    <a:pt x="16167" y="1752"/>
                  </a:lnTo>
                  <a:lnTo>
                    <a:pt x="16167" y="6210"/>
                  </a:lnTo>
                  <a:lnTo>
                    <a:pt x="16916" y="6210"/>
                  </a:lnTo>
                  <a:lnTo>
                    <a:pt x="16916" y="3276"/>
                  </a:lnTo>
                  <a:lnTo>
                    <a:pt x="17043" y="2870"/>
                  </a:lnTo>
                  <a:lnTo>
                    <a:pt x="17500" y="2438"/>
                  </a:lnTo>
                  <a:lnTo>
                    <a:pt x="17754" y="2324"/>
                  </a:lnTo>
                  <a:lnTo>
                    <a:pt x="18351" y="2324"/>
                  </a:lnTo>
                  <a:lnTo>
                    <a:pt x="18567" y="2425"/>
                  </a:lnTo>
                  <a:lnTo>
                    <a:pt x="18745" y="2781"/>
                  </a:lnTo>
                  <a:lnTo>
                    <a:pt x="18783" y="2997"/>
                  </a:lnTo>
                  <a:lnTo>
                    <a:pt x="18783" y="6210"/>
                  </a:lnTo>
                  <a:lnTo>
                    <a:pt x="19545" y="6210"/>
                  </a:lnTo>
                  <a:lnTo>
                    <a:pt x="19545" y="3149"/>
                  </a:lnTo>
                  <a:lnTo>
                    <a:pt x="19646" y="2832"/>
                  </a:lnTo>
                  <a:lnTo>
                    <a:pt x="20078" y="2438"/>
                  </a:lnTo>
                  <a:lnTo>
                    <a:pt x="20332" y="2336"/>
                  </a:lnTo>
                  <a:lnTo>
                    <a:pt x="20840" y="2336"/>
                  </a:lnTo>
                  <a:lnTo>
                    <a:pt x="21018" y="2387"/>
                  </a:lnTo>
                  <a:lnTo>
                    <a:pt x="21323" y="2616"/>
                  </a:lnTo>
                  <a:lnTo>
                    <a:pt x="21386" y="2819"/>
                  </a:lnTo>
                  <a:lnTo>
                    <a:pt x="21386" y="6210"/>
                  </a:lnTo>
                  <a:lnTo>
                    <a:pt x="22161" y="6210"/>
                  </a:lnTo>
                  <a:lnTo>
                    <a:pt x="22161" y="2844"/>
                  </a:lnTo>
                  <a:close/>
                </a:path>
                <a:path w="100329" h="24130">
                  <a:moveTo>
                    <a:pt x="24777" y="18669"/>
                  </a:moveTo>
                  <a:lnTo>
                    <a:pt x="24599" y="18110"/>
                  </a:lnTo>
                  <a:lnTo>
                    <a:pt x="24320" y="17792"/>
                  </a:lnTo>
                  <a:lnTo>
                    <a:pt x="23914" y="17360"/>
                  </a:lnTo>
                  <a:lnTo>
                    <a:pt x="23914" y="18669"/>
                  </a:lnTo>
                  <a:lnTo>
                    <a:pt x="23901" y="20472"/>
                  </a:lnTo>
                  <a:lnTo>
                    <a:pt x="23431" y="21056"/>
                  </a:lnTo>
                  <a:lnTo>
                    <a:pt x="23139" y="21209"/>
                  </a:lnTo>
                  <a:lnTo>
                    <a:pt x="22275" y="21209"/>
                  </a:lnTo>
                  <a:lnTo>
                    <a:pt x="21920" y="20967"/>
                  </a:lnTo>
                  <a:lnTo>
                    <a:pt x="21704" y="20472"/>
                  </a:lnTo>
                  <a:lnTo>
                    <a:pt x="21704" y="18669"/>
                  </a:lnTo>
                  <a:lnTo>
                    <a:pt x="21907" y="18110"/>
                  </a:lnTo>
                  <a:lnTo>
                    <a:pt x="22186" y="17868"/>
                  </a:lnTo>
                  <a:lnTo>
                    <a:pt x="23304" y="17792"/>
                  </a:lnTo>
                  <a:lnTo>
                    <a:pt x="23660" y="18046"/>
                  </a:lnTo>
                  <a:lnTo>
                    <a:pt x="23914" y="18669"/>
                  </a:lnTo>
                  <a:lnTo>
                    <a:pt x="23914" y="17360"/>
                  </a:lnTo>
                  <a:lnTo>
                    <a:pt x="23469" y="17145"/>
                  </a:lnTo>
                  <a:lnTo>
                    <a:pt x="22618" y="17145"/>
                  </a:lnTo>
                  <a:lnTo>
                    <a:pt x="22326" y="17233"/>
                  </a:lnTo>
                  <a:lnTo>
                    <a:pt x="21894" y="17500"/>
                  </a:lnTo>
                  <a:lnTo>
                    <a:pt x="21729" y="17665"/>
                  </a:lnTo>
                  <a:lnTo>
                    <a:pt x="21577" y="17868"/>
                  </a:lnTo>
                  <a:lnTo>
                    <a:pt x="21577" y="17272"/>
                  </a:lnTo>
                  <a:lnTo>
                    <a:pt x="20853" y="17272"/>
                  </a:lnTo>
                  <a:lnTo>
                    <a:pt x="20853" y="23482"/>
                  </a:lnTo>
                  <a:lnTo>
                    <a:pt x="21602" y="23482"/>
                  </a:lnTo>
                  <a:lnTo>
                    <a:pt x="21602" y="21209"/>
                  </a:lnTo>
                  <a:lnTo>
                    <a:pt x="21767" y="21412"/>
                  </a:lnTo>
                  <a:lnTo>
                    <a:pt x="21920" y="21551"/>
                  </a:lnTo>
                  <a:lnTo>
                    <a:pt x="22275" y="21780"/>
                  </a:lnTo>
                  <a:lnTo>
                    <a:pt x="22555" y="21856"/>
                  </a:lnTo>
                  <a:lnTo>
                    <a:pt x="23317" y="21856"/>
                  </a:lnTo>
                  <a:lnTo>
                    <a:pt x="23698" y="21717"/>
                  </a:lnTo>
                  <a:lnTo>
                    <a:pt x="24511" y="21056"/>
                  </a:lnTo>
                  <a:lnTo>
                    <a:pt x="24739" y="20472"/>
                  </a:lnTo>
                  <a:lnTo>
                    <a:pt x="24777" y="18669"/>
                  </a:lnTo>
                  <a:close/>
                </a:path>
                <a:path w="100329" h="24130">
                  <a:moveTo>
                    <a:pt x="26416" y="17272"/>
                  </a:moveTo>
                  <a:lnTo>
                    <a:pt x="25654" y="17272"/>
                  </a:lnTo>
                  <a:lnTo>
                    <a:pt x="25654" y="21704"/>
                  </a:lnTo>
                  <a:lnTo>
                    <a:pt x="26416" y="21704"/>
                  </a:lnTo>
                  <a:lnTo>
                    <a:pt x="26416" y="17272"/>
                  </a:lnTo>
                  <a:close/>
                </a:path>
                <a:path w="100329" h="24130">
                  <a:moveTo>
                    <a:pt x="26416" y="15595"/>
                  </a:moveTo>
                  <a:lnTo>
                    <a:pt x="25654" y="15595"/>
                  </a:lnTo>
                  <a:lnTo>
                    <a:pt x="25654" y="16446"/>
                  </a:lnTo>
                  <a:lnTo>
                    <a:pt x="26416" y="16446"/>
                  </a:lnTo>
                  <a:lnTo>
                    <a:pt x="26416" y="15595"/>
                  </a:lnTo>
                  <a:close/>
                </a:path>
                <a:path w="100329" h="24130">
                  <a:moveTo>
                    <a:pt x="27089" y="3619"/>
                  </a:moveTo>
                  <a:lnTo>
                    <a:pt x="27000" y="3048"/>
                  </a:lnTo>
                  <a:lnTo>
                    <a:pt x="26873" y="2679"/>
                  </a:lnTo>
                  <a:lnTo>
                    <a:pt x="26631" y="2311"/>
                  </a:lnTo>
                  <a:lnTo>
                    <a:pt x="26352" y="2019"/>
                  </a:lnTo>
                  <a:lnTo>
                    <a:pt x="26327" y="3619"/>
                  </a:lnTo>
                  <a:lnTo>
                    <a:pt x="23837" y="3619"/>
                  </a:lnTo>
                  <a:lnTo>
                    <a:pt x="23863" y="3302"/>
                  </a:lnTo>
                  <a:lnTo>
                    <a:pt x="23977" y="2921"/>
                  </a:lnTo>
                  <a:lnTo>
                    <a:pt x="24447" y="2425"/>
                  </a:lnTo>
                  <a:lnTo>
                    <a:pt x="24739" y="2311"/>
                  </a:lnTo>
                  <a:lnTo>
                    <a:pt x="25565" y="2311"/>
                  </a:lnTo>
                  <a:lnTo>
                    <a:pt x="25908" y="2489"/>
                  </a:lnTo>
                  <a:lnTo>
                    <a:pt x="26162" y="2933"/>
                  </a:lnTo>
                  <a:lnTo>
                    <a:pt x="26276" y="3238"/>
                  </a:lnTo>
                  <a:lnTo>
                    <a:pt x="26327" y="3619"/>
                  </a:lnTo>
                  <a:lnTo>
                    <a:pt x="26327" y="2019"/>
                  </a:lnTo>
                  <a:lnTo>
                    <a:pt x="25755" y="1727"/>
                  </a:lnTo>
                  <a:lnTo>
                    <a:pt x="25450" y="1651"/>
                  </a:lnTo>
                  <a:lnTo>
                    <a:pt x="24498" y="1651"/>
                  </a:lnTo>
                  <a:lnTo>
                    <a:pt x="23990" y="1879"/>
                  </a:lnTo>
                  <a:lnTo>
                    <a:pt x="23215" y="2768"/>
                  </a:lnTo>
                  <a:lnTo>
                    <a:pt x="23126" y="3048"/>
                  </a:lnTo>
                  <a:lnTo>
                    <a:pt x="23215" y="5359"/>
                  </a:lnTo>
                  <a:lnTo>
                    <a:pt x="23990" y="6172"/>
                  </a:lnTo>
                  <a:lnTo>
                    <a:pt x="24460" y="6375"/>
                  </a:lnTo>
                  <a:lnTo>
                    <a:pt x="25234" y="6375"/>
                  </a:lnTo>
                  <a:lnTo>
                    <a:pt x="27025" y="4813"/>
                  </a:lnTo>
                  <a:lnTo>
                    <a:pt x="26289" y="4813"/>
                  </a:lnTo>
                  <a:lnTo>
                    <a:pt x="26225" y="5029"/>
                  </a:lnTo>
                  <a:lnTo>
                    <a:pt x="26149" y="5181"/>
                  </a:lnTo>
                  <a:lnTo>
                    <a:pt x="25781" y="5588"/>
                  </a:lnTo>
                  <a:lnTo>
                    <a:pt x="25463" y="5715"/>
                  </a:lnTo>
                  <a:lnTo>
                    <a:pt x="24650" y="5715"/>
                  </a:lnTo>
                  <a:lnTo>
                    <a:pt x="24371" y="5588"/>
                  </a:lnTo>
                  <a:lnTo>
                    <a:pt x="23939" y="5029"/>
                  </a:lnTo>
                  <a:lnTo>
                    <a:pt x="23825" y="4216"/>
                  </a:lnTo>
                  <a:lnTo>
                    <a:pt x="27089" y="4216"/>
                  </a:lnTo>
                  <a:lnTo>
                    <a:pt x="27089" y="3619"/>
                  </a:lnTo>
                  <a:close/>
                </a:path>
                <a:path w="100329" h="24130">
                  <a:moveTo>
                    <a:pt x="29730" y="17170"/>
                  </a:moveTo>
                  <a:lnTo>
                    <a:pt x="29502" y="17145"/>
                  </a:lnTo>
                  <a:lnTo>
                    <a:pt x="29197" y="17145"/>
                  </a:lnTo>
                  <a:lnTo>
                    <a:pt x="28930" y="17259"/>
                  </a:lnTo>
                  <a:lnTo>
                    <a:pt x="28486" y="17691"/>
                  </a:lnTo>
                  <a:lnTo>
                    <a:pt x="28333" y="17868"/>
                  </a:lnTo>
                  <a:lnTo>
                    <a:pt x="28282" y="18021"/>
                  </a:lnTo>
                  <a:lnTo>
                    <a:pt x="28282" y="17246"/>
                  </a:lnTo>
                  <a:lnTo>
                    <a:pt x="27571" y="17246"/>
                  </a:lnTo>
                  <a:lnTo>
                    <a:pt x="27571" y="21704"/>
                  </a:lnTo>
                  <a:lnTo>
                    <a:pt x="28321" y="21704"/>
                  </a:lnTo>
                  <a:lnTo>
                    <a:pt x="28321" y="18834"/>
                  </a:lnTo>
                  <a:lnTo>
                    <a:pt x="28422" y="18542"/>
                  </a:lnTo>
                  <a:lnTo>
                    <a:pt x="28816" y="18059"/>
                  </a:lnTo>
                  <a:lnTo>
                    <a:pt x="29108" y="17945"/>
                  </a:lnTo>
                  <a:lnTo>
                    <a:pt x="29489" y="17945"/>
                  </a:lnTo>
                  <a:lnTo>
                    <a:pt x="29730" y="17957"/>
                  </a:lnTo>
                  <a:lnTo>
                    <a:pt x="29730" y="17170"/>
                  </a:lnTo>
                  <a:close/>
                </a:path>
                <a:path w="100329" h="24130">
                  <a:moveTo>
                    <a:pt x="31419" y="4508"/>
                  </a:moveTo>
                  <a:lnTo>
                    <a:pt x="31267" y="4203"/>
                  </a:lnTo>
                  <a:lnTo>
                    <a:pt x="30797" y="3886"/>
                  </a:lnTo>
                  <a:lnTo>
                    <a:pt x="30441" y="3771"/>
                  </a:lnTo>
                  <a:lnTo>
                    <a:pt x="29184" y="3467"/>
                  </a:lnTo>
                  <a:lnTo>
                    <a:pt x="29019" y="3403"/>
                  </a:lnTo>
                  <a:lnTo>
                    <a:pt x="28714" y="3225"/>
                  </a:lnTo>
                  <a:lnTo>
                    <a:pt x="28625" y="3060"/>
                  </a:lnTo>
                  <a:lnTo>
                    <a:pt x="28625" y="2692"/>
                  </a:lnTo>
                  <a:lnTo>
                    <a:pt x="28702" y="2552"/>
                  </a:lnTo>
                  <a:lnTo>
                    <a:pt x="28994" y="2324"/>
                  </a:lnTo>
                  <a:lnTo>
                    <a:pt x="29197" y="2273"/>
                  </a:lnTo>
                  <a:lnTo>
                    <a:pt x="29908" y="2273"/>
                  </a:lnTo>
                  <a:lnTo>
                    <a:pt x="30556" y="3035"/>
                  </a:lnTo>
                  <a:lnTo>
                    <a:pt x="31267" y="3035"/>
                  </a:lnTo>
                  <a:lnTo>
                    <a:pt x="31280" y="2743"/>
                  </a:lnTo>
                  <a:lnTo>
                    <a:pt x="31178" y="2476"/>
                  </a:lnTo>
                  <a:lnTo>
                    <a:pt x="30695" y="1828"/>
                  </a:lnTo>
                  <a:lnTo>
                    <a:pt x="30213" y="1638"/>
                  </a:lnTo>
                  <a:lnTo>
                    <a:pt x="29032" y="1638"/>
                  </a:lnTo>
                  <a:lnTo>
                    <a:pt x="28625" y="1765"/>
                  </a:lnTo>
                  <a:lnTo>
                    <a:pt x="28016" y="2286"/>
                  </a:lnTo>
                  <a:lnTo>
                    <a:pt x="27863" y="2628"/>
                  </a:lnTo>
                  <a:lnTo>
                    <a:pt x="27863" y="3403"/>
                  </a:lnTo>
                  <a:lnTo>
                    <a:pt x="28028" y="3695"/>
                  </a:lnTo>
                  <a:lnTo>
                    <a:pt x="28524" y="4013"/>
                  </a:lnTo>
                  <a:lnTo>
                    <a:pt x="28803" y="4114"/>
                  </a:lnTo>
                  <a:lnTo>
                    <a:pt x="30099" y="4432"/>
                  </a:lnTo>
                  <a:lnTo>
                    <a:pt x="30314" y="4508"/>
                  </a:lnTo>
                  <a:lnTo>
                    <a:pt x="30594" y="4673"/>
                  </a:lnTo>
                  <a:lnTo>
                    <a:pt x="30670" y="4813"/>
                  </a:lnTo>
                  <a:lnTo>
                    <a:pt x="30670" y="5257"/>
                  </a:lnTo>
                  <a:lnTo>
                    <a:pt x="30568" y="5448"/>
                  </a:lnTo>
                  <a:lnTo>
                    <a:pt x="30149" y="5689"/>
                  </a:lnTo>
                  <a:lnTo>
                    <a:pt x="29908" y="5740"/>
                  </a:lnTo>
                  <a:lnTo>
                    <a:pt x="29159" y="5740"/>
                  </a:lnTo>
                  <a:lnTo>
                    <a:pt x="28829" y="5626"/>
                  </a:lnTo>
                  <a:lnTo>
                    <a:pt x="28536" y="5257"/>
                  </a:lnTo>
                  <a:lnTo>
                    <a:pt x="28473" y="5067"/>
                  </a:lnTo>
                  <a:lnTo>
                    <a:pt x="28460" y="4813"/>
                  </a:lnTo>
                  <a:lnTo>
                    <a:pt x="27736" y="4813"/>
                  </a:lnTo>
                  <a:lnTo>
                    <a:pt x="27762" y="5257"/>
                  </a:lnTo>
                  <a:lnTo>
                    <a:pt x="27901" y="5626"/>
                  </a:lnTo>
                  <a:lnTo>
                    <a:pt x="28460" y="6235"/>
                  </a:lnTo>
                  <a:lnTo>
                    <a:pt x="28930" y="6375"/>
                  </a:lnTo>
                  <a:lnTo>
                    <a:pt x="30213" y="6375"/>
                  </a:lnTo>
                  <a:lnTo>
                    <a:pt x="30670" y="6235"/>
                  </a:lnTo>
                  <a:lnTo>
                    <a:pt x="31267" y="5664"/>
                  </a:lnTo>
                  <a:lnTo>
                    <a:pt x="31419" y="5321"/>
                  </a:lnTo>
                  <a:lnTo>
                    <a:pt x="31419" y="4508"/>
                  </a:lnTo>
                  <a:close/>
                </a:path>
                <a:path w="100329" h="24130">
                  <a:moveTo>
                    <a:pt x="33896" y="1752"/>
                  </a:moveTo>
                  <a:lnTo>
                    <a:pt x="33185" y="1752"/>
                  </a:lnTo>
                  <a:lnTo>
                    <a:pt x="33185" y="508"/>
                  </a:lnTo>
                  <a:lnTo>
                    <a:pt x="32423" y="508"/>
                  </a:lnTo>
                  <a:lnTo>
                    <a:pt x="32423" y="1752"/>
                  </a:lnTo>
                  <a:lnTo>
                    <a:pt x="31826" y="1752"/>
                  </a:lnTo>
                  <a:lnTo>
                    <a:pt x="31826" y="2362"/>
                  </a:lnTo>
                  <a:lnTo>
                    <a:pt x="32423" y="2362"/>
                  </a:lnTo>
                  <a:lnTo>
                    <a:pt x="32423" y="5600"/>
                  </a:lnTo>
                  <a:lnTo>
                    <a:pt x="32486" y="5829"/>
                  </a:lnTo>
                  <a:lnTo>
                    <a:pt x="32727" y="6184"/>
                  </a:lnTo>
                  <a:lnTo>
                    <a:pt x="32969" y="6273"/>
                  </a:lnTo>
                  <a:lnTo>
                    <a:pt x="33439" y="6273"/>
                  </a:lnTo>
                  <a:lnTo>
                    <a:pt x="33807" y="6235"/>
                  </a:lnTo>
                  <a:lnTo>
                    <a:pt x="33896" y="5613"/>
                  </a:lnTo>
                  <a:lnTo>
                    <a:pt x="33502" y="5638"/>
                  </a:lnTo>
                  <a:lnTo>
                    <a:pt x="33235" y="5537"/>
                  </a:lnTo>
                  <a:lnTo>
                    <a:pt x="33185" y="2362"/>
                  </a:lnTo>
                  <a:lnTo>
                    <a:pt x="33896" y="2362"/>
                  </a:lnTo>
                  <a:lnTo>
                    <a:pt x="33896" y="1752"/>
                  </a:lnTo>
                  <a:close/>
                </a:path>
                <a:path w="100329" h="24130">
                  <a:moveTo>
                    <a:pt x="33997" y="17246"/>
                  </a:moveTo>
                  <a:lnTo>
                    <a:pt x="33172" y="17246"/>
                  </a:lnTo>
                  <a:lnTo>
                    <a:pt x="31965" y="20878"/>
                  </a:lnTo>
                  <a:lnTo>
                    <a:pt x="30772" y="17246"/>
                  </a:lnTo>
                  <a:lnTo>
                    <a:pt x="29921" y="17246"/>
                  </a:lnTo>
                  <a:lnTo>
                    <a:pt x="31572" y="21831"/>
                  </a:lnTo>
                  <a:lnTo>
                    <a:pt x="31254" y="22618"/>
                  </a:lnTo>
                  <a:lnTo>
                    <a:pt x="31127" y="22758"/>
                  </a:lnTo>
                  <a:lnTo>
                    <a:pt x="31000" y="22847"/>
                  </a:lnTo>
                  <a:lnTo>
                    <a:pt x="30670" y="22872"/>
                  </a:lnTo>
                  <a:lnTo>
                    <a:pt x="30327" y="22796"/>
                  </a:lnTo>
                  <a:lnTo>
                    <a:pt x="30327" y="23469"/>
                  </a:lnTo>
                  <a:lnTo>
                    <a:pt x="30530" y="23520"/>
                  </a:lnTo>
                  <a:lnTo>
                    <a:pt x="31216" y="23533"/>
                  </a:lnTo>
                  <a:lnTo>
                    <a:pt x="31521" y="23406"/>
                  </a:lnTo>
                  <a:lnTo>
                    <a:pt x="31877" y="22910"/>
                  </a:lnTo>
                  <a:lnTo>
                    <a:pt x="32181" y="22212"/>
                  </a:lnTo>
                  <a:lnTo>
                    <a:pt x="32791" y="20599"/>
                  </a:lnTo>
                  <a:lnTo>
                    <a:pt x="33997" y="17246"/>
                  </a:lnTo>
                  <a:close/>
                </a:path>
                <a:path w="100329" h="24130">
                  <a:moveTo>
                    <a:pt x="38646" y="5676"/>
                  </a:moveTo>
                  <a:lnTo>
                    <a:pt x="38303" y="5702"/>
                  </a:lnTo>
                  <a:lnTo>
                    <a:pt x="38150" y="3937"/>
                  </a:lnTo>
                  <a:lnTo>
                    <a:pt x="38061" y="2273"/>
                  </a:lnTo>
                  <a:lnTo>
                    <a:pt x="37998" y="2146"/>
                  </a:lnTo>
                  <a:lnTo>
                    <a:pt x="37414" y="1803"/>
                  </a:lnTo>
                  <a:lnTo>
                    <a:pt x="37414" y="3937"/>
                  </a:lnTo>
                  <a:lnTo>
                    <a:pt x="37414" y="5003"/>
                  </a:lnTo>
                  <a:lnTo>
                    <a:pt x="37198" y="5334"/>
                  </a:lnTo>
                  <a:lnTo>
                    <a:pt x="36537" y="5664"/>
                  </a:lnTo>
                  <a:lnTo>
                    <a:pt x="36271" y="5727"/>
                  </a:lnTo>
                  <a:lnTo>
                    <a:pt x="35801" y="5727"/>
                  </a:lnTo>
                  <a:lnTo>
                    <a:pt x="35674" y="5676"/>
                  </a:lnTo>
                  <a:lnTo>
                    <a:pt x="35458" y="5537"/>
                  </a:lnTo>
                  <a:lnTo>
                    <a:pt x="35331" y="4521"/>
                  </a:lnTo>
                  <a:lnTo>
                    <a:pt x="35699" y="4318"/>
                  </a:lnTo>
                  <a:lnTo>
                    <a:pt x="35902" y="4267"/>
                  </a:lnTo>
                  <a:lnTo>
                    <a:pt x="36766" y="4152"/>
                  </a:lnTo>
                  <a:lnTo>
                    <a:pt x="37198" y="4051"/>
                  </a:lnTo>
                  <a:lnTo>
                    <a:pt x="37414" y="3937"/>
                  </a:lnTo>
                  <a:lnTo>
                    <a:pt x="37414" y="1803"/>
                  </a:lnTo>
                  <a:lnTo>
                    <a:pt x="36906" y="1651"/>
                  </a:lnTo>
                  <a:lnTo>
                    <a:pt x="35941" y="1651"/>
                  </a:lnTo>
                  <a:lnTo>
                    <a:pt x="34658" y="3111"/>
                  </a:lnTo>
                  <a:lnTo>
                    <a:pt x="35369" y="3111"/>
                  </a:lnTo>
                  <a:lnTo>
                    <a:pt x="35445" y="2717"/>
                  </a:lnTo>
                  <a:lnTo>
                    <a:pt x="35699" y="2387"/>
                  </a:lnTo>
                  <a:lnTo>
                    <a:pt x="35979" y="2273"/>
                  </a:lnTo>
                  <a:lnTo>
                    <a:pt x="36715" y="2273"/>
                  </a:lnTo>
                  <a:lnTo>
                    <a:pt x="36969" y="2336"/>
                  </a:lnTo>
                  <a:lnTo>
                    <a:pt x="37338" y="2565"/>
                  </a:lnTo>
                  <a:lnTo>
                    <a:pt x="37312" y="3416"/>
                  </a:lnTo>
                  <a:lnTo>
                    <a:pt x="35420" y="3708"/>
                  </a:lnTo>
                  <a:lnTo>
                    <a:pt x="35077" y="3848"/>
                  </a:lnTo>
                  <a:lnTo>
                    <a:pt x="34556" y="4318"/>
                  </a:lnTo>
                  <a:lnTo>
                    <a:pt x="34658" y="5816"/>
                  </a:lnTo>
                  <a:lnTo>
                    <a:pt x="35064" y="6210"/>
                  </a:lnTo>
                  <a:lnTo>
                    <a:pt x="35433" y="6362"/>
                  </a:lnTo>
                  <a:lnTo>
                    <a:pt x="36182" y="6362"/>
                  </a:lnTo>
                  <a:lnTo>
                    <a:pt x="37439" y="5613"/>
                  </a:lnTo>
                  <a:lnTo>
                    <a:pt x="37541" y="5994"/>
                  </a:lnTo>
                  <a:lnTo>
                    <a:pt x="37693" y="6210"/>
                  </a:lnTo>
                  <a:lnTo>
                    <a:pt x="37884" y="6299"/>
                  </a:lnTo>
                  <a:lnTo>
                    <a:pt x="38239" y="6299"/>
                  </a:lnTo>
                  <a:lnTo>
                    <a:pt x="38620" y="6235"/>
                  </a:lnTo>
                  <a:lnTo>
                    <a:pt x="38646" y="5702"/>
                  </a:lnTo>
                  <a:close/>
                </a:path>
                <a:path w="100329" h="24130">
                  <a:moveTo>
                    <a:pt x="42011" y="15595"/>
                  </a:moveTo>
                  <a:lnTo>
                    <a:pt x="41084" y="15595"/>
                  </a:lnTo>
                  <a:lnTo>
                    <a:pt x="39357" y="20802"/>
                  </a:lnTo>
                  <a:lnTo>
                    <a:pt x="37592" y="15595"/>
                  </a:lnTo>
                  <a:lnTo>
                    <a:pt x="36677" y="15595"/>
                  </a:lnTo>
                  <a:lnTo>
                    <a:pt x="38912" y="21704"/>
                  </a:lnTo>
                  <a:lnTo>
                    <a:pt x="39789" y="21704"/>
                  </a:lnTo>
                  <a:lnTo>
                    <a:pt x="42011" y="15595"/>
                  </a:lnTo>
                  <a:close/>
                </a:path>
                <a:path w="100329" h="24130">
                  <a:moveTo>
                    <a:pt x="45377" y="2844"/>
                  </a:moveTo>
                  <a:lnTo>
                    <a:pt x="45313" y="2540"/>
                  </a:lnTo>
                  <a:lnTo>
                    <a:pt x="44983" y="1866"/>
                  </a:lnTo>
                  <a:lnTo>
                    <a:pt x="44577" y="1651"/>
                  </a:lnTo>
                  <a:lnTo>
                    <a:pt x="43700" y="1651"/>
                  </a:lnTo>
                  <a:lnTo>
                    <a:pt x="43446" y="1714"/>
                  </a:lnTo>
                  <a:lnTo>
                    <a:pt x="43002" y="1943"/>
                  </a:lnTo>
                  <a:lnTo>
                    <a:pt x="42799" y="2120"/>
                  </a:lnTo>
                  <a:lnTo>
                    <a:pt x="42633" y="2349"/>
                  </a:lnTo>
                  <a:lnTo>
                    <a:pt x="42532" y="2159"/>
                  </a:lnTo>
                  <a:lnTo>
                    <a:pt x="42430" y="2019"/>
                  </a:lnTo>
                  <a:lnTo>
                    <a:pt x="42087" y="1739"/>
                  </a:lnTo>
                  <a:lnTo>
                    <a:pt x="41795" y="1651"/>
                  </a:lnTo>
                  <a:lnTo>
                    <a:pt x="41135" y="1651"/>
                  </a:lnTo>
                  <a:lnTo>
                    <a:pt x="40855" y="1739"/>
                  </a:lnTo>
                  <a:lnTo>
                    <a:pt x="40462" y="2006"/>
                  </a:lnTo>
                  <a:lnTo>
                    <a:pt x="40297" y="2171"/>
                  </a:lnTo>
                  <a:lnTo>
                    <a:pt x="40119" y="2387"/>
                  </a:lnTo>
                  <a:lnTo>
                    <a:pt x="40119" y="1752"/>
                  </a:lnTo>
                  <a:lnTo>
                    <a:pt x="39382" y="1752"/>
                  </a:lnTo>
                  <a:lnTo>
                    <a:pt x="39382" y="6210"/>
                  </a:lnTo>
                  <a:lnTo>
                    <a:pt x="40132" y="6210"/>
                  </a:lnTo>
                  <a:lnTo>
                    <a:pt x="40132" y="3276"/>
                  </a:lnTo>
                  <a:lnTo>
                    <a:pt x="40246" y="2870"/>
                  </a:lnTo>
                  <a:lnTo>
                    <a:pt x="40716" y="2438"/>
                  </a:lnTo>
                  <a:lnTo>
                    <a:pt x="40970" y="2324"/>
                  </a:lnTo>
                  <a:lnTo>
                    <a:pt x="41567" y="2324"/>
                  </a:lnTo>
                  <a:lnTo>
                    <a:pt x="41770" y="2425"/>
                  </a:lnTo>
                  <a:lnTo>
                    <a:pt x="41960" y="2781"/>
                  </a:lnTo>
                  <a:lnTo>
                    <a:pt x="41998" y="2997"/>
                  </a:lnTo>
                  <a:lnTo>
                    <a:pt x="41998" y="6210"/>
                  </a:lnTo>
                  <a:lnTo>
                    <a:pt x="42760" y="6210"/>
                  </a:lnTo>
                  <a:lnTo>
                    <a:pt x="42760" y="3149"/>
                  </a:lnTo>
                  <a:lnTo>
                    <a:pt x="42862" y="2832"/>
                  </a:lnTo>
                  <a:lnTo>
                    <a:pt x="43281" y="2438"/>
                  </a:lnTo>
                  <a:lnTo>
                    <a:pt x="43535" y="2336"/>
                  </a:lnTo>
                  <a:lnTo>
                    <a:pt x="44043" y="2336"/>
                  </a:lnTo>
                  <a:lnTo>
                    <a:pt x="44234" y="2387"/>
                  </a:lnTo>
                  <a:lnTo>
                    <a:pt x="44526" y="2616"/>
                  </a:lnTo>
                  <a:lnTo>
                    <a:pt x="44602" y="2819"/>
                  </a:lnTo>
                  <a:lnTo>
                    <a:pt x="44602" y="6210"/>
                  </a:lnTo>
                  <a:lnTo>
                    <a:pt x="45377" y="6210"/>
                  </a:lnTo>
                  <a:lnTo>
                    <a:pt x="45377" y="2844"/>
                  </a:lnTo>
                  <a:close/>
                </a:path>
                <a:path w="100329" h="24130">
                  <a:moveTo>
                    <a:pt x="47726" y="21704"/>
                  </a:moveTo>
                  <a:lnTo>
                    <a:pt x="47066" y="19875"/>
                  </a:lnTo>
                  <a:lnTo>
                    <a:pt x="46824" y="19202"/>
                  </a:lnTo>
                  <a:lnTo>
                    <a:pt x="45935" y="16751"/>
                  </a:lnTo>
                  <a:lnTo>
                    <a:pt x="45935" y="19202"/>
                  </a:lnTo>
                  <a:lnTo>
                    <a:pt x="44018" y="19202"/>
                  </a:lnTo>
                  <a:lnTo>
                    <a:pt x="45008" y="16497"/>
                  </a:lnTo>
                  <a:lnTo>
                    <a:pt x="45935" y="19202"/>
                  </a:lnTo>
                  <a:lnTo>
                    <a:pt x="45935" y="16751"/>
                  </a:lnTo>
                  <a:lnTo>
                    <a:pt x="45847" y="16497"/>
                  </a:lnTo>
                  <a:lnTo>
                    <a:pt x="45516" y="15595"/>
                  </a:lnTo>
                  <a:lnTo>
                    <a:pt x="44577" y="15595"/>
                  </a:lnTo>
                  <a:lnTo>
                    <a:pt x="42278" y="21704"/>
                  </a:lnTo>
                  <a:lnTo>
                    <a:pt x="43116" y="21704"/>
                  </a:lnTo>
                  <a:lnTo>
                    <a:pt x="43789" y="19875"/>
                  </a:lnTo>
                  <a:lnTo>
                    <a:pt x="46202" y="19875"/>
                  </a:lnTo>
                  <a:lnTo>
                    <a:pt x="46824" y="21704"/>
                  </a:lnTo>
                  <a:lnTo>
                    <a:pt x="47726" y="21704"/>
                  </a:lnTo>
                  <a:close/>
                </a:path>
                <a:path w="100329" h="24130">
                  <a:moveTo>
                    <a:pt x="50342" y="3162"/>
                  </a:moveTo>
                  <a:lnTo>
                    <a:pt x="50177" y="2616"/>
                  </a:lnTo>
                  <a:lnTo>
                    <a:pt x="49885" y="2298"/>
                  </a:lnTo>
                  <a:lnTo>
                    <a:pt x="49479" y="1866"/>
                  </a:lnTo>
                  <a:lnTo>
                    <a:pt x="49479" y="3162"/>
                  </a:lnTo>
                  <a:lnTo>
                    <a:pt x="49466" y="4965"/>
                  </a:lnTo>
                  <a:lnTo>
                    <a:pt x="48996" y="5562"/>
                  </a:lnTo>
                  <a:lnTo>
                    <a:pt x="48717" y="5702"/>
                  </a:lnTo>
                  <a:lnTo>
                    <a:pt x="47853" y="5702"/>
                  </a:lnTo>
                  <a:lnTo>
                    <a:pt x="47498" y="5473"/>
                  </a:lnTo>
                  <a:lnTo>
                    <a:pt x="47282" y="4965"/>
                  </a:lnTo>
                  <a:lnTo>
                    <a:pt x="47269" y="3162"/>
                  </a:lnTo>
                  <a:lnTo>
                    <a:pt x="47472" y="2616"/>
                  </a:lnTo>
                  <a:lnTo>
                    <a:pt x="47752" y="2362"/>
                  </a:lnTo>
                  <a:lnTo>
                    <a:pt x="48882" y="2298"/>
                  </a:lnTo>
                  <a:lnTo>
                    <a:pt x="49237" y="2552"/>
                  </a:lnTo>
                  <a:lnTo>
                    <a:pt x="49479" y="3162"/>
                  </a:lnTo>
                  <a:lnTo>
                    <a:pt x="49479" y="1866"/>
                  </a:lnTo>
                  <a:lnTo>
                    <a:pt x="49034" y="1651"/>
                  </a:lnTo>
                  <a:lnTo>
                    <a:pt x="48196" y="1651"/>
                  </a:lnTo>
                  <a:lnTo>
                    <a:pt x="47891" y="1727"/>
                  </a:lnTo>
                  <a:lnTo>
                    <a:pt x="47459" y="2006"/>
                  </a:lnTo>
                  <a:lnTo>
                    <a:pt x="47294" y="2159"/>
                  </a:lnTo>
                  <a:lnTo>
                    <a:pt x="47155" y="2362"/>
                  </a:lnTo>
                  <a:lnTo>
                    <a:pt x="47155" y="1778"/>
                  </a:lnTo>
                  <a:lnTo>
                    <a:pt x="46418" y="1778"/>
                  </a:lnTo>
                  <a:lnTo>
                    <a:pt x="46418" y="7988"/>
                  </a:lnTo>
                  <a:lnTo>
                    <a:pt x="47167" y="7988"/>
                  </a:lnTo>
                  <a:lnTo>
                    <a:pt x="47167" y="5702"/>
                  </a:lnTo>
                  <a:lnTo>
                    <a:pt x="47332" y="5905"/>
                  </a:lnTo>
                  <a:lnTo>
                    <a:pt x="47485" y="6057"/>
                  </a:lnTo>
                  <a:lnTo>
                    <a:pt x="47840" y="6286"/>
                  </a:lnTo>
                  <a:lnTo>
                    <a:pt x="48133" y="6362"/>
                  </a:lnTo>
                  <a:lnTo>
                    <a:pt x="48895" y="6362"/>
                  </a:lnTo>
                  <a:lnTo>
                    <a:pt x="49263" y="6223"/>
                  </a:lnTo>
                  <a:lnTo>
                    <a:pt x="50088" y="5562"/>
                  </a:lnTo>
                  <a:lnTo>
                    <a:pt x="50304" y="4965"/>
                  </a:lnTo>
                  <a:lnTo>
                    <a:pt x="50342" y="3162"/>
                  </a:lnTo>
                  <a:close/>
                </a:path>
                <a:path w="100329" h="24130">
                  <a:moveTo>
                    <a:pt x="53657" y="21564"/>
                  </a:moveTo>
                  <a:lnTo>
                    <a:pt x="53530" y="21513"/>
                  </a:lnTo>
                  <a:lnTo>
                    <a:pt x="53340" y="20904"/>
                  </a:lnTo>
                  <a:lnTo>
                    <a:pt x="53225" y="19240"/>
                  </a:lnTo>
                  <a:lnTo>
                    <a:pt x="53111" y="19088"/>
                  </a:lnTo>
                  <a:lnTo>
                    <a:pt x="52984" y="18923"/>
                  </a:lnTo>
                  <a:lnTo>
                    <a:pt x="52806" y="18796"/>
                  </a:lnTo>
                  <a:lnTo>
                    <a:pt x="52565" y="18707"/>
                  </a:lnTo>
                  <a:lnTo>
                    <a:pt x="52832" y="18567"/>
                  </a:lnTo>
                  <a:lnTo>
                    <a:pt x="53035" y="18389"/>
                  </a:lnTo>
                  <a:lnTo>
                    <a:pt x="53289" y="18008"/>
                  </a:lnTo>
                  <a:lnTo>
                    <a:pt x="53314" y="16344"/>
                  </a:lnTo>
                  <a:lnTo>
                    <a:pt x="53136" y="16052"/>
                  </a:lnTo>
                  <a:lnTo>
                    <a:pt x="52590" y="15811"/>
                  </a:lnTo>
                  <a:lnTo>
                    <a:pt x="52590" y="16891"/>
                  </a:lnTo>
                  <a:lnTo>
                    <a:pt x="52476" y="18008"/>
                  </a:lnTo>
                  <a:lnTo>
                    <a:pt x="52019" y="18313"/>
                  </a:lnTo>
                  <a:lnTo>
                    <a:pt x="51714" y="18389"/>
                  </a:lnTo>
                  <a:lnTo>
                    <a:pt x="49415" y="18389"/>
                  </a:lnTo>
                  <a:lnTo>
                    <a:pt x="49415" y="16306"/>
                  </a:lnTo>
                  <a:lnTo>
                    <a:pt x="51714" y="16306"/>
                  </a:lnTo>
                  <a:lnTo>
                    <a:pt x="51943" y="16344"/>
                  </a:lnTo>
                  <a:lnTo>
                    <a:pt x="52425" y="16586"/>
                  </a:lnTo>
                  <a:lnTo>
                    <a:pt x="52590" y="16891"/>
                  </a:lnTo>
                  <a:lnTo>
                    <a:pt x="52590" y="15811"/>
                  </a:lnTo>
                  <a:lnTo>
                    <a:pt x="52260" y="15659"/>
                  </a:lnTo>
                  <a:lnTo>
                    <a:pt x="51879" y="15595"/>
                  </a:lnTo>
                  <a:lnTo>
                    <a:pt x="48577" y="15595"/>
                  </a:lnTo>
                  <a:lnTo>
                    <a:pt x="48577" y="21704"/>
                  </a:lnTo>
                  <a:lnTo>
                    <a:pt x="49415" y="21704"/>
                  </a:lnTo>
                  <a:lnTo>
                    <a:pt x="49415" y="19088"/>
                  </a:lnTo>
                  <a:lnTo>
                    <a:pt x="51638" y="19088"/>
                  </a:lnTo>
                  <a:lnTo>
                    <a:pt x="51879" y="19126"/>
                  </a:lnTo>
                  <a:lnTo>
                    <a:pt x="52324" y="19329"/>
                  </a:lnTo>
                  <a:lnTo>
                    <a:pt x="52412" y="19507"/>
                  </a:lnTo>
                  <a:lnTo>
                    <a:pt x="52539" y="20904"/>
                  </a:lnTo>
                  <a:lnTo>
                    <a:pt x="52641" y="21704"/>
                  </a:lnTo>
                  <a:lnTo>
                    <a:pt x="53657" y="21704"/>
                  </a:lnTo>
                  <a:lnTo>
                    <a:pt x="53657" y="21564"/>
                  </a:lnTo>
                  <a:close/>
                </a:path>
                <a:path w="100329" h="24130">
                  <a:moveTo>
                    <a:pt x="58267" y="3644"/>
                  </a:moveTo>
                  <a:lnTo>
                    <a:pt x="58000" y="3352"/>
                  </a:lnTo>
                  <a:lnTo>
                    <a:pt x="57823" y="3175"/>
                  </a:lnTo>
                  <a:lnTo>
                    <a:pt x="57581" y="3035"/>
                  </a:lnTo>
                  <a:lnTo>
                    <a:pt x="57556" y="3949"/>
                  </a:lnTo>
                  <a:lnTo>
                    <a:pt x="57492" y="4876"/>
                  </a:lnTo>
                  <a:lnTo>
                    <a:pt x="57137" y="5359"/>
                  </a:lnTo>
                  <a:lnTo>
                    <a:pt x="56769" y="5499"/>
                  </a:lnTo>
                  <a:lnTo>
                    <a:pt x="54483" y="5499"/>
                  </a:lnTo>
                  <a:lnTo>
                    <a:pt x="54483" y="3352"/>
                  </a:lnTo>
                  <a:lnTo>
                    <a:pt x="56476" y="3352"/>
                  </a:lnTo>
                  <a:lnTo>
                    <a:pt x="56756" y="3390"/>
                  </a:lnTo>
                  <a:lnTo>
                    <a:pt x="57365" y="3644"/>
                  </a:lnTo>
                  <a:lnTo>
                    <a:pt x="57556" y="3949"/>
                  </a:lnTo>
                  <a:lnTo>
                    <a:pt x="57556" y="3035"/>
                  </a:lnTo>
                  <a:lnTo>
                    <a:pt x="57264" y="2921"/>
                  </a:lnTo>
                  <a:lnTo>
                    <a:pt x="57480" y="2806"/>
                  </a:lnTo>
                  <a:lnTo>
                    <a:pt x="57658" y="2679"/>
                  </a:lnTo>
                  <a:lnTo>
                    <a:pt x="57924" y="2387"/>
                  </a:lnTo>
                  <a:lnTo>
                    <a:pt x="58000" y="990"/>
                  </a:lnTo>
                  <a:lnTo>
                    <a:pt x="57861" y="787"/>
                  </a:lnTo>
                  <a:lnTo>
                    <a:pt x="57518" y="304"/>
                  </a:lnTo>
                  <a:lnTo>
                    <a:pt x="57238" y="203"/>
                  </a:lnTo>
                  <a:lnTo>
                    <a:pt x="57238" y="1282"/>
                  </a:lnTo>
                  <a:lnTo>
                    <a:pt x="57150" y="2311"/>
                  </a:lnTo>
                  <a:lnTo>
                    <a:pt x="56603" y="2628"/>
                  </a:lnTo>
                  <a:lnTo>
                    <a:pt x="56337" y="2679"/>
                  </a:lnTo>
                  <a:lnTo>
                    <a:pt x="54483" y="2679"/>
                  </a:lnTo>
                  <a:lnTo>
                    <a:pt x="54483" y="787"/>
                  </a:lnTo>
                  <a:lnTo>
                    <a:pt x="56324" y="787"/>
                  </a:lnTo>
                  <a:lnTo>
                    <a:pt x="56591" y="825"/>
                  </a:lnTo>
                  <a:lnTo>
                    <a:pt x="57099" y="1041"/>
                  </a:lnTo>
                  <a:lnTo>
                    <a:pt x="57238" y="1282"/>
                  </a:lnTo>
                  <a:lnTo>
                    <a:pt x="57238" y="203"/>
                  </a:lnTo>
                  <a:lnTo>
                    <a:pt x="57010" y="101"/>
                  </a:lnTo>
                  <a:lnTo>
                    <a:pt x="53670" y="101"/>
                  </a:lnTo>
                  <a:lnTo>
                    <a:pt x="53670" y="6210"/>
                  </a:lnTo>
                  <a:lnTo>
                    <a:pt x="57061" y="6210"/>
                  </a:lnTo>
                  <a:lnTo>
                    <a:pt x="57645" y="5969"/>
                  </a:lnTo>
                  <a:lnTo>
                    <a:pt x="58013" y="5499"/>
                  </a:lnTo>
                  <a:lnTo>
                    <a:pt x="58267" y="5168"/>
                  </a:lnTo>
                  <a:lnTo>
                    <a:pt x="58267" y="3644"/>
                  </a:lnTo>
                  <a:close/>
                </a:path>
                <a:path w="100329" h="24130">
                  <a:moveTo>
                    <a:pt x="59220" y="19138"/>
                  </a:moveTo>
                  <a:lnTo>
                    <a:pt x="58953" y="18846"/>
                  </a:lnTo>
                  <a:lnTo>
                    <a:pt x="58762" y="18669"/>
                  </a:lnTo>
                  <a:lnTo>
                    <a:pt x="58534" y="18529"/>
                  </a:lnTo>
                  <a:lnTo>
                    <a:pt x="58508" y="19443"/>
                  </a:lnTo>
                  <a:lnTo>
                    <a:pt x="58432" y="20370"/>
                  </a:lnTo>
                  <a:lnTo>
                    <a:pt x="58089" y="20853"/>
                  </a:lnTo>
                  <a:lnTo>
                    <a:pt x="57721" y="20993"/>
                  </a:lnTo>
                  <a:lnTo>
                    <a:pt x="55435" y="20993"/>
                  </a:lnTo>
                  <a:lnTo>
                    <a:pt x="55435" y="18846"/>
                  </a:lnTo>
                  <a:lnTo>
                    <a:pt x="57429" y="18846"/>
                  </a:lnTo>
                  <a:lnTo>
                    <a:pt x="57696" y="18897"/>
                  </a:lnTo>
                  <a:lnTo>
                    <a:pt x="58305" y="19138"/>
                  </a:lnTo>
                  <a:lnTo>
                    <a:pt x="58508" y="19443"/>
                  </a:lnTo>
                  <a:lnTo>
                    <a:pt x="58508" y="18529"/>
                  </a:lnTo>
                  <a:lnTo>
                    <a:pt x="58216" y="18415"/>
                  </a:lnTo>
                  <a:lnTo>
                    <a:pt x="58432" y="18300"/>
                  </a:lnTo>
                  <a:lnTo>
                    <a:pt x="58610" y="18173"/>
                  </a:lnTo>
                  <a:lnTo>
                    <a:pt x="58864" y="17881"/>
                  </a:lnTo>
                  <a:lnTo>
                    <a:pt x="58953" y="16484"/>
                  </a:lnTo>
                  <a:lnTo>
                    <a:pt x="58801" y="16281"/>
                  </a:lnTo>
                  <a:lnTo>
                    <a:pt x="58470" y="15811"/>
                  </a:lnTo>
                  <a:lnTo>
                    <a:pt x="58191" y="15697"/>
                  </a:lnTo>
                  <a:lnTo>
                    <a:pt x="58191" y="16776"/>
                  </a:lnTo>
                  <a:lnTo>
                    <a:pt x="58102" y="17805"/>
                  </a:lnTo>
                  <a:lnTo>
                    <a:pt x="57556" y="18135"/>
                  </a:lnTo>
                  <a:lnTo>
                    <a:pt x="57289" y="18173"/>
                  </a:lnTo>
                  <a:lnTo>
                    <a:pt x="55435" y="18173"/>
                  </a:lnTo>
                  <a:lnTo>
                    <a:pt x="55435" y="16281"/>
                  </a:lnTo>
                  <a:lnTo>
                    <a:pt x="57264" y="16281"/>
                  </a:lnTo>
                  <a:lnTo>
                    <a:pt x="57543" y="16319"/>
                  </a:lnTo>
                  <a:lnTo>
                    <a:pt x="58051" y="16535"/>
                  </a:lnTo>
                  <a:lnTo>
                    <a:pt x="58191" y="16776"/>
                  </a:lnTo>
                  <a:lnTo>
                    <a:pt x="58191" y="15697"/>
                  </a:lnTo>
                  <a:lnTo>
                    <a:pt x="57962" y="15595"/>
                  </a:lnTo>
                  <a:lnTo>
                    <a:pt x="54622" y="15595"/>
                  </a:lnTo>
                  <a:lnTo>
                    <a:pt x="54622" y="21704"/>
                  </a:lnTo>
                  <a:lnTo>
                    <a:pt x="58013" y="21704"/>
                  </a:lnTo>
                  <a:lnTo>
                    <a:pt x="58597" y="21463"/>
                  </a:lnTo>
                  <a:lnTo>
                    <a:pt x="58966" y="20993"/>
                  </a:lnTo>
                  <a:lnTo>
                    <a:pt x="59207" y="20675"/>
                  </a:lnTo>
                  <a:lnTo>
                    <a:pt x="59220" y="19138"/>
                  </a:lnTo>
                  <a:close/>
                </a:path>
                <a:path w="100329" h="24130">
                  <a:moveTo>
                    <a:pt x="60401" y="101"/>
                  </a:moveTo>
                  <a:lnTo>
                    <a:pt x="59563" y="101"/>
                  </a:lnTo>
                  <a:lnTo>
                    <a:pt x="59563" y="6210"/>
                  </a:lnTo>
                  <a:lnTo>
                    <a:pt x="60401" y="6210"/>
                  </a:lnTo>
                  <a:lnTo>
                    <a:pt x="60401" y="101"/>
                  </a:lnTo>
                  <a:close/>
                </a:path>
                <a:path w="100329" h="24130">
                  <a:moveTo>
                    <a:pt x="61341" y="15595"/>
                  </a:moveTo>
                  <a:lnTo>
                    <a:pt x="60515" y="15595"/>
                  </a:lnTo>
                  <a:lnTo>
                    <a:pt x="60515" y="21704"/>
                  </a:lnTo>
                  <a:lnTo>
                    <a:pt x="61341" y="21704"/>
                  </a:lnTo>
                  <a:lnTo>
                    <a:pt x="61341" y="15595"/>
                  </a:lnTo>
                  <a:close/>
                </a:path>
                <a:path w="100329" h="24130">
                  <a:moveTo>
                    <a:pt x="66598" y="101"/>
                  </a:moveTo>
                  <a:lnTo>
                    <a:pt x="65811" y="101"/>
                  </a:lnTo>
                  <a:lnTo>
                    <a:pt x="65811" y="5054"/>
                  </a:lnTo>
                  <a:lnTo>
                    <a:pt x="62725" y="101"/>
                  </a:lnTo>
                  <a:lnTo>
                    <a:pt x="61747" y="101"/>
                  </a:lnTo>
                  <a:lnTo>
                    <a:pt x="61747" y="6210"/>
                  </a:lnTo>
                  <a:lnTo>
                    <a:pt x="62534" y="6210"/>
                  </a:lnTo>
                  <a:lnTo>
                    <a:pt x="62534" y="1257"/>
                  </a:lnTo>
                  <a:lnTo>
                    <a:pt x="65671" y="6210"/>
                  </a:lnTo>
                  <a:lnTo>
                    <a:pt x="66598" y="6210"/>
                  </a:lnTo>
                  <a:lnTo>
                    <a:pt x="66598" y="101"/>
                  </a:lnTo>
                  <a:close/>
                </a:path>
                <a:path w="100329" h="24130">
                  <a:moveTo>
                    <a:pt x="67551" y="15595"/>
                  </a:moveTo>
                  <a:lnTo>
                    <a:pt x="66751" y="15595"/>
                  </a:lnTo>
                  <a:lnTo>
                    <a:pt x="66751" y="20548"/>
                  </a:lnTo>
                  <a:lnTo>
                    <a:pt x="63677" y="15595"/>
                  </a:lnTo>
                  <a:lnTo>
                    <a:pt x="62699" y="15595"/>
                  </a:lnTo>
                  <a:lnTo>
                    <a:pt x="62699" y="21704"/>
                  </a:lnTo>
                  <a:lnTo>
                    <a:pt x="63487" y="21704"/>
                  </a:lnTo>
                  <a:lnTo>
                    <a:pt x="63487" y="16764"/>
                  </a:lnTo>
                  <a:lnTo>
                    <a:pt x="66624" y="21704"/>
                  </a:lnTo>
                  <a:lnTo>
                    <a:pt x="67551" y="21704"/>
                  </a:lnTo>
                  <a:lnTo>
                    <a:pt x="67551" y="15595"/>
                  </a:lnTo>
                  <a:close/>
                </a:path>
                <a:path w="100329" h="24130">
                  <a:moveTo>
                    <a:pt x="72834" y="6210"/>
                  </a:moveTo>
                  <a:lnTo>
                    <a:pt x="72161" y="4381"/>
                  </a:lnTo>
                  <a:lnTo>
                    <a:pt x="71920" y="3708"/>
                  </a:lnTo>
                  <a:lnTo>
                    <a:pt x="71031" y="1257"/>
                  </a:lnTo>
                  <a:lnTo>
                    <a:pt x="71031" y="3708"/>
                  </a:lnTo>
                  <a:lnTo>
                    <a:pt x="69126" y="3708"/>
                  </a:lnTo>
                  <a:lnTo>
                    <a:pt x="70116" y="1003"/>
                  </a:lnTo>
                  <a:lnTo>
                    <a:pt x="71031" y="3708"/>
                  </a:lnTo>
                  <a:lnTo>
                    <a:pt x="71031" y="1257"/>
                  </a:lnTo>
                  <a:lnTo>
                    <a:pt x="70942" y="1003"/>
                  </a:lnTo>
                  <a:lnTo>
                    <a:pt x="70612" y="101"/>
                  </a:lnTo>
                  <a:lnTo>
                    <a:pt x="69672" y="101"/>
                  </a:lnTo>
                  <a:lnTo>
                    <a:pt x="67373" y="6210"/>
                  </a:lnTo>
                  <a:lnTo>
                    <a:pt x="68224" y="6210"/>
                  </a:lnTo>
                  <a:lnTo>
                    <a:pt x="68884" y="4381"/>
                  </a:lnTo>
                  <a:lnTo>
                    <a:pt x="71297" y="4381"/>
                  </a:lnTo>
                  <a:lnTo>
                    <a:pt x="71920" y="6210"/>
                  </a:lnTo>
                  <a:lnTo>
                    <a:pt x="72834" y="6210"/>
                  </a:lnTo>
                  <a:close/>
                </a:path>
                <a:path w="100329" h="24130">
                  <a:moveTo>
                    <a:pt x="73774" y="21704"/>
                  </a:moveTo>
                  <a:lnTo>
                    <a:pt x="73113" y="19875"/>
                  </a:lnTo>
                  <a:lnTo>
                    <a:pt x="72872" y="19202"/>
                  </a:lnTo>
                  <a:lnTo>
                    <a:pt x="71983" y="16751"/>
                  </a:lnTo>
                  <a:lnTo>
                    <a:pt x="71983" y="19202"/>
                  </a:lnTo>
                  <a:lnTo>
                    <a:pt x="70078" y="19202"/>
                  </a:lnTo>
                  <a:lnTo>
                    <a:pt x="71056" y="16497"/>
                  </a:lnTo>
                  <a:lnTo>
                    <a:pt x="71983" y="19202"/>
                  </a:lnTo>
                  <a:lnTo>
                    <a:pt x="71983" y="16751"/>
                  </a:lnTo>
                  <a:lnTo>
                    <a:pt x="71894" y="16497"/>
                  </a:lnTo>
                  <a:lnTo>
                    <a:pt x="71564" y="15595"/>
                  </a:lnTo>
                  <a:lnTo>
                    <a:pt x="70624" y="15595"/>
                  </a:lnTo>
                  <a:lnTo>
                    <a:pt x="68326" y="21704"/>
                  </a:lnTo>
                  <a:lnTo>
                    <a:pt x="69164" y="21704"/>
                  </a:lnTo>
                  <a:lnTo>
                    <a:pt x="69837" y="19875"/>
                  </a:lnTo>
                  <a:lnTo>
                    <a:pt x="72250" y="19875"/>
                  </a:lnTo>
                  <a:lnTo>
                    <a:pt x="72872" y="21704"/>
                  </a:lnTo>
                  <a:lnTo>
                    <a:pt x="73774" y="21704"/>
                  </a:lnTo>
                  <a:close/>
                </a:path>
                <a:path w="100329" h="24130">
                  <a:moveTo>
                    <a:pt x="78765" y="6070"/>
                  </a:moveTo>
                  <a:lnTo>
                    <a:pt x="78625" y="6019"/>
                  </a:lnTo>
                  <a:lnTo>
                    <a:pt x="78447" y="5410"/>
                  </a:lnTo>
                  <a:lnTo>
                    <a:pt x="78333" y="3746"/>
                  </a:lnTo>
                  <a:lnTo>
                    <a:pt x="78206" y="3594"/>
                  </a:lnTo>
                  <a:lnTo>
                    <a:pt x="78092" y="3429"/>
                  </a:lnTo>
                  <a:lnTo>
                    <a:pt x="77901" y="3302"/>
                  </a:lnTo>
                  <a:lnTo>
                    <a:pt x="77660" y="3200"/>
                  </a:lnTo>
                  <a:lnTo>
                    <a:pt x="77939" y="3060"/>
                  </a:lnTo>
                  <a:lnTo>
                    <a:pt x="78130" y="2895"/>
                  </a:lnTo>
                  <a:lnTo>
                    <a:pt x="78384" y="2514"/>
                  </a:lnTo>
                  <a:lnTo>
                    <a:pt x="78409" y="850"/>
                  </a:lnTo>
                  <a:lnTo>
                    <a:pt x="78244" y="558"/>
                  </a:lnTo>
                  <a:lnTo>
                    <a:pt x="77685" y="317"/>
                  </a:lnTo>
                  <a:lnTo>
                    <a:pt x="77685" y="1384"/>
                  </a:lnTo>
                  <a:lnTo>
                    <a:pt x="77571" y="2514"/>
                  </a:lnTo>
                  <a:lnTo>
                    <a:pt x="77114" y="2819"/>
                  </a:lnTo>
                  <a:lnTo>
                    <a:pt x="76822" y="2895"/>
                  </a:lnTo>
                  <a:lnTo>
                    <a:pt x="74510" y="2895"/>
                  </a:lnTo>
                  <a:lnTo>
                    <a:pt x="74510" y="812"/>
                  </a:lnTo>
                  <a:lnTo>
                    <a:pt x="76822" y="812"/>
                  </a:lnTo>
                  <a:lnTo>
                    <a:pt x="77050" y="850"/>
                  </a:lnTo>
                  <a:lnTo>
                    <a:pt x="77533" y="1092"/>
                  </a:lnTo>
                  <a:lnTo>
                    <a:pt x="77685" y="1384"/>
                  </a:lnTo>
                  <a:lnTo>
                    <a:pt x="77685" y="317"/>
                  </a:lnTo>
                  <a:lnTo>
                    <a:pt x="77368" y="165"/>
                  </a:lnTo>
                  <a:lnTo>
                    <a:pt x="76987" y="101"/>
                  </a:lnTo>
                  <a:lnTo>
                    <a:pt x="73685" y="101"/>
                  </a:lnTo>
                  <a:lnTo>
                    <a:pt x="73685" y="6210"/>
                  </a:lnTo>
                  <a:lnTo>
                    <a:pt x="74510" y="6210"/>
                  </a:lnTo>
                  <a:lnTo>
                    <a:pt x="74510" y="3594"/>
                  </a:lnTo>
                  <a:lnTo>
                    <a:pt x="76733" y="3594"/>
                  </a:lnTo>
                  <a:lnTo>
                    <a:pt x="76987" y="3619"/>
                  </a:lnTo>
                  <a:lnTo>
                    <a:pt x="77419" y="3835"/>
                  </a:lnTo>
                  <a:lnTo>
                    <a:pt x="77520" y="4000"/>
                  </a:lnTo>
                  <a:lnTo>
                    <a:pt x="77635" y="5410"/>
                  </a:lnTo>
                  <a:lnTo>
                    <a:pt x="77749" y="6210"/>
                  </a:lnTo>
                  <a:lnTo>
                    <a:pt x="78765" y="6210"/>
                  </a:lnTo>
                  <a:lnTo>
                    <a:pt x="78765" y="6070"/>
                  </a:lnTo>
                  <a:close/>
                </a:path>
                <a:path w="100329" h="24130">
                  <a:moveTo>
                    <a:pt x="79705" y="21564"/>
                  </a:moveTo>
                  <a:lnTo>
                    <a:pt x="79578" y="21513"/>
                  </a:lnTo>
                  <a:lnTo>
                    <a:pt x="79387" y="20904"/>
                  </a:lnTo>
                  <a:lnTo>
                    <a:pt x="79273" y="19240"/>
                  </a:lnTo>
                  <a:lnTo>
                    <a:pt x="79159" y="19088"/>
                  </a:lnTo>
                  <a:lnTo>
                    <a:pt x="79032" y="18923"/>
                  </a:lnTo>
                  <a:lnTo>
                    <a:pt x="78854" y="18796"/>
                  </a:lnTo>
                  <a:lnTo>
                    <a:pt x="78613" y="18707"/>
                  </a:lnTo>
                  <a:lnTo>
                    <a:pt x="78892" y="18567"/>
                  </a:lnTo>
                  <a:lnTo>
                    <a:pt x="79082" y="18389"/>
                  </a:lnTo>
                  <a:lnTo>
                    <a:pt x="79336" y="18008"/>
                  </a:lnTo>
                  <a:lnTo>
                    <a:pt x="79362" y="16344"/>
                  </a:lnTo>
                  <a:lnTo>
                    <a:pt x="79184" y="16052"/>
                  </a:lnTo>
                  <a:lnTo>
                    <a:pt x="78638" y="15811"/>
                  </a:lnTo>
                  <a:lnTo>
                    <a:pt x="78638" y="16891"/>
                  </a:lnTo>
                  <a:lnTo>
                    <a:pt x="78524" y="18008"/>
                  </a:lnTo>
                  <a:lnTo>
                    <a:pt x="78066" y="18313"/>
                  </a:lnTo>
                  <a:lnTo>
                    <a:pt x="77762" y="18389"/>
                  </a:lnTo>
                  <a:lnTo>
                    <a:pt x="75463" y="18389"/>
                  </a:lnTo>
                  <a:lnTo>
                    <a:pt x="75463" y="16306"/>
                  </a:lnTo>
                  <a:lnTo>
                    <a:pt x="77762" y="16306"/>
                  </a:lnTo>
                  <a:lnTo>
                    <a:pt x="77990" y="16344"/>
                  </a:lnTo>
                  <a:lnTo>
                    <a:pt x="78486" y="16586"/>
                  </a:lnTo>
                  <a:lnTo>
                    <a:pt x="78638" y="16891"/>
                  </a:lnTo>
                  <a:lnTo>
                    <a:pt x="78638" y="15811"/>
                  </a:lnTo>
                  <a:lnTo>
                    <a:pt x="78320" y="15659"/>
                  </a:lnTo>
                  <a:lnTo>
                    <a:pt x="77927" y="15595"/>
                  </a:lnTo>
                  <a:lnTo>
                    <a:pt x="74625" y="15595"/>
                  </a:lnTo>
                  <a:lnTo>
                    <a:pt x="74625" y="21704"/>
                  </a:lnTo>
                  <a:lnTo>
                    <a:pt x="75463" y="21704"/>
                  </a:lnTo>
                  <a:lnTo>
                    <a:pt x="75463" y="19088"/>
                  </a:lnTo>
                  <a:lnTo>
                    <a:pt x="77685" y="19088"/>
                  </a:lnTo>
                  <a:lnTo>
                    <a:pt x="77927" y="19126"/>
                  </a:lnTo>
                  <a:lnTo>
                    <a:pt x="78371" y="19329"/>
                  </a:lnTo>
                  <a:lnTo>
                    <a:pt x="78460" y="19507"/>
                  </a:lnTo>
                  <a:lnTo>
                    <a:pt x="78587" y="20904"/>
                  </a:lnTo>
                  <a:lnTo>
                    <a:pt x="78689" y="21704"/>
                  </a:lnTo>
                  <a:lnTo>
                    <a:pt x="79705" y="21704"/>
                  </a:lnTo>
                  <a:lnTo>
                    <a:pt x="79705" y="21564"/>
                  </a:lnTo>
                  <a:close/>
                </a:path>
                <a:path w="100329" h="24130">
                  <a:moveTo>
                    <a:pt x="84709" y="101"/>
                  </a:moveTo>
                  <a:lnTo>
                    <a:pt x="83743" y="101"/>
                  </a:lnTo>
                  <a:lnTo>
                    <a:pt x="81991" y="3035"/>
                  </a:lnTo>
                  <a:lnTo>
                    <a:pt x="80238" y="101"/>
                  </a:lnTo>
                  <a:lnTo>
                    <a:pt x="79260" y="101"/>
                  </a:lnTo>
                  <a:lnTo>
                    <a:pt x="81572" y="3746"/>
                  </a:lnTo>
                  <a:lnTo>
                    <a:pt x="81572" y="6210"/>
                  </a:lnTo>
                  <a:lnTo>
                    <a:pt x="82410" y="6210"/>
                  </a:lnTo>
                  <a:lnTo>
                    <a:pt x="82410" y="3746"/>
                  </a:lnTo>
                  <a:lnTo>
                    <a:pt x="84709" y="101"/>
                  </a:lnTo>
                  <a:close/>
                </a:path>
                <a:path w="100329" h="24130">
                  <a:moveTo>
                    <a:pt x="85661" y="15595"/>
                  </a:moveTo>
                  <a:lnTo>
                    <a:pt x="84696" y="15595"/>
                  </a:lnTo>
                  <a:lnTo>
                    <a:pt x="82943" y="18529"/>
                  </a:lnTo>
                  <a:lnTo>
                    <a:pt x="81178" y="15595"/>
                  </a:lnTo>
                  <a:lnTo>
                    <a:pt x="80213" y="15595"/>
                  </a:lnTo>
                  <a:lnTo>
                    <a:pt x="82524" y="19240"/>
                  </a:lnTo>
                  <a:lnTo>
                    <a:pt x="82524" y="21704"/>
                  </a:lnTo>
                  <a:lnTo>
                    <a:pt x="83350" y="21704"/>
                  </a:lnTo>
                  <a:lnTo>
                    <a:pt x="83350" y="19240"/>
                  </a:lnTo>
                  <a:lnTo>
                    <a:pt x="85661" y="15595"/>
                  </a:lnTo>
                  <a:close/>
                </a:path>
                <a:path w="100329" h="24130">
                  <a:moveTo>
                    <a:pt x="87312" y="7950"/>
                  </a:moveTo>
                  <a:lnTo>
                    <a:pt x="86906" y="7175"/>
                  </a:lnTo>
                  <a:lnTo>
                    <a:pt x="86626" y="6591"/>
                  </a:lnTo>
                  <a:lnTo>
                    <a:pt x="86271" y="5511"/>
                  </a:lnTo>
                  <a:lnTo>
                    <a:pt x="86156" y="4775"/>
                  </a:lnTo>
                  <a:lnTo>
                    <a:pt x="86156" y="3175"/>
                  </a:lnTo>
                  <a:lnTo>
                    <a:pt x="86245" y="2476"/>
                  </a:lnTo>
                  <a:lnTo>
                    <a:pt x="86575" y="1460"/>
                  </a:lnTo>
                  <a:lnTo>
                    <a:pt x="86868" y="838"/>
                  </a:lnTo>
                  <a:lnTo>
                    <a:pt x="87299" y="0"/>
                  </a:lnTo>
                  <a:lnTo>
                    <a:pt x="86779" y="0"/>
                  </a:lnTo>
                  <a:lnTo>
                    <a:pt x="86258" y="812"/>
                  </a:lnTo>
                  <a:lnTo>
                    <a:pt x="85915" y="1422"/>
                  </a:lnTo>
                  <a:lnTo>
                    <a:pt x="85496" y="2463"/>
                  </a:lnTo>
                  <a:lnTo>
                    <a:pt x="85369" y="3200"/>
                  </a:lnTo>
                  <a:lnTo>
                    <a:pt x="85382" y="4470"/>
                  </a:lnTo>
                  <a:lnTo>
                    <a:pt x="86804" y="7950"/>
                  </a:lnTo>
                  <a:lnTo>
                    <a:pt x="87312" y="7950"/>
                  </a:lnTo>
                  <a:close/>
                </a:path>
                <a:path w="100329" h="24130">
                  <a:moveTo>
                    <a:pt x="88265" y="23444"/>
                  </a:moveTo>
                  <a:lnTo>
                    <a:pt x="87845" y="22669"/>
                  </a:lnTo>
                  <a:lnTo>
                    <a:pt x="87579" y="22085"/>
                  </a:lnTo>
                  <a:lnTo>
                    <a:pt x="87210" y="21005"/>
                  </a:lnTo>
                  <a:lnTo>
                    <a:pt x="87096" y="20269"/>
                  </a:lnTo>
                  <a:lnTo>
                    <a:pt x="87096" y="18669"/>
                  </a:lnTo>
                  <a:lnTo>
                    <a:pt x="87198" y="17970"/>
                  </a:lnTo>
                  <a:lnTo>
                    <a:pt x="87528" y="16954"/>
                  </a:lnTo>
                  <a:lnTo>
                    <a:pt x="87807" y="16344"/>
                  </a:lnTo>
                  <a:lnTo>
                    <a:pt x="88239" y="15494"/>
                  </a:lnTo>
                  <a:lnTo>
                    <a:pt x="87731" y="15494"/>
                  </a:lnTo>
                  <a:lnTo>
                    <a:pt x="87210" y="16306"/>
                  </a:lnTo>
                  <a:lnTo>
                    <a:pt x="86868" y="16916"/>
                  </a:lnTo>
                  <a:lnTo>
                    <a:pt x="86448" y="17970"/>
                  </a:lnTo>
                  <a:lnTo>
                    <a:pt x="86321" y="18694"/>
                  </a:lnTo>
                  <a:lnTo>
                    <a:pt x="86321" y="19964"/>
                  </a:lnTo>
                  <a:lnTo>
                    <a:pt x="87757" y="23444"/>
                  </a:lnTo>
                  <a:lnTo>
                    <a:pt x="88265" y="23444"/>
                  </a:lnTo>
                  <a:close/>
                </a:path>
                <a:path w="100329" h="24130">
                  <a:moveTo>
                    <a:pt x="90627" y="266"/>
                  </a:moveTo>
                  <a:lnTo>
                    <a:pt x="90043" y="266"/>
                  </a:lnTo>
                  <a:lnTo>
                    <a:pt x="89941" y="736"/>
                  </a:lnTo>
                  <a:lnTo>
                    <a:pt x="89776" y="1028"/>
                  </a:lnTo>
                  <a:lnTo>
                    <a:pt x="89344" y="1282"/>
                  </a:lnTo>
                  <a:lnTo>
                    <a:pt x="88963" y="1358"/>
                  </a:lnTo>
                  <a:lnTo>
                    <a:pt x="88430" y="1409"/>
                  </a:lnTo>
                  <a:lnTo>
                    <a:pt x="88430" y="1993"/>
                  </a:lnTo>
                  <a:lnTo>
                    <a:pt x="89827" y="1993"/>
                  </a:lnTo>
                  <a:lnTo>
                    <a:pt x="89827" y="6210"/>
                  </a:lnTo>
                  <a:lnTo>
                    <a:pt x="90627" y="6210"/>
                  </a:lnTo>
                  <a:lnTo>
                    <a:pt x="90627" y="266"/>
                  </a:lnTo>
                  <a:close/>
                </a:path>
                <a:path w="100329" h="24130">
                  <a:moveTo>
                    <a:pt x="91579" y="15773"/>
                  </a:moveTo>
                  <a:lnTo>
                    <a:pt x="90982" y="15773"/>
                  </a:lnTo>
                  <a:lnTo>
                    <a:pt x="90881" y="16230"/>
                  </a:lnTo>
                  <a:lnTo>
                    <a:pt x="90728" y="16522"/>
                  </a:lnTo>
                  <a:lnTo>
                    <a:pt x="90297" y="16776"/>
                  </a:lnTo>
                  <a:lnTo>
                    <a:pt x="89916" y="16865"/>
                  </a:lnTo>
                  <a:lnTo>
                    <a:pt x="89382" y="16916"/>
                  </a:lnTo>
                  <a:lnTo>
                    <a:pt x="89382" y="17487"/>
                  </a:lnTo>
                  <a:lnTo>
                    <a:pt x="90779" y="17487"/>
                  </a:lnTo>
                  <a:lnTo>
                    <a:pt x="90779" y="21704"/>
                  </a:lnTo>
                  <a:lnTo>
                    <a:pt x="91579" y="21704"/>
                  </a:lnTo>
                  <a:lnTo>
                    <a:pt x="91579" y="15773"/>
                  </a:lnTo>
                  <a:close/>
                </a:path>
                <a:path w="100329" h="24130">
                  <a:moveTo>
                    <a:pt x="96812" y="4102"/>
                  </a:moveTo>
                  <a:lnTo>
                    <a:pt x="95935" y="4102"/>
                  </a:lnTo>
                  <a:lnTo>
                    <a:pt x="95935" y="1397"/>
                  </a:lnTo>
                  <a:lnTo>
                    <a:pt x="95935" y="241"/>
                  </a:lnTo>
                  <a:lnTo>
                    <a:pt x="95300" y="241"/>
                  </a:lnTo>
                  <a:lnTo>
                    <a:pt x="95173" y="419"/>
                  </a:lnTo>
                  <a:lnTo>
                    <a:pt x="95173" y="1397"/>
                  </a:lnTo>
                  <a:lnTo>
                    <a:pt x="95173" y="4102"/>
                  </a:lnTo>
                  <a:lnTo>
                    <a:pt x="93256" y="4102"/>
                  </a:lnTo>
                  <a:lnTo>
                    <a:pt x="95173" y="1397"/>
                  </a:lnTo>
                  <a:lnTo>
                    <a:pt x="95173" y="419"/>
                  </a:lnTo>
                  <a:lnTo>
                    <a:pt x="92570" y="4025"/>
                  </a:lnTo>
                  <a:lnTo>
                    <a:pt x="92570" y="4749"/>
                  </a:lnTo>
                  <a:lnTo>
                    <a:pt x="95186" y="4749"/>
                  </a:lnTo>
                  <a:lnTo>
                    <a:pt x="95186" y="6210"/>
                  </a:lnTo>
                  <a:lnTo>
                    <a:pt x="95935" y="6210"/>
                  </a:lnTo>
                  <a:lnTo>
                    <a:pt x="95935" y="4749"/>
                  </a:lnTo>
                  <a:lnTo>
                    <a:pt x="96812" y="4749"/>
                  </a:lnTo>
                  <a:lnTo>
                    <a:pt x="96812" y="4102"/>
                  </a:lnTo>
                  <a:close/>
                </a:path>
                <a:path w="100329" h="24130">
                  <a:moveTo>
                    <a:pt x="97764" y="19596"/>
                  </a:moveTo>
                  <a:lnTo>
                    <a:pt x="96875" y="19596"/>
                  </a:lnTo>
                  <a:lnTo>
                    <a:pt x="96875" y="16891"/>
                  </a:lnTo>
                  <a:lnTo>
                    <a:pt x="96875" y="15735"/>
                  </a:lnTo>
                  <a:lnTo>
                    <a:pt x="96253" y="15735"/>
                  </a:lnTo>
                  <a:lnTo>
                    <a:pt x="96126" y="15913"/>
                  </a:lnTo>
                  <a:lnTo>
                    <a:pt x="96126" y="16891"/>
                  </a:lnTo>
                  <a:lnTo>
                    <a:pt x="96126" y="19596"/>
                  </a:lnTo>
                  <a:lnTo>
                    <a:pt x="94208" y="19596"/>
                  </a:lnTo>
                  <a:lnTo>
                    <a:pt x="96126" y="16891"/>
                  </a:lnTo>
                  <a:lnTo>
                    <a:pt x="96126" y="15913"/>
                  </a:lnTo>
                  <a:lnTo>
                    <a:pt x="93522" y="19519"/>
                  </a:lnTo>
                  <a:lnTo>
                    <a:pt x="93522" y="20243"/>
                  </a:lnTo>
                  <a:lnTo>
                    <a:pt x="96126" y="20243"/>
                  </a:lnTo>
                  <a:lnTo>
                    <a:pt x="96126" y="21704"/>
                  </a:lnTo>
                  <a:lnTo>
                    <a:pt x="96875" y="21704"/>
                  </a:lnTo>
                  <a:lnTo>
                    <a:pt x="96875" y="20243"/>
                  </a:lnTo>
                  <a:lnTo>
                    <a:pt x="97764" y="20243"/>
                  </a:lnTo>
                  <a:lnTo>
                    <a:pt x="97764" y="19596"/>
                  </a:lnTo>
                  <a:close/>
                </a:path>
                <a:path w="100329" h="24130">
                  <a:moveTo>
                    <a:pt x="99326" y="3606"/>
                  </a:moveTo>
                  <a:lnTo>
                    <a:pt x="97878" y="0"/>
                  </a:lnTo>
                  <a:lnTo>
                    <a:pt x="97370" y="0"/>
                  </a:lnTo>
                  <a:lnTo>
                    <a:pt x="97777" y="774"/>
                  </a:lnTo>
                  <a:lnTo>
                    <a:pt x="98056" y="1358"/>
                  </a:lnTo>
                  <a:lnTo>
                    <a:pt x="98425" y="2438"/>
                  </a:lnTo>
                  <a:lnTo>
                    <a:pt x="98539" y="3175"/>
                  </a:lnTo>
                  <a:lnTo>
                    <a:pt x="98539" y="4775"/>
                  </a:lnTo>
                  <a:lnTo>
                    <a:pt x="98437" y="5473"/>
                  </a:lnTo>
                  <a:lnTo>
                    <a:pt x="98107" y="6464"/>
                  </a:lnTo>
                  <a:lnTo>
                    <a:pt x="97828" y="7086"/>
                  </a:lnTo>
                  <a:lnTo>
                    <a:pt x="97383" y="7950"/>
                  </a:lnTo>
                  <a:lnTo>
                    <a:pt x="97917" y="7950"/>
                  </a:lnTo>
                  <a:lnTo>
                    <a:pt x="98425" y="7137"/>
                  </a:lnTo>
                  <a:lnTo>
                    <a:pt x="98767" y="6540"/>
                  </a:lnTo>
                  <a:lnTo>
                    <a:pt x="99187" y="5473"/>
                  </a:lnTo>
                  <a:lnTo>
                    <a:pt x="99326" y="4749"/>
                  </a:lnTo>
                  <a:lnTo>
                    <a:pt x="99326" y="3606"/>
                  </a:lnTo>
                  <a:close/>
                </a:path>
                <a:path w="100329" h="24130">
                  <a:moveTo>
                    <a:pt x="100266" y="19100"/>
                  </a:moveTo>
                  <a:lnTo>
                    <a:pt x="98831" y="15494"/>
                  </a:lnTo>
                  <a:lnTo>
                    <a:pt x="98323" y="15494"/>
                  </a:lnTo>
                  <a:lnTo>
                    <a:pt x="98729" y="16268"/>
                  </a:lnTo>
                  <a:lnTo>
                    <a:pt x="99009" y="16852"/>
                  </a:lnTo>
                  <a:lnTo>
                    <a:pt x="99377" y="17932"/>
                  </a:lnTo>
                  <a:lnTo>
                    <a:pt x="99479" y="18669"/>
                  </a:lnTo>
                  <a:lnTo>
                    <a:pt x="99479" y="20269"/>
                  </a:lnTo>
                  <a:lnTo>
                    <a:pt x="99377" y="20967"/>
                  </a:lnTo>
                  <a:lnTo>
                    <a:pt x="99060" y="21958"/>
                  </a:lnTo>
                  <a:lnTo>
                    <a:pt x="98780" y="22593"/>
                  </a:lnTo>
                  <a:lnTo>
                    <a:pt x="98336" y="23444"/>
                  </a:lnTo>
                  <a:lnTo>
                    <a:pt x="98856" y="23444"/>
                  </a:lnTo>
                  <a:lnTo>
                    <a:pt x="99377" y="22644"/>
                  </a:lnTo>
                  <a:lnTo>
                    <a:pt x="99707" y="22034"/>
                  </a:lnTo>
                  <a:lnTo>
                    <a:pt x="100139" y="20980"/>
                  </a:lnTo>
                  <a:lnTo>
                    <a:pt x="100266" y="20243"/>
                  </a:lnTo>
                  <a:lnTo>
                    <a:pt x="100266" y="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1" name="object 3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68927" y="2182797"/>
              <a:ext cx="152645" cy="110795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011761" y="1935641"/>
              <a:ext cx="316912" cy="354075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4840903" y="1896514"/>
              <a:ext cx="153035" cy="333375"/>
            </a:xfrm>
            <a:custGeom>
              <a:avLst/>
              <a:gdLst/>
              <a:ahLst/>
              <a:cxnLst/>
              <a:rect l="l" t="t" r="r" b="b"/>
              <a:pathLst>
                <a:path w="153035" h="333375">
                  <a:moveTo>
                    <a:pt x="149868" y="333158"/>
                  </a:moveTo>
                  <a:lnTo>
                    <a:pt x="2776" y="333158"/>
                  </a:lnTo>
                  <a:lnTo>
                    <a:pt x="0" y="330382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330382"/>
                  </a:lnTo>
                  <a:lnTo>
                    <a:pt x="149868" y="3331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840903" y="1896514"/>
              <a:ext cx="153035" cy="333375"/>
            </a:xfrm>
            <a:custGeom>
              <a:avLst/>
              <a:gdLst/>
              <a:ahLst/>
              <a:cxnLst/>
              <a:rect l="l" t="t" r="r" b="b"/>
              <a:pathLst>
                <a:path w="153035" h="33337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644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6197"/>
                  </a:lnTo>
                  <a:lnTo>
                    <a:pt x="152644" y="326960"/>
                  </a:lnTo>
                  <a:lnTo>
                    <a:pt x="152644" y="330382"/>
                  </a:lnTo>
                  <a:lnTo>
                    <a:pt x="149868" y="333158"/>
                  </a:lnTo>
                  <a:lnTo>
                    <a:pt x="146446" y="333158"/>
                  </a:lnTo>
                  <a:lnTo>
                    <a:pt x="6198" y="333158"/>
                  </a:lnTo>
                  <a:lnTo>
                    <a:pt x="2776" y="333158"/>
                  </a:lnTo>
                  <a:lnTo>
                    <a:pt x="0" y="330382"/>
                  </a:lnTo>
                  <a:lnTo>
                    <a:pt x="0" y="326960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840903" y="1896514"/>
              <a:ext cx="153035" cy="19050"/>
            </a:xfrm>
            <a:custGeom>
              <a:avLst/>
              <a:gdLst/>
              <a:ahLst/>
              <a:cxnLst/>
              <a:rect l="l" t="t" r="r" b="b"/>
              <a:pathLst>
                <a:path w="153035" h="19050">
                  <a:moveTo>
                    <a:pt x="15264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840903" y="1896514"/>
              <a:ext cx="153035" cy="19050"/>
            </a:xfrm>
            <a:custGeom>
              <a:avLst/>
              <a:gdLst/>
              <a:ahLst/>
              <a:cxnLst/>
              <a:rect l="l" t="t" r="r" b="b"/>
              <a:pathLst>
                <a:path w="15303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6446" y="0"/>
                  </a:lnTo>
                  <a:lnTo>
                    <a:pt x="149868" y="0"/>
                  </a:lnTo>
                  <a:lnTo>
                    <a:pt x="152644" y="2775"/>
                  </a:lnTo>
                  <a:lnTo>
                    <a:pt x="152644" y="6197"/>
                  </a:lnTo>
                  <a:lnTo>
                    <a:pt x="15264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43615" y="1899226"/>
              <a:ext cx="26457" cy="27117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4870539" y="1901748"/>
              <a:ext cx="23495" cy="6985"/>
            </a:xfrm>
            <a:custGeom>
              <a:avLst/>
              <a:gdLst/>
              <a:ahLst/>
              <a:cxnLst/>
              <a:rect l="l" t="t" r="r" b="b"/>
              <a:pathLst>
                <a:path w="23495" h="6985">
                  <a:moveTo>
                    <a:pt x="4572" y="3556"/>
                  </a:moveTo>
                  <a:lnTo>
                    <a:pt x="4495" y="2844"/>
                  </a:lnTo>
                  <a:lnTo>
                    <a:pt x="4267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892"/>
                  </a:lnTo>
                  <a:lnTo>
                    <a:pt x="215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15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24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67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37"/>
                  </a:lnTo>
                  <a:lnTo>
                    <a:pt x="1397" y="3644"/>
                  </a:lnTo>
                  <a:lnTo>
                    <a:pt x="1651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62" y="3200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72" y="3556"/>
                  </a:lnTo>
                  <a:close/>
                </a:path>
                <a:path w="23495" h="6985">
                  <a:moveTo>
                    <a:pt x="9931" y="3378"/>
                  </a:moveTo>
                  <a:lnTo>
                    <a:pt x="9017" y="1816"/>
                  </a:lnTo>
                  <a:lnTo>
                    <a:pt x="8763" y="1701"/>
                  </a:lnTo>
                  <a:lnTo>
                    <a:pt x="8483" y="1651"/>
                  </a:lnTo>
                  <a:lnTo>
                    <a:pt x="7912" y="1651"/>
                  </a:lnTo>
                  <a:lnTo>
                    <a:pt x="7645" y="1714"/>
                  </a:lnTo>
                  <a:lnTo>
                    <a:pt x="7162" y="1930"/>
                  </a:lnTo>
                  <a:lnTo>
                    <a:pt x="6934" y="2133"/>
                  </a:lnTo>
                  <a:lnTo>
                    <a:pt x="6756" y="2425"/>
                  </a:lnTo>
                  <a:lnTo>
                    <a:pt x="6756" y="63"/>
                  </a:lnTo>
                  <a:lnTo>
                    <a:pt x="5461" y="63"/>
                  </a:lnTo>
                  <a:lnTo>
                    <a:pt x="5461" y="6731"/>
                  </a:lnTo>
                  <a:lnTo>
                    <a:pt x="6756" y="6731"/>
                  </a:lnTo>
                  <a:lnTo>
                    <a:pt x="6756" y="3632"/>
                  </a:lnTo>
                  <a:lnTo>
                    <a:pt x="6845" y="3302"/>
                  </a:lnTo>
                  <a:lnTo>
                    <a:pt x="7200" y="2844"/>
                  </a:lnTo>
                  <a:lnTo>
                    <a:pt x="7454" y="2730"/>
                  </a:lnTo>
                  <a:lnTo>
                    <a:pt x="8128" y="2730"/>
                  </a:lnTo>
                  <a:lnTo>
                    <a:pt x="8356" y="2844"/>
                  </a:lnTo>
                  <a:lnTo>
                    <a:pt x="8559" y="3238"/>
                  </a:lnTo>
                  <a:lnTo>
                    <a:pt x="8610" y="3454"/>
                  </a:lnTo>
                  <a:lnTo>
                    <a:pt x="8610" y="6731"/>
                  </a:lnTo>
                  <a:lnTo>
                    <a:pt x="9931" y="6731"/>
                  </a:lnTo>
                  <a:lnTo>
                    <a:pt x="9931" y="3378"/>
                  </a:lnTo>
                  <a:close/>
                </a:path>
                <a:path w="23495" h="6985">
                  <a:moveTo>
                    <a:pt x="12471" y="1778"/>
                  </a:moveTo>
                  <a:lnTo>
                    <a:pt x="11163" y="1778"/>
                  </a:lnTo>
                  <a:lnTo>
                    <a:pt x="11163" y="6731"/>
                  </a:lnTo>
                  <a:lnTo>
                    <a:pt x="12471" y="6731"/>
                  </a:lnTo>
                  <a:lnTo>
                    <a:pt x="12471" y="1778"/>
                  </a:lnTo>
                  <a:close/>
                </a:path>
                <a:path w="23495" h="6985">
                  <a:moveTo>
                    <a:pt x="12471" y="0"/>
                  </a:moveTo>
                  <a:lnTo>
                    <a:pt x="11163" y="0"/>
                  </a:lnTo>
                  <a:lnTo>
                    <a:pt x="11163" y="1193"/>
                  </a:lnTo>
                  <a:lnTo>
                    <a:pt x="12471" y="1193"/>
                  </a:lnTo>
                  <a:lnTo>
                    <a:pt x="12471" y="0"/>
                  </a:lnTo>
                  <a:close/>
                </a:path>
                <a:path w="23495" h="6985">
                  <a:moveTo>
                    <a:pt x="18161" y="1778"/>
                  </a:moveTo>
                  <a:lnTo>
                    <a:pt x="16776" y="1778"/>
                  </a:lnTo>
                  <a:lnTo>
                    <a:pt x="15709" y="5435"/>
                  </a:lnTo>
                  <a:lnTo>
                    <a:pt x="14681" y="1778"/>
                  </a:lnTo>
                  <a:lnTo>
                    <a:pt x="13233" y="1778"/>
                  </a:lnTo>
                  <a:lnTo>
                    <a:pt x="15011" y="6731"/>
                  </a:lnTo>
                  <a:lnTo>
                    <a:pt x="16383" y="6731"/>
                  </a:lnTo>
                  <a:lnTo>
                    <a:pt x="18161" y="1778"/>
                  </a:lnTo>
                  <a:close/>
                </a:path>
                <a:path w="23495" h="6985">
                  <a:moveTo>
                    <a:pt x="23190" y="4610"/>
                  </a:moveTo>
                  <a:lnTo>
                    <a:pt x="23164" y="3759"/>
                  </a:lnTo>
                  <a:lnTo>
                    <a:pt x="23075" y="3187"/>
                  </a:lnTo>
                  <a:lnTo>
                    <a:pt x="22961" y="2908"/>
                  </a:lnTo>
                  <a:lnTo>
                    <a:pt x="22834" y="2717"/>
                  </a:lnTo>
                  <a:lnTo>
                    <a:pt x="22555" y="2273"/>
                  </a:lnTo>
                  <a:lnTo>
                    <a:pt x="22288" y="2032"/>
                  </a:lnTo>
                  <a:lnTo>
                    <a:pt x="21844" y="1828"/>
                  </a:lnTo>
                  <a:lnTo>
                    <a:pt x="21844" y="3759"/>
                  </a:lnTo>
                  <a:lnTo>
                    <a:pt x="19837" y="3759"/>
                  </a:lnTo>
                  <a:lnTo>
                    <a:pt x="19875" y="3441"/>
                  </a:lnTo>
                  <a:lnTo>
                    <a:pt x="20002" y="3162"/>
                  </a:lnTo>
                  <a:lnTo>
                    <a:pt x="20307" y="2806"/>
                  </a:lnTo>
                  <a:lnTo>
                    <a:pt x="20548" y="2717"/>
                  </a:lnTo>
                  <a:lnTo>
                    <a:pt x="21120" y="2717"/>
                  </a:lnTo>
                  <a:lnTo>
                    <a:pt x="21348" y="2806"/>
                  </a:lnTo>
                  <a:lnTo>
                    <a:pt x="21717" y="3162"/>
                  </a:lnTo>
                  <a:lnTo>
                    <a:pt x="21831" y="3441"/>
                  </a:lnTo>
                  <a:lnTo>
                    <a:pt x="21844" y="3759"/>
                  </a:lnTo>
                  <a:lnTo>
                    <a:pt x="21844" y="1828"/>
                  </a:lnTo>
                  <a:lnTo>
                    <a:pt x="21628" y="1727"/>
                  </a:lnTo>
                  <a:lnTo>
                    <a:pt x="21259" y="1651"/>
                  </a:lnTo>
                  <a:lnTo>
                    <a:pt x="20154" y="1651"/>
                  </a:lnTo>
                  <a:lnTo>
                    <a:pt x="19583" y="1879"/>
                  </a:lnTo>
                  <a:lnTo>
                    <a:pt x="18796" y="2717"/>
                  </a:lnTo>
                  <a:lnTo>
                    <a:pt x="18681" y="2908"/>
                  </a:lnTo>
                  <a:lnTo>
                    <a:pt x="18567" y="3238"/>
                  </a:lnTo>
                  <a:lnTo>
                    <a:pt x="18630" y="5575"/>
                  </a:lnTo>
                  <a:lnTo>
                    <a:pt x="18745" y="5880"/>
                  </a:lnTo>
                  <a:lnTo>
                    <a:pt x="19697" y="6692"/>
                  </a:lnTo>
                  <a:lnTo>
                    <a:pt x="20256" y="6896"/>
                  </a:lnTo>
                  <a:lnTo>
                    <a:pt x="21653" y="6896"/>
                  </a:lnTo>
                  <a:lnTo>
                    <a:pt x="22237" y="6654"/>
                  </a:lnTo>
                  <a:lnTo>
                    <a:pt x="22961" y="5842"/>
                  </a:lnTo>
                  <a:lnTo>
                    <a:pt x="23088" y="5575"/>
                  </a:lnTo>
                  <a:lnTo>
                    <a:pt x="23126" y="5283"/>
                  </a:lnTo>
                  <a:lnTo>
                    <a:pt x="21805" y="5283"/>
                  </a:lnTo>
                  <a:lnTo>
                    <a:pt x="21615" y="5575"/>
                  </a:lnTo>
                  <a:lnTo>
                    <a:pt x="21399" y="5765"/>
                  </a:lnTo>
                  <a:lnTo>
                    <a:pt x="21183" y="5842"/>
                  </a:lnTo>
                  <a:lnTo>
                    <a:pt x="20662" y="5842"/>
                  </a:lnTo>
                  <a:lnTo>
                    <a:pt x="20447" y="5778"/>
                  </a:lnTo>
                  <a:lnTo>
                    <a:pt x="19977" y="5461"/>
                  </a:lnTo>
                  <a:lnTo>
                    <a:pt x="19900" y="5283"/>
                  </a:lnTo>
                  <a:lnTo>
                    <a:pt x="19799" y="4610"/>
                  </a:lnTo>
                  <a:lnTo>
                    <a:pt x="23190" y="4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981151" y="190271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854143" y="1918740"/>
              <a:ext cx="88900" cy="69215"/>
            </a:xfrm>
            <a:custGeom>
              <a:avLst/>
              <a:gdLst/>
              <a:ahLst/>
              <a:cxnLst/>
              <a:rect l="l" t="t" r="r" b="b"/>
              <a:pathLst>
                <a:path w="88900" h="69214">
                  <a:moveTo>
                    <a:pt x="4102" y="67589"/>
                  </a:moveTo>
                  <a:lnTo>
                    <a:pt x="3746" y="67614"/>
                  </a:lnTo>
                  <a:lnTo>
                    <a:pt x="3606" y="65849"/>
                  </a:lnTo>
                  <a:lnTo>
                    <a:pt x="3517" y="64185"/>
                  </a:lnTo>
                  <a:lnTo>
                    <a:pt x="3441" y="64058"/>
                  </a:lnTo>
                  <a:lnTo>
                    <a:pt x="2857" y="63715"/>
                  </a:lnTo>
                  <a:lnTo>
                    <a:pt x="2857" y="65849"/>
                  </a:lnTo>
                  <a:lnTo>
                    <a:pt x="2857" y="66916"/>
                  </a:lnTo>
                  <a:lnTo>
                    <a:pt x="2654" y="67246"/>
                  </a:lnTo>
                  <a:lnTo>
                    <a:pt x="1981" y="67576"/>
                  </a:lnTo>
                  <a:lnTo>
                    <a:pt x="1727" y="67640"/>
                  </a:lnTo>
                  <a:lnTo>
                    <a:pt x="1244" y="67640"/>
                  </a:lnTo>
                  <a:lnTo>
                    <a:pt x="901" y="67449"/>
                  </a:lnTo>
                  <a:lnTo>
                    <a:pt x="774" y="66433"/>
                  </a:lnTo>
                  <a:lnTo>
                    <a:pt x="1143" y="66230"/>
                  </a:lnTo>
                  <a:lnTo>
                    <a:pt x="1346" y="66179"/>
                  </a:lnTo>
                  <a:lnTo>
                    <a:pt x="2209" y="66065"/>
                  </a:lnTo>
                  <a:lnTo>
                    <a:pt x="2641" y="65963"/>
                  </a:lnTo>
                  <a:lnTo>
                    <a:pt x="2857" y="65849"/>
                  </a:lnTo>
                  <a:lnTo>
                    <a:pt x="2857" y="63715"/>
                  </a:lnTo>
                  <a:lnTo>
                    <a:pt x="2362" y="63550"/>
                  </a:lnTo>
                  <a:lnTo>
                    <a:pt x="1384" y="63550"/>
                  </a:lnTo>
                  <a:lnTo>
                    <a:pt x="114" y="65024"/>
                  </a:lnTo>
                  <a:lnTo>
                    <a:pt x="812" y="65024"/>
                  </a:lnTo>
                  <a:lnTo>
                    <a:pt x="901" y="64630"/>
                  </a:lnTo>
                  <a:lnTo>
                    <a:pt x="1155" y="64287"/>
                  </a:lnTo>
                  <a:lnTo>
                    <a:pt x="1435" y="64185"/>
                  </a:lnTo>
                  <a:lnTo>
                    <a:pt x="2159" y="64185"/>
                  </a:lnTo>
                  <a:lnTo>
                    <a:pt x="2413" y="64249"/>
                  </a:lnTo>
                  <a:lnTo>
                    <a:pt x="2781" y="64477"/>
                  </a:lnTo>
                  <a:lnTo>
                    <a:pt x="2768" y="65328"/>
                  </a:lnTo>
                  <a:lnTo>
                    <a:pt x="863" y="65620"/>
                  </a:lnTo>
                  <a:lnTo>
                    <a:pt x="533" y="65760"/>
                  </a:lnTo>
                  <a:lnTo>
                    <a:pt x="0" y="66230"/>
                  </a:lnTo>
                  <a:lnTo>
                    <a:pt x="101" y="67729"/>
                  </a:lnTo>
                  <a:lnTo>
                    <a:pt x="520" y="68122"/>
                  </a:lnTo>
                  <a:lnTo>
                    <a:pt x="876" y="68275"/>
                  </a:lnTo>
                  <a:lnTo>
                    <a:pt x="1638" y="68275"/>
                  </a:lnTo>
                  <a:lnTo>
                    <a:pt x="1943" y="68199"/>
                  </a:lnTo>
                  <a:lnTo>
                    <a:pt x="2514" y="67906"/>
                  </a:lnTo>
                  <a:lnTo>
                    <a:pt x="2743" y="67729"/>
                  </a:lnTo>
                  <a:lnTo>
                    <a:pt x="2895" y="67525"/>
                  </a:lnTo>
                  <a:lnTo>
                    <a:pt x="2997" y="67906"/>
                  </a:lnTo>
                  <a:lnTo>
                    <a:pt x="3136" y="68122"/>
                  </a:lnTo>
                  <a:lnTo>
                    <a:pt x="3327" y="68211"/>
                  </a:lnTo>
                  <a:lnTo>
                    <a:pt x="3683" y="68211"/>
                  </a:lnTo>
                  <a:lnTo>
                    <a:pt x="4076" y="68148"/>
                  </a:lnTo>
                  <a:lnTo>
                    <a:pt x="4102" y="67614"/>
                  </a:lnTo>
                  <a:close/>
                </a:path>
                <a:path w="88900" h="69214">
                  <a:moveTo>
                    <a:pt x="4102" y="52095"/>
                  </a:moveTo>
                  <a:lnTo>
                    <a:pt x="3746" y="52120"/>
                  </a:lnTo>
                  <a:lnTo>
                    <a:pt x="3606" y="50355"/>
                  </a:lnTo>
                  <a:lnTo>
                    <a:pt x="3517" y="48691"/>
                  </a:lnTo>
                  <a:lnTo>
                    <a:pt x="3441" y="48564"/>
                  </a:lnTo>
                  <a:lnTo>
                    <a:pt x="2857" y="48221"/>
                  </a:lnTo>
                  <a:lnTo>
                    <a:pt x="2857" y="50355"/>
                  </a:lnTo>
                  <a:lnTo>
                    <a:pt x="2857" y="51422"/>
                  </a:lnTo>
                  <a:lnTo>
                    <a:pt x="2654" y="51752"/>
                  </a:lnTo>
                  <a:lnTo>
                    <a:pt x="1981" y="52082"/>
                  </a:lnTo>
                  <a:lnTo>
                    <a:pt x="1727" y="52146"/>
                  </a:lnTo>
                  <a:lnTo>
                    <a:pt x="1244" y="52146"/>
                  </a:lnTo>
                  <a:lnTo>
                    <a:pt x="901" y="51955"/>
                  </a:lnTo>
                  <a:lnTo>
                    <a:pt x="774" y="50952"/>
                  </a:lnTo>
                  <a:lnTo>
                    <a:pt x="1143" y="50736"/>
                  </a:lnTo>
                  <a:lnTo>
                    <a:pt x="1346" y="50685"/>
                  </a:lnTo>
                  <a:lnTo>
                    <a:pt x="2209" y="50571"/>
                  </a:lnTo>
                  <a:lnTo>
                    <a:pt x="2641" y="50469"/>
                  </a:lnTo>
                  <a:lnTo>
                    <a:pt x="2857" y="50355"/>
                  </a:lnTo>
                  <a:lnTo>
                    <a:pt x="2857" y="48221"/>
                  </a:lnTo>
                  <a:lnTo>
                    <a:pt x="2362" y="48069"/>
                  </a:lnTo>
                  <a:lnTo>
                    <a:pt x="1384" y="48069"/>
                  </a:lnTo>
                  <a:lnTo>
                    <a:pt x="114" y="49530"/>
                  </a:lnTo>
                  <a:lnTo>
                    <a:pt x="812" y="49530"/>
                  </a:lnTo>
                  <a:lnTo>
                    <a:pt x="901" y="49136"/>
                  </a:lnTo>
                  <a:lnTo>
                    <a:pt x="1155" y="48806"/>
                  </a:lnTo>
                  <a:lnTo>
                    <a:pt x="1435" y="48691"/>
                  </a:lnTo>
                  <a:lnTo>
                    <a:pt x="2159" y="48691"/>
                  </a:lnTo>
                  <a:lnTo>
                    <a:pt x="2413" y="48755"/>
                  </a:lnTo>
                  <a:lnTo>
                    <a:pt x="2781" y="48983"/>
                  </a:lnTo>
                  <a:lnTo>
                    <a:pt x="2768" y="49834"/>
                  </a:lnTo>
                  <a:lnTo>
                    <a:pt x="863" y="50126"/>
                  </a:lnTo>
                  <a:lnTo>
                    <a:pt x="533" y="50266"/>
                  </a:lnTo>
                  <a:lnTo>
                    <a:pt x="0" y="50736"/>
                  </a:lnTo>
                  <a:lnTo>
                    <a:pt x="101" y="52235"/>
                  </a:lnTo>
                  <a:lnTo>
                    <a:pt x="520" y="52628"/>
                  </a:lnTo>
                  <a:lnTo>
                    <a:pt x="876" y="52781"/>
                  </a:lnTo>
                  <a:lnTo>
                    <a:pt x="1638" y="52781"/>
                  </a:lnTo>
                  <a:lnTo>
                    <a:pt x="1943" y="52705"/>
                  </a:lnTo>
                  <a:lnTo>
                    <a:pt x="2514" y="52412"/>
                  </a:lnTo>
                  <a:lnTo>
                    <a:pt x="2743" y="52235"/>
                  </a:lnTo>
                  <a:lnTo>
                    <a:pt x="2895" y="52031"/>
                  </a:lnTo>
                  <a:lnTo>
                    <a:pt x="2997" y="52412"/>
                  </a:lnTo>
                  <a:lnTo>
                    <a:pt x="3136" y="52628"/>
                  </a:lnTo>
                  <a:lnTo>
                    <a:pt x="3327" y="52730"/>
                  </a:lnTo>
                  <a:lnTo>
                    <a:pt x="3683" y="52730"/>
                  </a:lnTo>
                  <a:lnTo>
                    <a:pt x="4076" y="52654"/>
                  </a:lnTo>
                  <a:lnTo>
                    <a:pt x="4102" y="52120"/>
                  </a:lnTo>
                  <a:close/>
                </a:path>
                <a:path w="88900" h="69214">
                  <a:moveTo>
                    <a:pt x="4102" y="36601"/>
                  </a:moveTo>
                  <a:lnTo>
                    <a:pt x="3746" y="36626"/>
                  </a:lnTo>
                  <a:lnTo>
                    <a:pt x="3606" y="34861"/>
                  </a:lnTo>
                  <a:lnTo>
                    <a:pt x="3517" y="33197"/>
                  </a:lnTo>
                  <a:lnTo>
                    <a:pt x="3441" y="33058"/>
                  </a:lnTo>
                  <a:lnTo>
                    <a:pt x="2857" y="32715"/>
                  </a:lnTo>
                  <a:lnTo>
                    <a:pt x="2857" y="34861"/>
                  </a:lnTo>
                  <a:lnTo>
                    <a:pt x="2857" y="35928"/>
                  </a:lnTo>
                  <a:lnTo>
                    <a:pt x="2654" y="36258"/>
                  </a:lnTo>
                  <a:lnTo>
                    <a:pt x="1981" y="36576"/>
                  </a:lnTo>
                  <a:lnTo>
                    <a:pt x="1727" y="36639"/>
                  </a:lnTo>
                  <a:lnTo>
                    <a:pt x="1244" y="36639"/>
                  </a:lnTo>
                  <a:lnTo>
                    <a:pt x="901" y="36461"/>
                  </a:lnTo>
                  <a:lnTo>
                    <a:pt x="774" y="35445"/>
                  </a:lnTo>
                  <a:lnTo>
                    <a:pt x="1143" y="35242"/>
                  </a:lnTo>
                  <a:lnTo>
                    <a:pt x="1346" y="35191"/>
                  </a:lnTo>
                  <a:lnTo>
                    <a:pt x="2209" y="35077"/>
                  </a:lnTo>
                  <a:lnTo>
                    <a:pt x="2641" y="34975"/>
                  </a:lnTo>
                  <a:lnTo>
                    <a:pt x="2857" y="34861"/>
                  </a:lnTo>
                  <a:lnTo>
                    <a:pt x="2857" y="32715"/>
                  </a:lnTo>
                  <a:lnTo>
                    <a:pt x="2362" y="32562"/>
                  </a:lnTo>
                  <a:lnTo>
                    <a:pt x="1384" y="32562"/>
                  </a:lnTo>
                  <a:lnTo>
                    <a:pt x="114" y="34036"/>
                  </a:lnTo>
                  <a:lnTo>
                    <a:pt x="812" y="34036"/>
                  </a:lnTo>
                  <a:lnTo>
                    <a:pt x="901" y="33629"/>
                  </a:lnTo>
                  <a:lnTo>
                    <a:pt x="1155" y="33299"/>
                  </a:lnTo>
                  <a:lnTo>
                    <a:pt x="1435" y="33197"/>
                  </a:lnTo>
                  <a:lnTo>
                    <a:pt x="2159" y="33197"/>
                  </a:lnTo>
                  <a:lnTo>
                    <a:pt x="2413" y="33261"/>
                  </a:lnTo>
                  <a:lnTo>
                    <a:pt x="2781" y="33489"/>
                  </a:lnTo>
                  <a:lnTo>
                    <a:pt x="2768" y="34328"/>
                  </a:lnTo>
                  <a:lnTo>
                    <a:pt x="863" y="34632"/>
                  </a:lnTo>
                  <a:lnTo>
                    <a:pt x="533" y="34772"/>
                  </a:lnTo>
                  <a:lnTo>
                    <a:pt x="0" y="35242"/>
                  </a:lnTo>
                  <a:lnTo>
                    <a:pt x="101" y="36741"/>
                  </a:lnTo>
                  <a:lnTo>
                    <a:pt x="520" y="37134"/>
                  </a:lnTo>
                  <a:lnTo>
                    <a:pt x="876" y="37287"/>
                  </a:lnTo>
                  <a:lnTo>
                    <a:pt x="1638" y="37287"/>
                  </a:lnTo>
                  <a:lnTo>
                    <a:pt x="1943" y="37211"/>
                  </a:lnTo>
                  <a:lnTo>
                    <a:pt x="2514" y="36918"/>
                  </a:lnTo>
                  <a:lnTo>
                    <a:pt x="2743" y="36741"/>
                  </a:lnTo>
                  <a:lnTo>
                    <a:pt x="2895" y="36537"/>
                  </a:lnTo>
                  <a:lnTo>
                    <a:pt x="2997" y="36918"/>
                  </a:lnTo>
                  <a:lnTo>
                    <a:pt x="3136" y="37134"/>
                  </a:lnTo>
                  <a:lnTo>
                    <a:pt x="3327" y="37223"/>
                  </a:lnTo>
                  <a:lnTo>
                    <a:pt x="3683" y="37223"/>
                  </a:lnTo>
                  <a:lnTo>
                    <a:pt x="4076" y="37160"/>
                  </a:lnTo>
                  <a:lnTo>
                    <a:pt x="4102" y="36626"/>
                  </a:lnTo>
                  <a:close/>
                </a:path>
                <a:path w="88900" h="69214">
                  <a:moveTo>
                    <a:pt x="4102" y="21094"/>
                  </a:moveTo>
                  <a:lnTo>
                    <a:pt x="3746" y="21132"/>
                  </a:lnTo>
                  <a:lnTo>
                    <a:pt x="3606" y="19367"/>
                  </a:lnTo>
                  <a:lnTo>
                    <a:pt x="3517" y="17703"/>
                  </a:lnTo>
                  <a:lnTo>
                    <a:pt x="3441" y="17564"/>
                  </a:lnTo>
                  <a:lnTo>
                    <a:pt x="2857" y="17221"/>
                  </a:lnTo>
                  <a:lnTo>
                    <a:pt x="2857" y="19367"/>
                  </a:lnTo>
                  <a:lnTo>
                    <a:pt x="2857" y="20421"/>
                  </a:lnTo>
                  <a:lnTo>
                    <a:pt x="2654" y="20764"/>
                  </a:lnTo>
                  <a:lnTo>
                    <a:pt x="1981" y="21082"/>
                  </a:lnTo>
                  <a:lnTo>
                    <a:pt x="1727" y="21145"/>
                  </a:lnTo>
                  <a:lnTo>
                    <a:pt x="1244" y="21145"/>
                  </a:lnTo>
                  <a:lnTo>
                    <a:pt x="901" y="20967"/>
                  </a:lnTo>
                  <a:lnTo>
                    <a:pt x="774" y="19951"/>
                  </a:lnTo>
                  <a:lnTo>
                    <a:pt x="1143" y="19748"/>
                  </a:lnTo>
                  <a:lnTo>
                    <a:pt x="1346" y="19685"/>
                  </a:lnTo>
                  <a:lnTo>
                    <a:pt x="2209" y="19583"/>
                  </a:lnTo>
                  <a:lnTo>
                    <a:pt x="2641" y="19469"/>
                  </a:lnTo>
                  <a:lnTo>
                    <a:pt x="2857" y="19367"/>
                  </a:lnTo>
                  <a:lnTo>
                    <a:pt x="2857" y="17221"/>
                  </a:lnTo>
                  <a:lnTo>
                    <a:pt x="2362" y="17068"/>
                  </a:lnTo>
                  <a:lnTo>
                    <a:pt x="1384" y="17068"/>
                  </a:lnTo>
                  <a:lnTo>
                    <a:pt x="114" y="18542"/>
                  </a:lnTo>
                  <a:lnTo>
                    <a:pt x="812" y="18542"/>
                  </a:lnTo>
                  <a:lnTo>
                    <a:pt x="901" y="18135"/>
                  </a:lnTo>
                  <a:lnTo>
                    <a:pt x="1155" y="17805"/>
                  </a:lnTo>
                  <a:lnTo>
                    <a:pt x="1435" y="17703"/>
                  </a:lnTo>
                  <a:lnTo>
                    <a:pt x="2159" y="17703"/>
                  </a:lnTo>
                  <a:lnTo>
                    <a:pt x="2413" y="17754"/>
                  </a:lnTo>
                  <a:lnTo>
                    <a:pt x="2781" y="17983"/>
                  </a:lnTo>
                  <a:lnTo>
                    <a:pt x="2768" y="18834"/>
                  </a:lnTo>
                  <a:lnTo>
                    <a:pt x="863" y="19138"/>
                  </a:lnTo>
                  <a:lnTo>
                    <a:pt x="533" y="19278"/>
                  </a:lnTo>
                  <a:lnTo>
                    <a:pt x="0" y="19748"/>
                  </a:lnTo>
                  <a:lnTo>
                    <a:pt x="101" y="21247"/>
                  </a:lnTo>
                  <a:lnTo>
                    <a:pt x="520" y="21640"/>
                  </a:lnTo>
                  <a:lnTo>
                    <a:pt x="876" y="21780"/>
                  </a:lnTo>
                  <a:lnTo>
                    <a:pt x="1638" y="21780"/>
                  </a:lnTo>
                  <a:lnTo>
                    <a:pt x="1943" y="21704"/>
                  </a:lnTo>
                  <a:lnTo>
                    <a:pt x="2514" y="21412"/>
                  </a:lnTo>
                  <a:lnTo>
                    <a:pt x="2743" y="21247"/>
                  </a:lnTo>
                  <a:lnTo>
                    <a:pt x="2895" y="21043"/>
                  </a:lnTo>
                  <a:lnTo>
                    <a:pt x="2997" y="21412"/>
                  </a:lnTo>
                  <a:lnTo>
                    <a:pt x="3136" y="21640"/>
                  </a:lnTo>
                  <a:lnTo>
                    <a:pt x="3327" y="21729"/>
                  </a:lnTo>
                  <a:lnTo>
                    <a:pt x="3683" y="21729"/>
                  </a:lnTo>
                  <a:lnTo>
                    <a:pt x="4076" y="21666"/>
                  </a:lnTo>
                  <a:lnTo>
                    <a:pt x="4102" y="21132"/>
                  </a:lnTo>
                  <a:close/>
                </a:path>
                <a:path w="88900" h="69214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17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88900" h="69214">
                  <a:moveTo>
                    <a:pt x="7023" y="63588"/>
                  </a:moveTo>
                  <a:lnTo>
                    <a:pt x="6794" y="63563"/>
                  </a:lnTo>
                  <a:lnTo>
                    <a:pt x="6477" y="63563"/>
                  </a:lnTo>
                  <a:lnTo>
                    <a:pt x="6223" y="63677"/>
                  </a:lnTo>
                  <a:lnTo>
                    <a:pt x="5765" y="64096"/>
                  </a:lnTo>
                  <a:lnTo>
                    <a:pt x="5626" y="64287"/>
                  </a:lnTo>
                  <a:lnTo>
                    <a:pt x="5562" y="64427"/>
                  </a:lnTo>
                  <a:lnTo>
                    <a:pt x="5562" y="63665"/>
                  </a:lnTo>
                  <a:lnTo>
                    <a:pt x="4851" y="63665"/>
                  </a:lnTo>
                  <a:lnTo>
                    <a:pt x="4851" y="68122"/>
                  </a:lnTo>
                  <a:lnTo>
                    <a:pt x="5600" y="68122"/>
                  </a:lnTo>
                  <a:lnTo>
                    <a:pt x="5600" y="65239"/>
                  </a:lnTo>
                  <a:lnTo>
                    <a:pt x="5702" y="64960"/>
                  </a:lnTo>
                  <a:lnTo>
                    <a:pt x="6108" y="64477"/>
                  </a:lnTo>
                  <a:lnTo>
                    <a:pt x="6400" y="64363"/>
                  </a:lnTo>
                  <a:lnTo>
                    <a:pt x="6769" y="64363"/>
                  </a:lnTo>
                  <a:lnTo>
                    <a:pt x="7023" y="64376"/>
                  </a:lnTo>
                  <a:lnTo>
                    <a:pt x="7023" y="63588"/>
                  </a:lnTo>
                  <a:close/>
                </a:path>
                <a:path w="88900" h="69214">
                  <a:moveTo>
                    <a:pt x="7023" y="48094"/>
                  </a:moveTo>
                  <a:lnTo>
                    <a:pt x="6794" y="48069"/>
                  </a:lnTo>
                  <a:lnTo>
                    <a:pt x="6477" y="48069"/>
                  </a:lnTo>
                  <a:lnTo>
                    <a:pt x="6223" y="48183"/>
                  </a:lnTo>
                  <a:lnTo>
                    <a:pt x="5765" y="48615"/>
                  </a:lnTo>
                  <a:lnTo>
                    <a:pt x="5626" y="48793"/>
                  </a:lnTo>
                  <a:lnTo>
                    <a:pt x="5562" y="48945"/>
                  </a:lnTo>
                  <a:lnTo>
                    <a:pt x="5562" y="48171"/>
                  </a:lnTo>
                  <a:lnTo>
                    <a:pt x="4851" y="48171"/>
                  </a:lnTo>
                  <a:lnTo>
                    <a:pt x="4851" y="52628"/>
                  </a:lnTo>
                  <a:lnTo>
                    <a:pt x="5600" y="52628"/>
                  </a:lnTo>
                  <a:lnTo>
                    <a:pt x="5600" y="49745"/>
                  </a:lnTo>
                  <a:lnTo>
                    <a:pt x="5702" y="49466"/>
                  </a:lnTo>
                  <a:lnTo>
                    <a:pt x="6108" y="48983"/>
                  </a:lnTo>
                  <a:lnTo>
                    <a:pt x="6400" y="48869"/>
                  </a:lnTo>
                  <a:lnTo>
                    <a:pt x="6769" y="48869"/>
                  </a:lnTo>
                  <a:lnTo>
                    <a:pt x="7023" y="48882"/>
                  </a:lnTo>
                  <a:lnTo>
                    <a:pt x="7023" y="48094"/>
                  </a:lnTo>
                  <a:close/>
                </a:path>
                <a:path w="88900" h="69214">
                  <a:moveTo>
                    <a:pt x="7023" y="32588"/>
                  </a:moveTo>
                  <a:lnTo>
                    <a:pt x="6794" y="32575"/>
                  </a:lnTo>
                  <a:lnTo>
                    <a:pt x="6477" y="32575"/>
                  </a:lnTo>
                  <a:lnTo>
                    <a:pt x="6223" y="32689"/>
                  </a:lnTo>
                  <a:lnTo>
                    <a:pt x="5765" y="33108"/>
                  </a:lnTo>
                  <a:lnTo>
                    <a:pt x="5626" y="33299"/>
                  </a:lnTo>
                  <a:lnTo>
                    <a:pt x="5562" y="33439"/>
                  </a:lnTo>
                  <a:lnTo>
                    <a:pt x="5562" y="32677"/>
                  </a:lnTo>
                  <a:lnTo>
                    <a:pt x="4851" y="32677"/>
                  </a:lnTo>
                  <a:lnTo>
                    <a:pt x="4851" y="37134"/>
                  </a:lnTo>
                  <a:lnTo>
                    <a:pt x="5600" y="37134"/>
                  </a:lnTo>
                  <a:lnTo>
                    <a:pt x="5600" y="34251"/>
                  </a:lnTo>
                  <a:lnTo>
                    <a:pt x="5702" y="33972"/>
                  </a:lnTo>
                  <a:lnTo>
                    <a:pt x="6108" y="33489"/>
                  </a:lnTo>
                  <a:lnTo>
                    <a:pt x="6400" y="33362"/>
                  </a:lnTo>
                  <a:lnTo>
                    <a:pt x="6769" y="33362"/>
                  </a:lnTo>
                  <a:lnTo>
                    <a:pt x="7023" y="33388"/>
                  </a:lnTo>
                  <a:lnTo>
                    <a:pt x="7023" y="32588"/>
                  </a:lnTo>
                  <a:close/>
                </a:path>
                <a:path w="88900" h="69214">
                  <a:moveTo>
                    <a:pt x="7023" y="17094"/>
                  </a:moveTo>
                  <a:lnTo>
                    <a:pt x="6794" y="17081"/>
                  </a:lnTo>
                  <a:lnTo>
                    <a:pt x="6477" y="17081"/>
                  </a:lnTo>
                  <a:lnTo>
                    <a:pt x="6223" y="17183"/>
                  </a:lnTo>
                  <a:lnTo>
                    <a:pt x="5765" y="17614"/>
                  </a:lnTo>
                  <a:lnTo>
                    <a:pt x="5626" y="17792"/>
                  </a:lnTo>
                  <a:lnTo>
                    <a:pt x="5562" y="17945"/>
                  </a:lnTo>
                  <a:lnTo>
                    <a:pt x="5562" y="17170"/>
                  </a:lnTo>
                  <a:lnTo>
                    <a:pt x="4851" y="17170"/>
                  </a:lnTo>
                  <a:lnTo>
                    <a:pt x="4851" y="21628"/>
                  </a:lnTo>
                  <a:lnTo>
                    <a:pt x="5600" y="21628"/>
                  </a:lnTo>
                  <a:lnTo>
                    <a:pt x="5600" y="18757"/>
                  </a:lnTo>
                  <a:lnTo>
                    <a:pt x="5702" y="18478"/>
                  </a:lnTo>
                  <a:lnTo>
                    <a:pt x="6108" y="17983"/>
                  </a:lnTo>
                  <a:lnTo>
                    <a:pt x="6400" y="17868"/>
                  </a:lnTo>
                  <a:lnTo>
                    <a:pt x="6769" y="17868"/>
                  </a:lnTo>
                  <a:lnTo>
                    <a:pt x="7023" y="17881"/>
                  </a:lnTo>
                  <a:lnTo>
                    <a:pt x="7023" y="17094"/>
                  </a:lnTo>
                  <a:close/>
                </a:path>
                <a:path w="88900" h="69214">
                  <a:moveTo>
                    <a:pt x="7023" y="1600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89"/>
                  </a:lnTo>
                  <a:lnTo>
                    <a:pt x="5765" y="2120"/>
                  </a:lnTo>
                  <a:lnTo>
                    <a:pt x="5626" y="2298"/>
                  </a:lnTo>
                  <a:lnTo>
                    <a:pt x="5562" y="2451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63"/>
                  </a:lnTo>
                  <a:lnTo>
                    <a:pt x="5702" y="2971"/>
                  </a:lnTo>
                  <a:lnTo>
                    <a:pt x="6108" y="2489"/>
                  </a:lnTo>
                  <a:lnTo>
                    <a:pt x="6400" y="2374"/>
                  </a:lnTo>
                  <a:lnTo>
                    <a:pt x="6769" y="2374"/>
                  </a:lnTo>
                  <a:lnTo>
                    <a:pt x="7023" y="2387"/>
                  </a:lnTo>
                  <a:lnTo>
                    <a:pt x="7023" y="1600"/>
                  </a:lnTo>
                  <a:close/>
                </a:path>
                <a:path w="88900" h="69214">
                  <a:moveTo>
                    <a:pt x="11861" y="68770"/>
                  </a:moveTo>
                  <a:lnTo>
                    <a:pt x="7124" y="68770"/>
                  </a:lnTo>
                  <a:lnTo>
                    <a:pt x="7124" y="69189"/>
                  </a:lnTo>
                  <a:lnTo>
                    <a:pt x="11861" y="69189"/>
                  </a:lnTo>
                  <a:lnTo>
                    <a:pt x="11861" y="68770"/>
                  </a:lnTo>
                  <a:close/>
                </a:path>
                <a:path w="88900" h="69214">
                  <a:moveTo>
                    <a:pt x="11861" y="53276"/>
                  </a:moveTo>
                  <a:lnTo>
                    <a:pt x="7124" y="53276"/>
                  </a:lnTo>
                  <a:lnTo>
                    <a:pt x="7124" y="53695"/>
                  </a:lnTo>
                  <a:lnTo>
                    <a:pt x="11861" y="53695"/>
                  </a:lnTo>
                  <a:lnTo>
                    <a:pt x="11861" y="53276"/>
                  </a:lnTo>
                  <a:close/>
                </a:path>
                <a:path w="88900" h="69214">
                  <a:moveTo>
                    <a:pt x="11861" y="37782"/>
                  </a:moveTo>
                  <a:lnTo>
                    <a:pt x="7124" y="37782"/>
                  </a:lnTo>
                  <a:lnTo>
                    <a:pt x="7124" y="38201"/>
                  </a:lnTo>
                  <a:lnTo>
                    <a:pt x="11861" y="38201"/>
                  </a:lnTo>
                  <a:lnTo>
                    <a:pt x="11861" y="37782"/>
                  </a:lnTo>
                  <a:close/>
                </a:path>
                <a:path w="88900" h="69214">
                  <a:moveTo>
                    <a:pt x="11861" y="22275"/>
                  </a:moveTo>
                  <a:lnTo>
                    <a:pt x="7124" y="22275"/>
                  </a:lnTo>
                  <a:lnTo>
                    <a:pt x="7124" y="22707"/>
                  </a:lnTo>
                  <a:lnTo>
                    <a:pt x="11861" y="22707"/>
                  </a:lnTo>
                  <a:lnTo>
                    <a:pt x="11861" y="22275"/>
                  </a:lnTo>
                  <a:close/>
                </a:path>
                <a:path w="88900" h="69214">
                  <a:moveTo>
                    <a:pt x="11861" y="6781"/>
                  </a:moveTo>
                  <a:lnTo>
                    <a:pt x="7124" y="6781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81"/>
                  </a:lnTo>
                  <a:close/>
                </a:path>
                <a:path w="88900" h="69214">
                  <a:moveTo>
                    <a:pt x="13169" y="1701"/>
                  </a:moveTo>
                  <a:lnTo>
                    <a:pt x="12407" y="1701"/>
                  </a:lnTo>
                  <a:lnTo>
                    <a:pt x="12407" y="6134"/>
                  </a:lnTo>
                  <a:lnTo>
                    <a:pt x="13169" y="6134"/>
                  </a:lnTo>
                  <a:lnTo>
                    <a:pt x="13169" y="1701"/>
                  </a:lnTo>
                  <a:close/>
                </a:path>
                <a:path w="88900" h="69214">
                  <a:moveTo>
                    <a:pt x="13169" y="25"/>
                  </a:moveTo>
                  <a:lnTo>
                    <a:pt x="12407" y="25"/>
                  </a:lnTo>
                  <a:lnTo>
                    <a:pt x="12407" y="876"/>
                  </a:lnTo>
                  <a:lnTo>
                    <a:pt x="13169" y="876"/>
                  </a:lnTo>
                  <a:lnTo>
                    <a:pt x="13169" y="25"/>
                  </a:lnTo>
                  <a:close/>
                </a:path>
                <a:path w="88900" h="69214">
                  <a:moveTo>
                    <a:pt x="14033" y="48171"/>
                  </a:moveTo>
                  <a:lnTo>
                    <a:pt x="13322" y="48171"/>
                  </a:lnTo>
                  <a:lnTo>
                    <a:pt x="13322" y="46926"/>
                  </a:lnTo>
                  <a:lnTo>
                    <a:pt x="12560" y="46926"/>
                  </a:lnTo>
                  <a:lnTo>
                    <a:pt x="12560" y="48171"/>
                  </a:lnTo>
                  <a:lnTo>
                    <a:pt x="11950" y="48171"/>
                  </a:lnTo>
                  <a:lnTo>
                    <a:pt x="11950" y="48780"/>
                  </a:lnTo>
                  <a:lnTo>
                    <a:pt x="12560" y="48780"/>
                  </a:lnTo>
                  <a:lnTo>
                    <a:pt x="12560" y="52019"/>
                  </a:lnTo>
                  <a:lnTo>
                    <a:pt x="12623" y="52247"/>
                  </a:lnTo>
                  <a:lnTo>
                    <a:pt x="12865" y="52603"/>
                  </a:lnTo>
                  <a:lnTo>
                    <a:pt x="13106" y="52692"/>
                  </a:lnTo>
                  <a:lnTo>
                    <a:pt x="13563" y="52692"/>
                  </a:lnTo>
                  <a:lnTo>
                    <a:pt x="13944" y="52654"/>
                  </a:lnTo>
                  <a:lnTo>
                    <a:pt x="14033" y="52031"/>
                  </a:lnTo>
                  <a:lnTo>
                    <a:pt x="13627" y="52057"/>
                  </a:lnTo>
                  <a:lnTo>
                    <a:pt x="13373" y="51955"/>
                  </a:lnTo>
                  <a:lnTo>
                    <a:pt x="13322" y="48780"/>
                  </a:lnTo>
                  <a:lnTo>
                    <a:pt x="14033" y="48780"/>
                  </a:lnTo>
                  <a:lnTo>
                    <a:pt x="14033" y="48171"/>
                  </a:lnTo>
                  <a:close/>
                </a:path>
                <a:path w="88900" h="69214">
                  <a:moveTo>
                    <a:pt x="14033" y="32677"/>
                  </a:moveTo>
                  <a:lnTo>
                    <a:pt x="13322" y="32677"/>
                  </a:lnTo>
                  <a:lnTo>
                    <a:pt x="13322" y="31432"/>
                  </a:lnTo>
                  <a:lnTo>
                    <a:pt x="12560" y="31432"/>
                  </a:lnTo>
                  <a:lnTo>
                    <a:pt x="12560" y="32677"/>
                  </a:lnTo>
                  <a:lnTo>
                    <a:pt x="11950" y="32677"/>
                  </a:lnTo>
                  <a:lnTo>
                    <a:pt x="11950" y="33286"/>
                  </a:lnTo>
                  <a:lnTo>
                    <a:pt x="12560" y="33286"/>
                  </a:lnTo>
                  <a:lnTo>
                    <a:pt x="12560" y="36525"/>
                  </a:lnTo>
                  <a:lnTo>
                    <a:pt x="12623" y="36753"/>
                  </a:lnTo>
                  <a:lnTo>
                    <a:pt x="12865" y="37109"/>
                  </a:lnTo>
                  <a:lnTo>
                    <a:pt x="13106" y="37198"/>
                  </a:lnTo>
                  <a:lnTo>
                    <a:pt x="13563" y="37198"/>
                  </a:lnTo>
                  <a:lnTo>
                    <a:pt x="13944" y="37160"/>
                  </a:lnTo>
                  <a:lnTo>
                    <a:pt x="14033" y="36537"/>
                  </a:lnTo>
                  <a:lnTo>
                    <a:pt x="13627" y="36550"/>
                  </a:lnTo>
                  <a:lnTo>
                    <a:pt x="13373" y="36449"/>
                  </a:lnTo>
                  <a:lnTo>
                    <a:pt x="13322" y="33286"/>
                  </a:lnTo>
                  <a:lnTo>
                    <a:pt x="14033" y="33286"/>
                  </a:lnTo>
                  <a:lnTo>
                    <a:pt x="14033" y="32677"/>
                  </a:lnTo>
                  <a:close/>
                </a:path>
                <a:path w="88900" h="69214">
                  <a:moveTo>
                    <a:pt x="15544" y="32689"/>
                  </a:moveTo>
                  <a:lnTo>
                    <a:pt x="14782" y="32689"/>
                  </a:lnTo>
                  <a:lnTo>
                    <a:pt x="14782" y="37134"/>
                  </a:lnTo>
                  <a:lnTo>
                    <a:pt x="15544" y="37134"/>
                  </a:lnTo>
                  <a:lnTo>
                    <a:pt x="15544" y="32689"/>
                  </a:lnTo>
                  <a:close/>
                </a:path>
                <a:path w="88900" h="69214">
                  <a:moveTo>
                    <a:pt x="15544" y="31013"/>
                  </a:moveTo>
                  <a:lnTo>
                    <a:pt x="14782" y="31013"/>
                  </a:lnTo>
                  <a:lnTo>
                    <a:pt x="14782" y="31864"/>
                  </a:lnTo>
                  <a:lnTo>
                    <a:pt x="15544" y="31864"/>
                  </a:lnTo>
                  <a:lnTo>
                    <a:pt x="15544" y="31013"/>
                  </a:lnTo>
                  <a:close/>
                </a:path>
                <a:path w="88900" h="69214">
                  <a:moveTo>
                    <a:pt x="15925" y="65163"/>
                  </a:moveTo>
                  <a:lnTo>
                    <a:pt x="15862" y="64566"/>
                  </a:lnTo>
                  <a:lnTo>
                    <a:pt x="15671" y="64147"/>
                  </a:lnTo>
                  <a:lnTo>
                    <a:pt x="15354" y="63906"/>
                  </a:lnTo>
                  <a:lnTo>
                    <a:pt x="15036" y="63652"/>
                  </a:lnTo>
                  <a:lnTo>
                    <a:pt x="14630" y="63538"/>
                  </a:lnTo>
                  <a:lnTo>
                    <a:pt x="13538" y="63538"/>
                  </a:lnTo>
                  <a:lnTo>
                    <a:pt x="13055" y="63754"/>
                  </a:lnTo>
                  <a:lnTo>
                    <a:pt x="12293" y="64630"/>
                  </a:lnTo>
                  <a:lnTo>
                    <a:pt x="12103" y="65227"/>
                  </a:lnTo>
                  <a:lnTo>
                    <a:pt x="12103" y="66649"/>
                  </a:lnTo>
                  <a:lnTo>
                    <a:pt x="12280" y="67183"/>
                  </a:lnTo>
                  <a:lnTo>
                    <a:pt x="12966" y="68033"/>
                  </a:lnTo>
                  <a:lnTo>
                    <a:pt x="13436" y="68249"/>
                  </a:lnTo>
                  <a:lnTo>
                    <a:pt x="14541" y="68249"/>
                  </a:lnTo>
                  <a:lnTo>
                    <a:pt x="14973" y="68110"/>
                  </a:lnTo>
                  <a:lnTo>
                    <a:pt x="15633" y="67564"/>
                  </a:lnTo>
                  <a:lnTo>
                    <a:pt x="15836" y="67132"/>
                  </a:lnTo>
                  <a:lnTo>
                    <a:pt x="15925" y="66548"/>
                  </a:lnTo>
                  <a:lnTo>
                    <a:pt x="15189" y="66548"/>
                  </a:lnTo>
                  <a:lnTo>
                    <a:pt x="15125" y="66865"/>
                  </a:lnTo>
                  <a:lnTo>
                    <a:pt x="14998" y="67132"/>
                  </a:lnTo>
                  <a:lnTo>
                    <a:pt x="14630" y="67513"/>
                  </a:lnTo>
                  <a:lnTo>
                    <a:pt x="14389" y="67614"/>
                  </a:lnTo>
                  <a:lnTo>
                    <a:pt x="13677" y="67614"/>
                  </a:lnTo>
                  <a:lnTo>
                    <a:pt x="13373" y="67449"/>
                  </a:lnTo>
                  <a:lnTo>
                    <a:pt x="12992" y="66840"/>
                  </a:lnTo>
                  <a:lnTo>
                    <a:pt x="12903" y="66471"/>
                  </a:lnTo>
                  <a:lnTo>
                    <a:pt x="12903" y="65582"/>
                  </a:lnTo>
                  <a:lnTo>
                    <a:pt x="12966" y="65201"/>
                  </a:lnTo>
                  <a:lnTo>
                    <a:pt x="13309" y="64439"/>
                  </a:lnTo>
                  <a:lnTo>
                    <a:pt x="13652" y="64198"/>
                  </a:lnTo>
                  <a:lnTo>
                    <a:pt x="14478" y="64198"/>
                  </a:lnTo>
                  <a:lnTo>
                    <a:pt x="14732" y="64300"/>
                  </a:lnTo>
                  <a:lnTo>
                    <a:pt x="15049" y="64655"/>
                  </a:lnTo>
                  <a:lnTo>
                    <a:pt x="15151" y="64884"/>
                  </a:lnTo>
                  <a:lnTo>
                    <a:pt x="15189" y="65163"/>
                  </a:lnTo>
                  <a:lnTo>
                    <a:pt x="15925" y="65163"/>
                  </a:lnTo>
                  <a:close/>
                </a:path>
                <a:path w="88900" h="69214">
                  <a:moveTo>
                    <a:pt x="16040" y="18326"/>
                  </a:moveTo>
                  <a:lnTo>
                    <a:pt x="15976" y="17983"/>
                  </a:lnTo>
                  <a:lnTo>
                    <a:pt x="15633" y="17297"/>
                  </a:lnTo>
                  <a:lnTo>
                    <a:pt x="15214" y="17081"/>
                  </a:lnTo>
                  <a:lnTo>
                    <a:pt x="14287" y="17081"/>
                  </a:lnTo>
                  <a:lnTo>
                    <a:pt x="14033" y="17132"/>
                  </a:lnTo>
                  <a:lnTo>
                    <a:pt x="13563" y="17360"/>
                  </a:lnTo>
                  <a:lnTo>
                    <a:pt x="13335" y="17551"/>
                  </a:lnTo>
                  <a:lnTo>
                    <a:pt x="13119" y="17818"/>
                  </a:lnTo>
                  <a:lnTo>
                    <a:pt x="13119" y="17170"/>
                  </a:lnTo>
                  <a:lnTo>
                    <a:pt x="12407" y="17170"/>
                  </a:lnTo>
                  <a:lnTo>
                    <a:pt x="12407" y="21628"/>
                  </a:lnTo>
                  <a:lnTo>
                    <a:pt x="13157" y="21628"/>
                  </a:lnTo>
                  <a:lnTo>
                    <a:pt x="13157" y="19011"/>
                  </a:lnTo>
                  <a:lnTo>
                    <a:pt x="13182" y="18783"/>
                  </a:lnTo>
                  <a:lnTo>
                    <a:pt x="14262" y="17754"/>
                  </a:lnTo>
                  <a:lnTo>
                    <a:pt x="14782" y="17754"/>
                  </a:lnTo>
                  <a:lnTo>
                    <a:pt x="15024" y="17894"/>
                  </a:lnTo>
                  <a:lnTo>
                    <a:pt x="15240" y="18338"/>
                  </a:lnTo>
                  <a:lnTo>
                    <a:pt x="15278" y="18554"/>
                  </a:lnTo>
                  <a:lnTo>
                    <a:pt x="15278" y="21628"/>
                  </a:lnTo>
                  <a:lnTo>
                    <a:pt x="16040" y="21628"/>
                  </a:lnTo>
                  <a:lnTo>
                    <a:pt x="16040" y="18326"/>
                  </a:lnTo>
                  <a:close/>
                </a:path>
                <a:path w="88900" h="69214">
                  <a:moveTo>
                    <a:pt x="17932" y="0"/>
                  </a:moveTo>
                  <a:lnTo>
                    <a:pt x="17221" y="0"/>
                  </a:lnTo>
                  <a:lnTo>
                    <a:pt x="17221" y="2260"/>
                  </a:lnTo>
                  <a:lnTo>
                    <a:pt x="17132" y="2933"/>
                  </a:lnTo>
                  <a:lnTo>
                    <a:pt x="17132" y="4889"/>
                  </a:lnTo>
                  <a:lnTo>
                    <a:pt x="16687" y="5486"/>
                  </a:lnTo>
                  <a:lnTo>
                    <a:pt x="16395" y="5638"/>
                  </a:lnTo>
                  <a:lnTo>
                    <a:pt x="15608" y="5638"/>
                  </a:lnTo>
                  <a:lnTo>
                    <a:pt x="15290" y="5486"/>
                  </a:lnTo>
                  <a:lnTo>
                    <a:pt x="14909" y="4889"/>
                  </a:lnTo>
                  <a:lnTo>
                    <a:pt x="14897" y="2971"/>
                  </a:lnTo>
                  <a:lnTo>
                    <a:pt x="15367" y="2400"/>
                  </a:lnTo>
                  <a:lnTo>
                    <a:pt x="15671" y="2260"/>
                  </a:lnTo>
                  <a:lnTo>
                    <a:pt x="16383" y="2260"/>
                  </a:lnTo>
                  <a:lnTo>
                    <a:pt x="16662" y="2387"/>
                  </a:lnTo>
                  <a:lnTo>
                    <a:pt x="17132" y="2933"/>
                  </a:lnTo>
                  <a:lnTo>
                    <a:pt x="17132" y="2159"/>
                  </a:lnTo>
                  <a:lnTo>
                    <a:pt x="16903" y="1892"/>
                  </a:lnTo>
                  <a:lnTo>
                    <a:pt x="16535" y="1676"/>
                  </a:lnTo>
                  <a:lnTo>
                    <a:pt x="16243" y="1600"/>
                  </a:lnTo>
                  <a:lnTo>
                    <a:pt x="15290" y="1600"/>
                  </a:lnTo>
                  <a:lnTo>
                    <a:pt x="14859" y="1816"/>
                  </a:lnTo>
                  <a:lnTo>
                    <a:pt x="14147" y="2794"/>
                  </a:lnTo>
                  <a:lnTo>
                    <a:pt x="14097" y="2971"/>
                  </a:lnTo>
                  <a:lnTo>
                    <a:pt x="14173" y="5245"/>
                  </a:lnTo>
                  <a:lnTo>
                    <a:pt x="14897" y="6083"/>
                  </a:lnTo>
                  <a:lnTo>
                    <a:pt x="15328" y="6299"/>
                  </a:lnTo>
                  <a:lnTo>
                    <a:pt x="16129" y="6299"/>
                  </a:lnTo>
                  <a:lnTo>
                    <a:pt x="17259" y="5511"/>
                  </a:lnTo>
                  <a:lnTo>
                    <a:pt x="17259" y="6134"/>
                  </a:lnTo>
                  <a:lnTo>
                    <a:pt x="17932" y="6134"/>
                  </a:lnTo>
                  <a:lnTo>
                    <a:pt x="17932" y="5511"/>
                  </a:lnTo>
                  <a:lnTo>
                    <a:pt x="17932" y="0"/>
                  </a:lnTo>
                  <a:close/>
                </a:path>
                <a:path w="88900" h="69214">
                  <a:moveTo>
                    <a:pt x="18288" y="32677"/>
                  </a:moveTo>
                  <a:lnTo>
                    <a:pt x="17576" y="32677"/>
                  </a:lnTo>
                  <a:lnTo>
                    <a:pt x="17576" y="31432"/>
                  </a:lnTo>
                  <a:lnTo>
                    <a:pt x="16814" y="31432"/>
                  </a:lnTo>
                  <a:lnTo>
                    <a:pt x="16814" y="32677"/>
                  </a:lnTo>
                  <a:lnTo>
                    <a:pt x="16217" y="32677"/>
                  </a:lnTo>
                  <a:lnTo>
                    <a:pt x="16217" y="33286"/>
                  </a:lnTo>
                  <a:lnTo>
                    <a:pt x="16814" y="33286"/>
                  </a:lnTo>
                  <a:lnTo>
                    <a:pt x="16814" y="36525"/>
                  </a:lnTo>
                  <a:lnTo>
                    <a:pt x="16891" y="36753"/>
                  </a:lnTo>
                  <a:lnTo>
                    <a:pt x="17132" y="37109"/>
                  </a:lnTo>
                  <a:lnTo>
                    <a:pt x="17373" y="37198"/>
                  </a:lnTo>
                  <a:lnTo>
                    <a:pt x="17830" y="37198"/>
                  </a:lnTo>
                  <a:lnTo>
                    <a:pt x="18199" y="37160"/>
                  </a:lnTo>
                  <a:lnTo>
                    <a:pt x="18288" y="36537"/>
                  </a:lnTo>
                  <a:lnTo>
                    <a:pt x="17894" y="36550"/>
                  </a:lnTo>
                  <a:lnTo>
                    <a:pt x="17627" y="36449"/>
                  </a:lnTo>
                  <a:lnTo>
                    <a:pt x="17576" y="33286"/>
                  </a:lnTo>
                  <a:lnTo>
                    <a:pt x="18288" y="33286"/>
                  </a:lnTo>
                  <a:lnTo>
                    <a:pt x="18288" y="32677"/>
                  </a:lnTo>
                  <a:close/>
                </a:path>
                <a:path w="88900" h="69214">
                  <a:moveTo>
                    <a:pt x="18605" y="50634"/>
                  </a:moveTo>
                  <a:lnTo>
                    <a:pt x="17856" y="48437"/>
                  </a:lnTo>
                  <a:lnTo>
                    <a:pt x="17830" y="50050"/>
                  </a:lnTo>
                  <a:lnTo>
                    <a:pt x="15354" y="50050"/>
                  </a:lnTo>
                  <a:lnTo>
                    <a:pt x="15367" y="49720"/>
                  </a:lnTo>
                  <a:lnTo>
                    <a:pt x="15494" y="49352"/>
                  </a:lnTo>
                  <a:lnTo>
                    <a:pt x="15963" y="48844"/>
                  </a:lnTo>
                  <a:lnTo>
                    <a:pt x="16243" y="48729"/>
                  </a:lnTo>
                  <a:lnTo>
                    <a:pt x="17068" y="48729"/>
                  </a:lnTo>
                  <a:lnTo>
                    <a:pt x="17411" y="48907"/>
                  </a:lnTo>
                  <a:lnTo>
                    <a:pt x="17665" y="49352"/>
                  </a:lnTo>
                  <a:lnTo>
                    <a:pt x="17780" y="49657"/>
                  </a:lnTo>
                  <a:lnTo>
                    <a:pt x="17830" y="50050"/>
                  </a:lnTo>
                  <a:lnTo>
                    <a:pt x="17830" y="48437"/>
                  </a:lnTo>
                  <a:lnTo>
                    <a:pt x="17259" y="48145"/>
                  </a:lnTo>
                  <a:lnTo>
                    <a:pt x="16954" y="48069"/>
                  </a:lnTo>
                  <a:lnTo>
                    <a:pt x="16002" y="48069"/>
                  </a:lnTo>
                  <a:lnTo>
                    <a:pt x="15494" y="48298"/>
                  </a:lnTo>
                  <a:lnTo>
                    <a:pt x="14719" y="49187"/>
                  </a:lnTo>
                  <a:lnTo>
                    <a:pt x="14630" y="49466"/>
                  </a:lnTo>
                  <a:lnTo>
                    <a:pt x="14719" y="51777"/>
                  </a:lnTo>
                  <a:lnTo>
                    <a:pt x="15494" y="52590"/>
                  </a:lnTo>
                  <a:lnTo>
                    <a:pt x="15963" y="52793"/>
                  </a:lnTo>
                  <a:lnTo>
                    <a:pt x="16738" y="52793"/>
                  </a:lnTo>
                  <a:lnTo>
                    <a:pt x="18542" y="51231"/>
                  </a:lnTo>
                  <a:lnTo>
                    <a:pt x="17805" y="51231"/>
                  </a:lnTo>
                  <a:lnTo>
                    <a:pt x="17729" y="51460"/>
                  </a:lnTo>
                  <a:lnTo>
                    <a:pt x="17653" y="51600"/>
                  </a:lnTo>
                  <a:lnTo>
                    <a:pt x="17284" y="52006"/>
                  </a:lnTo>
                  <a:lnTo>
                    <a:pt x="16967" y="52133"/>
                  </a:lnTo>
                  <a:lnTo>
                    <a:pt x="16167" y="52133"/>
                  </a:lnTo>
                  <a:lnTo>
                    <a:pt x="15875" y="52006"/>
                  </a:lnTo>
                  <a:lnTo>
                    <a:pt x="15455" y="51460"/>
                  </a:lnTo>
                  <a:lnTo>
                    <a:pt x="15328" y="50634"/>
                  </a:lnTo>
                  <a:lnTo>
                    <a:pt x="18605" y="50634"/>
                  </a:lnTo>
                  <a:close/>
                </a:path>
                <a:path w="88900" h="69214">
                  <a:moveTo>
                    <a:pt x="19812" y="31013"/>
                  </a:moveTo>
                  <a:lnTo>
                    <a:pt x="19062" y="31013"/>
                  </a:lnTo>
                  <a:lnTo>
                    <a:pt x="19062" y="37134"/>
                  </a:lnTo>
                  <a:lnTo>
                    <a:pt x="19812" y="37134"/>
                  </a:lnTo>
                  <a:lnTo>
                    <a:pt x="19812" y="31013"/>
                  </a:lnTo>
                  <a:close/>
                </a:path>
                <a:path w="88900" h="69214">
                  <a:moveTo>
                    <a:pt x="20523" y="65062"/>
                  </a:moveTo>
                  <a:lnTo>
                    <a:pt x="20320" y="64490"/>
                  </a:lnTo>
                  <a:lnTo>
                    <a:pt x="20002" y="64185"/>
                  </a:lnTo>
                  <a:lnTo>
                    <a:pt x="19672" y="63868"/>
                  </a:lnTo>
                  <a:lnTo>
                    <a:pt x="19672" y="65062"/>
                  </a:lnTo>
                  <a:lnTo>
                    <a:pt x="19570" y="66840"/>
                  </a:lnTo>
                  <a:lnTo>
                    <a:pt x="19278" y="67449"/>
                  </a:lnTo>
                  <a:lnTo>
                    <a:pt x="18935" y="67640"/>
                  </a:lnTo>
                  <a:lnTo>
                    <a:pt x="17983" y="67640"/>
                  </a:lnTo>
                  <a:lnTo>
                    <a:pt x="17653" y="67475"/>
                  </a:lnTo>
                  <a:lnTo>
                    <a:pt x="17246" y="66840"/>
                  </a:lnTo>
                  <a:lnTo>
                    <a:pt x="17246" y="65062"/>
                  </a:lnTo>
                  <a:lnTo>
                    <a:pt x="19672" y="65062"/>
                  </a:lnTo>
                  <a:lnTo>
                    <a:pt x="19672" y="63868"/>
                  </a:lnTo>
                  <a:lnTo>
                    <a:pt x="19532" y="63728"/>
                  </a:lnTo>
                  <a:lnTo>
                    <a:pt x="19037" y="63538"/>
                  </a:lnTo>
                  <a:lnTo>
                    <a:pt x="17830" y="63538"/>
                  </a:lnTo>
                  <a:lnTo>
                    <a:pt x="17322" y="63754"/>
                  </a:lnTo>
                  <a:lnTo>
                    <a:pt x="16560" y="64643"/>
                  </a:lnTo>
                  <a:lnTo>
                    <a:pt x="16421" y="65062"/>
                  </a:lnTo>
                  <a:lnTo>
                    <a:pt x="16548" y="67246"/>
                  </a:lnTo>
                  <a:lnTo>
                    <a:pt x="17272" y="68072"/>
                  </a:lnTo>
                  <a:lnTo>
                    <a:pt x="17754" y="68275"/>
                  </a:lnTo>
                  <a:lnTo>
                    <a:pt x="19100" y="68275"/>
                  </a:lnTo>
                  <a:lnTo>
                    <a:pt x="19646" y="68046"/>
                  </a:lnTo>
                  <a:lnTo>
                    <a:pt x="19951" y="67640"/>
                  </a:lnTo>
                  <a:lnTo>
                    <a:pt x="20345" y="67106"/>
                  </a:lnTo>
                  <a:lnTo>
                    <a:pt x="20421" y="66840"/>
                  </a:lnTo>
                  <a:lnTo>
                    <a:pt x="20523" y="65062"/>
                  </a:lnTo>
                  <a:close/>
                </a:path>
                <a:path w="88900" h="69214">
                  <a:moveTo>
                    <a:pt x="21158" y="21094"/>
                  </a:moveTo>
                  <a:lnTo>
                    <a:pt x="20802" y="21132"/>
                  </a:lnTo>
                  <a:lnTo>
                    <a:pt x="20662" y="19367"/>
                  </a:lnTo>
                  <a:lnTo>
                    <a:pt x="20574" y="17703"/>
                  </a:lnTo>
                  <a:lnTo>
                    <a:pt x="20497" y="17564"/>
                  </a:lnTo>
                  <a:lnTo>
                    <a:pt x="19913" y="17221"/>
                  </a:lnTo>
                  <a:lnTo>
                    <a:pt x="19913" y="19367"/>
                  </a:lnTo>
                  <a:lnTo>
                    <a:pt x="19913" y="20421"/>
                  </a:lnTo>
                  <a:lnTo>
                    <a:pt x="19710" y="20764"/>
                  </a:lnTo>
                  <a:lnTo>
                    <a:pt x="19037" y="21082"/>
                  </a:lnTo>
                  <a:lnTo>
                    <a:pt x="18783" y="21145"/>
                  </a:lnTo>
                  <a:lnTo>
                    <a:pt x="18313" y="21145"/>
                  </a:lnTo>
                  <a:lnTo>
                    <a:pt x="18186" y="21107"/>
                  </a:lnTo>
                  <a:lnTo>
                    <a:pt x="17957" y="20967"/>
                  </a:lnTo>
                  <a:lnTo>
                    <a:pt x="17843" y="19951"/>
                  </a:lnTo>
                  <a:lnTo>
                    <a:pt x="18211" y="19748"/>
                  </a:lnTo>
                  <a:lnTo>
                    <a:pt x="18415" y="19685"/>
                  </a:lnTo>
                  <a:lnTo>
                    <a:pt x="19278" y="19583"/>
                  </a:lnTo>
                  <a:lnTo>
                    <a:pt x="19697" y="19469"/>
                  </a:lnTo>
                  <a:lnTo>
                    <a:pt x="19913" y="19367"/>
                  </a:lnTo>
                  <a:lnTo>
                    <a:pt x="19913" y="17221"/>
                  </a:lnTo>
                  <a:lnTo>
                    <a:pt x="19418" y="17068"/>
                  </a:lnTo>
                  <a:lnTo>
                    <a:pt x="18453" y="17068"/>
                  </a:lnTo>
                  <a:lnTo>
                    <a:pt x="17170" y="18542"/>
                  </a:lnTo>
                  <a:lnTo>
                    <a:pt x="17868" y="18542"/>
                  </a:lnTo>
                  <a:lnTo>
                    <a:pt x="17957" y="18135"/>
                  </a:lnTo>
                  <a:lnTo>
                    <a:pt x="18211" y="17805"/>
                  </a:lnTo>
                  <a:lnTo>
                    <a:pt x="18491" y="17703"/>
                  </a:lnTo>
                  <a:lnTo>
                    <a:pt x="19215" y="17703"/>
                  </a:lnTo>
                  <a:lnTo>
                    <a:pt x="19481" y="17754"/>
                  </a:lnTo>
                  <a:lnTo>
                    <a:pt x="19837" y="17983"/>
                  </a:lnTo>
                  <a:lnTo>
                    <a:pt x="19824" y="18834"/>
                  </a:lnTo>
                  <a:lnTo>
                    <a:pt x="17919" y="19138"/>
                  </a:lnTo>
                  <a:lnTo>
                    <a:pt x="17589" y="19278"/>
                  </a:lnTo>
                  <a:lnTo>
                    <a:pt x="17068" y="19748"/>
                  </a:lnTo>
                  <a:lnTo>
                    <a:pt x="17170" y="21247"/>
                  </a:lnTo>
                  <a:lnTo>
                    <a:pt x="17576" y="21640"/>
                  </a:lnTo>
                  <a:lnTo>
                    <a:pt x="17932" y="21780"/>
                  </a:lnTo>
                  <a:lnTo>
                    <a:pt x="18694" y="21780"/>
                  </a:lnTo>
                  <a:lnTo>
                    <a:pt x="19011" y="21704"/>
                  </a:lnTo>
                  <a:lnTo>
                    <a:pt x="19583" y="21412"/>
                  </a:lnTo>
                  <a:lnTo>
                    <a:pt x="19799" y="21247"/>
                  </a:lnTo>
                  <a:lnTo>
                    <a:pt x="19951" y="21043"/>
                  </a:lnTo>
                  <a:lnTo>
                    <a:pt x="20053" y="21412"/>
                  </a:lnTo>
                  <a:lnTo>
                    <a:pt x="20193" y="21640"/>
                  </a:lnTo>
                  <a:lnTo>
                    <a:pt x="20383" y="21729"/>
                  </a:lnTo>
                  <a:lnTo>
                    <a:pt x="20751" y="21729"/>
                  </a:lnTo>
                  <a:lnTo>
                    <a:pt x="21132" y="21666"/>
                  </a:lnTo>
                  <a:lnTo>
                    <a:pt x="21158" y="21132"/>
                  </a:lnTo>
                  <a:close/>
                </a:path>
                <a:path w="88900" h="69214">
                  <a:moveTo>
                    <a:pt x="22529" y="25"/>
                  </a:moveTo>
                  <a:lnTo>
                    <a:pt x="21704" y="25"/>
                  </a:lnTo>
                  <a:lnTo>
                    <a:pt x="21704" y="6134"/>
                  </a:lnTo>
                  <a:lnTo>
                    <a:pt x="22529" y="6134"/>
                  </a:lnTo>
                  <a:lnTo>
                    <a:pt x="22529" y="25"/>
                  </a:lnTo>
                  <a:close/>
                </a:path>
                <a:path w="88900" h="69214">
                  <a:moveTo>
                    <a:pt x="23101" y="52628"/>
                  </a:moveTo>
                  <a:lnTo>
                    <a:pt x="21526" y="50342"/>
                  </a:lnTo>
                  <a:lnTo>
                    <a:pt x="23037" y="48196"/>
                  </a:lnTo>
                  <a:lnTo>
                    <a:pt x="22123" y="48171"/>
                  </a:lnTo>
                  <a:lnTo>
                    <a:pt x="21082" y="49745"/>
                  </a:lnTo>
                  <a:lnTo>
                    <a:pt x="20066" y="48171"/>
                  </a:lnTo>
                  <a:lnTo>
                    <a:pt x="19088" y="48171"/>
                  </a:lnTo>
                  <a:lnTo>
                    <a:pt x="20586" y="50342"/>
                  </a:lnTo>
                  <a:lnTo>
                    <a:pt x="19011" y="52628"/>
                  </a:lnTo>
                  <a:lnTo>
                    <a:pt x="19964" y="52628"/>
                  </a:lnTo>
                  <a:lnTo>
                    <a:pt x="21031" y="50952"/>
                  </a:lnTo>
                  <a:lnTo>
                    <a:pt x="22148" y="52628"/>
                  </a:lnTo>
                  <a:lnTo>
                    <a:pt x="23101" y="52628"/>
                  </a:lnTo>
                  <a:close/>
                </a:path>
                <a:path w="88900" h="69214">
                  <a:moveTo>
                    <a:pt x="24752" y="35140"/>
                  </a:moveTo>
                  <a:lnTo>
                    <a:pt x="24003" y="32943"/>
                  </a:lnTo>
                  <a:lnTo>
                    <a:pt x="23977" y="34544"/>
                  </a:lnTo>
                  <a:lnTo>
                    <a:pt x="21501" y="34544"/>
                  </a:lnTo>
                  <a:lnTo>
                    <a:pt x="21513" y="34226"/>
                  </a:lnTo>
                  <a:lnTo>
                    <a:pt x="21640" y="33845"/>
                  </a:lnTo>
                  <a:lnTo>
                    <a:pt x="22110" y="33350"/>
                  </a:lnTo>
                  <a:lnTo>
                    <a:pt x="22402" y="33223"/>
                  </a:lnTo>
                  <a:lnTo>
                    <a:pt x="23228" y="33223"/>
                  </a:lnTo>
                  <a:lnTo>
                    <a:pt x="23571" y="33413"/>
                  </a:lnTo>
                  <a:lnTo>
                    <a:pt x="23825" y="33858"/>
                  </a:lnTo>
                  <a:lnTo>
                    <a:pt x="23939" y="34163"/>
                  </a:lnTo>
                  <a:lnTo>
                    <a:pt x="23977" y="34544"/>
                  </a:lnTo>
                  <a:lnTo>
                    <a:pt x="23977" y="32943"/>
                  </a:lnTo>
                  <a:lnTo>
                    <a:pt x="23406" y="32651"/>
                  </a:lnTo>
                  <a:lnTo>
                    <a:pt x="23101" y="32575"/>
                  </a:lnTo>
                  <a:lnTo>
                    <a:pt x="22161" y="32575"/>
                  </a:lnTo>
                  <a:lnTo>
                    <a:pt x="21653" y="32791"/>
                  </a:lnTo>
                  <a:lnTo>
                    <a:pt x="20878" y="33693"/>
                  </a:lnTo>
                  <a:lnTo>
                    <a:pt x="20789" y="33959"/>
                  </a:lnTo>
                  <a:lnTo>
                    <a:pt x="20878" y="36283"/>
                  </a:lnTo>
                  <a:lnTo>
                    <a:pt x="21653" y="37084"/>
                  </a:lnTo>
                  <a:lnTo>
                    <a:pt x="22123" y="37287"/>
                  </a:lnTo>
                  <a:lnTo>
                    <a:pt x="22898" y="37287"/>
                  </a:lnTo>
                  <a:lnTo>
                    <a:pt x="24688" y="35737"/>
                  </a:lnTo>
                  <a:lnTo>
                    <a:pt x="23952" y="35737"/>
                  </a:lnTo>
                  <a:lnTo>
                    <a:pt x="23888" y="35953"/>
                  </a:lnTo>
                  <a:lnTo>
                    <a:pt x="23799" y="36106"/>
                  </a:lnTo>
                  <a:lnTo>
                    <a:pt x="23431" y="36512"/>
                  </a:lnTo>
                  <a:lnTo>
                    <a:pt x="23126" y="36639"/>
                  </a:lnTo>
                  <a:lnTo>
                    <a:pt x="22313" y="36639"/>
                  </a:lnTo>
                  <a:lnTo>
                    <a:pt x="22034" y="36512"/>
                  </a:lnTo>
                  <a:lnTo>
                    <a:pt x="21602" y="35953"/>
                  </a:lnTo>
                  <a:lnTo>
                    <a:pt x="21488" y="35140"/>
                  </a:lnTo>
                  <a:lnTo>
                    <a:pt x="24752" y="35140"/>
                  </a:lnTo>
                  <a:close/>
                </a:path>
                <a:path w="88900" h="69214">
                  <a:moveTo>
                    <a:pt x="25400" y="48171"/>
                  </a:moveTo>
                  <a:lnTo>
                    <a:pt x="24688" y="48171"/>
                  </a:lnTo>
                  <a:lnTo>
                    <a:pt x="24688" y="46926"/>
                  </a:lnTo>
                  <a:lnTo>
                    <a:pt x="23926" y="46926"/>
                  </a:lnTo>
                  <a:lnTo>
                    <a:pt x="23926" y="48171"/>
                  </a:lnTo>
                  <a:lnTo>
                    <a:pt x="23329" y="48171"/>
                  </a:lnTo>
                  <a:lnTo>
                    <a:pt x="23329" y="48780"/>
                  </a:lnTo>
                  <a:lnTo>
                    <a:pt x="23926" y="48780"/>
                  </a:lnTo>
                  <a:lnTo>
                    <a:pt x="23926" y="52019"/>
                  </a:lnTo>
                  <a:lnTo>
                    <a:pt x="23990" y="52247"/>
                  </a:lnTo>
                  <a:lnTo>
                    <a:pt x="24244" y="52603"/>
                  </a:lnTo>
                  <a:lnTo>
                    <a:pt x="24472" y="52692"/>
                  </a:lnTo>
                  <a:lnTo>
                    <a:pt x="24942" y="52692"/>
                  </a:lnTo>
                  <a:lnTo>
                    <a:pt x="25311" y="52654"/>
                  </a:lnTo>
                  <a:lnTo>
                    <a:pt x="25400" y="52031"/>
                  </a:lnTo>
                  <a:lnTo>
                    <a:pt x="25006" y="52057"/>
                  </a:lnTo>
                  <a:lnTo>
                    <a:pt x="24739" y="51955"/>
                  </a:lnTo>
                  <a:lnTo>
                    <a:pt x="24688" y="48780"/>
                  </a:lnTo>
                  <a:lnTo>
                    <a:pt x="25400" y="48780"/>
                  </a:lnTo>
                  <a:lnTo>
                    <a:pt x="25400" y="48171"/>
                  </a:lnTo>
                  <a:close/>
                </a:path>
                <a:path w="88900" h="69214">
                  <a:moveTo>
                    <a:pt x="27406" y="64757"/>
                  </a:moveTo>
                  <a:lnTo>
                    <a:pt x="27343" y="64452"/>
                  </a:lnTo>
                  <a:lnTo>
                    <a:pt x="27012" y="63779"/>
                  </a:lnTo>
                  <a:lnTo>
                    <a:pt x="26606" y="63563"/>
                  </a:lnTo>
                  <a:lnTo>
                    <a:pt x="25730" y="63563"/>
                  </a:lnTo>
                  <a:lnTo>
                    <a:pt x="25476" y="63627"/>
                  </a:lnTo>
                  <a:lnTo>
                    <a:pt x="25031" y="63855"/>
                  </a:lnTo>
                  <a:lnTo>
                    <a:pt x="24828" y="64020"/>
                  </a:lnTo>
                  <a:lnTo>
                    <a:pt x="24663" y="64262"/>
                  </a:lnTo>
                  <a:lnTo>
                    <a:pt x="24561" y="64071"/>
                  </a:lnTo>
                  <a:lnTo>
                    <a:pt x="24460" y="63919"/>
                  </a:lnTo>
                  <a:lnTo>
                    <a:pt x="24117" y="63652"/>
                  </a:lnTo>
                  <a:lnTo>
                    <a:pt x="23825" y="63563"/>
                  </a:lnTo>
                  <a:lnTo>
                    <a:pt x="23164" y="63563"/>
                  </a:lnTo>
                  <a:lnTo>
                    <a:pt x="22885" y="63652"/>
                  </a:lnTo>
                  <a:lnTo>
                    <a:pt x="22491" y="63919"/>
                  </a:lnTo>
                  <a:lnTo>
                    <a:pt x="22326" y="64084"/>
                  </a:lnTo>
                  <a:lnTo>
                    <a:pt x="22148" y="64300"/>
                  </a:lnTo>
                  <a:lnTo>
                    <a:pt x="22148" y="63665"/>
                  </a:lnTo>
                  <a:lnTo>
                    <a:pt x="21412" y="63665"/>
                  </a:lnTo>
                  <a:lnTo>
                    <a:pt x="21412" y="68122"/>
                  </a:lnTo>
                  <a:lnTo>
                    <a:pt x="22161" y="68122"/>
                  </a:lnTo>
                  <a:lnTo>
                    <a:pt x="22161" y="65189"/>
                  </a:lnTo>
                  <a:lnTo>
                    <a:pt x="22275" y="64782"/>
                  </a:lnTo>
                  <a:lnTo>
                    <a:pt x="22745" y="64350"/>
                  </a:lnTo>
                  <a:lnTo>
                    <a:pt x="22999" y="64236"/>
                  </a:lnTo>
                  <a:lnTo>
                    <a:pt x="23583" y="64236"/>
                  </a:lnTo>
                  <a:lnTo>
                    <a:pt x="23799" y="64338"/>
                  </a:lnTo>
                  <a:lnTo>
                    <a:pt x="23990" y="64693"/>
                  </a:lnTo>
                  <a:lnTo>
                    <a:pt x="24028" y="64909"/>
                  </a:lnTo>
                  <a:lnTo>
                    <a:pt x="24028" y="68122"/>
                  </a:lnTo>
                  <a:lnTo>
                    <a:pt x="24790" y="68122"/>
                  </a:lnTo>
                  <a:lnTo>
                    <a:pt x="24790" y="65062"/>
                  </a:lnTo>
                  <a:lnTo>
                    <a:pt x="24892" y="64744"/>
                  </a:lnTo>
                  <a:lnTo>
                    <a:pt x="25311" y="64350"/>
                  </a:lnTo>
                  <a:lnTo>
                    <a:pt x="25565" y="64249"/>
                  </a:lnTo>
                  <a:lnTo>
                    <a:pt x="26073" y="64249"/>
                  </a:lnTo>
                  <a:lnTo>
                    <a:pt x="26263" y="64300"/>
                  </a:lnTo>
                  <a:lnTo>
                    <a:pt x="26555" y="64528"/>
                  </a:lnTo>
                  <a:lnTo>
                    <a:pt x="26631" y="64731"/>
                  </a:lnTo>
                  <a:lnTo>
                    <a:pt x="26631" y="68122"/>
                  </a:lnTo>
                  <a:lnTo>
                    <a:pt x="27406" y="68122"/>
                  </a:lnTo>
                  <a:lnTo>
                    <a:pt x="27406" y="64757"/>
                  </a:lnTo>
                  <a:close/>
                </a:path>
                <a:path w="88900" h="69214">
                  <a:moveTo>
                    <a:pt x="27889" y="18275"/>
                  </a:moveTo>
                  <a:lnTo>
                    <a:pt x="27825" y="17957"/>
                  </a:lnTo>
                  <a:lnTo>
                    <a:pt x="27495" y="17297"/>
                  </a:lnTo>
                  <a:lnTo>
                    <a:pt x="27089" y="17081"/>
                  </a:lnTo>
                  <a:lnTo>
                    <a:pt x="26212" y="17081"/>
                  </a:lnTo>
                  <a:lnTo>
                    <a:pt x="25958" y="17132"/>
                  </a:lnTo>
                  <a:lnTo>
                    <a:pt x="25501" y="17360"/>
                  </a:lnTo>
                  <a:lnTo>
                    <a:pt x="25311" y="17538"/>
                  </a:lnTo>
                  <a:lnTo>
                    <a:pt x="25146" y="17780"/>
                  </a:lnTo>
                  <a:lnTo>
                    <a:pt x="25044" y="17589"/>
                  </a:lnTo>
                  <a:lnTo>
                    <a:pt x="24930" y="17437"/>
                  </a:lnTo>
                  <a:lnTo>
                    <a:pt x="24599" y="17170"/>
                  </a:lnTo>
                  <a:lnTo>
                    <a:pt x="24307" y="17081"/>
                  </a:lnTo>
                  <a:lnTo>
                    <a:pt x="23647" y="17081"/>
                  </a:lnTo>
                  <a:lnTo>
                    <a:pt x="23355" y="17157"/>
                  </a:lnTo>
                  <a:lnTo>
                    <a:pt x="22974" y="17437"/>
                  </a:lnTo>
                  <a:lnTo>
                    <a:pt x="22809" y="17589"/>
                  </a:lnTo>
                  <a:lnTo>
                    <a:pt x="22631" y="17818"/>
                  </a:lnTo>
                  <a:lnTo>
                    <a:pt x="22631" y="17170"/>
                  </a:lnTo>
                  <a:lnTo>
                    <a:pt x="21894" y="17170"/>
                  </a:lnTo>
                  <a:lnTo>
                    <a:pt x="21894" y="21628"/>
                  </a:lnTo>
                  <a:lnTo>
                    <a:pt x="22644" y="21628"/>
                  </a:lnTo>
                  <a:lnTo>
                    <a:pt x="22644" y="18694"/>
                  </a:lnTo>
                  <a:lnTo>
                    <a:pt x="22758" y="18300"/>
                  </a:lnTo>
                  <a:lnTo>
                    <a:pt x="23215" y="17856"/>
                  </a:lnTo>
                  <a:lnTo>
                    <a:pt x="23482" y="17754"/>
                  </a:lnTo>
                  <a:lnTo>
                    <a:pt x="24066" y="17754"/>
                  </a:lnTo>
                  <a:lnTo>
                    <a:pt x="24282" y="17856"/>
                  </a:lnTo>
                  <a:lnTo>
                    <a:pt x="24472" y="18199"/>
                  </a:lnTo>
                  <a:lnTo>
                    <a:pt x="24498" y="18415"/>
                  </a:lnTo>
                  <a:lnTo>
                    <a:pt x="24498" y="21628"/>
                  </a:lnTo>
                  <a:lnTo>
                    <a:pt x="25260" y="21628"/>
                  </a:lnTo>
                  <a:lnTo>
                    <a:pt x="25260" y="18580"/>
                  </a:lnTo>
                  <a:lnTo>
                    <a:pt x="25374" y="18249"/>
                  </a:lnTo>
                  <a:lnTo>
                    <a:pt x="25793" y="17856"/>
                  </a:lnTo>
                  <a:lnTo>
                    <a:pt x="26047" y="17754"/>
                  </a:lnTo>
                  <a:lnTo>
                    <a:pt x="26555" y="17754"/>
                  </a:lnTo>
                  <a:lnTo>
                    <a:pt x="26733" y="17818"/>
                  </a:lnTo>
                  <a:lnTo>
                    <a:pt x="27038" y="18034"/>
                  </a:lnTo>
                  <a:lnTo>
                    <a:pt x="27101" y="18237"/>
                  </a:lnTo>
                  <a:lnTo>
                    <a:pt x="27101" y="21628"/>
                  </a:lnTo>
                  <a:lnTo>
                    <a:pt x="27889" y="21628"/>
                  </a:lnTo>
                  <a:lnTo>
                    <a:pt x="27889" y="18275"/>
                  </a:lnTo>
                  <a:close/>
                </a:path>
                <a:path w="88900" h="69214">
                  <a:moveTo>
                    <a:pt x="28740" y="25"/>
                  </a:moveTo>
                  <a:lnTo>
                    <a:pt x="27940" y="25"/>
                  </a:lnTo>
                  <a:lnTo>
                    <a:pt x="27940" y="4978"/>
                  </a:lnTo>
                  <a:lnTo>
                    <a:pt x="24853" y="25"/>
                  </a:lnTo>
                  <a:lnTo>
                    <a:pt x="23876" y="25"/>
                  </a:lnTo>
                  <a:lnTo>
                    <a:pt x="23876" y="6134"/>
                  </a:lnTo>
                  <a:lnTo>
                    <a:pt x="24676" y="6134"/>
                  </a:lnTo>
                  <a:lnTo>
                    <a:pt x="24676" y="1193"/>
                  </a:lnTo>
                  <a:lnTo>
                    <a:pt x="27800" y="6134"/>
                  </a:lnTo>
                  <a:lnTo>
                    <a:pt x="28740" y="6134"/>
                  </a:lnTo>
                  <a:lnTo>
                    <a:pt x="28740" y="25"/>
                  </a:lnTo>
                  <a:close/>
                </a:path>
                <a:path w="88900" h="69214">
                  <a:moveTo>
                    <a:pt x="32816" y="19646"/>
                  </a:moveTo>
                  <a:lnTo>
                    <a:pt x="32804" y="19050"/>
                  </a:lnTo>
                  <a:lnTo>
                    <a:pt x="32715" y="18465"/>
                  </a:lnTo>
                  <a:lnTo>
                    <a:pt x="32588" y="18097"/>
                  </a:lnTo>
                  <a:lnTo>
                    <a:pt x="32346" y="17729"/>
                  </a:lnTo>
                  <a:lnTo>
                    <a:pt x="32067" y="17449"/>
                  </a:lnTo>
                  <a:lnTo>
                    <a:pt x="32042" y="19050"/>
                  </a:lnTo>
                  <a:lnTo>
                    <a:pt x="29565" y="19050"/>
                  </a:lnTo>
                  <a:lnTo>
                    <a:pt x="29578" y="18719"/>
                  </a:lnTo>
                  <a:lnTo>
                    <a:pt x="29705" y="18351"/>
                  </a:lnTo>
                  <a:lnTo>
                    <a:pt x="30175" y="17856"/>
                  </a:lnTo>
                  <a:lnTo>
                    <a:pt x="30454" y="17729"/>
                  </a:lnTo>
                  <a:lnTo>
                    <a:pt x="31280" y="17729"/>
                  </a:lnTo>
                  <a:lnTo>
                    <a:pt x="31623" y="17919"/>
                  </a:lnTo>
                  <a:lnTo>
                    <a:pt x="31877" y="18364"/>
                  </a:lnTo>
                  <a:lnTo>
                    <a:pt x="31991" y="18669"/>
                  </a:lnTo>
                  <a:lnTo>
                    <a:pt x="32042" y="19050"/>
                  </a:lnTo>
                  <a:lnTo>
                    <a:pt x="32042" y="17437"/>
                  </a:lnTo>
                  <a:lnTo>
                    <a:pt x="31470" y="17145"/>
                  </a:lnTo>
                  <a:lnTo>
                    <a:pt x="31165" y="17081"/>
                  </a:lnTo>
                  <a:lnTo>
                    <a:pt x="30213" y="17081"/>
                  </a:lnTo>
                  <a:lnTo>
                    <a:pt x="29705" y="17297"/>
                  </a:lnTo>
                  <a:lnTo>
                    <a:pt x="28930" y="18199"/>
                  </a:lnTo>
                  <a:lnTo>
                    <a:pt x="28841" y="18465"/>
                  </a:lnTo>
                  <a:lnTo>
                    <a:pt x="28930" y="20789"/>
                  </a:lnTo>
                  <a:lnTo>
                    <a:pt x="29705" y="21590"/>
                  </a:lnTo>
                  <a:lnTo>
                    <a:pt x="30175" y="21793"/>
                  </a:lnTo>
                  <a:lnTo>
                    <a:pt x="30949" y="21793"/>
                  </a:lnTo>
                  <a:lnTo>
                    <a:pt x="32753" y="20231"/>
                  </a:lnTo>
                  <a:lnTo>
                    <a:pt x="32016" y="20231"/>
                  </a:lnTo>
                  <a:lnTo>
                    <a:pt x="31940" y="20459"/>
                  </a:lnTo>
                  <a:lnTo>
                    <a:pt x="31864" y="20612"/>
                  </a:lnTo>
                  <a:lnTo>
                    <a:pt x="31496" y="21018"/>
                  </a:lnTo>
                  <a:lnTo>
                    <a:pt x="31178" y="21145"/>
                  </a:lnTo>
                  <a:lnTo>
                    <a:pt x="30378" y="21145"/>
                  </a:lnTo>
                  <a:lnTo>
                    <a:pt x="30086" y="21018"/>
                  </a:lnTo>
                  <a:lnTo>
                    <a:pt x="29667" y="20459"/>
                  </a:lnTo>
                  <a:lnTo>
                    <a:pt x="29540" y="19646"/>
                  </a:lnTo>
                  <a:lnTo>
                    <a:pt x="32816" y="19646"/>
                  </a:lnTo>
                  <a:close/>
                </a:path>
                <a:path w="88900" h="69214">
                  <a:moveTo>
                    <a:pt x="33045" y="31013"/>
                  </a:moveTo>
                  <a:lnTo>
                    <a:pt x="32118" y="31013"/>
                  </a:lnTo>
                  <a:lnTo>
                    <a:pt x="30378" y="36220"/>
                  </a:lnTo>
                  <a:lnTo>
                    <a:pt x="28625" y="31013"/>
                  </a:lnTo>
                  <a:lnTo>
                    <a:pt x="27711" y="31013"/>
                  </a:lnTo>
                  <a:lnTo>
                    <a:pt x="29933" y="37134"/>
                  </a:lnTo>
                  <a:lnTo>
                    <a:pt x="30810" y="37134"/>
                  </a:lnTo>
                  <a:lnTo>
                    <a:pt x="33045" y="31013"/>
                  </a:lnTo>
                  <a:close/>
                </a:path>
                <a:path w="88900" h="69214">
                  <a:moveTo>
                    <a:pt x="34455" y="46520"/>
                  </a:moveTo>
                  <a:lnTo>
                    <a:pt x="33274" y="46520"/>
                  </a:lnTo>
                  <a:lnTo>
                    <a:pt x="31534" y="51689"/>
                  </a:lnTo>
                  <a:lnTo>
                    <a:pt x="29781" y="46520"/>
                  </a:lnTo>
                  <a:lnTo>
                    <a:pt x="28600" y="46520"/>
                  </a:lnTo>
                  <a:lnTo>
                    <a:pt x="28600" y="52628"/>
                  </a:lnTo>
                  <a:lnTo>
                    <a:pt x="29387" y="52628"/>
                  </a:lnTo>
                  <a:lnTo>
                    <a:pt x="29387" y="49022"/>
                  </a:lnTo>
                  <a:lnTo>
                    <a:pt x="29362" y="47472"/>
                  </a:lnTo>
                  <a:lnTo>
                    <a:pt x="31115" y="52628"/>
                  </a:lnTo>
                  <a:lnTo>
                    <a:pt x="31940" y="52628"/>
                  </a:lnTo>
                  <a:lnTo>
                    <a:pt x="33680" y="47472"/>
                  </a:lnTo>
                  <a:lnTo>
                    <a:pt x="33667" y="48691"/>
                  </a:lnTo>
                  <a:lnTo>
                    <a:pt x="33667" y="52628"/>
                  </a:lnTo>
                  <a:lnTo>
                    <a:pt x="34455" y="52628"/>
                  </a:lnTo>
                  <a:lnTo>
                    <a:pt x="34455" y="46520"/>
                  </a:lnTo>
                  <a:close/>
                </a:path>
                <a:path w="88900" h="69214">
                  <a:moveTo>
                    <a:pt x="34480" y="25"/>
                  </a:moveTo>
                  <a:lnTo>
                    <a:pt x="29527" y="25"/>
                  </a:lnTo>
                  <a:lnTo>
                    <a:pt x="29527" y="749"/>
                  </a:lnTo>
                  <a:lnTo>
                    <a:pt x="31584" y="749"/>
                  </a:lnTo>
                  <a:lnTo>
                    <a:pt x="31584" y="6134"/>
                  </a:lnTo>
                  <a:lnTo>
                    <a:pt x="32423" y="6134"/>
                  </a:lnTo>
                  <a:lnTo>
                    <a:pt x="32423" y="749"/>
                  </a:lnTo>
                  <a:lnTo>
                    <a:pt x="34480" y="749"/>
                  </a:lnTo>
                  <a:lnTo>
                    <a:pt x="34480" y="25"/>
                  </a:lnTo>
                  <a:close/>
                </a:path>
                <a:path w="88900" h="69214">
                  <a:moveTo>
                    <a:pt x="34505" y="64757"/>
                  </a:moveTo>
                  <a:lnTo>
                    <a:pt x="34442" y="64452"/>
                  </a:lnTo>
                  <a:lnTo>
                    <a:pt x="34112" y="63779"/>
                  </a:lnTo>
                  <a:lnTo>
                    <a:pt x="33705" y="63563"/>
                  </a:lnTo>
                  <a:lnTo>
                    <a:pt x="32829" y="63563"/>
                  </a:lnTo>
                  <a:lnTo>
                    <a:pt x="32575" y="63627"/>
                  </a:lnTo>
                  <a:lnTo>
                    <a:pt x="32131" y="63855"/>
                  </a:lnTo>
                  <a:lnTo>
                    <a:pt x="31927" y="64020"/>
                  </a:lnTo>
                  <a:lnTo>
                    <a:pt x="31762" y="64262"/>
                  </a:lnTo>
                  <a:lnTo>
                    <a:pt x="31661" y="64071"/>
                  </a:lnTo>
                  <a:lnTo>
                    <a:pt x="31559" y="63919"/>
                  </a:lnTo>
                  <a:lnTo>
                    <a:pt x="31216" y="63652"/>
                  </a:lnTo>
                  <a:lnTo>
                    <a:pt x="30924" y="63563"/>
                  </a:lnTo>
                  <a:lnTo>
                    <a:pt x="30264" y="63563"/>
                  </a:lnTo>
                  <a:lnTo>
                    <a:pt x="29984" y="63652"/>
                  </a:lnTo>
                  <a:lnTo>
                    <a:pt x="29591" y="63919"/>
                  </a:lnTo>
                  <a:lnTo>
                    <a:pt x="29425" y="64084"/>
                  </a:lnTo>
                  <a:lnTo>
                    <a:pt x="29248" y="64300"/>
                  </a:lnTo>
                  <a:lnTo>
                    <a:pt x="29248" y="63665"/>
                  </a:lnTo>
                  <a:lnTo>
                    <a:pt x="28511" y="63665"/>
                  </a:lnTo>
                  <a:lnTo>
                    <a:pt x="28511" y="68122"/>
                  </a:lnTo>
                  <a:lnTo>
                    <a:pt x="29260" y="68122"/>
                  </a:lnTo>
                  <a:lnTo>
                    <a:pt x="29260" y="65189"/>
                  </a:lnTo>
                  <a:lnTo>
                    <a:pt x="29375" y="64782"/>
                  </a:lnTo>
                  <a:lnTo>
                    <a:pt x="29845" y="64350"/>
                  </a:lnTo>
                  <a:lnTo>
                    <a:pt x="30099" y="64236"/>
                  </a:lnTo>
                  <a:lnTo>
                    <a:pt x="30695" y="64236"/>
                  </a:lnTo>
                  <a:lnTo>
                    <a:pt x="30899" y="64338"/>
                  </a:lnTo>
                  <a:lnTo>
                    <a:pt x="31089" y="64693"/>
                  </a:lnTo>
                  <a:lnTo>
                    <a:pt x="31127" y="64909"/>
                  </a:lnTo>
                  <a:lnTo>
                    <a:pt x="31127" y="68122"/>
                  </a:lnTo>
                  <a:lnTo>
                    <a:pt x="31889" y="68122"/>
                  </a:lnTo>
                  <a:lnTo>
                    <a:pt x="31889" y="65062"/>
                  </a:lnTo>
                  <a:lnTo>
                    <a:pt x="31991" y="64744"/>
                  </a:lnTo>
                  <a:lnTo>
                    <a:pt x="32410" y="64350"/>
                  </a:lnTo>
                  <a:lnTo>
                    <a:pt x="32677" y="64249"/>
                  </a:lnTo>
                  <a:lnTo>
                    <a:pt x="33172" y="64249"/>
                  </a:lnTo>
                  <a:lnTo>
                    <a:pt x="33362" y="64300"/>
                  </a:lnTo>
                  <a:lnTo>
                    <a:pt x="33655" y="64528"/>
                  </a:lnTo>
                  <a:lnTo>
                    <a:pt x="33731" y="64731"/>
                  </a:lnTo>
                  <a:lnTo>
                    <a:pt x="33731" y="68122"/>
                  </a:lnTo>
                  <a:lnTo>
                    <a:pt x="34505" y="68122"/>
                  </a:lnTo>
                  <a:lnTo>
                    <a:pt x="34505" y="64757"/>
                  </a:lnTo>
                  <a:close/>
                </a:path>
                <a:path w="88900" h="69214">
                  <a:moveTo>
                    <a:pt x="37134" y="19926"/>
                  </a:moveTo>
                  <a:lnTo>
                    <a:pt x="36982" y="19634"/>
                  </a:lnTo>
                  <a:lnTo>
                    <a:pt x="36512" y="19316"/>
                  </a:lnTo>
                  <a:lnTo>
                    <a:pt x="36156" y="19189"/>
                  </a:lnTo>
                  <a:lnTo>
                    <a:pt x="34899" y="18884"/>
                  </a:lnTo>
                  <a:lnTo>
                    <a:pt x="34734" y="18821"/>
                  </a:lnTo>
                  <a:lnTo>
                    <a:pt x="34429" y="18643"/>
                  </a:lnTo>
                  <a:lnTo>
                    <a:pt x="34340" y="18478"/>
                  </a:lnTo>
                  <a:lnTo>
                    <a:pt x="34340" y="18110"/>
                  </a:lnTo>
                  <a:lnTo>
                    <a:pt x="34417" y="17970"/>
                  </a:lnTo>
                  <a:lnTo>
                    <a:pt x="34709" y="17754"/>
                  </a:lnTo>
                  <a:lnTo>
                    <a:pt x="34925" y="17703"/>
                  </a:lnTo>
                  <a:lnTo>
                    <a:pt x="35623" y="17703"/>
                  </a:lnTo>
                  <a:lnTo>
                    <a:pt x="36271" y="18453"/>
                  </a:lnTo>
                  <a:lnTo>
                    <a:pt x="36982" y="18453"/>
                  </a:lnTo>
                  <a:lnTo>
                    <a:pt x="36995" y="18173"/>
                  </a:lnTo>
                  <a:lnTo>
                    <a:pt x="36906" y="17907"/>
                  </a:lnTo>
                  <a:lnTo>
                    <a:pt x="36410" y="17259"/>
                  </a:lnTo>
                  <a:lnTo>
                    <a:pt x="35941" y="17056"/>
                  </a:lnTo>
                  <a:lnTo>
                    <a:pt x="34747" y="17056"/>
                  </a:lnTo>
                  <a:lnTo>
                    <a:pt x="34340" y="17195"/>
                  </a:lnTo>
                  <a:lnTo>
                    <a:pt x="33731" y="17716"/>
                  </a:lnTo>
                  <a:lnTo>
                    <a:pt x="33578" y="18046"/>
                  </a:lnTo>
                  <a:lnTo>
                    <a:pt x="33578" y="18834"/>
                  </a:lnTo>
                  <a:lnTo>
                    <a:pt x="33743" y="19113"/>
                  </a:lnTo>
                  <a:lnTo>
                    <a:pt x="34239" y="19431"/>
                  </a:lnTo>
                  <a:lnTo>
                    <a:pt x="34531" y="19532"/>
                  </a:lnTo>
                  <a:lnTo>
                    <a:pt x="35814" y="19862"/>
                  </a:lnTo>
                  <a:lnTo>
                    <a:pt x="36029" y="19926"/>
                  </a:lnTo>
                  <a:lnTo>
                    <a:pt x="36309" y="20091"/>
                  </a:lnTo>
                  <a:lnTo>
                    <a:pt x="36398" y="20243"/>
                  </a:lnTo>
                  <a:lnTo>
                    <a:pt x="36398" y="20688"/>
                  </a:lnTo>
                  <a:lnTo>
                    <a:pt x="36283" y="20866"/>
                  </a:lnTo>
                  <a:lnTo>
                    <a:pt x="35864" y="21107"/>
                  </a:lnTo>
                  <a:lnTo>
                    <a:pt x="35623" y="21170"/>
                  </a:lnTo>
                  <a:lnTo>
                    <a:pt x="34874" y="21170"/>
                  </a:lnTo>
                  <a:lnTo>
                    <a:pt x="34556" y="21056"/>
                  </a:lnTo>
                  <a:lnTo>
                    <a:pt x="34264" y="20675"/>
                  </a:lnTo>
                  <a:lnTo>
                    <a:pt x="34201" y="20485"/>
                  </a:lnTo>
                  <a:lnTo>
                    <a:pt x="34175" y="20231"/>
                  </a:lnTo>
                  <a:lnTo>
                    <a:pt x="33451" y="20231"/>
                  </a:lnTo>
                  <a:lnTo>
                    <a:pt x="33477" y="20675"/>
                  </a:lnTo>
                  <a:lnTo>
                    <a:pt x="33629" y="21056"/>
                  </a:lnTo>
                  <a:lnTo>
                    <a:pt x="34175" y="21653"/>
                  </a:lnTo>
                  <a:lnTo>
                    <a:pt x="34645" y="21805"/>
                  </a:lnTo>
                  <a:lnTo>
                    <a:pt x="35928" y="21805"/>
                  </a:lnTo>
                  <a:lnTo>
                    <a:pt x="36385" y="21666"/>
                  </a:lnTo>
                  <a:lnTo>
                    <a:pt x="36982" y="21082"/>
                  </a:lnTo>
                  <a:lnTo>
                    <a:pt x="37134" y="20739"/>
                  </a:lnTo>
                  <a:lnTo>
                    <a:pt x="37134" y="19926"/>
                  </a:lnTo>
                  <a:close/>
                </a:path>
                <a:path w="88900" h="69214">
                  <a:moveTo>
                    <a:pt x="38760" y="37134"/>
                  </a:moveTo>
                  <a:lnTo>
                    <a:pt x="38087" y="35306"/>
                  </a:lnTo>
                  <a:lnTo>
                    <a:pt x="37846" y="34632"/>
                  </a:lnTo>
                  <a:lnTo>
                    <a:pt x="36957" y="32181"/>
                  </a:lnTo>
                  <a:lnTo>
                    <a:pt x="36957" y="34632"/>
                  </a:lnTo>
                  <a:lnTo>
                    <a:pt x="35052" y="34632"/>
                  </a:lnTo>
                  <a:lnTo>
                    <a:pt x="36042" y="31927"/>
                  </a:lnTo>
                  <a:lnTo>
                    <a:pt x="36957" y="34632"/>
                  </a:lnTo>
                  <a:lnTo>
                    <a:pt x="36957" y="32181"/>
                  </a:lnTo>
                  <a:lnTo>
                    <a:pt x="36868" y="31927"/>
                  </a:lnTo>
                  <a:lnTo>
                    <a:pt x="36537" y="31013"/>
                  </a:lnTo>
                  <a:lnTo>
                    <a:pt x="35598" y="31013"/>
                  </a:lnTo>
                  <a:lnTo>
                    <a:pt x="33299" y="37134"/>
                  </a:lnTo>
                  <a:lnTo>
                    <a:pt x="34150" y="37134"/>
                  </a:lnTo>
                  <a:lnTo>
                    <a:pt x="34810" y="35306"/>
                  </a:lnTo>
                  <a:lnTo>
                    <a:pt x="37223" y="35306"/>
                  </a:lnTo>
                  <a:lnTo>
                    <a:pt x="37846" y="37134"/>
                  </a:lnTo>
                  <a:lnTo>
                    <a:pt x="38760" y="37134"/>
                  </a:lnTo>
                  <a:close/>
                </a:path>
                <a:path w="88900" h="69214">
                  <a:moveTo>
                    <a:pt x="39433" y="66128"/>
                  </a:moveTo>
                  <a:lnTo>
                    <a:pt x="39420" y="65532"/>
                  </a:lnTo>
                  <a:lnTo>
                    <a:pt x="39331" y="64960"/>
                  </a:lnTo>
                  <a:lnTo>
                    <a:pt x="39217" y="64592"/>
                  </a:lnTo>
                  <a:lnTo>
                    <a:pt x="38976" y="64223"/>
                  </a:lnTo>
                  <a:lnTo>
                    <a:pt x="38684" y="63931"/>
                  </a:lnTo>
                  <a:lnTo>
                    <a:pt x="38658" y="65532"/>
                  </a:lnTo>
                  <a:lnTo>
                    <a:pt x="36182" y="65532"/>
                  </a:lnTo>
                  <a:lnTo>
                    <a:pt x="36195" y="65214"/>
                  </a:lnTo>
                  <a:lnTo>
                    <a:pt x="36322" y="64833"/>
                  </a:lnTo>
                  <a:lnTo>
                    <a:pt x="36791" y="64338"/>
                  </a:lnTo>
                  <a:lnTo>
                    <a:pt x="37084" y="64223"/>
                  </a:lnTo>
                  <a:lnTo>
                    <a:pt x="37896" y="64223"/>
                  </a:lnTo>
                  <a:lnTo>
                    <a:pt x="38239" y="64401"/>
                  </a:lnTo>
                  <a:lnTo>
                    <a:pt x="38493" y="64846"/>
                  </a:lnTo>
                  <a:lnTo>
                    <a:pt x="38608" y="65151"/>
                  </a:lnTo>
                  <a:lnTo>
                    <a:pt x="38658" y="65532"/>
                  </a:lnTo>
                  <a:lnTo>
                    <a:pt x="38658" y="63931"/>
                  </a:lnTo>
                  <a:lnTo>
                    <a:pt x="38087" y="63639"/>
                  </a:lnTo>
                  <a:lnTo>
                    <a:pt x="37782" y="63563"/>
                  </a:lnTo>
                  <a:lnTo>
                    <a:pt x="36842" y="63563"/>
                  </a:lnTo>
                  <a:lnTo>
                    <a:pt x="36334" y="63792"/>
                  </a:lnTo>
                  <a:lnTo>
                    <a:pt x="35560" y="64681"/>
                  </a:lnTo>
                  <a:lnTo>
                    <a:pt x="35471" y="64960"/>
                  </a:lnTo>
                  <a:lnTo>
                    <a:pt x="35547" y="67271"/>
                  </a:lnTo>
                  <a:lnTo>
                    <a:pt x="36322" y="68072"/>
                  </a:lnTo>
                  <a:lnTo>
                    <a:pt x="36791" y="68275"/>
                  </a:lnTo>
                  <a:lnTo>
                    <a:pt x="37579" y="68275"/>
                  </a:lnTo>
                  <a:lnTo>
                    <a:pt x="39370" y="66725"/>
                  </a:lnTo>
                  <a:lnTo>
                    <a:pt x="38633" y="66725"/>
                  </a:lnTo>
                  <a:lnTo>
                    <a:pt x="38557" y="66941"/>
                  </a:lnTo>
                  <a:lnTo>
                    <a:pt x="38481" y="67094"/>
                  </a:lnTo>
                  <a:lnTo>
                    <a:pt x="38112" y="67500"/>
                  </a:lnTo>
                  <a:lnTo>
                    <a:pt x="37807" y="67627"/>
                  </a:lnTo>
                  <a:lnTo>
                    <a:pt x="36995" y="67627"/>
                  </a:lnTo>
                  <a:lnTo>
                    <a:pt x="36703" y="67500"/>
                  </a:lnTo>
                  <a:lnTo>
                    <a:pt x="36283" y="66941"/>
                  </a:lnTo>
                  <a:lnTo>
                    <a:pt x="36169" y="66128"/>
                  </a:lnTo>
                  <a:lnTo>
                    <a:pt x="39433" y="66128"/>
                  </a:lnTo>
                  <a:close/>
                </a:path>
                <a:path w="88900" h="69214">
                  <a:moveTo>
                    <a:pt x="40309" y="51904"/>
                  </a:moveTo>
                  <a:lnTo>
                    <a:pt x="36601" y="51904"/>
                  </a:lnTo>
                  <a:lnTo>
                    <a:pt x="36601" y="49822"/>
                  </a:lnTo>
                  <a:lnTo>
                    <a:pt x="39979" y="49822"/>
                  </a:lnTo>
                  <a:lnTo>
                    <a:pt x="39979" y="49123"/>
                  </a:lnTo>
                  <a:lnTo>
                    <a:pt x="36601" y="49123"/>
                  </a:lnTo>
                  <a:lnTo>
                    <a:pt x="36601" y="47269"/>
                  </a:lnTo>
                  <a:lnTo>
                    <a:pt x="40246" y="47269"/>
                  </a:lnTo>
                  <a:lnTo>
                    <a:pt x="40246" y="46520"/>
                  </a:lnTo>
                  <a:lnTo>
                    <a:pt x="35788" y="46520"/>
                  </a:lnTo>
                  <a:lnTo>
                    <a:pt x="35788" y="52628"/>
                  </a:lnTo>
                  <a:lnTo>
                    <a:pt x="40309" y="52628"/>
                  </a:lnTo>
                  <a:lnTo>
                    <a:pt x="40309" y="51904"/>
                  </a:lnTo>
                  <a:close/>
                </a:path>
                <a:path w="88900" h="69214">
                  <a:moveTo>
                    <a:pt x="41859" y="18592"/>
                  </a:moveTo>
                  <a:lnTo>
                    <a:pt x="41681" y="18034"/>
                  </a:lnTo>
                  <a:lnTo>
                    <a:pt x="41402" y="17729"/>
                  </a:lnTo>
                  <a:lnTo>
                    <a:pt x="40995" y="17284"/>
                  </a:lnTo>
                  <a:lnTo>
                    <a:pt x="40995" y="18592"/>
                  </a:lnTo>
                  <a:lnTo>
                    <a:pt x="40982" y="20396"/>
                  </a:lnTo>
                  <a:lnTo>
                    <a:pt x="40513" y="20980"/>
                  </a:lnTo>
                  <a:lnTo>
                    <a:pt x="40220" y="21132"/>
                  </a:lnTo>
                  <a:lnTo>
                    <a:pt x="39357" y="21132"/>
                  </a:lnTo>
                  <a:lnTo>
                    <a:pt x="39001" y="20891"/>
                  </a:lnTo>
                  <a:lnTo>
                    <a:pt x="38785" y="20396"/>
                  </a:lnTo>
                  <a:lnTo>
                    <a:pt x="38773" y="18592"/>
                  </a:lnTo>
                  <a:lnTo>
                    <a:pt x="38989" y="18034"/>
                  </a:lnTo>
                  <a:lnTo>
                    <a:pt x="40995" y="18592"/>
                  </a:lnTo>
                  <a:lnTo>
                    <a:pt x="40995" y="17284"/>
                  </a:lnTo>
                  <a:lnTo>
                    <a:pt x="40551" y="17068"/>
                  </a:lnTo>
                  <a:lnTo>
                    <a:pt x="39700" y="17068"/>
                  </a:lnTo>
                  <a:lnTo>
                    <a:pt x="39408" y="17157"/>
                  </a:lnTo>
                  <a:lnTo>
                    <a:pt x="38976" y="17424"/>
                  </a:lnTo>
                  <a:lnTo>
                    <a:pt x="38811" y="17589"/>
                  </a:lnTo>
                  <a:lnTo>
                    <a:pt x="38658" y="17792"/>
                  </a:lnTo>
                  <a:lnTo>
                    <a:pt x="38658" y="17195"/>
                  </a:lnTo>
                  <a:lnTo>
                    <a:pt x="37934" y="17195"/>
                  </a:lnTo>
                  <a:lnTo>
                    <a:pt x="37934" y="23406"/>
                  </a:lnTo>
                  <a:lnTo>
                    <a:pt x="38684" y="23406"/>
                  </a:lnTo>
                  <a:lnTo>
                    <a:pt x="38684" y="21132"/>
                  </a:lnTo>
                  <a:lnTo>
                    <a:pt x="38849" y="21336"/>
                  </a:lnTo>
                  <a:lnTo>
                    <a:pt x="39001" y="21475"/>
                  </a:lnTo>
                  <a:lnTo>
                    <a:pt x="39357" y="21704"/>
                  </a:lnTo>
                  <a:lnTo>
                    <a:pt x="39636" y="21780"/>
                  </a:lnTo>
                  <a:lnTo>
                    <a:pt x="40398" y="21780"/>
                  </a:lnTo>
                  <a:lnTo>
                    <a:pt x="40779" y="21653"/>
                  </a:lnTo>
                  <a:lnTo>
                    <a:pt x="41592" y="20980"/>
                  </a:lnTo>
                  <a:lnTo>
                    <a:pt x="41821" y="20396"/>
                  </a:lnTo>
                  <a:lnTo>
                    <a:pt x="41859" y="18592"/>
                  </a:lnTo>
                  <a:close/>
                </a:path>
                <a:path w="88900" h="69214">
                  <a:moveTo>
                    <a:pt x="43980" y="64808"/>
                  </a:moveTo>
                  <a:lnTo>
                    <a:pt x="43929" y="64465"/>
                  </a:lnTo>
                  <a:lnTo>
                    <a:pt x="43586" y="63792"/>
                  </a:lnTo>
                  <a:lnTo>
                    <a:pt x="43154" y="63563"/>
                  </a:lnTo>
                  <a:lnTo>
                    <a:pt x="42227" y="63563"/>
                  </a:lnTo>
                  <a:lnTo>
                    <a:pt x="41973" y="63627"/>
                  </a:lnTo>
                  <a:lnTo>
                    <a:pt x="41503" y="63855"/>
                  </a:lnTo>
                  <a:lnTo>
                    <a:pt x="41275" y="64033"/>
                  </a:lnTo>
                  <a:lnTo>
                    <a:pt x="41059" y="64300"/>
                  </a:lnTo>
                  <a:lnTo>
                    <a:pt x="41059" y="63665"/>
                  </a:lnTo>
                  <a:lnTo>
                    <a:pt x="40347" y="63665"/>
                  </a:lnTo>
                  <a:lnTo>
                    <a:pt x="40347" y="68122"/>
                  </a:lnTo>
                  <a:lnTo>
                    <a:pt x="41097" y="68122"/>
                  </a:lnTo>
                  <a:lnTo>
                    <a:pt x="41097" y="65493"/>
                  </a:lnTo>
                  <a:lnTo>
                    <a:pt x="41122" y="65265"/>
                  </a:lnTo>
                  <a:lnTo>
                    <a:pt x="42202" y="64236"/>
                  </a:lnTo>
                  <a:lnTo>
                    <a:pt x="42722" y="64236"/>
                  </a:lnTo>
                  <a:lnTo>
                    <a:pt x="42964" y="64376"/>
                  </a:lnTo>
                  <a:lnTo>
                    <a:pt x="43180" y="64820"/>
                  </a:lnTo>
                  <a:lnTo>
                    <a:pt x="43230" y="65036"/>
                  </a:lnTo>
                  <a:lnTo>
                    <a:pt x="43230" y="68122"/>
                  </a:lnTo>
                  <a:lnTo>
                    <a:pt x="43980" y="68122"/>
                  </a:lnTo>
                  <a:lnTo>
                    <a:pt x="43980" y="64808"/>
                  </a:lnTo>
                  <a:close/>
                </a:path>
                <a:path w="88900" h="69214">
                  <a:moveTo>
                    <a:pt x="44691" y="36995"/>
                  </a:moveTo>
                  <a:lnTo>
                    <a:pt x="44564" y="36944"/>
                  </a:lnTo>
                  <a:lnTo>
                    <a:pt x="44373" y="36334"/>
                  </a:lnTo>
                  <a:lnTo>
                    <a:pt x="44259" y="34671"/>
                  </a:lnTo>
                  <a:lnTo>
                    <a:pt x="44132" y="34505"/>
                  </a:lnTo>
                  <a:lnTo>
                    <a:pt x="44018" y="34353"/>
                  </a:lnTo>
                  <a:lnTo>
                    <a:pt x="43827" y="34226"/>
                  </a:lnTo>
                  <a:lnTo>
                    <a:pt x="43586" y="34124"/>
                  </a:lnTo>
                  <a:lnTo>
                    <a:pt x="43865" y="33985"/>
                  </a:lnTo>
                  <a:lnTo>
                    <a:pt x="44056" y="33820"/>
                  </a:lnTo>
                  <a:lnTo>
                    <a:pt x="44310" y="33426"/>
                  </a:lnTo>
                  <a:lnTo>
                    <a:pt x="44335" y="31775"/>
                  </a:lnTo>
                  <a:lnTo>
                    <a:pt x="44170" y="31483"/>
                  </a:lnTo>
                  <a:lnTo>
                    <a:pt x="43611" y="31242"/>
                  </a:lnTo>
                  <a:lnTo>
                    <a:pt x="43611" y="32308"/>
                  </a:lnTo>
                  <a:lnTo>
                    <a:pt x="43497" y="33426"/>
                  </a:lnTo>
                  <a:lnTo>
                    <a:pt x="43053" y="33743"/>
                  </a:lnTo>
                  <a:lnTo>
                    <a:pt x="42748" y="33820"/>
                  </a:lnTo>
                  <a:lnTo>
                    <a:pt x="40436" y="33820"/>
                  </a:lnTo>
                  <a:lnTo>
                    <a:pt x="40436" y="31724"/>
                  </a:lnTo>
                  <a:lnTo>
                    <a:pt x="42748" y="31724"/>
                  </a:lnTo>
                  <a:lnTo>
                    <a:pt x="42976" y="31775"/>
                  </a:lnTo>
                  <a:lnTo>
                    <a:pt x="43459" y="32016"/>
                  </a:lnTo>
                  <a:lnTo>
                    <a:pt x="43611" y="32308"/>
                  </a:lnTo>
                  <a:lnTo>
                    <a:pt x="43611" y="31242"/>
                  </a:lnTo>
                  <a:lnTo>
                    <a:pt x="43294" y="31089"/>
                  </a:lnTo>
                  <a:lnTo>
                    <a:pt x="42913" y="31013"/>
                  </a:lnTo>
                  <a:lnTo>
                    <a:pt x="39611" y="31013"/>
                  </a:lnTo>
                  <a:lnTo>
                    <a:pt x="39611" y="37134"/>
                  </a:lnTo>
                  <a:lnTo>
                    <a:pt x="40436" y="37134"/>
                  </a:lnTo>
                  <a:lnTo>
                    <a:pt x="40436" y="34505"/>
                  </a:lnTo>
                  <a:lnTo>
                    <a:pt x="42659" y="34505"/>
                  </a:lnTo>
                  <a:lnTo>
                    <a:pt x="42913" y="34544"/>
                  </a:lnTo>
                  <a:lnTo>
                    <a:pt x="43345" y="34759"/>
                  </a:lnTo>
                  <a:lnTo>
                    <a:pt x="43446" y="34925"/>
                  </a:lnTo>
                  <a:lnTo>
                    <a:pt x="43561" y="36334"/>
                  </a:lnTo>
                  <a:lnTo>
                    <a:pt x="43675" y="37134"/>
                  </a:lnTo>
                  <a:lnTo>
                    <a:pt x="44691" y="37134"/>
                  </a:lnTo>
                  <a:lnTo>
                    <a:pt x="44691" y="36995"/>
                  </a:lnTo>
                  <a:close/>
                </a:path>
                <a:path w="88900" h="69214">
                  <a:moveTo>
                    <a:pt x="46380" y="48272"/>
                  </a:moveTo>
                  <a:lnTo>
                    <a:pt x="46278" y="47942"/>
                  </a:lnTo>
                  <a:lnTo>
                    <a:pt x="45720" y="47231"/>
                  </a:lnTo>
                  <a:lnTo>
                    <a:pt x="45593" y="47066"/>
                  </a:lnTo>
                  <a:lnTo>
                    <a:pt x="45593" y="48641"/>
                  </a:lnTo>
                  <a:lnTo>
                    <a:pt x="45491" y="50711"/>
                  </a:lnTo>
                  <a:lnTo>
                    <a:pt x="44030" y="51917"/>
                  </a:lnTo>
                  <a:lnTo>
                    <a:pt x="42278" y="51917"/>
                  </a:lnTo>
                  <a:lnTo>
                    <a:pt x="42278" y="47231"/>
                  </a:lnTo>
                  <a:lnTo>
                    <a:pt x="44411" y="47231"/>
                  </a:lnTo>
                  <a:lnTo>
                    <a:pt x="44894" y="47434"/>
                  </a:lnTo>
                  <a:lnTo>
                    <a:pt x="45491" y="48272"/>
                  </a:lnTo>
                  <a:lnTo>
                    <a:pt x="45593" y="48641"/>
                  </a:lnTo>
                  <a:lnTo>
                    <a:pt x="45593" y="47066"/>
                  </a:lnTo>
                  <a:lnTo>
                    <a:pt x="45402" y="46812"/>
                  </a:lnTo>
                  <a:lnTo>
                    <a:pt x="44754" y="46520"/>
                  </a:lnTo>
                  <a:lnTo>
                    <a:pt x="41440" y="46520"/>
                  </a:lnTo>
                  <a:lnTo>
                    <a:pt x="41440" y="52628"/>
                  </a:lnTo>
                  <a:lnTo>
                    <a:pt x="44958" y="52628"/>
                  </a:lnTo>
                  <a:lnTo>
                    <a:pt x="45694" y="52158"/>
                  </a:lnTo>
                  <a:lnTo>
                    <a:pt x="45808" y="51917"/>
                  </a:lnTo>
                  <a:lnTo>
                    <a:pt x="46367" y="50711"/>
                  </a:lnTo>
                  <a:lnTo>
                    <a:pt x="46380" y="48272"/>
                  </a:lnTo>
                  <a:close/>
                </a:path>
                <a:path w="88900" h="69214">
                  <a:moveTo>
                    <a:pt x="46710" y="63665"/>
                  </a:moveTo>
                  <a:lnTo>
                    <a:pt x="45999" y="63665"/>
                  </a:lnTo>
                  <a:lnTo>
                    <a:pt x="45999" y="62420"/>
                  </a:lnTo>
                  <a:lnTo>
                    <a:pt x="45237" y="62420"/>
                  </a:lnTo>
                  <a:lnTo>
                    <a:pt x="45237" y="63665"/>
                  </a:lnTo>
                  <a:lnTo>
                    <a:pt x="44640" y="63665"/>
                  </a:lnTo>
                  <a:lnTo>
                    <a:pt x="44640" y="64274"/>
                  </a:lnTo>
                  <a:lnTo>
                    <a:pt x="45237" y="64274"/>
                  </a:lnTo>
                  <a:lnTo>
                    <a:pt x="45237" y="67513"/>
                  </a:lnTo>
                  <a:lnTo>
                    <a:pt x="45300" y="67741"/>
                  </a:lnTo>
                  <a:lnTo>
                    <a:pt x="45554" y="68097"/>
                  </a:lnTo>
                  <a:lnTo>
                    <a:pt x="45796" y="68186"/>
                  </a:lnTo>
                  <a:lnTo>
                    <a:pt x="46253" y="68186"/>
                  </a:lnTo>
                  <a:lnTo>
                    <a:pt x="46621" y="68148"/>
                  </a:lnTo>
                  <a:lnTo>
                    <a:pt x="46710" y="67525"/>
                  </a:lnTo>
                  <a:lnTo>
                    <a:pt x="46316" y="67538"/>
                  </a:lnTo>
                  <a:lnTo>
                    <a:pt x="46050" y="67437"/>
                  </a:lnTo>
                  <a:lnTo>
                    <a:pt x="45999" y="64274"/>
                  </a:lnTo>
                  <a:lnTo>
                    <a:pt x="46710" y="64274"/>
                  </a:lnTo>
                  <a:lnTo>
                    <a:pt x="46710" y="63665"/>
                  </a:lnTo>
                  <a:close/>
                </a:path>
                <a:path w="88900" h="69214">
                  <a:moveTo>
                    <a:pt x="46736" y="21094"/>
                  </a:moveTo>
                  <a:lnTo>
                    <a:pt x="46393" y="21132"/>
                  </a:lnTo>
                  <a:lnTo>
                    <a:pt x="46240" y="19367"/>
                  </a:lnTo>
                  <a:lnTo>
                    <a:pt x="46151" y="17703"/>
                  </a:lnTo>
                  <a:lnTo>
                    <a:pt x="46088" y="17564"/>
                  </a:lnTo>
                  <a:lnTo>
                    <a:pt x="45504" y="17221"/>
                  </a:lnTo>
                  <a:lnTo>
                    <a:pt x="45504" y="19367"/>
                  </a:lnTo>
                  <a:lnTo>
                    <a:pt x="45504" y="20421"/>
                  </a:lnTo>
                  <a:lnTo>
                    <a:pt x="45288" y="20764"/>
                  </a:lnTo>
                  <a:lnTo>
                    <a:pt x="44627" y="21082"/>
                  </a:lnTo>
                  <a:lnTo>
                    <a:pt x="44361" y="21145"/>
                  </a:lnTo>
                  <a:lnTo>
                    <a:pt x="43891" y="21145"/>
                  </a:lnTo>
                  <a:lnTo>
                    <a:pt x="43764" y="21107"/>
                  </a:lnTo>
                  <a:lnTo>
                    <a:pt x="43548" y="20967"/>
                  </a:lnTo>
                  <a:lnTo>
                    <a:pt x="43421" y="19951"/>
                  </a:lnTo>
                  <a:lnTo>
                    <a:pt x="43789" y="19748"/>
                  </a:lnTo>
                  <a:lnTo>
                    <a:pt x="43992" y="19685"/>
                  </a:lnTo>
                  <a:lnTo>
                    <a:pt x="44856" y="19583"/>
                  </a:lnTo>
                  <a:lnTo>
                    <a:pt x="45288" y="19469"/>
                  </a:lnTo>
                  <a:lnTo>
                    <a:pt x="45504" y="19367"/>
                  </a:lnTo>
                  <a:lnTo>
                    <a:pt x="45504" y="17221"/>
                  </a:lnTo>
                  <a:lnTo>
                    <a:pt x="44996" y="17068"/>
                  </a:lnTo>
                  <a:lnTo>
                    <a:pt x="44030" y="17068"/>
                  </a:lnTo>
                  <a:lnTo>
                    <a:pt x="42748" y="18542"/>
                  </a:lnTo>
                  <a:lnTo>
                    <a:pt x="43459" y="18542"/>
                  </a:lnTo>
                  <a:lnTo>
                    <a:pt x="43535" y="18135"/>
                  </a:lnTo>
                  <a:lnTo>
                    <a:pt x="43789" y="17805"/>
                  </a:lnTo>
                  <a:lnTo>
                    <a:pt x="44069" y="17703"/>
                  </a:lnTo>
                  <a:lnTo>
                    <a:pt x="44805" y="17703"/>
                  </a:lnTo>
                  <a:lnTo>
                    <a:pt x="45059" y="17754"/>
                  </a:lnTo>
                  <a:lnTo>
                    <a:pt x="45427" y="17983"/>
                  </a:lnTo>
                  <a:lnTo>
                    <a:pt x="45402" y="18834"/>
                  </a:lnTo>
                  <a:lnTo>
                    <a:pt x="43510" y="19138"/>
                  </a:lnTo>
                  <a:lnTo>
                    <a:pt x="43167" y="19278"/>
                  </a:lnTo>
                  <a:lnTo>
                    <a:pt x="42646" y="19748"/>
                  </a:lnTo>
                  <a:lnTo>
                    <a:pt x="42748" y="21247"/>
                  </a:lnTo>
                  <a:lnTo>
                    <a:pt x="43154" y="21640"/>
                  </a:lnTo>
                  <a:lnTo>
                    <a:pt x="43522" y="21780"/>
                  </a:lnTo>
                  <a:lnTo>
                    <a:pt x="44272" y="21780"/>
                  </a:lnTo>
                  <a:lnTo>
                    <a:pt x="44589" y="21704"/>
                  </a:lnTo>
                  <a:lnTo>
                    <a:pt x="45161" y="21412"/>
                  </a:lnTo>
                  <a:lnTo>
                    <a:pt x="45377" y="21247"/>
                  </a:lnTo>
                  <a:lnTo>
                    <a:pt x="45529" y="21043"/>
                  </a:lnTo>
                  <a:lnTo>
                    <a:pt x="45631" y="21412"/>
                  </a:lnTo>
                  <a:lnTo>
                    <a:pt x="45783" y="21640"/>
                  </a:lnTo>
                  <a:lnTo>
                    <a:pt x="45974" y="21729"/>
                  </a:lnTo>
                  <a:lnTo>
                    <a:pt x="46329" y="21729"/>
                  </a:lnTo>
                  <a:lnTo>
                    <a:pt x="46710" y="21666"/>
                  </a:lnTo>
                  <a:lnTo>
                    <a:pt x="46736" y="21132"/>
                  </a:lnTo>
                  <a:close/>
                </a:path>
                <a:path w="88900" h="69214">
                  <a:moveTo>
                    <a:pt x="48577" y="46520"/>
                  </a:moveTo>
                  <a:lnTo>
                    <a:pt x="47739" y="46520"/>
                  </a:lnTo>
                  <a:lnTo>
                    <a:pt x="47739" y="52628"/>
                  </a:lnTo>
                  <a:lnTo>
                    <a:pt x="48577" y="52628"/>
                  </a:lnTo>
                  <a:lnTo>
                    <a:pt x="48577" y="46520"/>
                  </a:lnTo>
                  <a:close/>
                </a:path>
                <a:path w="88900" h="69214">
                  <a:moveTo>
                    <a:pt x="50812" y="34886"/>
                  </a:moveTo>
                  <a:lnTo>
                    <a:pt x="50012" y="34886"/>
                  </a:lnTo>
                  <a:lnTo>
                    <a:pt x="49923" y="35280"/>
                  </a:lnTo>
                  <a:lnTo>
                    <a:pt x="49796" y="35610"/>
                  </a:lnTo>
                  <a:lnTo>
                    <a:pt x="49314" y="36322"/>
                  </a:lnTo>
                  <a:lnTo>
                    <a:pt x="48844" y="36563"/>
                  </a:lnTo>
                  <a:lnTo>
                    <a:pt x="47574" y="36563"/>
                  </a:lnTo>
                  <a:lnTo>
                    <a:pt x="47066" y="36334"/>
                  </a:lnTo>
                  <a:lnTo>
                    <a:pt x="46405" y="35445"/>
                  </a:lnTo>
                  <a:lnTo>
                    <a:pt x="46228" y="34874"/>
                  </a:lnTo>
                  <a:lnTo>
                    <a:pt x="46228" y="33274"/>
                  </a:lnTo>
                  <a:lnTo>
                    <a:pt x="46418" y="32626"/>
                  </a:lnTo>
                  <a:lnTo>
                    <a:pt x="47167" y="31788"/>
                  </a:lnTo>
                  <a:lnTo>
                    <a:pt x="47650" y="31572"/>
                  </a:lnTo>
                  <a:lnTo>
                    <a:pt x="48742" y="31572"/>
                  </a:lnTo>
                  <a:lnTo>
                    <a:pt x="49123" y="31686"/>
                  </a:lnTo>
                  <a:lnTo>
                    <a:pt x="49669" y="32143"/>
                  </a:lnTo>
                  <a:lnTo>
                    <a:pt x="49860" y="32461"/>
                  </a:lnTo>
                  <a:lnTo>
                    <a:pt x="49949" y="32854"/>
                  </a:lnTo>
                  <a:lnTo>
                    <a:pt x="50761" y="32854"/>
                  </a:lnTo>
                  <a:lnTo>
                    <a:pt x="49022" y="30848"/>
                  </a:lnTo>
                  <a:lnTo>
                    <a:pt x="47332" y="30848"/>
                  </a:lnTo>
                  <a:lnTo>
                    <a:pt x="46621" y="31165"/>
                  </a:lnTo>
                  <a:lnTo>
                    <a:pt x="45631" y="32372"/>
                  </a:lnTo>
                  <a:lnTo>
                    <a:pt x="45389" y="33108"/>
                  </a:lnTo>
                  <a:lnTo>
                    <a:pt x="45389" y="35204"/>
                  </a:lnTo>
                  <a:lnTo>
                    <a:pt x="45707" y="36080"/>
                  </a:lnTo>
                  <a:lnTo>
                    <a:pt x="46824" y="37071"/>
                  </a:lnTo>
                  <a:lnTo>
                    <a:pt x="47421" y="37287"/>
                  </a:lnTo>
                  <a:lnTo>
                    <a:pt x="48958" y="37287"/>
                  </a:lnTo>
                  <a:lnTo>
                    <a:pt x="49618" y="37020"/>
                  </a:lnTo>
                  <a:lnTo>
                    <a:pt x="50507" y="36068"/>
                  </a:lnTo>
                  <a:lnTo>
                    <a:pt x="50736" y="35534"/>
                  </a:lnTo>
                  <a:lnTo>
                    <a:pt x="50812" y="34886"/>
                  </a:lnTo>
                  <a:close/>
                </a:path>
                <a:path w="88900" h="69214">
                  <a:moveTo>
                    <a:pt x="50990" y="18681"/>
                  </a:moveTo>
                  <a:lnTo>
                    <a:pt x="49695" y="17043"/>
                  </a:lnTo>
                  <a:lnTo>
                    <a:pt x="48602" y="17043"/>
                  </a:lnTo>
                  <a:lnTo>
                    <a:pt x="48120" y="17272"/>
                  </a:lnTo>
                  <a:lnTo>
                    <a:pt x="47358" y="18135"/>
                  </a:lnTo>
                  <a:lnTo>
                    <a:pt x="47167" y="18745"/>
                  </a:lnTo>
                  <a:lnTo>
                    <a:pt x="47167" y="20167"/>
                  </a:lnTo>
                  <a:lnTo>
                    <a:pt x="47345" y="20701"/>
                  </a:lnTo>
                  <a:lnTo>
                    <a:pt x="48031" y="21551"/>
                  </a:lnTo>
                  <a:lnTo>
                    <a:pt x="48501" y="21767"/>
                  </a:lnTo>
                  <a:lnTo>
                    <a:pt x="49606" y="21767"/>
                  </a:lnTo>
                  <a:lnTo>
                    <a:pt x="50025" y="21628"/>
                  </a:lnTo>
                  <a:lnTo>
                    <a:pt x="50698" y="21082"/>
                  </a:lnTo>
                  <a:lnTo>
                    <a:pt x="50901" y="20650"/>
                  </a:lnTo>
                  <a:lnTo>
                    <a:pt x="50990" y="20053"/>
                  </a:lnTo>
                  <a:lnTo>
                    <a:pt x="50253" y="20053"/>
                  </a:lnTo>
                  <a:lnTo>
                    <a:pt x="50190" y="20383"/>
                  </a:lnTo>
                  <a:lnTo>
                    <a:pt x="50063" y="20650"/>
                  </a:lnTo>
                  <a:lnTo>
                    <a:pt x="49695" y="21031"/>
                  </a:lnTo>
                  <a:lnTo>
                    <a:pt x="49453" y="21120"/>
                  </a:lnTo>
                  <a:lnTo>
                    <a:pt x="48742" y="21120"/>
                  </a:lnTo>
                  <a:lnTo>
                    <a:pt x="48437" y="20967"/>
                  </a:lnTo>
                  <a:lnTo>
                    <a:pt x="48056" y="20358"/>
                  </a:lnTo>
                  <a:lnTo>
                    <a:pt x="47967" y="19989"/>
                  </a:lnTo>
                  <a:lnTo>
                    <a:pt x="47967" y="19088"/>
                  </a:lnTo>
                  <a:lnTo>
                    <a:pt x="48031" y="18719"/>
                  </a:lnTo>
                  <a:lnTo>
                    <a:pt x="48374" y="17945"/>
                  </a:lnTo>
                  <a:lnTo>
                    <a:pt x="48717" y="17716"/>
                  </a:lnTo>
                  <a:lnTo>
                    <a:pt x="49542" y="17716"/>
                  </a:lnTo>
                  <a:lnTo>
                    <a:pt x="49796" y="17818"/>
                  </a:lnTo>
                  <a:lnTo>
                    <a:pt x="50114" y="18173"/>
                  </a:lnTo>
                  <a:lnTo>
                    <a:pt x="50215" y="18402"/>
                  </a:lnTo>
                  <a:lnTo>
                    <a:pt x="50253" y="18681"/>
                  </a:lnTo>
                  <a:lnTo>
                    <a:pt x="50990" y="18681"/>
                  </a:lnTo>
                  <a:close/>
                </a:path>
                <a:path w="88900" h="69214">
                  <a:moveTo>
                    <a:pt x="54800" y="46520"/>
                  </a:moveTo>
                  <a:lnTo>
                    <a:pt x="53962" y="46520"/>
                  </a:lnTo>
                  <a:lnTo>
                    <a:pt x="53962" y="50736"/>
                  </a:lnTo>
                  <a:lnTo>
                    <a:pt x="53886" y="51092"/>
                  </a:lnTo>
                  <a:lnTo>
                    <a:pt x="53492" y="51828"/>
                  </a:lnTo>
                  <a:lnTo>
                    <a:pt x="53022" y="52070"/>
                  </a:lnTo>
                  <a:lnTo>
                    <a:pt x="51739" y="52070"/>
                  </a:lnTo>
                  <a:lnTo>
                    <a:pt x="51320" y="51841"/>
                  </a:lnTo>
                  <a:lnTo>
                    <a:pt x="50914" y="51104"/>
                  </a:lnTo>
                  <a:lnTo>
                    <a:pt x="50825" y="50736"/>
                  </a:lnTo>
                  <a:lnTo>
                    <a:pt x="50825" y="46520"/>
                  </a:lnTo>
                  <a:lnTo>
                    <a:pt x="49987" y="46520"/>
                  </a:lnTo>
                  <a:lnTo>
                    <a:pt x="49987" y="50698"/>
                  </a:lnTo>
                  <a:lnTo>
                    <a:pt x="50076" y="51282"/>
                  </a:lnTo>
                  <a:lnTo>
                    <a:pt x="50660" y="52425"/>
                  </a:lnTo>
                  <a:lnTo>
                    <a:pt x="51358" y="52793"/>
                  </a:lnTo>
                  <a:lnTo>
                    <a:pt x="53416" y="52793"/>
                  </a:lnTo>
                  <a:lnTo>
                    <a:pt x="54127" y="52425"/>
                  </a:lnTo>
                  <a:lnTo>
                    <a:pt x="54698" y="51282"/>
                  </a:lnTo>
                  <a:lnTo>
                    <a:pt x="54800" y="50698"/>
                  </a:lnTo>
                  <a:lnTo>
                    <a:pt x="54800" y="46520"/>
                  </a:lnTo>
                  <a:close/>
                </a:path>
                <a:path w="88900" h="69214">
                  <a:moveTo>
                    <a:pt x="54825" y="62014"/>
                  </a:moveTo>
                  <a:lnTo>
                    <a:pt x="53898" y="62014"/>
                  </a:lnTo>
                  <a:lnTo>
                    <a:pt x="52171" y="67208"/>
                  </a:lnTo>
                  <a:lnTo>
                    <a:pt x="50406" y="62014"/>
                  </a:lnTo>
                  <a:lnTo>
                    <a:pt x="49491" y="62014"/>
                  </a:lnTo>
                  <a:lnTo>
                    <a:pt x="51727" y="68122"/>
                  </a:lnTo>
                  <a:lnTo>
                    <a:pt x="52603" y="68122"/>
                  </a:lnTo>
                  <a:lnTo>
                    <a:pt x="54825" y="62014"/>
                  </a:lnTo>
                  <a:close/>
                </a:path>
                <a:path w="88900" h="69214">
                  <a:moveTo>
                    <a:pt x="55562" y="19646"/>
                  </a:moveTo>
                  <a:lnTo>
                    <a:pt x="54787" y="17437"/>
                  </a:lnTo>
                  <a:lnTo>
                    <a:pt x="54787" y="19050"/>
                  </a:lnTo>
                  <a:lnTo>
                    <a:pt x="52311" y="19050"/>
                  </a:lnTo>
                  <a:lnTo>
                    <a:pt x="52324" y="18719"/>
                  </a:lnTo>
                  <a:lnTo>
                    <a:pt x="52451" y="18351"/>
                  </a:lnTo>
                  <a:lnTo>
                    <a:pt x="52920" y="17856"/>
                  </a:lnTo>
                  <a:lnTo>
                    <a:pt x="53200" y="17729"/>
                  </a:lnTo>
                  <a:lnTo>
                    <a:pt x="54025" y="17729"/>
                  </a:lnTo>
                  <a:lnTo>
                    <a:pt x="54368" y="17919"/>
                  </a:lnTo>
                  <a:lnTo>
                    <a:pt x="54622" y="18364"/>
                  </a:lnTo>
                  <a:lnTo>
                    <a:pt x="54737" y="18669"/>
                  </a:lnTo>
                  <a:lnTo>
                    <a:pt x="54787" y="19050"/>
                  </a:lnTo>
                  <a:lnTo>
                    <a:pt x="54787" y="17437"/>
                  </a:lnTo>
                  <a:lnTo>
                    <a:pt x="54216" y="17145"/>
                  </a:lnTo>
                  <a:lnTo>
                    <a:pt x="53911" y="17081"/>
                  </a:lnTo>
                  <a:lnTo>
                    <a:pt x="52959" y="17081"/>
                  </a:lnTo>
                  <a:lnTo>
                    <a:pt x="52451" y="17297"/>
                  </a:lnTo>
                  <a:lnTo>
                    <a:pt x="51676" y="18199"/>
                  </a:lnTo>
                  <a:lnTo>
                    <a:pt x="51587" y="18465"/>
                  </a:lnTo>
                  <a:lnTo>
                    <a:pt x="51676" y="20789"/>
                  </a:lnTo>
                  <a:lnTo>
                    <a:pt x="52451" y="21590"/>
                  </a:lnTo>
                  <a:lnTo>
                    <a:pt x="52920" y="21793"/>
                  </a:lnTo>
                  <a:lnTo>
                    <a:pt x="53695" y="21793"/>
                  </a:lnTo>
                  <a:lnTo>
                    <a:pt x="55499" y="20231"/>
                  </a:lnTo>
                  <a:lnTo>
                    <a:pt x="54762" y="20231"/>
                  </a:lnTo>
                  <a:lnTo>
                    <a:pt x="54686" y="20459"/>
                  </a:lnTo>
                  <a:lnTo>
                    <a:pt x="54610" y="20612"/>
                  </a:lnTo>
                  <a:lnTo>
                    <a:pt x="54241" y="21018"/>
                  </a:lnTo>
                  <a:lnTo>
                    <a:pt x="53924" y="21145"/>
                  </a:lnTo>
                  <a:lnTo>
                    <a:pt x="53124" y="21145"/>
                  </a:lnTo>
                  <a:lnTo>
                    <a:pt x="52832" y="21018"/>
                  </a:lnTo>
                  <a:lnTo>
                    <a:pt x="52412" y="20459"/>
                  </a:lnTo>
                  <a:lnTo>
                    <a:pt x="52285" y="19646"/>
                  </a:lnTo>
                  <a:lnTo>
                    <a:pt x="55562" y="19646"/>
                  </a:lnTo>
                  <a:close/>
                </a:path>
                <a:path w="88900" h="69214">
                  <a:moveTo>
                    <a:pt x="56692" y="31013"/>
                  </a:moveTo>
                  <a:lnTo>
                    <a:pt x="55854" y="31013"/>
                  </a:lnTo>
                  <a:lnTo>
                    <a:pt x="55854" y="33540"/>
                  </a:lnTo>
                  <a:lnTo>
                    <a:pt x="52679" y="33540"/>
                  </a:lnTo>
                  <a:lnTo>
                    <a:pt x="52679" y="31013"/>
                  </a:lnTo>
                  <a:lnTo>
                    <a:pt x="51841" y="31013"/>
                  </a:lnTo>
                  <a:lnTo>
                    <a:pt x="51841" y="37134"/>
                  </a:lnTo>
                  <a:lnTo>
                    <a:pt x="52679" y="37134"/>
                  </a:lnTo>
                  <a:lnTo>
                    <a:pt x="52679" y="34264"/>
                  </a:lnTo>
                  <a:lnTo>
                    <a:pt x="55854" y="34264"/>
                  </a:lnTo>
                  <a:lnTo>
                    <a:pt x="55854" y="37134"/>
                  </a:lnTo>
                  <a:lnTo>
                    <a:pt x="56692" y="37134"/>
                  </a:lnTo>
                  <a:lnTo>
                    <a:pt x="56692" y="31013"/>
                  </a:lnTo>
                  <a:close/>
                </a:path>
                <a:path w="88900" h="69214">
                  <a:moveTo>
                    <a:pt x="59969" y="15519"/>
                  </a:moveTo>
                  <a:lnTo>
                    <a:pt x="59131" y="15519"/>
                  </a:lnTo>
                  <a:lnTo>
                    <a:pt x="59131" y="21628"/>
                  </a:lnTo>
                  <a:lnTo>
                    <a:pt x="59969" y="21628"/>
                  </a:lnTo>
                  <a:lnTo>
                    <a:pt x="59969" y="15519"/>
                  </a:lnTo>
                  <a:close/>
                </a:path>
                <a:path w="88900" h="69214">
                  <a:moveTo>
                    <a:pt x="61912" y="46520"/>
                  </a:moveTo>
                  <a:lnTo>
                    <a:pt x="60744" y="46520"/>
                  </a:lnTo>
                  <a:lnTo>
                    <a:pt x="59004" y="51689"/>
                  </a:lnTo>
                  <a:lnTo>
                    <a:pt x="57251" y="46520"/>
                  </a:lnTo>
                  <a:lnTo>
                    <a:pt x="56057" y="46520"/>
                  </a:lnTo>
                  <a:lnTo>
                    <a:pt x="56057" y="52628"/>
                  </a:lnTo>
                  <a:lnTo>
                    <a:pt x="56845" y="52628"/>
                  </a:lnTo>
                  <a:lnTo>
                    <a:pt x="56845" y="49022"/>
                  </a:lnTo>
                  <a:lnTo>
                    <a:pt x="56832" y="47472"/>
                  </a:lnTo>
                  <a:lnTo>
                    <a:pt x="58585" y="52628"/>
                  </a:lnTo>
                  <a:lnTo>
                    <a:pt x="59397" y="52628"/>
                  </a:lnTo>
                  <a:lnTo>
                    <a:pt x="61150" y="47472"/>
                  </a:lnTo>
                  <a:lnTo>
                    <a:pt x="61137" y="48691"/>
                  </a:lnTo>
                  <a:lnTo>
                    <a:pt x="61137" y="52628"/>
                  </a:lnTo>
                  <a:lnTo>
                    <a:pt x="61912" y="52628"/>
                  </a:lnTo>
                  <a:lnTo>
                    <a:pt x="61912" y="46520"/>
                  </a:lnTo>
                  <a:close/>
                </a:path>
                <a:path w="88900" h="69214">
                  <a:moveTo>
                    <a:pt x="62903" y="37134"/>
                  </a:moveTo>
                  <a:lnTo>
                    <a:pt x="62242" y="35306"/>
                  </a:lnTo>
                  <a:lnTo>
                    <a:pt x="62001" y="34632"/>
                  </a:lnTo>
                  <a:lnTo>
                    <a:pt x="61112" y="32181"/>
                  </a:lnTo>
                  <a:lnTo>
                    <a:pt x="61112" y="34632"/>
                  </a:lnTo>
                  <a:lnTo>
                    <a:pt x="59207" y="34632"/>
                  </a:lnTo>
                  <a:lnTo>
                    <a:pt x="60185" y="31927"/>
                  </a:lnTo>
                  <a:lnTo>
                    <a:pt x="61112" y="34632"/>
                  </a:lnTo>
                  <a:lnTo>
                    <a:pt x="61112" y="32181"/>
                  </a:lnTo>
                  <a:lnTo>
                    <a:pt x="61023" y="31927"/>
                  </a:lnTo>
                  <a:lnTo>
                    <a:pt x="60693" y="31013"/>
                  </a:lnTo>
                  <a:lnTo>
                    <a:pt x="59753" y="31013"/>
                  </a:lnTo>
                  <a:lnTo>
                    <a:pt x="57454" y="37134"/>
                  </a:lnTo>
                  <a:lnTo>
                    <a:pt x="58305" y="37134"/>
                  </a:lnTo>
                  <a:lnTo>
                    <a:pt x="58966" y="35306"/>
                  </a:lnTo>
                  <a:lnTo>
                    <a:pt x="61379" y="35306"/>
                  </a:lnTo>
                  <a:lnTo>
                    <a:pt x="62001" y="37134"/>
                  </a:lnTo>
                  <a:lnTo>
                    <a:pt x="62903" y="37134"/>
                  </a:lnTo>
                  <a:close/>
                </a:path>
                <a:path w="88900" h="69214">
                  <a:moveTo>
                    <a:pt x="66167" y="15519"/>
                  </a:moveTo>
                  <a:lnTo>
                    <a:pt x="65379" y="15519"/>
                  </a:lnTo>
                  <a:lnTo>
                    <a:pt x="65379" y="20472"/>
                  </a:lnTo>
                  <a:lnTo>
                    <a:pt x="62293" y="15519"/>
                  </a:lnTo>
                  <a:lnTo>
                    <a:pt x="61315" y="15519"/>
                  </a:lnTo>
                  <a:lnTo>
                    <a:pt x="61315" y="21628"/>
                  </a:lnTo>
                  <a:lnTo>
                    <a:pt x="62103" y="21628"/>
                  </a:lnTo>
                  <a:lnTo>
                    <a:pt x="62103" y="16687"/>
                  </a:lnTo>
                  <a:lnTo>
                    <a:pt x="65239" y="21628"/>
                  </a:lnTo>
                  <a:lnTo>
                    <a:pt x="66167" y="21628"/>
                  </a:lnTo>
                  <a:lnTo>
                    <a:pt x="66167" y="15519"/>
                  </a:lnTo>
                  <a:close/>
                </a:path>
                <a:path w="88900" h="69214">
                  <a:moveTo>
                    <a:pt x="67754" y="50063"/>
                  </a:moveTo>
                  <a:lnTo>
                    <a:pt x="67487" y="49771"/>
                  </a:lnTo>
                  <a:lnTo>
                    <a:pt x="67310" y="49593"/>
                  </a:lnTo>
                  <a:lnTo>
                    <a:pt x="67068" y="49453"/>
                  </a:lnTo>
                  <a:lnTo>
                    <a:pt x="67043" y="50368"/>
                  </a:lnTo>
                  <a:lnTo>
                    <a:pt x="66979" y="51295"/>
                  </a:lnTo>
                  <a:lnTo>
                    <a:pt x="66624" y="51777"/>
                  </a:lnTo>
                  <a:lnTo>
                    <a:pt x="66255" y="51917"/>
                  </a:lnTo>
                  <a:lnTo>
                    <a:pt x="63969" y="51917"/>
                  </a:lnTo>
                  <a:lnTo>
                    <a:pt x="63969" y="49771"/>
                  </a:lnTo>
                  <a:lnTo>
                    <a:pt x="65963" y="49771"/>
                  </a:lnTo>
                  <a:lnTo>
                    <a:pt x="66243" y="49809"/>
                  </a:lnTo>
                  <a:lnTo>
                    <a:pt x="66852" y="50063"/>
                  </a:lnTo>
                  <a:lnTo>
                    <a:pt x="67043" y="50368"/>
                  </a:lnTo>
                  <a:lnTo>
                    <a:pt x="67043" y="49453"/>
                  </a:lnTo>
                  <a:lnTo>
                    <a:pt x="66763" y="49339"/>
                  </a:lnTo>
                  <a:lnTo>
                    <a:pt x="66967" y="49225"/>
                  </a:lnTo>
                  <a:lnTo>
                    <a:pt x="67144" y="49098"/>
                  </a:lnTo>
                  <a:lnTo>
                    <a:pt x="67411" y="48806"/>
                  </a:lnTo>
                  <a:lnTo>
                    <a:pt x="67487" y="47409"/>
                  </a:lnTo>
                  <a:lnTo>
                    <a:pt x="67348" y="47205"/>
                  </a:lnTo>
                  <a:lnTo>
                    <a:pt x="67005" y="46736"/>
                  </a:lnTo>
                  <a:lnTo>
                    <a:pt x="66725" y="46621"/>
                  </a:lnTo>
                  <a:lnTo>
                    <a:pt x="66725" y="47701"/>
                  </a:lnTo>
                  <a:lnTo>
                    <a:pt x="66636" y="48729"/>
                  </a:lnTo>
                  <a:lnTo>
                    <a:pt x="66090" y="49047"/>
                  </a:lnTo>
                  <a:lnTo>
                    <a:pt x="65824" y="49098"/>
                  </a:lnTo>
                  <a:lnTo>
                    <a:pt x="63969" y="49098"/>
                  </a:lnTo>
                  <a:lnTo>
                    <a:pt x="63969" y="47205"/>
                  </a:lnTo>
                  <a:lnTo>
                    <a:pt x="65811" y="47205"/>
                  </a:lnTo>
                  <a:lnTo>
                    <a:pt x="66078" y="47244"/>
                  </a:lnTo>
                  <a:lnTo>
                    <a:pt x="66586" y="47459"/>
                  </a:lnTo>
                  <a:lnTo>
                    <a:pt x="66725" y="47701"/>
                  </a:lnTo>
                  <a:lnTo>
                    <a:pt x="66725" y="46621"/>
                  </a:lnTo>
                  <a:lnTo>
                    <a:pt x="66497" y="46520"/>
                  </a:lnTo>
                  <a:lnTo>
                    <a:pt x="63157" y="46520"/>
                  </a:lnTo>
                  <a:lnTo>
                    <a:pt x="63157" y="52628"/>
                  </a:lnTo>
                  <a:lnTo>
                    <a:pt x="66548" y="52628"/>
                  </a:lnTo>
                  <a:lnTo>
                    <a:pt x="67132" y="52387"/>
                  </a:lnTo>
                  <a:lnTo>
                    <a:pt x="67500" y="51917"/>
                  </a:lnTo>
                  <a:lnTo>
                    <a:pt x="67754" y="51587"/>
                  </a:lnTo>
                  <a:lnTo>
                    <a:pt x="67754" y="50063"/>
                  </a:lnTo>
                  <a:close/>
                </a:path>
                <a:path w="88900" h="69214">
                  <a:moveTo>
                    <a:pt x="68834" y="36995"/>
                  </a:moveTo>
                  <a:lnTo>
                    <a:pt x="68707" y="36944"/>
                  </a:lnTo>
                  <a:lnTo>
                    <a:pt x="68516" y="36334"/>
                  </a:lnTo>
                  <a:lnTo>
                    <a:pt x="68402" y="34671"/>
                  </a:lnTo>
                  <a:lnTo>
                    <a:pt x="68287" y="34505"/>
                  </a:lnTo>
                  <a:lnTo>
                    <a:pt x="68160" y="34353"/>
                  </a:lnTo>
                  <a:lnTo>
                    <a:pt x="67983" y="34226"/>
                  </a:lnTo>
                  <a:lnTo>
                    <a:pt x="67741" y="34124"/>
                  </a:lnTo>
                  <a:lnTo>
                    <a:pt x="68021" y="33985"/>
                  </a:lnTo>
                  <a:lnTo>
                    <a:pt x="68211" y="33820"/>
                  </a:lnTo>
                  <a:lnTo>
                    <a:pt x="68465" y="33426"/>
                  </a:lnTo>
                  <a:lnTo>
                    <a:pt x="68491" y="31775"/>
                  </a:lnTo>
                  <a:lnTo>
                    <a:pt x="68326" y="31483"/>
                  </a:lnTo>
                  <a:lnTo>
                    <a:pt x="67767" y="31242"/>
                  </a:lnTo>
                  <a:lnTo>
                    <a:pt x="67767" y="32308"/>
                  </a:lnTo>
                  <a:lnTo>
                    <a:pt x="67652" y="33426"/>
                  </a:lnTo>
                  <a:lnTo>
                    <a:pt x="67195" y="33743"/>
                  </a:lnTo>
                  <a:lnTo>
                    <a:pt x="66890" y="33820"/>
                  </a:lnTo>
                  <a:lnTo>
                    <a:pt x="64592" y="33820"/>
                  </a:lnTo>
                  <a:lnTo>
                    <a:pt x="64592" y="31724"/>
                  </a:lnTo>
                  <a:lnTo>
                    <a:pt x="66890" y="31724"/>
                  </a:lnTo>
                  <a:lnTo>
                    <a:pt x="67119" y="31775"/>
                  </a:lnTo>
                  <a:lnTo>
                    <a:pt x="67614" y="32016"/>
                  </a:lnTo>
                  <a:lnTo>
                    <a:pt x="67767" y="32308"/>
                  </a:lnTo>
                  <a:lnTo>
                    <a:pt x="67767" y="31242"/>
                  </a:lnTo>
                  <a:lnTo>
                    <a:pt x="67449" y="31089"/>
                  </a:lnTo>
                  <a:lnTo>
                    <a:pt x="67056" y="31013"/>
                  </a:lnTo>
                  <a:lnTo>
                    <a:pt x="63754" y="31013"/>
                  </a:lnTo>
                  <a:lnTo>
                    <a:pt x="63754" y="37134"/>
                  </a:lnTo>
                  <a:lnTo>
                    <a:pt x="64592" y="37134"/>
                  </a:lnTo>
                  <a:lnTo>
                    <a:pt x="64592" y="34505"/>
                  </a:lnTo>
                  <a:lnTo>
                    <a:pt x="66814" y="34505"/>
                  </a:lnTo>
                  <a:lnTo>
                    <a:pt x="67056" y="34544"/>
                  </a:lnTo>
                  <a:lnTo>
                    <a:pt x="67500" y="34759"/>
                  </a:lnTo>
                  <a:lnTo>
                    <a:pt x="67589" y="34925"/>
                  </a:lnTo>
                  <a:lnTo>
                    <a:pt x="67716" y="36334"/>
                  </a:lnTo>
                  <a:lnTo>
                    <a:pt x="67818" y="37134"/>
                  </a:lnTo>
                  <a:lnTo>
                    <a:pt x="68834" y="37134"/>
                  </a:lnTo>
                  <a:lnTo>
                    <a:pt x="68834" y="36995"/>
                  </a:lnTo>
                  <a:close/>
                </a:path>
                <a:path w="88900" h="69214">
                  <a:moveTo>
                    <a:pt x="71704" y="38874"/>
                  </a:moveTo>
                  <a:lnTo>
                    <a:pt x="71297" y="38100"/>
                  </a:lnTo>
                  <a:lnTo>
                    <a:pt x="71018" y="37515"/>
                  </a:lnTo>
                  <a:lnTo>
                    <a:pt x="70662" y="36436"/>
                  </a:lnTo>
                  <a:lnTo>
                    <a:pt x="70548" y="35699"/>
                  </a:lnTo>
                  <a:lnTo>
                    <a:pt x="70548" y="34099"/>
                  </a:lnTo>
                  <a:lnTo>
                    <a:pt x="70637" y="33401"/>
                  </a:lnTo>
                  <a:lnTo>
                    <a:pt x="70967" y="32385"/>
                  </a:lnTo>
                  <a:lnTo>
                    <a:pt x="71259" y="31762"/>
                  </a:lnTo>
                  <a:lnTo>
                    <a:pt x="71691" y="30911"/>
                  </a:lnTo>
                  <a:lnTo>
                    <a:pt x="71170" y="30911"/>
                  </a:lnTo>
                  <a:lnTo>
                    <a:pt x="70650" y="31724"/>
                  </a:lnTo>
                  <a:lnTo>
                    <a:pt x="70307" y="32346"/>
                  </a:lnTo>
                  <a:lnTo>
                    <a:pt x="69888" y="33388"/>
                  </a:lnTo>
                  <a:lnTo>
                    <a:pt x="69761" y="34124"/>
                  </a:lnTo>
                  <a:lnTo>
                    <a:pt x="69773" y="35394"/>
                  </a:lnTo>
                  <a:lnTo>
                    <a:pt x="71196" y="38874"/>
                  </a:lnTo>
                  <a:lnTo>
                    <a:pt x="71704" y="38874"/>
                  </a:lnTo>
                  <a:close/>
                </a:path>
                <a:path w="88900" h="69214">
                  <a:moveTo>
                    <a:pt x="71920" y="15519"/>
                  </a:moveTo>
                  <a:lnTo>
                    <a:pt x="66954" y="15519"/>
                  </a:lnTo>
                  <a:lnTo>
                    <a:pt x="66954" y="16243"/>
                  </a:lnTo>
                  <a:lnTo>
                    <a:pt x="69011" y="16243"/>
                  </a:lnTo>
                  <a:lnTo>
                    <a:pt x="69011" y="21628"/>
                  </a:lnTo>
                  <a:lnTo>
                    <a:pt x="69850" y="21628"/>
                  </a:lnTo>
                  <a:lnTo>
                    <a:pt x="69850" y="16243"/>
                  </a:lnTo>
                  <a:lnTo>
                    <a:pt x="71920" y="16243"/>
                  </a:lnTo>
                  <a:lnTo>
                    <a:pt x="71920" y="15519"/>
                  </a:lnTo>
                  <a:close/>
                </a:path>
                <a:path w="88900" h="69214">
                  <a:moveTo>
                    <a:pt x="72796" y="51904"/>
                  </a:moveTo>
                  <a:lnTo>
                    <a:pt x="69697" y="51904"/>
                  </a:lnTo>
                  <a:lnTo>
                    <a:pt x="69697" y="46520"/>
                  </a:lnTo>
                  <a:lnTo>
                    <a:pt x="68872" y="46520"/>
                  </a:lnTo>
                  <a:lnTo>
                    <a:pt x="68872" y="52628"/>
                  </a:lnTo>
                  <a:lnTo>
                    <a:pt x="72796" y="52628"/>
                  </a:lnTo>
                  <a:lnTo>
                    <a:pt x="72796" y="51904"/>
                  </a:lnTo>
                  <a:close/>
                </a:path>
                <a:path w="88900" h="69214">
                  <a:moveTo>
                    <a:pt x="76390" y="32486"/>
                  </a:moveTo>
                  <a:lnTo>
                    <a:pt x="76238" y="32067"/>
                  </a:lnTo>
                  <a:lnTo>
                    <a:pt x="75603" y="31330"/>
                  </a:lnTo>
                  <a:lnTo>
                    <a:pt x="75107" y="31153"/>
                  </a:lnTo>
                  <a:lnTo>
                    <a:pt x="73596" y="31153"/>
                  </a:lnTo>
                  <a:lnTo>
                    <a:pt x="73037" y="31445"/>
                  </a:lnTo>
                  <a:lnTo>
                    <a:pt x="72529" y="32346"/>
                  </a:lnTo>
                  <a:lnTo>
                    <a:pt x="72428" y="32766"/>
                  </a:lnTo>
                  <a:lnTo>
                    <a:pt x="72415" y="33286"/>
                  </a:lnTo>
                  <a:lnTo>
                    <a:pt x="73177" y="33286"/>
                  </a:lnTo>
                  <a:lnTo>
                    <a:pt x="73190" y="32918"/>
                  </a:lnTo>
                  <a:lnTo>
                    <a:pt x="73253" y="32626"/>
                  </a:lnTo>
                  <a:lnTo>
                    <a:pt x="73545" y="32029"/>
                  </a:lnTo>
                  <a:lnTo>
                    <a:pt x="73901" y="31838"/>
                  </a:lnTo>
                  <a:lnTo>
                    <a:pt x="74764" y="31838"/>
                  </a:lnTo>
                  <a:lnTo>
                    <a:pt x="75044" y="31940"/>
                  </a:lnTo>
                  <a:lnTo>
                    <a:pt x="75463" y="32346"/>
                  </a:lnTo>
                  <a:lnTo>
                    <a:pt x="75565" y="32626"/>
                  </a:lnTo>
                  <a:lnTo>
                    <a:pt x="75565" y="33261"/>
                  </a:lnTo>
                  <a:lnTo>
                    <a:pt x="75450" y="33528"/>
                  </a:lnTo>
                  <a:lnTo>
                    <a:pt x="75082" y="33909"/>
                  </a:lnTo>
                  <a:lnTo>
                    <a:pt x="74828" y="34086"/>
                  </a:lnTo>
                  <a:lnTo>
                    <a:pt x="73139" y="35064"/>
                  </a:lnTo>
                  <a:lnTo>
                    <a:pt x="72771" y="35407"/>
                  </a:lnTo>
                  <a:lnTo>
                    <a:pt x="72593" y="35788"/>
                  </a:lnTo>
                  <a:lnTo>
                    <a:pt x="72402" y="36169"/>
                  </a:lnTo>
                  <a:lnTo>
                    <a:pt x="72301" y="36614"/>
                  </a:lnTo>
                  <a:lnTo>
                    <a:pt x="72275" y="37134"/>
                  </a:lnTo>
                  <a:lnTo>
                    <a:pt x="76365" y="37134"/>
                  </a:lnTo>
                  <a:lnTo>
                    <a:pt x="76365" y="36423"/>
                  </a:lnTo>
                  <a:lnTo>
                    <a:pt x="73113" y="36423"/>
                  </a:lnTo>
                  <a:lnTo>
                    <a:pt x="73177" y="36131"/>
                  </a:lnTo>
                  <a:lnTo>
                    <a:pt x="73355" y="35864"/>
                  </a:lnTo>
                  <a:lnTo>
                    <a:pt x="73787" y="35483"/>
                  </a:lnTo>
                  <a:lnTo>
                    <a:pt x="74002" y="35344"/>
                  </a:lnTo>
                  <a:lnTo>
                    <a:pt x="75349" y="34594"/>
                  </a:lnTo>
                  <a:lnTo>
                    <a:pt x="75692" y="34353"/>
                  </a:lnTo>
                  <a:lnTo>
                    <a:pt x="76225" y="33820"/>
                  </a:lnTo>
                  <a:lnTo>
                    <a:pt x="76390" y="33413"/>
                  </a:lnTo>
                  <a:lnTo>
                    <a:pt x="76390" y="32486"/>
                  </a:lnTo>
                  <a:close/>
                </a:path>
                <a:path w="88900" h="69214">
                  <a:moveTo>
                    <a:pt x="79248" y="48628"/>
                  </a:moveTo>
                  <a:lnTo>
                    <a:pt x="79044" y="47929"/>
                  </a:lnTo>
                  <a:lnTo>
                    <a:pt x="78409" y="47091"/>
                  </a:lnTo>
                  <a:lnTo>
                    <a:pt x="78359" y="48628"/>
                  </a:lnTo>
                  <a:lnTo>
                    <a:pt x="78232" y="50761"/>
                  </a:lnTo>
                  <a:lnTo>
                    <a:pt x="77584" y="51803"/>
                  </a:lnTo>
                  <a:lnTo>
                    <a:pt x="77050" y="52070"/>
                  </a:lnTo>
                  <a:lnTo>
                    <a:pt x="75552" y="52070"/>
                  </a:lnTo>
                  <a:lnTo>
                    <a:pt x="75095" y="51879"/>
                  </a:lnTo>
                  <a:lnTo>
                    <a:pt x="74320" y="50901"/>
                  </a:lnTo>
                  <a:lnTo>
                    <a:pt x="74206" y="48628"/>
                  </a:lnTo>
                  <a:lnTo>
                    <a:pt x="74345" y="48183"/>
                  </a:lnTo>
                  <a:lnTo>
                    <a:pt x="75145" y="47307"/>
                  </a:lnTo>
                  <a:lnTo>
                    <a:pt x="75666" y="47091"/>
                  </a:lnTo>
                  <a:lnTo>
                    <a:pt x="76949" y="47091"/>
                  </a:lnTo>
                  <a:lnTo>
                    <a:pt x="77444" y="47307"/>
                  </a:lnTo>
                  <a:lnTo>
                    <a:pt x="78206" y="48183"/>
                  </a:lnTo>
                  <a:lnTo>
                    <a:pt x="78359" y="48628"/>
                  </a:lnTo>
                  <a:lnTo>
                    <a:pt x="78359" y="47028"/>
                  </a:lnTo>
                  <a:lnTo>
                    <a:pt x="78117" y="46697"/>
                  </a:lnTo>
                  <a:lnTo>
                    <a:pt x="77317" y="46355"/>
                  </a:lnTo>
                  <a:lnTo>
                    <a:pt x="75209" y="46355"/>
                  </a:lnTo>
                  <a:lnTo>
                    <a:pt x="74434" y="46723"/>
                  </a:lnTo>
                  <a:lnTo>
                    <a:pt x="73596" y="47929"/>
                  </a:lnTo>
                  <a:lnTo>
                    <a:pt x="73469" y="48171"/>
                  </a:lnTo>
                  <a:lnTo>
                    <a:pt x="73329" y="48628"/>
                  </a:lnTo>
                  <a:lnTo>
                    <a:pt x="73406" y="50901"/>
                  </a:lnTo>
                  <a:lnTo>
                    <a:pt x="73533" y="51282"/>
                  </a:lnTo>
                  <a:lnTo>
                    <a:pt x="73952" y="51803"/>
                  </a:lnTo>
                  <a:lnTo>
                    <a:pt x="74549" y="52501"/>
                  </a:lnTo>
                  <a:lnTo>
                    <a:pt x="75285" y="52806"/>
                  </a:lnTo>
                  <a:lnTo>
                    <a:pt x="77228" y="52806"/>
                  </a:lnTo>
                  <a:lnTo>
                    <a:pt x="78003" y="52451"/>
                  </a:lnTo>
                  <a:lnTo>
                    <a:pt x="78295" y="52070"/>
                  </a:lnTo>
                  <a:lnTo>
                    <a:pt x="79019" y="51142"/>
                  </a:lnTo>
                  <a:lnTo>
                    <a:pt x="79133" y="50761"/>
                  </a:lnTo>
                  <a:lnTo>
                    <a:pt x="79248" y="48628"/>
                  </a:lnTo>
                  <a:close/>
                </a:path>
                <a:path w="88900" h="69214">
                  <a:moveTo>
                    <a:pt x="81127" y="34607"/>
                  </a:moveTo>
                  <a:lnTo>
                    <a:pt x="80937" y="34163"/>
                  </a:lnTo>
                  <a:lnTo>
                    <a:pt x="80175" y="33451"/>
                  </a:lnTo>
                  <a:lnTo>
                    <a:pt x="79705" y="33274"/>
                  </a:lnTo>
                  <a:lnTo>
                    <a:pt x="78867" y="33274"/>
                  </a:lnTo>
                  <a:lnTo>
                    <a:pt x="78613" y="33324"/>
                  </a:lnTo>
                  <a:lnTo>
                    <a:pt x="78270" y="33464"/>
                  </a:lnTo>
                  <a:lnTo>
                    <a:pt x="78143" y="33540"/>
                  </a:lnTo>
                  <a:lnTo>
                    <a:pt x="78003" y="33655"/>
                  </a:lnTo>
                  <a:lnTo>
                    <a:pt x="78257" y="31991"/>
                  </a:lnTo>
                  <a:lnTo>
                    <a:pt x="80784" y="31991"/>
                  </a:lnTo>
                  <a:lnTo>
                    <a:pt x="80784" y="31267"/>
                  </a:lnTo>
                  <a:lnTo>
                    <a:pt x="77685" y="31267"/>
                  </a:lnTo>
                  <a:lnTo>
                    <a:pt x="77241" y="34480"/>
                  </a:lnTo>
                  <a:lnTo>
                    <a:pt x="77889" y="34518"/>
                  </a:lnTo>
                  <a:lnTo>
                    <a:pt x="78016" y="34340"/>
                  </a:lnTo>
                  <a:lnTo>
                    <a:pt x="78168" y="34201"/>
                  </a:lnTo>
                  <a:lnTo>
                    <a:pt x="78549" y="33997"/>
                  </a:lnTo>
                  <a:lnTo>
                    <a:pt x="78765" y="33947"/>
                  </a:lnTo>
                  <a:lnTo>
                    <a:pt x="79375" y="33947"/>
                  </a:lnTo>
                  <a:lnTo>
                    <a:pt x="79679" y="34061"/>
                  </a:lnTo>
                  <a:lnTo>
                    <a:pt x="80187" y="34518"/>
                  </a:lnTo>
                  <a:lnTo>
                    <a:pt x="80314" y="34836"/>
                  </a:lnTo>
                  <a:lnTo>
                    <a:pt x="80314" y="35610"/>
                  </a:lnTo>
                  <a:lnTo>
                    <a:pt x="80213" y="35915"/>
                  </a:lnTo>
                  <a:lnTo>
                    <a:pt x="79781" y="36474"/>
                  </a:lnTo>
                  <a:lnTo>
                    <a:pt x="79451" y="36626"/>
                  </a:lnTo>
                  <a:lnTo>
                    <a:pt x="78778" y="36626"/>
                  </a:lnTo>
                  <a:lnTo>
                    <a:pt x="78574" y="36576"/>
                  </a:lnTo>
                  <a:lnTo>
                    <a:pt x="78054" y="36334"/>
                  </a:lnTo>
                  <a:lnTo>
                    <a:pt x="77851" y="36042"/>
                  </a:lnTo>
                  <a:lnTo>
                    <a:pt x="77800" y="35610"/>
                  </a:lnTo>
                  <a:lnTo>
                    <a:pt x="77012" y="35610"/>
                  </a:lnTo>
                  <a:lnTo>
                    <a:pt x="77063" y="36182"/>
                  </a:lnTo>
                  <a:lnTo>
                    <a:pt x="77279" y="36601"/>
                  </a:lnTo>
                  <a:lnTo>
                    <a:pt x="78028" y="37147"/>
                  </a:lnTo>
                  <a:lnTo>
                    <a:pt x="78447" y="37287"/>
                  </a:lnTo>
                  <a:lnTo>
                    <a:pt x="79705" y="37287"/>
                  </a:lnTo>
                  <a:lnTo>
                    <a:pt x="80251" y="37071"/>
                  </a:lnTo>
                  <a:lnTo>
                    <a:pt x="80949" y="36207"/>
                  </a:lnTo>
                  <a:lnTo>
                    <a:pt x="81127" y="35712"/>
                  </a:lnTo>
                  <a:lnTo>
                    <a:pt x="81127" y="34607"/>
                  </a:lnTo>
                  <a:close/>
                </a:path>
                <a:path w="88900" h="69214">
                  <a:moveTo>
                    <a:pt x="84810" y="50063"/>
                  </a:moveTo>
                  <a:lnTo>
                    <a:pt x="84543" y="49771"/>
                  </a:lnTo>
                  <a:lnTo>
                    <a:pt x="84366" y="49593"/>
                  </a:lnTo>
                  <a:lnTo>
                    <a:pt x="84124" y="49453"/>
                  </a:lnTo>
                  <a:lnTo>
                    <a:pt x="84099" y="50368"/>
                  </a:lnTo>
                  <a:lnTo>
                    <a:pt x="84035" y="51295"/>
                  </a:lnTo>
                  <a:lnTo>
                    <a:pt x="83680" y="51777"/>
                  </a:lnTo>
                  <a:lnTo>
                    <a:pt x="83312" y="51917"/>
                  </a:lnTo>
                  <a:lnTo>
                    <a:pt x="81026" y="51917"/>
                  </a:lnTo>
                  <a:lnTo>
                    <a:pt x="81026" y="49771"/>
                  </a:lnTo>
                  <a:lnTo>
                    <a:pt x="83019" y="49771"/>
                  </a:lnTo>
                  <a:lnTo>
                    <a:pt x="83299" y="49809"/>
                  </a:lnTo>
                  <a:lnTo>
                    <a:pt x="83908" y="50063"/>
                  </a:lnTo>
                  <a:lnTo>
                    <a:pt x="84099" y="50368"/>
                  </a:lnTo>
                  <a:lnTo>
                    <a:pt x="84099" y="49453"/>
                  </a:lnTo>
                  <a:lnTo>
                    <a:pt x="83807" y="49339"/>
                  </a:lnTo>
                  <a:lnTo>
                    <a:pt x="84023" y="49225"/>
                  </a:lnTo>
                  <a:lnTo>
                    <a:pt x="84201" y="49098"/>
                  </a:lnTo>
                  <a:lnTo>
                    <a:pt x="84467" y="48806"/>
                  </a:lnTo>
                  <a:lnTo>
                    <a:pt x="84543" y="47409"/>
                  </a:lnTo>
                  <a:lnTo>
                    <a:pt x="84404" y="47205"/>
                  </a:lnTo>
                  <a:lnTo>
                    <a:pt x="84061" y="46736"/>
                  </a:lnTo>
                  <a:lnTo>
                    <a:pt x="83781" y="46621"/>
                  </a:lnTo>
                  <a:lnTo>
                    <a:pt x="83781" y="47701"/>
                  </a:lnTo>
                  <a:lnTo>
                    <a:pt x="83693" y="48729"/>
                  </a:lnTo>
                  <a:lnTo>
                    <a:pt x="83146" y="49047"/>
                  </a:lnTo>
                  <a:lnTo>
                    <a:pt x="82880" y="49098"/>
                  </a:lnTo>
                  <a:lnTo>
                    <a:pt x="81026" y="49098"/>
                  </a:lnTo>
                  <a:lnTo>
                    <a:pt x="81026" y="47205"/>
                  </a:lnTo>
                  <a:lnTo>
                    <a:pt x="82867" y="47205"/>
                  </a:lnTo>
                  <a:lnTo>
                    <a:pt x="83134" y="47244"/>
                  </a:lnTo>
                  <a:lnTo>
                    <a:pt x="83642" y="47459"/>
                  </a:lnTo>
                  <a:lnTo>
                    <a:pt x="83781" y="47701"/>
                  </a:lnTo>
                  <a:lnTo>
                    <a:pt x="83781" y="46621"/>
                  </a:lnTo>
                  <a:lnTo>
                    <a:pt x="83553" y="46520"/>
                  </a:lnTo>
                  <a:lnTo>
                    <a:pt x="80213" y="46520"/>
                  </a:lnTo>
                  <a:lnTo>
                    <a:pt x="80213" y="52628"/>
                  </a:lnTo>
                  <a:lnTo>
                    <a:pt x="83604" y="52628"/>
                  </a:lnTo>
                  <a:lnTo>
                    <a:pt x="84188" y="52387"/>
                  </a:lnTo>
                  <a:lnTo>
                    <a:pt x="84556" y="51917"/>
                  </a:lnTo>
                  <a:lnTo>
                    <a:pt x="84810" y="51587"/>
                  </a:lnTo>
                  <a:lnTo>
                    <a:pt x="84810" y="50063"/>
                  </a:lnTo>
                  <a:close/>
                </a:path>
                <a:path w="88900" h="69214">
                  <a:moveTo>
                    <a:pt x="85864" y="34607"/>
                  </a:moveTo>
                  <a:lnTo>
                    <a:pt x="85674" y="34163"/>
                  </a:lnTo>
                  <a:lnTo>
                    <a:pt x="84912" y="33451"/>
                  </a:lnTo>
                  <a:lnTo>
                    <a:pt x="84455" y="33274"/>
                  </a:lnTo>
                  <a:lnTo>
                    <a:pt x="83616" y="33274"/>
                  </a:lnTo>
                  <a:lnTo>
                    <a:pt x="83350" y="33324"/>
                  </a:lnTo>
                  <a:lnTo>
                    <a:pt x="83007" y="33464"/>
                  </a:lnTo>
                  <a:lnTo>
                    <a:pt x="82880" y="33540"/>
                  </a:lnTo>
                  <a:lnTo>
                    <a:pt x="82740" y="33655"/>
                  </a:lnTo>
                  <a:lnTo>
                    <a:pt x="82994" y="31991"/>
                  </a:lnTo>
                  <a:lnTo>
                    <a:pt x="85534" y="31991"/>
                  </a:lnTo>
                  <a:lnTo>
                    <a:pt x="85534" y="31267"/>
                  </a:lnTo>
                  <a:lnTo>
                    <a:pt x="82435" y="31267"/>
                  </a:lnTo>
                  <a:lnTo>
                    <a:pt x="81978" y="34480"/>
                  </a:lnTo>
                  <a:lnTo>
                    <a:pt x="82626" y="34518"/>
                  </a:lnTo>
                  <a:lnTo>
                    <a:pt x="82753" y="34340"/>
                  </a:lnTo>
                  <a:lnTo>
                    <a:pt x="82918" y="34201"/>
                  </a:lnTo>
                  <a:lnTo>
                    <a:pt x="83286" y="33997"/>
                  </a:lnTo>
                  <a:lnTo>
                    <a:pt x="83502" y="33947"/>
                  </a:lnTo>
                  <a:lnTo>
                    <a:pt x="84124" y="33947"/>
                  </a:lnTo>
                  <a:lnTo>
                    <a:pt x="84429" y="34061"/>
                  </a:lnTo>
                  <a:lnTo>
                    <a:pt x="84924" y="34518"/>
                  </a:lnTo>
                  <a:lnTo>
                    <a:pt x="85064" y="34836"/>
                  </a:lnTo>
                  <a:lnTo>
                    <a:pt x="85064" y="35610"/>
                  </a:lnTo>
                  <a:lnTo>
                    <a:pt x="84950" y="35915"/>
                  </a:lnTo>
                  <a:lnTo>
                    <a:pt x="84531" y="36474"/>
                  </a:lnTo>
                  <a:lnTo>
                    <a:pt x="84188" y="36626"/>
                  </a:lnTo>
                  <a:lnTo>
                    <a:pt x="83515" y="36626"/>
                  </a:lnTo>
                  <a:lnTo>
                    <a:pt x="83312" y="36576"/>
                  </a:lnTo>
                  <a:lnTo>
                    <a:pt x="82791" y="36334"/>
                  </a:lnTo>
                  <a:lnTo>
                    <a:pt x="82588" y="36042"/>
                  </a:lnTo>
                  <a:lnTo>
                    <a:pt x="82537" y="35610"/>
                  </a:lnTo>
                  <a:lnTo>
                    <a:pt x="81762" y="35610"/>
                  </a:lnTo>
                  <a:lnTo>
                    <a:pt x="81813" y="36182"/>
                  </a:lnTo>
                  <a:lnTo>
                    <a:pt x="82016" y="36601"/>
                  </a:lnTo>
                  <a:lnTo>
                    <a:pt x="82765" y="37147"/>
                  </a:lnTo>
                  <a:lnTo>
                    <a:pt x="83185" y="37287"/>
                  </a:lnTo>
                  <a:lnTo>
                    <a:pt x="84442" y="37287"/>
                  </a:lnTo>
                  <a:lnTo>
                    <a:pt x="85001" y="37071"/>
                  </a:lnTo>
                  <a:lnTo>
                    <a:pt x="85686" y="36207"/>
                  </a:lnTo>
                  <a:lnTo>
                    <a:pt x="85864" y="35712"/>
                  </a:lnTo>
                  <a:lnTo>
                    <a:pt x="85864" y="34607"/>
                  </a:lnTo>
                  <a:close/>
                </a:path>
                <a:path w="88900" h="69214">
                  <a:moveTo>
                    <a:pt x="88455" y="34531"/>
                  </a:moveTo>
                  <a:lnTo>
                    <a:pt x="87007" y="30911"/>
                  </a:lnTo>
                  <a:lnTo>
                    <a:pt x="86512" y="30911"/>
                  </a:lnTo>
                  <a:lnTo>
                    <a:pt x="86918" y="31686"/>
                  </a:lnTo>
                  <a:lnTo>
                    <a:pt x="87198" y="32283"/>
                  </a:lnTo>
                  <a:lnTo>
                    <a:pt x="87553" y="33362"/>
                  </a:lnTo>
                  <a:lnTo>
                    <a:pt x="87668" y="34099"/>
                  </a:lnTo>
                  <a:lnTo>
                    <a:pt x="87668" y="35699"/>
                  </a:lnTo>
                  <a:lnTo>
                    <a:pt x="87566" y="36398"/>
                  </a:lnTo>
                  <a:lnTo>
                    <a:pt x="87249" y="37388"/>
                  </a:lnTo>
                  <a:lnTo>
                    <a:pt x="86969" y="38011"/>
                  </a:lnTo>
                  <a:lnTo>
                    <a:pt x="86525" y="38874"/>
                  </a:lnTo>
                  <a:lnTo>
                    <a:pt x="87045" y="38874"/>
                  </a:lnTo>
                  <a:lnTo>
                    <a:pt x="87553" y="38061"/>
                  </a:lnTo>
                  <a:lnTo>
                    <a:pt x="87896" y="37452"/>
                  </a:lnTo>
                  <a:lnTo>
                    <a:pt x="88328" y="36398"/>
                  </a:lnTo>
                  <a:lnTo>
                    <a:pt x="88455" y="35674"/>
                  </a:lnTo>
                  <a:lnTo>
                    <a:pt x="88455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854143" y="1980653"/>
              <a:ext cx="118110" cy="68580"/>
            </a:xfrm>
            <a:custGeom>
              <a:avLst/>
              <a:gdLst/>
              <a:ahLst/>
              <a:cxnLst/>
              <a:rect l="l" t="t" r="r" b="b"/>
              <a:pathLst>
                <a:path w="118110" h="68580">
                  <a:moveTo>
                    <a:pt x="4102" y="67652"/>
                  </a:moveTo>
                  <a:lnTo>
                    <a:pt x="3746" y="67691"/>
                  </a:lnTo>
                  <a:lnTo>
                    <a:pt x="3606" y="65925"/>
                  </a:lnTo>
                  <a:lnTo>
                    <a:pt x="3517" y="64262"/>
                  </a:lnTo>
                  <a:lnTo>
                    <a:pt x="3441" y="64122"/>
                  </a:lnTo>
                  <a:lnTo>
                    <a:pt x="2857" y="63779"/>
                  </a:lnTo>
                  <a:lnTo>
                    <a:pt x="2857" y="65925"/>
                  </a:lnTo>
                  <a:lnTo>
                    <a:pt x="2857" y="66992"/>
                  </a:lnTo>
                  <a:lnTo>
                    <a:pt x="2654" y="67322"/>
                  </a:lnTo>
                  <a:lnTo>
                    <a:pt x="1981" y="67640"/>
                  </a:lnTo>
                  <a:lnTo>
                    <a:pt x="1727" y="67703"/>
                  </a:lnTo>
                  <a:lnTo>
                    <a:pt x="1244" y="67703"/>
                  </a:lnTo>
                  <a:lnTo>
                    <a:pt x="901" y="67525"/>
                  </a:lnTo>
                  <a:lnTo>
                    <a:pt x="774" y="66509"/>
                  </a:lnTo>
                  <a:lnTo>
                    <a:pt x="1143" y="66306"/>
                  </a:lnTo>
                  <a:lnTo>
                    <a:pt x="1346" y="66255"/>
                  </a:lnTo>
                  <a:lnTo>
                    <a:pt x="2209" y="66141"/>
                  </a:lnTo>
                  <a:lnTo>
                    <a:pt x="2641" y="66027"/>
                  </a:lnTo>
                  <a:lnTo>
                    <a:pt x="2857" y="65925"/>
                  </a:lnTo>
                  <a:lnTo>
                    <a:pt x="2857" y="63779"/>
                  </a:lnTo>
                  <a:lnTo>
                    <a:pt x="2362" y="63627"/>
                  </a:lnTo>
                  <a:lnTo>
                    <a:pt x="1384" y="63627"/>
                  </a:lnTo>
                  <a:lnTo>
                    <a:pt x="114" y="65100"/>
                  </a:lnTo>
                  <a:lnTo>
                    <a:pt x="812" y="65100"/>
                  </a:lnTo>
                  <a:lnTo>
                    <a:pt x="901" y="64693"/>
                  </a:lnTo>
                  <a:lnTo>
                    <a:pt x="1155" y="64363"/>
                  </a:lnTo>
                  <a:lnTo>
                    <a:pt x="1435" y="64262"/>
                  </a:lnTo>
                  <a:lnTo>
                    <a:pt x="2159" y="64262"/>
                  </a:lnTo>
                  <a:lnTo>
                    <a:pt x="2413" y="64312"/>
                  </a:lnTo>
                  <a:lnTo>
                    <a:pt x="2781" y="64541"/>
                  </a:lnTo>
                  <a:lnTo>
                    <a:pt x="2768" y="65392"/>
                  </a:lnTo>
                  <a:lnTo>
                    <a:pt x="863" y="65697"/>
                  </a:lnTo>
                  <a:lnTo>
                    <a:pt x="533" y="65836"/>
                  </a:lnTo>
                  <a:lnTo>
                    <a:pt x="0" y="66306"/>
                  </a:lnTo>
                  <a:lnTo>
                    <a:pt x="101" y="67805"/>
                  </a:lnTo>
                  <a:lnTo>
                    <a:pt x="520" y="68199"/>
                  </a:lnTo>
                  <a:lnTo>
                    <a:pt x="876" y="68338"/>
                  </a:lnTo>
                  <a:lnTo>
                    <a:pt x="1638" y="68338"/>
                  </a:lnTo>
                  <a:lnTo>
                    <a:pt x="1943" y="68262"/>
                  </a:lnTo>
                  <a:lnTo>
                    <a:pt x="2514" y="67970"/>
                  </a:lnTo>
                  <a:lnTo>
                    <a:pt x="2743" y="67805"/>
                  </a:lnTo>
                  <a:lnTo>
                    <a:pt x="2895" y="67602"/>
                  </a:lnTo>
                  <a:lnTo>
                    <a:pt x="2997" y="67970"/>
                  </a:lnTo>
                  <a:lnTo>
                    <a:pt x="3136" y="68199"/>
                  </a:lnTo>
                  <a:lnTo>
                    <a:pt x="3327" y="68287"/>
                  </a:lnTo>
                  <a:lnTo>
                    <a:pt x="3683" y="68287"/>
                  </a:lnTo>
                  <a:lnTo>
                    <a:pt x="4076" y="68224"/>
                  </a:lnTo>
                  <a:lnTo>
                    <a:pt x="4102" y="67691"/>
                  </a:lnTo>
                  <a:close/>
                </a:path>
                <a:path w="118110" h="68580">
                  <a:moveTo>
                    <a:pt x="4102" y="52158"/>
                  </a:moveTo>
                  <a:lnTo>
                    <a:pt x="3746" y="52184"/>
                  </a:lnTo>
                  <a:lnTo>
                    <a:pt x="3606" y="50431"/>
                  </a:lnTo>
                  <a:lnTo>
                    <a:pt x="3517" y="48755"/>
                  </a:lnTo>
                  <a:lnTo>
                    <a:pt x="3441" y="48628"/>
                  </a:lnTo>
                  <a:lnTo>
                    <a:pt x="2857" y="48285"/>
                  </a:lnTo>
                  <a:lnTo>
                    <a:pt x="2857" y="50431"/>
                  </a:lnTo>
                  <a:lnTo>
                    <a:pt x="2857" y="51485"/>
                  </a:lnTo>
                  <a:lnTo>
                    <a:pt x="2654" y="51816"/>
                  </a:lnTo>
                  <a:lnTo>
                    <a:pt x="1981" y="52146"/>
                  </a:lnTo>
                  <a:lnTo>
                    <a:pt x="1727" y="52209"/>
                  </a:lnTo>
                  <a:lnTo>
                    <a:pt x="1244" y="52209"/>
                  </a:lnTo>
                  <a:lnTo>
                    <a:pt x="901" y="52019"/>
                  </a:lnTo>
                  <a:lnTo>
                    <a:pt x="774" y="51015"/>
                  </a:lnTo>
                  <a:lnTo>
                    <a:pt x="1143" y="50800"/>
                  </a:lnTo>
                  <a:lnTo>
                    <a:pt x="1346" y="50749"/>
                  </a:lnTo>
                  <a:lnTo>
                    <a:pt x="2209" y="50634"/>
                  </a:lnTo>
                  <a:lnTo>
                    <a:pt x="2641" y="50533"/>
                  </a:lnTo>
                  <a:lnTo>
                    <a:pt x="2857" y="50431"/>
                  </a:lnTo>
                  <a:lnTo>
                    <a:pt x="2857" y="48285"/>
                  </a:lnTo>
                  <a:lnTo>
                    <a:pt x="2362" y="48133"/>
                  </a:lnTo>
                  <a:lnTo>
                    <a:pt x="1384" y="48133"/>
                  </a:lnTo>
                  <a:lnTo>
                    <a:pt x="114" y="49593"/>
                  </a:lnTo>
                  <a:lnTo>
                    <a:pt x="812" y="49593"/>
                  </a:lnTo>
                  <a:lnTo>
                    <a:pt x="901" y="49199"/>
                  </a:lnTo>
                  <a:lnTo>
                    <a:pt x="1155" y="48869"/>
                  </a:lnTo>
                  <a:lnTo>
                    <a:pt x="1435" y="48755"/>
                  </a:lnTo>
                  <a:lnTo>
                    <a:pt x="2159" y="48755"/>
                  </a:lnTo>
                  <a:lnTo>
                    <a:pt x="2413" y="48818"/>
                  </a:lnTo>
                  <a:lnTo>
                    <a:pt x="2781" y="49047"/>
                  </a:lnTo>
                  <a:lnTo>
                    <a:pt x="2768" y="49898"/>
                  </a:lnTo>
                  <a:lnTo>
                    <a:pt x="863" y="50203"/>
                  </a:lnTo>
                  <a:lnTo>
                    <a:pt x="533" y="50330"/>
                  </a:lnTo>
                  <a:lnTo>
                    <a:pt x="0" y="50800"/>
                  </a:lnTo>
                  <a:lnTo>
                    <a:pt x="101" y="52311"/>
                  </a:lnTo>
                  <a:lnTo>
                    <a:pt x="520" y="52705"/>
                  </a:lnTo>
                  <a:lnTo>
                    <a:pt x="876" y="52844"/>
                  </a:lnTo>
                  <a:lnTo>
                    <a:pt x="1638" y="52844"/>
                  </a:lnTo>
                  <a:lnTo>
                    <a:pt x="1943" y="52768"/>
                  </a:lnTo>
                  <a:lnTo>
                    <a:pt x="2514" y="52476"/>
                  </a:lnTo>
                  <a:lnTo>
                    <a:pt x="2743" y="52311"/>
                  </a:lnTo>
                  <a:lnTo>
                    <a:pt x="2895" y="52108"/>
                  </a:lnTo>
                  <a:lnTo>
                    <a:pt x="2997" y="52476"/>
                  </a:lnTo>
                  <a:lnTo>
                    <a:pt x="3136" y="52705"/>
                  </a:lnTo>
                  <a:lnTo>
                    <a:pt x="3327" y="52793"/>
                  </a:lnTo>
                  <a:lnTo>
                    <a:pt x="3683" y="52793"/>
                  </a:lnTo>
                  <a:lnTo>
                    <a:pt x="4076" y="52717"/>
                  </a:lnTo>
                  <a:lnTo>
                    <a:pt x="4102" y="52184"/>
                  </a:lnTo>
                  <a:close/>
                </a:path>
                <a:path w="118110" h="68580">
                  <a:moveTo>
                    <a:pt x="4102" y="36664"/>
                  </a:moveTo>
                  <a:lnTo>
                    <a:pt x="3746" y="36690"/>
                  </a:lnTo>
                  <a:lnTo>
                    <a:pt x="3606" y="34937"/>
                  </a:lnTo>
                  <a:lnTo>
                    <a:pt x="3517" y="33274"/>
                  </a:lnTo>
                  <a:lnTo>
                    <a:pt x="3441" y="33134"/>
                  </a:lnTo>
                  <a:lnTo>
                    <a:pt x="2857" y="32791"/>
                  </a:lnTo>
                  <a:lnTo>
                    <a:pt x="2857" y="34937"/>
                  </a:lnTo>
                  <a:lnTo>
                    <a:pt x="2857" y="35991"/>
                  </a:lnTo>
                  <a:lnTo>
                    <a:pt x="2654" y="36322"/>
                  </a:lnTo>
                  <a:lnTo>
                    <a:pt x="1981" y="36652"/>
                  </a:lnTo>
                  <a:lnTo>
                    <a:pt x="1727" y="36715"/>
                  </a:lnTo>
                  <a:lnTo>
                    <a:pt x="1244" y="36715"/>
                  </a:lnTo>
                  <a:lnTo>
                    <a:pt x="901" y="36525"/>
                  </a:lnTo>
                  <a:lnTo>
                    <a:pt x="774" y="35521"/>
                  </a:lnTo>
                  <a:lnTo>
                    <a:pt x="1143" y="35318"/>
                  </a:lnTo>
                  <a:lnTo>
                    <a:pt x="1346" y="35255"/>
                  </a:lnTo>
                  <a:lnTo>
                    <a:pt x="2209" y="35153"/>
                  </a:lnTo>
                  <a:lnTo>
                    <a:pt x="2641" y="35039"/>
                  </a:lnTo>
                  <a:lnTo>
                    <a:pt x="2857" y="34937"/>
                  </a:lnTo>
                  <a:lnTo>
                    <a:pt x="2857" y="32791"/>
                  </a:lnTo>
                  <a:lnTo>
                    <a:pt x="2362" y="32639"/>
                  </a:lnTo>
                  <a:lnTo>
                    <a:pt x="1384" y="32639"/>
                  </a:lnTo>
                  <a:lnTo>
                    <a:pt x="114" y="34112"/>
                  </a:lnTo>
                  <a:lnTo>
                    <a:pt x="812" y="34112"/>
                  </a:lnTo>
                  <a:lnTo>
                    <a:pt x="901" y="33705"/>
                  </a:lnTo>
                  <a:lnTo>
                    <a:pt x="1155" y="33375"/>
                  </a:lnTo>
                  <a:lnTo>
                    <a:pt x="1435" y="33274"/>
                  </a:lnTo>
                  <a:lnTo>
                    <a:pt x="2159" y="33274"/>
                  </a:lnTo>
                  <a:lnTo>
                    <a:pt x="2413" y="33324"/>
                  </a:lnTo>
                  <a:lnTo>
                    <a:pt x="2781" y="33553"/>
                  </a:lnTo>
                  <a:lnTo>
                    <a:pt x="2768" y="34404"/>
                  </a:lnTo>
                  <a:lnTo>
                    <a:pt x="863" y="34709"/>
                  </a:lnTo>
                  <a:lnTo>
                    <a:pt x="533" y="34848"/>
                  </a:lnTo>
                  <a:lnTo>
                    <a:pt x="0" y="35318"/>
                  </a:lnTo>
                  <a:lnTo>
                    <a:pt x="101" y="36817"/>
                  </a:lnTo>
                  <a:lnTo>
                    <a:pt x="520" y="37211"/>
                  </a:lnTo>
                  <a:lnTo>
                    <a:pt x="876" y="37350"/>
                  </a:lnTo>
                  <a:lnTo>
                    <a:pt x="1638" y="37350"/>
                  </a:lnTo>
                  <a:lnTo>
                    <a:pt x="1943" y="37274"/>
                  </a:lnTo>
                  <a:lnTo>
                    <a:pt x="2514" y="36982"/>
                  </a:lnTo>
                  <a:lnTo>
                    <a:pt x="2743" y="36817"/>
                  </a:lnTo>
                  <a:lnTo>
                    <a:pt x="2895" y="36614"/>
                  </a:lnTo>
                  <a:lnTo>
                    <a:pt x="2997" y="36982"/>
                  </a:lnTo>
                  <a:lnTo>
                    <a:pt x="3136" y="37211"/>
                  </a:lnTo>
                  <a:lnTo>
                    <a:pt x="3327" y="37299"/>
                  </a:lnTo>
                  <a:lnTo>
                    <a:pt x="3683" y="37299"/>
                  </a:lnTo>
                  <a:lnTo>
                    <a:pt x="4076" y="37236"/>
                  </a:lnTo>
                  <a:lnTo>
                    <a:pt x="4102" y="36690"/>
                  </a:lnTo>
                  <a:close/>
                </a:path>
                <a:path w="118110" h="68580">
                  <a:moveTo>
                    <a:pt x="4102" y="21170"/>
                  </a:moveTo>
                  <a:lnTo>
                    <a:pt x="3746" y="21196"/>
                  </a:lnTo>
                  <a:lnTo>
                    <a:pt x="3606" y="19431"/>
                  </a:lnTo>
                  <a:lnTo>
                    <a:pt x="3517" y="17767"/>
                  </a:lnTo>
                  <a:lnTo>
                    <a:pt x="3441" y="17640"/>
                  </a:lnTo>
                  <a:lnTo>
                    <a:pt x="2857" y="17297"/>
                  </a:lnTo>
                  <a:lnTo>
                    <a:pt x="2857" y="19431"/>
                  </a:lnTo>
                  <a:lnTo>
                    <a:pt x="2857" y="20497"/>
                  </a:lnTo>
                  <a:lnTo>
                    <a:pt x="2654" y="20828"/>
                  </a:lnTo>
                  <a:lnTo>
                    <a:pt x="1981" y="21158"/>
                  </a:lnTo>
                  <a:lnTo>
                    <a:pt x="1727" y="21221"/>
                  </a:lnTo>
                  <a:lnTo>
                    <a:pt x="1244" y="21221"/>
                  </a:lnTo>
                  <a:lnTo>
                    <a:pt x="901" y="21031"/>
                  </a:lnTo>
                  <a:lnTo>
                    <a:pt x="774" y="20027"/>
                  </a:lnTo>
                  <a:lnTo>
                    <a:pt x="1143" y="19812"/>
                  </a:lnTo>
                  <a:lnTo>
                    <a:pt x="1346" y="19761"/>
                  </a:lnTo>
                  <a:lnTo>
                    <a:pt x="2209" y="19646"/>
                  </a:lnTo>
                  <a:lnTo>
                    <a:pt x="2641" y="19545"/>
                  </a:lnTo>
                  <a:lnTo>
                    <a:pt x="2857" y="19431"/>
                  </a:lnTo>
                  <a:lnTo>
                    <a:pt x="2857" y="17297"/>
                  </a:lnTo>
                  <a:lnTo>
                    <a:pt x="2362" y="17145"/>
                  </a:lnTo>
                  <a:lnTo>
                    <a:pt x="1384" y="17145"/>
                  </a:lnTo>
                  <a:lnTo>
                    <a:pt x="114" y="18605"/>
                  </a:lnTo>
                  <a:lnTo>
                    <a:pt x="812" y="18605"/>
                  </a:lnTo>
                  <a:lnTo>
                    <a:pt x="901" y="18211"/>
                  </a:lnTo>
                  <a:lnTo>
                    <a:pt x="1155" y="17881"/>
                  </a:lnTo>
                  <a:lnTo>
                    <a:pt x="1435" y="17767"/>
                  </a:lnTo>
                  <a:lnTo>
                    <a:pt x="2159" y="17767"/>
                  </a:lnTo>
                  <a:lnTo>
                    <a:pt x="2413" y="17830"/>
                  </a:lnTo>
                  <a:lnTo>
                    <a:pt x="2781" y="18059"/>
                  </a:lnTo>
                  <a:lnTo>
                    <a:pt x="2768" y="18910"/>
                  </a:lnTo>
                  <a:lnTo>
                    <a:pt x="863" y="19202"/>
                  </a:lnTo>
                  <a:lnTo>
                    <a:pt x="533" y="19342"/>
                  </a:lnTo>
                  <a:lnTo>
                    <a:pt x="0" y="19812"/>
                  </a:lnTo>
                  <a:lnTo>
                    <a:pt x="101" y="21310"/>
                  </a:lnTo>
                  <a:lnTo>
                    <a:pt x="520" y="21717"/>
                  </a:lnTo>
                  <a:lnTo>
                    <a:pt x="876" y="21856"/>
                  </a:lnTo>
                  <a:lnTo>
                    <a:pt x="1638" y="21856"/>
                  </a:lnTo>
                  <a:lnTo>
                    <a:pt x="1943" y="21780"/>
                  </a:lnTo>
                  <a:lnTo>
                    <a:pt x="2514" y="21488"/>
                  </a:lnTo>
                  <a:lnTo>
                    <a:pt x="2743" y="21310"/>
                  </a:lnTo>
                  <a:lnTo>
                    <a:pt x="2895" y="21107"/>
                  </a:lnTo>
                  <a:lnTo>
                    <a:pt x="2997" y="21488"/>
                  </a:lnTo>
                  <a:lnTo>
                    <a:pt x="3136" y="21717"/>
                  </a:lnTo>
                  <a:lnTo>
                    <a:pt x="3327" y="21805"/>
                  </a:lnTo>
                  <a:lnTo>
                    <a:pt x="3683" y="21805"/>
                  </a:lnTo>
                  <a:lnTo>
                    <a:pt x="4076" y="21729"/>
                  </a:lnTo>
                  <a:lnTo>
                    <a:pt x="4102" y="21196"/>
                  </a:lnTo>
                  <a:close/>
                </a:path>
                <a:path w="118110" h="68580">
                  <a:moveTo>
                    <a:pt x="7023" y="48158"/>
                  </a:moveTo>
                  <a:lnTo>
                    <a:pt x="6794" y="48133"/>
                  </a:lnTo>
                  <a:lnTo>
                    <a:pt x="6477" y="48133"/>
                  </a:lnTo>
                  <a:lnTo>
                    <a:pt x="6223" y="48247"/>
                  </a:lnTo>
                  <a:lnTo>
                    <a:pt x="5765" y="48679"/>
                  </a:lnTo>
                  <a:lnTo>
                    <a:pt x="5626" y="48856"/>
                  </a:lnTo>
                  <a:lnTo>
                    <a:pt x="5562" y="49009"/>
                  </a:lnTo>
                  <a:lnTo>
                    <a:pt x="5562" y="48234"/>
                  </a:lnTo>
                  <a:lnTo>
                    <a:pt x="4851" y="48234"/>
                  </a:lnTo>
                  <a:lnTo>
                    <a:pt x="4851" y="52692"/>
                  </a:lnTo>
                  <a:lnTo>
                    <a:pt x="5600" y="52692"/>
                  </a:lnTo>
                  <a:lnTo>
                    <a:pt x="5600" y="49822"/>
                  </a:lnTo>
                  <a:lnTo>
                    <a:pt x="5702" y="49530"/>
                  </a:lnTo>
                  <a:lnTo>
                    <a:pt x="6108" y="49047"/>
                  </a:lnTo>
                  <a:lnTo>
                    <a:pt x="6400" y="48933"/>
                  </a:lnTo>
                  <a:lnTo>
                    <a:pt x="6769" y="48933"/>
                  </a:lnTo>
                  <a:lnTo>
                    <a:pt x="7023" y="48945"/>
                  </a:lnTo>
                  <a:lnTo>
                    <a:pt x="7023" y="48158"/>
                  </a:lnTo>
                  <a:close/>
                </a:path>
                <a:path w="118110" h="68580">
                  <a:moveTo>
                    <a:pt x="7023" y="32664"/>
                  </a:moveTo>
                  <a:lnTo>
                    <a:pt x="6794" y="32639"/>
                  </a:lnTo>
                  <a:lnTo>
                    <a:pt x="6477" y="32639"/>
                  </a:lnTo>
                  <a:lnTo>
                    <a:pt x="6223" y="32753"/>
                  </a:lnTo>
                  <a:lnTo>
                    <a:pt x="5765" y="33185"/>
                  </a:lnTo>
                  <a:lnTo>
                    <a:pt x="5626" y="33362"/>
                  </a:lnTo>
                  <a:lnTo>
                    <a:pt x="5562" y="33515"/>
                  </a:lnTo>
                  <a:lnTo>
                    <a:pt x="5562" y="32740"/>
                  </a:lnTo>
                  <a:lnTo>
                    <a:pt x="4851" y="32740"/>
                  </a:lnTo>
                  <a:lnTo>
                    <a:pt x="4851" y="37198"/>
                  </a:lnTo>
                  <a:lnTo>
                    <a:pt x="5600" y="37198"/>
                  </a:lnTo>
                  <a:lnTo>
                    <a:pt x="5600" y="34328"/>
                  </a:lnTo>
                  <a:lnTo>
                    <a:pt x="5702" y="34048"/>
                  </a:lnTo>
                  <a:lnTo>
                    <a:pt x="6108" y="33553"/>
                  </a:lnTo>
                  <a:lnTo>
                    <a:pt x="6400" y="33439"/>
                  </a:lnTo>
                  <a:lnTo>
                    <a:pt x="6769" y="33439"/>
                  </a:lnTo>
                  <a:lnTo>
                    <a:pt x="7023" y="33451"/>
                  </a:lnTo>
                  <a:lnTo>
                    <a:pt x="7023" y="32664"/>
                  </a:lnTo>
                  <a:close/>
                </a:path>
                <a:path w="118110" h="68580">
                  <a:moveTo>
                    <a:pt x="7023" y="17170"/>
                  </a:moveTo>
                  <a:lnTo>
                    <a:pt x="6794" y="17145"/>
                  </a:lnTo>
                  <a:lnTo>
                    <a:pt x="6477" y="17145"/>
                  </a:lnTo>
                  <a:lnTo>
                    <a:pt x="6223" y="17259"/>
                  </a:lnTo>
                  <a:lnTo>
                    <a:pt x="5765" y="17691"/>
                  </a:lnTo>
                  <a:lnTo>
                    <a:pt x="5626" y="17868"/>
                  </a:lnTo>
                  <a:lnTo>
                    <a:pt x="5562" y="18021"/>
                  </a:lnTo>
                  <a:lnTo>
                    <a:pt x="5562" y="17246"/>
                  </a:lnTo>
                  <a:lnTo>
                    <a:pt x="4851" y="17246"/>
                  </a:lnTo>
                  <a:lnTo>
                    <a:pt x="4851" y="21704"/>
                  </a:lnTo>
                  <a:lnTo>
                    <a:pt x="5600" y="21704"/>
                  </a:lnTo>
                  <a:lnTo>
                    <a:pt x="5600" y="18834"/>
                  </a:lnTo>
                  <a:lnTo>
                    <a:pt x="5702" y="18542"/>
                  </a:lnTo>
                  <a:lnTo>
                    <a:pt x="6108" y="18059"/>
                  </a:lnTo>
                  <a:lnTo>
                    <a:pt x="6400" y="17945"/>
                  </a:lnTo>
                  <a:lnTo>
                    <a:pt x="6769" y="17945"/>
                  </a:lnTo>
                  <a:lnTo>
                    <a:pt x="7023" y="17957"/>
                  </a:lnTo>
                  <a:lnTo>
                    <a:pt x="7023" y="17170"/>
                  </a:lnTo>
                  <a:close/>
                </a:path>
                <a:path w="118110" h="68580">
                  <a:moveTo>
                    <a:pt x="11861" y="53340"/>
                  </a:moveTo>
                  <a:lnTo>
                    <a:pt x="7124" y="53340"/>
                  </a:lnTo>
                  <a:lnTo>
                    <a:pt x="7124" y="53759"/>
                  </a:lnTo>
                  <a:lnTo>
                    <a:pt x="11861" y="53759"/>
                  </a:lnTo>
                  <a:lnTo>
                    <a:pt x="11861" y="53340"/>
                  </a:lnTo>
                  <a:close/>
                </a:path>
                <a:path w="118110" h="68580">
                  <a:moveTo>
                    <a:pt x="11861" y="37846"/>
                  </a:moveTo>
                  <a:lnTo>
                    <a:pt x="7124" y="37846"/>
                  </a:lnTo>
                  <a:lnTo>
                    <a:pt x="7124" y="38265"/>
                  </a:lnTo>
                  <a:lnTo>
                    <a:pt x="11861" y="38265"/>
                  </a:lnTo>
                  <a:lnTo>
                    <a:pt x="11861" y="37846"/>
                  </a:lnTo>
                  <a:close/>
                </a:path>
                <a:path w="118110" h="68580">
                  <a:moveTo>
                    <a:pt x="11861" y="22352"/>
                  </a:moveTo>
                  <a:lnTo>
                    <a:pt x="7124" y="22352"/>
                  </a:lnTo>
                  <a:lnTo>
                    <a:pt x="7124" y="22771"/>
                  </a:lnTo>
                  <a:lnTo>
                    <a:pt x="11861" y="22771"/>
                  </a:lnTo>
                  <a:lnTo>
                    <a:pt x="11861" y="22352"/>
                  </a:lnTo>
                  <a:close/>
                </a:path>
                <a:path w="118110" h="68580">
                  <a:moveTo>
                    <a:pt x="14033" y="48234"/>
                  </a:moveTo>
                  <a:lnTo>
                    <a:pt x="13322" y="48234"/>
                  </a:lnTo>
                  <a:lnTo>
                    <a:pt x="13322" y="46990"/>
                  </a:lnTo>
                  <a:lnTo>
                    <a:pt x="12560" y="46990"/>
                  </a:lnTo>
                  <a:lnTo>
                    <a:pt x="12560" y="48234"/>
                  </a:lnTo>
                  <a:lnTo>
                    <a:pt x="11950" y="48234"/>
                  </a:lnTo>
                  <a:lnTo>
                    <a:pt x="11950" y="48856"/>
                  </a:lnTo>
                  <a:lnTo>
                    <a:pt x="12560" y="48856"/>
                  </a:lnTo>
                  <a:lnTo>
                    <a:pt x="12560" y="52082"/>
                  </a:lnTo>
                  <a:lnTo>
                    <a:pt x="12623" y="52311"/>
                  </a:lnTo>
                  <a:lnTo>
                    <a:pt x="12865" y="52679"/>
                  </a:lnTo>
                  <a:lnTo>
                    <a:pt x="13106" y="52768"/>
                  </a:lnTo>
                  <a:lnTo>
                    <a:pt x="13563" y="52768"/>
                  </a:lnTo>
                  <a:lnTo>
                    <a:pt x="13944" y="52717"/>
                  </a:lnTo>
                  <a:lnTo>
                    <a:pt x="14033" y="52108"/>
                  </a:lnTo>
                  <a:lnTo>
                    <a:pt x="13627" y="52120"/>
                  </a:lnTo>
                  <a:lnTo>
                    <a:pt x="13373" y="52019"/>
                  </a:lnTo>
                  <a:lnTo>
                    <a:pt x="13322" y="48856"/>
                  </a:lnTo>
                  <a:lnTo>
                    <a:pt x="14033" y="48856"/>
                  </a:lnTo>
                  <a:lnTo>
                    <a:pt x="14033" y="48234"/>
                  </a:lnTo>
                  <a:close/>
                </a:path>
                <a:path w="118110" h="68580">
                  <a:moveTo>
                    <a:pt x="15544" y="48260"/>
                  </a:moveTo>
                  <a:lnTo>
                    <a:pt x="14782" y="48260"/>
                  </a:lnTo>
                  <a:lnTo>
                    <a:pt x="14782" y="52692"/>
                  </a:lnTo>
                  <a:lnTo>
                    <a:pt x="15544" y="52692"/>
                  </a:lnTo>
                  <a:lnTo>
                    <a:pt x="15544" y="48260"/>
                  </a:lnTo>
                  <a:close/>
                </a:path>
                <a:path w="118110" h="68580">
                  <a:moveTo>
                    <a:pt x="15544" y="46583"/>
                  </a:moveTo>
                  <a:lnTo>
                    <a:pt x="14782" y="46583"/>
                  </a:lnTo>
                  <a:lnTo>
                    <a:pt x="14782" y="47434"/>
                  </a:lnTo>
                  <a:lnTo>
                    <a:pt x="15544" y="47434"/>
                  </a:lnTo>
                  <a:lnTo>
                    <a:pt x="15544" y="46583"/>
                  </a:lnTo>
                  <a:close/>
                </a:path>
                <a:path w="118110" h="68580">
                  <a:moveTo>
                    <a:pt x="15976" y="32740"/>
                  </a:moveTo>
                  <a:lnTo>
                    <a:pt x="15227" y="32740"/>
                  </a:lnTo>
                  <a:lnTo>
                    <a:pt x="15227" y="35369"/>
                  </a:lnTo>
                  <a:lnTo>
                    <a:pt x="15176" y="35712"/>
                  </a:lnTo>
                  <a:lnTo>
                    <a:pt x="14884" y="36423"/>
                  </a:lnTo>
                  <a:lnTo>
                    <a:pt x="14528" y="36664"/>
                  </a:lnTo>
                  <a:lnTo>
                    <a:pt x="13652" y="36664"/>
                  </a:lnTo>
                  <a:lnTo>
                    <a:pt x="13398" y="36525"/>
                  </a:lnTo>
                  <a:lnTo>
                    <a:pt x="13195" y="36118"/>
                  </a:lnTo>
                  <a:lnTo>
                    <a:pt x="13157" y="35928"/>
                  </a:lnTo>
                  <a:lnTo>
                    <a:pt x="13157" y="32740"/>
                  </a:lnTo>
                  <a:lnTo>
                    <a:pt x="12395" y="32740"/>
                  </a:lnTo>
                  <a:lnTo>
                    <a:pt x="12395" y="36156"/>
                  </a:lnTo>
                  <a:lnTo>
                    <a:pt x="12458" y="36461"/>
                  </a:lnTo>
                  <a:lnTo>
                    <a:pt x="12814" y="37109"/>
                  </a:lnTo>
                  <a:lnTo>
                    <a:pt x="13246" y="37325"/>
                  </a:lnTo>
                  <a:lnTo>
                    <a:pt x="14287" y="37325"/>
                  </a:lnTo>
                  <a:lnTo>
                    <a:pt x="14630" y="37211"/>
                  </a:lnTo>
                  <a:lnTo>
                    <a:pt x="15062" y="36855"/>
                  </a:lnTo>
                  <a:lnTo>
                    <a:pt x="15189" y="36715"/>
                  </a:lnTo>
                  <a:lnTo>
                    <a:pt x="15278" y="36550"/>
                  </a:lnTo>
                  <a:lnTo>
                    <a:pt x="15265" y="37198"/>
                  </a:lnTo>
                  <a:lnTo>
                    <a:pt x="15976" y="37198"/>
                  </a:lnTo>
                  <a:lnTo>
                    <a:pt x="15976" y="32740"/>
                  </a:lnTo>
                  <a:close/>
                </a:path>
                <a:path w="118110" h="68580">
                  <a:moveTo>
                    <a:pt x="15976" y="17246"/>
                  </a:moveTo>
                  <a:lnTo>
                    <a:pt x="15227" y="17246"/>
                  </a:lnTo>
                  <a:lnTo>
                    <a:pt x="15227" y="19875"/>
                  </a:lnTo>
                  <a:lnTo>
                    <a:pt x="15176" y="20218"/>
                  </a:lnTo>
                  <a:lnTo>
                    <a:pt x="14884" y="20929"/>
                  </a:lnTo>
                  <a:lnTo>
                    <a:pt x="14528" y="21170"/>
                  </a:lnTo>
                  <a:lnTo>
                    <a:pt x="13652" y="21170"/>
                  </a:lnTo>
                  <a:lnTo>
                    <a:pt x="13398" y="21031"/>
                  </a:lnTo>
                  <a:lnTo>
                    <a:pt x="13195" y="20624"/>
                  </a:lnTo>
                  <a:lnTo>
                    <a:pt x="13157" y="20434"/>
                  </a:lnTo>
                  <a:lnTo>
                    <a:pt x="13157" y="17246"/>
                  </a:lnTo>
                  <a:lnTo>
                    <a:pt x="12395" y="17246"/>
                  </a:lnTo>
                  <a:lnTo>
                    <a:pt x="12395" y="20662"/>
                  </a:lnTo>
                  <a:lnTo>
                    <a:pt x="12458" y="20967"/>
                  </a:lnTo>
                  <a:lnTo>
                    <a:pt x="12814" y="21615"/>
                  </a:lnTo>
                  <a:lnTo>
                    <a:pt x="13246" y="21831"/>
                  </a:lnTo>
                  <a:lnTo>
                    <a:pt x="14287" y="21831"/>
                  </a:lnTo>
                  <a:lnTo>
                    <a:pt x="14630" y="21717"/>
                  </a:lnTo>
                  <a:lnTo>
                    <a:pt x="15062" y="21361"/>
                  </a:lnTo>
                  <a:lnTo>
                    <a:pt x="15189" y="21221"/>
                  </a:lnTo>
                  <a:lnTo>
                    <a:pt x="15278" y="21043"/>
                  </a:lnTo>
                  <a:lnTo>
                    <a:pt x="15265" y="21704"/>
                  </a:lnTo>
                  <a:lnTo>
                    <a:pt x="15976" y="21704"/>
                  </a:lnTo>
                  <a:lnTo>
                    <a:pt x="15976" y="17246"/>
                  </a:lnTo>
                  <a:close/>
                </a:path>
                <a:path w="118110" h="68580">
                  <a:moveTo>
                    <a:pt x="20561" y="35496"/>
                  </a:moveTo>
                  <a:lnTo>
                    <a:pt x="20408" y="35204"/>
                  </a:lnTo>
                  <a:lnTo>
                    <a:pt x="19926" y="34886"/>
                  </a:lnTo>
                  <a:lnTo>
                    <a:pt x="19570" y="34759"/>
                  </a:lnTo>
                  <a:lnTo>
                    <a:pt x="18326" y="34455"/>
                  </a:lnTo>
                  <a:lnTo>
                    <a:pt x="18161" y="34391"/>
                  </a:lnTo>
                  <a:lnTo>
                    <a:pt x="17856" y="34213"/>
                  </a:lnTo>
                  <a:lnTo>
                    <a:pt x="17754" y="34048"/>
                  </a:lnTo>
                  <a:lnTo>
                    <a:pt x="17754" y="33680"/>
                  </a:lnTo>
                  <a:lnTo>
                    <a:pt x="17830" y="33540"/>
                  </a:lnTo>
                  <a:lnTo>
                    <a:pt x="18122" y="33324"/>
                  </a:lnTo>
                  <a:lnTo>
                    <a:pt x="18338" y="33274"/>
                  </a:lnTo>
                  <a:lnTo>
                    <a:pt x="19050" y="33274"/>
                  </a:lnTo>
                  <a:lnTo>
                    <a:pt x="19697" y="34023"/>
                  </a:lnTo>
                  <a:lnTo>
                    <a:pt x="20396" y="34023"/>
                  </a:lnTo>
                  <a:lnTo>
                    <a:pt x="20408" y="33743"/>
                  </a:lnTo>
                  <a:lnTo>
                    <a:pt x="20320" y="33477"/>
                  </a:lnTo>
                  <a:lnTo>
                    <a:pt x="19837" y="32829"/>
                  </a:lnTo>
                  <a:lnTo>
                    <a:pt x="19354" y="32626"/>
                  </a:lnTo>
                  <a:lnTo>
                    <a:pt x="18173" y="32626"/>
                  </a:lnTo>
                  <a:lnTo>
                    <a:pt x="17754" y="32766"/>
                  </a:lnTo>
                  <a:lnTo>
                    <a:pt x="17145" y="33274"/>
                  </a:lnTo>
                  <a:lnTo>
                    <a:pt x="17005" y="33616"/>
                  </a:lnTo>
                  <a:lnTo>
                    <a:pt x="17005" y="34404"/>
                  </a:lnTo>
                  <a:lnTo>
                    <a:pt x="17157" y="34683"/>
                  </a:lnTo>
                  <a:lnTo>
                    <a:pt x="17665" y="35001"/>
                  </a:lnTo>
                  <a:lnTo>
                    <a:pt x="17945" y="35102"/>
                  </a:lnTo>
                  <a:lnTo>
                    <a:pt x="19240" y="35433"/>
                  </a:lnTo>
                  <a:lnTo>
                    <a:pt x="19456" y="35496"/>
                  </a:lnTo>
                  <a:lnTo>
                    <a:pt x="19723" y="35661"/>
                  </a:lnTo>
                  <a:lnTo>
                    <a:pt x="19812" y="35814"/>
                  </a:lnTo>
                  <a:lnTo>
                    <a:pt x="19812" y="36258"/>
                  </a:lnTo>
                  <a:lnTo>
                    <a:pt x="19710" y="36436"/>
                  </a:lnTo>
                  <a:lnTo>
                    <a:pt x="19291" y="36677"/>
                  </a:lnTo>
                  <a:lnTo>
                    <a:pt x="19037" y="36741"/>
                  </a:lnTo>
                  <a:lnTo>
                    <a:pt x="18300" y="36741"/>
                  </a:lnTo>
                  <a:lnTo>
                    <a:pt x="17970" y="36626"/>
                  </a:lnTo>
                  <a:lnTo>
                    <a:pt x="17678" y="36245"/>
                  </a:lnTo>
                  <a:lnTo>
                    <a:pt x="17614" y="36055"/>
                  </a:lnTo>
                  <a:lnTo>
                    <a:pt x="17589" y="35801"/>
                  </a:lnTo>
                  <a:lnTo>
                    <a:pt x="16878" y="35801"/>
                  </a:lnTo>
                  <a:lnTo>
                    <a:pt x="16891" y="36245"/>
                  </a:lnTo>
                  <a:lnTo>
                    <a:pt x="17043" y="36626"/>
                  </a:lnTo>
                  <a:lnTo>
                    <a:pt x="17589" y="37223"/>
                  </a:lnTo>
                  <a:lnTo>
                    <a:pt x="18059" y="37376"/>
                  </a:lnTo>
                  <a:lnTo>
                    <a:pt x="19342" y="37376"/>
                  </a:lnTo>
                  <a:lnTo>
                    <a:pt x="19799" y="37236"/>
                  </a:lnTo>
                  <a:lnTo>
                    <a:pt x="20396" y="36652"/>
                  </a:lnTo>
                  <a:lnTo>
                    <a:pt x="20561" y="36309"/>
                  </a:lnTo>
                  <a:lnTo>
                    <a:pt x="20561" y="35496"/>
                  </a:lnTo>
                  <a:close/>
                </a:path>
                <a:path w="118110" h="68580">
                  <a:moveTo>
                    <a:pt x="20561" y="20002"/>
                  </a:moveTo>
                  <a:lnTo>
                    <a:pt x="20408" y="19697"/>
                  </a:lnTo>
                  <a:lnTo>
                    <a:pt x="19926" y="19392"/>
                  </a:lnTo>
                  <a:lnTo>
                    <a:pt x="19570" y="19265"/>
                  </a:lnTo>
                  <a:lnTo>
                    <a:pt x="18326" y="18961"/>
                  </a:lnTo>
                  <a:lnTo>
                    <a:pt x="18161" y="18897"/>
                  </a:lnTo>
                  <a:lnTo>
                    <a:pt x="17856" y="18719"/>
                  </a:lnTo>
                  <a:lnTo>
                    <a:pt x="17754" y="18554"/>
                  </a:lnTo>
                  <a:lnTo>
                    <a:pt x="17754" y="18186"/>
                  </a:lnTo>
                  <a:lnTo>
                    <a:pt x="17830" y="18046"/>
                  </a:lnTo>
                  <a:lnTo>
                    <a:pt x="18122" y="17830"/>
                  </a:lnTo>
                  <a:lnTo>
                    <a:pt x="18338" y="17767"/>
                  </a:lnTo>
                  <a:lnTo>
                    <a:pt x="19050" y="17767"/>
                  </a:lnTo>
                  <a:lnTo>
                    <a:pt x="19697" y="18529"/>
                  </a:lnTo>
                  <a:lnTo>
                    <a:pt x="20396" y="18529"/>
                  </a:lnTo>
                  <a:lnTo>
                    <a:pt x="20408" y="18237"/>
                  </a:lnTo>
                  <a:lnTo>
                    <a:pt x="20320" y="17970"/>
                  </a:lnTo>
                  <a:lnTo>
                    <a:pt x="19837" y="17322"/>
                  </a:lnTo>
                  <a:lnTo>
                    <a:pt x="19354" y="17132"/>
                  </a:lnTo>
                  <a:lnTo>
                    <a:pt x="18173" y="17132"/>
                  </a:lnTo>
                  <a:lnTo>
                    <a:pt x="17754" y="17259"/>
                  </a:lnTo>
                  <a:lnTo>
                    <a:pt x="17145" y="17780"/>
                  </a:lnTo>
                  <a:lnTo>
                    <a:pt x="17005" y="18122"/>
                  </a:lnTo>
                  <a:lnTo>
                    <a:pt x="17005" y="18897"/>
                  </a:lnTo>
                  <a:lnTo>
                    <a:pt x="17157" y="19189"/>
                  </a:lnTo>
                  <a:lnTo>
                    <a:pt x="17665" y="19507"/>
                  </a:lnTo>
                  <a:lnTo>
                    <a:pt x="17945" y="19608"/>
                  </a:lnTo>
                  <a:lnTo>
                    <a:pt x="19240" y="19939"/>
                  </a:lnTo>
                  <a:lnTo>
                    <a:pt x="19456" y="20002"/>
                  </a:lnTo>
                  <a:lnTo>
                    <a:pt x="19723" y="20167"/>
                  </a:lnTo>
                  <a:lnTo>
                    <a:pt x="19812" y="20307"/>
                  </a:lnTo>
                  <a:lnTo>
                    <a:pt x="19812" y="20751"/>
                  </a:lnTo>
                  <a:lnTo>
                    <a:pt x="19710" y="20942"/>
                  </a:lnTo>
                  <a:lnTo>
                    <a:pt x="19291" y="21183"/>
                  </a:lnTo>
                  <a:lnTo>
                    <a:pt x="19037" y="21247"/>
                  </a:lnTo>
                  <a:lnTo>
                    <a:pt x="18300" y="21247"/>
                  </a:lnTo>
                  <a:lnTo>
                    <a:pt x="17970" y="21120"/>
                  </a:lnTo>
                  <a:lnTo>
                    <a:pt x="17678" y="20751"/>
                  </a:lnTo>
                  <a:lnTo>
                    <a:pt x="17614" y="20561"/>
                  </a:lnTo>
                  <a:lnTo>
                    <a:pt x="17589" y="20307"/>
                  </a:lnTo>
                  <a:lnTo>
                    <a:pt x="16878" y="20307"/>
                  </a:lnTo>
                  <a:lnTo>
                    <a:pt x="16891" y="20751"/>
                  </a:lnTo>
                  <a:lnTo>
                    <a:pt x="17043" y="21120"/>
                  </a:lnTo>
                  <a:lnTo>
                    <a:pt x="17589" y="21729"/>
                  </a:lnTo>
                  <a:lnTo>
                    <a:pt x="18059" y="21882"/>
                  </a:lnTo>
                  <a:lnTo>
                    <a:pt x="19342" y="21882"/>
                  </a:lnTo>
                  <a:lnTo>
                    <a:pt x="19799" y="21729"/>
                  </a:lnTo>
                  <a:lnTo>
                    <a:pt x="20396" y="21158"/>
                  </a:lnTo>
                  <a:lnTo>
                    <a:pt x="20561" y="20815"/>
                  </a:lnTo>
                  <a:lnTo>
                    <a:pt x="20561" y="20002"/>
                  </a:lnTo>
                  <a:close/>
                </a:path>
                <a:path w="118110" h="68580">
                  <a:moveTo>
                    <a:pt x="22669" y="49326"/>
                  </a:moveTo>
                  <a:lnTo>
                    <a:pt x="22606" y="49022"/>
                  </a:lnTo>
                  <a:lnTo>
                    <a:pt x="22275" y="48348"/>
                  </a:lnTo>
                  <a:lnTo>
                    <a:pt x="21869" y="48133"/>
                  </a:lnTo>
                  <a:lnTo>
                    <a:pt x="20993" y="48133"/>
                  </a:lnTo>
                  <a:lnTo>
                    <a:pt x="20739" y="48196"/>
                  </a:lnTo>
                  <a:lnTo>
                    <a:pt x="20281" y="48425"/>
                  </a:lnTo>
                  <a:lnTo>
                    <a:pt x="20091" y="48602"/>
                  </a:lnTo>
                  <a:lnTo>
                    <a:pt x="19926" y="48844"/>
                  </a:lnTo>
                  <a:lnTo>
                    <a:pt x="19824" y="48653"/>
                  </a:lnTo>
                  <a:lnTo>
                    <a:pt x="19710" y="48501"/>
                  </a:lnTo>
                  <a:lnTo>
                    <a:pt x="19380" y="48221"/>
                  </a:lnTo>
                  <a:lnTo>
                    <a:pt x="19088" y="48133"/>
                  </a:lnTo>
                  <a:lnTo>
                    <a:pt x="18427" y="48133"/>
                  </a:lnTo>
                  <a:lnTo>
                    <a:pt x="18135" y="48221"/>
                  </a:lnTo>
                  <a:lnTo>
                    <a:pt x="17754" y="48488"/>
                  </a:lnTo>
                  <a:lnTo>
                    <a:pt x="17589" y="48653"/>
                  </a:lnTo>
                  <a:lnTo>
                    <a:pt x="17411" y="48869"/>
                  </a:lnTo>
                  <a:lnTo>
                    <a:pt x="17411" y="48234"/>
                  </a:lnTo>
                  <a:lnTo>
                    <a:pt x="16675" y="48234"/>
                  </a:lnTo>
                  <a:lnTo>
                    <a:pt x="16675" y="52692"/>
                  </a:lnTo>
                  <a:lnTo>
                    <a:pt x="17424" y="52692"/>
                  </a:lnTo>
                  <a:lnTo>
                    <a:pt x="17424" y="49758"/>
                  </a:lnTo>
                  <a:lnTo>
                    <a:pt x="17538" y="49364"/>
                  </a:lnTo>
                  <a:lnTo>
                    <a:pt x="17995" y="48920"/>
                  </a:lnTo>
                  <a:lnTo>
                    <a:pt x="18262" y="48818"/>
                  </a:lnTo>
                  <a:lnTo>
                    <a:pt x="18846" y="48818"/>
                  </a:lnTo>
                  <a:lnTo>
                    <a:pt x="19062" y="48920"/>
                  </a:lnTo>
                  <a:lnTo>
                    <a:pt x="19253" y="49263"/>
                  </a:lnTo>
                  <a:lnTo>
                    <a:pt x="19278" y="49479"/>
                  </a:lnTo>
                  <a:lnTo>
                    <a:pt x="19278" y="52692"/>
                  </a:lnTo>
                  <a:lnTo>
                    <a:pt x="20040" y="52692"/>
                  </a:lnTo>
                  <a:lnTo>
                    <a:pt x="20040" y="49644"/>
                  </a:lnTo>
                  <a:lnTo>
                    <a:pt x="20154" y="49314"/>
                  </a:lnTo>
                  <a:lnTo>
                    <a:pt x="20574" y="48920"/>
                  </a:lnTo>
                  <a:lnTo>
                    <a:pt x="20828" y="48818"/>
                  </a:lnTo>
                  <a:lnTo>
                    <a:pt x="21336" y="48818"/>
                  </a:lnTo>
                  <a:lnTo>
                    <a:pt x="21513" y="48882"/>
                  </a:lnTo>
                  <a:lnTo>
                    <a:pt x="21818" y="49098"/>
                  </a:lnTo>
                  <a:lnTo>
                    <a:pt x="21882" y="49301"/>
                  </a:lnTo>
                  <a:lnTo>
                    <a:pt x="21882" y="52692"/>
                  </a:lnTo>
                  <a:lnTo>
                    <a:pt x="22669" y="52692"/>
                  </a:lnTo>
                  <a:lnTo>
                    <a:pt x="22669" y="49326"/>
                  </a:lnTo>
                  <a:close/>
                </a:path>
                <a:path w="118110" h="68580">
                  <a:moveTo>
                    <a:pt x="25234" y="35217"/>
                  </a:moveTo>
                  <a:lnTo>
                    <a:pt x="25222" y="34620"/>
                  </a:lnTo>
                  <a:lnTo>
                    <a:pt x="25133" y="34036"/>
                  </a:lnTo>
                  <a:lnTo>
                    <a:pt x="25019" y="33667"/>
                  </a:lnTo>
                  <a:lnTo>
                    <a:pt x="24765" y="33299"/>
                  </a:lnTo>
                  <a:lnTo>
                    <a:pt x="24485" y="33020"/>
                  </a:lnTo>
                  <a:lnTo>
                    <a:pt x="24460" y="34620"/>
                  </a:lnTo>
                  <a:lnTo>
                    <a:pt x="21983" y="34620"/>
                  </a:lnTo>
                  <a:lnTo>
                    <a:pt x="21996" y="34290"/>
                  </a:lnTo>
                  <a:lnTo>
                    <a:pt x="22123" y="33921"/>
                  </a:lnTo>
                  <a:lnTo>
                    <a:pt x="22593" y="33426"/>
                  </a:lnTo>
                  <a:lnTo>
                    <a:pt x="22885" y="33299"/>
                  </a:lnTo>
                  <a:lnTo>
                    <a:pt x="23698" y="33299"/>
                  </a:lnTo>
                  <a:lnTo>
                    <a:pt x="24041" y="33477"/>
                  </a:lnTo>
                  <a:lnTo>
                    <a:pt x="24295" y="33934"/>
                  </a:lnTo>
                  <a:lnTo>
                    <a:pt x="24409" y="34239"/>
                  </a:lnTo>
                  <a:lnTo>
                    <a:pt x="24460" y="34620"/>
                  </a:lnTo>
                  <a:lnTo>
                    <a:pt x="24460" y="33007"/>
                  </a:lnTo>
                  <a:lnTo>
                    <a:pt x="23888" y="32715"/>
                  </a:lnTo>
                  <a:lnTo>
                    <a:pt x="23583" y="32639"/>
                  </a:lnTo>
                  <a:lnTo>
                    <a:pt x="22644" y="32639"/>
                  </a:lnTo>
                  <a:lnTo>
                    <a:pt x="22136" y="32867"/>
                  </a:lnTo>
                  <a:lnTo>
                    <a:pt x="21361" y="33769"/>
                  </a:lnTo>
                  <a:lnTo>
                    <a:pt x="21259" y="34036"/>
                  </a:lnTo>
                  <a:lnTo>
                    <a:pt x="21348" y="36360"/>
                  </a:lnTo>
                  <a:lnTo>
                    <a:pt x="22123" y="37160"/>
                  </a:lnTo>
                  <a:lnTo>
                    <a:pt x="22593" y="37363"/>
                  </a:lnTo>
                  <a:lnTo>
                    <a:pt x="23380" y="37363"/>
                  </a:lnTo>
                  <a:lnTo>
                    <a:pt x="25171" y="35801"/>
                  </a:lnTo>
                  <a:lnTo>
                    <a:pt x="24434" y="35801"/>
                  </a:lnTo>
                  <a:lnTo>
                    <a:pt x="24358" y="36029"/>
                  </a:lnTo>
                  <a:lnTo>
                    <a:pt x="24282" y="36182"/>
                  </a:lnTo>
                  <a:lnTo>
                    <a:pt x="23914" y="36588"/>
                  </a:lnTo>
                  <a:lnTo>
                    <a:pt x="23609" y="36715"/>
                  </a:lnTo>
                  <a:lnTo>
                    <a:pt x="22796" y="36715"/>
                  </a:lnTo>
                  <a:lnTo>
                    <a:pt x="22504" y="36588"/>
                  </a:lnTo>
                  <a:lnTo>
                    <a:pt x="22085" y="36029"/>
                  </a:lnTo>
                  <a:lnTo>
                    <a:pt x="21971" y="35217"/>
                  </a:lnTo>
                  <a:lnTo>
                    <a:pt x="25234" y="35217"/>
                  </a:lnTo>
                  <a:close/>
                </a:path>
                <a:path w="118110" h="68580">
                  <a:moveTo>
                    <a:pt x="25234" y="19710"/>
                  </a:moveTo>
                  <a:lnTo>
                    <a:pt x="25222" y="19126"/>
                  </a:lnTo>
                  <a:lnTo>
                    <a:pt x="25133" y="18542"/>
                  </a:lnTo>
                  <a:lnTo>
                    <a:pt x="25019" y="18173"/>
                  </a:lnTo>
                  <a:lnTo>
                    <a:pt x="24765" y="17805"/>
                  </a:lnTo>
                  <a:lnTo>
                    <a:pt x="24485" y="17526"/>
                  </a:lnTo>
                  <a:lnTo>
                    <a:pt x="24460" y="19126"/>
                  </a:lnTo>
                  <a:lnTo>
                    <a:pt x="21983" y="19126"/>
                  </a:lnTo>
                  <a:lnTo>
                    <a:pt x="21996" y="18796"/>
                  </a:lnTo>
                  <a:lnTo>
                    <a:pt x="22123" y="18427"/>
                  </a:lnTo>
                  <a:lnTo>
                    <a:pt x="22593" y="17932"/>
                  </a:lnTo>
                  <a:lnTo>
                    <a:pt x="22885" y="17805"/>
                  </a:lnTo>
                  <a:lnTo>
                    <a:pt x="23698" y="17805"/>
                  </a:lnTo>
                  <a:lnTo>
                    <a:pt x="24041" y="17983"/>
                  </a:lnTo>
                  <a:lnTo>
                    <a:pt x="24295" y="18427"/>
                  </a:lnTo>
                  <a:lnTo>
                    <a:pt x="24409" y="18732"/>
                  </a:lnTo>
                  <a:lnTo>
                    <a:pt x="24460" y="19126"/>
                  </a:lnTo>
                  <a:lnTo>
                    <a:pt x="24460" y="17513"/>
                  </a:lnTo>
                  <a:lnTo>
                    <a:pt x="23888" y="17221"/>
                  </a:lnTo>
                  <a:lnTo>
                    <a:pt x="23583" y="17145"/>
                  </a:lnTo>
                  <a:lnTo>
                    <a:pt x="22644" y="17145"/>
                  </a:lnTo>
                  <a:lnTo>
                    <a:pt x="22136" y="17373"/>
                  </a:lnTo>
                  <a:lnTo>
                    <a:pt x="21361" y="18262"/>
                  </a:lnTo>
                  <a:lnTo>
                    <a:pt x="21259" y="18542"/>
                  </a:lnTo>
                  <a:lnTo>
                    <a:pt x="21348" y="20853"/>
                  </a:lnTo>
                  <a:lnTo>
                    <a:pt x="22123" y="21666"/>
                  </a:lnTo>
                  <a:lnTo>
                    <a:pt x="22593" y="21869"/>
                  </a:lnTo>
                  <a:lnTo>
                    <a:pt x="23380" y="21869"/>
                  </a:lnTo>
                  <a:lnTo>
                    <a:pt x="25171" y="20307"/>
                  </a:lnTo>
                  <a:lnTo>
                    <a:pt x="24434" y="20307"/>
                  </a:lnTo>
                  <a:lnTo>
                    <a:pt x="24358" y="20535"/>
                  </a:lnTo>
                  <a:lnTo>
                    <a:pt x="24282" y="20675"/>
                  </a:lnTo>
                  <a:lnTo>
                    <a:pt x="23914" y="21082"/>
                  </a:lnTo>
                  <a:lnTo>
                    <a:pt x="23609" y="21209"/>
                  </a:lnTo>
                  <a:lnTo>
                    <a:pt x="22796" y="21209"/>
                  </a:lnTo>
                  <a:lnTo>
                    <a:pt x="22504" y="21082"/>
                  </a:lnTo>
                  <a:lnTo>
                    <a:pt x="22085" y="20535"/>
                  </a:lnTo>
                  <a:lnTo>
                    <a:pt x="21971" y="19710"/>
                  </a:lnTo>
                  <a:lnTo>
                    <a:pt x="25234" y="19710"/>
                  </a:lnTo>
                  <a:close/>
                </a:path>
                <a:path w="118110" h="68580">
                  <a:moveTo>
                    <a:pt x="27597" y="50698"/>
                  </a:moveTo>
                  <a:lnTo>
                    <a:pt x="27584" y="50114"/>
                  </a:lnTo>
                  <a:lnTo>
                    <a:pt x="27495" y="49530"/>
                  </a:lnTo>
                  <a:lnTo>
                    <a:pt x="27381" y="49161"/>
                  </a:lnTo>
                  <a:lnTo>
                    <a:pt x="27127" y="48793"/>
                  </a:lnTo>
                  <a:lnTo>
                    <a:pt x="26847" y="48514"/>
                  </a:lnTo>
                  <a:lnTo>
                    <a:pt x="26822" y="50114"/>
                  </a:lnTo>
                  <a:lnTo>
                    <a:pt x="24345" y="50114"/>
                  </a:lnTo>
                  <a:lnTo>
                    <a:pt x="24358" y="49784"/>
                  </a:lnTo>
                  <a:lnTo>
                    <a:pt x="24485" y="49415"/>
                  </a:lnTo>
                  <a:lnTo>
                    <a:pt x="24955" y="48920"/>
                  </a:lnTo>
                  <a:lnTo>
                    <a:pt x="25234" y="48793"/>
                  </a:lnTo>
                  <a:lnTo>
                    <a:pt x="26060" y="48793"/>
                  </a:lnTo>
                  <a:lnTo>
                    <a:pt x="26403" y="48971"/>
                  </a:lnTo>
                  <a:lnTo>
                    <a:pt x="26657" y="49428"/>
                  </a:lnTo>
                  <a:lnTo>
                    <a:pt x="26771" y="49733"/>
                  </a:lnTo>
                  <a:lnTo>
                    <a:pt x="26822" y="50114"/>
                  </a:lnTo>
                  <a:lnTo>
                    <a:pt x="26822" y="48501"/>
                  </a:lnTo>
                  <a:lnTo>
                    <a:pt x="26250" y="48209"/>
                  </a:lnTo>
                  <a:lnTo>
                    <a:pt x="25946" y="48133"/>
                  </a:lnTo>
                  <a:lnTo>
                    <a:pt x="24993" y="48133"/>
                  </a:lnTo>
                  <a:lnTo>
                    <a:pt x="24498" y="48361"/>
                  </a:lnTo>
                  <a:lnTo>
                    <a:pt x="23723" y="49263"/>
                  </a:lnTo>
                  <a:lnTo>
                    <a:pt x="23622" y="49530"/>
                  </a:lnTo>
                  <a:lnTo>
                    <a:pt x="23710" y="51841"/>
                  </a:lnTo>
                  <a:lnTo>
                    <a:pt x="24485" y="52654"/>
                  </a:lnTo>
                  <a:lnTo>
                    <a:pt x="24955" y="52857"/>
                  </a:lnTo>
                  <a:lnTo>
                    <a:pt x="25730" y="52857"/>
                  </a:lnTo>
                  <a:lnTo>
                    <a:pt x="27533" y="51295"/>
                  </a:lnTo>
                  <a:lnTo>
                    <a:pt x="26797" y="51295"/>
                  </a:lnTo>
                  <a:lnTo>
                    <a:pt x="26720" y="51523"/>
                  </a:lnTo>
                  <a:lnTo>
                    <a:pt x="26644" y="51676"/>
                  </a:lnTo>
                  <a:lnTo>
                    <a:pt x="26276" y="52070"/>
                  </a:lnTo>
                  <a:lnTo>
                    <a:pt x="25971" y="52209"/>
                  </a:lnTo>
                  <a:lnTo>
                    <a:pt x="25158" y="52209"/>
                  </a:lnTo>
                  <a:lnTo>
                    <a:pt x="24866" y="52070"/>
                  </a:lnTo>
                  <a:lnTo>
                    <a:pt x="24447" y="51523"/>
                  </a:lnTo>
                  <a:lnTo>
                    <a:pt x="24333" y="50698"/>
                  </a:lnTo>
                  <a:lnTo>
                    <a:pt x="27597" y="50698"/>
                  </a:lnTo>
                  <a:close/>
                </a:path>
                <a:path w="118110" h="68580">
                  <a:moveTo>
                    <a:pt x="28346" y="32664"/>
                  </a:moveTo>
                  <a:lnTo>
                    <a:pt x="28117" y="32639"/>
                  </a:lnTo>
                  <a:lnTo>
                    <a:pt x="27800" y="32639"/>
                  </a:lnTo>
                  <a:lnTo>
                    <a:pt x="27546" y="32753"/>
                  </a:lnTo>
                  <a:lnTo>
                    <a:pt x="27089" y="33185"/>
                  </a:lnTo>
                  <a:lnTo>
                    <a:pt x="26936" y="33362"/>
                  </a:lnTo>
                  <a:lnTo>
                    <a:pt x="26885" y="33515"/>
                  </a:lnTo>
                  <a:lnTo>
                    <a:pt x="26885" y="32740"/>
                  </a:lnTo>
                  <a:lnTo>
                    <a:pt x="26174" y="32740"/>
                  </a:lnTo>
                  <a:lnTo>
                    <a:pt x="26174" y="37198"/>
                  </a:lnTo>
                  <a:lnTo>
                    <a:pt x="26924" y="37198"/>
                  </a:lnTo>
                  <a:lnTo>
                    <a:pt x="26924" y="34328"/>
                  </a:lnTo>
                  <a:lnTo>
                    <a:pt x="27025" y="34048"/>
                  </a:lnTo>
                  <a:lnTo>
                    <a:pt x="27432" y="33553"/>
                  </a:lnTo>
                  <a:lnTo>
                    <a:pt x="27711" y="33439"/>
                  </a:lnTo>
                  <a:lnTo>
                    <a:pt x="28092" y="33439"/>
                  </a:lnTo>
                  <a:lnTo>
                    <a:pt x="28346" y="33451"/>
                  </a:lnTo>
                  <a:lnTo>
                    <a:pt x="28346" y="32664"/>
                  </a:lnTo>
                  <a:close/>
                </a:path>
                <a:path w="118110" h="68580">
                  <a:moveTo>
                    <a:pt x="28346" y="17170"/>
                  </a:moveTo>
                  <a:lnTo>
                    <a:pt x="28117" y="17145"/>
                  </a:lnTo>
                  <a:lnTo>
                    <a:pt x="27800" y="17145"/>
                  </a:lnTo>
                  <a:lnTo>
                    <a:pt x="27546" y="17259"/>
                  </a:lnTo>
                  <a:lnTo>
                    <a:pt x="27089" y="17691"/>
                  </a:lnTo>
                  <a:lnTo>
                    <a:pt x="26936" y="17868"/>
                  </a:lnTo>
                  <a:lnTo>
                    <a:pt x="26885" y="18021"/>
                  </a:lnTo>
                  <a:lnTo>
                    <a:pt x="26885" y="17246"/>
                  </a:lnTo>
                  <a:lnTo>
                    <a:pt x="26174" y="17246"/>
                  </a:lnTo>
                  <a:lnTo>
                    <a:pt x="26174" y="21704"/>
                  </a:lnTo>
                  <a:lnTo>
                    <a:pt x="26924" y="21704"/>
                  </a:lnTo>
                  <a:lnTo>
                    <a:pt x="26924" y="18834"/>
                  </a:lnTo>
                  <a:lnTo>
                    <a:pt x="27025" y="18542"/>
                  </a:lnTo>
                  <a:lnTo>
                    <a:pt x="27432" y="18059"/>
                  </a:lnTo>
                  <a:lnTo>
                    <a:pt x="27711" y="17945"/>
                  </a:lnTo>
                  <a:lnTo>
                    <a:pt x="28092" y="17945"/>
                  </a:lnTo>
                  <a:lnTo>
                    <a:pt x="28346" y="17957"/>
                  </a:lnTo>
                  <a:lnTo>
                    <a:pt x="28346" y="17170"/>
                  </a:lnTo>
                  <a:close/>
                </a:path>
                <a:path w="118110" h="68580">
                  <a:moveTo>
                    <a:pt x="31915" y="50990"/>
                  </a:moveTo>
                  <a:lnTo>
                    <a:pt x="31762" y="50698"/>
                  </a:lnTo>
                  <a:lnTo>
                    <a:pt x="31292" y="50380"/>
                  </a:lnTo>
                  <a:lnTo>
                    <a:pt x="30937" y="50253"/>
                  </a:lnTo>
                  <a:lnTo>
                    <a:pt x="29692" y="49949"/>
                  </a:lnTo>
                  <a:lnTo>
                    <a:pt x="29514" y="49885"/>
                  </a:lnTo>
                  <a:lnTo>
                    <a:pt x="29222" y="49707"/>
                  </a:lnTo>
                  <a:lnTo>
                    <a:pt x="29121" y="49542"/>
                  </a:lnTo>
                  <a:lnTo>
                    <a:pt x="29121" y="49174"/>
                  </a:lnTo>
                  <a:lnTo>
                    <a:pt x="29197" y="49034"/>
                  </a:lnTo>
                  <a:lnTo>
                    <a:pt x="29489" y="48818"/>
                  </a:lnTo>
                  <a:lnTo>
                    <a:pt x="29705" y="48755"/>
                  </a:lnTo>
                  <a:lnTo>
                    <a:pt x="30403" y="48755"/>
                  </a:lnTo>
                  <a:lnTo>
                    <a:pt x="30708" y="48856"/>
                  </a:lnTo>
                  <a:lnTo>
                    <a:pt x="30873" y="49060"/>
                  </a:lnTo>
                  <a:lnTo>
                    <a:pt x="30988" y="49199"/>
                  </a:lnTo>
                  <a:lnTo>
                    <a:pt x="31038" y="49352"/>
                  </a:lnTo>
                  <a:lnTo>
                    <a:pt x="31064" y="49517"/>
                  </a:lnTo>
                  <a:lnTo>
                    <a:pt x="31762" y="49517"/>
                  </a:lnTo>
                  <a:lnTo>
                    <a:pt x="31775" y="49225"/>
                  </a:lnTo>
                  <a:lnTo>
                    <a:pt x="31686" y="48958"/>
                  </a:lnTo>
                  <a:lnTo>
                    <a:pt x="31191" y="48323"/>
                  </a:lnTo>
                  <a:lnTo>
                    <a:pt x="30721" y="48120"/>
                  </a:lnTo>
                  <a:lnTo>
                    <a:pt x="29527" y="48120"/>
                  </a:lnTo>
                  <a:lnTo>
                    <a:pt x="29121" y="48260"/>
                  </a:lnTo>
                  <a:lnTo>
                    <a:pt x="28511" y="48768"/>
                  </a:lnTo>
                  <a:lnTo>
                    <a:pt x="28359" y="49110"/>
                  </a:lnTo>
                  <a:lnTo>
                    <a:pt x="28359" y="49898"/>
                  </a:lnTo>
                  <a:lnTo>
                    <a:pt x="28524" y="50177"/>
                  </a:lnTo>
                  <a:lnTo>
                    <a:pt x="29019" y="50495"/>
                  </a:lnTo>
                  <a:lnTo>
                    <a:pt x="29311" y="50596"/>
                  </a:lnTo>
                  <a:lnTo>
                    <a:pt x="30594" y="50927"/>
                  </a:lnTo>
                  <a:lnTo>
                    <a:pt x="30810" y="50990"/>
                  </a:lnTo>
                  <a:lnTo>
                    <a:pt x="31089" y="51155"/>
                  </a:lnTo>
                  <a:lnTo>
                    <a:pt x="31178" y="51308"/>
                  </a:lnTo>
                  <a:lnTo>
                    <a:pt x="31178" y="51739"/>
                  </a:lnTo>
                  <a:lnTo>
                    <a:pt x="31064" y="51930"/>
                  </a:lnTo>
                  <a:lnTo>
                    <a:pt x="30645" y="52171"/>
                  </a:lnTo>
                  <a:lnTo>
                    <a:pt x="30403" y="52235"/>
                  </a:lnTo>
                  <a:lnTo>
                    <a:pt x="29654" y="52235"/>
                  </a:lnTo>
                  <a:lnTo>
                    <a:pt x="29337" y="52108"/>
                  </a:lnTo>
                  <a:lnTo>
                    <a:pt x="29044" y="51739"/>
                  </a:lnTo>
                  <a:lnTo>
                    <a:pt x="28981" y="51549"/>
                  </a:lnTo>
                  <a:lnTo>
                    <a:pt x="28956" y="51295"/>
                  </a:lnTo>
                  <a:lnTo>
                    <a:pt x="28232" y="51295"/>
                  </a:lnTo>
                  <a:lnTo>
                    <a:pt x="28257" y="51739"/>
                  </a:lnTo>
                  <a:lnTo>
                    <a:pt x="28409" y="52108"/>
                  </a:lnTo>
                  <a:lnTo>
                    <a:pt x="28956" y="52717"/>
                  </a:lnTo>
                  <a:lnTo>
                    <a:pt x="29425" y="52870"/>
                  </a:lnTo>
                  <a:lnTo>
                    <a:pt x="30708" y="52870"/>
                  </a:lnTo>
                  <a:lnTo>
                    <a:pt x="31165" y="52717"/>
                  </a:lnTo>
                  <a:lnTo>
                    <a:pt x="31762" y="52146"/>
                  </a:lnTo>
                  <a:lnTo>
                    <a:pt x="31915" y="51803"/>
                  </a:lnTo>
                  <a:lnTo>
                    <a:pt x="31915" y="50990"/>
                  </a:lnTo>
                  <a:close/>
                </a:path>
                <a:path w="118110" h="68580">
                  <a:moveTo>
                    <a:pt x="32473" y="15595"/>
                  </a:moveTo>
                  <a:lnTo>
                    <a:pt x="31648" y="15595"/>
                  </a:lnTo>
                  <a:lnTo>
                    <a:pt x="31648" y="21704"/>
                  </a:lnTo>
                  <a:lnTo>
                    <a:pt x="32473" y="21704"/>
                  </a:lnTo>
                  <a:lnTo>
                    <a:pt x="32473" y="15595"/>
                  </a:lnTo>
                  <a:close/>
                </a:path>
                <a:path w="118110" h="68580">
                  <a:moveTo>
                    <a:pt x="33185" y="37846"/>
                  </a:moveTo>
                  <a:lnTo>
                    <a:pt x="28435" y="37846"/>
                  </a:lnTo>
                  <a:lnTo>
                    <a:pt x="28435" y="38265"/>
                  </a:lnTo>
                  <a:lnTo>
                    <a:pt x="33185" y="38265"/>
                  </a:lnTo>
                  <a:lnTo>
                    <a:pt x="33185" y="37846"/>
                  </a:lnTo>
                  <a:close/>
                </a:path>
                <a:path w="118110" h="68580">
                  <a:moveTo>
                    <a:pt x="34391" y="48234"/>
                  </a:moveTo>
                  <a:lnTo>
                    <a:pt x="33680" y="48234"/>
                  </a:lnTo>
                  <a:lnTo>
                    <a:pt x="33680" y="46990"/>
                  </a:lnTo>
                  <a:lnTo>
                    <a:pt x="32918" y="46990"/>
                  </a:lnTo>
                  <a:lnTo>
                    <a:pt x="32918" y="48234"/>
                  </a:lnTo>
                  <a:lnTo>
                    <a:pt x="32321" y="48234"/>
                  </a:lnTo>
                  <a:lnTo>
                    <a:pt x="32321" y="48856"/>
                  </a:lnTo>
                  <a:lnTo>
                    <a:pt x="32918" y="48856"/>
                  </a:lnTo>
                  <a:lnTo>
                    <a:pt x="32918" y="52082"/>
                  </a:lnTo>
                  <a:lnTo>
                    <a:pt x="32981" y="52311"/>
                  </a:lnTo>
                  <a:lnTo>
                    <a:pt x="33235" y="52679"/>
                  </a:lnTo>
                  <a:lnTo>
                    <a:pt x="33477" y="52768"/>
                  </a:lnTo>
                  <a:lnTo>
                    <a:pt x="33934" y="52768"/>
                  </a:lnTo>
                  <a:lnTo>
                    <a:pt x="34302" y="52717"/>
                  </a:lnTo>
                  <a:lnTo>
                    <a:pt x="34391" y="52108"/>
                  </a:lnTo>
                  <a:lnTo>
                    <a:pt x="33997" y="52120"/>
                  </a:lnTo>
                  <a:lnTo>
                    <a:pt x="33731" y="52019"/>
                  </a:lnTo>
                  <a:lnTo>
                    <a:pt x="33680" y="48856"/>
                  </a:lnTo>
                  <a:lnTo>
                    <a:pt x="34391" y="48856"/>
                  </a:lnTo>
                  <a:lnTo>
                    <a:pt x="34391" y="48234"/>
                  </a:lnTo>
                  <a:close/>
                </a:path>
                <a:path w="118110" h="68580">
                  <a:moveTo>
                    <a:pt x="35344" y="32740"/>
                  </a:moveTo>
                  <a:lnTo>
                    <a:pt x="34632" y="32740"/>
                  </a:lnTo>
                  <a:lnTo>
                    <a:pt x="34632" y="31496"/>
                  </a:lnTo>
                  <a:lnTo>
                    <a:pt x="33883" y="31496"/>
                  </a:lnTo>
                  <a:lnTo>
                    <a:pt x="33883" y="32740"/>
                  </a:lnTo>
                  <a:lnTo>
                    <a:pt x="33274" y="32740"/>
                  </a:lnTo>
                  <a:lnTo>
                    <a:pt x="33274" y="33362"/>
                  </a:lnTo>
                  <a:lnTo>
                    <a:pt x="33883" y="33362"/>
                  </a:lnTo>
                  <a:lnTo>
                    <a:pt x="33883" y="36588"/>
                  </a:lnTo>
                  <a:lnTo>
                    <a:pt x="33947" y="36830"/>
                  </a:lnTo>
                  <a:lnTo>
                    <a:pt x="34188" y="37185"/>
                  </a:lnTo>
                  <a:lnTo>
                    <a:pt x="34429" y="37274"/>
                  </a:lnTo>
                  <a:lnTo>
                    <a:pt x="34886" y="37274"/>
                  </a:lnTo>
                  <a:lnTo>
                    <a:pt x="35267" y="37236"/>
                  </a:lnTo>
                  <a:lnTo>
                    <a:pt x="35344" y="36614"/>
                  </a:lnTo>
                  <a:lnTo>
                    <a:pt x="34950" y="36626"/>
                  </a:lnTo>
                  <a:lnTo>
                    <a:pt x="34696" y="36525"/>
                  </a:lnTo>
                  <a:lnTo>
                    <a:pt x="34632" y="33362"/>
                  </a:lnTo>
                  <a:lnTo>
                    <a:pt x="35344" y="33362"/>
                  </a:lnTo>
                  <a:lnTo>
                    <a:pt x="35344" y="32740"/>
                  </a:lnTo>
                  <a:close/>
                </a:path>
                <a:path w="118110" h="68580">
                  <a:moveTo>
                    <a:pt x="38684" y="15595"/>
                  </a:moveTo>
                  <a:lnTo>
                    <a:pt x="37896" y="15595"/>
                  </a:lnTo>
                  <a:lnTo>
                    <a:pt x="37896" y="20548"/>
                  </a:lnTo>
                  <a:lnTo>
                    <a:pt x="34810" y="15595"/>
                  </a:lnTo>
                  <a:lnTo>
                    <a:pt x="33832" y="15595"/>
                  </a:lnTo>
                  <a:lnTo>
                    <a:pt x="33832" y="21704"/>
                  </a:lnTo>
                  <a:lnTo>
                    <a:pt x="34620" y="21704"/>
                  </a:lnTo>
                  <a:lnTo>
                    <a:pt x="34620" y="16751"/>
                  </a:lnTo>
                  <a:lnTo>
                    <a:pt x="37757" y="21704"/>
                  </a:lnTo>
                  <a:lnTo>
                    <a:pt x="38684" y="21704"/>
                  </a:lnTo>
                  <a:lnTo>
                    <a:pt x="38684" y="15595"/>
                  </a:lnTo>
                  <a:close/>
                </a:path>
                <a:path w="118110" h="68580">
                  <a:moveTo>
                    <a:pt x="39154" y="52158"/>
                  </a:moveTo>
                  <a:lnTo>
                    <a:pt x="38798" y="52184"/>
                  </a:lnTo>
                  <a:lnTo>
                    <a:pt x="38658" y="50431"/>
                  </a:lnTo>
                  <a:lnTo>
                    <a:pt x="38557" y="48755"/>
                  </a:lnTo>
                  <a:lnTo>
                    <a:pt x="38493" y="48628"/>
                  </a:lnTo>
                  <a:lnTo>
                    <a:pt x="37909" y="48285"/>
                  </a:lnTo>
                  <a:lnTo>
                    <a:pt x="37909" y="50431"/>
                  </a:lnTo>
                  <a:lnTo>
                    <a:pt x="37909" y="51485"/>
                  </a:lnTo>
                  <a:lnTo>
                    <a:pt x="37693" y="51816"/>
                  </a:lnTo>
                  <a:lnTo>
                    <a:pt x="37033" y="52146"/>
                  </a:lnTo>
                  <a:lnTo>
                    <a:pt x="36779" y="52209"/>
                  </a:lnTo>
                  <a:lnTo>
                    <a:pt x="36296" y="52209"/>
                  </a:lnTo>
                  <a:lnTo>
                    <a:pt x="36169" y="52171"/>
                  </a:lnTo>
                  <a:lnTo>
                    <a:pt x="35953" y="52019"/>
                  </a:lnTo>
                  <a:lnTo>
                    <a:pt x="35826" y="51015"/>
                  </a:lnTo>
                  <a:lnTo>
                    <a:pt x="36195" y="50800"/>
                  </a:lnTo>
                  <a:lnTo>
                    <a:pt x="36398" y="50749"/>
                  </a:lnTo>
                  <a:lnTo>
                    <a:pt x="37261" y="50634"/>
                  </a:lnTo>
                  <a:lnTo>
                    <a:pt x="37693" y="50533"/>
                  </a:lnTo>
                  <a:lnTo>
                    <a:pt x="37909" y="50431"/>
                  </a:lnTo>
                  <a:lnTo>
                    <a:pt x="37909" y="48285"/>
                  </a:lnTo>
                  <a:lnTo>
                    <a:pt x="37414" y="48133"/>
                  </a:lnTo>
                  <a:lnTo>
                    <a:pt x="36436" y="48133"/>
                  </a:lnTo>
                  <a:lnTo>
                    <a:pt x="35166" y="49593"/>
                  </a:lnTo>
                  <a:lnTo>
                    <a:pt x="35864" y="49593"/>
                  </a:lnTo>
                  <a:lnTo>
                    <a:pt x="35953" y="49199"/>
                  </a:lnTo>
                  <a:lnTo>
                    <a:pt x="36207" y="48869"/>
                  </a:lnTo>
                  <a:lnTo>
                    <a:pt x="36487" y="48755"/>
                  </a:lnTo>
                  <a:lnTo>
                    <a:pt x="37211" y="48755"/>
                  </a:lnTo>
                  <a:lnTo>
                    <a:pt x="37465" y="48818"/>
                  </a:lnTo>
                  <a:lnTo>
                    <a:pt x="37833" y="49047"/>
                  </a:lnTo>
                  <a:lnTo>
                    <a:pt x="37820" y="49898"/>
                  </a:lnTo>
                  <a:lnTo>
                    <a:pt x="37693" y="49974"/>
                  </a:lnTo>
                  <a:lnTo>
                    <a:pt x="35915" y="50203"/>
                  </a:lnTo>
                  <a:lnTo>
                    <a:pt x="35585" y="50330"/>
                  </a:lnTo>
                  <a:lnTo>
                    <a:pt x="35052" y="50800"/>
                  </a:lnTo>
                  <a:lnTo>
                    <a:pt x="35153" y="52311"/>
                  </a:lnTo>
                  <a:lnTo>
                    <a:pt x="35572" y="52705"/>
                  </a:lnTo>
                  <a:lnTo>
                    <a:pt x="35928" y="52844"/>
                  </a:lnTo>
                  <a:lnTo>
                    <a:pt x="36690" y="52844"/>
                  </a:lnTo>
                  <a:lnTo>
                    <a:pt x="36995" y="52768"/>
                  </a:lnTo>
                  <a:lnTo>
                    <a:pt x="37566" y="52476"/>
                  </a:lnTo>
                  <a:lnTo>
                    <a:pt x="37795" y="52311"/>
                  </a:lnTo>
                  <a:lnTo>
                    <a:pt x="37947" y="52108"/>
                  </a:lnTo>
                  <a:lnTo>
                    <a:pt x="38049" y="52476"/>
                  </a:lnTo>
                  <a:lnTo>
                    <a:pt x="38188" y="52705"/>
                  </a:lnTo>
                  <a:lnTo>
                    <a:pt x="38379" y="52793"/>
                  </a:lnTo>
                  <a:lnTo>
                    <a:pt x="38735" y="52793"/>
                  </a:lnTo>
                  <a:lnTo>
                    <a:pt x="39116" y="52717"/>
                  </a:lnTo>
                  <a:lnTo>
                    <a:pt x="39154" y="52184"/>
                  </a:lnTo>
                  <a:close/>
                </a:path>
                <a:path w="118110" h="68580">
                  <a:moveTo>
                    <a:pt x="39916" y="35217"/>
                  </a:moveTo>
                  <a:lnTo>
                    <a:pt x="39141" y="33007"/>
                  </a:lnTo>
                  <a:lnTo>
                    <a:pt x="39141" y="34620"/>
                  </a:lnTo>
                  <a:lnTo>
                    <a:pt x="36664" y="34620"/>
                  </a:lnTo>
                  <a:lnTo>
                    <a:pt x="36677" y="34290"/>
                  </a:lnTo>
                  <a:lnTo>
                    <a:pt x="36804" y="33921"/>
                  </a:lnTo>
                  <a:lnTo>
                    <a:pt x="37274" y="33426"/>
                  </a:lnTo>
                  <a:lnTo>
                    <a:pt x="37566" y="33299"/>
                  </a:lnTo>
                  <a:lnTo>
                    <a:pt x="38392" y="33299"/>
                  </a:lnTo>
                  <a:lnTo>
                    <a:pt x="38735" y="33477"/>
                  </a:lnTo>
                  <a:lnTo>
                    <a:pt x="38989" y="33934"/>
                  </a:lnTo>
                  <a:lnTo>
                    <a:pt x="39103" y="34239"/>
                  </a:lnTo>
                  <a:lnTo>
                    <a:pt x="39141" y="34620"/>
                  </a:lnTo>
                  <a:lnTo>
                    <a:pt x="39141" y="33007"/>
                  </a:lnTo>
                  <a:lnTo>
                    <a:pt x="38569" y="32715"/>
                  </a:lnTo>
                  <a:lnTo>
                    <a:pt x="38277" y="32639"/>
                  </a:lnTo>
                  <a:lnTo>
                    <a:pt x="37325" y="32639"/>
                  </a:lnTo>
                  <a:lnTo>
                    <a:pt x="36817" y="32867"/>
                  </a:lnTo>
                  <a:lnTo>
                    <a:pt x="36042" y="33769"/>
                  </a:lnTo>
                  <a:lnTo>
                    <a:pt x="35953" y="34036"/>
                  </a:lnTo>
                  <a:lnTo>
                    <a:pt x="36042" y="36360"/>
                  </a:lnTo>
                  <a:lnTo>
                    <a:pt x="36817" y="37160"/>
                  </a:lnTo>
                  <a:lnTo>
                    <a:pt x="37287" y="37363"/>
                  </a:lnTo>
                  <a:lnTo>
                    <a:pt x="38061" y="37363"/>
                  </a:lnTo>
                  <a:lnTo>
                    <a:pt x="39852" y="35801"/>
                  </a:lnTo>
                  <a:lnTo>
                    <a:pt x="39116" y="35801"/>
                  </a:lnTo>
                  <a:lnTo>
                    <a:pt x="39052" y="36029"/>
                  </a:lnTo>
                  <a:lnTo>
                    <a:pt x="38976" y="36182"/>
                  </a:lnTo>
                  <a:lnTo>
                    <a:pt x="38608" y="36588"/>
                  </a:lnTo>
                  <a:lnTo>
                    <a:pt x="38290" y="36715"/>
                  </a:lnTo>
                  <a:lnTo>
                    <a:pt x="37477" y="36715"/>
                  </a:lnTo>
                  <a:lnTo>
                    <a:pt x="37198" y="36588"/>
                  </a:lnTo>
                  <a:lnTo>
                    <a:pt x="36766" y="36029"/>
                  </a:lnTo>
                  <a:lnTo>
                    <a:pt x="36652" y="35217"/>
                  </a:lnTo>
                  <a:lnTo>
                    <a:pt x="39916" y="35217"/>
                  </a:lnTo>
                  <a:close/>
                </a:path>
                <a:path w="118110" h="68580">
                  <a:moveTo>
                    <a:pt x="44424" y="37198"/>
                  </a:moveTo>
                  <a:lnTo>
                    <a:pt x="42849" y="34912"/>
                  </a:lnTo>
                  <a:lnTo>
                    <a:pt x="44361" y="32766"/>
                  </a:lnTo>
                  <a:lnTo>
                    <a:pt x="43446" y="32740"/>
                  </a:lnTo>
                  <a:lnTo>
                    <a:pt x="42405" y="34315"/>
                  </a:lnTo>
                  <a:lnTo>
                    <a:pt x="41389" y="32740"/>
                  </a:lnTo>
                  <a:lnTo>
                    <a:pt x="40411" y="32740"/>
                  </a:lnTo>
                  <a:lnTo>
                    <a:pt x="41897" y="34912"/>
                  </a:lnTo>
                  <a:lnTo>
                    <a:pt x="40335" y="37198"/>
                  </a:lnTo>
                  <a:lnTo>
                    <a:pt x="41287" y="37198"/>
                  </a:lnTo>
                  <a:lnTo>
                    <a:pt x="42354" y="35534"/>
                  </a:lnTo>
                  <a:lnTo>
                    <a:pt x="43472" y="37198"/>
                  </a:lnTo>
                  <a:lnTo>
                    <a:pt x="44424" y="37198"/>
                  </a:lnTo>
                  <a:close/>
                </a:path>
                <a:path w="118110" h="68580">
                  <a:moveTo>
                    <a:pt x="44424" y="15595"/>
                  </a:moveTo>
                  <a:lnTo>
                    <a:pt x="39471" y="15595"/>
                  </a:lnTo>
                  <a:lnTo>
                    <a:pt x="39471" y="16319"/>
                  </a:lnTo>
                  <a:lnTo>
                    <a:pt x="41529" y="16319"/>
                  </a:lnTo>
                  <a:lnTo>
                    <a:pt x="41529" y="21704"/>
                  </a:lnTo>
                  <a:lnTo>
                    <a:pt x="42367" y="21704"/>
                  </a:lnTo>
                  <a:lnTo>
                    <a:pt x="42367" y="16319"/>
                  </a:lnTo>
                  <a:lnTo>
                    <a:pt x="44424" y="16319"/>
                  </a:lnTo>
                  <a:lnTo>
                    <a:pt x="44424" y="15595"/>
                  </a:lnTo>
                  <a:close/>
                </a:path>
                <a:path w="118110" h="68580">
                  <a:moveTo>
                    <a:pt x="45872" y="49326"/>
                  </a:moveTo>
                  <a:lnTo>
                    <a:pt x="45821" y="49022"/>
                  </a:lnTo>
                  <a:lnTo>
                    <a:pt x="45491" y="48348"/>
                  </a:lnTo>
                  <a:lnTo>
                    <a:pt x="45072" y="48133"/>
                  </a:lnTo>
                  <a:lnTo>
                    <a:pt x="44196" y="48133"/>
                  </a:lnTo>
                  <a:lnTo>
                    <a:pt x="43942" y="48196"/>
                  </a:lnTo>
                  <a:lnTo>
                    <a:pt x="43497" y="48425"/>
                  </a:lnTo>
                  <a:lnTo>
                    <a:pt x="43307" y="48602"/>
                  </a:lnTo>
                  <a:lnTo>
                    <a:pt x="43129" y="48844"/>
                  </a:lnTo>
                  <a:lnTo>
                    <a:pt x="43040" y="48653"/>
                  </a:lnTo>
                  <a:lnTo>
                    <a:pt x="42926" y="48501"/>
                  </a:lnTo>
                  <a:lnTo>
                    <a:pt x="42583" y="48221"/>
                  </a:lnTo>
                  <a:lnTo>
                    <a:pt x="42303" y="48133"/>
                  </a:lnTo>
                  <a:lnTo>
                    <a:pt x="41630" y="48133"/>
                  </a:lnTo>
                  <a:lnTo>
                    <a:pt x="41351" y="48221"/>
                  </a:lnTo>
                  <a:lnTo>
                    <a:pt x="40957" y="48488"/>
                  </a:lnTo>
                  <a:lnTo>
                    <a:pt x="40805" y="48653"/>
                  </a:lnTo>
                  <a:lnTo>
                    <a:pt x="40627" y="48869"/>
                  </a:lnTo>
                  <a:lnTo>
                    <a:pt x="40627" y="48234"/>
                  </a:lnTo>
                  <a:lnTo>
                    <a:pt x="39878" y="48234"/>
                  </a:lnTo>
                  <a:lnTo>
                    <a:pt x="39878" y="52692"/>
                  </a:lnTo>
                  <a:lnTo>
                    <a:pt x="40627" y="52692"/>
                  </a:lnTo>
                  <a:lnTo>
                    <a:pt x="40627" y="49758"/>
                  </a:lnTo>
                  <a:lnTo>
                    <a:pt x="40741" y="49364"/>
                  </a:lnTo>
                  <a:lnTo>
                    <a:pt x="41211" y="48920"/>
                  </a:lnTo>
                  <a:lnTo>
                    <a:pt x="41465" y="48818"/>
                  </a:lnTo>
                  <a:lnTo>
                    <a:pt x="42062" y="48818"/>
                  </a:lnTo>
                  <a:lnTo>
                    <a:pt x="42278" y="48920"/>
                  </a:lnTo>
                  <a:lnTo>
                    <a:pt x="42456" y="49263"/>
                  </a:lnTo>
                  <a:lnTo>
                    <a:pt x="42494" y="49479"/>
                  </a:lnTo>
                  <a:lnTo>
                    <a:pt x="42494" y="52692"/>
                  </a:lnTo>
                  <a:lnTo>
                    <a:pt x="43256" y="52692"/>
                  </a:lnTo>
                  <a:lnTo>
                    <a:pt x="43256" y="49644"/>
                  </a:lnTo>
                  <a:lnTo>
                    <a:pt x="43357" y="49314"/>
                  </a:lnTo>
                  <a:lnTo>
                    <a:pt x="43789" y="48920"/>
                  </a:lnTo>
                  <a:lnTo>
                    <a:pt x="44043" y="48818"/>
                  </a:lnTo>
                  <a:lnTo>
                    <a:pt x="44551" y="48818"/>
                  </a:lnTo>
                  <a:lnTo>
                    <a:pt x="44729" y="48882"/>
                  </a:lnTo>
                  <a:lnTo>
                    <a:pt x="45034" y="49098"/>
                  </a:lnTo>
                  <a:lnTo>
                    <a:pt x="45097" y="49301"/>
                  </a:lnTo>
                  <a:lnTo>
                    <a:pt x="45097" y="52692"/>
                  </a:lnTo>
                  <a:lnTo>
                    <a:pt x="45872" y="52692"/>
                  </a:lnTo>
                  <a:lnTo>
                    <a:pt x="45872" y="49326"/>
                  </a:lnTo>
                  <a:close/>
                </a:path>
                <a:path w="118110" h="68580">
                  <a:moveTo>
                    <a:pt x="46723" y="32740"/>
                  </a:moveTo>
                  <a:lnTo>
                    <a:pt x="46012" y="32740"/>
                  </a:lnTo>
                  <a:lnTo>
                    <a:pt x="46012" y="31496"/>
                  </a:lnTo>
                  <a:lnTo>
                    <a:pt x="45250" y="31496"/>
                  </a:lnTo>
                  <a:lnTo>
                    <a:pt x="45250" y="32740"/>
                  </a:lnTo>
                  <a:lnTo>
                    <a:pt x="44653" y="32740"/>
                  </a:lnTo>
                  <a:lnTo>
                    <a:pt x="44653" y="33362"/>
                  </a:lnTo>
                  <a:lnTo>
                    <a:pt x="45250" y="33362"/>
                  </a:lnTo>
                  <a:lnTo>
                    <a:pt x="45250" y="36588"/>
                  </a:lnTo>
                  <a:lnTo>
                    <a:pt x="45313" y="36830"/>
                  </a:lnTo>
                  <a:lnTo>
                    <a:pt x="45554" y="37185"/>
                  </a:lnTo>
                  <a:lnTo>
                    <a:pt x="45796" y="37274"/>
                  </a:lnTo>
                  <a:lnTo>
                    <a:pt x="46253" y="37274"/>
                  </a:lnTo>
                  <a:lnTo>
                    <a:pt x="46634" y="37236"/>
                  </a:lnTo>
                  <a:lnTo>
                    <a:pt x="46723" y="36614"/>
                  </a:lnTo>
                  <a:lnTo>
                    <a:pt x="46329" y="36626"/>
                  </a:lnTo>
                  <a:lnTo>
                    <a:pt x="46062" y="36525"/>
                  </a:lnTo>
                  <a:lnTo>
                    <a:pt x="46012" y="33362"/>
                  </a:lnTo>
                  <a:lnTo>
                    <a:pt x="46723" y="33362"/>
                  </a:lnTo>
                  <a:lnTo>
                    <a:pt x="46723" y="32740"/>
                  </a:lnTo>
                  <a:close/>
                </a:path>
                <a:path w="118110" h="68580">
                  <a:moveTo>
                    <a:pt x="50850" y="49657"/>
                  </a:moveTo>
                  <a:lnTo>
                    <a:pt x="50673" y="49098"/>
                  </a:lnTo>
                  <a:lnTo>
                    <a:pt x="50393" y="48793"/>
                  </a:lnTo>
                  <a:lnTo>
                    <a:pt x="49974" y="48348"/>
                  </a:lnTo>
                  <a:lnTo>
                    <a:pt x="49974" y="49657"/>
                  </a:lnTo>
                  <a:lnTo>
                    <a:pt x="49961" y="51460"/>
                  </a:lnTo>
                  <a:lnTo>
                    <a:pt x="49504" y="52044"/>
                  </a:lnTo>
                  <a:lnTo>
                    <a:pt x="49212" y="52197"/>
                  </a:lnTo>
                  <a:lnTo>
                    <a:pt x="48348" y="52197"/>
                  </a:lnTo>
                  <a:lnTo>
                    <a:pt x="47993" y="51955"/>
                  </a:lnTo>
                  <a:lnTo>
                    <a:pt x="47777" y="51460"/>
                  </a:lnTo>
                  <a:lnTo>
                    <a:pt x="47764" y="49657"/>
                  </a:lnTo>
                  <a:lnTo>
                    <a:pt x="47967" y="49098"/>
                  </a:lnTo>
                  <a:lnTo>
                    <a:pt x="48260" y="48856"/>
                  </a:lnTo>
                  <a:lnTo>
                    <a:pt x="49377" y="48793"/>
                  </a:lnTo>
                  <a:lnTo>
                    <a:pt x="49733" y="49034"/>
                  </a:lnTo>
                  <a:lnTo>
                    <a:pt x="49974" y="49657"/>
                  </a:lnTo>
                  <a:lnTo>
                    <a:pt x="49974" y="48348"/>
                  </a:lnTo>
                  <a:lnTo>
                    <a:pt x="49542" y="48133"/>
                  </a:lnTo>
                  <a:lnTo>
                    <a:pt x="48691" y="48133"/>
                  </a:lnTo>
                  <a:lnTo>
                    <a:pt x="48399" y="48221"/>
                  </a:lnTo>
                  <a:lnTo>
                    <a:pt x="47967" y="48488"/>
                  </a:lnTo>
                  <a:lnTo>
                    <a:pt x="47802" y="48653"/>
                  </a:lnTo>
                  <a:lnTo>
                    <a:pt x="47650" y="48856"/>
                  </a:lnTo>
                  <a:lnTo>
                    <a:pt x="47650" y="48260"/>
                  </a:lnTo>
                  <a:lnTo>
                    <a:pt x="46926" y="48260"/>
                  </a:lnTo>
                  <a:lnTo>
                    <a:pt x="46926" y="54470"/>
                  </a:lnTo>
                  <a:lnTo>
                    <a:pt x="47675" y="54470"/>
                  </a:lnTo>
                  <a:lnTo>
                    <a:pt x="47675" y="52197"/>
                  </a:lnTo>
                  <a:lnTo>
                    <a:pt x="47840" y="52400"/>
                  </a:lnTo>
                  <a:lnTo>
                    <a:pt x="47980" y="52539"/>
                  </a:lnTo>
                  <a:lnTo>
                    <a:pt x="48348" y="52768"/>
                  </a:lnTo>
                  <a:lnTo>
                    <a:pt x="48628" y="52844"/>
                  </a:lnTo>
                  <a:lnTo>
                    <a:pt x="49390" y="52844"/>
                  </a:lnTo>
                  <a:lnTo>
                    <a:pt x="49758" y="52705"/>
                  </a:lnTo>
                  <a:lnTo>
                    <a:pt x="50584" y="52044"/>
                  </a:lnTo>
                  <a:lnTo>
                    <a:pt x="50800" y="51460"/>
                  </a:lnTo>
                  <a:lnTo>
                    <a:pt x="50850" y="49657"/>
                  </a:lnTo>
                  <a:close/>
                </a:path>
                <a:path w="118110" h="68580">
                  <a:moveTo>
                    <a:pt x="54825" y="101"/>
                  </a:moveTo>
                  <a:lnTo>
                    <a:pt x="53898" y="101"/>
                  </a:lnTo>
                  <a:lnTo>
                    <a:pt x="52171" y="5295"/>
                  </a:lnTo>
                  <a:lnTo>
                    <a:pt x="50406" y="101"/>
                  </a:lnTo>
                  <a:lnTo>
                    <a:pt x="49491" y="101"/>
                  </a:lnTo>
                  <a:lnTo>
                    <a:pt x="51727" y="6210"/>
                  </a:lnTo>
                  <a:lnTo>
                    <a:pt x="52603" y="6210"/>
                  </a:lnTo>
                  <a:lnTo>
                    <a:pt x="54825" y="101"/>
                  </a:lnTo>
                  <a:close/>
                </a:path>
                <a:path w="118110" h="68580">
                  <a:moveTo>
                    <a:pt x="54838" y="31089"/>
                  </a:moveTo>
                  <a:lnTo>
                    <a:pt x="53911" y="31089"/>
                  </a:lnTo>
                  <a:lnTo>
                    <a:pt x="52171" y="36296"/>
                  </a:lnTo>
                  <a:lnTo>
                    <a:pt x="50419" y="31089"/>
                  </a:lnTo>
                  <a:lnTo>
                    <a:pt x="49504" y="31089"/>
                  </a:lnTo>
                  <a:lnTo>
                    <a:pt x="51727" y="37198"/>
                  </a:lnTo>
                  <a:lnTo>
                    <a:pt x="52603" y="37198"/>
                  </a:lnTo>
                  <a:lnTo>
                    <a:pt x="54838" y="31089"/>
                  </a:lnTo>
                  <a:close/>
                </a:path>
                <a:path w="118110" h="68580">
                  <a:moveTo>
                    <a:pt x="58762" y="50126"/>
                  </a:moveTo>
                  <a:lnTo>
                    <a:pt x="58496" y="49834"/>
                  </a:lnTo>
                  <a:lnTo>
                    <a:pt x="58318" y="49657"/>
                  </a:lnTo>
                  <a:lnTo>
                    <a:pt x="58089" y="49530"/>
                  </a:lnTo>
                  <a:lnTo>
                    <a:pt x="58051" y="50431"/>
                  </a:lnTo>
                  <a:lnTo>
                    <a:pt x="57988" y="51358"/>
                  </a:lnTo>
                  <a:lnTo>
                    <a:pt x="57632" y="51841"/>
                  </a:lnTo>
                  <a:lnTo>
                    <a:pt x="57277" y="51981"/>
                  </a:lnTo>
                  <a:lnTo>
                    <a:pt x="54978" y="51981"/>
                  </a:lnTo>
                  <a:lnTo>
                    <a:pt x="54978" y="49834"/>
                  </a:lnTo>
                  <a:lnTo>
                    <a:pt x="56972" y="49834"/>
                  </a:lnTo>
                  <a:lnTo>
                    <a:pt x="57251" y="49885"/>
                  </a:lnTo>
                  <a:lnTo>
                    <a:pt x="57861" y="50126"/>
                  </a:lnTo>
                  <a:lnTo>
                    <a:pt x="58051" y="50431"/>
                  </a:lnTo>
                  <a:lnTo>
                    <a:pt x="58051" y="49517"/>
                  </a:lnTo>
                  <a:lnTo>
                    <a:pt x="57772" y="49403"/>
                  </a:lnTo>
                  <a:lnTo>
                    <a:pt x="57988" y="49288"/>
                  </a:lnTo>
                  <a:lnTo>
                    <a:pt x="58153" y="49161"/>
                  </a:lnTo>
                  <a:lnTo>
                    <a:pt x="58420" y="48869"/>
                  </a:lnTo>
                  <a:lnTo>
                    <a:pt x="58496" y="47472"/>
                  </a:lnTo>
                  <a:lnTo>
                    <a:pt x="58356" y="47269"/>
                  </a:lnTo>
                  <a:lnTo>
                    <a:pt x="58013" y="46799"/>
                  </a:lnTo>
                  <a:lnTo>
                    <a:pt x="57746" y="46685"/>
                  </a:lnTo>
                  <a:lnTo>
                    <a:pt x="57746" y="47764"/>
                  </a:lnTo>
                  <a:lnTo>
                    <a:pt x="57645" y="48793"/>
                  </a:lnTo>
                  <a:lnTo>
                    <a:pt x="57111" y="49123"/>
                  </a:lnTo>
                  <a:lnTo>
                    <a:pt x="56832" y="49161"/>
                  </a:lnTo>
                  <a:lnTo>
                    <a:pt x="54978" y="49161"/>
                  </a:lnTo>
                  <a:lnTo>
                    <a:pt x="54978" y="47269"/>
                  </a:lnTo>
                  <a:lnTo>
                    <a:pt x="56819" y="47269"/>
                  </a:lnTo>
                  <a:lnTo>
                    <a:pt x="57086" y="47320"/>
                  </a:lnTo>
                  <a:lnTo>
                    <a:pt x="57594" y="47523"/>
                  </a:lnTo>
                  <a:lnTo>
                    <a:pt x="57746" y="47764"/>
                  </a:lnTo>
                  <a:lnTo>
                    <a:pt x="57746" y="46685"/>
                  </a:lnTo>
                  <a:lnTo>
                    <a:pt x="57518" y="46583"/>
                  </a:lnTo>
                  <a:lnTo>
                    <a:pt x="54165" y="46583"/>
                  </a:lnTo>
                  <a:lnTo>
                    <a:pt x="54165" y="52692"/>
                  </a:lnTo>
                  <a:lnTo>
                    <a:pt x="57556" y="52692"/>
                  </a:lnTo>
                  <a:lnTo>
                    <a:pt x="58153" y="52451"/>
                  </a:lnTo>
                  <a:lnTo>
                    <a:pt x="58508" y="51981"/>
                  </a:lnTo>
                  <a:lnTo>
                    <a:pt x="58762" y="51663"/>
                  </a:lnTo>
                  <a:lnTo>
                    <a:pt x="58762" y="50126"/>
                  </a:lnTo>
                  <a:close/>
                </a:path>
                <a:path w="118110" h="68580">
                  <a:moveTo>
                    <a:pt x="60540" y="6210"/>
                  </a:moveTo>
                  <a:lnTo>
                    <a:pt x="59880" y="4381"/>
                  </a:lnTo>
                  <a:lnTo>
                    <a:pt x="59639" y="3708"/>
                  </a:lnTo>
                  <a:lnTo>
                    <a:pt x="58750" y="1257"/>
                  </a:lnTo>
                  <a:lnTo>
                    <a:pt x="58750" y="3708"/>
                  </a:lnTo>
                  <a:lnTo>
                    <a:pt x="56832" y="3708"/>
                  </a:lnTo>
                  <a:lnTo>
                    <a:pt x="57823" y="1003"/>
                  </a:lnTo>
                  <a:lnTo>
                    <a:pt x="58750" y="3708"/>
                  </a:lnTo>
                  <a:lnTo>
                    <a:pt x="58750" y="1257"/>
                  </a:lnTo>
                  <a:lnTo>
                    <a:pt x="58661" y="1003"/>
                  </a:lnTo>
                  <a:lnTo>
                    <a:pt x="58331" y="101"/>
                  </a:lnTo>
                  <a:lnTo>
                    <a:pt x="57391" y="101"/>
                  </a:lnTo>
                  <a:lnTo>
                    <a:pt x="55092" y="6210"/>
                  </a:lnTo>
                  <a:lnTo>
                    <a:pt x="55930" y="6210"/>
                  </a:lnTo>
                  <a:lnTo>
                    <a:pt x="56591" y="4381"/>
                  </a:lnTo>
                  <a:lnTo>
                    <a:pt x="59016" y="4381"/>
                  </a:lnTo>
                  <a:lnTo>
                    <a:pt x="59639" y="6210"/>
                  </a:lnTo>
                  <a:lnTo>
                    <a:pt x="60540" y="6210"/>
                  </a:lnTo>
                  <a:close/>
                </a:path>
                <a:path w="118110" h="68580">
                  <a:moveTo>
                    <a:pt x="60553" y="37198"/>
                  </a:moveTo>
                  <a:lnTo>
                    <a:pt x="59893" y="35369"/>
                  </a:lnTo>
                  <a:lnTo>
                    <a:pt x="59639" y="34696"/>
                  </a:lnTo>
                  <a:lnTo>
                    <a:pt x="58762" y="32296"/>
                  </a:lnTo>
                  <a:lnTo>
                    <a:pt x="58762" y="34696"/>
                  </a:lnTo>
                  <a:lnTo>
                    <a:pt x="56845" y="34696"/>
                  </a:lnTo>
                  <a:lnTo>
                    <a:pt x="57835" y="32004"/>
                  </a:lnTo>
                  <a:lnTo>
                    <a:pt x="58762" y="34696"/>
                  </a:lnTo>
                  <a:lnTo>
                    <a:pt x="58762" y="32296"/>
                  </a:lnTo>
                  <a:lnTo>
                    <a:pt x="58661" y="32004"/>
                  </a:lnTo>
                  <a:lnTo>
                    <a:pt x="58331" y="31089"/>
                  </a:lnTo>
                  <a:lnTo>
                    <a:pt x="57391" y="31089"/>
                  </a:lnTo>
                  <a:lnTo>
                    <a:pt x="55092" y="37198"/>
                  </a:lnTo>
                  <a:lnTo>
                    <a:pt x="55943" y="37198"/>
                  </a:lnTo>
                  <a:lnTo>
                    <a:pt x="56603" y="35369"/>
                  </a:lnTo>
                  <a:lnTo>
                    <a:pt x="59029" y="35369"/>
                  </a:lnTo>
                  <a:lnTo>
                    <a:pt x="59639" y="37198"/>
                  </a:lnTo>
                  <a:lnTo>
                    <a:pt x="60553" y="37198"/>
                  </a:lnTo>
                  <a:close/>
                </a:path>
                <a:path w="118110" h="68580">
                  <a:moveTo>
                    <a:pt x="60896" y="46583"/>
                  </a:moveTo>
                  <a:lnTo>
                    <a:pt x="60058" y="46583"/>
                  </a:lnTo>
                  <a:lnTo>
                    <a:pt x="60058" y="52692"/>
                  </a:lnTo>
                  <a:lnTo>
                    <a:pt x="60896" y="52692"/>
                  </a:lnTo>
                  <a:lnTo>
                    <a:pt x="60896" y="46583"/>
                  </a:lnTo>
                  <a:close/>
                </a:path>
                <a:path w="118110" h="68580">
                  <a:moveTo>
                    <a:pt x="66471" y="6070"/>
                  </a:moveTo>
                  <a:lnTo>
                    <a:pt x="66344" y="6019"/>
                  </a:lnTo>
                  <a:lnTo>
                    <a:pt x="66154" y="5410"/>
                  </a:lnTo>
                  <a:lnTo>
                    <a:pt x="66040" y="3746"/>
                  </a:lnTo>
                  <a:lnTo>
                    <a:pt x="65925" y="3581"/>
                  </a:lnTo>
                  <a:lnTo>
                    <a:pt x="65798" y="3429"/>
                  </a:lnTo>
                  <a:lnTo>
                    <a:pt x="65620" y="3302"/>
                  </a:lnTo>
                  <a:lnTo>
                    <a:pt x="65379" y="3200"/>
                  </a:lnTo>
                  <a:lnTo>
                    <a:pt x="65646" y="3060"/>
                  </a:lnTo>
                  <a:lnTo>
                    <a:pt x="65849" y="2895"/>
                  </a:lnTo>
                  <a:lnTo>
                    <a:pt x="66103" y="2514"/>
                  </a:lnTo>
                  <a:lnTo>
                    <a:pt x="66128" y="850"/>
                  </a:lnTo>
                  <a:lnTo>
                    <a:pt x="65951" y="558"/>
                  </a:lnTo>
                  <a:lnTo>
                    <a:pt x="65405" y="317"/>
                  </a:lnTo>
                  <a:lnTo>
                    <a:pt x="65405" y="1384"/>
                  </a:lnTo>
                  <a:lnTo>
                    <a:pt x="65290" y="2514"/>
                  </a:lnTo>
                  <a:lnTo>
                    <a:pt x="64833" y="2819"/>
                  </a:lnTo>
                  <a:lnTo>
                    <a:pt x="64528" y="2895"/>
                  </a:lnTo>
                  <a:lnTo>
                    <a:pt x="62230" y="2895"/>
                  </a:lnTo>
                  <a:lnTo>
                    <a:pt x="62230" y="800"/>
                  </a:lnTo>
                  <a:lnTo>
                    <a:pt x="64528" y="800"/>
                  </a:lnTo>
                  <a:lnTo>
                    <a:pt x="64757" y="850"/>
                  </a:lnTo>
                  <a:lnTo>
                    <a:pt x="65239" y="1092"/>
                  </a:lnTo>
                  <a:lnTo>
                    <a:pt x="65405" y="1384"/>
                  </a:lnTo>
                  <a:lnTo>
                    <a:pt x="65405" y="317"/>
                  </a:lnTo>
                  <a:lnTo>
                    <a:pt x="65074" y="165"/>
                  </a:lnTo>
                  <a:lnTo>
                    <a:pt x="64693" y="101"/>
                  </a:lnTo>
                  <a:lnTo>
                    <a:pt x="61391" y="101"/>
                  </a:lnTo>
                  <a:lnTo>
                    <a:pt x="61391" y="6210"/>
                  </a:lnTo>
                  <a:lnTo>
                    <a:pt x="62230" y="6210"/>
                  </a:lnTo>
                  <a:lnTo>
                    <a:pt x="62230" y="3581"/>
                  </a:lnTo>
                  <a:lnTo>
                    <a:pt x="64452" y="3581"/>
                  </a:lnTo>
                  <a:lnTo>
                    <a:pt x="64693" y="3619"/>
                  </a:lnTo>
                  <a:lnTo>
                    <a:pt x="65138" y="3835"/>
                  </a:lnTo>
                  <a:lnTo>
                    <a:pt x="65227" y="4000"/>
                  </a:lnTo>
                  <a:lnTo>
                    <a:pt x="65354" y="5410"/>
                  </a:lnTo>
                  <a:lnTo>
                    <a:pt x="65455" y="6210"/>
                  </a:lnTo>
                  <a:lnTo>
                    <a:pt x="66471" y="6210"/>
                  </a:lnTo>
                  <a:lnTo>
                    <a:pt x="66471" y="6070"/>
                  </a:lnTo>
                  <a:close/>
                </a:path>
                <a:path w="118110" h="68580">
                  <a:moveTo>
                    <a:pt x="66484" y="37058"/>
                  </a:moveTo>
                  <a:lnTo>
                    <a:pt x="66357" y="37007"/>
                  </a:lnTo>
                  <a:lnTo>
                    <a:pt x="66167" y="36398"/>
                  </a:lnTo>
                  <a:lnTo>
                    <a:pt x="66052" y="34747"/>
                  </a:lnTo>
                  <a:lnTo>
                    <a:pt x="65925" y="34582"/>
                  </a:lnTo>
                  <a:lnTo>
                    <a:pt x="65811" y="34417"/>
                  </a:lnTo>
                  <a:lnTo>
                    <a:pt x="65633" y="34290"/>
                  </a:lnTo>
                  <a:lnTo>
                    <a:pt x="65392" y="34201"/>
                  </a:lnTo>
                  <a:lnTo>
                    <a:pt x="65659" y="34061"/>
                  </a:lnTo>
                  <a:lnTo>
                    <a:pt x="65849" y="33883"/>
                  </a:lnTo>
                  <a:lnTo>
                    <a:pt x="66116" y="33502"/>
                  </a:lnTo>
                  <a:lnTo>
                    <a:pt x="66141" y="31838"/>
                  </a:lnTo>
                  <a:lnTo>
                    <a:pt x="65963" y="31559"/>
                  </a:lnTo>
                  <a:lnTo>
                    <a:pt x="65405" y="31318"/>
                  </a:lnTo>
                  <a:lnTo>
                    <a:pt x="65405" y="32385"/>
                  </a:lnTo>
                  <a:lnTo>
                    <a:pt x="65290" y="33502"/>
                  </a:lnTo>
                  <a:lnTo>
                    <a:pt x="64846" y="33807"/>
                  </a:lnTo>
                  <a:lnTo>
                    <a:pt x="64541" y="33883"/>
                  </a:lnTo>
                  <a:lnTo>
                    <a:pt x="62230" y="33883"/>
                  </a:lnTo>
                  <a:lnTo>
                    <a:pt x="62230" y="31800"/>
                  </a:lnTo>
                  <a:lnTo>
                    <a:pt x="64541" y="31800"/>
                  </a:lnTo>
                  <a:lnTo>
                    <a:pt x="64770" y="31838"/>
                  </a:lnTo>
                  <a:lnTo>
                    <a:pt x="65252" y="32080"/>
                  </a:lnTo>
                  <a:lnTo>
                    <a:pt x="65405" y="32385"/>
                  </a:lnTo>
                  <a:lnTo>
                    <a:pt x="65405" y="31318"/>
                  </a:lnTo>
                  <a:lnTo>
                    <a:pt x="65087" y="31165"/>
                  </a:lnTo>
                  <a:lnTo>
                    <a:pt x="64706" y="31089"/>
                  </a:lnTo>
                  <a:lnTo>
                    <a:pt x="61404" y="31089"/>
                  </a:lnTo>
                  <a:lnTo>
                    <a:pt x="61404" y="37198"/>
                  </a:lnTo>
                  <a:lnTo>
                    <a:pt x="62230" y="37198"/>
                  </a:lnTo>
                  <a:lnTo>
                    <a:pt x="62230" y="34582"/>
                  </a:lnTo>
                  <a:lnTo>
                    <a:pt x="64452" y="34582"/>
                  </a:lnTo>
                  <a:lnTo>
                    <a:pt x="64706" y="34620"/>
                  </a:lnTo>
                  <a:lnTo>
                    <a:pt x="65138" y="34823"/>
                  </a:lnTo>
                  <a:lnTo>
                    <a:pt x="65239" y="35001"/>
                  </a:lnTo>
                  <a:lnTo>
                    <a:pt x="65354" y="36398"/>
                  </a:lnTo>
                  <a:lnTo>
                    <a:pt x="65468" y="37198"/>
                  </a:lnTo>
                  <a:lnTo>
                    <a:pt x="66484" y="37198"/>
                  </a:lnTo>
                  <a:lnTo>
                    <a:pt x="66484" y="37058"/>
                  </a:lnTo>
                  <a:close/>
                </a:path>
                <a:path w="118110" h="68580">
                  <a:moveTo>
                    <a:pt x="67094" y="46583"/>
                  </a:moveTo>
                  <a:lnTo>
                    <a:pt x="66306" y="46583"/>
                  </a:lnTo>
                  <a:lnTo>
                    <a:pt x="66306" y="51536"/>
                  </a:lnTo>
                  <a:lnTo>
                    <a:pt x="63220" y="46583"/>
                  </a:lnTo>
                  <a:lnTo>
                    <a:pt x="62242" y="46583"/>
                  </a:lnTo>
                  <a:lnTo>
                    <a:pt x="62242" y="52692"/>
                  </a:lnTo>
                  <a:lnTo>
                    <a:pt x="63030" y="52692"/>
                  </a:lnTo>
                  <a:lnTo>
                    <a:pt x="63030" y="47752"/>
                  </a:lnTo>
                  <a:lnTo>
                    <a:pt x="66167" y="52692"/>
                  </a:lnTo>
                  <a:lnTo>
                    <a:pt x="67094" y="52692"/>
                  </a:lnTo>
                  <a:lnTo>
                    <a:pt x="67094" y="46583"/>
                  </a:lnTo>
                  <a:close/>
                </a:path>
                <a:path w="118110" h="68580">
                  <a:moveTo>
                    <a:pt x="72034" y="3644"/>
                  </a:moveTo>
                  <a:lnTo>
                    <a:pt x="71767" y="3352"/>
                  </a:lnTo>
                  <a:lnTo>
                    <a:pt x="71577" y="3175"/>
                  </a:lnTo>
                  <a:lnTo>
                    <a:pt x="71348" y="3035"/>
                  </a:lnTo>
                  <a:lnTo>
                    <a:pt x="71323" y="3949"/>
                  </a:lnTo>
                  <a:lnTo>
                    <a:pt x="71247" y="4876"/>
                  </a:lnTo>
                  <a:lnTo>
                    <a:pt x="70904" y="5359"/>
                  </a:lnTo>
                  <a:lnTo>
                    <a:pt x="70535" y="5499"/>
                  </a:lnTo>
                  <a:lnTo>
                    <a:pt x="68249" y="5499"/>
                  </a:lnTo>
                  <a:lnTo>
                    <a:pt x="68249" y="3352"/>
                  </a:lnTo>
                  <a:lnTo>
                    <a:pt x="70231" y="3352"/>
                  </a:lnTo>
                  <a:lnTo>
                    <a:pt x="70510" y="3390"/>
                  </a:lnTo>
                  <a:lnTo>
                    <a:pt x="71120" y="3644"/>
                  </a:lnTo>
                  <a:lnTo>
                    <a:pt x="71323" y="3949"/>
                  </a:lnTo>
                  <a:lnTo>
                    <a:pt x="71323" y="3035"/>
                  </a:lnTo>
                  <a:lnTo>
                    <a:pt x="71031" y="2921"/>
                  </a:lnTo>
                  <a:lnTo>
                    <a:pt x="71247" y="2806"/>
                  </a:lnTo>
                  <a:lnTo>
                    <a:pt x="71424" y="2679"/>
                  </a:lnTo>
                  <a:lnTo>
                    <a:pt x="71678" y="2374"/>
                  </a:lnTo>
                  <a:lnTo>
                    <a:pt x="71767" y="990"/>
                  </a:lnTo>
                  <a:lnTo>
                    <a:pt x="71615" y="787"/>
                  </a:lnTo>
                  <a:lnTo>
                    <a:pt x="71285" y="304"/>
                  </a:lnTo>
                  <a:lnTo>
                    <a:pt x="71005" y="203"/>
                  </a:lnTo>
                  <a:lnTo>
                    <a:pt x="71005" y="1282"/>
                  </a:lnTo>
                  <a:lnTo>
                    <a:pt x="70916" y="2311"/>
                  </a:lnTo>
                  <a:lnTo>
                    <a:pt x="70370" y="2628"/>
                  </a:lnTo>
                  <a:lnTo>
                    <a:pt x="70104" y="2679"/>
                  </a:lnTo>
                  <a:lnTo>
                    <a:pt x="68249" y="2679"/>
                  </a:lnTo>
                  <a:lnTo>
                    <a:pt x="68249" y="787"/>
                  </a:lnTo>
                  <a:lnTo>
                    <a:pt x="70078" y="787"/>
                  </a:lnTo>
                  <a:lnTo>
                    <a:pt x="70358" y="825"/>
                  </a:lnTo>
                  <a:lnTo>
                    <a:pt x="70866" y="1041"/>
                  </a:lnTo>
                  <a:lnTo>
                    <a:pt x="71005" y="1282"/>
                  </a:lnTo>
                  <a:lnTo>
                    <a:pt x="71005" y="203"/>
                  </a:lnTo>
                  <a:lnTo>
                    <a:pt x="70777" y="101"/>
                  </a:lnTo>
                  <a:lnTo>
                    <a:pt x="67437" y="101"/>
                  </a:lnTo>
                  <a:lnTo>
                    <a:pt x="67437" y="6210"/>
                  </a:lnTo>
                  <a:lnTo>
                    <a:pt x="70827" y="6210"/>
                  </a:lnTo>
                  <a:lnTo>
                    <a:pt x="71412" y="5969"/>
                  </a:lnTo>
                  <a:lnTo>
                    <a:pt x="71780" y="5499"/>
                  </a:lnTo>
                  <a:lnTo>
                    <a:pt x="72021" y="5168"/>
                  </a:lnTo>
                  <a:lnTo>
                    <a:pt x="72034" y="3644"/>
                  </a:lnTo>
                  <a:close/>
                </a:path>
                <a:path w="118110" h="68580">
                  <a:moveTo>
                    <a:pt x="72605" y="34950"/>
                  </a:moveTo>
                  <a:lnTo>
                    <a:pt x="71805" y="34950"/>
                  </a:lnTo>
                  <a:lnTo>
                    <a:pt x="71716" y="35356"/>
                  </a:lnTo>
                  <a:lnTo>
                    <a:pt x="71589" y="35687"/>
                  </a:lnTo>
                  <a:lnTo>
                    <a:pt x="71107" y="36398"/>
                  </a:lnTo>
                  <a:lnTo>
                    <a:pt x="70637" y="36626"/>
                  </a:lnTo>
                  <a:lnTo>
                    <a:pt x="69367" y="36626"/>
                  </a:lnTo>
                  <a:lnTo>
                    <a:pt x="68872" y="36410"/>
                  </a:lnTo>
                  <a:lnTo>
                    <a:pt x="68199" y="35521"/>
                  </a:lnTo>
                  <a:lnTo>
                    <a:pt x="68033" y="34937"/>
                  </a:lnTo>
                  <a:lnTo>
                    <a:pt x="68033" y="33350"/>
                  </a:lnTo>
                  <a:lnTo>
                    <a:pt x="68211" y="32702"/>
                  </a:lnTo>
                  <a:lnTo>
                    <a:pt x="68961" y="31851"/>
                  </a:lnTo>
                  <a:lnTo>
                    <a:pt x="69443" y="31648"/>
                  </a:lnTo>
                  <a:lnTo>
                    <a:pt x="70535" y="31648"/>
                  </a:lnTo>
                  <a:lnTo>
                    <a:pt x="70929" y="31762"/>
                  </a:lnTo>
                  <a:lnTo>
                    <a:pt x="71462" y="32219"/>
                  </a:lnTo>
                  <a:lnTo>
                    <a:pt x="71653" y="32537"/>
                  </a:lnTo>
                  <a:lnTo>
                    <a:pt x="71742" y="32931"/>
                  </a:lnTo>
                  <a:lnTo>
                    <a:pt x="72555" y="32931"/>
                  </a:lnTo>
                  <a:lnTo>
                    <a:pt x="70815" y="30924"/>
                  </a:lnTo>
                  <a:lnTo>
                    <a:pt x="69126" y="30924"/>
                  </a:lnTo>
                  <a:lnTo>
                    <a:pt x="68414" y="31229"/>
                  </a:lnTo>
                  <a:lnTo>
                    <a:pt x="67424" y="32435"/>
                  </a:lnTo>
                  <a:lnTo>
                    <a:pt x="67183" y="33172"/>
                  </a:lnTo>
                  <a:lnTo>
                    <a:pt x="67183" y="35267"/>
                  </a:lnTo>
                  <a:lnTo>
                    <a:pt x="67500" y="36144"/>
                  </a:lnTo>
                  <a:lnTo>
                    <a:pt x="68618" y="37147"/>
                  </a:lnTo>
                  <a:lnTo>
                    <a:pt x="69215" y="37363"/>
                  </a:lnTo>
                  <a:lnTo>
                    <a:pt x="70751" y="37363"/>
                  </a:lnTo>
                  <a:lnTo>
                    <a:pt x="71412" y="37096"/>
                  </a:lnTo>
                  <a:lnTo>
                    <a:pt x="72301" y="36144"/>
                  </a:lnTo>
                  <a:lnTo>
                    <a:pt x="72529" y="35598"/>
                  </a:lnTo>
                  <a:lnTo>
                    <a:pt x="72605" y="34950"/>
                  </a:lnTo>
                  <a:close/>
                </a:path>
                <a:path w="118110" h="68580">
                  <a:moveTo>
                    <a:pt x="73329" y="52692"/>
                  </a:moveTo>
                  <a:lnTo>
                    <a:pt x="72669" y="50863"/>
                  </a:lnTo>
                  <a:lnTo>
                    <a:pt x="72415" y="50190"/>
                  </a:lnTo>
                  <a:lnTo>
                    <a:pt x="71539" y="47777"/>
                  </a:lnTo>
                  <a:lnTo>
                    <a:pt x="71539" y="50190"/>
                  </a:lnTo>
                  <a:lnTo>
                    <a:pt x="69621" y="50190"/>
                  </a:lnTo>
                  <a:lnTo>
                    <a:pt x="70612" y="47485"/>
                  </a:lnTo>
                  <a:lnTo>
                    <a:pt x="71539" y="50190"/>
                  </a:lnTo>
                  <a:lnTo>
                    <a:pt x="71539" y="47777"/>
                  </a:lnTo>
                  <a:lnTo>
                    <a:pt x="71437" y="47485"/>
                  </a:lnTo>
                  <a:lnTo>
                    <a:pt x="71107" y="46583"/>
                  </a:lnTo>
                  <a:lnTo>
                    <a:pt x="70167" y="46583"/>
                  </a:lnTo>
                  <a:lnTo>
                    <a:pt x="67868" y="52692"/>
                  </a:lnTo>
                  <a:lnTo>
                    <a:pt x="68719" y="52692"/>
                  </a:lnTo>
                  <a:lnTo>
                    <a:pt x="69380" y="50863"/>
                  </a:lnTo>
                  <a:lnTo>
                    <a:pt x="71805" y="50863"/>
                  </a:lnTo>
                  <a:lnTo>
                    <a:pt x="72415" y="52692"/>
                  </a:lnTo>
                  <a:lnTo>
                    <a:pt x="73329" y="52692"/>
                  </a:lnTo>
                  <a:close/>
                </a:path>
                <a:path w="118110" h="68580">
                  <a:moveTo>
                    <a:pt x="74155" y="101"/>
                  </a:moveTo>
                  <a:lnTo>
                    <a:pt x="73329" y="101"/>
                  </a:lnTo>
                  <a:lnTo>
                    <a:pt x="73329" y="6210"/>
                  </a:lnTo>
                  <a:lnTo>
                    <a:pt x="74155" y="6210"/>
                  </a:lnTo>
                  <a:lnTo>
                    <a:pt x="74155" y="101"/>
                  </a:lnTo>
                  <a:close/>
                </a:path>
                <a:path w="118110" h="68580">
                  <a:moveTo>
                    <a:pt x="78486" y="31089"/>
                  </a:moveTo>
                  <a:lnTo>
                    <a:pt x="77660" y="31089"/>
                  </a:lnTo>
                  <a:lnTo>
                    <a:pt x="77660" y="33616"/>
                  </a:lnTo>
                  <a:lnTo>
                    <a:pt x="74472" y="33616"/>
                  </a:lnTo>
                  <a:lnTo>
                    <a:pt x="74472" y="31089"/>
                  </a:lnTo>
                  <a:lnTo>
                    <a:pt x="73634" y="31089"/>
                  </a:lnTo>
                  <a:lnTo>
                    <a:pt x="73634" y="37198"/>
                  </a:lnTo>
                  <a:lnTo>
                    <a:pt x="74472" y="37198"/>
                  </a:lnTo>
                  <a:lnTo>
                    <a:pt x="74472" y="34340"/>
                  </a:lnTo>
                  <a:lnTo>
                    <a:pt x="77660" y="34340"/>
                  </a:lnTo>
                  <a:lnTo>
                    <a:pt x="77660" y="37198"/>
                  </a:lnTo>
                  <a:lnTo>
                    <a:pt x="78486" y="37198"/>
                  </a:lnTo>
                  <a:lnTo>
                    <a:pt x="78486" y="31089"/>
                  </a:lnTo>
                  <a:close/>
                </a:path>
                <a:path w="118110" h="68580">
                  <a:moveTo>
                    <a:pt x="79260" y="52552"/>
                  </a:moveTo>
                  <a:lnTo>
                    <a:pt x="79133" y="52501"/>
                  </a:lnTo>
                  <a:lnTo>
                    <a:pt x="78943" y="51892"/>
                  </a:lnTo>
                  <a:lnTo>
                    <a:pt x="78828" y="50228"/>
                  </a:lnTo>
                  <a:lnTo>
                    <a:pt x="78701" y="50076"/>
                  </a:lnTo>
                  <a:lnTo>
                    <a:pt x="78587" y="49911"/>
                  </a:lnTo>
                  <a:lnTo>
                    <a:pt x="78409" y="49784"/>
                  </a:lnTo>
                  <a:lnTo>
                    <a:pt x="78168" y="49695"/>
                  </a:lnTo>
                  <a:lnTo>
                    <a:pt x="78435" y="49555"/>
                  </a:lnTo>
                  <a:lnTo>
                    <a:pt x="78625" y="49377"/>
                  </a:lnTo>
                  <a:lnTo>
                    <a:pt x="78892" y="48996"/>
                  </a:lnTo>
                  <a:lnTo>
                    <a:pt x="78917" y="47332"/>
                  </a:lnTo>
                  <a:lnTo>
                    <a:pt x="78740" y="47053"/>
                  </a:lnTo>
                  <a:lnTo>
                    <a:pt x="78181" y="46799"/>
                  </a:lnTo>
                  <a:lnTo>
                    <a:pt x="78181" y="47879"/>
                  </a:lnTo>
                  <a:lnTo>
                    <a:pt x="78079" y="48996"/>
                  </a:lnTo>
                  <a:lnTo>
                    <a:pt x="77622" y="49301"/>
                  </a:lnTo>
                  <a:lnTo>
                    <a:pt x="77317" y="49377"/>
                  </a:lnTo>
                  <a:lnTo>
                    <a:pt x="75006" y="49377"/>
                  </a:lnTo>
                  <a:lnTo>
                    <a:pt x="75006" y="47294"/>
                  </a:lnTo>
                  <a:lnTo>
                    <a:pt x="77317" y="47294"/>
                  </a:lnTo>
                  <a:lnTo>
                    <a:pt x="77546" y="47332"/>
                  </a:lnTo>
                  <a:lnTo>
                    <a:pt x="78028" y="47574"/>
                  </a:lnTo>
                  <a:lnTo>
                    <a:pt x="78181" y="47879"/>
                  </a:lnTo>
                  <a:lnTo>
                    <a:pt x="78181" y="46799"/>
                  </a:lnTo>
                  <a:lnTo>
                    <a:pt x="77863" y="46647"/>
                  </a:lnTo>
                  <a:lnTo>
                    <a:pt x="77482" y="46583"/>
                  </a:lnTo>
                  <a:lnTo>
                    <a:pt x="74180" y="46583"/>
                  </a:lnTo>
                  <a:lnTo>
                    <a:pt x="74180" y="52692"/>
                  </a:lnTo>
                  <a:lnTo>
                    <a:pt x="75006" y="52692"/>
                  </a:lnTo>
                  <a:lnTo>
                    <a:pt x="75006" y="50076"/>
                  </a:lnTo>
                  <a:lnTo>
                    <a:pt x="77241" y="50076"/>
                  </a:lnTo>
                  <a:lnTo>
                    <a:pt x="77482" y="50114"/>
                  </a:lnTo>
                  <a:lnTo>
                    <a:pt x="77914" y="50317"/>
                  </a:lnTo>
                  <a:lnTo>
                    <a:pt x="78016" y="50495"/>
                  </a:lnTo>
                  <a:lnTo>
                    <a:pt x="78143" y="51892"/>
                  </a:lnTo>
                  <a:lnTo>
                    <a:pt x="78244" y="52692"/>
                  </a:lnTo>
                  <a:lnTo>
                    <a:pt x="79260" y="52692"/>
                  </a:lnTo>
                  <a:lnTo>
                    <a:pt x="79260" y="52552"/>
                  </a:lnTo>
                  <a:close/>
                </a:path>
                <a:path w="118110" h="68580">
                  <a:moveTo>
                    <a:pt x="80365" y="101"/>
                  </a:moveTo>
                  <a:lnTo>
                    <a:pt x="79565" y="101"/>
                  </a:lnTo>
                  <a:lnTo>
                    <a:pt x="79565" y="5054"/>
                  </a:lnTo>
                  <a:lnTo>
                    <a:pt x="76479" y="101"/>
                  </a:lnTo>
                  <a:lnTo>
                    <a:pt x="75514" y="101"/>
                  </a:lnTo>
                  <a:lnTo>
                    <a:pt x="75514" y="6210"/>
                  </a:lnTo>
                  <a:lnTo>
                    <a:pt x="76301" y="6210"/>
                  </a:lnTo>
                  <a:lnTo>
                    <a:pt x="76301" y="1257"/>
                  </a:lnTo>
                  <a:lnTo>
                    <a:pt x="79438" y="6210"/>
                  </a:lnTo>
                  <a:lnTo>
                    <a:pt x="80365" y="6210"/>
                  </a:lnTo>
                  <a:lnTo>
                    <a:pt x="80365" y="101"/>
                  </a:lnTo>
                  <a:close/>
                </a:path>
                <a:path w="118110" h="68580">
                  <a:moveTo>
                    <a:pt x="84696" y="37198"/>
                  </a:moveTo>
                  <a:lnTo>
                    <a:pt x="84035" y="35369"/>
                  </a:lnTo>
                  <a:lnTo>
                    <a:pt x="83794" y="34696"/>
                  </a:lnTo>
                  <a:lnTo>
                    <a:pt x="82905" y="32258"/>
                  </a:lnTo>
                  <a:lnTo>
                    <a:pt x="82905" y="34696"/>
                  </a:lnTo>
                  <a:lnTo>
                    <a:pt x="81000" y="34696"/>
                  </a:lnTo>
                  <a:lnTo>
                    <a:pt x="81978" y="32004"/>
                  </a:lnTo>
                  <a:lnTo>
                    <a:pt x="82905" y="34696"/>
                  </a:lnTo>
                  <a:lnTo>
                    <a:pt x="82905" y="32258"/>
                  </a:lnTo>
                  <a:lnTo>
                    <a:pt x="82816" y="32004"/>
                  </a:lnTo>
                  <a:lnTo>
                    <a:pt x="82486" y="31089"/>
                  </a:lnTo>
                  <a:lnTo>
                    <a:pt x="81546" y="31089"/>
                  </a:lnTo>
                  <a:lnTo>
                    <a:pt x="79248" y="37198"/>
                  </a:lnTo>
                  <a:lnTo>
                    <a:pt x="80098" y="37198"/>
                  </a:lnTo>
                  <a:lnTo>
                    <a:pt x="80759" y="35369"/>
                  </a:lnTo>
                  <a:lnTo>
                    <a:pt x="83172" y="35369"/>
                  </a:lnTo>
                  <a:lnTo>
                    <a:pt x="83794" y="37198"/>
                  </a:lnTo>
                  <a:lnTo>
                    <a:pt x="84696" y="37198"/>
                  </a:lnTo>
                  <a:close/>
                </a:path>
                <a:path w="118110" h="68580">
                  <a:moveTo>
                    <a:pt x="85217" y="46583"/>
                  </a:moveTo>
                  <a:lnTo>
                    <a:pt x="84239" y="46583"/>
                  </a:lnTo>
                  <a:lnTo>
                    <a:pt x="82486" y="49517"/>
                  </a:lnTo>
                  <a:lnTo>
                    <a:pt x="80733" y="46583"/>
                  </a:lnTo>
                  <a:lnTo>
                    <a:pt x="79768" y="46583"/>
                  </a:lnTo>
                  <a:lnTo>
                    <a:pt x="82067" y="50228"/>
                  </a:lnTo>
                  <a:lnTo>
                    <a:pt x="82067" y="52692"/>
                  </a:lnTo>
                  <a:lnTo>
                    <a:pt x="82905" y="52692"/>
                  </a:lnTo>
                  <a:lnTo>
                    <a:pt x="82905" y="50228"/>
                  </a:lnTo>
                  <a:lnTo>
                    <a:pt x="85217" y="46583"/>
                  </a:lnTo>
                  <a:close/>
                </a:path>
                <a:path w="118110" h="68580">
                  <a:moveTo>
                    <a:pt x="86588" y="6210"/>
                  </a:moveTo>
                  <a:lnTo>
                    <a:pt x="85928" y="4381"/>
                  </a:lnTo>
                  <a:lnTo>
                    <a:pt x="85686" y="3708"/>
                  </a:lnTo>
                  <a:lnTo>
                    <a:pt x="84797" y="1257"/>
                  </a:lnTo>
                  <a:lnTo>
                    <a:pt x="84797" y="3708"/>
                  </a:lnTo>
                  <a:lnTo>
                    <a:pt x="82892" y="3708"/>
                  </a:lnTo>
                  <a:lnTo>
                    <a:pt x="83870" y="1003"/>
                  </a:lnTo>
                  <a:lnTo>
                    <a:pt x="84797" y="3708"/>
                  </a:lnTo>
                  <a:lnTo>
                    <a:pt x="84797" y="1257"/>
                  </a:lnTo>
                  <a:lnTo>
                    <a:pt x="84709" y="1003"/>
                  </a:lnTo>
                  <a:lnTo>
                    <a:pt x="84378" y="101"/>
                  </a:lnTo>
                  <a:lnTo>
                    <a:pt x="83439" y="101"/>
                  </a:lnTo>
                  <a:lnTo>
                    <a:pt x="81140" y="6210"/>
                  </a:lnTo>
                  <a:lnTo>
                    <a:pt x="81978" y="6210"/>
                  </a:lnTo>
                  <a:lnTo>
                    <a:pt x="82651" y="4381"/>
                  </a:lnTo>
                  <a:lnTo>
                    <a:pt x="85064" y="4381"/>
                  </a:lnTo>
                  <a:lnTo>
                    <a:pt x="85686" y="6210"/>
                  </a:lnTo>
                  <a:lnTo>
                    <a:pt x="86588" y="6210"/>
                  </a:lnTo>
                  <a:close/>
                </a:path>
                <a:path w="118110" h="68580">
                  <a:moveTo>
                    <a:pt x="87807" y="54432"/>
                  </a:moveTo>
                  <a:lnTo>
                    <a:pt x="87401" y="53657"/>
                  </a:lnTo>
                  <a:lnTo>
                    <a:pt x="87122" y="53073"/>
                  </a:lnTo>
                  <a:lnTo>
                    <a:pt x="86766" y="51993"/>
                  </a:lnTo>
                  <a:lnTo>
                    <a:pt x="86652" y="51257"/>
                  </a:lnTo>
                  <a:lnTo>
                    <a:pt x="86652" y="49657"/>
                  </a:lnTo>
                  <a:lnTo>
                    <a:pt x="86753" y="48958"/>
                  </a:lnTo>
                  <a:lnTo>
                    <a:pt x="87083" y="47955"/>
                  </a:lnTo>
                  <a:lnTo>
                    <a:pt x="87363" y="47332"/>
                  </a:lnTo>
                  <a:lnTo>
                    <a:pt x="87795" y="46482"/>
                  </a:lnTo>
                  <a:lnTo>
                    <a:pt x="87274" y="46482"/>
                  </a:lnTo>
                  <a:lnTo>
                    <a:pt x="86753" y="47294"/>
                  </a:lnTo>
                  <a:lnTo>
                    <a:pt x="86410" y="47904"/>
                  </a:lnTo>
                  <a:lnTo>
                    <a:pt x="85991" y="48958"/>
                  </a:lnTo>
                  <a:lnTo>
                    <a:pt x="85864" y="49682"/>
                  </a:lnTo>
                  <a:lnTo>
                    <a:pt x="85877" y="50952"/>
                  </a:lnTo>
                  <a:lnTo>
                    <a:pt x="87299" y="54432"/>
                  </a:lnTo>
                  <a:lnTo>
                    <a:pt x="87807" y="54432"/>
                  </a:lnTo>
                  <a:close/>
                </a:path>
                <a:path w="118110" h="68580">
                  <a:moveTo>
                    <a:pt x="90627" y="37058"/>
                  </a:moveTo>
                  <a:lnTo>
                    <a:pt x="90500" y="37007"/>
                  </a:lnTo>
                  <a:lnTo>
                    <a:pt x="90322" y="36398"/>
                  </a:lnTo>
                  <a:lnTo>
                    <a:pt x="90195" y="34747"/>
                  </a:lnTo>
                  <a:lnTo>
                    <a:pt x="90081" y="34582"/>
                  </a:lnTo>
                  <a:lnTo>
                    <a:pt x="89954" y="34417"/>
                  </a:lnTo>
                  <a:lnTo>
                    <a:pt x="89776" y="34290"/>
                  </a:lnTo>
                  <a:lnTo>
                    <a:pt x="89535" y="34201"/>
                  </a:lnTo>
                  <a:lnTo>
                    <a:pt x="89814" y="34061"/>
                  </a:lnTo>
                  <a:lnTo>
                    <a:pt x="90004" y="33883"/>
                  </a:lnTo>
                  <a:lnTo>
                    <a:pt x="90258" y="33502"/>
                  </a:lnTo>
                  <a:lnTo>
                    <a:pt x="90284" y="31838"/>
                  </a:lnTo>
                  <a:lnTo>
                    <a:pt x="90119" y="31559"/>
                  </a:lnTo>
                  <a:lnTo>
                    <a:pt x="89560" y="31318"/>
                  </a:lnTo>
                  <a:lnTo>
                    <a:pt x="89560" y="32385"/>
                  </a:lnTo>
                  <a:lnTo>
                    <a:pt x="89446" y="33502"/>
                  </a:lnTo>
                  <a:lnTo>
                    <a:pt x="88988" y="33807"/>
                  </a:lnTo>
                  <a:lnTo>
                    <a:pt x="88684" y="33883"/>
                  </a:lnTo>
                  <a:lnTo>
                    <a:pt x="86385" y="33883"/>
                  </a:lnTo>
                  <a:lnTo>
                    <a:pt x="86385" y="31800"/>
                  </a:lnTo>
                  <a:lnTo>
                    <a:pt x="88684" y="31800"/>
                  </a:lnTo>
                  <a:lnTo>
                    <a:pt x="88925" y="31838"/>
                  </a:lnTo>
                  <a:lnTo>
                    <a:pt x="89408" y="32080"/>
                  </a:lnTo>
                  <a:lnTo>
                    <a:pt x="89560" y="32385"/>
                  </a:lnTo>
                  <a:lnTo>
                    <a:pt x="89560" y="31318"/>
                  </a:lnTo>
                  <a:lnTo>
                    <a:pt x="89242" y="31165"/>
                  </a:lnTo>
                  <a:lnTo>
                    <a:pt x="88849" y="31089"/>
                  </a:lnTo>
                  <a:lnTo>
                    <a:pt x="85559" y="31089"/>
                  </a:lnTo>
                  <a:lnTo>
                    <a:pt x="85559" y="37198"/>
                  </a:lnTo>
                  <a:lnTo>
                    <a:pt x="86385" y="37198"/>
                  </a:lnTo>
                  <a:lnTo>
                    <a:pt x="86385" y="34582"/>
                  </a:lnTo>
                  <a:lnTo>
                    <a:pt x="88607" y="34582"/>
                  </a:lnTo>
                  <a:lnTo>
                    <a:pt x="88849" y="34620"/>
                  </a:lnTo>
                  <a:lnTo>
                    <a:pt x="89293" y="34823"/>
                  </a:lnTo>
                  <a:lnTo>
                    <a:pt x="89382" y="35001"/>
                  </a:lnTo>
                  <a:lnTo>
                    <a:pt x="89509" y="36398"/>
                  </a:lnTo>
                  <a:lnTo>
                    <a:pt x="89623" y="37198"/>
                  </a:lnTo>
                  <a:lnTo>
                    <a:pt x="90627" y="37198"/>
                  </a:lnTo>
                  <a:lnTo>
                    <a:pt x="90627" y="37058"/>
                  </a:lnTo>
                  <a:close/>
                </a:path>
                <a:path w="118110" h="68580">
                  <a:moveTo>
                    <a:pt x="91135" y="46761"/>
                  </a:moveTo>
                  <a:lnTo>
                    <a:pt x="90538" y="46761"/>
                  </a:lnTo>
                  <a:lnTo>
                    <a:pt x="90436" y="47218"/>
                  </a:lnTo>
                  <a:lnTo>
                    <a:pt x="90271" y="47510"/>
                  </a:lnTo>
                  <a:lnTo>
                    <a:pt x="89852" y="47764"/>
                  </a:lnTo>
                  <a:lnTo>
                    <a:pt x="89471" y="47853"/>
                  </a:lnTo>
                  <a:lnTo>
                    <a:pt x="88925" y="47904"/>
                  </a:lnTo>
                  <a:lnTo>
                    <a:pt x="88925" y="48475"/>
                  </a:lnTo>
                  <a:lnTo>
                    <a:pt x="90322" y="48475"/>
                  </a:lnTo>
                  <a:lnTo>
                    <a:pt x="90322" y="52692"/>
                  </a:lnTo>
                  <a:lnTo>
                    <a:pt x="91135" y="52692"/>
                  </a:lnTo>
                  <a:lnTo>
                    <a:pt x="91135" y="46761"/>
                  </a:lnTo>
                  <a:close/>
                </a:path>
                <a:path w="118110" h="68580">
                  <a:moveTo>
                    <a:pt x="92519" y="6070"/>
                  </a:moveTo>
                  <a:lnTo>
                    <a:pt x="92392" y="6019"/>
                  </a:lnTo>
                  <a:lnTo>
                    <a:pt x="92202" y="5410"/>
                  </a:lnTo>
                  <a:lnTo>
                    <a:pt x="92087" y="3746"/>
                  </a:lnTo>
                  <a:lnTo>
                    <a:pt x="91973" y="3581"/>
                  </a:lnTo>
                  <a:lnTo>
                    <a:pt x="91846" y="3429"/>
                  </a:lnTo>
                  <a:lnTo>
                    <a:pt x="91668" y="3302"/>
                  </a:lnTo>
                  <a:lnTo>
                    <a:pt x="91427" y="3200"/>
                  </a:lnTo>
                  <a:lnTo>
                    <a:pt x="91694" y="3060"/>
                  </a:lnTo>
                  <a:lnTo>
                    <a:pt x="91897" y="2895"/>
                  </a:lnTo>
                  <a:lnTo>
                    <a:pt x="92151" y="2514"/>
                  </a:lnTo>
                  <a:lnTo>
                    <a:pt x="92176" y="850"/>
                  </a:lnTo>
                  <a:lnTo>
                    <a:pt x="91998" y="558"/>
                  </a:lnTo>
                  <a:lnTo>
                    <a:pt x="91452" y="317"/>
                  </a:lnTo>
                  <a:lnTo>
                    <a:pt x="91452" y="1384"/>
                  </a:lnTo>
                  <a:lnTo>
                    <a:pt x="91338" y="2514"/>
                  </a:lnTo>
                  <a:lnTo>
                    <a:pt x="90881" y="2819"/>
                  </a:lnTo>
                  <a:lnTo>
                    <a:pt x="90576" y="2895"/>
                  </a:lnTo>
                  <a:lnTo>
                    <a:pt x="88277" y="2895"/>
                  </a:lnTo>
                  <a:lnTo>
                    <a:pt x="88277" y="800"/>
                  </a:lnTo>
                  <a:lnTo>
                    <a:pt x="90576" y="800"/>
                  </a:lnTo>
                  <a:lnTo>
                    <a:pt x="90805" y="850"/>
                  </a:lnTo>
                  <a:lnTo>
                    <a:pt x="91300" y="1092"/>
                  </a:lnTo>
                  <a:lnTo>
                    <a:pt x="91452" y="1384"/>
                  </a:lnTo>
                  <a:lnTo>
                    <a:pt x="91452" y="317"/>
                  </a:lnTo>
                  <a:lnTo>
                    <a:pt x="91135" y="165"/>
                  </a:lnTo>
                  <a:lnTo>
                    <a:pt x="90741" y="101"/>
                  </a:lnTo>
                  <a:lnTo>
                    <a:pt x="87439" y="101"/>
                  </a:lnTo>
                  <a:lnTo>
                    <a:pt x="87439" y="6210"/>
                  </a:lnTo>
                  <a:lnTo>
                    <a:pt x="88277" y="6210"/>
                  </a:lnTo>
                  <a:lnTo>
                    <a:pt x="88277" y="3581"/>
                  </a:lnTo>
                  <a:lnTo>
                    <a:pt x="90500" y="3581"/>
                  </a:lnTo>
                  <a:lnTo>
                    <a:pt x="90741" y="3619"/>
                  </a:lnTo>
                  <a:lnTo>
                    <a:pt x="91186" y="3835"/>
                  </a:lnTo>
                  <a:lnTo>
                    <a:pt x="91274" y="4000"/>
                  </a:lnTo>
                  <a:lnTo>
                    <a:pt x="91401" y="5410"/>
                  </a:lnTo>
                  <a:lnTo>
                    <a:pt x="91503" y="6210"/>
                  </a:lnTo>
                  <a:lnTo>
                    <a:pt x="92519" y="6210"/>
                  </a:lnTo>
                  <a:lnTo>
                    <a:pt x="92519" y="6070"/>
                  </a:lnTo>
                  <a:close/>
                </a:path>
                <a:path w="118110" h="68580">
                  <a:moveTo>
                    <a:pt x="93497" y="38938"/>
                  </a:moveTo>
                  <a:lnTo>
                    <a:pt x="93091" y="38163"/>
                  </a:lnTo>
                  <a:lnTo>
                    <a:pt x="92811" y="37579"/>
                  </a:lnTo>
                  <a:lnTo>
                    <a:pt x="92456" y="36499"/>
                  </a:lnTo>
                  <a:lnTo>
                    <a:pt x="92341" y="35763"/>
                  </a:lnTo>
                  <a:lnTo>
                    <a:pt x="92341" y="34163"/>
                  </a:lnTo>
                  <a:lnTo>
                    <a:pt x="92443" y="33464"/>
                  </a:lnTo>
                  <a:lnTo>
                    <a:pt x="92773" y="32461"/>
                  </a:lnTo>
                  <a:lnTo>
                    <a:pt x="93052" y="31838"/>
                  </a:lnTo>
                  <a:lnTo>
                    <a:pt x="93484" y="30988"/>
                  </a:lnTo>
                  <a:lnTo>
                    <a:pt x="92964" y="30988"/>
                  </a:lnTo>
                  <a:lnTo>
                    <a:pt x="92443" y="31800"/>
                  </a:lnTo>
                  <a:lnTo>
                    <a:pt x="92100" y="32410"/>
                  </a:lnTo>
                  <a:lnTo>
                    <a:pt x="91681" y="33464"/>
                  </a:lnTo>
                  <a:lnTo>
                    <a:pt x="91554" y="34188"/>
                  </a:lnTo>
                  <a:lnTo>
                    <a:pt x="91567" y="35458"/>
                  </a:lnTo>
                  <a:lnTo>
                    <a:pt x="92989" y="38938"/>
                  </a:lnTo>
                  <a:lnTo>
                    <a:pt x="93497" y="38938"/>
                  </a:lnTo>
                  <a:close/>
                </a:path>
                <a:path w="118110" h="68580">
                  <a:moveTo>
                    <a:pt x="97307" y="50584"/>
                  </a:moveTo>
                  <a:lnTo>
                    <a:pt x="96431" y="50584"/>
                  </a:lnTo>
                  <a:lnTo>
                    <a:pt x="96431" y="47891"/>
                  </a:lnTo>
                  <a:lnTo>
                    <a:pt x="96431" y="46723"/>
                  </a:lnTo>
                  <a:lnTo>
                    <a:pt x="95796" y="46723"/>
                  </a:lnTo>
                  <a:lnTo>
                    <a:pt x="95669" y="46901"/>
                  </a:lnTo>
                  <a:lnTo>
                    <a:pt x="95669" y="47891"/>
                  </a:lnTo>
                  <a:lnTo>
                    <a:pt x="95669" y="50584"/>
                  </a:lnTo>
                  <a:lnTo>
                    <a:pt x="93764" y="50584"/>
                  </a:lnTo>
                  <a:lnTo>
                    <a:pt x="95669" y="47891"/>
                  </a:lnTo>
                  <a:lnTo>
                    <a:pt x="95669" y="46901"/>
                  </a:lnTo>
                  <a:lnTo>
                    <a:pt x="93078" y="50507"/>
                  </a:lnTo>
                  <a:lnTo>
                    <a:pt x="93078" y="51231"/>
                  </a:lnTo>
                  <a:lnTo>
                    <a:pt x="95681" y="51231"/>
                  </a:lnTo>
                  <a:lnTo>
                    <a:pt x="95681" y="52692"/>
                  </a:lnTo>
                  <a:lnTo>
                    <a:pt x="96431" y="52692"/>
                  </a:lnTo>
                  <a:lnTo>
                    <a:pt x="96431" y="51231"/>
                  </a:lnTo>
                  <a:lnTo>
                    <a:pt x="97307" y="51231"/>
                  </a:lnTo>
                  <a:lnTo>
                    <a:pt x="97307" y="50584"/>
                  </a:lnTo>
                  <a:close/>
                </a:path>
                <a:path w="118110" h="68580">
                  <a:moveTo>
                    <a:pt x="98196" y="32562"/>
                  </a:moveTo>
                  <a:lnTo>
                    <a:pt x="98031" y="32143"/>
                  </a:lnTo>
                  <a:lnTo>
                    <a:pt x="97396" y="31407"/>
                  </a:lnTo>
                  <a:lnTo>
                    <a:pt x="96901" y="31229"/>
                  </a:lnTo>
                  <a:lnTo>
                    <a:pt x="95402" y="31229"/>
                  </a:lnTo>
                  <a:lnTo>
                    <a:pt x="94830" y="31508"/>
                  </a:lnTo>
                  <a:lnTo>
                    <a:pt x="94322" y="32410"/>
                  </a:lnTo>
                  <a:lnTo>
                    <a:pt x="94221" y="32842"/>
                  </a:lnTo>
                  <a:lnTo>
                    <a:pt x="94208" y="33362"/>
                  </a:lnTo>
                  <a:lnTo>
                    <a:pt x="94970" y="33362"/>
                  </a:lnTo>
                  <a:lnTo>
                    <a:pt x="94983" y="32994"/>
                  </a:lnTo>
                  <a:lnTo>
                    <a:pt x="95046" y="32702"/>
                  </a:lnTo>
                  <a:lnTo>
                    <a:pt x="95338" y="32105"/>
                  </a:lnTo>
                  <a:lnTo>
                    <a:pt x="95707" y="31902"/>
                  </a:lnTo>
                  <a:lnTo>
                    <a:pt x="96558" y="31902"/>
                  </a:lnTo>
                  <a:lnTo>
                    <a:pt x="96837" y="32016"/>
                  </a:lnTo>
                  <a:lnTo>
                    <a:pt x="97256" y="32423"/>
                  </a:lnTo>
                  <a:lnTo>
                    <a:pt x="97358" y="32689"/>
                  </a:lnTo>
                  <a:lnTo>
                    <a:pt x="97358" y="33337"/>
                  </a:lnTo>
                  <a:lnTo>
                    <a:pt x="97243" y="33604"/>
                  </a:lnTo>
                  <a:lnTo>
                    <a:pt x="96875" y="33985"/>
                  </a:lnTo>
                  <a:lnTo>
                    <a:pt x="96621" y="34150"/>
                  </a:lnTo>
                  <a:lnTo>
                    <a:pt x="94932" y="35140"/>
                  </a:lnTo>
                  <a:lnTo>
                    <a:pt x="94576" y="35483"/>
                  </a:lnTo>
                  <a:lnTo>
                    <a:pt x="94386" y="35864"/>
                  </a:lnTo>
                  <a:lnTo>
                    <a:pt x="94208" y="36245"/>
                  </a:lnTo>
                  <a:lnTo>
                    <a:pt x="94094" y="36690"/>
                  </a:lnTo>
                  <a:lnTo>
                    <a:pt x="94068" y="37198"/>
                  </a:lnTo>
                  <a:lnTo>
                    <a:pt x="98158" y="37198"/>
                  </a:lnTo>
                  <a:lnTo>
                    <a:pt x="98158" y="36487"/>
                  </a:lnTo>
                  <a:lnTo>
                    <a:pt x="94907" y="36487"/>
                  </a:lnTo>
                  <a:lnTo>
                    <a:pt x="94970" y="36195"/>
                  </a:lnTo>
                  <a:lnTo>
                    <a:pt x="95148" y="35928"/>
                  </a:lnTo>
                  <a:lnTo>
                    <a:pt x="95580" y="35560"/>
                  </a:lnTo>
                  <a:lnTo>
                    <a:pt x="95796" y="35420"/>
                  </a:lnTo>
                  <a:lnTo>
                    <a:pt x="97142" y="34671"/>
                  </a:lnTo>
                  <a:lnTo>
                    <a:pt x="97485" y="34429"/>
                  </a:lnTo>
                  <a:lnTo>
                    <a:pt x="98018" y="33896"/>
                  </a:lnTo>
                  <a:lnTo>
                    <a:pt x="98196" y="33489"/>
                  </a:lnTo>
                  <a:lnTo>
                    <a:pt x="98196" y="32562"/>
                  </a:lnTo>
                  <a:close/>
                </a:path>
                <a:path w="118110" h="68580">
                  <a:moveTo>
                    <a:pt x="98475" y="101"/>
                  </a:moveTo>
                  <a:lnTo>
                    <a:pt x="97510" y="101"/>
                  </a:lnTo>
                  <a:lnTo>
                    <a:pt x="95758" y="3035"/>
                  </a:lnTo>
                  <a:lnTo>
                    <a:pt x="93992" y="101"/>
                  </a:lnTo>
                  <a:lnTo>
                    <a:pt x="93027" y="101"/>
                  </a:lnTo>
                  <a:lnTo>
                    <a:pt x="95338" y="3746"/>
                  </a:lnTo>
                  <a:lnTo>
                    <a:pt x="95338" y="6210"/>
                  </a:lnTo>
                  <a:lnTo>
                    <a:pt x="96164" y="6210"/>
                  </a:lnTo>
                  <a:lnTo>
                    <a:pt x="96164" y="3746"/>
                  </a:lnTo>
                  <a:lnTo>
                    <a:pt x="98475" y="101"/>
                  </a:lnTo>
                  <a:close/>
                </a:path>
                <a:path w="118110" h="68580">
                  <a:moveTo>
                    <a:pt x="99822" y="50101"/>
                  </a:moveTo>
                  <a:lnTo>
                    <a:pt x="98374" y="46482"/>
                  </a:lnTo>
                  <a:lnTo>
                    <a:pt x="97878" y="46482"/>
                  </a:lnTo>
                  <a:lnTo>
                    <a:pt x="98285" y="47256"/>
                  </a:lnTo>
                  <a:lnTo>
                    <a:pt x="98564" y="47840"/>
                  </a:lnTo>
                  <a:lnTo>
                    <a:pt x="98920" y="48920"/>
                  </a:lnTo>
                  <a:lnTo>
                    <a:pt x="99034" y="49657"/>
                  </a:lnTo>
                  <a:lnTo>
                    <a:pt x="99034" y="51257"/>
                  </a:lnTo>
                  <a:lnTo>
                    <a:pt x="98933" y="51955"/>
                  </a:lnTo>
                  <a:lnTo>
                    <a:pt x="98615" y="52946"/>
                  </a:lnTo>
                  <a:lnTo>
                    <a:pt x="98336" y="53581"/>
                  </a:lnTo>
                  <a:lnTo>
                    <a:pt x="97891" y="54432"/>
                  </a:lnTo>
                  <a:lnTo>
                    <a:pt x="98412" y="54432"/>
                  </a:lnTo>
                  <a:lnTo>
                    <a:pt x="98920" y="53632"/>
                  </a:lnTo>
                  <a:lnTo>
                    <a:pt x="99263" y="53022"/>
                  </a:lnTo>
                  <a:lnTo>
                    <a:pt x="99695" y="51968"/>
                  </a:lnTo>
                  <a:lnTo>
                    <a:pt x="99822" y="51231"/>
                  </a:lnTo>
                  <a:lnTo>
                    <a:pt x="99822" y="50101"/>
                  </a:lnTo>
                  <a:close/>
                </a:path>
                <a:path w="118110" h="68580">
                  <a:moveTo>
                    <a:pt x="101079" y="7950"/>
                  </a:moveTo>
                  <a:lnTo>
                    <a:pt x="100660" y="7175"/>
                  </a:lnTo>
                  <a:lnTo>
                    <a:pt x="100393" y="6591"/>
                  </a:lnTo>
                  <a:lnTo>
                    <a:pt x="100025" y="5511"/>
                  </a:lnTo>
                  <a:lnTo>
                    <a:pt x="99910" y="4775"/>
                  </a:lnTo>
                  <a:lnTo>
                    <a:pt x="99910" y="3175"/>
                  </a:lnTo>
                  <a:lnTo>
                    <a:pt x="100012" y="2476"/>
                  </a:lnTo>
                  <a:lnTo>
                    <a:pt x="100342" y="1460"/>
                  </a:lnTo>
                  <a:lnTo>
                    <a:pt x="100622" y="838"/>
                  </a:lnTo>
                  <a:lnTo>
                    <a:pt x="101053" y="0"/>
                  </a:lnTo>
                  <a:lnTo>
                    <a:pt x="100545" y="0"/>
                  </a:lnTo>
                  <a:lnTo>
                    <a:pt x="100025" y="800"/>
                  </a:lnTo>
                  <a:lnTo>
                    <a:pt x="99682" y="1422"/>
                  </a:lnTo>
                  <a:lnTo>
                    <a:pt x="99263" y="2463"/>
                  </a:lnTo>
                  <a:lnTo>
                    <a:pt x="99136" y="3200"/>
                  </a:lnTo>
                  <a:lnTo>
                    <a:pt x="99136" y="4470"/>
                  </a:lnTo>
                  <a:lnTo>
                    <a:pt x="100571" y="7950"/>
                  </a:lnTo>
                  <a:lnTo>
                    <a:pt x="101079" y="7950"/>
                  </a:lnTo>
                  <a:close/>
                </a:path>
                <a:path w="118110" h="68580">
                  <a:moveTo>
                    <a:pt x="102920" y="34683"/>
                  </a:moveTo>
                  <a:lnTo>
                    <a:pt x="102730" y="34226"/>
                  </a:lnTo>
                  <a:lnTo>
                    <a:pt x="101968" y="33528"/>
                  </a:lnTo>
                  <a:lnTo>
                    <a:pt x="101511" y="33350"/>
                  </a:lnTo>
                  <a:lnTo>
                    <a:pt x="100672" y="33350"/>
                  </a:lnTo>
                  <a:lnTo>
                    <a:pt x="100406" y="33401"/>
                  </a:lnTo>
                  <a:lnTo>
                    <a:pt x="100063" y="33540"/>
                  </a:lnTo>
                  <a:lnTo>
                    <a:pt x="99936" y="33616"/>
                  </a:lnTo>
                  <a:lnTo>
                    <a:pt x="99796" y="33718"/>
                  </a:lnTo>
                  <a:lnTo>
                    <a:pt x="100050" y="32067"/>
                  </a:lnTo>
                  <a:lnTo>
                    <a:pt x="102577" y="32067"/>
                  </a:lnTo>
                  <a:lnTo>
                    <a:pt x="102577" y="31343"/>
                  </a:lnTo>
                  <a:lnTo>
                    <a:pt x="99491" y="31343"/>
                  </a:lnTo>
                  <a:lnTo>
                    <a:pt x="99034" y="34544"/>
                  </a:lnTo>
                  <a:lnTo>
                    <a:pt x="99682" y="34582"/>
                  </a:lnTo>
                  <a:lnTo>
                    <a:pt x="99809" y="34417"/>
                  </a:lnTo>
                  <a:lnTo>
                    <a:pt x="99961" y="34277"/>
                  </a:lnTo>
                  <a:lnTo>
                    <a:pt x="100342" y="34074"/>
                  </a:lnTo>
                  <a:lnTo>
                    <a:pt x="100558" y="34023"/>
                  </a:lnTo>
                  <a:lnTo>
                    <a:pt x="101168" y="34023"/>
                  </a:lnTo>
                  <a:lnTo>
                    <a:pt x="101473" y="34137"/>
                  </a:lnTo>
                  <a:lnTo>
                    <a:pt x="101981" y="34594"/>
                  </a:lnTo>
                  <a:lnTo>
                    <a:pt x="102108" y="34912"/>
                  </a:lnTo>
                  <a:lnTo>
                    <a:pt x="102108" y="35674"/>
                  </a:lnTo>
                  <a:lnTo>
                    <a:pt x="102006" y="35991"/>
                  </a:lnTo>
                  <a:lnTo>
                    <a:pt x="101574" y="36550"/>
                  </a:lnTo>
                  <a:lnTo>
                    <a:pt x="101244" y="36690"/>
                  </a:lnTo>
                  <a:lnTo>
                    <a:pt x="100571" y="36690"/>
                  </a:lnTo>
                  <a:lnTo>
                    <a:pt x="100368" y="36652"/>
                  </a:lnTo>
                  <a:lnTo>
                    <a:pt x="99847" y="36410"/>
                  </a:lnTo>
                  <a:lnTo>
                    <a:pt x="99644" y="36106"/>
                  </a:lnTo>
                  <a:lnTo>
                    <a:pt x="99593" y="35687"/>
                  </a:lnTo>
                  <a:lnTo>
                    <a:pt x="98818" y="35687"/>
                  </a:lnTo>
                  <a:lnTo>
                    <a:pt x="98856" y="36245"/>
                  </a:lnTo>
                  <a:lnTo>
                    <a:pt x="99072" y="36664"/>
                  </a:lnTo>
                  <a:lnTo>
                    <a:pt x="99822" y="37211"/>
                  </a:lnTo>
                  <a:lnTo>
                    <a:pt x="100241" y="37350"/>
                  </a:lnTo>
                  <a:lnTo>
                    <a:pt x="101498" y="37350"/>
                  </a:lnTo>
                  <a:lnTo>
                    <a:pt x="102044" y="37134"/>
                  </a:lnTo>
                  <a:lnTo>
                    <a:pt x="102743" y="36283"/>
                  </a:lnTo>
                  <a:lnTo>
                    <a:pt x="102920" y="35788"/>
                  </a:lnTo>
                  <a:lnTo>
                    <a:pt x="102920" y="34683"/>
                  </a:lnTo>
                  <a:close/>
                </a:path>
                <a:path w="118110" h="68580">
                  <a:moveTo>
                    <a:pt x="105829" y="342"/>
                  </a:moveTo>
                  <a:lnTo>
                    <a:pt x="101688" y="342"/>
                  </a:lnTo>
                  <a:lnTo>
                    <a:pt x="101688" y="1104"/>
                  </a:lnTo>
                  <a:lnTo>
                    <a:pt x="104990" y="1104"/>
                  </a:lnTo>
                  <a:lnTo>
                    <a:pt x="104559" y="1574"/>
                  </a:lnTo>
                  <a:lnTo>
                    <a:pt x="104165" y="2146"/>
                  </a:lnTo>
                  <a:lnTo>
                    <a:pt x="103149" y="3937"/>
                  </a:lnTo>
                  <a:lnTo>
                    <a:pt x="102730" y="5067"/>
                  </a:lnTo>
                  <a:lnTo>
                    <a:pt x="102539" y="6210"/>
                  </a:lnTo>
                  <a:lnTo>
                    <a:pt x="103365" y="6210"/>
                  </a:lnTo>
                  <a:lnTo>
                    <a:pt x="103593" y="5156"/>
                  </a:lnTo>
                  <a:lnTo>
                    <a:pt x="103797" y="4457"/>
                  </a:lnTo>
                  <a:lnTo>
                    <a:pt x="105829" y="1003"/>
                  </a:lnTo>
                  <a:lnTo>
                    <a:pt x="105829" y="342"/>
                  </a:lnTo>
                  <a:close/>
                </a:path>
                <a:path w="118110" h="68580">
                  <a:moveTo>
                    <a:pt x="107657" y="34683"/>
                  </a:moveTo>
                  <a:lnTo>
                    <a:pt x="107467" y="34226"/>
                  </a:lnTo>
                  <a:lnTo>
                    <a:pt x="106705" y="33528"/>
                  </a:lnTo>
                  <a:lnTo>
                    <a:pt x="106248" y="33350"/>
                  </a:lnTo>
                  <a:lnTo>
                    <a:pt x="105410" y="33350"/>
                  </a:lnTo>
                  <a:lnTo>
                    <a:pt x="105156" y="33401"/>
                  </a:lnTo>
                  <a:lnTo>
                    <a:pt x="104800" y="33540"/>
                  </a:lnTo>
                  <a:lnTo>
                    <a:pt x="104673" y="33616"/>
                  </a:lnTo>
                  <a:lnTo>
                    <a:pt x="104533" y="33718"/>
                  </a:lnTo>
                  <a:lnTo>
                    <a:pt x="104787" y="32067"/>
                  </a:lnTo>
                  <a:lnTo>
                    <a:pt x="107327" y="32067"/>
                  </a:lnTo>
                  <a:lnTo>
                    <a:pt x="107327" y="31343"/>
                  </a:lnTo>
                  <a:lnTo>
                    <a:pt x="104228" y="31343"/>
                  </a:lnTo>
                  <a:lnTo>
                    <a:pt x="103771" y="34544"/>
                  </a:lnTo>
                  <a:lnTo>
                    <a:pt x="104419" y="34582"/>
                  </a:lnTo>
                  <a:lnTo>
                    <a:pt x="104559" y="34417"/>
                  </a:lnTo>
                  <a:lnTo>
                    <a:pt x="104711" y="34277"/>
                  </a:lnTo>
                  <a:lnTo>
                    <a:pt x="105079" y="34074"/>
                  </a:lnTo>
                  <a:lnTo>
                    <a:pt x="105295" y="34023"/>
                  </a:lnTo>
                  <a:lnTo>
                    <a:pt x="105918" y="34023"/>
                  </a:lnTo>
                  <a:lnTo>
                    <a:pt x="106222" y="34137"/>
                  </a:lnTo>
                  <a:lnTo>
                    <a:pt x="106730" y="34594"/>
                  </a:lnTo>
                  <a:lnTo>
                    <a:pt x="106857" y="34912"/>
                  </a:lnTo>
                  <a:lnTo>
                    <a:pt x="106857" y="35674"/>
                  </a:lnTo>
                  <a:lnTo>
                    <a:pt x="106743" y="35991"/>
                  </a:lnTo>
                  <a:lnTo>
                    <a:pt x="106324" y="36550"/>
                  </a:lnTo>
                  <a:lnTo>
                    <a:pt x="105994" y="36690"/>
                  </a:lnTo>
                  <a:lnTo>
                    <a:pt x="105308" y="36690"/>
                  </a:lnTo>
                  <a:lnTo>
                    <a:pt x="105105" y="36652"/>
                  </a:lnTo>
                  <a:lnTo>
                    <a:pt x="104584" y="36410"/>
                  </a:lnTo>
                  <a:lnTo>
                    <a:pt x="104394" y="36106"/>
                  </a:lnTo>
                  <a:lnTo>
                    <a:pt x="104330" y="35687"/>
                  </a:lnTo>
                  <a:lnTo>
                    <a:pt x="103555" y="35687"/>
                  </a:lnTo>
                  <a:lnTo>
                    <a:pt x="103606" y="36245"/>
                  </a:lnTo>
                  <a:lnTo>
                    <a:pt x="103809" y="36664"/>
                  </a:lnTo>
                  <a:lnTo>
                    <a:pt x="104559" y="37211"/>
                  </a:lnTo>
                  <a:lnTo>
                    <a:pt x="104990" y="37350"/>
                  </a:lnTo>
                  <a:lnTo>
                    <a:pt x="106235" y="37350"/>
                  </a:lnTo>
                  <a:lnTo>
                    <a:pt x="106794" y="37134"/>
                  </a:lnTo>
                  <a:lnTo>
                    <a:pt x="107480" y="36283"/>
                  </a:lnTo>
                  <a:lnTo>
                    <a:pt x="107657" y="35788"/>
                  </a:lnTo>
                  <a:lnTo>
                    <a:pt x="107657" y="34683"/>
                  </a:lnTo>
                  <a:close/>
                </a:path>
                <a:path w="118110" h="68580">
                  <a:moveTo>
                    <a:pt x="110248" y="34607"/>
                  </a:moveTo>
                  <a:lnTo>
                    <a:pt x="108813" y="30988"/>
                  </a:lnTo>
                  <a:lnTo>
                    <a:pt x="108305" y="30988"/>
                  </a:lnTo>
                  <a:lnTo>
                    <a:pt x="108712" y="31762"/>
                  </a:lnTo>
                  <a:lnTo>
                    <a:pt x="108991" y="32346"/>
                  </a:lnTo>
                  <a:lnTo>
                    <a:pt x="109347" y="33426"/>
                  </a:lnTo>
                  <a:lnTo>
                    <a:pt x="109461" y="34163"/>
                  </a:lnTo>
                  <a:lnTo>
                    <a:pt x="109461" y="35763"/>
                  </a:lnTo>
                  <a:lnTo>
                    <a:pt x="109359" y="36461"/>
                  </a:lnTo>
                  <a:lnTo>
                    <a:pt x="109042" y="37452"/>
                  </a:lnTo>
                  <a:lnTo>
                    <a:pt x="108762" y="38087"/>
                  </a:lnTo>
                  <a:lnTo>
                    <a:pt x="108318" y="38938"/>
                  </a:lnTo>
                  <a:lnTo>
                    <a:pt x="108839" y="38938"/>
                  </a:lnTo>
                  <a:lnTo>
                    <a:pt x="109347" y="38138"/>
                  </a:lnTo>
                  <a:lnTo>
                    <a:pt x="109689" y="37528"/>
                  </a:lnTo>
                  <a:lnTo>
                    <a:pt x="110121" y="36474"/>
                  </a:lnTo>
                  <a:lnTo>
                    <a:pt x="110248" y="35737"/>
                  </a:lnTo>
                  <a:lnTo>
                    <a:pt x="110248" y="34607"/>
                  </a:lnTo>
                  <a:close/>
                </a:path>
                <a:path w="118110" h="68580">
                  <a:moveTo>
                    <a:pt x="110502" y="3606"/>
                  </a:moveTo>
                  <a:lnTo>
                    <a:pt x="110350" y="3213"/>
                  </a:lnTo>
                  <a:lnTo>
                    <a:pt x="110197" y="3073"/>
                  </a:lnTo>
                  <a:lnTo>
                    <a:pt x="109651" y="2616"/>
                  </a:lnTo>
                  <a:lnTo>
                    <a:pt x="109651" y="3759"/>
                  </a:lnTo>
                  <a:lnTo>
                    <a:pt x="109613" y="5054"/>
                  </a:lnTo>
                  <a:lnTo>
                    <a:pt x="109245" y="5562"/>
                  </a:lnTo>
                  <a:lnTo>
                    <a:pt x="108953" y="5702"/>
                  </a:lnTo>
                  <a:lnTo>
                    <a:pt x="108165" y="5702"/>
                  </a:lnTo>
                  <a:lnTo>
                    <a:pt x="107861" y="5562"/>
                  </a:lnTo>
                  <a:lnTo>
                    <a:pt x="107416" y="5054"/>
                  </a:lnTo>
                  <a:lnTo>
                    <a:pt x="107429" y="3606"/>
                  </a:lnTo>
                  <a:lnTo>
                    <a:pt x="107911" y="3187"/>
                  </a:lnTo>
                  <a:lnTo>
                    <a:pt x="108077" y="3124"/>
                  </a:lnTo>
                  <a:lnTo>
                    <a:pt x="108204" y="3073"/>
                  </a:lnTo>
                  <a:lnTo>
                    <a:pt x="108978" y="3073"/>
                  </a:lnTo>
                  <a:lnTo>
                    <a:pt x="109296" y="3213"/>
                  </a:lnTo>
                  <a:lnTo>
                    <a:pt x="109651" y="3759"/>
                  </a:lnTo>
                  <a:lnTo>
                    <a:pt x="109651" y="2616"/>
                  </a:lnTo>
                  <a:lnTo>
                    <a:pt x="109194" y="2400"/>
                  </a:lnTo>
                  <a:lnTo>
                    <a:pt x="108369" y="2387"/>
                  </a:lnTo>
                  <a:lnTo>
                    <a:pt x="108102" y="2451"/>
                  </a:lnTo>
                  <a:lnTo>
                    <a:pt x="107607" y="2679"/>
                  </a:lnTo>
                  <a:lnTo>
                    <a:pt x="107403" y="2844"/>
                  </a:lnTo>
                  <a:lnTo>
                    <a:pt x="107213" y="3124"/>
                  </a:lnTo>
                  <a:lnTo>
                    <a:pt x="107289" y="2222"/>
                  </a:lnTo>
                  <a:lnTo>
                    <a:pt x="107403" y="1803"/>
                  </a:lnTo>
                  <a:lnTo>
                    <a:pt x="107861" y="1092"/>
                  </a:lnTo>
                  <a:lnTo>
                    <a:pt x="108204" y="876"/>
                  </a:lnTo>
                  <a:lnTo>
                    <a:pt x="108991" y="876"/>
                  </a:lnTo>
                  <a:lnTo>
                    <a:pt x="109258" y="1003"/>
                  </a:lnTo>
                  <a:lnTo>
                    <a:pt x="109537" y="1384"/>
                  </a:lnTo>
                  <a:lnTo>
                    <a:pt x="109651" y="1803"/>
                  </a:lnTo>
                  <a:lnTo>
                    <a:pt x="110388" y="1803"/>
                  </a:lnTo>
                  <a:lnTo>
                    <a:pt x="109283" y="228"/>
                  </a:lnTo>
                  <a:lnTo>
                    <a:pt x="107683" y="228"/>
                  </a:lnTo>
                  <a:lnTo>
                    <a:pt x="107061" y="723"/>
                  </a:lnTo>
                  <a:lnTo>
                    <a:pt x="106527" y="2222"/>
                  </a:lnTo>
                  <a:lnTo>
                    <a:pt x="106654" y="5321"/>
                  </a:lnTo>
                  <a:lnTo>
                    <a:pt x="107454" y="6146"/>
                  </a:lnTo>
                  <a:lnTo>
                    <a:pt x="107937" y="6362"/>
                  </a:lnTo>
                  <a:lnTo>
                    <a:pt x="109143" y="6362"/>
                  </a:lnTo>
                  <a:lnTo>
                    <a:pt x="109651" y="6159"/>
                  </a:lnTo>
                  <a:lnTo>
                    <a:pt x="110032" y="5702"/>
                  </a:lnTo>
                  <a:lnTo>
                    <a:pt x="110350" y="5321"/>
                  </a:lnTo>
                  <a:lnTo>
                    <a:pt x="110451" y="5054"/>
                  </a:lnTo>
                  <a:lnTo>
                    <a:pt x="110502" y="3606"/>
                  </a:lnTo>
                  <a:close/>
                </a:path>
                <a:path w="118110" h="68580">
                  <a:moveTo>
                    <a:pt x="115316" y="342"/>
                  </a:moveTo>
                  <a:lnTo>
                    <a:pt x="111163" y="342"/>
                  </a:lnTo>
                  <a:lnTo>
                    <a:pt x="111163" y="1104"/>
                  </a:lnTo>
                  <a:lnTo>
                    <a:pt x="114465" y="1104"/>
                  </a:lnTo>
                  <a:lnTo>
                    <a:pt x="114046" y="1574"/>
                  </a:lnTo>
                  <a:lnTo>
                    <a:pt x="113639" y="2146"/>
                  </a:lnTo>
                  <a:lnTo>
                    <a:pt x="112623" y="3937"/>
                  </a:lnTo>
                  <a:lnTo>
                    <a:pt x="112204" y="5067"/>
                  </a:lnTo>
                  <a:lnTo>
                    <a:pt x="112014" y="6210"/>
                  </a:lnTo>
                  <a:lnTo>
                    <a:pt x="112852" y="6210"/>
                  </a:lnTo>
                  <a:lnTo>
                    <a:pt x="113080" y="5156"/>
                  </a:lnTo>
                  <a:lnTo>
                    <a:pt x="113284" y="4457"/>
                  </a:lnTo>
                  <a:lnTo>
                    <a:pt x="115316" y="1003"/>
                  </a:lnTo>
                  <a:lnTo>
                    <a:pt x="115316" y="342"/>
                  </a:lnTo>
                  <a:close/>
                </a:path>
                <a:path w="118110" h="68580">
                  <a:moveTo>
                    <a:pt x="117817" y="3606"/>
                  </a:moveTo>
                  <a:lnTo>
                    <a:pt x="116382" y="0"/>
                  </a:lnTo>
                  <a:lnTo>
                    <a:pt x="115874" y="0"/>
                  </a:lnTo>
                  <a:lnTo>
                    <a:pt x="116281" y="774"/>
                  </a:lnTo>
                  <a:lnTo>
                    <a:pt x="116560" y="1358"/>
                  </a:lnTo>
                  <a:lnTo>
                    <a:pt x="116928" y="2438"/>
                  </a:lnTo>
                  <a:lnTo>
                    <a:pt x="117043" y="3175"/>
                  </a:lnTo>
                  <a:lnTo>
                    <a:pt x="117043" y="4775"/>
                  </a:lnTo>
                  <a:lnTo>
                    <a:pt x="116941" y="5473"/>
                  </a:lnTo>
                  <a:lnTo>
                    <a:pt x="116611" y="6464"/>
                  </a:lnTo>
                  <a:lnTo>
                    <a:pt x="116332" y="7086"/>
                  </a:lnTo>
                  <a:lnTo>
                    <a:pt x="115887" y="7950"/>
                  </a:lnTo>
                  <a:lnTo>
                    <a:pt x="116408" y="7950"/>
                  </a:lnTo>
                  <a:lnTo>
                    <a:pt x="116928" y="7137"/>
                  </a:lnTo>
                  <a:lnTo>
                    <a:pt x="117271" y="6527"/>
                  </a:lnTo>
                  <a:lnTo>
                    <a:pt x="117690" y="5473"/>
                  </a:lnTo>
                  <a:lnTo>
                    <a:pt x="117817" y="4749"/>
                  </a:lnTo>
                  <a:lnTo>
                    <a:pt x="117817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854143" y="2042718"/>
              <a:ext cx="73660" cy="7620"/>
            </a:xfrm>
            <a:custGeom>
              <a:avLst/>
              <a:gdLst/>
              <a:ahLst/>
              <a:cxnLst/>
              <a:rect l="l" t="t" r="r" b="b"/>
              <a:pathLst>
                <a:path w="73660" h="7619">
                  <a:moveTo>
                    <a:pt x="4102" y="5588"/>
                  </a:moveTo>
                  <a:lnTo>
                    <a:pt x="3746" y="5626"/>
                  </a:lnTo>
                  <a:lnTo>
                    <a:pt x="3606" y="3860"/>
                  </a:lnTo>
                  <a:lnTo>
                    <a:pt x="3517" y="2197"/>
                  </a:lnTo>
                  <a:lnTo>
                    <a:pt x="3441" y="2057"/>
                  </a:lnTo>
                  <a:lnTo>
                    <a:pt x="2857" y="1714"/>
                  </a:lnTo>
                  <a:lnTo>
                    <a:pt x="2857" y="3860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75"/>
                  </a:lnTo>
                  <a:lnTo>
                    <a:pt x="1727" y="5638"/>
                  </a:lnTo>
                  <a:lnTo>
                    <a:pt x="1244" y="5638"/>
                  </a:lnTo>
                  <a:lnTo>
                    <a:pt x="901" y="5461"/>
                  </a:lnTo>
                  <a:lnTo>
                    <a:pt x="774" y="4445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62"/>
                  </a:lnTo>
                  <a:lnTo>
                    <a:pt x="2857" y="3860"/>
                  </a:lnTo>
                  <a:lnTo>
                    <a:pt x="2857" y="1714"/>
                  </a:lnTo>
                  <a:lnTo>
                    <a:pt x="2362" y="1562"/>
                  </a:lnTo>
                  <a:lnTo>
                    <a:pt x="1384" y="1562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28"/>
                  </a:lnTo>
                  <a:lnTo>
                    <a:pt x="1155" y="2298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47"/>
                  </a:lnTo>
                  <a:lnTo>
                    <a:pt x="2781" y="2476"/>
                  </a:lnTo>
                  <a:lnTo>
                    <a:pt x="2768" y="3327"/>
                  </a:lnTo>
                  <a:lnTo>
                    <a:pt x="863" y="3632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40"/>
                  </a:lnTo>
                  <a:lnTo>
                    <a:pt x="520" y="6134"/>
                  </a:lnTo>
                  <a:lnTo>
                    <a:pt x="876" y="6273"/>
                  </a:lnTo>
                  <a:lnTo>
                    <a:pt x="1638" y="6273"/>
                  </a:lnTo>
                  <a:lnTo>
                    <a:pt x="1943" y="6197"/>
                  </a:lnTo>
                  <a:lnTo>
                    <a:pt x="2514" y="5905"/>
                  </a:lnTo>
                  <a:lnTo>
                    <a:pt x="2743" y="5740"/>
                  </a:lnTo>
                  <a:lnTo>
                    <a:pt x="2895" y="5537"/>
                  </a:lnTo>
                  <a:lnTo>
                    <a:pt x="2997" y="5905"/>
                  </a:lnTo>
                  <a:lnTo>
                    <a:pt x="3136" y="6134"/>
                  </a:lnTo>
                  <a:lnTo>
                    <a:pt x="3327" y="6223"/>
                  </a:lnTo>
                  <a:lnTo>
                    <a:pt x="3683" y="6223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73660" h="7619">
                  <a:moveTo>
                    <a:pt x="7023" y="1587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76"/>
                  </a:lnTo>
                  <a:lnTo>
                    <a:pt x="5765" y="2108"/>
                  </a:lnTo>
                  <a:lnTo>
                    <a:pt x="5626" y="2286"/>
                  </a:lnTo>
                  <a:lnTo>
                    <a:pt x="5562" y="2438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51"/>
                  </a:lnTo>
                  <a:lnTo>
                    <a:pt x="5702" y="2971"/>
                  </a:lnTo>
                  <a:lnTo>
                    <a:pt x="6108" y="2476"/>
                  </a:lnTo>
                  <a:lnTo>
                    <a:pt x="6400" y="2362"/>
                  </a:lnTo>
                  <a:lnTo>
                    <a:pt x="6769" y="2362"/>
                  </a:lnTo>
                  <a:lnTo>
                    <a:pt x="7023" y="2374"/>
                  </a:lnTo>
                  <a:lnTo>
                    <a:pt x="7023" y="1587"/>
                  </a:lnTo>
                  <a:close/>
                </a:path>
                <a:path w="73660" h="7619">
                  <a:moveTo>
                    <a:pt x="11861" y="6769"/>
                  </a:moveTo>
                  <a:lnTo>
                    <a:pt x="7124" y="6769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69"/>
                  </a:lnTo>
                  <a:close/>
                </a:path>
                <a:path w="73660" h="7619">
                  <a:moveTo>
                    <a:pt x="18402" y="2768"/>
                  </a:moveTo>
                  <a:lnTo>
                    <a:pt x="18351" y="2451"/>
                  </a:lnTo>
                  <a:lnTo>
                    <a:pt x="18021" y="1790"/>
                  </a:lnTo>
                  <a:lnTo>
                    <a:pt x="17602" y="1574"/>
                  </a:lnTo>
                  <a:lnTo>
                    <a:pt x="16725" y="1574"/>
                  </a:lnTo>
                  <a:lnTo>
                    <a:pt x="16471" y="1625"/>
                  </a:lnTo>
                  <a:lnTo>
                    <a:pt x="16027" y="1854"/>
                  </a:lnTo>
                  <a:lnTo>
                    <a:pt x="15836" y="2032"/>
                  </a:lnTo>
                  <a:lnTo>
                    <a:pt x="15659" y="2273"/>
                  </a:lnTo>
                  <a:lnTo>
                    <a:pt x="15570" y="2082"/>
                  </a:lnTo>
                  <a:lnTo>
                    <a:pt x="15455" y="1930"/>
                  </a:lnTo>
                  <a:lnTo>
                    <a:pt x="15113" y="1663"/>
                  </a:lnTo>
                  <a:lnTo>
                    <a:pt x="14833" y="1574"/>
                  </a:lnTo>
                  <a:lnTo>
                    <a:pt x="14160" y="1574"/>
                  </a:lnTo>
                  <a:lnTo>
                    <a:pt x="13881" y="1651"/>
                  </a:lnTo>
                  <a:lnTo>
                    <a:pt x="13487" y="1930"/>
                  </a:lnTo>
                  <a:lnTo>
                    <a:pt x="13322" y="2082"/>
                  </a:lnTo>
                  <a:lnTo>
                    <a:pt x="13157" y="2311"/>
                  </a:lnTo>
                  <a:lnTo>
                    <a:pt x="13157" y="1676"/>
                  </a:lnTo>
                  <a:lnTo>
                    <a:pt x="12407" y="1676"/>
                  </a:lnTo>
                  <a:lnTo>
                    <a:pt x="12407" y="6134"/>
                  </a:lnTo>
                  <a:lnTo>
                    <a:pt x="13157" y="6134"/>
                  </a:lnTo>
                  <a:lnTo>
                    <a:pt x="13157" y="3187"/>
                  </a:lnTo>
                  <a:lnTo>
                    <a:pt x="13271" y="2794"/>
                  </a:lnTo>
                  <a:lnTo>
                    <a:pt x="13741" y="2349"/>
                  </a:lnTo>
                  <a:lnTo>
                    <a:pt x="13995" y="2247"/>
                  </a:lnTo>
                  <a:lnTo>
                    <a:pt x="14592" y="2247"/>
                  </a:lnTo>
                  <a:lnTo>
                    <a:pt x="14795" y="2349"/>
                  </a:lnTo>
                  <a:lnTo>
                    <a:pt x="14986" y="2692"/>
                  </a:lnTo>
                  <a:lnTo>
                    <a:pt x="15024" y="2908"/>
                  </a:lnTo>
                  <a:lnTo>
                    <a:pt x="15024" y="6134"/>
                  </a:lnTo>
                  <a:lnTo>
                    <a:pt x="15786" y="6134"/>
                  </a:lnTo>
                  <a:lnTo>
                    <a:pt x="15786" y="3073"/>
                  </a:lnTo>
                  <a:lnTo>
                    <a:pt x="15887" y="2743"/>
                  </a:lnTo>
                  <a:lnTo>
                    <a:pt x="16306" y="2349"/>
                  </a:lnTo>
                  <a:lnTo>
                    <a:pt x="16573" y="2247"/>
                  </a:lnTo>
                  <a:lnTo>
                    <a:pt x="17081" y="2247"/>
                  </a:lnTo>
                  <a:lnTo>
                    <a:pt x="17259" y="2311"/>
                  </a:lnTo>
                  <a:lnTo>
                    <a:pt x="17551" y="2527"/>
                  </a:lnTo>
                  <a:lnTo>
                    <a:pt x="17627" y="2730"/>
                  </a:lnTo>
                  <a:lnTo>
                    <a:pt x="17627" y="6134"/>
                  </a:lnTo>
                  <a:lnTo>
                    <a:pt x="18402" y="6134"/>
                  </a:lnTo>
                  <a:lnTo>
                    <a:pt x="18402" y="2768"/>
                  </a:lnTo>
                  <a:close/>
                </a:path>
                <a:path w="73660" h="7619">
                  <a:moveTo>
                    <a:pt x="20269" y="1689"/>
                  </a:moveTo>
                  <a:lnTo>
                    <a:pt x="19507" y="1689"/>
                  </a:lnTo>
                  <a:lnTo>
                    <a:pt x="19507" y="6134"/>
                  </a:lnTo>
                  <a:lnTo>
                    <a:pt x="20269" y="6134"/>
                  </a:lnTo>
                  <a:lnTo>
                    <a:pt x="20269" y="1689"/>
                  </a:lnTo>
                  <a:close/>
                </a:path>
                <a:path w="73660" h="7619">
                  <a:moveTo>
                    <a:pt x="20269" y="12"/>
                  </a:moveTo>
                  <a:lnTo>
                    <a:pt x="19507" y="12"/>
                  </a:lnTo>
                  <a:lnTo>
                    <a:pt x="19507" y="863"/>
                  </a:lnTo>
                  <a:lnTo>
                    <a:pt x="20269" y="863"/>
                  </a:lnTo>
                  <a:lnTo>
                    <a:pt x="20269" y="12"/>
                  </a:lnTo>
                  <a:close/>
                </a:path>
                <a:path w="73660" h="7619">
                  <a:moveTo>
                    <a:pt x="25031" y="2819"/>
                  </a:moveTo>
                  <a:lnTo>
                    <a:pt x="24980" y="2476"/>
                  </a:lnTo>
                  <a:lnTo>
                    <a:pt x="24638" y="1790"/>
                  </a:lnTo>
                  <a:lnTo>
                    <a:pt x="24206" y="1574"/>
                  </a:lnTo>
                  <a:lnTo>
                    <a:pt x="23279" y="1574"/>
                  </a:lnTo>
                  <a:lnTo>
                    <a:pt x="23025" y="1625"/>
                  </a:lnTo>
                  <a:lnTo>
                    <a:pt x="22555" y="1854"/>
                  </a:lnTo>
                  <a:lnTo>
                    <a:pt x="22326" y="2044"/>
                  </a:lnTo>
                  <a:lnTo>
                    <a:pt x="22110" y="2311"/>
                  </a:lnTo>
                  <a:lnTo>
                    <a:pt x="22110" y="1676"/>
                  </a:lnTo>
                  <a:lnTo>
                    <a:pt x="21399" y="1676"/>
                  </a:lnTo>
                  <a:lnTo>
                    <a:pt x="21399" y="6134"/>
                  </a:lnTo>
                  <a:lnTo>
                    <a:pt x="22148" y="6134"/>
                  </a:lnTo>
                  <a:lnTo>
                    <a:pt x="22148" y="3505"/>
                  </a:lnTo>
                  <a:lnTo>
                    <a:pt x="22174" y="3276"/>
                  </a:lnTo>
                  <a:lnTo>
                    <a:pt x="23253" y="2247"/>
                  </a:lnTo>
                  <a:lnTo>
                    <a:pt x="23774" y="2247"/>
                  </a:lnTo>
                  <a:lnTo>
                    <a:pt x="24015" y="2387"/>
                  </a:lnTo>
                  <a:lnTo>
                    <a:pt x="24231" y="2832"/>
                  </a:lnTo>
                  <a:lnTo>
                    <a:pt x="24269" y="3048"/>
                  </a:lnTo>
                  <a:lnTo>
                    <a:pt x="24269" y="6134"/>
                  </a:lnTo>
                  <a:lnTo>
                    <a:pt x="25031" y="6134"/>
                  </a:lnTo>
                  <a:lnTo>
                    <a:pt x="25031" y="2819"/>
                  </a:lnTo>
                  <a:close/>
                </a:path>
                <a:path w="73660" h="7619">
                  <a:moveTo>
                    <a:pt x="29997" y="3060"/>
                  </a:moveTo>
                  <a:lnTo>
                    <a:pt x="29794" y="2501"/>
                  </a:lnTo>
                  <a:lnTo>
                    <a:pt x="29476" y="2197"/>
                  </a:lnTo>
                  <a:lnTo>
                    <a:pt x="29133" y="1879"/>
                  </a:lnTo>
                  <a:lnTo>
                    <a:pt x="29133" y="3060"/>
                  </a:lnTo>
                  <a:lnTo>
                    <a:pt x="29044" y="4851"/>
                  </a:lnTo>
                  <a:lnTo>
                    <a:pt x="28752" y="5461"/>
                  </a:lnTo>
                  <a:lnTo>
                    <a:pt x="28409" y="5651"/>
                  </a:lnTo>
                  <a:lnTo>
                    <a:pt x="27457" y="5651"/>
                  </a:lnTo>
                  <a:lnTo>
                    <a:pt x="27127" y="5486"/>
                  </a:lnTo>
                  <a:lnTo>
                    <a:pt x="26720" y="4851"/>
                  </a:lnTo>
                  <a:lnTo>
                    <a:pt x="26720" y="3060"/>
                  </a:lnTo>
                  <a:lnTo>
                    <a:pt x="27127" y="2374"/>
                  </a:lnTo>
                  <a:lnTo>
                    <a:pt x="27457" y="2197"/>
                  </a:lnTo>
                  <a:lnTo>
                    <a:pt x="28435" y="2197"/>
                  </a:lnTo>
                  <a:lnTo>
                    <a:pt x="28740" y="2374"/>
                  </a:lnTo>
                  <a:lnTo>
                    <a:pt x="28841" y="2501"/>
                  </a:lnTo>
                  <a:lnTo>
                    <a:pt x="29133" y="3060"/>
                  </a:lnTo>
                  <a:lnTo>
                    <a:pt x="29133" y="1879"/>
                  </a:lnTo>
                  <a:lnTo>
                    <a:pt x="28994" y="1739"/>
                  </a:lnTo>
                  <a:lnTo>
                    <a:pt x="28511" y="1536"/>
                  </a:lnTo>
                  <a:lnTo>
                    <a:pt x="27305" y="1536"/>
                  </a:lnTo>
                  <a:lnTo>
                    <a:pt x="26784" y="1765"/>
                  </a:lnTo>
                  <a:lnTo>
                    <a:pt x="26035" y="2654"/>
                  </a:lnTo>
                  <a:lnTo>
                    <a:pt x="25895" y="3060"/>
                  </a:lnTo>
                  <a:lnTo>
                    <a:pt x="26022" y="5257"/>
                  </a:lnTo>
                  <a:lnTo>
                    <a:pt x="26746" y="6083"/>
                  </a:lnTo>
                  <a:lnTo>
                    <a:pt x="27228" y="6286"/>
                  </a:lnTo>
                  <a:lnTo>
                    <a:pt x="28575" y="6286"/>
                  </a:lnTo>
                  <a:lnTo>
                    <a:pt x="29121" y="6057"/>
                  </a:lnTo>
                  <a:lnTo>
                    <a:pt x="29425" y="5651"/>
                  </a:lnTo>
                  <a:lnTo>
                    <a:pt x="29819" y="5118"/>
                  </a:lnTo>
                  <a:lnTo>
                    <a:pt x="29895" y="4851"/>
                  </a:lnTo>
                  <a:lnTo>
                    <a:pt x="29997" y="3060"/>
                  </a:lnTo>
                  <a:close/>
                </a:path>
                <a:path w="73660" h="7619">
                  <a:moveTo>
                    <a:pt x="33070" y="1587"/>
                  </a:moveTo>
                  <a:lnTo>
                    <a:pt x="32842" y="1574"/>
                  </a:lnTo>
                  <a:lnTo>
                    <a:pt x="32537" y="1574"/>
                  </a:lnTo>
                  <a:lnTo>
                    <a:pt x="32270" y="1676"/>
                  </a:lnTo>
                  <a:lnTo>
                    <a:pt x="31813" y="2108"/>
                  </a:lnTo>
                  <a:lnTo>
                    <a:pt x="31673" y="2286"/>
                  </a:lnTo>
                  <a:lnTo>
                    <a:pt x="31610" y="2438"/>
                  </a:lnTo>
                  <a:lnTo>
                    <a:pt x="31610" y="1676"/>
                  </a:lnTo>
                  <a:lnTo>
                    <a:pt x="30911" y="1676"/>
                  </a:lnTo>
                  <a:lnTo>
                    <a:pt x="30911" y="6134"/>
                  </a:lnTo>
                  <a:lnTo>
                    <a:pt x="31648" y="6134"/>
                  </a:lnTo>
                  <a:lnTo>
                    <a:pt x="31648" y="3251"/>
                  </a:lnTo>
                  <a:lnTo>
                    <a:pt x="31750" y="2971"/>
                  </a:lnTo>
                  <a:lnTo>
                    <a:pt x="32156" y="2476"/>
                  </a:lnTo>
                  <a:lnTo>
                    <a:pt x="32448" y="2362"/>
                  </a:lnTo>
                  <a:lnTo>
                    <a:pt x="32829" y="2362"/>
                  </a:lnTo>
                  <a:lnTo>
                    <a:pt x="33070" y="2374"/>
                  </a:lnTo>
                  <a:lnTo>
                    <a:pt x="33070" y="1587"/>
                  </a:lnTo>
                  <a:close/>
                </a:path>
                <a:path w="73660" h="7619">
                  <a:moveTo>
                    <a:pt x="37909" y="6769"/>
                  </a:moveTo>
                  <a:lnTo>
                    <a:pt x="33172" y="6769"/>
                  </a:lnTo>
                  <a:lnTo>
                    <a:pt x="33172" y="7200"/>
                  </a:lnTo>
                  <a:lnTo>
                    <a:pt x="37909" y="7200"/>
                  </a:lnTo>
                  <a:lnTo>
                    <a:pt x="37909" y="6769"/>
                  </a:lnTo>
                  <a:close/>
                </a:path>
                <a:path w="73660" h="7619">
                  <a:moveTo>
                    <a:pt x="42291" y="4140"/>
                  </a:moveTo>
                  <a:lnTo>
                    <a:pt x="41516" y="1930"/>
                  </a:lnTo>
                  <a:lnTo>
                    <a:pt x="41516" y="3543"/>
                  </a:lnTo>
                  <a:lnTo>
                    <a:pt x="39039" y="3543"/>
                  </a:lnTo>
                  <a:lnTo>
                    <a:pt x="39052" y="3213"/>
                  </a:lnTo>
                  <a:lnTo>
                    <a:pt x="39166" y="2844"/>
                  </a:lnTo>
                  <a:lnTo>
                    <a:pt x="39636" y="2349"/>
                  </a:lnTo>
                  <a:lnTo>
                    <a:pt x="39928" y="2222"/>
                  </a:lnTo>
                  <a:lnTo>
                    <a:pt x="40754" y="2222"/>
                  </a:lnTo>
                  <a:lnTo>
                    <a:pt x="41097" y="2413"/>
                  </a:lnTo>
                  <a:lnTo>
                    <a:pt x="41351" y="2857"/>
                  </a:lnTo>
                  <a:lnTo>
                    <a:pt x="41465" y="3162"/>
                  </a:lnTo>
                  <a:lnTo>
                    <a:pt x="41516" y="3543"/>
                  </a:lnTo>
                  <a:lnTo>
                    <a:pt x="41516" y="1930"/>
                  </a:lnTo>
                  <a:lnTo>
                    <a:pt x="40944" y="1638"/>
                  </a:lnTo>
                  <a:lnTo>
                    <a:pt x="40640" y="1574"/>
                  </a:lnTo>
                  <a:lnTo>
                    <a:pt x="39687" y="1574"/>
                  </a:lnTo>
                  <a:lnTo>
                    <a:pt x="39179" y="1790"/>
                  </a:lnTo>
                  <a:lnTo>
                    <a:pt x="38404" y="2692"/>
                  </a:lnTo>
                  <a:lnTo>
                    <a:pt x="38315" y="2959"/>
                  </a:lnTo>
                  <a:lnTo>
                    <a:pt x="38404" y="5283"/>
                  </a:lnTo>
                  <a:lnTo>
                    <a:pt x="39179" y="6083"/>
                  </a:lnTo>
                  <a:lnTo>
                    <a:pt x="39649" y="6286"/>
                  </a:lnTo>
                  <a:lnTo>
                    <a:pt x="40424" y="6286"/>
                  </a:lnTo>
                  <a:lnTo>
                    <a:pt x="42227" y="4724"/>
                  </a:lnTo>
                  <a:lnTo>
                    <a:pt x="41490" y="4724"/>
                  </a:lnTo>
                  <a:lnTo>
                    <a:pt x="41414" y="4953"/>
                  </a:lnTo>
                  <a:lnTo>
                    <a:pt x="41338" y="5105"/>
                  </a:lnTo>
                  <a:lnTo>
                    <a:pt x="40970" y="5511"/>
                  </a:lnTo>
                  <a:lnTo>
                    <a:pt x="40652" y="5638"/>
                  </a:lnTo>
                  <a:lnTo>
                    <a:pt x="39839" y="5638"/>
                  </a:lnTo>
                  <a:lnTo>
                    <a:pt x="39560" y="5511"/>
                  </a:lnTo>
                  <a:lnTo>
                    <a:pt x="39141" y="4953"/>
                  </a:lnTo>
                  <a:lnTo>
                    <a:pt x="39014" y="4140"/>
                  </a:lnTo>
                  <a:lnTo>
                    <a:pt x="42291" y="4140"/>
                  </a:lnTo>
                  <a:close/>
                </a:path>
                <a:path w="73660" h="7619">
                  <a:moveTo>
                    <a:pt x="46837" y="0"/>
                  </a:moveTo>
                  <a:lnTo>
                    <a:pt x="46113" y="0"/>
                  </a:lnTo>
                  <a:lnTo>
                    <a:pt x="46113" y="2247"/>
                  </a:lnTo>
                  <a:lnTo>
                    <a:pt x="46037" y="4889"/>
                  </a:lnTo>
                  <a:lnTo>
                    <a:pt x="45593" y="5473"/>
                  </a:lnTo>
                  <a:lnTo>
                    <a:pt x="45300" y="5626"/>
                  </a:lnTo>
                  <a:lnTo>
                    <a:pt x="44500" y="5626"/>
                  </a:lnTo>
                  <a:lnTo>
                    <a:pt x="44183" y="5473"/>
                  </a:lnTo>
                  <a:lnTo>
                    <a:pt x="43815" y="4889"/>
                  </a:lnTo>
                  <a:lnTo>
                    <a:pt x="43789" y="2971"/>
                  </a:lnTo>
                  <a:lnTo>
                    <a:pt x="44259" y="2387"/>
                  </a:lnTo>
                  <a:lnTo>
                    <a:pt x="46037" y="4889"/>
                  </a:lnTo>
                  <a:lnTo>
                    <a:pt x="46037" y="2171"/>
                  </a:lnTo>
                  <a:lnTo>
                    <a:pt x="45796" y="1892"/>
                  </a:lnTo>
                  <a:lnTo>
                    <a:pt x="45427" y="1663"/>
                  </a:lnTo>
                  <a:lnTo>
                    <a:pt x="45148" y="1587"/>
                  </a:lnTo>
                  <a:lnTo>
                    <a:pt x="44196" y="1587"/>
                  </a:lnTo>
                  <a:lnTo>
                    <a:pt x="43751" y="1803"/>
                  </a:lnTo>
                  <a:lnTo>
                    <a:pt x="43053" y="2781"/>
                  </a:lnTo>
                  <a:lnTo>
                    <a:pt x="43002" y="2971"/>
                  </a:lnTo>
                  <a:lnTo>
                    <a:pt x="43065" y="5245"/>
                  </a:lnTo>
                  <a:lnTo>
                    <a:pt x="43789" y="6083"/>
                  </a:lnTo>
                  <a:lnTo>
                    <a:pt x="44221" y="6286"/>
                  </a:lnTo>
                  <a:lnTo>
                    <a:pt x="45034" y="6286"/>
                  </a:lnTo>
                  <a:lnTo>
                    <a:pt x="45300" y="6223"/>
                  </a:lnTo>
                  <a:lnTo>
                    <a:pt x="45783" y="5981"/>
                  </a:lnTo>
                  <a:lnTo>
                    <a:pt x="45986" y="5778"/>
                  </a:lnTo>
                  <a:lnTo>
                    <a:pt x="46075" y="5626"/>
                  </a:lnTo>
                  <a:lnTo>
                    <a:pt x="46164" y="6134"/>
                  </a:lnTo>
                  <a:lnTo>
                    <a:pt x="46837" y="6134"/>
                  </a:lnTo>
                  <a:lnTo>
                    <a:pt x="46837" y="5511"/>
                  </a:lnTo>
                  <a:lnTo>
                    <a:pt x="46837" y="0"/>
                  </a:lnTo>
                  <a:close/>
                </a:path>
                <a:path w="73660" h="7619">
                  <a:moveTo>
                    <a:pt x="48704" y="1689"/>
                  </a:moveTo>
                  <a:lnTo>
                    <a:pt x="47942" y="1689"/>
                  </a:lnTo>
                  <a:lnTo>
                    <a:pt x="47942" y="6134"/>
                  </a:lnTo>
                  <a:lnTo>
                    <a:pt x="48704" y="6134"/>
                  </a:lnTo>
                  <a:lnTo>
                    <a:pt x="48704" y="1689"/>
                  </a:lnTo>
                  <a:close/>
                </a:path>
                <a:path w="73660" h="7619">
                  <a:moveTo>
                    <a:pt x="48704" y="12"/>
                  </a:moveTo>
                  <a:lnTo>
                    <a:pt x="47942" y="12"/>
                  </a:lnTo>
                  <a:lnTo>
                    <a:pt x="47942" y="863"/>
                  </a:lnTo>
                  <a:lnTo>
                    <a:pt x="48704" y="863"/>
                  </a:lnTo>
                  <a:lnTo>
                    <a:pt x="48704" y="12"/>
                  </a:lnTo>
                  <a:close/>
                </a:path>
                <a:path w="73660" h="7619">
                  <a:moveTo>
                    <a:pt x="51460" y="1676"/>
                  </a:moveTo>
                  <a:lnTo>
                    <a:pt x="50749" y="1676"/>
                  </a:lnTo>
                  <a:lnTo>
                    <a:pt x="50749" y="431"/>
                  </a:lnTo>
                  <a:lnTo>
                    <a:pt x="49987" y="431"/>
                  </a:lnTo>
                  <a:lnTo>
                    <a:pt x="49987" y="1676"/>
                  </a:lnTo>
                  <a:lnTo>
                    <a:pt x="49377" y="1676"/>
                  </a:lnTo>
                  <a:lnTo>
                    <a:pt x="49377" y="2286"/>
                  </a:lnTo>
                  <a:lnTo>
                    <a:pt x="49987" y="2286"/>
                  </a:lnTo>
                  <a:lnTo>
                    <a:pt x="49987" y="5524"/>
                  </a:lnTo>
                  <a:lnTo>
                    <a:pt x="50050" y="5753"/>
                  </a:lnTo>
                  <a:lnTo>
                    <a:pt x="50292" y="6108"/>
                  </a:lnTo>
                  <a:lnTo>
                    <a:pt x="50533" y="6197"/>
                  </a:lnTo>
                  <a:lnTo>
                    <a:pt x="50990" y="6197"/>
                  </a:lnTo>
                  <a:lnTo>
                    <a:pt x="51371" y="6159"/>
                  </a:lnTo>
                  <a:lnTo>
                    <a:pt x="51460" y="5537"/>
                  </a:lnTo>
                  <a:lnTo>
                    <a:pt x="51054" y="5549"/>
                  </a:lnTo>
                  <a:lnTo>
                    <a:pt x="50800" y="5448"/>
                  </a:lnTo>
                  <a:lnTo>
                    <a:pt x="50749" y="2286"/>
                  </a:lnTo>
                  <a:lnTo>
                    <a:pt x="51460" y="2286"/>
                  </a:lnTo>
                  <a:lnTo>
                    <a:pt x="51460" y="1676"/>
                  </a:lnTo>
                  <a:close/>
                </a:path>
                <a:path w="73660" h="7619">
                  <a:moveTo>
                    <a:pt x="59118" y="12"/>
                  </a:moveTo>
                  <a:lnTo>
                    <a:pt x="54165" y="12"/>
                  </a:lnTo>
                  <a:lnTo>
                    <a:pt x="54165" y="736"/>
                  </a:lnTo>
                  <a:lnTo>
                    <a:pt x="56222" y="736"/>
                  </a:lnTo>
                  <a:lnTo>
                    <a:pt x="56222" y="6134"/>
                  </a:lnTo>
                  <a:lnTo>
                    <a:pt x="57061" y="6134"/>
                  </a:lnTo>
                  <a:lnTo>
                    <a:pt x="57061" y="736"/>
                  </a:lnTo>
                  <a:lnTo>
                    <a:pt x="59118" y="736"/>
                  </a:lnTo>
                  <a:lnTo>
                    <a:pt x="59118" y="12"/>
                  </a:lnTo>
                  <a:close/>
                </a:path>
                <a:path w="73660" h="7619">
                  <a:moveTo>
                    <a:pt x="67106" y="12"/>
                  </a:moveTo>
                  <a:lnTo>
                    <a:pt x="66306" y="12"/>
                  </a:lnTo>
                  <a:lnTo>
                    <a:pt x="66306" y="4965"/>
                  </a:lnTo>
                  <a:lnTo>
                    <a:pt x="63220" y="12"/>
                  </a:lnTo>
                  <a:lnTo>
                    <a:pt x="62255" y="12"/>
                  </a:lnTo>
                  <a:lnTo>
                    <a:pt x="62255" y="6134"/>
                  </a:lnTo>
                  <a:lnTo>
                    <a:pt x="63042" y="6134"/>
                  </a:lnTo>
                  <a:lnTo>
                    <a:pt x="63042" y="1181"/>
                  </a:lnTo>
                  <a:lnTo>
                    <a:pt x="66167" y="6134"/>
                  </a:lnTo>
                  <a:lnTo>
                    <a:pt x="67106" y="6134"/>
                  </a:lnTo>
                  <a:lnTo>
                    <a:pt x="67106" y="12"/>
                  </a:lnTo>
                  <a:close/>
                </a:path>
                <a:path w="73660" h="7619">
                  <a:moveTo>
                    <a:pt x="73380" y="12"/>
                  </a:moveTo>
                  <a:lnTo>
                    <a:pt x="72402" y="12"/>
                  </a:lnTo>
                  <a:lnTo>
                    <a:pt x="70650" y="2946"/>
                  </a:lnTo>
                  <a:lnTo>
                    <a:pt x="68897" y="12"/>
                  </a:lnTo>
                  <a:lnTo>
                    <a:pt x="67932" y="12"/>
                  </a:lnTo>
                  <a:lnTo>
                    <a:pt x="70231" y="3670"/>
                  </a:lnTo>
                  <a:lnTo>
                    <a:pt x="70231" y="6134"/>
                  </a:lnTo>
                  <a:lnTo>
                    <a:pt x="71069" y="6134"/>
                  </a:lnTo>
                  <a:lnTo>
                    <a:pt x="71069" y="3670"/>
                  </a:lnTo>
                  <a:lnTo>
                    <a:pt x="73380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43615" y="1933317"/>
              <a:ext cx="71434" cy="271948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4854143" y="2042731"/>
              <a:ext cx="87630" cy="99695"/>
            </a:xfrm>
            <a:custGeom>
              <a:avLst/>
              <a:gdLst/>
              <a:ahLst/>
              <a:cxnLst/>
              <a:rect l="l" t="t" r="r" b="b"/>
              <a:pathLst>
                <a:path w="87629" h="99694">
                  <a:moveTo>
                    <a:pt x="4102" y="98552"/>
                  </a:moveTo>
                  <a:lnTo>
                    <a:pt x="3746" y="98577"/>
                  </a:lnTo>
                  <a:lnTo>
                    <a:pt x="3606" y="96824"/>
                  </a:lnTo>
                  <a:lnTo>
                    <a:pt x="3517" y="95148"/>
                  </a:lnTo>
                  <a:lnTo>
                    <a:pt x="3441" y="95021"/>
                  </a:lnTo>
                  <a:lnTo>
                    <a:pt x="2857" y="94678"/>
                  </a:lnTo>
                  <a:lnTo>
                    <a:pt x="2857" y="96824"/>
                  </a:lnTo>
                  <a:lnTo>
                    <a:pt x="2857" y="97878"/>
                  </a:lnTo>
                  <a:lnTo>
                    <a:pt x="2654" y="98209"/>
                  </a:lnTo>
                  <a:lnTo>
                    <a:pt x="1981" y="98539"/>
                  </a:lnTo>
                  <a:lnTo>
                    <a:pt x="1727" y="98602"/>
                  </a:lnTo>
                  <a:lnTo>
                    <a:pt x="1244" y="98602"/>
                  </a:lnTo>
                  <a:lnTo>
                    <a:pt x="901" y="98412"/>
                  </a:lnTo>
                  <a:lnTo>
                    <a:pt x="774" y="97409"/>
                  </a:lnTo>
                  <a:lnTo>
                    <a:pt x="1143" y="97193"/>
                  </a:lnTo>
                  <a:lnTo>
                    <a:pt x="1346" y="97142"/>
                  </a:lnTo>
                  <a:lnTo>
                    <a:pt x="2209" y="97028"/>
                  </a:lnTo>
                  <a:lnTo>
                    <a:pt x="2641" y="96926"/>
                  </a:lnTo>
                  <a:lnTo>
                    <a:pt x="2857" y="96824"/>
                  </a:lnTo>
                  <a:lnTo>
                    <a:pt x="2857" y="94678"/>
                  </a:lnTo>
                  <a:lnTo>
                    <a:pt x="2362" y="94526"/>
                  </a:lnTo>
                  <a:lnTo>
                    <a:pt x="1384" y="94526"/>
                  </a:lnTo>
                  <a:lnTo>
                    <a:pt x="114" y="95986"/>
                  </a:lnTo>
                  <a:lnTo>
                    <a:pt x="812" y="95986"/>
                  </a:lnTo>
                  <a:lnTo>
                    <a:pt x="901" y="95592"/>
                  </a:lnTo>
                  <a:lnTo>
                    <a:pt x="1155" y="95262"/>
                  </a:lnTo>
                  <a:lnTo>
                    <a:pt x="1435" y="95148"/>
                  </a:lnTo>
                  <a:lnTo>
                    <a:pt x="2159" y="95148"/>
                  </a:lnTo>
                  <a:lnTo>
                    <a:pt x="2413" y="95211"/>
                  </a:lnTo>
                  <a:lnTo>
                    <a:pt x="2781" y="95440"/>
                  </a:lnTo>
                  <a:lnTo>
                    <a:pt x="2768" y="96291"/>
                  </a:lnTo>
                  <a:lnTo>
                    <a:pt x="863" y="96596"/>
                  </a:lnTo>
                  <a:lnTo>
                    <a:pt x="533" y="96723"/>
                  </a:lnTo>
                  <a:lnTo>
                    <a:pt x="0" y="97193"/>
                  </a:lnTo>
                  <a:lnTo>
                    <a:pt x="101" y="98704"/>
                  </a:lnTo>
                  <a:lnTo>
                    <a:pt x="520" y="99098"/>
                  </a:lnTo>
                  <a:lnTo>
                    <a:pt x="876" y="99237"/>
                  </a:lnTo>
                  <a:lnTo>
                    <a:pt x="1638" y="99237"/>
                  </a:lnTo>
                  <a:lnTo>
                    <a:pt x="1943" y="99161"/>
                  </a:lnTo>
                  <a:lnTo>
                    <a:pt x="2514" y="98869"/>
                  </a:lnTo>
                  <a:lnTo>
                    <a:pt x="2743" y="98704"/>
                  </a:lnTo>
                  <a:lnTo>
                    <a:pt x="2895" y="98501"/>
                  </a:lnTo>
                  <a:lnTo>
                    <a:pt x="2997" y="98869"/>
                  </a:lnTo>
                  <a:lnTo>
                    <a:pt x="3136" y="99098"/>
                  </a:lnTo>
                  <a:lnTo>
                    <a:pt x="3327" y="99187"/>
                  </a:lnTo>
                  <a:lnTo>
                    <a:pt x="3683" y="99187"/>
                  </a:lnTo>
                  <a:lnTo>
                    <a:pt x="4076" y="99110"/>
                  </a:lnTo>
                  <a:lnTo>
                    <a:pt x="4102" y="98577"/>
                  </a:lnTo>
                  <a:close/>
                </a:path>
                <a:path w="87629" h="99694">
                  <a:moveTo>
                    <a:pt x="4102" y="83058"/>
                  </a:moveTo>
                  <a:lnTo>
                    <a:pt x="3746" y="83083"/>
                  </a:lnTo>
                  <a:lnTo>
                    <a:pt x="3606" y="81318"/>
                  </a:lnTo>
                  <a:lnTo>
                    <a:pt x="3517" y="79654"/>
                  </a:lnTo>
                  <a:lnTo>
                    <a:pt x="3441" y="79527"/>
                  </a:lnTo>
                  <a:lnTo>
                    <a:pt x="2857" y="79184"/>
                  </a:lnTo>
                  <a:lnTo>
                    <a:pt x="2857" y="81318"/>
                  </a:lnTo>
                  <a:lnTo>
                    <a:pt x="2857" y="82384"/>
                  </a:lnTo>
                  <a:lnTo>
                    <a:pt x="2654" y="82715"/>
                  </a:lnTo>
                  <a:lnTo>
                    <a:pt x="1981" y="83045"/>
                  </a:lnTo>
                  <a:lnTo>
                    <a:pt x="1727" y="83108"/>
                  </a:lnTo>
                  <a:lnTo>
                    <a:pt x="1244" y="83108"/>
                  </a:lnTo>
                  <a:lnTo>
                    <a:pt x="901" y="82918"/>
                  </a:lnTo>
                  <a:lnTo>
                    <a:pt x="774" y="81915"/>
                  </a:lnTo>
                  <a:lnTo>
                    <a:pt x="1143" y="81699"/>
                  </a:lnTo>
                  <a:lnTo>
                    <a:pt x="1346" y="81648"/>
                  </a:lnTo>
                  <a:lnTo>
                    <a:pt x="2209" y="81534"/>
                  </a:lnTo>
                  <a:lnTo>
                    <a:pt x="2641" y="81432"/>
                  </a:lnTo>
                  <a:lnTo>
                    <a:pt x="2857" y="81318"/>
                  </a:lnTo>
                  <a:lnTo>
                    <a:pt x="2857" y="79184"/>
                  </a:lnTo>
                  <a:lnTo>
                    <a:pt x="2362" y="79032"/>
                  </a:lnTo>
                  <a:lnTo>
                    <a:pt x="1384" y="79032"/>
                  </a:lnTo>
                  <a:lnTo>
                    <a:pt x="114" y="80492"/>
                  </a:lnTo>
                  <a:lnTo>
                    <a:pt x="812" y="80492"/>
                  </a:lnTo>
                  <a:lnTo>
                    <a:pt x="901" y="80098"/>
                  </a:lnTo>
                  <a:lnTo>
                    <a:pt x="1155" y="79768"/>
                  </a:lnTo>
                  <a:lnTo>
                    <a:pt x="1435" y="79654"/>
                  </a:lnTo>
                  <a:lnTo>
                    <a:pt x="2159" y="79654"/>
                  </a:lnTo>
                  <a:lnTo>
                    <a:pt x="2413" y="79717"/>
                  </a:lnTo>
                  <a:lnTo>
                    <a:pt x="2781" y="79946"/>
                  </a:lnTo>
                  <a:lnTo>
                    <a:pt x="2768" y="80797"/>
                  </a:lnTo>
                  <a:lnTo>
                    <a:pt x="863" y="81089"/>
                  </a:lnTo>
                  <a:lnTo>
                    <a:pt x="533" y="81229"/>
                  </a:lnTo>
                  <a:lnTo>
                    <a:pt x="0" y="81699"/>
                  </a:lnTo>
                  <a:lnTo>
                    <a:pt x="101" y="83197"/>
                  </a:lnTo>
                  <a:lnTo>
                    <a:pt x="520" y="83591"/>
                  </a:lnTo>
                  <a:lnTo>
                    <a:pt x="876" y="83743"/>
                  </a:lnTo>
                  <a:lnTo>
                    <a:pt x="1638" y="83743"/>
                  </a:lnTo>
                  <a:lnTo>
                    <a:pt x="1943" y="83667"/>
                  </a:lnTo>
                  <a:lnTo>
                    <a:pt x="2514" y="83375"/>
                  </a:lnTo>
                  <a:lnTo>
                    <a:pt x="2743" y="83197"/>
                  </a:lnTo>
                  <a:lnTo>
                    <a:pt x="2895" y="82994"/>
                  </a:lnTo>
                  <a:lnTo>
                    <a:pt x="2997" y="83375"/>
                  </a:lnTo>
                  <a:lnTo>
                    <a:pt x="3136" y="83591"/>
                  </a:lnTo>
                  <a:lnTo>
                    <a:pt x="3327" y="83693"/>
                  </a:lnTo>
                  <a:lnTo>
                    <a:pt x="3683" y="83693"/>
                  </a:lnTo>
                  <a:lnTo>
                    <a:pt x="4076" y="83616"/>
                  </a:lnTo>
                  <a:lnTo>
                    <a:pt x="4102" y="83083"/>
                  </a:lnTo>
                  <a:close/>
                </a:path>
                <a:path w="87629" h="99694">
                  <a:moveTo>
                    <a:pt x="4102" y="67564"/>
                  </a:moveTo>
                  <a:lnTo>
                    <a:pt x="3746" y="67589"/>
                  </a:lnTo>
                  <a:lnTo>
                    <a:pt x="3606" y="65836"/>
                  </a:lnTo>
                  <a:lnTo>
                    <a:pt x="3517" y="64160"/>
                  </a:lnTo>
                  <a:lnTo>
                    <a:pt x="3441" y="64033"/>
                  </a:lnTo>
                  <a:lnTo>
                    <a:pt x="2857" y="63690"/>
                  </a:lnTo>
                  <a:lnTo>
                    <a:pt x="2857" y="65836"/>
                  </a:lnTo>
                  <a:lnTo>
                    <a:pt x="2857" y="66890"/>
                  </a:lnTo>
                  <a:lnTo>
                    <a:pt x="2654" y="67221"/>
                  </a:lnTo>
                  <a:lnTo>
                    <a:pt x="1981" y="67551"/>
                  </a:lnTo>
                  <a:lnTo>
                    <a:pt x="1727" y="67614"/>
                  </a:lnTo>
                  <a:lnTo>
                    <a:pt x="1244" y="67614"/>
                  </a:lnTo>
                  <a:lnTo>
                    <a:pt x="901" y="67424"/>
                  </a:lnTo>
                  <a:lnTo>
                    <a:pt x="774" y="66421"/>
                  </a:lnTo>
                  <a:lnTo>
                    <a:pt x="1143" y="66205"/>
                  </a:lnTo>
                  <a:lnTo>
                    <a:pt x="1346" y="66154"/>
                  </a:lnTo>
                  <a:lnTo>
                    <a:pt x="2209" y="66040"/>
                  </a:lnTo>
                  <a:lnTo>
                    <a:pt x="2641" y="65938"/>
                  </a:lnTo>
                  <a:lnTo>
                    <a:pt x="2857" y="65836"/>
                  </a:lnTo>
                  <a:lnTo>
                    <a:pt x="2857" y="63690"/>
                  </a:lnTo>
                  <a:lnTo>
                    <a:pt x="2362" y="63538"/>
                  </a:lnTo>
                  <a:lnTo>
                    <a:pt x="1384" y="63538"/>
                  </a:lnTo>
                  <a:lnTo>
                    <a:pt x="114" y="64998"/>
                  </a:lnTo>
                  <a:lnTo>
                    <a:pt x="812" y="64998"/>
                  </a:lnTo>
                  <a:lnTo>
                    <a:pt x="901" y="64604"/>
                  </a:lnTo>
                  <a:lnTo>
                    <a:pt x="1155" y="64274"/>
                  </a:lnTo>
                  <a:lnTo>
                    <a:pt x="1435" y="64160"/>
                  </a:lnTo>
                  <a:lnTo>
                    <a:pt x="2159" y="64160"/>
                  </a:lnTo>
                  <a:lnTo>
                    <a:pt x="2413" y="64223"/>
                  </a:lnTo>
                  <a:lnTo>
                    <a:pt x="2781" y="64452"/>
                  </a:lnTo>
                  <a:lnTo>
                    <a:pt x="2768" y="65303"/>
                  </a:lnTo>
                  <a:lnTo>
                    <a:pt x="863" y="65595"/>
                  </a:lnTo>
                  <a:lnTo>
                    <a:pt x="533" y="65735"/>
                  </a:lnTo>
                  <a:lnTo>
                    <a:pt x="0" y="66205"/>
                  </a:lnTo>
                  <a:lnTo>
                    <a:pt x="101" y="67703"/>
                  </a:lnTo>
                  <a:lnTo>
                    <a:pt x="520" y="68110"/>
                  </a:lnTo>
                  <a:lnTo>
                    <a:pt x="876" y="68249"/>
                  </a:lnTo>
                  <a:lnTo>
                    <a:pt x="1638" y="68249"/>
                  </a:lnTo>
                  <a:lnTo>
                    <a:pt x="1943" y="68173"/>
                  </a:lnTo>
                  <a:lnTo>
                    <a:pt x="2514" y="67881"/>
                  </a:lnTo>
                  <a:lnTo>
                    <a:pt x="2743" y="67703"/>
                  </a:lnTo>
                  <a:lnTo>
                    <a:pt x="2895" y="67500"/>
                  </a:lnTo>
                  <a:lnTo>
                    <a:pt x="2997" y="67881"/>
                  </a:lnTo>
                  <a:lnTo>
                    <a:pt x="3136" y="68110"/>
                  </a:lnTo>
                  <a:lnTo>
                    <a:pt x="3327" y="68199"/>
                  </a:lnTo>
                  <a:lnTo>
                    <a:pt x="3683" y="68199"/>
                  </a:lnTo>
                  <a:lnTo>
                    <a:pt x="4076" y="68122"/>
                  </a:lnTo>
                  <a:lnTo>
                    <a:pt x="4102" y="67589"/>
                  </a:lnTo>
                  <a:close/>
                </a:path>
                <a:path w="87629" h="99694">
                  <a:moveTo>
                    <a:pt x="4102" y="52070"/>
                  </a:moveTo>
                  <a:lnTo>
                    <a:pt x="3746" y="52095"/>
                  </a:lnTo>
                  <a:lnTo>
                    <a:pt x="3606" y="50330"/>
                  </a:lnTo>
                  <a:lnTo>
                    <a:pt x="3517" y="48666"/>
                  </a:lnTo>
                  <a:lnTo>
                    <a:pt x="3441" y="48539"/>
                  </a:lnTo>
                  <a:lnTo>
                    <a:pt x="2857" y="48196"/>
                  </a:lnTo>
                  <a:lnTo>
                    <a:pt x="2857" y="50330"/>
                  </a:lnTo>
                  <a:lnTo>
                    <a:pt x="2857" y="51396"/>
                  </a:lnTo>
                  <a:lnTo>
                    <a:pt x="2654" y="51727"/>
                  </a:lnTo>
                  <a:lnTo>
                    <a:pt x="1981" y="52057"/>
                  </a:lnTo>
                  <a:lnTo>
                    <a:pt x="1727" y="52120"/>
                  </a:lnTo>
                  <a:lnTo>
                    <a:pt x="1244" y="52120"/>
                  </a:lnTo>
                  <a:lnTo>
                    <a:pt x="901" y="51930"/>
                  </a:lnTo>
                  <a:lnTo>
                    <a:pt x="774" y="50914"/>
                  </a:lnTo>
                  <a:lnTo>
                    <a:pt x="1143" y="50711"/>
                  </a:lnTo>
                  <a:lnTo>
                    <a:pt x="1346" y="50660"/>
                  </a:lnTo>
                  <a:lnTo>
                    <a:pt x="2209" y="50546"/>
                  </a:lnTo>
                  <a:lnTo>
                    <a:pt x="2641" y="50444"/>
                  </a:lnTo>
                  <a:lnTo>
                    <a:pt x="2857" y="50330"/>
                  </a:lnTo>
                  <a:lnTo>
                    <a:pt x="2857" y="48196"/>
                  </a:lnTo>
                  <a:lnTo>
                    <a:pt x="2362" y="48031"/>
                  </a:lnTo>
                  <a:lnTo>
                    <a:pt x="1384" y="48031"/>
                  </a:lnTo>
                  <a:lnTo>
                    <a:pt x="114" y="49504"/>
                  </a:lnTo>
                  <a:lnTo>
                    <a:pt x="812" y="49504"/>
                  </a:lnTo>
                  <a:lnTo>
                    <a:pt x="901" y="49110"/>
                  </a:lnTo>
                  <a:lnTo>
                    <a:pt x="1155" y="48780"/>
                  </a:lnTo>
                  <a:lnTo>
                    <a:pt x="1435" y="48666"/>
                  </a:lnTo>
                  <a:lnTo>
                    <a:pt x="2159" y="48666"/>
                  </a:lnTo>
                  <a:lnTo>
                    <a:pt x="2413" y="48729"/>
                  </a:lnTo>
                  <a:lnTo>
                    <a:pt x="2781" y="48958"/>
                  </a:lnTo>
                  <a:lnTo>
                    <a:pt x="2768" y="49809"/>
                  </a:lnTo>
                  <a:lnTo>
                    <a:pt x="863" y="50101"/>
                  </a:lnTo>
                  <a:lnTo>
                    <a:pt x="533" y="50241"/>
                  </a:lnTo>
                  <a:lnTo>
                    <a:pt x="0" y="50711"/>
                  </a:lnTo>
                  <a:lnTo>
                    <a:pt x="101" y="52209"/>
                  </a:lnTo>
                  <a:lnTo>
                    <a:pt x="520" y="52603"/>
                  </a:lnTo>
                  <a:lnTo>
                    <a:pt x="876" y="52755"/>
                  </a:lnTo>
                  <a:lnTo>
                    <a:pt x="1638" y="52755"/>
                  </a:lnTo>
                  <a:lnTo>
                    <a:pt x="1943" y="52679"/>
                  </a:lnTo>
                  <a:lnTo>
                    <a:pt x="2514" y="52387"/>
                  </a:lnTo>
                  <a:lnTo>
                    <a:pt x="2743" y="52209"/>
                  </a:lnTo>
                  <a:lnTo>
                    <a:pt x="2895" y="52006"/>
                  </a:lnTo>
                  <a:lnTo>
                    <a:pt x="2997" y="52387"/>
                  </a:lnTo>
                  <a:lnTo>
                    <a:pt x="3136" y="52603"/>
                  </a:lnTo>
                  <a:lnTo>
                    <a:pt x="3327" y="52692"/>
                  </a:lnTo>
                  <a:lnTo>
                    <a:pt x="3683" y="52692"/>
                  </a:lnTo>
                  <a:lnTo>
                    <a:pt x="4076" y="52628"/>
                  </a:lnTo>
                  <a:lnTo>
                    <a:pt x="4102" y="52095"/>
                  </a:lnTo>
                  <a:close/>
                </a:path>
                <a:path w="87629" h="99694">
                  <a:moveTo>
                    <a:pt x="4102" y="36576"/>
                  </a:moveTo>
                  <a:lnTo>
                    <a:pt x="3746" y="36601"/>
                  </a:lnTo>
                  <a:lnTo>
                    <a:pt x="3606" y="34836"/>
                  </a:lnTo>
                  <a:lnTo>
                    <a:pt x="3517" y="33172"/>
                  </a:lnTo>
                  <a:lnTo>
                    <a:pt x="3441" y="33032"/>
                  </a:lnTo>
                  <a:lnTo>
                    <a:pt x="2857" y="32689"/>
                  </a:lnTo>
                  <a:lnTo>
                    <a:pt x="2857" y="34836"/>
                  </a:lnTo>
                  <a:lnTo>
                    <a:pt x="2857" y="35902"/>
                  </a:lnTo>
                  <a:lnTo>
                    <a:pt x="2654" y="36233"/>
                  </a:lnTo>
                  <a:lnTo>
                    <a:pt x="1981" y="36550"/>
                  </a:lnTo>
                  <a:lnTo>
                    <a:pt x="1727" y="36614"/>
                  </a:lnTo>
                  <a:lnTo>
                    <a:pt x="1244" y="36614"/>
                  </a:lnTo>
                  <a:lnTo>
                    <a:pt x="901" y="36436"/>
                  </a:lnTo>
                  <a:lnTo>
                    <a:pt x="774" y="35420"/>
                  </a:lnTo>
                  <a:lnTo>
                    <a:pt x="1143" y="35217"/>
                  </a:lnTo>
                  <a:lnTo>
                    <a:pt x="1346" y="35166"/>
                  </a:lnTo>
                  <a:lnTo>
                    <a:pt x="2209" y="35052"/>
                  </a:lnTo>
                  <a:lnTo>
                    <a:pt x="2641" y="34937"/>
                  </a:lnTo>
                  <a:lnTo>
                    <a:pt x="2857" y="34836"/>
                  </a:lnTo>
                  <a:lnTo>
                    <a:pt x="2857" y="32689"/>
                  </a:lnTo>
                  <a:lnTo>
                    <a:pt x="2362" y="32537"/>
                  </a:lnTo>
                  <a:lnTo>
                    <a:pt x="1384" y="32537"/>
                  </a:lnTo>
                  <a:lnTo>
                    <a:pt x="114" y="34010"/>
                  </a:lnTo>
                  <a:lnTo>
                    <a:pt x="812" y="34010"/>
                  </a:lnTo>
                  <a:lnTo>
                    <a:pt x="901" y="33604"/>
                  </a:lnTo>
                  <a:lnTo>
                    <a:pt x="1155" y="33274"/>
                  </a:lnTo>
                  <a:lnTo>
                    <a:pt x="1435" y="33172"/>
                  </a:lnTo>
                  <a:lnTo>
                    <a:pt x="2159" y="33172"/>
                  </a:lnTo>
                  <a:lnTo>
                    <a:pt x="2413" y="33223"/>
                  </a:lnTo>
                  <a:lnTo>
                    <a:pt x="2781" y="33464"/>
                  </a:lnTo>
                  <a:lnTo>
                    <a:pt x="2768" y="34302"/>
                  </a:lnTo>
                  <a:lnTo>
                    <a:pt x="863" y="34607"/>
                  </a:lnTo>
                  <a:lnTo>
                    <a:pt x="533" y="34747"/>
                  </a:lnTo>
                  <a:lnTo>
                    <a:pt x="0" y="35217"/>
                  </a:lnTo>
                  <a:lnTo>
                    <a:pt x="101" y="36715"/>
                  </a:lnTo>
                  <a:lnTo>
                    <a:pt x="520" y="37109"/>
                  </a:lnTo>
                  <a:lnTo>
                    <a:pt x="876" y="37249"/>
                  </a:lnTo>
                  <a:lnTo>
                    <a:pt x="1638" y="37249"/>
                  </a:lnTo>
                  <a:lnTo>
                    <a:pt x="1943" y="37185"/>
                  </a:lnTo>
                  <a:lnTo>
                    <a:pt x="2514" y="36880"/>
                  </a:lnTo>
                  <a:lnTo>
                    <a:pt x="2743" y="36715"/>
                  </a:lnTo>
                  <a:lnTo>
                    <a:pt x="2895" y="36512"/>
                  </a:lnTo>
                  <a:lnTo>
                    <a:pt x="2997" y="36880"/>
                  </a:lnTo>
                  <a:lnTo>
                    <a:pt x="3136" y="37109"/>
                  </a:lnTo>
                  <a:lnTo>
                    <a:pt x="3327" y="37198"/>
                  </a:lnTo>
                  <a:lnTo>
                    <a:pt x="3683" y="37198"/>
                  </a:lnTo>
                  <a:lnTo>
                    <a:pt x="4076" y="37134"/>
                  </a:lnTo>
                  <a:lnTo>
                    <a:pt x="4102" y="36601"/>
                  </a:lnTo>
                  <a:close/>
                </a:path>
                <a:path w="87629" h="99694">
                  <a:moveTo>
                    <a:pt x="4102" y="21082"/>
                  </a:moveTo>
                  <a:lnTo>
                    <a:pt x="3746" y="21107"/>
                  </a:lnTo>
                  <a:lnTo>
                    <a:pt x="3606" y="19342"/>
                  </a:lnTo>
                  <a:lnTo>
                    <a:pt x="3517" y="17678"/>
                  </a:lnTo>
                  <a:lnTo>
                    <a:pt x="3441" y="17538"/>
                  </a:lnTo>
                  <a:lnTo>
                    <a:pt x="2857" y="17195"/>
                  </a:lnTo>
                  <a:lnTo>
                    <a:pt x="2857" y="19342"/>
                  </a:lnTo>
                  <a:lnTo>
                    <a:pt x="2857" y="20408"/>
                  </a:lnTo>
                  <a:lnTo>
                    <a:pt x="2654" y="20739"/>
                  </a:lnTo>
                  <a:lnTo>
                    <a:pt x="1981" y="21056"/>
                  </a:lnTo>
                  <a:lnTo>
                    <a:pt x="1727" y="21132"/>
                  </a:lnTo>
                  <a:lnTo>
                    <a:pt x="1244" y="21132"/>
                  </a:lnTo>
                  <a:lnTo>
                    <a:pt x="901" y="20942"/>
                  </a:lnTo>
                  <a:lnTo>
                    <a:pt x="774" y="19926"/>
                  </a:lnTo>
                  <a:lnTo>
                    <a:pt x="1143" y="19723"/>
                  </a:lnTo>
                  <a:lnTo>
                    <a:pt x="1346" y="19672"/>
                  </a:lnTo>
                  <a:lnTo>
                    <a:pt x="2209" y="19558"/>
                  </a:lnTo>
                  <a:lnTo>
                    <a:pt x="2641" y="19456"/>
                  </a:lnTo>
                  <a:lnTo>
                    <a:pt x="2857" y="19342"/>
                  </a:lnTo>
                  <a:lnTo>
                    <a:pt x="2857" y="17195"/>
                  </a:lnTo>
                  <a:lnTo>
                    <a:pt x="2362" y="17043"/>
                  </a:lnTo>
                  <a:lnTo>
                    <a:pt x="1384" y="17043"/>
                  </a:lnTo>
                  <a:lnTo>
                    <a:pt x="114" y="18516"/>
                  </a:lnTo>
                  <a:lnTo>
                    <a:pt x="812" y="18516"/>
                  </a:lnTo>
                  <a:lnTo>
                    <a:pt x="901" y="18110"/>
                  </a:lnTo>
                  <a:lnTo>
                    <a:pt x="1155" y="17780"/>
                  </a:lnTo>
                  <a:lnTo>
                    <a:pt x="1435" y="17678"/>
                  </a:lnTo>
                  <a:lnTo>
                    <a:pt x="2159" y="17678"/>
                  </a:lnTo>
                  <a:lnTo>
                    <a:pt x="2413" y="17741"/>
                  </a:lnTo>
                  <a:lnTo>
                    <a:pt x="2781" y="17970"/>
                  </a:lnTo>
                  <a:lnTo>
                    <a:pt x="2768" y="18821"/>
                  </a:lnTo>
                  <a:lnTo>
                    <a:pt x="863" y="19113"/>
                  </a:lnTo>
                  <a:lnTo>
                    <a:pt x="533" y="19253"/>
                  </a:lnTo>
                  <a:lnTo>
                    <a:pt x="0" y="19723"/>
                  </a:lnTo>
                  <a:lnTo>
                    <a:pt x="101" y="21221"/>
                  </a:lnTo>
                  <a:lnTo>
                    <a:pt x="520" y="21615"/>
                  </a:lnTo>
                  <a:lnTo>
                    <a:pt x="876" y="21767"/>
                  </a:lnTo>
                  <a:lnTo>
                    <a:pt x="1638" y="21767"/>
                  </a:lnTo>
                  <a:lnTo>
                    <a:pt x="1943" y="21691"/>
                  </a:lnTo>
                  <a:lnTo>
                    <a:pt x="2514" y="21399"/>
                  </a:lnTo>
                  <a:lnTo>
                    <a:pt x="2743" y="21221"/>
                  </a:lnTo>
                  <a:lnTo>
                    <a:pt x="2895" y="21018"/>
                  </a:lnTo>
                  <a:lnTo>
                    <a:pt x="2997" y="21399"/>
                  </a:lnTo>
                  <a:lnTo>
                    <a:pt x="3136" y="21615"/>
                  </a:lnTo>
                  <a:lnTo>
                    <a:pt x="3327" y="21704"/>
                  </a:lnTo>
                  <a:lnTo>
                    <a:pt x="3683" y="21704"/>
                  </a:lnTo>
                  <a:lnTo>
                    <a:pt x="4076" y="21640"/>
                  </a:lnTo>
                  <a:lnTo>
                    <a:pt x="4102" y="21107"/>
                  </a:lnTo>
                  <a:close/>
                </a:path>
                <a:path w="87629" h="99694">
                  <a:moveTo>
                    <a:pt x="7023" y="79057"/>
                  </a:moveTo>
                  <a:lnTo>
                    <a:pt x="6794" y="79032"/>
                  </a:lnTo>
                  <a:lnTo>
                    <a:pt x="6477" y="79032"/>
                  </a:lnTo>
                  <a:lnTo>
                    <a:pt x="6223" y="79146"/>
                  </a:lnTo>
                  <a:lnTo>
                    <a:pt x="5765" y="79565"/>
                  </a:lnTo>
                  <a:lnTo>
                    <a:pt x="5626" y="79756"/>
                  </a:lnTo>
                  <a:lnTo>
                    <a:pt x="5562" y="79908"/>
                  </a:lnTo>
                  <a:lnTo>
                    <a:pt x="5562" y="79133"/>
                  </a:lnTo>
                  <a:lnTo>
                    <a:pt x="4851" y="79133"/>
                  </a:lnTo>
                  <a:lnTo>
                    <a:pt x="4851" y="83591"/>
                  </a:lnTo>
                  <a:lnTo>
                    <a:pt x="5600" y="83591"/>
                  </a:lnTo>
                  <a:lnTo>
                    <a:pt x="5600" y="80708"/>
                  </a:lnTo>
                  <a:lnTo>
                    <a:pt x="5702" y="80429"/>
                  </a:lnTo>
                  <a:lnTo>
                    <a:pt x="6108" y="79946"/>
                  </a:lnTo>
                  <a:lnTo>
                    <a:pt x="6400" y="79832"/>
                  </a:lnTo>
                  <a:lnTo>
                    <a:pt x="6769" y="79832"/>
                  </a:lnTo>
                  <a:lnTo>
                    <a:pt x="7023" y="79844"/>
                  </a:lnTo>
                  <a:lnTo>
                    <a:pt x="7023" y="79057"/>
                  </a:lnTo>
                  <a:close/>
                </a:path>
                <a:path w="87629" h="99694">
                  <a:moveTo>
                    <a:pt x="7023" y="63563"/>
                  </a:moveTo>
                  <a:lnTo>
                    <a:pt x="6794" y="63538"/>
                  </a:lnTo>
                  <a:lnTo>
                    <a:pt x="6477" y="63538"/>
                  </a:lnTo>
                  <a:lnTo>
                    <a:pt x="6223" y="63652"/>
                  </a:lnTo>
                  <a:lnTo>
                    <a:pt x="5765" y="64084"/>
                  </a:lnTo>
                  <a:lnTo>
                    <a:pt x="5626" y="64262"/>
                  </a:lnTo>
                  <a:lnTo>
                    <a:pt x="5562" y="64414"/>
                  </a:lnTo>
                  <a:lnTo>
                    <a:pt x="5562" y="63639"/>
                  </a:lnTo>
                  <a:lnTo>
                    <a:pt x="4851" y="63639"/>
                  </a:lnTo>
                  <a:lnTo>
                    <a:pt x="4851" y="68097"/>
                  </a:lnTo>
                  <a:lnTo>
                    <a:pt x="5600" y="68097"/>
                  </a:lnTo>
                  <a:lnTo>
                    <a:pt x="5600" y="65227"/>
                  </a:lnTo>
                  <a:lnTo>
                    <a:pt x="5702" y="64935"/>
                  </a:lnTo>
                  <a:lnTo>
                    <a:pt x="6108" y="64452"/>
                  </a:lnTo>
                  <a:lnTo>
                    <a:pt x="6400" y="64338"/>
                  </a:lnTo>
                  <a:lnTo>
                    <a:pt x="6769" y="64338"/>
                  </a:lnTo>
                  <a:lnTo>
                    <a:pt x="7023" y="64350"/>
                  </a:lnTo>
                  <a:lnTo>
                    <a:pt x="7023" y="63563"/>
                  </a:lnTo>
                  <a:close/>
                </a:path>
                <a:path w="87629" h="99694">
                  <a:moveTo>
                    <a:pt x="7023" y="48069"/>
                  </a:moveTo>
                  <a:lnTo>
                    <a:pt x="6794" y="48044"/>
                  </a:lnTo>
                  <a:lnTo>
                    <a:pt x="6477" y="48044"/>
                  </a:lnTo>
                  <a:lnTo>
                    <a:pt x="6223" y="48158"/>
                  </a:lnTo>
                  <a:lnTo>
                    <a:pt x="5765" y="48577"/>
                  </a:lnTo>
                  <a:lnTo>
                    <a:pt x="5626" y="48768"/>
                  </a:lnTo>
                  <a:lnTo>
                    <a:pt x="5562" y="48907"/>
                  </a:lnTo>
                  <a:lnTo>
                    <a:pt x="5562" y="48145"/>
                  </a:lnTo>
                  <a:lnTo>
                    <a:pt x="4851" y="48145"/>
                  </a:lnTo>
                  <a:lnTo>
                    <a:pt x="4851" y="52603"/>
                  </a:lnTo>
                  <a:lnTo>
                    <a:pt x="5600" y="52603"/>
                  </a:lnTo>
                  <a:lnTo>
                    <a:pt x="5600" y="49720"/>
                  </a:lnTo>
                  <a:lnTo>
                    <a:pt x="5702" y="49441"/>
                  </a:lnTo>
                  <a:lnTo>
                    <a:pt x="6108" y="48958"/>
                  </a:lnTo>
                  <a:lnTo>
                    <a:pt x="6400" y="48844"/>
                  </a:lnTo>
                  <a:lnTo>
                    <a:pt x="6769" y="48844"/>
                  </a:lnTo>
                  <a:lnTo>
                    <a:pt x="7023" y="48856"/>
                  </a:lnTo>
                  <a:lnTo>
                    <a:pt x="7023" y="48069"/>
                  </a:lnTo>
                  <a:close/>
                </a:path>
                <a:path w="87629" h="99694">
                  <a:moveTo>
                    <a:pt x="7023" y="32562"/>
                  </a:moveTo>
                  <a:lnTo>
                    <a:pt x="6794" y="32550"/>
                  </a:lnTo>
                  <a:lnTo>
                    <a:pt x="6477" y="32550"/>
                  </a:lnTo>
                  <a:lnTo>
                    <a:pt x="6223" y="32651"/>
                  </a:lnTo>
                  <a:lnTo>
                    <a:pt x="5765" y="33083"/>
                  </a:lnTo>
                  <a:lnTo>
                    <a:pt x="5626" y="33261"/>
                  </a:lnTo>
                  <a:lnTo>
                    <a:pt x="5562" y="33413"/>
                  </a:lnTo>
                  <a:lnTo>
                    <a:pt x="5562" y="32651"/>
                  </a:lnTo>
                  <a:lnTo>
                    <a:pt x="4851" y="32651"/>
                  </a:lnTo>
                  <a:lnTo>
                    <a:pt x="4851" y="37109"/>
                  </a:lnTo>
                  <a:lnTo>
                    <a:pt x="5600" y="37109"/>
                  </a:lnTo>
                  <a:lnTo>
                    <a:pt x="5600" y="34226"/>
                  </a:lnTo>
                  <a:lnTo>
                    <a:pt x="5702" y="33947"/>
                  </a:lnTo>
                  <a:lnTo>
                    <a:pt x="6108" y="33464"/>
                  </a:lnTo>
                  <a:lnTo>
                    <a:pt x="6400" y="33337"/>
                  </a:lnTo>
                  <a:lnTo>
                    <a:pt x="6769" y="33337"/>
                  </a:lnTo>
                  <a:lnTo>
                    <a:pt x="7023" y="33362"/>
                  </a:lnTo>
                  <a:lnTo>
                    <a:pt x="7023" y="32562"/>
                  </a:lnTo>
                  <a:close/>
                </a:path>
                <a:path w="87629" h="99694">
                  <a:moveTo>
                    <a:pt x="7023" y="17068"/>
                  </a:moveTo>
                  <a:lnTo>
                    <a:pt x="6794" y="17056"/>
                  </a:lnTo>
                  <a:lnTo>
                    <a:pt x="6477" y="17056"/>
                  </a:lnTo>
                  <a:lnTo>
                    <a:pt x="6223" y="17170"/>
                  </a:lnTo>
                  <a:lnTo>
                    <a:pt x="5765" y="17589"/>
                  </a:lnTo>
                  <a:lnTo>
                    <a:pt x="5626" y="17780"/>
                  </a:lnTo>
                  <a:lnTo>
                    <a:pt x="5562" y="17919"/>
                  </a:lnTo>
                  <a:lnTo>
                    <a:pt x="5562" y="17157"/>
                  </a:lnTo>
                  <a:lnTo>
                    <a:pt x="4851" y="17157"/>
                  </a:lnTo>
                  <a:lnTo>
                    <a:pt x="4851" y="21615"/>
                  </a:lnTo>
                  <a:lnTo>
                    <a:pt x="5600" y="21615"/>
                  </a:lnTo>
                  <a:lnTo>
                    <a:pt x="5600" y="18732"/>
                  </a:lnTo>
                  <a:lnTo>
                    <a:pt x="5702" y="18453"/>
                  </a:lnTo>
                  <a:lnTo>
                    <a:pt x="6108" y="17970"/>
                  </a:lnTo>
                  <a:lnTo>
                    <a:pt x="6400" y="17843"/>
                  </a:lnTo>
                  <a:lnTo>
                    <a:pt x="6769" y="17843"/>
                  </a:lnTo>
                  <a:lnTo>
                    <a:pt x="7023" y="17868"/>
                  </a:lnTo>
                  <a:lnTo>
                    <a:pt x="7023" y="17068"/>
                  </a:lnTo>
                  <a:close/>
                </a:path>
                <a:path w="87629" h="99694">
                  <a:moveTo>
                    <a:pt x="11861" y="84239"/>
                  </a:moveTo>
                  <a:lnTo>
                    <a:pt x="7124" y="84239"/>
                  </a:lnTo>
                  <a:lnTo>
                    <a:pt x="7124" y="84658"/>
                  </a:lnTo>
                  <a:lnTo>
                    <a:pt x="11861" y="84658"/>
                  </a:lnTo>
                  <a:lnTo>
                    <a:pt x="11861" y="84239"/>
                  </a:lnTo>
                  <a:close/>
                </a:path>
                <a:path w="87629" h="99694">
                  <a:moveTo>
                    <a:pt x="11861" y="68745"/>
                  </a:moveTo>
                  <a:lnTo>
                    <a:pt x="7124" y="68745"/>
                  </a:lnTo>
                  <a:lnTo>
                    <a:pt x="7124" y="69164"/>
                  </a:lnTo>
                  <a:lnTo>
                    <a:pt x="11861" y="69164"/>
                  </a:lnTo>
                  <a:lnTo>
                    <a:pt x="11861" y="68745"/>
                  </a:lnTo>
                  <a:close/>
                </a:path>
                <a:path w="87629" h="99694">
                  <a:moveTo>
                    <a:pt x="11861" y="53251"/>
                  </a:moveTo>
                  <a:lnTo>
                    <a:pt x="7124" y="53251"/>
                  </a:lnTo>
                  <a:lnTo>
                    <a:pt x="7124" y="53670"/>
                  </a:lnTo>
                  <a:lnTo>
                    <a:pt x="11861" y="53670"/>
                  </a:lnTo>
                  <a:lnTo>
                    <a:pt x="11861" y="53251"/>
                  </a:lnTo>
                  <a:close/>
                </a:path>
                <a:path w="87629" h="99694">
                  <a:moveTo>
                    <a:pt x="11861" y="37744"/>
                  </a:moveTo>
                  <a:lnTo>
                    <a:pt x="7124" y="37744"/>
                  </a:lnTo>
                  <a:lnTo>
                    <a:pt x="7124" y="38176"/>
                  </a:lnTo>
                  <a:lnTo>
                    <a:pt x="11861" y="38176"/>
                  </a:lnTo>
                  <a:lnTo>
                    <a:pt x="11861" y="37744"/>
                  </a:lnTo>
                  <a:close/>
                </a:path>
                <a:path w="87629" h="99694">
                  <a:moveTo>
                    <a:pt x="11861" y="22263"/>
                  </a:moveTo>
                  <a:lnTo>
                    <a:pt x="7124" y="22263"/>
                  </a:lnTo>
                  <a:lnTo>
                    <a:pt x="7124" y="22682"/>
                  </a:lnTo>
                  <a:lnTo>
                    <a:pt x="11861" y="22682"/>
                  </a:lnTo>
                  <a:lnTo>
                    <a:pt x="11861" y="22263"/>
                  </a:lnTo>
                  <a:close/>
                </a:path>
                <a:path w="87629" h="99694">
                  <a:moveTo>
                    <a:pt x="13182" y="77482"/>
                  </a:moveTo>
                  <a:lnTo>
                    <a:pt x="12433" y="77482"/>
                  </a:lnTo>
                  <a:lnTo>
                    <a:pt x="12433" y="83591"/>
                  </a:lnTo>
                  <a:lnTo>
                    <a:pt x="13182" y="83591"/>
                  </a:lnTo>
                  <a:lnTo>
                    <a:pt x="13182" y="77482"/>
                  </a:lnTo>
                  <a:close/>
                </a:path>
                <a:path w="87629" h="99694">
                  <a:moveTo>
                    <a:pt x="14033" y="48145"/>
                  </a:moveTo>
                  <a:lnTo>
                    <a:pt x="13322" y="48145"/>
                  </a:lnTo>
                  <a:lnTo>
                    <a:pt x="13322" y="46901"/>
                  </a:lnTo>
                  <a:lnTo>
                    <a:pt x="12560" y="46901"/>
                  </a:lnTo>
                  <a:lnTo>
                    <a:pt x="12560" y="48145"/>
                  </a:lnTo>
                  <a:lnTo>
                    <a:pt x="11950" y="48145"/>
                  </a:lnTo>
                  <a:lnTo>
                    <a:pt x="11950" y="48755"/>
                  </a:lnTo>
                  <a:lnTo>
                    <a:pt x="12560" y="48755"/>
                  </a:lnTo>
                  <a:lnTo>
                    <a:pt x="12560" y="51993"/>
                  </a:lnTo>
                  <a:lnTo>
                    <a:pt x="12623" y="52222"/>
                  </a:lnTo>
                  <a:lnTo>
                    <a:pt x="12865" y="52578"/>
                  </a:lnTo>
                  <a:lnTo>
                    <a:pt x="13106" y="52666"/>
                  </a:lnTo>
                  <a:lnTo>
                    <a:pt x="13563" y="52666"/>
                  </a:lnTo>
                  <a:lnTo>
                    <a:pt x="13944" y="52628"/>
                  </a:lnTo>
                  <a:lnTo>
                    <a:pt x="14033" y="52006"/>
                  </a:lnTo>
                  <a:lnTo>
                    <a:pt x="13627" y="52019"/>
                  </a:lnTo>
                  <a:lnTo>
                    <a:pt x="13373" y="51930"/>
                  </a:lnTo>
                  <a:lnTo>
                    <a:pt x="13322" y="48755"/>
                  </a:lnTo>
                  <a:lnTo>
                    <a:pt x="14033" y="48755"/>
                  </a:lnTo>
                  <a:lnTo>
                    <a:pt x="14033" y="48145"/>
                  </a:lnTo>
                  <a:close/>
                </a:path>
                <a:path w="87629" h="99694">
                  <a:moveTo>
                    <a:pt x="14084" y="15430"/>
                  </a:moveTo>
                  <a:lnTo>
                    <a:pt x="12598" y="16471"/>
                  </a:lnTo>
                  <a:lnTo>
                    <a:pt x="12598" y="17170"/>
                  </a:lnTo>
                  <a:lnTo>
                    <a:pt x="11976" y="17170"/>
                  </a:lnTo>
                  <a:lnTo>
                    <a:pt x="11976" y="17767"/>
                  </a:lnTo>
                  <a:lnTo>
                    <a:pt x="12598" y="17767"/>
                  </a:lnTo>
                  <a:lnTo>
                    <a:pt x="12598" y="21615"/>
                  </a:lnTo>
                  <a:lnTo>
                    <a:pt x="13335" y="21615"/>
                  </a:lnTo>
                  <a:lnTo>
                    <a:pt x="13335" y="17767"/>
                  </a:lnTo>
                  <a:lnTo>
                    <a:pt x="14084" y="17767"/>
                  </a:lnTo>
                  <a:lnTo>
                    <a:pt x="14084" y="17170"/>
                  </a:lnTo>
                  <a:lnTo>
                    <a:pt x="13347" y="17170"/>
                  </a:lnTo>
                  <a:lnTo>
                    <a:pt x="13347" y="16700"/>
                  </a:lnTo>
                  <a:lnTo>
                    <a:pt x="13373" y="16395"/>
                  </a:lnTo>
                  <a:lnTo>
                    <a:pt x="13462" y="16154"/>
                  </a:lnTo>
                  <a:lnTo>
                    <a:pt x="13589" y="16103"/>
                  </a:lnTo>
                  <a:lnTo>
                    <a:pt x="14084" y="16103"/>
                  </a:lnTo>
                  <a:lnTo>
                    <a:pt x="14084" y="15430"/>
                  </a:lnTo>
                  <a:close/>
                </a:path>
                <a:path w="87629" h="99694">
                  <a:moveTo>
                    <a:pt x="14605" y="32562"/>
                  </a:moveTo>
                  <a:lnTo>
                    <a:pt x="14363" y="32550"/>
                  </a:lnTo>
                  <a:lnTo>
                    <a:pt x="14058" y="32550"/>
                  </a:lnTo>
                  <a:lnTo>
                    <a:pt x="13792" y="32651"/>
                  </a:lnTo>
                  <a:lnTo>
                    <a:pt x="13347" y="33083"/>
                  </a:lnTo>
                  <a:lnTo>
                    <a:pt x="13195" y="33261"/>
                  </a:lnTo>
                  <a:lnTo>
                    <a:pt x="13144" y="33413"/>
                  </a:lnTo>
                  <a:lnTo>
                    <a:pt x="13144" y="32651"/>
                  </a:lnTo>
                  <a:lnTo>
                    <a:pt x="12433" y="32651"/>
                  </a:lnTo>
                  <a:lnTo>
                    <a:pt x="12433" y="37109"/>
                  </a:lnTo>
                  <a:lnTo>
                    <a:pt x="13182" y="37109"/>
                  </a:lnTo>
                  <a:lnTo>
                    <a:pt x="13182" y="34226"/>
                  </a:lnTo>
                  <a:lnTo>
                    <a:pt x="13284" y="33947"/>
                  </a:lnTo>
                  <a:lnTo>
                    <a:pt x="13690" y="33464"/>
                  </a:lnTo>
                  <a:lnTo>
                    <a:pt x="13970" y="33337"/>
                  </a:lnTo>
                  <a:lnTo>
                    <a:pt x="14351" y="33337"/>
                  </a:lnTo>
                  <a:lnTo>
                    <a:pt x="14605" y="33362"/>
                  </a:lnTo>
                  <a:lnTo>
                    <a:pt x="14605" y="32562"/>
                  </a:lnTo>
                  <a:close/>
                </a:path>
                <a:path w="87629" h="99694">
                  <a:moveTo>
                    <a:pt x="15544" y="15494"/>
                  </a:moveTo>
                  <a:lnTo>
                    <a:pt x="14795" y="15494"/>
                  </a:lnTo>
                  <a:lnTo>
                    <a:pt x="14795" y="21615"/>
                  </a:lnTo>
                  <a:lnTo>
                    <a:pt x="15544" y="21615"/>
                  </a:lnTo>
                  <a:lnTo>
                    <a:pt x="15544" y="15494"/>
                  </a:lnTo>
                  <a:close/>
                </a:path>
                <a:path w="87629" h="99694">
                  <a:moveTo>
                    <a:pt x="16040" y="61963"/>
                  </a:moveTo>
                  <a:lnTo>
                    <a:pt x="15328" y="61963"/>
                  </a:lnTo>
                  <a:lnTo>
                    <a:pt x="15328" y="64223"/>
                  </a:lnTo>
                  <a:lnTo>
                    <a:pt x="15240" y="64897"/>
                  </a:lnTo>
                  <a:lnTo>
                    <a:pt x="15240" y="66852"/>
                  </a:lnTo>
                  <a:lnTo>
                    <a:pt x="14795" y="67437"/>
                  </a:lnTo>
                  <a:lnTo>
                    <a:pt x="14503" y="67602"/>
                  </a:lnTo>
                  <a:lnTo>
                    <a:pt x="13716" y="67602"/>
                  </a:lnTo>
                  <a:lnTo>
                    <a:pt x="13385" y="67437"/>
                  </a:lnTo>
                  <a:lnTo>
                    <a:pt x="13017" y="66852"/>
                  </a:lnTo>
                  <a:lnTo>
                    <a:pt x="13004" y="64935"/>
                  </a:lnTo>
                  <a:lnTo>
                    <a:pt x="13474" y="64363"/>
                  </a:lnTo>
                  <a:lnTo>
                    <a:pt x="13779" y="64223"/>
                  </a:lnTo>
                  <a:lnTo>
                    <a:pt x="14490" y="64223"/>
                  </a:lnTo>
                  <a:lnTo>
                    <a:pt x="14770" y="64350"/>
                  </a:lnTo>
                  <a:lnTo>
                    <a:pt x="15240" y="64897"/>
                  </a:lnTo>
                  <a:lnTo>
                    <a:pt x="15240" y="64135"/>
                  </a:lnTo>
                  <a:lnTo>
                    <a:pt x="14998" y="63855"/>
                  </a:lnTo>
                  <a:lnTo>
                    <a:pt x="14630" y="63639"/>
                  </a:lnTo>
                  <a:lnTo>
                    <a:pt x="14351" y="63563"/>
                  </a:lnTo>
                  <a:lnTo>
                    <a:pt x="13398" y="63563"/>
                  </a:lnTo>
                  <a:lnTo>
                    <a:pt x="12966" y="63779"/>
                  </a:lnTo>
                  <a:lnTo>
                    <a:pt x="12255" y="64757"/>
                  </a:lnTo>
                  <a:lnTo>
                    <a:pt x="12204" y="64935"/>
                  </a:lnTo>
                  <a:lnTo>
                    <a:pt x="12280" y="67208"/>
                  </a:lnTo>
                  <a:lnTo>
                    <a:pt x="13004" y="68046"/>
                  </a:lnTo>
                  <a:lnTo>
                    <a:pt x="13423" y="68262"/>
                  </a:lnTo>
                  <a:lnTo>
                    <a:pt x="14236" y="68262"/>
                  </a:lnTo>
                  <a:lnTo>
                    <a:pt x="15367" y="67475"/>
                  </a:lnTo>
                  <a:lnTo>
                    <a:pt x="15367" y="68097"/>
                  </a:lnTo>
                  <a:lnTo>
                    <a:pt x="16040" y="68097"/>
                  </a:lnTo>
                  <a:lnTo>
                    <a:pt x="16040" y="67475"/>
                  </a:lnTo>
                  <a:lnTo>
                    <a:pt x="16040" y="61963"/>
                  </a:lnTo>
                  <a:close/>
                </a:path>
                <a:path w="87629" h="99694">
                  <a:moveTo>
                    <a:pt x="18122" y="81597"/>
                  </a:moveTo>
                  <a:lnTo>
                    <a:pt x="17373" y="79400"/>
                  </a:lnTo>
                  <a:lnTo>
                    <a:pt x="17348" y="81013"/>
                  </a:lnTo>
                  <a:lnTo>
                    <a:pt x="14871" y="81013"/>
                  </a:lnTo>
                  <a:lnTo>
                    <a:pt x="14884" y="80683"/>
                  </a:lnTo>
                  <a:lnTo>
                    <a:pt x="15011" y="80302"/>
                  </a:lnTo>
                  <a:lnTo>
                    <a:pt x="15481" y="79806"/>
                  </a:lnTo>
                  <a:lnTo>
                    <a:pt x="15773" y="79692"/>
                  </a:lnTo>
                  <a:lnTo>
                    <a:pt x="16598" y="79692"/>
                  </a:lnTo>
                  <a:lnTo>
                    <a:pt x="16929" y="79870"/>
                  </a:lnTo>
                  <a:lnTo>
                    <a:pt x="17195" y="80314"/>
                  </a:lnTo>
                  <a:lnTo>
                    <a:pt x="17310" y="80619"/>
                  </a:lnTo>
                  <a:lnTo>
                    <a:pt x="17348" y="81013"/>
                  </a:lnTo>
                  <a:lnTo>
                    <a:pt x="17348" y="79400"/>
                  </a:lnTo>
                  <a:lnTo>
                    <a:pt x="16776" y="79108"/>
                  </a:lnTo>
                  <a:lnTo>
                    <a:pt x="16471" y="79032"/>
                  </a:lnTo>
                  <a:lnTo>
                    <a:pt x="15532" y="79032"/>
                  </a:lnTo>
                  <a:lnTo>
                    <a:pt x="15024" y="79260"/>
                  </a:lnTo>
                  <a:lnTo>
                    <a:pt x="14249" y="80149"/>
                  </a:lnTo>
                  <a:lnTo>
                    <a:pt x="14160" y="80429"/>
                  </a:lnTo>
                  <a:lnTo>
                    <a:pt x="14249" y="82740"/>
                  </a:lnTo>
                  <a:lnTo>
                    <a:pt x="15024" y="83553"/>
                  </a:lnTo>
                  <a:lnTo>
                    <a:pt x="15494" y="83756"/>
                  </a:lnTo>
                  <a:lnTo>
                    <a:pt x="16268" y="83756"/>
                  </a:lnTo>
                  <a:lnTo>
                    <a:pt x="18059" y="82194"/>
                  </a:lnTo>
                  <a:lnTo>
                    <a:pt x="17322" y="82194"/>
                  </a:lnTo>
                  <a:lnTo>
                    <a:pt x="17246" y="82423"/>
                  </a:lnTo>
                  <a:lnTo>
                    <a:pt x="17170" y="82562"/>
                  </a:lnTo>
                  <a:lnTo>
                    <a:pt x="16802" y="82969"/>
                  </a:lnTo>
                  <a:lnTo>
                    <a:pt x="16497" y="83096"/>
                  </a:lnTo>
                  <a:lnTo>
                    <a:pt x="15684" y="83096"/>
                  </a:lnTo>
                  <a:lnTo>
                    <a:pt x="15405" y="82969"/>
                  </a:lnTo>
                  <a:lnTo>
                    <a:pt x="14973" y="82423"/>
                  </a:lnTo>
                  <a:lnTo>
                    <a:pt x="14859" y="81597"/>
                  </a:lnTo>
                  <a:lnTo>
                    <a:pt x="18122" y="81597"/>
                  </a:lnTo>
                  <a:close/>
                </a:path>
                <a:path w="87629" h="99694">
                  <a:moveTo>
                    <a:pt x="18605" y="50609"/>
                  </a:moveTo>
                  <a:lnTo>
                    <a:pt x="18592" y="50012"/>
                  </a:lnTo>
                  <a:lnTo>
                    <a:pt x="18503" y="49441"/>
                  </a:lnTo>
                  <a:lnTo>
                    <a:pt x="18376" y="49072"/>
                  </a:lnTo>
                  <a:lnTo>
                    <a:pt x="18135" y="48704"/>
                  </a:lnTo>
                  <a:lnTo>
                    <a:pt x="17856" y="48412"/>
                  </a:lnTo>
                  <a:lnTo>
                    <a:pt x="17830" y="50012"/>
                  </a:lnTo>
                  <a:lnTo>
                    <a:pt x="15354" y="50012"/>
                  </a:lnTo>
                  <a:lnTo>
                    <a:pt x="15367" y="49695"/>
                  </a:lnTo>
                  <a:lnTo>
                    <a:pt x="15494" y="49314"/>
                  </a:lnTo>
                  <a:lnTo>
                    <a:pt x="15963" y="48818"/>
                  </a:lnTo>
                  <a:lnTo>
                    <a:pt x="16243" y="48704"/>
                  </a:lnTo>
                  <a:lnTo>
                    <a:pt x="17068" y="48704"/>
                  </a:lnTo>
                  <a:lnTo>
                    <a:pt x="17411" y="48882"/>
                  </a:lnTo>
                  <a:lnTo>
                    <a:pt x="17665" y="49326"/>
                  </a:lnTo>
                  <a:lnTo>
                    <a:pt x="17780" y="49631"/>
                  </a:lnTo>
                  <a:lnTo>
                    <a:pt x="17830" y="50012"/>
                  </a:lnTo>
                  <a:lnTo>
                    <a:pt x="17830" y="48412"/>
                  </a:lnTo>
                  <a:lnTo>
                    <a:pt x="17259" y="48120"/>
                  </a:lnTo>
                  <a:lnTo>
                    <a:pt x="16954" y="48044"/>
                  </a:lnTo>
                  <a:lnTo>
                    <a:pt x="16002" y="48044"/>
                  </a:lnTo>
                  <a:lnTo>
                    <a:pt x="15494" y="48272"/>
                  </a:lnTo>
                  <a:lnTo>
                    <a:pt x="14719" y="49161"/>
                  </a:lnTo>
                  <a:lnTo>
                    <a:pt x="14630" y="49441"/>
                  </a:lnTo>
                  <a:lnTo>
                    <a:pt x="14719" y="51752"/>
                  </a:lnTo>
                  <a:lnTo>
                    <a:pt x="15494" y="52565"/>
                  </a:lnTo>
                  <a:lnTo>
                    <a:pt x="15963" y="52768"/>
                  </a:lnTo>
                  <a:lnTo>
                    <a:pt x="16738" y="52768"/>
                  </a:lnTo>
                  <a:lnTo>
                    <a:pt x="18542" y="51206"/>
                  </a:lnTo>
                  <a:lnTo>
                    <a:pt x="17805" y="51206"/>
                  </a:lnTo>
                  <a:lnTo>
                    <a:pt x="17729" y="51422"/>
                  </a:lnTo>
                  <a:lnTo>
                    <a:pt x="17653" y="51574"/>
                  </a:lnTo>
                  <a:lnTo>
                    <a:pt x="17284" y="51981"/>
                  </a:lnTo>
                  <a:lnTo>
                    <a:pt x="16967" y="52108"/>
                  </a:lnTo>
                  <a:lnTo>
                    <a:pt x="16167" y="52108"/>
                  </a:lnTo>
                  <a:lnTo>
                    <a:pt x="15875" y="51981"/>
                  </a:lnTo>
                  <a:lnTo>
                    <a:pt x="15455" y="51422"/>
                  </a:lnTo>
                  <a:lnTo>
                    <a:pt x="15328" y="50609"/>
                  </a:lnTo>
                  <a:lnTo>
                    <a:pt x="18605" y="50609"/>
                  </a:lnTo>
                  <a:close/>
                </a:path>
                <a:path w="87629" h="99694">
                  <a:moveTo>
                    <a:pt x="19075" y="35115"/>
                  </a:moveTo>
                  <a:lnTo>
                    <a:pt x="18326" y="32918"/>
                  </a:lnTo>
                  <a:lnTo>
                    <a:pt x="18300" y="34518"/>
                  </a:lnTo>
                  <a:lnTo>
                    <a:pt x="15824" y="34518"/>
                  </a:lnTo>
                  <a:lnTo>
                    <a:pt x="15836" y="34201"/>
                  </a:lnTo>
                  <a:lnTo>
                    <a:pt x="15963" y="33820"/>
                  </a:lnTo>
                  <a:lnTo>
                    <a:pt x="16433" y="33324"/>
                  </a:lnTo>
                  <a:lnTo>
                    <a:pt x="16713" y="33197"/>
                  </a:lnTo>
                  <a:lnTo>
                    <a:pt x="17538" y="33197"/>
                  </a:lnTo>
                  <a:lnTo>
                    <a:pt x="17881" y="33388"/>
                  </a:lnTo>
                  <a:lnTo>
                    <a:pt x="18135" y="33832"/>
                  </a:lnTo>
                  <a:lnTo>
                    <a:pt x="18249" y="34137"/>
                  </a:lnTo>
                  <a:lnTo>
                    <a:pt x="18300" y="34518"/>
                  </a:lnTo>
                  <a:lnTo>
                    <a:pt x="18300" y="32918"/>
                  </a:lnTo>
                  <a:lnTo>
                    <a:pt x="17729" y="32626"/>
                  </a:lnTo>
                  <a:lnTo>
                    <a:pt x="17424" y="32550"/>
                  </a:lnTo>
                  <a:lnTo>
                    <a:pt x="16471" y="32550"/>
                  </a:lnTo>
                  <a:lnTo>
                    <a:pt x="15963" y="32766"/>
                  </a:lnTo>
                  <a:lnTo>
                    <a:pt x="15189" y="33667"/>
                  </a:lnTo>
                  <a:lnTo>
                    <a:pt x="15100" y="33934"/>
                  </a:lnTo>
                  <a:lnTo>
                    <a:pt x="15189" y="36258"/>
                  </a:lnTo>
                  <a:lnTo>
                    <a:pt x="15963" y="37058"/>
                  </a:lnTo>
                  <a:lnTo>
                    <a:pt x="16433" y="37261"/>
                  </a:lnTo>
                  <a:lnTo>
                    <a:pt x="17208" y="37261"/>
                  </a:lnTo>
                  <a:lnTo>
                    <a:pt x="19011" y="35699"/>
                  </a:lnTo>
                  <a:lnTo>
                    <a:pt x="18275" y="35699"/>
                  </a:lnTo>
                  <a:lnTo>
                    <a:pt x="18199" y="35928"/>
                  </a:lnTo>
                  <a:lnTo>
                    <a:pt x="18122" y="36080"/>
                  </a:lnTo>
                  <a:lnTo>
                    <a:pt x="17754" y="36487"/>
                  </a:lnTo>
                  <a:lnTo>
                    <a:pt x="17437" y="36614"/>
                  </a:lnTo>
                  <a:lnTo>
                    <a:pt x="16637" y="36614"/>
                  </a:lnTo>
                  <a:lnTo>
                    <a:pt x="16344" y="36487"/>
                  </a:lnTo>
                  <a:lnTo>
                    <a:pt x="15925" y="35928"/>
                  </a:lnTo>
                  <a:lnTo>
                    <a:pt x="15798" y="35115"/>
                  </a:lnTo>
                  <a:lnTo>
                    <a:pt x="19075" y="35115"/>
                  </a:lnTo>
                  <a:close/>
                </a:path>
                <a:path w="87629" h="99694">
                  <a:moveTo>
                    <a:pt x="20675" y="21082"/>
                  </a:moveTo>
                  <a:lnTo>
                    <a:pt x="20332" y="21107"/>
                  </a:lnTo>
                  <a:lnTo>
                    <a:pt x="20180" y="19342"/>
                  </a:lnTo>
                  <a:lnTo>
                    <a:pt x="20091" y="17678"/>
                  </a:lnTo>
                  <a:lnTo>
                    <a:pt x="20027" y="17538"/>
                  </a:lnTo>
                  <a:lnTo>
                    <a:pt x="19431" y="17195"/>
                  </a:lnTo>
                  <a:lnTo>
                    <a:pt x="19431" y="19342"/>
                  </a:lnTo>
                  <a:lnTo>
                    <a:pt x="19431" y="20408"/>
                  </a:lnTo>
                  <a:lnTo>
                    <a:pt x="19227" y="20739"/>
                  </a:lnTo>
                  <a:lnTo>
                    <a:pt x="18567" y="21056"/>
                  </a:lnTo>
                  <a:lnTo>
                    <a:pt x="18300" y="21132"/>
                  </a:lnTo>
                  <a:lnTo>
                    <a:pt x="17830" y="21132"/>
                  </a:lnTo>
                  <a:lnTo>
                    <a:pt x="17703" y="21082"/>
                  </a:lnTo>
                  <a:lnTo>
                    <a:pt x="17487" y="20942"/>
                  </a:lnTo>
                  <a:lnTo>
                    <a:pt x="17360" y="19926"/>
                  </a:lnTo>
                  <a:lnTo>
                    <a:pt x="17729" y="19723"/>
                  </a:lnTo>
                  <a:lnTo>
                    <a:pt x="17932" y="19672"/>
                  </a:lnTo>
                  <a:lnTo>
                    <a:pt x="18796" y="19558"/>
                  </a:lnTo>
                  <a:lnTo>
                    <a:pt x="19227" y="19456"/>
                  </a:lnTo>
                  <a:lnTo>
                    <a:pt x="19431" y="19342"/>
                  </a:lnTo>
                  <a:lnTo>
                    <a:pt x="19431" y="17195"/>
                  </a:lnTo>
                  <a:lnTo>
                    <a:pt x="18935" y="17043"/>
                  </a:lnTo>
                  <a:lnTo>
                    <a:pt x="17970" y="17043"/>
                  </a:lnTo>
                  <a:lnTo>
                    <a:pt x="16687" y="18516"/>
                  </a:lnTo>
                  <a:lnTo>
                    <a:pt x="17386" y="18516"/>
                  </a:lnTo>
                  <a:lnTo>
                    <a:pt x="17475" y="18110"/>
                  </a:lnTo>
                  <a:lnTo>
                    <a:pt x="17729" y="17780"/>
                  </a:lnTo>
                  <a:lnTo>
                    <a:pt x="18008" y="17678"/>
                  </a:lnTo>
                  <a:lnTo>
                    <a:pt x="18745" y="17678"/>
                  </a:lnTo>
                  <a:lnTo>
                    <a:pt x="18999" y="17741"/>
                  </a:lnTo>
                  <a:lnTo>
                    <a:pt x="19367" y="17970"/>
                  </a:lnTo>
                  <a:lnTo>
                    <a:pt x="19342" y="18821"/>
                  </a:lnTo>
                  <a:lnTo>
                    <a:pt x="17449" y="19113"/>
                  </a:lnTo>
                  <a:lnTo>
                    <a:pt x="17106" y="19253"/>
                  </a:lnTo>
                  <a:lnTo>
                    <a:pt x="16586" y="19723"/>
                  </a:lnTo>
                  <a:lnTo>
                    <a:pt x="16687" y="21221"/>
                  </a:lnTo>
                  <a:lnTo>
                    <a:pt x="17094" y="21615"/>
                  </a:lnTo>
                  <a:lnTo>
                    <a:pt x="17462" y="21767"/>
                  </a:lnTo>
                  <a:lnTo>
                    <a:pt x="18211" y="21767"/>
                  </a:lnTo>
                  <a:lnTo>
                    <a:pt x="19469" y="21018"/>
                  </a:lnTo>
                  <a:lnTo>
                    <a:pt x="19570" y="21399"/>
                  </a:lnTo>
                  <a:lnTo>
                    <a:pt x="19723" y="21615"/>
                  </a:lnTo>
                  <a:lnTo>
                    <a:pt x="19900" y="21704"/>
                  </a:lnTo>
                  <a:lnTo>
                    <a:pt x="20269" y="21704"/>
                  </a:lnTo>
                  <a:lnTo>
                    <a:pt x="20650" y="21640"/>
                  </a:lnTo>
                  <a:lnTo>
                    <a:pt x="20675" y="21107"/>
                  </a:lnTo>
                  <a:close/>
                </a:path>
                <a:path w="87629" h="99694">
                  <a:moveTo>
                    <a:pt x="20967" y="66103"/>
                  </a:moveTo>
                  <a:lnTo>
                    <a:pt x="20193" y="63906"/>
                  </a:lnTo>
                  <a:lnTo>
                    <a:pt x="20193" y="65519"/>
                  </a:lnTo>
                  <a:lnTo>
                    <a:pt x="17716" y="65519"/>
                  </a:lnTo>
                  <a:lnTo>
                    <a:pt x="17729" y="65189"/>
                  </a:lnTo>
                  <a:lnTo>
                    <a:pt x="17856" y="64820"/>
                  </a:lnTo>
                  <a:lnTo>
                    <a:pt x="18326" y="64325"/>
                  </a:lnTo>
                  <a:lnTo>
                    <a:pt x="18618" y="64198"/>
                  </a:lnTo>
                  <a:lnTo>
                    <a:pt x="19443" y="64198"/>
                  </a:lnTo>
                  <a:lnTo>
                    <a:pt x="19786" y="64376"/>
                  </a:lnTo>
                  <a:lnTo>
                    <a:pt x="20040" y="64820"/>
                  </a:lnTo>
                  <a:lnTo>
                    <a:pt x="20154" y="65125"/>
                  </a:lnTo>
                  <a:lnTo>
                    <a:pt x="20193" y="65519"/>
                  </a:lnTo>
                  <a:lnTo>
                    <a:pt x="20193" y="63906"/>
                  </a:lnTo>
                  <a:lnTo>
                    <a:pt x="19621" y="63614"/>
                  </a:lnTo>
                  <a:lnTo>
                    <a:pt x="19316" y="63538"/>
                  </a:lnTo>
                  <a:lnTo>
                    <a:pt x="18376" y="63538"/>
                  </a:lnTo>
                  <a:lnTo>
                    <a:pt x="17868" y="63766"/>
                  </a:lnTo>
                  <a:lnTo>
                    <a:pt x="17094" y="64655"/>
                  </a:lnTo>
                  <a:lnTo>
                    <a:pt x="17005" y="64935"/>
                  </a:lnTo>
                  <a:lnTo>
                    <a:pt x="17094" y="67246"/>
                  </a:lnTo>
                  <a:lnTo>
                    <a:pt x="17868" y="68059"/>
                  </a:lnTo>
                  <a:lnTo>
                    <a:pt x="18338" y="68262"/>
                  </a:lnTo>
                  <a:lnTo>
                    <a:pt x="19113" y="68262"/>
                  </a:lnTo>
                  <a:lnTo>
                    <a:pt x="20904" y="66700"/>
                  </a:lnTo>
                  <a:lnTo>
                    <a:pt x="20167" y="66700"/>
                  </a:lnTo>
                  <a:lnTo>
                    <a:pt x="20104" y="66929"/>
                  </a:lnTo>
                  <a:lnTo>
                    <a:pt x="20027" y="67068"/>
                  </a:lnTo>
                  <a:lnTo>
                    <a:pt x="19659" y="67475"/>
                  </a:lnTo>
                  <a:lnTo>
                    <a:pt x="19342" y="67602"/>
                  </a:lnTo>
                  <a:lnTo>
                    <a:pt x="18529" y="67602"/>
                  </a:lnTo>
                  <a:lnTo>
                    <a:pt x="18249" y="67475"/>
                  </a:lnTo>
                  <a:lnTo>
                    <a:pt x="17818" y="66929"/>
                  </a:lnTo>
                  <a:lnTo>
                    <a:pt x="17703" y="66103"/>
                  </a:lnTo>
                  <a:lnTo>
                    <a:pt x="20967" y="66103"/>
                  </a:lnTo>
                  <a:close/>
                </a:path>
                <a:path w="87629" h="99694">
                  <a:moveTo>
                    <a:pt x="22656" y="61988"/>
                  </a:moveTo>
                  <a:lnTo>
                    <a:pt x="21907" y="61988"/>
                  </a:lnTo>
                  <a:lnTo>
                    <a:pt x="21907" y="68097"/>
                  </a:lnTo>
                  <a:lnTo>
                    <a:pt x="22656" y="68097"/>
                  </a:lnTo>
                  <a:lnTo>
                    <a:pt x="22656" y="61988"/>
                  </a:lnTo>
                  <a:close/>
                </a:path>
                <a:path w="87629" h="99694">
                  <a:moveTo>
                    <a:pt x="22669" y="80276"/>
                  </a:moveTo>
                  <a:lnTo>
                    <a:pt x="22618" y="79933"/>
                  </a:lnTo>
                  <a:lnTo>
                    <a:pt x="22275" y="79260"/>
                  </a:lnTo>
                  <a:lnTo>
                    <a:pt x="21844" y="79032"/>
                  </a:lnTo>
                  <a:lnTo>
                    <a:pt x="20916" y="79032"/>
                  </a:lnTo>
                  <a:lnTo>
                    <a:pt x="20662" y="79095"/>
                  </a:lnTo>
                  <a:lnTo>
                    <a:pt x="20193" y="79324"/>
                  </a:lnTo>
                  <a:lnTo>
                    <a:pt x="19964" y="79502"/>
                  </a:lnTo>
                  <a:lnTo>
                    <a:pt x="19748" y="79768"/>
                  </a:lnTo>
                  <a:lnTo>
                    <a:pt x="19748" y="79133"/>
                  </a:lnTo>
                  <a:lnTo>
                    <a:pt x="19050" y="79133"/>
                  </a:lnTo>
                  <a:lnTo>
                    <a:pt x="19050" y="83591"/>
                  </a:lnTo>
                  <a:lnTo>
                    <a:pt x="19786" y="83591"/>
                  </a:lnTo>
                  <a:lnTo>
                    <a:pt x="19786" y="80962"/>
                  </a:lnTo>
                  <a:lnTo>
                    <a:pt x="19812" y="80746"/>
                  </a:lnTo>
                  <a:lnTo>
                    <a:pt x="20891" y="79705"/>
                  </a:lnTo>
                  <a:lnTo>
                    <a:pt x="21424" y="79705"/>
                  </a:lnTo>
                  <a:lnTo>
                    <a:pt x="21653" y="79844"/>
                  </a:lnTo>
                  <a:lnTo>
                    <a:pt x="21869" y="80289"/>
                  </a:lnTo>
                  <a:lnTo>
                    <a:pt x="21920" y="80505"/>
                  </a:lnTo>
                  <a:lnTo>
                    <a:pt x="21920" y="83591"/>
                  </a:lnTo>
                  <a:lnTo>
                    <a:pt x="22669" y="83591"/>
                  </a:lnTo>
                  <a:lnTo>
                    <a:pt x="22669" y="80276"/>
                  </a:lnTo>
                  <a:close/>
                </a:path>
                <a:path w="87629" h="99694">
                  <a:moveTo>
                    <a:pt x="23101" y="52603"/>
                  </a:moveTo>
                  <a:lnTo>
                    <a:pt x="21526" y="50317"/>
                  </a:lnTo>
                  <a:lnTo>
                    <a:pt x="23037" y="48171"/>
                  </a:lnTo>
                  <a:lnTo>
                    <a:pt x="22123" y="48145"/>
                  </a:lnTo>
                  <a:lnTo>
                    <a:pt x="21082" y="49707"/>
                  </a:lnTo>
                  <a:lnTo>
                    <a:pt x="20066" y="48145"/>
                  </a:lnTo>
                  <a:lnTo>
                    <a:pt x="19088" y="48145"/>
                  </a:lnTo>
                  <a:lnTo>
                    <a:pt x="20586" y="50317"/>
                  </a:lnTo>
                  <a:lnTo>
                    <a:pt x="19011" y="52603"/>
                  </a:lnTo>
                  <a:lnTo>
                    <a:pt x="19964" y="52603"/>
                  </a:lnTo>
                  <a:lnTo>
                    <a:pt x="21031" y="50927"/>
                  </a:lnTo>
                  <a:lnTo>
                    <a:pt x="22148" y="52603"/>
                  </a:lnTo>
                  <a:lnTo>
                    <a:pt x="23101" y="52603"/>
                  </a:lnTo>
                  <a:close/>
                </a:path>
                <a:path w="87629" h="99694">
                  <a:moveTo>
                    <a:pt x="23609" y="32651"/>
                  </a:moveTo>
                  <a:lnTo>
                    <a:pt x="22796" y="32651"/>
                  </a:lnTo>
                  <a:lnTo>
                    <a:pt x="21539" y="36271"/>
                  </a:lnTo>
                  <a:lnTo>
                    <a:pt x="20345" y="32651"/>
                  </a:lnTo>
                  <a:lnTo>
                    <a:pt x="19481" y="32651"/>
                  </a:lnTo>
                  <a:lnTo>
                    <a:pt x="21120" y="37109"/>
                  </a:lnTo>
                  <a:lnTo>
                    <a:pt x="21920" y="37109"/>
                  </a:lnTo>
                  <a:lnTo>
                    <a:pt x="23609" y="32651"/>
                  </a:lnTo>
                  <a:close/>
                </a:path>
                <a:path w="87629" h="99694">
                  <a:moveTo>
                    <a:pt x="25031" y="17195"/>
                  </a:moveTo>
                  <a:lnTo>
                    <a:pt x="24333" y="17195"/>
                  </a:lnTo>
                  <a:lnTo>
                    <a:pt x="24333" y="17754"/>
                  </a:lnTo>
                  <a:lnTo>
                    <a:pt x="24218" y="17614"/>
                  </a:lnTo>
                  <a:lnTo>
                    <a:pt x="24218" y="18402"/>
                  </a:lnTo>
                  <a:lnTo>
                    <a:pt x="24117" y="20396"/>
                  </a:lnTo>
                  <a:lnTo>
                    <a:pt x="23926" y="20815"/>
                  </a:lnTo>
                  <a:lnTo>
                    <a:pt x="23558" y="21056"/>
                  </a:lnTo>
                  <a:lnTo>
                    <a:pt x="22669" y="21056"/>
                  </a:lnTo>
                  <a:lnTo>
                    <a:pt x="22390" y="20929"/>
                  </a:lnTo>
                  <a:lnTo>
                    <a:pt x="21983" y="20396"/>
                  </a:lnTo>
                  <a:lnTo>
                    <a:pt x="21958" y="18707"/>
                  </a:lnTo>
                  <a:lnTo>
                    <a:pt x="22237" y="17983"/>
                  </a:lnTo>
                  <a:lnTo>
                    <a:pt x="22593" y="17741"/>
                  </a:lnTo>
                  <a:lnTo>
                    <a:pt x="23469" y="17741"/>
                  </a:lnTo>
                  <a:lnTo>
                    <a:pt x="23761" y="17868"/>
                  </a:lnTo>
                  <a:lnTo>
                    <a:pt x="24218" y="18402"/>
                  </a:lnTo>
                  <a:lnTo>
                    <a:pt x="24218" y="17614"/>
                  </a:lnTo>
                  <a:lnTo>
                    <a:pt x="24041" y="17437"/>
                  </a:lnTo>
                  <a:lnTo>
                    <a:pt x="23634" y="17157"/>
                  </a:lnTo>
                  <a:lnTo>
                    <a:pt x="23329" y="17068"/>
                  </a:lnTo>
                  <a:lnTo>
                    <a:pt x="22466" y="17068"/>
                  </a:lnTo>
                  <a:lnTo>
                    <a:pt x="22021" y="17284"/>
                  </a:lnTo>
                  <a:lnTo>
                    <a:pt x="21297" y="18135"/>
                  </a:lnTo>
                  <a:lnTo>
                    <a:pt x="21209" y="18402"/>
                  </a:lnTo>
                  <a:lnTo>
                    <a:pt x="21297" y="20815"/>
                  </a:lnTo>
                  <a:lnTo>
                    <a:pt x="22021" y="21501"/>
                  </a:lnTo>
                  <a:lnTo>
                    <a:pt x="22440" y="21666"/>
                  </a:lnTo>
                  <a:lnTo>
                    <a:pt x="23279" y="21666"/>
                  </a:lnTo>
                  <a:lnTo>
                    <a:pt x="24307" y="20993"/>
                  </a:lnTo>
                  <a:lnTo>
                    <a:pt x="24206" y="22161"/>
                  </a:lnTo>
                  <a:lnTo>
                    <a:pt x="23977" y="22669"/>
                  </a:lnTo>
                  <a:lnTo>
                    <a:pt x="23609" y="22872"/>
                  </a:lnTo>
                  <a:lnTo>
                    <a:pt x="22669" y="22872"/>
                  </a:lnTo>
                  <a:lnTo>
                    <a:pt x="22402" y="22796"/>
                  </a:lnTo>
                  <a:lnTo>
                    <a:pt x="22123" y="22517"/>
                  </a:lnTo>
                  <a:lnTo>
                    <a:pt x="22009" y="22161"/>
                  </a:lnTo>
                  <a:lnTo>
                    <a:pt x="21247" y="22161"/>
                  </a:lnTo>
                  <a:lnTo>
                    <a:pt x="21323" y="22669"/>
                  </a:lnTo>
                  <a:lnTo>
                    <a:pt x="21475" y="22961"/>
                  </a:lnTo>
                  <a:lnTo>
                    <a:pt x="22123" y="23393"/>
                  </a:lnTo>
                  <a:lnTo>
                    <a:pt x="22529" y="23495"/>
                  </a:lnTo>
                  <a:lnTo>
                    <a:pt x="23876" y="23495"/>
                  </a:lnTo>
                  <a:lnTo>
                    <a:pt x="24460" y="23190"/>
                  </a:lnTo>
                  <a:lnTo>
                    <a:pt x="24625" y="22872"/>
                  </a:lnTo>
                  <a:lnTo>
                    <a:pt x="24942" y="22263"/>
                  </a:lnTo>
                  <a:lnTo>
                    <a:pt x="25031" y="20993"/>
                  </a:lnTo>
                  <a:lnTo>
                    <a:pt x="25031" y="17754"/>
                  </a:lnTo>
                  <a:lnTo>
                    <a:pt x="25031" y="17195"/>
                  </a:lnTo>
                  <a:close/>
                </a:path>
                <a:path w="87629" h="99694">
                  <a:moveTo>
                    <a:pt x="25400" y="48145"/>
                  </a:moveTo>
                  <a:lnTo>
                    <a:pt x="24688" y="48145"/>
                  </a:lnTo>
                  <a:lnTo>
                    <a:pt x="24688" y="46901"/>
                  </a:lnTo>
                  <a:lnTo>
                    <a:pt x="23926" y="46901"/>
                  </a:lnTo>
                  <a:lnTo>
                    <a:pt x="23926" y="48145"/>
                  </a:lnTo>
                  <a:lnTo>
                    <a:pt x="23329" y="48145"/>
                  </a:lnTo>
                  <a:lnTo>
                    <a:pt x="23329" y="48755"/>
                  </a:lnTo>
                  <a:lnTo>
                    <a:pt x="23926" y="48755"/>
                  </a:lnTo>
                  <a:lnTo>
                    <a:pt x="23926" y="51993"/>
                  </a:lnTo>
                  <a:lnTo>
                    <a:pt x="23990" y="52222"/>
                  </a:lnTo>
                  <a:lnTo>
                    <a:pt x="24244" y="52578"/>
                  </a:lnTo>
                  <a:lnTo>
                    <a:pt x="24472" y="52666"/>
                  </a:lnTo>
                  <a:lnTo>
                    <a:pt x="24942" y="52666"/>
                  </a:lnTo>
                  <a:lnTo>
                    <a:pt x="25311" y="52628"/>
                  </a:lnTo>
                  <a:lnTo>
                    <a:pt x="25400" y="52006"/>
                  </a:lnTo>
                  <a:lnTo>
                    <a:pt x="25006" y="52019"/>
                  </a:lnTo>
                  <a:lnTo>
                    <a:pt x="24739" y="51930"/>
                  </a:lnTo>
                  <a:lnTo>
                    <a:pt x="24688" y="48755"/>
                  </a:lnTo>
                  <a:lnTo>
                    <a:pt x="25400" y="48755"/>
                  </a:lnTo>
                  <a:lnTo>
                    <a:pt x="25400" y="48145"/>
                  </a:lnTo>
                  <a:close/>
                </a:path>
                <a:path w="87629" h="99694">
                  <a:moveTo>
                    <a:pt x="27279" y="77482"/>
                  </a:moveTo>
                  <a:lnTo>
                    <a:pt x="26441" y="77482"/>
                  </a:lnTo>
                  <a:lnTo>
                    <a:pt x="26441" y="83591"/>
                  </a:lnTo>
                  <a:lnTo>
                    <a:pt x="27279" y="83591"/>
                  </a:lnTo>
                  <a:lnTo>
                    <a:pt x="27279" y="77482"/>
                  </a:lnTo>
                  <a:close/>
                </a:path>
                <a:path w="87629" h="99694">
                  <a:moveTo>
                    <a:pt x="27609" y="66103"/>
                  </a:moveTo>
                  <a:lnTo>
                    <a:pt x="27597" y="65519"/>
                  </a:lnTo>
                  <a:lnTo>
                    <a:pt x="27508" y="64935"/>
                  </a:lnTo>
                  <a:lnTo>
                    <a:pt x="27393" y="64566"/>
                  </a:lnTo>
                  <a:lnTo>
                    <a:pt x="27139" y="64198"/>
                  </a:lnTo>
                  <a:lnTo>
                    <a:pt x="26860" y="63919"/>
                  </a:lnTo>
                  <a:lnTo>
                    <a:pt x="26835" y="65519"/>
                  </a:lnTo>
                  <a:lnTo>
                    <a:pt x="24358" y="65519"/>
                  </a:lnTo>
                  <a:lnTo>
                    <a:pt x="24371" y="65189"/>
                  </a:lnTo>
                  <a:lnTo>
                    <a:pt x="24498" y="64820"/>
                  </a:lnTo>
                  <a:lnTo>
                    <a:pt x="24968" y="64325"/>
                  </a:lnTo>
                  <a:lnTo>
                    <a:pt x="25247" y="64198"/>
                  </a:lnTo>
                  <a:lnTo>
                    <a:pt x="26073" y="64198"/>
                  </a:lnTo>
                  <a:lnTo>
                    <a:pt x="26416" y="64376"/>
                  </a:lnTo>
                  <a:lnTo>
                    <a:pt x="26670" y="64820"/>
                  </a:lnTo>
                  <a:lnTo>
                    <a:pt x="26784" y="65125"/>
                  </a:lnTo>
                  <a:lnTo>
                    <a:pt x="26835" y="65519"/>
                  </a:lnTo>
                  <a:lnTo>
                    <a:pt x="26835" y="63906"/>
                  </a:lnTo>
                  <a:lnTo>
                    <a:pt x="26263" y="63614"/>
                  </a:lnTo>
                  <a:lnTo>
                    <a:pt x="25958" y="63538"/>
                  </a:lnTo>
                  <a:lnTo>
                    <a:pt x="25006" y="63538"/>
                  </a:lnTo>
                  <a:lnTo>
                    <a:pt x="24511" y="63766"/>
                  </a:lnTo>
                  <a:lnTo>
                    <a:pt x="23736" y="64655"/>
                  </a:lnTo>
                  <a:lnTo>
                    <a:pt x="23634" y="64935"/>
                  </a:lnTo>
                  <a:lnTo>
                    <a:pt x="23723" y="67246"/>
                  </a:lnTo>
                  <a:lnTo>
                    <a:pt x="24498" y="68059"/>
                  </a:lnTo>
                  <a:lnTo>
                    <a:pt x="24968" y="68262"/>
                  </a:lnTo>
                  <a:lnTo>
                    <a:pt x="25742" y="68262"/>
                  </a:lnTo>
                  <a:lnTo>
                    <a:pt x="27546" y="66700"/>
                  </a:lnTo>
                  <a:lnTo>
                    <a:pt x="26809" y="66700"/>
                  </a:lnTo>
                  <a:lnTo>
                    <a:pt x="26733" y="66929"/>
                  </a:lnTo>
                  <a:lnTo>
                    <a:pt x="26657" y="67068"/>
                  </a:lnTo>
                  <a:lnTo>
                    <a:pt x="26289" y="67475"/>
                  </a:lnTo>
                  <a:lnTo>
                    <a:pt x="25984" y="67602"/>
                  </a:lnTo>
                  <a:lnTo>
                    <a:pt x="25171" y="67602"/>
                  </a:lnTo>
                  <a:lnTo>
                    <a:pt x="24879" y="67475"/>
                  </a:lnTo>
                  <a:lnTo>
                    <a:pt x="24460" y="66929"/>
                  </a:lnTo>
                  <a:lnTo>
                    <a:pt x="24333" y="66103"/>
                  </a:lnTo>
                  <a:lnTo>
                    <a:pt x="27609" y="66103"/>
                  </a:lnTo>
                  <a:close/>
                </a:path>
                <a:path w="87629" h="99694">
                  <a:moveTo>
                    <a:pt x="28435" y="37744"/>
                  </a:moveTo>
                  <a:lnTo>
                    <a:pt x="23698" y="37744"/>
                  </a:lnTo>
                  <a:lnTo>
                    <a:pt x="23698" y="38176"/>
                  </a:lnTo>
                  <a:lnTo>
                    <a:pt x="28435" y="38176"/>
                  </a:lnTo>
                  <a:lnTo>
                    <a:pt x="28435" y="37744"/>
                  </a:lnTo>
                  <a:close/>
                </a:path>
                <a:path w="87629" h="99694">
                  <a:moveTo>
                    <a:pt x="29552" y="19913"/>
                  </a:moveTo>
                  <a:lnTo>
                    <a:pt x="29413" y="19608"/>
                  </a:lnTo>
                  <a:lnTo>
                    <a:pt x="28930" y="19291"/>
                  </a:lnTo>
                  <a:lnTo>
                    <a:pt x="28575" y="19177"/>
                  </a:lnTo>
                  <a:lnTo>
                    <a:pt x="27330" y="18872"/>
                  </a:lnTo>
                  <a:lnTo>
                    <a:pt x="27165" y="18808"/>
                  </a:lnTo>
                  <a:lnTo>
                    <a:pt x="26860" y="18618"/>
                  </a:lnTo>
                  <a:lnTo>
                    <a:pt x="26758" y="18465"/>
                  </a:lnTo>
                  <a:lnTo>
                    <a:pt x="26758" y="18097"/>
                  </a:lnTo>
                  <a:lnTo>
                    <a:pt x="26835" y="17945"/>
                  </a:lnTo>
                  <a:lnTo>
                    <a:pt x="27127" y="17729"/>
                  </a:lnTo>
                  <a:lnTo>
                    <a:pt x="27343" y="17678"/>
                  </a:lnTo>
                  <a:lnTo>
                    <a:pt x="28041" y="17678"/>
                  </a:lnTo>
                  <a:lnTo>
                    <a:pt x="28346" y="17780"/>
                  </a:lnTo>
                  <a:lnTo>
                    <a:pt x="28511" y="17983"/>
                  </a:lnTo>
                  <a:lnTo>
                    <a:pt x="28625" y="18110"/>
                  </a:lnTo>
                  <a:lnTo>
                    <a:pt x="28676" y="18262"/>
                  </a:lnTo>
                  <a:lnTo>
                    <a:pt x="28702" y="18440"/>
                  </a:lnTo>
                  <a:lnTo>
                    <a:pt x="29400" y="18440"/>
                  </a:lnTo>
                  <a:lnTo>
                    <a:pt x="29413" y="18148"/>
                  </a:lnTo>
                  <a:lnTo>
                    <a:pt x="29324" y="17881"/>
                  </a:lnTo>
                  <a:lnTo>
                    <a:pt x="28841" y="17233"/>
                  </a:lnTo>
                  <a:lnTo>
                    <a:pt x="28359" y="17043"/>
                  </a:lnTo>
                  <a:lnTo>
                    <a:pt x="27178" y="17043"/>
                  </a:lnTo>
                  <a:lnTo>
                    <a:pt x="26758" y="17170"/>
                  </a:lnTo>
                  <a:lnTo>
                    <a:pt x="26149" y="17691"/>
                  </a:lnTo>
                  <a:lnTo>
                    <a:pt x="25996" y="18034"/>
                  </a:lnTo>
                  <a:lnTo>
                    <a:pt x="25996" y="18808"/>
                  </a:lnTo>
                  <a:lnTo>
                    <a:pt x="26162" y="19088"/>
                  </a:lnTo>
                  <a:lnTo>
                    <a:pt x="26670" y="19418"/>
                  </a:lnTo>
                  <a:lnTo>
                    <a:pt x="26949" y="19519"/>
                  </a:lnTo>
                  <a:lnTo>
                    <a:pt x="28244" y="19837"/>
                  </a:lnTo>
                  <a:lnTo>
                    <a:pt x="28448" y="19913"/>
                  </a:lnTo>
                  <a:lnTo>
                    <a:pt x="28727" y="20078"/>
                  </a:lnTo>
                  <a:lnTo>
                    <a:pt x="28816" y="20218"/>
                  </a:lnTo>
                  <a:lnTo>
                    <a:pt x="28816" y="20662"/>
                  </a:lnTo>
                  <a:lnTo>
                    <a:pt x="28714" y="20853"/>
                  </a:lnTo>
                  <a:lnTo>
                    <a:pt x="28282" y="21094"/>
                  </a:lnTo>
                  <a:lnTo>
                    <a:pt x="28041" y="21145"/>
                  </a:lnTo>
                  <a:lnTo>
                    <a:pt x="27305" y="21145"/>
                  </a:lnTo>
                  <a:lnTo>
                    <a:pt x="26974" y="21031"/>
                  </a:lnTo>
                  <a:lnTo>
                    <a:pt x="26682" y="20662"/>
                  </a:lnTo>
                  <a:lnTo>
                    <a:pt x="26619" y="20459"/>
                  </a:lnTo>
                  <a:lnTo>
                    <a:pt x="26593" y="20218"/>
                  </a:lnTo>
                  <a:lnTo>
                    <a:pt x="25869" y="20218"/>
                  </a:lnTo>
                  <a:lnTo>
                    <a:pt x="25895" y="20662"/>
                  </a:lnTo>
                  <a:lnTo>
                    <a:pt x="26047" y="21031"/>
                  </a:lnTo>
                  <a:lnTo>
                    <a:pt x="26593" y="21628"/>
                  </a:lnTo>
                  <a:lnTo>
                    <a:pt x="27063" y="21780"/>
                  </a:lnTo>
                  <a:lnTo>
                    <a:pt x="28346" y="21780"/>
                  </a:lnTo>
                  <a:lnTo>
                    <a:pt x="28803" y="21640"/>
                  </a:lnTo>
                  <a:lnTo>
                    <a:pt x="29400" y="21056"/>
                  </a:lnTo>
                  <a:lnTo>
                    <a:pt x="29552" y="20726"/>
                  </a:lnTo>
                  <a:lnTo>
                    <a:pt x="29552" y="19913"/>
                  </a:lnTo>
                  <a:close/>
                </a:path>
                <a:path w="87629" h="99694">
                  <a:moveTo>
                    <a:pt x="29756" y="32664"/>
                  </a:moveTo>
                  <a:lnTo>
                    <a:pt x="28994" y="32664"/>
                  </a:lnTo>
                  <a:lnTo>
                    <a:pt x="28994" y="37109"/>
                  </a:lnTo>
                  <a:lnTo>
                    <a:pt x="29756" y="37109"/>
                  </a:lnTo>
                  <a:lnTo>
                    <a:pt x="29756" y="32664"/>
                  </a:lnTo>
                  <a:close/>
                </a:path>
                <a:path w="87629" h="99694">
                  <a:moveTo>
                    <a:pt x="29756" y="30988"/>
                  </a:moveTo>
                  <a:lnTo>
                    <a:pt x="28994" y="30988"/>
                  </a:lnTo>
                  <a:lnTo>
                    <a:pt x="28994" y="31838"/>
                  </a:lnTo>
                  <a:lnTo>
                    <a:pt x="29756" y="31838"/>
                  </a:lnTo>
                  <a:lnTo>
                    <a:pt x="29756" y="30988"/>
                  </a:lnTo>
                  <a:close/>
                </a:path>
                <a:path w="87629" h="99694">
                  <a:moveTo>
                    <a:pt x="30137" y="63639"/>
                  </a:moveTo>
                  <a:lnTo>
                    <a:pt x="29425" y="63639"/>
                  </a:lnTo>
                  <a:lnTo>
                    <a:pt x="29425" y="62395"/>
                  </a:lnTo>
                  <a:lnTo>
                    <a:pt x="28676" y="62395"/>
                  </a:lnTo>
                  <a:lnTo>
                    <a:pt x="28676" y="63639"/>
                  </a:lnTo>
                  <a:lnTo>
                    <a:pt x="28067" y="63639"/>
                  </a:lnTo>
                  <a:lnTo>
                    <a:pt x="28067" y="64249"/>
                  </a:lnTo>
                  <a:lnTo>
                    <a:pt x="28676" y="64249"/>
                  </a:lnTo>
                  <a:lnTo>
                    <a:pt x="28676" y="67487"/>
                  </a:lnTo>
                  <a:lnTo>
                    <a:pt x="28740" y="67716"/>
                  </a:lnTo>
                  <a:lnTo>
                    <a:pt x="28981" y="68072"/>
                  </a:lnTo>
                  <a:lnTo>
                    <a:pt x="29222" y="68173"/>
                  </a:lnTo>
                  <a:lnTo>
                    <a:pt x="29679" y="68173"/>
                  </a:lnTo>
                  <a:lnTo>
                    <a:pt x="30060" y="68122"/>
                  </a:lnTo>
                  <a:lnTo>
                    <a:pt x="30137" y="67500"/>
                  </a:lnTo>
                  <a:lnTo>
                    <a:pt x="29743" y="67525"/>
                  </a:lnTo>
                  <a:lnTo>
                    <a:pt x="29489" y="67424"/>
                  </a:lnTo>
                  <a:lnTo>
                    <a:pt x="29425" y="64249"/>
                  </a:lnTo>
                  <a:lnTo>
                    <a:pt x="30137" y="64249"/>
                  </a:lnTo>
                  <a:lnTo>
                    <a:pt x="30137" y="63639"/>
                  </a:lnTo>
                  <a:close/>
                </a:path>
                <a:path w="87629" h="99694">
                  <a:moveTo>
                    <a:pt x="30340" y="53251"/>
                  </a:moveTo>
                  <a:lnTo>
                    <a:pt x="25603" y="53251"/>
                  </a:lnTo>
                  <a:lnTo>
                    <a:pt x="25603" y="53670"/>
                  </a:lnTo>
                  <a:lnTo>
                    <a:pt x="30340" y="53670"/>
                  </a:lnTo>
                  <a:lnTo>
                    <a:pt x="30340" y="53251"/>
                  </a:lnTo>
                  <a:close/>
                </a:path>
                <a:path w="87629" h="99694">
                  <a:moveTo>
                    <a:pt x="31648" y="48171"/>
                  </a:moveTo>
                  <a:lnTo>
                    <a:pt x="30886" y="48171"/>
                  </a:lnTo>
                  <a:lnTo>
                    <a:pt x="30886" y="52603"/>
                  </a:lnTo>
                  <a:lnTo>
                    <a:pt x="31648" y="52603"/>
                  </a:lnTo>
                  <a:lnTo>
                    <a:pt x="31648" y="48171"/>
                  </a:lnTo>
                  <a:close/>
                </a:path>
                <a:path w="87629" h="99694">
                  <a:moveTo>
                    <a:pt x="31648" y="46494"/>
                  </a:moveTo>
                  <a:lnTo>
                    <a:pt x="30886" y="46494"/>
                  </a:lnTo>
                  <a:lnTo>
                    <a:pt x="30886" y="47332"/>
                  </a:lnTo>
                  <a:lnTo>
                    <a:pt x="31648" y="47332"/>
                  </a:lnTo>
                  <a:lnTo>
                    <a:pt x="31648" y="46494"/>
                  </a:lnTo>
                  <a:close/>
                </a:path>
                <a:path w="87629" h="99694">
                  <a:moveTo>
                    <a:pt x="33477" y="77482"/>
                  </a:moveTo>
                  <a:lnTo>
                    <a:pt x="32689" y="77482"/>
                  </a:lnTo>
                  <a:lnTo>
                    <a:pt x="32689" y="82435"/>
                  </a:lnTo>
                  <a:lnTo>
                    <a:pt x="29603" y="77482"/>
                  </a:lnTo>
                  <a:lnTo>
                    <a:pt x="28625" y="77482"/>
                  </a:lnTo>
                  <a:lnTo>
                    <a:pt x="28625" y="83591"/>
                  </a:lnTo>
                  <a:lnTo>
                    <a:pt x="29413" y="83591"/>
                  </a:lnTo>
                  <a:lnTo>
                    <a:pt x="29413" y="78638"/>
                  </a:lnTo>
                  <a:lnTo>
                    <a:pt x="32550" y="83591"/>
                  </a:lnTo>
                  <a:lnTo>
                    <a:pt x="33477" y="83591"/>
                  </a:lnTo>
                  <a:lnTo>
                    <a:pt x="33477" y="77482"/>
                  </a:lnTo>
                  <a:close/>
                </a:path>
                <a:path w="87629" h="99694">
                  <a:moveTo>
                    <a:pt x="34518" y="30975"/>
                  </a:moveTo>
                  <a:lnTo>
                    <a:pt x="33794" y="30975"/>
                  </a:lnTo>
                  <a:lnTo>
                    <a:pt x="33794" y="33223"/>
                  </a:lnTo>
                  <a:lnTo>
                    <a:pt x="33718" y="35864"/>
                  </a:lnTo>
                  <a:lnTo>
                    <a:pt x="33274" y="36449"/>
                  </a:lnTo>
                  <a:lnTo>
                    <a:pt x="32981" y="36614"/>
                  </a:lnTo>
                  <a:lnTo>
                    <a:pt x="32181" y="36614"/>
                  </a:lnTo>
                  <a:lnTo>
                    <a:pt x="31864" y="36449"/>
                  </a:lnTo>
                  <a:lnTo>
                    <a:pt x="31496" y="35864"/>
                  </a:lnTo>
                  <a:lnTo>
                    <a:pt x="31470" y="33947"/>
                  </a:lnTo>
                  <a:lnTo>
                    <a:pt x="31940" y="33362"/>
                  </a:lnTo>
                  <a:lnTo>
                    <a:pt x="33718" y="35864"/>
                  </a:lnTo>
                  <a:lnTo>
                    <a:pt x="33718" y="33147"/>
                  </a:lnTo>
                  <a:lnTo>
                    <a:pt x="33477" y="32867"/>
                  </a:lnTo>
                  <a:lnTo>
                    <a:pt x="33108" y="32639"/>
                  </a:lnTo>
                  <a:lnTo>
                    <a:pt x="32829" y="32562"/>
                  </a:lnTo>
                  <a:lnTo>
                    <a:pt x="31877" y="32562"/>
                  </a:lnTo>
                  <a:lnTo>
                    <a:pt x="31445" y="32791"/>
                  </a:lnTo>
                  <a:lnTo>
                    <a:pt x="30734" y="33756"/>
                  </a:lnTo>
                  <a:lnTo>
                    <a:pt x="30683" y="33947"/>
                  </a:lnTo>
                  <a:lnTo>
                    <a:pt x="30746" y="36220"/>
                  </a:lnTo>
                  <a:lnTo>
                    <a:pt x="31470" y="37058"/>
                  </a:lnTo>
                  <a:lnTo>
                    <a:pt x="31902" y="37261"/>
                  </a:lnTo>
                  <a:lnTo>
                    <a:pt x="32715" y="37261"/>
                  </a:lnTo>
                  <a:lnTo>
                    <a:pt x="32981" y="37198"/>
                  </a:lnTo>
                  <a:lnTo>
                    <a:pt x="33464" y="36957"/>
                  </a:lnTo>
                  <a:lnTo>
                    <a:pt x="33667" y="36753"/>
                  </a:lnTo>
                  <a:lnTo>
                    <a:pt x="33756" y="36614"/>
                  </a:lnTo>
                  <a:lnTo>
                    <a:pt x="33845" y="36487"/>
                  </a:lnTo>
                  <a:lnTo>
                    <a:pt x="33845" y="37109"/>
                  </a:lnTo>
                  <a:lnTo>
                    <a:pt x="34518" y="37109"/>
                  </a:lnTo>
                  <a:lnTo>
                    <a:pt x="34518" y="36487"/>
                  </a:lnTo>
                  <a:lnTo>
                    <a:pt x="34518" y="30975"/>
                  </a:lnTo>
                  <a:close/>
                </a:path>
                <a:path w="87629" h="99694">
                  <a:moveTo>
                    <a:pt x="34709" y="65519"/>
                  </a:moveTo>
                  <a:lnTo>
                    <a:pt x="33947" y="63906"/>
                  </a:lnTo>
                  <a:lnTo>
                    <a:pt x="33947" y="65519"/>
                  </a:lnTo>
                  <a:lnTo>
                    <a:pt x="31457" y="65519"/>
                  </a:lnTo>
                  <a:lnTo>
                    <a:pt x="31483" y="65189"/>
                  </a:lnTo>
                  <a:lnTo>
                    <a:pt x="31597" y="64820"/>
                  </a:lnTo>
                  <a:lnTo>
                    <a:pt x="32067" y="64325"/>
                  </a:lnTo>
                  <a:lnTo>
                    <a:pt x="32359" y="64198"/>
                  </a:lnTo>
                  <a:lnTo>
                    <a:pt x="33185" y="64198"/>
                  </a:lnTo>
                  <a:lnTo>
                    <a:pt x="33528" y="64376"/>
                  </a:lnTo>
                  <a:lnTo>
                    <a:pt x="33782" y="64820"/>
                  </a:lnTo>
                  <a:lnTo>
                    <a:pt x="33896" y="65125"/>
                  </a:lnTo>
                  <a:lnTo>
                    <a:pt x="33947" y="65519"/>
                  </a:lnTo>
                  <a:lnTo>
                    <a:pt x="33947" y="63906"/>
                  </a:lnTo>
                  <a:lnTo>
                    <a:pt x="33375" y="63614"/>
                  </a:lnTo>
                  <a:lnTo>
                    <a:pt x="33070" y="63538"/>
                  </a:lnTo>
                  <a:lnTo>
                    <a:pt x="32118" y="63538"/>
                  </a:lnTo>
                  <a:lnTo>
                    <a:pt x="31610" y="63766"/>
                  </a:lnTo>
                  <a:lnTo>
                    <a:pt x="30835" y="64655"/>
                  </a:lnTo>
                  <a:lnTo>
                    <a:pt x="30746" y="64935"/>
                  </a:lnTo>
                  <a:lnTo>
                    <a:pt x="30835" y="67246"/>
                  </a:lnTo>
                  <a:lnTo>
                    <a:pt x="31610" y="68059"/>
                  </a:lnTo>
                  <a:lnTo>
                    <a:pt x="32080" y="68262"/>
                  </a:lnTo>
                  <a:lnTo>
                    <a:pt x="32854" y="68262"/>
                  </a:lnTo>
                  <a:lnTo>
                    <a:pt x="34645" y="66700"/>
                  </a:lnTo>
                  <a:lnTo>
                    <a:pt x="33909" y="66700"/>
                  </a:lnTo>
                  <a:lnTo>
                    <a:pt x="33845" y="66929"/>
                  </a:lnTo>
                  <a:lnTo>
                    <a:pt x="33769" y="67068"/>
                  </a:lnTo>
                  <a:lnTo>
                    <a:pt x="33401" y="67475"/>
                  </a:lnTo>
                  <a:lnTo>
                    <a:pt x="33083" y="67602"/>
                  </a:lnTo>
                  <a:lnTo>
                    <a:pt x="32270" y="67602"/>
                  </a:lnTo>
                  <a:lnTo>
                    <a:pt x="31991" y="67475"/>
                  </a:lnTo>
                  <a:lnTo>
                    <a:pt x="31559" y="66929"/>
                  </a:lnTo>
                  <a:lnTo>
                    <a:pt x="31445" y="66103"/>
                  </a:lnTo>
                  <a:lnTo>
                    <a:pt x="34709" y="66103"/>
                  </a:lnTo>
                  <a:lnTo>
                    <a:pt x="34709" y="65519"/>
                  </a:lnTo>
                  <a:close/>
                </a:path>
                <a:path w="87629" h="99694">
                  <a:moveTo>
                    <a:pt x="36410" y="46469"/>
                  </a:moveTo>
                  <a:lnTo>
                    <a:pt x="35699" y="46469"/>
                  </a:lnTo>
                  <a:lnTo>
                    <a:pt x="35699" y="48717"/>
                  </a:lnTo>
                  <a:lnTo>
                    <a:pt x="35610" y="49390"/>
                  </a:lnTo>
                  <a:lnTo>
                    <a:pt x="35610" y="51358"/>
                  </a:lnTo>
                  <a:lnTo>
                    <a:pt x="35166" y="51943"/>
                  </a:lnTo>
                  <a:lnTo>
                    <a:pt x="34874" y="52108"/>
                  </a:lnTo>
                  <a:lnTo>
                    <a:pt x="34086" y="52108"/>
                  </a:lnTo>
                  <a:lnTo>
                    <a:pt x="33769" y="51943"/>
                  </a:lnTo>
                  <a:lnTo>
                    <a:pt x="33388" y="51358"/>
                  </a:lnTo>
                  <a:lnTo>
                    <a:pt x="33375" y="49441"/>
                  </a:lnTo>
                  <a:lnTo>
                    <a:pt x="33845" y="48869"/>
                  </a:lnTo>
                  <a:lnTo>
                    <a:pt x="34150" y="48717"/>
                  </a:lnTo>
                  <a:lnTo>
                    <a:pt x="34861" y="48717"/>
                  </a:lnTo>
                  <a:lnTo>
                    <a:pt x="35140" y="48856"/>
                  </a:lnTo>
                  <a:lnTo>
                    <a:pt x="35610" y="49390"/>
                  </a:lnTo>
                  <a:lnTo>
                    <a:pt x="35610" y="48628"/>
                  </a:lnTo>
                  <a:lnTo>
                    <a:pt x="35382" y="48361"/>
                  </a:lnTo>
                  <a:lnTo>
                    <a:pt x="35013" y="48133"/>
                  </a:lnTo>
                  <a:lnTo>
                    <a:pt x="34721" y="48069"/>
                  </a:lnTo>
                  <a:lnTo>
                    <a:pt x="33769" y="48069"/>
                  </a:lnTo>
                  <a:lnTo>
                    <a:pt x="33337" y="48285"/>
                  </a:lnTo>
                  <a:lnTo>
                    <a:pt x="32626" y="49250"/>
                  </a:lnTo>
                  <a:lnTo>
                    <a:pt x="32575" y="49441"/>
                  </a:lnTo>
                  <a:lnTo>
                    <a:pt x="32651" y="51714"/>
                  </a:lnTo>
                  <a:lnTo>
                    <a:pt x="33375" y="52552"/>
                  </a:lnTo>
                  <a:lnTo>
                    <a:pt x="33807" y="52768"/>
                  </a:lnTo>
                  <a:lnTo>
                    <a:pt x="34607" y="52768"/>
                  </a:lnTo>
                  <a:lnTo>
                    <a:pt x="35737" y="51981"/>
                  </a:lnTo>
                  <a:lnTo>
                    <a:pt x="35737" y="52603"/>
                  </a:lnTo>
                  <a:lnTo>
                    <a:pt x="36410" y="52603"/>
                  </a:lnTo>
                  <a:lnTo>
                    <a:pt x="36410" y="51981"/>
                  </a:lnTo>
                  <a:lnTo>
                    <a:pt x="36410" y="46469"/>
                  </a:lnTo>
                  <a:close/>
                </a:path>
                <a:path w="87629" h="99694">
                  <a:moveTo>
                    <a:pt x="37325" y="15494"/>
                  </a:moveTo>
                  <a:lnTo>
                    <a:pt x="32372" y="15494"/>
                  </a:lnTo>
                  <a:lnTo>
                    <a:pt x="32372" y="16230"/>
                  </a:lnTo>
                  <a:lnTo>
                    <a:pt x="34429" y="16230"/>
                  </a:lnTo>
                  <a:lnTo>
                    <a:pt x="34429" y="21615"/>
                  </a:lnTo>
                  <a:lnTo>
                    <a:pt x="35267" y="21615"/>
                  </a:lnTo>
                  <a:lnTo>
                    <a:pt x="35267" y="16230"/>
                  </a:lnTo>
                  <a:lnTo>
                    <a:pt x="37325" y="16230"/>
                  </a:lnTo>
                  <a:lnTo>
                    <a:pt x="37325" y="15494"/>
                  </a:lnTo>
                  <a:close/>
                </a:path>
                <a:path w="87629" h="99694">
                  <a:moveTo>
                    <a:pt x="39103" y="15494"/>
                  </a:moveTo>
                  <a:lnTo>
                    <a:pt x="38277" y="15494"/>
                  </a:lnTo>
                  <a:lnTo>
                    <a:pt x="38277" y="21615"/>
                  </a:lnTo>
                  <a:lnTo>
                    <a:pt x="39103" y="21615"/>
                  </a:lnTo>
                  <a:lnTo>
                    <a:pt x="39103" y="15494"/>
                  </a:lnTo>
                  <a:close/>
                </a:path>
                <a:path w="87629" h="99694">
                  <a:moveTo>
                    <a:pt x="39116" y="30988"/>
                  </a:moveTo>
                  <a:lnTo>
                    <a:pt x="38277" y="30988"/>
                  </a:lnTo>
                  <a:lnTo>
                    <a:pt x="38277" y="37109"/>
                  </a:lnTo>
                  <a:lnTo>
                    <a:pt x="39116" y="37109"/>
                  </a:lnTo>
                  <a:lnTo>
                    <a:pt x="39116" y="30988"/>
                  </a:lnTo>
                  <a:close/>
                </a:path>
                <a:path w="87629" h="99694">
                  <a:moveTo>
                    <a:pt x="39230" y="77482"/>
                  </a:moveTo>
                  <a:lnTo>
                    <a:pt x="34264" y="77482"/>
                  </a:lnTo>
                  <a:lnTo>
                    <a:pt x="34264" y="78206"/>
                  </a:lnTo>
                  <a:lnTo>
                    <a:pt x="36322" y="78206"/>
                  </a:lnTo>
                  <a:lnTo>
                    <a:pt x="36322" y="83591"/>
                  </a:lnTo>
                  <a:lnTo>
                    <a:pt x="37160" y="83591"/>
                  </a:lnTo>
                  <a:lnTo>
                    <a:pt x="37160" y="78206"/>
                  </a:lnTo>
                  <a:lnTo>
                    <a:pt x="39230" y="78206"/>
                  </a:lnTo>
                  <a:lnTo>
                    <a:pt x="39230" y="77482"/>
                  </a:lnTo>
                  <a:close/>
                </a:path>
                <a:path w="87629" h="99694">
                  <a:moveTo>
                    <a:pt x="39268" y="61963"/>
                  </a:moveTo>
                  <a:lnTo>
                    <a:pt x="38544" y="61963"/>
                  </a:lnTo>
                  <a:lnTo>
                    <a:pt x="38544" y="64223"/>
                  </a:lnTo>
                  <a:lnTo>
                    <a:pt x="38468" y="66852"/>
                  </a:lnTo>
                  <a:lnTo>
                    <a:pt x="38023" y="67437"/>
                  </a:lnTo>
                  <a:lnTo>
                    <a:pt x="37731" y="67602"/>
                  </a:lnTo>
                  <a:lnTo>
                    <a:pt x="36931" y="67602"/>
                  </a:lnTo>
                  <a:lnTo>
                    <a:pt x="36614" y="67437"/>
                  </a:lnTo>
                  <a:lnTo>
                    <a:pt x="36245" y="66852"/>
                  </a:lnTo>
                  <a:lnTo>
                    <a:pt x="36220" y="64935"/>
                  </a:lnTo>
                  <a:lnTo>
                    <a:pt x="36690" y="64363"/>
                  </a:lnTo>
                  <a:lnTo>
                    <a:pt x="38468" y="66852"/>
                  </a:lnTo>
                  <a:lnTo>
                    <a:pt x="38468" y="64147"/>
                  </a:lnTo>
                  <a:lnTo>
                    <a:pt x="38227" y="63855"/>
                  </a:lnTo>
                  <a:lnTo>
                    <a:pt x="37858" y="63639"/>
                  </a:lnTo>
                  <a:lnTo>
                    <a:pt x="37579" y="63563"/>
                  </a:lnTo>
                  <a:lnTo>
                    <a:pt x="36614" y="63563"/>
                  </a:lnTo>
                  <a:lnTo>
                    <a:pt x="36182" y="63779"/>
                  </a:lnTo>
                  <a:lnTo>
                    <a:pt x="35483" y="64757"/>
                  </a:lnTo>
                  <a:lnTo>
                    <a:pt x="35433" y="64935"/>
                  </a:lnTo>
                  <a:lnTo>
                    <a:pt x="35496" y="67208"/>
                  </a:lnTo>
                  <a:lnTo>
                    <a:pt x="36220" y="68046"/>
                  </a:lnTo>
                  <a:lnTo>
                    <a:pt x="36652" y="68262"/>
                  </a:lnTo>
                  <a:lnTo>
                    <a:pt x="37452" y="68262"/>
                  </a:lnTo>
                  <a:lnTo>
                    <a:pt x="37731" y="68199"/>
                  </a:lnTo>
                  <a:lnTo>
                    <a:pt x="38214" y="67945"/>
                  </a:lnTo>
                  <a:lnTo>
                    <a:pt x="38417" y="67754"/>
                  </a:lnTo>
                  <a:lnTo>
                    <a:pt x="38506" y="67602"/>
                  </a:lnTo>
                  <a:lnTo>
                    <a:pt x="38595" y="67475"/>
                  </a:lnTo>
                  <a:lnTo>
                    <a:pt x="38595" y="68097"/>
                  </a:lnTo>
                  <a:lnTo>
                    <a:pt x="39268" y="68097"/>
                  </a:lnTo>
                  <a:lnTo>
                    <a:pt x="39268" y="67475"/>
                  </a:lnTo>
                  <a:lnTo>
                    <a:pt x="39268" y="61963"/>
                  </a:lnTo>
                  <a:close/>
                </a:path>
                <a:path w="87629" h="99694">
                  <a:moveTo>
                    <a:pt x="41008" y="46494"/>
                  </a:moveTo>
                  <a:lnTo>
                    <a:pt x="40182" y="46494"/>
                  </a:lnTo>
                  <a:lnTo>
                    <a:pt x="40182" y="52603"/>
                  </a:lnTo>
                  <a:lnTo>
                    <a:pt x="41008" y="52603"/>
                  </a:lnTo>
                  <a:lnTo>
                    <a:pt x="41008" y="46494"/>
                  </a:lnTo>
                  <a:close/>
                </a:path>
                <a:path w="87629" h="99694">
                  <a:moveTo>
                    <a:pt x="45313" y="30988"/>
                  </a:moveTo>
                  <a:lnTo>
                    <a:pt x="44526" y="30988"/>
                  </a:lnTo>
                  <a:lnTo>
                    <a:pt x="44526" y="35941"/>
                  </a:lnTo>
                  <a:lnTo>
                    <a:pt x="41440" y="30988"/>
                  </a:lnTo>
                  <a:lnTo>
                    <a:pt x="40462" y="30988"/>
                  </a:lnTo>
                  <a:lnTo>
                    <a:pt x="40462" y="37109"/>
                  </a:lnTo>
                  <a:lnTo>
                    <a:pt x="41249" y="37109"/>
                  </a:lnTo>
                  <a:lnTo>
                    <a:pt x="41249" y="32156"/>
                  </a:lnTo>
                  <a:lnTo>
                    <a:pt x="44386" y="37109"/>
                  </a:lnTo>
                  <a:lnTo>
                    <a:pt x="45313" y="37109"/>
                  </a:lnTo>
                  <a:lnTo>
                    <a:pt x="45313" y="30988"/>
                  </a:lnTo>
                  <a:close/>
                </a:path>
                <a:path w="87629" h="99694">
                  <a:moveTo>
                    <a:pt x="45313" y="15494"/>
                  </a:moveTo>
                  <a:lnTo>
                    <a:pt x="44526" y="15494"/>
                  </a:lnTo>
                  <a:lnTo>
                    <a:pt x="44526" y="20459"/>
                  </a:lnTo>
                  <a:lnTo>
                    <a:pt x="41440" y="15494"/>
                  </a:lnTo>
                  <a:lnTo>
                    <a:pt x="40462" y="15494"/>
                  </a:lnTo>
                  <a:lnTo>
                    <a:pt x="40462" y="21615"/>
                  </a:lnTo>
                  <a:lnTo>
                    <a:pt x="41249" y="21615"/>
                  </a:lnTo>
                  <a:lnTo>
                    <a:pt x="41249" y="16662"/>
                  </a:lnTo>
                  <a:lnTo>
                    <a:pt x="44386" y="21615"/>
                  </a:lnTo>
                  <a:lnTo>
                    <a:pt x="45313" y="21615"/>
                  </a:lnTo>
                  <a:lnTo>
                    <a:pt x="45313" y="15494"/>
                  </a:lnTo>
                  <a:close/>
                </a:path>
                <a:path w="87629" h="99694">
                  <a:moveTo>
                    <a:pt x="47218" y="46494"/>
                  </a:moveTo>
                  <a:lnTo>
                    <a:pt x="46418" y="46494"/>
                  </a:lnTo>
                  <a:lnTo>
                    <a:pt x="46418" y="51447"/>
                  </a:lnTo>
                  <a:lnTo>
                    <a:pt x="43332" y="46494"/>
                  </a:lnTo>
                  <a:lnTo>
                    <a:pt x="42354" y="46494"/>
                  </a:lnTo>
                  <a:lnTo>
                    <a:pt x="42354" y="52603"/>
                  </a:lnTo>
                  <a:lnTo>
                    <a:pt x="43154" y="52603"/>
                  </a:lnTo>
                  <a:lnTo>
                    <a:pt x="43154" y="47650"/>
                  </a:lnTo>
                  <a:lnTo>
                    <a:pt x="46278" y="52603"/>
                  </a:lnTo>
                  <a:lnTo>
                    <a:pt x="47218" y="52603"/>
                  </a:lnTo>
                  <a:lnTo>
                    <a:pt x="47218" y="46494"/>
                  </a:lnTo>
                  <a:close/>
                </a:path>
                <a:path w="87629" h="99694">
                  <a:moveTo>
                    <a:pt x="47294" y="61988"/>
                  </a:moveTo>
                  <a:lnTo>
                    <a:pt x="42329" y="61988"/>
                  </a:lnTo>
                  <a:lnTo>
                    <a:pt x="42329" y="62712"/>
                  </a:lnTo>
                  <a:lnTo>
                    <a:pt x="44386" y="62712"/>
                  </a:lnTo>
                  <a:lnTo>
                    <a:pt x="44386" y="68097"/>
                  </a:lnTo>
                  <a:lnTo>
                    <a:pt x="45224" y="68097"/>
                  </a:lnTo>
                  <a:lnTo>
                    <a:pt x="45224" y="62712"/>
                  </a:lnTo>
                  <a:lnTo>
                    <a:pt x="47294" y="62712"/>
                  </a:lnTo>
                  <a:lnTo>
                    <a:pt x="47294" y="61988"/>
                  </a:lnTo>
                  <a:close/>
                </a:path>
                <a:path w="87629" h="99694">
                  <a:moveTo>
                    <a:pt x="49072" y="61988"/>
                  </a:moveTo>
                  <a:lnTo>
                    <a:pt x="48234" y="61988"/>
                  </a:lnTo>
                  <a:lnTo>
                    <a:pt x="48234" y="68097"/>
                  </a:lnTo>
                  <a:lnTo>
                    <a:pt x="49072" y="68097"/>
                  </a:lnTo>
                  <a:lnTo>
                    <a:pt x="49072" y="61988"/>
                  </a:lnTo>
                  <a:close/>
                </a:path>
                <a:path w="87629" h="99694">
                  <a:moveTo>
                    <a:pt x="51066" y="30988"/>
                  </a:moveTo>
                  <a:lnTo>
                    <a:pt x="46101" y="30988"/>
                  </a:lnTo>
                  <a:lnTo>
                    <a:pt x="46101" y="31711"/>
                  </a:lnTo>
                  <a:lnTo>
                    <a:pt x="48171" y="31711"/>
                  </a:lnTo>
                  <a:lnTo>
                    <a:pt x="48171" y="37109"/>
                  </a:lnTo>
                  <a:lnTo>
                    <a:pt x="49009" y="37109"/>
                  </a:lnTo>
                  <a:lnTo>
                    <a:pt x="49009" y="31711"/>
                  </a:lnTo>
                  <a:lnTo>
                    <a:pt x="51066" y="31711"/>
                  </a:lnTo>
                  <a:lnTo>
                    <a:pt x="51066" y="30988"/>
                  </a:lnTo>
                  <a:close/>
                </a:path>
                <a:path w="87629" h="99694">
                  <a:moveTo>
                    <a:pt x="51587" y="15494"/>
                  </a:moveTo>
                  <a:lnTo>
                    <a:pt x="50622" y="15494"/>
                  </a:lnTo>
                  <a:lnTo>
                    <a:pt x="48856" y="18440"/>
                  </a:lnTo>
                  <a:lnTo>
                    <a:pt x="47104" y="15494"/>
                  </a:lnTo>
                  <a:lnTo>
                    <a:pt x="46139" y="15494"/>
                  </a:lnTo>
                  <a:lnTo>
                    <a:pt x="48450" y="19151"/>
                  </a:lnTo>
                  <a:lnTo>
                    <a:pt x="48450" y="21615"/>
                  </a:lnTo>
                  <a:lnTo>
                    <a:pt x="49276" y="21615"/>
                  </a:lnTo>
                  <a:lnTo>
                    <a:pt x="49276" y="19151"/>
                  </a:lnTo>
                  <a:lnTo>
                    <a:pt x="51587" y="15494"/>
                  </a:lnTo>
                  <a:close/>
                </a:path>
                <a:path w="87629" h="99694">
                  <a:moveTo>
                    <a:pt x="52959" y="46494"/>
                  </a:moveTo>
                  <a:lnTo>
                    <a:pt x="48006" y="46494"/>
                  </a:lnTo>
                  <a:lnTo>
                    <a:pt x="48006" y="47218"/>
                  </a:lnTo>
                  <a:lnTo>
                    <a:pt x="50063" y="47218"/>
                  </a:lnTo>
                  <a:lnTo>
                    <a:pt x="50063" y="52603"/>
                  </a:lnTo>
                  <a:lnTo>
                    <a:pt x="50901" y="52603"/>
                  </a:lnTo>
                  <a:lnTo>
                    <a:pt x="50901" y="47218"/>
                  </a:lnTo>
                  <a:lnTo>
                    <a:pt x="52959" y="47218"/>
                  </a:lnTo>
                  <a:lnTo>
                    <a:pt x="52959" y="46494"/>
                  </a:lnTo>
                  <a:close/>
                </a:path>
                <a:path w="87629" h="99694">
                  <a:moveTo>
                    <a:pt x="55270" y="61988"/>
                  </a:moveTo>
                  <a:lnTo>
                    <a:pt x="54483" y="61988"/>
                  </a:lnTo>
                  <a:lnTo>
                    <a:pt x="54483" y="66941"/>
                  </a:lnTo>
                  <a:lnTo>
                    <a:pt x="51396" y="61988"/>
                  </a:lnTo>
                  <a:lnTo>
                    <a:pt x="50419" y="61988"/>
                  </a:lnTo>
                  <a:lnTo>
                    <a:pt x="50419" y="68097"/>
                  </a:lnTo>
                  <a:lnTo>
                    <a:pt x="51206" y="68097"/>
                  </a:lnTo>
                  <a:lnTo>
                    <a:pt x="51206" y="63144"/>
                  </a:lnTo>
                  <a:lnTo>
                    <a:pt x="54343" y="68097"/>
                  </a:lnTo>
                  <a:lnTo>
                    <a:pt x="55270" y="68097"/>
                  </a:lnTo>
                  <a:lnTo>
                    <a:pt x="55270" y="61988"/>
                  </a:lnTo>
                  <a:close/>
                </a:path>
                <a:path w="87629" h="99694">
                  <a:moveTo>
                    <a:pt x="56870" y="19050"/>
                  </a:moveTo>
                  <a:lnTo>
                    <a:pt x="56603" y="18745"/>
                  </a:lnTo>
                  <a:lnTo>
                    <a:pt x="56426" y="18580"/>
                  </a:lnTo>
                  <a:lnTo>
                    <a:pt x="56184" y="18440"/>
                  </a:lnTo>
                  <a:lnTo>
                    <a:pt x="56159" y="19354"/>
                  </a:lnTo>
                  <a:lnTo>
                    <a:pt x="56095" y="20281"/>
                  </a:lnTo>
                  <a:lnTo>
                    <a:pt x="55740" y="20764"/>
                  </a:lnTo>
                  <a:lnTo>
                    <a:pt x="55384" y="20904"/>
                  </a:lnTo>
                  <a:lnTo>
                    <a:pt x="53086" y="20904"/>
                  </a:lnTo>
                  <a:lnTo>
                    <a:pt x="53086" y="18745"/>
                  </a:lnTo>
                  <a:lnTo>
                    <a:pt x="55079" y="18745"/>
                  </a:lnTo>
                  <a:lnTo>
                    <a:pt x="55359" y="18796"/>
                  </a:lnTo>
                  <a:lnTo>
                    <a:pt x="55968" y="19050"/>
                  </a:lnTo>
                  <a:lnTo>
                    <a:pt x="56159" y="19354"/>
                  </a:lnTo>
                  <a:lnTo>
                    <a:pt x="56159" y="18440"/>
                  </a:lnTo>
                  <a:lnTo>
                    <a:pt x="55880" y="18313"/>
                  </a:lnTo>
                  <a:lnTo>
                    <a:pt x="56083" y="18211"/>
                  </a:lnTo>
                  <a:lnTo>
                    <a:pt x="56261" y="18084"/>
                  </a:lnTo>
                  <a:lnTo>
                    <a:pt x="56527" y="17780"/>
                  </a:lnTo>
                  <a:lnTo>
                    <a:pt x="56603" y="16395"/>
                  </a:lnTo>
                  <a:lnTo>
                    <a:pt x="56464" y="16192"/>
                  </a:lnTo>
                  <a:lnTo>
                    <a:pt x="56121" y="15709"/>
                  </a:lnTo>
                  <a:lnTo>
                    <a:pt x="55854" y="15608"/>
                  </a:lnTo>
                  <a:lnTo>
                    <a:pt x="55854" y="16687"/>
                  </a:lnTo>
                  <a:lnTo>
                    <a:pt x="55753" y="17716"/>
                  </a:lnTo>
                  <a:lnTo>
                    <a:pt x="55206" y="18034"/>
                  </a:lnTo>
                  <a:lnTo>
                    <a:pt x="54940" y="18084"/>
                  </a:lnTo>
                  <a:lnTo>
                    <a:pt x="53086" y="18084"/>
                  </a:lnTo>
                  <a:lnTo>
                    <a:pt x="53086" y="16192"/>
                  </a:lnTo>
                  <a:lnTo>
                    <a:pt x="54927" y="16192"/>
                  </a:lnTo>
                  <a:lnTo>
                    <a:pt x="55194" y="16230"/>
                  </a:lnTo>
                  <a:lnTo>
                    <a:pt x="55702" y="16446"/>
                  </a:lnTo>
                  <a:lnTo>
                    <a:pt x="55854" y="16687"/>
                  </a:lnTo>
                  <a:lnTo>
                    <a:pt x="55854" y="15608"/>
                  </a:lnTo>
                  <a:lnTo>
                    <a:pt x="55613" y="15494"/>
                  </a:lnTo>
                  <a:lnTo>
                    <a:pt x="52273" y="15494"/>
                  </a:lnTo>
                  <a:lnTo>
                    <a:pt x="52273" y="21615"/>
                  </a:lnTo>
                  <a:lnTo>
                    <a:pt x="55664" y="21615"/>
                  </a:lnTo>
                  <a:lnTo>
                    <a:pt x="56248" y="21374"/>
                  </a:lnTo>
                  <a:lnTo>
                    <a:pt x="56616" y="20904"/>
                  </a:lnTo>
                  <a:lnTo>
                    <a:pt x="56870" y="20574"/>
                  </a:lnTo>
                  <a:lnTo>
                    <a:pt x="56870" y="19050"/>
                  </a:lnTo>
                  <a:close/>
                </a:path>
                <a:path w="87629" h="99694">
                  <a:moveTo>
                    <a:pt x="61544" y="61988"/>
                  </a:moveTo>
                  <a:lnTo>
                    <a:pt x="60579" y="61988"/>
                  </a:lnTo>
                  <a:lnTo>
                    <a:pt x="58826" y="64922"/>
                  </a:lnTo>
                  <a:lnTo>
                    <a:pt x="57061" y="61988"/>
                  </a:lnTo>
                  <a:lnTo>
                    <a:pt x="56095" y="61988"/>
                  </a:lnTo>
                  <a:lnTo>
                    <a:pt x="58407" y="65633"/>
                  </a:lnTo>
                  <a:lnTo>
                    <a:pt x="58407" y="68097"/>
                  </a:lnTo>
                  <a:lnTo>
                    <a:pt x="59232" y="68097"/>
                  </a:lnTo>
                  <a:lnTo>
                    <a:pt x="59232" y="65633"/>
                  </a:lnTo>
                  <a:lnTo>
                    <a:pt x="61544" y="61988"/>
                  </a:lnTo>
                  <a:close/>
                </a:path>
                <a:path w="87629" h="99694">
                  <a:moveTo>
                    <a:pt x="61912" y="20891"/>
                  </a:moveTo>
                  <a:lnTo>
                    <a:pt x="58813" y="20891"/>
                  </a:lnTo>
                  <a:lnTo>
                    <a:pt x="58813" y="15494"/>
                  </a:lnTo>
                  <a:lnTo>
                    <a:pt x="57988" y="15494"/>
                  </a:lnTo>
                  <a:lnTo>
                    <a:pt x="57988" y="21615"/>
                  </a:lnTo>
                  <a:lnTo>
                    <a:pt x="61912" y="21615"/>
                  </a:lnTo>
                  <a:lnTo>
                    <a:pt x="61912" y="20891"/>
                  </a:lnTo>
                  <a:close/>
                </a:path>
                <a:path w="87629" h="99694">
                  <a:moveTo>
                    <a:pt x="63271" y="61988"/>
                  </a:moveTo>
                  <a:lnTo>
                    <a:pt x="62445" y="61988"/>
                  </a:lnTo>
                  <a:lnTo>
                    <a:pt x="62445" y="68097"/>
                  </a:lnTo>
                  <a:lnTo>
                    <a:pt x="63271" y="68097"/>
                  </a:lnTo>
                  <a:lnTo>
                    <a:pt x="63271" y="61988"/>
                  </a:lnTo>
                  <a:close/>
                </a:path>
                <a:path w="87629" h="99694">
                  <a:moveTo>
                    <a:pt x="68364" y="17614"/>
                  </a:moveTo>
                  <a:lnTo>
                    <a:pt x="68160" y="16916"/>
                  </a:lnTo>
                  <a:lnTo>
                    <a:pt x="67525" y="16065"/>
                  </a:lnTo>
                  <a:lnTo>
                    <a:pt x="67475" y="17614"/>
                  </a:lnTo>
                  <a:lnTo>
                    <a:pt x="67348" y="19748"/>
                  </a:lnTo>
                  <a:lnTo>
                    <a:pt x="66700" y="20789"/>
                  </a:lnTo>
                  <a:lnTo>
                    <a:pt x="66167" y="21056"/>
                  </a:lnTo>
                  <a:lnTo>
                    <a:pt x="64668" y="21056"/>
                  </a:lnTo>
                  <a:lnTo>
                    <a:pt x="64223" y="20866"/>
                  </a:lnTo>
                  <a:lnTo>
                    <a:pt x="64096" y="20789"/>
                  </a:lnTo>
                  <a:lnTo>
                    <a:pt x="63436" y="19888"/>
                  </a:lnTo>
                  <a:lnTo>
                    <a:pt x="63322" y="17614"/>
                  </a:lnTo>
                  <a:lnTo>
                    <a:pt x="63461" y="17170"/>
                  </a:lnTo>
                  <a:lnTo>
                    <a:pt x="64262" y="16281"/>
                  </a:lnTo>
                  <a:lnTo>
                    <a:pt x="64782" y="16065"/>
                  </a:lnTo>
                  <a:lnTo>
                    <a:pt x="66065" y="16065"/>
                  </a:lnTo>
                  <a:lnTo>
                    <a:pt x="66560" y="16281"/>
                  </a:lnTo>
                  <a:lnTo>
                    <a:pt x="67322" y="17170"/>
                  </a:lnTo>
                  <a:lnTo>
                    <a:pt x="67475" y="17614"/>
                  </a:lnTo>
                  <a:lnTo>
                    <a:pt x="67475" y="16002"/>
                  </a:lnTo>
                  <a:lnTo>
                    <a:pt x="67246" y="15684"/>
                  </a:lnTo>
                  <a:lnTo>
                    <a:pt x="66433" y="15328"/>
                  </a:lnTo>
                  <a:lnTo>
                    <a:pt x="64325" y="15328"/>
                  </a:lnTo>
                  <a:lnTo>
                    <a:pt x="63550" y="15709"/>
                  </a:lnTo>
                  <a:lnTo>
                    <a:pt x="62712" y="16916"/>
                  </a:lnTo>
                  <a:lnTo>
                    <a:pt x="62585" y="17157"/>
                  </a:lnTo>
                  <a:lnTo>
                    <a:pt x="62445" y="17614"/>
                  </a:lnTo>
                  <a:lnTo>
                    <a:pt x="62522" y="19888"/>
                  </a:lnTo>
                  <a:lnTo>
                    <a:pt x="62649" y="20269"/>
                  </a:lnTo>
                  <a:lnTo>
                    <a:pt x="63068" y="20789"/>
                  </a:lnTo>
                  <a:lnTo>
                    <a:pt x="63665" y="21475"/>
                  </a:lnTo>
                  <a:lnTo>
                    <a:pt x="64401" y="21793"/>
                  </a:lnTo>
                  <a:lnTo>
                    <a:pt x="66344" y="21793"/>
                  </a:lnTo>
                  <a:lnTo>
                    <a:pt x="67119" y="21437"/>
                  </a:lnTo>
                  <a:lnTo>
                    <a:pt x="67424" y="21056"/>
                  </a:lnTo>
                  <a:lnTo>
                    <a:pt x="68135" y="20129"/>
                  </a:lnTo>
                  <a:lnTo>
                    <a:pt x="68249" y="19748"/>
                  </a:lnTo>
                  <a:lnTo>
                    <a:pt x="68364" y="17614"/>
                  </a:lnTo>
                  <a:close/>
                </a:path>
                <a:path w="87629" h="99694">
                  <a:moveTo>
                    <a:pt x="69481" y="61988"/>
                  </a:moveTo>
                  <a:lnTo>
                    <a:pt x="68694" y="61988"/>
                  </a:lnTo>
                  <a:lnTo>
                    <a:pt x="68694" y="66941"/>
                  </a:lnTo>
                  <a:lnTo>
                    <a:pt x="65608" y="61988"/>
                  </a:lnTo>
                  <a:lnTo>
                    <a:pt x="64630" y="61988"/>
                  </a:lnTo>
                  <a:lnTo>
                    <a:pt x="64630" y="68097"/>
                  </a:lnTo>
                  <a:lnTo>
                    <a:pt x="65417" y="68097"/>
                  </a:lnTo>
                  <a:lnTo>
                    <a:pt x="65417" y="63144"/>
                  </a:lnTo>
                  <a:lnTo>
                    <a:pt x="68554" y="68097"/>
                  </a:lnTo>
                  <a:lnTo>
                    <a:pt x="69481" y="68097"/>
                  </a:lnTo>
                  <a:lnTo>
                    <a:pt x="69481" y="61988"/>
                  </a:lnTo>
                  <a:close/>
                </a:path>
                <a:path w="87629" h="99694">
                  <a:moveTo>
                    <a:pt x="73926" y="19050"/>
                  </a:moveTo>
                  <a:lnTo>
                    <a:pt x="73660" y="18745"/>
                  </a:lnTo>
                  <a:lnTo>
                    <a:pt x="73482" y="18580"/>
                  </a:lnTo>
                  <a:lnTo>
                    <a:pt x="73240" y="18440"/>
                  </a:lnTo>
                  <a:lnTo>
                    <a:pt x="73215" y="19354"/>
                  </a:lnTo>
                  <a:lnTo>
                    <a:pt x="73152" y="20281"/>
                  </a:lnTo>
                  <a:lnTo>
                    <a:pt x="72796" y="20764"/>
                  </a:lnTo>
                  <a:lnTo>
                    <a:pt x="72428" y="20904"/>
                  </a:lnTo>
                  <a:lnTo>
                    <a:pt x="70142" y="20904"/>
                  </a:lnTo>
                  <a:lnTo>
                    <a:pt x="70142" y="18745"/>
                  </a:lnTo>
                  <a:lnTo>
                    <a:pt x="72136" y="18745"/>
                  </a:lnTo>
                  <a:lnTo>
                    <a:pt x="72415" y="18796"/>
                  </a:lnTo>
                  <a:lnTo>
                    <a:pt x="73025" y="19050"/>
                  </a:lnTo>
                  <a:lnTo>
                    <a:pt x="73215" y="19354"/>
                  </a:lnTo>
                  <a:lnTo>
                    <a:pt x="73215" y="18440"/>
                  </a:lnTo>
                  <a:lnTo>
                    <a:pt x="72936" y="18313"/>
                  </a:lnTo>
                  <a:lnTo>
                    <a:pt x="73139" y="18211"/>
                  </a:lnTo>
                  <a:lnTo>
                    <a:pt x="73317" y="18084"/>
                  </a:lnTo>
                  <a:lnTo>
                    <a:pt x="73583" y="17780"/>
                  </a:lnTo>
                  <a:lnTo>
                    <a:pt x="73660" y="16395"/>
                  </a:lnTo>
                  <a:lnTo>
                    <a:pt x="73520" y="16192"/>
                  </a:lnTo>
                  <a:lnTo>
                    <a:pt x="73177" y="15709"/>
                  </a:lnTo>
                  <a:lnTo>
                    <a:pt x="72898" y="15595"/>
                  </a:lnTo>
                  <a:lnTo>
                    <a:pt x="72898" y="16687"/>
                  </a:lnTo>
                  <a:lnTo>
                    <a:pt x="72809" y="17716"/>
                  </a:lnTo>
                  <a:lnTo>
                    <a:pt x="72263" y="18034"/>
                  </a:lnTo>
                  <a:lnTo>
                    <a:pt x="71996" y="18084"/>
                  </a:lnTo>
                  <a:lnTo>
                    <a:pt x="70142" y="18084"/>
                  </a:lnTo>
                  <a:lnTo>
                    <a:pt x="70142" y="16192"/>
                  </a:lnTo>
                  <a:lnTo>
                    <a:pt x="71983" y="16192"/>
                  </a:lnTo>
                  <a:lnTo>
                    <a:pt x="72250" y="16230"/>
                  </a:lnTo>
                  <a:lnTo>
                    <a:pt x="72758" y="16446"/>
                  </a:lnTo>
                  <a:lnTo>
                    <a:pt x="72898" y="16687"/>
                  </a:lnTo>
                  <a:lnTo>
                    <a:pt x="72898" y="15595"/>
                  </a:lnTo>
                  <a:lnTo>
                    <a:pt x="72669" y="15494"/>
                  </a:lnTo>
                  <a:lnTo>
                    <a:pt x="69329" y="15494"/>
                  </a:lnTo>
                  <a:lnTo>
                    <a:pt x="69329" y="21615"/>
                  </a:lnTo>
                  <a:lnTo>
                    <a:pt x="72720" y="21615"/>
                  </a:lnTo>
                  <a:lnTo>
                    <a:pt x="73304" y="21374"/>
                  </a:lnTo>
                  <a:lnTo>
                    <a:pt x="73672" y="20904"/>
                  </a:lnTo>
                  <a:lnTo>
                    <a:pt x="73926" y="20574"/>
                  </a:lnTo>
                  <a:lnTo>
                    <a:pt x="73926" y="19050"/>
                  </a:lnTo>
                  <a:close/>
                </a:path>
                <a:path w="87629" h="99694">
                  <a:moveTo>
                    <a:pt x="75107" y="0"/>
                  </a:moveTo>
                  <a:lnTo>
                    <a:pt x="74282" y="0"/>
                  </a:lnTo>
                  <a:lnTo>
                    <a:pt x="74282" y="6121"/>
                  </a:lnTo>
                  <a:lnTo>
                    <a:pt x="75107" y="6121"/>
                  </a:lnTo>
                  <a:lnTo>
                    <a:pt x="75107" y="0"/>
                  </a:lnTo>
                  <a:close/>
                </a:path>
                <a:path w="87629" h="99694">
                  <a:moveTo>
                    <a:pt x="75222" y="61988"/>
                  </a:moveTo>
                  <a:lnTo>
                    <a:pt x="70269" y="61988"/>
                  </a:lnTo>
                  <a:lnTo>
                    <a:pt x="70269" y="62712"/>
                  </a:lnTo>
                  <a:lnTo>
                    <a:pt x="72326" y="62712"/>
                  </a:lnTo>
                  <a:lnTo>
                    <a:pt x="72326" y="68097"/>
                  </a:lnTo>
                  <a:lnTo>
                    <a:pt x="73164" y="68097"/>
                  </a:lnTo>
                  <a:lnTo>
                    <a:pt x="73164" y="62712"/>
                  </a:lnTo>
                  <a:lnTo>
                    <a:pt x="75222" y="62712"/>
                  </a:lnTo>
                  <a:lnTo>
                    <a:pt x="75222" y="61988"/>
                  </a:lnTo>
                  <a:close/>
                </a:path>
                <a:path w="87629" h="99694">
                  <a:moveTo>
                    <a:pt x="81305" y="0"/>
                  </a:moveTo>
                  <a:lnTo>
                    <a:pt x="80518" y="0"/>
                  </a:lnTo>
                  <a:lnTo>
                    <a:pt x="80518" y="4953"/>
                  </a:lnTo>
                  <a:lnTo>
                    <a:pt x="77431" y="0"/>
                  </a:lnTo>
                  <a:lnTo>
                    <a:pt x="76454" y="0"/>
                  </a:lnTo>
                  <a:lnTo>
                    <a:pt x="76454" y="6121"/>
                  </a:lnTo>
                  <a:lnTo>
                    <a:pt x="77241" y="6121"/>
                  </a:lnTo>
                  <a:lnTo>
                    <a:pt x="77241" y="1168"/>
                  </a:lnTo>
                  <a:lnTo>
                    <a:pt x="80378" y="6121"/>
                  </a:lnTo>
                  <a:lnTo>
                    <a:pt x="81305" y="6121"/>
                  </a:lnTo>
                  <a:lnTo>
                    <a:pt x="81305" y="0"/>
                  </a:lnTo>
                  <a:close/>
                </a:path>
                <a:path w="87629" h="99694">
                  <a:moveTo>
                    <a:pt x="87058" y="0"/>
                  </a:moveTo>
                  <a:lnTo>
                    <a:pt x="82105" y="0"/>
                  </a:lnTo>
                  <a:lnTo>
                    <a:pt x="82105" y="723"/>
                  </a:lnTo>
                  <a:lnTo>
                    <a:pt x="84162" y="723"/>
                  </a:lnTo>
                  <a:lnTo>
                    <a:pt x="84162" y="6121"/>
                  </a:lnTo>
                  <a:lnTo>
                    <a:pt x="85001" y="6121"/>
                  </a:lnTo>
                  <a:lnTo>
                    <a:pt x="85001" y="723"/>
                  </a:lnTo>
                  <a:lnTo>
                    <a:pt x="87058" y="723"/>
                  </a:lnTo>
                  <a:lnTo>
                    <a:pt x="87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854143" y="2135682"/>
              <a:ext cx="107950" cy="53975"/>
            </a:xfrm>
            <a:custGeom>
              <a:avLst/>
              <a:gdLst/>
              <a:ahLst/>
              <a:cxnLst/>
              <a:rect l="l" t="t" r="r" b="b"/>
              <a:pathLst>
                <a:path w="107950" h="53975">
                  <a:moveTo>
                    <a:pt x="4102" y="52095"/>
                  </a:moveTo>
                  <a:lnTo>
                    <a:pt x="3746" y="52120"/>
                  </a:lnTo>
                  <a:lnTo>
                    <a:pt x="3606" y="50355"/>
                  </a:lnTo>
                  <a:lnTo>
                    <a:pt x="3517" y="48691"/>
                  </a:lnTo>
                  <a:lnTo>
                    <a:pt x="3441" y="48552"/>
                  </a:lnTo>
                  <a:lnTo>
                    <a:pt x="2857" y="48209"/>
                  </a:lnTo>
                  <a:lnTo>
                    <a:pt x="2857" y="50355"/>
                  </a:lnTo>
                  <a:lnTo>
                    <a:pt x="2857" y="51422"/>
                  </a:lnTo>
                  <a:lnTo>
                    <a:pt x="2654" y="51752"/>
                  </a:lnTo>
                  <a:lnTo>
                    <a:pt x="1981" y="52070"/>
                  </a:lnTo>
                  <a:lnTo>
                    <a:pt x="1727" y="52133"/>
                  </a:lnTo>
                  <a:lnTo>
                    <a:pt x="1244" y="52133"/>
                  </a:lnTo>
                  <a:lnTo>
                    <a:pt x="901" y="51955"/>
                  </a:lnTo>
                  <a:lnTo>
                    <a:pt x="774" y="50939"/>
                  </a:lnTo>
                  <a:lnTo>
                    <a:pt x="1143" y="50736"/>
                  </a:lnTo>
                  <a:lnTo>
                    <a:pt x="1346" y="50685"/>
                  </a:lnTo>
                  <a:lnTo>
                    <a:pt x="2209" y="50571"/>
                  </a:lnTo>
                  <a:lnTo>
                    <a:pt x="2641" y="50457"/>
                  </a:lnTo>
                  <a:lnTo>
                    <a:pt x="2857" y="50355"/>
                  </a:lnTo>
                  <a:lnTo>
                    <a:pt x="2857" y="48209"/>
                  </a:lnTo>
                  <a:lnTo>
                    <a:pt x="2362" y="48056"/>
                  </a:lnTo>
                  <a:lnTo>
                    <a:pt x="1384" y="48056"/>
                  </a:lnTo>
                  <a:lnTo>
                    <a:pt x="114" y="49530"/>
                  </a:lnTo>
                  <a:lnTo>
                    <a:pt x="812" y="49530"/>
                  </a:lnTo>
                  <a:lnTo>
                    <a:pt x="901" y="49123"/>
                  </a:lnTo>
                  <a:lnTo>
                    <a:pt x="1155" y="48793"/>
                  </a:lnTo>
                  <a:lnTo>
                    <a:pt x="1435" y="48691"/>
                  </a:lnTo>
                  <a:lnTo>
                    <a:pt x="2159" y="48691"/>
                  </a:lnTo>
                  <a:lnTo>
                    <a:pt x="2413" y="48742"/>
                  </a:lnTo>
                  <a:lnTo>
                    <a:pt x="2781" y="48983"/>
                  </a:lnTo>
                  <a:lnTo>
                    <a:pt x="2768" y="49822"/>
                  </a:lnTo>
                  <a:lnTo>
                    <a:pt x="863" y="50126"/>
                  </a:lnTo>
                  <a:lnTo>
                    <a:pt x="533" y="50266"/>
                  </a:lnTo>
                  <a:lnTo>
                    <a:pt x="0" y="50736"/>
                  </a:lnTo>
                  <a:lnTo>
                    <a:pt x="101" y="52235"/>
                  </a:lnTo>
                  <a:lnTo>
                    <a:pt x="520" y="52628"/>
                  </a:lnTo>
                  <a:lnTo>
                    <a:pt x="876" y="52768"/>
                  </a:lnTo>
                  <a:lnTo>
                    <a:pt x="1638" y="52768"/>
                  </a:lnTo>
                  <a:lnTo>
                    <a:pt x="1943" y="52705"/>
                  </a:lnTo>
                  <a:lnTo>
                    <a:pt x="2514" y="52400"/>
                  </a:lnTo>
                  <a:lnTo>
                    <a:pt x="2743" y="52235"/>
                  </a:lnTo>
                  <a:lnTo>
                    <a:pt x="2895" y="52031"/>
                  </a:lnTo>
                  <a:lnTo>
                    <a:pt x="2997" y="52400"/>
                  </a:lnTo>
                  <a:lnTo>
                    <a:pt x="3136" y="52628"/>
                  </a:lnTo>
                  <a:lnTo>
                    <a:pt x="3327" y="52717"/>
                  </a:lnTo>
                  <a:lnTo>
                    <a:pt x="3683" y="52717"/>
                  </a:lnTo>
                  <a:lnTo>
                    <a:pt x="4076" y="52654"/>
                  </a:lnTo>
                  <a:lnTo>
                    <a:pt x="4102" y="52120"/>
                  </a:lnTo>
                  <a:close/>
                </a:path>
                <a:path w="107950" h="53975">
                  <a:moveTo>
                    <a:pt x="4102" y="36588"/>
                  </a:moveTo>
                  <a:lnTo>
                    <a:pt x="3746" y="36614"/>
                  </a:lnTo>
                  <a:lnTo>
                    <a:pt x="3606" y="34861"/>
                  </a:lnTo>
                  <a:lnTo>
                    <a:pt x="3517" y="33197"/>
                  </a:lnTo>
                  <a:lnTo>
                    <a:pt x="3441" y="33058"/>
                  </a:lnTo>
                  <a:lnTo>
                    <a:pt x="2857" y="32715"/>
                  </a:lnTo>
                  <a:lnTo>
                    <a:pt x="2857" y="34861"/>
                  </a:lnTo>
                  <a:lnTo>
                    <a:pt x="2857" y="35915"/>
                  </a:lnTo>
                  <a:lnTo>
                    <a:pt x="2654" y="36245"/>
                  </a:lnTo>
                  <a:lnTo>
                    <a:pt x="1981" y="36576"/>
                  </a:lnTo>
                  <a:lnTo>
                    <a:pt x="1727" y="36639"/>
                  </a:lnTo>
                  <a:lnTo>
                    <a:pt x="1244" y="36639"/>
                  </a:lnTo>
                  <a:lnTo>
                    <a:pt x="901" y="36449"/>
                  </a:lnTo>
                  <a:lnTo>
                    <a:pt x="774" y="35445"/>
                  </a:lnTo>
                  <a:lnTo>
                    <a:pt x="1143" y="35242"/>
                  </a:lnTo>
                  <a:lnTo>
                    <a:pt x="1346" y="35179"/>
                  </a:lnTo>
                  <a:lnTo>
                    <a:pt x="2209" y="35077"/>
                  </a:lnTo>
                  <a:lnTo>
                    <a:pt x="2641" y="34963"/>
                  </a:lnTo>
                  <a:lnTo>
                    <a:pt x="2857" y="34861"/>
                  </a:lnTo>
                  <a:lnTo>
                    <a:pt x="2857" y="32715"/>
                  </a:lnTo>
                  <a:lnTo>
                    <a:pt x="2362" y="32562"/>
                  </a:lnTo>
                  <a:lnTo>
                    <a:pt x="1384" y="32562"/>
                  </a:lnTo>
                  <a:lnTo>
                    <a:pt x="114" y="34036"/>
                  </a:lnTo>
                  <a:lnTo>
                    <a:pt x="812" y="34036"/>
                  </a:lnTo>
                  <a:lnTo>
                    <a:pt x="901" y="33629"/>
                  </a:lnTo>
                  <a:lnTo>
                    <a:pt x="1155" y="33299"/>
                  </a:lnTo>
                  <a:lnTo>
                    <a:pt x="1435" y="33197"/>
                  </a:lnTo>
                  <a:lnTo>
                    <a:pt x="2159" y="33197"/>
                  </a:lnTo>
                  <a:lnTo>
                    <a:pt x="2413" y="33248"/>
                  </a:lnTo>
                  <a:lnTo>
                    <a:pt x="2781" y="33477"/>
                  </a:lnTo>
                  <a:lnTo>
                    <a:pt x="2768" y="34328"/>
                  </a:lnTo>
                  <a:lnTo>
                    <a:pt x="863" y="34632"/>
                  </a:lnTo>
                  <a:lnTo>
                    <a:pt x="533" y="34772"/>
                  </a:lnTo>
                  <a:lnTo>
                    <a:pt x="0" y="35242"/>
                  </a:lnTo>
                  <a:lnTo>
                    <a:pt x="101" y="36741"/>
                  </a:lnTo>
                  <a:lnTo>
                    <a:pt x="520" y="37134"/>
                  </a:lnTo>
                  <a:lnTo>
                    <a:pt x="876" y="37274"/>
                  </a:lnTo>
                  <a:lnTo>
                    <a:pt x="1638" y="37274"/>
                  </a:lnTo>
                  <a:lnTo>
                    <a:pt x="1943" y="37198"/>
                  </a:lnTo>
                  <a:lnTo>
                    <a:pt x="2514" y="36906"/>
                  </a:lnTo>
                  <a:lnTo>
                    <a:pt x="2743" y="36741"/>
                  </a:lnTo>
                  <a:lnTo>
                    <a:pt x="2895" y="36537"/>
                  </a:lnTo>
                  <a:lnTo>
                    <a:pt x="2997" y="36906"/>
                  </a:lnTo>
                  <a:lnTo>
                    <a:pt x="3136" y="37134"/>
                  </a:lnTo>
                  <a:lnTo>
                    <a:pt x="3327" y="37223"/>
                  </a:lnTo>
                  <a:lnTo>
                    <a:pt x="3683" y="37223"/>
                  </a:lnTo>
                  <a:lnTo>
                    <a:pt x="4076" y="37147"/>
                  </a:lnTo>
                  <a:lnTo>
                    <a:pt x="4102" y="36614"/>
                  </a:lnTo>
                  <a:close/>
                </a:path>
                <a:path w="107950" h="53975">
                  <a:moveTo>
                    <a:pt x="4102" y="21094"/>
                  </a:moveTo>
                  <a:lnTo>
                    <a:pt x="3746" y="21132"/>
                  </a:lnTo>
                  <a:lnTo>
                    <a:pt x="3606" y="19367"/>
                  </a:lnTo>
                  <a:lnTo>
                    <a:pt x="3517" y="17703"/>
                  </a:lnTo>
                  <a:lnTo>
                    <a:pt x="3441" y="17564"/>
                  </a:lnTo>
                  <a:lnTo>
                    <a:pt x="2857" y="17221"/>
                  </a:lnTo>
                  <a:lnTo>
                    <a:pt x="2857" y="19367"/>
                  </a:lnTo>
                  <a:lnTo>
                    <a:pt x="2857" y="20434"/>
                  </a:lnTo>
                  <a:lnTo>
                    <a:pt x="2654" y="20764"/>
                  </a:lnTo>
                  <a:lnTo>
                    <a:pt x="1981" y="21082"/>
                  </a:lnTo>
                  <a:lnTo>
                    <a:pt x="1727" y="21145"/>
                  </a:lnTo>
                  <a:lnTo>
                    <a:pt x="1244" y="21145"/>
                  </a:lnTo>
                  <a:lnTo>
                    <a:pt x="901" y="20967"/>
                  </a:lnTo>
                  <a:lnTo>
                    <a:pt x="774" y="19951"/>
                  </a:lnTo>
                  <a:lnTo>
                    <a:pt x="1143" y="19748"/>
                  </a:lnTo>
                  <a:lnTo>
                    <a:pt x="1346" y="19697"/>
                  </a:lnTo>
                  <a:lnTo>
                    <a:pt x="2209" y="19583"/>
                  </a:lnTo>
                  <a:lnTo>
                    <a:pt x="2641" y="19469"/>
                  </a:lnTo>
                  <a:lnTo>
                    <a:pt x="2857" y="19367"/>
                  </a:lnTo>
                  <a:lnTo>
                    <a:pt x="2857" y="17221"/>
                  </a:lnTo>
                  <a:lnTo>
                    <a:pt x="2362" y="17068"/>
                  </a:lnTo>
                  <a:lnTo>
                    <a:pt x="1384" y="17068"/>
                  </a:lnTo>
                  <a:lnTo>
                    <a:pt x="114" y="18542"/>
                  </a:lnTo>
                  <a:lnTo>
                    <a:pt x="812" y="18542"/>
                  </a:lnTo>
                  <a:lnTo>
                    <a:pt x="901" y="18135"/>
                  </a:lnTo>
                  <a:lnTo>
                    <a:pt x="1155" y="17805"/>
                  </a:lnTo>
                  <a:lnTo>
                    <a:pt x="1435" y="17703"/>
                  </a:lnTo>
                  <a:lnTo>
                    <a:pt x="2159" y="17703"/>
                  </a:lnTo>
                  <a:lnTo>
                    <a:pt x="2413" y="17754"/>
                  </a:lnTo>
                  <a:lnTo>
                    <a:pt x="2781" y="17983"/>
                  </a:lnTo>
                  <a:lnTo>
                    <a:pt x="2768" y="18834"/>
                  </a:lnTo>
                  <a:lnTo>
                    <a:pt x="863" y="19138"/>
                  </a:lnTo>
                  <a:lnTo>
                    <a:pt x="533" y="19278"/>
                  </a:lnTo>
                  <a:lnTo>
                    <a:pt x="0" y="19748"/>
                  </a:lnTo>
                  <a:lnTo>
                    <a:pt x="101" y="21247"/>
                  </a:lnTo>
                  <a:lnTo>
                    <a:pt x="520" y="21640"/>
                  </a:lnTo>
                  <a:lnTo>
                    <a:pt x="876" y="21780"/>
                  </a:lnTo>
                  <a:lnTo>
                    <a:pt x="1638" y="21780"/>
                  </a:lnTo>
                  <a:lnTo>
                    <a:pt x="1943" y="21704"/>
                  </a:lnTo>
                  <a:lnTo>
                    <a:pt x="2514" y="21412"/>
                  </a:lnTo>
                  <a:lnTo>
                    <a:pt x="2743" y="21247"/>
                  </a:lnTo>
                  <a:lnTo>
                    <a:pt x="2895" y="21043"/>
                  </a:lnTo>
                  <a:lnTo>
                    <a:pt x="2997" y="21412"/>
                  </a:lnTo>
                  <a:lnTo>
                    <a:pt x="3136" y="21640"/>
                  </a:lnTo>
                  <a:lnTo>
                    <a:pt x="3327" y="21729"/>
                  </a:lnTo>
                  <a:lnTo>
                    <a:pt x="3683" y="21729"/>
                  </a:lnTo>
                  <a:lnTo>
                    <a:pt x="4076" y="21666"/>
                  </a:lnTo>
                  <a:lnTo>
                    <a:pt x="4102" y="21132"/>
                  </a:lnTo>
                  <a:close/>
                </a:path>
                <a:path w="107950" h="53975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17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54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76" y="6159"/>
                  </a:lnTo>
                  <a:lnTo>
                    <a:pt x="4102" y="5626"/>
                  </a:lnTo>
                  <a:close/>
                </a:path>
                <a:path w="107950" h="53975">
                  <a:moveTo>
                    <a:pt x="7023" y="48082"/>
                  </a:moveTo>
                  <a:lnTo>
                    <a:pt x="6794" y="48069"/>
                  </a:lnTo>
                  <a:lnTo>
                    <a:pt x="6477" y="48069"/>
                  </a:lnTo>
                  <a:lnTo>
                    <a:pt x="6223" y="48171"/>
                  </a:lnTo>
                  <a:lnTo>
                    <a:pt x="5765" y="48602"/>
                  </a:lnTo>
                  <a:lnTo>
                    <a:pt x="5626" y="48780"/>
                  </a:lnTo>
                  <a:lnTo>
                    <a:pt x="5562" y="48933"/>
                  </a:lnTo>
                  <a:lnTo>
                    <a:pt x="5562" y="48171"/>
                  </a:lnTo>
                  <a:lnTo>
                    <a:pt x="4851" y="48171"/>
                  </a:lnTo>
                  <a:lnTo>
                    <a:pt x="4851" y="52628"/>
                  </a:lnTo>
                  <a:lnTo>
                    <a:pt x="5600" y="52628"/>
                  </a:lnTo>
                  <a:lnTo>
                    <a:pt x="5600" y="49745"/>
                  </a:lnTo>
                  <a:lnTo>
                    <a:pt x="5702" y="49466"/>
                  </a:lnTo>
                  <a:lnTo>
                    <a:pt x="6108" y="48983"/>
                  </a:lnTo>
                  <a:lnTo>
                    <a:pt x="6400" y="48856"/>
                  </a:lnTo>
                  <a:lnTo>
                    <a:pt x="6769" y="48856"/>
                  </a:lnTo>
                  <a:lnTo>
                    <a:pt x="7023" y="48882"/>
                  </a:lnTo>
                  <a:lnTo>
                    <a:pt x="7023" y="48082"/>
                  </a:lnTo>
                  <a:close/>
                </a:path>
                <a:path w="107950" h="53975">
                  <a:moveTo>
                    <a:pt x="7023" y="32588"/>
                  </a:moveTo>
                  <a:lnTo>
                    <a:pt x="6794" y="32562"/>
                  </a:lnTo>
                  <a:lnTo>
                    <a:pt x="6477" y="32562"/>
                  </a:lnTo>
                  <a:lnTo>
                    <a:pt x="6223" y="32677"/>
                  </a:lnTo>
                  <a:lnTo>
                    <a:pt x="5765" y="33108"/>
                  </a:lnTo>
                  <a:lnTo>
                    <a:pt x="5626" y="33286"/>
                  </a:lnTo>
                  <a:lnTo>
                    <a:pt x="5562" y="33439"/>
                  </a:lnTo>
                  <a:lnTo>
                    <a:pt x="5562" y="32664"/>
                  </a:lnTo>
                  <a:lnTo>
                    <a:pt x="4851" y="32664"/>
                  </a:lnTo>
                  <a:lnTo>
                    <a:pt x="4851" y="37122"/>
                  </a:lnTo>
                  <a:lnTo>
                    <a:pt x="5600" y="37122"/>
                  </a:lnTo>
                  <a:lnTo>
                    <a:pt x="5600" y="34251"/>
                  </a:lnTo>
                  <a:lnTo>
                    <a:pt x="5702" y="33972"/>
                  </a:lnTo>
                  <a:lnTo>
                    <a:pt x="6108" y="33477"/>
                  </a:lnTo>
                  <a:lnTo>
                    <a:pt x="6400" y="33362"/>
                  </a:lnTo>
                  <a:lnTo>
                    <a:pt x="6769" y="33362"/>
                  </a:lnTo>
                  <a:lnTo>
                    <a:pt x="7023" y="33375"/>
                  </a:lnTo>
                  <a:lnTo>
                    <a:pt x="7023" y="32588"/>
                  </a:lnTo>
                  <a:close/>
                </a:path>
                <a:path w="107950" h="53975">
                  <a:moveTo>
                    <a:pt x="7023" y="17094"/>
                  </a:moveTo>
                  <a:lnTo>
                    <a:pt x="6794" y="17081"/>
                  </a:lnTo>
                  <a:lnTo>
                    <a:pt x="6477" y="17081"/>
                  </a:lnTo>
                  <a:lnTo>
                    <a:pt x="6223" y="17183"/>
                  </a:lnTo>
                  <a:lnTo>
                    <a:pt x="5765" y="17614"/>
                  </a:lnTo>
                  <a:lnTo>
                    <a:pt x="5626" y="17792"/>
                  </a:lnTo>
                  <a:lnTo>
                    <a:pt x="5562" y="17945"/>
                  </a:lnTo>
                  <a:lnTo>
                    <a:pt x="5562" y="17183"/>
                  </a:lnTo>
                  <a:lnTo>
                    <a:pt x="4851" y="17183"/>
                  </a:lnTo>
                  <a:lnTo>
                    <a:pt x="4851" y="21640"/>
                  </a:lnTo>
                  <a:lnTo>
                    <a:pt x="5600" y="21640"/>
                  </a:lnTo>
                  <a:lnTo>
                    <a:pt x="5600" y="18757"/>
                  </a:lnTo>
                  <a:lnTo>
                    <a:pt x="5702" y="18478"/>
                  </a:lnTo>
                  <a:lnTo>
                    <a:pt x="6108" y="17983"/>
                  </a:lnTo>
                  <a:lnTo>
                    <a:pt x="6400" y="17868"/>
                  </a:lnTo>
                  <a:lnTo>
                    <a:pt x="6769" y="17868"/>
                  </a:lnTo>
                  <a:lnTo>
                    <a:pt x="7023" y="17881"/>
                  </a:lnTo>
                  <a:lnTo>
                    <a:pt x="7023" y="17094"/>
                  </a:lnTo>
                  <a:close/>
                </a:path>
                <a:path w="107950" h="53975">
                  <a:moveTo>
                    <a:pt x="7023" y="1600"/>
                  </a:moveTo>
                  <a:lnTo>
                    <a:pt x="6794" y="1574"/>
                  </a:lnTo>
                  <a:lnTo>
                    <a:pt x="6477" y="1574"/>
                  </a:lnTo>
                  <a:lnTo>
                    <a:pt x="6223" y="1689"/>
                  </a:lnTo>
                  <a:lnTo>
                    <a:pt x="5765" y="2120"/>
                  </a:lnTo>
                  <a:lnTo>
                    <a:pt x="5626" y="2298"/>
                  </a:lnTo>
                  <a:lnTo>
                    <a:pt x="5562" y="2451"/>
                  </a:lnTo>
                  <a:lnTo>
                    <a:pt x="5562" y="1676"/>
                  </a:lnTo>
                  <a:lnTo>
                    <a:pt x="4851" y="1676"/>
                  </a:lnTo>
                  <a:lnTo>
                    <a:pt x="4851" y="6134"/>
                  </a:lnTo>
                  <a:lnTo>
                    <a:pt x="5600" y="6134"/>
                  </a:lnTo>
                  <a:lnTo>
                    <a:pt x="5600" y="3263"/>
                  </a:lnTo>
                  <a:lnTo>
                    <a:pt x="5702" y="2971"/>
                  </a:lnTo>
                  <a:lnTo>
                    <a:pt x="6108" y="2489"/>
                  </a:lnTo>
                  <a:lnTo>
                    <a:pt x="6400" y="2374"/>
                  </a:lnTo>
                  <a:lnTo>
                    <a:pt x="6769" y="2374"/>
                  </a:lnTo>
                  <a:lnTo>
                    <a:pt x="7023" y="2387"/>
                  </a:lnTo>
                  <a:lnTo>
                    <a:pt x="7023" y="1600"/>
                  </a:lnTo>
                  <a:close/>
                </a:path>
                <a:path w="107950" h="53975">
                  <a:moveTo>
                    <a:pt x="11861" y="53263"/>
                  </a:moveTo>
                  <a:lnTo>
                    <a:pt x="7124" y="53263"/>
                  </a:lnTo>
                  <a:lnTo>
                    <a:pt x="7124" y="53695"/>
                  </a:lnTo>
                  <a:lnTo>
                    <a:pt x="11861" y="53695"/>
                  </a:lnTo>
                  <a:lnTo>
                    <a:pt x="11861" y="53263"/>
                  </a:lnTo>
                  <a:close/>
                </a:path>
                <a:path w="107950" h="53975">
                  <a:moveTo>
                    <a:pt x="11861" y="37769"/>
                  </a:moveTo>
                  <a:lnTo>
                    <a:pt x="7124" y="37769"/>
                  </a:lnTo>
                  <a:lnTo>
                    <a:pt x="7124" y="38188"/>
                  </a:lnTo>
                  <a:lnTo>
                    <a:pt x="11861" y="38188"/>
                  </a:lnTo>
                  <a:lnTo>
                    <a:pt x="11861" y="37769"/>
                  </a:lnTo>
                  <a:close/>
                </a:path>
                <a:path w="107950" h="53975">
                  <a:moveTo>
                    <a:pt x="11861" y="22275"/>
                  </a:moveTo>
                  <a:lnTo>
                    <a:pt x="7124" y="22275"/>
                  </a:lnTo>
                  <a:lnTo>
                    <a:pt x="7124" y="22707"/>
                  </a:lnTo>
                  <a:lnTo>
                    <a:pt x="11861" y="22707"/>
                  </a:lnTo>
                  <a:lnTo>
                    <a:pt x="11861" y="22275"/>
                  </a:lnTo>
                  <a:close/>
                </a:path>
                <a:path w="107950" h="53975">
                  <a:moveTo>
                    <a:pt x="11861" y="6781"/>
                  </a:moveTo>
                  <a:lnTo>
                    <a:pt x="7124" y="6781"/>
                  </a:lnTo>
                  <a:lnTo>
                    <a:pt x="7124" y="7200"/>
                  </a:lnTo>
                  <a:lnTo>
                    <a:pt x="11861" y="7200"/>
                  </a:lnTo>
                  <a:lnTo>
                    <a:pt x="11861" y="6781"/>
                  </a:lnTo>
                  <a:close/>
                </a:path>
                <a:path w="107950" h="53975">
                  <a:moveTo>
                    <a:pt x="15811" y="35420"/>
                  </a:moveTo>
                  <a:lnTo>
                    <a:pt x="15671" y="35128"/>
                  </a:lnTo>
                  <a:lnTo>
                    <a:pt x="15189" y="34810"/>
                  </a:lnTo>
                  <a:lnTo>
                    <a:pt x="14833" y="34683"/>
                  </a:lnTo>
                  <a:lnTo>
                    <a:pt x="13589" y="34378"/>
                  </a:lnTo>
                  <a:lnTo>
                    <a:pt x="13423" y="34315"/>
                  </a:lnTo>
                  <a:lnTo>
                    <a:pt x="13119" y="34137"/>
                  </a:lnTo>
                  <a:lnTo>
                    <a:pt x="13017" y="33972"/>
                  </a:lnTo>
                  <a:lnTo>
                    <a:pt x="13017" y="33604"/>
                  </a:lnTo>
                  <a:lnTo>
                    <a:pt x="13093" y="33464"/>
                  </a:lnTo>
                  <a:lnTo>
                    <a:pt x="13385" y="33248"/>
                  </a:lnTo>
                  <a:lnTo>
                    <a:pt x="13601" y="33197"/>
                  </a:lnTo>
                  <a:lnTo>
                    <a:pt x="14300" y="33197"/>
                  </a:lnTo>
                  <a:lnTo>
                    <a:pt x="14960" y="33947"/>
                  </a:lnTo>
                  <a:lnTo>
                    <a:pt x="15659" y="33947"/>
                  </a:lnTo>
                  <a:lnTo>
                    <a:pt x="15671" y="33667"/>
                  </a:lnTo>
                  <a:lnTo>
                    <a:pt x="15582" y="33401"/>
                  </a:lnTo>
                  <a:lnTo>
                    <a:pt x="15100" y="32753"/>
                  </a:lnTo>
                  <a:lnTo>
                    <a:pt x="14617" y="32550"/>
                  </a:lnTo>
                  <a:lnTo>
                    <a:pt x="13423" y="32550"/>
                  </a:lnTo>
                  <a:lnTo>
                    <a:pt x="13017" y="32689"/>
                  </a:lnTo>
                  <a:lnTo>
                    <a:pt x="12407" y="33197"/>
                  </a:lnTo>
                  <a:lnTo>
                    <a:pt x="12255" y="33540"/>
                  </a:lnTo>
                  <a:lnTo>
                    <a:pt x="12255" y="34328"/>
                  </a:lnTo>
                  <a:lnTo>
                    <a:pt x="12420" y="34607"/>
                  </a:lnTo>
                  <a:lnTo>
                    <a:pt x="12928" y="34925"/>
                  </a:lnTo>
                  <a:lnTo>
                    <a:pt x="13208" y="35026"/>
                  </a:lnTo>
                  <a:lnTo>
                    <a:pt x="14503" y="35356"/>
                  </a:lnTo>
                  <a:lnTo>
                    <a:pt x="14706" y="35420"/>
                  </a:lnTo>
                  <a:lnTo>
                    <a:pt x="14986" y="35585"/>
                  </a:lnTo>
                  <a:lnTo>
                    <a:pt x="15074" y="35737"/>
                  </a:lnTo>
                  <a:lnTo>
                    <a:pt x="15074" y="36182"/>
                  </a:lnTo>
                  <a:lnTo>
                    <a:pt x="14973" y="36360"/>
                  </a:lnTo>
                  <a:lnTo>
                    <a:pt x="14541" y="36601"/>
                  </a:lnTo>
                  <a:lnTo>
                    <a:pt x="14300" y="36664"/>
                  </a:lnTo>
                  <a:lnTo>
                    <a:pt x="13563" y="36664"/>
                  </a:lnTo>
                  <a:lnTo>
                    <a:pt x="13233" y="36550"/>
                  </a:lnTo>
                  <a:lnTo>
                    <a:pt x="12941" y="36169"/>
                  </a:lnTo>
                  <a:lnTo>
                    <a:pt x="12877" y="35979"/>
                  </a:lnTo>
                  <a:lnTo>
                    <a:pt x="12852" y="35725"/>
                  </a:lnTo>
                  <a:lnTo>
                    <a:pt x="12128" y="35725"/>
                  </a:lnTo>
                  <a:lnTo>
                    <a:pt x="12153" y="36169"/>
                  </a:lnTo>
                  <a:lnTo>
                    <a:pt x="12306" y="36550"/>
                  </a:lnTo>
                  <a:lnTo>
                    <a:pt x="12852" y="37147"/>
                  </a:lnTo>
                  <a:lnTo>
                    <a:pt x="13322" y="37299"/>
                  </a:lnTo>
                  <a:lnTo>
                    <a:pt x="14605" y="37299"/>
                  </a:lnTo>
                  <a:lnTo>
                    <a:pt x="15062" y="37147"/>
                  </a:lnTo>
                  <a:lnTo>
                    <a:pt x="15659" y="36576"/>
                  </a:lnTo>
                  <a:lnTo>
                    <a:pt x="15811" y="36233"/>
                  </a:lnTo>
                  <a:lnTo>
                    <a:pt x="15811" y="35420"/>
                  </a:lnTo>
                  <a:close/>
                </a:path>
                <a:path w="107950" h="53975">
                  <a:moveTo>
                    <a:pt x="15925" y="49669"/>
                  </a:moveTo>
                  <a:lnTo>
                    <a:pt x="15862" y="49072"/>
                  </a:lnTo>
                  <a:lnTo>
                    <a:pt x="15671" y="48641"/>
                  </a:lnTo>
                  <a:lnTo>
                    <a:pt x="15354" y="48412"/>
                  </a:lnTo>
                  <a:lnTo>
                    <a:pt x="15036" y="48158"/>
                  </a:lnTo>
                  <a:lnTo>
                    <a:pt x="14630" y="48044"/>
                  </a:lnTo>
                  <a:lnTo>
                    <a:pt x="13538" y="48044"/>
                  </a:lnTo>
                  <a:lnTo>
                    <a:pt x="13055" y="48260"/>
                  </a:lnTo>
                  <a:lnTo>
                    <a:pt x="12293" y="49123"/>
                  </a:lnTo>
                  <a:lnTo>
                    <a:pt x="12103" y="49733"/>
                  </a:lnTo>
                  <a:lnTo>
                    <a:pt x="12103" y="51155"/>
                  </a:lnTo>
                  <a:lnTo>
                    <a:pt x="12280" y="51689"/>
                  </a:lnTo>
                  <a:lnTo>
                    <a:pt x="12966" y="52539"/>
                  </a:lnTo>
                  <a:lnTo>
                    <a:pt x="13436" y="52755"/>
                  </a:lnTo>
                  <a:lnTo>
                    <a:pt x="14541" y="52755"/>
                  </a:lnTo>
                  <a:lnTo>
                    <a:pt x="14973" y="52616"/>
                  </a:lnTo>
                  <a:lnTo>
                    <a:pt x="15633" y="52070"/>
                  </a:lnTo>
                  <a:lnTo>
                    <a:pt x="15836" y="51638"/>
                  </a:lnTo>
                  <a:lnTo>
                    <a:pt x="15925" y="51054"/>
                  </a:lnTo>
                  <a:lnTo>
                    <a:pt x="15189" y="51054"/>
                  </a:lnTo>
                  <a:lnTo>
                    <a:pt x="15125" y="51371"/>
                  </a:lnTo>
                  <a:lnTo>
                    <a:pt x="14998" y="51638"/>
                  </a:lnTo>
                  <a:lnTo>
                    <a:pt x="14630" y="52019"/>
                  </a:lnTo>
                  <a:lnTo>
                    <a:pt x="14389" y="52108"/>
                  </a:lnTo>
                  <a:lnTo>
                    <a:pt x="13677" y="52108"/>
                  </a:lnTo>
                  <a:lnTo>
                    <a:pt x="13373" y="51955"/>
                  </a:lnTo>
                  <a:lnTo>
                    <a:pt x="12992" y="51346"/>
                  </a:lnTo>
                  <a:lnTo>
                    <a:pt x="12903" y="50977"/>
                  </a:lnTo>
                  <a:lnTo>
                    <a:pt x="12903" y="50088"/>
                  </a:lnTo>
                  <a:lnTo>
                    <a:pt x="12966" y="49707"/>
                  </a:lnTo>
                  <a:lnTo>
                    <a:pt x="13309" y="48945"/>
                  </a:lnTo>
                  <a:lnTo>
                    <a:pt x="13652" y="48704"/>
                  </a:lnTo>
                  <a:lnTo>
                    <a:pt x="14478" y="48704"/>
                  </a:lnTo>
                  <a:lnTo>
                    <a:pt x="14732" y="48806"/>
                  </a:lnTo>
                  <a:lnTo>
                    <a:pt x="15049" y="49161"/>
                  </a:lnTo>
                  <a:lnTo>
                    <a:pt x="15151" y="49390"/>
                  </a:lnTo>
                  <a:lnTo>
                    <a:pt x="15189" y="49669"/>
                  </a:lnTo>
                  <a:lnTo>
                    <a:pt x="15925" y="49669"/>
                  </a:lnTo>
                  <a:close/>
                </a:path>
                <a:path w="107950" h="53975">
                  <a:moveTo>
                    <a:pt x="16281" y="18592"/>
                  </a:moveTo>
                  <a:lnTo>
                    <a:pt x="16103" y="18034"/>
                  </a:lnTo>
                  <a:lnTo>
                    <a:pt x="15811" y="17729"/>
                  </a:lnTo>
                  <a:lnTo>
                    <a:pt x="15405" y="17284"/>
                  </a:lnTo>
                  <a:lnTo>
                    <a:pt x="15405" y="18592"/>
                  </a:lnTo>
                  <a:lnTo>
                    <a:pt x="15392" y="20396"/>
                  </a:lnTo>
                  <a:lnTo>
                    <a:pt x="14935" y="20980"/>
                  </a:lnTo>
                  <a:lnTo>
                    <a:pt x="14643" y="21132"/>
                  </a:lnTo>
                  <a:lnTo>
                    <a:pt x="13779" y="21132"/>
                  </a:lnTo>
                  <a:lnTo>
                    <a:pt x="13423" y="20904"/>
                  </a:lnTo>
                  <a:lnTo>
                    <a:pt x="13208" y="20396"/>
                  </a:lnTo>
                  <a:lnTo>
                    <a:pt x="13195" y="18592"/>
                  </a:lnTo>
                  <a:lnTo>
                    <a:pt x="13398" y="18034"/>
                  </a:lnTo>
                  <a:lnTo>
                    <a:pt x="13690" y="17792"/>
                  </a:lnTo>
                  <a:lnTo>
                    <a:pt x="14808" y="17729"/>
                  </a:lnTo>
                  <a:lnTo>
                    <a:pt x="15163" y="17970"/>
                  </a:lnTo>
                  <a:lnTo>
                    <a:pt x="15405" y="18592"/>
                  </a:lnTo>
                  <a:lnTo>
                    <a:pt x="15405" y="17284"/>
                  </a:lnTo>
                  <a:lnTo>
                    <a:pt x="14973" y="17068"/>
                  </a:lnTo>
                  <a:lnTo>
                    <a:pt x="14122" y="17068"/>
                  </a:lnTo>
                  <a:lnTo>
                    <a:pt x="13830" y="17157"/>
                  </a:lnTo>
                  <a:lnTo>
                    <a:pt x="13385" y="17424"/>
                  </a:lnTo>
                  <a:lnTo>
                    <a:pt x="13220" y="17589"/>
                  </a:lnTo>
                  <a:lnTo>
                    <a:pt x="13081" y="17792"/>
                  </a:lnTo>
                  <a:lnTo>
                    <a:pt x="13081" y="17195"/>
                  </a:lnTo>
                  <a:lnTo>
                    <a:pt x="12357" y="17195"/>
                  </a:lnTo>
                  <a:lnTo>
                    <a:pt x="12357" y="23406"/>
                  </a:lnTo>
                  <a:lnTo>
                    <a:pt x="13093" y="23406"/>
                  </a:lnTo>
                  <a:lnTo>
                    <a:pt x="13093" y="21132"/>
                  </a:lnTo>
                  <a:lnTo>
                    <a:pt x="13258" y="21336"/>
                  </a:lnTo>
                  <a:lnTo>
                    <a:pt x="13411" y="21475"/>
                  </a:lnTo>
                  <a:lnTo>
                    <a:pt x="13766" y="21704"/>
                  </a:lnTo>
                  <a:lnTo>
                    <a:pt x="14058" y="21780"/>
                  </a:lnTo>
                  <a:lnTo>
                    <a:pt x="14820" y="21780"/>
                  </a:lnTo>
                  <a:lnTo>
                    <a:pt x="15189" y="21653"/>
                  </a:lnTo>
                  <a:lnTo>
                    <a:pt x="16014" y="20980"/>
                  </a:lnTo>
                  <a:lnTo>
                    <a:pt x="16230" y="20396"/>
                  </a:lnTo>
                  <a:lnTo>
                    <a:pt x="16281" y="18592"/>
                  </a:lnTo>
                  <a:close/>
                </a:path>
                <a:path w="107950" h="53975">
                  <a:moveTo>
                    <a:pt x="16281" y="3098"/>
                  </a:moveTo>
                  <a:lnTo>
                    <a:pt x="16103" y="2540"/>
                  </a:lnTo>
                  <a:lnTo>
                    <a:pt x="15811" y="2235"/>
                  </a:lnTo>
                  <a:lnTo>
                    <a:pt x="15405" y="1790"/>
                  </a:lnTo>
                  <a:lnTo>
                    <a:pt x="15405" y="3098"/>
                  </a:lnTo>
                  <a:lnTo>
                    <a:pt x="15392" y="4902"/>
                  </a:lnTo>
                  <a:lnTo>
                    <a:pt x="14935" y="5486"/>
                  </a:lnTo>
                  <a:lnTo>
                    <a:pt x="14643" y="5638"/>
                  </a:lnTo>
                  <a:lnTo>
                    <a:pt x="13779" y="5638"/>
                  </a:lnTo>
                  <a:lnTo>
                    <a:pt x="13423" y="5397"/>
                  </a:lnTo>
                  <a:lnTo>
                    <a:pt x="13208" y="4902"/>
                  </a:lnTo>
                  <a:lnTo>
                    <a:pt x="13195" y="3098"/>
                  </a:lnTo>
                  <a:lnTo>
                    <a:pt x="13398" y="2540"/>
                  </a:lnTo>
                  <a:lnTo>
                    <a:pt x="13690" y="2298"/>
                  </a:lnTo>
                  <a:lnTo>
                    <a:pt x="14808" y="2235"/>
                  </a:lnTo>
                  <a:lnTo>
                    <a:pt x="15163" y="2476"/>
                  </a:lnTo>
                  <a:lnTo>
                    <a:pt x="15405" y="3098"/>
                  </a:lnTo>
                  <a:lnTo>
                    <a:pt x="15405" y="1790"/>
                  </a:lnTo>
                  <a:lnTo>
                    <a:pt x="14973" y="1574"/>
                  </a:lnTo>
                  <a:lnTo>
                    <a:pt x="14122" y="1574"/>
                  </a:lnTo>
                  <a:lnTo>
                    <a:pt x="13830" y="1663"/>
                  </a:lnTo>
                  <a:lnTo>
                    <a:pt x="13385" y="1930"/>
                  </a:lnTo>
                  <a:lnTo>
                    <a:pt x="13220" y="2095"/>
                  </a:lnTo>
                  <a:lnTo>
                    <a:pt x="13081" y="2298"/>
                  </a:lnTo>
                  <a:lnTo>
                    <a:pt x="13081" y="1701"/>
                  </a:lnTo>
                  <a:lnTo>
                    <a:pt x="12357" y="1701"/>
                  </a:lnTo>
                  <a:lnTo>
                    <a:pt x="12357" y="7912"/>
                  </a:lnTo>
                  <a:lnTo>
                    <a:pt x="13093" y="7912"/>
                  </a:lnTo>
                  <a:lnTo>
                    <a:pt x="13093" y="5638"/>
                  </a:lnTo>
                  <a:lnTo>
                    <a:pt x="13258" y="5842"/>
                  </a:lnTo>
                  <a:lnTo>
                    <a:pt x="13411" y="5981"/>
                  </a:lnTo>
                  <a:lnTo>
                    <a:pt x="13766" y="6210"/>
                  </a:lnTo>
                  <a:lnTo>
                    <a:pt x="14058" y="6286"/>
                  </a:lnTo>
                  <a:lnTo>
                    <a:pt x="14820" y="6286"/>
                  </a:lnTo>
                  <a:lnTo>
                    <a:pt x="15189" y="6159"/>
                  </a:lnTo>
                  <a:lnTo>
                    <a:pt x="16014" y="5486"/>
                  </a:lnTo>
                  <a:lnTo>
                    <a:pt x="16230" y="4902"/>
                  </a:lnTo>
                  <a:lnTo>
                    <a:pt x="16281" y="3098"/>
                  </a:lnTo>
                  <a:close/>
                </a:path>
                <a:path w="107950" h="53975">
                  <a:moveTo>
                    <a:pt x="20307" y="33832"/>
                  </a:moveTo>
                  <a:lnTo>
                    <a:pt x="20243" y="33489"/>
                  </a:lnTo>
                  <a:lnTo>
                    <a:pt x="19888" y="32791"/>
                  </a:lnTo>
                  <a:lnTo>
                    <a:pt x="19443" y="32562"/>
                  </a:lnTo>
                  <a:lnTo>
                    <a:pt x="18440" y="32562"/>
                  </a:lnTo>
                  <a:lnTo>
                    <a:pt x="18135" y="32639"/>
                  </a:lnTo>
                  <a:lnTo>
                    <a:pt x="17754" y="32893"/>
                  </a:lnTo>
                  <a:lnTo>
                    <a:pt x="17589" y="33045"/>
                  </a:lnTo>
                  <a:lnTo>
                    <a:pt x="17424" y="33274"/>
                  </a:lnTo>
                  <a:lnTo>
                    <a:pt x="17424" y="30988"/>
                  </a:lnTo>
                  <a:lnTo>
                    <a:pt x="16675" y="30988"/>
                  </a:lnTo>
                  <a:lnTo>
                    <a:pt x="16675" y="37122"/>
                  </a:lnTo>
                  <a:lnTo>
                    <a:pt x="17424" y="37122"/>
                  </a:lnTo>
                  <a:lnTo>
                    <a:pt x="17424" y="34175"/>
                  </a:lnTo>
                  <a:lnTo>
                    <a:pt x="17551" y="33769"/>
                  </a:lnTo>
                  <a:lnTo>
                    <a:pt x="18046" y="33337"/>
                  </a:lnTo>
                  <a:lnTo>
                    <a:pt x="18326" y="33235"/>
                  </a:lnTo>
                  <a:lnTo>
                    <a:pt x="19024" y="33235"/>
                  </a:lnTo>
                  <a:lnTo>
                    <a:pt x="19265" y="33350"/>
                  </a:lnTo>
                  <a:lnTo>
                    <a:pt x="19494" y="33756"/>
                  </a:lnTo>
                  <a:lnTo>
                    <a:pt x="19532" y="33997"/>
                  </a:lnTo>
                  <a:lnTo>
                    <a:pt x="19532" y="37122"/>
                  </a:lnTo>
                  <a:lnTo>
                    <a:pt x="20307" y="37122"/>
                  </a:lnTo>
                  <a:lnTo>
                    <a:pt x="20307" y="33832"/>
                  </a:lnTo>
                  <a:close/>
                </a:path>
                <a:path w="107950" h="53975">
                  <a:moveTo>
                    <a:pt x="20523" y="49555"/>
                  </a:moveTo>
                  <a:lnTo>
                    <a:pt x="20320" y="48996"/>
                  </a:lnTo>
                  <a:lnTo>
                    <a:pt x="20002" y="48691"/>
                  </a:lnTo>
                  <a:lnTo>
                    <a:pt x="19672" y="48374"/>
                  </a:lnTo>
                  <a:lnTo>
                    <a:pt x="19672" y="49555"/>
                  </a:lnTo>
                  <a:lnTo>
                    <a:pt x="19570" y="51346"/>
                  </a:lnTo>
                  <a:lnTo>
                    <a:pt x="19278" y="51955"/>
                  </a:lnTo>
                  <a:lnTo>
                    <a:pt x="18935" y="52146"/>
                  </a:lnTo>
                  <a:lnTo>
                    <a:pt x="17983" y="52146"/>
                  </a:lnTo>
                  <a:lnTo>
                    <a:pt x="17653" y="51981"/>
                  </a:lnTo>
                  <a:lnTo>
                    <a:pt x="17246" y="51346"/>
                  </a:lnTo>
                  <a:lnTo>
                    <a:pt x="17246" y="49555"/>
                  </a:lnTo>
                  <a:lnTo>
                    <a:pt x="19672" y="49555"/>
                  </a:lnTo>
                  <a:lnTo>
                    <a:pt x="19672" y="48374"/>
                  </a:lnTo>
                  <a:lnTo>
                    <a:pt x="19532" y="48234"/>
                  </a:lnTo>
                  <a:lnTo>
                    <a:pt x="19037" y="48044"/>
                  </a:lnTo>
                  <a:lnTo>
                    <a:pt x="17830" y="48044"/>
                  </a:lnTo>
                  <a:lnTo>
                    <a:pt x="17322" y="48260"/>
                  </a:lnTo>
                  <a:lnTo>
                    <a:pt x="16560" y="49149"/>
                  </a:lnTo>
                  <a:lnTo>
                    <a:pt x="16421" y="49555"/>
                  </a:lnTo>
                  <a:lnTo>
                    <a:pt x="16548" y="51752"/>
                  </a:lnTo>
                  <a:lnTo>
                    <a:pt x="17272" y="52578"/>
                  </a:lnTo>
                  <a:lnTo>
                    <a:pt x="17754" y="52781"/>
                  </a:lnTo>
                  <a:lnTo>
                    <a:pt x="19100" y="52781"/>
                  </a:lnTo>
                  <a:lnTo>
                    <a:pt x="19646" y="52552"/>
                  </a:lnTo>
                  <a:lnTo>
                    <a:pt x="19951" y="52146"/>
                  </a:lnTo>
                  <a:lnTo>
                    <a:pt x="20345" y="51612"/>
                  </a:lnTo>
                  <a:lnTo>
                    <a:pt x="20421" y="51346"/>
                  </a:lnTo>
                  <a:lnTo>
                    <a:pt x="20523" y="49555"/>
                  </a:lnTo>
                  <a:close/>
                </a:path>
                <a:path w="107950" h="53975">
                  <a:moveTo>
                    <a:pt x="21158" y="21094"/>
                  </a:moveTo>
                  <a:lnTo>
                    <a:pt x="20802" y="21132"/>
                  </a:lnTo>
                  <a:lnTo>
                    <a:pt x="20662" y="19367"/>
                  </a:lnTo>
                  <a:lnTo>
                    <a:pt x="20574" y="17703"/>
                  </a:lnTo>
                  <a:lnTo>
                    <a:pt x="20497" y="17564"/>
                  </a:lnTo>
                  <a:lnTo>
                    <a:pt x="19913" y="17221"/>
                  </a:lnTo>
                  <a:lnTo>
                    <a:pt x="19913" y="19367"/>
                  </a:lnTo>
                  <a:lnTo>
                    <a:pt x="19913" y="20434"/>
                  </a:lnTo>
                  <a:lnTo>
                    <a:pt x="19710" y="20764"/>
                  </a:lnTo>
                  <a:lnTo>
                    <a:pt x="19037" y="21082"/>
                  </a:lnTo>
                  <a:lnTo>
                    <a:pt x="18783" y="21145"/>
                  </a:lnTo>
                  <a:lnTo>
                    <a:pt x="18313" y="21145"/>
                  </a:lnTo>
                  <a:lnTo>
                    <a:pt x="18186" y="21107"/>
                  </a:lnTo>
                  <a:lnTo>
                    <a:pt x="17957" y="20967"/>
                  </a:lnTo>
                  <a:lnTo>
                    <a:pt x="17843" y="19951"/>
                  </a:lnTo>
                  <a:lnTo>
                    <a:pt x="18211" y="19748"/>
                  </a:lnTo>
                  <a:lnTo>
                    <a:pt x="18415" y="19697"/>
                  </a:lnTo>
                  <a:lnTo>
                    <a:pt x="19278" y="19583"/>
                  </a:lnTo>
                  <a:lnTo>
                    <a:pt x="19697" y="19469"/>
                  </a:lnTo>
                  <a:lnTo>
                    <a:pt x="19913" y="19367"/>
                  </a:lnTo>
                  <a:lnTo>
                    <a:pt x="19913" y="17221"/>
                  </a:lnTo>
                  <a:lnTo>
                    <a:pt x="19418" y="17068"/>
                  </a:lnTo>
                  <a:lnTo>
                    <a:pt x="18453" y="17068"/>
                  </a:lnTo>
                  <a:lnTo>
                    <a:pt x="17170" y="18542"/>
                  </a:lnTo>
                  <a:lnTo>
                    <a:pt x="17868" y="18542"/>
                  </a:lnTo>
                  <a:lnTo>
                    <a:pt x="17957" y="18135"/>
                  </a:lnTo>
                  <a:lnTo>
                    <a:pt x="18211" y="17805"/>
                  </a:lnTo>
                  <a:lnTo>
                    <a:pt x="18491" y="17703"/>
                  </a:lnTo>
                  <a:lnTo>
                    <a:pt x="19215" y="17703"/>
                  </a:lnTo>
                  <a:lnTo>
                    <a:pt x="19481" y="17754"/>
                  </a:lnTo>
                  <a:lnTo>
                    <a:pt x="19837" y="17983"/>
                  </a:lnTo>
                  <a:lnTo>
                    <a:pt x="19824" y="18834"/>
                  </a:lnTo>
                  <a:lnTo>
                    <a:pt x="17919" y="19138"/>
                  </a:lnTo>
                  <a:lnTo>
                    <a:pt x="17589" y="19278"/>
                  </a:lnTo>
                  <a:lnTo>
                    <a:pt x="17068" y="19748"/>
                  </a:lnTo>
                  <a:lnTo>
                    <a:pt x="17170" y="21247"/>
                  </a:lnTo>
                  <a:lnTo>
                    <a:pt x="17576" y="21640"/>
                  </a:lnTo>
                  <a:lnTo>
                    <a:pt x="17932" y="21780"/>
                  </a:lnTo>
                  <a:lnTo>
                    <a:pt x="18694" y="21780"/>
                  </a:lnTo>
                  <a:lnTo>
                    <a:pt x="19011" y="21704"/>
                  </a:lnTo>
                  <a:lnTo>
                    <a:pt x="19583" y="21412"/>
                  </a:lnTo>
                  <a:lnTo>
                    <a:pt x="19799" y="21247"/>
                  </a:lnTo>
                  <a:lnTo>
                    <a:pt x="19951" y="21043"/>
                  </a:lnTo>
                  <a:lnTo>
                    <a:pt x="20053" y="21412"/>
                  </a:lnTo>
                  <a:lnTo>
                    <a:pt x="20193" y="21640"/>
                  </a:lnTo>
                  <a:lnTo>
                    <a:pt x="20383" y="21729"/>
                  </a:lnTo>
                  <a:lnTo>
                    <a:pt x="20751" y="21729"/>
                  </a:lnTo>
                  <a:lnTo>
                    <a:pt x="21132" y="21666"/>
                  </a:lnTo>
                  <a:lnTo>
                    <a:pt x="21158" y="21132"/>
                  </a:lnTo>
                  <a:close/>
                </a:path>
                <a:path w="107950" h="53975">
                  <a:moveTo>
                    <a:pt x="21158" y="5600"/>
                  </a:moveTo>
                  <a:lnTo>
                    <a:pt x="20802" y="5626"/>
                  </a:lnTo>
                  <a:lnTo>
                    <a:pt x="20662" y="3873"/>
                  </a:lnTo>
                  <a:lnTo>
                    <a:pt x="20574" y="2197"/>
                  </a:lnTo>
                  <a:lnTo>
                    <a:pt x="20497" y="2070"/>
                  </a:lnTo>
                  <a:lnTo>
                    <a:pt x="19913" y="1727"/>
                  </a:lnTo>
                  <a:lnTo>
                    <a:pt x="19913" y="3873"/>
                  </a:lnTo>
                  <a:lnTo>
                    <a:pt x="19913" y="4927"/>
                  </a:lnTo>
                  <a:lnTo>
                    <a:pt x="19710" y="5257"/>
                  </a:lnTo>
                  <a:lnTo>
                    <a:pt x="19037" y="5588"/>
                  </a:lnTo>
                  <a:lnTo>
                    <a:pt x="18783" y="5651"/>
                  </a:lnTo>
                  <a:lnTo>
                    <a:pt x="18313" y="5651"/>
                  </a:lnTo>
                  <a:lnTo>
                    <a:pt x="18186" y="5613"/>
                  </a:lnTo>
                  <a:lnTo>
                    <a:pt x="17957" y="5461"/>
                  </a:lnTo>
                  <a:lnTo>
                    <a:pt x="17843" y="4457"/>
                  </a:lnTo>
                  <a:lnTo>
                    <a:pt x="18211" y="4241"/>
                  </a:lnTo>
                  <a:lnTo>
                    <a:pt x="18415" y="4191"/>
                  </a:lnTo>
                  <a:lnTo>
                    <a:pt x="19278" y="4076"/>
                  </a:lnTo>
                  <a:lnTo>
                    <a:pt x="19697" y="3975"/>
                  </a:lnTo>
                  <a:lnTo>
                    <a:pt x="19913" y="3873"/>
                  </a:lnTo>
                  <a:lnTo>
                    <a:pt x="19913" y="1727"/>
                  </a:lnTo>
                  <a:lnTo>
                    <a:pt x="19418" y="1574"/>
                  </a:lnTo>
                  <a:lnTo>
                    <a:pt x="18453" y="1574"/>
                  </a:lnTo>
                  <a:lnTo>
                    <a:pt x="17170" y="3035"/>
                  </a:lnTo>
                  <a:lnTo>
                    <a:pt x="17868" y="3035"/>
                  </a:lnTo>
                  <a:lnTo>
                    <a:pt x="17957" y="2641"/>
                  </a:lnTo>
                  <a:lnTo>
                    <a:pt x="18211" y="2311"/>
                  </a:lnTo>
                  <a:lnTo>
                    <a:pt x="18491" y="2197"/>
                  </a:lnTo>
                  <a:lnTo>
                    <a:pt x="19215" y="2197"/>
                  </a:lnTo>
                  <a:lnTo>
                    <a:pt x="19481" y="2260"/>
                  </a:lnTo>
                  <a:lnTo>
                    <a:pt x="19837" y="2489"/>
                  </a:lnTo>
                  <a:lnTo>
                    <a:pt x="19824" y="3340"/>
                  </a:lnTo>
                  <a:lnTo>
                    <a:pt x="17919" y="3644"/>
                  </a:lnTo>
                  <a:lnTo>
                    <a:pt x="17589" y="3771"/>
                  </a:lnTo>
                  <a:lnTo>
                    <a:pt x="17068" y="4241"/>
                  </a:lnTo>
                  <a:lnTo>
                    <a:pt x="17170" y="5753"/>
                  </a:lnTo>
                  <a:lnTo>
                    <a:pt x="17576" y="6146"/>
                  </a:lnTo>
                  <a:lnTo>
                    <a:pt x="17932" y="6286"/>
                  </a:lnTo>
                  <a:lnTo>
                    <a:pt x="18694" y="6286"/>
                  </a:lnTo>
                  <a:lnTo>
                    <a:pt x="19011" y="6210"/>
                  </a:lnTo>
                  <a:lnTo>
                    <a:pt x="19583" y="5918"/>
                  </a:lnTo>
                  <a:lnTo>
                    <a:pt x="19799" y="5753"/>
                  </a:lnTo>
                  <a:lnTo>
                    <a:pt x="19951" y="5549"/>
                  </a:lnTo>
                  <a:lnTo>
                    <a:pt x="20053" y="5918"/>
                  </a:lnTo>
                  <a:lnTo>
                    <a:pt x="20193" y="6146"/>
                  </a:lnTo>
                  <a:lnTo>
                    <a:pt x="20383" y="6235"/>
                  </a:lnTo>
                  <a:lnTo>
                    <a:pt x="20751" y="6235"/>
                  </a:lnTo>
                  <a:lnTo>
                    <a:pt x="21132" y="6159"/>
                  </a:lnTo>
                  <a:lnTo>
                    <a:pt x="21158" y="5626"/>
                  </a:lnTo>
                  <a:close/>
                </a:path>
                <a:path w="107950" h="53975">
                  <a:moveTo>
                    <a:pt x="24079" y="17094"/>
                  </a:moveTo>
                  <a:lnTo>
                    <a:pt x="23850" y="17081"/>
                  </a:lnTo>
                  <a:lnTo>
                    <a:pt x="23545" y="17081"/>
                  </a:lnTo>
                  <a:lnTo>
                    <a:pt x="23279" y="17183"/>
                  </a:lnTo>
                  <a:lnTo>
                    <a:pt x="22821" y="17614"/>
                  </a:lnTo>
                  <a:lnTo>
                    <a:pt x="22682" y="17792"/>
                  </a:lnTo>
                  <a:lnTo>
                    <a:pt x="22618" y="17945"/>
                  </a:lnTo>
                  <a:lnTo>
                    <a:pt x="22618" y="17183"/>
                  </a:lnTo>
                  <a:lnTo>
                    <a:pt x="21907" y="17183"/>
                  </a:lnTo>
                  <a:lnTo>
                    <a:pt x="21907" y="21640"/>
                  </a:lnTo>
                  <a:lnTo>
                    <a:pt x="22656" y="21640"/>
                  </a:lnTo>
                  <a:lnTo>
                    <a:pt x="22656" y="18757"/>
                  </a:lnTo>
                  <a:lnTo>
                    <a:pt x="22758" y="18478"/>
                  </a:lnTo>
                  <a:lnTo>
                    <a:pt x="23164" y="17983"/>
                  </a:lnTo>
                  <a:lnTo>
                    <a:pt x="23456" y="17868"/>
                  </a:lnTo>
                  <a:lnTo>
                    <a:pt x="23837" y="17868"/>
                  </a:lnTo>
                  <a:lnTo>
                    <a:pt x="24079" y="17881"/>
                  </a:lnTo>
                  <a:lnTo>
                    <a:pt x="24079" y="17094"/>
                  </a:lnTo>
                  <a:close/>
                </a:path>
                <a:path w="107950" h="53975">
                  <a:moveTo>
                    <a:pt x="25044" y="49314"/>
                  </a:moveTo>
                  <a:lnTo>
                    <a:pt x="24980" y="48971"/>
                  </a:lnTo>
                  <a:lnTo>
                    <a:pt x="24638" y="48285"/>
                  </a:lnTo>
                  <a:lnTo>
                    <a:pt x="24218" y="48069"/>
                  </a:lnTo>
                  <a:lnTo>
                    <a:pt x="23291" y="48069"/>
                  </a:lnTo>
                  <a:lnTo>
                    <a:pt x="23025" y="48120"/>
                  </a:lnTo>
                  <a:lnTo>
                    <a:pt x="22555" y="48348"/>
                  </a:lnTo>
                  <a:lnTo>
                    <a:pt x="22339" y="48539"/>
                  </a:lnTo>
                  <a:lnTo>
                    <a:pt x="22123" y="48806"/>
                  </a:lnTo>
                  <a:lnTo>
                    <a:pt x="22123" y="48171"/>
                  </a:lnTo>
                  <a:lnTo>
                    <a:pt x="21412" y="48171"/>
                  </a:lnTo>
                  <a:lnTo>
                    <a:pt x="21412" y="52628"/>
                  </a:lnTo>
                  <a:lnTo>
                    <a:pt x="22161" y="52628"/>
                  </a:lnTo>
                  <a:lnTo>
                    <a:pt x="22161" y="49999"/>
                  </a:lnTo>
                  <a:lnTo>
                    <a:pt x="22174" y="49771"/>
                  </a:lnTo>
                  <a:lnTo>
                    <a:pt x="23253" y="48742"/>
                  </a:lnTo>
                  <a:lnTo>
                    <a:pt x="23787" y="48742"/>
                  </a:lnTo>
                  <a:lnTo>
                    <a:pt x="24028" y="48882"/>
                  </a:lnTo>
                  <a:lnTo>
                    <a:pt x="24244" y="49326"/>
                  </a:lnTo>
                  <a:lnTo>
                    <a:pt x="24282" y="49542"/>
                  </a:lnTo>
                  <a:lnTo>
                    <a:pt x="24282" y="52628"/>
                  </a:lnTo>
                  <a:lnTo>
                    <a:pt x="25044" y="52628"/>
                  </a:lnTo>
                  <a:lnTo>
                    <a:pt x="25044" y="49314"/>
                  </a:lnTo>
                  <a:close/>
                </a:path>
                <a:path w="107950" h="53975">
                  <a:moveTo>
                    <a:pt x="25425" y="36588"/>
                  </a:moveTo>
                  <a:lnTo>
                    <a:pt x="25069" y="36614"/>
                  </a:lnTo>
                  <a:lnTo>
                    <a:pt x="24930" y="34861"/>
                  </a:lnTo>
                  <a:lnTo>
                    <a:pt x="24828" y="33197"/>
                  </a:lnTo>
                  <a:lnTo>
                    <a:pt x="24765" y="33058"/>
                  </a:lnTo>
                  <a:lnTo>
                    <a:pt x="24180" y="32715"/>
                  </a:lnTo>
                  <a:lnTo>
                    <a:pt x="24180" y="34861"/>
                  </a:lnTo>
                  <a:lnTo>
                    <a:pt x="24180" y="35915"/>
                  </a:lnTo>
                  <a:lnTo>
                    <a:pt x="23964" y="36245"/>
                  </a:lnTo>
                  <a:lnTo>
                    <a:pt x="23304" y="36576"/>
                  </a:lnTo>
                  <a:lnTo>
                    <a:pt x="23050" y="36639"/>
                  </a:lnTo>
                  <a:lnTo>
                    <a:pt x="22567" y="36639"/>
                  </a:lnTo>
                  <a:lnTo>
                    <a:pt x="22440" y="36601"/>
                  </a:lnTo>
                  <a:lnTo>
                    <a:pt x="22225" y="36449"/>
                  </a:lnTo>
                  <a:lnTo>
                    <a:pt x="22098" y="35445"/>
                  </a:lnTo>
                  <a:lnTo>
                    <a:pt x="22466" y="35242"/>
                  </a:lnTo>
                  <a:lnTo>
                    <a:pt x="22669" y="35179"/>
                  </a:lnTo>
                  <a:lnTo>
                    <a:pt x="23533" y="35077"/>
                  </a:lnTo>
                  <a:lnTo>
                    <a:pt x="23964" y="34963"/>
                  </a:lnTo>
                  <a:lnTo>
                    <a:pt x="24180" y="34861"/>
                  </a:lnTo>
                  <a:lnTo>
                    <a:pt x="24180" y="32715"/>
                  </a:lnTo>
                  <a:lnTo>
                    <a:pt x="23685" y="32562"/>
                  </a:lnTo>
                  <a:lnTo>
                    <a:pt x="22707" y="32562"/>
                  </a:lnTo>
                  <a:lnTo>
                    <a:pt x="21437" y="34036"/>
                  </a:lnTo>
                  <a:lnTo>
                    <a:pt x="22136" y="34036"/>
                  </a:lnTo>
                  <a:lnTo>
                    <a:pt x="22212" y="33629"/>
                  </a:lnTo>
                  <a:lnTo>
                    <a:pt x="22479" y="33299"/>
                  </a:lnTo>
                  <a:lnTo>
                    <a:pt x="22745" y="33197"/>
                  </a:lnTo>
                  <a:lnTo>
                    <a:pt x="23482" y="33197"/>
                  </a:lnTo>
                  <a:lnTo>
                    <a:pt x="23736" y="33248"/>
                  </a:lnTo>
                  <a:lnTo>
                    <a:pt x="24104" y="33477"/>
                  </a:lnTo>
                  <a:lnTo>
                    <a:pt x="24091" y="34328"/>
                  </a:lnTo>
                  <a:lnTo>
                    <a:pt x="23964" y="34404"/>
                  </a:lnTo>
                  <a:lnTo>
                    <a:pt x="22186" y="34632"/>
                  </a:lnTo>
                  <a:lnTo>
                    <a:pt x="21844" y="34772"/>
                  </a:lnTo>
                  <a:lnTo>
                    <a:pt x="21323" y="35242"/>
                  </a:lnTo>
                  <a:lnTo>
                    <a:pt x="21424" y="36741"/>
                  </a:lnTo>
                  <a:lnTo>
                    <a:pt x="21844" y="37134"/>
                  </a:lnTo>
                  <a:lnTo>
                    <a:pt x="22199" y="37274"/>
                  </a:lnTo>
                  <a:lnTo>
                    <a:pt x="22948" y="37274"/>
                  </a:lnTo>
                  <a:lnTo>
                    <a:pt x="23266" y="37198"/>
                  </a:lnTo>
                  <a:lnTo>
                    <a:pt x="23837" y="36906"/>
                  </a:lnTo>
                  <a:lnTo>
                    <a:pt x="24053" y="36741"/>
                  </a:lnTo>
                  <a:lnTo>
                    <a:pt x="24218" y="36537"/>
                  </a:lnTo>
                  <a:lnTo>
                    <a:pt x="24320" y="36906"/>
                  </a:lnTo>
                  <a:lnTo>
                    <a:pt x="24460" y="37134"/>
                  </a:lnTo>
                  <a:lnTo>
                    <a:pt x="24650" y="37223"/>
                  </a:lnTo>
                  <a:lnTo>
                    <a:pt x="25006" y="37223"/>
                  </a:lnTo>
                  <a:lnTo>
                    <a:pt x="25387" y="37147"/>
                  </a:lnTo>
                  <a:lnTo>
                    <a:pt x="25425" y="36614"/>
                  </a:lnTo>
                  <a:close/>
                </a:path>
                <a:path w="107950" h="53975">
                  <a:moveTo>
                    <a:pt x="25501" y="1727"/>
                  </a:moveTo>
                  <a:lnTo>
                    <a:pt x="24815" y="1727"/>
                  </a:lnTo>
                  <a:lnTo>
                    <a:pt x="24815" y="2286"/>
                  </a:lnTo>
                  <a:lnTo>
                    <a:pt x="24701" y="2146"/>
                  </a:lnTo>
                  <a:lnTo>
                    <a:pt x="24701" y="2933"/>
                  </a:lnTo>
                  <a:lnTo>
                    <a:pt x="24599" y="4927"/>
                  </a:lnTo>
                  <a:lnTo>
                    <a:pt x="24409" y="5334"/>
                  </a:lnTo>
                  <a:lnTo>
                    <a:pt x="24028" y="5588"/>
                  </a:lnTo>
                  <a:lnTo>
                    <a:pt x="23152" y="5588"/>
                  </a:lnTo>
                  <a:lnTo>
                    <a:pt x="22872" y="5448"/>
                  </a:lnTo>
                  <a:lnTo>
                    <a:pt x="22466" y="4927"/>
                  </a:lnTo>
                  <a:lnTo>
                    <a:pt x="22428" y="3225"/>
                  </a:lnTo>
                  <a:lnTo>
                    <a:pt x="22707" y="2514"/>
                  </a:lnTo>
                  <a:lnTo>
                    <a:pt x="23075" y="2260"/>
                  </a:lnTo>
                  <a:lnTo>
                    <a:pt x="23952" y="2260"/>
                  </a:lnTo>
                  <a:lnTo>
                    <a:pt x="24244" y="2400"/>
                  </a:lnTo>
                  <a:lnTo>
                    <a:pt x="24701" y="2933"/>
                  </a:lnTo>
                  <a:lnTo>
                    <a:pt x="24701" y="2146"/>
                  </a:lnTo>
                  <a:lnTo>
                    <a:pt x="24523" y="1955"/>
                  </a:lnTo>
                  <a:lnTo>
                    <a:pt x="24117" y="1689"/>
                  </a:lnTo>
                  <a:lnTo>
                    <a:pt x="23812" y="1600"/>
                  </a:lnTo>
                  <a:lnTo>
                    <a:pt x="22948" y="1600"/>
                  </a:lnTo>
                  <a:lnTo>
                    <a:pt x="22504" y="1816"/>
                  </a:lnTo>
                  <a:lnTo>
                    <a:pt x="21767" y="2667"/>
                  </a:lnTo>
                  <a:lnTo>
                    <a:pt x="21691" y="2933"/>
                  </a:lnTo>
                  <a:lnTo>
                    <a:pt x="21767" y="5334"/>
                  </a:lnTo>
                  <a:lnTo>
                    <a:pt x="22504" y="6019"/>
                  </a:lnTo>
                  <a:lnTo>
                    <a:pt x="22923" y="6184"/>
                  </a:lnTo>
                  <a:lnTo>
                    <a:pt x="23749" y="6184"/>
                  </a:lnTo>
                  <a:lnTo>
                    <a:pt x="24028" y="6134"/>
                  </a:lnTo>
                  <a:lnTo>
                    <a:pt x="24447" y="5918"/>
                  </a:lnTo>
                  <a:lnTo>
                    <a:pt x="24638" y="5753"/>
                  </a:lnTo>
                  <a:lnTo>
                    <a:pt x="24739" y="5588"/>
                  </a:lnTo>
                  <a:lnTo>
                    <a:pt x="24676" y="6692"/>
                  </a:lnTo>
                  <a:lnTo>
                    <a:pt x="24460" y="7200"/>
                  </a:lnTo>
                  <a:lnTo>
                    <a:pt x="24079" y="7404"/>
                  </a:lnTo>
                  <a:lnTo>
                    <a:pt x="23139" y="7404"/>
                  </a:lnTo>
                  <a:lnTo>
                    <a:pt x="22872" y="7315"/>
                  </a:lnTo>
                  <a:lnTo>
                    <a:pt x="22606" y="7048"/>
                  </a:lnTo>
                  <a:lnTo>
                    <a:pt x="22491" y="6692"/>
                  </a:lnTo>
                  <a:lnTo>
                    <a:pt x="21729" y="6692"/>
                  </a:lnTo>
                  <a:lnTo>
                    <a:pt x="21805" y="7200"/>
                  </a:lnTo>
                  <a:lnTo>
                    <a:pt x="21958" y="7493"/>
                  </a:lnTo>
                  <a:lnTo>
                    <a:pt x="22606" y="7912"/>
                  </a:lnTo>
                  <a:lnTo>
                    <a:pt x="23012" y="8026"/>
                  </a:lnTo>
                  <a:lnTo>
                    <a:pt x="24358" y="8026"/>
                  </a:lnTo>
                  <a:lnTo>
                    <a:pt x="24942" y="7721"/>
                  </a:lnTo>
                  <a:lnTo>
                    <a:pt x="25107" y="7404"/>
                  </a:lnTo>
                  <a:lnTo>
                    <a:pt x="25425" y="6794"/>
                  </a:lnTo>
                  <a:lnTo>
                    <a:pt x="25501" y="5511"/>
                  </a:lnTo>
                  <a:lnTo>
                    <a:pt x="25501" y="2286"/>
                  </a:lnTo>
                  <a:lnTo>
                    <a:pt x="25501" y="1727"/>
                  </a:lnTo>
                  <a:close/>
                </a:path>
                <a:path w="107950" h="53975">
                  <a:moveTo>
                    <a:pt x="27774" y="48171"/>
                  </a:moveTo>
                  <a:lnTo>
                    <a:pt x="27063" y="48171"/>
                  </a:lnTo>
                  <a:lnTo>
                    <a:pt x="27063" y="46926"/>
                  </a:lnTo>
                  <a:lnTo>
                    <a:pt x="26301" y="46926"/>
                  </a:lnTo>
                  <a:lnTo>
                    <a:pt x="26301" y="48171"/>
                  </a:lnTo>
                  <a:lnTo>
                    <a:pt x="25692" y="48171"/>
                  </a:lnTo>
                  <a:lnTo>
                    <a:pt x="25692" y="48780"/>
                  </a:lnTo>
                  <a:lnTo>
                    <a:pt x="26301" y="48780"/>
                  </a:lnTo>
                  <a:lnTo>
                    <a:pt x="26301" y="52019"/>
                  </a:lnTo>
                  <a:lnTo>
                    <a:pt x="26365" y="52247"/>
                  </a:lnTo>
                  <a:lnTo>
                    <a:pt x="26606" y="52603"/>
                  </a:lnTo>
                  <a:lnTo>
                    <a:pt x="26847" y="52692"/>
                  </a:lnTo>
                  <a:lnTo>
                    <a:pt x="27305" y="52692"/>
                  </a:lnTo>
                  <a:lnTo>
                    <a:pt x="27686" y="52654"/>
                  </a:lnTo>
                  <a:lnTo>
                    <a:pt x="27774" y="52031"/>
                  </a:lnTo>
                  <a:lnTo>
                    <a:pt x="27368" y="52044"/>
                  </a:lnTo>
                  <a:lnTo>
                    <a:pt x="27114" y="51943"/>
                  </a:lnTo>
                  <a:lnTo>
                    <a:pt x="27063" y="48780"/>
                  </a:lnTo>
                  <a:lnTo>
                    <a:pt x="27774" y="48780"/>
                  </a:lnTo>
                  <a:lnTo>
                    <a:pt x="27774" y="48171"/>
                  </a:lnTo>
                  <a:close/>
                </a:path>
                <a:path w="107950" h="53975">
                  <a:moveTo>
                    <a:pt x="28549" y="19646"/>
                  </a:moveTo>
                  <a:lnTo>
                    <a:pt x="27774" y="17437"/>
                  </a:lnTo>
                  <a:lnTo>
                    <a:pt x="27774" y="19050"/>
                  </a:lnTo>
                  <a:lnTo>
                    <a:pt x="25298" y="19050"/>
                  </a:lnTo>
                  <a:lnTo>
                    <a:pt x="25311" y="18719"/>
                  </a:lnTo>
                  <a:lnTo>
                    <a:pt x="25438" y="18351"/>
                  </a:lnTo>
                  <a:lnTo>
                    <a:pt x="25908" y="17856"/>
                  </a:lnTo>
                  <a:lnTo>
                    <a:pt x="26200" y="17729"/>
                  </a:lnTo>
                  <a:lnTo>
                    <a:pt x="27012" y="17729"/>
                  </a:lnTo>
                  <a:lnTo>
                    <a:pt x="27355" y="17919"/>
                  </a:lnTo>
                  <a:lnTo>
                    <a:pt x="27609" y="18364"/>
                  </a:lnTo>
                  <a:lnTo>
                    <a:pt x="27724" y="18669"/>
                  </a:lnTo>
                  <a:lnTo>
                    <a:pt x="27774" y="19050"/>
                  </a:lnTo>
                  <a:lnTo>
                    <a:pt x="27774" y="17437"/>
                  </a:lnTo>
                  <a:lnTo>
                    <a:pt x="27203" y="17145"/>
                  </a:lnTo>
                  <a:lnTo>
                    <a:pt x="26898" y="17081"/>
                  </a:lnTo>
                  <a:lnTo>
                    <a:pt x="25958" y="17081"/>
                  </a:lnTo>
                  <a:lnTo>
                    <a:pt x="25450" y="17297"/>
                  </a:lnTo>
                  <a:lnTo>
                    <a:pt x="24676" y="18199"/>
                  </a:lnTo>
                  <a:lnTo>
                    <a:pt x="24587" y="18465"/>
                  </a:lnTo>
                  <a:lnTo>
                    <a:pt x="24676" y="20789"/>
                  </a:lnTo>
                  <a:lnTo>
                    <a:pt x="25438" y="21590"/>
                  </a:lnTo>
                  <a:lnTo>
                    <a:pt x="25908" y="21793"/>
                  </a:lnTo>
                  <a:lnTo>
                    <a:pt x="26695" y="21793"/>
                  </a:lnTo>
                  <a:lnTo>
                    <a:pt x="28486" y="20231"/>
                  </a:lnTo>
                  <a:lnTo>
                    <a:pt x="27749" y="20231"/>
                  </a:lnTo>
                  <a:lnTo>
                    <a:pt x="27673" y="20459"/>
                  </a:lnTo>
                  <a:lnTo>
                    <a:pt x="27597" y="20612"/>
                  </a:lnTo>
                  <a:lnTo>
                    <a:pt x="27228" y="21018"/>
                  </a:lnTo>
                  <a:lnTo>
                    <a:pt x="26924" y="21145"/>
                  </a:lnTo>
                  <a:lnTo>
                    <a:pt x="26111" y="21145"/>
                  </a:lnTo>
                  <a:lnTo>
                    <a:pt x="25831" y="21018"/>
                  </a:lnTo>
                  <a:lnTo>
                    <a:pt x="25400" y="20459"/>
                  </a:lnTo>
                  <a:lnTo>
                    <a:pt x="25285" y="19646"/>
                  </a:lnTo>
                  <a:lnTo>
                    <a:pt x="28549" y="19646"/>
                  </a:lnTo>
                  <a:close/>
                </a:path>
                <a:path w="107950" h="53975">
                  <a:moveTo>
                    <a:pt x="28613" y="31191"/>
                  </a:moveTo>
                  <a:lnTo>
                    <a:pt x="28028" y="31191"/>
                  </a:lnTo>
                  <a:lnTo>
                    <a:pt x="27927" y="31661"/>
                  </a:lnTo>
                  <a:lnTo>
                    <a:pt x="27762" y="31940"/>
                  </a:lnTo>
                  <a:lnTo>
                    <a:pt x="27343" y="32194"/>
                  </a:lnTo>
                  <a:lnTo>
                    <a:pt x="26962" y="32283"/>
                  </a:lnTo>
                  <a:lnTo>
                    <a:pt x="26416" y="32334"/>
                  </a:lnTo>
                  <a:lnTo>
                    <a:pt x="26416" y="32905"/>
                  </a:lnTo>
                  <a:lnTo>
                    <a:pt x="27813" y="32905"/>
                  </a:lnTo>
                  <a:lnTo>
                    <a:pt x="27813" y="37122"/>
                  </a:lnTo>
                  <a:lnTo>
                    <a:pt x="28613" y="37122"/>
                  </a:lnTo>
                  <a:lnTo>
                    <a:pt x="28613" y="31191"/>
                  </a:lnTo>
                  <a:close/>
                </a:path>
                <a:path w="107950" h="53975">
                  <a:moveTo>
                    <a:pt x="30454" y="4140"/>
                  </a:moveTo>
                  <a:lnTo>
                    <a:pt x="30441" y="3556"/>
                  </a:lnTo>
                  <a:lnTo>
                    <a:pt x="30353" y="2971"/>
                  </a:lnTo>
                  <a:lnTo>
                    <a:pt x="30238" y="2603"/>
                  </a:lnTo>
                  <a:lnTo>
                    <a:pt x="29984" y="2235"/>
                  </a:lnTo>
                  <a:lnTo>
                    <a:pt x="29705" y="1955"/>
                  </a:lnTo>
                  <a:lnTo>
                    <a:pt x="29679" y="3556"/>
                  </a:lnTo>
                  <a:lnTo>
                    <a:pt x="27203" y="3556"/>
                  </a:lnTo>
                  <a:lnTo>
                    <a:pt x="27216" y="3225"/>
                  </a:lnTo>
                  <a:lnTo>
                    <a:pt x="27343" y="2857"/>
                  </a:lnTo>
                  <a:lnTo>
                    <a:pt x="27813" y="2362"/>
                  </a:lnTo>
                  <a:lnTo>
                    <a:pt x="28105" y="2235"/>
                  </a:lnTo>
                  <a:lnTo>
                    <a:pt x="28917" y="2235"/>
                  </a:lnTo>
                  <a:lnTo>
                    <a:pt x="29260" y="2413"/>
                  </a:lnTo>
                  <a:lnTo>
                    <a:pt x="29514" y="2870"/>
                  </a:lnTo>
                  <a:lnTo>
                    <a:pt x="29629" y="3175"/>
                  </a:lnTo>
                  <a:lnTo>
                    <a:pt x="29679" y="3556"/>
                  </a:lnTo>
                  <a:lnTo>
                    <a:pt x="29679" y="1943"/>
                  </a:lnTo>
                  <a:lnTo>
                    <a:pt x="29108" y="1651"/>
                  </a:lnTo>
                  <a:lnTo>
                    <a:pt x="28803" y="1574"/>
                  </a:lnTo>
                  <a:lnTo>
                    <a:pt x="27863" y="1574"/>
                  </a:lnTo>
                  <a:lnTo>
                    <a:pt x="27355" y="1803"/>
                  </a:lnTo>
                  <a:lnTo>
                    <a:pt x="26581" y="2705"/>
                  </a:lnTo>
                  <a:lnTo>
                    <a:pt x="26479" y="2971"/>
                  </a:lnTo>
                  <a:lnTo>
                    <a:pt x="26568" y="5283"/>
                  </a:lnTo>
                  <a:lnTo>
                    <a:pt x="27343" y="6096"/>
                  </a:lnTo>
                  <a:lnTo>
                    <a:pt x="27813" y="6299"/>
                  </a:lnTo>
                  <a:lnTo>
                    <a:pt x="28600" y="6299"/>
                  </a:lnTo>
                  <a:lnTo>
                    <a:pt x="30391" y="4737"/>
                  </a:lnTo>
                  <a:lnTo>
                    <a:pt x="29654" y="4737"/>
                  </a:lnTo>
                  <a:lnTo>
                    <a:pt x="29578" y="4965"/>
                  </a:lnTo>
                  <a:lnTo>
                    <a:pt x="29502" y="5118"/>
                  </a:lnTo>
                  <a:lnTo>
                    <a:pt x="29133" y="5511"/>
                  </a:lnTo>
                  <a:lnTo>
                    <a:pt x="28829" y="5651"/>
                  </a:lnTo>
                  <a:lnTo>
                    <a:pt x="28016" y="5651"/>
                  </a:lnTo>
                  <a:lnTo>
                    <a:pt x="27724" y="5511"/>
                  </a:lnTo>
                  <a:lnTo>
                    <a:pt x="27305" y="4965"/>
                  </a:lnTo>
                  <a:lnTo>
                    <a:pt x="27190" y="4140"/>
                  </a:lnTo>
                  <a:lnTo>
                    <a:pt x="30454" y="4140"/>
                  </a:lnTo>
                  <a:close/>
                </a:path>
                <a:path w="107950" h="53975">
                  <a:moveTo>
                    <a:pt x="32346" y="50634"/>
                  </a:moveTo>
                  <a:lnTo>
                    <a:pt x="31597" y="48437"/>
                  </a:lnTo>
                  <a:lnTo>
                    <a:pt x="31572" y="50038"/>
                  </a:lnTo>
                  <a:lnTo>
                    <a:pt x="29095" y="50038"/>
                  </a:lnTo>
                  <a:lnTo>
                    <a:pt x="29108" y="49720"/>
                  </a:lnTo>
                  <a:lnTo>
                    <a:pt x="29235" y="49339"/>
                  </a:lnTo>
                  <a:lnTo>
                    <a:pt x="29705" y="48844"/>
                  </a:lnTo>
                  <a:lnTo>
                    <a:pt x="29984" y="48717"/>
                  </a:lnTo>
                  <a:lnTo>
                    <a:pt x="30810" y="48717"/>
                  </a:lnTo>
                  <a:lnTo>
                    <a:pt x="31153" y="48907"/>
                  </a:lnTo>
                  <a:lnTo>
                    <a:pt x="31407" y="49352"/>
                  </a:lnTo>
                  <a:lnTo>
                    <a:pt x="31521" y="49657"/>
                  </a:lnTo>
                  <a:lnTo>
                    <a:pt x="31572" y="50038"/>
                  </a:lnTo>
                  <a:lnTo>
                    <a:pt x="31572" y="48437"/>
                  </a:lnTo>
                  <a:lnTo>
                    <a:pt x="31000" y="48145"/>
                  </a:lnTo>
                  <a:lnTo>
                    <a:pt x="30695" y="48069"/>
                  </a:lnTo>
                  <a:lnTo>
                    <a:pt x="29743" y="48069"/>
                  </a:lnTo>
                  <a:lnTo>
                    <a:pt x="29235" y="48285"/>
                  </a:lnTo>
                  <a:lnTo>
                    <a:pt x="28460" y="49187"/>
                  </a:lnTo>
                  <a:lnTo>
                    <a:pt x="28371" y="49453"/>
                  </a:lnTo>
                  <a:lnTo>
                    <a:pt x="28460" y="51777"/>
                  </a:lnTo>
                  <a:lnTo>
                    <a:pt x="29235" y="52578"/>
                  </a:lnTo>
                  <a:lnTo>
                    <a:pt x="29705" y="52781"/>
                  </a:lnTo>
                  <a:lnTo>
                    <a:pt x="30480" y="52781"/>
                  </a:lnTo>
                  <a:lnTo>
                    <a:pt x="32283" y="51231"/>
                  </a:lnTo>
                  <a:lnTo>
                    <a:pt x="31546" y="51231"/>
                  </a:lnTo>
                  <a:lnTo>
                    <a:pt x="31470" y="51447"/>
                  </a:lnTo>
                  <a:lnTo>
                    <a:pt x="31394" y="51600"/>
                  </a:lnTo>
                  <a:lnTo>
                    <a:pt x="31026" y="52006"/>
                  </a:lnTo>
                  <a:lnTo>
                    <a:pt x="30708" y="52133"/>
                  </a:lnTo>
                  <a:lnTo>
                    <a:pt x="29908" y="52133"/>
                  </a:lnTo>
                  <a:lnTo>
                    <a:pt x="29616" y="52006"/>
                  </a:lnTo>
                  <a:lnTo>
                    <a:pt x="29197" y="51447"/>
                  </a:lnTo>
                  <a:lnTo>
                    <a:pt x="29070" y="50634"/>
                  </a:lnTo>
                  <a:lnTo>
                    <a:pt x="32346" y="50634"/>
                  </a:lnTo>
                  <a:close/>
                </a:path>
                <a:path w="107950" h="53975">
                  <a:moveTo>
                    <a:pt x="33096" y="18326"/>
                  </a:moveTo>
                  <a:lnTo>
                    <a:pt x="33045" y="17983"/>
                  </a:lnTo>
                  <a:lnTo>
                    <a:pt x="32702" y="17297"/>
                  </a:lnTo>
                  <a:lnTo>
                    <a:pt x="32270" y="17081"/>
                  </a:lnTo>
                  <a:lnTo>
                    <a:pt x="31343" y="17081"/>
                  </a:lnTo>
                  <a:lnTo>
                    <a:pt x="31089" y="17132"/>
                  </a:lnTo>
                  <a:lnTo>
                    <a:pt x="30619" y="17360"/>
                  </a:lnTo>
                  <a:lnTo>
                    <a:pt x="30391" y="17551"/>
                  </a:lnTo>
                  <a:lnTo>
                    <a:pt x="30175" y="17818"/>
                  </a:lnTo>
                  <a:lnTo>
                    <a:pt x="30175" y="17183"/>
                  </a:lnTo>
                  <a:lnTo>
                    <a:pt x="29464" y="17183"/>
                  </a:lnTo>
                  <a:lnTo>
                    <a:pt x="29464" y="21640"/>
                  </a:lnTo>
                  <a:lnTo>
                    <a:pt x="30213" y="21640"/>
                  </a:lnTo>
                  <a:lnTo>
                    <a:pt x="30213" y="19011"/>
                  </a:lnTo>
                  <a:lnTo>
                    <a:pt x="30238" y="18783"/>
                  </a:lnTo>
                  <a:lnTo>
                    <a:pt x="31318" y="17754"/>
                  </a:lnTo>
                  <a:lnTo>
                    <a:pt x="31838" y="17754"/>
                  </a:lnTo>
                  <a:lnTo>
                    <a:pt x="32080" y="17894"/>
                  </a:lnTo>
                  <a:lnTo>
                    <a:pt x="32296" y="18338"/>
                  </a:lnTo>
                  <a:lnTo>
                    <a:pt x="32346" y="18554"/>
                  </a:lnTo>
                  <a:lnTo>
                    <a:pt x="32346" y="21640"/>
                  </a:lnTo>
                  <a:lnTo>
                    <a:pt x="33096" y="21640"/>
                  </a:lnTo>
                  <a:lnTo>
                    <a:pt x="33096" y="18326"/>
                  </a:lnTo>
                  <a:close/>
                </a:path>
                <a:path w="107950" h="53975">
                  <a:moveTo>
                    <a:pt x="35560" y="6781"/>
                  </a:moveTo>
                  <a:lnTo>
                    <a:pt x="30822" y="6781"/>
                  </a:lnTo>
                  <a:lnTo>
                    <a:pt x="30822" y="7200"/>
                  </a:lnTo>
                  <a:lnTo>
                    <a:pt x="35560" y="7200"/>
                  </a:lnTo>
                  <a:lnTo>
                    <a:pt x="35560" y="6781"/>
                  </a:lnTo>
                  <a:close/>
                </a:path>
                <a:path w="107950" h="53975">
                  <a:moveTo>
                    <a:pt x="35826" y="17183"/>
                  </a:moveTo>
                  <a:lnTo>
                    <a:pt x="35115" y="17183"/>
                  </a:lnTo>
                  <a:lnTo>
                    <a:pt x="35115" y="15938"/>
                  </a:lnTo>
                  <a:lnTo>
                    <a:pt x="34353" y="15938"/>
                  </a:lnTo>
                  <a:lnTo>
                    <a:pt x="34353" y="17183"/>
                  </a:lnTo>
                  <a:lnTo>
                    <a:pt x="33756" y="17183"/>
                  </a:lnTo>
                  <a:lnTo>
                    <a:pt x="33756" y="17792"/>
                  </a:lnTo>
                  <a:lnTo>
                    <a:pt x="34353" y="17792"/>
                  </a:lnTo>
                  <a:lnTo>
                    <a:pt x="34353" y="21031"/>
                  </a:lnTo>
                  <a:lnTo>
                    <a:pt x="34417" y="21259"/>
                  </a:lnTo>
                  <a:lnTo>
                    <a:pt x="34671" y="21615"/>
                  </a:lnTo>
                  <a:lnTo>
                    <a:pt x="34912" y="21704"/>
                  </a:lnTo>
                  <a:lnTo>
                    <a:pt x="35369" y="21704"/>
                  </a:lnTo>
                  <a:lnTo>
                    <a:pt x="35737" y="21666"/>
                  </a:lnTo>
                  <a:lnTo>
                    <a:pt x="35826" y="21043"/>
                  </a:lnTo>
                  <a:lnTo>
                    <a:pt x="35433" y="21056"/>
                  </a:lnTo>
                  <a:lnTo>
                    <a:pt x="35166" y="20955"/>
                  </a:lnTo>
                  <a:lnTo>
                    <a:pt x="35115" y="17792"/>
                  </a:lnTo>
                  <a:lnTo>
                    <a:pt x="35826" y="17792"/>
                  </a:lnTo>
                  <a:lnTo>
                    <a:pt x="35826" y="17183"/>
                  </a:lnTo>
                  <a:close/>
                </a:path>
                <a:path w="107950" h="53975">
                  <a:moveTo>
                    <a:pt x="36880" y="1701"/>
                  </a:moveTo>
                  <a:lnTo>
                    <a:pt x="36106" y="1701"/>
                  </a:lnTo>
                  <a:lnTo>
                    <a:pt x="36106" y="6134"/>
                  </a:lnTo>
                  <a:lnTo>
                    <a:pt x="36880" y="6134"/>
                  </a:lnTo>
                  <a:lnTo>
                    <a:pt x="36880" y="1701"/>
                  </a:lnTo>
                  <a:close/>
                </a:path>
                <a:path w="107950" h="53975">
                  <a:moveTo>
                    <a:pt x="36880" y="25"/>
                  </a:moveTo>
                  <a:lnTo>
                    <a:pt x="36106" y="25"/>
                  </a:lnTo>
                  <a:lnTo>
                    <a:pt x="36106" y="876"/>
                  </a:lnTo>
                  <a:lnTo>
                    <a:pt x="36880" y="876"/>
                  </a:lnTo>
                  <a:lnTo>
                    <a:pt x="36880" y="25"/>
                  </a:lnTo>
                  <a:close/>
                </a:path>
                <a:path w="107950" h="53975">
                  <a:moveTo>
                    <a:pt x="36893" y="49314"/>
                  </a:moveTo>
                  <a:lnTo>
                    <a:pt x="36830" y="48971"/>
                  </a:lnTo>
                  <a:lnTo>
                    <a:pt x="36487" y="48285"/>
                  </a:lnTo>
                  <a:lnTo>
                    <a:pt x="36068" y="48069"/>
                  </a:lnTo>
                  <a:lnTo>
                    <a:pt x="35140" y="48069"/>
                  </a:lnTo>
                  <a:lnTo>
                    <a:pt x="34874" y="48120"/>
                  </a:lnTo>
                  <a:lnTo>
                    <a:pt x="34404" y="48348"/>
                  </a:lnTo>
                  <a:lnTo>
                    <a:pt x="34188" y="48539"/>
                  </a:lnTo>
                  <a:lnTo>
                    <a:pt x="33972" y="48806"/>
                  </a:lnTo>
                  <a:lnTo>
                    <a:pt x="33972" y="48171"/>
                  </a:lnTo>
                  <a:lnTo>
                    <a:pt x="33261" y="48171"/>
                  </a:lnTo>
                  <a:lnTo>
                    <a:pt x="33261" y="52628"/>
                  </a:lnTo>
                  <a:lnTo>
                    <a:pt x="34010" y="52628"/>
                  </a:lnTo>
                  <a:lnTo>
                    <a:pt x="34010" y="49999"/>
                  </a:lnTo>
                  <a:lnTo>
                    <a:pt x="34023" y="49771"/>
                  </a:lnTo>
                  <a:lnTo>
                    <a:pt x="35102" y="48742"/>
                  </a:lnTo>
                  <a:lnTo>
                    <a:pt x="35636" y="48742"/>
                  </a:lnTo>
                  <a:lnTo>
                    <a:pt x="35877" y="48882"/>
                  </a:lnTo>
                  <a:lnTo>
                    <a:pt x="36093" y="49326"/>
                  </a:lnTo>
                  <a:lnTo>
                    <a:pt x="36131" y="49542"/>
                  </a:lnTo>
                  <a:lnTo>
                    <a:pt x="36131" y="52628"/>
                  </a:lnTo>
                  <a:lnTo>
                    <a:pt x="36893" y="52628"/>
                  </a:lnTo>
                  <a:lnTo>
                    <a:pt x="36893" y="49314"/>
                  </a:lnTo>
                  <a:close/>
                </a:path>
                <a:path w="107950" h="53975">
                  <a:moveTo>
                    <a:pt x="38265" y="31013"/>
                  </a:moveTo>
                  <a:lnTo>
                    <a:pt x="37338" y="31013"/>
                  </a:lnTo>
                  <a:lnTo>
                    <a:pt x="35598" y="36220"/>
                  </a:lnTo>
                  <a:lnTo>
                    <a:pt x="33845" y="31013"/>
                  </a:lnTo>
                  <a:lnTo>
                    <a:pt x="32931" y="31013"/>
                  </a:lnTo>
                  <a:lnTo>
                    <a:pt x="35153" y="37122"/>
                  </a:lnTo>
                  <a:lnTo>
                    <a:pt x="36029" y="37122"/>
                  </a:lnTo>
                  <a:lnTo>
                    <a:pt x="38265" y="31013"/>
                  </a:lnTo>
                  <a:close/>
                </a:path>
                <a:path w="107950" h="53975">
                  <a:moveTo>
                    <a:pt x="39624" y="48171"/>
                  </a:moveTo>
                  <a:lnTo>
                    <a:pt x="38912" y="48171"/>
                  </a:lnTo>
                  <a:lnTo>
                    <a:pt x="38912" y="46926"/>
                  </a:lnTo>
                  <a:lnTo>
                    <a:pt x="38150" y="46926"/>
                  </a:lnTo>
                  <a:lnTo>
                    <a:pt x="38150" y="48171"/>
                  </a:lnTo>
                  <a:lnTo>
                    <a:pt x="37541" y="48171"/>
                  </a:lnTo>
                  <a:lnTo>
                    <a:pt x="37541" y="48780"/>
                  </a:lnTo>
                  <a:lnTo>
                    <a:pt x="38150" y="48780"/>
                  </a:lnTo>
                  <a:lnTo>
                    <a:pt x="38150" y="52019"/>
                  </a:lnTo>
                  <a:lnTo>
                    <a:pt x="38214" y="52247"/>
                  </a:lnTo>
                  <a:lnTo>
                    <a:pt x="38455" y="52603"/>
                  </a:lnTo>
                  <a:lnTo>
                    <a:pt x="38696" y="52692"/>
                  </a:lnTo>
                  <a:lnTo>
                    <a:pt x="39154" y="52692"/>
                  </a:lnTo>
                  <a:lnTo>
                    <a:pt x="39535" y="52654"/>
                  </a:lnTo>
                  <a:lnTo>
                    <a:pt x="39624" y="52031"/>
                  </a:lnTo>
                  <a:lnTo>
                    <a:pt x="39217" y="52044"/>
                  </a:lnTo>
                  <a:lnTo>
                    <a:pt x="38963" y="51943"/>
                  </a:lnTo>
                  <a:lnTo>
                    <a:pt x="38912" y="48780"/>
                  </a:lnTo>
                  <a:lnTo>
                    <a:pt x="39624" y="48780"/>
                  </a:lnTo>
                  <a:lnTo>
                    <a:pt x="39624" y="48171"/>
                  </a:lnTo>
                  <a:close/>
                </a:path>
                <a:path w="107950" h="53975">
                  <a:moveTo>
                    <a:pt x="40767" y="22275"/>
                  </a:moveTo>
                  <a:lnTo>
                    <a:pt x="36029" y="22275"/>
                  </a:lnTo>
                  <a:lnTo>
                    <a:pt x="36029" y="22707"/>
                  </a:lnTo>
                  <a:lnTo>
                    <a:pt x="40767" y="22707"/>
                  </a:lnTo>
                  <a:lnTo>
                    <a:pt x="40767" y="22275"/>
                  </a:lnTo>
                  <a:close/>
                </a:path>
                <a:path w="107950" h="53975">
                  <a:moveTo>
                    <a:pt x="41630" y="0"/>
                  </a:moveTo>
                  <a:lnTo>
                    <a:pt x="40919" y="0"/>
                  </a:lnTo>
                  <a:lnTo>
                    <a:pt x="40919" y="2260"/>
                  </a:lnTo>
                  <a:lnTo>
                    <a:pt x="40830" y="2933"/>
                  </a:lnTo>
                  <a:lnTo>
                    <a:pt x="40830" y="4889"/>
                  </a:lnTo>
                  <a:lnTo>
                    <a:pt x="40398" y="5486"/>
                  </a:lnTo>
                  <a:lnTo>
                    <a:pt x="40106" y="5638"/>
                  </a:lnTo>
                  <a:lnTo>
                    <a:pt x="39306" y="5638"/>
                  </a:lnTo>
                  <a:lnTo>
                    <a:pt x="38989" y="5486"/>
                  </a:lnTo>
                  <a:lnTo>
                    <a:pt x="38620" y="4889"/>
                  </a:lnTo>
                  <a:lnTo>
                    <a:pt x="38595" y="2971"/>
                  </a:lnTo>
                  <a:lnTo>
                    <a:pt x="39065" y="2400"/>
                  </a:lnTo>
                  <a:lnTo>
                    <a:pt x="39370" y="2260"/>
                  </a:lnTo>
                  <a:lnTo>
                    <a:pt x="40081" y="2260"/>
                  </a:lnTo>
                  <a:lnTo>
                    <a:pt x="40373" y="2387"/>
                  </a:lnTo>
                  <a:lnTo>
                    <a:pt x="40830" y="2933"/>
                  </a:lnTo>
                  <a:lnTo>
                    <a:pt x="40830" y="2171"/>
                  </a:lnTo>
                  <a:lnTo>
                    <a:pt x="40601" y="1905"/>
                  </a:lnTo>
                  <a:lnTo>
                    <a:pt x="40233" y="1676"/>
                  </a:lnTo>
                  <a:lnTo>
                    <a:pt x="39954" y="1600"/>
                  </a:lnTo>
                  <a:lnTo>
                    <a:pt x="38989" y="1600"/>
                  </a:lnTo>
                  <a:lnTo>
                    <a:pt x="38557" y="1816"/>
                  </a:lnTo>
                  <a:lnTo>
                    <a:pt x="37858" y="2794"/>
                  </a:lnTo>
                  <a:lnTo>
                    <a:pt x="37795" y="2971"/>
                  </a:lnTo>
                  <a:lnTo>
                    <a:pt x="37871" y="5245"/>
                  </a:lnTo>
                  <a:lnTo>
                    <a:pt x="38595" y="6083"/>
                  </a:lnTo>
                  <a:lnTo>
                    <a:pt x="39027" y="6299"/>
                  </a:lnTo>
                  <a:lnTo>
                    <a:pt x="39827" y="6299"/>
                  </a:lnTo>
                  <a:lnTo>
                    <a:pt x="40106" y="6235"/>
                  </a:lnTo>
                  <a:lnTo>
                    <a:pt x="40589" y="5981"/>
                  </a:lnTo>
                  <a:lnTo>
                    <a:pt x="40792" y="5791"/>
                  </a:lnTo>
                  <a:lnTo>
                    <a:pt x="40881" y="5638"/>
                  </a:lnTo>
                  <a:lnTo>
                    <a:pt x="40957" y="5511"/>
                  </a:lnTo>
                  <a:lnTo>
                    <a:pt x="40957" y="6134"/>
                  </a:lnTo>
                  <a:lnTo>
                    <a:pt x="41630" y="6134"/>
                  </a:lnTo>
                  <a:lnTo>
                    <a:pt x="41630" y="5511"/>
                  </a:lnTo>
                  <a:lnTo>
                    <a:pt x="41630" y="0"/>
                  </a:lnTo>
                  <a:close/>
                </a:path>
                <a:path w="107950" h="53975">
                  <a:moveTo>
                    <a:pt x="42075" y="17195"/>
                  </a:moveTo>
                  <a:lnTo>
                    <a:pt x="41313" y="17195"/>
                  </a:lnTo>
                  <a:lnTo>
                    <a:pt x="41313" y="21640"/>
                  </a:lnTo>
                  <a:lnTo>
                    <a:pt x="42075" y="21640"/>
                  </a:lnTo>
                  <a:lnTo>
                    <a:pt x="42075" y="17195"/>
                  </a:lnTo>
                  <a:close/>
                </a:path>
                <a:path w="107950" h="53975">
                  <a:moveTo>
                    <a:pt x="42075" y="15519"/>
                  </a:moveTo>
                  <a:lnTo>
                    <a:pt x="41313" y="15519"/>
                  </a:lnTo>
                  <a:lnTo>
                    <a:pt x="41313" y="16370"/>
                  </a:lnTo>
                  <a:lnTo>
                    <a:pt x="42075" y="16370"/>
                  </a:lnTo>
                  <a:lnTo>
                    <a:pt x="42075" y="15519"/>
                  </a:lnTo>
                  <a:close/>
                </a:path>
                <a:path w="107950" h="53975">
                  <a:moveTo>
                    <a:pt x="43980" y="37122"/>
                  </a:moveTo>
                  <a:lnTo>
                    <a:pt x="43307" y="35293"/>
                  </a:lnTo>
                  <a:lnTo>
                    <a:pt x="43065" y="34620"/>
                  </a:lnTo>
                  <a:lnTo>
                    <a:pt x="42176" y="32181"/>
                  </a:lnTo>
                  <a:lnTo>
                    <a:pt x="42176" y="34620"/>
                  </a:lnTo>
                  <a:lnTo>
                    <a:pt x="40271" y="34620"/>
                  </a:lnTo>
                  <a:lnTo>
                    <a:pt x="41262" y="31927"/>
                  </a:lnTo>
                  <a:lnTo>
                    <a:pt x="42176" y="34620"/>
                  </a:lnTo>
                  <a:lnTo>
                    <a:pt x="42176" y="32181"/>
                  </a:lnTo>
                  <a:lnTo>
                    <a:pt x="42087" y="31927"/>
                  </a:lnTo>
                  <a:lnTo>
                    <a:pt x="41757" y="31013"/>
                  </a:lnTo>
                  <a:lnTo>
                    <a:pt x="40817" y="31013"/>
                  </a:lnTo>
                  <a:lnTo>
                    <a:pt x="38519" y="37122"/>
                  </a:lnTo>
                  <a:lnTo>
                    <a:pt x="39370" y="37122"/>
                  </a:lnTo>
                  <a:lnTo>
                    <a:pt x="40030" y="35293"/>
                  </a:lnTo>
                  <a:lnTo>
                    <a:pt x="42443" y="35293"/>
                  </a:lnTo>
                  <a:lnTo>
                    <a:pt x="43065" y="37122"/>
                  </a:lnTo>
                  <a:lnTo>
                    <a:pt x="43980" y="37122"/>
                  </a:lnTo>
                  <a:close/>
                </a:path>
                <a:path w="107950" h="53975">
                  <a:moveTo>
                    <a:pt x="44564" y="53263"/>
                  </a:moveTo>
                  <a:lnTo>
                    <a:pt x="39814" y="53263"/>
                  </a:lnTo>
                  <a:lnTo>
                    <a:pt x="39814" y="53695"/>
                  </a:lnTo>
                  <a:lnTo>
                    <a:pt x="44564" y="53695"/>
                  </a:lnTo>
                  <a:lnTo>
                    <a:pt x="44564" y="53263"/>
                  </a:lnTo>
                  <a:close/>
                </a:path>
                <a:path w="107950" h="53975">
                  <a:moveTo>
                    <a:pt x="46240" y="25"/>
                  </a:moveTo>
                  <a:lnTo>
                    <a:pt x="45402" y="25"/>
                  </a:lnTo>
                  <a:lnTo>
                    <a:pt x="45402" y="6134"/>
                  </a:lnTo>
                  <a:lnTo>
                    <a:pt x="46240" y="6134"/>
                  </a:lnTo>
                  <a:lnTo>
                    <a:pt x="46240" y="25"/>
                  </a:lnTo>
                  <a:close/>
                </a:path>
                <a:path w="107950" h="53975">
                  <a:moveTo>
                    <a:pt x="46837" y="15506"/>
                  </a:moveTo>
                  <a:lnTo>
                    <a:pt x="46126" y="15506"/>
                  </a:lnTo>
                  <a:lnTo>
                    <a:pt x="46126" y="17754"/>
                  </a:lnTo>
                  <a:lnTo>
                    <a:pt x="46037" y="18427"/>
                  </a:lnTo>
                  <a:lnTo>
                    <a:pt x="46037" y="20396"/>
                  </a:lnTo>
                  <a:lnTo>
                    <a:pt x="45605" y="20980"/>
                  </a:lnTo>
                  <a:lnTo>
                    <a:pt x="45313" y="21132"/>
                  </a:lnTo>
                  <a:lnTo>
                    <a:pt x="44513" y="21132"/>
                  </a:lnTo>
                  <a:lnTo>
                    <a:pt x="44196" y="20980"/>
                  </a:lnTo>
                  <a:lnTo>
                    <a:pt x="43827" y="20396"/>
                  </a:lnTo>
                  <a:lnTo>
                    <a:pt x="43802" y="18478"/>
                  </a:lnTo>
                  <a:lnTo>
                    <a:pt x="44272" y="17894"/>
                  </a:lnTo>
                  <a:lnTo>
                    <a:pt x="44577" y="17754"/>
                  </a:lnTo>
                  <a:lnTo>
                    <a:pt x="45288" y="17754"/>
                  </a:lnTo>
                  <a:lnTo>
                    <a:pt x="45580" y="17881"/>
                  </a:lnTo>
                  <a:lnTo>
                    <a:pt x="46037" y="18427"/>
                  </a:lnTo>
                  <a:lnTo>
                    <a:pt x="46037" y="17665"/>
                  </a:lnTo>
                  <a:lnTo>
                    <a:pt x="45808" y="17399"/>
                  </a:lnTo>
                  <a:lnTo>
                    <a:pt x="45440" y="17170"/>
                  </a:lnTo>
                  <a:lnTo>
                    <a:pt x="45148" y="17094"/>
                  </a:lnTo>
                  <a:lnTo>
                    <a:pt x="44196" y="17094"/>
                  </a:lnTo>
                  <a:lnTo>
                    <a:pt x="43764" y="17310"/>
                  </a:lnTo>
                  <a:lnTo>
                    <a:pt x="43065" y="18288"/>
                  </a:lnTo>
                  <a:lnTo>
                    <a:pt x="43002" y="18478"/>
                  </a:lnTo>
                  <a:lnTo>
                    <a:pt x="43078" y="20751"/>
                  </a:lnTo>
                  <a:lnTo>
                    <a:pt x="43802" y="21590"/>
                  </a:lnTo>
                  <a:lnTo>
                    <a:pt x="44234" y="21793"/>
                  </a:lnTo>
                  <a:lnTo>
                    <a:pt x="45034" y="21793"/>
                  </a:lnTo>
                  <a:lnTo>
                    <a:pt x="45313" y="21729"/>
                  </a:lnTo>
                  <a:lnTo>
                    <a:pt x="45796" y="21488"/>
                  </a:lnTo>
                  <a:lnTo>
                    <a:pt x="45986" y="21285"/>
                  </a:lnTo>
                  <a:lnTo>
                    <a:pt x="46088" y="21132"/>
                  </a:lnTo>
                  <a:lnTo>
                    <a:pt x="46164" y="21640"/>
                  </a:lnTo>
                  <a:lnTo>
                    <a:pt x="46837" y="21640"/>
                  </a:lnTo>
                  <a:lnTo>
                    <a:pt x="46837" y="21018"/>
                  </a:lnTo>
                  <a:lnTo>
                    <a:pt x="46837" y="15506"/>
                  </a:lnTo>
                  <a:close/>
                </a:path>
                <a:path w="107950" h="53975">
                  <a:moveTo>
                    <a:pt x="49911" y="36982"/>
                  </a:moveTo>
                  <a:lnTo>
                    <a:pt x="49771" y="36931"/>
                  </a:lnTo>
                  <a:lnTo>
                    <a:pt x="49593" y="36322"/>
                  </a:lnTo>
                  <a:lnTo>
                    <a:pt x="49479" y="34671"/>
                  </a:lnTo>
                  <a:lnTo>
                    <a:pt x="49352" y="34505"/>
                  </a:lnTo>
                  <a:lnTo>
                    <a:pt x="49237" y="34340"/>
                  </a:lnTo>
                  <a:lnTo>
                    <a:pt x="49047" y="34213"/>
                  </a:lnTo>
                  <a:lnTo>
                    <a:pt x="48806" y="34124"/>
                  </a:lnTo>
                  <a:lnTo>
                    <a:pt x="49085" y="33985"/>
                  </a:lnTo>
                  <a:lnTo>
                    <a:pt x="49276" y="33807"/>
                  </a:lnTo>
                  <a:lnTo>
                    <a:pt x="49530" y="33426"/>
                  </a:lnTo>
                  <a:lnTo>
                    <a:pt x="49555" y="31762"/>
                  </a:lnTo>
                  <a:lnTo>
                    <a:pt x="49390" y="31483"/>
                  </a:lnTo>
                  <a:lnTo>
                    <a:pt x="48831" y="31242"/>
                  </a:lnTo>
                  <a:lnTo>
                    <a:pt x="48831" y="32308"/>
                  </a:lnTo>
                  <a:lnTo>
                    <a:pt x="48717" y="33426"/>
                  </a:lnTo>
                  <a:lnTo>
                    <a:pt x="48272" y="33731"/>
                  </a:lnTo>
                  <a:lnTo>
                    <a:pt x="47967" y="33807"/>
                  </a:lnTo>
                  <a:lnTo>
                    <a:pt x="45656" y="33807"/>
                  </a:lnTo>
                  <a:lnTo>
                    <a:pt x="45656" y="31724"/>
                  </a:lnTo>
                  <a:lnTo>
                    <a:pt x="47967" y="31724"/>
                  </a:lnTo>
                  <a:lnTo>
                    <a:pt x="48196" y="31762"/>
                  </a:lnTo>
                  <a:lnTo>
                    <a:pt x="48679" y="32004"/>
                  </a:lnTo>
                  <a:lnTo>
                    <a:pt x="48831" y="32308"/>
                  </a:lnTo>
                  <a:lnTo>
                    <a:pt x="48831" y="31242"/>
                  </a:lnTo>
                  <a:lnTo>
                    <a:pt x="48514" y="31089"/>
                  </a:lnTo>
                  <a:lnTo>
                    <a:pt x="48133" y="31013"/>
                  </a:lnTo>
                  <a:lnTo>
                    <a:pt x="44831" y="31013"/>
                  </a:lnTo>
                  <a:lnTo>
                    <a:pt x="44831" y="37122"/>
                  </a:lnTo>
                  <a:lnTo>
                    <a:pt x="45656" y="37122"/>
                  </a:lnTo>
                  <a:lnTo>
                    <a:pt x="45656" y="34505"/>
                  </a:lnTo>
                  <a:lnTo>
                    <a:pt x="47879" y="34505"/>
                  </a:lnTo>
                  <a:lnTo>
                    <a:pt x="48133" y="34544"/>
                  </a:lnTo>
                  <a:lnTo>
                    <a:pt x="48564" y="34747"/>
                  </a:lnTo>
                  <a:lnTo>
                    <a:pt x="48666" y="34925"/>
                  </a:lnTo>
                  <a:lnTo>
                    <a:pt x="48780" y="36322"/>
                  </a:lnTo>
                  <a:lnTo>
                    <a:pt x="48895" y="37122"/>
                  </a:lnTo>
                  <a:lnTo>
                    <a:pt x="49911" y="37122"/>
                  </a:lnTo>
                  <a:lnTo>
                    <a:pt x="49911" y="36982"/>
                  </a:lnTo>
                  <a:close/>
                </a:path>
                <a:path w="107950" h="53975">
                  <a:moveTo>
                    <a:pt x="51104" y="49263"/>
                  </a:moveTo>
                  <a:lnTo>
                    <a:pt x="51041" y="48945"/>
                  </a:lnTo>
                  <a:lnTo>
                    <a:pt x="50711" y="48285"/>
                  </a:lnTo>
                  <a:lnTo>
                    <a:pt x="50304" y="48069"/>
                  </a:lnTo>
                  <a:lnTo>
                    <a:pt x="49428" y="48069"/>
                  </a:lnTo>
                  <a:lnTo>
                    <a:pt x="49174" y="48120"/>
                  </a:lnTo>
                  <a:lnTo>
                    <a:pt x="48729" y="48348"/>
                  </a:lnTo>
                  <a:lnTo>
                    <a:pt x="48526" y="48526"/>
                  </a:lnTo>
                  <a:lnTo>
                    <a:pt x="48361" y="48768"/>
                  </a:lnTo>
                  <a:lnTo>
                    <a:pt x="48260" y="48577"/>
                  </a:lnTo>
                  <a:lnTo>
                    <a:pt x="48158" y="48425"/>
                  </a:lnTo>
                  <a:lnTo>
                    <a:pt x="47815" y="48158"/>
                  </a:lnTo>
                  <a:lnTo>
                    <a:pt x="47523" y="48069"/>
                  </a:lnTo>
                  <a:lnTo>
                    <a:pt x="46863" y="48069"/>
                  </a:lnTo>
                  <a:lnTo>
                    <a:pt x="46583" y="48145"/>
                  </a:lnTo>
                  <a:lnTo>
                    <a:pt x="46189" y="48425"/>
                  </a:lnTo>
                  <a:lnTo>
                    <a:pt x="46024" y="48577"/>
                  </a:lnTo>
                  <a:lnTo>
                    <a:pt x="45847" y="48806"/>
                  </a:lnTo>
                  <a:lnTo>
                    <a:pt x="45847" y="48171"/>
                  </a:lnTo>
                  <a:lnTo>
                    <a:pt x="45110" y="48171"/>
                  </a:lnTo>
                  <a:lnTo>
                    <a:pt x="45110" y="52628"/>
                  </a:lnTo>
                  <a:lnTo>
                    <a:pt x="45859" y="52628"/>
                  </a:lnTo>
                  <a:lnTo>
                    <a:pt x="45859" y="49682"/>
                  </a:lnTo>
                  <a:lnTo>
                    <a:pt x="45974" y="49288"/>
                  </a:lnTo>
                  <a:lnTo>
                    <a:pt x="46443" y="48844"/>
                  </a:lnTo>
                  <a:lnTo>
                    <a:pt x="46697" y="48742"/>
                  </a:lnTo>
                  <a:lnTo>
                    <a:pt x="47282" y="48742"/>
                  </a:lnTo>
                  <a:lnTo>
                    <a:pt x="47498" y="48844"/>
                  </a:lnTo>
                  <a:lnTo>
                    <a:pt x="47688" y="49187"/>
                  </a:lnTo>
                  <a:lnTo>
                    <a:pt x="47713" y="49415"/>
                  </a:lnTo>
                  <a:lnTo>
                    <a:pt x="47713" y="52628"/>
                  </a:lnTo>
                  <a:lnTo>
                    <a:pt x="48488" y="52628"/>
                  </a:lnTo>
                  <a:lnTo>
                    <a:pt x="48488" y="49568"/>
                  </a:lnTo>
                  <a:lnTo>
                    <a:pt x="48590" y="49250"/>
                  </a:lnTo>
                  <a:lnTo>
                    <a:pt x="49009" y="48844"/>
                  </a:lnTo>
                  <a:lnTo>
                    <a:pt x="49263" y="48742"/>
                  </a:lnTo>
                  <a:lnTo>
                    <a:pt x="49771" y="48742"/>
                  </a:lnTo>
                  <a:lnTo>
                    <a:pt x="49961" y="48806"/>
                  </a:lnTo>
                  <a:lnTo>
                    <a:pt x="50253" y="49022"/>
                  </a:lnTo>
                  <a:lnTo>
                    <a:pt x="50330" y="49225"/>
                  </a:lnTo>
                  <a:lnTo>
                    <a:pt x="50330" y="52628"/>
                  </a:lnTo>
                  <a:lnTo>
                    <a:pt x="51104" y="52628"/>
                  </a:lnTo>
                  <a:lnTo>
                    <a:pt x="51104" y="49263"/>
                  </a:lnTo>
                  <a:close/>
                </a:path>
                <a:path w="107950" h="53975">
                  <a:moveTo>
                    <a:pt x="51435" y="15519"/>
                  </a:moveTo>
                  <a:lnTo>
                    <a:pt x="50609" y="15519"/>
                  </a:lnTo>
                  <a:lnTo>
                    <a:pt x="50609" y="21640"/>
                  </a:lnTo>
                  <a:lnTo>
                    <a:pt x="51435" y="21640"/>
                  </a:lnTo>
                  <a:lnTo>
                    <a:pt x="51435" y="15519"/>
                  </a:lnTo>
                  <a:close/>
                </a:path>
                <a:path w="107950" h="53975">
                  <a:moveTo>
                    <a:pt x="52438" y="25"/>
                  </a:moveTo>
                  <a:lnTo>
                    <a:pt x="51650" y="25"/>
                  </a:lnTo>
                  <a:lnTo>
                    <a:pt x="51650" y="4978"/>
                  </a:lnTo>
                  <a:lnTo>
                    <a:pt x="48564" y="25"/>
                  </a:lnTo>
                  <a:lnTo>
                    <a:pt x="47586" y="25"/>
                  </a:lnTo>
                  <a:lnTo>
                    <a:pt x="47586" y="6134"/>
                  </a:lnTo>
                  <a:lnTo>
                    <a:pt x="48374" y="6134"/>
                  </a:lnTo>
                  <a:lnTo>
                    <a:pt x="48374" y="1193"/>
                  </a:lnTo>
                  <a:lnTo>
                    <a:pt x="51511" y="6134"/>
                  </a:lnTo>
                  <a:lnTo>
                    <a:pt x="52438" y="6134"/>
                  </a:lnTo>
                  <a:lnTo>
                    <a:pt x="52438" y="25"/>
                  </a:lnTo>
                  <a:close/>
                </a:path>
                <a:path w="107950" h="53975">
                  <a:moveTo>
                    <a:pt x="55460" y="34556"/>
                  </a:moveTo>
                  <a:lnTo>
                    <a:pt x="55194" y="34264"/>
                  </a:lnTo>
                  <a:lnTo>
                    <a:pt x="55016" y="34086"/>
                  </a:lnTo>
                  <a:lnTo>
                    <a:pt x="54775" y="33959"/>
                  </a:lnTo>
                  <a:lnTo>
                    <a:pt x="54749" y="34861"/>
                  </a:lnTo>
                  <a:lnTo>
                    <a:pt x="54686" y="35788"/>
                  </a:lnTo>
                  <a:lnTo>
                    <a:pt x="54330" y="36271"/>
                  </a:lnTo>
                  <a:lnTo>
                    <a:pt x="53962" y="36410"/>
                  </a:lnTo>
                  <a:lnTo>
                    <a:pt x="51676" y="36410"/>
                  </a:lnTo>
                  <a:lnTo>
                    <a:pt x="51676" y="34264"/>
                  </a:lnTo>
                  <a:lnTo>
                    <a:pt x="53670" y="34264"/>
                  </a:lnTo>
                  <a:lnTo>
                    <a:pt x="53949" y="34315"/>
                  </a:lnTo>
                  <a:lnTo>
                    <a:pt x="54559" y="34556"/>
                  </a:lnTo>
                  <a:lnTo>
                    <a:pt x="54749" y="34861"/>
                  </a:lnTo>
                  <a:lnTo>
                    <a:pt x="54749" y="33959"/>
                  </a:lnTo>
                  <a:lnTo>
                    <a:pt x="54470" y="33832"/>
                  </a:lnTo>
                  <a:lnTo>
                    <a:pt x="54673" y="33731"/>
                  </a:lnTo>
                  <a:lnTo>
                    <a:pt x="54851" y="33604"/>
                  </a:lnTo>
                  <a:lnTo>
                    <a:pt x="55118" y="33299"/>
                  </a:lnTo>
                  <a:lnTo>
                    <a:pt x="55194" y="31902"/>
                  </a:lnTo>
                  <a:lnTo>
                    <a:pt x="55054" y="31699"/>
                  </a:lnTo>
                  <a:lnTo>
                    <a:pt x="54711" y="31229"/>
                  </a:lnTo>
                  <a:lnTo>
                    <a:pt x="54432" y="31115"/>
                  </a:lnTo>
                  <a:lnTo>
                    <a:pt x="54432" y="32194"/>
                  </a:lnTo>
                  <a:lnTo>
                    <a:pt x="54343" y="33235"/>
                  </a:lnTo>
                  <a:lnTo>
                    <a:pt x="53797" y="33553"/>
                  </a:lnTo>
                  <a:lnTo>
                    <a:pt x="53530" y="33604"/>
                  </a:lnTo>
                  <a:lnTo>
                    <a:pt x="51676" y="33604"/>
                  </a:lnTo>
                  <a:lnTo>
                    <a:pt x="51676" y="31699"/>
                  </a:lnTo>
                  <a:lnTo>
                    <a:pt x="53517" y="31699"/>
                  </a:lnTo>
                  <a:lnTo>
                    <a:pt x="53784" y="31750"/>
                  </a:lnTo>
                  <a:lnTo>
                    <a:pt x="54292" y="31953"/>
                  </a:lnTo>
                  <a:lnTo>
                    <a:pt x="54432" y="32194"/>
                  </a:lnTo>
                  <a:lnTo>
                    <a:pt x="54432" y="31115"/>
                  </a:lnTo>
                  <a:lnTo>
                    <a:pt x="54203" y="31013"/>
                  </a:lnTo>
                  <a:lnTo>
                    <a:pt x="50863" y="31013"/>
                  </a:lnTo>
                  <a:lnTo>
                    <a:pt x="50863" y="37122"/>
                  </a:lnTo>
                  <a:lnTo>
                    <a:pt x="54254" y="37122"/>
                  </a:lnTo>
                  <a:lnTo>
                    <a:pt x="54838" y="36880"/>
                  </a:lnTo>
                  <a:lnTo>
                    <a:pt x="55206" y="36410"/>
                  </a:lnTo>
                  <a:lnTo>
                    <a:pt x="55460" y="36093"/>
                  </a:lnTo>
                  <a:lnTo>
                    <a:pt x="55460" y="34556"/>
                  </a:lnTo>
                  <a:close/>
                </a:path>
                <a:path w="107950" h="53975">
                  <a:moveTo>
                    <a:pt x="56057" y="49555"/>
                  </a:moveTo>
                  <a:lnTo>
                    <a:pt x="55867" y="48996"/>
                  </a:lnTo>
                  <a:lnTo>
                    <a:pt x="55537" y="48691"/>
                  </a:lnTo>
                  <a:lnTo>
                    <a:pt x="55206" y="48374"/>
                  </a:lnTo>
                  <a:lnTo>
                    <a:pt x="55206" y="49555"/>
                  </a:lnTo>
                  <a:lnTo>
                    <a:pt x="55118" y="51346"/>
                  </a:lnTo>
                  <a:lnTo>
                    <a:pt x="54813" y="51955"/>
                  </a:lnTo>
                  <a:lnTo>
                    <a:pt x="54470" y="52146"/>
                  </a:lnTo>
                  <a:lnTo>
                    <a:pt x="53517" y="52146"/>
                  </a:lnTo>
                  <a:lnTo>
                    <a:pt x="53200" y="51981"/>
                  </a:lnTo>
                  <a:lnTo>
                    <a:pt x="52781" y="51346"/>
                  </a:lnTo>
                  <a:lnTo>
                    <a:pt x="52781" y="49555"/>
                  </a:lnTo>
                  <a:lnTo>
                    <a:pt x="55206" y="49555"/>
                  </a:lnTo>
                  <a:lnTo>
                    <a:pt x="55206" y="48374"/>
                  </a:lnTo>
                  <a:lnTo>
                    <a:pt x="55067" y="48234"/>
                  </a:lnTo>
                  <a:lnTo>
                    <a:pt x="54584" y="48044"/>
                  </a:lnTo>
                  <a:lnTo>
                    <a:pt x="53365" y="48044"/>
                  </a:lnTo>
                  <a:lnTo>
                    <a:pt x="52857" y="48260"/>
                  </a:lnTo>
                  <a:lnTo>
                    <a:pt x="52095" y="49149"/>
                  </a:lnTo>
                  <a:lnTo>
                    <a:pt x="51968" y="49555"/>
                  </a:lnTo>
                  <a:lnTo>
                    <a:pt x="52082" y="51752"/>
                  </a:lnTo>
                  <a:lnTo>
                    <a:pt x="52806" y="52578"/>
                  </a:lnTo>
                  <a:lnTo>
                    <a:pt x="53289" y="52781"/>
                  </a:lnTo>
                  <a:lnTo>
                    <a:pt x="54648" y="52781"/>
                  </a:lnTo>
                  <a:lnTo>
                    <a:pt x="55181" y="52552"/>
                  </a:lnTo>
                  <a:lnTo>
                    <a:pt x="55486" y="52146"/>
                  </a:lnTo>
                  <a:lnTo>
                    <a:pt x="55880" y="51612"/>
                  </a:lnTo>
                  <a:lnTo>
                    <a:pt x="55956" y="51346"/>
                  </a:lnTo>
                  <a:lnTo>
                    <a:pt x="56057" y="49555"/>
                  </a:lnTo>
                  <a:close/>
                </a:path>
                <a:path w="107950" h="53975">
                  <a:moveTo>
                    <a:pt x="57594" y="31013"/>
                  </a:moveTo>
                  <a:lnTo>
                    <a:pt x="56756" y="31013"/>
                  </a:lnTo>
                  <a:lnTo>
                    <a:pt x="56756" y="37122"/>
                  </a:lnTo>
                  <a:lnTo>
                    <a:pt x="57594" y="37122"/>
                  </a:lnTo>
                  <a:lnTo>
                    <a:pt x="57594" y="31013"/>
                  </a:lnTo>
                  <a:close/>
                </a:path>
                <a:path w="107950" h="53975">
                  <a:moveTo>
                    <a:pt x="57645" y="15519"/>
                  </a:moveTo>
                  <a:lnTo>
                    <a:pt x="56857" y="15519"/>
                  </a:lnTo>
                  <a:lnTo>
                    <a:pt x="56857" y="20472"/>
                  </a:lnTo>
                  <a:lnTo>
                    <a:pt x="53771" y="15519"/>
                  </a:lnTo>
                  <a:lnTo>
                    <a:pt x="52793" y="15519"/>
                  </a:lnTo>
                  <a:lnTo>
                    <a:pt x="52793" y="21640"/>
                  </a:lnTo>
                  <a:lnTo>
                    <a:pt x="53581" y="21640"/>
                  </a:lnTo>
                  <a:lnTo>
                    <a:pt x="53581" y="16687"/>
                  </a:lnTo>
                  <a:lnTo>
                    <a:pt x="56718" y="21640"/>
                  </a:lnTo>
                  <a:lnTo>
                    <a:pt x="57645" y="21640"/>
                  </a:lnTo>
                  <a:lnTo>
                    <a:pt x="57645" y="15519"/>
                  </a:lnTo>
                  <a:close/>
                </a:path>
                <a:path w="107950" h="53975">
                  <a:moveTo>
                    <a:pt x="58191" y="25"/>
                  </a:moveTo>
                  <a:lnTo>
                    <a:pt x="53225" y="25"/>
                  </a:lnTo>
                  <a:lnTo>
                    <a:pt x="53225" y="749"/>
                  </a:lnTo>
                  <a:lnTo>
                    <a:pt x="55283" y="749"/>
                  </a:lnTo>
                  <a:lnTo>
                    <a:pt x="55283" y="6134"/>
                  </a:lnTo>
                  <a:lnTo>
                    <a:pt x="56121" y="6134"/>
                  </a:lnTo>
                  <a:lnTo>
                    <a:pt x="56121" y="749"/>
                  </a:lnTo>
                  <a:lnTo>
                    <a:pt x="58191" y="749"/>
                  </a:lnTo>
                  <a:lnTo>
                    <a:pt x="58191" y="25"/>
                  </a:lnTo>
                  <a:close/>
                </a:path>
                <a:path w="107950" h="53975">
                  <a:moveTo>
                    <a:pt x="60579" y="46494"/>
                  </a:moveTo>
                  <a:lnTo>
                    <a:pt x="59867" y="46494"/>
                  </a:lnTo>
                  <a:lnTo>
                    <a:pt x="59867" y="48742"/>
                  </a:lnTo>
                  <a:lnTo>
                    <a:pt x="59778" y="49415"/>
                  </a:lnTo>
                  <a:lnTo>
                    <a:pt x="59778" y="51384"/>
                  </a:lnTo>
                  <a:lnTo>
                    <a:pt x="59334" y="51968"/>
                  </a:lnTo>
                  <a:lnTo>
                    <a:pt x="59042" y="52133"/>
                  </a:lnTo>
                  <a:lnTo>
                    <a:pt x="58254" y="52133"/>
                  </a:lnTo>
                  <a:lnTo>
                    <a:pt x="57937" y="51968"/>
                  </a:lnTo>
                  <a:lnTo>
                    <a:pt x="57556" y="51384"/>
                  </a:lnTo>
                  <a:lnTo>
                    <a:pt x="57543" y="49466"/>
                  </a:lnTo>
                  <a:lnTo>
                    <a:pt x="58013" y="48882"/>
                  </a:lnTo>
                  <a:lnTo>
                    <a:pt x="58318" y="48742"/>
                  </a:lnTo>
                  <a:lnTo>
                    <a:pt x="59029" y="48742"/>
                  </a:lnTo>
                  <a:lnTo>
                    <a:pt x="59309" y="48882"/>
                  </a:lnTo>
                  <a:lnTo>
                    <a:pt x="59778" y="49415"/>
                  </a:lnTo>
                  <a:lnTo>
                    <a:pt x="59778" y="48653"/>
                  </a:lnTo>
                  <a:lnTo>
                    <a:pt x="59550" y="48387"/>
                  </a:lnTo>
                  <a:lnTo>
                    <a:pt x="59182" y="48158"/>
                  </a:lnTo>
                  <a:lnTo>
                    <a:pt x="58889" y="48082"/>
                  </a:lnTo>
                  <a:lnTo>
                    <a:pt x="57937" y="48082"/>
                  </a:lnTo>
                  <a:lnTo>
                    <a:pt x="57505" y="48310"/>
                  </a:lnTo>
                  <a:lnTo>
                    <a:pt x="56794" y="49276"/>
                  </a:lnTo>
                  <a:lnTo>
                    <a:pt x="56743" y="49466"/>
                  </a:lnTo>
                  <a:lnTo>
                    <a:pt x="56819" y="51739"/>
                  </a:lnTo>
                  <a:lnTo>
                    <a:pt x="57543" y="52578"/>
                  </a:lnTo>
                  <a:lnTo>
                    <a:pt x="57975" y="52781"/>
                  </a:lnTo>
                  <a:lnTo>
                    <a:pt x="58775" y="52781"/>
                  </a:lnTo>
                  <a:lnTo>
                    <a:pt x="59905" y="52006"/>
                  </a:lnTo>
                  <a:lnTo>
                    <a:pt x="59905" y="52628"/>
                  </a:lnTo>
                  <a:lnTo>
                    <a:pt x="60579" y="52628"/>
                  </a:lnTo>
                  <a:lnTo>
                    <a:pt x="60579" y="52006"/>
                  </a:lnTo>
                  <a:lnTo>
                    <a:pt x="60579" y="46494"/>
                  </a:lnTo>
                  <a:close/>
                </a:path>
                <a:path w="107950" h="53975">
                  <a:moveTo>
                    <a:pt x="63385" y="15519"/>
                  </a:moveTo>
                  <a:lnTo>
                    <a:pt x="58432" y="15519"/>
                  </a:lnTo>
                  <a:lnTo>
                    <a:pt x="58432" y="16243"/>
                  </a:lnTo>
                  <a:lnTo>
                    <a:pt x="60490" y="16243"/>
                  </a:lnTo>
                  <a:lnTo>
                    <a:pt x="60490" y="21640"/>
                  </a:lnTo>
                  <a:lnTo>
                    <a:pt x="61328" y="21640"/>
                  </a:lnTo>
                  <a:lnTo>
                    <a:pt x="61328" y="16243"/>
                  </a:lnTo>
                  <a:lnTo>
                    <a:pt x="63385" y="16243"/>
                  </a:lnTo>
                  <a:lnTo>
                    <a:pt x="63385" y="15519"/>
                  </a:lnTo>
                  <a:close/>
                </a:path>
                <a:path w="107950" h="53975">
                  <a:moveTo>
                    <a:pt x="63792" y="31013"/>
                  </a:moveTo>
                  <a:lnTo>
                    <a:pt x="63004" y="31013"/>
                  </a:lnTo>
                  <a:lnTo>
                    <a:pt x="63004" y="35966"/>
                  </a:lnTo>
                  <a:lnTo>
                    <a:pt x="59918" y="31013"/>
                  </a:lnTo>
                  <a:lnTo>
                    <a:pt x="58940" y="31013"/>
                  </a:lnTo>
                  <a:lnTo>
                    <a:pt x="58940" y="37122"/>
                  </a:lnTo>
                  <a:lnTo>
                    <a:pt x="59728" y="37122"/>
                  </a:lnTo>
                  <a:lnTo>
                    <a:pt x="59728" y="32181"/>
                  </a:lnTo>
                  <a:lnTo>
                    <a:pt x="62865" y="37122"/>
                  </a:lnTo>
                  <a:lnTo>
                    <a:pt x="63792" y="37122"/>
                  </a:lnTo>
                  <a:lnTo>
                    <a:pt x="63792" y="31013"/>
                  </a:lnTo>
                  <a:close/>
                </a:path>
                <a:path w="107950" h="53975">
                  <a:moveTo>
                    <a:pt x="65506" y="50038"/>
                  </a:moveTo>
                  <a:lnTo>
                    <a:pt x="64770" y="48437"/>
                  </a:lnTo>
                  <a:lnTo>
                    <a:pt x="64744" y="50038"/>
                  </a:lnTo>
                  <a:lnTo>
                    <a:pt x="62255" y="50038"/>
                  </a:lnTo>
                  <a:lnTo>
                    <a:pt x="62280" y="49720"/>
                  </a:lnTo>
                  <a:lnTo>
                    <a:pt x="62395" y="49339"/>
                  </a:lnTo>
                  <a:lnTo>
                    <a:pt x="62865" y="48844"/>
                  </a:lnTo>
                  <a:lnTo>
                    <a:pt x="63157" y="48717"/>
                  </a:lnTo>
                  <a:lnTo>
                    <a:pt x="63982" y="48717"/>
                  </a:lnTo>
                  <a:lnTo>
                    <a:pt x="64325" y="48907"/>
                  </a:lnTo>
                  <a:lnTo>
                    <a:pt x="64579" y="49352"/>
                  </a:lnTo>
                  <a:lnTo>
                    <a:pt x="64693" y="49657"/>
                  </a:lnTo>
                  <a:lnTo>
                    <a:pt x="64744" y="50038"/>
                  </a:lnTo>
                  <a:lnTo>
                    <a:pt x="64744" y="48437"/>
                  </a:lnTo>
                  <a:lnTo>
                    <a:pt x="64173" y="48145"/>
                  </a:lnTo>
                  <a:lnTo>
                    <a:pt x="63868" y="48069"/>
                  </a:lnTo>
                  <a:lnTo>
                    <a:pt x="62915" y="48069"/>
                  </a:lnTo>
                  <a:lnTo>
                    <a:pt x="62407" y="48285"/>
                  </a:lnTo>
                  <a:lnTo>
                    <a:pt x="61633" y="49187"/>
                  </a:lnTo>
                  <a:lnTo>
                    <a:pt x="61544" y="49453"/>
                  </a:lnTo>
                  <a:lnTo>
                    <a:pt x="61633" y="51777"/>
                  </a:lnTo>
                  <a:lnTo>
                    <a:pt x="62407" y="52578"/>
                  </a:lnTo>
                  <a:lnTo>
                    <a:pt x="62877" y="52781"/>
                  </a:lnTo>
                  <a:lnTo>
                    <a:pt x="63652" y="52781"/>
                  </a:lnTo>
                  <a:lnTo>
                    <a:pt x="65443" y="51231"/>
                  </a:lnTo>
                  <a:lnTo>
                    <a:pt x="64706" y="51231"/>
                  </a:lnTo>
                  <a:lnTo>
                    <a:pt x="64643" y="51447"/>
                  </a:lnTo>
                  <a:lnTo>
                    <a:pt x="64566" y="51600"/>
                  </a:lnTo>
                  <a:lnTo>
                    <a:pt x="64198" y="52006"/>
                  </a:lnTo>
                  <a:lnTo>
                    <a:pt x="63881" y="52133"/>
                  </a:lnTo>
                  <a:lnTo>
                    <a:pt x="63068" y="52133"/>
                  </a:lnTo>
                  <a:lnTo>
                    <a:pt x="62788" y="52006"/>
                  </a:lnTo>
                  <a:lnTo>
                    <a:pt x="62357" y="51447"/>
                  </a:lnTo>
                  <a:lnTo>
                    <a:pt x="62242" y="50634"/>
                  </a:lnTo>
                  <a:lnTo>
                    <a:pt x="65506" y="50634"/>
                  </a:lnTo>
                  <a:lnTo>
                    <a:pt x="65506" y="50038"/>
                  </a:lnTo>
                  <a:close/>
                </a:path>
                <a:path w="107950" h="53975">
                  <a:moveTo>
                    <a:pt x="67195" y="46507"/>
                  </a:moveTo>
                  <a:lnTo>
                    <a:pt x="66446" y="46507"/>
                  </a:lnTo>
                  <a:lnTo>
                    <a:pt x="66446" y="52628"/>
                  </a:lnTo>
                  <a:lnTo>
                    <a:pt x="67195" y="52628"/>
                  </a:lnTo>
                  <a:lnTo>
                    <a:pt x="67195" y="46507"/>
                  </a:lnTo>
                  <a:close/>
                </a:path>
                <a:path w="107950" h="53975">
                  <a:moveTo>
                    <a:pt x="70027" y="37122"/>
                  </a:moveTo>
                  <a:lnTo>
                    <a:pt x="69354" y="35293"/>
                  </a:lnTo>
                  <a:lnTo>
                    <a:pt x="69113" y="34620"/>
                  </a:lnTo>
                  <a:lnTo>
                    <a:pt x="68224" y="32181"/>
                  </a:lnTo>
                  <a:lnTo>
                    <a:pt x="68224" y="34620"/>
                  </a:lnTo>
                  <a:lnTo>
                    <a:pt x="66319" y="34620"/>
                  </a:lnTo>
                  <a:lnTo>
                    <a:pt x="67310" y="31927"/>
                  </a:lnTo>
                  <a:lnTo>
                    <a:pt x="68224" y="34620"/>
                  </a:lnTo>
                  <a:lnTo>
                    <a:pt x="68224" y="32181"/>
                  </a:lnTo>
                  <a:lnTo>
                    <a:pt x="68135" y="31927"/>
                  </a:lnTo>
                  <a:lnTo>
                    <a:pt x="67805" y="31013"/>
                  </a:lnTo>
                  <a:lnTo>
                    <a:pt x="66865" y="31013"/>
                  </a:lnTo>
                  <a:lnTo>
                    <a:pt x="64566" y="37122"/>
                  </a:lnTo>
                  <a:lnTo>
                    <a:pt x="65417" y="37122"/>
                  </a:lnTo>
                  <a:lnTo>
                    <a:pt x="66078" y="35293"/>
                  </a:lnTo>
                  <a:lnTo>
                    <a:pt x="68491" y="35293"/>
                  </a:lnTo>
                  <a:lnTo>
                    <a:pt x="69113" y="37122"/>
                  </a:lnTo>
                  <a:lnTo>
                    <a:pt x="70027" y="37122"/>
                  </a:lnTo>
                  <a:close/>
                </a:path>
                <a:path w="107950" h="53975">
                  <a:moveTo>
                    <a:pt x="75692" y="46507"/>
                  </a:moveTo>
                  <a:lnTo>
                    <a:pt x="74764" y="46507"/>
                  </a:lnTo>
                  <a:lnTo>
                    <a:pt x="73025" y="51714"/>
                  </a:lnTo>
                  <a:lnTo>
                    <a:pt x="71272" y="46507"/>
                  </a:lnTo>
                  <a:lnTo>
                    <a:pt x="70358" y="46507"/>
                  </a:lnTo>
                  <a:lnTo>
                    <a:pt x="72593" y="52628"/>
                  </a:lnTo>
                  <a:lnTo>
                    <a:pt x="73456" y="52628"/>
                  </a:lnTo>
                  <a:lnTo>
                    <a:pt x="75692" y="46507"/>
                  </a:lnTo>
                  <a:close/>
                </a:path>
                <a:path w="107950" h="53975">
                  <a:moveTo>
                    <a:pt x="75958" y="36982"/>
                  </a:moveTo>
                  <a:lnTo>
                    <a:pt x="75831" y="36931"/>
                  </a:lnTo>
                  <a:lnTo>
                    <a:pt x="75641" y="36322"/>
                  </a:lnTo>
                  <a:lnTo>
                    <a:pt x="75526" y="34671"/>
                  </a:lnTo>
                  <a:lnTo>
                    <a:pt x="75399" y="34505"/>
                  </a:lnTo>
                  <a:lnTo>
                    <a:pt x="75285" y="34340"/>
                  </a:lnTo>
                  <a:lnTo>
                    <a:pt x="75095" y="34213"/>
                  </a:lnTo>
                  <a:lnTo>
                    <a:pt x="74853" y="34124"/>
                  </a:lnTo>
                  <a:lnTo>
                    <a:pt x="75133" y="33985"/>
                  </a:lnTo>
                  <a:lnTo>
                    <a:pt x="75323" y="33807"/>
                  </a:lnTo>
                  <a:lnTo>
                    <a:pt x="75590" y="33426"/>
                  </a:lnTo>
                  <a:lnTo>
                    <a:pt x="75603" y="31762"/>
                  </a:lnTo>
                  <a:lnTo>
                    <a:pt x="75438" y="31483"/>
                  </a:lnTo>
                  <a:lnTo>
                    <a:pt x="74879" y="31242"/>
                  </a:lnTo>
                  <a:lnTo>
                    <a:pt x="74879" y="32308"/>
                  </a:lnTo>
                  <a:lnTo>
                    <a:pt x="74764" y="33426"/>
                  </a:lnTo>
                  <a:lnTo>
                    <a:pt x="74320" y="33731"/>
                  </a:lnTo>
                  <a:lnTo>
                    <a:pt x="74015" y="33807"/>
                  </a:lnTo>
                  <a:lnTo>
                    <a:pt x="71704" y="33807"/>
                  </a:lnTo>
                  <a:lnTo>
                    <a:pt x="71704" y="31724"/>
                  </a:lnTo>
                  <a:lnTo>
                    <a:pt x="74015" y="31724"/>
                  </a:lnTo>
                  <a:lnTo>
                    <a:pt x="74244" y="31762"/>
                  </a:lnTo>
                  <a:lnTo>
                    <a:pt x="74726" y="32004"/>
                  </a:lnTo>
                  <a:lnTo>
                    <a:pt x="74879" y="32308"/>
                  </a:lnTo>
                  <a:lnTo>
                    <a:pt x="74879" y="31242"/>
                  </a:lnTo>
                  <a:lnTo>
                    <a:pt x="74561" y="31089"/>
                  </a:lnTo>
                  <a:lnTo>
                    <a:pt x="74180" y="31013"/>
                  </a:lnTo>
                  <a:lnTo>
                    <a:pt x="70878" y="31013"/>
                  </a:lnTo>
                  <a:lnTo>
                    <a:pt x="70878" y="37122"/>
                  </a:lnTo>
                  <a:lnTo>
                    <a:pt x="71704" y="37122"/>
                  </a:lnTo>
                  <a:lnTo>
                    <a:pt x="71704" y="34505"/>
                  </a:lnTo>
                  <a:lnTo>
                    <a:pt x="73926" y="34505"/>
                  </a:lnTo>
                  <a:lnTo>
                    <a:pt x="74180" y="34544"/>
                  </a:lnTo>
                  <a:lnTo>
                    <a:pt x="74612" y="34747"/>
                  </a:lnTo>
                  <a:lnTo>
                    <a:pt x="74714" y="34925"/>
                  </a:lnTo>
                  <a:lnTo>
                    <a:pt x="74828" y="36322"/>
                  </a:lnTo>
                  <a:lnTo>
                    <a:pt x="74942" y="37122"/>
                  </a:lnTo>
                  <a:lnTo>
                    <a:pt x="75958" y="37122"/>
                  </a:lnTo>
                  <a:lnTo>
                    <a:pt x="75958" y="36982"/>
                  </a:lnTo>
                  <a:close/>
                </a:path>
                <a:path w="107950" h="53975">
                  <a:moveTo>
                    <a:pt x="81407" y="52628"/>
                  </a:moveTo>
                  <a:lnTo>
                    <a:pt x="80746" y="50787"/>
                  </a:lnTo>
                  <a:lnTo>
                    <a:pt x="80492" y="50114"/>
                  </a:lnTo>
                  <a:lnTo>
                    <a:pt x="79616" y="47713"/>
                  </a:lnTo>
                  <a:lnTo>
                    <a:pt x="79616" y="50114"/>
                  </a:lnTo>
                  <a:lnTo>
                    <a:pt x="77698" y="50114"/>
                  </a:lnTo>
                  <a:lnTo>
                    <a:pt x="78689" y="47421"/>
                  </a:lnTo>
                  <a:lnTo>
                    <a:pt x="79616" y="50114"/>
                  </a:lnTo>
                  <a:lnTo>
                    <a:pt x="79616" y="47713"/>
                  </a:lnTo>
                  <a:lnTo>
                    <a:pt x="79514" y="47421"/>
                  </a:lnTo>
                  <a:lnTo>
                    <a:pt x="79184" y="46507"/>
                  </a:lnTo>
                  <a:lnTo>
                    <a:pt x="78244" y="46507"/>
                  </a:lnTo>
                  <a:lnTo>
                    <a:pt x="75946" y="52628"/>
                  </a:lnTo>
                  <a:lnTo>
                    <a:pt x="76796" y="52628"/>
                  </a:lnTo>
                  <a:lnTo>
                    <a:pt x="77457" y="50787"/>
                  </a:lnTo>
                  <a:lnTo>
                    <a:pt x="79883" y="50787"/>
                  </a:lnTo>
                  <a:lnTo>
                    <a:pt x="80492" y="52628"/>
                  </a:lnTo>
                  <a:lnTo>
                    <a:pt x="81407" y="52628"/>
                  </a:lnTo>
                  <a:close/>
                </a:path>
                <a:path w="107950" h="53975">
                  <a:moveTo>
                    <a:pt x="81902" y="31013"/>
                  </a:moveTo>
                  <a:lnTo>
                    <a:pt x="80937" y="31013"/>
                  </a:lnTo>
                  <a:lnTo>
                    <a:pt x="79184" y="33947"/>
                  </a:lnTo>
                  <a:lnTo>
                    <a:pt x="77431" y="31013"/>
                  </a:lnTo>
                  <a:lnTo>
                    <a:pt x="76466" y="31013"/>
                  </a:lnTo>
                  <a:lnTo>
                    <a:pt x="78765" y="34671"/>
                  </a:lnTo>
                  <a:lnTo>
                    <a:pt x="78765" y="37122"/>
                  </a:lnTo>
                  <a:lnTo>
                    <a:pt x="79603" y="37122"/>
                  </a:lnTo>
                  <a:lnTo>
                    <a:pt x="79603" y="34671"/>
                  </a:lnTo>
                  <a:lnTo>
                    <a:pt x="81902" y="31013"/>
                  </a:lnTo>
                  <a:close/>
                </a:path>
                <a:path w="107950" h="53975">
                  <a:moveTo>
                    <a:pt x="84505" y="38862"/>
                  </a:moveTo>
                  <a:lnTo>
                    <a:pt x="84099" y="38087"/>
                  </a:lnTo>
                  <a:lnTo>
                    <a:pt x="83820" y="37503"/>
                  </a:lnTo>
                  <a:lnTo>
                    <a:pt x="83464" y="36423"/>
                  </a:lnTo>
                  <a:lnTo>
                    <a:pt x="83350" y="35687"/>
                  </a:lnTo>
                  <a:lnTo>
                    <a:pt x="83350" y="34086"/>
                  </a:lnTo>
                  <a:lnTo>
                    <a:pt x="83439" y="33388"/>
                  </a:lnTo>
                  <a:lnTo>
                    <a:pt x="83769" y="32385"/>
                  </a:lnTo>
                  <a:lnTo>
                    <a:pt x="84061" y="31762"/>
                  </a:lnTo>
                  <a:lnTo>
                    <a:pt x="84493" y="30911"/>
                  </a:lnTo>
                  <a:lnTo>
                    <a:pt x="83972" y="30911"/>
                  </a:lnTo>
                  <a:lnTo>
                    <a:pt x="83451" y="31724"/>
                  </a:lnTo>
                  <a:lnTo>
                    <a:pt x="83108" y="32334"/>
                  </a:lnTo>
                  <a:lnTo>
                    <a:pt x="82689" y="33388"/>
                  </a:lnTo>
                  <a:lnTo>
                    <a:pt x="82562" y="34112"/>
                  </a:lnTo>
                  <a:lnTo>
                    <a:pt x="82575" y="35382"/>
                  </a:lnTo>
                  <a:lnTo>
                    <a:pt x="83997" y="38862"/>
                  </a:lnTo>
                  <a:lnTo>
                    <a:pt x="84505" y="38862"/>
                  </a:lnTo>
                  <a:close/>
                </a:path>
                <a:path w="107950" h="53975">
                  <a:moveTo>
                    <a:pt x="87337" y="52489"/>
                  </a:moveTo>
                  <a:lnTo>
                    <a:pt x="87210" y="52438"/>
                  </a:lnTo>
                  <a:lnTo>
                    <a:pt x="87020" y="51828"/>
                  </a:lnTo>
                  <a:lnTo>
                    <a:pt x="86906" y="50165"/>
                  </a:lnTo>
                  <a:lnTo>
                    <a:pt x="86779" y="49999"/>
                  </a:lnTo>
                  <a:lnTo>
                    <a:pt x="86664" y="49847"/>
                  </a:lnTo>
                  <a:lnTo>
                    <a:pt x="86487" y="49720"/>
                  </a:lnTo>
                  <a:lnTo>
                    <a:pt x="86245" y="49618"/>
                  </a:lnTo>
                  <a:lnTo>
                    <a:pt x="86512" y="49479"/>
                  </a:lnTo>
                  <a:lnTo>
                    <a:pt x="86715" y="49314"/>
                  </a:lnTo>
                  <a:lnTo>
                    <a:pt x="86969" y="48920"/>
                  </a:lnTo>
                  <a:lnTo>
                    <a:pt x="86995" y="47269"/>
                  </a:lnTo>
                  <a:lnTo>
                    <a:pt x="86817" y="46977"/>
                  </a:lnTo>
                  <a:lnTo>
                    <a:pt x="86258" y="46736"/>
                  </a:lnTo>
                  <a:lnTo>
                    <a:pt x="86258" y="47802"/>
                  </a:lnTo>
                  <a:lnTo>
                    <a:pt x="86156" y="48920"/>
                  </a:lnTo>
                  <a:lnTo>
                    <a:pt x="85699" y="49237"/>
                  </a:lnTo>
                  <a:lnTo>
                    <a:pt x="85394" y="49314"/>
                  </a:lnTo>
                  <a:lnTo>
                    <a:pt x="83083" y="49314"/>
                  </a:lnTo>
                  <a:lnTo>
                    <a:pt x="83083" y="47218"/>
                  </a:lnTo>
                  <a:lnTo>
                    <a:pt x="85394" y="47218"/>
                  </a:lnTo>
                  <a:lnTo>
                    <a:pt x="85623" y="47269"/>
                  </a:lnTo>
                  <a:lnTo>
                    <a:pt x="86106" y="47510"/>
                  </a:lnTo>
                  <a:lnTo>
                    <a:pt x="86258" y="47802"/>
                  </a:lnTo>
                  <a:lnTo>
                    <a:pt x="86258" y="46736"/>
                  </a:lnTo>
                  <a:lnTo>
                    <a:pt x="85940" y="46583"/>
                  </a:lnTo>
                  <a:lnTo>
                    <a:pt x="85559" y="46507"/>
                  </a:lnTo>
                  <a:lnTo>
                    <a:pt x="82257" y="46507"/>
                  </a:lnTo>
                  <a:lnTo>
                    <a:pt x="82257" y="52628"/>
                  </a:lnTo>
                  <a:lnTo>
                    <a:pt x="83083" y="52628"/>
                  </a:lnTo>
                  <a:lnTo>
                    <a:pt x="83083" y="49999"/>
                  </a:lnTo>
                  <a:lnTo>
                    <a:pt x="85318" y="49999"/>
                  </a:lnTo>
                  <a:lnTo>
                    <a:pt x="85559" y="50038"/>
                  </a:lnTo>
                  <a:lnTo>
                    <a:pt x="85991" y="50253"/>
                  </a:lnTo>
                  <a:lnTo>
                    <a:pt x="86093" y="50419"/>
                  </a:lnTo>
                  <a:lnTo>
                    <a:pt x="86220" y="51828"/>
                  </a:lnTo>
                  <a:lnTo>
                    <a:pt x="86321" y="52628"/>
                  </a:lnTo>
                  <a:lnTo>
                    <a:pt x="87337" y="52628"/>
                  </a:lnTo>
                  <a:lnTo>
                    <a:pt x="87337" y="52489"/>
                  </a:lnTo>
                  <a:close/>
                </a:path>
                <a:path w="107950" h="53975">
                  <a:moveTo>
                    <a:pt x="89179" y="35013"/>
                  </a:moveTo>
                  <a:lnTo>
                    <a:pt x="89090" y="34709"/>
                  </a:lnTo>
                  <a:lnTo>
                    <a:pt x="88734" y="34213"/>
                  </a:lnTo>
                  <a:lnTo>
                    <a:pt x="88493" y="34048"/>
                  </a:lnTo>
                  <a:lnTo>
                    <a:pt x="88176" y="33972"/>
                  </a:lnTo>
                  <a:lnTo>
                    <a:pt x="88379" y="33883"/>
                  </a:lnTo>
                  <a:lnTo>
                    <a:pt x="88531" y="33769"/>
                  </a:lnTo>
                  <a:lnTo>
                    <a:pt x="88849" y="33401"/>
                  </a:lnTo>
                  <a:lnTo>
                    <a:pt x="88950" y="33108"/>
                  </a:lnTo>
                  <a:lnTo>
                    <a:pt x="88950" y="32232"/>
                  </a:lnTo>
                  <a:lnTo>
                    <a:pt x="88785" y="31838"/>
                  </a:lnTo>
                  <a:lnTo>
                    <a:pt x="88112" y="31292"/>
                  </a:lnTo>
                  <a:lnTo>
                    <a:pt x="87642" y="31153"/>
                  </a:lnTo>
                  <a:lnTo>
                    <a:pt x="86271" y="31153"/>
                  </a:lnTo>
                  <a:lnTo>
                    <a:pt x="85737" y="31432"/>
                  </a:lnTo>
                  <a:lnTo>
                    <a:pt x="85255" y="32296"/>
                  </a:lnTo>
                  <a:lnTo>
                    <a:pt x="85166" y="32677"/>
                  </a:lnTo>
                  <a:lnTo>
                    <a:pt x="85166" y="33121"/>
                  </a:lnTo>
                  <a:lnTo>
                    <a:pt x="85902" y="33121"/>
                  </a:lnTo>
                  <a:lnTo>
                    <a:pt x="85915" y="32791"/>
                  </a:lnTo>
                  <a:lnTo>
                    <a:pt x="85979" y="32524"/>
                  </a:lnTo>
                  <a:lnTo>
                    <a:pt x="86271" y="32004"/>
                  </a:lnTo>
                  <a:lnTo>
                    <a:pt x="86614" y="31838"/>
                  </a:lnTo>
                  <a:lnTo>
                    <a:pt x="87401" y="31838"/>
                  </a:lnTo>
                  <a:lnTo>
                    <a:pt x="87642" y="31927"/>
                  </a:lnTo>
                  <a:lnTo>
                    <a:pt x="88061" y="32245"/>
                  </a:lnTo>
                  <a:lnTo>
                    <a:pt x="88176" y="32473"/>
                  </a:lnTo>
                  <a:lnTo>
                    <a:pt x="88176" y="33172"/>
                  </a:lnTo>
                  <a:lnTo>
                    <a:pt x="88011" y="33451"/>
                  </a:lnTo>
                  <a:lnTo>
                    <a:pt x="87515" y="33693"/>
                  </a:lnTo>
                  <a:lnTo>
                    <a:pt x="87287" y="33731"/>
                  </a:lnTo>
                  <a:lnTo>
                    <a:pt x="87007" y="33731"/>
                  </a:lnTo>
                  <a:lnTo>
                    <a:pt x="86639" y="33718"/>
                  </a:lnTo>
                  <a:lnTo>
                    <a:pt x="86639" y="34378"/>
                  </a:lnTo>
                  <a:lnTo>
                    <a:pt x="87388" y="34366"/>
                  </a:lnTo>
                  <a:lnTo>
                    <a:pt x="87744" y="34442"/>
                  </a:lnTo>
                  <a:lnTo>
                    <a:pt x="88252" y="34772"/>
                  </a:lnTo>
                  <a:lnTo>
                    <a:pt x="88366" y="35064"/>
                  </a:lnTo>
                  <a:lnTo>
                    <a:pt x="88366" y="35814"/>
                  </a:lnTo>
                  <a:lnTo>
                    <a:pt x="88252" y="36080"/>
                  </a:lnTo>
                  <a:lnTo>
                    <a:pt x="87782" y="36499"/>
                  </a:lnTo>
                  <a:lnTo>
                    <a:pt x="87452" y="36614"/>
                  </a:lnTo>
                  <a:lnTo>
                    <a:pt x="86550" y="36614"/>
                  </a:lnTo>
                  <a:lnTo>
                    <a:pt x="86207" y="36449"/>
                  </a:lnTo>
                  <a:lnTo>
                    <a:pt x="85902" y="35966"/>
                  </a:lnTo>
                  <a:lnTo>
                    <a:pt x="85826" y="35674"/>
                  </a:lnTo>
                  <a:lnTo>
                    <a:pt x="85801" y="35293"/>
                  </a:lnTo>
                  <a:lnTo>
                    <a:pt x="85013" y="35293"/>
                  </a:lnTo>
                  <a:lnTo>
                    <a:pt x="85013" y="35852"/>
                  </a:lnTo>
                  <a:lnTo>
                    <a:pt x="85166" y="36322"/>
                  </a:lnTo>
                  <a:lnTo>
                    <a:pt x="85483" y="36715"/>
                  </a:lnTo>
                  <a:lnTo>
                    <a:pt x="85801" y="37096"/>
                  </a:lnTo>
                  <a:lnTo>
                    <a:pt x="86321" y="37287"/>
                  </a:lnTo>
                  <a:lnTo>
                    <a:pt x="87718" y="37287"/>
                  </a:lnTo>
                  <a:lnTo>
                    <a:pt x="88239" y="37109"/>
                  </a:lnTo>
                  <a:lnTo>
                    <a:pt x="88988" y="36398"/>
                  </a:lnTo>
                  <a:lnTo>
                    <a:pt x="89179" y="35928"/>
                  </a:lnTo>
                  <a:lnTo>
                    <a:pt x="89179" y="35013"/>
                  </a:lnTo>
                  <a:close/>
                </a:path>
                <a:path w="107950" h="53975">
                  <a:moveTo>
                    <a:pt x="92887" y="50050"/>
                  </a:moveTo>
                  <a:lnTo>
                    <a:pt x="92621" y="49758"/>
                  </a:lnTo>
                  <a:lnTo>
                    <a:pt x="92443" y="49580"/>
                  </a:lnTo>
                  <a:lnTo>
                    <a:pt x="92214" y="49453"/>
                  </a:lnTo>
                  <a:lnTo>
                    <a:pt x="92189" y="50355"/>
                  </a:lnTo>
                  <a:lnTo>
                    <a:pt x="92113" y="51295"/>
                  </a:lnTo>
                  <a:lnTo>
                    <a:pt x="91757" y="51765"/>
                  </a:lnTo>
                  <a:lnTo>
                    <a:pt x="91401" y="51917"/>
                  </a:lnTo>
                  <a:lnTo>
                    <a:pt x="89103" y="51917"/>
                  </a:lnTo>
                  <a:lnTo>
                    <a:pt x="89103" y="49758"/>
                  </a:lnTo>
                  <a:lnTo>
                    <a:pt x="91097" y="49758"/>
                  </a:lnTo>
                  <a:lnTo>
                    <a:pt x="91376" y="49809"/>
                  </a:lnTo>
                  <a:lnTo>
                    <a:pt x="91986" y="50050"/>
                  </a:lnTo>
                  <a:lnTo>
                    <a:pt x="92189" y="50355"/>
                  </a:lnTo>
                  <a:lnTo>
                    <a:pt x="92189" y="49453"/>
                  </a:lnTo>
                  <a:lnTo>
                    <a:pt x="91897" y="49326"/>
                  </a:lnTo>
                  <a:lnTo>
                    <a:pt x="92113" y="49225"/>
                  </a:lnTo>
                  <a:lnTo>
                    <a:pt x="92278" y="49098"/>
                  </a:lnTo>
                  <a:lnTo>
                    <a:pt x="92544" y="48793"/>
                  </a:lnTo>
                  <a:lnTo>
                    <a:pt x="92621" y="47409"/>
                  </a:lnTo>
                  <a:lnTo>
                    <a:pt x="92481" y="47205"/>
                  </a:lnTo>
                  <a:lnTo>
                    <a:pt x="92151" y="46723"/>
                  </a:lnTo>
                  <a:lnTo>
                    <a:pt x="91871" y="46609"/>
                  </a:lnTo>
                  <a:lnTo>
                    <a:pt x="91871" y="47701"/>
                  </a:lnTo>
                  <a:lnTo>
                    <a:pt x="91770" y="48729"/>
                  </a:lnTo>
                  <a:lnTo>
                    <a:pt x="91236" y="49047"/>
                  </a:lnTo>
                  <a:lnTo>
                    <a:pt x="90957" y="49098"/>
                  </a:lnTo>
                  <a:lnTo>
                    <a:pt x="89103" y="49098"/>
                  </a:lnTo>
                  <a:lnTo>
                    <a:pt x="89103" y="47205"/>
                  </a:lnTo>
                  <a:lnTo>
                    <a:pt x="90944" y="47205"/>
                  </a:lnTo>
                  <a:lnTo>
                    <a:pt x="91211" y="47244"/>
                  </a:lnTo>
                  <a:lnTo>
                    <a:pt x="91719" y="47459"/>
                  </a:lnTo>
                  <a:lnTo>
                    <a:pt x="91871" y="47701"/>
                  </a:lnTo>
                  <a:lnTo>
                    <a:pt x="91871" y="46609"/>
                  </a:lnTo>
                  <a:lnTo>
                    <a:pt x="91643" y="46507"/>
                  </a:lnTo>
                  <a:lnTo>
                    <a:pt x="88303" y="46507"/>
                  </a:lnTo>
                  <a:lnTo>
                    <a:pt x="88303" y="52628"/>
                  </a:lnTo>
                  <a:lnTo>
                    <a:pt x="91681" y="52628"/>
                  </a:lnTo>
                  <a:lnTo>
                    <a:pt x="92278" y="52387"/>
                  </a:lnTo>
                  <a:lnTo>
                    <a:pt x="92633" y="51917"/>
                  </a:lnTo>
                  <a:lnTo>
                    <a:pt x="92887" y="51587"/>
                  </a:lnTo>
                  <a:lnTo>
                    <a:pt x="92887" y="50050"/>
                  </a:lnTo>
                  <a:close/>
                </a:path>
                <a:path w="107950" h="53975">
                  <a:moveTo>
                    <a:pt x="93941" y="32486"/>
                  </a:moveTo>
                  <a:lnTo>
                    <a:pt x="93776" y="32067"/>
                  </a:lnTo>
                  <a:lnTo>
                    <a:pt x="93141" y="31330"/>
                  </a:lnTo>
                  <a:lnTo>
                    <a:pt x="92646" y="31153"/>
                  </a:lnTo>
                  <a:lnTo>
                    <a:pt x="91147" y="31153"/>
                  </a:lnTo>
                  <a:lnTo>
                    <a:pt x="90576" y="31432"/>
                  </a:lnTo>
                  <a:lnTo>
                    <a:pt x="90068" y="32334"/>
                  </a:lnTo>
                  <a:lnTo>
                    <a:pt x="89966" y="32766"/>
                  </a:lnTo>
                  <a:lnTo>
                    <a:pt x="89954" y="33286"/>
                  </a:lnTo>
                  <a:lnTo>
                    <a:pt x="90728" y="33286"/>
                  </a:lnTo>
                  <a:lnTo>
                    <a:pt x="90728" y="32918"/>
                  </a:lnTo>
                  <a:lnTo>
                    <a:pt x="90792" y="32626"/>
                  </a:lnTo>
                  <a:lnTo>
                    <a:pt x="91097" y="32029"/>
                  </a:lnTo>
                  <a:lnTo>
                    <a:pt x="91452" y="31826"/>
                  </a:lnTo>
                  <a:lnTo>
                    <a:pt x="92303" y="31826"/>
                  </a:lnTo>
                  <a:lnTo>
                    <a:pt x="92583" y="31940"/>
                  </a:lnTo>
                  <a:lnTo>
                    <a:pt x="93002" y="32346"/>
                  </a:lnTo>
                  <a:lnTo>
                    <a:pt x="93103" y="32613"/>
                  </a:lnTo>
                  <a:lnTo>
                    <a:pt x="93103" y="33261"/>
                  </a:lnTo>
                  <a:lnTo>
                    <a:pt x="92989" y="33528"/>
                  </a:lnTo>
                  <a:lnTo>
                    <a:pt x="92621" y="33896"/>
                  </a:lnTo>
                  <a:lnTo>
                    <a:pt x="92367" y="34074"/>
                  </a:lnTo>
                  <a:lnTo>
                    <a:pt x="90678" y="35064"/>
                  </a:lnTo>
                  <a:lnTo>
                    <a:pt x="90322" y="35407"/>
                  </a:lnTo>
                  <a:lnTo>
                    <a:pt x="90131" y="35788"/>
                  </a:lnTo>
                  <a:lnTo>
                    <a:pt x="89954" y="36169"/>
                  </a:lnTo>
                  <a:lnTo>
                    <a:pt x="89839" y="36614"/>
                  </a:lnTo>
                  <a:lnTo>
                    <a:pt x="89814" y="37122"/>
                  </a:lnTo>
                  <a:lnTo>
                    <a:pt x="93903" y="37122"/>
                  </a:lnTo>
                  <a:lnTo>
                    <a:pt x="93903" y="36410"/>
                  </a:lnTo>
                  <a:lnTo>
                    <a:pt x="90652" y="36410"/>
                  </a:lnTo>
                  <a:lnTo>
                    <a:pt x="90728" y="36118"/>
                  </a:lnTo>
                  <a:lnTo>
                    <a:pt x="90893" y="35852"/>
                  </a:lnTo>
                  <a:lnTo>
                    <a:pt x="91325" y="35483"/>
                  </a:lnTo>
                  <a:lnTo>
                    <a:pt x="91541" y="35344"/>
                  </a:lnTo>
                  <a:lnTo>
                    <a:pt x="92887" y="34594"/>
                  </a:lnTo>
                  <a:lnTo>
                    <a:pt x="93243" y="34353"/>
                  </a:lnTo>
                  <a:lnTo>
                    <a:pt x="93764" y="33820"/>
                  </a:lnTo>
                  <a:lnTo>
                    <a:pt x="93941" y="33413"/>
                  </a:lnTo>
                  <a:lnTo>
                    <a:pt x="93941" y="32486"/>
                  </a:lnTo>
                  <a:close/>
                </a:path>
                <a:path w="107950" h="53975">
                  <a:moveTo>
                    <a:pt x="95021" y="46507"/>
                  </a:moveTo>
                  <a:lnTo>
                    <a:pt x="94195" y="46507"/>
                  </a:lnTo>
                  <a:lnTo>
                    <a:pt x="94195" y="52628"/>
                  </a:lnTo>
                  <a:lnTo>
                    <a:pt x="95021" y="52628"/>
                  </a:lnTo>
                  <a:lnTo>
                    <a:pt x="95021" y="46507"/>
                  </a:lnTo>
                  <a:close/>
                </a:path>
                <a:path w="107950" h="53975">
                  <a:moveTo>
                    <a:pt x="96520" y="34531"/>
                  </a:moveTo>
                  <a:lnTo>
                    <a:pt x="95072" y="30911"/>
                  </a:lnTo>
                  <a:lnTo>
                    <a:pt x="94576" y="30911"/>
                  </a:lnTo>
                  <a:lnTo>
                    <a:pt x="94983" y="31686"/>
                  </a:lnTo>
                  <a:lnTo>
                    <a:pt x="95250" y="32270"/>
                  </a:lnTo>
                  <a:lnTo>
                    <a:pt x="95618" y="33350"/>
                  </a:lnTo>
                  <a:lnTo>
                    <a:pt x="95732" y="34086"/>
                  </a:lnTo>
                  <a:lnTo>
                    <a:pt x="95732" y="35687"/>
                  </a:lnTo>
                  <a:lnTo>
                    <a:pt x="95631" y="36385"/>
                  </a:lnTo>
                  <a:lnTo>
                    <a:pt x="95313" y="37376"/>
                  </a:lnTo>
                  <a:lnTo>
                    <a:pt x="95021" y="38011"/>
                  </a:lnTo>
                  <a:lnTo>
                    <a:pt x="94576" y="38862"/>
                  </a:lnTo>
                  <a:lnTo>
                    <a:pt x="95110" y="38862"/>
                  </a:lnTo>
                  <a:lnTo>
                    <a:pt x="95618" y="38061"/>
                  </a:lnTo>
                  <a:lnTo>
                    <a:pt x="95961" y="37452"/>
                  </a:lnTo>
                  <a:lnTo>
                    <a:pt x="96393" y="36398"/>
                  </a:lnTo>
                  <a:lnTo>
                    <a:pt x="96520" y="35661"/>
                  </a:lnTo>
                  <a:lnTo>
                    <a:pt x="96520" y="34531"/>
                  </a:lnTo>
                  <a:close/>
                </a:path>
                <a:path w="107950" h="53975">
                  <a:moveTo>
                    <a:pt x="101219" y="46507"/>
                  </a:moveTo>
                  <a:lnTo>
                    <a:pt x="100431" y="46507"/>
                  </a:lnTo>
                  <a:lnTo>
                    <a:pt x="100431" y="51460"/>
                  </a:lnTo>
                  <a:lnTo>
                    <a:pt x="97345" y="46507"/>
                  </a:lnTo>
                  <a:lnTo>
                    <a:pt x="96367" y="46507"/>
                  </a:lnTo>
                  <a:lnTo>
                    <a:pt x="96367" y="52628"/>
                  </a:lnTo>
                  <a:lnTo>
                    <a:pt x="97167" y="52628"/>
                  </a:lnTo>
                  <a:lnTo>
                    <a:pt x="97167" y="47675"/>
                  </a:lnTo>
                  <a:lnTo>
                    <a:pt x="100291" y="52628"/>
                  </a:lnTo>
                  <a:lnTo>
                    <a:pt x="101219" y="52628"/>
                  </a:lnTo>
                  <a:lnTo>
                    <a:pt x="101219" y="46507"/>
                  </a:lnTo>
                  <a:close/>
                </a:path>
                <a:path w="107950" h="53975">
                  <a:moveTo>
                    <a:pt x="107454" y="52628"/>
                  </a:moveTo>
                  <a:lnTo>
                    <a:pt x="106794" y="50787"/>
                  </a:lnTo>
                  <a:lnTo>
                    <a:pt x="106553" y="50114"/>
                  </a:lnTo>
                  <a:lnTo>
                    <a:pt x="105664" y="47701"/>
                  </a:lnTo>
                  <a:lnTo>
                    <a:pt x="105664" y="50114"/>
                  </a:lnTo>
                  <a:lnTo>
                    <a:pt x="103746" y="50114"/>
                  </a:lnTo>
                  <a:lnTo>
                    <a:pt x="104736" y="47421"/>
                  </a:lnTo>
                  <a:lnTo>
                    <a:pt x="105664" y="50114"/>
                  </a:lnTo>
                  <a:lnTo>
                    <a:pt x="105664" y="47701"/>
                  </a:lnTo>
                  <a:lnTo>
                    <a:pt x="105562" y="47421"/>
                  </a:lnTo>
                  <a:lnTo>
                    <a:pt x="105244" y="46507"/>
                  </a:lnTo>
                  <a:lnTo>
                    <a:pt x="104305" y="46507"/>
                  </a:lnTo>
                  <a:lnTo>
                    <a:pt x="101993" y="52628"/>
                  </a:lnTo>
                  <a:lnTo>
                    <a:pt x="102844" y="52628"/>
                  </a:lnTo>
                  <a:lnTo>
                    <a:pt x="103505" y="50787"/>
                  </a:lnTo>
                  <a:lnTo>
                    <a:pt x="105930" y="50787"/>
                  </a:lnTo>
                  <a:lnTo>
                    <a:pt x="106553" y="52628"/>
                  </a:lnTo>
                  <a:lnTo>
                    <a:pt x="107454" y="52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956137" y="2182088"/>
              <a:ext cx="32384" cy="8255"/>
            </a:xfrm>
            <a:custGeom>
              <a:avLst/>
              <a:gdLst/>
              <a:ahLst/>
              <a:cxnLst/>
              <a:rect l="l" t="t" r="r" b="b"/>
              <a:pathLst>
                <a:path w="32385" h="8255">
                  <a:moveTo>
                    <a:pt x="5461" y="6223"/>
                  </a:moveTo>
                  <a:lnTo>
                    <a:pt x="4800" y="4381"/>
                  </a:lnTo>
                  <a:lnTo>
                    <a:pt x="4559" y="3708"/>
                  </a:lnTo>
                  <a:lnTo>
                    <a:pt x="3670" y="1295"/>
                  </a:lnTo>
                  <a:lnTo>
                    <a:pt x="3670" y="3708"/>
                  </a:lnTo>
                  <a:lnTo>
                    <a:pt x="1752" y="3708"/>
                  </a:lnTo>
                  <a:lnTo>
                    <a:pt x="2743" y="1016"/>
                  </a:lnTo>
                  <a:lnTo>
                    <a:pt x="3670" y="3708"/>
                  </a:lnTo>
                  <a:lnTo>
                    <a:pt x="3670" y="1295"/>
                  </a:lnTo>
                  <a:lnTo>
                    <a:pt x="3568" y="1016"/>
                  </a:lnTo>
                  <a:lnTo>
                    <a:pt x="3251" y="101"/>
                  </a:lnTo>
                  <a:lnTo>
                    <a:pt x="2311" y="101"/>
                  </a:lnTo>
                  <a:lnTo>
                    <a:pt x="0" y="6223"/>
                  </a:lnTo>
                  <a:lnTo>
                    <a:pt x="850" y="6223"/>
                  </a:lnTo>
                  <a:lnTo>
                    <a:pt x="1511" y="4381"/>
                  </a:lnTo>
                  <a:lnTo>
                    <a:pt x="3937" y="4381"/>
                  </a:lnTo>
                  <a:lnTo>
                    <a:pt x="4559" y="6223"/>
                  </a:lnTo>
                  <a:lnTo>
                    <a:pt x="5461" y="6223"/>
                  </a:lnTo>
                  <a:close/>
                </a:path>
                <a:path w="32385" h="8255">
                  <a:moveTo>
                    <a:pt x="11391" y="6083"/>
                  </a:moveTo>
                  <a:lnTo>
                    <a:pt x="11264" y="6032"/>
                  </a:lnTo>
                  <a:lnTo>
                    <a:pt x="11074" y="5422"/>
                  </a:lnTo>
                  <a:lnTo>
                    <a:pt x="10960" y="3759"/>
                  </a:lnTo>
                  <a:lnTo>
                    <a:pt x="10833" y="3594"/>
                  </a:lnTo>
                  <a:lnTo>
                    <a:pt x="10718" y="3441"/>
                  </a:lnTo>
                  <a:lnTo>
                    <a:pt x="10541" y="3314"/>
                  </a:lnTo>
                  <a:lnTo>
                    <a:pt x="10299" y="3213"/>
                  </a:lnTo>
                  <a:lnTo>
                    <a:pt x="10566" y="3073"/>
                  </a:lnTo>
                  <a:lnTo>
                    <a:pt x="10769" y="2908"/>
                  </a:lnTo>
                  <a:lnTo>
                    <a:pt x="11023" y="2514"/>
                  </a:lnTo>
                  <a:lnTo>
                    <a:pt x="11049" y="863"/>
                  </a:lnTo>
                  <a:lnTo>
                    <a:pt x="10871" y="571"/>
                  </a:lnTo>
                  <a:lnTo>
                    <a:pt x="10312" y="330"/>
                  </a:lnTo>
                  <a:lnTo>
                    <a:pt x="10312" y="1397"/>
                  </a:lnTo>
                  <a:lnTo>
                    <a:pt x="10210" y="2514"/>
                  </a:lnTo>
                  <a:lnTo>
                    <a:pt x="9753" y="2832"/>
                  </a:lnTo>
                  <a:lnTo>
                    <a:pt x="9448" y="2908"/>
                  </a:lnTo>
                  <a:lnTo>
                    <a:pt x="7137" y="2908"/>
                  </a:lnTo>
                  <a:lnTo>
                    <a:pt x="7137" y="812"/>
                  </a:lnTo>
                  <a:lnTo>
                    <a:pt x="9448" y="812"/>
                  </a:lnTo>
                  <a:lnTo>
                    <a:pt x="9677" y="863"/>
                  </a:lnTo>
                  <a:lnTo>
                    <a:pt x="10160" y="1104"/>
                  </a:lnTo>
                  <a:lnTo>
                    <a:pt x="10312" y="1397"/>
                  </a:lnTo>
                  <a:lnTo>
                    <a:pt x="10312" y="330"/>
                  </a:lnTo>
                  <a:lnTo>
                    <a:pt x="9994" y="177"/>
                  </a:lnTo>
                  <a:lnTo>
                    <a:pt x="9613" y="101"/>
                  </a:lnTo>
                  <a:lnTo>
                    <a:pt x="6311" y="101"/>
                  </a:lnTo>
                  <a:lnTo>
                    <a:pt x="6311" y="6223"/>
                  </a:lnTo>
                  <a:lnTo>
                    <a:pt x="7137" y="6223"/>
                  </a:lnTo>
                  <a:lnTo>
                    <a:pt x="7137" y="3594"/>
                  </a:lnTo>
                  <a:lnTo>
                    <a:pt x="9372" y="3594"/>
                  </a:lnTo>
                  <a:lnTo>
                    <a:pt x="9613" y="3632"/>
                  </a:lnTo>
                  <a:lnTo>
                    <a:pt x="10045" y="3848"/>
                  </a:lnTo>
                  <a:lnTo>
                    <a:pt x="10147" y="4013"/>
                  </a:lnTo>
                  <a:lnTo>
                    <a:pt x="10274" y="5422"/>
                  </a:lnTo>
                  <a:lnTo>
                    <a:pt x="10375" y="6223"/>
                  </a:lnTo>
                  <a:lnTo>
                    <a:pt x="11391" y="6223"/>
                  </a:lnTo>
                  <a:lnTo>
                    <a:pt x="11391" y="6083"/>
                  </a:lnTo>
                  <a:close/>
                </a:path>
                <a:path w="32385" h="8255">
                  <a:moveTo>
                    <a:pt x="17348" y="101"/>
                  </a:moveTo>
                  <a:lnTo>
                    <a:pt x="16383" y="101"/>
                  </a:lnTo>
                  <a:lnTo>
                    <a:pt x="14617" y="3048"/>
                  </a:lnTo>
                  <a:lnTo>
                    <a:pt x="12865" y="101"/>
                  </a:lnTo>
                  <a:lnTo>
                    <a:pt x="11899" y="101"/>
                  </a:lnTo>
                  <a:lnTo>
                    <a:pt x="14211" y="3759"/>
                  </a:lnTo>
                  <a:lnTo>
                    <a:pt x="14211" y="6223"/>
                  </a:lnTo>
                  <a:lnTo>
                    <a:pt x="15036" y="6223"/>
                  </a:lnTo>
                  <a:lnTo>
                    <a:pt x="15036" y="3759"/>
                  </a:lnTo>
                  <a:lnTo>
                    <a:pt x="17348" y="101"/>
                  </a:lnTo>
                  <a:close/>
                </a:path>
                <a:path w="32385" h="8255">
                  <a:moveTo>
                    <a:pt x="19939" y="7962"/>
                  </a:moveTo>
                  <a:lnTo>
                    <a:pt x="19532" y="7188"/>
                  </a:lnTo>
                  <a:lnTo>
                    <a:pt x="19265" y="6591"/>
                  </a:lnTo>
                  <a:lnTo>
                    <a:pt x="18897" y="5524"/>
                  </a:lnTo>
                  <a:lnTo>
                    <a:pt x="18783" y="4787"/>
                  </a:lnTo>
                  <a:lnTo>
                    <a:pt x="18783" y="3175"/>
                  </a:lnTo>
                  <a:lnTo>
                    <a:pt x="18884" y="2476"/>
                  </a:lnTo>
                  <a:lnTo>
                    <a:pt x="19215" y="1473"/>
                  </a:lnTo>
                  <a:lnTo>
                    <a:pt x="19494" y="850"/>
                  </a:lnTo>
                  <a:lnTo>
                    <a:pt x="19926" y="0"/>
                  </a:lnTo>
                  <a:lnTo>
                    <a:pt x="19405" y="0"/>
                  </a:lnTo>
                  <a:lnTo>
                    <a:pt x="18897" y="812"/>
                  </a:lnTo>
                  <a:lnTo>
                    <a:pt x="18554" y="1435"/>
                  </a:lnTo>
                  <a:lnTo>
                    <a:pt x="18122" y="2476"/>
                  </a:lnTo>
                  <a:lnTo>
                    <a:pt x="17995" y="3213"/>
                  </a:lnTo>
                  <a:lnTo>
                    <a:pt x="18008" y="4483"/>
                  </a:lnTo>
                  <a:lnTo>
                    <a:pt x="18110" y="5194"/>
                  </a:lnTo>
                  <a:lnTo>
                    <a:pt x="18211" y="5626"/>
                  </a:lnTo>
                  <a:lnTo>
                    <a:pt x="18478" y="6337"/>
                  </a:lnTo>
                  <a:lnTo>
                    <a:pt x="18592" y="6565"/>
                  </a:lnTo>
                  <a:lnTo>
                    <a:pt x="18681" y="6743"/>
                  </a:lnTo>
                  <a:lnTo>
                    <a:pt x="19431" y="7962"/>
                  </a:lnTo>
                  <a:lnTo>
                    <a:pt x="19939" y="7962"/>
                  </a:lnTo>
                  <a:close/>
                </a:path>
                <a:path w="32385" h="8255">
                  <a:moveTo>
                    <a:pt x="24612" y="4102"/>
                  </a:moveTo>
                  <a:lnTo>
                    <a:pt x="24523" y="3797"/>
                  </a:lnTo>
                  <a:lnTo>
                    <a:pt x="24180" y="3314"/>
                  </a:lnTo>
                  <a:lnTo>
                    <a:pt x="23926" y="3149"/>
                  </a:lnTo>
                  <a:lnTo>
                    <a:pt x="23609" y="3060"/>
                  </a:lnTo>
                  <a:lnTo>
                    <a:pt x="23812" y="2971"/>
                  </a:lnTo>
                  <a:lnTo>
                    <a:pt x="23964" y="2870"/>
                  </a:lnTo>
                  <a:lnTo>
                    <a:pt x="24282" y="2501"/>
                  </a:lnTo>
                  <a:lnTo>
                    <a:pt x="24384" y="2197"/>
                  </a:lnTo>
                  <a:lnTo>
                    <a:pt x="24384" y="1320"/>
                  </a:lnTo>
                  <a:lnTo>
                    <a:pt x="24218" y="927"/>
                  </a:lnTo>
                  <a:lnTo>
                    <a:pt x="23558" y="381"/>
                  </a:lnTo>
                  <a:lnTo>
                    <a:pt x="23088" y="254"/>
                  </a:lnTo>
                  <a:lnTo>
                    <a:pt x="21704" y="254"/>
                  </a:lnTo>
                  <a:lnTo>
                    <a:pt x="21170" y="533"/>
                  </a:lnTo>
                  <a:lnTo>
                    <a:pt x="20688" y="1397"/>
                  </a:lnTo>
                  <a:lnTo>
                    <a:pt x="20599" y="1765"/>
                  </a:lnTo>
                  <a:lnTo>
                    <a:pt x="20599" y="2209"/>
                  </a:lnTo>
                  <a:lnTo>
                    <a:pt x="21336" y="2209"/>
                  </a:lnTo>
                  <a:lnTo>
                    <a:pt x="21361" y="1879"/>
                  </a:lnTo>
                  <a:lnTo>
                    <a:pt x="21412" y="1612"/>
                  </a:lnTo>
                  <a:lnTo>
                    <a:pt x="21704" y="1104"/>
                  </a:lnTo>
                  <a:lnTo>
                    <a:pt x="22059" y="927"/>
                  </a:lnTo>
                  <a:lnTo>
                    <a:pt x="22834" y="927"/>
                  </a:lnTo>
                  <a:lnTo>
                    <a:pt x="23075" y="1016"/>
                  </a:lnTo>
                  <a:lnTo>
                    <a:pt x="23507" y="1333"/>
                  </a:lnTo>
                  <a:lnTo>
                    <a:pt x="23609" y="1562"/>
                  </a:lnTo>
                  <a:lnTo>
                    <a:pt x="23609" y="2260"/>
                  </a:lnTo>
                  <a:lnTo>
                    <a:pt x="23444" y="2540"/>
                  </a:lnTo>
                  <a:lnTo>
                    <a:pt x="22948" y="2781"/>
                  </a:lnTo>
                  <a:lnTo>
                    <a:pt x="22720" y="2832"/>
                  </a:lnTo>
                  <a:lnTo>
                    <a:pt x="22440" y="2832"/>
                  </a:lnTo>
                  <a:lnTo>
                    <a:pt x="22072" y="2806"/>
                  </a:lnTo>
                  <a:lnTo>
                    <a:pt x="22072" y="3467"/>
                  </a:lnTo>
                  <a:lnTo>
                    <a:pt x="22834" y="3454"/>
                  </a:lnTo>
                  <a:lnTo>
                    <a:pt x="23177" y="3543"/>
                  </a:lnTo>
                  <a:lnTo>
                    <a:pt x="23685" y="3873"/>
                  </a:lnTo>
                  <a:lnTo>
                    <a:pt x="23812" y="4152"/>
                  </a:lnTo>
                  <a:lnTo>
                    <a:pt x="23812" y="4902"/>
                  </a:lnTo>
                  <a:lnTo>
                    <a:pt x="23685" y="5168"/>
                  </a:lnTo>
                  <a:lnTo>
                    <a:pt x="23215" y="5588"/>
                  </a:lnTo>
                  <a:lnTo>
                    <a:pt x="22898" y="5702"/>
                  </a:lnTo>
                  <a:lnTo>
                    <a:pt x="21996" y="5702"/>
                  </a:lnTo>
                  <a:lnTo>
                    <a:pt x="21640" y="5537"/>
                  </a:lnTo>
                  <a:lnTo>
                    <a:pt x="21336" y="5054"/>
                  </a:lnTo>
                  <a:lnTo>
                    <a:pt x="21259" y="4775"/>
                  </a:lnTo>
                  <a:lnTo>
                    <a:pt x="21234" y="4381"/>
                  </a:lnTo>
                  <a:lnTo>
                    <a:pt x="20447" y="4381"/>
                  </a:lnTo>
                  <a:lnTo>
                    <a:pt x="20447" y="4940"/>
                  </a:lnTo>
                  <a:lnTo>
                    <a:pt x="20612" y="5410"/>
                  </a:lnTo>
                  <a:lnTo>
                    <a:pt x="20929" y="5803"/>
                  </a:lnTo>
                  <a:lnTo>
                    <a:pt x="21247" y="6184"/>
                  </a:lnTo>
                  <a:lnTo>
                    <a:pt x="21755" y="6375"/>
                  </a:lnTo>
                  <a:lnTo>
                    <a:pt x="23152" y="6375"/>
                  </a:lnTo>
                  <a:lnTo>
                    <a:pt x="23672" y="6197"/>
                  </a:lnTo>
                  <a:lnTo>
                    <a:pt x="24422" y="5486"/>
                  </a:lnTo>
                  <a:lnTo>
                    <a:pt x="24612" y="5016"/>
                  </a:lnTo>
                  <a:lnTo>
                    <a:pt x="24612" y="4102"/>
                  </a:lnTo>
                  <a:close/>
                </a:path>
                <a:path w="32385" h="8255">
                  <a:moveTo>
                    <a:pt x="29375" y="1574"/>
                  </a:moveTo>
                  <a:lnTo>
                    <a:pt x="29210" y="1155"/>
                  </a:lnTo>
                  <a:lnTo>
                    <a:pt x="28587" y="419"/>
                  </a:lnTo>
                  <a:lnTo>
                    <a:pt x="28092" y="241"/>
                  </a:lnTo>
                  <a:lnTo>
                    <a:pt x="26581" y="241"/>
                  </a:lnTo>
                  <a:lnTo>
                    <a:pt x="26009" y="533"/>
                  </a:lnTo>
                  <a:lnTo>
                    <a:pt x="25501" y="1435"/>
                  </a:lnTo>
                  <a:lnTo>
                    <a:pt x="25412" y="1854"/>
                  </a:lnTo>
                  <a:lnTo>
                    <a:pt x="25400" y="2374"/>
                  </a:lnTo>
                  <a:lnTo>
                    <a:pt x="26162" y="2374"/>
                  </a:lnTo>
                  <a:lnTo>
                    <a:pt x="26174" y="2006"/>
                  </a:lnTo>
                  <a:lnTo>
                    <a:pt x="26225" y="1714"/>
                  </a:lnTo>
                  <a:lnTo>
                    <a:pt x="26530" y="1117"/>
                  </a:lnTo>
                  <a:lnTo>
                    <a:pt x="26885" y="927"/>
                  </a:lnTo>
                  <a:lnTo>
                    <a:pt x="27749" y="927"/>
                  </a:lnTo>
                  <a:lnTo>
                    <a:pt x="28028" y="1028"/>
                  </a:lnTo>
                  <a:lnTo>
                    <a:pt x="28435" y="1435"/>
                  </a:lnTo>
                  <a:lnTo>
                    <a:pt x="28536" y="1701"/>
                  </a:lnTo>
                  <a:lnTo>
                    <a:pt x="28536" y="2349"/>
                  </a:lnTo>
                  <a:lnTo>
                    <a:pt x="28435" y="2616"/>
                  </a:lnTo>
                  <a:lnTo>
                    <a:pt x="28067" y="2997"/>
                  </a:lnTo>
                  <a:lnTo>
                    <a:pt x="27800" y="3175"/>
                  </a:lnTo>
                  <a:lnTo>
                    <a:pt x="26123" y="4152"/>
                  </a:lnTo>
                  <a:lnTo>
                    <a:pt x="25755" y="4495"/>
                  </a:lnTo>
                  <a:lnTo>
                    <a:pt x="25577" y="4876"/>
                  </a:lnTo>
                  <a:lnTo>
                    <a:pt x="25387" y="5257"/>
                  </a:lnTo>
                  <a:lnTo>
                    <a:pt x="25285" y="5702"/>
                  </a:lnTo>
                  <a:lnTo>
                    <a:pt x="25247" y="6223"/>
                  </a:lnTo>
                  <a:lnTo>
                    <a:pt x="29337" y="6223"/>
                  </a:lnTo>
                  <a:lnTo>
                    <a:pt x="29337" y="5511"/>
                  </a:lnTo>
                  <a:lnTo>
                    <a:pt x="26085" y="5511"/>
                  </a:lnTo>
                  <a:lnTo>
                    <a:pt x="26162" y="5219"/>
                  </a:lnTo>
                  <a:lnTo>
                    <a:pt x="26339" y="4953"/>
                  </a:lnTo>
                  <a:lnTo>
                    <a:pt x="26771" y="4572"/>
                  </a:lnTo>
                  <a:lnTo>
                    <a:pt x="26987" y="4432"/>
                  </a:lnTo>
                  <a:lnTo>
                    <a:pt x="28333" y="3683"/>
                  </a:lnTo>
                  <a:lnTo>
                    <a:pt x="28676" y="3441"/>
                  </a:lnTo>
                  <a:lnTo>
                    <a:pt x="29210" y="2908"/>
                  </a:lnTo>
                  <a:lnTo>
                    <a:pt x="29375" y="2501"/>
                  </a:lnTo>
                  <a:lnTo>
                    <a:pt x="29375" y="1574"/>
                  </a:lnTo>
                  <a:close/>
                </a:path>
                <a:path w="32385" h="8255">
                  <a:moveTo>
                    <a:pt x="31953" y="3619"/>
                  </a:moveTo>
                  <a:lnTo>
                    <a:pt x="30505" y="0"/>
                  </a:lnTo>
                  <a:lnTo>
                    <a:pt x="30010" y="0"/>
                  </a:lnTo>
                  <a:lnTo>
                    <a:pt x="30416" y="774"/>
                  </a:lnTo>
                  <a:lnTo>
                    <a:pt x="30695" y="1371"/>
                  </a:lnTo>
                  <a:lnTo>
                    <a:pt x="31051" y="2438"/>
                  </a:lnTo>
                  <a:lnTo>
                    <a:pt x="31165" y="3175"/>
                  </a:lnTo>
                  <a:lnTo>
                    <a:pt x="31165" y="4787"/>
                  </a:lnTo>
                  <a:lnTo>
                    <a:pt x="31064" y="5486"/>
                  </a:lnTo>
                  <a:lnTo>
                    <a:pt x="30746" y="6464"/>
                  </a:lnTo>
                  <a:lnTo>
                    <a:pt x="30467" y="7099"/>
                  </a:lnTo>
                  <a:lnTo>
                    <a:pt x="30022" y="7962"/>
                  </a:lnTo>
                  <a:lnTo>
                    <a:pt x="30543" y="7962"/>
                  </a:lnTo>
                  <a:lnTo>
                    <a:pt x="31051" y="7150"/>
                  </a:lnTo>
                  <a:lnTo>
                    <a:pt x="31394" y="6540"/>
                  </a:lnTo>
                  <a:lnTo>
                    <a:pt x="31826" y="5486"/>
                  </a:lnTo>
                  <a:lnTo>
                    <a:pt x="31953" y="4749"/>
                  </a:lnTo>
                  <a:lnTo>
                    <a:pt x="31953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840516" y="2170403"/>
              <a:ext cx="326213" cy="85996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5033543" y="2176462"/>
              <a:ext cx="16510" cy="6985"/>
            </a:xfrm>
            <a:custGeom>
              <a:avLst/>
              <a:gdLst/>
              <a:ahLst/>
              <a:cxnLst/>
              <a:rect l="l" t="t" r="r" b="b"/>
              <a:pathLst>
                <a:path w="16510" h="6985">
                  <a:moveTo>
                    <a:pt x="2768" y="1384"/>
                  </a:moveTo>
                  <a:lnTo>
                    <a:pt x="1968" y="1384"/>
                  </a:lnTo>
                  <a:lnTo>
                    <a:pt x="1968" y="0"/>
                  </a:lnTo>
                  <a:lnTo>
                    <a:pt x="685" y="0"/>
                  </a:lnTo>
                  <a:lnTo>
                    <a:pt x="685" y="1384"/>
                  </a:lnTo>
                  <a:lnTo>
                    <a:pt x="0" y="1384"/>
                  </a:lnTo>
                  <a:lnTo>
                    <a:pt x="0" y="2298"/>
                  </a:lnTo>
                  <a:lnTo>
                    <a:pt x="685" y="2298"/>
                  </a:lnTo>
                  <a:lnTo>
                    <a:pt x="685" y="5664"/>
                  </a:lnTo>
                  <a:lnTo>
                    <a:pt x="762" y="5892"/>
                  </a:lnTo>
                  <a:lnTo>
                    <a:pt x="1130" y="6273"/>
                  </a:lnTo>
                  <a:lnTo>
                    <a:pt x="1549" y="6375"/>
                  </a:lnTo>
                  <a:lnTo>
                    <a:pt x="2768" y="6337"/>
                  </a:lnTo>
                  <a:lnTo>
                    <a:pt x="2768" y="5359"/>
                  </a:lnTo>
                  <a:lnTo>
                    <a:pt x="2260" y="5372"/>
                  </a:lnTo>
                  <a:lnTo>
                    <a:pt x="2095" y="5346"/>
                  </a:lnTo>
                  <a:lnTo>
                    <a:pt x="1968" y="5118"/>
                  </a:lnTo>
                  <a:lnTo>
                    <a:pt x="1968" y="2298"/>
                  </a:lnTo>
                  <a:lnTo>
                    <a:pt x="2768" y="2298"/>
                  </a:lnTo>
                  <a:lnTo>
                    <a:pt x="2768" y="1384"/>
                  </a:lnTo>
                  <a:close/>
                </a:path>
                <a:path w="16510" h="6985">
                  <a:moveTo>
                    <a:pt x="7899" y="4178"/>
                  </a:moveTo>
                  <a:lnTo>
                    <a:pt x="7886" y="3314"/>
                  </a:lnTo>
                  <a:lnTo>
                    <a:pt x="7785" y="2743"/>
                  </a:lnTo>
                  <a:lnTo>
                    <a:pt x="7683" y="2463"/>
                  </a:lnTo>
                  <a:lnTo>
                    <a:pt x="7556" y="2273"/>
                  </a:lnTo>
                  <a:lnTo>
                    <a:pt x="7277" y="1828"/>
                  </a:lnTo>
                  <a:lnTo>
                    <a:pt x="6997" y="1600"/>
                  </a:lnTo>
                  <a:lnTo>
                    <a:pt x="6565" y="1397"/>
                  </a:lnTo>
                  <a:lnTo>
                    <a:pt x="6565" y="3314"/>
                  </a:lnTo>
                  <a:lnTo>
                    <a:pt x="4546" y="3314"/>
                  </a:lnTo>
                  <a:lnTo>
                    <a:pt x="4597" y="3009"/>
                  </a:lnTo>
                  <a:lnTo>
                    <a:pt x="4724" y="2717"/>
                  </a:lnTo>
                  <a:lnTo>
                    <a:pt x="5029" y="2374"/>
                  </a:lnTo>
                  <a:lnTo>
                    <a:pt x="5257" y="2273"/>
                  </a:lnTo>
                  <a:lnTo>
                    <a:pt x="5829" y="2273"/>
                  </a:lnTo>
                  <a:lnTo>
                    <a:pt x="6070" y="2374"/>
                  </a:lnTo>
                  <a:lnTo>
                    <a:pt x="6438" y="2717"/>
                  </a:lnTo>
                  <a:lnTo>
                    <a:pt x="6540" y="3009"/>
                  </a:lnTo>
                  <a:lnTo>
                    <a:pt x="6565" y="3314"/>
                  </a:lnTo>
                  <a:lnTo>
                    <a:pt x="6565" y="1397"/>
                  </a:lnTo>
                  <a:lnTo>
                    <a:pt x="6337" y="1282"/>
                  </a:lnTo>
                  <a:lnTo>
                    <a:pt x="5969" y="1206"/>
                  </a:lnTo>
                  <a:lnTo>
                    <a:pt x="4864" y="1206"/>
                  </a:lnTo>
                  <a:lnTo>
                    <a:pt x="4305" y="1435"/>
                  </a:lnTo>
                  <a:lnTo>
                    <a:pt x="3505" y="2273"/>
                  </a:lnTo>
                  <a:lnTo>
                    <a:pt x="3390" y="2463"/>
                  </a:lnTo>
                  <a:lnTo>
                    <a:pt x="3289" y="2806"/>
                  </a:lnTo>
                  <a:lnTo>
                    <a:pt x="3340" y="5130"/>
                  </a:lnTo>
                  <a:lnTo>
                    <a:pt x="3454" y="5435"/>
                  </a:lnTo>
                  <a:lnTo>
                    <a:pt x="4419" y="6248"/>
                  </a:lnTo>
                  <a:lnTo>
                    <a:pt x="4978" y="6451"/>
                  </a:lnTo>
                  <a:lnTo>
                    <a:pt x="6362" y="6451"/>
                  </a:lnTo>
                  <a:lnTo>
                    <a:pt x="6959" y="6210"/>
                  </a:lnTo>
                  <a:lnTo>
                    <a:pt x="7670" y="5397"/>
                  </a:lnTo>
                  <a:lnTo>
                    <a:pt x="7810" y="5130"/>
                  </a:lnTo>
                  <a:lnTo>
                    <a:pt x="7848" y="4838"/>
                  </a:lnTo>
                  <a:lnTo>
                    <a:pt x="6527" y="4838"/>
                  </a:lnTo>
                  <a:lnTo>
                    <a:pt x="6337" y="5130"/>
                  </a:lnTo>
                  <a:lnTo>
                    <a:pt x="6121" y="5321"/>
                  </a:lnTo>
                  <a:lnTo>
                    <a:pt x="5892" y="5397"/>
                  </a:lnTo>
                  <a:lnTo>
                    <a:pt x="5384" y="5397"/>
                  </a:lnTo>
                  <a:lnTo>
                    <a:pt x="5168" y="5334"/>
                  </a:lnTo>
                  <a:lnTo>
                    <a:pt x="4699" y="5016"/>
                  </a:lnTo>
                  <a:lnTo>
                    <a:pt x="4610" y="4838"/>
                  </a:lnTo>
                  <a:lnTo>
                    <a:pt x="4521" y="4178"/>
                  </a:lnTo>
                  <a:lnTo>
                    <a:pt x="7899" y="4178"/>
                  </a:lnTo>
                  <a:close/>
                </a:path>
                <a:path w="16510" h="6985">
                  <a:moveTo>
                    <a:pt x="13182" y="6286"/>
                  </a:moveTo>
                  <a:lnTo>
                    <a:pt x="11493" y="3759"/>
                  </a:lnTo>
                  <a:lnTo>
                    <a:pt x="13119" y="1346"/>
                  </a:lnTo>
                  <a:lnTo>
                    <a:pt x="11582" y="1346"/>
                  </a:lnTo>
                  <a:lnTo>
                    <a:pt x="10769" y="2781"/>
                  </a:lnTo>
                  <a:lnTo>
                    <a:pt x="9956" y="1346"/>
                  </a:lnTo>
                  <a:lnTo>
                    <a:pt x="8369" y="1346"/>
                  </a:lnTo>
                  <a:lnTo>
                    <a:pt x="9982" y="3784"/>
                  </a:lnTo>
                  <a:lnTo>
                    <a:pt x="8293" y="6286"/>
                  </a:lnTo>
                  <a:lnTo>
                    <a:pt x="9867" y="6286"/>
                  </a:lnTo>
                  <a:lnTo>
                    <a:pt x="10718" y="4800"/>
                  </a:lnTo>
                  <a:lnTo>
                    <a:pt x="11569" y="6286"/>
                  </a:lnTo>
                  <a:lnTo>
                    <a:pt x="13182" y="6286"/>
                  </a:lnTo>
                  <a:close/>
                </a:path>
                <a:path w="16510" h="6985">
                  <a:moveTo>
                    <a:pt x="16217" y="1384"/>
                  </a:moveTo>
                  <a:lnTo>
                    <a:pt x="15417" y="1384"/>
                  </a:lnTo>
                  <a:lnTo>
                    <a:pt x="15417" y="0"/>
                  </a:lnTo>
                  <a:lnTo>
                    <a:pt x="14135" y="0"/>
                  </a:lnTo>
                  <a:lnTo>
                    <a:pt x="14135" y="1384"/>
                  </a:lnTo>
                  <a:lnTo>
                    <a:pt x="13436" y="1384"/>
                  </a:lnTo>
                  <a:lnTo>
                    <a:pt x="13436" y="2298"/>
                  </a:lnTo>
                  <a:lnTo>
                    <a:pt x="14135" y="2298"/>
                  </a:lnTo>
                  <a:lnTo>
                    <a:pt x="14135" y="5664"/>
                  </a:lnTo>
                  <a:lnTo>
                    <a:pt x="14211" y="5892"/>
                  </a:lnTo>
                  <a:lnTo>
                    <a:pt x="14579" y="6273"/>
                  </a:lnTo>
                  <a:lnTo>
                    <a:pt x="14986" y="6375"/>
                  </a:lnTo>
                  <a:lnTo>
                    <a:pt x="16217" y="6337"/>
                  </a:lnTo>
                  <a:lnTo>
                    <a:pt x="16217" y="5359"/>
                  </a:lnTo>
                  <a:lnTo>
                    <a:pt x="15697" y="5372"/>
                  </a:lnTo>
                  <a:lnTo>
                    <a:pt x="15544" y="5346"/>
                  </a:lnTo>
                  <a:lnTo>
                    <a:pt x="15417" y="5118"/>
                  </a:lnTo>
                  <a:lnTo>
                    <a:pt x="15417" y="2298"/>
                  </a:lnTo>
                  <a:lnTo>
                    <a:pt x="16217" y="2298"/>
                  </a:lnTo>
                  <a:lnTo>
                    <a:pt x="16217" y="1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153945" y="21769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025999" y="2193022"/>
              <a:ext cx="88900" cy="22860"/>
            </a:xfrm>
            <a:custGeom>
              <a:avLst/>
              <a:gdLst/>
              <a:ahLst/>
              <a:cxnLst/>
              <a:rect l="l" t="t" r="r" b="b"/>
              <a:pathLst>
                <a:path w="88900" h="22860">
                  <a:moveTo>
                    <a:pt x="4102" y="18567"/>
                  </a:moveTo>
                  <a:lnTo>
                    <a:pt x="3898" y="17995"/>
                  </a:lnTo>
                  <a:lnTo>
                    <a:pt x="3581" y="17691"/>
                  </a:lnTo>
                  <a:lnTo>
                    <a:pt x="3238" y="17373"/>
                  </a:lnTo>
                  <a:lnTo>
                    <a:pt x="3238" y="18567"/>
                  </a:lnTo>
                  <a:lnTo>
                    <a:pt x="3149" y="20358"/>
                  </a:lnTo>
                  <a:lnTo>
                    <a:pt x="2857" y="20955"/>
                  </a:lnTo>
                  <a:lnTo>
                    <a:pt x="2514" y="21145"/>
                  </a:lnTo>
                  <a:lnTo>
                    <a:pt x="1562" y="21145"/>
                  </a:lnTo>
                  <a:lnTo>
                    <a:pt x="1231" y="20993"/>
                  </a:lnTo>
                  <a:lnTo>
                    <a:pt x="825" y="20358"/>
                  </a:lnTo>
                  <a:lnTo>
                    <a:pt x="825" y="18567"/>
                  </a:lnTo>
                  <a:lnTo>
                    <a:pt x="1231" y="17868"/>
                  </a:lnTo>
                  <a:lnTo>
                    <a:pt x="1562" y="17691"/>
                  </a:lnTo>
                  <a:lnTo>
                    <a:pt x="2540" y="17691"/>
                  </a:lnTo>
                  <a:lnTo>
                    <a:pt x="2844" y="17868"/>
                  </a:lnTo>
                  <a:lnTo>
                    <a:pt x="2946" y="17995"/>
                  </a:lnTo>
                  <a:lnTo>
                    <a:pt x="3238" y="18567"/>
                  </a:lnTo>
                  <a:lnTo>
                    <a:pt x="3238" y="17373"/>
                  </a:lnTo>
                  <a:lnTo>
                    <a:pt x="3098" y="17233"/>
                  </a:lnTo>
                  <a:lnTo>
                    <a:pt x="2616" y="17043"/>
                  </a:lnTo>
                  <a:lnTo>
                    <a:pt x="1409" y="17043"/>
                  </a:lnTo>
                  <a:lnTo>
                    <a:pt x="889" y="17272"/>
                  </a:lnTo>
                  <a:lnTo>
                    <a:pt x="139" y="18148"/>
                  </a:lnTo>
                  <a:lnTo>
                    <a:pt x="0" y="18567"/>
                  </a:lnTo>
                  <a:lnTo>
                    <a:pt x="127" y="20751"/>
                  </a:lnTo>
                  <a:lnTo>
                    <a:pt x="850" y="21590"/>
                  </a:lnTo>
                  <a:lnTo>
                    <a:pt x="1333" y="21793"/>
                  </a:lnTo>
                  <a:lnTo>
                    <a:pt x="2679" y="21793"/>
                  </a:lnTo>
                  <a:lnTo>
                    <a:pt x="3225" y="21564"/>
                  </a:lnTo>
                  <a:lnTo>
                    <a:pt x="3530" y="21145"/>
                  </a:lnTo>
                  <a:lnTo>
                    <a:pt x="3924" y="20624"/>
                  </a:lnTo>
                  <a:lnTo>
                    <a:pt x="4000" y="20358"/>
                  </a:lnTo>
                  <a:lnTo>
                    <a:pt x="4102" y="18567"/>
                  </a:lnTo>
                  <a:close/>
                </a:path>
                <a:path w="88900" h="22860">
                  <a:moveTo>
                    <a:pt x="4102" y="3060"/>
                  </a:moveTo>
                  <a:lnTo>
                    <a:pt x="3898" y="2501"/>
                  </a:lnTo>
                  <a:lnTo>
                    <a:pt x="3581" y="2197"/>
                  </a:lnTo>
                  <a:lnTo>
                    <a:pt x="3238" y="1879"/>
                  </a:lnTo>
                  <a:lnTo>
                    <a:pt x="3238" y="3060"/>
                  </a:lnTo>
                  <a:lnTo>
                    <a:pt x="3149" y="4851"/>
                  </a:lnTo>
                  <a:lnTo>
                    <a:pt x="2857" y="5461"/>
                  </a:lnTo>
                  <a:lnTo>
                    <a:pt x="2514" y="5651"/>
                  </a:lnTo>
                  <a:lnTo>
                    <a:pt x="1562" y="5651"/>
                  </a:lnTo>
                  <a:lnTo>
                    <a:pt x="1231" y="5486"/>
                  </a:lnTo>
                  <a:lnTo>
                    <a:pt x="825" y="4851"/>
                  </a:lnTo>
                  <a:lnTo>
                    <a:pt x="825" y="3060"/>
                  </a:lnTo>
                  <a:lnTo>
                    <a:pt x="1231" y="2374"/>
                  </a:lnTo>
                  <a:lnTo>
                    <a:pt x="1562" y="2197"/>
                  </a:lnTo>
                  <a:lnTo>
                    <a:pt x="2540" y="2197"/>
                  </a:lnTo>
                  <a:lnTo>
                    <a:pt x="2844" y="2374"/>
                  </a:lnTo>
                  <a:lnTo>
                    <a:pt x="2946" y="2501"/>
                  </a:lnTo>
                  <a:lnTo>
                    <a:pt x="3238" y="3060"/>
                  </a:lnTo>
                  <a:lnTo>
                    <a:pt x="3238" y="1879"/>
                  </a:lnTo>
                  <a:lnTo>
                    <a:pt x="3098" y="1739"/>
                  </a:lnTo>
                  <a:lnTo>
                    <a:pt x="2616" y="1549"/>
                  </a:lnTo>
                  <a:lnTo>
                    <a:pt x="1409" y="1549"/>
                  </a:lnTo>
                  <a:lnTo>
                    <a:pt x="889" y="1765"/>
                  </a:lnTo>
                  <a:lnTo>
                    <a:pt x="139" y="2654"/>
                  </a:lnTo>
                  <a:lnTo>
                    <a:pt x="0" y="3060"/>
                  </a:lnTo>
                  <a:lnTo>
                    <a:pt x="127" y="5257"/>
                  </a:lnTo>
                  <a:lnTo>
                    <a:pt x="850" y="6083"/>
                  </a:lnTo>
                  <a:lnTo>
                    <a:pt x="1333" y="6286"/>
                  </a:lnTo>
                  <a:lnTo>
                    <a:pt x="2679" y="6286"/>
                  </a:lnTo>
                  <a:lnTo>
                    <a:pt x="3225" y="6057"/>
                  </a:lnTo>
                  <a:lnTo>
                    <a:pt x="3530" y="5651"/>
                  </a:lnTo>
                  <a:lnTo>
                    <a:pt x="3924" y="5118"/>
                  </a:lnTo>
                  <a:lnTo>
                    <a:pt x="4000" y="4851"/>
                  </a:lnTo>
                  <a:lnTo>
                    <a:pt x="4102" y="3060"/>
                  </a:lnTo>
                  <a:close/>
                </a:path>
                <a:path w="88900" h="22860">
                  <a:moveTo>
                    <a:pt x="5753" y="15519"/>
                  </a:moveTo>
                  <a:lnTo>
                    <a:pt x="5003" y="15519"/>
                  </a:lnTo>
                  <a:lnTo>
                    <a:pt x="5003" y="21628"/>
                  </a:lnTo>
                  <a:lnTo>
                    <a:pt x="5753" y="21628"/>
                  </a:lnTo>
                  <a:lnTo>
                    <a:pt x="5753" y="15519"/>
                  </a:lnTo>
                  <a:close/>
                </a:path>
                <a:path w="88900" h="22860">
                  <a:moveTo>
                    <a:pt x="5753" y="12"/>
                  </a:moveTo>
                  <a:lnTo>
                    <a:pt x="5003" y="12"/>
                  </a:lnTo>
                  <a:lnTo>
                    <a:pt x="5003" y="6134"/>
                  </a:lnTo>
                  <a:lnTo>
                    <a:pt x="5753" y="6134"/>
                  </a:lnTo>
                  <a:lnTo>
                    <a:pt x="5753" y="12"/>
                  </a:lnTo>
                  <a:close/>
                </a:path>
                <a:path w="88900" h="22860">
                  <a:moveTo>
                    <a:pt x="10515" y="15494"/>
                  </a:moveTo>
                  <a:lnTo>
                    <a:pt x="9791" y="15494"/>
                  </a:lnTo>
                  <a:lnTo>
                    <a:pt x="9791" y="17741"/>
                  </a:lnTo>
                  <a:lnTo>
                    <a:pt x="9715" y="20383"/>
                  </a:lnTo>
                  <a:lnTo>
                    <a:pt x="9271" y="20967"/>
                  </a:lnTo>
                  <a:lnTo>
                    <a:pt x="8978" y="21132"/>
                  </a:lnTo>
                  <a:lnTo>
                    <a:pt x="8191" y="21132"/>
                  </a:lnTo>
                  <a:lnTo>
                    <a:pt x="7861" y="20967"/>
                  </a:lnTo>
                  <a:lnTo>
                    <a:pt x="7493" y="20383"/>
                  </a:lnTo>
                  <a:lnTo>
                    <a:pt x="7480" y="18465"/>
                  </a:lnTo>
                  <a:lnTo>
                    <a:pt x="7950" y="17894"/>
                  </a:lnTo>
                  <a:lnTo>
                    <a:pt x="9715" y="20383"/>
                  </a:lnTo>
                  <a:lnTo>
                    <a:pt x="9715" y="17665"/>
                  </a:lnTo>
                  <a:lnTo>
                    <a:pt x="9474" y="17386"/>
                  </a:lnTo>
                  <a:lnTo>
                    <a:pt x="9105" y="17170"/>
                  </a:lnTo>
                  <a:lnTo>
                    <a:pt x="8826" y="17094"/>
                  </a:lnTo>
                  <a:lnTo>
                    <a:pt x="7874" y="17094"/>
                  </a:lnTo>
                  <a:lnTo>
                    <a:pt x="7442" y="17310"/>
                  </a:lnTo>
                  <a:lnTo>
                    <a:pt x="6731" y="18275"/>
                  </a:lnTo>
                  <a:lnTo>
                    <a:pt x="6680" y="18465"/>
                  </a:lnTo>
                  <a:lnTo>
                    <a:pt x="6743" y="20739"/>
                  </a:lnTo>
                  <a:lnTo>
                    <a:pt x="7480" y="21577"/>
                  </a:lnTo>
                  <a:lnTo>
                    <a:pt x="7899" y="21793"/>
                  </a:lnTo>
                  <a:lnTo>
                    <a:pt x="8712" y="21793"/>
                  </a:lnTo>
                  <a:lnTo>
                    <a:pt x="9842" y="21005"/>
                  </a:lnTo>
                  <a:lnTo>
                    <a:pt x="9842" y="21628"/>
                  </a:lnTo>
                  <a:lnTo>
                    <a:pt x="10515" y="21628"/>
                  </a:lnTo>
                  <a:lnTo>
                    <a:pt x="10515" y="21005"/>
                  </a:lnTo>
                  <a:lnTo>
                    <a:pt x="10515" y="15494"/>
                  </a:lnTo>
                  <a:close/>
                </a:path>
                <a:path w="88900" h="22860">
                  <a:moveTo>
                    <a:pt x="10515" y="0"/>
                  </a:moveTo>
                  <a:lnTo>
                    <a:pt x="9791" y="0"/>
                  </a:lnTo>
                  <a:lnTo>
                    <a:pt x="9791" y="2247"/>
                  </a:lnTo>
                  <a:lnTo>
                    <a:pt x="9715" y="4889"/>
                  </a:lnTo>
                  <a:lnTo>
                    <a:pt x="9271" y="5473"/>
                  </a:lnTo>
                  <a:lnTo>
                    <a:pt x="8978" y="5638"/>
                  </a:lnTo>
                  <a:lnTo>
                    <a:pt x="8191" y="5638"/>
                  </a:lnTo>
                  <a:lnTo>
                    <a:pt x="7861" y="5473"/>
                  </a:lnTo>
                  <a:lnTo>
                    <a:pt x="7493" y="4889"/>
                  </a:lnTo>
                  <a:lnTo>
                    <a:pt x="7480" y="2971"/>
                  </a:lnTo>
                  <a:lnTo>
                    <a:pt x="7950" y="2400"/>
                  </a:lnTo>
                  <a:lnTo>
                    <a:pt x="9715" y="4889"/>
                  </a:lnTo>
                  <a:lnTo>
                    <a:pt x="9715" y="2171"/>
                  </a:lnTo>
                  <a:lnTo>
                    <a:pt x="9474" y="1892"/>
                  </a:lnTo>
                  <a:lnTo>
                    <a:pt x="9105" y="1663"/>
                  </a:lnTo>
                  <a:lnTo>
                    <a:pt x="8826" y="1587"/>
                  </a:lnTo>
                  <a:lnTo>
                    <a:pt x="7874" y="1587"/>
                  </a:lnTo>
                  <a:lnTo>
                    <a:pt x="7442" y="1816"/>
                  </a:lnTo>
                  <a:lnTo>
                    <a:pt x="6731" y="2781"/>
                  </a:lnTo>
                  <a:lnTo>
                    <a:pt x="6680" y="2971"/>
                  </a:lnTo>
                  <a:lnTo>
                    <a:pt x="6743" y="5245"/>
                  </a:lnTo>
                  <a:lnTo>
                    <a:pt x="7480" y="6083"/>
                  </a:lnTo>
                  <a:lnTo>
                    <a:pt x="7899" y="6286"/>
                  </a:lnTo>
                  <a:lnTo>
                    <a:pt x="8712" y="6286"/>
                  </a:lnTo>
                  <a:lnTo>
                    <a:pt x="9842" y="5511"/>
                  </a:lnTo>
                  <a:lnTo>
                    <a:pt x="9842" y="6134"/>
                  </a:lnTo>
                  <a:lnTo>
                    <a:pt x="10515" y="6134"/>
                  </a:lnTo>
                  <a:lnTo>
                    <a:pt x="10515" y="5511"/>
                  </a:lnTo>
                  <a:lnTo>
                    <a:pt x="10515" y="0"/>
                  </a:lnTo>
                  <a:close/>
                </a:path>
                <a:path w="88900" h="22860">
                  <a:moveTo>
                    <a:pt x="15811" y="22275"/>
                  </a:moveTo>
                  <a:lnTo>
                    <a:pt x="11074" y="22275"/>
                  </a:lnTo>
                  <a:lnTo>
                    <a:pt x="11074" y="22694"/>
                  </a:lnTo>
                  <a:lnTo>
                    <a:pt x="15811" y="22694"/>
                  </a:lnTo>
                  <a:lnTo>
                    <a:pt x="15811" y="22275"/>
                  </a:lnTo>
                  <a:close/>
                </a:path>
                <a:path w="88900" h="22860">
                  <a:moveTo>
                    <a:pt x="15811" y="6781"/>
                  </a:moveTo>
                  <a:lnTo>
                    <a:pt x="11074" y="6781"/>
                  </a:lnTo>
                  <a:lnTo>
                    <a:pt x="11074" y="7200"/>
                  </a:lnTo>
                  <a:lnTo>
                    <a:pt x="15811" y="7200"/>
                  </a:lnTo>
                  <a:lnTo>
                    <a:pt x="15811" y="6781"/>
                  </a:lnTo>
                  <a:close/>
                </a:path>
                <a:path w="88900" h="22860">
                  <a:moveTo>
                    <a:pt x="17132" y="1689"/>
                  </a:moveTo>
                  <a:lnTo>
                    <a:pt x="16357" y="1689"/>
                  </a:lnTo>
                  <a:lnTo>
                    <a:pt x="16357" y="6134"/>
                  </a:lnTo>
                  <a:lnTo>
                    <a:pt x="17132" y="6134"/>
                  </a:lnTo>
                  <a:lnTo>
                    <a:pt x="17132" y="1689"/>
                  </a:lnTo>
                  <a:close/>
                </a:path>
                <a:path w="88900" h="22860">
                  <a:moveTo>
                    <a:pt x="17132" y="12"/>
                  </a:moveTo>
                  <a:lnTo>
                    <a:pt x="16357" y="12"/>
                  </a:lnTo>
                  <a:lnTo>
                    <a:pt x="16357" y="863"/>
                  </a:lnTo>
                  <a:lnTo>
                    <a:pt x="17132" y="863"/>
                  </a:lnTo>
                  <a:lnTo>
                    <a:pt x="17132" y="12"/>
                  </a:lnTo>
                  <a:close/>
                </a:path>
                <a:path w="88900" h="22860">
                  <a:moveTo>
                    <a:pt x="17983" y="17170"/>
                  </a:moveTo>
                  <a:lnTo>
                    <a:pt x="17272" y="17170"/>
                  </a:lnTo>
                  <a:lnTo>
                    <a:pt x="17272" y="15925"/>
                  </a:lnTo>
                  <a:lnTo>
                    <a:pt x="16510" y="15925"/>
                  </a:lnTo>
                  <a:lnTo>
                    <a:pt x="16510" y="17170"/>
                  </a:lnTo>
                  <a:lnTo>
                    <a:pt x="15913" y="17170"/>
                  </a:lnTo>
                  <a:lnTo>
                    <a:pt x="15913" y="17780"/>
                  </a:lnTo>
                  <a:lnTo>
                    <a:pt x="16510" y="17780"/>
                  </a:lnTo>
                  <a:lnTo>
                    <a:pt x="16510" y="21018"/>
                  </a:lnTo>
                  <a:lnTo>
                    <a:pt x="16573" y="21247"/>
                  </a:lnTo>
                  <a:lnTo>
                    <a:pt x="16827" y="21602"/>
                  </a:lnTo>
                  <a:lnTo>
                    <a:pt x="17068" y="21704"/>
                  </a:lnTo>
                  <a:lnTo>
                    <a:pt x="17526" y="21704"/>
                  </a:lnTo>
                  <a:lnTo>
                    <a:pt x="17894" y="21653"/>
                  </a:lnTo>
                  <a:lnTo>
                    <a:pt x="17983" y="21031"/>
                  </a:lnTo>
                  <a:lnTo>
                    <a:pt x="17589" y="21056"/>
                  </a:lnTo>
                  <a:lnTo>
                    <a:pt x="17322" y="20955"/>
                  </a:lnTo>
                  <a:lnTo>
                    <a:pt x="17272" y="17780"/>
                  </a:lnTo>
                  <a:lnTo>
                    <a:pt x="17983" y="17780"/>
                  </a:lnTo>
                  <a:lnTo>
                    <a:pt x="17983" y="17170"/>
                  </a:lnTo>
                  <a:close/>
                </a:path>
                <a:path w="88900" h="22860">
                  <a:moveTo>
                    <a:pt x="21882" y="0"/>
                  </a:moveTo>
                  <a:lnTo>
                    <a:pt x="21170" y="0"/>
                  </a:lnTo>
                  <a:lnTo>
                    <a:pt x="21170" y="2247"/>
                  </a:lnTo>
                  <a:lnTo>
                    <a:pt x="21082" y="2921"/>
                  </a:lnTo>
                  <a:lnTo>
                    <a:pt x="21082" y="4889"/>
                  </a:lnTo>
                  <a:lnTo>
                    <a:pt x="20650" y="5473"/>
                  </a:lnTo>
                  <a:lnTo>
                    <a:pt x="20358" y="5638"/>
                  </a:lnTo>
                  <a:lnTo>
                    <a:pt x="19558" y="5638"/>
                  </a:lnTo>
                  <a:lnTo>
                    <a:pt x="19240" y="5473"/>
                  </a:lnTo>
                  <a:lnTo>
                    <a:pt x="18872" y="4889"/>
                  </a:lnTo>
                  <a:lnTo>
                    <a:pt x="18846" y="2971"/>
                  </a:lnTo>
                  <a:lnTo>
                    <a:pt x="19316" y="2400"/>
                  </a:lnTo>
                  <a:lnTo>
                    <a:pt x="19621" y="2247"/>
                  </a:lnTo>
                  <a:lnTo>
                    <a:pt x="20332" y="2247"/>
                  </a:lnTo>
                  <a:lnTo>
                    <a:pt x="20624" y="2387"/>
                  </a:lnTo>
                  <a:lnTo>
                    <a:pt x="21082" y="2921"/>
                  </a:lnTo>
                  <a:lnTo>
                    <a:pt x="21082" y="2159"/>
                  </a:lnTo>
                  <a:lnTo>
                    <a:pt x="20853" y="1892"/>
                  </a:lnTo>
                  <a:lnTo>
                    <a:pt x="20485" y="1663"/>
                  </a:lnTo>
                  <a:lnTo>
                    <a:pt x="20205" y="1587"/>
                  </a:lnTo>
                  <a:lnTo>
                    <a:pt x="19240" y="1587"/>
                  </a:lnTo>
                  <a:lnTo>
                    <a:pt x="18808" y="1816"/>
                  </a:lnTo>
                  <a:lnTo>
                    <a:pt x="18110" y="2781"/>
                  </a:lnTo>
                  <a:lnTo>
                    <a:pt x="18046" y="2971"/>
                  </a:lnTo>
                  <a:lnTo>
                    <a:pt x="18122" y="5245"/>
                  </a:lnTo>
                  <a:lnTo>
                    <a:pt x="18846" y="6083"/>
                  </a:lnTo>
                  <a:lnTo>
                    <a:pt x="19278" y="6286"/>
                  </a:lnTo>
                  <a:lnTo>
                    <a:pt x="20078" y="6286"/>
                  </a:lnTo>
                  <a:lnTo>
                    <a:pt x="21209" y="5511"/>
                  </a:lnTo>
                  <a:lnTo>
                    <a:pt x="21209" y="6134"/>
                  </a:lnTo>
                  <a:lnTo>
                    <a:pt x="21882" y="6134"/>
                  </a:lnTo>
                  <a:lnTo>
                    <a:pt x="21882" y="5511"/>
                  </a:lnTo>
                  <a:lnTo>
                    <a:pt x="21882" y="0"/>
                  </a:lnTo>
                  <a:close/>
                </a:path>
                <a:path w="88900" h="22860">
                  <a:moveTo>
                    <a:pt x="22555" y="19634"/>
                  </a:moveTo>
                  <a:lnTo>
                    <a:pt x="22542" y="19050"/>
                  </a:lnTo>
                  <a:lnTo>
                    <a:pt x="22453" y="18465"/>
                  </a:lnTo>
                  <a:lnTo>
                    <a:pt x="22339" y="18097"/>
                  </a:lnTo>
                  <a:lnTo>
                    <a:pt x="22085" y="17729"/>
                  </a:lnTo>
                  <a:lnTo>
                    <a:pt x="21805" y="17437"/>
                  </a:lnTo>
                  <a:lnTo>
                    <a:pt x="21780" y="19050"/>
                  </a:lnTo>
                  <a:lnTo>
                    <a:pt x="19304" y="19050"/>
                  </a:lnTo>
                  <a:lnTo>
                    <a:pt x="19316" y="18719"/>
                  </a:lnTo>
                  <a:lnTo>
                    <a:pt x="19443" y="18351"/>
                  </a:lnTo>
                  <a:lnTo>
                    <a:pt x="19913" y="17843"/>
                  </a:lnTo>
                  <a:lnTo>
                    <a:pt x="20193" y="17729"/>
                  </a:lnTo>
                  <a:lnTo>
                    <a:pt x="21018" y="17729"/>
                  </a:lnTo>
                  <a:lnTo>
                    <a:pt x="21361" y="17907"/>
                  </a:lnTo>
                  <a:lnTo>
                    <a:pt x="21615" y="18351"/>
                  </a:lnTo>
                  <a:lnTo>
                    <a:pt x="21729" y="18656"/>
                  </a:lnTo>
                  <a:lnTo>
                    <a:pt x="21780" y="19050"/>
                  </a:lnTo>
                  <a:lnTo>
                    <a:pt x="21780" y="17437"/>
                  </a:lnTo>
                  <a:lnTo>
                    <a:pt x="21209" y="17145"/>
                  </a:lnTo>
                  <a:lnTo>
                    <a:pt x="20904" y="17068"/>
                  </a:lnTo>
                  <a:lnTo>
                    <a:pt x="19964" y="17068"/>
                  </a:lnTo>
                  <a:lnTo>
                    <a:pt x="19456" y="17297"/>
                  </a:lnTo>
                  <a:lnTo>
                    <a:pt x="18681" y="18186"/>
                  </a:lnTo>
                  <a:lnTo>
                    <a:pt x="18580" y="18465"/>
                  </a:lnTo>
                  <a:lnTo>
                    <a:pt x="18669" y="20777"/>
                  </a:lnTo>
                  <a:lnTo>
                    <a:pt x="19443" y="21590"/>
                  </a:lnTo>
                  <a:lnTo>
                    <a:pt x="19913" y="21793"/>
                  </a:lnTo>
                  <a:lnTo>
                    <a:pt x="20701" y="21793"/>
                  </a:lnTo>
                  <a:lnTo>
                    <a:pt x="22491" y="20231"/>
                  </a:lnTo>
                  <a:lnTo>
                    <a:pt x="21755" y="20231"/>
                  </a:lnTo>
                  <a:lnTo>
                    <a:pt x="21678" y="20459"/>
                  </a:lnTo>
                  <a:lnTo>
                    <a:pt x="21602" y="20599"/>
                  </a:lnTo>
                  <a:lnTo>
                    <a:pt x="21234" y="21005"/>
                  </a:lnTo>
                  <a:lnTo>
                    <a:pt x="20929" y="21132"/>
                  </a:lnTo>
                  <a:lnTo>
                    <a:pt x="20116" y="21132"/>
                  </a:lnTo>
                  <a:lnTo>
                    <a:pt x="19824" y="21005"/>
                  </a:lnTo>
                  <a:lnTo>
                    <a:pt x="19405" y="20459"/>
                  </a:lnTo>
                  <a:lnTo>
                    <a:pt x="19291" y="19634"/>
                  </a:lnTo>
                  <a:lnTo>
                    <a:pt x="22555" y="19634"/>
                  </a:lnTo>
                  <a:close/>
                </a:path>
                <a:path w="88900" h="22860">
                  <a:moveTo>
                    <a:pt x="26492" y="12"/>
                  </a:moveTo>
                  <a:lnTo>
                    <a:pt x="25654" y="12"/>
                  </a:lnTo>
                  <a:lnTo>
                    <a:pt x="25654" y="6134"/>
                  </a:lnTo>
                  <a:lnTo>
                    <a:pt x="26492" y="6134"/>
                  </a:lnTo>
                  <a:lnTo>
                    <a:pt x="26492" y="12"/>
                  </a:lnTo>
                  <a:close/>
                </a:path>
                <a:path w="88900" h="22860">
                  <a:moveTo>
                    <a:pt x="27051" y="21628"/>
                  </a:moveTo>
                  <a:lnTo>
                    <a:pt x="25488" y="19342"/>
                  </a:lnTo>
                  <a:lnTo>
                    <a:pt x="26987" y="17195"/>
                  </a:lnTo>
                  <a:lnTo>
                    <a:pt x="26073" y="17170"/>
                  </a:lnTo>
                  <a:lnTo>
                    <a:pt x="25044" y="18745"/>
                  </a:lnTo>
                  <a:lnTo>
                    <a:pt x="24015" y="17170"/>
                  </a:lnTo>
                  <a:lnTo>
                    <a:pt x="23050" y="17170"/>
                  </a:lnTo>
                  <a:lnTo>
                    <a:pt x="24536" y="19342"/>
                  </a:lnTo>
                  <a:lnTo>
                    <a:pt x="22974" y="21628"/>
                  </a:lnTo>
                  <a:lnTo>
                    <a:pt x="23914" y="21628"/>
                  </a:lnTo>
                  <a:lnTo>
                    <a:pt x="24993" y="19951"/>
                  </a:lnTo>
                  <a:lnTo>
                    <a:pt x="26098" y="21628"/>
                  </a:lnTo>
                  <a:lnTo>
                    <a:pt x="27051" y="21628"/>
                  </a:lnTo>
                  <a:close/>
                </a:path>
                <a:path w="88900" h="22860">
                  <a:moveTo>
                    <a:pt x="29349" y="17170"/>
                  </a:moveTo>
                  <a:lnTo>
                    <a:pt x="28638" y="17170"/>
                  </a:lnTo>
                  <a:lnTo>
                    <a:pt x="28638" y="15925"/>
                  </a:lnTo>
                  <a:lnTo>
                    <a:pt x="27889" y="15925"/>
                  </a:lnTo>
                  <a:lnTo>
                    <a:pt x="27889" y="17170"/>
                  </a:lnTo>
                  <a:lnTo>
                    <a:pt x="27279" y="17170"/>
                  </a:lnTo>
                  <a:lnTo>
                    <a:pt x="27279" y="17780"/>
                  </a:lnTo>
                  <a:lnTo>
                    <a:pt x="27889" y="17780"/>
                  </a:lnTo>
                  <a:lnTo>
                    <a:pt x="27889" y="21018"/>
                  </a:lnTo>
                  <a:lnTo>
                    <a:pt x="27952" y="21247"/>
                  </a:lnTo>
                  <a:lnTo>
                    <a:pt x="28194" y="21602"/>
                  </a:lnTo>
                  <a:lnTo>
                    <a:pt x="28435" y="21704"/>
                  </a:lnTo>
                  <a:lnTo>
                    <a:pt x="28892" y="21704"/>
                  </a:lnTo>
                  <a:lnTo>
                    <a:pt x="29260" y="21653"/>
                  </a:lnTo>
                  <a:lnTo>
                    <a:pt x="29349" y="21031"/>
                  </a:lnTo>
                  <a:lnTo>
                    <a:pt x="28956" y="21056"/>
                  </a:lnTo>
                  <a:lnTo>
                    <a:pt x="28689" y="20955"/>
                  </a:lnTo>
                  <a:lnTo>
                    <a:pt x="28638" y="17780"/>
                  </a:lnTo>
                  <a:lnTo>
                    <a:pt x="29349" y="17780"/>
                  </a:lnTo>
                  <a:lnTo>
                    <a:pt x="29349" y="17170"/>
                  </a:lnTo>
                  <a:close/>
                </a:path>
                <a:path w="88900" h="22860">
                  <a:moveTo>
                    <a:pt x="32689" y="12"/>
                  </a:moveTo>
                  <a:lnTo>
                    <a:pt x="31902" y="12"/>
                  </a:lnTo>
                  <a:lnTo>
                    <a:pt x="31902" y="4978"/>
                  </a:lnTo>
                  <a:lnTo>
                    <a:pt x="28816" y="12"/>
                  </a:lnTo>
                  <a:lnTo>
                    <a:pt x="27838" y="12"/>
                  </a:lnTo>
                  <a:lnTo>
                    <a:pt x="27838" y="6134"/>
                  </a:lnTo>
                  <a:lnTo>
                    <a:pt x="28625" y="6134"/>
                  </a:lnTo>
                  <a:lnTo>
                    <a:pt x="28625" y="1181"/>
                  </a:lnTo>
                  <a:lnTo>
                    <a:pt x="31762" y="6134"/>
                  </a:lnTo>
                  <a:lnTo>
                    <a:pt x="32689" y="6134"/>
                  </a:lnTo>
                  <a:lnTo>
                    <a:pt x="32689" y="12"/>
                  </a:lnTo>
                  <a:close/>
                </a:path>
                <a:path w="88900" h="22860">
                  <a:moveTo>
                    <a:pt x="38404" y="15519"/>
                  </a:moveTo>
                  <a:lnTo>
                    <a:pt x="37236" y="15519"/>
                  </a:lnTo>
                  <a:lnTo>
                    <a:pt x="35496" y="20688"/>
                  </a:lnTo>
                  <a:lnTo>
                    <a:pt x="33731" y="15519"/>
                  </a:lnTo>
                  <a:lnTo>
                    <a:pt x="32550" y="15519"/>
                  </a:lnTo>
                  <a:lnTo>
                    <a:pt x="32550" y="21628"/>
                  </a:lnTo>
                  <a:lnTo>
                    <a:pt x="33337" y="21628"/>
                  </a:lnTo>
                  <a:lnTo>
                    <a:pt x="33337" y="18021"/>
                  </a:lnTo>
                  <a:lnTo>
                    <a:pt x="33312" y="16471"/>
                  </a:lnTo>
                  <a:lnTo>
                    <a:pt x="35077" y="21628"/>
                  </a:lnTo>
                  <a:lnTo>
                    <a:pt x="35890" y="21628"/>
                  </a:lnTo>
                  <a:lnTo>
                    <a:pt x="37642" y="16471"/>
                  </a:lnTo>
                  <a:lnTo>
                    <a:pt x="37617" y="17691"/>
                  </a:lnTo>
                  <a:lnTo>
                    <a:pt x="37617" y="21628"/>
                  </a:lnTo>
                  <a:lnTo>
                    <a:pt x="38404" y="21628"/>
                  </a:lnTo>
                  <a:lnTo>
                    <a:pt x="38404" y="15519"/>
                  </a:lnTo>
                  <a:close/>
                </a:path>
                <a:path w="88900" h="22860">
                  <a:moveTo>
                    <a:pt x="38442" y="12"/>
                  </a:moveTo>
                  <a:lnTo>
                    <a:pt x="33477" y="12"/>
                  </a:lnTo>
                  <a:lnTo>
                    <a:pt x="33477" y="749"/>
                  </a:lnTo>
                  <a:lnTo>
                    <a:pt x="35534" y="749"/>
                  </a:lnTo>
                  <a:lnTo>
                    <a:pt x="35534" y="6134"/>
                  </a:lnTo>
                  <a:lnTo>
                    <a:pt x="36372" y="6134"/>
                  </a:lnTo>
                  <a:lnTo>
                    <a:pt x="36372" y="749"/>
                  </a:lnTo>
                  <a:lnTo>
                    <a:pt x="38442" y="749"/>
                  </a:lnTo>
                  <a:lnTo>
                    <a:pt x="38442" y="12"/>
                  </a:lnTo>
                  <a:close/>
                </a:path>
                <a:path w="88900" h="22860">
                  <a:moveTo>
                    <a:pt x="44272" y="20904"/>
                  </a:moveTo>
                  <a:lnTo>
                    <a:pt x="40551" y="20904"/>
                  </a:lnTo>
                  <a:lnTo>
                    <a:pt x="40551" y="18821"/>
                  </a:lnTo>
                  <a:lnTo>
                    <a:pt x="43929" y="18821"/>
                  </a:lnTo>
                  <a:lnTo>
                    <a:pt x="43929" y="18122"/>
                  </a:lnTo>
                  <a:lnTo>
                    <a:pt x="40551" y="18122"/>
                  </a:lnTo>
                  <a:lnTo>
                    <a:pt x="40551" y="16268"/>
                  </a:lnTo>
                  <a:lnTo>
                    <a:pt x="44208" y="16268"/>
                  </a:lnTo>
                  <a:lnTo>
                    <a:pt x="44208" y="15519"/>
                  </a:lnTo>
                  <a:lnTo>
                    <a:pt x="39751" y="15519"/>
                  </a:lnTo>
                  <a:lnTo>
                    <a:pt x="39751" y="21628"/>
                  </a:lnTo>
                  <a:lnTo>
                    <a:pt x="44272" y="21628"/>
                  </a:lnTo>
                  <a:lnTo>
                    <a:pt x="44272" y="20904"/>
                  </a:lnTo>
                  <a:close/>
                </a:path>
                <a:path w="88900" h="22860">
                  <a:moveTo>
                    <a:pt x="50330" y="17272"/>
                  </a:moveTo>
                  <a:lnTo>
                    <a:pt x="50241" y="16941"/>
                  </a:lnTo>
                  <a:lnTo>
                    <a:pt x="49682" y="16230"/>
                  </a:lnTo>
                  <a:lnTo>
                    <a:pt x="49542" y="16052"/>
                  </a:lnTo>
                  <a:lnTo>
                    <a:pt x="49542" y="17640"/>
                  </a:lnTo>
                  <a:lnTo>
                    <a:pt x="49441" y="19710"/>
                  </a:lnTo>
                  <a:lnTo>
                    <a:pt x="47980" y="20916"/>
                  </a:lnTo>
                  <a:lnTo>
                    <a:pt x="46228" y="20916"/>
                  </a:lnTo>
                  <a:lnTo>
                    <a:pt x="46228" y="16230"/>
                  </a:lnTo>
                  <a:lnTo>
                    <a:pt x="48361" y="16230"/>
                  </a:lnTo>
                  <a:lnTo>
                    <a:pt x="48844" y="16433"/>
                  </a:lnTo>
                  <a:lnTo>
                    <a:pt x="49453" y="17272"/>
                  </a:lnTo>
                  <a:lnTo>
                    <a:pt x="49542" y="17640"/>
                  </a:lnTo>
                  <a:lnTo>
                    <a:pt x="49542" y="16052"/>
                  </a:lnTo>
                  <a:lnTo>
                    <a:pt x="49364" y="15811"/>
                  </a:lnTo>
                  <a:lnTo>
                    <a:pt x="48704" y="15519"/>
                  </a:lnTo>
                  <a:lnTo>
                    <a:pt x="45389" y="15519"/>
                  </a:lnTo>
                  <a:lnTo>
                    <a:pt x="45389" y="21628"/>
                  </a:lnTo>
                  <a:lnTo>
                    <a:pt x="48907" y="21628"/>
                  </a:lnTo>
                  <a:lnTo>
                    <a:pt x="49644" y="21158"/>
                  </a:lnTo>
                  <a:lnTo>
                    <a:pt x="49758" y="20916"/>
                  </a:lnTo>
                  <a:lnTo>
                    <a:pt x="50317" y="19710"/>
                  </a:lnTo>
                  <a:lnTo>
                    <a:pt x="50330" y="17272"/>
                  </a:lnTo>
                  <a:close/>
                </a:path>
                <a:path w="88900" h="22860">
                  <a:moveTo>
                    <a:pt x="52527" y="15519"/>
                  </a:moveTo>
                  <a:lnTo>
                    <a:pt x="51701" y="15519"/>
                  </a:lnTo>
                  <a:lnTo>
                    <a:pt x="51701" y="21628"/>
                  </a:lnTo>
                  <a:lnTo>
                    <a:pt x="52527" y="21628"/>
                  </a:lnTo>
                  <a:lnTo>
                    <a:pt x="52527" y="15519"/>
                  </a:lnTo>
                  <a:close/>
                </a:path>
                <a:path w="88900" h="22860">
                  <a:moveTo>
                    <a:pt x="58750" y="15519"/>
                  </a:moveTo>
                  <a:lnTo>
                    <a:pt x="57912" y="15519"/>
                  </a:lnTo>
                  <a:lnTo>
                    <a:pt x="57912" y="19735"/>
                  </a:lnTo>
                  <a:lnTo>
                    <a:pt x="57835" y="20091"/>
                  </a:lnTo>
                  <a:lnTo>
                    <a:pt x="57454" y="20828"/>
                  </a:lnTo>
                  <a:lnTo>
                    <a:pt x="56972" y="21069"/>
                  </a:lnTo>
                  <a:lnTo>
                    <a:pt x="55689" y="21069"/>
                  </a:lnTo>
                  <a:lnTo>
                    <a:pt x="55270" y="20840"/>
                  </a:lnTo>
                  <a:lnTo>
                    <a:pt x="54864" y="20104"/>
                  </a:lnTo>
                  <a:lnTo>
                    <a:pt x="54775" y="19735"/>
                  </a:lnTo>
                  <a:lnTo>
                    <a:pt x="54775" y="15519"/>
                  </a:lnTo>
                  <a:lnTo>
                    <a:pt x="53936" y="15519"/>
                  </a:lnTo>
                  <a:lnTo>
                    <a:pt x="53936" y="19697"/>
                  </a:lnTo>
                  <a:lnTo>
                    <a:pt x="54038" y="20281"/>
                  </a:lnTo>
                  <a:lnTo>
                    <a:pt x="54610" y="21424"/>
                  </a:lnTo>
                  <a:lnTo>
                    <a:pt x="55308" y="21793"/>
                  </a:lnTo>
                  <a:lnTo>
                    <a:pt x="57365" y="21793"/>
                  </a:lnTo>
                  <a:lnTo>
                    <a:pt x="58077" y="21424"/>
                  </a:lnTo>
                  <a:lnTo>
                    <a:pt x="58648" y="20281"/>
                  </a:lnTo>
                  <a:lnTo>
                    <a:pt x="58750" y="19697"/>
                  </a:lnTo>
                  <a:lnTo>
                    <a:pt x="58750" y="15519"/>
                  </a:lnTo>
                  <a:close/>
                </a:path>
                <a:path w="88900" h="22860">
                  <a:moveTo>
                    <a:pt x="65874" y="15519"/>
                  </a:moveTo>
                  <a:lnTo>
                    <a:pt x="64693" y="15519"/>
                  </a:lnTo>
                  <a:lnTo>
                    <a:pt x="62953" y="20688"/>
                  </a:lnTo>
                  <a:lnTo>
                    <a:pt x="61201" y="15519"/>
                  </a:lnTo>
                  <a:lnTo>
                    <a:pt x="60007" y="15519"/>
                  </a:lnTo>
                  <a:lnTo>
                    <a:pt x="60007" y="21628"/>
                  </a:lnTo>
                  <a:lnTo>
                    <a:pt x="60807" y="21628"/>
                  </a:lnTo>
                  <a:lnTo>
                    <a:pt x="60807" y="18021"/>
                  </a:lnTo>
                  <a:lnTo>
                    <a:pt x="60782" y="16471"/>
                  </a:lnTo>
                  <a:lnTo>
                    <a:pt x="62534" y="21628"/>
                  </a:lnTo>
                  <a:lnTo>
                    <a:pt x="63360" y="21628"/>
                  </a:lnTo>
                  <a:lnTo>
                    <a:pt x="65100" y="16471"/>
                  </a:lnTo>
                  <a:lnTo>
                    <a:pt x="65087" y="17691"/>
                  </a:lnTo>
                  <a:lnTo>
                    <a:pt x="65087" y="21628"/>
                  </a:lnTo>
                  <a:lnTo>
                    <a:pt x="65874" y="21628"/>
                  </a:lnTo>
                  <a:lnTo>
                    <a:pt x="65874" y="15519"/>
                  </a:lnTo>
                  <a:close/>
                </a:path>
                <a:path w="88900" h="22860">
                  <a:moveTo>
                    <a:pt x="71704" y="19062"/>
                  </a:moveTo>
                  <a:lnTo>
                    <a:pt x="71437" y="18770"/>
                  </a:lnTo>
                  <a:lnTo>
                    <a:pt x="71259" y="18592"/>
                  </a:lnTo>
                  <a:lnTo>
                    <a:pt x="71031" y="18453"/>
                  </a:lnTo>
                  <a:lnTo>
                    <a:pt x="71005" y="19367"/>
                  </a:lnTo>
                  <a:lnTo>
                    <a:pt x="70929" y="20294"/>
                  </a:lnTo>
                  <a:lnTo>
                    <a:pt x="70573" y="20777"/>
                  </a:lnTo>
                  <a:lnTo>
                    <a:pt x="70218" y="20916"/>
                  </a:lnTo>
                  <a:lnTo>
                    <a:pt x="67919" y="20916"/>
                  </a:lnTo>
                  <a:lnTo>
                    <a:pt x="67919" y="18770"/>
                  </a:lnTo>
                  <a:lnTo>
                    <a:pt x="69913" y="18770"/>
                  </a:lnTo>
                  <a:lnTo>
                    <a:pt x="70192" y="18821"/>
                  </a:lnTo>
                  <a:lnTo>
                    <a:pt x="70802" y="19062"/>
                  </a:lnTo>
                  <a:lnTo>
                    <a:pt x="71005" y="19367"/>
                  </a:lnTo>
                  <a:lnTo>
                    <a:pt x="71005" y="18453"/>
                  </a:lnTo>
                  <a:lnTo>
                    <a:pt x="70713" y="18338"/>
                  </a:lnTo>
                  <a:lnTo>
                    <a:pt x="70929" y="18224"/>
                  </a:lnTo>
                  <a:lnTo>
                    <a:pt x="71094" y="18097"/>
                  </a:lnTo>
                  <a:lnTo>
                    <a:pt x="71361" y="17805"/>
                  </a:lnTo>
                  <a:lnTo>
                    <a:pt x="71437" y="16408"/>
                  </a:lnTo>
                  <a:lnTo>
                    <a:pt x="71297" y="16205"/>
                  </a:lnTo>
                  <a:lnTo>
                    <a:pt x="70967" y="15735"/>
                  </a:lnTo>
                  <a:lnTo>
                    <a:pt x="70688" y="15621"/>
                  </a:lnTo>
                  <a:lnTo>
                    <a:pt x="70688" y="16700"/>
                  </a:lnTo>
                  <a:lnTo>
                    <a:pt x="70586" y="17729"/>
                  </a:lnTo>
                  <a:lnTo>
                    <a:pt x="70053" y="18046"/>
                  </a:lnTo>
                  <a:lnTo>
                    <a:pt x="69773" y="18097"/>
                  </a:lnTo>
                  <a:lnTo>
                    <a:pt x="67919" y="18097"/>
                  </a:lnTo>
                  <a:lnTo>
                    <a:pt x="67919" y="16205"/>
                  </a:lnTo>
                  <a:lnTo>
                    <a:pt x="69761" y="16205"/>
                  </a:lnTo>
                  <a:lnTo>
                    <a:pt x="70027" y="16243"/>
                  </a:lnTo>
                  <a:lnTo>
                    <a:pt x="70535" y="16459"/>
                  </a:lnTo>
                  <a:lnTo>
                    <a:pt x="70688" y="16700"/>
                  </a:lnTo>
                  <a:lnTo>
                    <a:pt x="70688" y="15621"/>
                  </a:lnTo>
                  <a:lnTo>
                    <a:pt x="70459" y="15519"/>
                  </a:lnTo>
                  <a:lnTo>
                    <a:pt x="67119" y="15519"/>
                  </a:lnTo>
                  <a:lnTo>
                    <a:pt x="67119" y="21628"/>
                  </a:lnTo>
                  <a:lnTo>
                    <a:pt x="70497" y="21628"/>
                  </a:lnTo>
                  <a:lnTo>
                    <a:pt x="71094" y="21386"/>
                  </a:lnTo>
                  <a:lnTo>
                    <a:pt x="71450" y="20916"/>
                  </a:lnTo>
                  <a:lnTo>
                    <a:pt x="71704" y="20586"/>
                  </a:lnTo>
                  <a:lnTo>
                    <a:pt x="71704" y="19062"/>
                  </a:lnTo>
                  <a:close/>
                </a:path>
                <a:path w="88900" h="22860">
                  <a:moveTo>
                    <a:pt x="76746" y="20904"/>
                  </a:moveTo>
                  <a:lnTo>
                    <a:pt x="73647" y="20904"/>
                  </a:lnTo>
                  <a:lnTo>
                    <a:pt x="73647" y="15519"/>
                  </a:lnTo>
                  <a:lnTo>
                    <a:pt x="72821" y="15519"/>
                  </a:lnTo>
                  <a:lnTo>
                    <a:pt x="72821" y="21628"/>
                  </a:lnTo>
                  <a:lnTo>
                    <a:pt x="76746" y="21628"/>
                  </a:lnTo>
                  <a:lnTo>
                    <a:pt x="76746" y="20904"/>
                  </a:lnTo>
                  <a:close/>
                </a:path>
                <a:path w="88900" h="22860">
                  <a:moveTo>
                    <a:pt x="83197" y="17627"/>
                  </a:moveTo>
                  <a:lnTo>
                    <a:pt x="82994" y="16929"/>
                  </a:lnTo>
                  <a:lnTo>
                    <a:pt x="82372" y="16090"/>
                  </a:lnTo>
                  <a:lnTo>
                    <a:pt x="82308" y="17627"/>
                  </a:lnTo>
                  <a:lnTo>
                    <a:pt x="82194" y="19761"/>
                  </a:lnTo>
                  <a:lnTo>
                    <a:pt x="81534" y="20802"/>
                  </a:lnTo>
                  <a:lnTo>
                    <a:pt x="81013" y="21069"/>
                  </a:lnTo>
                  <a:lnTo>
                    <a:pt x="79514" y="21069"/>
                  </a:lnTo>
                  <a:lnTo>
                    <a:pt x="79057" y="20878"/>
                  </a:lnTo>
                  <a:lnTo>
                    <a:pt x="78930" y="20802"/>
                  </a:lnTo>
                  <a:lnTo>
                    <a:pt x="78270" y="19900"/>
                  </a:lnTo>
                  <a:lnTo>
                    <a:pt x="78155" y="17627"/>
                  </a:lnTo>
                  <a:lnTo>
                    <a:pt x="78295" y="17183"/>
                  </a:lnTo>
                  <a:lnTo>
                    <a:pt x="79095" y="16306"/>
                  </a:lnTo>
                  <a:lnTo>
                    <a:pt x="79616" y="16090"/>
                  </a:lnTo>
                  <a:lnTo>
                    <a:pt x="80899" y="16090"/>
                  </a:lnTo>
                  <a:lnTo>
                    <a:pt x="81407" y="16306"/>
                  </a:lnTo>
                  <a:lnTo>
                    <a:pt x="82156" y="17183"/>
                  </a:lnTo>
                  <a:lnTo>
                    <a:pt x="82308" y="17627"/>
                  </a:lnTo>
                  <a:lnTo>
                    <a:pt x="82308" y="16014"/>
                  </a:lnTo>
                  <a:lnTo>
                    <a:pt x="82080" y="15697"/>
                  </a:lnTo>
                  <a:lnTo>
                    <a:pt x="81280" y="15354"/>
                  </a:lnTo>
                  <a:lnTo>
                    <a:pt x="79171" y="15354"/>
                  </a:lnTo>
                  <a:lnTo>
                    <a:pt x="78384" y="15722"/>
                  </a:lnTo>
                  <a:lnTo>
                    <a:pt x="77546" y="16929"/>
                  </a:lnTo>
                  <a:lnTo>
                    <a:pt x="77419" y="17170"/>
                  </a:lnTo>
                  <a:lnTo>
                    <a:pt x="77279" y="17627"/>
                  </a:lnTo>
                  <a:lnTo>
                    <a:pt x="77355" y="19900"/>
                  </a:lnTo>
                  <a:lnTo>
                    <a:pt x="77482" y="20281"/>
                  </a:lnTo>
                  <a:lnTo>
                    <a:pt x="77901" y="20802"/>
                  </a:lnTo>
                  <a:lnTo>
                    <a:pt x="78498" y="21501"/>
                  </a:lnTo>
                  <a:lnTo>
                    <a:pt x="79248" y="21805"/>
                  </a:lnTo>
                  <a:lnTo>
                    <a:pt x="81191" y="21805"/>
                  </a:lnTo>
                  <a:lnTo>
                    <a:pt x="81953" y="21450"/>
                  </a:lnTo>
                  <a:lnTo>
                    <a:pt x="82257" y="21069"/>
                  </a:lnTo>
                  <a:lnTo>
                    <a:pt x="82969" y="20142"/>
                  </a:lnTo>
                  <a:lnTo>
                    <a:pt x="83083" y="19761"/>
                  </a:lnTo>
                  <a:lnTo>
                    <a:pt x="83197" y="17627"/>
                  </a:lnTo>
                  <a:close/>
                </a:path>
                <a:path w="88900" h="22860">
                  <a:moveTo>
                    <a:pt x="88760" y="19062"/>
                  </a:moveTo>
                  <a:lnTo>
                    <a:pt x="88493" y="18770"/>
                  </a:lnTo>
                  <a:lnTo>
                    <a:pt x="88315" y="18592"/>
                  </a:lnTo>
                  <a:lnTo>
                    <a:pt x="88087" y="18453"/>
                  </a:lnTo>
                  <a:lnTo>
                    <a:pt x="88049" y="19367"/>
                  </a:lnTo>
                  <a:lnTo>
                    <a:pt x="87985" y="20294"/>
                  </a:lnTo>
                  <a:lnTo>
                    <a:pt x="87630" y="20777"/>
                  </a:lnTo>
                  <a:lnTo>
                    <a:pt x="87274" y="20916"/>
                  </a:lnTo>
                  <a:lnTo>
                    <a:pt x="84975" y="20916"/>
                  </a:lnTo>
                  <a:lnTo>
                    <a:pt x="84975" y="18770"/>
                  </a:lnTo>
                  <a:lnTo>
                    <a:pt x="86969" y="18770"/>
                  </a:lnTo>
                  <a:lnTo>
                    <a:pt x="87249" y="18821"/>
                  </a:lnTo>
                  <a:lnTo>
                    <a:pt x="87858" y="19062"/>
                  </a:lnTo>
                  <a:lnTo>
                    <a:pt x="88049" y="19367"/>
                  </a:lnTo>
                  <a:lnTo>
                    <a:pt x="88049" y="18440"/>
                  </a:lnTo>
                  <a:lnTo>
                    <a:pt x="87769" y="18338"/>
                  </a:lnTo>
                  <a:lnTo>
                    <a:pt x="87985" y="18224"/>
                  </a:lnTo>
                  <a:lnTo>
                    <a:pt x="88150" y="18097"/>
                  </a:lnTo>
                  <a:lnTo>
                    <a:pt x="88417" y="17805"/>
                  </a:lnTo>
                  <a:lnTo>
                    <a:pt x="88493" y="16408"/>
                  </a:lnTo>
                  <a:lnTo>
                    <a:pt x="88353" y="16205"/>
                  </a:lnTo>
                  <a:lnTo>
                    <a:pt x="88023" y="15735"/>
                  </a:lnTo>
                  <a:lnTo>
                    <a:pt x="87744" y="15621"/>
                  </a:lnTo>
                  <a:lnTo>
                    <a:pt x="87744" y="16700"/>
                  </a:lnTo>
                  <a:lnTo>
                    <a:pt x="87642" y="17729"/>
                  </a:lnTo>
                  <a:lnTo>
                    <a:pt x="87109" y="18046"/>
                  </a:lnTo>
                  <a:lnTo>
                    <a:pt x="86829" y="18097"/>
                  </a:lnTo>
                  <a:lnTo>
                    <a:pt x="84975" y="18097"/>
                  </a:lnTo>
                  <a:lnTo>
                    <a:pt x="84975" y="16205"/>
                  </a:lnTo>
                  <a:lnTo>
                    <a:pt x="86817" y="16205"/>
                  </a:lnTo>
                  <a:lnTo>
                    <a:pt x="87083" y="16243"/>
                  </a:lnTo>
                  <a:lnTo>
                    <a:pt x="87591" y="16459"/>
                  </a:lnTo>
                  <a:lnTo>
                    <a:pt x="87744" y="16700"/>
                  </a:lnTo>
                  <a:lnTo>
                    <a:pt x="87744" y="15621"/>
                  </a:lnTo>
                  <a:lnTo>
                    <a:pt x="87515" y="15519"/>
                  </a:lnTo>
                  <a:lnTo>
                    <a:pt x="84162" y="15519"/>
                  </a:lnTo>
                  <a:lnTo>
                    <a:pt x="84162" y="21628"/>
                  </a:lnTo>
                  <a:lnTo>
                    <a:pt x="87553" y="21628"/>
                  </a:lnTo>
                  <a:lnTo>
                    <a:pt x="88150" y="21386"/>
                  </a:lnTo>
                  <a:lnTo>
                    <a:pt x="88506" y="20916"/>
                  </a:lnTo>
                  <a:lnTo>
                    <a:pt x="88760" y="20586"/>
                  </a:lnTo>
                  <a:lnTo>
                    <a:pt x="88760" y="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012148" y="1898841"/>
              <a:ext cx="156845" cy="255904"/>
            </a:xfrm>
            <a:custGeom>
              <a:avLst/>
              <a:gdLst/>
              <a:ahLst/>
              <a:cxnLst/>
              <a:rect l="l" t="t" r="r" b="b"/>
              <a:pathLst>
                <a:path w="156845" h="255905">
                  <a:moveTo>
                    <a:pt x="153744" y="255677"/>
                  </a:moveTo>
                  <a:lnTo>
                    <a:pt x="2770" y="255677"/>
                  </a:lnTo>
                  <a:lnTo>
                    <a:pt x="0" y="252901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252901"/>
                  </a:lnTo>
                  <a:lnTo>
                    <a:pt x="153744" y="255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5012148" y="1898841"/>
              <a:ext cx="156845" cy="255904"/>
            </a:xfrm>
            <a:custGeom>
              <a:avLst/>
              <a:gdLst/>
              <a:ahLst/>
              <a:cxnLst/>
              <a:rect l="l" t="t" r="r" b="b"/>
              <a:pathLst>
                <a:path w="156845" h="255905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0322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6197"/>
                  </a:lnTo>
                  <a:lnTo>
                    <a:pt x="156520" y="249479"/>
                  </a:lnTo>
                  <a:lnTo>
                    <a:pt x="156520" y="252901"/>
                  </a:lnTo>
                  <a:lnTo>
                    <a:pt x="153744" y="255677"/>
                  </a:lnTo>
                  <a:lnTo>
                    <a:pt x="150322" y="255677"/>
                  </a:lnTo>
                  <a:lnTo>
                    <a:pt x="6198" y="255677"/>
                  </a:lnTo>
                  <a:lnTo>
                    <a:pt x="2770" y="255677"/>
                  </a:lnTo>
                  <a:lnTo>
                    <a:pt x="0" y="252901"/>
                  </a:lnTo>
                  <a:lnTo>
                    <a:pt x="0" y="24947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5012149" y="1898841"/>
              <a:ext cx="156845" cy="19050"/>
            </a:xfrm>
            <a:custGeom>
              <a:avLst/>
              <a:gdLst/>
              <a:ahLst/>
              <a:cxnLst/>
              <a:rect l="l" t="t" r="r" b="b"/>
              <a:pathLst>
                <a:path w="156845" h="19050">
                  <a:moveTo>
                    <a:pt x="156520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5012149" y="1898841"/>
              <a:ext cx="156845" cy="19050"/>
            </a:xfrm>
            <a:custGeom>
              <a:avLst/>
              <a:gdLst/>
              <a:ahLst/>
              <a:cxnLst/>
              <a:rect l="l" t="t" r="r" b="b"/>
              <a:pathLst>
                <a:path w="156845" h="19050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0322" y="0"/>
                  </a:lnTo>
                  <a:lnTo>
                    <a:pt x="153744" y="0"/>
                  </a:lnTo>
                  <a:lnTo>
                    <a:pt x="156520" y="2770"/>
                  </a:lnTo>
                  <a:lnTo>
                    <a:pt x="156520" y="6197"/>
                  </a:lnTo>
                  <a:lnTo>
                    <a:pt x="156520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5" name="object 3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14858" y="1901551"/>
              <a:ext cx="31658" cy="27117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5047259" y="1904072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1308" y="1778"/>
                  </a:move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78"/>
                  </a:lnTo>
                  <a:close/>
                </a:path>
                <a:path w="20954" h="6985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0954" h="6985">
                  <a:moveTo>
                    <a:pt x="6781" y="4864"/>
                  </a:moveTo>
                  <a:lnTo>
                    <a:pt x="4470" y="3581"/>
                  </a:lnTo>
                  <a:lnTo>
                    <a:pt x="4013" y="3467"/>
                  </a:lnTo>
                  <a:lnTo>
                    <a:pt x="3771" y="3327"/>
                  </a:lnTo>
                  <a:lnTo>
                    <a:pt x="3695" y="2946"/>
                  </a:lnTo>
                  <a:lnTo>
                    <a:pt x="4000" y="2667"/>
                  </a:lnTo>
                  <a:lnTo>
                    <a:pt x="4203" y="2628"/>
                  </a:lnTo>
                  <a:lnTo>
                    <a:pt x="4826" y="2628"/>
                  </a:lnTo>
                  <a:lnTo>
                    <a:pt x="5067" y="2717"/>
                  </a:lnTo>
                  <a:lnTo>
                    <a:pt x="5283" y="2997"/>
                  </a:lnTo>
                  <a:lnTo>
                    <a:pt x="5334" y="3124"/>
                  </a:lnTo>
                  <a:lnTo>
                    <a:pt x="5346" y="3289"/>
                  </a:lnTo>
                  <a:lnTo>
                    <a:pt x="6642" y="3289"/>
                  </a:lnTo>
                  <a:lnTo>
                    <a:pt x="6578" y="2679"/>
                  </a:lnTo>
                  <a:lnTo>
                    <a:pt x="6362" y="2260"/>
                  </a:lnTo>
                  <a:lnTo>
                    <a:pt x="5575" y="1765"/>
                  </a:lnTo>
                  <a:lnTo>
                    <a:pt x="5080" y="1638"/>
                  </a:lnTo>
                  <a:lnTo>
                    <a:pt x="3810" y="1638"/>
                  </a:lnTo>
                  <a:lnTo>
                    <a:pt x="3302" y="1803"/>
                  </a:lnTo>
                  <a:lnTo>
                    <a:pt x="2590" y="2451"/>
                  </a:lnTo>
                  <a:lnTo>
                    <a:pt x="2413" y="2857"/>
                  </a:lnTo>
                  <a:lnTo>
                    <a:pt x="2413" y="3695"/>
                  </a:lnTo>
                  <a:lnTo>
                    <a:pt x="2527" y="4000"/>
                  </a:lnTo>
                  <a:lnTo>
                    <a:pt x="2984" y="4406"/>
                  </a:lnTo>
                  <a:lnTo>
                    <a:pt x="3378" y="4584"/>
                  </a:lnTo>
                  <a:lnTo>
                    <a:pt x="4711" y="4902"/>
                  </a:lnTo>
                  <a:lnTo>
                    <a:pt x="5168" y="5041"/>
                  </a:lnTo>
                  <a:lnTo>
                    <a:pt x="5410" y="5181"/>
                  </a:lnTo>
                  <a:lnTo>
                    <a:pt x="5473" y="5600"/>
                  </a:lnTo>
                  <a:lnTo>
                    <a:pt x="5092" y="5854"/>
                  </a:lnTo>
                  <a:lnTo>
                    <a:pt x="4889" y="5892"/>
                  </a:lnTo>
                  <a:lnTo>
                    <a:pt x="4203" y="5892"/>
                  </a:lnTo>
                  <a:lnTo>
                    <a:pt x="3911" y="5803"/>
                  </a:lnTo>
                  <a:lnTo>
                    <a:pt x="3657" y="5537"/>
                  </a:lnTo>
                  <a:lnTo>
                    <a:pt x="3594" y="5372"/>
                  </a:lnTo>
                  <a:lnTo>
                    <a:pt x="3568" y="5143"/>
                  </a:lnTo>
                  <a:lnTo>
                    <a:pt x="2260" y="5143"/>
                  </a:lnTo>
                  <a:lnTo>
                    <a:pt x="2260" y="5651"/>
                  </a:lnTo>
                  <a:lnTo>
                    <a:pt x="2451" y="6070"/>
                  </a:lnTo>
                  <a:lnTo>
                    <a:pt x="3187" y="6731"/>
                  </a:lnTo>
                  <a:lnTo>
                    <a:pt x="3759" y="6896"/>
                  </a:lnTo>
                  <a:lnTo>
                    <a:pt x="5308" y="6896"/>
                  </a:lnTo>
                  <a:lnTo>
                    <a:pt x="5867" y="6743"/>
                  </a:lnTo>
                  <a:lnTo>
                    <a:pt x="6591" y="6121"/>
                  </a:lnTo>
                  <a:lnTo>
                    <a:pt x="6781" y="5715"/>
                  </a:lnTo>
                  <a:lnTo>
                    <a:pt x="6781" y="4864"/>
                  </a:lnTo>
                  <a:close/>
                </a:path>
                <a:path w="20954" h="6985">
                  <a:moveTo>
                    <a:pt x="9067" y="1778"/>
                  </a:moveTo>
                  <a:lnTo>
                    <a:pt x="7759" y="1778"/>
                  </a:lnTo>
                  <a:lnTo>
                    <a:pt x="7759" y="6731"/>
                  </a:lnTo>
                  <a:lnTo>
                    <a:pt x="9067" y="6731"/>
                  </a:lnTo>
                  <a:lnTo>
                    <a:pt x="9067" y="1778"/>
                  </a:lnTo>
                  <a:close/>
                </a:path>
                <a:path w="20954" h="6985">
                  <a:moveTo>
                    <a:pt x="9067" y="0"/>
                  </a:moveTo>
                  <a:lnTo>
                    <a:pt x="7759" y="0"/>
                  </a:lnTo>
                  <a:lnTo>
                    <a:pt x="7759" y="1193"/>
                  </a:lnTo>
                  <a:lnTo>
                    <a:pt x="9067" y="1193"/>
                  </a:lnTo>
                  <a:lnTo>
                    <a:pt x="9067" y="0"/>
                  </a:lnTo>
                  <a:close/>
                </a:path>
                <a:path w="20954" h="6985">
                  <a:moveTo>
                    <a:pt x="15011" y="3390"/>
                  </a:moveTo>
                  <a:lnTo>
                    <a:pt x="14859" y="2933"/>
                  </a:lnTo>
                  <a:lnTo>
                    <a:pt x="14693" y="2717"/>
                  </a:lnTo>
                  <a:lnTo>
                    <a:pt x="14033" y="1879"/>
                  </a:lnTo>
                  <a:lnTo>
                    <a:pt x="13614" y="1714"/>
                  </a:lnTo>
                  <a:lnTo>
                    <a:pt x="13614" y="3390"/>
                  </a:lnTo>
                  <a:lnTo>
                    <a:pt x="13614" y="5143"/>
                  </a:lnTo>
                  <a:lnTo>
                    <a:pt x="13208" y="5676"/>
                  </a:lnTo>
                  <a:lnTo>
                    <a:pt x="12915" y="5816"/>
                  </a:lnTo>
                  <a:lnTo>
                    <a:pt x="12166" y="5816"/>
                  </a:lnTo>
                  <a:lnTo>
                    <a:pt x="11861" y="5676"/>
                  </a:lnTo>
                  <a:lnTo>
                    <a:pt x="11455" y="5143"/>
                  </a:lnTo>
                  <a:lnTo>
                    <a:pt x="11455" y="3390"/>
                  </a:lnTo>
                  <a:lnTo>
                    <a:pt x="11874" y="2844"/>
                  </a:lnTo>
                  <a:lnTo>
                    <a:pt x="12166" y="2717"/>
                  </a:lnTo>
                  <a:lnTo>
                    <a:pt x="12915" y="2717"/>
                  </a:lnTo>
                  <a:lnTo>
                    <a:pt x="13195" y="2844"/>
                  </a:lnTo>
                  <a:lnTo>
                    <a:pt x="13614" y="3390"/>
                  </a:lnTo>
                  <a:lnTo>
                    <a:pt x="13614" y="1714"/>
                  </a:lnTo>
                  <a:lnTo>
                    <a:pt x="13398" y="1612"/>
                  </a:lnTo>
                  <a:lnTo>
                    <a:pt x="11696" y="1612"/>
                  </a:lnTo>
                  <a:lnTo>
                    <a:pt x="11061" y="1879"/>
                  </a:lnTo>
                  <a:lnTo>
                    <a:pt x="10223" y="2933"/>
                  </a:lnTo>
                  <a:lnTo>
                    <a:pt x="10071" y="3390"/>
                  </a:lnTo>
                  <a:lnTo>
                    <a:pt x="10160" y="5410"/>
                  </a:lnTo>
                  <a:lnTo>
                    <a:pt x="10274" y="5676"/>
                  </a:lnTo>
                  <a:lnTo>
                    <a:pt x="11061" y="6642"/>
                  </a:lnTo>
                  <a:lnTo>
                    <a:pt x="11696" y="6896"/>
                  </a:lnTo>
                  <a:lnTo>
                    <a:pt x="13398" y="6896"/>
                  </a:lnTo>
                  <a:lnTo>
                    <a:pt x="14033" y="6642"/>
                  </a:lnTo>
                  <a:lnTo>
                    <a:pt x="14693" y="5816"/>
                  </a:lnTo>
                  <a:lnTo>
                    <a:pt x="14808" y="5676"/>
                  </a:lnTo>
                  <a:lnTo>
                    <a:pt x="14935" y="5410"/>
                  </a:lnTo>
                  <a:lnTo>
                    <a:pt x="15011" y="3390"/>
                  </a:lnTo>
                  <a:close/>
                </a:path>
                <a:path w="20954" h="6985">
                  <a:moveTo>
                    <a:pt x="20485" y="2781"/>
                  </a:moveTo>
                  <a:lnTo>
                    <a:pt x="20320" y="2324"/>
                  </a:lnTo>
                  <a:lnTo>
                    <a:pt x="20002" y="2057"/>
                  </a:lnTo>
                  <a:lnTo>
                    <a:pt x="19672" y="1790"/>
                  </a:lnTo>
                  <a:lnTo>
                    <a:pt x="19253" y="1663"/>
                  </a:lnTo>
                  <a:lnTo>
                    <a:pt x="18326" y="1663"/>
                  </a:lnTo>
                  <a:lnTo>
                    <a:pt x="17995" y="1765"/>
                  </a:lnTo>
                  <a:lnTo>
                    <a:pt x="17576" y="2070"/>
                  </a:lnTo>
                  <a:lnTo>
                    <a:pt x="17424" y="2260"/>
                  </a:lnTo>
                  <a:lnTo>
                    <a:pt x="17259" y="2514"/>
                  </a:lnTo>
                  <a:lnTo>
                    <a:pt x="17259" y="1790"/>
                  </a:lnTo>
                  <a:lnTo>
                    <a:pt x="16014" y="1790"/>
                  </a:lnTo>
                  <a:lnTo>
                    <a:pt x="16014" y="6731"/>
                  </a:lnTo>
                  <a:lnTo>
                    <a:pt x="17297" y="6731"/>
                  </a:lnTo>
                  <a:lnTo>
                    <a:pt x="17297" y="3746"/>
                  </a:lnTo>
                  <a:lnTo>
                    <a:pt x="17335" y="3492"/>
                  </a:lnTo>
                  <a:lnTo>
                    <a:pt x="17589" y="2921"/>
                  </a:lnTo>
                  <a:lnTo>
                    <a:pt x="17894" y="2743"/>
                  </a:lnTo>
                  <a:lnTo>
                    <a:pt x="18681" y="2743"/>
                  </a:lnTo>
                  <a:lnTo>
                    <a:pt x="18923" y="2857"/>
                  </a:lnTo>
                  <a:lnTo>
                    <a:pt x="19126" y="3263"/>
                  </a:lnTo>
                  <a:lnTo>
                    <a:pt x="19164" y="3454"/>
                  </a:lnTo>
                  <a:lnTo>
                    <a:pt x="19164" y="6731"/>
                  </a:lnTo>
                  <a:lnTo>
                    <a:pt x="20485" y="6731"/>
                  </a:lnTo>
                  <a:lnTo>
                    <a:pt x="20485" y="2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5156267" y="190503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5025491" y="1921077"/>
              <a:ext cx="122555" cy="83820"/>
            </a:xfrm>
            <a:custGeom>
              <a:avLst/>
              <a:gdLst/>
              <a:ahLst/>
              <a:cxnLst/>
              <a:rect l="l" t="t" r="r" b="b"/>
              <a:pathLst>
                <a:path w="122554" h="83819">
                  <a:moveTo>
                    <a:pt x="2171" y="79070"/>
                  </a:moveTo>
                  <a:lnTo>
                    <a:pt x="1943" y="79044"/>
                  </a:lnTo>
                  <a:lnTo>
                    <a:pt x="1638" y="79044"/>
                  </a:lnTo>
                  <a:lnTo>
                    <a:pt x="1371" y="79159"/>
                  </a:lnTo>
                  <a:lnTo>
                    <a:pt x="914" y="79578"/>
                  </a:lnTo>
                  <a:lnTo>
                    <a:pt x="774" y="79768"/>
                  </a:lnTo>
                  <a:lnTo>
                    <a:pt x="711" y="79921"/>
                  </a:lnTo>
                  <a:lnTo>
                    <a:pt x="711" y="79146"/>
                  </a:lnTo>
                  <a:lnTo>
                    <a:pt x="0" y="79146"/>
                  </a:lnTo>
                  <a:lnTo>
                    <a:pt x="0" y="83604"/>
                  </a:lnTo>
                  <a:lnTo>
                    <a:pt x="749" y="83604"/>
                  </a:lnTo>
                  <a:lnTo>
                    <a:pt x="749" y="80721"/>
                  </a:lnTo>
                  <a:lnTo>
                    <a:pt x="850" y="80441"/>
                  </a:lnTo>
                  <a:lnTo>
                    <a:pt x="1257" y="79959"/>
                  </a:lnTo>
                  <a:lnTo>
                    <a:pt x="1549" y="79844"/>
                  </a:lnTo>
                  <a:lnTo>
                    <a:pt x="1930" y="79844"/>
                  </a:lnTo>
                  <a:lnTo>
                    <a:pt x="2171" y="79857"/>
                  </a:lnTo>
                  <a:lnTo>
                    <a:pt x="2171" y="79070"/>
                  </a:lnTo>
                  <a:close/>
                </a:path>
                <a:path w="122554" h="83819">
                  <a:moveTo>
                    <a:pt x="2171" y="63576"/>
                  </a:moveTo>
                  <a:lnTo>
                    <a:pt x="1943" y="63550"/>
                  </a:lnTo>
                  <a:lnTo>
                    <a:pt x="1638" y="63550"/>
                  </a:lnTo>
                  <a:lnTo>
                    <a:pt x="1371" y="63665"/>
                  </a:lnTo>
                  <a:lnTo>
                    <a:pt x="914" y="64096"/>
                  </a:lnTo>
                  <a:lnTo>
                    <a:pt x="774" y="64274"/>
                  </a:lnTo>
                  <a:lnTo>
                    <a:pt x="711" y="64427"/>
                  </a:lnTo>
                  <a:lnTo>
                    <a:pt x="711" y="63652"/>
                  </a:lnTo>
                  <a:lnTo>
                    <a:pt x="0" y="63652"/>
                  </a:lnTo>
                  <a:lnTo>
                    <a:pt x="0" y="68110"/>
                  </a:lnTo>
                  <a:lnTo>
                    <a:pt x="749" y="68110"/>
                  </a:lnTo>
                  <a:lnTo>
                    <a:pt x="749" y="65239"/>
                  </a:lnTo>
                  <a:lnTo>
                    <a:pt x="850" y="64947"/>
                  </a:lnTo>
                  <a:lnTo>
                    <a:pt x="1257" y="64465"/>
                  </a:lnTo>
                  <a:lnTo>
                    <a:pt x="1549" y="64350"/>
                  </a:lnTo>
                  <a:lnTo>
                    <a:pt x="1930" y="64350"/>
                  </a:lnTo>
                  <a:lnTo>
                    <a:pt x="2171" y="64363"/>
                  </a:lnTo>
                  <a:lnTo>
                    <a:pt x="2171" y="63576"/>
                  </a:lnTo>
                  <a:close/>
                </a:path>
                <a:path w="122554" h="83819">
                  <a:moveTo>
                    <a:pt x="2171" y="48082"/>
                  </a:moveTo>
                  <a:lnTo>
                    <a:pt x="1943" y="48056"/>
                  </a:lnTo>
                  <a:lnTo>
                    <a:pt x="1638" y="48056"/>
                  </a:lnTo>
                  <a:lnTo>
                    <a:pt x="1371" y="48171"/>
                  </a:lnTo>
                  <a:lnTo>
                    <a:pt x="914" y="48590"/>
                  </a:lnTo>
                  <a:lnTo>
                    <a:pt x="774" y="48780"/>
                  </a:lnTo>
                  <a:lnTo>
                    <a:pt x="711" y="48920"/>
                  </a:lnTo>
                  <a:lnTo>
                    <a:pt x="711" y="48158"/>
                  </a:lnTo>
                  <a:lnTo>
                    <a:pt x="0" y="48158"/>
                  </a:lnTo>
                  <a:lnTo>
                    <a:pt x="0" y="52616"/>
                  </a:lnTo>
                  <a:lnTo>
                    <a:pt x="749" y="52616"/>
                  </a:lnTo>
                  <a:lnTo>
                    <a:pt x="749" y="49733"/>
                  </a:lnTo>
                  <a:lnTo>
                    <a:pt x="850" y="49453"/>
                  </a:lnTo>
                  <a:lnTo>
                    <a:pt x="1257" y="48971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69"/>
                  </a:lnTo>
                  <a:lnTo>
                    <a:pt x="2171" y="48082"/>
                  </a:lnTo>
                  <a:close/>
                </a:path>
                <a:path w="122554" h="83819">
                  <a:moveTo>
                    <a:pt x="2171" y="32575"/>
                  </a:moveTo>
                  <a:lnTo>
                    <a:pt x="1943" y="32562"/>
                  </a:lnTo>
                  <a:lnTo>
                    <a:pt x="1638" y="32562"/>
                  </a:lnTo>
                  <a:lnTo>
                    <a:pt x="1371" y="32664"/>
                  </a:lnTo>
                  <a:lnTo>
                    <a:pt x="914" y="33096"/>
                  </a:lnTo>
                  <a:lnTo>
                    <a:pt x="774" y="33274"/>
                  </a:lnTo>
                  <a:lnTo>
                    <a:pt x="711" y="33426"/>
                  </a:lnTo>
                  <a:lnTo>
                    <a:pt x="711" y="32664"/>
                  </a:lnTo>
                  <a:lnTo>
                    <a:pt x="0" y="32664"/>
                  </a:lnTo>
                  <a:lnTo>
                    <a:pt x="0" y="37122"/>
                  </a:lnTo>
                  <a:lnTo>
                    <a:pt x="749" y="37122"/>
                  </a:lnTo>
                  <a:lnTo>
                    <a:pt x="749" y="34239"/>
                  </a:lnTo>
                  <a:lnTo>
                    <a:pt x="850" y="33959"/>
                  </a:lnTo>
                  <a:lnTo>
                    <a:pt x="1257" y="33477"/>
                  </a:lnTo>
                  <a:lnTo>
                    <a:pt x="1549" y="33350"/>
                  </a:lnTo>
                  <a:lnTo>
                    <a:pt x="1930" y="33350"/>
                  </a:lnTo>
                  <a:lnTo>
                    <a:pt x="2171" y="33375"/>
                  </a:lnTo>
                  <a:lnTo>
                    <a:pt x="2171" y="32575"/>
                  </a:lnTo>
                  <a:close/>
                </a:path>
                <a:path w="122554" h="83819">
                  <a:moveTo>
                    <a:pt x="2171" y="17081"/>
                  </a:moveTo>
                  <a:lnTo>
                    <a:pt x="1943" y="17068"/>
                  </a:lnTo>
                  <a:lnTo>
                    <a:pt x="1638" y="17068"/>
                  </a:lnTo>
                  <a:lnTo>
                    <a:pt x="1371" y="17183"/>
                  </a:lnTo>
                  <a:lnTo>
                    <a:pt x="914" y="17602"/>
                  </a:lnTo>
                  <a:lnTo>
                    <a:pt x="774" y="17792"/>
                  </a:lnTo>
                  <a:lnTo>
                    <a:pt x="711" y="17932"/>
                  </a:lnTo>
                  <a:lnTo>
                    <a:pt x="711" y="17170"/>
                  </a:lnTo>
                  <a:lnTo>
                    <a:pt x="0" y="17170"/>
                  </a:lnTo>
                  <a:lnTo>
                    <a:pt x="0" y="21628"/>
                  </a:lnTo>
                  <a:lnTo>
                    <a:pt x="749" y="21628"/>
                  </a:lnTo>
                  <a:lnTo>
                    <a:pt x="749" y="18745"/>
                  </a:lnTo>
                  <a:lnTo>
                    <a:pt x="850" y="18465"/>
                  </a:lnTo>
                  <a:lnTo>
                    <a:pt x="1257" y="17983"/>
                  </a:lnTo>
                  <a:lnTo>
                    <a:pt x="1549" y="17856"/>
                  </a:lnTo>
                  <a:lnTo>
                    <a:pt x="1930" y="17856"/>
                  </a:lnTo>
                  <a:lnTo>
                    <a:pt x="2171" y="17881"/>
                  </a:lnTo>
                  <a:lnTo>
                    <a:pt x="2171" y="17081"/>
                  </a:lnTo>
                  <a:close/>
                </a:path>
                <a:path w="122554" h="83819">
                  <a:moveTo>
                    <a:pt x="2171" y="1587"/>
                  </a:moveTo>
                  <a:lnTo>
                    <a:pt x="1943" y="1574"/>
                  </a:lnTo>
                  <a:lnTo>
                    <a:pt x="1638" y="1574"/>
                  </a:lnTo>
                  <a:lnTo>
                    <a:pt x="1371" y="1676"/>
                  </a:lnTo>
                  <a:lnTo>
                    <a:pt x="914" y="2108"/>
                  </a:lnTo>
                  <a:lnTo>
                    <a:pt x="774" y="2286"/>
                  </a:lnTo>
                  <a:lnTo>
                    <a:pt x="711" y="2438"/>
                  </a:lnTo>
                  <a:lnTo>
                    <a:pt x="711" y="1676"/>
                  </a:lnTo>
                  <a:lnTo>
                    <a:pt x="0" y="1676"/>
                  </a:lnTo>
                  <a:lnTo>
                    <a:pt x="0" y="6121"/>
                  </a:lnTo>
                  <a:lnTo>
                    <a:pt x="749" y="6121"/>
                  </a:lnTo>
                  <a:lnTo>
                    <a:pt x="749" y="3251"/>
                  </a:lnTo>
                  <a:lnTo>
                    <a:pt x="850" y="2971"/>
                  </a:lnTo>
                  <a:lnTo>
                    <a:pt x="1257" y="2476"/>
                  </a:lnTo>
                  <a:lnTo>
                    <a:pt x="1549" y="2362"/>
                  </a:lnTo>
                  <a:lnTo>
                    <a:pt x="1930" y="2362"/>
                  </a:lnTo>
                  <a:lnTo>
                    <a:pt x="2171" y="2374"/>
                  </a:lnTo>
                  <a:lnTo>
                    <a:pt x="2171" y="1587"/>
                  </a:lnTo>
                  <a:close/>
                </a:path>
                <a:path w="122554" h="83819">
                  <a:moveTo>
                    <a:pt x="6642" y="66116"/>
                  </a:moveTo>
                  <a:lnTo>
                    <a:pt x="5867" y="63919"/>
                  </a:lnTo>
                  <a:lnTo>
                    <a:pt x="5867" y="65532"/>
                  </a:lnTo>
                  <a:lnTo>
                    <a:pt x="3390" y="65532"/>
                  </a:lnTo>
                  <a:lnTo>
                    <a:pt x="3403" y="65201"/>
                  </a:lnTo>
                  <a:lnTo>
                    <a:pt x="3530" y="64833"/>
                  </a:lnTo>
                  <a:lnTo>
                    <a:pt x="4000" y="64338"/>
                  </a:lnTo>
                  <a:lnTo>
                    <a:pt x="4292" y="64211"/>
                  </a:lnTo>
                  <a:lnTo>
                    <a:pt x="5105" y="64211"/>
                  </a:lnTo>
                  <a:lnTo>
                    <a:pt x="5448" y="64389"/>
                  </a:lnTo>
                  <a:lnTo>
                    <a:pt x="5702" y="64833"/>
                  </a:lnTo>
                  <a:lnTo>
                    <a:pt x="5816" y="65138"/>
                  </a:lnTo>
                  <a:lnTo>
                    <a:pt x="5867" y="65532"/>
                  </a:lnTo>
                  <a:lnTo>
                    <a:pt x="5867" y="63919"/>
                  </a:lnTo>
                  <a:lnTo>
                    <a:pt x="5295" y="63627"/>
                  </a:lnTo>
                  <a:lnTo>
                    <a:pt x="4991" y="63550"/>
                  </a:lnTo>
                  <a:lnTo>
                    <a:pt x="4051" y="63550"/>
                  </a:lnTo>
                  <a:lnTo>
                    <a:pt x="3543" y="63779"/>
                  </a:lnTo>
                  <a:lnTo>
                    <a:pt x="2768" y="64668"/>
                  </a:lnTo>
                  <a:lnTo>
                    <a:pt x="2679" y="64947"/>
                  </a:lnTo>
                  <a:lnTo>
                    <a:pt x="2755" y="67259"/>
                  </a:lnTo>
                  <a:lnTo>
                    <a:pt x="3530" y="68072"/>
                  </a:lnTo>
                  <a:lnTo>
                    <a:pt x="4000" y="68275"/>
                  </a:lnTo>
                  <a:lnTo>
                    <a:pt x="4787" y="68275"/>
                  </a:lnTo>
                  <a:lnTo>
                    <a:pt x="6578" y="66713"/>
                  </a:lnTo>
                  <a:lnTo>
                    <a:pt x="5842" y="66713"/>
                  </a:lnTo>
                  <a:lnTo>
                    <a:pt x="5765" y="66941"/>
                  </a:lnTo>
                  <a:lnTo>
                    <a:pt x="5689" y="67081"/>
                  </a:lnTo>
                  <a:lnTo>
                    <a:pt x="5321" y="67487"/>
                  </a:lnTo>
                  <a:lnTo>
                    <a:pt x="5016" y="67614"/>
                  </a:lnTo>
                  <a:lnTo>
                    <a:pt x="4203" y="67614"/>
                  </a:lnTo>
                  <a:lnTo>
                    <a:pt x="3911" y="67487"/>
                  </a:lnTo>
                  <a:lnTo>
                    <a:pt x="3492" y="66941"/>
                  </a:lnTo>
                  <a:lnTo>
                    <a:pt x="3378" y="66116"/>
                  </a:lnTo>
                  <a:lnTo>
                    <a:pt x="6642" y="66116"/>
                  </a:lnTo>
                  <a:close/>
                </a:path>
                <a:path w="122554" h="83819">
                  <a:moveTo>
                    <a:pt x="6642" y="50622"/>
                  </a:moveTo>
                  <a:lnTo>
                    <a:pt x="6629" y="50025"/>
                  </a:lnTo>
                  <a:lnTo>
                    <a:pt x="6540" y="49453"/>
                  </a:lnTo>
                  <a:lnTo>
                    <a:pt x="6426" y="49085"/>
                  </a:lnTo>
                  <a:lnTo>
                    <a:pt x="6184" y="48717"/>
                  </a:lnTo>
                  <a:lnTo>
                    <a:pt x="5892" y="48425"/>
                  </a:lnTo>
                  <a:lnTo>
                    <a:pt x="5867" y="50025"/>
                  </a:lnTo>
                  <a:lnTo>
                    <a:pt x="3390" y="50025"/>
                  </a:lnTo>
                  <a:lnTo>
                    <a:pt x="3403" y="49707"/>
                  </a:lnTo>
                  <a:lnTo>
                    <a:pt x="3530" y="49326"/>
                  </a:lnTo>
                  <a:lnTo>
                    <a:pt x="4000" y="48831"/>
                  </a:lnTo>
                  <a:lnTo>
                    <a:pt x="4292" y="48717"/>
                  </a:lnTo>
                  <a:lnTo>
                    <a:pt x="5105" y="48717"/>
                  </a:lnTo>
                  <a:lnTo>
                    <a:pt x="5448" y="48895"/>
                  </a:lnTo>
                  <a:lnTo>
                    <a:pt x="5702" y="49339"/>
                  </a:lnTo>
                  <a:lnTo>
                    <a:pt x="5816" y="49644"/>
                  </a:lnTo>
                  <a:lnTo>
                    <a:pt x="5867" y="50025"/>
                  </a:lnTo>
                  <a:lnTo>
                    <a:pt x="5867" y="48425"/>
                  </a:lnTo>
                  <a:lnTo>
                    <a:pt x="5295" y="48133"/>
                  </a:lnTo>
                  <a:lnTo>
                    <a:pt x="4991" y="48056"/>
                  </a:lnTo>
                  <a:lnTo>
                    <a:pt x="4051" y="48056"/>
                  </a:lnTo>
                  <a:lnTo>
                    <a:pt x="3543" y="48285"/>
                  </a:lnTo>
                  <a:lnTo>
                    <a:pt x="2768" y="49174"/>
                  </a:lnTo>
                  <a:lnTo>
                    <a:pt x="2679" y="49453"/>
                  </a:lnTo>
                  <a:lnTo>
                    <a:pt x="2755" y="51765"/>
                  </a:lnTo>
                  <a:lnTo>
                    <a:pt x="3530" y="52578"/>
                  </a:lnTo>
                  <a:lnTo>
                    <a:pt x="4000" y="52768"/>
                  </a:lnTo>
                  <a:lnTo>
                    <a:pt x="4787" y="52768"/>
                  </a:lnTo>
                  <a:lnTo>
                    <a:pt x="6578" y="51219"/>
                  </a:lnTo>
                  <a:lnTo>
                    <a:pt x="5842" y="51219"/>
                  </a:lnTo>
                  <a:lnTo>
                    <a:pt x="5765" y="51435"/>
                  </a:lnTo>
                  <a:lnTo>
                    <a:pt x="5689" y="51587"/>
                  </a:lnTo>
                  <a:lnTo>
                    <a:pt x="5321" y="51993"/>
                  </a:lnTo>
                  <a:lnTo>
                    <a:pt x="5016" y="52120"/>
                  </a:lnTo>
                  <a:lnTo>
                    <a:pt x="4203" y="52120"/>
                  </a:lnTo>
                  <a:lnTo>
                    <a:pt x="3911" y="51993"/>
                  </a:lnTo>
                  <a:lnTo>
                    <a:pt x="3492" y="51435"/>
                  </a:lnTo>
                  <a:lnTo>
                    <a:pt x="3378" y="50622"/>
                  </a:lnTo>
                  <a:lnTo>
                    <a:pt x="6642" y="50622"/>
                  </a:lnTo>
                  <a:close/>
                </a:path>
                <a:path w="122554" h="83819">
                  <a:moveTo>
                    <a:pt x="6642" y="35128"/>
                  </a:moveTo>
                  <a:lnTo>
                    <a:pt x="5892" y="32931"/>
                  </a:lnTo>
                  <a:lnTo>
                    <a:pt x="5867" y="34531"/>
                  </a:lnTo>
                  <a:lnTo>
                    <a:pt x="3390" y="34531"/>
                  </a:lnTo>
                  <a:lnTo>
                    <a:pt x="3403" y="34213"/>
                  </a:lnTo>
                  <a:lnTo>
                    <a:pt x="3530" y="33832"/>
                  </a:lnTo>
                  <a:lnTo>
                    <a:pt x="4000" y="33337"/>
                  </a:lnTo>
                  <a:lnTo>
                    <a:pt x="4292" y="33210"/>
                  </a:lnTo>
                  <a:lnTo>
                    <a:pt x="5105" y="33210"/>
                  </a:lnTo>
                  <a:lnTo>
                    <a:pt x="5448" y="33401"/>
                  </a:lnTo>
                  <a:lnTo>
                    <a:pt x="5702" y="33845"/>
                  </a:lnTo>
                  <a:lnTo>
                    <a:pt x="5816" y="34150"/>
                  </a:lnTo>
                  <a:lnTo>
                    <a:pt x="5867" y="34531"/>
                  </a:lnTo>
                  <a:lnTo>
                    <a:pt x="5867" y="32931"/>
                  </a:lnTo>
                  <a:lnTo>
                    <a:pt x="5295" y="32639"/>
                  </a:lnTo>
                  <a:lnTo>
                    <a:pt x="4991" y="32562"/>
                  </a:lnTo>
                  <a:lnTo>
                    <a:pt x="4051" y="32562"/>
                  </a:lnTo>
                  <a:lnTo>
                    <a:pt x="3543" y="32778"/>
                  </a:lnTo>
                  <a:lnTo>
                    <a:pt x="2768" y="33680"/>
                  </a:lnTo>
                  <a:lnTo>
                    <a:pt x="2679" y="33947"/>
                  </a:lnTo>
                  <a:lnTo>
                    <a:pt x="2755" y="36271"/>
                  </a:lnTo>
                  <a:lnTo>
                    <a:pt x="3530" y="37071"/>
                  </a:lnTo>
                  <a:lnTo>
                    <a:pt x="4000" y="37274"/>
                  </a:lnTo>
                  <a:lnTo>
                    <a:pt x="4787" y="37274"/>
                  </a:lnTo>
                  <a:lnTo>
                    <a:pt x="6578" y="35712"/>
                  </a:lnTo>
                  <a:lnTo>
                    <a:pt x="5842" y="35712"/>
                  </a:lnTo>
                  <a:lnTo>
                    <a:pt x="5765" y="35941"/>
                  </a:lnTo>
                  <a:lnTo>
                    <a:pt x="5689" y="36093"/>
                  </a:lnTo>
                  <a:lnTo>
                    <a:pt x="5321" y="36499"/>
                  </a:lnTo>
                  <a:lnTo>
                    <a:pt x="5016" y="36626"/>
                  </a:lnTo>
                  <a:lnTo>
                    <a:pt x="4203" y="36626"/>
                  </a:lnTo>
                  <a:lnTo>
                    <a:pt x="3911" y="36499"/>
                  </a:lnTo>
                  <a:lnTo>
                    <a:pt x="3492" y="35941"/>
                  </a:lnTo>
                  <a:lnTo>
                    <a:pt x="3378" y="35128"/>
                  </a:lnTo>
                  <a:lnTo>
                    <a:pt x="6642" y="35128"/>
                  </a:lnTo>
                  <a:close/>
                </a:path>
                <a:path w="122554" h="83819">
                  <a:moveTo>
                    <a:pt x="6642" y="19634"/>
                  </a:moveTo>
                  <a:lnTo>
                    <a:pt x="5892" y="17437"/>
                  </a:lnTo>
                  <a:lnTo>
                    <a:pt x="5867" y="19037"/>
                  </a:lnTo>
                  <a:lnTo>
                    <a:pt x="3390" y="19037"/>
                  </a:lnTo>
                  <a:lnTo>
                    <a:pt x="3403" y="18719"/>
                  </a:lnTo>
                  <a:lnTo>
                    <a:pt x="3530" y="18338"/>
                  </a:lnTo>
                  <a:lnTo>
                    <a:pt x="4000" y="17843"/>
                  </a:lnTo>
                  <a:lnTo>
                    <a:pt x="4292" y="17716"/>
                  </a:lnTo>
                  <a:lnTo>
                    <a:pt x="5105" y="17716"/>
                  </a:lnTo>
                  <a:lnTo>
                    <a:pt x="5448" y="17907"/>
                  </a:lnTo>
                  <a:lnTo>
                    <a:pt x="5702" y="18351"/>
                  </a:lnTo>
                  <a:lnTo>
                    <a:pt x="5816" y="18656"/>
                  </a:lnTo>
                  <a:lnTo>
                    <a:pt x="5867" y="19037"/>
                  </a:lnTo>
                  <a:lnTo>
                    <a:pt x="5867" y="17437"/>
                  </a:lnTo>
                  <a:lnTo>
                    <a:pt x="5295" y="17145"/>
                  </a:lnTo>
                  <a:lnTo>
                    <a:pt x="4991" y="17068"/>
                  </a:lnTo>
                  <a:lnTo>
                    <a:pt x="4051" y="17068"/>
                  </a:lnTo>
                  <a:lnTo>
                    <a:pt x="3543" y="17284"/>
                  </a:lnTo>
                  <a:lnTo>
                    <a:pt x="2768" y="18186"/>
                  </a:lnTo>
                  <a:lnTo>
                    <a:pt x="2679" y="18453"/>
                  </a:lnTo>
                  <a:lnTo>
                    <a:pt x="2755" y="20777"/>
                  </a:lnTo>
                  <a:lnTo>
                    <a:pt x="3530" y="21577"/>
                  </a:lnTo>
                  <a:lnTo>
                    <a:pt x="4000" y="21780"/>
                  </a:lnTo>
                  <a:lnTo>
                    <a:pt x="4787" y="21780"/>
                  </a:lnTo>
                  <a:lnTo>
                    <a:pt x="6578" y="20231"/>
                  </a:lnTo>
                  <a:lnTo>
                    <a:pt x="5842" y="20231"/>
                  </a:lnTo>
                  <a:lnTo>
                    <a:pt x="5765" y="20447"/>
                  </a:lnTo>
                  <a:lnTo>
                    <a:pt x="5689" y="20599"/>
                  </a:lnTo>
                  <a:lnTo>
                    <a:pt x="5321" y="21005"/>
                  </a:lnTo>
                  <a:lnTo>
                    <a:pt x="5016" y="21132"/>
                  </a:lnTo>
                  <a:lnTo>
                    <a:pt x="4203" y="21132"/>
                  </a:lnTo>
                  <a:lnTo>
                    <a:pt x="3911" y="21005"/>
                  </a:lnTo>
                  <a:lnTo>
                    <a:pt x="3492" y="20447"/>
                  </a:lnTo>
                  <a:lnTo>
                    <a:pt x="3378" y="19634"/>
                  </a:lnTo>
                  <a:lnTo>
                    <a:pt x="6642" y="19634"/>
                  </a:lnTo>
                  <a:close/>
                </a:path>
                <a:path w="122554" h="83819">
                  <a:moveTo>
                    <a:pt x="6642" y="4140"/>
                  </a:moveTo>
                  <a:lnTo>
                    <a:pt x="5867" y="1930"/>
                  </a:lnTo>
                  <a:lnTo>
                    <a:pt x="5867" y="3543"/>
                  </a:lnTo>
                  <a:lnTo>
                    <a:pt x="3390" y="3543"/>
                  </a:lnTo>
                  <a:lnTo>
                    <a:pt x="3403" y="3213"/>
                  </a:lnTo>
                  <a:lnTo>
                    <a:pt x="3530" y="2844"/>
                  </a:lnTo>
                  <a:lnTo>
                    <a:pt x="4000" y="2349"/>
                  </a:lnTo>
                  <a:lnTo>
                    <a:pt x="4292" y="2222"/>
                  </a:lnTo>
                  <a:lnTo>
                    <a:pt x="5105" y="2222"/>
                  </a:lnTo>
                  <a:lnTo>
                    <a:pt x="5448" y="2413"/>
                  </a:lnTo>
                  <a:lnTo>
                    <a:pt x="5702" y="2857"/>
                  </a:lnTo>
                  <a:lnTo>
                    <a:pt x="5816" y="3162"/>
                  </a:lnTo>
                  <a:lnTo>
                    <a:pt x="5867" y="3543"/>
                  </a:lnTo>
                  <a:lnTo>
                    <a:pt x="5867" y="1930"/>
                  </a:lnTo>
                  <a:lnTo>
                    <a:pt x="5295" y="1638"/>
                  </a:lnTo>
                  <a:lnTo>
                    <a:pt x="4991" y="1574"/>
                  </a:lnTo>
                  <a:lnTo>
                    <a:pt x="4051" y="1574"/>
                  </a:lnTo>
                  <a:lnTo>
                    <a:pt x="3543" y="1790"/>
                  </a:lnTo>
                  <a:lnTo>
                    <a:pt x="2768" y="2692"/>
                  </a:lnTo>
                  <a:lnTo>
                    <a:pt x="2679" y="2959"/>
                  </a:lnTo>
                  <a:lnTo>
                    <a:pt x="2755" y="5283"/>
                  </a:lnTo>
                  <a:lnTo>
                    <a:pt x="3530" y="6083"/>
                  </a:lnTo>
                  <a:lnTo>
                    <a:pt x="4000" y="6286"/>
                  </a:lnTo>
                  <a:lnTo>
                    <a:pt x="4787" y="6286"/>
                  </a:lnTo>
                  <a:lnTo>
                    <a:pt x="6578" y="4724"/>
                  </a:lnTo>
                  <a:lnTo>
                    <a:pt x="5842" y="4724"/>
                  </a:lnTo>
                  <a:lnTo>
                    <a:pt x="5765" y="4953"/>
                  </a:lnTo>
                  <a:lnTo>
                    <a:pt x="5689" y="5105"/>
                  </a:lnTo>
                  <a:lnTo>
                    <a:pt x="5321" y="5511"/>
                  </a:lnTo>
                  <a:lnTo>
                    <a:pt x="5016" y="5638"/>
                  </a:lnTo>
                  <a:lnTo>
                    <a:pt x="4203" y="5638"/>
                  </a:lnTo>
                  <a:lnTo>
                    <a:pt x="3911" y="5511"/>
                  </a:lnTo>
                  <a:lnTo>
                    <a:pt x="3492" y="4953"/>
                  </a:lnTo>
                  <a:lnTo>
                    <a:pt x="3378" y="4140"/>
                  </a:lnTo>
                  <a:lnTo>
                    <a:pt x="6642" y="4140"/>
                  </a:lnTo>
                  <a:close/>
                </a:path>
                <a:path w="122554" h="83819">
                  <a:moveTo>
                    <a:pt x="11176" y="63652"/>
                  </a:moveTo>
                  <a:lnTo>
                    <a:pt x="10363" y="63652"/>
                  </a:lnTo>
                  <a:lnTo>
                    <a:pt x="9118" y="67284"/>
                  </a:lnTo>
                  <a:lnTo>
                    <a:pt x="7924" y="63652"/>
                  </a:lnTo>
                  <a:lnTo>
                    <a:pt x="7061" y="63652"/>
                  </a:lnTo>
                  <a:lnTo>
                    <a:pt x="8699" y="68110"/>
                  </a:lnTo>
                  <a:lnTo>
                    <a:pt x="9499" y="68110"/>
                  </a:lnTo>
                  <a:lnTo>
                    <a:pt x="11176" y="63652"/>
                  </a:lnTo>
                  <a:close/>
                </a:path>
                <a:path w="122554" h="83819">
                  <a:moveTo>
                    <a:pt x="11176" y="48158"/>
                  </a:moveTo>
                  <a:lnTo>
                    <a:pt x="10363" y="48158"/>
                  </a:lnTo>
                  <a:lnTo>
                    <a:pt x="9118" y="51790"/>
                  </a:lnTo>
                  <a:lnTo>
                    <a:pt x="7924" y="48158"/>
                  </a:lnTo>
                  <a:lnTo>
                    <a:pt x="7061" y="48158"/>
                  </a:lnTo>
                  <a:lnTo>
                    <a:pt x="8699" y="52616"/>
                  </a:lnTo>
                  <a:lnTo>
                    <a:pt x="9499" y="52616"/>
                  </a:lnTo>
                  <a:lnTo>
                    <a:pt x="11176" y="48158"/>
                  </a:lnTo>
                  <a:close/>
                </a:path>
                <a:path w="122554" h="83819">
                  <a:moveTo>
                    <a:pt x="11176" y="32664"/>
                  </a:moveTo>
                  <a:lnTo>
                    <a:pt x="10363" y="32664"/>
                  </a:lnTo>
                  <a:lnTo>
                    <a:pt x="9118" y="36283"/>
                  </a:lnTo>
                  <a:lnTo>
                    <a:pt x="7924" y="32664"/>
                  </a:lnTo>
                  <a:lnTo>
                    <a:pt x="7061" y="32664"/>
                  </a:lnTo>
                  <a:lnTo>
                    <a:pt x="8699" y="37122"/>
                  </a:lnTo>
                  <a:lnTo>
                    <a:pt x="9499" y="37122"/>
                  </a:lnTo>
                  <a:lnTo>
                    <a:pt x="11176" y="32664"/>
                  </a:lnTo>
                  <a:close/>
                </a:path>
                <a:path w="122554" h="83819">
                  <a:moveTo>
                    <a:pt x="11176" y="17170"/>
                  </a:moveTo>
                  <a:lnTo>
                    <a:pt x="10363" y="17170"/>
                  </a:lnTo>
                  <a:lnTo>
                    <a:pt x="9118" y="20802"/>
                  </a:lnTo>
                  <a:lnTo>
                    <a:pt x="7924" y="17170"/>
                  </a:lnTo>
                  <a:lnTo>
                    <a:pt x="7061" y="17170"/>
                  </a:lnTo>
                  <a:lnTo>
                    <a:pt x="8699" y="21628"/>
                  </a:lnTo>
                  <a:lnTo>
                    <a:pt x="9499" y="21628"/>
                  </a:lnTo>
                  <a:lnTo>
                    <a:pt x="11176" y="17170"/>
                  </a:lnTo>
                  <a:close/>
                </a:path>
                <a:path w="122554" h="83819">
                  <a:moveTo>
                    <a:pt x="11176" y="1676"/>
                  </a:moveTo>
                  <a:lnTo>
                    <a:pt x="10363" y="1676"/>
                  </a:lnTo>
                  <a:lnTo>
                    <a:pt x="9118" y="5295"/>
                  </a:lnTo>
                  <a:lnTo>
                    <a:pt x="7924" y="1676"/>
                  </a:lnTo>
                  <a:lnTo>
                    <a:pt x="7061" y="1676"/>
                  </a:lnTo>
                  <a:lnTo>
                    <a:pt x="8699" y="6121"/>
                  </a:lnTo>
                  <a:lnTo>
                    <a:pt x="9499" y="6121"/>
                  </a:lnTo>
                  <a:lnTo>
                    <a:pt x="11176" y="1676"/>
                  </a:lnTo>
                  <a:close/>
                </a:path>
                <a:path w="122554" h="83819">
                  <a:moveTo>
                    <a:pt x="16014" y="68757"/>
                  </a:moveTo>
                  <a:lnTo>
                    <a:pt x="11277" y="68757"/>
                  </a:lnTo>
                  <a:lnTo>
                    <a:pt x="11277" y="69176"/>
                  </a:lnTo>
                  <a:lnTo>
                    <a:pt x="16014" y="69176"/>
                  </a:lnTo>
                  <a:lnTo>
                    <a:pt x="16014" y="68757"/>
                  </a:lnTo>
                  <a:close/>
                </a:path>
                <a:path w="122554" h="83819">
                  <a:moveTo>
                    <a:pt x="16014" y="53263"/>
                  </a:moveTo>
                  <a:lnTo>
                    <a:pt x="11277" y="53263"/>
                  </a:lnTo>
                  <a:lnTo>
                    <a:pt x="11277" y="53682"/>
                  </a:lnTo>
                  <a:lnTo>
                    <a:pt x="16014" y="53682"/>
                  </a:lnTo>
                  <a:lnTo>
                    <a:pt x="16014" y="53263"/>
                  </a:lnTo>
                  <a:close/>
                </a:path>
                <a:path w="122554" h="83819">
                  <a:moveTo>
                    <a:pt x="16014" y="37757"/>
                  </a:moveTo>
                  <a:lnTo>
                    <a:pt x="11277" y="37757"/>
                  </a:lnTo>
                  <a:lnTo>
                    <a:pt x="11277" y="38188"/>
                  </a:lnTo>
                  <a:lnTo>
                    <a:pt x="16014" y="38188"/>
                  </a:lnTo>
                  <a:lnTo>
                    <a:pt x="16014" y="37757"/>
                  </a:lnTo>
                  <a:close/>
                </a:path>
                <a:path w="122554" h="83819">
                  <a:moveTo>
                    <a:pt x="16014" y="22275"/>
                  </a:moveTo>
                  <a:lnTo>
                    <a:pt x="11277" y="22275"/>
                  </a:lnTo>
                  <a:lnTo>
                    <a:pt x="11277" y="22694"/>
                  </a:lnTo>
                  <a:lnTo>
                    <a:pt x="16014" y="22694"/>
                  </a:lnTo>
                  <a:lnTo>
                    <a:pt x="16014" y="22275"/>
                  </a:lnTo>
                  <a:close/>
                </a:path>
                <a:path w="122554" h="83819">
                  <a:moveTo>
                    <a:pt x="16014" y="6769"/>
                  </a:moveTo>
                  <a:lnTo>
                    <a:pt x="11277" y="6769"/>
                  </a:lnTo>
                  <a:lnTo>
                    <a:pt x="11277" y="7200"/>
                  </a:lnTo>
                  <a:lnTo>
                    <a:pt x="16014" y="7200"/>
                  </a:lnTo>
                  <a:lnTo>
                    <a:pt x="16014" y="6769"/>
                  </a:lnTo>
                  <a:close/>
                </a:path>
                <a:path w="122554" h="83819">
                  <a:moveTo>
                    <a:pt x="17322" y="1689"/>
                  </a:moveTo>
                  <a:lnTo>
                    <a:pt x="16560" y="1689"/>
                  </a:lnTo>
                  <a:lnTo>
                    <a:pt x="16560" y="6121"/>
                  </a:lnTo>
                  <a:lnTo>
                    <a:pt x="17322" y="6121"/>
                  </a:lnTo>
                  <a:lnTo>
                    <a:pt x="17322" y="1689"/>
                  </a:lnTo>
                  <a:close/>
                </a:path>
                <a:path w="122554" h="83819">
                  <a:moveTo>
                    <a:pt x="17322" y="12"/>
                  </a:moveTo>
                  <a:lnTo>
                    <a:pt x="16560" y="12"/>
                  </a:lnTo>
                  <a:lnTo>
                    <a:pt x="16560" y="863"/>
                  </a:lnTo>
                  <a:lnTo>
                    <a:pt x="17322" y="863"/>
                  </a:lnTo>
                  <a:lnTo>
                    <a:pt x="17322" y="12"/>
                  </a:lnTo>
                  <a:close/>
                </a:path>
                <a:path w="122554" h="83819">
                  <a:moveTo>
                    <a:pt x="18186" y="32664"/>
                  </a:moveTo>
                  <a:lnTo>
                    <a:pt x="17475" y="32664"/>
                  </a:lnTo>
                  <a:lnTo>
                    <a:pt x="17475" y="31419"/>
                  </a:lnTo>
                  <a:lnTo>
                    <a:pt x="16713" y="31419"/>
                  </a:lnTo>
                  <a:lnTo>
                    <a:pt x="16713" y="32664"/>
                  </a:lnTo>
                  <a:lnTo>
                    <a:pt x="16103" y="32664"/>
                  </a:lnTo>
                  <a:lnTo>
                    <a:pt x="16103" y="33274"/>
                  </a:lnTo>
                  <a:lnTo>
                    <a:pt x="16713" y="33274"/>
                  </a:lnTo>
                  <a:lnTo>
                    <a:pt x="16713" y="36512"/>
                  </a:lnTo>
                  <a:lnTo>
                    <a:pt x="16776" y="36741"/>
                  </a:lnTo>
                  <a:lnTo>
                    <a:pt x="17018" y="37096"/>
                  </a:lnTo>
                  <a:lnTo>
                    <a:pt x="17259" y="37185"/>
                  </a:lnTo>
                  <a:lnTo>
                    <a:pt x="17716" y="37185"/>
                  </a:lnTo>
                  <a:lnTo>
                    <a:pt x="18097" y="37147"/>
                  </a:lnTo>
                  <a:lnTo>
                    <a:pt x="18186" y="36525"/>
                  </a:lnTo>
                  <a:lnTo>
                    <a:pt x="17780" y="36537"/>
                  </a:lnTo>
                  <a:lnTo>
                    <a:pt x="17526" y="36436"/>
                  </a:lnTo>
                  <a:lnTo>
                    <a:pt x="17475" y="33274"/>
                  </a:lnTo>
                  <a:lnTo>
                    <a:pt x="18186" y="33274"/>
                  </a:lnTo>
                  <a:lnTo>
                    <a:pt x="18186" y="32664"/>
                  </a:lnTo>
                  <a:close/>
                </a:path>
                <a:path w="122554" h="83819">
                  <a:moveTo>
                    <a:pt x="20078" y="49657"/>
                  </a:moveTo>
                  <a:lnTo>
                    <a:pt x="20015" y="49060"/>
                  </a:lnTo>
                  <a:lnTo>
                    <a:pt x="19824" y="48641"/>
                  </a:lnTo>
                  <a:lnTo>
                    <a:pt x="19507" y="48399"/>
                  </a:lnTo>
                  <a:lnTo>
                    <a:pt x="19189" y="48145"/>
                  </a:lnTo>
                  <a:lnTo>
                    <a:pt x="18783" y="48031"/>
                  </a:lnTo>
                  <a:lnTo>
                    <a:pt x="17691" y="48031"/>
                  </a:lnTo>
                  <a:lnTo>
                    <a:pt x="17208" y="48247"/>
                  </a:lnTo>
                  <a:lnTo>
                    <a:pt x="16446" y="49123"/>
                  </a:lnTo>
                  <a:lnTo>
                    <a:pt x="16256" y="49720"/>
                  </a:lnTo>
                  <a:lnTo>
                    <a:pt x="16256" y="51142"/>
                  </a:lnTo>
                  <a:lnTo>
                    <a:pt x="16433" y="51676"/>
                  </a:lnTo>
                  <a:lnTo>
                    <a:pt x="17119" y="52527"/>
                  </a:lnTo>
                  <a:lnTo>
                    <a:pt x="17589" y="52743"/>
                  </a:lnTo>
                  <a:lnTo>
                    <a:pt x="18694" y="52743"/>
                  </a:lnTo>
                  <a:lnTo>
                    <a:pt x="19126" y="52603"/>
                  </a:lnTo>
                  <a:lnTo>
                    <a:pt x="19786" y="52057"/>
                  </a:lnTo>
                  <a:lnTo>
                    <a:pt x="19989" y="51625"/>
                  </a:lnTo>
                  <a:lnTo>
                    <a:pt x="20078" y="51041"/>
                  </a:lnTo>
                  <a:lnTo>
                    <a:pt x="19342" y="51041"/>
                  </a:lnTo>
                  <a:lnTo>
                    <a:pt x="19278" y="51371"/>
                  </a:lnTo>
                  <a:lnTo>
                    <a:pt x="19151" y="51625"/>
                  </a:lnTo>
                  <a:lnTo>
                    <a:pt x="18783" y="52006"/>
                  </a:lnTo>
                  <a:lnTo>
                    <a:pt x="18542" y="52108"/>
                  </a:lnTo>
                  <a:lnTo>
                    <a:pt x="17830" y="52108"/>
                  </a:lnTo>
                  <a:lnTo>
                    <a:pt x="17526" y="51943"/>
                  </a:lnTo>
                  <a:lnTo>
                    <a:pt x="17145" y="51333"/>
                  </a:lnTo>
                  <a:lnTo>
                    <a:pt x="17056" y="50965"/>
                  </a:lnTo>
                  <a:lnTo>
                    <a:pt x="17056" y="50076"/>
                  </a:lnTo>
                  <a:lnTo>
                    <a:pt x="17119" y="49695"/>
                  </a:lnTo>
                  <a:lnTo>
                    <a:pt x="17462" y="48933"/>
                  </a:lnTo>
                  <a:lnTo>
                    <a:pt x="17805" y="48691"/>
                  </a:lnTo>
                  <a:lnTo>
                    <a:pt x="18630" y="48691"/>
                  </a:lnTo>
                  <a:lnTo>
                    <a:pt x="18884" y="48793"/>
                  </a:lnTo>
                  <a:lnTo>
                    <a:pt x="19202" y="49149"/>
                  </a:lnTo>
                  <a:lnTo>
                    <a:pt x="19304" y="49377"/>
                  </a:lnTo>
                  <a:lnTo>
                    <a:pt x="19342" y="49657"/>
                  </a:lnTo>
                  <a:lnTo>
                    <a:pt x="20078" y="49657"/>
                  </a:lnTo>
                  <a:close/>
                </a:path>
                <a:path w="122554" h="83819">
                  <a:moveTo>
                    <a:pt x="20129" y="63652"/>
                  </a:moveTo>
                  <a:lnTo>
                    <a:pt x="19380" y="63652"/>
                  </a:lnTo>
                  <a:lnTo>
                    <a:pt x="19380" y="66281"/>
                  </a:lnTo>
                  <a:lnTo>
                    <a:pt x="19329" y="66624"/>
                  </a:lnTo>
                  <a:lnTo>
                    <a:pt x="19037" y="67335"/>
                  </a:lnTo>
                  <a:lnTo>
                    <a:pt x="18694" y="67576"/>
                  </a:lnTo>
                  <a:lnTo>
                    <a:pt x="17805" y="67576"/>
                  </a:lnTo>
                  <a:lnTo>
                    <a:pt x="17551" y="67437"/>
                  </a:lnTo>
                  <a:lnTo>
                    <a:pt x="17348" y="67030"/>
                  </a:lnTo>
                  <a:lnTo>
                    <a:pt x="17310" y="66840"/>
                  </a:lnTo>
                  <a:lnTo>
                    <a:pt x="17310" y="63652"/>
                  </a:lnTo>
                  <a:lnTo>
                    <a:pt x="16548" y="63652"/>
                  </a:lnTo>
                  <a:lnTo>
                    <a:pt x="16548" y="67068"/>
                  </a:lnTo>
                  <a:lnTo>
                    <a:pt x="16611" y="67373"/>
                  </a:lnTo>
                  <a:lnTo>
                    <a:pt x="16967" y="68021"/>
                  </a:lnTo>
                  <a:lnTo>
                    <a:pt x="17399" y="68237"/>
                  </a:lnTo>
                  <a:lnTo>
                    <a:pt x="18440" y="68237"/>
                  </a:lnTo>
                  <a:lnTo>
                    <a:pt x="18783" y="68122"/>
                  </a:lnTo>
                  <a:lnTo>
                    <a:pt x="19215" y="67767"/>
                  </a:lnTo>
                  <a:lnTo>
                    <a:pt x="19342" y="67627"/>
                  </a:lnTo>
                  <a:lnTo>
                    <a:pt x="19431" y="67449"/>
                  </a:lnTo>
                  <a:lnTo>
                    <a:pt x="19431" y="68110"/>
                  </a:lnTo>
                  <a:lnTo>
                    <a:pt x="20129" y="68110"/>
                  </a:lnTo>
                  <a:lnTo>
                    <a:pt x="20129" y="63652"/>
                  </a:lnTo>
                  <a:close/>
                </a:path>
                <a:path w="122554" h="83819">
                  <a:moveTo>
                    <a:pt x="20434" y="18580"/>
                  </a:moveTo>
                  <a:lnTo>
                    <a:pt x="20256" y="18021"/>
                  </a:lnTo>
                  <a:lnTo>
                    <a:pt x="19964" y="17716"/>
                  </a:lnTo>
                  <a:lnTo>
                    <a:pt x="19558" y="17272"/>
                  </a:lnTo>
                  <a:lnTo>
                    <a:pt x="19558" y="18580"/>
                  </a:lnTo>
                  <a:lnTo>
                    <a:pt x="19545" y="20383"/>
                  </a:lnTo>
                  <a:lnTo>
                    <a:pt x="19088" y="20967"/>
                  </a:lnTo>
                  <a:lnTo>
                    <a:pt x="18796" y="21120"/>
                  </a:lnTo>
                  <a:lnTo>
                    <a:pt x="17932" y="21120"/>
                  </a:lnTo>
                  <a:lnTo>
                    <a:pt x="17576" y="20891"/>
                  </a:lnTo>
                  <a:lnTo>
                    <a:pt x="17360" y="20383"/>
                  </a:lnTo>
                  <a:lnTo>
                    <a:pt x="17348" y="18580"/>
                  </a:lnTo>
                  <a:lnTo>
                    <a:pt x="17551" y="18021"/>
                  </a:lnTo>
                  <a:lnTo>
                    <a:pt x="17843" y="17780"/>
                  </a:lnTo>
                  <a:lnTo>
                    <a:pt x="18961" y="17716"/>
                  </a:lnTo>
                  <a:lnTo>
                    <a:pt x="19316" y="17957"/>
                  </a:lnTo>
                  <a:lnTo>
                    <a:pt x="19558" y="18580"/>
                  </a:lnTo>
                  <a:lnTo>
                    <a:pt x="19558" y="17272"/>
                  </a:lnTo>
                  <a:lnTo>
                    <a:pt x="19126" y="17056"/>
                  </a:lnTo>
                  <a:lnTo>
                    <a:pt x="18275" y="17056"/>
                  </a:lnTo>
                  <a:lnTo>
                    <a:pt x="17983" y="17145"/>
                  </a:lnTo>
                  <a:lnTo>
                    <a:pt x="17551" y="17424"/>
                  </a:lnTo>
                  <a:lnTo>
                    <a:pt x="17386" y="17576"/>
                  </a:lnTo>
                  <a:lnTo>
                    <a:pt x="17233" y="17780"/>
                  </a:lnTo>
                  <a:lnTo>
                    <a:pt x="17233" y="17183"/>
                  </a:lnTo>
                  <a:lnTo>
                    <a:pt x="16510" y="17183"/>
                  </a:lnTo>
                  <a:lnTo>
                    <a:pt x="16510" y="23406"/>
                  </a:lnTo>
                  <a:lnTo>
                    <a:pt x="17246" y="23406"/>
                  </a:lnTo>
                  <a:lnTo>
                    <a:pt x="17246" y="21120"/>
                  </a:lnTo>
                  <a:lnTo>
                    <a:pt x="17411" y="21323"/>
                  </a:lnTo>
                  <a:lnTo>
                    <a:pt x="17564" y="21475"/>
                  </a:lnTo>
                  <a:lnTo>
                    <a:pt x="17919" y="21704"/>
                  </a:lnTo>
                  <a:lnTo>
                    <a:pt x="18211" y="21780"/>
                  </a:lnTo>
                  <a:lnTo>
                    <a:pt x="18973" y="21780"/>
                  </a:lnTo>
                  <a:lnTo>
                    <a:pt x="19342" y="21640"/>
                  </a:lnTo>
                  <a:lnTo>
                    <a:pt x="20167" y="20967"/>
                  </a:lnTo>
                  <a:lnTo>
                    <a:pt x="20383" y="20383"/>
                  </a:lnTo>
                  <a:lnTo>
                    <a:pt x="20434" y="18580"/>
                  </a:lnTo>
                  <a:close/>
                </a:path>
                <a:path w="122554" h="83819">
                  <a:moveTo>
                    <a:pt x="22085" y="0"/>
                  </a:moveTo>
                  <a:lnTo>
                    <a:pt x="21374" y="0"/>
                  </a:lnTo>
                  <a:lnTo>
                    <a:pt x="21374" y="2247"/>
                  </a:lnTo>
                  <a:lnTo>
                    <a:pt x="21285" y="2921"/>
                  </a:lnTo>
                  <a:lnTo>
                    <a:pt x="21285" y="4889"/>
                  </a:lnTo>
                  <a:lnTo>
                    <a:pt x="20840" y="5473"/>
                  </a:lnTo>
                  <a:lnTo>
                    <a:pt x="20548" y="5626"/>
                  </a:lnTo>
                  <a:lnTo>
                    <a:pt x="19761" y="5626"/>
                  </a:lnTo>
                  <a:lnTo>
                    <a:pt x="19443" y="5473"/>
                  </a:lnTo>
                  <a:lnTo>
                    <a:pt x="19062" y="4889"/>
                  </a:lnTo>
                  <a:lnTo>
                    <a:pt x="19050" y="2971"/>
                  </a:lnTo>
                  <a:lnTo>
                    <a:pt x="19519" y="2387"/>
                  </a:lnTo>
                  <a:lnTo>
                    <a:pt x="19824" y="2247"/>
                  </a:lnTo>
                  <a:lnTo>
                    <a:pt x="20535" y="2247"/>
                  </a:lnTo>
                  <a:lnTo>
                    <a:pt x="20828" y="2374"/>
                  </a:lnTo>
                  <a:lnTo>
                    <a:pt x="21285" y="2921"/>
                  </a:lnTo>
                  <a:lnTo>
                    <a:pt x="21285" y="2159"/>
                  </a:lnTo>
                  <a:lnTo>
                    <a:pt x="21056" y="1892"/>
                  </a:lnTo>
                  <a:lnTo>
                    <a:pt x="20688" y="1663"/>
                  </a:lnTo>
                  <a:lnTo>
                    <a:pt x="20396" y="1587"/>
                  </a:lnTo>
                  <a:lnTo>
                    <a:pt x="19443" y="1587"/>
                  </a:lnTo>
                  <a:lnTo>
                    <a:pt x="19011" y="1803"/>
                  </a:lnTo>
                  <a:lnTo>
                    <a:pt x="18313" y="2781"/>
                  </a:lnTo>
                  <a:lnTo>
                    <a:pt x="18249" y="2971"/>
                  </a:lnTo>
                  <a:lnTo>
                    <a:pt x="18326" y="5245"/>
                  </a:lnTo>
                  <a:lnTo>
                    <a:pt x="19050" y="6083"/>
                  </a:lnTo>
                  <a:lnTo>
                    <a:pt x="19481" y="6286"/>
                  </a:lnTo>
                  <a:lnTo>
                    <a:pt x="20281" y="6286"/>
                  </a:lnTo>
                  <a:lnTo>
                    <a:pt x="20548" y="6223"/>
                  </a:lnTo>
                  <a:lnTo>
                    <a:pt x="21031" y="5981"/>
                  </a:lnTo>
                  <a:lnTo>
                    <a:pt x="21234" y="5778"/>
                  </a:lnTo>
                  <a:lnTo>
                    <a:pt x="21336" y="5626"/>
                  </a:lnTo>
                  <a:lnTo>
                    <a:pt x="21412" y="6121"/>
                  </a:lnTo>
                  <a:lnTo>
                    <a:pt x="22085" y="6121"/>
                  </a:lnTo>
                  <a:lnTo>
                    <a:pt x="22085" y="5511"/>
                  </a:lnTo>
                  <a:lnTo>
                    <a:pt x="22085" y="0"/>
                  </a:lnTo>
                  <a:close/>
                </a:path>
                <a:path w="122554" h="83819">
                  <a:moveTo>
                    <a:pt x="22758" y="35128"/>
                  </a:moveTo>
                  <a:lnTo>
                    <a:pt x="22009" y="32931"/>
                  </a:lnTo>
                  <a:lnTo>
                    <a:pt x="21983" y="34531"/>
                  </a:lnTo>
                  <a:lnTo>
                    <a:pt x="19507" y="34531"/>
                  </a:lnTo>
                  <a:lnTo>
                    <a:pt x="19519" y="34213"/>
                  </a:lnTo>
                  <a:lnTo>
                    <a:pt x="19646" y="33832"/>
                  </a:lnTo>
                  <a:lnTo>
                    <a:pt x="20116" y="33337"/>
                  </a:lnTo>
                  <a:lnTo>
                    <a:pt x="20396" y="33210"/>
                  </a:lnTo>
                  <a:lnTo>
                    <a:pt x="21221" y="33210"/>
                  </a:lnTo>
                  <a:lnTo>
                    <a:pt x="21564" y="33401"/>
                  </a:lnTo>
                  <a:lnTo>
                    <a:pt x="21818" y="33845"/>
                  </a:lnTo>
                  <a:lnTo>
                    <a:pt x="21932" y="34150"/>
                  </a:lnTo>
                  <a:lnTo>
                    <a:pt x="21983" y="34531"/>
                  </a:lnTo>
                  <a:lnTo>
                    <a:pt x="21983" y="32931"/>
                  </a:lnTo>
                  <a:lnTo>
                    <a:pt x="21412" y="32639"/>
                  </a:lnTo>
                  <a:lnTo>
                    <a:pt x="21107" y="32562"/>
                  </a:lnTo>
                  <a:lnTo>
                    <a:pt x="20154" y="32562"/>
                  </a:lnTo>
                  <a:lnTo>
                    <a:pt x="19646" y="32778"/>
                  </a:lnTo>
                  <a:lnTo>
                    <a:pt x="18872" y="33680"/>
                  </a:lnTo>
                  <a:lnTo>
                    <a:pt x="18783" y="33947"/>
                  </a:lnTo>
                  <a:lnTo>
                    <a:pt x="18872" y="36271"/>
                  </a:lnTo>
                  <a:lnTo>
                    <a:pt x="19646" y="37071"/>
                  </a:lnTo>
                  <a:lnTo>
                    <a:pt x="20116" y="37274"/>
                  </a:lnTo>
                  <a:lnTo>
                    <a:pt x="20891" y="37274"/>
                  </a:lnTo>
                  <a:lnTo>
                    <a:pt x="22694" y="35712"/>
                  </a:lnTo>
                  <a:lnTo>
                    <a:pt x="21958" y="35712"/>
                  </a:lnTo>
                  <a:lnTo>
                    <a:pt x="21882" y="35941"/>
                  </a:lnTo>
                  <a:lnTo>
                    <a:pt x="21805" y="36093"/>
                  </a:lnTo>
                  <a:lnTo>
                    <a:pt x="21437" y="36499"/>
                  </a:lnTo>
                  <a:lnTo>
                    <a:pt x="21120" y="36626"/>
                  </a:lnTo>
                  <a:lnTo>
                    <a:pt x="20320" y="36626"/>
                  </a:lnTo>
                  <a:lnTo>
                    <a:pt x="20027" y="36499"/>
                  </a:lnTo>
                  <a:lnTo>
                    <a:pt x="19608" y="35941"/>
                  </a:lnTo>
                  <a:lnTo>
                    <a:pt x="19481" y="35128"/>
                  </a:lnTo>
                  <a:lnTo>
                    <a:pt x="22758" y="35128"/>
                  </a:lnTo>
                  <a:close/>
                </a:path>
                <a:path w="122554" h="83819">
                  <a:moveTo>
                    <a:pt x="24676" y="49555"/>
                  </a:moveTo>
                  <a:lnTo>
                    <a:pt x="24472" y="48983"/>
                  </a:lnTo>
                  <a:lnTo>
                    <a:pt x="24155" y="48679"/>
                  </a:lnTo>
                  <a:lnTo>
                    <a:pt x="23825" y="48361"/>
                  </a:lnTo>
                  <a:lnTo>
                    <a:pt x="23825" y="49555"/>
                  </a:lnTo>
                  <a:lnTo>
                    <a:pt x="23723" y="51333"/>
                  </a:lnTo>
                  <a:lnTo>
                    <a:pt x="23431" y="51943"/>
                  </a:lnTo>
                  <a:lnTo>
                    <a:pt x="23088" y="52133"/>
                  </a:lnTo>
                  <a:lnTo>
                    <a:pt x="22136" y="52133"/>
                  </a:lnTo>
                  <a:lnTo>
                    <a:pt x="21818" y="51968"/>
                  </a:lnTo>
                  <a:lnTo>
                    <a:pt x="21399" y="51333"/>
                  </a:lnTo>
                  <a:lnTo>
                    <a:pt x="21399" y="49555"/>
                  </a:lnTo>
                  <a:lnTo>
                    <a:pt x="23825" y="49555"/>
                  </a:lnTo>
                  <a:lnTo>
                    <a:pt x="23825" y="48361"/>
                  </a:lnTo>
                  <a:lnTo>
                    <a:pt x="23685" y="48221"/>
                  </a:lnTo>
                  <a:lnTo>
                    <a:pt x="23190" y="48031"/>
                  </a:lnTo>
                  <a:lnTo>
                    <a:pt x="21983" y="48031"/>
                  </a:lnTo>
                  <a:lnTo>
                    <a:pt x="21475" y="48247"/>
                  </a:lnTo>
                  <a:lnTo>
                    <a:pt x="20713" y="49136"/>
                  </a:lnTo>
                  <a:lnTo>
                    <a:pt x="20586" y="49555"/>
                  </a:lnTo>
                  <a:lnTo>
                    <a:pt x="20701" y="51739"/>
                  </a:lnTo>
                  <a:lnTo>
                    <a:pt x="21424" y="52578"/>
                  </a:lnTo>
                  <a:lnTo>
                    <a:pt x="21907" y="52768"/>
                  </a:lnTo>
                  <a:lnTo>
                    <a:pt x="23253" y="52768"/>
                  </a:lnTo>
                  <a:lnTo>
                    <a:pt x="23799" y="52539"/>
                  </a:lnTo>
                  <a:lnTo>
                    <a:pt x="24104" y="52133"/>
                  </a:lnTo>
                  <a:lnTo>
                    <a:pt x="24498" y="51600"/>
                  </a:lnTo>
                  <a:lnTo>
                    <a:pt x="24574" y="51333"/>
                  </a:lnTo>
                  <a:lnTo>
                    <a:pt x="24676" y="49555"/>
                  </a:lnTo>
                  <a:close/>
                </a:path>
                <a:path w="122554" h="83819">
                  <a:moveTo>
                    <a:pt x="24714" y="66408"/>
                  </a:moveTo>
                  <a:lnTo>
                    <a:pt x="24561" y="66116"/>
                  </a:lnTo>
                  <a:lnTo>
                    <a:pt x="24079" y="65798"/>
                  </a:lnTo>
                  <a:lnTo>
                    <a:pt x="23723" y="65671"/>
                  </a:lnTo>
                  <a:lnTo>
                    <a:pt x="22479" y="65366"/>
                  </a:lnTo>
                  <a:lnTo>
                    <a:pt x="22313" y="65303"/>
                  </a:lnTo>
                  <a:lnTo>
                    <a:pt x="22009" y="65125"/>
                  </a:lnTo>
                  <a:lnTo>
                    <a:pt x="21907" y="64960"/>
                  </a:lnTo>
                  <a:lnTo>
                    <a:pt x="21907" y="64592"/>
                  </a:lnTo>
                  <a:lnTo>
                    <a:pt x="21983" y="64452"/>
                  </a:lnTo>
                  <a:lnTo>
                    <a:pt x="22275" y="64236"/>
                  </a:lnTo>
                  <a:lnTo>
                    <a:pt x="22491" y="64173"/>
                  </a:lnTo>
                  <a:lnTo>
                    <a:pt x="23202" y="64173"/>
                  </a:lnTo>
                  <a:lnTo>
                    <a:pt x="23850" y="64935"/>
                  </a:lnTo>
                  <a:lnTo>
                    <a:pt x="24549" y="64935"/>
                  </a:lnTo>
                  <a:lnTo>
                    <a:pt x="24561" y="64643"/>
                  </a:lnTo>
                  <a:lnTo>
                    <a:pt x="24472" y="64376"/>
                  </a:lnTo>
                  <a:lnTo>
                    <a:pt x="23990" y="63728"/>
                  </a:lnTo>
                  <a:lnTo>
                    <a:pt x="23507" y="63538"/>
                  </a:lnTo>
                  <a:lnTo>
                    <a:pt x="22326" y="63538"/>
                  </a:lnTo>
                  <a:lnTo>
                    <a:pt x="21907" y="63665"/>
                  </a:lnTo>
                  <a:lnTo>
                    <a:pt x="21297" y="64185"/>
                  </a:lnTo>
                  <a:lnTo>
                    <a:pt x="21158" y="64528"/>
                  </a:lnTo>
                  <a:lnTo>
                    <a:pt x="21158" y="65303"/>
                  </a:lnTo>
                  <a:lnTo>
                    <a:pt x="21310" y="65595"/>
                  </a:lnTo>
                  <a:lnTo>
                    <a:pt x="21818" y="65913"/>
                  </a:lnTo>
                  <a:lnTo>
                    <a:pt x="22098" y="66014"/>
                  </a:lnTo>
                  <a:lnTo>
                    <a:pt x="23393" y="66344"/>
                  </a:lnTo>
                  <a:lnTo>
                    <a:pt x="23609" y="66408"/>
                  </a:lnTo>
                  <a:lnTo>
                    <a:pt x="23876" y="66573"/>
                  </a:lnTo>
                  <a:lnTo>
                    <a:pt x="23964" y="66713"/>
                  </a:lnTo>
                  <a:lnTo>
                    <a:pt x="23964" y="67157"/>
                  </a:lnTo>
                  <a:lnTo>
                    <a:pt x="23863" y="67348"/>
                  </a:lnTo>
                  <a:lnTo>
                    <a:pt x="23444" y="67589"/>
                  </a:lnTo>
                  <a:lnTo>
                    <a:pt x="23190" y="67652"/>
                  </a:lnTo>
                  <a:lnTo>
                    <a:pt x="22453" y="67652"/>
                  </a:lnTo>
                  <a:lnTo>
                    <a:pt x="22123" y="67525"/>
                  </a:lnTo>
                  <a:lnTo>
                    <a:pt x="21831" y="67157"/>
                  </a:lnTo>
                  <a:lnTo>
                    <a:pt x="21767" y="66967"/>
                  </a:lnTo>
                  <a:lnTo>
                    <a:pt x="21742" y="66713"/>
                  </a:lnTo>
                  <a:lnTo>
                    <a:pt x="21031" y="66713"/>
                  </a:lnTo>
                  <a:lnTo>
                    <a:pt x="21043" y="67157"/>
                  </a:lnTo>
                  <a:lnTo>
                    <a:pt x="21196" y="67525"/>
                  </a:lnTo>
                  <a:lnTo>
                    <a:pt x="21742" y="68135"/>
                  </a:lnTo>
                  <a:lnTo>
                    <a:pt x="22212" y="68287"/>
                  </a:lnTo>
                  <a:lnTo>
                    <a:pt x="23495" y="68287"/>
                  </a:lnTo>
                  <a:lnTo>
                    <a:pt x="23952" y="68135"/>
                  </a:lnTo>
                  <a:lnTo>
                    <a:pt x="24549" y="67564"/>
                  </a:lnTo>
                  <a:lnTo>
                    <a:pt x="24714" y="67221"/>
                  </a:lnTo>
                  <a:lnTo>
                    <a:pt x="24714" y="66408"/>
                  </a:lnTo>
                  <a:close/>
                </a:path>
                <a:path w="122554" h="83819">
                  <a:moveTo>
                    <a:pt x="25311" y="21094"/>
                  </a:moveTo>
                  <a:lnTo>
                    <a:pt x="24955" y="21120"/>
                  </a:lnTo>
                  <a:lnTo>
                    <a:pt x="24815" y="19354"/>
                  </a:lnTo>
                  <a:lnTo>
                    <a:pt x="24726" y="17691"/>
                  </a:lnTo>
                  <a:lnTo>
                    <a:pt x="24650" y="17551"/>
                  </a:lnTo>
                  <a:lnTo>
                    <a:pt x="24066" y="17208"/>
                  </a:lnTo>
                  <a:lnTo>
                    <a:pt x="24066" y="19354"/>
                  </a:lnTo>
                  <a:lnTo>
                    <a:pt x="24066" y="20421"/>
                  </a:lnTo>
                  <a:lnTo>
                    <a:pt x="23863" y="20751"/>
                  </a:lnTo>
                  <a:lnTo>
                    <a:pt x="23190" y="21069"/>
                  </a:lnTo>
                  <a:lnTo>
                    <a:pt x="22936" y="21145"/>
                  </a:lnTo>
                  <a:lnTo>
                    <a:pt x="22466" y="21145"/>
                  </a:lnTo>
                  <a:lnTo>
                    <a:pt x="22339" y="21094"/>
                  </a:lnTo>
                  <a:lnTo>
                    <a:pt x="22110" y="20955"/>
                  </a:lnTo>
                  <a:lnTo>
                    <a:pt x="21996" y="19939"/>
                  </a:lnTo>
                  <a:lnTo>
                    <a:pt x="22364" y="19735"/>
                  </a:lnTo>
                  <a:lnTo>
                    <a:pt x="22567" y="19685"/>
                  </a:lnTo>
                  <a:lnTo>
                    <a:pt x="23431" y="19570"/>
                  </a:lnTo>
                  <a:lnTo>
                    <a:pt x="23850" y="19469"/>
                  </a:lnTo>
                  <a:lnTo>
                    <a:pt x="24066" y="19354"/>
                  </a:lnTo>
                  <a:lnTo>
                    <a:pt x="24066" y="17208"/>
                  </a:lnTo>
                  <a:lnTo>
                    <a:pt x="23571" y="17056"/>
                  </a:lnTo>
                  <a:lnTo>
                    <a:pt x="22606" y="17056"/>
                  </a:lnTo>
                  <a:lnTo>
                    <a:pt x="21323" y="18529"/>
                  </a:lnTo>
                  <a:lnTo>
                    <a:pt x="22021" y="18529"/>
                  </a:lnTo>
                  <a:lnTo>
                    <a:pt x="22110" y="18122"/>
                  </a:lnTo>
                  <a:lnTo>
                    <a:pt x="22364" y="17792"/>
                  </a:lnTo>
                  <a:lnTo>
                    <a:pt x="22644" y="17691"/>
                  </a:lnTo>
                  <a:lnTo>
                    <a:pt x="23380" y="17691"/>
                  </a:lnTo>
                  <a:lnTo>
                    <a:pt x="23634" y="17754"/>
                  </a:lnTo>
                  <a:lnTo>
                    <a:pt x="23990" y="17983"/>
                  </a:lnTo>
                  <a:lnTo>
                    <a:pt x="23977" y="18821"/>
                  </a:lnTo>
                  <a:lnTo>
                    <a:pt x="22072" y="19126"/>
                  </a:lnTo>
                  <a:lnTo>
                    <a:pt x="21742" y="19265"/>
                  </a:lnTo>
                  <a:lnTo>
                    <a:pt x="21221" y="19735"/>
                  </a:lnTo>
                  <a:lnTo>
                    <a:pt x="21323" y="21234"/>
                  </a:lnTo>
                  <a:lnTo>
                    <a:pt x="21729" y="21628"/>
                  </a:lnTo>
                  <a:lnTo>
                    <a:pt x="22085" y="21780"/>
                  </a:lnTo>
                  <a:lnTo>
                    <a:pt x="22847" y="21780"/>
                  </a:lnTo>
                  <a:lnTo>
                    <a:pt x="24104" y="21031"/>
                  </a:lnTo>
                  <a:lnTo>
                    <a:pt x="24206" y="21412"/>
                  </a:lnTo>
                  <a:lnTo>
                    <a:pt x="24345" y="21628"/>
                  </a:lnTo>
                  <a:lnTo>
                    <a:pt x="24536" y="21717"/>
                  </a:lnTo>
                  <a:lnTo>
                    <a:pt x="24904" y="21717"/>
                  </a:lnTo>
                  <a:lnTo>
                    <a:pt x="25285" y="21653"/>
                  </a:lnTo>
                  <a:lnTo>
                    <a:pt x="25311" y="21120"/>
                  </a:lnTo>
                  <a:close/>
                </a:path>
                <a:path w="122554" h="83819">
                  <a:moveTo>
                    <a:pt x="26682" y="12"/>
                  </a:moveTo>
                  <a:lnTo>
                    <a:pt x="25857" y="12"/>
                  </a:lnTo>
                  <a:lnTo>
                    <a:pt x="25857" y="6121"/>
                  </a:lnTo>
                  <a:lnTo>
                    <a:pt x="26682" y="6121"/>
                  </a:lnTo>
                  <a:lnTo>
                    <a:pt x="26682" y="12"/>
                  </a:lnTo>
                  <a:close/>
                </a:path>
                <a:path w="122554" h="83819">
                  <a:moveTo>
                    <a:pt x="27254" y="37122"/>
                  </a:moveTo>
                  <a:lnTo>
                    <a:pt x="25679" y="34836"/>
                  </a:lnTo>
                  <a:lnTo>
                    <a:pt x="27190" y="32677"/>
                  </a:lnTo>
                  <a:lnTo>
                    <a:pt x="26276" y="32664"/>
                  </a:lnTo>
                  <a:lnTo>
                    <a:pt x="25234" y="34226"/>
                  </a:lnTo>
                  <a:lnTo>
                    <a:pt x="24218" y="32664"/>
                  </a:lnTo>
                  <a:lnTo>
                    <a:pt x="23241" y="32664"/>
                  </a:lnTo>
                  <a:lnTo>
                    <a:pt x="24739" y="34836"/>
                  </a:lnTo>
                  <a:lnTo>
                    <a:pt x="23164" y="37122"/>
                  </a:lnTo>
                  <a:lnTo>
                    <a:pt x="24117" y="37122"/>
                  </a:lnTo>
                  <a:lnTo>
                    <a:pt x="25184" y="35445"/>
                  </a:lnTo>
                  <a:lnTo>
                    <a:pt x="26301" y="37122"/>
                  </a:lnTo>
                  <a:lnTo>
                    <a:pt x="27254" y="37122"/>
                  </a:lnTo>
                  <a:close/>
                </a:path>
                <a:path w="122554" h="83819">
                  <a:moveTo>
                    <a:pt x="29387" y="66116"/>
                  </a:moveTo>
                  <a:lnTo>
                    <a:pt x="28613" y="63919"/>
                  </a:lnTo>
                  <a:lnTo>
                    <a:pt x="28613" y="65532"/>
                  </a:lnTo>
                  <a:lnTo>
                    <a:pt x="26136" y="65532"/>
                  </a:lnTo>
                  <a:lnTo>
                    <a:pt x="26149" y="65201"/>
                  </a:lnTo>
                  <a:lnTo>
                    <a:pt x="26276" y="64833"/>
                  </a:lnTo>
                  <a:lnTo>
                    <a:pt x="26746" y="64338"/>
                  </a:lnTo>
                  <a:lnTo>
                    <a:pt x="27038" y="64211"/>
                  </a:lnTo>
                  <a:lnTo>
                    <a:pt x="27851" y="64211"/>
                  </a:lnTo>
                  <a:lnTo>
                    <a:pt x="28194" y="64389"/>
                  </a:lnTo>
                  <a:lnTo>
                    <a:pt x="28448" y="64833"/>
                  </a:lnTo>
                  <a:lnTo>
                    <a:pt x="28562" y="65138"/>
                  </a:lnTo>
                  <a:lnTo>
                    <a:pt x="28613" y="65532"/>
                  </a:lnTo>
                  <a:lnTo>
                    <a:pt x="28613" y="63919"/>
                  </a:lnTo>
                  <a:lnTo>
                    <a:pt x="28041" y="63627"/>
                  </a:lnTo>
                  <a:lnTo>
                    <a:pt x="27736" y="63550"/>
                  </a:lnTo>
                  <a:lnTo>
                    <a:pt x="26797" y="63550"/>
                  </a:lnTo>
                  <a:lnTo>
                    <a:pt x="26289" y="63779"/>
                  </a:lnTo>
                  <a:lnTo>
                    <a:pt x="25514" y="64668"/>
                  </a:lnTo>
                  <a:lnTo>
                    <a:pt x="25425" y="64947"/>
                  </a:lnTo>
                  <a:lnTo>
                    <a:pt x="25501" y="67259"/>
                  </a:lnTo>
                  <a:lnTo>
                    <a:pt x="26276" y="68072"/>
                  </a:lnTo>
                  <a:lnTo>
                    <a:pt x="26746" y="68275"/>
                  </a:lnTo>
                  <a:lnTo>
                    <a:pt x="27533" y="68275"/>
                  </a:lnTo>
                  <a:lnTo>
                    <a:pt x="29324" y="66713"/>
                  </a:lnTo>
                  <a:lnTo>
                    <a:pt x="28587" y="66713"/>
                  </a:lnTo>
                  <a:lnTo>
                    <a:pt x="28511" y="66941"/>
                  </a:lnTo>
                  <a:lnTo>
                    <a:pt x="28435" y="67081"/>
                  </a:lnTo>
                  <a:lnTo>
                    <a:pt x="28067" y="67487"/>
                  </a:lnTo>
                  <a:lnTo>
                    <a:pt x="27762" y="67614"/>
                  </a:lnTo>
                  <a:lnTo>
                    <a:pt x="26949" y="67614"/>
                  </a:lnTo>
                  <a:lnTo>
                    <a:pt x="26657" y="67487"/>
                  </a:lnTo>
                  <a:lnTo>
                    <a:pt x="26238" y="66941"/>
                  </a:lnTo>
                  <a:lnTo>
                    <a:pt x="26123" y="66116"/>
                  </a:lnTo>
                  <a:lnTo>
                    <a:pt x="29387" y="66116"/>
                  </a:lnTo>
                  <a:close/>
                </a:path>
                <a:path w="122554" h="83819">
                  <a:moveTo>
                    <a:pt x="29552" y="32664"/>
                  </a:moveTo>
                  <a:lnTo>
                    <a:pt x="28841" y="32664"/>
                  </a:lnTo>
                  <a:lnTo>
                    <a:pt x="28841" y="31419"/>
                  </a:lnTo>
                  <a:lnTo>
                    <a:pt x="28079" y="31419"/>
                  </a:lnTo>
                  <a:lnTo>
                    <a:pt x="28079" y="32664"/>
                  </a:lnTo>
                  <a:lnTo>
                    <a:pt x="27482" y="32664"/>
                  </a:lnTo>
                  <a:lnTo>
                    <a:pt x="27482" y="33274"/>
                  </a:lnTo>
                  <a:lnTo>
                    <a:pt x="28079" y="33274"/>
                  </a:lnTo>
                  <a:lnTo>
                    <a:pt x="28079" y="36512"/>
                  </a:lnTo>
                  <a:lnTo>
                    <a:pt x="28143" y="36741"/>
                  </a:lnTo>
                  <a:lnTo>
                    <a:pt x="28397" y="37096"/>
                  </a:lnTo>
                  <a:lnTo>
                    <a:pt x="28638" y="37185"/>
                  </a:lnTo>
                  <a:lnTo>
                    <a:pt x="29095" y="37185"/>
                  </a:lnTo>
                  <a:lnTo>
                    <a:pt x="29464" y="37147"/>
                  </a:lnTo>
                  <a:lnTo>
                    <a:pt x="29552" y="36525"/>
                  </a:lnTo>
                  <a:lnTo>
                    <a:pt x="29159" y="36537"/>
                  </a:lnTo>
                  <a:lnTo>
                    <a:pt x="28892" y="36436"/>
                  </a:lnTo>
                  <a:lnTo>
                    <a:pt x="28841" y="33274"/>
                  </a:lnTo>
                  <a:lnTo>
                    <a:pt x="29552" y="33274"/>
                  </a:lnTo>
                  <a:lnTo>
                    <a:pt x="29552" y="32664"/>
                  </a:lnTo>
                  <a:close/>
                </a:path>
                <a:path w="122554" h="83819">
                  <a:moveTo>
                    <a:pt x="29654" y="17208"/>
                  </a:moveTo>
                  <a:lnTo>
                    <a:pt x="28968" y="17208"/>
                  </a:lnTo>
                  <a:lnTo>
                    <a:pt x="28968" y="17767"/>
                  </a:lnTo>
                  <a:lnTo>
                    <a:pt x="28854" y="17640"/>
                  </a:lnTo>
                  <a:lnTo>
                    <a:pt x="28854" y="18415"/>
                  </a:lnTo>
                  <a:lnTo>
                    <a:pt x="28752" y="20408"/>
                  </a:lnTo>
                  <a:lnTo>
                    <a:pt x="28562" y="20828"/>
                  </a:lnTo>
                  <a:lnTo>
                    <a:pt x="28181" y="21069"/>
                  </a:lnTo>
                  <a:lnTo>
                    <a:pt x="27305" y="21069"/>
                  </a:lnTo>
                  <a:lnTo>
                    <a:pt x="27025" y="20942"/>
                  </a:lnTo>
                  <a:lnTo>
                    <a:pt x="26619" y="20408"/>
                  </a:lnTo>
                  <a:lnTo>
                    <a:pt x="26581" y="18719"/>
                  </a:lnTo>
                  <a:lnTo>
                    <a:pt x="26860" y="17995"/>
                  </a:lnTo>
                  <a:lnTo>
                    <a:pt x="27228" y="17754"/>
                  </a:lnTo>
                  <a:lnTo>
                    <a:pt x="28105" y="17754"/>
                  </a:lnTo>
                  <a:lnTo>
                    <a:pt x="28397" y="17881"/>
                  </a:lnTo>
                  <a:lnTo>
                    <a:pt x="28854" y="18415"/>
                  </a:lnTo>
                  <a:lnTo>
                    <a:pt x="28854" y="17640"/>
                  </a:lnTo>
                  <a:lnTo>
                    <a:pt x="28676" y="17449"/>
                  </a:lnTo>
                  <a:lnTo>
                    <a:pt x="28270" y="17170"/>
                  </a:lnTo>
                  <a:lnTo>
                    <a:pt x="27965" y="17081"/>
                  </a:lnTo>
                  <a:lnTo>
                    <a:pt x="27101" y="17081"/>
                  </a:lnTo>
                  <a:lnTo>
                    <a:pt x="26657" y="17297"/>
                  </a:lnTo>
                  <a:lnTo>
                    <a:pt x="25920" y="18148"/>
                  </a:lnTo>
                  <a:lnTo>
                    <a:pt x="25844" y="18415"/>
                  </a:lnTo>
                  <a:lnTo>
                    <a:pt x="25920" y="20828"/>
                  </a:lnTo>
                  <a:lnTo>
                    <a:pt x="26657" y="21513"/>
                  </a:lnTo>
                  <a:lnTo>
                    <a:pt x="27076" y="21678"/>
                  </a:lnTo>
                  <a:lnTo>
                    <a:pt x="27901" y="21678"/>
                  </a:lnTo>
                  <a:lnTo>
                    <a:pt x="28181" y="21628"/>
                  </a:lnTo>
                  <a:lnTo>
                    <a:pt x="28600" y="21399"/>
                  </a:lnTo>
                  <a:lnTo>
                    <a:pt x="28790" y="21234"/>
                  </a:lnTo>
                  <a:lnTo>
                    <a:pt x="28892" y="21069"/>
                  </a:lnTo>
                  <a:lnTo>
                    <a:pt x="28829" y="22174"/>
                  </a:lnTo>
                  <a:lnTo>
                    <a:pt x="28613" y="22682"/>
                  </a:lnTo>
                  <a:lnTo>
                    <a:pt x="28232" y="22885"/>
                  </a:lnTo>
                  <a:lnTo>
                    <a:pt x="27292" y="22885"/>
                  </a:lnTo>
                  <a:lnTo>
                    <a:pt x="27025" y="22809"/>
                  </a:lnTo>
                  <a:lnTo>
                    <a:pt x="26758" y="22529"/>
                  </a:lnTo>
                  <a:lnTo>
                    <a:pt x="26644" y="22174"/>
                  </a:lnTo>
                  <a:lnTo>
                    <a:pt x="25882" y="22174"/>
                  </a:lnTo>
                  <a:lnTo>
                    <a:pt x="25958" y="22682"/>
                  </a:lnTo>
                  <a:lnTo>
                    <a:pt x="26111" y="22974"/>
                  </a:lnTo>
                  <a:lnTo>
                    <a:pt x="26758" y="23406"/>
                  </a:lnTo>
                  <a:lnTo>
                    <a:pt x="27165" y="23507"/>
                  </a:lnTo>
                  <a:lnTo>
                    <a:pt x="28511" y="23507"/>
                  </a:lnTo>
                  <a:lnTo>
                    <a:pt x="29095" y="23202"/>
                  </a:lnTo>
                  <a:lnTo>
                    <a:pt x="29260" y="22885"/>
                  </a:lnTo>
                  <a:lnTo>
                    <a:pt x="29578" y="22275"/>
                  </a:lnTo>
                  <a:lnTo>
                    <a:pt x="29654" y="21005"/>
                  </a:lnTo>
                  <a:lnTo>
                    <a:pt x="29654" y="17767"/>
                  </a:lnTo>
                  <a:lnTo>
                    <a:pt x="29654" y="17208"/>
                  </a:lnTo>
                  <a:close/>
                </a:path>
                <a:path w="122554" h="83819">
                  <a:moveTo>
                    <a:pt x="31559" y="49250"/>
                  </a:moveTo>
                  <a:lnTo>
                    <a:pt x="31496" y="48945"/>
                  </a:lnTo>
                  <a:lnTo>
                    <a:pt x="31165" y="48272"/>
                  </a:lnTo>
                  <a:lnTo>
                    <a:pt x="30759" y="48056"/>
                  </a:lnTo>
                  <a:lnTo>
                    <a:pt x="29883" y="48056"/>
                  </a:lnTo>
                  <a:lnTo>
                    <a:pt x="29629" y="48120"/>
                  </a:lnTo>
                  <a:lnTo>
                    <a:pt x="29184" y="48348"/>
                  </a:lnTo>
                  <a:lnTo>
                    <a:pt x="28981" y="48514"/>
                  </a:lnTo>
                  <a:lnTo>
                    <a:pt x="28816" y="48755"/>
                  </a:lnTo>
                  <a:lnTo>
                    <a:pt x="28714" y="48564"/>
                  </a:lnTo>
                  <a:lnTo>
                    <a:pt x="28613" y="48412"/>
                  </a:lnTo>
                  <a:lnTo>
                    <a:pt x="28270" y="48145"/>
                  </a:lnTo>
                  <a:lnTo>
                    <a:pt x="27978" y="48056"/>
                  </a:lnTo>
                  <a:lnTo>
                    <a:pt x="27317" y="48056"/>
                  </a:lnTo>
                  <a:lnTo>
                    <a:pt x="27038" y="48145"/>
                  </a:lnTo>
                  <a:lnTo>
                    <a:pt x="26644" y="48412"/>
                  </a:lnTo>
                  <a:lnTo>
                    <a:pt x="26479" y="48577"/>
                  </a:lnTo>
                  <a:lnTo>
                    <a:pt x="26301" y="48793"/>
                  </a:lnTo>
                  <a:lnTo>
                    <a:pt x="26301" y="48158"/>
                  </a:lnTo>
                  <a:lnTo>
                    <a:pt x="25565" y="48158"/>
                  </a:lnTo>
                  <a:lnTo>
                    <a:pt x="25565" y="52616"/>
                  </a:lnTo>
                  <a:lnTo>
                    <a:pt x="26314" y="52616"/>
                  </a:lnTo>
                  <a:lnTo>
                    <a:pt x="26314" y="49682"/>
                  </a:lnTo>
                  <a:lnTo>
                    <a:pt x="26428" y="49276"/>
                  </a:lnTo>
                  <a:lnTo>
                    <a:pt x="26898" y="48844"/>
                  </a:lnTo>
                  <a:lnTo>
                    <a:pt x="27152" y="48729"/>
                  </a:lnTo>
                  <a:lnTo>
                    <a:pt x="27749" y="48729"/>
                  </a:lnTo>
                  <a:lnTo>
                    <a:pt x="27952" y="48831"/>
                  </a:lnTo>
                  <a:lnTo>
                    <a:pt x="28143" y="49187"/>
                  </a:lnTo>
                  <a:lnTo>
                    <a:pt x="28181" y="49403"/>
                  </a:lnTo>
                  <a:lnTo>
                    <a:pt x="28181" y="52616"/>
                  </a:lnTo>
                  <a:lnTo>
                    <a:pt x="28943" y="52616"/>
                  </a:lnTo>
                  <a:lnTo>
                    <a:pt x="28943" y="49555"/>
                  </a:lnTo>
                  <a:lnTo>
                    <a:pt x="29044" y="49237"/>
                  </a:lnTo>
                  <a:lnTo>
                    <a:pt x="29464" y="48844"/>
                  </a:lnTo>
                  <a:lnTo>
                    <a:pt x="29718" y="48742"/>
                  </a:lnTo>
                  <a:lnTo>
                    <a:pt x="30226" y="48742"/>
                  </a:lnTo>
                  <a:lnTo>
                    <a:pt x="30416" y="48793"/>
                  </a:lnTo>
                  <a:lnTo>
                    <a:pt x="30708" y="49022"/>
                  </a:lnTo>
                  <a:lnTo>
                    <a:pt x="30784" y="49225"/>
                  </a:lnTo>
                  <a:lnTo>
                    <a:pt x="30784" y="52616"/>
                  </a:lnTo>
                  <a:lnTo>
                    <a:pt x="31559" y="52616"/>
                  </a:lnTo>
                  <a:lnTo>
                    <a:pt x="31559" y="49250"/>
                  </a:lnTo>
                  <a:close/>
                </a:path>
                <a:path w="122554" h="83819">
                  <a:moveTo>
                    <a:pt x="32499" y="63576"/>
                  </a:moveTo>
                  <a:lnTo>
                    <a:pt x="32270" y="63550"/>
                  </a:lnTo>
                  <a:lnTo>
                    <a:pt x="31953" y="63550"/>
                  </a:lnTo>
                  <a:lnTo>
                    <a:pt x="31699" y="63665"/>
                  </a:lnTo>
                  <a:lnTo>
                    <a:pt x="31242" y="64096"/>
                  </a:lnTo>
                  <a:lnTo>
                    <a:pt x="31089" y="64274"/>
                  </a:lnTo>
                  <a:lnTo>
                    <a:pt x="31038" y="64427"/>
                  </a:lnTo>
                  <a:lnTo>
                    <a:pt x="31038" y="63652"/>
                  </a:lnTo>
                  <a:lnTo>
                    <a:pt x="30327" y="63652"/>
                  </a:lnTo>
                  <a:lnTo>
                    <a:pt x="30327" y="68110"/>
                  </a:lnTo>
                  <a:lnTo>
                    <a:pt x="31076" y="68110"/>
                  </a:lnTo>
                  <a:lnTo>
                    <a:pt x="31076" y="65239"/>
                  </a:lnTo>
                  <a:lnTo>
                    <a:pt x="31178" y="64947"/>
                  </a:lnTo>
                  <a:lnTo>
                    <a:pt x="31584" y="64465"/>
                  </a:lnTo>
                  <a:lnTo>
                    <a:pt x="31864" y="64350"/>
                  </a:lnTo>
                  <a:lnTo>
                    <a:pt x="32245" y="64350"/>
                  </a:lnTo>
                  <a:lnTo>
                    <a:pt x="32499" y="64363"/>
                  </a:lnTo>
                  <a:lnTo>
                    <a:pt x="32499" y="63576"/>
                  </a:lnTo>
                  <a:close/>
                </a:path>
                <a:path w="122554" h="83819">
                  <a:moveTo>
                    <a:pt x="32893" y="12"/>
                  </a:moveTo>
                  <a:lnTo>
                    <a:pt x="32092" y="12"/>
                  </a:lnTo>
                  <a:lnTo>
                    <a:pt x="32092" y="4965"/>
                  </a:lnTo>
                  <a:lnTo>
                    <a:pt x="29006" y="12"/>
                  </a:lnTo>
                  <a:lnTo>
                    <a:pt x="28028" y="12"/>
                  </a:lnTo>
                  <a:lnTo>
                    <a:pt x="28028" y="6121"/>
                  </a:lnTo>
                  <a:lnTo>
                    <a:pt x="28829" y="6121"/>
                  </a:lnTo>
                  <a:lnTo>
                    <a:pt x="28829" y="1181"/>
                  </a:lnTo>
                  <a:lnTo>
                    <a:pt x="31953" y="6121"/>
                  </a:lnTo>
                  <a:lnTo>
                    <a:pt x="32893" y="6121"/>
                  </a:lnTo>
                  <a:lnTo>
                    <a:pt x="32893" y="12"/>
                  </a:lnTo>
                  <a:close/>
                </a:path>
                <a:path w="122554" h="83819">
                  <a:moveTo>
                    <a:pt x="34493" y="37757"/>
                  </a:moveTo>
                  <a:lnTo>
                    <a:pt x="29756" y="37757"/>
                  </a:lnTo>
                  <a:lnTo>
                    <a:pt x="29756" y="38188"/>
                  </a:lnTo>
                  <a:lnTo>
                    <a:pt x="34493" y="38188"/>
                  </a:lnTo>
                  <a:lnTo>
                    <a:pt x="34493" y="37757"/>
                  </a:lnTo>
                  <a:close/>
                </a:path>
                <a:path w="122554" h="83819">
                  <a:moveTo>
                    <a:pt x="34607" y="19634"/>
                  </a:moveTo>
                  <a:lnTo>
                    <a:pt x="34594" y="19037"/>
                  </a:lnTo>
                  <a:lnTo>
                    <a:pt x="34505" y="18453"/>
                  </a:lnTo>
                  <a:lnTo>
                    <a:pt x="34391" y="18084"/>
                  </a:lnTo>
                  <a:lnTo>
                    <a:pt x="34137" y="17716"/>
                  </a:lnTo>
                  <a:lnTo>
                    <a:pt x="33858" y="17437"/>
                  </a:lnTo>
                  <a:lnTo>
                    <a:pt x="33832" y="19037"/>
                  </a:lnTo>
                  <a:lnTo>
                    <a:pt x="31356" y="19037"/>
                  </a:lnTo>
                  <a:lnTo>
                    <a:pt x="31369" y="18719"/>
                  </a:lnTo>
                  <a:lnTo>
                    <a:pt x="31496" y="18338"/>
                  </a:lnTo>
                  <a:lnTo>
                    <a:pt x="31965" y="17843"/>
                  </a:lnTo>
                  <a:lnTo>
                    <a:pt x="32258" y="17716"/>
                  </a:lnTo>
                  <a:lnTo>
                    <a:pt x="33070" y="17716"/>
                  </a:lnTo>
                  <a:lnTo>
                    <a:pt x="33413" y="17907"/>
                  </a:lnTo>
                  <a:lnTo>
                    <a:pt x="33667" y="18351"/>
                  </a:lnTo>
                  <a:lnTo>
                    <a:pt x="33782" y="18656"/>
                  </a:lnTo>
                  <a:lnTo>
                    <a:pt x="33832" y="19037"/>
                  </a:lnTo>
                  <a:lnTo>
                    <a:pt x="33832" y="17437"/>
                  </a:lnTo>
                  <a:lnTo>
                    <a:pt x="33261" y="17145"/>
                  </a:lnTo>
                  <a:lnTo>
                    <a:pt x="32956" y="17068"/>
                  </a:lnTo>
                  <a:lnTo>
                    <a:pt x="32016" y="17068"/>
                  </a:lnTo>
                  <a:lnTo>
                    <a:pt x="31508" y="17284"/>
                  </a:lnTo>
                  <a:lnTo>
                    <a:pt x="30734" y="18186"/>
                  </a:lnTo>
                  <a:lnTo>
                    <a:pt x="30632" y="18453"/>
                  </a:lnTo>
                  <a:lnTo>
                    <a:pt x="30721" y="20777"/>
                  </a:lnTo>
                  <a:lnTo>
                    <a:pt x="31496" y="21577"/>
                  </a:lnTo>
                  <a:lnTo>
                    <a:pt x="31965" y="21780"/>
                  </a:lnTo>
                  <a:lnTo>
                    <a:pt x="32753" y="21780"/>
                  </a:lnTo>
                  <a:lnTo>
                    <a:pt x="34544" y="20231"/>
                  </a:lnTo>
                  <a:lnTo>
                    <a:pt x="33807" y="20231"/>
                  </a:lnTo>
                  <a:lnTo>
                    <a:pt x="33731" y="20447"/>
                  </a:lnTo>
                  <a:lnTo>
                    <a:pt x="33655" y="20599"/>
                  </a:lnTo>
                  <a:lnTo>
                    <a:pt x="33286" y="21005"/>
                  </a:lnTo>
                  <a:lnTo>
                    <a:pt x="32981" y="21132"/>
                  </a:lnTo>
                  <a:lnTo>
                    <a:pt x="32169" y="21132"/>
                  </a:lnTo>
                  <a:lnTo>
                    <a:pt x="31877" y="21005"/>
                  </a:lnTo>
                  <a:lnTo>
                    <a:pt x="31457" y="20447"/>
                  </a:lnTo>
                  <a:lnTo>
                    <a:pt x="31343" y="19634"/>
                  </a:lnTo>
                  <a:lnTo>
                    <a:pt x="34607" y="19634"/>
                  </a:lnTo>
                  <a:close/>
                </a:path>
                <a:path w="122554" h="83819">
                  <a:moveTo>
                    <a:pt x="35801" y="32677"/>
                  </a:moveTo>
                  <a:lnTo>
                    <a:pt x="35039" y="32677"/>
                  </a:lnTo>
                  <a:lnTo>
                    <a:pt x="35039" y="37122"/>
                  </a:lnTo>
                  <a:lnTo>
                    <a:pt x="35801" y="37122"/>
                  </a:lnTo>
                  <a:lnTo>
                    <a:pt x="35801" y="32677"/>
                  </a:lnTo>
                  <a:close/>
                </a:path>
                <a:path w="122554" h="83819">
                  <a:moveTo>
                    <a:pt x="35801" y="31000"/>
                  </a:moveTo>
                  <a:lnTo>
                    <a:pt x="35039" y="31000"/>
                  </a:lnTo>
                  <a:lnTo>
                    <a:pt x="35039" y="31851"/>
                  </a:lnTo>
                  <a:lnTo>
                    <a:pt x="35801" y="31851"/>
                  </a:lnTo>
                  <a:lnTo>
                    <a:pt x="35801" y="31000"/>
                  </a:lnTo>
                  <a:close/>
                </a:path>
                <a:path w="122554" h="83819">
                  <a:moveTo>
                    <a:pt x="36626" y="62001"/>
                  </a:moveTo>
                  <a:lnTo>
                    <a:pt x="35801" y="62001"/>
                  </a:lnTo>
                  <a:lnTo>
                    <a:pt x="35801" y="68110"/>
                  </a:lnTo>
                  <a:lnTo>
                    <a:pt x="36626" y="68110"/>
                  </a:lnTo>
                  <a:lnTo>
                    <a:pt x="36626" y="62001"/>
                  </a:lnTo>
                  <a:close/>
                </a:path>
                <a:path w="122554" h="83819">
                  <a:moveTo>
                    <a:pt x="38633" y="12"/>
                  </a:moveTo>
                  <a:lnTo>
                    <a:pt x="33680" y="12"/>
                  </a:lnTo>
                  <a:lnTo>
                    <a:pt x="33680" y="736"/>
                  </a:lnTo>
                  <a:lnTo>
                    <a:pt x="35737" y="736"/>
                  </a:lnTo>
                  <a:lnTo>
                    <a:pt x="35737" y="6121"/>
                  </a:lnTo>
                  <a:lnTo>
                    <a:pt x="36576" y="6121"/>
                  </a:lnTo>
                  <a:lnTo>
                    <a:pt x="36576" y="736"/>
                  </a:lnTo>
                  <a:lnTo>
                    <a:pt x="38633" y="736"/>
                  </a:lnTo>
                  <a:lnTo>
                    <a:pt x="38633" y="12"/>
                  </a:lnTo>
                  <a:close/>
                </a:path>
                <a:path w="122554" h="83819">
                  <a:moveTo>
                    <a:pt x="38658" y="49250"/>
                  </a:moveTo>
                  <a:lnTo>
                    <a:pt x="38608" y="48945"/>
                  </a:lnTo>
                  <a:lnTo>
                    <a:pt x="38265" y="48272"/>
                  </a:lnTo>
                  <a:lnTo>
                    <a:pt x="37858" y="48056"/>
                  </a:lnTo>
                  <a:lnTo>
                    <a:pt x="36982" y="48056"/>
                  </a:lnTo>
                  <a:lnTo>
                    <a:pt x="36728" y="48120"/>
                  </a:lnTo>
                  <a:lnTo>
                    <a:pt x="36283" y="48348"/>
                  </a:lnTo>
                  <a:lnTo>
                    <a:pt x="36093" y="48514"/>
                  </a:lnTo>
                  <a:lnTo>
                    <a:pt x="35915" y="48755"/>
                  </a:lnTo>
                  <a:lnTo>
                    <a:pt x="35826" y="48564"/>
                  </a:lnTo>
                  <a:lnTo>
                    <a:pt x="35712" y="48412"/>
                  </a:lnTo>
                  <a:lnTo>
                    <a:pt x="35369" y="48145"/>
                  </a:lnTo>
                  <a:lnTo>
                    <a:pt x="35090" y="48056"/>
                  </a:lnTo>
                  <a:lnTo>
                    <a:pt x="34417" y="48056"/>
                  </a:lnTo>
                  <a:lnTo>
                    <a:pt x="34137" y="48145"/>
                  </a:lnTo>
                  <a:lnTo>
                    <a:pt x="33743" y="48412"/>
                  </a:lnTo>
                  <a:lnTo>
                    <a:pt x="33578" y="48577"/>
                  </a:lnTo>
                  <a:lnTo>
                    <a:pt x="33413" y="48793"/>
                  </a:lnTo>
                  <a:lnTo>
                    <a:pt x="33413" y="48158"/>
                  </a:lnTo>
                  <a:lnTo>
                    <a:pt x="32664" y="48158"/>
                  </a:lnTo>
                  <a:lnTo>
                    <a:pt x="32664" y="52616"/>
                  </a:lnTo>
                  <a:lnTo>
                    <a:pt x="33413" y="52616"/>
                  </a:lnTo>
                  <a:lnTo>
                    <a:pt x="33413" y="49682"/>
                  </a:lnTo>
                  <a:lnTo>
                    <a:pt x="33528" y="49276"/>
                  </a:lnTo>
                  <a:lnTo>
                    <a:pt x="33997" y="48844"/>
                  </a:lnTo>
                  <a:lnTo>
                    <a:pt x="34251" y="48729"/>
                  </a:lnTo>
                  <a:lnTo>
                    <a:pt x="34848" y="48729"/>
                  </a:lnTo>
                  <a:lnTo>
                    <a:pt x="35052" y="48831"/>
                  </a:lnTo>
                  <a:lnTo>
                    <a:pt x="35242" y="49187"/>
                  </a:lnTo>
                  <a:lnTo>
                    <a:pt x="35280" y="49403"/>
                  </a:lnTo>
                  <a:lnTo>
                    <a:pt x="35280" y="52616"/>
                  </a:lnTo>
                  <a:lnTo>
                    <a:pt x="36042" y="52616"/>
                  </a:lnTo>
                  <a:lnTo>
                    <a:pt x="36042" y="49555"/>
                  </a:lnTo>
                  <a:lnTo>
                    <a:pt x="36144" y="49237"/>
                  </a:lnTo>
                  <a:lnTo>
                    <a:pt x="36563" y="48844"/>
                  </a:lnTo>
                  <a:lnTo>
                    <a:pt x="36830" y="48742"/>
                  </a:lnTo>
                  <a:lnTo>
                    <a:pt x="37325" y="48742"/>
                  </a:lnTo>
                  <a:lnTo>
                    <a:pt x="37515" y="48793"/>
                  </a:lnTo>
                  <a:lnTo>
                    <a:pt x="37807" y="49022"/>
                  </a:lnTo>
                  <a:lnTo>
                    <a:pt x="37884" y="49225"/>
                  </a:lnTo>
                  <a:lnTo>
                    <a:pt x="37884" y="52616"/>
                  </a:lnTo>
                  <a:lnTo>
                    <a:pt x="38658" y="52616"/>
                  </a:lnTo>
                  <a:lnTo>
                    <a:pt x="38658" y="49250"/>
                  </a:lnTo>
                  <a:close/>
                </a:path>
                <a:path w="122554" h="83819">
                  <a:moveTo>
                    <a:pt x="39014" y="15506"/>
                  </a:moveTo>
                  <a:lnTo>
                    <a:pt x="38176" y="15506"/>
                  </a:lnTo>
                  <a:lnTo>
                    <a:pt x="38176" y="21628"/>
                  </a:lnTo>
                  <a:lnTo>
                    <a:pt x="39014" y="21628"/>
                  </a:lnTo>
                  <a:lnTo>
                    <a:pt x="39014" y="15506"/>
                  </a:lnTo>
                  <a:close/>
                </a:path>
                <a:path w="122554" h="83819">
                  <a:moveTo>
                    <a:pt x="40563" y="30988"/>
                  </a:moveTo>
                  <a:lnTo>
                    <a:pt x="39852" y="30988"/>
                  </a:lnTo>
                  <a:lnTo>
                    <a:pt x="39852" y="33235"/>
                  </a:lnTo>
                  <a:lnTo>
                    <a:pt x="39763" y="33909"/>
                  </a:lnTo>
                  <a:lnTo>
                    <a:pt x="39763" y="35877"/>
                  </a:lnTo>
                  <a:lnTo>
                    <a:pt x="39319" y="36461"/>
                  </a:lnTo>
                  <a:lnTo>
                    <a:pt x="39027" y="36626"/>
                  </a:lnTo>
                  <a:lnTo>
                    <a:pt x="38239" y="36626"/>
                  </a:lnTo>
                  <a:lnTo>
                    <a:pt x="37922" y="36461"/>
                  </a:lnTo>
                  <a:lnTo>
                    <a:pt x="37541" y="35877"/>
                  </a:lnTo>
                  <a:lnTo>
                    <a:pt x="37528" y="33959"/>
                  </a:lnTo>
                  <a:lnTo>
                    <a:pt x="37998" y="33375"/>
                  </a:lnTo>
                  <a:lnTo>
                    <a:pt x="38303" y="33235"/>
                  </a:lnTo>
                  <a:lnTo>
                    <a:pt x="39014" y="33235"/>
                  </a:lnTo>
                  <a:lnTo>
                    <a:pt x="39306" y="33375"/>
                  </a:lnTo>
                  <a:lnTo>
                    <a:pt x="39763" y="33909"/>
                  </a:lnTo>
                  <a:lnTo>
                    <a:pt x="39763" y="33147"/>
                  </a:lnTo>
                  <a:lnTo>
                    <a:pt x="39535" y="32880"/>
                  </a:lnTo>
                  <a:lnTo>
                    <a:pt x="39166" y="32651"/>
                  </a:lnTo>
                  <a:lnTo>
                    <a:pt x="38874" y="32575"/>
                  </a:lnTo>
                  <a:lnTo>
                    <a:pt x="37922" y="32575"/>
                  </a:lnTo>
                  <a:lnTo>
                    <a:pt x="37490" y="32804"/>
                  </a:lnTo>
                  <a:lnTo>
                    <a:pt x="36791" y="33769"/>
                  </a:lnTo>
                  <a:lnTo>
                    <a:pt x="36728" y="33959"/>
                  </a:lnTo>
                  <a:lnTo>
                    <a:pt x="36804" y="36233"/>
                  </a:lnTo>
                  <a:lnTo>
                    <a:pt x="37528" y="37071"/>
                  </a:lnTo>
                  <a:lnTo>
                    <a:pt x="37960" y="37274"/>
                  </a:lnTo>
                  <a:lnTo>
                    <a:pt x="38760" y="37274"/>
                  </a:lnTo>
                  <a:lnTo>
                    <a:pt x="39890" y="36499"/>
                  </a:lnTo>
                  <a:lnTo>
                    <a:pt x="39890" y="37122"/>
                  </a:lnTo>
                  <a:lnTo>
                    <a:pt x="40563" y="37122"/>
                  </a:lnTo>
                  <a:lnTo>
                    <a:pt x="40563" y="36499"/>
                  </a:lnTo>
                  <a:lnTo>
                    <a:pt x="40563" y="30988"/>
                  </a:lnTo>
                  <a:close/>
                </a:path>
                <a:path w="122554" h="83819">
                  <a:moveTo>
                    <a:pt x="42837" y="62001"/>
                  </a:moveTo>
                  <a:lnTo>
                    <a:pt x="42049" y="62001"/>
                  </a:lnTo>
                  <a:lnTo>
                    <a:pt x="42049" y="66954"/>
                  </a:lnTo>
                  <a:lnTo>
                    <a:pt x="38963" y="62001"/>
                  </a:lnTo>
                  <a:lnTo>
                    <a:pt x="37985" y="62001"/>
                  </a:lnTo>
                  <a:lnTo>
                    <a:pt x="37985" y="68110"/>
                  </a:lnTo>
                  <a:lnTo>
                    <a:pt x="38773" y="68110"/>
                  </a:lnTo>
                  <a:lnTo>
                    <a:pt x="38773" y="63157"/>
                  </a:lnTo>
                  <a:lnTo>
                    <a:pt x="41910" y="68110"/>
                  </a:lnTo>
                  <a:lnTo>
                    <a:pt x="42837" y="68110"/>
                  </a:lnTo>
                  <a:lnTo>
                    <a:pt x="42837" y="62001"/>
                  </a:lnTo>
                  <a:close/>
                </a:path>
                <a:path w="122554" h="83819">
                  <a:moveTo>
                    <a:pt x="43586" y="50622"/>
                  </a:moveTo>
                  <a:lnTo>
                    <a:pt x="43573" y="50025"/>
                  </a:lnTo>
                  <a:lnTo>
                    <a:pt x="43484" y="49453"/>
                  </a:lnTo>
                  <a:lnTo>
                    <a:pt x="43370" y="49085"/>
                  </a:lnTo>
                  <a:lnTo>
                    <a:pt x="43129" y="48717"/>
                  </a:lnTo>
                  <a:lnTo>
                    <a:pt x="42837" y="48425"/>
                  </a:lnTo>
                  <a:lnTo>
                    <a:pt x="42811" y="50025"/>
                  </a:lnTo>
                  <a:lnTo>
                    <a:pt x="40335" y="50025"/>
                  </a:lnTo>
                  <a:lnTo>
                    <a:pt x="40347" y="49707"/>
                  </a:lnTo>
                  <a:lnTo>
                    <a:pt x="40474" y="49326"/>
                  </a:lnTo>
                  <a:lnTo>
                    <a:pt x="40944" y="48831"/>
                  </a:lnTo>
                  <a:lnTo>
                    <a:pt x="41236" y="48717"/>
                  </a:lnTo>
                  <a:lnTo>
                    <a:pt x="42049" y="48717"/>
                  </a:lnTo>
                  <a:lnTo>
                    <a:pt x="42392" y="48895"/>
                  </a:lnTo>
                  <a:lnTo>
                    <a:pt x="42646" y="49339"/>
                  </a:lnTo>
                  <a:lnTo>
                    <a:pt x="42760" y="49644"/>
                  </a:lnTo>
                  <a:lnTo>
                    <a:pt x="42811" y="50025"/>
                  </a:lnTo>
                  <a:lnTo>
                    <a:pt x="42811" y="48425"/>
                  </a:lnTo>
                  <a:lnTo>
                    <a:pt x="42240" y="48133"/>
                  </a:lnTo>
                  <a:lnTo>
                    <a:pt x="41935" y="48056"/>
                  </a:lnTo>
                  <a:lnTo>
                    <a:pt x="40995" y="48056"/>
                  </a:lnTo>
                  <a:lnTo>
                    <a:pt x="40487" y="48285"/>
                  </a:lnTo>
                  <a:lnTo>
                    <a:pt x="39712" y="49174"/>
                  </a:lnTo>
                  <a:lnTo>
                    <a:pt x="39624" y="49453"/>
                  </a:lnTo>
                  <a:lnTo>
                    <a:pt x="39700" y="51765"/>
                  </a:lnTo>
                  <a:lnTo>
                    <a:pt x="40474" y="52578"/>
                  </a:lnTo>
                  <a:lnTo>
                    <a:pt x="40944" y="52768"/>
                  </a:lnTo>
                  <a:lnTo>
                    <a:pt x="41732" y="52768"/>
                  </a:lnTo>
                  <a:lnTo>
                    <a:pt x="43522" y="51219"/>
                  </a:lnTo>
                  <a:lnTo>
                    <a:pt x="42786" y="51219"/>
                  </a:lnTo>
                  <a:lnTo>
                    <a:pt x="42710" y="51435"/>
                  </a:lnTo>
                  <a:lnTo>
                    <a:pt x="42633" y="51587"/>
                  </a:lnTo>
                  <a:lnTo>
                    <a:pt x="42265" y="51993"/>
                  </a:lnTo>
                  <a:lnTo>
                    <a:pt x="41960" y="52120"/>
                  </a:lnTo>
                  <a:lnTo>
                    <a:pt x="41148" y="52120"/>
                  </a:lnTo>
                  <a:lnTo>
                    <a:pt x="40855" y="51993"/>
                  </a:lnTo>
                  <a:lnTo>
                    <a:pt x="40436" y="51435"/>
                  </a:lnTo>
                  <a:lnTo>
                    <a:pt x="40322" y="50622"/>
                  </a:lnTo>
                  <a:lnTo>
                    <a:pt x="43586" y="50622"/>
                  </a:lnTo>
                  <a:close/>
                </a:path>
                <a:path w="122554" h="83819">
                  <a:moveTo>
                    <a:pt x="45161" y="31000"/>
                  </a:moveTo>
                  <a:lnTo>
                    <a:pt x="44335" y="31000"/>
                  </a:lnTo>
                  <a:lnTo>
                    <a:pt x="44335" y="37122"/>
                  </a:lnTo>
                  <a:lnTo>
                    <a:pt x="45161" y="37122"/>
                  </a:lnTo>
                  <a:lnTo>
                    <a:pt x="45161" y="31000"/>
                  </a:lnTo>
                  <a:close/>
                </a:path>
                <a:path w="122554" h="83819">
                  <a:moveTo>
                    <a:pt x="45212" y="15506"/>
                  </a:moveTo>
                  <a:lnTo>
                    <a:pt x="44424" y="15506"/>
                  </a:lnTo>
                  <a:lnTo>
                    <a:pt x="44424" y="20472"/>
                  </a:lnTo>
                  <a:lnTo>
                    <a:pt x="41338" y="15506"/>
                  </a:lnTo>
                  <a:lnTo>
                    <a:pt x="40360" y="15506"/>
                  </a:lnTo>
                  <a:lnTo>
                    <a:pt x="40360" y="21628"/>
                  </a:lnTo>
                  <a:lnTo>
                    <a:pt x="41148" y="21628"/>
                  </a:lnTo>
                  <a:lnTo>
                    <a:pt x="41148" y="16675"/>
                  </a:lnTo>
                  <a:lnTo>
                    <a:pt x="44284" y="21628"/>
                  </a:lnTo>
                  <a:lnTo>
                    <a:pt x="45212" y="21628"/>
                  </a:lnTo>
                  <a:lnTo>
                    <a:pt x="45212" y="15506"/>
                  </a:lnTo>
                  <a:close/>
                </a:path>
                <a:path w="122554" h="83819">
                  <a:moveTo>
                    <a:pt x="48133" y="49301"/>
                  </a:moveTo>
                  <a:lnTo>
                    <a:pt x="48082" y="48958"/>
                  </a:lnTo>
                  <a:lnTo>
                    <a:pt x="47739" y="48285"/>
                  </a:lnTo>
                  <a:lnTo>
                    <a:pt x="47307" y="48056"/>
                  </a:lnTo>
                  <a:lnTo>
                    <a:pt x="46380" y="48056"/>
                  </a:lnTo>
                  <a:lnTo>
                    <a:pt x="46126" y="48120"/>
                  </a:lnTo>
                  <a:lnTo>
                    <a:pt x="45656" y="48348"/>
                  </a:lnTo>
                  <a:lnTo>
                    <a:pt x="45427" y="48526"/>
                  </a:lnTo>
                  <a:lnTo>
                    <a:pt x="45212" y="48793"/>
                  </a:lnTo>
                  <a:lnTo>
                    <a:pt x="45212" y="48158"/>
                  </a:lnTo>
                  <a:lnTo>
                    <a:pt x="44500" y="48158"/>
                  </a:lnTo>
                  <a:lnTo>
                    <a:pt x="44500" y="52616"/>
                  </a:lnTo>
                  <a:lnTo>
                    <a:pt x="45250" y="52616"/>
                  </a:lnTo>
                  <a:lnTo>
                    <a:pt x="45250" y="49987"/>
                  </a:lnTo>
                  <a:lnTo>
                    <a:pt x="45275" y="49758"/>
                  </a:lnTo>
                  <a:lnTo>
                    <a:pt x="46355" y="48729"/>
                  </a:lnTo>
                  <a:lnTo>
                    <a:pt x="46875" y="48729"/>
                  </a:lnTo>
                  <a:lnTo>
                    <a:pt x="47117" y="48869"/>
                  </a:lnTo>
                  <a:lnTo>
                    <a:pt x="47332" y="49314"/>
                  </a:lnTo>
                  <a:lnTo>
                    <a:pt x="47383" y="49530"/>
                  </a:lnTo>
                  <a:lnTo>
                    <a:pt x="47383" y="52616"/>
                  </a:lnTo>
                  <a:lnTo>
                    <a:pt x="48133" y="52616"/>
                  </a:lnTo>
                  <a:lnTo>
                    <a:pt x="48133" y="49301"/>
                  </a:lnTo>
                  <a:close/>
                </a:path>
                <a:path w="122554" h="83819">
                  <a:moveTo>
                    <a:pt x="48590" y="62001"/>
                  </a:moveTo>
                  <a:lnTo>
                    <a:pt x="43624" y="62001"/>
                  </a:lnTo>
                  <a:lnTo>
                    <a:pt x="43624" y="62725"/>
                  </a:lnTo>
                  <a:lnTo>
                    <a:pt x="45681" y="62725"/>
                  </a:lnTo>
                  <a:lnTo>
                    <a:pt x="45681" y="68110"/>
                  </a:lnTo>
                  <a:lnTo>
                    <a:pt x="46520" y="68110"/>
                  </a:lnTo>
                  <a:lnTo>
                    <a:pt x="46520" y="62725"/>
                  </a:lnTo>
                  <a:lnTo>
                    <a:pt x="48590" y="62725"/>
                  </a:lnTo>
                  <a:lnTo>
                    <a:pt x="48590" y="62001"/>
                  </a:lnTo>
                  <a:close/>
                </a:path>
                <a:path w="122554" h="83819">
                  <a:moveTo>
                    <a:pt x="50863" y="48158"/>
                  </a:moveTo>
                  <a:lnTo>
                    <a:pt x="50152" y="48158"/>
                  </a:lnTo>
                  <a:lnTo>
                    <a:pt x="50152" y="46913"/>
                  </a:lnTo>
                  <a:lnTo>
                    <a:pt x="49390" y="46913"/>
                  </a:lnTo>
                  <a:lnTo>
                    <a:pt x="49390" y="48158"/>
                  </a:lnTo>
                  <a:lnTo>
                    <a:pt x="48793" y="48158"/>
                  </a:lnTo>
                  <a:lnTo>
                    <a:pt x="48793" y="48768"/>
                  </a:lnTo>
                  <a:lnTo>
                    <a:pt x="49390" y="48768"/>
                  </a:lnTo>
                  <a:lnTo>
                    <a:pt x="49390" y="52006"/>
                  </a:lnTo>
                  <a:lnTo>
                    <a:pt x="49453" y="52235"/>
                  </a:lnTo>
                  <a:lnTo>
                    <a:pt x="49707" y="52590"/>
                  </a:lnTo>
                  <a:lnTo>
                    <a:pt x="49949" y="52679"/>
                  </a:lnTo>
                  <a:lnTo>
                    <a:pt x="50406" y="52679"/>
                  </a:lnTo>
                  <a:lnTo>
                    <a:pt x="50774" y="52641"/>
                  </a:lnTo>
                  <a:lnTo>
                    <a:pt x="50863" y="52019"/>
                  </a:lnTo>
                  <a:lnTo>
                    <a:pt x="50469" y="52031"/>
                  </a:lnTo>
                  <a:lnTo>
                    <a:pt x="50203" y="51930"/>
                  </a:lnTo>
                  <a:lnTo>
                    <a:pt x="50152" y="48768"/>
                  </a:lnTo>
                  <a:lnTo>
                    <a:pt x="50863" y="48768"/>
                  </a:lnTo>
                  <a:lnTo>
                    <a:pt x="50863" y="48158"/>
                  </a:lnTo>
                  <a:close/>
                </a:path>
                <a:path w="122554" h="83819">
                  <a:moveTo>
                    <a:pt x="50965" y="15506"/>
                  </a:moveTo>
                  <a:lnTo>
                    <a:pt x="45999" y="15506"/>
                  </a:lnTo>
                  <a:lnTo>
                    <a:pt x="45999" y="16243"/>
                  </a:lnTo>
                  <a:lnTo>
                    <a:pt x="48069" y="16243"/>
                  </a:lnTo>
                  <a:lnTo>
                    <a:pt x="48069" y="21628"/>
                  </a:lnTo>
                  <a:lnTo>
                    <a:pt x="48907" y="21628"/>
                  </a:lnTo>
                  <a:lnTo>
                    <a:pt x="48907" y="16243"/>
                  </a:lnTo>
                  <a:lnTo>
                    <a:pt x="50965" y="16243"/>
                  </a:lnTo>
                  <a:lnTo>
                    <a:pt x="50965" y="15506"/>
                  </a:lnTo>
                  <a:close/>
                </a:path>
                <a:path w="122554" h="83819">
                  <a:moveTo>
                    <a:pt x="51371" y="31000"/>
                  </a:moveTo>
                  <a:lnTo>
                    <a:pt x="50571" y="31000"/>
                  </a:lnTo>
                  <a:lnTo>
                    <a:pt x="50571" y="35953"/>
                  </a:lnTo>
                  <a:lnTo>
                    <a:pt x="47485" y="31000"/>
                  </a:lnTo>
                  <a:lnTo>
                    <a:pt x="46507" y="31000"/>
                  </a:lnTo>
                  <a:lnTo>
                    <a:pt x="46507" y="37122"/>
                  </a:lnTo>
                  <a:lnTo>
                    <a:pt x="47307" y="37122"/>
                  </a:lnTo>
                  <a:lnTo>
                    <a:pt x="47307" y="32169"/>
                  </a:lnTo>
                  <a:lnTo>
                    <a:pt x="50431" y="37122"/>
                  </a:lnTo>
                  <a:lnTo>
                    <a:pt x="51371" y="37122"/>
                  </a:lnTo>
                  <a:lnTo>
                    <a:pt x="51371" y="31000"/>
                  </a:lnTo>
                  <a:close/>
                </a:path>
                <a:path w="122554" h="83819">
                  <a:moveTo>
                    <a:pt x="57111" y="31000"/>
                  </a:moveTo>
                  <a:lnTo>
                    <a:pt x="52158" y="31000"/>
                  </a:lnTo>
                  <a:lnTo>
                    <a:pt x="52158" y="31724"/>
                  </a:lnTo>
                  <a:lnTo>
                    <a:pt x="54216" y="31724"/>
                  </a:lnTo>
                  <a:lnTo>
                    <a:pt x="54216" y="37122"/>
                  </a:lnTo>
                  <a:lnTo>
                    <a:pt x="55054" y="37122"/>
                  </a:lnTo>
                  <a:lnTo>
                    <a:pt x="55054" y="31724"/>
                  </a:lnTo>
                  <a:lnTo>
                    <a:pt x="57111" y="31724"/>
                  </a:lnTo>
                  <a:lnTo>
                    <a:pt x="57111" y="31000"/>
                  </a:lnTo>
                  <a:close/>
                </a:path>
                <a:path w="122554" h="83819">
                  <a:moveTo>
                    <a:pt x="58978" y="46507"/>
                  </a:moveTo>
                  <a:lnTo>
                    <a:pt x="58051" y="46507"/>
                  </a:lnTo>
                  <a:lnTo>
                    <a:pt x="56324" y="51701"/>
                  </a:lnTo>
                  <a:lnTo>
                    <a:pt x="54559" y="46507"/>
                  </a:lnTo>
                  <a:lnTo>
                    <a:pt x="53644" y="46507"/>
                  </a:lnTo>
                  <a:lnTo>
                    <a:pt x="55880" y="52616"/>
                  </a:lnTo>
                  <a:lnTo>
                    <a:pt x="56756" y="52616"/>
                  </a:lnTo>
                  <a:lnTo>
                    <a:pt x="58978" y="46507"/>
                  </a:lnTo>
                  <a:close/>
                </a:path>
                <a:path w="122554" h="83819">
                  <a:moveTo>
                    <a:pt x="64693" y="52616"/>
                  </a:moveTo>
                  <a:lnTo>
                    <a:pt x="64033" y="50787"/>
                  </a:lnTo>
                  <a:lnTo>
                    <a:pt x="63792" y="50114"/>
                  </a:lnTo>
                  <a:lnTo>
                    <a:pt x="62903" y="47663"/>
                  </a:lnTo>
                  <a:lnTo>
                    <a:pt x="62903" y="50114"/>
                  </a:lnTo>
                  <a:lnTo>
                    <a:pt x="60985" y="50114"/>
                  </a:lnTo>
                  <a:lnTo>
                    <a:pt x="61976" y="47409"/>
                  </a:lnTo>
                  <a:lnTo>
                    <a:pt x="62903" y="50114"/>
                  </a:lnTo>
                  <a:lnTo>
                    <a:pt x="62903" y="47663"/>
                  </a:lnTo>
                  <a:lnTo>
                    <a:pt x="62814" y="47409"/>
                  </a:lnTo>
                  <a:lnTo>
                    <a:pt x="62484" y="46507"/>
                  </a:lnTo>
                  <a:lnTo>
                    <a:pt x="61544" y="46507"/>
                  </a:lnTo>
                  <a:lnTo>
                    <a:pt x="59245" y="52616"/>
                  </a:lnTo>
                  <a:lnTo>
                    <a:pt x="60083" y="52616"/>
                  </a:lnTo>
                  <a:lnTo>
                    <a:pt x="60756" y="50787"/>
                  </a:lnTo>
                  <a:lnTo>
                    <a:pt x="63169" y="50787"/>
                  </a:lnTo>
                  <a:lnTo>
                    <a:pt x="63792" y="52616"/>
                  </a:lnTo>
                  <a:lnTo>
                    <a:pt x="64693" y="52616"/>
                  </a:lnTo>
                  <a:close/>
                </a:path>
                <a:path w="122554" h="83819">
                  <a:moveTo>
                    <a:pt x="70624" y="52476"/>
                  </a:moveTo>
                  <a:lnTo>
                    <a:pt x="70497" y="52425"/>
                  </a:lnTo>
                  <a:lnTo>
                    <a:pt x="70307" y="51816"/>
                  </a:lnTo>
                  <a:lnTo>
                    <a:pt x="70192" y="50152"/>
                  </a:lnTo>
                  <a:lnTo>
                    <a:pt x="70078" y="49987"/>
                  </a:lnTo>
                  <a:lnTo>
                    <a:pt x="69951" y="49834"/>
                  </a:lnTo>
                  <a:lnTo>
                    <a:pt x="69773" y="49707"/>
                  </a:lnTo>
                  <a:lnTo>
                    <a:pt x="69532" y="49606"/>
                  </a:lnTo>
                  <a:lnTo>
                    <a:pt x="69799" y="49466"/>
                  </a:lnTo>
                  <a:lnTo>
                    <a:pt x="70002" y="49301"/>
                  </a:lnTo>
                  <a:lnTo>
                    <a:pt x="70256" y="48920"/>
                  </a:lnTo>
                  <a:lnTo>
                    <a:pt x="70281" y="47256"/>
                  </a:lnTo>
                  <a:lnTo>
                    <a:pt x="70104" y="46964"/>
                  </a:lnTo>
                  <a:lnTo>
                    <a:pt x="69557" y="46723"/>
                  </a:lnTo>
                  <a:lnTo>
                    <a:pt x="69557" y="47790"/>
                  </a:lnTo>
                  <a:lnTo>
                    <a:pt x="69443" y="48920"/>
                  </a:lnTo>
                  <a:lnTo>
                    <a:pt x="68986" y="49225"/>
                  </a:lnTo>
                  <a:lnTo>
                    <a:pt x="68681" y="49301"/>
                  </a:lnTo>
                  <a:lnTo>
                    <a:pt x="66382" y="49301"/>
                  </a:lnTo>
                  <a:lnTo>
                    <a:pt x="66382" y="47205"/>
                  </a:lnTo>
                  <a:lnTo>
                    <a:pt x="68681" y="47205"/>
                  </a:lnTo>
                  <a:lnTo>
                    <a:pt x="68910" y="47256"/>
                  </a:lnTo>
                  <a:lnTo>
                    <a:pt x="69392" y="47498"/>
                  </a:lnTo>
                  <a:lnTo>
                    <a:pt x="69557" y="47790"/>
                  </a:lnTo>
                  <a:lnTo>
                    <a:pt x="69557" y="46723"/>
                  </a:lnTo>
                  <a:lnTo>
                    <a:pt x="69227" y="46570"/>
                  </a:lnTo>
                  <a:lnTo>
                    <a:pt x="68846" y="46507"/>
                  </a:lnTo>
                  <a:lnTo>
                    <a:pt x="65544" y="46507"/>
                  </a:lnTo>
                  <a:lnTo>
                    <a:pt x="65544" y="52616"/>
                  </a:lnTo>
                  <a:lnTo>
                    <a:pt x="66382" y="52616"/>
                  </a:lnTo>
                  <a:lnTo>
                    <a:pt x="66382" y="49987"/>
                  </a:lnTo>
                  <a:lnTo>
                    <a:pt x="68605" y="49987"/>
                  </a:lnTo>
                  <a:lnTo>
                    <a:pt x="68846" y="50025"/>
                  </a:lnTo>
                  <a:lnTo>
                    <a:pt x="69291" y="50241"/>
                  </a:lnTo>
                  <a:lnTo>
                    <a:pt x="69380" y="50406"/>
                  </a:lnTo>
                  <a:lnTo>
                    <a:pt x="69507" y="51816"/>
                  </a:lnTo>
                  <a:lnTo>
                    <a:pt x="69608" y="52616"/>
                  </a:lnTo>
                  <a:lnTo>
                    <a:pt x="70624" y="52616"/>
                  </a:lnTo>
                  <a:lnTo>
                    <a:pt x="70624" y="52476"/>
                  </a:lnTo>
                  <a:close/>
                </a:path>
                <a:path w="122554" h="83819">
                  <a:moveTo>
                    <a:pt x="76187" y="50050"/>
                  </a:moveTo>
                  <a:lnTo>
                    <a:pt x="75920" y="49758"/>
                  </a:lnTo>
                  <a:lnTo>
                    <a:pt x="75730" y="49580"/>
                  </a:lnTo>
                  <a:lnTo>
                    <a:pt x="75501" y="49441"/>
                  </a:lnTo>
                  <a:lnTo>
                    <a:pt x="75476" y="50355"/>
                  </a:lnTo>
                  <a:lnTo>
                    <a:pt x="75399" y="51282"/>
                  </a:lnTo>
                  <a:lnTo>
                    <a:pt x="75057" y="51765"/>
                  </a:lnTo>
                  <a:lnTo>
                    <a:pt x="74688" y="51904"/>
                  </a:lnTo>
                  <a:lnTo>
                    <a:pt x="72402" y="51904"/>
                  </a:lnTo>
                  <a:lnTo>
                    <a:pt x="72402" y="49758"/>
                  </a:lnTo>
                  <a:lnTo>
                    <a:pt x="74396" y="49758"/>
                  </a:lnTo>
                  <a:lnTo>
                    <a:pt x="74663" y="49796"/>
                  </a:lnTo>
                  <a:lnTo>
                    <a:pt x="75272" y="50050"/>
                  </a:lnTo>
                  <a:lnTo>
                    <a:pt x="75476" y="50355"/>
                  </a:lnTo>
                  <a:lnTo>
                    <a:pt x="75476" y="49441"/>
                  </a:lnTo>
                  <a:lnTo>
                    <a:pt x="75184" y="49326"/>
                  </a:lnTo>
                  <a:lnTo>
                    <a:pt x="75399" y="49212"/>
                  </a:lnTo>
                  <a:lnTo>
                    <a:pt x="75577" y="49085"/>
                  </a:lnTo>
                  <a:lnTo>
                    <a:pt x="75831" y="48780"/>
                  </a:lnTo>
                  <a:lnTo>
                    <a:pt x="75920" y="47396"/>
                  </a:lnTo>
                  <a:lnTo>
                    <a:pt x="75768" y="47193"/>
                  </a:lnTo>
                  <a:lnTo>
                    <a:pt x="75438" y="46710"/>
                  </a:lnTo>
                  <a:lnTo>
                    <a:pt x="75158" y="46609"/>
                  </a:lnTo>
                  <a:lnTo>
                    <a:pt x="75158" y="47688"/>
                  </a:lnTo>
                  <a:lnTo>
                    <a:pt x="75069" y="48717"/>
                  </a:lnTo>
                  <a:lnTo>
                    <a:pt x="74523" y="49034"/>
                  </a:lnTo>
                  <a:lnTo>
                    <a:pt x="74256" y="49085"/>
                  </a:lnTo>
                  <a:lnTo>
                    <a:pt x="72402" y="49085"/>
                  </a:lnTo>
                  <a:lnTo>
                    <a:pt x="72402" y="47193"/>
                  </a:lnTo>
                  <a:lnTo>
                    <a:pt x="74231" y="47193"/>
                  </a:lnTo>
                  <a:lnTo>
                    <a:pt x="74510" y="47231"/>
                  </a:lnTo>
                  <a:lnTo>
                    <a:pt x="75018" y="47447"/>
                  </a:lnTo>
                  <a:lnTo>
                    <a:pt x="75158" y="47688"/>
                  </a:lnTo>
                  <a:lnTo>
                    <a:pt x="75158" y="46609"/>
                  </a:lnTo>
                  <a:lnTo>
                    <a:pt x="74930" y="46507"/>
                  </a:lnTo>
                  <a:lnTo>
                    <a:pt x="71589" y="46507"/>
                  </a:lnTo>
                  <a:lnTo>
                    <a:pt x="71589" y="52616"/>
                  </a:lnTo>
                  <a:lnTo>
                    <a:pt x="74980" y="52616"/>
                  </a:lnTo>
                  <a:lnTo>
                    <a:pt x="75565" y="52374"/>
                  </a:lnTo>
                  <a:lnTo>
                    <a:pt x="75933" y="51904"/>
                  </a:lnTo>
                  <a:lnTo>
                    <a:pt x="76174" y="51574"/>
                  </a:lnTo>
                  <a:lnTo>
                    <a:pt x="76187" y="50050"/>
                  </a:lnTo>
                  <a:close/>
                </a:path>
                <a:path w="122554" h="83819">
                  <a:moveTo>
                    <a:pt x="78308" y="46507"/>
                  </a:moveTo>
                  <a:lnTo>
                    <a:pt x="77482" y="46507"/>
                  </a:lnTo>
                  <a:lnTo>
                    <a:pt x="77482" y="52616"/>
                  </a:lnTo>
                  <a:lnTo>
                    <a:pt x="78308" y="52616"/>
                  </a:lnTo>
                  <a:lnTo>
                    <a:pt x="78308" y="46507"/>
                  </a:lnTo>
                  <a:close/>
                </a:path>
                <a:path w="122554" h="83819">
                  <a:moveTo>
                    <a:pt x="84518" y="46507"/>
                  </a:moveTo>
                  <a:lnTo>
                    <a:pt x="83731" y="46507"/>
                  </a:lnTo>
                  <a:lnTo>
                    <a:pt x="83731" y="51460"/>
                  </a:lnTo>
                  <a:lnTo>
                    <a:pt x="80645" y="46507"/>
                  </a:lnTo>
                  <a:lnTo>
                    <a:pt x="79667" y="46507"/>
                  </a:lnTo>
                  <a:lnTo>
                    <a:pt x="79667" y="52616"/>
                  </a:lnTo>
                  <a:lnTo>
                    <a:pt x="80454" y="52616"/>
                  </a:lnTo>
                  <a:lnTo>
                    <a:pt x="80454" y="47663"/>
                  </a:lnTo>
                  <a:lnTo>
                    <a:pt x="83591" y="52616"/>
                  </a:lnTo>
                  <a:lnTo>
                    <a:pt x="84518" y="52616"/>
                  </a:lnTo>
                  <a:lnTo>
                    <a:pt x="84518" y="46507"/>
                  </a:lnTo>
                  <a:close/>
                </a:path>
                <a:path w="122554" h="83819">
                  <a:moveTo>
                    <a:pt x="90741" y="52616"/>
                  </a:moveTo>
                  <a:lnTo>
                    <a:pt x="90081" y="50787"/>
                  </a:lnTo>
                  <a:lnTo>
                    <a:pt x="89839" y="50114"/>
                  </a:lnTo>
                  <a:lnTo>
                    <a:pt x="88950" y="47663"/>
                  </a:lnTo>
                  <a:lnTo>
                    <a:pt x="88950" y="50114"/>
                  </a:lnTo>
                  <a:lnTo>
                    <a:pt x="87045" y="50114"/>
                  </a:lnTo>
                  <a:lnTo>
                    <a:pt x="88023" y="47409"/>
                  </a:lnTo>
                  <a:lnTo>
                    <a:pt x="88950" y="50114"/>
                  </a:lnTo>
                  <a:lnTo>
                    <a:pt x="88950" y="47663"/>
                  </a:lnTo>
                  <a:lnTo>
                    <a:pt x="88861" y="47409"/>
                  </a:lnTo>
                  <a:lnTo>
                    <a:pt x="88531" y="46507"/>
                  </a:lnTo>
                  <a:lnTo>
                    <a:pt x="87591" y="46507"/>
                  </a:lnTo>
                  <a:lnTo>
                    <a:pt x="85293" y="52616"/>
                  </a:lnTo>
                  <a:lnTo>
                    <a:pt x="86131" y="52616"/>
                  </a:lnTo>
                  <a:lnTo>
                    <a:pt x="86804" y="50787"/>
                  </a:lnTo>
                  <a:lnTo>
                    <a:pt x="89217" y="50787"/>
                  </a:lnTo>
                  <a:lnTo>
                    <a:pt x="89839" y="52616"/>
                  </a:lnTo>
                  <a:lnTo>
                    <a:pt x="90741" y="52616"/>
                  </a:lnTo>
                  <a:close/>
                </a:path>
                <a:path w="122554" h="83819">
                  <a:moveTo>
                    <a:pt x="96672" y="52476"/>
                  </a:moveTo>
                  <a:lnTo>
                    <a:pt x="96545" y="52425"/>
                  </a:lnTo>
                  <a:lnTo>
                    <a:pt x="96354" y="51816"/>
                  </a:lnTo>
                  <a:lnTo>
                    <a:pt x="96240" y="50152"/>
                  </a:lnTo>
                  <a:lnTo>
                    <a:pt x="96126" y="49987"/>
                  </a:lnTo>
                  <a:lnTo>
                    <a:pt x="95999" y="49834"/>
                  </a:lnTo>
                  <a:lnTo>
                    <a:pt x="95821" y="49707"/>
                  </a:lnTo>
                  <a:lnTo>
                    <a:pt x="95580" y="49606"/>
                  </a:lnTo>
                  <a:lnTo>
                    <a:pt x="95859" y="49466"/>
                  </a:lnTo>
                  <a:lnTo>
                    <a:pt x="96050" y="49301"/>
                  </a:lnTo>
                  <a:lnTo>
                    <a:pt x="96304" y="48920"/>
                  </a:lnTo>
                  <a:lnTo>
                    <a:pt x="96329" y="47256"/>
                  </a:lnTo>
                  <a:lnTo>
                    <a:pt x="96151" y="46964"/>
                  </a:lnTo>
                  <a:lnTo>
                    <a:pt x="95605" y="46723"/>
                  </a:lnTo>
                  <a:lnTo>
                    <a:pt x="95605" y="47790"/>
                  </a:lnTo>
                  <a:lnTo>
                    <a:pt x="95491" y="48920"/>
                  </a:lnTo>
                  <a:lnTo>
                    <a:pt x="95034" y="49225"/>
                  </a:lnTo>
                  <a:lnTo>
                    <a:pt x="94729" y="49301"/>
                  </a:lnTo>
                  <a:lnTo>
                    <a:pt x="92430" y="49301"/>
                  </a:lnTo>
                  <a:lnTo>
                    <a:pt x="92430" y="47205"/>
                  </a:lnTo>
                  <a:lnTo>
                    <a:pt x="94729" y="47205"/>
                  </a:lnTo>
                  <a:lnTo>
                    <a:pt x="94957" y="47256"/>
                  </a:lnTo>
                  <a:lnTo>
                    <a:pt x="95453" y="47498"/>
                  </a:lnTo>
                  <a:lnTo>
                    <a:pt x="95605" y="47790"/>
                  </a:lnTo>
                  <a:lnTo>
                    <a:pt x="95605" y="46723"/>
                  </a:lnTo>
                  <a:lnTo>
                    <a:pt x="95288" y="46570"/>
                  </a:lnTo>
                  <a:lnTo>
                    <a:pt x="94894" y="46507"/>
                  </a:lnTo>
                  <a:lnTo>
                    <a:pt x="91592" y="46507"/>
                  </a:lnTo>
                  <a:lnTo>
                    <a:pt x="91592" y="52616"/>
                  </a:lnTo>
                  <a:lnTo>
                    <a:pt x="92430" y="52616"/>
                  </a:lnTo>
                  <a:lnTo>
                    <a:pt x="92430" y="49987"/>
                  </a:lnTo>
                  <a:lnTo>
                    <a:pt x="94653" y="49987"/>
                  </a:lnTo>
                  <a:lnTo>
                    <a:pt x="94894" y="50025"/>
                  </a:lnTo>
                  <a:lnTo>
                    <a:pt x="95338" y="50241"/>
                  </a:lnTo>
                  <a:lnTo>
                    <a:pt x="95427" y="50406"/>
                  </a:lnTo>
                  <a:lnTo>
                    <a:pt x="95554" y="51816"/>
                  </a:lnTo>
                  <a:lnTo>
                    <a:pt x="95656" y="52616"/>
                  </a:lnTo>
                  <a:lnTo>
                    <a:pt x="96672" y="52616"/>
                  </a:lnTo>
                  <a:lnTo>
                    <a:pt x="96672" y="52476"/>
                  </a:lnTo>
                  <a:close/>
                </a:path>
                <a:path w="122554" h="83819">
                  <a:moveTo>
                    <a:pt x="102628" y="46507"/>
                  </a:moveTo>
                  <a:lnTo>
                    <a:pt x="101663" y="46507"/>
                  </a:lnTo>
                  <a:lnTo>
                    <a:pt x="99910" y="49441"/>
                  </a:lnTo>
                  <a:lnTo>
                    <a:pt x="98145" y="46507"/>
                  </a:lnTo>
                  <a:lnTo>
                    <a:pt x="97180" y="46507"/>
                  </a:lnTo>
                  <a:lnTo>
                    <a:pt x="99491" y="50152"/>
                  </a:lnTo>
                  <a:lnTo>
                    <a:pt x="99491" y="52616"/>
                  </a:lnTo>
                  <a:lnTo>
                    <a:pt x="100317" y="52616"/>
                  </a:lnTo>
                  <a:lnTo>
                    <a:pt x="100317" y="50152"/>
                  </a:lnTo>
                  <a:lnTo>
                    <a:pt x="102628" y="46507"/>
                  </a:lnTo>
                  <a:close/>
                </a:path>
                <a:path w="122554" h="83819">
                  <a:moveTo>
                    <a:pt x="105232" y="54356"/>
                  </a:moveTo>
                  <a:lnTo>
                    <a:pt x="104813" y="53581"/>
                  </a:lnTo>
                  <a:lnTo>
                    <a:pt x="104546" y="52997"/>
                  </a:lnTo>
                  <a:lnTo>
                    <a:pt x="104178" y="51917"/>
                  </a:lnTo>
                  <a:lnTo>
                    <a:pt x="104063" y="51181"/>
                  </a:lnTo>
                  <a:lnTo>
                    <a:pt x="104063" y="49580"/>
                  </a:lnTo>
                  <a:lnTo>
                    <a:pt x="104165" y="48882"/>
                  </a:lnTo>
                  <a:lnTo>
                    <a:pt x="104495" y="47866"/>
                  </a:lnTo>
                  <a:lnTo>
                    <a:pt x="104775" y="47244"/>
                  </a:lnTo>
                  <a:lnTo>
                    <a:pt x="105206" y="46405"/>
                  </a:lnTo>
                  <a:lnTo>
                    <a:pt x="104698" y="46405"/>
                  </a:lnTo>
                  <a:lnTo>
                    <a:pt x="104178" y="47205"/>
                  </a:lnTo>
                  <a:lnTo>
                    <a:pt x="103835" y="47828"/>
                  </a:lnTo>
                  <a:lnTo>
                    <a:pt x="103416" y="48869"/>
                  </a:lnTo>
                  <a:lnTo>
                    <a:pt x="103289" y="49606"/>
                  </a:lnTo>
                  <a:lnTo>
                    <a:pt x="103289" y="50876"/>
                  </a:lnTo>
                  <a:lnTo>
                    <a:pt x="104724" y="54356"/>
                  </a:lnTo>
                  <a:lnTo>
                    <a:pt x="105232" y="54356"/>
                  </a:lnTo>
                  <a:close/>
                </a:path>
                <a:path w="122554" h="83819">
                  <a:moveTo>
                    <a:pt x="109982" y="46748"/>
                  </a:moveTo>
                  <a:lnTo>
                    <a:pt x="105841" y="46748"/>
                  </a:lnTo>
                  <a:lnTo>
                    <a:pt x="105841" y="47510"/>
                  </a:lnTo>
                  <a:lnTo>
                    <a:pt x="109143" y="47510"/>
                  </a:lnTo>
                  <a:lnTo>
                    <a:pt x="108712" y="47980"/>
                  </a:lnTo>
                  <a:lnTo>
                    <a:pt x="108318" y="48552"/>
                  </a:lnTo>
                  <a:lnTo>
                    <a:pt x="107302" y="50342"/>
                  </a:lnTo>
                  <a:lnTo>
                    <a:pt x="106883" y="51473"/>
                  </a:lnTo>
                  <a:lnTo>
                    <a:pt x="106692" y="52616"/>
                  </a:lnTo>
                  <a:lnTo>
                    <a:pt x="107518" y="52616"/>
                  </a:lnTo>
                  <a:lnTo>
                    <a:pt x="107746" y="51562"/>
                  </a:lnTo>
                  <a:lnTo>
                    <a:pt x="107950" y="50863"/>
                  </a:lnTo>
                  <a:lnTo>
                    <a:pt x="109982" y="47409"/>
                  </a:lnTo>
                  <a:lnTo>
                    <a:pt x="109982" y="46748"/>
                  </a:lnTo>
                  <a:close/>
                </a:path>
                <a:path w="122554" h="83819">
                  <a:moveTo>
                    <a:pt x="114655" y="50012"/>
                  </a:moveTo>
                  <a:lnTo>
                    <a:pt x="114503" y="49618"/>
                  </a:lnTo>
                  <a:lnTo>
                    <a:pt x="114350" y="49479"/>
                  </a:lnTo>
                  <a:lnTo>
                    <a:pt x="113804" y="49022"/>
                  </a:lnTo>
                  <a:lnTo>
                    <a:pt x="113804" y="50165"/>
                  </a:lnTo>
                  <a:lnTo>
                    <a:pt x="113766" y="51460"/>
                  </a:lnTo>
                  <a:lnTo>
                    <a:pt x="113398" y="51968"/>
                  </a:lnTo>
                  <a:lnTo>
                    <a:pt x="113106" y="52108"/>
                  </a:lnTo>
                  <a:lnTo>
                    <a:pt x="112318" y="52108"/>
                  </a:lnTo>
                  <a:lnTo>
                    <a:pt x="112014" y="51968"/>
                  </a:lnTo>
                  <a:lnTo>
                    <a:pt x="111569" y="51460"/>
                  </a:lnTo>
                  <a:lnTo>
                    <a:pt x="111582" y="50012"/>
                  </a:lnTo>
                  <a:lnTo>
                    <a:pt x="112064" y="49593"/>
                  </a:lnTo>
                  <a:lnTo>
                    <a:pt x="112229" y="49530"/>
                  </a:lnTo>
                  <a:lnTo>
                    <a:pt x="112356" y="49479"/>
                  </a:lnTo>
                  <a:lnTo>
                    <a:pt x="113131" y="49479"/>
                  </a:lnTo>
                  <a:lnTo>
                    <a:pt x="113449" y="49618"/>
                  </a:lnTo>
                  <a:lnTo>
                    <a:pt x="113804" y="50165"/>
                  </a:lnTo>
                  <a:lnTo>
                    <a:pt x="113804" y="49022"/>
                  </a:lnTo>
                  <a:lnTo>
                    <a:pt x="113347" y="48806"/>
                  </a:lnTo>
                  <a:lnTo>
                    <a:pt x="112522" y="48793"/>
                  </a:lnTo>
                  <a:lnTo>
                    <a:pt x="112255" y="48856"/>
                  </a:lnTo>
                  <a:lnTo>
                    <a:pt x="111760" y="49085"/>
                  </a:lnTo>
                  <a:lnTo>
                    <a:pt x="111556" y="49250"/>
                  </a:lnTo>
                  <a:lnTo>
                    <a:pt x="111366" y="49530"/>
                  </a:lnTo>
                  <a:lnTo>
                    <a:pt x="111442" y="48628"/>
                  </a:lnTo>
                  <a:lnTo>
                    <a:pt x="111556" y="48209"/>
                  </a:lnTo>
                  <a:lnTo>
                    <a:pt x="112014" y="47498"/>
                  </a:lnTo>
                  <a:lnTo>
                    <a:pt x="112356" y="47282"/>
                  </a:lnTo>
                  <a:lnTo>
                    <a:pt x="113144" y="47282"/>
                  </a:lnTo>
                  <a:lnTo>
                    <a:pt x="113411" y="47409"/>
                  </a:lnTo>
                  <a:lnTo>
                    <a:pt x="113690" y="47790"/>
                  </a:lnTo>
                  <a:lnTo>
                    <a:pt x="113804" y="48209"/>
                  </a:lnTo>
                  <a:lnTo>
                    <a:pt x="114541" y="48209"/>
                  </a:lnTo>
                  <a:lnTo>
                    <a:pt x="113436" y="46634"/>
                  </a:lnTo>
                  <a:lnTo>
                    <a:pt x="111836" y="46634"/>
                  </a:lnTo>
                  <a:lnTo>
                    <a:pt x="111213" y="47129"/>
                  </a:lnTo>
                  <a:lnTo>
                    <a:pt x="110680" y="48628"/>
                  </a:lnTo>
                  <a:lnTo>
                    <a:pt x="110807" y="51727"/>
                  </a:lnTo>
                  <a:lnTo>
                    <a:pt x="111607" y="52552"/>
                  </a:lnTo>
                  <a:lnTo>
                    <a:pt x="112090" y="52768"/>
                  </a:lnTo>
                  <a:lnTo>
                    <a:pt x="113296" y="52768"/>
                  </a:lnTo>
                  <a:lnTo>
                    <a:pt x="113804" y="52565"/>
                  </a:lnTo>
                  <a:lnTo>
                    <a:pt x="114185" y="52108"/>
                  </a:lnTo>
                  <a:lnTo>
                    <a:pt x="114503" y="51727"/>
                  </a:lnTo>
                  <a:lnTo>
                    <a:pt x="114604" y="51460"/>
                  </a:lnTo>
                  <a:lnTo>
                    <a:pt x="114655" y="50012"/>
                  </a:lnTo>
                  <a:close/>
                </a:path>
                <a:path w="122554" h="83819">
                  <a:moveTo>
                    <a:pt x="119468" y="46748"/>
                  </a:moveTo>
                  <a:lnTo>
                    <a:pt x="115316" y="46748"/>
                  </a:lnTo>
                  <a:lnTo>
                    <a:pt x="115316" y="47510"/>
                  </a:lnTo>
                  <a:lnTo>
                    <a:pt x="118618" y="47510"/>
                  </a:lnTo>
                  <a:lnTo>
                    <a:pt x="118198" y="47980"/>
                  </a:lnTo>
                  <a:lnTo>
                    <a:pt x="117792" y="48552"/>
                  </a:lnTo>
                  <a:lnTo>
                    <a:pt x="116776" y="50342"/>
                  </a:lnTo>
                  <a:lnTo>
                    <a:pt x="116357" y="51473"/>
                  </a:lnTo>
                  <a:lnTo>
                    <a:pt x="116166" y="52616"/>
                  </a:lnTo>
                  <a:lnTo>
                    <a:pt x="117005" y="52616"/>
                  </a:lnTo>
                  <a:lnTo>
                    <a:pt x="117233" y="51562"/>
                  </a:lnTo>
                  <a:lnTo>
                    <a:pt x="117436" y="50863"/>
                  </a:lnTo>
                  <a:lnTo>
                    <a:pt x="119468" y="47409"/>
                  </a:lnTo>
                  <a:lnTo>
                    <a:pt x="119468" y="46748"/>
                  </a:lnTo>
                  <a:close/>
                </a:path>
                <a:path w="122554" h="83819">
                  <a:moveTo>
                    <a:pt x="121983" y="50012"/>
                  </a:moveTo>
                  <a:lnTo>
                    <a:pt x="120535" y="46405"/>
                  </a:lnTo>
                  <a:lnTo>
                    <a:pt x="120027" y="46405"/>
                  </a:lnTo>
                  <a:lnTo>
                    <a:pt x="120434" y="47180"/>
                  </a:lnTo>
                  <a:lnTo>
                    <a:pt x="120713" y="47764"/>
                  </a:lnTo>
                  <a:lnTo>
                    <a:pt x="121081" y="48844"/>
                  </a:lnTo>
                  <a:lnTo>
                    <a:pt x="121196" y="49580"/>
                  </a:lnTo>
                  <a:lnTo>
                    <a:pt x="121196" y="51181"/>
                  </a:lnTo>
                  <a:lnTo>
                    <a:pt x="121094" y="51879"/>
                  </a:lnTo>
                  <a:lnTo>
                    <a:pt x="120777" y="52870"/>
                  </a:lnTo>
                  <a:lnTo>
                    <a:pt x="120484" y="53492"/>
                  </a:lnTo>
                  <a:lnTo>
                    <a:pt x="120040" y="54356"/>
                  </a:lnTo>
                  <a:lnTo>
                    <a:pt x="120573" y="54356"/>
                  </a:lnTo>
                  <a:lnTo>
                    <a:pt x="121081" y="53543"/>
                  </a:lnTo>
                  <a:lnTo>
                    <a:pt x="121424" y="52946"/>
                  </a:lnTo>
                  <a:lnTo>
                    <a:pt x="121843" y="51879"/>
                  </a:lnTo>
                  <a:lnTo>
                    <a:pt x="121983" y="51155"/>
                  </a:lnTo>
                  <a:lnTo>
                    <a:pt x="121983" y="50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5025491" y="1998408"/>
              <a:ext cx="114935" cy="53340"/>
            </a:xfrm>
            <a:custGeom>
              <a:avLst/>
              <a:gdLst/>
              <a:ahLst/>
              <a:cxnLst/>
              <a:rect l="l" t="t" r="r" b="b"/>
              <a:pathLst>
                <a:path w="114935" h="53339">
                  <a:moveTo>
                    <a:pt x="2171" y="48221"/>
                  </a:moveTo>
                  <a:lnTo>
                    <a:pt x="1943" y="48196"/>
                  </a:lnTo>
                  <a:lnTo>
                    <a:pt x="1638" y="48196"/>
                  </a:lnTo>
                  <a:lnTo>
                    <a:pt x="1371" y="48310"/>
                  </a:lnTo>
                  <a:lnTo>
                    <a:pt x="914" y="48742"/>
                  </a:lnTo>
                  <a:lnTo>
                    <a:pt x="774" y="48920"/>
                  </a:lnTo>
                  <a:lnTo>
                    <a:pt x="711" y="49072"/>
                  </a:lnTo>
                  <a:lnTo>
                    <a:pt x="711" y="48298"/>
                  </a:lnTo>
                  <a:lnTo>
                    <a:pt x="0" y="48298"/>
                  </a:lnTo>
                  <a:lnTo>
                    <a:pt x="0" y="52755"/>
                  </a:lnTo>
                  <a:lnTo>
                    <a:pt x="749" y="52755"/>
                  </a:lnTo>
                  <a:lnTo>
                    <a:pt x="749" y="49885"/>
                  </a:lnTo>
                  <a:lnTo>
                    <a:pt x="850" y="49606"/>
                  </a:lnTo>
                  <a:lnTo>
                    <a:pt x="1257" y="49110"/>
                  </a:lnTo>
                  <a:lnTo>
                    <a:pt x="1549" y="48996"/>
                  </a:lnTo>
                  <a:lnTo>
                    <a:pt x="1930" y="48996"/>
                  </a:lnTo>
                  <a:lnTo>
                    <a:pt x="2171" y="49009"/>
                  </a:lnTo>
                  <a:lnTo>
                    <a:pt x="2171" y="48221"/>
                  </a:lnTo>
                  <a:close/>
                </a:path>
                <a:path w="114935" h="53339">
                  <a:moveTo>
                    <a:pt x="2171" y="32727"/>
                  </a:moveTo>
                  <a:lnTo>
                    <a:pt x="1943" y="32715"/>
                  </a:lnTo>
                  <a:lnTo>
                    <a:pt x="1638" y="32715"/>
                  </a:lnTo>
                  <a:lnTo>
                    <a:pt x="1371" y="32816"/>
                  </a:lnTo>
                  <a:lnTo>
                    <a:pt x="914" y="33248"/>
                  </a:lnTo>
                  <a:lnTo>
                    <a:pt x="774" y="33426"/>
                  </a:lnTo>
                  <a:lnTo>
                    <a:pt x="711" y="33578"/>
                  </a:lnTo>
                  <a:lnTo>
                    <a:pt x="711" y="32816"/>
                  </a:lnTo>
                  <a:lnTo>
                    <a:pt x="0" y="32816"/>
                  </a:lnTo>
                  <a:lnTo>
                    <a:pt x="0" y="37274"/>
                  </a:lnTo>
                  <a:lnTo>
                    <a:pt x="749" y="37274"/>
                  </a:lnTo>
                  <a:lnTo>
                    <a:pt x="749" y="34391"/>
                  </a:lnTo>
                  <a:lnTo>
                    <a:pt x="850" y="34112"/>
                  </a:lnTo>
                  <a:lnTo>
                    <a:pt x="1257" y="33616"/>
                  </a:lnTo>
                  <a:lnTo>
                    <a:pt x="1549" y="33502"/>
                  </a:lnTo>
                  <a:lnTo>
                    <a:pt x="1930" y="33502"/>
                  </a:lnTo>
                  <a:lnTo>
                    <a:pt x="2171" y="33515"/>
                  </a:lnTo>
                  <a:lnTo>
                    <a:pt x="2171" y="32727"/>
                  </a:lnTo>
                  <a:close/>
                </a:path>
                <a:path w="114935" h="53339">
                  <a:moveTo>
                    <a:pt x="2171" y="17233"/>
                  </a:moveTo>
                  <a:lnTo>
                    <a:pt x="1943" y="17208"/>
                  </a:lnTo>
                  <a:lnTo>
                    <a:pt x="1638" y="17208"/>
                  </a:lnTo>
                  <a:lnTo>
                    <a:pt x="1371" y="17322"/>
                  </a:lnTo>
                  <a:lnTo>
                    <a:pt x="914" y="17754"/>
                  </a:lnTo>
                  <a:lnTo>
                    <a:pt x="774" y="17932"/>
                  </a:lnTo>
                  <a:lnTo>
                    <a:pt x="711" y="18084"/>
                  </a:lnTo>
                  <a:lnTo>
                    <a:pt x="711" y="17310"/>
                  </a:lnTo>
                  <a:lnTo>
                    <a:pt x="0" y="17310"/>
                  </a:lnTo>
                  <a:lnTo>
                    <a:pt x="0" y="21767"/>
                  </a:lnTo>
                  <a:lnTo>
                    <a:pt x="749" y="21767"/>
                  </a:lnTo>
                  <a:lnTo>
                    <a:pt x="749" y="18897"/>
                  </a:lnTo>
                  <a:lnTo>
                    <a:pt x="850" y="18605"/>
                  </a:lnTo>
                  <a:lnTo>
                    <a:pt x="1257" y="18122"/>
                  </a:lnTo>
                  <a:lnTo>
                    <a:pt x="1549" y="18008"/>
                  </a:lnTo>
                  <a:lnTo>
                    <a:pt x="1930" y="18008"/>
                  </a:lnTo>
                  <a:lnTo>
                    <a:pt x="2171" y="18021"/>
                  </a:lnTo>
                  <a:lnTo>
                    <a:pt x="2171" y="17233"/>
                  </a:lnTo>
                  <a:close/>
                </a:path>
                <a:path w="114935" h="53339">
                  <a:moveTo>
                    <a:pt x="2171" y="1739"/>
                  </a:moveTo>
                  <a:lnTo>
                    <a:pt x="1943" y="1714"/>
                  </a:lnTo>
                  <a:lnTo>
                    <a:pt x="1638" y="1714"/>
                  </a:lnTo>
                  <a:lnTo>
                    <a:pt x="1371" y="1828"/>
                  </a:lnTo>
                  <a:lnTo>
                    <a:pt x="914" y="2247"/>
                  </a:lnTo>
                  <a:lnTo>
                    <a:pt x="774" y="2438"/>
                  </a:lnTo>
                  <a:lnTo>
                    <a:pt x="711" y="2590"/>
                  </a:lnTo>
                  <a:lnTo>
                    <a:pt x="711" y="1816"/>
                  </a:lnTo>
                  <a:lnTo>
                    <a:pt x="0" y="1816"/>
                  </a:lnTo>
                  <a:lnTo>
                    <a:pt x="0" y="6273"/>
                  </a:lnTo>
                  <a:lnTo>
                    <a:pt x="749" y="6273"/>
                  </a:lnTo>
                  <a:lnTo>
                    <a:pt x="749" y="3390"/>
                  </a:lnTo>
                  <a:lnTo>
                    <a:pt x="850" y="3111"/>
                  </a:lnTo>
                  <a:lnTo>
                    <a:pt x="1257" y="2628"/>
                  </a:lnTo>
                  <a:lnTo>
                    <a:pt x="1549" y="2514"/>
                  </a:lnTo>
                  <a:lnTo>
                    <a:pt x="1930" y="2514"/>
                  </a:lnTo>
                  <a:lnTo>
                    <a:pt x="2171" y="2527"/>
                  </a:lnTo>
                  <a:lnTo>
                    <a:pt x="2171" y="1739"/>
                  </a:lnTo>
                  <a:close/>
                </a:path>
                <a:path w="114935" h="53339">
                  <a:moveTo>
                    <a:pt x="6642" y="50774"/>
                  </a:moveTo>
                  <a:lnTo>
                    <a:pt x="5867" y="48564"/>
                  </a:lnTo>
                  <a:lnTo>
                    <a:pt x="5867" y="50177"/>
                  </a:lnTo>
                  <a:lnTo>
                    <a:pt x="3390" y="50177"/>
                  </a:lnTo>
                  <a:lnTo>
                    <a:pt x="3403" y="49847"/>
                  </a:lnTo>
                  <a:lnTo>
                    <a:pt x="3530" y="49479"/>
                  </a:lnTo>
                  <a:lnTo>
                    <a:pt x="4000" y="48983"/>
                  </a:lnTo>
                  <a:lnTo>
                    <a:pt x="4292" y="48856"/>
                  </a:lnTo>
                  <a:lnTo>
                    <a:pt x="5105" y="48856"/>
                  </a:lnTo>
                  <a:lnTo>
                    <a:pt x="5448" y="49034"/>
                  </a:lnTo>
                  <a:lnTo>
                    <a:pt x="5702" y="49491"/>
                  </a:lnTo>
                  <a:lnTo>
                    <a:pt x="5816" y="49796"/>
                  </a:lnTo>
                  <a:lnTo>
                    <a:pt x="5867" y="50177"/>
                  </a:lnTo>
                  <a:lnTo>
                    <a:pt x="5867" y="48564"/>
                  </a:lnTo>
                  <a:lnTo>
                    <a:pt x="5295" y="48272"/>
                  </a:lnTo>
                  <a:lnTo>
                    <a:pt x="4991" y="48196"/>
                  </a:lnTo>
                  <a:lnTo>
                    <a:pt x="4051" y="48196"/>
                  </a:lnTo>
                  <a:lnTo>
                    <a:pt x="3543" y="48425"/>
                  </a:lnTo>
                  <a:lnTo>
                    <a:pt x="2768" y="49326"/>
                  </a:lnTo>
                  <a:lnTo>
                    <a:pt x="2679" y="49593"/>
                  </a:lnTo>
                  <a:lnTo>
                    <a:pt x="2755" y="51917"/>
                  </a:lnTo>
                  <a:lnTo>
                    <a:pt x="3530" y="52717"/>
                  </a:lnTo>
                  <a:lnTo>
                    <a:pt x="4000" y="52920"/>
                  </a:lnTo>
                  <a:lnTo>
                    <a:pt x="4787" y="52920"/>
                  </a:lnTo>
                  <a:lnTo>
                    <a:pt x="6578" y="51358"/>
                  </a:lnTo>
                  <a:lnTo>
                    <a:pt x="5842" y="51358"/>
                  </a:lnTo>
                  <a:lnTo>
                    <a:pt x="5765" y="51587"/>
                  </a:lnTo>
                  <a:lnTo>
                    <a:pt x="5689" y="51739"/>
                  </a:lnTo>
                  <a:lnTo>
                    <a:pt x="5321" y="52146"/>
                  </a:lnTo>
                  <a:lnTo>
                    <a:pt x="5016" y="52273"/>
                  </a:lnTo>
                  <a:lnTo>
                    <a:pt x="4203" y="52273"/>
                  </a:lnTo>
                  <a:lnTo>
                    <a:pt x="3911" y="52146"/>
                  </a:lnTo>
                  <a:lnTo>
                    <a:pt x="3492" y="51587"/>
                  </a:lnTo>
                  <a:lnTo>
                    <a:pt x="3378" y="50774"/>
                  </a:lnTo>
                  <a:lnTo>
                    <a:pt x="6642" y="50774"/>
                  </a:lnTo>
                  <a:close/>
                </a:path>
                <a:path w="114935" h="53339">
                  <a:moveTo>
                    <a:pt x="6642" y="35280"/>
                  </a:moveTo>
                  <a:lnTo>
                    <a:pt x="5867" y="33070"/>
                  </a:lnTo>
                  <a:lnTo>
                    <a:pt x="5867" y="34683"/>
                  </a:lnTo>
                  <a:lnTo>
                    <a:pt x="3390" y="34683"/>
                  </a:lnTo>
                  <a:lnTo>
                    <a:pt x="3403" y="34353"/>
                  </a:lnTo>
                  <a:lnTo>
                    <a:pt x="3530" y="33985"/>
                  </a:lnTo>
                  <a:lnTo>
                    <a:pt x="4000" y="33489"/>
                  </a:lnTo>
                  <a:lnTo>
                    <a:pt x="4292" y="33362"/>
                  </a:lnTo>
                  <a:lnTo>
                    <a:pt x="5105" y="33362"/>
                  </a:lnTo>
                  <a:lnTo>
                    <a:pt x="5448" y="33553"/>
                  </a:lnTo>
                  <a:lnTo>
                    <a:pt x="5702" y="33997"/>
                  </a:lnTo>
                  <a:lnTo>
                    <a:pt x="5816" y="34302"/>
                  </a:lnTo>
                  <a:lnTo>
                    <a:pt x="5867" y="34683"/>
                  </a:lnTo>
                  <a:lnTo>
                    <a:pt x="5867" y="33070"/>
                  </a:lnTo>
                  <a:lnTo>
                    <a:pt x="5295" y="32778"/>
                  </a:lnTo>
                  <a:lnTo>
                    <a:pt x="4991" y="32715"/>
                  </a:lnTo>
                  <a:lnTo>
                    <a:pt x="4051" y="32715"/>
                  </a:lnTo>
                  <a:lnTo>
                    <a:pt x="3543" y="32931"/>
                  </a:lnTo>
                  <a:lnTo>
                    <a:pt x="2768" y="33832"/>
                  </a:lnTo>
                  <a:lnTo>
                    <a:pt x="2679" y="34099"/>
                  </a:lnTo>
                  <a:lnTo>
                    <a:pt x="2755" y="36423"/>
                  </a:lnTo>
                  <a:lnTo>
                    <a:pt x="3530" y="37223"/>
                  </a:lnTo>
                  <a:lnTo>
                    <a:pt x="4000" y="37426"/>
                  </a:lnTo>
                  <a:lnTo>
                    <a:pt x="4787" y="37426"/>
                  </a:lnTo>
                  <a:lnTo>
                    <a:pt x="6578" y="35864"/>
                  </a:lnTo>
                  <a:lnTo>
                    <a:pt x="5842" y="35864"/>
                  </a:lnTo>
                  <a:lnTo>
                    <a:pt x="5765" y="36093"/>
                  </a:lnTo>
                  <a:lnTo>
                    <a:pt x="5689" y="36245"/>
                  </a:lnTo>
                  <a:lnTo>
                    <a:pt x="5321" y="36652"/>
                  </a:lnTo>
                  <a:lnTo>
                    <a:pt x="5016" y="36779"/>
                  </a:lnTo>
                  <a:lnTo>
                    <a:pt x="4203" y="36779"/>
                  </a:lnTo>
                  <a:lnTo>
                    <a:pt x="3911" y="36652"/>
                  </a:lnTo>
                  <a:lnTo>
                    <a:pt x="3492" y="36093"/>
                  </a:lnTo>
                  <a:lnTo>
                    <a:pt x="3378" y="35280"/>
                  </a:lnTo>
                  <a:lnTo>
                    <a:pt x="6642" y="35280"/>
                  </a:lnTo>
                  <a:close/>
                </a:path>
                <a:path w="114935" h="53339">
                  <a:moveTo>
                    <a:pt x="6642" y="19773"/>
                  </a:moveTo>
                  <a:lnTo>
                    <a:pt x="5867" y="17576"/>
                  </a:lnTo>
                  <a:lnTo>
                    <a:pt x="5867" y="19189"/>
                  </a:lnTo>
                  <a:lnTo>
                    <a:pt x="3390" y="19189"/>
                  </a:lnTo>
                  <a:lnTo>
                    <a:pt x="3403" y="18859"/>
                  </a:lnTo>
                  <a:lnTo>
                    <a:pt x="3530" y="18491"/>
                  </a:lnTo>
                  <a:lnTo>
                    <a:pt x="4000" y="17995"/>
                  </a:lnTo>
                  <a:lnTo>
                    <a:pt x="4292" y="17868"/>
                  </a:lnTo>
                  <a:lnTo>
                    <a:pt x="5105" y="17868"/>
                  </a:lnTo>
                  <a:lnTo>
                    <a:pt x="5448" y="18046"/>
                  </a:lnTo>
                  <a:lnTo>
                    <a:pt x="5702" y="18503"/>
                  </a:lnTo>
                  <a:lnTo>
                    <a:pt x="5816" y="18808"/>
                  </a:lnTo>
                  <a:lnTo>
                    <a:pt x="5867" y="19189"/>
                  </a:lnTo>
                  <a:lnTo>
                    <a:pt x="5867" y="17576"/>
                  </a:lnTo>
                  <a:lnTo>
                    <a:pt x="5295" y="17284"/>
                  </a:lnTo>
                  <a:lnTo>
                    <a:pt x="4991" y="17208"/>
                  </a:lnTo>
                  <a:lnTo>
                    <a:pt x="4051" y="17208"/>
                  </a:lnTo>
                  <a:lnTo>
                    <a:pt x="3543" y="17437"/>
                  </a:lnTo>
                  <a:lnTo>
                    <a:pt x="2768" y="18338"/>
                  </a:lnTo>
                  <a:lnTo>
                    <a:pt x="2679" y="18605"/>
                  </a:lnTo>
                  <a:lnTo>
                    <a:pt x="2755" y="20916"/>
                  </a:lnTo>
                  <a:lnTo>
                    <a:pt x="3530" y="21729"/>
                  </a:lnTo>
                  <a:lnTo>
                    <a:pt x="4000" y="21932"/>
                  </a:lnTo>
                  <a:lnTo>
                    <a:pt x="4787" y="21932"/>
                  </a:lnTo>
                  <a:lnTo>
                    <a:pt x="6578" y="20370"/>
                  </a:lnTo>
                  <a:lnTo>
                    <a:pt x="5842" y="20370"/>
                  </a:lnTo>
                  <a:lnTo>
                    <a:pt x="5765" y="20599"/>
                  </a:lnTo>
                  <a:lnTo>
                    <a:pt x="5689" y="20751"/>
                  </a:lnTo>
                  <a:lnTo>
                    <a:pt x="5321" y="21145"/>
                  </a:lnTo>
                  <a:lnTo>
                    <a:pt x="5016" y="21285"/>
                  </a:lnTo>
                  <a:lnTo>
                    <a:pt x="4203" y="21285"/>
                  </a:lnTo>
                  <a:lnTo>
                    <a:pt x="3911" y="21145"/>
                  </a:lnTo>
                  <a:lnTo>
                    <a:pt x="3492" y="20599"/>
                  </a:lnTo>
                  <a:lnTo>
                    <a:pt x="3378" y="19773"/>
                  </a:lnTo>
                  <a:lnTo>
                    <a:pt x="6642" y="19773"/>
                  </a:lnTo>
                  <a:close/>
                </a:path>
                <a:path w="114935" h="53339">
                  <a:moveTo>
                    <a:pt x="6642" y="4279"/>
                  </a:moveTo>
                  <a:lnTo>
                    <a:pt x="5892" y="2082"/>
                  </a:lnTo>
                  <a:lnTo>
                    <a:pt x="5867" y="3695"/>
                  </a:lnTo>
                  <a:lnTo>
                    <a:pt x="3390" y="3695"/>
                  </a:lnTo>
                  <a:lnTo>
                    <a:pt x="3403" y="3365"/>
                  </a:lnTo>
                  <a:lnTo>
                    <a:pt x="3530" y="2984"/>
                  </a:lnTo>
                  <a:lnTo>
                    <a:pt x="4000" y="2489"/>
                  </a:lnTo>
                  <a:lnTo>
                    <a:pt x="4292" y="2374"/>
                  </a:lnTo>
                  <a:lnTo>
                    <a:pt x="5105" y="2374"/>
                  </a:lnTo>
                  <a:lnTo>
                    <a:pt x="5448" y="2552"/>
                  </a:lnTo>
                  <a:lnTo>
                    <a:pt x="5702" y="2997"/>
                  </a:lnTo>
                  <a:lnTo>
                    <a:pt x="5816" y="3302"/>
                  </a:lnTo>
                  <a:lnTo>
                    <a:pt x="5867" y="3695"/>
                  </a:lnTo>
                  <a:lnTo>
                    <a:pt x="5867" y="2082"/>
                  </a:lnTo>
                  <a:lnTo>
                    <a:pt x="5295" y="1790"/>
                  </a:lnTo>
                  <a:lnTo>
                    <a:pt x="4991" y="1714"/>
                  </a:lnTo>
                  <a:lnTo>
                    <a:pt x="4051" y="1714"/>
                  </a:lnTo>
                  <a:lnTo>
                    <a:pt x="3543" y="1943"/>
                  </a:lnTo>
                  <a:lnTo>
                    <a:pt x="2768" y="2832"/>
                  </a:lnTo>
                  <a:lnTo>
                    <a:pt x="2679" y="3111"/>
                  </a:lnTo>
                  <a:lnTo>
                    <a:pt x="2755" y="5422"/>
                  </a:lnTo>
                  <a:lnTo>
                    <a:pt x="3530" y="6235"/>
                  </a:lnTo>
                  <a:lnTo>
                    <a:pt x="4000" y="6438"/>
                  </a:lnTo>
                  <a:lnTo>
                    <a:pt x="4787" y="6438"/>
                  </a:lnTo>
                  <a:lnTo>
                    <a:pt x="6578" y="4876"/>
                  </a:lnTo>
                  <a:lnTo>
                    <a:pt x="5842" y="4876"/>
                  </a:lnTo>
                  <a:lnTo>
                    <a:pt x="5765" y="5105"/>
                  </a:lnTo>
                  <a:lnTo>
                    <a:pt x="5689" y="5245"/>
                  </a:lnTo>
                  <a:lnTo>
                    <a:pt x="5321" y="5651"/>
                  </a:lnTo>
                  <a:lnTo>
                    <a:pt x="5016" y="5778"/>
                  </a:lnTo>
                  <a:lnTo>
                    <a:pt x="4203" y="5778"/>
                  </a:lnTo>
                  <a:lnTo>
                    <a:pt x="3911" y="5651"/>
                  </a:lnTo>
                  <a:lnTo>
                    <a:pt x="3492" y="5105"/>
                  </a:lnTo>
                  <a:lnTo>
                    <a:pt x="3378" y="4279"/>
                  </a:lnTo>
                  <a:lnTo>
                    <a:pt x="6642" y="4279"/>
                  </a:lnTo>
                  <a:close/>
                </a:path>
                <a:path w="114935" h="53339">
                  <a:moveTo>
                    <a:pt x="11176" y="32816"/>
                  </a:moveTo>
                  <a:lnTo>
                    <a:pt x="10363" y="32816"/>
                  </a:lnTo>
                  <a:lnTo>
                    <a:pt x="9118" y="36436"/>
                  </a:lnTo>
                  <a:lnTo>
                    <a:pt x="7924" y="32816"/>
                  </a:lnTo>
                  <a:lnTo>
                    <a:pt x="7061" y="32816"/>
                  </a:lnTo>
                  <a:lnTo>
                    <a:pt x="8699" y="37274"/>
                  </a:lnTo>
                  <a:lnTo>
                    <a:pt x="9499" y="37274"/>
                  </a:lnTo>
                  <a:lnTo>
                    <a:pt x="11176" y="32816"/>
                  </a:lnTo>
                  <a:close/>
                </a:path>
                <a:path w="114935" h="53339">
                  <a:moveTo>
                    <a:pt x="11176" y="17310"/>
                  </a:moveTo>
                  <a:lnTo>
                    <a:pt x="10363" y="17310"/>
                  </a:lnTo>
                  <a:lnTo>
                    <a:pt x="9118" y="20942"/>
                  </a:lnTo>
                  <a:lnTo>
                    <a:pt x="7924" y="17310"/>
                  </a:lnTo>
                  <a:lnTo>
                    <a:pt x="7061" y="17310"/>
                  </a:lnTo>
                  <a:lnTo>
                    <a:pt x="8699" y="21767"/>
                  </a:lnTo>
                  <a:lnTo>
                    <a:pt x="9499" y="21767"/>
                  </a:lnTo>
                  <a:lnTo>
                    <a:pt x="11176" y="17310"/>
                  </a:lnTo>
                  <a:close/>
                </a:path>
                <a:path w="114935" h="53339">
                  <a:moveTo>
                    <a:pt x="11176" y="1816"/>
                  </a:moveTo>
                  <a:lnTo>
                    <a:pt x="10363" y="1816"/>
                  </a:lnTo>
                  <a:lnTo>
                    <a:pt x="9118" y="5448"/>
                  </a:lnTo>
                  <a:lnTo>
                    <a:pt x="7924" y="1816"/>
                  </a:lnTo>
                  <a:lnTo>
                    <a:pt x="7061" y="1816"/>
                  </a:lnTo>
                  <a:lnTo>
                    <a:pt x="8699" y="6273"/>
                  </a:lnTo>
                  <a:lnTo>
                    <a:pt x="9499" y="6273"/>
                  </a:lnTo>
                  <a:lnTo>
                    <a:pt x="11176" y="1816"/>
                  </a:lnTo>
                  <a:close/>
                </a:path>
                <a:path w="114935" h="53339">
                  <a:moveTo>
                    <a:pt x="16014" y="37909"/>
                  </a:moveTo>
                  <a:lnTo>
                    <a:pt x="11277" y="37909"/>
                  </a:lnTo>
                  <a:lnTo>
                    <a:pt x="11277" y="38341"/>
                  </a:lnTo>
                  <a:lnTo>
                    <a:pt x="16014" y="38341"/>
                  </a:lnTo>
                  <a:lnTo>
                    <a:pt x="16014" y="37909"/>
                  </a:lnTo>
                  <a:close/>
                </a:path>
                <a:path w="114935" h="53339">
                  <a:moveTo>
                    <a:pt x="16014" y="22415"/>
                  </a:moveTo>
                  <a:lnTo>
                    <a:pt x="11277" y="22415"/>
                  </a:lnTo>
                  <a:lnTo>
                    <a:pt x="11277" y="22834"/>
                  </a:lnTo>
                  <a:lnTo>
                    <a:pt x="16014" y="22834"/>
                  </a:lnTo>
                  <a:lnTo>
                    <a:pt x="16014" y="22415"/>
                  </a:lnTo>
                  <a:close/>
                </a:path>
                <a:path w="114935" h="53339">
                  <a:moveTo>
                    <a:pt x="16014" y="6921"/>
                  </a:moveTo>
                  <a:lnTo>
                    <a:pt x="11277" y="6921"/>
                  </a:lnTo>
                  <a:lnTo>
                    <a:pt x="11277" y="7340"/>
                  </a:lnTo>
                  <a:lnTo>
                    <a:pt x="16014" y="7340"/>
                  </a:lnTo>
                  <a:lnTo>
                    <a:pt x="16014" y="6921"/>
                  </a:lnTo>
                  <a:close/>
                </a:path>
                <a:path w="114935" h="53339">
                  <a:moveTo>
                    <a:pt x="18186" y="17310"/>
                  </a:moveTo>
                  <a:lnTo>
                    <a:pt x="17475" y="17310"/>
                  </a:lnTo>
                  <a:lnTo>
                    <a:pt x="17475" y="16065"/>
                  </a:lnTo>
                  <a:lnTo>
                    <a:pt x="16713" y="16065"/>
                  </a:lnTo>
                  <a:lnTo>
                    <a:pt x="16713" y="17310"/>
                  </a:lnTo>
                  <a:lnTo>
                    <a:pt x="16103" y="17310"/>
                  </a:lnTo>
                  <a:lnTo>
                    <a:pt x="16103" y="17932"/>
                  </a:lnTo>
                  <a:lnTo>
                    <a:pt x="16713" y="17932"/>
                  </a:lnTo>
                  <a:lnTo>
                    <a:pt x="16713" y="21158"/>
                  </a:lnTo>
                  <a:lnTo>
                    <a:pt x="16776" y="21386"/>
                  </a:lnTo>
                  <a:lnTo>
                    <a:pt x="17018" y="21755"/>
                  </a:lnTo>
                  <a:lnTo>
                    <a:pt x="17259" y="21844"/>
                  </a:lnTo>
                  <a:lnTo>
                    <a:pt x="17716" y="21844"/>
                  </a:lnTo>
                  <a:lnTo>
                    <a:pt x="18097" y="21793"/>
                  </a:lnTo>
                  <a:lnTo>
                    <a:pt x="18186" y="21183"/>
                  </a:lnTo>
                  <a:lnTo>
                    <a:pt x="17780" y="21196"/>
                  </a:lnTo>
                  <a:lnTo>
                    <a:pt x="17526" y="21094"/>
                  </a:lnTo>
                  <a:lnTo>
                    <a:pt x="17475" y="17932"/>
                  </a:lnTo>
                  <a:lnTo>
                    <a:pt x="18186" y="17932"/>
                  </a:lnTo>
                  <a:lnTo>
                    <a:pt x="18186" y="17310"/>
                  </a:lnTo>
                  <a:close/>
                </a:path>
                <a:path w="114935" h="53339">
                  <a:moveTo>
                    <a:pt x="19697" y="17335"/>
                  </a:moveTo>
                  <a:lnTo>
                    <a:pt x="18935" y="17335"/>
                  </a:lnTo>
                  <a:lnTo>
                    <a:pt x="18935" y="21767"/>
                  </a:lnTo>
                  <a:lnTo>
                    <a:pt x="19697" y="21767"/>
                  </a:lnTo>
                  <a:lnTo>
                    <a:pt x="19697" y="17335"/>
                  </a:lnTo>
                  <a:close/>
                </a:path>
                <a:path w="114935" h="53339">
                  <a:moveTo>
                    <a:pt x="19697" y="15659"/>
                  </a:moveTo>
                  <a:lnTo>
                    <a:pt x="18935" y="15659"/>
                  </a:lnTo>
                  <a:lnTo>
                    <a:pt x="18935" y="16510"/>
                  </a:lnTo>
                  <a:lnTo>
                    <a:pt x="19697" y="16510"/>
                  </a:lnTo>
                  <a:lnTo>
                    <a:pt x="19697" y="15659"/>
                  </a:lnTo>
                  <a:close/>
                </a:path>
                <a:path w="114935" h="53339">
                  <a:moveTo>
                    <a:pt x="20129" y="1816"/>
                  </a:moveTo>
                  <a:lnTo>
                    <a:pt x="19380" y="1816"/>
                  </a:lnTo>
                  <a:lnTo>
                    <a:pt x="19380" y="4445"/>
                  </a:lnTo>
                  <a:lnTo>
                    <a:pt x="19329" y="4787"/>
                  </a:lnTo>
                  <a:lnTo>
                    <a:pt x="19037" y="5499"/>
                  </a:lnTo>
                  <a:lnTo>
                    <a:pt x="18694" y="5740"/>
                  </a:lnTo>
                  <a:lnTo>
                    <a:pt x="17805" y="5740"/>
                  </a:lnTo>
                  <a:lnTo>
                    <a:pt x="17551" y="5600"/>
                  </a:lnTo>
                  <a:lnTo>
                    <a:pt x="17348" y="5194"/>
                  </a:lnTo>
                  <a:lnTo>
                    <a:pt x="17310" y="5003"/>
                  </a:lnTo>
                  <a:lnTo>
                    <a:pt x="17310" y="1816"/>
                  </a:lnTo>
                  <a:lnTo>
                    <a:pt x="16548" y="1816"/>
                  </a:lnTo>
                  <a:lnTo>
                    <a:pt x="16548" y="5232"/>
                  </a:lnTo>
                  <a:lnTo>
                    <a:pt x="16611" y="5537"/>
                  </a:lnTo>
                  <a:lnTo>
                    <a:pt x="16967" y="6184"/>
                  </a:lnTo>
                  <a:lnTo>
                    <a:pt x="17399" y="6400"/>
                  </a:lnTo>
                  <a:lnTo>
                    <a:pt x="18440" y="6400"/>
                  </a:lnTo>
                  <a:lnTo>
                    <a:pt x="18783" y="6273"/>
                  </a:lnTo>
                  <a:lnTo>
                    <a:pt x="19215" y="5930"/>
                  </a:lnTo>
                  <a:lnTo>
                    <a:pt x="19342" y="5791"/>
                  </a:lnTo>
                  <a:lnTo>
                    <a:pt x="19431" y="5613"/>
                  </a:lnTo>
                  <a:lnTo>
                    <a:pt x="19431" y="6273"/>
                  </a:lnTo>
                  <a:lnTo>
                    <a:pt x="20129" y="6273"/>
                  </a:lnTo>
                  <a:lnTo>
                    <a:pt x="20129" y="1816"/>
                  </a:lnTo>
                  <a:close/>
                </a:path>
                <a:path w="114935" h="53339">
                  <a:moveTo>
                    <a:pt x="22555" y="33909"/>
                  </a:moveTo>
                  <a:lnTo>
                    <a:pt x="22504" y="33591"/>
                  </a:lnTo>
                  <a:lnTo>
                    <a:pt x="22174" y="32931"/>
                  </a:lnTo>
                  <a:lnTo>
                    <a:pt x="21755" y="32715"/>
                  </a:lnTo>
                  <a:lnTo>
                    <a:pt x="20878" y="32715"/>
                  </a:lnTo>
                  <a:lnTo>
                    <a:pt x="20624" y="32766"/>
                  </a:lnTo>
                  <a:lnTo>
                    <a:pt x="20180" y="32994"/>
                  </a:lnTo>
                  <a:lnTo>
                    <a:pt x="19989" y="33172"/>
                  </a:lnTo>
                  <a:lnTo>
                    <a:pt x="19812" y="33413"/>
                  </a:lnTo>
                  <a:lnTo>
                    <a:pt x="19723" y="33223"/>
                  </a:lnTo>
                  <a:lnTo>
                    <a:pt x="19608" y="33070"/>
                  </a:lnTo>
                  <a:lnTo>
                    <a:pt x="19265" y="32804"/>
                  </a:lnTo>
                  <a:lnTo>
                    <a:pt x="18986" y="32715"/>
                  </a:lnTo>
                  <a:lnTo>
                    <a:pt x="18313" y="32715"/>
                  </a:lnTo>
                  <a:lnTo>
                    <a:pt x="18034" y="32791"/>
                  </a:lnTo>
                  <a:lnTo>
                    <a:pt x="17640" y="33070"/>
                  </a:lnTo>
                  <a:lnTo>
                    <a:pt x="17475" y="33223"/>
                  </a:lnTo>
                  <a:lnTo>
                    <a:pt x="17310" y="33451"/>
                  </a:lnTo>
                  <a:lnTo>
                    <a:pt x="17310" y="32816"/>
                  </a:lnTo>
                  <a:lnTo>
                    <a:pt x="16560" y="32816"/>
                  </a:lnTo>
                  <a:lnTo>
                    <a:pt x="16560" y="37274"/>
                  </a:lnTo>
                  <a:lnTo>
                    <a:pt x="17310" y="37274"/>
                  </a:lnTo>
                  <a:lnTo>
                    <a:pt x="17310" y="34328"/>
                  </a:lnTo>
                  <a:lnTo>
                    <a:pt x="17424" y="33934"/>
                  </a:lnTo>
                  <a:lnTo>
                    <a:pt x="17894" y="33489"/>
                  </a:lnTo>
                  <a:lnTo>
                    <a:pt x="18148" y="33388"/>
                  </a:lnTo>
                  <a:lnTo>
                    <a:pt x="18745" y="33388"/>
                  </a:lnTo>
                  <a:lnTo>
                    <a:pt x="18961" y="33489"/>
                  </a:lnTo>
                  <a:lnTo>
                    <a:pt x="19138" y="33832"/>
                  </a:lnTo>
                  <a:lnTo>
                    <a:pt x="19177" y="34048"/>
                  </a:lnTo>
                  <a:lnTo>
                    <a:pt x="19177" y="37274"/>
                  </a:lnTo>
                  <a:lnTo>
                    <a:pt x="19939" y="37274"/>
                  </a:lnTo>
                  <a:lnTo>
                    <a:pt x="19939" y="34213"/>
                  </a:lnTo>
                  <a:lnTo>
                    <a:pt x="20040" y="33883"/>
                  </a:lnTo>
                  <a:lnTo>
                    <a:pt x="20459" y="33489"/>
                  </a:lnTo>
                  <a:lnTo>
                    <a:pt x="20726" y="33388"/>
                  </a:lnTo>
                  <a:lnTo>
                    <a:pt x="21234" y="33388"/>
                  </a:lnTo>
                  <a:lnTo>
                    <a:pt x="21412" y="33451"/>
                  </a:lnTo>
                  <a:lnTo>
                    <a:pt x="21704" y="33667"/>
                  </a:lnTo>
                  <a:lnTo>
                    <a:pt x="21780" y="33870"/>
                  </a:lnTo>
                  <a:lnTo>
                    <a:pt x="21780" y="37274"/>
                  </a:lnTo>
                  <a:lnTo>
                    <a:pt x="22555" y="37274"/>
                  </a:lnTo>
                  <a:lnTo>
                    <a:pt x="22555" y="33909"/>
                  </a:lnTo>
                  <a:close/>
                </a:path>
                <a:path w="114935" h="53339">
                  <a:moveTo>
                    <a:pt x="24422" y="32829"/>
                  </a:moveTo>
                  <a:lnTo>
                    <a:pt x="23660" y="32829"/>
                  </a:lnTo>
                  <a:lnTo>
                    <a:pt x="23660" y="37274"/>
                  </a:lnTo>
                  <a:lnTo>
                    <a:pt x="24422" y="37274"/>
                  </a:lnTo>
                  <a:lnTo>
                    <a:pt x="24422" y="32829"/>
                  </a:lnTo>
                  <a:close/>
                </a:path>
                <a:path w="114935" h="53339">
                  <a:moveTo>
                    <a:pt x="24422" y="31153"/>
                  </a:moveTo>
                  <a:lnTo>
                    <a:pt x="23660" y="31153"/>
                  </a:lnTo>
                  <a:lnTo>
                    <a:pt x="23660" y="32004"/>
                  </a:lnTo>
                  <a:lnTo>
                    <a:pt x="24422" y="32004"/>
                  </a:lnTo>
                  <a:lnTo>
                    <a:pt x="24422" y="31153"/>
                  </a:lnTo>
                  <a:close/>
                </a:path>
                <a:path w="114935" h="53339">
                  <a:moveTo>
                    <a:pt x="24714" y="4572"/>
                  </a:moveTo>
                  <a:lnTo>
                    <a:pt x="24561" y="4267"/>
                  </a:lnTo>
                  <a:lnTo>
                    <a:pt x="24079" y="3962"/>
                  </a:lnTo>
                  <a:lnTo>
                    <a:pt x="23723" y="3835"/>
                  </a:lnTo>
                  <a:lnTo>
                    <a:pt x="22479" y="3530"/>
                  </a:lnTo>
                  <a:lnTo>
                    <a:pt x="22313" y="3467"/>
                  </a:lnTo>
                  <a:lnTo>
                    <a:pt x="22009" y="3289"/>
                  </a:lnTo>
                  <a:lnTo>
                    <a:pt x="21907" y="3124"/>
                  </a:lnTo>
                  <a:lnTo>
                    <a:pt x="21907" y="2755"/>
                  </a:lnTo>
                  <a:lnTo>
                    <a:pt x="21983" y="2616"/>
                  </a:lnTo>
                  <a:lnTo>
                    <a:pt x="22275" y="2387"/>
                  </a:lnTo>
                  <a:lnTo>
                    <a:pt x="22491" y="2336"/>
                  </a:lnTo>
                  <a:lnTo>
                    <a:pt x="23202" y="2336"/>
                  </a:lnTo>
                  <a:lnTo>
                    <a:pt x="23850" y="3098"/>
                  </a:lnTo>
                  <a:lnTo>
                    <a:pt x="24549" y="3098"/>
                  </a:lnTo>
                  <a:lnTo>
                    <a:pt x="24561" y="2806"/>
                  </a:lnTo>
                  <a:lnTo>
                    <a:pt x="24472" y="2540"/>
                  </a:lnTo>
                  <a:lnTo>
                    <a:pt x="23990" y="1892"/>
                  </a:lnTo>
                  <a:lnTo>
                    <a:pt x="23507" y="1701"/>
                  </a:lnTo>
                  <a:lnTo>
                    <a:pt x="22326" y="1701"/>
                  </a:lnTo>
                  <a:lnTo>
                    <a:pt x="21907" y="1828"/>
                  </a:lnTo>
                  <a:lnTo>
                    <a:pt x="21297" y="2349"/>
                  </a:lnTo>
                  <a:lnTo>
                    <a:pt x="21158" y="2692"/>
                  </a:lnTo>
                  <a:lnTo>
                    <a:pt x="21158" y="3467"/>
                  </a:lnTo>
                  <a:lnTo>
                    <a:pt x="21310" y="3759"/>
                  </a:lnTo>
                  <a:lnTo>
                    <a:pt x="21818" y="4076"/>
                  </a:lnTo>
                  <a:lnTo>
                    <a:pt x="22098" y="4178"/>
                  </a:lnTo>
                  <a:lnTo>
                    <a:pt x="23393" y="4495"/>
                  </a:lnTo>
                  <a:lnTo>
                    <a:pt x="23609" y="4572"/>
                  </a:lnTo>
                  <a:lnTo>
                    <a:pt x="23876" y="4737"/>
                  </a:lnTo>
                  <a:lnTo>
                    <a:pt x="23964" y="4876"/>
                  </a:lnTo>
                  <a:lnTo>
                    <a:pt x="23964" y="5321"/>
                  </a:lnTo>
                  <a:lnTo>
                    <a:pt x="23863" y="5511"/>
                  </a:lnTo>
                  <a:lnTo>
                    <a:pt x="23444" y="5753"/>
                  </a:lnTo>
                  <a:lnTo>
                    <a:pt x="23190" y="5803"/>
                  </a:lnTo>
                  <a:lnTo>
                    <a:pt x="22453" y="5803"/>
                  </a:lnTo>
                  <a:lnTo>
                    <a:pt x="22123" y="5689"/>
                  </a:lnTo>
                  <a:lnTo>
                    <a:pt x="21831" y="5321"/>
                  </a:lnTo>
                  <a:lnTo>
                    <a:pt x="21767" y="5130"/>
                  </a:lnTo>
                  <a:lnTo>
                    <a:pt x="21742" y="4876"/>
                  </a:lnTo>
                  <a:lnTo>
                    <a:pt x="21031" y="4876"/>
                  </a:lnTo>
                  <a:lnTo>
                    <a:pt x="21043" y="5321"/>
                  </a:lnTo>
                  <a:lnTo>
                    <a:pt x="21196" y="5689"/>
                  </a:lnTo>
                  <a:lnTo>
                    <a:pt x="21742" y="6299"/>
                  </a:lnTo>
                  <a:lnTo>
                    <a:pt x="22212" y="6438"/>
                  </a:lnTo>
                  <a:lnTo>
                    <a:pt x="23495" y="6438"/>
                  </a:lnTo>
                  <a:lnTo>
                    <a:pt x="23952" y="6299"/>
                  </a:lnTo>
                  <a:lnTo>
                    <a:pt x="24549" y="5727"/>
                  </a:lnTo>
                  <a:lnTo>
                    <a:pt x="24714" y="5384"/>
                  </a:lnTo>
                  <a:lnTo>
                    <a:pt x="24714" y="4572"/>
                  </a:lnTo>
                  <a:close/>
                </a:path>
                <a:path w="114935" h="53339">
                  <a:moveTo>
                    <a:pt x="26822" y="18402"/>
                  </a:moveTo>
                  <a:lnTo>
                    <a:pt x="26758" y="18097"/>
                  </a:lnTo>
                  <a:lnTo>
                    <a:pt x="26428" y="17437"/>
                  </a:lnTo>
                  <a:lnTo>
                    <a:pt x="26022" y="17208"/>
                  </a:lnTo>
                  <a:lnTo>
                    <a:pt x="25146" y="17208"/>
                  </a:lnTo>
                  <a:lnTo>
                    <a:pt x="24892" y="17272"/>
                  </a:lnTo>
                  <a:lnTo>
                    <a:pt x="24434" y="17500"/>
                  </a:lnTo>
                  <a:lnTo>
                    <a:pt x="24244" y="17678"/>
                  </a:lnTo>
                  <a:lnTo>
                    <a:pt x="24079" y="17919"/>
                  </a:lnTo>
                  <a:lnTo>
                    <a:pt x="23977" y="17729"/>
                  </a:lnTo>
                  <a:lnTo>
                    <a:pt x="23863" y="17576"/>
                  </a:lnTo>
                  <a:lnTo>
                    <a:pt x="23533" y="17297"/>
                  </a:lnTo>
                  <a:lnTo>
                    <a:pt x="23241" y="17208"/>
                  </a:lnTo>
                  <a:lnTo>
                    <a:pt x="22580" y="17208"/>
                  </a:lnTo>
                  <a:lnTo>
                    <a:pt x="22288" y="17297"/>
                  </a:lnTo>
                  <a:lnTo>
                    <a:pt x="21907" y="17564"/>
                  </a:lnTo>
                  <a:lnTo>
                    <a:pt x="21742" y="17729"/>
                  </a:lnTo>
                  <a:lnTo>
                    <a:pt x="21564" y="17945"/>
                  </a:lnTo>
                  <a:lnTo>
                    <a:pt x="21564" y="17310"/>
                  </a:lnTo>
                  <a:lnTo>
                    <a:pt x="20828" y="17310"/>
                  </a:lnTo>
                  <a:lnTo>
                    <a:pt x="20828" y="21767"/>
                  </a:lnTo>
                  <a:lnTo>
                    <a:pt x="21577" y="21767"/>
                  </a:lnTo>
                  <a:lnTo>
                    <a:pt x="21577" y="18834"/>
                  </a:lnTo>
                  <a:lnTo>
                    <a:pt x="21691" y="18440"/>
                  </a:lnTo>
                  <a:lnTo>
                    <a:pt x="22148" y="17995"/>
                  </a:lnTo>
                  <a:lnTo>
                    <a:pt x="22415" y="17894"/>
                  </a:lnTo>
                  <a:lnTo>
                    <a:pt x="22999" y="17894"/>
                  </a:lnTo>
                  <a:lnTo>
                    <a:pt x="23215" y="17995"/>
                  </a:lnTo>
                  <a:lnTo>
                    <a:pt x="23406" y="18338"/>
                  </a:lnTo>
                  <a:lnTo>
                    <a:pt x="23431" y="18554"/>
                  </a:lnTo>
                  <a:lnTo>
                    <a:pt x="23431" y="21767"/>
                  </a:lnTo>
                  <a:lnTo>
                    <a:pt x="24193" y="21767"/>
                  </a:lnTo>
                  <a:lnTo>
                    <a:pt x="24193" y="18719"/>
                  </a:lnTo>
                  <a:lnTo>
                    <a:pt x="24307" y="18389"/>
                  </a:lnTo>
                  <a:lnTo>
                    <a:pt x="24726" y="17995"/>
                  </a:lnTo>
                  <a:lnTo>
                    <a:pt x="24980" y="17894"/>
                  </a:lnTo>
                  <a:lnTo>
                    <a:pt x="25488" y="17894"/>
                  </a:lnTo>
                  <a:lnTo>
                    <a:pt x="25666" y="17957"/>
                  </a:lnTo>
                  <a:lnTo>
                    <a:pt x="25971" y="18173"/>
                  </a:lnTo>
                  <a:lnTo>
                    <a:pt x="26035" y="18376"/>
                  </a:lnTo>
                  <a:lnTo>
                    <a:pt x="26035" y="21767"/>
                  </a:lnTo>
                  <a:lnTo>
                    <a:pt x="26822" y="21767"/>
                  </a:lnTo>
                  <a:lnTo>
                    <a:pt x="26822" y="18402"/>
                  </a:lnTo>
                  <a:close/>
                </a:path>
                <a:path w="114935" h="53339">
                  <a:moveTo>
                    <a:pt x="29184" y="33959"/>
                  </a:moveTo>
                  <a:lnTo>
                    <a:pt x="29133" y="33616"/>
                  </a:lnTo>
                  <a:lnTo>
                    <a:pt x="28790" y="32931"/>
                  </a:lnTo>
                  <a:lnTo>
                    <a:pt x="28359" y="32715"/>
                  </a:lnTo>
                  <a:lnTo>
                    <a:pt x="27432" y="32715"/>
                  </a:lnTo>
                  <a:lnTo>
                    <a:pt x="27178" y="32766"/>
                  </a:lnTo>
                  <a:lnTo>
                    <a:pt x="26708" y="32994"/>
                  </a:lnTo>
                  <a:lnTo>
                    <a:pt x="26479" y="33185"/>
                  </a:lnTo>
                  <a:lnTo>
                    <a:pt x="26263" y="33451"/>
                  </a:lnTo>
                  <a:lnTo>
                    <a:pt x="26263" y="32816"/>
                  </a:lnTo>
                  <a:lnTo>
                    <a:pt x="25552" y="32816"/>
                  </a:lnTo>
                  <a:lnTo>
                    <a:pt x="25552" y="37274"/>
                  </a:lnTo>
                  <a:lnTo>
                    <a:pt x="26301" y="37274"/>
                  </a:lnTo>
                  <a:lnTo>
                    <a:pt x="26301" y="34645"/>
                  </a:lnTo>
                  <a:lnTo>
                    <a:pt x="26327" y="34417"/>
                  </a:lnTo>
                  <a:lnTo>
                    <a:pt x="27406" y="33388"/>
                  </a:lnTo>
                  <a:lnTo>
                    <a:pt x="27927" y="33388"/>
                  </a:lnTo>
                  <a:lnTo>
                    <a:pt x="28168" y="33528"/>
                  </a:lnTo>
                  <a:lnTo>
                    <a:pt x="28384" y="33972"/>
                  </a:lnTo>
                  <a:lnTo>
                    <a:pt x="28435" y="34188"/>
                  </a:lnTo>
                  <a:lnTo>
                    <a:pt x="28435" y="37274"/>
                  </a:lnTo>
                  <a:lnTo>
                    <a:pt x="29184" y="37274"/>
                  </a:lnTo>
                  <a:lnTo>
                    <a:pt x="29184" y="33959"/>
                  </a:lnTo>
                  <a:close/>
                </a:path>
                <a:path w="114935" h="53339">
                  <a:moveTo>
                    <a:pt x="29387" y="4279"/>
                  </a:moveTo>
                  <a:lnTo>
                    <a:pt x="28638" y="2082"/>
                  </a:lnTo>
                  <a:lnTo>
                    <a:pt x="28613" y="3695"/>
                  </a:lnTo>
                  <a:lnTo>
                    <a:pt x="26136" y="3695"/>
                  </a:lnTo>
                  <a:lnTo>
                    <a:pt x="26149" y="3365"/>
                  </a:lnTo>
                  <a:lnTo>
                    <a:pt x="26276" y="2984"/>
                  </a:lnTo>
                  <a:lnTo>
                    <a:pt x="26746" y="2489"/>
                  </a:lnTo>
                  <a:lnTo>
                    <a:pt x="27038" y="2374"/>
                  </a:lnTo>
                  <a:lnTo>
                    <a:pt x="27851" y="2374"/>
                  </a:lnTo>
                  <a:lnTo>
                    <a:pt x="28194" y="2552"/>
                  </a:lnTo>
                  <a:lnTo>
                    <a:pt x="28448" y="2997"/>
                  </a:lnTo>
                  <a:lnTo>
                    <a:pt x="28562" y="3302"/>
                  </a:lnTo>
                  <a:lnTo>
                    <a:pt x="28613" y="3695"/>
                  </a:lnTo>
                  <a:lnTo>
                    <a:pt x="28613" y="2082"/>
                  </a:lnTo>
                  <a:lnTo>
                    <a:pt x="28041" y="1790"/>
                  </a:lnTo>
                  <a:lnTo>
                    <a:pt x="27736" y="1714"/>
                  </a:lnTo>
                  <a:lnTo>
                    <a:pt x="26797" y="1714"/>
                  </a:lnTo>
                  <a:lnTo>
                    <a:pt x="26289" y="1943"/>
                  </a:lnTo>
                  <a:lnTo>
                    <a:pt x="25514" y="2832"/>
                  </a:lnTo>
                  <a:lnTo>
                    <a:pt x="25425" y="3111"/>
                  </a:lnTo>
                  <a:lnTo>
                    <a:pt x="25501" y="5422"/>
                  </a:lnTo>
                  <a:lnTo>
                    <a:pt x="26276" y="6235"/>
                  </a:lnTo>
                  <a:lnTo>
                    <a:pt x="26746" y="6438"/>
                  </a:lnTo>
                  <a:lnTo>
                    <a:pt x="27533" y="6438"/>
                  </a:lnTo>
                  <a:lnTo>
                    <a:pt x="29324" y="4876"/>
                  </a:lnTo>
                  <a:lnTo>
                    <a:pt x="28587" y="4876"/>
                  </a:lnTo>
                  <a:lnTo>
                    <a:pt x="28511" y="5105"/>
                  </a:lnTo>
                  <a:lnTo>
                    <a:pt x="28435" y="5245"/>
                  </a:lnTo>
                  <a:lnTo>
                    <a:pt x="28067" y="5651"/>
                  </a:lnTo>
                  <a:lnTo>
                    <a:pt x="27762" y="5778"/>
                  </a:lnTo>
                  <a:lnTo>
                    <a:pt x="26949" y="5778"/>
                  </a:lnTo>
                  <a:lnTo>
                    <a:pt x="26657" y="5651"/>
                  </a:lnTo>
                  <a:lnTo>
                    <a:pt x="26238" y="5105"/>
                  </a:lnTo>
                  <a:lnTo>
                    <a:pt x="26123" y="4279"/>
                  </a:lnTo>
                  <a:lnTo>
                    <a:pt x="29387" y="4279"/>
                  </a:lnTo>
                  <a:close/>
                </a:path>
                <a:path w="114935" h="53339">
                  <a:moveTo>
                    <a:pt x="31750" y="19773"/>
                  </a:moveTo>
                  <a:lnTo>
                    <a:pt x="31737" y="19189"/>
                  </a:lnTo>
                  <a:lnTo>
                    <a:pt x="31648" y="18605"/>
                  </a:lnTo>
                  <a:lnTo>
                    <a:pt x="31534" y="18237"/>
                  </a:lnTo>
                  <a:lnTo>
                    <a:pt x="31280" y="17868"/>
                  </a:lnTo>
                  <a:lnTo>
                    <a:pt x="31000" y="17589"/>
                  </a:lnTo>
                  <a:lnTo>
                    <a:pt x="30975" y="19189"/>
                  </a:lnTo>
                  <a:lnTo>
                    <a:pt x="28498" y="19189"/>
                  </a:lnTo>
                  <a:lnTo>
                    <a:pt x="28511" y="18859"/>
                  </a:lnTo>
                  <a:lnTo>
                    <a:pt x="28638" y="18491"/>
                  </a:lnTo>
                  <a:lnTo>
                    <a:pt x="29108" y="17995"/>
                  </a:lnTo>
                  <a:lnTo>
                    <a:pt x="29387" y="17868"/>
                  </a:lnTo>
                  <a:lnTo>
                    <a:pt x="30213" y="17868"/>
                  </a:lnTo>
                  <a:lnTo>
                    <a:pt x="30556" y="18046"/>
                  </a:lnTo>
                  <a:lnTo>
                    <a:pt x="30810" y="18503"/>
                  </a:lnTo>
                  <a:lnTo>
                    <a:pt x="30924" y="18808"/>
                  </a:lnTo>
                  <a:lnTo>
                    <a:pt x="30975" y="19189"/>
                  </a:lnTo>
                  <a:lnTo>
                    <a:pt x="30975" y="17576"/>
                  </a:lnTo>
                  <a:lnTo>
                    <a:pt x="30403" y="17284"/>
                  </a:lnTo>
                  <a:lnTo>
                    <a:pt x="30099" y="17208"/>
                  </a:lnTo>
                  <a:lnTo>
                    <a:pt x="29146" y="17208"/>
                  </a:lnTo>
                  <a:lnTo>
                    <a:pt x="28651" y="17437"/>
                  </a:lnTo>
                  <a:lnTo>
                    <a:pt x="27876" y="18338"/>
                  </a:lnTo>
                  <a:lnTo>
                    <a:pt x="27774" y="18605"/>
                  </a:lnTo>
                  <a:lnTo>
                    <a:pt x="27863" y="20916"/>
                  </a:lnTo>
                  <a:lnTo>
                    <a:pt x="28638" y="21729"/>
                  </a:lnTo>
                  <a:lnTo>
                    <a:pt x="29108" y="21932"/>
                  </a:lnTo>
                  <a:lnTo>
                    <a:pt x="29883" y="21932"/>
                  </a:lnTo>
                  <a:lnTo>
                    <a:pt x="31686" y="20370"/>
                  </a:lnTo>
                  <a:lnTo>
                    <a:pt x="30949" y="20370"/>
                  </a:lnTo>
                  <a:lnTo>
                    <a:pt x="30873" y="20599"/>
                  </a:lnTo>
                  <a:lnTo>
                    <a:pt x="30797" y="20751"/>
                  </a:lnTo>
                  <a:lnTo>
                    <a:pt x="30429" y="21145"/>
                  </a:lnTo>
                  <a:lnTo>
                    <a:pt x="30124" y="21285"/>
                  </a:lnTo>
                  <a:lnTo>
                    <a:pt x="29311" y="21285"/>
                  </a:lnTo>
                  <a:lnTo>
                    <a:pt x="29019" y="21145"/>
                  </a:lnTo>
                  <a:lnTo>
                    <a:pt x="28600" y="20599"/>
                  </a:lnTo>
                  <a:lnTo>
                    <a:pt x="28486" y="19773"/>
                  </a:lnTo>
                  <a:lnTo>
                    <a:pt x="31750" y="19773"/>
                  </a:lnTo>
                  <a:close/>
                </a:path>
                <a:path w="114935" h="53339">
                  <a:moveTo>
                    <a:pt x="32499" y="1739"/>
                  </a:moveTo>
                  <a:lnTo>
                    <a:pt x="32270" y="1714"/>
                  </a:lnTo>
                  <a:lnTo>
                    <a:pt x="31953" y="1714"/>
                  </a:lnTo>
                  <a:lnTo>
                    <a:pt x="31699" y="1828"/>
                  </a:lnTo>
                  <a:lnTo>
                    <a:pt x="31242" y="2247"/>
                  </a:lnTo>
                  <a:lnTo>
                    <a:pt x="31089" y="2438"/>
                  </a:lnTo>
                  <a:lnTo>
                    <a:pt x="31038" y="2590"/>
                  </a:lnTo>
                  <a:lnTo>
                    <a:pt x="31038" y="1816"/>
                  </a:lnTo>
                  <a:lnTo>
                    <a:pt x="30327" y="1816"/>
                  </a:lnTo>
                  <a:lnTo>
                    <a:pt x="30327" y="6273"/>
                  </a:lnTo>
                  <a:lnTo>
                    <a:pt x="31076" y="6273"/>
                  </a:lnTo>
                  <a:lnTo>
                    <a:pt x="31076" y="3390"/>
                  </a:lnTo>
                  <a:lnTo>
                    <a:pt x="31178" y="3111"/>
                  </a:lnTo>
                  <a:lnTo>
                    <a:pt x="31584" y="2628"/>
                  </a:lnTo>
                  <a:lnTo>
                    <a:pt x="31864" y="2514"/>
                  </a:lnTo>
                  <a:lnTo>
                    <a:pt x="32245" y="2514"/>
                  </a:lnTo>
                  <a:lnTo>
                    <a:pt x="32499" y="2527"/>
                  </a:lnTo>
                  <a:lnTo>
                    <a:pt x="32499" y="1739"/>
                  </a:lnTo>
                  <a:close/>
                </a:path>
                <a:path w="114935" h="53339">
                  <a:moveTo>
                    <a:pt x="34150" y="34201"/>
                  </a:moveTo>
                  <a:lnTo>
                    <a:pt x="33947" y="33642"/>
                  </a:lnTo>
                  <a:lnTo>
                    <a:pt x="33629" y="33337"/>
                  </a:lnTo>
                  <a:lnTo>
                    <a:pt x="33286" y="33020"/>
                  </a:lnTo>
                  <a:lnTo>
                    <a:pt x="33286" y="34201"/>
                  </a:lnTo>
                  <a:lnTo>
                    <a:pt x="33197" y="35991"/>
                  </a:lnTo>
                  <a:lnTo>
                    <a:pt x="32905" y="36601"/>
                  </a:lnTo>
                  <a:lnTo>
                    <a:pt x="32562" y="36791"/>
                  </a:lnTo>
                  <a:lnTo>
                    <a:pt x="31610" y="36791"/>
                  </a:lnTo>
                  <a:lnTo>
                    <a:pt x="31280" y="36626"/>
                  </a:lnTo>
                  <a:lnTo>
                    <a:pt x="30873" y="35991"/>
                  </a:lnTo>
                  <a:lnTo>
                    <a:pt x="30873" y="34201"/>
                  </a:lnTo>
                  <a:lnTo>
                    <a:pt x="31280" y="33515"/>
                  </a:lnTo>
                  <a:lnTo>
                    <a:pt x="31610" y="33337"/>
                  </a:lnTo>
                  <a:lnTo>
                    <a:pt x="32588" y="33337"/>
                  </a:lnTo>
                  <a:lnTo>
                    <a:pt x="32893" y="33515"/>
                  </a:lnTo>
                  <a:lnTo>
                    <a:pt x="32994" y="33642"/>
                  </a:lnTo>
                  <a:lnTo>
                    <a:pt x="33286" y="34201"/>
                  </a:lnTo>
                  <a:lnTo>
                    <a:pt x="33286" y="33020"/>
                  </a:lnTo>
                  <a:lnTo>
                    <a:pt x="33147" y="32880"/>
                  </a:lnTo>
                  <a:lnTo>
                    <a:pt x="32664" y="32677"/>
                  </a:lnTo>
                  <a:lnTo>
                    <a:pt x="31457" y="32677"/>
                  </a:lnTo>
                  <a:lnTo>
                    <a:pt x="30937" y="32905"/>
                  </a:lnTo>
                  <a:lnTo>
                    <a:pt x="30187" y="33794"/>
                  </a:lnTo>
                  <a:lnTo>
                    <a:pt x="30048" y="34201"/>
                  </a:lnTo>
                  <a:lnTo>
                    <a:pt x="30175" y="36398"/>
                  </a:lnTo>
                  <a:lnTo>
                    <a:pt x="30899" y="37223"/>
                  </a:lnTo>
                  <a:lnTo>
                    <a:pt x="31381" y="37426"/>
                  </a:lnTo>
                  <a:lnTo>
                    <a:pt x="32727" y="37426"/>
                  </a:lnTo>
                  <a:lnTo>
                    <a:pt x="33274" y="37198"/>
                  </a:lnTo>
                  <a:lnTo>
                    <a:pt x="33578" y="36791"/>
                  </a:lnTo>
                  <a:lnTo>
                    <a:pt x="33972" y="36258"/>
                  </a:lnTo>
                  <a:lnTo>
                    <a:pt x="34048" y="35991"/>
                  </a:lnTo>
                  <a:lnTo>
                    <a:pt x="34150" y="34201"/>
                  </a:lnTo>
                  <a:close/>
                </a:path>
                <a:path w="114935" h="53339">
                  <a:moveTo>
                    <a:pt x="36068" y="20066"/>
                  </a:moveTo>
                  <a:lnTo>
                    <a:pt x="35928" y="19773"/>
                  </a:lnTo>
                  <a:lnTo>
                    <a:pt x="35445" y="19456"/>
                  </a:lnTo>
                  <a:lnTo>
                    <a:pt x="35090" y="19329"/>
                  </a:lnTo>
                  <a:lnTo>
                    <a:pt x="33845" y="19024"/>
                  </a:lnTo>
                  <a:lnTo>
                    <a:pt x="33680" y="18961"/>
                  </a:lnTo>
                  <a:lnTo>
                    <a:pt x="33375" y="18783"/>
                  </a:lnTo>
                  <a:lnTo>
                    <a:pt x="33274" y="18618"/>
                  </a:lnTo>
                  <a:lnTo>
                    <a:pt x="33274" y="18249"/>
                  </a:lnTo>
                  <a:lnTo>
                    <a:pt x="33350" y="18110"/>
                  </a:lnTo>
                  <a:lnTo>
                    <a:pt x="33642" y="17894"/>
                  </a:lnTo>
                  <a:lnTo>
                    <a:pt x="33858" y="17830"/>
                  </a:lnTo>
                  <a:lnTo>
                    <a:pt x="34556" y="17830"/>
                  </a:lnTo>
                  <a:lnTo>
                    <a:pt x="34861" y="17932"/>
                  </a:lnTo>
                  <a:lnTo>
                    <a:pt x="35026" y="18135"/>
                  </a:lnTo>
                  <a:lnTo>
                    <a:pt x="35140" y="18275"/>
                  </a:lnTo>
                  <a:lnTo>
                    <a:pt x="35191" y="18427"/>
                  </a:lnTo>
                  <a:lnTo>
                    <a:pt x="35217" y="18592"/>
                  </a:lnTo>
                  <a:lnTo>
                    <a:pt x="35915" y="18592"/>
                  </a:lnTo>
                  <a:lnTo>
                    <a:pt x="35928" y="18300"/>
                  </a:lnTo>
                  <a:lnTo>
                    <a:pt x="35839" y="18034"/>
                  </a:lnTo>
                  <a:lnTo>
                    <a:pt x="35356" y="17399"/>
                  </a:lnTo>
                  <a:lnTo>
                    <a:pt x="34874" y="17195"/>
                  </a:lnTo>
                  <a:lnTo>
                    <a:pt x="33680" y="17195"/>
                  </a:lnTo>
                  <a:lnTo>
                    <a:pt x="33274" y="17335"/>
                  </a:lnTo>
                  <a:lnTo>
                    <a:pt x="32664" y="17843"/>
                  </a:lnTo>
                  <a:lnTo>
                    <a:pt x="32512" y="18186"/>
                  </a:lnTo>
                  <a:lnTo>
                    <a:pt x="32512" y="18973"/>
                  </a:lnTo>
                  <a:lnTo>
                    <a:pt x="32677" y="19253"/>
                  </a:lnTo>
                  <a:lnTo>
                    <a:pt x="33172" y="19570"/>
                  </a:lnTo>
                  <a:lnTo>
                    <a:pt x="33464" y="19672"/>
                  </a:lnTo>
                  <a:lnTo>
                    <a:pt x="34747" y="20002"/>
                  </a:lnTo>
                  <a:lnTo>
                    <a:pt x="34963" y="20066"/>
                  </a:lnTo>
                  <a:lnTo>
                    <a:pt x="35242" y="20231"/>
                  </a:lnTo>
                  <a:lnTo>
                    <a:pt x="35331" y="20383"/>
                  </a:lnTo>
                  <a:lnTo>
                    <a:pt x="35331" y="20815"/>
                  </a:lnTo>
                  <a:lnTo>
                    <a:pt x="35217" y="21005"/>
                  </a:lnTo>
                  <a:lnTo>
                    <a:pt x="34798" y="21247"/>
                  </a:lnTo>
                  <a:lnTo>
                    <a:pt x="34556" y="21310"/>
                  </a:lnTo>
                  <a:lnTo>
                    <a:pt x="33807" y="21310"/>
                  </a:lnTo>
                  <a:lnTo>
                    <a:pt x="33489" y="21183"/>
                  </a:lnTo>
                  <a:lnTo>
                    <a:pt x="33197" y="20815"/>
                  </a:lnTo>
                  <a:lnTo>
                    <a:pt x="33134" y="20624"/>
                  </a:lnTo>
                  <a:lnTo>
                    <a:pt x="33108" y="20370"/>
                  </a:lnTo>
                  <a:lnTo>
                    <a:pt x="32385" y="20370"/>
                  </a:lnTo>
                  <a:lnTo>
                    <a:pt x="32410" y="20815"/>
                  </a:lnTo>
                  <a:lnTo>
                    <a:pt x="32562" y="21183"/>
                  </a:lnTo>
                  <a:lnTo>
                    <a:pt x="33108" y="21793"/>
                  </a:lnTo>
                  <a:lnTo>
                    <a:pt x="33578" y="21945"/>
                  </a:lnTo>
                  <a:lnTo>
                    <a:pt x="34861" y="21945"/>
                  </a:lnTo>
                  <a:lnTo>
                    <a:pt x="35318" y="21793"/>
                  </a:lnTo>
                  <a:lnTo>
                    <a:pt x="35915" y="21221"/>
                  </a:lnTo>
                  <a:lnTo>
                    <a:pt x="36068" y="20878"/>
                  </a:lnTo>
                  <a:lnTo>
                    <a:pt x="36068" y="20066"/>
                  </a:lnTo>
                  <a:close/>
                </a:path>
                <a:path w="114935" h="53339">
                  <a:moveTo>
                    <a:pt x="37223" y="32727"/>
                  </a:moveTo>
                  <a:lnTo>
                    <a:pt x="36995" y="32715"/>
                  </a:lnTo>
                  <a:lnTo>
                    <a:pt x="36690" y="32715"/>
                  </a:lnTo>
                  <a:lnTo>
                    <a:pt x="36423" y="32816"/>
                  </a:lnTo>
                  <a:lnTo>
                    <a:pt x="35966" y="33248"/>
                  </a:lnTo>
                  <a:lnTo>
                    <a:pt x="35826" y="33426"/>
                  </a:lnTo>
                  <a:lnTo>
                    <a:pt x="35763" y="33578"/>
                  </a:lnTo>
                  <a:lnTo>
                    <a:pt x="35763" y="32816"/>
                  </a:lnTo>
                  <a:lnTo>
                    <a:pt x="35064" y="32816"/>
                  </a:lnTo>
                  <a:lnTo>
                    <a:pt x="35064" y="37274"/>
                  </a:lnTo>
                  <a:lnTo>
                    <a:pt x="35801" y="37274"/>
                  </a:lnTo>
                  <a:lnTo>
                    <a:pt x="35801" y="34391"/>
                  </a:lnTo>
                  <a:lnTo>
                    <a:pt x="35902" y="34112"/>
                  </a:lnTo>
                  <a:lnTo>
                    <a:pt x="36309" y="33616"/>
                  </a:lnTo>
                  <a:lnTo>
                    <a:pt x="36601" y="33502"/>
                  </a:lnTo>
                  <a:lnTo>
                    <a:pt x="36982" y="33502"/>
                  </a:lnTo>
                  <a:lnTo>
                    <a:pt x="37223" y="33515"/>
                  </a:lnTo>
                  <a:lnTo>
                    <a:pt x="37223" y="32727"/>
                  </a:lnTo>
                  <a:close/>
                </a:path>
                <a:path w="114935" h="53339">
                  <a:moveTo>
                    <a:pt x="37338" y="6921"/>
                  </a:moveTo>
                  <a:lnTo>
                    <a:pt x="32588" y="6921"/>
                  </a:lnTo>
                  <a:lnTo>
                    <a:pt x="32588" y="7340"/>
                  </a:lnTo>
                  <a:lnTo>
                    <a:pt x="37338" y="7340"/>
                  </a:lnTo>
                  <a:lnTo>
                    <a:pt x="37338" y="6921"/>
                  </a:lnTo>
                  <a:close/>
                </a:path>
                <a:path w="114935" h="53339">
                  <a:moveTo>
                    <a:pt x="38544" y="17310"/>
                  </a:moveTo>
                  <a:lnTo>
                    <a:pt x="37833" y="17310"/>
                  </a:lnTo>
                  <a:lnTo>
                    <a:pt x="37833" y="16065"/>
                  </a:lnTo>
                  <a:lnTo>
                    <a:pt x="37071" y="16065"/>
                  </a:lnTo>
                  <a:lnTo>
                    <a:pt x="37071" y="17310"/>
                  </a:lnTo>
                  <a:lnTo>
                    <a:pt x="36474" y="17310"/>
                  </a:lnTo>
                  <a:lnTo>
                    <a:pt x="36474" y="17932"/>
                  </a:lnTo>
                  <a:lnTo>
                    <a:pt x="37071" y="17932"/>
                  </a:lnTo>
                  <a:lnTo>
                    <a:pt x="37071" y="21158"/>
                  </a:lnTo>
                  <a:lnTo>
                    <a:pt x="37134" y="21386"/>
                  </a:lnTo>
                  <a:lnTo>
                    <a:pt x="37388" y="21755"/>
                  </a:lnTo>
                  <a:lnTo>
                    <a:pt x="37630" y="21844"/>
                  </a:lnTo>
                  <a:lnTo>
                    <a:pt x="38087" y="21844"/>
                  </a:lnTo>
                  <a:lnTo>
                    <a:pt x="38455" y="21793"/>
                  </a:lnTo>
                  <a:lnTo>
                    <a:pt x="38544" y="21183"/>
                  </a:lnTo>
                  <a:lnTo>
                    <a:pt x="38150" y="21196"/>
                  </a:lnTo>
                  <a:lnTo>
                    <a:pt x="37884" y="21094"/>
                  </a:lnTo>
                  <a:lnTo>
                    <a:pt x="37833" y="17932"/>
                  </a:lnTo>
                  <a:lnTo>
                    <a:pt x="38544" y="17932"/>
                  </a:lnTo>
                  <a:lnTo>
                    <a:pt x="38544" y="17310"/>
                  </a:lnTo>
                  <a:close/>
                </a:path>
                <a:path w="114935" h="53339">
                  <a:moveTo>
                    <a:pt x="39497" y="1816"/>
                  </a:moveTo>
                  <a:lnTo>
                    <a:pt x="38785" y="1816"/>
                  </a:lnTo>
                  <a:lnTo>
                    <a:pt x="38785" y="571"/>
                  </a:lnTo>
                  <a:lnTo>
                    <a:pt x="38036" y="571"/>
                  </a:lnTo>
                  <a:lnTo>
                    <a:pt x="38036" y="1816"/>
                  </a:lnTo>
                  <a:lnTo>
                    <a:pt x="37426" y="1816"/>
                  </a:lnTo>
                  <a:lnTo>
                    <a:pt x="37426" y="2425"/>
                  </a:lnTo>
                  <a:lnTo>
                    <a:pt x="38036" y="2425"/>
                  </a:lnTo>
                  <a:lnTo>
                    <a:pt x="38036" y="5664"/>
                  </a:lnTo>
                  <a:lnTo>
                    <a:pt x="38100" y="5892"/>
                  </a:lnTo>
                  <a:lnTo>
                    <a:pt x="38341" y="6248"/>
                  </a:lnTo>
                  <a:lnTo>
                    <a:pt x="38582" y="6337"/>
                  </a:lnTo>
                  <a:lnTo>
                    <a:pt x="39039" y="6337"/>
                  </a:lnTo>
                  <a:lnTo>
                    <a:pt x="39420" y="6299"/>
                  </a:lnTo>
                  <a:lnTo>
                    <a:pt x="39497" y="5676"/>
                  </a:lnTo>
                  <a:lnTo>
                    <a:pt x="39103" y="5702"/>
                  </a:lnTo>
                  <a:lnTo>
                    <a:pt x="38849" y="5600"/>
                  </a:lnTo>
                  <a:lnTo>
                    <a:pt x="38785" y="2425"/>
                  </a:lnTo>
                  <a:lnTo>
                    <a:pt x="39497" y="2425"/>
                  </a:lnTo>
                  <a:lnTo>
                    <a:pt x="39497" y="1816"/>
                  </a:lnTo>
                  <a:close/>
                </a:path>
                <a:path w="114935" h="53339">
                  <a:moveTo>
                    <a:pt x="42062" y="37909"/>
                  </a:moveTo>
                  <a:lnTo>
                    <a:pt x="37325" y="37909"/>
                  </a:lnTo>
                  <a:lnTo>
                    <a:pt x="37325" y="38341"/>
                  </a:lnTo>
                  <a:lnTo>
                    <a:pt x="42062" y="38341"/>
                  </a:lnTo>
                  <a:lnTo>
                    <a:pt x="42062" y="37909"/>
                  </a:lnTo>
                  <a:close/>
                </a:path>
                <a:path w="114935" h="53339">
                  <a:moveTo>
                    <a:pt x="43307" y="21234"/>
                  </a:moveTo>
                  <a:lnTo>
                    <a:pt x="42951" y="21259"/>
                  </a:lnTo>
                  <a:lnTo>
                    <a:pt x="42811" y="19507"/>
                  </a:lnTo>
                  <a:lnTo>
                    <a:pt x="42710" y="17830"/>
                  </a:lnTo>
                  <a:lnTo>
                    <a:pt x="42646" y="17703"/>
                  </a:lnTo>
                  <a:lnTo>
                    <a:pt x="42062" y="17360"/>
                  </a:lnTo>
                  <a:lnTo>
                    <a:pt x="42062" y="19507"/>
                  </a:lnTo>
                  <a:lnTo>
                    <a:pt x="42062" y="20561"/>
                  </a:lnTo>
                  <a:lnTo>
                    <a:pt x="41846" y="20891"/>
                  </a:lnTo>
                  <a:lnTo>
                    <a:pt x="41186" y="21221"/>
                  </a:lnTo>
                  <a:lnTo>
                    <a:pt x="40932" y="21285"/>
                  </a:lnTo>
                  <a:lnTo>
                    <a:pt x="40449" y="21285"/>
                  </a:lnTo>
                  <a:lnTo>
                    <a:pt x="40322" y="21247"/>
                  </a:lnTo>
                  <a:lnTo>
                    <a:pt x="40106" y="21094"/>
                  </a:lnTo>
                  <a:lnTo>
                    <a:pt x="39979" y="20091"/>
                  </a:lnTo>
                  <a:lnTo>
                    <a:pt x="40347" y="19875"/>
                  </a:lnTo>
                  <a:lnTo>
                    <a:pt x="40551" y="19824"/>
                  </a:lnTo>
                  <a:lnTo>
                    <a:pt x="41414" y="19710"/>
                  </a:lnTo>
                  <a:lnTo>
                    <a:pt x="41846" y="19608"/>
                  </a:lnTo>
                  <a:lnTo>
                    <a:pt x="42062" y="19507"/>
                  </a:lnTo>
                  <a:lnTo>
                    <a:pt x="42062" y="17360"/>
                  </a:lnTo>
                  <a:lnTo>
                    <a:pt x="41567" y="17208"/>
                  </a:lnTo>
                  <a:lnTo>
                    <a:pt x="40589" y="17208"/>
                  </a:lnTo>
                  <a:lnTo>
                    <a:pt x="39319" y="18669"/>
                  </a:lnTo>
                  <a:lnTo>
                    <a:pt x="40017" y="18669"/>
                  </a:lnTo>
                  <a:lnTo>
                    <a:pt x="40106" y="18275"/>
                  </a:lnTo>
                  <a:lnTo>
                    <a:pt x="40360" y="17945"/>
                  </a:lnTo>
                  <a:lnTo>
                    <a:pt x="40640" y="17830"/>
                  </a:lnTo>
                  <a:lnTo>
                    <a:pt x="41363" y="17830"/>
                  </a:lnTo>
                  <a:lnTo>
                    <a:pt x="41617" y="17894"/>
                  </a:lnTo>
                  <a:lnTo>
                    <a:pt x="41986" y="18122"/>
                  </a:lnTo>
                  <a:lnTo>
                    <a:pt x="41973" y="18973"/>
                  </a:lnTo>
                  <a:lnTo>
                    <a:pt x="41846" y="19050"/>
                  </a:lnTo>
                  <a:lnTo>
                    <a:pt x="40068" y="19278"/>
                  </a:lnTo>
                  <a:lnTo>
                    <a:pt x="39738" y="19405"/>
                  </a:lnTo>
                  <a:lnTo>
                    <a:pt x="39204" y="19875"/>
                  </a:lnTo>
                  <a:lnTo>
                    <a:pt x="39306" y="21386"/>
                  </a:lnTo>
                  <a:lnTo>
                    <a:pt x="39725" y="21780"/>
                  </a:lnTo>
                  <a:lnTo>
                    <a:pt x="40081" y="21920"/>
                  </a:lnTo>
                  <a:lnTo>
                    <a:pt x="40843" y="21920"/>
                  </a:lnTo>
                  <a:lnTo>
                    <a:pt x="41148" y="21844"/>
                  </a:lnTo>
                  <a:lnTo>
                    <a:pt x="41719" y="21551"/>
                  </a:lnTo>
                  <a:lnTo>
                    <a:pt x="41948" y="21386"/>
                  </a:lnTo>
                  <a:lnTo>
                    <a:pt x="42100" y="21183"/>
                  </a:lnTo>
                  <a:lnTo>
                    <a:pt x="42202" y="21551"/>
                  </a:lnTo>
                  <a:lnTo>
                    <a:pt x="42341" y="21780"/>
                  </a:lnTo>
                  <a:lnTo>
                    <a:pt x="42532" y="21869"/>
                  </a:lnTo>
                  <a:lnTo>
                    <a:pt x="42887" y="21869"/>
                  </a:lnTo>
                  <a:lnTo>
                    <a:pt x="43268" y="21793"/>
                  </a:lnTo>
                  <a:lnTo>
                    <a:pt x="43307" y="21259"/>
                  </a:lnTo>
                  <a:close/>
                </a:path>
                <a:path w="114935" h="53339">
                  <a:moveTo>
                    <a:pt x="44069" y="3695"/>
                  </a:moveTo>
                  <a:lnTo>
                    <a:pt x="43332" y="2082"/>
                  </a:lnTo>
                  <a:lnTo>
                    <a:pt x="43307" y="3695"/>
                  </a:lnTo>
                  <a:lnTo>
                    <a:pt x="40817" y="3695"/>
                  </a:lnTo>
                  <a:lnTo>
                    <a:pt x="40843" y="3365"/>
                  </a:lnTo>
                  <a:lnTo>
                    <a:pt x="40957" y="2984"/>
                  </a:lnTo>
                  <a:lnTo>
                    <a:pt x="41427" y="2489"/>
                  </a:lnTo>
                  <a:lnTo>
                    <a:pt x="41719" y="2374"/>
                  </a:lnTo>
                  <a:lnTo>
                    <a:pt x="42545" y="2374"/>
                  </a:lnTo>
                  <a:lnTo>
                    <a:pt x="42887" y="2552"/>
                  </a:lnTo>
                  <a:lnTo>
                    <a:pt x="43141" y="2997"/>
                  </a:lnTo>
                  <a:lnTo>
                    <a:pt x="43256" y="3302"/>
                  </a:lnTo>
                  <a:lnTo>
                    <a:pt x="43307" y="3695"/>
                  </a:lnTo>
                  <a:lnTo>
                    <a:pt x="43307" y="2082"/>
                  </a:lnTo>
                  <a:lnTo>
                    <a:pt x="42735" y="1790"/>
                  </a:lnTo>
                  <a:lnTo>
                    <a:pt x="42430" y="1714"/>
                  </a:lnTo>
                  <a:lnTo>
                    <a:pt x="41478" y="1714"/>
                  </a:lnTo>
                  <a:lnTo>
                    <a:pt x="40970" y="1943"/>
                  </a:lnTo>
                  <a:lnTo>
                    <a:pt x="40195" y="2832"/>
                  </a:lnTo>
                  <a:lnTo>
                    <a:pt x="40106" y="3111"/>
                  </a:lnTo>
                  <a:lnTo>
                    <a:pt x="40195" y="5422"/>
                  </a:lnTo>
                  <a:lnTo>
                    <a:pt x="40970" y="6235"/>
                  </a:lnTo>
                  <a:lnTo>
                    <a:pt x="41440" y="6438"/>
                  </a:lnTo>
                  <a:lnTo>
                    <a:pt x="42214" y="6438"/>
                  </a:lnTo>
                  <a:lnTo>
                    <a:pt x="44005" y="4876"/>
                  </a:lnTo>
                  <a:lnTo>
                    <a:pt x="43268" y="4876"/>
                  </a:lnTo>
                  <a:lnTo>
                    <a:pt x="43205" y="5105"/>
                  </a:lnTo>
                  <a:lnTo>
                    <a:pt x="43129" y="5245"/>
                  </a:lnTo>
                  <a:lnTo>
                    <a:pt x="42760" y="5651"/>
                  </a:lnTo>
                  <a:lnTo>
                    <a:pt x="42443" y="5778"/>
                  </a:lnTo>
                  <a:lnTo>
                    <a:pt x="41630" y="5778"/>
                  </a:lnTo>
                  <a:lnTo>
                    <a:pt x="41351" y="5651"/>
                  </a:lnTo>
                  <a:lnTo>
                    <a:pt x="40919" y="5105"/>
                  </a:lnTo>
                  <a:lnTo>
                    <a:pt x="40805" y="4279"/>
                  </a:lnTo>
                  <a:lnTo>
                    <a:pt x="44069" y="4279"/>
                  </a:lnTo>
                  <a:lnTo>
                    <a:pt x="44069" y="3695"/>
                  </a:lnTo>
                  <a:close/>
                </a:path>
                <a:path w="114935" h="53339">
                  <a:moveTo>
                    <a:pt x="46443" y="35280"/>
                  </a:moveTo>
                  <a:lnTo>
                    <a:pt x="45669" y="33070"/>
                  </a:lnTo>
                  <a:lnTo>
                    <a:pt x="45669" y="34683"/>
                  </a:lnTo>
                  <a:lnTo>
                    <a:pt x="43192" y="34683"/>
                  </a:lnTo>
                  <a:lnTo>
                    <a:pt x="43205" y="34353"/>
                  </a:lnTo>
                  <a:lnTo>
                    <a:pt x="43319" y="33985"/>
                  </a:lnTo>
                  <a:lnTo>
                    <a:pt x="43789" y="33489"/>
                  </a:lnTo>
                  <a:lnTo>
                    <a:pt x="44081" y="33362"/>
                  </a:lnTo>
                  <a:lnTo>
                    <a:pt x="44907" y="33362"/>
                  </a:lnTo>
                  <a:lnTo>
                    <a:pt x="45250" y="33553"/>
                  </a:lnTo>
                  <a:lnTo>
                    <a:pt x="45504" y="33997"/>
                  </a:lnTo>
                  <a:lnTo>
                    <a:pt x="45618" y="34302"/>
                  </a:lnTo>
                  <a:lnTo>
                    <a:pt x="45669" y="34683"/>
                  </a:lnTo>
                  <a:lnTo>
                    <a:pt x="45669" y="33070"/>
                  </a:lnTo>
                  <a:lnTo>
                    <a:pt x="45097" y="32778"/>
                  </a:lnTo>
                  <a:lnTo>
                    <a:pt x="44792" y="32715"/>
                  </a:lnTo>
                  <a:lnTo>
                    <a:pt x="43840" y="32715"/>
                  </a:lnTo>
                  <a:lnTo>
                    <a:pt x="43332" y="32931"/>
                  </a:lnTo>
                  <a:lnTo>
                    <a:pt x="42557" y="33832"/>
                  </a:lnTo>
                  <a:lnTo>
                    <a:pt x="42468" y="34099"/>
                  </a:lnTo>
                  <a:lnTo>
                    <a:pt x="42557" y="36423"/>
                  </a:lnTo>
                  <a:lnTo>
                    <a:pt x="43332" y="37223"/>
                  </a:lnTo>
                  <a:lnTo>
                    <a:pt x="43802" y="37426"/>
                  </a:lnTo>
                  <a:lnTo>
                    <a:pt x="44577" y="37426"/>
                  </a:lnTo>
                  <a:lnTo>
                    <a:pt x="46380" y="35864"/>
                  </a:lnTo>
                  <a:lnTo>
                    <a:pt x="45643" y="35864"/>
                  </a:lnTo>
                  <a:lnTo>
                    <a:pt x="45567" y="36093"/>
                  </a:lnTo>
                  <a:lnTo>
                    <a:pt x="45491" y="36245"/>
                  </a:lnTo>
                  <a:lnTo>
                    <a:pt x="45123" y="36652"/>
                  </a:lnTo>
                  <a:lnTo>
                    <a:pt x="44805" y="36779"/>
                  </a:lnTo>
                  <a:lnTo>
                    <a:pt x="43992" y="36779"/>
                  </a:lnTo>
                  <a:lnTo>
                    <a:pt x="43713" y="36652"/>
                  </a:lnTo>
                  <a:lnTo>
                    <a:pt x="43294" y="36093"/>
                  </a:lnTo>
                  <a:lnTo>
                    <a:pt x="43167" y="35280"/>
                  </a:lnTo>
                  <a:lnTo>
                    <a:pt x="46443" y="35280"/>
                  </a:lnTo>
                  <a:close/>
                </a:path>
                <a:path w="114935" h="53339">
                  <a:moveTo>
                    <a:pt x="48577" y="6273"/>
                  </a:moveTo>
                  <a:lnTo>
                    <a:pt x="47002" y="3987"/>
                  </a:lnTo>
                  <a:lnTo>
                    <a:pt x="48514" y="1841"/>
                  </a:lnTo>
                  <a:lnTo>
                    <a:pt x="47599" y="1816"/>
                  </a:lnTo>
                  <a:lnTo>
                    <a:pt x="46558" y="3390"/>
                  </a:lnTo>
                  <a:lnTo>
                    <a:pt x="45542" y="1816"/>
                  </a:lnTo>
                  <a:lnTo>
                    <a:pt x="44564" y="1816"/>
                  </a:lnTo>
                  <a:lnTo>
                    <a:pt x="46050" y="3987"/>
                  </a:lnTo>
                  <a:lnTo>
                    <a:pt x="44488" y="6273"/>
                  </a:lnTo>
                  <a:lnTo>
                    <a:pt x="45440" y="6273"/>
                  </a:lnTo>
                  <a:lnTo>
                    <a:pt x="46507" y="4597"/>
                  </a:lnTo>
                  <a:lnTo>
                    <a:pt x="47625" y="6273"/>
                  </a:lnTo>
                  <a:lnTo>
                    <a:pt x="48577" y="6273"/>
                  </a:lnTo>
                  <a:close/>
                </a:path>
                <a:path w="114935" h="53339">
                  <a:moveTo>
                    <a:pt x="50025" y="18402"/>
                  </a:moveTo>
                  <a:lnTo>
                    <a:pt x="49974" y="18097"/>
                  </a:lnTo>
                  <a:lnTo>
                    <a:pt x="49644" y="17437"/>
                  </a:lnTo>
                  <a:lnTo>
                    <a:pt x="49225" y="17208"/>
                  </a:lnTo>
                  <a:lnTo>
                    <a:pt x="48348" y="17208"/>
                  </a:lnTo>
                  <a:lnTo>
                    <a:pt x="48094" y="17272"/>
                  </a:lnTo>
                  <a:lnTo>
                    <a:pt x="47650" y="17500"/>
                  </a:lnTo>
                  <a:lnTo>
                    <a:pt x="47459" y="17678"/>
                  </a:lnTo>
                  <a:lnTo>
                    <a:pt x="47282" y="17919"/>
                  </a:lnTo>
                  <a:lnTo>
                    <a:pt x="47193" y="17729"/>
                  </a:lnTo>
                  <a:lnTo>
                    <a:pt x="47078" y="17576"/>
                  </a:lnTo>
                  <a:lnTo>
                    <a:pt x="46736" y="17297"/>
                  </a:lnTo>
                  <a:lnTo>
                    <a:pt x="46456" y="17208"/>
                  </a:lnTo>
                  <a:lnTo>
                    <a:pt x="45783" y="17208"/>
                  </a:lnTo>
                  <a:lnTo>
                    <a:pt x="45504" y="17297"/>
                  </a:lnTo>
                  <a:lnTo>
                    <a:pt x="45110" y="17564"/>
                  </a:lnTo>
                  <a:lnTo>
                    <a:pt x="44958" y="17729"/>
                  </a:lnTo>
                  <a:lnTo>
                    <a:pt x="44780" y="17945"/>
                  </a:lnTo>
                  <a:lnTo>
                    <a:pt x="44780" y="17310"/>
                  </a:lnTo>
                  <a:lnTo>
                    <a:pt x="44030" y="17310"/>
                  </a:lnTo>
                  <a:lnTo>
                    <a:pt x="44030" y="21767"/>
                  </a:lnTo>
                  <a:lnTo>
                    <a:pt x="44780" y="21767"/>
                  </a:lnTo>
                  <a:lnTo>
                    <a:pt x="44780" y="18834"/>
                  </a:lnTo>
                  <a:lnTo>
                    <a:pt x="44894" y="18440"/>
                  </a:lnTo>
                  <a:lnTo>
                    <a:pt x="45364" y="17995"/>
                  </a:lnTo>
                  <a:lnTo>
                    <a:pt x="45618" y="17894"/>
                  </a:lnTo>
                  <a:lnTo>
                    <a:pt x="46215" y="17894"/>
                  </a:lnTo>
                  <a:lnTo>
                    <a:pt x="46431" y="17995"/>
                  </a:lnTo>
                  <a:lnTo>
                    <a:pt x="46609" y="18338"/>
                  </a:lnTo>
                  <a:lnTo>
                    <a:pt x="46647" y="18554"/>
                  </a:lnTo>
                  <a:lnTo>
                    <a:pt x="46647" y="21767"/>
                  </a:lnTo>
                  <a:lnTo>
                    <a:pt x="47409" y="21767"/>
                  </a:lnTo>
                  <a:lnTo>
                    <a:pt x="47409" y="18719"/>
                  </a:lnTo>
                  <a:lnTo>
                    <a:pt x="47510" y="18389"/>
                  </a:lnTo>
                  <a:lnTo>
                    <a:pt x="47942" y="17995"/>
                  </a:lnTo>
                  <a:lnTo>
                    <a:pt x="48196" y="17894"/>
                  </a:lnTo>
                  <a:lnTo>
                    <a:pt x="48704" y="17894"/>
                  </a:lnTo>
                  <a:lnTo>
                    <a:pt x="48882" y="17957"/>
                  </a:lnTo>
                  <a:lnTo>
                    <a:pt x="49187" y="18173"/>
                  </a:lnTo>
                  <a:lnTo>
                    <a:pt x="49250" y="18376"/>
                  </a:lnTo>
                  <a:lnTo>
                    <a:pt x="49250" y="21767"/>
                  </a:lnTo>
                  <a:lnTo>
                    <a:pt x="50025" y="21767"/>
                  </a:lnTo>
                  <a:lnTo>
                    <a:pt x="50025" y="18402"/>
                  </a:lnTo>
                  <a:close/>
                </a:path>
                <a:path w="114935" h="53339">
                  <a:moveTo>
                    <a:pt x="50876" y="1816"/>
                  </a:moveTo>
                  <a:lnTo>
                    <a:pt x="50165" y="1816"/>
                  </a:lnTo>
                  <a:lnTo>
                    <a:pt x="50165" y="571"/>
                  </a:lnTo>
                  <a:lnTo>
                    <a:pt x="49403" y="571"/>
                  </a:lnTo>
                  <a:lnTo>
                    <a:pt x="49403" y="1816"/>
                  </a:lnTo>
                  <a:lnTo>
                    <a:pt x="48806" y="1816"/>
                  </a:lnTo>
                  <a:lnTo>
                    <a:pt x="48806" y="2425"/>
                  </a:lnTo>
                  <a:lnTo>
                    <a:pt x="49403" y="2425"/>
                  </a:lnTo>
                  <a:lnTo>
                    <a:pt x="49403" y="5664"/>
                  </a:lnTo>
                  <a:lnTo>
                    <a:pt x="49466" y="5892"/>
                  </a:lnTo>
                  <a:lnTo>
                    <a:pt x="49707" y="6248"/>
                  </a:lnTo>
                  <a:lnTo>
                    <a:pt x="49949" y="6337"/>
                  </a:lnTo>
                  <a:lnTo>
                    <a:pt x="50419" y="6337"/>
                  </a:lnTo>
                  <a:lnTo>
                    <a:pt x="50787" y="6299"/>
                  </a:lnTo>
                  <a:lnTo>
                    <a:pt x="50876" y="5676"/>
                  </a:lnTo>
                  <a:lnTo>
                    <a:pt x="50482" y="5702"/>
                  </a:lnTo>
                  <a:lnTo>
                    <a:pt x="50215" y="5600"/>
                  </a:lnTo>
                  <a:lnTo>
                    <a:pt x="50165" y="2425"/>
                  </a:lnTo>
                  <a:lnTo>
                    <a:pt x="50876" y="2425"/>
                  </a:lnTo>
                  <a:lnTo>
                    <a:pt x="50876" y="1816"/>
                  </a:lnTo>
                  <a:close/>
                </a:path>
                <a:path w="114935" h="53339">
                  <a:moveTo>
                    <a:pt x="50990" y="31140"/>
                  </a:moveTo>
                  <a:lnTo>
                    <a:pt x="50266" y="31140"/>
                  </a:lnTo>
                  <a:lnTo>
                    <a:pt x="50266" y="33388"/>
                  </a:lnTo>
                  <a:lnTo>
                    <a:pt x="50190" y="36029"/>
                  </a:lnTo>
                  <a:lnTo>
                    <a:pt x="49745" y="36614"/>
                  </a:lnTo>
                  <a:lnTo>
                    <a:pt x="49453" y="36766"/>
                  </a:lnTo>
                  <a:lnTo>
                    <a:pt x="48653" y="36766"/>
                  </a:lnTo>
                  <a:lnTo>
                    <a:pt x="48336" y="36614"/>
                  </a:lnTo>
                  <a:lnTo>
                    <a:pt x="47967" y="36029"/>
                  </a:lnTo>
                  <a:lnTo>
                    <a:pt x="47955" y="34112"/>
                  </a:lnTo>
                  <a:lnTo>
                    <a:pt x="48425" y="33528"/>
                  </a:lnTo>
                  <a:lnTo>
                    <a:pt x="50190" y="36029"/>
                  </a:lnTo>
                  <a:lnTo>
                    <a:pt x="50190" y="33312"/>
                  </a:lnTo>
                  <a:lnTo>
                    <a:pt x="49949" y="33032"/>
                  </a:lnTo>
                  <a:lnTo>
                    <a:pt x="49580" y="32804"/>
                  </a:lnTo>
                  <a:lnTo>
                    <a:pt x="49301" y="32727"/>
                  </a:lnTo>
                  <a:lnTo>
                    <a:pt x="48348" y="32727"/>
                  </a:lnTo>
                  <a:lnTo>
                    <a:pt x="47917" y="32943"/>
                  </a:lnTo>
                  <a:lnTo>
                    <a:pt x="47205" y="33921"/>
                  </a:lnTo>
                  <a:lnTo>
                    <a:pt x="47155" y="34112"/>
                  </a:lnTo>
                  <a:lnTo>
                    <a:pt x="47218" y="36385"/>
                  </a:lnTo>
                  <a:lnTo>
                    <a:pt x="47955" y="37223"/>
                  </a:lnTo>
                  <a:lnTo>
                    <a:pt x="48374" y="37426"/>
                  </a:lnTo>
                  <a:lnTo>
                    <a:pt x="49187" y="37426"/>
                  </a:lnTo>
                  <a:lnTo>
                    <a:pt x="49453" y="37363"/>
                  </a:lnTo>
                  <a:lnTo>
                    <a:pt x="49936" y="37122"/>
                  </a:lnTo>
                  <a:lnTo>
                    <a:pt x="50139" y="36918"/>
                  </a:lnTo>
                  <a:lnTo>
                    <a:pt x="50228" y="36766"/>
                  </a:lnTo>
                  <a:lnTo>
                    <a:pt x="50317" y="37274"/>
                  </a:lnTo>
                  <a:lnTo>
                    <a:pt x="50990" y="37274"/>
                  </a:lnTo>
                  <a:lnTo>
                    <a:pt x="50990" y="36652"/>
                  </a:lnTo>
                  <a:lnTo>
                    <a:pt x="50990" y="31140"/>
                  </a:lnTo>
                  <a:close/>
                </a:path>
                <a:path w="114935" h="53339">
                  <a:moveTo>
                    <a:pt x="52857" y="32829"/>
                  </a:moveTo>
                  <a:lnTo>
                    <a:pt x="52095" y="32829"/>
                  </a:lnTo>
                  <a:lnTo>
                    <a:pt x="52095" y="37274"/>
                  </a:lnTo>
                  <a:lnTo>
                    <a:pt x="52857" y="37274"/>
                  </a:lnTo>
                  <a:lnTo>
                    <a:pt x="52857" y="32829"/>
                  </a:lnTo>
                  <a:close/>
                </a:path>
                <a:path w="114935" h="53339">
                  <a:moveTo>
                    <a:pt x="52857" y="31153"/>
                  </a:moveTo>
                  <a:lnTo>
                    <a:pt x="52095" y="31153"/>
                  </a:lnTo>
                  <a:lnTo>
                    <a:pt x="52095" y="32004"/>
                  </a:lnTo>
                  <a:lnTo>
                    <a:pt x="52857" y="32004"/>
                  </a:lnTo>
                  <a:lnTo>
                    <a:pt x="52857" y="31153"/>
                  </a:lnTo>
                  <a:close/>
                </a:path>
                <a:path w="114935" h="53339">
                  <a:moveTo>
                    <a:pt x="55003" y="18732"/>
                  </a:moveTo>
                  <a:lnTo>
                    <a:pt x="54825" y="18173"/>
                  </a:lnTo>
                  <a:lnTo>
                    <a:pt x="54546" y="17868"/>
                  </a:lnTo>
                  <a:lnTo>
                    <a:pt x="54127" y="17424"/>
                  </a:lnTo>
                  <a:lnTo>
                    <a:pt x="54127" y="18732"/>
                  </a:lnTo>
                  <a:lnTo>
                    <a:pt x="54114" y="20535"/>
                  </a:lnTo>
                  <a:lnTo>
                    <a:pt x="53657" y="21120"/>
                  </a:lnTo>
                  <a:lnTo>
                    <a:pt x="53365" y="21272"/>
                  </a:lnTo>
                  <a:lnTo>
                    <a:pt x="52501" y="21272"/>
                  </a:lnTo>
                  <a:lnTo>
                    <a:pt x="52146" y="21031"/>
                  </a:lnTo>
                  <a:lnTo>
                    <a:pt x="51930" y="20535"/>
                  </a:lnTo>
                  <a:lnTo>
                    <a:pt x="51917" y="18732"/>
                  </a:lnTo>
                  <a:lnTo>
                    <a:pt x="52120" y="18173"/>
                  </a:lnTo>
                  <a:lnTo>
                    <a:pt x="52412" y="17932"/>
                  </a:lnTo>
                  <a:lnTo>
                    <a:pt x="53530" y="17868"/>
                  </a:lnTo>
                  <a:lnTo>
                    <a:pt x="53886" y="18110"/>
                  </a:lnTo>
                  <a:lnTo>
                    <a:pt x="54127" y="18732"/>
                  </a:lnTo>
                  <a:lnTo>
                    <a:pt x="54127" y="17424"/>
                  </a:lnTo>
                  <a:lnTo>
                    <a:pt x="53695" y="17208"/>
                  </a:lnTo>
                  <a:lnTo>
                    <a:pt x="52844" y="17208"/>
                  </a:lnTo>
                  <a:lnTo>
                    <a:pt x="52552" y="17297"/>
                  </a:lnTo>
                  <a:lnTo>
                    <a:pt x="52120" y="17564"/>
                  </a:lnTo>
                  <a:lnTo>
                    <a:pt x="51955" y="17729"/>
                  </a:lnTo>
                  <a:lnTo>
                    <a:pt x="51803" y="17932"/>
                  </a:lnTo>
                  <a:lnTo>
                    <a:pt x="51803" y="17335"/>
                  </a:lnTo>
                  <a:lnTo>
                    <a:pt x="51079" y="17335"/>
                  </a:lnTo>
                  <a:lnTo>
                    <a:pt x="51079" y="23545"/>
                  </a:lnTo>
                  <a:lnTo>
                    <a:pt x="51828" y="23545"/>
                  </a:lnTo>
                  <a:lnTo>
                    <a:pt x="51828" y="21272"/>
                  </a:lnTo>
                  <a:lnTo>
                    <a:pt x="51993" y="21475"/>
                  </a:lnTo>
                  <a:lnTo>
                    <a:pt x="52133" y="21615"/>
                  </a:lnTo>
                  <a:lnTo>
                    <a:pt x="52501" y="21844"/>
                  </a:lnTo>
                  <a:lnTo>
                    <a:pt x="52781" y="21920"/>
                  </a:lnTo>
                  <a:lnTo>
                    <a:pt x="53543" y="21920"/>
                  </a:lnTo>
                  <a:lnTo>
                    <a:pt x="53911" y="21793"/>
                  </a:lnTo>
                  <a:lnTo>
                    <a:pt x="54737" y="21120"/>
                  </a:lnTo>
                  <a:lnTo>
                    <a:pt x="54952" y="20535"/>
                  </a:lnTo>
                  <a:lnTo>
                    <a:pt x="55003" y="18732"/>
                  </a:lnTo>
                  <a:close/>
                </a:path>
                <a:path w="114935" h="53339">
                  <a:moveTo>
                    <a:pt x="55613" y="32816"/>
                  </a:moveTo>
                  <a:lnTo>
                    <a:pt x="54902" y="32816"/>
                  </a:lnTo>
                  <a:lnTo>
                    <a:pt x="54902" y="31572"/>
                  </a:lnTo>
                  <a:lnTo>
                    <a:pt x="54140" y="31572"/>
                  </a:lnTo>
                  <a:lnTo>
                    <a:pt x="54140" y="32816"/>
                  </a:lnTo>
                  <a:lnTo>
                    <a:pt x="53530" y="32816"/>
                  </a:lnTo>
                  <a:lnTo>
                    <a:pt x="53530" y="33426"/>
                  </a:lnTo>
                  <a:lnTo>
                    <a:pt x="54140" y="33426"/>
                  </a:lnTo>
                  <a:lnTo>
                    <a:pt x="54140" y="36664"/>
                  </a:lnTo>
                  <a:lnTo>
                    <a:pt x="54203" y="36893"/>
                  </a:lnTo>
                  <a:lnTo>
                    <a:pt x="54444" y="37249"/>
                  </a:lnTo>
                  <a:lnTo>
                    <a:pt x="54686" y="37338"/>
                  </a:lnTo>
                  <a:lnTo>
                    <a:pt x="55143" y="37338"/>
                  </a:lnTo>
                  <a:lnTo>
                    <a:pt x="55524" y="37299"/>
                  </a:lnTo>
                  <a:lnTo>
                    <a:pt x="55613" y="36677"/>
                  </a:lnTo>
                  <a:lnTo>
                    <a:pt x="55206" y="36690"/>
                  </a:lnTo>
                  <a:lnTo>
                    <a:pt x="54952" y="36588"/>
                  </a:lnTo>
                  <a:lnTo>
                    <a:pt x="54902" y="33426"/>
                  </a:lnTo>
                  <a:lnTo>
                    <a:pt x="55613" y="33426"/>
                  </a:lnTo>
                  <a:lnTo>
                    <a:pt x="55613" y="32816"/>
                  </a:lnTo>
                  <a:close/>
                </a:path>
                <a:path w="114935" h="53339">
                  <a:moveTo>
                    <a:pt x="58991" y="165"/>
                  </a:moveTo>
                  <a:lnTo>
                    <a:pt x="58064" y="165"/>
                  </a:lnTo>
                  <a:lnTo>
                    <a:pt x="56324" y="5372"/>
                  </a:lnTo>
                  <a:lnTo>
                    <a:pt x="54571" y="165"/>
                  </a:lnTo>
                  <a:lnTo>
                    <a:pt x="53657" y="165"/>
                  </a:lnTo>
                  <a:lnTo>
                    <a:pt x="55880" y="6273"/>
                  </a:lnTo>
                  <a:lnTo>
                    <a:pt x="56756" y="6273"/>
                  </a:lnTo>
                  <a:lnTo>
                    <a:pt x="58991" y="165"/>
                  </a:lnTo>
                  <a:close/>
                </a:path>
                <a:path w="114935" h="53339">
                  <a:moveTo>
                    <a:pt x="62915" y="19202"/>
                  </a:moveTo>
                  <a:lnTo>
                    <a:pt x="62649" y="18910"/>
                  </a:lnTo>
                  <a:lnTo>
                    <a:pt x="62471" y="18732"/>
                  </a:lnTo>
                  <a:lnTo>
                    <a:pt x="62242" y="18605"/>
                  </a:lnTo>
                  <a:lnTo>
                    <a:pt x="62204" y="19507"/>
                  </a:lnTo>
                  <a:lnTo>
                    <a:pt x="62141" y="20434"/>
                  </a:lnTo>
                  <a:lnTo>
                    <a:pt x="61785" y="20916"/>
                  </a:lnTo>
                  <a:lnTo>
                    <a:pt x="61429" y="21056"/>
                  </a:lnTo>
                  <a:lnTo>
                    <a:pt x="59131" y="21056"/>
                  </a:lnTo>
                  <a:lnTo>
                    <a:pt x="59131" y="18910"/>
                  </a:lnTo>
                  <a:lnTo>
                    <a:pt x="61125" y="18910"/>
                  </a:lnTo>
                  <a:lnTo>
                    <a:pt x="61404" y="18961"/>
                  </a:lnTo>
                  <a:lnTo>
                    <a:pt x="62014" y="19202"/>
                  </a:lnTo>
                  <a:lnTo>
                    <a:pt x="62204" y="19507"/>
                  </a:lnTo>
                  <a:lnTo>
                    <a:pt x="62204" y="18592"/>
                  </a:lnTo>
                  <a:lnTo>
                    <a:pt x="61925" y="18478"/>
                  </a:lnTo>
                  <a:lnTo>
                    <a:pt x="62141" y="18364"/>
                  </a:lnTo>
                  <a:lnTo>
                    <a:pt x="62306" y="18237"/>
                  </a:lnTo>
                  <a:lnTo>
                    <a:pt x="62572" y="17945"/>
                  </a:lnTo>
                  <a:lnTo>
                    <a:pt x="62649" y="16548"/>
                  </a:lnTo>
                  <a:lnTo>
                    <a:pt x="62509" y="16344"/>
                  </a:lnTo>
                  <a:lnTo>
                    <a:pt x="62179" y="15875"/>
                  </a:lnTo>
                  <a:lnTo>
                    <a:pt x="61899" y="15760"/>
                  </a:lnTo>
                  <a:lnTo>
                    <a:pt x="61899" y="16840"/>
                  </a:lnTo>
                  <a:lnTo>
                    <a:pt x="61798" y="17868"/>
                  </a:lnTo>
                  <a:lnTo>
                    <a:pt x="61264" y="18199"/>
                  </a:lnTo>
                  <a:lnTo>
                    <a:pt x="60985" y="18237"/>
                  </a:lnTo>
                  <a:lnTo>
                    <a:pt x="59131" y="18237"/>
                  </a:lnTo>
                  <a:lnTo>
                    <a:pt x="59131" y="16344"/>
                  </a:lnTo>
                  <a:lnTo>
                    <a:pt x="60972" y="16344"/>
                  </a:lnTo>
                  <a:lnTo>
                    <a:pt x="61239" y="16395"/>
                  </a:lnTo>
                  <a:lnTo>
                    <a:pt x="61747" y="16598"/>
                  </a:lnTo>
                  <a:lnTo>
                    <a:pt x="61899" y="16840"/>
                  </a:lnTo>
                  <a:lnTo>
                    <a:pt x="61899" y="15760"/>
                  </a:lnTo>
                  <a:lnTo>
                    <a:pt x="61671" y="15659"/>
                  </a:lnTo>
                  <a:lnTo>
                    <a:pt x="58318" y="15659"/>
                  </a:lnTo>
                  <a:lnTo>
                    <a:pt x="58318" y="21767"/>
                  </a:lnTo>
                  <a:lnTo>
                    <a:pt x="61709" y="21767"/>
                  </a:lnTo>
                  <a:lnTo>
                    <a:pt x="62306" y="21526"/>
                  </a:lnTo>
                  <a:lnTo>
                    <a:pt x="62661" y="21056"/>
                  </a:lnTo>
                  <a:lnTo>
                    <a:pt x="62915" y="20739"/>
                  </a:lnTo>
                  <a:lnTo>
                    <a:pt x="62915" y="19202"/>
                  </a:lnTo>
                  <a:close/>
                </a:path>
                <a:path w="114935" h="53339">
                  <a:moveTo>
                    <a:pt x="63271" y="31153"/>
                  </a:moveTo>
                  <a:lnTo>
                    <a:pt x="58318" y="31153"/>
                  </a:lnTo>
                  <a:lnTo>
                    <a:pt x="58318" y="31877"/>
                  </a:lnTo>
                  <a:lnTo>
                    <a:pt x="60375" y="31877"/>
                  </a:lnTo>
                  <a:lnTo>
                    <a:pt x="60375" y="37274"/>
                  </a:lnTo>
                  <a:lnTo>
                    <a:pt x="61214" y="37274"/>
                  </a:lnTo>
                  <a:lnTo>
                    <a:pt x="61214" y="31877"/>
                  </a:lnTo>
                  <a:lnTo>
                    <a:pt x="63271" y="31877"/>
                  </a:lnTo>
                  <a:lnTo>
                    <a:pt x="63271" y="31153"/>
                  </a:lnTo>
                  <a:close/>
                </a:path>
                <a:path w="114935" h="53339">
                  <a:moveTo>
                    <a:pt x="64706" y="6273"/>
                  </a:moveTo>
                  <a:lnTo>
                    <a:pt x="64046" y="4445"/>
                  </a:lnTo>
                  <a:lnTo>
                    <a:pt x="63792" y="3771"/>
                  </a:lnTo>
                  <a:lnTo>
                    <a:pt x="62915" y="1358"/>
                  </a:lnTo>
                  <a:lnTo>
                    <a:pt x="62915" y="3771"/>
                  </a:lnTo>
                  <a:lnTo>
                    <a:pt x="60998" y="3771"/>
                  </a:lnTo>
                  <a:lnTo>
                    <a:pt x="61988" y="1066"/>
                  </a:lnTo>
                  <a:lnTo>
                    <a:pt x="62915" y="3771"/>
                  </a:lnTo>
                  <a:lnTo>
                    <a:pt x="62915" y="1358"/>
                  </a:lnTo>
                  <a:lnTo>
                    <a:pt x="62814" y="1066"/>
                  </a:lnTo>
                  <a:lnTo>
                    <a:pt x="62484" y="165"/>
                  </a:lnTo>
                  <a:lnTo>
                    <a:pt x="61544" y="165"/>
                  </a:lnTo>
                  <a:lnTo>
                    <a:pt x="59245" y="6273"/>
                  </a:lnTo>
                  <a:lnTo>
                    <a:pt x="60096" y="6273"/>
                  </a:lnTo>
                  <a:lnTo>
                    <a:pt x="60756" y="4445"/>
                  </a:lnTo>
                  <a:lnTo>
                    <a:pt x="63182" y="4445"/>
                  </a:lnTo>
                  <a:lnTo>
                    <a:pt x="63792" y="6273"/>
                  </a:lnTo>
                  <a:lnTo>
                    <a:pt x="64706" y="6273"/>
                  </a:lnTo>
                  <a:close/>
                </a:path>
                <a:path w="114935" h="53339">
                  <a:moveTo>
                    <a:pt x="65049" y="31153"/>
                  </a:moveTo>
                  <a:lnTo>
                    <a:pt x="64223" y="31153"/>
                  </a:lnTo>
                  <a:lnTo>
                    <a:pt x="64223" y="37274"/>
                  </a:lnTo>
                  <a:lnTo>
                    <a:pt x="65049" y="37274"/>
                  </a:lnTo>
                  <a:lnTo>
                    <a:pt x="65049" y="31153"/>
                  </a:lnTo>
                  <a:close/>
                </a:path>
                <a:path w="114935" h="53339">
                  <a:moveTo>
                    <a:pt x="65049" y="15659"/>
                  </a:moveTo>
                  <a:lnTo>
                    <a:pt x="64211" y="15659"/>
                  </a:lnTo>
                  <a:lnTo>
                    <a:pt x="64211" y="21767"/>
                  </a:lnTo>
                  <a:lnTo>
                    <a:pt x="65049" y="21767"/>
                  </a:lnTo>
                  <a:lnTo>
                    <a:pt x="65049" y="15659"/>
                  </a:lnTo>
                  <a:close/>
                </a:path>
                <a:path w="114935" h="53339">
                  <a:moveTo>
                    <a:pt x="70637" y="6134"/>
                  </a:moveTo>
                  <a:lnTo>
                    <a:pt x="70510" y="6083"/>
                  </a:lnTo>
                  <a:lnTo>
                    <a:pt x="70319" y="5473"/>
                  </a:lnTo>
                  <a:lnTo>
                    <a:pt x="70205" y="3810"/>
                  </a:lnTo>
                  <a:lnTo>
                    <a:pt x="70078" y="3657"/>
                  </a:lnTo>
                  <a:lnTo>
                    <a:pt x="69964" y="3492"/>
                  </a:lnTo>
                  <a:lnTo>
                    <a:pt x="69786" y="3365"/>
                  </a:lnTo>
                  <a:lnTo>
                    <a:pt x="69545" y="3263"/>
                  </a:lnTo>
                  <a:lnTo>
                    <a:pt x="69811" y="3124"/>
                  </a:lnTo>
                  <a:lnTo>
                    <a:pt x="70002" y="2959"/>
                  </a:lnTo>
                  <a:lnTo>
                    <a:pt x="70269" y="2578"/>
                  </a:lnTo>
                  <a:lnTo>
                    <a:pt x="70294" y="914"/>
                  </a:lnTo>
                  <a:lnTo>
                    <a:pt x="70116" y="622"/>
                  </a:lnTo>
                  <a:lnTo>
                    <a:pt x="69557" y="381"/>
                  </a:lnTo>
                  <a:lnTo>
                    <a:pt x="69557" y="1447"/>
                  </a:lnTo>
                  <a:lnTo>
                    <a:pt x="69456" y="2578"/>
                  </a:lnTo>
                  <a:lnTo>
                    <a:pt x="68999" y="2882"/>
                  </a:lnTo>
                  <a:lnTo>
                    <a:pt x="68694" y="2959"/>
                  </a:lnTo>
                  <a:lnTo>
                    <a:pt x="66382" y="2959"/>
                  </a:lnTo>
                  <a:lnTo>
                    <a:pt x="66382" y="876"/>
                  </a:lnTo>
                  <a:lnTo>
                    <a:pt x="68694" y="876"/>
                  </a:lnTo>
                  <a:lnTo>
                    <a:pt x="68922" y="914"/>
                  </a:lnTo>
                  <a:lnTo>
                    <a:pt x="69405" y="1155"/>
                  </a:lnTo>
                  <a:lnTo>
                    <a:pt x="69557" y="1447"/>
                  </a:lnTo>
                  <a:lnTo>
                    <a:pt x="69557" y="381"/>
                  </a:lnTo>
                  <a:lnTo>
                    <a:pt x="69240" y="228"/>
                  </a:lnTo>
                  <a:lnTo>
                    <a:pt x="68859" y="165"/>
                  </a:lnTo>
                  <a:lnTo>
                    <a:pt x="65557" y="165"/>
                  </a:lnTo>
                  <a:lnTo>
                    <a:pt x="65557" y="6273"/>
                  </a:lnTo>
                  <a:lnTo>
                    <a:pt x="66382" y="6273"/>
                  </a:lnTo>
                  <a:lnTo>
                    <a:pt x="66382" y="3657"/>
                  </a:lnTo>
                  <a:lnTo>
                    <a:pt x="68618" y="3657"/>
                  </a:lnTo>
                  <a:lnTo>
                    <a:pt x="68859" y="3695"/>
                  </a:lnTo>
                  <a:lnTo>
                    <a:pt x="69291" y="3898"/>
                  </a:lnTo>
                  <a:lnTo>
                    <a:pt x="69392" y="4064"/>
                  </a:lnTo>
                  <a:lnTo>
                    <a:pt x="69519" y="5473"/>
                  </a:lnTo>
                  <a:lnTo>
                    <a:pt x="69621" y="6273"/>
                  </a:lnTo>
                  <a:lnTo>
                    <a:pt x="70637" y="6273"/>
                  </a:lnTo>
                  <a:lnTo>
                    <a:pt x="70637" y="6134"/>
                  </a:lnTo>
                  <a:close/>
                </a:path>
                <a:path w="114935" h="53339">
                  <a:moveTo>
                    <a:pt x="71247" y="15659"/>
                  </a:moveTo>
                  <a:lnTo>
                    <a:pt x="70459" y="15659"/>
                  </a:lnTo>
                  <a:lnTo>
                    <a:pt x="70459" y="20612"/>
                  </a:lnTo>
                  <a:lnTo>
                    <a:pt x="67373" y="15659"/>
                  </a:lnTo>
                  <a:lnTo>
                    <a:pt x="66395" y="15659"/>
                  </a:lnTo>
                  <a:lnTo>
                    <a:pt x="66395" y="21767"/>
                  </a:lnTo>
                  <a:lnTo>
                    <a:pt x="67183" y="21767"/>
                  </a:lnTo>
                  <a:lnTo>
                    <a:pt x="67183" y="16827"/>
                  </a:lnTo>
                  <a:lnTo>
                    <a:pt x="70319" y="21767"/>
                  </a:lnTo>
                  <a:lnTo>
                    <a:pt x="71247" y="21767"/>
                  </a:lnTo>
                  <a:lnTo>
                    <a:pt x="71247" y="15659"/>
                  </a:lnTo>
                  <a:close/>
                </a:path>
                <a:path w="114935" h="53339">
                  <a:moveTo>
                    <a:pt x="71259" y="31153"/>
                  </a:moveTo>
                  <a:lnTo>
                    <a:pt x="70459" y="31153"/>
                  </a:lnTo>
                  <a:lnTo>
                    <a:pt x="70459" y="36106"/>
                  </a:lnTo>
                  <a:lnTo>
                    <a:pt x="67373" y="31153"/>
                  </a:lnTo>
                  <a:lnTo>
                    <a:pt x="66408" y="31153"/>
                  </a:lnTo>
                  <a:lnTo>
                    <a:pt x="66408" y="37274"/>
                  </a:lnTo>
                  <a:lnTo>
                    <a:pt x="67195" y="37274"/>
                  </a:lnTo>
                  <a:lnTo>
                    <a:pt x="67195" y="32321"/>
                  </a:lnTo>
                  <a:lnTo>
                    <a:pt x="70332" y="37274"/>
                  </a:lnTo>
                  <a:lnTo>
                    <a:pt x="71259" y="37274"/>
                  </a:lnTo>
                  <a:lnTo>
                    <a:pt x="71259" y="31153"/>
                  </a:lnTo>
                  <a:close/>
                </a:path>
                <a:path w="114935" h="53339">
                  <a:moveTo>
                    <a:pt x="76758" y="4025"/>
                  </a:moveTo>
                  <a:lnTo>
                    <a:pt x="75958" y="4025"/>
                  </a:lnTo>
                  <a:lnTo>
                    <a:pt x="75869" y="4432"/>
                  </a:lnTo>
                  <a:lnTo>
                    <a:pt x="75755" y="4749"/>
                  </a:lnTo>
                  <a:lnTo>
                    <a:pt x="75260" y="5473"/>
                  </a:lnTo>
                  <a:lnTo>
                    <a:pt x="74790" y="5702"/>
                  </a:lnTo>
                  <a:lnTo>
                    <a:pt x="73520" y="5702"/>
                  </a:lnTo>
                  <a:lnTo>
                    <a:pt x="73025" y="5473"/>
                  </a:lnTo>
                  <a:lnTo>
                    <a:pt x="72351" y="4597"/>
                  </a:lnTo>
                  <a:lnTo>
                    <a:pt x="72186" y="4013"/>
                  </a:lnTo>
                  <a:lnTo>
                    <a:pt x="72186" y="2413"/>
                  </a:lnTo>
                  <a:lnTo>
                    <a:pt x="72364" y="1778"/>
                  </a:lnTo>
                  <a:lnTo>
                    <a:pt x="73113" y="927"/>
                  </a:lnTo>
                  <a:lnTo>
                    <a:pt x="73596" y="711"/>
                  </a:lnTo>
                  <a:lnTo>
                    <a:pt x="74688" y="711"/>
                  </a:lnTo>
                  <a:lnTo>
                    <a:pt x="75082" y="825"/>
                  </a:lnTo>
                  <a:lnTo>
                    <a:pt x="75615" y="1282"/>
                  </a:lnTo>
                  <a:lnTo>
                    <a:pt x="75806" y="1600"/>
                  </a:lnTo>
                  <a:lnTo>
                    <a:pt x="75895" y="1993"/>
                  </a:lnTo>
                  <a:lnTo>
                    <a:pt x="76708" y="1993"/>
                  </a:lnTo>
                  <a:lnTo>
                    <a:pt x="74968" y="0"/>
                  </a:lnTo>
                  <a:lnTo>
                    <a:pt x="73279" y="0"/>
                  </a:lnTo>
                  <a:lnTo>
                    <a:pt x="72567" y="304"/>
                  </a:lnTo>
                  <a:lnTo>
                    <a:pt x="71577" y="1511"/>
                  </a:lnTo>
                  <a:lnTo>
                    <a:pt x="71335" y="2247"/>
                  </a:lnTo>
                  <a:lnTo>
                    <a:pt x="71335" y="4343"/>
                  </a:lnTo>
                  <a:lnTo>
                    <a:pt x="71666" y="5219"/>
                  </a:lnTo>
                  <a:lnTo>
                    <a:pt x="72771" y="6210"/>
                  </a:lnTo>
                  <a:lnTo>
                    <a:pt x="73367" y="6438"/>
                  </a:lnTo>
                  <a:lnTo>
                    <a:pt x="74904" y="6438"/>
                  </a:lnTo>
                  <a:lnTo>
                    <a:pt x="75565" y="6172"/>
                  </a:lnTo>
                  <a:lnTo>
                    <a:pt x="76454" y="5207"/>
                  </a:lnTo>
                  <a:lnTo>
                    <a:pt x="76695" y="4673"/>
                  </a:lnTo>
                  <a:lnTo>
                    <a:pt x="76758" y="4025"/>
                  </a:lnTo>
                  <a:close/>
                </a:path>
                <a:path w="114935" h="53339">
                  <a:moveTo>
                    <a:pt x="77482" y="21767"/>
                  </a:moveTo>
                  <a:lnTo>
                    <a:pt x="76822" y="19939"/>
                  </a:lnTo>
                  <a:lnTo>
                    <a:pt x="76568" y="19265"/>
                  </a:lnTo>
                  <a:lnTo>
                    <a:pt x="75692" y="16852"/>
                  </a:lnTo>
                  <a:lnTo>
                    <a:pt x="75692" y="19265"/>
                  </a:lnTo>
                  <a:lnTo>
                    <a:pt x="73774" y="19265"/>
                  </a:lnTo>
                  <a:lnTo>
                    <a:pt x="74764" y="16560"/>
                  </a:lnTo>
                  <a:lnTo>
                    <a:pt x="75692" y="19265"/>
                  </a:lnTo>
                  <a:lnTo>
                    <a:pt x="75692" y="16852"/>
                  </a:lnTo>
                  <a:lnTo>
                    <a:pt x="75590" y="16560"/>
                  </a:lnTo>
                  <a:lnTo>
                    <a:pt x="75260" y="15659"/>
                  </a:lnTo>
                  <a:lnTo>
                    <a:pt x="74320" y="15659"/>
                  </a:lnTo>
                  <a:lnTo>
                    <a:pt x="72021" y="21767"/>
                  </a:lnTo>
                  <a:lnTo>
                    <a:pt x="72872" y="21767"/>
                  </a:lnTo>
                  <a:lnTo>
                    <a:pt x="73533" y="19939"/>
                  </a:lnTo>
                  <a:lnTo>
                    <a:pt x="75958" y="19939"/>
                  </a:lnTo>
                  <a:lnTo>
                    <a:pt x="76568" y="21767"/>
                  </a:lnTo>
                  <a:lnTo>
                    <a:pt x="77482" y="21767"/>
                  </a:lnTo>
                  <a:close/>
                </a:path>
                <a:path w="114935" h="53339">
                  <a:moveTo>
                    <a:pt x="77533" y="31153"/>
                  </a:moveTo>
                  <a:lnTo>
                    <a:pt x="76555" y="31153"/>
                  </a:lnTo>
                  <a:lnTo>
                    <a:pt x="74803" y="34086"/>
                  </a:lnTo>
                  <a:lnTo>
                    <a:pt x="73050" y="31153"/>
                  </a:lnTo>
                  <a:lnTo>
                    <a:pt x="72085" y="31153"/>
                  </a:lnTo>
                  <a:lnTo>
                    <a:pt x="74383" y="34810"/>
                  </a:lnTo>
                  <a:lnTo>
                    <a:pt x="74383" y="37274"/>
                  </a:lnTo>
                  <a:lnTo>
                    <a:pt x="75222" y="37274"/>
                  </a:lnTo>
                  <a:lnTo>
                    <a:pt x="75222" y="34810"/>
                  </a:lnTo>
                  <a:lnTo>
                    <a:pt x="77533" y="31153"/>
                  </a:lnTo>
                  <a:close/>
                </a:path>
                <a:path w="114935" h="53339">
                  <a:moveTo>
                    <a:pt x="79260" y="31153"/>
                  </a:moveTo>
                  <a:lnTo>
                    <a:pt x="78435" y="31153"/>
                  </a:lnTo>
                  <a:lnTo>
                    <a:pt x="78435" y="37274"/>
                  </a:lnTo>
                  <a:lnTo>
                    <a:pt x="79260" y="37274"/>
                  </a:lnTo>
                  <a:lnTo>
                    <a:pt x="79260" y="31153"/>
                  </a:lnTo>
                  <a:close/>
                </a:path>
                <a:path w="114935" h="53339">
                  <a:moveTo>
                    <a:pt x="82638" y="165"/>
                  </a:moveTo>
                  <a:lnTo>
                    <a:pt x="81813" y="165"/>
                  </a:lnTo>
                  <a:lnTo>
                    <a:pt x="81813" y="2692"/>
                  </a:lnTo>
                  <a:lnTo>
                    <a:pt x="78625" y="2692"/>
                  </a:lnTo>
                  <a:lnTo>
                    <a:pt x="78625" y="165"/>
                  </a:lnTo>
                  <a:lnTo>
                    <a:pt x="77800" y="165"/>
                  </a:lnTo>
                  <a:lnTo>
                    <a:pt x="77800" y="6273"/>
                  </a:lnTo>
                  <a:lnTo>
                    <a:pt x="78625" y="6273"/>
                  </a:lnTo>
                  <a:lnTo>
                    <a:pt x="78625" y="3416"/>
                  </a:lnTo>
                  <a:lnTo>
                    <a:pt x="81813" y="3416"/>
                  </a:lnTo>
                  <a:lnTo>
                    <a:pt x="81813" y="6273"/>
                  </a:lnTo>
                  <a:lnTo>
                    <a:pt x="82638" y="6273"/>
                  </a:lnTo>
                  <a:lnTo>
                    <a:pt x="82638" y="165"/>
                  </a:lnTo>
                  <a:close/>
                </a:path>
                <a:path w="114935" h="53339">
                  <a:moveTo>
                    <a:pt x="83413" y="21628"/>
                  </a:moveTo>
                  <a:lnTo>
                    <a:pt x="83286" y="21577"/>
                  </a:lnTo>
                  <a:lnTo>
                    <a:pt x="83096" y="20967"/>
                  </a:lnTo>
                  <a:lnTo>
                    <a:pt x="82981" y="19304"/>
                  </a:lnTo>
                  <a:lnTo>
                    <a:pt x="82854" y="19151"/>
                  </a:lnTo>
                  <a:lnTo>
                    <a:pt x="82740" y="18986"/>
                  </a:lnTo>
                  <a:lnTo>
                    <a:pt x="82562" y="18859"/>
                  </a:lnTo>
                  <a:lnTo>
                    <a:pt x="82321" y="18770"/>
                  </a:lnTo>
                  <a:lnTo>
                    <a:pt x="82588" y="18630"/>
                  </a:lnTo>
                  <a:lnTo>
                    <a:pt x="82791" y="18453"/>
                  </a:lnTo>
                  <a:lnTo>
                    <a:pt x="83045" y="18072"/>
                  </a:lnTo>
                  <a:lnTo>
                    <a:pt x="83070" y="16408"/>
                  </a:lnTo>
                  <a:lnTo>
                    <a:pt x="82892" y="16129"/>
                  </a:lnTo>
                  <a:lnTo>
                    <a:pt x="82334" y="15875"/>
                  </a:lnTo>
                  <a:lnTo>
                    <a:pt x="82334" y="16954"/>
                  </a:lnTo>
                  <a:lnTo>
                    <a:pt x="82232" y="18072"/>
                  </a:lnTo>
                  <a:lnTo>
                    <a:pt x="81775" y="18376"/>
                  </a:lnTo>
                  <a:lnTo>
                    <a:pt x="81470" y="18453"/>
                  </a:lnTo>
                  <a:lnTo>
                    <a:pt x="79159" y="18453"/>
                  </a:lnTo>
                  <a:lnTo>
                    <a:pt x="79159" y="16370"/>
                  </a:lnTo>
                  <a:lnTo>
                    <a:pt x="81470" y="16370"/>
                  </a:lnTo>
                  <a:lnTo>
                    <a:pt x="81699" y="16408"/>
                  </a:lnTo>
                  <a:lnTo>
                    <a:pt x="82181" y="16649"/>
                  </a:lnTo>
                  <a:lnTo>
                    <a:pt x="82334" y="16954"/>
                  </a:lnTo>
                  <a:lnTo>
                    <a:pt x="82334" y="15875"/>
                  </a:lnTo>
                  <a:lnTo>
                    <a:pt x="82016" y="15722"/>
                  </a:lnTo>
                  <a:lnTo>
                    <a:pt x="81635" y="15659"/>
                  </a:lnTo>
                  <a:lnTo>
                    <a:pt x="78333" y="15659"/>
                  </a:lnTo>
                  <a:lnTo>
                    <a:pt x="78333" y="21767"/>
                  </a:lnTo>
                  <a:lnTo>
                    <a:pt x="79159" y="21767"/>
                  </a:lnTo>
                  <a:lnTo>
                    <a:pt x="79159" y="19151"/>
                  </a:lnTo>
                  <a:lnTo>
                    <a:pt x="81394" y="19151"/>
                  </a:lnTo>
                  <a:lnTo>
                    <a:pt x="81635" y="19189"/>
                  </a:lnTo>
                  <a:lnTo>
                    <a:pt x="82067" y="19392"/>
                  </a:lnTo>
                  <a:lnTo>
                    <a:pt x="82169" y="19570"/>
                  </a:lnTo>
                  <a:lnTo>
                    <a:pt x="82296" y="20967"/>
                  </a:lnTo>
                  <a:lnTo>
                    <a:pt x="82397" y="21767"/>
                  </a:lnTo>
                  <a:lnTo>
                    <a:pt x="83413" y="21767"/>
                  </a:lnTo>
                  <a:lnTo>
                    <a:pt x="83413" y="21628"/>
                  </a:lnTo>
                  <a:close/>
                </a:path>
                <a:path w="114935" h="53339">
                  <a:moveTo>
                    <a:pt x="85458" y="31153"/>
                  </a:moveTo>
                  <a:lnTo>
                    <a:pt x="84670" y="31153"/>
                  </a:lnTo>
                  <a:lnTo>
                    <a:pt x="84670" y="36106"/>
                  </a:lnTo>
                  <a:lnTo>
                    <a:pt x="81584" y="31153"/>
                  </a:lnTo>
                  <a:lnTo>
                    <a:pt x="80606" y="31153"/>
                  </a:lnTo>
                  <a:lnTo>
                    <a:pt x="80606" y="37274"/>
                  </a:lnTo>
                  <a:lnTo>
                    <a:pt x="81407" y="37274"/>
                  </a:lnTo>
                  <a:lnTo>
                    <a:pt x="81407" y="32321"/>
                  </a:lnTo>
                  <a:lnTo>
                    <a:pt x="84531" y="37274"/>
                  </a:lnTo>
                  <a:lnTo>
                    <a:pt x="85458" y="37274"/>
                  </a:lnTo>
                  <a:lnTo>
                    <a:pt x="85458" y="31153"/>
                  </a:lnTo>
                  <a:close/>
                </a:path>
                <a:path w="114935" h="53339">
                  <a:moveTo>
                    <a:pt x="88861" y="6273"/>
                  </a:moveTo>
                  <a:lnTo>
                    <a:pt x="88188" y="4445"/>
                  </a:lnTo>
                  <a:lnTo>
                    <a:pt x="87947" y="3771"/>
                  </a:lnTo>
                  <a:lnTo>
                    <a:pt x="87058" y="1320"/>
                  </a:lnTo>
                  <a:lnTo>
                    <a:pt x="87058" y="3771"/>
                  </a:lnTo>
                  <a:lnTo>
                    <a:pt x="85153" y="3771"/>
                  </a:lnTo>
                  <a:lnTo>
                    <a:pt x="86144" y="1066"/>
                  </a:lnTo>
                  <a:lnTo>
                    <a:pt x="87058" y="3771"/>
                  </a:lnTo>
                  <a:lnTo>
                    <a:pt x="87058" y="1320"/>
                  </a:lnTo>
                  <a:lnTo>
                    <a:pt x="86969" y="1066"/>
                  </a:lnTo>
                  <a:lnTo>
                    <a:pt x="86639" y="165"/>
                  </a:lnTo>
                  <a:lnTo>
                    <a:pt x="85699" y="165"/>
                  </a:lnTo>
                  <a:lnTo>
                    <a:pt x="83400" y="6273"/>
                  </a:lnTo>
                  <a:lnTo>
                    <a:pt x="84251" y="6273"/>
                  </a:lnTo>
                  <a:lnTo>
                    <a:pt x="84912" y="4445"/>
                  </a:lnTo>
                  <a:lnTo>
                    <a:pt x="87325" y="4445"/>
                  </a:lnTo>
                  <a:lnTo>
                    <a:pt x="87947" y="6273"/>
                  </a:lnTo>
                  <a:lnTo>
                    <a:pt x="88861" y="6273"/>
                  </a:lnTo>
                  <a:close/>
                </a:path>
                <a:path w="114935" h="53339">
                  <a:moveTo>
                    <a:pt x="89369" y="15659"/>
                  </a:moveTo>
                  <a:lnTo>
                    <a:pt x="88392" y="15659"/>
                  </a:lnTo>
                  <a:lnTo>
                    <a:pt x="86639" y="18592"/>
                  </a:lnTo>
                  <a:lnTo>
                    <a:pt x="84886" y="15659"/>
                  </a:lnTo>
                  <a:lnTo>
                    <a:pt x="83921" y="15659"/>
                  </a:lnTo>
                  <a:lnTo>
                    <a:pt x="86220" y="19304"/>
                  </a:lnTo>
                  <a:lnTo>
                    <a:pt x="86220" y="21767"/>
                  </a:lnTo>
                  <a:lnTo>
                    <a:pt x="87058" y="21767"/>
                  </a:lnTo>
                  <a:lnTo>
                    <a:pt x="87058" y="19304"/>
                  </a:lnTo>
                  <a:lnTo>
                    <a:pt x="89369" y="15659"/>
                  </a:lnTo>
                  <a:close/>
                </a:path>
                <a:path w="114935" h="53339">
                  <a:moveTo>
                    <a:pt x="91211" y="31153"/>
                  </a:moveTo>
                  <a:lnTo>
                    <a:pt x="86258" y="31153"/>
                  </a:lnTo>
                  <a:lnTo>
                    <a:pt x="86258" y="31877"/>
                  </a:lnTo>
                  <a:lnTo>
                    <a:pt x="88315" y="31877"/>
                  </a:lnTo>
                  <a:lnTo>
                    <a:pt x="88315" y="37274"/>
                  </a:lnTo>
                  <a:lnTo>
                    <a:pt x="89154" y="37274"/>
                  </a:lnTo>
                  <a:lnTo>
                    <a:pt x="89154" y="31877"/>
                  </a:lnTo>
                  <a:lnTo>
                    <a:pt x="91211" y="31877"/>
                  </a:lnTo>
                  <a:lnTo>
                    <a:pt x="91211" y="31153"/>
                  </a:lnTo>
                  <a:close/>
                </a:path>
                <a:path w="114935" h="53339">
                  <a:moveTo>
                    <a:pt x="91960" y="23507"/>
                  </a:moveTo>
                  <a:lnTo>
                    <a:pt x="91554" y="22733"/>
                  </a:lnTo>
                  <a:lnTo>
                    <a:pt x="91274" y="22148"/>
                  </a:lnTo>
                  <a:lnTo>
                    <a:pt x="90919" y="21069"/>
                  </a:lnTo>
                  <a:lnTo>
                    <a:pt x="90805" y="20332"/>
                  </a:lnTo>
                  <a:lnTo>
                    <a:pt x="90805" y="18732"/>
                  </a:lnTo>
                  <a:lnTo>
                    <a:pt x="90906" y="18034"/>
                  </a:lnTo>
                  <a:lnTo>
                    <a:pt x="91236" y="17030"/>
                  </a:lnTo>
                  <a:lnTo>
                    <a:pt x="91516" y="16408"/>
                  </a:lnTo>
                  <a:lnTo>
                    <a:pt x="91948" y="15557"/>
                  </a:lnTo>
                  <a:lnTo>
                    <a:pt x="91427" y="15557"/>
                  </a:lnTo>
                  <a:lnTo>
                    <a:pt x="90906" y="16370"/>
                  </a:lnTo>
                  <a:lnTo>
                    <a:pt x="90563" y="16979"/>
                  </a:lnTo>
                  <a:lnTo>
                    <a:pt x="90144" y="18034"/>
                  </a:lnTo>
                  <a:lnTo>
                    <a:pt x="90017" y="18757"/>
                  </a:lnTo>
                  <a:lnTo>
                    <a:pt x="90030" y="20027"/>
                  </a:lnTo>
                  <a:lnTo>
                    <a:pt x="91452" y="23507"/>
                  </a:lnTo>
                  <a:lnTo>
                    <a:pt x="91960" y="23507"/>
                  </a:lnTo>
                  <a:close/>
                </a:path>
                <a:path w="114935" h="53339">
                  <a:moveTo>
                    <a:pt x="94792" y="6134"/>
                  </a:moveTo>
                  <a:lnTo>
                    <a:pt x="94653" y="6083"/>
                  </a:lnTo>
                  <a:lnTo>
                    <a:pt x="94475" y="5473"/>
                  </a:lnTo>
                  <a:lnTo>
                    <a:pt x="94348" y="3810"/>
                  </a:lnTo>
                  <a:lnTo>
                    <a:pt x="94234" y="3657"/>
                  </a:lnTo>
                  <a:lnTo>
                    <a:pt x="94119" y="3492"/>
                  </a:lnTo>
                  <a:lnTo>
                    <a:pt x="93929" y="3365"/>
                  </a:lnTo>
                  <a:lnTo>
                    <a:pt x="93687" y="3263"/>
                  </a:lnTo>
                  <a:lnTo>
                    <a:pt x="93967" y="3124"/>
                  </a:lnTo>
                  <a:lnTo>
                    <a:pt x="94157" y="2959"/>
                  </a:lnTo>
                  <a:lnTo>
                    <a:pt x="94411" y="2578"/>
                  </a:lnTo>
                  <a:lnTo>
                    <a:pt x="94437" y="914"/>
                  </a:lnTo>
                  <a:lnTo>
                    <a:pt x="94272" y="622"/>
                  </a:lnTo>
                  <a:lnTo>
                    <a:pt x="93713" y="381"/>
                  </a:lnTo>
                  <a:lnTo>
                    <a:pt x="93713" y="1447"/>
                  </a:lnTo>
                  <a:lnTo>
                    <a:pt x="93599" y="2578"/>
                  </a:lnTo>
                  <a:lnTo>
                    <a:pt x="93141" y="2882"/>
                  </a:lnTo>
                  <a:lnTo>
                    <a:pt x="92837" y="2959"/>
                  </a:lnTo>
                  <a:lnTo>
                    <a:pt x="90538" y="2959"/>
                  </a:lnTo>
                  <a:lnTo>
                    <a:pt x="90538" y="876"/>
                  </a:lnTo>
                  <a:lnTo>
                    <a:pt x="92837" y="876"/>
                  </a:lnTo>
                  <a:lnTo>
                    <a:pt x="93078" y="914"/>
                  </a:lnTo>
                  <a:lnTo>
                    <a:pt x="93560" y="1155"/>
                  </a:lnTo>
                  <a:lnTo>
                    <a:pt x="93713" y="1447"/>
                  </a:lnTo>
                  <a:lnTo>
                    <a:pt x="93713" y="381"/>
                  </a:lnTo>
                  <a:lnTo>
                    <a:pt x="93395" y="228"/>
                  </a:lnTo>
                  <a:lnTo>
                    <a:pt x="93014" y="165"/>
                  </a:lnTo>
                  <a:lnTo>
                    <a:pt x="89712" y="165"/>
                  </a:lnTo>
                  <a:lnTo>
                    <a:pt x="89712" y="6273"/>
                  </a:lnTo>
                  <a:lnTo>
                    <a:pt x="90538" y="6273"/>
                  </a:lnTo>
                  <a:lnTo>
                    <a:pt x="90538" y="3657"/>
                  </a:lnTo>
                  <a:lnTo>
                    <a:pt x="92760" y="3657"/>
                  </a:lnTo>
                  <a:lnTo>
                    <a:pt x="93014" y="3695"/>
                  </a:lnTo>
                  <a:lnTo>
                    <a:pt x="93446" y="3898"/>
                  </a:lnTo>
                  <a:lnTo>
                    <a:pt x="93548" y="4064"/>
                  </a:lnTo>
                  <a:lnTo>
                    <a:pt x="93662" y="5473"/>
                  </a:lnTo>
                  <a:lnTo>
                    <a:pt x="93776" y="6273"/>
                  </a:lnTo>
                  <a:lnTo>
                    <a:pt x="94792" y="6273"/>
                  </a:lnTo>
                  <a:lnTo>
                    <a:pt x="94792" y="6134"/>
                  </a:lnTo>
                  <a:close/>
                </a:path>
                <a:path w="114935" h="53339">
                  <a:moveTo>
                    <a:pt x="95288" y="15836"/>
                  </a:moveTo>
                  <a:lnTo>
                    <a:pt x="94691" y="15836"/>
                  </a:lnTo>
                  <a:lnTo>
                    <a:pt x="94589" y="16294"/>
                  </a:lnTo>
                  <a:lnTo>
                    <a:pt x="94424" y="16586"/>
                  </a:lnTo>
                  <a:lnTo>
                    <a:pt x="94005" y="16840"/>
                  </a:lnTo>
                  <a:lnTo>
                    <a:pt x="93624" y="16929"/>
                  </a:lnTo>
                  <a:lnTo>
                    <a:pt x="93078" y="16979"/>
                  </a:lnTo>
                  <a:lnTo>
                    <a:pt x="93078" y="17551"/>
                  </a:lnTo>
                  <a:lnTo>
                    <a:pt x="94488" y="17551"/>
                  </a:lnTo>
                  <a:lnTo>
                    <a:pt x="94488" y="21767"/>
                  </a:lnTo>
                  <a:lnTo>
                    <a:pt x="95288" y="21767"/>
                  </a:lnTo>
                  <a:lnTo>
                    <a:pt x="95288" y="15836"/>
                  </a:lnTo>
                  <a:close/>
                </a:path>
                <a:path w="114935" h="53339">
                  <a:moveTo>
                    <a:pt x="97650" y="8013"/>
                  </a:moveTo>
                  <a:lnTo>
                    <a:pt x="97243" y="7239"/>
                  </a:lnTo>
                  <a:lnTo>
                    <a:pt x="96964" y="6654"/>
                  </a:lnTo>
                  <a:lnTo>
                    <a:pt x="96608" y="5575"/>
                  </a:lnTo>
                  <a:lnTo>
                    <a:pt x="96494" y="4838"/>
                  </a:lnTo>
                  <a:lnTo>
                    <a:pt x="96494" y="3238"/>
                  </a:lnTo>
                  <a:lnTo>
                    <a:pt x="96596" y="2540"/>
                  </a:lnTo>
                  <a:lnTo>
                    <a:pt x="96926" y="1524"/>
                  </a:lnTo>
                  <a:lnTo>
                    <a:pt x="97205" y="914"/>
                  </a:lnTo>
                  <a:lnTo>
                    <a:pt x="97637" y="63"/>
                  </a:lnTo>
                  <a:lnTo>
                    <a:pt x="97116" y="63"/>
                  </a:lnTo>
                  <a:lnTo>
                    <a:pt x="96596" y="876"/>
                  </a:lnTo>
                  <a:lnTo>
                    <a:pt x="96253" y="1485"/>
                  </a:lnTo>
                  <a:lnTo>
                    <a:pt x="95834" y="2527"/>
                  </a:lnTo>
                  <a:lnTo>
                    <a:pt x="95707" y="3263"/>
                  </a:lnTo>
                  <a:lnTo>
                    <a:pt x="95719" y="4533"/>
                  </a:lnTo>
                  <a:lnTo>
                    <a:pt x="97142" y="8013"/>
                  </a:lnTo>
                  <a:lnTo>
                    <a:pt x="97650" y="8013"/>
                  </a:lnTo>
                  <a:close/>
                </a:path>
                <a:path w="114935" h="53339">
                  <a:moveTo>
                    <a:pt x="101460" y="19659"/>
                  </a:moveTo>
                  <a:lnTo>
                    <a:pt x="100584" y="19659"/>
                  </a:lnTo>
                  <a:lnTo>
                    <a:pt x="100584" y="16967"/>
                  </a:lnTo>
                  <a:lnTo>
                    <a:pt x="100584" y="15798"/>
                  </a:lnTo>
                  <a:lnTo>
                    <a:pt x="99949" y="15798"/>
                  </a:lnTo>
                  <a:lnTo>
                    <a:pt x="99822" y="15976"/>
                  </a:lnTo>
                  <a:lnTo>
                    <a:pt x="99822" y="16967"/>
                  </a:lnTo>
                  <a:lnTo>
                    <a:pt x="99822" y="19659"/>
                  </a:lnTo>
                  <a:lnTo>
                    <a:pt x="97917" y="19659"/>
                  </a:lnTo>
                  <a:lnTo>
                    <a:pt x="99822" y="16967"/>
                  </a:lnTo>
                  <a:lnTo>
                    <a:pt x="99822" y="15976"/>
                  </a:lnTo>
                  <a:lnTo>
                    <a:pt x="97231" y="19583"/>
                  </a:lnTo>
                  <a:lnTo>
                    <a:pt x="97231" y="20307"/>
                  </a:lnTo>
                  <a:lnTo>
                    <a:pt x="99834" y="20307"/>
                  </a:lnTo>
                  <a:lnTo>
                    <a:pt x="99834" y="21767"/>
                  </a:lnTo>
                  <a:lnTo>
                    <a:pt x="100584" y="21767"/>
                  </a:lnTo>
                  <a:lnTo>
                    <a:pt x="100584" y="20307"/>
                  </a:lnTo>
                  <a:lnTo>
                    <a:pt x="101460" y="20307"/>
                  </a:lnTo>
                  <a:lnTo>
                    <a:pt x="101460" y="19659"/>
                  </a:lnTo>
                  <a:close/>
                </a:path>
                <a:path w="114935" h="53339">
                  <a:moveTo>
                    <a:pt x="102349" y="1625"/>
                  </a:moveTo>
                  <a:lnTo>
                    <a:pt x="102184" y="1206"/>
                  </a:lnTo>
                  <a:lnTo>
                    <a:pt x="101549" y="469"/>
                  </a:lnTo>
                  <a:lnTo>
                    <a:pt x="101053" y="292"/>
                  </a:lnTo>
                  <a:lnTo>
                    <a:pt x="99555" y="292"/>
                  </a:lnTo>
                  <a:lnTo>
                    <a:pt x="98983" y="584"/>
                  </a:lnTo>
                  <a:lnTo>
                    <a:pt x="98475" y="1485"/>
                  </a:lnTo>
                  <a:lnTo>
                    <a:pt x="98374" y="1917"/>
                  </a:lnTo>
                  <a:lnTo>
                    <a:pt x="98361" y="2425"/>
                  </a:lnTo>
                  <a:lnTo>
                    <a:pt x="99136" y="2425"/>
                  </a:lnTo>
                  <a:lnTo>
                    <a:pt x="99136" y="2057"/>
                  </a:lnTo>
                  <a:lnTo>
                    <a:pt x="99199" y="1778"/>
                  </a:lnTo>
                  <a:lnTo>
                    <a:pt x="99504" y="1181"/>
                  </a:lnTo>
                  <a:lnTo>
                    <a:pt x="99860" y="977"/>
                  </a:lnTo>
                  <a:lnTo>
                    <a:pt x="100711" y="977"/>
                  </a:lnTo>
                  <a:lnTo>
                    <a:pt x="100990" y="1079"/>
                  </a:lnTo>
                  <a:lnTo>
                    <a:pt x="101409" y="1485"/>
                  </a:lnTo>
                  <a:lnTo>
                    <a:pt x="101511" y="1765"/>
                  </a:lnTo>
                  <a:lnTo>
                    <a:pt x="101511" y="2413"/>
                  </a:lnTo>
                  <a:lnTo>
                    <a:pt x="101396" y="2679"/>
                  </a:lnTo>
                  <a:lnTo>
                    <a:pt x="101028" y="3048"/>
                  </a:lnTo>
                  <a:lnTo>
                    <a:pt x="100774" y="3225"/>
                  </a:lnTo>
                  <a:lnTo>
                    <a:pt x="99085" y="4203"/>
                  </a:lnTo>
                  <a:lnTo>
                    <a:pt x="98729" y="4559"/>
                  </a:lnTo>
                  <a:lnTo>
                    <a:pt x="98539" y="4927"/>
                  </a:lnTo>
                  <a:lnTo>
                    <a:pt x="98361" y="5308"/>
                  </a:lnTo>
                  <a:lnTo>
                    <a:pt x="98247" y="5765"/>
                  </a:lnTo>
                  <a:lnTo>
                    <a:pt x="98221" y="6273"/>
                  </a:lnTo>
                  <a:lnTo>
                    <a:pt x="102311" y="6273"/>
                  </a:lnTo>
                  <a:lnTo>
                    <a:pt x="102311" y="5562"/>
                  </a:lnTo>
                  <a:lnTo>
                    <a:pt x="99060" y="5562"/>
                  </a:lnTo>
                  <a:lnTo>
                    <a:pt x="99136" y="5270"/>
                  </a:lnTo>
                  <a:lnTo>
                    <a:pt x="99301" y="5003"/>
                  </a:lnTo>
                  <a:lnTo>
                    <a:pt x="99733" y="4635"/>
                  </a:lnTo>
                  <a:lnTo>
                    <a:pt x="99949" y="4483"/>
                  </a:lnTo>
                  <a:lnTo>
                    <a:pt x="101295" y="3733"/>
                  </a:lnTo>
                  <a:lnTo>
                    <a:pt x="101650" y="3492"/>
                  </a:lnTo>
                  <a:lnTo>
                    <a:pt x="102171" y="2959"/>
                  </a:lnTo>
                  <a:lnTo>
                    <a:pt x="102349" y="2552"/>
                  </a:lnTo>
                  <a:lnTo>
                    <a:pt x="102349" y="1625"/>
                  </a:lnTo>
                  <a:close/>
                </a:path>
                <a:path w="114935" h="53339">
                  <a:moveTo>
                    <a:pt x="103974" y="19177"/>
                  </a:moveTo>
                  <a:lnTo>
                    <a:pt x="102527" y="15557"/>
                  </a:lnTo>
                  <a:lnTo>
                    <a:pt x="102031" y="15557"/>
                  </a:lnTo>
                  <a:lnTo>
                    <a:pt x="102438" y="16332"/>
                  </a:lnTo>
                  <a:lnTo>
                    <a:pt x="102717" y="16916"/>
                  </a:lnTo>
                  <a:lnTo>
                    <a:pt x="103073" y="17995"/>
                  </a:lnTo>
                  <a:lnTo>
                    <a:pt x="103187" y="18732"/>
                  </a:lnTo>
                  <a:lnTo>
                    <a:pt x="103187" y="20332"/>
                  </a:lnTo>
                  <a:lnTo>
                    <a:pt x="103085" y="21031"/>
                  </a:lnTo>
                  <a:lnTo>
                    <a:pt x="102768" y="22021"/>
                  </a:lnTo>
                  <a:lnTo>
                    <a:pt x="102489" y="22656"/>
                  </a:lnTo>
                  <a:lnTo>
                    <a:pt x="102044" y="23507"/>
                  </a:lnTo>
                  <a:lnTo>
                    <a:pt x="102565" y="23507"/>
                  </a:lnTo>
                  <a:lnTo>
                    <a:pt x="103073" y="22707"/>
                  </a:lnTo>
                  <a:lnTo>
                    <a:pt x="103416" y="22098"/>
                  </a:lnTo>
                  <a:lnTo>
                    <a:pt x="103847" y="21043"/>
                  </a:lnTo>
                  <a:lnTo>
                    <a:pt x="103974" y="20307"/>
                  </a:lnTo>
                  <a:lnTo>
                    <a:pt x="103974" y="19177"/>
                  </a:lnTo>
                  <a:close/>
                </a:path>
                <a:path w="114935" h="53339">
                  <a:moveTo>
                    <a:pt x="107073" y="3746"/>
                  </a:moveTo>
                  <a:lnTo>
                    <a:pt x="106883" y="3302"/>
                  </a:lnTo>
                  <a:lnTo>
                    <a:pt x="106121" y="2590"/>
                  </a:lnTo>
                  <a:lnTo>
                    <a:pt x="105664" y="2413"/>
                  </a:lnTo>
                  <a:lnTo>
                    <a:pt x="104825" y="2413"/>
                  </a:lnTo>
                  <a:lnTo>
                    <a:pt x="104559" y="2463"/>
                  </a:lnTo>
                  <a:lnTo>
                    <a:pt x="104216" y="2616"/>
                  </a:lnTo>
                  <a:lnTo>
                    <a:pt x="104089" y="2692"/>
                  </a:lnTo>
                  <a:lnTo>
                    <a:pt x="103949" y="2794"/>
                  </a:lnTo>
                  <a:lnTo>
                    <a:pt x="104203" y="1143"/>
                  </a:lnTo>
                  <a:lnTo>
                    <a:pt x="106743" y="1143"/>
                  </a:lnTo>
                  <a:lnTo>
                    <a:pt x="106743" y="406"/>
                  </a:lnTo>
                  <a:lnTo>
                    <a:pt x="103644" y="406"/>
                  </a:lnTo>
                  <a:lnTo>
                    <a:pt x="103187" y="3619"/>
                  </a:lnTo>
                  <a:lnTo>
                    <a:pt x="103835" y="3657"/>
                  </a:lnTo>
                  <a:lnTo>
                    <a:pt x="103962" y="3479"/>
                  </a:lnTo>
                  <a:lnTo>
                    <a:pt x="104127" y="3340"/>
                  </a:lnTo>
                  <a:lnTo>
                    <a:pt x="104495" y="3149"/>
                  </a:lnTo>
                  <a:lnTo>
                    <a:pt x="104711" y="3086"/>
                  </a:lnTo>
                  <a:lnTo>
                    <a:pt x="105333" y="3086"/>
                  </a:lnTo>
                  <a:lnTo>
                    <a:pt x="105625" y="3213"/>
                  </a:lnTo>
                  <a:lnTo>
                    <a:pt x="106133" y="3657"/>
                  </a:lnTo>
                  <a:lnTo>
                    <a:pt x="106273" y="3987"/>
                  </a:lnTo>
                  <a:lnTo>
                    <a:pt x="106273" y="4749"/>
                  </a:lnTo>
                  <a:lnTo>
                    <a:pt x="106159" y="5054"/>
                  </a:lnTo>
                  <a:lnTo>
                    <a:pt x="105727" y="5626"/>
                  </a:lnTo>
                  <a:lnTo>
                    <a:pt x="105397" y="5765"/>
                  </a:lnTo>
                  <a:lnTo>
                    <a:pt x="104724" y="5765"/>
                  </a:lnTo>
                  <a:lnTo>
                    <a:pt x="104521" y="5727"/>
                  </a:lnTo>
                  <a:lnTo>
                    <a:pt x="104000" y="5473"/>
                  </a:lnTo>
                  <a:lnTo>
                    <a:pt x="103797" y="5181"/>
                  </a:lnTo>
                  <a:lnTo>
                    <a:pt x="103746" y="4749"/>
                  </a:lnTo>
                  <a:lnTo>
                    <a:pt x="102971" y="4749"/>
                  </a:lnTo>
                  <a:lnTo>
                    <a:pt x="103009" y="5321"/>
                  </a:lnTo>
                  <a:lnTo>
                    <a:pt x="103225" y="5740"/>
                  </a:lnTo>
                  <a:lnTo>
                    <a:pt x="103974" y="6286"/>
                  </a:lnTo>
                  <a:lnTo>
                    <a:pt x="104394" y="6426"/>
                  </a:lnTo>
                  <a:lnTo>
                    <a:pt x="105651" y="6426"/>
                  </a:lnTo>
                  <a:lnTo>
                    <a:pt x="106197" y="6210"/>
                  </a:lnTo>
                  <a:lnTo>
                    <a:pt x="106895" y="5346"/>
                  </a:lnTo>
                  <a:lnTo>
                    <a:pt x="107073" y="4851"/>
                  </a:lnTo>
                  <a:lnTo>
                    <a:pt x="107073" y="3746"/>
                  </a:lnTo>
                  <a:close/>
                </a:path>
                <a:path w="114935" h="53339">
                  <a:moveTo>
                    <a:pt x="111810" y="3746"/>
                  </a:moveTo>
                  <a:lnTo>
                    <a:pt x="111620" y="3302"/>
                  </a:lnTo>
                  <a:lnTo>
                    <a:pt x="110858" y="2590"/>
                  </a:lnTo>
                  <a:lnTo>
                    <a:pt x="110401" y="2413"/>
                  </a:lnTo>
                  <a:lnTo>
                    <a:pt x="109562" y="2413"/>
                  </a:lnTo>
                  <a:lnTo>
                    <a:pt x="109308" y="2463"/>
                  </a:lnTo>
                  <a:lnTo>
                    <a:pt x="108953" y="2616"/>
                  </a:lnTo>
                  <a:lnTo>
                    <a:pt x="108826" y="2692"/>
                  </a:lnTo>
                  <a:lnTo>
                    <a:pt x="108686" y="2794"/>
                  </a:lnTo>
                  <a:lnTo>
                    <a:pt x="108940" y="1143"/>
                  </a:lnTo>
                  <a:lnTo>
                    <a:pt x="111480" y="1143"/>
                  </a:lnTo>
                  <a:lnTo>
                    <a:pt x="111480" y="406"/>
                  </a:lnTo>
                  <a:lnTo>
                    <a:pt x="108381" y="406"/>
                  </a:lnTo>
                  <a:lnTo>
                    <a:pt x="107924" y="3619"/>
                  </a:lnTo>
                  <a:lnTo>
                    <a:pt x="108572" y="3657"/>
                  </a:lnTo>
                  <a:lnTo>
                    <a:pt x="108712" y="3479"/>
                  </a:lnTo>
                  <a:lnTo>
                    <a:pt x="108864" y="3340"/>
                  </a:lnTo>
                  <a:lnTo>
                    <a:pt x="109232" y="3149"/>
                  </a:lnTo>
                  <a:lnTo>
                    <a:pt x="109448" y="3086"/>
                  </a:lnTo>
                  <a:lnTo>
                    <a:pt x="110070" y="3086"/>
                  </a:lnTo>
                  <a:lnTo>
                    <a:pt x="110375" y="3213"/>
                  </a:lnTo>
                  <a:lnTo>
                    <a:pt x="110883" y="3657"/>
                  </a:lnTo>
                  <a:lnTo>
                    <a:pt x="111010" y="3987"/>
                  </a:lnTo>
                  <a:lnTo>
                    <a:pt x="111010" y="4749"/>
                  </a:lnTo>
                  <a:lnTo>
                    <a:pt x="110896" y="5054"/>
                  </a:lnTo>
                  <a:lnTo>
                    <a:pt x="110477" y="5626"/>
                  </a:lnTo>
                  <a:lnTo>
                    <a:pt x="110147" y="5765"/>
                  </a:lnTo>
                  <a:lnTo>
                    <a:pt x="109461" y="5765"/>
                  </a:lnTo>
                  <a:lnTo>
                    <a:pt x="109258" y="5727"/>
                  </a:lnTo>
                  <a:lnTo>
                    <a:pt x="108737" y="5473"/>
                  </a:lnTo>
                  <a:lnTo>
                    <a:pt x="108546" y="5181"/>
                  </a:lnTo>
                  <a:lnTo>
                    <a:pt x="108483" y="4749"/>
                  </a:lnTo>
                  <a:lnTo>
                    <a:pt x="107708" y="4749"/>
                  </a:lnTo>
                  <a:lnTo>
                    <a:pt x="107759" y="5321"/>
                  </a:lnTo>
                  <a:lnTo>
                    <a:pt x="107962" y="5740"/>
                  </a:lnTo>
                  <a:lnTo>
                    <a:pt x="108712" y="6286"/>
                  </a:lnTo>
                  <a:lnTo>
                    <a:pt x="109143" y="6426"/>
                  </a:lnTo>
                  <a:lnTo>
                    <a:pt x="110388" y="6426"/>
                  </a:lnTo>
                  <a:lnTo>
                    <a:pt x="110947" y="6210"/>
                  </a:lnTo>
                  <a:lnTo>
                    <a:pt x="111633" y="5346"/>
                  </a:lnTo>
                  <a:lnTo>
                    <a:pt x="111810" y="4851"/>
                  </a:lnTo>
                  <a:lnTo>
                    <a:pt x="111810" y="3746"/>
                  </a:lnTo>
                  <a:close/>
                </a:path>
                <a:path w="114935" h="53339">
                  <a:moveTo>
                    <a:pt x="114401" y="3670"/>
                  </a:moveTo>
                  <a:lnTo>
                    <a:pt x="112966" y="63"/>
                  </a:lnTo>
                  <a:lnTo>
                    <a:pt x="112458" y="63"/>
                  </a:lnTo>
                  <a:lnTo>
                    <a:pt x="112864" y="838"/>
                  </a:lnTo>
                  <a:lnTo>
                    <a:pt x="113144" y="1422"/>
                  </a:lnTo>
                  <a:lnTo>
                    <a:pt x="113499" y="2501"/>
                  </a:lnTo>
                  <a:lnTo>
                    <a:pt x="113614" y="3238"/>
                  </a:lnTo>
                  <a:lnTo>
                    <a:pt x="113614" y="4838"/>
                  </a:lnTo>
                  <a:lnTo>
                    <a:pt x="113512" y="5537"/>
                  </a:lnTo>
                  <a:lnTo>
                    <a:pt x="113195" y="6527"/>
                  </a:lnTo>
                  <a:lnTo>
                    <a:pt x="112915" y="7150"/>
                  </a:lnTo>
                  <a:lnTo>
                    <a:pt x="112471" y="8013"/>
                  </a:lnTo>
                  <a:lnTo>
                    <a:pt x="112991" y="8013"/>
                  </a:lnTo>
                  <a:lnTo>
                    <a:pt x="113499" y="7213"/>
                  </a:lnTo>
                  <a:lnTo>
                    <a:pt x="113842" y="6604"/>
                  </a:lnTo>
                  <a:lnTo>
                    <a:pt x="114274" y="5537"/>
                  </a:lnTo>
                  <a:lnTo>
                    <a:pt x="114401" y="4813"/>
                  </a:lnTo>
                  <a:lnTo>
                    <a:pt x="114401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5025491" y="2045029"/>
              <a:ext cx="100965" cy="69215"/>
            </a:xfrm>
            <a:custGeom>
              <a:avLst/>
              <a:gdLst/>
              <a:ahLst/>
              <a:cxnLst/>
              <a:rect l="l" t="t" r="r" b="b"/>
              <a:pathLst>
                <a:path w="100964" h="69214">
                  <a:moveTo>
                    <a:pt x="2171" y="63588"/>
                  </a:moveTo>
                  <a:lnTo>
                    <a:pt x="1943" y="63563"/>
                  </a:lnTo>
                  <a:lnTo>
                    <a:pt x="1638" y="63563"/>
                  </a:lnTo>
                  <a:lnTo>
                    <a:pt x="1371" y="63677"/>
                  </a:lnTo>
                  <a:lnTo>
                    <a:pt x="914" y="64096"/>
                  </a:lnTo>
                  <a:lnTo>
                    <a:pt x="774" y="64287"/>
                  </a:lnTo>
                  <a:lnTo>
                    <a:pt x="711" y="64439"/>
                  </a:lnTo>
                  <a:lnTo>
                    <a:pt x="711" y="63665"/>
                  </a:lnTo>
                  <a:lnTo>
                    <a:pt x="0" y="63665"/>
                  </a:lnTo>
                  <a:lnTo>
                    <a:pt x="0" y="68122"/>
                  </a:lnTo>
                  <a:lnTo>
                    <a:pt x="749" y="68122"/>
                  </a:lnTo>
                  <a:lnTo>
                    <a:pt x="749" y="65239"/>
                  </a:lnTo>
                  <a:lnTo>
                    <a:pt x="850" y="64960"/>
                  </a:lnTo>
                  <a:lnTo>
                    <a:pt x="1257" y="64477"/>
                  </a:lnTo>
                  <a:lnTo>
                    <a:pt x="1549" y="64363"/>
                  </a:lnTo>
                  <a:lnTo>
                    <a:pt x="1930" y="64363"/>
                  </a:lnTo>
                  <a:lnTo>
                    <a:pt x="2171" y="64376"/>
                  </a:lnTo>
                  <a:lnTo>
                    <a:pt x="2171" y="63588"/>
                  </a:lnTo>
                  <a:close/>
                </a:path>
                <a:path w="100964" h="69214">
                  <a:moveTo>
                    <a:pt x="2171" y="48082"/>
                  </a:moveTo>
                  <a:lnTo>
                    <a:pt x="1943" y="48069"/>
                  </a:lnTo>
                  <a:lnTo>
                    <a:pt x="1638" y="48069"/>
                  </a:lnTo>
                  <a:lnTo>
                    <a:pt x="1371" y="48183"/>
                  </a:lnTo>
                  <a:lnTo>
                    <a:pt x="914" y="48602"/>
                  </a:lnTo>
                  <a:lnTo>
                    <a:pt x="774" y="48793"/>
                  </a:lnTo>
                  <a:lnTo>
                    <a:pt x="711" y="48933"/>
                  </a:lnTo>
                  <a:lnTo>
                    <a:pt x="711" y="48171"/>
                  </a:lnTo>
                  <a:lnTo>
                    <a:pt x="0" y="48171"/>
                  </a:lnTo>
                  <a:lnTo>
                    <a:pt x="0" y="52628"/>
                  </a:lnTo>
                  <a:lnTo>
                    <a:pt x="749" y="52628"/>
                  </a:lnTo>
                  <a:lnTo>
                    <a:pt x="749" y="49745"/>
                  </a:lnTo>
                  <a:lnTo>
                    <a:pt x="850" y="49466"/>
                  </a:lnTo>
                  <a:lnTo>
                    <a:pt x="1257" y="48983"/>
                  </a:lnTo>
                  <a:lnTo>
                    <a:pt x="1549" y="48856"/>
                  </a:lnTo>
                  <a:lnTo>
                    <a:pt x="1930" y="48856"/>
                  </a:lnTo>
                  <a:lnTo>
                    <a:pt x="2171" y="48882"/>
                  </a:lnTo>
                  <a:lnTo>
                    <a:pt x="2171" y="48082"/>
                  </a:lnTo>
                  <a:close/>
                </a:path>
                <a:path w="100964" h="69214">
                  <a:moveTo>
                    <a:pt x="2171" y="32600"/>
                  </a:moveTo>
                  <a:lnTo>
                    <a:pt x="1943" y="32575"/>
                  </a:lnTo>
                  <a:lnTo>
                    <a:pt x="1638" y="32575"/>
                  </a:lnTo>
                  <a:lnTo>
                    <a:pt x="1371" y="32689"/>
                  </a:lnTo>
                  <a:lnTo>
                    <a:pt x="914" y="33108"/>
                  </a:lnTo>
                  <a:lnTo>
                    <a:pt x="774" y="33299"/>
                  </a:lnTo>
                  <a:lnTo>
                    <a:pt x="711" y="33439"/>
                  </a:lnTo>
                  <a:lnTo>
                    <a:pt x="711" y="32677"/>
                  </a:lnTo>
                  <a:lnTo>
                    <a:pt x="0" y="32677"/>
                  </a:lnTo>
                  <a:lnTo>
                    <a:pt x="0" y="37134"/>
                  </a:lnTo>
                  <a:lnTo>
                    <a:pt x="749" y="37134"/>
                  </a:lnTo>
                  <a:lnTo>
                    <a:pt x="749" y="34251"/>
                  </a:lnTo>
                  <a:lnTo>
                    <a:pt x="850" y="33972"/>
                  </a:lnTo>
                  <a:lnTo>
                    <a:pt x="1257" y="33489"/>
                  </a:lnTo>
                  <a:lnTo>
                    <a:pt x="1549" y="33375"/>
                  </a:lnTo>
                  <a:lnTo>
                    <a:pt x="1930" y="33375"/>
                  </a:lnTo>
                  <a:lnTo>
                    <a:pt x="2171" y="33388"/>
                  </a:lnTo>
                  <a:lnTo>
                    <a:pt x="2171" y="32600"/>
                  </a:lnTo>
                  <a:close/>
                </a:path>
                <a:path w="100964" h="69214">
                  <a:moveTo>
                    <a:pt x="2171" y="17094"/>
                  </a:moveTo>
                  <a:lnTo>
                    <a:pt x="1943" y="17081"/>
                  </a:lnTo>
                  <a:lnTo>
                    <a:pt x="1638" y="17081"/>
                  </a:lnTo>
                  <a:lnTo>
                    <a:pt x="1371" y="17183"/>
                  </a:lnTo>
                  <a:lnTo>
                    <a:pt x="914" y="17614"/>
                  </a:lnTo>
                  <a:lnTo>
                    <a:pt x="774" y="17792"/>
                  </a:lnTo>
                  <a:lnTo>
                    <a:pt x="711" y="17945"/>
                  </a:lnTo>
                  <a:lnTo>
                    <a:pt x="711" y="17183"/>
                  </a:lnTo>
                  <a:lnTo>
                    <a:pt x="0" y="17183"/>
                  </a:lnTo>
                  <a:lnTo>
                    <a:pt x="0" y="21640"/>
                  </a:lnTo>
                  <a:lnTo>
                    <a:pt x="749" y="21640"/>
                  </a:lnTo>
                  <a:lnTo>
                    <a:pt x="749" y="18757"/>
                  </a:lnTo>
                  <a:lnTo>
                    <a:pt x="850" y="18478"/>
                  </a:lnTo>
                  <a:lnTo>
                    <a:pt x="1257" y="17995"/>
                  </a:lnTo>
                  <a:lnTo>
                    <a:pt x="1549" y="17868"/>
                  </a:lnTo>
                  <a:lnTo>
                    <a:pt x="1930" y="17868"/>
                  </a:lnTo>
                  <a:lnTo>
                    <a:pt x="2171" y="17894"/>
                  </a:lnTo>
                  <a:lnTo>
                    <a:pt x="2171" y="17094"/>
                  </a:lnTo>
                  <a:close/>
                </a:path>
                <a:path w="100964" h="69214">
                  <a:moveTo>
                    <a:pt x="6642" y="66128"/>
                  </a:moveTo>
                  <a:lnTo>
                    <a:pt x="5892" y="63931"/>
                  </a:lnTo>
                  <a:lnTo>
                    <a:pt x="5867" y="65544"/>
                  </a:lnTo>
                  <a:lnTo>
                    <a:pt x="3390" y="65544"/>
                  </a:lnTo>
                  <a:lnTo>
                    <a:pt x="3403" y="65214"/>
                  </a:lnTo>
                  <a:lnTo>
                    <a:pt x="3530" y="64833"/>
                  </a:lnTo>
                  <a:lnTo>
                    <a:pt x="4000" y="64338"/>
                  </a:lnTo>
                  <a:lnTo>
                    <a:pt x="4292" y="64223"/>
                  </a:lnTo>
                  <a:lnTo>
                    <a:pt x="5105" y="64223"/>
                  </a:lnTo>
                  <a:lnTo>
                    <a:pt x="5448" y="64401"/>
                  </a:lnTo>
                  <a:lnTo>
                    <a:pt x="5702" y="64846"/>
                  </a:lnTo>
                  <a:lnTo>
                    <a:pt x="5816" y="65151"/>
                  </a:lnTo>
                  <a:lnTo>
                    <a:pt x="5867" y="65544"/>
                  </a:lnTo>
                  <a:lnTo>
                    <a:pt x="5867" y="63931"/>
                  </a:lnTo>
                  <a:lnTo>
                    <a:pt x="5295" y="63639"/>
                  </a:lnTo>
                  <a:lnTo>
                    <a:pt x="4991" y="63563"/>
                  </a:lnTo>
                  <a:lnTo>
                    <a:pt x="4051" y="63563"/>
                  </a:lnTo>
                  <a:lnTo>
                    <a:pt x="3543" y="63792"/>
                  </a:lnTo>
                  <a:lnTo>
                    <a:pt x="2768" y="64681"/>
                  </a:lnTo>
                  <a:lnTo>
                    <a:pt x="2679" y="64960"/>
                  </a:lnTo>
                  <a:lnTo>
                    <a:pt x="2755" y="67271"/>
                  </a:lnTo>
                  <a:lnTo>
                    <a:pt x="3530" y="68084"/>
                  </a:lnTo>
                  <a:lnTo>
                    <a:pt x="4000" y="68287"/>
                  </a:lnTo>
                  <a:lnTo>
                    <a:pt x="4787" y="68287"/>
                  </a:lnTo>
                  <a:lnTo>
                    <a:pt x="6578" y="66725"/>
                  </a:lnTo>
                  <a:lnTo>
                    <a:pt x="5842" y="66725"/>
                  </a:lnTo>
                  <a:lnTo>
                    <a:pt x="5765" y="66954"/>
                  </a:lnTo>
                  <a:lnTo>
                    <a:pt x="5689" y="67094"/>
                  </a:lnTo>
                  <a:lnTo>
                    <a:pt x="5321" y="67500"/>
                  </a:lnTo>
                  <a:lnTo>
                    <a:pt x="5016" y="67627"/>
                  </a:lnTo>
                  <a:lnTo>
                    <a:pt x="4203" y="67627"/>
                  </a:lnTo>
                  <a:lnTo>
                    <a:pt x="3911" y="67500"/>
                  </a:lnTo>
                  <a:lnTo>
                    <a:pt x="3492" y="66954"/>
                  </a:lnTo>
                  <a:lnTo>
                    <a:pt x="3378" y="66128"/>
                  </a:lnTo>
                  <a:lnTo>
                    <a:pt x="6642" y="66128"/>
                  </a:lnTo>
                  <a:close/>
                </a:path>
                <a:path w="100964" h="69214">
                  <a:moveTo>
                    <a:pt x="6642" y="50634"/>
                  </a:moveTo>
                  <a:lnTo>
                    <a:pt x="5892" y="48437"/>
                  </a:lnTo>
                  <a:lnTo>
                    <a:pt x="5867" y="50038"/>
                  </a:lnTo>
                  <a:lnTo>
                    <a:pt x="3390" y="50038"/>
                  </a:lnTo>
                  <a:lnTo>
                    <a:pt x="3403" y="49720"/>
                  </a:lnTo>
                  <a:lnTo>
                    <a:pt x="3530" y="49339"/>
                  </a:lnTo>
                  <a:lnTo>
                    <a:pt x="4000" y="48844"/>
                  </a:lnTo>
                  <a:lnTo>
                    <a:pt x="4292" y="48717"/>
                  </a:lnTo>
                  <a:lnTo>
                    <a:pt x="5105" y="48717"/>
                  </a:lnTo>
                  <a:lnTo>
                    <a:pt x="5448" y="48907"/>
                  </a:lnTo>
                  <a:lnTo>
                    <a:pt x="5702" y="49352"/>
                  </a:lnTo>
                  <a:lnTo>
                    <a:pt x="5816" y="49657"/>
                  </a:lnTo>
                  <a:lnTo>
                    <a:pt x="5867" y="50038"/>
                  </a:lnTo>
                  <a:lnTo>
                    <a:pt x="5867" y="48437"/>
                  </a:lnTo>
                  <a:lnTo>
                    <a:pt x="5295" y="48145"/>
                  </a:lnTo>
                  <a:lnTo>
                    <a:pt x="4991" y="48069"/>
                  </a:lnTo>
                  <a:lnTo>
                    <a:pt x="4051" y="48069"/>
                  </a:lnTo>
                  <a:lnTo>
                    <a:pt x="3543" y="48285"/>
                  </a:lnTo>
                  <a:lnTo>
                    <a:pt x="2768" y="49187"/>
                  </a:lnTo>
                  <a:lnTo>
                    <a:pt x="2679" y="49453"/>
                  </a:lnTo>
                  <a:lnTo>
                    <a:pt x="2755" y="51777"/>
                  </a:lnTo>
                  <a:lnTo>
                    <a:pt x="3530" y="52578"/>
                  </a:lnTo>
                  <a:lnTo>
                    <a:pt x="4000" y="52781"/>
                  </a:lnTo>
                  <a:lnTo>
                    <a:pt x="4787" y="52781"/>
                  </a:lnTo>
                  <a:lnTo>
                    <a:pt x="6578" y="51231"/>
                  </a:lnTo>
                  <a:lnTo>
                    <a:pt x="5842" y="51231"/>
                  </a:lnTo>
                  <a:lnTo>
                    <a:pt x="5765" y="51447"/>
                  </a:lnTo>
                  <a:lnTo>
                    <a:pt x="5689" y="51600"/>
                  </a:lnTo>
                  <a:lnTo>
                    <a:pt x="5321" y="52006"/>
                  </a:lnTo>
                  <a:lnTo>
                    <a:pt x="5016" y="52133"/>
                  </a:lnTo>
                  <a:lnTo>
                    <a:pt x="4203" y="52133"/>
                  </a:lnTo>
                  <a:lnTo>
                    <a:pt x="3911" y="52006"/>
                  </a:lnTo>
                  <a:lnTo>
                    <a:pt x="3492" y="51447"/>
                  </a:lnTo>
                  <a:lnTo>
                    <a:pt x="3378" y="50634"/>
                  </a:lnTo>
                  <a:lnTo>
                    <a:pt x="6642" y="50634"/>
                  </a:lnTo>
                  <a:close/>
                </a:path>
                <a:path w="100964" h="69214">
                  <a:moveTo>
                    <a:pt x="6642" y="35140"/>
                  </a:moveTo>
                  <a:lnTo>
                    <a:pt x="6629" y="34544"/>
                  </a:lnTo>
                  <a:lnTo>
                    <a:pt x="6540" y="33972"/>
                  </a:lnTo>
                  <a:lnTo>
                    <a:pt x="6426" y="33604"/>
                  </a:lnTo>
                  <a:lnTo>
                    <a:pt x="6184" y="33235"/>
                  </a:lnTo>
                  <a:lnTo>
                    <a:pt x="5892" y="32943"/>
                  </a:lnTo>
                  <a:lnTo>
                    <a:pt x="5867" y="34544"/>
                  </a:lnTo>
                  <a:lnTo>
                    <a:pt x="3390" y="34544"/>
                  </a:lnTo>
                  <a:lnTo>
                    <a:pt x="3403" y="34226"/>
                  </a:lnTo>
                  <a:lnTo>
                    <a:pt x="3530" y="33845"/>
                  </a:lnTo>
                  <a:lnTo>
                    <a:pt x="4000" y="33350"/>
                  </a:lnTo>
                  <a:lnTo>
                    <a:pt x="4292" y="33235"/>
                  </a:lnTo>
                  <a:lnTo>
                    <a:pt x="5105" y="33235"/>
                  </a:lnTo>
                  <a:lnTo>
                    <a:pt x="5448" y="33413"/>
                  </a:lnTo>
                  <a:lnTo>
                    <a:pt x="5702" y="33858"/>
                  </a:lnTo>
                  <a:lnTo>
                    <a:pt x="5816" y="34163"/>
                  </a:lnTo>
                  <a:lnTo>
                    <a:pt x="5867" y="34544"/>
                  </a:lnTo>
                  <a:lnTo>
                    <a:pt x="5867" y="32943"/>
                  </a:lnTo>
                  <a:lnTo>
                    <a:pt x="5295" y="32651"/>
                  </a:lnTo>
                  <a:lnTo>
                    <a:pt x="4991" y="32575"/>
                  </a:lnTo>
                  <a:lnTo>
                    <a:pt x="4051" y="32575"/>
                  </a:lnTo>
                  <a:lnTo>
                    <a:pt x="3543" y="32804"/>
                  </a:lnTo>
                  <a:lnTo>
                    <a:pt x="2768" y="33693"/>
                  </a:lnTo>
                  <a:lnTo>
                    <a:pt x="2679" y="33972"/>
                  </a:lnTo>
                  <a:lnTo>
                    <a:pt x="2755" y="36283"/>
                  </a:lnTo>
                  <a:lnTo>
                    <a:pt x="3530" y="37096"/>
                  </a:lnTo>
                  <a:lnTo>
                    <a:pt x="4000" y="37287"/>
                  </a:lnTo>
                  <a:lnTo>
                    <a:pt x="4787" y="37287"/>
                  </a:lnTo>
                  <a:lnTo>
                    <a:pt x="6578" y="35737"/>
                  </a:lnTo>
                  <a:lnTo>
                    <a:pt x="5842" y="35737"/>
                  </a:lnTo>
                  <a:lnTo>
                    <a:pt x="5765" y="35953"/>
                  </a:lnTo>
                  <a:lnTo>
                    <a:pt x="5689" y="36106"/>
                  </a:lnTo>
                  <a:lnTo>
                    <a:pt x="5321" y="36512"/>
                  </a:lnTo>
                  <a:lnTo>
                    <a:pt x="5016" y="36639"/>
                  </a:lnTo>
                  <a:lnTo>
                    <a:pt x="4203" y="36639"/>
                  </a:lnTo>
                  <a:lnTo>
                    <a:pt x="3911" y="36512"/>
                  </a:lnTo>
                  <a:lnTo>
                    <a:pt x="3492" y="35953"/>
                  </a:lnTo>
                  <a:lnTo>
                    <a:pt x="3378" y="35140"/>
                  </a:lnTo>
                  <a:lnTo>
                    <a:pt x="6642" y="35140"/>
                  </a:lnTo>
                  <a:close/>
                </a:path>
                <a:path w="100964" h="69214">
                  <a:moveTo>
                    <a:pt x="6642" y="19646"/>
                  </a:moveTo>
                  <a:lnTo>
                    <a:pt x="5892" y="17449"/>
                  </a:lnTo>
                  <a:lnTo>
                    <a:pt x="5867" y="19050"/>
                  </a:lnTo>
                  <a:lnTo>
                    <a:pt x="3390" y="19050"/>
                  </a:lnTo>
                  <a:lnTo>
                    <a:pt x="3403" y="18732"/>
                  </a:lnTo>
                  <a:lnTo>
                    <a:pt x="3530" y="18351"/>
                  </a:lnTo>
                  <a:lnTo>
                    <a:pt x="4000" y="17856"/>
                  </a:lnTo>
                  <a:lnTo>
                    <a:pt x="4292" y="17729"/>
                  </a:lnTo>
                  <a:lnTo>
                    <a:pt x="5105" y="17729"/>
                  </a:lnTo>
                  <a:lnTo>
                    <a:pt x="5448" y="17919"/>
                  </a:lnTo>
                  <a:lnTo>
                    <a:pt x="5702" y="18364"/>
                  </a:lnTo>
                  <a:lnTo>
                    <a:pt x="5816" y="18669"/>
                  </a:lnTo>
                  <a:lnTo>
                    <a:pt x="5867" y="19050"/>
                  </a:lnTo>
                  <a:lnTo>
                    <a:pt x="5867" y="17449"/>
                  </a:lnTo>
                  <a:lnTo>
                    <a:pt x="5295" y="17157"/>
                  </a:lnTo>
                  <a:lnTo>
                    <a:pt x="4991" y="17081"/>
                  </a:lnTo>
                  <a:lnTo>
                    <a:pt x="4051" y="17081"/>
                  </a:lnTo>
                  <a:lnTo>
                    <a:pt x="3543" y="17297"/>
                  </a:lnTo>
                  <a:lnTo>
                    <a:pt x="2768" y="18199"/>
                  </a:lnTo>
                  <a:lnTo>
                    <a:pt x="2679" y="18465"/>
                  </a:lnTo>
                  <a:lnTo>
                    <a:pt x="2755" y="20789"/>
                  </a:lnTo>
                  <a:lnTo>
                    <a:pt x="3530" y="21590"/>
                  </a:lnTo>
                  <a:lnTo>
                    <a:pt x="4000" y="21793"/>
                  </a:lnTo>
                  <a:lnTo>
                    <a:pt x="4787" y="21793"/>
                  </a:lnTo>
                  <a:lnTo>
                    <a:pt x="6578" y="20231"/>
                  </a:lnTo>
                  <a:lnTo>
                    <a:pt x="5842" y="20231"/>
                  </a:lnTo>
                  <a:lnTo>
                    <a:pt x="5765" y="20459"/>
                  </a:lnTo>
                  <a:lnTo>
                    <a:pt x="5689" y="20612"/>
                  </a:lnTo>
                  <a:lnTo>
                    <a:pt x="5321" y="21018"/>
                  </a:lnTo>
                  <a:lnTo>
                    <a:pt x="5016" y="21145"/>
                  </a:lnTo>
                  <a:lnTo>
                    <a:pt x="4203" y="21145"/>
                  </a:lnTo>
                  <a:lnTo>
                    <a:pt x="3911" y="21018"/>
                  </a:lnTo>
                  <a:lnTo>
                    <a:pt x="3492" y="20459"/>
                  </a:lnTo>
                  <a:lnTo>
                    <a:pt x="3378" y="19646"/>
                  </a:lnTo>
                  <a:lnTo>
                    <a:pt x="6642" y="19646"/>
                  </a:lnTo>
                  <a:close/>
                </a:path>
                <a:path w="100964" h="69214">
                  <a:moveTo>
                    <a:pt x="6642" y="4152"/>
                  </a:moveTo>
                  <a:lnTo>
                    <a:pt x="5867" y="1943"/>
                  </a:lnTo>
                  <a:lnTo>
                    <a:pt x="5867" y="3556"/>
                  </a:lnTo>
                  <a:lnTo>
                    <a:pt x="3390" y="3556"/>
                  </a:lnTo>
                  <a:lnTo>
                    <a:pt x="3403" y="3225"/>
                  </a:lnTo>
                  <a:lnTo>
                    <a:pt x="3530" y="2857"/>
                  </a:lnTo>
                  <a:lnTo>
                    <a:pt x="4000" y="2362"/>
                  </a:lnTo>
                  <a:lnTo>
                    <a:pt x="4292" y="2235"/>
                  </a:lnTo>
                  <a:lnTo>
                    <a:pt x="5105" y="2235"/>
                  </a:lnTo>
                  <a:lnTo>
                    <a:pt x="5448" y="2413"/>
                  </a:lnTo>
                  <a:lnTo>
                    <a:pt x="5702" y="2870"/>
                  </a:lnTo>
                  <a:lnTo>
                    <a:pt x="5816" y="3175"/>
                  </a:lnTo>
                  <a:lnTo>
                    <a:pt x="5867" y="3556"/>
                  </a:lnTo>
                  <a:lnTo>
                    <a:pt x="5867" y="1943"/>
                  </a:lnTo>
                  <a:lnTo>
                    <a:pt x="5295" y="1651"/>
                  </a:lnTo>
                  <a:lnTo>
                    <a:pt x="4991" y="1574"/>
                  </a:lnTo>
                  <a:lnTo>
                    <a:pt x="4051" y="1574"/>
                  </a:lnTo>
                  <a:lnTo>
                    <a:pt x="3543" y="1803"/>
                  </a:lnTo>
                  <a:lnTo>
                    <a:pt x="2768" y="2705"/>
                  </a:lnTo>
                  <a:lnTo>
                    <a:pt x="2679" y="2971"/>
                  </a:lnTo>
                  <a:lnTo>
                    <a:pt x="2755" y="5295"/>
                  </a:lnTo>
                  <a:lnTo>
                    <a:pt x="3530" y="6096"/>
                  </a:lnTo>
                  <a:lnTo>
                    <a:pt x="4000" y="6299"/>
                  </a:lnTo>
                  <a:lnTo>
                    <a:pt x="4787" y="6299"/>
                  </a:lnTo>
                  <a:lnTo>
                    <a:pt x="6578" y="4737"/>
                  </a:lnTo>
                  <a:lnTo>
                    <a:pt x="5842" y="4737"/>
                  </a:lnTo>
                  <a:lnTo>
                    <a:pt x="5765" y="4965"/>
                  </a:lnTo>
                  <a:lnTo>
                    <a:pt x="5689" y="5118"/>
                  </a:lnTo>
                  <a:lnTo>
                    <a:pt x="5321" y="5524"/>
                  </a:lnTo>
                  <a:lnTo>
                    <a:pt x="5016" y="5651"/>
                  </a:lnTo>
                  <a:lnTo>
                    <a:pt x="4203" y="5651"/>
                  </a:lnTo>
                  <a:lnTo>
                    <a:pt x="3911" y="5524"/>
                  </a:lnTo>
                  <a:lnTo>
                    <a:pt x="3492" y="4965"/>
                  </a:lnTo>
                  <a:lnTo>
                    <a:pt x="3378" y="4152"/>
                  </a:lnTo>
                  <a:lnTo>
                    <a:pt x="6642" y="4152"/>
                  </a:lnTo>
                  <a:close/>
                </a:path>
                <a:path w="100964" h="69214">
                  <a:moveTo>
                    <a:pt x="11176" y="63665"/>
                  </a:moveTo>
                  <a:lnTo>
                    <a:pt x="10363" y="63665"/>
                  </a:lnTo>
                  <a:lnTo>
                    <a:pt x="9118" y="67297"/>
                  </a:lnTo>
                  <a:lnTo>
                    <a:pt x="7924" y="63665"/>
                  </a:lnTo>
                  <a:lnTo>
                    <a:pt x="7061" y="63665"/>
                  </a:lnTo>
                  <a:lnTo>
                    <a:pt x="8699" y="68122"/>
                  </a:lnTo>
                  <a:lnTo>
                    <a:pt x="9499" y="68122"/>
                  </a:lnTo>
                  <a:lnTo>
                    <a:pt x="11176" y="63665"/>
                  </a:lnTo>
                  <a:close/>
                </a:path>
                <a:path w="100964" h="69214">
                  <a:moveTo>
                    <a:pt x="11176" y="48171"/>
                  </a:moveTo>
                  <a:lnTo>
                    <a:pt x="10363" y="48171"/>
                  </a:lnTo>
                  <a:lnTo>
                    <a:pt x="9118" y="51803"/>
                  </a:lnTo>
                  <a:lnTo>
                    <a:pt x="7924" y="48171"/>
                  </a:lnTo>
                  <a:lnTo>
                    <a:pt x="7061" y="48171"/>
                  </a:lnTo>
                  <a:lnTo>
                    <a:pt x="8699" y="52628"/>
                  </a:lnTo>
                  <a:lnTo>
                    <a:pt x="9499" y="52628"/>
                  </a:lnTo>
                  <a:lnTo>
                    <a:pt x="11176" y="48171"/>
                  </a:lnTo>
                  <a:close/>
                </a:path>
                <a:path w="100964" h="69214">
                  <a:moveTo>
                    <a:pt x="11176" y="32677"/>
                  </a:moveTo>
                  <a:lnTo>
                    <a:pt x="10363" y="32677"/>
                  </a:lnTo>
                  <a:lnTo>
                    <a:pt x="9118" y="36309"/>
                  </a:lnTo>
                  <a:lnTo>
                    <a:pt x="7924" y="32677"/>
                  </a:lnTo>
                  <a:lnTo>
                    <a:pt x="7061" y="32677"/>
                  </a:lnTo>
                  <a:lnTo>
                    <a:pt x="8699" y="37134"/>
                  </a:lnTo>
                  <a:lnTo>
                    <a:pt x="9499" y="37134"/>
                  </a:lnTo>
                  <a:lnTo>
                    <a:pt x="11176" y="32677"/>
                  </a:lnTo>
                  <a:close/>
                </a:path>
                <a:path w="100964" h="69214">
                  <a:moveTo>
                    <a:pt x="11176" y="17183"/>
                  </a:moveTo>
                  <a:lnTo>
                    <a:pt x="10363" y="17183"/>
                  </a:lnTo>
                  <a:lnTo>
                    <a:pt x="9118" y="20802"/>
                  </a:lnTo>
                  <a:lnTo>
                    <a:pt x="7924" y="17183"/>
                  </a:lnTo>
                  <a:lnTo>
                    <a:pt x="7061" y="17183"/>
                  </a:lnTo>
                  <a:lnTo>
                    <a:pt x="8699" y="21640"/>
                  </a:lnTo>
                  <a:lnTo>
                    <a:pt x="9499" y="21640"/>
                  </a:lnTo>
                  <a:lnTo>
                    <a:pt x="11176" y="17183"/>
                  </a:lnTo>
                  <a:close/>
                </a:path>
                <a:path w="100964" h="69214">
                  <a:moveTo>
                    <a:pt x="11176" y="1676"/>
                  </a:moveTo>
                  <a:lnTo>
                    <a:pt x="10363" y="1676"/>
                  </a:lnTo>
                  <a:lnTo>
                    <a:pt x="9118" y="5308"/>
                  </a:lnTo>
                  <a:lnTo>
                    <a:pt x="7924" y="1676"/>
                  </a:lnTo>
                  <a:lnTo>
                    <a:pt x="7061" y="1676"/>
                  </a:lnTo>
                  <a:lnTo>
                    <a:pt x="8699" y="6134"/>
                  </a:lnTo>
                  <a:lnTo>
                    <a:pt x="9499" y="6134"/>
                  </a:lnTo>
                  <a:lnTo>
                    <a:pt x="11176" y="1676"/>
                  </a:lnTo>
                  <a:close/>
                </a:path>
                <a:path w="100964" h="69214">
                  <a:moveTo>
                    <a:pt x="16014" y="68770"/>
                  </a:moveTo>
                  <a:lnTo>
                    <a:pt x="11277" y="68770"/>
                  </a:lnTo>
                  <a:lnTo>
                    <a:pt x="11277" y="69189"/>
                  </a:lnTo>
                  <a:lnTo>
                    <a:pt x="16014" y="69189"/>
                  </a:lnTo>
                  <a:lnTo>
                    <a:pt x="16014" y="68770"/>
                  </a:lnTo>
                  <a:close/>
                </a:path>
                <a:path w="100964" h="69214">
                  <a:moveTo>
                    <a:pt x="16014" y="53276"/>
                  </a:moveTo>
                  <a:lnTo>
                    <a:pt x="11277" y="53276"/>
                  </a:lnTo>
                  <a:lnTo>
                    <a:pt x="11277" y="53695"/>
                  </a:lnTo>
                  <a:lnTo>
                    <a:pt x="16014" y="53695"/>
                  </a:lnTo>
                  <a:lnTo>
                    <a:pt x="16014" y="53276"/>
                  </a:lnTo>
                  <a:close/>
                </a:path>
                <a:path w="100964" h="69214">
                  <a:moveTo>
                    <a:pt x="16014" y="37782"/>
                  </a:moveTo>
                  <a:lnTo>
                    <a:pt x="11277" y="37782"/>
                  </a:lnTo>
                  <a:lnTo>
                    <a:pt x="11277" y="38201"/>
                  </a:lnTo>
                  <a:lnTo>
                    <a:pt x="16014" y="38201"/>
                  </a:lnTo>
                  <a:lnTo>
                    <a:pt x="16014" y="37782"/>
                  </a:lnTo>
                  <a:close/>
                </a:path>
                <a:path w="100964" h="69214">
                  <a:moveTo>
                    <a:pt x="16014" y="22275"/>
                  </a:moveTo>
                  <a:lnTo>
                    <a:pt x="11277" y="22275"/>
                  </a:lnTo>
                  <a:lnTo>
                    <a:pt x="11277" y="22707"/>
                  </a:lnTo>
                  <a:lnTo>
                    <a:pt x="16014" y="22707"/>
                  </a:lnTo>
                  <a:lnTo>
                    <a:pt x="16014" y="22275"/>
                  </a:lnTo>
                  <a:close/>
                </a:path>
                <a:path w="100964" h="69214">
                  <a:moveTo>
                    <a:pt x="16014" y="6781"/>
                  </a:moveTo>
                  <a:lnTo>
                    <a:pt x="11277" y="6781"/>
                  </a:lnTo>
                  <a:lnTo>
                    <a:pt x="11277" y="7200"/>
                  </a:lnTo>
                  <a:lnTo>
                    <a:pt x="16014" y="7200"/>
                  </a:lnTo>
                  <a:lnTo>
                    <a:pt x="16014" y="6781"/>
                  </a:lnTo>
                  <a:close/>
                </a:path>
                <a:path w="100964" h="69214">
                  <a:moveTo>
                    <a:pt x="17335" y="15519"/>
                  </a:moveTo>
                  <a:lnTo>
                    <a:pt x="16586" y="15519"/>
                  </a:lnTo>
                  <a:lnTo>
                    <a:pt x="16586" y="21640"/>
                  </a:lnTo>
                  <a:lnTo>
                    <a:pt x="17335" y="21640"/>
                  </a:lnTo>
                  <a:lnTo>
                    <a:pt x="17335" y="15519"/>
                  </a:lnTo>
                  <a:close/>
                </a:path>
                <a:path w="100964" h="69214">
                  <a:moveTo>
                    <a:pt x="19964" y="50927"/>
                  </a:moveTo>
                  <a:lnTo>
                    <a:pt x="19824" y="50622"/>
                  </a:lnTo>
                  <a:lnTo>
                    <a:pt x="19342" y="50304"/>
                  </a:lnTo>
                  <a:lnTo>
                    <a:pt x="18986" y="50190"/>
                  </a:lnTo>
                  <a:lnTo>
                    <a:pt x="17741" y="49885"/>
                  </a:lnTo>
                  <a:lnTo>
                    <a:pt x="17576" y="49822"/>
                  </a:lnTo>
                  <a:lnTo>
                    <a:pt x="17272" y="49631"/>
                  </a:lnTo>
                  <a:lnTo>
                    <a:pt x="17170" y="49479"/>
                  </a:lnTo>
                  <a:lnTo>
                    <a:pt x="17170" y="49110"/>
                  </a:lnTo>
                  <a:lnTo>
                    <a:pt x="17246" y="48958"/>
                  </a:lnTo>
                  <a:lnTo>
                    <a:pt x="17538" y="48742"/>
                  </a:lnTo>
                  <a:lnTo>
                    <a:pt x="17754" y="48691"/>
                  </a:lnTo>
                  <a:lnTo>
                    <a:pt x="18453" y="48691"/>
                  </a:lnTo>
                  <a:lnTo>
                    <a:pt x="19113" y="49453"/>
                  </a:lnTo>
                  <a:lnTo>
                    <a:pt x="19812" y="49453"/>
                  </a:lnTo>
                  <a:lnTo>
                    <a:pt x="19824" y="49161"/>
                  </a:lnTo>
                  <a:lnTo>
                    <a:pt x="19735" y="48895"/>
                  </a:lnTo>
                  <a:lnTo>
                    <a:pt x="19253" y="48247"/>
                  </a:lnTo>
                  <a:lnTo>
                    <a:pt x="18770" y="48044"/>
                  </a:lnTo>
                  <a:lnTo>
                    <a:pt x="17576" y="48044"/>
                  </a:lnTo>
                  <a:lnTo>
                    <a:pt x="17170" y="48183"/>
                  </a:lnTo>
                  <a:lnTo>
                    <a:pt x="16560" y="48704"/>
                  </a:lnTo>
                  <a:lnTo>
                    <a:pt x="16408" y="49047"/>
                  </a:lnTo>
                  <a:lnTo>
                    <a:pt x="16408" y="49822"/>
                  </a:lnTo>
                  <a:lnTo>
                    <a:pt x="16573" y="50101"/>
                  </a:lnTo>
                  <a:lnTo>
                    <a:pt x="17081" y="50431"/>
                  </a:lnTo>
                  <a:lnTo>
                    <a:pt x="17360" y="50533"/>
                  </a:lnTo>
                  <a:lnTo>
                    <a:pt x="18656" y="50850"/>
                  </a:lnTo>
                  <a:lnTo>
                    <a:pt x="18859" y="50927"/>
                  </a:lnTo>
                  <a:lnTo>
                    <a:pt x="19138" y="51092"/>
                  </a:lnTo>
                  <a:lnTo>
                    <a:pt x="19227" y="51231"/>
                  </a:lnTo>
                  <a:lnTo>
                    <a:pt x="19227" y="51676"/>
                  </a:lnTo>
                  <a:lnTo>
                    <a:pt x="19126" y="51866"/>
                  </a:lnTo>
                  <a:lnTo>
                    <a:pt x="18694" y="52108"/>
                  </a:lnTo>
                  <a:lnTo>
                    <a:pt x="18453" y="52158"/>
                  </a:lnTo>
                  <a:lnTo>
                    <a:pt x="17716" y="52158"/>
                  </a:lnTo>
                  <a:lnTo>
                    <a:pt x="17386" y="52044"/>
                  </a:lnTo>
                  <a:lnTo>
                    <a:pt x="17094" y="51663"/>
                  </a:lnTo>
                  <a:lnTo>
                    <a:pt x="17030" y="51473"/>
                  </a:lnTo>
                  <a:lnTo>
                    <a:pt x="17005" y="51231"/>
                  </a:lnTo>
                  <a:lnTo>
                    <a:pt x="16281" y="51231"/>
                  </a:lnTo>
                  <a:lnTo>
                    <a:pt x="16306" y="51663"/>
                  </a:lnTo>
                  <a:lnTo>
                    <a:pt x="16459" y="52044"/>
                  </a:lnTo>
                  <a:lnTo>
                    <a:pt x="17005" y="52641"/>
                  </a:lnTo>
                  <a:lnTo>
                    <a:pt x="17475" y="52793"/>
                  </a:lnTo>
                  <a:lnTo>
                    <a:pt x="18757" y="52793"/>
                  </a:lnTo>
                  <a:lnTo>
                    <a:pt x="19215" y="52654"/>
                  </a:lnTo>
                  <a:lnTo>
                    <a:pt x="19812" y="52070"/>
                  </a:lnTo>
                  <a:lnTo>
                    <a:pt x="19964" y="51739"/>
                  </a:lnTo>
                  <a:lnTo>
                    <a:pt x="19964" y="50927"/>
                  </a:lnTo>
                  <a:close/>
                </a:path>
                <a:path w="100964" h="69214">
                  <a:moveTo>
                    <a:pt x="20078" y="65163"/>
                  </a:moveTo>
                  <a:lnTo>
                    <a:pt x="20015" y="64566"/>
                  </a:lnTo>
                  <a:lnTo>
                    <a:pt x="19824" y="64147"/>
                  </a:lnTo>
                  <a:lnTo>
                    <a:pt x="19507" y="63906"/>
                  </a:lnTo>
                  <a:lnTo>
                    <a:pt x="19189" y="63665"/>
                  </a:lnTo>
                  <a:lnTo>
                    <a:pt x="18783" y="63538"/>
                  </a:lnTo>
                  <a:lnTo>
                    <a:pt x="17691" y="63538"/>
                  </a:lnTo>
                  <a:lnTo>
                    <a:pt x="17208" y="63754"/>
                  </a:lnTo>
                  <a:lnTo>
                    <a:pt x="16446" y="64630"/>
                  </a:lnTo>
                  <a:lnTo>
                    <a:pt x="16256" y="65239"/>
                  </a:lnTo>
                  <a:lnTo>
                    <a:pt x="16256" y="66649"/>
                  </a:lnTo>
                  <a:lnTo>
                    <a:pt x="16433" y="67183"/>
                  </a:lnTo>
                  <a:lnTo>
                    <a:pt x="17119" y="68033"/>
                  </a:lnTo>
                  <a:lnTo>
                    <a:pt x="17589" y="68249"/>
                  </a:lnTo>
                  <a:lnTo>
                    <a:pt x="18694" y="68249"/>
                  </a:lnTo>
                  <a:lnTo>
                    <a:pt x="19126" y="68110"/>
                  </a:lnTo>
                  <a:lnTo>
                    <a:pt x="19786" y="67564"/>
                  </a:lnTo>
                  <a:lnTo>
                    <a:pt x="19989" y="67132"/>
                  </a:lnTo>
                  <a:lnTo>
                    <a:pt x="20078" y="66548"/>
                  </a:lnTo>
                  <a:lnTo>
                    <a:pt x="19342" y="66548"/>
                  </a:lnTo>
                  <a:lnTo>
                    <a:pt x="19278" y="66878"/>
                  </a:lnTo>
                  <a:lnTo>
                    <a:pt x="19151" y="67132"/>
                  </a:lnTo>
                  <a:lnTo>
                    <a:pt x="18783" y="67513"/>
                  </a:lnTo>
                  <a:lnTo>
                    <a:pt x="18542" y="67614"/>
                  </a:lnTo>
                  <a:lnTo>
                    <a:pt x="17830" y="67614"/>
                  </a:lnTo>
                  <a:lnTo>
                    <a:pt x="17526" y="67449"/>
                  </a:lnTo>
                  <a:lnTo>
                    <a:pt x="17145" y="66852"/>
                  </a:lnTo>
                  <a:lnTo>
                    <a:pt x="17056" y="66471"/>
                  </a:lnTo>
                  <a:lnTo>
                    <a:pt x="17056" y="65582"/>
                  </a:lnTo>
                  <a:lnTo>
                    <a:pt x="17119" y="65201"/>
                  </a:lnTo>
                  <a:lnTo>
                    <a:pt x="17462" y="64439"/>
                  </a:lnTo>
                  <a:lnTo>
                    <a:pt x="17805" y="64198"/>
                  </a:lnTo>
                  <a:lnTo>
                    <a:pt x="18630" y="64198"/>
                  </a:lnTo>
                  <a:lnTo>
                    <a:pt x="18884" y="64300"/>
                  </a:lnTo>
                  <a:lnTo>
                    <a:pt x="19202" y="64668"/>
                  </a:lnTo>
                  <a:lnTo>
                    <a:pt x="19304" y="64884"/>
                  </a:lnTo>
                  <a:lnTo>
                    <a:pt x="19342" y="65163"/>
                  </a:lnTo>
                  <a:lnTo>
                    <a:pt x="20078" y="65163"/>
                  </a:lnTo>
                  <a:close/>
                </a:path>
                <a:path w="100964" h="69214">
                  <a:moveTo>
                    <a:pt x="20193" y="0"/>
                  </a:moveTo>
                  <a:lnTo>
                    <a:pt x="19481" y="0"/>
                  </a:lnTo>
                  <a:lnTo>
                    <a:pt x="19481" y="2260"/>
                  </a:lnTo>
                  <a:lnTo>
                    <a:pt x="19392" y="2933"/>
                  </a:lnTo>
                  <a:lnTo>
                    <a:pt x="19392" y="4889"/>
                  </a:lnTo>
                  <a:lnTo>
                    <a:pt x="18948" y="5486"/>
                  </a:lnTo>
                  <a:lnTo>
                    <a:pt x="18656" y="5638"/>
                  </a:lnTo>
                  <a:lnTo>
                    <a:pt x="17868" y="5638"/>
                  </a:lnTo>
                  <a:lnTo>
                    <a:pt x="17551" y="5486"/>
                  </a:lnTo>
                  <a:lnTo>
                    <a:pt x="17170" y="4889"/>
                  </a:lnTo>
                  <a:lnTo>
                    <a:pt x="17157" y="2984"/>
                  </a:lnTo>
                  <a:lnTo>
                    <a:pt x="17627" y="2400"/>
                  </a:lnTo>
                  <a:lnTo>
                    <a:pt x="17932" y="2260"/>
                  </a:lnTo>
                  <a:lnTo>
                    <a:pt x="18643" y="2260"/>
                  </a:lnTo>
                  <a:lnTo>
                    <a:pt x="18923" y="2387"/>
                  </a:lnTo>
                  <a:lnTo>
                    <a:pt x="19392" y="2933"/>
                  </a:lnTo>
                  <a:lnTo>
                    <a:pt x="19392" y="2171"/>
                  </a:lnTo>
                  <a:lnTo>
                    <a:pt x="19151" y="1905"/>
                  </a:lnTo>
                  <a:lnTo>
                    <a:pt x="18783" y="1676"/>
                  </a:lnTo>
                  <a:lnTo>
                    <a:pt x="18503" y="1600"/>
                  </a:lnTo>
                  <a:lnTo>
                    <a:pt x="17551" y="1600"/>
                  </a:lnTo>
                  <a:lnTo>
                    <a:pt x="17119" y="1816"/>
                  </a:lnTo>
                  <a:lnTo>
                    <a:pt x="16408" y="2794"/>
                  </a:lnTo>
                  <a:lnTo>
                    <a:pt x="16357" y="2984"/>
                  </a:lnTo>
                  <a:lnTo>
                    <a:pt x="16433" y="5257"/>
                  </a:lnTo>
                  <a:lnTo>
                    <a:pt x="17157" y="6096"/>
                  </a:lnTo>
                  <a:lnTo>
                    <a:pt x="17576" y="6299"/>
                  </a:lnTo>
                  <a:lnTo>
                    <a:pt x="18389" y="6299"/>
                  </a:lnTo>
                  <a:lnTo>
                    <a:pt x="18656" y="6235"/>
                  </a:lnTo>
                  <a:lnTo>
                    <a:pt x="19138" y="5994"/>
                  </a:lnTo>
                  <a:lnTo>
                    <a:pt x="19342" y="5791"/>
                  </a:lnTo>
                  <a:lnTo>
                    <a:pt x="19443" y="5638"/>
                  </a:lnTo>
                  <a:lnTo>
                    <a:pt x="19519" y="6134"/>
                  </a:lnTo>
                  <a:lnTo>
                    <a:pt x="20193" y="6134"/>
                  </a:lnTo>
                  <a:lnTo>
                    <a:pt x="20193" y="5524"/>
                  </a:lnTo>
                  <a:lnTo>
                    <a:pt x="20193" y="0"/>
                  </a:lnTo>
                  <a:close/>
                </a:path>
                <a:path w="100964" h="69214">
                  <a:moveTo>
                    <a:pt x="20434" y="34086"/>
                  </a:moveTo>
                  <a:lnTo>
                    <a:pt x="20256" y="33540"/>
                  </a:lnTo>
                  <a:lnTo>
                    <a:pt x="19964" y="33223"/>
                  </a:lnTo>
                  <a:lnTo>
                    <a:pt x="19558" y="32791"/>
                  </a:lnTo>
                  <a:lnTo>
                    <a:pt x="19558" y="34086"/>
                  </a:lnTo>
                  <a:lnTo>
                    <a:pt x="19545" y="35890"/>
                  </a:lnTo>
                  <a:lnTo>
                    <a:pt x="19088" y="36487"/>
                  </a:lnTo>
                  <a:lnTo>
                    <a:pt x="18796" y="36626"/>
                  </a:lnTo>
                  <a:lnTo>
                    <a:pt x="17932" y="36626"/>
                  </a:lnTo>
                  <a:lnTo>
                    <a:pt x="17576" y="36398"/>
                  </a:lnTo>
                  <a:lnTo>
                    <a:pt x="17360" y="35890"/>
                  </a:lnTo>
                  <a:lnTo>
                    <a:pt x="17348" y="34086"/>
                  </a:lnTo>
                  <a:lnTo>
                    <a:pt x="17551" y="33540"/>
                  </a:lnTo>
                  <a:lnTo>
                    <a:pt x="17843" y="33286"/>
                  </a:lnTo>
                  <a:lnTo>
                    <a:pt x="18961" y="33223"/>
                  </a:lnTo>
                  <a:lnTo>
                    <a:pt x="19316" y="33477"/>
                  </a:lnTo>
                  <a:lnTo>
                    <a:pt x="19558" y="34086"/>
                  </a:lnTo>
                  <a:lnTo>
                    <a:pt x="19558" y="32791"/>
                  </a:lnTo>
                  <a:lnTo>
                    <a:pt x="19126" y="32562"/>
                  </a:lnTo>
                  <a:lnTo>
                    <a:pt x="18275" y="32562"/>
                  </a:lnTo>
                  <a:lnTo>
                    <a:pt x="17983" y="32651"/>
                  </a:lnTo>
                  <a:lnTo>
                    <a:pt x="17551" y="32931"/>
                  </a:lnTo>
                  <a:lnTo>
                    <a:pt x="17386" y="33083"/>
                  </a:lnTo>
                  <a:lnTo>
                    <a:pt x="17233" y="33286"/>
                  </a:lnTo>
                  <a:lnTo>
                    <a:pt x="17233" y="32702"/>
                  </a:lnTo>
                  <a:lnTo>
                    <a:pt x="16510" y="32702"/>
                  </a:lnTo>
                  <a:lnTo>
                    <a:pt x="16510" y="38912"/>
                  </a:lnTo>
                  <a:lnTo>
                    <a:pt x="17246" y="38912"/>
                  </a:lnTo>
                  <a:lnTo>
                    <a:pt x="17246" y="36626"/>
                  </a:lnTo>
                  <a:lnTo>
                    <a:pt x="17411" y="36830"/>
                  </a:lnTo>
                  <a:lnTo>
                    <a:pt x="17564" y="36982"/>
                  </a:lnTo>
                  <a:lnTo>
                    <a:pt x="17919" y="37211"/>
                  </a:lnTo>
                  <a:lnTo>
                    <a:pt x="18211" y="37287"/>
                  </a:lnTo>
                  <a:lnTo>
                    <a:pt x="18973" y="37287"/>
                  </a:lnTo>
                  <a:lnTo>
                    <a:pt x="19342" y="37147"/>
                  </a:lnTo>
                  <a:lnTo>
                    <a:pt x="20167" y="36487"/>
                  </a:lnTo>
                  <a:lnTo>
                    <a:pt x="20383" y="35890"/>
                  </a:lnTo>
                  <a:lnTo>
                    <a:pt x="20434" y="34086"/>
                  </a:lnTo>
                  <a:close/>
                </a:path>
                <a:path w="100964" h="69214">
                  <a:moveTo>
                    <a:pt x="22275" y="19646"/>
                  </a:moveTo>
                  <a:lnTo>
                    <a:pt x="21526" y="17449"/>
                  </a:lnTo>
                  <a:lnTo>
                    <a:pt x="21501" y="19050"/>
                  </a:lnTo>
                  <a:lnTo>
                    <a:pt x="19024" y="19050"/>
                  </a:lnTo>
                  <a:lnTo>
                    <a:pt x="19037" y="18732"/>
                  </a:lnTo>
                  <a:lnTo>
                    <a:pt x="19164" y="18351"/>
                  </a:lnTo>
                  <a:lnTo>
                    <a:pt x="19634" y="17856"/>
                  </a:lnTo>
                  <a:lnTo>
                    <a:pt x="19926" y="17729"/>
                  </a:lnTo>
                  <a:lnTo>
                    <a:pt x="20751" y="17729"/>
                  </a:lnTo>
                  <a:lnTo>
                    <a:pt x="21094" y="17919"/>
                  </a:lnTo>
                  <a:lnTo>
                    <a:pt x="21348" y="18364"/>
                  </a:lnTo>
                  <a:lnTo>
                    <a:pt x="21463" y="18669"/>
                  </a:lnTo>
                  <a:lnTo>
                    <a:pt x="21501" y="19050"/>
                  </a:lnTo>
                  <a:lnTo>
                    <a:pt x="21501" y="17449"/>
                  </a:lnTo>
                  <a:lnTo>
                    <a:pt x="20929" y="17157"/>
                  </a:lnTo>
                  <a:lnTo>
                    <a:pt x="20624" y="17081"/>
                  </a:lnTo>
                  <a:lnTo>
                    <a:pt x="19685" y="17081"/>
                  </a:lnTo>
                  <a:lnTo>
                    <a:pt x="19177" y="17297"/>
                  </a:lnTo>
                  <a:lnTo>
                    <a:pt x="18402" y="18199"/>
                  </a:lnTo>
                  <a:lnTo>
                    <a:pt x="18313" y="18465"/>
                  </a:lnTo>
                  <a:lnTo>
                    <a:pt x="18402" y="20789"/>
                  </a:lnTo>
                  <a:lnTo>
                    <a:pt x="19177" y="21590"/>
                  </a:lnTo>
                  <a:lnTo>
                    <a:pt x="19646" y="21793"/>
                  </a:lnTo>
                  <a:lnTo>
                    <a:pt x="20421" y="21793"/>
                  </a:lnTo>
                  <a:lnTo>
                    <a:pt x="22212" y="20231"/>
                  </a:lnTo>
                  <a:lnTo>
                    <a:pt x="21475" y="20231"/>
                  </a:lnTo>
                  <a:lnTo>
                    <a:pt x="21412" y="20459"/>
                  </a:lnTo>
                  <a:lnTo>
                    <a:pt x="21323" y="20612"/>
                  </a:lnTo>
                  <a:lnTo>
                    <a:pt x="20955" y="21018"/>
                  </a:lnTo>
                  <a:lnTo>
                    <a:pt x="20650" y="21145"/>
                  </a:lnTo>
                  <a:lnTo>
                    <a:pt x="19837" y="21145"/>
                  </a:lnTo>
                  <a:lnTo>
                    <a:pt x="19558" y="21018"/>
                  </a:lnTo>
                  <a:lnTo>
                    <a:pt x="19126" y="20459"/>
                  </a:lnTo>
                  <a:lnTo>
                    <a:pt x="19011" y="19646"/>
                  </a:lnTo>
                  <a:lnTo>
                    <a:pt x="22275" y="19646"/>
                  </a:lnTo>
                  <a:close/>
                </a:path>
                <a:path w="100964" h="69214">
                  <a:moveTo>
                    <a:pt x="24460" y="49326"/>
                  </a:moveTo>
                  <a:lnTo>
                    <a:pt x="24396" y="48983"/>
                  </a:lnTo>
                  <a:lnTo>
                    <a:pt x="24041" y="48285"/>
                  </a:lnTo>
                  <a:lnTo>
                    <a:pt x="23596" y="48056"/>
                  </a:lnTo>
                  <a:lnTo>
                    <a:pt x="22593" y="48056"/>
                  </a:lnTo>
                  <a:lnTo>
                    <a:pt x="22288" y="48145"/>
                  </a:lnTo>
                  <a:lnTo>
                    <a:pt x="21907" y="48387"/>
                  </a:lnTo>
                  <a:lnTo>
                    <a:pt x="21742" y="48552"/>
                  </a:lnTo>
                  <a:lnTo>
                    <a:pt x="21577" y="48768"/>
                  </a:lnTo>
                  <a:lnTo>
                    <a:pt x="21577" y="46494"/>
                  </a:lnTo>
                  <a:lnTo>
                    <a:pt x="20828" y="46494"/>
                  </a:lnTo>
                  <a:lnTo>
                    <a:pt x="20828" y="52628"/>
                  </a:lnTo>
                  <a:lnTo>
                    <a:pt x="21577" y="52628"/>
                  </a:lnTo>
                  <a:lnTo>
                    <a:pt x="21577" y="49669"/>
                  </a:lnTo>
                  <a:lnTo>
                    <a:pt x="21704" y="49263"/>
                  </a:lnTo>
                  <a:lnTo>
                    <a:pt x="22199" y="48831"/>
                  </a:lnTo>
                  <a:lnTo>
                    <a:pt x="22479" y="48729"/>
                  </a:lnTo>
                  <a:lnTo>
                    <a:pt x="23177" y="48729"/>
                  </a:lnTo>
                  <a:lnTo>
                    <a:pt x="23418" y="48856"/>
                  </a:lnTo>
                  <a:lnTo>
                    <a:pt x="23647" y="49250"/>
                  </a:lnTo>
                  <a:lnTo>
                    <a:pt x="23685" y="49491"/>
                  </a:lnTo>
                  <a:lnTo>
                    <a:pt x="23685" y="52628"/>
                  </a:lnTo>
                  <a:lnTo>
                    <a:pt x="24460" y="52628"/>
                  </a:lnTo>
                  <a:lnTo>
                    <a:pt x="24460" y="49326"/>
                  </a:lnTo>
                  <a:close/>
                </a:path>
                <a:path w="100964" h="69214">
                  <a:moveTo>
                    <a:pt x="24676" y="65062"/>
                  </a:moveTo>
                  <a:lnTo>
                    <a:pt x="24472" y="64490"/>
                  </a:lnTo>
                  <a:lnTo>
                    <a:pt x="24155" y="64185"/>
                  </a:lnTo>
                  <a:lnTo>
                    <a:pt x="23825" y="63868"/>
                  </a:lnTo>
                  <a:lnTo>
                    <a:pt x="23825" y="65062"/>
                  </a:lnTo>
                  <a:lnTo>
                    <a:pt x="23723" y="66852"/>
                  </a:lnTo>
                  <a:lnTo>
                    <a:pt x="23431" y="67449"/>
                  </a:lnTo>
                  <a:lnTo>
                    <a:pt x="23088" y="67640"/>
                  </a:lnTo>
                  <a:lnTo>
                    <a:pt x="22136" y="67640"/>
                  </a:lnTo>
                  <a:lnTo>
                    <a:pt x="21818" y="67487"/>
                  </a:lnTo>
                  <a:lnTo>
                    <a:pt x="21399" y="66852"/>
                  </a:lnTo>
                  <a:lnTo>
                    <a:pt x="21399" y="65062"/>
                  </a:lnTo>
                  <a:lnTo>
                    <a:pt x="23825" y="65062"/>
                  </a:lnTo>
                  <a:lnTo>
                    <a:pt x="23825" y="63868"/>
                  </a:lnTo>
                  <a:lnTo>
                    <a:pt x="23685" y="63728"/>
                  </a:lnTo>
                  <a:lnTo>
                    <a:pt x="23190" y="63538"/>
                  </a:lnTo>
                  <a:lnTo>
                    <a:pt x="21983" y="63538"/>
                  </a:lnTo>
                  <a:lnTo>
                    <a:pt x="21475" y="63766"/>
                  </a:lnTo>
                  <a:lnTo>
                    <a:pt x="20713" y="64643"/>
                  </a:lnTo>
                  <a:lnTo>
                    <a:pt x="20586" y="65062"/>
                  </a:lnTo>
                  <a:lnTo>
                    <a:pt x="20701" y="67246"/>
                  </a:lnTo>
                  <a:lnTo>
                    <a:pt x="21424" y="68084"/>
                  </a:lnTo>
                  <a:lnTo>
                    <a:pt x="21907" y="68287"/>
                  </a:lnTo>
                  <a:lnTo>
                    <a:pt x="23253" y="68287"/>
                  </a:lnTo>
                  <a:lnTo>
                    <a:pt x="23799" y="68059"/>
                  </a:lnTo>
                  <a:lnTo>
                    <a:pt x="24104" y="67640"/>
                  </a:lnTo>
                  <a:lnTo>
                    <a:pt x="24498" y="67119"/>
                  </a:lnTo>
                  <a:lnTo>
                    <a:pt x="24574" y="66852"/>
                  </a:lnTo>
                  <a:lnTo>
                    <a:pt x="24676" y="65062"/>
                  </a:lnTo>
                  <a:close/>
                </a:path>
                <a:path w="100964" h="69214">
                  <a:moveTo>
                    <a:pt x="25120" y="4152"/>
                  </a:moveTo>
                  <a:lnTo>
                    <a:pt x="24345" y="1943"/>
                  </a:lnTo>
                  <a:lnTo>
                    <a:pt x="24345" y="3556"/>
                  </a:lnTo>
                  <a:lnTo>
                    <a:pt x="21869" y="3556"/>
                  </a:lnTo>
                  <a:lnTo>
                    <a:pt x="21882" y="3225"/>
                  </a:lnTo>
                  <a:lnTo>
                    <a:pt x="22009" y="2857"/>
                  </a:lnTo>
                  <a:lnTo>
                    <a:pt x="22479" y="2362"/>
                  </a:lnTo>
                  <a:lnTo>
                    <a:pt x="22771" y="2235"/>
                  </a:lnTo>
                  <a:lnTo>
                    <a:pt x="23596" y="2235"/>
                  </a:lnTo>
                  <a:lnTo>
                    <a:pt x="23939" y="2413"/>
                  </a:lnTo>
                  <a:lnTo>
                    <a:pt x="24193" y="2870"/>
                  </a:lnTo>
                  <a:lnTo>
                    <a:pt x="24307" y="3175"/>
                  </a:lnTo>
                  <a:lnTo>
                    <a:pt x="24345" y="3556"/>
                  </a:lnTo>
                  <a:lnTo>
                    <a:pt x="24345" y="1943"/>
                  </a:lnTo>
                  <a:lnTo>
                    <a:pt x="23774" y="1651"/>
                  </a:lnTo>
                  <a:lnTo>
                    <a:pt x="23482" y="1574"/>
                  </a:lnTo>
                  <a:lnTo>
                    <a:pt x="22529" y="1574"/>
                  </a:lnTo>
                  <a:lnTo>
                    <a:pt x="22021" y="1803"/>
                  </a:lnTo>
                  <a:lnTo>
                    <a:pt x="21247" y="2705"/>
                  </a:lnTo>
                  <a:lnTo>
                    <a:pt x="21158" y="2971"/>
                  </a:lnTo>
                  <a:lnTo>
                    <a:pt x="21247" y="5295"/>
                  </a:lnTo>
                  <a:lnTo>
                    <a:pt x="22021" y="6096"/>
                  </a:lnTo>
                  <a:lnTo>
                    <a:pt x="22491" y="6299"/>
                  </a:lnTo>
                  <a:lnTo>
                    <a:pt x="23266" y="6299"/>
                  </a:lnTo>
                  <a:lnTo>
                    <a:pt x="25057" y="4737"/>
                  </a:lnTo>
                  <a:lnTo>
                    <a:pt x="24320" y="4737"/>
                  </a:lnTo>
                  <a:lnTo>
                    <a:pt x="24257" y="4965"/>
                  </a:lnTo>
                  <a:lnTo>
                    <a:pt x="24180" y="5118"/>
                  </a:lnTo>
                  <a:lnTo>
                    <a:pt x="23812" y="5524"/>
                  </a:lnTo>
                  <a:lnTo>
                    <a:pt x="23495" y="5651"/>
                  </a:lnTo>
                  <a:lnTo>
                    <a:pt x="22682" y="5651"/>
                  </a:lnTo>
                  <a:lnTo>
                    <a:pt x="22402" y="5524"/>
                  </a:lnTo>
                  <a:lnTo>
                    <a:pt x="21971" y="4965"/>
                  </a:lnTo>
                  <a:lnTo>
                    <a:pt x="21856" y="4152"/>
                  </a:lnTo>
                  <a:lnTo>
                    <a:pt x="25120" y="4152"/>
                  </a:lnTo>
                  <a:close/>
                </a:path>
                <a:path w="100964" h="69214">
                  <a:moveTo>
                    <a:pt x="25311" y="36601"/>
                  </a:moveTo>
                  <a:lnTo>
                    <a:pt x="24955" y="36626"/>
                  </a:lnTo>
                  <a:lnTo>
                    <a:pt x="24815" y="34861"/>
                  </a:lnTo>
                  <a:lnTo>
                    <a:pt x="24726" y="33197"/>
                  </a:lnTo>
                  <a:lnTo>
                    <a:pt x="24650" y="33070"/>
                  </a:lnTo>
                  <a:lnTo>
                    <a:pt x="24066" y="32727"/>
                  </a:lnTo>
                  <a:lnTo>
                    <a:pt x="24066" y="34861"/>
                  </a:lnTo>
                  <a:lnTo>
                    <a:pt x="24066" y="35928"/>
                  </a:lnTo>
                  <a:lnTo>
                    <a:pt x="23863" y="36258"/>
                  </a:lnTo>
                  <a:lnTo>
                    <a:pt x="23190" y="36588"/>
                  </a:lnTo>
                  <a:lnTo>
                    <a:pt x="22936" y="36652"/>
                  </a:lnTo>
                  <a:lnTo>
                    <a:pt x="22466" y="36652"/>
                  </a:lnTo>
                  <a:lnTo>
                    <a:pt x="22339" y="36601"/>
                  </a:lnTo>
                  <a:lnTo>
                    <a:pt x="22110" y="36461"/>
                  </a:lnTo>
                  <a:lnTo>
                    <a:pt x="21996" y="35445"/>
                  </a:lnTo>
                  <a:lnTo>
                    <a:pt x="22364" y="35242"/>
                  </a:lnTo>
                  <a:lnTo>
                    <a:pt x="22567" y="35191"/>
                  </a:lnTo>
                  <a:lnTo>
                    <a:pt x="23431" y="35077"/>
                  </a:lnTo>
                  <a:lnTo>
                    <a:pt x="23850" y="34975"/>
                  </a:lnTo>
                  <a:lnTo>
                    <a:pt x="24066" y="34861"/>
                  </a:lnTo>
                  <a:lnTo>
                    <a:pt x="24066" y="32727"/>
                  </a:lnTo>
                  <a:lnTo>
                    <a:pt x="23571" y="32562"/>
                  </a:lnTo>
                  <a:lnTo>
                    <a:pt x="22606" y="32562"/>
                  </a:lnTo>
                  <a:lnTo>
                    <a:pt x="21323" y="34036"/>
                  </a:lnTo>
                  <a:lnTo>
                    <a:pt x="22021" y="34036"/>
                  </a:lnTo>
                  <a:lnTo>
                    <a:pt x="22110" y="33642"/>
                  </a:lnTo>
                  <a:lnTo>
                    <a:pt x="22364" y="33299"/>
                  </a:lnTo>
                  <a:lnTo>
                    <a:pt x="22644" y="33197"/>
                  </a:lnTo>
                  <a:lnTo>
                    <a:pt x="23380" y="33197"/>
                  </a:lnTo>
                  <a:lnTo>
                    <a:pt x="23634" y="33261"/>
                  </a:lnTo>
                  <a:lnTo>
                    <a:pt x="23990" y="33489"/>
                  </a:lnTo>
                  <a:lnTo>
                    <a:pt x="23977" y="34340"/>
                  </a:lnTo>
                  <a:lnTo>
                    <a:pt x="22072" y="34632"/>
                  </a:lnTo>
                  <a:lnTo>
                    <a:pt x="21742" y="34772"/>
                  </a:lnTo>
                  <a:lnTo>
                    <a:pt x="21221" y="35242"/>
                  </a:lnTo>
                  <a:lnTo>
                    <a:pt x="21323" y="36741"/>
                  </a:lnTo>
                  <a:lnTo>
                    <a:pt x="21729" y="37134"/>
                  </a:lnTo>
                  <a:lnTo>
                    <a:pt x="22085" y="37287"/>
                  </a:lnTo>
                  <a:lnTo>
                    <a:pt x="22847" y="37287"/>
                  </a:lnTo>
                  <a:lnTo>
                    <a:pt x="24104" y="36537"/>
                  </a:lnTo>
                  <a:lnTo>
                    <a:pt x="24206" y="36918"/>
                  </a:lnTo>
                  <a:lnTo>
                    <a:pt x="24345" y="37134"/>
                  </a:lnTo>
                  <a:lnTo>
                    <a:pt x="24536" y="37223"/>
                  </a:lnTo>
                  <a:lnTo>
                    <a:pt x="24904" y="37223"/>
                  </a:lnTo>
                  <a:lnTo>
                    <a:pt x="25285" y="37160"/>
                  </a:lnTo>
                  <a:lnTo>
                    <a:pt x="25311" y="36626"/>
                  </a:lnTo>
                  <a:close/>
                </a:path>
                <a:path w="100964" h="69214">
                  <a:moveTo>
                    <a:pt x="26809" y="25"/>
                  </a:moveTo>
                  <a:lnTo>
                    <a:pt x="26060" y="25"/>
                  </a:lnTo>
                  <a:lnTo>
                    <a:pt x="26060" y="6134"/>
                  </a:lnTo>
                  <a:lnTo>
                    <a:pt x="26809" y="6134"/>
                  </a:lnTo>
                  <a:lnTo>
                    <a:pt x="26809" y="25"/>
                  </a:lnTo>
                  <a:close/>
                </a:path>
                <a:path w="100964" h="69214">
                  <a:moveTo>
                    <a:pt x="26822" y="18326"/>
                  </a:moveTo>
                  <a:lnTo>
                    <a:pt x="26771" y="17983"/>
                  </a:lnTo>
                  <a:lnTo>
                    <a:pt x="26428" y="17297"/>
                  </a:lnTo>
                  <a:lnTo>
                    <a:pt x="25996" y="17081"/>
                  </a:lnTo>
                  <a:lnTo>
                    <a:pt x="25069" y="17081"/>
                  </a:lnTo>
                  <a:lnTo>
                    <a:pt x="24815" y="17132"/>
                  </a:lnTo>
                  <a:lnTo>
                    <a:pt x="24345" y="17360"/>
                  </a:lnTo>
                  <a:lnTo>
                    <a:pt x="24117" y="17551"/>
                  </a:lnTo>
                  <a:lnTo>
                    <a:pt x="23901" y="17818"/>
                  </a:lnTo>
                  <a:lnTo>
                    <a:pt x="23901" y="17183"/>
                  </a:lnTo>
                  <a:lnTo>
                    <a:pt x="23202" y="17183"/>
                  </a:lnTo>
                  <a:lnTo>
                    <a:pt x="23202" y="21640"/>
                  </a:lnTo>
                  <a:lnTo>
                    <a:pt x="23939" y="21640"/>
                  </a:lnTo>
                  <a:lnTo>
                    <a:pt x="23939" y="19011"/>
                  </a:lnTo>
                  <a:lnTo>
                    <a:pt x="23964" y="18783"/>
                  </a:lnTo>
                  <a:lnTo>
                    <a:pt x="25044" y="17754"/>
                  </a:lnTo>
                  <a:lnTo>
                    <a:pt x="25577" y="17754"/>
                  </a:lnTo>
                  <a:lnTo>
                    <a:pt x="25819" y="17894"/>
                  </a:lnTo>
                  <a:lnTo>
                    <a:pt x="26022" y="18338"/>
                  </a:lnTo>
                  <a:lnTo>
                    <a:pt x="26073" y="18554"/>
                  </a:lnTo>
                  <a:lnTo>
                    <a:pt x="26073" y="21640"/>
                  </a:lnTo>
                  <a:lnTo>
                    <a:pt x="26822" y="21640"/>
                  </a:lnTo>
                  <a:lnTo>
                    <a:pt x="26822" y="18326"/>
                  </a:lnTo>
                  <a:close/>
                </a:path>
                <a:path w="100964" h="69214">
                  <a:moveTo>
                    <a:pt x="28232" y="32600"/>
                  </a:moveTo>
                  <a:lnTo>
                    <a:pt x="28003" y="32575"/>
                  </a:lnTo>
                  <a:lnTo>
                    <a:pt x="27698" y="32575"/>
                  </a:lnTo>
                  <a:lnTo>
                    <a:pt x="27432" y="32689"/>
                  </a:lnTo>
                  <a:lnTo>
                    <a:pt x="26974" y="33108"/>
                  </a:lnTo>
                  <a:lnTo>
                    <a:pt x="26835" y="33299"/>
                  </a:lnTo>
                  <a:lnTo>
                    <a:pt x="26771" y="33439"/>
                  </a:lnTo>
                  <a:lnTo>
                    <a:pt x="26771" y="32677"/>
                  </a:lnTo>
                  <a:lnTo>
                    <a:pt x="26060" y="32677"/>
                  </a:lnTo>
                  <a:lnTo>
                    <a:pt x="26060" y="37134"/>
                  </a:lnTo>
                  <a:lnTo>
                    <a:pt x="26809" y="37134"/>
                  </a:lnTo>
                  <a:lnTo>
                    <a:pt x="26809" y="34251"/>
                  </a:lnTo>
                  <a:lnTo>
                    <a:pt x="26911" y="33972"/>
                  </a:lnTo>
                  <a:lnTo>
                    <a:pt x="27317" y="33489"/>
                  </a:lnTo>
                  <a:lnTo>
                    <a:pt x="27609" y="33375"/>
                  </a:lnTo>
                  <a:lnTo>
                    <a:pt x="27990" y="33375"/>
                  </a:lnTo>
                  <a:lnTo>
                    <a:pt x="28232" y="33388"/>
                  </a:lnTo>
                  <a:lnTo>
                    <a:pt x="28232" y="32600"/>
                  </a:lnTo>
                  <a:close/>
                </a:path>
                <a:path w="100964" h="69214">
                  <a:moveTo>
                    <a:pt x="29197" y="64808"/>
                  </a:moveTo>
                  <a:lnTo>
                    <a:pt x="29133" y="64465"/>
                  </a:lnTo>
                  <a:lnTo>
                    <a:pt x="28790" y="63792"/>
                  </a:lnTo>
                  <a:lnTo>
                    <a:pt x="28371" y="63563"/>
                  </a:lnTo>
                  <a:lnTo>
                    <a:pt x="27444" y="63563"/>
                  </a:lnTo>
                  <a:lnTo>
                    <a:pt x="27178" y="63627"/>
                  </a:lnTo>
                  <a:lnTo>
                    <a:pt x="26708" y="63855"/>
                  </a:lnTo>
                  <a:lnTo>
                    <a:pt x="26492" y="64033"/>
                  </a:lnTo>
                  <a:lnTo>
                    <a:pt x="26276" y="64300"/>
                  </a:lnTo>
                  <a:lnTo>
                    <a:pt x="26276" y="63665"/>
                  </a:lnTo>
                  <a:lnTo>
                    <a:pt x="25565" y="63665"/>
                  </a:lnTo>
                  <a:lnTo>
                    <a:pt x="25565" y="68122"/>
                  </a:lnTo>
                  <a:lnTo>
                    <a:pt x="26314" y="68122"/>
                  </a:lnTo>
                  <a:lnTo>
                    <a:pt x="26314" y="65493"/>
                  </a:lnTo>
                  <a:lnTo>
                    <a:pt x="26339" y="65278"/>
                  </a:lnTo>
                  <a:lnTo>
                    <a:pt x="27406" y="64236"/>
                  </a:lnTo>
                  <a:lnTo>
                    <a:pt x="27940" y="64236"/>
                  </a:lnTo>
                  <a:lnTo>
                    <a:pt x="28181" y="64376"/>
                  </a:lnTo>
                  <a:lnTo>
                    <a:pt x="28397" y="64820"/>
                  </a:lnTo>
                  <a:lnTo>
                    <a:pt x="28435" y="65036"/>
                  </a:lnTo>
                  <a:lnTo>
                    <a:pt x="28435" y="68122"/>
                  </a:lnTo>
                  <a:lnTo>
                    <a:pt x="29197" y="68122"/>
                  </a:lnTo>
                  <a:lnTo>
                    <a:pt x="29197" y="64808"/>
                  </a:lnTo>
                  <a:close/>
                </a:path>
                <a:path w="100964" h="69214">
                  <a:moveTo>
                    <a:pt x="29578" y="52095"/>
                  </a:moveTo>
                  <a:lnTo>
                    <a:pt x="29222" y="52120"/>
                  </a:lnTo>
                  <a:lnTo>
                    <a:pt x="29083" y="50355"/>
                  </a:lnTo>
                  <a:lnTo>
                    <a:pt x="28981" y="48691"/>
                  </a:lnTo>
                  <a:lnTo>
                    <a:pt x="28917" y="48552"/>
                  </a:lnTo>
                  <a:lnTo>
                    <a:pt x="28333" y="48209"/>
                  </a:lnTo>
                  <a:lnTo>
                    <a:pt x="28333" y="50355"/>
                  </a:lnTo>
                  <a:lnTo>
                    <a:pt x="28333" y="51422"/>
                  </a:lnTo>
                  <a:lnTo>
                    <a:pt x="28117" y="51752"/>
                  </a:lnTo>
                  <a:lnTo>
                    <a:pt x="27457" y="52070"/>
                  </a:lnTo>
                  <a:lnTo>
                    <a:pt x="27203" y="52133"/>
                  </a:lnTo>
                  <a:lnTo>
                    <a:pt x="26720" y="52133"/>
                  </a:lnTo>
                  <a:lnTo>
                    <a:pt x="26593" y="52095"/>
                  </a:lnTo>
                  <a:lnTo>
                    <a:pt x="26377" y="51955"/>
                  </a:lnTo>
                  <a:lnTo>
                    <a:pt x="26250" y="50939"/>
                  </a:lnTo>
                  <a:lnTo>
                    <a:pt x="26619" y="50736"/>
                  </a:lnTo>
                  <a:lnTo>
                    <a:pt x="26822" y="50685"/>
                  </a:lnTo>
                  <a:lnTo>
                    <a:pt x="27686" y="50571"/>
                  </a:lnTo>
                  <a:lnTo>
                    <a:pt x="28117" y="50457"/>
                  </a:lnTo>
                  <a:lnTo>
                    <a:pt x="28333" y="50355"/>
                  </a:lnTo>
                  <a:lnTo>
                    <a:pt x="28333" y="48209"/>
                  </a:lnTo>
                  <a:lnTo>
                    <a:pt x="27838" y="48056"/>
                  </a:lnTo>
                  <a:lnTo>
                    <a:pt x="26860" y="48056"/>
                  </a:lnTo>
                  <a:lnTo>
                    <a:pt x="25590" y="49530"/>
                  </a:lnTo>
                  <a:lnTo>
                    <a:pt x="26289" y="49530"/>
                  </a:lnTo>
                  <a:lnTo>
                    <a:pt x="26365" y="49123"/>
                  </a:lnTo>
                  <a:lnTo>
                    <a:pt x="26631" y="48793"/>
                  </a:lnTo>
                  <a:lnTo>
                    <a:pt x="26911" y="48691"/>
                  </a:lnTo>
                  <a:lnTo>
                    <a:pt x="27635" y="48691"/>
                  </a:lnTo>
                  <a:lnTo>
                    <a:pt x="27889" y="48755"/>
                  </a:lnTo>
                  <a:lnTo>
                    <a:pt x="28257" y="48983"/>
                  </a:lnTo>
                  <a:lnTo>
                    <a:pt x="28244" y="49822"/>
                  </a:lnTo>
                  <a:lnTo>
                    <a:pt x="28117" y="49898"/>
                  </a:lnTo>
                  <a:lnTo>
                    <a:pt x="26339" y="50126"/>
                  </a:lnTo>
                  <a:lnTo>
                    <a:pt x="25996" y="50266"/>
                  </a:lnTo>
                  <a:lnTo>
                    <a:pt x="25476" y="50736"/>
                  </a:lnTo>
                  <a:lnTo>
                    <a:pt x="25577" y="52235"/>
                  </a:lnTo>
                  <a:lnTo>
                    <a:pt x="25996" y="52628"/>
                  </a:lnTo>
                  <a:lnTo>
                    <a:pt x="26352" y="52781"/>
                  </a:lnTo>
                  <a:lnTo>
                    <a:pt x="27101" y="52781"/>
                  </a:lnTo>
                  <a:lnTo>
                    <a:pt x="27419" y="52705"/>
                  </a:lnTo>
                  <a:lnTo>
                    <a:pt x="27990" y="52400"/>
                  </a:lnTo>
                  <a:lnTo>
                    <a:pt x="28219" y="52235"/>
                  </a:lnTo>
                  <a:lnTo>
                    <a:pt x="28371" y="52031"/>
                  </a:lnTo>
                  <a:lnTo>
                    <a:pt x="28473" y="52400"/>
                  </a:lnTo>
                  <a:lnTo>
                    <a:pt x="28613" y="52628"/>
                  </a:lnTo>
                  <a:lnTo>
                    <a:pt x="28803" y="52717"/>
                  </a:lnTo>
                  <a:lnTo>
                    <a:pt x="29159" y="52717"/>
                  </a:lnTo>
                  <a:lnTo>
                    <a:pt x="29540" y="52654"/>
                  </a:lnTo>
                  <a:lnTo>
                    <a:pt x="29578" y="52120"/>
                  </a:lnTo>
                  <a:close/>
                </a:path>
                <a:path w="100964" h="69214">
                  <a:moveTo>
                    <a:pt x="31432" y="15519"/>
                  </a:moveTo>
                  <a:lnTo>
                    <a:pt x="30594" y="15519"/>
                  </a:lnTo>
                  <a:lnTo>
                    <a:pt x="30594" y="21640"/>
                  </a:lnTo>
                  <a:lnTo>
                    <a:pt x="31432" y="21640"/>
                  </a:lnTo>
                  <a:lnTo>
                    <a:pt x="31432" y="15519"/>
                  </a:lnTo>
                  <a:close/>
                </a:path>
                <a:path w="100964" h="69214">
                  <a:moveTo>
                    <a:pt x="31762" y="4152"/>
                  </a:moveTo>
                  <a:lnTo>
                    <a:pt x="31750" y="3556"/>
                  </a:lnTo>
                  <a:lnTo>
                    <a:pt x="31661" y="2971"/>
                  </a:lnTo>
                  <a:lnTo>
                    <a:pt x="31546" y="2603"/>
                  </a:lnTo>
                  <a:lnTo>
                    <a:pt x="31292" y="2235"/>
                  </a:lnTo>
                  <a:lnTo>
                    <a:pt x="31013" y="1955"/>
                  </a:lnTo>
                  <a:lnTo>
                    <a:pt x="30988" y="3556"/>
                  </a:lnTo>
                  <a:lnTo>
                    <a:pt x="28511" y="3556"/>
                  </a:lnTo>
                  <a:lnTo>
                    <a:pt x="28524" y="3225"/>
                  </a:lnTo>
                  <a:lnTo>
                    <a:pt x="28651" y="2857"/>
                  </a:lnTo>
                  <a:lnTo>
                    <a:pt x="29121" y="2362"/>
                  </a:lnTo>
                  <a:lnTo>
                    <a:pt x="29400" y="2235"/>
                  </a:lnTo>
                  <a:lnTo>
                    <a:pt x="30226" y="2235"/>
                  </a:lnTo>
                  <a:lnTo>
                    <a:pt x="30568" y="2413"/>
                  </a:lnTo>
                  <a:lnTo>
                    <a:pt x="30822" y="2870"/>
                  </a:lnTo>
                  <a:lnTo>
                    <a:pt x="30937" y="3175"/>
                  </a:lnTo>
                  <a:lnTo>
                    <a:pt x="30988" y="3556"/>
                  </a:lnTo>
                  <a:lnTo>
                    <a:pt x="30988" y="1943"/>
                  </a:lnTo>
                  <a:lnTo>
                    <a:pt x="30416" y="1651"/>
                  </a:lnTo>
                  <a:lnTo>
                    <a:pt x="30111" y="1574"/>
                  </a:lnTo>
                  <a:lnTo>
                    <a:pt x="29159" y="1574"/>
                  </a:lnTo>
                  <a:lnTo>
                    <a:pt x="28663" y="1803"/>
                  </a:lnTo>
                  <a:lnTo>
                    <a:pt x="27889" y="2705"/>
                  </a:lnTo>
                  <a:lnTo>
                    <a:pt x="27787" y="2971"/>
                  </a:lnTo>
                  <a:lnTo>
                    <a:pt x="27876" y="5295"/>
                  </a:lnTo>
                  <a:lnTo>
                    <a:pt x="28651" y="6096"/>
                  </a:lnTo>
                  <a:lnTo>
                    <a:pt x="29121" y="6299"/>
                  </a:lnTo>
                  <a:lnTo>
                    <a:pt x="29895" y="6299"/>
                  </a:lnTo>
                  <a:lnTo>
                    <a:pt x="31699" y="4737"/>
                  </a:lnTo>
                  <a:lnTo>
                    <a:pt x="30962" y="4737"/>
                  </a:lnTo>
                  <a:lnTo>
                    <a:pt x="30886" y="4965"/>
                  </a:lnTo>
                  <a:lnTo>
                    <a:pt x="30810" y="5118"/>
                  </a:lnTo>
                  <a:lnTo>
                    <a:pt x="30441" y="5524"/>
                  </a:lnTo>
                  <a:lnTo>
                    <a:pt x="30137" y="5651"/>
                  </a:lnTo>
                  <a:lnTo>
                    <a:pt x="29324" y="5651"/>
                  </a:lnTo>
                  <a:lnTo>
                    <a:pt x="29032" y="5524"/>
                  </a:lnTo>
                  <a:lnTo>
                    <a:pt x="28613" y="4965"/>
                  </a:lnTo>
                  <a:lnTo>
                    <a:pt x="28498" y="4152"/>
                  </a:lnTo>
                  <a:lnTo>
                    <a:pt x="31762" y="4152"/>
                  </a:lnTo>
                  <a:close/>
                </a:path>
                <a:path w="100964" h="69214">
                  <a:moveTo>
                    <a:pt x="32702" y="35140"/>
                  </a:moveTo>
                  <a:lnTo>
                    <a:pt x="32689" y="34544"/>
                  </a:lnTo>
                  <a:lnTo>
                    <a:pt x="32600" y="33972"/>
                  </a:lnTo>
                  <a:lnTo>
                    <a:pt x="32486" y="33604"/>
                  </a:lnTo>
                  <a:lnTo>
                    <a:pt x="32245" y="33235"/>
                  </a:lnTo>
                  <a:lnTo>
                    <a:pt x="31953" y="32943"/>
                  </a:lnTo>
                  <a:lnTo>
                    <a:pt x="31927" y="34544"/>
                  </a:lnTo>
                  <a:lnTo>
                    <a:pt x="29451" y="34544"/>
                  </a:lnTo>
                  <a:lnTo>
                    <a:pt x="29464" y="34226"/>
                  </a:lnTo>
                  <a:lnTo>
                    <a:pt x="29591" y="33845"/>
                  </a:lnTo>
                  <a:lnTo>
                    <a:pt x="30060" y="33350"/>
                  </a:lnTo>
                  <a:lnTo>
                    <a:pt x="30353" y="33235"/>
                  </a:lnTo>
                  <a:lnTo>
                    <a:pt x="31178" y="33235"/>
                  </a:lnTo>
                  <a:lnTo>
                    <a:pt x="31508" y="33413"/>
                  </a:lnTo>
                  <a:lnTo>
                    <a:pt x="31762" y="33858"/>
                  </a:lnTo>
                  <a:lnTo>
                    <a:pt x="31877" y="34163"/>
                  </a:lnTo>
                  <a:lnTo>
                    <a:pt x="31927" y="34544"/>
                  </a:lnTo>
                  <a:lnTo>
                    <a:pt x="31927" y="32943"/>
                  </a:lnTo>
                  <a:lnTo>
                    <a:pt x="31356" y="32651"/>
                  </a:lnTo>
                  <a:lnTo>
                    <a:pt x="31051" y="32575"/>
                  </a:lnTo>
                  <a:lnTo>
                    <a:pt x="30111" y="32575"/>
                  </a:lnTo>
                  <a:lnTo>
                    <a:pt x="29603" y="32804"/>
                  </a:lnTo>
                  <a:lnTo>
                    <a:pt x="28829" y="33693"/>
                  </a:lnTo>
                  <a:lnTo>
                    <a:pt x="28740" y="33972"/>
                  </a:lnTo>
                  <a:lnTo>
                    <a:pt x="28829" y="36283"/>
                  </a:lnTo>
                  <a:lnTo>
                    <a:pt x="29603" y="37096"/>
                  </a:lnTo>
                  <a:lnTo>
                    <a:pt x="30073" y="37287"/>
                  </a:lnTo>
                  <a:lnTo>
                    <a:pt x="30848" y="37287"/>
                  </a:lnTo>
                  <a:lnTo>
                    <a:pt x="32639" y="35737"/>
                  </a:lnTo>
                  <a:lnTo>
                    <a:pt x="31902" y="35737"/>
                  </a:lnTo>
                  <a:lnTo>
                    <a:pt x="31826" y="35953"/>
                  </a:lnTo>
                  <a:lnTo>
                    <a:pt x="31750" y="36106"/>
                  </a:lnTo>
                  <a:lnTo>
                    <a:pt x="31381" y="36512"/>
                  </a:lnTo>
                  <a:lnTo>
                    <a:pt x="31076" y="36639"/>
                  </a:lnTo>
                  <a:lnTo>
                    <a:pt x="30264" y="36639"/>
                  </a:lnTo>
                  <a:lnTo>
                    <a:pt x="29984" y="36512"/>
                  </a:lnTo>
                  <a:lnTo>
                    <a:pt x="29552" y="35953"/>
                  </a:lnTo>
                  <a:lnTo>
                    <a:pt x="29438" y="35140"/>
                  </a:lnTo>
                  <a:lnTo>
                    <a:pt x="32702" y="35140"/>
                  </a:lnTo>
                  <a:close/>
                </a:path>
                <a:path w="100964" h="69214">
                  <a:moveTo>
                    <a:pt x="32766" y="46685"/>
                  </a:moveTo>
                  <a:lnTo>
                    <a:pt x="32181" y="46685"/>
                  </a:lnTo>
                  <a:lnTo>
                    <a:pt x="32080" y="47155"/>
                  </a:lnTo>
                  <a:lnTo>
                    <a:pt x="31915" y="47447"/>
                  </a:lnTo>
                  <a:lnTo>
                    <a:pt x="31496" y="47688"/>
                  </a:lnTo>
                  <a:lnTo>
                    <a:pt x="31115" y="47777"/>
                  </a:lnTo>
                  <a:lnTo>
                    <a:pt x="30568" y="47828"/>
                  </a:lnTo>
                  <a:lnTo>
                    <a:pt x="30568" y="48412"/>
                  </a:lnTo>
                  <a:lnTo>
                    <a:pt x="31965" y="48412"/>
                  </a:lnTo>
                  <a:lnTo>
                    <a:pt x="31965" y="52628"/>
                  </a:lnTo>
                  <a:lnTo>
                    <a:pt x="32766" y="52628"/>
                  </a:lnTo>
                  <a:lnTo>
                    <a:pt x="32766" y="46685"/>
                  </a:lnTo>
                  <a:close/>
                </a:path>
                <a:path w="100964" h="69214">
                  <a:moveTo>
                    <a:pt x="34290" y="1676"/>
                  </a:moveTo>
                  <a:lnTo>
                    <a:pt x="33591" y="1676"/>
                  </a:lnTo>
                  <a:lnTo>
                    <a:pt x="33591" y="431"/>
                  </a:lnTo>
                  <a:lnTo>
                    <a:pt x="32829" y="431"/>
                  </a:lnTo>
                  <a:lnTo>
                    <a:pt x="32829" y="1676"/>
                  </a:lnTo>
                  <a:lnTo>
                    <a:pt x="32219" y="1676"/>
                  </a:lnTo>
                  <a:lnTo>
                    <a:pt x="32219" y="2298"/>
                  </a:lnTo>
                  <a:lnTo>
                    <a:pt x="32829" y="2298"/>
                  </a:lnTo>
                  <a:lnTo>
                    <a:pt x="32829" y="5524"/>
                  </a:lnTo>
                  <a:lnTo>
                    <a:pt x="32893" y="5765"/>
                  </a:lnTo>
                  <a:lnTo>
                    <a:pt x="33134" y="6121"/>
                  </a:lnTo>
                  <a:lnTo>
                    <a:pt x="33375" y="6210"/>
                  </a:lnTo>
                  <a:lnTo>
                    <a:pt x="33832" y="6210"/>
                  </a:lnTo>
                  <a:lnTo>
                    <a:pt x="34213" y="6159"/>
                  </a:lnTo>
                  <a:lnTo>
                    <a:pt x="34290" y="5549"/>
                  </a:lnTo>
                  <a:lnTo>
                    <a:pt x="33896" y="5562"/>
                  </a:lnTo>
                  <a:lnTo>
                    <a:pt x="33642" y="5461"/>
                  </a:lnTo>
                  <a:lnTo>
                    <a:pt x="33591" y="2298"/>
                  </a:lnTo>
                  <a:lnTo>
                    <a:pt x="34290" y="2298"/>
                  </a:lnTo>
                  <a:lnTo>
                    <a:pt x="34290" y="1676"/>
                  </a:lnTo>
                  <a:close/>
                </a:path>
                <a:path w="100964" h="69214">
                  <a:moveTo>
                    <a:pt x="37249" y="33820"/>
                  </a:moveTo>
                  <a:lnTo>
                    <a:pt x="37198" y="33477"/>
                  </a:lnTo>
                  <a:lnTo>
                    <a:pt x="36855" y="32804"/>
                  </a:lnTo>
                  <a:lnTo>
                    <a:pt x="36423" y="32575"/>
                  </a:lnTo>
                  <a:lnTo>
                    <a:pt x="35496" y="32575"/>
                  </a:lnTo>
                  <a:lnTo>
                    <a:pt x="35242" y="32639"/>
                  </a:lnTo>
                  <a:lnTo>
                    <a:pt x="34772" y="32867"/>
                  </a:lnTo>
                  <a:lnTo>
                    <a:pt x="34544" y="33045"/>
                  </a:lnTo>
                  <a:lnTo>
                    <a:pt x="34328" y="33312"/>
                  </a:lnTo>
                  <a:lnTo>
                    <a:pt x="34328" y="32677"/>
                  </a:lnTo>
                  <a:lnTo>
                    <a:pt x="33616" y="32677"/>
                  </a:lnTo>
                  <a:lnTo>
                    <a:pt x="33616" y="37134"/>
                  </a:lnTo>
                  <a:lnTo>
                    <a:pt x="34366" y="37134"/>
                  </a:lnTo>
                  <a:lnTo>
                    <a:pt x="34366" y="34505"/>
                  </a:lnTo>
                  <a:lnTo>
                    <a:pt x="34391" y="34277"/>
                  </a:lnTo>
                  <a:lnTo>
                    <a:pt x="35471" y="33248"/>
                  </a:lnTo>
                  <a:lnTo>
                    <a:pt x="35991" y="33248"/>
                  </a:lnTo>
                  <a:lnTo>
                    <a:pt x="36233" y="33388"/>
                  </a:lnTo>
                  <a:lnTo>
                    <a:pt x="36449" y="33832"/>
                  </a:lnTo>
                  <a:lnTo>
                    <a:pt x="36499" y="34048"/>
                  </a:lnTo>
                  <a:lnTo>
                    <a:pt x="36499" y="37134"/>
                  </a:lnTo>
                  <a:lnTo>
                    <a:pt x="37249" y="37134"/>
                  </a:lnTo>
                  <a:lnTo>
                    <a:pt x="37249" y="33820"/>
                  </a:lnTo>
                  <a:close/>
                </a:path>
                <a:path w="100964" h="69214">
                  <a:moveTo>
                    <a:pt x="37630" y="15519"/>
                  </a:moveTo>
                  <a:lnTo>
                    <a:pt x="36842" y="15519"/>
                  </a:lnTo>
                  <a:lnTo>
                    <a:pt x="36842" y="20472"/>
                  </a:lnTo>
                  <a:lnTo>
                    <a:pt x="33756" y="15519"/>
                  </a:lnTo>
                  <a:lnTo>
                    <a:pt x="32778" y="15519"/>
                  </a:lnTo>
                  <a:lnTo>
                    <a:pt x="32778" y="21640"/>
                  </a:lnTo>
                  <a:lnTo>
                    <a:pt x="33566" y="21640"/>
                  </a:lnTo>
                  <a:lnTo>
                    <a:pt x="33566" y="16687"/>
                  </a:lnTo>
                  <a:lnTo>
                    <a:pt x="36703" y="21640"/>
                  </a:lnTo>
                  <a:lnTo>
                    <a:pt x="37630" y="21640"/>
                  </a:lnTo>
                  <a:lnTo>
                    <a:pt x="37630" y="15519"/>
                  </a:lnTo>
                  <a:close/>
                </a:path>
                <a:path w="100964" h="69214">
                  <a:moveTo>
                    <a:pt x="38874" y="4152"/>
                  </a:moveTo>
                  <a:lnTo>
                    <a:pt x="38100" y="1943"/>
                  </a:lnTo>
                  <a:lnTo>
                    <a:pt x="38100" y="3556"/>
                  </a:lnTo>
                  <a:lnTo>
                    <a:pt x="35610" y="3556"/>
                  </a:lnTo>
                  <a:lnTo>
                    <a:pt x="35636" y="3225"/>
                  </a:lnTo>
                  <a:lnTo>
                    <a:pt x="35750" y="2857"/>
                  </a:lnTo>
                  <a:lnTo>
                    <a:pt x="36220" y="2362"/>
                  </a:lnTo>
                  <a:lnTo>
                    <a:pt x="36512" y="2235"/>
                  </a:lnTo>
                  <a:lnTo>
                    <a:pt x="37338" y="2235"/>
                  </a:lnTo>
                  <a:lnTo>
                    <a:pt x="37680" y="2413"/>
                  </a:lnTo>
                  <a:lnTo>
                    <a:pt x="37934" y="2870"/>
                  </a:lnTo>
                  <a:lnTo>
                    <a:pt x="38049" y="3175"/>
                  </a:lnTo>
                  <a:lnTo>
                    <a:pt x="38100" y="3556"/>
                  </a:lnTo>
                  <a:lnTo>
                    <a:pt x="38100" y="1943"/>
                  </a:lnTo>
                  <a:lnTo>
                    <a:pt x="37528" y="1651"/>
                  </a:lnTo>
                  <a:lnTo>
                    <a:pt x="37223" y="1574"/>
                  </a:lnTo>
                  <a:lnTo>
                    <a:pt x="36271" y="1574"/>
                  </a:lnTo>
                  <a:lnTo>
                    <a:pt x="35763" y="1803"/>
                  </a:lnTo>
                  <a:lnTo>
                    <a:pt x="34988" y="2705"/>
                  </a:lnTo>
                  <a:lnTo>
                    <a:pt x="34899" y="2971"/>
                  </a:lnTo>
                  <a:lnTo>
                    <a:pt x="34988" y="5295"/>
                  </a:lnTo>
                  <a:lnTo>
                    <a:pt x="35763" y="6096"/>
                  </a:lnTo>
                  <a:lnTo>
                    <a:pt x="36233" y="6299"/>
                  </a:lnTo>
                  <a:lnTo>
                    <a:pt x="37007" y="6299"/>
                  </a:lnTo>
                  <a:lnTo>
                    <a:pt x="38798" y="4737"/>
                  </a:lnTo>
                  <a:lnTo>
                    <a:pt x="38061" y="4737"/>
                  </a:lnTo>
                  <a:lnTo>
                    <a:pt x="37998" y="4965"/>
                  </a:lnTo>
                  <a:lnTo>
                    <a:pt x="37922" y="5118"/>
                  </a:lnTo>
                  <a:lnTo>
                    <a:pt x="37553" y="5524"/>
                  </a:lnTo>
                  <a:lnTo>
                    <a:pt x="37236" y="5651"/>
                  </a:lnTo>
                  <a:lnTo>
                    <a:pt x="36423" y="5651"/>
                  </a:lnTo>
                  <a:lnTo>
                    <a:pt x="36144" y="5524"/>
                  </a:lnTo>
                  <a:lnTo>
                    <a:pt x="35712" y="4965"/>
                  </a:lnTo>
                  <a:lnTo>
                    <a:pt x="35598" y="4152"/>
                  </a:lnTo>
                  <a:lnTo>
                    <a:pt x="38874" y="4152"/>
                  </a:lnTo>
                  <a:close/>
                </a:path>
                <a:path w="100964" h="69214">
                  <a:moveTo>
                    <a:pt x="39979" y="32677"/>
                  </a:moveTo>
                  <a:lnTo>
                    <a:pt x="39268" y="32677"/>
                  </a:lnTo>
                  <a:lnTo>
                    <a:pt x="39268" y="31432"/>
                  </a:lnTo>
                  <a:lnTo>
                    <a:pt x="38506" y="31432"/>
                  </a:lnTo>
                  <a:lnTo>
                    <a:pt x="38506" y="32677"/>
                  </a:lnTo>
                  <a:lnTo>
                    <a:pt x="37909" y="32677"/>
                  </a:lnTo>
                  <a:lnTo>
                    <a:pt x="37909" y="33286"/>
                  </a:lnTo>
                  <a:lnTo>
                    <a:pt x="38506" y="33286"/>
                  </a:lnTo>
                  <a:lnTo>
                    <a:pt x="38506" y="36525"/>
                  </a:lnTo>
                  <a:lnTo>
                    <a:pt x="38582" y="36753"/>
                  </a:lnTo>
                  <a:lnTo>
                    <a:pt x="38823" y="37109"/>
                  </a:lnTo>
                  <a:lnTo>
                    <a:pt x="39065" y="37198"/>
                  </a:lnTo>
                  <a:lnTo>
                    <a:pt x="39522" y="37198"/>
                  </a:lnTo>
                  <a:lnTo>
                    <a:pt x="39890" y="37160"/>
                  </a:lnTo>
                  <a:lnTo>
                    <a:pt x="39979" y="36537"/>
                  </a:lnTo>
                  <a:lnTo>
                    <a:pt x="39585" y="36550"/>
                  </a:lnTo>
                  <a:lnTo>
                    <a:pt x="39319" y="36461"/>
                  </a:lnTo>
                  <a:lnTo>
                    <a:pt x="39268" y="33286"/>
                  </a:lnTo>
                  <a:lnTo>
                    <a:pt x="39979" y="33286"/>
                  </a:lnTo>
                  <a:lnTo>
                    <a:pt x="39979" y="32677"/>
                  </a:lnTo>
                  <a:close/>
                </a:path>
                <a:path w="100964" h="69214">
                  <a:moveTo>
                    <a:pt x="42418" y="46507"/>
                  </a:moveTo>
                  <a:lnTo>
                    <a:pt x="41490" y="46507"/>
                  </a:lnTo>
                  <a:lnTo>
                    <a:pt x="39751" y="51714"/>
                  </a:lnTo>
                  <a:lnTo>
                    <a:pt x="37998" y="46507"/>
                  </a:lnTo>
                  <a:lnTo>
                    <a:pt x="37084" y="46507"/>
                  </a:lnTo>
                  <a:lnTo>
                    <a:pt x="39306" y="52628"/>
                  </a:lnTo>
                  <a:lnTo>
                    <a:pt x="40182" y="52628"/>
                  </a:lnTo>
                  <a:lnTo>
                    <a:pt x="42418" y="46507"/>
                  </a:lnTo>
                  <a:close/>
                </a:path>
                <a:path w="100964" h="69214">
                  <a:moveTo>
                    <a:pt x="43383" y="15519"/>
                  </a:moveTo>
                  <a:lnTo>
                    <a:pt x="38417" y="15519"/>
                  </a:lnTo>
                  <a:lnTo>
                    <a:pt x="38417" y="16243"/>
                  </a:lnTo>
                  <a:lnTo>
                    <a:pt x="40474" y="16243"/>
                  </a:lnTo>
                  <a:lnTo>
                    <a:pt x="40474" y="21640"/>
                  </a:lnTo>
                  <a:lnTo>
                    <a:pt x="41313" y="21640"/>
                  </a:lnTo>
                  <a:lnTo>
                    <a:pt x="41313" y="16243"/>
                  </a:lnTo>
                  <a:lnTo>
                    <a:pt x="43383" y="16243"/>
                  </a:lnTo>
                  <a:lnTo>
                    <a:pt x="43383" y="15519"/>
                  </a:lnTo>
                  <a:close/>
                </a:path>
                <a:path w="100964" h="69214">
                  <a:moveTo>
                    <a:pt x="43421" y="0"/>
                  </a:moveTo>
                  <a:lnTo>
                    <a:pt x="42697" y="0"/>
                  </a:lnTo>
                  <a:lnTo>
                    <a:pt x="42697" y="2260"/>
                  </a:lnTo>
                  <a:lnTo>
                    <a:pt x="42621" y="4889"/>
                  </a:lnTo>
                  <a:lnTo>
                    <a:pt x="42176" y="5486"/>
                  </a:lnTo>
                  <a:lnTo>
                    <a:pt x="41884" y="5638"/>
                  </a:lnTo>
                  <a:lnTo>
                    <a:pt x="41084" y="5638"/>
                  </a:lnTo>
                  <a:lnTo>
                    <a:pt x="40767" y="5486"/>
                  </a:lnTo>
                  <a:lnTo>
                    <a:pt x="40398" y="4889"/>
                  </a:lnTo>
                  <a:lnTo>
                    <a:pt x="40373" y="2984"/>
                  </a:lnTo>
                  <a:lnTo>
                    <a:pt x="40843" y="2400"/>
                  </a:lnTo>
                  <a:lnTo>
                    <a:pt x="42621" y="4889"/>
                  </a:lnTo>
                  <a:lnTo>
                    <a:pt x="42621" y="2184"/>
                  </a:lnTo>
                  <a:lnTo>
                    <a:pt x="42379" y="1905"/>
                  </a:lnTo>
                  <a:lnTo>
                    <a:pt x="42011" y="1676"/>
                  </a:lnTo>
                  <a:lnTo>
                    <a:pt x="41732" y="1600"/>
                  </a:lnTo>
                  <a:lnTo>
                    <a:pt x="40779" y="1600"/>
                  </a:lnTo>
                  <a:lnTo>
                    <a:pt x="40335" y="1816"/>
                  </a:lnTo>
                  <a:lnTo>
                    <a:pt x="39636" y="2794"/>
                  </a:lnTo>
                  <a:lnTo>
                    <a:pt x="39585" y="2984"/>
                  </a:lnTo>
                  <a:lnTo>
                    <a:pt x="39649" y="5257"/>
                  </a:lnTo>
                  <a:lnTo>
                    <a:pt x="40373" y="6096"/>
                  </a:lnTo>
                  <a:lnTo>
                    <a:pt x="40805" y="6299"/>
                  </a:lnTo>
                  <a:lnTo>
                    <a:pt x="41617" y="6299"/>
                  </a:lnTo>
                  <a:lnTo>
                    <a:pt x="41884" y="6235"/>
                  </a:lnTo>
                  <a:lnTo>
                    <a:pt x="42367" y="5994"/>
                  </a:lnTo>
                  <a:lnTo>
                    <a:pt x="42570" y="5791"/>
                  </a:lnTo>
                  <a:lnTo>
                    <a:pt x="42659" y="5638"/>
                  </a:lnTo>
                  <a:lnTo>
                    <a:pt x="42748" y="6134"/>
                  </a:lnTo>
                  <a:lnTo>
                    <a:pt x="43421" y="6134"/>
                  </a:lnTo>
                  <a:lnTo>
                    <a:pt x="43421" y="5524"/>
                  </a:lnTo>
                  <a:lnTo>
                    <a:pt x="43421" y="0"/>
                  </a:lnTo>
                  <a:close/>
                </a:path>
                <a:path w="100964" h="69214">
                  <a:moveTo>
                    <a:pt x="44919" y="37782"/>
                  </a:moveTo>
                  <a:lnTo>
                    <a:pt x="40182" y="37782"/>
                  </a:lnTo>
                  <a:lnTo>
                    <a:pt x="40182" y="38201"/>
                  </a:lnTo>
                  <a:lnTo>
                    <a:pt x="44919" y="38201"/>
                  </a:lnTo>
                  <a:lnTo>
                    <a:pt x="44919" y="37782"/>
                  </a:lnTo>
                  <a:close/>
                </a:path>
                <a:path w="100964" h="69214">
                  <a:moveTo>
                    <a:pt x="46240" y="32702"/>
                  </a:moveTo>
                  <a:lnTo>
                    <a:pt x="45466" y="32702"/>
                  </a:lnTo>
                  <a:lnTo>
                    <a:pt x="45466" y="37134"/>
                  </a:lnTo>
                  <a:lnTo>
                    <a:pt x="46240" y="37134"/>
                  </a:lnTo>
                  <a:lnTo>
                    <a:pt x="46240" y="32702"/>
                  </a:lnTo>
                  <a:close/>
                </a:path>
                <a:path w="100964" h="69214">
                  <a:moveTo>
                    <a:pt x="46240" y="31026"/>
                  </a:moveTo>
                  <a:lnTo>
                    <a:pt x="45466" y="31026"/>
                  </a:lnTo>
                  <a:lnTo>
                    <a:pt x="45466" y="31864"/>
                  </a:lnTo>
                  <a:lnTo>
                    <a:pt x="46240" y="31864"/>
                  </a:lnTo>
                  <a:lnTo>
                    <a:pt x="46240" y="31026"/>
                  </a:lnTo>
                  <a:close/>
                </a:path>
                <a:path w="100964" h="69214">
                  <a:moveTo>
                    <a:pt x="48133" y="52628"/>
                  </a:moveTo>
                  <a:lnTo>
                    <a:pt x="47459" y="50800"/>
                  </a:lnTo>
                  <a:lnTo>
                    <a:pt x="47218" y="50126"/>
                  </a:lnTo>
                  <a:lnTo>
                    <a:pt x="46329" y="47675"/>
                  </a:lnTo>
                  <a:lnTo>
                    <a:pt x="46329" y="50126"/>
                  </a:lnTo>
                  <a:lnTo>
                    <a:pt x="44424" y="50126"/>
                  </a:lnTo>
                  <a:lnTo>
                    <a:pt x="45415" y="47421"/>
                  </a:lnTo>
                  <a:lnTo>
                    <a:pt x="46329" y="50126"/>
                  </a:lnTo>
                  <a:lnTo>
                    <a:pt x="46329" y="47675"/>
                  </a:lnTo>
                  <a:lnTo>
                    <a:pt x="46240" y="47421"/>
                  </a:lnTo>
                  <a:lnTo>
                    <a:pt x="45910" y="46507"/>
                  </a:lnTo>
                  <a:lnTo>
                    <a:pt x="44970" y="46507"/>
                  </a:lnTo>
                  <a:lnTo>
                    <a:pt x="42672" y="52628"/>
                  </a:lnTo>
                  <a:lnTo>
                    <a:pt x="43522" y="52628"/>
                  </a:lnTo>
                  <a:lnTo>
                    <a:pt x="44183" y="50800"/>
                  </a:lnTo>
                  <a:lnTo>
                    <a:pt x="46596" y="50800"/>
                  </a:lnTo>
                  <a:lnTo>
                    <a:pt x="47218" y="52628"/>
                  </a:lnTo>
                  <a:lnTo>
                    <a:pt x="48133" y="52628"/>
                  </a:lnTo>
                  <a:close/>
                </a:path>
                <a:path w="100964" h="69214">
                  <a:moveTo>
                    <a:pt x="50990" y="31000"/>
                  </a:moveTo>
                  <a:lnTo>
                    <a:pt x="50279" y="31000"/>
                  </a:lnTo>
                  <a:lnTo>
                    <a:pt x="50279" y="33248"/>
                  </a:lnTo>
                  <a:lnTo>
                    <a:pt x="50190" y="33921"/>
                  </a:lnTo>
                  <a:lnTo>
                    <a:pt x="50190" y="35890"/>
                  </a:lnTo>
                  <a:lnTo>
                    <a:pt x="49758" y="36474"/>
                  </a:lnTo>
                  <a:lnTo>
                    <a:pt x="49466" y="36639"/>
                  </a:lnTo>
                  <a:lnTo>
                    <a:pt x="48666" y="36639"/>
                  </a:lnTo>
                  <a:lnTo>
                    <a:pt x="48348" y="36474"/>
                  </a:lnTo>
                  <a:lnTo>
                    <a:pt x="47980" y="35890"/>
                  </a:lnTo>
                  <a:lnTo>
                    <a:pt x="47955" y="33972"/>
                  </a:lnTo>
                  <a:lnTo>
                    <a:pt x="48425" y="33401"/>
                  </a:lnTo>
                  <a:lnTo>
                    <a:pt x="48729" y="33248"/>
                  </a:lnTo>
                  <a:lnTo>
                    <a:pt x="49441" y="33248"/>
                  </a:lnTo>
                  <a:lnTo>
                    <a:pt x="49733" y="33388"/>
                  </a:lnTo>
                  <a:lnTo>
                    <a:pt x="50190" y="33921"/>
                  </a:lnTo>
                  <a:lnTo>
                    <a:pt x="50190" y="33159"/>
                  </a:lnTo>
                  <a:lnTo>
                    <a:pt x="49961" y="32893"/>
                  </a:lnTo>
                  <a:lnTo>
                    <a:pt x="49593" y="32664"/>
                  </a:lnTo>
                  <a:lnTo>
                    <a:pt x="49314" y="32600"/>
                  </a:lnTo>
                  <a:lnTo>
                    <a:pt x="48348" y="32600"/>
                  </a:lnTo>
                  <a:lnTo>
                    <a:pt x="47917" y="32816"/>
                  </a:lnTo>
                  <a:lnTo>
                    <a:pt x="47218" y="33782"/>
                  </a:lnTo>
                  <a:lnTo>
                    <a:pt x="47155" y="33972"/>
                  </a:lnTo>
                  <a:lnTo>
                    <a:pt x="47231" y="36245"/>
                  </a:lnTo>
                  <a:lnTo>
                    <a:pt x="47955" y="37084"/>
                  </a:lnTo>
                  <a:lnTo>
                    <a:pt x="48387" y="37287"/>
                  </a:lnTo>
                  <a:lnTo>
                    <a:pt x="49187" y="37287"/>
                  </a:lnTo>
                  <a:lnTo>
                    <a:pt x="49466" y="37223"/>
                  </a:lnTo>
                  <a:lnTo>
                    <a:pt x="49949" y="36982"/>
                  </a:lnTo>
                  <a:lnTo>
                    <a:pt x="50152" y="36791"/>
                  </a:lnTo>
                  <a:lnTo>
                    <a:pt x="50241" y="36639"/>
                  </a:lnTo>
                  <a:lnTo>
                    <a:pt x="50317" y="36512"/>
                  </a:lnTo>
                  <a:lnTo>
                    <a:pt x="50317" y="37134"/>
                  </a:lnTo>
                  <a:lnTo>
                    <a:pt x="50990" y="37134"/>
                  </a:lnTo>
                  <a:lnTo>
                    <a:pt x="50990" y="36512"/>
                  </a:lnTo>
                  <a:lnTo>
                    <a:pt x="50990" y="31000"/>
                  </a:lnTo>
                  <a:close/>
                </a:path>
                <a:path w="100964" h="69214">
                  <a:moveTo>
                    <a:pt x="51447" y="25"/>
                  </a:moveTo>
                  <a:lnTo>
                    <a:pt x="46482" y="25"/>
                  </a:lnTo>
                  <a:lnTo>
                    <a:pt x="46482" y="749"/>
                  </a:lnTo>
                  <a:lnTo>
                    <a:pt x="48539" y="749"/>
                  </a:lnTo>
                  <a:lnTo>
                    <a:pt x="48539" y="6134"/>
                  </a:lnTo>
                  <a:lnTo>
                    <a:pt x="49377" y="6134"/>
                  </a:lnTo>
                  <a:lnTo>
                    <a:pt x="49377" y="749"/>
                  </a:lnTo>
                  <a:lnTo>
                    <a:pt x="51447" y="749"/>
                  </a:lnTo>
                  <a:lnTo>
                    <a:pt x="51447" y="25"/>
                  </a:lnTo>
                  <a:close/>
                </a:path>
                <a:path w="100964" h="69214">
                  <a:moveTo>
                    <a:pt x="53225" y="25"/>
                  </a:moveTo>
                  <a:lnTo>
                    <a:pt x="52387" y="25"/>
                  </a:lnTo>
                  <a:lnTo>
                    <a:pt x="52387" y="6134"/>
                  </a:lnTo>
                  <a:lnTo>
                    <a:pt x="53225" y="6134"/>
                  </a:lnTo>
                  <a:lnTo>
                    <a:pt x="53225" y="25"/>
                  </a:lnTo>
                  <a:close/>
                </a:path>
                <a:path w="100964" h="69214">
                  <a:moveTo>
                    <a:pt x="54063" y="52489"/>
                  </a:moveTo>
                  <a:lnTo>
                    <a:pt x="53936" y="52438"/>
                  </a:lnTo>
                  <a:lnTo>
                    <a:pt x="53746" y="51828"/>
                  </a:lnTo>
                  <a:lnTo>
                    <a:pt x="53632" y="50165"/>
                  </a:lnTo>
                  <a:lnTo>
                    <a:pt x="53505" y="49999"/>
                  </a:lnTo>
                  <a:lnTo>
                    <a:pt x="53390" y="49847"/>
                  </a:lnTo>
                  <a:lnTo>
                    <a:pt x="53200" y="49720"/>
                  </a:lnTo>
                  <a:lnTo>
                    <a:pt x="52959" y="49618"/>
                  </a:lnTo>
                  <a:lnTo>
                    <a:pt x="53238" y="49479"/>
                  </a:lnTo>
                  <a:lnTo>
                    <a:pt x="53428" y="49314"/>
                  </a:lnTo>
                  <a:lnTo>
                    <a:pt x="53682" y="48920"/>
                  </a:lnTo>
                  <a:lnTo>
                    <a:pt x="53708" y="47269"/>
                  </a:lnTo>
                  <a:lnTo>
                    <a:pt x="53543" y="46977"/>
                  </a:lnTo>
                  <a:lnTo>
                    <a:pt x="52984" y="46736"/>
                  </a:lnTo>
                  <a:lnTo>
                    <a:pt x="52984" y="47802"/>
                  </a:lnTo>
                  <a:lnTo>
                    <a:pt x="52870" y="48920"/>
                  </a:lnTo>
                  <a:lnTo>
                    <a:pt x="52425" y="49237"/>
                  </a:lnTo>
                  <a:lnTo>
                    <a:pt x="52120" y="49314"/>
                  </a:lnTo>
                  <a:lnTo>
                    <a:pt x="49809" y="49314"/>
                  </a:lnTo>
                  <a:lnTo>
                    <a:pt x="49809" y="47218"/>
                  </a:lnTo>
                  <a:lnTo>
                    <a:pt x="52120" y="47218"/>
                  </a:lnTo>
                  <a:lnTo>
                    <a:pt x="52349" y="47269"/>
                  </a:lnTo>
                  <a:lnTo>
                    <a:pt x="52832" y="47510"/>
                  </a:lnTo>
                  <a:lnTo>
                    <a:pt x="52984" y="47802"/>
                  </a:lnTo>
                  <a:lnTo>
                    <a:pt x="52984" y="46736"/>
                  </a:lnTo>
                  <a:lnTo>
                    <a:pt x="52666" y="46583"/>
                  </a:lnTo>
                  <a:lnTo>
                    <a:pt x="52285" y="46507"/>
                  </a:lnTo>
                  <a:lnTo>
                    <a:pt x="48983" y="46507"/>
                  </a:lnTo>
                  <a:lnTo>
                    <a:pt x="48983" y="52628"/>
                  </a:lnTo>
                  <a:lnTo>
                    <a:pt x="49809" y="52628"/>
                  </a:lnTo>
                  <a:lnTo>
                    <a:pt x="49809" y="49999"/>
                  </a:lnTo>
                  <a:lnTo>
                    <a:pt x="52031" y="49999"/>
                  </a:lnTo>
                  <a:lnTo>
                    <a:pt x="52285" y="50038"/>
                  </a:lnTo>
                  <a:lnTo>
                    <a:pt x="52717" y="50253"/>
                  </a:lnTo>
                  <a:lnTo>
                    <a:pt x="52819" y="50419"/>
                  </a:lnTo>
                  <a:lnTo>
                    <a:pt x="52933" y="51828"/>
                  </a:lnTo>
                  <a:lnTo>
                    <a:pt x="53047" y="52628"/>
                  </a:lnTo>
                  <a:lnTo>
                    <a:pt x="54063" y="52628"/>
                  </a:lnTo>
                  <a:lnTo>
                    <a:pt x="54063" y="52489"/>
                  </a:lnTo>
                  <a:close/>
                </a:path>
                <a:path w="100964" h="69214">
                  <a:moveTo>
                    <a:pt x="55587" y="31026"/>
                  </a:moveTo>
                  <a:lnTo>
                    <a:pt x="54762" y="31026"/>
                  </a:lnTo>
                  <a:lnTo>
                    <a:pt x="54762" y="37134"/>
                  </a:lnTo>
                  <a:lnTo>
                    <a:pt x="55587" y="37134"/>
                  </a:lnTo>
                  <a:lnTo>
                    <a:pt x="55587" y="31026"/>
                  </a:lnTo>
                  <a:close/>
                </a:path>
                <a:path w="100964" h="69214">
                  <a:moveTo>
                    <a:pt x="59423" y="25"/>
                  </a:moveTo>
                  <a:lnTo>
                    <a:pt x="58635" y="25"/>
                  </a:lnTo>
                  <a:lnTo>
                    <a:pt x="58635" y="4978"/>
                  </a:lnTo>
                  <a:lnTo>
                    <a:pt x="55549" y="25"/>
                  </a:lnTo>
                  <a:lnTo>
                    <a:pt x="54571" y="25"/>
                  </a:lnTo>
                  <a:lnTo>
                    <a:pt x="54571" y="6134"/>
                  </a:lnTo>
                  <a:lnTo>
                    <a:pt x="55359" y="6134"/>
                  </a:lnTo>
                  <a:lnTo>
                    <a:pt x="55359" y="1193"/>
                  </a:lnTo>
                  <a:lnTo>
                    <a:pt x="58496" y="6134"/>
                  </a:lnTo>
                  <a:lnTo>
                    <a:pt x="59423" y="6134"/>
                  </a:lnTo>
                  <a:lnTo>
                    <a:pt x="59423" y="25"/>
                  </a:lnTo>
                  <a:close/>
                </a:path>
                <a:path w="100964" h="69214">
                  <a:moveTo>
                    <a:pt x="59613" y="50063"/>
                  </a:moveTo>
                  <a:lnTo>
                    <a:pt x="59347" y="49758"/>
                  </a:lnTo>
                  <a:lnTo>
                    <a:pt x="59169" y="49593"/>
                  </a:lnTo>
                  <a:lnTo>
                    <a:pt x="58928" y="49453"/>
                  </a:lnTo>
                  <a:lnTo>
                    <a:pt x="58902" y="50368"/>
                  </a:lnTo>
                  <a:lnTo>
                    <a:pt x="58839" y="51295"/>
                  </a:lnTo>
                  <a:lnTo>
                    <a:pt x="58483" y="51765"/>
                  </a:lnTo>
                  <a:lnTo>
                    <a:pt x="58115" y="51917"/>
                  </a:lnTo>
                  <a:lnTo>
                    <a:pt x="55829" y="51917"/>
                  </a:lnTo>
                  <a:lnTo>
                    <a:pt x="55829" y="49758"/>
                  </a:lnTo>
                  <a:lnTo>
                    <a:pt x="57823" y="49758"/>
                  </a:lnTo>
                  <a:lnTo>
                    <a:pt x="58102" y="49809"/>
                  </a:lnTo>
                  <a:lnTo>
                    <a:pt x="58712" y="50063"/>
                  </a:lnTo>
                  <a:lnTo>
                    <a:pt x="58902" y="50368"/>
                  </a:lnTo>
                  <a:lnTo>
                    <a:pt x="58902" y="49453"/>
                  </a:lnTo>
                  <a:lnTo>
                    <a:pt x="58623" y="49326"/>
                  </a:lnTo>
                  <a:lnTo>
                    <a:pt x="58826" y="49225"/>
                  </a:lnTo>
                  <a:lnTo>
                    <a:pt x="59004" y="49098"/>
                  </a:lnTo>
                  <a:lnTo>
                    <a:pt x="59270" y="48793"/>
                  </a:lnTo>
                  <a:lnTo>
                    <a:pt x="59347" y="47409"/>
                  </a:lnTo>
                  <a:lnTo>
                    <a:pt x="59207" y="47205"/>
                  </a:lnTo>
                  <a:lnTo>
                    <a:pt x="58864" y="46723"/>
                  </a:lnTo>
                  <a:lnTo>
                    <a:pt x="58585" y="46609"/>
                  </a:lnTo>
                  <a:lnTo>
                    <a:pt x="58585" y="47701"/>
                  </a:lnTo>
                  <a:lnTo>
                    <a:pt x="58496" y="48729"/>
                  </a:lnTo>
                  <a:lnTo>
                    <a:pt x="57950" y="49047"/>
                  </a:lnTo>
                  <a:lnTo>
                    <a:pt x="57683" y="49098"/>
                  </a:lnTo>
                  <a:lnTo>
                    <a:pt x="55829" y="49098"/>
                  </a:lnTo>
                  <a:lnTo>
                    <a:pt x="55829" y="47205"/>
                  </a:lnTo>
                  <a:lnTo>
                    <a:pt x="57670" y="47205"/>
                  </a:lnTo>
                  <a:lnTo>
                    <a:pt x="57937" y="47244"/>
                  </a:lnTo>
                  <a:lnTo>
                    <a:pt x="58445" y="47459"/>
                  </a:lnTo>
                  <a:lnTo>
                    <a:pt x="58585" y="47701"/>
                  </a:lnTo>
                  <a:lnTo>
                    <a:pt x="58585" y="46609"/>
                  </a:lnTo>
                  <a:lnTo>
                    <a:pt x="58356" y="46507"/>
                  </a:lnTo>
                  <a:lnTo>
                    <a:pt x="55016" y="46507"/>
                  </a:lnTo>
                  <a:lnTo>
                    <a:pt x="55016" y="52628"/>
                  </a:lnTo>
                  <a:lnTo>
                    <a:pt x="58407" y="52628"/>
                  </a:lnTo>
                  <a:lnTo>
                    <a:pt x="58991" y="52387"/>
                  </a:lnTo>
                  <a:lnTo>
                    <a:pt x="59359" y="51917"/>
                  </a:lnTo>
                  <a:lnTo>
                    <a:pt x="59613" y="51587"/>
                  </a:lnTo>
                  <a:lnTo>
                    <a:pt x="59613" y="50063"/>
                  </a:lnTo>
                  <a:close/>
                </a:path>
                <a:path w="100964" h="69214">
                  <a:moveTo>
                    <a:pt x="61747" y="46507"/>
                  </a:moveTo>
                  <a:lnTo>
                    <a:pt x="60909" y="46507"/>
                  </a:lnTo>
                  <a:lnTo>
                    <a:pt x="60909" y="52628"/>
                  </a:lnTo>
                  <a:lnTo>
                    <a:pt x="61747" y="52628"/>
                  </a:lnTo>
                  <a:lnTo>
                    <a:pt x="61747" y="46507"/>
                  </a:lnTo>
                  <a:close/>
                </a:path>
                <a:path w="100964" h="69214">
                  <a:moveTo>
                    <a:pt x="61798" y="31026"/>
                  </a:moveTo>
                  <a:lnTo>
                    <a:pt x="61010" y="31026"/>
                  </a:lnTo>
                  <a:lnTo>
                    <a:pt x="61010" y="35979"/>
                  </a:lnTo>
                  <a:lnTo>
                    <a:pt x="57924" y="31026"/>
                  </a:lnTo>
                  <a:lnTo>
                    <a:pt x="56946" y="31026"/>
                  </a:lnTo>
                  <a:lnTo>
                    <a:pt x="56946" y="37134"/>
                  </a:lnTo>
                  <a:lnTo>
                    <a:pt x="57734" y="37134"/>
                  </a:lnTo>
                  <a:lnTo>
                    <a:pt x="57734" y="32181"/>
                  </a:lnTo>
                  <a:lnTo>
                    <a:pt x="60871" y="37134"/>
                  </a:lnTo>
                  <a:lnTo>
                    <a:pt x="61798" y="37134"/>
                  </a:lnTo>
                  <a:lnTo>
                    <a:pt x="61798" y="31026"/>
                  </a:lnTo>
                  <a:close/>
                </a:path>
                <a:path w="100964" h="69214">
                  <a:moveTo>
                    <a:pt x="65697" y="25"/>
                  </a:moveTo>
                  <a:lnTo>
                    <a:pt x="64731" y="25"/>
                  </a:lnTo>
                  <a:lnTo>
                    <a:pt x="62979" y="2959"/>
                  </a:lnTo>
                  <a:lnTo>
                    <a:pt x="61214" y="25"/>
                  </a:lnTo>
                  <a:lnTo>
                    <a:pt x="60248" y="25"/>
                  </a:lnTo>
                  <a:lnTo>
                    <a:pt x="62560" y="3683"/>
                  </a:lnTo>
                  <a:lnTo>
                    <a:pt x="62560" y="6134"/>
                  </a:lnTo>
                  <a:lnTo>
                    <a:pt x="63385" y="6134"/>
                  </a:lnTo>
                  <a:lnTo>
                    <a:pt x="63385" y="3683"/>
                  </a:lnTo>
                  <a:lnTo>
                    <a:pt x="65697" y="25"/>
                  </a:lnTo>
                  <a:close/>
                </a:path>
                <a:path w="100964" h="69214">
                  <a:moveTo>
                    <a:pt x="67424" y="25"/>
                  </a:moveTo>
                  <a:lnTo>
                    <a:pt x="66598" y="25"/>
                  </a:lnTo>
                  <a:lnTo>
                    <a:pt x="66598" y="6134"/>
                  </a:lnTo>
                  <a:lnTo>
                    <a:pt x="67424" y="6134"/>
                  </a:lnTo>
                  <a:lnTo>
                    <a:pt x="67424" y="25"/>
                  </a:lnTo>
                  <a:close/>
                </a:path>
                <a:path w="100964" h="69214">
                  <a:moveTo>
                    <a:pt x="67551" y="31026"/>
                  </a:moveTo>
                  <a:lnTo>
                    <a:pt x="62585" y="31026"/>
                  </a:lnTo>
                  <a:lnTo>
                    <a:pt x="62585" y="31750"/>
                  </a:lnTo>
                  <a:lnTo>
                    <a:pt x="64643" y="31750"/>
                  </a:lnTo>
                  <a:lnTo>
                    <a:pt x="64643" y="37134"/>
                  </a:lnTo>
                  <a:lnTo>
                    <a:pt x="65481" y="37134"/>
                  </a:lnTo>
                  <a:lnTo>
                    <a:pt x="65481" y="31750"/>
                  </a:lnTo>
                  <a:lnTo>
                    <a:pt x="67551" y="31750"/>
                  </a:lnTo>
                  <a:lnTo>
                    <a:pt x="67551" y="31026"/>
                  </a:lnTo>
                  <a:close/>
                </a:path>
                <a:path w="100964" h="69214">
                  <a:moveTo>
                    <a:pt x="67945" y="46507"/>
                  </a:moveTo>
                  <a:lnTo>
                    <a:pt x="67157" y="46507"/>
                  </a:lnTo>
                  <a:lnTo>
                    <a:pt x="67157" y="51473"/>
                  </a:lnTo>
                  <a:lnTo>
                    <a:pt x="64071" y="46507"/>
                  </a:lnTo>
                  <a:lnTo>
                    <a:pt x="63093" y="46507"/>
                  </a:lnTo>
                  <a:lnTo>
                    <a:pt x="63093" y="52628"/>
                  </a:lnTo>
                  <a:lnTo>
                    <a:pt x="63881" y="52628"/>
                  </a:lnTo>
                  <a:lnTo>
                    <a:pt x="63881" y="47675"/>
                  </a:lnTo>
                  <a:lnTo>
                    <a:pt x="67017" y="52628"/>
                  </a:lnTo>
                  <a:lnTo>
                    <a:pt x="67945" y="52628"/>
                  </a:lnTo>
                  <a:lnTo>
                    <a:pt x="67945" y="46507"/>
                  </a:lnTo>
                  <a:close/>
                </a:path>
                <a:path w="100964" h="69214">
                  <a:moveTo>
                    <a:pt x="73634" y="25"/>
                  </a:moveTo>
                  <a:lnTo>
                    <a:pt x="72847" y="25"/>
                  </a:lnTo>
                  <a:lnTo>
                    <a:pt x="72847" y="4978"/>
                  </a:lnTo>
                  <a:lnTo>
                    <a:pt x="69761" y="25"/>
                  </a:lnTo>
                  <a:lnTo>
                    <a:pt x="68783" y="25"/>
                  </a:lnTo>
                  <a:lnTo>
                    <a:pt x="68783" y="6134"/>
                  </a:lnTo>
                  <a:lnTo>
                    <a:pt x="69570" y="6134"/>
                  </a:lnTo>
                  <a:lnTo>
                    <a:pt x="69570" y="1193"/>
                  </a:lnTo>
                  <a:lnTo>
                    <a:pt x="72707" y="6134"/>
                  </a:lnTo>
                  <a:lnTo>
                    <a:pt x="73634" y="6134"/>
                  </a:lnTo>
                  <a:lnTo>
                    <a:pt x="73634" y="25"/>
                  </a:lnTo>
                  <a:close/>
                </a:path>
                <a:path w="100964" h="69214">
                  <a:moveTo>
                    <a:pt x="74180" y="52628"/>
                  </a:moveTo>
                  <a:lnTo>
                    <a:pt x="73507" y="50800"/>
                  </a:lnTo>
                  <a:lnTo>
                    <a:pt x="73266" y="50126"/>
                  </a:lnTo>
                  <a:lnTo>
                    <a:pt x="72377" y="47675"/>
                  </a:lnTo>
                  <a:lnTo>
                    <a:pt x="72377" y="50126"/>
                  </a:lnTo>
                  <a:lnTo>
                    <a:pt x="70472" y="50126"/>
                  </a:lnTo>
                  <a:lnTo>
                    <a:pt x="71462" y="47421"/>
                  </a:lnTo>
                  <a:lnTo>
                    <a:pt x="72377" y="50126"/>
                  </a:lnTo>
                  <a:lnTo>
                    <a:pt x="72377" y="47675"/>
                  </a:lnTo>
                  <a:lnTo>
                    <a:pt x="72288" y="47421"/>
                  </a:lnTo>
                  <a:lnTo>
                    <a:pt x="71958" y="46507"/>
                  </a:lnTo>
                  <a:lnTo>
                    <a:pt x="71018" y="46507"/>
                  </a:lnTo>
                  <a:lnTo>
                    <a:pt x="68719" y="52628"/>
                  </a:lnTo>
                  <a:lnTo>
                    <a:pt x="69570" y="52628"/>
                  </a:lnTo>
                  <a:lnTo>
                    <a:pt x="70231" y="50800"/>
                  </a:lnTo>
                  <a:lnTo>
                    <a:pt x="72644" y="50800"/>
                  </a:lnTo>
                  <a:lnTo>
                    <a:pt x="73266" y="52628"/>
                  </a:lnTo>
                  <a:lnTo>
                    <a:pt x="74180" y="52628"/>
                  </a:lnTo>
                  <a:close/>
                </a:path>
                <a:path w="100964" h="69214">
                  <a:moveTo>
                    <a:pt x="79387" y="25"/>
                  </a:moveTo>
                  <a:lnTo>
                    <a:pt x="74422" y="25"/>
                  </a:lnTo>
                  <a:lnTo>
                    <a:pt x="74422" y="749"/>
                  </a:lnTo>
                  <a:lnTo>
                    <a:pt x="76479" y="749"/>
                  </a:lnTo>
                  <a:lnTo>
                    <a:pt x="76479" y="6134"/>
                  </a:lnTo>
                  <a:lnTo>
                    <a:pt x="77317" y="6134"/>
                  </a:lnTo>
                  <a:lnTo>
                    <a:pt x="77317" y="749"/>
                  </a:lnTo>
                  <a:lnTo>
                    <a:pt x="79387" y="749"/>
                  </a:lnTo>
                  <a:lnTo>
                    <a:pt x="79387" y="25"/>
                  </a:lnTo>
                  <a:close/>
                </a:path>
                <a:path w="100964" h="69214">
                  <a:moveTo>
                    <a:pt x="80111" y="52489"/>
                  </a:moveTo>
                  <a:lnTo>
                    <a:pt x="79984" y="52438"/>
                  </a:lnTo>
                  <a:lnTo>
                    <a:pt x="79794" y="51828"/>
                  </a:lnTo>
                  <a:lnTo>
                    <a:pt x="79679" y="50165"/>
                  </a:lnTo>
                  <a:lnTo>
                    <a:pt x="79552" y="49999"/>
                  </a:lnTo>
                  <a:lnTo>
                    <a:pt x="79438" y="49847"/>
                  </a:lnTo>
                  <a:lnTo>
                    <a:pt x="79248" y="49720"/>
                  </a:lnTo>
                  <a:lnTo>
                    <a:pt x="79019" y="49618"/>
                  </a:lnTo>
                  <a:lnTo>
                    <a:pt x="79286" y="49479"/>
                  </a:lnTo>
                  <a:lnTo>
                    <a:pt x="79476" y="49314"/>
                  </a:lnTo>
                  <a:lnTo>
                    <a:pt x="79743" y="48920"/>
                  </a:lnTo>
                  <a:lnTo>
                    <a:pt x="79768" y="47269"/>
                  </a:lnTo>
                  <a:lnTo>
                    <a:pt x="79590" y="46977"/>
                  </a:lnTo>
                  <a:lnTo>
                    <a:pt x="79032" y="46736"/>
                  </a:lnTo>
                  <a:lnTo>
                    <a:pt x="79032" y="47802"/>
                  </a:lnTo>
                  <a:lnTo>
                    <a:pt x="78917" y="48920"/>
                  </a:lnTo>
                  <a:lnTo>
                    <a:pt x="78473" y="49237"/>
                  </a:lnTo>
                  <a:lnTo>
                    <a:pt x="78168" y="49314"/>
                  </a:lnTo>
                  <a:lnTo>
                    <a:pt x="75857" y="49314"/>
                  </a:lnTo>
                  <a:lnTo>
                    <a:pt x="75857" y="47218"/>
                  </a:lnTo>
                  <a:lnTo>
                    <a:pt x="78168" y="47218"/>
                  </a:lnTo>
                  <a:lnTo>
                    <a:pt x="78397" y="47269"/>
                  </a:lnTo>
                  <a:lnTo>
                    <a:pt x="78879" y="47510"/>
                  </a:lnTo>
                  <a:lnTo>
                    <a:pt x="79032" y="47802"/>
                  </a:lnTo>
                  <a:lnTo>
                    <a:pt x="79032" y="46736"/>
                  </a:lnTo>
                  <a:lnTo>
                    <a:pt x="78714" y="46583"/>
                  </a:lnTo>
                  <a:lnTo>
                    <a:pt x="78333" y="46507"/>
                  </a:lnTo>
                  <a:lnTo>
                    <a:pt x="75031" y="46507"/>
                  </a:lnTo>
                  <a:lnTo>
                    <a:pt x="75031" y="52628"/>
                  </a:lnTo>
                  <a:lnTo>
                    <a:pt x="75857" y="52628"/>
                  </a:lnTo>
                  <a:lnTo>
                    <a:pt x="75857" y="49999"/>
                  </a:lnTo>
                  <a:lnTo>
                    <a:pt x="78079" y="49999"/>
                  </a:lnTo>
                  <a:lnTo>
                    <a:pt x="78333" y="50038"/>
                  </a:lnTo>
                  <a:lnTo>
                    <a:pt x="78765" y="50253"/>
                  </a:lnTo>
                  <a:lnTo>
                    <a:pt x="78867" y="50419"/>
                  </a:lnTo>
                  <a:lnTo>
                    <a:pt x="78981" y="51828"/>
                  </a:lnTo>
                  <a:lnTo>
                    <a:pt x="79095" y="52628"/>
                  </a:lnTo>
                  <a:lnTo>
                    <a:pt x="80111" y="52628"/>
                  </a:lnTo>
                  <a:lnTo>
                    <a:pt x="80111" y="52489"/>
                  </a:lnTo>
                  <a:close/>
                </a:path>
                <a:path w="100964" h="69214">
                  <a:moveTo>
                    <a:pt x="86055" y="46507"/>
                  </a:moveTo>
                  <a:lnTo>
                    <a:pt x="85090" y="46507"/>
                  </a:lnTo>
                  <a:lnTo>
                    <a:pt x="83337" y="49453"/>
                  </a:lnTo>
                  <a:lnTo>
                    <a:pt x="81584" y="46507"/>
                  </a:lnTo>
                  <a:lnTo>
                    <a:pt x="80619" y="46507"/>
                  </a:lnTo>
                  <a:lnTo>
                    <a:pt x="82918" y="50165"/>
                  </a:lnTo>
                  <a:lnTo>
                    <a:pt x="82918" y="52628"/>
                  </a:lnTo>
                  <a:lnTo>
                    <a:pt x="83756" y="52628"/>
                  </a:lnTo>
                  <a:lnTo>
                    <a:pt x="83756" y="50165"/>
                  </a:lnTo>
                  <a:lnTo>
                    <a:pt x="86055" y="46507"/>
                  </a:lnTo>
                  <a:close/>
                </a:path>
                <a:path w="100964" h="69214">
                  <a:moveTo>
                    <a:pt x="88658" y="54368"/>
                  </a:moveTo>
                  <a:lnTo>
                    <a:pt x="88252" y="53594"/>
                  </a:lnTo>
                  <a:lnTo>
                    <a:pt x="87972" y="53009"/>
                  </a:lnTo>
                  <a:lnTo>
                    <a:pt x="87617" y="51930"/>
                  </a:lnTo>
                  <a:lnTo>
                    <a:pt x="87503" y="51193"/>
                  </a:lnTo>
                  <a:lnTo>
                    <a:pt x="87503" y="49593"/>
                  </a:lnTo>
                  <a:lnTo>
                    <a:pt x="87591" y="48882"/>
                  </a:lnTo>
                  <a:lnTo>
                    <a:pt x="87922" y="47879"/>
                  </a:lnTo>
                  <a:lnTo>
                    <a:pt x="88214" y="47256"/>
                  </a:lnTo>
                  <a:lnTo>
                    <a:pt x="88646" y="46405"/>
                  </a:lnTo>
                  <a:lnTo>
                    <a:pt x="88125" y="46405"/>
                  </a:lnTo>
                  <a:lnTo>
                    <a:pt x="87604" y="47218"/>
                  </a:lnTo>
                  <a:lnTo>
                    <a:pt x="87261" y="47840"/>
                  </a:lnTo>
                  <a:lnTo>
                    <a:pt x="86842" y="48882"/>
                  </a:lnTo>
                  <a:lnTo>
                    <a:pt x="86715" y="49618"/>
                  </a:lnTo>
                  <a:lnTo>
                    <a:pt x="86728" y="50888"/>
                  </a:lnTo>
                  <a:lnTo>
                    <a:pt x="88150" y="54368"/>
                  </a:lnTo>
                  <a:lnTo>
                    <a:pt x="88658" y="54368"/>
                  </a:lnTo>
                  <a:close/>
                </a:path>
                <a:path w="100964" h="69214">
                  <a:moveTo>
                    <a:pt x="93332" y="50507"/>
                  </a:moveTo>
                  <a:lnTo>
                    <a:pt x="93243" y="50203"/>
                  </a:lnTo>
                  <a:lnTo>
                    <a:pt x="92887" y="49720"/>
                  </a:lnTo>
                  <a:lnTo>
                    <a:pt x="92646" y="49555"/>
                  </a:lnTo>
                  <a:lnTo>
                    <a:pt x="92329" y="49466"/>
                  </a:lnTo>
                  <a:lnTo>
                    <a:pt x="92532" y="49377"/>
                  </a:lnTo>
                  <a:lnTo>
                    <a:pt x="92684" y="49276"/>
                  </a:lnTo>
                  <a:lnTo>
                    <a:pt x="93002" y="48907"/>
                  </a:lnTo>
                  <a:lnTo>
                    <a:pt x="93103" y="48602"/>
                  </a:lnTo>
                  <a:lnTo>
                    <a:pt x="93103" y="47726"/>
                  </a:lnTo>
                  <a:lnTo>
                    <a:pt x="92938" y="47332"/>
                  </a:lnTo>
                  <a:lnTo>
                    <a:pt x="92265" y="46786"/>
                  </a:lnTo>
                  <a:lnTo>
                    <a:pt x="91808" y="46659"/>
                  </a:lnTo>
                  <a:lnTo>
                    <a:pt x="90424" y="46659"/>
                  </a:lnTo>
                  <a:lnTo>
                    <a:pt x="89890" y="46939"/>
                  </a:lnTo>
                  <a:lnTo>
                    <a:pt x="89408" y="47802"/>
                  </a:lnTo>
                  <a:lnTo>
                    <a:pt x="89319" y="48183"/>
                  </a:lnTo>
                  <a:lnTo>
                    <a:pt x="89319" y="48615"/>
                  </a:lnTo>
                  <a:lnTo>
                    <a:pt x="90055" y="48615"/>
                  </a:lnTo>
                  <a:lnTo>
                    <a:pt x="90068" y="48285"/>
                  </a:lnTo>
                  <a:lnTo>
                    <a:pt x="90131" y="48018"/>
                  </a:lnTo>
                  <a:lnTo>
                    <a:pt x="90424" y="47510"/>
                  </a:lnTo>
                  <a:lnTo>
                    <a:pt x="90766" y="47345"/>
                  </a:lnTo>
                  <a:lnTo>
                    <a:pt x="91554" y="47345"/>
                  </a:lnTo>
                  <a:lnTo>
                    <a:pt x="91795" y="47421"/>
                  </a:lnTo>
                  <a:lnTo>
                    <a:pt x="92214" y="47739"/>
                  </a:lnTo>
                  <a:lnTo>
                    <a:pt x="92329" y="47967"/>
                  </a:lnTo>
                  <a:lnTo>
                    <a:pt x="92329" y="48666"/>
                  </a:lnTo>
                  <a:lnTo>
                    <a:pt x="92163" y="48945"/>
                  </a:lnTo>
                  <a:lnTo>
                    <a:pt x="91668" y="49187"/>
                  </a:lnTo>
                  <a:lnTo>
                    <a:pt x="91440" y="49237"/>
                  </a:lnTo>
                  <a:lnTo>
                    <a:pt x="91160" y="49237"/>
                  </a:lnTo>
                  <a:lnTo>
                    <a:pt x="90792" y="49212"/>
                  </a:lnTo>
                  <a:lnTo>
                    <a:pt x="90792" y="49872"/>
                  </a:lnTo>
                  <a:lnTo>
                    <a:pt x="91541" y="49860"/>
                  </a:lnTo>
                  <a:lnTo>
                    <a:pt x="91897" y="49949"/>
                  </a:lnTo>
                  <a:lnTo>
                    <a:pt x="92405" y="50279"/>
                  </a:lnTo>
                  <a:lnTo>
                    <a:pt x="92519" y="50558"/>
                  </a:lnTo>
                  <a:lnTo>
                    <a:pt x="92519" y="51308"/>
                  </a:lnTo>
                  <a:lnTo>
                    <a:pt x="92405" y="51574"/>
                  </a:lnTo>
                  <a:lnTo>
                    <a:pt x="91935" y="52006"/>
                  </a:lnTo>
                  <a:lnTo>
                    <a:pt x="91605" y="52108"/>
                  </a:lnTo>
                  <a:lnTo>
                    <a:pt x="90703" y="52108"/>
                  </a:lnTo>
                  <a:lnTo>
                    <a:pt x="90360" y="51943"/>
                  </a:lnTo>
                  <a:lnTo>
                    <a:pt x="90055" y="51460"/>
                  </a:lnTo>
                  <a:lnTo>
                    <a:pt x="89979" y="51181"/>
                  </a:lnTo>
                  <a:lnTo>
                    <a:pt x="89954" y="50800"/>
                  </a:lnTo>
                  <a:lnTo>
                    <a:pt x="89166" y="50800"/>
                  </a:lnTo>
                  <a:lnTo>
                    <a:pt x="89166" y="51346"/>
                  </a:lnTo>
                  <a:lnTo>
                    <a:pt x="89319" y="51816"/>
                  </a:lnTo>
                  <a:lnTo>
                    <a:pt x="89636" y="52209"/>
                  </a:lnTo>
                  <a:lnTo>
                    <a:pt x="89954" y="52590"/>
                  </a:lnTo>
                  <a:lnTo>
                    <a:pt x="90474" y="52781"/>
                  </a:lnTo>
                  <a:lnTo>
                    <a:pt x="91871" y="52781"/>
                  </a:lnTo>
                  <a:lnTo>
                    <a:pt x="92392" y="52603"/>
                  </a:lnTo>
                  <a:lnTo>
                    <a:pt x="93141" y="51892"/>
                  </a:lnTo>
                  <a:lnTo>
                    <a:pt x="93332" y="51435"/>
                  </a:lnTo>
                  <a:lnTo>
                    <a:pt x="93332" y="50507"/>
                  </a:lnTo>
                  <a:close/>
                </a:path>
                <a:path w="100964" h="69214">
                  <a:moveTo>
                    <a:pt x="98094" y="47980"/>
                  </a:moveTo>
                  <a:lnTo>
                    <a:pt x="97929" y="47561"/>
                  </a:lnTo>
                  <a:lnTo>
                    <a:pt x="97294" y="46824"/>
                  </a:lnTo>
                  <a:lnTo>
                    <a:pt x="96799" y="46647"/>
                  </a:lnTo>
                  <a:lnTo>
                    <a:pt x="95300" y="46647"/>
                  </a:lnTo>
                  <a:lnTo>
                    <a:pt x="94729" y="46939"/>
                  </a:lnTo>
                  <a:lnTo>
                    <a:pt x="94221" y="47840"/>
                  </a:lnTo>
                  <a:lnTo>
                    <a:pt x="94119" y="48260"/>
                  </a:lnTo>
                  <a:lnTo>
                    <a:pt x="94107" y="48780"/>
                  </a:lnTo>
                  <a:lnTo>
                    <a:pt x="94881" y="48780"/>
                  </a:lnTo>
                  <a:lnTo>
                    <a:pt x="94881" y="48412"/>
                  </a:lnTo>
                  <a:lnTo>
                    <a:pt x="94945" y="48120"/>
                  </a:lnTo>
                  <a:lnTo>
                    <a:pt x="95250" y="47523"/>
                  </a:lnTo>
                  <a:lnTo>
                    <a:pt x="95605" y="47332"/>
                  </a:lnTo>
                  <a:lnTo>
                    <a:pt x="96456" y="47332"/>
                  </a:lnTo>
                  <a:lnTo>
                    <a:pt x="96735" y="47434"/>
                  </a:lnTo>
                  <a:lnTo>
                    <a:pt x="97155" y="47840"/>
                  </a:lnTo>
                  <a:lnTo>
                    <a:pt x="97256" y="48120"/>
                  </a:lnTo>
                  <a:lnTo>
                    <a:pt x="97256" y="48755"/>
                  </a:lnTo>
                  <a:lnTo>
                    <a:pt x="97142" y="49022"/>
                  </a:lnTo>
                  <a:lnTo>
                    <a:pt x="96774" y="49403"/>
                  </a:lnTo>
                  <a:lnTo>
                    <a:pt x="96520" y="49580"/>
                  </a:lnTo>
                  <a:lnTo>
                    <a:pt x="94830" y="50558"/>
                  </a:lnTo>
                  <a:lnTo>
                    <a:pt x="94475" y="50901"/>
                  </a:lnTo>
                  <a:lnTo>
                    <a:pt x="94284" y="51282"/>
                  </a:lnTo>
                  <a:lnTo>
                    <a:pt x="94107" y="51663"/>
                  </a:lnTo>
                  <a:lnTo>
                    <a:pt x="93992" y="52108"/>
                  </a:lnTo>
                  <a:lnTo>
                    <a:pt x="93967" y="52628"/>
                  </a:lnTo>
                  <a:lnTo>
                    <a:pt x="98056" y="52628"/>
                  </a:lnTo>
                  <a:lnTo>
                    <a:pt x="98056" y="51917"/>
                  </a:lnTo>
                  <a:lnTo>
                    <a:pt x="94805" y="51917"/>
                  </a:lnTo>
                  <a:lnTo>
                    <a:pt x="94881" y="51625"/>
                  </a:lnTo>
                  <a:lnTo>
                    <a:pt x="95046" y="51358"/>
                  </a:lnTo>
                  <a:lnTo>
                    <a:pt x="95491" y="50977"/>
                  </a:lnTo>
                  <a:lnTo>
                    <a:pt x="95694" y="50838"/>
                  </a:lnTo>
                  <a:lnTo>
                    <a:pt x="97040" y="50088"/>
                  </a:lnTo>
                  <a:lnTo>
                    <a:pt x="97396" y="49847"/>
                  </a:lnTo>
                  <a:lnTo>
                    <a:pt x="97917" y="49314"/>
                  </a:lnTo>
                  <a:lnTo>
                    <a:pt x="98094" y="48907"/>
                  </a:lnTo>
                  <a:lnTo>
                    <a:pt x="98094" y="47980"/>
                  </a:lnTo>
                  <a:close/>
                </a:path>
                <a:path w="100964" h="69214">
                  <a:moveTo>
                    <a:pt x="100672" y="50025"/>
                  </a:moveTo>
                  <a:lnTo>
                    <a:pt x="99225" y="46405"/>
                  </a:lnTo>
                  <a:lnTo>
                    <a:pt x="98729" y="46405"/>
                  </a:lnTo>
                  <a:lnTo>
                    <a:pt x="99136" y="47180"/>
                  </a:lnTo>
                  <a:lnTo>
                    <a:pt x="99402" y="47777"/>
                  </a:lnTo>
                  <a:lnTo>
                    <a:pt x="99771" y="48856"/>
                  </a:lnTo>
                  <a:lnTo>
                    <a:pt x="99885" y="49593"/>
                  </a:lnTo>
                  <a:lnTo>
                    <a:pt x="99885" y="51193"/>
                  </a:lnTo>
                  <a:lnTo>
                    <a:pt x="99783" y="51892"/>
                  </a:lnTo>
                  <a:lnTo>
                    <a:pt x="99466" y="52870"/>
                  </a:lnTo>
                  <a:lnTo>
                    <a:pt x="99174" y="53505"/>
                  </a:lnTo>
                  <a:lnTo>
                    <a:pt x="98729" y="54368"/>
                  </a:lnTo>
                  <a:lnTo>
                    <a:pt x="99263" y="54368"/>
                  </a:lnTo>
                  <a:lnTo>
                    <a:pt x="99771" y="53555"/>
                  </a:lnTo>
                  <a:lnTo>
                    <a:pt x="100114" y="52946"/>
                  </a:lnTo>
                  <a:lnTo>
                    <a:pt x="100545" y="51892"/>
                  </a:lnTo>
                  <a:lnTo>
                    <a:pt x="100672" y="51168"/>
                  </a:lnTo>
                  <a:lnTo>
                    <a:pt x="100672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5051056" y="2106942"/>
              <a:ext cx="113030" cy="8255"/>
            </a:xfrm>
            <a:custGeom>
              <a:avLst/>
              <a:gdLst/>
              <a:ahLst/>
              <a:cxnLst/>
              <a:rect l="l" t="t" r="r" b="b"/>
              <a:pathLst>
                <a:path w="113029" h="8255">
                  <a:moveTo>
                    <a:pt x="3632" y="2895"/>
                  </a:moveTo>
                  <a:lnTo>
                    <a:pt x="3568" y="2552"/>
                  </a:lnTo>
                  <a:lnTo>
                    <a:pt x="3225" y="1879"/>
                  </a:lnTo>
                  <a:lnTo>
                    <a:pt x="2806" y="1651"/>
                  </a:lnTo>
                  <a:lnTo>
                    <a:pt x="1879" y="1651"/>
                  </a:lnTo>
                  <a:lnTo>
                    <a:pt x="1612" y="1714"/>
                  </a:lnTo>
                  <a:lnTo>
                    <a:pt x="1143" y="1943"/>
                  </a:lnTo>
                  <a:lnTo>
                    <a:pt x="927" y="2120"/>
                  </a:lnTo>
                  <a:lnTo>
                    <a:pt x="711" y="2387"/>
                  </a:lnTo>
                  <a:lnTo>
                    <a:pt x="711" y="1752"/>
                  </a:lnTo>
                  <a:lnTo>
                    <a:pt x="0" y="1752"/>
                  </a:lnTo>
                  <a:lnTo>
                    <a:pt x="0" y="6210"/>
                  </a:lnTo>
                  <a:lnTo>
                    <a:pt x="749" y="6210"/>
                  </a:lnTo>
                  <a:lnTo>
                    <a:pt x="749" y="3581"/>
                  </a:lnTo>
                  <a:lnTo>
                    <a:pt x="774" y="3365"/>
                  </a:lnTo>
                  <a:lnTo>
                    <a:pt x="1841" y="2324"/>
                  </a:lnTo>
                  <a:lnTo>
                    <a:pt x="2374" y="2324"/>
                  </a:lnTo>
                  <a:lnTo>
                    <a:pt x="2616" y="2463"/>
                  </a:lnTo>
                  <a:lnTo>
                    <a:pt x="2832" y="2908"/>
                  </a:lnTo>
                  <a:lnTo>
                    <a:pt x="2870" y="3124"/>
                  </a:lnTo>
                  <a:lnTo>
                    <a:pt x="2870" y="6210"/>
                  </a:lnTo>
                  <a:lnTo>
                    <a:pt x="3632" y="6210"/>
                  </a:lnTo>
                  <a:lnTo>
                    <a:pt x="3632" y="2895"/>
                  </a:lnTo>
                  <a:close/>
                </a:path>
                <a:path w="113029" h="8255">
                  <a:moveTo>
                    <a:pt x="6362" y="1752"/>
                  </a:moveTo>
                  <a:lnTo>
                    <a:pt x="5651" y="1752"/>
                  </a:lnTo>
                  <a:lnTo>
                    <a:pt x="5651" y="508"/>
                  </a:lnTo>
                  <a:lnTo>
                    <a:pt x="4889" y="508"/>
                  </a:lnTo>
                  <a:lnTo>
                    <a:pt x="4889" y="1752"/>
                  </a:lnTo>
                  <a:lnTo>
                    <a:pt x="4292" y="1752"/>
                  </a:lnTo>
                  <a:lnTo>
                    <a:pt x="4292" y="2362"/>
                  </a:lnTo>
                  <a:lnTo>
                    <a:pt x="4889" y="2362"/>
                  </a:lnTo>
                  <a:lnTo>
                    <a:pt x="4889" y="5600"/>
                  </a:lnTo>
                  <a:lnTo>
                    <a:pt x="4953" y="5829"/>
                  </a:lnTo>
                  <a:lnTo>
                    <a:pt x="5194" y="6184"/>
                  </a:lnTo>
                  <a:lnTo>
                    <a:pt x="5435" y="6273"/>
                  </a:lnTo>
                  <a:lnTo>
                    <a:pt x="5892" y="6273"/>
                  </a:lnTo>
                  <a:lnTo>
                    <a:pt x="6273" y="6235"/>
                  </a:lnTo>
                  <a:lnTo>
                    <a:pt x="6362" y="5613"/>
                  </a:lnTo>
                  <a:lnTo>
                    <a:pt x="5969" y="5638"/>
                  </a:lnTo>
                  <a:lnTo>
                    <a:pt x="5702" y="5537"/>
                  </a:lnTo>
                  <a:lnTo>
                    <a:pt x="5651" y="2362"/>
                  </a:lnTo>
                  <a:lnTo>
                    <a:pt x="6362" y="2362"/>
                  </a:lnTo>
                  <a:lnTo>
                    <a:pt x="6362" y="1752"/>
                  </a:lnTo>
                  <a:close/>
                </a:path>
                <a:path w="113029" h="8255">
                  <a:moveTo>
                    <a:pt x="10934" y="4216"/>
                  </a:moveTo>
                  <a:lnTo>
                    <a:pt x="10922" y="3632"/>
                  </a:lnTo>
                  <a:lnTo>
                    <a:pt x="10833" y="3048"/>
                  </a:lnTo>
                  <a:lnTo>
                    <a:pt x="10706" y="2679"/>
                  </a:lnTo>
                  <a:lnTo>
                    <a:pt x="10464" y="2311"/>
                  </a:lnTo>
                  <a:lnTo>
                    <a:pt x="10185" y="2019"/>
                  </a:lnTo>
                  <a:lnTo>
                    <a:pt x="10160" y="3632"/>
                  </a:lnTo>
                  <a:lnTo>
                    <a:pt x="7683" y="3632"/>
                  </a:lnTo>
                  <a:lnTo>
                    <a:pt x="7696" y="3302"/>
                  </a:lnTo>
                  <a:lnTo>
                    <a:pt x="7823" y="2921"/>
                  </a:lnTo>
                  <a:lnTo>
                    <a:pt x="8293" y="2425"/>
                  </a:lnTo>
                  <a:lnTo>
                    <a:pt x="8572" y="2311"/>
                  </a:lnTo>
                  <a:lnTo>
                    <a:pt x="9398" y="2311"/>
                  </a:lnTo>
                  <a:lnTo>
                    <a:pt x="9740" y="2489"/>
                  </a:lnTo>
                  <a:lnTo>
                    <a:pt x="9994" y="2933"/>
                  </a:lnTo>
                  <a:lnTo>
                    <a:pt x="10109" y="3238"/>
                  </a:lnTo>
                  <a:lnTo>
                    <a:pt x="10160" y="3632"/>
                  </a:lnTo>
                  <a:lnTo>
                    <a:pt x="10160" y="2019"/>
                  </a:lnTo>
                  <a:lnTo>
                    <a:pt x="9588" y="1727"/>
                  </a:lnTo>
                  <a:lnTo>
                    <a:pt x="9283" y="1651"/>
                  </a:lnTo>
                  <a:lnTo>
                    <a:pt x="8331" y="1651"/>
                  </a:lnTo>
                  <a:lnTo>
                    <a:pt x="7823" y="1879"/>
                  </a:lnTo>
                  <a:lnTo>
                    <a:pt x="7061" y="2768"/>
                  </a:lnTo>
                  <a:lnTo>
                    <a:pt x="6959" y="3048"/>
                  </a:lnTo>
                  <a:lnTo>
                    <a:pt x="7048" y="5359"/>
                  </a:lnTo>
                  <a:lnTo>
                    <a:pt x="7823" y="6172"/>
                  </a:lnTo>
                  <a:lnTo>
                    <a:pt x="8293" y="6375"/>
                  </a:lnTo>
                  <a:lnTo>
                    <a:pt x="9067" y="6375"/>
                  </a:lnTo>
                  <a:lnTo>
                    <a:pt x="10871" y="4813"/>
                  </a:lnTo>
                  <a:lnTo>
                    <a:pt x="10134" y="4813"/>
                  </a:lnTo>
                  <a:lnTo>
                    <a:pt x="10058" y="5041"/>
                  </a:lnTo>
                  <a:lnTo>
                    <a:pt x="9982" y="5181"/>
                  </a:lnTo>
                  <a:lnTo>
                    <a:pt x="9613" y="5588"/>
                  </a:lnTo>
                  <a:lnTo>
                    <a:pt x="9296" y="5715"/>
                  </a:lnTo>
                  <a:lnTo>
                    <a:pt x="8496" y="5715"/>
                  </a:lnTo>
                  <a:lnTo>
                    <a:pt x="8204" y="5588"/>
                  </a:lnTo>
                  <a:lnTo>
                    <a:pt x="7785" y="5041"/>
                  </a:lnTo>
                  <a:lnTo>
                    <a:pt x="7658" y="4216"/>
                  </a:lnTo>
                  <a:lnTo>
                    <a:pt x="10934" y="4216"/>
                  </a:lnTo>
                  <a:close/>
                </a:path>
                <a:path w="113029" h="8255">
                  <a:moveTo>
                    <a:pt x="15481" y="2895"/>
                  </a:moveTo>
                  <a:lnTo>
                    <a:pt x="15417" y="2552"/>
                  </a:lnTo>
                  <a:lnTo>
                    <a:pt x="15074" y="1879"/>
                  </a:lnTo>
                  <a:lnTo>
                    <a:pt x="14655" y="1651"/>
                  </a:lnTo>
                  <a:lnTo>
                    <a:pt x="13728" y="1651"/>
                  </a:lnTo>
                  <a:lnTo>
                    <a:pt x="13462" y="1714"/>
                  </a:lnTo>
                  <a:lnTo>
                    <a:pt x="12992" y="1943"/>
                  </a:lnTo>
                  <a:lnTo>
                    <a:pt x="12776" y="2120"/>
                  </a:lnTo>
                  <a:lnTo>
                    <a:pt x="12560" y="2387"/>
                  </a:lnTo>
                  <a:lnTo>
                    <a:pt x="12560" y="1752"/>
                  </a:lnTo>
                  <a:lnTo>
                    <a:pt x="11849" y="1752"/>
                  </a:lnTo>
                  <a:lnTo>
                    <a:pt x="11849" y="6210"/>
                  </a:lnTo>
                  <a:lnTo>
                    <a:pt x="12598" y="6210"/>
                  </a:lnTo>
                  <a:lnTo>
                    <a:pt x="12598" y="3581"/>
                  </a:lnTo>
                  <a:lnTo>
                    <a:pt x="12611" y="3365"/>
                  </a:lnTo>
                  <a:lnTo>
                    <a:pt x="13690" y="2324"/>
                  </a:lnTo>
                  <a:lnTo>
                    <a:pt x="14224" y="2324"/>
                  </a:lnTo>
                  <a:lnTo>
                    <a:pt x="14465" y="2463"/>
                  </a:lnTo>
                  <a:lnTo>
                    <a:pt x="14681" y="2908"/>
                  </a:lnTo>
                  <a:lnTo>
                    <a:pt x="14719" y="3124"/>
                  </a:lnTo>
                  <a:lnTo>
                    <a:pt x="14719" y="6210"/>
                  </a:lnTo>
                  <a:lnTo>
                    <a:pt x="15481" y="6210"/>
                  </a:lnTo>
                  <a:lnTo>
                    <a:pt x="15481" y="2895"/>
                  </a:lnTo>
                  <a:close/>
                </a:path>
                <a:path w="113029" h="8255">
                  <a:moveTo>
                    <a:pt x="18211" y="1752"/>
                  </a:moveTo>
                  <a:lnTo>
                    <a:pt x="17500" y="1752"/>
                  </a:lnTo>
                  <a:lnTo>
                    <a:pt x="17500" y="508"/>
                  </a:lnTo>
                  <a:lnTo>
                    <a:pt x="16738" y="508"/>
                  </a:lnTo>
                  <a:lnTo>
                    <a:pt x="16738" y="1752"/>
                  </a:lnTo>
                  <a:lnTo>
                    <a:pt x="16129" y="1752"/>
                  </a:lnTo>
                  <a:lnTo>
                    <a:pt x="16129" y="2362"/>
                  </a:lnTo>
                  <a:lnTo>
                    <a:pt x="16738" y="2362"/>
                  </a:lnTo>
                  <a:lnTo>
                    <a:pt x="16738" y="5600"/>
                  </a:lnTo>
                  <a:lnTo>
                    <a:pt x="16802" y="5829"/>
                  </a:lnTo>
                  <a:lnTo>
                    <a:pt x="17043" y="6184"/>
                  </a:lnTo>
                  <a:lnTo>
                    <a:pt x="17284" y="6273"/>
                  </a:lnTo>
                  <a:lnTo>
                    <a:pt x="17741" y="6273"/>
                  </a:lnTo>
                  <a:lnTo>
                    <a:pt x="18122" y="6235"/>
                  </a:lnTo>
                  <a:lnTo>
                    <a:pt x="18211" y="5613"/>
                  </a:lnTo>
                  <a:lnTo>
                    <a:pt x="17805" y="5638"/>
                  </a:lnTo>
                  <a:lnTo>
                    <a:pt x="17551" y="5537"/>
                  </a:lnTo>
                  <a:lnTo>
                    <a:pt x="17500" y="2362"/>
                  </a:lnTo>
                  <a:lnTo>
                    <a:pt x="18211" y="2362"/>
                  </a:lnTo>
                  <a:lnTo>
                    <a:pt x="18211" y="1752"/>
                  </a:lnTo>
                  <a:close/>
                </a:path>
                <a:path w="113029" h="8255">
                  <a:moveTo>
                    <a:pt x="23152" y="6858"/>
                  </a:moveTo>
                  <a:lnTo>
                    <a:pt x="18402" y="6858"/>
                  </a:lnTo>
                  <a:lnTo>
                    <a:pt x="18402" y="7277"/>
                  </a:lnTo>
                  <a:lnTo>
                    <a:pt x="23152" y="7277"/>
                  </a:lnTo>
                  <a:lnTo>
                    <a:pt x="23152" y="6858"/>
                  </a:lnTo>
                  <a:close/>
                </a:path>
                <a:path w="113029" h="8255">
                  <a:moveTo>
                    <a:pt x="29692" y="2844"/>
                  </a:moveTo>
                  <a:lnTo>
                    <a:pt x="29629" y="2540"/>
                  </a:lnTo>
                  <a:lnTo>
                    <a:pt x="29298" y="1866"/>
                  </a:lnTo>
                  <a:lnTo>
                    <a:pt x="28892" y="1651"/>
                  </a:lnTo>
                  <a:lnTo>
                    <a:pt x="28016" y="1651"/>
                  </a:lnTo>
                  <a:lnTo>
                    <a:pt x="27762" y="1714"/>
                  </a:lnTo>
                  <a:lnTo>
                    <a:pt x="27317" y="1943"/>
                  </a:lnTo>
                  <a:lnTo>
                    <a:pt x="27114" y="2120"/>
                  </a:lnTo>
                  <a:lnTo>
                    <a:pt x="26949" y="2362"/>
                  </a:lnTo>
                  <a:lnTo>
                    <a:pt x="26847" y="2159"/>
                  </a:lnTo>
                  <a:lnTo>
                    <a:pt x="26746" y="2019"/>
                  </a:lnTo>
                  <a:lnTo>
                    <a:pt x="26403" y="1739"/>
                  </a:lnTo>
                  <a:lnTo>
                    <a:pt x="26111" y="1651"/>
                  </a:lnTo>
                  <a:lnTo>
                    <a:pt x="25450" y="1651"/>
                  </a:lnTo>
                  <a:lnTo>
                    <a:pt x="25171" y="1739"/>
                  </a:lnTo>
                  <a:lnTo>
                    <a:pt x="24777" y="2006"/>
                  </a:lnTo>
                  <a:lnTo>
                    <a:pt x="24612" y="2171"/>
                  </a:lnTo>
                  <a:lnTo>
                    <a:pt x="24434" y="2387"/>
                  </a:lnTo>
                  <a:lnTo>
                    <a:pt x="24434" y="1752"/>
                  </a:lnTo>
                  <a:lnTo>
                    <a:pt x="23698" y="1752"/>
                  </a:lnTo>
                  <a:lnTo>
                    <a:pt x="23698" y="6210"/>
                  </a:lnTo>
                  <a:lnTo>
                    <a:pt x="24447" y="6210"/>
                  </a:lnTo>
                  <a:lnTo>
                    <a:pt x="24447" y="3276"/>
                  </a:lnTo>
                  <a:lnTo>
                    <a:pt x="24561" y="2870"/>
                  </a:lnTo>
                  <a:lnTo>
                    <a:pt x="25031" y="2438"/>
                  </a:lnTo>
                  <a:lnTo>
                    <a:pt x="25285" y="2324"/>
                  </a:lnTo>
                  <a:lnTo>
                    <a:pt x="25869" y="2324"/>
                  </a:lnTo>
                  <a:lnTo>
                    <a:pt x="26085" y="2425"/>
                  </a:lnTo>
                  <a:lnTo>
                    <a:pt x="26276" y="2781"/>
                  </a:lnTo>
                  <a:lnTo>
                    <a:pt x="26314" y="2997"/>
                  </a:lnTo>
                  <a:lnTo>
                    <a:pt x="26314" y="6210"/>
                  </a:lnTo>
                  <a:lnTo>
                    <a:pt x="27076" y="6210"/>
                  </a:lnTo>
                  <a:lnTo>
                    <a:pt x="27076" y="3162"/>
                  </a:lnTo>
                  <a:lnTo>
                    <a:pt x="27178" y="2832"/>
                  </a:lnTo>
                  <a:lnTo>
                    <a:pt x="27597" y="2438"/>
                  </a:lnTo>
                  <a:lnTo>
                    <a:pt x="27851" y="2336"/>
                  </a:lnTo>
                  <a:lnTo>
                    <a:pt x="28359" y="2336"/>
                  </a:lnTo>
                  <a:lnTo>
                    <a:pt x="28549" y="2387"/>
                  </a:lnTo>
                  <a:lnTo>
                    <a:pt x="28841" y="2616"/>
                  </a:lnTo>
                  <a:lnTo>
                    <a:pt x="28917" y="2819"/>
                  </a:lnTo>
                  <a:lnTo>
                    <a:pt x="28917" y="6210"/>
                  </a:lnTo>
                  <a:lnTo>
                    <a:pt x="29692" y="6210"/>
                  </a:lnTo>
                  <a:lnTo>
                    <a:pt x="29692" y="2844"/>
                  </a:lnTo>
                  <a:close/>
                </a:path>
                <a:path w="113029" h="8255">
                  <a:moveTo>
                    <a:pt x="34645" y="3149"/>
                  </a:moveTo>
                  <a:lnTo>
                    <a:pt x="34455" y="2578"/>
                  </a:lnTo>
                  <a:lnTo>
                    <a:pt x="34124" y="2273"/>
                  </a:lnTo>
                  <a:lnTo>
                    <a:pt x="33794" y="1955"/>
                  </a:lnTo>
                  <a:lnTo>
                    <a:pt x="33794" y="3149"/>
                  </a:lnTo>
                  <a:lnTo>
                    <a:pt x="33705" y="4940"/>
                  </a:lnTo>
                  <a:lnTo>
                    <a:pt x="33401" y="5537"/>
                  </a:lnTo>
                  <a:lnTo>
                    <a:pt x="33058" y="5727"/>
                  </a:lnTo>
                  <a:lnTo>
                    <a:pt x="32105" y="5727"/>
                  </a:lnTo>
                  <a:lnTo>
                    <a:pt x="31788" y="5575"/>
                  </a:lnTo>
                  <a:lnTo>
                    <a:pt x="31369" y="4940"/>
                  </a:lnTo>
                  <a:lnTo>
                    <a:pt x="31369" y="3149"/>
                  </a:lnTo>
                  <a:lnTo>
                    <a:pt x="33794" y="3149"/>
                  </a:lnTo>
                  <a:lnTo>
                    <a:pt x="33794" y="1955"/>
                  </a:lnTo>
                  <a:lnTo>
                    <a:pt x="33655" y="1816"/>
                  </a:lnTo>
                  <a:lnTo>
                    <a:pt x="33172" y="1625"/>
                  </a:lnTo>
                  <a:lnTo>
                    <a:pt x="31953" y="1625"/>
                  </a:lnTo>
                  <a:lnTo>
                    <a:pt x="31445" y="1854"/>
                  </a:lnTo>
                  <a:lnTo>
                    <a:pt x="30683" y="2730"/>
                  </a:lnTo>
                  <a:lnTo>
                    <a:pt x="30556" y="3149"/>
                  </a:lnTo>
                  <a:lnTo>
                    <a:pt x="30670" y="5334"/>
                  </a:lnTo>
                  <a:lnTo>
                    <a:pt x="31394" y="6172"/>
                  </a:lnTo>
                  <a:lnTo>
                    <a:pt x="31877" y="6375"/>
                  </a:lnTo>
                  <a:lnTo>
                    <a:pt x="33235" y="6375"/>
                  </a:lnTo>
                  <a:lnTo>
                    <a:pt x="33769" y="6146"/>
                  </a:lnTo>
                  <a:lnTo>
                    <a:pt x="34074" y="5727"/>
                  </a:lnTo>
                  <a:lnTo>
                    <a:pt x="34467" y="5207"/>
                  </a:lnTo>
                  <a:lnTo>
                    <a:pt x="34544" y="4940"/>
                  </a:lnTo>
                  <a:lnTo>
                    <a:pt x="34645" y="3149"/>
                  </a:lnTo>
                  <a:close/>
                </a:path>
                <a:path w="113029" h="8255">
                  <a:moveTo>
                    <a:pt x="39166" y="76"/>
                  </a:moveTo>
                  <a:lnTo>
                    <a:pt x="38455" y="76"/>
                  </a:lnTo>
                  <a:lnTo>
                    <a:pt x="38455" y="2324"/>
                  </a:lnTo>
                  <a:lnTo>
                    <a:pt x="38366" y="2997"/>
                  </a:lnTo>
                  <a:lnTo>
                    <a:pt x="38366" y="4965"/>
                  </a:lnTo>
                  <a:lnTo>
                    <a:pt x="37922" y="5549"/>
                  </a:lnTo>
                  <a:lnTo>
                    <a:pt x="37630" y="5715"/>
                  </a:lnTo>
                  <a:lnTo>
                    <a:pt x="36842" y="5715"/>
                  </a:lnTo>
                  <a:lnTo>
                    <a:pt x="36525" y="5549"/>
                  </a:lnTo>
                  <a:lnTo>
                    <a:pt x="36144" y="4965"/>
                  </a:lnTo>
                  <a:lnTo>
                    <a:pt x="36131" y="3048"/>
                  </a:lnTo>
                  <a:lnTo>
                    <a:pt x="36601" y="2476"/>
                  </a:lnTo>
                  <a:lnTo>
                    <a:pt x="36906" y="2324"/>
                  </a:lnTo>
                  <a:lnTo>
                    <a:pt x="37617" y="2324"/>
                  </a:lnTo>
                  <a:lnTo>
                    <a:pt x="37896" y="2463"/>
                  </a:lnTo>
                  <a:lnTo>
                    <a:pt x="38366" y="2997"/>
                  </a:lnTo>
                  <a:lnTo>
                    <a:pt x="38366" y="2235"/>
                  </a:lnTo>
                  <a:lnTo>
                    <a:pt x="38138" y="1968"/>
                  </a:lnTo>
                  <a:lnTo>
                    <a:pt x="37769" y="1752"/>
                  </a:lnTo>
                  <a:lnTo>
                    <a:pt x="37477" y="1676"/>
                  </a:lnTo>
                  <a:lnTo>
                    <a:pt x="36525" y="1676"/>
                  </a:lnTo>
                  <a:lnTo>
                    <a:pt x="36093" y="1892"/>
                  </a:lnTo>
                  <a:lnTo>
                    <a:pt x="35382" y="2857"/>
                  </a:lnTo>
                  <a:lnTo>
                    <a:pt x="35331" y="3048"/>
                  </a:lnTo>
                  <a:lnTo>
                    <a:pt x="35407" y="5321"/>
                  </a:lnTo>
                  <a:lnTo>
                    <a:pt x="36131" y="6159"/>
                  </a:lnTo>
                  <a:lnTo>
                    <a:pt x="36563" y="6375"/>
                  </a:lnTo>
                  <a:lnTo>
                    <a:pt x="37363" y="6375"/>
                  </a:lnTo>
                  <a:lnTo>
                    <a:pt x="38493" y="5588"/>
                  </a:lnTo>
                  <a:lnTo>
                    <a:pt x="38493" y="6210"/>
                  </a:lnTo>
                  <a:lnTo>
                    <a:pt x="39166" y="6210"/>
                  </a:lnTo>
                  <a:lnTo>
                    <a:pt x="39166" y="5588"/>
                  </a:lnTo>
                  <a:lnTo>
                    <a:pt x="39166" y="76"/>
                  </a:lnTo>
                  <a:close/>
                </a:path>
                <a:path w="113029" h="8255">
                  <a:moveTo>
                    <a:pt x="44094" y="3632"/>
                  </a:moveTo>
                  <a:lnTo>
                    <a:pt x="43357" y="2019"/>
                  </a:lnTo>
                  <a:lnTo>
                    <a:pt x="43332" y="3632"/>
                  </a:lnTo>
                  <a:lnTo>
                    <a:pt x="40843" y="3632"/>
                  </a:lnTo>
                  <a:lnTo>
                    <a:pt x="40868" y="3302"/>
                  </a:lnTo>
                  <a:lnTo>
                    <a:pt x="40982" y="2921"/>
                  </a:lnTo>
                  <a:lnTo>
                    <a:pt x="41452" y="2425"/>
                  </a:lnTo>
                  <a:lnTo>
                    <a:pt x="41744" y="2311"/>
                  </a:lnTo>
                  <a:lnTo>
                    <a:pt x="42570" y="2311"/>
                  </a:lnTo>
                  <a:lnTo>
                    <a:pt x="42913" y="2489"/>
                  </a:lnTo>
                  <a:lnTo>
                    <a:pt x="43167" y="2933"/>
                  </a:lnTo>
                  <a:lnTo>
                    <a:pt x="43281" y="3238"/>
                  </a:lnTo>
                  <a:lnTo>
                    <a:pt x="43332" y="3632"/>
                  </a:lnTo>
                  <a:lnTo>
                    <a:pt x="43332" y="2019"/>
                  </a:lnTo>
                  <a:lnTo>
                    <a:pt x="42760" y="1727"/>
                  </a:lnTo>
                  <a:lnTo>
                    <a:pt x="42456" y="1651"/>
                  </a:lnTo>
                  <a:lnTo>
                    <a:pt x="41503" y="1651"/>
                  </a:lnTo>
                  <a:lnTo>
                    <a:pt x="40995" y="1879"/>
                  </a:lnTo>
                  <a:lnTo>
                    <a:pt x="40220" y="2768"/>
                  </a:lnTo>
                  <a:lnTo>
                    <a:pt x="40132" y="3048"/>
                  </a:lnTo>
                  <a:lnTo>
                    <a:pt x="40220" y="5359"/>
                  </a:lnTo>
                  <a:lnTo>
                    <a:pt x="40995" y="6172"/>
                  </a:lnTo>
                  <a:lnTo>
                    <a:pt x="41465" y="6375"/>
                  </a:lnTo>
                  <a:lnTo>
                    <a:pt x="42240" y="6375"/>
                  </a:lnTo>
                  <a:lnTo>
                    <a:pt x="44030" y="4813"/>
                  </a:lnTo>
                  <a:lnTo>
                    <a:pt x="43294" y="4813"/>
                  </a:lnTo>
                  <a:lnTo>
                    <a:pt x="43230" y="5041"/>
                  </a:lnTo>
                  <a:lnTo>
                    <a:pt x="43154" y="5181"/>
                  </a:lnTo>
                  <a:lnTo>
                    <a:pt x="42786" y="5588"/>
                  </a:lnTo>
                  <a:lnTo>
                    <a:pt x="42468" y="5715"/>
                  </a:lnTo>
                  <a:lnTo>
                    <a:pt x="41656" y="5715"/>
                  </a:lnTo>
                  <a:lnTo>
                    <a:pt x="41376" y="5588"/>
                  </a:lnTo>
                  <a:lnTo>
                    <a:pt x="40944" y="5041"/>
                  </a:lnTo>
                  <a:lnTo>
                    <a:pt x="40830" y="4216"/>
                  </a:lnTo>
                  <a:lnTo>
                    <a:pt x="44094" y="4216"/>
                  </a:lnTo>
                  <a:lnTo>
                    <a:pt x="44094" y="3632"/>
                  </a:lnTo>
                  <a:close/>
                </a:path>
                <a:path w="113029" h="8255">
                  <a:moveTo>
                    <a:pt x="45783" y="101"/>
                  </a:moveTo>
                  <a:lnTo>
                    <a:pt x="45034" y="101"/>
                  </a:lnTo>
                  <a:lnTo>
                    <a:pt x="45034" y="6210"/>
                  </a:lnTo>
                  <a:lnTo>
                    <a:pt x="45783" y="6210"/>
                  </a:lnTo>
                  <a:lnTo>
                    <a:pt x="45783" y="101"/>
                  </a:lnTo>
                  <a:close/>
                </a:path>
                <a:path w="113029" h="8255">
                  <a:moveTo>
                    <a:pt x="54279" y="101"/>
                  </a:moveTo>
                  <a:lnTo>
                    <a:pt x="53352" y="101"/>
                  </a:lnTo>
                  <a:lnTo>
                    <a:pt x="51612" y="5308"/>
                  </a:lnTo>
                  <a:lnTo>
                    <a:pt x="49860" y="101"/>
                  </a:lnTo>
                  <a:lnTo>
                    <a:pt x="48945" y="101"/>
                  </a:lnTo>
                  <a:lnTo>
                    <a:pt x="51181" y="6210"/>
                  </a:lnTo>
                  <a:lnTo>
                    <a:pt x="52057" y="6210"/>
                  </a:lnTo>
                  <a:lnTo>
                    <a:pt x="54279" y="101"/>
                  </a:lnTo>
                  <a:close/>
                </a:path>
                <a:path w="113029" h="8255">
                  <a:moveTo>
                    <a:pt x="59994" y="6210"/>
                  </a:moveTo>
                  <a:lnTo>
                    <a:pt x="59334" y="4381"/>
                  </a:lnTo>
                  <a:lnTo>
                    <a:pt x="59093" y="3708"/>
                  </a:lnTo>
                  <a:lnTo>
                    <a:pt x="58204" y="1282"/>
                  </a:lnTo>
                  <a:lnTo>
                    <a:pt x="58204" y="3708"/>
                  </a:lnTo>
                  <a:lnTo>
                    <a:pt x="56286" y="3708"/>
                  </a:lnTo>
                  <a:lnTo>
                    <a:pt x="57277" y="1003"/>
                  </a:lnTo>
                  <a:lnTo>
                    <a:pt x="58204" y="3708"/>
                  </a:lnTo>
                  <a:lnTo>
                    <a:pt x="58204" y="1282"/>
                  </a:lnTo>
                  <a:lnTo>
                    <a:pt x="58102" y="1003"/>
                  </a:lnTo>
                  <a:lnTo>
                    <a:pt x="57785" y="101"/>
                  </a:lnTo>
                  <a:lnTo>
                    <a:pt x="56845" y="101"/>
                  </a:lnTo>
                  <a:lnTo>
                    <a:pt x="54533" y="6210"/>
                  </a:lnTo>
                  <a:lnTo>
                    <a:pt x="55384" y="6210"/>
                  </a:lnTo>
                  <a:lnTo>
                    <a:pt x="56045" y="4381"/>
                  </a:lnTo>
                  <a:lnTo>
                    <a:pt x="58470" y="4381"/>
                  </a:lnTo>
                  <a:lnTo>
                    <a:pt x="59093" y="6210"/>
                  </a:lnTo>
                  <a:lnTo>
                    <a:pt x="59994" y="6210"/>
                  </a:lnTo>
                  <a:close/>
                </a:path>
                <a:path w="113029" h="8255">
                  <a:moveTo>
                    <a:pt x="65925" y="6070"/>
                  </a:moveTo>
                  <a:lnTo>
                    <a:pt x="65798" y="6019"/>
                  </a:lnTo>
                  <a:lnTo>
                    <a:pt x="65608" y="5410"/>
                  </a:lnTo>
                  <a:lnTo>
                    <a:pt x="65493" y="3746"/>
                  </a:lnTo>
                  <a:lnTo>
                    <a:pt x="65366" y="3594"/>
                  </a:lnTo>
                  <a:lnTo>
                    <a:pt x="65252" y="3429"/>
                  </a:lnTo>
                  <a:lnTo>
                    <a:pt x="65074" y="3302"/>
                  </a:lnTo>
                  <a:lnTo>
                    <a:pt x="64833" y="3200"/>
                  </a:lnTo>
                  <a:lnTo>
                    <a:pt x="65100" y="3060"/>
                  </a:lnTo>
                  <a:lnTo>
                    <a:pt x="65303" y="2895"/>
                  </a:lnTo>
                  <a:lnTo>
                    <a:pt x="65557" y="2514"/>
                  </a:lnTo>
                  <a:lnTo>
                    <a:pt x="65582" y="850"/>
                  </a:lnTo>
                  <a:lnTo>
                    <a:pt x="65405" y="558"/>
                  </a:lnTo>
                  <a:lnTo>
                    <a:pt x="64846" y="317"/>
                  </a:lnTo>
                  <a:lnTo>
                    <a:pt x="64846" y="1384"/>
                  </a:lnTo>
                  <a:lnTo>
                    <a:pt x="64744" y="2514"/>
                  </a:lnTo>
                  <a:lnTo>
                    <a:pt x="64287" y="2819"/>
                  </a:lnTo>
                  <a:lnTo>
                    <a:pt x="63982" y="2895"/>
                  </a:lnTo>
                  <a:lnTo>
                    <a:pt x="61671" y="2895"/>
                  </a:lnTo>
                  <a:lnTo>
                    <a:pt x="61671" y="812"/>
                  </a:lnTo>
                  <a:lnTo>
                    <a:pt x="63982" y="812"/>
                  </a:lnTo>
                  <a:lnTo>
                    <a:pt x="64211" y="850"/>
                  </a:lnTo>
                  <a:lnTo>
                    <a:pt x="64693" y="1092"/>
                  </a:lnTo>
                  <a:lnTo>
                    <a:pt x="64846" y="1384"/>
                  </a:lnTo>
                  <a:lnTo>
                    <a:pt x="64846" y="317"/>
                  </a:lnTo>
                  <a:lnTo>
                    <a:pt x="64528" y="165"/>
                  </a:lnTo>
                  <a:lnTo>
                    <a:pt x="64147" y="101"/>
                  </a:lnTo>
                  <a:lnTo>
                    <a:pt x="60845" y="101"/>
                  </a:lnTo>
                  <a:lnTo>
                    <a:pt x="60845" y="6210"/>
                  </a:lnTo>
                  <a:lnTo>
                    <a:pt x="61671" y="6210"/>
                  </a:lnTo>
                  <a:lnTo>
                    <a:pt x="61671" y="3594"/>
                  </a:lnTo>
                  <a:lnTo>
                    <a:pt x="63906" y="3594"/>
                  </a:lnTo>
                  <a:lnTo>
                    <a:pt x="64147" y="3632"/>
                  </a:lnTo>
                  <a:lnTo>
                    <a:pt x="64579" y="3835"/>
                  </a:lnTo>
                  <a:lnTo>
                    <a:pt x="64681" y="4000"/>
                  </a:lnTo>
                  <a:lnTo>
                    <a:pt x="64808" y="5410"/>
                  </a:lnTo>
                  <a:lnTo>
                    <a:pt x="64909" y="6210"/>
                  </a:lnTo>
                  <a:lnTo>
                    <a:pt x="65925" y="6210"/>
                  </a:lnTo>
                  <a:lnTo>
                    <a:pt x="65925" y="6070"/>
                  </a:lnTo>
                  <a:close/>
                </a:path>
                <a:path w="113029" h="8255">
                  <a:moveTo>
                    <a:pt x="71475" y="3644"/>
                  </a:moveTo>
                  <a:lnTo>
                    <a:pt x="71208" y="3352"/>
                  </a:lnTo>
                  <a:lnTo>
                    <a:pt x="71031" y="3175"/>
                  </a:lnTo>
                  <a:lnTo>
                    <a:pt x="70802" y="3035"/>
                  </a:lnTo>
                  <a:lnTo>
                    <a:pt x="70777" y="3949"/>
                  </a:lnTo>
                  <a:lnTo>
                    <a:pt x="70700" y="4876"/>
                  </a:lnTo>
                  <a:lnTo>
                    <a:pt x="70345" y="5359"/>
                  </a:lnTo>
                  <a:lnTo>
                    <a:pt x="69989" y="5499"/>
                  </a:lnTo>
                  <a:lnTo>
                    <a:pt x="67691" y="5499"/>
                  </a:lnTo>
                  <a:lnTo>
                    <a:pt x="67691" y="3352"/>
                  </a:lnTo>
                  <a:lnTo>
                    <a:pt x="69684" y="3352"/>
                  </a:lnTo>
                  <a:lnTo>
                    <a:pt x="69964" y="3390"/>
                  </a:lnTo>
                  <a:lnTo>
                    <a:pt x="70573" y="3644"/>
                  </a:lnTo>
                  <a:lnTo>
                    <a:pt x="70777" y="3949"/>
                  </a:lnTo>
                  <a:lnTo>
                    <a:pt x="70777" y="3035"/>
                  </a:lnTo>
                  <a:lnTo>
                    <a:pt x="70485" y="2921"/>
                  </a:lnTo>
                  <a:lnTo>
                    <a:pt x="70700" y="2806"/>
                  </a:lnTo>
                  <a:lnTo>
                    <a:pt x="70878" y="2679"/>
                  </a:lnTo>
                  <a:lnTo>
                    <a:pt x="71132" y="2387"/>
                  </a:lnTo>
                  <a:lnTo>
                    <a:pt x="71221" y="990"/>
                  </a:lnTo>
                  <a:lnTo>
                    <a:pt x="71069" y="787"/>
                  </a:lnTo>
                  <a:lnTo>
                    <a:pt x="70739" y="317"/>
                  </a:lnTo>
                  <a:lnTo>
                    <a:pt x="70459" y="203"/>
                  </a:lnTo>
                  <a:lnTo>
                    <a:pt x="70459" y="1282"/>
                  </a:lnTo>
                  <a:lnTo>
                    <a:pt x="70358" y="2311"/>
                  </a:lnTo>
                  <a:lnTo>
                    <a:pt x="69824" y="2628"/>
                  </a:lnTo>
                  <a:lnTo>
                    <a:pt x="69545" y="2679"/>
                  </a:lnTo>
                  <a:lnTo>
                    <a:pt x="67691" y="2679"/>
                  </a:lnTo>
                  <a:lnTo>
                    <a:pt x="67691" y="787"/>
                  </a:lnTo>
                  <a:lnTo>
                    <a:pt x="69532" y="787"/>
                  </a:lnTo>
                  <a:lnTo>
                    <a:pt x="69811" y="825"/>
                  </a:lnTo>
                  <a:lnTo>
                    <a:pt x="70307" y="1041"/>
                  </a:lnTo>
                  <a:lnTo>
                    <a:pt x="70459" y="1282"/>
                  </a:lnTo>
                  <a:lnTo>
                    <a:pt x="70459" y="203"/>
                  </a:lnTo>
                  <a:lnTo>
                    <a:pt x="70231" y="101"/>
                  </a:lnTo>
                  <a:lnTo>
                    <a:pt x="66890" y="101"/>
                  </a:lnTo>
                  <a:lnTo>
                    <a:pt x="66890" y="6210"/>
                  </a:lnTo>
                  <a:lnTo>
                    <a:pt x="70281" y="6210"/>
                  </a:lnTo>
                  <a:lnTo>
                    <a:pt x="70866" y="5969"/>
                  </a:lnTo>
                  <a:lnTo>
                    <a:pt x="71221" y="5499"/>
                  </a:lnTo>
                  <a:lnTo>
                    <a:pt x="71475" y="5168"/>
                  </a:lnTo>
                  <a:lnTo>
                    <a:pt x="71475" y="3644"/>
                  </a:lnTo>
                  <a:close/>
                </a:path>
                <a:path w="113029" h="8255">
                  <a:moveTo>
                    <a:pt x="73609" y="101"/>
                  </a:moveTo>
                  <a:lnTo>
                    <a:pt x="72783" y="101"/>
                  </a:lnTo>
                  <a:lnTo>
                    <a:pt x="72783" y="6210"/>
                  </a:lnTo>
                  <a:lnTo>
                    <a:pt x="73609" y="6210"/>
                  </a:lnTo>
                  <a:lnTo>
                    <a:pt x="73609" y="101"/>
                  </a:lnTo>
                  <a:close/>
                </a:path>
                <a:path w="113029" h="8255">
                  <a:moveTo>
                    <a:pt x="79819" y="101"/>
                  </a:moveTo>
                  <a:lnTo>
                    <a:pt x="79019" y="101"/>
                  </a:lnTo>
                  <a:lnTo>
                    <a:pt x="79019" y="5054"/>
                  </a:lnTo>
                  <a:lnTo>
                    <a:pt x="75933" y="101"/>
                  </a:lnTo>
                  <a:lnTo>
                    <a:pt x="74955" y="101"/>
                  </a:lnTo>
                  <a:lnTo>
                    <a:pt x="74955" y="6210"/>
                  </a:lnTo>
                  <a:lnTo>
                    <a:pt x="75755" y="6210"/>
                  </a:lnTo>
                  <a:lnTo>
                    <a:pt x="75755" y="1257"/>
                  </a:lnTo>
                  <a:lnTo>
                    <a:pt x="78879" y="6210"/>
                  </a:lnTo>
                  <a:lnTo>
                    <a:pt x="79819" y="6210"/>
                  </a:lnTo>
                  <a:lnTo>
                    <a:pt x="79819" y="101"/>
                  </a:lnTo>
                  <a:close/>
                </a:path>
                <a:path w="113029" h="8255">
                  <a:moveTo>
                    <a:pt x="86042" y="6210"/>
                  </a:moveTo>
                  <a:lnTo>
                    <a:pt x="85382" y="4381"/>
                  </a:lnTo>
                  <a:lnTo>
                    <a:pt x="85140" y="3708"/>
                  </a:lnTo>
                  <a:lnTo>
                    <a:pt x="84251" y="1257"/>
                  </a:lnTo>
                  <a:lnTo>
                    <a:pt x="84251" y="3708"/>
                  </a:lnTo>
                  <a:lnTo>
                    <a:pt x="82334" y="3708"/>
                  </a:lnTo>
                  <a:lnTo>
                    <a:pt x="83324" y="1003"/>
                  </a:lnTo>
                  <a:lnTo>
                    <a:pt x="84251" y="3708"/>
                  </a:lnTo>
                  <a:lnTo>
                    <a:pt x="84251" y="1257"/>
                  </a:lnTo>
                  <a:lnTo>
                    <a:pt x="84162" y="1003"/>
                  </a:lnTo>
                  <a:lnTo>
                    <a:pt x="83832" y="101"/>
                  </a:lnTo>
                  <a:lnTo>
                    <a:pt x="82892" y="101"/>
                  </a:lnTo>
                  <a:lnTo>
                    <a:pt x="80581" y="6210"/>
                  </a:lnTo>
                  <a:lnTo>
                    <a:pt x="81432" y="6210"/>
                  </a:lnTo>
                  <a:lnTo>
                    <a:pt x="82092" y="4381"/>
                  </a:lnTo>
                  <a:lnTo>
                    <a:pt x="84518" y="4381"/>
                  </a:lnTo>
                  <a:lnTo>
                    <a:pt x="85140" y="6210"/>
                  </a:lnTo>
                  <a:lnTo>
                    <a:pt x="86042" y="6210"/>
                  </a:lnTo>
                  <a:close/>
                </a:path>
                <a:path w="113029" h="8255">
                  <a:moveTo>
                    <a:pt x="91973" y="6070"/>
                  </a:moveTo>
                  <a:lnTo>
                    <a:pt x="91846" y="6019"/>
                  </a:lnTo>
                  <a:lnTo>
                    <a:pt x="91655" y="5410"/>
                  </a:lnTo>
                  <a:lnTo>
                    <a:pt x="91541" y="3746"/>
                  </a:lnTo>
                  <a:lnTo>
                    <a:pt x="91427" y="3594"/>
                  </a:lnTo>
                  <a:lnTo>
                    <a:pt x="91300" y="3429"/>
                  </a:lnTo>
                  <a:lnTo>
                    <a:pt x="91122" y="3302"/>
                  </a:lnTo>
                  <a:lnTo>
                    <a:pt x="90881" y="3200"/>
                  </a:lnTo>
                  <a:lnTo>
                    <a:pt x="91147" y="3060"/>
                  </a:lnTo>
                  <a:lnTo>
                    <a:pt x="91351" y="2895"/>
                  </a:lnTo>
                  <a:lnTo>
                    <a:pt x="91605" y="2514"/>
                  </a:lnTo>
                  <a:lnTo>
                    <a:pt x="91630" y="850"/>
                  </a:lnTo>
                  <a:lnTo>
                    <a:pt x="91452" y="558"/>
                  </a:lnTo>
                  <a:lnTo>
                    <a:pt x="90906" y="317"/>
                  </a:lnTo>
                  <a:lnTo>
                    <a:pt x="90906" y="1384"/>
                  </a:lnTo>
                  <a:lnTo>
                    <a:pt x="90792" y="2514"/>
                  </a:lnTo>
                  <a:lnTo>
                    <a:pt x="90335" y="2819"/>
                  </a:lnTo>
                  <a:lnTo>
                    <a:pt x="90030" y="2895"/>
                  </a:lnTo>
                  <a:lnTo>
                    <a:pt x="87718" y="2895"/>
                  </a:lnTo>
                  <a:lnTo>
                    <a:pt x="87718" y="812"/>
                  </a:lnTo>
                  <a:lnTo>
                    <a:pt x="90030" y="812"/>
                  </a:lnTo>
                  <a:lnTo>
                    <a:pt x="90258" y="850"/>
                  </a:lnTo>
                  <a:lnTo>
                    <a:pt x="90741" y="1092"/>
                  </a:lnTo>
                  <a:lnTo>
                    <a:pt x="90906" y="1384"/>
                  </a:lnTo>
                  <a:lnTo>
                    <a:pt x="90906" y="317"/>
                  </a:lnTo>
                  <a:lnTo>
                    <a:pt x="90576" y="165"/>
                  </a:lnTo>
                  <a:lnTo>
                    <a:pt x="90195" y="101"/>
                  </a:lnTo>
                  <a:lnTo>
                    <a:pt x="86893" y="101"/>
                  </a:lnTo>
                  <a:lnTo>
                    <a:pt x="86893" y="6210"/>
                  </a:lnTo>
                  <a:lnTo>
                    <a:pt x="87718" y="6210"/>
                  </a:lnTo>
                  <a:lnTo>
                    <a:pt x="87718" y="3594"/>
                  </a:lnTo>
                  <a:lnTo>
                    <a:pt x="89954" y="3594"/>
                  </a:lnTo>
                  <a:lnTo>
                    <a:pt x="90195" y="3632"/>
                  </a:lnTo>
                  <a:lnTo>
                    <a:pt x="90639" y="3835"/>
                  </a:lnTo>
                  <a:lnTo>
                    <a:pt x="90728" y="4000"/>
                  </a:lnTo>
                  <a:lnTo>
                    <a:pt x="90855" y="5410"/>
                  </a:lnTo>
                  <a:lnTo>
                    <a:pt x="90957" y="6210"/>
                  </a:lnTo>
                  <a:lnTo>
                    <a:pt x="91973" y="6210"/>
                  </a:lnTo>
                  <a:lnTo>
                    <a:pt x="91973" y="6070"/>
                  </a:lnTo>
                  <a:close/>
                </a:path>
                <a:path w="113029" h="8255">
                  <a:moveTo>
                    <a:pt x="97929" y="101"/>
                  </a:moveTo>
                  <a:lnTo>
                    <a:pt x="96964" y="101"/>
                  </a:lnTo>
                  <a:lnTo>
                    <a:pt x="95199" y="3035"/>
                  </a:lnTo>
                  <a:lnTo>
                    <a:pt x="93446" y="101"/>
                  </a:lnTo>
                  <a:lnTo>
                    <a:pt x="92481" y="101"/>
                  </a:lnTo>
                  <a:lnTo>
                    <a:pt x="94792" y="3746"/>
                  </a:lnTo>
                  <a:lnTo>
                    <a:pt x="94792" y="6210"/>
                  </a:lnTo>
                  <a:lnTo>
                    <a:pt x="95618" y="6210"/>
                  </a:lnTo>
                  <a:lnTo>
                    <a:pt x="95618" y="3746"/>
                  </a:lnTo>
                  <a:lnTo>
                    <a:pt x="97929" y="101"/>
                  </a:lnTo>
                  <a:close/>
                </a:path>
                <a:path w="113029" h="8255">
                  <a:moveTo>
                    <a:pt x="100520" y="7950"/>
                  </a:moveTo>
                  <a:lnTo>
                    <a:pt x="100114" y="7175"/>
                  </a:lnTo>
                  <a:lnTo>
                    <a:pt x="99847" y="6591"/>
                  </a:lnTo>
                  <a:lnTo>
                    <a:pt x="99479" y="5511"/>
                  </a:lnTo>
                  <a:lnTo>
                    <a:pt x="99364" y="4775"/>
                  </a:lnTo>
                  <a:lnTo>
                    <a:pt x="99364" y="3175"/>
                  </a:lnTo>
                  <a:lnTo>
                    <a:pt x="99466" y="2476"/>
                  </a:lnTo>
                  <a:lnTo>
                    <a:pt x="99796" y="1460"/>
                  </a:lnTo>
                  <a:lnTo>
                    <a:pt x="100076" y="850"/>
                  </a:lnTo>
                  <a:lnTo>
                    <a:pt x="100507" y="0"/>
                  </a:lnTo>
                  <a:lnTo>
                    <a:pt x="99987" y="0"/>
                  </a:lnTo>
                  <a:lnTo>
                    <a:pt x="99479" y="812"/>
                  </a:lnTo>
                  <a:lnTo>
                    <a:pt x="99136" y="1422"/>
                  </a:lnTo>
                  <a:lnTo>
                    <a:pt x="98704" y="2463"/>
                  </a:lnTo>
                  <a:lnTo>
                    <a:pt x="98577" y="3200"/>
                  </a:lnTo>
                  <a:lnTo>
                    <a:pt x="98590" y="4470"/>
                  </a:lnTo>
                  <a:lnTo>
                    <a:pt x="100012" y="7950"/>
                  </a:lnTo>
                  <a:lnTo>
                    <a:pt x="100520" y="7950"/>
                  </a:lnTo>
                  <a:close/>
                </a:path>
                <a:path w="113029" h="8255">
                  <a:moveTo>
                    <a:pt x="105206" y="4089"/>
                  </a:moveTo>
                  <a:lnTo>
                    <a:pt x="105105" y="3797"/>
                  </a:lnTo>
                  <a:lnTo>
                    <a:pt x="104762" y="3302"/>
                  </a:lnTo>
                  <a:lnTo>
                    <a:pt x="104508" y="3136"/>
                  </a:lnTo>
                  <a:lnTo>
                    <a:pt x="104190" y="3048"/>
                  </a:lnTo>
                  <a:lnTo>
                    <a:pt x="104394" y="2959"/>
                  </a:lnTo>
                  <a:lnTo>
                    <a:pt x="104546" y="2857"/>
                  </a:lnTo>
                  <a:lnTo>
                    <a:pt x="104863" y="2489"/>
                  </a:lnTo>
                  <a:lnTo>
                    <a:pt x="104965" y="2184"/>
                  </a:lnTo>
                  <a:lnTo>
                    <a:pt x="104965" y="1308"/>
                  </a:lnTo>
                  <a:lnTo>
                    <a:pt x="104800" y="914"/>
                  </a:lnTo>
                  <a:lnTo>
                    <a:pt x="104140" y="381"/>
                  </a:lnTo>
                  <a:lnTo>
                    <a:pt x="103670" y="241"/>
                  </a:lnTo>
                  <a:lnTo>
                    <a:pt x="102285" y="241"/>
                  </a:lnTo>
                  <a:lnTo>
                    <a:pt x="101752" y="520"/>
                  </a:lnTo>
                  <a:lnTo>
                    <a:pt x="101269" y="1384"/>
                  </a:lnTo>
                  <a:lnTo>
                    <a:pt x="101180" y="1765"/>
                  </a:lnTo>
                  <a:lnTo>
                    <a:pt x="101180" y="2209"/>
                  </a:lnTo>
                  <a:lnTo>
                    <a:pt x="101917" y="2209"/>
                  </a:lnTo>
                  <a:lnTo>
                    <a:pt x="101942" y="1866"/>
                  </a:lnTo>
                  <a:lnTo>
                    <a:pt x="101993" y="1612"/>
                  </a:lnTo>
                  <a:lnTo>
                    <a:pt x="102285" y="1092"/>
                  </a:lnTo>
                  <a:lnTo>
                    <a:pt x="102641" y="927"/>
                  </a:lnTo>
                  <a:lnTo>
                    <a:pt x="103416" y="927"/>
                  </a:lnTo>
                  <a:lnTo>
                    <a:pt x="103657" y="1003"/>
                  </a:lnTo>
                  <a:lnTo>
                    <a:pt x="104089" y="1320"/>
                  </a:lnTo>
                  <a:lnTo>
                    <a:pt x="104190" y="1549"/>
                  </a:lnTo>
                  <a:lnTo>
                    <a:pt x="104190" y="2260"/>
                  </a:lnTo>
                  <a:lnTo>
                    <a:pt x="104025" y="2527"/>
                  </a:lnTo>
                  <a:lnTo>
                    <a:pt x="103530" y="2768"/>
                  </a:lnTo>
                  <a:lnTo>
                    <a:pt x="103301" y="2819"/>
                  </a:lnTo>
                  <a:lnTo>
                    <a:pt x="103022" y="2819"/>
                  </a:lnTo>
                  <a:lnTo>
                    <a:pt x="102654" y="2794"/>
                  </a:lnTo>
                  <a:lnTo>
                    <a:pt x="102654" y="3467"/>
                  </a:lnTo>
                  <a:lnTo>
                    <a:pt x="103416" y="3454"/>
                  </a:lnTo>
                  <a:lnTo>
                    <a:pt x="103759" y="3530"/>
                  </a:lnTo>
                  <a:lnTo>
                    <a:pt x="104267" y="3860"/>
                  </a:lnTo>
                  <a:lnTo>
                    <a:pt x="104394" y="4152"/>
                  </a:lnTo>
                  <a:lnTo>
                    <a:pt x="104394" y="4889"/>
                  </a:lnTo>
                  <a:lnTo>
                    <a:pt x="104267" y="5168"/>
                  </a:lnTo>
                  <a:lnTo>
                    <a:pt x="103797" y="5588"/>
                  </a:lnTo>
                  <a:lnTo>
                    <a:pt x="103479" y="5689"/>
                  </a:lnTo>
                  <a:lnTo>
                    <a:pt x="102577" y="5689"/>
                  </a:lnTo>
                  <a:lnTo>
                    <a:pt x="102222" y="5537"/>
                  </a:lnTo>
                  <a:lnTo>
                    <a:pt x="101917" y="5041"/>
                  </a:lnTo>
                  <a:lnTo>
                    <a:pt x="101854" y="4762"/>
                  </a:lnTo>
                  <a:lnTo>
                    <a:pt x="101815" y="4381"/>
                  </a:lnTo>
                  <a:lnTo>
                    <a:pt x="101028" y="4381"/>
                  </a:lnTo>
                  <a:lnTo>
                    <a:pt x="101028" y="4940"/>
                  </a:lnTo>
                  <a:lnTo>
                    <a:pt x="101193" y="5410"/>
                  </a:lnTo>
                  <a:lnTo>
                    <a:pt x="101511" y="5791"/>
                  </a:lnTo>
                  <a:lnTo>
                    <a:pt x="101828" y="6172"/>
                  </a:lnTo>
                  <a:lnTo>
                    <a:pt x="102336" y="6375"/>
                  </a:lnTo>
                  <a:lnTo>
                    <a:pt x="103733" y="6375"/>
                  </a:lnTo>
                  <a:lnTo>
                    <a:pt x="104267" y="6197"/>
                  </a:lnTo>
                  <a:lnTo>
                    <a:pt x="105003" y="5473"/>
                  </a:lnTo>
                  <a:lnTo>
                    <a:pt x="105206" y="5016"/>
                  </a:lnTo>
                  <a:lnTo>
                    <a:pt x="105206" y="4089"/>
                  </a:lnTo>
                  <a:close/>
                </a:path>
                <a:path w="113029" h="8255">
                  <a:moveTo>
                    <a:pt x="109956" y="1562"/>
                  </a:moveTo>
                  <a:lnTo>
                    <a:pt x="109791" y="1155"/>
                  </a:lnTo>
                  <a:lnTo>
                    <a:pt x="109169" y="419"/>
                  </a:lnTo>
                  <a:lnTo>
                    <a:pt x="108673" y="228"/>
                  </a:lnTo>
                  <a:lnTo>
                    <a:pt x="107162" y="228"/>
                  </a:lnTo>
                  <a:lnTo>
                    <a:pt x="106591" y="520"/>
                  </a:lnTo>
                  <a:lnTo>
                    <a:pt x="106083" y="1422"/>
                  </a:lnTo>
                  <a:lnTo>
                    <a:pt x="105994" y="1854"/>
                  </a:lnTo>
                  <a:lnTo>
                    <a:pt x="105981" y="2362"/>
                  </a:lnTo>
                  <a:lnTo>
                    <a:pt x="106743" y="2362"/>
                  </a:lnTo>
                  <a:lnTo>
                    <a:pt x="106756" y="1993"/>
                  </a:lnTo>
                  <a:lnTo>
                    <a:pt x="106807" y="1714"/>
                  </a:lnTo>
                  <a:lnTo>
                    <a:pt x="107111" y="1117"/>
                  </a:lnTo>
                  <a:lnTo>
                    <a:pt x="107467" y="914"/>
                  </a:lnTo>
                  <a:lnTo>
                    <a:pt x="108331" y="914"/>
                  </a:lnTo>
                  <a:lnTo>
                    <a:pt x="108610" y="1016"/>
                  </a:lnTo>
                  <a:lnTo>
                    <a:pt x="109016" y="1422"/>
                  </a:lnTo>
                  <a:lnTo>
                    <a:pt x="109118" y="1701"/>
                  </a:lnTo>
                  <a:lnTo>
                    <a:pt x="109118" y="2349"/>
                  </a:lnTo>
                  <a:lnTo>
                    <a:pt x="109016" y="2616"/>
                  </a:lnTo>
                  <a:lnTo>
                    <a:pt x="108648" y="2984"/>
                  </a:lnTo>
                  <a:lnTo>
                    <a:pt x="108381" y="3162"/>
                  </a:lnTo>
                  <a:lnTo>
                    <a:pt x="106705" y="4140"/>
                  </a:lnTo>
                  <a:lnTo>
                    <a:pt x="106337" y="4495"/>
                  </a:lnTo>
                  <a:lnTo>
                    <a:pt x="106159" y="4864"/>
                  </a:lnTo>
                  <a:lnTo>
                    <a:pt x="105968" y="5245"/>
                  </a:lnTo>
                  <a:lnTo>
                    <a:pt x="105867" y="5702"/>
                  </a:lnTo>
                  <a:lnTo>
                    <a:pt x="105829" y="6210"/>
                  </a:lnTo>
                  <a:lnTo>
                    <a:pt x="109918" y="6210"/>
                  </a:lnTo>
                  <a:lnTo>
                    <a:pt x="109918" y="5499"/>
                  </a:lnTo>
                  <a:lnTo>
                    <a:pt x="106667" y="5499"/>
                  </a:lnTo>
                  <a:lnTo>
                    <a:pt x="106743" y="5207"/>
                  </a:lnTo>
                  <a:lnTo>
                    <a:pt x="106921" y="4940"/>
                  </a:lnTo>
                  <a:lnTo>
                    <a:pt x="107353" y="4572"/>
                  </a:lnTo>
                  <a:lnTo>
                    <a:pt x="107569" y="4419"/>
                  </a:lnTo>
                  <a:lnTo>
                    <a:pt x="108915" y="3670"/>
                  </a:lnTo>
                  <a:lnTo>
                    <a:pt x="109258" y="3429"/>
                  </a:lnTo>
                  <a:lnTo>
                    <a:pt x="109791" y="2895"/>
                  </a:lnTo>
                  <a:lnTo>
                    <a:pt x="109956" y="2489"/>
                  </a:lnTo>
                  <a:lnTo>
                    <a:pt x="109956" y="1562"/>
                  </a:lnTo>
                  <a:close/>
                </a:path>
                <a:path w="113029" h="8255">
                  <a:moveTo>
                    <a:pt x="112534" y="3606"/>
                  </a:moveTo>
                  <a:lnTo>
                    <a:pt x="111099" y="0"/>
                  </a:lnTo>
                  <a:lnTo>
                    <a:pt x="110591" y="0"/>
                  </a:lnTo>
                  <a:lnTo>
                    <a:pt x="110998" y="774"/>
                  </a:lnTo>
                  <a:lnTo>
                    <a:pt x="111277" y="1358"/>
                  </a:lnTo>
                  <a:lnTo>
                    <a:pt x="111633" y="2438"/>
                  </a:lnTo>
                  <a:lnTo>
                    <a:pt x="111747" y="3175"/>
                  </a:lnTo>
                  <a:lnTo>
                    <a:pt x="111747" y="4775"/>
                  </a:lnTo>
                  <a:lnTo>
                    <a:pt x="111645" y="5473"/>
                  </a:lnTo>
                  <a:lnTo>
                    <a:pt x="111328" y="6464"/>
                  </a:lnTo>
                  <a:lnTo>
                    <a:pt x="111048" y="7086"/>
                  </a:lnTo>
                  <a:lnTo>
                    <a:pt x="110604" y="7950"/>
                  </a:lnTo>
                  <a:lnTo>
                    <a:pt x="111125" y="7950"/>
                  </a:lnTo>
                  <a:lnTo>
                    <a:pt x="111633" y="7150"/>
                  </a:lnTo>
                  <a:lnTo>
                    <a:pt x="111975" y="6540"/>
                  </a:lnTo>
                  <a:lnTo>
                    <a:pt x="112407" y="5473"/>
                  </a:lnTo>
                  <a:lnTo>
                    <a:pt x="112534" y="4749"/>
                  </a:lnTo>
                  <a:lnTo>
                    <a:pt x="112534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5289542" y="1884892"/>
              <a:ext cx="163195" cy="240665"/>
            </a:xfrm>
            <a:custGeom>
              <a:avLst/>
              <a:gdLst/>
              <a:ahLst/>
              <a:cxnLst/>
              <a:rect l="l" t="t" r="r" b="b"/>
              <a:pathLst>
                <a:path w="163195" h="240664">
                  <a:moveTo>
                    <a:pt x="159948" y="240185"/>
                  </a:moveTo>
                  <a:lnTo>
                    <a:pt x="2776" y="240185"/>
                  </a:lnTo>
                  <a:lnTo>
                    <a:pt x="0" y="237409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237409"/>
                  </a:lnTo>
                  <a:lnTo>
                    <a:pt x="159948" y="240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5289542" y="1884892"/>
              <a:ext cx="163195" cy="240665"/>
            </a:xfrm>
            <a:custGeom>
              <a:avLst/>
              <a:gdLst/>
              <a:ahLst/>
              <a:cxnLst/>
              <a:rect l="l" t="t" r="r" b="b"/>
              <a:pathLst>
                <a:path w="163195" h="2406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56520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6197"/>
                  </a:lnTo>
                  <a:lnTo>
                    <a:pt x="162724" y="233987"/>
                  </a:lnTo>
                  <a:lnTo>
                    <a:pt x="162724" y="237409"/>
                  </a:lnTo>
                  <a:lnTo>
                    <a:pt x="159948" y="240185"/>
                  </a:lnTo>
                  <a:lnTo>
                    <a:pt x="156520" y="240185"/>
                  </a:lnTo>
                  <a:lnTo>
                    <a:pt x="6203" y="240185"/>
                  </a:lnTo>
                  <a:lnTo>
                    <a:pt x="2776" y="240185"/>
                  </a:lnTo>
                  <a:lnTo>
                    <a:pt x="0" y="237409"/>
                  </a:lnTo>
                  <a:lnTo>
                    <a:pt x="0" y="233987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5289542" y="1884892"/>
              <a:ext cx="163195" cy="19050"/>
            </a:xfrm>
            <a:custGeom>
              <a:avLst/>
              <a:gdLst/>
              <a:ahLst/>
              <a:cxnLst/>
              <a:rect l="l" t="t" r="r" b="b"/>
              <a:pathLst>
                <a:path w="163195" h="19050">
                  <a:moveTo>
                    <a:pt x="16272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5289542" y="1884892"/>
              <a:ext cx="163195" cy="19050"/>
            </a:xfrm>
            <a:custGeom>
              <a:avLst/>
              <a:gdLst/>
              <a:ahLst/>
              <a:cxnLst/>
              <a:rect l="l" t="t" r="r" b="b"/>
              <a:pathLst>
                <a:path w="16319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56520" y="0"/>
                  </a:lnTo>
                  <a:lnTo>
                    <a:pt x="159948" y="0"/>
                  </a:lnTo>
                  <a:lnTo>
                    <a:pt x="162724" y="2775"/>
                  </a:lnTo>
                  <a:lnTo>
                    <a:pt x="162724" y="6197"/>
                  </a:lnTo>
                  <a:lnTo>
                    <a:pt x="16272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6" name="object 3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292257" y="1887605"/>
              <a:ext cx="23062" cy="27117"/>
            </a:xfrm>
            <a:prstGeom prst="rect">
              <a:avLst/>
            </a:prstGeom>
          </p:spPr>
        </p:pic>
        <p:sp>
          <p:nvSpPr>
            <p:cNvPr id="367" name="object 367"/>
            <p:cNvSpPr/>
            <p:nvPr/>
          </p:nvSpPr>
          <p:spPr>
            <a:xfrm>
              <a:off x="5316080" y="1891778"/>
              <a:ext cx="15875" cy="7620"/>
            </a:xfrm>
            <a:custGeom>
              <a:avLst/>
              <a:gdLst/>
              <a:ahLst/>
              <a:cxnLst/>
              <a:rect l="l" t="t" r="r" b="b"/>
              <a:pathLst>
                <a:path w="15875" h="7619">
                  <a:moveTo>
                    <a:pt x="4572" y="5080"/>
                  </a:moveTo>
                  <a:lnTo>
                    <a:pt x="4521" y="4851"/>
                  </a:lnTo>
                  <a:lnTo>
                    <a:pt x="4318" y="4495"/>
                  </a:lnTo>
                  <a:lnTo>
                    <a:pt x="4318" y="4292"/>
                  </a:lnTo>
                  <a:lnTo>
                    <a:pt x="4305" y="2667"/>
                  </a:lnTo>
                  <a:lnTo>
                    <a:pt x="4305" y="1054"/>
                  </a:lnTo>
                  <a:lnTo>
                    <a:pt x="4089" y="546"/>
                  </a:lnTo>
                  <a:lnTo>
                    <a:pt x="3251" y="114"/>
                  </a:lnTo>
                  <a:lnTo>
                    <a:pt x="3009" y="63"/>
                  </a:lnTo>
                  <a:lnTo>
                    <a:pt x="3009" y="2667"/>
                  </a:lnTo>
                  <a:lnTo>
                    <a:pt x="2997" y="3594"/>
                  </a:lnTo>
                  <a:lnTo>
                    <a:pt x="2870" y="3886"/>
                  </a:lnTo>
                  <a:lnTo>
                    <a:pt x="2413" y="4216"/>
                  </a:lnTo>
                  <a:lnTo>
                    <a:pt x="2146" y="4292"/>
                  </a:lnTo>
                  <a:lnTo>
                    <a:pt x="1701" y="4292"/>
                  </a:lnTo>
                  <a:lnTo>
                    <a:pt x="1549" y="4241"/>
                  </a:lnTo>
                  <a:lnTo>
                    <a:pt x="1308" y="4051"/>
                  </a:lnTo>
                  <a:lnTo>
                    <a:pt x="1346" y="3238"/>
                  </a:lnTo>
                  <a:lnTo>
                    <a:pt x="1663" y="3048"/>
                  </a:lnTo>
                  <a:lnTo>
                    <a:pt x="1854" y="2984"/>
                  </a:lnTo>
                  <a:lnTo>
                    <a:pt x="2679" y="2832"/>
                  </a:lnTo>
                  <a:lnTo>
                    <a:pt x="3009" y="2667"/>
                  </a:lnTo>
                  <a:lnTo>
                    <a:pt x="3009" y="63"/>
                  </a:lnTo>
                  <a:lnTo>
                    <a:pt x="2768" y="12"/>
                  </a:lnTo>
                  <a:lnTo>
                    <a:pt x="1397" y="12"/>
                  </a:lnTo>
                  <a:lnTo>
                    <a:pt x="800" y="228"/>
                  </a:lnTo>
                  <a:lnTo>
                    <a:pt x="254" y="939"/>
                  </a:lnTo>
                  <a:lnTo>
                    <a:pt x="127" y="1295"/>
                  </a:lnTo>
                  <a:lnTo>
                    <a:pt x="101" y="1727"/>
                  </a:lnTo>
                  <a:lnTo>
                    <a:pt x="1346" y="1727"/>
                  </a:lnTo>
                  <a:lnTo>
                    <a:pt x="1447" y="1384"/>
                  </a:lnTo>
                  <a:lnTo>
                    <a:pt x="1663" y="1130"/>
                  </a:lnTo>
                  <a:lnTo>
                    <a:pt x="1879" y="1054"/>
                  </a:lnTo>
                  <a:lnTo>
                    <a:pt x="2451" y="1054"/>
                  </a:lnTo>
                  <a:lnTo>
                    <a:pt x="2654" y="1092"/>
                  </a:lnTo>
                  <a:lnTo>
                    <a:pt x="2946" y="1244"/>
                  </a:lnTo>
                  <a:lnTo>
                    <a:pt x="2921" y="1879"/>
                  </a:lnTo>
                  <a:lnTo>
                    <a:pt x="2628" y="1993"/>
                  </a:lnTo>
                  <a:lnTo>
                    <a:pt x="1282" y="2184"/>
                  </a:lnTo>
                  <a:lnTo>
                    <a:pt x="901" y="2286"/>
                  </a:lnTo>
                  <a:lnTo>
                    <a:pt x="177" y="2717"/>
                  </a:lnTo>
                  <a:lnTo>
                    <a:pt x="0" y="3048"/>
                  </a:lnTo>
                  <a:lnTo>
                    <a:pt x="88" y="4597"/>
                  </a:lnTo>
                  <a:lnTo>
                    <a:pt x="673" y="5105"/>
                  </a:lnTo>
                  <a:lnTo>
                    <a:pt x="1041" y="5232"/>
                  </a:lnTo>
                  <a:lnTo>
                    <a:pt x="1841" y="5232"/>
                  </a:lnTo>
                  <a:lnTo>
                    <a:pt x="2159" y="5156"/>
                  </a:lnTo>
                  <a:lnTo>
                    <a:pt x="2743" y="4800"/>
                  </a:lnTo>
                  <a:lnTo>
                    <a:pt x="3048" y="4495"/>
                  </a:lnTo>
                  <a:lnTo>
                    <a:pt x="3175" y="5080"/>
                  </a:lnTo>
                  <a:lnTo>
                    <a:pt x="4572" y="5080"/>
                  </a:lnTo>
                  <a:close/>
                </a:path>
                <a:path w="15875" h="7619">
                  <a:moveTo>
                    <a:pt x="9918" y="127"/>
                  </a:moveTo>
                  <a:lnTo>
                    <a:pt x="8661" y="127"/>
                  </a:lnTo>
                  <a:lnTo>
                    <a:pt x="8661" y="838"/>
                  </a:lnTo>
                  <a:lnTo>
                    <a:pt x="8559" y="660"/>
                  </a:lnTo>
                  <a:lnTo>
                    <a:pt x="8559" y="1752"/>
                  </a:lnTo>
                  <a:lnTo>
                    <a:pt x="8547" y="3441"/>
                  </a:lnTo>
                  <a:lnTo>
                    <a:pt x="8140" y="3898"/>
                  </a:lnTo>
                  <a:lnTo>
                    <a:pt x="7874" y="4013"/>
                  </a:lnTo>
                  <a:lnTo>
                    <a:pt x="7124" y="4013"/>
                  </a:lnTo>
                  <a:lnTo>
                    <a:pt x="6807" y="3810"/>
                  </a:lnTo>
                  <a:lnTo>
                    <a:pt x="6629" y="3378"/>
                  </a:lnTo>
                  <a:lnTo>
                    <a:pt x="6515" y="2108"/>
                  </a:lnTo>
                  <a:lnTo>
                    <a:pt x="6794" y="1358"/>
                  </a:lnTo>
                  <a:lnTo>
                    <a:pt x="7112" y="1143"/>
                  </a:lnTo>
                  <a:lnTo>
                    <a:pt x="7899" y="1143"/>
                  </a:lnTo>
                  <a:lnTo>
                    <a:pt x="8166" y="1270"/>
                  </a:lnTo>
                  <a:lnTo>
                    <a:pt x="8559" y="1752"/>
                  </a:lnTo>
                  <a:lnTo>
                    <a:pt x="8559" y="660"/>
                  </a:lnTo>
                  <a:lnTo>
                    <a:pt x="8470" y="495"/>
                  </a:lnTo>
                  <a:lnTo>
                    <a:pt x="8216" y="266"/>
                  </a:lnTo>
                  <a:lnTo>
                    <a:pt x="7721" y="50"/>
                  </a:lnTo>
                  <a:lnTo>
                    <a:pt x="7493" y="12"/>
                  </a:lnTo>
                  <a:lnTo>
                    <a:pt x="6578" y="12"/>
                  </a:lnTo>
                  <a:lnTo>
                    <a:pt x="6070" y="254"/>
                  </a:lnTo>
                  <a:lnTo>
                    <a:pt x="5410" y="1143"/>
                  </a:lnTo>
                  <a:lnTo>
                    <a:pt x="5295" y="1358"/>
                  </a:lnTo>
                  <a:lnTo>
                    <a:pt x="5181" y="1752"/>
                  </a:lnTo>
                  <a:lnTo>
                    <a:pt x="5283" y="3810"/>
                  </a:lnTo>
                  <a:lnTo>
                    <a:pt x="5359" y="4013"/>
                  </a:lnTo>
                  <a:lnTo>
                    <a:pt x="6096" y="4876"/>
                  </a:lnTo>
                  <a:lnTo>
                    <a:pt x="6604" y="5105"/>
                  </a:lnTo>
                  <a:lnTo>
                    <a:pt x="7645" y="5105"/>
                  </a:lnTo>
                  <a:lnTo>
                    <a:pt x="7988" y="5003"/>
                  </a:lnTo>
                  <a:lnTo>
                    <a:pt x="8382" y="4699"/>
                  </a:lnTo>
                  <a:lnTo>
                    <a:pt x="8521" y="4533"/>
                  </a:lnTo>
                  <a:lnTo>
                    <a:pt x="8636" y="4330"/>
                  </a:lnTo>
                  <a:lnTo>
                    <a:pt x="8585" y="5461"/>
                  </a:lnTo>
                  <a:lnTo>
                    <a:pt x="8331" y="5969"/>
                  </a:lnTo>
                  <a:lnTo>
                    <a:pt x="8013" y="6121"/>
                  </a:lnTo>
                  <a:lnTo>
                    <a:pt x="7226" y="6121"/>
                  </a:lnTo>
                  <a:lnTo>
                    <a:pt x="6985" y="6057"/>
                  </a:lnTo>
                  <a:lnTo>
                    <a:pt x="6769" y="5880"/>
                  </a:lnTo>
                  <a:lnTo>
                    <a:pt x="6667" y="5613"/>
                  </a:lnTo>
                  <a:lnTo>
                    <a:pt x="5257" y="5613"/>
                  </a:lnTo>
                  <a:lnTo>
                    <a:pt x="5308" y="6121"/>
                  </a:lnTo>
                  <a:lnTo>
                    <a:pt x="5524" y="6477"/>
                  </a:lnTo>
                  <a:lnTo>
                    <a:pt x="6324" y="6972"/>
                  </a:lnTo>
                  <a:lnTo>
                    <a:pt x="6845" y="7099"/>
                  </a:lnTo>
                  <a:lnTo>
                    <a:pt x="8521" y="7099"/>
                  </a:lnTo>
                  <a:lnTo>
                    <a:pt x="9232" y="6819"/>
                  </a:lnTo>
                  <a:lnTo>
                    <a:pt x="9690" y="6121"/>
                  </a:lnTo>
                  <a:lnTo>
                    <a:pt x="9804" y="5969"/>
                  </a:lnTo>
                  <a:lnTo>
                    <a:pt x="9918" y="4330"/>
                  </a:lnTo>
                  <a:lnTo>
                    <a:pt x="9918" y="4013"/>
                  </a:lnTo>
                  <a:lnTo>
                    <a:pt x="9918" y="1143"/>
                  </a:lnTo>
                  <a:lnTo>
                    <a:pt x="9918" y="838"/>
                  </a:lnTo>
                  <a:lnTo>
                    <a:pt x="9918" y="127"/>
                  </a:lnTo>
                  <a:close/>
                </a:path>
                <a:path w="15875" h="7619">
                  <a:moveTo>
                    <a:pt x="15430" y="2959"/>
                  </a:moveTo>
                  <a:lnTo>
                    <a:pt x="15405" y="2108"/>
                  </a:lnTo>
                  <a:lnTo>
                    <a:pt x="15303" y="1536"/>
                  </a:lnTo>
                  <a:lnTo>
                    <a:pt x="15201" y="1257"/>
                  </a:lnTo>
                  <a:lnTo>
                    <a:pt x="15074" y="1066"/>
                  </a:lnTo>
                  <a:lnTo>
                    <a:pt x="14795" y="622"/>
                  </a:lnTo>
                  <a:lnTo>
                    <a:pt x="14528" y="381"/>
                  </a:lnTo>
                  <a:lnTo>
                    <a:pt x="14084" y="177"/>
                  </a:lnTo>
                  <a:lnTo>
                    <a:pt x="14084" y="2108"/>
                  </a:lnTo>
                  <a:lnTo>
                    <a:pt x="12077" y="2108"/>
                  </a:lnTo>
                  <a:lnTo>
                    <a:pt x="12115" y="1790"/>
                  </a:lnTo>
                  <a:lnTo>
                    <a:pt x="12242" y="1511"/>
                  </a:lnTo>
                  <a:lnTo>
                    <a:pt x="12547" y="1155"/>
                  </a:lnTo>
                  <a:lnTo>
                    <a:pt x="12788" y="1066"/>
                  </a:lnTo>
                  <a:lnTo>
                    <a:pt x="13360" y="1066"/>
                  </a:lnTo>
                  <a:lnTo>
                    <a:pt x="13589" y="1155"/>
                  </a:lnTo>
                  <a:lnTo>
                    <a:pt x="13957" y="1511"/>
                  </a:lnTo>
                  <a:lnTo>
                    <a:pt x="14071" y="1790"/>
                  </a:lnTo>
                  <a:lnTo>
                    <a:pt x="14084" y="2108"/>
                  </a:lnTo>
                  <a:lnTo>
                    <a:pt x="14084" y="177"/>
                  </a:lnTo>
                  <a:lnTo>
                    <a:pt x="13868" y="76"/>
                  </a:lnTo>
                  <a:lnTo>
                    <a:pt x="13500" y="0"/>
                  </a:lnTo>
                  <a:lnTo>
                    <a:pt x="12382" y="0"/>
                  </a:lnTo>
                  <a:lnTo>
                    <a:pt x="11823" y="228"/>
                  </a:lnTo>
                  <a:lnTo>
                    <a:pt x="11023" y="1066"/>
                  </a:lnTo>
                  <a:lnTo>
                    <a:pt x="10922" y="1257"/>
                  </a:lnTo>
                  <a:lnTo>
                    <a:pt x="10807" y="1587"/>
                  </a:lnTo>
                  <a:lnTo>
                    <a:pt x="10871" y="3924"/>
                  </a:lnTo>
                  <a:lnTo>
                    <a:pt x="10985" y="4229"/>
                  </a:lnTo>
                  <a:lnTo>
                    <a:pt x="11938" y="5041"/>
                  </a:lnTo>
                  <a:lnTo>
                    <a:pt x="12496" y="5245"/>
                  </a:lnTo>
                  <a:lnTo>
                    <a:pt x="13893" y="5245"/>
                  </a:lnTo>
                  <a:lnTo>
                    <a:pt x="14478" y="5003"/>
                  </a:lnTo>
                  <a:lnTo>
                    <a:pt x="15189" y="4191"/>
                  </a:lnTo>
                  <a:lnTo>
                    <a:pt x="15328" y="3924"/>
                  </a:lnTo>
                  <a:lnTo>
                    <a:pt x="15367" y="3619"/>
                  </a:lnTo>
                  <a:lnTo>
                    <a:pt x="14046" y="3619"/>
                  </a:lnTo>
                  <a:lnTo>
                    <a:pt x="13855" y="3924"/>
                  </a:lnTo>
                  <a:lnTo>
                    <a:pt x="13639" y="4114"/>
                  </a:lnTo>
                  <a:lnTo>
                    <a:pt x="13423" y="4191"/>
                  </a:lnTo>
                  <a:lnTo>
                    <a:pt x="12903" y="4191"/>
                  </a:lnTo>
                  <a:lnTo>
                    <a:pt x="12687" y="4127"/>
                  </a:lnTo>
                  <a:lnTo>
                    <a:pt x="12217" y="3810"/>
                  </a:lnTo>
                  <a:lnTo>
                    <a:pt x="12128" y="3619"/>
                  </a:lnTo>
                  <a:lnTo>
                    <a:pt x="12039" y="2959"/>
                  </a:lnTo>
                  <a:lnTo>
                    <a:pt x="15430" y="2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5439864" y="189109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91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91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5302809" y="1907120"/>
              <a:ext cx="100330" cy="54610"/>
            </a:xfrm>
            <a:custGeom>
              <a:avLst/>
              <a:gdLst/>
              <a:ahLst/>
              <a:cxnLst/>
              <a:rect l="l" t="t" r="r" b="b"/>
              <a:pathLst>
                <a:path w="100329" h="54610">
                  <a:moveTo>
                    <a:pt x="3924" y="49580"/>
                  </a:moveTo>
                  <a:lnTo>
                    <a:pt x="3759" y="49022"/>
                  </a:lnTo>
                  <a:lnTo>
                    <a:pt x="3467" y="48717"/>
                  </a:lnTo>
                  <a:lnTo>
                    <a:pt x="3060" y="48272"/>
                  </a:lnTo>
                  <a:lnTo>
                    <a:pt x="3060" y="49580"/>
                  </a:lnTo>
                  <a:lnTo>
                    <a:pt x="3048" y="51384"/>
                  </a:lnTo>
                  <a:lnTo>
                    <a:pt x="2578" y="51968"/>
                  </a:lnTo>
                  <a:lnTo>
                    <a:pt x="2298" y="52120"/>
                  </a:lnTo>
                  <a:lnTo>
                    <a:pt x="1435" y="52120"/>
                  </a:lnTo>
                  <a:lnTo>
                    <a:pt x="1066" y="51892"/>
                  </a:lnTo>
                  <a:lnTo>
                    <a:pt x="863" y="51384"/>
                  </a:lnTo>
                  <a:lnTo>
                    <a:pt x="850" y="49580"/>
                  </a:lnTo>
                  <a:lnTo>
                    <a:pt x="1054" y="49022"/>
                  </a:lnTo>
                  <a:lnTo>
                    <a:pt x="3060" y="49580"/>
                  </a:lnTo>
                  <a:lnTo>
                    <a:pt x="3060" y="48272"/>
                  </a:lnTo>
                  <a:lnTo>
                    <a:pt x="2616" y="48056"/>
                  </a:lnTo>
                  <a:lnTo>
                    <a:pt x="1778" y="48056"/>
                  </a:lnTo>
                  <a:lnTo>
                    <a:pt x="1473" y="48145"/>
                  </a:lnTo>
                  <a:lnTo>
                    <a:pt x="1041" y="48412"/>
                  </a:lnTo>
                  <a:lnTo>
                    <a:pt x="876" y="48577"/>
                  </a:lnTo>
                  <a:lnTo>
                    <a:pt x="736" y="48780"/>
                  </a:lnTo>
                  <a:lnTo>
                    <a:pt x="736" y="48183"/>
                  </a:lnTo>
                  <a:lnTo>
                    <a:pt x="0" y="48183"/>
                  </a:lnTo>
                  <a:lnTo>
                    <a:pt x="0" y="54394"/>
                  </a:lnTo>
                  <a:lnTo>
                    <a:pt x="749" y="54394"/>
                  </a:lnTo>
                  <a:lnTo>
                    <a:pt x="749" y="52120"/>
                  </a:lnTo>
                  <a:lnTo>
                    <a:pt x="914" y="52324"/>
                  </a:lnTo>
                  <a:lnTo>
                    <a:pt x="1066" y="52463"/>
                  </a:lnTo>
                  <a:lnTo>
                    <a:pt x="1422" y="52692"/>
                  </a:lnTo>
                  <a:lnTo>
                    <a:pt x="1714" y="52768"/>
                  </a:lnTo>
                  <a:lnTo>
                    <a:pt x="2476" y="52768"/>
                  </a:lnTo>
                  <a:lnTo>
                    <a:pt x="2844" y="52641"/>
                  </a:lnTo>
                  <a:lnTo>
                    <a:pt x="3670" y="51968"/>
                  </a:lnTo>
                  <a:lnTo>
                    <a:pt x="3886" y="51384"/>
                  </a:lnTo>
                  <a:lnTo>
                    <a:pt x="3924" y="49580"/>
                  </a:lnTo>
                  <a:close/>
                </a:path>
                <a:path w="100329" h="54610">
                  <a:moveTo>
                    <a:pt x="3924" y="34086"/>
                  </a:moveTo>
                  <a:lnTo>
                    <a:pt x="3759" y="33528"/>
                  </a:lnTo>
                  <a:lnTo>
                    <a:pt x="3467" y="33223"/>
                  </a:lnTo>
                  <a:lnTo>
                    <a:pt x="3060" y="32778"/>
                  </a:lnTo>
                  <a:lnTo>
                    <a:pt x="3060" y="34086"/>
                  </a:lnTo>
                  <a:lnTo>
                    <a:pt x="3048" y="35890"/>
                  </a:lnTo>
                  <a:lnTo>
                    <a:pt x="2578" y="36474"/>
                  </a:lnTo>
                  <a:lnTo>
                    <a:pt x="2298" y="36626"/>
                  </a:lnTo>
                  <a:lnTo>
                    <a:pt x="1435" y="36626"/>
                  </a:lnTo>
                  <a:lnTo>
                    <a:pt x="1066" y="36398"/>
                  </a:lnTo>
                  <a:lnTo>
                    <a:pt x="863" y="35890"/>
                  </a:lnTo>
                  <a:lnTo>
                    <a:pt x="850" y="34086"/>
                  </a:lnTo>
                  <a:lnTo>
                    <a:pt x="1054" y="33528"/>
                  </a:lnTo>
                  <a:lnTo>
                    <a:pt x="3060" y="34086"/>
                  </a:lnTo>
                  <a:lnTo>
                    <a:pt x="3060" y="32778"/>
                  </a:lnTo>
                  <a:lnTo>
                    <a:pt x="2616" y="32562"/>
                  </a:lnTo>
                  <a:lnTo>
                    <a:pt x="1778" y="32562"/>
                  </a:lnTo>
                  <a:lnTo>
                    <a:pt x="1473" y="32651"/>
                  </a:lnTo>
                  <a:lnTo>
                    <a:pt x="1041" y="32918"/>
                  </a:lnTo>
                  <a:lnTo>
                    <a:pt x="876" y="33083"/>
                  </a:lnTo>
                  <a:lnTo>
                    <a:pt x="736" y="33286"/>
                  </a:lnTo>
                  <a:lnTo>
                    <a:pt x="736" y="32689"/>
                  </a:lnTo>
                  <a:lnTo>
                    <a:pt x="0" y="32689"/>
                  </a:lnTo>
                  <a:lnTo>
                    <a:pt x="0" y="38912"/>
                  </a:lnTo>
                  <a:lnTo>
                    <a:pt x="749" y="38912"/>
                  </a:lnTo>
                  <a:lnTo>
                    <a:pt x="749" y="36626"/>
                  </a:lnTo>
                  <a:lnTo>
                    <a:pt x="914" y="36830"/>
                  </a:lnTo>
                  <a:lnTo>
                    <a:pt x="1066" y="36969"/>
                  </a:lnTo>
                  <a:lnTo>
                    <a:pt x="1422" y="37211"/>
                  </a:lnTo>
                  <a:lnTo>
                    <a:pt x="1714" y="37274"/>
                  </a:lnTo>
                  <a:lnTo>
                    <a:pt x="2476" y="37274"/>
                  </a:lnTo>
                  <a:lnTo>
                    <a:pt x="2844" y="37147"/>
                  </a:lnTo>
                  <a:lnTo>
                    <a:pt x="3670" y="36474"/>
                  </a:lnTo>
                  <a:lnTo>
                    <a:pt x="3886" y="35890"/>
                  </a:lnTo>
                  <a:lnTo>
                    <a:pt x="3924" y="34086"/>
                  </a:lnTo>
                  <a:close/>
                </a:path>
                <a:path w="100329" h="54610">
                  <a:moveTo>
                    <a:pt x="3924" y="18592"/>
                  </a:moveTo>
                  <a:lnTo>
                    <a:pt x="3759" y="18034"/>
                  </a:lnTo>
                  <a:lnTo>
                    <a:pt x="3467" y="17729"/>
                  </a:lnTo>
                  <a:lnTo>
                    <a:pt x="3060" y="17284"/>
                  </a:lnTo>
                  <a:lnTo>
                    <a:pt x="3060" y="18592"/>
                  </a:lnTo>
                  <a:lnTo>
                    <a:pt x="3048" y="20396"/>
                  </a:lnTo>
                  <a:lnTo>
                    <a:pt x="2578" y="20980"/>
                  </a:lnTo>
                  <a:lnTo>
                    <a:pt x="2298" y="21132"/>
                  </a:lnTo>
                  <a:lnTo>
                    <a:pt x="1435" y="21132"/>
                  </a:lnTo>
                  <a:lnTo>
                    <a:pt x="1066" y="20891"/>
                  </a:lnTo>
                  <a:lnTo>
                    <a:pt x="863" y="20396"/>
                  </a:lnTo>
                  <a:lnTo>
                    <a:pt x="850" y="18592"/>
                  </a:lnTo>
                  <a:lnTo>
                    <a:pt x="1054" y="18034"/>
                  </a:lnTo>
                  <a:lnTo>
                    <a:pt x="3060" y="18592"/>
                  </a:lnTo>
                  <a:lnTo>
                    <a:pt x="3060" y="17284"/>
                  </a:lnTo>
                  <a:lnTo>
                    <a:pt x="2616" y="17068"/>
                  </a:lnTo>
                  <a:lnTo>
                    <a:pt x="1778" y="17068"/>
                  </a:lnTo>
                  <a:lnTo>
                    <a:pt x="1473" y="17157"/>
                  </a:lnTo>
                  <a:lnTo>
                    <a:pt x="1041" y="17424"/>
                  </a:lnTo>
                  <a:lnTo>
                    <a:pt x="876" y="17589"/>
                  </a:lnTo>
                  <a:lnTo>
                    <a:pt x="736" y="17792"/>
                  </a:lnTo>
                  <a:lnTo>
                    <a:pt x="736" y="17195"/>
                  </a:lnTo>
                  <a:lnTo>
                    <a:pt x="0" y="17195"/>
                  </a:lnTo>
                  <a:lnTo>
                    <a:pt x="0" y="23406"/>
                  </a:lnTo>
                  <a:lnTo>
                    <a:pt x="749" y="23406"/>
                  </a:lnTo>
                  <a:lnTo>
                    <a:pt x="749" y="21132"/>
                  </a:lnTo>
                  <a:lnTo>
                    <a:pt x="914" y="21336"/>
                  </a:lnTo>
                  <a:lnTo>
                    <a:pt x="1066" y="21475"/>
                  </a:lnTo>
                  <a:lnTo>
                    <a:pt x="1422" y="21704"/>
                  </a:lnTo>
                  <a:lnTo>
                    <a:pt x="1714" y="21780"/>
                  </a:lnTo>
                  <a:lnTo>
                    <a:pt x="2476" y="21780"/>
                  </a:lnTo>
                  <a:lnTo>
                    <a:pt x="2844" y="21653"/>
                  </a:lnTo>
                  <a:lnTo>
                    <a:pt x="3670" y="20980"/>
                  </a:lnTo>
                  <a:lnTo>
                    <a:pt x="3886" y="20396"/>
                  </a:lnTo>
                  <a:lnTo>
                    <a:pt x="3924" y="18592"/>
                  </a:lnTo>
                  <a:close/>
                </a:path>
                <a:path w="100329" h="54610">
                  <a:moveTo>
                    <a:pt x="3924" y="3098"/>
                  </a:moveTo>
                  <a:lnTo>
                    <a:pt x="3759" y="2540"/>
                  </a:lnTo>
                  <a:lnTo>
                    <a:pt x="3467" y="2222"/>
                  </a:lnTo>
                  <a:lnTo>
                    <a:pt x="3060" y="1790"/>
                  </a:lnTo>
                  <a:lnTo>
                    <a:pt x="3060" y="3098"/>
                  </a:lnTo>
                  <a:lnTo>
                    <a:pt x="3048" y="4902"/>
                  </a:lnTo>
                  <a:lnTo>
                    <a:pt x="2578" y="5486"/>
                  </a:lnTo>
                  <a:lnTo>
                    <a:pt x="2298" y="5638"/>
                  </a:lnTo>
                  <a:lnTo>
                    <a:pt x="1435" y="5638"/>
                  </a:lnTo>
                  <a:lnTo>
                    <a:pt x="1066" y="5397"/>
                  </a:lnTo>
                  <a:lnTo>
                    <a:pt x="863" y="4902"/>
                  </a:lnTo>
                  <a:lnTo>
                    <a:pt x="850" y="3098"/>
                  </a:lnTo>
                  <a:lnTo>
                    <a:pt x="1054" y="2540"/>
                  </a:lnTo>
                  <a:lnTo>
                    <a:pt x="1333" y="2286"/>
                  </a:lnTo>
                  <a:lnTo>
                    <a:pt x="2463" y="2222"/>
                  </a:lnTo>
                  <a:lnTo>
                    <a:pt x="2819" y="2476"/>
                  </a:lnTo>
                  <a:lnTo>
                    <a:pt x="3060" y="3098"/>
                  </a:lnTo>
                  <a:lnTo>
                    <a:pt x="3060" y="1790"/>
                  </a:lnTo>
                  <a:lnTo>
                    <a:pt x="2616" y="1574"/>
                  </a:lnTo>
                  <a:lnTo>
                    <a:pt x="1778" y="1574"/>
                  </a:lnTo>
                  <a:lnTo>
                    <a:pt x="1473" y="1651"/>
                  </a:lnTo>
                  <a:lnTo>
                    <a:pt x="1041" y="1930"/>
                  </a:lnTo>
                  <a:lnTo>
                    <a:pt x="876" y="2095"/>
                  </a:lnTo>
                  <a:lnTo>
                    <a:pt x="736" y="2286"/>
                  </a:lnTo>
                  <a:lnTo>
                    <a:pt x="736" y="1701"/>
                  </a:lnTo>
                  <a:lnTo>
                    <a:pt x="0" y="1701"/>
                  </a:lnTo>
                  <a:lnTo>
                    <a:pt x="0" y="7912"/>
                  </a:lnTo>
                  <a:lnTo>
                    <a:pt x="749" y="7912"/>
                  </a:lnTo>
                  <a:lnTo>
                    <a:pt x="749" y="5638"/>
                  </a:lnTo>
                  <a:lnTo>
                    <a:pt x="914" y="5842"/>
                  </a:lnTo>
                  <a:lnTo>
                    <a:pt x="1066" y="5981"/>
                  </a:lnTo>
                  <a:lnTo>
                    <a:pt x="1422" y="6210"/>
                  </a:lnTo>
                  <a:lnTo>
                    <a:pt x="1714" y="6286"/>
                  </a:lnTo>
                  <a:lnTo>
                    <a:pt x="2476" y="6286"/>
                  </a:lnTo>
                  <a:lnTo>
                    <a:pt x="2844" y="6146"/>
                  </a:lnTo>
                  <a:lnTo>
                    <a:pt x="3670" y="5486"/>
                  </a:lnTo>
                  <a:lnTo>
                    <a:pt x="3886" y="4902"/>
                  </a:lnTo>
                  <a:lnTo>
                    <a:pt x="3924" y="3098"/>
                  </a:lnTo>
                  <a:close/>
                </a:path>
                <a:path w="100329" h="54610">
                  <a:moveTo>
                    <a:pt x="8813" y="52082"/>
                  </a:moveTo>
                  <a:lnTo>
                    <a:pt x="8458" y="52120"/>
                  </a:lnTo>
                  <a:lnTo>
                    <a:pt x="8318" y="50355"/>
                  </a:lnTo>
                  <a:lnTo>
                    <a:pt x="8229" y="48691"/>
                  </a:lnTo>
                  <a:lnTo>
                    <a:pt x="8153" y="48552"/>
                  </a:lnTo>
                  <a:lnTo>
                    <a:pt x="7569" y="48209"/>
                  </a:lnTo>
                  <a:lnTo>
                    <a:pt x="7569" y="50355"/>
                  </a:lnTo>
                  <a:lnTo>
                    <a:pt x="7569" y="51422"/>
                  </a:lnTo>
                  <a:lnTo>
                    <a:pt x="7366" y="51752"/>
                  </a:lnTo>
                  <a:lnTo>
                    <a:pt x="6692" y="52070"/>
                  </a:lnTo>
                  <a:lnTo>
                    <a:pt x="6438" y="52133"/>
                  </a:lnTo>
                  <a:lnTo>
                    <a:pt x="5969" y="52133"/>
                  </a:lnTo>
                  <a:lnTo>
                    <a:pt x="5842" y="52095"/>
                  </a:lnTo>
                  <a:lnTo>
                    <a:pt x="5613" y="51955"/>
                  </a:lnTo>
                  <a:lnTo>
                    <a:pt x="5499" y="50939"/>
                  </a:lnTo>
                  <a:lnTo>
                    <a:pt x="5867" y="50736"/>
                  </a:lnTo>
                  <a:lnTo>
                    <a:pt x="6070" y="50685"/>
                  </a:lnTo>
                  <a:lnTo>
                    <a:pt x="6934" y="50571"/>
                  </a:lnTo>
                  <a:lnTo>
                    <a:pt x="7353" y="50457"/>
                  </a:lnTo>
                  <a:lnTo>
                    <a:pt x="7569" y="50355"/>
                  </a:lnTo>
                  <a:lnTo>
                    <a:pt x="7569" y="48209"/>
                  </a:lnTo>
                  <a:lnTo>
                    <a:pt x="7073" y="48056"/>
                  </a:lnTo>
                  <a:lnTo>
                    <a:pt x="6096" y="48056"/>
                  </a:lnTo>
                  <a:lnTo>
                    <a:pt x="4826" y="49530"/>
                  </a:lnTo>
                  <a:lnTo>
                    <a:pt x="5524" y="49530"/>
                  </a:lnTo>
                  <a:lnTo>
                    <a:pt x="5613" y="49123"/>
                  </a:lnTo>
                  <a:lnTo>
                    <a:pt x="5867" y="48793"/>
                  </a:lnTo>
                  <a:lnTo>
                    <a:pt x="6146" y="48691"/>
                  </a:lnTo>
                  <a:lnTo>
                    <a:pt x="6870" y="48691"/>
                  </a:lnTo>
                  <a:lnTo>
                    <a:pt x="7137" y="48742"/>
                  </a:lnTo>
                  <a:lnTo>
                    <a:pt x="7493" y="48971"/>
                  </a:lnTo>
                  <a:lnTo>
                    <a:pt x="7480" y="49822"/>
                  </a:lnTo>
                  <a:lnTo>
                    <a:pt x="5575" y="50126"/>
                  </a:lnTo>
                  <a:lnTo>
                    <a:pt x="5245" y="50266"/>
                  </a:lnTo>
                  <a:lnTo>
                    <a:pt x="4724" y="50736"/>
                  </a:lnTo>
                  <a:lnTo>
                    <a:pt x="4813" y="52235"/>
                  </a:lnTo>
                  <a:lnTo>
                    <a:pt x="5232" y="52628"/>
                  </a:lnTo>
                  <a:lnTo>
                    <a:pt x="5588" y="52768"/>
                  </a:lnTo>
                  <a:lnTo>
                    <a:pt x="6350" y="52768"/>
                  </a:lnTo>
                  <a:lnTo>
                    <a:pt x="6667" y="52692"/>
                  </a:lnTo>
                  <a:lnTo>
                    <a:pt x="7239" y="52400"/>
                  </a:lnTo>
                  <a:lnTo>
                    <a:pt x="7454" y="52235"/>
                  </a:lnTo>
                  <a:lnTo>
                    <a:pt x="7607" y="52031"/>
                  </a:lnTo>
                  <a:lnTo>
                    <a:pt x="7708" y="52400"/>
                  </a:lnTo>
                  <a:lnTo>
                    <a:pt x="7848" y="52628"/>
                  </a:lnTo>
                  <a:lnTo>
                    <a:pt x="8039" y="52717"/>
                  </a:lnTo>
                  <a:lnTo>
                    <a:pt x="8407" y="52717"/>
                  </a:lnTo>
                  <a:lnTo>
                    <a:pt x="8788" y="52654"/>
                  </a:lnTo>
                  <a:lnTo>
                    <a:pt x="8813" y="52120"/>
                  </a:lnTo>
                  <a:close/>
                </a:path>
                <a:path w="100329" h="54610">
                  <a:moveTo>
                    <a:pt x="8813" y="36601"/>
                  </a:moveTo>
                  <a:lnTo>
                    <a:pt x="8458" y="36626"/>
                  </a:lnTo>
                  <a:lnTo>
                    <a:pt x="8318" y="34861"/>
                  </a:lnTo>
                  <a:lnTo>
                    <a:pt x="8229" y="33197"/>
                  </a:lnTo>
                  <a:lnTo>
                    <a:pt x="8153" y="33058"/>
                  </a:lnTo>
                  <a:lnTo>
                    <a:pt x="7569" y="32715"/>
                  </a:lnTo>
                  <a:lnTo>
                    <a:pt x="7569" y="34861"/>
                  </a:lnTo>
                  <a:lnTo>
                    <a:pt x="7569" y="35928"/>
                  </a:lnTo>
                  <a:lnTo>
                    <a:pt x="7366" y="36258"/>
                  </a:lnTo>
                  <a:lnTo>
                    <a:pt x="6692" y="36576"/>
                  </a:lnTo>
                  <a:lnTo>
                    <a:pt x="6438" y="36639"/>
                  </a:lnTo>
                  <a:lnTo>
                    <a:pt x="5969" y="36639"/>
                  </a:lnTo>
                  <a:lnTo>
                    <a:pt x="5842" y="36601"/>
                  </a:lnTo>
                  <a:lnTo>
                    <a:pt x="5613" y="36461"/>
                  </a:lnTo>
                  <a:lnTo>
                    <a:pt x="5499" y="35445"/>
                  </a:lnTo>
                  <a:lnTo>
                    <a:pt x="5867" y="35242"/>
                  </a:lnTo>
                  <a:lnTo>
                    <a:pt x="6070" y="35191"/>
                  </a:lnTo>
                  <a:lnTo>
                    <a:pt x="6934" y="35077"/>
                  </a:lnTo>
                  <a:lnTo>
                    <a:pt x="7353" y="34963"/>
                  </a:lnTo>
                  <a:lnTo>
                    <a:pt x="7569" y="34861"/>
                  </a:lnTo>
                  <a:lnTo>
                    <a:pt x="7569" y="32715"/>
                  </a:lnTo>
                  <a:lnTo>
                    <a:pt x="7073" y="32562"/>
                  </a:lnTo>
                  <a:lnTo>
                    <a:pt x="6096" y="32562"/>
                  </a:lnTo>
                  <a:lnTo>
                    <a:pt x="4826" y="34036"/>
                  </a:lnTo>
                  <a:lnTo>
                    <a:pt x="5524" y="34036"/>
                  </a:lnTo>
                  <a:lnTo>
                    <a:pt x="5613" y="33629"/>
                  </a:lnTo>
                  <a:lnTo>
                    <a:pt x="5867" y="33299"/>
                  </a:lnTo>
                  <a:lnTo>
                    <a:pt x="6146" y="33197"/>
                  </a:lnTo>
                  <a:lnTo>
                    <a:pt x="6870" y="33197"/>
                  </a:lnTo>
                  <a:lnTo>
                    <a:pt x="7137" y="33248"/>
                  </a:lnTo>
                  <a:lnTo>
                    <a:pt x="7493" y="33489"/>
                  </a:lnTo>
                  <a:lnTo>
                    <a:pt x="7480" y="34328"/>
                  </a:lnTo>
                  <a:lnTo>
                    <a:pt x="5575" y="34632"/>
                  </a:lnTo>
                  <a:lnTo>
                    <a:pt x="5245" y="34772"/>
                  </a:lnTo>
                  <a:lnTo>
                    <a:pt x="4724" y="35242"/>
                  </a:lnTo>
                  <a:lnTo>
                    <a:pt x="4813" y="36741"/>
                  </a:lnTo>
                  <a:lnTo>
                    <a:pt x="5232" y="37134"/>
                  </a:lnTo>
                  <a:lnTo>
                    <a:pt x="5588" y="37274"/>
                  </a:lnTo>
                  <a:lnTo>
                    <a:pt x="6350" y="37274"/>
                  </a:lnTo>
                  <a:lnTo>
                    <a:pt x="6667" y="37211"/>
                  </a:lnTo>
                  <a:lnTo>
                    <a:pt x="7239" y="36906"/>
                  </a:lnTo>
                  <a:lnTo>
                    <a:pt x="7454" y="36741"/>
                  </a:lnTo>
                  <a:lnTo>
                    <a:pt x="7607" y="36537"/>
                  </a:lnTo>
                  <a:lnTo>
                    <a:pt x="7708" y="36906"/>
                  </a:lnTo>
                  <a:lnTo>
                    <a:pt x="7848" y="37134"/>
                  </a:lnTo>
                  <a:lnTo>
                    <a:pt x="8039" y="37223"/>
                  </a:lnTo>
                  <a:lnTo>
                    <a:pt x="8407" y="37223"/>
                  </a:lnTo>
                  <a:lnTo>
                    <a:pt x="8788" y="37160"/>
                  </a:lnTo>
                  <a:lnTo>
                    <a:pt x="8813" y="36626"/>
                  </a:lnTo>
                  <a:close/>
                </a:path>
                <a:path w="100329" h="54610">
                  <a:moveTo>
                    <a:pt x="8813" y="21094"/>
                  </a:moveTo>
                  <a:lnTo>
                    <a:pt x="8458" y="21120"/>
                  </a:lnTo>
                  <a:lnTo>
                    <a:pt x="8318" y="19367"/>
                  </a:lnTo>
                  <a:lnTo>
                    <a:pt x="8229" y="17703"/>
                  </a:lnTo>
                  <a:lnTo>
                    <a:pt x="8153" y="17564"/>
                  </a:lnTo>
                  <a:lnTo>
                    <a:pt x="7569" y="17221"/>
                  </a:lnTo>
                  <a:lnTo>
                    <a:pt x="7569" y="19367"/>
                  </a:lnTo>
                  <a:lnTo>
                    <a:pt x="7569" y="20421"/>
                  </a:lnTo>
                  <a:lnTo>
                    <a:pt x="7366" y="20751"/>
                  </a:lnTo>
                  <a:lnTo>
                    <a:pt x="6692" y="21082"/>
                  </a:lnTo>
                  <a:lnTo>
                    <a:pt x="6438" y="21145"/>
                  </a:lnTo>
                  <a:lnTo>
                    <a:pt x="5969" y="21145"/>
                  </a:lnTo>
                  <a:lnTo>
                    <a:pt x="5842" y="21107"/>
                  </a:lnTo>
                  <a:lnTo>
                    <a:pt x="5613" y="20955"/>
                  </a:lnTo>
                  <a:lnTo>
                    <a:pt x="5499" y="19951"/>
                  </a:lnTo>
                  <a:lnTo>
                    <a:pt x="5867" y="19748"/>
                  </a:lnTo>
                  <a:lnTo>
                    <a:pt x="6070" y="19685"/>
                  </a:lnTo>
                  <a:lnTo>
                    <a:pt x="6934" y="19583"/>
                  </a:lnTo>
                  <a:lnTo>
                    <a:pt x="7353" y="19469"/>
                  </a:lnTo>
                  <a:lnTo>
                    <a:pt x="7569" y="19367"/>
                  </a:lnTo>
                  <a:lnTo>
                    <a:pt x="7569" y="17221"/>
                  </a:lnTo>
                  <a:lnTo>
                    <a:pt x="7073" y="17068"/>
                  </a:lnTo>
                  <a:lnTo>
                    <a:pt x="6096" y="17068"/>
                  </a:lnTo>
                  <a:lnTo>
                    <a:pt x="4826" y="18542"/>
                  </a:lnTo>
                  <a:lnTo>
                    <a:pt x="5524" y="18542"/>
                  </a:lnTo>
                  <a:lnTo>
                    <a:pt x="5613" y="18135"/>
                  </a:lnTo>
                  <a:lnTo>
                    <a:pt x="5867" y="17805"/>
                  </a:lnTo>
                  <a:lnTo>
                    <a:pt x="6146" y="17703"/>
                  </a:lnTo>
                  <a:lnTo>
                    <a:pt x="6870" y="17703"/>
                  </a:lnTo>
                  <a:lnTo>
                    <a:pt x="7137" y="17754"/>
                  </a:lnTo>
                  <a:lnTo>
                    <a:pt x="7493" y="17983"/>
                  </a:lnTo>
                  <a:lnTo>
                    <a:pt x="7480" y="18834"/>
                  </a:lnTo>
                  <a:lnTo>
                    <a:pt x="5575" y="19138"/>
                  </a:lnTo>
                  <a:lnTo>
                    <a:pt x="5245" y="19278"/>
                  </a:lnTo>
                  <a:lnTo>
                    <a:pt x="4724" y="19748"/>
                  </a:lnTo>
                  <a:lnTo>
                    <a:pt x="4813" y="21247"/>
                  </a:lnTo>
                  <a:lnTo>
                    <a:pt x="5232" y="21640"/>
                  </a:lnTo>
                  <a:lnTo>
                    <a:pt x="5588" y="21780"/>
                  </a:lnTo>
                  <a:lnTo>
                    <a:pt x="6350" y="21780"/>
                  </a:lnTo>
                  <a:lnTo>
                    <a:pt x="6667" y="21704"/>
                  </a:lnTo>
                  <a:lnTo>
                    <a:pt x="7239" y="21412"/>
                  </a:lnTo>
                  <a:lnTo>
                    <a:pt x="7454" y="21247"/>
                  </a:lnTo>
                  <a:lnTo>
                    <a:pt x="7607" y="21043"/>
                  </a:lnTo>
                  <a:lnTo>
                    <a:pt x="7708" y="21412"/>
                  </a:lnTo>
                  <a:lnTo>
                    <a:pt x="7848" y="21640"/>
                  </a:lnTo>
                  <a:lnTo>
                    <a:pt x="8039" y="21729"/>
                  </a:lnTo>
                  <a:lnTo>
                    <a:pt x="8407" y="21729"/>
                  </a:lnTo>
                  <a:lnTo>
                    <a:pt x="8788" y="21653"/>
                  </a:lnTo>
                  <a:lnTo>
                    <a:pt x="8813" y="21120"/>
                  </a:lnTo>
                  <a:close/>
                </a:path>
                <a:path w="100329" h="54610">
                  <a:moveTo>
                    <a:pt x="8813" y="5600"/>
                  </a:moveTo>
                  <a:lnTo>
                    <a:pt x="8458" y="5626"/>
                  </a:lnTo>
                  <a:lnTo>
                    <a:pt x="8318" y="3860"/>
                  </a:lnTo>
                  <a:lnTo>
                    <a:pt x="8229" y="2197"/>
                  </a:lnTo>
                  <a:lnTo>
                    <a:pt x="8153" y="2070"/>
                  </a:lnTo>
                  <a:lnTo>
                    <a:pt x="7569" y="1727"/>
                  </a:lnTo>
                  <a:lnTo>
                    <a:pt x="7569" y="3860"/>
                  </a:lnTo>
                  <a:lnTo>
                    <a:pt x="7569" y="4927"/>
                  </a:lnTo>
                  <a:lnTo>
                    <a:pt x="7366" y="5257"/>
                  </a:lnTo>
                  <a:lnTo>
                    <a:pt x="6692" y="5588"/>
                  </a:lnTo>
                  <a:lnTo>
                    <a:pt x="6438" y="5651"/>
                  </a:lnTo>
                  <a:lnTo>
                    <a:pt x="5969" y="5651"/>
                  </a:lnTo>
                  <a:lnTo>
                    <a:pt x="5842" y="5613"/>
                  </a:lnTo>
                  <a:lnTo>
                    <a:pt x="5613" y="5461"/>
                  </a:lnTo>
                  <a:lnTo>
                    <a:pt x="5499" y="4457"/>
                  </a:lnTo>
                  <a:lnTo>
                    <a:pt x="5867" y="4241"/>
                  </a:lnTo>
                  <a:lnTo>
                    <a:pt x="6070" y="4191"/>
                  </a:lnTo>
                  <a:lnTo>
                    <a:pt x="6934" y="4076"/>
                  </a:lnTo>
                  <a:lnTo>
                    <a:pt x="7353" y="3975"/>
                  </a:lnTo>
                  <a:lnTo>
                    <a:pt x="7569" y="3860"/>
                  </a:lnTo>
                  <a:lnTo>
                    <a:pt x="7569" y="1727"/>
                  </a:lnTo>
                  <a:lnTo>
                    <a:pt x="7073" y="1574"/>
                  </a:lnTo>
                  <a:lnTo>
                    <a:pt x="6096" y="1574"/>
                  </a:lnTo>
                  <a:lnTo>
                    <a:pt x="4826" y="3035"/>
                  </a:lnTo>
                  <a:lnTo>
                    <a:pt x="5524" y="3035"/>
                  </a:lnTo>
                  <a:lnTo>
                    <a:pt x="5613" y="2641"/>
                  </a:lnTo>
                  <a:lnTo>
                    <a:pt x="5867" y="2311"/>
                  </a:lnTo>
                  <a:lnTo>
                    <a:pt x="6146" y="2197"/>
                  </a:lnTo>
                  <a:lnTo>
                    <a:pt x="6870" y="2197"/>
                  </a:lnTo>
                  <a:lnTo>
                    <a:pt x="7137" y="2260"/>
                  </a:lnTo>
                  <a:lnTo>
                    <a:pt x="7493" y="2489"/>
                  </a:lnTo>
                  <a:lnTo>
                    <a:pt x="7480" y="3340"/>
                  </a:lnTo>
                  <a:lnTo>
                    <a:pt x="5575" y="3632"/>
                  </a:lnTo>
                  <a:lnTo>
                    <a:pt x="5245" y="3771"/>
                  </a:lnTo>
                  <a:lnTo>
                    <a:pt x="4724" y="4241"/>
                  </a:lnTo>
                  <a:lnTo>
                    <a:pt x="4813" y="5740"/>
                  </a:lnTo>
                  <a:lnTo>
                    <a:pt x="5232" y="6146"/>
                  </a:lnTo>
                  <a:lnTo>
                    <a:pt x="5588" y="6286"/>
                  </a:lnTo>
                  <a:lnTo>
                    <a:pt x="6350" y="6286"/>
                  </a:lnTo>
                  <a:lnTo>
                    <a:pt x="7607" y="5537"/>
                  </a:lnTo>
                  <a:lnTo>
                    <a:pt x="7708" y="5918"/>
                  </a:lnTo>
                  <a:lnTo>
                    <a:pt x="7848" y="6146"/>
                  </a:lnTo>
                  <a:lnTo>
                    <a:pt x="8039" y="6235"/>
                  </a:lnTo>
                  <a:lnTo>
                    <a:pt x="8407" y="6235"/>
                  </a:lnTo>
                  <a:lnTo>
                    <a:pt x="8788" y="6159"/>
                  </a:lnTo>
                  <a:lnTo>
                    <a:pt x="8813" y="5626"/>
                  </a:lnTo>
                  <a:close/>
                </a:path>
                <a:path w="100329" h="54610">
                  <a:moveTo>
                    <a:pt x="13157" y="48209"/>
                  </a:moveTo>
                  <a:lnTo>
                    <a:pt x="12458" y="48209"/>
                  </a:lnTo>
                  <a:lnTo>
                    <a:pt x="12458" y="48768"/>
                  </a:lnTo>
                  <a:lnTo>
                    <a:pt x="12357" y="48628"/>
                  </a:lnTo>
                  <a:lnTo>
                    <a:pt x="12357" y="49415"/>
                  </a:lnTo>
                  <a:lnTo>
                    <a:pt x="12255" y="51409"/>
                  </a:lnTo>
                  <a:lnTo>
                    <a:pt x="12065" y="51816"/>
                  </a:lnTo>
                  <a:lnTo>
                    <a:pt x="11684" y="52070"/>
                  </a:lnTo>
                  <a:lnTo>
                    <a:pt x="10807" y="52070"/>
                  </a:lnTo>
                  <a:lnTo>
                    <a:pt x="10528" y="51930"/>
                  </a:lnTo>
                  <a:lnTo>
                    <a:pt x="10121" y="51409"/>
                  </a:lnTo>
                  <a:lnTo>
                    <a:pt x="10083" y="49707"/>
                  </a:lnTo>
                  <a:lnTo>
                    <a:pt x="10363" y="48996"/>
                  </a:lnTo>
                  <a:lnTo>
                    <a:pt x="10718" y="48742"/>
                  </a:lnTo>
                  <a:lnTo>
                    <a:pt x="11607" y="48742"/>
                  </a:lnTo>
                  <a:lnTo>
                    <a:pt x="11899" y="48882"/>
                  </a:lnTo>
                  <a:lnTo>
                    <a:pt x="12357" y="49415"/>
                  </a:lnTo>
                  <a:lnTo>
                    <a:pt x="12357" y="48628"/>
                  </a:lnTo>
                  <a:lnTo>
                    <a:pt x="12179" y="48437"/>
                  </a:lnTo>
                  <a:lnTo>
                    <a:pt x="11772" y="48171"/>
                  </a:lnTo>
                  <a:lnTo>
                    <a:pt x="11468" y="48082"/>
                  </a:lnTo>
                  <a:lnTo>
                    <a:pt x="10604" y="48082"/>
                  </a:lnTo>
                  <a:lnTo>
                    <a:pt x="10160" y="48298"/>
                  </a:lnTo>
                  <a:lnTo>
                    <a:pt x="9423" y="49149"/>
                  </a:lnTo>
                  <a:lnTo>
                    <a:pt x="9347" y="49415"/>
                  </a:lnTo>
                  <a:lnTo>
                    <a:pt x="9423" y="51816"/>
                  </a:lnTo>
                  <a:lnTo>
                    <a:pt x="10147" y="52501"/>
                  </a:lnTo>
                  <a:lnTo>
                    <a:pt x="10579" y="52679"/>
                  </a:lnTo>
                  <a:lnTo>
                    <a:pt x="11404" y="52679"/>
                  </a:lnTo>
                  <a:lnTo>
                    <a:pt x="12433" y="52006"/>
                  </a:lnTo>
                  <a:lnTo>
                    <a:pt x="12331" y="53174"/>
                  </a:lnTo>
                  <a:lnTo>
                    <a:pt x="12115" y="53682"/>
                  </a:lnTo>
                  <a:lnTo>
                    <a:pt x="11734" y="53886"/>
                  </a:lnTo>
                  <a:lnTo>
                    <a:pt x="10795" y="53886"/>
                  </a:lnTo>
                  <a:lnTo>
                    <a:pt x="10528" y="53797"/>
                  </a:lnTo>
                  <a:lnTo>
                    <a:pt x="10248" y="53530"/>
                  </a:lnTo>
                  <a:lnTo>
                    <a:pt x="10147" y="53174"/>
                  </a:lnTo>
                  <a:lnTo>
                    <a:pt x="9385" y="53174"/>
                  </a:lnTo>
                  <a:lnTo>
                    <a:pt x="9461" y="53682"/>
                  </a:lnTo>
                  <a:lnTo>
                    <a:pt x="9613" y="53975"/>
                  </a:lnTo>
                  <a:lnTo>
                    <a:pt x="10261" y="54394"/>
                  </a:lnTo>
                  <a:lnTo>
                    <a:pt x="10668" y="54508"/>
                  </a:lnTo>
                  <a:lnTo>
                    <a:pt x="12014" y="54508"/>
                  </a:lnTo>
                  <a:lnTo>
                    <a:pt x="12598" y="54203"/>
                  </a:lnTo>
                  <a:lnTo>
                    <a:pt x="12763" y="53886"/>
                  </a:lnTo>
                  <a:lnTo>
                    <a:pt x="13068" y="53276"/>
                  </a:lnTo>
                  <a:lnTo>
                    <a:pt x="13157" y="52006"/>
                  </a:lnTo>
                  <a:lnTo>
                    <a:pt x="13157" y="48768"/>
                  </a:lnTo>
                  <a:lnTo>
                    <a:pt x="13157" y="48209"/>
                  </a:lnTo>
                  <a:close/>
                </a:path>
                <a:path w="100329" h="54610">
                  <a:moveTo>
                    <a:pt x="13157" y="32715"/>
                  </a:moveTo>
                  <a:lnTo>
                    <a:pt x="12458" y="32715"/>
                  </a:lnTo>
                  <a:lnTo>
                    <a:pt x="12458" y="33274"/>
                  </a:lnTo>
                  <a:lnTo>
                    <a:pt x="12357" y="33134"/>
                  </a:lnTo>
                  <a:lnTo>
                    <a:pt x="12357" y="33921"/>
                  </a:lnTo>
                  <a:lnTo>
                    <a:pt x="12255" y="35915"/>
                  </a:lnTo>
                  <a:lnTo>
                    <a:pt x="12065" y="36334"/>
                  </a:lnTo>
                  <a:lnTo>
                    <a:pt x="11684" y="36576"/>
                  </a:lnTo>
                  <a:lnTo>
                    <a:pt x="10807" y="36576"/>
                  </a:lnTo>
                  <a:lnTo>
                    <a:pt x="10528" y="36436"/>
                  </a:lnTo>
                  <a:lnTo>
                    <a:pt x="10121" y="35915"/>
                  </a:lnTo>
                  <a:lnTo>
                    <a:pt x="10083" y="34226"/>
                  </a:lnTo>
                  <a:lnTo>
                    <a:pt x="10363" y="33502"/>
                  </a:lnTo>
                  <a:lnTo>
                    <a:pt x="10718" y="33248"/>
                  </a:lnTo>
                  <a:lnTo>
                    <a:pt x="11607" y="33248"/>
                  </a:lnTo>
                  <a:lnTo>
                    <a:pt x="11899" y="33388"/>
                  </a:lnTo>
                  <a:lnTo>
                    <a:pt x="12357" y="33921"/>
                  </a:lnTo>
                  <a:lnTo>
                    <a:pt x="12357" y="33134"/>
                  </a:lnTo>
                  <a:lnTo>
                    <a:pt x="12179" y="32956"/>
                  </a:lnTo>
                  <a:lnTo>
                    <a:pt x="11772" y="32677"/>
                  </a:lnTo>
                  <a:lnTo>
                    <a:pt x="11468" y="32588"/>
                  </a:lnTo>
                  <a:lnTo>
                    <a:pt x="10604" y="32588"/>
                  </a:lnTo>
                  <a:lnTo>
                    <a:pt x="10160" y="32804"/>
                  </a:lnTo>
                  <a:lnTo>
                    <a:pt x="9423" y="33655"/>
                  </a:lnTo>
                  <a:lnTo>
                    <a:pt x="9347" y="33921"/>
                  </a:lnTo>
                  <a:lnTo>
                    <a:pt x="9423" y="36334"/>
                  </a:lnTo>
                  <a:lnTo>
                    <a:pt x="10147" y="37007"/>
                  </a:lnTo>
                  <a:lnTo>
                    <a:pt x="10579" y="37185"/>
                  </a:lnTo>
                  <a:lnTo>
                    <a:pt x="11404" y="37185"/>
                  </a:lnTo>
                  <a:lnTo>
                    <a:pt x="12433" y="36512"/>
                  </a:lnTo>
                  <a:lnTo>
                    <a:pt x="12331" y="37680"/>
                  </a:lnTo>
                  <a:lnTo>
                    <a:pt x="12115" y="38188"/>
                  </a:lnTo>
                  <a:lnTo>
                    <a:pt x="11734" y="38392"/>
                  </a:lnTo>
                  <a:lnTo>
                    <a:pt x="10795" y="38392"/>
                  </a:lnTo>
                  <a:lnTo>
                    <a:pt x="10528" y="38315"/>
                  </a:lnTo>
                  <a:lnTo>
                    <a:pt x="10248" y="38036"/>
                  </a:lnTo>
                  <a:lnTo>
                    <a:pt x="10147" y="37680"/>
                  </a:lnTo>
                  <a:lnTo>
                    <a:pt x="9385" y="37680"/>
                  </a:lnTo>
                  <a:lnTo>
                    <a:pt x="9461" y="38188"/>
                  </a:lnTo>
                  <a:lnTo>
                    <a:pt x="9613" y="38481"/>
                  </a:lnTo>
                  <a:lnTo>
                    <a:pt x="10261" y="38912"/>
                  </a:lnTo>
                  <a:lnTo>
                    <a:pt x="10668" y="39014"/>
                  </a:lnTo>
                  <a:lnTo>
                    <a:pt x="12014" y="39014"/>
                  </a:lnTo>
                  <a:lnTo>
                    <a:pt x="12598" y="38709"/>
                  </a:lnTo>
                  <a:lnTo>
                    <a:pt x="12763" y="38392"/>
                  </a:lnTo>
                  <a:lnTo>
                    <a:pt x="13068" y="37782"/>
                  </a:lnTo>
                  <a:lnTo>
                    <a:pt x="13157" y="36512"/>
                  </a:lnTo>
                  <a:lnTo>
                    <a:pt x="13157" y="33274"/>
                  </a:lnTo>
                  <a:lnTo>
                    <a:pt x="13157" y="32715"/>
                  </a:lnTo>
                  <a:close/>
                </a:path>
                <a:path w="100329" h="54610">
                  <a:moveTo>
                    <a:pt x="13157" y="17221"/>
                  </a:moveTo>
                  <a:lnTo>
                    <a:pt x="12458" y="17221"/>
                  </a:lnTo>
                  <a:lnTo>
                    <a:pt x="12458" y="17780"/>
                  </a:lnTo>
                  <a:lnTo>
                    <a:pt x="12357" y="17640"/>
                  </a:lnTo>
                  <a:lnTo>
                    <a:pt x="12357" y="18427"/>
                  </a:lnTo>
                  <a:lnTo>
                    <a:pt x="12255" y="20421"/>
                  </a:lnTo>
                  <a:lnTo>
                    <a:pt x="12065" y="20828"/>
                  </a:lnTo>
                  <a:lnTo>
                    <a:pt x="11684" y="21082"/>
                  </a:lnTo>
                  <a:lnTo>
                    <a:pt x="10807" y="21082"/>
                  </a:lnTo>
                  <a:lnTo>
                    <a:pt x="10528" y="20942"/>
                  </a:lnTo>
                  <a:lnTo>
                    <a:pt x="10121" y="20421"/>
                  </a:lnTo>
                  <a:lnTo>
                    <a:pt x="10083" y="18719"/>
                  </a:lnTo>
                  <a:lnTo>
                    <a:pt x="10363" y="18008"/>
                  </a:lnTo>
                  <a:lnTo>
                    <a:pt x="10718" y="17754"/>
                  </a:lnTo>
                  <a:lnTo>
                    <a:pt x="11607" y="17754"/>
                  </a:lnTo>
                  <a:lnTo>
                    <a:pt x="11899" y="17894"/>
                  </a:lnTo>
                  <a:lnTo>
                    <a:pt x="12357" y="18427"/>
                  </a:lnTo>
                  <a:lnTo>
                    <a:pt x="12357" y="17640"/>
                  </a:lnTo>
                  <a:lnTo>
                    <a:pt x="12179" y="17449"/>
                  </a:lnTo>
                  <a:lnTo>
                    <a:pt x="11772" y="17183"/>
                  </a:lnTo>
                  <a:lnTo>
                    <a:pt x="11468" y="17094"/>
                  </a:lnTo>
                  <a:lnTo>
                    <a:pt x="10604" y="17094"/>
                  </a:lnTo>
                  <a:lnTo>
                    <a:pt x="10160" y="17310"/>
                  </a:lnTo>
                  <a:lnTo>
                    <a:pt x="9423" y="18161"/>
                  </a:lnTo>
                  <a:lnTo>
                    <a:pt x="9347" y="18427"/>
                  </a:lnTo>
                  <a:lnTo>
                    <a:pt x="9423" y="20828"/>
                  </a:lnTo>
                  <a:lnTo>
                    <a:pt x="10147" y="21513"/>
                  </a:lnTo>
                  <a:lnTo>
                    <a:pt x="10579" y="21691"/>
                  </a:lnTo>
                  <a:lnTo>
                    <a:pt x="11404" y="21691"/>
                  </a:lnTo>
                  <a:lnTo>
                    <a:pt x="12433" y="21018"/>
                  </a:lnTo>
                  <a:lnTo>
                    <a:pt x="12331" y="22186"/>
                  </a:lnTo>
                  <a:lnTo>
                    <a:pt x="12115" y="22694"/>
                  </a:lnTo>
                  <a:lnTo>
                    <a:pt x="11734" y="22898"/>
                  </a:lnTo>
                  <a:lnTo>
                    <a:pt x="10795" y="22898"/>
                  </a:lnTo>
                  <a:lnTo>
                    <a:pt x="10528" y="22809"/>
                  </a:lnTo>
                  <a:lnTo>
                    <a:pt x="10248" y="22542"/>
                  </a:lnTo>
                  <a:lnTo>
                    <a:pt x="10147" y="22186"/>
                  </a:lnTo>
                  <a:lnTo>
                    <a:pt x="9385" y="22186"/>
                  </a:lnTo>
                  <a:lnTo>
                    <a:pt x="9461" y="22694"/>
                  </a:lnTo>
                  <a:lnTo>
                    <a:pt x="9613" y="22987"/>
                  </a:lnTo>
                  <a:lnTo>
                    <a:pt x="10261" y="23406"/>
                  </a:lnTo>
                  <a:lnTo>
                    <a:pt x="10668" y="23520"/>
                  </a:lnTo>
                  <a:lnTo>
                    <a:pt x="12014" y="23520"/>
                  </a:lnTo>
                  <a:lnTo>
                    <a:pt x="12598" y="23215"/>
                  </a:lnTo>
                  <a:lnTo>
                    <a:pt x="12763" y="22898"/>
                  </a:lnTo>
                  <a:lnTo>
                    <a:pt x="13068" y="22288"/>
                  </a:lnTo>
                  <a:lnTo>
                    <a:pt x="13157" y="21018"/>
                  </a:lnTo>
                  <a:lnTo>
                    <a:pt x="13157" y="17780"/>
                  </a:lnTo>
                  <a:lnTo>
                    <a:pt x="13157" y="17221"/>
                  </a:lnTo>
                  <a:close/>
                </a:path>
                <a:path w="100329" h="54610">
                  <a:moveTo>
                    <a:pt x="13157" y="1727"/>
                  </a:moveTo>
                  <a:lnTo>
                    <a:pt x="12458" y="1727"/>
                  </a:lnTo>
                  <a:lnTo>
                    <a:pt x="12458" y="2286"/>
                  </a:lnTo>
                  <a:lnTo>
                    <a:pt x="12357" y="2146"/>
                  </a:lnTo>
                  <a:lnTo>
                    <a:pt x="12357" y="2933"/>
                  </a:lnTo>
                  <a:lnTo>
                    <a:pt x="12255" y="4927"/>
                  </a:lnTo>
                  <a:lnTo>
                    <a:pt x="12065" y="5334"/>
                  </a:lnTo>
                  <a:lnTo>
                    <a:pt x="11684" y="5575"/>
                  </a:lnTo>
                  <a:lnTo>
                    <a:pt x="10807" y="5575"/>
                  </a:lnTo>
                  <a:lnTo>
                    <a:pt x="10528" y="5448"/>
                  </a:lnTo>
                  <a:lnTo>
                    <a:pt x="10121" y="4927"/>
                  </a:lnTo>
                  <a:lnTo>
                    <a:pt x="10083" y="3225"/>
                  </a:lnTo>
                  <a:lnTo>
                    <a:pt x="10363" y="2514"/>
                  </a:lnTo>
                  <a:lnTo>
                    <a:pt x="10718" y="2260"/>
                  </a:lnTo>
                  <a:lnTo>
                    <a:pt x="11607" y="2260"/>
                  </a:lnTo>
                  <a:lnTo>
                    <a:pt x="11899" y="2387"/>
                  </a:lnTo>
                  <a:lnTo>
                    <a:pt x="12357" y="2933"/>
                  </a:lnTo>
                  <a:lnTo>
                    <a:pt x="12357" y="2146"/>
                  </a:lnTo>
                  <a:lnTo>
                    <a:pt x="12179" y="1955"/>
                  </a:lnTo>
                  <a:lnTo>
                    <a:pt x="11772" y="1689"/>
                  </a:lnTo>
                  <a:lnTo>
                    <a:pt x="11468" y="1600"/>
                  </a:lnTo>
                  <a:lnTo>
                    <a:pt x="10604" y="1600"/>
                  </a:lnTo>
                  <a:lnTo>
                    <a:pt x="10160" y="1816"/>
                  </a:lnTo>
                  <a:lnTo>
                    <a:pt x="9423" y="2654"/>
                  </a:lnTo>
                  <a:lnTo>
                    <a:pt x="9347" y="2933"/>
                  </a:lnTo>
                  <a:lnTo>
                    <a:pt x="9423" y="5334"/>
                  </a:lnTo>
                  <a:lnTo>
                    <a:pt x="10147" y="6019"/>
                  </a:lnTo>
                  <a:lnTo>
                    <a:pt x="10579" y="6184"/>
                  </a:lnTo>
                  <a:lnTo>
                    <a:pt x="11404" y="6184"/>
                  </a:lnTo>
                  <a:lnTo>
                    <a:pt x="12433" y="5511"/>
                  </a:lnTo>
                  <a:lnTo>
                    <a:pt x="12331" y="6692"/>
                  </a:lnTo>
                  <a:lnTo>
                    <a:pt x="12115" y="7200"/>
                  </a:lnTo>
                  <a:lnTo>
                    <a:pt x="11734" y="7404"/>
                  </a:lnTo>
                  <a:lnTo>
                    <a:pt x="10795" y="7404"/>
                  </a:lnTo>
                  <a:lnTo>
                    <a:pt x="10528" y="7315"/>
                  </a:lnTo>
                  <a:lnTo>
                    <a:pt x="10248" y="7048"/>
                  </a:lnTo>
                  <a:lnTo>
                    <a:pt x="10147" y="6692"/>
                  </a:lnTo>
                  <a:lnTo>
                    <a:pt x="9385" y="6692"/>
                  </a:lnTo>
                  <a:lnTo>
                    <a:pt x="9461" y="7200"/>
                  </a:lnTo>
                  <a:lnTo>
                    <a:pt x="9613" y="7480"/>
                  </a:lnTo>
                  <a:lnTo>
                    <a:pt x="10261" y="7912"/>
                  </a:lnTo>
                  <a:lnTo>
                    <a:pt x="10668" y="8026"/>
                  </a:lnTo>
                  <a:lnTo>
                    <a:pt x="12014" y="8026"/>
                  </a:lnTo>
                  <a:lnTo>
                    <a:pt x="12598" y="7721"/>
                  </a:lnTo>
                  <a:lnTo>
                    <a:pt x="12763" y="7404"/>
                  </a:lnTo>
                  <a:lnTo>
                    <a:pt x="13068" y="6781"/>
                  </a:lnTo>
                  <a:lnTo>
                    <a:pt x="13157" y="5511"/>
                  </a:lnTo>
                  <a:lnTo>
                    <a:pt x="13157" y="2286"/>
                  </a:lnTo>
                  <a:lnTo>
                    <a:pt x="13157" y="1727"/>
                  </a:lnTo>
                  <a:close/>
                </a:path>
                <a:path w="100329" h="54610">
                  <a:moveTo>
                    <a:pt x="18110" y="50634"/>
                  </a:moveTo>
                  <a:lnTo>
                    <a:pt x="18097" y="50038"/>
                  </a:lnTo>
                  <a:lnTo>
                    <a:pt x="18008" y="49453"/>
                  </a:lnTo>
                  <a:lnTo>
                    <a:pt x="17894" y="49085"/>
                  </a:lnTo>
                  <a:lnTo>
                    <a:pt x="17640" y="48717"/>
                  </a:lnTo>
                  <a:lnTo>
                    <a:pt x="17360" y="48437"/>
                  </a:lnTo>
                  <a:lnTo>
                    <a:pt x="17335" y="50038"/>
                  </a:lnTo>
                  <a:lnTo>
                    <a:pt x="14859" y="50038"/>
                  </a:lnTo>
                  <a:lnTo>
                    <a:pt x="14871" y="49707"/>
                  </a:lnTo>
                  <a:lnTo>
                    <a:pt x="14998" y="49339"/>
                  </a:lnTo>
                  <a:lnTo>
                    <a:pt x="15468" y="48844"/>
                  </a:lnTo>
                  <a:lnTo>
                    <a:pt x="15748" y="48717"/>
                  </a:lnTo>
                  <a:lnTo>
                    <a:pt x="16573" y="48717"/>
                  </a:lnTo>
                  <a:lnTo>
                    <a:pt x="16916" y="48907"/>
                  </a:lnTo>
                  <a:lnTo>
                    <a:pt x="17170" y="49352"/>
                  </a:lnTo>
                  <a:lnTo>
                    <a:pt x="17284" y="49657"/>
                  </a:lnTo>
                  <a:lnTo>
                    <a:pt x="17335" y="50038"/>
                  </a:lnTo>
                  <a:lnTo>
                    <a:pt x="17335" y="48425"/>
                  </a:lnTo>
                  <a:lnTo>
                    <a:pt x="16764" y="48133"/>
                  </a:lnTo>
                  <a:lnTo>
                    <a:pt x="16459" y="48069"/>
                  </a:lnTo>
                  <a:lnTo>
                    <a:pt x="15506" y="48069"/>
                  </a:lnTo>
                  <a:lnTo>
                    <a:pt x="15011" y="48285"/>
                  </a:lnTo>
                  <a:lnTo>
                    <a:pt x="14236" y="49187"/>
                  </a:lnTo>
                  <a:lnTo>
                    <a:pt x="14135" y="49453"/>
                  </a:lnTo>
                  <a:lnTo>
                    <a:pt x="14224" y="51777"/>
                  </a:lnTo>
                  <a:lnTo>
                    <a:pt x="14998" y="52578"/>
                  </a:lnTo>
                  <a:lnTo>
                    <a:pt x="15468" y="52781"/>
                  </a:lnTo>
                  <a:lnTo>
                    <a:pt x="16256" y="52781"/>
                  </a:lnTo>
                  <a:lnTo>
                    <a:pt x="18046" y="51219"/>
                  </a:lnTo>
                  <a:lnTo>
                    <a:pt x="17310" y="51219"/>
                  </a:lnTo>
                  <a:lnTo>
                    <a:pt x="17233" y="51447"/>
                  </a:lnTo>
                  <a:lnTo>
                    <a:pt x="17157" y="51600"/>
                  </a:lnTo>
                  <a:lnTo>
                    <a:pt x="16789" y="52006"/>
                  </a:lnTo>
                  <a:lnTo>
                    <a:pt x="16484" y="52133"/>
                  </a:lnTo>
                  <a:lnTo>
                    <a:pt x="15671" y="52133"/>
                  </a:lnTo>
                  <a:lnTo>
                    <a:pt x="15379" y="52006"/>
                  </a:lnTo>
                  <a:lnTo>
                    <a:pt x="14960" y="51447"/>
                  </a:lnTo>
                  <a:lnTo>
                    <a:pt x="14846" y="50634"/>
                  </a:lnTo>
                  <a:lnTo>
                    <a:pt x="18110" y="50634"/>
                  </a:lnTo>
                  <a:close/>
                </a:path>
                <a:path w="100329" h="54610">
                  <a:moveTo>
                    <a:pt x="18110" y="35140"/>
                  </a:moveTo>
                  <a:lnTo>
                    <a:pt x="18097" y="34544"/>
                  </a:lnTo>
                  <a:lnTo>
                    <a:pt x="18008" y="33959"/>
                  </a:lnTo>
                  <a:lnTo>
                    <a:pt x="17894" y="33591"/>
                  </a:lnTo>
                  <a:lnTo>
                    <a:pt x="17640" y="33223"/>
                  </a:lnTo>
                  <a:lnTo>
                    <a:pt x="17360" y="32943"/>
                  </a:lnTo>
                  <a:lnTo>
                    <a:pt x="17335" y="34544"/>
                  </a:lnTo>
                  <a:lnTo>
                    <a:pt x="14859" y="34544"/>
                  </a:lnTo>
                  <a:lnTo>
                    <a:pt x="14871" y="34226"/>
                  </a:lnTo>
                  <a:lnTo>
                    <a:pt x="14998" y="33845"/>
                  </a:lnTo>
                  <a:lnTo>
                    <a:pt x="15468" y="33350"/>
                  </a:lnTo>
                  <a:lnTo>
                    <a:pt x="15748" y="33223"/>
                  </a:lnTo>
                  <a:lnTo>
                    <a:pt x="16573" y="33223"/>
                  </a:lnTo>
                  <a:lnTo>
                    <a:pt x="16916" y="33413"/>
                  </a:lnTo>
                  <a:lnTo>
                    <a:pt x="17170" y="33858"/>
                  </a:lnTo>
                  <a:lnTo>
                    <a:pt x="17284" y="34163"/>
                  </a:lnTo>
                  <a:lnTo>
                    <a:pt x="17335" y="34544"/>
                  </a:lnTo>
                  <a:lnTo>
                    <a:pt x="17335" y="32943"/>
                  </a:lnTo>
                  <a:lnTo>
                    <a:pt x="16764" y="32651"/>
                  </a:lnTo>
                  <a:lnTo>
                    <a:pt x="16459" y="32575"/>
                  </a:lnTo>
                  <a:lnTo>
                    <a:pt x="15506" y="32575"/>
                  </a:lnTo>
                  <a:lnTo>
                    <a:pt x="15011" y="32791"/>
                  </a:lnTo>
                  <a:lnTo>
                    <a:pt x="14236" y="33693"/>
                  </a:lnTo>
                  <a:lnTo>
                    <a:pt x="14135" y="33959"/>
                  </a:lnTo>
                  <a:lnTo>
                    <a:pt x="14224" y="36283"/>
                  </a:lnTo>
                  <a:lnTo>
                    <a:pt x="14998" y="37084"/>
                  </a:lnTo>
                  <a:lnTo>
                    <a:pt x="15468" y="37287"/>
                  </a:lnTo>
                  <a:lnTo>
                    <a:pt x="16256" y="37287"/>
                  </a:lnTo>
                  <a:lnTo>
                    <a:pt x="18046" y="35737"/>
                  </a:lnTo>
                  <a:lnTo>
                    <a:pt x="17310" y="35737"/>
                  </a:lnTo>
                  <a:lnTo>
                    <a:pt x="17233" y="35953"/>
                  </a:lnTo>
                  <a:lnTo>
                    <a:pt x="17157" y="36106"/>
                  </a:lnTo>
                  <a:lnTo>
                    <a:pt x="16789" y="36512"/>
                  </a:lnTo>
                  <a:lnTo>
                    <a:pt x="16484" y="36639"/>
                  </a:lnTo>
                  <a:lnTo>
                    <a:pt x="15671" y="36639"/>
                  </a:lnTo>
                  <a:lnTo>
                    <a:pt x="15379" y="36512"/>
                  </a:lnTo>
                  <a:lnTo>
                    <a:pt x="14960" y="35953"/>
                  </a:lnTo>
                  <a:lnTo>
                    <a:pt x="14846" y="35140"/>
                  </a:lnTo>
                  <a:lnTo>
                    <a:pt x="18110" y="35140"/>
                  </a:lnTo>
                  <a:close/>
                </a:path>
                <a:path w="100329" h="54610">
                  <a:moveTo>
                    <a:pt x="18110" y="19646"/>
                  </a:moveTo>
                  <a:lnTo>
                    <a:pt x="18097" y="19050"/>
                  </a:lnTo>
                  <a:lnTo>
                    <a:pt x="18008" y="18465"/>
                  </a:lnTo>
                  <a:lnTo>
                    <a:pt x="17894" y="18097"/>
                  </a:lnTo>
                  <a:lnTo>
                    <a:pt x="17640" y="17729"/>
                  </a:lnTo>
                  <a:lnTo>
                    <a:pt x="17360" y="17449"/>
                  </a:lnTo>
                  <a:lnTo>
                    <a:pt x="17335" y="19050"/>
                  </a:lnTo>
                  <a:lnTo>
                    <a:pt x="14859" y="19050"/>
                  </a:lnTo>
                  <a:lnTo>
                    <a:pt x="14871" y="18719"/>
                  </a:lnTo>
                  <a:lnTo>
                    <a:pt x="14998" y="18351"/>
                  </a:lnTo>
                  <a:lnTo>
                    <a:pt x="15468" y="17856"/>
                  </a:lnTo>
                  <a:lnTo>
                    <a:pt x="15748" y="17729"/>
                  </a:lnTo>
                  <a:lnTo>
                    <a:pt x="16573" y="17729"/>
                  </a:lnTo>
                  <a:lnTo>
                    <a:pt x="16916" y="17907"/>
                  </a:lnTo>
                  <a:lnTo>
                    <a:pt x="17170" y="18364"/>
                  </a:lnTo>
                  <a:lnTo>
                    <a:pt x="17284" y="18669"/>
                  </a:lnTo>
                  <a:lnTo>
                    <a:pt x="17335" y="19050"/>
                  </a:lnTo>
                  <a:lnTo>
                    <a:pt x="17335" y="17437"/>
                  </a:lnTo>
                  <a:lnTo>
                    <a:pt x="16764" y="17145"/>
                  </a:lnTo>
                  <a:lnTo>
                    <a:pt x="16459" y="17068"/>
                  </a:lnTo>
                  <a:lnTo>
                    <a:pt x="15506" y="17068"/>
                  </a:lnTo>
                  <a:lnTo>
                    <a:pt x="15011" y="17297"/>
                  </a:lnTo>
                  <a:lnTo>
                    <a:pt x="14236" y="18199"/>
                  </a:lnTo>
                  <a:lnTo>
                    <a:pt x="14135" y="18465"/>
                  </a:lnTo>
                  <a:lnTo>
                    <a:pt x="14224" y="20789"/>
                  </a:lnTo>
                  <a:lnTo>
                    <a:pt x="14998" y="21590"/>
                  </a:lnTo>
                  <a:lnTo>
                    <a:pt x="15468" y="21793"/>
                  </a:lnTo>
                  <a:lnTo>
                    <a:pt x="16256" y="21793"/>
                  </a:lnTo>
                  <a:lnTo>
                    <a:pt x="18046" y="20231"/>
                  </a:lnTo>
                  <a:lnTo>
                    <a:pt x="17310" y="20231"/>
                  </a:lnTo>
                  <a:lnTo>
                    <a:pt x="17233" y="20459"/>
                  </a:lnTo>
                  <a:lnTo>
                    <a:pt x="17157" y="20612"/>
                  </a:lnTo>
                  <a:lnTo>
                    <a:pt x="16789" y="21018"/>
                  </a:lnTo>
                  <a:lnTo>
                    <a:pt x="16484" y="21145"/>
                  </a:lnTo>
                  <a:lnTo>
                    <a:pt x="15671" y="21145"/>
                  </a:lnTo>
                  <a:lnTo>
                    <a:pt x="15379" y="21018"/>
                  </a:lnTo>
                  <a:lnTo>
                    <a:pt x="14960" y="20459"/>
                  </a:lnTo>
                  <a:lnTo>
                    <a:pt x="14846" y="19646"/>
                  </a:lnTo>
                  <a:lnTo>
                    <a:pt x="18110" y="19646"/>
                  </a:lnTo>
                  <a:close/>
                </a:path>
                <a:path w="100329" h="54610">
                  <a:moveTo>
                    <a:pt x="18110" y="4140"/>
                  </a:moveTo>
                  <a:lnTo>
                    <a:pt x="18097" y="3556"/>
                  </a:lnTo>
                  <a:lnTo>
                    <a:pt x="18008" y="2971"/>
                  </a:lnTo>
                  <a:lnTo>
                    <a:pt x="17894" y="2603"/>
                  </a:lnTo>
                  <a:lnTo>
                    <a:pt x="17640" y="2235"/>
                  </a:lnTo>
                  <a:lnTo>
                    <a:pt x="17360" y="1955"/>
                  </a:lnTo>
                  <a:lnTo>
                    <a:pt x="17335" y="3556"/>
                  </a:lnTo>
                  <a:lnTo>
                    <a:pt x="14859" y="3556"/>
                  </a:lnTo>
                  <a:lnTo>
                    <a:pt x="14871" y="3225"/>
                  </a:lnTo>
                  <a:lnTo>
                    <a:pt x="14998" y="2857"/>
                  </a:lnTo>
                  <a:lnTo>
                    <a:pt x="15468" y="2362"/>
                  </a:lnTo>
                  <a:lnTo>
                    <a:pt x="15748" y="2235"/>
                  </a:lnTo>
                  <a:lnTo>
                    <a:pt x="16573" y="2235"/>
                  </a:lnTo>
                  <a:lnTo>
                    <a:pt x="16916" y="2413"/>
                  </a:lnTo>
                  <a:lnTo>
                    <a:pt x="17170" y="2857"/>
                  </a:lnTo>
                  <a:lnTo>
                    <a:pt x="17284" y="3162"/>
                  </a:lnTo>
                  <a:lnTo>
                    <a:pt x="17335" y="3556"/>
                  </a:lnTo>
                  <a:lnTo>
                    <a:pt x="17335" y="1943"/>
                  </a:lnTo>
                  <a:lnTo>
                    <a:pt x="16764" y="1651"/>
                  </a:lnTo>
                  <a:lnTo>
                    <a:pt x="16459" y="1574"/>
                  </a:lnTo>
                  <a:lnTo>
                    <a:pt x="15506" y="1574"/>
                  </a:lnTo>
                  <a:lnTo>
                    <a:pt x="15011" y="1803"/>
                  </a:lnTo>
                  <a:lnTo>
                    <a:pt x="14236" y="2692"/>
                  </a:lnTo>
                  <a:lnTo>
                    <a:pt x="14135" y="2971"/>
                  </a:lnTo>
                  <a:lnTo>
                    <a:pt x="14224" y="5283"/>
                  </a:lnTo>
                  <a:lnTo>
                    <a:pt x="14998" y="6096"/>
                  </a:lnTo>
                  <a:lnTo>
                    <a:pt x="15468" y="6299"/>
                  </a:lnTo>
                  <a:lnTo>
                    <a:pt x="16256" y="6299"/>
                  </a:lnTo>
                  <a:lnTo>
                    <a:pt x="18046" y="4737"/>
                  </a:lnTo>
                  <a:lnTo>
                    <a:pt x="17310" y="4737"/>
                  </a:lnTo>
                  <a:lnTo>
                    <a:pt x="17233" y="4965"/>
                  </a:lnTo>
                  <a:lnTo>
                    <a:pt x="17157" y="5105"/>
                  </a:lnTo>
                  <a:lnTo>
                    <a:pt x="16789" y="5511"/>
                  </a:lnTo>
                  <a:lnTo>
                    <a:pt x="16484" y="5638"/>
                  </a:lnTo>
                  <a:lnTo>
                    <a:pt x="15671" y="5638"/>
                  </a:lnTo>
                  <a:lnTo>
                    <a:pt x="15379" y="5511"/>
                  </a:lnTo>
                  <a:lnTo>
                    <a:pt x="14960" y="4965"/>
                  </a:lnTo>
                  <a:lnTo>
                    <a:pt x="14846" y="4140"/>
                  </a:lnTo>
                  <a:lnTo>
                    <a:pt x="18110" y="4140"/>
                  </a:lnTo>
                  <a:close/>
                </a:path>
                <a:path w="100329" h="54610">
                  <a:moveTo>
                    <a:pt x="23215" y="53263"/>
                  </a:moveTo>
                  <a:lnTo>
                    <a:pt x="18478" y="53263"/>
                  </a:lnTo>
                  <a:lnTo>
                    <a:pt x="18478" y="53695"/>
                  </a:lnTo>
                  <a:lnTo>
                    <a:pt x="23215" y="53695"/>
                  </a:lnTo>
                  <a:lnTo>
                    <a:pt x="23215" y="53263"/>
                  </a:lnTo>
                  <a:close/>
                </a:path>
                <a:path w="100329" h="54610">
                  <a:moveTo>
                    <a:pt x="23215" y="37782"/>
                  </a:moveTo>
                  <a:lnTo>
                    <a:pt x="18478" y="37782"/>
                  </a:lnTo>
                  <a:lnTo>
                    <a:pt x="18478" y="38201"/>
                  </a:lnTo>
                  <a:lnTo>
                    <a:pt x="23215" y="38201"/>
                  </a:lnTo>
                  <a:lnTo>
                    <a:pt x="23215" y="37782"/>
                  </a:lnTo>
                  <a:close/>
                </a:path>
                <a:path w="100329" h="54610">
                  <a:moveTo>
                    <a:pt x="23215" y="22275"/>
                  </a:moveTo>
                  <a:lnTo>
                    <a:pt x="18478" y="22275"/>
                  </a:lnTo>
                  <a:lnTo>
                    <a:pt x="18478" y="22694"/>
                  </a:lnTo>
                  <a:lnTo>
                    <a:pt x="23215" y="22694"/>
                  </a:lnTo>
                  <a:lnTo>
                    <a:pt x="23215" y="22275"/>
                  </a:lnTo>
                  <a:close/>
                </a:path>
                <a:path w="100329" h="54610">
                  <a:moveTo>
                    <a:pt x="23215" y="6781"/>
                  </a:moveTo>
                  <a:lnTo>
                    <a:pt x="18478" y="6781"/>
                  </a:lnTo>
                  <a:lnTo>
                    <a:pt x="18478" y="7200"/>
                  </a:lnTo>
                  <a:lnTo>
                    <a:pt x="23215" y="7200"/>
                  </a:lnTo>
                  <a:lnTo>
                    <a:pt x="23215" y="6781"/>
                  </a:lnTo>
                  <a:close/>
                </a:path>
                <a:path w="100329" h="54610">
                  <a:moveTo>
                    <a:pt x="24523" y="1701"/>
                  </a:moveTo>
                  <a:lnTo>
                    <a:pt x="23761" y="1701"/>
                  </a:lnTo>
                  <a:lnTo>
                    <a:pt x="23761" y="6134"/>
                  </a:lnTo>
                  <a:lnTo>
                    <a:pt x="24523" y="6134"/>
                  </a:lnTo>
                  <a:lnTo>
                    <a:pt x="24523" y="1701"/>
                  </a:lnTo>
                  <a:close/>
                </a:path>
                <a:path w="100329" h="54610">
                  <a:moveTo>
                    <a:pt x="24523" y="25"/>
                  </a:moveTo>
                  <a:lnTo>
                    <a:pt x="23761" y="25"/>
                  </a:lnTo>
                  <a:lnTo>
                    <a:pt x="23761" y="876"/>
                  </a:lnTo>
                  <a:lnTo>
                    <a:pt x="24523" y="876"/>
                  </a:lnTo>
                  <a:lnTo>
                    <a:pt x="24523" y="25"/>
                  </a:lnTo>
                  <a:close/>
                </a:path>
                <a:path w="100329" h="54610">
                  <a:moveTo>
                    <a:pt x="25387" y="32677"/>
                  </a:moveTo>
                  <a:lnTo>
                    <a:pt x="24676" y="32677"/>
                  </a:lnTo>
                  <a:lnTo>
                    <a:pt x="24676" y="31432"/>
                  </a:lnTo>
                  <a:lnTo>
                    <a:pt x="23914" y="31432"/>
                  </a:lnTo>
                  <a:lnTo>
                    <a:pt x="23914" y="32677"/>
                  </a:lnTo>
                  <a:lnTo>
                    <a:pt x="23317" y="32677"/>
                  </a:lnTo>
                  <a:lnTo>
                    <a:pt x="23317" y="33286"/>
                  </a:lnTo>
                  <a:lnTo>
                    <a:pt x="23914" y="33286"/>
                  </a:lnTo>
                  <a:lnTo>
                    <a:pt x="23914" y="36525"/>
                  </a:lnTo>
                  <a:lnTo>
                    <a:pt x="23977" y="36753"/>
                  </a:lnTo>
                  <a:lnTo>
                    <a:pt x="24218" y="37109"/>
                  </a:lnTo>
                  <a:lnTo>
                    <a:pt x="24460" y="37198"/>
                  </a:lnTo>
                  <a:lnTo>
                    <a:pt x="24930" y="37198"/>
                  </a:lnTo>
                  <a:lnTo>
                    <a:pt x="25298" y="37160"/>
                  </a:lnTo>
                  <a:lnTo>
                    <a:pt x="25387" y="36537"/>
                  </a:lnTo>
                  <a:lnTo>
                    <a:pt x="24993" y="36550"/>
                  </a:lnTo>
                  <a:lnTo>
                    <a:pt x="24726" y="36449"/>
                  </a:lnTo>
                  <a:lnTo>
                    <a:pt x="24676" y="33286"/>
                  </a:lnTo>
                  <a:lnTo>
                    <a:pt x="25387" y="33286"/>
                  </a:lnTo>
                  <a:lnTo>
                    <a:pt x="25387" y="32677"/>
                  </a:lnTo>
                  <a:close/>
                </a:path>
                <a:path w="100329" h="54610">
                  <a:moveTo>
                    <a:pt x="25958" y="48082"/>
                  </a:moveTo>
                  <a:lnTo>
                    <a:pt x="25730" y="48069"/>
                  </a:lnTo>
                  <a:lnTo>
                    <a:pt x="25412" y="48069"/>
                  </a:lnTo>
                  <a:lnTo>
                    <a:pt x="25158" y="48171"/>
                  </a:lnTo>
                  <a:lnTo>
                    <a:pt x="24701" y="48602"/>
                  </a:lnTo>
                  <a:lnTo>
                    <a:pt x="24561" y="48780"/>
                  </a:lnTo>
                  <a:lnTo>
                    <a:pt x="24498" y="48933"/>
                  </a:lnTo>
                  <a:lnTo>
                    <a:pt x="24498" y="48171"/>
                  </a:lnTo>
                  <a:lnTo>
                    <a:pt x="23787" y="48171"/>
                  </a:lnTo>
                  <a:lnTo>
                    <a:pt x="23787" y="52628"/>
                  </a:lnTo>
                  <a:lnTo>
                    <a:pt x="24536" y="52628"/>
                  </a:lnTo>
                  <a:lnTo>
                    <a:pt x="24536" y="49745"/>
                  </a:lnTo>
                  <a:lnTo>
                    <a:pt x="24638" y="49466"/>
                  </a:lnTo>
                  <a:lnTo>
                    <a:pt x="25044" y="48971"/>
                  </a:lnTo>
                  <a:lnTo>
                    <a:pt x="25323" y="48856"/>
                  </a:lnTo>
                  <a:lnTo>
                    <a:pt x="25704" y="48856"/>
                  </a:lnTo>
                  <a:lnTo>
                    <a:pt x="25958" y="48869"/>
                  </a:lnTo>
                  <a:lnTo>
                    <a:pt x="25958" y="48082"/>
                  </a:lnTo>
                  <a:close/>
                </a:path>
                <a:path w="100329" h="54610">
                  <a:moveTo>
                    <a:pt x="26898" y="32689"/>
                  </a:moveTo>
                  <a:lnTo>
                    <a:pt x="26136" y="32689"/>
                  </a:lnTo>
                  <a:lnTo>
                    <a:pt x="26136" y="37134"/>
                  </a:lnTo>
                  <a:lnTo>
                    <a:pt x="26898" y="37134"/>
                  </a:lnTo>
                  <a:lnTo>
                    <a:pt x="26898" y="32689"/>
                  </a:lnTo>
                  <a:close/>
                </a:path>
                <a:path w="100329" h="54610">
                  <a:moveTo>
                    <a:pt x="26898" y="31013"/>
                  </a:moveTo>
                  <a:lnTo>
                    <a:pt x="26136" y="31013"/>
                  </a:lnTo>
                  <a:lnTo>
                    <a:pt x="26136" y="31864"/>
                  </a:lnTo>
                  <a:lnTo>
                    <a:pt x="26898" y="31864"/>
                  </a:lnTo>
                  <a:lnTo>
                    <a:pt x="26898" y="31013"/>
                  </a:lnTo>
                  <a:close/>
                </a:path>
                <a:path w="100329" h="54610">
                  <a:moveTo>
                    <a:pt x="27393" y="18326"/>
                  </a:moveTo>
                  <a:lnTo>
                    <a:pt x="27343" y="17970"/>
                  </a:lnTo>
                  <a:lnTo>
                    <a:pt x="27000" y="17297"/>
                  </a:lnTo>
                  <a:lnTo>
                    <a:pt x="26568" y="17068"/>
                  </a:lnTo>
                  <a:lnTo>
                    <a:pt x="25641" y="17068"/>
                  </a:lnTo>
                  <a:lnTo>
                    <a:pt x="25387" y="17132"/>
                  </a:lnTo>
                  <a:lnTo>
                    <a:pt x="24917" y="17360"/>
                  </a:lnTo>
                  <a:lnTo>
                    <a:pt x="24688" y="17551"/>
                  </a:lnTo>
                  <a:lnTo>
                    <a:pt x="24472" y="17805"/>
                  </a:lnTo>
                  <a:lnTo>
                    <a:pt x="24472" y="17170"/>
                  </a:lnTo>
                  <a:lnTo>
                    <a:pt x="23761" y="17170"/>
                  </a:lnTo>
                  <a:lnTo>
                    <a:pt x="23761" y="21628"/>
                  </a:lnTo>
                  <a:lnTo>
                    <a:pt x="24511" y="21628"/>
                  </a:lnTo>
                  <a:lnTo>
                    <a:pt x="24511" y="19011"/>
                  </a:lnTo>
                  <a:lnTo>
                    <a:pt x="24536" y="18783"/>
                  </a:lnTo>
                  <a:lnTo>
                    <a:pt x="25615" y="17754"/>
                  </a:lnTo>
                  <a:lnTo>
                    <a:pt x="26136" y="17754"/>
                  </a:lnTo>
                  <a:lnTo>
                    <a:pt x="26377" y="17894"/>
                  </a:lnTo>
                  <a:lnTo>
                    <a:pt x="26593" y="18338"/>
                  </a:lnTo>
                  <a:lnTo>
                    <a:pt x="26631" y="18554"/>
                  </a:lnTo>
                  <a:lnTo>
                    <a:pt x="26631" y="21628"/>
                  </a:lnTo>
                  <a:lnTo>
                    <a:pt x="27393" y="21628"/>
                  </a:lnTo>
                  <a:lnTo>
                    <a:pt x="27393" y="18326"/>
                  </a:lnTo>
                  <a:close/>
                </a:path>
                <a:path w="100329" h="54610">
                  <a:moveTo>
                    <a:pt x="29286" y="0"/>
                  </a:moveTo>
                  <a:lnTo>
                    <a:pt x="28575" y="0"/>
                  </a:lnTo>
                  <a:lnTo>
                    <a:pt x="28575" y="2260"/>
                  </a:lnTo>
                  <a:lnTo>
                    <a:pt x="28486" y="2933"/>
                  </a:lnTo>
                  <a:lnTo>
                    <a:pt x="28486" y="4889"/>
                  </a:lnTo>
                  <a:lnTo>
                    <a:pt x="28054" y="5473"/>
                  </a:lnTo>
                  <a:lnTo>
                    <a:pt x="27762" y="5638"/>
                  </a:lnTo>
                  <a:lnTo>
                    <a:pt x="26962" y="5638"/>
                  </a:lnTo>
                  <a:lnTo>
                    <a:pt x="26644" y="5473"/>
                  </a:lnTo>
                  <a:lnTo>
                    <a:pt x="26263" y="4889"/>
                  </a:lnTo>
                  <a:lnTo>
                    <a:pt x="26250" y="2971"/>
                  </a:lnTo>
                  <a:lnTo>
                    <a:pt x="26720" y="2400"/>
                  </a:lnTo>
                  <a:lnTo>
                    <a:pt x="27025" y="2260"/>
                  </a:lnTo>
                  <a:lnTo>
                    <a:pt x="27736" y="2260"/>
                  </a:lnTo>
                  <a:lnTo>
                    <a:pt x="28028" y="2387"/>
                  </a:lnTo>
                  <a:lnTo>
                    <a:pt x="28486" y="2933"/>
                  </a:lnTo>
                  <a:lnTo>
                    <a:pt x="28486" y="2159"/>
                  </a:lnTo>
                  <a:lnTo>
                    <a:pt x="28257" y="1892"/>
                  </a:lnTo>
                  <a:lnTo>
                    <a:pt x="27889" y="1676"/>
                  </a:lnTo>
                  <a:lnTo>
                    <a:pt x="27597" y="1600"/>
                  </a:lnTo>
                  <a:lnTo>
                    <a:pt x="26644" y="1600"/>
                  </a:lnTo>
                  <a:lnTo>
                    <a:pt x="26212" y="1816"/>
                  </a:lnTo>
                  <a:lnTo>
                    <a:pt x="25514" y="2794"/>
                  </a:lnTo>
                  <a:lnTo>
                    <a:pt x="25450" y="2971"/>
                  </a:lnTo>
                  <a:lnTo>
                    <a:pt x="25527" y="5245"/>
                  </a:lnTo>
                  <a:lnTo>
                    <a:pt x="26250" y="6083"/>
                  </a:lnTo>
                  <a:lnTo>
                    <a:pt x="26682" y="6299"/>
                  </a:lnTo>
                  <a:lnTo>
                    <a:pt x="27482" y="6299"/>
                  </a:lnTo>
                  <a:lnTo>
                    <a:pt x="28613" y="5511"/>
                  </a:lnTo>
                  <a:lnTo>
                    <a:pt x="28613" y="6134"/>
                  </a:lnTo>
                  <a:lnTo>
                    <a:pt x="29286" y="6134"/>
                  </a:lnTo>
                  <a:lnTo>
                    <a:pt x="29286" y="5511"/>
                  </a:lnTo>
                  <a:lnTo>
                    <a:pt x="29286" y="0"/>
                  </a:lnTo>
                  <a:close/>
                </a:path>
                <a:path w="100329" h="54610">
                  <a:moveTo>
                    <a:pt x="29641" y="32677"/>
                  </a:moveTo>
                  <a:lnTo>
                    <a:pt x="28930" y="32677"/>
                  </a:lnTo>
                  <a:lnTo>
                    <a:pt x="28930" y="31432"/>
                  </a:lnTo>
                  <a:lnTo>
                    <a:pt x="28181" y="31432"/>
                  </a:lnTo>
                  <a:lnTo>
                    <a:pt x="28181" y="32677"/>
                  </a:lnTo>
                  <a:lnTo>
                    <a:pt x="27571" y="32677"/>
                  </a:lnTo>
                  <a:lnTo>
                    <a:pt x="27571" y="33286"/>
                  </a:lnTo>
                  <a:lnTo>
                    <a:pt x="28181" y="33286"/>
                  </a:lnTo>
                  <a:lnTo>
                    <a:pt x="28181" y="36525"/>
                  </a:lnTo>
                  <a:lnTo>
                    <a:pt x="28244" y="36753"/>
                  </a:lnTo>
                  <a:lnTo>
                    <a:pt x="28486" y="37109"/>
                  </a:lnTo>
                  <a:lnTo>
                    <a:pt x="28727" y="37198"/>
                  </a:lnTo>
                  <a:lnTo>
                    <a:pt x="29184" y="37198"/>
                  </a:lnTo>
                  <a:lnTo>
                    <a:pt x="29565" y="37160"/>
                  </a:lnTo>
                  <a:lnTo>
                    <a:pt x="29641" y="36537"/>
                  </a:lnTo>
                  <a:lnTo>
                    <a:pt x="29248" y="36550"/>
                  </a:lnTo>
                  <a:lnTo>
                    <a:pt x="28994" y="36449"/>
                  </a:lnTo>
                  <a:lnTo>
                    <a:pt x="28930" y="33286"/>
                  </a:lnTo>
                  <a:lnTo>
                    <a:pt x="29641" y="33286"/>
                  </a:lnTo>
                  <a:lnTo>
                    <a:pt x="29641" y="32677"/>
                  </a:lnTo>
                  <a:close/>
                </a:path>
                <a:path w="100329" h="54610">
                  <a:moveTo>
                    <a:pt x="30429" y="50634"/>
                  </a:moveTo>
                  <a:lnTo>
                    <a:pt x="30416" y="50038"/>
                  </a:lnTo>
                  <a:lnTo>
                    <a:pt x="30327" y="49453"/>
                  </a:lnTo>
                  <a:lnTo>
                    <a:pt x="30213" y="49085"/>
                  </a:lnTo>
                  <a:lnTo>
                    <a:pt x="29959" y="48717"/>
                  </a:lnTo>
                  <a:lnTo>
                    <a:pt x="29679" y="48437"/>
                  </a:lnTo>
                  <a:lnTo>
                    <a:pt x="29654" y="50038"/>
                  </a:lnTo>
                  <a:lnTo>
                    <a:pt x="27178" y="50038"/>
                  </a:lnTo>
                  <a:lnTo>
                    <a:pt x="27190" y="49707"/>
                  </a:lnTo>
                  <a:lnTo>
                    <a:pt x="27317" y="49339"/>
                  </a:lnTo>
                  <a:lnTo>
                    <a:pt x="27787" y="48844"/>
                  </a:lnTo>
                  <a:lnTo>
                    <a:pt x="28067" y="48717"/>
                  </a:lnTo>
                  <a:lnTo>
                    <a:pt x="28892" y="48717"/>
                  </a:lnTo>
                  <a:lnTo>
                    <a:pt x="29235" y="48907"/>
                  </a:lnTo>
                  <a:lnTo>
                    <a:pt x="29489" y="49352"/>
                  </a:lnTo>
                  <a:lnTo>
                    <a:pt x="29603" y="49657"/>
                  </a:lnTo>
                  <a:lnTo>
                    <a:pt x="29654" y="50038"/>
                  </a:lnTo>
                  <a:lnTo>
                    <a:pt x="29654" y="48425"/>
                  </a:lnTo>
                  <a:lnTo>
                    <a:pt x="29083" y="48133"/>
                  </a:lnTo>
                  <a:lnTo>
                    <a:pt x="28778" y="48069"/>
                  </a:lnTo>
                  <a:lnTo>
                    <a:pt x="27838" y="48069"/>
                  </a:lnTo>
                  <a:lnTo>
                    <a:pt x="27330" y="48285"/>
                  </a:lnTo>
                  <a:lnTo>
                    <a:pt x="26555" y="49187"/>
                  </a:lnTo>
                  <a:lnTo>
                    <a:pt x="26454" y="49453"/>
                  </a:lnTo>
                  <a:lnTo>
                    <a:pt x="26543" y="51777"/>
                  </a:lnTo>
                  <a:lnTo>
                    <a:pt x="27317" y="52578"/>
                  </a:lnTo>
                  <a:lnTo>
                    <a:pt x="27787" y="52781"/>
                  </a:lnTo>
                  <a:lnTo>
                    <a:pt x="28575" y="52781"/>
                  </a:lnTo>
                  <a:lnTo>
                    <a:pt x="30365" y="51219"/>
                  </a:lnTo>
                  <a:lnTo>
                    <a:pt x="29629" y="51219"/>
                  </a:lnTo>
                  <a:lnTo>
                    <a:pt x="29552" y="51447"/>
                  </a:lnTo>
                  <a:lnTo>
                    <a:pt x="29476" y="51600"/>
                  </a:lnTo>
                  <a:lnTo>
                    <a:pt x="29108" y="52006"/>
                  </a:lnTo>
                  <a:lnTo>
                    <a:pt x="28803" y="52133"/>
                  </a:lnTo>
                  <a:lnTo>
                    <a:pt x="27990" y="52133"/>
                  </a:lnTo>
                  <a:lnTo>
                    <a:pt x="27698" y="52006"/>
                  </a:lnTo>
                  <a:lnTo>
                    <a:pt x="27279" y="51447"/>
                  </a:lnTo>
                  <a:lnTo>
                    <a:pt x="27165" y="50634"/>
                  </a:lnTo>
                  <a:lnTo>
                    <a:pt x="30429" y="50634"/>
                  </a:lnTo>
                  <a:close/>
                </a:path>
                <a:path w="100329" h="54610">
                  <a:moveTo>
                    <a:pt x="31165" y="31013"/>
                  </a:moveTo>
                  <a:lnTo>
                    <a:pt x="30416" y="31013"/>
                  </a:lnTo>
                  <a:lnTo>
                    <a:pt x="30416" y="37134"/>
                  </a:lnTo>
                  <a:lnTo>
                    <a:pt x="31165" y="37134"/>
                  </a:lnTo>
                  <a:lnTo>
                    <a:pt x="31165" y="31013"/>
                  </a:lnTo>
                  <a:close/>
                </a:path>
                <a:path w="100329" h="54610">
                  <a:moveTo>
                    <a:pt x="32512" y="21094"/>
                  </a:moveTo>
                  <a:lnTo>
                    <a:pt x="32169" y="21120"/>
                  </a:lnTo>
                  <a:lnTo>
                    <a:pt x="32016" y="19367"/>
                  </a:lnTo>
                  <a:lnTo>
                    <a:pt x="31927" y="17703"/>
                  </a:lnTo>
                  <a:lnTo>
                    <a:pt x="31864" y="17564"/>
                  </a:lnTo>
                  <a:lnTo>
                    <a:pt x="31267" y="17208"/>
                  </a:lnTo>
                  <a:lnTo>
                    <a:pt x="31267" y="19367"/>
                  </a:lnTo>
                  <a:lnTo>
                    <a:pt x="31267" y="20421"/>
                  </a:lnTo>
                  <a:lnTo>
                    <a:pt x="31064" y="20751"/>
                  </a:lnTo>
                  <a:lnTo>
                    <a:pt x="30391" y="21082"/>
                  </a:lnTo>
                  <a:lnTo>
                    <a:pt x="30137" y="21145"/>
                  </a:lnTo>
                  <a:lnTo>
                    <a:pt x="29667" y="21145"/>
                  </a:lnTo>
                  <a:lnTo>
                    <a:pt x="29540" y="21107"/>
                  </a:lnTo>
                  <a:lnTo>
                    <a:pt x="29311" y="20955"/>
                  </a:lnTo>
                  <a:lnTo>
                    <a:pt x="29197" y="19951"/>
                  </a:lnTo>
                  <a:lnTo>
                    <a:pt x="29565" y="19748"/>
                  </a:lnTo>
                  <a:lnTo>
                    <a:pt x="29768" y="19685"/>
                  </a:lnTo>
                  <a:lnTo>
                    <a:pt x="30632" y="19583"/>
                  </a:lnTo>
                  <a:lnTo>
                    <a:pt x="31051" y="19469"/>
                  </a:lnTo>
                  <a:lnTo>
                    <a:pt x="31267" y="19367"/>
                  </a:lnTo>
                  <a:lnTo>
                    <a:pt x="31267" y="17208"/>
                  </a:lnTo>
                  <a:lnTo>
                    <a:pt x="30772" y="17068"/>
                  </a:lnTo>
                  <a:lnTo>
                    <a:pt x="29806" y="17068"/>
                  </a:lnTo>
                  <a:lnTo>
                    <a:pt x="28524" y="18542"/>
                  </a:lnTo>
                  <a:lnTo>
                    <a:pt x="29222" y="18542"/>
                  </a:lnTo>
                  <a:lnTo>
                    <a:pt x="29311" y="18135"/>
                  </a:lnTo>
                  <a:lnTo>
                    <a:pt x="29565" y="17805"/>
                  </a:lnTo>
                  <a:lnTo>
                    <a:pt x="29845" y="17703"/>
                  </a:lnTo>
                  <a:lnTo>
                    <a:pt x="30581" y="17703"/>
                  </a:lnTo>
                  <a:lnTo>
                    <a:pt x="30835" y="17754"/>
                  </a:lnTo>
                  <a:lnTo>
                    <a:pt x="31191" y="17983"/>
                  </a:lnTo>
                  <a:lnTo>
                    <a:pt x="31178" y="18834"/>
                  </a:lnTo>
                  <a:lnTo>
                    <a:pt x="29286" y="19138"/>
                  </a:lnTo>
                  <a:lnTo>
                    <a:pt x="28943" y="19278"/>
                  </a:lnTo>
                  <a:lnTo>
                    <a:pt x="28422" y="19748"/>
                  </a:lnTo>
                  <a:lnTo>
                    <a:pt x="28524" y="21247"/>
                  </a:lnTo>
                  <a:lnTo>
                    <a:pt x="28930" y="21640"/>
                  </a:lnTo>
                  <a:lnTo>
                    <a:pt x="29286" y="21780"/>
                  </a:lnTo>
                  <a:lnTo>
                    <a:pt x="30048" y="21780"/>
                  </a:lnTo>
                  <a:lnTo>
                    <a:pt x="30365" y="21704"/>
                  </a:lnTo>
                  <a:lnTo>
                    <a:pt x="30937" y="21412"/>
                  </a:lnTo>
                  <a:lnTo>
                    <a:pt x="31153" y="21247"/>
                  </a:lnTo>
                  <a:lnTo>
                    <a:pt x="31305" y="21043"/>
                  </a:lnTo>
                  <a:lnTo>
                    <a:pt x="31407" y="21412"/>
                  </a:lnTo>
                  <a:lnTo>
                    <a:pt x="31559" y="21640"/>
                  </a:lnTo>
                  <a:lnTo>
                    <a:pt x="31737" y="21729"/>
                  </a:lnTo>
                  <a:lnTo>
                    <a:pt x="32105" y="21729"/>
                  </a:lnTo>
                  <a:lnTo>
                    <a:pt x="32486" y="21653"/>
                  </a:lnTo>
                  <a:lnTo>
                    <a:pt x="32512" y="21120"/>
                  </a:lnTo>
                  <a:close/>
                </a:path>
                <a:path w="100329" h="54610">
                  <a:moveTo>
                    <a:pt x="33883" y="25"/>
                  </a:moveTo>
                  <a:lnTo>
                    <a:pt x="33058" y="25"/>
                  </a:lnTo>
                  <a:lnTo>
                    <a:pt x="33058" y="6134"/>
                  </a:lnTo>
                  <a:lnTo>
                    <a:pt x="33883" y="6134"/>
                  </a:lnTo>
                  <a:lnTo>
                    <a:pt x="33883" y="25"/>
                  </a:lnTo>
                  <a:close/>
                </a:path>
                <a:path w="100329" h="54610">
                  <a:moveTo>
                    <a:pt x="34747" y="50914"/>
                  </a:moveTo>
                  <a:lnTo>
                    <a:pt x="34594" y="50622"/>
                  </a:lnTo>
                  <a:lnTo>
                    <a:pt x="34124" y="50304"/>
                  </a:lnTo>
                  <a:lnTo>
                    <a:pt x="33769" y="50177"/>
                  </a:lnTo>
                  <a:lnTo>
                    <a:pt x="32524" y="49872"/>
                  </a:lnTo>
                  <a:lnTo>
                    <a:pt x="32346" y="49809"/>
                  </a:lnTo>
                  <a:lnTo>
                    <a:pt x="32054" y="49631"/>
                  </a:lnTo>
                  <a:lnTo>
                    <a:pt x="31953" y="49479"/>
                  </a:lnTo>
                  <a:lnTo>
                    <a:pt x="31953" y="49098"/>
                  </a:lnTo>
                  <a:lnTo>
                    <a:pt x="32029" y="48958"/>
                  </a:lnTo>
                  <a:lnTo>
                    <a:pt x="32321" y="48742"/>
                  </a:lnTo>
                  <a:lnTo>
                    <a:pt x="32537" y="48691"/>
                  </a:lnTo>
                  <a:lnTo>
                    <a:pt x="33235" y="48691"/>
                  </a:lnTo>
                  <a:lnTo>
                    <a:pt x="33896" y="49441"/>
                  </a:lnTo>
                  <a:lnTo>
                    <a:pt x="34594" y="49441"/>
                  </a:lnTo>
                  <a:lnTo>
                    <a:pt x="34607" y="49161"/>
                  </a:lnTo>
                  <a:lnTo>
                    <a:pt x="34518" y="48895"/>
                  </a:lnTo>
                  <a:lnTo>
                    <a:pt x="34023" y="48247"/>
                  </a:lnTo>
                  <a:lnTo>
                    <a:pt x="33553" y="48044"/>
                  </a:lnTo>
                  <a:lnTo>
                    <a:pt x="32359" y="48044"/>
                  </a:lnTo>
                  <a:lnTo>
                    <a:pt x="31953" y="48183"/>
                  </a:lnTo>
                  <a:lnTo>
                    <a:pt x="31343" y="48704"/>
                  </a:lnTo>
                  <a:lnTo>
                    <a:pt x="31191" y="49034"/>
                  </a:lnTo>
                  <a:lnTo>
                    <a:pt x="31191" y="49822"/>
                  </a:lnTo>
                  <a:lnTo>
                    <a:pt x="31356" y="50101"/>
                  </a:lnTo>
                  <a:lnTo>
                    <a:pt x="31851" y="50419"/>
                  </a:lnTo>
                  <a:lnTo>
                    <a:pt x="32143" y="50520"/>
                  </a:lnTo>
                  <a:lnTo>
                    <a:pt x="33426" y="50850"/>
                  </a:lnTo>
                  <a:lnTo>
                    <a:pt x="33642" y="50914"/>
                  </a:lnTo>
                  <a:lnTo>
                    <a:pt x="33921" y="51079"/>
                  </a:lnTo>
                  <a:lnTo>
                    <a:pt x="34010" y="51231"/>
                  </a:lnTo>
                  <a:lnTo>
                    <a:pt x="34010" y="51676"/>
                  </a:lnTo>
                  <a:lnTo>
                    <a:pt x="33896" y="51854"/>
                  </a:lnTo>
                  <a:lnTo>
                    <a:pt x="33477" y="52095"/>
                  </a:lnTo>
                  <a:lnTo>
                    <a:pt x="33235" y="52158"/>
                  </a:lnTo>
                  <a:lnTo>
                    <a:pt x="32486" y="52158"/>
                  </a:lnTo>
                  <a:lnTo>
                    <a:pt x="32169" y="52044"/>
                  </a:lnTo>
                  <a:lnTo>
                    <a:pt x="31877" y="51663"/>
                  </a:lnTo>
                  <a:lnTo>
                    <a:pt x="31813" y="51473"/>
                  </a:lnTo>
                  <a:lnTo>
                    <a:pt x="31788" y="51219"/>
                  </a:lnTo>
                  <a:lnTo>
                    <a:pt x="31064" y="51219"/>
                  </a:lnTo>
                  <a:lnTo>
                    <a:pt x="31089" y="51663"/>
                  </a:lnTo>
                  <a:lnTo>
                    <a:pt x="31242" y="52044"/>
                  </a:lnTo>
                  <a:lnTo>
                    <a:pt x="31788" y="52641"/>
                  </a:lnTo>
                  <a:lnTo>
                    <a:pt x="32258" y="52793"/>
                  </a:lnTo>
                  <a:lnTo>
                    <a:pt x="33540" y="52793"/>
                  </a:lnTo>
                  <a:lnTo>
                    <a:pt x="33997" y="52654"/>
                  </a:lnTo>
                  <a:lnTo>
                    <a:pt x="34594" y="52070"/>
                  </a:lnTo>
                  <a:lnTo>
                    <a:pt x="34747" y="51727"/>
                  </a:lnTo>
                  <a:lnTo>
                    <a:pt x="34747" y="50914"/>
                  </a:lnTo>
                  <a:close/>
                </a:path>
                <a:path w="100329" h="54610">
                  <a:moveTo>
                    <a:pt x="36106" y="34544"/>
                  </a:moveTo>
                  <a:lnTo>
                    <a:pt x="35331" y="32931"/>
                  </a:lnTo>
                  <a:lnTo>
                    <a:pt x="35331" y="34544"/>
                  </a:lnTo>
                  <a:lnTo>
                    <a:pt x="32854" y="34544"/>
                  </a:lnTo>
                  <a:lnTo>
                    <a:pt x="32867" y="34226"/>
                  </a:lnTo>
                  <a:lnTo>
                    <a:pt x="32994" y="33845"/>
                  </a:lnTo>
                  <a:lnTo>
                    <a:pt x="33464" y="33350"/>
                  </a:lnTo>
                  <a:lnTo>
                    <a:pt x="33756" y="33223"/>
                  </a:lnTo>
                  <a:lnTo>
                    <a:pt x="34582" y="33223"/>
                  </a:lnTo>
                  <a:lnTo>
                    <a:pt x="34925" y="33413"/>
                  </a:lnTo>
                  <a:lnTo>
                    <a:pt x="35179" y="33858"/>
                  </a:lnTo>
                  <a:lnTo>
                    <a:pt x="35293" y="34163"/>
                  </a:lnTo>
                  <a:lnTo>
                    <a:pt x="35331" y="34544"/>
                  </a:lnTo>
                  <a:lnTo>
                    <a:pt x="35331" y="32931"/>
                  </a:lnTo>
                  <a:lnTo>
                    <a:pt x="34759" y="32651"/>
                  </a:lnTo>
                  <a:lnTo>
                    <a:pt x="34467" y="32575"/>
                  </a:lnTo>
                  <a:lnTo>
                    <a:pt x="33515" y="32575"/>
                  </a:lnTo>
                  <a:lnTo>
                    <a:pt x="33007" y="32791"/>
                  </a:lnTo>
                  <a:lnTo>
                    <a:pt x="32232" y="33693"/>
                  </a:lnTo>
                  <a:lnTo>
                    <a:pt x="32143" y="33959"/>
                  </a:lnTo>
                  <a:lnTo>
                    <a:pt x="32232" y="36283"/>
                  </a:lnTo>
                  <a:lnTo>
                    <a:pt x="33007" y="37084"/>
                  </a:lnTo>
                  <a:lnTo>
                    <a:pt x="33477" y="37287"/>
                  </a:lnTo>
                  <a:lnTo>
                    <a:pt x="34251" y="37287"/>
                  </a:lnTo>
                  <a:lnTo>
                    <a:pt x="36042" y="35737"/>
                  </a:lnTo>
                  <a:lnTo>
                    <a:pt x="35306" y="35737"/>
                  </a:lnTo>
                  <a:lnTo>
                    <a:pt x="35242" y="35953"/>
                  </a:lnTo>
                  <a:lnTo>
                    <a:pt x="35166" y="36106"/>
                  </a:lnTo>
                  <a:lnTo>
                    <a:pt x="34798" y="36512"/>
                  </a:lnTo>
                  <a:lnTo>
                    <a:pt x="34480" y="36639"/>
                  </a:lnTo>
                  <a:lnTo>
                    <a:pt x="33667" y="36639"/>
                  </a:lnTo>
                  <a:lnTo>
                    <a:pt x="33388" y="36512"/>
                  </a:lnTo>
                  <a:lnTo>
                    <a:pt x="32956" y="35953"/>
                  </a:lnTo>
                  <a:lnTo>
                    <a:pt x="32842" y="35140"/>
                  </a:lnTo>
                  <a:lnTo>
                    <a:pt x="36106" y="35140"/>
                  </a:lnTo>
                  <a:lnTo>
                    <a:pt x="36106" y="34544"/>
                  </a:lnTo>
                  <a:close/>
                </a:path>
                <a:path w="100329" h="54610">
                  <a:moveTo>
                    <a:pt x="37223" y="48171"/>
                  </a:moveTo>
                  <a:lnTo>
                    <a:pt x="36512" y="48171"/>
                  </a:lnTo>
                  <a:lnTo>
                    <a:pt x="36512" y="46926"/>
                  </a:lnTo>
                  <a:lnTo>
                    <a:pt x="35750" y="46926"/>
                  </a:lnTo>
                  <a:lnTo>
                    <a:pt x="35750" y="48171"/>
                  </a:lnTo>
                  <a:lnTo>
                    <a:pt x="35153" y="48171"/>
                  </a:lnTo>
                  <a:lnTo>
                    <a:pt x="35153" y="48780"/>
                  </a:lnTo>
                  <a:lnTo>
                    <a:pt x="35750" y="48780"/>
                  </a:lnTo>
                  <a:lnTo>
                    <a:pt x="35750" y="52019"/>
                  </a:lnTo>
                  <a:lnTo>
                    <a:pt x="35814" y="52247"/>
                  </a:lnTo>
                  <a:lnTo>
                    <a:pt x="36068" y="52603"/>
                  </a:lnTo>
                  <a:lnTo>
                    <a:pt x="36309" y="52692"/>
                  </a:lnTo>
                  <a:lnTo>
                    <a:pt x="36766" y="52692"/>
                  </a:lnTo>
                  <a:lnTo>
                    <a:pt x="37134" y="52654"/>
                  </a:lnTo>
                  <a:lnTo>
                    <a:pt x="37223" y="52031"/>
                  </a:lnTo>
                  <a:lnTo>
                    <a:pt x="36830" y="52044"/>
                  </a:lnTo>
                  <a:lnTo>
                    <a:pt x="36563" y="51943"/>
                  </a:lnTo>
                  <a:lnTo>
                    <a:pt x="36512" y="48780"/>
                  </a:lnTo>
                  <a:lnTo>
                    <a:pt x="37223" y="48780"/>
                  </a:lnTo>
                  <a:lnTo>
                    <a:pt x="37223" y="48171"/>
                  </a:lnTo>
                  <a:close/>
                </a:path>
                <a:path w="100329" h="54610">
                  <a:moveTo>
                    <a:pt x="39243" y="18275"/>
                  </a:moveTo>
                  <a:lnTo>
                    <a:pt x="39179" y="17957"/>
                  </a:lnTo>
                  <a:lnTo>
                    <a:pt x="38849" y="17297"/>
                  </a:lnTo>
                  <a:lnTo>
                    <a:pt x="38442" y="17068"/>
                  </a:lnTo>
                  <a:lnTo>
                    <a:pt x="37566" y="17068"/>
                  </a:lnTo>
                  <a:lnTo>
                    <a:pt x="37312" y="17132"/>
                  </a:lnTo>
                  <a:lnTo>
                    <a:pt x="36855" y="17360"/>
                  </a:lnTo>
                  <a:lnTo>
                    <a:pt x="36664" y="17538"/>
                  </a:lnTo>
                  <a:lnTo>
                    <a:pt x="36499" y="17780"/>
                  </a:lnTo>
                  <a:lnTo>
                    <a:pt x="36398" y="17589"/>
                  </a:lnTo>
                  <a:lnTo>
                    <a:pt x="36283" y="17437"/>
                  </a:lnTo>
                  <a:lnTo>
                    <a:pt x="35953" y="17170"/>
                  </a:lnTo>
                  <a:lnTo>
                    <a:pt x="35661" y="17068"/>
                  </a:lnTo>
                  <a:lnTo>
                    <a:pt x="35001" y="17068"/>
                  </a:lnTo>
                  <a:lnTo>
                    <a:pt x="34709" y="17157"/>
                  </a:lnTo>
                  <a:lnTo>
                    <a:pt x="34328" y="17437"/>
                  </a:lnTo>
                  <a:lnTo>
                    <a:pt x="34163" y="17589"/>
                  </a:lnTo>
                  <a:lnTo>
                    <a:pt x="33985" y="17805"/>
                  </a:lnTo>
                  <a:lnTo>
                    <a:pt x="33985" y="17170"/>
                  </a:lnTo>
                  <a:lnTo>
                    <a:pt x="33248" y="17170"/>
                  </a:lnTo>
                  <a:lnTo>
                    <a:pt x="33248" y="21628"/>
                  </a:lnTo>
                  <a:lnTo>
                    <a:pt x="33997" y="21628"/>
                  </a:lnTo>
                  <a:lnTo>
                    <a:pt x="33997" y="18694"/>
                  </a:lnTo>
                  <a:lnTo>
                    <a:pt x="34112" y="18300"/>
                  </a:lnTo>
                  <a:lnTo>
                    <a:pt x="34569" y="17856"/>
                  </a:lnTo>
                  <a:lnTo>
                    <a:pt x="34836" y="17754"/>
                  </a:lnTo>
                  <a:lnTo>
                    <a:pt x="35420" y="17754"/>
                  </a:lnTo>
                  <a:lnTo>
                    <a:pt x="35636" y="17856"/>
                  </a:lnTo>
                  <a:lnTo>
                    <a:pt x="35826" y="18199"/>
                  </a:lnTo>
                  <a:lnTo>
                    <a:pt x="35852" y="18415"/>
                  </a:lnTo>
                  <a:lnTo>
                    <a:pt x="35852" y="21628"/>
                  </a:lnTo>
                  <a:lnTo>
                    <a:pt x="36626" y="21628"/>
                  </a:lnTo>
                  <a:lnTo>
                    <a:pt x="36626" y="18580"/>
                  </a:lnTo>
                  <a:lnTo>
                    <a:pt x="36728" y="18249"/>
                  </a:lnTo>
                  <a:lnTo>
                    <a:pt x="37147" y="17856"/>
                  </a:lnTo>
                  <a:lnTo>
                    <a:pt x="37401" y="17754"/>
                  </a:lnTo>
                  <a:lnTo>
                    <a:pt x="37909" y="17754"/>
                  </a:lnTo>
                  <a:lnTo>
                    <a:pt x="38100" y="17818"/>
                  </a:lnTo>
                  <a:lnTo>
                    <a:pt x="38392" y="18034"/>
                  </a:lnTo>
                  <a:lnTo>
                    <a:pt x="38468" y="18237"/>
                  </a:lnTo>
                  <a:lnTo>
                    <a:pt x="38468" y="21628"/>
                  </a:lnTo>
                  <a:lnTo>
                    <a:pt x="39243" y="21628"/>
                  </a:lnTo>
                  <a:lnTo>
                    <a:pt x="39243" y="18275"/>
                  </a:lnTo>
                  <a:close/>
                </a:path>
                <a:path w="100329" h="54610">
                  <a:moveTo>
                    <a:pt x="40093" y="25"/>
                  </a:moveTo>
                  <a:lnTo>
                    <a:pt x="39293" y="25"/>
                  </a:lnTo>
                  <a:lnTo>
                    <a:pt x="39293" y="4978"/>
                  </a:lnTo>
                  <a:lnTo>
                    <a:pt x="36207" y="25"/>
                  </a:lnTo>
                  <a:lnTo>
                    <a:pt x="35242" y="25"/>
                  </a:lnTo>
                  <a:lnTo>
                    <a:pt x="35242" y="6134"/>
                  </a:lnTo>
                  <a:lnTo>
                    <a:pt x="36029" y="6134"/>
                  </a:lnTo>
                  <a:lnTo>
                    <a:pt x="36029" y="1181"/>
                  </a:lnTo>
                  <a:lnTo>
                    <a:pt x="39166" y="6134"/>
                  </a:lnTo>
                  <a:lnTo>
                    <a:pt x="40093" y="6134"/>
                  </a:lnTo>
                  <a:lnTo>
                    <a:pt x="40093" y="25"/>
                  </a:lnTo>
                  <a:close/>
                </a:path>
                <a:path w="100329" h="54610">
                  <a:moveTo>
                    <a:pt x="40157" y="48082"/>
                  </a:moveTo>
                  <a:lnTo>
                    <a:pt x="39928" y="48069"/>
                  </a:lnTo>
                  <a:lnTo>
                    <a:pt x="39624" y="48069"/>
                  </a:lnTo>
                  <a:lnTo>
                    <a:pt x="39357" y="48171"/>
                  </a:lnTo>
                  <a:lnTo>
                    <a:pt x="38912" y="48602"/>
                  </a:lnTo>
                  <a:lnTo>
                    <a:pt x="38760" y="48780"/>
                  </a:lnTo>
                  <a:lnTo>
                    <a:pt x="38709" y="48933"/>
                  </a:lnTo>
                  <a:lnTo>
                    <a:pt x="38709" y="48171"/>
                  </a:lnTo>
                  <a:lnTo>
                    <a:pt x="37998" y="48171"/>
                  </a:lnTo>
                  <a:lnTo>
                    <a:pt x="37998" y="52628"/>
                  </a:lnTo>
                  <a:lnTo>
                    <a:pt x="38747" y="52628"/>
                  </a:lnTo>
                  <a:lnTo>
                    <a:pt x="38747" y="49745"/>
                  </a:lnTo>
                  <a:lnTo>
                    <a:pt x="38849" y="49466"/>
                  </a:lnTo>
                  <a:lnTo>
                    <a:pt x="39255" y="48971"/>
                  </a:lnTo>
                  <a:lnTo>
                    <a:pt x="39535" y="48856"/>
                  </a:lnTo>
                  <a:lnTo>
                    <a:pt x="39916" y="48856"/>
                  </a:lnTo>
                  <a:lnTo>
                    <a:pt x="40157" y="48869"/>
                  </a:lnTo>
                  <a:lnTo>
                    <a:pt x="40157" y="48082"/>
                  </a:lnTo>
                  <a:close/>
                </a:path>
                <a:path w="100329" h="54610">
                  <a:moveTo>
                    <a:pt x="41579" y="48183"/>
                  </a:moveTo>
                  <a:lnTo>
                    <a:pt x="40817" y="48183"/>
                  </a:lnTo>
                  <a:lnTo>
                    <a:pt x="40817" y="52628"/>
                  </a:lnTo>
                  <a:lnTo>
                    <a:pt x="41579" y="52628"/>
                  </a:lnTo>
                  <a:lnTo>
                    <a:pt x="41579" y="48183"/>
                  </a:lnTo>
                  <a:close/>
                </a:path>
                <a:path w="100329" h="54610">
                  <a:moveTo>
                    <a:pt x="41579" y="46507"/>
                  </a:moveTo>
                  <a:lnTo>
                    <a:pt x="40817" y="46507"/>
                  </a:lnTo>
                  <a:lnTo>
                    <a:pt x="40817" y="47358"/>
                  </a:lnTo>
                  <a:lnTo>
                    <a:pt x="41579" y="47358"/>
                  </a:lnTo>
                  <a:lnTo>
                    <a:pt x="41579" y="46507"/>
                  </a:lnTo>
                  <a:close/>
                </a:path>
                <a:path w="100329" h="54610">
                  <a:moveTo>
                    <a:pt x="44170" y="19646"/>
                  </a:moveTo>
                  <a:lnTo>
                    <a:pt x="44157" y="19050"/>
                  </a:lnTo>
                  <a:lnTo>
                    <a:pt x="44069" y="18465"/>
                  </a:lnTo>
                  <a:lnTo>
                    <a:pt x="43954" y="18097"/>
                  </a:lnTo>
                  <a:lnTo>
                    <a:pt x="43700" y="17729"/>
                  </a:lnTo>
                  <a:lnTo>
                    <a:pt x="43421" y="17449"/>
                  </a:lnTo>
                  <a:lnTo>
                    <a:pt x="43395" y="19050"/>
                  </a:lnTo>
                  <a:lnTo>
                    <a:pt x="40919" y="19050"/>
                  </a:lnTo>
                  <a:lnTo>
                    <a:pt x="40932" y="18719"/>
                  </a:lnTo>
                  <a:lnTo>
                    <a:pt x="41059" y="18351"/>
                  </a:lnTo>
                  <a:lnTo>
                    <a:pt x="41529" y="17856"/>
                  </a:lnTo>
                  <a:lnTo>
                    <a:pt x="41808" y="17729"/>
                  </a:lnTo>
                  <a:lnTo>
                    <a:pt x="42633" y="17729"/>
                  </a:lnTo>
                  <a:lnTo>
                    <a:pt x="42976" y="17907"/>
                  </a:lnTo>
                  <a:lnTo>
                    <a:pt x="43230" y="18364"/>
                  </a:lnTo>
                  <a:lnTo>
                    <a:pt x="43345" y="18669"/>
                  </a:lnTo>
                  <a:lnTo>
                    <a:pt x="43395" y="19050"/>
                  </a:lnTo>
                  <a:lnTo>
                    <a:pt x="43395" y="17437"/>
                  </a:lnTo>
                  <a:lnTo>
                    <a:pt x="42824" y="17145"/>
                  </a:lnTo>
                  <a:lnTo>
                    <a:pt x="42519" y="17068"/>
                  </a:lnTo>
                  <a:lnTo>
                    <a:pt x="41579" y="17068"/>
                  </a:lnTo>
                  <a:lnTo>
                    <a:pt x="41071" y="17297"/>
                  </a:lnTo>
                  <a:lnTo>
                    <a:pt x="40297" y="18199"/>
                  </a:lnTo>
                  <a:lnTo>
                    <a:pt x="40195" y="18465"/>
                  </a:lnTo>
                  <a:lnTo>
                    <a:pt x="40284" y="20789"/>
                  </a:lnTo>
                  <a:lnTo>
                    <a:pt x="41059" y="21590"/>
                  </a:lnTo>
                  <a:lnTo>
                    <a:pt x="41529" y="21793"/>
                  </a:lnTo>
                  <a:lnTo>
                    <a:pt x="42316" y="21793"/>
                  </a:lnTo>
                  <a:lnTo>
                    <a:pt x="44107" y="20231"/>
                  </a:lnTo>
                  <a:lnTo>
                    <a:pt x="43370" y="20231"/>
                  </a:lnTo>
                  <a:lnTo>
                    <a:pt x="43294" y="20459"/>
                  </a:lnTo>
                  <a:lnTo>
                    <a:pt x="43218" y="20612"/>
                  </a:lnTo>
                  <a:lnTo>
                    <a:pt x="42849" y="21018"/>
                  </a:lnTo>
                  <a:lnTo>
                    <a:pt x="42545" y="21145"/>
                  </a:lnTo>
                  <a:lnTo>
                    <a:pt x="41732" y="21145"/>
                  </a:lnTo>
                  <a:lnTo>
                    <a:pt x="41440" y="21018"/>
                  </a:lnTo>
                  <a:lnTo>
                    <a:pt x="41021" y="20459"/>
                  </a:lnTo>
                  <a:lnTo>
                    <a:pt x="40906" y="19646"/>
                  </a:lnTo>
                  <a:lnTo>
                    <a:pt x="44170" y="19646"/>
                  </a:lnTo>
                  <a:close/>
                </a:path>
                <a:path w="100329" h="54610">
                  <a:moveTo>
                    <a:pt x="44399" y="31013"/>
                  </a:moveTo>
                  <a:lnTo>
                    <a:pt x="43472" y="31013"/>
                  </a:lnTo>
                  <a:lnTo>
                    <a:pt x="41732" y="36220"/>
                  </a:lnTo>
                  <a:lnTo>
                    <a:pt x="39979" y="31013"/>
                  </a:lnTo>
                  <a:lnTo>
                    <a:pt x="39065" y="31013"/>
                  </a:lnTo>
                  <a:lnTo>
                    <a:pt x="41287" y="37134"/>
                  </a:lnTo>
                  <a:lnTo>
                    <a:pt x="42164" y="37134"/>
                  </a:lnTo>
                  <a:lnTo>
                    <a:pt x="44399" y="31013"/>
                  </a:lnTo>
                  <a:close/>
                </a:path>
                <a:path w="100329" h="54610">
                  <a:moveTo>
                    <a:pt x="45834" y="25"/>
                  </a:moveTo>
                  <a:lnTo>
                    <a:pt x="40881" y="25"/>
                  </a:lnTo>
                  <a:lnTo>
                    <a:pt x="40881" y="749"/>
                  </a:lnTo>
                  <a:lnTo>
                    <a:pt x="42938" y="749"/>
                  </a:lnTo>
                  <a:lnTo>
                    <a:pt x="42938" y="6134"/>
                  </a:lnTo>
                  <a:lnTo>
                    <a:pt x="43776" y="6134"/>
                  </a:lnTo>
                  <a:lnTo>
                    <a:pt x="43776" y="749"/>
                  </a:lnTo>
                  <a:lnTo>
                    <a:pt x="45834" y="749"/>
                  </a:lnTo>
                  <a:lnTo>
                    <a:pt x="45834" y="25"/>
                  </a:lnTo>
                  <a:close/>
                </a:path>
                <a:path w="100329" h="54610">
                  <a:moveTo>
                    <a:pt x="46215" y="49669"/>
                  </a:moveTo>
                  <a:lnTo>
                    <a:pt x="46151" y="49072"/>
                  </a:lnTo>
                  <a:lnTo>
                    <a:pt x="45961" y="48641"/>
                  </a:lnTo>
                  <a:lnTo>
                    <a:pt x="45643" y="48399"/>
                  </a:lnTo>
                  <a:lnTo>
                    <a:pt x="45339" y="48158"/>
                  </a:lnTo>
                  <a:lnTo>
                    <a:pt x="44932" y="48031"/>
                  </a:lnTo>
                  <a:lnTo>
                    <a:pt x="43840" y="48031"/>
                  </a:lnTo>
                  <a:lnTo>
                    <a:pt x="43357" y="48260"/>
                  </a:lnTo>
                  <a:lnTo>
                    <a:pt x="42595" y="49123"/>
                  </a:lnTo>
                  <a:lnTo>
                    <a:pt x="42405" y="49733"/>
                  </a:lnTo>
                  <a:lnTo>
                    <a:pt x="42405" y="51155"/>
                  </a:lnTo>
                  <a:lnTo>
                    <a:pt x="42570" y="51689"/>
                  </a:lnTo>
                  <a:lnTo>
                    <a:pt x="43268" y="52539"/>
                  </a:lnTo>
                  <a:lnTo>
                    <a:pt x="43738" y="52755"/>
                  </a:lnTo>
                  <a:lnTo>
                    <a:pt x="44831" y="52755"/>
                  </a:lnTo>
                  <a:lnTo>
                    <a:pt x="45262" y="52616"/>
                  </a:lnTo>
                  <a:lnTo>
                    <a:pt x="45923" y="52070"/>
                  </a:lnTo>
                  <a:lnTo>
                    <a:pt x="46139" y="51638"/>
                  </a:lnTo>
                  <a:lnTo>
                    <a:pt x="46215" y="51054"/>
                  </a:lnTo>
                  <a:lnTo>
                    <a:pt x="45491" y="51054"/>
                  </a:lnTo>
                  <a:lnTo>
                    <a:pt x="45415" y="51371"/>
                  </a:lnTo>
                  <a:lnTo>
                    <a:pt x="45300" y="51638"/>
                  </a:lnTo>
                  <a:lnTo>
                    <a:pt x="44932" y="52019"/>
                  </a:lnTo>
                  <a:lnTo>
                    <a:pt x="44691" y="52108"/>
                  </a:lnTo>
                  <a:lnTo>
                    <a:pt x="43967" y="52108"/>
                  </a:lnTo>
                  <a:lnTo>
                    <a:pt x="43675" y="51955"/>
                  </a:lnTo>
                  <a:lnTo>
                    <a:pt x="43294" y="51346"/>
                  </a:lnTo>
                  <a:lnTo>
                    <a:pt x="43205" y="50977"/>
                  </a:lnTo>
                  <a:lnTo>
                    <a:pt x="43205" y="50076"/>
                  </a:lnTo>
                  <a:lnTo>
                    <a:pt x="43268" y="49707"/>
                  </a:lnTo>
                  <a:lnTo>
                    <a:pt x="43611" y="48933"/>
                  </a:lnTo>
                  <a:lnTo>
                    <a:pt x="43954" y="48704"/>
                  </a:lnTo>
                  <a:lnTo>
                    <a:pt x="44767" y="48704"/>
                  </a:lnTo>
                  <a:lnTo>
                    <a:pt x="45034" y="48806"/>
                  </a:lnTo>
                  <a:lnTo>
                    <a:pt x="45339" y="49161"/>
                  </a:lnTo>
                  <a:lnTo>
                    <a:pt x="45440" y="49390"/>
                  </a:lnTo>
                  <a:lnTo>
                    <a:pt x="45491" y="49669"/>
                  </a:lnTo>
                  <a:lnTo>
                    <a:pt x="46215" y="49669"/>
                  </a:lnTo>
                  <a:close/>
                </a:path>
                <a:path w="100329" h="54610">
                  <a:moveTo>
                    <a:pt x="48488" y="19926"/>
                  </a:moveTo>
                  <a:lnTo>
                    <a:pt x="48348" y="19634"/>
                  </a:lnTo>
                  <a:lnTo>
                    <a:pt x="47866" y="19316"/>
                  </a:lnTo>
                  <a:lnTo>
                    <a:pt x="47510" y="19189"/>
                  </a:lnTo>
                  <a:lnTo>
                    <a:pt x="46266" y="18884"/>
                  </a:lnTo>
                  <a:lnTo>
                    <a:pt x="46101" y="18821"/>
                  </a:lnTo>
                  <a:lnTo>
                    <a:pt x="45796" y="18643"/>
                  </a:lnTo>
                  <a:lnTo>
                    <a:pt x="45694" y="18478"/>
                  </a:lnTo>
                  <a:lnTo>
                    <a:pt x="45694" y="18110"/>
                  </a:lnTo>
                  <a:lnTo>
                    <a:pt x="45770" y="17970"/>
                  </a:lnTo>
                  <a:lnTo>
                    <a:pt x="46062" y="17754"/>
                  </a:lnTo>
                  <a:lnTo>
                    <a:pt x="46278" y="17703"/>
                  </a:lnTo>
                  <a:lnTo>
                    <a:pt x="46977" y="17703"/>
                  </a:lnTo>
                  <a:lnTo>
                    <a:pt x="47637" y="18453"/>
                  </a:lnTo>
                  <a:lnTo>
                    <a:pt x="48336" y="18453"/>
                  </a:lnTo>
                  <a:lnTo>
                    <a:pt x="48348" y="18173"/>
                  </a:lnTo>
                  <a:lnTo>
                    <a:pt x="48260" y="17907"/>
                  </a:lnTo>
                  <a:lnTo>
                    <a:pt x="47777" y="17259"/>
                  </a:lnTo>
                  <a:lnTo>
                    <a:pt x="47294" y="17056"/>
                  </a:lnTo>
                  <a:lnTo>
                    <a:pt x="46101" y="17056"/>
                  </a:lnTo>
                  <a:lnTo>
                    <a:pt x="45694" y="17195"/>
                  </a:lnTo>
                  <a:lnTo>
                    <a:pt x="45085" y="17703"/>
                  </a:lnTo>
                  <a:lnTo>
                    <a:pt x="44932" y="18046"/>
                  </a:lnTo>
                  <a:lnTo>
                    <a:pt x="44932" y="18834"/>
                  </a:lnTo>
                  <a:lnTo>
                    <a:pt x="45097" y="19113"/>
                  </a:lnTo>
                  <a:lnTo>
                    <a:pt x="45593" y="19431"/>
                  </a:lnTo>
                  <a:lnTo>
                    <a:pt x="45885" y="19532"/>
                  </a:lnTo>
                  <a:lnTo>
                    <a:pt x="47167" y="19862"/>
                  </a:lnTo>
                  <a:lnTo>
                    <a:pt x="47383" y="19926"/>
                  </a:lnTo>
                  <a:lnTo>
                    <a:pt x="47663" y="20091"/>
                  </a:lnTo>
                  <a:lnTo>
                    <a:pt x="47752" y="20243"/>
                  </a:lnTo>
                  <a:lnTo>
                    <a:pt x="47752" y="20688"/>
                  </a:lnTo>
                  <a:lnTo>
                    <a:pt x="47637" y="20866"/>
                  </a:lnTo>
                  <a:lnTo>
                    <a:pt x="47218" y="21107"/>
                  </a:lnTo>
                  <a:lnTo>
                    <a:pt x="46977" y="21170"/>
                  </a:lnTo>
                  <a:lnTo>
                    <a:pt x="46240" y="21170"/>
                  </a:lnTo>
                  <a:lnTo>
                    <a:pt x="45910" y="21056"/>
                  </a:lnTo>
                  <a:lnTo>
                    <a:pt x="45618" y="20675"/>
                  </a:lnTo>
                  <a:lnTo>
                    <a:pt x="45554" y="20485"/>
                  </a:lnTo>
                  <a:lnTo>
                    <a:pt x="45529" y="20231"/>
                  </a:lnTo>
                  <a:lnTo>
                    <a:pt x="44805" y="20231"/>
                  </a:lnTo>
                  <a:lnTo>
                    <a:pt x="44831" y="20675"/>
                  </a:lnTo>
                  <a:lnTo>
                    <a:pt x="44983" y="21056"/>
                  </a:lnTo>
                  <a:lnTo>
                    <a:pt x="45529" y="21653"/>
                  </a:lnTo>
                  <a:lnTo>
                    <a:pt x="45999" y="21805"/>
                  </a:lnTo>
                  <a:lnTo>
                    <a:pt x="47282" y="21805"/>
                  </a:lnTo>
                  <a:lnTo>
                    <a:pt x="47739" y="21653"/>
                  </a:lnTo>
                  <a:lnTo>
                    <a:pt x="48336" y="21082"/>
                  </a:lnTo>
                  <a:lnTo>
                    <a:pt x="48488" y="20739"/>
                  </a:lnTo>
                  <a:lnTo>
                    <a:pt x="48488" y="19926"/>
                  </a:lnTo>
                  <a:close/>
                </a:path>
                <a:path w="100329" h="54610">
                  <a:moveTo>
                    <a:pt x="48590" y="48171"/>
                  </a:moveTo>
                  <a:lnTo>
                    <a:pt x="47879" y="48171"/>
                  </a:lnTo>
                  <a:lnTo>
                    <a:pt x="47879" y="46926"/>
                  </a:lnTo>
                  <a:lnTo>
                    <a:pt x="47117" y="46926"/>
                  </a:lnTo>
                  <a:lnTo>
                    <a:pt x="47117" y="48171"/>
                  </a:lnTo>
                  <a:lnTo>
                    <a:pt x="46520" y="48171"/>
                  </a:lnTo>
                  <a:lnTo>
                    <a:pt x="46520" y="48780"/>
                  </a:lnTo>
                  <a:lnTo>
                    <a:pt x="47117" y="48780"/>
                  </a:lnTo>
                  <a:lnTo>
                    <a:pt x="47117" y="52019"/>
                  </a:lnTo>
                  <a:lnTo>
                    <a:pt x="47180" y="52247"/>
                  </a:lnTo>
                  <a:lnTo>
                    <a:pt x="47421" y="52603"/>
                  </a:lnTo>
                  <a:lnTo>
                    <a:pt x="47663" y="52692"/>
                  </a:lnTo>
                  <a:lnTo>
                    <a:pt x="48120" y="52692"/>
                  </a:lnTo>
                  <a:lnTo>
                    <a:pt x="48501" y="52654"/>
                  </a:lnTo>
                  <a:lnTo>
                    <a:pt x="48590" y="52031"/>
                  </a:lnTo>
                  <a:lnTo>
                    <a:pt x="48196" y="52044"/>
                  </a:lnTo>
                  <a:lnTo>
                    <a:pt x="47929" y="51943"/>
                  </a:lnTo>
                  <a:lnTo>
                    <a:pt x="47879" y="48780"/>
                  </a:lnTo>
                  <a:lnTo>
                    <a:pt x="48590" y="48780"/>
                  </a:lnTo>
                  <a:lnTo>
                    <a:pt x="48590" y="48171"/>
                  </a:lnTo>
                  <a:close/>
                </a:path>
                <a:path w="100329" h="54610">
                  <a:moveTo>
                    <a:pt x="50101" y="48183"/>
                  </a:moveTo>
                  <a:lnTo>
                    <a:pt x="49339" y="48183"/>
                  </a:lnTo>
                  <a:lnTo>
                    <a:pt x="49339" y="52628"/>
                  </a:lnTo>
                  <a:lnTo>
                    <a:pt x="50101" y="52628"/>
                  </a:lnTo>
                  <a:lnTo>
                    <a:pt x="50101" y="48183"/>
                  </a:lnTo>
                  <a:close/>
                </a:path>
                <a:path w="100329" h="54610">
                  <a:moveTo>
                    <a:pt x="50101" y="46507"/>
                  </a:moveTo>
                  <a:lnTo>
                    <a:pt x="49339" y="46507"/>
                  </a:lnTo>
                  <a:lnTo>
                    <a:pt x="49339" y="47358"/>
                  </a:lnTo>
                  <a:lnTo>
                    <a:pt x="50101" y="47358"/>
                  </a:lnTo>
                  <a:lnTo>
                    <a:pt x="50101" y="46507"/>
                  </a:lnTo>
                  <a:close/>
                </a:path>
                <a:path w="100329" h="54610">
                  <a:moveTo>
                    <a:pt x="50114" y="37134"/>
                  </a:moveTo>
                  <a:lnTo>
                    <a:pt x="49453" y="35293"/>
                  </a:lnTo>
                  <a:lnTo>
                    <a:pt x="49199" y="34632"/>
                  </a:lnTo>
                  <a:lnTo>
                    <a:pt x="48323" y="32219"/>
                  </a:lnTo>
                  <a:lnTo>
                    <a:pt x="48323" y="34632"/>
                  </a:lnTo>
                  <a:lnTo>
                    <a:pt x="46405" y="34632"/>
                  </a:lnTo>
                  <a:lnTo>
                    <a:pt x="47396" y="31927"/>
                  </a:lnTo>
                  <a:lnTo>
                    <a:pt x="48323" y="34632"/>
                  </a:lnTo>
                  <a:lnTo>
                    <a:pt x="48323" y="32219"/>
                  </a:lnTo>
                  <a:lnTo>
                    <a:pt x="48221" y="31927"/>
                  </a:lnTo>
                  <a:lnTo>
                    <a:pt x="47891" y="31013"/>
                  </a:lnTo>
                  <a:lnTo>
                    <a:pt x="46951" y="31013"/>
                  </a:lnTo>
                  <a:lnTo>
                    <a:pt x="44653" y="37134"/>
                  </a:lnTo>
                  <a:lnTo>
                    <a:pt x="45504" y="37134"/>
                  </a:lnTo>
                  <a:lnTo>
                    <a:pt x="46164" y="35293"/>
                  </a:lnTo>
                  <a:lnTo>
                    <a:pt x="48590" y="35293"/>
                  </a:lnTo>
                  <a:lnTo>
                    <a:pt x="49199" y="37134"/>
                  </a:lnTo>
                  <a:lnTo>
                    <a:pt x="50114" y="37134"/>
                  </a:lnTo>
                  <a:close/>
                </a:path>
                <a:path w="100329" h="54610">
                  <a:moveTo>
                    <a:pt x="53213" y="18592"/>
                  </a:moveTo>
                  <a:lnTo>
                    <a:pt x="53035" y="18034"/>
                  </a:lnTo>
                  <a:lnTo>
                    <a:pt x="52755" y="17729"/>
                  </a:lnTo>
                  <a:lnTo>
                    <a:pt x="52349" y="17284"/>
                  </a:lnTo>
                  <a:lnTo>
                    <a:pt x="52349" y="18592"/>
                  </a:lnTo>
                  <a:lnTo>
                    <a:pt x="52336" y="20396"/>
                  </a:lnTo>
                  <a:lnTo>
                    <a:pt x="51866" y="20980"/>
                  </a:lnTo>
                  <a:lnTo>
                    <a:pt x="51574" y="21132"/>
                  </a:lnTo>
                  <a:lnTo>
                    <a:pt x="50711" y="21132"/>
                  </a:lnTo>
                  <a:lnTo>
                    <a:pt x="50355" y="20891"/>
                  </a:lnTo>
                  <a:lnTo>
                    <a:pt x="50139" y="20396"/>
                  </a:lnTo>
                  <a:lnTo>
                    <a:pt x="50139" y="18592"/>
                  </a:lnTo>
                  <a:lnTo>
                    <a:pt x="52349" y="18592"/>
                  </a:lnTo>
                  <a:lnTo>
                    <a:pt x="52349" y="17284"/>
                  </a:lnTo>
                  <a:lnTo>
                    <a:pt x="51904" y="17068"/>
                  </a:lnTo>
                  <a:lnTo>
                    <a:pt x="51054" y="17068"/>
                  </a:lnTo>
                  <a:lnTo>
                    <a:pt x="50761" y="17157"/>
                  </a:lnTo>
                  <a:lnTo>
                    <a:pt x="50330" y="17424"/>
                  </a:lnTo>
                  <a:lnTo>
                    <a:pt x="50165" y="17589"/>
                  </a:lnTo>
                  <a:lnTo>
                    <a:pt x="50012" y="17792"/>
                  </a:lnTo>
                  <a:lnTo>
                    <a:pt x="50012" y="17195"/>
                  </a:lnTo>
                  <a:lnTo>
                    <a:pt x="49288" y="17195"/>
                  </a:lnTo>
                  <a:lnTo>
                    <a:pt x="49288" y="23406"/>
                  </a:lnTo>
                  <a:lnTo>
                    <a:pt x="50038" y="23406"/>
                  </a:lnTo>
                  <a:lnTo>
                    <a:pt x="50038" y="21132"/>
                  </a:lnTo>
                  <a:lnTo>
                    <a:pt x="50203" y="21336"/>
                  </a:lnTo>
                  <a:lnTo>
                    <a:pt x="50355" y="21475"/>
                  </a:lnTo>
                  <a:lnTo>
                    <a:pt x="50711" y="21704"/>
                  </a:lnTo>
                  <a:lnTo>
                    <a:pt x="50990" y="21780"/>
                  </a:lnTo>
                  <a:lnTo>
                    <a:pt x="51752" y="21780"/>
                  </a:lnTo>
                  <a:lnTo>
                    <a:pt x="52133" y="21653"/>
                  </a:lnTo>
                  <a:lnTo>
                    <a:pt x="52946" y="20980"/>
                  </a:lnTo>
                  <a:lnTo>
                    <a:pt x="53174" y="20396"/>
                  </a:lnTo>
                  <a:lnTo>
                    <a:pt x="53213" y="18592"/>
                  </a:lnTo>
                  <a:close/>
                </a:path>
                <a:path w="100329" h="54610">
                  <a:moveTo>
                    <a:pt x="55079" y="49555"/>
                  </a:moveTo>
                  <a:lnTo>
                    <a:pt x="54876" y="48996"/>
                  </a:lnTo>
                  <a:lnTo>
                    <a:pt x="54559" y="48691"/>
                  </a:lnTo>
                  <a:lnTo>
                    <a:pt x="54229" y="48374"/>
                  </a:lnTo>
                  <a:lnTo>
                    <a:pt x="54229" y="49555"/>
                  </a:lnTo>
                  <a:lnTo>
                    <a:pt x="54127" y="51346"/>
                  </a:lnTo>
                  <a:lnTo>
                    <a:pt x="53835" y="51955"/>
                  </a:lnTo>
                  <a:lnTo>
                    <a:pt x="53492" y="52146"/>
                  </a:lnTo>
                  <a:lnTo>
                    <a:pt x="52539" y="52146"/>
                  </a:lnTo>
                  <a:lnTo>
                    <a:pt x="52222" y="51981"/>
                  </a:lnTo>
                  <a:lnTo>
                    <a:pt x="51803" y="51346"/>
                  </a:lnTo>
                  <a:lnTo>
                    <a:pt x="51803" y="49555"/>
                  </a:lnTo>
                  <a:lnTo>
                    <a:pt x="54229" y="49555"/>
                  </a:lnTo>
                  <a:lnTo>
                    <a:pt x="54229" y="48374"/>
                  </a:lnTo>
                  <a:lnTo>
                    <a:pt x="54089" y="48234"/>
                  </a:lnTo>
                  <a:lnTo>
                    <a:pt x="53594" y="48031"/>
                  </a:lnTo>
                  <a:lnTo>
                    <a:pt x="52387" y="48031"/>
                  </a:lnTo>
                  <a:lnTo>
                    <a:pt x="51879" y="48260"/>
                  </a:lnTo>
                  <a:lnTo>
                    <a:pt x="51117" y="49149"/>
                  </a:lnTo>
                  <a:lnTo>
                    <a:pt x="50990" y="49555"/>
                  </a:lnTo>
                  <a:lnTo>
                    <a:pt x="51104" y="51752"/>
                  </a:lnTo>
                  <a:lnTo>
                    <a:pt x="51828" y="52578"/>
                  </a:lnTo>
                  <a:lnTo>
                    <a:pt x="52311" y="52781"/>
                  </a:lnTo>
                  <a:lnTo>
                    <a:pt x="53670" y="52781"/>
                  </a:lnTo>
                  <a:lnTo>
                    <a:pt x="54203" y="52552"/>
                  </a:lnTo>
                  <a:lnTo>
                    <a:pt x="54508" y="52146"/>
                  </a:lnTo>
                  <a:lnTo>
                    <a:pt x="54902" y="51612"/>
                  </a:lnTo>
                  <a:lnTo>
                    <a:pt x="54978" y="51346"/>
                  </a:lnTo>
                  <a:lnTo>
                    <a:pt x="55079" y="49555"/>
                  </a:lnTo>
                  <a:close/>
                </a:path>
                <a:path w="100329" h="54610">
                  <a:moveTo>
                    <a:pt x="56045" y="36995"/>
                  </a:moveTo>
                  <a:lnTo>
                    <a:pt x="55918" y="36944"/>
                  </a:lnTo>
                  <a:lnTo>
                    <a:pt x="55727" y="36334"/>
                  </a:lnTo>
                  <a:lnTo>
                    <a:pt x="55613" y="34671"/>
                  </a:lnTo>
                  <a:lnTo>
                    <a:pt x="55486" y="34505"/>
                  </a:lnTo>
                  <a:lnTo>
                    <a:pt x="55372" y="34353"/>
                  </a:lnTo>
                  <a:lnTo>
                    <a:pt x="55194" y="34226"/>
                  </a:lnTo>
                  <a:lnTo>
                    <a:pt x="54952" y="34124"/>
                  </a:lnTo>
                  <a:lnTo>
                    <a:pt x="55219" y="33985"/>
                  </a:lnTo>
                  <a:lnTo>
                    <a:pt x="55410" y="33820"/>
                  </a:lnTo>
                  <a:lnTo>
                    <a:pt x="55676" y="33426"/>
                  </a:lnTo>
                  <a:lnTo>
                    <a:pt x="55702" y="31775"/>
                  </a:lnTo>
                  <a:lnTo>
                    <a:pt x="55524" y="31483"/>
                  </a:lnTo>
                  <a:lnTo>
                    <a:pt x="54965" y="31242"/>
                  </a:lnTo>
                  <a:lnTo>
                    <a:pt x="54965" y="32308"/>
                  </a:lnTo>
                  <a:lnTo>
                    <a:pt x="54851" y="33426"/>
                  </a:lnTo>
                  <a:lnTo>
                    <a:pt x="54406" y="33743"/>
                  </a:lnTo>
                  <a:lnTo>
                    <a:pt x="54102" y="33820"/>
                  </a:lnTo>
                  <a:lnTo>
                    <a:pt x="51790" y="33820"/>
                  </a:lnTo>
                  <a:lnTo>
                    <a:pt x="51790" y="31724"/>
                  </a:lnTo>
                  <a:lnTo>
                    <a:pt x="54102" y="31724"/>
                  </a:lnTo>
                  <a:lnTo>
                    <a:pt x="54330" y="31775"/>
                  </a:lnTo>
                  <a:lnTo>
                    <a:pt x="54813" y="32016"/>
                  </a:lnTo>
                  <a:lnTo>
                    <a:pt x="54965" y="32308"/>
                  </a:lnTo>
                  <a:lnTo>
                    <a:pt x="54965" y="31242"/>
                  </a:lnTo>
                  <a:lnTo>
                    <a:pt x="54648" y="31089"/>
                  </a:lnTo>
                  <a:lnTo>
                    <a:pt x="54267" y="31013"/>
                  </a:lnTo>
                  <a:lnTo>
                    <a:pt x="50965" y="31013"/>
                  </a:lnTo>
                  <a:lnTo>
                    <a:pt x="50965" y="37134"/>
                  </a:lnTo>
                  <a:lnTo>
                    <a:pt x="51790" y="37134"/>
                  </a:lnTo>
                  <a:lnTo>
                    <a:pt x="51790" y="34505"/>
                  </a:lnTo>
                  <a:lnTo>
                    <a:pt x="54013" y="34505"/>
                  </a:lnTo>
                  <a:lnTo>
                    <a:pt x="54267" y="34544"/>
                  </a:lnTo>
                  <a:lnTo>
                    <a:pt x="54698" y="34759"/>
                  </a:lnTo>
                  <a:lnTo>
                    <a:pt x="54800" y="34925"/>
                  </a:lnTo>
                  <a:lnTo>
                    <a:pt x="54914" y="36334"/>
                  </a:lnTo>
                  <a:lnTo>
                    <a:pt x="55029" y="37134"/>
                  </a:lnTo>
                  <a:lnTo>
                    <a:pt x="56045" y="37134"/>
                  </a:lnTo>
                  <a:lnTo>
                    <a:pt x="56045" y="36995"/>
                  </a:lnTo>
                  <a:close/>
                </a:path>
                <a:path w="100329" h="54610">
                  <a:moveTo>
                    <a:pt x="58102" y="21094"/>
                  </a:moveTo>
                  <a:lnTo>
                    <a:pt x="57746" y="21120"/>
                  </a:lnTo>
                  <a:lnTo>
                    <a:pt x="57607" y="19367"/>
                  </a:lnTo>
                  <a:lnTo>
                    <a:pt x="57505" y="17703"/>
                  </a:lnTo>
                  <a:lnTo>
                    <a:pt x="57442" y="17564"/>
                  </a:lnTo>
                  <a:lnTo>
                    <a:pt x="56857" y="17221"/>
                  </a:lnTo>
                  <a:lnTo>
                    <a:pt x="56857" y="19367"/>
                  </a:lnTo>
                  <a:lnTo>
                    <a:pt x="56857" y="20421"/>
                  </a:lnTo>
                  <a:lnTo>
                    <a:pt x="56642" y="20751"/>
                  </a:lnTo>
                  <a:lnTo>
                    <a:pt x="55981" y="21082"/>
                  </a:lnTo>
                  <a:lnTo>
                    <a:pt x="55727" y="21145"/>
                  </a:lnTo>
                  <a:lnTo>
                    <a:pt x="55245" y="21145"/>
                  </a:lnTo>
                  <a:lnTo>
                    <a:pt x="55118" y="21107"/>
                  </a:lnTo>
                  <a:lnTo>
                    <a:pt x="54902" y="20955"/>
                  </a:lnTo>
                  <a:lnTo>
                    <a:pt x="54775" y="19951"/>
                  </a:lnTo>
                  <a:lnTo>
                    <a:pt x="55143" y="19748"/>
                  </a:lnTo>
                  <a:lnTo>
                    <a:pt x="55346" y="19685"/>
                  </a:lnTo>
                  <a:lnTo>
                    <a:pt x="56210" y="19583"/>
                  </a:lnTo>
                  <a:lnTo>
                    <a:pt x="56642" y="19469"/>
                  </a:lnTo>
                  <a:lnTo>
                    <a:pt x="56857" y="19367"/>
                  </a:lnTo>
                  <a:lnTo>
                    <a:pt x="56857" y="17221"/>
                  </a:lnTo>
                  <a:lnTo>
                    <a:pt x="56362" y="17068"/>
                  </a:lnTo>
                  <a:lnTo>
                    <a:pt x="55384" y="17068"/>
                  </a:lnTo>
                  <a:lnTo>
                    <a:pt x="54114" y="18542"/>
                  </a:lnTo>
                  <a:lnTo>
                    <a:pt x="54813" y="18542"/>
                  </a:lnTo>
                  <a:lnTo>
                    <a:pt x="54889" y="18135"/>
                  </a:lnTo>
                  <a:lnTo>
                    <a:pt x="55156" y="17805"/>
                  </a:lnTo>
                  <a:lnTo>
                    <a:pt x="55422" y="17703"/>
                  </a:lnTo>
                  <a:lnTo>
                    <a:pt x="56159" y="17703"/>
                  </a:lnTo>
                  <a:lnTo>
                    <a:pt x="56413" y="17754"/>
                  </a:lnTo>
                  <a:lnTo>
                    <a:pt x="56781" y="17983"/>
                  </a:lnTo>
                  <a:lnTo>
                    <a:pt x="56769" y="18834"/>
                  </a:lnTo>
                  <a:lnTo>
                    <a:pt x="56642" y="18910"/>
                  </a:lnTo>
                  <a:lnTo>
                    <a:pt x="54864" y="19138"/>
                  </a:lnTo>
                  <a:lnTo>
                    <a:pt x="54521" y="19278"/>
                  </a:lnTo>
                  <a:lnTo>
                    <a:pt x="54000" y="19748"/>
                  </a:lnTo>
                  <a:lnTo>
                    <a:pt x="54102" y="21247"/>
                  </a:lnTo>
                  <a:lnTo>
                    <a:pt x="54521" y="21640"/>
                  </a:lnTo>
                  <a:lnTo>
                    <a:pt x="54876" y="21780"/>
                  </a:lnTo>
                  <a:lnTo>
                    <a:pt x="55626" y="21780"/>
                  </a:lnTo>
                  <a:lnTo>
                    <a:pt x="55943" y="21704"/>
                  </a:lnTo>
                  <a:lnTo>
                    <a:pt x="56515" y="21412"/>
                  </a:lnTo>
                  <a:lnTo>
                    <a:pt x="56730" y="21247"/>
                  </a:lnTo>
                  <a:lnTo>
                    <a:pt x="56896" y="21043"/>
                  </a:lnTo>
                  <a:lnTo>
                    <a:pt x="56997" y="21412"/>
                  </a:lnTo>
                  <a:lnTo>
                    <a:pt x="57137" y="21640"/>
                  </a:lnTo>
                  <a:lnTo>
                    <a:pt x="57327" y="21729"/>
                  </a:lnTo>
                  <a:lnTo>
                    <a:pt x="57683" y="21729"/>
                  </a:lnTo>
                  <a:lnTo>
                    <a:pt x="58064" y="21653"/>
                  </a:lnTo>
                  <a:lnTo>
                    <a:pt x="58102" y="21120"/>
                  </a:lnTo>
                  <a:close/>
                </a:path>
                <a:path w="100329" h="54610">
                  <a:moveTo>
                    <a:pt x="59601" y="49314"/>
                  </a:moveTo>
                  <a:lnTo>
                    <a:pt x="59537" y="48971"/>
                  </a:lnTo>
                  <a:lnTo>
                    <a:pt x="59194" y="48285"/>
                  </a:lnTo>
                  <a:lnTo>
                    <a:pt x="58775" y="48069"/>
                  </a:lnTo>
                  <a:lnTo>
                    <a:pt x="57848" y="48069"/>
                  </a:lnTo>
                  <a:lnTo>
                    <a:pt x="57581" y="48120"/>
                  </a:lnTo>
                  <a:lnTo>
                    <a:pt x="57111" y="48348"/>
                  </a:lnTo>
                  <a:lnTo>
                    <a:pt x="56896" y="48539"/>
                  </a:lnTo>
                  <a:lnTo>
                    <a:pt x="56680" y="48806"/>
                  </a:lnTo>
                  <a:lnTo>
                    <a:pt x="56680" y="48171"/>
                  </a:lnTo>
                  <a:lnTo>
                    <a:pt x="55968" y="48171"/>
                  </a:lnTo>
                  <a:lnTo>
                    <a:pt x="55968" y="52628"/>
                  </a:lnTo>
                  <a:lnTo>
                    <a:pt x="56718" y="52628"/>
                  </a:lnTo>
                  <a:lnTo>
                    <a:pt x="56718" y="49999"/>
                  </a:lnTo>
                  <a:lnTo>
                    <a:pt x="56743" y="49771"/>
                  </a:lnTo>
                  <a:lnTo>
                    <a:pt x="57823" y="48742"/>
                  </a:lnTo>
                  <a:lnTo>
                    <a:pt x="58343" y="48742"/>
                  </a:lnTo>
                  <a:lnTo>
                    <a:pt x="58585" y="48882"/>
                  </a:lnTo>
                  <a:lnTo>
                    <a:pt x="58801" y="49326"/>
                  </a:lnTo>
                  <a:lnTo>
                    <a:pt x="58839" y="49542"/>
                  </a:lnTo>
                  <a:lnTo>
                    <a:pt x="58839" y="52628"/>
                  </a:lnTo>
                  <a:lnTo>
                    <a:pt x="59601" y="52628"/>
                  </a:lnTo>
                  <a:lnTo>
                    <a:pt x="59601" y="49314"/>
                  </a:lnTo>
                  <a:close/>
                </a:path>
                <a:path w="100329" h="54610">
                  <a:moveTo>
                    <a:pt x="62166" y="34886"/>
                  </a:moveTo>
                  <a:lnTo>
                    <a:pt x="61366" y="34886"/>
                  </a:lnTo>
                  <a:lnTo>
                    <a:pt x="61277" y="35280"/>
                  </a:lnTo>
                  <a:lnTo>
                    <a:pt x="61150" y="35610"/>
                  </a:lnTo>
                  <a:lnTo>
                    <a:pt x="60667" y="36322"/>
                  </a:lnTo>
                  <a:lnTo>
                    <a:pt x="60198" y="36563"/>
                  </a:lnTo>
                  <a:lnTo>
                    <a:pt x="58928" y="36563"/>
                  </a:lnTo>
                  <a:lnTo>
                    <a:pt x="58432" y="36334"/>
                  </a:lnTo>
                  <a:lnTo>
                    <a:pt x="57759" y="35445"/>
                  </a:lnTo>
                  <a:lnTo>
                    <a:pt x="57594" y="34861"/>
                  </a:lnTo>
                  <a:lnTo>
                    <a:pt x="57594" y="33274"/>
                  </a:lnTo>
                  <a:lnTo>
                    <a:pt x="57772" y="32626"/>
                  </a:lnTo>
                  <a:lnTo>
                    <a:pt x="58521" y="31775"/>
                  </a:lnTo>
                  <a:lnTo>
                    <a:pt x="59004" y="31572"/>
                  </a:lnTo>
                  <a:lnTo>
                    <a:pt x="60096" y="31572"/>
                  </a:lnTo>
                  <a:lnTo>
                    <a:pt x="60490" y="31686"/>
                  </a:lnTo>
                  <a:lnTo>
                    <a:pt x="61023" y="32143"/>
                  </a:lnTo>
                  <a:lnTo>
                    <a:pt x="61214" y="32461"/>
                  </a:lnTo>
                  <a:lnTo>
                    <a:pt x="61302" y="32854"/>
                  </a:lnTo>
                  <a:lnTo>
                    <a:pt x="62115" y="32854"/>
                  </a:lnTo>
                  <a:lnTo>
                    <a:pt x="60375" y="30848"/>
                  </a:lnTo>
                  <a:lnTo>
                    <a:pt x="58686" y="30848"/>
                  </a:lnTo>
                  <a:lnTo>
                    <a:pt x="57975" y="31165"/>
                  </a:lnTo>
                  <a:lnTo>
                    <a:pt x="56984" y="32372"/>
                  </a:lnTo>
                  <a:lnTo>
                    <a:pt x="56743" y="33108"/>
                  </a:lnTo>
                  <a:lnTo>
                    <a:pt x="56743" y="35191"/>
                  </a:lnTo>
                  <a:lnTo>
                    <a:pt x="57061" y="36068"/>
                  </a:lnTo>
                  <a:lnTo>
                    <a:pt x="58178" y="37071"/>
                  </a:lnTo>
                  <a:lnTo>
                    <a:pt x="58775" y="37287"/>
                  </a:lnTo>
                  <a:lnTo>
                    <a:pt x="60312" y="37287"/>
                  </a:lnTo>
                  <a:lnTo>
                    <a:pt x="60972" y="37020"/>
                  </a:lnTo>
                  <a:lnTo>
                    <a:pt x="61861" y="36068"/>
                  </a:lnTo>
                  <a:lnTo>
                    <a:pt x="62090" y="35534"/>
                  </a:lnTo>
                  <a:lnTo>
                    <a:pt x="62166" y="34886"/>
                  </a:lnTo>
                  <a:close/>
                </a:path>
                <a:path w="100329" h="54610">
                  <a:moveTo>
                    <a:pt x="62344" y="18681"/>
                  </a:moveTo>
                  <a:lnTo>
                    <a:pt x="62280" y="18072"/>
                  </a:lnTo>
                  <a:lnTo>
                    <a:pt x="62090" y="17653"/>
                  </a:lnTo>
                  <a:lnTo>
                    <a:pt x="61772" y="17411"/>
                  </a:lnTo>
                  <a:lnTo>
                    <a:pt x="61455" y="17170"/>
                  </a:lnTo>
                  <a:lnTo>
                    <a:pt x="61048" y="17043"/>
                  </a:lnTo>
                  <a:lnTo>
                    <a:pt x="59956" y="17043"/>
                  </a:lnTo>
                  <a:lnTo>
                    <a:pt x="59474" y="17272"/>
                  </a:lnTo>
                  <a:lnTo>
                    <a:pt x="58712" y="18135"/>
                  </a:lnTo>
                  <a:lnTo>
                    <a:pt x="58521" y="18745"/>
                  </a:lnTo>
                  <a:lnTo>
                    <a:pt x="58521" y="20167"/>
                  </a:lnTo>
                  <a:lnTo>
                    <a:pt x="58699" y="20701"/>
                  </a:lnTo>
                  <a:lnTo>
                    <a:pt x="59385" y="21551"/>
                  </a:lnTo>
                  <a:lnTo>
                    <a:pt x="59855" y="21755"/>
                  </a:lnTo>
                  <a:lnTo>
                    <a:pt x="60960" y="21755"/>
                  </a:lnTo>
                  <a:lnTo>
                    <a:pt x="61391" y="21628"/>
                  </a:lnTo>
                  <a:lnTo>
                    <a:pt x="62052" y="21082"/>
                  </a:lnTo>
                  <a:lnTo>
                    <a:pt x="62255" y="20650"/>
                  </a:lnTo>
                  <a:lnTo>
                    <a:pt x="62344" y="20053"/>
                  </a:lnTo>
                  <a:lnTo>
                    <a:pt x="61607" y="20053"/>
                  </a:lnTo>
                  <a:lnTo>
                    <a:pt x="61544" y="20383"/>
                  </a:lnTo>
                  <a:lnTo>
                    <a:pt x="61417" y="20650"/>
                  </a:lnTo>
                  <a:lnTo>
                    <a:pt x="61061" y="21018"/>
                  </a:lnTo>
                  <a:lnTo>
                    <a:pt x="60807" y="21120"/>
                  </a:lnTo>
                  <a:lnTo>
                    <a:pt x="60096" y="21120"/>
                  </a:lnTo>
                  <a:lnTo>
                    <a:pt x="59791" y="20967"/>
                  </a:lnTo>
                  <a:lnTo>
                    <a:pt x="59410" y="20358"/>
                  </a:lnTo>
                  <a:lnTo>
                    <a:pt x="59321" y="19989"/>
                  </a:lnTo>
                  <a:lnTo>
                    <a:pt x="59321" y="19088"/>
                  </a:lnTo>
                  <a:lnTo>
                    <a:pt x="59385" y="18719"/>
                  </a:lnTo>
                  <a:lnTo>
                    <a:pt x="59728" y="17945"/>
                  </a:lnTo>
                  <a:lnTo>
                    <a:pt x="60071" y="17716"/>
                  </a:lnTo>
                  <a:lnTo>
                    <a:pt x="60896" y="17716"/>
                  </a:lnTo>
                  <a:lnTo>
                    <a:pt x="61150" y="17805"/>
                  </a:lnTo>
                  <a:lnTo>
                    <a:pt x="61468" y="18173"/>
                  </a:lnTo>
                  <a:lnTo>
                    <a:pt x="61569" y="18402"/>
                  </a:lnTo>
                  <a:lnTo>
                    <a:pt x="61607" y="18681"/>
                  </a:lnTo>
                  <a:lnTo>
                    <a:pt x="62344" y="18681"/>
                  </a:lnTo>
                  <a:close/>
                </a:path>
                <a:path w="100329" h="54610">
                  <a:moveTo>
                    <a:pt x="64122" y="50914"/>
                  </a:moveTo>
                  <a:lnTo>
                    <a:pt x="63969" y="50622"/>
                  </a:lnTo>
                  <a:lnTo>
                    <a:pt x="63487" y="50304"/>
                  </a:lnTo>
                  <a:lnTo>
                    <a:pt x="63131" y="50177"/>
                  </a:lnTo>
                  <a:lnTo>
                    <a:pt x="61887" y="49872"/>
                  </a:lnTo>
                  <a:lnTo>
                    <a:pt x="61722" y="49809"/>
                  </a:lnTo>
                  <a:lnTo>
                    <a:pt x="61417" y="49631"/>
                  </a:lnTo>
                  <a:lnTo>
                    <a:pt x="61315" y="49479"/>
                  </a:lnTo>
                  <a:lnTo>
                    <a:pt x="61315" y="49098"/>
                  </a:lnTo>
                  <a:lnTo>
                    <a:pt x="61391" y="48958"/>
                  </a:lnTo>
                  <a:lnTo>
                    <a:pt x="61683" y="48742"/>
                  </a:lnTo>
                  <a:lnTo>
                    <a:pt x="61899" y="48691"/>
                  </a:lnTo>
                  <a:lnTo>
                    <a:pt x="62611" y="48691"/>
                  </a:lnTo>
                  <a:lnTo>
                    <a:pt x="63258" y="49441"/>
                  </a:lnTo>
                  <a:lnTo>
                    <a:pt x="63957" y="49441"/>
                  </a:lnTo>
                  <a:lnTo>
                    <a:pt x="63969" y="49161"/>
                  </a:lnTo>
                  <a:lnTo>
                    <a:pt x="63881" y="48895"/>
                  </a:lnTo>
                  <a:lnTo>
                    <a:pt x="63398" y="48247"/>
                  </a:lnTo>
                  <a:lnTo>
                    <a:pt x="62915" y="48044"/>
                  </a:lnTo>
                  <a:lnTo>
                    <a:pt x="61734" y="48044"/>
                  </a:lnTo>
                  <a:lnTo>
                    <a:pt x="61315" y="48183"/>
                  </a:lnTo>
                  <a:lnTo>
                    <a:pt x="60706" y="48704"/>
                  </a:lnTo>
                  <a:lnTo>
                    <a:pt x="60566" y="49034"/>
                  </a:lnTo>
                  <a:lnTo>
                    <a:pt x="60566" y="49822"/>
                  </a:lnTo>
                  <a:lnTo>
                    <a:pt x="60718" y="50101"/>
                  </a:lnTo>
                  <a:lnTo>
                    <a:pt x="61226" y="50419"/>
                  </a:lnTo>
                  <a:lnTo>
                    <a:pt x="61506" y="50520"/>
                  </a:lnTo>
                  <a:lnTo>
                    <a:pt x="62801" y="50850"/>
                  </a:lnTo>
                  <a:lnTo>
                    <a:pt x="63004" y="50914"/>
                  </a:lnTo>
                  <a:lnTo>
                    <a:pt x="63284" y="51079"/>
                  </a:lnTo>
                  <a:lnTo>
                    <a:pt x="63373" y="51231"/>
                  </a:lnTo>
                  <a:lnTo>
                    <a:pt x="63373" y="51676"/>
                  </a:lnTo>
                  <a:lnTo>
                    <a:pt x="63271" y="51854"/>
                  </a:lnTo>
                  <a:lnTo>
                    <a:pt x="62839" y="52095"/>
                  </a:lnTo>
                  <a:lnTo>
                    <a:pt x="62598" y="52158"/>
                  </a:lnTo>
                  <a:lnTo>
                    <a:pt x="61861" y="52158"/>
                  </a:lnTo>
                  <a:lnTo>
                    <a:pt x="61531" y="52044"/>
                  </a:lnTo>
                  <a:lnTo>
                    <a:pt x="61239" y="51663"/>
                  </a:lnTo>
                  <a:lnTo>
                    <a:pt x="61175" y="51473"/>
                  </a:lnTo>
                  <a:lnTo>
                    <a:pt x="61150" y="51219"/>
                  </a:lnTo>
                  <a:lnTo>
                    <a:pt x="60426" y="51219"/>
                  </a:lnTo>
                  <a:lnTo>
                    <a:pt x="60452" y="51663"/>
                  </a:lnTo>
                  <a:lnTo>
                    <a:pt x="60604" y="52044"/>
                  </a:lnTo>
                  <a:lnTo>
                    <a:pt x="61150" y="52641"/>
                  </a:lnTo>
                  <a:lnTo>
                    <a:pt x="61620" y="52793"/>
                  </a:lnTo>
                  <a:lnTo>
                    <a:pt x="62903" y="52793"/>
                  </a:lnTo>
                  <a:lnTo>
                    <a:pt x="63360" y="52654"/>
                  </a:lnTo>
                  <a:lnTo>
                    <a:pt x="63957" y="52070"/>
                  </a:lnTo>
                  <a:lnTo>
                    <a:pt x="64122" y="51727"/>
                  </a:lnTo>
                  <a:lnTo>
                    <a:pt x="64122" y="50914"/>
                  </a:lnTo>
                  <a:close/>
                </a:path>
                <a:path w="100329" h="54610">
                  <a:moveTo>
                    <a:pt x="66916" y="19646"/>
                  </a:moveTo>
                  <a:lnTo>
                    <a:pt x="66903" y="19050"/>
                  </a:lnTo>
                  <a:lnTo>
                    <a:pt x="66814" y="18465"/>
                  </a:lnTo>
                  <a:lnTo>
                    <a:pt x="66700" y="18097"/>
                  </a:lnTo>
                  <a:lnTo>
                    <a:pt x="66446" y="17729"/>
                  </a:lnTo>
                  <a:lnTo>
                    <a:pt x="66167" y="17449"/>
                  </a:lnTo>
                  <a:lnTo>
                    <a:pt x="66141" y="19050"/>
                  </a:lnTo>
                  <a:lnTo>
                    <a:pt x="63665" y="19050"/>
                  </a:lnTo>
                  <a:lnTo>
                    <a:pt x="63677" y="18719"/>
                  </a:lnTo>
                  <a:lnTo>
                    <a:pt x="63804" y="18351"/>
                  </a:lnTo>
                  <a:lnTo>
                    <a:pt x="64274" y="17856"/>
                  </a:lnTo>
                  <a:lnTo>
                    <a:pt x="64554" y="17729"/>
                  </a:lnTo>
                  <a:lnTo>
                    <a:pt x="65379" y="17729"/>
                  </a:lnTo>
                  <a:lnTo>
                    <a:pt x="65722" y="17907"/>
                  </a:lnTo>
                  <a:lnTo>
                    <a:pt x="65976" y="18364"/>
                  </a:lnTo>
                  <a:lnTo>
                    <a:pt x="66090" y="18669"/>
                  </a:lnTo>
                  <a:lnTo>
                    <a:pt x="66141" y="19050"/>
                  </a:lnTo>
                  <a:lnTo>
                    <a:pt x="66141" y="17437"/>
                  </a:lnTo>
                  <a:lnTo>
                    <a:pt x="65570" y="17145"/>
                  </a:lnTo>
                  <a:lnTo>
                    <a:pt x="65265" y="17068"/>
                  </a:lnTo>
                  <a:lnTo>
                    <a:pt x="64312" y="17068"/>
                  </a:lnTo>
                  <a:lnTo>
                    <a:pt x="63817" y="17297"/>
                  </a:lnTo>
                  <a:lnTo>
                    <a:pt x="63042" y="18199"/>
                  </a:lnTo>
                  <a:lnTo>
                    <a:pt x="62941" y="18465"/>
                  </a:lnTo>
                  <a:lnTo>
                    <a:pt x="63030" y="20789"/>
                  </a:lnTo>
                  <a:lnTo>
                    <a:pt x="63804" y="21590"/>
                  </a:lnTo>
                  <a:lnTo>
                    <a:pt x="64274" y="21793"/>
                  </a:lnTo>
                  <a:lnTo>
                    <a:pt x="65049" y="21793"/>
                  </a:lnTo>
                  <a:lnTo>
                    <a:pt x="66852" y="20231"/>
                  </a:lnTo>
                  <a:lnTo>
                    <a:pt x="66116" y="20231"/>
                  </a:lnTo>
                  <a:lnTo>
                    <a:pt x="66040" y="20459"/>
                  </a:lnTo>
                  <a:lnTo>
                    <a:pt x="65963" y="20612"/>
                  </a:lnTo>
                  <a:lnTo>
                    <a:pt x="65595" y="21018"/>
                  </a:lnTo>
                  <a:lnTo>
                    <a:pt x="65290" y="21145"/>
                  </a:lnTo>
                  <a:lnTo>
                    <a:pt x="64477" y="21145"/>
                  </a:lnTo>
                  <a:lnTo>
                    <a:pt x="64185" y="21018"/>
                  </a:lnTo>
                  <a:lnTo>
                    <a:pt x="63766" y="20459"/>
                  </a:lnTo>
                  <a:lnTo>
                    <a:pt x="63652" y="19646"/>
                  </a:lnTo>
                  <a:lnTo>
                    <a:pt x="66916" y="19646"/>
                  </a:lnTo>
                  <a:close/>
                </a:path>
                <a:path w="100329" h="54610">
                  <a:moveTo>
                    <a:pt x="68046" y="31013"/>
                  </a:moveTo>
                  <a:lnTo>
                    <a:pt x="67221" y="31013"/>
                  </a:lnTo>
                  <a:lnTo>
                    <a:pt x="67221" y="33540"/>
                  </a:lnTo>
                  <a:lnTo>
                    <a:pt x="64033" y="33540"/>
                  </a:lnTo>
                  <a:lnTo>
                    <a:pt x="64033" y="31013"/>
                  </a:lnTo>
                  <a:lnTo>
                    <a:pt x="63195" y="31013"/>
                  </a:lnTo>
                  <a:lnTo>
                    <a:pt x="63195" y="37134"/>
                  </a:lnTo>
                  <a:lnTo>
                    <a:pt x="64033" y="37134"/>
                  </a:lnTo>
                  <a:lnTo>
                    <a:pt x="64033" y="34264"/>
                  </a:lnTo>
                  <a:lnTo>
                    <a:pt x="67221" y="34264"/>
                  </a:lnTo>
                  <a:lnTo>
                    <a:pt x="67221" y="37134"/>
                  </a:lnTo>
                  <a:lnTo>
                    <a:pt x="68046" y="37134"/>
                  </a:lnTo>
                  <a:lnTo>
                    <a:pt x="68046" y="31013"/>
                  </a:lnTo>
                  <a:close/>
                </a:path>
                <a:path w="100329" h="54610">
                  <a:moveTo>
                    <a:pt x="71323" y="15519"/>
                  </a:moveTo>
                  <a:lnTo>
                    <a:pt x="70485" y="15519"/>
                  </a:lnTo>
                  <a:lnTo>
                    <a:pt x="70485" y="21628"/>
                  </a:lnTo>
                  <a:lnTo>
                    <a:pt x="71323" y="21628"/>
                  </a:lnTo>
                  <a:lnTo>
                    <a:pt x="71323" y="15519"/>
                  </a:lnTo>
                  <a:close/>
                </a:path>
                <a:path w="100329" h="54610">
                  <a:moveTo>
                    <a:pt x="71894" y="46507"/>
                  </a:moveTo>
                  <a:lnTo>
                    <a:pt x="66929" y="46507"/>
                  </a:lnTo>
                  <a:lnTo>
                    <a:pt x="66929" y="47231"/>
                  </a:lnTo>
                  <a:lnTo>
                    <a:pt x="68986" y="47231"/>
                  </a:lnTo>
                  <a:lnTo>
                    <a:pt x="68986" y="52628"/>
                  </a:lnTo>
                  <a:lnTo>
                    <a:pt x="69824" y="52628"/>
                  </a:lnTo>
                  <a:lnTo>
                    <a:pt x="69824" y="47231"/>
                  </a:lnTo>
                  <a:lnTo>
                    <a:pt x="71894" y="47231"/>
                  </a:lnTo>
                  <a:lnTo>
                    <a:pt x="71894" y="46507"/>
                  </a:lnTo>
                  <a:close/>
                </a:path>
                <a:path w="100329" h="54610">
                  <a:moveTo>
                    <a:pt x="73672" y="46507"/>
                  </a:moveTo>
                  <a:lnTo>
                    <a:pt x="72834" y="46507"/>
                  </a:lnTo>
                  <a:lnTo>
                    <a:pt x="72834" y="52628"/>
                  </a:lnTo>
                  <a:lnTo>
                    <a:pt x="73672" y="52628"/>
                  </a:lnTo>
                  <a:lnTo>
                    <a:pt x="73672" y="46507"/>
                  </a:lnTo>
                  <a:close/>
                </a:path>
                <a:path w="100329" h="54610">
                  <a:moveTo>
                    <a:pt x="74256" y="37134"/>
                  </a:moveTo>
                  <a:lnTo>
                    <a:pt x="73596" y="35293"/>
                  </a:lnTo>
                  <a:lnTo>
                    <a:pt x="73355" y="34632"/>
                  </a:lnTo>
                  <a:lnTo>
                    <a:pt x="72466" y="32181"/>
                  </a:lnTo>
                  <a:lnTo>
                    <a:pt x="72466" y="34632"/>
                  </a:lnTo>
                  <a:lnTo>
                    <a:pt x="70561" y="34632"/>
                  </a:lnTo>
                  <a:lnTo>
                    <a:pt x="71551" y="31927"/>
                  </a:lnTo>
                  <a:lnTo>
                    <a:pt x="72466" y="34632"/>
                  </a:lnTo>
                  <a:lnTo>
                    <a:pt x="72466" y="32181"/>
                  </a:lnTo>
                  <a:lnTo>
                    <a:pt x="72377" y="31927"/>
                  </a:lnTo>
                  <a:lnTo>
                    <a:pt x="72047" y="31013"/>
                  </a:lnTo>
                  <a:lnTo>
                    <a:pt x="71107" y="31013"/>
                  </a:lnTo>
                  <a:lnTo>
                    <a:pt x="68808" y="37134"/>
                  </a:lnTo>
                  <a:lnTo>
                    <a:pt x="69659" y="37134"/>
                  </a:lnTo>
                  <a:lnTo>
                    <a:pt x="70319" y="35293"/>
                  </a:lnTo>
                  <a:lnTo>
                    <a:pt x="72732" y="35293"/>
                  </a:lnTo>
                  <a:lnTo>
                    <a:pt x="73355" y="37134"/>
                  </a:lnTo>
                  <a:lnTo>
                    <a:pt x="74256" y="37134"/>
                  </a:lnTo>
                  <a:close/>
                </a:path>
                <a:path w="100329" h="54610">
                  <a:moveTo>
                    <a:pt x="77520" y="15519"/>
                  </a:moveTo>
                  <a:lnTo>
                    <a:pt x="76733" y="15519"/>
                  </a:lnTo>
                  <a:lnTo>
                    <a:pt x="76733" y="20472"/>
                  </a:lnTo>
                  <a:lnTo>
                    <a:pt x="73647" y="15519"/>
                  </a:lnTo>
                  <a:lnTo>
                    <a:pt x="72669" y="15519"/>
                  </a:lnTo>
                  <a:lnTo>
                    <a:pt x="72669" y="21628"/>
                  </a:lnTo>
                  <a:lnTo>
                    <a:pt x="73456" y="21628"/>
                  </a:lnTo>
                  <a:lnTo>
                    <a:pt x="73456" y="16687"/>
                  </a:lnTo>
                  <a:lnTo>
                    <a:pt x="76593" y="21628"/>
                  </a:lnTo>
                  <a:lnTo>
                    <a:pt x="77520" y="21628"/>
                  </a:lnTo>
                  <a:lnTo>
                    <a:pt x="77520" y="15519"/>
                  </a:lnTo>
                  <a:close/>
                </a:path>
                <a:path w="100329" h="54610">
                  <a:moveTo>
                    <a:pt x="79870" y="46507"/>
                  </a:moveTo>
                  <a:lnTo>
                    <a:pt x="79082" y="46507"/>
                  </a:lnTo>
                  <a:lnTo>
                    <a:pt x="79082" y="51460"/>
                  </a:lnTo>
                  <a:lnTo>
                    <a:pt x="75996" y="46507"/>
                  </a:lnTo>
                  <a:lnTo>
                    <a:pt x="75018" y="46507"/>
                  </a:lnTo>
                  <a:lnTo>
                    <a:pt x="75018" y="52628"/>
                  </a:lnTo>
                  <a:lnTo>
                    <a:pt x="75806" y="52628"/>
                  </a:lnTo>
                  <a:lnTo>
                    <a:pt x="75806" y="47675"/>
                  </a:lnTo>
                  <a:lnTo>
                    <a:pt x="78943" y="52628"/>
                  </a:lnTo>
                  <a:lnTo>
                    <a:pt x="79870" y="52628"/>
                  </a:lnTo>
                  <a:lnTo>
                    <a:pt x="79870" y="46507"/>
                  </a:lnTo>
                  <a:close/>
                </a:path>
                <a:path w="100329" h="54610">
                  <a:moveTo>
                    <a:pt x="80187" y="36995"/>
                  </a:moveTo>
                  <a:lnTo>
                    <a:pt x="80060" y="36944"/>
                  </a:lnTo>
                  <a:lnTo>
                    <a:pt x="79883" y="36334"/>
                  </a:lnTo>
                  <a:lnTo>
                    <a:pt x="79756" y="34671"/>
                  </a:lnTo>
                  <a:lnTo>
                    <a:pt x="79641" y="34505"/>
                  </a:lnTo>
                  <a:lnTo>
                    <a:pt x="79514" y="34353"/>
                  </a:lnTo>
                  <a:lnTo>
                    <a:pt x="79336" y="34226"/>
                  </a:lnTo>
                  <a:lnTo>
                    <a:pt x="79095" y="34124"/>
                  </a:lnTo>
                  <a:lnTo>
                    <a:pt x="79375" y="33985"/>
                  </a:lnTo>
                  <a:lnTo>
                    <a:pt x="79565" y="33820"/>
                  </a:lnTo>
                  <a:lnTo>
                    <a:pt x="79819" y="33426"/>
                  </a:lnTo>
                  <a:lnTo>
                    <a:pt x="79844" y="31775"/>
                  </a:lnTo>
                  <a:lnTo>
                    <a:pt x="79679" y="31483"/>
                  </a:lnTo>
                  <a:lnTo>
                    <a:pt x="79121" y="31242"/>
                  </a:lnTo>
                  <a:lnTo>
                    <a:pt x="79121" y="32308"/>
                  </a:lnTo>
                  <a:lnTo>
                    <a:pt x="79006" y="33426"/>
                  </a:lnTo>
                  <a:lnTo>
                    <a:pt x="78549" y="33743"/>
                  </a:lnTo>
                  <a:lnTo>
                    <a:pt x="78244" y="33820"/>
                  </a:lnTo>
                  <a:lnTo>
                    <a:pt x="75946" y="33820"/>
                  </a:lnTo>
                  <a:lnTo>
                    <a:pt x="75946" y="31724"/>
                  </a:lnTo>
                  <a:lnTo>
                    <a:pt x="78244" y="31724"/>
                  </a:lnTo>
                  <a:lnTo>
                    <a:pt x="78473" y="31775"/>
                  </a:lnTo>
                  <a:lnTo>
                    <a:pt x="78968" y="32016"/>
                  </a:lnTo>
                  <a:lnTo>
                    <a:pt x="79121" y="32308"/>
                  </a:lnTo>
                  <a:lnTo>
                    <a:pt x="79121" y="31242"/>
                  </a:lnTo>
                  <a:lnTo>
                    <a:pt x="78803" y="31089"/>
                  </a:lnTo>
                  <a:lnTo>
                    <a:pt x="78409" y="31013"/>
                  </a:lnTo>
                  <a:lnTo>
                    <a:pt x="75120" y="31013"/>
                  </a:lnTo>
                  <a:lnTo>
                    <a:pt x="75120" y="37134"/>
                  </a:lnTo>
                  <a:lnTo>
                    <a:pt x="75946" y="37134"/>
                  </a:lnTo>
                  <a:lnTo>
                    <a:pt x="75946" y="34505"/>
                  </a:lnTo>
                  <a:lnTo>
                    <a:pt x="78168" y="34505"/>
                  </a:lnTo>
                  <a:lnTo>
                    <a:pt x="78409" y="34544"/>
                  </a:lnTo>
                  <a:lnTo>
                    <a:pt x="78854" y="34759"/>
                  </a:lnTo>
                  <a:lnTo>
                    <a:pt x="78943" y="34925"/>
                  </a:lnTo>
                  <a:lnTo>
                    <a:pt x="79070" y="36334"/>
                  </a:lnTo>
                  <a:lnTo>
                    <a:pt x="79184" y="37134"/>
                  </a:lnTo>
                  <a:lnTo>
                    <a:pt x="80187" y="37134"/>
                  </a:lnTo>
                  <a:lnTo>
                    <a:pt x="80187" y="36995"/>
                  </a:lnTo>
                  <a:close/>
                </a:path>
                <a:path w="100329" h="54610">
                  <a:moveTo>
                    <a:pt x="83058" y="38874"/>
                  </a:moveTo>
                  <a:lnTo>
                    <a:pt x="82651" y="38100"/>
                  </a:lnTo>
                  <a:lnTo>
                    <a:pt x="82372" y="37515"/>
                  </a:lnTo>
                  <a:lnTo>
                    <a:pt x="82016" y="36436"/>
                  </a:lnTo>
                  <a:lnTo>
                    <a:pt x="81902" y="35699"/>
                  </a:lnTo>
                  <a:lnTo>
                    <a:pt x="81902" y="34086"/>
                  </a:lnTo>
                  <a:lnTo>
                    <a:pt x="82003" y="33388"/>
                  </a:lnTo>
                  <a:lnTo>
                    <a:pt x="82334" y="32385"/>
                  </a:lnTo>
                  <a:lnTo>
                    <a:pt x="82613" y="31762"/>
                  </a:lnTo>
                  <a:lnTo>
                    <a:pt x="83045" y="30911"/>
                  </a:lnTo>
                  <a:lnTo>
                    <a:pt x="82524" y="30911"/>
                  </a:lnTo>
                  <a:lnTo>
                    <a:pt x="82003" y="31724"/>
                  </a:lnTo>
                  <a:lnTo>
                    <a:pt x="81661" y="32346"/>
                  </a:lnTo>
                  <a:lnTo>
                    <a:pt x="81241" y="33388"/>
                  </a:lnTo>
                  <a:lnTo>
                    <a:pt x="81114" y="34124"/>
                  </a:lnTo>
                  <a:lnTo>
                    <a:pt x="81127" y="35394"/>
                  </a:lnTo>
                  <a:lnTo>
                    <a:pt x="82550" y="38874"/>
                  </a:lnTo>
                  <a:lnTo>
                    <a:pt x="83058" y="38874"/>
                  </a:lnTo>
                  <a:close/>
                </a:path>
                <a:path w="100329" h="54610">
                  <a:moveTo>
                    <a:pt x="83273" y="15519"/>
                  </a:moveTo>
                  <a:lnTo>
                    <a:pt x="78308" y="15519"/>
                  </a:lnTo>
                  <a:lnTo>
                    <a:pt x="78308" y="16243"/>
                  </a:lnTo>
                  <a:lnTo>
                    <a:pt x="80378" y="16243"/>
                  </a:lnTo>
                  <a:lnTo>
                    <a:pt x="80378" y="21628"/>
                  </a:lnTo>
                  <a:lnTo>
                    <a:pt x="81216" y="21628"/>
                  </a:lnTo>
                  <a:lnTo>
                    <a:pt x="81216" y="16243"/>
                  </a:lnTo>
                  <a:lnTo>
                    <a:pt x="83273" y="16243"/>
                  </a:lnTo>
                  <a:lnTo>
                    <a:pt x="83273" y="15519"/>
                  </a:lnTo>
                  <a:close/>
                </a:path>
                <a:path w="100329" h="54610">
                  <a:moveTo>
                    <a:pt x="86144" y="46507"/>
                  </a:moveTo>
                  <a:lnTo>
                    <a:pt x="85178" y="46507"/>
                  </a:lnTo>
                  <a:lnTo>
                    <a:pt x="83413" y="49441"/>
                  </a:lnTo>
                  <a:lnTo>
                    <a:pt x="81661" y="46507"/>
                  </a:lnTo>
                  <a:lnTo>
                    <a:pt x="80695" y="46507"/>
                  </a:lnTo>
                  <a:lnTo>
                    <a:pt x="83007" y="50165"/>
                  </a:lnTo>
                  <a:lnTo>
                    <a:pt x="83007" y="52628"/>
                  </a:lnTo>
                  <a:lnTo>
                    <a:pt x="83832" y="52628"/>
                  </a:lnTo>
                  <a:lnTo>
                    <a:pt x="83832" y="50165"/>
                  </a:lnTo>
                  <a:lnTo>
                    <a:pt x="86144" y="46507"/>
                  </a:lnTo>
                  <a:close/>
                </a:path>
                <a:path w="100329" h="54610">
                  <a:moveTo>
                    <a:pt x="87757" y="32486"/>
                  </a:moveTo>
                  <a:lnTo>
                    <a:pt x="87591" y="32067"/>
                  </a:lnTo>
                  <a:lnTo>
                    <a:pt x="86956" y="31330"/>
                  </a:lnTo>
                  <a:lnTo>
                    <a:pt x="86461" y="31153"/>
                  </a:lnTo>
                  <a:lnTo>
                    <a:pt x="84963" y="31153"/>
                  </a:lnTo>
                  <a:lnTo>
                    <a:pt x="84391" y="31445"/>
                  </a:lnTo>
                  <a:lnTo>
                    <a:pt x="83883" y="32346"/>
                  </a:lnTo>
                  <a:lnTo>
                    <a:pt x="83781" y="32766"/>
                  </a:lnTo>
                  <a:lnTo>
                    <a:pt x="83769" y="33286"/>
                  </a:lnTo>
                  <a:lnTo>
                    <a:pt x="84531" y="33286"/>
                  </a:lnTo>
                  <a:lnTo>
                    <a:pt x="84543" y="32918"/>
                  </a:lnTo>
                  <a:lnTo>
                    <a:pt x="84607" y="32626"/>
                  </a:lnTo>
                  <a:lnTo>
                    <a:pt x="84899" y="32029"/>
                  </a:lnTo>
                  <a:lnTo>
                    <a:pt x="85267" y="31838"/>
                  </a:lnTo>
                  <a:lnTo>
                    <a:pt x="86118" y="31838"/>
                  </a:lnTo>
                  <a:lnTo>
                    <a:pt x="86398" y="31940"/>
                  </a:lnTo>
                  <a:lnTo>
                    <a:pt x="86817" y="32346"/>
                  </a:lnTo>
                  <a:lnTo>
                    <a:pt x="86918" y="32613"/>
                  </a:lnTo>
                  <a:lnTo>
                    <a:pt x="86918" y="33261"/>
                  </a:lnTo>
                  <a:lnTo>
                    <a:pt x="86804" y="33528"/>
                  </a:lnTo>
                  <a:lnTo>
                    <a:pt x="86436" y="33909"/>
                  </a:lnTo>
                  <a:lnTo>
                    <a:pt x="86182" y="34086"/>
                  </a:lnTo>
                  <a:lnTo>
                    <a:pt x="84493" y="35064"/>
                  </a:lnTo>
                  <a:lnTo>
                    <a:pt x="84137" y="35407"/>
                  </a:lnTo>
                  <a:lnTo>
                    <a:pt x="83947" y="35788"/>
                  </a:lnTo>
                  <a:lnTo>
                    <a:pt x="83756" y="36169"/>
                  </a:lnTo>
                  <a:lnTo>
                    <a:pt x="83654" y="36614"/>
                  </a:lnTo>
                  <a:lnTo>
                    <a:pt x="83629" y="37134"/>
                  </a:lnTo>
                  <a:lnTo>
                    <a:pt x="87718" y="37134"/>
                  </a:lnTo>
                  <a:lnTo>
                    <a:pt x="87718" y="36423"/>
                  </a:lnTo>
                  <a:lnTo>
                    <a:pt x="84467" y="36423"/>
                  </a:lnTo>
                  <a:lnTo>
                    <a:pt x="84531" y="36131"/>
                  </a:lnTo>
                  <a:lnTo>
                    <a:pt x="84709" y="35864"/>
                  </a:lnTo>
                  <a:lnTo>
                    <a:pt x="85140" y="35483"/>
                  </a:lnTo>
                  <a:lnTo>
                    <a:pt x="85356" y="35344"/>
                  </a:lnTo>
                  <a:lnTo>
                    <a:pt x="86702" y="34594"/>
                  </a:lnTo>
                  <a:lnTo>
                    <a:pt x="87045" y="34353"/>
                  </a:lnTo>
                  <a:lnTo>
                    <a:pt x="87579" y="33820"/>
                  </a:lnTo>
                  <a:lnTo>
                    <a:pt x="87757" y="33413"/>
                  </a:lnTo>
                  <a:lnTo>
                    <a:pt x="87757" y="32486"/>
                  </a:lnTo>
                  <a:close/>
                </a:path>
                <a:path w="100329" h="54610">
                  <a:moveTo>
                    <a:pt x="91427" y="50050"/>
                  </a:moveTo>
                  <a:lnTo>
                    <a:pt x="91160" y="49758"/>
                  </a:lnTo>
                  <a:lnTo>
                    <a:pt x="90982" y="49580"/>
                  </a:lnTo>
                  <a:lnTo>
                    <a:pt x="90754" y="49453"/>
                  </a:lnTo>
                  <a:lnTo>
                    <a:pt x="90716" y="50355"/>
                  </a:lnTo>
                  <a:lnTo>
                    <a:pt x="90652" y="51282"/>
                  </a:lnTo>
                  <a:lnTo>
                    <a:pt x="90297" y="51765"/>
                  </a:lnTo>
                  <a:lnTo>
                    <a:pt x="89941" y="51917"/>
                  </a:lnTo>
                  <a:lnTo>
                    <a:pt x="87642" y="51917"/>
                  </a:lnTo>
                  <a:lnTo>
                    <a:pt x="87642" y="49758"/>
                  </a:lnTo>
                  <a:lnTo>
                    <a:pt x="89636" y="49758"/>
                  </a:lnTo>
                  <a:lnTo>
                    <a:pt x="89916" y="49809"/>
                  </a:lnTo>
                  <a:lnTo>
                    <a:pt x="90525" y="50050"/>
                  </a:lnTo>
                  <a:lnTo>
                    <a:pt x="90716" y="50355"/>
                  </a:lnTo>
                  <a:lnTo>
                    <a:pt x="90716" y="49441"/>
                  </a:lnTo>
                  <a:lnTo>
                    <a:pt x="90436" y="49326"/>
                  </a:lnTo>
                  <a:lnTo>
                    <a:pt x="90652" y="49225"/>
                  </a:lnTo>
                  <a:lnTo>
                    <a:pt x="90817" y="49098"/>
                  </a:lnTo>
                  <a:lnTo>
                    <a:pt x="91084" y="48793"/>
                  </a:lnTo>
                  <a:lnTo>
                    <a:pt x="91160" y="47396"/>
                  </a:lnTo>
                  <a:lnTo>
                    <a:pt x="91020" y="47193"/>
                  </a:lnTo>
                  <a:lnTo>
                    <a:pt x="90678" y="46723"/>
                  </a:lnTo>
                  <a:lnTo>
                    <a:pt x="90411" y="46609"/>
                  </a:lnTo>
                  <a:lnTo>
                    <a:pt x="90411" y="47701"/>
                  </a:lnTo>
                  <a:lnTo>
                    <a:pt x="90309" y="48729"/>
                  </a:lnTo>
                  <a:lnTo>
                    <a:pt x="89776" y="49047"/>
                  </a:lnTo>
                  <a:lnTo>
                    <a:pt x="89496" y="49098"/>
                  </a:lnTo>
                  <a:lnTo>
                    <a:pt x="87642" y="49098"/>
                  </a:lnTo>
                  <a:lnTo>
                    <a:pt x="87642" y="47193"/>
                  </a:lnTo>
                  <a:lnTo>
                    <a:pt x="89484" y="47193"/>
                  </a:lnTo>
                  <a:lnTo>
                    <a:pt x="89750" y="47244"/>
                  </a:lnTo>
                  <a:lnTo>
                    <a:pt x="90258" y="47459"/>
                  </a:lnTo>
                  <a:lnTo>
                    <a:pt x="90411" y="47701"/>
                  </a:lnTo>
                  <a:lnTo>
                    <a:pt x="90411" y="46609"/>
                  </a:lnTo>
                  <a:lnTo>
                    <a:pt x="90182" y="46507"/>
                  </a:lnTo>
                  <a:lnTo>
                    <a:pt x="86829" y="46507"/>
                  </a:lnTo>
                  <a:lnTo>
                    <a:pt x="86829" y="52628"/>
                  </a:lnTo>
                  <a:lnTo>
                    <a:pt x="90220" y="52628"/>
                  </a:lnTo>
                  <a:lnTo>
                    <a:pt x="90817" y="52387"/>
                  </a:lnTo>
                  <a:lnTo>
                    <a:pt x="91173" y="51917"/>
                  </a:lnTo>
                  <a:lnTo>
                    <a:pt x="91427" y="51587"/>
                  </a:lnTo>
                  <a:lnTo>
                    <a:pt x="91427" y="50050"/>
                  </a:lnTo>
                  <a:close/>
                </a:path>
                <a:path w="100329" h="54610">
                  <a:moveTo>
                    <a:pt x="92481" y="34607"/>
                  </a:moveTo>
                  <a:lnTo>
                    <a:pt x="92290" y="34163"/>
                  </a:lnTo>
                  <a:lnTo>
                    <a:pt x="91528" y="33451"/>
                  </a:lnTo>
                  <a:lnTo>
                    <a:pt x="91071" y="33274"/>
                  </a:lnTo>
                  <a:lnTo>
                    <a:pt x="90233" y="33274"/>
                  </a:lnTo>
                  <a:lnTo>
                    <a:pt x="89966" y="33324"/>
                  </a:lnTo>
                  <a:lnTo>
                    <a:pt x="89623" y="33464"/>
                  </a:lnTo>
                  <a:lnTo>
                    <a:pt x="89496" y="33540"/>
                  </a:lnTo>
                  <a:lnTo>
                    <a:pt x="89357" y="33655"/>
                  </a:lnTo>
                  <a:lnTo>
                    <a:pt x="89611" y="31991"/>
                  </a:lnTo>
                  <a:lnTo>
                    <a:pt x="92138" y="31991"/>
                  </a:lnTo>
                  <a:lnTo>
                    <a:pt x="92138" y="31267"/>
                  </a:lnTo>
                  <a:lnTo>
                    <a:pt x="89052" y="31267"/>
                  </a:lnTo>
                  <a:lnTo>
                    <a:pt x="88595" y="34480"/>
                  </a:lnTo>
                  <a:lnTo>
                    <a:pt x="89242" y="34518"/>
                  </a:lnTo>
                  <a:lnTo>
                    <a:pt x="89369" y="34340"/>
                  </a:lnTo>
                  <a:lnTo>
                    <a:pt x="89522" y="34201"/>
                  </a:lnTo>
                  <a:lnTo>
                    <a:pt x="89903" y="33997"/>
                  </a:lnTo>
                  <a:lnTo>
                    <a:pt x="90119" y="33947"/>
                  </a:lnTo>
                  <a:lnTo>
                    <a:pt x="90728" y="33947"/>
                  </a:lnTo>
                  <a:lnTo>
                    <a:pt x="91033" y="34061"/>
                  </a:lnTo>
                  <a:lnTo>
                    <a:pt x="91541" y="34518"/>
                  </a:lnTo>
                  <a:lnTo>
                    <a:pt x="91668" y="34836"/>
                  </a:lnTo>
                  <a:lnTo>
                    <a:pt x="91668" y="35598"/>
                  </a:lnTo>
                  <a:lnTo>
                    <a:pt x="91567" y="35915"/>
                  </a:lnTo>
                  <a:lnTo>
                    <a:pt x="91135" y="36474"/>
                  </a:lnTo>
                  <a:lnTo>
                    <a:pt x="90805" y="36626"/>
                  </a:lnTo>
                  <a:lnTo>
                    <a:pt x="90131" y="36626"/>
                  </a:lnTo>
                  <a:lnTo>
                    <a:pt x="89928" y="36576"/>
                  </a:lnTo>
                  <a:lnTo>
                    <a:pt x="89408" y="36334"/>
                  </a:lnTo>
                  <a:lnTo>
                    <a:pt x="89204" y="36029"/>
                  </a:lnTo>
                  <a:lnTo>
                    <a:pt x="89154" y="35610"/>
                  </a:lnTo>
                  <a:lnTo>
                    <a:pt x="88379" y="35610"/>
                  </a:lnTo>
                  <a:lnTo>
                    <a:pt x="88417" y="36169"/>
                  </a:lnTo>
                  <a:lnTo>
                    <a:pt x="88633" y="36601"/>
                  </a:lnTo>
                  <a:lnTo>
                    <a:pt x="89382" y="37147"/>
                  </a:lnTo>
                  <a:lnTo>
                    <a:pt x="89801" y="37274"/>
                  </a:lnTo>
                  <a:lnTo>
                    <a:pt x="91059" y="37274"/>
                  </a:lnTo>
                  <a:lnTo>
                    <a:pt x="91605" y="37071"/>
                  </a:lnTo>
                  <a:lnTo>
                    <a:pt x="92303" y="36207"/>
                  </a:lnTo>
                  <a:lnTo>
                    <a:pt x="92481" y="35712"/>
                  </a:lnTo>
                  <a:lnTo>
                    <a:pt x="92481" y="34607"/>
                  </a:lnTo>
                  <a:close/>
                </a:path>
                <a:path w="100329" h="54610">
                  <a:moveTo>
                    <a:pt x="97218" y="34607"/>
                  </a:moveTo>
                  <a:lnTo>
                    <a:pt x="97028" y="34163"/>
                  </a:lnTo>
                  <a:lnTo>
                    <a:pt x="96266" y="33451"/>
                  </a:lnTo>
                  <a:lnTo>
                    <a:pt x="95808" y="33274"/>
                  </a:lnTo>
                  <a:lnTo>
                    <a:pt x="94970" y="33274"/>
                  </a:lnTo>
                  <a:lnTo>
                    <a:pt x="94716" y="33324"/>
                  </a:lnTo>
                  <a:lnTo>
                    <a:pt x="94361" y="33464"/>
                  </a:lnTo>
                  <a:lnTo>
                    <a:pt x="94234" y="33540"/>
                  </a:lnTo>
                  <a:lnTo>
                    <a:pt x="94094" y="33655"/>
                  </a:lnTo>
                  <a:lnTo>
                    <a:pt x="94348" y="31991"/>
                  </a:lnTo>
                  <a:lnTo>
                    <a:pt x="96888" y="31991"/>
                  </a:lnTo>
                  <a:lnTo>
                    <a:pt x="96888" y="31267"/>
                  </a:lnTo>
                  <a:lnTo>
                    <a:pt x="93789" y="31267"/>
                  </a:lnTo>
                  <a:lnTo>
                    <a:pt x="93332" y="34480"/>
                  </a:lnTo>
                  <a:lnTo>
                    <a:pt x="93980" y="34518"/>
                  </a:lnTo>
                  <a:lnTo>
                    <a:pt x="94119" y="34340"/>
                  </a:lnTo>
                  <a:lnTo>
                    <a:pt x="94272" y="34201"/>
                  </a:lnTo>
                  <a:lnTo>
                    <a:pt x="94640" y="33997"/>
                  </a:lnTo>
                  <a:lnTo>
                    <a:pt x="94856" y="33947"/>
                  </a:lnTo>
                  <a:lnTo>
                    <a:pt x="95478" y="33947"/>
                  </a:lnTo>
                  <a:lnTo>
                    <a:pt x="95783" y="34061"/>
                  </a:lnTo>
                  <a:lnTo>
                    <a:pt x="96291" y="34518"/>
                  </a:lnTo>
                  <a:lnTo>
                    <a:pt x="96418" y="34836"/>
                  </a:lnTo>
                  <a:lnTo>
                    <a:pt x="96418" y="35598"/>
                  </a:lnTo>
                  <a:lnTo>
                    <a:pt x="96304" y="35915"/>
                  </a:lnTo>
                  <a:lnTo>
                    <a:pt x="95885" y="36474"/>
                  </a:lnTo>
                  <a:lnTo>
                    <a:pt x="95554" y="36626"/>
                  </a:lnTo>
                  <a:lnTo>
                    <a:pt x="94869" y="36626"/>
                  </a:lnTo>
                  <a:lnTo>
                    <a:pt x="94665" y="36576"/>
                  </a:lnTo>
                  <a:lnTo>
                    <a:pt x="94145" y="36334"/>
                  </a:lnTo>
                  <a:lnTo>
                    <a:pt x="93941" y="36029"/>
                  </a:lnTo>
                  <a:lnTo>
                    <a:pt x="93891" y="35610"/>
                  </a:lnTo>
                  <a:lnTo>
                    <a:pt x="93116" y="35610"/>
                  </a:lnTo>
                  <a:lnTo>
                    <a:pt x="93167" y="36169"/>
                  </a:lnTo>
                  <a:lnTo>
                    <a:pt x="93370" y="36601"/>
                  </a:lnTo>
                  <a:lnTo>
                    <a:pt x="94119" y="37147"/>
                  </a:lnTo>
                  <a:lnTo>
                    <a:pt x="94551" y="37274"/>
                  </a:lnTo>
                  <a:lnTo>
                    <a:pt x="95796" y="37274"/>
                  </a:lnTo>
                  <a:lnTo>
                    <a:pt x="96354" y="37071"/>
                  </a:lnTo>
                  <a:lnTo>
                    <a:pt x="97040" y="36207"/>
                  </a:lnTo>
                  <a:lnTo>
                    <a:pt x="97218" y="35712"/>
                  </a:lnTo>
                  <a:lnTo>
                    <a:pt x="97218" y="34607"/>
                  </a:lnTo>
                  <a:close/>
                </a:path>
                <a:path w="100329" h="54610">
                  <a:moveTo>
                    <a:pt x="99809" y="34531"/>
                  </a:moveTo>
                  <a:lnTo>
                    <a:pt x="98374" y="30911"/>
                  </a:lnTo>
                  <a:lnTo>
                    <a:pt x="97866" y="30911"/>
                  </a:lnTo>
                  <a:lnTo>
                    <a:pt x="98272" y="31686"/>
                  </a:lnTo>
                  <a:lnTo>
                    <a:pt x="98552" y="32283"/>
                  </a:lnTo>
                  <a:lnTo>
                    <a:pt x="98907" y="33350"/>
                  </a:lnTo>
                  <a:lnTo>
                    <a:pt x="99021" y="34086"/>
                  </a:lnTo>
                  <a:lnTo>
                    <a:pt x="99021" y="35699"/>
                  </a:lnTo>
                  <a:lnTo>
                    <a:pt x="98920" y="36398"/>
                  </a:lnTo>
                  <a:lnTo>
                    <a:pt x="98602" y="37376"/>
                  </a:lnTo>
                  <a:lnTo>
                    <a:pt x="98323" y="38011"/>
                  </a:lnTo>
                  <a:lnTo>
                    <a:pt x="97878" y="38874"/>
                  </a:lnTo>
                  <a:lnTo>
                    <a:pt x="98399" y="38874"/>
                  </a:lnTo>
                  <a:lnTo>
                    <a:pt x="98907" y="38061"/>
                  </a:lnTo>
                  <a:lnTo>
                    <a:pt x="99250" y="37452"/>
                  </a:lnTo>
                  <a:lnTo>
                    <a:pt x="99682" y="36398"/>
                  </a:lnTo>
                  <a:lnTo>
                    <a:pt x="99809" y="35661"/>
                  </a:lnTo>
                  <a:lnTo>
                    <a:pt x="99809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5302809" y="1953462"/>
              <a:ext cx="108585" cy="70485"/>
            </a:xfrm>
            <a:custGeom>
              <a:avLst/>
              <a:gdLst/>
              <a:ahLst/>
              <a:cxnLst/>
              <a:rect l="l" t="t" r="r" b="b"/>
              <a:pathLst>
                <a:path w="108585" h="70485">
                  <a:moveTo>
                    <a:pt x="3924" y="65227"/>
                  </a:moveTo>
                  <a:lnTo>
                    <a:pt x="3759" y="64668"/>
                  </a:lnTo>
                  <a:lnTo>
                    <a:pt x="3467" y="64350"/>
                  </a:lnTo>
                  <a:lnTo>
                    <a:pt x="3060" y="63919"/>
                  </a:lnTo>
                  <a:lnTo>
                    <a:pt x="3060" y="65227"/>
                  </a:lnTo>
                  <a:lnTo>
                    <a:pt x="3048" y="67030"/>
                  </a:lnTo>
                  <a:lnTo>
                    <a:pt x="2578" y="67614"/>
                  </a:lnTo>
                  <a:lnTo>
                    <a:pt x="2298" y="67767"/>
                  </a:lnTo>
                  <a:lnTo>
                    <a:pt x="1435" y="67767"/>
                  </a:lnTo>
                  <a:lnTo>
                    <a:pt x="1066" y="67525"/>
                  </a:lnTo>
                  <a:lnTo>
                    <a:pt x="863" y="67030"/>
                  </a:lnTo>
                  <a:lnTo>
                    <a:pt x="850" y="65227"/>
                  </a:lnTo>
                  <a:lnTo>
                    <a:pt x="1054" y="64668"/>
                  </a:lnTo>
                  <a:lnTo>
                    <a:pt x="1333" y="64414"/>
                  </a:lnTo>
                  <a:lnTo>
                    <a:pt x="2463" y="64350"/>
                  </a:lnTo>
                  <a:lnTo>
                    <a:pt x="2819" y="64604"/>
                  </a:lnTo>
                  <a:lnTo>
                    <a:pt x="3060" y="65227"/>
                  </a:lnTo>
                  <a:lnTo>
                    <a:pt x="3060" y="63919"/>
                  </a:lnTo>
                  <a:lnTo>
                    <a:pt x="2616" y="63703"/>
                  </a:lnTo>
                  <a:lnTo>
                    <a:pt x="1778" y="63703"/>
                  </a:lnTo>
                  <a:lnTo>
                    <a:pt x="1473" y="63779"/>
                  </a:lnTo>
                  <a:lnTo>
                    <a:pt x="1041" y="64058"/>
                  </a:lnTo>
                  <a:lnTo>
                    <a:pt x="876" y="64223"/>
                  </a:lnTo>
                  <a:lnTo>
                    <a:pt x="736" y="64414"/>
                  </a:lnTo>
                  <a:lnTo>
                    <a:pt x="736" y="63830"/>
                  </a:lnTo>
                  <a:lnTo>
                    <a:pt x="0" y="63830"/>
                  </a:lnTo>
                  <a:lnTo>
                    <a:pt x="0" y="70040"/>
                  </a:lnTo>
                  <a:lnTo>
                    <a:pt x="749" y="70040"/>
                  </a:lnTo>
                  <a:lnTo>
                    <a:pt x="749" y="67767"/>
                  </a:lnTo>
                  <a:lnTo>
                    <a:pt x="914" y="67970"/>
                  </a:lnTo>
                  <a:lnTo>
                    <a:pt x="1066" y="68110"/>
                  </a:lnTo>
                  <a:lnTo>
                    <a:pt x="1422" y="68338"/>
                  </a:lnTo>
                  <a:lnTo>
                    <a:pt x="1714" y="68414"/>
                  </a:lnTo>
                  <a:lnTo>
                    <a:pt x="2476" y="68414"/>
                  </a:lnTo>
                  <a:lnTo>
                    <a:pt x="2844" y="68275"/>
                  </a:lnTo>
                  <a:lnTo>
                    <a:pt x="3670" y="67614"/>
                  </a:lnTo>
                  <a:lnTo>
                    <a:pt x="3886" y="67030"/>
                  </a:lnTo>
                  <a:lnTo>
                    <a:pt x="3924" y="65227"/>
                  </a:lnTo>
                  <a:close/>
                </a:path>
                <a:path w="108585" h="70485">
                  <a:moveTo>
                    <a:pt x="3924" y="49733"/>
                  </a:moveTo>
                  <a:lnTo>
                    <a:pt x="3759" y="49174"/>
                  </a:lnTo>
                  <a:lnTo>
                    <a:pt x="3467" y="48869"/>
                  </a:lnTo>
                  <a:lnTo>
                    <a:pt x="3060" y="48425"/>
                  </a:lnTo>
                  <a:lnTo>
                    <a:pt x="3060" y="49733"/>
                  </a:lnTo>
                  <a:lnTo>
                    <a:pt x="3048" y="51536"/>
                  </a:lnTo>
                  <a:lnTo>
                    <a:pt x="2578" y="52120"/>
                  </a:lnTo>
                  <a:lnTo>
                    <a:pt x="2298" y="52273"/>
                  </a:lnTo>
                  <a:lnTo>
                    <a:pt x="1435" y="52273"/>
                  </a:lnTo>
                  <a:lnTo>
                    <a:pt x="1066" y="52031"/>
                  </a:lnTo>
                  <a:lnTo>
                    <a:pt x="863" y="51536"/>
                  </a:lnTo>
                  <a:lnTo>
                    <a:pt x="850" y="49733"/>
                  </a:lnTo>
                  <a:lnTo>
                    <a:pt x="1054" y="49174"/>
                  </a:lnTo>
                  <a:lnTo>
                    <a:pt x="3060" y="49733"/>
                  </a:lnTo>
                  <a:lnTo>
                    <a:pt x="3060" y="48425"/>
                  </a:lnTo>
                  <a:lnTo>
                    <a:pt x="2616" y="48209"/>
                  </a:lnTo>
                  <a:lnTo>
                    <a:pt x="1778" y="48209"/>
                  </a:lnTo>
                  <a:lnTo>
                    <a:pt x="1473" y="48298"/>
                  </a:lnTo>
                  <a:lnTo>
                    <a:pt x="1041" y="48564"/>
                  </a:lnTo>
                  <a:lnTo>
                    <a:pt x="876" y="48729"/>
                  </a:lnTo>
                  <a:lnTo>
                    <a:pt x="736" y="48933"/>
                  </a:lnTo>
                  <a:lnTo>
                    <a:pt x="736" y="48336"/>
                  </a:lnTo>
                  <a:lnTo>
                    <a:pt x="0" y="48336"/>
                  </a:lnTo>
                  <a:lnTo>
                    <a:pt x="0" y="54546"/>
                  </a:lnTo>
                  <a:lnTo>
                    <a:pt x="749" y="54546"/>
                  </a:lnTo>
                  <a:lnTo>
                    <a:pt x="749" y="52273"/>
                  </a:lnTo>
                  <a:lnTo>
                    <a:pt x="914" y="52476"/>
                  </a:lnTo>
                  <a:lnTo>
                    <a:pt x="1066" y="52616"/>
                  </a:lnTo>
                  <a:lnTo>
                    <a:pt x="1422" y="52844"/>
                  </a:lnTo>
                  <a:lnTo>
                    <a:pt x="1714" y="52920"/>
                  </a:lnTo>
                  <a:lnTo>
                    <a:pt x="2476" y="52920"/>
                  </a:lnTo>
                  <a:lnTo>
                    <a:pt x="2844" y="52793"/>
                  </a:lnTo>
                  <a:lnTo>
                    <a:pt x="3670" y="52120"/>
                  </a:lnTo>
                  <a:lnTo>
                    <a:pt x="3886" y="51536"/>
                  </a:lnTo>
                  <a:lnTo>
                    <a:pt x="3924" y="49733"/>
                  </a:lnTo>
                  <a:close/>
                </a:path>
                <a:path w="108585" h="70485">
                  <a:moveTo>
                    <a:pt x="3924" y="34226"/>
                  </a:moveTo>
                  <a:lnTo>
                    <a:pt x="3759" y="33680"/>
                  </a:lnTo>
                  <a:lnTo>
                    <a:pt x="3467" y="33362"/>
                  </a:lnTo>
                  <a:lnTo>
                    <a:pt x="3060" y="32931"/>
                  </a:lnTo>
                  <a:lnTo>
                    <a:pt x="3060" y="34226"/>
                  </a:lnTo>
                  <a:lnTo>
                    <a:pt x="3048" y="36042"/>
                  </a:lnTo>
                  <a:lnTo>
                    <a:pt x="2578" y="36626"/>
                  </a:lnTo>
                  <a:lnTo>
                    <a:pt x="2298" y="36779"/>
                  </a:lnTo>
                  <a:lnTo>
                    <a:pt x="1435" y="36779"/>
                  </a:lnTo>
                  <a:lnTo>
                    <a:pt x="1066" y="36537"/>
                  </a:lnTo>
                  <a:lnTo>
                    <a:pt x="863" y="36042"/>
                  </a:lnTo>
                  <a:lnTo>
                    <a:pt x="850" y="34226"/>
                  </a:lnTo>
                  <a:lnTo>
                    <a:pt x="1054" y="33680"/>
                  </a:lnTo>
                  <a:lnTo>
                    <a:pt x="1333" y="33426"/>
                  </a:lnTo>
                  <a:lnTo>
                    <a:pt x="2463" y="33362"/>
                  </a:lnTo>
                  <a:lnTo>
                    <a:pt x="2819" y="33616"/>
                  </a:lnTo>
                  <a:lnTo>
                    <a:pt x="3060" y="34226"/>
                  </a:lnTo>
                  <a:lnTo>
                    <a:pt x="3060" y="32931"/>
                  </a:lnTo>
                  <a:lnTo>
                    <a:pt x="2616" y="32715"/>
                  </a:lnTo>
                  <a:lnTo>
                    <a:pt x="1778" y="32715"/>
                  </a:lnTo>
                  <a:lnTo>
                    <a:pt x="1473" y="32791"/>
                  </a:lnTo>
                  <a:lnTo>
                    <a:pt x="1041" y="33070"/>
                  </a:lnTo>
                  <a:lnTo>
                    <a:pt x="876" y="33223"/>
                  </a:lnTo>
                  <a:lnTo>
                    <a:pt x="736" y="33426"/>
                  </a:lnTo>
                  <a:lnTo>
                    <a:pt x="736" y="32842"/>
                  </a:lnTo>
                  <a:lnTo>
                    <a:pt x="0" y="32842"/>
                  </a:lnTo>
                  <a:lnTo>
                    <a:pt x="0" y="39052"/>
                  </a:lnTo>
                  <a:lnTo>
                    <a:pt x="749" y="39052"/>
                  </a:lnTo>
                  <a:lnTo>
                    <a:pt x="749" y="36779"/>
                  </a:lnTo>
                  <a:lnTo>
                    <a:pt x="914" y="36982"/>
                  </a:lnTo>
                  <a:lnTo>
                    <a:pt x="1066" y="37122"/>
                  </a:lnTo>
                  <a:lnTo>
                    <a:pt x="1422" y="37350"/>
                  </a:lnTo>
                  <a:lnTo>
                    <a:pt x="1714" y="37426"/>
                  </a:lnTo>
                  <a:lnTo>
                    <a:pt x="2476" y="37426"/>
                  </a:lnTo>
                  <a:lnTo>
                    <a:pt x="2844" y="37287"/>
                  </a:lnTo>
                  <a:lnTo>
                    <a:pt x="3670" y="36626"/>
                  </a:lnTo>
                  <a:lnTo>
                    <a:pt x="3886" y="36042"/>
                  </a:lnTo>
                  <a:lnTo>
                    <a:pt x="3924" y="34226"/>
                  </a:lnTo>
                  <a:close/>
                </a:path>
                <a:path w="108585" h="70485">
                  <a:moveTo>
                    <a:pt x="3924" y="18732"/>
                  </a:moveTo>
                  <a:lnTo>
                    <a:pt x="3759" y="18173"/>
                  </a:lnTo>
                  <a:lnTo>
                    <a:pt x="3467" y="17868"/>
                  </a:lnTo>
                  <a:lnTo>
                    <a:pt x="3060" y="17437"/>
                  </a:lnTo>
                  <a:lnTo>
                    <a:pt x="3060" y="18732"/>
                  </a:lnTo>
                  <a:lnTo>
                    <a:pt x="3048" y="20535"/>
                  </a:lnTo>
                  <a:lnTo>
                    <a:pt x="2578" y="21120"/>
                  </a:lnTo>
                  <a:lnTo>
                    <a:pt x="2298" y="21272"/>
                  </a:lnTo>
                  <a:lnTo>
                    <a:pt x="1435" y="21272"/>
                  </a:lnTo>
                  <a:lnTo>
                    <a:pt x="1066" y="21043"/>
                  </a:lnTo>
                  <a:lnTo>
                    <a:pt x="863" y="20535"/>
                  </a:lnTo>
                  <a:lnTo>
                    <a:pt x="850" y="18732"/>
                  </a:lnTo>
                  <a:lnTo>
                    <a:pt x="1054" y="18173"/>
                  </a:lnTo>
                  <a:lnTo>
                    <a:pt x="3060" y="18732"/>
                  </a:lnTo>
                  <a:lnTo>
                    <a:pt x="3060" y="17437"/>
                  </a:lnTo>
                  <a:lnTo>
                    <a:pt x="2616" y="17208"/>
                  </a:lnTo>
                  <a:lnTo>
                    <a:pt x="1778" y="17208"/>
                  </a:lnTo>
                  <a:lnTo>
                    <a:pt x="1473" y="17297"/>
                  </a:lnTo>
                  <a:lnTo>
                    <a:pt x="1041" y="17576"/>
                  </a:lnTo>
                  <a:lnTo>
                    <a:pt x="876" y="17729"/>
                  </a:lnTo>
                  <a:lnTo>
                    <a:pt x="736" y="17932"/>
                  </a:lnTo>
                  <a:lnTo>
                    <a:pt x="736" y="17335"/>
                  </a:lnTo>
                  <a:lnTo>
                    <a:pt x="0" y="17335"/>
                  </a:lnTo>
                  <a:lnTo>
                    <a:pt x="0" y="23558"/>
                  </a:lnTo>
                  <a:lnTo>
                    <a:pt x="749" y="23558"/>
                  </a:lnTo>
                  <a:lnTo>
                    <a:pt x="749" y="21272"/>
                  </a:lnTo>
                  <a:lnTo>
                    <a:pt x="914" y="21475"/>
                  </a:lnTo>
                  <a:lnTo>
                    <a:pt x="1066" y="21628"/>
                  </a:lnTo>
                  <a:lnTo>
                    <a:pt x="1422" y="21856"/>
                  </a:lnTo>
                  <a:lnTo>
                    <a:pt x="1714" y="21932"/>
                  </a:lnTo>
                  <a:lnTo>
                    <a:pt x="2476" y="21932"/>
                  </a:lnTo>
                  <a:lnTo>
                    <a:pt x="2844" y="21793"/>
                  </a:lnTo>
                  <a:lnTo>
                    <a:pt x="3670" y="21120"/>
                  </a:lnTo>
                  <a:lnTo>
                    <a:pt x="3886" y="20535"/>
                  </a:lnTo>
                  <a:lnTo>
                    <a:pt x="3924" y="18732"/>
                  </a:lnTo>
                  <a:close/>
                </a:path>
                <a:path w="108585" h="70485">
                  <a:moveTo>
                    <a:pt x="8813" y="67729"/>
                  </a:moveTo>
                  <a:lnTo>
                    <a:pt x="8458" y="67754"/>
                  </a:lnTo>
                  <a:lnTo>
                    <a:pt x="8318" y="66001"/>
                  </a:lnTo>
                  <a:lnTo>
                    <a:pt x="8229" y="64325"/>
                  </a:lnTo>
                  <a:lnTo>
                    <a:pt x="8153" y="64198"/>
                  </a:lnTo>
                  <a:lnTo>
                    <a:pt x="7569" y="63855"/>
                  </a:lnTo>
                  <a:lnTo>
                    <a:pt x="7569" y="66001"/>
                  </a:lnTo>
                  <a:lnTo>
                    <a:pt x="7569" y="67056"/>
                  </a:lnTo>
                  <a:lnTo>
                    <a:pt x="7366" y="67386"/>
                  </a:lnTo>
                  <a:lnTo>
                    <a:pt x="6692" y="67716"/>
                  </a:lnTo>
                  <a:lnTo>
                    <a:pt x="6438" y="67779"/>
                  </a:lnTo>
                  <a:lnTo>
                    <a:pt x="5969" y="67779"/>
                  </a:lnTo>
                  <a:lnTo>
                    <a:pt x="5842" y="67741"/>
                  </a:lnTo>
                  <a:lnTo>
                    <a:pt x="5613" y="67589"/>
                  </a:lnTo>
                  <a:lnTo>
                    <a:pt x="5499" y="66586"/>
                  </a:lnTo>
                  <a:lnTo>
                    <a:pt x="5867" y="66370"/>
                  </a:lnTo>
                  <a:lnTo>
                    <a:pt x="6070" y="66319"/>
                  </a:lnTo>
                  <a:lnTo>
                    <a:pt x="6934" y="66205"/>
                  </a:lnTo>
                  <a:lnTo>
                    <a:pt x="7353" y="66103"/>
                  </a:lnTo>
                  <a:lnTo>
                    <a:pt x="7569" y="66001"/>
                  </a:lnTo>
                  <a:lnTo>
                    <a:pt x="7569" y="63855"/>
                  </a:lnTo>
                  <a:lnTo>
                    <a:pt x="7073" y="63703"/>
                  </a:lnTo>
                  <a:lnTo>
                    <a:pt x="6096" y="63703"/>
                  </a:lnTo>
                  <a:lnTo>
                    <a:pt x="4826" y="65163"/>
                  </a:lnTo>
                  <a:lnTo>
                    <a:pt x="5524" y="65163"/>
                  </a:lnTo>
                  <a:lnTo>
                    <a:pt x="5613" y="64770"/>
                  </a:lnTo>
                  <a:lnTo>
                    <a:pt x="5867" y="64439"/>
                  </a:lnTo>
                  <a:lnTo>
                    <a:pt x="6146" y="64325"/>
                  </a:lnTo>
                  <a:lnTo>
                    <a:pt x="6870" y="64325"/>
                  </a:lnTo>
                  <a:lnTo>
                    <a:pt x="7137" y="64389"/>
                  </a:lnTo>
                  <a:lnTo>
                    <a:pt x="7493" y="64617"/>
                  </a:lnTo>
                  <a:lnTo>
                    <a:pt x="7480" y="65468"/>
                  </a:lnTo>
                  <a:lnTo>
                    <a:pt x="5575" y="65760"/>
                  </a:lnTo>
                  <a:lnTo>
                    <a:pt x="5245" y="65900"/>
                  </a:lnTo>
                  <a:lnTo>
                    <a:pt x="4724" y="66370"/>
                  </a:lnTo>
                  <a:lnTo>
                    <a:pt x="4813" y="67868"/>
                  </a:lnTo>
                  <a:lnTo>
                    <a:pt x="5232" y="68275"/>
                  </a:lnTo>
                  <a:lnTo>
                    <a:pt x="5588" y="68414"/>
                  </a:lnTo>
                  <a:lnTo>
                    <a:pt x="6350" y="68414"/>
                  </a:lnTo>
                  <a:lnTo>
                    <a:pt x="7607" y="67665"/>
                  </a:lnTo>
                  <a:lnTo>
                    <a:pt x="7708" y="68046"/>
                  </a:lnTo>
                  <a:lnTo>
                    <a:pt x="7848" y="68275"/>
                  </a:lnTo>
                  <a:lnTo>
                    <a:pt x="8039" y="68364"/>
                  </a:lnTo>
                  <a:lnTo>
                    <a:pt x="8407" y="68364"/>
                  </a:lnTo>
                  <a:lnTo>
                    <a:pt x="8788" y="68287"/>
                  </a:lnTo>
                  <a:lnTo>
                    <a:pt x="8813" y="67754"/>
                  </a:lnTo>
                  <a:close/>
                </a:path>
                <a:path w="108585" h="70485">
                  <a:moveTo>
                    <a:pt x="8813" y="52235"/>
                  </a:moveTo>
                  <a:lnTo>
                    <a:pt x="8458" y="52260"/>
                  </a:lnTo>
                  <a:lnTo>
                    <a:pt x="8318" y="50507"/>
                  </a:lnTo>
                  <a:lnTo>
                    <a:pt x="8229" y="48844"/>
                  </a:lnTo>
                  <a:lnTo>
                    <a:pt x="8153" y="48704"/>
                  </a:lnTo>
                  <a:lnTo>
                    <a:pt x="7569" y="48361"/>
                  </a:lnTo>
                  <a:lnTo>
                    <a:pt x="7569" y="50507"/>
                  </a:lnTo>
                  <a:lnTo>
                    <a:pt x="7569" y="51562"/>
                  </a:lnTo>
                  <a:lnTo>
                    <a:pt x="7366" y="51892"/>
                  </a:lnTo>
                  <a:lnTo>
                    <a:pt x="6692" y="52222"/>
                  </a:lnTo>
                  <a:lnTo>
                    <a:pt x="6438" y="52285"/>
                  </a:lnTo>
                  <a:lnTo>
                    <a:pt x="5969" y="52285"/>
                  </a:lnTo>
                  <a:lnTo>
                    <a:pt x="5842" y="52247"/>
                  </a:lnTo>
                  <a:lnTo>
                    <a:pt x="5613" y="52095"/>
                  </a:lnTo>
                  <a:lnTo>
                    <a:pt x="5499" y="51092"/>
                  </a:lnTo>
                  <a:lnTo>
                    <a:pt x="5867" y="50876"/>
                  </a:lnTo>
                  <a:lnTo>
                    <a:pt x="6070" y="50825"/>
                  </a:lnTo>
                  <a:lnTo>
                    <a:pt x="6934" y="50711"/>
                  </a:lnTo>
                  <a:lnTo>
                    <a:pt x="7353" y="50609"/>
                  </a:lnTo>
                  <a:lnTo>
                    <a:pt x="7569" y="50507"/>
                  </a:lnTo>
                  <a:lnTo>
                    <a:pt x="7569" y="48361"/>
                  </a:lnTo>
                  <a:lnTo>
                    <a:pt x="7073" y="48209"/>
                  </a:lnTo>
                  <a:lnTo>
                    <a:pt x="6096" y="48209"/>
                  </a:lnTo>
                  <a:lnTo>
                    <a:pt x="4826" y="49669"/>
                  </a:lnTo>
                  <a:lnTo>
                    <a:pt x="5524" y="49669"/>
                  </a:lnTo>
                  <a:lnTo>
                    <a:pt x="5613" y="49276"/>
                  </a:lnTo>
                  <a:lnTo>
                    <a:pt x="5867" y="48945"/>
                  </a:lnTo>
                  <a:lnTo>
                    <a:pt x="6146" y="48844"/>
                  </a:lnTo>
                  <a:lnTo>
                    <a:pt x="6870" y="48844"/>
                  </a:lnTo>
                  <a:lnTo>
                    <a:pt x="7137" y="48895"/>
                  </a:lnTo>
                  <a:lnTo>
                    <a:pt x="7493" y="49123"/>
                  </a:lnTo>
                  <a:lnTo>
                    <a:pt x="7480" y="49974"/>
                  </a:lnTo>
                  <a:lnTo>
                    <a:pt x="5575" y="50279"/>
                  </a:lnTo>
                  <a:lnTo>
                    <a:pt x="5245" y="50419"/>
                  </a:lnTo>
                  <a:lnTo>
                    <a:pt x="4724" y="50876"/>
                  </a:lnTo>
                  <a:lnTo>
                    <a:pt x="4813" y="52387"/>
                  </a:lnTo>
                  <a:lnTo>
                    <a:pt x="5232" y="52781"/>
                  </a:lnTo>
                  <a:lnTo>
                    <a:pt x="5588" y="52920"/>
                  </a:lnTo>
                  <a:lnTo>
                    <a:pt x="6350" y="52920"/>
                  </a:lnTo>
                  <a:lnTo>
                    <a:pt x="6667" y="52844"/>
                  </a:lnTo>
                  <a:lnTo>
                    <a:pt x="7239" y="52552"/>
                  </a:lnTo>
                  <a:lnTo>
                    <a:pt x="7454" y="52387"/>
                  </a:lnTo>
                  <a:lnTo>
                    <a:pt x="7607" y="52184"/>
                  </a:lnTo>
                  <a:lnTo>
                    <a:pt x="7708" y="52552"/>
                  </a:lnTo>
                  <a:lnTo>
                    <a:pt x="7848" y="52781"/>
                  </a:lnTo>
                  <a:lnTo>
                    <a:pt x="8039" y="52870"/>
                  </a:lnTo>
                  <a:lnTo>
                    <a:pt x="8407" y="52870"/>
                  </a:lnTo>
                  <a:lnTo>
                    <a:pt x="8788" y="52793"/>
                  </a:lnTo>
                  <a:lnTo>
                    <a:pt x="8813" y="52260"/>
                  </a:lnTo>
                  <a:close/>
                </a:path>
                <a:path w="108585" h="70485">
                  <a:moveTo>
                    <a:pt x="8813" y="36741"/>
                  </a:moveTo>
                  <a:lnTo>
                    <a:pt x="8458" y="36766"/>
                  </a:lnTo>
                  <a:lnTo>
                    <a:pt x="8318" y="35001"/>
                  </a:lnTo>
                  <a:lnTo>
                    <a:pt x="8229" y="33337"/>
                  </a:lnTo>
                  <a:lnTo>
                    <a:pt x="8153" y="33210"/>
                  </a:lnTo>
                  <a:lnTo>
                    <a:pt x="7569" y="32867"/>
                  </a:lnTo>
                  <a:lnTo>
                    <a:pt x="7569" y="35001"/>
                  </a:lnTo>
                  <a:lnTo>
                    <a:pt x="7569" y="36068"/>
                  </a:lnTo>
                  <a:lnTo>
                    <a:pt x="7366" y="36398"/>
                  </a:lnTo>
                  <a:lnTo>
                    <a:pt x="6692" y="36728"/>
                  </a:lnTo>
                  <a:lnTo>
                    <a:pt x="6438" y="36791"/>
                  </a:lnTo>
                  <a:lnTo>
                    <a:pt x="5969" y="36791"/>
                  </a:lnTo>
                  <a:lnTo>
                    <a:pt x="5842" y="36741"/>
                  </a:lnTo>
                  <a:lnTo>
                    <a:pt x="5613" y="36601"/>
                  </a:lnTo>
                  <a:lnTo>
                    <a:pt x="5499" y="35598"/>
                  </a:lnTo>
                  <a:lnTo>
                    <a:pt x="5867" y="35382"/>
                  </a:lnTo>
                  <a:lnTo>
                    <a:pt x="6070" y="35331"/>
                  </a:lnTo>
                  <a:lnTo>
                    <a:pt x="6934" y="35217"/>
                  </a:lnTo>
                  <a:lnTo>
                    <a:pt x="7353" y="35115"/>
                  </a:lnTo>
                  <a:lnTo>
                    <a:pt x="7569" y="35001"/>
                  </a:lnTo>
                  <a:lnTo>
                    <a:pt x="7569" y="32867"/>
                  </a:lnTo>
                  <a:lnTo>
                    <a:pt x="7073" y="32715"/>
                  </a:lnTo>
                  <a:lnTo>
                    <a:pt x="6096" y="32715"/>
                  </a:lnTo>
                  <a:lnTo>
                    <a:pt x="4826" y="34175"/>
                  </a:lnTo>
                  <a:lnTo>
                    <a:pt x="5524" y="34175"/>
                  </a:lnTo>
                  <a:lnTo>
                    <a:pt x="5613" y="33782"/>
                  </a:lnTo>
                  <a:lnTo>
                    <a:pt x="5867" y="33451"/>
                  </a:lnTo>
                  <a:lnTo>
                    <a:pt x="6146" y="33337"/>
                  </a:lnTo>
                  <a:lnTo>
                    <a:pt x="6870" y="33337"/>
                  </a:lnTo>
                  <a:lnTo>
                    <a:pt x="7137" y="33401"/>
                  </a:lnTo>
                  <a:lnTo>
                    <a:pt x="7493" y="33629"/>
                  </a:lnTo>
                  <a:lnTo>
                    <a:pt x="7480" y="34480"/>
                  </a:lnTo>
                  <a:lnTo>
                    <a:pt x="5575" y="34772"/>
                  </a:lnTo>
                  <a:lnTo>
                    <a:pt x="5245" y="34912"/>
                  </a:lnTo>
                  <a:lnTo>
                    <a:pt x="4724" y="35382"/>
                  </a:lnTo>
                  <a:lnTo>
                    <a:pt x="4813" y="36880"/>
                  </a:lnTo>
                  <a:lnTo>
                    <a:pt x="5232" y="37274"/>
                  </a:lnTo>
                  <a:lnTo>
                    <a:pt x="5588" y="37426"/>
                  </a:lnTo>
                  <a:lnTo>
                    <a:pt x="6350" y="37426"/>
                  </a:lnTo>
                  <a:lnTo>
                    <a:pt x="7607" y="36677"/>
                  </a:lnTo>
                  <a:lnTo>
                    <a:pt x="7708" y="37058"/>
                  </a:lnTo>
                  <a:lnTo>
                    <a:pt x="7848" y="37274"/>
                  </a:lnTo>
                  <a:lnTo>
                    <a:pt x="8039" y="37376"/>
                  </a:lnTo>
                  <a:lnTo>
                    <a:pt x="8407" y="37376"/>
                  </a:lnTo>
                  <a:lnTo>
                    <a:pt x="8788" y="37299"/>
                  </a:lnTo>
                  <a:lnTo>
                    <a:pt x="8813" y="36766"/>
                  </a:lnTo>
                  <a:close/>
                </a:path>
                <a:path w="108585" h="70485">
                  <a:moveTo>
                    <a:pt x="8813" y="21247"/>
                  </a:moveTo>
                  <a:lnTo>
                    <a:pt x="8458" y="21272"/>
                  </a:lnTo>
                  <a:lnTo>
                    <a:pt x="8318" y="19507"/>
                  </a:lnTo>
                  <a:lnTo>
                    <a:pt x="8229" y="17843"/>
                  </a:lnTo>
                  <a:lnTo>
                    <a:pt x="8153" y="17703"/>
                  </a:lnTo>
                  <a:lnTo>
                    <a:pt x="7569" y="17360"/>
                  </a:lnTo>
                  <a:lnTo>
                    <a:pt x="7569" y="19507"/>
                  </a:lnTo>
                  <a:lnTo>
                    <a:pt x="7569" y="20574"/>
                  </a:lnTo>
                  <a:lnTo>
                    <a:pt x="7366" y="20904"/>
                  </a:lnTo>
                  <a:lnTo>
                    <a:pt x="6692" y="21221"/>
                  </a:lnTo>
                  <a:lnTo>
                    <a:pt x="6438" y="21297"/>
                  </a:lnTo>
                  <a:lnTo>
                    <a:pt x="5969" y="21297"/>
                  </a:lnTo>
                  <a:lnTo>
                    <a:pt x="5842" y="21247"/>
                  </a:lnTo>
                  <a:lnTo>
                    <a:pt x="5613" y="21107"/>
                  </a:lnTo>
                  <a:lnTo>
                    <a:pt x="5499" y="20091"/>
                  </a:lnTo>
                  <a:lnTo>
                    <a:pt x="5867" y="19888"/>
                  </a:lnTo>
                  <a:lnTo>
                    <a:pt x="6070" y="19837"/>
                  </a:lnTo>
                  <a:lnTo>
                    <a:pt x="6934" y="19723"/>
                  </a:lnTo>
                  <a:lnTo>
                    <a:pt x="7353" y="19621"/>
                  </a:lnTo>
                  <a:lnTo>
                    <a:pt x="7569" y="19507"/>
                  </a:lnTo>
                  <a:lnTo>
                    <a:pt x="7569" y="17360"/>
                  </a:lnTo>
                  <a:lnTo>
                    <a:pt x="7073" y="17208"/>
                  </a:lnTo>
                  <a:lnTo>
                    <a:pt x="6096" y="17208"/>
                  </a:lnTo>
                  <a:lnTo>
                    <a:pt x="4826" y="18681"/>
                  </a:lnTo>
                  <a:lnTo>
                    <a:pt x="5524" y="18681"/>
                  </a:lnTo>
                  <a:lnTo>
                    <a:pt x="5613" y="18275"/>
                  </a:lnTo>
                  <a:lnTo>
                    <a:pt x="5867" y="17945"/>
                  </a:lnTo>
                  <a:lnTo>
                    <a:pt x="6146" y="17843"/>
                  </a:lnTo>
                  <a:lnTo>
                    <a:pt x="6870" y="17843"/>
                  </a:lnTo>
                  <a:lnTo>
                    <a:pt x="7137" y="17907"/>
                  </a:lnTo>
                  <a:lnTo>
                    <a:pt x="7493" y="18135"/>
                  </a:lnTo>
                  <a:lnTo>
                    <a:pt x="7480" y="18986"/>
                  </a:lnTo>
                  <a:lnTo>
                    <a:pt x="5575" y="19278"/>
                  </a:lnTo>
                  <a:lnTo>
                    <a:pt x="5245" y="19418"/>
                  </a:lnTo>
                  <a:lnTo>
                    <a:pt x="4724" y="19888"/>
                  </a:lnTo>
                  <a:lnTo>
                    <a:pt x="4813" y="21386"/>
                  </a:lnTo>
                  <a:lnTo>
                    <a:pt x="5232" y="21780"/>
                  </a:lnTo>
                  <a:lnTo>
                    <a:pt x="5588" y="21932"/>
                  </a:lnTo>
                  <a:lnTo>
                    <a:pt x="6350" y="21932"/>
                  </a:lnTo>
                  <a:lnTo>
                    <a:pt x="7607" y="21183"/>
                  </a:lnTo>
                  <a:lnTo>
                    <a:pt x="7708" y="21564"/>
                  </a:lnTo>
                  <a:lnTo>
                    <a:pt x="7848" y="21780"/>
                  </a:lnTo>
                  <a:lnTo>
                    <a:pt x="8039" y="21869"/>
                  </a:lnTo>
                  <a:lnTo>
                    <a:pt x="8407" y="21869"/>
                  </a:lnTo>
                  <a:lnTo>
                    <a:pt x="8788" y="21805"/>
                  </a:lnTo>
                  <a:lnTo>
                    <a:pt x="8813" y="21272"/>
                  </a:lnTo>
                  <a:close/>
                </a:path>
                <a:path w="108585" h="70485">
                  <a:moveTo>
                    <a:pt x="13157" y="63855"/>
                  </a:moveTo>
                  <a:lnTo>
                    <a:pt x="12458" y="63855"/>
                  </a:lnTo>
                  <a:lnTo>
                    <a:pt x="12458" y="64414"/>
                  </a:lnTo>
                  <a:lnTo>
                    <a:pt x="12357" y="64274"/>
                  </a:lnTo>
                  <a:lnTo>
                    <a:pt x="12357" y="65062"/>
                  </a:lnTo>
                  <a:lnTo>
                    <a:pt x="12255" y="67056"/>
                  </a:lnTo>
                  <a:lnTo>
                    <a:pt x="12065" y="67462"/>
                  </a:lnTo>
                  <a:lnTo>
                    <a:pt x="11684" y="67703"/>
                  </a:lnTo>
                  <a:lnTo>
                    <a:pt x="10807" y="67703"/>
                  </a:lnTo>
                  <a:lnTo>
                    <a:pt x="10528" y="67576"/>
                  </a:lnTo>
                  <a:lnTo>
                    <a:pt x="10121" y="67056"/>
                  </a:lnTo>
                  <a:lnTo>
                    <a:pt x="10083" y="65354"/>
                  </a:lnTo>
                  <a:lnTo>
                    <a:pt x="10363" y="64643"/>
                  </a:lnTo>
                  <a:lnTo>
                    <a:pt x="10718" y="64389"/>
                  </a:lnTo>
                  <a:lnTo>
                    <a:pt x="11607" y="64389"/>
                  </a:lnTo>
                  <a:lnTo>
                    <a:pt x="11899" y="64516"/>
                  </a:lnTo>
                  <a:lnTo>
                    <a:pt x="12357" y="65062"/>
                  </a:lnTo>
                  <a:lnTo>
                    <a:pt x="12357" y="64274"/>
                  </a:lnTo>
                  <a:lnTo>
                    <a:pt x="12179" y="64084"/>
                  </a:lnTo>
                  <a:lnTo>
                    <a:pt x="11772" y="63817"/>
                  </a:lnTo>
                  <a:lnTo>
                    <a:pt x="11468" y="63728"/>
                  </a:lnTo>
                  <a:lnTo>
                    <a:pt x="10604" y="63728"/>
                  </a:lnTo>
                  <a:lnTo>
                    <a:pt x="10160" y="63944"/>
                  </a:lnTo>
                  <a:lnTo>
                    <a:pt x="9423" y="64795"/>
                  </a:lnTo>
                  <a:lnTo>
                    <a:pt x="9347" y="65062"/>
                  </a:lnTo>
                  <a:lnTo>
                    <a:pt x="9423" y="67462"/>
                  </a:lnTo>
                  <a:lnTo>
                    <a:pt x="10147" y="68148"/>
                  </a:lnTo>
                  <a:lnTo>
                    <a:pt x="10579" y="68313"/>
                  </a:lnTo>
                  <a:lnTo>
                    <a:pt x="11404" y="68313"/>
                  </a:lnTo>
                  <a:lnTo>
                    <a:pt x="12433" y="67640"/>
                  </a:lnTo>
                  <a:lnTo>
                    <a:pt x="12331" y="68821"/>
                  </a:lnTo>
                  <a:lnTo>
                    <a:pt x="12115" y="69329"/>
                  </a:lnTo>
                  <a:lnTo>
                    <a:pt x="11734" y="69532"/>
                  </a:lnTo>
                  <a:lnTo>
                    <a:pt x="10795" y="69532"/>
                  </a:lnTo>
                  <a:lnTo>
                    <a:pt x="10528" y="69443"/>
                  </a:lnTo>
                  <a:lnTo>
                    <a:pt x="10248" y="69176"/>
                  </a:lnTo>
                  <a:lnTo>
                    <a:pt x="10147" y="68821"/>
                  </a:lnTo>
                  <a:lnTo>
                    <a:pt x="9385" y="68821"/>
                  </a:lnTo>
                  <a:lnTo>
                    <a:pt x="9461" y="69329"/>
                  </a:lnTo>
                  <a:lnTo>
                    <a:pt x="9613" y="69608"/>
                  </a:lnTo>
                  <a:lnTo>
                    <a:pt x="10261" y="70040"/>
                  </a:lnTo>
                  <a:lnTo>
                    <a:pt x="10668" y="70154"/>
                  </a:lnTo>
                  <a:lnTo>
                    <a:pt x="12014" y="70154"/>
                  </a:lnTo>
                  <a:lnTo>
                    <a:pt x="12598" y="69850"/>
                  </a:lnTo>
                  <a:lnTo>
                    <a:pt x="12763" y="69532"/>
                  </a:lnTo>
                  <a:lnTo>
                    <a:pt x="13068" y="68910"/>
                  </a:lnTo>
                  <a:lnTo>
                    <a:pt x="13157" y="67640"/>
                  </a:lnTo>
                  <a:lnTo>
                    <a:pt x="13157" y="64414"/>
                  </a:lnTo>
                  <a:lnTo>
                    <a:pt x="13157" y="63855"/>
                  </a:lnTo>
                  <a:close/>
                </a:path>
                <a:path w="108585" h="70485">
                  <a:moveTo>
                    <a:pt x="13157" y="48361"/>
                  </a:moveTo>
                  <a:lnTo>
                    <a:pt x="12458" y="48361"/>
                  </a:lnTo>
                  <a:lnTo>
                    <a:pt x="12458" y="48920"/>
                  </a:lnTo>
                  <a:lnTo>
                    <a:pt x="12357" y="48780"/>
                  </a:lnTo>
                  <a:lnTo>
                    <a:pt x="12357" y="49568"/>
                  </a:lnTo>
                  <a:lnTo>
                    <a:pt x="12255" y="51562"/>
                  </a:lnTo>
                  <a:lnTo>
                    <a:pt x="12065" y="51968"/>
                  </a:lnTo>
                  <a:lnTo>
                    <a:pt x="11684" y="52222"/>
                  </a:lnTo>
                  <a:lnTo>
                    <a:pt x="10807" y="52222"/>
                  </a:lnTo>
                  <a:lnTo>
                    <a:pt x="10528" y="52082"/>
                  </a:lnTo>
                  <a:lnTo>
                    <a:pt x="10121" y="51562"/>
                  </a:lnTo>
                  <a:lnTo>
                    <a:pt x="10083" y="49860"/>
                  </a:lnTo>
                  <a:lnTo>
                    <a:pt x="10363" y="49149"/>
                  </a:lnTo>
                  <a:lnTo>
                    <a:pt x="10718" y="48895"/>
                  </a:lnTo>
                  <a:lnTo>
                    <a:pt x="11607" y="48895"/>
                  </a:lnTo>
                  <a:lnTo>
                    <a:pt x="11899" y="49034"/>
                  </a:lnTo>
                  <a:lnTo>
                    <a:pt x="12357" y="49568"/>
                  </a:lnTo>
                  <a:lnTo>
                    <a:pt x="12357" y="48780"/>
                  </a:lnTo>
                  <a:lnTo>
                    <a:pt x="12179" y="48590"/>
                  </a:lnTo>
                  <a:lnTo>
                    <a:pt x="11772" y="48323"/>
                  </a:lnTo>
                  <a:lnTo>
                    <a:pt x="11468" y="48234"/>
                  </a:lnTo>
                  <a:lnTo>
                    <a:pt x="10604" y="48234"/>
                  </a:lnTo>
                  <a:lnTo>
                    <a:pt x="10160" y="48450"/>
                  </a:lnTo>
                  <a:lnTo>
                    <a:pt x="9423" y="49301"/>
                  </a:lnTo>
                  <a:lnTo>
                    <a:pt x="9347" y="49568"/>
                  </a:lnTo>
                  <a:lnTo>
                    <a:pt x="9423" y="51968"/>
                  </a:lnTo>
                  <a:lnTo>
                    <a:pt x="10147" y="52654"/>
                  </a:lnTo>
                  <a:lnTo>
                    <a:pt x="10579" y="52832"/>
                  </a:lnTo>
                  <a:lnTo>
                    <a:pt x="11404" y="52832"/>
                  </a:lnTo>
                  <a:lnTo>
                    <a:pt x="12433" y="52158"/>
                  </a:lnTo>
                  <a:lnTo>
                    <a:pt x="12331" y="53327"/>
                  </a:lnTo>
                  <a:lnTo>
                    <a:pt x="12115" y="53835"/>
                  </a:lnTo>
                  <a:lnTo>
                    <a:pt x="11734" y="54038"/>
                  </a:lnTo>
                  <a:lnTo>
                    <a:pt x="10795" y="54038"/>
                  </a:lnTo>
                  <a:lnTo>
                    <a:pt x="10528" y="53949"/>
                  </a:lnTo>
                  <a:lnTo>
                    <a:pt x="10248" y="53682"/>
                  </a:lnTo>
                  <a:lnTo>
                    <a:pt x="10147" y="53327"/>
                  </a:lnTo>
                  <a:lnTo>
                    <a:pt x="9385" y="53327"/>
                  </a:lnTo>
                  <a:lnTo>
                    <a:pt x="9461" y="53835"/>
                  </a:lnTo>
                  <a:lnTo>
                    <a:pt x="9613" y="54127"/>
                  </a:lnTo>
                  <a:lnTo>
                    <a:pt x="10261" y="54546"/>
                  </a:lnTo>
                  <a:lnTo>
                    <a:pt x="10668" y="54660"/>
                  </a:lnTo>
                  <a:lnTo>
                    <a:pt x="12014" y="54660"/>
                  </a:lnTo>
                  <a:lnTo>
                    <a:pt x="12598" y="54356"/>
                  </a:lnTo>
                  <a:lnTo>
                    <a:pt x="12763" y="54038"/>
                  </a:lnTo>
                  <a:lnTo>
                    <a:pt x="13068" y="53428"/>
                  </a:lnTo>
                  <a:lnTo>
                    <a:pt x="13157" y="52158"/>
                  </a:lnTo>
                  <a:lnTo>
                    <a:pt x="13157" y="48920"/>
                  </a:lnTo>
                  <a:lnTo>
                    <a:pt x="13157" y="48361"/>
                  </a:lnTo>
                  <a:close/>
                </a:path>
                <a:path w="108585" h="70485">
                  <a:moveTo>
                    <a:pt x="13157" y="32854"/>
                  </a:moveTo>
                  <a:lnTo>
                    <a:pt x="12458" y="32854"/>
                  </a:lnTo>
                  <a:lnTo>
                    <a:pt x="12458" y="33426"/>
                  </a:lnTo>
                  <a:lnTo>
                    <a:pt x="12357" y="33286"/>
                  </a:lnTo>
                  <a:lnTo>
                    <a:pt x="12357" y="34061"/>
                  </a:lnTo>
                  <a:lnTo>
                    <a:pt x="12255" y="36068"/>
                  </a:lnTo>
                  <a:lnTo>
                    <a:pt x="12065" y="36474"/>
                  </a:lnTo>
                  <a:lnTo>
                    <a:pt x="11684" y="36715"/>
                  </a:lnTo>
                  <a:lnTo>
                    <a:pt x="10807" y="36715"/>
                  </a:lnTo>
                  <a:lnTo>
                    <a:pt x="10528" y="36588"/>
                  </a:lnTo>
                  <a:lnTo>
                    <a:pt x="10121" y="36068"/>
                  </a:lnTo>
                  <a:lnTo>
                    <a:pt x="10083" y="34366"/>
                  </a:lnTo>
                  <a:lnTo>
                    <a:pt x="10363" y="33655"/>
                  </a:lnTo>
                  <a:lnTo>
                    <a:pt x="10718" y="33401"/>
                  </a:lnTo>
                  <a:lnTo>
                    <a:pt x="11607" y="33401"/>
                  </a:lnTo>
                  <a:lnTo>
                    <a:pt x="11899" y="33528"/>
                  </a:lnTo>
                  <a:lnTo>
                    <a:pt x="12357" y="34061"/>
                  </a:lnTo>
                  <a:lnTo>
                    <a:pt x="12357" y="33286"/>
                  </a:lnTo>
                  <a:lnTo>
                    <a:pt x="12179" y="33096"/>
                  </a:lnTo>
                  <a:lnTo>
                    <a:pt x="11772" y="32816"/>
                  </a:lnTo>
                  <a:lnTo>
                    <a:pt x="11468" y="32740"/>
                  </a:lnTo>
                  <a:lnTo>
                    <a:pt x="10604" y="32740"/>
                  </a:lnTo>
                  <a:lnTo>
                    <a:pt x="10160" y="32956"/>
                  </a:lnTo>
                  <a:lnTo>
                    <a:pt x="9423" y="33794"/>
                  </a:lnTo>
                  <a:lnTo>
                    <a:pt x="9347" y="34061"/>
                  </a:lnTo>
                  <a:lnTo>
                    <a:pt x="9423" y="36474"/>
                  </a:lnTo>
                  <a:lnTo>
                    <a:pt x="10147" y="37160"/>
                  </a:lnTo>
                  <a:lnTo>
                    <a:pt x="10579" y="37325"/>
                  </a:lnTo>
                  <a:lnTo>
                    <a:pt x="11404" y="37325"/>
                  </a:lnTo>
                  <a:lnTo>
                    <a:pt x="12433" y="36652"/>
                  </a:lnTo>
                  <a:lnTo>
                    <a:pt x="12331" y="37833"/>
                  </a:lnTo>
                  <a:lnTo>
                    <a:pt x="12115" y="38341"/>
                  </a:lnTo>
                  <a:lnTo>
                    <a:pt x="11734" y="38544"/>
                  </a:lnTo>
                  <a:lnTo>
                    <a:pt x="10795" y="38544"/>
                  </a:lnTo>
                  <a:lnTo>
                    <a:pt x="10528" y="38455"/>
                  </a:lnTo>
                  <a:lnTo>
                    <a:pt x="10248" y="38188"/>
                  </a:lnTo>
                  <a:lnTo>
                    <a:pt x="10147" y="37833"/>
                  </a:lnTo>
                  <a:lnTo>
                    <a:pt x="9385" y="37833"/>
                  </a:lnTo>
                  <a:lnTo>
                    <a:pt x="9461" y="38341"/>
                  </a:lnTo>
                  <a:lnTo>
                    <a:pt x="9613" y="38620"/>
                  </a:lnTo>
                  <a:lnTo>
                    <a:pt x="10261" y="39052"/>
                  </a:lnTo>
                  <a:lnTo>
                    <a:pt x="10668" y="39154"/>
                  </a:lnTo>
                  <a:lnTo>
                    <a:pt x="12014" y="39154"/>
                  </a:lnTo>
                  <a:lnTo>
                    <a:pt x="12598" y="38849"/>
                  </a:lnTo>
                  <a:lnTo>
                    <a:pt x="12763" y="38544"/>
                  </a:lnTo>
                  <a:lnTo>
                    <a:pt x="13068" y="37922"/>
                  </a:lnTo>
                  <a:lnTo>
                    <a:pt x="13157" y="36652"/>
                  </a:lnTo>
                  <a:lnTo>
                    <a:pt x="13157" y="33426"/>
                  </a:lnTo>
                  <a:lnTo>
                    <a:pt x="13157" y="32854"/>
                  </a:lnTo>
                  <a:close/>
                </a:path>
                <a:path w="108585" h="70485">
                  <a:moveTo>
                    <a:pt x="13157" y="17360"/>
                  </a:moveTo>
                  <a:lnTo>
                    <a:pt x="12458" y="17360"/>
                  </a:lnTo>
                  <a:lnTo>
                    <a:pt x="12458" y="17919"/>
                  </a:lnTo>
                  <a:lnTo>
                    <a:pt x="12357" y="17792"/>
                  </a:lnTo>
                  <a:lnTo>
                    <a:pt x="12357" y="18567"/>
                  </a:lnTo>
                  <a:lnTo>
                    <a:pt x="12255" y="20561"/>
                  </a:lnTo>
                  <a:lnTo>
                    <a:pt x="12065" y="20980"/>
                  </a:lnTo>
                  <a:lnTo>
                    <a:pt x="11684" y="21221"/>
                  </a:lnTo>
                  <a:lnTo>
                    <a:pt x="10807" y="21221"/>
                  </a:lnTo>
                  <a:lnTo>
                    <a:pt x="10528" y="21094"/>
                  </a:lnTo>
                  <a:lnTo>
                    <a:pt x="10121" y="20561"/>
                  </a:lnTo>
                  <a:lnTo>
                    <a:pt x="10083" y="18872"/>
                  </a:lnTo>
                  <a:lnTo>
                    <a:pt x="10363" y="18148"/>
                  </a:lnTo>
                  <a:lnTo>
                    <a:pt x="10718" y="17907"/>
                  </a:lnTo>
                  <a:lnTo>
                    <a:pt x="11607" y="17907"/>
                  </a:lnTo>
                  <a:lnTo>
                    <a:pt x="11899" y="18034"/>
                  </a:lnTo>
                  <a:lnTo>
                    <a:pt x="12357" y="18567"/>
                  </a:lnTo>
                  <a:lnTo>
                    <a:pt x="12357" y="17792"/>
                  </a:lnTo>
                  <a:lnTo>
                    <a:pt x="12179" y="17602"/>
                  </a:lnTo>
                  <a:lnTo>
                    <a:pt x="11772" y="17322"/>
                  </a:lnTo>
                  <a:lnTo>
                    <a:pt x="11468" y="17233"/>
                  </a:lnTo>
                  <a:lnTo>
                    <a:pt x="10604" y="17233"/>
                  </a:lnTo>
                  <a:lnTo>
                    <a:pt x="10160" y="17449"/>
                  </a:lnTo>
                  <a:lnTo>
                    <a:pt x="9423" y="18300"/>
                  </a:lnTo>
                  <a:lnTo>
                    <a:pt x="9347" y="18567"/>
                  </a:lnTo>
                  <a:lnTo>
                    <a:pt x="9423" y="20980"/>
                  </a:lnTo>
                  <a:lnTo>
                    <a:pt x="10147" y="21666"/>
                  </a:lnTo>
                  <a:lnTo>
                    <a:pt x="10579" y="21831"/>
                  </a:lnTo>
                  <a:lnTo>
                    <a:pt x="11404" y="21831"/>
                  </a:lnTo>
                  <a:lnTo>
                    <a:pt x="12433" y="21158"/>
                  </a:lnTo>
                  <a:lnTo>
                    <a:pt x="12331" y="22326"/>
                  </a:lnTo>
                  <a:lnTo>
                    <a:pt x="12115" y="22834"/>
                  </a:lnTo>
                  <a:lnTo>
                    <a:pt x="11734" y="23037"/>
                  </a:lnTo>
                  <a:lnTo>
                    <a:pt x="10795" y="23037"/>
                  </a:lnTo>
                  <a:lnTo>
                    <a:pt x="10528" y="22961"/>
                  </a:lnTo>
                  <a:lnTo>
                    <a:pt x="10248" y="22682"/>
                  </a:lnTo>
                  <a:lnTo>
                    <a:pt x="10147" y="22326"/>
                  </a:lnTo>
                  <a:lnTo>
                    <a:pt x="9385" y="22326"/>
                  </a:lnTo>
                  <a:lnTo>
                    <a:pt x="9461" y="22834"/>
                  </a:lnTo>
                  <a:lnTo>
                    <a:pt x="9613" y="23126"/>
                  </a:lnTo>
                  <a:lnTo>
                    <a:pt x="10261" y="23558"/>
                  </a:lnTo>
                  <a:lnTo>
                    <a:pt x="10668" y="23660"/>
                  </a:lnTo>
                  <a:lnTo>
                    <a:pt x="12014" y="23660"/>
                  </a:lnTo>
                  <a:lnTo>
                    <a:pt x="12598" y="23355"/>
                  </a:lnTo>
                  <a:lnTo>
                    <a:pt x="12763" y="23037"/>
                  </a:lnTo>
                  <a:lnTo>
                    <a:pt x="13068" y="22428"/>
                  </a:lnTo>
                  <a:lnTo>
                    <a:pt x="13157" y="21158"/>
                  </a:lnTo>
                  <a:lnTo>
                    <a:pt x="13157" y="17919"/>
                  </a:lnTo>
                  <a:lnTo>
                    <a:pt x="13157" y="17360"/>
                  </a:lnTo>
                  <a:close/>
                </a:path>
                <a:path w="108585" h="70485">
                  <a:moveTo>
                    <a:pt x="18110" y="66268"/>
                  </a:moveTo>
                  <a:lnTo>
                    <a:pt x="18097" y="65684"/>
                  </a:lnTo>
                  <a:lnTo>
                    <a:pt x="18008" y="65100"/>
                  </a:lnTo>
                  <a:lnTo>
                    <a:pt x="17894" y="64731"/>
                  </a:lnTo>
                  <a:lnTo>
                    <a:pt x="17640" y="64363"/>
                  </a:lnTo>
                  <a:lnTo>
                    <a:pt x="17360" y="64084"/>
                  </a:lnTo>
                  <a:lnTo>
                    <a:pt x="17335" y="65684"/>
                  </a:lnTo>
                  <a:lnTo>
                    <a:pt x="14859" y="65684"/>
                  </a:lnTo>
                  <a:lnTo>
                    <a:pt x="14871" y="65354"/>
                  </a:lnTo>
                  <a:lnTo>
                    <a:pt x="14998" y="64985"/>
                  </a:lnTo>
                  <a:lnTo>
                    <a:pt x="15468" y="64490"/>
                  </a:lnTo>
                  <a:lnTo>
                    <a:pt x="15748" y="64363"/>
                  </a:lnTo>
                  <a:lnTo>
                    <a:pt x="16573" y="64363"/>
                  </a:lnTo>
                  <a:lnTo>
                    <a:pt x="16916" y="64541"/>
                  </a:lnTo>
                  <a:lnTo>
                    <a:pt x="17170" y="64985"/>
                  </a:lnTo>
                  <a:lnTo>
                    <a:pt x="17284" y="65290"/>
                  </a:lnTo>
                  <a:lnTo>
                    <a:pt x="17335" y="65684"/>
                  </a:lnTo>
                  <a:lnTo>
                    <a:pt x="17335" y="64071"/>
                  </a:lnTo>
                  <a:lnTo>
                    <a:pt x="16764" y="63779"/>
                  </a:lnTo>
                  <a:lnTo>
                    <a:pt x="16459" y="63703"/>
                  </a:lnTo>
                  <a:lnTo>
                    <a:pt x="15506" y="63703"/>
                  </a:lnTo>
                  <a:lnTo>
                    <a:pt x="15011" y="63931"/>
                  </a:lnTo>
                  <a:lnTo>
                    <a:pt x="14236" y="64820"/>
                  </a:lnTo>
                  <a:lnTo>
                    <a:pt x="14135" y="65100"/>
                  </a:lnTo>
                  <a:lnTo>
                    <a:pt x="14224" y="67411"/>
                  </a:lnTo>
                  <a:lnTo>
                    <a:pt x="14998" y="68224"/>
                  </a:lnTo>
                  <a:lnTo>
                    <a:pt x="15468" y="68427"/>
                  </a:lnTo>
                  <a:lnTo>
                    <a:pt x="16256" y="68427"/>
                  </a:lnTo>
                  <a:lnTo>
                    <a:pt x="18046" y="66865"/>
                  </a:lnTo>
                  <a:lnTo>
                    <a:pt x="17310" y="66865"/>
                  </a:lnTo>
                  <a:lnTo>
                    <a:pt x="17233" y="67094"/>
                  </a:lnTo>
                  <a:lnTo>
                    <a:pt x="17157" y="67233"/>
                  </a:lnTo>
                  <a:lnTo>
                    <a:pt x="16789" y="67640"/>
                  </a:lnTo>
                  <a:lnTo>
                    <a:pt x="16484" y="67767"/>
                  </a:lnTo>
                  <a:lnTo>
                    <a:pt x="15671" y="67767"/>
                  </a:lnTo>
                  <a:lnTo>
                    <a:pt x="15379" y="67640"/>
                  </a:lnTo>
                  <a:lnTo>
                    <a:pt x="14960" y="67094"/>
                  </a:lnTo>
                  <a:lnTo>
                    <a:pt x="14846" y="66268"/>
                  </a:lnTo>
                  <a:lnTo>
                    <a:pt x="18110" y="66268"/>
                  </a:lnTo>
                  <a:close/>
                </a:path>
                <a:path w="108585" h="70485">
                  <a:moveTo>
                    <a:pt x="18110" y="50787"/>
                  </a:moveTo>
                  <a:lnTo>
                    <a:pt x="18097" y="50190"/>
                  </a:lnTo>
                  <a:lnTo>
                    <a:pt x="18008" y="49606"/>
                  </a:lnTo>
                  <a:lnTo>
                    <a:pt x="17894" y="49237"/>
                  </a:lnTo>
                  <a:lnTo>
                    <a:pt x="17640" y="48869"/>
                  </a:lnTo>
                  <a:lnTo>
                    <a:pt x="17360" y="48590"/>
                  </a:lnTo>
                  <a:lnTo>
                    <a:pt x="17335" y="50190"/>
                  </a:lnTo>
                  <a:lnTo>
                    <a:pt x="14859" y="50190"/>
                  </a:lnTo>
                  <a:lnTo>
                    <a:pt x="14871" y="49860"/>
                  </a:lnTo>
                  <a:lnTo>
                    <a:pt x="14998" y="49491"/>
                  </a:lnTo>
                  <a:lnTo>
                    <a:pt x="15468" y="48996"/>
                  </a:lnTo>
                  <a:lnTo>
                    <a:pt x="15748" y="48869"/>
                  </a:lnTo>
                  <a:lnTo>
                    <a:pt x="16573" y="48869"/>
                  </a:lnTo>
                  <a:lnTo>
                    <a:pt x="16916" y="49047"/>
                  </a:lnTo>
                  <a:lnTo>
                    <a:pt x="17170" y="49504"/>
                  </a:lnTo>
                  <a:lnTo>
                    <a:pt x="17284" y="49809"/>
                  </a:lnTo>
                  <a:lnTo>
                    <a:pt x="17335" y="50190"/>
                  </a:lnTo>
                  <a:lnTo>
                    <a:pt x="17335" y="48577"/>
                  </a:lnTo>
                  <a:lnTo>
                    <a:pt x="16764" y="48285"/>
                  </a:lnTo>
                  <a:lnTo>
                    <a:pt x="16459" y="48209"/>
                  </a:lnTo>
                  <a:lnTo>
                    <a:pt x="15506" y="48209"/>
                  </a:lnTo>
                  <a:lnTo>
                    <a:pt x="15011" y="48437"/>
                  </a:lnTo>
                  <a:lnTo>
                    <a:pt x="14236" y="49339"/>
                  </a:lnTo>
                  <a:lnTo>
                    <a:pt x="14135" y="49606"/>
                  </a:lnTo>
                  <a:lnTo>
                    <a:pt x="14224" y="51917"/>
                  </a:lnTo>
                  <a:lnTo>
                    <a:pt x="14998" y="52730"/>
                  </a:lnTo>
                  <a:lnTo>
                    <a:pt x="15468" y="52933"/>
                  </a:lnTo>
                  <a:lnTo>
                    <a:pt x="16256" y="52933"/>
                  </a:lnTo>
                  <a:lnTo>
                    <a:pt x="18046" y="51371"/>
                  </a:lnTo>
                  <a:lnTo>
                    <a:pt x="17310" y="51371"/>
                  </a:lnTo>
                  <a:lnTo>
                    <a:pt x="17233" y="51600"/>
                  </a:lnTo>
                  <a:lnTo>
                    <a:pt x="17157" y="51752"/>
                  </a:lnTo>
                  <a:lnTo>
                    <a:pt x="16789" y="52158"/>
                  </a:lnTo>
                  <a:lnTo>
                    <a:pt x="16484" y="52285"/>
                  </a:lnTo>
                  <a:lnTo>
                    <a:pt x="15671" y="52285"/>
                  </a:lnTo>
                  <a:lnTo>
                    <a:pt x="15379" y="52158"/>
                  </a:lnTo>
                  <a:lnTo>
                    <a:pt x="14960" y="51600"/>
                  </a:lnTo>
                  <a:lnTo>
                    <a:pt x="14846" y="50787"/>
                  </a:lnTo>
                  <a:lnTo>
                    <a:pt x="18110" y="50787"/>
                  </a:lnTo>
                  <a:close/>
                </a:path>
                <a:path w="108585" h="70485">
                  <a:moveTo>
                    <a:pt x="18110" y="35280"/>
                  </a:moveTo>
                  <a:lnTo>
                    <a:pt x="18097" y="34696"/>
                  </a:lnTo>
                  <a:lnTo>
                    <a:pt x="18008" y="34112"/>
                  </a:lnTo>
                  <a:lnTo>
                    <a:pt x="17894" y="33743"/>
                  </a:lnTo>
                  <a:lnTo>
                    <a:pt x="17640" y="33375"/>
                  </a:lnTo>
                  <a:lnTo>
                    <a:pt x="17360" y="33083"/>
                  </a:lnTo>
                  <a:lnTo>
                    <a:pt x="17335" y="34696"/>
                  </a:lnTo>
                  <a:lnTo>
                    <a:pt x="14859" y="34696"/>
                  </a:lnTo>
                  <a:lnTo>
                    <a:pt x="14871" y="34366"/>
                  </a:lnTo>
                  <a:lnTo>
                    <a:pt x="14998" y="33997"/>
                  </a:lnTo>
                  <a:lnTo>
                    <a:pt x="15468" y="33489"/>
                  </a:lnTo>
                  <a:lnTo>
                    <a:pt x="15748" y="33375"/>
                  </a:lnTo>
                  <a:lnTo>
                    <a:pt x="16573" y="33375"/>
                  </a:lnTo>
                  <a:lnTo>
                    <a:pt x="16916" y="33553"/>
                  </a:lnTo>
                  <a:lnTo>
                    <a:pt x="17170" y="33997"/>
                  </a:lnTo>
                  <a:lnTo>
                    <a:pt x="17284" y="34302"/>
                  </a:lnTo>
                  <a:lnTo>
                    <a:pt x="17335" y="34696"/>
                  </a:lnTo>
                  <a:lnTo>
                    <a:pt x="17335" y="33083"/>
                  </a:lnTo>
                  <a:lnTo>
                    <a:pt x="16764" y="32791"/>
                  </a:lnTo>
                  <a:lnTo>
                    <a:pt x="16459" y="32715"/>
                  </a:lnTo>
                  <a:lnTo>
                    <a:pt x="15506" y="32715"/>
                  </a:lnTo>
                  <a:lnTo>
                    <a:pt x="15011" y="32943"/>
                  </a:lnTo>
                  <a:lnTo>
                    <a:pt x="14236" y="33832"/>
                  </a:lnTo>
                  <a:lnTo>
                    <a:pt x="14135" y="34112"/>
                  </a:lnTo>
                  <a:lnTo>
                    <a:pt x="14224" y="36423"/>
                  </a:lnTo>
                  <a:lnTo>
                    <a:pt x="14998" y="37236"/>
                  </a:lnTo>
                  <a:lnTo>
                    <a:pt x="15468" y="37439"/>
                  </a:lnTo>
                  <a:lnTo>
                    <a:pt x="16256" y="37439"/>
                  </a:lnTo>
                  <a:lnTo>
                    <a:pt x="18046" y="35877"/>
                  </a:lnTo>
                  <a:lnTo>
                    <a:pt x="17310" y="35877"/>
                  </a:lnTo>
                  <a:lnTo>
                    <a:pt x="17233" y="36106"/>
                  </a:lnTo>
                  <a:lnTo>
                    <a:pt x="17157" y="36245"/>
                  </a:lnTo>
                  <a:lnTo>
                    <a:pt x="16789" y="36652"/>
                  </a:lnTo>
                  <a:lnTo>
                    <a:pt x="16484" y="36779"/>
                  </a:lnTo>
                  <a:lnTo>
                    <a:pt x="15671" y="36779"/>
                  </a:lnTo>
                  <a:lnTo>
                    <a:pt x="15379" y="36652"/>
                  </a:lnTo>
                  <a:lnTo>
                    <a:pt x="14960" y="36106"/>
                  </a:lnTo>
                  <a:lnTo>
                    <a:pt x="14846" y="35280"/>
                  </a:lnTo>
                  <a:lnTo>
                    <a:pt x="18110" y="35280"/>
                  </a:lnTo>
                  <a:close/>
                </a:path>
                <a:path w="108585" h="70485">
                  <a:moveTo>
                    <a:pt x="18110" y="19786"/>
                  </a:moveTo>
                  <a:lnTo>
                    <a:pt x="18097" y="19189"/>
                  </a:lnTo>
                  <a:lnTo>
                    <a:pt x="18008" y="18618"/>
                  </a:lnTo>
                  <a:lnTo>
                    <a:pt x="17894" y="18237"/>
                  </a:lnTo>
                  <a:lnTo>
                    <a:pt x="17640" y="17868"/>
                  </a:lnTo>
                  <a:lnTo>
                    <a:pt x="17360" y="17589"/>
                  </a:lnTo>
                  <a:lnTo>
                    <a:pt x="17335" y="19189"/>
                  </a:lnTo>
                  <a:lnTo>
                    <a:pt x="14859" y="19189"/>
                  </a:lnTo>
                  <a:lnTo>
                    <a:pt x="14871" y="18872"/>
                  </a:lnTo>
                  <a:lnTo>
                    <a:pt x="14998" y="18491"/>
                  </a:lnTo>
                  <a:lnTo>
                    <a:pt x="15468" y="17995"/>
                  </a:lnTo>
                  <a:lnTo>
                    <a:pt x="15748" y="17868"/>
                  </a:lnTo>
                  <a:lnTo>
                    <a:pt x="16573" y="17868"/>
                  </a:lnTo>
                  <a:lnTo>
                    <a:pt x="16916" y="18059"/>
                  </a:lnTo>
                  <a:lnTo>
                    <a:pt x="17170" y="18503"/>
                  </a:lnTo>
                  <a:lnTo>
                    <a:pt x="17284" y="18808"/>
                  </a:lnTo>
                  <a:lnTo>
                    <a:pt x="17335" y="19189"/>
                  </a:lnTo>
                  <a:lnTo>
                    <a:pt x="17335" y="17589"/>
                  </a:lnTo>
                  <a:lnTo>
                    <a:pt x="16764" y="17297"/>
                  </a:lnTo>
                  <a:lnTo>
                    <a:pt x="16459" y="17221"/>
                  </a:lnTo>
                  <a:lnTo>
                    <a:pt x="15506" y="17221"/>
                  </a:lnTo>
                  <a:lnTo>
                    <a:pt x="15011" y="17437"/>
                  </a:lnTo>
                  <a:lnTo>
                    <a:pt x="14236" y="18338"/>
                  </a:lnTo>
                  <a:lnTo>
                    <a:pt x="14135" y="18618"/>
                  </a:lnTo>
                  <a:lnTo>
                    <a:pt x="14224" y="20929"/>
                  </a:lnTo>
                  <a:lnTo>
                    <a:pt x="14998" y="21729"/>
                  </a:lnTo>
                  <a:lnTo>
                    <a:pt x="15468" y="21932"/>
                  </a:lnTo>
                  <a:lnTo>
                    <a:pt x="16256" y="21932"/>
                  </a:lnTo>
                  <a:lnTo>
                    <a:pt x="18046" y="20383"/>
                  </a:lnTo>
                  <a:lnTo>
                    <a:pt x="17310" y="20383"/>
                  </a:lnTo>
                  <a:lnTo>
                    <a:pt x="17233" y="20599"/>
                  </a:lnTo>
                  <a:lnTo>
                    <a:pt x="17157" y="20751"/>
                  </a:lnTo>
                  <a:lnTo>
                    <a:pt x="16789" y="21158"/>
                  </a:lnTo>
                  <a:lnTo>
                    <a:pt x="16484" y="21285"/>
                  </a:lnTo>
                  <a:lnTo>
                    <a:pt x="15671" y="21285"/>
                  </a:lnTo>
                  <a:lnTo>
                    <a:pt x="15379" y="21158"/>
                  </a:lnTo>
                  <a:lnTo>
                    <a:pt x="14960" y="20599"/>
                  </a:lnTo>
                  <a:lnTo>
                    <a:pt x="14846" y="19786"/>
                  </a:lnTo>
                  <a:lnTo>
                    <a:pt x="18110" y="19786"/>
                  </a:lnTo>
                  <a:close/>
                </a:path>
                <a:path w="108585" h="70485">
                  <a:moveTo>
                    <a:pt x="23215" y="68910"/>
                  </a:moveTo>
                  <a:lnTo>
                    <a:pt x="18478" y="68910"/>
                  </a:lnTo>
                  <a:lnTo>
                    <a:pt x="18478" y="69329"/>
                  </a:lnTo>
                  <a:lnTo>
                    <a:pt x="23215" y="69329"/>
                  </a:lnTo>
                  <a:lnTo>
                    <a:pt x="23215" y="68910"/>
                  </a:lnTo>
                  <a:close/>
                </a:path>
                <a:path w="108585" h="70485">
                  <a:moveTo>
                    <a:pt x="23215" y="53416"/>
                  </a:moveTo>
                  <a:lnTo>
                    <a:pt x="18478" y="53416"/>
                  </a:lnTo>
                  <a:lnTo>
                    <a:pt x="18478" y="53835"/>
                  </a:lnTo>
                  <a:lnTo>
                    <a:pt x="23215" y="53835"/>
                  </a:lnTo>
                  <a:lnTo>
                    <a:pt x="23215" y="53416"/>
                  </a:lnTo>
                  <a:close/>
                </a:path>
                <a:path w="108585" h="70485">
                  <a:moveTo>
                    <a:pt x="23215" y="37922"/>
                  </a:moveTo>
                  <a:lnTo>
                    <a:pt x="18478" y="37922"/>
                  </a:lnTo>
                  <a:lnTo>
                    <a:pt x="18478" y="38341"/>
                  </a:lnTo>
                  <a:lnTo>
                    <a:pt x="23215" y="38341"/>
                  </a:lnTo>
                  <a:lnTo>
                    <a:pt x="23215" y="37922"/>
                  </a:lnTo>
                  <a:close/>
                </a:path>
                <a:path w="108585" h="70485">
                  <a:moveTo>
                    <a:pt x="23215" y="22428"/>
                  </a:moveTo>
                  <a:lnTo>
                    <a:pt x="18478" y="22428"/>
                  </a:lnTo>
                  <a:lnTo>
                    <a:pt x="18478" y="22847"/>
                  </a:lnTo>
                  <a:lnTo>
                    <a:pt x="23215" y="22847"/>
                  </a:lnTo>
                  <a:lnTo>
                    <a:pt x="23215" y="22428"/>
                  </a:lnTo>
                  <a:close/>
                </a:path>
                <a:path w="108585" h="70485">
                  <a:moveTo>
                    <a:pt x="24523" y="32842"/>
                  </a:moveTo>
                  <a:lnTo>
                    <a:pt x="23761" y="32842"/>
                  </a:lnTo>
                  <a:lnTo>
                    <a:pt x="23761" y="37274"/>
                  </a:lnTo>
                  <a:lnTo>
                    <a:pt x="24523" y="37274"/>
                  </a:lnTo>
                  <a:lnTo>
                    <a:pt x="24523" y="32842"/>
                  </a:lnTo>
                  <a:close/>
                </a:path>
                <a:path w="108585" h="70485">
                  <a:moveTo>
                    <a:pt x="24523" y="31165"/>
                  </a:moveTo>
                  <a:lnTo>
                    <a:pt x="23761" y="31165"/>
                  </a:lnTo>
                  <a:lnTo>
                    <a:pt x="23761" y="32016"/>
                  </a:lnTo>
                  <a:lnTo>
                    <a:pt x="24523" y="32016"/>
                  </a:lnTo>
                  <a:lnTo>
                    <a:pt x="24523" y="31165"/>
                  </a:lnTo>
                  <a:close/>
                </a:path>
                <a:path w="108585" h="70485">
                  <a:moveTo>
                    <a:pt x="24523" y="17335"/>
                  </a:moveTo>
                  <a:lnTo>
                    <a:pt x="23761" y="17335"/>
                  </a:lnTo>
                  <a:lnTo>
                    <a:pt x="23761" y="21780"/>
                  </a:lnTo>
                  <a:lnTo>
                    <a:pt x="24523" y="21780"/>
                  </a:lnTo>
                  <a:lnTo>
                    <a:pt x="24523" y="17335"/>
                  </a:lnTo>
                  <a:close/>
                </a:path>
                <a:path w="108585" h="70485">
                  <a:moveTo>
                    <a:pt x="24523" y="15659"/>
                  </a:moveTo>
                  <a:lnTo>
                    <a:pt x="23761" y="15659"/>
                  </a:lnTo>
                  <a:lnTo>
                    <a:pt x="23761" y="16510"/>
                  </a:lnTo>
                  <a:lnTo>
                    <a:pt x="24523" y="16510"/>
                  </a:lnTo>
                  <a:lnTo>
                    <a:pt x="24523" y="15659"/>
                  </a:lnTo>
                  <a:close/>
                </a:path>
                <a:path w="108585" h="70485">
                  <a:moveTo>
                    <a:pt x="25387" y="63804"/>
                  </a:moveTo>
                  <a:lnTo>
                    <a:pt x="24676" y="63804"/>
                  </a:lnTo>
                  <a:lnTo>
                    <a:pt x="24676" y="62560"/>
                  </a:lnTo>
                  <a:lnTo>
                    <a:pt x="23914" y="62560"/>
                  </a:lnTo>
                  <a:lnTo>
                    <a:pt x="23914" y="63804"/>
                  </a:lnTo>
                  <a:lnTo>
                    <a:pt x="23317" y="63804"/>
                  </a:lnTo>
                  <a:lnTo>
                    <a:pt x="23317" y="64414"/>
                  </a:lnTo>
                  <a:lnTo>
                    <a:pt x="23914" y="64414"/>
                  </a:lnTo>
                  <a:lnTo>
                    <a:pt x="23914" y="67652"/>
                  </a:lnTo>
                  <a:lnTo>
                    <a:pt x="23977" y="67881"/>
                  </a:lnTo>
                  <a:lnTo>
                    <a:pt x="24218" y="68237"/>
                  </a:lnTo>
                  <a:lnTo>
                    <a:pt x="24460" y="68338"/>
                  </a:lnTo>
                  <a:lnTo>
                    <a:pt x="24930" y="68338"/>
                  </a:lnTo>
                  <a:lnTo>
                    <a:pt x="25298" y="68287"/>
                  </a:lnTo>
                  <a:lnTo>
                    <a:pt x="25387" y="67665"/>
                  </a:lnTo>
                  <a:lnTo>
                    <a:pt x="24993" y="67691"/>
                  </a:lnTo>
                  <a:lnTo>
                    <a:pt x="24726" y="67589"/>
                  </a:lnTo>
                  <a:lnTo>
                    <a:pt x="24676" y="64414"/>
                  </a:lnTo>
                  <a:lnTo>
                    <a:pt x="25387" y="64414"/>
                  </a:lnTo>
                  <a:lnTo>
                    <a:pt x="25387" y="63804"/>
                  </a:lnTo>
                  <a:close/>
                </a:path>
                <a:path w="108585" h="70485">
                  <a:moveTo>
                    <a:pt x="25958" y="48234"/>
                  </a:moveTo>
                  <a:lnTo>
                    <a:pt x="25730" y="48209"/>
                  </a:lnTo>
                  <a:lnTo>
                    <a:pt x="25412" y="48209"/>
                  </a:lnTo>
                  <a:lnTo>
                    <a:pt x="25158" y="48323"/>
                  </a:lnTo>
                  <a:lnTo>
                    <a:pt x="24701" y="48755"/>
                  </a:lnTo>
                  <a:lnTo>
                    <a:pt x="24561" y="48933"/>
                  </a:lnTo>
                  <a:lnTo>
                    <a:pt x="24498" y="49085"/>
                  </a:lnTo>
                  <a:lnTo>
                    <a:pt x="24498" y="48310"/>
                  </a:lnTo>
                  <a:lnTo>
                    <a:pt x="23787" y="48310"/>
                  </a:lnTo>
                  <a:lnTo>
                    <a:pt x="23787" y="52768"/>
                  </a:lnTo>
                  <a:lnTo>
                    <a:pt x="24536" y="52768"/>
                  </a:lnTo>
                  <a:lnTo>
                    <a:pt x="24536" y="49898"/>
                  </a:lnTo>
                  <a:lnTo>
                    <a:pt x="24638" y="49606"/>
                  </a:lnTo>
                  <a:lnTo>
                    <a:pt x="25044" y="49123"/>
                  </a:lnTo>
                  <a:lnTo>
                    <a:pt x="25323" y="49009"/>
                  </a:lnTo>
                  <a:lnTo>
                    <a:pt x="25704" y="49009"/>
                  </a:lnTo>
                  <a:lnTo>
                    <a:pt x="25958" y="49022"/>
                  </a:lnTo>
                  <a:lnTo>
                    <a:pt x="25958" y="48234"/>
                  </a:lnTo>
                  <a:close/>
                </a:path>
                <a:path w="108585" h="70485">
                  <a:moveTo>
                    <a:pt x="29070" y="35572"/>
                  </a:moveTo>
                  <a:lnTo>
                    <a:pt x="28917" y="35267"/>
                  </a:lnTo>
                  <a:lnTo>
                    <a:pt x="28435" y="34963"/>
                  </a:lnTo>
                  <a:lnTo>
                    <a:pt x="28079" y="34836"/>
                  </a:lnTo>
                  <a:lnTo>
                    <a:pt x="26835" y="34531"/>
                  </a:lnTo>
                  <a:lnTo>
                    <a:pt x="26670" y="34467"/>
                  </a:lnTo>
                  <a:lnTo>
                    <a:pt x="26365" y="34290"/>
                  </a:lnTo>
                  <a:lnTo>
                    <a:pt x="26263" y="34124"/>
                  </a:lnTo>
                  <a:lnTo>
                    <a:pt x="26263" y="33756"/>
                  </a:lnTo>
                  <a:lnTo>
                    <a:pt x="26339" y="33616"/>
                  </a:lnTo>
                  <a:lnTo>
                    <a:pt x="26631" y="33388"/>
                  </a:lnTo>
                  <a:lnTo>
                    <a:pt x="26847" y="33337"/>
                  </a:lnTo>
                  <a:lnTo>
                    <a:pt x="27559" y="33337"/>
                  </a:lnTo>
                  <a:lnTo>
                    <a:pt x="28206" y="34099"/>
                  </a:lnTo>
                  <a:lnTo>
                    <a:pt x="28905" y="34099"/>
                  </a:lnTo>
                  <a:lnTo>
                    <a:pt x="28917" y="33807"/>
                  </a:lnTo>
                  <a:lnTo>
                    <a:pt x="28829" y="33540"/>
                  </a:lnTo>
                  <a:lnTo>
                    <a:pt x="28346" y="32893"/>
                  </a:lnTo>
                  <a:lnTo>
                    <a:pt x="27863" y="32702"/>
                  </a:lnTo>
                  <a:lnTo>
                    <a:pt x="26682" y="32702"/>
                  </a:lnTo>
                  <a:lnTo>
                    <a:pt x="26263" y="32829"/>
                  </a:lnTo>
                  <a:lnTo>
                    <a:pt x="25654" y="33350"/>
                  </a:lnTo>
                  <a:lnTo>
                    <a:pt x="25514" y="33693"/>
                  </a:lnTo>
                  <a:lnTo>
                    <a:pt x="25514" y="34467"/>
                  </a:lnTo>
                  <a:lnTo>
                    <a:pt x="25666" y="34759"/>
                  </a:lnTo>
                  <a:lnTo>
                    <a:pt x="26174" y="35077"/>
                  </a:lnTo>
                  <a:lnTo>
                    <a:pt x="26454" y="35179"/>
                  </a:lnTo>
                  <a:lnTo>
                    <a:pt x="27749" y="35496"/>
                  </a:lnTo>
                  <a:lnTo>
                    <a:pt x="27965" y="35572"/>
                  </a:lnTo>
                  <a:lnTo>
                    <a:pt x="28232" y="35737"/>
                  </a:lnTo>
                  <a:lnTo>
                    <a:pt x="28321" y="35877"/>
                  </a:lnTo>
                  <a:lnTo>
                    <a:pt x="28321" y="36322"/>
                  </a:lnTo>
                  <a:lnTo>
                    <a:pt x="28219" y="36512"/>
                  </a:lnTo>
                  <a:lnTo>
                    <a:pt x="27800" y="36753"/>
                  </a:lnTo>
                  <a:lnTo>
                    <a:pt x="27546" y="36804"/>
                  </a:lnTo>
                  <a:lnTo>
                    <a:pt x="26809" y="36804"/>
                  </a:lnTo>
                  <a:lnTo>
                    <a:pt x="26479" y="36690"/>
                  </a:lnTo>
                  <a:lnTo>
                    <a:pt x="26187" y="36322"/>
                  </a:lnTo>
                  <a:lnTo>
                    <a:pt x="26123" y="36131"/>
                  </a:lnTo>
                  <a:lnTo>
                    <a:pt x="26098" y="35877"/>
                  </a:lnTo>
                  <a:lnTo>
                    <a:pt x="25387" y="35877"/>
                  </a:lnTo>
                  <a:lnTo>
                    <a:pt x="25400" y="36322"/>
                  </a:lnTo>
                  <a:lnTo>
                    <a:pt x="25552" y="36690"/>
                  </a:lnTo>
                  <a:lnTo>
                    <a:pt x="26098" y="37299"/>
                  </a:lnTo>
                  <a:lnTo>
                    <a:pt x="26568" y="37439"/>
                  </a:lnTo>
                  <a:lnTo>
                    <a:pt x="27851" y="37439"/>
                  </a:lnTo>
                  <a:lnTo>
                    <a:pt x="28308" y="37299"/>
                  </a:lnTo>
                  <a:lnTo>
                    <a:pt x="28905" y="36728"/>
                  </a:lnTo>
                  <a:lnTo>
                    <a:pt x="29070" y="36385"/>
                  </a:lnTo>
                  <a:lnTo>
                    <a:pt x="29070" y="35572"/>
                  </a:lnTo>
                  <a:close/>
                </a:path>
                <a:path w="108585" h="70485">
                  <a:moveTo>
                    <a:pt x="29070" y="20078"/>
                  </a:moveTo>
                  <a:lnTo>
                    <a:pt x="28917" y="19773"/>
                  </a:lnTo>
                  <a:lnTo>
                    <a:pt x="28435" y="19456"/>
                  </a:lnTo>
                  <a:lnTo>
                    <a:pt x="28079" y="19342"/>
                  </a:lnTo>
                  <a:lnTo>
                    <a:pt x="26835" y="19037"/>
                  </a:lnTo>
                  <a:lnTo>
                    <a:pt x="26670" y="18973"/>
                  </a:lnTo>
                  <a:lnTo>
                    <a:pt x="26365" y="18783"/>
                  </a:lnTo>
                  <a:lnTo>
                    <a:pt x="26263" y="18630"/>
                  </a:lnTo>
                  <a:lnTo>
                    <a:pt x="26263" y="18262"/>
                  </a:lnTo>
                  <a:lnTo>
                    <a:pt x="26339" y="18110"/>
                  </a:lnTo>
                  <a:lnTo>
                    <a:pt x="26631" y="17894"/>
                  </a:lnTo>
                  <a:lnTo>
                    <a:pt x="26847" y="17843"/>
                  </a:lnTo>
                  <a:lnTo>
                    <a:pt x="27559" y="17843"/>
                  </a:lnTo>
                  <a:lnTo>
                    <a:pt x="28206" y="18605"/>
                  </a:lnTo>
                  <a:lnTo>
                    <a:pt x="28905" y="18605"/>
                  </a:lnTo>
                  <a:lnTo>
                    <a:pt x="28917" y="18313"/>
                  </a:lnTo>
                  <a:lnTo>
                    <a:pt x="28829" y="18046"/>
                  </a:lnTo>
                  <a:lnTo>
                    <a:pt x="28346" y="17399"/>
                  </a:lnTo>
                  <a:lnTo>
                    <a:pt x="27863" y="17208"/>
                  </a:lnTo>
                  <a:lnTo>
                    <a:pt x="26682" y="17208"/>
                  </a:lnTo>
                  <a:lnTo>
                    <a:pt x="26263" y="17335"/>
                  </a:lnTo>
                  <a:lnTo>
                    <a:pt x="25654" y="17856"/>
                  </a:lnTo>
                  <a:lnTo>
                    <a:pt x="25514" y="18199"/>
                  </a:lnTo>
                  <a:lnTo>
                    <a:pt x="25514" y="18973"/>
                  </a:lnTo>
                  <a:lnTo>
                    <a:pt x="25666" y="19253"/>
                  </a:lnTo>
                  <a:lnTo>
                    <a:pt x="26174" y="19583"/>
                  </a:lnTo>
                  <a:lnTo>
                    <a:pt x="26454" y="19685"/>
                  </a:lnTo>
                  <a:lnTo>
                    <a:pt x="27749" y="20002"/>
                  </a:lnTo>
                  <a:lnTo>
                    <a:pt x="27965" y="20078"/>
                  </a:lnTo>
                  <a:lnTo>
                    <a:pt x="28232" y="20243"/>
                  </a:lnTo>
                  <a:lnTo>
                    <a:pt x="28321" y="20383"/>
                  </a:lnTo>
                  <a:lnTo>
                    <a:pt x="28321" y="20828"/>
                  </a:lnTo>
                  <a:lnTo>
                    <a:pt x="28219" y="21018"/>
                  </a:lnTo>
                  <a:lnTo>
                    <a:pt x="27800" y="21259"/>
                  </a:lnTo>
                  <a:lnTo>
                    <a:pt x="27546" y="21310"/>
                  </a:lnTo>
                  <a:lnTo>
                    <a:pt x="26809" y="21310"/>
                  </a:lnTo>
                  <a:lnTo>
                    <a:pt x="26479" y="21196"/>
                  </a:lnTo>
                  <a:lnTo>
                    <a:pt x="26187" y="20828"/>
                  </a:lnTo>
                  <a:lnTo>
                    <a:pt x="26123" y="20624"/>
                  </a:lnTo>
                  <a:lnTo>
                    <a:pt x="26098" y="20383"/>
                  </a:lnTo>
                  <a:lnTo>
                    <a:pt x="25387" y="20383"/>
                  </a:lnTo>
                  <a:lnTo>
                    <a:pt x="25400" y="20828"/>
                  </a:lnTo>
                  <a:lnTo>
                    <a:pt x="25552" y="21196"/>
                  </a:lnTo>
                  <a:lnTo>
                    <a:pt x="26098" y="21793"/>
                  </a:lnTo>
                  <a:lnTo>
                    <a:pt x="26568" y="21945"/>
                  </a:lnTo>
                  <a:lnTo>
                    <a:pt x="27851" y="21945"/>
                  </a:lnTo>
                  <a:lnTo>
                    <a:pt x="28308" y="21805"/>
                  </a:lnTo>
                  <a:lnTo>
                    <a:pt x="28905" y="21221"/>
                  </a:lnTo>
                  <a:lnTo>
                    <a:pt x="29070" y="20891"/>
                  </a:lnTo>
                  <a:lnTo>
                    <a:pt x="29070" y="20078"/>
                  </a:lnTo>
                  <a:close/>
                </a:path>
                <a:path w="108585" h="70485">
                  <a:moveTo>
                    <a:pt x="29984" y="65201"/>
                  </a:moveTo>
                  <a:lnTo>
                    <a:pt x="29781" y="64630"/>
                  </a:lnTo>
                  <a:lnTo>
                    <a:pt x="29464" y="64325"/>
                  </a:lnTo>
                  <a:lnTo>
                    <a:pt x="29133" y="64008"/>
                  </a:lnTo>
                  <a:lnTo>
                    <a:pt x="29133" y="65201"/>
                  </a:lnTo>
                  <a:lnTo>
                    <a:pt x="29032" y="66992"/>
                  </a:lnTo>
                  <a:lnTo>
                    <a:pt x="28740" y="67589"/>
                  </a:lnTo>
                  <a:lnTo>
                    <a:pt x="28397" y="67779"/>
                  </a:lnTo>
                  <a:lnTo>
                    <a:pt x="27444" y="67779"/>
                  </a:lnTo>
                  <a:lnTo>
                    <a:pt x="27127" y="67627"/>
                  </a:lnTo>
                  <a:lnTo>
                    <a:pt x="26708" y="66992"/>
                  </a:lnTo>
                  <a:lnTo>
                    <a:pt x="26708" y="65201"/>
                  </a:lnTo>
                  <a:lnTo>
                    <a:pt x="29133" y="65201"/>
                  </a:lnTo>
                  <a:lnTo>
                    <a:pt x="29133" y="64008"/>
                  </a:lnTo>
                  <a:lnTo>
                    <a:pt x="28994" y="63868"/>
                  </a:lnTo>
                  <a:lnTo>
                    <a:pt x="28498" y="63677"/>
                  </a:lnTo>
                  <a:lnTo>
                    <a:pt x="27292" y="63677"/>
                  </a:lnTo>
                  <a:lnTo>
                    <a:pt x="26784" y="63906"/>
                  </a:lnTo>
                  <a:lnTo>
                    <a:pt x="26022" y="64795"/>
                  </a:lnTo>
                  <a:lnTo>
                    <a:pt x="25895" y="65201"/>
                  </a:lnTo>
                  <a:lnTo>
                    <a:pt x="26009" y="67386"/>
                  </a:lnTo>
                  <a:lnTo>
                    <a:pt x="26733" y="68224"/>
                  </a:lnTo>
                  <a:lnTo>
                    <a:pt x="27216" y="68427"/>
                  </a:lnTo>
                  <a:lnTo>
                    <a:pt x="28562" y="68427"/>
                  </a:lnTo>
                  <a:lnTo>
                    <a:pt x="29108" y="68199"/>
                  </a:lnTo>
                  <a:lnTo>
                    <a:pt x="29413" y="67779"/>
                  </a:lnTo>
                  <a:lnTo>
                    <a:pt x="29806" y="67259"/>
                  </a:lnTo>
                  <a:lnTo>
                    <a:pt x="29883" y="66992"/>
                  </a:lnTo>
                  <a:lnTo>
                    <a:pt x="29984" y="65201"/>
                  </a:lnTo>
                  <a:close/>
                </a:path>
                <a:path w="108585" h="70485">
                  <a:moveTo>
                    <a:pt x="30619" y="52235"/>
                  </a:moveTo>
                  <a:lnTo>
                    <a:pt x="30264" y="52260"/>
                  </a:lnTo>
                  <a:lnTo>
                    <a:pt x="30111" y="50507"/>
                  </a:lnTo>
                  <a:lnTo>
                    <a:pt x="30022" y="48844"/>
                  </a:lnTo>
                  <a:lnTo>
                    <a:pt x="29959" y="48704"/>
                  </a:lnTo>
                  <a:lnTo>
                    <a:pt x="29375" y="48361"/>
                  </a:lnTo>
                  <a:lnTo>
                    <a:pt x="29375" y="50507"/>
                  </a:lnTo>
                  <a:lnTo>
                    <a:pt x="29375" y="51562"/>
                  </a:lnTo>
                  <a:lnTo>
                    <a:pt x="29159" y="51892"/>
                  </a:lnTo>
                  <a:lnTo>
                    <a:pt x="28498" y="52222"/>
                  </a:lnTo>
                  <a:lnTo>
                    <a:pt x="28232" y="52285"/>
                  </a:lnTo>
                  <a:lnTo>
                    <a:pt x="27762" y="52285"/>
                  </a:lnTo>
                  <a:lnTo>
                    <a:pt x="27635" y="52247"/>
                  </a:lnTo>
                  <a:lnTo>
                    <a:pt x="27419" y="52095"/>
                  </a:lnTo>
                  <a:lnTo>
                    <a:pt x="27292" y="51092"/>
                  </a:lnTo>
                  <a:lnTo>
                    <a:pt x="27660" y="50876"/>
                  </a:lnTo>
                  <a:lnTo>
                    <a:pt x="27863" y="50825"/>
                  </a:lnTo>
                  <a:lnTo>
                    <a:pt x="28727" y="50711"/>
                  </a:lnTo>
                  <a:lnTo>
                    <a:pt x="29159" y="50609"/>
                  </a:lnTo>
                  <a:lnTo>
                    <a:pt x="29375" y="50507"/>
                  </a:lnTo>
                  <a:lnTo>
                    <a:pt x="29375" y="48361"/>
                  </a:lnTo>
                  <a:lnTo>
                    <a:pt x="28867" y="48209"/>
                  </a:lnTo>
                  <a:lnTo>
                    <a:pt x="27901" y="48209"/>
                  </a:lnTo>
                  <a:lnTo>
                    <a:pt x="26619" y="49669"/>
                  </a:lnTo>
                  <a:lnTo>
                    <a:pt x="27330" y="49669"/>
                  </a:lnTo>
                  <a:lnTo>
                    <a:pt x="27406" y="49276"/>
                  </a:lnTo>
                  <a:lnTo>
                    <a:pt x="27660" y="48945"/>
                  </a:lnTo>
                  <a:lnTo>
                    <a:pt x="27940" y="48844"/>
                  </a:lnTo>
                  <a:lnTo>
                    <a:pt x="28676" y="48844"/>
                  </a:lnTo>
                  <a:lnTo>
                    <a:pt x="28930" y="48895"/>
                  </a:lnTo>
                  <a:lnTo>
                    <a:pt x="29298" y="49123"/>
                  </a:lnTo>
                  <a:lnTo>
                    <a:pt x="29273" y="49974"/>
                  </a:lnTo>
                  <a:lnTo>
                    <a:pt x="27381" y="50279"/>
                  </a:lnTo>
                  <a:lnTo>
                    <a:pt x="27038" y="50419"/>
                  </a:lnTo>
                  <a:lnTo>
                    <a:pt x="26517" y="50876"/>
                  </a:lnTo>
                  <a:lnTo>
                    <a:pt x="26619" y="52387"/>
                  </a:lnTo>
                  <a:lnTo>
                    <a:pt x="27025" y="52781"/>
                  </a:lnTo>
                  <a:lnTo>
                    <a:pt x="27393" y="52920"/>
                  </a:lnTo>
                  <a:lnTo>
                    <a:pt x="28143" y="52920"/>
                  </a:lnTo>
                  <a:lnTo>
                    <a:pt x="28460" y="52844"/>
                  </a:lnTo>
                  <a:lnTo>
                    <a:pt x="29032" y="52552"/>
                  </a:lnTo>
                  <a:lnTo>
                    <a:pt x="29248" y="52387"/>
                  </a:lnTo>
                  <a:lnTo>
                    <a:pt x="29413" y="52184"/>
                  </a:lnTo>
                  <a:lnTo>
                    <a:pt x="29514" y="52552"/>
                  </a:lnTo>
                  <a:lnTo>
                    <a:pt x="29654" y="52781"/>
                  </a:lnTo>
                  <a:lnTo>
                    <a:pt x="29845" y="52870"/>
                  </a:lnTo>
                  <a:lnTo>
                    <a:pt x="30200" y="52870"/>
                  </a:lnTo>
                  <a:lnTo>
                    <a:pt x="30581" y="52793"/>
                  </a:lnTo>
                  <a:lnTo>
                    <a:pt x="30619" y="52260"/>
                  </a:lnTo>
                  <a:close/>
                </a:path>
                <a:path w="108585" h="70485">
                  <a:moveTo>
                    <a:pt x="34112" y="37922"/>
                  </a:moveTo>
                  <a:lnTo>
                    <a:pt x="29375" y="37922"/>
                  </a:lnTo>
                  <a:lnTo>
                    <a:pt x="29375" y="38341"/>
                  </a:lnTo>
                  <a:lnTo>
                    <a:pt x="34112" y="38341"/>
                  </a:lnTo>
                  <a:lnTo>
                    <a:pt x="34112" y="37922"/>
                  </a:lnTo>
                  <a:close/>
                </a:path>
                <a:path w="108585" h="70485">
                  <a:moveTo>
                    <a:pt x="34112" y="22428"/>
                  </a:moveTo>
                  <a:lnTo>
                    <a:pt x="29375" y="22428"/>
                  </a:lnTo>
                  <a:lnTo>
                    <a:pt x="29375" y="22847"/>
                  </a:lnTo>
                  <a:lnTo>
                    <a:pt x="34112" y="22847"/>
                  </a:lnTo>
                  <a:lnTo>
                    <a:pt x="34112" y="22428"/>
                  </a:lnTo>
                  <a:close/>
                </a:path>
                <a:path w="108585" h="70485">
                  <a:moveTo>
                    <a:pt x="34442" y="63804"/>
                  </a:moveTo>
                  <a:lnTo>
                    <a:pt x="33693" y="63804"/>
                  </a:lnTo>
                  <a:lnTo>
                    <a:pt x="33693" y="66433"/>
                  </a:lnTo>
                  <a:lnTo>
                    <a:pt x="33642" y="66776"/>
                  </a:lnTo>
                  <a:lnTo>
                    <a:pt x="33350" y="67487"/>
                  </a:lnTo>
                  <a:lnTo>
                    <a:pt x="32994" y="67729"/>
                  </a:lnTo>
                  <a:lnTo>
                    <a:pt x="32118" y="67729"/>
                  </a:lnTo>
                  <a:lnTo>
                    <a:pt x="31864" y="67589"/>
                  </a:lnTo>
                  <a:lnTo>
                    <a:pt x="31661" y="67183"/>
                  </a:lnTo>
                  <a:lnTo>
                    <a:pt x="31623" y="66992"/>
                  </a:lnTo>
                  <a:lnTo>
                    <a:pt x="31623" y="63804"/>
                  </a:lnTo>
                  <a:lnTo>
                    <a:pt x="30861" y="63804"/>
                  </a:lnTo>
                  <a:lnTo>
                    <a:pt x="30861" y="67221"/>
                  </a:lnTo>
                  <a:lnTo>
                    <a:pt x="30924" y="67525"/>
                  </a:lnTo>
                  <a:lnTo>
                    <a:pt x="31280" y="68173"/>
                  </a:lnTo>
                  <a:lnTo>
                    <a:pt x="31711" y="68389"/>
                  </a:lnTo>
                  <a:lnTo>
                    <a:pt x="32753" y="68389"/>
                  </a:lnTo>
                  <a:lnTo>
                    <a:pt x="33096" y="68275"/>
                  </a:lnTo>
                  <a:lnTo>
                    <a:pt x="33528" y="67919"/>
                  </a:lnTo>
                  <a:lnTo>
                    <a:pt x="33655" y="67779"/>
                  </a:lnTo>
                  <a:lnTo>
                    <a:pt x="33743" y="67602"/>
                  </a:lnTo>
                  <a:lnTo>
                    <a:pt x="33731" y="68262"/>
                  </a:lnTo>
                  <a:lnTo>
                    <a:pt x="34442" y="68262"/>
                  </a:lnTo>
                  <a:lnTo>
                    <a:pt x="34442" y="63804"/>
                  </a:lnTo>
                  <a:close/>
                </a:path>
                <a:path w="108585" h="70485">
                  <a:moveTo>
                    <a:pt x="34975" y="49466"/>
                  </a:moveTo>
                  <a:lnTo>
                    <a:pt x="34912" y="49110"/>
                  </a:lnTo>
                  <a:lnTo>
                    <a:pt x="34569" y="48437"/>
                  </a:lnTo>
                  <a:lnTo>
                    <a:pt x="34150" y="48209"/>
                  </a:lnTo>
                  <a:lnTo>
                    <a:pt x="33223" y="48209"/>
                  </a:lnTo>
                  <a:lnTo>
                    <a:pt x="32956" y="48272"/>
                  </a:lnTo>
                  <a:lnTo>
                    <a:pt x="32486" y="48501"/>
                  </a:lnTo>
                  <a:lnTo>
                    <a:pt x="32270" y="48691"/>
                  </a:lnTo>
                  <a:lnTo>
                    <a:pt x="32054" y="48945"/>
                  </a:lnTo>
                  <a:lnTo>
                    <a:pt x="32054" y="48310"/>
                  </a:lnTo>
                  <a:lnTo>
                    <a:pt x="31343" y="48310"/>
                  </a:lnTo>
                  <a:lnTo>
                    <a:pt x="31343" y="52768"/>
                  </a:lnTo>
                  <a:lnTo>
                    <a:pt x="32092" y="52768"/>
                  </a:lnTo>
                  <a:lnTo>
                    <a:pt x="32092" y="50139"/>
                  </a:lnTo>
                  <a:lnTo>
                    <a:pt x="32118" y="49923"/>
                  </a:lnTo>
                  <a:lnTo>
                    <a:pt x="33185" y="48895"/>
                  </a:lnTo>
                  <a:lnTo>
                    <a:pt x="33718" y="48895"/>
                  </a:lnTo>
                  <a:lnTo>
                    <a:pt x="33959" y="49034"/>
                  </a:lnTo>
                  <a:lnTo>
                    <a:pt x="34175" y="49479"/>
                  </a:lnTo>
                  <a:lnTo>
                    <a:pt x="34213" y="49695"/>
                  </a:lnTo>
                  <a:lnTo>
                    <a:pt x="34213" y="52768"/>
                  </a:lnTo>
                  <a:lnTo>
                    <a:pt x="34975" y="52768"/>
                  </a:lnTo>
                  <a:lnTo>
                    <a:pt x="34975" y="49466"/>
                  </a:lnTo>
                  <a:close/>
                </a:path>
                <a:path w="108585" h="70485">
                  <a:moveTo>
                    <a:pt x="36855" y="17233"/>
                  </a:moveTo>
                  <a:lnTo>
                    <a:pt x="36626" y="17221"/>
                  </a:lnTo>
                  <a:lnTo>
                    <a:pt x="36309" y="17221"/>
                  </a:lnTo>
                  <a:lnTo>
                    <a:pt x="36055" y="17335"/>
                  </a:lnTo>
                  <a:lnTo>
                    <a:pt x="35598" y="17754"/>
                  </a:lnTo>
                  <a:lnTo>
                    <a:pt x="35445" y="17945"/>
                  </a:lnTo>
                  <a:lnTo>
                    <a:pt x="35394" y="18084"/>
                  </a:lnTo>
                  <a:lnTo>
                    <a:pt x="35394" y="17322"/>
                  </a:lnTo>
                  <a:lnTo>
                    <a:pt x="34683" y="17322"/>
                  </a:lnTo>
                  <a:lnTo>
                    <a:pt x="34683" y="21780"/>
                  </a:lnTo>
                  <a:lnTo>
                    <a:pt x="35433" y="21780"/>
                  </a:lnTo>
                  <a:lnTo>
                    <a:pt x="35433" y="18897"/>
                  </a:lnTo>
                  <a:lnTo>
                    <a:pt x="35534" y="18618"/>
                  </a:lnTo>
                  <a:lnTo>
                    <a:pt x="35941" y="18135"/>
                  </a:lnTo>
                  <a:lnTo>
                    <a:pt x="36220" y="18008"/>
                  </a:lnTo>
                  <a:lnTo>
                    <a:pt x="36601" y="18008"/>
                  </a:lnTo>
                  <a:lnTo>
                    <a:pt x="36855" y="18034"/>
                  </a:lnTo>
                  <a:lnTo>
                    <a:pt x="36855" y="17233"/>
                  </a:lnTo>
                  <a:close/>
                </a:path>
                <a:path w="108585" h="70485">
                  <a:moveTo>
                    <a:pt x="38290" y="33959"/>
                  </a:moveTo>
                  <a:lnTo>
                    <a:pt x="38227" y="33616"/>
                  </a:lnTo>
                  <a:lnTo>
                    <a:pt x="37896" y="32943"/>
                  </a:lnTo>
                  <a:lnTo>
                    <a:pt x="37465" y="32715"/>
                  </a:lnTo>
                  <a:lnTo>
                    <a:pt x="36537" y="32715"/>
                  </a:lnTo>
                  <a:lnTo>
                    <a:pt x="36283" y="32778"/>
                  </a:lnTo>
                  <a:lnTo>
                    <a:pt x="35814" y="33007"/>
                  </a:lnTo>
                  <a:lnTo>
                    <a:pt x="35585" y="33185"/>
                  </a:lnTo>
                  <a:lnTo>
                    <a:pt x="35369" y="33451"/>
                  </a:lnTo>
                  <a:lnTo>
                    <a:pt x="35369" y="32816"/>
                  </a:lnTo>
                  <a:lnTo>
                    <a:pt x="34658" y="32816"/>
                  </a:lnTo>
                  <a:lnTo>
                    <a:pt x="34658" y="37274"/>
                  </a:lnTo>
                  <a:lnTo>
                    <a:pt x="35407" y="37274"/>
                  </a:lnTo>
                  <a:lnTo>
                    <a:pt x="35407" y="34645"/>
                  </a:lnTo>
                  <a:lnTo>
                    <a:pt x="35433" y="34429"/>
                  </a:lnTo>
                  <a:lnTo>
                    <a:pt x="36512" y="33388"/>
                  </a:lnTo>
                  <a:lnTo>
                    <a:pt x="37033" y="33388"/>
                  </a:lnTo>
                  <a:lnTo>
                    <a:pt x="37274" y="33528"/>
                  </a:lnTo>
                  <a:lnTo>
                    <a:pt x="37490" y="33972"/>
                  </a:lnTo>
                  <a:lnTo>
                    <a:pt x="37528" y="34201"/>
                  </a:lnTo>
                  <a:lnTo>
                    <a:pt x="37528" y="37274"/>
                  </a:lnTo>
                  <a:lnTo>
                    <a:pt x="38290" y="37274"/>
                  </a:lnTo>
                  <a:lnTo>
                    <a:pt x="38290" y="33959"/>
                  </a:lnTo>
                  <a:close/>
                </a:path>
                <a:path w="108585" h="70485">
                  <a:moveTo>
                    <a:pt x="39128" y="65303"/>
                  </a:moveTo>
                  <a:lnTo>
                    <a:pt x="39065" y="64706"/>
                  </a:lnTo>
                  <a:lnTo>
                    <a:pt x="38874" y="64287"/>
                  </a:lnTo>
                  <a:lnTo>
                    <a:pt x="38557" y="64046"/>
                  </a:lnTo>
                  <a:lnTo>
                    <a:pt x="38239" y="63804"/>
                  </a:lnTo>
                  <a:lnTo>
                    <a:pt x="37833" y="63677"/>
                  </a:lnTo>
                  <a:lnTo>
                    <a:pt x="36741" y="63677"/>
                  </a:lnTo>
                  <a:lnTo>
                    <a:pt x="36258" y="63893"/>
                  </a:lnTo>
                  <a:lnTo>
                    <a:pt x="35496" y="64770"/>
                  </a:lnTo>
                  <a:lnTo>
                    <a:pt x="35306" y="65379"/>
                  </a:lnTo>
                  <a:lnTo>
                    <a:pt x="35306" y="66802"/>
                  </a:lnTo>
                  <a:lnTo>
                    <a:pt x="35483" y="67335"/>
                  </a:lnTo>
                  <a:lnTo>
                    <a:pt x="36169" y="68173"/>
                  </a:lnTo>
                  <a:lnTo>
                    <a:pt x="36639" y="68389"/>
                  </a:lnTo>
                  <a:lnTo>
                    <a:pt x="37744" y="68389"/>
                  </a:lnTo>
                  <a:lnTo>
                    <a:pt x="38176" y="68249"/>
                  </a:lnTo>
                  <a:lnTo>
                    <a:pt x="38836" y="67703"/>
                  </a:lnTo>
                  <a:lnTo>
                    <a:pt x="39039" y="67271"/>
                  </a:lnTo>
                  <a:lnTo>
                    <a:pt x="39128" y="66687"/>
                  </a:lnTo>
                  <a:lnTo>
                    <a:pt x="38392" y="66687"/>
                  </a:lnTo>
                  <a:lnTo>
                    <a:pt x="38328" y="67017"/>
                  </a:lnTo>
                  <a:lnTo>
                    <a:pt x="38201" y="67271"/>
                  </a:lnTo>
                  <a:lnTo>
                    <a:pt x="37846" y="67652"/>
                  </a:lnTo>
                  <a:lnTo>
                    <a:pt x="37592" y="67754"/>
                  </a:lnTo>
                  <a:lnTo>
                    <a:pt x="36880" y="67754"/>
                  </a:lnTo>
                  <a:lnTo>
                    <a:pt x="36576" y="67602"/>
                  </a:lnTo>
                  <a:lnTo>
                    <a:pt x="36207" y="66992"/>
                  </a:lnTo>
                  <a:lnTo>
                    <a:pt x="36106" y="66611"/>
                  </a:lnTo>
                  <a:lnTo>
                    <a:pt x="36106" y="65722"/>
                  </a:lnTo>
                  <a:lnTo>
                    <a:pt x="36169" y="65354"/>
                  </a:lnTo>
                  <a:lnTo>
                    <a:pt x="36512" y="64579"/>
                  </a:lnTo>
                  <a:lnTo>
                    <a:pt x="36855" y="64350"/>
                  </a:lnTo>
                  <a:lnTo>
                    <a:pt x="37680" y="64350"/>
                  </a:lnTo>
                  <a:lnTo>
                    <a:pt x="37934" y="64439"/>
                  </a:lnTo>
                  <a:lnTo>
                    <a:pt x="38252" y="64808"/>
                  </a:lnTo>
                  <a:lnTo>
                    <a:pt x="38354" y="65024"/>
                  </a:lnTo>
                  <a:lnTo>
                    <a:pt x="38392" y="65303"/>
                  </a:lnTo>
                  <a:lnTo>
                    <a:pt x="39128" y="65303"/>
                  </a:lnTo>
                  <a:close/>
                </a:path>
                <a:path w="108585" h="70485">
                  <a:moveTo>
                    <a:pt x="39712" y="46634"/>
                  </a:moveTo>
                  <a:lnTo>
                    <a:pt x="39001" y="46634"/>
                  </a:lnTo>
                  <a:lnTo>
                    <a:pt x="39001" y="48895"/>
                  </a:lnTo>
                  <a:lnTo>
                    <a:pt x="38912" y="49568"/>
                  </a:lnTo>
                  <a:lnTo>
                    <a:pt x="38912" y="51523"/>
                  </a:lnTo>
                  <a:lnTo>
                    <a:pt x="38468" y="52120"/>
                  </a:lnTo>
                  <a:lnTo>
                    <a:pt x="38188" y="52273"/>
                  </a:lnTo>
                  <a:lnTo>
                    <a:pt x="37388" y="52273"/>
                  </a:lnTo>
                  <a:lnTo>
                    <a:pt x="37071" y="52120"/>
                  </a:lnTo>
                  <a:lnTo>
                    <a:pt x="36690" y="51523"/>
                  </a:lnTo>
                  <a:lnTo>
                    <a:pt x="36677" y="49606"/>
                  </a:lnTo>
                  <a:lnTo>
                    <a:pt x="37147" y="49034"/>
                  </a:lnTo>
                  <a:lnTo>
                    <a:pt x="37452" y="48895"/>
                  </a:lnTo>
                  <a:lnTo>
                    <a:pt x="38163" y="48895"/>
                  </a:lnTo>
                  <a:lnTo>
                    <a:pt x="38455" y="49022"/>
                  </a:lnTo>
                  <a:lnTo>
                    <a:pt x="38912" y="49568"/>
                  </a:lnTo>
                  <a:lnTo>
                    <a:pt x="38912" y="48806"/>
                  </a:lnTo>
                  <a:lnTo>
                    <a:pt x="38684" y="48539"/>
                  </a:lnTo>
                  <a:lnTo>
                    <a:pt x="38315" y="48310"/>
                  </a:lnTo>
                  <a:lnTo>
                    <a:pt x="38023" y="48234"/>
                  </a:lnTo>
                  <a:lnTo>
                    <a:pt x="37071" y="48234"/>
                  </a:lnTo>
                  <a:lnTo>
                    <a:pt x="36639" y="48450"/>
                  </a:lnTo>
                  <a:lnTo>
                    <a:pt x="35941" y="49428"/>
                  </a:lnTo>
                  <a:lnTo>
                    <a:pt x="35877" y="49606"/>
                  </a:lnTo>
                  <a:lnTo>
                    <a:pt x="35953" y="51892"/>
                  </a:lnTo>
                  <a:lnTo>
                    <a:pt x="36677" y="52730"/>
                  </a:lnTo>
                  <a:lnTo>
                    <a:pt x="37109" y="52933"/>
                  </a:lnTo>
                  <a:lnTo>
                    <a:pt x="37909" y="52933"/>
                  </a:lnTo>
                  <a:lnTo>
                    <a:pt x="38188" y="52870"/>
                  </a:lnTo>
                  <a:lnTo>
                    <a:pt x="38658" y="52628"/>
                  </a:lnTo>
                  <a:lnTo>
                    <a:pt x="38862" y="52425"/>
                  </a:lnTo>
                  <a:lnTo>
                    <a:pt x="38963" y="52273"/>
                  </a:lnTo>
                  <a:lnTo>
                    <a:pt x="39039" y="52768"/>
                  </a:lnTo>
                  <a:lnTo>
                    <a:pt x="39712" y="52768"/>
                  </a:lnTo>
                  <a:lnTo>
                    <a:pt x="39712" y="52158"/>
                  </a:lnTo>
                  <a:lnTo>
                    <a:pt x="39712" y="46634"/>
                  </a:lnTo>
                  <a:close/>
                </a:path>
                <a:path w="108585" h="70485">
                  <a:moveTo>
                    <a:pt x="41325" y="19786"/>
                  </a:moveTo>
                  <a:lnTo>
                    <a:pt x="41313" y="19189"/>
                  </a:lnTo>
                  <a:lnTo>
                    <a:pt x="41224" y="18618"/>
                  </a:lnTo>
                  <a:lnTo>
                    <a:pt x="41109" y="18237"/>
                  </a:lnTo>
                  <a:lnTo>
                    <a:pt x="40855" y="17868"/>
                  </a:lnTo>
                  <a:lnTo>
                    <a:pt x="40576" y="17589"/>
                  </a:lnTo>
                  <a:lnTo>
                    <a:pt x="40551" y="19189"/>
                  </a:lnTo>
                  <a:lnTo>
                    <a:pt x="38074" y="19189"/>
                  </a:lnTo>
                  <a:lnTo>
                    <a:pt x="38087" y="18872"/>
                  </a:lnTo>
                  <a:lnTo>
                    <a:pt x="38214" y="18491"/>
                  </a:lnTo>
                  <a:lnTo>
                    <a:pt x="38684" y="17995"/>
                  </a:lnTo>
                  <a:lnTo>
                    <a:pt x="38963" y="17868"/>
                  </a:lnTo>
                  <a:lnTo>
                    <a:pt x="39789" y="17868"/>
                  </a:lnTo>
                  <a:lnTo>
                    <a:pt x="40132" y="18059"/>
                  </a:lnTo>
                  <a:lnTo>
                    <a:pt x="40386" y="18503"/>
                  </a:lnTo>
                  <a:lnTo>
                    <a:pt x="40500" y="18808"/>
                  </a:lnTo>
                  <a:lnTo>
                    <a:pt x="40551" y="19189"/>
                  </a:lnTo>
                  <a:lnTo>
                    <a:pt x="40551" y="17589"/>
                  </a:lnTo>
                  <a:lnTo>
                    <a:pt x="39979" y="17297"/>
                  </a:lnTo>
                  <a:lnTo>
                    <a:pt x="39674" y="17221"/>
                  </a:lnTo>
                  <a:lnTo>
                    <a:pt x="38722" y="17221"/>
                  </a:lnTo>
                  <a:lnTo>
                    <a:pt x="38214" y="17437"/>
                  </a:lnTo>
                  <a:lnTo>
                    <a:pt x="37452" y="18338"/>
                  </a:lnTo>
                  <a:lnTo>
                    <a:pt x="37350" y="18618"/>
                  </a:lnTo>
                  <a:lnTo>
                    <a:pt x="37439" y="20929"/>
                  </a:lnTo>
                  <a:lnTo>
                    <a:pt x="38214" y="21729"/>
                  </a:lnTo>
                  <a:lnTo>
                    <a:pt x="38684" y="21932"/>
                  </a:lnTo>
                  <a:lnTo>
                    <a:pt x="39458" y="21932"/>
                  </a:lnTo>
                  <a:lnTo>
                    <a:pt x="41262" y="20383"/>
                  </a:lnTo>
                  <a:lnTo>
                    <a:pt x="40525" y="20383"/>
                  </a:lnTo>
                  <a:lnTo>
                    <a:pt x="40449" y="20599"/>
                  </a:lnTo>
                  <a:lnTo>
                    <a:pt x="40373" y="20751"/>
                  </a:lnTo>
                  <a:lnTo>
                    <a:pt x="40005" y="21158"/>
                  </a:lnTo>
                  <a:lnTo>
                    <a:pt x="39700" y="21285"/>
                  </a:lnTo>
                  <a:lnTo>
                    <a:pt x="38887" y="21285"/>
                  </a:lnTo>
                  <a:lnTo>
                    <a:pt x="38595" y="21158"/>
                  </a:lnTo>
                  <a:lnTo>
                    <a:pt x="38176" y="20599"/>
                  </a:lnTo>
                  <a:lnTo>
                    <a:pt x="38049" y="19786"/>
                  </a:lnTo>
                  <a:lnTo>
                    <a:pt x="41325" y="19786"/>
                  </a:lnTo>
                  <a:close/>
                </a:path>
                <a:path w="108585" h="70485">
                  <a:moveTo>
                    <a:pt x="43218" y="34696"/>
                  </a:moveTo>
                  <a:lnTo>
                    <a:pt x="42481" y="33083"/>
                  </a:lnTo>
                  <a:lnTo>
                    <a:pt x="42456" y="34696"/>
                  </a:lnTo>
                  <a:lnTo>
                    <a:pt x="39966" y="34696"/>
                  </a:lnTo>
                  <a:lnTo>
                    <a:pt x="39992" y="34366"/>
                  </a:lnTo>
                  <a:lnTo>
                    <a:pt x="40106" y="33997"/>
                  </a:lnTo>
                  <a:lnTo>
                    <a:pt x="40576" y="33489"/>
                  </a:lnTo>
                  <a:lnTo>
                    <a:pt x="40868" y="33375"/>
                  </a:lnTo>
                  <a:lnTo>
                    <a:pt x="41694" y="33375"/>
                  </a:lnTo>
                  <a:lnTo>
                    <a:pt x="42037" y="33553"/>
                  </a:lnTo>
                  <a:lnTo>
                    <a:pt x="42291" y="33997"/>
                  </a:lnTo>
                  <a:lnTo>
                    <a:pt x="42405" y="34302"/>
                  </a:lnTo>
                  <a:lnTo>
                    <a:pt x="42456" y="34696"/>
                  </a:lnTo>
                  <a:lnTo>
                    <a:pt x="42456" y="33083"/>
                  </a:lnTo>
                  <a:lnTo>
                    <a:pt x="41884" y="32791"/>
                  </a:lnTo>
                  <a:lnTo>
                    <a:pt x="41579" y="32715"/>
                  </a:lnTo>
                  <a:lnTo>
                    <a:pt x="40627" y="32715"/>
                  </a:lnTo>
                  <a:lnTo>
                    <a:pt x="40119" y="32943"/>
                  </a:lnTo>
                  <a:lnTo>
                    <a:pt x="39344" y="33832"/>
                  </a:lnTo>
                  <a:lnTo>
                    <a:pt x="39255" y="34112"/>
                  </a:lnTo>
                  <a:lnTo>
                    <a:pt x="39344" y="36423"/>
                  </a:lnTo>
                  <a:lnTo>
                    <a:pt x="40119" y="37236"/>
                  </a:lnTo>
                  <a:lnTo>
                    <a:pt x="40589" y="37439"/>
                  </a:lnTo>
                  <a:lnTo>
                    <a:pt x="41363" y="37439"/>
                  </a:lnTo>
                  <a:lnTo>
                    <a:pt x="43154" y="35877"/>
                  </a:lnTo>
                  <a:lnTo>
                    <a:pt x="42418" y="35877"/>
                  </a:lnTo>
                  <a:lnTo>
                    <a:pt x="42354" y="36106"/>
                  </a:lnTo>
                  <a:lnTo>
                    <a:pt x="42278" y="36245"/>
                  </a:lnTo>
                  <a:lnTo>
                    <a:pt x="41910" y="36652"/>
                  </a:lnTo>
                  <a:lnTo>
                    <a:pt x="41592" y="36779"/>
                  </a:lnTo>
                  <a:lnTo>
                    <a:pt x="40779" y="36779"/>
                  </a:lnTo>
                  <a:lnTo>
                    <a:pt x="40500" y="36652"/>
                  </a:lnTo>
                  <a:lnTo>
                    <a:pt x="40068" y="36106"/>
                  </a:lnTo>
                  <a:lnTo>
                    <a:pt x="39954" y="35280"/>
                  </a:lnTo>
                  <a:lnTo>
                    <a:pt x="43218" y="35280"/>
                  </a:lnTo>
                  <a:lnTo>
                    <a:pt x="43218" y="34696"/>
                  </a:lnTo>
                  <a:close/>
                </a:path>
                <a:path w="108585" h="70485">
                  <a:moveTo>
                    <a:pt x="44678" y="49707"/>
                  </a:moveTo>
                  <a:lnTo>
                    <a:pt x="44475" y="49136"/>
                  </a:lnTo>
                  <a:lnTo>
                    <a:pt x="44157" y="48844"/>
                  </a:lnTo>
                  <a:lnTo>
                    <a:pt x="43815" y="48514"/>
                  </a:lnTo>
                  <a:lnTo>
                    <a:pt x="43815" y="49707"/>
                  </a:lnTo>
                  <a:lnTo>
                    <a:pt x="43726" y="51498"/>
                  </a:lnTo>
                  <a:lnTo>
                    <a:pt x="43434" y="52095"/>
                  </a:lnTo>
                  <a:lnTo>
                    <a:pt x="43091" y="52285"/>
                  </a:lnTo>
                  <a:lnTo>
                    <a:pt x="42138" y="52285"/>
                  </a:lnTo>
                  <a:lnTo>
                    <a:pt x="41808" y="52133"/>
                  </a:lnTo>
                  <a:lnTo>
                    <a:pt x="41402" y="51498"/>
                  </a:lnTo>
                  <a:lnTo>
                    <a:pt x="41402" y="49707"/>
                  </a:lnTo>
                  <a:lnTo>
                    <a:pt x="43815" y="49707"/>
                  </a:lnTo>
                  <a:lnTo>
                    <a:pt x="43815" y="48514"/>
                  </a:lnTo>
                  <a:lnTo>
                    <a:pt x="43675" y="48374"/>
                  </a:lnTo>
                  <a:lnTo>
                    <a:pt x="43192" y="48183"/>
                  </a:lnTo>
                  <a:lnTo>
                    <a:pt x="41986" y="48183"/>
                  </a:lnTo>
                  <a:lnTo>
                    <a:pt x="41465" y="48412"/>
                  </a:lnTo>
                  <a:lnTo>
                    <a:pt x="40716" y="49301"/>
                  </a:lnTo>
                  <a:lnTo>
                    <a:pt x="40576" y="49707"/>
                  </a:lnTo>
                  <a:lnTo>
                    <a:pt x="40703" y="51892"/>
                  </a:lnTo>
                  <a:lnTo>
                    <a:pt x="41427" y="52730"/>
                  </a:lnTo>
                  <a:lnTo>
                    <a:pt x="41910" y="52933"/>
                  </a:lnTo>
                  <a:lnTo>
                    <a:pt x="43256" y="52933"/>
                  </a:lnTo>
                  <a:lnTo>
                    <a:pt x="43802" y="52705"/>
                  </a:lnTo>
                  <a:lnTo>
                    <a:pt x="44107" y="52285"/>
                  </a:lnTo>
                  <a:lnTo>
                    <a:pt x="44500" y="51765"/>
                  </a:lnTo>
                  <a:lnTo>
                    <a:pt x="44577" y="51498"/>
                  </a:lnTo>
                  <a:lnTo>
                    <a:pt x="44678" y="49707"/>
                  </a:lnTo>
                  <a:close/>
                </a:path>
                <a:path w="108585" h="70485">
                  <a:moveTo>
                    <a:pt x="45872" y="15646"/>
                  </a:moveTo>
                  <a:lnTo>
                    <a:pt x="45161" y="15646"/>
                  </a:lnTo>
                  <a:lnTo>
                    <a:pt x="45161" y="17894"/>
                  </a:lnTo>
                  <a:lnTo>
                    <a:pt x="45072" y="20535"/>
                  </a:lnTo>
                  <a:lnTo>
                    <a:pt x="44627" y="21120"/>
                  </a:lnTo>
                  <a:lnTo>
                    <a:pt x="44335" y="21285"/>
                  </a:lnTo>
                  <a:lnTo>
                    <a:pt x="43548" y="21285"/>
                  </a:lnTo>
                  <a:lnTo>
                    <a:pt x="43218" y="21120"/>
                  </a:lnTo>
                  <a:lnTo>
                    <a:pt x="42849" y="20535"/>
                  </a:lnTo>
                  <a:lnTo>
                    <a:pt x="42837" y="18618"/>
                  </a:lnTo>
                  <a:lnTo>
                    <a:pt x="43307" y="18046"/>
                  </a:lnTo>
                  <a:lnTo>
                    <a:pt x="45072" y="20535"/>
                  </a:lnTo>
                  <a:lnTo>
                    <a:pt x="45072" y="17805"/>
                  </a:lnTo>
                  <a:lnTo>
                    <a:pt x="44831" y="17538"/>
                  </a:lnTo>
                  <a:lnTo>
                    <a:pt x="44462" y="17310"/>
                  </a:lnTo>
                  <a:lnTo>
                    <a:pt x="44183" y="17233"/>
                  </a:lnTo>
                  <a:lnTo>
                    <a:pt x="43230" y="17233"/>
                  </a:lnTo>
                  <a:lnTo>
                    <a:pt x="42799" y="17462"/>
                  </a:lnTo>
                  <a:lnTo>
                    <a:pt x="42087" y="18427"/>
                  </a:lnTo>
                  <a:lnTo>
                    <a:pt x="42037" y="18618"/>
                  </a:lnTo>
                  <a:lnTo>
                    <a:pt x="42100" y="20891"/>
                  </a:lnTo>
                  <a:lnTo>
                    <a:pt x="42837" y="21729"/>
                  </a:lnTo>
                  <a:lnTo>
                    <a:pt x="43256" y="21932"/>
                  </a:lnTo>
                  <a:lnTo>
                    <a:pt x="44069" y="21932"/>
                  </a:lnTo>
                  <a:lnTo>
                    <a:pt x="45199" y="21158"/>
                  </a:lnTo>
                  <a:lnTo>
                    <a:pt x="45199" y="21780"/>
                  </a:lnTo>
                  <a:lnTo>
                    <a:pt x="45872" y="21780"/>
                  </a:lnTo>
                  <a:lnTo>
                    <a:pt x="45872" y="21158"/>
                  </a:lnTo>
                  <a:lnTo>
                    <a:pt x="45872" y="15646"/>
                  </a:lnTo>
                  <a:close/>
                </a:path>
                <a:path w="108585" h="70485">
                  <a:moveTo>
                    <a:pt x="47739" y="17335"/>
                  </a:moveTo>
                  <a:lnTo>
                    <a:pt x="46977" y="17335"/>
                  </a:lnTo>
                  <a:lnTo>
                    <a:pt x="46977" y="21780"/>
                  </a:lnTo>
                  <a:lnTo>
                    <a:pt x="47739" y="21780"/>
                  </a:lnTo>
                  <a:lnTo>
                    <a:pt x="47739" y="17335"/>
                  </a:lnTo>
                  <a:close/>
                </a:path>
                <a:path w="108585" h="70485">
                  <a:moveTo>
                    <a:pt x="47739" y="15659"/>
                  </a:moveTo>
                  <a:lnTo>
                    <a:pt x="46977" y="15659"/>
                  </a:lnTo>
                  <a:lnTo>
                    <a:pt x="46977" y="16510"/>
                  </a:lnTo>
                  <a:lnTo>
                    <a:pt x="47739" y="16510"/>
                  </a:lnTo>
                  <a:lnTo>
                    <a:pt x="47739" y="15659"/>
                  </a:lnTo>
                  <a:close/>
                </a:path>
                <a:path w="108585" h="70485">
                  <a:moveTo>
                    <a:pt x="49593" y="32816"/>
                  </a:moveTo>
                  <a:lnTo>
                    <a:pt x="48844" y="32816"/>
                  </a:lnTo>
                  <a:lnTo>
                    <a:pt x="47929" y="36309"/>
                  </a:lnTo>
                  <a:lnTo>
                    <a:pt x="47053" y="32816"/>
                  </a:lnTo>
                  <a:lnTo>
                    <a:pt x="46215" y="32816"/>
                  </a:lnTo>
                  <a:lnTo>
                    <a:pt x="45339" y="36334"/>
                  </a:lnTo>
                  <a:lnTo>
                    <a:pt x="44488" y="32816"/>
                  </a:lnTo>
                  <a:lnTo>
                    <a:pt x="43662" y="32816"/>
                  </a:lnTo>
                  <a:lnTo>
                    <a:pt x="44958" y="37274"/>
                  </a:lnTo>
                  <a:lnTo>
                    <a:pt x="45732" y="37274"/>
                  </a:lnTo>
                  <a:lnTo>
                    <a:pt x="46609" y="33820"/>
                  </a:lnTo>
                  <a:lnTo>
                    <a:pt x="47510" y="37274"/>
                  </a:lnTo>
                  <a:lnTo>
                    <a:pt x="48298" y="37274"/>
                  </a:lnTo>
                  <a:lnTo>
                    <a:pt x="49593" y="32816"/>
                  </a:lnTo>
                  <a:close/>
                </a:path>
                <a:path w="108585" h="70485">
                  <a:moveTo>
                    <a:pt x="51066" y="17233"/>
                  </a:moveTo>
                  <a:lnTo>
                    <a:pt x="50838" y="17221"/>
                  </a:lnTo>
                  <a:lnTo>
                    <a:pt x="50520" y="17221"/>
                  </a:lnTo>
                  <a:lnTo>
                    <a:pt x="50266" y="17335"/>
                  </a:lnTo>
                  <a:lnTo>
                    <a:pt x="49809" y="17754"/>
                  </a:lnTo>
                  <a:lnTo>
                    <a:pt x="49669" y="17945"/>
                  </a:lnTo>
                  <a:lnTo>
                    <a:pt x="49606" y="18084"/>
                  </a:lnTo>
                  <a:lnTo>
                    <a:pt x="49606" y="17322"/>
                  </a:lnTo>
                  <a:lnTo>
                    <a:pt x="48895" y="17322"/>
                  </a:lnTo>
                  <a:lnTo>
                    <a:pt x="48895" y="21780"/>
                  </a:lnTo>
                  <a:lnTo>
                    <a:pt x="49644" y="21780"/>
                  </a:lnTo>
                  <a:lnTo>
                    <a:pt x="49644" y="18897"/>
                  </a:lnTo>
                  <a:lnTo>
                    <a:pt x="49745" y="18618"/>
                  </a:lnTo>
                  <a:lnTo>
                    <a:pt x="50152" y="18135"/>
                  </a:lnTo>
                  <a:lnTo>
                    <a:pt x="50444" y="18008"/>
                  </a:lnTo>
                  <a:lnTo>
                    <a:pt x="50812" y="18008"/>
                  </a:lnTo>
                  <a:lnTo>
                    <a:pt x="51066" y="18034"/>
                  </a:lnTo>
                  <a:lnTo>
                    <a:pt x="51066" y="17233"/>
                  </a:lnTo>
                  <a:close/>
                </a:path>
                <a:path w="108585" h="70485">
                  <a:moveTo>
                    <a:pt x="51562" y="49403"/>
                  </a:moveTo>
                  <a:lnTo>
                    <a:pt x="51498" y="49098"/>
                  </a:lnTo>
                  <a:lnTo>
                    <a:pt x="51168" y="48437"/>
                  </a:lnTo>
                  <a:lnTo>
                    <a:pt x="50761" y="48209"/>
                  </a:lnTo>
                  <a:lnTo>
                    <a:pt x="49885" y="48209"/>
                  </a:lnTo>
                  <a:lnTo>
                    <a:pt x="49631" y="48272"/>
                  </a:lnTo>
                  <a:lnTo>
                    <a:pt x="49174" y="48501"/>
                  </a:lnTo>
                  <a:lnTo>
                    <a:pt x="48983" y="48679"/>
                  </a:lnTo>
                  <a:lnTo>
                    <a:pt x="48818" y="48920"/>
                  </a:lnTo>
                  <a:lnTo>
                    <a:pt x="48717" y="48729"/>
                  </a:lnTo>
                  <a:lnTo>
                    <a:pt x="48602" y="48577"/>
                  </a:lnTo>
                  <a:lnTo>
                    <a:pt x="48272" y="48298"/>
                  </a:lnTo>
                  <a:lnTo>
                    <a:pt x="47980" y="48209"/>
                  </a:lnTo>
                  <a:lnTo>
                    <a:pt x="47320" y="48209"/>
                  </a:lnTo>
                  <a:lnTo>
                    <a:pt x="47028" y="48298"/>
                  </a:lnTo>
                  <a:lnTo>
                    <a:pt x="46647" y="48564"/>
                  </a:lnTo>
                  <a:lnTo>
                    <a:pt x="46482" y="48729"/>
                  </a:lnTo>
                  <a:lnTo>
                    <a:pt x="46304" y="48945"/>
                  </a:lnTo>
                  <a:lnTo>
                    <a:pt x="46304" y="48310"/>
                  </a:lnTo>
                  <a:lnTo>
                    <a:pt x="45567" y="48310"/>
                  </a:lnTo>
                  <a:lnTo>
                    <a:pt x="45567" y="52768"/>
                  </a:lnTo>
                  <a:lnTo>
                    <a:pt x="46316" y="52768"/>
                  </a:lnTo>
                  <a:lnTo>
                    <a:pt x="46316" y="49834"/>
                  </a:lnTo>
                  <a:lnTo>
                    <a:pt x="46431" y="49441"/>
                  </a:lnTo>
                  <a:lnTo>
                    <a:pt x="46888" y="48996"/>
                  </a:lnTo>
                  <a:lnTo>
                    <a:pt x="47155" y="48895"/>
                  </a:lnTo>
                  <a:lnTo>
                    <a:pt x="47739" y="48895"/>
                  </a:lnTo>
                  <a:lnTo>
                    <a:pt x="47955" y="48996"/>
                  </a:lnTo>
                  <a:lnTo>
                    <a:pt x="48145" y="49339"/>
                  </a:lnTo>
                  <a:lnTo>
                    <a:pt x="48171" y="49555"/>
                  </a:lnTo>
                  <a:lnTo>
                    <a:pt x="48171" y="52768"/>
                  </a:lnTo>
                  <a:lnTo>
                    <a:pt x="48933" y="52768"/>
                  </a:lnTo>
                  <a:lnTo>
                    <a:pt x="48933" y="49720"/>
                  </a:lnTo>
                  <a:lnTo>
                    <a:pt x="49047" y="49390"/>
                  </a:lnTo>
                  <a:lnTo>
                    <a:pt x="49466" y="48996"/>
                  </a:lnTo>
                  <a:lnTo>
                    <a:pt x="49720" y="48895"/>
                  </a:lnTo>
                  <a:lnTo>
                    <a:pt x="50228" y="48895"/>
                  </a:lnTo>
                  <a:lnTo>
                    <a:pt x="50419" y="48958"/>
                  </a:lnTo>
                  <a:lnTo>
                    <a:pt x="50711" y="49174"/>
                  </a:lnTo>
                  <a:lnTo>
                    <a:pt x="50787" y="49377"/>
                  </a:lnTo>
                  <a:lnTo>
                    <a:pt x="50787" y="52768"/>
                  </a:lnTo>
                  <a:lnTo>
                    <a:pt x="51562" y="52768"/>
                  </a:lnTo>
                  <a:lnTo>
                    <a:pt x="51562" y="49403"/>
                  </a:lnTo>
                  <a:close/>
                </a:path>
                <a:path w="108585" h="70485">
                  <a:moveTo>
                    <a:pt x="55537" y="19786"/>
                  </a:moveTo>
                  <a:lnTo>
                    <a:pt x="55524" y="19189"/>
                  </a:lnTo>
                  <a:lnTo>
                    <a:pt x="55435" y="18618"/>
                  </a:lnTo>
                  <a:lnTo>
                    <a:pt x="55321" y="18237"/>
                  </a:lnTo>
                  <a:lnTo>
                    <a:pt x="55067" y="17868"/>
                  </a:lnTo>
                  <a:lnTo>
                    <a:pt x="54787" y="17589"/>
                  </a:lnTo>
                  <a:lnTo>
                    <a:pt x="54762" y="19189"/>
                  </a:lnTo>
                  <a:lnTo>
                    <a:pt x="52285" y="19189"/>
                  </a:lnTo>
                  <a:lnTo>
                    <a:pt x="52298" y="18872"/>
                  </a:lnTo>
                  <a:lnTo>
                    <a:pt x="52425" y="18491"/>
                  </a:lnTo>
                  <a:lnTo>
                    <a:pt x="52895" y="17995"/>
                  </a:lnTo>
                  <a:lnTo>
                    <a:pt x="53174" y="17868"/>
                  </a:lnTo>
                  <a:lnTo>
                    <a:pt x="54000" y="17868"/>
                  </a:lnTo>
                  <a:lnTo>
                    <a:pt x="54343" y="18059"/>
                  </a:lnTo>
                  <a:lnTo>
                    <a:pt x="54597" y="18503"/>
                  </a:lnTo>
                  <a:lnTo>
                    <a:pt x="54711" y="18808"/>
                  </a:lnTo>
                  <a:lnTo>
                    <a:pt x="54762" y="19189"/>
                  </a:lnTo>
                  <a:lnTo>
                    <a:pt x="54762" y="17589"/>
                  </a:lnTo>
                  <a:lnTo>
                    <a:pt x="54190" y="17297"/>
                  </a:lnTo>
                  <a:lnTo>
                    <a:pt x="53886" y="17221"/>
                  </a:lnTo>
                  <a:lnTo>
                    <a:pt x="52946" y="17221"/>
                  </a:lnTo>
                  <a:lnTo>
                    <a:pt x="52438" y="17437"/>
                  </a:lnTo>
                  <a:lnTo>
                    <a:pt x="51663" y="18338"/>
                  </a:lnTo>
                  <a:lnTo>
                    <a:pt x="51562" y="18618"/>
                  </a:lnTo>
                  <a:lnTo>
                    <a:pt x="51650" y="20929"/>
                  </a:lnTo>
                  <a:lnTo>
                    <a:pt x="52425" y="21729"/>
                  </a:lnTo>
                  <a:lnTo>
                    <a:pt x="52895" y="21932"/>
                  </a:lnTo>
                  <a:lnTo>
                    <a:pt x="53682" y="21932"/>
                  </a:lnTo>
                  <a:lnTo>
                    <a:pt x="55473" y="20383"/>
                  </a:lnTo>
                  <a:lnTo>
                    <a:pt x="54737" y="20383"/>
                  </a:lnTo>
                  <a:lnTo>
                    <a:pt x="54660" y="20599"/>
                  </a:lnTo>
                  <a:lnTo>
                    <a:pt x="54584" y="20751"/>
                  </a:lnTo>
                  <a:lnTo>
                    <a:pt x="54216" y="21158"/>
                  </a:lnTo>
                  <a:lnTo>
                    <a:pt x="53911" y="21285"/>
                  </a:lnTo>
                  <a:lnTo>
                    <a:pt x="53098" y="21285"/>
                  </a:lnTo>
                  <a:lnTo>
                    <a:pt x="52806" y="21158"/>
                  </a:lnTo>
                  <a:lnTo>
                    <a:pt x="52387" y="20599"/>
                  </a:lnTo>
                  <a:lnTo>
                    <a:pt x="52273" y="19786"/>
                  </a:lnTo>
                  <a:lnTo>
                    <a:pt x="55537" y="19786"/>
                  </a:lnTo>
                  <a:close/>
                </a:path>
                <a:path w="108585" h="70485">
                  <a:moveTo>
                    <a:pt x="57213" y="31165"/>
                  </a:moveTo>
                  <a:lnTo>
                    <a:pt x="52260" y="31165"/>
                  </a:lnTo>
                  <a:lnTo>
                    <a:pt x="52260" y="31889"/>
                  </a:lnTo>
                  <a:lnTo>
                    <a:pt x="54317" y="31889"/>
                  </a:lnTo>
                  <a:lnTo>
                    <a:pt x="54317" y="37274"/>
                  </a:lnTo>
                  <a:lnTo>
                    <a:pt x="55156" y="37274"/>
                  </a:lnTo>
                  <a:lnTo>
                    <a:pt x="55156" y="31889"/>
                  </a:lnTo>
                  <a:lnTo>
                    <a:pt x="57213" y="31889"/>
                  </a:lnTo>
                  <a:lnTo>
                    <a:pt x="57213" y="31165"/>
                  </a:lnTo>
                  <a:close/>
                </a:path>
                <a:path w="108585" h="70485">
                  <a:moveTo>
                    <a:pt x="58991" y="31165"/>
                  </a:moveTo>
                  <a:lnTo>
                    <a:pt x="58166" y="31165"/>
                  </a:lnTo>
                  <a:lnTo>
                    <a:pt x="58166" y="37274"/>
                  </a:lnTo>
                  <a:lnTo>
                    <a:pt x="58991" y="37274"/>
                  </a:lnTo>
                  <a:lnTo>
                    <a:pt x="58991" y="31165"/>
                  </a:lnTo>
                  <a:close/>
                </a:path>
                <a:path w="108585" h="70485">
                  <a:moveTo>
                    <a:pt x="59969" y="18821"/>
                  </a:moveTo>
                  <a:lnTo>
                    <a:pt x="59905" y="18224"/>
                  </a:lnTo>
                  <a:lnTo>
                    <a:pt x="59715" y="17805"/>
                  </a:lnTo>
                  <a:lnTo>
                    <a:pt x="59397" y="17564"/>
                  </a:lnTo>
                  <a:lnTo>
                    <a:pt x="59080" y="17310"/>
                  </a:lnTo>
                  <a:lnTo>
                    <a:pt x="58674" y="17195"/>
                  </a:lnTo>
                  <a:lnTo>
                    <a:pt x="57581" y="17195"/>
                  </a:lnTo>
                  <a:lnTo>
                    <a:pt x="57099" y="17411"/>
                  </a:lnTo>
                  <a:lnTo>
                    <a:pt x="56337" y="18275"/>
                  </a:lnTo>
                  <a:lnTo>
                    <a:pt x="56146" y="18884"/>
                  </a:lnTo>
                  <a:lnTo>
                    <a:pt x="56146" y="20307"/>
                  </a:lnTo>
                  <a:lnTo>
                    <a:pt x="56324" y="20840"/>
                  </a:lnTo>
                  <a:lnTo>
                    <a:pt x="57010" y="21691"/>
                  </a:lnTo>
                  <a:lnTo>
                    <a:pt x="57480" y="21907"/>
                  </a:lnTo>
                  <a:lnTo>
                    <a:pt x="58585" y="21907"/>
                  </a:lnTo>
                  <a:lnTo>
                    <a:pt x="59004" y="21767"/>
                  </a:lnTo>
                  <a:lnTo>
                    <a:pt x="59677" y="21221"/>
                  </a:lnTo>
                  <a:lnTo>
                    <a:pt x="59880" y="20789"/>
                  </a:lnTo>
                  <a:lnTo>
                    <a:pt x="59969" y="20205"/>
                  </a:lnTo>
                  <a:lnTo>
                    <a:pt x="59232" y="20205"/>
                  </a:lnTo>
                  <a:lnTo>
                    <a:pt x="59169" y="20523"/>
                  </a:lnTo>
                  <a:lnTo>
                    <a:pt x="59042" y="20789"/>
                  </a:lnTo>
                  <a:lnTo>
                    <a:pt x="58674" y="21170"/>
                  </a:lnTo>
                  <a:lnTo>
                    <a:pt x="58432" y="21259"/>
                  </a:lnTo>
                  <a:lnTo>
                    <a:pt x="57721" y="21259"/>
                  </a:lnTo>
                  <a:lnTo>
                    <a:pt x="57416" y="21107"/>
                  </a:lnTo>
                  <a:lnTo>
                    <a:pt x="57035" y="20497"/>
                  </a:lnTo>
                  <a:lnTo>
                    <a:pt x="56946" y="20129"/>
                  </a:lnTo>
                  <a:lnTo>
                    <a:pt x="56946" y="19240"/>
                  </a:lnTo>
                  <a:lnTo>
                    <a:pt x="57010" y="18859"/>
                  </a:lnTo>
                  <a:lnTo>
                    <a:pt x="57353" y="18097"/>
                  </a:lnTo>
                  <a:lnTo>
                    <a:pt x="57696" y="17856"/>
                  </a:lnTo>
                  <a:lnTo>
                    <a:pt x="58521" y="17856"/>
                  </a:lnTo>
                  <a:lnTo>
                    <a:pt x="58775" y="17957"/>
                  </a:lnTo>
                  <a:lnTo>
                    <a:pt x="59093" y="18313"/>
                  </a:lnTo>
                  <a:lnTo>
                    <a:pt x="59194" y="18542"/>
                  </a:lnTo>
                  <a:lnTo>
                    <a:pt x="59232" y="18821"/>
                  </a:lnTo>
                  <a:lnTo>
                    <a:pt x="59969" y="18821"/>
                  </a:lnTo>
                  <a:close/>
                </a:path>
                <a:path w="108585" h="70485">
                  <a:moveTo>
                    <a:pt x="60109" y="48412"/>
                  </a:moveTo>
                  <a:lnTo>
                    <a:pt x="60020" y="48094"/>
                  </a:lnTo>
                  <a:lnTo>
                    <a:pt x="59461" y="47371"/>
                  </a:lnTo>
                  <a:lnTo>
                    <a:pt x="59321" y="47193"/>
                  </a:lnTo>
                  <a:lnTo>
                    <a:pt x="59321" y="48780"/>
                  </a:lnTo>
                  <a:lnTo>
                    <a:pt x="59220" y="50850"/>
                  </a:lnTo>
                  <a:lnTo>
                    <a:pt x="57759" y="52057"/>
                  </a:lnTo>
                  <a:lnTo>
                    <a:pt x="56007" y="52057"/>
                  </a:lnTo>
                  <a:lnTo>
                    <a:pt x="56007" y="47371"/>
                  </a:lnTo>
                  <a:lnTo>
                    <a:pt x="58140" y="47371"/>
                  </a:lnTo>
                  <a:lnTo>
                    <a:pt x="58623" y="47574"/>
                  </a:lnTo>
                  <a:lnTo>
                    <a:pt x="59232" y="48412"/>
                  </a:lnTo>
                  <a:lnTo>
                    <a:pt x="59321" y="48780"/>
                  </a:lnTo>
                  <a:lnTo>
                    <a:pt x="59321" y="47193"/>
                  </a:lnTo>
                  <a:lnTo>
                    <a:pt x="59143" y="46964"/>
                  </a:lnTo>
                  <a:lnTo>
                    <a:pt x="58483" y="46659"/>
                  </a:lnTo>
                  <a:lnTo>
                    <a:pt x="55168" y="46659"/>
                  </a:lnTo>
                  <a:lnTo>
                    <a:pt x="55168" y="52768"/>
                  </a:lnTo>
                  <a:lnTo>
                    <a:pt x="58686" y="52768"/>
                  </a:lnTo>
                  <a:lnTo>
                    <a:pt x="59423" y="52311"/>
                  </a:lnTo>
                  <a:lnTo>
                    <a:pt x="59537" y="52057"/>
                  </a:lnTo>
                  <a:lnTo>
                    <a:pt x="60096" y="50850"/>
                  </a:lnTo>
                  <a:lnTo>
                    <a:pt x="60109" y="48412"/>
                  </a:lnTo>
                  <a:close/>
                </a:path>
                <a:path w="108585" h="70485">
                  <a:moveTo>
                    <a:pt x="62331" y="17322"/>
                  </a:moveTo>
                  <a:lnTo>
                    <a:pt x="61620" y="17322"/>
                  </a:lnTo>
                  <a:lnTo>
                    <a:pt x="61620" y="16078"/>
                  </a:lnTo>
                  <a:lnTo>
                    <a:pt x="60858" y="16078"/>
                  </a:lnTo>
                  <a:lnTo>
                    <a:pt x="60858" y="17322"/>
                  </a:lnTo>
                  <a:lnTo>
                    <a:pt x="60261" y="17322"/>
                  </a:lnTo>
                  <a:lnTo>
                    <a:pt x="60261" y="17932"/>
                  </a:lnTo>
                  <a:lnTo>
                    <a:pt x="60858" y="17932"/>
                  </a:lnTo>
                  <a:lnTo>
                    <a:pt x="60858" y="21170"/>
                  </a:lnTo>
                  <a:lnTo>
                    <a:pt x="60921" y="21399"/>
                  </a:lnTo>
                  <a:lnTo>
                    <a:pt x="61175" y="21755"/>
                  </a:lnTo>
                  <a:lnTo>
                    <a:pt x="61417" y="21844"/>
                  </a:lnTo>
                  <a:lnTo>
                    <a:pt x="61874" y="21844"/>
                  </a:lnTo>
                  <a:lnTo>
                    <a:pt x="62242" y="21805"/>
                  </a:lnTo>
                  <a:lnTo>
                    <a:pt x="62331" y="21183"/>
                  </a:lnTo>
                  <a:lnTo>
                    <a:pt x="61937" y="21196"/>
                  </a:lnTo>
                  <a:lnTo>
                    <a:pt x="61671" y="21094"/>
                  </a:lnTo>
                  <a:lnTo>
                    <a:pt x="61620" y="17932"/>
                  </a:lnTo>
                  <a:lnTo>
                    <a:pt x="62331" y="17932"/>
                  </a:lnTo>
                  <a:lnTo>
                    <a:pt x="62331" y="17322"/>
                  </a:lnTo>
                  <a:close/>
                </a:path>
                <a:path w="108585" h="70485">
                  <a:moveTo>
                    <a:pt x="65189" y="31165"/>
                  </a:moveTo>
                  <a:lnTo>
                    <a:pt x="64401" y="31165"/>
                  </a:lnTo>
                  <a:lnTo>
                    <a:pt x="64401" y="36118"/>
                  </a:lnTo>
                  <a:lnTo>
                    <a:pt x="61315" y="31165"/>
                  </a:lnTo>
                  <a:lnTo>
                    <a:pt x="60337" y="31165"/>
                  </a:lnTo>
                  <a:lnTo>
                    <a:pt x="60337" y="37274"/>
                  </a:lnTo>
                  <a:lnTo>
                    <a:pt x="61137" y="37274"/>
                  </a:lnTo>
                  <a:lnTo>
                    <a:pt x="61137" y="32321"/>
                  </a:lnTo>
                  <a:lnTo>
                    <a:pt x="64262" y="37274"/>
                  </a:lnTo>
                  <a:lnTo>
                    <a:pt x="65189" y="37274"/>
                  </a:lnTo>
                  <a:lnTo>
                    <a:pt x="65189" y="31165"/>
                  </a:lnTo>
                  <a:close/>
                </a:path>
                <a:path w="108585" h="70485">
                  <a:moveTo>
                    <a:pt x="66929" y="48768"/>
                  </a:moveTo>
                  <a:lnTo>
                    <a:pt x="66725" y="48069"/>
                  </a:lnTo>
                  <a:lnTo>
                    <a:pt x="66103" y="47231"/>
                  </a:lnTo>
                  <a:lnTo>
                    <a:pt x="66040" y="48768"/>
                  </a:lnTo>
                  <a:lnTo>
                    <a:pt x="65913" y="50901"/>
                  </a:lnTo>
                  <a:lnTo>
                    <a:pt x="65265" y="51955"/>
                  </a:lnTo>
                  <a:lnTo>
                    <a:pt x="64744" y="52209"/>
                  </a:lnTo>
                  <a:lnTo>
                    <a:pt x="63233" y="52209"/>
                  </a:lnTo>
                  <a:lnTo>
                    <a:pt x="62788" y="52019"/>
                  </a:lnTo>
                  <a:lnTo>
                    <a:pt x="62661" y="51955"/>
                  </a:lnTo>
                  <a:lnTo>
                    <a:pt x="62001" y="51054"/>
                  </a:lnTo>
                  <a:lnTo>
                    <a:pt x="61887" y="48768"/>
                  </a:lnTo>
                  <a:lnTo>
                    <a:pt x="62026" y="48323"/>
                  </a:lnTo>
                  <a:lnTo>
                    <a:pt x="62826" y="47447"/>
                  </a:lnTo>
                  <a:lnTo>
                    <a:pt x="63347" y="47231"/>
                  </a:lnTo>
                  <a:lnTo>
                    <a:pt x="64630" y="47231"/>
                  </a:lnTo>
                  <a:lnTo>
                    <a:pt x="65138" y="47447"/>
                  </a:lnTo>
                  <a:lnTo>
                    <a:pt x="65887" y="48323"/>
                  </a:lnTo>
                  <a:lnTo>
                    <a:pt x="66040" y="48768"/>
                  </a:lnTo>
                  <a:lnTo>
                    <a:pt x="66040" y="47155"/>
                  </a:lnTo>
                  <a:lnTo>
                    <a:pt x="65811" y="46837"/>
                  </a:lnTo>
                  <a:lnTo>
                    <a:pt x="65011" y="46494"/>
                  </a:lnTo>
                  <a:lnTo>
                    <a:pt x="62903" y="46494"/>
                  </a:lnTo>
                  <a:lnTo>
                    <a:pt x="62115" y="46863"/>
                  </a:lnTo>
                  <a:lnTo>
                    <a:pt x="61277" y="48069"/>
                  </a:lnTo>
                  <a:lnTo>
                    <a:pt x="61150" y="48310"/>
                  </a:lnTo>
                  <a:lnTo>
                    <a:pt x="61010" y="48768"/>
                  </a:lnTo>
                  <a:lnTo>
                    <a:pt x="61087" y="51054"/>
                  </a:lnTo>
                  <a:lnTo>
                    <a:pt x="61214" y="51422"/>
                  </a:lnTo>
                  <a:lnTo>
                    <a:pt x="61633" y="51955"/>
                  </a:lnTo>
                  <a:lnTo>
                    <a:pt x="62230" y="52641"/>
                  </a:lnTo>
                  <a:lnTo>
                    <a:pt x="62966" y="52959"/>
                  </a:lnTo>
                  <a:lnTo>
                    <a:pt x="64909" y="52959"/>
                  </a:lnTo>
                  <a:lnTo>
                    <a:pt x="65684" y="52590"/>
                  </a:lnTo>
                  <a:lnTo>
                    <a:pt x="65989" y="52209"/>
                  </a:lnTo>
                  <a:lnTo>
                    <a:pt x="66700" y="51282"/>
                  </a:lnTo>
                  <a:lnTo>
                    <a:pt x="66814" y="50901"/>
                  </a:lnTo>
                  <a:lnTo>
                    <a:pt x="66929" y="48768"/>
                  </a:lnTo>
                  <a:close/>
                </a:path>
                <a:path w="108585" h="70485">
                  <a:moveTo>
                    <a:pt x="70002" y="15659"/>
                  </a:moveTo>
                  <a:lnTo>
                    <a:pt x="65036" y="15659"/>
                  </a:lnTo>
                  <a:lnTo>
                    <a:pt x="65036" y="16395"/>
                  </a:lnTo>
                  <a:lnTo>
                    <a:pt x="67094" y="16395"/>
                  </a:lnTo>
                  <a:lnTo>
                    <a:pt x="67094" y="21780"/>
                  </a:lnTo>
                  <a:lnTo>
                    <a:pt x="67932" y="21780"/>
                  </a:lnTo>
                  <a:lnTo>
                    <a:pt x="67932" y="16395"/>
                  </a:lnTo>
                  <a:lnTo>
                    <a:pt x="70002" y="16395"/>
                  </a:lnTo>
                  <a:lnTo>
                    <a:pt x="70002" y="15659"/>
                  </a:lnTo>
                  <a:close/>
                </a:path>
                <a:path w="108585" h="70485">
                  <a:moveTo>
                    <a:pt x="71462" y="31165"/>
                  </a:moveTo>
                  <a:lnTo>
                    <a:pt x="70497" y="31165"/>
                  </a:lnTo>
                  <a:lnTo>
                    <a:pt x="68745" y="34099"/>
                  </a:lnTo>
                  <a:lnTo>
                    <a:pt x="66992" y="31165"/>
                  </a:lnTo>
                  <a:lnTo>
                    <a:pt x="66027" y="31165"/>
                  </a:lnTo>
                  <a:lnTo>
                    <a:pt x="68326" y="34810"/>
                  </a:lnTo>
                  <a:lnTo>
                    <a:pt x="68326" y="37274"/>
                  </a:lnTo>
                  <a:lnTo>
                    <a:pt x="69164" y="37274"/>
                  </a:lnTo>
                  <a:lnTo>
                    <a:pt x="69164" y="34810"/>
                  </a:lnTo>
                  <a:lnTo>
                    <a:pt x="71462" y="31165"/>
                  </a:lnTo>
                  <a:close/>
                </a:path>
                <a:path w="108585" h="70485">
                  <a:moveTo>
                    <a:pt x="71780" y="15659"/>
                  </a:moveTo>
                  <a:lnTo>
                    <a:pt x="70942" y="15659"/>
                  </a:lnTo>
                  <a:lnTo>
                    <a:pt x="70942" y="21780"/>
                  </a:lnTo>
                  <a:lnTo>
                    <a:pt x="71780" y="21780"/>
                  </a:lnTo>
                  <a:lnTo>
                    <a:pt x="71780" y="15659"/>
                  </a:lnTo>
                  <a:close/>
                </a:path>
                <a:path w="108585" h="70485">
                  <a:moveTo>
                    <a:pt x="72783" y="46659"/>
                  </a:moveTo>
                  <a:lnTo>
                    <a:pt x="71945" y="46659"/>
                  </a:lnTo>
                  <a:lnTo>
                    <a:pt x="71945" y="50876"/>
                  </a:lnTo>
                  <a:lnTo>
                    <a:pt x="71882" y="51231"/>
                  </a:lnTo>
                  <a:lnTo>
                    <a:pt x="71488" y="51968"/>
                  </a:lnTo>
                  <a:lnTo>
                    <a:pt x="71018" y="52209"/>
                  </a:lnTo>
                  <a:lnTo>
                    <a:pt x="69735" y="52209"/>
                  </a:lnTo>
                  <a:lnTo>
                    <a:pt x="69316" y="51993"/>
                  </a:lnTo>
                  <a:lnTo>
                    <a:pt x="68897" y="51257"/>
                  </a:lnTo>
                  <a:lnTo>
                    <a:pt x="68821" y="50876"/>
                  </a:lnTo>
                  <a:lnTo>
                    <a:pt x="68821" y="46659"/>
                  </a:lnTo>
                  <a:lnTo>
                    <a:pt x="67983" y="46659"/>
                  </a:lnTo>
                  <a:lnTo>
                    <a:pt x="67983" y="50850"/>
                  </a:lnTo>
                  <a:lnTo>
                    <a:pt x="68072" y="51422"/>
                  </a:lnTo>
                  <a:lnTo>
                    <a:pt x="68656" y="52565"/>
                  </a:lnTo>
                  <a:lnTo>
                    <a:pt x="69354" y="52933"/>
                  </a:lnTo>
                  <a:lnTo>
                    <a:pt x="71412" y="52933"/>
                  </a:lnTo>
                  <a:lnTo>
                    <a:pt x="72110" y="52565"/>
                  </a:lnTo>
                  <a:lnTo>
                    <a:pt x="72682" y="51422"/>
                  </a:lnTo>
                  <a:lnTo>
                    <a:pt x="72783" y="50850"/>
                  </a:lnTo>
                  <a:lnTo>
                    <a:pt x="72783" y="46659"/>
                  </a:lnTo>
                  <a:close/>
                </a:path>
                <a:path w="108585" h="70485">
                  <a:moveTo>
                    <a:pt x="73202" y="31165"/>
                  </a:moveTo>
                  <a:lnTo>
                    <a:pt x="72364" y="31165"/>
                  </a:lnTo>
                  <a:lnTo>
                    <a:pt x="72364" y="37274"/>
                  </a:lnTo>
                  <a:lnTo>
                    <a:pt x="73202" y="37274"/>
                  </a:lnTo>
                  <a:lnTo>
                    <a:pt x="73202" y="31165"/>
                  </a:lnTo>
                  <a:close/>
                </a:path>
                <a:path w="108585" h="70485">
                  <a:moveTo>
                    <a:pt x="77978" y="15659"/>
                  </a:moveTo>
                  <a:lnTo>
                    <a:pt x="77190" y="15659"/>
                  </a:lnTo>
                  <a:lnTo>
                    <a:pt x="77190" y="20624"/>
                  </a:lnTo>
                  <a:lnTo>
                    <a:pt x="74104" y="15659"/>
                  </a:lnTo>
                  <a:lnTo>
                    <a:pt x="73126" y="15659"/>
                  </a:lnTo>
                  <a:lnTo>
                    <a:pt x="73126" y="21780"/>
                  </a:lnTo>
                  <a:lnTo>
                    <a:pt x="73914" y="21780"/>
                  </a:lnTo>
                  <a:lnTo>
                    <a:pt x="73914" y="16827"/>
                  </a:lnTo>
                  <a:lnTo>
                    <a:pt x="77050" y="21780"/>
                  </a:lnTo>
                  <a:lnTo>
                    <a:pt x="77978" y="21780"/>
                  </a:lnTo>
                  <a:lnTo>
                    <a:pt x="77978" y="15659"/>
                  </a:lnTo>
                  <a:close/>
                </a:path>
                <a:path w="108585" h="70485">
                  <a:moveTo>
                    <a:pt x="78651" y="50203"/>
                  </a:moveTo>
                  <a:lnTo>
                    <a:pt x="78384" y="49911"/>
                  </a:lnTo>
                  <a:lnTo>
                    <a:pt x="78206" y="49733"/>
                  </a:lnTo>
                  <a:lnTo>
                    <a:pt x="77965" y="49606"/>
                  </a:lnTo>
                  <a:lnTo>
                    <a:pt x="77939" y="50507"/>
                  </a:lnTo>
                  <a:lnTo>
                    <a:pt x="77876" y="51435"/>
                  </a:lnTo>
                  <a:lnTo>
                    <a:pt x="77520" y="51917"/>
                  </a:lnTo>
                  <a:lnTo>
                    <a:pt x="77152" y="52057"/>
                  </a:lnTo>
                  <a:lnTo>
                    <a:pt x="74866" y="52057"/>
                  </a:lnTo>
                  <a:lnTo>
                    <a:pt x="74866" y="49911"/>
                  </a:lnTo>
                  <a:lnTo>
                    <a:pt x="76860" y="49911"/>
                  </a:lnTo>
                  <a:lnTo>
                    <a:pt x="77139" y="49961"/>
                  </a:lnTo>
                  <a:lnTo>
                    <a:pt x="77736" y="50203"/>
                  </a:lnTo>
                  <a:lnTo>
                    <a:pt x="77939" y="50507"/>
                  </a:lnTo>
                  <a:lnTo>
                    <a:pt x="77939" y="49606"/>
                  </a:lnTo>
                  <a:lnTo>
                    <a:pt x="77647" y="49479"/>
                  </a:lnTo>
                  <a:lnTo>
                    <a:pt x="77863" y="49377"/>
                  </a:lnTo>
                  <a:lnTo>
                    <a:pt x="78041" y="49237"/>
                  </a:lnTo>
                  <a:lnTo>
                    <a:pt x="78295" y="48945"/>
                  </a:lnTo>
                  <a:lnTo>
                    <a:pt x="78384" y="47548"/>
                  </a:lnTo>
                  <a:lnTo>
                    <a:pt x="78244" y="47345"/>
                  </a:lnTo>
                  <a:lnTo>
                    <a:pt x="77901" y="46875"/>
                  </a:lnTo>
                  <a:lnTo>
                    <a:pt x="77622" y="46761"/>
                  </a:lnTo>
                  <a:lnTo>
                    <a:pt x="77622" y="47840"/>
                  </a:lnTo>
                  <a:lnTo>
                    <a:pt x="77533" y="48869"/>
                  </a:lnTo>
                  <a:lnTo>
                    <a:pt x="76987" y="49199"/>
                  </a:lnTo>
                  <a:lnTo>
                    <a:pt x="76720" y="49237"/>
                  </a:lnTo>
                  <a:lnTo>
                    <a:pt x="74866" y="49237"/>
                  </a:lnTo>
                  <a:lnTo>
                    <a:pt x="74866" y="47345"/>
                  </a:lnTo>
                  <a:lnTo>
                    <a:pt x="76708" y="47345"/>
                  </a:lnTo>
                  <a:lnTo>
                    <a:pt x="76974" y="47396"/>
                  </a:lnTo>
                  <a:lnTo>
                    <a:pt x="77482" y="47599"/>
                  </a:lnTo>
                  <a:lnTo>
                    <a:pt x="77622" y="47840"/>
                  </a:lnTo>
                  <a:lnTo>
                    <a:pt x="77622" y="46761"/>
                  </a:lnTo>
                  <a:lnTo>
                    <a:pt x="77393" y="46659"/>
                  </a:lnTo>
                  <a:lnTo>
                    <a:pt x="74053" y="46659"/>
                  </a:lnTo>
                  <a:lnTo>
                    <a:pt x="74053" y="52768"/>
                  </a:lnTo>
                  <a:lnTo>
                    <a:pt x="77444" y="52768"/>
                  </a:lnTo>
                  <a:lnTo>
                    <a:pt x="78028" y="52527"/>
                  </a:lnTo>
                  <a:lnTo>
                    <a:pt x="78397" y="52057"/>
                  </a:lnTo>
                  <a:lnTo>
                    <a:pt x="78651" y="51739"/>
                  </a:lnTo>
                  <a:lnTo>
                    <a:pt x="78651" y="50203"/>
                  </a:lnTo>
                  <a:close/>
                </a:path>
                <a:path w="108585" h="70485">
                  <a:moveTo>
                    <a:pt x="79400" y="31165"/>
                  </a:moveTo>
                  <a:lnTo>
                    <a:pt x="78613" y="31165"/>
                  </a:lnTo>
                  <a:lnTo>
                    <a:pt x="78613" y="36118"/>
                  </a:lnTo>
                  <a:lnTo>
                    <a:pt x="75526" y="31165"/>
                  </a:lnTo>
                  <a:lnTo>
                    <a:pt x="74549" y="31165"/>
                  </a:lnTo>
                  <a:lnTo>
                    <a:pt x="74549" y="37274"/>
                  </a:lnTo>
                  <a:lnTo>
                    <a:pt x="75336" y="37274"/>
                  </a:lnTo>
                  <a:lnTo>
                    <a:pt x="75336" y="32321"/>
                  </a:lnTo>
                  <a:lnTo>
                    <a:pt x="78473" y="37274"/>
                  </a:lnTo>
                  <a:lnTo>
                    <a:pt x="79400" y="37274"/>
                  </a:lnTo>
                  <a:lnTo>
                    <a:pt x="79400" y="31165"/>
                  </a:lnTo>
                  <a:close/>
                </a:path>
                <a:path w="108585" h="70485">
                  <a:moveTo>
                    <a:pt x="83680" y="52044"/>
                  </a:moveTo>
                  <a:lnTo>
                    <a:pt x="80581" y="52044"/>
                  </a:lnTo>
                  <a:lnTo>
                    <a:pt x="80581" y="46659"/>
                  </a:lnTo>
                  <a:lnTo>
                    <a:pt x="79756" y="46659"/>
                  </a:lnTo>
                  <a:lnTo>
                    <a:pt x="79756" y="52768"/>
                  </a:lnTo>
                  <a:lnTo>
                    <a:pt x="83680" y="52768"/>
                  </a:lnTo>
                  <a:lnTo>
                    <a:pt x="83680" y="52044"/>
                  </a:lnTo>
                  <a:close/>
                </a:path>
                <a:path w="108585" h="70485">
                  <a:moveTo>
                    <a:pt x="84251" y="15659"/>
                  </a:moveTo>
                  <a:lnTo>
                    <a:pt x="83286" y="15659"/>
                  </a:lnTo>
                  <a:lnTo>
                    <a:pt x="81534" y="18605"/>
                  </a:lnTo>
                  <a:lnTo>
                    <a:pt x="79768" y="15659"/>
                  </a:lnTo>
                  <a:lnTo>
                    <a:pt x="78803" y="15659"/>
                  </a:lnTo>
                  <a:lnTo>
                    <a:pt x="81114" y="19316"/>
                  </a:lnTo>
                  <a:lnTo>
                    <a:pt x="81114" y="21780"/>
                  </a:lnTo>
                  <a:lnTo>
                    <a:pt x="81940" y="21780"/>
                  </a:lnTo>
                  <a:lnTo>
                    <a:pt x="81940" y="19316"/>
                  </a:lnTo>
                  <a:lnTo>
                    <a:pt x="84251" y="15659"/>
                  </a:lnTo>
                  <a:close/>
                </a:path>
                <a:path w="108585" h="70485">
                  <a:moveTo>
                    <a:pt x="85153" y="31165"/>
                  </a:moveTo>
                  <a:lnTo>
                    <a:pt x="80187" y="31165"/>
                  </a:lnTo>
                  <a:lnTo>
                    <a:pt x="80187" y="31889"/>
                  </a:lnTo>
                  <a:lnTo>
                    <a:pt x="82257" y="31889"/>
                  </a:lnTo>
                  <a:lnTo>
                    <a:pt x="82257" y="37274"/>
                  </a:lnTo>
                  <a:lnTo>
                    <a:pt x="83096" y="37274"/>
                  </a:lnTo>
                  <a:lnTo>
                    <a:pt x="83096" y="31889"/>
                  </a:lnTo>
                  <a:lnTo>
                    <a:pt x="85153" y="31889"/>
                  </a:lnTo>
                  <a:lnTo>
                    <a:pt x="85153" y="31165"/>
                  </a:lnTo>
                  <a:close/>
                </a:path>
                <a:path w="108585" h="70485">
                  <a:moveTo>
                    <a:pt x="85991" y="15659"/>
                  </a:moveTo>
                  <a:lnTo>
                    <a:pt x="85153" y="15659"/>
                  </a:lnTo>
                  <a:lnTo>
                    <a:pt x="85153" y="21780"/>
                  </a:lnTo>
                  <a:lnTo>
                    <a:pt x="85991" y="21780"/>
                  </a:lnTo>
                  <a:lnTo>
                    <a:pt x="85991" y="15659"/>
                  </a:lnTo>
                  <a:close/>
                </a:path>
                <a:path w="108585" h="70485">
                  <a:moveTo>
                    <a:pt x="89103" y="52044"/>
                  </a:moveTo>
                  <a:lnTo>
                    <a:pt x="85382" y="52044"/>
                  </a:lnTo>
                  <a:lnTo>
                    <a:pt x="85382" y="49974"/>
                  </a:lnTo>
                  <a:lnTo>
                    <a:pt x="88760" y="49974"/>
                  </a:lnTo>
                  <a:lnTo>
                    <a:pt x="88760" y="49263"/>
                  </a:lnTo>
                  <a:lnTo>
                    <a:pt x="85382" y="49263"/>
                  </a:lnTo>
                  <a:lnTo>
                    <a:pt x="85382" y="47409"/>
                  </a:lnTo>
                  <a:lnTo>
                    <a:pt x="89027" y="47409"/>
                  </a:lnTo>
                  <a:lnTo>
                    <a:pt x="89027" y="46659"/>
                  </a:lnTo>
                  <a:lnTo>
                    <a:pt x="84569" y="46659"/>
                  </a:lnTo>
                  <a:lnTo>
                    <a:pt x="84569" y="52768"/>
                  </a:lnTo>
                  <a:lnTo>
                    <a:pt x="89103" y="52768"/>
                  </a:lnTo>
                  <a:lnTo>
                    <a:pt x="89103" y="52044"/>
                  </a:lnTo>
                  <a:close/>
                </a:path>
                <a:path w="108585" h="70485">
                  <a:moveTo>
                    <a:pt x="91427" y="3708"/>
                  </a:moveTo>
                  <a:lnTo>
                    <a:pt x="91160" y="3416"/>
                  </a:lnTo>
                  <a:lnTo>
                    <a:pt x="90982" y="3238"/>
                  </a:lnTo>
                  <a:lnTo>
                    <a:pt x="90754" y="3111"/>
                  </a:lnTo>
                  <a:lnTo>
                    <a:pt x="90716" y="4013"/>
                  </a:lnTo>
                  <a:lnTo>
                    <a:pt x="90652" y="4940"/>
                  </a:lnTo>
                  <a:lnTo>
                    <a:pt x="90297" y="5422"/>
                  </a:lnTo>
                  <a:lnTo>
                    <a:pt x="89941" y="5575"/>
                  </a:lnTo>
                  <a:lnTo>
                    <a:pt x="87642" y="5575"/>
                  </a:lnTo>
                  <a:lnTo>
                    <a:pt x="87642" y="3416"/>
                  </a:lnTo>
                  <a:lnTo>
                    <a:pt x="89636" y="3416"/>
                  </a:lnTo>
                  <a:lnTo>
                    <a:pt x="89916" y="3467"/>
                  </a:lnTo>
                  <a:lnTo>
                    <a:pt x="90525" y="3708"/>
                  </a:lnTo>
                  <a:lnTo>
                    <a:pt x="90716" y="4013"/>
                  </a:lnTo>
                  <a:lnTo>
                    <a:pt x="90716" y="3098"/>
                  </a:lnTo>
                  <a:lnTo>
                    <a:pt x="90436" y="2984"/>
                  </a:lnTo>
                  <a:lnTo>
                    <a:pt x="90652" y="2882"/>
                  </a:lnTo>
                  <a:lnTo>
                    <a:pt x="90817" y="2755"/>
                  </a:lnTo>
                  <a:lnTo>
                    <a:pt x="91084" y="2451"/>
                  </a:lnTo>
                  <a:lnTo>
                    <a:pt x="91160" y="1054"/>
                  </a:lnTo>
                  <a:lnTo>
                    <a:pt x="91020" y="850"/>
                  </a:lnTo>
                  <a:lnTo>
                    <a:pt x="90678" y="381"/>
                  </a:lnTo>
                  <a:lnTo>
                    <a:pt x="90411" y="266"/>
                  </a:lnTo>
                  <a:lnTo>
                    <a:pt x="90411" y="1358"/>
                  </a:lnTo>
                  <a:lnTo>
                    <a:pt x="90309" y="2387"/>
                  </a:lnTo>
                  <a:lnTo>
                    <a:pt x="89776" y="2705"/>
                  </a:lnTo>
                  <a:lnTo>
                    <a:pt x="89496" y="2755"/>
                  </a:lnTo>
                  <a:lnTo>
                    <a:pt x="87642" y="2755"/>
                  </a:lnTo>
                  <a:lnTo>
                    <a:pt x="87642" y="850"/>
                  </a:lnTo>
                  <a:lnTo>
                    <a:pt x="89484" y="850"/>
                  </a:lnTo>
                  <a:lnTo>
                    <a:pt x="89750" y="901"/>
                  </a:lnTo>
                  <a:lnTo>
                    <a:pt x="90258" y="1117"/>
                  </a:lnTo>
                  <a:lnTo>
                    <a:pt x="90411" y="1358"/>
                  </a:lnTo>
                  <a:lnTo>
                    <a:pt x="90411" y="266"/>
                  </a:lnTo>
                  <a:lnTo>
                    <a:pt x="90182" y="165"/>
                  </a:lnTo>
                  <a:lnTo>
                    <a:pt x="86829" y="165"/>
                  </a:lnTo>
                  <a:lnTo>
                    <a:pt x="86829" y="6286"/>
                  </a:lnTo>
                  <a:lnTo>
                    <a:pt x="90220" y="6286"/>
                  </a:lnTo>
                  <a:lnTo>
                    <a:pt x="90817" y="6045"/>
                  </a:lnTo>
                  <a:lnTo>
                    <a:pt x="91173" y="5575"/>
                  </a:lnTo>
                  <a:lnTo>
                    <a:pt x="91427" y="5245"/>
                  </a:lnTo>
                  <a:lnTo>
                    <a:pt x="91427" y="3708"/>
                  </a:lnTo>
                  <a:close/>
                </a:path>
                <a:path w="108585" h="70485">
                  <a:moveTo>
                    <a:pt x="92189" y="15659"/>
                  </a:moveTo>
                  <a:lnTo>
                    <a:pt x="91401" y="15659"/>
                  </a:lnTo>
                  <a:lnTo>
                    <a:pt x="91401" y="20624"/>
                  </a:lnTo>
                  <a:lnTo>
                    <a:pt x="88315" y="15659"/>
                  </a:lnTo>
                  <a:lnTo>
                    <a:pt x="87337" y="15659"/>
                  </a:lnTo>
                  <a:lnTo>
                    <a:pt x="87337" y="21780"/>
                  </a:lnTo>
                  <a:lnTo>
                    <a:pt x="88125" y="21780"/>
                  </a:lnTo>
                  <a:lnTo>
                    <a:pt x="88125" y="16827"/>
                  </a:lnTo>
                  <a:lnTo>
                    <a:pt x="91262" y="21780"/>
                  </a:lnTo>
                  <a:lnTo>
                    <a:pt x="92189" y="21780"/>
                  </a:lnTo>
                  <a:lnTo>
                    <a:pt x="92189" y="15659"/>
                  </a:lnTo>
                  <a:close/>
                </a:path>
                <a:path w="108585" h="70485">
                  <a:moveTo>
                    <a:pt x="96469" y="5549"/>
                  </a:moveTo>
                  <a:lnTo>
                    <a:pt x="93370" y="5549"/>
                  </a:lnTo>
                  <a:lnTo>
                    <a:pt x="93370" y="165"/>
                  </a:lnTo>
                  <a:lnTo>
                    <a:pt x="92544" y="165"/>
                  </a:lnTo>
                  <a:lnTo>
                    <a:pt x="92544" y="6286"/>
                  </a:lnTo>
                  <a:lnTo>
                    <a:pt x="96469" y="6286"/>
                  </a:lnTo>
                  <a:lnTo>
                    <a:pt x="96469" y="5549"/>
                  </a:lnTo>
                  <a:close/>
                </a:path>
                <a:path w="108585" h="70485">
                  <a:moveTo>
                    <a:pt x="97942" y="15659"/>
                  </a:moveTo>
                  <a:lnTo>
                    <a:pt x="92976" y="15659"/>
                  </a:lnTo>
                  <a:lnTo>
                    <a:pt x="92976" y="16395"/>
                  </a:lnTo>
                  <a:lnTo>
                    <a:pt x="95034" y="16395"/>
                  </a:lnTo>
                  <a:lnTo>
                    <a:pt x="95034" y="21780"/>
                  </a:lnTo>
                  <a:lnTo>
                    <a:pt x="95872" y="21780"/>
                  </a:lnTo>
                  <a:lnTo>
                    <a:pt x="95872" y="16395"/>
                  </a:lnTo>
                  <a:lnTo>
                    <a:pt x="97942" y="16395"/>
                  </a:lnTo>
                  <a:lnTo>
                    <a:pt x="97942" y="15659"/>
                  </a:lnTo>
                  <a:close/>
                </a:path>
                <a:path w="108585" h="70485">
                  <a:moveTo>
                    <a:pt x="102920" y="2273"/>
                  </a:moveTo>
                  <a:lnTo>
                    <a:pt x="102717" y="1587"/>
                  </a:lnTo>
                  <a:lnTo>
                    <a:pt x="102095" y="736"/>
                  </a:lnTo>
                  <a:lnTo>
                    <a:pt x="102031" y="2273"/>
                  </a:lnTo>
                  <a:lnTo>
                    <a:pt x="101904" y="4406"/>
                  </a:lnTo>
                  <a:lnTo>
                    <a:pt x="101257" y="5461"/>
                  </a:lnTo>
                  <a:lnTo>
                    <a:pt x="100736" y="5715"/>
                  </a:lnTo>
                  <a:lnTo>
                    <a:pt x="99225" y="5715"/>
                  </a:lnTo>
                  <a:lnTo>
                    <a:pt x="98780" y="5524"/>
                  </a:lnTo>
                  <a:lnTo>
                    <a:pt x="98653" y="5461"/>
                  </a:lnTo>
                  <a:lnTo>
                    <a:pt x="97993" y="4559"/>
                  </a:lnTo>
                  <a:lnTo>
                    <a:pt x="97878" y="2273"/>
                  </a:lnTo>
                  <a:lnTo>
                    <a:pt x="98018" y="1828"/>
                  </a:lnTo>
                  <a:lnTo>
                    <a:pt x="98818" y="952"/>
                  </a:lnTo>
                  <a:lnTo>
                    <a:pt x="99339" y="736"/>
                  </a:lnTo>
                  <a:lnTo>
                    <a:pt x="100622" y="736"/>
                  </a:lnTo>
                  <a:lnTo>
                    <a:pt x="101130" y="952"/>
                  </a:lnTo>
                  <a:lnTo>
                    <a:pt x="101879" y="1828"/>
                  </a:lnTo>
                  <a:lnTo>
                    <a:pt x="102031" y="2273"/>
                  </a:lnTo>
                  <a:lnTo>
                    <a:pt x="102031" y="660"/>
                  </a:lnTo>
                  <a:lnTo>
                    <a:pt x="101803" y="355"/>
                  </a:lnTo>
                  <a:lnTo>
                    <a:pt x="101003" y="0"/>
                  </a:lnTo>
                  <a:lnTo>
                    <a:pt x="98894" y="0"/>
                  </a:lnTo>
                  <a:lnTo>
                    <a:pt x="98107" y="381"/>
                  </a:lnTo>
                  <a:lnTo>
                    <a:pt x="97269" y="1587"/>
                  </a:lnTo>
                  <a:lnTo>
                    <a:pt x="97142" y="1828"/>
                  </a:lnTo>
                  <a:lnTo>
                    <a:pt x="97002" y="2273"/>
                  </a:lnTo>
                  <a:lnTo>
                    <a:pt x="97078" y="4559"/>
                  </a:lnTo>
                  <a:lnTo>
                    <a:pt x="97205" y="4940"/>
                  </a:lnTo>
                  <a:lnTo>
                    <a:pt x="97624" y="5461"/>
                  </a:lnTo>
                  <a:lnTo>
                    <a:pt x="98221" y="6146"/>
                  </a:lnTo>
                  <a:lnTo>
                    <a:pt x="98958" y="6464"/>
                  </a:lnTo>
                  <a:lnTo>
                    <a:pt x="100901" y="6464"/>
                  </a:lnTo>
                  <a:lnTo>
                    <a:pt x="101676" y="6108"/>
                  </a:lnTo>
                  <a:lnTo>
                    <a:pt x="101981" y="5715"/>
                  </a:lnTo>
                  <a:lnTo>
                    <a:pt x="102692" y="4787"/>
                  </a:lnTo>
                  <a:lnTo>
                    <a:pt x="102806" y="4406"/>
                  </a:lnTo>
                  <a:lnTo>
                    <a:pt x="102920" y="2273"/>
                  </a:lnTo>
                  <a:close/>
                </a:path>
                <a:path w="108585" h="70485">
                  <a:moveTo>
                    <a:pt x="108483" y="3708"/>
                  </a:moveTo>
                  <a:lnTo>
                    <a:pt x="108216" y="3416"/>
                  </a:lnTo>
                  <a:lnTo>
                    <a:pt x="108038" y="3238"/>
                  </a:lnTo>
                  <a:lnTo>
                    <a:pt x="107797" y="3111"/>
                  </a:lnTo>
                  <a:lnTo>
                    <a:pt x="107772" y="4013"/>
                  </a:lnTo>
                  <a:lnTo>
                    <a:pt x="107708" y="4940"/>
                  </a:lnTo>
                  <a:lnTo>
                    <a:pt x="107353" y="5422"/>
                  </a:lnTo>
                  <a:lnTo>
                    <a:pt x="106997" y="5575"/>
                  </a:lnTo>
                  <a:lnTo>
                    <a:pt x="104698" y="5575"/>
                  </a:lnTo>
                  <a:lnTo>
                    <a:pt x="104698" y="3416"/>
                  </a:lnTo>
                  <a:lnTo>
                    <a:pt x="106692" y="3416"/>
                  </a:lnTo>
                  <a:lnTo>
                    <a:pt x="106972" y="3467"/>
                  </a:lnTo>
                  <a:lnTo>
                    <a:pt x="107581" y="3708"/>
                  </a:lnTo>
                  <a:lnTo>
                    <a:pt x="107772" y="4013"/>
                  </a:lnTo>
                  <a:lnTo>
                    <a:pt x="107772" y="3111"/>
                  </a:lnTo>
                  <a:lnTo>
                    <a:pt x="107492" y="2984"/>
                  </a:lnTo>
                  <a:lnTo>
                    <a:pt x="107696" y="2882"/>
                  </a:lnTo>
                  <a:lnTo>
                    <a:pt x="107873" y="2755"/>
                  </a:lnTo>
                  <a:lnTo>
                    <a:pt x="108140" y="2451"/>
                  </a:lnTo>
                  <a:lnTo>
                    <a:pt x="108216" y="1054"/>
                  </a:lnTo>
                  <a:lnTo>
                    <a:pt x="108077" y="850"/>
                  </a:lnTo>
                  <a:lnTo>
                    <a:pt x="107734" y="381"/>
                  </a:lnTo>
                  <a:lnTo>
                    <a:pt x="107467" y="279"/>
                  </a:lnTo>
                  <a:lnTo>
                    <a:pt x="107467" y="1358"/>
                  </a:lnTo>
                  <a:lnTo>
                    <a:pt x="107365" y="2387"/>
                  </a:lnTo>
                  <a:lnTo>
                    <a:pt x="106832" y="2705"/>
                  </a:lnTo>
                  <a:lnTo>
                    <a:pt x="106553" y="2755"/>
                  </a:lnTo>
                  <a:lnTo>
                    <a:pt x="104698" y="2755"/>
                  </a:lnTo>
                  <a:lnTo>
                    <a:pt x="104698" y="850"/>
                  </a:lnTo>
                  <a:lnTo>
                    <a:pt x="106540" y="850"/>
                  </a:lnTo>
                  <a:lnTo>
                    <a:pt x="106807" y="901"/>
                  </a:lnTo>
                  <a:lnTo>
                    <a:pt x="107315" y="1117"/>
                  </a:lnTo>
                  <a:lnTo>
                    <a:pt x="107467" y="1358"/>
                  </a:lnTo>
                  <a:lnTo>
                    <a:pt x="107467" y="279"/>
                  </a:lnTo>
                  <a:lnTo>
                    <a:pt x="107226" y="165"/>
                  </a:lnTo>
                  <a:lnTo>
                    <a:pt x="103886" y="165"/>
                  </a:lnTo>
                  <a:lnTo>
                    <a:pt x="103886" y="6286"/>
                  </a:lnTo>
                  <a:lnTo>
                    <a:pt x="107276" y="6286"/>
                  </a:lnTo>
                  <a:lnTo>
                    <a:pt x="107861" y="6045"/>
                  </a:lnTo>
                  <a:lnTo>
                    <a:pt x="108229" y="5575"/>
                  </a:lnTo>
                  <a:lnTo>
                    <a:pt x="108483" y="5245"/>
                  </a:lnTo>
                  <a:lnTo>
                    <a:pt x="108483" y="37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5302809" y="2015514"/>
              <a:ext cx="142240" cy="70485"/>
            </a:xfrm>
            <a:custGeom>
              <a:avLst/>
              <a:gdLst/>
              <a:ahLst/>
              <a:cxnLst/>
              <a:rect l="l" t="t" r="r" b="b"/>
              <a:pathLst>
                <a:path w="142239" h="70485">
                  <a:moveTo>
                    <a:pt x="3924" y="65151"/>
                  </a:moveTo>
                  <a:lnTo>
                    <a:pt x="3759" y="64592"/>
                  </a:lnTo>
                  <a:lnTo>
                    <a:pt x="3467" y="64287"/>
                  </a:lnTo>
                  <a:lnTo>
                    <a:pt x="3060" y="63855"/>
                  </a:lnTo>
                  <a:lnTo>
                    <a:pt x="3060" y="65151"/>
                  </a:lnTo>
                  <a:lnTo>
                    <a:pt x="3048" y="66954"/>
                  </a:lnTo>
                  <a:lnTo>
                    <a:pt x="2578" y="67551"/>
                  </a:lnTo>
                  <a:lnTo>
                    <a:pt x="2298" y="67691"/>
                  </a:lnTo>
                  <a:lnTo>
                    <a:pt x="1435" y="67691"/>
                  </a:lnTo>
                  <a:lnTo>
                    <a:pt x="1066" y="67462"/>
                  </a:lnTo>
                  <a:lnTo>
                    <a:pt x="863" y="66954"/>
                  </a:lnTo>
                  <a:lnTo>
                    <a:pt x="850" y="65151"/>
                  </a:lnTo>
                  <a:lnTo>
                    <a:pt x="1054" y="64592"/>
                  </a:lnTo>
                  <a:lnTo>
                    <a:pt x="3060" y="65151"/>
                  </a:lnTo>
                  <a:lnTo>
                    <a:pt x="3060" y="63855"/>
                  </a:lnTo>
                  <a:lnTo>
                    <a:pt x="2616" y="63627"/>
                  </a:lnTo>
                  <a:lnTo>
                    <a:pt x="1778" y="63627"/>
                  </a:lnTo>
                  <a:lnTo>
                    <a:pt x="1473" y="63715"/>
                  </a:lnTo>
                  <a:lnTo>
                    <a:pt x="1041" y="63995"/>
                  </a:lnTo>
                  <a:lnTo>
                    <a:pt x="876" y="64147"/>
                  </a:lnTo>
                  <a:lnTo>
                    <a:pt x="736" y="64350"/>
                  </a:lnTo>
                  <a:lnTo>
                    <a:pt x="736" y="63754"/>
                  </a:lnTo>
                  <a:lnTo>
                    <a:pt x="0" y="63754"/>
                  </a:lnTo>
                  <a:lnTo>
                    <a:pt x="0" y="69977"/>
                  </a:lnTo>
                  <a:lnTo>
                    <a:pt x="749" y="69977"/>
                  </a:lnTo>
                  <a:lnTo>
                    <a:pt x="749" y="67691"/>
                  </a:lnTo>
                  <a:lnTo>
                    <a:pt x="914" y="67894"/>
                  </a:lnTo>
                  <a:lnTo>
                    <a:pt x="1066" y="68046"/>
                  </a:lnTo>
                  <a:lnTo>
                    <a:pt x="1422" y="68275"/>
                  </a:lnTo>
                  <a:lnTo>
                    <a:pt x="1714" y="68351"/>
                  </a:lnTo>
                  <a:lnTo>
                    <a:pt x="2476" y="68351"/>
                  </a:lnTo>
                  <a:lnTo>
                    <a:pt x="2844" y="68211"/>
                  </a:lnTo>
                  <a:lnTo>
                    <a:pt x="3670" y="67551"/>
                  </a:lnTo>
                  <a:lnTo>
                    <a:pt x="3886" y="66954"/>
                  </a:lnTo>
                  <a:lnTo>
                    <a:pt x="3924" y="65151"/>
                  </a:lnTo>
                  <a:close/>
                </a:path>
                <a:path w="142239" h="70485">
                  <a:moveTo>
                    <a:pt x="3924" y="49657"/>
                  </a:moveTo>
                  <a:lnTo>
                    <a:pt x="3759" y="49098"/>
                  </a:lnTo>
                  <a:lnTo>
                    <a:pt x="3467" y="48793"/>
                  </a:lnTo>
                  <a:lnTo>
                    <a:pt x="3060" y="48348"/>
                  </a:lnTo>
                  <a:lnTo>
                    <a:pt x="3060" y="49657"/>
                  </a:lnTo>
                  <a:lnTo>
                    <a:pt x="3048" y="51460"/>
                  </a:lnTo>
                  <a:lnTo>
                    <a:pt x="2578" y="52044"/>
                  </a:lnTo>
                  <a:lnTo>
                    <a:pt x="2298" y="52197"/>
                  </a:lnTo>
                  <a:lnTo>
                    <a:pt x="1435" y="52197"/>
                  </a:lnTo>
                  <a:lnTo>
                    <a:pt x="1066" y="51968"/>
                  </a:lnTo>
                  <a:lnTo>
                    <a:pt x="863" y="51460"/>
                  </a:lnTo>
                  <a:lnTo>
                    <a:pt x="850" y="49657"/>
                  </a:lnTo>
                  <a:lnTo>
                    <a:pt x="1054" y="49098"/>
                  </a:lnTo>
                  <a:lnTo>
                    <a:pt x="3060" y="49657"/>
                  </a:lnTo>
                  <a:lnTo>
                    <a:pt x="3060" y="48348"/>
                  </a:lnTo>
                  <a:lnTo>
                    <a:pt x="2616" y="48133"/>
                  </a:lnTo>
                  <a:lnTo>
                    <a:pt x="1778" y="48133"/>
                  </a:lnTo>
                  <a:lnTo>
                    <a:pt x="1473" y="48221"/>
                  </a:lnTo>
                  <a:lnTo>
                    <a:pt x="1041" y="48488"/>
                  </a:lnTo>
                  <a:lnTo>
                    <a:pt x="876" y="48653"/>
                  </a:lnTo>
                  <a:lnTo>
                    <a:pt x="736" y="48856"/>
                  </a:lnTo>
                  <a:lnTo>
                    <a:pt x="736" y="48260"/>
                  </a:lnTo>
                  <a:lnTo>
                    <a:pt x="0" y="48260"/>
                  </a:lnTo>
                  <a:lnTo>
                    <a:pt x="0" y="54483"/>
                  </a:lnTo>
                  <a:lnTo>
                    <a:pt x="749" y="54483"/>
                  </a:lnTo>
                  <a:lnTo>
                    <a:pt x="749" y="52197"/>
                  </a:lnTo>
                  <a:lnTo>
                    <a:pt x="914" y="52400"/>
                  </a:lnTo>
                  <a:lnTo>
                    <a:pt x="1066" y="52539"/>
                  </a:lnTo>
                  <a:lnTo>
                    <a:pt x="1422" y="52768"/>
                  </a:lnTo>
                  <a:lnTo>
                    <a:pt x="1714" y="52844"/>
                  </a:lnTo>
                  <a:lnTo>
                    <a:pt x="2476" y="52844"/>
                  </a:lnTo>
                  <a:lnTo>
                    <a:pt x="2844" y="52717"/>
                  </a:lnTo>
                  <a:lnTo>
                    <a:pt x="3670" y="52044"/>
                  </a:lnTo>
                  <a:lnTo>
                    <a:pt x="3886" y="51460"/>
                  </a:lnTo>
                  <a:lnTo>
                    <a:pt x="3924" y="49657"/>
                  </a:lnTo>
                  <a:close/>
                </a:path>
                <a:path w="142239" h="70485">
                  <a:moveTo>
                    <a:pt x="3924" y="34163"/>
                  </a:moveTo>
                  <a:lnTo>
                    <a:pt x="3759" y="33604"/>
                  </a:lnTo>
                  <a:lnTo>
                    <a:pt x="3467" y="33299"/>
                  </a:lnTo>
                  <a:lnTo>
                    <a:pt x="3060" y="32854"/>
                  </a:lnTo>
                  <a:lnTo>
                    <a:pt x="3060" y="34163"/>
                  </a:lnTo>
                  <a:lnTo>
                    <a:pt x="3048" y="35966"/>
                  </a:lnTo>
                  <a:lnTo>
                    <a:pt x="2578" y="36550"/>
                  </a:lnTo>
                  <a:lnTo>
                    <a:pt x="2298" y="36703"/>
                  </a:lnTo>
                  <a:lnTo>
                    <a:pt x="1435" y="36703"/>
                  </a:lnTo>
                  <a:lnTo>
                    <a:pt x="1066" y="36474"/>
                  </a:lnTo>
                  <a:lnTo>
                    <a:pt x="863" y="35966"/>
                  </a:lnTo>
                  <a:lnTo>
                    <a:pt x="850" y="34163"/>
                  </a:lnTo>
                  <a:lnTo>
                    <a:pt x="1054" y="33604"/>
                  </a:lnTo>
                  <a:lnTo>
                    <a:pt x="3060" y="34163"/>
                  </a:lnTo>
                  <a:lnTo>
                    <a:pt x="3060" y="32854"/>
                  </a:lnTo>
                  <a:lnTo>
                    <a:pt x="2616" y="32639"/>
                  </a:lnTo>
                  <a:lnTo>
                    <a:pt x="1778" y="32639"/>
                  </a:lnTo>
                  <a:lnTo>
                    <a:pt x="1473" y="32727"/>
                  </a:lnTo>
                  <a:lnTo>
                    <a:pt x="1041" y="32994"/>
                  </a:lnTo>
                  <a:lnTo>
                    <a:pt x="876" y="33159"/>
                  </a:lnTo>
                  <a:lnTo>
                    <a:pt x="736" y="33362"/>
                  </a:lnTo>
                  <a:lnTo>
                    <a:pt x="736" y="32766"/>
                  </a:lnTo>
                  <a:lnTo>
                    <a:pt x="0" y="32766"/>
                  </a:lnTo>
                  <a:lnTo>
                    <a:pt x="0" y="38989"/>
                  </a:lnTo>
                  <a:lnTo>
                    <a:pt x="749" y="38989"/>
                  </a:lnTo>
                  <a:lnTo>
                    <a:pt x="749" y="36703"/>
                  </a:lnTo>
                  <a:lnTo>
                    <a:pt x="914" y="36906"/>
                  </a:lnTo>
                  <a:lnTo>
                    <a:pt x="1066" y="37045"/>
                  </a:lnTo>
                  <a:lnTo>
                    <a:pt x="1422" y="37287"/>
                  </a:lnTo>
                  <a:lnTo>
                    <a:pt x="1714" y="37350"/>
                  </a:lnTo>
                  <a:lnTo>
                    <a:pt x="2476" y="37350"/>
                  </a:lnTo>
                  <a:lnTo>
                    <a:pt x="2844" y="37223"/>
                  </a:lnTo>
                  <a:lnTo>
                    <a:pt x="3670" y="36550"/>
                  </a:lnTo>
                  <a:lnTo>
                    <a:pt x="3886" y="35966"/>
                  </a:lnTo>
                  <a:lnTo>
                    <a:pt x="3924" y="34163"/>
                  </a:lnTo>
                  <a:close/>
                </a:path>
                <a:path w="142239" h="70485">
                  <a:moveTo>
                    <a:pt x="3924" y="18669"/>
                  </a:moveTo>
                  <a:lnTo>
                    <a:pt x="3759" y="18110"/>
                  </a:lnTo>
                  <a:lnTo>
                    <a:pt x="3467" y="17805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67"/>
                  </a:lnTo>
                  <a:lnTo>
                    <a:pt x="863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78" y="17145"/>
                  </a:lnTo>
                  <a:lnTo>
                    <a:pt x="1473" y="17233"/>
                  </a:lnTo>
                  <a:lnTo>
                    <a:pt x="1041" y="17500"/>
                  </a:lnTo>
                  <a:lnTo>
                    <a:pt x="876" y="17665"/>
                  </a:lnTo>
                  <a:lnTo>
                    <a:pt x="736" y="17868"/>
                  </a:lnTo>
                  <a:lnTo>
                    <a:pt x="736" y="17272"/>
                  </a:lnTo>
                  <a:lnTo>
                    <a:pt x="0" y="17272"/>
                  </a:lnTo>
                  <a:lnTo>
                    <a:pt x="0" y="23482"/>
                  </a:lnTo>
                  <a:lnTo>
                    <a:pt x="749" y="23482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51"/>
                  </a:lnTo>
                  <a:lnTo>
                    <a:pt x="1422" y="21780"/>
                  </a:lnTo>
                  <a:lnTo>
                    <a:pt x="1714" y="21856"/>
                  </a:lnTo>
                  <a:lnTo>
                    <a:pt x="2476" y="21856"/>
                  </a:lnTo>
                  <a:lnTo>
                    <a:pt x="2844" y="21729"/>
                  </a:lnTo>
                  <a:lnTo>
                    <a:pt x="3670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42239" h="70485">
                  <a:moveTo>
                    <a:pt x="8813" y="52158"/>
                  </a:moveTo>
                  <a:lnTo>
                    <a:pt x="8458" y="52197"/>
                  </a:lnTo>
                  <a:lnTo>
                    <a:pt x="8318" y="50431"/>
                  </a:lnTo>
                  <a:lnTo>
                    <a:pt x="8229" y="48768"/>
                  </a:lnTo>
                  <a:lnTo>
                    <a:pt x="8153" y="48628"/>
                  </a:lnTo>
                  <a:lnTo>
                    <a:pt x="7569" y="48285"/>
                  </a:lnTo>
                  <a:lnTo>
                    <a:pt x="7569" y="50431"/>
                  </a:lnTo>
                  <a:lnTo>
                    <a:pt x="7569" y="51498"/>
                  </a:lnTo>
                  <a:lnTo>
                    <a:pt x="7366" y="51828"/>
                  </a:lnTo>
                  <a:lnTo>
                    <a:pt x="6692" y="52146"/>
                  </a:lnTo>
                  <a:lnTo>
                    <a:pt x="6438" y="52209"/>
                  </a:lnTo>
                  <a:lnTo>
                    <a:pt x="5969" y="52209"/>
                  </a:lnTo>
                  <a:lnTo>
                    <a:pt x="5842" y="52171"/>
                  </a:lnTo>
                  <a:lnTo>
                    <a:pt x="5613" y="52031"/>
                  </a:lnTo>
                  <a:lnTo>
                    <a:pt x="5499" y="51015"/>
                  </a:lnTo>
                  <a:lnTo>
                    <a:pt x="5867" y="50812"/>
                  </a:lnTo>
                  <a:lnTo>
                    <a:pt x="6070" y="50761"/>
                  </a:lnTo>
                  <a:lnTo>
                    <a:pt x="6934" y="50647"/>
                  </a:lnTo>
                  <a:lnTo>
                    <a:pt x="7353" y="50533"/>
                  </a:lnTo>
                  <a:lnTo>
                    <a:pt x="7569" y="50431"/>
                  </a:lnTo>
                  <a:lnTo>
                    <a:pt x="7569" y="48285"/>
                  </a:lnTo>
                  <a:lnTo>
                    <a:pt x="7073" y="48133"/>
                  </a:lnTo>
                  <a:lnTo>
                    <a:pt x="6096" y="48133"/>
                  </a:lnTo>
                  <a:lnTo>
                    <a:pt x="4826" y="49606"/>
                  </a:lnTo>
                  <a:lnTo>
                    <a:pt x="5524" y="49606"/>
                  </a:lnTo>
                  <a:lnTo>
                    <a:pt x="5613" y="49199"/>
                  </a:lnTo>
                  <a:lnTo>
                    <a:pt x="5867" y="48869"/>
                  </a:lnTo>
                  <a:lnTo>
                    <a:pt x="6146" y="48768"/>
                  </a:lnTo>
                  <a:lnTo>
                    <a:pt x="6870" y="48768"/>
                  </a:lnTo>
                  <a:lnTo>
                    <a:pt x="7137" y="48818"/>
                  </a:lnTo>
                  <a:lnTo>
                    <a:pt x="7493" y="49047"/>
                  </a:lnTo>
                  <a:lnTo>
                    <a:pt x="7480" y="49898"/>
                  </a:lnTo>
                  <a:lnTo>
                    <a:pt x="5575" y="50203"/>
                  </a:lnTo>
                  <a:lnTo>
                    <a:pt x="5245" y="50342"/>
                  </a:lnTo>
                  <a:lnTo>
                    <a:pt x="4724" y="50812"/>
                  </a:lnTo>
                  <a:lnTo>
                    <a:pt x="4813" y="52311"/>
                  </a:lnTo>
                  <a:lnTo>
                    <a:pt x="5232" y="52705"/>
                  </a:lnTo>
                  <a:lnTo>
                    <a:pt x="5588" y="52844"/>
                  </a:lnTo>
                  <a:lnTo>
                    <a:pt x="6350" y="52844"/>
                  </a:lnTo>
                  <a:lnTo>
                    <a:pt x="6667" y="52768"/>
                  </a:lnTo>
                  <a:lnTo>
                    <a:pt x="7239" y="52476"/>
                  </a:lnTo>
                  <a:lnTo>
                    <a:pt x="7454" y="52311"/>
                  </a:lnTo>
                  <a:lnTo>
                    <a:pt x="7607" y="52108"/>
                  </a:lnTo>
                  <a:lnTo>
                    <a:pt x="7708" y="52476"/>
                  </a:lnTo>
                  <a:lnTo>
                    <a:pt x="7848" y="52705"/>
                  </a:lnTo>
                  <a:lnTo>
                    <a:pt x="8039" y="52793"/>
                  </a:lnTo>
                  <a:lnTo>
                    <a:pt x="8407" y="52793"/>
                  </a:lnTo>
                  <a:lnTo>
                    <a:pt x="8788" y="52730"/>
                  </a:lnTo>
                  <a:lnTo>
                    <a:pt x="8813" y="52197"/>
                  </a:lnTo>
                  <a:close/>
                </a:path>
                <a:path w="142239" h="70485">
                  <a:moveTo>
                    <a:pt x="8813" y="36677"/>
                  </a:moveTo>
                  <a:lnTo>
                    <a:pt x="8458" y="36703"/>
                  </a:lnTo>
                  <a:lnTo>
                    <a:pt x="8318" y="34937"/>
                  </a:lnTo>
                  <a:lnTo>
                    <a:pt x="8229" y="33274"/>
                  </a:lnTo>
                  <a:lnTo>
                    <a:pt x="8153" y="33134"/>
                  </a:lnTo>
                  <a:lnTo>
                    <a:pt x="7569" y="32791"/>
                  </a:lnTo>
                  <a:lnTo>
                    <a:pt x="7569" y="34937"/>
                  </a:lnTo>
                  <a:lnTo>
                    <a:pt x="7569" y="36004"/>
                  </a:lnTo>
                  <a:lnTo>
                    <a:pt x="7366" y="36334"/>
                  </a:lnTo>
                  <a:lnTo>
                    <a:pt x="6692" y="36652"/>
                  </a:lnTo>
                  <a:lnTo>
                    <a:pt x="6438" y="36715"/>
                  </a:lnTo>
                  <a:lnTo>
                    <a:pt x="5969" y="36715"/>
                  </a:lnTo>
                  <a:lnTo>
                    <a:pt x="5842" y="36677"/>
                  </a:lnTo>
                  <a:lnTo>
                    <a:pt x="5613" y="36537"/>
                  </a:lnTo>
                  <a:lnTo>
                    <a:pt x="5499" y="35521"/>
                  </a:lnTo>
                  <a:lnTo>
                    <a:pt x="5867" y="35318"/>
                  </a:lnTo>
                  <a:lnTo>
                    <a:pt x="6070" y="35267"/>
                  </a:lnTo>
                  <a:lnTo>
                    <a:pt x="6934" y="35153"/>
                  </a:lnTo>
                  <a:lnTo>
                    <a:pt x="7353" y="35039"/>
                  </a:lnTo>
                  <a:lnTo>
                    <a:pt x="7569" y="34937"/>
                  </a:lnTo>
                  <a:lnTo>
                    <a:pt x="7569" y="32791"/>
                  </a:lnTo>
                  <a:lnTo>
                    <a:pt x="7073" y="32639"/>
                  </a:lnTo>
                  <a:lnTo>
                    <a:pt x="6096" y="32639"/>
                  </a:lnTo>
                  <a:lnTo>
                    <a:pt x="4826" y="34112"/>
                  </a:lnTo>
                  <a:lnTo>
                    <a:pt x="5524" y="34112"/>
                  </a:lnTo>
                  <a:lnTo>
                    <a:pt x="5613" y="33705"/>
                  </a:lnTo>
                  <a:lnTo>
                    <a:pt x="5867" y="33375"/>
                  </a:lnTo>
                  <a:lnTo>
                    <a:pt x="6146" y="33274"/>
                  </a:lnTo>
                  <a:lnTo>
                    <a:pt x="6870" y="33274"/>
                  </a:lnTo>
                  <a:lnTo>
                    <a:pt x="7137" y="33337"/>
                  </a:lnTo>
                  <a:lnTo>
                    <a:pt x="7493" y="33566"/>
                  </a:lnTo>
                  <a:lnTo>
                    <a:pt x="7480" y="34404"/>
                  </a:lnTo>
                  <a:lnTo>
                    <a:pt x="5575" y="34709"/>
                  </a:lnTo>
                  <a:lnTo>
                    <a:pt x="5245" y="34848"/>
                  </a:lnTo>
                  <a:lnTo>
                    <a:pt x="4724" y="35318"/>
                  </a:lnTo>
                  <a:lnTo>
                    <a:pt x="4813" y="36817"/>
                  </a:lnTo>
                  <a:lnTo>
                    <a:pt x="5232" y="37211"/>
                  </a:lnTo>
                  <a:lnTo>
                    <a:pt x="5588" y="37350"/>
                  </a:lnTo>
                  <a:lnTo>
                    <a:pt x="6350" y="37350"/>
                  </a:lnTo>
                  <a:lnTo>
                    <a:pt x="6667" y="37287"/>
                  </a:lnTo>
                  <a:lnTo>
                    <a:pt x="7239" y="36982"/>
                  </a:lnTo>
                  <a:lnTo>
                    <a:pt x="7454" y="36817"/>
                  </a:lnTo>
                  <a:lnTo>
                    <a:pt x="7607" y="36614"/>
                  </a:lnTo>
                  <a:lnTo>
                    <a:pt x="7708" y="36982"/>
                  </a:lnTo>
                  <a:lnTo>
                    <a:pt x="7848" y="37211"/>
                  </a:lnTo>
                  <a:lnTo>
                    <a:pt x="8039" y="37299"/>
                  </a:lnTo>
                  <a:lnTo>
                    <a:pt x="8407" y="37299"/>
                  </a:lnTo>
                  <a:lnTo>
                    <a:pt x="8788" y="37236"/>
                  </a:lnTo>
                  <a:lnTo>
                    <a:pt x="8813" y="36703"/>
                  </a:lnTo>
                  <a:close/>
                </a:path>
                <a:path w="142239" h="70485">
                  <a:moveTo>
                    <a:pt x="8813" y="21170"/>
                  </a:moveTo>
                  <a:lnTo>
                    <a:pt x="8458" y="21196"/>
                  </a:lnTo>
                  <a:lnTo>
                    <a:pt x="8318" y="19443"/>
                  </a:lnTo>
                  <a:lnTo>
                    <a:pt x="8229" y="17780"/>
                  </a:lnTo>
                  <a:lnTo>
                    <a:pt x="8153" y="17640"/>
                  </a:lnTo>
                  <a:lnTo>
                    <a:pt x="7569" y="17297"/>
                  </a:lnTo>
                  <a:lnTo>
                    <a:pt x="7569" y="19443"/>
                  </a:lnTo>
                  <a:lnTo>
                    <a:pt x="7569" y="20497"/>
                  </a:lnTo>
                  <a:lnTo>
                    <a:pt x="7366" y="20828"/>
                  </a:lnTo>
                  <a:lnTo>
                    <a:pt x="6692" y="21158"/>
                  </a:lnTo>
                  <a:lnTo>
                    <a:pt x="6438" y="21221"/>
                  </a:lnTo>
                  <a:lnTo>
                    <a:pt x="5969" y="21221"/>
                  </a:lnTo>
                  <a:lnTo>
                    <a:pt x="5842" y="21183"/>
                  </a:lnTo>
                  <a:lnTo>
                    <a:pt x="5613" y="21031"/>
                  </a:lnTo>
                  <a:lnTo>
                    <a:pt x="5499" y="20027"/>
                  </a:lnTo>
                  <a:lnTo>
                    <a:pt x="5867" y="19824"/>
                  </a:lnTo>
                  <a:lnTo>
                    <a:pt x="6070" y="19761"/>
                  </a:lnTo>
                  <a:lnTo>
                    <a:pt x="6934" y="19659"/>
                  </a:lnTo>
                  <a:lnTo>
                    <a:pt x="7353" y="19545"/>
                  </a:lnTo>
                  <a:lnTo>
                    <a:pt x="7569" y="19443"/>
                  </a:lnTo>
                  <a:lnTo>
                    <a:pt x="7569" y="17297"/>
                  </a:lnTo>
                  <a:lnTo>
                    <a:pt x="7073" y="17145"/>
                  </a:lnTo>
                  <a:lnTo>
                    <a:pt x="6096" y="17145"/>
                  </a:lnTo>
                  <a:lnTo>
                    <a:pt x="4826" y="18618"/>
                  </a:lnTo>
                  <a:lnTo>
                    <a:pt x="5524" y="18618"/>
                  </a:lnTo>
                  <a:lnTo>
                    <a:pt x="5613" y="18211"/>
                  </a:lnTo>
                  <a:lnTo>
                    <a:pt x="5867" y="17881"/>
                  </a:lnTo>
                  <a:lnTo>
                    <a:pt x="6146" y="17780"/>
                  </a:lnTo>
                  <a:lnTo>
                    <a:pt x="6870" y="17780"/>
                  </a:lnTo>
                  <a:lnTo>
                    <a:pt x="7137" y="17830"/>
                  </a:lnTo>
                  <a:lnTo>
                    <a:pt x="7493" y="18059"/>
                  </a:lnTo>
                  <a:lnTo>
                    <a:pt x="7480" y="18910"/>
                  </a:lnTo>
                  <a:lnTo>
                    <a:pt x="5575" y="19215"/>
                  </a:lnTo>
                  <a:lnTo>
                    <a:pt x="5245" y="19354"/>
                  </a:lnTo>
                  <a:lnTo>
                    <a:pt x="4724" y="19824"/>
                  </a:lnTo>
                  <a:lnTo>
                    <a:pt x="4813" y="21323"/>
                  </a:lnTo>
                  <a:lnTo>
                    <a:pt x="5232" y="21717"/>
                  </a:lnTo>
                  <a:lnTo>
                    <a:pt x="5588" y="21856"/>
                  </a:lnTo>
                  <a:lnTo>
                    <a:pt x="6350" y="21856"/>
                  </a:lnTo>
                  <a:lnTo>
                    <a:pt x="6667" y="21780"/>
                  </a:lnTo>
                  <a:lnTo>
                    <a:pt x="7239" y="21488"/>
                  </a:lnTo>
                  <a:lnTo>
                    <a:pt x="7454" y="21323"/>
                  </a:lnTo>
                  <a:lnTo>
                    <a:pt x="7607" y="21120"/>
                  </a:lnTo>
                  <a:lnTo>
                    <a:pt x="7708" y="21488"/>
                  </a:lnTo>
                  <a:lnTo>
                    <a:pt x="7848" y="21717"/>
                  </a:lnTo>
                  <a:lnTo>
                    <a:pt x="8039" y="21805"/>
                  </a:lnTo>
                  <a:lnTo>
                    <a:pt x="8407" y="21805"/>
                  </a:lnTo>
                  <a:lnTo>
                    <a:pt x="8788" y="21742"/>
                  </a:lnTo>
                  <a:lnTo>
                    <a:pt x="8813" y="21196"/>
                  </a:lnTo>
                  <a:close/>
                </a:path>
                <a:path w="142239" h="70485">
                  <a:moveTo>
                    <a:pt x="13157" y="48285"/>
                  </a:moveTo>
                  <a:lnTo>
                    <a:pt x="12458" y="48285"/>
                  </a:lnTo>
                  <a:lnTo>
                    <a:pt x="12458" y="48844"/>
                  </a:lnTo>
                  <a:lnTo>
                    <a:pt x="12357" y="48704"/>
                  </a:lnTo>
                  <a:lnTo>
                    <a:pt x="12357" y="49491"/>
                  </a:lnTo>
                  <a:lnTo>
                    <a:pt x="12255" y="51485"/>
                  </a:lnTo>
                  <a:lnTo>
                    <a:pt x="12065" y="51892"/>
                  </a:lnTo>
                  <a:lnTo>
                    <a:pt x="11684" y="52146"/>
                  </a:lnTo>
                  <a:lnTo>
                    <a:pt x="10807" y="52146"/>
                  </a:lnTo>
                  <a:lnTo>
                    <a:pt x="10528" y="52006"/>
                  </a:lnTo>
                  <a:lnTo>
                    <a:pt x="10121" y="51485"/>
                  </a:lnTo>
                  <a:lnTo>
                    <a:pt x="10083" y="49784"/>
                  </a:lnTo>
                  <a:lnTo>
                    <a:pt x="10363" y="49072"/>
                  </a:lnTo>
                  <a:lnTo>
                    <a:pt x="10718" y="48818"/>
                  </a:lnTo>
                  <a:lnTo>
                    <a:pt x="11607" y="48818"/>
                  </a:lnTo>
                  <a:lnTo>
                    <a:pt x="11899" y="48958"/>
                  </a:lnTo>
                  <a:lnTo>
                    <a:pt x="12357" y="49491"/>
                  </a:lnTo>
                  <a:lnTo>
                    <a:pt x="12357" y="48704"/>
                  </a:lnTo>
                  <a:lnTo>
                    <a:pt x="12179" y="48514"/>
                  </a:lnTo>
                  <a:lnTo>
                    <a:pt x="11772" y="48247"/>
                  </a:lnTo>
                  <a:lnTo>
                    <a:pt x="11468" y="48158"/>
                  </a:lnTo>
                  <a:lnTo>
                    <a:pt x="10604" y="48158"/>
                  </a:lnTo>
                  <a:lnTo>
                    <a:pt x="10160" y="48374"/>
                  </a:lnTo>
                  <a:lnTo>
                    <a:pt x="9423" y="49225"/>
                  </a:lnTo>
                  <a:lnTo>
                    <a:pt x="9347" y="49491"/>
                  </a:lnTo>
                  <a:lnTo>
                    <a:pt x="9423" y="51892"/>
                  </a:lnTo>
                  <a:lnTo>
                    <a:pt x="10147" y="52578"/>
                  </a:lnTo>
                  <a:lnTo>
                    <a:pt x="10579" y="52755"/>
                  </a:lnTo>
                  <a:lnTo>
                    <a:pt x="11404" y="52755"/>
                  </a:lnTo>
                  <a:lnTo>
                    <a:pt x="12433" y="52082"/>
                  </a:lnTo>
                  <a:lnTo>
                    <a:pt x="12331" y="53251"/>
                  </a:lnTo>
                  <a:lnTo>
                    <a:pt x="12115" y="53759"/>
                  </a:lnTo>
                  <a:lnTo>
                    <a:pt x="11734" y="53962"/>
                  </a:lnTo>
                  <a:lnTo>
                    <a:pt x="10795" y="53962"/>
                  </a:lnTo>
                  <a:lnTo>
                    <a:pt x="10528" y="53873"/>
                  </a:lnTo>
                  <a:lnTo>
                    <a:pt x="10248" y="53606"/>
                  </a:lnTo>
                  <a:lnTo>
                    <a:pt x="10147" y="53251"/>
                  </a:lnTo>
                  <a:lnTo>
                    <a:pt x="9385" y="53251"/>
                  </a:lnTo>
                  <a:lnTo>
                    <a:pt x="9461" y="53759"/>
                  </a:lnTo>
                  <a:lnTo>
                    <a:pt x="9613" y="54051"/>
                  </a:lnTo>
                  <a:lnTo>
                    <a:pt x="10261" y="54483"/>
                  </a:lnTo>
                  <a:lnTo>
                    <a:pt x="10668" y="54584"/>
                  </a:lnTo>
                  <a:lnTo>
                    <a:pt x="12014" y="54584"/>
                  </a:lnTo>
                  <a:lnTo>
                    <a:pt x="12598" y="54279"/>
                  </a:lnTo>
                  <a:lnTo>
                    <a:pt x="12763" y="53962"/>
                  </a:lnTo>
                  <a:lnTo>
                    <a:pt x="13068" y="53352"/>
                  </a:lnTo>
                  <a:lnTo>
                    <a:pt x="13157" y="52082"/>
                  </a:lnTo>
                  <a:lnTo>
                    <a:pt x="13157" y="48844"/>
                  </a:lnTo>
                  <a:lnTo>
                    <a:pt x="13157" y="48285"/>
                  </a:lnTo>
                  <a:close/>
                </a:path>
                <a:path w="142239" h="70485">
                  <a:moveTo>
                    <a:pt x="13157" y="32791"/>
                  </a:moveTo>
                  <a:lnTo>
                    <a:pt x="12458" y="32791"/>
                  </a:lnTo>
                  <a:lnTo>
                    <a:pt x="12458" y="33350"/>
                  </a:lnTo>
                  <a:lnTo>
                    <a:pt x="12357" y="33223"/>
                  </a:lnTo>
                  <a:lnTo>
                    <a:pt x="12357" y="33997"/>
                  </a:lnTo>
                  <a:lnTo>
                    <a:pt x="12255" y="35991"/>
                  </a:lnTo>
                  <a:lnTo>
                    <a:pt x="12065" y="36410"/>
                  </a:lnTo>
                  <a:lnTo>
                    <a:pt x="11684" y="36652"/>
                  </a:lnTo>
                  <a:lnTo>
                    <a:pt x="10807" y="36652"/>
                  </a:lnTo>
                  <a:lnTo>
                    <a:pt x="10528" y="36512"/>
                  </a:lnTo>
                  <a:lnTo>
                    <a:pt x="10121" y="35991"/>
                  </a:lnTo>
                  <a:lnTo>
                    <a:pt x="10083" y="34302"/>
                  </a:lnTo>
                  <a:lnTo>
                    <a:pt x="10363" y="33578"/>
                  </a:lnTo>
                  <a:lnTo>
                    <a:pt x="10718" y="33337"/>
                  </a:lnTo>
                  <a:lnTo>
                    <a:pt x="11607" y="33337"/>
                  </a:lnTo>
                  <a:lnTo>
                    <a:pt x="11899" y="33464"/>
                  </a:lnTo>
                  <a:lnTo>
                    <a:pt x="12357" y="33997"/>
                  </a:lnTo>
                  <a:lnTo>
                    <a:pt x="12357" y="33223"/>
                  </a:lnTo>
                  <a:lnTo>
                    <a:pt x="12179" y="33032"/>
                  </a:lnTo>
                  <a:lnTo>
                    <a:pt x="11772" y="32753"/>
                  </a:lnTo>
                  <a:lnTo>
                    <a:pt x="11468" y="32664"/>
                  </a:lnTo>
                  <a:lnTo>
                    <a:pt x="10604" y="32664"/>
                  </a:lnTo>
                  <a:lnTo>
                    <a:pt x="10160" y="32880"/>
                  </a:lnTo>
                  <a:lnTo>
                    <a:pt x="9423" y="33731"/>
                  </a:lnTo>
                  <a:lnTo>
                    <a:pt x="9347" y="33997"/>
                  </a:lnTo>
                  <a:lnTo>
                    <a:pt x="9423" y="36410"/>
                  </a:lnTo>
                  <a:lnTo>
                    <a:pt x="10147" y="37084"/>
                  </a:lnTo>
                  <a:lnTo>
                    <a:pt x="10579" y="37261"/>
                  </a:lnTo>
                  <a:lnTo>
                    <a:pt x="11404" y="37261"/>
                  </a:lnTo>
                  <a:lnTo>
                    <a:pt x="12433" y="36588"/>
                  </a:lnTo>
                  <a:lnTo>
                    <a:pt x="12331" y="37757"/>
                  </a:lnTo>
                  <a:lnTo>
                    <a:pt x="12115" y="38265"/>
                  </a:lnTo>
                  <a:lnTo>
                    <a:pt x="11734" y="38468"/>
                  </a:lnTo>
                  <a:lnTo>
                    <a:pt x="10795" y="38468"/>
                  </a:lnTo>
                  <a:lnTo>
                    <a:pt x="10528" y="38392"/>
                  </a:lnTo>
                  <a:lnTo>
                    <a:pt x="10248" y="38112"/>
                  </a:lnTo>
                  <a:lnTo>
                    <a:pt x="10147" y="37757"/>
                  </a:lnTo>
                  <a:lnTo>
                    <a:pt x="9385" y="37757"/>
                  </a:lnTo>
                  <a:lnTo>
                    <a:pt x="9461" y="38265"/>
                  </a:lnTo>
                  <a:lnTo>
                    <a:pt x="9613" y="38557"/>
                  </a:lnTo>
                  <a:lnTo>
                    <a:pt x="10261" y="38989"/>
                  </a:lnTo>
                  <a:lnTo>
                    <a:pt x="10668" y="39090"/>
                  </a:lnTo>
                  <a:lnTo>
                    <a:pt x="12014" y="39090"/>
                  </a:lnTo>
                  <a:lnTo>
                    <a:pt x="12598" y="38785"/>
                  </a:lnTo>
                  <a:lnTo>
                    <a:pt x="12763" y="38468"/>
                  </a:lnTo>
                  <a:lnTo>
                    <a:pt x="13068" y="37858"/>
                  </a:lnTo>
                  <a:lnTo>
                    <a:pt x="13157" y="36588"/>
                  </a:lnTo>
                  <a:lnTo>
                    <a:pt x="13157" y="33350"/>
                  </a:lnTo>
                  <a:lnTo>
                    <a:pt x="13157" y="32791"/>
                  </a:lnTo>
                  <a:close/>
                </a:path>
                <a:path w="142239" h="70485">
                  <a:moveTo>
                    <a:pt x="13157" y="17297"/>
                  </a:moveTo>
                  <a:lnTo>
                    <a:pt x="12458" y="17297"/>
                  </a:lnTo>
                  <a:lnTo>
                    <a:pt x="12458" y="17856"/>
                  </a:lnTo>
                  <a:lnTo>
                    <a:pt x="12357" y="17716"/>
                  </a:lnTo>
                  <a:lnTo>
                    <a:pt x="12357" y="18503"/>
                  </a:lnTo>
                  <a:lnTo>
                    <a:pt x="12255" y="20497"/>
                  </a:lnTo>
                  <a:lnTo>
                    <a:pt x="12065" y="20904"/>
                  </a:lnTo>
                  <a:lnTo>
                    <a:pt x="11684" y="21158"/>
                  </a:lnTo>
                  <a:lnTo>
                    <a:pt x="10807" y="21158"/>
                  </a:lnTo>
                  <a:lnTo>
                    <a:pt x="10528" y="21018"/>
                  </a:lnTo>
                  <a:lnTo>
                    <a:pt x="10121" y="20497"/>
                  </a:lnTo>
                  <a:lnTo>
                    <a:pt x="10083" y="18796"/>
                  </a:lnTo>
                  <a:lnTo>
                    <a:pt x="10363" y="18084"/>
                  </a:lnTo>
                  <a:lnTo>
                    <a:pt x="10718" y="17830"/>
                  </a:lnTo>
                  <a:lnTo>
                    <a:pt x="11607" y="17830"/>
                  </a:lnTo>
                  <a:lnTo>
                    <a:pt x="11899" y="17970"/>
                  </a:lnTo>
                  <a:lnTo>
                    <a:pt x="12357" y="18503"/>
                  </a:lnTo>
                  <a:lnTo>
                    <a:pt x="12357" y="17716"/>
                  </a:lnTo>
                  <a:lnTo>
                    <a:pt x="12179" y="17526"/>
                  </a:lnTo>
                  <a:lnTo>
                    <a:pt x="11772" y="17259"/>
                  </a:lnTo>
                  <a:lnTo>
                    <a:pt x="11468" y="17170"/>
                  </a:lnTo>
                  <a:lnTo>
                    <a:pt x="10604" y="17170"/>
                  </a:lnTo>
                  <a:lnTo>
                    <a:pt x="10160" y="17386"/>
                  </a:lnTo>
                  <a:lnTo>
                    <a:pt x="9423" y="18237"/>
                  </a:lnTo>
                  <a:lnTo>
                    <a:pt x="9347" y="18503"/>
                  </a:lnTo>
                  <a:lnTo>
                    <a:pt x="9423" y="20904"/>
                  </a:lnTo>
                  <a:lnTo>
                    <a:pt x="10147" y="21590"/>
                  </a:lnTo>
                  <a:lnTo>
                    <a:pt x="10579" y="21767"/>
                  </a:lnTo>
                  <a:lnTo>
                    <a:pt x="11404" y="21767"/>
                  </a:lnTo>
                  <a:lnTo>
                    <a:pt x="12433" y="21094"/>
                  </a:lnTo>
                  <a:lnTo>
                    <a:pt x="12331" y="22263"/>
                  </a:lnTo>
                  <a:lnTo>
                    <a:pt x="12115" y="22771"/>
                  </a:lnTo>
                  <a:lnTo>
                    <a:pt x="11734" y="22974"/>
                  </a:lnTo>
                  <a:lnTo>
                    <a:pt x="10795" y="22974"/>
                  </a:lnTo>
                  <a:lnTo>
                    <a:pt x="10528" y="22885"/>
                  </a:lnTo>
                  <a:lnTo>
                    <a:pt x="10248" y="22618"/>
                  </a:lnTo>
                  <a:lnTo>
                    <a:pt x="10147" y="22263"/>
                  </a:lnTo>
                  <a:lnTo>
                    <a:pt x="9385" y="22263"/>
                  </a:lnTo>
                  <a:lnTo>
                    <a:pt x="9461" y="22771"/>
                  </a:lnTo>
                  <a:lnTo>
                    <a:pt x="9613" y="23063"/>
                  </a:lnTo>
                  <a:lnTo>
                    <a:pt x="10261" y="23482"/>
                  </a:lnTo>
                  <a:lnTo>
                    <a:pt x="10668" y="23596"/>
                  </a:lnTo>
                  <a:lnTo>
                    <a:pt x="12014" y="23596"/>
                  </a:lnTo>
                  <a:lnTo>
                    <a:pt x="12598" y="23291"/>
                  </a:lnTo>
                  <a:lnTo>
                    <a:pt x="12763" y="22974"/>
                  </a:lnTo>
                  <a:lnTo>
                    <a:pt x="13068" y="22364"/>
                  </a:lnTo>
                  <a:lnTo>
                    <a:pt x="13157" y="21094"/>
                  </a:lnTo>
                  <a:lnTo>
                    <a:pt x="13157" y="17856"/>
                  </a:lnTo>
                  <a:lnTo>
                    <a:pt x="13157" y="17297"/>
                  </a:lnTo>
                  <a:close/>
                </a:path>
                <a:path w="142239" h="70485">
                  <a:moveTo>
                    <a:pt x="18110" y="50711"/>
                  </a:moveTo>
                  <a:lnTo>
                    <a:pt x="18097" y="50114"/>
                  </a:lnTo>
                  <a:lnTo>
                    <a:pt x="18008" y="49530"/>
                  </a:lnTo>
                  <a:lnTo>
                    <a:pt x="17894" y="49161"/>
                  </a:lnTo>
                  <a:lnTo>
                    <a:pt x="17640" y="48793"/>
                  </a:lnTo>
                  <a:lnTo>
                    <a:pt x="17360" y="48514"/>
                  </a:lnTo>
                  <a:lnTo>
                    <a:pt x="17335" y="50114"/>
                  </a:lnTo>
                  <a:lnTo>
                    <a:pt x="14859" y="50114"/>
                  </a:lnTo>
                  <a:lnTo>
                    <a:pt x="14871" y="49784"/>
                  </a:lnTo>
                  <a:lnTo>
                    <a:pt x="14998" y="49415"/>
                  </a:lnTo>
                  <a:lnTo>
                    <a:pt x="15468" y="48920"/>
                  </a:lnTo>
                  <a:lnTo>
                    <a:pt x="15748" y="48793"/>
                  </a:lnTo>
                  <a:lnTo>
                    <a:pt x="16573" y="48793"/>
                  </a:lnTo>
                  <a:lnTo>
                    <a:pt x="16916" y="48983"/>
                  </a:lnTo>
                  <a:lnTo>
                    <a:pt x="17170" y="49428"/>
                  </a:lnTo>
                  <a:lnTo>
                    <a:pt x="17284" y="49733"/>
                  </a:lnTo>
                  <a:lnTo>
                    <a:pt x="17335" y="50114"/>
                  </a:lnTo>
                  <a:lnTo>
                    <a:pt x="17335" y="48501"/>
                  </a:lnTo>
                  <a:lnTo>
                    <a:pt x="16764" y="48209"/>
                  </a:lnTo>
                  <a:lnTo>
                    <a:pt x="16459" y="48145"/>
                  </a:lnTo>
                  <a:lnTo>
                    <a:pt x="15506" y="48145"/>
                  </a:lnTo>
                  <a:lnTo>
                    <a:pt x="15011" y="48361"/>
                  </a:lnTo>
                  <a:lnTo>
                    <a:pt x="14236" y="49263"/>
                  </a:lnTo>
                  <a:lnTo>
                    <a:pt x="14135" y="49530"/>
                  </a:lnTo>
                  <a:lnTo>
                    <a:pt x="14224" y="51854"/>
                  </a:lnTo>
                  <a:lnTo>
                    <a:pt x="14998" y="52654"/>
                  </a:lnTo>
                  <a:lnTo>
                    <a:pt x="15468" y="52857"/>
                  </a:lnTo>
                  <a:lnTo>
                    <a:pt x="16256" y="52857"/>
                  </a:lnTo>
                  <a:lnTo>
                    <a:pt x="18046" y="51295"/>
                  </a:lnTo>
                  <a:lnTo>
                    <a:pt x="17310" y="51295"/>
                  </a:lnTo>
                  <a:lnTo>
                    <a:pt x="17233" y="51523"/>
                  </a:lnTo>
                  <a:lnTo>
                    <a:pt x="17157" y="51676"/>
                  </a:lnTo>
                  <a:lnTo>
                    <a:pt x="16789" y="52082"/>
                  </a:lnTo>
                  <a:lnTo>
                    <a:pt x="16484" y="52209"/>
                  </a:lnTo>
                  <a:lnTo>
                    <a:pt x="15671" y="52209"/>
                  </a:lnTo>
                  <a:lnTo>
                    <a:pt x="15379" y="52082"/>
                  </a:lnTo>
                  <a:lnTo>
                    <a:pt x="14960" y="51523"/>
                  </a:lnTo>
                  <a:lnTo>
                    <a:pt x="14846" y="50711"/>
                  </a:lnTo>
                  <a:lnTo>
                    <a:pt x="18110" y="50711"/>
                  </a:lnTo>
                  <a:close/>
                </a:path>
                <a:path w="142239" h="70485">
                  <a:moveTo>
                    <a:pt x="18110" y="35217"/>
                  </a:moveTo>
                  <a:lnTo>
                    <a:pt x="18097" y="34620"/>
                  </a:lnTo>
                  <a:lnTo>
                    <a:pt x="18008" y="34036"/>
                  </a:lnTo>
                  <a:lnTo>
                    <a:pt x="17894" y="33667"/>
                  </a:lnTo>
                  <a:lnTo>
                    <a:pt x="17640" y="33299"/>
                  </a:lnTo>
                  <a:lnTo>
                    <a:pt x="17360" y="33020"/>
                  </a:lnTo>
                  <a:lnTo>
                    <a:pt x="17335" y="34620"/>
                  </a:lnTo>
                  <a:lnTo>
                    <a:pt x="14859" y="34620"/>
                  </a:lnTo>
                  <a:lnTo>
                    <a:pt x="14871" y="34302"/>
                  </a:lnTo>
                  <a:lnTo>
                    <a:pt x="14998" y="33921"/>
                  </a:lnTo>
                  <a:lnTo>
                    <a:pt x="15468" y="33426"/>
                  </a:lnTo>
                  <a:lnTo>
                    <a:pt x="15748" y="33299"/>
                  </a:lnTo>
                  <a:lnTo>
                    <a:pt x="16573" y="33299"/>
                  </a:lnTo>
                  <a:lnTo>
                    <a:pt x="16916" y="33489"/>
                  </a:lnTo>
                  <a:lnTo>
                    <a:pt x="17170" y="33934"/>
                  </a:lnTo>
                  <a:lnTo>
                    <a:pt x="17284" y="34239"/>
                  </a:lnTo>
                  <a:lnTo>
                    <a:pt x="17335" y="34620"/>
                  </a:lnTo>
                  <a:lnTo>
                    <a:pt x="17335" y="33020"/>
                  </a:lnTo>
                  <a:lnTo>
                    <a:pt x="16764" y="32727"/>
                  </a:lnTo>
                  <a:lnTo>
                    <a:pt x="16459" y="32651"/>
                  </a:lnTo>
                  <a:lnTo>
                    <a:pt x="15506" y="32651"/>
                  </a:lnTo>
                  <a:lnTo>
                    <a:pt x="15011" y="32867"/>
                  </a:lnTo>
                  <a:lnTo>
                    <a:pt x="14236" y="33769"/>
                  </a:lnTo>
                  <a:lnTo>
                    <a:pt x="14135" y="34036"/>
                  </a:lnTo>
                  <a:lnTo>
                    <a:pt x="14224" y="36360"/>
                  </a:lnTo>
                  <a:lnTo>
                    <a:pt x="14998" y="37160"/>
                  </a:lnTo>
                  <a:lnTo>
                    <a:pt x="15468" y="37363"/>
                  </a:lnTo>
                  <a:lnTo>
                    <a:pt x="16256" y="37363"/>
                  </a:lnTo>
                  <a:lnTo>
                    <a:pt x="18046" y="35814"/>
                  </a:lnTo>
                  <a:lnTo>
                    <a:pt x="17310" y="35814"/>
                  </a:lnTo>
                  <a:lnTo>
                    <a:pt x="17233" y="36029"/>
                  </a:lnTo>
                  <a:lnTo>
                    <a:pt x="17157" y="36182"/>
                  </a:lnTo>
                  <a:lnTo>
                    <a:pt x="16789" y="36588"/>
                  </a:lnTo>
                  <a:lnTo>
                    <a:pt x="16484" y="36715"/>
                  </a:lnTo>
                  <a:lnTo>
                    <a:pt x="15671" y="36715"/>
                  </a:lnTo>
                  <a:lnTo>
                    <a:pt x="15379" y="36588"/>
                  </a:lnTo>
                  <a:lnTo>
                    <a:pt x="14960" y="36029"/>
                  </a:lnTo>
                  <a:lnTo>
                    <a:pt x="14846" y="35217"/>
                  </a:lnTo>
                  <a:lnTo>
                    <a:pt x="18110" y="35217"/>
                  </a:lnTo>
                  <a:close/>
                </a:path>
                <a:path w="142239" h="70485">
                  <a:moveTo>
                    <a:pt x="18110" y="19723"/>
                  </a:moveTo>
                  <a:lnTo>
                    <a:pt x="18097" y="19126"/>
                  </a:lnTo>
                  <a:lnTo>
                    <a:pt x="18008" y="18542"/>
                  </a:lnTo>
                  <a:lnTo>
                    <a:pt x="17894" y="18173"/>
                  </a:lnTo>
                  <a:lnTo>
                    <a:pt x="17640" y="17805"/>
                  </a:lnTo>
                  <a:lnTo>
                    <a:pt x="17360" y="17526"/>
                  </a:lnTo>
                  <a:lnTo>
                    <a:pt x="17335" y="19126"/>
                  </a:lnTo>
                  <a:lnTo>
                    <a:pt x="14859" y="19126"/>
                  </a:lnTo>
                  <a:lnTo>
                    <a:pt x="14871" y="18796"/>
                  </a:lnTo>
                  <a:lnTo>
                    <a:pt x="14998" y="18427"/>
                  </a:lnTo>
                  <a:lnTo>
                    <a:pt x="15468" y="17932"/>
                  </a:lnTo>
                  <a:lnTo>
                    <a:pt x="15748" y="17805"/>
                  </a:lnTo>
                  <a:lnTo>
                    <a:pt x="16573" y="17805"/>
                  </a:lnTo>
                  <a:lnTo>
                    <a:pt x="16916" y="17983"/>
                  </a:lnTo>
                  <a:lnTo>
                    <a:pt x="17170" y="18440"/>
                  </a:lnTo>
                  <a:lnTo>
                    <a:pt x="17284" y="18745"/>
                  </a:lnTo>
                  <a:lnTo>
                    <a:pt x="17335" y="19126"/>
                  </a:lnTo>
                  <a:lnTo>
                    <a:pt x="17335" y="17513"/>
                  </a:lnTo>
                  <a:lnTo>
                    <a:pt x="16764" y="17221"/>
                  </a:lnTo>
                  <a:lnTo>
                    <a:pt x="16459" y="17145"/>
                  </a:lnTo>
                  <a:lnTo>
                    <a:pt x="15506" y="17145"/>
                  </a:lnTo>
                  <a:lnTo>
                    <a:pt x="15011" y="17373"/>
                  </a:lnTo>
                  <a:lnTo>
                    <a:pt x="14236" y="18275"/>
                  </a:lnTo>
                  <a:lnTo>
                    <a:pt x="14135" y="18542"/>
                  </a:lnTo>
                  <a:lnTo>
                    <a:pt x="14224" y="20866"/>
                  </a:lnTo>
                  <a:lnTo>
                    <a:pt x="14998" y="21666"/>
                  </a:lnTo>
                  <a:lnTo>
                    <a:pt x="15468" y="21869"/>
                  </a:lnTo>
                  <a:lnTo>
                    <a:pt x="16256" y="21869"/>
                  </a:lnTo>
                  <a:lnTo>
                    <a:pt x="18046" y="20307"/>
                  </a:lnTo>
                  <a:lnTo>
                    <a:pt x="17310" y="20307"/>
                  </a:lnTo>
                  <a:lnTo>
                    <a:pt x="17233" y="20535"/>
                  </a:lnTo>
                  <a:lnTo>
                    <a:pt x="17157" y="20688"/>
                  </a:lnTo>
                  <a:lnTo>
                    <a:pt x="16789" y="21094"/>
                  </a:lnTo>
                  <a:lnTo>
                    <a:pt x="16484" y="21221"/>
                  </a:lnTo>
                  <a:lnTo>
                    <a:pt x="15671" y="21221"/>
                  </a:lnTo>
                  <a:lnTo>
                    <a:pt x="15379" y="21094"/>
                  </a:lnTo>
                  <a:lnTo>
                    <a:pt x="14960" y="20535"/>
                  </a:lnTo>
                  <a:lnTo>
                    <a:pt x="14846" y="19723"/>
                  </a:lnTo>
                  <a:lnTo>
                    <a:pt x="18110" y="19723"/>
                  </a:lnTo>
                  <a:close/>
                </a:path>
                <a:path w="142239" h="70485">
                  <a:moveTo>
                    <a:pt x="23215" y="53340"/>
                  </a:moveTo>
                  <a:lnTo>
                    <a:pt x="18478" y="53340"/>
                  </a:lnTo>
                  <a:lnTo>
                    <a:pt x="18478" y="53771"/>
                  </a:lnTo>
                  <a:lnTo>
                    <a:pt x="23215" y="53771"/>
                  </a:lnTo>
                  <a:lnTo>
                    <a:pt x="23215" y="53340"/>
                  </a:lnTo>
                  <a:close/>
                </a:path>
                <a:path w="142239" h="70485">
                  <a:moveTo>
                    <a:pt x="23215" y="37858"/>
                  </a:moveTo>
                  <a:lnTo>
                    <a:pt x="18478" y="37858"/>
                  </a:lnTo>
                  <a:lnTo>
                    <a:pt x="18478" y="38277"/>
                  </a:lnTo>
                  <a:lnTo>
                    <a:pt x="23215" y="38277"/>
                  </a:lnTo>
                  <a:lnTo>
                    <a:pt x="23215" y="37858"/>
                  </a:lnTo>
                  <a:close/>
                </a:path>
                <a:path w="142239" h="70485">
                  <a:moveTo>
                    <a:pt x="23215" y="22352"/>
                  </a:moveTo>
                  <a:lnTo>
                    <a:pt x="18478" y="22352"/>
                  </a:lnTo>
                  <a:lnTo>
                    <a:pt x="18478" y="22771"/>
                  </a:lnTo>
                  <a:lnTo>
                    <a:pt x="23215" y="22771"/>
                  </a:lnTo>
                  <a:lnTo>
                    <a:pt x="23215" y="22352"/>
                  </a:lnTo>
                  <a:close/>
                </a:path>
                <a:path w="142239" h="70485">
                  <a:moveTo>
                    <a:pt x="24536" y="46583"/>
                  </a:moveTo>
                  <a:lnTo>
                    <a:pt x="23787" y="46583"/>
                  </a:lnTo>
                  <a:lnTo>
                    <a:pt x="23787" y="52705"/>
                  </a:lnTo>
                  <a:lnTo>
                    <a:pt x="24536" y="52705"/>
                  </a:lnTo>
                  <a:lnTo>
                    <a:pt x="24536" y="46583"/>
                  </a:lnTo>
                  <a:close/>
                </a:path>
                <a:path w="142239" h="70485">
                  <a:moveTo>
                    <a:pt x="24536" y="31089"/>
                  </a:moveTo>
                  <a:lnTo>
                    <a:pt x="23787" y="31089"/>
                  </a:lnTo>
                  <a:lnTo>
                    <a:pt x="23787" y="37211"/>
                  </a:lnTo>
                  <a:lnTo>
                    <a:pt x="24536" y="37211"/>
                  </a:lnTo>
                  <a:lnTo>
                    <a:pt x="24536" y="31089"/>
                  </a:lnTo>
                  <a:close/>
                </a:path>
                <a:path w="142239" h="70485">
                  <a:moveTo>
                    <a:pt x="24536" y="15595"/>
                  </a:moveTo>
                  <a:lnTo>
                    <a:pt x="23787" y="15595"/>
                  </a:lnTo>
                  <a:lnTo>
                    <a:pt x="23787" y="21704"/>
                  </a:lnTo>
                  <a:lnTo>
                    <a:pt x="24536" y="21704"/>
                  </a:lnTo>
                  <a:lnTo>
                    <a:pt x="24536" y="15595"/>
                  </a:lnTo>
                  <a:close/>
                </a:path>
                <a:path w="142239" h="70485">
                  <a:moveTo>
                    <a:pt x="26428" y="17272"/>
                  </a:moveTo>
                  <a:lnTo>
                    <a:pt x="25654" y="17272"/>
                  </a:lnTo>
                  <a:lnTo>
                    <a:pt x="25654" y="21704"/>
                  </a:lnTo>
                  <a:lnTo>
                    <a:pt x="26428" y="21704"/>
                  </a:lnTo>
                  <a:lnTo>
                    <a:pt x="26428" y="17272"/>
                  </a:lnTo>
                  <a:close/>
                </a:path>
                <a:path w="142239" h="70485">
                  <a:moveTo>
                    <a:pt x="26428" y="15595"/>
                  </a:moveTo>
                  <a:lnTo>
                    <a:pt x="25654" y="15595"/>
                  </a:lnTo>
                  <a:lnTo>
                    <a:pt x="25654" y="16446"/>
                  </a:lnTo>
                  <a:lnTo>
                    <a:pt x="26428" y="16446"/>
                  </a:lnTo>
                  <a:lnTo>
                    <a:pt x="26428" y="15595"/>
                  </a:lnTo>
                  <a:close/>
                </a:path>
                <a:path w="142239" h="70485">
                  <a:moveTo>
                    <a:pt x="29476" y="50711"/>
                  </a:moveTo>
                  <a:lnTo>
                    <a:pt x="28702" y="48501"/>
                  </a:lnTo>
                  <a:lnTo>
                    <a:pt x="28702" y="50114"/>
                  </a:lnTo>
                  <a:lnTo>
                    <a:pt x="26225" y="50114"/>
                  </a:lnTo>
                  <a:lnTo>
                    <a:pt x="26238" y="49784"/>
                  </a:lnTo>
                  <a:lnTo>
                    <a:pt x="26365" y="49415"/>
                  </a:lnTo>
                  <a:lnTo>
                    <a:pt x="26835" y="48920"/>
                  </a:lnTo>
                  <a:lnTo>
                    <a:pt x="27127" y="48793"/>
                  </a:lnTo>
                  <a:lnTo>
                    <a:pt x="27952" y="48793"/>
                  </a:lnTo>
                  <a:lnTo>
                    <a:pt x="28295" y="48983"/>
                  </a:lnTo>
                  <a:lnTo>
                    <a:pt x="28549" y="49428"/>
                  </a:lnTo>
                  <a:lnTo>
                    <a:pt x="28663" y="49733"/>
                  </a:lnTo>
                  <a:lnTo>
                    <a:pt x="28702" y="50114"/>
                  </a:lnTo>
                  <a:lnTo>
                    <a:pt x="28702" y="48501"/>
                  </a:lnTo>
                  <a:lnTo>
                    <a:pt x="28130" y="48209"/>
                  </a:lnTo>
                  <a:lnTo>
                    <a:pt x="27838" y="48145"/>
                  </a:lnTo>
                  <a:lnTo>
                    <a:pt x="26885" y="48145"/>
                  </a:lnTo>
                  <a:lnTo>
                    <a:pt x="26377" y="48361"/>
                  </a:lnTo>
                  <a:lnTo>
                    <a:pt x="25603" y="49263"/>
                  </a:lnTo>
                  <a:lnTo>
                    <a:pt x="25514" y="49530"/>
                  </a:lnTo>
                  <a:lnTo>
                    <a:pt x="25603" y="51854"/>
                  </a:lnTo>
                  <a:lnTo>
                    <a:pt x="26377" y="52654"/>
                  </a:lnTo>
                  <a:lnTo>
                    <a:pt x="26847" y="52857"/>
                  </a:lnTo>
                  <a:lnTo>
                    <a:pt x="27622" y="52857"/>
                  </a:lnTo>
                  <a:lnTo>
                    <a:pt x="29413" y="51295"/>
                  </a:lnTo>
                  <a:lnTo>
                    <a:pt x="28676" y="51295"/>
                  </a:lnTo>
                  <a:lnTo>
                    <a:pt x="28613" y="51523"/>
                  </a:lnTo>
                  <a:lnTo>
                    <a:pt x="28536" y="51676"/>
                  </a:lnTo>
                  <a:lnTo>
                    <a:pt x="28168" y="52082"/>
                  </a:lnTo>
                  <a:lnTo>
                    <a:pt x="27851" y="52209"/>
                  </a:lnTo>
                  <a:lnTo>
                    <a:pt x="27038" y="52209"/>
                  </a:lnTo>
                  <a:lnTo>
                    <a:pt x="26758" y="52082"/>
                  </a:lnTo>
                  <a:lnTo>
                    <a:pt x="26327" y="51523"/>
                  </a:lnTo>
                  <a:lnTo>
                    <a:pt x="26212" y="50711"/>
                  </a:lnTo>
                  <a:lnTo>
                    <a:pt x="29476" y="50711"/>
                  </a:lnTo>
                  <a:close/>
                </a:path>
                <a:path w="142239" h="70485">
                  <a:moveTo>
                    <a:pt x="29667" y="36677"/>
                  </a:moveTo>
                  <a:lnTo>
                    <a:pt x="29311" y="36703"/>
                  </a:lnTo>
                  <a:lnTo>
                    <a:pt x="29171" y="34937"/>
                  </a:lnTo>
                  <a:lnTo>
                    <a:pt x="29083" y="33274"/>
                  </a:lnTo>
                  <a:lnTo>
                    <a:pt x="29006" y="33134"/>
                  </a:lnTo>
                  <a:lnTo>
                    <a:pt x="28422" y="32791"/>
                  </a:lnTo>
                  <a:lnTo>
                    <a:pt x="28422" y="34937"/>
                  </a:lnTo>
                  <a:lnTo>
                    <a:pt x="28422" y="36004"/>
                  </a:lnTo>
                  <a:lnTo>
                    <a:pt x="28219" y="36334"/>
                  </a:lnTo>
                  <a:lnTo>
                    <a:pt x="27546" y="36652"/>
                  </a:lnTo>
                  <a:lnTo>
                    <a:pt x="27292" y="36715"/>
                  </a:lnTo>
                  <a:lnTo>
                    <a:pt x="26822" y="36715"/>
                  </a:lnTo>
                  <a:lnTo>
                    <a:pt x="26695" y="36677"/>
                  </a:lnTo>
                  <a:lnTo>
                    <a:pt x="26466" y="36537"/>
                  </a:lnTo>
                  <a:lnTo>
                    <a:pt x="26352" y="35521"/>
                  </a:lnTo>
                  <a:lnTo>
                    <a:pt x="26720" y="35318"/>
                  </a:lnTo>
                  <a:lnTo>
                    <a:pt x="26924" y="35267"/>
                  </a:lnTo>
                  <a:lnTo>
                    <a:pt x="27787" y="35153"/>
                  </a:lnTo>
                  <a:lnTo>
                    <a:pt x="28206" y="35039"/>
                  </a:lnTo>
                  <a:lnTo>
                    <a:pt x="28422" y="34937"/>
                  </a:lnTo>
                  <a:lnTo>
                    <a:pt x="28422" y="32791"/>
                  </a:lnTo>
                  <a:lnTo>
                    <a:pt x="27927" y="32639"/>
                  </a:lnTo>
                  <a:lnTo>
                    <a:pt x="26962" y="32639"/>
                  </a:lnTo>
                  <a:lnTo>
                    <a:pt x="25679" y="34112"/>
                  </a:lnTo>
                  <a:lnTo>
                    <a:pt x="26377" y="34112"/>
                  </a:lnTo>
                  <a:lnTo>
                    <a:pt x="26466" y="33705"/>
                  </a:lnTo>
                  <a:lnTo>
                    <a:pt x="26720" y="33375"/>
                  </a:lnTo>
                  <a:lnTo>
                    <a:pt x="27000" y="33274"/>
                  </a:lnTo>
                  <a:lnTo>
                    <a:pt x="27736" y="33274"/>
                  </a:lnTo>
                  <a:lnTo>
                    <a:pt x="27990" y="33337"/>
                  </a:lnTo>
                  <a:lnTo>
                    <a:pt x="28346" y="33566"/>
                  </a:lnTo>
                  <a:lnTo>
                    <a:pt x="28333" y="34404"/>
                  </a:lnTo>
                  <a:lnTo>
                    <a:pt x="26428" y="34709"/>
                  </a:lnTo>
                  <a:lnTo>
                    <a:pt x="26098" y="34848"/>
                  </a:lnTo>
                  <a:lnTo>
                    <a:pt x="25577" y="35318"/>
                  </a:lnTo>
                  <a:lnTo>
                    <a:pt x="25679" y="36817"/>
                  </a:lnTo>
                  <a:lnTo>
                    <a:pt x="26085" y="37211"/>
                  </a:lnTo>
                  <a:lnTo>
                    <a:pt x="26441" y="37350"/>
                  </a:lnTo>
                  <a:lnTo>
                    <a:pt x="27203" y="37350"/>
                  </a:lnTo>
                  <a:lnTo>
                    <a:pt x="27520" y="37287"/>
                  </a:lnTo>
                  <a:lnTo>
                    <a:pt x="28092" y="36982"/>
                  </a:lnTo>
                  <a:lnTo>
                    <a:pt x="28308" y="36817"/>
                  </a:lnTo>
                  <a:lnTo>
                    <a:pt x="28460" y="36614"/>
                  </a:lnTo>
                  <a:lnTo>
                    <a:pt x="28562" y="36982"/>
                  </a:lnTo>
                  <a:lnTo>
                    <a:pt x="28702" y="37211"/>
                  </a:lnTo>
                  <a:lnTo>
                    <a:pt x="28892" y="37299"/>
                  </a:lnTo>
                  <a:lnTo>
                    <a:pt x="29260" y="37299"/>
                  </a:lnTo>
                  <a:lnTo>
                    <a:pt x="29641" y="37236"/>
                  </a:lnTo>
                  <a:lnTo>
                    <a:pt x="29667" y="36703"/>
                  </a:lnTo>
                  <a:close/>
                </a:path>
                <a:path w="142239" h="70485">
                  <a:moveTo>
                    <a:pt x="31178" y="18402"/>
                  </a:moveTo>
                  <a:lnTo>
                    <a:pt x="31127" y="18046"/>
                  </a:lnTo>
                  <a:lnTo>
                    <a:pt x="30784" y="17373"/>
                  </a:lnTo>
                  <a:lnTo>
                    <a:pt x="30353" y="17145"/>
                  </a:lnTo>
                  <a:lnTo>
                    <a:pt x="29438" y="17145"/>
                  </a:lnTo>
                  <a:lnTo>
                    <a:pt x="29171" y="17208"/>
                  </a:lnTo>
                  <a:lnTo>
                    <a:pt x="28702" y="17437"/>
                  </a:lnTo>
                  <a:lnTo>
                    <a:pt x="28473" y="17627"/>
                  </a:lnTo>
                  <a:lnTo>
                    <a:pt x="28257" y="17881"/>
                  </a:lnTo>
                  <a:lnTo>
                    <a:pt x="28257" y="17246"/>
                  </a:lnTo>
                  <a:lnTo>
                    <a:pt x="27559" y="17246"/>
                  </a:lnTo>
                  <a:lnTo>
                    <a:pt x="27559" y="21704"/>
                  </a:lnTo>
                  <a:lnTo>
                    <a:pt x="28295" y="21704"/>
                  </a:lnTo>
                  <a:lnTo>
                    <a:pt x="28295" y="19088"/>
                  </a:lnTo>
                  <a:lnTo>
                    <a:pt x="28321" y="18859"/>
                  </a:lnTo>
                  <a:lnTo>
                    <a:pt x="29400" y="17830"/>
                  </a:lnTo>
                  <a:lnTo>
                    <a:pt x="29933" y="17830"/>
                  </a:lnTo>
                  <a:lnTo>
                    <a:pt x="30175" y="17970"/>
                  </a:lnTo>
                  <a:lnTo>
                    <a:pt x="30378" y="18415"/>
                  </a:lnTo>
                  <a:lnTo>
                    <a:pt x="30429" y="18630"/>
                  </a:lnTo>
                  <a:lnTo>
                    <a:pt x="30429" y="21704"/>
                  </a:lnTo>
                  <a:lnTo>
                    <a:pt x="31178" y="21704"/>
                  </a:lnTo>
                  <a:lnTo>
                    <a:pt x="31178" y="18402"/>
                  </a:lnTo>
                  <a:close/>
                </a:path>
                <a:path w="142239" h="70485">
                  <a:moveTo>
                    <a:pt x="32016" y="32753"/>
                  </a:moveTo>
                  <a:lnTo>
                    <a:pt x="31305" y="32753"/>
                  </a:lnTo>
                  <a:lnTo>
                    <a:pt x="31305" y="31508"/>
                  </a:lnTo>
                  <a:lnTo>
                    <a:pt x="30543" y="31508"/>
                  </a:lnTo>
                  <a:lnTo>
                    <a:pt x="30543" y="32753"/>
                  </a:lnTo>
                  <a:lnTo>
                    <a:pt x="29946" y="32753"/>
                  </a:lnTo>
                  <a:lnTo>
                    <a:pt x="29946" y="33362"/>
                  </a:lnTo>
                  <a:lnTo>
                    <a:pt x="30543" y="33362"/>
                  </a:lnTo>
                  <a:lnTo>
                    <a:pt x="30543" y="36601"/>
                  </a:lnTo>
                  <a:lnTo>
                    <a:pt x="30607" y="36830"/>
                  </a:lnTo>
                  <a:lnTo>
                    <a:pt x="30861" y="37185"/>
                  </a:lnTo>
                  <a:lnTo>
                    <a:pt x="31102" y="37274"/>
                  </a:lnTo>
                  <a:lnTo>
                    <a:pt x="31559" y="37274"/>
                  </a:lnTo>
                  <a:lnTo>
                    <a:pt x="31927" y="37236"/>
                  </a:lnTo>
                  <a:lnTo>
                    <a:pt x="32016" y="36614"/>
                  </a:lnTo>
                  <a:lnTo>
                    <a:pt x="31623" y="36626"/>
                  </a:lnTo>
                  <a:lnTo>
                    <a:pt x="31356" y="36525"/>
                  </a:lnTo>
                  <a:lnTo>
                    <a:pt x="31305" y="33362"/>
                  </a:lnTo>
                  <a:lnTo>
                    <a:pt x="32016" y="33362"/>
                  </a:lnTo>
                  <a:lnTo>
                    <a:pt x="32016" y="32753"/>
                  </a:lnTo>
                  <a:close/>
                </a:path>
                <a:path w="142239" h="70485">
                  <a:moveTo>
                    <a:pt x="34036" y="49390"/>
                  </a:moveTo>
                  <a:lnTo>
                    <a:pt x="33972" y="49047"/>
                  </a:lnTo>
                  <a:lnTo>
                    <a:pt x="33629" y="48361"/>
                  </a:lnTo>
                  <a:lnTo>
                    <a:pt x="33197" y="48145"/>
                  </a:lnTo>
                  <a:lnTo>
                    <a:pt x="32283" y="48145"/>
                  </a:lnTo>
                  <a:lnTo>
                    <a:pt x="32016" y="48196"/>
                  </a:lnTo>
                  <a:lnTo>
                    <a:pt x="31546" y="48425"/>
                  </a:lnTo>
                  <a:lnTo>
                    <a:pt x="31318" y="48615"/>
                  </a:lnTo>
                  <a:lnTo>
                    <a:pt x="31115" y="48882"/>
                  </a:lnTo>
                  <a:lnTo>
                    <a:pt x="31115" y="48247"/>
                  </a:lnTo>
                  <a:lnTo>
                    <a:pt x="30403" y="48247"/>
                  </a:lnTo>
                  <a:lnTo>
                    <a:pt x="30403" y="52705"/>
                  </a:lnTo>
                  <a:lnTo>
                    <a:pt x="31153" y="52705"/>
                  </a:lnTo>
                  <a:lnTo>
                    <a:pt x="31153" y="50076"/>
                  </a:lnTo>
                  <a:lnTo>
                    <a:pt x="31165" y="49847"/>
                  </a:lnTo>
                  <a:lnTo>
                    <a:pt x="32245" y="48818"/>
                  </a:lnTo>
                  <a:lnTo>
                    <a:pt x="32778" y="48818"/>
                  </a:lnTo>
                  <a:lnTo>
                    <a:pt x="33020" y="48958"/>
                  </a:lnTo>
                  <a:lnTo>
                    <a:pt x="33223" y="49403"/>
                  </a:lnTo>
                  <a:lnTo>
                    <a:pt x="33274" y="49618"/>
                  </a:lnTo>
                  <a:lnTo>
                    <a:pt x="33274" y="52705"/>
                  </a:lnTo>
                  <a:lnTo>
                    <a:pt x="34036" y="52705"/>
                  </a:lnTo>
                  <a:lnTo>
                    <a:pt x="34036" y="49390"/>
                  </a:lnTo>
                  <a:close/>
                </a:path>
                <a:path w="142239" h="70485">
                  <a:moveTo>
                    <a:pt x="35966" y="21704"/>
                  </a:moveTo>
                  <a:lnTo>
                    <a:pt x="34163" y="18923"/>
                  </a:lnTo>
                  <a:lnTo>
                    <a:pt x="35877" y="17246"/>
                  </a:lnTo>
                  <a:lnTo>
                    <a:pt x="34925" y="17246"/>
                  </a:lnTo>
                  <a:lnTo>
                    <a:pt x="32994" y="19151"/>
                  </a:lnTo>
                  <a:lnTo>
                    <a:pt x="32994" y="15595"/>
                  </a:lnTo>
                  <a:lnTo>
                    <a:pt x="32283" y="15595"/>
                  </a:lnTo>
                  <a:lnTo>
                    <a:pt x="32283" y="21704"/>
                  </a:lnTo>
                  <a:lnTo>
                    <a:pt x="32994" y="21704"/>
                  </a:lnTo>
                  <a:lnTo>
                    <a:pt x="32994" y="20040"/>
                  </a:lnTo>
                  <a:lnTo>
                    <a:pt x="33616" y="19456"/>
                  </a:lnTo>
                  <a:lnTo>
                    <a:pt x="35013" y="21704"/>
                  </a:lnTo>
                  <a:lnTo>
                    <a:pt x="35966" y="21704"/>
                  </a:lnTo>
                  <a:close/>
                </a:path>
                <a:path w="142239" h="70485">
                  <a:moveTo>
                    <a:pt x="36588" y="35217"/>
                  </a:moveTo>
                  <a:lnTo>
                    <a:pt x="35839" y="33020"/>
                  </a:lnTo>
                  <a:lnTo>
                    <a:pt x="35814" y="34620"/>
                  </a:lnTo>
                  <a:lnTo>
                    <a:pt x="33337" y="34620"/>
                  </a:lnTo>
                  <a:lnTo>
                    <a:pt x="33350" y="34302"/>
                  </a:lnTo>
                  <a:lnTo>
                    <a:pt x="33477" y="33921"/>
                  </a:lnTo>
                  <a:lnTo>
                    <a:pt x="33947" y="33426"/>
                  </a:lnTo>
                  <a:lnTo>
                    <a:pt x="34239" y="33299"/>
                  </a:lnTo>
                  <a:lnTo>
                    <a:pt x="35052" y="33299"/>
                  </a:lnTo>
                  <a:lnTo>
                    <a:pt x="35394" y="33489"/>
                  </a:lnTo>
                  <a:lnTo>
                    <a:pt x="35648" y="33934"/>
                  </a:lnTo>
                  <a:lnTo>
                    <a:pt x="35763" y="34239"/>
                  </a:lnTo>
                  <a:lnTo>
                    <a:pt x="35814" y="34620"/>
                  </a:lnTo>
                  <a:lnTo>
                    <a:pt x="35814" y="33020"/>
                  </a:lnTo>
                  <a:lnTo>
                    <a:pt x="35242" y="32727"/>
                  </a:lnTo>
                  <a:lnTo>
                    <a:pt x="34937" y="32651"/>
                  </a:lnTo>
                  <a:lnTo>
                    <a:pt x="33997" y="32651"/>
                  </a:lnTo>
                  <a:lnTo>
                    <a:pt x="33489" y="32867"/>
                  </a:lnTo>
                  <a:lnTo>
                    <a:pt x="32715" y="33769"/>
                  </a:lnTo>
                  <a:lnTo>
                    <a:pt x="32626" y="34036"/>
                  </a:lnTo>
                  <a:lnTo>
                    <a:pt x="32715" y="36360"/>
                  </a:lnTo>
                  <a:lnTo>
                    <a:pt x="33477" y="37160"/>
                  </a:lnTo>
                  <a:lnTo>
                    <a:pt x="33947" y="37363"/>
                  </a:lnTo>
                  <a:lnTo>
                    <a:pt x="34734" y="37363"/>
                  </a:lnTo>
                  <a:lnTo>
                    <a:pt x="36525" y="35814"/>
                  </a:lnTo>
                  <a:lnTo>
                    <a:pt x="35788" y="35814"/>
                  </a:lnTo>
                  <a:lnTo>
                    <a:pt x="35712" y="36029"/>
                  </a:lnTo>
                  <a:lnTo>
                    <a:pt x="35636" y="36182"/>
                  </a:lnTo>
                  <a:lnTo>
                    <a:pt x="35267" y="36588"/>
                  </a:lnTo>
                  <a:lnTo>
                    <a:pt x="34963" y="36715"/>
                  </a:lnTo>
                  <a:lnTo>
                    <a:pt x="34150" y="36715"/>
                  </a:lnTo>
                  <a:lnTo>
                    <a:pt x="33870" y="36588"/>
                  </a:lnTo>
                  <a:lnTo>
                    <a:pt x="33439" y="36029"/>
                  </a:lnTo>
                  <a:lnTo>
                    <a:pt x="33324" y="35217"/>
                  </a:lnTo>
                  <a:lnTo>
                    <a:pt x="36588" y="35217"/>
                  </a:lnTo>
                  <a:close/>
                </a:path>
                <a:path w="142239" h="70485">
                  <a:moveTo>
                    <a:pt x="38633" y="46583"/>
                  </a:moveTo>
                  <a:lnTo>
                    <a:pt x="37795" y="46583"/>
                  </a:lnTo>
                  <a:lnTo>
                    <a:pt x="37795" y="52705"/>
                  </a:lnTo>
                  <a:lnTo>
                    <a:pt x="38633" y="52705"/>
                  </a:lnTo>
                  <a:lnTo>
                    <a:pt x="38633" y="46583"/>
                  </a:lnTo>
                  <a:close/>
                </a:path>
                <a:path w="142239" h="70485">
                  <a:moveTo>
                    <a:pt x="39128" y="3251"/>
                  </a:moveTo>
                  <a:lnTo>
                    <a:pt x="39065" y="2654"/>
                  </a:lnTo>
                  <a:lnTo>
                    <a:pt x="38874" y="2235"/>
                  </a:lnTo>
                  <a:lnTo>
                    <a:pt x="38557" y="1993"/>
                  </a:lnTo>
                  <a:lnTo>
                    <a:pt x="38239" y="1752"/>
                  </a:lnTo>
                  <a:lnTo>
                    <a:pt x="37833" y="1625"/>
                  </a:lnTo>
                  <a:lnTo>
                    <a:pt x="36741" y="1625"/>
                  </a:lnTo>
                  <a:lnTo>
                    <a:pt x="36258" y="1841"/>
                  </a:lnTo>
                  <a:lnTo>
                    <a:pt x="35496" y="2717"/>
                  </a:lnTo>
                  <a:lnTo>
                    <a:pt x="35306" y="3327"/>
                  </a:lnTo>
                  <a:lnTo>
                    <a:pt x="35306" y="4749"/>
                  </a:lnTo>
                  <a:lnTo>
                    <a:pt x="35483" y="5283"/>
                  </a:lnTo>
                  <a:lnTo>
                    <a:pt x="36169" y="6121"/>
                  </a:lnTo>
                  <a:lnTo>
                    <a:pt x="36639" y="6337"/>
                  </a:lnTo>
                  <a:lnTo>
                    <a:pt x="37744" y="6337"/>
                  </a:lnTo>
                  <a:lnTo>
                    <a:pt x="38176" y="6197"/>
                  </a:lnTo>
                  <a:lnTo>
                    <a:pt x="38836" y="5651"/>
                  </a:lnTo>
                  <a:lnTo>
                    <a:pt x="39039" y="5219"/>
                  </a:lnTo>
                  <a:lnTo>
                    <a:pt x="39128" y="4635"/>
                  </a:lnTo>
                  <a:lnTo>
                    <a:pt x="38392" y="4635"/>
                  </a:lnTo>
                  <a:lnTo>
                    <a:pt x="38328" y="4965"/>
                  </a:lnTo>
                  <a:lnTo>
                    <a:pt x="38201" y="5219"/>
                  </a:lnTo>
                  <a:lnTo>
                    <a:pt x="37846" y="5600"/>
                  </a:lnTo>
                  <a:lnTo>
                    <a:pt x="37592" y="5702"/>
                  </a:lnTo>
                  <a:lnTo>
                    <a:pt x="36880" y="5702"/>
                  </a:lnTo>
                  <a:lnTo>
                    <a:pt x="36576" y="5549"/>
                  </a:lnTo>
                  <a:lnTo>
                    <a:pt x="36207" y="4940"/>
                  </a:lnTo>
                  <a:lnTo>
                    <a:pt x="36106" y="4559"/>
                  </a:lnTo>
                  <a:lnTo>
                    <a:pt x="36106" y="3670"/>
                  </a:lnTo>
                  <a:lnTo>
                    <a:pt x="36169" y="3302"/>
                  </a:lnTo>
                  <a:lnTo>
                    <a:pt x="36512" y="2527"/>
                  </a:lnTo>
                  <a:lnTo>
                    <a:pt x="36855" y="2298"/>
                  </a:lnTo>
                  <a:lnTo>
                    <a:pt x="37680" y="2298"/>
                  </a:lnTo>
                  <a:lnTo>
                    <a:pt x="37934" y="2387"/>
                  </a:lnTo>
                  <a:lnTo>
                    <a:pt x="38252" y="2755"/>
                  </a:lnTo>
                  <a:lnTo>
                    <a:pt x="38354" y="2971"/>
                  </a:lnTo>
                  <a:lnTo>
                    <a:pt x="38392" y="3251"/>
                  </a:lnTo>
                  <a:lnTo>
                    <a:pt x="39128" y="3251"/>
                  </a:lnTo>
                  <a:close/>
                </a:path>
                <a:path w="142239" h="70485">
                  <a:moveTo>
                    <a:pt x="39966" y="20002"/>
                  </a:moveTo>
                  <a:lnTo>
                    <a:pt x="39814" y="19710"/>
                  </a:lnTo>
                  <a:lnTo>
                    <a:pt x="39331" y="19392"/>
                  </a:lnTo>
                  <a:lnTo>
                    <a:pt x="38976" y="19265"/>
                  </a:lnTo>
                  <a:lnTo>
                    <a:pt x="37731" y="18961"/>
                  </a:lnTo>
                  <a:lnTo>
                    <a:pt x="37566" y="18897"/>
                  </a:lnTo>
                  <a:lnTo>
                    <a:pt x="37261" y="18719"/>
                  </a:lnTo>
                  <a:lnTo>
                    <a:pt x="37160" y="18554"/>
                  </a:lnTo>
                  <a:lnTo>
                    <a:pt x="37160" y="18186"/>
                  </a:lnTo>
                  <a:lnTo>
                    <a:pt x="37236" y="18046"/>
                  </a:lnTo>
                  <a:lnTo>
                    <a:pt x="37528" y="17830"/>
                  </a:lnTo>
                  <a:lnTo>
                    <a:pt x="37744" y="17780"/>
                  </a:lnTo>
                  <a:lnTo>
                    <a:pt x="38455" y="17780"/>
                  </a:lnTo>
                  <a:lnTo>
                    <a:pt x="39103" y="18529"/>
                  </a:lnTo>
                  <a:lnTo>
                    <a:pt x="39801" y="18529"/>
                  </a:lnTo>
                  <a:lnTo>
                    <a:pt x="39814" y="18249"/>
                  </a:lnTo>
                  <a:lnTo>
                    <a:pt x="39725" y="17983"/>
                  </a:lnTo>
                  <a:lnTo>
                    <a:pt x="39243" y="17335"/>
                  </a:lnTo>
                  <a:lnTo>
                    <a:pt x="38760" y="17132"/>
                  </a:lnTo>
                  <a:lnTo>
                    <a:pt x="37579" y="17132"/>
                  </a:lnTo>
                  <a:lnTo>
                    <a:pt x="37160" y="17272"/>
                  </a:lnTo>
                  <a:lnTo>
                    <a:pt x="36550" y="17780"/>
                  </a:lnTo>
                  <a:lnTo>
                    <a:pt x="36410" y="18122"/>
                  </a:lnTo>
                  <a:lnTo>
                    <a:pt x="36410" y="18910"/>
                  </a:lnTo>
                  <a:lnTo>
                    <a:pt x="36563" y="19189"/>
                  </a:lnTo>
                  <a:lnTo>
                    <a:pt x="37071" y="19507"/>
                  </a:lnTo>
                  <a:lnTo>
                    <a:pt x="37350" y="19608"/>
                  </a:lnTo>
                  <a:lnTo>
                    <a:pt x="38646" y="19939"/>
                  </a:lnTo>
                  <a:lnTo>
                    <a:pt x="38862" y="20002"/>
                  </a:lnTo>
                  <a:lnTo>
                    <a:pt x="39128" y="20167"/>
                  </a:lnTo>
                  <a:lnTo>
                    <a:pt x="39217" y="20320"/>
                  </a:lnTo>
                  <a:lnTo>
                    <a:pt x="39217" y="20764"/>
                  </a:lnTo>
                  <a:lnTo>
                    <a:pt x="39116" y="20942"/>
                  </a:lnTo>
                  <a:lnTo>
                    <a:pt x="38684" y="21183"/>
                  </a:lnTo>
                  <a:lnTo>
                    <a:pt x="38442" y="21247"/>
                  </a:lnTo>
                  <a:lnTo>
                    <a:pt x="37706" y="21247"/>
                  </a:lnTo>
                  <a:lnTo>
                    <a:pt x="37376" y="21132"/>
                  </a:lnTo>
                  <a:lnTo>
                    <a:pt x="37084" y="20751"/>
                  </a:lnTo>
                  <a:lnTo>
                    <a:pt x="37020" y="20561"/>
                  </a:lnTo>
                  <a:lnTo>
                    <a:pt x="36995" y="20307"/>
                  </a:lnTo>
                  <a:lnTo>
                    <a:pt x="36271" y="20307"/>
                  </a:lnTo>
                  <a:lnTo>
                    <a:pt x="36296" y="20751"/>
                  </a:lnTo>
                  <a:lnTo>
                    <a:pt x="36449" y="21132"/>
                  </a:lnTo>
                  <a:lnTo>
                    <a:pt x="36995" y="21729"/>
                  </a:lnTo>
                  <a:lnTo>
                    <a:pt x="37465" y="21882"/>
                  </a:lnTo>
                  <a:lnTo>
                    <a:pt x="38747" y="21882"/>
                  </a:lnTo>
                  <a:lnTo>
                    <a:pt x="39204" y="21742"/>
                  </a:lnTo>
                  <a:lnTo>
                    <a:pt x="39801" y="21158"/>
                  </a:lnTo>
                  <a:lnTo>
                    <a:pt x="39966" y="20815"/>
                  </a:lnTo>
                  <a:lnTo>
                    <a:pt x="39966" y="20002"/>
                  </a:lnTo>
                  <a:close/>
                </a:path>
                <a:path w="142239" h="70485">
                  <a:moveTo>
                    <a:pt x="40919" y="35509"/>
                  </a:moveTo>
                  <a:lnTo>
                    <a:pt x="40767" y="35204"/>
                  </a:lnTo>
                  <a:lnTo>
                    <a:pt x="40284" y="34886"/>
                  </a:lnTo>
                  <a:lnTo>
                    <a:pt x="39928" y="34772"/>
                  </a:lnTo>
                  <a:lnTo>
                    <a:pt x="38684" y="34467"/>
                  </a:lnTo>
                  <a:lnTo>
                    <a:pt x="38519" y="34404"/>
                  </a:lnTo>
                  <a:lnTo>
                    <a:pt x="38214" y="34213"/>
                  </a:lnTo>
                  <a:lnTo>
                    <a:pt x="38112" y="34061"/>
                  </a:lnTo>
                  <a:lnTo>
                    <a:pt x="38112" y="33693"/>
                  </a:lnTo>
                  <a:lnTo>
                    <a:pt x="38188" y="33540"/>
                  </a:lnTo>
                  <a:lnTo>
                    <a:pt x="38481" y="33324"/>
                  </a:lnTo>
                  <a:lnTo>
                    <a:pt x="38696" y="33274"/>
                  </a:lnTo>
                  <a:lnTo>
                    <a:pt x="39408" y="33274"/>
                  </a:lnTo>
                  <a:lnTo>
                    <a:pt x="40055" y="34036"/>
                  </a:lnTo>
                  <a:lnTo>
                    <a:pt x="40754" y="34036"/>
                  </a:lnTo>
                  <a:lnTo>
                    <a:pt x="40767" y="33743"/>
                  </a:lnTo>
                  <a:lnTo>
                    <a:pt x="40678" y="33477"/>
                  </a:lnTo>
                  <a:lnTo>
                    <a:pt x="40195" y="32829"/>
                  </a:lnTo>
                  <a:lnTo>
                    <a:pt x="39712" y="32626"/>
                  </a:lnTo>
                  <a:lnTo>
                    <a:pt x="38531" y="32626"/>
                  </a:lnTo>
                  <a:lnTo>
                    <a:pt x="38112" y="32766"/>
                  </a:lnTo>
                  <a:lnTo>
                    <a:pt x="37503" y="33286"/>
                  </a:lnTo>
                  <a:lnTo>
                    <a:pt x="37363" y="33629"/>
                  </a:lnTo>
                  <a:lnTo>
                    <a:pt x="37363" y="34404"/>
                  </a:lnTo>
                  <a:lnTo>
                    <a:pt x="37515" y="34683"/>
                  </a:lnTo>
                  <a:lnTo>
                    <a:pt x="38023" y="35001"/>
                  </a:lnTo>
                  <a:lnTo>
                    <a:pt x="38303" y="35102"/>
                  </a:lnTo>
                  <a:lnTo>
                    <a:pt x="39598" y="35433"/>
                  </a:lnTo>
                  <a:lnTo>
                    <a:pt x="39814" y="35509"/>
                  </a:lnTo>
                  <a:lnTo>
                    <a:pt x="40081" y="35674"/>
                  </a:lnTo>
                  <a:lnTo>
                    <a:pt x="40170" y="35814"/>
                  </a:lnTo>
                  <a:lnTo>
                    <a:pt x="40170" y="36258"/>
                  </a:lnTo>
                  <a:lnTo>
                    <a:pt x="40068" y="36449"/>
                  </a:lnTo>
                  <a:lnTo>
                    <a:pt x="39649" y="36677"/>
                  </a:lnTo>
                  <a:lnTo>
                    <a:pt x="39395" y="36741"/>
                  </a:lnTo>
                  <a:lnTo>
                    <a:pt x="38658" y="36741"/>
                  </a:lnTo>
                  <a:lnTo>
                    <a:pt x="38328" y="36626"/>
                  </a:lnTo>
                  <a:lnTo>
                    <a:pt x="38036" y="36245"/>
                  </a:lnTo>
                  <a:lnTo>
                    <a:pt x="37973" y="36055"/>
                  </a:lnTo>
                  <a:lnTo>
                    <a:pt x="37947" y="35814"/>
                  </a:lnTo>
                  <a:lnTo>
                    <a:pt x="37236" y="35814"/>
                  </a:lnTo>
                  <a:lnTo>
                    <a:pt x="37249" y="36245"/>
                  </a:lnTo>
                  <a:lnTo>
                    <a:pt x="37401" y="36626"/>
                  </a:lnTo>
                  <a:lnTo>
                    <a:pt x="37947" y="37223"/>
                  </a:lnTo>
                  <a:lnTo>
                    <a:pt x="38417" y="37376"/>
                  </a:lnTo>
                  <a:lnTo>
                    <a:pt x="39700" y="37376"/>
                  </a:lnTo>
                  <a:lnTo>
                    <a:pt x="40157" y="37236"/>
                  </a:lnTo>
                  <a:lnTo>
                    <a:pt x="40754" y="36652"/>
                  </a:lnTo>
                  <a:lnTo>
                    <a:pt x="40919" y="36309"/>
                  </a:lnTo>
                  <a:lnTo>
                    <a:pt x="40919" y="35509"/>
                  </a:lnTo>
                  <a:close/>
                </a:path>
                <a:path w="142239" h="70485">
                  <a:moveTo>
                    <a:pt x="43383" y="32753"/>
                  </a:moveTo>
                  <a:lnTo>
                    <a:pt x="42672" y="32753"/>
                  </a:lnTo>
                  <a:lnTo>
                    <a:pt x="42672" y="31508"/>
                  </a:lnTo>
                  <a:lnTo>
                    <a:pt x="41922" y="31508"/>
                  </a:lnTo>
                  <a:lnTo>
                    <a:pt x="41922" y="32753"/>
                  </a:lnTo>
                  <a:lnTo>
                    <a:pt x="41313" y="32753"/>
                  </a:lnTo>
                  <a:lnTo>
                    <a:pt x="41313" y="33362"/>
                  </a:lnTo>
                  <a:lnTo>
                    <a:pt x="41922" y="33362"/>
                  </a:lnTo>
                  <a:lnTo>
                    <a:pt x="41922" y="36601"/>
                  </a:lnTo>
                  <a:lnTo>
                    <a:pt x="41986" y="36830"/>
                  </a:lnTo>
                  <a:lnTo>
                    <a:pt x="42227" y="37185"/>
                  </a:lnTo>
                  <a:lnTo>
                    <a:pt x="42468" y="37274"/>
                  </a:lnTo>
                  <a:lnTo>
                    <a:pt x="42926" y="37274"/>
                  </a:lnTo>
                  <a:lnTo>
                    <a:pt x="43307" y="37236"/>
                  </a:lnTo>
                  <a:lnTo>
                    <a:pt x="43383" y="36614"/>
                  </a:lnTo>
                  <a:lnTo>
                    <a:pt x="42989" y="36626"/>
                  </a:lnTo>
                  <a:lnTo>
                    <a:pt x="42735" y="36525"/>
                  </a:lnTo>
                  <a:lnTo>
                    <a:pt x="42672" y="33362"/>
                  </a:lnTo>
                  <a:lnTo>
                    <a:pt x="43383" y="33362"/>
                  </a:lnTo>
                  <a:lnTo>
                    <a:pt x="43383" y="32753"/>
                  </a:lnTo>
                  <a:close/>
                </a:path>
                <a:path w="142239" h="70485">
                  <a:moveTo>
                    <a:pt x="43510" y="2908"/>
                  </a:moveTo>
                  <a:lnTo>
                    <a:pt x="43446" y="2565"/>
                  </a:lnTo>
                  <a:lnTo>
                    <a:pt x="43091" y="1866"/>
                  </a:lnTo>
                  <a:lnTo>
                    <a:pt x="42646" y="1651"/>
                  </a:lnTo>
                  <a:lnTo>
                    <a:pt x="41643" y="1651"/>
                  </a:lnTo>
                  <a:lnTo>
                    <a:pt x="41338" y="1727"/>
                  </a:lnTo>
                  <a:lnTo>
                    <a:pt x="40957" y="1968"/>
                  </a:lnTo>
                  <a:lnTo>
                    <a:pt x="40805" y="2133"/>
                  </a:lnTo>
                  <a:lnTo>
                    <a:pt x="40627" y="2362"/>
                  </a:lnTo>
                  <a:lnTo>
                    <a:pt x="40627" y="76"/>
                  </a:lnTo>
                  <a:lnTo>
                    <a:pt x="39878" y="76"/>
                  </a:lnTo>
                  <a:lnTo>
                    <a:pt x="39878" y="6210"/>
                  </a:lnTo>
                  <a:lnTo>
                    <a:pt x="40627" y="6210"/>
                  </a:lnTo>
                  <a:lnTo>
                    <a:pt x="40627" y="3251"/>
                  </a:lnTo>
                  <a:lnTo>
                    <a:pt x="40754" y="2844"/>
                  </a:lnTo>
                  <a:lnTo>
                    <a:pt x="41249" y="2425"/>
                  </a:lnTo>
                  <a:lnTo>
                    <a:pt x="41541" y="2311"/>
                  </a:lnTo>
                  <a:lnTo>
                    <a:pt x="42227" y="2311"/>
                  </a:lnTo>
                  <a:lnTo>
                    <a:pt x="42481" y="2438"/>
                  </a:lnTo>
                  <a:lnTo>
                    <a:pt x="42697" y="2832"/>
                  </a:lnTo>
                  <a:lnTo>
                    <a:pt x="42735" y="3073"/>
                  </a:lnTo>
                  <a:lnTo>
                    <a:pt x="42735" y="6210"/>
                  </a:lnTo>
                  <a:lnTo>
                    <a:pt x="43510" y="6210"/>
                  </a:lnTo>
                  <a:lnTo>
                    <a:pt x="43510" y="2908"/>
                  </a:lnTo>
                  <a:close/>
                </a:path>
                <a:path w="142239" h="70485">
                  <a:moveTo>
                    <a:pt x="44831" y="46583"/>
                  </a:moveTo>
                  <a:lnTo>
                    <a:pt x="44043" y="46583"/>
                  </a:lnTo>
                  <a:lnTo>
                    <a:pt x="44043" y="51536"/>
                  </a:lnTo>
                  <a:lnTo>
                    <a:pt x="40957" y="46583"/>
                  </a:lnTo>
                  <a:lnTo>
                    <a:pt x="39979" y="46583"/>
                  </a:lnTo>
                  <a:lnTo>
                    <a:pt x="39979" y="52705"/>
                  </a:lnTo>
                  <a:lnTo>
                    <a:pt x="40767" y="52705"/>
                  </a:lnTo>
                  <a:lnTo>
                    <a:pt x="40767" y="47752"/>
                  </a:lnTo>
                  <a:lnTo>
                    <a:pt x="43903" y="52705"/>
                  </a:lnTo>
                  <a:lnTo>
                    <a:pt x="44831" y="52705"/>
                  </a:lnTo>
                  <a:lnTo>
                    <a:pt x="44831" y="46583"/>
                  </a:lnTo>
                  <a:close/>
                </a:path>
                <a:path w="142239" h="70485">
                  <a:moveTo>
                    <a:pt x="45008" y="22352"/>
                  </a:moveTo>
                  <a:lnTo>
                    <a:pt x="40271" y="22352"/>
                  </a:lnTo>
                  <a:lnTo>
                    <a:pt x="40271" y="22771"/>
                  </a:lnTo>
                  <a:lnTo>
                    <a:pt x="45008" y="22771"/>
                  </a:lnTo>
                  <a:lnTo>
                    <a:pt x="45008" y="22352"/>
                  </a:lnTo>
                  <a:close/>
                </a:path>
                <a:path w="142239" h="70485">
                  <a:moveTo>
                    <a:pt x="47625" y="31089"/>
                  </a:moveTo>
                  <a:lnTo>
                    <a:pt x="46799" y="31089"/>
                  </a:lnTo>
                  <a:lnTo>
                    <a:pt x="46799" y="37211"/>
                  </a:lnTo>
                  <a:lnTo>
                    <a:pt x="47625" y="37211"/>
                  </a:lnTo>
                  <a:lnTo>
                    <a:pt x="47625" y="31089"/>
                  </a:lnTo>
                  <a:close/>
                </a:path>
                <a:path w="142239" h="70485">
                  <a:moveTo>
                    <a:pt x="48437" y="4216"/>
                  </a:moveTo>
                  <a:lnTo>
                    <a:pt x="47663" y="2019"/>
                  </a:lnTo>
                  <a:lnTo>
                    <a:pt x="47663" y="3632"/>
                  </a:lnTo>
                  <a:lnTo>
                    <a:pt x="45186" y="3632"/>
                  </a:lnTo>
                  <a:lnTo>
                    <a:pt x="45199" y="3302"/>
                  </a:lnTo>
                  <a:lnTo>
                    <a:pt x="45326" y="2933"/>
                  </a:lnTo>
                  <a:lnTo>
                    <a:pt x="45796" y="2438"/>
                  </a:lnTo>
                  <a:lnTo>
                    <a:pt x="46088" y="2311"/>
                  </a:lnTo>
                  <a:lnTo>
                    <a:pt x="46901" y="2311"/>
                  </a:lnTo>
                  <a:lnTo>
                    <a:pt x="47244" y="2489"/>
                  </a:lnTo>
                  <a:lnTo>
                    <a:pt x="47498" y="2933"/>
                  </a:lnTo>
                  <a:lnTo>
                    <a:pt x="47612" y="3238"/>
                  </a:lnTo>
                  <a:lnTo>
                    <a:pt x="47663" y="3632"/>
                  </a:lnTo>
                  <a:lnTo>
                    <a:pt x="47663" y="2019"/>
                  </a:lnTo>
                  <a:lnTo>
                    <a:pt x="47091" y="1727"/>
                  </a:lnTo>
                  <a:lnTo>
                    <a:pt x="46786" y="1651"/>
                  </a:lnTo>
                  <a:lnTo>
                    <a:pt x="45847" y="1651"/>
                  </a:lnTo>
                  <a:lnTo>
                    <a:pt x="45339" y="1879"/>
                  </a:lnTo>
                  <a:lnTo>
                    <a:pt x="44564" y="2768"/>
                  </a:lnTo>
                  <a:lnTo>
                    <a:pt x="44475" y="3048"/>
                  </a:lnTo>
                  <a:lnTo>
                    <a:pt x="44551" y="5359"/>
                  </a:lnTo>
                  <a:lnTo>
                    <a:pt x="45326" y="6172"/>
                  </a:lnTo>
                  <a:lnTo>
                    <a:pt x="45796" y="6375"/>
                  </a:lnTo>
                  <a:lnTo>
                    <a:pt x="46583" y="6375"/>
                  </a:lnTo>
                  <a:lnTo>
                    <a:pt x="48374" y="4813"/>
                  </a:lnTo>
                  <a:lnTo>
                    <a:pt x="47637" y="4813"/>
                  </a:lnTo>
                  <a:lnTo>
                    <a:pt x="47561" y="5041"/>
                  </a:lnTo>
                  <a:lnTo>
                    <a:pt x="47485" y="5181"/>
                  </a:lnTo>
                  <a:lnTo>
                    <a:pt x="47117" y="5588"/>
                  </a:lnTo>
                  <a:lnTo>
                    <a:pt x="46812" y="5715"/>
                  </a:lnTo>
                  <a:lnTo>
                    <a:pt x="45999" y="5715"/>
                  </a:lnTo>
                  <a:lnTo>
                    <a:pt x="45707" y="5588"/>
                  </a:lnTo>
                  <a:lnTo>
                    <a:pt x="45288" y="5041"/>
                  </a:lnTo>
                  <a:lnTo>
                    <a:pt x="45173" y="4216"/>
                  </a:lnTo>
                  <a:lnTo>
                    <a:pt x="48437" y="4216"/>
                  </a:lnTo>
                  <a:close/>
                </a:path>
                <a:path w="142239" h="70485">
                  <a:moveTo>
                    <a:pt x="49123" y="17246"/>
                  </a:moveTo>
                  <a:lnTo>
                    <a:pt x="48374" y="17246"/>
                  </a:lnTo>
                  <a:lnTo>
                    <a:pt x="48374" y="19875"/>
                  </a:lnTo>
                  <a:lnTo>
                    <a:pt x="48323" y="20218"/>
                  </a:lnTo>
                  <a:lnTo>
                    <a:pt x="48031" y="20929"/>
                  </a:lnTo>
                  <a:lnTo>
                    <a:pt x="47675" y="21170"/>
                  </a:lnTo>
                  <a:lnTo>
                    <a:pt x="46799" y="21170"/>
                  </a:lnTo>
                  <a:lnTo>
                    <a:pt x="46545" y="21031"/>
                  </a:lnTo>
                  <a:lnTo>
                    <a:pt x="46342" y="20624"/>
                  </a:lnTo>
                  <a:lnTo>
                    <a:pt x="46304" y="20434"/>
                  </a:lnTo>
                  <a:lnTo>
                    <a:pt x="46304" y="17246"/>
                  </a:lnTo>
                  <a:lnTo>
                    <a:pt x="45542" y="17246"/>
                  </a:lnTo>
                  <a:lnTo>
                    <a:pt x="45542" y="20662"/>
                  </a:lnTo>
                  <a:lnTo>
                    <a:pt x="45605" y="20967"/>
                  </a:lnTo>
                  <a:lnTo>
                    <a:pt x="45961" y="21615"/>
                  </a:lnTo>
                  <a:lnTo>
                    <a:pt x="46393" y="21831"/>
                  </a:lnTo>
                  <a:lnTo>
                    <a:pt x="47434" y="21831"/>
                  </a:lnTo>
                  <a:lnTo>
                    <a:pt x="47777" y="21717"/>
                  </a:lnTo>
                  <a:lnTo>
                    <a:pt x="48209" y="21361"/>
                  </a:lnTo>
                  <a:lnTo>
                    <a:pt x="48336" y="21221"/>
                  </a:lnTo>
                  <a:lnTo>
                    <a:pt x="48425" y="21056"/>
                  </a:lnTo>
                  <a:lnTo>
                    <a:pt x="48412" y="21704"/>
                  </a:lnTo>
                  <a:lnTo>
                    <a:pt x="49123" y="21704"/>
                  </a:lnTo>
                  <a:lnTo>
                    <a:pt x="49123" y="17246"/>
                  </a:lnTo>
                  <a:close/>
                </a:path>
                <a:path w="142239" h="70485">
                  <a:moveTo>
                    <a:pt x="50584" y="46583"/>
                  </a:moveTo>
                  <a:lnTo>
                    <a:pt x="45618" y="46583"/>
                  </a:lnTo>
                  <a:lnTo>
                    <a:pt x="45618" y="47307"/>
                  </a:lnTo>
                  <a:lnTo>
                    <a:pt x="47675" y="47307"/>
                  </a:lnTo>
                  <a:lnTo>
                    <a:pt x="47675" y="52705"/>
                  </a:lnTo>
                  <a:lnTo>
                    <a:pt x="48514" y="52705"/>
                  </a:lnTo>
                  <a:lnTo>
                    <a:pt x="48514" y="47307"/>
                  </a:lnTo>
                  <a:lnTo>
                    <a:pt x="50584" y="47307"/>
                  </a:lnTo>
                  <a:lnTo>
                    <a:pt x="50584" y="46583"/>
                  </a:lnTo>
                  <a:close/>
                </a:path>
                <a:path w="142239" h="70485">
                  <a:moveTo>
                    <a:pt x="52984" y="76"/>
                  </a:moveTo>
                  <a:lnTo>
                    <a:pt x="52273" y="76"/>
                  </a:lnTo>
                  <a:lnTo>
                    <a:pt x="52273" y="2336"/>
                  </a:lnTo>
                  <a:lnTo>
                    <a:pt x="52184" y="3009"/>
                  </a:lnTo>
                  <a:lnTo>
                    <a:pt x="52184" y="4965"/>
                  </a:lnTo>
                  <a:lnTo>
                    <a:pt x="51739" y="5549"/>
                  </a:lnTo>
                  <a:lnTo>
                    <a:pt x="51460" y="5715"/>
                  </a:lnTo>
                  <a:lnTo>
                    <a:pt x="50660" y="5715"/>
                  </a:lnTo>
                  <a:lnTo>
                    <a:pt x="50342" y="5549"/>
                  </a:lnTo>
                  <a:lnTo>
                    <a:pt x="49961" y="4965"/>
                  </a:lnTo>
                  <a:lnTo>
                    <a:pt x="49949" y="3048"/>
                  </a:lnTo>
                  <a:lnTo>
                    <a:pt x="50419" y="2476"/>
                  </a:lnTo>
                  <a:lnTo>
                    <a:pt x="50723" y="2336"/>
                  </a:lnTo>
                  <a:lnTo>
                    <a:pt x="51435" y="2336"/>
                  </a:lnTo>
                  <a:lnTo>
                    <a:pt x="51727" y="2463"/>
                  </a:lnTo>
                  <a:lnTo>
                    <a:pt x="52184" y="3009"/>
                  </a:lnTo>
                  <a:lnTo>
                    <a:pt x="52184" y="2235"/>
                  </a:lnTo>
                  <a:lnTo>
                    <a:pt x="51955" y="1968"/>
                  </a:lnTo>
                  <a:lnTo>
                    <a:pt x="51587" y="1752"/>
                  </a:lnTo>
                  <a:lnTo>
                    <a:pt x="51295" y="1676"/>
                  </a:lnTo>
                  <a:lnTo>
                    <a:pt x="50342" y="1676"/>
                  </a:lnTo>
                  <a:lnTo>
                    <a:pt x="49911" y="1892"/>
                  </a:lnTo>
                  <a:lnTo>
                    <a:pt x="49212" y="2870"/>
                  </a:lnTo>
                  <a:lnTo>
                    <a:pt x="49149" y="3048"/>
                  </a:lnTo>
                  <a:lnTo>
                    <a:pt x="49225" y="5321"/>
                  </a:lnTo>
                  <a:lnTo>
                    <a:pt x="49949" y="6159"/>
                  </a:lnTo>
                  <a:lnTo>
                    <a:pt x="50380" y="6375"/>
                  </a:lnTo>
                  <a:lnTo>
                    <a:pt x="51181" y="6375"/>
                  </a:lnTo>
                  <a:lnTo>
                    <a:pt x="52311" y="5588"/>
                  </a:lnTo>
                  <a:lnTo>
                    <a:pt x="52311" y="6210"/>
                  </a:lnTo>
                  <a:lnTo>
                    <a:pt x="52984" y="6210"/>
                  </a:lnTo>
                  <a:lnTo>
                    <a:pt x="52984" y="5588"/>
                  </a:lnTo>
                  <a:lnTo>
                    <a:pt x="52984" y="76"/>
                  </a:lnTo>
                  <a:close/>
                </a:path>
                <a:path w="142239" h="70485">
                  <a:moveTo>
                    <a:pt x="53822" y="31089"/>
                  </a:moveTo>
                  <a:lnTo>
                    <a:pt x="53035" y="31089"/>
                  </a:lnTo>
                  <a:lnTo>
                    <a:pt x="53035" y="36042"/>
                  </a:lnTo>
                  <a:lnTo>
                    <a:pt x="49949" y="31089"/>
                  </a:lnTo>
                  <a:lnTo>
                    <a:pt x="48971" y="31089"/>
                  </a:lnTo>
                  <a:lnTo>
                    <a:pt x="48971" y="37211"/>
                  </a:lnTo>
                  <a:lnTo>
                    <a:pt x="49771" y="37211"/>
                  </a:lnTo>
                  <a:lnTo>
                    <a:pt x="49771" y="32258"/>
                  </a:lnTo>
                  <a:lnTo>
                    <a:pt x="52895" y="37211"/>
                  </a:lnTo>
                  <a:lnTo>
                    <a:pt x="53822" y="37211"/>
                  </a:lnTo>
                  <a:lnTo>
                    <a:pt x="53822" y="31089"/>
                  </a:lnTo>
                  <a:close/>
                </a:path>
                <a:path w="142239" h="70485">
                  <a:moveTo>
                    <a:pt x="54165" y="18669"/>
                  </a:moveTo>
                  <a:lnTo>
                    <a:pt x="53987" y="18110"/>
                  </a:lnTo>
                  <a:lnTo>
                    <a:pt x="53708" y="17805"/>
                  </a:lnTo>
                  <a:lnTo>
                    <a:pt x="53289" y="17360"/>
                  </a:lnTo>
                  <a:lnTo>
                    <a:pt x="53289" y="18669"/>
                  </a:lnTo>
                  <a:lnTo>
                    <a:pt x="53276" y="20472"/>
                  </a:lnTo>
                  <a:lnTo>
                    <a:pt x="52819" y="21056"/>
                  </a:lnTo>
                  <a:lnTo>
                    <a:pt x="52527" y="21209"/>
                  </a:lnTo>
                  <a:lnTo>
                    <a:pt x="51663" y="21209"/>
                  </a:lnTo>
                  <a:lnTo>
                    <a:pt x="51308" y="20967"/>
                  </a:lnTo>
                  <a:lnTo>
                    <a:pt x="51092" y="20472"/>
                  </a:lnTo>
                  <a:lnTo>
                    <a:pt x="51079" y="18669"/>
                  </a:lnTo>
                  <a:lnTo>
                    <a:pt x="51282" y="18110"/>
                  </a:lnTo>
                  <a:lnTo>
                    <a:pt x="51574" y="17868"/>
                  </a:lnTo>
                  <a:lnTo>
                    <a:pt x="52692" y="17805"/>
                  </a:lnTo>
                  <a:lnTo>
                    <a:pt x="53047" y="18046"/>
                  </a:lnTo>
                  <a:lnTo>
                    <a:pt x="53289" y="18669"/>
                  </a:lnTo>
                  <a:lnTo>
                    <a:pt x="53289" y="17360"/>
                  </a:lnTo>
                  <a:lnTo>
                    <a:pt x="52857" y="17145"/>
                  </a:lnTo>
                  <a:lnTo>
                    <a:pt x="52006" y="17145"/>
                  </a:lnTo>
                  <a:lnTo>
                    <a:pt x="51714" y="17233"/>
                  </a:lnTo>
                  <a:lnTo>
                    <a:pt x="51282" y="17500"/>
                  </a:lnTo>
                  <a:lnTo>
                    <a:pt x="51117" y="17665"/>
                  </a:lnTo>
                  <a:lnTo>
                    <a:pt x="50965" y="17868"/>
                  </a:lnTo>
                  <a:lnTo>
                    <a:pt x="50965" y="17272"/>
                  </a:lnTo>
                  <a:lnTo>
                    <a:pt x="50241" y="17272"/>
                  </a:lnTo>
                  <a:lnTo>
                    <a:pt x="50241" y="23482"/>
                  </a:lnTo>
                  <a:lnTo>
                    <a:pt x="50990" y="23482"/>
                  </a:lnTo>
                  <a:lnTo>
                    <a:pt x="50990" y="21209"/>
                  </a:lnTo>
                  <a:lnTo>
                    <a:pt x="51155" y="21412"/>
                  </a:lnTo>
                  <a:lnTo>
                    <a:pt x="51295" y="21551"/>
                  </a:lnTo>
                  <a:lnTo>
                    <a:pt x="51663" y="21780"/>
                  </a:lnTo>
                  <a:lnTo>
                    <a:pt x="51943" y="21856"/>
                  </a:lnTo>
                  <a:lnTo>
                    <a:pt x="52705" y="21856"/>
                  </a:lnTo>
                  <a:lnTo>
                    <a:pt x="53073" y="21729"/>
                  </a:lnTo>
                  <a:lnTo>
                    <a:pt x="53898" y="21056"/>
                  </a:lnTo>
                  <a:lnTo>
                    <a:pt x="54114" y="20472"/>
                  </a:lnTo>
                  <a:lnTo>
                    <a:pt x="54165" y="18669"/>
                  </a:lnTo>
                  <a:close/>
                </a:path>
                <a:path w="142239" h="70485">
                  <a:moveTo>
                    <a:pt x="58674" y="15570"/>
                  </a:moveTo>
                  <a:lnTo>
                    <a:pt x="57950" y="15570"/>
                  </a:lnTo>
                  <a:lnTo>
                    <a:pt x="57950" y="17830"/>
                  </a:lnTo>
                  <a:lnTo>
                    <a:pt x="57861" y="18503"/>
                  </a:lnTo>
                  <a:lnTo>
                    <a:pt x="57861" y="20459"/>
                  </a:lnTo>
                  <a:lnTo>
                    <a:pt x="57429" y="21056"/>
                  </a:lnTo>
                  <a:lnTo>
                    <a:pt x="57137" y="21209"/>
                  </a:lnTo>
                  <a:lnTo>
                    <a:pt x="56337" y="21209"/>
                  </a:lnTo>
                  <a:lnTo>
                    <a:pt x="56019" y="21056"/>
                  </a:lnTo>
                  <a:lnTo>
                    <a:pt x="55651" y="20459"/>
                  </a:lnTo>
                  <a:lnTo>
                    <a:pt x="55626" y="18554"/>
                  </a:lnTo>
                  <a:lnTo>
                    <a:pt x="56095" y="17970"/>
                  </a:lnTo>
                  <a:lnTo>
                    <a:pt x="56400" y="17830"/>
                  </a:lnTo>
                  <a:lnTo>
                    <a:pt x="57124" y="17830"/>
                  </a:lnTo>
                  <a:lnTo>
                    <a:pt x="57404" y="17957"/>
                  </a:lnTo>
                  <a:lnTo>
                    <a:pt x="57861" y="18503"/>
                  </a:lnTo>
                  <a:lnTo>
                    <a:pt x="57861" y="17741"/>
                  </a:lnTo>
                  <a:lnTo>
                    <a:pt x="57632" y="17475"/>
                  </a:lnTo>
                  <a:lnTo>
                    <a:pt x="57264" y="17246"/>
                  </a:lnTo>
                  <a:lnTo>
                    <a:pt x="56984" y="17170"/>
                  </a:lnTo>
                  <a:lnTo>
                    <a:pt x="56019" y="17170"/>
                  </a:lnTo>
                  <a:lnTo>
                    <a:pt x="55587" y="17386"/>
                  </a:lnTo>
                  <a:lnTo>
                    <a:pt x="54889" y="18364"/>
                  </a:lnTo>
                  <a:lnTo>
                    <a:pt x="54838" y="18554"/>
                  </a:lnTo>
                  <a:lnTo>
                    <a:pt x="54902" y="20828"/>
                  </a:lnTo>
                  <a:lnTo>
                    <a:pt x="55626" y="21666"/>
                  </a:lnTo>
                  <a:lnTo>
                    <a:pt x="56057" y="21869"/>
                  </a:lnTo>
                  <a:lnTo>
                    <a:pt x="56857" y="21869"/>
                  </a:lnTo>
                  <a:lnTo>
                    <a:pt x="57137" y="21805"/>
                  </a:lnTo>
                  <a:lnTo>
                    <a:pt x="57619" y="21564"/>
                  </a:lnTo>
                  <a:lnTo>
                    <a:pt x="57823" y="21361"/>
                  </a:lnTo>
                  <a:lnTo>
                    <a:pt x="57912" y="21209"/>
                  </a:lnTo>
                  <a:lnTo>
                    <a:pt x="58000" y="21704"/>
                  </a:lnTo>
                  <a:lnTo>
                    <a:pt x="58674" y="21704"/>
                  </a:lnTo>
                  <a:lnTo>
                    <a:pt x="58674" y="21094"/>
                  </a:lnTo>
                  <a:lnTo>
                    <a:pt x="58674" y="15570"/>
                  </a:lnTo>
                  <a:close/>
                </a:path>
                <a:path w="142239" h="70485">
                  <a:moveTo>
                    <a:pt x="59575" y="31089"/>
                  </a:moveTo>
                  <a:lnTo>
                    <a:pt x="54622" y="31089"/>
                  </a:lnTo>
                  <a:lnTo>
                    <a:pt x="54622" y="31826"/>
                  </a:lnTo>
                  <a:lnTo>
                    <a:pt x="56680" y="31826"/>
                  </a:lnTo>
                  <a:lnTo>
                    <a:pt x="56680" y="37211"/>
                  </a:lnTo>
                  <a:lnTo>
                    <a:pt x="57518" y="37211"/>
                  </a:lnTo>
                  <a:lnTo>
                    <a:pt x="57518" y="31826"/>
                  </a:lnTo>
                  <a:lnTo>
                    <a:pt x="59575" y="31826"/>
                  </a:lnTo>
                  <a:lnTo>
                    <a:pt x="59575" y="31089"/>
                  </a:lnTo>
                  <a:close/>
                </a:path>
                <a:path w="142239" h="70485">
                  <a:moveTo>
                    <a:pt x="61137" y="3644"/>
                  </a:moveTo>
                  <a:lnTo>
                    <a:pt x="60871" y="3352"/>
                  </a:lnTo>
                  <a:lnTo>
                    <a:pt x="60693" y="3175"/>
                  </a:lnTo>
                  <a:lnTo>
                    <a:pt x="60464" y="3035"/>
                  </a:lnTo>
                  <a:lnTo>
                    <a:pt x="60426" y="3949"/>
                  </a:lnTo>
                  <a:lnTo>
                    <a:pt x="60363" y="4876"/>
                  </a:lnTo>
                  <a:lnTo>
                    <a:pt x="60007" y="5359"/>
                  </a:lnTo>
                  <a:lnTo>
                    <a:pt x="59651" y="5499"/>
                  </a:lnTo>
                  <a:lnTo>
                    <a:pt x="57353" y="5499"/>
                  </a:lnTo>
                  <a:lnTo>
                    <a:pt x="57353" y="3352"/>
                  </a:lnTo>
                  <a:lnTo>
                    <a:pt x="59347" y="3352"/>
                  </a:lnTo>
                  <a:lnTo>
                    <a:pt x="59626" y="3403"/>
                  </a:lnTo>
                  <a:lnTo>
                    <a:pt x="60236" y="3644"/>
                  </a:lnTo>
                  <a:lnTo>
                    <a:pt x="60426" y="3949"/>
                  </a:lnTo>
                  <a:lnTo>
                    <a:pt x="60426" y="3022"/>
                  </a:lnTo>
                  <a:lnTo>
                    <a:pt x="60147" y="2921"/>
                  </a:lnTo>
                  <a:lnTo>
                    <a:pt x="60363" y="2806"/>
                  </a:lnTo>
                  <a:lnTo>
                    <a:pt x="60528" y="2679"/>
                  </a:lnTo>
                  <a:lnTo>
                    <a:pt x="60794" y="2387"/>
                  </a:lnTo>
                  <a:lnTo>
                    <a:pt x="60871" y="990"/>
                  </a:lnTo>
                  <a:lnTo>
                    <a:pt x="60731" y="787"/>
                  </a:lnTo>
                  <a:lnTo>
                    <a:pt x="60388" y="317"/>
                  </a:lnTo>
                  <a:lnTo>
                    <a:pt x="60121" y="203"/>
                  </a:lnTo>
                  <a:lnTo>
                    <a:pt x="60121" y="1282"/>
                  </a:lnTo>
                  <a:lnTo>
                    <a:pt x="60020" y="2311"/>
                  </a:lnTo>
                  <a:lnTo>
                    <a:pt x="59486" y="2641"/>
                  </a:lnTo>
                  <a:lnTo>
                    <a:pt x="59207" y="2679"/>
                  </a:lnTo>
                  <a:lnTo>
                    <a:pt x="57353" y="2679"/>
                  </a:lnTo>
                  <a:lnTo>
                    <a:pt x="57353" y="787"/>
                  </a:lnTo>
                  <a:lnTo>
                    <a:pt x="59194" y="787"/>
                  </a:lnTo>
                  <a:lnTo>
                    <a:pt x="59461" y="825"/>
                  </a:lnTo>
                  <a:lnTo>
                    <a:pt x="59969" y="1041"/>
                  </a:lnTo>
                  <a:lnTo>
                    <a:pt x="60121" y="1282"/>
                  </a:lnTo>
                  <a:lnTo>
                    <a:pt x="60121" y="203"/>
                  </a:lnTo>
                  <a:lnTo>
                    <a:pt x="59893" y="101"/>
                  </a:lnTo>
                  <a:lnTo>
                    <a:pt x="56540" y="101"/>
                  </a:lnTo>
                  <a:lnTo>
                    <a:pt x="56540" y="6210"/>
                  </a:lnTo>
                  <a:lnTo>
                    <a:pt x="59931" y="6210"/>
                  </a:lnTo>
                  <a:lnTo>
                    <a:pt x="60528" y="5969"/>
                  </a:lnTo>
                  <a:lnTo>
                    <a:pt x="60883" y="5499"/>
                  </a:lnTo>
                  <a:lnTo>
                    <a:pt x="61137" y="5181"/>
                  </a:lnTo>
                  <a:lnTo>
                    <a:pt x="61137" y="3644"/>
                  </a:lnTo>
                  <a:close/>
                </a:path>
                <a:path w="142239" h="70485">
                  <a:moveTo>
                    <a:pt x="63271" y="101"/>
                  </a:moveTo>
                  <a:lnTo>
                    <a:pt x="62433" y="101"/>
                  </a:lnTo>
                  <a:lnTo>
                    <a:pt x="62433" y="6210"/>
                  </a:lnTo>
                  <a:lnTo>
                    <a:pt x="63271" y="6210"/>
                  </a:lnTo>
                  <a:lnTo>
                    <a:pt x="63271" y="101"/>
                  </a:lnTo>
                  <a:close/>
                </a:path>
                <a:path w="142239" h="70485">
                  <a:moveTo>
                    <a:pt x="63792" y="21170"/>
                  </a:moveTo>
                  <a:lnTo>
                    <a:pt x="63436" y="21196"/>
                  </a:lnTo>
                  <a:lnTo>
                    <a:pt x="63296" y="19443"/>
                  </a:lnTo>
                  <a:lnTo>
                    <a:pt x="63195" y="17780"/>
                  </a:lnTo>
                  <a:lnTo>
                    <a:pt x="63131" y="17640"/>
                  </a:lnTo>
                  <a:lnTo>
                    <a:pt x="62547" y="17297"/>
                  </a:lnTo>
                  <a:lnTo>
                    <a:pt x="62547" y="19443"/>
                  </a:lnTo>
                  <a:lnTo>
                    <a:pt x="62547" y="20497"/>
                  </a:lnTo>
                  <a:lnTo>
                    <a:pt x="62331" y="20828"/>
                  </a:lnTo>
                  <a:lnTo>
                    <a:pt x="61671" y="21158"/>
                  </a:lnTo>
                  <a:lnTo>
                    <a:pt x="61417" y="21221"/>
                  </a:lnTo>
                  <a:lnTo>
                    <a:pt x="60934" y="21221"/>
                  </a:lnTo>
                  <a:lnTo>
                    <a:pt x="60807" y="21183"/>
                  </a:lnTo>
                  <a:lnTo>
                    <a:pt x="60591" y="21031"/>
                  </a:lnTo>
                  <a:lnTo>
                    <a:pt x="60464" y="20027"/>
                  </a:lnTo>
                  <a:lnTo>
                    <a:pt x="60833" y="19824"/>
                  </a:lnTo>
                  <a:lnTo>
                    <a:pt x="61036" y="19761"/>
                  </a:lnTo>
                  <a:lnTo>
                    <a:pt x="61899" y="19659"/>
                  </a:lnTo>
                  <a:lnTo>
                    <a:pt x="62331" y="19545"/>
                  </a:lnTo>
                  <a:lnTo>
                    <a:pt x="62547" y="19443"/>
                  </a:lnTo>
                  <a:lnTo>
                    <a:pt x="62547" y="17297"/>
                  </a:lnTo>
                  <a:lnTo>
                    <a:pt x="62052" y="17145"/>
                  </a:lnTo>
                  <a:lnTo>
                    <a:pt x="61074" y="17145"/>
                  </a:lnTo>
                  <a:lnTo>
                    <a:pt x="59804" y="18618"/>
                  </a:lnTo>
                  <a:lnTo>
                    <a:pt x="60502" y="18618"/>
                  </a:lnTo>
                  <a:lnTo>
                    <a:pt x="60579" y="18211"/>
                  </a:lnTo>
                  <a:lnTo>
                    <a:pt x="60845" y="17881"/>
                  </a:lnTo>
                  <a:lnTo>
                    <a:pt x="61112" y="17780"/>
                  </a:lnTo>
                  <a:lnTo>
                    <a:pt x="61849" y="17780"/>
                  </a:lnTo>
                  <a:lnTo>
                    <a:pt x="62103" y="17830"/>
                  </a:lnTo>
                  <a:lnTo>
                    <a:pt x="62471" y="18059"/>
                  </a:lnTo>
                  <a:lnTo>
                    <a:pt x="62458" y="18910"/>
                  </a:lnTo>
                  <a:lnTo>
                    <a:pt x="62331" y="18986"/>
                  </a:lnTo>
                  <a:lnTo>
                    <a:pt x="60553" y="19215"/>
                  </a:lnTo>
                  <a:lnTo>
                    <a:pt x="60210" y="19354"/>
                  </a:lnTo>
                  <a:lnTo>
                    <a:pt x="59690" y="19824"/>
                  </a:lnTo>
                  <a:lnTo>
                    <a:pt x="59791" y="21323"/>
                  </a:lnTo>
                  <a:lnTo>
                    <a:pt x="60198" y="21717"/>
                  </a:lnTo>
                  <a:lnTo>
                    <a:pt x="60566" y="21856"/>
                  </a:lnTo>
                  <a:lnTo>
                    <a:pt x="61315" y="21856"/>
                  </a:lnTo>
                  <a:lnTo>
                    <a:pt x="61633" y="21780"/>
                  </a:lnTo>
                  <a:lnTo>
                    <a:pt x="62204" y="21488"/>
                  </a:lnTo>
                  <a:lnTo>
                    <a:pt x="62420" y="21323"/>
                  </a:lnTo>
                  <a:lnTo>
                    <a:pt x="62585" y="21120"/>
                  </a:lnTo>
                  <a:lnTo>
                    <a:pt x="62687" y="21488"/>
                  </a:lnTo>
                  <a:lnTo>
                    <a:pt x="62826" y="21717"/>
                  </a:lnTo>
                  <a:lnTo>
                    <a:pt x="63017" y="21805"/>
                  </a:lnTo>
                  <a:lnTo>
                    <a:pt x="63373" y="21805"/>
                  </a:lnTo>
                  <a:lnTo>
                    <a:pt x="63754" y="21742"/>
                  </a:lnTo>
                  <a:lnTo>
                    <a:pt x="63792" y="21196"/>
                  </a:lnTo>
                  <a:close/>
                </a:path>
                <a:path w="142239" h="70485">
                  <a:moveTo>
                    <a:pt x="66141" y="17246"/>
                  </a:moveTo>
                  <a:lnTo>
                    <a:pt x="65430" y="17246"/>
                  </a:lnTo>
                  <a:lnTo>
                    <a:pt x="65430" y="16002"/>
                  </a:lnTo>
                  <a:lnTo>
                    <a:pt x="64668" y="16002"/>
                  </a:lnTo>
                  <a:lnTo>
                    <a:pt x="64668" y="17246"/>
                  </a:lnTo>
                  <a:lnTo>
                    <a:pt x="64058" y="17246"/>
                  </a:lnTo>
                  <a:lnTo>
                    <a:pt x="64058" y="17868"/>
                  </a:lnTo>
                  <a:lnTo>
                    <a:pt x="64668" y="17868"/>
                  </a:lnTo>
                  <a:lnTo>
                    <a:pt x="64668" y="21094"/>
                  </a:lnTo>
                  <a:lnTo>
                    <a:pt x="64731" y="21336"/>
                  </a:lnTo>
                  <a:lnTo>
                    <a:pt x="64973" y="21691"/>
                  </a:lnTo>
                  <a:lnTo>
                    <a:pt x="65214" y="21780"/>
                  </a:lnTo>
                  <a:lnTo>
                    <a:pt x="65671" y="21780"/>
                  </a:lnTo>
                  <a:lnTo>
                    <a:pt x="66052" y="21742"/>
                  </a:lnTo>
                  <a:lnTo>
                    <a:pt x="66141" y="21120"/>
                  </a:lnTo>
                  <a:lnTo>
                    <a:pt x="65735" y="21132"/>
                  </a:lnTo>
                  <a:lnTo>
                    <a:pt x="65481" y="21031"/>
                  </a:lnTo>
                  <a:lnTo>
                    <a:pt x="65430" y="17868"/>
                  </a:lnTo>
                  <a:lnTo>
                    <a:pt x="66141" y="17868"/>
                  </a:lnTo>
                  <a:lnTo>
                    <a:pt x="66141" y="17246"/>
                  </a:lnTo>
                  <a:close/>
                </a:path>
                <a:path w="142239" h="70485">
                  <a:moveTo>
                    <a:pt x="69469" y="101"/>
                  </a:moveTo>
                  <a:lnTo>
                    <a:pt x="68681" y="101"/>
                  </a:lnTo>
                  <a:lnTo>
                    <a:pt x="68681" y="5054"/>
                  </a:lnTo>
                  <a:lnTo>
                    <a:pt x="65595" y="101"/>
                  </a:lnTo>
                  <a:lnTo>
                    <a:pt x="64617" y="101"/>
                  </a:lnTo>
                  <a:lnTo>
                    <a:pt x="64617" y="6210"/>
                  </a:lnTo>
                  <a:lnTo>
                    <a:pt x="65405" y="6210"/>
                  </a:lnTo>
                  <a:lnTo>
                    <a:pt x="65405" y="1257"/>
                  </a:lnTo>
                  <a:lnTo>
                    <a:pt x="68541" y="6210"/>
                  </a:lnTo>
                  <a:lnTo>
                    <a:pt x="69469" y="6210"/>
                  </a:lnTo>
                  <a:lnTo>
                    <a:pt x="69469" y="101"/>
                  </a:lnTo>
                  <a:close/>
                </a:path>
                <a:path w="142239" h="70485">
                  <a:moveTo>
                    <a:pt x="70713" y="19723"/>
                  </a:moveTo>
                  <a:lnTo>
                    <a:pt x="69938" y="17513"/>
                  </a:lnTo>
                  <a:lnTo>
                    <a:pt x="69938" y="19126"/>
                  </a:lnTo>
                  <a:lnTo>
                    <a:pt x="67462" y="19126"/>
                  </a:lnTo>
                  <a:lnTo>
                    <a:pt x="67475" y="18796"/>
                  </a:lnTo>
                  <a:lnTo>
                    <a:pt x="67602" y="18427"/>
                  </a:lnTo>
                  <a:lnTo>
                    <a:pt x="68072" y="17932"/>
                  </a:lnTo>
                  <a:lnTo>
                    <a:pt x="68351" y="17805"/>
                  </a:lnTo>
                  <a:lnTo>
                    <a:pt x="69176" y="17805"/>
                  </a:lnTo>
                  <a:lnTo>
                    <a:pt x="69519" y="17983"/>
                  </a:lnTo>
                  <a:lnTo>
                    <a:pt x="69773" y="18440"/>
                  </a:lnTo>
                  <a:lnTo>
                    <a:pt x="69888" y="18745"/>
                  </a:lnTo>
                  <a:lnTo>
                    <a:pt x="69938" y="19126"/>
                  </a:lnTo>
                  <a:lnTo>
                    <a:pt x="69938" y="17513"/>
                  </a:lnTo>
                  <a:lnTo>
                    <a:pt x="69367" y="17221"/>
                  </a:lnTo>
                  <a:lnTo>
                    <a:pt x="69062" y="17145"/>
                  </a:lnTo>
                  <a:lnTo>
                    <a:pt x="68110" y="17145"/>
                  </a:lnTo>
                  <a:lnTo>
                    <a:pt x="67602" y="17373"/>
                  </a:lnTo>
                  <a:lnTo>
                    <a:pt x="66827" y="18275"/>
                  </a:lnTo>
                  <a:lnTo>
                    <a:pt x="66738" y="18542"/>
                  </a:lnTo>
                  <a:lnTo>
                    <a:pt x="66827" y="20866"/>
                  </a:lnTo>
                  <a:lnTo>
                    <a:pt x="67602" y="21666"/>
                  </a:lnTo>
                  <a:lnTo>
                    <a:pt x="68072" y="21869"/>
                  </a:lnTo>
                  <a:lnTo>
                    <a:pt x="68846" y="21869"/>
                  </a:lnTo>
                  <a:lnTo>
                    <a:pt x="70650" y="20307"/>
                  </a:lnTo>
                  <a:lnTo>
                    <a:pt x="69913" y="20307"/>
                  </a:lnTo>
                  <a:lnTo>
                    <a:pt x="69837" y="20535"/>
                  </a:lnTo>
                  <a:lnTo>
                    <a:pt x="69761" y="20688"/>
                  </a:lnTo>
                  <a:lnTo>
                    <a:pt x="69392" y="21094"/>
                  </a:lnTo>
                  <a:lnTo>
                    <a:pt x="69075" y="21221"/>
                  </a:lnTo>
                  <a:lnTo>
                    <a:pt x="68275" y="21221"/>
                  </a:lnTo>
                  <a:lnTo>
                    <a:pt x="67983" y="21094"/>
                  </a:lnTo>
                  <a:lnTo>
                    <a:pt x="67564" y="20535"/>
                  </a:lnTo>
                  <a:lnTo>
                    <a:pt x="67437" y="19723"/>
                  </a:lnTo>
                  <a:lnTo>
                    <a:pt x="70713" y="19723"/>
                  </a:lnTo>
                  <a:close/>
                </a:path>
                <a:path w="142239" h="70485">
                  <a:moveTo>
                    <a:pt x="75260" y="15570"/>
                  </a:moveTo>
                  <a:lnTo>
                    <a:pt x="74536" y="15570"/>
                  </a:lnTo>
                  <a:lnTo>
                    <a:pt x="74536" y="17830"/>
                  </a:lnTo>
                  <a:lnTo>
                    <a:pt x="74460" y="20459"/>
                  </a:lnTo>
                  <a:lnTo>
                    <a:pt x="74015" y="21056"/>
                  </a:lnTo>
                  <a:lnTo>
                    <a:pt x="73723" y="21209"/>
                  </a:lnTo>
                  <a:lnTo>
                    <a:pt x="72923" y="21209"/>
                  </a:lnTo>
                  <a:lnTo>
                    <a:pt x="72605" y="21056"/>
                  </a:lnTo>
                  <a:lnTo>
                    <a:pt x="72237" y="20459"/>
                  </a:lnTo>
                  <a:lnTo>
                    <a:pt x="72224" y="18554"/>
                  </a:lnTo>
                  <a:lnTo>
                    <a:pt x="72694" y="17970"/>
                  </a:lnTo>
                  <a:lnTo>
                    <a:pt x="74460" y="20459"/>
                  </a:lnTo>
                  <a:lnTo>
                    <a:pt x="74460" y="17754"/>
                  </a:lnTo>
                  <a:lnTo>
                    <a:pt x="74218" y="17475"/>
                  </a:lnTo>
                  <a:lnTo>
                    <a:pt x="73850" y="17246"/>
                  </a:lnTo>
                  <a:lnTo>
                    <a:pt x="73571" y="17170"/>
                  </a:lnTo>
                  <a:lnTo>
                    <a:pt x="72618" y="17170"/>
                  </a:lnTo>
                  <a:lnTo>
                    <a:pt x="72186" y="17386"/>
                  </a:lnTo>
                  <a:lnTo>
                    <a:pt x="71475" y="18364"/>
                  </a:lnTo>
                  <a:lnTo>
                    <a:pt x="71424" y="18554"/>
                  </a:lnTo>
                  <a:lnTo>
                    <a:pt x="71488" y="20828"/>
                  </a:lnTo>
                  <a:lnTo>
                    <a:pt x="72224" y="21666"/>
                  </a:lnTo>
                  <a:lnTo>
                    <a:pt x="72644" y="21869"/>
                  </a:lnTo>
                  <a:lnTo>
                    <a:pt x="73456" y="21869"/>
                  </a:lnTo>
                  <a:lnTo>
                    <a:pt x="73723" y="21805"/>
                  </a:lnTo>
                  <a:lnTo>
                    <a:pt x="74206" y="21564"/>
                  </a:lnTo>
                  <a:lnTo>
                    <a:pt x="74409" y="21361"/>
                  </a:lnTo>
                  <a:lnTo>
                    <a:pt x="74510" y="21209"/>
                  </a:lnTo>
                  <a:lnTo>
                    <a:pt x="74587" y="21704"/>
                  </a:lnTo>
                  <a:lnTo>
                    <a:pt x="75260" y="21704"/>
                  </a:lnTo>
                  <a:lnTo>
                    <a:pt x="75260" y="21094"/>
                  </a:lnTo>
                  <a:lnTo>
                    <a:pt x="75260" y="15570"/>
                  </a:lnTo>
                  <a:close/>
                </a:path>
                <a:path w="142239" h="70485">
                  <a:moveTo>
                    <a:pt x="75704" y="6210"/>
                  </a:moveTo>
                  <a:lnTo>
                    <a:pt x="75044" y="4381"/>
                  </a:lnTo>
                  <a:lnTo>
                    <a:pt x="74790" y="3708"/>
                  </a:lnTo>
                  <a:lnTo>
                    <a:pt x="73914" y="1295"/>
                  </a:lnTo>
                  <a:lnTo>
                    <a:pt x="73914" y="3708"/>
                  </a:lnTo>
                  <a:lnTo>
                    <a:pt x="71996" y="3708"/>
                  </a:lnTo>
                  <a:lnTo>
                    <a:pt x="72986" y="1003"/>
                  </a:lnTo>
                  <a:lnTo>
                    <a:pt x="73914" y="3708"/>
                  </a:lnTo>
                  <a:lnTo>
                    <a:pt x="73914" y="1295"/>
                  </a:lnTo>
                  <a:lnTo>
                    <a:pt x="73812" y="1003"/>
                  </a:lnTo>
                  <a:lnTo>
                    <a:pt x="73482" y="101"/>
                  </a:lnTo>
                  <a:lnTo>
                    <a:pt x="72542" y="101"/>
                  </a:lnTo>
                  <a:lnTo>
                    <a:pt x="70243" y="6210"/>
                  </a:lnTo>
                  <a:lnTo>
                    <a:pt x="71094" y="6210"/>
                  </a:lnTo>
                  <a:lnTo>
                    <a:pt x="71755" y="4381"/>
                  </a:lnTo>
                  <a:lnTo>
                    <a:pt x="74180" y="4381"/>
                  </a:lnTo>
                  <a:lnTo>
                    <a:pt x="74790" y="6210"/>
                  </a:lnTo>
                  <a:lnTo>
                    <a:pt x="75704" y="6210"/>
                  </a:lnTo>
                  <a:close/>
                </a:path>
                <a:path w="142239" h="70485">
                  <a:moveTo>
                    <a:pt x="81635" y="6070"/>
                  </a:moveTo>
                  <a:lnTo>
                    <a:pt x="81508" y="6019"/>
                  </a:lnTo>
                  <a:lnTo>
                    <a:pt x="81318" y="5410"/>
                  </a:lnTo>
                  <a:lnTo>
                    <a:pt x="81203" y="3746"/>
                  </a:lnTo>
                  <a:lnTo>
                    <a:pt x="81076" y="3594"/>
                  </a:lnTo>
                  <a:lnTo>
                    <a:pt x="80962" y="3429"/>
                  </a:lnTo>
                  <a:lnTo>
                    <a:pt x="80784" y="3302"/>
                  </a:lnTo>
                  <a:lnTo>
                    <a:pt x="80543" y="3200"/>
                  </a:lnTo>
                  <a:lnTo>
                    <a:pt x="80810" y="3073"/>
                  </a:lnTo>
                  <a:lnTo>
                    <a:pt x="81000" y="2895"/>
                  </a:lnTo>
                  <a:lnTo>
                    <a:pt x="81267" y="2514"/>
                  </a:lnTo>
                  <a:lnTo>
                    <a:pt x="81292" y="850"/>
                  </a:lnTo>
                  <a:lnTo>
                    <a:pt x="81114" y="558"/>
                  </a:lnTo>
                  <a:lnTo>
                    <a:pt x="80556" y="317"/>
                  </a:lnTo>
                  <a:lnTo>
                    <a:pt x="80556" y="1397"/>
                  </a:lnTo>
                  <a:lnTo>
                    <a:pt x="80441" y="2514"/>
                  </a:lnTo>
                  <a:lnTo>
                    <a:pt x="79997" y="2819"/>
                  </a:lnTo>
                  <a:lnTo>
                    <a:pt x="79692" y="2895"/>
                  </a:lnTo>
                  <a:lnTo>
                    <a:pt x="77381" y="2895"/>
                  </a:lnTo>
                  <a:lnTo>
                    <a:pt x="77381" y="812"/>
                  </a:lnTo>
                  <a:lnTo>
                    <a:pt x="79692" y="812"/>
                  </a:lnTo>
                  <a:lnTo>
                    <a:pt x="79921" y="850"/>
                  </a:lnTo>
                  <a:lnTo>
                    <a:pt x="80403" y="1092"/>
                  </a:lnTo>
                  <a:lnTo>
                    <a:pt x="80556" y="1397"/>
                  </a:lnTo>
                  <a:lnTo>
                    <a:pt x="80556" y="317"/>
                  </a:lnTo>
                  <a:lnTo>
                    <a:pt x="80238" y="165"/>
                  </a:lnTo>
                  <a:lnTo>
                    <a:pt x="79857" y="101"/>
                  </a:lnTo>
                  <a:lnTo>
                    <a:pt x="76555" y="101"/>
                  </a:lnTo>
                  <a:lnTo>
                    <a:pt x="76555" y="6210"/>
                  </a:lnTo>
                  <a:lnTo>
                    <a:pt x="77381" y="6210"/>
                  </a:lnTo>
                  <a:lnTo>
                    <a:pt x="77381" y="3594"/>
                  </a:lnTo>
                  <a:lnTo>
                    <a:pt x="79603" y="3594"/>
                  </a:lnTo>
                  <a:lnTo>
                    <a:pt x="79857" y="3632"/>
                  </a:lnTo>
                  <a:lnTo>
                    <a:pt x="80289" y="3835"/>
                  </a:lnTo>
                  <a:lnTo>
                    <a:pt x="80391" y="4013"/>
                  </a:lnTo>
                  <a:lnTo>
                    <a:pt x="80518" y="5410"/>
                  </a:lnTo>
                  <a:lnTo>
                    <a:pt x="80619" y="6210"/>
                  </a:lnTo>
                  <a:lnTo>
                    <a:pt x="81635" y="6210"/>
                  </a:lnTo>
                  <a:lnTo>
                    <a:pt x="81635" y="6070"/>
                  </a:lnTo>
                  <a:close/>
                </a:path>
                <a:path w="142239" h="70485">
                  <a:moveTo>
                    <a:pt x="83731" y="15595"/>
                  </a:moveTo>
                  <a:lnTo>
                    <a:pt x="82804" y="15595"/>
                  </a:lnTo>
                  <a:lnTo>
                    <a:pt x="81076" y="20802"/>
                  </a:lnTo>
                  <a:lnTo>
                    <a:pt x="79311" y="15595"/>
                  </a:lnTo>
                  <a:lnTo>
                    <a:pt x="78409" y="15595"/>
                  </a:lnTo>
                  <a:lnTo>
                    <a:pt x="80632" y="21704"/>
                  </a:lnTo>
                  <a:lnTo>
                    <a:pt x="81508" y="21704"/>
                  </a:lnTo>
                  <a:lnTo>
                    <a:pt x="83731" y="15595"/>
                  </a:lnTo>
                  <a:close/>
                </a:path>
                <a:path w="142239" h="70485">
                  <a:moveTo>
                    <a:pt x="87591" y="101"/>
                  </a:moveTo>
                  <a:lnTo>
                    <a:pt x="86614" y="101"/>
                  </a:lnTo>
                  <a:lnTo>
                    <a:pt x="84861" y="3035"/>
                  </a:lnTo>
                  <a:lnTo>
                    <a:pt x="83108" y="101"/>
                  </a:lnTo>
                  <a:lnTo>
                    <a:pt x="82143" y="101"/>
                  </a:lnTo>
                  <a:lnTo>
                    <a:pt x="84442" y="3746"/>
                  </a:lnTo>
                  <a:lnTo>
                    <a:pt x="84442" y="6210"/>
                  </a:lnTo>
                  <a:lnTo>
                    <a:pt x="85280" y="6210"/>
                  </a:lnTo>
                  <a:lnTo>
                    <a:pt x="85280" y="3746"/>
                  </a:lnTo>
                  <a:lnTo>
                    <a:pt x="87591" y="101"/>
                  </a:lnTo>
                  <a:close/>
                </a:path>
                <a:path w="142239" h="70485">
                  <a:moveTo>
                    <a:pt x="89446" y="21704"/>
                  </a:moveTo>
                  <a:lnTo>
                    <a:pt x="88785" y="19875"/>
                  </a:lnTo>
                  <a:lnTo>
                    <a:pt x="88544" y="19202"/>
                  </a:lnTo>
                  <a:lnTo>
                    <a:pt x="87655" y="16764"/>
                  </a:lnTo>
                  <a:lnTo>
                    <a:pt x="87655" y="19202"/>
                  </a:lnTo>
                  <a:lnTo>
                    <a:pt x="85750" y="19202"/>
                  </a:lnTo>
                  <a:lnTo>
                    <a:pt x="86728" y="16510"/>
                  </a:lnTo>
                  <a:lnTo>
                    <a:pt x="87655" y="19202"/>
                  </a:lnTo>
                  <a:lnTo>
                    <a:pt x="87655" y="16764"/>
                  </a:lnTo>
                  <a:lnTo>
                    <a:pt x="87566" y="16510"/>
                  </a:lnTo>
                  <a:lnTo>
                    <a:pt x="87236" y="15595"/>
                  </a:lnTo>
                  <a:lnTo>
                    <a:pt x="86296" y="15595"/>
                  </a:lnTo>
                  <a:lnTo>
                    <a:pt x="83997" y="21704"/>
                  </a:lnTo>
                  <a:lnTo>
                    <a:pt x="84836" y="21704"/>
                  </a:lnTo>
                  <a:lnTo>
                    <a:pt x="85509" y="19875"/>
                  </a:lnTo>
                  <a:lnTo>
                    <a:pt x="87922" y="19875"/>
                  </a:lnTo>
                  <a:lnTo>
                    <a:pt x="88544" y="21704"/>
                  </a:lnTo>
                  <a:lnTo>
                    <a:pt x="89446" y="21704"/>
                  </a:lnTo>
                  <a:close/>
                </a:path>
                <a:path w="142239" h="70485">
                  <a:moveTo>
                    <a:pt x="90182" y="7950"/>
                  </a:moveTo>
                  <a:lnTo>
                    <a:pt x="89776" y="7175"/>
                  </a:lnTo>
                  <a:lnTo>
                    <a:pt x="89496" y="6591"/>
                  </a:lnTo>
                  <a:lnTo>
                    <a:pt x="89141" y="5511"/>
                  </a:lnTo>
                  <a:lnTo>
                    <a:pt x="89027" y="4775"/>
                  </a:lnTo>
                  <a:lnTo>
                    <a:pt x="89027" y="3175"/>
                  </a:lnTo>
                  <a:lnTo>
                    <a:pt x="89128" y="2476"/>
                  </a:lnTo>
                  <a:lnTo>
                    <a:pt x="89458" y="1460"/>
                  </a:lnTo>
                  <a:lnTo>
                    <a:pt x="89738" y="850"/>
                  </a:lnTo>
                  <a:lnTo>
                    <a:pt x="90170" y="0"/>
                  </a:lnTo>
                  <a:lnTo>
                    <a:pt x="89649" y="0"/>
                  </a:lnTo>
                  <a:lnTo>
                    <a:pt x="89128" y="812"/>
                  </a:lnTo>
                  <a:lnTo>
                    <a:pt x="88785" y="1422"/>
                  </a:lnTo>
                  <a:lnTo>
                    <a:pt x="88366" y="2463"/>
                  </a:lnTo>
                  <a:lnTo>
                    <a:pt x="88239" y="3200"/>
                  </a:lnTo>
                  <a:lnTo>
                    <a:pt x="88252" y="4470"/>
                  </a:lnTo>
                  <a:lnTo>
                    <a:pt x="89674" y="7950"/>
                  </a:lnTo>
                  <a:lnTo>
                    <a:pt x="90182" y="7950"/>
                  </a:lnTo>
                  <a:close/>
                </a:path>
                <a:path w="142239" h="70485">
                  <a:moveTo>
                    <a:pt x="93510" y="279"/>
                  </a:moveTo>
                  <a:lnTo>
                    <a:pt x="92913" y="279"/>
                  </a:lnTo>
                  <a:lnTo>
                    <a:pt x="92811" y="736"/>
                  </a:lnTo>
                  <a:lnTo>
                    <a:pt x="92646" y="1028"/>
                  </a:lnTo>
                  <a:lnTo>
                    <a:pt x="92227" y="1282"/>
                  </a:lnTo>
                  <a:lnTo>
                    <a:pt x="91846" y="1358"/>
                  </a:lnTo>
                  <a:lnTo>
                    <a:pt x="91300" y="1422"/>
                  </a:lnTo>
                  <a:lnTo>
                    <a:pt x="91300" y="1993"/>
                  </a:lnTo>
                  <a:lnTo>
                    <a:pt x="92697" y="1993"/>
                  </a:lnTo>
                  <a:lnTo>
                    <a:pt x="92697" y="6210"/>
                  </a:lnTo>
                  <a:lnTo>
                    <a:pt x="93510" y="6210"/>
                  </a:lnTo>
                  <a:lnTo>
                    <a:pt x="93510" y="279"/>
                  </a:lnTo>
                  <a:close/>
                </a:path>
                <a:path w="142239" h="70485">
                  <a:moveTo>
                    <a:pt x="95377" y="21564"/>
                  </a:moveTo>
                  <a:lnTo>
                    <a:pt x="95250" y="21513"/>
                  </a:lnTo>
                  <a:lnTo>
                    <a:pt x="95059" y="20904"/>
                  </a:lnTo>
                  <a:lnTo>
                    <a:pt x="94945" y="19253"/>
                  </a:lnTo>
                  <a:lnTo>
                    <a:pt x="94830" y="19088"/>
                  </a:lnTo>
                  <a:lnTo>
                    <a:pt x="94703" y="18923"/>
                  </a:lnTo>
                  <a:lnTo>
                    <a:pt x="94526" y="18796"/>
                  </a:lnTo>
                  <a:lnTo>
                    <a:pt x="94284" y="18707"/>
                  </a:lnTo>
                  <a:lnTo>
                    <a:pt x="94551" y="18567"/>
                  </a:lnTo>
                  <a:lnTo>
                    <a:pt x="94754" y="18389"/>
                  </a:lnTo>
                  <a:lnTo>
                    <a:pt x="95008" y="18008"/>
                  </a:lnTo>
                  <a:lnTo>
                    <a:pt x="95034" y="16344"/>
                  </a:lnTo>
                  <a:lnTo>
                    <a:pt x="94856" y="16065"/>
                  </a:lnTo>
                  <a:lnTo>
                    <a:pt x="94310" y="15824"/>
                  </a:lnTo>
                  <a:lnTo>
                    <a:pt x="94310" y="16891"/>
                  </a:lnTo>
                  <a:lnTo>
                    <a:pt x="94195" y="18008"/>
                  </a:lnTo>
                  <a:lnTo>
                    <a:pt x="93738" y="18313"/>
                  </a:lnTo>
                  <a:lnTo>
                    <a:pt x="93433" y="18389"/>
                  </a:lnTo>
                  <a:lnTo>
                    <a:pt x="91135" y="18389"/>
                  </a:lnTo>
                  <a:lnTo>
                    <a:pt x="91135" y="16306"/>
                  </a:lnTo>
                  <a:lnTo>
                    <a:pt x="93433" y="16306"/>
                  </a:lnTo>
                  <a:lnTo>
                    <a:pt x="93662" y="16344"/>
                  </a:lnTo>
                  <a:lnTo>
                    <a:pt x="94157" y="16586"/>
                  </a:lnTo>
                  <a:lnTo>
                    <a:pt x="94310" y="16891"/>
                  </a:lnTo>
                  <a:lnTo>
                    <a:pt x="94310" y="15824"/>
                  </a:lnTo>
                  <a:lnTo>
                    <a:pt x="93980" y="15671"/>
                  </a:lnTo>
                  <a:lnTo>
                    <a:pt x="93599" y="15595"/>
                  </a:lnTo>
                  <a:lnTo>
                    <a:pt x="90297" y="15595"/>
                  </a:lnTo>
                  <a:lnTo>
                    <a:pt x="90297" y="21704"/>
                  </a:lnTo>
                  <a:lnTo>
                    <a:pt x="91135" y="21704"/>
                  </a:lnTo>
                  <a:lnTo>
                    <a:pt x="91135" y="19088"/>
                  </a:lnTo>
                  <a:lnTo>
                    <a:pt x="93357" y="19088"/>
                  </a:lnTo>
                  <a:lnTo>
                    <a:pt x="93599" y="19126"/>
                  </a:lnTo>
                  <a:lnTo>
                    <a:pt x="94043" y="19329"/>
                  </a:lnTo>
                  <a:lnTo>
                    <a:pt x="94132" y="19507"/>
                  </a:lnTo>
                  <a:lnTo>
                    <a:pt x="94259" y="20904"/>
                  </a:lnTo>
                  <a:lnTo>
                    <a:pt x="94361" y="21704"/>
                  </a:lnTo>
                  <a:lnTo>
                    <a:pt x="95377" y="21704"/>
                  </a:lnTo>
                  <a:lnTo>
                    <a:pt x="95377" y="21564"/>
                  </a:lnTo>
                  <a:close/>
                </a:path>
                <a:path w="142239" h="70485">
                  <a:moveTo>
                    <a:pt x="99682" y="4102"/>
                  </a:moveTo>
                  <a:lnTo>
                    <a:pt x="98806" y="4102"/>
                  </a:lnTo>
                  <a:lnTo>
                    <a:pt x="98806" y="1397"/>
                  </a:lnTo>
                  <a:lnTo>
                    <a:pt x="98806" y="241"/>
                  </a:lnTo>
                  <a:lnTo>
                    <a:pt x="98171" y="241"/>
                  </a:lnTo>
                  <a:lnTo>
                    <a:pt x="98044" y="419"/>
                  </a:lnTo>
                  <a:lnTo>
                    <a:pt x="98044" y="1397"/>
                  </a:lnTo>
                  <a:lnTo>
                    <a:pt x="98044" y="4102"/>
                  </a:lnTo>
                  <a:lnTo>
                    <a:pt x="96139" y="4102"/>
                  </a:lnTo>
                  <a:lnTo>
                    <a:pt x="98044" y="1397"/>
                  </a:lnTo>
                  <a:lnTo>
                    <a:pt x="98044" y="419"/>
                  </a:lnTo>
                  <a:lnTo>
                    <a:pt x="95440" y="4025"/>
                  </a:lnTo>
                  <a:lnTo>
                    <a:pt x="95440" y="4749"/>
                  </a:lnTo>
                  <a:lnTo>
                    <a:pt x="98056" y="4749"/>
                  </a:lnTo>
                  <a:lnTo>
                    <a:pt x="98056" y="6210"/>
                  </a:lnTo>
                  <a:lnTo>
                    <a:pt x="98806" y="6210"/>
                  </a:lnTo>
                  <a:lnTo>
                    <a:pt x="98806" y="4749"/>
                  </a:lnTo>
                  <a:lnTo>
                    <a:pt x="99682" y="4749"/>
                  </a:lnTo>
                  <a:lnTo>
                    <a:pt x="99682" y="4102"/>
                  </a:lnTo>
                  <a:close/>
                </a:path>
                <a:path w="142239" h="70485">
                  <a:moveTo>
                    <a:pt x="100939" y="19138"/>
                  </a:moveTo>
                  <a:lnTo>
                    <a:pt x="100672" y="18846"/>
                  </a:lnTo>
                  <a:lnTo>
                    <a:pt x="100495" y="18669"/>
                  </a:lnTo>
                  <a:lnTo>
                    <a:pt x="100253" y="18542"/>
                  </a:lnTo>
                  <a:lnTo>
                    <a:pt x="100228" y="19443"/>
                  </a:lnTo>
                  <a:lnTo>
                    <a:pt x="100152" y="20370"/>
                  </a:lnTo>
                  <a:lnTo>
                    <a:pt x="99809" y="20853"/>
                  </a:lnTo>
                  <a:lnTo>
                    <a:pt x="99441" y="21005"/>
                  </a:lnTo>
                  <a:lnTo>
                    <a:pt x="97155" y="21005"/>
                  </a:lnTo>
                  <a:lnTo>
                    <a:pt x="97155" y="18846"/>
                  </a:lnTo>
                  <a:lnTo>
                    <a:pt x="99148" y="18846"/>
                  </a:lnTo>
                  <a:lnTo>
                    <a:pt x="99415" y="18897"/>
                  </a:lnTo>
                  <a:lnTo>
                    <a:pt x="100025" y="19138"/>
                  </a:lnTo>
                  <a:lnTo>
                    <a:pt x="100228" y="19443"/>
                  </a:lnTo>
                  <a:lnTo>
                    <a:pt x="100228" y="18542"/>
                  </a:lnTo>
                  <a:lnTo>
                    <a:pt x="99936" y="18415"/>
                  </a:lnTo>
                  <a:lnTo>
                    <a:pt x="100152" y="18313"/>
                  </a:lnTo>
                  <a:lnTo>
                    <a:pt x="100330" y="18186"/>
                  </a:lnTo>
                  <a:lnTo>
                    <a:pt x="100584" y="17881"/>
                  </a:lnTo>
                  <a:lnTo>
                    <a:pt x="100672" y="16484"/>
                  </a:lnTo>
                  <a:lnTo>
                    <a:pt x="100520" y="16281"/>
                  </a:lnTo>
                  <a:lnTo>
                    <a:pt x="100190" y="15811"/>
                  </a:lnTo>
                  <a:lnTo>
                    <a:pt x="99910" y="15697"/>
                  </a:lnTo>
                  <a:lnTo>
                    <a:pt x="99910" y="16776"/>
                  </a:lnTo>
                  <a:lnTo>
                    <a:pt x="99822" y="17818"/>
                  </a:lnTo>
                  <a:lnTo>
                    <a:pt x="99275" y="18135"/>
                  </a:lnTo>
                  <a:lnTo>
                    <a:pt x="99009" y="18186"/>
                  </a:lnTo>
                  <a:lnTo>
                    <a:pt x="97155" y="18186"/>
                  </a:lnTo>
                  <a:lnTo>
                    <a:pt x="97155" y="16281"/>
                  </a:lnTo>
                  <a:lnTo>
                    <a:pt x="98983" y="16281"/>
                  </a:lnTo>
                  <a:lnTo>
                    <a:pt x="99263" y="16332"/>
                  </a:lnTo>
                  <a:lnTo>
                    <a:pt x="99771" y="16548"/>
                  </a:lnTo>
                  <a:lnTo>
                    <a:pt x="99910" y="16776"/>
                  </a:lnTo>
                  <a:lnTo>
                    <a:pt x="99910" y="15697"/>
                  </a:lnTo>
                  <a:lnTo>
                    <a:pt x="99682" y="15595"/>
                  </a:lnTo>
                  <a:lnTo>
                    <a:pt x="96342" y="15595"/>
                  </a:lnTo>
                  <a:lnTo>
                    <a:pt x="96342" y="21704"/>
                  </a:lnTo>
                  <a:lnTo>
                    <a:pt x="99733" y="21704"/>
                  </a:lnTo>
                  <a:lnTo>
                    <a:pt x="100317" y="21463"/>
                  </a:lnTo>
                  <a:lnTo>
                    <a:pt x="100685" y="21005"/>
                  </a:lnTo>
                  <a:lnTo>
                    <a:pt x="100926" y="20675"/>
                  </a:lnTo>
                  <a:lnTo>
                    <a:pt x="100939" y="19138"/>
                  </a:lnTo>
                  <a:close/>
                </a:path>
                <a:path w="142239" h="70485">
                  <a:moveTo>
                    <a:pt x="102196" y="3606"/>
                  </a:moveTo>
                  <a:lnTo>
                    <a:pt x="100749" y="0"/>
                  </a:lnTo>
                  <a:lnTo>
                    <a:pt x="100253" y="0"/>
                  </a:lnTo>
                  <a:lnTo>
                    <a:pt x="100660" y="774"/>
                  </a:lnTo>
                  <a:lnTo>
                    <a:pt x="100939" y="1358"/>
                  </a:lnTo>
                  <a:lnTo>
                    <a:pt x="101295" y="2438"/>
                  </a:lnTo>
                  <a:lnTo>
                    <a:pt x="101409" y="3175"/>
                  </a:lnTo>
                  <a:lnTo>
                    <a:pt x="101409" y="4775"/>
                  </a:lnTo>
                  <a:lnTo>
                    <a:pt x="101307" y="5473"/>
                  </a:lnTo>
                  <a:lnTo>
                    <a:pt x="100990" y="6464"/>
                  </a:lnTo>
                  <a:lnTo>
                    <a:pt x="100711" y="7099"/>
                  </a:lnTo>
                  <a:lnTo>
                    <a:pt x="100266" y="7950"/>
                  </a:lnTo>
                  <a:lnTo>
                    <a:pt x="100787" y="7950"/>
                  </a:lnTo>
                  <a:lnTo>
                    <a:pt x="101295" y="7150"/>
                  </a:lnTo>
                  <a:lnTo>
                    <a:pt x="101638" y="6540"/>
                  </a:lnTo>
                  <a:lnTo>
                    <a:pt x="102069" y="5486"/>
                  </a:lnTo>
                  <a:lnTo>
                    <a:pt x="102196" y="4749"/>
                  </a:lnTo>
                  <a:lnTo>
                    <a:pt x="102196" y="3606"/>
                  </a:lnTo>
                  <a:close/>
                </a:path>
                <a:path w="142239" h="70485">
                  <a:moveTo>
                    <a:pt x="103073" y="15595"/>
                  </a:moveTo>
                  <a:lnTo>
                    <a:pt x="102235" y="15595"/>
                  </a:lnTo>
                  <a:lnTo>
                    <a:pt x="102235" y="21704"/>
                  </a:lnTo>
                  <a:lnTo>
                    <a:pt x="103073" y="21704"/>
                  </a:lnTo>
                  <a:lnTo>
                    <a:pt x="103073" y="15595"/>
                  </a:lnTo>
                  <a:close/>
                </a:path>
                <a:path w="142239" h="70485">
                  <a:moveTo>
                    <a:pt x="109270" y="15595"/>
                  </a:moveTo>
                  <a:lnTo>
                    <a:pt x="108483" y="15595"/>
                  </a:lnTo>
                  <a:lnTo>
                    <a:pt x="108483" y="20548"/>
                  </a:lnTo>
                  <a:lnTo>
                    <a:pt x="105397" y="15595"/>
                  </a:lnTo>
                  <a:lnTo>
                    <a:pt x="104419" y="15595"/>
                  </a:lnTo>
                  <a:lnTo>
                    <a:pt x="104419" y="21704"/>
                  </a:lnTo>
                  <a:lnTo>
                    <a:pt x="105206" y="21704"/>
                  </a:lnTo>
                  <a:lnTo>
                    <a:pt x="105206" y="16764"/>
                  </a:lnTo>
                  <a:lnTo>
                    <a:pt x="108343" y="21704"/>
                  </a:lnTo>
                  <a:lnTo>
                    <a:pt x="109270" y="21704"/>
                  </a:lnTo>
                  <a:lnTo>
                    <a:pt x="109270" y="15595"/>
                  </a:lnTo>
                  <a:close/>
                </a:path>
                <a:path w="142239" h="70485">
                  <a:moveTo>
                    <a:pt x="115493" y="21704"/>
                  </a:moveTo>
                  <a:lnTo>
                    <a:pt x="114833" y="19875"/>
                  </a:lnTo>
                  <a:lnTo>
                    <a:pt x="114592" y="19202"/>
                  </a:lnTo>
                  <a:lnTo>
                    <a:pt x="113703" y="16764"/>
                  </a:lnTo>
                  <a:lnTo>
                    <a:pt x="113703" y="19202"/>
                  </a:lnTo>
                  <a:lnTo>
                    <a:pt x="111798" y="19202"/>
                  </a:lnTo>
                  <a:lnTo>
                    <a:pt x="112776" y="16510"/>
                  </a:lnTo>
                  <a:lnTo>
                    <a:pt x="113703" y="19202"/>
                  </a:lnTo>
                  <a:lnTo>
                    <a:pt x="113703" y="16764"/>
                  </a:lnTo>
                  <a:lnTo>
                    <a:pt x="113614" y="16510"/>
                  </a:lnTo>
                  <a:lnTo>
                    <a:pt x="113284" y="15595"/>
                  </a:lnTo>
                  <a:lnTo>
                    <a:pt x="112344" y="15595"/>
                  </a:lnTo>
                  <a:lnTo>
                    <a:pt x="110045" y="21704"/>
                  </a:lnTo>
                  <a:lnTo>
                    <a:pt x="110896" y="21704"/>
                  </a:lnTo>
                  <a:lnTo>
                    <a:pt x="111556" y="19875"/>
                  </a:lnTo>
                  <a:lnTo>
                    <a:pt x="113969" y="19875"/>
                  </a:lnTo>
                  <a:lnTo>
                    <a:pt x="114592" y="21704"/>
                  </a:lnTo>
                  <a:lnTo>
                    <a:pt x="115493" y="21704"/>
                  </a:lnTo>
                  <a:close/>
                </a:path>
                <a:path w="142239" h="70485">
                  <a:moveTo>
                    <a:pt x="121424" y="21564"/>
                  </a:moveTo>
                  <a:lnTo>
                    <a:pt x="121297" y="21513"/>
                  </a:lnTo>
                  <a:lnTo>
                    <a:pt x="121119" y="20904"/>
                  </a:lnTo>
                  <a:lnTo>
                    <a:pt x="120992" y="19253"/>
                  </a:lnTo>
                  <a:lnTo>
                    <a:pt x="120878" y="19088"/>
                  </a:lnTo>
                  <a:lnTo>
                    <a:pt x="120751" y="18923"/>
                  </a:lnTo>
                  <a:lnTo>
                    <a:pt x="120573" y="18796"/>
                  </a:lnTo>
                  <a:lnTo>
                    <a:pt x="120332" y="18707"/>
                  </a:lnTo>
                  <a:lnTo>
                    <a:pt x="120611" y="18567"/>
                  </a:lnTo>
                  <a:lnTo>
                    <a:pt x="120802" y="18389"/>
                  </a:lnTo>
                  <a:lnTo>
                    <a:pt x="121056" y="18008"/>
                  </a:lnTo>
                  <a:lnTo>
                    <a:pt x="121081" y="16344"/>
                  </a:lnTo>
                  <a:lnTo>
                    <a:pt x="120916" y="16065"/>
                  </a:lnTo>
                  <a:lnTo>
                    <a:pt x="120357" y="15824"/>
                  </a:lnTo>
                  <a:lnTo>
                    <a:pt x="120357" y="16891"/>
                  </a:lnTo>
                  <a:lnTo>
                    <a:pt x="120243" y="18008"/>
                  </a:lnTo>
                  <a:lnTo>
                    <a:pt x="119786" y="18313"/>
                  </a:lnTo>
                  <a:lnTo>
                    <a:pt x="119481" y="18389"/>
                  </a:lnTo>
                  <a:lnTo>
                    <a:pt x="117182" y="18389"/>
                  </a:lnTo>
                  <a:lnTo>
                    <a:pt x="117182" y="16306"/>
                  </a:lnTo>
                  <a:lnTo>
                    <a:pt x="119481" y="16306"/>
                  </a:lnTo>
                  <a:lnTo>
                    <a:pt x="119710" y="16344"/>
                  </a:lnTo>
                  <a:lnTo>
                    <a:pt x="120205" y="16586"/>
                  </a:lnTo>
                  <a:lnTo>
                    <a:pt x="120357" y="16891"/>
                  </a:lnTo>
                  <a:lnTo>
                    <a:pt x="120357" y="15824"/>
                  </a:lnTo>
                  <a:lnTo>
                    <a:pt x="120040" y="15671"/>
                  </a:lnTo>
                  <a:lnTo>
                    <a:pt x="119646" y="15595"/>
                  </a:lnTo>
                  <a:lnTo>
                    <a:pt x="116357" y="15595"/>
                  </a:lnTo>
                  <a:lnTo>
                    <a:pt x="116357" y="21704"/>
                  </a:lnTo>
                  <a:lnTo>
                    <a:pt x="117182" y="21704"/>
                  </a:lnTo>
                  <a:lnTo>
                    <a:pt x="117182" y="19088"/>
                  </a:lnTo>
                  <a:lnTo>
                    <a:pt x="119405" y="19088"/>
                  </a:lnTo>
                  <a:lnTo>
                    <a:pt x="119646" y="19126"/>
                  </a:lnTo>
                  <a:lnTo>
                    <a:pt x="120091" y="19329"/>
                  </a:lnTo>
                  <a:lnTo>
                    <a:pt x="120180" y="19507"/>
                  </a:lnTo>
                  <a:lnTo>
                    <a:pt x="120307" y="20904"/>
                  </a:lnTo>
                  <a:lnTo>
                    <a:pt x="120408" y="21704"/>
                  </a:lnTo>
                  <a:lnTo>
                    <a:pt x="121424" y="21704"/>
                  </a:lnTo>
                  <a:lnTo>
                    <a:pt x="121424" y="21564"/>
                  </a:lnTo>
                  <a:close/>
                </a:path>
                <a:path w="142239" h="70485">
                  <a:moveTo>
                    <a:pt x="127381" y="15595"/>
                  </a:moveTo>
                  <a:lnTo>
                    <a:pt x="126415" y="15595"/>
                  </a:lnTo>
                  <a:lnTo>
                    <a:pt x="124663" y="18529"/>
                  </a:lnTo>
                  <a:lnTo>
                    <a:pt x="122897" y="15595"/>
                  </a:lnTo>
                  <a:lnTo>
                    <a:pt x="121932" y="15595"/>
                  </a:lnTo>
                  <a:lnTo>
                    <a:pt x="124244" y="19253"/>
                  </a:lnTo>
                  <a:lnTo>
                    <a:pt x="124244" y="21704"/>
                  </a:lnTo>
                  <a:lnTo>
                    <a:pt x="125069" y="21704"/>
                  </a:lnTo>
                  <a:lnTo>
                    <a:pt x="125069" y="19253"/>
                  </a:lnTo>
                  <a:lnTo>
                    <a:pt x="127381" y="15595"/>
                  </a:lnTo>
                  <a:close/>
                </a:path>
                <a:path w="142239" h="70485">
                  <a:moveTo>
                    <a:pt x="129984" y="23444"/>
                  </a:moveTo>
                  <a:lnTo>
                    <a:pt x="129565" y="22669"/>
                  </a:lnTo>
                  <a:lnTo>
                    <a:pt x="129298" y="22085"/>
                  </a:lnTo>
                  <a:lnTo>
                    <a:pt x="128930" y="21005"/>
                  </a:lnTo>
                  <a:lnTo>
                    <a:pt x="128816" y="20269"/>
                  </a:lnTo>
                  <a:lnTo>
                    <a:pt x="128816" y="18669"/>
                  </a:lnTo>
                  <a:lnTo>
                    <a:pt x="128917" y="17970"/>
                  </a:lnTo>
                  <a:lnTo>
                    <a:pt x="129247" y="16967"/>
                  </a:lnTo>
                  <a:lnTo>
                    <a:pt x="129527" y="16344"/>
                  </a:lnTo>
                  <a:lnTo>
                    <a:pt x="129959" y="15494"/>
                  </a:lnTo>
                  <a:lnTo>
                    <a:pt x="129451" y="15494"/>
                  </a:lnTo>
                  <a:lnTo>
                    <a:pt x="128930" y="16306"/>
                  </a:lnTo>
                  <a:lnTo>
                    <a:pt x="128587" y="16916"/>
                  </a:lnTo>
                  <a:lnTo>
                    <a:pt x="128168" y="17970"/>
                  </a:lnTo>
                  <a:lnTo>
                    <a:pt x="128041" y="18694"/>
                  </a:lnTo>
                  <a:lnTo>
                    <a:pt x="128041" y="19964"/>
                  </a:lnTo>
                  <a:lnTo>
                    <a:pt x="128143" y="20675"/>
                  </a:lnTo>
                  <a:lnTo>
                    <a:pt x="128244" y="21120"/>
                  </a:lnTo>
                  <a:lnTo>
                    <a:pt x="128511" y="21831"/>
                  </a:lnTo>
                  <a:lnTo>
                    <a:pt x="128625" y="22059"/>
                  </a:lnTo>
                  <a:lnTo>
                    <a:pt x="128714" y="22237"/>
                  </a:lnTo>
                  <a:lnTo>
                    <a:pt x="129476" y="23444"/>
                  </a:lnTo>
                  <a:lnTo>
                    <a:pt x="129984" y="23444"/>
                  </a:lnTo>
                  <a:close/>
                </a:path>
                <a:path w="142239" h="70485">
                  <a:moveTo>
                    <a:pt x="133299" y="15773"/>
                  </a:moveTo>
                  <a:lnTo>
                    <a:pt x="132702" y="15773"/>
                  </a:lnTo>
                  <a:lnTo>
                    <a:pt x="132600" y="16243"/>
                  </a:lnTo>
                  <a:lnTo>
                    <a:pt x="132448" y="16522"/>
                  </a:lnTo>
                  <a:lnTo>
                    <a:pt x="132016" y="16776"/>
                  </a:lnTo>
                  <a:lnTo>
                    <a:pt x="131635" y="16865"/>
                  </a:lnTo>
                  <a:lnTo>
                    <a:pt x="131102" y="16916"/>
                  </a:lnTo>
                  <a:lnTo>
                    <a:pt x="131102" y="17487"/>
                  </a:lnTo>
                  <a:lnTo>
                    <a:pt x="132499" y="17487"/>
                  </a:lnTo>
                  <a:lnTo>
                    <a:pt x="132499" y="21704"/>
                  </a:lnTo>
                  <a:lnTo>
                    <a:pt x="133299" y="21704"/>
                  </a:lnTo>
                  <a:lnTo>
                    <a:pt x="133299" y="15773"/>
                  </a:lnTo>
                  <a:close/>
                </a:path>
                <a:path w="142239" h="70485">
                  <a:moveTo>
                    <a:pt x="139484" y="19596"/>
                  </a:moveTo>
                  <a:lnTo>
                    <a:pt x="138595" y="19596"/>
                  </a:lnTo>
                  <a:lnTo>
                    <a:pt x="138595" y="16903"/>
                  </a:lnTo>
                  <a:lnTo>
                    <a:pt x="138595" y="15735"/>
                  </a:lnTo>
                  <a:lnTo>
                    <a:pt x="137972" y="15735"/>
                  </a:lnTo>
                  <a:lnTo>
                    <a:pt x="137845" y="15913"/>
                  </a:lnTo>
                  <a:lnTo>
                    <a:pt x="137845" y="16903"/>
                  </a:lnTo>
                  <a:lnTo>
                    <a:pt x="137845" y="19596"/>
                  </a:lnTo>
                  <a:lnTo>
                    <a:pt x="135928" y="19596"/>
                  </a:lnTo>
                  <a:lnTo>
                    <a:pt x="137845" y="16903"/>
                  </a:lnTo>
                  <a:lnTo>
                    <a:pt x="137845" y="15913"/>
                  </a:lnTo>
                  <a:lnTo>
                    <a:pt x="135242" y="19519"/>
                  </a:lnTo>
                  <a:lnTo>
                    <a:pt x="135242" y="20256"/>
                  </a:lnTo>
                  <a:lnTo>
                    <a:pt x="137858" y="20256"/>
                  </a:lnTo>
                  <a:lnTo>
                    <a:pt x="137858" y="21704"/>
                  </a:lnTo>
                  <a:lnTo>
                    <a:pt x="138595" y="21704"/>
                  </a:lnTo>
                  <a:lnTo>
                    <a:pt x="138595" y="20256"/>
                  </a:lnTo>
                  <a:lnTo>
                    <a:pt x="139484" y="20256"/>
                  </a:lnTo>
                  <a:lnTo>
                    <a:pt x="139484" y="19596"/>
                  </a:lnTo>
                  <a:close/>
                </a:path>
                <a:path w="142239" h="70485">
                  <a:moveTo>
                    <a:pt x="141986" y="19113"/>
                  </a:moveTo>
                  <a:lnTo>
                    <a:pt x="140550" y="15494"/>
                  </a:lnTo>
                  <a:lnTo>
                    <a:pt x="140042" y="15494"/>
                  </a:lnTo>
                  <a:lnTo>
                    <a:pt x="140449" y="16268"/>
                  </a:lnTo>
                  <a:lnTo>
                    <a:pt x="140728" y="16852"/>
                  </a:lnTo>
                  <a:lnTo>
                    <a:pt x="141097" y="17932"/>
                  </a:lnTo>
                  <a:lnTo>
                    <a:pt x="141198" y="18669"/>
                  </a:lnTo>
                  <a:lnTo>
                    <a:pt x="141198" y="20269"/>
                  </a:lnTo>
                  <a:lnTo>
                    <a:pt x="141097" y="20967"/>
                  </a:lnTo>
                  <a:lnTo>
                    <a:pt x="140779" y="21958"/>
                  </a:lnTo>
                  <a:lnTo>
                    <a:pt x="140500" y="22593"/>
                  </a:lnTo>
                  <a:lnTo>
                    <a:pt x="140055" y="23444"/>
                  </a:lnTo>
                  <a:lnTo>
                    <a:pt x="140576" y="23444"/>
                  </a:lnTo>
                  <a:lnTo>
                    <a:pt x="141097" y="22644"/>
                  </a:lnTo>
                  <a:lnTo>
                    <a:pt x="141439" y="22034"/>
                  </a:lnTo>
                  <a:lnTo>
                    <a:pt x="141859" y="20980"/>
                  </a:lnTo>
                  <a:lnTo>
                    <a:pt x="141986" y="20243"/>
                  </a:lnTo>
                  <a:lnTo>
                    <a:pt x="141986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5302809" y="2077503"/>
              <a:ext cx="145415" cy="8255"/>
            </a:xfrm>
            <a:custGeom>
              <a:avLst/>
              <a:gdLst/>
              <a:ahLst/>
              <a:cxnLst/>
              <a:rect l="l" t="t" r="r" b="b"/>
              <a:pathLst>
                <a:path w="145414" h="8255">
                  <a:moveTo>
                    <a:pt x="3924" y="3162"/>
                  </a:moveTo>
                  <a:lnTo>
                    <a:pt x="3759" y="2603"/>
                  </a:lnTo>
                  <a:lnTo>
                    <a:pt x="3467" y="2298"/>
                  </a:lnTo>
                  <a:lnTo>
                    <a:pt x="3060" y="1866"/>
                  </a:lnTo>
                  <a:lnTo>
                    <a:pt x="3060" y="3162"/>
                  </a:lnTo>
                  <a:lnTo>
                    <a:pt x="3048" y="4965"/>
                  </a:lnTo>
                  <a:lnTo>
                    <a:pt x="2578" y="5562"/>
                  </a:lnTo>
                  <a:lnTo>
                    <a:pt x="2298" y="5702"/>
                  </a:lnTo>
                  <a:lnTo>
                    <a:pt x="1435" y="5702"/>
                  </a:lnTo>
                  <a:lnTo>
                    <a:pt x="1066" y="5473"/>
                  </a:lnTo>
                  <a:lnTo>
                    <a:pt x="863" y="4965"/>
                  </a:lnTo>
                  <a:lnTo>
                    <a:pt x="850" y="3162"/>
                  </a:lnTo>
                  <a:lnTo>
                    <a:pt x="1054" y="2603"/>
                  </a:lnTo>
                  <a:lnTo>
                    <a:pt x="3060" y="3162"/>
                  </a:lnTo>
                  <a:lnTo>
                    <a:pt x="3060" y="1866"/>
                  </a:lnTo>
                  <a:lnTo>
                    <a:pt x="2616" y="1638"/>
                  </a:lnTo>
                  <a:lnTo>
                    <a:pt x="1778" y="1638"/>
                  </a:lnTo>
                  <a:lnTo>
                    <a:pt x="1473" y="1727"/>
                  </a:lnTo>
                  <a:lnTo>
                    <a:pt x="1041" y="2006"/>
                  </a:lnTo>
                  <a:lnTo>
                    <a:pt x="876" y="2159"/>
                  </a:lnTo>
                  <a:lnTo>
                    <a:pt x="736" y="2362"/>
                  </a:lnTo>
                  <a:lnTo>
                    <a:pt x="736" y="1765"/>
                  </a:lnTo>
                  <a:lnTo>
                    <a:pt x="0" y="1765"/>
                  </a:lnTo>
                  <a:lnTo>
                    <a:pt x="0" y="7988"/>
                  </a:lnTo>
                  <a:lnTo>
                    <a:pt x="749" y="7988"/>
                  </a:lnTo>
                  <a:lnTo>
                    <a:pt x="749" y="5702"/>
                  </a:lnTo>
                  <a:lnTo>
                    <a:pt x="914" y="5905"/>
                  </a:lnTo>
                  <a:lnTo>
                    <a:pt x="1066" y="6057"/>
                  </a:lnTo>
                  <a:lnTo>
                    <a:pt x="1422" y="6286"/>
                  </a:lnTo>
                  <a:lnTo>
                    <a:pt x="1714" y="6362"/>
                  </a:lnTo>
                  <a:lnTo>
                    <a:pt x="2476" y="6362"/>
                  </a:lnTo>
                  <a:lnTo>
                    <a:pt x="2844" y="6223"/>
                  </a:lnTo>
                  <a:lnTo>
                    <a:pt x="3670" y="5562"/>
                  </a:lnTo>
                  <a:lnTo>
                    <a:pt x="3886" y="4965"/>
                  </a:lnTo>
                  <a:lnTo>
                    <a:pt x="3924" y="3162"/>
                  </a:lnTo>
                  <a:close/>
                </a:path>
                <a:path w="145414" h="8255">
                  <a:moveTo>
                    <a:pt x="8813" y="5676"/>
                  </a:moveTo>
                  <a:lnTo>
                    <a:pt x="8458" y="5702"/>
                  </a:lnTo>
                  <a:lnTo>
                    <a:pt x="8318" y="3937"/>
                  </a:lnTo>
                  <a:lnTo>
                    <a:pt x="8229" y="2273"/>
                  </a:lnTo>
                  <a:lnTo>
                    <a:pt x="8153" y="2133"/>
                  </a:lnTo>
                  <a:lnTo>
                    <a:pt x="7569" y="1790"/>
                  </a:lnTo>
                  <a:lnTo>
                    <a:pt x="7569" y="3937"/>
                  </a:lnTo>
                  <a:lnTo>
                    <a:pt x="7569" y="5003"/>
                  </a:lnTo>
                  <a:lnTo>
                    <a:pt x="7366" y="5334"/>
                  </a:lnTo>
                  <a:lnTo>
                    <a:pt x="6692" y="5651"/>
                  </a:lnTo>
                  <a:lnTo>
                    <a:pt x="6438" y="5727"/>
                  </a:lnTo>
                  <a:lnTo>
                    <a:pt x="5969" y="5727"/>
                  </a:lnTo>
                  <a:lnTo>
                    <a:pt x="5842" y="5676"/>
                  </a:lnTo>
                  <a:lnTo>
                    <a:pt x="5613" y="5537"/>
                  </a:lnTo>
                  <a:lnTo>
                    <a:pt x="5499" y="4521"/>
                  </a:lnTo>
                  <a:lnTo>
                    <a:pt x="5867" y="4318"/>
                  </a:lnTo>
                  <a:lnTo>
                    <a:pt x="6070" y="4267"/>
                  </a:lnTo>
                  <a:lnTo>
                    <a:pt x="6934" y="4152"/>
                  </a:lnTo>
                  <a:lnTo>
                    <a:pt x="7353" y="4051"/>
                  </a:lnTo>
                  <a:lnTo>
                    <a:pt x="7569" y="3937"/>
                  </a:lnTo>
                  <a:lnTo>
                    <a:pt x="7569" y="1790"/>
                  </a:lnTo>
                  <a:lnTo>
                    <a:pt x="7073" y="1638"/>
                  </a:lnTo>
                  <a:lnTo>
                    <a:pt x="6096" y="1638"/>
                  </a:lnTo>
                  <a:lnTo>
                    <a:pt x="4826" y="3111"/>
                  </a:lnTo>
                  <a:lnTo>
                    <a:pt x="5524" y="3111"/>
                  </a:lnTo>
                  <a:lnTo>
                    <a:pt x="5613" y="2705"/>
                  </a:lnTo>
                  <a:lnTo>
                    <a:pt x="5867" y="2374"/>
                  </a:lnTo>
                  <a:lnTo>
                    <a:pt x="6146" y="2273"/>
                  </a:lnTo>
                  <a:lnTo>
                    <a:pt x="6870" y="2273"/>
                  </a:lnTo>
                  <a:lnTo>
                    <a:pt x="7137" y="2336"/>
                  </a:lnTo>
                  <a:lnTo>
                    <a:pt x="7493" y="2565"/>
                  </a:lnTo>
                  <a:lnTo>
                    <a:pt x="7480" y="3416"/>
                  </a:lnTo>
                  <a:lnTo>
                    <a:pt x="5575" y="3708"/>
                  </a:lnTo>
                  <a:lnTo>
                    <a:pt x="5245" y="3848"/>
                  </a:lnTo>
                  <a:lnTo>
                    <a:pt x="4724" y="4318"/>
                  </a:lnTo>
                  <a:lnTo>
                    <a:pt x="4813" y="5816"/>
                  </a:lnTo>
                  <a:lnTo>
                    <a:pt x="5232" y="6210"/>
                  </a:lnTo>
                  <a:lnTo>
                    <a:pt x="5588" y="6362"/>
                  </a:lnTo>
                  <a:lnTo>
                    <a:pt x="6350" y="6362"/>
                  </a:lnTo>
                  <a:lnTo>
                    <a:pt x="7607" y="5613"/>
                  </a:lnTo>
                  <a:lnTo>
                    <a:pt x="7708" y="5994"/>
                  </a:lnTo>
                  <a:lnTo>
                    <a:pt x="7848" y="6210"/>
                  </a:lnTo>
                  <a:lnTo>
                    <a:pt x="8039" y="6299"/>
                  </a:lnTo>
                  <a:lnTo>
                    <a:pt x="8407" y="6299"/>
                  </a:lnTo>
                  <a:lnTo>
                    <a:pt x="8788" y="6235"/>
                  </a:lnTo>
                  <a:lnTo>
                    <a:pt x="8813" y="5702"/>
                  </a:lnTo>
                  <a:close/>
                </a:path>
                <a:path w="145414" h="8255">
                  <a:moveTo>
                    <a:pt x="13157" y="1790"/>
                  </a:moveTo>
                  <a:lnTo>
                    <a:pt x="12458" y="1790"/>
                  </a:lnTo>
                  <a:lnTo>
                    <a:pt x="12458" y="2349"/>
                  </a:lnTo>
                  <a:lnTo>
                    <a:pt x="12357" y="2222"/>
                  </a:lnTo>
                  <a:lnTo>
                    <a:pt x="12357" y="2997"/>
                  </a:lnTo>
                  <a:lnTo>
                    <a:pt x="12255" y="4991"/>
                  </a:lnTo>
                  <a:lnTo>
                    <a:pt x="12065" y="5410"/>
                  </a:lnTo>
                  <a:lnTo>
                    <a:pt x="11684" y="5651"/>
                  </a:lnTo>
                  <a:lnTo>
                    <a:pt x="10807" y="5651"/>
                  </a:lnTo>
                  <a:lnTo>
                    <a:pt x="10528" y="5524"/>
                  </a:lnTo>
                  <a:lnTo>
                    <a:pt x="10121" y="4991"/>
                  </a:lnTo>
                  <a:lnTo>
                    <a:pt x="10083" y="3302"/>
                  </a:lnTo>
                  <a:lnTo>
                    <a:pt x="10363" y="2578"/>
                  </a:lnTo>
                  <a:lnTo>
                    <a:pt x="10718" y="2336"/>
                  </a:lnTo>
                  <a:lnTo>
                    <a:pt x="11607" y="2336"/>
                  </a:lnTo>
                  <a:lnTo>
                    <a:pt x="11899" y="2463"/>
                  </a:lnTo>
                  <a:lnTo>
                    <a:pt x="12357" y="2997"/>
                  </a:lnTo>
                  <a:lnTo>
                    <a:pt x="12357" y="2222"/>
                  </a:lnTo>
                  <a:lnTo>
                    <a:pt x="12179" y="2032"/>
                  </a:lnTo>
                  <a:lnTo>
                    <a:pt x="11772" y="1752"/>
                  </a:lnTo>
                  <a:lnTo>
                    <a:pt x="11468" y="1663"/>
                  </a:lnTo>
                  <a:lnTo>
                    <a:pt x="10604" y="1663"/>
                  </a:lnTo>
                  <a:lnTo>
                    <a:pt x="10160" y="1879"/>
                  </a:lnTo>
                  <a:lnTo>
                    <a:pt x="9423" y="2730"/>
                  </a:lnTo>
                  <a:lnTo>
                    <a:pt x="9347" y="2997"/>
                  </a:lnTo>
                  <a:lnTo>
                    <a:pt x="9423" y="5410"/>
                  </a:lnTo>
                  <a:lnTo>
                    <a:pt x="10147" y="6096"/>
                  </a:lnTo>
                  <a:lnTo>
                    <a:pt x="10579" y="6261"/>
                  </a:lnTo>
                  <a:lnTo>
                    <a:pt x="11404" y="6261"/>
                  </a:lnTo>
                  <a:lnTo>
                    <a:pt x="12433" y="5588"/>
                  </a:lnTo>
                  <a:lnTo>
                    <a:pt x="12331" y="6769"/>
                  </a:lnTo>
                  <a:lnTo>
                    <a:pt x="12115" y="7264"/>
                  </a:lnTo>
                  <a:lnTo>
                    <a:pt x="11734" y="7467"/>
                  </a:lnTo>
                  <a:lnTo>
                    <a:pt x="10795" y="7467"/>
                  </a:lnTo>
                  <a:lnTo>
                    <a:pt x="10528" y="7391"/>
                  </a:lnTo>
                  <a:lnTo>
                    <a:pt x="10248" y="7112"/>
                  </a:lnTo>
                  <a:lnTo>
                    <a:pt x="10147" y="6769"/>
                  </a:lnTo>
                  <a:lnTo>
                    <a:pt x="9385" y="6769"/>
                  </a:lnTo>
                  <a:lnTo>
                    <a:pt x="9461" y="7264"/>
                  </a:lnTo>
                  <a:lnTo>
                    <a:pt x="9613" y="7556"/>
                  </a:lnTo>
                  <a:lnTo>
                    <a:pt x="10261" y="7988"/>
                  </a:lnTo>
                  <a:lnTo>
                    <a:pt x="10668" y="8089"/>
                  </a:lnTo>
                  <a:lnTo>
                    <a:pt x="12014" y="8089"/>
                  </a:lnTo>
                  <a:lnTo>
                    <a:pt x="12598" y="7785"/>
                  </a:lnTo>
                  <a:lnTo>
                    <a:pt x="12763" y="7467"/>
                  </a:lnTo>
                  <a:lnTo>
                    <a:pt x="13068" y="6858"/>
                  </a:lnTo>
                  <a:lnTo>
                    <a:pt x="13157" y="5588"/>
                  </a:lnTo>
                  <a:lnTo>
                    <a:pt x="13157" y="2349"/>
                  </a:lnTo>
                  <a:lnTo>
                    <a:pt x="13157" y="1790"/>
                  </a:lnTo>
                  <a:close/>
                </a:path>
                <a:path w="145414" h="8255">
                  <a:moveTo>
                    <a:pt x="18110" y="4216"/>
                  </a:moveTo>
                  <a:lnTo>
                    <a:pt x="18097" y="3619"/>
                  </a:lnTo>
                  <a:lnTo>
                    <a:pt x="18008" y="3048"/>
                  </a:lnTo>
                  <a:lnTo>
                    <a:pt x="17894" y="2679"/>
                  </a:lnTo>
                  <a:lnTo>
                    <a:pt x="17640" y="2311"/>
                  </a:lnTo>
                  <a:lnTo>
                    <a:pt x="17360" y="2019"/>
                  </a:lnTo>
                  <a:lnTo>
                    <a:pt x="17335" y="3619"/>
                  </a:lnTo>
                  <a:lnTo>
                    <a:pt x="14859" y="3619"/>
                  </a:lnTo>
                  <a:lnTo>
                    <a:pt x="14871" y="3302"/>
                  </a:lnTo>
                  <a:lnTo>
                    <a:pt x="14998" y="2921"/>
                  </a:lnTo>
                  <a:lnTo>
                    <a:pt x="15468" y="2425"/>
                  </a:lnTo>
                  <a:lnTo>
                    <a:pt x="15748" y="2311"/>
                  </a:lnTo>
                  <a:lnTo>
                    <a:pt x="16573" y="2311"/>
                  </a:lnTo>
                  <a:lnTo>
                    <a:pt x="16916" y="2489"/>
                  </a:lnTo>
                  <a:lnTo>
                    <a:pt x="17170" y="2933"/>
                  </a:lnTo>
                  <a:lnTo>
                    <a:pt x="17284" y="3238"/>
                  </a:lnTo>
                  <a:lnTo>
                    <a:pt x="17335" y="3619"/>
                  </a:lnTo>
                  <a:lnTo>
                    <a:pt x="17335" y="2019"/>
                  </a:lnTo>
                  <a:lnTo>
                    <a:pt x="16764" y="1727"/>
                  </a:lnTo>
                  <a:lnTo>
                    <a:pt x="16459" y="1651"/>
                  </a:lnTo>
                  <a:lnTo>
                    <a:pt x="15506" y="1651"/>
                  </a:lnTo>
                  <a:lnTo>
                    <a:pt x="15011" y="1866"/>
                  </a:lnTo>
                  <a:lnTo>
                    <a:pt x="14236" y="2768"/>
                  </a:lnTo>
                  <a:lnTo>
                    <a:pt x="14135" y="3048"/>
                  </a:lnTo>
                  <a:lnTo>
                    <a:pt x="14224" y="5359"/>
                  </a:lnTo>
                  <a:lnTo>
                    <a:pt x="14998" y="6159"/>
                  </a:lnTo>
                  <a:lnTo>
                    <a:pt x="15468" y="6362"/>
                  </a:lnTo>
                  <a:lnTo>
                    <a:pt x="16256" y="6362"/>
                  </a:lnTo>
                  <a:lnTo>
                    <a:pt x="18046" y="4813"/>
                  </a:lnTo>
                  <a:lnTo>
                    <a:pt x="17310" y="4813"/>
                  </a:lnTo>
                  <a:lnTo>
                    <a:pt x="17233" y="5029"/>
                  </a:lnTo>
                  <a:lnTo>
                    <a:pt x="17157" y="5181"/>
                  </a:lnTo>
                  <a:lnTo>
                    <a:pt x="16789" y="5588"/>
                  </a:lnTo>
                  <a:lnTo>
                    <a:pt x="16484" y="5715"/>
                  </a:lnTo>
                  <a:lnTo>
                    <a:pt x="15671" y="5715"/>
                  </a:lnTo>
                  <a:lnTo>
                    <a:pt x="15379" y="5588"/>
                  </a:lnTo>
                  <a:lnTo>
                    <a:pt x="14960" y="5029"/>
                  </a:lnTo>
                  <a:lnTo>
                    <a:pt x="14846" y="4216"/>
                  </a:lnTo>
                  <a:lnTo>
                    <a:pt x="18110" y="4216"/>
                  </a:lnTo>
                  <a:close/>
                </a:path>
                <a:path w="145414" h="8255">
                  <a:moveTo>
                    <a:pt x="23215" y="6858"/>
                  </a:moveTo>
                  <a:lnTo>
                    <a:pt x="18478" y="6858"/>
                  </a:lnTo>
                  <a:lnTo>
                    <a:pt x="18478" y="7277"/>
                  </a:lnTo>
                  <a:lnTo>
                    <a:pt x="23215" y="7277"/>
                  </a:lnTo>
                  <a:lnTo>
                    <a:pt x="23215" y="6858"/>
                  </a:lnTo>
                  <a:close/>
                </a:path>
                <a:path w="145414" h="8255">
                  <a:moveTo>
                    <a:pt x="27279" y="3251"/>
                  </a:moveTo>
                  <a:lnTo>
                    <a:pt x="27216" y="2654"/>
                  </a:lnTo>
                  <a:lnTo>
                    <a:pt x="27025" y="2235"/>
                  </a:lnTo>
                  <a:lnTo>
                    <a:pt x="26708" y="1993"/>
                  </a:lnTo>
                  <a:lnTo>
                    <a:pt x="26390" y="1739"/>
                  </a:lnTo>
                  <a:lnTo>
                    <a:pt x="25984" y="1625"/>
                  </a:lnTo>
                  <a:lnTo>
                    <a:pt x="24892" y="1625"/>
                  </a:lnTo>
                  <a:lnTo>
                    <a:pt x="24409" y="1841"/>
                  </a:lnTo>
                  <a:lnTo>
                    <a:pt x="23647" y="2705"/>
                  </a:lnTo>
                  <a:lnTo>
                    <a:pt x="23456" y="3314"/>
                  </a:lnTo>
                  <a:lnTo>
                    <a:pt x="23456" y="4737"/>
                  </a:lnTo>
                  <a:lnTo>
                    <a:pt x="23634" y="5270"/>
                  </a:lnTo>
                  <a:lnTo>
                    <a:pt x="24320" y="6121"/>
                  </a:lnTo>
                  <a:lnTo>
                    <a:pt x="24790" y="6337"/>
                  </a:lnTo>
                  <a:lnTo>
                    <a:pt x="25895" y="6337"/>
                  </a:lnTo>
                  <a:lnTo>
                    <a:pt x="26327" y="6197"/>
                  </a:lnTo>
                  <a:lnTo>
                    <a:pt x="26987" y="5651"/>
                  </a:lnTo>
                  <a:lnTo>
                    <a:pt x="27190" y="5219"/>
                  </a:lnTo>
                  <a:lnTo>
                    <a:pt x="27279" y="4635"/>
                  </a:lnTo>
                  <a:lnTo>
                    <a:pt x="26543" y="4635"/>
                  </a:lnTo>
                  <a:lnTo>
                    <a:pt x="26479" y="4953"/>
                  </a:lnTo>
                  <a:lnTo>
                    <a:pt x="26352" y="5219"/>
                  </a:lnTo>
                  <a:lnTo>
                    <a:pt x="25996" y="5600"/>
                  </a:lnTo>
                  <a:lnTo>
                    <a:pt x="25742" y="5689"/>
                  </a:lnTo>
                  <a:lnTo>
                    <a:pt x="25031" y="5689"/>
                  </a:lnTo>
                  <a:lnTo>
                    <a:pt x="24726" y="5537"/>
                  </a:lnTo>
                  <a:lnTo>
                    <a:pt x="24358" y="4927"/>
                  </a:lnTo>
                  <a:lnTo>
                    <a:pt x="24257" y="4559"/>
                  </a:lnTo>
                  <a:lnTo>
                    <a:pt x="24257" y="3670"/>
                  </a:lnTo>
                  <a:lnTo>
                    <a:pt x="24320" y="3289"/>
                  </a:lnTo>
                  <a:lnTo>
                    <a:pt x="24663" y="2527"/>
                  </a:lnTo>
                  <a:lnTo>
                    <a:pt x="25006" y="2286"/>
                  </a:lnTo>
                  <a:lnTo>
                    <a:pt x="25831" y="2286"/>
                  </a:lnTo>
                  <a:lnTo>
                    <a:pt x="26085" y="2387"/>
                  </a:lnTo>
                  <a:lnTo>
                    <a:pt x="26403" y="2743"/>
                  </a:lnTo>
                  <a:lnTo>
                    <a:pt x="26504" y="2971"/>
                  </a:lnTo>
                  <a:lnTo>
                    <a:pt x="26543" y="3251"/>
                  </a:lnTo>
                  <a:lnTo>
                    <a:pt x="27279" y="3251"/>
                  </a:lnTo>
                  <a:close/>
                </a:path>
                <a:path w="145414" h="8255">
                  <a:moveTo>
                    <a:pt x="31877" y="3149"/>
                  </a:moveTo>
                  <a:lnTo>
                    <a:pt x="31673" y="2578"/>
                  </a:lnTo>
                  <a:lnTo>
                    <a:pt x="31356" y="2273"/>
                  </a:lnTo>
                  <a:lnTo>
                    <a:pt x="31026" y="1955"/>
                  </a:lnTo>
                  <a:lnTo>
                    <a:pt x="31026" y="3149"/>
                  </a:lnTo>
                  <a:lnTo>
                    <a:pt x="30937" y="4927"/>
                  </a:lnTo>
                  <a:lnTo>
                    <a:pt x="30632" y="5537"/>
                  </a:lnTo>
                  <a:lnTo>
                    <a:pt x="30289" y="5727"/>
                  </a:lnTo>
                  <a:lnTo>
                    <a:pt x="29337" y="5727"/>
                  </a:lnTo>
                  <a:lnTo>
                    <a:pt x="29019" y="5562"/>
                  </a:lnTo>
                  <a:lnTo>
                    <a:pt x="28600" y="4927"/>
                  </a:lnTo>
                  <a:lnTo>
                    <a:pt x="28600" y="3149"/>
                  </a:lnTo>
                  <a:lnTo>
                    <a:pt x="31026" y="3149"/>
                  </a:lnTo>
                  <a:lnTo>
                    <a:pt x="31026" y="1955"/>
                  </a:lnTo>
                  <a:lnTo>
                    <a:pt x="30886" y="1816"/>
                  </a:lnTo>
                  <a:lnTo>
                    <a:pt x="30403" y="1625"/>
                  </a:lnTo>
                  <a:lnTo>
                    <a:pt x="29184" y="1625"/>
                  </a:lnTo>
                  <a:lnTo>
                    <a:pt x="28676" y="1841"/>
                  </a:lnTo>
                  <a:lnTo>
                    <a:pt x="27914" y="2730"/>
                  </a:lnTo>
                  <a:lnTo>
                    <a:pt x="27787" y="3149"/>
                  </a:lnTo>
                  <a:lnTo>
                    <a:pt x="27901" y="5334"/>
                  </a:lnTo>
                  <a:lnTo>
                    <a:pt x="28625" y="6159"/>
                  </a:lnTo>
                  <a:lnTo>
                    <a:pt x="29108" y="6362"/>
                  </a:lnTo>
                  <a:lnTo>
                    <a:pt x="30467" y="6362"/>
                  </a:lnTo>
                  <a:lnTo>
                    <a:pt x="31000" y="6134"/>
                  </a:lnTo>
                  <a:lnTo>
                    <a:pt x="31305" y="5727"/>
                  </a:lnTo>
                  <a:lnTo>
                    <a:pt x="31699" y="5194"/>
                  </a:lnTo>
                  <a:lnTo>
                    <a:pt x="31775" y="4927"/>
                  </a:lnTo>
                  <a:lnTo>
                    <a:pt x="31877" y="3149"/>
                  </a:lnTo>
                  <a:close/>
                </a:path>
                <a:path w="145414" h="8255">
                  <a:moveTo>
                    <a:pt x="36398" y="2895"/>
                  </a:moveTo>
                  <a:lnTo>
                    <a:pt x="36334" y="2552"/>
                  </a:lnTo>
                  <a:lnTo>
                    <a:pt x="35991" y="1866"/>
                  </a:lnTo>
                  <a:lnTo>
                    <a:pt x="35572" y="1651"/>
                  </a:lnTo>
                  <a:lnTo>
                    <a:pt x="34645" y="1651"/>
                  </a:lnTo>
                  <a:lnTo>
                    <a:pt x="34391" y="1701"/>
                  </a:lnTo>
                  <a:lnTo>
                    <a:pt x="33921" y="1943"/>
                  </a:lnTo>
                  <a:lnTo>
                    <a:pt x="33693" y="2120"/>
                  </a:lnTo>
                  <a:lnTo>
                    <a:pt x="33477" y="2387"/>
                  </a:lnTo>
                  <a:lnTo>
                    <a:pt x="33477" y="1752"/>
                  </a:lnTo>
                  <a:lnTo>
                    <a:pt x="32766" y="1752"/>
                  </a:lnTo>
                  <a:lnTo>
                    <a:pt x="32766" y="6210"/>
                  </a:lnTo>
                  <a:lnTo>
                    <a:pt x="33515" y="6210"/>
                  </a:lnTo>
                  <a:lnTo>
                    <a:pt x="33515" y="3581"/>
                  </a:lnTo>
                  <a:lnTo>
                    <a:pt x="33540" y="3352"/>
                  </a:lnTo>
                  <a:lnTo>
                    <a:pt x="34620" y="2324"/>
                  </a:lnTo>
                  <a:lnTo>
                    <a:pt x="35140" y="2324"/>
                  </a:lnTo>
                  <a:lnTo>
                    <a:pt x="35382" y="2463"/>
                  </a:lnTo>
                  <a:lnTo>
                    <a:pt x="35598" y="2908"/>
                  </a:lnTo>
                  <a:lnTo>
                    <a:pt x="35636" y="3124"/>
                  </a:lnTo>
                  <a:lnTo>
                    <a:pt x="35636" y="6210"/>
                  </a:lnTo>
                  <a:lnTo>
                    <a:pt x="36398" y="6210"/>
                  </a:lnTo>
                  <a:lnTo>
                    <a:pt x="36398" y="2895"/>
                  </a:lnTo>
                  <a:close/>
                </a:path>
                <a:path w="145414" h="8255">
                  <a:moveTo>
                    <a:pt x="39128" y="1752"/>
                  </a:moveTo>
                  <a:lnTo>
                    <a:pt x="38417" y="1752"/>
                  </a:lnTo>
                  <a:lnTo>
                    <a:pt x="38417" y="508"/>
                  </a:lnTo>
                  <a:lnTo>
                    <a:pt x="37655" y="508"/>
                  </a:lnTo>
                  <a:lnTo>
                    <a:pt x="37655" y="1752"/>
                  </a:lnTo>
                  <a:lnTo>
                    <a:pt x="37058" y="1752"/>
                  </a:lnTo>
                  <a:lnTo>
                    <a:pt x="37058" y="2362"/>
                  </a:lnTo>
                  <a:lnTo>
                    <a:pt x="37655" y="2362"/>
                  </a:lnTo>
                  <a:lnTo>
                    <a:pt x="37655" y="5600"/>
                  </a:lnTo>
                  <a:lnTo>
                    <a:pt x="37719" y="5829"/>
                  </a:lnTo>
                  <a:lnTo>
                    <a:pt x="37973" y="6184"/>
                  </a:lnTo>
                  <a:lnTo>
                    <a:pt x="38201" y="6273"/>
                  </a:lnTo>
                  <a:lnTo>
                    <a:pt x="38671" y="6273"/>
                  </a:lnTo>
                  <a:lnTo>
                    <a:pt x="39039" y="6235"/>
                  </a:lnTo>
                  <a:lnTo>
                    <a:pt x="39128" y="5613"/>
                  </a:lnTo>
                  <a:lnTo>
                    <a:pt x="38735" y="5626"/>
                  </a:lnTo>
                  <a:lnTo>
                    <a:pt x="38468" y="5524"/>
                  </a:lnTo>
                  <a:lnTo>
                    <a:pt x="38417" y="2362"/>
                  </a:lnTo>
                  <a:lnTo>
                    <a:pt x="39128" y="2362"/>
                  </a:lnTo>
                  <a:lnTo>
                    <a:pt x="39128" y="1752"/>
                  </a:lnTo>
                  <a:close/>
                </a:path>
                <a:path w="145414" h="8255">
                  <a:moveTo>
                    <a:pt x="43700" y="4216"/>
                  </a:moveTo>
                  <a:lnTo>
                    <a:pt x="43688" y="3619"/>
                  </a:lnTo>
                  <a:lnTo>
                    <a:pt x="43599" y="3048"/>
                  </a:lnTo>
                  <a:lnTo>
                    <a:pt x="43484" y="2679"/>
                  </a:lnTo>
                  <a:lnTo>
                    <a:pt x="43230" y="2311"/>
                  </a:lnTo>
                  <a:lnTo>
                    <a:pt x="42951" y="2019"/>
                  </a:lnTo>
                  <a:lnTo>
                    <a:pt x="42926" y="3619"/>
                  </a:lnTo>
                  <a:lnTo>
                    <a:pt x="40449" y="3619"/>
                  </a:lnTo>
                  <a:lnTo>
                    <a:pt x="40462" y="3302"/>
                  </a:lnTo>
                  <a:lnTo>
                    <a:pt x="40589" y="2921"/>
                  </a:lnTo>
                  <a:lnTo>
                    <a:pt x="41059" y="2425"/>
                  </a:lnTo>
                  <a:lnTo>
                    <a:pt x="41338" y="2311"/>
                  </a:lnTo>
                  <a:lnTo>
                    <a:pt x="42164" y="2311"/>
                  </a:lnTo>
                  <a:lnTo>
                    <a:pt x="42506" y="2489"/>
                  </a:lnTo>
                  <a:lnTo>
                    <a:pt x="42760" y="2933"/>
                  </a:lnTo>
                  <a:lnTo>
                    <a:pt x="42875" y="3238"/>
                  </a:lnTo>
                  <a:lnTo>
                    <a:pt x="42926" y="3619"/>
                  </a:lnTo>
                  <a:lnTo>
                    <a:pt x="42926" y="2019"/>
                  </a:lnTo>
                  <a:lnTo>
                    <a:pt x="42354" y="1727"/>
                  </a:lnTo>
                  <a:lnTo>
                    <a:pt x="42049" y="1651"/>
                  </a:lnTo>
                  <a:lnTo>
                    <a:pt x="41109" y="1651"/>
                  </a:lnTo>
                  <a:lnTo>
                    <a:pt x="40601" y="1866"/>
                  </a:lnTo>
                  <a:lnTo>
                    <a:pt x="39827" y="2768"/>
                  </a:lnTo>
                  <a:lnTo>
                    <a:pt x="39725" y="3048"/>
                  </a:lnTo>
                  <a:lnTo>
                    <a:pt x="39814" y="5359"/>
                  </a:lnTo>
                  <a:lnTo>
                    <a:pt x="40589" y="6159"/>
                  </a:lnTo>
                  <a:lnTo>
                    <a:pt x="41059" y="6362"/>
                  </a:lnTo>
                  <a:lnTo>
                    <a:pt x="41846" y="6362"/>
                  </a:lnTo>
                  <a:lnTo>
                    <a:pt x="43637" y="4813"/>
                  </a:lnTo>
                  <a:lnTo>
                    <a:pt x="42900" y="4813"/>
                  </a:lnTo>
                  <a:lnTo>
                    <a:pt x="42824" y="5029"/>
                  </a:lnTo>
                  <a:lnTo>
                    <a:pt x="42748" y="5181"/>
                  </a:lnTo>
                  <a:lnTo>
                    <a:pt x="42379" y="5588"/>
                  </a:lnTo>
                  <a:lnTo>
                    <a:pt x="42075" y="5715"/>
                  </a:lnTo>
                  <a:lnTo>
                    <a:pt x="41262" y="5715"/>
                  </a:lnTo>
                  <a:lnTo>
                    <a:pt x="40970" y="5588"/>
                  </a:lnTo>
                  <a:lnTo>
                    <a:pt x="40551" y="5029"/>
                  </a:lnTo>
                  <a:lnTo>
                    <a:pt x="40436" y="4216"/>
                  </a:lnTo>
                  <a:lnTo>
                    <a:pt x="43700" y="4216"/>
                  </a:lnTo>
                  <a:close/>
                </a:path>
                <a:path w="145414" h="8255">
                  <a:moveTo>
                    <a:pt x="48247" y="2895"/>
                  </a:moveTo>
                  <a:lnTo>
                    <a:pt x="48183" y="2552"/>
                  </a:lnTo>
                  <a:lnTo>
                    <a:pt x="47840" y="1866"/>
                  </a:lnTo>
                  <a:lnTo>
                    <a:pt x="47421" y="1651"/>
                  </a:lnTo>
                  <a:lnTo>
                    <a:pt x="46494" y="1651"/>
                  </a:lnTo>
                  <a:lnTo>
                    <a:pt x="46228" y="1701"/>
                  </a:lnTo>
                  <a:lnTo>
                    <a:pt x="45758" y="1943"/>
                  </a:lnTo>
                  <a:lnTo>
                    <a:pt x="45542" y="2120"/>
                  </a:lnTo>
                  <a:lnTo>
                    <a:pt x="45326" y="2387"/>
                  </a:lnTo>
                  <a:lnTo>
                    <a:pt x="45326" y="1752"/>
                  </a:lnTo>
                  <a:lnTo>
                    <a:pt x="44615" y="1752"/>
                  </a:lnTo>
                  <a:lnTo>
                    <a:pt x="44615" y="6210"/>
                  </a:lnTo>
                  <a:lnTo>
                    <a:pt x="45364" y="6210"/>
                  </a:lnTo>
                  <a:lnTo>
                    <a:pt x="45364" y="3581"/>
                  </a:lnTo>
                  <a:lnTo>
                    <a:pt x="45389" y="3352"/>
                  </a:lnTo>
                  <a:lnTo>
                    <a:pt x="46469" y="2324"/>
                  </a:lnTo>
                  <a:lnTo>
                    <a:pt x="46990" y="2324"/>
                  </a:lnTo>
                  <a:lnTo>
                    <a:pt x="47231" y="2463"/>
                  </a:lnTo>
                  <a:lnTo>
                    <a:pt x="47447" y="2908"/>
                  </a:lnTo>
                  <a:lnTo>
                    <a:pt x="47485" y="3124"/>
                  </a:lnTo>
                  <a:lnTo>
                    <a:pt x="47485" y="6210"/>
                  </a:lnTo>
                  <a:lnTo>
                    <a:pt x="48247" y="6210"/>
                  </a:lnTo>
                  <a:lnTo>
                    <a:pt x="48247" y="2895"/>
                  </a:lnTo>
                  <a:close/>
                </a:path>
                <a:path w="145414" h="8255">
                  <a:moveTo>
                    <a:pt x="50977" y="1752"/>
                  </a:moveTo>
                  <a:lnTo>
                    <a:pt x="50266" y="1752"/>
                  </a:lnTo>
                  <a:lnTo>
                    <a:pt x="50266" y="508"/>
                  </a:lnTo>
                  <a:lnTo>
                    <a:pt x="49504" y="508"/>
                  </a:lnTo>
                  <a:lnTo>
                    <a:pt x="49504" y="1752"/>
                  </a:lnTo>
                  <a:lnTo>
                    <a:pt x="48907" y="1752"/>
                  </a:lnTo>
                  <a:lnTo>
                    <a:pt x="48907" y="2362"/>
                  </a:lnTo>
                  <a:lnTo>
                    <a:pt x="49504" y="2362"/>
                  </a:lnTo>
                  <a:lnTo>
                    <a:pt x="49504" y="5600"/>
                  </a:lnTo>
                  <a:lnTo>
                    <a:pt x="49568" y="5829"/>
                  </a:lnTo>
                  <a:lnTo>
                    <a:pt x="49809" y="6184"/>
                  </a:lnTo>
                  <a:lnTo>
                    <a:pt x="50050" y="6273"/>
                  </a:lnTo>
                  <a:lnTo>
                    <a:pt x="50520" y="6273"/>
                  </a:lnTo>
                  <a:lnTo>
                    <a:pt x="50888" y="6235"/>
                  </a:lnTo>
                  <a:lnTo>
                    <a:pt x="50977" y="5613"/>
                  </a:lnTo>
                  <a:lnTo>
                    <a:pt x="50584" y="5626"/>
                  </a:lnTo>
                  <a:lnTo>
                    <a:pt x="50317" y="5524"/>
                  </a:lnTo>
                  <a:lnTo>
                    <a:pt x="50266" y="2362"/>
                  </a:lnTo>
                  <a:lnTo>
                    <a:pt x="50977" y="2362"/>
                  </a:lnTo>
                  <a:lnTo>
                    <a:pt x="50977" y="1752"/>
                  </a:lnTo>
                  <a:close/>
                </a:path>
                <a:path w="145414" h="8255">
                  <a:moveTo>
                    <a:pt x="55918" y="6858"/>
                  </a:moveTo>
                  <a:lnTo>
                    <a:pt x="51181" y="6858"/>
                  </a:lnTo>
                  <a:lnTo>
                    <a:pt x="51181" y="7277"/>
                  </a:lnTo>
                  <a:lnTo>
                    <a:pt x="55918" y="7277"/>
                  </a:lnTo>
                  <a:lnTo>
                    <a:pt x="55918" y="6858"/>
                  </a:lnTo>
                  <a:close/>
                </a:path>
                <a:path w="145414" h="8255">
                  <a:moveTo>
                    <a:pt x="62458" y="2844"/>
                  </a:moveTo>
                  <a:lnTo>
                    <a:pt x="62407" y="2540"/>
                  </a:lnTo>
                  <a:lnTo>
                    <a:pt x="62064" y="1866"/>
                  </a:lnTo>
                  <a:lnTo>
                    <a:pt x="61658" y="1651"/>
                  </a:lnTo>
                  <a:lnTo>
                    <a:pt x="60782" y="1651"/>
                  </a:lnTo>
                  <a:lnTo>
                    <a:pt x="60528" y="1701"/>
                  </a:lnTo>
                  <a:lnTo>
                    <a:pt x="60083" y="1943"/>
                  </a:lnTo>
                  <a:lnTo>
                    <a:pt x="59893" y="2108"/>
                  </a:lnTo>
                  <a:lnTo>
                    <a:pt x="59715" y="2349"/>
                  </a:lnTo>
                  <a:lnTo>
                    <a:pt x="59626" y="2159"/>
                  </a:lnTo>
                  <a:lnTo>
                    <a:pt x="59512" y="2006"/>
                  </a:lnTo>
                  <a:lnTo>
                    <a:pt x="59169" y="1739"/>
                  </a:lnTo>
                  <a:lnTo>
                    <a:pt x="58889" y="1651"/>
                  </a:lnTo>
                  <a:lnTo>
                    <a:pt x="58216" y="1651"/>
                  </a:lnTo>
                  <a:lnTo>
                    <a:pt x="57937" y="1739"/>
                  </a:lnTo>
                  <a:lnTo>
                    <a:pt x="57543" y="2006"/>
                  </a:lnTo>
                  <a:lnTo>
                    <a:pt x="57378" y="2171"/>
                  </a:lnTo>
                  <a:lnTo>
                    <a:pt x="57213" y="2387"/>
                  </a:lnTo>
                  <a:lnTo>
                    <a:pt x="57213" y="1752"/>
                  </a:lnTo>
                  <a:lnTo>
                    <a:pt x="56464" y="1752"/>
                  </a:lnTo>
                  <a:lnTo>
                    <a:pt x="56464" y="6210"/>
                  </a:lnTo>
                  <a:lnTo>
                    <a:pt x="57213" y="6210"/>
                  </a:lnTo>
                  <a:lnTo>
                    <a:pt x="57213" y="3276"/>
                  </a:lnTo>
                  <a:lnTo>
                    <a:pt x="57327" y="2870"/>
                  </a:lnTo>
                  <a:lnTo>
                    <a:pt x="57797" y="2438"/>
                  </a:lnTo>
                  <a:lnTo>
                    <a:pt x="58051" y="2324"/>
                  </a:lnTo>
                  <a:lnTo>
                    <a:pt x="58648" y="2324"/>
                  </a:lnTo>
                  <a:lnTo>
                    <a:pt x="58851" y="2425"/>
                  </a:lnTo>
                  <a:lnTo>
                    <a:pt x="59042" y="2781"/>
                  </a:lnTo>
                  <a:lnTo>
                    <a:pt x="59080" y="2997"/>
                  </a:lnTo>
                  <a:lnTo>
                    <a:pt x="59080" y="6210"/>
                  </a:lnTo>
                  <a:lnTo>
                    <a:pt x="59842" y="6210"/>
                  </a:lnTo>
                  <a:lnTo>
                    <a:pt x="59842" y="3149"/>
                  </a:lnTo>
                  <a:lnTo>
                    <a:pt x="59944" y="2832"/>
                  </a:lnTo>
                  <a:lnTo>
                    <a:pt x="60363" y="2438"/>
                  </a:lnTo>
                  <a:lnTo>
                    <a:pt x="60629" y="2336"/>
                  </a:lnTo>
                  <a:lnTo>
                    <a:pt x="61137" y="2336"/>
                  </a:lnTo>
                  <a:lnTo>
                    <a:pt x="61315" y="2387"/>
                  </a:lnTo>
                  <a:lnTo>
                    <a:pt x="61607" y="2603"/>
                  </a:lnTo>
                  <a:lnTo>
                    <a:pt x="61683" y="2806"/>
                  </a:lnTo>
                  <a:lnTo>
                    <a:pt x="61683" y="6210"/>
                  </a:lnTo>
                  <a:lnTo>
                    <a:pt x="62458" y="6210"/>
                  </a:lnTo>
                  <a:lnTo>
                    <a:pt x="62458" y="2844"/>
                  </a:lnTo>
                  <a:close/>
                </a:path>
                <a:path w="145414" h="8255">
                  <a:moveTo>
                    <a:pt x="67411" y="3149"/>
                  </a:moveTo>
                  <a:lnTo>
                    <a:pt x="67221" y="2578"/>
                  </a:lnTo>
                  <a:lnTo>
                    <a:pt x="66890" y="2273"/>
                  </a:lnTo>
                  <a:lnTo>
                    <a:pt x="66560" y="1955"/>
                  </a:lnTo>
                  <a:lnTo>
                    <a:pt x="66560" y="3149"/>
                  </a:lnTo>
                  <a:lnTo>
                    <a:pt x="66471" y="4927"/>
                  </a:lnTo>
                  <a:lnTo>
                    <a:pt x="66167" y="5537"/>
                  </a:lnTo>
                  <a:lnTo>
                    <a:pt x="65824" y="5727"/>
                  </a:lnTo>
                  <a:lnTo>
                    <a:pt x="64884" y="5727"/>
                  </a:lnTo>
                  <a:lnTo>
                    <a:pt x="64554" y="5562"/>
                  </a:lnTo>
                  <a:lnTo>
                    <a:pt x="64135" y="4927"/>
                  </a:lnTo>
                  <a:lnTo>
                    <a:pt x="64135" y="3149"/>
                  </a:lnTo>
                  <a:lnTo>
                    <a:pt x="66560" y="3149"/>
                  </a:lnTo>
                  <a:lnTo>
                    <a:pt x="66560" y="1955"/>
                  </a:lnTo>
                  <a:lnTo>
                    <a:pt x="66421" y="1816"/>
                  </a:lnTo>
                  <a:lnTo>
                    <a:pt x="65938" y="1625"/>
                  </a:lnTo>
                  <a:lnTo>
                    <a:pt x="64719" y="1625"/>
                  </a:lnTo>
                  <a:lnTo>
                    <a:pt x="64211" y="1841"/>
                  </a:lnTo>
                  <a:lnTo>
                    <a:pt x="63449" y="2730"/>
                  </a:lnTo>
                  <a:lnTo>
                    <a:pt x="63322" y="3149"/>
                  </a:lnTo>
                  <a:lnTo>
                    <a:pt x="63436" y="5334"/>
                  </a:lnTo>
                  <a:lnTo>
                    <a:pt x="64160" y="6159"/>
                  </a:lnTo>
                  <a:lnTo>
                    <a:pt x="64643" y="6362"/>
                  </a:lnTo>
                  <a:lnTo>
                    <a:pt x="66001" y="6362"/>
                  </a:lnTo>
                  <a:lnTo>
                    <a:pt x="66535" y="6134"/>
                  </a:lnTo>
                  <a:lnTo>
                    <a:pt x="66840" y="5727"/>
                  </a:lnTo>
                  <a:lnTo>
                    <a:pt x="67233" y="5194"/>
                  </a:lnTo>
                  <a:lnTo>
                    <a:pt x="67322" y="4927"/>
                  </a:lnTo>
                  <a:lnTo>
                    <a:pt x="67411" y="3149"/>
                  </a:lnTo>
                  <a:close/>
                </a:path>
                <a:path w="145414" h="8255">
                  <a:moveTo>
                    <a:pt x="71932" y="76"/>
                  </a:moveTo>
                  <a:lnTo>
                    <a:pt x="71221" y="76"/>
                  </a:lnTo>
                  <a:lnTo>
                    <a:pt x="71221" y="2324"/>
                  </a:lnTo>
                  <a:lnTo>
                    <a:pt x="71132" y="2997"/>
                  </a:lnTo>
                  <a:lnTo>
                    <a:pt x="71132" y="4965"/>
                  </a:lnTo>
                  <a:lnTo>
                    <a:pt x="70688" y="5549"/>
                  </a:lnTo>
                  <a:lnTo>
                    <a:pt x="70408" y="5715"/>
                  </a:lnTo>
                  <a:lnTo>
                    <a:pt x="69608" y="5715"/>
                  </a:lnTo>
                  <a:lnTo>
                    <a:pt x="69291" y="5549"/>
                  </a:lnTo>
                  <a:lnTo>
                    <a:pt x="68910" y="4965"/>
                  </a:lnTo>
                  <a:lnTo>
                    <a:pt x="68897" y="3048"/>
                  </a:lnTo>
                  <a:lnTo>
                    <a:pt x="69367" y="2476"/>
                  </a:lnTo>
                  <a:lnTo>
                    <a:pt x="69672" y="2324"/>
                  </a:lnTo>
                  <a:lnTo>
                    <a:pt x="70383" y="2324"/>
                  </a:lnTo>
                  <a:lnTo>
                    <a:pt x="70675" y="2463"/>
                  </a:lnTo>
                  <a:lnTo>
                    <a:pt x="71132" y="2997"/>
                  </a:lnTo>
                  <a:lnTo>
                    <a:pt x="71132" y="2235"/>
                  </a:lnTo>
                  <a:lnTo>
                    <a:pt x="70904" y="1968"/>
                  </a:lnTo>
                  <a:lnTo>
                    <a:pt x="70535" y="1739"/>
                  </a:lnTo>
                  <a:lnTo>
                    <a:pt x="70243" y="1663"/>
                  </a:lnTo>
                  <a:lnTo>
                    <a:pt x="69291" y="1663"/>
                  </a:lnTo>
                  <a:lnTo>
                    <a:pt x="68859" y="1892"/>
                  </a:lnTo>
                  <a:lnTo>
                    <a:pt x="68160" y="2857"/>
                  </a:lnTo>
                  <a:lnTo>
                    <a:pt x="68097" y="3048"/>
                  </a:lnTo>
                  <a:lnTo>
                    <a:pt x="68173" y="5321"/>
                  </a:lnTo>
                  <a:lnTo>
                    <a:pt x="68897" y="6159"/>
                  </a:lnTo>
                  <a:lnTo>
                    <a:pt x="69329" y="6362"/>
                  </a:lnTo>
                  <a:lnTo>
                    <a:pt x="70129" y="6362"/>
                  </a:lnTo>
                  <a:lnTo>
                    <a:pt x="71259" y="5588"/>
                  </a:lnTo>
                  <a:lnTo>
                    <a:pt x="71259" y="6210"/>
                  </a:lnTo>
                  <a:lnTo>
                    <a:pt x="71932" y="6210"/>
                  </a:lnTo>
                  <a:lnTo>
                    <a:pt x="71932" y="5588"/>
                  </a:lnTo>
                  <a:lnTo>
                    <a:pt x="71932" y="76"/>
                  </a:lnTo>
                  <a:close/>
                </a:path>
                <a:path w="145414" h="8255">
                  <a:moveTo>
                    <a:pt x="76873" y="4216"/>
                  </a:moveTo>
                  <a:lnTo>
                    <a:pt x="76860" y="3619"/>
                  </a:lnTo>
                  <a:lnTo>
                    <a:pt x="76771" y="3048"/>
                  </a:lnTo>
                  <a:lnTo>
                    <a:pt x="76644" y="2679"/>
                  </a:lnTo>
                  <a:lnTo>
                    <a:pt x="76403" y="2311"/>
                  </a:lnTo>
                  <a:lnTo>
                    <a:pt x="76123" y="2019"/>
                  </a:lnTo>
                  <a:lnTo>
                    <a:pt x="76098" y="3619"/>
                  </a:lnTo>
                  <a:lnTo>
                    <a:pt x="73621" y="3619"/>
                  </a:lnTo>
                  <a:lnTo>
                    <a:pt x="73634" y="3302"/>
                  </a:lnTo>
                  <a:lnTo>
                    <a:pt x="73761" y="2921"/>
                  </a:lnTo>
                  <a:lnTo>
                    <a:pt x="74231" y="2425"/>
                  </a:lnTo>
                  <a:lnTo>
                    <a:pt x="74510" y="2311"/>
                  </a:lnTo>
                  <a:lnTo>
                    <a:pt x="75336" y="2311"/>
                  </a:lnTo>
                  <a:lnTo>
                    <a:pt x="75679" y="2489"/>
                  </a:lnTo>
                  <a:lnTo>
                    <a:pt x="75933" y="2933"/>
                  </a:lnTo>
                  <a:lnTo>
                    <a:pt x="76047" y="3238"/>
                  </a:lnTo>
                  <a:lnTo>
                    <a:pt x="76098" y="3619"/>
                  </a:lnTo>
                  <a:lnTo>
                    <a:pt x="76098" y="2019"/>
                  </a:lnTo>
                  <a:lnTo>
                    <a:pt x="75526" y="1727"/>
                  </a:lnTo>
                  <a:lnTo>
                    <a:pt x="75222" y="1651"/>
                  </a:lnTo>
                  <a:lnTo>
                    <a:pt x="74269" y="1651"/>
                  </a:lnTo>
                  <a:lnTo>
                    <a:pt x="73761" y="1866"/>
                  </a:lnTo>
                  <a:lnTo>
                    <a:pt x="72986" y="2768"/>
                  </a:lnTo>
                  <a:lnTo>
                    <a:pt x="72898" y="3048"/>
                  </a:lnTo>
                  <a:lnTo>
                    <a:pt x="72986" y="5359"/>
                  </a:lnTo>
                  <a:lnTo>
                    <a:pt x="73761" y="6159"/>
                  </a:lnTo>
                  <a:lnTo>
                    <a:pt x="74231" y="6362"/>
                  </a:lnTo>
                  <a:lnTo>
                    <a:pt x="75006" y="6362"/>
                  </a:lnTo>
                  <a:lnTo>
                    <a:pt x="76809" y="4813"/>
                  </a:lnTo>
                  <a:lnTo>
                    <a:pt x="76073" y="4813"/>
                  </a:lnTo>
                  <a:lnTo>
                    <a:pt x="75996" y="5029"/>
                  </a:lnTo>
                  <a:lnTo>
                    <a:pt x="75920" y="5181"/>
                  </a:lnTo>
                  <a:lnTo>
                    <a:pt x="75552" y="5588"/>
                  </a:lnTo>
                  <a:lnTo>
                    <a:pt x="75234" y="5715"/>
                  </a:lnTo>
                  <a:lnTo>
                    <a:pt x="74434" y="5715"/>
                  </a:lnTo>
                  <a:lnTo>
                    <a:pt x="74142" y="5588"/>
                  </a:lnTo>
                  <a:lnTo>
                    <a:pt x="73723" y="5029"/>
                  </a:lnTo>
                  <a:lnTo>
                    <a:pt x="73596" y="4216"/>
                  </a:lnTo>
                  <a:lnTo>
                    <a:pt x="76873" y="4216"/>
                  </a:lnTo>
                  <a:close/>
                </a:path>
                <a:path w="145414" h="8255">
                  <a:moveTo>
                    <a:pt x="78549" y="88"/>
                  </a:moveTo>
                  <a:lnTo>
                    <a:pt x="77812" y="88"/>
                  </a:lnTo>
                  <a:lnTo>
                    <a:pt x="77812" y="6210"/>
                  </a:lnTo>
                  <a:lnTo>
                    <a:pt x="78549" y="6210"/>
                  </a:lnTo>
                  <a:lnTo>
                    <a:pt x="78549" y="88"/>
                  </a:lnTo>
                  <a:close/>
                </a:path>
                <a:path w="145414" h="8255">
                  <a:moveTo>
                    <a:pt x="87045" y="88"/>
                  </a:moveTo>
                  <a:lnTo>
                    <a:pt x="86118" y="88"/>
                  </a:lnTo>
                  <a:lnTo>
                    <a:pt x="84391" y="5295"/>
                  </a:lnTo>
                  <a:lnTo>
                    <a:pt x="82626" y="88"/>
                  </a:lnTo>
                  <a:lnTo>
                    <a:pt x="81711" y="88"/>
                  </a:lnTo>
                  <a:lnTo>
                    <a:pt x="83947" y="6210"/>
                  </a:lnTo>
                  <a:lnTo>
                    <a:pt x="84823" y="6210"/>
                  </a:lnTo>
                  <a:lnTo>
                    <a:pt x="87045" y="88"/>
                  </a:lnTo>
                  <a:close/>
                </a:path>
                <a:path w="145414" h="8255">
                  <a:moveTo>
                    <a:pt x="92760" y="6210"/>
                  </a:moveTo>
                  <a:lnTo>
                    <a:pt x="92100" y="4381"/>
                  </a:lnTo>
                  <a:lnTo>
                    <a:pt x="91859" y="3708"/>
                  </a:lnTo>
                  <a:lnTo>
                    <a:pt x="90970" y="1257"/>
                  </a:lnTo>
                  <a:lnTo>
                    <a:pt x="90970" y="3708"/>
                  </a:lnTo>
                  <a:lnTo>
                    <a:pt x="89052" y="3708"/>
                  </a:lnTo>
                  <a:lnTo>
                    <a:pt x="90043" y="1003"/>
                  </a:lnTo>
                  <a:lnTo>
                    <a:pt x="90970" y="3708"/>
                  </a:lnTo>
                  <a:lnTo>
                    <a:pt x="90970" y="1257"/>
                  </a:lnTo>
                  <a:lnTo>
                    <a:pt x="90881" y="1003"/>
                  </a:lnTo>
                  <a:lnTo>
                    <a:pt x="90551" y="88"/>
                  </a:lnTo>
                  <a:lnTo>
                    <a:pt x="89611" y="88"/>
                  </a:lnTo>
                  <a:lnTo>
                    <a:pt x="87299" y="6210"/>
                  </a:lnTo>
                  <a:lnTo>
                    <a:pt x="88150" y="6210"/>
                  </a:lnTo>
                  <a:lnTo>
                    <a:pt x="88811" y="4381"/>
                  </a:lnTo>
                  <a:lnTo>
                    <a:pt x="91236" y="4381"/>
                  </a:lnTo>
                  <a:lnTo>
                    <a:pt x="91859" y="6210"/>
                  </a:lnTo>
                  <a:lnTo>
                    <a:pt x="92760" y="6210"/>
                  </a:lnTo>
                  <a:close/>
                </a:path>
                <a:path w="145414" h="8255">
                  <a:moveTo>
                    <a:pt x="98691" y="6070"/>
                  </a:moveTo>
                  <a:lnTo>
                    <a:pt x="98564" y="6019"/>
                  </a:lnTo>
                  <a:lnTo>
                    <a:pt x="98374" y="5410"/>
                  </a:lnTo>
                  <a:lnTo>
                    <a:pt x="98259" y="3746"/>
                  </a:lnTo>
                  <a:lnTo>
                    <a:pt x="98145" y="3581"/>
                  </a:lnTo>
                  <a:lnTo>
                    <a:pt x="98018" y="3429"/>
                  </a:lnTo>
                  <a:lnTo>
                    <a:pt x="97840" y="3302"/>
                  </a:lnTo>
                  <a:lnTo>
                    <a:pt x="97599" y="3200"/>
                  </a:lnTo>
                  <a:lnTo>
                    <a:pt x="97866" y="3060"/>
                  </a:lnTo>
                  <a:lnTo>
                    <a:pt x="98069" y="2895"/>
                  </a:lnTo>
                  <a:lnTo>
                    <a:pt x="98323" y="2501"/>
                  </a:lnTo>
                  <a:lnTo>
                    <a:pt x="98348" y="850"/>
                  </a:lnTo>
                  <a:lnTo>
                    <a:pt x="98171" y="558"/>
                  </a:lnTo>
                  <a:lnTo>
                    <a:pt x="97624" y="317"/>
                  </a:lnTo>
                  <a:lnTo>
                    <a:pt x="97624" y="1384"/>
                  </a:lnTo>
                  <a:lnTo>
                    <a:pt x="97510" y="2501"/>
                  </a:lnTo>
                  <a:lnTo>
                    <a:pt x="97053" y="2819"/>
                  </a:lnTo>
                  <a:lnTo>
                    <a:pt x="96748" y="2895"/>
                  </a:lnTo>
                  <a:lnTo>
                    <a:pt x="94437" y="2895"/>
                  </a:lnTo>
                  <a:lnTo>
                    <a:pt x="94437" y="800"/>
                  </a:lnTo>
                  <a:lnTo>
                    <a:pt x="96748" y="800"/>
                  </a:lnTo>
                  <a:lnTo>
                    <a:pt x="96977" y="850"/>
                  </a:lnTo>
                  <a:lnTo>
                    <a:pt x="97459" y="1092"/>
                  </a:lnTo>
                  <a:lnTo>
                    <a:pt x="97624" y="1384"/>
                  </a:lnTo>
                  <a:lnTo>
                    <a:pt x="97624" y="317"/>
                  </a:lnTo>
                  <a:lnTo>
                    <a:pt x="97294" y="165"/>
                  </a:lnTo>
                  <a:lnTo>
                    <a:pt x="96913" y="88"/>
                  </a:lnTo>
                  <a:lnTo>
                    <a:pt x="93611" y="88"/>
                  </a:lnTo>
                  <a:lnTo>
                    <a:pt x="93611" y="6210"/>
                  </a:lnTo>
                  <a:lnTo>
                    <a:pt x="94437" y="6210"/>
                  </a:lnTo>
                  <a:lnTo>
                    <a:pt x="94437" y="3581"/>
                  </a:lnTo>
                  <a:lnTo>
                    <a:pt x="96672" y="3581"/>
                  </a:lnTo>
                  <a:lnTo>
                    <a:pt x="96913" y="3619"/>
                  </a:lnTo>
                  <a:lnTo>
                    <a:pt x="97358" y="3835"/>
                  </a:lnTo>
                  <a:lnTo>
                    <a:pt x="97447" y="4000"/>
                  </a:lnTo>
                  <a:lnTo>
                    <a:pt x="97574" y="5410"/>
                  </a:lnTo>
                  <a:lnTo>
                    <a:pt x="97675" y="6210"/>
                  </a:lnTo>
                  <a:lnTo>
                    <a:pt x="98691" y="6210"/>
                  </a:lnTo>
                  <a:lnTo>
                    <a:pt x="98691" y="6070"/>
                  </a:lnTo>
                  <a:close/>
                </a:path>
                <a:path w="145414" h="8255">
                  <a:moveTo>
                    <a:pt x="104254" y="3644"/>
                  </a:moveTo>
                  <a:lnTo>
                    <a:pt x="103987" y="3340"/>
                  </a:lnTo>
                  <a:lnTo>
                    <a:pt x="103797" y="3175"/>
                  </a:lnTo>
                  <a:lnTo>
                    <a:pt x="103568" y="3035"/>
                  </a:lnTo>
                  <a:lnTo>
                    <a:pt x="103543" y="3949"/>
                  </a:lnTo>
                  <a:lnTo>
                    <a:pt x="103466" y="4876"/>
                  </a:lnTo>
                  <a:lnTo>
                    <a:pt x="103124" y="5359"/>
                  </a:lnTo>
                  <a:lnTo>
                    <a:pt x="102755" y="5499"/>
                  </a:lnTo>
                  <a:lnTo>
                    <a:pt x="100469" y="5499"/>
                  </a:lnTo>
                  <a:lnTo>
                    <a:pt x="100469" y="3340"/>
                  </a:lnTo>
                  <a:lnTo>
                    <a:pt x="102450" y="3340"/>
                  </a:lnTo>
                  <a:lnTo>
                    <a:pt x="102730" y="3390"/>
                  </a:lnTo>
                  <a:lnTo>
                    <a:pt x="103339" y="3644"/>
                  </a:lnTo>
                  <a:lnTo>
                    <a:pt x="103543" y="3949"/>
                  </a:lnTo>
                  <a:lnTo>
                    <a:pt x="103543" y="3035"/>
                  </a:lnTo>
                  <a:lnTo>
                    <a:pt x="103251" y="2908"/>
                  </a:lnTo>
                  <a:lnTo>
                    <a:pt x="103466" y="2806"/>
                  </a:lnTo>
                  <a:lnTo>
                    <a:pt x="103644" y="2679"/>
                  </a:lnTo>
                  <a:lnTo>
                    <a:pt x="103898" y="2374"/>
                  </a:lnTo>
                  <a:lnTo>
                    <a:pt x="103987" y="990"/>
                  </a:lnTo>
                  <a:lnTo>
                    <a:pt x="103835" y="787"/>
                  </a:lnTo>
                  <a:lnTo>
                    <a:pt x="103505" y="304"/>
                  </a:lnTo>
                  <a:lnTo>
                    <a:pt x="103225" y="190"/>
                  </a:lnTo>
                  <a:lnTo>
                    <a:pt x="103225" y="1282"/>
                  </a:lnTo>
                  <a:lnTo>
                    <a:pt x="103124" y="2311"/>
                  </a:lnTo>
                  <a:lnTo>
                    <a:pt x="102590" y="2628"/>
                  </a:lnTo>
                  <a:lnTo>
                    <a:pt x="102311" y="2679"/>
                  </a:lnTo>
                  <a:lnTo>
                    <a:pt x="100469" y="2679"/>
                  </a:lnTo>
                  <a:lnTo>
                    <a:pt x="100469" y="787"/>
                  </a:lnTo>
                  <a:lnTo>
                    <a:pt x="102298" y="787"/>
                  </a:lnTo>
                  <a:lnTo>
                    <a:pt x="102577" y="825"/>
                  </a:lnTo>
                  <a:lnTo>
                    <a:pt x="103085" y="1041"/>
                  </a:lnTo>
                  <a:lnTo>
                    <a:pt x="103225" y="1282"/>
                  </a:lnTo>
                  <a:lnTo>
                    <a:pt x="103225" y="190"/>
                  </a:lnTo>
                  <a:lnTo>
                    <a:pt x="102997" y="88"/>
                  </a:lnTo>
                  <a:lnTo>
                    <a:pt x="99656" y="88"/>
                  </a:lnTo>
                  <a:lnTo>
                    <a:pt x="99656" y="6210"/>
                  </a:lnTo>
                  <a:lnTo>
                    <a:pt x="103047" y="6210"/>
                  </a:lnTo>
                  <a:lnTo>
                    <a:pt x="103632" y="5969"/>
                  </a:lnTo>
                  <a:lnTo>
                    <a:pt x="103987" y="5499"/>
                  </a:lnTo>
                  <a:lnTo>
                    <a:pt x="104241" y="5168"/>
                  </a:lnTo>
                  <a:lnTo>
                    <a:pt x="104254" y="3644"/>
                  </a:lnTo>
                  <a:close/>
                </a:path>
                <a:path w="145414" h="8255">
                  <a:moveTo>
                    <a:pt x="106375" y="88"/>
                  </a:moveTo>
                  <a:lnTo>
                    <a:pt x="105549" y="88"/>
                  </a:lnTo>
                  <a:lnTo>
                    <a:pt x="105549" y="6210"/>
                  </a:lnTo>
                  <a:lnTo>
                    <a:pt x="106375" y="6210"/>
                  </a:lnTo>
                  <a:lnTo>
                    <a:pt x="106375" y="88"/>
                  </a:lnTo>
                  <a:close/>
                </a:path>
                <a:path w="145414" h="8255">
                  <a:moveTo>
                    <a:pt x="112585" y="88"/>
                  </a:moveTo>
                  <a:lnTo>
                    <a:pt x="111785" y="88"/>
                  </a:lnTo>
                  <a:lnTo>
                    <a:pt x="111785" y="5054"/>
                  </a:lnTo>
                  <a:lnTo>
                    <a:pt x="108699" y="88"/>
                  </a:lnTo>
                  <a:lnTo>
                    <a:pt x="107734" y="88"/>
                  </a:lnTo>
                  <a:lnTo>
                    <a:pt x="107734" y="6210"/>
                  </a:lnTo>
                  <a:lnTo>
                    <a:pt x="108521" y="6210"/>
                  </a:lnTo>
                  <a:lnTo>
                    <a:pt x="108521" y="1257"/>
                  </a:lnTo>
                  <a:lnTo>
                    <a:pt x="111645" y="6210"/>
                  </a:lnTo>
                  <a:lnTo>
                    <a:pt x="112585" y="6210"/>
                  </a:lnTo>
                  <a:lnTo>
                    <a:pt x="112585" y="88"/>
                  </a:lnTo>
                  <a:close/>
                </a:path>
                <a:path w="145414" h="8255">
                  <a:moveTo>
                    <a:pt x="118808" y="6210"/>
                  </a:moveTo>
                  <a:lnTo>
                    <a:pt x="118148" y="4381"/>
                  </a:lnTo>
                  <a:lnTo>
                    <a:pt x="117906" y="3708"/>
                  </a:lnTo>
                  <a:lnTo>
                    <a:pt x="117017" y="1257"/>
                  </a:lnTo>
                  <a:lnTo>
                    <a:pt x="117017" y="3708"/>
                  </a:lnTo>
                  <a:lnTo>
                    <a:pt x="115100" y="3708"/>
                  </a:lnTo>
                  <a:lnTo>
                    <a:pt x="116090" y="1003"/>
                  </a:lnTo>
                  <a:lnTo>
                    <a:pt x="117017" y="3708"/>
                  </a:lnTo>
                  <a:lnTo>
                    <a:pt x="117017" y="1257"/>
                  </a:lnTo>
                  <a:lnTo>
                    <a:pt x="116928" y="1003"/>
                  </a:lnTo>
                  <a:lnTo>
                    <a:pt x="116598" y="88"/>
                  </a:lnTo>
                  <a:lnTo>
                    <a:pt x="115658" y="88"/>
                  </a:lnTo>
                  <a:lnTo>
                    <a:pt x="113360" y="6210"/>
                  </a:lnTo>
                  <a:lnTo>
                    <a:pt x="114198" y="6210"/>
                  </a:lnTo>
                  <a:lnTo>
                    <a:pt x="114871" y="4381"/>
                  </a:lnTo>
                  <a:lnTo>
                    <a:pt x="117284" y="4381"/>
                  </a:lnTo>
                  <a:lnTo>
                    <a:pt x="117906" y="6210"/>
                  </a:lnTo>
                  <a:lnTo>
                    <a:pt x="118808" y="6210"/>
                  </a:lnTo>
                  <a:close/>
                </a:path>
                <a:path w="145414" h="8255">
                  <a:moveTo>
                    <a:pt x="124739" y="6070"/>
                  </a:moveTo>
                  <a:lnTo>
                    <a:pt x="124612" y="6019"/>
                  </a:lnTo>
                  <a:lnTo>
                    <a:pt x="124421" y="5410"/>
                  </a:lnTo>
                  <a:lnTo>
                    <a:pt x="124307" y="3746"/>
                  </a:lnTo>
                  <a:lnTo>
                    <a:pt x="124193" y="3581"/>
                  </a:lnTo>
                  <a:lnTo>
                    <a:pt x="124066" y="3429"/>
                  </a:lnTo>
                  <a:lnTo>
                    <a:pt x="123888" y="3302"/>
                  </a:lnTo>
                  <a:lnTo>
                    <a:pt x="123647" y="3200"/>
                  </a:lnTo>
                  <a:lnTo>
                    <a:pt x="123913" y="3060"/>
                  </a:lnTo>
                  <a:lnTo>
                    <a:pt x="124117" y="2895"/>
                  </a:lnTo>
                  <a:lnTo>
                    <a:pt x="124371" y="2501"/>
                  </a:lnTo>
                  <a:lnTo>
                    <a:pt x="124396" y="850"/>
                  </a:lnTo>
                  <a:lnTo>
                    <a:pt x="124218" y="558"/>
                  </a:lnTo>
                  <a:lnTo>
                    <a:pt x="123672" y="317"/>
                  </a:lnTo>
                  <a:lnTo>
                    <a:pt x="123672" y="1384"/>
                  </a:lnTo>
                  <a:lnTo>
                    <a:pt x="123558" y="2501"/>
                  </a:lnTo>
                  <a:lnTo>
                    <a:pt x="123101" y="2819"/>
                  </a:lnTo>
                  <a:lnTo>
                    <a:pt x="122796" y="2895"/>
                  </a:lnTo>
                  <a:lnTo>
                    <a:pt x="120497" y="2895"/>
                  </a:lnTo>
                  <a:lnTo>
                    <a:pt x="120497" y="800"/>
                  </a:lnTo>
                  <a:lnTo>
                    <a:pt x="122796" y="800"/>
                  </a:lnTo>
                  <a:lnTo>
                    <a:pt x="123024" y="850"/>
                  </a:lnTo>
                  <a:lnTo>
                    <a:pt x="123507" y="1092"/>
                  </a:lnTo>
                  <a:lnTo>
                    <a:pt x="123672" y="1384"/>
                  </a:lnTo>
                  <a:lnTo>
                    <a:pt x="123672" y="317"/>
                  </a:lnTo>
                  <a:lnTo>
                    <a:pt x="123342" y="165"/>
                  </a:lnTo>
                  <a:lnTo>
                    <a:pt x="122961" y="88"/>
                  </a:lnTo>
                  <a:lnTo>
                    <a:pt x="119659" y="88"/>
                  </a:lnTo>
                  <a:lnTo>
                    <a:pt x="119659" y="6210"/>
                  </a:lnTo>
                  <a:lnTo>
                    <a:pt x="120497" y="6210"/>
                  </a:lnTo>
                  <a:lnTo>
                    <a:pt x="120497" y="3581"/>
                  </a:lnTo>
                  <a:lnTo>
                    <a:pt x="122720" y="3581"/>
                  </a:lnTo>
                  <a:lnTo>
                    <a:pt x="122961" y="3619"/>
                  </a:lnTo>
                  <a:lnTo>
                    <a:pt x="123405" y="3835"/>
                  </a:lnTo>
                  <a:lnTo>
                    <a:pt x="123494" y="4000"/>
                  </a:lnTo>
                  <a:lnTo>
                    <a:pt x="123621" y="5410"/>
                  </a:lnTo>
                  <a:lnTo>
                    <a:pt x="123723" y="6210"/>
                  </a:lnTo>
                  <a:lnTo>
                    <a:pt x="124739" y="6210"/>
                  </a:lnTo>
                  <a:lnTo>
                    <a:pt x="124739" y="6070"/>
                  </a:lnTo>
                  <a:close/>
                </a:path>
                <a:path w="145414" h="8255">
                  <a:moveTo>
                    <a:pt x="130695" y="88"/>
                  </a:moveTo>
                  <a:lnTo>
                    <a:pt x="129730" y="88"/>
                  </a:lnTo>
                  <a:lnTo>
                    <a:pt x="127965" y="3035"/>
                  </a:lnTo>
                  <a:lnTo>
                    <a:pt x="126212" y="88"/>
                  </a:lnTo>
                  <a:lnTo>
                    <a:pt x="125247" y="88"/>
                  </a:lnTo>
                  <a:lnTo>
                    <a:pt x="127558" y="3746"/>
                  </a:lnTo>
                  <a:lnTo>
                    <a:pt x="127558" y="6210"/>
                  </a:lnTo>
                  <a:lnTo>
                    <a:pt x="128384" y="6210"/>
                  </a:lnTo>
                  <a:lnTo>
                    <a:pt x="128384" y="3746"/>
                  </a:lnTo>
                  <a:lnTo>
                    <a:pt x="130695" y="88"/>
                  </a:lnTo>
                  <a:close/>
                </a:path>
                <a:path w="145414" h="8255">
                  <a:moveTo>
                    <a:pt x="133299" y="7950"/>
                  </a:moveTo>
                  <a:lnTo>
                    <a:pt x="132880" y="7175"/>
                  </a:lnTo>
                  <a:lnTo>
                    <a:pt x="132613" y="6591"/>
                  </a:lnTo>
                  <a:lnTo>
                    <a:pt x="132245" y="5511"/>
                  </a:lnTo>
                  <a:lnTo>
                    <a:pt x="132130" y="4775"/>
                  </a:lnTo>
                  <a:lnTo>
                    <a:pt x="132130" y="3175"/>
                  </a:lnTo>
                  <a:lnTo>
                    <a:pt x="132232" y="2476"/>
                  </a:lnTo>
                  <a:lnTo>
                    <a:pt x="132562" y="1460"/>
                  </a:lnTo>
                  <a:lnTo>
                    <a:pt x="132842" y="838"/>
                  </a:lnTo>
                  <a:lnTo>
                    <a:pt x="133273" y="0"/>
                  </a:lnTo>
                  <a:lnTo>
                    <a:pt x="132753" y="0"/>
                  </a:lnTo>
                  <a:lnTo>
                    <a:pt x="132245" y="800"/>
                  </a:lnTo>
                  <a:lnTo>
                    <a:pt x="131902" y="1422"/>
                  </a:lnTo>
                  <a:lnTo>
                    <a:pt x="131483" y="2463"/>
                  </a:lnTo>
                  <a:lnTo>
                    <a:pt x="131356" y="3200"/>
                  </a:lnTo>
                  <a:lnTo>
                    <a:pt x="131356" y="4470"/>
                  </a:lnTo>
                  <a:lnTo>
                    <a:pt x="132791" y="7950"/>
                  </a:lnTo>
                  <a:lnTo>
                    <a:pt x="133299" y="7950"/>
                  </a:lnTo>
                  <a:close/>
                </a:path>
                <a:path w="145414" h="8255">
                  <a:moveTo>
                    <a:pt x="137972" y="4089"/>
                  </a:moveTo>
                  <a:lnTo>
                    <a:pt x="137871" y="3784"/>
                  </a:lnTo>
                  <a:lnTo>
                    <a:pt x="137528" y="3302"/>
                  </a:lnTo>
                  <a:lnTo>
                    <a:pt x="137274" y="3136"/>
                  </a:lnTo>
                  <a:lnTo>
                    <a:pt x="136969" y="3048"/>
                  </a:lnTo>
                  <a:lnTo>
                    <a:pt x="137160" y="2959"/>
                  </a:lnTo>
                  <a:lnTo>
                    <a:pt x="137312" y="2857"/>
                  </a:lnTo>
                  <a:lnTo>
                    <a:pt x="137642" y="2489"/>
                  </a:lnTo>
                  <a:lnTo>
                    <a:pt x="137744" y="2184"/>
                  </a:lnTo>
                  <a:lnTo>
                    <a:pt x="137744" y="1308"/>
                  </a:lnTo>
                  <a:lnTo>
                    <a:pt x="137566" y="914"/>
                  </a:lnTo>
                  <a:lnTo>
                    <a:pt x="136906" y="368"/>
                  </a:lnTo>
                  <a:lnTo>
                    <a:pt x="136436" y="241"/>
                  </a:lnTo>
                  <a:lnTo>
                    <a:pt x="135064" y="241"/>
                  </a:lnTo>
                  <a:lnTo>
                    <a:pt x="134518" y="520"/>
                  </a:lnTo>
                  <a:lnTo>
                    <a:pt x="134035" y="1384"/>
                  </a:lnTo>
                  <a:lnTo>
                    <a:pt x="133946" y="1765"/>
                  </a:lnTo>
                  <a:lnTo>
                    <a:pt x="133946" y="2209"/>
                  </a:lnTo>
                  <a:lnTo>
                    <a:pt x="134696" y="2209"/>
                  </a:lnTo>
                  <a:lnTo>
                    <a:pt x="134708" y="1866"/>
                  </a:lnTo>
                  <a:lnTo>
                    <a:pt x="134759" y="1600"/>
                  </a:lnTo>
                  <a:lnTo>
                    <a:pt x="135064" y="1092"/>
                  </a:lnTo>
                  <a:lnTo>
                    <a:pt x="135407" y="927"/>
                  </a:lnTo>
                  <a:lnTo>
                    <a:pt x="136182" y="927"/>
                  </a:lnTo>
                  <a:lnTo>
                    <a:pt x="136436" y="1003"/>
                  </a:lnTo>
                  <a:lnTo>
                    <a:pt x="136855" y="1320"/>
                  </a:lnTo>
                  <a:lnTo>
                    <a:pt x="136956" y="1549"/>
                  </a:lnTo>
                  <a:lnTo>
                    <a:pt x="136956" y="2247"/>
                  </a:lnTo>
                  <a:lnTo>
                    <a:pt x="136804" y="2527"/>
                  </a:lnTo>
                  <a:lnTo>
                    <a:pt x="136296" y="2768"/>
                  </a:lnTo>
                  <a:lnTo>
                    <a:pt x="136067" y="2819"/>
                  </a:lnTo>
                  <a:lnTo>
                    <a:pt x="135801" y="2819"/>
                  </a:lnTo>
                  <a:lnTo>
                    <a:pt x="135432" y="2794"/>
                  </a:lnTo>
                  <a:lnTo>
                    <a:pt x="135432" y="3454"/>
                  </a:lnTo>
                  <a:lnTo>
                    <a:pt x="136182" y="3441"/>
                  </a:lnTo>
                  <a:lnTo>
                    <a:pt x="136537" y="3530"/>
                  </a:lnTo>
                  <a:lnTo>
                    <a:pt x="137033" y="3860"/>
                  </a:lnTo>
                  <a:lnTo>
                    <a:pt x="137160" y="4152"/>
                  </a:lnTo>
                  <a:lnTo>
                    <a:pt x="137160" y="4889"/>
                  </a:lnTo>
                  <a:lnTo>
                    <a:pt x="137033" y="5156"/>
                  </a:lnTo>
                  <a:lnTo>
                    <a:pt x="136563" y="5588"/>
                  </a:lnTo>
                  <a:lnTo>
                    <a:pt x="136245" y="5689"/>
                  </a:lnTo>
                  <a:lnTo>
                    <a:pt x="135343" y="5689"/>
                  </a:lnTo>
                  <a:lnTo>
                    <a:pt x="134988" y="5524"/>
                  </a:lnTo>
                  <a:lnTo>
                    <a:pt x="134683" y="5041"/>
                  </a:lnTo>
                  <a:lnTo>
                    <a:pt x="134620" y="4762"/>
                  </a:lnTo>
                  <a:lnTo>
                    <a:pt x="134581" y="4381"/>
                  </a:lnTo>
                  <a:lnTo>
                    <a:pt x="133794" y="4381"/>
                  </a:lnTo>
                  <a:lnTo>
                    <a:pt x="133794" y="4927"/>
                  </a:lnTo>
                  <a:lnTo>
                    <a:pt x="133959" y="5397"/>
                  </a:lnTo>
                  <a:lnTo>
                    <a:pt x="134277" y="5791"/>
                  </a:lnTo>
                  <a:lnTo>
                    <a:pt x="134594" y="6172"/>
                  </a:lnTo>
                  <a:lnTo>
                    <a:pt x="135102" y="6362"/>
                  </a:lnTo>
                  <a:lnTo>
                    <a:pt x="136499" y="6362"/>
                  </a:lnTo>
                  <a:lnTo>
                    <a:pt x="137033" y="6197"/>
                  </a:lnTo>
                  <a:lnTo>
                    <a:pt x="137782" y="5473"/>
                  </a:lnTo>
                  <a:lnTo>
                    <a:pt x="137972" y="5016"/>
                  </a:lnTo>
                  <a:lnTo>
                    <a:pt x="137972" y="4089"/>
                  </a:lnTo>
                  <a:close/>
                </a:path>
                <a:path w="145414" h="8255">
                  <a:moveTo>
                    <a:pt x="142722" y="1562"/>
                  </a:moveTo>
                  <a:lnTo>
                    <a:pt x="142570" y="1143"/>
                  </a:lnTo>
                  <a:lnTo>
                    <a:pt x="141935" y="406"/>
                  </a:lnTo>
                  <a:lnTo>
                    <a:pt x="141439" y="228"/>
                  </a:lnTo>
                  <a:lnTo>
                    <a:pt x="139928" y="228"/>
                  </a:lnTo>
                  <a:lnTo>
                    <a:pt x="139357" y="520"/>
                  </a:lnTo>
                  <a:lnTo>
                    <a:pt x="138849" y="1422"/>
                  </a:lnTo>
                  <a:lnTo>
                    <a:pt x="138760" y="1841"/>
                  </a:lnTo>
                  <a:lnTo>
                    <a:pt x="138747" y="2362"/>
                  </a:lnTo>
                  <a:lnTo>
                    <a:pt x="139509" y="2362"/>
                  </a:lnTo>
                  <a:lnTo>
                    <a:pt x="139522" y="1993"/>
                  </a:lnTo>
                  <a:lnTo>
                    <a:pt x="139585" y="1701"/>
                  </a:lnTo>
                  <a:lnTo>
                    <a:pt x="139877" y="1104"/>
                  </a:lnTo>
                  <a:lnTo>
                    <a:pt x="140233" y="914"/>
                  </a:lnTo>
                  <a:lnTo>
                    <a:pt x="141097" y="914"/>
                  </a:lnTo>
                  <a:lnTo>
                    <a:pt x="141376" y="1016"/>
                  </a:lnTo>
                  <a:lnTo>
                    <a:pt x="141795" y="1422"/>
                  </a:lnTo>
                  <a:lnTo>
                    <a:pt x="141897" y="1701"/>
                  </a:lnTo>
                  <a:lnTo>
                    <a:pt x="141897" y="2336"/>
                  </a:lnTo>
                  <a:lnTo>
                    <a:pt x="141782" y="2603"/>
                  </a:lnTo>
                  <a:lnTo>
                    <a:pt x="141414" y="2984"/>
                  </a:lnTo>
                  <a:lnTo>
                    <a:pt x="141160" y="3162"/>
                  </a:lnTo>
                  <a:lnTo>
                    <a:pt x="139471" y="4140"/>
                  </a:lnTo>
                  <a:lnTo>
                    <a:pt x="139103" y="4483"/>
                  </a:lnTo>
                  <a:lnTo>
                    <a:pt x="138925" y="4864"/>
                  </a:lnTo>
                  <a:lnTo>
                    <a:pt x="138734" y="5245"/>
                  </a:lnTo>
                  <a:lnTo>
                    <a:pt x="138633" y="5689"/>
                  </a:lnTo>
                  <a:lnTo>
                    <a:pt x="138607" y="6210"/>
                  </a:lnTo>
                  <a:lnTo>
                    <a:pt x="142697" y="6210"/>
                  </a:lnTo>
                  <a:lnTo>
                    <a:pt x="142697" y="5499"/>
                  </a:lnTo>
                  <a:lnTo>
                    <a:pt x="139446" y="5499"/>
                  </a:lnTo>
                  <a:lnTo>
                    <a:pt x="139509" y="5207"/>
                  </a:lnTo>
                  <a:lnTo>
                    <a:pt x="139687" y="4940"/>
                  </a:lnTo>
                  <a:lnTo>
                    <a:pt x="140119" y="4559"/>
                  </a:lnTo>
                  <a:lnTo>
                    <a:pt x="140335" y="4419"/>
                  </a:lnTo>
                  <a:lnTo>
                    <a:pt x="141681" y="3670"/>
                  </a:lnTo>
                  <a:lnTo>
                    <a:pt x="142024" y="3429"/>
                  </a:lnTo>
                  <a:lnTo>
                    <a:pt x="142557" y="2895"/>
                  </a:lnTo>
                  <a:lnTo>
                    <a:pt x="142722" y="2489"/>
                  </a:lnTo>
                  <a:lnTo>
                    <a:pt x="142722" y="1562"/>
                  </a:lnTo>
                  <a:close/>
                </a:path>
                <a:path w="145414" h="8255">
                  <a:moveTo>
                    <a:pt x="145300" y="3606"/>
                  </a:moveTo>
                  <a:lnTo>
                    <a:pt x="143865" y="0"/>
                  </a:lnTo>
                  <a:lnTo>
                    <a:pt x="143357" y="0"/>
                  </a:lnTo>
                  <a:lnTo>
                    <a:pt x="143764" y="762"/>
                  </a:lnTo>
                  <a:lnTo>
                    <a:pt x="144043" y="1358"/>
                  </a:lnTo>
                  <a:lnTo>
                    <a:pt x="144411" y="2438"/>
                  </a:lnTo>
                  <a:lnTo>
                    <a:pt x="144513" y="3175"/>
                  </a:lnTo>
                  <a:lnTo>
                    <a:pt x="144513" y="4775"/>
                  </a:lnTo>
                  <a:lnTo>
                    <a:pt x="144411" y="5473"/>
                  </a:lnTo>
                  <a:lnTo>
                    <a:pt x="144094" y="6464"/>
                  </a:lnTo>
                  <a:lnTo>
                    <a:pt x="143814" y="7086"/>
                  </a:lnTo>
                  <a:lnTo>
                    <a:pt x="143370" y="7950"/>
                  </a:lnTo>
                  <a:lnTo>
                    <a:pt x="143891" y="7950"/>
                  </a:lnTo>
                  <a:lnTo>
                    <a:pt x="144411" y="7137"/>
                  </a:lnTo>
                  <a:lnTo>
                    <a:pt x="144741" y="6527"/>
                  </a:lnTo>
                  <a:lnTo>
                    <a:pt x="145173" y="5473"/>
                  </a:lnTo>
                  <a:lnTo>
                    <a:pt x="145300" y="4749"/>
                  </a:lnTo>
                  <a:lnTo>
                    <a:pt x="145300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3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289155" y="1886055"/>
              <a:ext cx="196040" cy="239409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5468534" y="1883344"/>
              <a:ext cx="153670" cy="100965"/>
            </a:xfrm>
            <a:custGeom>
              <a:avLst/>
              <a:gdLst/>
              <a:ahLst/>
              <a:cxnLst/>
              <a:rect l="l" t="t" r="r" b="b"/>
              <a:pathLst>
                <a:path w="153670" h="100964">
                  <a:moveTo>
                    <a:pt x="150647" y="100719"/>
                  </a:moveTo>
                  <a:lnTo>
                    <a:pt x="2776" y="100719"/>
                  </a:lnTo>
                  <a:lnTo>
                    <a:pt x="0" y="9794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97943"/>
                  </a:lnTo>
                  <a:lnTo>
                    <a:pt x="150647" y="100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5468534" y="1883344"/>
              <a:ext cx="153670" cy="100965"/>
            </a:xfrm>
            <a:custGeom>
              <a:avLst/>
              <a:gdLst/>
              <a:ahLst/>
              <a:cxnLst/>
              <a:rect l="l" t="t" r="r" b="b"/>
              <a:pathLst>
                <a:path w="153670" h="1009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5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6197"/>
                  </a:lnTo>
                  <a:lnTo>
                    <a:pt x="153424" y="94521"/>
                  </a:lnTo>
                  <a:lnTo>
                    <a:pt x="153424" y="97943"/>
                  </a:lnTo>
                  <a:lnTo>
                    <a:pt x="150647" y="100719"/>
                  </a:lnTo>
                  <a:lnTo>
                    <a:pt x="147225" y="100719"/>
                  </a:lnTo>
                  <a:lnTo>
                    <a:pt x="6198" y="100719"/>
                  </a:lnTo>
                  <a:lnTo>
                    <a:pt x="2776" y="100719"/>
                  </a:lnTo>
                  <a:lnTo>
                    <a:pt x="0" y="97943"/>
                  </a:lnTo>
                  <a:lnTo>
                    <a:pt x="0" y="94521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5468534" y="1883344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15342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5468534" y="1883344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5" y="0"/>
                  </a:lnTo>
                  <a:lnTo>
                    <a:pt x="150647" y="0"/>
                  </a:lnTo>
                  <a:lnTo>
                    <a:pt x="153424" y="2775"/>
                  </a:lnTo>
                  <a:lnTo>
                    <a:pt x="153424" y="6197"/>
                  </a:lnTo>
                  <a:lnTo>
                    <a:pt x="15342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5489626" y="1890191"/>
              <a:ext cx="52069" cy="7620"/>
            </a:xfrm>
            <a:custGeom>
              <a:avLst/>
              <a:gdLst/>
              <a:ahLst/>
              <a:cxnLst/>
              <a:rect l="l" t="t" r="r" b="b"/>
              <a:pathLst>
                <a:path w="52070" h="7619">
                  <a:moveTo>
                    <a:pt x="4673" y="1409"/>
                  </a:moveTo>
                  <a:lnTo>
                    <a:pt x="4597" y="1181"/>
                  </a:lnTo>
                  <a:lnTo>
                    <a:pt x="4368" y="889"/>
                  </a:lnTo>
                  <a:lnTo>
                    <a:pt x="3784" y="266"/>
                  </a:lnTo>
                  <a:lnTo>
                    <a:pt x="3365" y="88"/>
                  </a:lnTo>
                  <a:lnTo>
                    <a:pt x="3365" y="1917"/>
                  </a:lnTo>
                  <a:lnTo>
                    <a:pt x="3352" y="3467"/>
                  </a:lnTo>
                  <a:lnTo>
                    <a:pt x="2971" y="4025"/>
                  </a:lnTo>
                  <a:lnTo>
                    <a:pt x="2705" y="4165"/>
                  </a:lnTo>
                  <a:lnTo>
                    <a:pt x="2095" y="4165"/>
                  </a:lnTo>
                  <a:lnTo>
                    <a:pt x="1905" y="4102"/>
                  </a:lnTo>
                  <a:lnTo>
                    <a:pt x="1384" y="3733"/>
                  </a:lnTo>
                  <a:lnTo>
                    <a:pt x="1346" y="1917"/>
                  </a:lnTo>
                  <a:lnTo>
                    <a:pt x="1549" y="1409"/>
                  </a:lnTo>
                  <a:lnTo>
                    <a:pt x="1866" y="1181"/>
                  </a:lnTo>
                  <a:lnTo>
                    <a:pt x="2730" y="1181"/>
                  </a:lnTo>
                  <a:lnTo>
                    <a:pt x="3009" y="1333"/>
                  </a:lnTo>
                  <a:lnTo>
                    <a:pt x="3365" y="1917"/>
                  </a:lnTo>
                  <a:lnTo>
                    <a:pt x="3365" y="88"/>
                  </a:lnTo>
                  <a:lnTo>
                    <a:pt x="2324" y="50"/>
                  </a:lnTo>
                  <a:lnTo>
                    <a:pt x="1981" y="165"/>
                  </a:lnTo>
                  <a:lnTo>
                    <a:pt x="1524" y="508"/>
                  </a:lnTo>
                  <a:lnTo>
                    <a:pt x="1384" y="685"/>
                  </a:lnTo>
                  <a:lnTo>
                    <a:pt x="1244" y="889"/>
                  </a:lnTo>
                  <a:lnTo>
                    <a:pt x="1244" y="165"/>
                  </a:lnTo>
                  <a:lnTo>
                    <a:pt x="0" y="165"/>
                  </a:lnTo>
                  <a:lnTo>
                    <a:pt x="0" y="7061"/>
                  </a:lnTo>
                  <a:lnTo>
                    <a:pt x="1282" y="7061"/>
                  </a:lnTo>
                  <a:lnTo>
                    <a:pt x="1282" y="4483"/>
                  </a:lnTo>
                  <a:lnTo>
                    <a:pt x="1422" y="4686"/>
                  </a:lnTo>
                  <a:lnTo>
                    <a:pt x="1562" y="4851"/>
                  </a:lnTo>
                  <a:lnTo>
                    <a:pt x="1955" y="5156"/>
                  </a:lnTo>
                  <a:lnTo>
                    <a:pt x="2286" y="5245"/>
                  </a:lnTo>
                  <a:lnTo>
                    <a:pt x="3302" y="5245"/>
                  </a:lnTo>
                  <a:lnTo>
                    <a:pt x="3797" y="5029"/>
                  </a:lnTo>
                  <a:lnTo>
                    <a:pt x="4267" y="4483"/>
                  </a:lnTo>
                  <a:lnTo>
                    <a:pt x="4533" y="4165"/>
                  </a:lnTo>
                  <a:lnTo>
                    <a:pt x="4673" y="1409"/>
                  </a:lnTo>
                  <a:close/>
                </a:path>
                <a:path w="52070" h="7619">
                  <a:moveTo>
                    <a:pt x="10020" y="5105"/>
                  </a:moveTo>
                  <a:lnTo>
                    <a:pt x="9969" y="4889"/>
                  </a:lnTo>
                  <a:lnTo>
                    <a:pt x="9766" y="4533"/>
                  </a:lnTo>
                  <a:lnTo>
                    <a:pt x="9753" y="4330"/>
                  </a:lnTo>
                  <a:lnTo>
                    <a:pt x="9753" y="2705"/>
                  </a:lnTo>
                  <a:lnTo>
                    <a:pt x="9740" y="1092"/>
                  </a:lnTo>
                  <a:lnTo>
                    <a:pt x="9525" y="584"/>
                  </a:lnTo>
                  <a:lnTo>
                    <a:pt x="8686" y="152"/>
                  </a:lnTo>
                  <a:lnTo>
                    <a:pt x="8445" y="101"/>
                  </a:lnTo>
                  <a:lnTo>
                    <a:pt x="8445" y="2705"/>
                  </a:lnTo>
                  <a:lnTo>
                    <a:pt x="8432" y="3619"/>
                  </a:lnTo>
                  <a:lnTo>
                    <a:pt x="8305" y="3924"/>
                  </a:lnTo>
                  <a:lnTo>
                    <a:pt x="7848" y="4241"/>
                  </a:lnTo>
                  <a:lnTo>
                    <a:pt x="7594" y="4330"/>
                  </a:lnTo>
                  <a:lnTo>
                    <a:pt x="7137" y="4330"/>
                  </a:lnTo>
                  <a:lnTo>
                    <a:pt x="6985" y="4279"/>
                  </a:lnTo>
                  <a:lnTo>
                    <a:pt x="6743" y="4076"/>
                  </a:lnTo>
                  <a:lnTo>
                    <a:pt x="6781" y="3263"/>
                  </a:lnTo>
                  <a:lnTo>
                    <a:pt x="7099" y="3086"/>
                  </a:lnTo>
                  <a:lnTo>
                    <a:pt x="7289" y="3022"/>
                  </a:lnTo>
                  <a:lnTo>
                    <a:pt x="8115" y="2870"/>
                  </a:lnTo>
                  <a:lnTo>
                    <a:pt x="8445" y="2705"/>
                  </a:lnTo>
                  <a:lnTo>
                    <a:pt x="8445" y="101"/>
                  </a:lnTo>
                  <a:lnTo>
                    <a:pt x="8204" y="50"/>
                  </a:lnTo>
                  <a:lnTo>
                    <a:pt x="6832" y="50"/>
                  </a:lnTo>
                  <a:lnTo>
                    <a:pt x="6248" y="266"/>
                  </a:lnTo>
                  <a:lnTo>
                    <a:pt x="5689" y="977"/>
                  </a:lnTo>
                  <a:lnTo>
                    <a:pt x="5575" y="1333"/>
                  </a:lnTo>
                  <a:lnTo>
                    <a:pt x="5537" y="1765"/>
                  </a:lnTo>
                  <a:lnTo>
                    <a:pt x="6794" y="1765"/>
                  </a:lnTo>
                  <a:lnTo>
                    <a:pt x="6883" y="1422"/>
                  </a:lnTo>
                  <a:lnTo>
                    <a:pt x="7099" y="1155"/>
                  </a:lnTo>
                  <a:lnTo>
                    <a:pt x="7315" y="1092"/>
                  </a:lnTo>
                  <a:lnTo>
                    <a:pt x="7886" y="1092"/>
                  </a:lnTo>
                  <a:lnTo>
                    <a:pt x="8102" y="1117"/>
                  </a:lnTo>
                  <a:lnTo>
                    <a:pt x="8382" y="1282"/>
                  </a:lnTo>
                  <a:lnTo>
                    <a:pt x="8356" y="1905"/>
                  </a:lnTo>
                  <a:lnTo>
                    <a:pt x="8077" y="2032"/>
                  </a:lnTo>
                  <a:lnTo>
                    <a:pt x="6718" y="2222"/>
                  </a:lnTo>
                  <a:lnTo>
                    <a:pt x="6350" y="2324"/>
                  </a:lnTo>
                  <a:lnTo>
                    <a:pt x="5613" y="2743"/>
                  </a:lnTo>
                  <a:lnTo>
                    <a:pt x="5435" y="3086"/>
                  </a:lnTo>
                  <a:lnTo>
                    <a:pt x="5524" y="4622"/>
                  </a:lnTo>
                  <a:lnTo>
                    <a:pt x="6108" y="5143"/>
                  </a:lnTo>
                  <a:lnTo>
                    <a:pt x="6477" y="5270"/>
                  </a:lnTo>
                  <a:lnTo>
                    <a:pt x="7277" y="5270"/>
                  </a:lnTo>
                  <a:lnTo>
                    <a:pt x="7594" y="5181"/>
                  </a:lnTo>
                  <a:lnTo>
                    <a:pt x="8178" y="4826"/>
                  </a:lnTo>
                  <a:lnTo>
                    <a:pt x="8496" y="4533"/>
                  </a:lnTo>
                  <a:lnTo>
                    <a:pt x="8610" y="5105"/>
                  </a:lnTo>
                  <a:lnTo>
                    <a:pt x="10020" y="5105"/>
                  </a:lnTo>
                  <a:close/>
                </a:path>
                <a:path w="52070" h="7619">
                  <a:moveTo>
                    <a:pt x="15367" y="165"/>
                  </a:moveTo>
                  <a:lnTo>
                    <a:pt x="14109" y="165"/>
                  </a:lnTo>
                  <a:lnTo>
                    <a:pt x="14109" y="876"/>
                  </a:lnTo>
                  <a:lnTo>
                    <a:pt x="13995" y="685"/>
                  </a:lnTo>
                  <a:lnTo>
                    <a:pt x="13995" y="1790"/>
                  </a:lnTo>
                  <a:lnTo>
                    <a:pt x="13995" y="3479"/>
                  </a:lnTo>
                  <a:lnTo>
                    <a:pt x="13576" y="3937"/>
                  </a:lnTo>
                  <a:lnTo>
                    <a:pt x="13322" y="4051"/>
                  </a:lnTo>
                  <a:lnTo>
                    <a:pt x="12560" y="4051"/>
                  </a:lnTo>
                  <a:lnTo>
                    <a:pt x="12242" y="3835"/>
                  </a:lnTo>
                  <a:lnTo>
                    <a:pt x="12065" y="3416"/>
                  </a:lnTo>
                  <a:lnTo>
                    <a:pt x="11950" y="2146"/>
                  </a:lnTo>
                  <a:lnTo>
                    <a:pt x="12230" y="1397"/>
                  </a:lnTo>
                  <a:lnTo>
                    <a:pt x="12547" y="1181"/>
                  </a:lnTo>
                  <a:lnTo>
                    <a:pt x="13335" y="1181"/>
                  </a:lnTo>
                  <a:lnTo>
                    <a:pt x="13601" y="1295"/>
                  </a:lnTo>
                  <a:lnTo>
                    <a:pt x="13995" y="1790"/>
                  </a:lnTo>
                  <a:lnTo>
                    <a:pt x="13995" y="685"/>
                  </a:lnTo>
                  <a:lnTo>
                    <a:pt x="13906" y="520"/>
                  </a:lnTo>
                  <a:lnTo>
                    <a:pt x="13665" y="292"/>
                  </a:lnTo>
                  <a:lnTo>
                    <a:pt x="13157" y="88"/>
                  </a:lnTo>
                  <a:lnTo>
                    <a:pt x="12941" y="50"/>
                  </a:lnTo>
                  <a:lnTo>
                    <a:pt x="12026" y="50"/>
                  </a:lnTo>
                  <a:lnTo>
                    <a:pt x="11518" y="292"/>
                  </a:lnTo>
                  <a:lnTo>
                    <a:pt x="10858" y="1181"/>
                  </a:lnTo>
                  <a:lnTo>
                    <a:pt x="10744" y="1397"/>
                  </a:lnTo>
                  <a:lnTo>
                    <a:pt x="10617" y="1790"/>
                  </a:lnTo>
                  <a:lnTo>
                    <a:pt x="10718" y="3835"/>
                  </a:lnTo>
                  <a:lnTo>
                    <a:pt x="10807" y="4051"/>
                  </a:lnTo>
                  <a:lnTo>
                    <a:pt x="11531" y="4914"/>
                  </a:lnTo>
                  <a:lnTo>
                    <a:pt x="12039" y="5130"/>
                  </a:lnTo>
                  <a:lnTo>
                    <a:pt x="13093" y="5130"/>
                  </a:lnTo>
                  <a:lnTo>
                    <a:pt x="13423" y="5041"/>
                  </a:lnTo>
                  <a:lnTo>
                    <a:pt x="13830" y="4737"/>
                  </a:lnTo>
                  <a:lnTo>
                    <a:pt x="13957" y="4572"/>
                  </a:lnTo>
                  <a:lnTo>
                    <a:pt x="14084" y="4368"/>
                  </a:lnTo>
                  <a:lnTo>
                    <a:pt x="14020" y="5499"/>
                  </a:lnTo>
                  <a:lnTo>
                    <a:pt x="13779" y="5994"/>
                  </a:lnTo>
                  <a:lnTo>
                    <a:pt x="13462" y="6159"/>
                  </a:lnTo>
                  <a:lnTo>
                    <a:pt x="12661" y="6159"/>
                  </a:lnTo>
                  <a:lnTo>
                    <a:pt x="12433" y="6096"/>
                  </a:lnTo>
                  <a:lnTo>
                    <a:pt x="12204" y="5918"/>
                  </a:lnTo>
                  <a:lnTo>
                    <a:pt x="12115" y="5651"/>
                  </a:lnTo>
                  <a:lnTo>
                    <a:pt x="10706" y="5651"/>
                  </a:lnTo>
                  <a:lnTo>
                    <a:pt x="10756" y="6159"/>
                  </a:lnTo>
                  <a:lnTo>
                    <a:pt x="10960" y="6515"/>
                  </a:lnTo>
                  <a:lnTo>
                    <a:pt x="11760" y="7010"/>
                  </a:lnTo>
                  <a:lnTo>
                    <a:pt x="12280" y="7137"/>
                  </a:lnTo>
                  <a:lnTo>
                    <a:pt x="13970" y="7137"/>
                  </a:lnTo>
                  <a:lnTo>
                    <a:pt x="14668" y="6858"/>
                  </a:lnTo>
                  <a:lnTo>
                    <a:pt x="15138" y="6159"/>
                  </a:lnTo>
                  <a:lnTo>
                    <a:pt x="15240" y="5994"/>
                  </a:lnTo>
                  <a:lnTo>
                    <a:pt x="15367" y="4368"/>
                  </a:lnTo>
                  <a:lnTo>
                    <a:pt x="15367" y="4051"/>
                  </a:lnTo>
                  <a:lnTo>
                    <a:pt x="15367" y="1181"/>
                  </a:lnTo>
                  <a:lnTo>
                    <a:pt x="15367" y="876"/>
                  </a:lnTo>
                  <a:lnTo>
                    <a:pt x="15367" y="165"/>
                  </a:lnTo>
                  <a:close/>
                </a:path>
                <a:path w="52070" h="7619">
                  <a:moveTo>
                    <a:pt x="20866" y="2997"/>
                  </a:moveTo>
                  <a:lnTo>
                    <a:pt x="19532" y="228"/>
                  </a:lnTo>
                  <a:lnTo>
                    <a:pt x="19532" y="2146"/>
                  </a:lnTo>
                  <a:lnTo>
                    <a:pt x="17513" y="2146"/>
                  </a:lnTo>
                  <a:lnTo>
                    <a:pt x="17551" y="1828"/>
                  </a:lnTo>
                  <a:lnTo>
                    <a:pt x="17678" y="1536"/>
                  </a:lnTo>
                  <a:lnTo>
                    <a:pt x="17995" y="1193"/>
                  </a:lnTo>
                  <a:lnTo>
                    <a:pt x="18224" y="1092"/>
                  </a:lnTo>
                  <a:lnTo>
                    <a:pt x="18796" y="1092"/>
                  </a:lnTo>
                  <a:lnTo>
                    <a:pt x="19037" y="1193"/>
                  </a:lnTo>
                  <a:lnTo>
                    <a:pt x="19405" y="1536"/>
                  </a:lnTo>
                  <a:lnTo>
                    <a:pt x="19507" y="1828"/>
                  </a:lnTo>
                  <a:lnTo>
                    <a:pt x="19532" y="2146"/>
                  </a:lnTo>
                  <a:lnTo>
                    <a:pt x="19532" y="228"/>
                  </a:lnTo>
                  <a:lnTo>
                    <a:pt x="19304" y="114"/>
                  </a:lnTo>
                  <a:lnTo>
                    <a:pt x="18935" y="25"/>
                  </a:lnTo>
                  <a:lnTo>
                    <a:pt x="17830" y="25"/>
                  </a:lnTo>
                  <a:lnTo>
                    <a:pt x="17259" y="254"/>
                  </a:lnTo>
                  <a:lnTo>
                    <a:pt x="16471" y="1092"/>
                  </a:lnTo>
                  <a:lnTo>
                    <a:pt x="16357" y="1295"/>
                  </a:lnTo>
                  <a:lnTo>
                    <a:pt x="16243" y="1625"/>
                  </a:lnTo>
                  <a:lnTo>
                    <a:pt x="16306" y="3949"/>
                  </a:lnTo>
                  <a:lnTo>
                    <a:pt x="16421" y="4267"/>
                  </a:lnTo>
                  <a:lnTo>
                    <a:pt x="17386" y="5080"/>
                  </a:lnTo>
                  <a:lnTo>
                    <a:pt x="17932" y="5283"/>
                  </a:lnTo>
                  <a:lnTo>
                    <a:pt x="19329" y="5283"/>
                  </a:lnTo>
                  <a:lnTo>
                    <a:pt x="19926" y="5029"/>
                  </a:lnTo>
                  <a:lnTo>
                    <a:pt x="20637" y="4229"/>
                  </a:lnTo>
                  <a:lnTo>
                    <a:pt x="20777" y="3949"/>
                  </a:lnTo>
                  <a:lnTo>
                    <a:pt x="20815" y="3657"/>
                  </a:lnTo>
                  <a:lnTo>
                    <a:pt x="19481" y="3657"/>
                  </a:lnTo>
                  <a:lnTo>
                    <a:pt x="19291" y="3949"/>
                  </a:lnTo>
                  <a:lnTo>
                    <a:pt x="19075" y="4152"/>
                  </a:lnTo>
                  <a:lnTo>
                    <a:pt x="18859" y="4229"/>
                  </a:lnTo>
                  <a:lnTo>
                    <a:pt x="18338" y="4229"/>
                  </a:lnTo>
                  <a:lnTo>
                    <a:pt x="18122" y="4165"/>
                  </a:lnTo>
                  <a:lnTo>
                    <a:pt x="17665" y="3835"/>
                  </a:lnTo>
                  <a:lnTo>
                    <a:pt x="17576" y="3657"/>
                  </a:lnTo>
                  <a:lnTo>
                    <a:pt x="17487" y="2997"/>
                  </a:lnTo>
                  <a:lnTo>
                    <a:pt x="20866" y="2997"/>
                  </a:lnTo>
                  <a:close/>
                </a:path>
                <a:path w="52070" h="7619">
                  <a:moveTo>
                    <a:pt x="26314" y="5816"/>
                  </a:moveTo>
                  <a:lnTo>
                    <a:pt x="21132" y="5816"/>
                  </a:lnTo>
                  <a:lnTo>
                    <a:pt x="21132" y="6273"/>
                  </a:lnTo>
                  <a:lnTo>
                    <a:pt x="26314" y="6273"/>
                  </a:lnTo>
                  <a:lnTo>
                    <a:pt x="26314" y="5816"/>
                  </a:lnTo>
                  <a:close/>
                </a:path>
                <a:path w="52070" h="7619">
                  <a:moveTo>
                    <a:pt x="31546" y="1409"/>
                  </a:moveTo>
                  <a:lnTo>
                    <a:pt x="31470" y="1181"/>
                  </a:lnTo>
                  <a:lnTo>
                    <a:pt x="31242" y="889"/>
                  </a:lnTo>
                  <a:lnTo>
                    <a:pt x="30657" y="266"/>
                  </a:lnTo>
                  <a:lnTo>
                    <a:pt x="30238" y="88"/>
                  </a:lnTo>
                  <a:lnTo>
                    <a:pt x="30238" y="1917"/>
                  </a:lnTo>
                  <a:lnTo>
                    <a:pt x="30226" y="3467"/>
                  </a:lnTo>
                  <a:lnTo>
                    <a:pt x="29845" y="4025"/>
                  </a:lnTo>
                  <a:lnTo>
                    <a:pt x="29578" y="4165"/>
                  </a:lnTo>
                  <a:lnTo>
                    <a:pt x="28968" y="4165"/>
                  </a:lnTo>
                  <a:lnTo>
                    <a:pt x="28778" y="4102"/>
                  </a:lnTo>
                  <a:lnTo>
                    <a:pt x="28257" y="3733"/>
                  </a:lnTo>
                  <a:lnTo>
                    <a:pt x="28219" y="1917"/>
                  </a:lnTo>
                  <a:lnTo>
                    <a:pt x="28422" y="1409"/>
                  </a:lnTo>
                  <a:lnTo>
                    <a:pt x="28740" y="1181"/>
                  </a:lnTo>
                  <a:lnTo>
                    <a:pt x="29603" y="1181"/>
                  </a:lnTo>
                  <a:lnTo>
                    <a:pt x="29883" y="1333"/>
                  </a:lnTo>
                  <a:lnTo>
                    <a:pt x="30238" y="1917"/>
                  </a:lnTo>
                  <a:lnTo>
                    <a:pt x="30238" y="88"/>
                  </a:lnTo>
                  <a:lnTo>
                    <a:pt x="29197" y="50"/>
                  </a:lnTo>
                  <a:lnTo>
                    <a:pt x="28854" y="165"/>
                  </a:lnTo>
                  <a:lnTo>
                    <a:pt x="28397" y="508"/>
                  </a:lnTo>
                  <a:lnTo>
                    <a:pt x="28257" y="685"/>
                  </a:lnTo>
                  <a:lnTo>
                    <a:pt x="28117" y="889"/>
                  </a:lnTo>
                  <a:lnTo>
                    <a:pt x="28117" y="165"/>
                  </a:lnTo>
                  <a:lnTo>
                    <a:pt x="26873" y="165"/>
                  </a:lnTo>
                  <a:lnTo>
                    <a:pt x="26873" y="7061"/>
                  </a:lnTo>
                  <a:lnTo>
                    <a:pt x="28155" y="7061"/>
                  </a:lnTo>
                  <a:lnTo>
                    <a:pt x="28155" y="4483"/>
                  </a:lnTo>
                  <a:lnTo>
                    <a:pt x="28295" y="4686"/>
                  </a:lnTo>
                  <a:lnTo>
                    <a:pt x="28435" y="4851"/>
                  </a:lnTo>
                  <a:lnTo>
                    <a:pt x="28829" y="5156"/>
                  </a:lnTo>
                  <a:lnTo>
                    <a:pt x="29159" y="5245"/>
                  </a:lnTo>
                  <a:lnTo>
                    <a:pt x="30175" y="5245"/>
                  </a:lnTo>
                  <a:lnTo>
                    <a:pt x="30670" y="5029"/>
                  </a:lnTo>
                  <a:lnTo>
                    <a:pt x="31140" y="4483"/>
                  </a:lnTo>
                  <a:lnTo>
                    <a:pt x="31407" y="4165"/>
                  </a:lnTo>
                  <a:lnTo>
                    <a:pt x="31546" y="1409"/>
                  </a:lnTo>
                  <a:close/>
                </a:path>
                <a:path w="52070" h="7619">
                  <a:moveTo>
                    <a:pt x="35458" y="50"/>
                  </a:moveTo>
                  <a:lnTo>
                    <a:pt x="34899" y="50"/>
                  </a:lnTo>
                  <a:lnTo>
                    <a:pt x="34582" y="152"/>
                  </a:lnTo>
                  <a:lnTo>
                    <a:pt x="34188" y="469"/>
                  </a:lnTo>
                  <a:lnTo>
                    <a:pt x="34010" y="698"/>
                  </a:lnTo>
                  <a:lnTo>
                    <a:pt x="33820" y="1028"/>
                  </a:lnTo>
                  <a:lnTo>
                    <a:pt x="33820" y="165"/>
                  </a:lnTo>
                  <a:lnTo>
                    <a:pt x="32588" y="165"/>
                  </a:lnTo>
                  <a:lnTo>
                    <a:pt x="32588" y="5105"/>
                  </a:lnTo>
                  <a:lnTo>
                    <a:pt x="33883" y="5105"/>
                  </a:lnTo>
                  <a:lnTo>
                    <a:pt x="33883" y="2349"/>
                  </a:lnTo>
                  <a:lnTo>
                    <a:pt x="33934" y="2057"/>
                  </a:lnTo>
                  <a:lnTo>
                    <a:pt x="34213" y="1524"/>
                  </a:lnTo>
                  <a:lnTo>
                    <a:pt x="34556" y="1358"/>
                  </a:lnTo>
                  <a:lnTo>
                    <a:pt x="35077" y="1358"/>
                  </a:lnTo>
                  <a:lnTo>
                    <a:pt x="35458" y="1384"/>
                  </a:lnTo>
                  <a:lnTo>
                    <a:pt x="35458" y="50"/>
                  </a:lnTo>
                  <a:close/>
                </a:path>
                <a:path w="52070" h="7619">
                  <a:moveTo>
                    <a:pt x="40906" y="1765"/>
                  </a:moveTo>
                  <a:lnTo>
                    <a:pt x="40754" y="1320"/>
                  </a:lnTo>
                  <a:lnTo>
                    <a:pt x="40589" y="1092"/>
                  </a:lnTo>
                  <a:lnTo>
                    <a:pt x="39916" y="266"/>
                  </a:lnTo>
                  <a:lnTo>
                    <a:pt x="39509" y="101"/>
                  </a:lnTo>
                  <a:lnTo>
                    <a:pt x="39509" y="1765"/>
                  </a:lnTo>
                  <a:lnTo>
                    <a:pt x="39509" y="3530"/>
                  </a:lnTo>
                  <a:lnTo>
                    <a:pt x="39103" y="4064"/>
                  </a:lnTo>
                  <a:lnTo>
                    <a:pt x="38811" y="4203"/>
                  </a:lnTo>
                  <a:lnTo>
                    <a:pt x="38049" y="4203"/>
                  </a:lnTo>
                  <a:lnTo>
                    <a:pt x="37757" y="4064"/>
                  </a:lnTo>
                  <a:lnTo>
                    <a:pt x="37350" y="3530"/>
                  </a:lnTo>
                  <a:lnTo>
                    <a:pt x="37350" y="1765"/>
                  </a:lnTo>
                  <a:lnTo>
                    <a:pt x="37769" y="1231"/>
                  </a:lnTo>
                  <a:lnTo>
                    <a:pt x="38049" y="1092"/>
                  </a:lnTo>
                  <a:lnTo>
                    <a:pt x="38811" y="1092"/>
                  </a:lnTo>
                  <a:lnTo>
                    <a:pt x="39090" y="1231"/>
                  </a:lnTo>
                  <a:lnTo>
                    <a:pt x="39509" y="1765"/>
                  </a:lnTo>
                  <a:lnTo>
                    <a:pt x="39509" y="101"/>
                  </a:lnTo>
                  <a:lnTo>
                    <a:pt x="39281" y="0"/>
                  </a:lnTo>
                  <a:lnTo>
                    <a:pt x="37579" y="0"/>
                  </a:lnTo>
                  <a:lnTo>
                    <a:pt x="36957" y="266"/>
                  </a:lnTo>
                  <a:lnTo>
                    <a:pt x="36118" y="1320"/>
                  </a:lnTo>
                  <a:lnTo>
                    <a:pt x="35966" y="1765"/>
                  </a:lnTo>
                  <a:lnTo>
                    <a:pt x="36042" y="3797"/>
                  </a:lnTo>
                  <a:lnTo>
                    <a:pt x="36169" y="4064"/>
                  </a:lnTo>
                  <a:lnTo>
                    <a:pt x="36957" y="5029"/>
                  </a:lnTo>
                  <a:lnTo>
                    <a:pt x="37592" y="5283"/>
                  </a:lnTo>
                  <a:lnTo>
                    <a:pt x="39281" y="5283"/>
                  </a:lnTo>
                  <a:lnTo>
                    <a:pt x="39916" y="5029"/>
                  </a:lnTo>
                  <a:lnTo>
                    <a:pt x="40589" y="4203"/>
                  </a:lnTo>
                  <a:lnTo>
                    <a:pt x="40703" y="4064"/>
                  </a:lnTo>
                  <a:lnTo>
                    <a:pt x="40817" y="3797"/>
                  </a:lnTo>
                  <a:lnTo>
                    <a:pt x="40906" y="1765"/>
                  </a:lnTo>
                  <a:close/>
                </a:path>
                <a:path w="52070" h="7619">
                  <a:moveTo>
                    <a:pt x="46520" y="1409"/>
                  </a:moveTo>
                  <a:lnTo>
                    <a:pt x="46456" y="1181"/>
                  </a:lnTo>
                  <a:lnTo>
                    <a:pt x="46215" y="889"/>
                  </a:lnTo>
                  <a:lnTo>
                    <a:pt x="45631" y="266"/>
                  </a:lnTo>
                  <a:lnTo>
                    <a:pt x="45212" y="88"/>
                  </a:lnTo>
                  <a:lnTo>
                    <a:pt x="45212" y="1917"/>
                  </a:lnTo>
                  <a:lnTo>
                    <a:pt x="45212" y="3467"/>
                  </a:lnTo>
                  <a:lnTo>
                    <a:pt x="44831" y="4025"/>
                  </a:lnTo>
                  <a:lnTo>
                    <a:pt x="44551" y="4165"/>
                  </a:lnTo>
                  <a:lnTo>
                    <a:pt x="43942" y="4165"/>
                  </a:lnTo>
                  <a:lnTo>
                    <a:pt x="43764" y="4102"/>
                  </a:lnTo>
                  <a:lnTo>
                    <a:pt x="43243" y="3733"/>
                  </a:lnTo>
                  <a:lnTo>
                    <a:pt x="43205" y="1917"/>
                  </a:lnTo>
                  <a:lnTo>
                    <a:pt x="43395" y="1409"/>
                  </a:lnTo>
                  <a:lnTo>
                    <a:pt x="43726" y="1181"/>
                  </a:lnTo>
                  <a:lnTo>
                    <a:pt x="44577" y="1181"/>
                  </a:lnTo>
                  <a:lnTo>
                    <a:pt x="44869" y="1333"/>
                  </a:lnTo>
                  <a:lnTo>
                    <a:pt x="45212" y="1917"/>
                  </a:lnTo>
                  <a:lnTo>
                    <a:pt x="45212" y="88"/>
                  </a:lnTo>
                  <a:lnTo>
                    <a:pt x="44170" y="50"/>
                  </a:lnTo>
                  <a:lnTo>
                    <a:pt x="43827" y="165"/>
                  </a:lnTo>
                  <a:lnTo>
                    <a:pt x="43383" y="508"/>
                  </a:lnTo>
                  <a:lnTo>
                    <a:pt x="43230" y="685"/>
                  </a:lnTo>
                  <a:lnTo>
                    <a:pt x="43091" y="889"/>
                  </a:lnTo>
                  <a:lnTo>
                    <a:pt x="43091" y="165"/>
                  </a:lnTo>
                  <a:lnTo>
                    <a:pt x="41859" y="165"/>
                  </a:lnTo>
                  <a:lnTo>
                    <a:pt x="41859" y="7061"/>
                  </a:lnTo>
                  <a:lnTo>
                    <a:pt x="43129" y="7061"/>
                  </a:lnTo>
                  <a:lnTo>
                    <a:pt x="43129" y="4483"/>
                  </a:lnTo>
                  <a:lnTo>
                    <a:pt x="43268" y="4686"/>
                  </a:lnTo>
                  <a:lnTo>
                    <a:pt x="43408" y="4851"/>
                  </a:lnTo>
                  <a:lnTo>
                    <a:pt x="43815" y="5156"/>
                  </a:lnTo>
                  <a:lnTo>
                    <a:pt x="44132" y="5245"/>
                  </a:lnTo>
                  <a:lnTo>
                    <a:pt x="45148" y="5245"/>
                  </a:lnTo>
                  <a:lnTo>
                    <a:pt x="45656" y="5029"/>
                  </a:lnTo>
                  <a:lnTo>
                    <a:pt x="46113" y="4483"/>
                  </a:lnTo>
                  <a:lnTo>
                    <a:pt x="46393" y="4165"/>
                  </a:lnTo>
                  <a:lnTo>
                    <a:pt x="46520" y="1409"/>
                  </a:lnTo>
                  <a:close/>
                </a:path>
                <a:path w="52070" h="7619">
                  <a:moveTo>
                    <a:pt x="51777" y="3238"/>
                  </a:moveTo>
                  <a:lnTo>
                    <a:pt x="49466" y="1955"/>
                  </a:lnTo>
                  <a:lnTo>
                    <a:pt x="49022" y="1841"/>
                  </a:lnTo>
                  <a:lnTo>
                    <a:pt x="48768" y="1701"/>
                  </a:lnTo>
                  <a:lnTo>
                    <a:pt x="48704" y="1333"/>
                  </a:lnTo>
                  <a:lnTo>
                    <a:pt x="49009" y="1054"/>
                  </a:lnTo>
                  <a:lnTo>
                    <a:pt x="49199" y="1016"/>
                  </a:lnTo>
                  <a:lnTo>
                    <a:pt x="49834" y="1016"/>
                  </a:lnTo>
                  <a:lnTo>
                    <a:pt x="50063" y="1092"/>
                  </a:lnTo>
                  <a:lnTo>
                    <a:pt x="50292" y="1371"/>
                  </a:lnTo>
                  <a:lnTo>
                    <a:pt x="50330" y="1498"/>
                  </a:lnTo>
                  <a:lnTo>
                    <a:pt x="50355" y="1663"/>
                  </a:lnTo>
                  <a:lnTo>
                    <a:pt x="51650" y="1663"/>
                  </a:lnTo>
                  <a:lnTo>
                    <a:pt x="51587" y="1066"/>
                  </a:lnTo>
                  <a:lnTo>
                    <a:pt x="51371" y="635"/>
                  </a:lnTo>
                  <a:lnTo>
                    <a:pt x="50584" y="152"/>
                  </a:lnTo>
                  <a:lnTo>
                    <a:pt x="50088" y="25"/>
                  </a:lnTo>
                  <a:lnTo>
                    <a:pt x="48818" y="25"/>
                  </a:lnTo>
                  <a:lnTo>
                    <a:pt x="48310" y="190"/>
                  </a:lnTo>
                  <a:lnTo>
                    <a:pt x="47599" y="838"/>
                  </a:lnTo>
                  <a:lnTo>
                    <a:pt x="47409" y="1231"/>
                  </a:lnTo>
                  <a:lnTo>
                    <a:pt x="47409" y="2082"/>
                  </a:lnTo>
                  <a:lnTo>
                    <a:pt x="47536" y="2374"/>
                  </a:lnTo>
                  <a:lnTo>
                    <a:pt x="47993" y="2794"/>
                  </a:lnTo>
                  <a:lnTo>
                    <a:pt x="48387" y="2971"/>
                  </a:lnTo>
                  <a:lnTo>
                    <a:pt x="49720" y="3289"/>
                  </a:lnTo>
                  <a:lnTo>
                    <a:pt x="50177" y="3416"/>
                  </a:lnTo>
                  <a:lnTo>
                    <a:pt x="50419" y="3568"/>
                  </a:lnTo>
                  <a:lnTo>
                    <a:pt x="50469" y="3975"/>
                  </a:lnTo>
                  <a:lnTo>
                    <a:pt x="50101" y="4241"/>
                  </a:lnTo>
                  <a:lnTo>
                    <a:pt x="49898" y="4279"/>
                  </a:lnTo>
                  <a:lnTo>
                    <a:pt x="49212" y="4279"/>
                  </a:lnTo>
                  <a:lnTo>
                    <a:pt x="48920" y="4191"/>
                  </a:lnTo>
                  <a:lnTo>
                    <a:pt x="48666" y="3924"/>
                  </a:lnTo>
                  <a:lnTo>
                    <a:pt x="48602" y="3759"/>
                  </a:lnTo>
                  <a:lnTo>
                    <a:pt x="48577" y="3530"/>
                  </a:lnTo>
                  <a:lnTo>
                    <a:pt x="47269" y="3530"/>
                  </a:lnTo>
                  <a:lnTo>
                    <a:pt x="47269" y="4038"/>
                  </a:lnTo>
                  <a:lnTo>
                    <a:pt x="47447" y="4457"/>
                  </a:lnTo>
                  <a:lnTo>
                    <a:pt x="48196" y="5118"/>
                  </a:lnTo>
                  <a:lnTo>
                    <a:pt x="48768" y="5283"/>
                  </a:lnTo>
                  <a:lnTo>
                    <a:pt x="50304" y="5283"/>
                  </a:lnTo>
                  <a:lnTo>
                    <a:pt x="50876" y="5118"/>
                  </a:lnTo>
                  <a:lnTo>
                    <a:pt x="51600" y="4508"/>
                  </a:lnTo>
                  <a:lnTo>
                    <a:pt x="51777" y="4102"/>
                  </a:lnTo>
                  <a:lnTo>
                    <a:pt x="51777" y="32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5609561" y="188954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5481802" y="1905596"/>
              <a:ext cx="104139" cy="23495"/>
            </a:xfrm>
            <a:custGeom>
              <a:avLst/>
              <a:gdLst/>
              <a:ahLst/>
              <a:cxnLst/>
              <a:rect l="l" t="t" r="r" b="b"/>
              <a:pathLst>
                <a:path w="104139" h="23494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35" y="21107"/>
                  </a:lnTo>
                  <a:lnTo>
                    <a:pt x="1066" y="20866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80"/>
                  </a:lnTo>
                  <a:lnTo>
                    <a:pt x="749" y="23380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78"/>
                  </a:lnTo>
                  <a:lnTo>
                    <a:pt x="1701" y="21755"/>
                  </a:lnTo>
                  <a:lnTo>
                    <a:pt x="2476" y="21755"/>
                  </a:lnTo>
                  <a:lnTo>
                    <a:pt x="2844" y="21628"/>
                  </a:lnTo>
                  <a:lnTo>
                    <a:pt x="3657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104139" h="23494">
                  <a:moveTo>
                    <a:pt x="3924" y="3073"/>
                  </a:moveTo>
                  <a:lnTo>
                    <a:pt x="3746" y="2514"/>
                  </a:lnTo>
                  <a:lnTo>
                    <a:pt x="3467" y="2209"/>
                  </a:lnTo>
                  <a:lnTo>
                    <a:pt x="3060" y="1765"/>
                  </a:lnTo>
                  <a:lnTo>
                    <a:pt x="3060" y="3073"/>
                  </a:lnTo>
                  <a:lnTo>
                    <a:pt x="3048" y="4876"/>
                  </a:lnTo>
                  <a:lnTo>
                    <a:pt x="2578" y="5461"/>
                  </a:lnTo>
                  <a:lnTo>
                    <a:pt x="2298" y="5613"/>
                  </a:lnTo>
                  <a:lnTo>
                    <a:pt x="1435" y="5613"/>
                  </a:lnTo>
                  <a:lnTo>
                    <a:pt x="1066" y="5372"/>
                  </a:lnTo>
                  <a:lnTo>
                    <a:pt x="850" y="4876"/>
                  </a:lnTo>
                  <a:lnTo>
                    <a:pt x="850" y="3073"/>
                  </a:lnTo>
                  <a:lnTo>
                    <a:pt x="3060" y="3073"/>
                  </a:lnTo>
                  <a:lnTo>
                    <a:pt x="3060" y="1765"/>
                  </a:lnTo>
                  <a:lnTo>
                    <a:pt x="2616" y="1549"/>
                  </a:lnTo>
                  <a:lnTo>
                    <a:pt x="1765" y="1549"/>
                  </a:lnTo>
                  <a:lnTo>
                    <a:pt x="1473" y="1638"/>
                  </a:lnTo>
                  <a:lnTo>
                    <a:pt x="1041" y="1905"/>
                  </a:lnTo>
                  <a:lnTo>
                    <a:pt x="876" y="2070"/>
                  </a:lnTo>
                  <a:lnTo>
                    <a:pt x="723" y="2273"/>
                  </a:lnTo>
                  <a:lnTo>
                    <a:pt x="723" y="1676"/>
                  </a:lnTo>
                  <a:lnTo>
                    <a:pt x="0" y="1676"/>
                  </a:lnTo>
                  <a:lnTo>
                    <a:pt x="0" y="7886"/>
                  </a:lnTo>
                  <a:lnTo>
                    <a:pt x="749" y="7886"/>
                  </a:lnTo>
                  <a:lnTo>
                    <a:pt x="749" y="5613"/>
                  </a:lnTo>
                  <a:lnTo>
                    <a:pt x="914" y="5816"/>
                  </a:lnTo>
                  <a:lnTo>
                    <a:pt x="1066" y="5956"/>
                  </a:lnTo>
                  <a:lnTo>
                    <a:pt x="1422" y="6184"/>
                  </a:lnTo>
                  <a:lnTo>
                    <a:pt x="1701" y="6261"/>
                  </a:lnTo>
                  <a:lnTo>
                    <a:pt x="2476" y="6261"/>
                  </a:lnTo>
                  <a:lnTo>
                    <a:pt x="2844" y="6121"/>
                  </a:lnTo>
                  <a:lnTo>
                    <a:pt x="3657" y="5461"/>
                  </a:lnTo>
                  <a:lnTo>
                    <a:pt x="3886" y="4876"/>
                  </a:lnTo>
                  <a:lnTo>
                    <a:pt x="3924" y="3073"/>
                  </a:lnTo>
                  <a:close/>
                </a:path>
                <a:path w="104139" h="23494">
                  <a:moveTo>
                    <a:pt x="8674" y="18567"/>
                  </a:moveTo>
                  <a:lnTo>
                    <a:pt x="8496" y="18008"/>
                  </a:lnTo>
                  <a:lnTo>
                    <a:pt x="8204" y="17703"/>
                  </a:lnTo>
                  <a:lnTo>
                    <a:pt x="7797" y="17259"/>
                  </a:lnTo>
                  <a:lnTo>
                    <a:pt x="7797" y="18567"/>
                  </a:lnTo>
                  <a:lnTo>
                    <a:pt x="7785" y="20370"/>
                  </a:lnTo>
                  <a:lnTo>
                    <a:pt x="7327" y="20955"/>
                  </a:lnTo>
                  <a:lnTo>
                    <a:pt x="7035" y="21107"/>
                  </a:lnTo>
                  <a:lnTo>
                    <a:pt x="6172" y="21107"/>
                  </a:lnTo>
                  <a:lnTo>
                    <a:pt x="5816" y="20866"/>
                  </a:lnTo>
                  <a:lnTo>
                    <a:pt x="5600" y="20370"/>
                  </a:lnTo>
                  <a:lnTo>
                    <a:pt x="5588" y="18567"/>
                  </a:lnTo>
                  <a:lnTo>
                    <a:pt x="5791" y="18008"/>
                  </a:lnTo>
                  <a:lnTo>
                    <a:pt x="6083" y="17767"/>
                  </a:lnTo>
                  <a:lnTo>
                    <a:pt x="7200" y="17703"/>
                  </a:lnTo>
                  <a:lnTo>
                    <a:pt x="7556" y="17945"/>
                  </a:lnTo>
                  <a:lnTo>
                    <a:pt x="7797" y="18567"/>
                  </a:lnTo>
                  <a:lnTo>
                    <a:pt x="7797" y="17259"/>
                  </a:lnTo>
                  <a:lnTo>
                    <a:pt x="7366" y="17043"/>
                  </a:lnTo>
                  <a:lnTo>
                    <a:pt x="6515" y="17043"/>
                  </a:lnTo>
                  <a:lnTo>
                    <a:pt x="6223" y="17132"/>
                  </a:lnTo>
                  <a:lnTo>
                    <a:pt x="5791" y="17399"/>
                  </a:lnTo>
                  <a:lnTo>
                    <a:pt x="5626" y="17564"/>
                  </a:lnTo>
                  <a:lnTo>
                    <a:pt x="5473" y="17767"/>
                  </a:lnTo>
                  <a:lnTo>
                    <a:pt x="5473" y="17170"/>
                  </a:lnTo>
                  <a:lnTo>
                    <a:pt x="4749" y="17170"/>
                  </a:lnTo>
                  <a:lnTo>
                    <a:pt x="4749" y="23380"/>
                  </a:lnTo>
                  <a:lnTo>
                    <a:pt x="5486" y="23380"/>
                  </a:lnTo>
                  <a:lnTo>
                    <a:pt x="5486" y="21107"/>
                  </a:lnTo>
                  <a:lnTo>
                    <a:pt x="5651" y="21310"/>
                  </a:lnTo>
                  <a:lnTo>
                    <a:pt x="5803" y="21450"/>
                  </a:lnTo>
                  <a:lnTo>
                    <a:pt x="6159" y="21678"/>
                  </a:lnTo>
                  <a:lnTo>
                    <a:pt x="6451" y="21755"/>
                  </a:lnTo>
                  <a:lnTo>
                    <a:pt x="7213" y="21755"/>
                  </a:lnTo>
                  <a:lnTo>
                    <a:pt x="7581" y="21628"/>
                  </a:lnTo>
                  <a:lnTo>
                    <a:pt x="8407" y="20955"/>
                  </a:lnTo>
                  <a:lnTo>
                    <a:pt x="8623" y="20370"/>
                  </a:lnTo>
                  <a:lnTo>
                    <a:pt x="8674" y="18567"/>
                  </a:lnTo>
                  <a:close/>
                </a:path>
                <a:path w="104139" h="23494">
                  <a:moveTo>
                    <a:pt x="8674" y="3073"/>
                  </a:moveTo>
                  <a:lnTo>
                    <a:pt x="8496" y="2514"/>
                  </a:lnTo>
                  <a:lnTo>
                    <a:pt x="8204" y="2209"/>
                  </a:lnTo>
                  <a:lnTo>
                    <a:pt x="7797" y="1765"/>
                  </a:lnTo>
                  <a:lnTo>
                    <a:pt x="7797" y="3073"/>
                  </a:lnTo>
                  <a:lnTo>
                    <a:pt x="7785" y="4876"/>
                  </a:lnTo>
                  <a:lnTo>
                    <a:pt x="7327" y="5461"/>
                  </a:lnTo>
                  <a:lnTo>
                    <a:pt x="7035" y="5613"/>
                  </a:lnTo>
                  <a:lnTo>
                    <a:pt x="6172" y="5613"/>
                  </a:lnTo>
                  <a:lnTo>
                    <a:pt x="5816" y="5372"/>
                  </a:lnTo>
                  <a:lnTo>
                    <a:pt x="5600" y="4876"/>
                  </a:lnTo>
                  <a:lnTo>
                    <a:pt x="5588" y="3073"/>
                  </a:lnTo>
                  <a:lnTo>
                    <a:pt x="5791" y="2514"/>
                  </a:lnTo>
                  <a:lnTo>
                    <a:pt x="6083" y="2273"/>
                  </a:lnTo>
                  <a:lnTo>
                    <a:pt x="7200" y="2209"/>
                  </a:lnTo>
                  <a:lnTo>
                    <a:pt x="7556" y="2451"/>
                  </a:lnTo>
                  <a:lnTo>
                    <a:pt x="7797" y="3073"/>
                  </a:lnTo>
                  <a:lnTo>
                    <a:pt x="7797" y="1765"/>
                  </a:lnTo>
                  <a:lnTo>
                    <a:pt x="7366" y="1549"/>
                  </a:lnTo>
                  <a:lnTo>
                    <a:pt x="6515" y="1549"/>
                  </a:lnTo>
                  <a:lnTo>
                    <a:pt x="6223" y="1638"/>
                  </a:lnTo>
                  <a:lnTo>
                    <a:pt x="5791" y="1905"/>
                  </a:lnTo>
                  <a:lnTo>
                    <a:pt x="5626" y="2070"/>
                  </a:lnTo>
                  <a:lnTo>
                    <a:pt x="5473" y="2273"/>
                  </a:lnTo>
                  <a:lnTo>
                    <a:pt x="5473" y="1676"/>
                  </a:lnTo>
                  <a:lnTo>
                    <a:pt x="4749" y="1676"/>
                  </a:lnTo>
                  <a:lnTo>
                    <a:pt x="4749" y="7886"/>
                  </a:lnTo>
                  <a:lnTo>
                    <a:pt x="5486" y="7886"/>
                  </a:lnTo>
                  <a:lnTo>
                    <a:pt x="5486" y="5613"/>
                  </a:lnTo>
                  <a:lnTo>
                    <a:pt x="5651" y="5816"/>
                  </a:lnTo>
                  <a:lnTo>
                    <a:pt x="5803" y="5956"/>
                  </a:lnTo>
                  <a:lnTo>
                    <a:pt x="6159" y="6184"/>
                  </a:lnTo>
                  <a:lnTo>
                    <a:pt x="6451" y="6261"/>
                  </a:lnTo>
                  <a:lnTo>
                    <a:pt x="7213" y="6261"/>
                  </a:lnTo>
                  <a:lnTo>
                    <a:pt x="7581" y="6121"/>
                  </a:lnTo>
                  <a:lnTo>
                    <a:pt x="8407" y="5461"/>
                  </a:lnTo>
                  <a:lnTo>
                    <a:pt x="8623" y="4876"/>
                  </a:lnTo>
                  <a:lnTo>
                    <a:pt x="8674" y="3073"/>
                  </a:lnTo>
                  <a:close/>
                </a:path>
                <a:path w="104139" h="23494">
                  <a:moveTo>
                    <a:pt x="13728" y="22250"/>
                  </a:moveTo>
                  <a:lnTo>
                    <a:pt x="8991" y="22250"/>
                  </a:lnTo>
                  <a:lnTo>
                    <a:pt x="8991" y="22682"/>
                  </a:lnTo>
                  <a:lnTo>
                    <a:pt x="13728" y="22682"/>
                  </a:lnTo>
                  <a:lnTo>
                    <a:pt x="13728" y="22250"/>
                  </a:lnTo>
                  <a:close/>
                </a:path>
                <a:path w="104139" h="23494">
                  <a:moveTo>
                    <a:pt x="13728" y="6756"/>
                  </a:moveTo>
                  <a:lnTo>
                    <a:pt x="8991" y="6756"/>
                  </a:lnTo>
                  <a:lnTo>
                    <a:pt x="8991" y="7175"/>
                  </a:lnTo>
                  <a:lnTo>
                    <a:pt x="13728" y="7175"/>
                  </a:lnTo>
                  <a:lnTo>
                    <a:pt x="13728" y="6756"/>
                  </a:lnTo>
                  <a:close/>
                </a:path>
                <a:path w="104139" h="23494">
                  <a:moveTo>
                    <a:pt x="18148" y="18567"/>
                  </a:moveTo>
                  <a:lnTo>
                    <a:pt x="17970" y="18008"/>
                  </a:lnTo>
                  <a:lnTo>
                    <a:pt x="17691" y="17703"/>
                  </a:lnTo>
                  <a:lnTo>
                    <a:pt x="17284" y="17259"/>
                  </a:lnTo>
                  <a:lnTo>
                    <a:pt x="17284" y="18567"/>
                  </a:lnTo>
                  <a:lnTo>
                    <a:pt x="17272" y="20370"/>
                  </a:lnTo>
                  <a:lnTo>
                    <a:pt x="16802" y="20955"/>
                  </a:lnTo>
                  <a:lnTo>
                    <a:pt x="16510" y="21107"/>
                  </a:lnTo>
                  <a:lnTo>
                    <a:pt x="15646" y="21107"/>
                  </a:lnTo>
                  <a:lnTo>
                    <a:pt x="15290" y="20866"/>
                  </a:lnTo>
                  <a:lnTo>
                    <a:pt x="15074" y="20370"/>
                  </a:lnTo>
                  <a:lnTo>
                    <a:pt x="15074" y="18567"/>
                  </a:lnTo>
                  <a:lnTo>
                    <a:pt x="17284" y="18567"/>
                  </a:lnTo>
                  <a:lnTo>
                    <a:pt x="17284" y="17259"/>
                  </a:lnTo>
                  <a:lnTo>
                    <a:pt x="16840" y="17043"/>
                  </a:lnTo>
                  <a:lnTo>
                    <a:pt x="15989" y="17043"/>
                  </a:lnTo>
                  <a:lnTo>
                    <a:pt x="15697" y="17132"/>
                  </a:lnTo>
                  <a:lnTo>
                    <a:pt x="15265" y="17399"/>
                  </a:lnTo>
                  <a:lnTo>
                    <a:pt x="15100" y="17564"/>
                  </a:lnTo>
                  <a:lnTo>
                    <a:pt x="14947" y="17767"/>
                  </a:lnTo>
                  <a:lnTo>
                    <a:pt x="14947" y="17170"/>
                  </a:lnTo>
                  <a:lnTo>
                    <a:pt x="14224" y="17170"/>
                  </a:lnTo>
                  <a:lnTo>
                    <a:pt x="14224" y="23380"/>
                  </a:lnTo>
                  <a:lnTo>
                    <a:pt x="14973" y="23380"/>
                  </a:lnTo>
                  <a:lnTo>
                    <a:pt x="14973" y="21107"/>
                  </a:lnTo>
                  <a:lnTo>
                    <a:pt x="15138" y="21310"/>
                  </a:lnTo>
                  <a:lnTo>
                    <a:pt x="15290" y="21450"/>
                  </a:lnTo>
                  <a:lnTo>
                    <a:pt x="15646" y="21678"/>
                  </a:lnTo>
                  <a:lnTo>
                    <a:pt x="15925" y="21755"/>
                  </a:lnTo>
                  <a:lnTo>
                    <a:pt x="16687" y="21755"/>
                  </a:lnTo>
                  <a:lnTo>
                    <a:pt x="17068" y="21628"/>
                  </a:lnTo>
                  <a:lnTo>
                    <a:pt x="17881" y="20955"/>
                  </a:lnTo>
                  <a:lnTo>
                    <a:pt x="18110" y="20370"/>
                  </a:lnTo>
                  <a:lnTo>
                    <a:pt x="18148" y="18567"/>
                  </a:lnTo>
                  <a:close/>
                </a:path>
                <a:path w="104139" h="23494">
                  <a:moveTo>
                    <a:pt x="18148" y="3073"/>
                  </a:moveTo>
                  <a:lnTo>
                    <a:pt x="17970" y="2514"/>
                  </a:lnTo>
                  <a:lnTo>
                    <a:pt x="17691" y="2209"/>
                  </a:lnTo>
                  <a:lnTo>
                    <a:pt x="17284" y="1765"/>
                  </a:lnTo>
                  <a:lnTo>
                    <a:pt x="17284" y="3073"/>
                  </a:lnTo>
                  <a:lnTo>
                    <a:pt x="17272" y="4876"/>
                  </a:lnTo>
                  <a:lnTo>
                    <a:pt x="16802" y="5461"/>
                  </a:lnTo>
                  <a:lnTo>
                    <a:pt x="16510" y="5613"/>
                  </a:lnTo>
                  <a:lnTo>
                    <a:pt x="15646" y="5613"/>
                  </a:lnTo>
                  <a:lnTo>
                    <a:pt x="15290" y="5372"/>
                  </a:lnTo>
                  <a:lnTo>
                    <a:pt x="15074" y="4876"/>
                  </a:lnTo>
                  <a:lnTo>
                    <a:pt x="15074" y="3073"/>
                  </a:lnTo>
                  <a:lnTo>
                    <a:pt x="17284" y="3073"/>
                  </a:lnTo>
                  <a:lnTo>
                    <a:pt x="17284" y="1765"/>
                  </a:lnTo>
                  <a:lnTo>
                    <a:pt x="16840" y="1549"/>
                  </a:lnTo>
                  <a:lnTo>
                    <a:pt x="15989" y="1549"/>
                  </a:lnTo>
                  <a:lnTo>
                    <a:pt x="15697" y="1638"/>
                  </a:lnTo>
                  <a:lnTo>
                    <a:pt x="15265" y="1905"/>
                  </a:lnTo>
                  <a:lnTo>
                    <a:pt x="15100" y="2070"/>
                  </a:lnTo>
                  <a:lnTo>
                    <a:pt x="14947" y="2273"/>
                  </a:lnTo>
                  <a:lnTo>
                    <a:pt x="14947" y="1676"/>
                  </a:lnTo>
                  <a:lnTo>
                    <a:pt x="14224" y="1676"/>
                  </a:lnTo>
                  <a:lnTo>
                    <a:pt x="14224" y="7886"/>
                  </a:lnTo>
                  <a:lnTo>
                    <a:pt x="14973" y="7886"/>
                  </a:lnTo>
                  <a:lnTo>
                    <a:pt x="14973" y="5613"/>
                  </a:lnTo>
                  <a:lnTo>
                    <a:pt x="15138" y="5816"/>
                  </a:lnTo>
                  <a:lnTo>
                    <a:pt x="15290" y="5956"/>
                  </a:lnTo>
                  <a:lnTo>
                    <a:pt x="15646" y="6184"/>
                  </a:lnTo>
                  <a:lnTo>
                    <a:pt x="15925" y="6261"/>
                  </a:lnTo>
                  <a:lnTo>
                    <a:pt x="16687" y="6261"/>
                  </a:lnTo>
                  <a:lnTo>
                    <a:pt x="17068" y="6121"/>
                  </a:lnTo>
                  <a:lnTo>
                    <a:pt x="17881" y="5461"/>
                  </a:lnTo>
                  <a:lnTo>
                    <a:pt x="18110" y="4876"/>
                  </a:lnTo>
                  <a:lnTo>
                    <a:pt x="18148" y="3073"/>
                  </a:lnTo>
                  <a:close/>
                </a:path>
                <a:path w="104139" h="23494">
                  <a:moveTo>
                    <a:pt x="21209" y="17068"/>
                  </a:moveTo>
                  <a:lnTo>
                    <a:pt x="20980" y="17056"/>
                  </a:lnTo>
                  <a:lnTo>
                    <a:pt x="20675" y="17056"/>
                  </a:lnTo>
                  <a:lnTo>
                    <a:pt x="20408" y="17157"/>
                  </a:lnTo>
                  <a:lnTo>
                    <a:pt x="19964" y="17589"/>
                  </a:lnTo>
                  <a:lnTo>
                    <a:pt x="19812" y="17767"/>
                  </a:lnTo>
                  <a:lnTo>
                    <a:pt x="19761" y="17919"/>
                  </a:lnTo>
                  <a:lnTo>
                    <a:pt x="19761" y="17157"/>
                  </a:lnTo>
                  <a:lnTo>
                    <a:pt x="19050" y="17157"/>
                  </a:lnTo>
                  <a:lnTo>
                    <a:pt x="19050" y="21602"/>
                  </a:lnTo>
                  <a:lnTo>
                    <a:pt x="19786" y="21602"/>
                  </a:lnTo>
                  <a:lnTo>
                    <a:pt x="19786" y="18732"/>
                  </a:lnTo>
                  <a:lnTo>
                    <a:pt x="19888" y="18453"/>
                  </a:lnTo>
                  <a:lnTo>
                    <a:pt x="20294" y="17957"/>
                  </a:lnTo>
                  <a:lnTo>
                    <a:pt x="20586" y="17843"/>
                  </a:lnTo>
                  <a:lnTo>
                    <a:pt x="20967" y="17843"/>
                  </a:lnTo>
                  <a:lnTo>
                    <a:pt x="21209" y="17856"/>
                  </a:lnTo>
                  <a:lnTo>
                    <a:pt x="21209" y="17068"/>
                  </a:lnTo>
                  <a:close/>
                </a:path>
                <a:path w="104139" h="23494">
                  <a:moveTo>
                    <a:pt x="23037" y="5575"/>
                  </a:moveTo>
                  <a:lnTo>
                    <a:pt x="22682" y="5600"/>
                  </a:lnTo>
                  <a:lnTo>
                    <a:pt x="22542" y="3848"/>
                  </a:lnTo>
                  <a:lnTo>
                    <a:pt x="22440" y="2171"/>
                  </a:lnTo>
                  <a:lnTo>
                    <a:pt x="22377" y="2044"/>
                  </a:lnTo>
                  <a:lnTo>
                    <a:pt x="21793" y="1701"/>
                  </a:lnTo>
                  <a:lnTo>
                    <a:pt x="21793" y="3848"/>
                  </a:lnTo>
                  <a:lnTo>
                    <a:pt x="21793" y="4902"/>
                  </a:lnTo>
                  <a:lnTo>
                    <a:pt x="21577" y="5232"/>
                  </a:lnTo>
                  <a:lnTo>
                    <a:pt x="20916" y="5562"/>
                  </a:lnTo>
                  <a:lnTo>
                    <a:pt x="20662" y="5626"/>
                  </a:lnTo>
                  <a:lnTo>
                    <a:pt x="20180" y="5626"/>
                  </a:lnTo>
                  <a:lnTo>
                    <a:pt x="20053" y="5588"/>
                  </a:lnTo>
                  <a:lnTo>
                    <a:pt x="19837" y="5435"/>
                  </a:lnTo>
                  <a:lnTo>
                    <a:pt x="19710" y="4432"/>
                  </a:lnTo>
                  <a:lnTo>
                    <a:pt x="20078" y="4216"/>
                  </a:lnTo>
                  <a:lnTo>
                    <a:pt x="20281" y="4165"/>
                  </a:lnTo>
                  <a:lnTo>
                    <a:pt x="21145" y="4051"/>
                  </a:lnTo>
                  <a:lnTo>
                    <a:pt x="21577" y="3949"/>
                  </a:lnTo>
                  <a:lnTo>
                    <a:pt x="21793" y="3848"/>
                  </a:lnTo>
                  <a:lnTo>
                    <a:pt x="21793" y="1701"/>
                  </a:lnTo>
                  <a:lnTo>
                    <a:pt x="21297" y="1549"/>
                  </a:lnTo>
                  <a:lnTo>
                    <a:pt x="20320" y="1549"/>
                  </a:lnTo>
                  <a:lnTo>
                    <a:pt x="19050" y="3009"/>
                  </a:lnTo>
                  <a:lnTo>
                    <a:pt x="19748" y="3009"/>
                  </a:lnTo>
                  <a:lnTo>
                    <a:pt x="19824" y="2616"/>
                  </a:lnTo>
                  <a:lnTo>
                    <a:pt x="20091" y="2286"/>
                  </a:lnTo>
                  <a:lnTo>
                    <a:pt x="20358" y="2171"/>
                  </a:lnTo>
                  <a:lnTo>
                    <a:pt x="21094" y="2171"/>
                  </a:lnTo>
                  <a:lnTo>
                    <a:pt x="21348" y="2235"/>
                  </a:lnTo>
                  <a:lnTo>
                    <a:pt x="21717" y="2463"/>
                  </a:lnTo>
                  <a:lnTo>
                    <a:pt x="21704" y="3314"/>
                  </a:lnTo>
                  <a:lnTo>
                    <a:pt x="21577" y="3390"/>
                  </a:lnTo>
                  <a:lnTo>
                    <a:pt x="19799" y="3619"/>
                  </a:lnTo>
                  <a:lnTo>
                    <a:pt x="19456" y="3746"/>
                  </a:lnTo>
                  <a:lnTo>
                    <a:pt x="18935" y="4216"/>
                  </a:lnTo>
                  <a:lnTo>
                    <a:pt x="19037" y="5727"/>
                  </a:lnTo>
                  <a:lnTo>
                    <a:pt x="19443" y="6121"/>
                  </a:lnTo>
                  <a:lnTo>
                    <a:pt x="19812" y="6261"/>
                  </a:lnTo>
                  <a:lnTo>
                    <a:pt x="20561" y="6261"/>
                  </a:lnTo>
                  <a:lnTo>
                    <a:pt x="20878" y="6184"/>
                  </a:lnTo>
                  <a:lnTo>
                    <a:pt x="21450" y="5892"/>
                  </a:lnTo>
                  <a:lnTo>
                    <a:pt x="21666" y="5727"/>
                  </a:lnTo>
                  <a:lnTo>
                    <a:pt x="21831" y="5524"/>
                  </a:lnTo>
                  <a:lnTo>
                    <a:pt x="21932" y="5892"/>
                  </a:lnTo>
                  <a:lnTo>
                    <a:pt x="22072" y="6121"/>
                  </a:lnTo>
                  <a:lnTo>
                    <a:pt x="22263" y="6210"/>
                  </a:lnTo>
                  <a:lnTo>
                    <a:pt x="22618" y="6210"/>
                  </a:lnTo>
                  <a:lnTo>
                    <a:pt x="22999" y="6134"/>
                  </a:lnTo>
                  <a:lnTo>
                    <a:pt x="23037" y="5600"/>
                  </a:lnTo>
                  <a:close/>
                </a:path>
                <a:path w="104139" h="23494">
                  <a:moveTo>
                    <a:pt x="25717" y="18542"/>
                  </a:moveTo>
                  <a:lnTo>
                    <a:pt x="25514" y="17983"/>
                  </a:lnTo>
                  <a:lnTo>
                    <a:pt x="25196" y="17678"/>
                  </a:lnTo>
                  <a:lnTo>
                    <a:pt x="24853" y="17360"/>
                  </a:lnTo>
                  <a:lnTo>
                    <a:pt x="24853" y="18542"/>
                  </a:lnTo>
                  <a:lnTo>
                    <a:pt x="24765" y="20332"/>
                  </a:lnTo>
                  <a:lnTo>
                    <a:pt x="24472" y="20942"/>
                  </a:lnTo>
                  <a:lnTo>
                    <a:pt x="24130" y="21132"/>
                  </a:lnTo>
                  <a:lnTo>
                    <a:pt x="23177" y="21132"/>
                  </a:lnTo>
                  <a:lnTo>
                    <a:pt x="22847" y="20967"/>
                  </a:lnTo>
                  <a:lnTo>
                    <a:pt x="22428" y="20332"/>
                  </a:lnTo>
                  <a:lnTo>
                    <a:pt x="22440" y="18542"/>
                  </a:lnTo>
                  <a:lnTo>
                    <a:pt x="22847" y="17856"/>
                  </a:lnTo>
                  <a:lnTo>
                    <a:pt x="23177" y="17678"/>
                  </a:lnTo>
                  <a:lnTo>
                    <a:pt x="24155" y="17678"/>
                  </a:lnTo>
                  <a:lnTo>
                    <a:pt x="24460" y="17856"/>
                  </a:lnTo>
                  <a:lnTo>
                    <a:pt x="24561" y="17983"/>
                  </a:lnTo>
                  <a:lnTo>
                    <a:pt x="24853" y="18542"/>
                  </a:lnTo>
                  <a:lnTo>
                    <a:pt x="24853" y="17360"/>
                  </a:lnTo>
                  <a:lnTo>
                    <a:pt x="24714" y="17221"/>
                  </a:lnTo>
                  <a:lnTo>
                    <a:pt x="24231" y="17018"/>
                  </a:lnTo>
                  <a:lnTo>
                    <a:pt x="23025" y="17018"/>
                  </a:lnTo>
                  <a:lnTo>
                    <a:pt x="22504" y="17246"/>
                  </a:lnTo>
                  <a:lnTo>
                    <a:pt x="21755" y="18135"/>
                  </a:lnTo>
                  <a:lnTo>
                    <a:pt x="21615" y="18542"/>
                  </a:lnTo>
                  <a:lnTo>
                    <a:pt x="21742" y="20739"/>
                  </a:lnTo>
                  <a:lnTo>
                    <a:pt x="22466" y="21564"/>
                  </a:lnTo>
                  <a:lnTo>
                    <a:pt x="22948" y="21767"/>
                  </a:lnTo>
                  <a:lnTo>
                    <a:pt x="24295" y="21767"/>
                  </a:lnTo>
                  <a:lnTo>
                    <a:pt x="24841" y="21539"/>
                  </a:lnTo>
                  <a:lnTo>
                    <a:pt x="25146" y="21132"/>
                  </a:lnTo>
                  <a:lnTo>
                    <a:pt x="25539" y="20599"/>
                  </a:lnTo>
                  <a:lnTo>
                    <a:pt x="25615" y="20332"/>
                  </a:lnTo>
                  <a:lnTo>
                    <a:pt x="25717" y="18542"/>
                  </a:lnTo>
                  <a:close/>
                </a:path>
                <a:path w="104139" h="23494">
                  <a:moveTo>
                    <a:pt x="27381" y="1701"/>
                  </a:moveTo>
                  <a:lnTo>
                    <a:pt x="26682" y="1701"/>
                  </a:lnTo>
                  <a:lnTo>
                    <a:pt x="26682" y="2260"/>
                  </a:lnTo>
                  <a:lnTo>
                    <a:pt x="26568" y="2108"/>
                  </a:lnTo>
                  <a:lnTo>
                    <a:pt x="26568" y="2908"/>
                  </a:lnTo>
                  <a:lnTo>
                    <a:pt x="26466" y="4902"/>
                  </a:lnTo>
                  <a:lnTo>
                    <a:pt x="26289" y="5308"/>
                  </a:lnTo>
                  <a:lnTo>
                    <a:pt x="25908" y="5562"/>
                  </a:lnTo>
                  <a:lnTo>
                    <a:pt x="25019" y="5562"/>
                  </a:lnTo>
                  <a:lnTo>
                    <a:pt x="24752" y="5422"/>
                  </a:lnTo>
                  <a:lnTo>
                    <a:pt x="24345" y="4902"/>
                  </a:lnTo>
                  <a:lnTo>
                    <a:pt x="24307" y="3200"/>
                  </a:lnTo>
                  <a:lnTo>
                    <a:pt x="24587" y="2489"/>
                  </a:lnTo>
                  <a:lnTo>
                    <a:pt x="24942" y="2235"/>
                  </a:lnTo>
                  <a:lnTo>
                    <a:pt x="25819" y="2235"/>
                  </a:lnTo>
                  <a:lnTo>
                    <a:pt x="26123" y="2374"/>
                  </a:lnTo>
                  <a:lnTo>
                    <a:pt x="26568" y="2908"/>
                  </a:lnTo>
                  <a:lnTo>
                    <a:pt x="26568" y="2108"/>
                  </a:lnTo>
                  <a:lnTo>
                    <a:pt x="26390" y="1930"/>
                  </a:lnTo>
                  <a:lnTo>
                    <a:pt x="25984" y="1663"/>
                  </a:lnTo>
                  <a:lnTo>
                    <a:pt x="25692" y="1574"/>
                  </a:lnTo>
                  <a:lnTo>
                    <a:pt x="24815" y="1574"/>
                  </a:lnTo>
                  <a:lnTo>
                    <a:pt x="24384" y="1790"/>
                  </a:lnTo>
                  <a:lnTo>
                    <a:pt x="23647" y="2641"/>
                  </a:lnTo>
                  <a:lnTo>
                    <a:pt x="23558" y="2908"/>
                  </a:lnTo>
                  <a:lnTo>
                    <a:pt x="23647" y="5308"/>
                  </a:lnTo>
                  <a:lnTo>
                    <a:pt x="24371" y="5994"/>
                  </a:lnTo>
                  <a:lnTo>
                    <a:pt x="24790" y="6159"/>
                  </a:lnTo>
                  <a:lnTo>
                    <a:pt x="25628" y="6159"/>
                  </a:lnTo>
                  <a:lnTo>
                    <a:pt x="26657" y="5486"/>
                  </a:lnTo>
                  <a:lnTo>
                    <a:pt x="26555" y="6667"/>
                  </a:lnTo>
                  <a:lnTo>
                    <a:pt x="26327" y="7175"/>
                  </a:lnTo>
                  <a:lnTo>
                    <a:pt x="25958" y="7378"/>
                  </a:lnTo>
                  <a:lnTo>
                    <a:pt x="25019" y="7378"/>
                  </a:lnTo>
                  <a:lnTo>
                    <a:pt x="24752" y="7289"/>
                  </a:lnTo>
                  <a:lnTo>
                    <a:pt x="24472" y="7023"/>
                  </a:lnTo>
                  <a:lnTo>
                    <a:pt x="24371" y="6667"/>
                  </a:lnTo>
                  <a:lnTo>
                    <a:pt x="23609" y="6667"/>
                  </a:lnTo>
                  <a:lnTo>
                    <a:pt x="23672" y="7175"/>
                  </a:lnTo>
                  <a:lnTo>
                    <a:pt x="23825" y="7467"/>
                  </a:lnTo>
                  <a:lnTo>
                    <a:pt x="24485" y="7886"/>
                  </a:lnTo>
                  <a:lnTo>
                    <a:pt x="24879" y="8001"/>
                  </a:lnTo>
                  <a:lnTo>
                    <a:pt x="26225" y="8001"/>
                  </a:lnTo>
                  <a:lnTo>
                    <a:pt x="26822" y="7696"/>
                  </a:lnTo>
                  <a:lnTo>
                    <a:pt x="26974" y="7378"/>
                  </a:lnTo>
                  <a:lnTo>
                    <a:pt x="27292" y="6769"/>
                  </a:lnTo>
                  <a:lnTo>
                    <a:pt x="27381" y="5486"/>
                  </a:lnTo>
                  <a:lnTo>
                    <a:pt x="27381" y="2260"/>
                  </a:lnTo>
                  <a:lnTo>
                    <a:pt x="27381" y="1701"/>
                  </a:lnTo>
                  <a:close/>
                </a:path>
                <a:path w="104139" h="23494">
                  <a:moveTo>
                    <a:pt x="30467" y="18567"/>
                  </a:moveTo>
                  <a:lnTo>
                    <a:pt x="30289" y="18008"/>
                  </a:lnTo>
                  <a:lnTo>
                    <a:pt x="30010" y="17703"/>
                  </a:lnTo>
                  <a:lnTo>
                    <a:pt x="29603" y="17259"/>
                  </a:lnTo>
                  <a:lnTo>
                    <a:pt x="29603" y="18567"/>
                  </a:lnTo>
                  <a:lnTo>
                    <a:pt x="29591" y="20370"/>
                  </a:lnTo>
                  <a:lnTo>
                    <a:pt x="29121" y="20955"/>
                  </a:lnTo>
                  <a:lnTo>
                    <a:pt x="28829" y="21107"/>
                  </a:lnTo>
                  <a:lnTo>
                    <a:pt x="27965" y="21107"/>
                  </a:lnTo>
                  <a:lnTo>
                    <a:pt x="27609" y="20866"/>
                  </a:lnTo>
                  <a:lnTo>
                    <a:pt x="27393" y="20370"/>
                  </a:lnTo>
                  <a:lnTo>
                    <a:pt x="27393" y="18567"/>
                  </a:lnTo>
                  <a:lnTo>
                    <a:pt x="29603" y="18567"/>
                  </a:lnTo>
                  <a:lnTo>
                    <a:pt x="29603" y="17259"/>
                  </a:lnTo>
                  <a:lnTo>
                    <a:pt x="29159" y="17043"/>
                  </a:lnTo>
                  <a:lnTo>
                    <a:pt x="28308" y="17043"/>
                  </a:lnTo>
                  <a:lnTo>
                    <a:pt x="28016" y="17132"/>
                  </a:lnTo>
                  <a:lnTo>
                    <a:pt x="27584" y="17399"/>
                  </a:lnTo>
                  <a:lnTo>
                    <a:pt x="27419" y="17564"/>
                  </a:lnTo>
                  <a:lnTo>
                    <a:pt x="27266" y="17767"/>
                  </a:lnTo>
                  <a:lnTo>
                    <a:pt x="27266" y="17170"/>
                  </a:lnTo>
                  <a:lnTo>
                    <a:pt x="26543" y="17170"/>
                  </a:lnTo>
                  <a:lnTo>
                    <a:pt x="26543" y="23380"/>
                  </a:lnTo>
                  <a:lnTo>
                    <a:pt x="27292" y="23380"/>
                  </a:lnTo>
                  <a:lnTo>
                    <a:pt x="27292" y="21107"/>
                  </a:lnTo>
                  <a:lnTo>
                    <a:pt x="27457" y="21310"/>
                  </a:lnTo>
                  <a:lnTo>
                    <a:pt x="27609" y="21450"/>
                  </a:lnTo>
                  <a:lnTo>
                    <a:pt x="27965" y="21678"/>
                  </a:lnTo>
                  <a:lnTo>
                    <a:pt x="28244" y="21755"/>
                  </a:lnTo>
                  <a:lnTo>
                    <a:pt x="29006" y="21755"/>
                  </a:lnTo>
                  <a:lnTo>
                    <a:pt x="29387" y="21628"/>
                  </a:lnTo>
                  <a:lnTo>
                    <a:pt x="30200" y="20955"/>
                  </a:lnTo>
                  <a:lnTo>
                    <a:pt x="30429" y="20370"/>
                  </a:lnTo>
                  <a:lnTo>
                    <a:pt x="30467" y="18567"/>
                  </a:lnTo>
                  <a:close/>
                </a:path>
                <a:path w="104139" h="23494">
                  <a:moveTo>
                    <a:pt x="32321" y="4114"/>
                  </a:moveTo>
                  <a:lnTo>
                    <a:pt x="31546" y="1917"/>
                  </a:lnTo>
                  <a:lnTo>
                    <a:pt x="31546" y="3530"/>
                  </a:lnTo>
                  <a:lnTo>
                    <a:pt x="29070" y="3530"/>
                  </a:lnTo>
                  <a:lnTo>
                    <a:pt x="29083" y="3200"/>
                  </a:lnTo>
                  <a:lnTo>
                    <a:pt x="29210" y="2832"/>
                  </a:lnTo>
                  <a:lnTo>
                    <a:pt x="29679" y="2336"/>
                  </a:lnTo>
                  <a:lnTo>
                    <a:pt x="29972" y="2209"/>
                  </a:lnTo>
                  <a:lnTo>
                    <a:pt x="30797" y="2209"/>
                  </a:lnTo>
                  <a:lnTo>
                    <a:pt x="31140" y="2387"/>
                  </a:lnTo>
                  <a:lnTo>
                    <a:pt x="31394" y="2844"/>
                  </a:lnTo>
                  <a:lnTo>
                    <a:pt x="31508" y="3149"/>
                  </a:lnTo>
                  <a:lnTo>
                    <a:pt x="31546" y="3530"/>
                  </a:lnTo>
                  <a:lnTo>
                    <a:pt x="31546" y="1917"/>
                  </a:lnTo>
                  <a:lnTo>
                    <a:pt x="30975" y="1625"/>
                  </a:lnTo>
                  <a:lnTo>
                    <a:pt x="30683" y="1549"/>
                  </a:lnTo>
                  <a:lnTo>
                    <a:pt x="29730" y="1549"/>
                  </a:lnTo>
                  <a:lnTo>
                    <a:pt x="29222" y="1778"/>
                  </a:lnTo>
                  <a:lnTo>
                    <a:pt x="28448" y="2679"/>
                  </a:lnTo>
                  <a:lnTo>
                    <a:pt x="28359" y="2946"/>
                  </a:lnTo>
                  <a:lnTo>
                    <a:pt x="28448" y="5257"/>
                  </a:lnTo>
                  <a:lnTo>
                    <a:pt x="29222" y="6070"/>
                  </a:lnTo>
                  <a:lnTo>
                    <a:pt x="29692" y="6273"/>
                  </a:lnTo>
                  <a:lnTo>
                    <a:pt x="30467" y="6273"/>
                  </a:lnTo>
                  <a:lnTo>
                    <a:pt x="32258" y="4711"/>
                  </a:lnTo>
                  <a:lnTo>
                    <a:pt x="31521" y="4711"/>
                  </a:lnTo>
                  <a:lnTo>
                    <a:pt x="31457" y="4940"/>
                  </a:lnTo>
                  <a:lnTo>
                    <a:pt x="31381" y="5092"/>
                  </a:lnTo>
                  <a:lnTo>
                    <a:pt x="31013" y="5486"/>
                  </a:lnTo>
                  <a:lnTo>
                    <a:pt x="30695" y="5626"/>
                  </a:lnTo>
                  <a:lnTo>
                    <a:pt x="29883" y="5626"/>
                  </a:lnTo>
                  <a:lnTo>
                    <a:pt x="29603" y="5486"/>
                  </a:lnTo>
                  <a:lnTo>
                    <a:pt x="29171" y="4940"/>
                  </a:lnTo>
                  <a:lnTo>
                    <a:pt x="29057" y="4114"/>
                  </a:lnTo>
                  <a:lnTo>
                    <a:pt x="32321" y="4114"/>
                  </a:lnTo>
                  <a:close/>
                </a:path>
                <a:path w="104139" h="23494">
                  <a:moveTo>
                    <a:pt x="34975" y="18300"/>
                  </a:moveTo>
                  <a:lnTo>
                    <a:pt x="34912" y="17957"/>
                  </a:lnTo>
                  <a:lnTo>
                    <a:pt x="34569" y="17272"/>
                  </a:lnTo>
                  <a:lnTo>
                    <a:pt x="34150" y="17056"/>
                  </a:lnTo>
                  <a:lnTo>
                    <a:pt x="33223" y="17056"/>
                  </a:lnTo>
                  <a:lnTo>
                    <a:pt x="32956" y="17106"/>
                  </a:lnTo>
                  <a:lnTo>
                    <a:pt x="32486" y="17335"/>
                  </a:lnTo>
                  <a:lnTo>
                    <a:pt x="32270" y="17526"/>
                  </a:lnTo>
                  <a:lnTo>
                    <a:pt x="32054" y="17792"/>
                  </a:lnTo>
                  <a:lnTo>
                    <a:pt x="32054" y="17157"/>
                  </a:lnTo>
                  <a:lnTo>
                    <a:pt x="31343" y="17157"/>
                  </a:lnTo>
                  <a:lnTo>
                    <a:pt x="31343" y="21602"/>
                  </a:lnTo>
                  <a:lnTo>
                    <a:pt x="32092" y="21602"/>
                  </a:lnTo>
                  <a:lnTo>
                    <a:pt x="32092" y="18986"/>
                  </a:lnTo>
                  <a:lnTo>
                    <a:pt x="32105" y="18757"/>
                  </a:lnTo>
                  <a:lnTo>
                    <a:pt x="33185" y="17729"/>
                  </a:lnTo>
                  <a:lnTo>
                    <a:pt x="33718" y="17729"/>
                  </a:lnTo>
                  <a:lnTo>
                    <a:pt x="33959" y="17868"/>
                  </a:lnTo>
                  <a:lnTo>
                    <a:pt x="34175" y="18313"/>
                  </a:lnTo>
                  <a:lnTo>
                    <a:pt x="34213" y="18529"/>
                  </a:lnTo>
                  <a:lnTo>
                    <a:pt x="34213" y="21602"/>
                  </a:lnTo>
                  <a:lnTo>
                    <a:pt x="34975" y="21602"/>
                  </a:lnTo>
                  <a:lnTo>
                    <a:pt x="34975" y="18300"/>
                  </a:lnTo>
                  <a:close/>
                </a:path>
                <a:path w="104139" h="23494">
                  <a:moveTo>
                    <a:pt x="36728" y="0"/>
                  </a:moveTo>
                  <a:lnTo>
                    <a:pt x="35902" y="0"/>
                  </a:lnTo>
                  <a:lnTo>
                    <a:pt x="35902" y="6108"/>
                  </a:lnTo>
                  <a:lnTo>
                    <a:pt x="36728" y="6108"/>
                  </a:lnTo>
                  <a:lnTo>
                    <a:pt x="36728" y="0"/>
                  </a:lnTo>
                  <a:close/>
                </a:path>
                <a:path w="104139" h="23494">
                  <a:moveTo>
                    <a:pt x="40093" y="21069"/>
                  </a:moveTo>
                  <a:lnTo>
                    <a:pt x="39738" y="21107"/>
                  </a:lnTo>
                  <a:lnTo>
                    <a:pt x="39598" y="19342"/>
                  </a:lnTo>
                  <a:lnTo>
                    <a:pt x="39509" y="17678"/>
                  </a:lnTo>
                  <a:lnTo>
                    <a:pt x="39433" y="17538"/>
                  </a:lnTo>
                  <a:lnTo>
                    <a:pt x="38849" y="17195"/>
                  </a:lnTo>
                  <a:lnTo>
                    <a:pt x="38849" y="19342"/>
                  </a:lnTo>
                  <a:lnTo>
                    <a:pt x="38849" y="20396"/>
                  </a:lnTo>
                  <a:lnTo>
                    <a:pt x="38646" y="20739"/>
                  </a:lnTo>
                  <a:lnTo>
                    <a:pt x="37973" y="21056"/>
                  </a:lnTo>
                  <a:lnTo>
                    <a:pt x="37719" y="21120"/>
                  </a:lnTo>
                  <a:lnTo>
                    <a:pt x="37236" y="21120"/>
                  </a:lnTo>
                  <a:lnTo>
                    <a:pt x="36893" y="20942"/>
                  </a:lnTo>
                  <a:lnTo>
                    <a:pt x="36766" y="19926"/>
                  </a:lnTo>
                  <a:lnTo>
                    <a:pt x="37134" y="19723"/>
                  </a:lnTo>
                  <a:lnTo>
                    <a:pt x="37338" y="19659"/>
                  </a:lnTo>
                  <a:lnTo>
                    <a:pt x="38201" y="19558"/>
                  </a:lnTo>
                  <a:lnTo>
                    <a:pt x="38633" y="19443"/>
                  </a:lnTo>
                  <a:lnTo>
                    <a:pt x="38849" y="19342"/>
                  </a:lnTo>
                  <a:lnTo>
                    <a:pt x="38849" y="17195"/>
                  </a:lnTo>
                  <a:lnTo>
                    <a:pt x="38354" y="17043"/>
                  </a:lnTo>
                  <a:lnTo>
                    <a:pt x="37376" y="17043"/>
                  </a:lnTo>
                  <a:lnTo>
                    <a:pt x="36106" y="18516"/>
                  </a:lnTo>
                  <a:lnTo>
                    <a:pt x="36804" y="18516"/>
                  </a:lnTo>
                  <a:lnTo>
                    <a:pt x="36893" y="18110"/>
                  </a:lnTo>
                  <a:lnTo>
                    <a:pt x="37147" y="17780"/>
                  </a:lnTo>
                  <a:lnTo>
                    <a:pt x="37426" y="17678"/>
                  </a:lnTo>
                  <a:lnTo>
                    <a:pt x="38150" y="17678"/>
                  </a:lnTo>
                  <a:lnTo>
                    <a:pt x="38404" y="17729"/>
                  </a:lnTo>
                  <a:lnTo>
                    <a:pt x="38773" y="17957"/>
                  </a:lnTo>
                  <a:lnTo>
                    <a:pt x="38760" y="18808"/>
                  </a:lnTo>
                  <a:lnTo>
                    <a:pt x="36855" y="19113"/>
                  </a:lnTo>
                  <a:lnTo>
                    <a:pt x="36525" y="19253"/>
                  </a:lnTo>
                  <a:lnTo>
                    <a:pt x="35991" y="19723"/>
                  </a:lnTo>
                  <a:lnTo>
                    <a:pt x="36093" y="21221"/>
                  </a:lnTo>
                  <a:lnTo>
                    <a:pt x="36512" y="21615"/>
                  </a:lnTo>
                  <a:lnTo>
                    <a:pt x="36868" y="21755"/>
                  </a:lnTo>
                  <a:lnTo>
                    <a:pt x="37630" y="21755"/>
                  </a:lnTo>
                  <a:lnTo>
                    <a:pt x="37934" y="21678"/>
                  </a:lnTo>
                  <a:lnTo>
                    <a:pt x="38506" y="21386"/>
                  </a:lnTo>
                  <a:lnTo>
                    <a:pt x="38735" y="21221"/>
                  </a:lnTo>
                  <a:lnTo>
                    <a:pt x="38887" y="21018"/>
                  </a:lnTo>
                  <a:lnTo>
                    <a:pt x="38989" y="21386"/>
                  </a:lnTo>
                  <a:lnTo>
                    <a:pt x="39128" y="21615"/>
                  </a:lnTo>
                  <a:lnTo>
                    <a:pt x="39319" y="21704"/>
                  </a:lnTo>
                  <a:lnTo>
                    <a:pt x="39687" y="21704"/>
                  </a:lnTo>
                  <a:lnTo>
                    <a:pt x="40068" y="21640"/>
                  </a:lnTo>
                  <a:lnTo>
                    <a:pt x="40093" y="21107"/>
                  </a:lnTo>
                  <a:close/>
                </a:path>
                <a:path w="104139" h="23494">
                  <a:moveTo>
                    <a:pt x="42938" y="0"/>
                  </a:moveTo>
                  <a:lnTo>
                    <a:pt x="42151" y="0"/>
                  </a:lnTo>
                  <a:lnTo>
                    <a:pt x="42151" y="4953"/>
                  </a:lnTo>
                  <a:lnTo>
                    <a:pt x="39065" y="0"/>
                  </a:lnTo>
                  <a:lnTo>
                    <a:pt x="38087" y="0"/>
                  </a:lnTo>
                  <a:lnTo>
                    <a:pt x="38087" y="6108"/>
                  </a:lnTo>
                  <a:lnTo>
                    <a:pt x="38874" y="6108"/>
                  </a:lnTo>
                  <a:lnTo>
                    <a:pt x="38874" y="1168"/>
                  </a:lnTo>
                  <a:lnTo>
                    <a:pt x="42011" y="6108"/>
                  </a:lnTo>
                  <a:lnTo>
                    <a:pt x="42938" y="6108"/>
                  </a:lnTo>
                  <a:lnTo>
                    <a:pt x="42938" y="0"/>
                  </a:lnTo>
                  <a:close/>
                </a:path>
                <a:path w="104139" h="23494">
                  <a:moveTo>
                    <a:pt x="46824" y="18249"/>
                  </a:moveTo>
                  <a:lnTo>
                    <a:pt x="46761" y="17932"/>
                  </a:lnTo>
                  <a:lnTo>
                    <a:pt x="46431" y="17272"/>
                  </a:lnTo>
                  <a:lnTo>
                    <a:pt x="46012" y="17056"/>
                  </a:lnTo>
                  <a:lnTo>
                    <a:pt x="45148" y="17056"/>
                  </a:lnTo>
                  <a:lnTo>
                    <a:pt x="44881" y="17106"/>
                  </a:lnTo>
                  <a:lnTo>
                    <a:pt x="44437" y="17335"/>
                  </a:lnTo>
                  <a:lnTo>
                    <a:pt x="44246" y="17513"/>
                  </a:lnTo>
                  <a:lnTo>
                    <a:pt x="44069" y="17754"/>
                  </a:lnTo>
                  <a:lnTo>
                    <a:pt x="43980" y="17564"/>
                  </a:lnTo>
                  <a:lnTo>
                    <a:pt x="43865" y="17411"/>
                  </a:lnTo>
                  <a:lnTo>
                    <a:pt x="43535" y="17145"/>
                  </a:lnTo>
                  <a:lnTo>
                    <a:pt x="43243" y="17056"/>
                  </a:lnTo>
                  <a:lnTo>
                    <a:pt x="42570" y="17056"/>
                  </a:lnTo>
                  <a:lnTo>
                    <a:pt x="42291" y="17132"/>
                  </a:lnTo>
                  <a:lnTo>
                    <a:pt x="41897" y="17411"/>
                  </a:lnTo>
                  <a:lnTo>
                    <a:pt x="41744" y="17564"/>
                  </a:lnTo>
                  <a:lnTo>
                    <a:pt x="41567" y="17792"/>
                  </a:lnTo>
                  <a:lnTo>
                    <a:pt x="41567" y="17157"/>
                  </a:lnTo>
                  <a:lnTo>
                    <a:pt x="40817" y="17157"/>
                  </a:lnTo>
                  <a:lnTo>
                    <a:pt x="40817" y="21602"/>
                  </a:lnTo>
                  <a:lnTo>
                    <a:pt x="41567" y="21602"/>
                  </a:lnTo>
                  <a:lnTo>
                    <a:pt x="41567" y="18669"/>
                  </a:lnTo>
                  <a:lnTo>
                    <a:pt x="41694" y="18275"/>
                  </a:lnTo>
                  <a:lnTo>
                    <a:pt x="42151" y="17830"/>
                  </a:lnTo>
                  <a:lnTo>
                    <a:pt x="42405" y="17729"/>
                  </a:lnTo>
                  <a:lnTo>
                    <a:pt x="43002" y="17729"/>
                  </a:lnTo>
                  <a:lnTo>
                    <a:pt x="43218" y="17830"/>
                  </a:lnTo>
                  <a:lnTo>
                    <a:pt x="43395" y="18173"/>
                  </a:lnTo>
                  <a:lnTo>
                    <a:pt x="43434" y="18389"/>
                  </a:lnTo>
                  <a:lnTo>
                    <a:pt x="43434" y="21602"/>
                  </a:lnTo>
                  <a:lnTo>
                    <a:pt x="44196" y="21602"/>
                  </a:lnTo>
                  <a:lnTo>
                    <a:pt x="44196" y="18554"/>
                  </a:lnTo>
                  <a:lnTo>
                    <a:pt x="44310" y="18224"/>
                  </a:lnTo>
                  <a:lnTo>
                    <a:pt x="44729" y="17830"/>
                  </a:lnTo>
                  <a:lnTo>
                    <a:pt x="44983" y="17729"/>
                  </a:lnTo>
                  <a:lnTo>
                    <a:pt x="45491" y="17729"/>
                  </a:lnTo>
                  <a:lnTo>
                    <a:pt x="45669" y="17792"/>
                  </a:lnTo>
                  <a:lnTo>
                    <a:pt x="45974" y="18008"/>
                  </a:lnTo>
                  <a:lnTo>
                    <a:pt x="46037" y="18211"/>
                  </a:lnTo>
                  <a:lnTo>
                    <a:pt x="46037" y="21602"/>
                  </a:lnTo>
                  <a:lnTo>
                    <a:pt x="46824" y="21602"/>
                  </a:lnTo>
                  <a:lnTo>
                    <a:pt x="46824" y="18249"/>
                  </a:lnTo>
                  <a:close/>
                </a:path>
                <a:path w="104139" h="23494">
                  <a:moveTo>
                    <a:pt x="48679" y="0"/>
                  </a:moveTo>
                  <a:lnTo>
                    <a:pt x="43726" y="0"/>
                  </a:lnTo>
                  <a:lnTo>
                    <a:pt x="43726" y="723"/>
                  </a:lnTo>
                  <a:lnTo>
                    <a:pt x="45783" y="723"/>
                  </a:lnTo>
                  <a:lnTo>
                    <a:pt x="45783" y="6108"/>
                  </a:lnTo>
                  <a:lnTo>
                    <a:pt x="46621" y="6108"/>
                  </a:lnTo>
                  <a:lnTo>
                    <a:pt x="46621" y="723"/>
                  </a:lnTo>
                  <a:lnTo>
                    <a:pt x="48679" y="723"/>
                  </a:lnTo>
                  <a:lnTo>
                    <a:pt x="48679" y="0"/>
                  </a:lnTo>
                  <a:close/>
                </a:path>
                <a:path w="104139" h="23494">
                  <a:moveTo>
                    <a:pt x="51739" y="19024"/>
                  </a:moveTo>
                  <a:lnTo>
                    <a:pt x="50977" y="17411"/>
                  </a:lnTo>
                  <a:lnTo>
                    <a:pt x="50977" y="19024"/>
                  </a:lnTo>
                  <a:lnTo>
                    <a:pt x="48488" y="19024"/>
                  </a:lnTo>
                  <a:lnTo>
                    <a:pt x="48514" y="18694"/>
                  </a:lnTo>
                  <a:lnTo>
                    <a:pt x="48628" y="18326"/>
                  </a:lnTo>
                  <a:lnTo>
                    <a:pt x="49098" y="17830"/>
                  </a:lnTo>
                  <a:lnTo>
                    <a:pt x="49390" y="17703"/>
                  </a:lnTo>
                  <a:lnTo>
                    <a:pt x="50215" y="17703"/>
                  </a:lnTo>
                  <a:lnTo>
                    <a:pt x="50558" y="17894"/>
                  </a:lnTo>
                  <a:lnTo>
                    <a:pt x="50812" y="18338"/>
                  </a:lnTo>
                  <a:lnTo>
                    <a:pt x="50927" y="18643"/>
                  </a:lnTo>
                  <a:lnTo>
                    <a:pt x="50977" y="19024"/>
                  </a:lnTo>
                  <a:lnTo>
                    <a:pt x="50977" y="17411"/>
                  </a:lnTo>
                  <a:lnTo>
                    <a:pt x="50406" y="17119"/>
                  </a:lnTo>
                  <a:lnTo>
                    <a:pt x="50101" y="17056"/>
                  </a:lnTo>
                  <a:lnTo>
                    <a:pt x="49149" y="17056"/>
                  </a:lnTo>
                  <a:lnTo>
                    <a:pt x="48641" y="17272"/>
                  </a:lnTo>
                  <a:lnTo>
                    <a:pt x="47866" y="18173"/>
                  </a:lnTo>
                  <a:lnTo>
                    <a:pt x="47777" y="18440"/>
                  </a:lnTo>
                  <a:lnTo>
                    <a:pt x="47866" y="20764"/>
                  </a:lnTo>
                  <a:lnTo>
                    <a:pt x="48641" y="21564"/>
                  </a:lnTo>
                  <a:lnTo>
                    <a:pt x="49110" y="21767"/>
                  </a:lnTo>
                  <a:lnTo>
                    <a:pt x="49885" y="21767"/>
                  </a:lnTo>
                  <a:lnTo>
                    <a:pt x="51676" y="20205"/>
                  </a:lnTo>
                  <a:lnTo>
                    <a:pt x="50939" y="20205"/>
                  </a:lnTo>
                  <a:lnTo>
                    <a:pt x="50876" y="20434"/>
                  </a:lnTo>
                  <a:lnTo>
                    <a:pt x="50800" y="20586"/>
                  </a:lnTo>
                  <a:lnTo>
                    <a:pt x="50431" y="20993"/>
                  </a:lnTo>
                  <a:lnTo>
                    <a:pt x="50114" y="21120"/>
                  </a:lnTo>
                  <a:lnTo>
                    <a:pt x="49301" y="21120"/>
                  </a:lnTo>
                  <a:lnTo>
                    <a:pt x="49022" y="20993"/>
                  </a:lnTo>
                  <a:lnTo>
                    <a:pt x="48590" y="20434"/>
                  </a:lnTo>
                  <a:lnTo>
                    <a:pt x="48475" y="19621"/>
                  </a:lnTo>
                  <a:lnTo>
                    <a:pt x="51739" y="19621"/>
                  </a:lnTo>
                  <a:lnTo>
                    <a:pt x="51739" y="19024"/>
                  </a:lnTo>
                  <a:close/>
                </a:path>
                <a:path w="104139" h="23494">
                  <a:moveTo>
                    <a:pt x="60032" y="15494"/>
                  </a:moveTo>
                  <a:lnTo>
                    <a:pt x="59105" y="15494"/>
                  </a:lnTo>
                  <a:lnTo>
                    <a:pt x="57365" y="20701"/>
                  </a:lnTo>
                  <a:lnTo>
                    <a:pt x="55613" y="15494"/>
                  </a:lnTo>
                  <a:lnTo>
                    <a:pt x="54698" y="15494"/>
                  </a:lnTo>
                  <a:lnTo>
                    <a:pt x="56921" y="21602"/>
                  </a:lnTo>
                  <a:lnTo>
                    <a:pt x="57797" y="21602"/>
                  </a:lnTo>
                  <a:lnTo>
                    <a:pt x="60032" y="15494"/>
                  </a:lnTo>
                  <a:close/>
                </a:path>
                <a:path w="104139" h="23494">
                  <a:moveTo>
                    <a:pt x="65747" y="21602"/>
                  </a:moveTo>
                  <a:lnTo>
                    <a:pt x="65087" y="19773"/>
                  </a:lnTo>
                  <a:lnTo>
                    <a:pt x="64833" y="19100"/>
                  </a:lnTo>
                  <a:lnTo>
                    <a:pt x="63957" y="16700"/>
                  </a:lnTo>
                  <a:lnTo>
                    <a:pt x="63957" y="19100"/>
                  </a:lnTo>
                  <a:lnTo>
                    <a:pt x="62039" y="19100"/>
                  </a:lnTo>
                  <a:lnTo>
                    <a:pt x="63030" y="16408"/>
                  </a:lnTo>
                  <a:lnTo>
                    <a:pt x="63957" y="19100"/>
                  </a:lnTo>
                  <a:lnTo>
                    <a:pt x="63957" y="16700"/>
                  </a:lnTo>
                  <a:lnTo>
                    <a:pt x="63855" y="16408"/>
                  </a:lnTo>
                  <a:lnTo>
                    <a:pt x="63525" y="15494"/>
                  </a:lnTo>
                  <a:lnTo>
                    <a:pt x="62585" y="15494"/>
                  </a:lnTo>
                  <a:lnTo>
                    <a:pt x="60286" y="21602"/>
                  </a:lnTo>
                  <a:lnTo>
                    <a:pt x="61137" y="21602"/>
                  </a:lnTo>
                  <a:lnTo>
                    <a:pt x="61798" y="19773"/>
                  </a:lnTo>
                  <a:lnTo>
                    <a:pt x="64223" y="19773"/>
                  </a:lnTo>
                  <a:lnTo>
                    <a:pt x="64833" y="21602"/>
                  </a:lnTo>
                  <a:lnTo>
                    <a:pt x="65747" y="21602"/>
                  </a:lnTo>
                  <a:close/>
                </a:path>
                <a:path w="104139" h="23494">
                  <a:moveTo>
                    <a:pt x="71678" y="21475"/>
                  </a:moveTo>
                  <a:lnTo>
                    <a:pt x="71551" y="21412"/>
                  </a:lnTo>
                  <a:lnTo>
                    <a:pt x="71361" y="20802"/>
                  </a:lnTo>
                  <a:lnTo>
                    <a:pt x="71247" y="19151"/>
                  </a:lnTo>
                  <a:lnTo>
                    <a:pt x="71120" y="18986"/>
                  </a:lnTo>
                  <a:lnTo>
                    <a:pt x="71005" y="18821"/>
                  </a:lnTo>
                  <a:lnTo>
                    <a:pt x="70827" y="18694"/>
                  </a:lnTo>
                  <a:lnTo>
                    <a:pt x="70586" y="18605"/>
                  </a:lnTo>
                  <a:lnTo>
                    <a:pt x="70853" y="18465"/>
                  </a:lnTo>
                  <a:lnTo>
                    <a:pt x="71043" y="18288"/>
                  </a:lnTo>
                  <a:lnTo>
                    <a:pt x="71310" y="17907"/>
                  </a:lnTo>
                  <a:lnTo>
                    <a:pt x="71335" y="16243"/>
                  </a:lnTo>
                  <a:lnTo>
                    <a:pt x="71158" y="15963"/>
                  </a:lnTo>
                  <a:lnTo>
                    <a:pt x="70599" y="15722"/>
                  </a:lnTo>
                  <a:lnTo>
                    <a:pt x="70599" y="16789"/>
                  </a:lnTo>
                  <a:lnTo>
                    <a:pt x="70497" y="17907"/>
                  </a:lnTo>
                  <a:lnTo>
                    <a:pt x="70040" y="18224"/>
                  </a:lnTo>
                  <a:lnTo>
                    <a:pt x="69735" y="18288"/>
                  </a:lnTo>
                  <a:lnTo>
                    <a:pt x="67424" y="18288"/>
                  </a:lnTo>
                  <a:lnTo>
                    <a:pt x="67424" y="16205"/>
                  </a:lnTo>
                  <a:lnTo>
                    <a:pt x="69735" y="16205"/>
                  </a:lnTo>
                  <a:lnTo>
                    <a:pt x="69964" y="16243"/>
                  </a:lnTo>
                  <a:lnTo>
                    <a:pt x="70446" y="16484"/>
                  </a:lnTo>
                  <a:lnTo>
                    <a:pt x="70599" y="16789"/>
                  </a:lnTo>
                  <a:lnTo>
                    <a:pt x="70599" y="15722"/>
                  </a:lnTo>
                  <a:lnTo>
                    <a:pt x="70281" y="15570"/>
                  </a:lnTo>
                  <a:lnTo>
                    <a:pt x="69900" y="15494"/>
                  </a:lnTo>
                  <a:lnTo>
                    <a:pt x="66598" y="15494"/>
                  </a:lnTo>
                  <a:lnTo>
                    <a:pt x="66598" y="21602"/>
                  </a:lnTo>
                  <a:lnTo>
                    <a:pt x="67424" y="21602"/>
                  </a:lnTo>
                  <a:lnTo>
                    <a:pt x="67424" y="18986"/>
                  </a:lnTo>
                  <a:lnTo>
                    <a:pt x="69659" y="18986"/>
                  </a:lnTo>
                  <a:lnTo>
                    <a:pt x="69900" y="19024"/>
                  </a:lnTo>
                  <a:lnTo>
                    <a:pt x="70332" y="19227"/>
                  </a:lnTo>
                  <a:lnTo>
                    <a:pt x="70434" y="19405"/>
                  </a:lnTo>
                  <a:lnTo>
                    <a:pt x="70561" y="20802"/>
                  </a:lnTo>
                  <a:lnTo>
                    <a:pt x="70662" y="21602"/>
                  </a:lnTo>
                  <a:lnTo>
                    <a:pt x="71678" y="21602"/>
                  </a:lnTo>
                  <a:lnTo>
                    <a:pt x="71678" y="21475"/>
                  </a:lnTo>
                  <a:close/>
                </a:path>
                <a:path w="104139" h="23494">
                  <a:moveTo>
                    <a:pt x="77228" y="19037"/>
                  </a:moveTo>
                  <a:lnTo>
                    <a:pt x="76962" y="18745"/>
                  </a:lnTo>
                  <a:lnTo>
                    <a:pt x="76784" y="18567"/>
                  </a:lnTo>
                  <a:lnTo>
                    <a:pt x="76555" y="18440"/>
                  </a:lnTo>
                  <a:lnTo>
                    <a:pt x="76530" y="19342"/>
                  </a:lnTo>
                  <a:lnTo>
                    <a:pt x="76454" y="20269"/>
                  </a:lnTo>
                  <a:lnTo>
                    <a:pt x="76098" y="20751"/>
                  </a:lnTo>
                  <a:lnTo>
                    <a:pt x="75742" y="20904"/>
                  </a:lnTo>
                  <a:lnTo>
                    <a:pt x="73444" y="20904"/>
                  </a:lnTo>
                  <a:lnTo>
                    <a:pt x="73444" y="18745"/>
                  </a:lnTo>
                  <a:lnTo>
                    <a:pt x="75438" y="18745"/>
                  </a:lnTo>
                  <a:lnTo>
                    <a:pt x="75717" y="18796"/>
                  </a:lnTo>
                  <a:lnTo>
                    <a:pt x="76327" y="19037"/>
                  </a:lnTo>
                  <a:lnTo>
                    <a:pt x="76530" y="19342"/>
                  </a:lnTo>
                  <a:lnTo>
                    <a:pt x="76530" y="18440"/>
                  </a:lnTo>
                  <a:lnTo>
                    <a:pt x="76238" y="18313"/>
                  </a:lnTo>
                  <a:lnTo>
                    <a:pt x="76454" y="18211"/>
                  </a:lnTo>
                  <a:lnTo>
                    <a:pt x="76619" y="18084"/>
                  </a:lnTo>
                  <a:lnTo>
                    <a:pt x="76885" y="17780"/>
                  </a:lnTo>
                  <a:lnTo>
                    <a:pt x="76962" y="16383"/>
                  </a:lnTo>
                  <a:lnTo>
                    <a:pt x="76822" y="16179"/>
                  </a:lnTo>
                  <a:lnTo>
                    <a:pt x="76492" y="15709"/>
                  </a:lnTo>
                  <a:lnTo>
                    <a:pt x="76212" y="15595"/>
                  </a:lnTo>
                  <a:lnTo>
                    <a:pt x="76212" y="16687"/>
                  </a:lnTo>
                  <a:lnTo>
                    <a:pt x="76111" y="17716"/>
                  </a:lnTo>
                  <a:lnTo>
                    <a:pt x="75577" y="18034"/>
                  </a:lnTo>
                  <a:lnTo>
                    <a:pt x="75298" y="18084"/>
                  </a:lnTo>
                  <a:lnTo>
                    <a:pt x="73444" y="18084"/>
                  </a:lnTo>
                  <a:lnTo>
                    <a:pt x="73444" y="16179"/>
                  </a:lnTo>
                  <a:lnTo>
                    <a:pt x="75285" y="16179"/>
                  </a:lnTo>
                  <a:lnTo>
                    <a:pt x="75552" y="16230"/>
                  </a:lnTo>
                  <a:lnTo>
                    <a:pt x="76060" y="16446"/>
                  </a:lnTo>
                  <a:lnTo>
                    <a:pt x="76212" y="16687"/>
                  </a:lnTo>
                  <a:lnTo>
                    <a:pt x="76212" y="15595"/>
                  </a:lnTo>
                  <a:lnTo>
                    <a:pt x="75984" y="15494"/>
                  </a:lnTo>
                  <a:lnTo>
                    <a:pt x="72631" y="15494"/>
                  </a:lnTo>
                  <a:lnTo>
                    <a:pt x="72631" y="21602"/>
                  </a:lnTo>
                  <a:lnTo>
                    <a:pt x="76022" y="21602"/>
                  </a:lnTo>
                  <a:lnTo>
                    <a:pt x="76619" y="21374"/>
                  </a:lnTo>
                  <a:lnTo>
                    <a:pt x="76974" y="20904"/>
                  </a:lnTo>
                  <a:lnTo>
                    <a:pt x="77228" y="20574"/>
                  </a:lnTo>
                  <a:lnTo>
                    <a:pt x="77228" y="19037"/>
                  </a:lnTo>
                  <a:close/>
                </a:path>
                <a:path w="104139" h="23494">
                  <a:moveTo>
                    <a:pt x="79362" y="15494"/>
                  </a:moveTo>
                  <a:lnTo>
                    <a:pt x="78524" y="15494"/>
                  </a:lnTo>
                  <a:lnTo>
                    <a:pt x="78524" y="21602"/>
                  </a:lnTo>
                  <a:lnTo>
                    <a:pt x="79362" y="21602"/>
                  </a:lnTo>
                  <a:lnTo>
                    <a:pt x="79362" y="15494"/>
                  </a:lnTo>
                  <a:close/>
                </a:path>
                <a:path w="104139" h="23494">
                  <a:moveTo>
                    <a:pt x="85559" y="15494"/>
                  </a:moveTo>
                  <a:lnTo>
                    <a:pt x="84772" y="15494"/>
                  </a:lnTo>
                  <a:lnTo>
                    <a:pt x="84772" y="20447"/>
                  </a:lnTo>
                  <a:lnTo>
                    <a:pt x="81686" y="15494"/>
                  </a:lnTo>
                  <a:lnTo>
                    <a:pt x="80708" y="15494"/>
                  </a:lnTo>
                  <a:lnTo>
                    <a:pt x="80708" y="21602"/>
                  </a:lnTo>
                  <a:lnTo>
                    <a:pt x="81495" y="21602"/>
                  </a:lnTo>
                  <a:lnTo>
                    <a:pt x="81495" y="16662"/>
                  </a:lnTo>
                  <a:lnTo>
                    <a:pt x="84632" y="21602"/>
                  </a:lnTo>
                  <a:lnTo>
                    <a:pt x="85559" y="21602"/>
                  </a:lnTo>
                  <a:lnTo>
                    <a:pt x="85559" y="15494"/>
                  </a:lnTo>
                  <a:close/>
                </a:path>
                <a:path w="104139" h="23494">
                  <a:moveTo>
                    <a:pt x="91795" y="21602"/>
                  </a:moveTo>
                  <a:lnTo>
                    <a:pt x="91135" y="19773"/>
                  </a:lnTo>
                  <a:lnTo>
                    <a:pt x="90881" y="19100"/>
                  </a:lnTo>
                  <a:lnTo>
                    <a:pt x="90004" y="16700"/>
                  </a:lnTo>
                  <a:lnTo>
                    <a:pt x="90004" y="19100"/>
                  </a:lnTo>
                  <a:lnTo>
                    <a:pt x="88087" y="19100"/>
                  </a:lnTo>
                  <a:lnTo>
                    <a:pt x="89077" y="16408"/>
                  </a:lnTo>
                  <a:lnTo>
                    <a:pt x="90004" y="19100"/>
                  </a:lnTo>
                  <a:lnTo>
                    <a:pt x="90004" y="16700"/>
                  </a:lnTo>
                  <a:lnTo>
                    <a:pt x="89903" y="16408"/>
                  </a:lnTo>
                  <a:lnTo>
                    <a:pt x="89573" y="15494"/>
                  </a:lnTo>
                  <a:lnTo>
                    <a:pt x="88633" y="15494"/>
                  </a:lnTo>
                  <a:lnTo>
                    <a:pt x="86334" y="21602"/>
                  </a:lnTo>
                  <a:lnTo>
                    <a:pt x="87185" y="21602"/>
                  </a:lnTo>
                  <a:lnTo>
                    <a:pt x="87845" y="19773"/>
                  </a:lnTo>
                  <a:lnTo>
                    <a:pt x="90271" y="19773"/>
                  </a:lnTo>
                  <a:lnTo>
                    <a:pt x="90881" y="21602"/>
                  </a:lnTo>
                  <a:lnTo>
                    <a:pt x="91795" y="21602"/>
                  </a:lnTo>
                  <a:close/>
                </a:path>
                <a:path w="104139" h="23494">
                  <a:moveTo>
                    <a:pt x="97726" y="21475"/>
                  </a:moveTo>
                  <a:lnTo>
                    <a:pt x="97599" y="21412"/>
                  </a:lnTo>
                  <a:lnTo>
                    <a:pt x="97409" y="20802"/>
                  </a:lnTo>
                  <a:lnTo>
                    <a:pt x="97294" y="19151"/>
                  </a:lnTo>
                  <a:lnTo>
                    <a:pt x="97167" y="18986"/>
                  </a:lnTo>
                  <a:lnTo>
                    <a:pt x="97053" y="18821"/>
                  </a:lnTo>
                  <a:lnTo>
                    <a:pt x="96875" y="18694"/>
                  </a:lnTo>
                  <a:lnTo>
                    <a:pt x="96634" y="18605"/>
                  </a:lnTo>
                  <a:lnTo>
                    <a:pt x="96901" y="18465"/>
                  </a:lnTo>
                  <a:lnTo>
                    <a:pt x="97104" y="18288"/>
                  </a:lnTo>
                  <a:lnTo>
                    <a:pt x="97358" y="17907"/>
                  </a:lnTo>
                  <a:lnTo>
                    <a:pt x="97383" y="16243"/>
                  </a:lnTo>
                  <a:lnTo>
                    <a:pt x="97205" y="15963"/>
                  </a:lnTo>
                  <a:lnTo>
                    <a:pt x="96647" y="15722"/>
                  </a:lnTo>
                  <a:lnTo>
                    <a:pt x="96647" y="16789"/>
                  </a:lnTo>
                  <a:lnTo>
                    <a:pt x="96545" y="17907"/>
                  </a:lnTo>
                  <a:lnTo>
                    <a:pt x="96088" y="18224"/>
                  </a:lnTo>
                  <a:lnTo>
                    <a:pt x="95783" y="18288"/>
                  </a:lnTo>
                  <a:lnTo>
                    <a:pt x="93472" y="18288"/>
                  </a:lnTo>
                  <a:lnTo>
                    <a:pt x="93472" y="16205"/>
                  </a:lnTo>
                  <a:lnTo>
                    <a:pt x="95783" y="16205"/>
                  </a:lnTo>
                  <a:lnTo>
                    <a:pt x="96012" y="16243"/>
                  </a:lnTo>
                  <a:lnTo>
                    <a:pt x="96494" y="16484"/>
                  </a:lnTo>
                  <a:lnTo>
                    <a:pt x="96647" y="16789"/>
                  </a:lnTo>
                  <a:lnTo>
                    <a:pt x="96647" y="15722"/>
                  </a:lnTo>
                  <a:lnTo>
                    <a:pt x="96329" y="15570"/>
                  </a:lnTo>
                  <a:lnTo>
                    <a:pt x="95948" y="15494"/>
                  </a:lnTo>
                  <a:lnTo>
                    <a:pt x="92646" y="15494"/>
                  </a:lnTo>
                  <a:lnTo>
                    <a:pt x="92646" y="21602"/>
                  </a:lnTo>
                  <a:lnTo>
                    <a:pt x="93472" y="21602"/>
                  </a:lnTo>
                  <a:lnTo>
                    <a:pt x="93472" y="18986"/>
                  </a:lnTo>
                  <a:lnTo>
                    <a:pt x="95707" y="18986"/>
                  </a:lnTo>
                  <a:lnTo>
                    <a:pt x="95948" y="19024"/>
                  </a:lnTo>
                  <a:lnTo>
                    <a:pt x="96380" y="19227"/>
                  </a:lnTo>
                  <a:lnTo>
                    <a:pt x="96481" y="19405"/>
                  </a:lnTo>
                  <a:lnTo>
                    <a:pt x="96608" y="20802"/>
                  </a:lnTo>
                  <a:lnTo>
                    <a:pt x="96710" y="21602"/>
                  </a:lnTo>
                  <a:lnTo>
                    <a:pt x="97726" y="21602"/>
                  </a:lnTo>
                  <a:lnTo>
                    <a:pt x="97726" y="21475"/>
                  </a:lnTo>
                  <a:close/>
                </a:path>
                <a:path w="104139" h="23494">
                  <a:moveTo>
                    <a:pt x="103682" y="15494"/>
                  </a:moveTo>
                  <a:lnTo>
                    <a:pt x="102717" y="15494"/>
                  </a:lnTo>
                  <a:lnTo>
                    <a:pt x="100952" y="18427"/>
                  </a:lnTo>
                  <a:lnTo>
                    <a:pt x="99199" y="15494"/>
                  </a:lnTo>
                  <a:lnTo>
                    <a:pt x="98234" y="15494"/>
                  </a:lnTo>
                  <a:lnTo>
                    <a:pt x="100533" y="19151"/>
                  </a:lnTo>
                  <a:lnTo>
                    <a:pt x="100533" y="21602"/>
                  </a:lnTo>
                  <a:lnTo>
                    <a:pt x="101371" y="21602"/>
                  </a:lnTo>
                  <a:lnTo>
                    <a:pt x="101371" y="19151"/>
                  </a:lnTo>
                  <a:lnTo>
                    <a:pt x="103682" y="1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1" name="object 3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71248" y="1920146"/>
              <a:ext cx="8523" cy="39514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5481802" y="1920988"/>
              <a:ext cx="118745" cy="23495"/>
            </a:xfrm>
            <a:custGeom>
              <a:avLst/>
              <a:gdLst/>
              <a:ahLst/>
              <a:cxnLst/>
              <a:rect l="l" t="t" r="r" b="b"/>
              <a:pathLst>
                <a:path w="118745" h="23494">
                  <a:moveTo>
                    <a:pt x="3924" y="18669"/>
                  </a:moveTo>
                  <a:lnTo>
                    <a:pt x="3746" y="18110"/>
                  </a:lnTo>
                  <a:lnTo>
                    <a:pt x="3467" y="17805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80"/>
                  </a:lnTo>
                  <a:lnTo>
                    <a:pt x="850" y="20472"/>
                  </a:lnTo>
                  <a:lnTo>
                    <a:pt x="850" y="18669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65" y="17145"/>
                  </a:lnTo>
                  <a:lnTo>
                    <a:pt x="1473" y="17233"/>
                  </a:lnTo>
                  <a:lnTo>
                    <a:pt x="1041" y="17513"/>
                  </a:lnTo>
                  <a:lnTo>
                    <a:pt x="876" y="17665"/>
                  </a:lnTo>
                  <a:lnTo>
                    <a:pt x="723" y="17868"/>
                  </a:lnTo>
                  <a:lnTo>
                    <a:pt x="723" y="17272"/>
                  </a:lnTo>
                  <a:lnTo>
                    <a:pt x="0" y="17272"/>
                  </a:lnTo>
                  <a:lnTo>
                    <a:pt x="0" y="23495"/>
                  </a:lnTo>
                  <a:lnTo>
                    <a:pt x="749" y="23495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64"/>
                  </a:lnTo>
                  <a:lnTo>
                    <a:pt x="1422" y="21793"/>
                  </a:lnTo>
                  <a:lnTo>
                    <a:pt x="1701" y="21869"/>
                  </a:lnTo>
                  <a:lnTo>
                    <a:pt x="2476" y="21869"/>
                  </a:lnTo>
                  <a:lnTo>
                    <a:pt x="2844" y="21729"/>
                  </a:lnTo>
                  <a:lnTo>
                    <a:pt x="3657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18745" h="23494">
                  <a:moveTo>
                    <a:pt x="8674" y="18669"/>
                  </a:moveTo>
                  <a:lnTo>
                    <a:pt x="8496" y="18110"/>
                  </a:lnTo>
                  <a:lnTo>
                    <a:pt x="8204" y="17805"/>
                  </a:lnTo>
                  <a:lnTo>
                    <a:pt x="7797" y="17360"/>
                  </a:lnTo>
                  <a:lnTo>
                    <a:pt x="7797" y="18669"/>
                  </a:lnTo>
                  <a:lnTo>
                    <a:pt x="7785" y="20472"/>
                  </a:lnTo>
                  <a:lnTo>
                    <a:pt x="7327" y="21056"/>
                  </a:lnTo>
                  <a:lnTo>
                    <a:pt x="7035" y="21209"/>
                  </a:lnTo>
                  <a:lnTo>
                    <a:pt x="6172" y="21209"/>
                  </a:lnTo>
                  <a:lnTo>
                    <a:pt x="5816" y="20980"/>
                  </a:lnTo>
                  <a:lnTo>
                    <a:pt x="5600" y="20472"/>
                  </a:lnTo>
                  <a:lnTo>
                    <a:pt x="5588" y="18669"/>
                  </a:lnTo>
                  <a:lnTo>
                    <a:pt x="5791" y="18110"/>
                  </a:lnTo>
                  <a:lnTo>
                    <a:pt x="6083" y="17868"/>
                  </a:lnTo>
                  <a:lnTo>
                    <a:pt x="7200" y="17805"/>
                  </a:lnTo>
                  <a:lnTo>
                    <a:pt x="7556" y="18046"/>
                  </a:lnTo>
                  <a:lnTo>
                    <a:pt x="7797" y="18669"/>
                  </a:lnTo>
                  <a:lnTo>
                    <a:pt x="7797" y="17360"/>
                  </a:lnTo>
                  <a:lnTo>
                    <a:pt x="7366" y="17145"/>
                  </a:lnTo>
                  <a:lnTo>
                    <a:pt x="6515" y="17145"/>
                  </a:lnTo>
                  <a:lnTo>
                    <a:pt x="6223" y="17233"/>
                  </a:lnTo>
                  <a:lnTo>
                    <a:pt x="5791" y="17513"/>
                  </a:lnTo>
                  <a:lnTo>
                    <a:pt x="5626" y="17665"/>
                  </a:lnTo>
                  <a:lnTo>
                    <a:pt x="5473" y="17868"/>
                  </a:lnTo>
                  <a:lnTo>
                    <a:pt x="5473" y="17272"/>
                  </a:lnTo>
                  <a:lnTo>
                    <a:pt x="4749" y="17272"/>
                  </a:lnTo>
                  <a:lnTo>
                    <a:pt x="4749" y="23495"/>
                  </a:lnTo>
                  <a:lnTo>
                    <a:pt x="5486" y="23495"/>
                  </a:lnTo>
                  <a:lnTo>
                    <a:pt x="5486" y="21209"/>
                  </a:lnTo>
                  <a:lnTo>
                    <a:pt x="5651" y="21412"/>
                  </a:lnTo>
                  <a:lnTo>
                    <a:pt x="5803" y="21564"/>
                  </a:lnTo>
                  <a:lnTo>
                    <a:pt x="6159" y="21793"/>
                  </a:lnTo>
                  <a:lnTo>
                    <a:pt x="6451" y="21869"/>
                  </a:lnTo>
                  <a:lnTo>
                    <a:pt x="7213" y="21869"/>
                  </a:lnTo>
                  <a:lnTo>
                    <a:pt x="7581" y="21729"/>
                  </a:lnTo>
                  <a:lnTo>
                    <a:pt x="8407" y="21056"/>
                  </a:lnTo>
                  <a:lnTo>
                    <a:pt x="8623" y="20472"/>
                  </a:lnTo>
                  <a:lnTo>
                    <a:pt x="8674" y="18669"/>
                  </a:lnTo>
                  <a:close/>
                </a:path>
                <a:path w="118745" h="23494">
                  <a:moveTo>
                    <a:pt x="13728" y="22364"/>
                  </a:moveTo>
                  <a:lnTo>
                    <a:pt x="8991" y="22364"/>
                  </a:lnTo>
                  <a:lnTo>
                    <a:pt x="8991" y="22783"/>
                  </a:lnTo>
                  <a:lnTo>
                    <a:pt x="13728" y="22783"/>
                  </a:lnTo>
                  <a:lnTo>
                    <a:pt x="13728" y="22364"/>
                  </a:lnTo>
                  <a:close/>
                </a:path>
                <a:path w="118745" h="23494">
                  <a:moveTo>
                    <a:pt x="17907" y="17259"/>
                  </a:moveTo>
                  <a:lnTo>
                    <a:pt x="17081" y="17259"/>
                  </a:lnTo>
                  <a:lnTo>
                    <a:pt x="15836" y="20891"/>
                  </a:lnTo>
                  <a:lnTo>
                    <a:pt x="14643" y="17259"/>
                  </a:lnTo>
                  <a:lnTo>
                    <a:pt x="13779" y="17259"/>
                  </a:lnTo>
                  <a:lnTo>
                    <a:pt x="15417" y="21717"/>
                  </a:lnTo>
                  <a:lnTo>
                    <a:pt x="16217" y="21717"/>
                  </a:lnTo>
                  <a:lnTo>
                    <a:pt x="17907" y="17259"/>
                  </a:lnTo>
                  <a:close/>
                </a:path>
                <a:path w="118745" h="23494">
                  <a:moveTo>
                    <a:pt x="22555" y="21183"/>
                  </a:moveTo>
                  <a:lnTo>
                    <a:pt x="22199" y="21209"/>
                  </a:lnTo>
                  <a:lnTo>
                    <a:pt x="22059" y="19443"/>
                  </a:lnTo>
                  <a:lnTo>
                    <a:pt x="21971" y="17780"/>
                  </a:lnTo>
                  <a:lnTo>
                    <a:pt x="21894" y="17640"/>
                  </a:lnTo>
                  <a:lnTo>
                    <a:pt x="21310" y="17297"/>
                  </a:lnTo>
                  <a:lnTo>
                    <a:pt x="21310" y="19443"/>
                  </a:lnTo>
                  <a:lnTo>
                    <a:pt x="21310" y="20510"/>
                  </a:lnTo>
                  <a:lnTo>
                    <a:pt x="21107" y="20840"/>
                  </a:lnTo>
                  <a:lnTo>
                    <a:pt x="20434" y="21158"/>
                  </a:lnTo>
                  <a:lnTo>
                    <a:pt x="20180" y="21234"/>
                  </a:lnTo>
                  <a:lnTo>
                    <a:pt x="19697" y="21234"/>
                  </a:lnTo>
                  <a:lnTo>
                    <a:pt x="19354" y="21043"/>
                  </a:lnTo>
                  <a:lnTo>
                    <a:pt x="19227" y="20027"/>
                  </a:lnTo>
                  <a:lnTo>
                    <a:pt x="19596" y="19824"/>
                  </a:lnTo>
                  <a:lnTo>
                    <a:pt x="19799" y="19773"/>
                  </a:lnTo>
                  <a:lnTo>
                    <a:pt x="20675" y="19659"/>
                  </a:lnTo>
                  <a:lnTo>
                    <a:pt x="21094" y="19558"/>
                  </a:lnTo>
                  <a:lnTo>
                    <a:pt x="21310" y="19443"/>
                  </a:lnTo>
                  <a:lnTo>
                    <a:pt x="21310" y="17297"/>
                  </a:lnTo>
                  <a:lnTo>
                    <a:pt x="20815" y="17145"/>
                  </a:lnTo>
                  <a:lnTo>
                    <a:pt x="19837" y="17145"/>
                  </a:lnTo>
                  <a:lnTo>
                    <a:pt x="18567" y="18618"/>
                  </a:lnTo>
                  <a:lnTo>
                    <a:pt x="19265" y="18618"/>
                  </a:lnTo>
                  <a:lnTo>
                    <a:pt x="19354" y="18211"/>
                  </a:lnTo>
                  <a:lnTo>
                    <a:pt x="19608" y="17881"/>
                  </a:lnTo>
                  <a:lnTo>
                    <a:pt x="19888" y="17780"/>
                  </a:lnTo>
                  <a:lnTo>
                    <a:pt x="20612" y="17780"/>
                  </a:lnTo>
                  <a:lnTo>
                    <a:pt x="20878" y="17843"/>
                  </a:lnTo>
                  <a:lnTo>
                    <a:pt x="21234" y="18072"/>
                  </a:lnTo>
                  <a:lnTo>
                    <a:pt x="21221" y="18910"/>
                  </a:lnTo>
                  <a:lnTo>
                    <a:pt x="19316" y="19215"/>
                  </a:lnTo>
                  <a:lnTo>
                    <a:pt x="18986" y="19354"/>
                  </a:lnTo>
                  <a:lnTo>
                    <a:pt x="18453" y="19824"/>
                  </a:lnTo>
                  <a:lnTo>
                    <a:pt x="18554" y="21323"/>
                  </a:lnTo>
                  <a:lnTo>
                    <a:pt x="18973" y="21717"/>
                  </a:lnTo>
                  <a:lnTo>
                    <a:pt x="19329" y="21869"/>
                  </a:lnTo>
                  <a:lnTo>
                    <a:pt x="20091" y="21869"/>
                  </a:lnTo>
                  <a:lnTo>
                    <a:pt x="21348" y="21120"/>
                  </a:lnTo>
                  <a:lnTo>
                    <a:pt x="21450" y="21501"/>
                  </a:lnTo>
                  <a:lnTo>
                    <a:pt x="21590" y="21717"/>
                  </a:lnTo>
                  <a:lnTo>
                    <a:pt x="21780" y="21805"/>
                  </a:lnTo>
                  <a:lnTo>
                    <a:pt x="22148" y="21805"/>
                  </a:lnTo>
                  <a:lnTo>
                    <a:pt x="22529" y="21742"/>
                  </a:lnTo>
                  <a:lnTo>
                    <a:pt x="22555" y="21209"/>
                  </a:lnTo>
                  <a:close/>
                </a:path>
                <a:path w="118745" h="23494">
                  <a:moveTo>
                    <a:pt x="24053" y="15595"/>
                  </a:moveTo>
                  <a:lnTo>
                    <a:pt x="23304" y="15595"/>
                  </a:lnTo>
                  <a:lnTo>
                    <a:pt x="23304" y="21717"/>
                  </a:lnTo>
                  <a:lnTo>
                    <a:pt x="24053" y="21717"/>
                  </a:lnTo>
                  <a:lnTo>
                    <a:pt x="24053" y="15595"/>
                  </a:lnTo>
                  <a:close/>
                </a:path>
                <a:path w="118745" h="23494">
                  <a:moveTo>
                    <a:pt x="28752" y="17259"/>
                  </a:moveTo>
                  <a:lnTo>
                    <a:pt x="28003" y="17259"/>
                  </a:lnTo>
                  <a:lnTo>
                    <a:pt x="28003" y="19888"/>
                  </a:lnTo>
                  <a:lnTo>
                    <a:pt x="27952" y="20218"/>
                  </a:lnTo>
                  <a:lnTo>
                    <a:pt x="27660" y="20942"/>
                  </a:lnTo>
                  <a:lnTo>
                    <a:pt x="27305" y="21170"/>
                  </a:lnTo>
                  <a:lnTo>
                    <a:pt x="26416" y="21170"/>
                  </a:lnTo>
                  <a:lnTo>
                    <a:pt x="26162" y="21043"/>
                  </a:lnTo>
                  <a:lnTo>
                    <a:pt x="25958" y="20624"/>
                  </a:lnTo>
                  <a:lnTo>
                    <a:pt x="25920" y="20447"/>
                  </a:lnTo>
                  <a:lnTo>
                    <a:pt x="25920" y="17259"/>
                  </a:lnTo>
                  <a:lnTo>
                    <a:pt x="25158" y="17259"/>
                  </a:lnTo>
                  <a:lnTo>
                    <a:pt x="25158" y="20662"/>
                  </a:lnTo>
                  <a:lnTo>
                    <a:pt x="25222" y="20967"/>
                  </a:lnTo>
                  <a:lnTo>
                    <a:pt x="25577" y="21628"/>
                  </a:lnTo>
                  <a:lnTo>
                    <a:pt x="26009" y="21831"/>
                  </a:lnTo>
                  <a:lnTo>
                    <a:pt x="27051" y="21831"/>
                  </a:lnTo>
                  <a:lnTo>
                    <a:pt x="27393" y="21717"/>
                  </a:lnTo>
                  <a:lnTo>
                    <a:pt x="27838" y="21361"/>
                  </a:lnTo>
                  <a:lnTo>
                    <a:pt x="27952" y="21234"/>
                  </a:lnTo>
                  <a:lnTo>
                    <a:pt x="28054" y="21056"/>
                  </a:lnTo>
                  <a:lnTo>
                    <a:pt x="28041" y="21717"/>
                  </a:lnTo>
                  <a:lnTo>
                    <a:pt x="28752" y="21717"/>
                  </a:lnTo>
                  <a:lnTo>
                    <a:pt x="28752" y="17259"/>
                  </a:lnTo>
                  <a:close/>
                </a:path>
                <a:path w="118745" h="23494">
                  <a:moveTo>
                    <a:pt x="33743" y="19723"/>
                  </a:moveTo>
                  <a:lnTo>
                    <a:pt x="33731" y="19126"/>
                  </a:lnTo>
                  <a:lnTo>
                    <a:pt x="33642" y="18542"/>
                  </a:lnTo>
                  <a:lnTo>
                    <a:pt x="33528" y="18173"/>
                  </a:lnTo>
                  <a:lnTo>
                    <a:pt x="33274" y="17805"/>
                  </a:lnTo>
                  <a:lnTo>
                    <a:pt x="32994" y="17526"/>
                  </a:lnTo>
                  <a:lnTo>
                    <a:pt x="32969" y="19126"/>
                  </a:lnTo>
                  <a:lnTo>
                    <a:pt x="30492" y="19126"/>
                  </a:lnTo>
                  <a:lnTo>
                    <a:pt x="30505" y="18808"/>
                  </a:lnTo>
                  <a:lnTo>
                    <a:pt x="30632" y="18427"/>
                  </a:lnTo>
                  <a:lnTo>
                    <a:pt x="31102" y="17932"/>
                  </a:lnTo>
                  <a:lnTo>
                    <a:pt x="31381" y="17805"/>
                  </a:lnTo>
                  <a:lnTo>
                    <a:pt x="32207" y="17805"/>
                  </a:lnTo>
                  <a:lnTo>
                    <a:pt x="32550" y="17995"/>
                  </a:lnTo>
                  <a:lnTo>
                    <a:pt x="32804" y="18440"/>
                  </a:lnTo>
                  <a:lnTo>
                    <a:pt x="32918" y="18745"/>
                  </a:lnTo>
                  <a:lnTo>
                    <a:pt x="32969" y="19126"/>
                  </a:lnTo>
                  <a:lnTo>
                    <a:pt x="32969" y="17526"/>
                  </a:lnTo>
                  <a:lnTo>
                    <a:pt x="32397" y="17233"/>
                  </a:lnTo>
                  <a:lnTo>
                    <a:pt x="32092" y="17157"/>
                  </a:lnTo>
                  <a:lnTo>
                    <a:pt x="31153" y="17157"/>
                  </a:lnTo>
                  <a:lnTo>
                    <a:pt x="30645" y="17373"/>
                  </a:lnTo>
                  <a:lnTo>
                    <a:pt x="29870" y="18275"/>
                  </a:lnTo>
                  <a:lnTo>
                    <a:pt x="29768" y="18542"/>
                  </a:lnTo>
                  <a:lnTo>
                    <a:pt x="29857" y="20866"/>
                  </a:lnTo>
                  <a:lnTo>
                    <a:pt x="30632" y="21666"/>
                  </a:lnTo>
                  <a:lnTo>
                    <a:pt x="31102" y="21869"/>
                  </a:lnTo>
                  <a:lnTo>
                    <a:pt x="31889" y="21869"/>
                  </a:lnTo>
                  <a:lnTo>
                    <a:pt x="33680" y="20320"/>
                  </a:lnTo>
                  <a:lnTo>
                    <a:pt x="32943" y="20320"/>
                  </a:lnTo>
                  <a:lnTo>
                    <a:pt x="32867" y="20535"/>
                  </a:lnTo>
                  <a:lnTo>
                    <a:pt x="32791" y="20688"/>
                  </a:lnTo>
                  <a:lnTo>
                    <a:pt x="32423" y="21094"/>
                  </a:lnTo>
                  <a:lnTo>
                    <a:pt x="32118" y="21221"/>
                  </a:lnTo>
                  <a:lnTo>
                    <a:pt x="31305" y="21221"/>
                  </a:lnTo>
                  <a:lnTo>
                    <a:pt x="31013" y="21094"/>
                  </a:lnTo>
                  <a:lnTo>
                    <a:pt x="30594" y="20535"/>
                  </a:lnTo>
                  <a:lnTo>
                    <a:pt x="30480" y="19723"/>
                  </a:lnTo>
                  <a:lnTo>
                    <a:pt x="33743" y="19723"/>
                  </a:lnTo>
                  <a:close/>
                </a:path>
                <a:path w="118745" h="23494">
                  <a:moveTo>
                    <a:pt x="41706" y="19151"/>
                  </a:moveTo>
                  <a:lnTo>
                    <a:pt x="41440" y="18846"/>
                  </a:lnTo>
                  <a:lnTo>
                    <a:pt x="41249" y="18681"/>
                  </a:lnTo>
                  <a:lnTo>
                    <a:pt x="41021" y="18542"/>
                  </a:lnTo>
                  <a:lnTo>
                    <a:pt x="40995" y="19456"/>
                  </a:lnTo>
                  <a:lnTo>
                    <a:pt x="40919" y="20383"/>
                  </a:lnTo>
                  <a:lnTo>
                    <a:pt x="40576" y="20866"/>
                  </a:lnTo>
                  <a:lnTo>
                    <a:pt x="40208" y="21005"/>
                  </a:lnTo>
                  <a:lnTo>
                    <a:pt x="37922" y="21005"/>
                  </a:lnTo>
                  <a:lnTo>
                    <a:pt x="37922" y="18846"/>
                  </a:lnTo>
                  <a:lnTo>
                    <a:pt x="39916" y="18846"/>
                  </a:lnTo>
                  <a:lnTo>
                    <a:pt x="40182" y="18897"/>
                  </a:lnTo>
                  <a:lnTo>
                    <a:pt x="40792" y="19151"/>
                  </a:lnTo>
                  <a:lnTo>
                    <a:pt x="40995" y="19456"/>
                  </a:lnTo>
                  <a:lnTo>
                    <a:pt x="40995" y="18542"/>
                  </a:lnTo>
                  <a:lnTo>
                    <a:pt x="40703" y="18415"/>
                  </a:lnTo>
                  <a:lnTo>
                    <a:pt x="40919" y="18313"/>
                  </a:lnTo>
                  <a:lnTo>
                    <a:pt x="41097" y="18186"/>
                  </a:lnTo>
                  <a:lnTo>
                    <a:pt x="41351" y="17881"/>
                  </a:lnTo>
                  <a:lnTo>
                    <a:pt x="41440" y="16497"/>
                  </a:lnTo>
                  <a:lnTo>
                    <a:pt x="41287" y="16294"/>
                  </a:lnTo>
                  <a:lnTo>
                    <a:pt x="40957" y="15811"/>
                  </a:lnTo>
                  <a:lnTo>
                    <a:pt x="40678" y="15697"/>
                  </a:lnTo>
                  <a:lnTo>
                    <a:pt x="40678" y="16789"/>
                  </a:lnTo>
                  <a:lnTo>
                    <a:pt x="40589" y="17818"/>
                  </a:lnTo>
                  <a:lnTo>
                    <a:pt x="40043" y="18135"/>
                  </a:lnTo>
                  <a:lnTo>
                    <a:pt x="39776" y="18186"/>
                  </a:lnTo>
                  <a:lnTo>
                    <a:pt x="37922" y="18186"/>
                  </a:lnTo>
                  <a:lnTo>
                    <a:pt x="37922" y="16294"/>
                  </a:lnTo>
                  <a:lnTo>
                    <a:pt x="39751" y="16294"/>
                  </a:lnTo>
                  <a:lnTo>
                    <a:pt x="40030" y="16332"/>
                  </a:lnTo>
                  <a:lnTo>
                    <a:pt x="40538" y="16548"/>
                  </a:lnTo>
                  <a:lnTo>
                    <a:pt x="40678" y="16789"/>
                  </a:lnTo>
                  <a:lnTo>
                    <a:pt x="40678" y="15697"/>
                  </a:lnTo>
                  <a:lnTo>
                    <a:pt x="40449" y="15595"/>
                  </a:lnTo>
                  <a:lnTo>
                    <a:pt x="37109" y="15595"/>
                  </a:lnTo>
                  <a:lnTo>
                    <a:pt x="37109" y="21717"/>
                  </a:lnTo>
                  <a:lnTo>
                    <a:pt x="40500" y="21717"/>
                  </a:lnTo>
                  <a:lnTo>
                    <a:pt x="41084" y="21475"/>
                  </a:lnTo>
                  <a:lnTo>
                    <a:pt x="41452" y="21005"/>
                  </a:lnTo>
                  <a:lnTo>
                    <a:pt x="41694" y="20675"/>
                  </a:lnTo>
                  <a:lnTo>
                    <a:pt x="41706" y="19151"/>
                  </a:lnTo>
                  <a:close/>
                </a:path>
                <a:path w="118745" h="23494">
                  <a:moveTo>
                    <a:pt x="46736" y="20993"/>
                  </a:moveTo>
                  <a:lnTo>
                    <a:pt x="43637" y="20993"/>
                  </a:lnTo>
                  <a:lnTo>
                    <a:pt x="43637" y="15595"/>
                  </a:lnTo>
                  <a:lnTo>
                    <a:pt x="42811" y="15595"/>
                  </a:lnTo>
                  <a:lnTo>
                    <a:pt x="42811" y="21717"/>
                  </a:lnTo>
                  <a:lnTo>
                    <a:pt x="46736" y="21717"/>
                  </a:lnTo>
                  <a:lnTo>
                    <a:pt x="46736" y="20993"/>
                  </a:lnTo>
                  <a:close/>
                </a:path>
                <a:path w="118745" h="23494">
                  <a:moveTo>
                    <a:pt x="53200" y="17703"/>
                  </a:moveTo>
                  <a:lnTo>
                    <a:pt x="52997" y="17018"/>
                  </a:lnTo>
                  <a:lnTo>
                    <a:pt x="52362" y="16167"/>
                  </a:lnTo>
                  <a:lnTo>
                    <a:pt x="52298" y="17703"/>
                  </a:lnTo>
                  <a:lnTo>
                    <a:pt x="52184" y="19850"/>
                  </a:lnTo>
                  <a:lnTo>
                    <a:pt x="51536" y="20891"/>
                  </a:lnTo>
                  <a:lnTo>
                    <a:pt x="51003" y="21158"/>
                  </a:lnTo>
                  <a:lnTo>
                    <a:pt x="49504" y="21158"/>
                  </a:lnTo>
                  <a:lnTo>
                    <a:pt x="49047" y="20955"/>
                  </a:lnTo>
                  <a:lnTo>
                    <a:pt x="48260" y="19989"/>
                  </a:lnTo>
                  <a:lnTo>
                    <a:pt x="48145" y="17703"/>
                  </a:lnTo>
                  <a:lnTo>
                    <a:pt x="48285" y="17272"/>
                  </a:lnTo>
                  <a:lnTo>
                    <a:pt x="49098" y="16383"/>
                  </a:lnTo>
                  <a:lnTo>
                    <a:pt x="49606" y="16167"/>
                  </a:lnTo>
                  <a:lnTo>
                    <a:pt x="50888" y="16167"/>
                  </a:lnTo>
                  <a:lnTo>
                    <a:pt x="51396" y="16383"/>
                  </a:lnTo>
                  <a:lnTo>
                    <a:pt x="52158" y="17272"/>
                  </a:lnTo>
                  <a:lnTo>
                    <a:pt x="52298" y="17703"/>
                  </a:lnTo>
                  <a:lnTo>
                    <a:pt x="52298" y="16090"/>
                  </a:lnTo>
                  <a:lnTo>
                    <a:pt x="52070" y="15786"/>
                  </a:lnTo>
                  <a:lnTo>
                    <a:pt x="51269" y="15430"/>
                  </a:lnTo>
                  <a:lnTo>
                    <a:pt x="49161" y="15430"/>
                  </a:lnTo>
                  <a:lnTo>
                    <a:pt x="48387" y="15811"/>
                  </a:lnTo>
                  <a:lnTo>
                    <a:pt x="47536" y="17018"/>
                  </a:lnTo>
                  <a:lnTo>
                    <a:pt x="47409" y="17259"/>
                  </a:lnTo>
                  <a:lnTo>
                    <a:pt x="47282" y="17703"/>
                  </a:lnTo>
                  <a:lnTo>
                    <a:pt x="47358" y="19989"/>
                  </a:lnTo>
                  <a:lnTo>
                    <a:pt x="47472" y="20370"/>
                  </a:lnTo>
                  <a:lnTo>
                    <a:pt x="47904" y="20891"/>
                  </a:lnTo>
                  <a:lnTo>
                    <a:pt x="48488" y="21577"/>
                  </a:lnTo>
                  <a:lnTo>
                    <a:pt x="49237" y="21894"/>
                  </a:lnTo>
                  <a:lnTo>
                    <a:pt x="51181" y="21894"/>
                  </a:lnTo>
                  <a:lnTo>
                    <a:pt x="51955" y="21539"/>
                  </a:lnTo>
                  <a:lnTo>
                    <a:pt x="52247" y="21158"/>
                  </a:lnTo>
                  <a:lnTo>
                    <a:pt x="52959" y="20218"/>
                  </a:lnTo>
                  <a:lnTo>
                    <a:pt x="53086" y="19850"/>
                  </a:lnTo>
                  <a:lnTo>
                    <a:pt x="53200" y="17703"/>
                  </a:lnTo>
                  <a:close/>
                </a:path>
                <a:path w="118745" h="23494">
                  <a:moveTo>
                    <a:pt x="58762" y="19151"/>
                  </a:moveTo>
                  <a:lnTo>
                    <a:pt x="58496" y="18846"/>
                  </a:lnTo>
                  <a:lnTo>
                    <a:pt x="58305" y="18681"/>
                  </a:lnTo>
                  <a:lnTo>
                    <a:pt x="58077" y="18542"/>
                  </a:lnTo>
                  <a:lnTo>
                    <a:pt x="58051" y="19456"/>
                  </a:lnTo>
                  <a:lnTo>
                    <a:pt x="57975" y="20383"/>
                  </a:lnTo>
                  <a:lnTo>
                    <a:pt x="57632" y="20866"/>
                  </a:lnTo>
                  <a:lnTo>
                    <a:pt x="57264" y="21005"/>
                  </a:lnTo>
                  <a:lnTo>
                    <a:pt x="54978" y="21005"/>
                  </a:lnTo>
                  <a:lnTo>
                    <a:pt x="54978" y="18846"/>
                  </a:lnTo>
                  <a:lnTo>
                    <a:pt x="56959" y="18846"/>
                  </a:lnTo>
                  <a:lnTo>
                    <a:pt x="57238" y="18897"/>
                  </a:lnTo>
                  <a:lnTo>
                    <a:pt x="57848" y="19151"/>
                  </a:lnTo>
                  <a:lnTo>
                    <a:pt x="58051" y="19456"/>
                  </a:lnTo>
                  <a:lnTo>
                    <a:pt x="58051" y="18542"/>
                  </a:lnTo>
                  <a:lnTo>
                    <a:pt x="57759" y="18415"/>
                  </a:lnTo>
                  <a:lnTo>
                    <a:pt x="57975" y="18313"/>
                  </a:lnTo>
                  <a:lnTo>
                    <a:pt x="58153" y="18186"/>
                  </a:lnTo>
                  <a:lnTo>
                    <a:pt x="58407" y="17881"/>
                  </a:lnTo>
                  <a:lnTo>
                    <a:pt x="58496" y="16497"/>
                  </a:lnTo>
                  <a:lnTo>
                    <a:pt x="58343" y="16294"/>
                  </a:lnTo>
                  <a:lnTo>
                    <a:pt x="58013" y="15811"/>
                  </a:lnTo>
                  <a:lnTo>
                    <a:pt x="57734" y="15697"/>
                  </a:lnTo>
                  <a:lnTo>
                    <a:pt x="57734" y="16789"/>
                  </a:lnTo>
                  <a:lnTo>
                    <a:pt x="57645" y="17818"/>
                  </a:lnTo>
                  <a:lnTo>
                    <a:pt x="57099" y="18135"/>
                  </a:lnTo>
                  <a:lnTo>
                    <a:pt x="56832" y="18186"/>
                  </a:lnTo>
                  <a:lnTo>
                    <a:pt x="54978" y="18186"/>
                  </a:lnTo>
                  <a:lnTo>
                    <a:pt x="54978" y="16294"/>
                  </a:lnTo>
                  <a:lnTo>
                    <a:pt x="56807" y="16294"/>
                  </a:lnTo>
                  <a:lnTo>
                    <a:pt x="57086" y="16332"/>
                  </a:lnTo>
                  <a:lnTo>
                    <a:pt x="57594" y="16548"/>
                  </a:lnTo>
                  <a:lnTo>
                    <a:pt x="57734" y="16789"/>
                  </a:lnTo>
                  <a:lnTo>
                    <a:pt x="57734" y="15697"/>
                  </a:lnTo>
                  <a:lnTo>
                    <a:pt x="57505" y="15595"/>
                  </a:lnTo>
                  <a:lnTo>
                    <a:pt x="54165" y="15595"/>
                  </a:lnTo>
                  <a:lnTo>
                    <a:pt x="54165" y="21717"/>
                  </a:lnTo>
                  <a:lnTo>
                    <a:pt x="57556" y="21717"/>
                  </a:lnTo>
                  <a:lnTo>
                    <a:pt x="58140" y="21475"/>
                  </a:lnTo>
                  <a:lnTo>
                    <a:pt x="58508" y="21005"/>
                  </a:lnTo>
                  <a:lnTo>
                    <a:pt x="58750" y="20675"/>
                  </a:lnTo>
                  <a:lnTo>
                    <a:pt x="58762" y="19151"/>
                  </a:lnTo>
                  <a:close/>
                </a:path>
                <a:path w="118745" h="23494">
                  <a:moveTo>
                    <a:pt x="106273" y="7962"/>
                  </a:moveTo>
                  <a:lnTo>
                    <a:pt x="105867" y="7188"/>
                  </a:lnTo>
                  <a:lnTo>
                    <a:pt x="105587" y="6591"/>
                  </a:lnTo>
                  <a:lnTo>
                    <a:pt x="105232" y="5511"/>
                  </a:lnTo>
                  <a:lnTo>
                    <a:pt x="105117" y="4775"/>
                  </a:lnTo>
                  <a:lnTo>
                    <a:pt x="105117" y="3175"/>
                  </a:lnTo>
                  <a:lnTo>
                    <a:pt x="105219" y="2476"/>
                  </a:lnTo>
                  <a:lnTo>
                    <a:pt x="105549" y="1473"/>
                  </a:lnTo>
                  <a:lnTo>
                    <a:pt x="105829" y="850"/>
                  </a:lnTo>
                  <a:lnTo>
                    <a:pt x="106260" y="0"/>
                  </a:lnTo>
                  <a:lnTo>
                    <a:pt x="105740" y="0"/>
                  </a:lnTo>
                  <a:lnTo>
                    <a:pt x="105219" y="812"/>
                  </a:lnTo>
                  <a:lnTo>
                    <a:pt x="104889" y="1422"/>
                  </a:lnTo>
                  <a:lnTo>
                    <a:pt x="104457" y="2476"/>
                  </a:lnTo>
                  <a:lnTo>
                    <a:pt x="104330" y="3200"/>
                  </a:lnTo>
                  <a:lnTo>
                    <a:pt x="104343" y="4470"/>
                  </a:lnTo>
                  <a:lnTo>
                    <a:pt x="104444" y="5181"/>
                  </a:lnTo>
                  <a:lnTo>
                    <a:pt x="104546" y="5626"/>
                  </a:lnTo>
                  <a:lnTo>
                    <a:pt x="104813" y="6337"/>
                  </a:lnTo>
                  <a:lnTo>
                    <a:pt x="104927" y="6565"/>
                  </a:lnTo>
                  <a:lnTo>
                    <a:pt x="105016" y="6743"/>
                  </a:lnTo>
                  <a:lnTo>
                    <a:pt x="105765" y="7962"/>
                  </a:lnTo>
                  <a:lnTo>
                    <a:pt x="106273" y="7962"/>
                  </a:lnTo>
                  <a:close/>
                </a:path>
                <a:path w="118745" h="23494">
                  <a:moveTo>
                    <a:pt x="110959" y="3619"/>
                  </a:moveTo>
                  <a:lnTo>
                    <a:pt x="110807" y="3225"/>
                  </a:lnTo>
                  <a:lnTo>
                    <a:pt x="110667" y="3086"/>
                  </a:lnTo>
                  <a:lnTo>
                    <a:pt x="110109" y="2616"/>
                  </a:lnTo>
                  <a:lnTo>
                    <a:pt x="110109" y="3771"/>
                  </a:lnTo>
                  <a:lnTo>
                    <a:pt x="110083" y="5067"/>
                  </a:lnTo>
                  <a:lnTo>
                    <a:pt x="109702" y="5575"/>
                  </a:lnTo>
                  <a:lnTo>
                    <a:pt x="109410" y="5702"/>
                  </a:lnTo>
                  <a:lnTo>
                    <a:pt x="108635" y="5702"/>
                  </a:lnTo>
                  <a:lnTo>
                    <a:pt x="108318" y="5575"/>
                  </a:lnTo>
                  <a:lnTo>
                    <a:pt x="107886" y="5067"/>
                  </a:lnTo>
                  <a:lnTo>
                    <a:pt x="107886" y="3619"/>
                  </a:lnTo>
                  <a:lnTo>
                    <a:pt x="108381" y="3187"/>
                  </a:lnTo>
                  <a:lnTo>
                    <a:pt x="108534" y="3136"/>
                  </a:lnTo>
                  <a:lnTo>
                    <a:pt x="108661" y="3086"/>
                  </a:lnTo>
                  <a:lnTo>
                    <a:pt x="109435" y="3086"/>
                  </a:lnTo>
                  <a:lnTo>
                    <a:pt x="109753" y="3225"/>
                  </a:lnTo>
                  <a:lnTo>
                    <a:pt x="110109" y="3771"/>
                  </a:lnTo>
                  <a:lnTo>
                    <a:pt x="110109" y="2616"/>
                  </a:lnTo>
                  <a:lnTo>
                    <a:pt x="109651" y="2413"/>
                  </a:lnTo>
                  <a:lnTo>
                    <a:pt x="108826" y="2400"/>
                  </a:lnTo>
                  <a:lnTo>
                    <a:pt x="108559" y="2451"/>
                  </a:lnTo>
                  <a:lnTo>
                    <a:pt x="108064" y="2692"/>
                  </a:lnTo>
                  <a:lnTo>
                    <a:pt x="107873" y="2857"/>
                  </a:lnTo>
                  <a:lnTo>
                    <a:pt x="107670" y="3136"/>
                  </a:lnTo>
                  <a:lnTo>
                    <a:pt x="107746" y="2222"/>
                  </a:lnTo>
                  <a:lnTo>
                    <a:pt x="107861" y="1816"/>
                  </a:lnTo>
                  <a:lnTo>
                    <a:pt x="108318" y="1092"/>
                  </a:lnTo>
                  <a:lnTo>
                    <a:pt x="108661" y="889"/>
                  </a:lnTo>
                  <a:lnTo>
                    <a:pt x="109448" y="889"/>
                  </a:lnTo>
                  <a:lnTo>
                    <a:pt x="109728" y="1016"/>
                  </a:lnTo>
                  <a:lnTo>
                    <a:pt x="110007" y="1397"/>
                  </a:lnTo>
                  <a:lnTo>
                    <a:pt x="110121" y="1816"/>
                  </a:lnTo>
                  <a:lnTo>
                    <a:pt x="110858" y="1816"/>
                  </a:lnTo>
                  <a:lnTo>
                    <a:pt x="110832" y="1397"/>
                  </a:lnTo>
                  <a:lnTo>
                    <a:pt x="110731" y="1092"/>
                  </a:lnTo>
                  <a:lnTo>
                    <a:pt x="110566" y="889"/>
                  </a:lnTo>
                  <a:lnTo>
                    <a:pt x="110210" y="406"/>
                  </a:lnTo>
                  <a:lnTo>
                    <a:pt x="109740" y="228"/>
                  </a:lnTo>
                  <a:lnTo>
                    <a:pt x="108153" y="228"/>
                  </a:lnTo>
                  <a:lnTo>
                    <a:pt x="107518" y="723"/>
                  </a:lnTo>
                  <a:lnTo>
                    <a:pt x="106984" y="2222"/>
                  </a:lnTo>
                  <a:lnTo>
                    <a:pt x="107111" y="5321"/>
                  </a:lnTo>
                  <a:lnTo>
                    <a:pt x="107911" y="6159"/>
                  </a:lnTo>
                  <a:lnTo>
                    <a:pt x="108394" y="6375"/>
                  </a:lnTo>
                  <a:lnTo>
                    <a:pt x="109601" y="6375"/>
                  </a:lnTo>
                  <a:lnTo>
                    <a:pt x="110109" y="6159"/>
                  </a:lnTo>
                  <a:lnTo>
                    <a:pt x="110490" y="5702"/>
                  </a:lnTo>
                  <a:lnTo>
                    <a:pt x="110807" y="5321"/>
                  </a:lnTo>
                  <a:lnTo>
                    <a:pt x="110909" y="5067"/>
                  </a:lnTo>
                  <a:lnTo>
                    <a:pt x="110959" y="3619"/>
                  </a:lnTo>
                  <a:close/>
                </a:path>
                <a:path w="118745" h="23494">
                  <a:moveTo>
                    <a:pt x="115646" y="2095"/>
                  </a:moveTo>
                  <a:lnTo>
                    <a:pt x="115570" y="1701"/>
                  </a:lnTo>
                  <a:lnTo>
                    <a:pt x="115150" y="927"/>
                  </a:lnTo>
                  <a:lnTo>
                    <a:pt x="114960" y="571"/>
                  </a:lnTo>
                  <a:lnTo>
                    <a:pt x="114808" y="495"/>
                  </a:lnTo>
                  <a:lnTo>
                    <a:pt x="114808" y="2032"/>
                  </a:lnTo>
                  <a:lnTo>
                    <a:pt x="114706" y="4927"/>
                  </a:lnTo>
                  <a:lnTo>
                    <a:pt x="114312" y="5524"/>
                  </a:lnTo>
                  <a:lnTo>
                    <a:pt x="114007" y="5702"/>
                  </a:lnTo>
                  <a:lnTo>
                    <a:pt x="113131" y="5702"/>
                  </a:lnTo>
                  <a:lnTo>
                    <a:pt x="112788" y="5410"/>
                  </a:lnTo>
                  <a:lnTo>
                    <a:pt x="112623" y="4927"/>
                  </a:lnTo>
                  <a:lnTo>
                    <a:pt x="112496" y="1968"/>
                  </a:lnTo>
                  <a:lnTo>
                    <a:pt x="112903" y="1143"/>
                  </a:lnTo>
                  <a:lnTo>
                    <a:pt x="113233" y="927"/>
                  </a:lnTo>
                  <a:lnTo>
                    <a:pt x="114147" y="927"/>
                  </a:lnTo>
                  <a:lnTo>
                    <a:pt x="114465" y="1143"/>
                  </a:lnTo>
                  <a:lnTo>
                    <a:pt x="114808" y="2032"/>
                  </a:lnTo>
                  <a:lnTo>
                    <a:pt x="114808" y="495"/>
                  </a:lnTo>
                  <a:lnTo>
                    <a:pt x="114388" y="254"/>
                  </a:lnTo>
                  <a:lnTo>
                    <a:pt x="112763" y="254"/>
                  </a:lnTo>
                  <a:lnTo>
                    <a:pt x="112179" y="711"/>
                  </a:lnTo>
                  <a:lnTo>
                    <a:pt x="111696" y="2032"/>
                  </a:lnTo>
                  <a:lnTo>
                    <a:pt x="111734" y="4927"/>
                  </a:lnTo>
                  <a:lnTo>
                    <a:pt x="112369" y="6070"/>
                  </a:lnTo>
                  <a:lnTo>
                    <a:pt x="112903" y="6375"/>
                  </a:lnTo>
                  <a:lnTo>
                    <a:pt x="114414" y="6375"/>
                  </a:lnTo>
                  <a:lnTo>
                    <a:pt x="114985" y="5994"/>
                  </a:lnTo>
                  <a:lnTo>
                    <a:pt x="115125" y="5702"/>
                  </a:lnTo>
                  <a:lnTo>
                    <a:pt x="115519" y="4838"/>
                  </a:lnTo>
                  <a:lnTo>
                    <a:pt x="115646" y="2095"/>
                  </a:lnTo>
                  <a:close/>
                </a:path>
                <a:path w="118745" h="23494">
                  <a:moveTo>
                    <a:pt x="118287" y="3619"/>
                  </a:moveTo>
                  <a:lnTo>
                    <a:pt x="116840" y="0"/>
                  </a:lnTo>
                  <a:lnTo>
                    <a:pt x="116344" y="0"/>
                  </a:lnTo>
                  <a:lnTo>
                    <a:pt x="116751" y="774"/>
                  </a:lnTo>
                  <a:lnTo>
                    <a:pt x="117030" y="1358"/>
                  </a:lnTo>
                  <a:lnTo>
                    <a:pt x="117386" y="2438"/>
                  </a:lnTo>
                  <a:lnTo>
                    <a:pt x="117500" y="3175"/>
                  </a:lnTo>
                  <a:lnTo>
                    <a:pt x="117500" y="4775"/>
                  </a:lnTo>
                  <a:lnTo>
                    <a:pt x="117398" y="5473"/>
                  </a:lnTo>
                  <a:lnTo>
                    <a:pt x="117081" y="6464"/>
                  </a:lnTo>
                  <a:lnTo>
                    <a:pt x="116801" y="7099"/>
                  </a:lnTo>
                  <a:lnTo>
                    <a:pt x="116357" y="7962"/>
                  </a:lnTo>
                  <a:lnTo>
                    <a:pt x="116878" y="7962"/>
                  </a:lnTo>
                  <a:lnTo>
                    <a:pt x="117386" y="7150"/>
                  </a:lnTo>
                  <a:lnTo>
                    <a:pt x="117729" y="6540"/>
                  </a:lnTo>
                  <a:lnTo>
                    <a:pt x="118160" y="5486"/>
                  </a:lnTo>
                  <a:lnTo>
                    <a:pt x="118287" y="4749"/>
                  </a:lnTo>
                  <a:lnTo>
                    <a:pt x="118287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3" name="object 3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66598" y="1951910"/>
              <a:ext cx="155747" cy="189046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5488076" y="1998585"/>
              <a:ext cx="76835" cy="8890"/>
            </a:xfrm>
            <a:custGeom>
              <a:avLst/>
              <a:gdLst/>
              <a:ahLst/>
              <a:cxnLst/>
              <a:rect l="l" t="t" r="r" b="b"/>
              <a:pathLst>
                <a:path w="76835" h="8889">
                  <a:moveTo>
                    <a:pt x="4673" y="3035"/>
                  </a:moveTo>
                  <a:lnTo>
                    <a:pt x="4597" y="2806"/>
                  </a:lnTo>
                  <a:lnTo>
                    <a:pt x="4368" y="2514"/>
                  </a:lnTo>
                  <a:lnTo>
                    <a:pt x="3784" y="1892"/>
                  </a:lnTo>
                  <a:lnTo>
                    <a:pt x="3365" y="1714"/>
                  </a:lnTo>
                  <a:lnTo>
                    <a:pt x="3365" y="3543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705" y="5791"/>
                  </a:lnTo>
                  <a:lnTo>
                    <a:pt x="2095" y="5791"/>
                  </a:lnTo>
                  <a:lnTo>
                    <a:pt x="1905" y="5727"/>
                  </a:lnTo>
                  <a:lnTo>
                    <a:pt x="1397" y="5359"/>
                  </a:lnTo>
                  <a:lnTo>
                    <a:pt x="1346" y="3543"/>
                  </a:lnTo>
                  <a:lnTo>
                    <a:pt x="1549" y="3035"/>
                  </a:lnTo>
                  <a:lnTo>
                    <a:pt x="1866" y="2806"/>
                  </a:lnTo>
                  <a:lnTo>
                    <a:pt x="2730" y="2806"/>
                  </a:lnTo>
                  <a:lnTo>
                    <a:pt x="3009" y="2959"/>
                  </a:lnTo>
                  <a:lnTo>
                    <a:pt x="3365" y="3543"/>
                  </a:lnTo>
                  <a:lnTo>
                    <a:pt x="3365" y="1714"/>
                  </a:lnTo>
                  <a:lnTo>
                    <a:pt x="2324" y="1676"/>
                  </a:lnTo>
                  <a:lnTo>
                    <a:pt x="1981" y="1790"/>
                  </a:lnTo>
                  <a:lnTo>
                    <a:pt x="1524" y="2133"/>
                  </a:lnTo>
                  <a:lnTo>
                    <a:pt x="1384" y="2311"/>
                  </a:lnTo>
                  <a:lnTo>
                    <a:pt x="1244" y="2514"/>
                  </a:lnTo>
                  <a:lnTo>
                    <a:pt x="1244" y="1790"/>
                  </a:lnTo>
                  <a:lnTo>
                    <a:pt x="0" y="1790"/>
                  </a:lnTo>
                  <a:lnTo>
                    <a:pt x="0" y="8686"/>
                  </a:lnTo>
                  <a:lnTo>
                    <a:pt x="1282" y="8686"/>
                  </a:lnTo>
                  <a:lnTo>
                    <a:pt x="1282" y="6108"/>
                  </a:lnTo>
                  <a:lnTo>
                    <a:pt x="1422" y="6311"/>
                  </a:lnTo>
                  <a:lnTo>
                    <a:pt x="1562" y="6477"/>
                  </a:lnTo>
                  <a:lnTo>
                    <a:pt x="1968" y="6781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810" y="6654"/>
                  </a:lnTo>
                  <a:lnTo>
                    <a:pt x="4267" y="6108"/>
                  </a:lnTo>
                  <a:lnTo>
                    <a:pt x="4533" y="5791"/>
                  </a:lnTo>
                  <a:lnTo>
                    <a:pt x="4673" y="3035"/>
                  </a:lnTo>
                  <a:close/>
                </a:path>
                <a:path w="76835" h="8889">
                  <a:moveTo>
                    <a:pt x="10020" y="6731"/>
                  </a:moveTo>
                  <a:lnTo>
                    <a:pt x="9969" y="6515"/>
                  </a:lnTo>
                  <a:lnTo>
                    <a:pt x="9766" y="6159"/>
                  </a:lnTo>
                  <a:lnTo>
                    <a:pt x="9766" y="5956"/>
                  </a:lnTo>
                  <a:lnTo>
                    <a:pt x="9753" y="4330"/>
                  </a:lnTo>
                  <a:lnTo>
                    <a:pt x="9740" y="2705"/>
                  </a:lnTo>
                  <a:lnTo>
                    <a:pt x="9537" y="2209"/>
                  </a:lnTo>
                  <a:lnTo>
                    <a:pt x="8699" y="1778"/>
                  </a:lnTo>
                  <a:lnTo>
                    <a:pt x="8445" y="1727"/>
                  </a:lnTo>
                  <a:lnTo>
                    <a:pt x="8445" y="4330"/>
                  </a:lnTo>
                  <a:lnTo>
                    <a:pt x="8432" y="5245"/>
                  </a:lnTo>
                  <a:lnTo>
                    <a:pt x="8318" y="5549"/>
                  </a:lnTo>
                  <a:lnTo>
                    <a:pt x="7848" y="5867"/>
                  </a:lnTo>
                  <a:lnTo>
                    <a:pt x="7594" y="5956"/>
                  </a:lnTo>
                  <a:lnTo>
                    <a:pt x="7137" y="5956"/>
                  </a:lnTo>
                  <a:lnTo>
                    <a:pt x="6985" y="5905"/>
                  </a:lnTo>
                  <a:lnTo>
                    <a:pt x="6743" y="5702"/>
                  </a:lnTo>
                  <a:lnTo>
                    <a:pt x="6781" y="4889"/>
                  </a:lnTo>
                  <a:lnTo>
                    <a:pt x="7099" y="4711"/>
                  </a:lnTo>
                  <a:lnTo>
                    <a:pt x="7289" y="4648"/>
                  </a:lnTo>
                  <a:lnTo>
                    <a:pt x="8115" y="4483"/>
                  </a:lnTo>
                  <a:lnTo>
                    <a:pt x="8445" y="4330"/>
                  </a:lnTo>
                  <a:lnTo>
                    <a:pt x="8445" y="1727"/>
                  </a:lnTo>
                  <a:lnTo>
                    <a:pt x="8204" y="1676"/>
                  </a:lnTo>
                  <a:lnTo>
                    <a:pt x="6832" y="1676"/>
                  </a:lnTo>
                  <a:lnTo>
                    <a:pt x="6248" y="1892"/>
                  </a:lnTo>
                  <a:lnTo>
                    <a:pt x="5689" y="2603"/>
                  </a:lnTo>
                  <a:lnTo>
                    <a:pt x="5575" y="2959"/>
                  </a:lnTo>
                  <a:lnTo>
                    <a:pt x="5549" y="3390"/>
                  </a:lnTo>
                  <a:lnTo>
                    <a:pt x="6794" y="3390"/>
                  </a:lnTo>
                  <a:lnTo>
                    <a:pt x="6883" y="3048"/>
                  </a:lnTo>
                  <a:lnTo>
                    <a:pt x="7099" y="2781"/>
                  </a:lnTo>
                  <a:lnTo>
                    <a:pt x="7315" y="2705"/>
                  </a:lnTo>
                  <a:lnTo>
                    <a:pt x="7899" y="2705"/>
                  </a:lnTo>
                  <a:lnTo>
                    <a:pt x="8102" y="2743"/>
                  </a:lnTo>
                  <a:lnTo>
                    <a:pt x="8382" y="2908"/>
                  </a:lnTo>
                  <a:lnTo>
                    <a:pt x="8369" y="3530"/>
                  </a:lnTo>
                  <a:lnTo>
                    <a:pt x="8077" y="3657"/>
                  </a:lnTo>
                  <a:lnTo>
                    <a:pt x="6718" y="3848"/>
                  </a:lnTo>
                  <a:lnTo>
                    <a:pt x="6350" y="3949"/>
                  </a:lnTo>
                  <a:lnTo>
                    <a:pt x="5613" y="4368"/>
                  </a:lnTo>
                  <a:lnTo>
                    <a:pt x="5435" y="4711"/>
                  </a:lnTo>
                  <a:lnTo>
                    <a:pt x="5524" y="6248"/>
                  </a:lnTo>
                  <a:lnTo>
                    <a:pt x="6121" y="6769"/>
                  </a:lnTo>
                  <a:lnTo>
                    <a:pt x="6489" y="6896"/>
                  </a:lnTo>
                  <a:lnTo>
                    <a:pt x="7289" y="6896"/>
                  </a:lnTo>
                  <a:lnTo>
                    <a:pt x="7594" y="6807"/>
                  </a:lnTo>
                  <a:lnTo>
                    <a:pt x="8178" y="6451"/>
                  </a:lnTo>
                  <a:lnTo>
                    <a:pt x="8496" y="6159"/>
                  </a:lnTo>
                  <a:lnTo>
                    <a:pt x="8610" y="6731"/>
                  </a:lnTo>
                  <a:lnTo>
                    <a:pt x="10020" y="6731"/>
                  </a:lnTo>
                  <a:close/>
                </a:path>
                <a:path w="76835" h="8889">
                  <a:moveTo>
                    <a:pt x="15367" y="1790"/>
                  </a:moveTo>
                  <a:lnTo>
                    <a:pt x="14109" y="1790"/>
                  </a:lnTo>
                  <a:lnTo>
                    <a:pt x="14109" y="2501"/>
                  </a:lnTo>
                  <a:lnTo>
                    <a:pt x="13995" y="2298"/>
                  </a:lnTo>
                  <a:lnTo>
                    <a:pt x="13995" y="3416"/>
                  </a:lnTo>
                  <a:lnTo>
                    <a:pt x="13995" y="5105"/>
                  </a:lnTo>
                  <a:lnTo>
                    <a:pt x="13576" y="5562"/>
                  </a:lnTo>
                  <a:lnTo>
                    <a:pt x="13322" y="5676"/>
                  </a:lnTo>
                  <a:lnTo>
                    <a:pt x="12560" y="5676"/>
                  </a:lnTo>
                  <a:lnTo>
                    <a:pt x="12242" y="5461"/>
                  </a:lnTo>
                  <a:lnTo>
                    <a:pt x="12065" y="5041"/>
                  </a:lnTo>
                  <a:lnTo>
                    <a:pt x="11963" y="3771"/>
                  </a:lnTo>
                  <a:lnTo>
                    <a:pt x="12242" y="3009"/>
                  </a:lnTo>
                  <a:lnTo>
                    <a:pt x="12547" y="2806"/>
                  </a:lnTo>
                  <a:lnTo>
                    <a:pt x="13335" y="2806"/>
                  </a:lnTo>
                  <a:lnTo>
                    <a:pt x="13601" y="2921"/>
                  </a:lnTo>
                  <a:lnTo>
                    <a:pt x="13995" y="3416"/>
                  </a:lnTo>
                  <a:lnTo>
                    <a:pt x="13995" y="2298"/>
                  </a:lnTo>
                  <a:lnTo>
                    <a:pt x="13919" y="2146"/>
                  </a:lnTo>
                  <a:lnTo>
                    <a:pt x="13665" y="1917"/>
                  </a:lnTo>
                  <a:lnTo>
                    <a:pt x="13157" y="1701"/>
                  </a:lnTo>
                  <a:lnTo>
                    <a:pt x="12941" y="1676"/>
                  </a:lnTo>
                  <a:lnTo>
                    <a:pt x="12026" y="1676"/>
                  </a:lnTo>
                  <a:lnTo>
                    <a:pt x="11518" y="1917"/>
                  </a:lnTo>
                  <a:lnTo>
                    <a:pt x="10858" y="2806"/>
                  </a:lnTo>
                  <a:lnTo>
                    <a:pt x="10744" y="3009"/>
                  </a:lnTo>
                  <a:lnTo>
                    <a:pt x="10617" y="3416"/>
                  </a:lnTo>
                  <a:lnTo>
                    <a:pt x="10718" y="5461"/>
                  </a:lnTo>
                  <a:lnTo>
                    <a:pt x="10807" y="5676"/>
                  </a:lnTo>
                  <a:lnTo>
                    <a:pt x="11531" y="6527"/>
                  </a:lnTo>
                  <a:lnTo>
                    <a:pt x="12039" y="6756"/>
                  </a:lnTo>
                  <a:lnTo>
                    <a:pt x="13093" y="6756"/>
                  </a:lnTo>
                  <a:lnTo>
                    <a:pt x="13423" y="6667"/>
                  </a:lnTo>
                  <a:lnTo>
                    <a:pt x="13830" y="6362"/>
                  </a:lnTo>
                  <a:lnTo>
                    <a:pt x="13957" y="6197"/>
                  </a:lnTo>
                  <a:lnTo>
                    <a:pt x="14084" y="5994"/>
                  </a:lnTo>
                  <a:lnTo>
                    <a:pt x="14033" y="7124"/>
                  </a:lnTo>
                  <a:lnTo>
                    <a:pt x="13779" y="7620"/>
                  </a:lnTo>
                  <a:lnTo>
                    <a:pt x="13462" y="7785"/>
                  </a:lnTo>
                  <a:lnTo>
                    <a:pt x="12661" y="7785"/>
                  </a:lnTo>
                  <a:lnTo>
                    <a:pt x="12433" y="7721"/>
                  </a:lnTo>
                  <a:lnTo>
                    <a:pt x="12204" y="7531"/>
                  </a:lnTo>
                  <a:lnTo>
                    <a:pt x="12115" y="7277"/>
                  </a:lnTo>
                  <a:lnTo>
                    <a:pt x="10706" y="7277"/>
                  </a:lnTo>
                  <a:lnTo>
                    <a:pt x="10756" y="7785"/>
                  </a:lnTo>
                  <a:lnTo>
                    <a:pt x="10960" y="8140"/>
                  </a:lnTo>
                  <a:lnTo>
                    <a:pt x="11772" y="8636"/>
                  </a:lnTo>
                  <a:lnTo>
                    <a:pt x="12280" y="8763"/>
                  </a:lnTo>
                  <a:lnTo>
                    <a:pt x="13970" y="8763"/>
                  </a:lnTo>
                  <a:lnTo>
                    <a:pt x="14668" y="8483"/>
                  </a:lnTo>
                  <a:lnTo>
                    <a:pt x="15138" y="7785"/>
                  </a:lnTo>
                  <a:lnTo>
                    <a:pt x="15240" y="7620"/>
                  </a:lnTo>
                  <a:lnTo>
                    <a:pt x="15367" y="5994"/>
                  </a:lnTo>
                  <a:lnTo>
                    <a:pt x="15367" y="5676"/>
                  </a:lnTo>
                  <a:lnTo>
                    <a:pt x="15367" y="2806"/>
                  </a:lnTo>
                  <a:lnTo>
                    <a:pt x="15367" y="2501"/>
                  </a:lnTo>
                  <a:lnTo>
                    <a:pt x="15367" y="1790"/>
                  </a:lnTo>
                  <a:close/>
                </a:path>
                <a:path w="76835" h="8889">
                  <a:moveTo>
                    <a:pt x="20866" y="4622"/>
                  </a:moveTo>
                  <a:lnTo>
                    <a:pt x="20853" y="3771"/>
                  </a:lnTo>
                  <a:lnTo>
                    <a:pt x="20751" y="3187"/>
                  </a:lnTo>
                  <a:lnTo>
                    <a:pt x="20650" y="2908"/>
                  </a:lnTo>
                  <a:lnTo>
                    <a:pt x="20523" y="2717"/>
                  </a:lnTo>
                  <a:lnTo>
                    <a:pt x="20243" y="2286"/>
                  </a:lnTo>
                  <a:lnTo>
                    <a:pt x="19964" y="2044"/>
                  </a:lnTo>
                  <a:lnTo>
                    <a:pt x="19532" y="1854"/>
                  </a:lnTo>
                  <a:lnTo>
                    <a:pt x="19532" y="3771"/>
                  </a:lnTo>
                  <a:lnTo>
                    <a:pt x="17513" y="3771"/>
                  </a:lnTo>
                  <a:lnTo>
                    <a:pt x="17564" y="3454"/>
                  </a:lnTo>
                  <a:lnTo>
                    <a:pt x="17678" y="3162"/>
                  </a:lnTo>
                  <a:lnTo>
                    <a:pt x="17995" y="2819"/>
                  </a:lnTo>
                  <a:lnTo>
                    <a:pt x="18224" y="2717"/>
                  </a:lnTo>
                  <a:lnTo>
                    <a:pt x="18796" y="2717"/>
                  </a:lnTo>
                  <a:lnTo>
                    <a:pt x="19037" y="2819"/>
                  </a:lnTo>
                  <a:lnTo>
                    <a:pt x="19405" y="3162"/>
                  </a:lnTo>
                  <a:lnTo>
                    <a:pt x="19507" y="3454"/>
                  </a:lnTo>
                  <a:lnTo>
                    <a:pt x="19532" y="3771"/>
                  </a:lnTo>
                  <a:lnTo>
                    <a:pt x="19532" y="1854"/>
                  </a:lnTo>
                  <a:lnTo>
                    <a:pt x="19304" y="1739"/>
                  </a:lnTo>
                  <a:lnTo>
                    <a:pt x="18935" y="1651"/>
                  </a:lnTo>
                  <a:lnTo>
                    <a:pt x="17830" y="1651"/>
                  </a:lnTo>
                  <a:lnTo>
                    <a:pt x="17259" y="1879"/>
                  </a:lnTo>
                  <a:lnTo>
                    <a:pt x="16471" y="2717"/>
                  </a:lnTo>
                  <a:lnTo>
                    <a:pt x="16357" y="2908"/>
                  </a:lnTo>
                  <a:lnTo>
                    <a:pt x="16243" y="3251"/>
                  </a:lnTo>
                  <a:lnTo>
                    <a:pt x="16306" y="5575"/>
                  </a:lnTo>
                  <a:lnTo>
                    <a:pt x="16421" y="5892"/>
                  </a:lnTo>
                  <a:lnTo>
                    <a:pt x="17386" y="6692"/>
                  </a:lnTo>
                  <a:lnTo>
                    <a:pt x="17932" y="6896"/>
                  </a:lnTo>
                  <a:lnTo>
                    <a:pt x="19329" y="6896"/>
                  </a:lnTo>
                  <a:lnTo>
                    <a:pt x="19926" y="6654"/>
                  </a:lnTo>
                  <a:lnTo>
                    <a:pt x="20637" y="5854"/>
                  </a:lnTo>
                  <a:lnTo>
                    <a:pt x="20777" y="5575"/>
                  </a:lnTo>
                  <a:lnTo>
                    <a:pt x="20815" y="5283"/>
                  </a:lnTo>
                  <a:lnTo>
                    <a:pt x="19481" y="5283"/>
                  </a:lnTo>
                  <a:lnTo>
                    <a:pt x="19291" y="5575"/>
                  </a:lnTo>
                  <a:lnTo>
                    <a:pt x="19075" y="5778"/>
                  </a:lnTo>
                  <a:lnTo>
                    <a:pt x="18859" y="5854"/>
                  </a:lnTo>
                  <a:lnTo>
                    <a:pt x="18338" y="5854"/>
                  </a:lnTo>
                  <a:lnTo>
                    <a:pt x="18135" y="5791"/>
                  </a:lnTo>
                  <a:lnTo>
                    <a:pt x="17665" y="5461"/>
                  </a:lnTo>
                  <a:lnTo>
                    <a:pt x="17576" y="5283"/>
                  </a:lnTo>
                  <a:lnTo>
                    <a:pt x="17487" y="4622"/>
                  </a:lnTo>
                  <a:lnTo>
                    <a:pt x="20866" y="4622"/>
                  </a:lnTo>
                  <a:close/>
                </a:path>
                <a:path w="76835" h="8889">
                  <a:moveTo>
                    <a:pt x="26314" y="7442"/>
                  </a:moveTo>
                  <a:lnTo>
                    <a:pt x="21132" y="7442"/>
                  </a:lnTo>
                  <a:lnTo>
                    <a:pt x="21132" y="7899"/>
                  </a:lnTo>
                  <a:lnTo>
                    <a:pt x="26314" y="7899"/>
                  </a:lnTo>
                  <a:lnTo>
                    <a:pt x="26314" y="7442"/>
                  </a:lnTo>
                  <a:close/>
                </a:path>
                <a:path w="76835" h="8889">
                  <a:moveTo>
                    <a:pt x="29781" y="1676"/>
                  </a:moveTo>
                  <a:lnTo>
                    <a:pt x="29210" y="1676"/>
                  </a:lnTo>
                  <a:lnTo>
                    <a:pt x="28905" y="1765"/>
                  </a:lnTo>
                  <a:lnTo>
                    <a:pt x="28511" y="2095"/>
                  </a:lnTo>
                  <a:lnTo>
                    <a:pt x="28333" y="2324"/>
                  </a:lnTo>
                  <a:lnTo>
                    <a:pt x="28130" y="2654"/>
                  </a:lnTo>
                  <a:lnTo>
                    <a:pt x="28130" y="1790"/>
                  </a:lnTo>
                  <a:lnTo>
                    <a:pt x="26898" y="1790"/>
                  </a:lnTo>
                  <a:lnTo>
                    <a:pt x="26898" y="6731"/>
                  </a:lnTo>
                  <a:lnTo>
                    <a:pt x="28206" y="6731"/>
                  </a:lnTo>
                  <a:lnTo>
                    <a:pt x="28206" y="3975"/>
                  </a:lnTo>
                  <a:lnTo>
                    <a:pt x="28257" y="3683"/>
                  </a:lnTo>
                  <a:lnTo>
                    <a:pt x="28536" y="3149"/>
                  </a:lnTo>
                  <a:lnTo>
                    <a:pt x="28879" y="2984"/>
                  </a:lnTo>
                  <a:lnTo>
                    <a:pt x="29400" y="2984"/>
                  </a:lnTo>
                  <a:lnTo>
                    <a:pt x="29781" y="3009"/>
                  </a:lnTo>
                  <a:lnTo>
                    <a:pt x="29781" y="1676"/>
                  </a:lnTo>
                  <a:close/>
                </a:path>
                <a:path w="76835" h="8889">
                  <a:moveTo>
                    <a:pt x="34836" y="4622"/>
                  </a:moveTo>
                  <a:lnTo>
                    <a:pt x="34810" y="3771"/>
                  </a:lnTo>
                  <a:lnTo>
                    <a:pt x="34709" y="3187"/>
                  </a:lnTo>
                  <a:lnTo>
                    <a:pt x="34607" y="2908"/>
                  </a:lnTo>
                  <a:lnTo>
                    <a:pt x="34480" y="2717"/>
                  </a:lnTo>
                  <a:lnTo>
                    <a:pt x="34201" y="2286"/>
                  </a:lnTo>
                  <a:lnTo>
                    <a:pt x="33921" y="2044"/>
                  </a:lnTo>
                  <a:lnTo>
                    <a:pt x="33489" y="1854"/>
                  </a:lnTo>
                  <a:lnTo>
                    <a:pt x="33489" y="3771"/>
                  </a:lnTo>
                  <a:lnTo>
                    <a:pt x="31483" y="3771"/>
                  </a:lnTo>
                  <a:lnTo>
                    <a:pt x="31521" y="3454"/>
                  </a:lnTo>
                  <a:lnTo>
                    <a:pt x="31648" y="3162"/>
                  </a:lnTo>
                  <a:lnTo>
                    <a:pt x="31953" y="2819"/>
                  </a:lnTo>
                  <a:lnTo>
                    <a:pt x="32181" y="2717"/>
                  </a:lnTo>
                  <a:lnTo>
                    <a:pt x="32753" y="2717"/>
                  </a:lnTo>
                  <a:lnTo>
                    <a:pt x="32994" y="2819"/>
                  </a:lnTo>
                  <a:lnTo>
                    <a:pt x="33362" y="3162"/>
                  </a:lnTo>
                  <a:lnTo>
                    <a:pt x="33464" y="3454"/>
                  </a:lnTo>
                  <a:lnTo>
                    <a:pt x="33489" y="3771"/>
                  </a:lnTo>
                  <a:lnTo>
                    <a:pt x="33489" y="1854"/>
                  </a:lnTo>
                  <a:lnTo>
                    <a:pt x="33261" y="1739"/>
                  </a:lnTo>
                  <a:lnTo>
                    <a:pt x="32893" y="1651"/>
                  </a:lnTo>
                  <a:lnTo>
                    <a:pt x="31788" y="1651"/>
                  </a:lnTo>
                  <a:lnTo>
                    <a:pt x="31229" y="1879"/>
                  </a:lnTo>
                  <a:lnTo>
                    <a:pt x="30429" y="2717"/>
                  </a:lnTo>
                  <a:lnTo>
                    <a:pt x="30327" y="2908"/>
                  </a:lnTo>
                  <a:lnTo>
                    <a:pt x="30213" y="3251"/>
                  </a:lnTo>
                  <a:lnTo>
                    <a:pt x="30264" y="5575"/>
                  </a:lnTo>
                  <a:lnTo>
                    <a:pt x="30378" y="5892"/>
                  </a:lnTo>
                  <a:lnTo>
                    <a:pt x="31343" y="6692"/>
                  </a:lnTo>
                  <a:lnTo>
                    <a:pt x="31902" y="6896"/>
                  </a:lnTo>
                  <a:lnTo>
                    <a:pt x="33286" y="6896"/>
                  </a:lnTo>
                  <a:lnTo>
                    <a:pt x="33883" y="6654"/>
                  </a:lnTo>
                  <a:lnTo>
                    <a:pt x="34594" y="5854"/>
                  </a:lnTo>
                  <a:lnTo>
                    <a:pt x="34734" y="5575"/>
                  </a:lnTo>
                  <a:lnTo>
                    <a:pt x="34772" y="5283"/>
                  </a:lnTo>
                  <a:lnTo>
                    <a:pt x="33451" y="5283"/>
                  </a:lnTo>
                  <a:lnTo>
                    <a:pt x="33261" y="5575"/>
                  </a:lnTo>
                  <a:lnTo>
                    <a:pt x="33045" y="5778"/>
                  </a:lnTo>
                  <a:lnTo>
                    <a:pt x="32816" y="5854"/>
                  </a:lnTo>
                  <a:lnTo>
                    <a:pt x="32308" y="5854"/>
                  </a:lnTo>
                  <a:lnTo>
                    <a:pt x="32092" y="5791"/>
                  </a:lnTo>
                  <a:lnTo>
                    <a:pt x="31623" y="5461"/>
                  </a:lnTo>
                  <a:lnTo>
                    <a:pt x="31534" y="5283"/>
                  </a:lnTo>
                  <a:lnTo>
                    <a:pt x="31445" y="4622"/>
                  </a:lnTo>
                  <a:lnTo>
                    <a:pt x="34836" y="4622"/>
                  </a:lnTo>
                  <a:close/>
                </a:path>
                <a:path w="76835" h="8889">
                  <a:moveTo>
                    <a:pt x="39916" y="4864"/>
                  </a:moveTo>
                  <a:lnTo>
                    <a:pt x="37604" y="3581"/>
                  </a:lnTo>
                  <a:lnTo>
                    <a:pt x="37160" y="3467"/>
                  </a:lnTo>
                  <a:lnTo>
                    <a:pt x="36906" y="3327"/>
                  </a:lnTo>
                  <a:lnTo>
                    <a:pt x="36842" y="2959"/>
                  </a:lnTo>
                  <a:lnTo>
                    <a:pt x="37134" y="2679"/>
                  </a:lnTo>
                  <a:lnTo>
                    <a:pt x="37338" y="2641"/>
                  </a:lnTo>
                  <a:lnTo>
                    <a:pt x="37960" y="2641"/>
                  </a:lnTo>
                  <a:lnTo>
                    <a:pt x="38201" y="2717"/>
                  </a:lnTo>
                  <a:lnTo>
                    <a:pt x="38417" y="2997"/>
                  </a:lnTo>
                  <a:lnTo>
                    <a:pt x="38468" y="3124"/>
                  </a:lnTo>
                  <a:lnTo>
                    <a:pt x="38481" y="3289"/>
                  </a:lnTo>
                  <a:lnTo>
                    <a:pt x="39776" y="3289"/>
                  </a:lnTo>
                  <a:lnTo>
                    <a:pt x="39725" y="2692"/>
                  </a:lnTo>
                  <a:lnTo>
                    <a:pt x="39497" y="2260"/>
                  </a:lnTo>
                  <a:lnTo>
                    <a:pt x="38722" y="1765"/>
                  </a:lnTo>
                  <a:lnTo>
                    <a:pt x="38214" y="1651"/>
                  </a:lnTo>
                  <a:lnTo>
                    <a:pt x="36957" y="1651"/>
                  </a:lnTo>
                  <a:lnTo>
                    <a:pt x="36449" y="1803"/>
                  </a:lnTo>
                  <a:lnTo>
                    <a:pt x="35725" y="2463"/>
                  </a:lnTo>
                  <a:lnTo>
                    <a:pt x="35547" y="2857"/>
                  </a:lnTo>
                  <a:lnTo>
                    <a:pt x="35547" y="3708"/>
                  </a:lnTo>
                  <a:lnTo>
                    <a:pt x="35661" y="4000"/>
                  </a:lnTo>
                  <a:lnTo>
                    <a:pt x="36131" y="4419"/>
                  </a:lnTo>
                  <a:lnTo>
                    <a:pt x="36525" y="4584"/>
                  </a:lnTo>
                  <a:lnTo>
                    <a:pt x="37858" y="4914"/>
                  </a:lnTo>
                  <a:lnTo>
                    <a:pt x="38303" y="5041"/>
                  </a:lnTo>
                  <a:lnTo>
                    <a:pt x="38544" y="5194"/>
                  </a:lnTo>
                  <a:lnTo>
                    <a:pt x="38608" y="5600"/>
                  </a:lnTo>
                  <a:lnTo>
                    <a:pt x="38239" y="5867"/>
                  </a:lnTo>
                  <a:lnTo>
                    <a:pt x="38036" y="5905"/>
                  </a:lnTo>
                  <a:lnTo>
                    <a:pt x="37350" y="5905"/>
                  </a:lnTo>
                  <a:lnTo>
                    <a:pt x="37045" y="5816"/>
                  </a:lnTo>
                  <a:lnTo>
                    <a:pt x="36791" y="5549"/>
                  </a:lnTo>
                  <a:lnTo>
                    <a:pt x="36741" y="5384"/>
                  </a:lnTo>
                  <a:lnTo>
                    <a:pt x="36715" y="5156"/>
                  </a:lnTo>
                  <a:lnTo>
                    <a:pt x="35394" y="5156"/>
                  </a:lnTo>
                  <a:lnTo>
                    <a:pt x="35394" y="5664"/>
                  </a:lnTo>
                  <a:lnTo>
                    <a:pt x="35585" y="6083"/>
                  </a:lnTo>
                  <a:lnTo>
                    <a:pt x="36322" y="6743"/>
                  </a:lnTo>
                  <a:lnTo>
                    <a:pt x="36893" y="6896"/>
                  </a:lnTo>
                  <a:lnTo>
                    <a:pt x="38442" y="6896"/>
                  </a:lnTo>
                  <a:lnTo>
                    <a:pt x="39014" y="6743"/>
                  </a:lnTo>
                  <a:lnTo>
                    <a:pt x="39738" y="6134"/>
                  </a:lnTo>
                  <a:lnTo>
                    <a:pt x="39916" y="5727"/>
                  </a:lnTo>
                  <a:lnTo>
                    <a:pt x="39916" y="4864"/>
                  </a:lnTo>
                  <a:close/>
                </a:path>
                <a:path w="76835" h="8889">
                  <a:moveTo>
                    <a:pt x="43141" y="1841"/>
                  </a:moveTo>
                  <a:lnTo>
                    <a:pt x="42341" y="1841"/>
                  </a:lnTo>
                  <a:lnTo>
                    <a:pt x="42341" y="457"/>
                  </a:lnTo>
                  <a:lnTo>
                    <a:pt x="41059" y="457"/>
                  </a:lnTo>
                  <a:lnTo>
                    <a:pt x="41059" y="1841"/>
                  </a:lnTo>
                  <a:lnTo>
                    <a:pt x="40373" y="1841"/>
                  </a:lnTo>
                  <a:lnTo>
                    <a:pt x="40373" y="2755"/>
                  </a:lnTo>
                  <a:lnTo>
                    <a:pt x="41059" y="2755"/>
                  </a:lnTo>
                  <a:lnTo>
                    <a:pt x="41059" y="6108"/>
                  </a:lnTo>
                  <a:lnTo>
                    <a:pt x="41135" y="6337"/>
                  </a:lnTo>
                  <a:lnTo>
                    <a:pt x="41503" y="6718"/>
                  </a:lnTo>
                  <a:lnTo>
                    <a:pt x="41910" y="6832"/>
                  </a:lnTo>
                  <a:lnTo>
                    <a:pt x="43141" y="6781"/>
                  </a:lnTo>
                  <a:lnTo>
                    <a:pt x="43141" y="5816"/>
                  </a:lnTo>
                  <a:lnTo>
                    <a:pt x="42621" y="5829"/>
                  </a:lnTo>
                  <a:lnTo>
                    <a:pt x="42468" y="5791"/>
                  </a:lnTo>
                  <a:lnTo>
                    <a:pt x="42341" y="5575"/>
                  </a:lnTo>
                  <a:lnTo>
                    <a:pt x="42341" y="2755"/>
                  </a:lnTo>
                  <a:lnTo>
                    <a:pt x="43141" y="2755"/>
                  </a:lnTo>
                  <a:lnTo>
                    <a:pt x="43141" y="1841"/>
                  </a:lnTo>
                  <a:close/>
                </a:path>
                <a:path w="76835" h="8889">
                  <a:moveTo>
                    <a:pt x="46837" y="1676"/>
                  </a:moveTo>
                  <a:lnTo>
                    <a:pt x="46266" y="1676"/>
                  </a:lnTo>
                  <a:lnTo>
                    <a:pt x="45961" y="1765"/>
                  </a:lnTo>
                  <a:lnTo>
                    <a:pt x="45567" y="2095"/>
                  </a:lnTo>
                  <a:lnTo>
                    <a:pt x="45389" y="2324"/>
                  </a:lnTo>
                  <a:lnTo>
                    <a:pt x="45199" y="2654"/>
                  </a:lnTo>
                  <a:lnTo>
                    <a:pt x="45199" y="1790"/>
                  </a:lnTo>
                  <a:lnTo>
                    <a:pt x="43954" y="1790"/>
                  </a:lnTo>
                  <a:lnTo>
                    <a:pt x="43954" y="6731"/>
                  </a:lnTo>
                  <a:lnTo>
                    <a:pt x="45262" y="6731"/>
                  </a:lnTo>
                  <a:lnTo>
                    <a:pt x="45262" y="3975"/>
                  </a:lnTo>
                  <a:lnTo>
                    <a:pt x="45313" y="3683"/>
                  </a:lnTo>
                  <a:lnTo>
                    <a:pt x="45593" y="3149"/>
                  </a:lnTo>
                  <a:lnTo>
                    <a:pt x="45935" y="2984"/>
                  </a:lnTo>
                  <a:lnTo>
                    <a:pt x="46456" y="2984"/>
                  </a:lnTo>
                  <a:lnTo>
                    <a:pt x="46837" y="3009"/>
                  </a:lnTo>
                  <a:lnTo>
                    <a:pt x="46837" y="1676"/>
                  </a:lnTo>
                  <a:close/>
                </a:path>
                <a:path w="76835" h="8889">
                  <a:moveTo>
                    <a:pt x="48920" y="1790"/>
                  </a:moveTo>
                  <a:lnTo>
                    <a:pt x="47612" y="1790"/>
                  </a:lnTo>
                  <a:lnTo>
                    <a:pt x="47612" y="6731"/>
                  </a:lnTo>
                  <a:lnTo>
                    <a:pt x="48920" y="6731"/>
                  </a:lnTo>
                  <a:lnTo>
                    <a:pt x="48920" y="1790"/>
                  </a:lnTo>
                  <a:close/>
                </a:path>
                <a:path w="76835" h="8889">
                  <a:moveTo>
                    <a:pt x="48920" y="0"/>
                  </a:moveTo>
                  <a:lnTo>
                    <a:pt x="47612" y="0"/>
                  </a:lnTo>
                  <a:lnTo>
                    <a:pt x="47612" y="1206"/>
                  </a:lnTo>
                  <a:lnTo>
                    <a:pt x="48920" y="1206"/>
                  </a:lnTo>
                  <a:lnTo>
                    <a:pt x="48920" y="0"/>
                  </a:lnTo>
                  <a:close/>
                </a:path>
                <a:path w="76835" h="8889">
                  <a:moveTo>
                    <a:pt x="54457" y="3568"/>
                  </a:moveTo>
                  <a:lnTo>
                    <a:pt x="54381" y="2857"/>
                  </a:lnTo>
                  <a:lnTo>
                    <a:pt x="54152" y="2362"/>
                  </a:lnTo>
                  <a:lnTo>
                    <a:pt x="53365" y="1803"/>
                  </a:lnTo>
                  <a:lnTo>
                    <a:pt x="52844" y="1676"/>
                  </a:lnTo>
                  <a:lnTo>
                    <a:pt x="51498" y="1676"/>
                  </a:lnTo>
                  <a:lnTo>
                    <a:pt x="50927" y="1905"/>
                  </a:lnTo>
                  <a:lnTo>
                    <a:pt x="50101" y="2844"/>
                  </a:lnTo>
                  <a:lnTo>
                    <a:pt x="49885" y="3517"/>
                  </a:lnTo>
                  <a:lnTo>
                    <a:pt x="49885" y="5118"/>
                  </a:lnTo>
                  <a:lnTo>
                    <a:pt x="50076" y="5727"/>
                  </a:lnTo>
                  <a:lnTo>
                    <a:pt x="50825" y="6667"/>
                  </a:lnTo>
                  <a:lnTo>
                    <a:pt x="51422" y="6908"/>
                  </a:lnTo>
                  <a:lnTo>
                    <a:pt x="53009" y="6908"/>
                  </a:lnTo>
                  <a:lnTo>
                    <a:pt x="53098" y="5207"/>
                  </a:lnTo>
                  <a:lnTo>
                    <a:pt x="53022" y="5410"/>
                  </a:lnTo>
                  <a:lnTo>
                    <a:pt x="52768" y="5740"/>
                  </a:lnTo>
                  <a:lnTo>
                    <a:pt x="52552" y="5829"/>
                  </a:lnTo>
                  <a:lnTo>
                    <a:pt x="51816" y="5829"/>
                  </a:lnTo>
                  <a:lnTo>
                    <a:pt x="51523" y="5613"/>
                  </a:lnTo>
                  <a:lnTo>
                    <a:pt x="51282" y="4991"/>
                  </a:lnTo>
                  <a:lnTo>
                    <a:pt x="51244" y="4686"/>
                  </a:lnTo>
                  <a:lnTo>
                    <a:pt x="51244" y="3949"/>
                  </a:lnTo>
                  <a:lnTo>
                    <a:pt x="51282" y="3644"/>
                  </a:lnTo>
                  <a:lnTo>
                    <a:pt x="51536" y="2971"/>
                  </a:lnTo>
                  <a:lnTo>
                    <a:pt x="51828" y="2768"/>
                  </a:lnTo>
                  <a:lnTo>
                    <a:pt x="52565" y="2768"/>
                  </a:lnTo>
                  <a:lnTo>
                    <a:pt x="52793" y="2870"/>
                  </a:lnTo>
                  <a:lnTo>
                    <a:pt x="53047" y="3213"/>
                  </a:lnTo>
                  <a:lnTo>
                    <a:pt x="53098" y="3378"/>
                  </a:lnTo>
                  <a:lnTo>
                    <a:pt x="53136" y="3568"/>
                  </a:lnTo>
                  <a:lnTo>
                    <a:pt x="54457" y="3568"/>
                  </a:lnTo>
                  <a:close/>
                </a:path>
                <a:path w="76835" h="8889">
                  <a:moveTo>
                    <a:pt x="57607" y="1841"/>
                  </a:moveTo>
                  <a:lnTo>
                    <a:pt x="56807" y="1841"/>
                  </a:lnTo>
                  <a:lnTo>
                    <a:pt x="56807" y="457"/>
                  </a:lnTo>
                  <a:lnTo>
                    <a:pt x="55524" y="457"/>
                  </a:lnTo>
                  <a:lnTo>
                    <a:pt x="55524" y="1841"/>
                  </a:lnTo>
                  <a:lnTo>
                    <a:pt x="54838" y="1841"/>
                  </a:lnTo>
                  <a:lnTo>
                    <a:pt x="54838" y="2755"/>
                  </a:lnTo>
                  <a:lnTo>
                    <a:pt x="55524" y="2755"/>
                  </a:lnTo>
                  <a:lnTo>
                    <a:pt x="55524" y="6108"/>
                  </a:lnTo>
                  <a:lnTo>
                    <a:pt x="55600" y="6337"/>
                  </a:lnTo>
                  <a:lnTo>
                    <a:pt x="55968" y="6718"/>
                  </a:lnTo>
                  <a:lnTo>
                    <a:pt x="56388" y="6832"/>
                  </a:lnTo>
                  <a:lnTo>
                    <a:pt x="57607" y="6781"/>
                  </a:lnTo>
                  <a:lnTo>
                    <a:pt x="57607" y="5816"/>
                  </a:lnTo>
                  <a:lnTo>
                    <a:pt x="57099" y="5829"/>
                  </a:lnTo>
                  <a:lnTo>
                    <a:pt x="56934" y="5791"/>
                  </a:lnTo>
                  <a:lnTo>
                    <a:pt x="56807" y="5575"/>
                  </a:lnTo>
                  <a:lnTo>
                    <a:pt x="56807" y="2755"/>
                  </a:lnTo>
                  <a:lnTo>
                    <a:pt x="57607" y="2755"/>
                  </a:lnTo>
                  <a:lnTo>
                    <a:pt x="57607" y="1841"/>
                  </a:lnTo>
                  <a:close/>
                </a:path>
                <a:path w="76835" h="8889">
                  <a:moveTo>
                    <a:pt x="59766" y="1790"/>
                  </a:moveTo>
                  <a:lnTo>
                    <a:pt x="58458" y="1790"/>
                  </a:lnTo>
                  <a:lnTo>
                    <a:pt x="58458" y="6731"/>
                  </a:lnTo>
                  <a:lnTo>
                    <a:pt x="59766" y="6731"/>
                  </a:lnTo>
                  <a:lnTo>
                    <a:pt x="59766" y="1790"/>
                  </a:lnTo>
                  <a:close/>
                </a:path>
                <a:path w="76835" h="8889">
                  <a:moveTo>
                    <a:pt x="59766" y="0"/>
                  </a:moveTo>
                  <a:lnTo>
                    <a:pt x="58458" y="0"/>
                  </a:lnTo>
                  <a:lnTo>
                    <a:pt x="58458" y="1206"/>
                  </a:lnTo>
                  <a:lnTo>
                    <a:pt x="59766" y="1206"/>
                  </a:lnTo>
                  <a:lnTo>
                    <a:pt x="59766" y="0"/>
                  </a:lnTo>
                  <a:close/>
                </a:path>
                <a:path w="76835" h="8889">
                  <a:moveTo>
                    <a:pt x="65722" y="3390"/>
                  </a:moveTo>
                  <a:lnTo>
                    <a:pt x="65570" y="2946"/>
                  </a:lnTo>
                  <a:lnTo>
                    <a:pt x="65392" y="2717"/>
                  </a:lnTo>
                  <a:lnTo>
                    <a:pt x="64731" y="1892"/>
                  </a:lnTo>
                  <a:lnTo>
                    <a:pt x="64312" y="1727"/>
                  </a:lnTo>
                  <a:lnTo>
                    <a:pt x="64312" y="3390"/>
                  </a:lnTo>
                  <a:lnTo>
                    <a:pt x="64312" y="5156"/>
                  </a:lnTo>
                  <a:lnTo>
                    <a:pt x="63906" y="5689"/>
                  </a:lnTo>
                  <a:lnTo>
                    <a:pt x="63627" y="5829"/>
                  </a:lnTo>
                  <a:lnTo>
                    <a:pt x="62865" y="5829"/>
                  </a:lnTo>
                  <a:lnTo>
                    <a:pt x="62572" y="5689"/>
                  </a:lnTo>
                  <a:lnTo>
                    <a:pt x="62166" y="5156"/>
                  </a:lnTo>
                  <a:lnTo>
                    <a:pt x="62166" y="3390"/>
                  </a:lnTo>
                  <a:lnTo>
                    <a:pt x="62572" y="2857"/>
                  </a:lnTo>
                  <a:lnTo>
                    <a:pt x="62865" y="2717"/>
                  </a:lnTo>
                  <a:lnTo>
                    <a:pt x="63627" y="2717"/>
                  </a:lnTo>
                  <a:lnTo>
                    <a:pt x="63906" y="2857"/>
                  </a:lnTo>
                  <a:lnTo>
                    <a:pt x="64312" y="3390"/>
                  </a:lnTo>
                  <a:lnTo>
                    <a:pt x="64312" y="1727"/>
                  </a:lnTo>
                  <a:lnTo>
                    <a:pt x="64096" y="1625"/>
                  </a:lnTo>
                  <a:lnTo>
                    <a:pt x="62395" y="1625"/>
                  </a:lnTo>
                  <a:lnTo>
                    <a:pt x="61760" y="1892"/>
                  </a:lnTo>
                  <a:lnTo>
                    <a:pt x="60921" y="2946"/>
                  </a:lnTo>
                  <a:lnTo>
                    <a:pt x="60769" y="3390"/>
                  </a:lnTo>
                  <a:lnTo>
                    <a:pt x="60858" y="5422"/>
                  </a:lnTo>
                  <a:lnTo>
                    <a:pt x="60985" y="5689"/>
                  </a:lnTo>
                  <a:lnTo>
                    <a:pt x="61760" y="6654"/>
                  </a:lnTo>
                  <a:lnTo>
                    <a:pt x="62395" y="6908"/>
                  </a:lnTo>
                  <a:lnTo>
                    <a:pt x="64096" y="6908"/>
                  </a:lnTo>
                  <a:lnTo>
                    <a:pt x="64731" y="6654"/>
                  </a:lnTo>
                  <a:lnTo>
                    <a:pt x="65405" y="5829"/>
                  </a:lnTo>
                  <a:lnTo>
                    <a:pt x="65506" y="5689"/>
                  </a:lnTo>
                  <a:lnTo>
                    <a:pt x="65633" y="5422"/>
                  </a:lnTo>
                  <a:lnTo>
                    <a:pt x="65722" y="3390"/>
                  </a:lnTo>
                  <a:close/>
                </a:path>
                <a:path w="76835" h="8889">
                  <a:moveTo>
                    <a:pt x="71183" y="2781"/>
                  </a:moveTo>
                  <a:lnTo>
                    <a:pt x="71031" y="2336"/>
                  </a:lnTo>
                  <a:lnTo>
                    <a:pt x="70700" y="2070"/>
                  </a:lnTo>
                  <a:lnTo>
                    <a:pt x="70370" y="1803"/>
                  </a:lnTo>
                  <a:lnTo>
                    <a:pt x="69964" y="1676"/>
                  </a:lnTo>
                  <a:lnTo>
                    <a:pt x="69037" y="1676"/>
                  </a:lnTo>
                  <a:lnTo>
                    <a:pt x="68694" y="1765"/>
                  </a:lnTo>
                  <a:lnTo>
                    <a:pt x="68287" y="2082"/>
                  </a:lnTo>
                  <a:lnTo>
                    <a:pt x="68122" y="2260"/>
                  </a:lnTo>
                  <a:lnTo>
                    <a:pt x="67957" y="2514"/>
                  </a:lnTo>
                  <a:lnTo>
                    <a:pt x="67957" y="1803"/>
                  </a:lnTo>
                  <a:lnTo>
                    <a:pt x="66713" y="1803"/>
                  </a:lnTo>
                  <a:lnTo>
                    <a:pt x="66713" y="6731"/>
                  </a:lnTo>
                  <a:lnTo>
                    <a:pt x="67995" y="6731"/>
                  </a:lnTo>
                  <a:lnTo>
                    <a:pt x="67995" y="3746"/>
                  </a:lnTo>
                  <a:lnTo>
                    <a:pt x="68046" y="3505"/>
                  </a:lnTo>
                  <a:lnTo>
                    <a:pt x="68300" y="2933"/>
                  </a:lnTo>
                  <a:lnTo>
                    <a:pt x="68592" y="2743"/>
                  </a:lnTo>
                  <a:lnTo>
                    <a:pt x="69392" y="2743"/>
                  </a:lnTo>
                  <a:lnTo>
                    <a:pt x="69634" y="2870"/>
                  </a:lnTo>
                  <a:lnTo>
                    <a:pt x="69824" y="3263"/>
                  </a:lnTo>
                  <a:lnTo>
                    <a:pt x="69862" y="3467"/>
                  </a:lnTo>
                  <a:lnTo>
                    <a:pt x="69862" y="6731"/>
                  </a:lnTo>
                  <a:lnTo>
                    <a:pt x="71183" y="6731"/>
                  </a:lnTo>
                  <a:lnTo>
                    <a:pt x="71183" y="2781"/>
                  </a:lnTo>
                  <a:close/>
                </a:path>
                <a:path w="76835" h="8889">
                  <a:moveTo>
                    <a:pt x="76593" y="4864"/>
                  </a:moveTo>
                  <a:lnTo>
                    <a:pt x="74282" y="3581"/>
                  </a:lnTo>
                  <a:lnTo>
                    <a:pt x="73837" y="3467"/>
                  </a:lnTo>
                  <a:lnTo>
                    <a:pt x="73583" y="3327"/>
                  </a:lnTo>
                  <a:lnTo>
                    <a:pt x="73520" y="2959"/>
                  </a:lnTo>
                  <a:lnTo>
                    <a:pt x="73825" y="2679"/>
                  </a:lnTo>
                  <a:lnTo>
                    <a:pt x="74015" y="2641"/>
                  </a:lnTo>
                  <a:lnTo>
                    <a:pt x="74637" y="2641"/>
                  </a:lnTo>
                  <a:lnTo>
                    <a:pt x="74879" y="2717"/>
                  </a:lnTo>
                  <a:lnTo>
                    <a:pt x="75095" y="2997"/>
                  </a:lnTo>
                  <a:lnTo>
                    <a:pt x="75145" y="3124"/>
                  </a:lnTo>
                  <a:lnTo>
                    <a:pt x="75171" y="3289"/>
                  </a:lnTo>
                  <a:lnTo>
                    <a:pt x="76466" y="3289"/>
                  </a:lnTo>
                  <a:lnTo>
                    <a:pt x="76403" y="2692"/>
                  </a:lnTo>
                  <a:lnTo>
                    <a:pt x="76174" y="2260"/>
                  </a:lnTo>
                  <a:lnTo>
                    <a:pt x="75399" y="1765"/>
                  </a:lnTo>
                  <a:lnTo>
                    <a:pt x="74891" y="1651"/>
                  </a:lnTo>
                  <a:lnTo>
                    <a:pt x="73634" y="1651"/>
                  </a:lnTo>
                  <a:lnTo>
                    <a:pt x="73126" y="1803"/>
                  </a:lnTo>
                  <a:lnTo>
                    <a:pt x="72415" y="2463"/>
                  </a:lnTo>
                  <a:lnTo>
                    <a:pt x="72224" y="2857"/>
                  </a:lnTo>
                  <a:lnTo>
                    <a:pt x="72224" y="3708"/>
                  </a:lnTo>
                  <a:lnTo>
                    <a:pt x="72351" y="4000"/>
                  </a:lnTo>
                  <a:lnTo>
                    <a:pt x="72809" y="4419"/>
                  </a:lnTo>
                  <a:lnTo>
                    <a:pt x="73202" y="4584"/>
                  </a:lnTo>
                  <a:lnTo>
                    <a:pt x="74536" y="4914"/>
                  </a:lnTo>
                  <a:lnTo>
                    <a:pt x="74993" y="5041"/>
                  </a:lnTo>
                  <a:lnTo>
                    <a:pt x="75234" y="5194"/>
                  </a:lnTo>
                  <a:lnTo>
                    <a:pt x="75285" y="5600"/>
                  </a:lnTo>
                  <a:lnTo>
                    <a:pt x="74917" y="5867"/>
                  </a:lnTo>
                  <a:lnTo>
                    <a:pt x="74714" y="5905"/>
                  </a:lnTo>
                  <a:lnTo>
                    <a:pt x="74028" y="5905"/>
                  </a:lnTo>
                  <a:lnTo>
                    <a:pt x="73723" y="5816"/>
                  </a:lnTo>
                  <a:lnTo>
                    <a:pt x="73482" y="5549"/>
                  </a:lnTo>
                  <a:lnTo>
                    <a:pt x="73418" y="5384"/>
                  </a:lnTo>
                  <a:lnTo>
                    <a:pt x="73393" y="5156"/>
                  </a:lnTo>
                  <a:lnTo>
                    <a:pt x="72085" y="5156"/>
                  </a:lnTo>
                  <a:lnTo>
                    <a:pt x="72085" y="5664"/>
                  </a:lnTo>
                  <a:lnTo>
                    <a:pt x="72263" y="6083"/>
                  </a:lnTo>
                  <a:lnTo>
                    <a:pt x="73012" y="6743"/>
                  </a:lnTo>
                  <a:lnTo>
                    <a:pt x="73583" y="6896"/>
                  </a:lnTo>
                  <a:lnTo>
                    <a:pt x="75120" y="6896"/>
                  </a:lnTo>
                  <a:lnTo>
                    <a:pt x="75692" y="6743"/>
                  </a:lnTo>
                  <a:lnTo>
                    <a:pt x="76415" y="6134"/>
                  </a:lnTo>
                  <a:lnTo>
                    <a:pt x="76593" y="5727"/>
                  </a:lnTo>
                  <a:lnTo>
                    <a:pt x="7659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5608787" y="19995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5480253" y="2015591"/>
              <a:ext cx="94615" cy="39370"/>
            </a:xfrm>
            <a:custGeom>
              <a:avLst/>
              <a:gdLst/>
              <a:ahLst/>
              <a:cxnLst/>
              <a:rect l="l" t="t" r="r" b="b"/>
              <a:pathLst>
                <a:path w="94614" h="39369">
                  <a:moveTo>
                    <a:pt x="3924" y="34086"/>
                  </a:moveTo>
                  <a:lnTo>
                    <a:pt x="3746" y="33528"/>
                  </a:lnTo>
                  <a:lnTo>
                    <a:pt x="3467" y="33223"/>
                  </a:lnTo>
                  <a:lnTo>
                    <a:pt x="3060" y="32778"/>
                  </a:lnTo>
                  <a:lnTo>
                    <a:pt x="3060" y="34086"/>
                  </a:lnTo>
                  <a:lnTo>
                    <a:pt x="3048" y="35890"/>
                  </a:lnTo>
                  <a:lnTo>
                    <a:pt x="2578" y="36474"/>
                  </a:lnTo>
                  <a:lnTo>
                    <a:pt x="2298" y="36626"/>
                  </a:lnTo>
                  <a:lnTo>
                    <a:pt x="1435" y="36626"/>
                  </a:lnTo>
                  <a:lnTo>
                    <a:pt x="1066" y="36398"/>
                  </a:lnTo>
                  <a:lnTo>
                    <a:pt x="863" y="35890"/>
                  </a:lnTo>
                  <a:lnTo>
                    <a:pt x="850" y="34086"/>
                  </a:lnTo>
                  <a:lnTo>
                    <a:pt x="1054" y="33528"/>
                  </a:lnTo>
                  <a:lnTo>
                    <a:pt x="3060" y="34086"/>
                  </a:lnTo>
                  <a:lnTo>
                    <a:pt x="3060" y="32778"/>
                  </a:lnTo>
                  <a:lnTo>
                    <a:pt x="2616" y="32562"/>
                  </a:lnTo>
                  <a:lnTo>
                    <a:pt x="1778" y="32562"/>
                  </a:lnTo>
                  <a:lnTo>
                    <a:pt x="1473" y="32651"/>
                  </a:lnTo>
                  <a:lnTo>
                    <a:pt x="1041" y="32918"/>
                  </a:lnTo>
                  <a:lnTo>
                    <a:pt x="876" y="33083"/>
                  </a:lnTo>
                  <a:lnTo>
                    <a:pt x="736" y="33286"/>
                  </a:lnTo>
                  <a:lnTo>
                    <a:pt x="736" y="32689"/>
                  </a:lnTo>
                  <a:lnTo>
                    <a:pt x="0" y="32689"/>
                  </a:lnTo>
                  <a:lnTo>
                    <a:pt x="0" y="38912"/>
                  </a:lnTo>
                  <a:lnTo>
                    <a:pt x="749" y="38912"/>
                  </a:lnTo>
                  <a:lnTo>
                    <a:pt x="749" y="36626"/>
                  </a:lnTo>
                  <a:lnTo>
                    <a:pt x="914" y="36830"/>
                  </a:lnTo>
                  <a:lnTo>
                    <a:pt x="1066" y="36969"/>
                  </a:lnTo>
                  <a:lnTo>
                    <a:pt x="1422" y="37211"/>
                  </a:lnTo>
                  <a:lnTo>
                    <a:pt x="1701" y="37274"/>
                  </a:lnTo>
                  <a:lnTo>
                    <a:pt x="2476" y="37274"/>
                  </a:lnTo>
                  <a:lnTo>
                    <a:pt x="2844" y="37147"/>
                  </a:lnTo>
                  <a:lnTo>
                    <a:pt x="3670" y="36474"/>
                  </a:lnTo>
                  <a:lnTo>
                    <a:pt x="3886" y="35890"/>
                  </a:lnTo>
                  <a:lnTo>
                    <a:pt x="3924" y="34086"/>
                  </a:lnTo>
                  <a:close/>
                </a:path>
                <a:path w="94614" h="39369">
                  <a:moveTo>
                    <a:pt x="3924" y="18592"/>
                  </a:moveTo>
                  <a:lnTo>
                    <a:pt x="3746" y="18034"/>
                  </a:lnTo>
                  <a:lnTo>
                    <a:pt x="3467" y="17729"/>
                  </a:lnTo>
                  <a:lnTo>
                    <a:pt x="3060" y="17284"/>
                  </a:lnTo>
                  <a:lnTo>
                    <a:pt x="3060" y="18592"/>
                  </a:lnTo>
                  <a:lnTo>
                    <a:pt x="3048" y="20396"/>
                  </a:lnTo>
                  <a:lnTo>
                    <a:pt x="2578" y="20980"/>
                  </a:lnTo>
                  <a:lnTo>
                    <a:pt x="2298" y="21132"/>
                  </a:lnTo>
                  <a:lnTo>
                    <a:pt x="1435" y="21132"/>
                  </a:lnTo>
                  <a:lnTo>
                    <a:pt x="1066" y="20891"/>
                  </a:lnTo>
                  <a:lnTo>
                    <a:pt x="863" y="20396"/>
                  </a:lnTo>
                  <a:lnTo>
                    <a:pt x="850" y="18592"/>
                  </a:lnTo>
                  <a:lnTo>
                    <a:pt x="1054" y="18034"/>
                  </a:lnTo>
                  <a:lnTo>
                    <a:pt x="3060" y="18592"/>
                  </a:lnTo>
                  <a:lnTo>
                    <a:pt x="3060" y="17284"/>
                  </a:lnTo>
                  <a:lnTo>
                    <a:pt x="2616" y="17068"/>
                  </a:lnTo>
                  <a:lnTo>
                    <a:pt x="1778" y="17068"/>
                  </a:lnTo>
                  <a:lnTo>
                    <a:pt x="1473" y="17157"/>
                  </a:lnTo>
                  <a:lnTo>
                    <a:pt x="1041" y="17424"/>
                  </a:lnTo>
                  <a:lnTo>
                    <a:pt x="876" y="17589"/>
                  </a:lnTo>
                  <a:lnTo>
                    <a:pt x="736" y="17792"/>
                  </a:lnTo>
                  <a:lnTo>
                    <a:pt x="736" y="17195"/>
                  </a:lnTo>
                  <a:lnTo>
                    <a:pt x="0" y="17195"/>
                  </a:lnTo>
                  <a:lnTo>
                    <a:pt x="0" y="23406"/>
                  </a:lnTo>
                  <a:lnTo>
                    <a:pt x="749" y="23406"/>
                  </a:lnTo>
                  <a:lnTo>
                    <a:pt x="749" y="21132"/>
                  </a:lnTo>
                  <a:lnTo>
                    <a:pt x="914" y="21336"/>
                  </a:lnTo>
                  <a:lnTo>
                    <a:pt x="1066" y="21475"/>
                  </a:lnTo>
                  <a:lnTo>
                    <a:pt x="1422" y="21704"/>
                  </a:lnTo>
                  <a:lnTo>
                    <a:pt x="1701" y="21780"/>
                  </a:lnTo>
                  <a:lnTo>
                    <a:pt x="2476" y="21780"/>
                  </a:lnTo>
                  <a:lnTo>
                    <a:pt x="2844" y="21653"/>
                  </a:lnTo>
                  <a:lnTo>
                    <a:pt x="3670" y="20980"/>
                  </a:lnTo>
                  <a:lnTo>
                    <a:pt x="3886" y="20396"/>
                  </a:lnTo>
                  <a:lnTo>
                    <a:pt x="3924" y="18592"/>
                  </a:lnTo>
                  <a:close/>
                </a:path>
                <a:path w="94614" h="39369">
                  <a:moveTo>
                    <a:pt x="3924" y="3098"/>
                  </a:moveTo>
                  <a:lnTo>
                    <a:pt x="3746" y="2540"/>
                  </a:lnTo>
                  <a:lnTo>
                    <a:pt x="3467" y="2222"/>
                  </a:lnTo>
                  <a:lnTo>
                    <a:pt x="3060" y="1790"/>
                  </a:lnTo>
                  <a:lnTo>
                    <a:pt x="3060" y="3098"/>
                  </a:lnTo>
                  <a:lnTo>
                    <a:pt x="3048" y="4902"/>
                  </a:lnTo>
                  <a:lnTo>
                    <a:pt x="2578" y="5486"/>
                  </a:lnTo>
                  <a:lnTo>
                    <a:pt x="2298" y="5638"/>
                  </a:lnTo>
                  <a:lnTo>
                    <a:pt x="1435" y="5638"/>
                  </a:lnTo>
                  <a:lnTo>
                    <a:pt x="1066" y="5397"/>
                  </a:lnTo>
                  <a:lnTo>
                    <a:pt x="863" y="4902"/>
                  </a:lnTo>
                  <a:lnTo>
                    <a:pt x="850" y="3098"/>
                  </a:lnTo>
                  <a:lnTo>
                    <a:pt x="1054" y="2540"/>
                  </a:lnTo>
                  <a:lnTo>
                    <a:pt x="1333" y="2286"/>
                  </a:lnTo>
                  <a:lnTo>
                    <a:pt x="2463" y="2222"/>
                  </a:lnTo>
                  <a:lnTo>
                    <a:pt x="2806" y="2476"/>
                  </a:lnTo>
                  <a:lnTo>
                    <a:pt x="3060" y="3098"/>
                  </a:lnTo>
                  <a:lnTo>
                    <a:pt x="3060" y="1790"/>
                  </a:lnTo>
                  <a:lnTo>
                    <a:pt x="2616" y="1574"/>
                  </a:lnTo>
                  <a:lnTo>
                    <a:pt x="1778" y="1574"/>
                  </a:lnTo>
                  <a:lnTo>
                    <a:pt x="1473" y="1651"/>
                  </a:lnTo>
                  <a:lnTo>
                    <a:pt x="1041" y="1930"/>
                  </a:lnTo>
                  <a:lnTo>
                    <a:pt x="876" y="2095"/>
                  </a:lnTo>
                  <a:lnTo>
                    <a:pt x="736" y="2286"/>
                  </a:lnTo>
                  <a:lnTo>
                    <a:pt x="736" y="1701"/>
                  </a:lnTo>
                  <a:lnTo>
                    <a:pt x="0" y="1701"/>
                  </a:lnTo>
                  <a:lnTo>
                    <a:pt x="0" y="7912"/>
                  </a:lnTo>
                  <a:lnTo>
                    <a:pt x="749" y="7912"/>
                  </a:lnTo>
                  <a:lnTo>
                    <a:pt x="749" y="5638"/>
                  </a:lnTo>
                  <a:lnTo>
                    <a:pt x="914" y="5842"/>
                  </a:lnTo>
                  <a:lnTo>
                    <a:pt x="1066" y="5981"/>
                  </a:lnTo>
                  <a:lnTo>
                    <a:pt x="1422" y="6210"/>
                  </a:lnTo>
                  <a:lnTo>
                    <a:pt x="1701" y="6286"/>
                  </a:lnTo>
                  <a:lnTo>
                    <a:pt x="2476" y="6286"/>
                  </a:lnTo>
                  <a:lnTo>
                    <a:pt x="2844" y="6146"/>
                  </a:lnTo>
                  <a:lnTo>
                    <a:pt x="3670" y="5486"/>
                  </a:lnTo>
                  <a:lnTo>
                    <a:pt x="3886" y="4902"/>
                  </a:lnTo>
                  <a:lnTo>
                    <a:pt x="3924" y="3098"/>
                  </a:lnTo>
                  <a:close/>
                </a:path>
                <a:path w="94614" h="39369">
                  <a:moveTo>
                    <a:pt x="6997" y="32588"/>
                  </a:moveTo>
                  <a:lnTo>
                    <a:pt x="6769" y="32575"/>
                  </a:lnTo>
                  <a:lnTo>
                    <a:pt x="6451" y="32575"/>
                  </a:lnTo>
                  <a:lnTo>
                    <a:pt x="6197" y="32689"/>
                  </a:lnTo>
                  <a:lnTo>
                    <a:pt x="5740" y="33108"/>
                  </a:lnTo>
                  <a:lnTo>
                    <a:pt x="5588" y="33286"/>
                  </a:lnTo>
                  <a:lnTo>
                    <a:pt x="5537" y="33439"/>
                  </a:lnTo>
                  <a:lnTo>
                    <a:pt x="5537" y="32677"/>
                  </a:lnTo>
                  <a:lnTo>
                    <a:pt x="4826" y="32677"/>
                  </a:lnTo>
                  <a:lnTo>
                    <a:pt x="4826" y="37134"/>
                  </a:lnTo>
                  <a:lnTo>
                    <a:pt x="5575" y="37134"/>
                  </a:lnTo>
                  <a:lnTo>
                    <a:pt x="5575" y="34251"/>
                  </a:lnTo>
                  <a:lnTo>
                    <a:pt x="5676" y="33972"/>
                  </a:lnTo>
                  <a:lnTo>
                    <a:pt x="6083" y="33489"/>
                  </a:lnTo>
                  <a:lnTo>
                    <a:pt x="6362" y="33362"/>
                  </a:lnTo>
                  <a:lnTo>
                    <a:pt x="6743" y="33362"/>
                  </a:lnTo>
                  <a:lnTo>
                    <a:pt x="6997" y="33388"/>
                  </a:lnTo>
                  <a:lnTo>
                    <a:pt x="6997" y="32588"/>
                  </a:lnTo>
                  <a:close/>
                </a:path>
                <a:path w="94614" h="39369">
                  <a:moveTo>
                    <a:pt x="6997" y="17094"/>
                  </a:moveTo>
                  <a:lnTo>
                    <a:pt x="6769" y="17068"/>
                  </a:lnTo>
                  <a:lnTo>
                    <a:pt x="6451" y="17068"/>
                  </a:lnTo>
                  <a:lnTo>
                    <a:pt x="6197" y="17183"/>
                  </a:lnTo>
                  <a:lnTo>
                    <a:pt x="5740" y="17614"/>
                  </a:lnTo>
                  <a:lnTo>
                    <a:pt x="5588" y="17792"/>
                  </a:lnTo>
                  <a:lnTo>
                    <a:pt x="5537" y="17945"/>
                  </a:lnTo>
                  <a:lnTo>
                    <a:pt x="5537" y="17170"/>
                  </a:lnTo>
                  <a:lnTo>
                    <a:pt x="4826" y="17170"/>
                  </a:lnTo>
                  <a:lnTo>
                    <a:pt x="4826" y="21628"/>
                  </a:lnTo>
                  <a:lnTo>
                    <a:pt x="5575" y="21628"/>
                  </a:lnTo>
                  <a:lnTo>
                    <a:pt x="5575" y="18757"/>
                  </a:lnTo>
                  <a:lnTo>
                    <a:pt x="5676" y="18478"/>
                  </a:lnTo>
                  <a:lnTo>
                    <a:pt x="6083" y="17983"/>
                  </a:lnTo>
                  <a:lnTo>
                    <a:pt x="6362" y="17868"/>
                  </a:lnTo>
                  <a:lnTo>
                    <a:pt x="6743" y="17868"/>
                  </a:lnTo>
                  <a:lnTo>
                    <a:pt x="6997" y="17881"/>
                  </a:lnTo>
                  <a:lnTo>
                    <a:pt x="6997" y="17094"/>
                  </a:lnTo>
                  <a:close/>
                </a:path>
                <a:path w="94614" h="39369">
                  <a:moveTo>
                    <a:pt x="6997" y="1600"/>
                  </a:moveTo>
                  <a:lnTo>
                    <a:pt x="6769" y="1574"/>
                  </a:lnTo>
                  <a:lnTo>
                    <a:pt x="6451" y="1574"/>
                  </a:lnTo>
                  <a:lnTo>
                    <a:pt x="6197" y="1689"/>
                  </a:lnTo>
                  <a:lnTo>
                    <a:pt x="5740" y="2120"/>
                  </a:lnTo>
                  <a:lnTo>
                    <a:pt x="5588" y="2298"/>
                  </a:lnTo>
                  <a:lnTo>
                    <a:pt x="5537" y="2451"/>
                  </a:lnTo>
                  <a:lnTo>
                    <a:pt x="5537" y="1676"/>
                  </a:lnTo>
                  <a:lnTo>
                    <a:pt x="4826" y="1676"/>
                  </a:lnTo>
                  <a:lnTo>
                    <a:pt x="4826" y="6134"/>
                  </a:lnTo>
                  <a:lnTo>
                    <a:pt x="5575" y="6134"/>
                  </a:lnTo>
                  <a:lnTo>
                    <a:pt x="5575" y="3263"/>
                  </a:lnTo>
                  <a:lnTo>
                    <a:pt x="5676" y="2971"/>
                  </a:lnTo>
                  <a:lnTo>
                    <a:pt x="6083" y="2489"/>
                  </a:lnTo>
                  <a:lnTo>
                    <a:pt x="6362" y="2374"/>
                  </a:lnTo>
                  <a:lnTo>
                    <a:pt x="6743" y="2374"/>
                  </a:lnTo>
                  <a:lnTo>
                    <a:pt x="6997" y="2387"/>
                  </a:lnTo>
                  <a:lnTo>
                    <a:pt x="6997" y="1600"/>
                  </a:lnTo>
                  <a:close/>
                </a:path>
                <a:path w="94614" h="39369">
                  <a:moveTo>
                    <a:pt x="11836" y="37782"/>
                  </a:moveTo>
                  <a:lnTo>
                    <a:pt x="7086" y="37782"/>
                  </a:lnTo>
                  <a:lnTo>
                    <a:pt x="7086" y="38201"/>
                  </a:lnTo>
                  <a:lnTo>
                    <a:pt x="11836" y="38201"/>
                  </a:lnTo>
                  <a:lnTo>
                    <a:pt x="11836" y="37782"/>
                  </a:lnTo>
                  <a:close/>
                </a:path>
                <a:path w="94614" h="39369">
                  <a:moveTo>
                    <a:pt x="11836" y="22275"/>
                  </a:moveTo>
                  <a:lnTo>
                    <a:pt x="7086" y="22275"/>
                  </a:lnTo>
                  <a:lnTo>
                    <a:pt x="7086" y="22694"/>
                  </a:lnTo>
                  <a:lnTo>
                    <a:pt x="11836" y="22694"/>
                  </a:lnTo>
                  <a:lnTo>
                    <a:pt x="11836" y="22275"/>
                  </a:lnTo>
                  <a:close/>
                </a:path>
                <a:path w="94614" h="39369">
                  <a:moveTo>
                    <a:pt x="11836" y="6781"/>
                  </a:moveTo>
                  <a:lnTo>
                    <a:pt x="7086" y="6781"/>
                  </a:lnTo>
                  <a:lnTo>
                    <a:pt x="7086" y="7200"/>
                  </a:lnTo>
                  <a:lnTo>
                    <a:pt x="11836" y="7200"/>
                  </a:lnTo>
                  <a:lnTo>
                    <a:pt x="11836" y="6781"/>
                  </a:lnTo>
                  <a:close/>
                </a:path>
                <a:path w="94614" h="39369">
                  <a:moveTo>
                    <a:pt x="13144" y="1701"/>
                  </a:moveTo>
                  <a:lnTo>
                    <a:pt x="12382" y="1701"/>
                  </a:lnTo>
                  <a:lnTo>
                    <a:pt x="12382" y="6134"/>
                  </a:lnTo>
                  <a:lnTo>
                    <a:pt x="13144" y="6134"/>
                  </a:lnTo>
                  <a:lnTo>
                    <a:pt x="13144" y="1701"/>
                  </a:lnTo>
                  <a:close/>
                </a:path>
                <a:path w="94614" h="39369">
                  <a:moveTo>
                    <a:pt x="13144" y="25"/>
                  </a:moveTo>
                  <a:lnTo>
                    <a:pt x="12382" y="25"/>
                  </a:lnTo>
                  <a:lnTo>
                    <a:pt x="12382" y="876"/>
                  </a:lnTo>
                  <a:lnTo>
                    <a:pt x="13144" y="876"/>
                  </a:lnTo>
                  <a:lnTo>
                    <a:pt x="13144" y="25"/>
                  </a:lnTo>
                  <a:close/>
                </a:path>
                <a:path w="94614" h="39369">
                  <a:moveTo>
                    <a:pt x="13995" y="32677"/>
                  </a:moveTo>
                  <a:lnTo>
                    <a:pt x="13284" y="32677"/>
                  </a:lnTo>
                  <a:lnTo>
                    <a:pt x="13284" y="31432"/>
                  </a:lnTo>
                  <a:lnTo>
                    <a:pt x="12534" y="31432"/>
                  </a:lnTo>
                  <a:lnTo>
                    <a:pt x="12534" y="32677"/>
                  </a:lnTo>
                  <a:lnTo>
                    <a:pt x="11925" y="32677"/>
                  </a:lnTo>
                  <a:lnTo>
                    <a:pt x="11925" y="33286"/>
                  </a:lnTo>
                  <a:lnTo>
                    <a:pt x="12534" y="33286"/>
                  </a:lnTo>
                  <a:lnTo>
                    <a:pt x="12534" y="36525"/>
                  </a:lnTo>
                  <a:lnTo>
                    <a:pt x="12598" y="36753"/>
                  </a:lnTo>
                  <a:lnTo>
                    <a:pt x="12839" y="37109"/>
                  </a:lnTo>
                  <a:lnTo>
                    <a:pt x="13081" y="37198"/>
                  </a:lnTo>
                  <a:lnTo>
                    <a:pt x="13538" y="37198"/>
                  </a:lnTo>
                  <a:lnTo>
                    <a:pt x="13919" y="37160"/>
                  </a:lnTo>
                  <a:lnTo>
                    <a:pt x="13995" y="36537"/>
                  </a:lnTo>
                  <a:lnTo>
                    <a:pt x="13601" y="36550"/>
                  </a:lnTo>
                  <a:lnTo>
                    <a:pt x="13347" y="36449"/>
                  </a:lnTo>
                  <a:lnTo>
                    <a:pt x="13284" y="33286"/>
                  </a:lnTo>
                  <a:lnTo>
                    <a:pt x="13995" y="33286"/>
                  </a:lnTo>
                  <a:lnTo>
                    <a:pt x="13995" y="32677"/>
                  </a:lnTo>
                  <a:close/>
                </a:path>
                <a:path w="94614" h="39369">
                  <a:moveTo>
                    <a:pt x="16243" y="18592"/>
                  </a:moveTo>
                  <a:lnTo>
                    <a:pt x="16065" y="18034"/>
                  </a:lnTo>
                  <a:lnTo>
                    <a:pt x="15786" y="17729"/>
                  </a:lnTo>
                  <a:lnTo>
                    <a:pt x="15379" y="17284"/>
                  </a:lnTo>
                  <a:lnTo>
                    <a:pt x="15379" y="18592"/>
                  </a:lnTo>
                  <a:lnTo>
                    <a:pt x="15367" y="20396"/>
                  </a:lnTo>
                  <a:lnTo>
                    <a:pt x="14897" y="20980"/>
                  </a:lnTo>
                  <a:lnTo>
                    <a:pt x="14617" y="21132"/>
                  </a:lnTo>
                  <a:lnTo>
                    <a:pt x="13754" y="21132"/>
                  </a:lnTo>
                  <a:lnTo>
                    <a:pt x="13385" y="20891"/>
                  </a:lnTo>
                  <a:lnTo>
                    <a:pt x="13182" y="20396"/>
                  </a:lnTo>
                  <a:lnTo>
                    <a:pt x="13169" y="18592"/>
                  </a:lnTo>
                  <a:lnTo>
                    <a:pt x="13373" y="18034"/>
                  </a:lnTo>
                  <a:lnTo>
                    <a:pt x="15379" y="18592"/>
                  </a:lnTo>
                  <a:lnTo>
                    <a:pt x="15379" y="17284"/>
                  </a:lnTo>
                  <a:lnTo>
                    <a:pt x="14935" y="17068"/>
                  </a:lnTo>
                  <a:lnTo>
                    <a:pt x="14097" y="17068"/>
                  </a:lnTo>
                  <a:lnTo>
                    <a:pt x="13792" y="17157"/>
                  </a:lnTo>
                  <a:lnTo>
                    <a:pt x="13360" y="17424"/>
                  </a:lnTo>
                  <a:lnTo>
                    <a:pt x="13195" y="17589"/>
                  </a:lnTo>
                  <a:lnTo>
                    <a:pt x="13055" y="17792"/>
                  </a:lnTo>
                  <a:lnTo>
                    <a:pt x="13055" y="17195"/>
                  </a:lnTo>
                  <a:lnTo>
                    <a:pt x="12319" y="17195"/>
                  </a:lnTo>
                  <a:lnTo>
                    <a:pt x="12319" y="23406"/>
                  </a:lnTo>
                  <a:lnTo>
                    <a:pt x="13068" y="23406"/>
                  </a:lnTo>
                  <a:lnTo>
                    <a:pt x="13068" y="21132"/>
                  </a:lnTo>
                  <a:lnTo>
                    <a:pt x="13233" y="21336"/>
                  </a:lnTo>
                  <a:lnTo>
                    <a:pt x="13385" y="21475"/>
                  </a:lnTo>
                  <a:lnTo>
                    <a:pt x="13741" y="21704"/>
                  </a:lnTo>
                  <a:lnTo>
                    <a:pt x="14020" y="21780"/>
                  </a:lnTo>
                  <a:lnTo>
                    <a:pt x="14795" y="21780"/>
                  </a:lnTo>
                  <a:lnTo>
                    <a:pt x="15163" y="21653"/>
                  </a:lnTo>
                  <a:lnTo>
                    <a:pt x="15989" y="20980"/>
                  </a:lnTo>
                  <a:lnTo>
                    <a:pt x="16205" y="20396"/>
                  </a:lnTo>
                  <a:lnTo>
                    <a:pt x="16243" y="18592"/>
                  </a:lnTo>
                  <a:close/>
                </a:path>
                <a:path w="94614" h="39369">
                  <a:moveTo>
                    <a:pt x="17907" y="0"/>
                  </a:moveTo>
                  <a:lnTo>
                    <a:pt x="17195" y="0"/>
                  </a:lnTo>
                  <a:lnTo>
                    <a:pt x="17195" y="2260"/>
                  </a:lnTo>
                  <a:lnTo>
                    <a:pt x="17106" y="2933"/>
                  </a:lnTo>
                  <a:lnTo>
                    <a:pt x="17106" y="4889"/>
                  </a:lnTo>
                  <a:lnTo>
                    <a:pt x="16662" y="5473"/>
                  </a:lnTo>
                  <a:lnTo>
                    <a:pt x="16370" y="5638"/>
                  </a:lnTo>
                  <a:lnTo>
                    <a:pt x="15582" y="5638"/>
                  </a:lnTo>
                  <a:lnTo>
                    <a:pt x="15252" y="5473"/>
                  </a:lnTo>
                  <a:lnTo>
                    <a:pt x="14884" y="4889"/>
                  </a:lnTo>
                  <a:lnTo>
                    <a:pt x="14871" y="2971"/>
                  </a:lnTo>
                  <a:lnTo>
                    <a:pt x="15341" y="2400"/>
                  </a:lnTo>
                  <a:lnTo>
                    <a:pt x="15646" y="2260"/>
                  </a:lnTo>
                  <a:lnTo>
                    <a:pt x="16357" y="2260"/>
                  </a:lnTo>
                  <a:lnTo>
                    <a:pt x="16637" y="2387"/>
                  </a:lnTo>
                  <a:lnTo>
                    <a:pt x="17106" y="2933"/>
                  </a:lnTo>
                  <a:lnTo>
                    <a:pt x="17106" y="2171"/>
                  </a:lnTo>
                  <a:lnTo>
                    <a:pt x="16865" y="1892"/>
                  </a:lnTo>
                  <a:lnTo>
                    <a:pt x="16497" y="1676"/>
                  </a:lnTo>
                  <a:lnTo>
                    <a:pt x="16217" y="1600"/>
                  </a:lnTo>
                  <a:lnTo>
                    <a:pt x="15265" y="1600"/>
                  </a:lnTo>
                  <a:lnTo>
                    <a:pt x="14833" y="1816"/>
                  </a:lnTo>
                  <a:lnTo>
                    <a:pt x="14122" y="2794"/>
                  </a:lnTo>
                  <a:lnTo>
                    <a:pt x="14071" y="2971"/>
                  </a:lnTo>
                  <a:lnTo>
                    <a:pt x="14147" y="5245"/>
                  </a:lnTo>
                  <a:lnTo>
                    <a:pt x="14871" y="6083"/>
                  </a:lnTo>
                  <a:lnTo>
                    <a:pt x="15290" y="6299"/>
                  </a:lnTo>
                  <a:lnTo>
                    <a:pt x="16103" y="6299"/>
                  </a:lnTo>
                  <a:lnTo>
                    <a:pt x="17233" y="5511"/>
                  </a:lnTo>
                  <a:lnTo>
                    <a:pt x="17233" y="6134"/>
                  </a:lnTo>
                  <a:lnTo>
                    <a:pt x="17907" y="6134"/>
                  </a:lnTo>
                  <a:lnTo>
                    <a:pt x="17907" y="5511"/>
                  </a:lnTo>
                  <a:lnTo>
                    <a:pt x="17907" y="0"/>
                  </a:lnTo>
                  <a:close/>
                </a:path>
                <a:path w="94614" h="39369">
                  <a:moveTo>
                    <a:pt x="18364" y="32677"/>
                  </a:moveTo>
                  <a:lnTo>
                    <a:pt x="17526" y="32677"/>
                  </a:lnTo>
                  <a:lnTo>
                    <a:pt x="16332" y="36309"/>
                  </a:lnTo>
                  <a:lnTo>
                    <a:pt x="15138" y="32677"/>
                  </a:lnTo>
                  <a:lnTo>
                    <a:pt x="14287" y="32677"/>
                  </a:lnTo>
                  <a:lnTo>
                    <a:pt x="15938" y="37261"/>
                  </a:lnTo>
                  <a:lnTo>
                    <a:pt x="15621" y="38036"/>
                  </a:lnTo>
                  <a:lnTo>
                    <a:pt x="15494" y="38176"/>
                  </a:lnTo>
                  <a:lnTo>
                    <a:pt x="15367" y="38277"/>
                  </a:lnTo>
                  <a:lnTo>
                    <a:pt x="15036" y="38290"/>
                  </a:lnTo>
                  <a:lnTo>
                    <a:pt x="14693" y="38214"/>
                  </a:lnTo>
                  <a:lnTo>
                    <a:pt x="14693" y="38900"/>
                  </a:lnTo>
                  <a:lnTo>
                    <a:pt x="14897" y="38950"/>
                  </a:lnTo>
                  <a:lnTo>
                    <a:pt x="15582" y="38950"/>
                  </a:lnTo>
                  <a:lnTo>
                    <a:pt x="15887" y="38836"/>
                  </a:lnTo>
                  <a:lnTo>
                    <a:pt x="16243" y="38328"/>
                  </a:lnTo>
                  <a:lnTo>
                    <a:pt x="16548" y="37642"/>
                  </a:lnTo>
                  <a:lnTo>
                    <a:pt x="17157" y="36017"/>
                  </a:lnTo>
                  <a:lnTo>
                    <a:pt x="18364" y="32677"/>
                  </a:lnTo>
                  <a:close/>
                </a:path>
                <a:path w="94614" h="39369">
                  <a:moveTo>
                    <a:pt x="21132" y="21094"/>
                  </a:moveTo>
                  <a:lnTo>
                    <a:pt x="20777" y="21120"/>
                  </a:lnTo>
                  <a:lnTo>
                    <a:pt x="20637" y="19367"/>
                  </a:lnTo>
                  <a:lnTo>
                    <a:pt x="20548" y="17703"/>
                  </a:lnTo>
                  <a:lnTo>
                    <a:pt x="20472" y="17564"/>
                  </a:lnTo>
                  <a:lnTo>
                    <a:pt x="19888" y="17221"/>
                  </a:lnTo>
                  <a:lnTo>
                    <a:pt x="19888" y="19367"/>
                  </a:lnTo>
                  <a:lnTo>
                    <a:pt x="19888" y="20421"/>
                  </a:lnTo>
                  <a:lnTo>
                    <a:pt x="19685" y="20751"/>
                  </a:lnTo>
                  <a:lnTo>
                    <a:pt x="19011" y="21082"/>
                  </a:lnTo>
                  <a:lnTo>
                    <a:pt x="18757" y="21145"/>
                  </a:lnTo>
                  <a:lnTo>
                    <a:pt x="18288" y="21145"/>
                  </a:lnTo>
                  <a:lnTo>
                    <a:pt x="18161" y="21107"/>
                  </a:lnTo>
                  <a:lnTo>
                    <a:pt x="17932" y="20955"/>
                  </a:lnTo>
                  <a:lnTo>
                    <a:pt x="17818" y="19951"/>
                  </a:lnTo>
                  <a:lnTo>
                    <a:pt x="18186" y="19748"/>
                  </a:lnTo>
                  <a:lnTo>
                    <a:pt x="18376" y="19685"/>
                  </a:lnTo>
                  <a:lnTo>
                    <a:pt x="19253" y="19583"/>
                  </a:lnTo>
                  <a:lnTo>
                    <a:pt x="19672" y="19469"/>
                  </a:lnTo>
                  <a:lnTo>
                    <a:pt x="19888" y="19367"/>
                  </a:lnTo>
                  <a:lnTo>
                    <a:pt x="19888" y="17221"/>
                  </a:lnTo>
                  <a:lnTo>
                    <a:pt x="19392" y="17068"/>
                  </a:lnTo>
                  <a:lnTo>
                    <a:pt x="18415" y="17068"/>
                  </a:lnTo>
                  <a:lnTo>
                    <a:pt x="17145" y="18542"/>
                  </a:lnTo>
                  <a:lnTo>
                    <a:pt x="17843" y="18542"/>
                  </a:lnTo>
                  <a:lnTo>
                    <a:pt x="17932" y="18135"/>
                  </a:lnTo>
                  <a:lnTo>
                    <a:pt x="18186" y="17805"/>
                  </a:lnTo>
                  <a:lnTo>
                    <a:pt x="18465" y="17703"/>
                  </a:lnTo>
                  <a:lnTo>
                    <a:pt x="19189" y="17703"/>
                  </a:lnTo>
                  <a:lnTo>
                    <a:pt x="19456" y="17754"/>
                  </a:lnTo>
                  <a:lnTo>
                    <a:pt x="19812" y="17983"/>
                  </a:lnTo>
                  <a:lnTo>
                    <a:pt x="19799" y="18834"/>
                  </a:lnTo>
                  <a:lnTo>
                    <a:pt x="17894" y="19138"/>
                  </a:lnTo>
                  <a:lnTo>
                    <a:pt x="17564" y="19278"/>
                  </a:lnTo>
                  <a:lnTo>
                    <a:pt x="17030" y="19748"/>
                  </a:lnTo>
                  <a:lnTo>
                    <a:pt x="17132" y="21247"/>
                  </a:lnTo>
                  <a:lnTo>
                    <a:pt x="17551" y="21640"/>
                  </a:lnTo>
                  <a:lnTo>
                    <a:pt x="17907" y="21780"/>
                  </a:lnTo>
                  <a:lnTo>
                    <a:pt x="18669" y="21780"/>
                  </a:lnTo>
                  <a:lnTo>
                    <a:pt x="18986" y="21704"/>
                  </a:lnTo>
                  <a:lnTo>
                    <a:pt x="19558" y="21412"/>
                  </a:lnTo>
                  <a:lnTo>
                    <a:pt x="19773" y="21247"/>
                  </a:lnTo>
                  <a:lnTo>
                    <a:pt x="19926" y="21043"/>
                  </a:lnTo>
                  <a:lnTo>
                    <a:pt x="20027" y="21412"/>
                  </a:lnTo>
                  <a:lnTo>
                    <a:pt x="20167" y="21640"/>
                  </a:lnTo>
                  <a:lnTo>
                    <a:pt x="20358" y="21729"/>
                  </a:lnTo>
                  <a:lnTo>
                    <a:pt x="20726" y="21729"/>
                  </a:lnTo>
                  <a:lnTo>
                    <a:pt x="21107" y="21666"/>
                  </a:lnTo>
                  <a:lnTo>
                    <a:pt x="21132" y="21120"/>
                  </a:lnTo>
                  <a:close/>
                </a:path>
                <a:path w="94614" h="39369">
                  <a:moveTo>
                    <a:pt x="22504" y="25"/>
                  </a:moveTo>
                  <a:lnTo>
                    <a:pt x="21678" y="25"/>
                  </a:lnTo>
                  <a:lnTo>
                    <a:pt x="21678" y="6134"/>
                  </a:lnTo>
                  <a:lnTo>
                    <a:pt x="22504" y="6134"/>
                  </a:lnTo>
                  <a:lnTo>
                    <a:pt x="22504" y="25"/>
                  </a:lnTo>
                  <a:close/>
                </a:path>
                <a:path w="94614" h="39369">
                  <a:moveTo>
                    <a:pt x="22872" y="34086"/>
                  </a:moveTo>
                  <a:lnTo>
                    <a:pt x="22707" y="33528"/>
                  </a:lnTo>
                  <a:lnTo>
                    <a:pt x="22415" y="33223"/>
                  </a:lnTo>
                  <a:lnTo>
                    <a:pt x="22009" y="32778"/>
                  </a:lnTo>
                  <a:lnTo>
                    <a:pt x="22009" y="34086"/>
                  </a:lnTo>
                  <a:lnTo>
                    <a:pt x="21996" y="35890"/>
                  </a:lnTo>
                  <a:lnTo>
                    <a:pt x="21526" y="36474"/>
                  </a:lnTo>
                  <a:lnTo>
                    <a:pt x="21247" y="36626"/>
                  </a:lnTo>
                  <a:lnTo>
                    <a:pt x="20383" y="36626"/>
                  </a:lnTo>
                  <a:lnTo>
                    <a:pt x="20015" y="36398"/>
                  </a:lnTo>
                  <a:lnTo>
                    <a:pt x="19812" y="35890"/>
                  </a:lnTo>
                  <a:lnTo>
                    <a:pt x="19799" y="34086"/>
                  </a:lnTo>
                  <a:lnTo>
                    <a:pt x="20002" y="33528"/>
                  </a:lnTo>
                  <a:lnTo>
                    <a:pt x="22009" y="34086"/>
                  </a:lnTo>
                  <a:lnTo>
                    <a:pt x="22009" y="32778"/>
                  </a:lnTo>
                  <a:lnTo>
                    <a:pt x="21564" y="32562"/>
                  </a:lnTo>
                  <a:lnTo>
                    <a:pt x="20726" y="32562"/>
                  </a:lnTo>
                  <a:lnTo>
                    <a:pt x="20421" y="32651"/>
                  </a:lnTo>
                  <a:lnTo>
                    <a:pt x="19989" y="32918"/>
                  </a:lnTo>
                  <a:lnTo>
                    <a:pt x="19824" y="33083"/>
                  </a:lnTo>
                  <a:lnTo>
                    <a:pt x="19685" y="33286"/>
                  </a:lnTo>
                  <a:lnTo>
                    <a:pt x="19685" y="32689"/>
                  </a:lnTo>
                  <a:lnTo>
                    <a:pt x="18948" y="32689"/>
                  </a:lnTo>
                  <a:lnTo>
                    <a:pt x="18948" y="38912"/>
                  </a:lnTo>
                  <a:lnTo>
                    <a:pt x="19697" y="38912"/>
                  </a:lnTo>
                  <a:lnTo>
                    <a:pt x="19697" y="36626"/>
                  </a:lnTo>
                  <a:lnTo>
                    <a:pt x="19862" y="36830"/>
                  </a:lnTo>
                  <a:lnTo>
                    <a:pt x="20015" y="36969"/>
                  </a:lnTo>
                  <a:lnTo>
                    <a:pt x="20370" y="37211"/>
                  </a:lnTo>
                  <a:lnTo>
                    <a:pt x="20662" y="37274"/>
                  </a:lnTo>
                  <a:lnTo>
                    <a:pt x="21424" y="37274"/>
                  </a:lnTo>
                  <a:lnTo>
                    <a:pt x="21793" y="37147"/>
                  </a:lnTo>
                  <a:lnTo>
                    <a:pt x="22618" y="36474"/>
                  </a:lnTo>
                  <a:lnTo>
                    <a:pt x="22834" y="35890"/>
                  </a:lnTo>
                  <a:lnTo>
                    <a:pt x="22872" y="34086"/>
                  </a:lnTo>
                  <a:close/>
                </a:path>
                <a:path w="94614" h="39369">
                  <a:moveTo>
                    <a:pt x="25476" y="17221"/>
                  </a:moveTo>
                  <a:lnTo>
                    <a:pt x="24777" y="17221"/>
                  </a:lnTo>
                  <a:lnTo>
                    <a:pt x="24777" y="17780"/>
                  </a:lnTo>
                  <a:lnTo>
                    <a:pt x="24676" y="17640"/>
                  </a:lnTo>
                  <a:lnTo>
                    <a:pt x="24676" y="18427"/>
                  </a:lnTo>
                  <a:lnTo>
                    <a:pt x="24574" y="20421"/>
                  </a:lnTo>
                  <a:lnTo>
                    <a:pt x="24384" y="20828"/>
                  </a:lnTo>
                  <a:lnTo>
                    <a:pt x="24003" y="21082"/>
                  </a:lnTo>
                  <a:lnTo>
                    <a:pt x="23126" y="21082"/>
                  </a:lnTo>
                  <a:lnTo>
                    <a:pt x="22847" y="20942"/>
                  </a:lnTo>
                  <a:lnTo>
                    <a:pt x="22440" y="20421"/>
                  </a:lnTo>
                  <a:lnTo>
                    <a:pt x="22402" y="18719"/>
                  </a:lnTo>
                  <a:lnTo>
                    <a:pt x="22682" y="18008"/>
                  </a:lnTo>
                  <a:lnTo>
                    <a:pt x="23037" y="17754"/>
                  </a:lnTo>
                  <a:lnTo>
                    <a:pt x="23926" y="17754"/>
                  </a:lnTo>
                  <a:lnTo>
                    <a:pt x="24218" y="17894"/>
                  </a:lnTo>
                  <a:lnTo>
                    <a:pt x="24676" y="18427"/>
                  </a:lnTo>
                  <a:lnTo>
                    <a:pt x="24676" y="17640"/>
                  </a:lnTo>
                  <a:lnTo>
                    <a:pt x="24498" y="17449"/>
                  </a:lnTo>
                  <a:lnTo>
                    <a:pt x="24091" y="17183"/>
                  </a:lnTo>
                  <a:lnTo>
                    <a:pt x="23787" y="17094"/>
                  </a:lnTo>
                  <a:lnTo>
                    <a:pt x="22923" y="17094"/>
                  </a:lnTo>
                  <a:lnTo>
                    <a:pt x="22479" y="17310"/>
                  </a:lnTo>
                  <a:lnTo>
                    <a:pt x="21742" y="18161"/>
                  </a:lnTo>
                  <a:lnTo>
                    <a:pt x="21666" y="18427"/>
                  </a:lnTo>
                  <a:lnTo>
                    <a:pt x="21742" y="20828"/>
                  </a:lnTo>
                  <a:lnTo>
                    <a:pt x="22466" y="21513"/>
                  </a:lnTo>
                  <a:lnTo>
                    <a:pt x="22898" y="21691"/>
                  </a:lnTo>
                  <a:lnTo>
                    <a:pt x="23723" y="21691"/>
                  </a:lnTo>
                  <a:lnTo>
                    <a:pt x="24752" y="21018"/>
                  </a:lnTo>
                  <a:lnTo>
                    <a:pt x="24650" y="22186"/>
                  </a:lnTo>
                  <a:lnTo>
                    <a:pt x="24434" y="22694"/>
                  </a:lnTo>
                  <a:lnTo>
                    <a:pt x="24053" y="22898"/>
                  </a:lnTo>
                  <a:lnTo>
                    <a:pt x="23114" y="22898"/>
                  </a:lnTo>
                  <a:lnTo>
                    <a:pt x="22847" y="22809"/>
                  </a:lnTo>
                  <a:lnTo>
                    <a:pt x="22567" y="22542"/>
                  </a:lnTo>
                  <a:lnTo>
                    <a:pt x="22466" y="22186"/>
                  </a:lnTo>
                  <a:lnTo>
                    <a:pt x="21704" y="22186"/>
                  </a:lnTo>
                  <a:lnTo>
                    <a:pt x="21767" y="22694"/>
                  </a:lnTo>
                  <a:lnTo>
                    <a:pt x="21932" y="22987"/>
                  </a:lnTo>
                  <a:lnTo>
                    <a:pt x="22580" y="23406"/>
                  </a:lnTo>
                  <a:lnTo>
                    <a:pt x="22987" y="23520"/>
                  </a:lnTo>
                  <a:lnTo>
                    <a:pt x="24333" y="23520"/>
                  </a:lnTo>
                  <a:lnTo>
                    <a:pt x="24917" y="23215"/>
                  </a:lnTo>
                  <a:lnTo>
                    <a:pt x="25082" y="22898"/>
                  </a:lnTo>
                  <a:lnTo>
                    <a:pt x="25387" y="22288"/>
                  </a:lnTo>
                  <a:lnTo>
                    <a:pt x="25476" y="21018"/>
                  </a:lnTo>
                  <a:lnTo>
                    <a:pt x="25476" y="17780"/>
                  </a:lnTo>
                  <a:lnTo>
                    <a:pt x="25476" y="17221"/>
                  </a:lnTo>
                  <a:close/>
                </a:path>
                <a:path w="94614" h="39369">
                  <a:moveTo>
                    <a:pt x="27571" y="35140"/>
                  </a:moveTo>
                  <a:lnTo>
                    <a:pt x="26822" y="32943"/>
                  </a:lnTo>
                  <a:lnTo>
                    <a:pt x="26797" y="34544"/>
                  </a:lnTo>
                  <a:lnTo>
                    <a:pt x="24320" y="34544"/>
                  </a:lnTo>
                  <a:lnTo>
                    <a:pt x="24333" y="34226"/>
                  </a:lnTo>
                  <a:lnTo>
                    <a:pt x="24460" y="33845"/>
                  </a:lnTo>
                  <a:lnTo>
                    <a:pt x="24930" y="33350"/>
                  </a:lnTo>
                  <a:lnTo>
                    <a:pt x="25222" y="33223"/>
                  </a:lnTo>
                  <a:lnTo>
                    <a:pt x="26047" y="33223"/>
                  </a:lnTo>
                  <a:lnTo>
                    <a:pt x="26390" y="33413"/>
                  </a:lnTo>
                  <a:lnTo>
                    <a:pt x="26644" y="33858"/>
                  </a:lnTo>
                  <a:lnTo>
                    <a:pt x="26758" y="34163"/>
                  </a:lnTo>
                  <a:lnTo>
                    <a:pt x="26797" y="34544"/>
                  </a:lnTo>
                  <a:lnTo>
                    <a:pt x="26797" y="32943"/>
                  </a:lnTo>
                  <a:lnTo>
                    <a:pt x="26225" y="32651"/>
                  </a:lnTo>
                  <a:lnTo>
                    <a:pt x="25920" y="32575"/>
                  </a:lnTo>
                  <a:lnTo>
                    <a:pt x="24980" y="32575"/>
                  </a:lnTo>
                  <a:lnTo>
                    <a:pt x="24472" y="32791"/>
                  </a:lnTo>
                  <a:lnTo>
                    <a:pt x="23698" y="33693"/>
                  </a:lnTo>
                  <a:lnTo>
                    <a:pt x="23609" y="33959"/>
                  </a:lnTo>
                  <a:lnTo>
                    <a:pt x="23698" y="36283"/>
                  </a:lnTo>
                  <a:lnTo>
                    <a:pt x="24472" y="37084"/>
                  </a:lnTo>
                  <a:lnTo>
                    <a:pt x="24942" y="37287"/>
                  </a:lnTo>
                  <a:lnTo>
                    <a:pt x="25717" y="37287"/>
                  </a:lnTo>
                  <a:lnTo>
                    <a:pt x="27508" y="35737"/>
                  </a:lnTo>
                  <a:lnTo>
                    <a:pt x="26771" y="35737"/>
                  </a:lnTo>
                  <a:lnTo>
                    <a:pt x="26708" y="35953"/>
                  </a:lnTo>
                  <a:lnTo>
                    <a:pt x="26619" y="36106"/>
                  </a:lnTo>
                  <a:lnTo>
                    <a:pt x="26250" y="36512"/>
                  </a:lnTo>
                  <a:lnTo>
                    <a:pt x="25946" y="36639"/>
                  </a:lnTo>
                  <a:lnTo>
                    <a:pt x="25133" y="36639"/>
                  </a:lnTo>
                  <a:lnTo>
                    <a:pt x="24853" y="36512"/>
                  </a:lnTo>
                  <a:lnTo>
                    <a:pt x="24422" y="35953"/>
                  </a:lnTo>
                  <a:lnTo>
                    <a:pt x="24307" y="35140"/>
                  </a:lnTo>
                  <a:lnTo>
                    <a:pt x="27571" y="35140"/>
                  </a:lnTo>
                  <a:close/>
                </a:path>
                <a:path w="94614" h="39369">
                  <a:moveTo>
                    <a:pt x="28702" y="25"/>
                  </a:moveTo>
                  <a:lnTo>
                    <a:pt x="27914" y="25"/>
                  </a:lnTo>
                  <a:lnTo>
                    <a:pt x="27914" y="4978"/>
                  </a:lnTo>
                  <a:lnTo>
                    <a:pt x="24828" y="25"/>
                  </a:lnTo>
                  <a:lnTo>
                    <a:pt x="23850" y="25"/>
                  </a:lnTo>
                  <a:lnTo>
                    <a:pt x="23850" y="6134"/>
                  </a:lnTo>
                  <a:lnTo>
                    <a:pt x="24638" y="6134"/>
                  </a:lnTo>
                  <a:lnTo>
                    <a:pt x="24638" y="1181"/>
                  </a:lnTo>
                  <a:lnTo>
                    <a:pt x="27774" y="6134"/>
                  </a:lnTo>
                  <a:lnTo>
                    <a:pt x="28702" y="6134"/>
                  </a:lnTo>
                  <a:lnTo>
                    <a:pt x="28702" y="25"/>
                  </a:lnTo>
                  <a:close/>
                </a:path>
                <a:path w="94614" h="39369">
                  <a:moveTo>
                    <a:pt x="30429" y="19646"/>
                  </a:moveTo>
                  <a:lnTo>
                    <a:pt x="30416" y="19050"/>
                  </a:lnTo>
                  <a:lnTo>
                    <a:pt x="30327" y="18465"/>
                  </a:lnTo>
                  <a:lnTo>
                    <a:pt x="30213" y="18097"/>
                  </a:lnTo>
                  <a:lnTo>
                    <a:pt x="29959" y="17729"/>
                  </a:lnTo>
                  <a:lnTo>
                    <a:pt x="29679" y="17449"/>
                  </a:lnTo>
                  <a:lnTo>
                    <a:pt x="29654" y="19050"/>
                  </a:lnTo>
                  <a:lnTo>
                    <a:pt x="27178" y="19050"/>
                  </a:lnTo>
                  <a:lnTo>
                    <a:pt x="27190" y="18719"/>
                  </a:lnTo>
                  <a:lnTo>
                    <a:pt x="27317" y="18351"/>
                  </a:lnTo>
                  <a:lnTo>
                    <a:pt x="27787" y="17856"/>
                  </a:lnTo>
                  <a:lnTo>
                    <a:pt x="28067" y="17729"/>
                  </a:lnTo>
                  <a:lnTo>
                    <a:pt x="28892" y="17729"/>
                  </a:lnTo>
                  <a:lnTo>
                    <a:pt x="29235" y="17907"/>
                  </a:lnTo>
                  <a:lnTo>
                    <a:pt x="29489" y="18364"/>
                  </a:lnTo>
                  <a:lnTo>
                    <a:pt x="29603" y="18669"/>
                  </a:lnTo>
                  <a:lnTo>
                    <a:pt x="29654" y="19050"/>
                  </a:lnTo>
                  <a:lnTo>
                    <a:pt x="29654" y="17437"/>
                  </a:lnTo>
                  <a:lnTo>
                    <a:pt x="29083" y="17145"/>
                  </a:lnTo>
                  <a:lnTo>
                    <a:pt x="28778" y="17068"/>
                  </a:lnTo>
                  <a:lnTo>
                    <a:pt x="27825" y="17068"/>
                  </a:lnTo>
                  <a:lnTo>
                    <a:pt x="27330" y="17297"/>
                  </a:lnTo>
                  <a:lnTo>
                    <a:pt x="26555" y="18199"/>
                  </a:lnTo>
                  <a:lnTo>
                    <a:pt x="26454" y="18465"/>
                  </a:lnTo>
                  <a:lnTo>
                    <a:pt x="26543" y="20789"/>
                  </a:lnTo>
                  <a:lnTo>
                    <a:pt x="27317" y="21590"/>
                  </a:lnTo>
                  <a:lnTo>
                    <a:pt x="27787" y="21793"/>
                  </a:lnTo>
                  <a:lnTo>
                    <a:pt x="28562" y="21793"/>
                  </a:lnTo>
                  <a:lnTo>
                    <a:pt x="30365" y="20231"/>
                  </a:lnTo>
                  <a:lnTo>
                    <a:pt x="29629" y="20231"/>
                  </a:lnTo>
                  <a:lnTo>
                    <a:pt x="29552" y="20459"/>
                  </a:lnTo>
                  <a:lnTo>
                    <a:pt x="29476" y="20612"/>
                  </a:lnTo>
                  <a:lnTo>
                    <a:pt x="29108" y="21018"/>
                  </a:lnTo>
                  <a:lnTo>
                    <a:pt x="28803" y="21145"/>
                  </a:lnTo>
                  <a:lnTo>
                    <a:pt x="27990" y="21145"/>
                  </a:lnTo>
                  <a:lnTo>
                    <a:pt x="27698" y="21018"/>
                  </a:lnTo>
                  <a:lnTo>
                    <a:pt x="27279" y="20459"/>
                  </a:lnTo>
                  <a:lnTo>
                    <a:pt x="27152" y="19646"/>
                  </a:lnTo>
                  <a:lnTo>
                    <a:pt x="30429" y="19646"/>
                  </a:lnTo>
                  <a:close/>
                </a:path>
                <a:path w="94614" h="39369">
                  <a:moveTo>
                    <a:pt x="34455" y="25"/>
                  </a:moveTo>
                  <a:lnTo>
                    <a:pt x="29502" y="25"/>
                  </a:lnTo>
                  <a:lnTo>
                    <a:pt x="29502" y="749"/>
                  </a:lnTo>
                  <a:lnTo>
                    <a:pt x="31559" y="749"/>
                  </a:lnTo>
                  <a:lnTo>
                    <a:pt x="31559" y="6134"/>
                  </a:lnTo>
                  <a:lnTo>
                    <a:pt x="32397" y="6134"/>
                  </a:lnTo>
                  <a:lnTo>
                    <a:pt x="32397" y="749"/>
                  </a:lnTo>
                  <a:lnTo>
                    <a:pt x="34455" y="749"/>
                  </a:lnTo>
                  <a:lnTo>
                    <a:pt x="34455" y="25"/>
                  </a:lnTo>
                  <a:close/>
                </a:path>
                <a:path w="94614" h="39369">
                  <a:moveTo>
                    <a:pt x="34836" y="15519"/>
                  </a:moveTo>
                  <a:lnTo>
                    <a:pt x="33997" y="15519"/>
                  </a:lnTo>
                  <a:lnTo>
                    <a:pt x="33997" y="21628"/>
                  </a:lnTo>
                  <a:lnTo>
                    <a:pt x="34836" y="21628"/>
                  </a:lnTo>
                  <a:lnTo>
                    <a:pt x="34836" y="15519"/>
                  </a:lnTo>
                  <a:close/>
                </a:path>
                <a:path w="94614" h="39369">
                  <a:moveTo>
                    <a:pt x="35864" y="31013"/>
                  </a:moveTo>
                  <a:lnTo>
                    <a:pt x="34937" y="31013"/>
                  </a:lnTo>
                  <a:lnTo>
                    <a:pt x="33197" y="36220"/>
                  </a:lnTo>
                  <a:lnTo>
                    <a:pt x="31445" y="31013"/>
                  </a:lnTo>
                  <a:lnTo>
                    <a:pt x="30530" y="31013"/>
                  </a:lnTo>
                  <a:lnTo>
                    <a:pt x="32753" y="37134"/>
                  </a:lnTo>
                  <a:lnTo>
                    <a:pt x="33629" y="37134"/>
                  </a:lnTo>
                  <a:lnTo>
                    <a:pt x="35864" y="31013"/>
                  </a:lnTo>
                  <a:close/>
                </a:path>
                <a:path w="94614" h="39369">
                  <a:moveTo>
                    <a:pt x="41033" y="15519"/>
                  </a:moveTo>
                  <a:lnTo>
                    <a:pt x="40246" y="15519"/>
                  </a:lnTo>
                  <a:lnTo>
                    <a:pt x="40246" y="20472"/>
                  </a:lnTo>
                  <a:lnTo>
                    <a:pt x="37160" y="15519"/>
                  </a:lnTo>
                  <a:lnTo>
                    <a:pt x="36182" y="15519"/>
                  </a:lnTo>
                  <a:lnTo>
                    <a:pt x="36182" y="21628"/>
                  </a:lnTo>
                  <a:lnTo>
                    <a:pt x="36969" y="21628"/>
                  </a:lnTo>
                  <a:lnTo>
                    <a:pt x="36969" y="16687"/>
                  </a:lnTo>
                  <a:lnTo>
                    <a:pt x="40106" y="21628"/>
                  </a:lnTo>
                  <a:lnTo>
                    <a:pt x="41033" y="21628"/>
                  </a:lnTo>
                  <a:lnTo>
                    <a:pt x="41033" y="15519"/>
                  </a:lnTo>
                  <a:close/>
                </a:path>
                <a:path w="94614" h="39369">
                  <a:moveTo>
                    <a:pt x="41579" y="37134"/>
                  </a:moveTo>
                  <a:lnTo>
                    <a:pt x="40906" y="35306"/>
                  </a:lnTo>
                  <a:lnTo>
                    <a:pt x="40665" y="34632"/>
                  </a:lnTo>
                  <a:lnTo>
                    <a:pt x="39776" y="32181"/>
                  </a:lnTo>
                  <a:lnTo>
                    <a:pt x="39776" y="34632"/>
                  </a:lnTo>
                  <a:lnTo>
                    <a:pt x="37871" y="34632"/>
                  </a:lnTo>
                  <a:lnTo>
                    <a:pt x="38862" y="31927"/>
                  </a:lnTo>
                  <a:lnTo>
                    <a:pt x="39776" y="34632"/>
                  </a:lnTo>
                  <a:lnTo>
                    <a:pt x="39776" y="32181"/>
                  </a:lnTo>
                  <a:lnTo>
                    <a:pt x="39687" y="31927"/>
                  </a:lnTo>
                  <a:lnTo>
                    <a:pt x="39357" y="31013"/>
                  </a:lnTo>
                  <a:lnTo>
                    <a:pt x="38417" y="31013"/>
                  </a:lnTo>
                  <a:lnTo>
                    <a:pt x="36118" y="37134"/>
                  </a:lnTo>
                  <a:lnTo>
                    <a:pt x="36969" y="37134"/>
                  </a:lnTo>
                  <a:lnTo>
                    <a:pt x="37630" y="35306"/>
                  </a:lnTo>
                  <a:lnTo>
                    <a:pt x="40043" y="35306"/>
                  </a:lnTo>
                  <a:lnTo>
                    <a:pt x="40665" y="37134"/>
                  </a:lnTo>
                  <a:lnTo>
                    <a:pt x="41579" y="37134"/>
                  </a:lnTo>
                  <a:close/>
                </a:path>
                <a:path w="94614" h="39369">
                  <a:moveTo>
                    <a:pt x="46786" y="15519"/>
                  </a:moveTo>
                  <a:lnTo>
                    <a:pt x="41821" y="15519"/>
                  </a:lnTo>
                  <a:lnTo>
                    <a:pt x="41821" y="16243"/>
                  </a:lnTo>
                  <a:lnTo>
                    <a:pt x="43891" y="16243"/>
                  </a:lnTo>
                  <a:lnTo>
                    <a:pt x="43891" y="21628"/>
                  </a:lnTo>
                  <a:lnTo>
                    <a:pt x="44729" y="21628"/>
                  </a:lnTo>
                  <a:lnTo>
                    <a:pt x="44729" y="16243"/>
                  </a:lnTo>
                  <a:lnTo>
                    <a:pt x="46786" y="16243"/>
                  </a:lnTo>
                  <a:lnTo>
                    <a:pt x="46786" y="15519"/>
                  </a:lnTo>
                  <a:close/>
                </a:path>
                <a:path w="94614" h="39369">
                  <a:moveTo>
                    <a:pt x="47510" y="36995"/>
                  </a:moveTo>
                  <a:lnTo>
                    <a:pt x="47383" y="36944"/>
                  </a:lnTo>
                  <a:lnTo>
                    <a:pt x="47193" y="36334"/>
                  </a:lnTo>
                  <a:lnTo>
                    <a:pt x="47078" y="34671"/>
                  </a:lnTo>
                  <a:lnTo>
                    <a:pt x="46951" y="34505"/>
                  </a:lnTo>
                  <a:lnTo>
                    <a:pt x="46837" y="34353"/>
                  </a:lnTo>
                  <a:lnTo>
                    <a:pt x="46647" y="34226"/>
                  </a:lnTo>
                  <a:lnTo>
                    <a:pt x="46405" y="34124"/>
                  </a:lnTo>
                  <a:lnTo>
                    <a:pt x="46685" y="33985"/>
                  </a:lnTo>
                  <a:lnTo>
                    <a:pt x="46875" y="33820"/>
                  </a:lnTo>
                  <a:lnTo>
                    <a:pt x="47129" y="33426"/>
                  </a:lnTo>
                  <a:lnTo>
                    <a:pt x="47155" y="31775"/>
                  </a:lnTo>
                  <a:lnTo>
                    <a:pt x="46990" y="31483"/>
                  </a:lnTo>
                  <a:lnTo>
                    <a:pt x="46431" y="31242"/>
                  </a:lnTo>
                  <a:lnTo>
                    <a:pt x="46431" y="32308"/>
                  </a:lnTo>
                  <a:lnTo>
                    <a:pt x="46316" y="33426"/>
                  </a:lnTo>
                  <a:lnTo>
                    <a:pt x="45872" y="33743"/>
                  </a:lnTo>
                  <a:lnTo>
                    <a:pt x="45567" y="33820"/>
                  </a:lnTo>
                  <a:lnTo>
                    <a:pt x="43256" y="33820"/>
                  </a:lnTo>
                  <a:lnTo>
                    <a:pt x="43256" y="31724"/>
                  </a:lnTo>
                  <a:lnTo>
                    <a:pt x="45567" y="31724"/>
                  </a:lnTo>
                  <a:lnTo>
                    <a:pt x="45796" y="31775"/>
                  </a:lnTo>
                  <a:lnTo>
                    <a:pt x="46278" y="32016"/>
                  </a:lnTo>
                  <a:lnTo>
                    <a:pt x="46431" y="32308"/>
                  </a:lnTo>
                  <a:lnTo>
                    <a:pt x="46431" y="31242"/>
                  </a:lnTo>
                  <a:lnTo>
                    <a:pt x="46113" y="31089"/>
                  </a:lnTo>
                  <a:lnTo>
                    <a:pt x="45732" y="31013"/>
                  </a:lnTo>
                  <a:lnTo>
                    <a:pt x="42430" y="31013"/>
                  </a:lnTo>
                  <a:lnTo>
                    <a:pt x="42430" y="37134"/>
                  </a:lnTo>
                  <a:lnTo>
                    <a:pt x="43256" y="37134"/>
                  </a:lnTo>
                  <a:lnTo>
                    <a:pt x="43256" y="34505"/>
                  </a:lnTo>
                  <a:lnTo>
                    <a:pt x="45478" y="34505"/>
                  </a:lnTo>
                  <a:lnTo>
                    <a:pt x="45732" y="34544"/>
                  </a:lnTo>
                  <a:lnTo>
                    <a:pt x="46164" y="34759"/>
                  </a:lnTo>
                  <a:lnTo>
                    <a:pt x="46266" y="34925"/>
                  </a:lnTo>
                  <a:lnTo>
                    <a:pt x="46380" y="36334"/>
                  </a:lnTo>
                  <a:lnTo>
                    <a:pt x="46494" y="37134"/>
                  </a:lnTo>
                  <a:lnTo>
                    <a:pt x="47510" y="37134"/>
                  </a:lnTo>
                  <a:lnTo>
                    <a:pt x="47510" y="36995"/>
                  </a:lnTo>
                  <a:close/>
                </a:path>
                <a:path w="94614" h="39369">
                  <a:moveTo>
                    <a:pt x="53060" y="34556"/>
                  </a:moveTo>
                  <a:lnTo>
                    <a:pt x="52793" y="34264"/>
                  </a:lnTo>
                  <a:lnTo>
                    <a:pt x="52616" y="34099"/>
                  </a:lnTo>
                  <a:lnTo>
                    <a:pt x="52374" y="33959"/>
                  </a:lnTo>
                  <a:lnTo>
                    <a:pt x="52349" y="34861"/>
                  </a:lnTo>
                  <a:lnTo>
                    <a:pt x="52285" y="35801"/>
                  </a:lnTo>
                  <a:lnTo>
                    <a:pt x="51930" y="36271"/>
                  </a:lnTo>
                  <a:lnTo>
                    <a:pt x="51574" y="36423"/>
                  </a:lnTo>
                  <a:lnTo>
                    <a:pt x="49276" y="36423"/>
                  </a:lnTo>
                  <a:lnTo>
                    <a:pt x="49276" y="34264"/>
                  </a:lnTo>
                  <a:lnTo>
                    <a:pt x="51269" y="34264"/>
                  </a:lnTo>
                  <a:lnTo>
                    <a:pt x="51549" y="34315"/>
                  </a:lnTo>
                  <a:lnTo>
                    <a:pt x="52158" y="34556"/>
                  </a:lnTo>
                  <a:lnTo>
                    <a:pt x="52349" y="34861"/>
                  </a:lnTo>
                  <a:lnTo>
                    <a:pt x="52349" y="33959"/>
                  </a:lnTo>
                  <a:lnTo>
                    <a:pt x="52070" y="33832"/>
                  </a:lnTo>
                  <a:lnTo>
                    <a:pt x="52273" y="33731"/>
                  </a:lnTo>
                  <a:lnTo>
                    <a:pt x="52451" y="33604"/>
                  </a:lnTo>
                  <a:lnTo>
                    <a:pt x="52717" y="33299"/>
                  </a:lnTo>
                  <a:lnTo>
                    <a:pt x="52793" y="31915"/>
                  </a:lnTo>
                  <a:lnTo>
                    <a:pt x="52654" y="31711"/>
                  </a:lnTo>
                  <a:lnTo>
                    <a:pt x="52311" y="31229"/>
                  </a:lnTo>
                  <a:lnTo>
                    <a:pt x="52044" y="31127"/>
                  </a:lnTo>
                  <a:lnTo>
                    <a:pt x="52044" y="32207"/>
                  </a:lnTo>
                  <a:lnTo>
                    <a:pt x="51943" y="33235"/>
                  </a:lnTo>
                  <a:lnTo>
                    <a:pt x="51396" y="33553"/>
                  </a:lnTo>
                  <a:lnTo>
                    <a:pt x="51130" y="33604"/>
                  </a:lnTo>
                  <a:lnTo>
                    <a:pt x="49276" y="33604"/>
                  </a:lnTo>
                  <a:lnTo>
                    <a:pt x="49276" y="31711"/>
                  </a:lnTo>
                  <a:lnTo>
                    <a:pt x="51117" y="31711"/>
                  </a:lnTo>
                  <a:lnTo>
                    <a:pt x="51384" y="31750"/>
                  </a:lnTo>
                  <a:lnTo>
                    <a:pt x="51892" y="31965"/>
                  </a:lnTo>
                  <a:lnTo>
                    <a:pt x="52044" y="32207"/>
                  </a:lnTo>
                  <a:lnTo>
                    <a:pt x="52044" y="31127"/>
                  </a:lnTo>
                  <a:lnTo>
                    <a:pt x="51803" y="31013"/>
                  </a:lnTo>
                  <a:lnTo>
                    <a:pt x="48463" y="31013"/>
                  </a:lnTo>
                  <a:lnTo>
                    <a:pt x="48463" y="37134"/>
                  </a:lnTo>
                  <a:lnTo>
                    <a:pt x="51854" y="37134"/>
                  </a:lnTo>
                  <a:lnTo>
                    <a:pt x="52438" y="36893"/>
                  </a:lnTo>
                  <a:lnTo>
                    <a:pt x="52806" y="36423"/>
                  </a:lnTo>
                  <a:lnTo>
                    <a:pt x="53060" y="36093"/>
                  </a:lnTo>
                  <a:lnTo>
                    <a:pt x="53060" y="34556"/>
                  </a:lnTo>
                  <a:close/>
                </a:path>
                <a:path w="94614" h="39369">
                  <a:moveTo>
                    <a:pt x="55194" y="31013"/>
                  </a:moveTo>
                  <a:lnTo>
                    <a:pt x="54356" y="31013"/>
                  </a:lnTo>
                  <a:lnTo>
                    <a:pt x="54356" y="37134"/>
                  </a:lnTo>
                  <a:lnTo>
                    <a:pt x="55194" y="37134"/>
                  </a:lnTo>
                  <a:lnTo>
                    <a:pt x="55194" y="31013"/>
                  </a:lnTo>
                  <a:close/>
                </a:path>
                <a:path w="94614" h="39369">
                  <a:moveTo>
                    <a:pt x="61391" y="31013"/>
                  </a:moveTo>
                  <a:lnTo>
                    <a:pt x="60604" y="31013"/>
                  </a:lnTo>
                  <a:lnTo>
                    <a:pt x="60604" y="35966"/>
                  </a:lnTo>
                  <a:lnTo>
                    <a:pt x="57518" y="31013"/>
                  </a:lnTo>
                  <a:lnTo>
                    <a:pt x="56540" y="31013"/>
                  </a:lnTo>
                  <a:lnTo>
                    <a:pt x="56540" y="37134"/>
                  </a:lnTo>
                  <a:lnTo>
                    <a:pt x="57327" y="37134"/>
                  </a:lnTo>
                  <a:lnTo>
                    <a:pt x="57327" y="32181"/>
                  </a:lnTo>
                  <a:lnTo>
                    <a:pt x="60464" y="37134"/>
                  </a:lnTo>
                  <a:lnTo>
                    <a:pt x="61391" y="37134"/>
                  </a:lnTo>
                  <a:lnTo>
                    <a:pt x="61391" y="31013"/>
                  </a:lnTo>
                  <a:close/>
                </a:path>
                <a:path w="94614" h="39369">
                  <a:moveTo>
                    <a:pt x="67627" y="37134"/>
                  </a:moveTo>
                  <a:lnTo>
                    <a:pt x="66954" y="35306"/>
                  </a:lnTo>
                  <a:lnTo>
                    <a:pt x="66713" y="34632"/>
                  </a:lnTo>
                  <a:lnTo>
                    <a:pt x="65824" y="32181"/>
                  </a:lnTo>
                  <a:lnTo>
                    <a:pt x="65824" y="34632"/>
                  </a:lnTo>
                  <a:lnTo>
                    <a:pt x="63919" y="34632"/>
                  </a:lnTo>
                  <a:lnTo>
                    <a:pt x="64909" y="31927"/>
                  </a:lnTo>
                  <a:lnTo>
                    <a:pt x="65824" y="34632"/>
                  </a:lnTo>
                  <a:lnTo>
                    <a:pt x="65824" y="32181"/>
                  </a:lnTo>
                  <a:lnTo>
                    <a:pt x="65735" y="31927"/>
                  </a:lnTo>
                  <a:lnTo>
                    <a:pt x="65405" y="31013"/>
                  </a:lnTo>
                  <a:lnTo>
                    <a:pt x="64465" y="31013"/>
                  </a:lnTo>
                  <a:lnTo>
                    <a:pt x="62166" y="37134"/>
                  </a:lnTo>
                  <a:lnTo>
                    <a:pt x="63017" y="37134"/>
                  </a:lnTo>
                  <a:lnTo>
                    <a:pt x="63677" y="35306"/>
                  </a:lnTo>
                  <a:lnTo>
                    <a:pt x="66090" y="35306"/>
                  </a:lnTo>
                  <a:lnTo>
                    <a:pt x="66713" y="37134"/>
                  </a:lnTo>
                  <a:lnTo>
                    <a:pt x="67627" y="37134"/>
                  </a:lnTo>
                  <a:close/>
                </a:path>
                <a:path w="94614" h="39369">
                  <a:moveTo>
                    <a:pt x="73558" y="36995"/>
                  </a:moveTo>
                  <a:lnTo>
                    <a:pt x="73431" y="36944"/>
                  </a:lnTo>
                  <a:lnTo>
                    <a:pt x="73240" y="36334"/>
                  </a:lnTo>
                  <a:lnTo>
                    <a:pt x="73126" y="34671"/>
                  </a:lnTo>
                  <a:lnTo>
                    <a:pt x="72999" y="34505"/>
                  </a:lnTo>
                  <a:lnTo>
                    <a:pt x="72885" y="34353"/>
                  </a:lnTo>
                  <a:lnTo>
                    <a:pt x="72694" y="34226"/>
                  </a:lnTo>
                  <a:lnTo>
                    <a:pt x="72466" y="34124"/>
                  </a:lnTo>
                  <a:lnTo>
                    <a:pt x="72732" y="33985"/>
                  </a:lnTo>
                  <a:lnTo>
                    <a:pt x="72923" y="33820"/>
                  </a:lnTo>
                  <a:lnTo>
                    <a:pt x="73190" y="33426"/>
                  </a:lnTo>
                  <a:lnTo>
                    <a:pt x="73215" y="31775"/>
                  </a:lnTo>
                  <a:lnTo>
                    <a:pt x="73037" y="31483"/>
                  </a:lnTo>
                  <a:lnTo>
                    <a:pt x="72478" y="31242"/>
                  </a:lnTo>
                  <a:lnTo>
                    <a:pt x="72478" y="32308"/>
                  </a:lnTo>
                  <a:lnTo>
                    <a:pt x="72364" y="33426"/>
                  </a:lnTo>
                  <a:lnTo>
                    <a:pt x="71920" y="33743"/>
                  </a:lnTo>
                  <a:lnTo>
                    <a:pt x="71615" y="33820"/>
                  </a:lnTo>
                  <a:lnTo>
                    <a:pt x="69303" y="33820"/>
                  </a:lnTo>
                  <a:lnTo>
                    <a:pt x="69303" y="31724"/>
                  </a:lnTo>
                  <a:lnTo>
                    <a:pt x="71615" y="31724"/>
                  </a:lnTo>
                  <a:lnTo>
                    <a:pt x="71843" y="31775"/>
                  </a:lnTo>
                  <a:lnTo>
                    <a:pt x="72326" y="32016"/>
                  </a:lnTo>
                  <a:lnTo>
                    <a:pt x="72478" y="32308"/>
                  </a:lnTo>
                  <a:lnTo>
                    <a:pt x="72478" y="31242"/>
                  </a:lnTo>
                  <a:lnTo>
                    <a:pt x="72161" y="31089"/>
                  </a:lnTo>
                  <a:lnTo>
                    <a:pt x="71780" y="31013"/>
                  </a:lnTo>
                  <a:lnTo>
                    <a:pt x="68478" y="31013"/>
                  </a:lnTo>
                  <a:lnTo>
                    <a:pt x="68478" y="37134"/>
                  </a:lnTo>
                  <a:lnTo>
                    <a:pt x="69303" y="37134"/>
                  </a:lnTo>
                  <a:lnTo>
                    <a:pt x="69303" y="34505"/>
                  </a:lnTo>
                  <a:lnTo>
                    <a:pt x="71526" y="34505"/>
                  </a:lnTo>
                  <a:lnTo>
                    <a:pt x="71780" y="34544"/>
                  </a:lnTo>
                  <a:lnTo>
                    <a:pt x="72212" y="34759"/>
                  </a:lnTo>
                  <a:lnTo>
                    <a:pt x="72313" y="34925"/>
                  </a:lnTo>
                  <a:lnTo>
                    <a:pt x="72428" y="36334"/>
                  </a:lnTo>
                  <a:lnTo>
                    <a:pt x="72542" y="37134"/>
                  </a:lnTo>
                  <a:lnTo>
                    <a:pt x="73558" y="37134"/>
                  </a:lnTo>
                  <a:lnTo>
                    <a:pt x="73558" y="36995"/>
                  </a:lnTo>
                  <a:close/>
                </a:path>
                <a:path w="94614" h="39369">
                  <a:moveTo>
                    <a:pt x="79502" y="31013"/>
                  </a:moveTo>
                  <a:lnTo>
                    <a:pt x="78536" y="31013"/>
                  </a:lnTo>
                  <a:lnTo>
                    <a:pt x="76784" y="33959"/>
                  </a:lnTo>
                  <a:lnTo>
                    <a:pt x="75031" y="31013"/>
                  </a:lnTo>
                  <a:lnTo>
                    <a:pt x="74066" y="31013"/>
                  </a:lnTo>
                  <a:lnTo>
                    <a:pt x="76365" y="34671"/>
                  </a:lnTo>
                  <a:lnTo>
                    <a:pt x="76365" y="37134"/>
                  </a:lnTo>
                  <a:lnTo>
                    <a:pt x="77203" y="37134"/>
                  </a:lnTo>
                  <a:lnTo>
                    <a:pt x="77203" y="34671"/>
                  </a:lnTo>
                  <a:lnTo>
                    <a:pt x="79502" y="31013"/>
                  </a:lnTo>
                  <a:close/>
                </a:path>
                <a:path w="94614" h="39369">
                  <a:moveTo>
                    <a:pt x="82105" y="38874"/>
                  </a:moveTo>
                  <a:lnTo>
                    <a:pt x="81699" y="38100"/>
                  </a:lnTo>
                  <a:lnTo>
                    <a:pt x="81419" y="37515"/>
                  </a:lnTo>
                  <a:lnTo>
                    <a:pt x="81064" y="36436"/>
                  </a:lnTo>
                  <a:lnTo>
                    <a:pt x="80949" y="35699"/>
                  </a:lnTo>
                  <a:lnTo>
                    <a:pt x="80949" y="34099"/>
                  </a:lnTo>
                  <a:lnTo>
                    <a:pt x="81038" y="33388"/>
                  </a:lnTo>
                  <a:lnTo>
                    <a:pt x="81368" y="32385"/>
                  </a:lnTo>
                  <a:lnTo>
                    <a:pt x="81661" y="31762"/>
                  </a:lnTo>
                  <a:lnTo>
                    <a:pt x="82092" y="30911"/>
                  </a:lnTo>
                  <a:lnTo>
                    <a:pt x="81572" y="30911"/>
                  </a:lnTo>
                  <a:lnTo>
                    <a:pt x="81051" y="31724"/>
                  </a:lnTo>
                  <a:lnTo>
                    <a:pt x="80708" y="32346"/>
                  </a:lnTo>
                  <a:lnTo>
                    <a:pt x="80289" y="33388"/>
                  </a:lnTo>
                  <a:lnTo>
                    <a:pt x="80162" y="34124"/>
                  </a:lnTo>
                  <a:lnTo>
                    <a:pt x="80175" y="35394"/>
                  </a:lnTo>
                  <a:lnTo>
                    <a:pt x="81597" y="38874"/>
                  </a:lnTo>
                  <a:lnTo>
                    <a:pt x="82105" y="38874"/>
                  </a:lnTo>
                  <a:close/>
                </a:path>
                <a:path w="94614" h="39369">
                  <a:moveTo>
                    <a:pt x="86791" y="34531"/>
                  </a:moveTo>
                  <a:lnTo>
                    <a:pt x="86639" y="34137"/>
                  </a:lnTo>
                  <a:lnTo>
                    <a:pt x="86499" y="33997"/>
                  </a:lnTo>
                  <a:lnTo>
                    <a:pt x="85940" y="33528"/>
                  </a:lnTo>
                  <a:lnTo>
                    <a:pt x="85940" y="34683"/>
                  </a:lnTo>
                  <a:lnTo>
                    <a:pt x="85915" y="35979"/>
                  </a:lnTo>
                  <a:lnTo>
                    <a:pt x="85534" y="36487"/>
                  </a:lnTo>
                  <a:lnTo>
                    <a:pt x="85242" y="36614"/>
                  </a:lnTo>
                  <a:lnTo>
                    <a:pt x="84455" y="36614"/>
                  </a:lnTo>
                  <a:lnTo>
                    <a:pt x="84150" y="36487"/>
                  </a:lnTo>
                  <a:lnTo>
                    <a:pt x="83705" y="35979"/>
                  </a:lnTo>
                  <a:lnTo>
                    <a:pt x="83718" y="34531"/>
                  </a:lnTo>
                  <a:lnTo>
                    <a:pt x="84213" y="34099"/>
                  </a:lnTo>
                  <a:lnTo>
                    <a:pt x="84366" y="34048"/>
                  </a:lnTo>
                  <a:lnTo>
                    <a:pt x="84493" y="33997"/>
                  </a:lnTo>
                  <a:lnTo>
                    <a:pt x="85267" y="33997"/>
                  </a:lnTo>
                  <a:lnTo>
                    <a:pt x="85585" y="34137"/>
                  </a:lnTo>
                  <a:lnTo>
                    <a:pt x="85940" y="34683"/>
                  </a:lnTo>
                  <a:lnTo>
                    <a:pt x="85940" y="33528"/>
                  </a:lnTo>
                  <a:lnTo>
                    <a:pt x="85483" y="33324"/>
                  </a:lnTo>
                  <a:lnTo>
                    <a:pt x="84658" y="33312"/>
                  </a:lnTo>
                  <a:lnTo>
                    <a:pt x="84391" y="33362"/>
                  </a:lnTo>
                  <a:lnTo>
                    <a:pt x="83896" y="33604"/>
                  </a:lnTo>
                  <a:lnTo>
                    <a:pt x="83693" y="33769"/>
                  </a:lnTo>
                  <a:lnTo>
                    <a:pt x="83502" y="34048"/>
                  </a:lnTo>
                  <a:lnTo>
                    <a:pt x="83578" y="33147"/>
                  </a:lnTo>
                  <a:lnTo>
                    <a:pt x="83693" y="32727"/>
                  </a:lnTo>
                  <a:lnTo>
                    <a:pt x="84150" y="32016"/>
                  </a:lnTo>
                  <a:lnTo>
                    <a:pt x="84493" y="31800"/>
                  </a:lnTo>
                  <a:lnTo>
                    <a:pt x="85280" y="31800"/>
                  </a:lnTo>
                  <a:lnTo>
                    <a:pt x="85547" y="31927"/>
                  </a:lnTo>
                  <a:lnTo>
                    <a:pt x="85826" y="32308"/>
                  </a:lnTo>
                  <a:lnTo>
                    <a:pt x="85953" y="32727"/>
                  </a:lnTo>
                  <a:lnTo>
                    <a:pt x="86690" y="32727"/>
                  </a:lnTo>
                  <a:lnTo>
                    <a:pt x="86664" y="32308"/>
                  </a:lnTo>
                  <a:lnTo>
                    <a:pt x="86563" y="32016"/>
                  </a:lnTo>
                  <a:lnTo>
                    <a:pt x="86398" y="31800"/>
                  </a:lnTo>
                  <a:lnTo>
                    <a:pt x="86029" y="31318"/>
                  </a:lnTo>
                  <a:lnTo>
                    <a:pt x="85572" y="31140"/>
                  </a:lnTo>
                  <a:lnTo>
                    <a:pt x="83972" y="31140"/>
                  </a:lnTo>
                  <a:lnTo>
                    <a:pt x="83350" y="31648"/>
                  </a:lnTo>
                  <a:lnTo>
                    <a:pt x="82816" y="33147"/>
                  </a:lnTo>
                  <a:lnTo>
                    <a:pt x="82943" y="36233"/>
                  </a:lnTo>
                  <a:lnTo>
                    <a:pt x="83743" y="37071"/>
                  </a:lnTo>
                  <a:lnTo>
                    <a:pt x="84226" y="37287"/>
                  </a:lnTo>
                  <a:lnTo>
                    <a:pt x="85432" y="37287"/>
                  </a:lnTo>
                  <a:lnTo>
                    <a:pt x="85940" y="37071"/>
                  </a:lnTo>
                  <a:lnTo>
                    <a:pt x="86321" y="36614"/>
                  </a:lnTo>
                  <a:lnTo>
                    <a:pt x="86639" y="36233"/>
                  </a:lnTo>
                  <a:lnTo>
                    <a:pt x="86741" y="35979"/>
                  </a:lnTo>
                  <a:lnTo>
                    <a:pt x="86791" y="34531"/>
                  </a:lnTo>
                  <a:close/>
                </a:path>
                <a:path w="94614" h="39369">
                  <a:moveTo>
                    <a:pt x="91478" y="33020"/>
                  </a:moveTo>
                  <a:lnTo>
                    <a:pt x="91389" y="32613"/>
                  </a:lnTo>
                  <a:lnTo>
                    <a:pt x="90982" y="31851"/>
                  </a:lnTo>
                  <a:lnTo>
                    <a:pt x="90779" y="31483"/>
                  </a:lnTo>
                  <a:lnTo>
                    <a:pt x="90639" y="31407"/>
                  </a:lnTo>
                  <a:lnTo>
                    <a:pt x="90639" y="32943"/>
                  </a:lnTo>
                  <a:lnTo>
                    <a:pt x="90538" y="35839"/>
                  </a:lnTo>
                  <a:lnTo>
                    <a:pt x="90144" y="36436"/>
                  </a:lnTo>
                  <a:lnTo>
                    <a:pt x="89839" y="36614"/>
                  </a:lnTo>
                  <a:lnTo>
                    <a:pt x="88963" y="36614"/>
                  </a:lnTo>
                  <a:lnTo>
                    <a:pt x="88620" y="36334"/>
                  </a:lnTo>
                  <a:lnTo>
                    <a:pt x="88455" y="35839"/>
                  </a:lnTo>
                  <a:lnTo>
                    <a:pt x="88328" y="32880"/>
                  </a:lnTo>
                  <a:lnTo>
                    <a:pt x="88734" y="32054"/>
                  </a:lnTo>
                  <a:lnTo>
                    <a:pt x="89065" y="31851"/>
                  </a:lnTo>
                  <a:lnTo>
                    <a:pt x="89979" y="31851"/>
                  </a:lnTo>
                  <a:lnTo>
                    <a:pt x="90284" y="32054"/>
                  </a:lnTo>
                  <a:lnTo>
                    <a:pt x="90639" y="32943"/>
                  </a:lnTo>
                  <a:lnTo>
                    <a:pt x="90639" y="31407"/>
                  </a:lnTo>
                  <a:lnTo>
                    <a:pt x="90220" y="31178"/>
                  </a:lnTo>
                  <a:lnTo>
                    <a:pt x="88595" y="31178"/>
                  </a:lnTo>
                  <a:lnTo>
                    <a:pt x="87998" y="31623"/>
                  </a:lnTo>
                  <a:lnTo>
                    <a:pt x="87528" y="32943"/>
                  </a:lnTo>
                  <a:lnTo>
                    <a:pt x="87566" y="35839"/>
                  </a:lnTo>
                  <a:lnTo>
                    <a:pt x="88201" y="36982"/>
                  </a:lnTo>
                  <a:lnTo>
                    <a:pt x="88734" y="37287"/>
                  </a:lnTo>
                  <a:lnTo>
                    <a:pt x="90246" y="37287"/>
                  </a:lnTo>
                  <a:lnTo>
                    <a:pt x="90817" y="36906"/>
                  </a:lnTo>
                  <a:lnTo>
                    <a:pt x="90957" y="36614"/>
                  </a:lnTo>
                  <a:lnTo>
                    <a:pt x="91351" y="35750"/>
                  </a:lnTo>
                  <a:lnTo>
                    <a:pt x="91478" y="33020"/>
                  </a:lnTo>
                  <a:close/>
                </a:path>
                <a:path w="94614" h="39369">
                  <a:moveTo>
                    <a:pt x="94119" y="34531"/>
                  </a:moveTo>
                  <a:lnTo>
                    <a:pt x="92671" y="30911"/>
                  </a:lnTo>
                  <a:lnTo>
                    <a:pt x="92176" y="30911"/>
                  </a:lnTo>
                  <a:lnTo>
                    <a:pt x="92583" y="31686"/>
                  </a:lnTo>
                  <a:lnTo>
                    <a:pt x="92849" y="32283"/>
                  </a:lnTo>
                  <a:lnTo>
                    <a:pt x="93218" y="33350"/>
                  </a:lnTo>
                  <a:lnTo>
                    <a:pt x="93332" y="34099"/>
                  </a:lnTo>
                  <a:lnTo>
                    <a:pt x="93332" y="35699"/>
                  </a:lnTo>
                  <a:lnTo>
                    <a:pt x="93230" y="36398"/>
                  </a:lnTo>
                  <a:lnTo>
                    <a:pt x="92913" y="37376"/>
                  </a:lnTo>
                  <a:lnTo>
                    <a:pt x="92621" y="38011"/>
                  </a:lnTo>
                  <a:lnTo>
                    <a:pt x="92176" y="38874"/>
                  </a:lnTo>
                  <a:lnTo>
                    <a:pt x="92710" y="38874"/>
                  </a:lnTo>
                  <a:lnTo>
                    <a:pt x="93218" y="38061"/>
                  </a:lnTo>
                  <a:lnTo>
                    <a:pt x="93560" y="37452"/>
                  </a:lnTo>
                  <a:lnTo>
                    <a:pt x="93992" y="36398"/>
                  </a:lnTo>
                  <a:lnTo>
                    <a:pt x="94119" y="35674"/>
                  </a:lnTo>
                  <a:lnTo>
                    <a:pt x="94119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69699" y="2014669"/>
              <a:ext cx="17553" cy="101496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5480253" y="2061996"/>
              <a:ext cx="95885" cy="39370"/>
            </a:xfrm>
            <a:custGeom>
              <a:avLst/>
              <a:gdLst/>
              <a:ahLst/>
              <a:cxnLst/>
              <a:rect l="l" t="t" r="r" b="b"/>
              <a:pathLst>
                <a:path w="95885" h="39369">
                  <a:moveTo>
                    <a:pt x="3924" y="34163"/>
                  </a:moveTo>
                  <a:lnTo>
                    <a:pt x="3746" y="33616"/>
                  </a:lnTo>
                  <a:lnTo>
                    <a:pt x="3467" y="33299"/>
                  </a:lnTo>
                  <a:lnTo>
                    <a:pt x="3060" y="32867"/>
                  </a:lnTo>
                  <a:lnTo>
                    <a:pt x="3060" y="34163"/>
                  </a:lnTo>
                  <a:lnTo>
                    <a:pt x="3048" y="35979"/>
                  </a:lnTo>
                  <a:lnTo>
                    <a:pt x="2578" y="36563"/>
                  </a:lnTo>
                  <a:lnTo>
                    <a:pt x="2298" y="36715"/>
                  </a:lnTo>
                  <a:lnTo>
                    <a:pt x="1435" y="36715"/>
                  </a:lnTo>
                  <a:lnTo>
                    <a:pt x="1066" y="36474"/>
                  </a:lnTo>
                  <a:lnTo>
                    <a:pt x="863" y="35979"/>
                  </a:lnTo>
                  <a:lnTo>
                    <a:pt x="850" y="34163"/>
                  </a:lnTo>
                  <a:lnTo>
                    <a:pt x="1054" y="33616"/>
                  </a:lnTo>
                  <a:lnTo>
                    <a:pt x="1333" y="33362"/>
                  </a:lnTo>
                  <a:lnTo>
                    <a:pt x="2463" y="33299"/>
                  </a:lnTo>
                  <a:lnTo>
                    <a:pt x="2806" y="33553"/>
                  </a:lnTo>
                  <a:lnTo>
                    <a:pt x="3060" y="34163"/>
                  </a:lnTo>
                  <a:lnTo>
                    <a:pt x="3060" y="32867"/>
                  </a:lnTo>
                  <a:lnTo>
                    <a:pt x="2616" y="32651"/>
                  </a:lnTo>
                  <a:lnTo>
                    <a:pt x="1778" y="32651"/>
                  </a:lnTo>
                  <a:lnTo>
                    <a:pt x="1473" y="32727"/>
                  </a:lnTo>
                  <a:lnTo>
                    <a:pt x="1041" y="33007"/>
                  </a:lnTo>
                  <a:lnTo>
                    <a:pt x="876" y="33159"/>
                  </a:lnTo>
                  <a:lnTo>
                    <a:pt x="736" y="33362"/>
                  </a:lnTo>
                  <a:lnTo>
                    <a:pt x="736" y="32778"/>
                  </a:lnTo>
                  <a:lnTo>
                    <a:pt x="0" y="32778"/>
                  </a:lnTo>
                  <a:lnTo>
                    <a:pt x="0" y="38989"/>
                  </a:lnTo>
                  <a:lnTo>
                    <a:pt x="749" y="38989"/>
                  </a:lnTo>
                  <a:lnTo>
                    <a:pt x="749" y="36715"/>
                  </a:lnTo>
                  <a:lnTo>
                    <a:pt x="914" y="36918"/>
                  </a:lnTo>
                  <a:lnTo>
                    <a:pt x="1066" y="37058"/>
                  </a:lnTo>
                  <a:lnTo>
                    <a:pt x="1422" y="37287"/>
                  </a:lnTo>
                  <a:lnTo>
                    <a:pt x="1701" y="37363"/>
                  </a:lnTo>
                  <a:lnTo>
                    <a:pt x="2476" y="37363"/>
                  </a:lnTo>
                  <a:lnTo>
                    <a:pt x="2844" y="37223"/>
                  </a:lnTo>
                  <a:lnTo>
                    <a:pt x="3670" y="36563"/>
                  </a:lnTo>
                  <a:lnTo>
                    <a:pt x="3886" y="35979"/>
                  </a:lnTo>
                  <a:lnTo>
                    <a:pt x="3924" y="34163"/>
                  </a:lnTo>
                  <a:close/>
                </a:path>
                <a:path w="95885" h="39369">
                  <a:moveTo>
                    <a:pt x="3924" y="18669"/>
                  </a:moveTo>
                  <a:lnTo>
                    <a:pt x="3746" y="18110"/>
                  </a:lnTo>
                  <a:lnTo>
                    <a:pt x="3467" y="17805"/>
                  </a:lnTo>
                  <a:lnTo>
                    <a:pt x="3060" y="17373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69"/>
                  </a:lnTo>
                  <a:lnTo>
                    <a:pt x="2298" y="21209"/>
                  </a:lnTo>
                  <a:lnTo>
                    <a:pt x="1435" y="21209"/>
                  </a:lnTo>
                  <a:lnTo>
                    <a:pt x="1066" y="20980"/>
                  </a:lnTo>
                  <a:lnTo>
                    <a:pt x="863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1333" y="17868"/>
                  </a:lnTo>
                  <a:lnTo>
                    <a:pt x="2463" y="17805"/>
                  </a:lnTo>
                  <a:lnTo>
                    <a:pt x="2806" y="18046"/>
                  </a:lnTo>
                  <a:lnTo>
                    <a:pt x="3060" y="18669"/>
                  </a:lnTo>
                  <a:lnTo>
                    <a:pt x="3060" y="17373"/>
                  </a:lnTo>
                  <a:lnTo>
                    <a:pt x="2616" y="17145"/>
                  </a:lnTo>
                  <a:lnTo>
                    <a:pt x="1778" y="17145"/>
                  </a:lnTo>
                  <a:lnTo>
                    <a:pt x="1473" y="17233"/>
                  </a:lnTo>
                  <a:lnTo>
                    <a:pt x="1041" y="17513"/>
                  </a:lnTo>
                  <a:lnTo>
                    <a:pt x="876" y="17665"/>
                  </a:lnTo>
                  <a:lnTo>
                    <a:pt x="736" y="17868"/>
                  </a:lnTo>
                  <a:lnTo>
                    <a:pt x="736" y="17272"/>
                  </a:lnTo>
                  <a:lnTo>
                    <a:pt x="0" y="17272"/>
                  </a:lnTo>
                  <a:lnTo>
                    <a:pt x="0" y="23495"/>
                  </a:lnTo>
                  <a:lnTo>
                    <a:pt x="749" y="23495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64"/>
                  </a:lnTo>
                  <a:lnTo>
                    <a:pt x="1422" y="21793"/>
                  </a:lnTo>
                  <a:lnTo>
                    <a:pt x="1701" y="21869"/>
                  </a:lnTo>
                  <a:lnTo>
                    <a:pt x="2476" y="21869"/>
                  </a:lnTo>
                  <a:lnTo>
                    <a:pt x="2844" y="21729"/>
                  </a:lnTo>
                  <a:lnTo>
                    <a:pt x="3670" y="21069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95885" h="39369">
                  <a:moveTo>
                    <a:pt x="6997" y="32677"/>
                  </a:moveTo>
                  <a:lnTo>
                    <a:pt x="6769" y="32651"/>
                  </a:lnTo>
                  <a:lnTo>
                    <a:pt x="6451" y="32651"/>
                  </a:lnTo>
                  <a:lnTo>
                    <a:pt x="6197" y="32766"/>
                  </a:lnTo>
                  <a:lnTo>
                    <a:pt x="5740" y="33197"/>
                  </a:lnTo>
                  <a:lnTo>
                    <a:pt x="5588" y="33375"/>
                  </a:lnTo>
                  <a:lnTo>
                    <a:pt x="5537" y="33528"/>
                  </a:lnTo>
                  <a:lnTo>
                    <a:pt x="5537" y="32753"/>
                  </a:lnTo>
                  <a:lnTo>
                    <a:pt x="4826" y="32753"/>
                  </a:lnTo>
                  <a:lnTo>
                    <a:pt x="4826" y="37211"/>
                  </a:lnTo>
                  <a:lnTo>
                    <a:pt x="5575" y="37211"/>
                  </a:lnTo>
                  <a:lnTo>
                    <a:pt x="5575" y="34328"/>
                  </a:lnTo>
                  <a:lnTo>
                    <a:pt x="5676" y="34048"/>
                  </a:lnTo>
                  <a:lnTo>
                    <a:pt x="6083" y="33566"/>
                  </a:lnTo>
                  <a:lnTo>
                    <a:pt x="6362" y="33451"/>
                  </a:lnTo>
                  <a:lnTo>
                    <a:pt x="6743" y="33451"/>
                  </a:lnTo>
                  <a:lnTo>
                    <a:pt x="6997" y="33464"/>
                  </a:lnTo>
                  <a:lnTo>
                    <a:pt x="6997" y="32677"/>
                  </a:lnTo>
                  <a:close/>
                </a:path>
                <a:path w="95885" h="39369">
                  <a:moveTo>
                    <a:pt x="6997" y="17170"/>
                  </a:moveTo>
                  <a:lnTo>
                    <a:pt x="6769" y="17157"/>
                  </a:lnTo>
                  <a:lnTo>
                    <a:pt x="6451" y="17157"/>
                  </a:lnTo>
                  <a:lnTo>
                    <a:pt x="6197" y="17272"/>
                  </a:lnTo>
                  <a:lnTo>
                    <a:pt x="5740" y="17691"/>
                  </a:lnTo>
                  <a:lnTo>
                    <a:pt x="5588" y="17881"/>
                  </a:lnTo>
                  <a:lnTo>
                    <a:pt x="5537" y="18021"/>
                  </a:lnTo>
                  <a:lnTo>
                    <a:pt x="5537" y="17259"/>
                  </a:lnTo>
                  <a:lnTo>
                    <a:pt x="4826" y="17259"/>
                  </a:lnTo>
                  <a:lnTo>
                    <a:pt x="4826" y="21717"/>
                  </a:lnTo>
                  <a:lnTo>
                    <a:pt x="5575" y="21717"/>
                  </a:lnTo>
                  <a:lnTo>
                    <a:pt x="5575" y="18834"/>
                  </a:lnTo>
                  <a:lnTo>
                    <a:pt x="5676" y="18554"/>
                  </a:lnTo>
                  <a:lnTo>
                    <a:pt x="6083" y="18072"/>
                  </a:lnTo>
                  <a:lnTo>
                    <a:pt x="6362" y="17945"/>
                  </a:lnTo>
                  <a:lnTo>
                    <a:pt x="6743" y="17945"/>
                  </a:lnTo>
                  <a:lnTo>
                    <a:pt x="6997" y="17970"/>
                  </a:lnTo>
                  <a:lnTo>
                    <a:pt x="6997" y="17170"/>
                  </a:lnTo>
                  <a:close/>
                </a:path>
                <a:path w="95885" h="39369">
                  <a:moveTo>
                    <a:pt x="11836" y="37858"/>
                  </a:moveTo>
                  <a:lnTo>
                    <a:pt x="7086" y="37858"/>
                  </a:lnTo>
                  <a:lnTo>
                    <a:pt x="7086" y="38277"/>
                  </a:lnTo>
                  <a:lnTo>
                    <a:pt x="11836" y="38277"/>
                  </a:lnTo>
                  <a:lnTo>
                    <a:pt x="11836" y="37858"/>
                  </a:lnTo>
                  <a:close/>
                </a:path>
                <a:path w="95885" h="39369">
                  <a:moveTo>
                    <a:pt x="11836" y="22364"/>
                  </a:moveTo>
                  <a:lnTo>
                    <a:pt x="7086" y="22364"/>
                  </a:lnTo>
                  <a:lnTo>
                    <a:pt x="7086" y="22783"/>
                  </a:lnTo>
                  <a:lnTo>
                    <a:pt x="11836" y="22783"/>
                  </a:lnTo>
                  <a:lnTo>
                    <a:pt x="11836" y="22364"/>
                  </a:lnTo>
                  <a:close/>
                </a:path>
                <a:path w="95885" h="39369">
                  <a:moveTo>
                    <a:pt x="11836" y="6858"/>
                  </a:moveTo>
                  <a:lnTo>
                    <a:pt x="7086" y="6858"/>
                  </a:lnTo>
                  <a:lnTo>
                    <a:pt x="7086" y="7289"/>
                  </a:lnTo>
                  <a:lnTo>
                    <a:pt x="11836" y="7289"/>
                  </a:lnTo>
                  <a:lnTo>
                    <a:pt x="11836" y="6858"/>
                  </a:lnTo>
                  <a:close/>
                </a:path>
                <a:path w="95885" h="39369">
                  <a:moveTo>
                    <a:pt x="13157" y="101"/>
                  </a:moveTo>
                  <a:lnTo>
                    <a:pt x="12407" y="101"/>
                  </a:lnTo>
                  <a:lnTo>
                    <a:pt x="12407" y="6223"/>
                  </a:lnTo>
                  <a:lnTo>
                    <a:pt x="13157" y="6223"/>
                  </a:lnTo>
                  <a:lnTo>
                    <a:pt x="13157" y="101"/>
                  </a:lnTo>
                  <a:close/>
                </a:path>
                <a:path w="95885" h="39369">
                  <a:moveTo>
                    <a:pt x="15900" y="18757"/>
                  </a:moveTo>
                  <a:lnTo>
                    <a:pt x="15836" y="18161"/>
                  </a:lnTo>
                  <a:lnTo>
                    <a:pt x="15633" y="17741"/>
                  </a:lnTo>
                  <a:lnTo>
                    <a:pt x="15328" y="17500"/>
                  </a:lnTo>
                  <a:lnTo>
                    <a:pt x="15011" y="17246"/>
                  </a:lnTo>
                  <a:lnTo>
                    <a:pt x="14605" y="17132"/>
                  </a:lnTo>
                  <a:lnTo>
                    <a:pt x="13512" y="17132"/>
                  </a:lnTo>
                  <a:lnTo>
                    <a:pt x="13030" y="17348"/>
                  </a:lnTo>
                  <a:lnTo>
                    <a:pt x="12268" y="18211"/>
                  </a:lnTo>
                  <a:lnTo>
                    <a:pt x="12077" y="18821"/>
                  </a:lnTo>
                  <a:lnTo>
                    <a:pt x="12077" y="20243"/>
                  </a:lnTo>
                  <a:lnTo>
                    <a:pt x="12242" y="20777"/>
                  </a:lnTo>
                  <a:lnTo>
                    <a:pt x="12941" y="21628"/>
                  </a:lnTo>
                  <a:lnTo>
                    <a:pt x="13411" y="21844"/>
                  </a:lnTo>
                  <a:lnTo>
                    <a:pt x="14516" y="21844"/>
                  </a:lnTo>
                  <a:lnTo>
                    <a:pt x="14935" y="21704"/>
                  </a:lnTo>
                  <a:lnTo>
                    <a:pt x="15595" y="21158"/>
                  </a:lnTo>
                  <a:lnTo>
                    <a:pt x="15811" y="20726"/>
                  </a:lnTo>
                  <a:lnTo>
                    <a:pt x="15900" y="20142"/>
                  </a:lnTo>
                  <a:lnTo>
                    <a:pt x="15163" y="20142"/>
                  </a:lnTo>
                  <a:lnTo>
                    <a:pt x="15100" y="20459"/>
                  </a:lnTo>
                  <a:lnTo>
                    <a:pt x="14973" y="20726"/>
                  </a:lnTo>
                  <a:lnTo>
                    <a:pt x="14605" y="21107"/>
                  </a:lnTo>
                  <a:lnTo>
                    <a:pt x="14363" y="21196"/>
                  </a:lnTo>
                  <a:lnTo>
                    <a:pt x="13652" y="21196"/>
                  </a:lnTo>
                  <a:lnTo>
                    <a:pt x="13347" y="21043"/>
                  </a:lnTo>
                  <a:lnTo>
                    <a:pt x="12966" y="20434"/>
                  </a:lnTo>
                  <a:lnTo>
                    <a:pt x="12877" y="20066"/>
                  </a:lnTo>
                  <a:lnTo>
                    <a:pt x="12877" y="19177"/>
                  </a:lnTo>
                  <a:lnTo>
                    <a:pt x="12941" y="18796"/>
                  </a:lnTo>
                  <a:lnTo>
                    <a:pt x="13284" y="18034"/>
                  </a:lnTo>
                  <a:lnTo>
                    <a:pt x="13627" y="17792"/>
                  </a:lnTo>
                  <a:lnTo>
                    <a:pt x="14452" y="17792"/>
                  </a:lnTo>
                  <a:lnTo>
                    <a:pt x="14706" y="17894"/>
                  </a:lnTo>
                  <a:lnTo>
                    <a:pt x="15024" y="18249"/>
                  </a:lnTo>
                  <a:lnTo>
                    <a:pt x="15125" y="18478"/>
                  </a:lnTo>
                  <a:lnTo>
                    <a:pt x="15163" y="18757"/>
                  </a:lnTo>
                  <a:lnTo>
                    <a:pt x="15900" y="18757"/>
                  </a:lnTo>
                  <a:close/>
                </a:path>
                <a:path w="95885" h="39369">
                  <a:moveTo>
                    <a:pt x="15951" y="32753"/>
                  </a:moveTo>
                  <a:lnTo>
                    <a:pt x="15201" y="32753"/>
                  </a:lnTo>
                  <a:lnTo>
                    <a:pt x="15201" y="35382"/>
                  </a:lnTo>
                  <a:lnTo>
                    <a:pt x="15151" y="35725"/>
                  </a:lnTo>
                  <a:lnTo>
                    <a:pt x="14859" y="36436"/>
                  </a:lnTo>
                  <a:lnTo>
                    <a:pt x="14503" y="36677"/>
                  </a:lnTo>
                  <a:lnTo>
                    <a:pt x="13627" y="36677"/>
                  </a:lnTo>
                  <a:lnTo>
                    <a:pt x="13373" y="36537"/>
                  </a:lnTo>
                  <a:lnTo>
                    <a:pt x="13169" y="36131"/>
                  </a:lnTo>
                  <a:lnTo>
                    <a:pt x="13131" y="35941"/>
                  </a:lnTo>
                  <a:lnTo>
                    <a:pt x="13131" y="32753"/>
                  </a:lnTo>
                  <a:lnTo>
                    <a:pt x="12369" y="32753"/>
                  </a:lnTo>
                  <a:lnTo>
                    <a:pt x="12369" y="36169"/>
                  </a:lnTo>
                  <a:lnTo>
                    <a:pt x="12433" y="36474"/>
                  </a:lnTo>
                  <a:lnTo>
                    <a:pt x="12788" y="37122"/>
                  </a:lnTo>
                  <a:lnTo>
                    <a:pt x="13220" y="37338"/>
                  </a:lnTo>
                  <a:lnTo>
                    <a:pt x="14262" y="37338"/>
                  </a:lnTo>
                  <a:lnTo>
                    <a:pt x="14605" y="37211"/>
                  </a:lnTo>
                  <a:lnTo>
                    <a:pt x="15036" y="36868"/>
                  </a:lnTo>
                  <a:lnTo>
                    <a:pt x="15163" y="36728"/>
                  </a:lnTo>
                  <a:lnTo>
                    <a:pt x="15252" y="36550"/>
                  </a:lnTo>
                  <a:lnTo>
                    <a:pt x="15240" y="37211"/>
                  </a:lnTo>
                  <a:lnTo>
                    <a:pt x="15951" y="37211"/>
                  </a:lnTo>
                  <a:lnTo>
                    <a:pt x="15951" y="32753"/>
                  </a:lnTo>
                  <a:close/>
                </a:path>
                <a:path w="95885" h="39369">
                  <a:moveTo>
                    <a:pt x="18097" y="4229"/>
                  </a:moveTo>
                  <a:lnTo>
                    <a:pt x="17322" y="2019"/>
                  </a:lnTo>
                  <a:lnTo>
                    <a:pt x="17322" y="3632"/>
                  </a:lnTo>
                  <a:lnTo>
                    <a:pt x="14846" y="3632"/>
                  </a:lnTo>
                  <a:lnTo>
                    <a:pt x="14859" y="3302"/>
                  </a:lnTo>
                  <a:lnTo>
                    <a:pt x="14986" y="2933"/>
                  </a:lnTo>
                  <a:lnTo>
                    <a:pt x="15455" y="2438"/>
                  </a:lnTo>
                  <a:lnTo>
                    <a:pt x="15748" y="2311"/>
                  </a:lnTo>
                  <a:lnTo>
                    <a:pt x="16560" y="2311"/>
                  </a:lnTo>
                  <a:lnTo>
                    <a:pt x="16903" y="2501"/>
                  </a:lnTo>
                  <a:lnTo>
                    <a:pt x="17157" y="2946"/>
                  </a:lnTo>
                  <a:lnTo>
                    <a:pt x="17272" y="3251"/>
                  </a:lnTo>
                  <a:lnTo>
                    <a:pt x="17322" y="3632"/>
                  </a:lnTo>
                  <a:lnTo>
                    <a:pt x="17322" y="2019"/>
                  </a:lnTo>
                  <a:lnTo>
                    <a:pt x="16751" y="1727"/>
                  </a:lnTo>
                  <a:lnTo>
                    <a:pt x="16446" y="1663"/>
                  </a:lnTo>
                  <a:lnTo>
                    <a:pt x="15506" y="1663"/>
                  </a:lnTo>
                  <a:lnTo>
                    <a:pt x="14998" y="1879"/>
                  </a:lnTo>
                  <a:lnTo>
                    <a:pt x="14224" y="2781"/>
                  </a:lnTo>
                  <a:lnTo>
                    <a:pt x="14135" y="3048"/>
                  </a:lnTo>
                  <a:lnTo>
                    <a:pt x="14211" y="5372"/>
                  </a:lnTo>
                  <a:lnTo>
                    <a:pt x="14986" y="6172"/>
                  </a:lnTo>
                  <a:lnTo>
                    <a:pt x="15455" y="6375"/>
                  </a:lnTo>
                  <a:lnTo>
                    <a:pt x="16243" y="6375"/>
                  </a:lnTo>
                  <a:lnTo>
                    <a:pt x="18034" y="4813"/>
                  </a:lnTo>
                  <a:lnTo>
                    <a:pt x="17297" y="4813"/>
                  </a:lnTo>
                  <a:lnTo>
                    <a:pt x="17221" y="5041"/>
                  </a:lnTo>
                  <a:lnTo>
                    <a:pt x="17145" y="5194"/>
                  </a:lnTo>
                  <a:lnTo>
                    <a:pt x="16776" y="5600"/>
                  </a:lnTo>
                  <a:lnTo>
                    <a:pt x="16471" y="5727"/>
                  </a:lnTo>
                  <a:lnTo>
                    <a:pt x="15659" y="5727"/>
                  </a:lnTo>
                  <a:lnTo>
                    <a:pt x="15367" y="5600"/>
                  </a:lnTo>
                  <a:lnTo>
                    <a:pt x="14947" y="5041"/>
                  </a:lnTo>
                  <a:lnTo>
                    <a:pt x="14833" y="4229"/>
                  </a:lnTo>
                  <a:lnTo>
                    <a:pt x="18097" y="4229"/>
                  </a:lnTo>
                  <a:close/>
                </a:path>
                <a:path w="95885" h="39369">
                  <a:moveTo>
                    <a:pt x="20523" y="35509"/>
                  </a:moveTo>
                  <a:lnTo>
                    <a:pt x="20383" y="35204"/>
                  </a:lnTo>
                  <a:lnTo>
                    <a:pt x="19900" y="34899"/>
                  </a:lnTo>
                  <a:lnTo>
                    <a:pt x="19545" y="34772"/>
                  </a:lnTo>
                  <a:lnTo>
                    <a:pt x="18300" y="34467"/>
                  </a:lnTo>
                  <a:lnTo>
                    <a:pt x="18135" y="34404"/>
                  </a:lnTo>
                  <a:lnTo>
                    <a:pt x="17830" y="34226"/>
                  </a:lnTo>
                  <a:lnTo>
                    <a:pt x="17729" y="34061"/>
                  </a:lnTo>
                  <a:lnTo>
                    <a:pt x="17729" y="33693"/>
                  </a:lnTo>
                  <a:lnTo>
                    <a:pt x="17805" y="33553"/>
                  </a:lnTo>
                  <a:lnTo>
                    <a:pt x="18097" y="33324"/>
                  </a:lnTo>
                  <a:lnTo>
                    <a:pt x="18313" y="33274"/>
                  </a:lnTo>
                  <a:lnTo>
                    <a:pt x="19024" y="33274"/>
                  </a:lnTo>
                  <a:lnTo>
                    <a:pt x="19672" y="34036"/>
                  </a:lnTo>
                  <a:lnTo>
                    <a:pt x="20370" y="34036"/>
                  </a:lnTo>
                  <a:lnTo>
                    <a:pt x="20383" y="33743"/>
                  </a:lnTo>
                  <a:lnTo>
                    <a:pt x="20294" y="33477"/>
                  </a:lnTo>
                  <a:lnTo>
                    <a:pt x="19812" y="32829"/>
                  </a:lnTo>
                  <a:lnTo>
                    <a:pt x="19329" y="32639"/>
                  </a:lnTo>
                  <a:lnTo>
                    <a:pt x="18148" y="32639"/>
                  </a:lnTo>
                  <a:lnTo>
                    <a:pt x="17729" y="32766"/>
                  </a:lnTo>
                  <a:lnTo>
                    <a:pt x="17119" y="33286"/>
                  </a:lnTo>
                  <a:lnTo>
                    <a:pt x="16979" y="33629"/>
                  </a:lnTo>
                  <a:lnTo>
                    <a:pt x="16979" y="34404"/>
                  </a:lnTo>
                  <a:lnTo>
                    <a:pt x="17132" y="34696"/>
                  </a:lnTo>
                  <a:lnTo>
                    <a:pt x="17640" y="35013"/>
                  </a:lnTo>
                  <a:lnTo>
                    <a:pt x="17919" y="35115"/>
                  </a:lnTo>
                  <a:lnTo>
                    <a:pt x="19215" y="35433"/>
                  </a:lnTo>
                  <a:lnTo>
                    <a:pt x="19418" y="35509"/>
                  </a:lnTo>
                  <a:lnTo>
                    <a:pt x="19697" y="35674"/>
                  </a:lnTo>
                  <a:lnTo>
                    <a:pt x="19786" y="35814"/>
                  </a:lnTo>
                  <a:lnTo>
                    <a:pt x="19786" y="36258"/>
                  </a:lnTo>
                  <a:lnTo>
                    <a:pt x="19685" y="36449"/>
                  </a:lnTo>
                  <a:lnTo>
                    <a:pt x="19253" y="36690"/>
                  </a:lnTo>
                  <a:lnTo>
                    <a:pt x="19011" y="36741"/>
                  </a:lnTo>
                  <a:lnTo>
                    <a:pt x="18275" y="36741"/>
                  </a:lnTo>
                  <a:lnTo>
                    <a:pt x="17945" y="36626"/>
                  </a:lnTo>
                  <a:lnTo>
                    <a:pt x="17653" y="36258"/>
                  </a:lnTo>
                  <a:lnTo>
                    <a:pt x="17589" y="36068"/>
                  </a:lnTo>
                  <a:lnTo>
                    <a:pt x="17564" y="35814"/>
                  </a:lnTo>
                  <a:lnTo>
                    <a:pt x="16840" y="35814"/>
                  </a:lnTo>
                  <a:lnTo>
                    <a:pt x="16865" y="36258"/>
                  </a:lnTo>
                  <a:lnTo>
                    <a:pt x="17018" y="36626"/>
                  </a:lnTo>
                  <a:lnTo>
                    <a:pt x="17564" y="37236"/>
                  </a:lnTo>
                  <a:lnTo>
                    <a:pt x="18034" y="37376"/>
                  </a:lnTo>
                  <a:lnTo>
                    <a:pt x="19316" y="37376"/>
                  </a:lnTo>
                  <a:lnTo>
                    <a:pt x="19773" y="37236"/>
                  </a:lnTo>
                  <a:lnTo>
                    <a:pt x="20370" y="36664"/>
                  </a:lnTo>
                  <a:lnTo>
                    <a:pt x="20523" y="36322"/>
                  </a:lnTo>
                  <a:lnTo>
                    <a:pt x="20523" y="35509"/>
                  </a:lnTo>
                  <a:close/>
                </a:path>
                <a:path w="95885" h="39369">
                  <a:moveTo>
                    <a:pt x="20650" y="21183"/>
                  </a:moveTo>
                  <a:lnTo>
                    <a:pt x="20307" y="21209"/>
                  </a:lnTo>
                  <a:lnTo>
                    <a:pt x="20154" y="19443"/>
                  </a:lnTo>
                  <a:lnTo>
                    <a:pt x="20066" y="17780"/>
                  </a:lnTo>
                  <a:lnTo>
                    <a:pt x="20002" y="17640"/>
                  </a:lnTo>
                  <a:lnTo>
                    <a:pt x="19405" y="17297"/>
                  </a:lnTo>
                  <a:lnTo>
                    <a:pt x="19405" y="19443"/>
                  </a:lnTo>
                  <a:lnTo>
                    <a:pt x="19405" y="20510"/>
                  </a:lnTo>
                  <a:lnTo>
                    <a:pt x="19202" y="20840"/>
                  </a:lnTo>
                  <a:lnTo>
                    <a:pt x="18529" y="21158"/>
                  </a:lnTo>
                  <a:lnTo>
                    <a:pt x="18275" y="21234"/>
                  </a:lnTo>
                  <a:lnTo>
                    <a:pt x="17805" y="21234"/>
                  </a:lnTo>
                  <a:lnTo>
                    <a:pt x="17678" y="21183"/>
                  </a:lnTo>
                  <a:lnTo>
                    <a:pt x="17449" y="21043"/>
                  </a:lnTo>
                  <a:lnTo>
                    <a:pt x="17335" y="20027"/>
                  </a:lnTo>
                  <a:lnTo>
                    <a:pt x="17703" y="19824"/>
                  </a:lnTo>
                  <a:lnTo>
                    <a:pt x="17907" y="19773"/>
                  </a:lnTo>
                  <a:lnTo>
                    <a:pt x="18770" y="19659"/>
                  </a:lnTo>
                  <a:lnTo>
                    <a:pt x="19189" y="19558"/>
                  </a:lnTo>
                  <a:lnTo>
                    <a:pt x="19405" y="19443"/>
                  </a:lnTo>
                  <a:lnTo>
                    <a:pt x="19405" y="17297"/>
                  </a:lnTo>
                  <a:lnTo>
                    <a:pt x="18910" y="17145"/>
                  </a:lnTo>
                  <a:lnTo>
                    <a:pt x="17945" y="17145"/>
                  </a:lnTo>
                  <a:lnTo>
                    <a:pt x="16662" y="18618"/>
                  </a:lnTo>
                  <a:lnTo>
                    <a:pt x="17360" y="18618"/>
                  </a:lnTo>
                  <a:lnTo>
                    <a:pt x="17449" y="18211"/>
                  </a:lnTo>
                  <a:lnTo>
                    <a:pt x="17703" y="17881"/>
                  </a:lnTo>
                  <a:lnTo>
                    <a:pt x="17983" y="17780"/>
                  </a:lnTo>
                  <a:lnTo>
                    <a:pt x="18719" y="17780"/>
                  </a:lnTo>
                  <a:lnTo>
                    <a:pt x="18973" y="17843"/>
                  </a:lnTo>
                  <a:lnTo>
                    <a:pt x="19329" y="18072"/>
                  </a:lnTo>
                  <a:lnTo>
                    <a:pt x="19316" y="18923"/>
                  </a:lnTo>
                  <a:lnTo>
                    <a:pt x="17424" y="19215"/>
                  </a:lnTo>
                  <a:lnTo>
                    <a:pt x="17081" y="19354"/>
                  </a:lnTo>
                  <a:lnTo>
                    <a:pt x="16560" y="19824"/>
                  </a:lnTo>
                  <a:lnTo>
                    <a:pt x="16662" y="21323"/>
                  </a:lnTo>
                  <a:lnTo>
                    <a:pt x="17068" y="21717"/>
                  </a:lnTo>
                  <a:lnTo>
                    <a:pt x="17424" y="21869"/>
                  </a:lnTo>
                  <a:lnTo>
                    <a:pt x="18186" y="21869"/>
                  </a:lnTo>
                  <a:lnTo>
                    <a:pt x="19443" y="21120"/>
                  </a:lnTo>
                  <a:lnTo>
                    <a:pt x="19545" y="21501"/>
                  </a:lnTo>
                  <a:lnTo>
                    <a:pt x="19697" y="21717"/>
                  </a:lnTo>
                  <a:lnTo>
                    <a:pt x="19875" y="21805"/>
                  </a:lnTo>
                  <a:lnTo>
                    <a:pt x="20243" y="21805"/>
                  </a:lnTo>
                  <a:lnTo>
                    <a:pt x="20624" y="21742"/>
                  </a:lnTo>
                  <a:lnTo>
                    <a:pt x="20650" y="21209"/>
                  </a:lnTo>
                  <a:close/>
                </a:path>
                <a:path w="95885" h="39369">
                  <a:moveTo>
                    <a:pt x="22631" y="1765"/>
                  </a:moveTo>
                  <a:lnTo>
                    <a:pt x="21818" y="1765"/>
                  </a:lnTo>
                  <a:lnTo>
                    <a:pt x="20574" y="5384"/>
                  </a:lnTo>
                  <a:lnTo>
                    <a:pt x="19380" y="1765"/>
                  </a:lnTo>
                  <a:lnTo>
                    <a:pt x="18516" y="1765"/>
                  </a:lnTo>
                  <a:lnTo>
                    <a:pt x="20154" y="6223"/>
                  </a:lnTo>
                  <a:lnTo>
                    <a:pt x="20955" y="6223"/>
                  </a:lnTo>
                  <a:lnTo>
                    <a:pt x="22631" y="1765"/>
                  </a:lnTo>
                  <a:close/>
                </a:path>
                <a:path w="95885" h="39369">
                  <a:moveTo>
                    <a:pt x="24790" y="20015"/>
                  </a:moveTo>
                  <a:lnTo>
                    <a:pt x="24638" y="19710"/>
                  </a:lnTo>
                  <a:lnTo>
                    <a:pt x="24168" y="19392"/>
                  </a:lnTo>
                  <a:lnTo>
                    <a:pt x="23812" y="19278"/>
                  </a:lnTo>
                  <a:lnTo>
                    <a:pt x="22555" y="18973"/>
                  </a:lnTo>
                  <a:lnTo>
                    <a:pt x="22390" y="18910"/>
                  </a:lnTo>
                  <a:lnTo>
                    <a:pt x="22085" y="18719"/>
                  </a:lnTo>
                  <a:lnTo>
                    <a:pt x="21996" y="18567"/>
                  </a:lnTo>
                  <a:lnTo>
                    <a:pt x="21996" y="18199"/>
                  </a:lnTo>
                  <a:lnTo>
                    <a:pt x="22072" y="18046"/>
                  </a:lnTo>
                  <a:lnTo>
                    <a:pt x="22364" y="17830"/>
                  </a:lnTo>
                  <a:lnTo>
                    <a:pt x="22580" y="17780"/>
                  </a:lnTo>
                  <a:lnTo>
                    <a:pt x="23279" y="17780"/>
                  </a:lnTo>
                  <a:lnTo>
                    <a:pt x="23926" y="18542"/>
                  </a:lnTo>
                  <a:lnTo>
                    <a:pt x="24638" y="18542"/>
                  </a:lnTo>
                  <a:lnTo>
                    <a:pt x="24650" y="18249"/>
                  </a:lnTo>
                  <a:lnTo>
                    <a:pt x="24561" y="17983"/>
                  </a:lnTo>
                  <a:lnTo>
                    <a:pt x="24066" y="17335"/>
                  </a:lnTo>
                  <a:lnTo>
                    <a:pt x="23583" y="17145"/>
                  </a:lnTo>
                  <a:lnTo>
                    <a:pt x="22402" y="17145"/>
                  </a:lnTo>
                  <a:lnTo>
                    <a:pt x="21996" y="17272"/>
                  </a:lnTo>
                  <a:lnTo>
                    <a:pt x="21386" y="17792"/>
                  </a:lnTo>
                  <a:lnTo>
                    <a:pt x="21234" y="18135"/>
                  </a:lnTo>
                  <a:lnTo>
                    <a:pt x="21234" y="18910"/>
                  </a:lnTo>
                  <a:lnTo>
                    <a:pt x="21399" y="19189"/>
                  </a:lnTo>
                  <a:lnTo>
                    <a:pt x="21894" y="19519"/>
                  </a:lnTo>
                  <a:lnTo>
                    <a:pt x="22174" y="19621"/>
                  </a:lnTo>
                  <a:lnTo>
                    <a:pt x="23469" y="19939"/>
                  </a:lnTo>
                  <a:lnTo>
                    <a:pt x="23685" y="20015"/>
                  </a:lnTo>
                  <a:lnTo>
                    <a:pt x="23964" y="20180"/>
                  </a:lnTo>
                  <a:lnTo>
                    <a:pt x="24053" y="20320"/>
                  </a:lnTo>
                  <a:lnTo>
                    <a:pt x="24053" y="20764"/>
                  </a:lnTo>
                  <a:lnTo>
                    <a:pt x="23939" y="20955"/>
                  </a:lnTo>
                  <a:lnTo>
                    <a:pt x="23520" y="21196"/>
                  </a:lnTo>
                  <a:lnTo>
                    <a:pt x="23279" y="21247"/>
                  </a:lnTo>
                  <a:lnTo>
                    <a:pt x="22529" y="21247"/>
                  </a:lnTo>
                  <a:lnTo>
                    <a:pt x="22212" y="21132"/>
                  </a:lnTo>
                  <a:lnTo>
                    <a:pt x="21907" y="20764"/>
                  </a:lnTo>
                  <a:lnTo>
                    <a:pt x="21844" y="20561"/>
                  </a:lnTo>
                  <a:lnTo>
                    <a:pt x="21831" y="20320"/>
                  </a:lnTo>
                  <a:lnTo>
                    <a:pt x="21107" y="20320"/>
                  </a:lnTo>
                  <a:lnTo>
                    <a:pt x="21132" y="20764"/>
                  </a:lnTo>
                  <a:lnTo>
                    <a:pt x="21272" y="21132"/>
                  </a:lnTo>
                  <a:lnTo>
                    <a:pt x="21831" y="21729"/>
                  </a:lnTo>
                  <a:lnTo>
                    <a:pt x="22301" y="21882"/>
                  </a:lnTo>
                  <a:lnTo>
                    <a:pt x="23583" y="21882"/>
                  </a:lnTo>
                  <a:lnTo>
                    <a:pt x="24041" y="21742"/>
                  </a:lnTo>
                  <a:lnTo>
                    <a:pt x="24638" y="21158"/>
                  </a:lnTo>
                  <a:lnTo>
                    <a:pt x="24790" y="20828"/>
                  </a:lnTo>
                  <a:lnTo>
                    <a:pt x="24790" y="20015"/>
                  </a:lnTo>
                  <a:close/>
                </a:path>
                <a:path w="95885" h="39369">
                  <a:moveTo>
                    <a:pt x="25209" y="35217"/>
                  </a:moveTo>
                  <a:lnTo>
                    <a:pt x="25196" y="34632"/>
                  </a:lnTo>
                  <a:lnTo>
                    <a:pt x="25107" y="34048"/>
                  </a:lnTo>
                  <a:lnTo>
                    <a:pt x="24993" y="33680"/>
                  </a:lnTo>
                  <a:lnTo>
                    <a:pt x="24739" y="33312"/>
                  </a:lnTo>
                  <a:lnTo>
                    <a:pt x="24460" y="33020"/>
                  </a:lnTo>
                  <a:lnTo>
                    <a:pt x="24434" y="34632"/>
                  </a:lnTo>
                  <a:lnTo>
                    <a:pt x="21958" y="34632"/>
                  </a:lnTo>
                  <a:lnTo>
                    <a:pt x="21971" y="34302"/>
                  </a:lnTo>
                  <a:lnTo>
                    <a:pt x="22098" y="33934"/>
                  </a:lnTo>
                  <a:lnTo>
                    <a:pt x="22567" y="33426"/>
                  </a:lnTo>
                  <a:lnTo>
                    <a:pt x="22847" y="33312"/>
                  </a:lnTo>
                  <a:lnTo>
                    <a:pt x="23672" y="33312"/>
                  </a:lnTo>
                  <a:lnTo>
                    <a:pt x="24015" y="33489"/>
                  </a:lnTo>
                  <a:lnTo>
                    <a:pt x="24269" y="33934"/>
                  </a:lnTo>
                  <a:lnTo>
                    <a:pt x="24384" y="34239"/>
                  </a:lnTo>
                  <a:lnTo>
                    <a:pt x="24434" y="34632"/>
                  </a:lnTo>
                  <a:lnTo>
                    <a:pt x="24434" y="33020"/>
                  </a:lnTo>
                  <a:lnTo>
                    <a:pt x="23863" y="32727"/>
                  </a:lnTo>
                  <a:lnTo>
                    <a:pt x="23558" y="32651"/>
                  </a:lnTo>
                  <a:lnTo>
                    <a:pt x="22618" y="32651"/>
                  </a:lnTo>
                  <a:lnTo>
                    <a:pt x="22110" y="32880"/>
                  </a:lnTo>
                  <a:lnTo>
                    <a:pt x="21336" y="33769"/>
                  </a:lnTo>
                  <a:lnTo>
                    <a:pt x="21234" y="34048"/>
                  </a:lnTo>
                  <a:lnTo>
                    <a:pt x="21323" y="36360"/>
                  </a:lnTo>
                  <a:lnTo>
                    <a:pt x="22098" y="37172"/>
                  </a:lnTo>
                  <a:lnTo>
                    <a:pt x="22567" y="37376"/>
                  </a:lnTo>
                  <a:lnTo>
                    <a:pt x="23355" y="37376"/>
                  </a:lnTo>
                  <a:lnTo>
                    <a:pt x="25146" y="35814"/>
                  </a:lnTo>
                  <a:lnTo>
                    <a:pt x="24409" y="35814"/>
                  </a:lnTo>
                  <a:lnTo>
                    <a:pt x="24333" y="36042"/>
                  </a:lnTo>
                  <a:lnTo>
                    <a:pt x="24257" y="36182"/>
                  </a:lnTo>
                  <a:lnTo>
                    <a:pt x="23888" y="36588"/>
                  </a:lnTo>
                  <a:lnTo>
                    <a:pt x="23583" y="36715"/>
                  </a:lnTo>
                  <a:lnTo>
                    <a:pt x="22771" y="36715"/>
                  </a:lnTo>
                  <a:lnTo>
                    <a:pt x="22479" y="36588"/>
                  </a:lnTo>
                  <a:lnTo>
                    <a:pt x="22059" y="36042"/>
                  </a:lnTo>
                  <a:lnTo>
                    <a:pt x="21945" y="35217"/>
                  </a:lnTo>
                  <a:lnTo>
                    <a:pt x="25209" y="35217"/>
                  </a:lnTo>
                  <a:close/>
                </a:path>
                <a:path w="95885" h="39369">
                  <a:moveTo>
                    <a:pt x="27101" y="4229"/>
                  </a:moveTo>
                  <a:lnTo>
                    <a:pt x="27089" y="3632"/>
                  </a:lnTo>
                  <a:lnTo>
                    <a:pt x="27000" y="3048"/>
                  </a:lnTo>
                  <a:lnTo>
                    <a:pt x="26885" y="2679"/>
                  </a:lnTo>
                  <a:lnTo>
                    <a:pt x="26631" y="2311"/>
                  </a:lnTo>
                  <a:lnTo>
                    <a:pt x="26352" y="2032"/>
                  </a:lnTo>
                  <a:lnTo>
                    <a:pt x="26327" y="3632"/>
                  </a:lnTo>
                  <a:lnTo>
                    <a:pt x="23850" y="3632"/>
                  </a:lnTo>
                  <a:lnTo>
                    <a:pt x="23863" y="3302"/>
                  </a:lnTo>
                  <a:lnTo>
                    <a:pt x="23990" y="2933"/>
                  </a:lnTo>
                  <a:lnTo>
                    <a:pt x="24460" y="2438"/>
                  </a:lnTo>
                  <a:lnTo>
                    <a:pt x="24752" y="2311"/>
                  </a:lnTo>
                  <a:lnTo>
                    <a:pt x="25565" y="2311"/>
                  </a:lnTo>
                  <a:lnTo>
                    <a:pt x="25908" y="2501"/>
                  </a:lnTo>
                  <a:lnTo>
                    <a:pt x="26162" y="2946"/>
                  </a:lnTo>
                  <a:lnTo>
                    <a:pt x="26276" y="3251"/>
                  </a:lnTo>
                  <a:lnTo>
                    <a:pt x="26327" y="3632"/>
                  </a:lnTo>
                  <a:lnTo>
                    <a:pt x="26327" y="2019"/>
                  </a:lnTo>
                  <a:lnTo>
                    <a:pt x="25755" y="1727"/>
                  </a:lnTo>
                  <a:lnTo>
                    <a:pt x="25450" y="1663"/>
                  </a:lnTo>
                  <a:lnTo>
                    <a:pt x="24511" y="1663"/>
                  </a:lnTo>
                  <a:lnTo>
                    <a:pt x="24003" y="1879"/>
                  </a:lnTo>
                  <a:lnTo>
                    <a:pt x="23228" y="2781"/>
                  </a:lnTo>
                  <a:lnTo>
                    <a:pt x="23126" y="3048"/>
                  </a:lnTo>
                  <a:lnTo>
                    <a:pt x="23215" y="5372"/>
                  </a:lnTo>
                  <a:lnTo>
                    <a:pt x="23990" y="6172"/>
                  </a:lnTo>
                  <a:lnTo>
                    <a:pt x="24460" y="6375"/>
                  </a:lnTo>
                  <a:lnTo>
                    <a:pt x="25247" y="6375"/>
                  </a:lnTo>
                  <a:lnTo>
                    <a:pt x="27038" y="4813"/>
                  </a:lnTo>
                  <a:lnTo>
                    <a:pt x="26301" y="4813"/>
                  </a:lnTo>
                  <a:lnTo>
                    <a:pt x="26225" y="5041"/>
                  </a:lnTo>
                  <a:lnTo>
                    <a:pt x="26149" y="5194"/>
                  </a:lnTo>
                  <a:lnTo>
                    <a:pt x="25781" y="5600"/>
                  </a:lnTo>
                  <a:lnTo>
                    <a:pt x="25476" y="5727"/>
                  </a:lnTo>
                  <a:lnTo>
                    <a:pt x="24663" y="5727"/>
                  </a:lnTo>
                  <a:lnTo>
                    <a:pt x="24371" y="5600"/>
                  </a:lnTo>
                  <a:lnTo>
                    <a:pt x="23952" y="5041"/>
                  </a:lnTo>
                  <a:lnTo>
                    <a:pt x="23837" y="4229"/>
                  </a:lnTo>
                  <a:lnTo>
                    <a:pt x="27101" y="4229"/>
                  </a:lnTo>
                  <a:close/>
                </a:path>
                <a:path w="95885" h="39369">
                  <a:moveTo>
                    <a:pt x="28308" y="32677"/>
                  </a:moveTo>
                  <a:lnTo>
                    <a:pt x="28079" y="32651"/>
                  </a:lnTo>
                  <a:lnTo>
                    <a:pt x="27774" y="32651"/>
                  </a:lnTo>
                  <a:lnTo>
                    <a:pt x="27508" y="32766"/>
                  </a:lnTo>
                  <a:lnTo>
                    <a:pt x="27063" y="33197"/>
                  </a:lnTo>
                  <a:lnTo>
                    <a:pt x="26911" y="33375"/>
                  </a:lnTo>
                  <a:lnTo>
                    <a:pt x="26860" y="33528"/>
                  </a:lnTo>
                  <a:lnTo>
                    <a:pt x="26860" y="32753"/>
                  </a:lnTo>
                  <a:lnTo>
                    <a:pt x="26149" y="32753"/>
                  </a:lnTo>
                  <a:lnTo>
                    <a:pt x="26149" y="37211"/>
                  </a:lnTo>
                  <a:lnTo>
                    <a:pt x="26898" y="37211"/>
                  </a:lnTo>
                  <a:lnTo>
                    <a:pt x="26898" y="34328"/>
                  </a:lnTo>
                  <a:lnTo>
                    <a:pt x="27000" y="34048"/>
                  </a:lnTo>
                  <a:lnTo>
                    <a:pt x="27406" y="33566"/>
                  </a:lnTo>
                  <a:lnTo>
                    <a:pt x="27686" y="33451"/>
                  </a:lnTo>
                  <a:lnTo>
                    <a:pt x="28067" y="33451"/>
                  </a:lnTo>
                  <a:lnTo>
                    <a:pt x="28308" y="33464"/>
                  </a:lnTo>
                  <a:lnTo>
                    <a:pt x="28308" y="32677"/>
                  </a:lnTo>
                  <a:close/>
                </a:path>
                <a:path w="95885" h="39369">
                  <a:moveTo>
                    <a:pt x="28790" y="101"/>
                  </a:moveTo>
                  <a:lnTo>
                    <a:pt x="28041" y="101"/>
                  </a:lnTo>
                  <a:lnTo>
                    <a:pt x="28041" y="6223"/>
                  </a:lnTo>
                  <a:lnTo>
                    <a:pt x="28790" y="6223"/>
                  </a:lnTo>
                  <a:lnTo>
                    <a:pt x="28790" y="101"/>
                  </a:lnTo>
                  <a:close/>
                </a:path>
                <a:path w="95885" h="39369">
                  <a:moveTo>
                    <a:pt x="29159" y="18757"/>
                  </a:moveTo>
                  <a:lnTo>
                    <a:pt x="29095" y="18161"/>
                  </a:lnTo>
                  <a:lnTo>
                    <a:pt x="28905" y="17741"/>
                  </a:lnTo>
                  <a:lnTo>
                    <a:pt x="28587" y="17500"/>
                  </a:lnTo>
                  <a:lnTo>
                    <a:pt x="28270" y="17246"/>
                  </a:lnTo>
                  <a:lnTo>
                    <a:pt x="27863" y="17132"/>
                  </a:lnTo>
                  <a:lnTo>
                    <a:pt x="26784" y="17132"/>
                  </a:lnTo>
                  <a:lnTo>
                    <a:pt x="26289" y="17348"/>
                  </a:lnTo>
                  <a:lnTo>
                    <a:pt x="25539" y="18211"/>
                  </a:lnTo>
                  <a:lnTo>
                    <a:pt x="25336" y="18821"/>
                  </a:lnTo>
                  <a:lnTo>
                    <a:pt x="25336" y="20243"/>
                  </a:lnTo>
                  <a:lnTo>
                    <a:pt x="25514" y="20777"/>
                  </a:lnTo>
                  <a:lnTo>
                    <a:pt x="26212" y="21628"/>
                  </a:lnTo>
                  <a:lnTo>
                    <a:pt x="26682" y="21844"/>
                  </a:lnTo>
                  <a:lnTo>
                    <a:pt x="27774" y="21844"/>
                  </a:lnTo>
                  <a:lnTo>
                    <a:pt x="28206" y="21704"/>
                  </a:lnTo>
                  <a:lnTo>
                    <a:pt x="28867" y="21158"/>
                  </a:lnTo>
                  <a:lnTo>
                    <a:pt x="29070" y="20726"/>
                  </a:lnTo>
                  <a:lnTo>
                    <a:pt x="29159" y="20142"/>
                  </a:lnTo>
                  <a:lnTo>
                    <a:pt x="28422" y="20142"/>
                  </a:lnTo>
                  <a:lnTo>
                    <a:pt x="28359" y="20459"/>
                  </a:lnTo>
                  <a:lnTo>
                    <a:pt x="28232" y="20726"/>
                  </a:lnTo>
                  <a:lnTo>
                    <a:pt x="27876" y="21107"/>
                  </a:lnTo>
                  <a:lnTo>
                    <a:pt x="27622" y="21196"/>
                  </a:lnTo>
                  <a:lnTo>
                    <a:pt x="26911" y="21196"/>
                  </a:lnTo>
                  <a:lnTo>
                    <a:pt x="26606" y="21043"/>
                  </a:lnTo>
                  <a:lnTo>
                    <a:pt x="26238" y="20434"/>
                  </a:lnTo>
                  <a:lnTo>
                    <a:pt x="26136" y="20066"/>
                  </a:lnTo>
                  <a:lnTo>
                    <a:pt x="26136" y="19177"/>
                  </a:lnTo>
                  <a:lnTo>
                    <a:pt x="26212" y="18796"/>
                  </a:lnTo>
                  <a:lnTo>
                    <a:pt x="26543" y="18034"/>
                  </a:lnTo>
                  <a:lnTo>
                    <a:pt x="26885" y="17792"/>
                  </a:lnTo>
                  <a:lnTo>
                    <a:pt x="27711" y="17792"/>
                  </a:lnTo>
                  <a:lnTo>
                    <a:pt x="27965" y="17894"/>
                  </a:lnTo>
                  <a:lnTo>
                    <a:pt x="28282" y="18249"/>
                  </a:lnTo>
                  <a:lnTo>
                    <a:pt x="28384" y="18478"/>
                  </a:lnTo>
                  <a:lnTo>
                    <a:pt x="28422" y="18757"/>
                  </a:lnTo>
                  <a:lnTo>
                    <a:pt x="29159" y="18757"/>
                  </a:lnTo>
                  <a:close/>
                </a:path>
                <a:path w="95885" h="39369">
                  <a:moveTo>
                    <a:pt x="32448" y="31102"/>
                  </a:moveTo>
                  <a:lnTo>
                    <a:pt x="31623" y="31102"/>
                  </a:lnTo>
                  <a:lnTo>
                    <a:pt x="31623" y="37211"/>
                  </a:lnTo>
                  <a:lnTo>
                    <a:pt x="32448" y="37211"/>
                  </a:lnTo>
                  <a:lnTo>
                    <a:pt x="32448" y="31102"/>
                  </a:lnTo>
                  <a:close/>
                </a:path>
                <a:path w="95885" h="39369">
                  <a:moveTo>
                    <a:pt x="33921" y="21183"/>
                  </a:moveTo>
                  <a:lnTo>
                    <a:pt x="33566" y="21209"/>
                  </a:lnTo>
                  <a:lnTo>
                    <a:pt x="33426" y="19443"/>
                  </a:lnTo>
                  <a:lnTo>
                    <a:pt x="33324" y="17780"/>
                  </a:lnTo>
                  <a:lnTo>
                    <a:pt x="33261" y="17640"/>
                  </a:lnTo>
                  <a:lnTo>
                    <a:pt x="32677" y="17297"/>
                  </a:lnTo>
                  <a:lnTo>
                    <a:pt x="32677" y="19443"/>
                  </a:lnTo>
                  <a:lnTo>
                    <a:pt x="32677" y="20510"/>
                  </a:lnTo>
                  <a:lnTo>
                    <a:pt x="32461" y="20840"/>
                  </a:lnTo>
                  <a:lnTo>
                    <a:pt x="31800" y="21158"/>
                  </a:lnTo>
                  <a:lnTo>
                    <a:pt x="31546" y="21234"/>
                  </a:lnTo>
                  <a:lnTo>
                    <a:pt x="31064" y="21234"/>
                  </a:lnTo>
                  <a:lnTo>
                    <a:pt x="30937" y="21183"/>
                  </a:lnTo>
                  <a:lnTo>
                    <a:pt x="30721" y="21043"/>
                  </a:lnTo>
                  <a:lnTo>
                    <a:pt x="30594" y="20027"/>
                  </a:lnTo>
                  <a:lnTo>
                    <a:pt x="30962" y="19824"/>
                  </a:lnTo>
                  <a:lnTo>
                    <a:pt x="31165" y="19773"/>
                  </a:lnTo>
                  <a:lnTo>
                    <a:pt x="32029" y="19659"/>
                  </a:lnTo>
                  <a:lnTo>
                    <a:pt x="32461" y="19558"/>
                  </a:lnTo>
                  <a:lnTo>
                    <a:pt x="32677" y="19443"/>
                  </a:lnTo>
                  <a:lnTo>
                    <a:pt x="32677" y="17297"/>
                  </a:lnTo>
                  <a:lnTo>
                    <a:pt x="32181" y="17145"/>
                  </a:lnTo>
                  <a:lnTo>
                    <a:pt x="31203" y="17145"/>
                  </a:lnTo>
                  <a:lnTo>
                    <a:pt x="29933" y="18618"/>
                  </a:lnTo>
                  <a:lnTo>
                    <a:pt x="30632" y="18618"/>
                  </a:lnTo>
                  <a:lnTo>
                    <a:pt x="30708" y="18211"/>
                  </a:lnTo>
                  <a:lnTo>
                    <a:pt x="30975" y="17881"/>
                  </a:lnTo>
                  <a:lnTo>
                    <a:pt x="31242" y="17780"/>
                  </a:lnTo>
                  <a:lnTo>
                    <a:pt x="31978" y="17780"/>
                  </a:lnTo>
                  <a:lnTo>
                    <a:pt x="32232" y="17843"/>
                  </a:lnTo>
                  <a:lnTo>
                    <a:pt x="32600" y="18072"/>
                  </a:lnTo>
                  <a:lnTo>
                    <a:pt x="32588" y="18923"/>
                  </a:lnTo>
                  <a:lnTo>
                    <a:pt x="32461" y="18986"/>
                  </a:lnTo>
                  <a:lnTo>
                    <a:pt x="30683" y="19215"/>
                  </a:lnTo>
                  <a:lnTo>
                    <a:pt x="30340" y="19354"/>
                  </a:lnTo>
                  <a:lnTo>
                    <a:pt x="29819" y="19824"/>
                  </a:lnTo>
                  <a:lnTo>
                    <a:pt x="29921" y="21323"/>
                  </a:lnTo>
                  <a:lnTo>
                    <a:pt x="30340" y="21717"/>
                  </a:lnTo>
                  <a:lnTo>
                    <a:pt x="30695" y="21869"/>
                  </a:lnTo>
                  <a:lnTo>
                    <a:pt x="31445" y="21869"/>
                  </a:lnTo>
                  <a:lnTo>
                    <a:pt x="32715" y="21120"/>
                  </a:lnTo>
                  <a:lnTo>
                    <a:pt x="32816" y="21501"/>
                  </a:lnTo>
                  <a:lnTo>
                    <a:pt x="32956" y="21717"/>
                  </a:lnTo>
                  <a:lnTo>
                    <a:pt x="33147" y="21805"/>
                  </a:lnTo>
                  <a:lnTo>
                    <a:pt x="33502" y="21805"/>
                  </a:lnTo>
                  <a:lnTo>
                    <a:pt x="33883" y="21742"/>
                  </a:lnTo>
                  <a:lnTo>
                    <a:pt x="33921" y="21209"/>
                  </a:lnTo>
                  <a:close/>
                </a:path>
                <a:path w="95885" h="39369">
                  <a:moveTo>
                    <a:pt x="37287" y="101"/>
                  </a:moveTo>
                  <a:lnTo>
                    <a:pt x="36360" y="101"/>
                  </a:lnTo>
                  <a:lnTo>
                    <a:pt x="34620" y="5308"/>
                  </a:lnTo>
                  <a:lnTo>
                    <a:pt x="32867" y="101"/>
                  </a:lnTo>
                  <a:lnTo>
                    <a:pt x="31953" y="101"/>
                  </a:lnTo>
                  <a:lnTo>
                    <a:pt x="34175" y="6223"/>
                  </a:lnTo>
                  <a:lnTo>
                    <a:pt x="35052" y="6223"/>
                  </a:lnTo>
                  <a:lnTo>
                    <a:pt x="37287" y="101"/>
                  </a:lnTo>
                  <a:close/>
                </a:path>
                <a:path w="95885" h="39369">
                  <a:moveTo>
                    <a:pt x="38277" y="15582"/>
                  </a:moveTo>
                  <a:lnTo>
                    <a:pt x="37566" y="15582"/>
                  </a:lnTo>
                  <a:lnTo>
                    <a:pt x="37566" y="17830"/>
                  </a:lnTo>
                  <a:lnTo>
                    <a:pt x="37477" y="18503"/>
                  </a:lnTo>
                  <a:lnTo>
                    <a:pt x="37477" y="20472"/>
                  </a:lnTo>
                  <a:lnTo>
                    <a:pt x="37033" y="21056"/>
                  </a:lnTo>
                  <a:lnTo>
                    <a:pt x="36741" y="21221"/>
                  </a:lnTo>
                  <a:lnTo>
                    <a:pt x="35953" y="21221"/>
                  </a:lnTo>
                  <a:lnTo>
                    <a:pt x="35636" y="21056"/>
                  </a:lnTo>
                  <a:lnTo>
                    <a:pt x="35255" y="20472"/>
                  </a:lnTo>
                  <a:lnTo>
                    <a:pt x="35242" y="18554"/>
                  </a:lnTo>
                  <a:lnTo>
                    <a:pt x="35712" y="17983"/>
                  </a:lnTo>
                  <a:lnTo>
                    <a:pt x="36017" y="17830"/>
                  </a:lnTo>
                  <a:lnTo>
                    <a:pt x="36728" y="17830"/>
                  </a:lnTo>
                  <a:lnTo>
                    <a:pt x="37007" y="17970"/>
                  </a:lnTo>
                  <a:lnTo>
                    <a:pt x="37477" y="18503"/>
                  </a:lnTo>
                  <a:lnTo>
                    <a:pt x="37477" y="17741"/>
                  </a:lnTo>
                  <a:lnTo>
                    <a:pt x="37249" y="17475"/>
                  </a:lnTo>
                  <a:lnTo>
                    <a:pt x="36880" y="17246"/>
                  </a:lnTo>
                  <a:lnTo>
                    <a:pt x="36588" y="17170"/>
                  </a:lnTo>
                  <a:lnTo>
                    <a:pt x="35636" y="17170"/>
                  </a:lnTo>
                  <a:lnTo>
                    <a:pt x="35204" y="17399"/>
                  </a:lnTo>
                  <a:lnTo>
                    <a:pt x="34493" y="18364"/>
                  </a:lnTo>
                  <a:lnTo>
                    <a:pt x="34442" y="18554"/>
                  </a:lnTo>
                  <a:lnTo>
                    <a:pt x="34518" y="20828"/>
                  </a:lnTo>
                  <a:lnTo>
                    <a:pt x="35242" y="21666"/>
                  </a:lnTo>
                  <a:lnTo>
                    <a:pt x="35661" y="21869"/>
                  </a:lnTo>
                  <a:lnTo>
                    <a:pt x="36474" y="21869"/>
                  </a:lnTo>
                  <a:lnTo>
                    <a:pt x="37604" y="21094"/>
                  </a:lnTo>
                  <a:lnTo>
                    <a:pt x="37604" y="21717"/>
                  </a:lnTo>
                  <a:lnTo>
                    <a:pt x="38277" y="21717"/>
                  </a:lnTo>
                  <a:lnTo>
                    <a:pt x="38277" y="21094"/>
                  </a:lnTo>
                  <a:lnTo>
                    <a:pt x="38277" y="15582"/>
                  </a:lnTo>
                  <a:close/>
                </a:path>
                <a:path w="95885" h="39369">
                  <a:moveTo>
                    <a:pt x="38658" y="31102"/>
                  </a:moveTo>
                  <a:lnTo>
                    <a:pt x="37858" y="31102"/>
                  </a:lnTo>
                  <a:lnTo>
                    <a:pt x="37858" y="36055"/>
                  </a:lnTo>
                  <a:lnTo>
                    <a:pt x="34772" y="31102"/>
                  </a:lnTo>
                  <a:lnTo>
                    <a:pt x="33794" y="31102"/>
                  </a:lnTo>
                  <a:lnTo>
                    <a:pt x="33794" y="37211"/>
                  </a:lnTo>
                  <a:lnTo>
                    <a:pt x="34594" y="37211"/>
                  </a:lnTo>
                  <a:lnTo>
                    <a:pt x="34594" y="32258"/>
                  </a:lnTo>
                  <a:lnTo>
                    <a:pt x="37719" y="37211"/>
                  </a:lnTo>
                  <a:lnTo>
                    <a:pt x="38658" y="37211"/>
                  </a:lnTo>
                  <a:lnTo>
                    <a:pt x="38658" y="31102"/>
                  </a:lnTo>
                  <a:close/>
                </a:path>
                <a:path w="95885" h="39369">
                  <a:moveTo>
                    <a:pt x="42989" y="6223"/>
                  </a:moveTo>
                  <a:lnTo>
                    <a:pt x="42329" y="4381"/>
                  </a:lnTo>
                  <a:lnTo>
                    <a:pt x="42087" y="3708"/>
                  </a:lnTo>
                  <a:lnTo>
                    <a:pt x="41198" y="1270"/>
                  </a:lnTo>
                  <a:lnTo>
                    <a:pt x="41198" y="3708"/>
                  </a:lnTo>
                  <a:lnTo>
                    <a:pt x="39293" y="3708"/>
                  </a:lnTo>
                  <a:lnTo>
                    <a:pt x="40271" y="1016"/>
                  </a:lnTo>
                  <a:lnTo>
                    <a:pt x="41198" y="3708"/>
                  </a:lnTo>
                  <a:lnTo>
                    <a:pt x="41198" y="1270"/>
                  </a:lnTo>
                  <a:lnTo>
                    <a:pt x="41109" y="1016"/>
                  </a:lnTo>
                  <a:lnTo>
                    <a:pt x="40779" y="101"/>
                  </a:lnTo>
                  <a:lnTo>
                    <a:pt x="39839" y="101"/>
                  </a:lnTo>
                  <a:lnTo>
                    <a:pt x="37541" y="6223"/>
                  </a:lnTo>
                  <a:lnTo>
                    <a:pt x="38392" y="6223"/>
                  </a:lnTo>
                  <a:lnTo>
                    <a:pt x="39052" y="4381"/>
                  </a:lnTo>
                  <a:lnTo>
                    <a:pt x="41465" y="4381"/>
                  </a:lnTo>
                  <a:lnTo>
                    <a:pt x="42087" y="6223"/>
                  </a:lnTo>
                  <a:lnTo>
                    <a:pt x="42989" y="6223"/>
                  </a:lnTo>
                  <a:close/>
                </a:path>
                <a:path w="95885" h="39369">
                  <a:moveTo>
                    <a:pt x="43205" y="19126"/>
                  </a:moveTo>
                  <a:lnTo>
                    <a:pt x="43116" y="18554"/>
                  </a:lnTo>
                  <a:lnTo>
                    <a:pt x="42989" y="18186"/>
                  </a:lnTo>
                  <a:lnTo>
                    <a:pt x="42748" y="17818"/>
                  </a:lnTo>
                  <a:lnTo>
                    <a:pt x="42468" y="17526"/>
                  </a:lnTo>
                  <a:lnTo>
                    <a:pt x="42430" y="19126"/>
                  </a:lnTo>
                  <a:lnTo>
                    <a:pt x="39954" y="19126"/>
                  </a:lnTo>
                  <a:lnTo>
                    <a:pt x="39979" y="18808"/>
                  </a:lnTo>
                  <a:lnTo>
                    <a:pt x="40093" y="18427"/>
                  </a:lnTo>
                  <a:lnTo>
                    <a:pt x="40563" y="17932"/>
                  </a:lnTo>
                  <a:lnTo>
                    <a:pt x="40855" y="17818"/>
                  </a:lnTo>
                  <a:lnTo>
                    <a:pt x="41681" y="17818"/>
                  </a:lnTo>
                  <a:lnTo>
                    <a:pt x="42024" y="17995"/>
                  </a:lnTo>
                  <a:lnTo>
                    <a:pt x="42278" y="18440"/>
                  </a:lnTo>
                  <a:lnTo>
                    <a:pt x="42392" y="18745"/>
                  </a:lnTo>
                  <a:lnTo>
                    <a:pt x="42430" y="19126"/>
                  </a:lnTo>
                  <a:lnTo>
                    <a:pt x="42430" y="17513"/>
                  </a:lnTo>
                  <a:lnTo>
                    <a:pt x="41871" y="17233"/>
                  </a:lnTo>
                  <a:lnTo>
                    <a:pt x="41567" y="17157"/>
                  </a:lnTo>
                  <a:lnTo>
                    <a:pt x="40614" y="17157"/>
                  </a:lnTo>
                  <a:lnTo>
                    <a:pt x="40106" y="17373"/>
                  </a:lnTo>
                  <a:lnTo>
                    <a:pt x="39331" y="18275"/>
                  </a:lnTo>
                  <a:lnTo>
                    <a:pt x="39243" y="18554"/>
                  </a:lnTo>
                  <a:lnTo>
                    <a:pt x="39331" y="20866"/>
                  </a:lnTo>
                  <a:lnTo>
                    <a:pt x="40106" y="21666"/>
                  </a:lnTo>
                  <a:lnTo>
                    <a:pt x="40576" y="21869"/>
                  </a:lnTo>
                  <a:lnTo>
                    <a:pt x="41351" y="21869"/>
                  </a:lnTo>
                  <a:lnTo>
                    <a:pt x="43141" y="20320"/>
                  </a:lnTo>
                  <a:lnTo>
                    <a:pt x="42405" y="20320"/>
                  </a:lnTo>
                  <a:lnTo>
                    <a:pt x="42341" y="20535"/>
                  </a:lnTo>
                  <a:lnTo>
                    <a:pt x="42265" y="20688"/>
                  </a:lnTo>
                  <a:lnTo>
                    <a:pt x="41897" y="21094"/>
                  </a:lnTo>
                  <a:lnTo>
                    <a:pt x="41579" y="21221"/>
                  </a:lnTo>
                  <a:lnTo>
                    <a:pt x="40767" y="21221"/>
                  </a:lnTo>
                  <a:lnTo>
                    <a:pt x="40487" y="21094"/>
                  </a:lnTo>
                  <a:lnTo>
                    <a:pt x="40055" y="20535"/>
                  </a:lnTo>
                  <a:lnTo>
                    <a:pt x="39941" y="19723"/>
                  </a:lnTo>
                  <a:lnTo>
                    <a:pt x="43205" y="19723"/>
                  </a:lnTo>
                  <a:lnTo>
                    <a:pt x="43205" y="19126"/>
                  </a:lnTo>
                  <a:close/>
                </a:path>
                <a:path w="95885" h="39369">
                  <a:moveTo>
                    <a:pt x="44399" y="31102"/>
                  </a:moveTo>
                  <a:lnTo>
                    <a:pt x="39446" y="31102"/>
                  </a:lnTo>
                  <a:lnTo>
                    <a:pt x="39446" y="31826"/>
                  </a:lnTo>
                  <a:lnTo>
                    <a:pt x="41503" y="31826"/>
                  </a:lnTo>
                  <a:lnTo>
                    <a:pt x="41503" y="37211"/>
                  </a:lnTo>
                  <a:lnTo>
                    <a:pt x="42341" y="37211"/>
                  </a:lnTo>
                  <a:lnTo>
                    <a:pt x="42341" y="31826"/>
                  </a:lnTo>
                  <a:lnTo>
                    <a:pt x="44399" y="31826"/>
                  </a:lnTo>
                  <a:lnTo>
                    <a:pt x="44399" y="31102"/>
                  </a:lnTo>
                  <a:close/>
                </a:path>
                <a:path w="95885" h="39369">
                  <a:moveTo>
                    <a:pt x="48920" y="6083"/>
                  </a:moveTo>
                  <a:lnTo>
                    <a:pt x="48793" y="6019"/>
                  </a:lnTo>
                  <a:lnTo>
                    <a:pt x="48615" y="5410"/>
                  </a:lnTo>
                  <a:lnTo>
                    <a:pt x="48488" y="3759"/>
                  </a:lnTo>
                  <a:lnTo>
                    <a:pt x="48374" y="3594"/>
                  </a:lnTo>
                  <a:lnTo>
                    <a:pt x="48247" y="3441"/>
                  </a:lnTo>
                  <a:lnTo>
                    <a:pt x="48069" y="3302"/>
                  </a:lnTo>
                  <a:lnTo>
                    <a:pt x="47828" y="3213"/>
                  </a:lnTo>
                  <a:lnTo>
                    <a:pt x="48107" y="3073"/>
                  </a:lnTo>
                  <a:lnTo>
                    <a:pt x="48298" y="2895"/>
                  </a:lnTo>
                  <a:lnTo>
                    <a:pt x="48552" y="2514"/>
                  </a:lnTo>
                  <a:lnTo>
                    <a:pt x="48577" y="863"/>
                  </a:lnTo>
                  <a:lnTo>
                    <a:pt x="48412" y="571"/>
                  </a:lnTo>
                  <a:lnTo>
                    <a:pt x="47853" y="330"/>
                  </a:lnTo>
                  <a:lnTo>
                    <a:pt x="47853" y="1397"/>
                  </a:lnTo>
                  <a:lnTo>
                    <a:pt x="47739" y="2514"/>
                  </a:lnTo>
                  <a:lnTo>
                    <a:pt x="47282" y="2832"/>
                  </a:lnTo>
                  <a:lnTo>
                    <a:pt x="46977" y="2895"/>
                  </a:lnTo>
                  <a:lnTo>
                    <a:pt x="44678" y="2895"/>
                  </a:lnTo>
                  <a:lnTo>
                    <a:pt x="44678" y="812"/>
                  </a:lnTo>
                  <a:lnTo>
                    <a:pt x="46977" y="812"/>
                  </a:lnTo>
                  <a:lnTo>
                    <a:pt x="47205" y="863"/>
                  </a:lnTo>
                  <a:lnTo>
                    <a:pt x="47701" y="1092"/>
                  </a:lnTo>
                  <a:lnTo>
                    <a:pt x="47853" y="1397"/>
                  </a:lnTo>
                  <a:lnTo>
                    <a:pt x="47853" y="330"/>
                  </a:lnTo>
                  <a:lnTo>
                    <a:pt x="47536" y="177"/>
                  </a:lnTo>
                  <a:lnTo>
                    <a:pt x="47142" y="101"/>
                  </a:lnTo>
                  <a:lnTo>
                    <a:pt x="43853" y="101"/>
                  </a:lnTo>
                  <a:lnTo>
                    <a:pt x="43853" y="6223"/>
                  </a:lnTo>
                  <a:lnTo>
                    <a:pt x="44678" y="6223"/>
                  </a:lnTo>
                  <a:lnTo>
                    <a:pt x="44678" y="3594"/>
                  </a:lnTo>
                  <a:lnTo>
                    <a:pt x="46901" y="3594"/>
                  </a:lnTo>
                  <a:lnTo>
                    <a:pt x="47142" y="3632"/>
                  </a:lnTo>
                  <a:lnTo>
                    <a:pt x="47586" y="3835"/>
                  </a:lnTo>
                  <a:lnTo>
                    <a:pt x="47675" y="4013"/>
                  </a:lnTo>
                  <a:lnTo>
                    <a:pt x="47802" y="5410"/>
                  </a:lnTo>
                  <a:lnTo>
                    <a:pt x="47904" y="6223"/>
                  </a:lnTo>
                  <a:lnTo>
                    <a:pt x="48920" y="6223"/>
                  </a:lnTo>
                  <a:lnTo>
                    <a:pt x="48920" y="6083"/>
                  </a:lnTo>
                  <a:close/>
                </a:path>
                <a:path w="95885" h="39369">
                  <a:moveTo>
                    <a:pt x="51041" y="15595"/>
                  </a:moveTo>
                  <a:lnTo>
                    <a:pt x="46088" y="15595"/>
                  </a:lnTo>
                  <a:lnTo>
                    <a:pt x="46088" y="16332"/>
                  </a:lnTo>
                  <a:lnTo>
                    <a:pt x="48145" y="16332"/>
                  </a:lnTo>
                  <a:lnTo>
                    <a:pt x="48145" y="21717"/>
                  </a:lnTo>
                  <a:lnTo>
                    <a:pt x="48983" y="21717"/>
                  </a:lnTo>
                  <a:lnTo>
                    <a:pt x="48983" y="16332"/>
                  </a:lnTo>
                  <a:lnTo>
                    <a:pt x="51041" y="16332"/>
                  </a:lnTo>
                  <a:lnTo>
                    <a:pt x="51041" y="15595"/>
                  </a:lnTo>
                  <a:close/>
                </a:path>
                <a:path w="95885" h="39369">
                  <a:moveTo>
                    <a:pt x="52819" y="15595"/>
                  </a:moveTo>
                  <a:lnTo>
                    <a:pt x="51993" y="15595"/>
                  </a:lnTo>
                  <a:lnTo>
                    <a:pt x="51993" y="21717"/>
                  </a:lnTo>
                  <a:lnTo>
                    <a:pt x="52819" y="21717"/>
                  </a:lnTo>
                  <a:lnTo>
                    <a:pt x="52819" y="15595"/>
                  </a:lnTo>
                  <a:close/>
                </a:path>
                <a:path w="95885" h="39369">
                  <a:moveTo>
                    <a:pt x="54483" y="3644"/>
                  </a:moveTo>
                  <a:lnTo>
                    <a:pt x="54216" y="3352"/>
                  </a:lnTo>
                  <a:lnTo>
                    <a:pt x="54038" y="3175"/>
                  </a:lnTo>
                  <a:lnTo>
                    <a:pt x="53797" y="3048"/>
                  </a:lnTo>
                  <a:lnTo>
                    <a:pt x="53771" y="3949"/>
                  </a:lnTo>
                  <a:lnTo>
                    <a:pt x="53708" y="4876"/>
                  </a:lnTo>
                  <a:lnTo>
                    <a:pt x="53352" y="5359"/>
                  </a:lnTo>
                  <a:lnTo>
                    <a:pt x="52984" y="5511"/>
                  </a:lnTo>
                  <a:lnTo>
                    <a:pt x="50698" y="5511"/>
                  </a:lnTo>
                  <a:lnTo>
                    <a:pt x="50698" y="3352"/>
                  </a:lnTo>
                  <a:lnTo>
                    <a:pt x="52692" y="3352"/>
                  </a:lnTo>
                  <a:lnTo>
                    <a:pt x="52971" y="3403"/>
                  </a:lnTo>
                  <a:lnTo>
                    <a:pt x="53568" y="3644"/>
                  </a:lnTo>
                  <a:lnTo>
                    <a:pt x="53771" y="3949"/>
                  </a:lnTo>
                  <a:lnTo>
                    <a:pt x="53771" y="3048"/>
                  </a:lnTo>
                  <a:lnTo>
                    <a:pt x="53479" y="2921"/>
                  </a:lnTo>
                  <a:lnTo>
                    <a:pt x="53695" y="2819"/>
                  </a:lnTo>
                  <a:lnTo>
                    <a:pt x="53873" y="2692"/>
                  </a:lnTo>
                  <a:lnTo>
                    <a:pt x="54127" y="2387"/>
                  </a:lnTo>
                  <a:lnTo>
                    <a:pt x="54216" y="990"/>
                  </a:lnTo>
                  <a:lnTo>
                    <a:pt x="54076" y="787"/>
                  </a:lnTo>
                  <a:lnTo>
                    <a:pt x="53733" y="317"/>
                  </a:lnTo>
                  <a:lnTo>
                    <a:pt x="53454" y="203"/>
                  </a:lnTo>
                  <a:lnTo>
                    <a:pt x="53454" y="1295"/>
                  </a:lnTo>
                  <a:lnTo>
                    <a:pt x="53365" y="2324"/>
                  </a:lnTo>
                  <a:lnTo>
                    <a:pt x="52819" y="2641"/>
                  </a:lnTo>
                  <a:lnTo>
                    <a:pt x="52552" y="2692"/>
                  </a:lnTo>
                  <a:lnTo>
                    <a:pt x="50698" y="2692"/>
                  </a:lnTo>
                  <a:lnTo>
                    <a:pt x="50698" y="787"/>
                  </a:lnTo>
                  <a:lnTo>
                    <a:pt x="52539" y="787"/>
                  </a:lnTo>
                  <a:lnTo>
                    <a:pt x="52806" y="838"/>
                  </a:lnTo>
                  <a:lnTo>
                    <a:pt x="53314" y="1054"/>
                  </a:lnTo>
                  <a:lnTo>
                    <a:pt x="53454" y="1295"/>
                  </a:lnTo>
                  <a:lnTo>
                    <a:pt x="53454" y="203"/>
                  </a:lnTo>
                  <a:lnTo>
                    <a:pt x="53225" y="101"/>
                  </a:lnTo>
                  <a:lnTo>
                    <a:pt x="49885" y="101"/>
                  </a:lnTo>
                  <a:lnTo>
                    <a:pt x="49885" y="6223"/>
                  </a:lnTo>
                  <a:lnTo>
                    <a:pt x="53276" y="6223"/>
                  </a:lnTo>
                  <a:lnTo>
                    <a:pt x="53860" y="5981"/>
                  </a:lnTo>
                  <a:lnTo>
                    <a:pt x="54229" y="5511"/>
                  </a:lnTo>
                  <a:lnTo>
                    <a:pt x="54483" y="5181"/>
                  </a:lnTo>
                  <a:lnTo>
                    <a:pt x="54483" y="3644"/>
                  </a:lnTo>
                  <a:close/>
                </a:path>
                <a:path w="95885" h="39369">
                  <a:moveTo>
                    <a:pt x="56616" y="101"/>
                  </a:moveTo>
                  <a:lnTo>
                    <a:pt x="55778" y="101"/>
                  </a:lnTo>
                  <a:lnTo>
                    <a:pt x="55778" y="6223"/>
                  </a:lnTo>
                  <a:lnTo>
                    <a:pt x="56616" y="6223"/>
                  </a:lnTo>
                  <a:lnTo>
                    <a:pt x="56616" y="101"/>
                  </a:lnTo>
                  <a:close/>
                </a:path>
                <a:path w="95885" h="39369">
                  <a:moveTo>
                    <a:pt x="59029" y="15595"/>
                  </a:moveTo>
                  <a:lnTo>
                    <a:pt x="58229" y="15595"/>
                  </a:lnTo>
                  <a:lnTo>
                    <a:pt x="58229" y="20561"/>
                  </a:lnTo>
                  <a:lnTo>
                    <a:pt x="55143" y="15595"/>
                  </a:lnTo>
                  <a:lnTo>
                    <a:pt x="54178" y="15595"/>
                  </a:lnTo>
                  <a:lnTo>
                    <a:pt x="54178" y="21717"/>
                  </a:lnTo>
                  <a:lnTo>
                    <a:pt x="54965" y="21717"/>
                  </a:lnTo>
                  <a:lnTo>
                    <a:pt x="54965" y="16764"/>
                  </a:lnTo>
                  <a:lnTo>
                    <a:pt x="58102" y="21717"/>
                  </a:lnTo>
                  <a:lnTo>
                    <a:pt x="59029" y="21717"/>
                  </a:lnTo>
                  <a:lnTo>
                    <a:pt x="59029" y="15595"/>
                  </a:lnTo>
                  <a:close/>
                </a:path>
                <a:path w="95885" h="39369">
                  <a:moveTo>
                    <a:pt x="62814" y="101"/>
                  </a:moveTo>
                  <a:lnTo>
                    <a:pt x="62026" y="101"/>
                  </a:lnTo>
                  <a:lnTo>
                    <a:pt x="62026" y="5054"/>
                  </a:lnTo>
                  <a:lnTo>
                    <a:pt x="58940" y="101"/>
                  </a:lnTo>
                  <a:lnTo>
                    <a:pt x="57962" y="101"/>
                  </a:lnTo>
                  <a:lnTo>
                    <a:pt x="57962" y="6223"/>
                  </a:lnTo>
                  <a:lnTo>
                    <a:pt x="58750" y="6223"/>
                  </a:lnTo>
                  <a:lnTo>
                    <a:pt x="58750" y="1270"/>
                  </a:lnTo>
                  <a:lnTo>
                    <a:pt x="61887" y="6223"/>
                  </a:lnTo>
                  <a:lnTo>
                    <a:pt x="62814" y="6223"/>
                  </a:lnTo>
                  <a:lnTo>
                    <a:pt x="62814" y="101"/>
                  </a:lnTo>
                  <a:close/>
                </a:path>
                <a:path w="95885" h="39369">
                  <a:moveTo>
                    <a:pt x="65303" y="15595"/>
                  </a:moveTo>
                  <a:lnTo>
                    <a:pt x="64338" y="15595"/>
                  </a:lnTo>
                  <a:lnTo>
                    <a:pt x="62572" y="18542"/>
                  </a:lnTo>
                  <a:lnTo>
                    <a:pt x="60820" y="15595"/>
                  </a:lnTo>
                  <a:lnTo>
                    <a:pt x="59855" y="15595"/>
                  </a:lnTo>
                  <a:lnTo>
                    <a:pt x="62153" y="19253"/>
                  </a:lnTo>
                  <a:lnTo>
                    <a:pt x="62153" y="21717"/>
                  </a:lnTo>
                  <a:lnTo>
                    <a:pt x="62992" y="21717"/>
                  </a:lnTo>
                  <a:lnTo>
                    <a:pt x="62992" y="19253"/>
                  </a:lnTo>
                  <a:lnTo>
                    <a:pt x="65303" y="15595"/>
                  </a:lnTo>
                  <a:close/>
                </a:path>
                <a:path w="95885" h="39369">
                  <a:moveTo>
                    <a:pt x="67030" y="15595"/>
                  </a:moveTo>
                  <a:lnTo>
                    <a:pt x="66205" y="15595"/>
                  </a:lnTo>
                  <a:lnTo>
                    <a:pt x="66205" y="21717"/>
                  </a:lnTo>
                  <a:lnTo>
                    <a:pt x="67030" y="21717"/>
                  </a:lnTo>
                  <a:lnTo>
                    <a:pt x="67030" y="15595"/>
                  </a:lnTo>
                  <a:close/>
                </a:path>
                <a:path w="95885" h="39369">
                  <a:moveTo>
                    <a:pt x="69037" y="6223"/>
                  </a:moveTo>
                  <a:lnTo>
                    <a:pt x="68376" y="4381"/>
                  </a:lnTo>
                  <a:lnTo>
                    <a:pt x="68135" y="3708"/>
                  </a:lnTo>
                  <a:lnTo>
                    <a:pt x="67246" y="1270"/>
                  </a:lnTo>
                  <a:lnTo>
                    <a:pt x="67246" y="3708"/>
                  </a:lnTo>
                  <a:lnTo>
                    <a:pt x="65341" y="3708"/>
                  </a:lnTo>
                  <a:lnTo>
                    <a:pt x="66332" y="1016"/>
                  </a:lnTo>
                  <a:lnTo>
                    <a:pt x="67246" y="3708"/>
                  </a:lnTo>
                  <a:lnTo>
                    <a:pt x="67246" y="1270"/>
                  </a:lnTo>
                  <a:lnTo>
                    <a:pt x="67157" y="1016"/>
                  </a:lnTo>
                  <a:lnTo>
                    <a:pt x="66827" y="101"/>
                  </a:lnTo>
                  <a:lnTo>
                    <a:pt x="65887" y="101"/>
                  </a:lnTo>
                  <a:lnTo>
                    <a:pt x="63588" y="6223"/>
                  </a:lnTo>
                  <a:lnTo>
                    <a:pt x="64439" y="6223"/>
                  </a:lnTo>
                  <a:lnTo>
                    <a:pt x="65100" y="4381"/>
                  </a:lnTo>
                  <a:lnTo>
                    <a:pt x="67513" y="4381"/>
                  </a:lnTo>
                  <a:lnTo>
                    <a:pt x="68135" y="6223"/>
                  </a:lnTo>
                  <a:lnTo>
                    <a:pt x="69037" y="6223"/>
                  </a:lnTo>
                  <a:close/>
                </a:path>
                <a:path w="95885" h="39369">
                  <a:moveTo>
                    <a:pt x="73228" y="15595"/>
                  </a:moveTo>
                  <a:lnTo>
                    <a:pt x="72440" y="15595"/>
                  </a:lnTo>
                  <a:lnTo>
                    <a:pt x="72440" y="20561"/>
                  </a:lnTo>
                  <a:lnTo>
                    <a:pt x="69354" y="15595"/>
                  </a:lnTo>
                  <a:lnTo>
                    <a:pt x="68376" y="15595"/>
                  </a:lnTo>
                  <a:lnTo>
                    <a:pt x="68376" y="21717"/>
                  </a:lnTo>
                  <a:lnTo>
                    <a:pt x="69176" y="21717"/>
                  </a:lnTo>
                  <a:lnTo>
                    <a:pt x="69176" y="16764"/>
                  </a:lnTo>
                  <a:lnTo>
                    <a:pt x="72301" y="21717"/>
                  </a:lnTo>
                  <a:lnTo>
                    <a:pt x="73228" y="21717"/>
                  </a:lnTo>
                  <a:lnTo>
                    <a:pt x="73228" y="15595"/>
                  </a:lnTo>
                  <a:close/>
                </a:path>
                <a:path w="95885" h="39369">
                  <a:moveTo>
                    <a:pt x="74968" y="6083"/>
                  </a:moveTo>
                  <a:lnTo>
                    <a:pt x="74841" y="6019"/>
                  </a:lnTo>
                  <a:lnTo>
                    <a:pt x="74663" y="5410"/>
                  </a:lnTo>
                  <a:lnTo>
                    <a:pt x="74536" y="3759"/>
                  </a:lnTo>
                  <a:lnTo>
                    <a:pt x="74422" y="3594"/>
                  </a:lnTo>
                  <a:lnTo>
                    <a:pt x="74295" y="3441"/>
                  </a:lnTo>
                  <a:lnTo>
                    <a:pt x="74117" y="3302"/>
                  </a:lnTo>
                  <a:lnTo>
                    <a:pt x="73875" y="3213"/>
                  </a:lnTo>
                  <a:lnTo>
                    <a:pt x="74155" y="3073"/>
                  </a:lnTo>
                  <a:lnTo>
                    <a:pt x="74345" y="2895"/>
                  </a:lnTo>
                  <a:lnTo>
                    <a:pt x="74599" y="2514"/>
                  </a:lnTo>
                  <a:lnTo>
                    <a:pt x="74625" y="863"/>
                  </a:lnTo>
                  <a:lnTo>
                    <a:pt x="74460" y="571"/>
                  </a:lnTo>
                  <a:lnTo>
                    <a:pt x="73901" y="330"/>
                  </a:lnTo>
                  <a:lnTo>
                    <a:pt x="73901" y="1397"/>
                  </a:lnTo>
                  <a:lnTo>
                    <a:pt x="73787" y="2514"/>
                  </a:lnTo>
                  <a:lnTo>
                    <a:pt x="73329" y="2832"/>
                  </a:lnTo>
                  <a:lnTo>
                    <a:pt x="73025" y="2895"/>
                  </a:lnTo>
                  <a:lnTo>
                    <a:pt x="70726" y="2895"/>
                  </a:lnTo>
                  <a:lnTo>
                    <a:pt x="70726" y="812"/>
                  </a:lnTo>
                  <a:lnTo>
                    <a:pt x="73025" y="812"/>
                  </a:lnTo>
                  <a:lnTo>
                    <a:pt x="73266" y="863"/>
                  </a:lnTo>
                  <a:lnTo>
                    <a:pt x="73748" y="1092"/>
                  </a:lnTo>
                  <a:lnTo>
                    <a:pt x="73901" y="1397"/>
                  </a:lnTo>
                  <a:lnTo>
                    <a:pt x="73901" y="330"/>
                  </a:lnTo>
                  <a:lnTo>
                    <a:pt x="73583" y="177"/>
                  </a:lnTo>
                  <a:lnTo>
                    <a:pt x="73190" y="101"/>
                  </a:lnTo>
                  <a:lnTo>
                    <a:pt x="69900" y="101"/>
                  </a:lnTo>
                  <a:lnTo>
                    <a:pt x="69900" y="6223"/>
                  </a:lnTo>
                  <a:lnTo>
                    <a:pt x="70726" y="6223"/>
                  </a:lnTo>
                  <a:lnTo>
                    <a:pt x="70726" y="3594"/>
                  </a:lnTo>
                  <a:lnTo>
                    <a:pt x="72948" y="3594"/>
                  </a:lnTo>
                  <a:lnTo>
                    <a:pt x="73190" y="3632"/>
                  </a:lnTo>
                  <a:lnTo>
                    <a:pt x="73634" y="3835"/>
                  </a:lnTo>
                  <a:lnTo>
                    <a:pt x="73723" y="4013"/>
                  </a:lnTo>
                  <a:lnTo>
                    <a:pt x="73850" y="5410"/>
                  </a:lnTo>
                  <a:lnTo>
                    <a:pt x="73964" y="6223"/>
                  </a:lnTo>
                  <a:lnTo>
                    <a:pt x="74968" y="6223"/>
                  </a:lnTo>
                  <a:lnTo>
                    <a:pt x="74968" y="6083"/>
                  </a:lnTo>
                  <a:close/>
                </a:path>
                <a:path w="95885" h="39369">
                  <a:moveTo>
                    <a:pt x="78981" y="15595"/>
                  </a:moveTo>
                  <a:lnTo>
                    <a:pt x="74028" y="15595"/>
                  </a:lnTo>
                  <a:lnTo>
                    <a:pt x="74028" y="16332"/>
                  </a:lnTo>
                  <a:lnTo>
                    <a:pt x="76085" y="16332"/>
                  </a:lnTo>
                  <a:lnTo>
                    <a:pt x="76085" y="21717"/>
                  </a:lnTo>
                  <a:lnTo>
                    <a:pt x="76923" y="21717"/>
                  </a:lnTo>
                  <a:lnTo>
                    <a:pt x="76923" y="16332"/>
                  </a:lnTo>
                  <a:lnTo>
                    <a:pt x="78981" y="16332"/>
                  </a:lnTo>
                  <a:lnTo>
                    <a:pt x="78981" y="15595"/>
                  </a:lnTo>
                  <a:close/>
                </a:path>
                <a:path w="95885" h="39369">
                  <a:moveTo>
                    <a:pt x="80924" y="101"/>
                  </a:moveTo>
                  <a:lnTo>
                    <a:pt x="79959" y="101"/>
                  </a:lnTo>
                  <a:lnTo>
                    <a:pt x="78206" y="3035"/>
                  </a:lnTo>
                  <a:lnTo>
                    <a:pt x="76441" y="101"/>
                  </a:lnTo>
                  <a:lnTo>
                    <a:pt x="75476" y="101"/>
                  </a:lnTo>
                  <a:lnTo>
                    <a:pt x="77787" y="3759"/>
                  </a:lnTo>
                  <a:lnTo>
                    <a:pt x="77787" y="6223"/>
                  </a:lnTo>
                  <a:lnTo>
                    <a:pt x="78625" y="6223"/>
                  </a:lnTo>
                  <a:lnTo>
                    <a:pt x="78625" y="3759"/>
                  </a:lnTo>
                  <a:lnTo>
                    <a:pt x="80924" y="101"/>
                  </a:lnTo>
                  <a:close/>
                </a:path>
                <a:path w="95885" h="39369">
                  <a:moveTo>
                    <a:pt x="83527" y="7962"/>
                  </a:moveTo>
                  <a:lnTo>
                    <a:pt x="83108" y="7188"/>
                  </a:lnTo>
                  <a:lnTo>
                    <a:pt x="82842" y="6591"/>
                  </a:lnTo>
                  <a:lnTo>
                    <a:pt x="82473" y="5511"/>
                  </a:lnTo>
                  <a:lnTo>
                    <a:pt x="82372" y="4775"/>
                  </a:lnTo>
                  <a:lnTo>
                    <a:pt x="82372" y="3175"/>
                  </a:lnTo>
                  <a:lnTo>
                    <a:pt x="82461" y="2476"/>
                  </a:lnTo>
                  <a:lnTo>
                    <a:pt x="82791" y="1473"/>
                  </a:lnTo>
                  <a:lnTo>
                    <a:pt x="83083" y="850"/>
                  </a:lnTo>
                  <a:lnTo>
                    <a:pt x="83515" y="0"/>
                  </a:lnTo>
                  <a:lnTo>
                    <a:pt x="82994" y="0"/>
                  </a:lnTo>
                  <a:lnTo>
                    <a:pt x="82473" y="812"/>
                  </a:lnTo>
                  <a:lnTo>
                    <a:pt x="82130" y="1422"/>
                  </a:lnTo>
                  <a:lnTo>
                    <a:pt x="81711" y="2476"/>
                  </a:lnTo>
                  <a:lnTo>
                    <a:pt x="81584" y="3200"/>
                  </a:lnTo>
                  <a:lnTo>
                    <a:pt x="81597" y="4470"/>
                  </a:lnTo>
                  <a:lnTo>
                    <a:pt x="83019" y="7962"/>
                  </a:lnTo>
                  <a:lnTo>
                    <a:pt x="83527" y="7962"/>
                  </a:lnTo>
                  <a:close/>
                </a:path>
                <a:path w="95885" h="39369">
                  <a:moveTo>
                    <a:pt x="88214" y="3619"/>
                  </a:moveTo>
                  <a:lnTo>
                    <a:pt x="88061" y="3225"/>
                  </a:lnTo>
                  <a:lnTo>
                    <a:pt x="87909" y="3086"/>
                  </a:lnTo>
                  <a:lnTo>
                    <a:pt x="87363" y="2628"/>
                  </a:lnTo>
                  <a:lnTo>
                    <a:pt x="87363" y="3771"/>
                  </a:lnTo>
                  <a:lnTo>
                    <a:pt x="87325" y="5067"/>
                  </a:lnTo>
                  <a:lnTo>
                    <a:pt x="86956" y="5575"/>
                  </a:lnTo>
                  <a:lnTo>
                    <a:pt x="86664" y="5702"/>
                  </a:lnTo>
                  <a:lnTo>
                    <a:pt x="85877" y="5702"/>
                  </a:lnTo>
                  <a:lnTo>
                    <a:pt x="85572" y="5575"/>
                  </a:lnTo>
                  <a:lnTo>
                    <a:pt x="85128" y="5067"/>
                  </a:lnTo>
                  <a:lnTo>
                    <a:pt x="85140" y="3619"/>
                  </a:lnTo>
                  <a:lnTo>
                    <a:pt x="85623" y="3187"/>
                  </a:lnTo>
                  <a:lnTo>
                    <a:pt x="85788" y="3136"/>
                  </a:lnTo>
                  <a:lnTo>
                    <a:pt x="85915" y="3086"/>
                  </a:lnTo>
                  <a:lnTo>
                    <a:pt x="86690" y="3086"/>
                  </a:lnTo>
                  <a:lnTo>
                    <a:pt x="87007" y="3225"/>
                  </a:lnTo>
                  <a:lnTo>
                    <a:pt x="87363" y="3771"/>
                  </a:lnTo>
                  <a:lnTo>
                    <a:pt x="87363" y="2628"/>
                  </a:lnTo>
                  <a:lnTo>
                    <a:pt x="86906" y="2413"/>
                  </a:lnTo>
                  <a:lnTo>
                    <a:pt x="86080" y="2400"/>
                  </a:lnTo>
                  <a:lnTo>
                    <a:pt x="85813" y="2451"/>
                  </a:lnTo>
                  <a:lnTo>
                    <a:pt x="85318" y="2692"/>
                  </a:lnTo>
                  <a:lnTo>
                    <a:pt x="85115" y="2857"/>
                  </a:lnTo>
                  <a:lnTo>
                    <a:pt x="84924" y="3136"/>
                  </a:lnTo>
                  <a:lnTo>
                    <a:pt x="85001" y="2235"/>
                  </a:lnTo>
                  <a:lnTo>
                    <a:pt x="85115" y="1816"/>
                  </a:lnTo>
                  <a:lnTo>
                    <a:pt x="85572" y="1092"/>
                  </a:lnTo>
                  <a:lnTo>
                    <a:pt x="85915" y="889"/>
                  </a:lnTo>
                  <a:lnTo>
                    <a:pt x="86702" y="889"/>
                  </a:lnTo>
                  <a:lnTo>
                    <a:pt x="86969" y="1016"/>
                  </a:lnTo>
                  <a:lnTo>
                    <a:pt x="87249" y="1397"/>
                  </a:lnTo>
                  <a:lnTo>
                    <a:pt x="87363" y="1816"/>
                  </a:lnTo>
                  <a:lnTo>
                    <a:pt x="88099" y="1816"/>
                  </a:lnTo>
                  <a:lnTo>
                    <a:pt x="86995" y="228"/>
                  </a:lnTo>
                  <a:lnTo>
                    <a:pt x="85394" y="228"/>
                  </a:lnTo>
                  <a:lnTo>
                    <a:pt x="84772" y="723"/>
                  </a:lnTo>
                  <a:lnTo>
                    <a:pt x="84239" y="2235"/>
                  </a:lnTo>
                  <a:lnTo>
                    <a:pt x="84366" y="5321"/>
                  </a:lnTo>
                  <a:lnTo>
                    <a:pt x="85166" y="6159"/>
                  </a:lnTo>
                  <a:lnTo>
                    <a:pt x="85648" y="6375"/>
                  </a:lnTo>
                  <a:lnTo>
                    <a:pt x="86855" y="6375"/>
                  </a:lnTo>
                  <a:lnTo>
                    <a:pt x="87363" y="6159"/>
                  </a:lnTo>
                  <a:lnTo>
                    <a:pt x="87744" y="5702"/>
                  </a:lnTo>
                  <a:lnTo>
                    <a:pt x="88061" y="5321"/>
                  </a:lnTo>
                  <a:lnTo>
                    <a:pt x="88163" y="5067"/>
                  </a:lnTo>
                  <a:lnTo>
                    <a:pt x="88214" y="3619"/>
                  </a:lnTo>
                  <a:close/>
                </a:path>
                <a:path w="95885" h="39369">
                  <a:moveTo>
                    <a:pt x="92887" y="2095"/>
                  </a:moveTo>
                  <a:lnTo>
                    <a:pt x="92811" y="1701"/>
                  </a:lnTo>
                  <a:lnTo>
                    <a:pt x="92392" y="927"/>
                  </a:lnTo>
                  <a:lnTo>
                    <a:pt x="92202" y="571"/>
                  </a:lnTo>
                  <a:lnTo>
                    <a:pt x="92049" y="495"/>
                  </a:lnTo>
                  <a:lnTo>
                    <a:pt x="92049" y="2032"/>
                  </a:lnTo>
                  <a:lnTo>
                    <a:pt x="91960" y="4927"/>
                  </a:lnTo>
                  <a:lnTo>
                    <a:pt x="91567" y="5524"/>
                  </a:lnTo>
                  <a:lnTo>
                    <a:pt x="91249" y="5702"/>
                  </a:lnTo>
                  <a:lnTo>
                    <a:pt x="90385" y="5702"/>
                  </a:lnTo>
                  <a:lnTo>
                    <a:pt x="90043" y="5410"/>
                  </a:lnTo>
                  <a:lnTo>
                    <a:pt x="89865" y="4927"/>
                  </a:lnTo>
                  <a:lnTo>
                    <a:pt x="89750" y="1968"/>
                  </a:lnTo>
                  <a:lnTo>
                    <a:pt x="90157" y="1143"/>
                  </a:lnTo>
                  <a:lnTo>
                    <a:pt x="90474" y="927"/>
                  </a:lnTo>
                  <a:lnTo>
                    <a:pt x="91401" y="927"/>
                  </a:lnTo>
                  <a:lnTo>
                    <a:pt x="91706" y="1143"/>
                  </a:lnTo>
                  <a:lnTo>
                    <a:pt x="92049" y="2032"/>
                  </a:lnTo>
                  <a:lnTo>
                    <a:pt x="92049" y="495"/>
                  </a:lnTo>
                  <a:lnTo>
                    <a:pt x="91643" y="254"/>
                  </a:lnTo>
                  <a:lnTo>
                    <a:pt x="90017" y="254"/>
                  </a:lnTo>
                  <a:lnTo>
                    <a:pt x="89420" y="711"/>
                  </a:lnTo>
                  <a:lnTo>
                    <a:pt x="88950" y="2032"/>
                  </a:lnTo>
                  <a:lnTo>
                    <a:pt x="88976" y="4927"/>
                  </a:lnTo>
                  <a:lnTo>
                    <a:pt x="89623" y="6070"/>
                  </a:lnTo>
                  <a:lnTo>
                    <a:pt x="90157" y="6375"/>
                  </a:lnTo>
                  <a:lnTo>
                    <a:pt x="91668" y="6375"/>
                  </a:lnTo>
                  <a:lnTo>
                    <a:pt x="92240" y="5994"/>
                  </a:lnTo>
                  <a:lnTo>
                    <a:pt x="92367" y="5702"/>
                  </a:lnTo>
                  <a:lnTo>
                    <a:pt x="92773" y="4838"/>
                  </a:lnTo>
                  <a:lnTo>
                    <a:pt x="92887" y="2095"/>
                  </a:lnTo>
                  <a:close/>
                </a:path>
                <a:path w="95885" h="39369">
                  <a:moveTo>
                    <a:pt x="95529" y="3619"/>
                  </a:moveTo>
                  <a:lnTo>
                    <a:pt x="94094" y="0"/>
                  </a:lnTo>
                  <a:lnTo>
                    <a:pt x="93586" y="0"/>
                  </a:lnTo>
                  <a:lnTo>
                    <a:pt x="93992" y="774"/>
                  </a:lnTo>
                  <a:lnTo>
                    <a:pt x="94272" y="1358"/>
                  </a:lnTo>
                  <a:lnTo>
                    <a:pt x="94640" y="2438"/>
                  </a:lnTo>
                  <a:lnTo>
                    <a:pt x="94754" y="3175"/>
                  </a:lnTo>
                  <a:lnTo>
                    <a:pt x="94754" y="4775"/>
                  </a:lnTo>
                  <a:lnTo>
                    <a:pt x="94653" y="5486"/>
                  </a:lnTo>
                  <a:lnTo>
                    <a:pt x="94322" y="6464"/>
                  </a:lnTo>
                  <a:lnTo>
                    <a:pt x="94043" y="7099"/>
                  </a:lnTo>
                  <a:lnTo>
                    <a:pt x="93599" y="7962"/>
                  </a:lnTo>
                  <a:lnTo>
                    <a:pt x="94119" y="7962"/>
                  </a:lnTo>
                  <a:lnTo>
                    <a:pt x="94640" y="7150"/>
                  </a:lnTo>
                  <a:lnTo>
                    <a:pt x="94983" y="6540"/>
                  </a:lnTo>
                  <a:lnTo>
                    <a:pt x="95402" y="5486"/>
                  </a:lnTo>
                  <a:lnTo>
                    <a:pt x="95529" y="4749"/>
                  </a:lnTo>
                  <a:lnTo>
                    <a:pt x="95529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3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39522" y="2108480"/>
              <a:ext cx="282049" cy="181236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5360759" y="2178786"/>
              <a:ext cx="38735" cy="8890"/>
            </a:xfrm>
            <a:custGeom>
              <a:avLst/>
              <a:gdLst/>
              <a:ahLst/>
              <a:cxnLst/>
              <a:rect l="l" t="t" r="r" b="b"/>
              <a:pathLst>
                <a:path w="38735" h="8889">
                  <a:moveTo>
                    <a:pt x="4559" y="3111"/>
                  </a:moveTo>
                  <a:lnTo>
                    <a:pt x="4483" y="2400"/>
                  </a:lnTo>
                  <a:lnTo>
                    <a:pt x="4254" y="1917"/>
                  </a:lnTo>
                  <a:lnTo>
                    <a:pt x="3467" y="1358"/>
                  </a:lnTo>
                  <a:lnTo>
                    <a:pt x="2959" y="1219"/>
                  </a:lnTo>
                  <a:lnTo>
                    <a:pt x="1612" y="1219"/>
                  </a:lnTo>
                  <a:lnTo>
                    <a:pt x="1041" y="1460"/>
                  </a:lnTo>
                  <a:lnTo>
                    <a:pt x="203" y="2400"/>
                  </a:lnTo>
                  <a:lnTo>
                    <a:pt x="0" y="3060"/>
                  </a:lnTo>
                  <a:lnTo>
                    <a:pt x="0" y="4660"/>
                  </a:lnTo>
                  <a:lnTo>
                    <a:pt x="190" y="5270"/>
                  </a:lnTo>
                  <a:lnTo>
                    <a:pt x="939" y="6223"/>
                  </a:lnTo>
                  <a:lnTo>
                    <a:pt x="1524" y="6451"/>
                  </a:lnTo>
                  <a:lnTo>
                    <a:pt x="3111" y="6451"/>
                  </a:lnTo>
                  <a:lnTo>
                    <a:pt x="3200" y="4749"/>
                  </a:lnTo>
                  <a:lnTo>
                    <a:pt x="3124" y="4965"/>
                  </a:lnTo>
                  <a:lnTo>
                    <a:pt x="2870" y="5295"/>
                  </a:lnTo>
                  <a:lnTo>
                    <a:pt x="2654" y="5372"/>
                  </a:lnTo>
                  <a:lnTo>
                    <a:pt x="1930" y="5372"/>
                  </a:lnTo>
                  <a:lnTo>
                    <a:pt x="1638" y="5168"/>
                  </a:lnTo>
                  <a:lnTo>
                    <a:pt x="1397" y="4533"/>
                  </a:lnTo>
                  <a:lnTo>
                    <a:pt x="1358" y="4241"/>
                  </a:lnTo>
                  <a:lnTo>
                    <a:pt x="1358" y="3492"/>
                  </a:lnTo>
                  <a:lnTo>
                    <a:pt x="1397" y="3200"/>
                  </a:lnTo>
                  <a:lnTo>
                    <a:pt x="1638" y="2527"/>
                  </a:lnTo>
                  <a:lnTo>
                    <a:pt x="1930" y="2311"/>
                  </a:lnTo>
                  <a:lnTo>
                    <a:pt x="2679" y="2311"/>
                  </a:lnTo>
                  <a:lnTo>
                    <a:pt x="2908" y="2413"/>
                  </a:lnTo>
                  <a:lnTo>
                    <a:pt x="3149" y="2755"/>
                  </a:lnTo>
                  <a:lnTo>
                    <a:pt x="3213" y="2933"/>
                  </a:lnTo>
                  <a:lnTo>
                    <a:pt x="3238" y="3111"/>
                  </a:lnTo>
                  <a:lnTo>
                    <a:pt x="4559" y="3111"/>
                  </a:lnTo>
                  <a:close/>
                </a:path>
                <a:path w="38735" h="8889">
                  <a:moveTo>
                    <a:pt x="9753" y="6286"/>
                  </a:moveTo>
                  <a:lnTo>
                    <a:pt x="9702" y="6057"/>
                  </a:lnTo>
                  <a:lnTo>
                    <a:pt x="9499" y="5702"/>
                  </a:lnTo>
                  <a:lnTo>
                    <a:pt x="9486" y="5499"/>
                  </a:lnTo>
                  <a:lnTo>
                    <a:pt x="9486" y="3873"/>
                  </a:lnTo>
                  <a:lnTo>
                    <a:pt x="9474" y="2260"/>
                  </a:lnTo>
                  <a:lnTo>
                    <a:pt x="9258" y="1752"/>
                  </a:lnTo>
                  <a:lnTo>
                    <a:pt x="8420" y="1320"/>
                  </a:lnTo>
                  <a:lnTo>
                    <a:pt x="8178" y="1270"/>
                  </a:lnTo>
                  <a:lnTo>
                    <a:pt x="8178" y="3873"/>
                  </a:lnTo>
                  <a:lnTo>
                    <a:pt x="8166" y="4800"/>
                  </a:lnTo>
                  <a:lnTo>
                    <a:pt x="8039" y="5092"/>
                  </a:lnTo>
                  <a:lnTo>
                    <a:pt x="7581" y="5422"/>
                  </a:lnTo>
                  <a:lnTo>
                    <a:pt x="7327" y="5499"/>
                  </a:lnTo>
                  <a:lnTo>
                    <a:pt x="6870" y="5499"/>
                  </a:lnTo>
                  <a:lnTo>
                    <a:pt x="6718" y="5448"/>
                  </a:lnTo>
                  <a:lnTo>
                    <a:pt x="6477" y="5257"/>
                  </a:lnTo>
                  <a:lnTo>
                    <a:pt x="6515" y="4445"/>
                  </a:lnTo>
                  <a:lnTo>
                    <a:pt x="6832" y="4254"/>
                  </a:lnTo>
                  <a:lnTo>
                    <a:pt x="7023" y="4191"/>
                  </a:lnTo>
                  <a:lnTo>
                    <a:pt x="7848" y="4038"/>
                  </a:lnTo>
                  <a:lnTo>
                    <a:pt x="8178" y="3873"/>
                  </a:lnTo>
                  <a:lnTo>
                    <a:pt x="8178" y="1270"/>
                  </a:lnTo>
                  <a:lnTo>
                    <a:pt x="7937" y="1219"/>
                  </a:lnTo>
                  <a:lnTo>
                    <a:pt x="6565" y="1219"/>
                  </a:lnTo>
                  <a:lnTo>
                    <a:pt x="5981" y="1435"/>
                  </a:lnTo>
                  <a:lnTo>
                    <a:pt x="5422" y="2159"/>
                  </a:lnTo>
                  <a:lnTo>
                    <a:pt x="5308" y="2501"/>
                  </a:lnTo>
                  <a:lnTo>
                    <a:pt x="5270" y="2933"/>
                  </a:lnTo>
                  <a:lnTo>
                    <a:pt x="6527" y="2933"/>
                  </a:lnTo>
                  <a:lnTo>
                    <a:pt x="6616" y="2590"/>
                  </a:lnTo>
                  <a:lnTo>
                    <a:pt x="6832" y="2336"/>
                  </a:lnTo>
                  <a:lnTo>
                    <a:pt x="7048" y="2260"/>
                  </a:lnTo>
                  <a:lnTo>
                    <a:pt x="7620" y="2260"/>
                  </a:lnTo>
                  <a:lnTo>
                    <a:pt x="7835" y="2298"/>
                  </a:lnTo>
                  <a:lnTo>
                    <a:pt x="8115" y="2451"/>
                  </a:lnTo>
                  <a:lnTo>
                    <a:pt x="8089" y="3086"/>
                  </a:lnTo>
                  <a:lnTo>
                    <a:pt x="7810" y="3200"/>
                  </a:lnTo>
                  <a:lnTo>
                    <a:pt x="6451" y="3390"/>
                  </a:lnTo>
                  <a:lnTo>
                    <a:pt x="6083" y="3492"/>
                  </a:lnTo>
                  <a:lnTo>
                    <a:pt x="5346" y="3924"/>
                  </a:lnTo>
                  <a:lnTo>
                    <a:pt x="5168" y="4254"/>
                  </a:lnTo>
                  <a:lnTo>
                    <a:pt x="5257" y="5803"/>
                  </a:lnTo>
                  <a:lnTo>
                    <a:pt x="5842" y="6311"/>
                  </a:lnTo>
                  <a:lnTo>
                    <a:pt x="6210" y="6438"/>
                  </a:lnTo>
                  <a:lnTo>
                    <a:pt x="7023" y="6438"/>
                  </a:lnTo>
                  <a:lnTo>
                    <a:pt x="7327" y="6362"/>
                  </a:lnTo>
                  <a:lnTo>
                    <a:pt x="7912" y="6007"/>
                  </a:lnTo>
                  <a:lnTo>
                    <a:pt x="8229" y="5702"/>
                  </a:lnTo>
                  <a:lnTo>
                    <a:pt x="8343" y="6286"/>
                  </a:lnTo>
                  <a:lnTo>
                    <a:pt x="9753" y="6286"/>
                  </a:lnTo>
                  <a:close/>
                </a:path>
                <a:path w="38735" h="8889">
                  <a:moveTo>
                    <a:pt x="12890" y="1384"/>
                  </a:moveTo>
                  <a:lnTo>
                    <a:pt x="12090" y="1384"/>
                  </a:lnTo>
                  <a:lnTo>
                    <a:pt x="12090" y="0"/>
                  </a:lnTo>
                  <a:lnTo>
                    <a:pt x="10807" y="0"/>
                  </a:lnTo>
                  <a:lnTo>
                    <a:pt x="10807" y="1384"/>
                  </a:lnTo>
                  <a:lnTo>
                    <a:pt x="10121" y="1384"/>
                  </a:lnTo>
                  <a:lnTo>
                    <a:pt x="10121" y="2298"/>
                  </a:lnTo>
                  <a:lnTo>
                    <a:pt x="10807" y="2298"/>
                  </a:lnTo>
                  <a:lnTo>
                    <a:pt x="10807" y="5664"/>
                  </a:lnTo>
                  <a:lnTo>
                    <a:pt x="10883" y="5880"/>
                  </a:lnTo>
                  <a:lnTo>
                    <a:pt x="11252" y="6273"/>
                  </a:lnTo>
                  <a:lnTo>
                    <a:pt x="11658" y="6375"/>
                  </a:lnTo>
                  <a:lnTo>
                    <a:pt x="12890" y="6337"/>
                  </a:lnTo>
                  <a:lnTo>
                    <a:pt x="12890" y="5359"/>
                  </a:lnTo>
                  <a:lnTo>
                    <a:pt x="12369" y="5372"/>
                  </a:lnTo>
                  <a:lnTo>
                    <a:pt x="12217" y="5346"/>
                  </a:lnTo>
                  <a:lnTo>
                    <a:pt x="12090" y="5118"/>
                  </a:lnTo>
                  <a:lnTo>
                    <a:pt x="12090" y="2298"/>
                  </a:lnTo>
                  <a:lnTo>
                    <a:pt x="12890" y="2298"/>
                  </a:lnTo>
                  <a:lnTo>
                    <a:pt x="12890" y="1384"/>
                  </a:lnTo>
                  <a:close/>
                </a:path>
                <a:path w="38735" h="8889">
                  <a:moveTo>
                    <a:pt x="18021" y="4165"/>
                  </a:moveTo>
                  <a:lnTo>
                    <a:pt x="17995" y="3314"/>
                  </a:lnTo>
                  <a:lnTo>
                    <a:pt x="17894" y="2743"/>
                  </a:lnTo>
                  <a:lnTo>
                    <a:pt x="17792" y="2463"/>
                  </a:lnTo>
                  <a:lnTo>
                    <a:pt x="17665" y="2273"/>
                  </a:lnTo>
                  <a:lnTo>
                    <a:pt x="17386" y="1828"/>
                  </a:lnTo>
                  <a:lnTo>
                    <a:pt x="17119" y="1587"/>
                  </a:lnTo>
                  <a:lnTo>
                    <a:pt x="16675" y="1384"/>
                  </a:lnTo>
                  <a:lnTo>
                    <a:pt x="16675" y="3314"/>
                  </a:lnTo>
                  <a:lnTo>
                    <a:pt x="14668" y="3314"/>
                  </a:lnTo>
                  <a:lnTo>
                    <a:pt x="14706" y="2997"/>
                  </a:lnTo>
                  <a:lnTo>
                    <a:pt x="14833" y="2717"/>
                  </a:lnTo>
                  <a:lnTo>
                    <a:pt x="15138" y="2362"/>
                  </a:lnTo>
                  <a:lnTo>
                    <a:pt x="15379" y="2273"/>
                  </a:lnTo>
                  <a:lnTo>
                    <a:pt x="15951" y="2273"/>
                  </a:lnTo>
                  <a:lnTo>
                    <a:pt x="16179" y="2362"/>
                  </a:lnTo>
                  <a:lnTo>
                    <a:pt x="16548" y="2717"/>
                  </a:lnTo>
                  <a:lnTo>
                    <a:pt x="16662" y="2997"/>
                  </a:lnTo>
                  <a:lnTo>
                    <a:pt x="16675" y="3314"/>
                  </a:lnTo>
                  <a:lnTo>
                    <a:pt x="16675" y="1384"/>
                  </a:lnTo>
                  <a:lnTo>
                    <a:pt x="16459" y="1282"/>
                  </a:lnTo>
                  <a:lnTo>
                    <a:pt x="16090" y="1206"/>
                  </a:lnTo>
                  <a:lnTo>
                    <a:pt x="14986" y="1206"/>
                  </a:lnTo>
                  <a:lnTo>
                    <a:pt x="14414" y="1435"/>
                  </a:lnTo>
                  <a:lnTo>
                    <a:pt x="13614" y="2273"/>
                  </a:lnTo>
                  <a:lnTo>
                    <a:pt x="13512" y="2463"/>
                  </a:lnTo>
                  <a:lnTo>
                    <a:pt x="13398" y="2794"/>
                  </a:lnTo>
                  <a:lnTo>
                    <a:pt x="13462" y="5130"/>
                  </a:lnTo>
                  <a:lnTo>
                    <a:pt x="13576" y="5435"/>
                  </a:lnTo>
                  <a:lnTo>
                    <a:pt x="14528" y="6248"/>
                  </a:lnTo>
                  <a:lnTo>
                    <a:pt x="15087" y="6451"/>
                  </a:lnTo>
                  <a:lnTo>
                    <a:pt x="16484" y="6451"/>
                  </a:lnTo>
                  <a:lnTo>
                    <a:pt x="17068" y="6210"/>
                  </a:lnTo>
                  <a:lnTo>
                    <a:pt x="17780" y="5397"/>
                  </a:lnTo>
                  <a:lnTo>
                    <a:pt x="17919" y="5130"/>
                  </a:lnTo>
                  <a:lnTo>
                    <a:pt x="17957" y="4838"/>
                  </a:lnTo>
                  <a:lnTo>
                    <a:pt x="16637" y="4838"/>
                  </a:lnTo>
                  <a:lnTo>
                    <a:pt x="16446" y="5130"/>
                  </a:lnTo>
                  <a:lnTo>
                    <a:pt x="16230" y="5321"/>
                  </a:lnTo>
                  <a:lnTo>
                    <a:pt x="16014" y="5397"/>
                  </a:lnTo>
                  <a:lnTo>
                    <a:pt x="15494" y="5397"/>
                  </a:lnTo>
                  <a:lnTo>
                    <a:pt x="15278" y="5334"/>
                  </a:lnTo>
                  <a:lnTo>
                    <a:pt x="14808" y="5016"/>
                  </a:lnTo>
                  <a:lnTo>
                    <a:pt x="14719" y="4838"/>
                  </a:lnTo>
                  <a:lnTo>
                    <a:pt x="14630" y="4165"/>
                  </a:lnTo>
                  <a:lnTo>
                    <a:pt x="18021" y="4165"/>
                  </a:lnTo>
                  <a:close/>
                </a:path>
                <a:path w="38735" h="8889">
                  <a:moveTo>
                    <a:pt x="23368" y="1333"/>
                  </a:moveTo>
                  <a:lnTo>
                    <a:pt x="22110" y="1333"/>
                  </a:lnTo>
                  <a:lnTo>
                    <a:pt x="22110" y="2057"/>
                  </a:lnTo>
                  <a:lnTo>
                    <a:pt x="21996" y="1866"/>
                  </a:lnTo>
                  <a:lnTo>
                    <a:pt x="21996" y="2959"/>
                  </a:lnTo>
                  <a:lnTo>
                    <a:pt x="21996" y="4648"/>
                  </a:lnTo>
                  <a:lnTo>
                    <a:pt x="21577" y="5105"/>
                  </a:lnTo>
                  <a:lnTo>
                    <a:pt x="21323" y="5219"/>
                  </a:lnTo>
                  <a:lnTo>
                    <a:pt x="20561" y="5219"/>
                  </a:lnTo>
                  <a:lnTo>
                    <a:pt x="20243" y="5016"/>
                  </a:lnTo>
                  <a:lnTo>
                    <a:pt x="20066" y="4584"/>
                  </a:lnTo>
                  <a:lnTo>
                    <a:pt x="19964" y="3314"/>
                  </a:lnTo>
                  <a:lnTo>
                    <a:pt x="20231" y="2565"/>
                  </a:lnTo>
                  <a:lnTo>
                    <a:pt x="20548" y="2349"/>
                  </a:lnTo>
                  <a:lnTo>
                    <a:pt x="21336" y="2349"/>
                  </a:lnTo>
                  <a:lnTo>
                    <a:pt x="21602" y="2476"/>
                  </a:lnTo>
                  <a:lnTo>
                    <a:pt x="21996" y="2959"/>
                  </a:lnTo>
                  <a:lnTo>
                    <a:pt x="21996" y="1866"/>
                  </a:lnTo>
                  <a:lnTo>
                    <a:pt x="21907" y="1701"/>
                  </a:lnTo>
                  <a:lnTo>
                    <a:pt x="21666" y="1473"/>
                  </a:lnTo>
                  <a:lnTo>
                    <a:pt x="21158" y="1257"/>
                  </a:lnTo>
                  <a:lnTo>
                    <a:pt x="20942" y="1219"/>
                  </a:lnTo>
                  <a:lnTo>
                    <a:pt x="20027" y="1219"/>
                  </a:lnTo>
                  <a:lnTo>
                    <a:pt x="19519" y="1460"/>
                  </a:lnTo>
                  <a:lnTo>
                    <a:pt x="18859" y="2349"/>
                  </a:lnTo>
                  <a:lnTo>
                    <a:pt x="18745" y="2565"/>
                  </a:lnTo>
                  <a:lnTo>
                    <a:pt x="18618" y="2959"/>
                  </a:lnTo>
                  <a:lnTo>
                    <a:pt x="18719" y="5016"/>
                  </a:lnTo>
                  <a:lnTo>
                    <a:pt x="18808" y="5219"/>
                  </a:lnTo>
                  <a:lnTo>
                    <a:pt x="19532" y="6083"/>
                  </a:lnTo>
                  <a:lnTo>
                    <a:pt x="20040" y="6311"/>
                  </a:lnTo>
                  <a:lnTo>
                    <a:pt x="21094" y="6311"/>
                  </a:lnTo>
                  <a:lnTo>
                    <a:pt x="21424" y="6210"/>
                  </a:lnTo>
                  <a:lnTo>
                    <a:pt x="21831" y="5905"/>
                  </a:lnTo>
                  <a:lnTo>
                    <a:pt x="21958" y="5740"/>
                  </a:lnTo>
                  <a:lnTo>
                    <a:pt x="22085" y="5537"/>
                  </a:lnTo>
                  <a:lnTo>
                    <a:pt x="22021" y="6667"/>
                  </a:lnTo>
                  <a:lnTo>
                    <a:pt x="21780" y="7175"/>
                  </a:lnTo>
                  <a:lnTo>
                    <a:pt x="21463" y="7327"/>
                  </a:lnTo>
                  <a:lnTo>
                    <a:pt x="20662" y="7327"/>
                  </a:lnTo>
                  <a:lnTo>
                    <a:pt x="20434" y="7264"/>
                  </a:lnTo>
                  <a:lnTo>
                    <a:pt x="20205" y="7086"/>
                  </a:lnTo>
                  <a:lnTo>
                    <a:pt x="20116" y="6819"/>
                  </a:lnTo>
                  <a:lnTo>
                    <a:pt x="18707" y="6819"/>
                  </a:lnTo>
                  <a:lnTo>
                    <a:pt x="18757" y="7327"/>
                  </a:lnTo>
                  <a:lnTo>
                    <a:pt x="18961" y="7683"/>
                  </a:lnTo>
                  <a:lnTo>
                    <a:pt x="19761" y="8191"/>
                  </a:lnTo>
                  <a:lnTo>
                    <a:pt x="20281" y="8305"/>
                  </a:lnTo>
                  <a:lnTo>
                    <a:pt x="21971" y="8305"/>
                  </a:lnTo>
                  <a:lnTo>
                    <a:pt x="22669" y="8026"/>
                  </a:lnTo>
                  <a:lnTo>
                    <a:pt x="23139" y="7327"/>
                  </a:lnTo>
                  <a:lnTo>
                    <a:pt x="23241" y="7175"/>
                  </a:lnTo>
                  <a:lnTo>
                    <a:pt x="23368" y="5537"/>
                  </a:lnTo>
                  <a:lnTo>
                    <a:pt x="23368" y="5219"/>
                  </a:lnTo>
                  <a:lnTo>
                    <a:pt x="23368" y="2349"/>
                  </a:lnTo>
                  <a:lnTo>
                    <a:pt x="23368" y="2057"/>
                  </a:lnTo>
                  <a:lnTo>
                    <a:pt x="23368" y="1333"/>
                  </a:lnTo>
                  <a:close/>
                </a:path>
                <a:path w="38735" h="8889">
                  <a:moveTo>
                    <a:pt x="29273" y="2946"/>
                  </a:moveTo>
                  <a:lnTo>
                    <a:pt x="29121" y="2489"/>
                  </a:lnTo>
                  <a:lnTo>
                    <a:pt x="28943" y="2273"/>
                  </a:lnTo>
                  <a:lnTo>
                    <a:pt x="28282" y="1435"/>
                  </a:lnTo>
                  <a:lnTo>
                    <a:pt x="27863" y="1270"/>
                  </a:lnTo>
                  <a:lnTo>
                    <a:pt x="27863" y="2946"/>
                  </a:lnTo>
                  <a:lnTo>
                    <a:pt x="27863" y="4699"/>
                  </a:lnTo>
                  <a:lnTo>
                    <a:pt x="27457" y="5245"/>
                  </a:lnTo>
                  <a:lnTo>
                    <a:pt x="27165" y="5372"/>
                  </a:lnTo>
                  <a:lnTo>
                    <a:pt x="26416" y="5372"/>
                  </a:lnTo>
                  <a:lnTo>
                    <a:pt x="26123" y="5245"/>
                  </a:lnTo>
                  <a:lnTo>
                    <a:pt x="25717" y="4699"/>
                  </a:lnTo>
                  <a:lnTo>
                    <a:pt x="25717" y="2946"/>
                  </a:lnTo>
                  <a:lnTo>
                    <a:pt x="26123" y="2400"/>
                  </a:lnTo>
                  <a:lnTo>
                    <a:pt x="26416" y="2273"/>
                  </a:lnTo>
                  <a:lnTo>
                    <a:pt x="27165" y="2273"/>
                  </a:lnTo>
                  <a:lnTo>
                    <a:pt x="27444" y="2400"/>
                  </a:lnTo>
                  <a:lnTo>
                    <a:pt x="27863" y="2946"/>
                  </a:lnTo>
                  <a:lnTo>
                    <a:pt x="27863" y="1270"/>
                  </a:lnTo>
                  <a:lnTo>
                    <a:pt x="27647" y="1181"/>
                  </a:lnTo>
                  <a:lnTo>
                    <a:pt x="25946" y="1181"/>
                  </a:lnTo>
                  <a:lnTo>
                    <a:pt x="25311" y="1435"/>
                  </a:lnTo>
                  <a:lnTo>
                    <a:pt x="24472" y="2489"/>
                  </a:lnTo>
                  <a:lnTo>
                    <a:pt x="24320" y="2946"/>
                  </a:lnTo>
                  <a:lnTo>
                    <a:pt x="24409" y="4965"/>
                  </a:lnTo>
                  <a:lnTo>
                    <a:pt x="24536" y="5245"/>
                  </a:lnTo>
                  <a:lnTo>
                    <a:pt x="25311" y="6197"/>
                  </a:lnTo>
                  <a:lnTo>
                    <a:pt x="25946" y="6451"/>
                  </a:lnTo>
                  <a:lnTo>
                    <a:pt x="27647" y="6451"/>
                  </a:lnTo>
                  <a:lnTo>
                    <a:pt x="28282" y="6197"/>
                  </a:lnTo>
                  <a:lnTo>
                    <a:pt x="28956" y="5372"/>
                  </a:lnTo>
                  <a:lnTo>
                    <a:pt x="29057" y="5245"/>
                  </a:lnTo>
                  <a:lnTo>
                    <a:pt x="29184" y="4965"/>
                  </a:lnTo>
                  <a:lnTo>
                    <a:pt x="29273" y="2946"/>
                  </a:lnTo>
                  <a:close/>
                </a:path>
                <a:path w="38735" h="8889">
                  <a:moveTo>
                    <a:pt x="33108" y="1231"/>
                  </a:moveTo>
                  <a:lnTo>
                    <a:pt x="32550" y="1219"/>
                  </a:lnTo>
                  <a:lnTo>
                    <a:pt x="32232" y="1320"/>
                  </a:lnTo>
                  <a:lnTo>
                    <a:pt x="31851" y="1651"/>
                  </a:lnTo>
                  <a:lnTo>
                    <a:pt x="31673" y="1866"/>
                  </a:lnTo>
                  <a:lnTo>
                    <a:pt x="31470" y="2197"/>
                  </a:lnTo>
                  <a:lnTo>
                    <a:pt x="31470" y="1333"/>
                  </a:lnTo>
                  <a:lnTo>
                    <a:pt x="30238" y="1333"/>
                  </a:lnTo>
                  <a:lnTo>
                    <a:pt x="30238" y="6286"/>
                  </a:lnTo>
                  <a:lnTo>
                    <a:pt x="31546" y="6286"/>
                  </a:lnTo>
                  <a:lnTo>
                    <a:pt x="31546" y="3530"/>
                  </a:lnTo>
                  <a:lnTo>
                    <a:pt x="31584" y="3225"/>
                  </a:lnTo>
                  <a:lnTo>
                    <a:pt x="31864" y="2692"/>
                  </a:lnTo>
                  <a:lnTo>
                    <a:pt x="32219" y="2527"/>
                  </a:lnTo>
                  <a:lnTo>
                    <a:pt x="32740" y="2527"/>
                  </a:lnTo>
                  <a:lnTo>
                    <a:pt x="33108" y="2552"/>
                  </a:lnTo>
                  <a:lnTo>
                    <a:pt x="33108" y="1231"/>
                  </a:lnTo>
                  <a:close/>
                </a:path>
                <a:path w="38735" h="8889">
                  <a:moveTo>
                    <a:pt x="38277" y="1333"/>
                  </a:moveTo>
                  <a:lnTo>
                    <a:pt x="36906" y="1333"/>
                  </a:lnTo>
                  <a:lnTo>
                    <a:pt x="35877" y="4991"/>
                  </a:lnTo>
                  <a:lnTo>
                    <a:pt x="34798" y="1333"/>
                  </a:lnTo>
                  <a:lnTo>
                    <a:pt x="33362" y="1333"/>
                  </a:lnTo>
                  <a:lnTo>
                    <a:pt x="35191" y="6540"/>
                  </a:lnTo>
                  <a:lnTo>
                    <a:pt x="34480" y="7251"/>
                  </a:lnTo>
                  <a:lnTo>
                    <a:pt x="34074" y="7239"/>
                  </a:lnTo>
                  <a:lnTo>
                    <a:pt x="34074" y="8267"/>
                  </a:lnTo>
                  <a:lnTo>
                    <a:pt x="35229" y="8293"/>
                  </a:lnTo>
                  <a:lnTo>
                    <a:pt x="35610" y="8178"/>
                  </a:lnTo>
                  <a:lnTo>
                    <a:pt x="35991" y="7721"/>
                  </a:lnTo>
                  <a:lnTo>
                    <a:pt x="36258" y="7150"/>
                  </a:lnTo>
                  <a:lnTo>
                    <a:pt x="38277" y="1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5437542" y="21793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5352936" y="2195346"/>
              <a:ext cx="85725" cy="23495"/>
            </a:xfrm>
            <a:custGeom>
              <a:avLst/>
              <a:gdLst/>
              <a:ahLst/>
              <a:cxnLst/>
              <a:rect l="l" t="t" r="r" b="b"/>
              <a:pathLst>
                <a:path w="85725" h="23494">
                  <a:moveTo>
                    <a:pt x="3822" y="18669"/>
                  </a:moveTo>
                  <a:lnTo>
                    <a:pt x="3759" y="18072"/>
                  </a:lnTo>
                  <a:lnTo>
                    <a:pt x="3556" y="17653"/>
                  </a:lnTo>
                  <a:lnTo>
                    <a:pt x="3251" y="17411"/>
                  </a:lnTo>
                  <a:lnTo>
                    <a:pt x="2933" y="17157"/>
                  </a:lnTo>
                  <a:lnTo>
                    <a:pt x="2527" y="17043"/>
                  </a:lnTo>
                  <a:lnTo>
                    <a:pt x="1435" y="17043"/>
                  </a:lnTo>
                  <a:lnTo>
                    <a:pt x="952" y="17259"/>
                  </a:lnTo>
                  <a:lnTo>
                    <a:pt x="190" y="18135"/>
                  </a:lnTo>
                  <a:lnTo>
                    <a:pt x="0" y="18732"/>
                  </a:lnTo>
                  <a:lnTo>
                    <a:pt x="0" y="20154"/>
                  </a:lnTo>
                  <a:lnTo>
                    <a:pt x="165" y="20688"/>
                  </a:lnTo>
                  <a:lnTo>
                    <a:pt x="863" y="21539"/>
                  </a:lnTo>
                  <a:lnTo>
                    <a:pt x="1333" y="21755"/>
                  </a:lnTo>
                  <a:lnTo>
                    <a:pt x="2438" y="21755"/>
                  </a:lnTo>
                  <a:lnTo>
                    <a:pt x="2857" y="21615"/>
                  </a:lnTo>
                  <a:lnTo>
                    <a:pt x="3517" y="21069"/>
                  </a:lnTo>
                  <a:lnTo>
                    <a:pt x="3733" y="20637"/>
                  </a:lnTo>
                  <a:lnTo>
                    <a:pt x="3822" y="20053"/>
                  </a:lnTo>
                  <a:lnTo>
                    <a:pt x="3086" y="20053"/>
                  </a:lnTo>
                  <a:lnTo>
                    <a:pt x="3009" y="20383"/>
                  </a:lnTo>
                  <a:lnTo>
                    <a:pt x="2895" y="20637"/>
                  </a:lnTo>
                  <a:lnTo>
                    <a:pt x="2527" y="21018"/>
                  </a:lnTo>
                  <a:lnTo>
                    <a:pt x="2286" y="21120"/>
                  </a:lnTo>
                  <a:lnTo>
                    <a:pt x="1574" y="21120"/>
                  </a:lnTo>
                  <a:lnTo>
                    <a:pt x="1270" y="20955"/>
                  </a:lnTo>
                  <a:lnTo>
                    <a:pt x="889" y="20345"/>
                  </a:lnTo>
                  <a:lnTo>
                    <a:pt x="800" y="19977"/>
                  </a:lnTo>
                  <a:lnTo>
                    <a:pt x="800" y="19088"/>
                  </a:lnTo>
                  <a:lnTo>
                    <a:pt x="863" y="18707"/>
                  </a:lnTo>
                  <a:lnTo>
                    <a:pt x="1206" y="17945"/>
                  </a:lnTo>
                  <a:lnTo>
                    <a:pt x="1549" y="17703"/>
                  </a:lnTo>
                  <a:lnTo>
                    <a:pt x="2374" y="17703"/>
                  </a:lnTo>
                  <a:lnTo>
                    <a:pt x="2628" y="17805"/>
                  </a:lnTo>
                  <a:lnTo>
                    <a:pt x="2946" y="18173"/>
                  </a:lnTo>
                  <a:lnTo>
                    <a:pt x="3048" y="18389"/>
                  </a:lnTo>
                  <a:lnTo>
                    <a:pt x="3086" y="18669"/>
                  </a:lnTo>
                  <a:lnTo>
                    <a:pt x="3822" y="18669"/>
                  </a:lnTo>
                  <a:close/>
                </a:path>
                <a:path w="85725" h="23494">
                  <a:moveTo>
                    <a:pt x="3822" y="3175"/>
                  </a:moveTo>
                  <a:lnTo>
                    <a:pt x="3759" y="2578"/>
                  </a:lnTo>
                  <a:lnTo>
                    <a:pt x="3556" y="2146"/>
                  </a:lnTo>
                  <a:lnTo>
                    <a:pt x="3251" y="1917"/>
                  </a:lnTo>
                  <a:lnTo>
                    <a:pt x="2933" y="1663"/>
                  </a:lnTo>
                  <a:lnTo>
                    <a:pt x="2527" y="1549"/>
                  </a:lnTo>
                  <a:lnTo>
                    <a:pt x="1435" y="1549"/>
                  </a:lnTo>
                  <a:lnTo>
                    <a:pt x="952" y="1765"/>
                  </a:lnTo>
                  <a:lnTo>
                    <a:pt x="190" y="2628"/>
                  </a:lnTo>
                  <a:lnTo>
                    <a:pt x="0" y="3238"/>
                  </a:lnTo>
                  <a:lnTo>
                    <a:pt x="0" y="4660"/>
                  </a:lnTo>
                  <a:lnTo>
                    <a:pt x="165" y="5194"/>
                  </a:lnTo>
                  <a:lnTo>
                    <a:pt x="863" y="6045"/>
                  </a:lnTo>
                  <a:lnTo>
                    <a:pt x="1333" y="6261"/>
                  </a:lnTo>
                  <a:lnTo>
                    <a:pt x="2438" y="6261"/>
                  </a:lnTo>
                  <a:lnTo>
                    <a:pt x="2857" y="6121"/>
                  </a:lnTo>
                  <a:lnTo>
                    <a:pt x="3517" y="5575"/>
                  </a:lnTo>
                  <a:lnTo>
                    <a:pt x="3733" y="5143"/>
                  </a:lnTo>
                  <a:lnTo>
                    <a:pt x="3822" y="4559"/>
                  </a:lnTo>
                  <a:lnTo>
                    <a:pt x="3086" y="4559"/>
                  </a:lnTo>
                  <a:lnTo>
                    <a:pt x="3009" y="4876"/>
                  </a:lnTo>
                  <a:lnTo>
                    <a:pt x="2895" y="5143"/>
                  </a:lnTo>
                  <a:lnTo>
                    <a:pt x="2527" y="5524"/>
                  </a:lnTo>
                  <a:lnTo>
                    <a:pt x="2286" y="5613"/>
                  </a:lnTo>
                  <a:lnTo>
                    <a:pt x="1574" y="5613"/>
                  </a:lnTo>
                  <a:lnTo>
                    <a:pt x="1270" y="5461"/>
                  </a:lnTo>
                  <a:lnTo>
                    <a:pt x="889" y="4851"/>
                  </a:lnTo>
                  <a:lnTo>
                    <a:pt x="800" y="4483"/>
                  </a:lnTo>
                  <a:lnTo>
                    <a:pt x="800" y="3594"/>
                  </a:lnTo>
                  <a:lnTo>
                    <a:pt x="863" y="3213"/>
                  </a:lnTo>
                  <a:lnTo>
                    <a:pt x="1206" y="2451"/>
                  </a:lnTo>
                  <a:lnTo>
                    <a:pt x="1549" y="2209"/>
                  </a:lnTo>
                  <a:lnTo>
                    <a:pt x="2374" y="2209"/>
                  </a:lnTo>
                  <a:lnTo>
                    <a:pt x="2628" y="2311"/>
                  </a:lnTo>
                  <a:lnTo>
                    <a:pt x="2946" y="2667"/>
                  </a:lnTo>
                  <a:lnTo>
                    <a:pt x="3048" y="2895"/>
                  </a:lnTo>
                  <a:lnTo>
                    <a:pt x="3086" y="3175"/>
                  </a:lnTo>
                  <a:lnTo>
                    <a:pt x="3822" y="3175"/>
                  </a:lnTo>
                  <a:close/>
                </a:path>
                <a:path w="85725" h="23494">
                  <a:moveTo>
                    <a:pt x="8572" y="21094"/>
                  </a:moveTo>
                  <a:lnTo>
                    <a:pt x="8216" y="21120"/>
                  </a:lnTo>
                  <a:lnTo>
                    <a:pt x="8077" y="19354"/>
                  </a:lnTo>
                  <a:lnTo>
                    <a:pt x="7988" y="17691"/>
                  </a:lnTo>
                  <a:lnTo>
                    <a:pt x="7924" y="17564"/>
                  </a:lnTo>
                  <a:lnTo>
                    <a:pt x="7327" y="17208"/>
                  </a:lnTo>
                  <a:lnTo>
                    <a:pt x="7327" y="19354"/>
                  </a:lnTo>
                  <a:lnTo>
                    <a:pt x="7327" y="20421"/>
                  </a:lnTo>
                  <a:lnTo>
                    <a:pt x="7124" y="20751"/>
                  </a:lnTo>
                  <a:lnTo>
                    <a:pt x="6451" y="21082"/>
                  </a:lnTo>
                  <a:lnTo>
                    <a:pt x="6197" y="21145"/>
                  </a:lnTo>
                  <a:lnTo>
                    <a:pt x="5727" y="21145"/>
                  </a:lnTo>
                  <a:lnTo>
                    <a:pt x="5600" y="21094"/>
                  </a:lnTo>
                  <a:lnTo>
                    <a:pt x="5372" y="20955"/>
                  </a:lnTo>
                  <a:lnTo>
                    <a:pt x="5257" y="19939"/>
                  </a:lnTo>
                  <a:lnTo>
                    <a:pt x="5626" y="19735"/>
                  </a:lnTo>
                  <a:lnTo>
                    <a:pt x="5829" y="19685"/>
                  </a:lnTo>
                  <a:lnTo>
                    <a:pt x="6692" y="19570"/>
                  </a:lnTo>
                  <a:lnTo>
                    <a:pt x="7112" y="19469"/>
                  </a:lnTo>
                  <a:lnTo>
                    <a:pt x="7327" y="19354"/>
                  </a:lnTo>
                  <a:lnTo>
                    <a:pt x="7327" y="17208"/>
                  </a:lnTo>
                  <a:lnTo>
                    <a:pt x="6832" y="17056"/>
                  </a:lnTo>
                  <a:lnTo>
                    <a:pt x="5867" y="17056"/>
                  </a:lnTo>
                  <a:lnTo>
                    <a:pt x="4584" y="18529"/>
                  </a:lnTo>
                  <a:lnTo>
                    <a:pt x="5283" y="18529"/>
                  </a:lnTo>
                  <a:lnTo>
                    <a:pt x="5372" y="18135"/>
                  </a:lnTo>
                  <a:lnTo>
                    <a:pt x="5626" y="17792"/>
                  </a:lnTo>
                  <a:lnTo>
                    <a:pt x="5905" y="17691"/>
                  </a:lnTo>
                  <a:lnTo>
                    <a:pt x="6642" y="17691"/>
                  </a:lnTo>
                  <a:lnTo>
                    <a:pt x="6896" y="17754"/>
                  </a:lnTo>
                  <a:lnTo>
                    <a:pt x="7251" y="17983"/>
                  </a:lnTo>
                  <a:lnTo>
                    <a:pt x="7239" y="18834"/>
                  </a:lnTo>
                  <a:lnTo>
                    <a:pt x="5334" y="19126"/>
                  </a:lnTo>
                  <a:lnTo>
                    <a:pt x="5003" y="19265"/>
                  </a:lnTo>
                  <a:lnTo>
                    <a:pt x="4483" y="19735"/>
                  </a:lnTo>
                  <a:lnTo>
                    <a:pt x="4584" y="21234"/>
                  </a:lnTo>
                  <a:lnTo>
                    <a:pt x="4991" y="21628"/>
                  </a:lnTo>
                  <a:lnTo>
                    <a:pt x="5346" y="21780"/>
                  </a:lnTo>
                  <a:lnTo>
                    <a:pt x="6108" y="21780"/>
                  </a:lnTo>
                  <a:lnTo>
                    <a:pt x="7366" y="21031"/>
                  </a:lnTo>
                  <a:lnTo>
                    <a:pt x="7467" y="21412"/>
                  </a:lnTo>
                  <a:lnTo>
                    <a:pt x="7620" y="21628"/>
                  </a:lnTo>
                  <a:lnTo>
                    <a:pt x="7797" y="21717"/>
                  </a:lnTo>
                  <a:lnTo>
                    <a:pt x="8166" y="21717"/>
                  </a:lnTo>
                  <a:lnTo>
                    <a:pt x="8547" y="21653"/>
                  </a:lnTo>
                  <a:lnTo>
                    <a:pt x="8572" y="21120"/>
                  </a:lnTo>
                  <a:close/>
                </a:path>
                <a:path w="85725" h="23494">
                  <a:moveTo>
                    <a:pt x="8572" y="5600"/>
                  </a:moveTo>
                  <a:lnTo>
                    <a:pt x="8216" y="5626"/>
                  </a:lnTo>
                  <a:lnTo>
                    <a:pt x="8077" y="3860"/>
                  </a:lnTo>
                  <a:lnTo>
                    <a:pt x="7988" y="2197"/>
                  </a:lnTo>
                  <a:lnTo>
                    <a:pt x="7924" y="2057"/>
                  </a:lnTo>
                  <a:lnTo>
                    <a:pt x="7327" y="1714"/>
                  </a:lnTo>
                  <a:lnTo>
                    <a:pt x="7327" y="3860"/>
                  </a:lnTo>
                  <a:lnTo>
                    <a:pt x="7327" y="4927"/>
                  </a:lnTo>
                  <a:lnTo>
                    <a:pt x="7124" y="5257"/>
                  </a:lnTo>
                  <a:lnTo>
                    <a:pt x="6451" y="5575"/>
                  </a:lnTo>
                  <a:lnTo>
                    <a:pt x="6197" y="5638"/>
                  </a:lnTo>
                  <a:lnTo>
                    <a:pt x="5727" y="5638"/>
                  </a:lnTo>
                  <a:lnTo>
                    <a:pt x="5600" y="5600"/>
                  </a:lnTo>
                  <a:lnTo>
                    <a:pt x="5372" y="5461"/>
                  </a:lnTo>
                  <a:lnTo>
                    <a:pt x="5257" y="4445"/>
                  </a:lnTo>
                  <a:lnTo>
                    <a:pt x="5626" y="4241"/>
                  </a:lnTo>
                  <a:lnTo>
                    <a:pt x="5829" y="4191"/>
                  </a:lnTo>
                  <a:lnTo>
                    <a:pt x="6692" y="4076"/>
                  </a:lnTo>
                  <a:lnTo>
                    <a:pt x="7112" y="3962"/>
                  </a:lnTo>
                  <a:lnTo>
                    <a:pt x="7327" y="3860"/>
                  </a:lnTo>
                  <a:lnTo>
                    <a:pt x="7327" y="1714"/>
                  </a:lnTo>
                  <a:lnTo>
                    <a:pt x="6832" y="1562"/>
                  </a:lnTo>
                  <a:lnTo>
                    <a:pt x="5867" y="1562"/>
                  </a:lnTo>
                  <a:lnTo>
                    <a:pt x="4584" y="3035"/>
                  </a:lnTo>
                  <a:lnTo>
                    <a:pt x="5283" y="3035"/>
                  </a:lnTo>
                  <a:lnTo>
                    <a:pt x="5372" y="2628"/>
                  </a:lnTo>
                  <a:lnTo>
                    <a:pt x="5626" y="2298"/>
                  </a:lnTo>
                  <a:lnTo>
                    <a:pt x="5905" y="2197"/>
                  </a:lnTo>
                  <a:lnTo>
                    <a:pt x="6642" y="2197"/>
                  </a:lnTo>
                  <a:lnTo>
                    <a:pt x="6896" y="2247"/>
                  </a:lnTo>
                  <a:lnTo>
                    <a:pt x="7251" y="2489"/>
                  </a:lnTo>
                  <a:lnTo>
                    <a:pt x="7239" y="3327"/>
                  </a:lnTo>
                  <a:lnTo>
                    <a:pt x="5334" y="3632"/>
                  </a:lnTo>
                  <a:lnTo>
                    <a:pt x="5003" y="3771"/>
                  </a:lnTo>
                  <a:lnTo>
                    <a:pt x="4483" y="4241"/>
                  </a:lnTo>
                  <a:lnTo>
                    <a:pt x="4584" y="5740"/>
                  </a:lnTo>
                  <a:lnTo>
                    <a:pt x="4991" y="6134"/>
                  </a:lnTo>
                  <a:lnTo>
                    <a:pt x="5346" y="6273"/>
                  </a:lnTo>
                  <a:lnTo>
                    <a:pt x="6108" y="6273"/>
                  </a:lnTo>
                  <a:lnTo>
                    <a:pt x="6426" y="6210"/>
                  </a:lnTo>
                  <a:lnTo>
                    <a:pt x="6997" y="5905"/>
                  </a:lnTo>
                  <a:lnTo>
                    <a:pt x="7213" y="5740"/>
                  </a:lnTo>
                  <a:lnTo>
                    <a:pt x="7366" y="5537"/>
                  </a:lnTo>
                  <a:lnTo>
                    <a:pt x="7467" y="5905"/>
                  </a:lnTo>
                  <a:lnTo>
                    <a:pt x="7620" y="6134"/>
                  </a:lnTo>
                  <a:lnTo>
                    <a:pt x="7797" y="6223"/>
                  </a:lnTo>
                  <a:lnTo>
                    <a:pt x="8166" y="6223"/>
                  </a:lnTo>
                  <a:lnTo>
                    <a:pt x="8547" y="6159"/>
                  </a:lnTo>
                  <a:lnTo>
                    <a:pt x="8572" y="5626"/>
                  </a:lnTo>
                  <a:close/>
                </a:path>
                <a:path w="85725" h="23494">
                  <a:moveTo>
                    <a:pt x="10922" y="17170"/>
                  </a:moveTo>
                  <a:lnTo>
                    <a:pt x="10210" y="17170"/>
                  </a:lnTo>
                  <a:lnTo>
                    <a:pt x="10210" y="15925"/>
                  </a:lnTo>
                  <a:lnTo>
                    <a:pt x="9461" y="15925"/>
                  </a:lnTo>
                  <a:lnTo>
                    <a:pt x="9461" y="17170"/>
                  </a:lnTo>
                  <a:lnTo>
                    <a:pt x="8851" y="17170"/>
                  </a:lnTo>
                  <a:lnTo>
                    <a:pt x="8851" y="17780"/>
                  </a:lnTo>
                  <a:lnTo>
                    <a:pt x="9461" y="17780"/>
                  </a:lnTo>
                  <a:lnTo>
                    <a:pt x="9461" y="21018"/>
                  </a:lnTo>
                  <a:lnTo>
                    <a:pt x="9525" y="21247"/>
                  </a:lnTo>
                  <a:lnTo>
                    <a:pt x="9766" y="21602"/>
                  </a:lnTo>
                  <a:lnTo>
                    <a:pt x="10007" y="21691"/>
                  </a:lnTo>
                  <a:lnTo>
                    <a:pt x="10464" y="21691"/>
                  </a:lnTo>
                  <a:lnTo>
                    <a:pt x="10833" y="21653"/>
                  </a:lnTo>
                  <a:lnTo>
                    <a:pt x="10922" y="21031"/>
                  </a:lnTo>
                  <a:lnTo>
                    <a:pt x="10528" y="21043"/>
                  </a:lnTo>
                  <a:lnTo>
                    <a:pt x="10261" y="20955"/>
                  </a:lnTo>
                  <a:lnTo>
                    <a:pt x="10210" y="17780"/>
                  </a:lnTo>
                  <a:lnTo>
                    <a:pt x="10922" y="17780"/>
                  </a:lnTo>
                  <a:lnTo>
                    <a:pt x="10922" y="17170"/>
                  </a:lnTo>
                  <a:close/>
                </a:path>
                <a:path w="85725" h="23494">
                  <a:moveTo>
                    <a:pt x="10922" y="1676"/>
                  </a:moveTo>
                  <a:lnTo>
                    <a:pt x="10210" y="1676"/>
                  </a:lnTo>
                  <a:lnTo>
                    <a:pt x="10210" y="431"/>
                  </a:lnTo>
                  <a:lnTo>
                    <a:pt x="9461" y="431"/>
                  </a:lnTo>
                  <a:lnTo>
                    <a:pt x="9461" y="1676"/>
                  </a:lnTo>
                  <a:lnTo>
                    <a:pt x="8851" y="1676"/>
                  </a:lnTo>
                  <a:lnTo>
                    <a:pt x="8851" y="2286"/>
                  </a:lnTo>
                  <a:lnTo>
                    <a:pt x="9461" y="2286"/>
                  </a:lnTo>
                  <a:lnTo>
                    <a:pt x="9461" y="5524"/>
                  </a:lnTo>
                  <a:lnTo>
                    <a:pt x="9525" y="5753"/>
                  </a:lnTo>
                  <a:lnTo>
                    <a:pt x="9766" y="6108"/>
                  </a:lnTo>
                  <a:lnTo>
                    <a:pt x="10007" y="6197"/>
                  </a:lnTo>
                  <a:lnTo>
                    <a:pt x="10464" y="6197"/>
                  </a:lnTo>
                  <a:lnTo>
                    <a:pt x="10833" y="6159"/>
                  </a:lnTo>
                  <a:lnTo>
                    <a:pt x="10922" y="5537"/>
                  </a:lnTo>
                  <a:lnTo>
                    <a:pt x="10528" y="5549"/>
                  </a:lnTo>
                  <a:lnTo>
                    <a:pt x="10261" y="5448"/>
                  </a:lnTo>
                  <a:lnTo>
                    <a:pt x="10210" y="2286"/>
                  </a:lnTo>
                  <a:lnTo>
                    <a:pt x="10922" y="2286"/>
                  </a:lnTo>
                  <a:lnTo>
                    <a:pt x="10922" y="1676"/>
                  </a:lnTo>
                  <a:close/>
                </a:path>
                <a:path w="85725" h="23494">
                  <a:moveTo>
                    <a:pt x="15862" y="22275"/>
                  </a:moveTo>
                  <a:lnTo>
                    <a:pt x="11125" y="22275"/>
                  </a:lnTo>
                  <a:lnTo>
                    <a:pt x="11125" y="22694"/>
                  </a:lnTo>
                  <a:lnTo>
                    <a:pt x="15862" y="22694"/>
                  </a:lnTo>
                  <a:lnTo>
                    <a:pt x="15862" y="22275"/>
                  </a:lnTo>
                  <a:close/>
                </a:path>
                <a:path w="85725" h="23494">
                  <a:moveTo>
                    <a:pt x="15862" y="6769"/>
                  </a:moveTo>
                  <a:lnTo>
                    <a:pt x="11125" y="6769"/>
                  </a:lnTo>
                  <a:lnTo>
                    <a:pt x="11125" y="7200"/>
                  </a:lnTo>
                  <a:lnTo>
                    <a:pt x="15862" y="7200"/>
                  </a:lnTo>
                  <a:lnTo>
                    <a:pt x="15862" y="6769"/>
                  </a:lnTo>
                  <a:close/>
                </a:path>
                <a:path w="85725" h="23494">
                  <a:moveTo>
                    <a:pt x="17183" y="1689"/>
                  </a:moveTo>
                  <a:lnTo>
                    <a:pt x="16421" y="1689"/>
                  </a:lnTo>
                  <a:lnTo>
                    <a:pt x="16421" y="6134"/>
                  </a:lnTo>
                  <a:lnTo>
                    <a:pt x="17183" y="6134"/>
                  </a:lnTo>
                  <a:lnTo>
                    <a:pt x="17183" y="1689"/>
                  </a:lnTo>
                  <a:close/>
                </a:path>
                <a:path w="85725" h="23494">
                  <a:moveTo>
                    <a:pt x="17183" y="12"/>
                  </a:moveTo>
                  <a:lnTo>
                    <a:pt x="16421" y="12"/>
                  </a:lnTo>
                  <a:lnTo>
                    <a:pt x="16421" y="863"/>
                  </a:lnTo>
                  <a:lnTo>
                    <a:pt x="17183" y="863"/>
                  </a:lnTo>
                  <a:lnTo>
                    <a:pt x="17183" y="12"/>
                  </a:lnTo>
                  <a:close/>
                </a:path>
                <a:path w="85725" h="23494">
                  <a:moveTo>
                    <a:pt x="18034" y="17170"/>
                  </a:moveTo>
                  <a:lnTo>
                    <a:pt x="17322" y="17170"/>
                  </a:lnTo>
                  <a:lnTo>
                    <a:pt x="17322" y="15925"/>
                  </a:lnTo>
                  <a:lnTo>
                    <a:pt x="16560" y="15925"/>
                  </a:lnTo>
                  <a:lnTo>
                    <a:pt x="16560" y="17170"/>
                  </a:lnTo>
                  <a:lnTo>
                    <a:pt x="15963" y="17170"/>
                  </a:lnTo>
                  <a:lnTo>
                    <a:pt x="15963" y="17780"/>
                  </a:lnTo>
                  <a:lnTo>
                    <a:pt x="16560" y="17780"/>
                  </a:lnTo>
                  <a:lnTo>
                    <a:pt x="16560" y="21018"/>
                  </a:lnTo>
                  <a:lnTo>
                    <a:pt x="16624" y="21247"/>
                  </a:lnTo>
                  <a:lnTo>
                    <a:pt x="16878" y="21602"/>
                  </a:lnTo>
                  <a:lnTo>
                    <a:pt x="17119" y="21691"/>
                  </a:lnTo>
                  <a:lnTo>
                    <a:pt x="17576" y="21691"/>
                  </a:lnTo>
                  <a:lnTo>
                    <a:pt x="17945" y="21653"/>
                  </a:lnTo>
                  <a:lnTo>
                    <a:pt x="18034" y="21031"/>
                  </a:lnTo>
                  <a:lnTo>
                    <a:pt x="17640" y="21043"/>
                  </a:lnTo>
                  <a:lnTo>
                    <a:pt x="17373" y="20955"/>
                  </a:lnTo>
                  <a:lnTo>
                    <a:pt x="17322" y="17780"/>
                  </a:lnTo>
                  <a:lnTo>
                    <a:pt x="18034" y="17780"/>
                  </a:lnTo>
                  <a:lnTo>
                    <a:pt x="18034" y="17170"/>
                  </a:lnTo>
                  <a:close/>
                </a:path>
                <a:path w="85725" h="23494">
                  <a:moveTo>
                    <a:pt x="19545" y="17195"/>
                  </a:moveTo>
                  <a:lnTo>
                    <a:pt x="18783" y="17195"/>
                  </a:lnTo>
                  <a:lnTo>
                    <a:pt x="18783" y="21628"/>
                  </a:lnTo>
                  <a:lnTo>
                    <a:pt x="19545" y="21628"/>
                  </a:lnTo>
                  <a:lnTo>
                    <a:pt x="19545" y="17195"/>
                  </a:lnTo>
                  <a:close/>
                </a:path>
                <a:path w="85725" h="23494">
                  <a:moveTo>
                    <a:pt x="19545" y="15519"/>
                  </a:moveTo>
                  <a:lnTo>
                    <a:pt x="18783" y="15519"/>
                  </a:lnTo>
                  <a:lnTo>
                    <a:pt x="18783" y="16357"/>
                  </a:lnTo>
                  <a:lnTo>
                    <a:pt x="19545" y="16357"/>
                  </a:lnTo>
                  <a:lnTo>
                    <a:pt x="19545" y="15519"/>
                  </a:lnTo>
                  <a:close/>
                </a:path>
                <a:path w="85725" h="23494">
                  <a:moveTo>
                    <a:pt x="21932" y="0"/>
                  </a:moveTo>
                  <a:lnTo>
                    <a:pt x="21221" y="0"/>
                  </a:lnTo>
                  <a:lnTo>
                    <a:pt x="21221" y="2247"/>
                  </a:lnTo>
                  <a:lnTo>
                    <a:pt x="21132" y="2921"/>
                  </a:lnTo>
                  <a:lnTo>
                    <a:pt x="21132" y="4889"/>
                  </a:lnTo>
                  <a:lnTo>
                    <a:pt x="20701" y="5473"/>
                  </a:lnTo>
                  <a:lnTo>
                    <a:pt x="20408" y="5638"/>
                  </a:lnTo>
                  <a:lnTo>
                    <a:pt x="19608" y="5638"/>
                  </a:lnTo>
                  <a:lnTo>
                    <a:pt x="19291" y="5473"/>
                  </a:lnTo>
                  <a:lnTo>
                    <a:pt x="18923" y="4889"/>
                  </a:lnTo>
                  <a:lnTo>
                    <a:pt x="18897" y="2971"/>
                  </a:lnTo>
                  <a:lnTo>
                    <a:pt x="19367" y="2387"/>
                  </a:lnTo>
                  <a:lnTo>
                    <a:pt x="19672" y="2247"/>
                  </a:lnTo>
                  <a:lnTo>
                    <a:pt x="20396" y="2247"/>
                  </a:lnTo>
                  <a:lnTo>
                    <a:pt x="20675" y="2387"/>
                  </a:lnTo>
                  <a:lnTo>
                    <a:pt x="21132" y="2921"/>
                  </a:lnTo>
                  <a:lnTo>
                    <a:pt x="21132" y="2159"/>
                  </a:lnTo>
                  <a:lnTo>
                    <a:pt x="20904" y="1892"/>
                  </a:lnTo>
                  <a:lnTo>
                    <a:pt x="20535" y="1663"/>
                  </a:lnTo>
                  <a:lnTo>
                    <a:pt x="20256" y="1587"/>
                  </a:lnTo>
                  <a:lnTo>
                    <a:pt x="19291" y="1587"/>
                  </a:lnTo>
                  <a:lnTo>
                    <a:pt x="18859" y="1816"/>
                  </a:lnTo>
                  <a:lnTo>
                    <a:pt x="18161" y="2781"/>
                  </a:lnTo>
                  <a:lnTo>
                    <a:pt x="18097" y="2971"/>
                  </a:lnTo>
                  <a:lnTo>
                    <a:pt x="18173" y="5245"/>
                  </a:lnTo>
                  <a:lnTo>
                    <a:pt x="18897" y="6083"/>
                  </a:lnTo>
                  <a:lnTo>
                    <a:pt x="19329" y="6286"/>
                  </a:lnTo>
                  <a:lnTo>
                    <a:pt x="20129" y="6286"/>
                  </a:lnTo>
                  <a:lnTo>
                    <a:pt x="21259" y="5511"/>
                  </a:lnTo>
                  <a:lnTo>
                    <a:pt x="21259" y="6134"/>
                  </a:lnTo>
                  <a:lnTo>
                    <a:pt x="21932" y="6134"/>
                  </a:lnTo>
                  <a:lnTo>
                    <a:pt x="21932" y="5511"/>
                  </a:lnTo>
                  <a:lnTo>
                    <a:pt x="21932" y="0"/>
                  </a:lnTo>
                  <a:close/>
                </a:path>
                <a:path w="85725" h="23494">
                  <a:moveTo>
                    <a:pt x="22288" y="17170"/>
                  </a:moveTo>
                  <a:lnTo>
                    <a:pt x="21590" y="17170"/>
                  </a:lnTo>
                  <a:lnTo>
                    <a:pt x="21590" y="15925"/>
                  </a:lnTo>
                  <a:lnTo>
                    <a:pt x="20828" y="15925"/>
                  </a:lnTo>
                  <a:lnTo>
                    <a:pt x="20828" y="17170"/>
                  </a:lnTo>
                  <a:lnTo>
                    <a:pt x="20218" y="17170"/>
                  </a:lnTo>
                  <a:lnTo>
                    <a:pt x="20218" y="17780"/>
                  </a:lnTo>
                  <a:lnTo>
                    <a:pt x="20828" y="17780"/>
                  </a:lnTo>
                  <a:lnTo>
                    <a:pt x="20828" y="21018"/>
                  </a:lnTo>
                  <a:lnTo>
                    <a:pt x="20891" y="21247"/>
                  </a:lnTo>
                  <a:lnTo>
                    <a:pt x="21132" y="21602"/>
                  </a:lnTo>
                  <a:lnTo>
                    <a:pt x="21374" y="21691"/>
                  </a:lnTo>
                  <a:lnTo>
                    <a:pt x="21831" y="21691"/>
                  </a:lnTo>
                  <a:lnTo>
                    <a:pt x="22212" y="21653"/>
                  </a:lnTo>
                  <a:lnTo>
                    <a:pt x="22288" y="21031"/>
                  </a:lnTo>
                  <a:lnTo>
                    <a:pt x="21894" y="21043"/>
                  </a:lnTo>
                  <a:lnTo>
                    <a:pt x="21640" y="20955"/>
                  </a:lnTo>
                  <a:lnTo>
                    <a:pt x="21590" y="17780"/>
                  </a:lnTo>
                  <a:lnTo>
                    <a:pt x="22288" y="17780"/>
                  </a:lnTo>
                  <a:lnTo>
                    <a:pt x="22288" y="17170"/>
                  </a:lnTo>
                  <a:close/>
                </a:path>
                <a:path w="85725" h="23494">
                  <a:moveTo>
                    <a:pt x="23812" y="15519"/>
                  </a:moveTo>
                  <a:lnTo>
                    <a:pt x="23063" y="15519"/>
                  </a:lnTo>
                  <a:lnTo>
                    <a:pt x="23063" y="21628"/>
                  </a:lnTo>
                  <a:lnTo>
                    <a:pt x="23812" y="21628"/>
                  </a:lnTo>
                  <a:lnTo>
                    <a:pt x="23812" y="15519"/>
                  </a:lnTo>
                  <a:close/>
                </a:path>
                <a:path w="85725" h="23494">
                  <a:moveTo>
                    <a:pt x="26543" y="12"/>
                  </a:moveTo>
                  <a:lnTo>
                    <a:pt x="25704" y="12"/>
                  </a:lnTo>
                  <a:lnTo>
                    <a:pt x="25704" y="6134"/>
                  </a:lnTo>
                  <a:lnTo>
                    <a:pt x="26543" y="6134"/>
                  </a:lnTo>
                  <a:lnTo>
                    <a:pt x="26543" y="12"/>
                  </a:lnTo>
                  <a:close/>
                </a:path>
                <a:path w="85725" h="23494">
                  <a:moveTo>
                    <a:pt x="28765" y="19634"/>
                  </a:moveTo>
                  <a:lnTo>
                    <a:pt x="28752" y="19037"/>
                  </a:lnTo>
                  <a:lnTo>
                    <a:pt x="28663" y="18465"/>
                  </a:lnTo>
                  <a:lnTo>
                    <a:pt x="28536" y="18097"/>
                  </a:lnTo>
                  <a:lnTo>
                    <a:pt x="28295" y="17729"/>
                  </a:lnTo>
                  <a:lnTo>
                    <a:pt x="28016" y="17437"/>
                  </a:lnTo>
                  <a:lnTo>
                    <a:pt x="27990" y="19037"/>
                  </a:lnTo>
                  <a:lnTo>
                    <a:pt x="25514" y="19037"/>
                  </a:lnTo>
                  <a:lnTo>
                    <a:pt x="25527" y="18719"/>
                  </a:lnTo>
                  <a:lnTo>
                    <a:pt x="25654" y="18338"/>
                  </a:lnTo>
                  <a:lnTo>
                    <a:pt x="26123" y="17843"/>
                  </a:lnTo>
                  <a:lnTo>
                    <a:pt x="26403" y="17729"/>
                  </a:lnTo>
                  <a:lnTo>
                    <a:pt x="27228" y="17729"/>
                  </a:lnTo>
                  <a:lnTo>
                    <a:pt x="27571" y="17907"/>
                  </a:lnTo>
                  <a:lnTo>
                    <a:pt x="27825" y="18351"/>
                  </a:lnTo>
                  <a:lnTo>
                    <a:pt x="27940" y="18656"/>
                  </a:lnTo>
                  <a:lnTo>
                    <a:pt x="27990" y="19037"/>
                  </a:lnTo>
                  <a:lnTo>
                    <a:pt x="27990" y="17437"/>
                  </a:lnTo>
                  <a:lnTo>
                    <a:pt x="27419" y="17145"/>
                  </a:lnTo>
                  <a:lnTo>
                    <a:pt x="27114" y="17068"/>
                  </a:lnTo>
                  <a:lnTo>
                    <a:pt x="26162" y="17068"/>
                  </a:lnTo>
                  <a:lnTo>
                    <a:pt x="25654" y="17297"/>
                  </a:lnTo>
                  <a:lnTo>
                    <a:pt x="24879" y="18186"/>
                  </a:lnTo>
                  <a:lnTo>
                    <a:pt x="24790" y="18465"/>
                  </a:lnTo>
                  <a:lnTo>
                    <a:pt x="24879" y="20777"/>
                  </a:lnTo>
                  <a:lnTo>
                    <a:pt x="25654" y="21590"/>
                  </a:lnTo>
                  <a:lnTo>
                    <a:pt x="26123" y="21780"/>
                  </a:lnTo>
                  <a:lnTo>
                    <a:pt x="26898" y="21780"/>
                  </a:lnTo>
                  <a:lnTo>
                    <a:pt x="28702" y="20231"/>
                  </a:lnTo>
                  <a:lnTo>
                    <a:pt x="27965" y="20231"/>
                  </a:lnTo>
                  <a:lnTo>
                    <a:pt x="27889" y="20447"/>
                  </a:lnTo>
                  <a:lnTo>
                    <a:pt x="27813" y="20599"/>
                  </a:lnTo>
                  <a:lnTo>
                    <a:pt x="27444" y="21005"/>
                  </a:lnTo>
                  <a:lnTo>
                    <a:pt x="27127" y="21132"/>
                  </a:lnTo>
                  <a:lnTo>
                    <a:pt x="26327" y="21132"/>
                  </a:lnTo>
                  <a:lnTo>
                    <a:pt x="26035" y="21005"/>
                  </a:lnTo>
                  <a:lnTo>
                    <a:pt x="25615" y="20447"/>
                  </a:lnTo>
                  <a:lnTo>
                    <a:pt x="25488" y="19634"/>
                  </a:lnTo>
                  <a:lnTo>
                    <a:pt x="28765" y="19634"/>
                  </a:lnTo>
                  <a:close/>
                </a:path>
                <a:path w="85725" h="23494">
                  <a:moveTo>
                    <a:pt x="32740" y="12"/>
                  </a:moveTo>
                  <a:lnTo>
                    <a:pt x="31953" y="12"/>
                  </a:lnTo>
                  <a:lnTo>
                    <a:pt x="31953" y="4965"/>
                  </a:lnTo>
                  <a:lnTo>
                    <a:pt x="28867" y="12"/>
                  </a:lnTo>
                  <a:lnTo>
                    <a:pt x="27889" y="12"/>
                  </a:lnTo>
                  <a:lnTo>
                    <a:pt x="27889" y="6134"/>
                  </a:lnTo>
                  <a:lnTo>
                    <a:pt x="28676" y="6134"/>
                  </a:lnTo>
                  <a:lnTo>
                    <a:pt x="28676" y="1181"/>
                  </a:lnTo>
                  <a:lnTo>
                    <a:pt x="31813" y="6134"/>
                  </a:lnTo>
                  <a:lnTo>
                    <a:pt x="32740" y="6134"/>
                  </a:lnTo>
                  <a:lnTo>
                    <a:pt x="32740" y="12"/>
                  </a:lnTo>
                  <a:close/>
                </a:path>
                <a:path w="85725" h="23494">
                  <a:moveTo>
                    <a:pt x="37045" y="15519"/>
                  </a:moveTo>
                  <a:lnTo>
                    <a:pt x="36118" y="15519"/>
                  </a:lnTo>
                  <a:lnTo>
                    <a:pt x="34378" y="20713"/>
                  </a:lnTo>
                  <a:lnTo>
                    <a:pt x="32626" y="15519"/>
                  </a:lnTo>
                  <a:lnTo>
                    <a:pt x="31711" y="15519"/>
                  </a:lnTo>
                  <a:lnTo>
                    <a:pt x="33947" y="21628"/>
                  </a:lnTo>
                  <a:lnTo>
                    <a:pt x="34823" y="21628"/>
                  </a:lnTo>
                  <a:lnTo>
                    <a:pt x="37045" y="15519"/>
                  </a:lnTo>
                  <a:close/>
                </a:path>
                <a:path w="85725" h="23494">
                  <a:moveTo>
                    <a:pt x="38493" y="12"/>
                  </a:moveTo>
                  <a:lnTo>
                    <a:pt x="33528" y="12"/>
                  </a:lnTo>
                  <a:lnTo>
                    <a:pt x="33528" y="736"/>
                  </a:lnTo>
                  <a:lnTo>
                    <a:pt x="35585" y="736"/>
                  </a:lnTo>
                  <a:lnTo>
                    <a:pt x="35585" y="6134"/>
                  </a:lnTo>
                  <a:lnTo>
                    <a:pt x="36423" y="6134"/>
                  </a:lnTo>
                  <a:lnTo>
                    <a:pt x="36423" y="736"/>
                  </a:lnTo>
                  <a:lnTo>
                    <a:pt x="38493" y="736"/>
                  </a:lnTo>
                  <a:lnTo>
                    <a:pt x="38493" y="12"/>
                  </a:lnTo>
                  <a:close/>
                </a:path>
                <a:path w="85725" h="23494">
                  <a:moveTo>
                    <a:pt x="42760" y="21628"/>
                  </a:moveTo>
                  <a:lnTo>
                    <a:pt x="42100" y="19799"/>
                  </a:lnTo>
                  <a:lnTo>
                    <a:pt x="41859" y="19126"/>
                  </a:lnTo>
                  <a:lnTo>
                    <a:pt x="40970" y="16700"/>
                  </a:lnTo>
                  <a:lnTo>
                    <a:pt x="40970" y="19126"/>
                  </a:lnTo>
                  <a:lnTo>
                    <a:pt x="39052" y="19126"/>
                  </a:lnTo>
                  <a:lnTo>
                    <a:pt x="40043" y="16421"/>
                  </a:lnTo>
                  <a:lnTo>
                    <a:pt x="40970" y="19126"/>
                  </a:lnTo>
                  <a:lnTo>
                    <a:pt x="40970" y="16700"/>
                  </a:lnTo>
                  <a:lnTo>
                    <a:pt x="40868" y="16421"/>
                  </a:lnTo>
                  <a:lnTo>
                    <a:pt x="40551" y="15519"/>
                  </a:lnTo>
                  <a:lnTo>
                    <a:pt x="39611" y="15519"/>
                  </a:lnTo>
                  <a:lnTo>
                    <a:pt x="37299" y="21628"/>
                  </a:lnTo>
                  <a:lnTo>
                    <a:pt x="38150" y="21628"/>
                  </a:lnTo>
                  <a:lnTo>
                    <a:pt x="38811" y="19799"/>
                  </a:lnTo>
                  <a:lnTo>
                    <a:pt x="41236" y="19799"/>
                  </a:lnTo>
                  <a:lnTo>
                    <a:pt x="41859" y="21628"/>
                  </a:lnTo>
                  <a:lnTo>
                    <a:pt x="42760" y="21628"/>
                  </a:lnTo>
                  <a:close/>
                </a:path>
                <a:path w="85725" h="23494">
                  <a:moveTo>
                    <a:pt x="48691" y="21488"/>
                  </a:moveTo>
                  <a:lnTo>
                    <a:pt x="48564" y="21437"/>
                  </a:lnTo>
                  <a:lnTo>
                    <a:pt x="48374" y="20828"/>
                  </a:lnTo>
                  <a:lnTo>
                    <a:pt x="48260" y="19164"/>
                  </a:lnTo>
                  <a:lnTo>
                    <a:pt x="48133" y="18999"/>
                  </a:lnTo>
                  <a:lnTo>
                    <a:pt x="48018" y="18846"/>
                  </a:lnTo>
                  <a:lnTo>
                    <a:pt x="47840" y="18719"/>
                  </a:lnTo>
                  <a:lnTo>
                    <a:pt x="47599" y="18618"/>
                  </a:lnTo>
                  <a:lnTo>
                    <a:pt x="47866" y="18478"/>
                  </a:lnTo>
                  <a:lnTo>
                    <a:pt x="48069" y="18313"/>
                  </a:lnTo>
                  <a:lnTo>
                    <a:pt x="48323" y="17932"/>
                  </a:lnTo>
                  <a:lnTo>
                    <a:pt x="48348" y="16268"/>
                  </a:lnTo>
                  <a:lnTo>
                    <a:pt x="48171" y="15976"/>
                  </a:lnTo>
                  <a:lnTo>
                    <a:pt x="47612" y="15735"/>
                  </a:lnTo>
                  <a:lnTo>
                    <a:pt x="47612" y="16802"/>
                  </a:lnTo>
                  <a:lnTo>
                    <a:pt x="47510" y="17932"/>
                  </a:lnTo>
                  <a:lnTo>
                    <a:pt x="47053" y="18237"/>
                  </a:lnTo>
                  <a:lnTo>
                    <a:pt x="46748" y="18313"/>
                  </a:lnTo>
                  <a:lnTo>
                    <a:pt x="44437" y="18313"/>
                  </a:lnTo>
                  <a:lnTo>
                    <a:pt x="44437" y="16217"/>
                  </a:lnTo>
                  <a:lnTo>
                    <a:pt x="46748" y="16217"/>
                  </a:lnTo>
                  <a:lnTo>
                    <a:pt x="46977" y="16268"/>
                  </a:lnTo>
                  <a:lnTo>
                    <a:pt x="47459" y="16510"/>
                  </a:lnTo>
                  <a:lnTo>
                    <a:pt x="47612" y="16802"/>
                  </a:lnTo>
                  <a:lnTo>
                    <a:pt x="47612" y="15735"/>
                  </a:lnTo>
                  <a:lnTo>
                    <a:pt x="47294" y="15582"/>
                  </a:lnTo>
                  <a:lnTo>
                    <a:pt x="46913" y="15519"/>
                  </a:lnTo>
                  <a:lnTo>
                    <a:pt x="43611" y="15519"/>
                  </a:lnTo>
                  <a:lnTo>
                    <a:pt x="43611" y="21628"/>
                  </a:lnTo>
                  <a:lnTo>
                    <a:pt x="44437" y="21628"/>
                  </a:lnTo>
                  <a:lnTo>
                    <a:pt x="44437" y="18999"/>
                  </a:lnTo>
                  <a:lnTo>
                    <a:pt x="46672" y="18999"/>
                  </a:lnTo>
                  <a:lnTo>
                    <a:pt x="46913" y="19037"/>
                  </a:lnTo>
                  <a:lnTo>
                    <a:pt x="47345" y="19253"/>
                  </a:lnTo>
                  <a:lnTo>
                    <a:pt x="47447" y="19418"/>
                  </a:lnTo>
                  <a:lnTo>
                    <a:pt x="47574" y="20828"/>
                  </a:lnTo>
                  <a:lnTo>
                    <a:pt x="47675" y="21628"/>
                  </a:lnTo>
                  <a:lnTo>
                    <a:pt x="48691" y="21628"/>
                  </a:lnTo>
                  <a:lnTo>
                    <a:pt x="48691" y="21488"/>
                  </a:lnTo>
                  <a:close/>
                </a:path>
                <a:path w="85725" h="23494">
                  <a:moveTo>
                    <a:pt x="54825" y="19380"/>
                  </a:moveTo>
                  <a:lnTo>
                    <a:pt x="54013" y="19380"/>
                  </a:lnTo>
                  <a:lnTo>
                    <a:pt x="53924" y="19773"/>
                  </a:lnTo>
                  <a:lnTo>
                    <a:pt x="53809" y="20104"/>
                  </a:lnTo>
                  <a:lnTo>
                    <a:pt x="53314" y="20815"/>
                  </a:lnTo>
                  <a:lnTo>
                    <a:pt x="52844" y="21056"/>
                  </a:lnTo>
                  <a:lnTo>
                    <a:pt x="51574" y="21056"/>
                  </a:lnTo>
                  <a:lnTo>
                    <a:pt x="51079" y="20828"/>
                  </a:lnTo>
                  <a:lnTo>
                    <a:pt x="50406" y="19939"/>
                  </a:lnTo>
                  <a:lnTo>
                    <a:pt x="50241" y="19367"/>
                  </a:lnTo>
                  <a:lnTo>
                    <a:pt x="50241" y="17767"/>
                  </a:lnTo>
                  <a:lnTo>
                    <a:pt x="50431" y="17132"/>
                  </a:lnTo>
                  <a:lnTo>
                    <a:pt x="51168" y="16281"/>
                  </a:lnTo>
                  <a:lnTo>
                    <a:pt x="51650" y="16065"/>
                  </a:lnTo>
                  <a:lnTo>
                    <a:pt x="52743" y="16065"/>
                  </a:lnTo>
                  <a:lnTo>
                    <a:pt x="53136" y="16179"/>
                  </a:lnTo>
                  <a:lnTo>
                    <a:pt x="53682" y="16637"/>
                  </a:lnTo>
                  <a:lnTo>
                    <a:pt x="53860" y="16954"/>
                  </a:lnTo>
                  <a:lnTo>
                    <a:pt x="53949" y="17348"/>
                  </a:lnTo>
                  <a:lnTo>
                    <a:pt x="54762" y="17348"/>
                  </a:lnTo>
                  <a:lnTo>
                    <a:pt x="53022" y="15354"/>
                  </a:lnTo>
                  <a:lnTo>
                    <a:pt x="51333" y="15354"/>
                  </a:lnTo>
                  <a:lnTo>
                    <a:pt x="50634" y="15659"/>
                  </a:lnTo>
                  <a:lnTo>
                    <a:pt x="49631" y="16865"/>
                  </a:lnTo>
                  <a:lnTo>
                    <a:pt x="49390" y="17602"/>
                  </a:lnTo>
                  <a:lnTo>
                    <a:pt x="49390" y="19697"/>
                  </a:lnTo>
                  <a:lnTo>
                    <a:pt x="49720" y="20574"/>
                  </a:lnTo>
                  <a:lnTo>
                    <a:pt x="50838" y="21564"/>
                  </a:lnTo>
                  <a:lnTo>
                    <a:pt x="51435" y="21780"/>
                  </a:lnTo>
                  <a:lnTo>
                    <a:pt x="52959" y="21780"/>
                  </a:lnTo>
                  <a:lnTo>
                    <a:pt x="53619" y="21513"/>
                  </a:lnTo>
                  <a:lnTo>
                    <a:pt x="54508" y="20561"/>
                  </a:lnTo>
                  <a:lnTo>
                    <a:pt x="54749" y="20027"/>
                  </a:lnTo>
                  <a:lnTo>
                    <a:pt x="54825" y="19380"/>
                  </a:lnTo>
                  <a:close/>
                </a:path>
                <a:path w="85725" h="23494">
                  <a:moveTo>
                    <a:pt x="60693" y="15519"/>
                  </a:moveTo>
                  <a:lnTo>
                    <a:pt x="59867" y="15519"/>
                  </a:lnTo>
                  <a:lnTo>
                    <a:pt x="59867" y="18034"/>
                  </a:lnTo>
                  <a:lnTo>
                    <a:pt x="56680" y="18034"/>
                  </a:lnTo>
                  <a:lnTo>
                    <a:pt x="56680" y="15519"/>
                  </a:lnTo>
                  <a:lnTo>
                    <a:pt x="55854" y="15519"/>
                  </a:lnTo>
                  <a:lnTo>
                    <a:pt x="55854" y="21628"/>
                  </a:lnTo>
                  <a:lnTo>
                    <a:pt x="56680" y="21628"/>
                  </a:lnTo>
                  <a:lnTo>
                    <a:pt x="56680" y="18770"/>
                  </a:lnTo>
                  <a:lnTo>
                    <a:pt x="59867" y="18770"/>
                  </a:lnTo>
                  <a:lnTo>
                    <a:pt x="59867" y="21628"/>
                  </a:lnTo>
                  <a:lnTo>
                    <a:pt x="60693" y="21628"/>
                  </a:lnTo>
                  <a:lnTo>
                    <a:pt x="60693" y="15519"/>
                  </a:lnTo>
                  <a:close/>
                </a:path>
                <a:path w="85725" h="23494">
                  <a:moveTo>
                    <a:pt x="66916" y="21628"/>
                  </a:moveTo>
                  <a:lnTo>
                    <a:pt x="66243" y="19799"/>
                  </a:lnTo>
                  <a:lnTo>
                    <a:pt x="66001" y="19126"/>
                  </a:lnTo>
                  <a:lnTo>
                    <a:pt x="65112" y="16675"/>
                  </a:lnTo>
                  <a:lnTo>
                    <a:pt x="65112" y="19126"/>
                  </a:lnTo>
                  <a:lnTo>
                    <a:pt x="63207" y="19126"/>
                  </a:lnTo>
                  <a:lnTo>
                    <a:pt x="64198" y="16421"/>
                  </a:lnTo>
                  <a:lnTo>
                    <a:pt x="65112" y="19126"/>
                  </a:lnTo>
                  <a:lnTo>
                    <a:pt x="65112" y="16675"/>
                  </a:lnTo>
                  <a:lnTo>
                    <a:pt x="65024" y="16421"/>
                  </a:lnTo>
                  <a:lnTo>
                    <a:pt x="64693" y="15519"/>
                  </a:lnTo>
                  <a:lnTo>
                    <a:pt x="63754" y="15519"/>
                  </a:lnTo>
                  <a:lnTo>
                    <a:pt x="61455" y="21628"/>
                  </a:lnTo>
                  <a:lnTo>
                    <a:pt x="62306" y="21628"/>
                  </a:lnTo>
                  <a:lnTo>
                    <a:pt x="62966" y="19799"/>
                  </a:lnTo>
                  <a:lnTo>
                    <a:pt x="65379" y="19799"/>
                  </a:lnTo>
                  <a:lnTo>
                    <a:pt x="66001" y="21628"/>
                  </a:lnTo>
                  <a:lnTo>
                    <a:pt x="66916" y="21628"/>
                  </a:lnTo>
                  <a:close/>
                </a:path>
                <a:path w="85725" h="23494">
                  <a:moveTo>
                    <a:pt x="72847" y="21488"/>
                  </a:moveTo>
                  <a:lnTo>
                    <a:pt x="72720" y="21437"/>
                  </a:lnTo>
                  <a:lnTo>
                    <a:pt x="72529" y="20828"/>
                  </a:lnTo>
                  <a:lnTo>
                    <a:pt x="72415" y="19164"/>
                  </a:lnTo>
                  <a:lnTo>
                    <a:pt x="72288" y="18999"/>
                  </a:lnTo>
                  <a:lnTo>
                    <a:pt x="72174" y="18846"/>
                  </a:lnTo>
                  <a:lnTo>
                    <a:pt x="71983" y="18719"/>
                  </a:lnTo>
                  <a:lnTo>
                    <a:pt x="71742" y="18618"/>
                  </a:lnTo>
                  <a:lnTo>
                    <a:pt x="72021" y="18478"/>
                  </a:lnTo>
                  <a:lnTo>
                    <a:pt x="72212" y="18313"/>
                  </a:lnTo>
                  <a:lnTo>
                    <a:pt x="72466" y="17932"/>
                  </a:lnTo>
                  <a:lnTo>
                    <a:pt x="72491" y="16268"/>
                  </a:lnTo>
                  <a:lnTo>
                    <a:pt x="72326" y="15976"/>
                  </a:lnTo>
                  <a:lnTo>
                    <a:pt x="71767" y="15735"/>
                  </a:lnTo>
                  <a:lnTo>
                    <a:pt x="71767" y="16802"/>
                  </a:lnTo>
                  <a:lnTo>
                    <a:pt x="71653" y="17932"/>
                  </a:lnTo>
                  <a:lnTo>
                    <a:pt x="71208" y="18237"/>
                  </a:lnTo>
                  <a:lnTo>
                    <a:pt x="70904" y="18313"/>
                  </a:lnTo>
                  <a:lnTo>
                    <a:pt x="68592" y="18313"/>
                  </a:lnTo>
                  <a:lnTo>
                    <a:pt x="68592" y="16217"/>
                  </a:lnTo>
                  <a:lnTo>
                    <a:pt x="70904" y="16217"/>
                  </a:lnTo>
                  <a:lnTo>
                    <a:pt x="71132" y="16268"/>
                  </a:lnTo>
                  <a:lnTo>
                    <a:pt x="71615" y="16510"/>
                  </a:lnTo>
                  <a:lnTo>
                    <a:pt x="71767" y="16802"/>
                  </a:lnTo>
                  <a:lnTo>
                    <a:pt x="71767" y="15735"/>
                  </a:lnTo>
                  <a:lnTo>
                    <a:pt x="71450" y="15582"/>
                  </a:lnTo>
                  <a:lnTo>
                    <a:pt x="71069" y="15519"/>
                  </a:lnTo>
                  <a:lnTo>
                    <a:pt x="67767" y="15519"/>
                  </a:lnTo>
                  <a:lnTo>
                    <a:pt x="67767" y="21628"/>
                  </a:lnTo>
                  <a:lnTo>
                    <a:pt x="68592" y="21628"/>
                  </a:lnTo>
                  <a:lnTo>
                    <a:pt x="68592" y="18999"/>
                  </a:lnTo>
                  <a:lnTo>
                    <a:pt x="70815" y="18999"/>
                  </a:lnTo>
                  <a:lnTo>
                    <a:pt x="71069" y="19037"/>
                  </a:lnTo>
                  <a:lnTo>
                    <a:pt x="71501" y="19253"/>
                  </a:lnTo>
                  <a:lnTo>
                    <a:pt x="71602" y="19418"/>
                  </a:lnTo>
                  <a:lnTo>
                    <a:pt x="71716" y="20828"/>
                  </a:lnTo>
                  <a:lnTo>
                    <a:pt x="71831" y="21628"/>
                  </a:lnTo>
                  <a:lnTo>
                    <a:pt x="72847" y="21628"/>
                  </a:lnTo>
                  <a:lnTo>
                    <a:pt x="72847" y="21488"/>
                  </a:lnTo>
                  <a:close/>
                </a:path>
                <a:path w="85725" h="23494">
                  <a:moveTo>
                    <a:pt x="75704" y="23368"/>
                  </a:moveTo>
                  <a:lnTo>
                    <a:pt x="75298" y="22593"/>
                  </a:lnTo>
                  <a:lnTo>
                    <a:pt x="75031" y="22009"/>
                  </a:lnTo>
                  <a:lnTo>
                    <a:pt x="74663" y="20929"/>
                  </a:lnTo>
                  <a:lnTo>
                    <a:pt x="74549" y="20193"/>
                  </a:lnTo>
                  <a:lnTo>
                    <a:pt x="74549" y="18592"/>
                  </a:lnTo>
                  <a:lnTo>
                    <a:pt x="74650" y="17894"/>
                  </a:lnTo>
                  <a:lnTo>
                    <a:pt x="74980" y="16878"/>
                  </a:lnTo>
                  <a:lnTo>
                    <a:pt x="75260" y="16256"/>
                  </a:lnTo>
                  <a:lnTo>
                    <a:pt x="75692" y="15417"/>
                  </a:lnTo>
                  <a:lnTo>
                    <a:pt x="75171" y="15417"/>
                  </a:lnTo>
                  <a:lnTo>
                    <a:pt x="74663" y="16217"/>
                  </a:lnTo>
                  <a:lnTo>
                    <a:pt x="74320" y="16840"/>
                  </a:lnTo>
                  <a:lnTo>
                    <a:pt x="73888" y="17881"/>
                  </a:lnTo>
                  <a:lnTo>
                    <a:pt x="73761" y="18618"/>
                  </a:lnTo>
                  <a:lnTo>
                    <a:pt x="73774" y="19888"/>
                  </a:lnTo>
                  <a:lnTo>
                    <a:pt x="75196" y="23368"/>
                  </a:lnTo>
                  <a:lnTo>
                    <a:pt x="75704" y="23368"/>
                  </a:lnTo>
                  <a:close/>
                </a:path>
                <a:path w="85725" h="23494">
                  <a:moveTo>
                    <a:pt x="80403" y="16979"/>
                  </a:moveTo>
                  <a:lnTo>
                    <a:pt x="80238" y="16560"/>
                  </a:lnTo>
                  <a:lnTo>
                    <a:pt x="79603" y="15824"/>
                  </a:lnTo>
                  <a:lnTo>
                    <a:pt x="79108" y="15646"/>
                  </a:lnTo>
                  <a:lnTo>
                    <a:pt x="77609" y="15646"/>
                  </a:lnTo>
                  <a:lnTo>
                    <a:pt x="77038" y="15938"/>
                  </a:lnTo>
                  <a:lnTo>
                    <a:pt x="76530" y="16840"/>
                  </a:lnTo>
                  <a:lnTo>
                    <a:pt x="76428" y="17259"/>
                  </a:lnTo>
                  <a:lnTo>
                    <a:pt x="76428" y="17780"/>
                  </a:lnTo>
                  <a:lnTo>
                    <a:pt x="77190" y="17780"/>
                  </a:lnTo>
                  <a:lnTo>
                    <a:pt x="77190" y="17411"/>
                  </a:lnTo>
                  <a:lnTo>
                    <a:pt x="77254" y="17132"/>
                  </a:lnTo>
                  <a:lnTo>
                    <a:pt x="77558" y="16522"/>
                  </a:lnTo>
                  <a:lnTo>
                    <a:pt x="77914" y="16332"/>
                  </a:lnTo>
                  <a:lnTo>
                    <a:pt x="78765" y="16332"/>
                  </a:lnTo>
                  <a:lnTo>
                    <a:pt x="79044" y="16433"/>
                  </a:lnTo>
                  <a:lnTo>
                    <a:pt x="79463" y="16840"/>
                  </a:lnTo>
                  <a:lnTo>
                    <a:pt x="79565" y="17119"/>
                  </a:lnTo>
                  <a:lnTo>
                    <a:pt x="79565" y="17767"/>
                  </a:lnTo>
                  <a:lnTo>
                    <a:pt x="79451" y="18034"/>
                  </a:lnTo>
                  <a:lnTo>
                    <a:pt x="79082" y="18402"/>
                  </a:lnTo>
                  <a:lnTo>
                    <a:pt x="78828" y="18580"/>
                  </a:lnTo>
                  <a:lnTo>
                    <a:pt x="77139" y="19558"/>
                  </a:lnTo>
                  <a:lnTo>
                    <a:pt x="76784" y="19913"/>
                  </a:lnTo>
                  <a:lnTo>
                    <a:pt x="76593" y="20281"/>
                  </a:lnTo>
                  <a:lnTo>
                    <a:pt x="76415" y="20662"/>
                  </a:lnTo>
                  <a:lnTo>
                    <a:pt x="76301" y="21120"/>
                  </a:lnTo>
                  <a:lnTo>
                    <a:pt x="76276" y="21628"/>
                  </a:lnTo>
                  <a:lnTo>
                    <a:pt x="80365" y="21628"/>
                  </a:lnTo>
                  <a:lnTo>
                    <a:pt x="80365" y="20916"/>
                  </a:lnTo>
                  <a:lnTo>
                    <a:pt x="77114" y="20916"/>
                  </a:lnTo>
                  <a:lnTo>
                    <a:pt x="77190" y="20624"/>
                  </a:lnTo>
                  <a:lnTo>
                    <a:pt x="77368" y="20358"/>
                  </a:lnTo>
                  <a:lnTo>
                    <a:pt x="77800" y="19977"/>
                  </a:lnTo>
                  <a:lnTo>
                    <a:pt x="78003" y="19837"/>
                  </a:lnTo>
                  <a:lnTo>
                    <a:pt x="79349" y="19088"/>
                  </a:lnTo>
                  <a:lnTo>
                    <a:pt x="79705" y="18846"/>
                  </a:lnTo>
                  <a:lnTo>
                    <a:pt x="80225" y="18313"/>
                  </a:lnTo>
                  <a:lnTo>
                    <a:pt x="80403" y="17907"/>
                  </a:lnTo>
                  <a:lnTo>
                    <a:pt x="80403" y="16979"/>
                  </a:lnTo>
                  <a:close/>
                </a:path>
                <a:path w="85725" h="23494">
                  <a:moveTo>
                    <a:pt x="85128" y="19100"/>
                  </a:moveTo>
                  <a:lnTo>
                    <a:pt x="84937" y="18656"/>
                  </a:lnTo>
                  <a:lnTo>
                    <a:pt x="84175" y="17945"/>
                  </a:lnTo>
                  <a:lnTo>
                    <a:pt x="83718" y="17767"/>
                  </a:lnTo>
                  <a:lnTo>
                    <a:pt x="82880" y="17767"/>
                  </a:lnTo>
                  <a:lnTo>
                    <a:pt x="82626" y="17818"/>
                  </a:lnTo>
                  <a:lnTo>
                    <a:pt x="82270" y="17970"/>
                  </a:lnTo>
                  <a:lnTo>
                    <a:pt x="82143" y="18034"/>
                  </a:lnTo>
                  <a:lnTo>
                    <a:pt x="82003" y="18148"/>
                  </a:lnTo>
                  <a:lnTo>
                    <a:pt x="82257" y="16497"/>
                  </a:lnTo>
                  <a:lnTo>
                    <a:pt x="84797" y="16497"/>
                  </a:lnTo>
                  <a:lnTo>
                    <a:pt x="84797" y="15760"/>
                  </a:lnTo>
                  <a:lnTo>
                    <a:pt x="81699" y="15760"/>
                  </a:lnTo>
                  <a:lnTo>
                    <a:pt x="81241" y="18973"/>
                  </a:lnTo>
                  <a:lnTo>
                    <a:pt x="81889" y="19011"/>
                  </a:lnTo>
                  <a:lnTo>
                    <a:pt x="82016" y="18834"/>
                  </a:lnTo>
                  <a:lnTo>
                    <a:pt x="82181" y="18694"/>
                  </a:lnTo>
                  <a:lnTo>
                    <a:pt x="82550" y="18503"/>
                  </a:lnTo>
                  <a:lnTo>
                    <a:pt x="82765" y="18440"/>
                  </a:lnTo>
                  <a:lnTo>
                    <a:pt x="83388" y="18440"/>
                  </a:lnTo>
                  <a:lnTo>
                    <a:pt x="83693" y="18567"/>
                  </a:lnTo>
                  <a:lnTo>
                    <a:pt x="84201" y="19011"/>
                  </a:lnTo>
                  <a:lnTo>
                    <a:pt x="84328" y="19342"/>
                  </a:lnTo>
                  <a:lnTo>
                    <a:pt x="84328" y="20104"/>
                  </a:lnTo>
                  <a:lnTo>
                    <a:pt x="84213" y="20408"/>
                  </a:lnTo>
                  <a:lnTo>
                    <a:pt x="83794" y="20980"/>
                  </a:lnTo>
                  <a:lnTo>
                    <a:pt x="83464" y="21120"/>
                  </a:lnTo>
                  <a:lnTo>
                    <a:pt x="82778" y="21120"/>
                  </a:lnTo>
                  <a:lnTo>
                    <a:pt x="82575" y="21082"/>
                  </a:lnTo>
                  <a:lnTo>
                    <a:pt x="82054" y="20828"/>
                  </a:lnTo>
                  <a:lnTo>
                    <a:pt x="81851" y="20535"/>
                  </a:lnTo>
                  <a:lnTo>
                    <a:pt x="81800" y="20104"/>
                  </a:lnTo>
                  <a:lnTo>
                    <a:pt x="81026" y="20104"/>
                  </a:lnTo>
                  <a:lnTo>
                    <a:pt x="81076" y="20675"/>
                  </a:lnTo>
                  <a:lnTo>
                    <a:pt x="81280" y="21094"/>
                  </a:lnTo>
                  <a:lnTo>
                    <a:pt x="82029" y="21640"/>
                  </a:lnTo>
                  <a:lnTo>
                    <a:pt x="82461" y="21780"/>
                  </a:lnTo>
                  <a:lnTo>
                    <a:pt x="83705" y="21780"/>
                  </a:lnTo>
                  <a:lnTo>
                    <a:pt x="84264" y="21564"/>
                  </a:lnTo>
                  <a:lnTo>
                    <a:pt x="84950" y="20701"/>
                  </a:lnTo>
                  <a:lnTo>
                    <a:pt x="85128" y="20205"/>
                  </a:lnTo>
                  <a:lnTo>
                    <a:pt x="85128" y="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3" name="object 39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42622" y="2194418"/>
              <a:ext cx="8523" cy="70505"/>
            </a:xfrm>
            <a:prstGeom prst="rect">
              <a:avLst/>
            </a:prstGeom>
          </p:spPr>
        </p:pic>
        <p:sp>
          <p:nvSpPr>
            <p:cNvPr id="394" name="object 394"/>
            <p:cNvSpPr/>
            <p:nvPr/>
          </p:nvSpPr>
          <p:spPr>
            <a:xfrm>
              <a:off x="5352936" y="2210764"/>
              <a:ext cx="92710" cy="38735"/>
            </a:xfrm>
            <a:custGeom>
              <a:avLst/>
              <a:gdLst/>
              <a:ahLst/>
              <a:cxnLst/>
              <a:rect l="l" t="t" r="r" b="b"/>
              <a:pathLst>
                <a:path w="92710" h="38735">
                  <a:moveTo>
                    <a:pt x="3822" y="34239"/>
                  </a:moveTo>
                  <a:lnTo>
                    <a:pt x="2527" y="32613"/>
                  </a:lnTo>
                  <a:lnTo>
                    <a:pt x="1435" y="32613"/>
                  </a:lnTo>
                  <a:lnTo>
                    <a:pt x="952" y="32829"/>
                  </a:lnTo>
                  <a:lnTo>
                    <a:pt x="190" y="33705"/>
                  </a:lnTo>
                  <a:lnTo>
                    <a:pt x="0" y="34315"/>
                  </a:lnTo>
                  <a:lnTo>
                    <a:pt x="0" y="35725"/>
                  </a:lnTo>
                  <a:lnTo>
                    <a:pt x="165" y="36258"/>
                  </a:lnTo>
                  <a:lnTo>
                    <a:pt x="863" y="37109"/>
                  </a:lnTo>
                  <a:lnTo>
                    <a:pt x="1333" y="37325"/>
                  </a:lnTo>
                  <a:lnTo>
                    <a:pt x="2438" y="37325"/>
                  </a:lnTo>
                  <a:lnTo>
                    <a:pt x="2857" y="37185"/>
                  </a:lnTo>
                  <a:lnTo>
                    <a:pt x="3517" y="36639"/>
                  </a:lnTo>
                  <a:lnTo>
                    <a:pt x="3733" y="36207"/>
                  </a:lnTo>
                  <a:lnTo>
                    <a:pt x="3822" y="35623"/>
                  </a:lnTo>
                  <a:lnTo>
                    <a:pt x="3086" y="35623"/>
                  </a:lnTo>
                  <a:lnTo>
                    <a:pt x="3009" y="35953"/>
                  </a:lnTo>
                  <a:lnTo>
                    <a:pt x="2895" y="36207"/>
                  </a:lnTo>
                  <a:lnTo>
                    <a:pt x="2527" y="36588"/>
                  </a:lnTo>
                  <a:lnTo>
                    <a:pt x="2286" y="36690"/>
                  </a:lnTo>
                  <a:lnTo>
                    <a:pt x="1574" y="36690"/>
                  </a:lnTo>
                  <a:lnTo>
                    <a:pt x="1270" y="36525"/>
                  </a:lnTo>
                  <a:lnTo>
                    <a:pt x="889" y="35928"/>
                  </a:lnTo>
                  <a:lnTo>
                    <a:pt x="800" y="35547"/>
                  </a:lnTo>
                  <a:lnTo>
                    <a:pt x="800" y="34658"/>
                  </a:lnTo>
                  <a:lnTo>
                    <a:pt x="863" y="34290"/>
                  </a:lnTo>
                  <a:lnTo>
                    <a:pt x="1206" y="33515"/>
                  </a:lnTo>
                  <a:lnTo>
                    <a:pt x="1549" y="33274"/>
                  </a:lnTo>
                  <a:lnTo>
                    <a:pt x="2374" y="33274"/>
                  </a:lnTo>
                  <a:lnTo>
                    <a:pt x="2628" y="33375"/>
                  </a:lnTo>
                  <a:lnTo>
                    <a:pt x="2946" y="33743"/>
                  </a:lnTo>
                  <a:lnTo>
                    <a:pt x="3048" y="33959"/>
                  </a:lnTo>
                  <a:lnTo>
                    <a:pt x="3086" y="34239"/>
                  </a:lnTo>
                  <a:lnTo>
                    <a:pt x="3822" y="34239"/>
                  </a:lnTo>
                  <a:close/>
                </a:path>
                <a:path w="92710" h="38735">
                  <a:moveTo>
                    <a:pt x="3822" y="18745"/>
                  </a:moveTo>
                  <a:lnTo>
                    <a:pt x="2527" y="17119"/>
                  </a:lnTo>
                  <a:lnTo>
                    <a:pt x="1435" y="17119"/>
                  </a:lnTo>
                  <a:lnTo>
                    <a:pt x="952" y="17335"/>
                  </a:lnTo>
                  <a:lnTo>
                    <a:pt x="190" y="18211"/>
                  </a:lnTo>
                  <a:lnTo>
                    <a:pt x="0" y="18821"/>
                  </a:lnTo>
                  <a:lnTo>
                    <a:pt x="0" y="20243"/>
                  </a:lnTo>
                  <a:lnTo>
                    <a:pt x="165" y="20777"/>
                  </a:lnTo>
                  <a:lnTo>
                    <a:pt x="863" y="21615"/>
                  </a:lnTo>
                  <a:lnTo>
                    <a:pt x="1333" y="21831"/>
                  </a:lnTo>
                  <a:lnTo>
                    <a:pt x="2438" y="21831"/>
                  </a:lnTo>
                  <a:lnTo>
                    <a:pt x="2857" y="21691"/>
                  </a:lnTo>
                  <a:lnTo>
                    <a:pt x="3517" y="21145"/>
                  </a:lnTo>
                  <a:lnTo>
                    <a:pt x="3733" y="20713"/>
                  </a:lnTo>
                  <a:lnTo>
                    <a:pt x="3822" y="20129"/>
                  </a:lnTo>
                  <a:lnTo>
                    <a:pt x="3086" y="20129"/>
                  </a:lnTo>
                  <a:lnTo>
                    <a:pt x="3009" y="20459"/>
                  </a:lnTo>
                  <a:lnTo>
                    <a:pt x="2895" y="20713"/>
                  </a:lnTo>
                  <a:lnTo>
                    <a:pt x="2527" y="21094"/>
                  </a:lnTo>
                  <a:lnTo>
                    <a:pt x="2286" y="21196"/>
                  </a:lnTo>
                  <a:lnTo>
                    <a:pt x="1574" y="21196"/>
                  </a:lnTo>
                  <a:lnTo>
                    <a:pt x="1270" y="21043"/>
                  </a:lnTo>
                  <a:lnTo>
                    <a:pt x="889" y="20434"/>
                  </a:lnTo>
                  <a:lnTo>
                    <a:pt x="800" y="20053"/>
                  </a:lnTo>
                  <a:lnTo>
                    <a:pt x="800" y="19164"/>
                  </a:lnTo>
                  <a:lnTo>
                    <a:pt x="863" y="18796"/>
                  </a:lnTo>
                  <a:lnTo>
                    <a:pt x="1206" y="18021"/>
                  </a:lnTo>
                  <a:lnTo>
                    <a:pt x="1549" y="17792"/>
                  </a:lnTo>
                  <a:lnTo>
                    <a:pt x="2374" y="17792"/>
                  </a:lnTo>
                  <a:lnTo>
                    <a:pt x="2628" y="17881"/>
                  </a:lnTo>
                  <a:lnTo>
                    <a:pt x="2946" y="18249"/>
                  </a:lnTo>
                  <a:lnTo>
                    <a:pt x="3048" y="18465"/>
                  </a:lnTo>
                  <a:lnTo>
                    <a:pt x="3086" y="18745"/>
                  </a:lnTo>
                  <a:lnTo>
                    <a:pt x="3822" y="18745"/>
                  </a:lnTo>
                  <a:close/>
                </a:path>
                <a:path w="92710" h="38735">
                  <a:moveTo>
                    <a:pt x="8572" y="36664"/>
                  </a:moveTo>
                  <a:lnTo>
                    <a:pt x="8216" y="36690"/>
                  </a:lnTo>
                  <a:lnTo>
                    <a:pt x="8077" y="34925"/>
                  </a:lnTo>
                  <a:lnTo>
                    <a:pt x="7988" y="33261"/>
                  </a:lnTo>
                  <a:lnTo>
                    <a:pt x="7924" y="33134"/>
                  </a:lnTo>
                  <a:lnTo>
                    <a:pt x="7327" y="32778"/>
                  </a:lnTo>
                  <a:lnTo>
                    <a:pt x="7327" y="34925"/>
                  </a:lnTo>
                  <a:lnTo>
                    <a:pt x="7327" y="35991"/>
                  </a:lnTo>
                  <a:lnTo>
                    <a:pt x="7124" y="36322"/>
                  </a:lnTo>
                  <a:lnTo>
                    <a:pt x="6451" y="36652"/>
                  </a:lnTo>
                  <a:lnTo>
                    <a:pt x="6197" y="36715"/>
                  </a:lnTo>
                  <a:lnTo>
                    <a:pt x="5727" y="36715"/>
                  </a:lnTo>
                  <a:lnTo>
                    <a:pt x="5600" y="36664"/>
                  </a:lnTo>
                  <a:lnTo>
                    <a:pt x="5372" y="36525"/>
                  </a:lnTo>
                  <a:lnTo>
                    <a:pt x="5257" y="35521"/>
                  </a:lnTo>
                  <a:lnTo>
                    <a:pt x="5626" y="35306"/>
                  </a:lnTo>
                  <a:lnTo>
                    <a:pt x="5829" y="35255"/>
                  </a:lnTo>
                  <a:lnTo>
                    <a:pt x="6692" y="35140"/>
                  </a:lnTo>
                  <a:lnTo>
                    <a:pt x="7112" y="35039"/>
                  </a:lnTo>
                  <a:lnTo>
                    <a:pt x="7327" y="34925"/>
                  </a:lnTo>
                  <a:lnTo>
                    <a:pt x="7327" y="32778"/>
                  </a:lnTo>
                  <a:lnTo>
                    <a:pt x="6832" y="32639"/>
                  </a:lnTo>
                  <a:lnTo>
                    <a:pt x="5867" y="32639"/>
                  </a:lnTo>
                  <a:lnTo>
                    <a:pt x="4584" y="34099"/>
                  </a:lnTo>
                  <a:lnTo>
                    <a:pt x="5283" y="34099"/>
                  </a:lnTo>
                  <a:lnTo>
                    <a:pt x="5372" y="33705"/>
                  </a:lnTo>
                  <a:lnTo>
                    <a:pt x="5626" y="33375"/>
                  </a:lnTo>
                  <a:lnTo>
                    <a:pt x="5905" y="33261"/>
                  </a:lnTo>
                  <a:lnTo>
                    <a:pt x="6642" y="33261"/>
                  </a:lnTo>
                  <a:lnTo>
                    <a:pt x="6896" y="33324"/>
                  </a:lnTo>
                  <a:lnTo>
                    <a:pt x="7251" y="33553"/>
                  </a:lnTo>
                  <a:lnTo>
                    <a:pt x="7239" y="34404"/>
                  </a:lnTo>
                  <a:lnTo>
                    <a:pt x="5334" y="34696"/>
                  </a:lnTo>
                  <a:lnTo>
                    <a:pt x="5003" y="34836"/>
                  </a:lnTo>
                  <a:lnTo>
                    <a:pt x="4483" y="35306"/>
                  </a:lnTo>
                  <a:lnTo>
                    <a:pt x="4584" y="36804"/>
                  </a:lnTo>
                  <a:lnTo>
                    <a:pt x="4991" y="37198"/>
                  </a:lnTo>
                  <a:lnTo>
                    <a:pt x="5346" y="37350"/>
                  </a:lnTo>
                  <a:lnTo>
                    <a:pt x="6108" y="37350"/>
                  </a:lnTo>
                  <a:lnTo>
                    <a:pt x="7366" y="36601"/>
                  </a:lnTo>
                  <a:lnTo>
                    <a:pt x="7467" y="36982"/>
                  </a:lnTo>
                  <a:lnTo>
                    <a:pt x="7620" y="37198"/>
                  </a:lnTo>
                  <a:lnTo>
                    <a:pt x="7797" y="37299"/>
                  </a:lnTo>
                  <a:lnTo>
                    <a:pt x="8166" y="37299"/>
                  </a:lnTo>
                  <a:lnTo>
                    <a:pt x="8547" y="37223"/>
                  </a:lnTo>
                  <a:lnTo>
                    <a:pt x="8572" y="36690"/>
                  </a:lnTo>
                  <a:close/>
                </a:path>
                <a:path w="92710" h="38735">
                  <a:moveTo>
                    <a:pt x="8572" y="21170"/>
                  </a:moveTo>
                  <a:lnTo>
                    <a:pt x="8216" y="21196"/>
                  </a:lnTo>
                  <a:lnTo>
                    <a:pt x="8077" y="19443"/>
                  </a:lnTo>
                  <a:lnTo>
                    <a:pt x="7988" y="17767"/>
                  </a:lnTo>
                  <a:lnTo>
                    <a:pt x="7924" y="17640"/>
                  </a:lnTo>
                  <a:lnTo>
                    <a:pt x="7327" y="17284"/>
                  </a:lnTo>
                  <a:lnTo>
                    <a:pt x="7327" y="19443"/>
                  </a:lnTo>
                  <a:lnTo>
                    <a:pt x="7327" y="20497"/>
                  </a:lnTo>
                  <a:lnTo>
                    <a:pt x="7124" y="20828"/>
                  </a:lnTo>
                  <a:lnTo>
                    <a:pt x="6451" y="21158"/>
                  </a:lnTo>
                  <a:lnTo>
                    <a:pt x="6197" y="21221"/>
                  </a:lnTo>
                  <a:lnTo>
                    <a:pt x="5727" y="21221"/>
                  </a:lnTo>
                  <a:lnTo>
                    <a:pt x="5600" y="21183"/>
                  </a:lnTo>
                  <a:lnTo>
                    <a:pt x="5372" y="21031"/>
                  </a:lnTo>
                  <a:lnTo>
                    <a:pt x="5257" y="20027"/>
                  </a:lnTo>
                  <a:lnTo>
                    <a:pt x="5626" y="19812"/>
                  </a:lnTo>
                  <a:lnTo>
                    <a:pt x="5829" y="19761"/>
                  </a:lnTo>
                  <a:lnTo>
                    <a:pt x="6692" y="19646"/>
                  </a:lnTo>
                  <a:lnTo>
                    <a:pt x="7112" y="19545"/>
                  </a:lnTo>
                  <a:lnTo>
                    <a:pt x="7327" y="19443"/>
                  </a:lnTo>
                  <a:lnTo>
                    <a:pt x="7327" y="17284"/>
                  </a:lnTo>
                  <a:lnTo>
                    <a:pt x="6832" y="17145"/>
                  </a:lnTo>
                  <a:lnTo>
                    <a:pt x="5867" y="17145"/>
                  </a:lnTo>
                  <a:lnTo>
                    <a:pt x="4584" y="18605"/>
                  </a:lnTo>
                  <a:lnTo>
                    <a:pt x="5283" y="18605"/>
                  </a:lnTo>
                  <a:lnTo>
                    <a:pt x="5372" y="18211"/>
                  </a:lnTo>
                  <a:lnTo>
                    <a:pt x="5626" y="17881"/>
                  </a:lnTo>
                  <a:lnTo>
                    <a:pt x="5905" y="17767"/>
                  </a:lnTo>
                  <a:lnTo>
                    <a:pt x="6642" y="17767"/>
                  </a:lnTo>
                  <a:lnTo>
                    <a:pt x="6896" y="17830"/>
                  </a:lnTo>
                  <a:lnTo>
                    <a:pt x="7251" y="18059"/>
                  </a:lnTo>
                  <a:lnTo>
                    <a:pt x="7239" y="18910"/>
                  </a:lnTo>
                  <a:lnTo>
                    <a:pt x="5334" y="19202"/>
                  </a:lnTo>
                  <a:lnTo>
                    <a:pt x="5003" y="19342"/>
                  </a:lnTo>
                  <a:lnTo>
                    <a:pt x="4483" y="19812"/>
                  </a:lnTo>
                  <a:lnTo>
                    <a:pt x="4584" y="21310"/>
                  </a:lnTo>
                  <a:lnTo>
                    <a:pt x="4991" y="21717"/>
                  </a:lnTo>
                  <a:lnTo>
                    <a:pt x="5346" y="21856"/>
                  </a:lnTo>
                  <a:lnTo>
                    <a:pt x="6108" y="21856"/>
                  </a:lnTo>
                  <a:lnTo>
                    <a:pt x="7366" y="21120"/>
                  </a:lnTo>
                  <a:lnTo>
                    <a:pt x="7467" y="21488"/>
                  </a:lnTo>
                  <a:lnTo>
                    <a:pt x="7620" y="21717"/>
                  </a:lnTo>
                  <a:lnTo>
                    <a:pt x="7797" y="21805"/>
                  </a:lnTo>
                  <a:lnTo>
                    <a:pt x="8166" y="21805"/>
                  </a:lnTo>
                  <a:lnTo>
                    <a:pt x="8547" y="21729"/>
                  </a:lnTo>
                  <a:lnTo>
                    <a:pt x="8572" y="21196"/>
                  </a:lnTo>
                  <a:close/>
                </a:path>
                <a:path w="92710" h="38735">
                  <a:moveTo>
                    <a:pt x="10922" y="32740"/>
                  </a:moveTo>
                  <a:lnTo>
                    <a:pt x="10210" y="32740"/>
                  </a:lnTo>
                  <a:lnTo>
                    <a:pt x="10210" y="31496"/>
                  </a:lnTo>
                  <a:lnTo>
                    <a:pt x="9461" y="31496"/>
                  </a:lnTo>
                  <a:lnTo>
                    <a:pt x="9461" y="32740"/>
                  </a:lnTo>
                  <a:lnTo>
                    <a:pt x="8851" y="32740"/>
                  </a:lnTo>
                  <a:lnTo>
                    <a:pt x="8851" y="33350"/>
                  </a:lnTo>
                  <a:lnTo>
                    <a:pt x="9461" y="33350"/>
                  </a:lnTo>
                  <a:lnTo>
                    <a:pt x="9461" y="36588"/>
                  </a:lnTo>
                  <a:lnTo>
                    <a:pt x="9525" y="36817"/>
                  </a:lnTo>
                  <a:lnTo>
                    <a:pt x="9766" y="37172"/>
                  </a:lnTo>
                  <a:lnTo>
                    <a:pt x="10007" y="37261"/>
                  </a:lnTo>
                  <a:lnTo>
                    <a:pt x="10464" y="37261"/>
                  </a:lnTo>
                  <a:lnTo>
                    <a:pt x="10833" y="37223"/>
                  </a:lnTo>
                  <a:lnTo>
                    <a:pt x="10922" y="36601"/>
                  </a:lnTo>
                  <a:lnTo>
                    <a:pt x="10528" y="36626"/>
                  </a:lnTo>
                  <a:lnTo>
                    <a:pt x="10261" y="36525"/>
                  </a:lnTo>
                  <a:lnTo>
                    <a:pt x="10210" y="33350"/>
                  </a:lnTo>
                  <a:lnTo>
                    <a:pt x="10922" y="33350"/>
                  </a:lnTo>
                  <a:lnTo>
                    <a:pt x="10922" y="32740"/>
                  </a:lnTo>
                  <a:close/>
                </a:path>
                <a:path w="92710" h="38735">
                  <a:moveTo>
                    <a:pt x="10922" y="17246"/>
                  </a:moveTo>
                  <a:lnTo>
                    <a:pt x="10210" y="17246"/>
                  </a:lnTo>
                  <a:lnTo>
                    <a:pt x="10210" y="16002"/>
                  </a:lnTo>
                  <a:lnTo>
                    <a:pt x="9461" y="16002"/>
                  </a:lnTo>
                  <a:lnTo>
                    <a:pt x="9461" y="17246"/>
                  </a:lnTo>
                  <a:lnTo>
                    <a:pt x="8851" y="17246"/>
                  </a:lnTo>
                  <a:lnTo>
                    <a:pt x="8851" y="17868"/>
                  </a:lnTo>
                  <a:lnTo>
                    <a:pt x="9461" y="17868"/>
                  </a:lnTo>
                  <a:lnTo>
                    <a:pt x="9461" y="21094"/>
                  </a:lnTo>
                  <a:lnTo>
                    <a:pt x="9525" y="21323"/>
                  </a:lnTo>
                  <a:lnTo>
                    <a:pt x="9766" y="21678"/>
                  </a:lnTo>
                  <a:lnTo>
                    <a:pt x="10007" y="21780"/>
                  </a:lnTo>
                  <a:lnTo>
                    <a:pt x="10464" y="21780"/>
                  </a:lnTo>
                  <a:lnTo>
                    <a:pt x="10833" y="21729"/>
                  </a:lnTo>
                  <a:lnTo>
                    <a:pt x="10922" y="21120"/>
                  </a:lnTo>
                  <a:lnTo>
                    <a:pt x="10528" y="21132"/>
                  </a:lnTo>
                  <a:lnTo>
                    <a:pt x="10261" y="21031"/>
                  </a:lnTo>
                  <a:lnTo>
                    <a:pt x="10210" y="17868"/>
                  </a:lnTo>
                  <a:lnTo>
                    <a:pt x="10922" y="17868"/>
                  </a:lnTo>
                  <a:lnTo>
                    <a:pt x="10922" y="17246"/>
                  </a:lnTo>
                  <a:close/>
                </a:path>
                <a:path w="92710" h="38735">
                  <a:moveTo>
                    <a:pt x="15862" y="37846"/>
                  </a:moveTo>
                  <a:lnTo>
                    <a:pt x="11125" y="37846"/>
                  </a:lnTo>
                  <a:lnTo>
                    <a:pt x="11125" y="38265"/>
                  </a:lnTo>
                  <a:lnTo>
                    <a:pt x="15862" y="38265"/>
                  </a:lnTo>
                  <a:lnTo>
                    <a:pt x="15862" y="37846"/>
                  </a:lnTo>
                  <a:close/>
                </a:path>
                <a:path w="92710" h="38735">
                  <a:moveTo>
                    <a:pt x="15862" y="22352"/>
                  </a:moveTo>
                  <a:lnTo>
                    <a:pt x="11125" y="22352"/>
                  </a:lnTo>
                  <a:lnTo>
                    <a:pt x="11125" y="22771"/>
                  </a:lnTo>
                  <a:lnTo>
                    <a:pt x="15862" y="22771"/>
                  </a:lnTo>
                  <a:lnTo>
                    <a:pt x="15862" y="22352"/>
                  </a:lnTo>
                  <a:close/>
                </a:path>
                <a:path w="92710" h="38735">
                  <a:moveTo>
                    <a:pt x="19824" y="35496"/>
                  </a:moveTo>
                  <a:lnTo>
                    <a:pt x="19672" y="35191"/>
                  </a:lnTo>
                  <a:lnTo>
                    <a:pt x="19202" y="34886"/>
                  </a:lnTo>
                  <a:lnTo>
                    <a:pt x="18834" y="34759"/>
                  </a:lnTo>
                  <a:lnTo>
                    <a:pt x="17589" y="34455"/>
                  </a:lnTo>
                  <a:lnTo>
                    <a:pt x="17424" y="34391"/>
                  </a:lnTo>
                  <a:lnTo>
                    <a:pt x="17119" y="34213"/>
                  </a:lnTo>
                  <a:lnTo>
                    <a:pt x="17018" y="34048"/>
                  </a:lnTo>
                  <a:lnTo>
                    <a:pt x="17018" y="33680"/>
                  </a:lnTo>
                  <a:lnTo>
                    <a:pt x="17094" y="33540"/>
                  </a:lnTo>
                  <a:lnTo>
                    <a:pt x="17386" y="33312"/>
                  </a:lnTo>
                  <a:lnTo>
                    <a:pt x="17602" y="33261"/>
                  </a:lnTo>
                  <a:lnTo>
                    <a:pt x="18313" y="33261"/>
                  </a:lnTo>
                  <a:lnTo>
                    <a:pt x="18961" y="34023"/>
                  </a:lnTo>
                  <a:lnTo>
                    <a:pt x="19672" y="34023"/>
                  </a:lnTo>
                  <a:lnTo>
                    <a:pt x="19672" y="33731"/>
                  </a:lnTo>
                  <a:lnTo>
                    <a:pt x="19583" y="33464"/>
                  </a:lnTo>
                  <a:lnTo>
                    <a:pt x="19100" y="32816"/>
                  </a:lnTo>
                  <a:lnTo>
                    <a:pt x="18618" y="32626"/>
                  </a:lnTo>
                  <a:lnTo>
                    <a:pt x="17437" y="32626"/>
                  </a:lnTo>
                  <a:lnTo>
                    <a:pt x="17018" y="32753"/>
                  </a:lnTo>
                  <a:lnTo>
                    <a:pt x="16421" y="33274"/>
                  </a:lnTo>
                  <a:lnTo>
                    <a:pt x="16268" y="33616"/>
                  </a:lnTo>
                  <a:lnTo>
                    <a:pt x="16268" y="34391"/>
                  </a:lnTo>
                  <a:lnTo>
                    <a:pt x="16421" y="34683"/>
                  </a:lnTo>
                  <a:lnTo>
                    <a:pt x="16929" y="35001"/>
                  </a:lnTo>
                  <a:lnTo>
                    <a:pt x="17208" y="35102"/>
                  </a:lnTo>
                  <a:lnTo>
                    <a:pt x="18503" y="35420"/>
                  </a:lnTo>
                  <a:lnTo>
                    <a:pt x="18719" y="35496"/>
                  </a:lnTo>
                  <a:lnTo>
                    <a:pt x="18999" y="35661"/>
                  </a:lnTo>
                  <a:lnTo>
                    <a:pt x="19075" y="35801"/>
                  </a:lnTo>
                  <a:lnTo>
                    <a:pt x="19075" y="36245"/>
                  </a:lnTo>
                  <a:lnTo>
                    <a:pt x="18973" y="36436"/>
                  </a:lnTo>
                  <a:lnTo>
                    <a:pt x="18554" y="36677"/>
                  </a:lnTo>
                  <a:lnTo>
                    <a:pt x="18300" y="36728"/>
                  </a:lnTo>
                  <a:lnTo>
                    <a:pt x="17564" y="36728"/>
                  </a:lnTo>
                  <a:lnTo>
                    <a:pt x="17233" y="36614"/>
                  </a:lnTo>
                  <a:lnTo>
                    <a:pt x="16941" y="36245"/>
                  </a:lnTo>
                  <a:lnTo>
                    <a:pt x="16878" y="36055"/>
                  </a:lnTo>
                  <a:lnTo>
                    <a:pt x="16852" y="35801"/>
                  </a:lnTo>
                  <a:lnTo>
                    <a:pt x="16141" y="35801"/>
                  </a:lnTo>
                  <a:lnTo>
                    <a:pt x="16154" y="36245"/>
                  </a:lnTo>
                  <a:lnTo>
                    <a:pt x="16306" y="36614"/>
                  </a:lnTo>
                  <a:lnTo>
                    <a:pt x="16852" y="37223"/>
                  </a:lnTo>
                  <a:lnTo>
                    <a:pt x="17322" y="37363"/>
                  </a:lnTo>
                  <a:lnTo>
                    <a:pt x="18605" y="37363"/>
                  </a:lnTo>
                  <a:lnTo>
                    <a:pt x="19062" y="37223"/>
                  </a:lnTo>
                  <a:lnTo>
                    <a:pt x="19672" y="36652"/>
                  </a:lnTo>
                  <a:lnTo>
                    <a:pt x="19824" y="36309"/>
                  </a:lnTo>
                  <a:lnTo>
                    <a:pt x="19824" y="35496"/>
                  </a:lnTo>
                  <a:close/>
                </a:path>
                <a:path w="92710" h="38735">
                  <a:moveTo>
                    <a:pt x="20281" y="18669"/>
                  </a:moveTo>
                  <a:lnTo>
                    <a:pt x="20104" y="18110"/>
                  </a:lnTo>
                  <a:lnTo>
                    <a:pt x="19824" y="17792"/>
                  </a:lnTo>
                  <a:lnTo>
                    <a:pt x="19418" y="17360"/>
                  </a:lnTo>
                  <a:lnTo>
                    <a:pt x="19418" y="18669"/>
                  </a:lnTo>
                  <a:lnTo>
                    <a:pt x="19405" y="20472"/>
                  </a:lnTo>
                  <a:lnTo>
                    <a:pt x="18935" y="21056"/>
                  </a:lnTo>
                  <a:lnTo>
                    <a:pt x="18643" y="21209"/>
                  </a:lnTo>
                  <a:lnTo>
                    <a:pt x="17780" y="21209"/>
                  </a:lnTo>
                  <a:lnTo>
                    <a:pt x="17424" y="20967"/>
                  </a:lnTo>
                  <a:lnTo>
                    <a:pt x="17208" y="20472"/>
                  </a:lnTo>
                  <a:lnTo>
                    <a:pt x="17195" y="18669"/>
                  </a:lnTo>
                  <a:lnTo>
                    <a:pt x="17411" y="18110"/>
                  </a:lnTo>
                  <a:lnTo>
                    <a:pt x="17691" y="17868"/>
                  </a:lnTo>
                  <a:lnTo>
                    <a:pt x="18808" y="17792"/>
                  </a:lnTo>
                  <a:lnTo>
                    <a:pt x="19164" y="18046"/>
                  </a:lnTo>
                  <a:lnTo>
                    <a:pt x="19418" y="18669"/>
                  </a:lnTo>
                  <a:lnTo>
                    <a:pt x="19418" y="17360"/>
                  </a:lnTo>
                  <a:lnTo>
                    <a:pt x="18973" y="17145"/>
                  </a:lnTo>
                  <a:lnTo>
                    <a:pt x="18122" y="17145"/>
                  </a:lnTo>
                  <a:lnTo>
                    <a:pt x="17830" y="17221"/>
                  </a:lnTo>
                  <a:lnTo>
                    <a:pt x="17399" y="17500"/>
                  </a:lnTo>
                  <a:lnTo>
                    <a:pt x="17233" y="17665"/>
                  </a:lnTo>
                  <a:lnTo>
                    <a:pt x="17081" y="17868"/>
                  </a:lnTo>
                  <a:lnTo>
                    <a:pt x="17081" y="17272"/>
                  </a:lnTo>
                  <a:lnTo>
                    <a:pt x="16357" y="17272"/>
                  </a:lnTo>
                  <a:lnTo>
                    <a:pt x="16357" y="23482"/>
                  </a:lnTo>
                  <a:lnTo>
                    <a:pt x="17106" y="23482"/>
                  </a:lnTo>
                  <a:lnTo>
                    <a:pt x="17106" y="21209"/>
                  </a:lnTo>
                  <a:lnTo>
                    <a:pt x="17272" y="21412"/>
                  </a:lnTo>
                  <a:lnTo>
                    <a:pt x="17424" y="21551"/>
                  </a:lnTo>
                  <a:lnTo>
                    <a:pt x="17780" y="21780"/>
                  </a:lnTo>
                  <a:lnTo>
                    <a:pt x="18059" y="21856"/>
                  </a:lnTo>
                  <a:lnTo>
                    <a:pt x="18821" y="21856"/>
                  </a:lnTo>
                  <a:lnTo>
                    <a:pt x="19202" y="21717"/>
                  </a:lnTo>
                  <a:lnTo>
                    <a:pt x="20015" y="21056"/>
                  </a:lnTo>
                  <a:lnTo>
                    <a:pt x="20243" y="20472"/>
                  </a:lnTo>
                  <a:lnTo>
                    <a:pt x="20281" y="18669"/>
                  </a:lnTo>
                  <a:close/>
                </a:path>
                <a:path w="92710" h="38735">
                  <a:moveTo>
                    <a:pt x="24244" y="32740"/>
                  </a:moveTo>
                  <a:lnTo>
                    <a:pt x="23495" y="32740"/>
                  </a:lnTo>
                  <a:lnTo>
                    <a:pt x="23495" y="35369"/>
                  </a:lnTo>
                  <a:lnTo>
                    <a:pt x="23444" y="35712"/>
                  </a:lnTo>
                  <a:lnTo>
                    <a:pt x="23152" y="36423"/>
                  </a:lnTo>
                  <a:lnTo>
                    <a:pt x="22796" y="36664"/>
                  </a:lnTo>
                  <a:lnTo>
                    <a:pt x="21920" y="36664"/>
                  </a:lnTo>
                  <a:lnTo>
                    <a:pt x="21666" y="36525"/>
                  </a:lnTo>
                  <a:lnTo>
                    <a:pt x="21463" y="36118"/>
                  </a:lnTo>
                  <a:lnTo>
                    <a:pt x="21424" y="35928"/>
                  </a:lnTo>
                  <a:lnTo>
                    <a:pt x="21424" y="32740"/>
                  </a:lnTo>
                  <a:lnTo>
                    <a:pt x="20662" y="32740"/>
                  </a:lnTo>
                  <a:lnTo>
                    <a:pt x="20662" y="36156"/>
                  </a:lnTo>
                  <a:lnTo>
                    <a:pt x="20726" y="36461"/>
                  </a:lnTo>
                  <a:lnTo>
                    <a:pt x="21082" y="37109"/>
                  </a:lnTo>
                  <a:lnTo>
                    <a:pt x="21513" y="37325"/>
                  </a:lnTo>
                  <a:lnTo>
                    <a:pt x="22555" y="37325"/>
                  </a:lnTo>
                  <a:lnTo>
                    <a:pt x="22898" y="37198"/>
                  </a:lnTo>
                  <a:lnTo>
                    <a:pt x="23329" y="36855"/>
                  </a:lnTo>
                  <a:lnTo>
                    <a:pt x="23456" y="36715"/>
                  </a:lnTo>
                  <a:lnTo>
                    <a:pt x="23545" y="36537"/>
                  </a:lnTo>
                  <a:lnTo>
                    <a:pt x="23533" y="37198"/>
                  </a:lnTo>
                  <a:lnTo>
                    <a:pt x="24244" y="37198"/>
                  </a:lnTo>
                  <a:lnTo>
                    <a:pt x="24244" y="32740"/>
                  </a:lnTo>
                  <a:close/>
                </a:path>
                <a:path w="92710" h="38735">
                  <a:moveTo>
                    <a:pt x="25158" y="21170"/>
                  </a:moveTo>
                  <a:lnTo>
                    <a:pt x="24815" y="21196"/>
                  </a:lnTo>
                  <a:lnTo>
                    <a:pt x="24663" y="19443"/>
                  </a:lnTo>
                  <a:lnTo>
                    <a:pt x="24574" y="17767"/>
                  </a:lnTo>
                  <a:lnTo>
                    <a:pt x="24511" y="17640"/>
                  </a:lnTo>
                  <a:lnTo>
                    <a:pt x="23926" y="17297"/>
                  </a:lnTo>
                  <a:lnTo>
                    <a:pt x="23926" y="19443"/>
                  </a:lnTo>
                  <a:lnTo>
                    <a:pt x="23926" y="20497"/>
                  </a:lnTo>
                  <a:lnTo>
                    <a:pt x="23710" y="20828"/>
                  </a:lnTo>
                  <a:lnTo>
                    <a:pt x="23050" y="21158"/>
                  </a:lnTo>
                  <a:lnTo>
                    <a:pt x="22783" y="21221"/>
                  </a:lnTo>
                  <a:lnTo>
                    <a:pt x="22313" y="21221"/>
                  </a:lnTo>
                  <a:lnTo>
                    <a:pt x="22186" y="21183"/>
                  </a:lnTo>
                  <a:lnTo>
                    <a:pt x="21971" y="21031"/>
                  </a:lnTo>
                  <a:lnTo>
                    <a:pt x="21844" y="20027"/>
                  </a:lnTo>
                  <a:lnTo>
                    <a:pt x="22212" y="19812"/>
                  </a:lnTo>
                  <a:lnTo>
                    <a:pt x="22415" y="19761"/>
                  </a:lnTo>
                  <a:lnTo>
                    <a:pt x="23279" y="19646"/>
                  </a:lnTo>
                  <a:lnTo>
                    <a:pt x="23710" y="19545"/>
                  </a:lnTo>
                  <a:lnTo>
                    <a:pt x="23926" y="19443"/>
                  </a:lnTo>
                  <a:lnTo>
                    <a:pt x="23926" y="17297"/>
                  </a:lnTo>
                  <a:lnTo>
                    <a:pt x="23418" y="17145"/>
                  </a:lnTo>
                  <a:lnTo>
                    <a:pt x="22453" y="17145"/>
                  </a:lnTo>
                  <a:lnTo>
                    <a:pt x="21170" y="18605"/>
                  </a:lnTo>
                  <a:lnTo>
                    <a:pt x="21882" y="18605"/>
                  </a:lnTo>
                  <a:lnTo>
                    <a:pt x="21958" y="18211"/>
                  </a:lnTo>
                  <a:lnTo>
                    <a:pt x="22212" y="17881"/>
                  </a:lnTo>
                  <a:lnTo>
                    <a:pt x="22491" y="17767"/>
                  </a:lnTo>
                  <a:lnTo>
                    <a:pt x="23228" y="17767"/>
                  </a:lnTo>
                  <a:lnTo>
                    <a:pt x="23482" y="17830"/>
                  </a:lnTo>
                  <a:lnTo>
                    <a:pt x="23850" y="18059"/>
                  </a:lnTo>
                  <a:lnTo>
                    <a:pt x="23825" y="18910"/>
                  </a:lnTo>
                  <a:lnTo>
                    <a:pt x="21932" y="19202"/>
                  </a:lnTo>
                  <a:lnTo>
                    <a:pt x="21590" y="19342"/>
                  </a:lnTo>
                  <a:lnTo>
                    <a:pt x="21069" y="19812"/>
                  </a:lnTo>
                  <a:lnTo>
                    <a:pt x="21170" y="21310"/>
                  </a:lnTo>
                  <a:lnTo>
                    <a:pt x="21577" y="21717"/>
                  </a:lnTo>
                  <a:lnTo>
                    <a:pt x="21945" y="21856"/>
                  </a:lnTo>
                  <a:lnTo>
                    <a:pt x="22694" y="21856"/>
                  </a:lnTo>
                  <a:lnTo>
                    <a:pt x="23952" y="21120"/>
                  </a:lnTo>
                  <a:lnTo>
                    <a:pt x="24053" y="21488"/>
                  </a:lnTo>
                  <a:lnTo>
                    <a:pt x="24206" y="21717"/>
                  </a:lnTo>
                  <a:lnTo>
                    <a:pt x="24396" y="21805"/>
                  </a:lnTo>
                  <a:lnTo>
                    <a:pt x="24752" y="21805"/>
                  </a:lnTo>
                  <a:lnTo>
                    <a:pt x="25133" y="21729"/>
                  </a:lnTo>
                  <a:lnTo>
                    <a:pt x="25158" y="21196"/>
                  </a:lnTo>
                  <a:close/>
                </a:path>
                <a:path w="92710" h="38735">
                  <a:moveTo>
                    <a:pt x="29222" y="33921"/>
                  </a:moveTo>
                  <a:lnTo>
                    <a:pt x="29108" y="33578"/>
                  </a:lnTo>
                  <a:lnTo>
                    <a:pt x="28854" y="33299"/>
                  </a:lnTo>
                  <a:lnTo>
                    <a:pt x="28435" y="32842"/>
                  </a:lnTo>
                  <a:lnTo>
                    <a:pt x="28435" y="34137"/>
                  </a:lnTo>
                  <a:lnTo>
                    <a:pt x="28422" y="35877"/>
                  </a:lnTo>
                  <a:lnTo>
                    <a:pt x="28016" y="36512"/>
                  </a:lnTo>
                  <a:lnTo>
                    <a:pt x="27711" y="36677"/>
                  </a:lnTo>
                  <a:lnTo>
                    <a:pt x="26771" y="36677"/>
                  </a:lnTo>
                  <a:lnTo>
                    <a:pt x="26403" y="36436"/>
                  </a:lnTo>
                  <a:lnTo>
                    <a:pt x="26174" y="35877"/>
                  </a:lnTo>
                  <a:lnTo>
                    <a:pt x="26111" y="34137"/>
                  </a:lnTo>
                  <a:lnTo>
                    <a:pt x="26174" y="33921"/>
                  </a:lnTo>
                  <a:lnTo>
                    <a:pt x="26682" y="33413"/>
                  </a:lnTo>
                  <a:lnTo>
                    <a:pt x="26987" y="33299"/>
                  </a:lnTo>
                  <a:lnTo>
                    <a:pt x="27711" y="33299"/>
                  </a:lnTo>
                  <a:lnTo>
                    <a:pt x="28016" y="33451"/>
                  </a:lnTo>
                  <a:lnTo>
                    <a:pt x="28321" y="33921"/>
                  </a:lnTo>
                  <a:lnTo>
                    <a:pt x="28435" y="34137"/>
                  </a:lnTo>
                  <a:lnTo>
                    <a:pt x="28435" y="32842"/>
                  </a:lnTo>
                  <a:lnTo>
                    <a:pt x="27965" y="32626"/>
                  </a:lnTo>
                  <a:lnTo>
                    <a:pt x="27152" y="32626"/>
                  </a:lnTo>
                  <a:lnTo>
                    <a:pt x="26898" y="32677"/>
                  </a:lnTo>
                  <a:lnTo>
                    <a:pt x="26441" y="32905"/>
                  </a:lnTo>
                  <a:lnTo>
                    <a:pt x="26250" y="33070"/>
                  </a:lnTo>
                  <a:lnTo>
                    <a:pt x="26085" y="33274"/>
                  </a:lnTo>
                  <a:lnTo>
                    <a:pt x="26085" y="31064"/>
                  </a:lnTo>
                  <a:lnTo>
                    <a:pt x="25361" y="31064"/>
                  </a:lnTo>
                  <a:lnTo>
                    <a:pt x="25361" y="37198"/>
                  </a:lnTo>
                  <a:lnTo>
                    <a:pt x="26047" y="37198"/>
                  </a:lnTo>
                  <a:lnTo>
                    <a:pt x="26047" y="36626"/>
                  </a:lnTo>
                  <a:lnTo>
                    <a:pt x="26212" y="36842"/>
                  </a:lnTo>
                  <a:lnTo>
                    <a:pt x="26352" y="36995"/>
                  </a:lnTo>
                  <a:lnTo>
                    <a:pt x="26720" y="37261"/>
                  </a:lnTo>
                  <a:lnTo>
                    <a:pt x="27012" y="37338"/>
                  </a:lnTo>
                  <a:lnTo>
                    <a:pt x="27952" y="37338"/>
                  </a:lnTo>
                  <a:lnTo>
                    <a:pt x="28422" y="37109"/>
                  </a:lnTo>
                  <a:lnTo>
                    <a:pt x="28740" y="36677"/>
                  </a:lnTo>
                  <a:lnTo>
                    <a:pt x="29095" y="36195"/>
                  </a:lnTo>
                  <a:lnTo>
                    <a:pt x="29222" y="33921"/>
                  </a:lnTo>
                  <a:close/>
                </a:path>
                <a:path w="92710" h="38735">
                  <a:moveTo>
                    <a:pt x="29514" y="17297"/>
                  </a:moveTo>
                  <a:lnTo>
                    <a:pt x="28816" y="17297"/>
                  </a:lnTo>
                  <a:lnTo>
                    <a:pt x="28816" y="17856"/>
                  </a:lnTo>
                  <a:lnTo>
                    <a:pt x="28702" y="17703"/>
                  </a:lnTo>
                  <a:lnTo>
                    <a:pt x="28702" y="18503"/>
                  </a:lnTo>
                  <a:lnTo>
                    <a:pt x="28600" y="20497"/>
                  </a:lnTo>
                  <a:lnTo>
                    <a:pt x="28409" y="20904"/>
                  </a:lnTo>
                  <a:lnTo>
                    <a:pt x="28041" y="21145"/>
                  </a:lnTo>
                  <a:lnTo>
                    <a:pt x="27152" y="21145"/>
                  </a:lnTo>
                  <a:lnTo>
                    <a:pt x="26873" y="21018"/>
                  </a:lnTo>
                  <a:lnTo>
                    <a:pt x="26466" y="20497"/>
                  </a:lnTo>
                  <a:lnTo>
                    <a:pt x="26441" y="18796"/>
                  </a:lnTo>
                  <a:lnTo>
                    <a:pt x="26720" y="18084"/>
                  </a:lnTo>
                  <a:lnTo>
                    <a:pt x="27076" y="17830"/>
                  </a:lnTo>
                  <a:lnTo>
                    <a:pt x="27952" y="17830"/>
                  </a:lnTo>
                  <a:lnTo>
                    <a:pt x="28244" y="17957"/>
                  </a:lnTo>
                  <a:lnTo>
                    <a:pt x="28702" y="18503"/>
                  </a:lnTo>
                  <a:lnTo>
                    <a:pt x="28702" y="17703"/>
                  </a:lnTo>
                  <a:lnTo>
                    <a:pt x="28524" y="17526"/>
                  </a:lnTo>
                  <a:lnTo>
                    <a:pt x="28117" y="17259"/>
                  </a:lnTo>
                  <a:lnTo>
                    <a:pt x="27813" y="17170"/>
                  </a:lnTo>
                  <a:lnTo>
                    <a:pt x="26949" y="17170"/>
                  </a:lnTo>
                  <a:lnTo>
                    <a:pt x="26504" y="17386"/>
                  </a:lnTo>
                  <a:lnTo>
                    <a:pt x="25781" y="18237"/>
                  </a:lnTo>
                  <a:lnTo>
                    <a:pt x="25692" y="18503"/>
                  </a:lnTo>
                  <a:lnTo>
                    <a:pt x="25781" y="20904"/>
                  </a:lnTo>
                  <a:lnTo>
                    <a:pt x="26504" y="21590"/>
                  </a:lnTo>
                  <a:lnTo>
                    <a:pt x="26924" y="21755"/>
                  </a:lnTo>
                  <a:lnTo>
                    <a:pt x="27762" y="21755"/>
                  </a:lnTo>
                  <a:lnTo>
                    <a:pt x="28790" y="21082"/>
                  </a:lnTo>
                  <a:lnTo>
                    <a:pt x="28689" y="22263"/>
                  </a:lnTo>
                  <a:lnTo>
                    <a:pt x="28460" y="22771"/>
                  </a:lnTo>
                  <a:lnTo>
                    <a:pt x="28092" y="22974"/>
                  </a:lnTo>
                  <a:lnTo>
                    <a:pt x="27152" y="22974"/>
                  </a:lnTo>
                  <a:lnTo>
                    <a:pt x="26885" y="22885"/>
                  </a:lnTo>
                  <a:lnTo>
                    <a:pt x="26606" y="22618"/>
                  </a:lnTo>
                  <a:lnTo>
                    <a:pt x="26504" y="22263"/>
                  </a:lnTo>
                  <a:lnTo>
                    <a:pt x="25730" y="22263"/>
                  </a:lnTo>
                  <a:lnTo>
                    <a:pt x="25806" y="22771"/>
                  </a:lnTo>
                  <a:lnTo>
                    <a:pt x="25958" y="23063"/>
                  </a:lnTo>
                  <a:lnTo>
                    <a:pt x="26606" y="23482"/>
                  </a:lnTo>
                  <a:lnTo>
                    <a:pt x="27012" y="23596"/>
                  </a:lnTo>
                  <a:lnTo>
                    <a:pt x="28359" y="23596"/>
                  </a:lnTo>
                  <a:lnTo>
                    <a:pt x="28943" y="23291"/>
                  </a:lnTo>
                  <a:lnTo>
                    <a:pt x="29108" y="22974"/>
                  </a:lnTo>
                  <a:lnTo>
                    <a:pt x="29425" y="22352"/>
                  </a:lnTo>
                  <a:lnTo>
                    <a:pt x="29514" y="21082"/>
                  </a:lnTo>
                  <a:lnTo>
                    <a:pt x="29514" y="17856"/>
                  </a:lnTo>
                  <a:lnTo>
                    <a:pt x="29514" y="17297"/>
                  </a:lnTo>
                  <a:close/>
                </a:path>
                <a:path w="92710" h="38735">
                  <a:moveTo>
                    <a:pt x="33667" y="34239"/>
                  </a:moveTo>
                  <a:lnTo>
                    <a:pt x="33604" y="33642"/>
                  </a:lnTo>
                  <a:lnTo>
                    <a:pt x="33413" y="33223"/>
                  </a:lnTo>
                  <a:lnTo>
                    <a:pt x="33096" y="32981"/>
                  </a:lnTo>
                  <a:lnTo>
                    <a:pt x="32778" y="32740"/>
                  </a:lnTo>
                  <a:lnTo>
                    <a:pt x="32372" y="32613"/>
                  </a:lnTo>
                  <a:lnTo>
                    <a:pt x="31292" y="32613"/>
                  </a:lnTo>
                  <a:lnTo>
                    <a:pt x="30797" y="32829"/>
                  </a:lnTo>
                  <a:lnTo>
                    <a:pt x="30048" y="33705"/>
                  </a:lnTo>
                  <a:lnTo>
                    <a:pt x="29857" y="34315"/>
                  </a:lnTo>
                  <a:lnTo>
                    <a:pt x="29857" y="35725"/>
                  </a:lnTo>
                  <a:lnTo>
                    <a:pt x="30022" y="36258"/>
                  </a:lnTo>
                  <a:lnTo>
                    <a:pt x="30721" y="37109"/>
                  </a:lnTo>
                  <a:lnTo>
                    <a:pt x="31191" y="37325"/>
                  </a:lnTo>
                  <a:lnTo>
                    <a:pt x="32283" y="37325"/>
                  </a:lnTo>
                  <a:lnTo>
                    <a:pt x="32715" y="37185"/>
                  </a:lnTo>
                  <a:lnTo>
                    <a:pt x="33375" y="36639"/>
                  </a:lnTo>
                  <a:lnTo>
                    <a:pt x="33578" y="36207"/>
                  </a:lnTo>
                  <a:lnTo>
                    <a:pt x="33667" y="35623"/>
                  </a:lnTo>
                  <a:lnTo>
                    <a:pt x="32943" y="35623"/>
                  </a:lnTo>
                  <a:lnTo>
                    <a:pt x="32867" y="35953"/>
                  </a:lnTo>
                  <a:lnTo>
                    <a:pt x="32740" y="36207"/>
                  </a:lnTo>
                  <a:lnTo>
                    <a:pt x="32385" y="36588"/>
                  </a:lnTo>
                  <a:lnTo>
                    <a:pt x="32143" y="36690"/>
                  </a:lnTo>
                  <a:lnTo>
                    <a:pt x="31419" y="36690"/>
                  </a:lnTo>
                  <a:lnTo>
                    <a:pt x="31127" y="36525"/>
                  </a:lnTo>
                  <a:lnTo>
                    <a:pt x="30746" y="35928"/>
                  </a:lnTo>
                  <a:lnTo>
                    <a:pt x="30657" y="35547"/>
                  </a:lnTo>
                  <a:lnTo>
                    <a:pt x="30657" y="34658"/>
                  </a:lnTo>
                  <a:lnTo>
                    <a:pt x="30721" y="34290"/>
                  </a:lnTo>
                  <a:lnTo>
                    <a:pt x="31064" y="33515"/>
                  </a:lnTo>
                  <a:lnTo>
                    <a:pt x="31407" y="33274"/>
                  </a:lnTo>
                  <a:lnTo>
                    <a:pt x="32219" y="33274"/>
                  </a:lnTo>
                  <a:lnTo>
                    <a:pt x="32473" y="33375"/>
                  </a:lnTo>
                  <a:lnTo>
                    <a:pt x="32791" y="33743"/>
                  </a:lnTo>
                  <a:lnTo>
                    <a:pt x="32893" y="33959"/>
                  </a:lnTo>
                  <a:lnTo>
                    <a:pt x="32943" y="34239"/>
                  </a:lnTo>
                  <a:lnTo>
                    <a:pt x="33667" y="34239"/>
                  </a:lnTo>
                  <a:close/>
                </a:path>
                <a:path w="92710" h="38735">
                  <a:moveTo>
                    <a:pt x="34455" y="19710"/>
                  </a:moveTo>
                  <a:lnTo>
                    <a:pt x="33680" y="17513"/>
                  </a:lnTo>
                  <a:lnTo>
                    <a:pt x="33680" y="19126"/>
                  </a:lnTo>
                  <a:lnTo>
                    <a:pt x="31203" y="19126"/>
                  </a:lnTo>
                  <a:lnTo>
                    <a:pt x="31216" y="18796"/>
                  </a:lnTo>
                  <a:lnTo>
                    <a:pt x="31343" y="18427"/>
                  </a:lnTo>
                  <a:lnTo>
                    <a:pt x="31813" y="17932"/>
                  </a:lnTo>
                  <a:lnTo>
                    <a:pt x="32105" y="17805"/>
                  </a:lnTo>
                  <a:lnTo>
                    <a:pt x="32931" y="17805"/>
                  </a:lnTo>
                  <a:lnTo>
                    <a:pt x="33274" y="17983"/>
                  </a:lnTo>
                  <a:lnTo>
                    <a:pt x="33528" y="18427"/>
                  </a:lnTo>
                  <a:lnTo>
                    <a:pt x="33642" y="18732"/>
                  </a:lnTo>
                  <a:lnTo>
                    <a:pt x="33680" y="19126"/>
                  </a:lnTo>
                  <a:lnTo>
                    <a:pt x="33680" y="17513"/>
                  </a:lnTo>
                  <a:lnTo>
                    <a:pt x="33108" y="17221"/>
                  </a:lnTo>
                  <a:lnTo>
                    <a:pt x="32804" y="17145"/>
                  </a:lnTo>
                  <a:lnTo>
                    <a:pt x="31864" y="17145"/>
                  </a:lnTo>
                  <a:lnTo>
                    <a:pt x="31356" y="17373"/>
                  </a:lnTo>
                  <a:lnTo>
                    <a:pt x="30581" y="18262"/>
                  </a:lnTo>
                  <a:lnTo>
                    <a:pt x="30492" y="18542"/>
                  </a:lnTo>
                  <a:lnTo>
                    <a:pt x="30581" y="20853"/>
                  </a:lnTo>
                  <a:lnTo>
                    <a:pt x="31356" y="21666"/>
                  </a:lnTo>
                  <a:lnTo>
                    <a:pt x="31826" y="21869"/>
                  </a:lnTo>
                  <a:lnTo>
                    <a:pt x="32600" y="21869"/>
                  </a:lnTo>
                  <a:lnTo>
                    <a:pt x="34391" y="20307"/>
                  </a:lnTo>
                  <a:lnTo>
                    <a:pt x="33655" y="20307"/>
                  </a:lnTo>
                  <a:lnTo>
                    <a:pt x="33578" y="20535"/>
                  </a:lnTo>
                  <a:lnTo>
                    <a:pt x="33502" y="20675"/>
                  </a:lnTo>
                  <a:lnTo>
                    <a:pt x="33134" y="21082"/>
                  </a:lnTo>
                  <a:lnTo>
                    <a:pt x="32829" y="21209"/>
                  </a:lnTo>
                  <a:lnTo>
                    <a:pt x="32016" y="21209"/>
                  </a:lnTo>
                  <a:lnTo>
                    <a:pt x="31737" y="21082"/>
                  </a:lnTo>
                  <a:lnTo>
                    <a:pt x="31305" y="20535"/>
                  </a:lnTo>
                  <a:lnTo>
                    <a:pt x="31191" y="19710"/>
                  </a:lnTo>
                  <a:lnTo>
                    <a:pt x="34455" y="19710"/>
                  </a:lnTo>
                  <a:close/>
                </a:path>
                <a:path w="92710" h="38735">
                  <a:moveTo>
                    <a:pt x="38430" y="36664"/>
                  </a:moveTo>
                  <a:lnTo>
                    <a:pt x="38074" y="36690"/>
                  </a:lnTo>
                  <a:lnTo>
                    <a:pt x="37934" y="34925"/>
                  </a:lnTo>
                  <a:lnTo>
                    <a:pt x="37833" y="33261"/>
                  </a:lnTo>
                  <a:lnTo>
                    <a:pt x="37769" y="33134"/>
                  </a:lnTo>
                  <a:lnTo>
                    <a:pt x="37185" y="32791"/>
                  </a:lnTo>
                  <a:lnTo>
                    <a:pt x="37185" y="34925"/>
                  </a:lnTo>
                  <a:lnTo>
                    <a:pt x="37185" y="35991"/>
                  </a:lnTo>
                  <a:lnTo>
                    <a:pt x="36982" y="36322"/>
                  </a:lnTo>
                  <a:lnTo>
                    <a:pt x="36309" y="36652"/>
                  </a:lnTo>
                  <a:lnTo>
                    <a:pt x="36055" y="36715"/>
                  </a:lnTo>
                  <a:lnTo>
                    <a:pt x="35572" y="36715"/>
                  </a:lnTo>
                  <a:lnTo>
                    <a:pt x="35229" y="36525"/>
                  </a:lnTo>
                  <a:lnTo>
                    <a:pt x="35102" y="35521"/>
                  </a:lnTo>
                  <a:lnTo>
                    <a:pt x="35471" y="35306"/>
                  </a:lnTo>
                  <a:lnTo>
                    <a:pt x="35674" y="35255"/>
                  </a:lnTo>
                  <a:lnTo>
                    <a:pt x="36537" y="35140"/>
                  </a:lnTo>
                  <a:lnTo>
                    <a:pt x="36969" y="35039"/>
                  </a:lnTo>
                  <a:lnTo>
                    <a:pt x="37185" y="34925"/>
                  </a:lnTo>
                  <a:lnTo>
                    <a:pt x="37185" y="32791"/>
                  </a:lnTo>
                  <a:lnTo>
                    <a:pt x="36690" y="32639"/>
                  </a:lnTo>
                  <a:lnTo>
                    <a:pt x="35712" y="32639"/>
                  </a:lnTo>
                  <a:lnTo>
                    <a:pt x="34442" y="34099"/>
                  </a:lnTo>
                  <a:lnTo>
                    <a:pt x="35140" y="34099"/>
                  </a:lnTo>
                  <a:lnTo>
                    <a:pt x="35229" y="33705"/>
                  </a:lnTo>
                  <a:lnTo>
                    <a:pt x="35483" y="33375"/>
                  </a:lnTo>
                  <a:lnTo>
                    <a:pt x="35763" y="33261"/>
                  </a:lnTo>
                  <a:lnTo>
                    <a:pt x="36487" y="33261"/>
                  </a:lnTo>
                  <a:lnTo>
                    <a:pt x="36741" y="33324"/>
                  </a:lnTo>
                  <a:lnTo>
                    <a:pt x="37109" y="33553"/>
                  </a:lnTo>
                  <a:lnTo>
                    <a:pt x="37096" y="34404"/>
                  </a:lnTo>
                  <a:lnTo>
                    <a:pt x="35191" y="34696"/>
                  </a:lnTo>
                  <a:lnTo>
                    <a:pt x="34861" y="34836"/>
                  </a:lnTo>
                  <a:lnTo>
                    <a:pt x="34328" y="35306"/>
                  </a:lnTo>
                  <a:lnTo>
                    <a:pt x="34429" y="36804"/>
                  </a:lnTo>
                  <a:lnTo>
                    <a:pt x="34848" y="37198"/>
                  </a:lnTo>
                  <a:lnTo>
                    <a:pt x="35204" y="37350"/>
                  </a:lnTo>
                  <a:lnTo>
                    <a:pt x="35966" y="37350"/>
                  </a:lnTo>
                  <a:lnTo>
                    <a:pt x="36271" y="37274"/>
                  </a:lnTo>
                  <a:lnTo>
                    <a:pt x="36842" y="36982"/>
                  </a:lnTo>
                  <a:lnTo>
                    <a:pt x="37071" y="36804"/>
                  </a:lnTo>
                  <a:lnTo>
                    <a:pt x="37223" y="36601"/>
                  </a:lnTo>
                  <a:lnTo>
                    <a:pt x="37325" y="36982"/>
                  </a:lnTo>
                  <a:lnTo>
                    <a:pt x="37465" y="37198"/>
                  </a:lnTo>
                  <a:lnTo>
                    <a:pt x="37655" y="37299"/>
                  </a:lnTo>
                  <a:lnTo>
                    <a:pt x="38011" y="37299"/>
                  </a:lnTo>
                  <a:lnTo>
                    <a:pt x="38404" y="37223"/>
                  </a:lnTo>
                  <a:lnTo>
                    <a:pt x="38430" y="36690"/>
                  </a:lnTo>
                  <a:close/>
                </a:path>
                <a:path w="92710" h="38735">
                  <a:moveTo>
                    <a:pt x="38785" y="20002"/>
                  </a:moveTo>
                  <a:lnTo>
                    <a:pt x="38633" y="19710"/>
                  </a:lnTo>
                  <a:lnTo>
                    <a:pt x="38163" y="19392"/>
                  </a:lnTo>
                  <a:lnTo>
                    <a:pt x="37795" y="19265"/>
                  </a:lnTo>
                  <a:lnTo>
                    <a:pt x="36550" y="18961"/>
                  </a:lnTo>
                  <a:lnTo>
                    <a:pt x="36385" y="18897"/>
                  </a:lnTo>
                  <a:lnTo>
                    <a:pt x="36080" y="18719"/>
                  </a:lnTo>
                  <a:lnTo>
                    <a:pt x="35979" y="18554"/>
                  </a:lnTo>
                  <a:lnTo>
                    <a:pt x="35979" y="18186"/>
                  </a:lnTo>
                  <a:lnTo>
                    <a:pt x="36055" y="18046"/>
                  </a:lnTo>
                  <a:lnTo>
                    <a:pt x="36347" y="17830"/>
                  </a:lnTo>
                  <a:lnTo>
                    <a:pt x="36563" y="17767"/>
                  </a:lnTo>
                  <a:lnTo>
                    <a:pt x="37274" y="17767"/>
                  </a:lnTo>
                  <a:lnTo>
                    <a:pt x="37922" y="18529"/>
                  </a:lnTo>
                  <a:lnTo>
                    <a:pt x="38633" y="18529"/>
                  </a:lnTo>
                  <a:lnTo>
                    <a:pt x="38633" y="18237"/>
                  </a:lnTo>
                  <a:lnTo>
                    <a:pt x="38544" y="17970"/>
                  </a:lnTo>
                  <a:lnTo>
                    <a:pt x="38061" y="17322"/>
                  </a:lnTo>
                  <a:lnTo>
                    <a:pt x="37579" y="17132"/>
                  </a:lnTo>
                  <a:lnTo>
                    <a:pt x="36398" y="17132"/>
                  </a:lnTo>
                  <a:lnTo>
                    <a:pt x="35979" y="17259"/>
                  </a:lnTo>
                  <a:lnTo>
                    <a:pt x="35382" y="17780"/>
                  </a:lnTo>
                  <a:lnTo>
                    <a:pt x="35229" y="18122"/>
                  </a:lnTo>
                  <a:lnTo>
                    <a:pt x="35229" y="18897"/>
                  </a:lnTo>
                  <a:lnTo>
                    <a:pt x="35382" y="19189"/>
                  </a:lnTo>
                  <a:lnTo>
                    <a:pt x="35890" y="19507"/>
                  </a:lnTo>
                  <a:lnTo>
                    <a:pt x="36169" y="19608"/>
                  </a:lnTo>
                  <a:lnTo>
                    <a:pt x="37465" y="19939"/>
                  </a:lnTo>
                  <a:lnTo>
                    <a:pt x="37680" y="20002"/>
                  </a:lnTo>
                  <a:lnTo>
                    <a:pt x="37960" y="20167"/>
                  </a:lnTo>
                  <a:lnTo>
                    <a:pt x="38036" y="20307"/>
                  </a:lnTo>
                  <a:lnTo>
                    <a:pt x="38036" y="20751"/>
                  </a:lnTo>
                  <a:lnTo>
                    <a:pt x="37934" y="20942"/>
                  </a:lnTo>
                  <a:lnTo>
                    <a:pt x="37515" y="21183"/>
                  </a:lnTo>
                  <a:lnTo>
                    <a:pt x="37261" y="21247"/>
                  </a:lnTo>
                  <a:lnTo>
                    <a:pt x="36525" y="21247"/>
                  </a:lnTo>
                  <a:lnTo>
                    <a:pt x="36195" y="21120"/>
                  </a:lnTo>
                  <a:lnTo>
                    <a:pt x="35902" y="20751"/>
                  </a:lnTo>
                  <a:lnTo>
                    <a:pt x="35839" y="20561"/>
                  </a:lnTo>
                  <a:lnTo>
                    <a:pt x="35814" y="20307"/>
                  </a:lnTo>
                  <a:lnTo>
                    <a:pt x="35102" y="20307"/>
                  </a:lnTo>
                  <a:lnTo>
                    <a:pt x="35115" y="20751"/>
                  </a:lnTo>
                  <a:lnTo>
                    <a:pt x="35267" y="21120"/>
                  </a:lnTo>
                  <a:lnTo>
                    <a:pt x="35814" y="21729"/>
                  </a:lnTo>
                  <a:lnTo>
                    <a:pt x="36283" y="21882"/>
                  </a:lnTo>
                  <a:lnTo>
                    <a:pt x="37566" y="21882"/>
                  </a:lnTo>
                  <a:lnTo>
                    <a:pt x="38023" y="21729"/>
                  </a:lnTo>
                  <a:lnTo>
                    <a:pt x="38633" y="21158"/>
                  </a:lnTo>
                  <a:lnTo>
                    <a:pt x="38785" y="20815"/>
                  </a:lnTo>
                  <a:lnTo>
                    <a:pt x="38785" y="20002"/>
                  </a:lnTo>
                  <a:close/>
                </a:path>
                <a:path w="92710" h="38735">
                  <a:moveTo>
                    <a:pt x="40779" y="32740"/>
                  </a:moveTo>
                  <a:lnTo>
                    <a:pt x="40068" y="32740"/>
                  </a:lnTo>
                  <a:lnTo>
                    <a:pt x="40068" y="31496"/>
                  </a:lnTo>
                  <a:lnTo>
                    <a:pt x="39306" y="31496"/>
                  </a:lnTo>
                  <a:lnTo>
                    <a:pt x="39306" y="32740"/>
                  </a:lnTo>
                  <a:lnTo>
                    <a:pt x="38709" y="32740"/>
                  </a:lnTo>
                  <a:lnTo>
                    <a:pt x="38709" y="33350"/>
                  </a:lnTo>
                  <a:lnTo>
                    <a:pt x="39306" y="33350"/>
                  </a:lnTo>
                  <a:lnTo>
                    <a:pt x="39306" y="36588"/>
                  </a:lnTo>
                  <a:lnTo>
                    <a:pt x="39370" y="36817"/>
                  </a:lnTo>
                  <a:lnTo>
                    <a:pt x="39624" y="37172"/>
                  </a:lnTo>
                  <a:lnTo>
                    <a:pt x="39852" y="37261"/>
                  </a:lnTo>
                  <a:lnTo>
                    <a:pt x="40322" y="37261"/>
                  </a:lnTo>
                  <a:lnTo>
                    <a:pt x="40690" y="37223"/>
                  </a:lnTo>
                  <a:lnTo>
                    <a:pt x="40779" y="36601"/>
                  </a:lnTo>
                  <a:lnTo>
                    <a:pt x="40386" y="36626"/>
                  </a:lnTo>
                  <a:lnTo>
                    <a:pt x="40119" y="36525"/>
                  </a:lnTo>
                  <a:lnTo>
                    <a:pt x="40068" y="33350"/>
                  </a:lnTo>
                  <a:lnTo>
                    <a:pt x="40779" y="33350"/>
                  </a:lnTo>
                  <a:lnTo>
                    <a:pt x="40779" y="32740"/>
                  </a:lnTo>
                  <a:close/>
                </a:path>
                <a:path w="92710" h="38735">
                  <a:moveTo>
                    <a:pt x="43129" y="15595"/>
                  </a:moveTo>
                  <a:lnTo>
                    <a:pt x="42291" y="15595"/>
                  </a:lnTo>
                  <a:lnTo>
                    <a:pt x="42291" y="21704"/>
                  </a:lnTo>
                  <a:lnTo>
                    <a:pt x="43129" y="21704"/>
                  </a:lnTo>
                  <a:lnTo>
                    <a:pt x="43129" y="15595"/>
                  </a:lnTo>
                  <a:close/>
                </a:path>
                <a:path w="92710" h="38735">
                  <a:moveTo>
                    <a:pt x="44932" y="35496"/>
                  </a:moveTo>
                  <a:lnTo>
                    <a:pt x="44780" y="35191"/>
                  </a:lnTo>
                  <a:lnTo>
                    <a:pt x="44310" y="34886"/>
                  </a:lnTo>
                  <a:lnTo>
                    <a:pt x="43954" y="34759"/>
                  </a:lnTo>
                  <a:lnTo>
                    <a:pt x="42697" y="34455"/>
                  </a:lnTo>
                  <a:lnTo>
                    <a:pt x="42532" y="34391"/>
                  </a:lnTo>
                  <a:lnTo>
                    <a:pt x="42227" y="34213"/>
                  </a:lnTo>
                  <a:lnTo>
                    <a:pt x="42138" y="34048"/>
                  </a:lnTo>
                  <a:lnTo>
                    <a:pt x="42138" y="33680"/>
                  </a:lnTo>
                  <a:lnTo>
                    <a:pt x="42214" y="33540"/>
                  </a:lnTo>
                  <a:lnTo>
                    <a:pt x="42506" y="33312"/>
                  </a:lnTo>
                  <a:lnTo>
                    <a:pt x="42722" y="33261"/>
                  </a:lnTo>
                  <a:lnTo>
                    <a:pt x="43421" y="33261"/>
                  </a:lnTo>
                  <a:lnTo>
                    <a:pt x="43726" y="33362"/>
                  </a:lnTo>
                  <a:lnTo>
                    <a:pt x="43891" y="33566"/>
                  </a:lnTo>
                  <a:lnTo>
                    <a:pt x="44005" y="33705"/>
                  </a:lnTo>
                  <a:lnTo>
                    <a:pt x="44056" y="33845"/>
                  </a:lnTo>
                  <a:lnTo>
                    <a:pt x="44069" y="34023"/>
                  </a:lnTo>
                  <a:lnTo>
                    <a:pt x="44780" y="34023"/>
                  </a:lnTo>
                  <a:lnTo>
                    <a:pt x="44792" y="33731"/>
                  </a:lnTo>
                  <a:lnTo>
                    <a:pt x="44704" y="33464"/>
                  </a:lnTo>
                  <a:lnTo>
                    <a:pt x="44208" y="32816"/>
                  </a:lnTo>
                  <a:lnTo>
                    <a:pt x="43726" y="32626"/>
                  </a:lnTo>
                  <a:lnTo>
                    <a:pt x="42545" y="32626"/>
                  </a:lnTo>
                  <a:lnTo>
                    <a:pt x="42138" y="32753"/>
                  </a:lnTo>
                  <a:lnTo>
                    <a:pt x="41529" y="33274"/>
                  </a:lnTo>
                  <a:lnTo>
                    <a:pt x="41376" y="33616"/>
                  </a:lnTo>
                  <a:lnTo>
                    <a:pt x="41376" y="34391"/>
                  </a:lnTo>
                  <a:lnTo>
                    <a:pt x="41541" y="34683"/>
                  </a:lnTo>
                  <a:lnTo>
                    <a:pt x="42037" y="35001"/>
                  </a:lnTo>
                  <a:lnTo>
                    <a:pt x="42329" y="35102"/>
                  </a:lnTo>
                  <a:lnTo>
                    <a:pt x="43611" y="35420"/>
                  </a:lnTo>
                  <a:lnTo>
                    <a:pt x="43827" y="35496"/>
                  </a:lnTo>
                  <a:lnTo>
                    <a:pt x="44107" y="35661"/>
                  </a:lnTo>
                  <a:lnTo>
                    <a:pt x="44196" y="35801"/>
                  </a:lnTo>
                  <a:lnTo>
                    <a:pt x="44196" y="36245"/>
                  </a:lnTo>
                  <a:lnTo>
                    <a:pt x="44081" y="36436"/>
                  </a:lnTo>
                  <a:lnTo>
                    <a:pt x="43662" y="36677"/>
                  </a:lnTo>
                  <a:lnTo>
                    <a:pt x="43421" y="36728"/>
                  </a:lnTo>
                  <a:lnTo>
                    <a:pt x="42672" y="36728"/>
                  </a:lnTo>
                  <a:lnTo>
                    <a:pt x="42354" y="36614"/>
                  </a:lnTo>
                  <a:lnTo>
                    <a:pt x="42049" y="36245"/>
                  </a:lnTo>
                  <a:lnTo>
                    <a:pt x="41986" y="36055"/>
                  </a:lnTo>
                  <a:lnTo>
                    <a:pt x="41973" y="35801"/>
                  </a:lnTo>
                  <a:lnTo>
                    <a:pt x="41249" y="35801"/>
                  </a:lnTo>
                  <a:lnTo>
                    <a:pt x="41275" y="36245"/>
                  </a:lnTo>
                  <a:lnTo>
                    <a:pt x="41414" y="36614"/>
                  </a:lnTo>
                  <a:lnTo>
                    <a:pt x="41973" y="37223"/>
                  </a:lnTo>
                  <a:lnTo>
                    <a:pt x="42443" y="37363"/>
                  </a:lnTo>
                  <a:lnTo>
                    <a:pt x="43726" y="37363"/>
                  </a:lnTo>
                  <a:lnTo>
                    <a:pt x="44183" y="37223"/>
                  </a:lnTo>
                  <a:lnTo>
                    <a:pt x="44780" y="36652"/>
                  </a:lnTo>
                  <a:lnTo>
                    <a:pt x="44932" y="36309"/>
                  </a:lnTo>
                  <a:lnTo>
                    <a:pt x="44932" y="35496"/>
                  </a:lnTo>
                  <a:close/>
                </a:path>
                <a:path w="92710" h="38735">
                  <a:moveTo>
                    <a:pt x="49276" y="31089"/>
                  </a:moveTo>
                  <a:lnTo>
                    <a:pt x="48450" y="31089"/>
                  </a:lnTo>
                  <a:lnTo>
                    <a:pt x="48450" y="37198"/>
                  </a:lnTo>
                  <a:lnTo>
                    <a:pt x="49276" y="37198"/>
                  </a:lnTo>
                  <a:lnTo>
                    <a:pt x="49276" y="31089"/>
                  </a:lnTo>
                  <a:close/>
                </a:path>
                <a:path w="92710" h="38735">
                  <a:moveTo>
                    <a:pt x="49326" y="15595"/>
                  </a:moveTo>
                  <a:lnTo>
                    <a:pt x="48539" y="15595"/>
                  </a:lnTo>
                  <a:lnTo>
                    <a:pt x="48539" y="20548"/>
                  </a:lnTo>
                  <a:lnTo>
                    <a:pt x="45453" y="15595"/>
                  </a:lnTo>
                  <a:lnTo>
                    <a:pt x="44475" y="15595"/>
                  </a:lnTo>
                  <a:lnTo>
                    <a:pt x="44475" y="21704"/>
                  </a:lnTo>
                  <a:lnTo>
                    <a:pt x="45262" y="21704"/>
                  </a:lnTo>
                  <a:lnTo>
                    <a:pt x="45262" y="16764"/>
                  </a:lnTo>
                  <a:lnTo>
                    <a:pt x="48399" y="21704"/>
                  </a:lnTo>
                  <a:lnTo>
                    <a:pt x="49326" y="21704"/>
                  </a:lnTo>
                  <a:lnTo>
                    <a:pt x="49326" y="15595"/>
                  </a:lnTo>
                  <a:close/>
                </a:path>
                <a:path w="92710" h="38735">
                  <a:moveTo>
                    <a:pt x="55079" y="15595"/>
                  </a:moveTo>
                  <a:lnTo>
                    <a:pt x="50114" y="15595"/>
                  </a:lnTo>
                  <a:lnTo>
                    <a:pt x="50114" y="16319"/>
                  </a:lnTo>
                  <a:lnTo>
                    <a:pt x="52184" y="16319"/>
                  </a:lnTo>
                  <a:lnTo>
                    <a:pt x="52184" y="21704"/>
                  </a:lnTo>
                  <a:lnTo>
                    <a:pt x="53022" y="21704"/>
                  </a:lnTo>
                  <a:lnTo>
                    <a:pt x="53022" y="16319"/>
                  </a:lnTo>
                  <a:lnTo>
                    <a:pt x="55079" y="16319"/>
                  </a:lnTo>
                  <a:lnTo>
                    <a:pt x="55079" y="15595"/>
                  </a:lnTo>
                  <a:close/>
                </a:path>
                <a:path w="92710" h="38735">
                  <a:moveTo>
                    <a:pt x="55473" y="31089"/>
                  </a:moveTo>
                  <a:lnTo>
                    <a:pt x="54686" y="31089"/>
                  </a:lnTo>
                  <a:lnTo>
                    <a:pt x="54686" y="36042"/>
                  </a:lnTo>
                  <a:lnTo>
                    <a:pt x="51600" y="31089"/>
                  </a:lnTo>
                  <a:lnTo>
                    <a:pt x="50622" y="31089"/>
                  </a:lnTo>
                  <a:lnTo>
                    <a:pt x="50622" y="37198"/>
                  </a:lnTo>
                  <a:lnTo>
                    <a:pt x="51422" y="37198"/>
                  </a:lnTo>
                  <a:lnTo>
                    <a:pt x="51422" y="32245"/>
                  </a:lnTo>
                  <a:lnTo>
                    <a:pt x="54546" y="37198"/>
                  </a:lnTo>
                  <a:lnTo>
                    <a:pt x="55473" y="37198"/>
                  </a:lnTo>
                  <a:lnTo>
                    <a:pt x="55473" y="31089"/>
                  </a:lnTo>
                  <a:close/>
                </a:path>
                <a:path w="92710" h="38735">
                  <a:moveTo>
                    <a:pt x="61226" y="31089"/>
                  </a:moveTo>
                  <a:lnTo>
                    <a:pt x="56273" y="31089"/>
                  </a:lnTo>
                  <a:lnTo>
                    <a:pt x="56273" y="31813"/>
                  </a:lnTo>
                  <a:lnTo>
                    <a:pt x="58331" y="31813"/>
                  </a:lnTo>
                  <a:lnTo>
                    <a:pt x="58331" y="37198"/>
                  </a:lnTo>
                  <a:lnTo>
                    <a:pt x="59169" y="37198"/>
                  </a:lnTo>
                  <a:lnTo>
                    <a:pt x="59169" y="31813"/>
                  </a:lnTo>
                  <a:lnTo>
                    <a:pt x="61226" y="31813"/>
                  </a:lnTo>
                  <a:lnTo>
                    <a:pt x="61226" y="31089"/>
                  </a:lnTo>
                  <a:close/>
                </a:path>
                <a:path w="92710" h="38735">
                  <a:moveTo>
                    <a:pt x="89865" y="3683"/>
                  </a:moveTo>
                  <a:lnTo>
                    <a:pt x="89674" y="3238"/>
                  </a:lnTo>
                  <a:lnTo>
                    <a:pt x="88925" y="2527"/>
                  </a:lnTo>
                  <a:lnTo>
                    <a:pt x="88455" y="2349"/>
                  </a:lnTo>
                  <a:lnTo>
                    <a:pt x="87617" y="2349"/>
                  </a:lnTo>
                  <a:lnTo>
                    <a:pt x="87363" y="2400"/>
                  </a:lnTo>
                  <a:lnTo>
                    <a:pt x="87007" y="2552"/>
                  </a:lnTo>
                  <a:lnTo>
                    <a:pt x="86880" y="2616"/>
                  </a:lnTo>
                  <a:lnTo>
                    <a:pt x="86741" y="2730"/>
                  </a:lnTo>
                  <a:lnTo>
                    <a:pt x="86995" y="1079"/>
                  </a:lnTo>
                  <a:lnTo>
                    <a:pt x="89535" y="1079"/>
                  </a:lnTo>
                  <a:lnTo>
                    <a:pt x="89535" y="342"/>
                  </a:lnTo>
                  <a:lnTo>
                    <a:pt x="86436" y="342"/>
                  </a:lnTo>
                  <a:lnTo>
                    <a:pt x="85979" y="3556"/>
                  </a:lnTo>
                  <a:lnTo>
                    <a:pt x="86639" y="3594"/>
                  </a:lnTo>
                  <a:lnTo>
                    <a:pt x="86766" y="3416"/>
                  </a:lnTo>
                  <a:lnTo>
                    <a:pt x="86918" y="3276"/>
                  </a:lnTo>
                  <a:lnTo>
                    <a:pt x="87287" y="3086"/>
                  </a:lnTo>
                  <a:lnTo>
                    <a:pt x="87515" y="3022"/>
                  </a:lnTo>
                  <a:lnTo>
                    <a:pt x="88125" y="3022"/>
                  </a:lnTo>
                  <a:lnTo>
                    <a:pt x="88430" y="3149"/>
                  </a:lnTo>
                  <a:lnTo>
                    <a:pt x="88938" y="3594"/>
                  </a:lnTo>
                  <a:lnTo>
                    <a:pt x="89065" y="3924"/>
                  </a:lnTo>
                  <a:lnTo>
                    <a:pt x="89065" y="4686"/>
                  </a:lnTo>
                  <a:lnTo>
                    <a:pt x="88963" y="4991"/>
                  </a:lnTo>
                  <a:lnTo>
                    <a:pt x="88531" y="5562"/>
                  </a:lnTo>
                  <a:lnTo>
                    <a:pt x="88201" y="5702"/>
                  </a:lnTo>
                  <a:lnTo>
                    <a:pt x="87515" y="5702"/>
                  </a:lnTo>
                  <a:lnTo>
                    <a:pt x="87312" y="5664"/>
                  </a:lnTo>
                  <a:lnTo>
                    <a:pt x="86791" y="5410"/>
                  </a:lnTo>
                  <a:lnTo>
                    <a:pt x="86601" y="5118"/>
                  </a:lnTo>
                  <a:lnTo>
                    <a:pt x="86537" y="4686"/>
                  </a:lnTo>
                  <a:lnTo>
                    <a:pt x="85763" y="4686"/>
                  </a:lnTo>
                  <a:lnTo>
                    <a:pt x="85813" y="5257"/>
                  </a:lnTo>
                  <a:lnTo>
                    <a:pt x="86017" y="5676"/>
                  </a:lnTo>
                  <a:lnTo>
                    <a:pt x="86766" y="6223"/>
                  </a:lnTo>
                  <a:lnTo>
                    <a:pt x="87198" y="6362"/>
                  </a:lnTo>
                  <a:lnTo>
                    <a:pt x="88442" y="6362"/>
                  </a:lnTo>
                  <a:lnTo>
                    <a:pt x="89001" y="6146"/>
                  </a:lnTo>
                  <a:lnTo>
                    <a:pt x="89700" y="5283"/>
                  </a:lnTo>
                  <a:lnTo>
                    <a:pt x="89865" y="4787"/>
                  </a:lnTo>
                  <a:lnTo>
                    <a:pt x="89865" y="3683"/>
                  </a:lnTo>
                  <a:close/>
                </a:path>
                <a:path w="92710" h="38735">
                  <a:moveTo>
                    <a:pt x="92456" y="3606"/>
                  </a:moveTo>
                  <a:lnTo>
                    <a:pt x="91020" y="0"/>
                  </a:lnTo>
                  <a:lnTo>
                    <a:pt x="90512" y="0"/>
                  </a:lnTo>
                  <a:lnTo>
                    <a:pt x="90919" y="774"/>
                  </a:lnTo>
                  <a:lnTo>
                    <a:pt x="91198" y="1358"/>
                  </a:lnTo>
                  <a:lnTo>
                    <a:pt x="91567" y="2438"/>
                  </a:lnTo>
                  <a:lnTo>
                    <a:pt x="91668" y="3175"/>
                  </a:lnTo>
                  <a:lnTo>
                    <a:pt x="91668" y="4775"/>
                  </a:lnTo>
                  <a:lnTo>
                    <a:pt x="91567" y="5473"/>
                  </a:lnTo>
                  <a:lnTo>
                    <a:pt x="91249" y="6464"/>
                  </a:lnTo>
                  <a:lnTo>
                    <a:pt x="90970" y="7086"/>
                  </a:lnTo>
                  <a:lnTo>
                    <a:pt x="90525" y="7950"/>
                  </a:lnTo>
                  <a:lnTo>
                    <a:pt x="91046" y="7950"/>
                  </a:lnTo>
                  <a:lnTo>
                    <a:pt x="91567" y="7137"/>
                  </a:lnTo>
                  <a:lnTo>
                    <a:pt x="91909" y="6540"/>
                  </a:lnTo>
                  <a:lnTo>
                    <a:pt x="92329" y="5473"/>
                  </a:lnTo>
                  <a:lnTo>
                    <a:pt x="92456" y="4749"/>
                  </a:lnTo>
                  <a:lnTo>
                    <a:pt x="92456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5" name="object 39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1596" y="2172725"/>
              <a:ext cx="248729" cy="116991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5223103" y="2178341"/>
              <a:ext cx="33655" cy="6985"/>
            </a:xfrm>
            <a:custGeom>
              <a:avLst/>
              <a:gdLst/>
              <a:ahLst/>
              <a:cxnLst/>
              <a:rect l="l" t="t" r="r" b="b"/>
              <a:pathLst>
                <a:path w="33654" h="6985">
                  <a:moveTo>
                    <a:pt x="2870" y="1676"/>
                  </a:moveTo>
                  <a:lnTo>
                    <a:pt x="2311" y="1663"/>
                  </a:lnTo>
                  <a:lnTo>
                    <a:pt x="1993" y="1765"/>
                  </a:lnTo>
                  <a:lnTo>
                    <a:pt x="1612" y="2095"/>
                  </a:lnTo>
                  <a:lnTo>
                    <a:pt x="1435" y="2311"/>
                  </a:lnTo>
                  <a:lnTo>
                    <a:pt x="1231" y="2641"/>
                  </a:lnTo>
                  <a:lnTo>
                    <a:pt x="1231" y="1778"/>
                  </a:lnTo>
                  <a:lnTo>
                    <a:pt x="0" y="1778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3975"/>
                  </a:lnTo>
                  <a:lnTo>
                    <a:pt x="1346" y="3670"/>
                  </a:lnTo>
                  <a:lnTo>
                    <a:pt x="1625" y="3136"/>
                  </a:lnTo>
                  <a:lnTo>
                    <a:pt x="1981" y="2971"/>
                  </a:lnTo>
                  <a:lnTo>
                    <a:pt x="2501" y="2971"/>
                  </a:lnTo>
                  <a:lnTo>
                    <a:pt x="2870" y="2997"/>
                  </a:lnTo>
                  <a:lnTo>
                    <a:pt x="2870" y="1676"/>
                  </a:lnTo>
                  <a:close/>
                </a:path>
                <a:path w="33654" h="6985">
                  <a:moveTo>
                    <a:pt x="7924" y="4610"/>
                  </a:moveTo>
                  <a:lnTo>
                    <a:pt x="7912" y="3759"/>
                  </a:lnTo>
                  <a:lnTo>
                    <a:pt x="7810" y="3187"/>
                  </a:lnTo>
                  <a:lnTo>
                    <a:pt x="7708" y="2908"/>
                  </a:lnTo>
                  <a:lnTo>
                    <a:pt x="7581" y="2717"/>
                  </a:lnTo>
                  <a:lnTo>
                    <a:pt x="7302" y="2273"/>
                  </a:lnTo>
                  <a:lnTo>
                    <a:pt x="7023" y="2032"/>
                  </a:lnTo>
                  <a:lnTo>
                    <a:pt x="6591" y="1841"/>
                  </a:lnTo>
                  <a:lnTo>
                    <a:pt x="6591" y="3759"/>
                  </a:lnTo>
                  <a:lnTo>
                    <a:pt x="4572" y="3759"/>
                  </a:lnTo>
                  <a:lnTo>
                    <a:pt x="4622" y="3441"/>
                  </a:lnTo>
                  <a:lnTo>
                    <a:pt x="4737" y="3162"/>
                  </a:lnTo>
                  <a:lnTo>
                    <a:pt x="5054" y="2806"/>
                  </a:lnTo>
                  <a:lnTo>
                    <a:pt x="5283" y="2717"/>
                  </a:lnTo>
                  <a:lnTo>
                    <a:pt x="5854" y="2717"/>
                  </a:lnTo>
                  <a:lnTo>
                    <a:pt x="6096" y="2806"/>
                  </a:lnTo>
                  <a:lnTo>
                    <a:pt x="6464" y="3162"/>
                  </a:lnTo>
                  <a:lnTo>
                    <a:pt x="6565" y="3441"/>
                  </a:lnTo>
                  <a:lnTo>
                    <a:pt x="6591" y="3759"/>
                  </a:lnTo>
                  <a:lnTo>
                    <a:pt x="6591" y="1841"/>
                  </a:lnTo>
                  <a:lnTo>
                    <a:pt x="6362" y="1727"/>
                  </a:lnTo>
                  <a:lnTo>
                    <a:pt x="5994" y="1651"/>
                  </a:lnTo>
                  <a:lnTo>
                    <a:pt x="4889" y="1651"/>
                  </a:lnTo>
                  <a:lnTo>
                    <a:pt x="4318" y="1879"/>
                  </a:lnTo>
                  <a:lnTo>
                    <a:pt x="3530" y="2717"/>
                  </a:lnTo>
                  <a:lnTo>
                    <a:pt x="3416" y="2908"/>
                  </a:lnTo>
                  <a:lnTo>
                    <a:pt x="3302" y="3238"/>
                  </a:lnTo>
                  <a:lnTo>
                    <a:pt x="3365" y="5575"/>
                  </a:lnTo>
                  <a:lnTo>
                    <a:pt x="3479" y="5880"/>
                  </a:lnTo>
                  <a:lnTo>
                    <a:pt x="4445" y="6692"/>
                  </a:lnTo>
                  <a:lnTo>
                    <a:pt x="4991" y="6896"/>
                  </a:lnTo>
                  <a:lnTo>
                    <a:pt x="6388" y="6896"/>
                  </a:lnTo>
                  <a:lnTo>
                    <a:pt x="6985" y="6654"/>
                  </a:lnTo>
                  <a:lnTo>
                    <a:pt x="7696" y="5842"/>
                  </a:lnTo>
                  <a:lnTo>
                    <a:pt x="7835" y="5575"/>
                  </a:lnTo>
                  <a:lnTo>
                    <a:pt x="7874" y="5283"/>
                  </a:lnTo>
                  <a:lnTo>
                    <a:pt x="6540" y="5283"/>
                  </a:lnTo>
                  <a:lnTo>
                    <a:pt x="6350" y="5575"/>
                  </a:lnTo>
                  <a:lnTo>
                    <a:pt x="6134" y="5765"/>
                  </a:lnTo>
                  <a:lnTo>
                    <a:pt x="5918" y="5842"/>
                  </a:lnTo>
                  <a:lnTo>
                    <a:pt x="5397" y="5842"/>
                  </a:lnTo>
                  <a:lnTo>
                    <a:pt x="5194" y="5778"/>
                  </a:lnTo>
                  <a:lnTo>
                    <a:pt x="4724" y="5461"/>
                  </a:lnTo>
                  <a:lnTo>
                    <a:pt x="4635" y="5283"/>
                  </a:lnTo>
                  <a:lnTo>
                    <a:pt x="4546" y="4610"/>
                  </a:lnTo>
                  <a:lnTo>
                    <a:pt x="7924" y="4610"/>
                  </a:lnTo>
                  <a:close/>
                </a:path>
                <a:path w="33654" h="6985">
                  <a:moveTo>
                    <a:pt x="13309" y="50"/>
                  </a:moveTo>
                  <a:lnTo>
                    <a:pt x="11988" y="50"/>
                  </a:lnTo>
                  <a:lnTo>
                    <a:pt x="11988" y="2400"/>
                  </a:lnTo>
                  <a:lnTo>
                    <a:pt x="11963" y="3543"/>
                  </a:lnTo>
                  <a:lnTo>
                    <a:pt x="11925" y="5118"/>
                  </a:lnTo>
                  <a:lnTo>
                    <a:pt x="11544" y="5651"/>
                  </a:lnTo>
                  <a:lnTo>
                    <a:pt x="11277" y="5791"/>
                  </a:lnTo>
                  <a:lnTo>
                    <a:pt x="10541" y="5791"/>
                  </a:lnTo>
                  <a:lnTo>
                    <a:pt x="10274" y="5651"/>
                  </a:lnTo>
                  <a:lnTo>
                    <a:pt x="9906" y="5118"/>
                  </a:lnTo>
                  <a:lnTo>
                    <a:pt x="9906" y="3505"/>
                  </a:lnTo>
                  <a:lnTo>
                    <a:pt x="11963" y="3543"/>
                  </a:lnTo>
                  <a:lnTo>
                    <a:pt x="11963" y="2362"/>
                  </a:lnTo>
                  <a:lnTo>
                    <a:pt x="11849" y="2171"/>
                  </a:lnTo>
                  <a:lnTo>
                    <a:pt x="11658" y="1993"/>
                  </a:lnTo>
                  <a:lnTo>
                    <a:pt x="11188" y="1727"/>
                  </a:lnTo>
                  <a:lnTo>
                    <a:pt x="10922" y="1663"/>
                  </a:lnTo>
                  <a:lnTo>
                    <a:pt x="9969" y="1663"/>
                  </a:lnTo>
                  <a:lnTo>
                    <a:pt x="9461" y="1905"/>
                  </a:lnTo>
                  <a:lnTo>
                    <a:pt x="8737" y="2794"/>
                  </a:lnTo>
                  <a:lnTo>
                    <a:pt x="8661" y="2933"/>
                  </a:lnTo>
                  <a:lnTo>
                    <a:pt x="8559" y="3289"/>
                  </a:lnTo>
                  <a:lnTo>
                    <a:pt x="8686" y="5715"/>
                  </a:lnTo>
                  <a:lnTo>
                    <a:pt x="9474" y="6654"/>
                  </a:lnTo>
                  <a:lnTo>
                    <a:pt x="9956" y="6883"/>
                  </a:lnTo>
                  <a:lnTo>
                    <a:pt x="10883" y="6883"/>
                  </a:lnTo>
                  <a:lnTo>
                    <a:pt x="11176" y="6819"/>
                  </a:lnTo>
                  <a:lnTo>
                    <a:pt x="11645" y="6553"/>
                  </a:lnTo>
                  <a:lnTo>
                    <a:pt x="11861" y="6337"/>
                  </a:lnTo>
                  <a:lnTo>
                    <a:pt x="12052" y="6045"/>
                  </a:lnTo>
                  <a:lnTo>
                    <a:pt x="12052" y="6731"/>
                  </a:lnTo>
                  <a:lnTo>
                    <a:pt x="13309" y="6731"/>
                  </a:lnTo>
                  <a:lnTo>
                    <a:pt x="13309" y="6045"/>
                  </a:lnTo>
                  <a:lnTo>
                    <a:pt x="13309" y="5791"/>
                  </a:lnTo>
                  <a:lnTo>
                    <a:pt x="13309" y="2794"/>
                  </a:lnTo>
                  <a:lnTo>
                    <a:pt x="13309" y="2400"/>
                  </a:lnTo>
                  <a:lnTo>
                    <a:pt x="13309" y="50"/>
                  </a:lnTo>
                  <a:close/>
                </a:path>
                <a:path w="33654" h="6985">
                  <a:moveTo>
                    <a:pt x="15811" y="1778"/>
                  </a:moveTo>
                  <a:lnTo>
                    <a:pt x="14503" y="1778"/>
                  </a:lnTo>
                  <a:lnTo>
                    <a:pt x="14503" y="6731"/>
                  </a:lnTo>
                  <a:lnTo>
                    <a:pt x="15811" y="6731"/>
                  </a:lnTo>
                  <a:lnTo>
                    <a:pt x="15811" y="1778"/>
                  </a:lnTo>
                  <a:close/>
                </a:path>
                <a:path w="33654" h="6985">
                  <a:moveTo>
                    <a:pt x="15811" y="0"/>
                  </a:moveTo>
                  <a:lnTo>
                    <a:pt x="14503" y="0"/>
                  </a:lnTo>
                  <a:lnTo>
                    <a:pt x="14503" y="1193"/>
                  </a:lnTo>
                  <a:lnTo>
                    <a:pt x="15811" y="1193"/>
                  </a:lnTo>
                  <a:lnTo>
                    <a:pt x="15811" y="0"/>
                  </a:lnTo>
                  <a:close/>
                </a:path>
                <a:path w="33654" h="6985">
                  <a:moveTo>
                    <a:pt x="19926" y="1676"/>
                  </a:moveTo>
                  <a:lnTo>
                    <a:pt x="19367" y="1663"/>
                  </a:lnTo>
                  <a:lnTo>
                    <a:pt x="19050" y="1765"/>
                  </a:lnTo>
                  <a:lnTo>
                    <a:pt x="18656" y="2095"/>
                  </a:lnTo>
                  <a:lnTo>
                    <a:pt x="18478" y="2311"/>
                  </a:lnTo>
                  <a:lnTo>
                    <a:pt x="18288" y="2641"/>
                  </a:lnTo>
                  <a:lnTo>
                    <a:pt x="18288" y="1778"/>
                  </a:lnTo>
                  <a:lnTo>
                    <a:pt x="17056" y="1778"/>
                  </a:lnTo>
                  <a:lnTo>
                    <a:pt x="17056" y="6731"/>
                  </a:lnTo>
                  <a:lnTo>
                    <a:pt x="18351" y="6731"/>
                  </a:lnTo>
                  <a:lnTo>
                    <a:pt x="18351" y="3975"/>
                  </a:lnTo>
                  <a:lnTo>
                    <a:pt x="18402" y="3670"/>
                  </a:lnTo>
                  <a:lnTo>
                    <a:pt x="18681" y="3136"/>
                  </a:lnTo>
                  <a:lnTo>
                    <a:pt x="19037" y="2971"/>
                  </a:lnTo>
                  <a:lnTo>
                    <a:pt x="19558" y="2971"/>
                  </a:lnTo>
                  <a:lnTo>
                    <a:pt x="19926" y="2997"/>
                  </a:lnTo>
                  <a:lnTo>
                    <a:pt x="19926" y="1676"/>
                  </a:lnTo>
                  <a:close/>
                </a:path>
                <a:path w="33654" h="6985">
                  <a:moveTo>
                    <a:pt x="24980" y="4610"/>
                  </a:moveTo>
                  <a:lnTo>
                    <a:pt x="23634" y="1828"/>
                  </a:lnTo>
                  <a:lnTo>
                    <a:pt x="23634" y="3759"/>
                  </a:lnTo>
                  <a:lnTo>
                    <a:pt x="21628" y="3759"/>
                  </a:lnTo>
                  <a:lnTo>
                    <a:pt x="21666" y="3441"/>
                  </a:lnTo>
                  <a:lnTo>
                    <a:pt x="21793" y="3162"/>
                  </a:lnTo>
                  <a:lnTo>
                    <a:pt x="22098" y="2806"/>
                  </a:lnTo>
                  <a:lnTo>
                    <a:pt x="22339" y="2717"/>
                  </a:lnTo>
                  <a:lnTo>
                    <a:pt x="22910" y="2717"/>
                  </a:lnTo>
                  <a:lnTo>
                    <a:pt x="23139" y="2806"/>
                  </a:lnTo>
                  <a:lnTo>
                    <a:pt x="23507" y="3162"/>
                  </a:lnTo>
                  <a:lnTo>
                    <a:pt x="23622" y="3441"/>
                  </a:lnTo>
                  <a:lnTo>
                    <a:pt x="23634" y="3759"/>
                  </a:lnTo>
                  <a:lnTo>
                    <a:pt x="23634" y="1828"/>
                  </a:lnTo>
                  <a:lnTo>
                    <a:pt x="23418" y="1727"/>
                  </a:lnTo>
                  <a:lnTo>
                    <a:pt x="23050" y="1651"/>
                  </a:lnTo>
                  <a:lnTo>
                    <a:pt x="21945" y="1651"/>
                  </a:lnTo>
                  <a:lnTo>
                    <a:pt x="21374" y="1879"/>
                  </a:lnTo>
                  <a:lnTo>
                    <a:pt x="20586" y="2717"/>
                  </a:lnTo>
                  <a:lnTo>
                    <a:pt x="20472" y="2908"/>
                  </a:lnTo>
                  <a:lnTo>
                    <a:pt x="20358" y="3238"/>
                  </a:lnTo>
                  <a:lnTo>
                    <a:pt x="20421" y="5575"/>
                  </a:lnTo>
                  <a:lnTo>
                    <a:pt x="20535" y="5880"/>
                  </a:lnTo>
                  <a:lnTo>
                    <a:pt x="21488" y="6692"/>
                  </a:lnTo>
                  <a:lnTo>
                    <a:pt x="22047" y="6896"/>
                  </a:lnTo>
                  <a:lnTo>
                    <a:pt x="23444" y="6896"/>
                  </a:lnTo>
                  <a:lnTo>
                    <a:pt x="24041" y="6654"/>
                  </a:lnTo>
                  <a:lnTo>
                    <a:pt x="24752" y="5842"/>
                  </a:lnTo>
                  <a:lnTo>
                    <a:pt x="24879" y="5575"/>
                  </a:lnTo>
                  <a:lnTo>
                    <a:pt x="24917" y="5283"/>
                  </a:lnTo>
                  <a:lnTo>
                    <a:pt x="23596" y="5283"/>
                  </a:lnTo>
                  <a:lnTo>
                    <a:pt x="23406" y="5575"/>
                  </a:lnTo>
                  <a:lnTo>
                    <a:pt x="23190" y="5765"/>
                  </a:lnTo>
                  <a:lnTo>
                    <a:pt x="22974" y="5842"/>
                  </a:lnTo>
                  <a:lnTo>
                    <a:pt x="22453" y="5842"/>
                  </a:lnTo>
                  <a:lnTo>
                    <a:pt x="22237" y="5778"/>
                  </a:lnTo>
                  <a:lnTo>
                    <a:pt x="21767" y="5461"/>
                  </a:lnTo>
                  <a:lnTo>
                    <a:pt x="21691" y="5283"/>
                  </a:lnTo>
                  <a:lnTo>
                    <a:pt x="21590" y="4610"/>
                  </a:lnTo>
                  <a:lnTo>
                    <a:pt x="24980" y="4610"/>
                  </a:lnTo>
                  <a:close/>
                </a:path>
                <a:path w="33654" h="6985">
                  <a:moveTo>
                    <a:pt x="30137" y="3556"/>
                  </a:moveTo>
                  <a:lnTo>
                    <a:pt x="30060" y="2844"/>
                  </a:lnTo>
                  <a:lnTo>
                    <a:pt x="29832" y="2362"/>
                  </a:lnTo>
                  <a:lnTo>
                    <a:pt x="29044" y="1803"/>
                  </a:lnTo>
                  <a:lnTo>
                    <a:pt x="28524" y="1663"/>
                  </a:lnTo>
                  <a:lnTo>
                    <a:pt x="27178" y="1663"/>
                  </a:lnTo>
                  <a:lnTo>
                    <a:pt x="26606" y="1905"/>
                  </a:lnTo>
                  <a:lnTo>
                    <a:pt x="25781" y="2844"/>
                  </a:lnTo>
                  <a:lnTo>
                    <a:pt x="25565" y="3505"/>
                  </a:lnTo>
                  <a:lnTo>
                    <a:pt x="25565" y="5105"/>
                  </a:lnTo>
                  <a:lnTo>
                    <a:pt x="25768" y="5715"/>
                  </a:lnTo>
                  <a:lnTo>
                    <a:pt x="26504" y="6667"/>
                  </a:lnTo>
                  <a:lnTo>
                    <a:pt x="27101" y="6896"/>
                  </a:lnTo>
                  <a:lnTo>
                    <a:pt x="28689" y="6896"/>
                  </a:lnTo>
                  <a:lnTo>
                    <a:pt x="28778" y="5194"/>
                  </a:lnTo>
                  <a:lnTo>
                    <a:pt x="28702" y="5410"/>
                  </a:lnTo>
                  <a:lnTo>
                    <a:pt x="28448" y="5740"/>
                  </a:lnTo>
                  <a:lnTo>
                    <a:pt x="28232" y="5816"/>
                  </a:lnTo>
                  <a:lnTo>
                    <a:pt x="27495" y="5816"/>
                  </a:lnTo>
                  <a:lnTo>
                    <a:pt x="27216" y="5613"/>
                  </a:lnTo>
                  <a:lnTo>
                    <a:pt x="26974" y="4978"/>
                  </a:lnTo>
                  <a:lnTo>
                    <a:pt x="26924" y="4686"/>
                  </a:lnTo>
                  <a:lnTo>
                    <a:pt x="26924" y="3937"/>
                  </a:lnTo>
                  <a:lnTo>
                    <a:pt x="26974" y="3644"/>
                  </a:lnTo>
                  <a:lnTo>
                    <a:pt x="27216" y="2971"/>
                  </a:lnTo>
                  <a:lnTo>
                    <a:pt x="27508" y="2755"/>
                  </a:lnTo>
                  <a:lnTo>
                    <a:pt x="28257" y="2755"/>
                  </a:lnTo>
                  <a:lnTo>
                    <a:pt x="28486" y="2857"/>
                  </a:lnTo>
                  <a:lnTo>
                    <a:pt x="28727" y="3200"/>
                  </a:lnTo>
                  <a:lnTo>
                    <a:pt x="28790" y="3378"/>
                  </a:lnTo>
                  <a:lnTo>
                    <a:pt x="28816" y="3556"/>
                  </a:lnTo>
                  <a:lnTo>
                    <a:pt x="30137" y="3556"/>
                  </a:lnTo>
                  <a:close/>
                </a:path>
                <a:path w="33654" h="6985">
                  <a:moveTo>
                    <a:pt x="33286" y="1828"/>
                  </a:moveTo>
                  <a:lnTo>
                    <a:pt x="32486" y="1828"/>
                  </a:lnTo>
                  <a:lnTo>
                    <a:pt x="32486" y="444"/>
                  </a:lnTo>
                  <a:lnTo>
                    <a:pt x="31203" y="444"/>
                  </a:lnTo>
                  <a:lnTo>
                    <a:pt x="31203" y="1828"/>
                  </a:lnTo>
                  <a:lnTo>
                    <a:pt x="30518" y="1828"/>
                  </a:lnTo>
                  <a:lnTo>
                    <a:pt x="30518" y="2743"/>
                  </a:lnTo>
                  <a:lnTo>
                    <a:pt x="31203" y="2743"/>
                  </a:lnTo>
                  <a:lnTo>
                    <a:pt x="31203" y="6108"/>
                  </a:lnTo>
                  <a:lnTo>
                    <a:pt x="31280" y="6324"/>
                  </a:lnTo>
                  <a:lnTo>
                    <a:pt x="31648" y="6718"/>
                  </a:lnTo>
                  <a:lnTo>
                    <a:pt x="32067" y="6819"/>
                  </a:lnTo>
                  <a:lnTo>
                    <a:pt x="33286" y="6781"/>
                  </a:lnTo>
                  <a:lnTo>
                    <a:pt x="33286" y="5803"/>
                  </a:lnTo>
                  <a:lnTo>
                    <a:pt x="32778" y="5816"/>
                  </a:lnTo>
                  <a:lnTo>
                    <a:pt x="32613" y="5791"/>
                  </a:lnTo>
                  <a:lnTo>
                    <a:pt x="32486" y="5562"/>
                  </a:lnTo>
                  <a:lnTo>
                    <a:pt x="32486" y="2743"/>
                  </a:lnTo>
                  <a:lnTo>
                    <a:pt x="33286" y="2743"/>
                  </a:lnTo>
                  <a:lnTo>
                    <a:pt x="33286" y="1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5315890" y="217931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5215331" y="2195283"/>
              <a:ext cx="101600" cy="54610"/>
            </a:xfrm>
            <a:custGeom>
              <a:avLst/>
              <a:gdLst/>
              <a:ahLst/>
              <a:cxnLst/>
              <a:rect l="l" t="t" r="r" b="b"/>
              <a:pathLst>
                <a:path w="101600" h="54610">
                  <a:moveTo>
                    <a:pt x="2171" y="48145"/>
                  </a:moveTo>
                  <a:lnTo>
                    <a:pt x="1943" y="48120"/>
                  </a:lnTo>
                  <a:lnTo>
                    <a:pt x="1638" y="48120"/>
                  </a:lnTo>
                  <a:lnTo>
                    <a:pt x="1371" y="48234"/>
                  </a:lnTo>
                  <a:lnTo>
                    <a:pt x="914" y="48653"/>
                  </a:lnTo>
                  <a:lnTo>
                    <a:pt x="774" y="48844"/>
                  </a:lnTo>
                  <a:lnTo>
                    <a:pt x="711" y="48996"/>
                  </a:lnTo>
                  <a:lnTo>
                    <a:pt x="711" y="48221"/>
                  </a:lnTo>
                  <a:lnTo>
                    <a:pt x="0" y="48221"/>
                  </a:lnTo>
                  <a:lnTo>
                    <a:pt x="0" y="52679"/>
                  </a:lnTo>
                  <a:lnTo>
                    <a:pt x="749" y="52679"/>
                  </a:lnTo>
                  <a:lnTo>
                    <a:pt x="749" y="49796"/>
                  </a:lnTo>
                  <a:lnTo>
                    <a:pt x="850" y="49517"/>
                  </a:lnTo>
                  <a:lnTo>
                    <a:pt x="1257" y="49034"/>
                  </a:lnTo>
                  <a:lnTo>
                    <a:pt x="1549" y="48920"/>
                  </a:lnTo>
                  <a:lnTo>
                    <a:pt x="1930" y="48920"/>
                  </a:lnTo>
                  <a:lnTo>
                    <a:pt x="2171" y="48933"/>
                  </a:lnTo>
                  <a:lnTo>
                    <a:pt x="2171" y="48145"/>
                  </a:lnTo>
                  <a:close/>
                </a:path>
                <a:path w="101600" h="54610">
                  <a:moveTo>
                    <a:pt x="2171" y="32651"/>
                  </a:moveTo>
                  <a:lnTo>
                    <a:pt x="1943" y="32626"/>
                  </a:lnTo>
                  <a:lnTo>
                    <a:pt x="1638" y="32626"/>
                  </a:lnTo>
                  <a:lnTo>
                    <a:pt x="1371" y="32740"/>
                  </a:lnTo>
                  <a:lnTo>
                    <a:pt x="914" y="33172"/>
                  </a:lnTo>
                  <a:lnTo>
                    <a:pt x="774" y="33350"/>
                  </a:lnTo>
                  <a:lnTo>
                    <a:pt x="711" y="33502"/>
                  </a:lnTo>
                  <a:lnTo>
                    <a:pt x="711" y="32727"/>
                  </a:lnTo>
                  <a:lnTo>
                    <a:pt x="0" y="32727"/>
                  </a:lnTo>
                  <a:lnTo>
                    <a:pt x="0" y="37185"/>
                  </a:lnTo>
                  <a:lnTo>
                    <a:pt x="749" y="37185"/>
                  </a:lnTo>
                  <a:lnTo>
                    <a:pt x="749" y="34315"/>
                  </a:lnTo>
                  <a:lnTo>
                    <a:pt x="850" y="34023"/>
                  </a:lnTo>
                  <a:lnTo>
                    <a:pt x="1257" y="33540"/>
                  </a:lnTo>
                  <a:lnTo>
                    <a:pt x="1549" y="33426"/>
                  </a:lnTo>
                  <a:lnTo>
                    <a:pt x="1930" y="33426"/>
                  </a:lnTo>
                  <a:lnTo>
                    <a:pt x="2171" y="33439"/>
                  </a:lnTo>
                  <a:lnTo>
                    <a:pt x="2171" y="32651"/>
                  </a:lnTo>
                  <a:close/>
                </a:path>
                <a:path w="101600" h="54610">
                  <a:moveTo>
                    <a:pt x="2171" y="17157"/>
                  </a:moveTo>
                  <a:lnTo>
                    <a:pt x="1943" y="17132"/>
                  </a:lnTo>
                  <a:lnTo>
                    <a:pt x="1638" y="17132"/>
                  </a:lnTo>
                  <a:lnTo>
                    <a:pt x="1371" y="17246"/>
                  </a:lnTo>
                  <a:lnTo>
                    <a:pt x="914" y="17665"/>
                  </a:lnTo>
                  <a:lnTo>
                    <a:pt x="774" y="17856"/>
                  </a:lnTo>
                  <a:lnTo>
                    <a:pt x="711" y="17995"/>
                  </a:lnTo>
                  <a:lnTo>
                    <a:pt x="711" y="17233"/>
                  </a:lnTo>
                  <a:lnTo>
                    <a:pt x="0" y="17233"/>
                  </a:lnTo>
                  <a:lnTo>
                    <a:pt x="0" y="21691"/>
                  </a:lnTo>
                  <a:lnTo>
                    <a:pt x="749" y="21691"/>
                  </a:lnTo>
                  <a:lnTo>
                    <a:pt x="749" y="18808"/>
                  </a:lnTo>
                  <a:lnTo>
                    <a:pt x="850" y="18529"/>
                  </a:lnTo>
                  <a:lnTo>
                    <a:pt x="1257" y="18046"/>
                  </a:lnTo>
                  <a:lnTo>
                    <a:pt x="1549" y="17932"/>
                  </a:lnTo>
                  <a:lnTo>
                    <a:pt x="1930" y="17932"/>
                  </a:lnTo>
                  <a:lnTo>
                    <a:pt x="2171" y="17945"/>
                  </a:lnTo>
                  <a:lnTo>
                    <a:pt x="2171" y="17157"/>
                  </a:lnTo>
                  <a:close/>
                </a:path>
                <a:path w="101600" h="54610">
                  <a:moveTo>
                    <a:pt x="2171" y="1651"/>
                  </a:moveTo>
                  <a:lnTo>
                    <a:pt x="1943" y="1638"/>
                  </a:lnTo>
                  <a:lnTo>
                    <a:pt x="1638" y="1638"/>
                  </a:lnTo>
                  <a:lnTo>
                    <a:pt x="1371" y="1739"/>
                  </a:lnTo>
                  <a:lnTo>
                    <a:pt x="914" y="2171"/>
                  </a:lnTo>
                  <a:lnTo>
                    <a:pt x="774" y="2349"/>
                  </a:lnTo>
                  <a:lnTo>
                    <a:pt x="711" y="2501"/>
                  </a:lnTo>
                  <a:lnTo>
                    <a:pt x="711" y="1739"/>
                  </a:lnTo>
                  <a:lnTo>
                    <a:pt x="0" y="1739"/>
                  </a:lnTo>
                  <a:lnTo>
                    <a:pt x="0" y="6197"/>
                  </a:lnTo>
                  <a:lnTo>
                    <a:pt x="749" y="6197"/>
                  </a:lnTo>
                  <a:lnTo>
                    <a:pt x="749" y="3314"/>
                  </a:lnTo>
                  <a:lnTo>
                    <a:pt x="850" y="3035"/>
                  </a:lnTo>
                  <a:lnTo>
                    <a:pt x="1257" y="2552"/>
                  </a:lnTo>
                  <a:lnTo>
                    <a:pt x="1549" y="2425"/>
                  </a:lnTo>
                  <a:lnTo>
                    <a:pt x="1930" y="2425"/>
                  </a:lnTo>
                  <a:lnTo>
                    <a:pt x="2171" y="2451"/>
                  </a:lnTo>
                  <a:lnTo>
                    <a:pt x="2171" y="1651"/>
                  </a:lnTo>
                  <a:close/>
                </a:path>
                <a:path w="101600" h="54610">
                  <a:moveTo>
                    <a:pt x="6451" y="46545"/>
                  </a:moveTo>
                  <a:lnTo>
                    <a:pt x="5740" y="46545"/>
                  </a:lnTo>
                  <a:lnTo>
                    <a:pt x="5740" y="48793"/>
                  </a:lnTo>
                  <a:lnTo>
                    <a:pt x="5651" y="49466"/>
                  </a:lnTo>
                  <a:lnTo>
                    <a:pt x="5651" y="51435"/>
                  </a:lnTo>
                  <a:lnTo>
                    <a:pt x="5207" y="52019"/>
                  </a:lnTo>
                  <a:lnTo>
                    <a:pt x="4914" y="52184"/>
                  </a:lnTo>
                  <a:lnTo>
                    <a:pt x="4127" y="52184"/>
                  </a:lnTo>
                  <a:lnTo>
                    <a:pt x="3810" y="52019"/>
                  </a:lnTo>
                  <a:lnTo>
                    <a:pt x="3429" y="51435"/>
                  </a:lnTo>
                  <a:lnTo>
                    <a:pt x="3416" y="49517"/>
                  </a:lnTo>
                  <a:lnTo>
                    <a:pt x="3886" y="48945"/>
                  </a:lnTo>
                  <a:lnTo>
                    <a:pt x="4191" y="48793"/>
                  </a:lnTo>
                  <a:lnTo>
                    <a:pt x="4902" y="48793"/>
                  </a:lnTo>
                  <a:lnTo>
                    <a:pt x="5181" y="48933"/>
                  </a:lnTo>
                  <a:lnTo>
                    <a:pt x="5651" y="49466"/>
                  </a:lnTo>
                  <a:lnTo>
                    <a:pt x="5651" y="48704"/>
                  </a:lnTo>
                  <a:lnTo>
                    <a:pt x="5410" y="48437"/>
                  </a:lnTo>
                  <a:lnTo>
                    <a:pt x="5041" y="48221"/>
                  </a:lnTo>
                  <a:lnTo>
                    <a:pt x="4762" y="48145"/>
                  </a:lnTo>
                  <a:lnTo>
                    <a:pt x="3810" y="48145"/>
                  </a:lnTo>
                  <a:lnTo>
                    <a:pt x="3378" y="48361"/>
                  </a:lnTo>
                  <a:lnTo>
                    <a:pt x="2667" y="49326"/>
                  </a:lnTo>
                  <a:lnTo>
                    <a:pt x="2616" y="49517"/>
                  </a:lnTo>
                  <a:lnTo>
                    <a:pt x="2692" y="51790"/>
                  </a:lnTo>
                  <a:lnTo>
                    <a:pt x="3416" y="52628"/>
                  </a:lnTo>
                  <a:lnTo>
                    <a:pt x="3835" y="52844"/>
                  </a:lnTo>
                  <a:lnTo>
                    <a:pt x="4648" y="52844"/>
                  </a:lnTo>
                  <a:lnTo>
                    <a:pt x="5778" y="52057"/>
                  </a:lnTo>
                  <a:lnTo>
                    <a:pt x="5778" y="52679"/>
                  </a:lnTo>
                  <a:lnTo>
                    <a:pt x="6451" y="52679"/>
                  </a:lnTo>
                  <a:lnTo>
                    <a:pt x="6451" y="52057"/>
                  </a:lnTo>
                  <a:lnTo>
                    <a:pt x="6451" y="46545"/>
                  </a:lnTo>
                  <a:close/>
                </a:path>
                <a:path w="101600" h="54610">
                  <a:moveTo>
                    <a:pt x="6451" y="31051"/>
                  </a:moveTo>
                  <a:lnTo>
                    <a:pt x="5740" y="31051"/>
                  </a:lnTo>
                  <a:lnTo>
                    <a:pt x="5740" y="33312"/>
                  </a:lnTo>
                  <a:lnTo>
                    <a:pt x="5651" y="33985"/>
                  </a:lnTo>
                  <a:lnTo>
                    <a:pt x="5651" y="35941"/>
                  </a:lnTo>
                  <a:lnTo>
                    <a:pt x="5207" y="36525"/>
                  </a:lnTo>
                  <a:lnTo>
                    <a:pt x="4914" y="36690"/>
                  </a:lnTo>
                  <a:lnTo>
                    <a:pt x="4127" y="36690"/>
                  </a:lnTo>
                  <a:lnTo>
                    <a:pt x="3810" y="36525"/>
                  </a:lnTo>
                  <a:lnTo>
                    <a:pt x="3429" y="35941"/>
                  </a:lnTo>
                  <a:lnTo>
                    <a:pt x="3416" y="34023"/>
                  </a:lnTo>
                  <a:lnTo>
                    <a:pt x="3886" y="33451"/>
                  </a:lnTo>
                  <a:lnTo>
                    <a:pt x="4191" y="33312"/>
                  </a:lnTo>
                  <a:lnTo>
                    <a:pt x="4902" y="33312"/>
                  </a:lnTo>
                  <a:lnTo>
                    <a:pt x="5181" y="33439"/>
                  </a:lnTo>
                  <a:lnTo>
                    <a:pt x="5651" y="33985"/>
                  </a:lnTo>
                  <a:lnTo>
                    <a:pt x="5651" y="33223"/>
                  </a:lnTo>
                  <a:lnTo>
                    <a:pt x="5410" y="32943"/>
                  </a:lnTo>
                  <a:lnTo>
                    <a:pt x="5041" y="32727"/>
                  </a:lnTo>
                  <a:lnTo>
                    <a:pt x="4762" y="32651"/>
                  </a:lnTo>
                  <a:lnTo>
                    <a:pt x="3810" y="32651"/>
                  </a:lnTo>
                  <a:lnTo>
                    <a:pt x="3378" y="32867"/>
                  </a:lnTo>
                  <a:lnTo>
                    <a:pt x="2667" y="33845"/>
                  </a:lnTo>
                  <a:lnTo>
                    <a:pt x="2616" y="34023"/>
                  </a:lnTo>
                  <a:lnTo>
                    <a:pt x="2692" y="36296"/>
                  </a:lnTo>
                  <a:lnTo>
                    <a:pt x="3416" y="37134"/>
                  </a:lnTo>
                  <a:lnTo>
                    <a:pt x="3835" y="37350"/>
                  </a:lnTo>
                  <a:lnTo>
                    <a:pt x="4648" y="37350"/>
                  </a:lnTo>
                  <a:lnTo>
                    <a:pt x="5778" y="36563"/>
                  </a:lnTo>
                  <a:lnTo>
                    <a:pt x="5778" y="37185"/>
                  </a:lnTo>
                  <a:lnTo>
                    <a:pt x="6451" y="37185"/>
                  </a:lnTo>
                  <a:lnTo>
                    <a:pt x="6451" y="36563"/>
                  </a:lnTo>
                  <a:lnTo>
                    <a:pt x="6451" y="31051"/>
                  </a:lnTo>
                  <a:close/>
                </a:path>
                <a:path w="101600" h="54610">
                  <a:moveTo>
                    <a:pt x="6451" y="15557"/>
                  </a:moveTo>
                  <a:lnTo>
                    <a:pt x="5740" y="15557"/>
                  </a:lnTo>
                  <a:lnTo>
                    <a:pt x="5740" y="17805"/>
                  </a:lnTo>
                  <a:lnTo>
                    <a:pt x="5651" y="18478"/>
                  </a:lnTo>
                  <a:lnTo>
                    <a:pt x="5651" y="20447"/>
                  </a:lnTo>
                  <a:lnTo>
                    <a:pt x="5207" y="21031"/>
                  </a:lnTo>
                  <a:lnTo>
                    <a:pt x="4914" y="21196"/>
                  </a:lnTo>
                  <a:lnTo>
                    <a:pt x="4127" y="21196"/>
                  </a:lnTo>
                  <a:lnTo>
                    <a:pt x="3810" y="21031"/>
                  </a:lnTo>
                  <a:lnTo>
                    <a:pt x="3429" y="20447"/>
                  </a:lnTo>
                  <a:lnTo>
                    <a:pt x="3416" y="18529"/>
                  </a:lnTo>
                  <a:lnTo>
                    <a:pt x="3886" y="17957"/>
                  </a:lnTo>
                  <a:lnTo>
                    <a:pt x="4191" y="17805"/>
                  </a:lnTo>
                  <a:lnTo>
                    <a:pt x="4902" y="17805"/>
                  </a:lnTo>
                  <a:lnTo>
                    <a:pt x="5181" y="17945"/>
                  </a:lnTo>
                  <a:lnTo>
                    <a:pt x="5651" y="18478"/>
                  </a:lnTo>
                  <a:lnTo>
                    <a:pt x="5651" y="17716"/>
                  </a:lnTo>
                  <a:lnTo>
                    <a:pt x="5410" y="17449"/>
                  </a:lnTo>
                  <a:lnTo>
                    <a:pt x="5041" y="17221"/>
                  </a:lnTo>
                  <a:lnTo>
                    <a:pt x="4762" y="17157"/>
                  </a:lnTo>
                  <a:lnTo>
                    <a:pt x="3810" y="17157"/>
                  </a:lnTo>
                  <a:lnTo>
                    <a:pt x="3378" y="17373"/>
                  </a:lnTo>
                  <a:lnTo>
                    <a:pt x="2667" y="18338"/>
                  </a:lnTo>
                  <a:lnTo>
                    <a:pt x="2616" y="18529"/>
                  </a:lnTo>
                  <a:lnTo>
                    <a:pt x="2692" y="20802"/>
                  </a:lnTo>
                  <a:lnTo>
                    <a:pt x="3416" y="21640"/>
                  </a:lnTo>
                  <a:lnTo>
                    <a:pt x="3835" y="21844"/>
                  </a:lnTo>
                  <a:lnTo>
                    <a:pt x="4648" y="21844"/>
                  </a:lnTo>
                  <a:lnTo>
                    <a:pt x="5778" y="21069"/>
                  </a:lnTo>
                  <a:lnTo>
                    <a:pt x="5778" y="21691"/>
                  </a:lnTo>
                  <a:lnTo>
                    <a:pt x="6451" y="21691"/>
                  </a:lnTo>
                  <a:lnTo>
                    <a:pt x="6451" y="21069"/>
                  </a:lnTo>
                  <a:lnTo>
                    <a:pt x="6451" y="15557"/>
                  </a:lnTo>
                  <a:close/>
                </a:path>
                <a:path w="101600" h="54610">
                  <a:moveTo>
                    <a:pt x="6451" y="63"/>
                  </a:moveTo>
                  <a:lnTo>
                    <a:pt x="5740" y="63"/>
                  </a:lnTo>
                  <a:lnTo>
                    <a:pt x="5740" y="2311"/>
                  </a:lnTo>
                  <a:lnTo>
                    <a:pt x="5651" y="2984"/>
                  </a:lnTo>
                  <a:lnTo>
                    <a:pt x="5651" y="4953"/>
                  </a:lnTo>
                  <a:lnTo>
                    <a:pt x="5207" y="5537"/>
                  </a:lnTo>
                  <a:lnTo>
                    <a:pt x="4914" y="5702"/>
                  </a:lnTo>
                  <a:lnTo>
                    <a:pt x="4127" y="5702"/>
                  </a:lnTo>
                  <a:lnTo>
                    <a:pt x="3810" y="5537"/>
                  </a:lnTo>
                  <a:lnTo>
                    <a:pt x="3429" y="4953"/>
                  </a:lnTo>
                  <a:lnTo>
                    <a:pt x="3416" y="3035"/>
                  </a:lnTo>
                  <a:lnTo>
                    <a:pt x="3886" y="2451"/>
                  </a:lnTo>
                  <a:lnTo>
                    <a:pt x="4191" y="2311"/>
                  </a:lnTo>
                  <a:lnTo>
                    <a:pt x="4902" y="2311"/>
                  </a:lnTo>
                  <a:lnTo>
                    <a:pt x="5181" y="2451"/>
                  </a:lnTo>
                  <a:lnTo>
                    <a:pt x="5651" y="2984"/>
                  </a:lnTo>
                  <a:lnTo>
                    <a:pt x="5651" y="2222"/>
                  </a:lnTo>
                  <a:lnTo>
                    <a:pt x="5410" y="1955"/>
                  </a:lnTo>
                  <a:lnTo>
                    <a:pt x="5041" y="1727"/>
                  </a:lnTo>
                  <a:lnTo>
                    <a:pt x="4762" y="1651"/>
                  </a:lnTo>
                  <a:lnTo>
                    <a:pt x="3810" y="1651"/>
                  </a:lnTo>
                  <a:lnTo>
                    <a:pt x="3378" y="1879"/>
                  </a:lnTo>
                  <a:lnTo>
                    <a:pt x="2667" y="2844"/>
                  </a:lnTo>
                  <a:lnTo>
                    <a:pt x="2616" y="3035"/>
                  </a:lnTo>
                  <a:lnTo>
                    <a:pt x="2692" y="5308"/>
                  </a:lnTo>
                  <a:lnTo>
                    <a:pt x="3416" y="6146"/>
                  </a:lnTo>
                  <a:lnTo>
                    <a:pt x="3835" y="6350"/>
                  </a:lnTo>
                  <a:lnTo>
                    <a:pt x="4648" y="6350"/>
                  </a:lnTo>
                  <a:lnTo>
                    <a:pt x="5778" y="5575"/>
                  </a:lnTo>
                  <a:lnTo>
                    <a:pt x="5778" y="6197"/>
                  </a:lnTo>
                  <a:lnTo>
                    <a:pt x="6451" y="6197"/>
                  </a:lnTo>
                  <a:lnTo>
                    <a:pt x="6451" y="5575"/>
                  </a:lnTo>
                  <a:lnTo>
                    <a:pt x="6451" y="63"/>
                  </a:lnTo>
                  <a:close/>
                </a:path>
                <a:path w="101600" h="54610">
                  <a:moveTo>
                    <a:pt x="11747" y="53327"/>
                  </a:moveTo>
                  <a:lnTo>
                    <a:pt x="7010" y="53327"/>
                  </a:lnTo>
                  <a:lnTo>
                    <a:pt x="7010" y="53746"/>
                  </a:lnTo>
                  <a:lnTo>
                    <a:pt x="11747" y="53746"/>
                  </a:lnTo>
                  <a:lnTo>
                    <a:pt x="11747" y="53327"/>
                  </a:lnTo>
                  <a:close/>
                </a:path>
                <a:path w="101600" h="54610">
                  <a:moveTo>
                    <a:pt x="11747" y="37833"/>
                  </a:moveTo>
                  <a:lnTo>
                    <a:pt x="7010" y="37833"/>
                  </a:lnTo>
                  <a:lnTo>
                    <a:pt x="7010" y="38252"/>
                  </a:lnTo>
                  <a:lnTo>
                    <a:pt x="11747" y="38252"/>
                  </a:lnTo>
                  <a:lnTo>
                    <a:pt x="11747" y="37833"/>
                  </a:lnTo>
                  <a:close/>
                </a:path>
                <a:path w="101600" h="54610">
                  <a:moveTo>
                    <a:pt x="11747" y="22339"/>
                  </a:moveTo>
                  <a:lnTo>
                    <a:pt x="7010" y="22339"/>
                  </a:lnTo>
                  <a:lnTo>
                    <a:pt x="7010" y="22758"/>
                  </a:lnTo>
                  <a:lnTo>
                    <a:pt x="11747" y="22758"/>
                  </a:lnTo>
                  <a:lnTo>
                    <a:pt x="11747" y="22339"/>
                  </a:lnTo>
                  <a:close/>
                </a:path>
                <a:path w="101600" h="54610">
                  <a:moveTo>
                    <a:pt x="11747" y="6832"/>
                  </a:moveTo>
                  <a:lnTo>
                    <a:pt x="7010" y="6832"/>
                  </a:lnTo>
                  <a:lnTo>
                    <a:pt x="7010" y="7264"/>
                  </a:lnTo>
                  <a:lnTo>
                    <a:pt x="11747" y="7264"/>
                  </a:lnTo>
                  <a:lnTo>
                    <a:pt x="11747" y="6832"/>
                  </a:lnTo>
                  <a:close/>
                </a:path>
                <a:path w="101600" h="54610">
                  <a:moveTo>
                    <a:pt x="13068" y="48247"/>
                  </a:moveTo>
                  <a:lnTo>
                    <a:pt x="12306" y="48247"/>
                  </a:lnTo>
                  <a:lnTo>
                    <a:pt x="12306" y="52679"/>
                  </a:lnTo>
                  <a:lnTo>
                    <a:pt x="13068" y="52679"/>
                  </a:lnTo>
                  <a:lnTo>
                    <a:pt x="13068" y="48247"/>
                  </a:lnTo>
                  <a:close/>
                </a:path>
                <a:path w="101600" h="54610">
                  <a:moveTo>
                    <a:pt x="13068" y="46570"/>
                  </a:moveTo>
                  <a:lnTo>
                    <a:pt x="12306" y="46570"/>
                  </a:lnTo>
                  <a:lnTo>
                    <a:pt x="12306" y="47421"/>
                  </a:lnTo>
                  <a:lnTo>
                    <a:pt x="13068" y="47421"/>
                  </a:lnTo>
                  <a:lnTo>
                    <a:pt x="13068" y="46570"/>
                  </a:lnTo>
                  <a:close/>
                </a:path>
                <a:path w="101600" h="54610">
                  <a:moveTo>
                    <a:pt x="13919" y="32727"/>
                  </a:moveTo>
                  <a:lnTo>
                    <a:pt x="13208" y="32727"/>
                  </a:lnTo>
                  <a:lnTo>
                    <a:pt x="13208" y="31483"/>
                  </a:lnTo>
                  <a:lnTo>
                    <a:pt x="12446" y="31483"/>
                  </a:lnTo>
                  <a:lnTo>
                    <a:pt x="12446" y="32727"/>
                  </a:lnTo>
                  <a:lnTo>
                    <a:pt x="11849" y="32727"/>
                  </a:lnTo>
                  <a:lnTo>
                    <a:pt x="11849" y="33350"/>
                  </a:lnTo>
                  <a:lnTo>
                    <a:pt x="12446" y="33350"/>
                  </a:lnTo>
                  <a:lnTo>
                    <a:pt x="12446" y="36576"/>
                  </a:lnTo>
                  <a:lnTo>
                    <a:pt x="12522" y="36804"/>
                  </a:lnTo>
                  <a:lnTo>
                    <a:pt x="12763" y="37160"/>
                  </a:lnTo>
                  <a:lnTo>
                    <a:pt x="13004" y="37261"/>
                  </a:lnTo>
                  <a:lnTo>
                    <a:pt x="13462" y="37261"/>
                  </a:lnTo>
                  <a:lnTo>
                    <a:pt x="13830" y="37211"/>
                  </a:lnTo>
                  <a:lnTo>
                    <a:pt x="13919" y="36601"/>
                  </a:lnTo>
                  <a:lnTo>
                    <a:pt x="13525" y="36614"/>
                  </a:lnTo>
                  <a:lnTo>
                    <a:pt x="13258" y="36512"/>
                  </a:lnTo>
                  <a:lnTo>
                    <a:pt x="13208" y="33350"/>
                  </a:lnTo>
                  <a:lnTo>
                    <a:pt x="13919" y="33350"/>
                  </a:lnTo>
                  <a:lnTo>
                    <a:pt x="13919" y="32727"/>
                  </a:lnTo>
                  <a:close/>
                </a:path>
                <a:path w="101600" h="54610">
                  <a:moveTo>
                    <a:pt x="13982" y="12"/>
                  </a:moveTo>
                  <a:lnTo>
                    <a:pt x="12484" y="1054"/>
                  </a:lnTo>
                  <a:lnTo>
                    <a:pt x="12484" y="1752"/>
                  </a:lnTo>
                  <a:lnTo>
                    <a:pt x="11874" y="1752"/>
                  </a:lnTo>
                  <a:lnTo>
                    <a:pt x="11874" y="2349"/>
                  </a:lnTo>
                  <a:lnTo>
                    <a:pt x="12484" y="2349"/>
                  </a:lnTo>
                  <a:lnTo>
                    <a:pt x="12484" y="6197"/>
                  </a:lnTo>
                  <a:lnTo>
                    <a:pt x="13233" y="6197"/>
                  </a:lnTo>
                  <a:lnTo>
                    <a:pt x="13233" y="2349"/>
                  </a:lnTo>
                  <a:lnTo>
                    <a:pt x="13982" y="2349"/>
                  </a:lnTo>
                  <a:lnTo>
                    <a:pt x="13982" y="1752"/>
                  </a:lnTo>
                  <a:lnTo>
                    <a:pt x="13233" y="1752"/>
                  </a:lnTo>
                  <a:lnTo>
                    <a:pt x="13233" y="1270"/>
                  </a:lnTo>
                  <a:lnTo>
                    <a:pt x="13258" y="977"/>
                  </a:lnTo>
                  <a:lnTo>
                    <a:pt x="13347" y="736"/>
                  </a:lnTo>
                  <a:lnTo>
                    <a:pt x="13487" y="673"/>
                  </a:lnTo>
                  <a:lnTo>
                    <a:pt x="13982" y="685"/>
                  </a:lnTo>
                  <a:lnTo>
                    <a:pt x="13982" y="12"/>
                  </a:lnTo>
                  <a:close/>
                </a:path>
                <a:path w="101600" h="54610">
                  <a:moveTo>
                    <a:pt x="15430" y="32753"/>
                  </a:moveTo>
                  <a:lnTo>
                    <a:pt x="14668" y="32753"/>
                  </a:lnTo>
                  <a:lnTo>
                    <a:pt x="14668" y="37185"/>
                  </a:lnTo>
                  <a:lnTo>
                    <a:pt x="15430" y="37185"/>
                  </a:lnTo>
                  <a:lnTo>
                    <a:pt x="15430" y="32753"/>
                  </a:lnTo>
                  <a:close/>
                </a:path>
                <a:path w="101600" h="54610">
                  <a:moveTo>
                    <a:pt x="15430" y="31076"/>
                  </a:moveTo>
                  <a:lnTo>
                    <a:pt x="14668" y="31076"/>
                  </a:lnTo>
                  <a:lnTo>
                    <a:pt x="14668" y="31927"/>
                  </a:lnTo>
                  <a:lnTo>
                    <a:pt x="15430" y="31927"/>
                  </a:lnTo>
                  <a:lnTo>
                    <a:pt x="15430" y="31076"/>
                  </a:lnTo>
                  <a:close/>
                </a:path>
                <a:path w="101600" h="54610">
                  <a:moveTo>
                    <a:pt x="15938" y="18376"/>
                  </a:moveTo>
                  <a:lnTo>
                    <a:pt x="15875" y="18034"/>
                  </a:lnTo>
                  <a:lnTo>
                    <a:pt x="15532" y="17360"/>
                  </a:lnTo>
                  <a:lnTo>
                    <a:pt x="15100" y="17132"/>
                  </a:lnTo>
                  <a:lnTo>
                    <a:pt x="14185" y="17132"/>
                  </a:lnTo>
                  <a:lnTo>
                    <a:pt x="13919" y="17195"/>
                  </a:lnTo>
                  <a:lnTo>
                    <a:pt x="13449" y="17424"/>
                  </a:lnTo>
                  <a:lnTo>
                    <a:pt x="13220" y="17602"/>
                  </a:lnTo>
                  <a:lnTo>
                    <a:pt x="13017" y="17868"/>
                  </a:lnTo>
                  <a:lnTo>
                    <a:pt x="13017" y="17233"/>
                  </a:lnTo>
                  <a:lnTo>
                    <a:pt x="12306" y="17233"/>
                  </a:lnTo>
                  <a:lnTo>
                    <a:pt x="12306" y="21691"/>
                  </a:lnTo>
                  <a:lnTo>
                    <a:pt x="13055" y="21691"/>
                  </a:lnTo>
                  <a:lnTo>
                    <a:pt x="13055" y="19062"/>
                  </a:lnTo>
                  <a:lnTo>
                    <a:pt x="13068" y="18834"/>
                  </a:lnTo>
                  <a:lnTo>
                    <a:pt x="14147" y="17805"/>
                  </a:lnTo>
                  <a:lnTo>
                    <a:pt x="14681" y="17805"/>
                  </a:lnTo>
                  <a:lnTo>
                    <a:pt x="14922" y="17945"/>
                  </a:lnTo>
                  <a:lnTo>
                    <a:pt x="15138" y="18389"/>
                  </a:lnTo>
                  <a:lnTo>
                    <a:pt x="15176" y="18605"/>
                  </a:lnTo>
                  <a:lnTo>
                    <a:pt x="15176" y="21691"/>
                  </a:lnTo>
                  <a:lnTo>
                    <a:pt x="15938" y="21691"/>
                  </a:lnTo>
                  <a:lnTo>
                    <a:pt x="15938" y="18376"/>
                  </a:lnTo>
                  <a:close/>
                </a:path>
                <a:path w="101600" h="54610">
                  <a:moveTo>
                    <a:pt x="16865" y="1651"/>
                  </a:moveTo>
                  <a:lnTo>
                    <a:pt x="16624" y="1638"/>
                  </a:lnTo>
                  <a:lnTo>
                    <a:pt x="16319" y="1638"/>
                  </a:lnTo>
                  <a:lnTo>
                    <a:pt x="16052" y="1739"/>
                  </a:lnTo>
                  <a:lnTo>
                    <a:pt x="15608" y="2171"/>
                  </a:lnTo>
                  <a:lnTo>
                    <a:pt x="15455" y="2349"/>
                  </a:lnTo>
                  <a:lnTo>
                    <a:pt x="15405" y="2501"/>
                  </a:lnTo>
                  <a:lnTo>
                    <a:pt x="15405" y="1739"/>
                  </a:lnTo>
                  <a:lnTo>
                    <a:pt x="14693" y="1739"/>
                  </a:lnTo>
                  <a:lnTo>
                    <a:pt x="14693" y="6197"/>
                  </a:lnTo>
                  <a:lnTo>
                    <a:pt x="15443" y="6197"/>
                  </a:lnTo>
                  <a:lnTo>
                    <a:pt x="15443" y="3314"/>
                  </a:lnTo>
                  <a:lnTo>
                    <a:pt x="15544" y="3035"/>
                  </a:lnTo>
                  <a:lnTo>
                    <a:pt x="15951" y="2552"/>
                  </a:lnTo>
                  <a:lnTo>
                    <a:pt x="16230" y="2425"/>
                  </a:lnTo>
                  <a:lnTo>
                    <a:pt x="16611" y="2425"/>
                  </a:lnTo>
                  <a:lnTo>
                    <a:pt x="16865" y="2451"/>
                  </a:lnTo>
                  <a:lnTo>
                    <a:pt x="16865" y="1651"/>
                  </a:lnTo>
                  <a:close/>
                </a:path>
                <a:path w="101600" h="54610">
                  <a:moveTo>
                    <a:pt x="17830" y="49364"/>
                  </a:moveTo>
                  <a:lnTo>
                    <a:pt x="17767" y="49022"/>
                  </a:lnTo>
                  <a:lnTo>
                    <a:pt x="17424" y="48348"/>
                  </a:lnTo>
                  <a:lnTo>
                    <a:pt x="17005" y="48120"/>
                  </a:lnTo>
                  <a:lnTo>
                    <a:pt x="16078" y="48120"/>
                  </a:lnTo>
                  <a:lnTo>
                    <a:pt x="15811" y="48183"/>
                  </a:lnTo>
                  <a:lnTo>
                    <a:pt x="15341" y="48412"/>
                  </a:lnTo>
                  <a:lnTo>
                    <a:pt x="15125" y="48590"/>
                  </a:lnTo>
                  <a:lnTo>
                    <a:pt x="14909" y="48856"/>
                  </a:lnTo>
                  <a:lnTo>
                    <a:pt x="14909" y="48221"/>
                  </a:lnTo>
                  <a:lnTo>
                    <a:pt x="14198" y="48221"/>
                  </a:lnTo>
                  <a:lnTo>
                    <a:pt x="14198" y="52679"/>
                  </a:lnTo>
                  <a:lnTo>
                    <a:pt x="14947" y="52679"/>
                  </a:lnTo>
                  <a:lnTo>
                    <a:pt x="14947" y="50050"/>
                  </a:lnTo>
                  <a:lnTo>
                    <a:pt x="14960" y="49834"/>
                  </a:lnTo>
                  <a:lnTo>
                    <a:pt x="16040" y="48793"/>
                  </a:lnTo>
                  <a:lnTo>
                    <a:pt x="16573" y="48793"/>
                  </a:lnTo>
                  <a:lnTo>
                    <a:pt x="16814" y="48933"/>
                  </a:lnTo>
                  <a:lnTo>
                    <a:pt x="17030" y="49377"/>
                  </a:lnTo>
                  <a:lnTo>
                    <a:pt x="17068" y="49593"/>
                  </a:lnTo>
                  <a:lnTo>
                    <a:pt x="17068" y="52679"/>
                  </a:lnTo>
                  <a:lnTo>
                    <a:pt x="17830" y="52679"/>
                  </a:lnTo>
                  <a:lnTo>
                    <a:pt x="17830" y="49364"/>
                  </a:lnTo>
                  <a:close/>
                </a:path>
                <a:path w="101600" h="54610">
                  <a:moveTo>
                    <a:pt x="18186" y="32727"/>
                  </a:moveTo>
                  <a:lnTo>
                    <a:pt x="17475" y="32727"/>
                  </a:lnTo>
                  <a:lnTo>
                    <a:pt x="17475" y="31483"/>
                  </a:lnTo>
                  <a:lnTo>
                    <a:pt x="16713" y="31483"/>
                  </a:lnTo>
                  <a:lnTo>
                    <a:pt x="16713" y="32727"/>
                  </a:lnTo>
                  <a:lnTo>
                    <a:pt x="16116" y="32727"/>
                  </a:lnTo>
                  <a:lnTo>
                    <a:pt x="16116" y="33350"/>
                  </a:lnTo>
                  <a:lnTo>
                    <a:pt x="16713" y="33350"/>
                  </a:lnTo>
                  <a:lnTo>
                    <a:pt x="16713" y="36576"/>
                  </a:lnTo>
                  <a:lnTo>
                    <a:pt x="16776" y="36804"/>
                  </a:lnTo>
                  <a:lnTo>
                    <a:pt x="17018" y="37160"/>
                  </a:lnTo>
                  <a:lnTo>
                    <a:pt x="17259" y="37261"/>
                  </a:lnTo>
                  <a:lnTo>
                    <a:pt x="17729" y="37261"/>
                  </a:lnTo>
                  <a:lnTo>
                    <a:pt x="18097" y="37211"/>
                  </a:lnTo>
                  <a:lnTo>
                    <a:pt x="18186" y="36601"/>
                  </a:lnTo>
                  <a:lnTo>
                    <a:pt x="17792" y="36614"/>
                  </a:lnTo>
                  <a:lnTo>
                    <a:pt x="17526" y="36512"/>
                  </a:lnTo>
                  <a:lnTo>
                    <a:pt x="17475" y="33350"/>
                  </a:lnTo>
                  <a:lnTo>
                    <a:pt x="18186" y="33350"/>
                  </a:lnTo>
                  <a:lnTo>
                    <a:pt x="18186" y="32727"/>
                  </a:lnTo>
                  <a:close/>
                </a:path>
                <a:path w="101600" h="54610">
                  <a:moveTo>
                    <a:pt x="19697" y="31076"/>
                  </a:moveTo>
                  <a:lnTo>
                    <a:pt x="18948" y="31076"/>
                  </a:lnTo>
                  <a:lnTo>
                    <a:pt x="18948" y="37185"/>
                  </a:lnTo>
                  <a:lnTo>
                    <a:pt x="19697" y="37185"/>
                  </a:lnTo>
                  <a:lnTo>
                    <a:pt x="19697" y="31076"/>
                  </a:lnTo>
                  <a:close/>
                </a:path>
                <a:path w="101600" h="54610">
                  <a:moveTo>
                    <a:pt x="20548" y="48221"/>
                  </a:moveTo>
                  <a:lnTo>
                    <a:pt x="19850" y="48221"/>
                  </a:lnTo>
                  <a:lnTo>
                    <a:pt x="19850" y="46977"/>
                  </a:lnTo>
                  <a:lnTo>
                    <a:pt x="19088" y="46977"/>
                  </a:lnTo>
                  <a:lnTo>
                    <a:pt x="19088" y="48221"/>
                  </a:lnTo>
                  <a:lnTo>
                    <a:pt x="18478" y="48221"/>
                  </a:lnTo>
                  <a:lnTo>
                    <a:pt x="18478" y="48831"/>
                  </a:lnTo>
                  <a:lnTo>
                    <a:pt x="19088" y="48831"/>
                  </a:lnTo>
                  <a:lnTo>
                    <a:pt x="19088" y="52070"/>
                  </a:lnTo>
                  <a:lnTo>
                    <a:pt x="19151" y="52298"/>
                  </a:lnTo>
                  <a:lnTo>
                    <a:pt x="19392" y="52654"/>
                  </a:lnTo>
                  <a:lnTo>
                    <a:pt x="19634" y="52743"/>
                  </a:lnTo>
                  <a:lnTo>
                    <a:pt x="20091" y="52743"/>
                  </a:lnTo>
                  <a:lnTo>
                    <a:pt x="20472" y="52705"/>
                  </a:lnTo>
                  <a:lnTo>
                    <a:pt x="20548" y="52082"/>
                  </a:lnTo>
                  <a:lnTo>
                    <a:pt x="20154" y="52108"/>
                  </a:lnTo>
                  <a:lnTo>
                    <a:pt x="19900" y="52006"/>
                  </a:lnTo>
                  <a:lnTo>
                    <a:pt x="19850" y="48831"/>
                  </a:lnTo>
                  <a:lnTo>
                    <a:pt x="20548" y="48831"/>
                  </a:lnTo>
                  <a:lnTo>
                    <a:pt x="20548" y="48221"/>
                  </a:lnTo>
                  <a:close/>
                </a:path>
                <a:path w="101600" h="54610">
                  <a:moveTo>
                    <a:pt x="21056" y="21158"/>
                  </a:moveTo>
                  <a:lnTo>
                    <a:pt x="20701" y="21183"/>
                  </a:lnTo>
                  <a:lnTo>
                    <a:pt x="20561" y="19418"/>
                  </a:lnTo>
                  <a:lnTo>
                    <a:pt x="20459" y="17754"/>
                  </a:lnTo>
                  <a:lnTo>
                    <a:pt x="20396" y="17627"/>
                  </a:lnTo>
                  <a:lnTo>
                    <a:pt x="19812" y="17284"/>
                  </a:lnTo>
                  <a:lnTo>
                    <a:pt x="19812" y="19418"/>
                  </a:lnTo>
                  <a:lnTo>
                    <a:pt x="19812" y="20485"/>
                  </a:lnTo>
                  <a:lnTo>
                    <a:pt x="19596" y="20815"/>
                  </a:lnTo>
                  <a:lnTo>
                    <a:pt x="18935" y="21145"/>
                  </a:lnTo>
                  <a:lnTo>
                    <a:pt x="18681" y="21209"/>
                  </a:lnTo>
                  <a:lnTo>
                    <a:pt x="18199" y="21209"/>
                  </a:lnTo>
                  <a:lnTo>
                    <a:pt x="18072" y="21158"/>
                  </a:lnTo>
                  <a:lnTo>
                    <a:pt x="17856" y="21018"/>
                  </a:lnTo>
                  <a:lnTo>
                    <a:pt x="17729" y="20002"/>
                  </a:lnTo>
                  <a:lnTo>
                    <a:pt x="18097" y="19799"/>
                  </a:lnTo>
                  <a:lnTo>
                    <a:pt x="18300" y="19748"/>
                  </a:lnTo>
                  <a:lnTo>
                    <a:pt x="19164" y="19634"/>
                  </a:lnTo>
                  <a:lnTo>
                    <a:pt x="19596" y="19532"/>
                  </a:lnTo>
                  <a:lnTo>
                    <a:pt x="19812" y="19418"/>
                  </a:lnTo>
                  <a:lnTo>
                    <a:pt x="19812" y="17284"/>
                  </a:lnTo>
                  <a:lnTo>
                    <a:pt x="19316" y="17119"/>
                  </a:lnTo>
                  <a:lnTo>
                    <a:pt x="18338" y="17119"/>
                  </a:lnTo>
                  <a:lnTo>
                    <a:pt x="17068" y="18592"/>
                  </a:lnTo>
                  <a:lnTo>
                    <a:pt x="17767" y="18592"/>
                  </a:lnTo>
                  <a:lnTo>
                    <a:pt x="17843" y="18199"/>
                  </a:lnTo>
                  <a:lnTo>
                    <a:pt x="18110" y="17856"/>
                  </a:lnTo>
                  <a:lnTo>
                    <a:pt x="18376" y="17754"/>
                  </a:lnTo>
                  <a:lnTo>
                    <a:pt x="19113" y="17754"/>
                  </a:lnTo>
                  <a:lnTo>
                    <a:pt x="19367" y="17818"/>
                  </a:lnTo>
                  <a:lnTo>
                    <a:pt x="19735" y="18046"/>
                  </a:lnTo>
                  <a:lnTo>
                    <a:pt x="19723" y="18897"/>
                  </a:lnTo>
                  <a:lnTo>
                    <a:pt x="19596" y="18973"/>
                  </a:lnTo>
                  <a:lnTo>
                    <a:pt x="17818" y="19189"/>
                  </a:lnTo>
                  <a:lnTo>
                    <a:pt x="17475" y="19329"/>
                  </a:lnTo>
                  <a:lnTo>
                    <a:pt x="16954" y="19799"/>
                  </a:lnTo>
                  <a:lnTo>
                    <a:pt x="17056" y="21297"/>
                  </a:lnTo>
                  <a:lnTo>
                    <a:pt x="17475" y="21691"/>
                  </a:lnTo>
                  <a:lnTo>
                    <a:pt x="17830" y="21844"/>
                  </a:lnTo>
                  <a:lnTo>
                    <a:pt x="18580" y="21844"/>
                  </a:lnTo>
                  <a:lnTo>
                    <a:pt x="19850" y="21094"/>
                  </a:lnTo>
                  <a:lnTo>
                    <a:pt x="19951" y="21475"/>
                  </a:lnTo>
                  <a:lnTo>
                    <a:pt x="20091" y="21691"/>
                  </a:lnTo>
                  <a:lnTo>
                    <a:pt x="20281" y="21780"/>
                  </a:lnTo>
                  <a:lnTo>
                    <a:pt x="20637" y="21780"/>
                  </a:lnTo>
                  <a:lnTo>
                    <a:pt x="21018" y="21717"/>
                  </a:lnTo>
                  <a:lnTo>
                    <a:pt x="21056" y="21183"/>
                  </a:lnTo>
                  <a:close/>
                </a:path>
                <a:path w="101600" h="54610">
                  <a:moveTo>
                    <a:pt x="21361" y="3124"/>
                  </a:moveTo>
                  <a:lnTo>
                    <a:pt x="21158" y="2565"/>
                  </a:lnTo>
                  <a:lnTo>
                    <a:pt x="20840" y="2260"/>
                  </a:lnTo>
                  <a:lnTo>
                    <a:pt x="20497" y="1930"/>
                  </a:lnTo>
                  <a:lnTo>
                    <a:pt x="20497" y="3124"/>
                  </a:lnTo>
                  <a:lnTo>
                    <a:pt x="20408" y="4914"/>
                  </a:lnTo>
                  <a:lnTo>
                    <a:pt x="20116" y="5524"/>
                  </a:lnTo>
                  <a:lnTo>
                    <a:pt x="19773" y="5715"/>
                  </a:lnTo>
                  <a:lnTo>
                    <a:pt x="18821" y="5715"/>
                  </a:lnTo>
                  <a:lnTo>
                    <a:pt x="18491" y="5549"/>
                  </a:lnTo>
                  <a:lnTo>
                    <a:pt x="18084" y="4914"/>
                  </a:lnTo>
                  <a:lnTo>
                    <a:pt x="18084" y="3124"/>
                  </a:lnTo>
                  <a:lnTo>
                    <a:pt x="20497" y="3124"/>
                  </a:lnTo>
                  <a:lnTo>
                    <a:pt x="20497" y="1930"/>
                  </a:lnTo>
                  <a:lnTo>
                    <a:pt x="20370" y="1803"/>
                  </a:lnTo>
                  <a:lnTo>
                    <a:pt x="19875" y="1612"/>
                  </a:lnTo>
                  <a:lnTo>
                    <a:pt x="18669" y="1612"/>
                  </a:lnTo>
                  <a:lnTo>
                    <a:pt x="18161" y="1828"/>
                  </a:lnTo>
                  <a:lnTo>
                    <a:pt x="17399" y="2717"/>
                  </a:lnTo>
                  <a:lnTo>
                    <a:pt x="17259" y="3124"/>
                  </a:lnTo>
                  <a:lnTo>
                    <a:pt x="17386" y="5321"/>
                  </a:lnTo>
                  <a:lnTo>
                    <a:pt x="18110" y="6146"/>
                  </a:lnTo>
                  <a:lnTo>
                    <a:pt x="18592" y="6350"/>
                  </a:lnTo>
                  <a:lnTo>
                    <a:pt x="19939" y="6350"/>
                  </a:lnTo>
                  <a:lnTo>
                    <a:pt x="20485" y="6121"/>
                  </a:lnTo>
                  <a:lnTo>
                    <a:pt x="20789" y="5715"/>
                  </a:lnTo>
                  <a:lnTo>
                    <a:pt x="21183" y="5181"/>
                  </a:lnTo>
                  <a:lnTo>
                    <a:pt x="21259" y="4914"/>
                  </a:lnTo>
                  <a:lnTo>
                    <a:pt x="21361" y="3124"/>
                  </a:lnTo>
                  <a:close/>
                </a:path>
                <a:path w="101600" h="54610">
                  <a:moveTo>
                    <a:pt x="24650" y="35191"/>
                  </a:moveTo>
                  <a:lnTo>
                    <a:pt x="24638" y="34607"/>
                  </a:lnTo>
                  <a:lnTo>
                    <a:pt x="24549" y="34023"/>
                  </a:lnTo>
                  <a:lnTo>
                    <a:pt x="24434" y="33655"/>
                  </a:lnTo>
                  <a:lnTo>
                    <a:pt x="24180" y="33286"/>
                  </a:lnTo>
                  <a:lnTo>
                    <a:pt x="23901" y="33007"/>
                  </a:lnTo>
                  <a:lnTo>
                    <a:pt x="23876" y="34607"/>
                  </a:lnTo>
                  <a:lnTo>
                    <a:pt x="21399" y="34607"/>
                  </a:lnTo>
                  <a:lnTo>
                    <a:pt x="21412" y="34277"/>
                  </a:lnTo>
                  <a:lnTo>
                    <a:pt x="21539" y="33909"/>
                  </a:lnTo>
                  <a:lnTo>
                    <a:pt x="22009" y="33413"/>
                  </a:lnTo>
                  <a:lnTo>
                    <a:pt x="22288" y="33286"/>
                  </a:lnTo>
                  <a:lnTo>
                    <a:pt x="23114" y="33286"/>
                  </a:lnTo>
                  <a:lnTo>
                    <a:pt x="23456" y="33464"/>
                  </a:lnTo>
                  <a:lnTo>
                    <a:pt x="23710" y="33909"/>
                  </a:lnTo>
                  <a:lnTo>
                    <a:pt x="23825" y="34213"/>
                  </a:lnTo>
                  <a:lnTo>
                    <a:pt x="23876" y="34607"/>
                  </a:lnTo>
                  <a:lnTo>
                    <a:pt x="23876" y="32994"/>
                  </a:lnTo>
                  <a:lnTo>
                    <a:pt x="23304" y="32702"/>
                  </a:lnTo>
                  <a:lnTo>
                    <a:pt x="22999" y="32626"/>
                  </a:lnTo>
                  <a:lnTo>
                    <a:pt x="22059" y="32626"/>
                  </a:lnTo>
                  <a:lnTo>
                    <a:pt x="21551" y="32854"/>
                  </a:lnTo>
                  <a:lnTo>
                    <a:pt x="20777" y="33743"/>
                  </a:lnTo>
                  <a:lnTo>
                    <a:pt x="20675" y="34023"/>
                  </a:lnTo>
                  <a:lnTo>
                    <a:pt x="20764" y="36334"/>
                  </a:lnTo>
                  <a:lnTo>
                    <a:pt x="21539" y="37147"/>
                  </a:lnTo>
                  <a:lnTo>
                    <a:pt x="22009" y="37350"/>
                  </a:lnTo>
                  <a:lnTo>
                    <a:pt x="22796" y="37350"/>
                  </a:lnTo>
                  <a:lnTo>
                    <a:pt x="24587" y="35788"/>
                  </a:lnTo>
                  <a:lnTo>
                    <a:pt x="23850" y="35788"/>
                  </a:lnTo>
                  <a:lnTo>
                    <a:pt x="23774" y="36017"/>
                  </a:lnTo>
                  <a:lnTo>
                    <a:pt x="23698" y="36156"/>
                  </a:lnTo>
                  <a:lnTo>
                    <a:pt x="23329" y="36563"/>
                  </a:lnTo>
                  <a:lnTo>
                    <a:pt x="23025" y="36690"/>
                  </a:lnTo>
                  <a:lnTo>
                    <a:pt x="22212" y="36690"/>
                  </a:lnTo>
                  <a:lnTo>
                    <a:pt x="21920" y="36563"/>
                  </a:lnTo>
                  <a:lnTo>
                    <a:pt x="21501" y="36017"/>
                  </a:lnTo>
                  <a:lnTo>
                    <a:pt x="21386" y="35191"/>
                  </a:lnTo>
                  <a:lnTo>
                    <a:pt x="24650" y="35191"/>
                  </a:lnTo>
                  <a:close/>
                </a:path>
                <a:path w="101600" h="54610">
                  <a:moveTo>
                    <a:pt x="25133" y="50685"/>
                  </a:moveTo>
                  <a:lnTo>
                    <a:pt x="24384" y="48488"/>
                  </a:lnTo>
                  <a:lnTo>
                    <a:pt x="24358" y="50101"/>
                  </a:lnTo>
                  <a:lnTo>
                    <a:pt x="21882" y="50101"/>
                  </a:lnTo>
                  <a:lnTo>
                    <a:pt x="21894" y="49771"/>
                  </a:lnTo>
                  <a:lnTo>
                    <a:pt x="22009" y="49390"/>
                  </a:lnTo>
                  <a:lnTo>
                    <a:pt x="22479" y="48895"/>
                  </a:lnTo>
                  <a:lnTo>
                    <a:pt x="22771" y="48780"/>
                  </a:lnTo>
                  <a:lnTo>
                    <a:pt x="23596" y="48780"/>
                  </a:lnTo>
                  <a:lnTo>
                    <a:pt x="23939" y="48958"/>
                  </a:lnTo>
                  <a:lnTo>
                    <a:pt x="24193" y="49403"/>
                  </a:lnTo>
                  <a:lnTo>
                    <a:pt x="24307" y="49707"/>
                  </a:lnTo>
                  <a:lnTo>
                    <a:pt x="24358" y="50101"/>
                  </a:lnTo>
                  <a:lnTo>
                    <a:pt x="24358" y="48488"/>
                  </a:lnTo>
                  <a:lnTo>
                    <a:pt x="23787" y="48196"/>
                  </a:lnTo>
                  <a:lnTo>
                    <a:pt x="23482" y="48120"/>
                  </a:lnTo>
                  <a:lnTo>
                    <a:pt x="22529" y="48120"/>
                  </a:lnTo>
                  <a:lnTo>
                    <a:pt x="22021" y="48348"/>
                  </a:lnTo>
                  <a:lnTo>
                    <a:pt x="21247" y="49237"/>
                  </a:lnTo>
                  <a:lnTo>
                    <a:pt x="21158" y="49517"/>
                  </a:lnTo>
                  <a:lnTo>
                    <a:pt x="21247" y="51828"/>
                  </a:lnTo>
                  <a:lnTo>
                    <a:pt x="22021" y="52641"/>
                  </a:lnTo>
                  <a:lnTo>
                    <a:pt x="22491" y="52844"/>
                  </a:lnTo>
                  <a:lnTo>
                    <a:pt x="23266" y="52844"/>
                  </a:lnTo>
                  <a:lnTo>
                    <a:pt x="25069" y="51282"/>
                  </a:lnTo>
                  <a:lnTo>
                    <a:pt x="24320" y="51282"/>
                  </a:lnTo>
                  <a:lnTo>
                    <a:pt x="24257" y="51511"/>
                  </a:lnTo>
                  <a:lnTo>
                    <a:pt x="24180" y="51650"/>
                  </a:lnTo>
                  <a:lnTo>
                    <a:pt x="23812" y="52057"/>
                  </a:lnTo>
                  <a:lnTo>
                    <a:pt x="23495" y="52184"/>
                  </a:lnTo>
                  <a:lnTo>
                    <a:pt x="22682" y="52184"/>
                  </a:lnTo>
                  <a:lnTo>
                    <a:pt x="22402" y="52057"/>
                  </a:lnTo>
                  <a:lnTo>
                    <a:pt x="21983" y="51511"/>
                  </a:lnTo>
                  <a:lnTo>
                    <a:pt x="21856" y="50685"/>
                  </a:lnTo>
                  <a:lnTo>
                    <a:pt x="25133" y="50685"/>
                  </a:lnTo>
                  <a:close/>
                </a:path>
                <a:path w="101600" h="54610">
                  <a:moveTo>
                    <a:pt x="27774" y="18326"/>
                  </a:moveTo>
                  <a:lnTo>
                    <a:pt x="27724" y="18021"/>
                  </a:lnTo>
                  <a:lnTo>
                    <a:pt x="27393" y="17348"/>
                  </a:lnTo>
                  <a:lnTo>
                    <a:pt x="26974" y="17132"/>
                  </a:lnTo>
                  <a:lnTo>
                    <a:pt x="26098" y="17132"/>
                  </a:lnTo>
                  <a:lnTo>
                    <a:pt x="25844" y="17195"/>
                  </a:lnTo>
                  <a:lnTo>
                    <a:pt x="25400" y="17424"/>
                  </a:lnTo>
                  <a:lnTo>
                    <a:pt x="25209" y="17589"/>
                  </a:lnTo>
                  <a:lnTo>
                    <a:pt x="25031" y="17830"/>
                  </a:lnTo>
                  <a:lnTo>
                    <a:pt x="24942" y="17640"/>
                  </a:lnTo>
                  <a:lnTo>
                    <a:pt x="24828" y="17487"/>
                  </a:lnTo>
                  <a:lnTo>
                    <a:pt x="24485" y="17221"/>
                  </a:lnTo>
                  <a:lnTo>
                    <a:pt x="24206" y="17132"/>
                  </a:lnTo>
                  <a:lnTo>
                    <a:pt x="23533" y="17132"/>
                  </a:lnTo>
                  <a:lnTo>
                    <a:pt x="23253" y="17221"/>
                  </a:lnTo>
                  <a:lnTo>
                    <a:pt x="22860" y="17487"/>
                  </a:lnTo>
                  <a:lnTo>
                    <a:pt x="22707" y="17653"/>
                  </a:lnTo>
                  <a:lnTo>
                    <a:pt x="22529" y="17868"/>
                  </a:lnTo>
                  <a:lnTo>
                    <a:pt x="22529" y="17233"/>
                  </a:lnTo>
                  <a:lnTo>
                    <a:pt x="21780" y="17233"/>
                  </a:lnTo>
                  <a:lnTo>
                    <a:pt x="21780" y="21691"/>
                  </a:lnTo>
                  <a:lnTo>
                    <a:pt x="22529" y="21691"/>
                  </a:lnTo>
                  <a:lnTo>
                    <a:pt x="22529" y="18757"/>
                  </a:lnTo>
                  <a:lnTo>
                    <a:pt x="22644" y="18351"/>
                  </a:lnTo>
                  <a:lnTo>
                    <a:pt x="23114" y="17919"/>
                  </a:lnTo>
                  <a:lnTo>
                    <a:pt x="23368" y="17805"/>
                  </a:lnTo>
                  <a:lnTo>
                    <a:pt x="23964" y="17805"/>
                  </a:lnTo>
                  <a:lnTo>
                    <a:pt x="24180" y="17907"/>
                  </a:lnTo>
                  <a:lnTo>
                    <a:pt x="24358" y="18262"/>
                  </a:lnTo>
                  <a:lnTo>
                    <a:pt x="24396" y="18478"/>
                  </a:lnTo>
                  <a:lnTo>
                    <a:pt x="24396" y="21691"/>
                  </a:lnTo>
                  <a:lnTo>
                    <a:pt x="25158" y="21691"/>
                  </a:lnTo>
                  <a:lnTo>
                    <a:pt x="25158" y="18630"/>
                  </a:lnTo>
                  <a:lnTo>
                    <a:pt x="25260" y="18313"/>
                  </a:lnTo>
                  <a:lnTo>
                    <a:pt x="25692" y="17919"/>
                  </a:lnTo>
                  <a:lnTo>
                    <a:pt x="25946" y="17818"/>
                  </a:lnTo>
                  <a:lnTo>
                    <a:pt x="26454" y="17818"/>
                  </a:lnTo>
                  <a:lnTo>
                    <a:pt x="26631" y="17868"/>
                  </a:lnTo>
                  <a:lnTo>
                    <a:pt x="26924" y="18097"/>
                  </a:lnTo>
                  <a:lnTo>
                    <a:pt x="27000" y="18300"/>
                  </a:lnTo>
                  <a:lnTo>
                    <a:pt x="27000" y="21691"/>
                  </a:lnTo>
                  <a:lnTo>
                    <a:pt x="27774" y="21691"/>
                  </a:lnTo>
                  <a:lnTo>
                    <a:pt x="27774" y="18326"/>
                  </a:lnTo>
                  <a:close/>
                </a:path>
                <a:path w="101600" h="54610">
                  <a:moveTo>
                    <a:pt x="28232" y="48145"/>
                  </a:moveTo>
                  <a:lnTo>
                    <a:pt x="28003" y="48120"/>
                  </a:lnTo>
                  <a:lnTo>
                    <a:pt x="27698" y="48120"/>
                  </a:lnTo>
                  <a:lnTo>
                    <a:pt x="27432" y="48234"/>
                  </a:lnTo>
                  <a:lnTo>
                    <a:pt x="26974" y="48653"/>
                  </a:lnTo>
                  <a:lnTo>
                    <a:pt x="26835" y="48844"/>
                  </a:lnTo>
                  <a:lnTo>
                    <a:pt x="26771" y="48996"/>
                  </a:lnTo>
                  <a:lnTo>
                    <a:pt x="26771" y="48221"/>
                  </a:lnTo>
                  <a:lnTo>
                    <a:pt x="26060" y="48221"/>
                  </a:lnTo>
                  <a:lnTo>
                    <a:pt x="26060" y="52679"/>
                  </a:lnTo>
                  <a:lnTo>
                    <a:pt x="26809" y="52679"/>
                  </a:lnTo>
                  <a:lnTo>
                    <a:pt x="26809" y="49796"/>
                  </a:lnTo>
                  <a:lnTo>
                    <a:pt x="26911" y="49517"/>
                  </a:lnTo>
                  <a:lnTo>
                    <a:pt x="27317" y="49034"/>
                  </a:lnTo>
                  <a:lnTo>
                    <a:pt x="27609" y="48920"/>
                  </a:lnTo>
                  <a:lnTo>
                    <a:pt x="27990" y="48920"/>
                  </a:lnTo>
                  <a:lnTo>
                    <a:pt x="28232" y="48933"/>
                  </a:lnTo>
                  <a:lnTo>
                    <a:pt x="28232" y="48145"/>
                  </a:lnTo>
                  <a:close/>
                </a:path>
                <a:path w="101600" h="54610">
                  <a:moveTo>
                    <a:pt x="28244" y="2832"/>
                  </a:moveTo>
                  <a:lnTo>
                    <a:pt x="28181" y="2514"/>
                  </a:lnTo>
                  <a:lnTo>
                    <a:pt x="27851" y="1854"/>
                  </a:lnTo>
                  <a:lnTo>
                    <a:pt x="27444" y="1638"/>
                  </a:lnTo>
                  <a:lnTo>
                    <a:pt x="26568" y="1638"/>
                  </a:lnTo>
                  <a:lnTo>
                    <a:pt x="26314" y="1689"/>
                  </a:lnTo>
                  <a:lnTo>
                    <a:pt x="25869" y="1917"/>
                  </a:lnTo>
                  <a:lnTo>
                    <a:pt x="25666" y="2095"/>
                  </a:lnTo>
                  <a:lnTo>
                    <a:pt x="25501" y="2336"/>
                  </a:lnTo>
                  <a:lnTo>
                    <a:pt x="25400" y="2146"/>
                  </a:lnTo>
                  <a:lnTo>
                    <a:pt x="25298" y="1993"/>
                  </a:lnTo>
                  <a:lnTo>
                    <a:pt x="24955" y="1727"/>
                  </a:lnTo>
                  <a:lnTo>
                    <a:pt x="24663" y="1638"/>
                  </a:lnTo>
                  <a:lnTo>
                    <a:pt x="24003" y="1638"/>
                  </a:lnTo>
                  <a:lnTo>
                    <a:pt x="23723" y="1714"/>
                  </a:lnTo>
                  <a:lnTo>
                    <a:pt x="23329" y="1993"/>
                  </a:lnTo>
                  <a:lnTo>
                    <a:pt x="23164" y="2146"/>
                  </a:lnTo>
                  <a:lnTo>
                    <a:pt x="22987" y="2374"/>
                  </a:lnTo>
                  <a:lnTo>
                    <a:pt x="22987" y="1739"/>
                  </a:lnTo>
                  <a:lnTo>
                    <a:pt x="22250" y="1739"/>
                  </a:lnTo>
                  <a:lnTo>
                    <a:pt x="22250" y="6197"/>
                  </a:lnTo>
                  <a:lnTo>
                    <a:pt x="22999" y="6197"/>
                  </a:lnTo>
                  <a:lnTo>
                    <a:pt x="22999" y="3251"/>
                  </a:lnTo>
                  <a:lnTo>
                    <a:pt x="23114" y="2857"/>
                  </a:lnTo>
                  <a:lnTo>
                    <a:pt x="23583" y="2413"/>
                  </a:lnTo>
                  <a:lnTo>
                    <a:pt x="23837" y="2311"/>
                  </a:lnTo>
                  <a:lnTo>
                    <a:pt x="24422" y="2311"/>
                  </a:lnTo>
                  <a:lnTo>
                    <a:pt x="24638" y="2413"/>
                  </a:lnTo>
                  <a:lnTo>
                    <a:pt x="24828" y="2755"/>
                  </a:lnTo>
                  <a:lnTo>
                    <a:pt x="24853" y="2984"/>
                  </a:lnTo>
                  <a:lnTo>
                    <a:pt x="24853" y="6197"/>
                  </a:lnTo>
                  <a:lnTo>
                    <a:pt x="25628" y="6197"/>
                  </a:lnTo>
                  <a:lnTo>
                    <a:pt x="25628" y="3136"/>
                  </a:lnTo>
                  <a:lnTo>
                    <a:pt x="25730" y="2819"/>
                  </a:lnTo>
                  <a:lnTo>
                    <a:pt x="26149" y="2413"/>
                  </a:lnTo>
                  <a:lnTo>
                    <a:pt x="26403" y="2311"/>
                  </a:lnTo>
                  <a:lnTo>
                    <a:pt x="26911" y="2311"/>
                  </a:lnTo>
                  <a:lnTo>
                    <a:pt x="27101" y="2374"/>
                  </a:lnTo>
                  <a:lnTo>
                    <a:pt x="27393" y="2590"/>
                  </a:lnTo>
                  <a:lnTo>
                    <a:pt x="27470" y="2794"/>
                  </a:lnTo>
                  <a:lnTo>
                    <a:pt x="27470" y="6197"/>
                  </a:lnTo>
                  <a:lnTo>
                    <a:pt x="28244" y="6197"/>
                  </a:lnTo>
                  <a:lnTo>
                    <a:pt x="28244" y="2832"/>
                  </a:lnTo>
                  <a:close/>
                </a:path>
                <a:path w="101600" h="54610">
                  <a:moveTo>
                    <a:pt x="32702" y="19697"/>
                  </a:moveTo>
                  <a:lnTo>
                    <a:pt x="32689" y="19100"/>
                  </a:lnTo>
                  <a:lnTo>
                    <a:pt x="32613" y="18529"/>
                  </a:lnTo>
                  <a:lnTo>
                    <a:pt x="32486" y="18161"/>
                  </a:lnTo>
                  <a:lnTo>
                    <a:pt x="32245" y="17792"/>
                  </a:lnTo>
                  <a:lnTo>
                    <a:pt x="31953" y="17500"/>
                  </a:lnTo>
                  <a:lnTo>
                    <a:pt x="31927" y="19100"/>
                  </a:lnTo>
                  <a:lnTo>
                    <a:pt x="29451" y="19100"/>
                  </a:lnTo>
                  <a:lnTo>
                    <a:pt x="29464" y="18783"/>
                  </a:lnTo>
                  <a:lnTo>
                    <a:pt x="29591" y="18402"/>
                  </a:lnTo>
                  <a:lnTo>
                    <a:pt x="30060" y="17907"/>
                  </a:lnTo>
                  <a:lnTo>
                    <a:pt x="30353" y="17792"/>
                  </a:lnTo>
                  <a:lnTo>
                    <a:pt x="31178" y="17792"/>
                  </a:lnTo>
                  <a:lnTo>
                    <a:pt x="31521" y="17970"/>
                  </a:lnTo>
                  <a:lnTo>
                    <a:pt x="31775" y="18415"/>
                  </a:lnTo>
                  <a:lnTo>
                    <a:pt x="31889" y="18719"/>
                  </a:lnTo>
                  <a:lnTo>
                    <a:pt x="31927" y="19100"/>
                  </a:lnTo>
                  <a:lnTo>
                    <a:pt x="31927" y="17500"/>
                  </a:lnTo>
                  <a:lnTo>
                    <a:pt x="31356" y="17208"/>
                  </a:lnTo>
                  <a:lnTo>
                    <a:pt x="31051" y="17132"/>
                  </a:lnTo>
                  <a:lnTo>
                    <a:pt x="30111" y="17132"/>
                  </a:lnTo>
                  <a:lnTo>
                    <a:pt x="29603" y="17360"/>
                  </a:lnTo>
                  <a:lnTo>
                    <a:pt x="28829" y="18249"/>
                  </a:lnTo>
                  <a:lnTo>
                    <a:pt x="28740" y="18529"/>
                  </a:lnTo>
                  <a:lnTo>
                    <a:pt x="28829" y="20840"/>
                  </a:lnTo>
                  <a:lnTo>
                    <a:pt x="29603" y="21653"/>
                  </a:lnTo>
                  <a:lnTo>
                    <a:pt x="30073" y="21844"/>
                  </a:lnTo>
                  <a:lnTo>
                    <a:pt x="30848" y="21844"/>
                  </a:lnTo>
                  <a:lnTo>
                    <a:pt x="32639" y="20294"/>
                  </a:lnTo>
                  <a:lnTo>
                    <a:pt x="31902" y="20294"/>
                  </a:lnTo>
                  <a:lnTo>
                    <a:pt x="31826" y="20510"/>
                  </a:lnTo>
                  <a:lnTo>
                    <a:pt x="31750" y="20662"/>
                  </a:lnTo>
                  <a:lnTo>
                    <a:pt x="31381" y="21069"/>
                  </a:lnTo>
                  <a:lnTo>
                    <a:pt x="31076" y="21196"/>
                  </a:lnTo>
                  <a:lnTo>
                    <a:pt x="30264" y="21196"/>
                  </a:lnTo>
                  <a:lnTo>
                    <a:pt x="29984" y="21069"/>
                  </a:lnTo>
                  <a:lnTo>
                    <a:pt x="29552" y="20510"/>
                  </a:lnTo>
                  <a:lnTo>
                    <a:pt x="29438" y="19697"/>
                  </a:lnTo>
                  <a:lnTo>
                    <a:pt x="32702" y="19697"/>
                  </a:lnTo>
                  <a:close/>
                </a:path>
                <a:path w="101600" h="54610">
                  <a:moveTo>
                    <a:pt x="32842" y="76"/>
                  </a:moveTo>
                  <a:lnTo>
                    <a:pt x="32004" y="76"/>
                  </a:lnTo>
                  <a:lnTo>
                    <a:pt x="32004" y="6197"/>
                  </a:lnTo>
                  <a:lnTo>
                    <a:pt x="32842" y="6197"/>
                  </a:lnTo>
                  <a:lnTo>
                    <a:pt x="32842" y="76"/>
                  </a:lnTo>
                  <a:close/>
                </a:path>
                <a:path w="101600" h="54610">
                  <a:moveTo>
                    <a:pt x="32931" y="31076"/>
                  </a:moveTo>
                  <a:lnTo>
                    <a:pt x="32004" y="31076"/>
                  </a:lnTo>
                  <a:lnTo>
                    <a:pt x="30276" y="36283"/>
                  </a:lnTo>
                  <a:lnTo>
                    <a:pt x="28511" y="31076"/>
                  </a:lnTo>
                  <a:lnTo>
                    <a:pt x="27597" y="31076"/>
                  </a:lnTo>
                  <a:lnTo>
                    <a:pt x="29832" y="37185"/>
                  </a:lnTo>
                  <a:lnTo>
                    <a:pt x="30708" y="37185"/>
                  </a:lnTo>
                  <a:lnTo>
                    <a:pt x="32931" y="31076"/>
                  </a:lnTo>
                  <a:close/>
                </a:path>
                <a:path w="101600" h="54610">
                  <a:moveTo>
                    <a:pt x="34328" y="48221"/>
                  </a:moveTo>
                  <a:lnTo>
                    <a:pt x="33578" y="48221"/>
                  </a:lnTo>
                  <a:lnTo>
                    <a:pt x="32664" y="51714"/>
                  </a:lnTo>
                  <a:lnTo>
                    <a:pt x="31800" y="48221"/>
                  </a:lnTo>
                  <a:lnTo>
                    <a:pt x="30949" y="48221"/>
                  </a:lnTo>
                  <a:lnTo>
                    <a:pt x="30086" y="51739"/>
                  </a:lnTo>
                  <a:lnTo>
                    <a:pt x="29235" y="48221"/>
                  </a:lnTo>
                  <a:lnTo>
                    <a:pt x="28409" y="48221"/>
                  </a:lnTo>
                  <a:lnTo>
                    <a:pt x="29692" y="52679"/>
                  </a:lnTo>
                  <a:lnTo>
                    <a:pt x="30480" y="52679"/>
                  </a:lnTo>
                  <a:lnTo>
                    <a:pt x="31343" y="49225"/>
                  </a:lnTo>
                  <a:lnTo>
                    <a:pt x="32258" y="52679"/>
                  </a:lnTo>
                  <a:lnTo>
                    <a:pt x="33032" y="52679"/>
                  </a:lnTo>
                  <a:lnTo>
                    <a:pt x="34328" y="48221"/>
                  </a:lnTo>
                  <a:close/>
                </a:path>
                <a:path w="101600" h="54610">
                  <a:moveTo>
                    <a:pt x="35801" y="48247"/>
                  </a:moveTo>
                  <a:lnTo>
                    <a:pt x="35039" y="48247"/>
                  </a:lnTo>
                  <a:lnTo>
                    <a:pt x="35039" y="52679"/>
                  </a:lnTo>
                  <a:lnTo>
                    <a:pt x="35801" y="52679"/>
                  </a:lnTo>
                  <a:lnTo>
                    <a:pt x="35801" y="48247"/>
                  </a:lnTo>
                  <a:close/>
                </a:path>
                <a:path w="101600" h="54610">
                  <a:moveTo>
                    <a:pt x="35801" y="46570"/>
                  </a:moveTo>
                  <a:lnTo>
                    <a:pt x="35039" y="46570"/>
                  </a:lnTo>
                  <a:lnTo>
                    <a:pt x="35039" y="47421"/>
                  </a:lnTo>
                  <a:lnTo>
                    <a:pt x="35801" y="47421"/>
                  </a:lnTo>
                  <a:lnTo>
                    <a:pt x="35801" y="46570"/>
                  </a:lnTo>
                  <a:close/>
                </a:path>
                <a:path w="101600" h="54610">
                  <a:moveTo>
                    <a:pt x="37033" y="19989"/>
                  </a:moveTo>
                  <a:lnTo>
                    <a:pt x="36880" y="19685"/>
                  </a:lnTo>
                  <a:lnTo>
                    <a:pt x="36410" y="19367"/>
                  </a:lnTo>
                  <a:lnTo>
                    <a:pt x="36042" y="19253"/>
                  </a:lnTo>
                  <a:lnTo>
                    <a:pt x="34798" y="18948"/>
                  </a:lnTo>
                  <a:lnTo>
                    <a:pt x="34632" y="18884"/>
                  </a:lnTo>
                  <a:lnTo>
                    <a:pt x="34328" y="18694"/>
                  </a:lnTo>
                  <a:lnTo>
                    <a:pt x="34226" y="18542"/>
                  </a:lnTo>
                  <a:lnTo>
                    <a:pt x="34226" y="18173"/>
                  </a:lnTo>
                  <a:lnTo>
                    <a:pt x="34302" y="18034"/>
                  </a:lnTo>
                  <a:lnTo>
                    <a:pt x="34594" y="17805"/>
                  </a:lnTo>
                  <a:lnTo>
                    <a:pt x="34810" y="17754"/>
                  </a:lnTo>
                  <a:lnTo>
                    <a:pt x="35521" y="17754"/>
                  </a:lnTo>
                  <a:lnTo>
                    <a:pt x="36169" y="18516"/>
                  </a:lnTo>
                  <a:lnTo>
                    <a:pt x="36880" y="18516"/>
                  </a:lnTo>
                  <a:lnTo>
                    <a:pt x="36880" y="18224"/>
                  </a:lnTo>
                  <a:lnTo>
                    <a:pt x="36791" y="17957"/>
                  </a:lnTo>
                  <a:lnTo>
                    <a:pt x="36309" y="17310"/>
                  </a:lnTo>
                  <a:lnTo>
                    <a:pt x="35826" y="17119"/>
                  </a:lnTo>
                  <a:lnTo>
                    <a:pt x="34645" y="17119"/>
                  </a:lnTo>
                  <a:lnTo>
                    <a:pt x="34226" y="17246"/>
                  </a:lnTo>
                  <a:lnTo>
                    <a:pt x="33629" y="17767"/>
                  </a:lnTo>
                  <a:lnTo>
                    <a:pt x="33477" y="18110"/>
                  </a:lnTo>
                  <a:lnTo>
                    <a:pt x="33477" y="18884"/>
                  </a:lnTo>
                  <a:lnTo>
                    <a:pt x="33629" y="19164"/>
                  </a:lnTo>
                  <a:lnTo>
                    <a:pt x="34137" y="19494"/>
                  </a:lnTo>
                  <a:lnTo>
                    <a:pt x="34417" y="19596"/>
                  </a:lnTo>
                  <a:lnTo>
                    <a:pt x="35712" y="19913"/>
                  </a:lnTo>
                  <a:lnTo>
                    <a:pt x="35928" y="19989"/>
                  </a:lnTo>
                  <a:lnTo>
                    <a:pt x="36207" y="20154"/>
                  </a:lnTo>
                  <a:lnTo>
                    <a:pt x="36283" y="20294"/>
                  </a:lnTo>
                  <a:lnTo>
                    <a:pt x="36283" y="20739"/>
                  </a:lnTo>
                  <a:lnTo>
                    <a:pt x="36182" y="20929"/>
                  </a:lnTo>
                  <a:lnTo>
                    <a:pt x="35763" y="21170"/>
                  </a:lnTo>
                  <a:lnTo>
                    <a:pt x="35509" y="21221"/>
                  </a:lnTo>
                  <a:lnTo>
                    <a:pt x="34772" y="21221"/>
                  </a:lnTo>
                  <a:lnTo>
                    <a:pt x="34442" y="21107"/>
                  </a:lnTo>
                  <a:lnTo>
                    <a:pt x="34150" y="20739"/>
                  </a:lnTo>
                  <a:lnTo>
                    <a:pt x="34086" y="20548"/>
                  </a:lnTo>
                  <a:lnTo>
                    <a:pt x="34061" y="20294"/>
                  </a:lnTo>
                  <a:lnTo>
                    <a:pt x="33350" y="20294"/>
                  </a:lnTo>
                  <a:lnTo>
                    <a:pt x="33362" y="20739"/>
                  </a:lnTo>
                  <a:lnTo>
                    <a:pt x="33515" y="21107"/>
                  </a:lnTo>
                  <a:lnTo>
                    <a:pt x="34061" y="21717"/>
                  </a:lnTo>
                  <a:lnTo>
                    <a:pt x="34531" y="21856"/>
                  </a:lnTo>
                  <a:lnTo>
                    <a:pt x="35814" y="21856"/>
                  </a:lnTo>
                  <a:lnTo>
                    <a:pt x="36271" y="21717"/>
                  </a:lnTo>
                  <a:lnTo>
                    <a:pt x="36880" y="21145"/>
                  </a:lnTo>
                  <a:lnTo>
                    <a:pt x="37033" y="20802"/>
                  </a:lnTo>
                  <a:lnTo>
                    <a:pt x="37033" y="19989"/>
                  </a:lnTo>
                  <a:close/>
                </a:path>
                <a:path w="101600" h="54610">
                  <a:moveTo>
                    <a:pt x="38646" y="37185"/>
                  </a:moveTo>
                  <a:lnTo>
                    <a:pt x="37985" y="35356"/>
                  </a:lnTo>
                  <a:lnTo>
                    <a:pt x="37744" y="34683"/>
                  </a:lnTo>
                  <a:lnTo>
                    <a:pt x="36855" y="32232"/>
                  </a:lnTo>
                  <a:lnTo>
                    <a:pt x="36855" y="34683"/>
                  </a:lnTo>
                  <a:lnTo>
                    <a:pt x="34937" y="34683"/>
                  </a:lnTo>
                  <a:lnTo>
                    <a:pt x="35928" y="31978"/>
                  </a:lnTo>
                  <a:lnTo>
                    <a:pt x="36855" y="34683"/>
                  </a:lnTo>
                  <a:lnTo>
                    <a:pt x="36855" y="32232"/>
                  </a:lnTo>
                  <a:lnTo>
                    <a:pt x="36766" y="31978"/>
                  </a:lnTo>
                  <a:lnTo>
                    <a:pt x="36436" y="31076"/>
                  </a:lnTo>
                  <a:lnTo>
                    <a:pt x="35496" y="31076"/>
                  </a:lnTo>
                  <a:lnTo>
                    <a:pt x="33197" y="37185"/>
                  </a:lnTo>
                  <a:lnTo>
                    <a:pt x="34036" y="37185"/>
                  </a:lnTo>
                  <a:lnTo>
                    <a:pt x="34709" y="35356"/>
                  </a:lnTo>
                  <a:lnTo>
                    <a:pt x="37122" y="35356"/>
                  </a:lnTo>
                  <a:lnTo>
                    <a:pt x="37744" y="37185"/>
                  </a:lnTo>
                  <a:lnTo>
                    <a:pt x="38646" y="37185"/>
                  </a:lnTo>
                  <a:close/>
                </a:path>
                <a:path w="101600" h="54610">
                  <a:moveTo>
                    <a:pt x="39039" y="76"/>
                  </a:moveTo>
                  <a:lnTo>
                    <a:pt x="38252" y="76"/>
                  </a:lnTo>
                  <a:lnTo>
                    <a:pt x="38252" y="5029"/>
                  </a:lnTo>
                  <a:lnTo>
                    <a:pt x="35166" y="76"/>
                  </a:lnTo>
                  <a:lnTo>
                    <a:pt x="34188" y="76"/>
                  </a:lnTo>
                  <a:lnTo>
                    <a:pt x="34188" y="6197"/>
                  </a:lnTo>
                  <a:lnTo>
                    <a:pt x="34975" y="6197"/>
                  </a:lnTo>
                  <a:lnTo>
                    <a:pt x="34975" y="1244"/>
                  </a:lnTo>
                  <a:lnTo>
                    <a:pt x="38112" y="6197"/>
                  </a:lnTo>
                  <a:lnTo>
                    <a:pt x="39039" y="6197"/>
                  </a:lnTo>
                  <a:lnTo>
                    <a:pt x="39039" y="76"/>
                  </a:lnTo>
                  <a:close/>
                </a:path>
                <a:path w="101600" h="54610">
                  <a:moveTo>
                    <a:pt x="40614" y="52679"/>
                  </a:moveTo>
                  <a:lnTo>
                    <a:pt x="38811" y="49898"/>
                  </a:lnTo>
                  <a:lnTo>
                    <a:pt x="40513" y="48221"/>
                  </a:lnTo>
                  <a:lnTo>
                    <a:pt x="39560" y="48221"/>
                  </a:lnTo>
                  <a:lnTo>
                    <a:pt x="37642" y="50114"/>
                  </a:lnTo>
                  <a:lnTo>
                    <a:pt x="37642" y="46570"/>
                  </a:lnTo>
                  <a:lnTo>
                    <a:pt x="36918" y="46570"/>
                  </a:lnTo>
                  <a:lnTo>
                    <a:pt x="36918" y="52679"/>
                  </a:lnTo>
                  <a:lnTo>
                    <a:pt x="37642" y="52679"/>
                  </a:lnTo>
                  <a:lnTo>
                    <a:pt x="37642" y="51003"/>
                  </a:lnTo>
                  <a:lnTo>
                    <a:pt x="38265" y="50431"/>
                  </a:lnTo>
                  <a:lnTo>
                    <a:pt x="39649" y="52679"/>
                  </a:lnTo>
                  <a:lnTo>
                    <a:pt x="40614" y="52679"/>
                  </a:lnTo>
                  <a:close/>
                </a:path>
                <a:path w="101600" h="54610">
                  <a:moveTo>
                    <a:pt x="41744" y="18643"/>
                  </a:moveTo>
                  <a:lnTo>
                    <a:pt x="41579" y="18097"/>
                  </a:lnTo>
                  <a:lnTo>
                    <a:pt x="41287" y="17780"/>
                  </a:lnTo>
                  <a:lnTo>
                    <a:pt x="40881" y="17348"/>
                  </a:lnTo>
                  <a:lnTo>
                    <a:pt x="40881" y="18643"/>
                  </a:lnTo>
                  <a:lnTo>
                    <a:pt x="40868" y="20447"/>
                  </a:lnTo>
                  <a:lnTo>
                    <a:pt x="40411" y="21043"/>
                  </a:lnTo>
                  <a:lnTo>
                    <a:pt x="40119" y="21183"/>
                  </a:lnTo>
                  <a:lnTo>
                    <a:pt x="39255" y="21183"/>
                  </a:lnTo>
                  <a:lnTo>
                    <a:pt x="38900" y="20955"/>
                  </a:lnTo>
                  <a:lnTo>
                    <a:pt x="38684" y="20447"/>
                  </a:lnTo>
                  <a:lnTo>
                    <a:pt x="38671" y="18643"/>
                  </a:lnTo>
                  <a:lnTo>
                    <a:pt x="38874" y="18097"/>
                  </a:lnTo>
                  <a:lnTo>
                    <a:pt x="39166" y="17843"/>
                  </a:lnTo>
                  <a:lnTo>
                    <a:pt x="40284" y="17780"/>
                  </a:lnTo>
                  <a:lnTo>
                    <a:pt x="40640" y="18034"/>
                  </a:lnTo>
                  <a:lnTo>
                    <a:pt x="40881" y="18643"/>
                  </a:lnTo>
                  <a:lnTo>
                    <a:pt x="40881" y="17348"/>
                  </a:lnTo>
                  <a:lnTo>
                    <a:pt x="40436" y="17119"/>
                  </a:lnTo>
                  <a:lnTo>
                    <a:pt x="39598" y="17119"/>
                  </a:lnTo>
                  <a:lnTo>
                    <a:pt x="39306" y="17208"/>
                  </a:lnTo>
                  <a:lnTo>
                    <a:pt x="38862" y="17487"/>
                  </a:lnTo>
                  <a:lnTo>
                    <a:pt x="38696" y="17640"/>
                  </a:lnTo>
                  <a:lnTo>
                    <a:pt x="38557" y="17843"/>
                  </a:lnTo>
                  <a:lnTo>
                    <a:pt x="38557" y="17259"/>
                  </a:lnTo>
                  <a:lnTo>
                    <a:pt x="37820" y="17259"/>
                  </a:lnTo>
                  <a:lnTo>
                    <a:pt x="37820" y="23469"/>
                  </a:lnTo>
                  <a:lnTo>
                    <a:pt x="38569" y="23469"/>
                  </a:lnTo>
                  <a:lnTo>
                    <a:pt x="38569" y="21183"/>
                  </a:lnTo>
                  <a:lnTo>
                    <a:pt x="38735" y="21386"/>
                  </a:lnTo>
                  <a:lnTo>
                    <a:pt x="38887" y="21539"/>
                  </a:lnTo>
                  <a:lnTo>
                    <a:pt x="39243" y="21767"/>
                  </a:lnTo>
                  <a:lnTo>
                    <a:pt x="39535" y="21844"/>
                  </a:lnTo>
                  <a:lnTo>
                    <a:pt x="40297" y="21844"/>
                  </a:lnTo>
                  <a:lnTo>
                    <a:pt x="40665" y="21704"/>
                  </a:lnTo>
                  <a:lnTo>
                    <a:pt x="41490" y="21043"/>
                  </a:lnTo>
                  <a:lnTo>
                    <a:pt x="41706" y="20447"/>
                  </a:lnTo>
                  <a:lnTo>
                    <a:pt x="41744" y="18643"/>
                  </a:lnTo>
                  <a:close/>
                </a:path>
                <a:path w="101600" h="54610">
                  <a:moveTo>
                    <a:pt x="41960" y="48247"/>
                  </a:moveTo>
                  <a:lnTo>
                    <a:pt x="41198" y="48247"/>
                  </a:lnTo>
                  <a:lnTo>
                    <a:pt x="41198" y="52679"/>
                  </a:lnTo>
                  <a:lnTo>
                    <a:pt x="41960" y="52679"/>
                  </a:lnTo>
                  <a:lnTo>
                    <a:pt x="41960" y="48247"/>
                  </a:lnTo>
                  <a:close/>
                </a:path>
                <a:path w="101600" h="54610">
                  <a:moveTo>
                    <a:pt x="41960" y="46570"/>
                  </a:moveTo>
                  <a:lnTo>
                    <a:pt x="41198" y="46570"/>
                  </a:lnTo>
                  <a:lnTo>
                    <a:pt x="41198" y="47421"/>
                  </a:lnTo>
                  <a:lnTo>
                    <a:pt x="41960" y="47421"/>
                  </a:lnTo>
                  <a:lnTo>
                    <a:pt x="41960" y="46570"/>
                  </a:lnTo>
                  <a:close/>
                </a:path>
                <a:path w="101600" h="54610">
                  <a:moveTo>
                    <a:pt x="44577" y="37045"/>
                  </a:moveTo>
                  <a:lnTo>
                    <a:pt x="44450" y="36995"/>
                  </a:lnTo>
                  <a:lnTo>
                    <a:pt x="44259" y="36385"/>
                  </a:lnTo>
                  <a:lnTo>
                    <a:pt x="44145" y="34721"/>
                  </a:lnTo>
                  <a:lnTo>
                    <a:pt x="44030" y="34569"/>
                  </a:lnTo>
                  <a:lnTo>
                    <a:pt x="43903" y="34404"/>
                  </a:lnTo>
                  <a:lnTo>
                    <a:pt x="43726" y="34277"/>
                  </a:lnTo>
                  <a:lnTo>
                    <a:pt x="43484" y="34188"/>
                  </a:lnTo>
                  <a:lnTo>
                    <a:pt x="43751" y="34048"/>
                  </a:lnTo>
                  <a:lnTo>
                    <a:pt x="43954" y="33870"/>
                  </a:lnTo>
                  <a:lnTo>
                    <a:pt x="44208" y="33489"/>
                  </a:lnTo>
                  <a:lnTo>
                    <a:pt x="44234" y="31826"/>
                  </a:lnTo>
                  <a:lnTo>
                    <a:pt x="44056" y="31534"/>
                  </a:lnTo>
                  <a:lnTo>
                    <a:pt x="43510" y="31292"/>
                  </a:lnTo>
                  <a:lnTo>
                    <a:pt x="43510" y="32372"/>
                  </a:lnTo>
                  <a:lnTo>
                    <a:pt x="43395" y="33489"/>
                  </a:lnTo>
                  <a:lnTo>
                    <a:pt x="42938" y="33794"/>
                  </a:lnTo>
                  <a:lnTo>
                    <a:pt x="42633" y="33870"/>
                  </a:lnTo>
                  <a:lnTo>
                    <a:pt x="40335" y="33870"/>
                  </a:lnTo>
                  <a:lnTo>
                    <a:pt x="40335" y="31788"/>
                  </a:lnTo>
                  <a:lnTo>
                    <a:pt x="42633" y="31788"/>
                  </a:lnTo>
                  <a:lnTo>
                    <a:pt x="42862" y="31826"/>
                  </a:lnTo>
                  <a:lnTo>
                    <a:pt x="43345" y="32067"/>
                  </a:lnTo>
                  <a:lnTo>
                    <a:pt x="43510" y="32372"/>
                  </a:lnTo>
                  <a:lnTo>
                    <a:pt x="43510" y="31292"/>
                  </a:lnTo>
                  <a:lnTo>
                    <a:pt x="43180" y="31140"/>
                  </a:lnTo>
                  <a:lnTo>
                    <a:pt x="42799" y="31076"/>
                  </a:lnTo>
                  <a:lnTo>
                    <a:pt x="39497" y="31076"/>
                  </a:lnTo>
                  <a:lnTo>
                    <a:pt x="39497" y="37185"/>
                  </a:lnTo>
                  <a:lnTo>
                    <a:pt x="40335" y="37185"/>
                  </a:lnTo>
                  <a:lnTo>
                    <a:pt x="40335" y="34569"/>
                  </a:lnTo>
                  <a:lnTo>
                    <a:pt x="42557" y="34569"/>
                  </a:lnTo>
                  <a:lnTo>
                    <a:pt x="42799" y="34607"/>
                  </a:lnTo>
                  <a:lnTo>
                    <a:pt x="43243" y="34810"/>
                  </a:lnTo>
                  <a:lnTo>
                    <a:pt x="43332" y="34988"/>
                  </a:lnTo>
                  <a:lnTo>
                    <a:pt x="43459" y="36385"/>
                  </a:lnTo>
                  <a:lnTo>
                    <a:pt x="43561" y="37185"/>
                  </a:lnTo>
                  <a:lnTo>
                    <a:pt x="44577" y="37185"/>
                  </a:lnTo>
                  <a:lnTo>
                    <a:pt x="44577" y="37045"/>
                  </a:lnTo>
                  <a:close/>
                </a:path>
                <a:path w="101600" h="54610">
                  <a:moveTo>
                    <a:pt x="44792" y="76"/>
                  </a:moveTo>
                  <a:lnTo>
                    <a:pt x="39827" y="76"/>
                  </a:lnTo>
                  <a:lnTo>
                    <a:pt x="39827" y="800"/>
                  </a:lnTo>
                  <a:lnTo>
                    <a:pt x="41884" y="800"/>
                  </a:lnTo>
                  <a:lnTo>
                    <a:pt x="41884" y="6197"/>
                  </a:lnTo>
                  <a:lnTo>
                    <a:pt x="42722" y="6197"/>
                  </a:lnTo>
                  <a:lnTo>
                    <a:pt x="42722" y="800"/>
                  </a:lnTo>
                  <a:lnTo>
                    <a:pt x="44792" y="800"/>
                  </a:lnTo>
                  <a:lnTo>
                    <a:pt x="44792" y="76"/>
                  </a:lnTo>
                  <a:close/>
                </a:path>
                <a:path w="101600" h="54610">
                  <a:moveTo>
                    <a:pt x="46634" y="21158"/>
                  </a:moveTo>
                  <a:lnTo>
                    <a:pt x="46278" y="21183"/>
                  </a:lnTo>
                  <a:lnTo>
                    <a:pt x="46139" y="19418"/>
                  </a:lnTo>
                  <a:lnTo>
                    <a:pt x="46050" y="17754"/>
                  </a:lnTo>
                  <a:lnTo>
                    <a:pt x="45974" y="17627"/>
                  </a:lnTo>
                  <a:lnTo>
                    <a:pt x="45389" y="17284"/>
                  </a:lnTo>
                  <a:lnTo>
                    <a:pt x="45389" y="19418"/>
                  </a:lnTo>
                  <a:lnTo>
                    <a:pt x="45389" y="20485"/>
                  </a:lnTo>
                  <a:lnTo>
                    <a:pt x="45186" y="20815"/>
                  </a:lnTo>
                  <a:lnTo>
                    <a:pt x="44513" y="21145"/>
                  </a:lnTo>
                  <a:lnTo>
                    <a:pt x="44259" y="21209"/>
                  </a:lnTo>
                  <a:lnTo>
                    <a:pt x="43789" y="21209"/>
                  </a:lnTo>
                  <a:lnTo>
                    <a:pt x="43662" y="21158"/>
                  </a:lnTo>
                  <a:lnTo>
                    <a:pt x="43434" y="21018"/>
                  </a:lnTo>
                  <a:lnTo>
                    <a:pt x="43319" y="20002"/>
                  </a:lnTo>
                  <a:lnTo>
                    <a:pt x="43688" y="19799"/>
                  </a:lnTo>
                  <a:lnTo>
                    <a:pt x="43891" y="19748"/>
                  </a:lnTo>
                  <a:lnTo>
                    <a:pt x="44754" y="19634"/>
                  </a:lnTo>
                  <a:lnTo>
                    <a:pt x="45173" y="19532"/>
                  </a:lnTo>
                  <a:lnTo>
                    <a:pt x="45389" y="19418"/>
                  </a:lnTo>
                  <a:lnTo>
                    <a:pt x="45389" y="17284"/>
                  </a:lnTo>
                  <a:lnTo>
                    <a:pt x="44894" y="17119"/>
                  </a:lnTo>
                  <a:lnTo>
                    <a:pt x="43929" y="17119"/>
                  </a:lnTo>
                  <a:lnTo>
                    <a:pt x="42646" y="18592"/>
                  </a:lnTo>
                  <a:lnTo>
                    <a:pt x="43345" y="18592"/>
                  </a:lnTo>
                  <a:lnTo>
                    <a:pt x="43434" y="18199"/>
                  </a:lnTo>
                  <a:lnTo>
                    <a:pt x="43688" y="17856"/>
                  </a:lnTo>
                  <a:lnTo>
                    <a:pt x="43967" y="17754"/>
                  </a:lnTo>
                  <a:lnTo>
                    <a:pt x="44691" y="17754"/>
                  </a:lnTo>
                  <a:lnTo>
                    <a:pt x="44958" y="17818"/>
                  </a:lnTo>
                  <a:lnTo>
                    <a:pt x="45313" y="18046"/>
                  </a:lnTo>
                  <a:lnTo>
                    <a:pt x="45300" y="18897"/>
                  </a:lnTo>
                  <a:lnTo>
                    <a:pt x="43395" y="19189"/>
                  </a:lnTo>
                  <a:lnTo>
                    <a:pt x="43065" y="19329"/>
                  </a:lnTo>
                  <a:lnTo>
                    <a:pt x="42545" y="19799"/>
                  </a:lnTo>
                  <a:lnTo>
                    <a:pt x="42633" y="21297"/>
                  </a:lnTo>
                  <a:lnTo>
                    <a:pt x="43053" y="21691"/>
                  </a:lnTo>
                  <a:lnTo>
                    <a:pt x="43408" y="21844"/>
                  </a:lnTo>
                  <a:lnTo>
                    <a:pt x="44170" y="21844"/>
                  </a:lnTo>
                  <a:lnTo>
                    <a:pt x="45427" y="21094"/>
                  </a:lnTo>
                  <a:lnTo>
                    <a:pt x="45529" y="21475"/>
                  </a:lnTo>
                  <a:lnTo>
                    <a:pt x="45669" y="21691"/>
                  </a:lnTo>
                  <a:lnTo>
                    <a:pt x="45859" y="21780"/>
                  </a:lnTo>
                  <a:lnTo>
                    <a:pt x="46228" y="21780"/>
                  </a:lnTo>
                  <a:lnTo>
                    <a:pt x="46609" y="21717"/>
                  </a:lnTo>
                  <a:lnTo>
                    <a:pt x="46634" y="21183"/>
                  </a:lnTo>
                  <a:close/>
                </a:path>
                <a:path w="101600" h="54610">
                  <a:moveTo>
                    <a:pt x="50457" y="46570"/>
                  </a:moveTo>
                  <a:lnTo>
                    <a:pt x="49530" y="46570"/>
                  </a:lnTo>
                  <a:lnTo>
                    <a:pt x="47790" y="51777"/>
                  </a:lnTo>
                  <a:lnTo>
                    <a:pt x="46037" y="46570"/>
                  </a:lnTo>
                  <a:lnTo>
                    <a:pt x="45123" y="46570"/>
                  </a:lnTo>
                  <a:lnTo>
                    <a:pt x="47345" y="52679"/>
                  </a:lnTo>
                  <a:lnTo>
                    <a:pt x="48221" y="52679"/>
                  </a:lnTo>
                  <a:lnTo>
                    <a:pt x="50457" y="46570"/>
                  </a:lnTo>
                  <a:close/>
                </a:path>
                <a:path w="101600" h="54610">
                  <a:moveTo>
                    <a:pt x="50711" y="34937"/>
                  </a:moveTo>
                  <a:lnTo>
                    <a:pt x="49898" y="34937"/>
                  </a:lnTo>
                  <a:lnTo>
                    <a:pt x="49822" y="35344"/>
                  </a:lnTo>
                  <a:lnTo>
                    <a:pt x="49695" y="35661"/>
                  </a:lnTo>
                  <a:lnTo>
                    <a:pt x="49199" y="36385"/>
                  </a:lnTo>
                  <a:lnTo>
                    <a:pt x="48742" y="36614"/>
                  </a:lnTo>
                  <a:lnTo>
                    <a:pt x="47459" y="36614"/>
                  </a:lnTo>
                  <a:lnTo>
                    <a:pt x="46964" y="36398"/>
                  </a:lnTo>
                  <a:lnTo>
                    <a:pt x="46304" y="35509"/>
                  </a:lnTo>
                  <a:lnTo>
                    <a:pt x="46126" y="34925"/>
                  </a:lnTo>
                  <a:lnTo>
                    <a:pt x="46126" y="33337"/>
                  </a:lnTo>
                  <a:lnTo>
                    <a:pt x="46316" y="32689"/>
                  </a:lnTo>
                  <a:lnTo>
                    <a:pt x="47053" y="31838"/>
                  </a:lnTo>
                  <a:lnTo>
                    <a:pt x="47536" y="31635"/>
                  </a:lnTo>
                  <a:lnTo>
                    <a:pt x="48641" y="31635"/>
                  </a:lnTo>
                  <a:lnTo>
                    <a:pt x="49022" y="31737"/>
                  </a:lnTo>
                  <a:lnTo>
                    <a:pt x="49568" y="32207"/>
                  </a:lnTo>
                  <a:lnTo>
                    <a:pt x="49745" y="32512"/>
                  </a:lnTo>
                  <a:lnTo>
                    <a:pt x="49847" y="32905"/>
                  </a:lnTo>
                  <a:lnTo>
                    <a:pt x="50647" y="32905"/>
                  </a:lnTo>
                  <a:lnTo>
                    <a:pt x="50596" y="32385"/>
                  </a:lnTo>
                  <a:lnTo>
                    <a:pt x="50368" y="31927"/>
                  </a:lnTo>
                  <a:lnTo>
                    <a:pt x="49936" y="31521"/>
                  </a:lnTo>
                  <a:lnTo>
                    <a:pt x="49517" y="31115"/>
                  </a:lnTo>
                  <a:lnTo>
                    <a:pt x="48907" y="30911"/>
                  </a:lnTo>
                  <a:lnTo>
                    <a:pt x="47231" y="30911"/>
                  </a:lnTo>
                  <a:lnTo>
                    <a:pt x="46520" y="31216"/>
                  </a:lnTo>
                  <a:lnTo>
                    <a:pt x="45529" y="32423"/>
                  </a:lnTo>
                  <a:lnTo>
                    <a:pt x="45288" y="33159"/>
                  </a:lnTo>
                  <a:lnTo>
                    <a:pt x="45288" y="35255"/>
                  </a:lnTo>
                  <a:lnTo>
                    <a:pt x="45605" y="36131"/>
                  </a:lnTo>
                  <a:lnTo>
                    <a:pt x="46723" y="37134"/>
                  </a:lnTo>
                  <a:lnTo>
                    <a:pt x="47320" y="37350"/>
                  </a:lnTo>
                  <a:lnTo>
                    <a:pt x="48844" y="37350"/>
                  </a:lnTo>
                  <a:lnTo>
                    <a:pt x="49504" y="37084"/>
                  </a:lnTo>
                  <a:lnTo>
                    <a:pt x="50393" y="36131"/>
                  </a:lnTo>
                  <a:lnTo>
                    <a:pt x="50634" y="35585"/>
                  </a:lnTo>
                  <a:lnTo>
                    <a:pt x="50711" y="34937"/>
                  </a:lnTo>
                  <a:close/>
                </a:path>
                <a:path w="101600" h="54610">
                  <a:moveTo>
                    <a:pt x="50876" y="18732"/>
                  </a:moveTo>
                  <a:lnTo>
                    <a:pt x="50812" y="18135"/>
                  </a:lnTo>
                  <a:lnTo>
                    <a:pt x="50622" y="17716"/>
                  </a:lnTo>
                  <a:lnTo>
                    <a:pt x="50304" y="17475"/>
                  </a:lnTo>
                  <a:lnTo>
                    <a:pt x="49987" y="17221"/>
                  </a:lnTo>
                  <a:lnTo>
                    <a:pt x="49593" y="17106"/>
                  </a:lnTo>
                  <a:lnTo>
                    <a:pt x="48501" y="17106"/>
                  </a:lnTo>
                  <a:lnTo>
                    <a:pt x="48006" y="17322"/>
                  </a:lnTo>
                  <a:lnTo>
                    <a:pt x="47256" y="18199"/>
                  </a:lnTo>
                  <a:lnTo>
                    <a:pt x="47066" y="18796"/>
                  </a:lnTo>
                  <a:lnTo>
                    <a:pt x="47066" y="20218"/>
                  </a:lnTo>
                  <a:lnTo>
                    <a:pt x="47231" y="20751"/>
                  </a:lnTo>
                  <a:lnTo>
                    <a:pt x="47929" y="21602"/>
                  </a:lnTo>
                  <a:lnTo>
                    <a:pt x="48399" y="21818"/>
                  </a:lnTo>
                  <a:lnTo>
                    <a:pt x="49491" y="21818"/>
                  </a:lnTo>
                  <a:lnTo>
                    <a:pt x="49923" y="21678"/>
                  </a:lnTo>
                  <a:lnTo>
                    <a:pt x="50584" y="21132"/>
                  </a:lnTo>
                  <a:lnTo>
                    <a:pt x="50800" y="20701"/>
                  </a:lnTo>
                  <a:lnTo>
                    <a:pt x="50876" y="20116"/>
                  </a:lnTo>
                  <a:lnTo>
                    <a:pt x="50152" y="20116"/>
                  </a:lnTo>
                  <a:lnTo>
                    <a:pt x="50076" y="20447"/>
                  </a:lnTo>
                  <a:lnTo>
                    <a:pt x="49961" y="20701"/>
                  </a:lnTo>
                  <a:lnTo>
                    <a:pt x="49593" y="21082"/>
                  </a:lnTo>
                  <a:lnTo>
                    <a:pt x="49352" y="21183"/>
                  </a:lnTo>
                  <a:lnTo>
                    <a:pt x="48628" y="21183"/>
                  </a:lnTo>
                  <a:lnTo>
                    <a:pt x="48336" y="21018"/>
                  </a:lnTo>
                  <a:lnTo>
                    <a:pt x="47955" y="20408"/>
                  </a:lnTo>
                  <a:lnTo>
                    <a:pt x="47866" y="20040"/>
                  </a:lnTo>
                  <a:lnTo>
                    <a:pt x="47866" y="19151"/>
                  </a:lnTo>
                  <a:lnTo>
                    <a:pt x="47929" y="18770"/>
                  </a:lnTo>
                  <a:lnTo>
                    <a:pt x="48272" y="18008"/>
                  </a:lnTo>
                  <a:lnTo>
                    <a:pt x="48615" y="17767"/>
                  </a:lnTo>
                  <a:lnTo>
                    <a:pt x="49428" y="17767"/>
                  </a:lnTo>
                  <a:lnTo>
                    <a:pt x="49682" y="17868"/>
                  </a:lnTo>
                  <a:lnTo>
                    <a:pt x="49999" y="18237"/>
                  </a:lnTo>
                  <a:lnTo>
                    <a:pt x="50101" y="18453"/>
                  </a:lnTo>
                  <a:lnTo>
                    <a:pt x="50152" y="18732"/>
                  </a:lnTo>
                  <a:lnTo>
                    <a:pt x="50876" y="18732"/>
                  </a:lnTo>
                  <a:close/>
                </a:path>
                <a:path w="101600" h="54610">
                  <a:moveTo>
                    <a:pt x="55448" y="19697"/>
                  </a:moveTo>
                  <a:lnTo>
                    <a:pt x="55435" y="19100"/>
                  </a:lnTo>
                  <a:lnTo>
                    <a:pt x="55346" y="18529"/>
                  </a:lnTo>
                  <a:lnTo>
                    <a:pt x="55232" y="18161"/>
                  </a:lnTo>
                  <a:lnTo>
                    <a:pt x="54991" y="17792"/>
                  </a:lnTo>
                  <a:lnTo>
                    <a:pt x="54698" y="17500"/>
                  </a:lnTo>
                  <a:lnTo>
                    <a:pt x="54673" y="19100"/>
                  </a:lnTo>
                  <a:lnTo>
                    <a:pt x="52197" y="19100"/>
                  </a:lnTo>
                  <a:lnTo>
                    <a:pt x="52209" y="18783"/>
                  </a:lnTo>
                  <a:lnTo>
                    <a:pt x="52336" y="18402"/>
                  </a:lnTo>
                  <a:lnTo>
                    <a:pt x="52806" y="17907"/>
                  </a:lnTo>
                  <a:lnTo>
                    <a:pt x="53098" y="17792"/>
                  </a:lnTo>
                  <a:lnTo>
                    <a:pt x="53924" y="17792"/>
                  </a:lnTo>
                  <a:lnTo>
                    <a:pt x="54254" y="17970"/>
                  </a:lnTo>
                  <a:lnTo>
                    <a:pt x="54508" y="18415"/>
                  </a:lnTo>
                  <a:lnTo>
                    <a:pt x="54622" y="18719"/>
                  </a:lnTo>
                  <a:lnTo>
                    <a:pt x="54673" y="19100"/>
                  </a:lnTo>
                  <a:lnTo>
                    <a:pt x="54673" y="17500"/>
                  </a:lnTo>
                  <a:lnTo>
                    <a:pt x="54102" y="17208"/>
                  </a:lnTo>
                  <a:lnTo>
                    <a:pt x="53797" y="17132"/>
                  </a:lnTo>
                  <a:lnTo>
                    <a:pt x="52857" y="17132"/>
                  </a:lnTo>
                  <a:lnTo>
                    <a:pt x="52349" y="17360"/>
                  </a:lnTo>
                  <a:lnTo>
                    <a:pt x="51574" y="18249"/>
                  </a:lnTo>
                  <a:lnTo>
                    <a:pt x="51485" y="18529"/>
                  </a:lnTo>
                  <a:lnTo>
                    <a:pt x="51574" y="20840"/>
                  </a:lnTo>
                  <a:lnTo>
                    <a:pt x="52349" y="21653"/>
                  </a:lnTo>
                  <a:lnTo>
                    <a:pt x="52819" y="21844"/>
                  </a:lnTo>
                  <a:lnTo>
                    <a:pt x="53594" y="21844"/>
                  </a:lnTo>
                  <a:lnTo>
                    <a:pt x="55384" y="20294"/>
                  </a:lnTo>
                  <a:lnTo>
                    <a:pt x="54648" y="20294"/>
                  </a:lnTo>
                  <a:lnTo>
                    <a:pt x="54571" y="20510"/>
                  </a:lnTo>
                  <a:lnTo>
                    <a:pt x="54495" y="20662"/>
                  </a:lnTo>
                  <a:lnTo>
                    <a:pt x="54127" y="21069"/>
                  </a:lnTo>
                  <a:lnTo>
                    <a:pt x="53822" y="21196"/>
                  </a:lnTo>
                  <a:lnTo>
                    <a:pt x="53009" y="21196"/>
                  </a:lnTo>
                  <a:lnTo>
                    <a:pt x="52730" y="21069"/>
                  </a:lnTo>
                  <a:lnTo>
                    <a:pt x="52298" y="20510"/>
                  </a:lnTo>
                  <a:lnTo>
                    <a:pt x="52184" y="19697"/>
                  </a:lnTo>
                  <a:lnTo>
                    <a:pt x="55448" y="19697"/>
                  </a:lnTo>
                  <a:close/>
                </a:path>
                <a:path w="101600" h="54610">
                  <a:moveTo>
                    <a:pt x="56172" y="52679"/>
                  </a:moveTo>
                  <a:lnTo>
                    <a:pt x="55511" y="50850"/>
                  </a:lnTo>
                  <a:lnTo>
                    <a:pt x="55257" y="50177"/>
                  </a:lnTo>
                  <a:lnTo>
                    <a:pt x="54381" y="47764"/>
                  </a:lnTo>
                  <a:lnTo>
                    <a:pt x="54381" y="50177"/>
                  </a:lnTo>
                  <a:lnTo>
                    <a:pt x="52463" y="50177"/>
                  </a:lnTo>
                  <a:lnTo>
                    <a:pt x="53454" y="47472"/>
                  </a:lnTo>
                  <a:lnTo>
                    <a:pt x="54381" y="50177"/>
                  </a:lnTo>
                  <a:lnTo>
                    <a:pt x="54381" y="47764"/>
                  </a:lnTo>
                  <a:lnTo>
                    <a:pt x="54279" y="47472"/>
                  </a:lnTo>
                  <a:lnTo>
                    <a:pt x="53949" y="46570"/>
                  </a:lnTo>
                  <a:lnTo>
                    <a:pt x="53009" y="46570"/>
                  </a:lnTo>
                  <a:lnTo>
                    <a:pt x="50711" y="52679"/>
                  </a:lnTo>
                  <a:lnTo>
                    <a:pt x="51562" y="52679"/>
                  </a:lnTo>
                  <a:lnTo>
                    <a:pt x="52222" y="50850"/>
                  </a:lnTo>
                  <a:lnTo>
                    <a:pt x="54648" y="50850"/>
                  </a:lnTo>
                  <a:lnTo>
                    <a:pt x="55257" y="52679"/>
                  </a:lnTo>
                  <a:lnTo>
                    <a:pt x="56172" y="52679"/>
                  </a:lnTo>
                  <a:close/>
                </a:path>
                <a:path w="101600" h="54610">
                  <a:moveTo>
                    <a:pt x="56591" y="31076"/>
                  </a:moveTo>
                  <a:lnTo>
                    <a:pt x="55753" y="31076"/>
                  </a:lnTo>
                  <a:lnTo>
                    <a:pt x="55753" y="33604"/>
                  </a:lnTo>
                  <a:lnTo>
                    <a:pt x="52565" y="33604"/>
                  </a:lnTo>
                  <a:lnTo>
                    <a:pt x="52565" y="31076"/>
                  </a:lnTo>
                  <a:lnTo>
                    <a:pt x="51739" y="31076"/>
                  </a:lnTo>
                  <a:lnTo>
                    <a:pt x="51739" y="37185"/>
                  </a:lnTo>
                  <a:lnTo>
                    <a:pt x="52565" y="37185"/>
                  </a:lnTo>
                  <a:lnTo>
                    <a:pt x="52565" y="34328"/>
                  </a:lnTo>
                  <a:lnTo>
                    <a:pt x="55753" y="34328"/>
                  </a:lnTo>
                  <a:lnTo>
                    <a:pt x="55753" y="37185"/>
                  </a:lnTo>
                  <a:lnTo>
                    <a:pt x="56591" y="37185"/>
                  </a:lnTo>
                  <a:lnTo>
                    <a:pt x="56591" y="31076"/>
                  </a:lnTo>
                  <a:close/>
                </a:path>
                <a:path w="101600" h="54610">
                  <a:moveTo>
                    <a:pt x="59855" y="15582"/>
                  </a:moveTo>
                  <a:lnTo>
                    <a:pt x="59029" y="15582"/>
                  </a:lnTo>
                  <a:lnTo>
                    <a:pt x="59029" y="21691"/>
                  </a:lnTo>
                  <a:lnTo>
                    <a:pt x="59855" y="21691"/>
                  </a:lnTo>
                  <a:lnTo>
                    <a:pt x="59855" y="15582"/>
                  </a:lnTo>
                  <a:close/>
                </a:path>
                <a:path w="101600" h="54610">
                  <a:moveTo>
                    <a:pt x="62103" y="52539"/>
                  </a:moveTo>
                  <a:lnTo>
                    <a:pt x="61976" y="52489"/>
                  </a:lnTo>
                  <a:lnTo>
                    <a:pt x="61785" y="51879"/>
                  </a:lnTo>
                  <a:lnTo>
                    <a:pt x="61671" y="50215"/>
                  </a:lnTo>
                  <a:lnTo>
                    <a:pt x="61544" y="50063"/>
                  </a:lnTo>
                  <a:lnTo>
                    <a:pt x="61429" y="49898"/>
                  </a:lnTo>
                  <a:lnTo>
                    <a:pt x="61252" y="49771"/>
                  </a:lnTo>
                  <a:lnTo>
                    <a:pt x="61010" y="49669"/>
                  </a:lnTo>
                  <a:lnTo>
                    <a:pt x="61277" y="49530"/>
                  </a:lnTo>
                  <a:lnTo>
                    <a:pt x="61468" y="49364"/>
                  </a:lnTo>
                  <a:lnTo>
                    <a:pt x="61734" y="48983"/>
                  </a:lnTo>
                  <a:lnTo>
                    <a:pt x="61760" y="47320"/>
                  </a:lnTo>
                  <a:lnTo>
                    <a:pt x="61582" y="47028"/>
                  </a:lnTo>
                  <a:lnTo>
                    <a:pt x="61023" y="46786"/>
                  </a:lnTo>
                  <a:lnTo>
                    <a:pt x="61023" y="47853"/>
                  </a:lnTo>
                  <a:lnTo>
                    <a:pt x="60909" y="48983"/>
                  </a:lnTo>
                  <a:lnTo>
                    <a:pt x="60464" y="49288"/>
                  </a:lnTo>
                  <a:lnTo>
                    <a:pt x="60159" y="49364"/>
                  </a:lnTo>
                  <a:lnTo>
                    <a:pt x="57848" y="49364"/>
                  </a:lnTo>
                  <a:lnTo>
                    <a:pt x="57848" y="47282"/>
                  </a:lnTo>
                  <a:lnTo>
                    <a:pt x="60159" y="47282"/>
                  </a:lnTo>
                  <a:lnTo>
                    <a:pt x="60388" y="47320"/>
                  </a:lnTo>
                  <a:lnTo>
                    <a:pt x="60871" y="47561"/>
                  </a:lnTo>
                  <a:lnTo>
                    <a:pt x="61023" y="47853"/>
                  </a:lnTo>
                  <a:lnTo>
                    <a:pt x="61023" y="46786"/>
                  </a:lnTo>
                  <a:lnTo>
                    <a:pt x="60706" y="46634"/>
                  </a:lnTo>
                  <a:lnTo>
                    <a:pt x="60325" y="46570"/>
                  </a:lnTo>
                  <a:lnTo>
                    <a:pt x="57023" y="46570"/>
                  </a:lnTo>
                  <a:lnTo>
                    <a:pt x="57023" y="52679"/>
                  </a:lnTo>
                  <a:lnTo>
                    <a:pt x="57848" y="52679"/>
                  </a:lnTo>
                  <a:lnTo>
                    <a:pt x="57848" y="50063"/>
                  </a:lnTo>
                  <a:lnTo>
                    <a:pt x="60071" y="50063"/>
                  </a:lnTo>
                  <a:lnTo>
                    <a:pt x="60325" y="50101"/>
                  </a:lnTo>
                  <a:lnTo>
                    <a:pt x="60756" y="50304"/>
                  </a:lnTo>
                  <a:lnTo>
                    <a:pt x="60858" y="50469"/>
                  </a:lnTo>
                  <a:lnTo>
                    <a:pt x="60972" y="51879"/>
                  </a:lnTo>
                  <a:lnTo>
                    <a:pt x="61087" y="52679"/>
                  </a:lnTo>
                  <a:lnTo>
                    <a:pt x="62103" y="52679"/>
                  </a:lnTo>
                  <a:lnTo>
                    <a:pt x="62103" y="52539"/>
                  </a:lnTo>
                  <a:close/>
                </a:path>
                <a:path w="101600" h="54610">
                  <a:moveTo>
                    <a:pt x="62801" y="37185"/>
                  </a:moveTo>
                  <a:lnTo>
                    <a:pt x="62141" y="35356"/>
                  </a:lnTo>
                  <a:lnTo>
                    <a:pt x="61887" y="34683"/>
                  </a:lnTo>
                  <a:lnTo>
                    <a:pt x="61010" y="32270"/>
                  </a:lnTo>
                  <a:lnTo>
                    <a:pt x="61010" y="34683"/>
                  </a:lnTo>
                  <a:lnTo>
                    <a:pt x="59093" y="34683"/>
                  </a:lnTo>
                  <a:lnTo>
                    <a:pt x="60083" y="31978"/>
                  </a:lnTo>
                  <a:lnTo>
                    <a:pt x="61010" y="34683"/>
                  </a:lnTo>
                  <a:lnTo>
                    <a:pt x="61010" y="32270"/>
                  </a:lnTo>
                  <a:lnTo>
                    <a:pt x="60909" y="31978"/>
                  </a:lnTo>
                  <a:lnTo>
                    <a:pt x="60579" y="31076"/>
                  </a:lnTo>
                  <a:lnTo>
                    <a:pt x="59639" y="31076"/>
                  </a:lnTo>
                  <a:lnTo>
                    <a:pt x="57340" y="37185"/>
                  </a:lnTo>
                  <a:lnTo>
                    <a:pt x="58191" y="37185"/>
                  </a:lnTo>
                  <a:lnTo>
                    <a:pt x="58851" y="35356"/>
                  </a:lnTo>
                  <a:lnTo>
                    <a:pt x="61277" y="35356"/>
                  </a:lnTo>
                  <a:lnTo>
                    <a:pt x="61887" y="37185"/>
                  </a:lnTo>
                  <a:lnTo>
                    <a:pt x="62801" y="37185"/>
                  </a:lnTo>
                  <a:close/>
                </a:path>
                <a:path w="101600" h="54610">
                  <a:moveTo>
                    <a:pt x="66052" y="15582"/>
                  </a:moveTo>
                  <a:lnTo>
                    <a:pt x="65265" y="15582"/>
                  </a:lnTo>
                  <a:lnTo>
                    <a:pt x="65265" y="20535"/>
                  </a:lnTo>
                  <a:lnTo>
                    <a:pt x="62179" y="15582"/>
                  </a:lnTo>
                  <a:lnTo>
                    <a:pt x="61201" y="15582"/>
                  </a:lnTo>
                  <a:lnTo>
                    <a:pt x="61201" y="21691"/>
                  </a:lnTo>
                  <a:lnTo>
                    <a:pt x="62001" y="21691"/>
                  </a:lnTo>
                  <a:lnTo>
                    <a:pt x="62001" y="16738"/>
                  </a:lnTo>
                  <a:lnTo>
                    <a:pt x="65125" y="21691"/>
                  </a:lnTo>
                  <a:lnTo>
                    <a:pt x="66052" y="21691"/>
                  </a:lnTo>
                  <a:lnTo>
                    <a:pt x="66052" y="15582"/>
                  </a:lnTo>
                  <a:close/>
                </a:path>
                <a:path w="101600" h="54610">
                  <a:moveTo>
                    <a:pt x="68224" y="50431"/>
                  </a:moveTo>
                  <a:lnTo>
                    <a:pt x="67424" y="50431"/>
                  </a:lnTo>
                  <a:lnTo>
                    <a:pt x="67335" y="50838"/>
                  </a:lnTo>
                  <a:lnTo>
                    <a:pt x="67221" y="51155"/>
                  </a:lnTo>
                  <a:lnTo>
                    <a:pt x="66725" y="51879"/>
                  </a:lnTo>
                  <a:lnTo>
                    <a:pt x="66255" y="52108"/>
                  </a:lnTo>
                  <a:lnTo>
                    <a:pt x="64985" y="52108"/>
                  </a:lnTo>
                  <a:lnTo>
                    <a:pt x="64490" y="51879"/>
                  </a:lnTo>
                  <a:lnTo>
                    <a:pt x="63817" y="51003"/>
                  </a:lnTo>
                  <a:lnTo>
                    <a:pt x="63652" y="50419"/>
                  </a:lnTo>
                  <a:lnTo>
                    <a:pt x="63652" y="48831"/>
                  </a:lnTo>
                  <a:lnTo>
                    <a:pt x="63830" y="48183"/>
                  </a:lnTo>
                  <a:lnTo>
                    <a:pt x="64579" y="47332"/>
                  </a:lnTo>
                  <a:lnTo>
                    <a:pt x="65062" y="47117"/>
                  </a:lnTo>
                  <a:lnTo>
                    <a:pt x="66154" y="47117"/>
                  </a:lnTo>
                  <a:lnTo>
                    <a:pt x="66548" y="47231"/>
                  </a:lnTo>
                  <a:lnTo>
                    <a:pt x="67081" y="47688"/>
                  </a:lnTo>
                  <a:lnTo>
                    <a:pt x="67271" y="48006"/>
                  </a:lnTo>
                  <a:lnTo>
                    <a:pt x="67360" y="48399"/>
                  </a:lnTo>
                  <a:lnTo>
                    <a:pt x="68173" y="48399"/>
                  </a:lnTo>
                  <a:lnTo>
                    <a:pt x="66433" y="46405"/>
                  </a:lnTo>
                  <a:lnTo>
                    <a:pt x="64744" y="46405"/>
                  </a:lnTo>
                  <a:lnTo>
                    <a:pt x="64033" y="46710"/>
                  </a:lnTo>
                  <a:lnTo>
                    <a:pt x="63042" y="47917"/>
                  </a:lnTo>
                  <a:lnTo>
                    <a:pt x="62801" y="48653"/>
                  </a:lnTo>
                  <a:lnTo>
                    <a:pt x="62801" y="50749"/>
                  </a:lnTo>
                  <a:lnTo>
                    <a:pt x="63119" y="51625"/>
                  </a:lnTo>
                  <a:lnTo>
                    <a:pt x="64236" y="52616"/>
                  </a:lnTo>
                  <a:lnTo>
                    <a:pt x="64833" y="52844"/>
                  </a:lnTo>
                  <a:lnTo>
                    <a:pt x="66370" y="52844"/>
                  </a:lnTo>
                  <a:lnTo>
                    <a:pt x="67030" y="52578"/>
                  </a:lnTo>
                  <a:lnTo>
                    <a:pt x="67919" y="51612"/>
                  </a:lnTo>
                  <a:lnTo>
                    <a:pt x="68148" y="51079"/>
                  </a:lnTo>
                  <a:lnTo>
                    <a:pt x="68224" y="50431"/>
                  </a:lnTo>
                  <a:close/>
                </a:path>
                <a:path w="101600" h="54610">
                  <a:moveTo>
                    <a:pt x="68732" y="37045"/>
                  </a:moveTo>
                  <a:lnTo>
                    <a:pt x="68605" y="36995"/>
                  </a:lnTo>
                  <a:lnTo>
                    <a:pt x="68414" y="36385"/>
                  </a:lnTo>
                  <a:lnTo>
                    <a:pt x="68300" y="34721"/>
                  </a:lnTo>
                  <a:lnTo>
                    <a:pt x="68173" y="34569"/>
                  </a:lnTo>
                  <a:lnTo>
                    <a:pt x="68059" y="34404"/>
                  </a:lnTo>
                  <a:lnTo>
                    <a:pt x="67881" y="34277"/>
                  </a:lnTo>
                  <a:lnTo>
                    <a:pt x="67640" y="34188"/>
                  </a:lnTo>
                  <a:lnTo>
                    <a:pt x="67906" y="34048"/>
                  </a:lnTo>
                  <a:lnTo>
                    <a:pt x="68097" y="33870"/>
                  </a:lnTo>
                  <a:lnTo>
                    <a:pt x="68364" y="33489"/>
                  </a:lnTo>
                  <a:lnTo>
                    <a:pt x="68389" y="31826"/>
                  </a:lnTo>
                  <a:lnTo>
                    <a:pt x="68211" y="31534"/>
                  </a:lnTo>
                  <a:lnTo>
                    <a:pt x="67652" y="31292"/>
                  </a:lnTo>
                  <a:lnTo>
                    <a:pt x="67652" y="32372"/>
                  </a:lnTo>
                  <a:lnTo>
                    <a:pt x="67551" y="33489"/>
                  </a:lnTo>
                  <a:lnTo>
                    <a:pt x="67094" y="33794"/>
                  </a:lnTo>
                  <a:lnTo>
                    <a:pt x="66789" y="33870"/>
                  </a:lnTo>
                  <a:lnTo>
                    <a:pt x="64477" y="33870"/>
                  </a:lnTo>
                  <a:lnTo>
                    <a:pt x="64477" y="31788"/>
                  </a:lnTo>
                  <a:lnTo>
                    <a:pt x="66789" y="31788"/>
                  </a:lnTo>
                  <a:lnTo>
                    <a:pt x="67017" y="31826"/>
                  </a:lnTo>
                  <a:lnTo>
                    <a:pt x="67500" y="32067"/>
                  </a:lnTo>
                  <a:lnTo>
                    <a:pt x="67652" y="32372"/>
                  </a:lnTo>
                  <a:lnTo>
                    <a:pt x="67652" y="31292"/>
                  </a:lnTo>
                  <a:lnTo>
                    <a:pt x="67335" y="31140"/>
                  </a:lnTo>
                  <a:lnTo>
                    <a:pt x="66954" y="31076"/>
                  </a:lnTo>
                  <a:lnTo>
                    <a:pt x="63652" y="31076"/>
                  </a:lnTo>
                  <a:lnTo>
                    <a:pt x="63652" y="37185"/>
                  </a:lnTo>
                  <a:lnTo>
                    <a:pt x="64477" y="37185"/>
                  </a:lnTo>
                  <a:lnTo>
                    <a:pt x="64477" y="34569"/>
                  </a:lnTo>
                  <a:lnTo>
                    <a:pt x="66713" y="34569"/>
                  </a:lnTo>
                  <a:lnTo>
                    <a:pt x="66954" y="34607"/>
                  </a:lnTo>
                  <a:lnTo>
                    <a:pt x="67386" y="34810"/>
                  </a:lnTo>
                  <a:lnTo>
                    <a:pt x="67487" y="34988"/>
                  </a:lnTo>
                  <a:lnTo>
                    <a:pt x="67614" y="36385"/>
                  </a:lnTo>
                  <a:lnTo>
                    <a:pt x="67716" y="37185"/>
                  </a:lnTo>
                  <a:lnTo>
                    <a:pt x="68732" y="37185"/>
                  </a:lnTo>
                  <a:lnTo>
                    <a:pt x="68732" y="37045"/>
                  </a:lnTo>
                  <a:close/>
                </a:path>
                <a:path w="101600" h="54610">
                  <a:moveTo>
                    <a:pt x="71602" y="38925"/>
                  </a:moveTo>
                  <a:lnTo>
                    <a:pt x="71183" y="38150"/>
                  </a:lnTo>
                  <a:lnTo>
                    <a:pt x="70916" y="37566"/>
                  </a:lnTo>
                  <a:lnTo>
                    <a:pt x="70548" y="36487"/>
                  </a:lnTo>
                  <a:lnTo>
                    <a:pt x="70434" y="35750"/>
                  </a:lnTo>
                  <a:lnTo>
                    <a:pt x="70434" y="34150"/>
                  </a:lnTo>
                  <a:lnTo>
                    <a:pt x="70535" y="33451"/>
                  </a:lnTo>
                  <a:lnTo>
                    <a:pt x="70866" y="32435"/>
                  </a:lnTo>
                  <a:lnTo>
                    <a:pt x="71145" y="31826"/>
                  </a:lnTo>
                  <a:lnTo>
                    <a:pt x="71577" y="30975"/>
                  </a:lnTo>
                  <a:lnTo>
                    <a:pt x="71069" y="30975"/>
                  </a:lnTo>
                  <a:lnTo>
                    <a:pt x="70548" y="31788"/>
                  </a:lnTo>
                  <a:lnTo>
                    <a:pt x="70205" y="32397"/>
                  </a:lnTo>
                  <a:lnTo>
                    <a:pt x="69786" y="33439"/>
                  </a:lnTo>
                  <a:lnTo>
                    <a:pt x="69659" y="34175"/>
                  </a:lnTo>
                  <a:lnTo>
                    <a:pt x="69659" y="35445"/>
                  </a:lnTo>
                  <a:lnTo>
                    <a:pt x="71094" y="38925"/>
                  </a:lnTo>
                  <a:lnTo>
                    <a:pt x="71602" y="38925"/>
                  </a:lnTo>
                  <a:close/>
                </a:path>
                <a:path w="101600" h="54610">
                  <a:moveTo>
                    <a:pt x="71805" y="15582"/>
                  </a:moveTo>
                  <a:lnTo>
                    <a:pt x="66852" y="15582"/>
                  </a:lnTo>
                  <a:lnTo>
                    <a:pt x="66852" y="16306"/>
                  </a:lnTo>
                  <a:lnTo>
                    <a:pt x="68910" y="16306"/>
                  </a:lnTo>
                  <a:lnTo>
                    <a:pt x="68910" y="21691"/>
                  </a:lnTo>
                  <a:lnTo>
                    <a:pt x="69748" y="21691"/>
                  </a:lnTo>
                  <a:lnTo>
                    <a:pt x="69748" y="16306"/>
                  </a:lnTo>
                  <a:lnTo>
                    <a:pt x="71805" y="16306"/>
                  </a:lnTo>
                  <a:lnTo>
                    <a:pt x="71805" y="15582"/>
                  </a:lnTo>
                  <a:close/>
                </a:path>
                <a:path w="101600" h="54610">
                  <a:moveTo>
                    <a:pt x="74104" y="46570"/>
                  </a:moveTo>
                  <a:lnTo>
                    <a:pt x="73279" y="46570"/>
                  </a:lnTo>
                  <a:lnTo>
                    <a:pt x="73279" y="49098"/>
                  </a:lnTo>
                  <a:lnTo>
                    <a:pt x="70091" y="49098"/>
                  </a:lnTo>
                  <a:lnTo>
                    <a:pt x="70091" y="46570"/>
                  </a:lnTo>
                  <a:lnTo>
                    <a:pt x="69253" y="46570"/>
                  </a:lnTo>
                  <a:lnTo>
                    <a:pt x="69253" y="52679"/>
                  </a:lnTo>
                  <a:lnTo>
                    <a:pt x="70091" y="52679"/>
                  </a:lnTo>
                  <a:lnTo>
                    <a:pt x="70091" y="49822"/>
                  </a:lnTo>
                  <a:lnTo>
                    <a:pt x="73279" y="49822"/>
                  </a:lnTo>
                  <a:lnTo>
                    <a:pt x="73279" y="52679"/>
                  </a:lnTo>
                  <a:lnTo>
                    <a:pt x="74104" y="52679"/>
                  </a:lnTo>
                  <a:lnTo>
                    <a:pt x="74104" y="46570"/>
                  </a:lnTo>
                  <a:close/>
                </a:path>
                <a:path w="101600" h="54610">
                  <a:moveTo>
                    <a:pt x="76288" y="32537"/>
                  </a:moveTo>
                  <a:lnTo>
                    <a:pt x="76123" y="32131"/>
                  </a:lnTo>
                  <a:lnTo>
                    <a:pt x="75501" y="31394"/>
                  </a:lnTo>
                  <a:lnTo>
                    <a:pt x="75006" y="31203"/>
                  </a:lnTo>
                  <a:lnTo>
                    <a:pt x="73494" y="31203"/>
                  </a:lnTo>
                  <a:lnTo>
                    <a:pt x="72923" y="31496"/>
                  </a:lnTo>
                  <a:lnTo>
                    <a:pt x="72415" y="32397"/>
                  </a:lnTo>
                  <a:lnTo>
                    <a:pt x="72326" y="32829"/>
                  </a:lnTo>
                  <a:lnTo>
                    <a:pt x="72313" y="33350"/>
                  </a:lnTo>
                  <a:lnTo>
                    <a:pt x="73075" y="33350"/>
                  </a:lnTo>
                  <a:lnTo>
                    <a:pt x="73088" y="32981"/>
                  </a:lnTo>
                  <a:lnTo>
                    <a:pt x="73139" y="32689"/>
                  </a:lnTo>
                  <a:lnTo>
                    <a:pt x="73444" y="32092"/>
                  </a:lnTo>
                  <a:lnTo>
                    <a:pt x="73799" y="31889"/>
                  </a:lnTo>
                  <a:lnTo>
                    <a:pt x="74663" y="31889"/>
                  </a:lnTo>
                  <a:lnTo>
                    <a:pt x="74942" y="32004"/>
                  </a:lnTo>
                  <a:lnTo>
                    <a:pt x="75349" y="32410"/>
                  </a:lnTo>
                  <a:lnTo>
                    <a:pt x="75450" y="32677"/>
                  </a:lnTo>
                  <a:lnTo>
                    <a:pt x="75450" y="33324"/>
                  </a:lnTo>
                  <a:lnTo>
                    <a:pt x="75349" y="33591"/>
                  </a:lnTo>
                  <a:lnTo>
                    <a:pt x="74968" y="33959"/>
                  </a:lnTo>
                  <a:lnTo>
                    <a:pt x="74714" y="34137"/>
                  </a:lnTo>
                  <a:lnTo>
                    <a:pt x="73025" y="35115"/>
                  </a:lnTo>
                  <a:lnTo>
                    <a:pt x="72669" y="35471"/>
                  </a:lnTo>
                  <a:lnTo>
                    <a:pt x="72491" y="35852"/>
                  </a:lnTo>
                  <a:lnTo>
                    <a:pt x="72301" y="36220"/>
                  </a:lnTo>
                  <a:lnTo>
                    <a:pt x="72186" y="36677"/>
                  </a:lnTo>
                  <a:lnTo>
                    <a:pt x="72161" y="37185"/>
                  </a:lnTo>
                  <a:lnTo>
                    <a:pt x="76250" y="37185"/>
                  </a:lnTo>
                  <a:lnTo>
                    <a:pt x="76250" y="36474"/>
                  </a:lnTo>
                  <a:lnTo>
                    <a:pt x="72999" y="36474"/>
                  </a:lnTo>
                  <a:lnTo>
                    <a:pt x="73075" y="36182"/>
                  </a:lnTo>
                  <a:lnTo>
                    <a:pt x="73253" y="35915"/>
                  </a:lnTo>
                  <a:lnTo>
                    <a:pt x="73685" y="35547"/>
                  </a:lnTo>
                  <a:lnTo>
                    <a:pt x="73901" y="35394"/>
                  </a:lnTo>
                  <a:lnTo>
                    <a:pt x="75247" y="34645"/>
                  </a:lnTo>
                  <a:lnTo>
                    <a:pt x="75590" y="34417"/>
                  </a:lnTo>
                  <a:lnTo>
                    <a:pt x="76111" y="33883"/>
                  </a:lnTo>
                  <a:lnTo>
                    <a:pt x="76288" y="33477"/>
                  </a:lnTo>
                  <a:lnTo>
                    <a:pt x="76288" y="32537"/>
                  </a:lnTo>
                  <a:close/>
                </a:path>
                <a:path w="101600" h="54610">
                  <a:moveTo>
                    <a:pt x="80327" y="52679"/>
                  </a:moveTo>
                  <a:lnTo>
                    <a:pt x="79654" y="50850"/>
                  </a:lnTo>
                  <a:lnTo>
                    <a:pt x="79413" y="50177"/>
                  </a:lnTo>
                  <a:lnTo>
                    <a:pt x="78524" y="47726"/>
                  </a:lnTo>
                  <a:lnTo>
                    <a:pt x="78524" y="50177"/>
                  </a:lnTo>
                  <a:lnTo>
                    <a:pt x="76619" y="50177"/>
                  </a:lnTo>
                  <a:lnTo>
                    <a:pt x="77609" y="47472"/>
                  </a:lnTo>
                  <a:lnTo>
                    <a:pt x="78524" y="50177"/>
                  </a:lnTo>
                  <a:lnTo>
                    <a:pt x="78524" y="47726"/>
                  </a:lnTo>
                  <a:lnTo>
                    <a:pt x="78435" y="47472"/>
                  </a:lnTo>
                  <a:lnTo>
                    <a:pt x="78105" y="46570"/>
                  </a:lnTo>
                  <a:lnTo>
                    <a:pt x="77165" y="46570"/>
                  </a:lnTo>
                  <a:lnTo>
                    <a:pt x="74866" y="52679"/>
                  </a:lnTo>
                  <a:lnTo>
                    <a:pt x="75717" y="52679"/>
                  </a:lnTo>
                  <a:lnTo>
                    <a:pt x="76377" y="50850"/>
                  </a:lnTo>
                  <a:lnTo>
                    <a:pt x="78790" y="50850"/>
                  </a:lnTo>
                  <a:lnTo>
                    <a:pt x="79413" y="52679"/>
                  </a:lnTo>
                  <a:lnTo>
                    <a:pt x="80327" y="52679"/>
                  </a:lnTo>
                  <a:close/>
                </a:path>
                <a:path w="101600" h="54610">
                  <a:moveTo>
                    <a:pt x="81013" y="34658"/>
                  </a:moveTo>
                  <a:lnTo>
                    <a:pt x="80822" y="34213"/>
                  </a:lnTo>
                  <a:lnTo>
                    <a:pt x="80073" y="33515"/>
                  </a:lnTo>
                  <a:lnTo>
                    <a:pt x="79603" y="33337"/>
                  </a:lnTo>
                  <a:lnTo>
                    <a:pt x="78765" y="33337"/>
                  </a:lnTo>
                  <a:lnTo>
                    <a:pt x="78511" y="33375"/>
                  </a:lnTo>
                  <a:lnTo>
                    <a:pt x="78155" y="33528"/>
                  </a:lnTo>
                  <a:lnTo>
                    <a:pt x="78028" y="33604"/>
                  </a:lnTo>
                  <a:lnTo>
                    <a:pt x="77889" y="33705"/>
                  </a:lnTo>
                  <a:lnTo>
                    <a:pt x="78143" y="32054"/>
                  </a:lnTo>
                  <a:lnTo>
                    <a:pt x="80683" y="32054"/>
                  </a:lnTo>
                  <a:lnTo>
                    <a:pt x="80683" y="31330"/>
                  </a:lnTo>
                  <a:lnTo>
                    <a:pt x="77584" y="31330"/>
                  </a:lnTo>
                  <a:lnTo>
                    <a:pt x="77127" y="34531"/>
                  </a:lnTo>
                  <a:lnTo>
                    <a:pt x="77787" y="34569"/>
                  </a:lnTo>
                  <a:lnTo>
                    <a:pt x="77914" y="34391"/>
                  </a:lnTo>
                  <a:lnTo>
                    <a:pt x="78066" y="34251"/>
                  </a:lnTo>
                  <a:lnTo>
                    <a:pt x="78435" y="34061"/>
                  </a:lnTo>
                  <a:lnTo>
                    <a:pt x="78663" y="34010"/>
                  </a:lnTo>
                  <a:lnTo>
                    <a:pt x="79273" y="34010"/>
                  </a:lnTo>
                  <a:lnTo>
                    <a:pt x="79578" y="34124"/>
                  </a:lnTo>
                  <a:lnTo>
                    <a:pt x="80086" y="34582"/>
                  </a:lnTo>
                  <a:lnTo>
                    <a:pt x="80213" y="34899"/>
                  </a:lnTo>
                  <a:lnTo>
                    <a:pt x="80213" y="35661"/>
                  </a:lnTo>
                  <a:lnTo>
                    <a:pt x="80098" y="35966"/>
                  </a:lnTo>
                  <a:lnTo>
                    <a:pt x="79679" y="36537"/>
                  </a:lnTo>
                  <a:lnTo>
                    <a:pt x="79349" y="36677"/>
                  </a:lnTo>
                  <a:lnTo>
                    <a:pt x="78663" y="36677"/>
                  </a:lnTo>
                  <a:lnTo>
                    <a:pt x="78460" y="36639"/>
                  </a:lnTo>
                  <a:lnTo>
                    <a:pt x="77939" y="36398"/>
                  </a:lnTo>
                  <a:lnTo>
                    <a:pt x="77749" y="36093"/>
                  </a:lnTo>
                  <a:lnTo>
                    <a:pt x="77685" y="35661"/>
                  </a:lnTo>
                  <a:lnTo>
                    <a:pt x="76911" y="35661"/>
                  </a:lnTo>
                  <a:lnTo>
                    <a:pt x="76962" y="36233"/>
                  </a:lnTo>
                  <a:lnTo>
                    <a:pt x="77165" y="36652"/>
                  </a:lnTo>
                  <a:lnTo>
                    <a:pt x="77914" y="37198"/>
                  </a:lnTo>
                  <a:lnTo>
                    <a:pt x="78346" y="37338"/>
                  </a:lnTo>
                  <a:lnTo>
                    <a:pt x="79590" y="37338"/>
                  </a:lnTo>
                  <a:lnTo>
                    <a:pt x="80149" y="37122"/>
                  </a:lnTo>
                  <a:lnTo>
                    <a:pt x="80835" y="36258"/>
                  </a:lnTo>
                  <a:lnTo>
                    <a:pt x="81013" y="35763"/>
                  </a:lnTo>
                  <a:lnTo>
                    <a:pt x="81013" y="34658"/>
                  </a:lnTo>
                  <a:close/>
                </a:path>
                <a:path w="101600" h="54610">
                  <a:moveTo>
                    <a:pt x="85763" y="34658"/>
                  </a:moveTo>
                  <a:lnTo>
                    <a:pt x="85559" y="34213"/>
                  </a:lnTo>
                  <a:lnTo>
                    <a:pt x="84810" y="33515"/>
                  </a:lnTo>
                  <a:lnTo>
                    <a:pt x="84340" y="33337"/>
                  </a:lnTo>
                  <a:lnTo>
                    <a:pt x="83502" y="33337"/>
                  </a:lnTo>
                  <a:lnTo>
                    <a:pt x="83248" y="33375"/>
                  </a:lnTo>
                  <a:lnTo>
                    <a:pt x="82905" y="33528"/>
                  </a:lnTo>
                  <a:lnTo>
                    <a:pt x="82778" y="33604"/>
                  </a:lnTo>
                  <a:lnTo>
                    <a:pt x="82638" y="33705"/>
                  </a:lnTo>
                  <a:lnTo>
                    <a:pt x="82880" y="32054"/>
                  </a:lnTo>
                  <a:lnTo>
                    <a:pt x="85420" y="32054"/>
                  </a:lnTo>
                  <a:lnTo>
                    <a:pt x="85420" y="31330"/>
                  </a:lnTo>
                  <a:lnTo>
                    <a:pt x="82321" y="31330"/>
                  </a:lnTo>
                  <a:lnTo>
                    <a:pt x="81876" y="34531"/>
                  </a:lnTo>
                  <a:lnTo>
                    <a:pt x="82524" y="34569"/>
                  </a:lnTo>
                  <a:lnTo>
                    <a:pt x="82651" y="34391"/>
                  </a:lnTo>
                  <a:lnTo>
                    <a:pt x="82804" y="34251"/>
                  </a:lnTo>
                  <a:lnTo>
                    <a:pt x="83185" y="34061"/>
                  </a:lnTo>
                  <a:lnTo>
                    <a:pt x="83400" y="34010"/>
                  </a:lnTo>
                  <a:lnTo>
                    <a:pt x="84010" y="34010"/>
                  </a:lnTo>
                  <a:lnTo>
                    <a:pt x="84315" y="34124"/>
                  </a:lnTo>
                  <a:lnTo>
                    <a:pt x="84823" y="34582"/>
                  </a:lnTo>
                  <a:lnTo>
                    <a:pt x="84950" y="34899"/>
                  </a:lnTo>
                  <a:lnTo>
                    <a:pt x="84950" y="35661"/>
                  </a:lnTo>
                  <a:lnTo>
                    <a:pt x="84848" y="35966"/>
                  </a:lnTo>
                  <a:lnTo>
                    <a:pt x="84416" y="36537"/>
                  </a:lnTo>
                  <a:lnTo>
                    <a:pt x="84086" y="36677"/>
                  </a:lnTo>
                  <a:lnTo>
                    <a:pt x="83413" y="36677"/>
                  </a:lnTo>
                  <a:lnTo>
                    <a:pt x="83210" y="36639"/>
                  </a:lnTo>
                  <a:lnTo>
                    <a:pt x="82677" y="36398"/>
                  </a:lnTo>
                  <a:lnTo>
                    <a:pt x="82486" y="36093"/>
                  </a:lnTo>
                  <a:lnTo>
                    <a:pt x="82435" y="35661"/>
                  </a:lnTo>
                  <a:lnTo>
                    <a:pt x="81648" y="35661"/>
                  </a:lnTo>
                  <a:lnTo>
                    <a:pt x="81699" y="36233"/>
                  </a:lnTo>
                  <a:lnTo>
                    <a:pt x="81902" y="36652"/>
                  </a:lnTo>
                  <a:lnTo>
                    <a:pt x="82651" y="37198"/>
                  </a:lnTo>
                  <a:lnTo>
                    <a:pt x="83083" y="37338"/>
                  </a:lnTo>
                  <a:lnTo>
                    <a:pt x="84328" y="37338"/>
                  </a:lnTo>
                  <a:lnTo>
                    <a:pt x="84886" y="37122"/>
                  </a:lnTo>
                  <a:lnTo>
                    <a:pt x="85585" y="36258"/>
                  </a:lnTo>
                  <a:lnTo>
                    <a:pt x="85763" y="35763"/>
                  </a:lnTo>
                  <a:lnTo>
                    <a:pt x="85763" y="34658"/>
                  </a:lnTo>
                  <a:close/>
                </a:path>
                <a:path w="101600" h="54610">
                  <a:moveTo>
                    <a:pt x="86245" y="52539"/>
                  </a:moveTo>
                  <a:lnTo>
                    <a:pt x="86118" y="52489"/>
                  </a:lnTo>
                  <a:lnTo>
                    <a:pt x="85940" y="51879"/>
                  </a:lnTo>
                  <a:lnTo>
                    <a:pt x="85813" y="50215"/>
                  </a:lnTo>
                  <a:lnTo>
                    <a:pt x="85699" y="50063"/>
                  </a:lnTo>
                  <a:lnTo>
                    <a:pt x="85572" y="49898"/>
                  </a:lnTo>
                  <a:lnTo>
                    <a:pt x="85394" y="49771"/>
                  </a:lnTo>
                  <a:lnTo>
                    <a:pt x="85153" y="49669"/>
                  </a:lnTo>
                  <a:lnTo>
                    <a:pt x="85432" y="49530"/>
                  </a:lnTo>
                  <a:lnTo>
                    <a:pt x="85623" y="49364"/>
                  </a:lnTo>
                  <a:lnTo>
                    <a:pt x="85877" y="48983"/>
                  </a:lnTo>
                  <a:lnTo>
                    <a:pt x="85902" y="47320"/>
                  </a:lnTo>
                  <a:lnTo>
                    <a:pt x="85737" y="47028"/>
                  </a:lnTo>
                  <a:lnTo>
                    <a:pt x="85178" y="46786"/>
                  </a:lnTo>
                  <a:lnTo>
                    <a:pt x="85178" y="47853"/>
                  </a:lnTo>
                  <a:lnTo>
                    <a:pt x="85064" y="48983"/>
                  </a:lnTo>
                  <a:lnTo>
                    <a:pt x="84607" y="49288"/>
                  </a:lnTo>
                  <a:lnTo>
                    <a:pt x="84302" y="49364"/>
                  </a:lnTo>
                  <a:lnTo>
                    <a:pt x="82003" y="49364"/>
                  </a:lnTo>
                  <a:lnTo>
                    <a:pt x="82003" y="47282"/>
                  </a:lnTo>
                  <a:lnTo>
                    <a:pt x="84302" y="47282"/>
                  </a:lnTo>
                  <a:lnTo>
                    <a:pt x="84543" y="47320"/>
                  </a:lnTo>
                  <a:lnTo>
                    <a:pt x="85026" y="47561"/>
                  </a:lnTo>
                  <a:lnTo>
                    <a:pt x="85178" y="47853"/>
                  </a:lnTo>
                  <a:lnTo>
                    <a:pt x="85178" y="46786"/>
                  </a:lnTo>
                  <a:lnTo>
                    <a:pt x="84861" y="46634"/>
                  </a:lnTo>
                  <a:lnTo>
                    <a:pt x="84467" y="46570"/>
                  </a:lnTo>
                  <a:lnTo>
                    <a:pt x="81178" y="46570"/>
                  </a:lnTo>
                  <a:lnTo>
                    <a:pt x="81178" y="52679"/>
                  </a:lnTo>
                  <a:lnTo>
                    <a:pt x="82003" y="52679"/>
                  </a:lnTo>
                  <a:lnTo>
                    <a:pt x="82003" y="50063"/>
                  </a:lnTo>
                  <a:lnTo>
                    <a:pt x="84226" y="50063"/>
                  </a:lnTo>
                  <a:lnTo>
                    <a:pt x="84467" y="50101"/>
                  </a:lnTo>
                  <a:lnTo>
                    <a:pt x="84912" y="50304"/>
                  </a:lnTo>
                  <a:lnTo>
                    <a:pt x="85001" y="50469"/>
                  </a:lnTo>
                  <a:lnTo>
                    <a:pt x="85128" y="51879"/>
                  </a:lnTo>
                  <a:lnTo>
                    <a:pt x="85242" y="52679"/>
                  </a:lnTo>
                  <a:lnTo>
                    <a:pt x="86245" y="52679"/>
                  </a:lnTo>
                  <a:lnTo>
                    <a:pt x="86245" y="52539"/>
                  </a:lnTo>
                  <a:close/>
                </a:path>
                <a:path w="101600" h="54610">
                  <a:moveTo>
                    <a:pt x="88341" y="34582"/>
                  </a:moveTo>
                  <a:lnTo>
                    <a:pt x="86906" y="30975"/>
                  </a:lnTo>
                  <a:lnTo>
                    <a:pt x="86398" y="30975"/>
                  </a:lnTo>
                  <a:lnTo>
                    <a:pt x="86804" y="31750"/>
                  </a:lnTo>
                  <a:lnTo>
                    <a:pt x="87083" y="32334"/>
                  </a:lnTo>
                  <a:lnTo>
                    <a:pt x="87452" y="33413"/>
                  </a:lnTo>
                  <a:lnTo>
                    <a:pt x="87566" y="34150"/>
                  </a:lnTo>
                  <a:lnTo>
                    <a:pt x="87566" y="35750"/>
                  </a:lnTo>
                  <a:lnTo>
                    <a:pt x="87464" y="36449"/>
                  </a:lnTo>
                  <a:lnTo>
                    <a:pt x="87134" y="37439"/>
                  </a:lnTo>
                  <a:lnTo>
                    <a:pt x="86855" y="38074"/>
                  </a:lnTo>
                  <a:lnTo>
                    <a:pt x="86410" y="38925"/>
                  </a:lnTo>
                  <a:lnTo>
                    <a:pt x="86931" y="38925"/>
                  </a:lnTo>
                  <a:lnTo>
                    <a:pt x="87452" y="38125"/>
                  </a:lnTo>
                  <a:lnTo>
                    <a:pt x="87795" y="37515"/>
                  </a:lnTo>
                  <a:lnTo>
                    <a:pt x="88214" y="36461"/>
                  </a:lnTo>
                  <a:lnTo>
                    <a:pt x="88341" y="35725"/>
                  </a:lnTo>
                  <a:lnTo>
                    <a:pt x="88341" y="34582"/>
                  </a:lnTo>
                  <a:close/>
                </a:path>
                <a:path w="101600" h="54610">
                  <a:moveTo>
                    <a:pt x="89115" y="54419"/>
                  </a:moveTo>
                  <a:lnTo>
                    <a:pt x="88709" y="53644"/>
                  </a:lnTo>
                  <a:lnTo>
                    <a:pt x="88430" y="53060"/>
                  </a:lnTo>
                  <a:lnTo>
                    <a:pt x="88074" y="51981"/>
                  </a:lnTo>
                  <a:lnTo>
                    <a:pt x="87960" y="51244"/>
                  </a:lnTo>
                  <a:lnTo>
                    <a:pt x="87960" y="49644"/>
                  </a:lnTo>
                  <a:lnTo>
                    <a:pt x="88061" y="48945"/>
                  </a:lnTo>
                  <a:lnTo>
                    <a:pt x="88392" y="47929"/>
                  </a:lnTo>
                  <a:lnTo>
                    <a:pt x="88671" y="47320"/>
                  </a:lnTo>
                  <a:lnTo>
                    <a:pt x="89103" y="46469"/>
                  </a:lnTo>
                  <a:lnTo>
                    <a:pt x="88582" y="46469"/>
                  </a:lnTo>
                  <a:lnTo>
                    <a:pt x="88061" y="47282"/>
                  </a:lnTo>
                  <a:lnTo>
                    <a:pt x="87718" y="47891"/>
                  </a:lnTo>
                  <a:lnTo>
                    <a:pt x="87299" y="48933"/>
                  </a:lnTo>
                  <a:lnTo>
                    <a:pt x="87172" y="49669"/>
                  </a:lnTo>
                  <a:lnTo>
                    <a:pt x="87185" y="50939"/>
                  </a:lnTo>
                  <a:lnTo>
                    <a:pt x="88607" y="54419"/>
                  </a:lnTo>
                  <a:lnTo>
                    <a:pt x="89115" y="54419"/>
                  </a:lnTo>
                  <a:close/>
                </a:path>
                <a:path w="101600" h="54610">
                  <a:moveTo>
                    <a:pt x="93789" y="50558"/>
                  </a:moveTo>
                  <a:lnTo>
                    <a:pt x="93700" y="50266"/>
                  </a:lnTo>
                  <a:lnTo>
                    <a:pt x="93345" y="49771"/>
                  </a:lnTo>
                  <a:lnTo>
                    <a:pt x="93103" y="49606"/>
                  </a:lnTo>
                  <a:lnTo>
                    <a:pt x="92786" y="49517"/>
                  </a:lnTo>
                  <a:lnTo>
                    <a:pt x="92989" y="49428"/>
                  </a:lnTo>
                  <a:lnTo>
                    <a:pt x="93141" y="49326"/>
                  </a:lnTo>
                  <a:lnTo>
                    <a:pt x="93459" y="48958"/>
                  </a:lnTo>
                  <a:lnTo>
                    <a:pt x="93560" y="48653"/>
                  </a:lnTo>
                  <a:lnTo>
                    <a:pt x="93560" y="47777"/>
                  </a:lnTo>
                  <a:lnTo>
                    <a:pt x="93395" y="47383"/>
                  </a:lnTo>
                  <a:lnTo>
                    <a:pt x="92735" y="46850"/>
                  </a:lnTo>
                  <a:lnTo>
                    <a:pt x="92265" y="46710"/>
                  </a:lnTo>
                  <a:lnTo>
                    <a:pt x="90881" y="46710"/>
                  </a:lnTo>
                  <a:lnTo>
                    <a:pt x="90347" y="46990"/>
                  </a:lnTo>
                  <a:lnTo>
                    <a:pt x="89865" y="47853"/>
                  </a:lnTo>
                  <a:lnTo>
                    <a:pt x="89776" y="48234"/>
                  </a:lnTo>
                  <a:lnTo>
                    <a:pt x="89776" y="48679"/>
                  </a:lnTo>
                  <a:lnTo>
                    <a:pt x="90512" y="48679"/>
                  </a:lnTo>
                  <a:lnTo>
                    <a:pt x="90525" y="48336"/>
                  </a:lnTo>
                  <a:lnTo>
                    <a:pt x="90589" y="48082"/>
                  </a:lnTo>
                  <a:lnTo>
                    <a:pt x="90881" y="47561"/>
                  </a:lnTo>
                  <a:lnTo>
                    <a:pt x="91236" y="47396"/>
                  </a:lnTo>
                  <a:lnTo>
                    <a:pt x="92011" y="47396"/>
                  </a:lnTo>
                  <a:lnTo>
                    <a:pt x="92252" y="47472"/>
                  </a:lnTo>
                  <a:lnTo>
                    <a:pt x="92671" y="47790"/>
                  </a:lnTo>
                  <a:lnTo>
                    <a:pt x="92786" y="48018"/>
                  </a:lnTo>
                  <a:lnTo>
                    <a:pt x="92786" y="48729"/>
                  </a:lnTo>
                  <a:lnTo>
                    <a:pt x="92621" y="48996"/>
                  </a:lnTo>
                  <a:lnTo>
                    <a:pt x="92125" y="49237"/>
                  </a:lnTo>
                  <a:lnTo>
                    <a:pt x="91897" y="49288"/>
                  </a:lnTo>
                  <a:lnTo>
                    <a:pt x="91617" y="49288"/>
                  </a:lnTo>
                  <a:lnTo>
                    <a:pt x="91249" y="49263"/>
                  </a:lnTo>
                  <a:lnTo>
                    <a:pt x="91249" y="49936"/>
                  </a:lnTo>
                  <a:lnTo>
                    <a:pt x="91998" y="49923"/>
                  </a:lnTo>
                  <a:lnTo>
                    <a:pt x="92354" y="49999"/>
                  </a:lnTo>
                  <a:lnTo>
                    <a:pt x="92862" y="50330"/>
                  </a:lnTo>
                  <a:lnTo>
                    <a:pt x="92976" y="50622"/>
                  </a:lnTo>
                  <a:lnTo>
                    <a:pt x="92976" y="51358"/>
                  </a:lnTo>
                  <a:lnTo>
                    <a:pt x="92862" y="51638"/>
                  </a:lnTo>
                  <a:lnTo>
                    <a:pt x="92392" y="52057"/>
                  </a:lnTo>
                  <a:lnTo>
                    <a:pt x="92075" y="52158"/>
                  </a:lnTo>
                  <a:lnTo>
                    <a:pt x="91160" y="52158"/>
                  </a:lnTo>
                  <a:lnTo>
                    <a:pt x="90817" y="52006"/>
                  </a:lnTo>
                  <a:lnTo>
                    <a:pt x="90512" y="51511"/>
                  </a:lnTo>
                  <a:lnTo>
                    <a:pt x="90436" y="51231"/>
                  </a:lnTo>
                  <a:lnTo>
                    <a:pt x="90411" y="50850"/>
                  </a:lnTo>
                  <a:lnTo>
                    <a:pt x="89623" y="50850"/>
                  </a:lnTo>
                  <a:lnTo>
                    <a:pt x="89623" y="51409"/>
                  </a:lnTo>
                  <a:lnTo>
                    <a:pt x="89789" y="51879"/>
                  </a:lnTo>
                  <a:lnTo>
                    <a:pt x="90093" y="52260"/>
                  </a:lnTo>
                  <a:lnTo>
                    <a:pt x="90424" y="52641"/>
                  </a:lnTo>
                  <a:lnTo>
                    <a:pt x="90932" y="52844"/>
                  </a:lnTo>
                  <a:lnTo>
                    <a:pt x="92329" y="52844"/>
                  </a:lnTo>
                  <a:lnTo>
                    <a:pt x="92849" y="52666"/>
                  </a:lnTo>
                  <a:lnTo>
                    <a:pt x="93599" y="51943"/>
                  </a:lnTo>
                  <a:lnTo>
                    <a:pt x="93789" y="51485"/>
                  </a:lnTo>
                  <a:lnTo>
                    <a:pt x="93789" y="50558"/>
                  </a:lnTo>
                  <a:close/>
                </a:path>
                <a:path w="101600" h="54610">
                  <a:moveTo>
                    <a:pt x="98552" y="48031"/>
                  </a:moveTo>
                  <a:lnTo>
                    <a:pt x="98386" y="47625"/>
                  </a:lnTo>
                  <a:lnTo>
                    <a:pt x="97764" y="46888"/>
                  </a:lnTo>
                  <a:lnTo>
                    <a:pt x="97256" y="46697"/>
                  </a:lnTo>
                  <a:lnTo>
                    <a:pt x="95758" y="46697"/>
                  </a:lnTo>
                  <a:lnTo>
                    <a:pt x="95186" y="46990"/>
                  </a:lnTo>
                  <a:lnTo>
                    <a:pt x="94678" y="47891"/>
                  </a:lnTo>
                  <a:lnTo>
                    <a:pt x="94576" y="48323"/>
                  </a:lnTo>
                  <a:lnTo>
                    <a:pt x="94576" y="48831"/>
                  </a:lnTo>
                  <a:lnTo>
                    <a:pt x="95338" y="48831"/>
                  </a:lnTo>
                  <a:lnTo>
                    <a:pt x="95351" y="48463"/>
                  </a:lnTo>
                  <a:lnTo>
                    <a:pt x="95402" y="48183"/>
                  </a:lnTo>
                  <a:lnTo>
                    <a:pt x="95707" y="47586"/>
                  </a:lnTo>
                  <a:lnTo>
                    <a:pt x="96062" y="47383"/>
                  </a:lnTo>
                  <a:lnTo>
                    <a:pt x="96926" y="47383"/>
                  </a:lnTo>
                  <a:lnTo>
                    <a:pt x="97193" y="47485"/>
                  </a:lnTo>
                  <a:lnTo>
                    <a:pt x="97612" y="47891"/>
                  </a:lnTo>
                  <a:lnTo>
                    <a:pt x="97713" y="48171"/>
                  </a:lnTo>
                  <a:lnTo>
                    <a:pt x="97713" y="48818"/>
                  </a:lnTo>
                  <a:lnTo>
                    <a:pt x="97599" y="49085"/>
                  </a:lnTo>
                  <a:lnTo>
                    <a:pt x="97231" y="49453"/>
                  </a:lnTo>
                  <a:lnTo>
                    <a:pt x="96977" y="49631"/>
                  </a:lnTo>
                  <a:lnTo>
                    <a:pt x="95288" y="50609"/>
                  </a:lnTo>
                  <a:lnTo>
                    <a:pt x="94932" y="50965"/>
                  </a:lnTo>
                  <a:lnTo>
                    <a:pt x="94742" y="51346"/>
                  </a:lnTo>
                  <a:lnTo>
                    <a:pt x="94564" y="51714"/>
                  </a:lnTo>
                  <a:lnTo>
                    <a:pt x="94449" y="52171"/>
                  </a:lnTo>
                  <a:lnTo>
                    <a:pt x="94424" y="52679"/>
                  </a:lnTo>
                  <a:lnTo>
                    <a:pt x="98513" y="52679"/>
                  </a:lnTo>
                  <a:lnTo>
                    <a:pt x="98513" y="51968"/>
                  </a:lnTo>
                  <a:lnTo>
                    <a:pt x="95262" y="51968"/>
                  </a:lnTo>
                  <a:lnTo>
                    <a:pt x="95338" y="51676"/>
                  </a:lnTo>
                  <a:lnTo>
                    <a:pt x="95516" y="51409"/>
                  </a:lnTo>
                  <a:lnTo>
                    <a:pt x="95948" y="51041"/>
                  </a:lnTo>
                  <a:lnTo>
                    <a:pt x="96151" y="50888"/>
                  </a:lnTo>
                  <a:lnTo>
                    <a:pt x="97497" y="50139"/>
                  </a:lnTo>
                  <a:lnTo>
                    <a:pt x="97853" y="49898"/>
                  </a:lnTo>
                  <a:lnTo>
                    <a:pt x="98374" y="49364"/>
                  </a:lnTo>
                  <a:lnTo>
                    <a:pt x="98552" y="48958"/>
                  </a:lnTo>
                  <a:lnTo>
                    <a:pt x="98552" y="48031"/>
                  </a:lnTo>
                  <a:close/>
                </a:path>
                <a:path w="101600" h="54610">
                  <a:moveTo>
                    <a:pt x="101130" y="50076"/>
                  </a:moveTo>
                  <a:lnTo>
                    <a:pt x="99682" y="46469"/>
                  </a:lnTo>
                  <a:lnTo>
                    <a:pt x="99187" y="46469"/>
                  </a:lnTo>
                  <a:lnTo>
                    <a:pt x="99593" y="47244"/>
                  </a:lnTo>
                  <a:lnTo>
                    <a:pt x="99872" y="47828"/>
                  </a:lnTo>
                  <a:lnTo>
                    <a:pt x="100228" y="48907"/>
                  </a:lnTo>
                  <a:lnTo>
                    <a:pt x="100342" y="49644"/>
                  </a:lnTo>
                  <a:lnTo>
                    <a:pt x="100342" y="51244"/>
                  </a:lnTo>
                  <a:lnTo>
                    <a:pt x="100241" y="51943"/>
                  </a:lnTo>
                  <a:lnTo>
                    <a:pt x="99923" y="52933"/>
                  </a:lnTo>
                  <a:lnTo>
                    <a:pt x="99644" y="53555"/>
                  </a:lnTo>
                  <a:lnTo>
                    <a:pt x="99199" y="54419"/>
                  </a:lnTo>
                  <a:lnTo>
                    <a:pt x="99720" y="54419"/>
                  </a:lnTo>
                  <a:lnTo>
                    <a:pt x="100228" y="53619"/>
                  </a:lnTo>
                  <a:lnTo>
                    <a:pt x="100571" y="53009"/>
                  </a:lnTo>
                  <a:lnTo>
                    <a:pt x="101003" y="51943"/>
                  </a:lnTo>
                  <a:lnTo>
                    <a:pt x="101130" y="51219"/>
                  </a:lnTo>
                  <a:lnTo>
                    <a:pt x="101130" y="50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9" name="object 3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01597" y="2194418"/>
              <a:ext cx="127077" cy="95298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5469313" y="2145993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19">
                  <a:moveTo>
                    <a:pt x="149094" y="147211"/>
                  </a:moveTo>
                  <a:lnTo>
                    <a:pt x="2770" y="147211"/>
                  </a:lnTo>
                  <a:lnTo>
                    <a:pt x="0" y="144435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144435"/>
                  </a:lnTo>
                  <a:lnTo>
                    <a:pt x="149094" y="14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5469313" y="2145993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19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5671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6197"/>
                  </a:lnTo>
                  <a:lnTo>
                    <a:pt x="151870" y="141013"/>
                  </a:lnTo>
                  <a:lnTo>
                    <a:pt x="151870" y="144435"/>
                  </a:lnTo>
                  <a:lnTo>
                    <a:pt x="149094" y="147211"/>
                  </a:lnTo>
                  <a:lnTo>
                    <a:pt x="145671" y="147211"/>
                  </a:lnTo>
                  <a:lnTo>
                    <a:pt x="6198" y="147211"/>
                  </a:lnTo>
                  <a:lnTo>
                    <a:pt x="2770" y="147211"/>
                  </a:lnTo>
                  <a:lnTo>
                    <a:pt x="0" y="144435"/>
                  </a:lnTo>
                  <a:lnTo>
                    <a:pt x="0" y="14101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5469314" y="2145993"/>
              <a:ext cx="152400" cy="19050"/>
            </a:xfrm>
            <a:custGeom>
              <a:avLst/>
              <a:gdLst/>
              <a:ahLst/>
              <a:cxnLst/>
              <a:rect l="l" t="t" r="r" b="b"/>
              <a:pathLst>
                <a:path w="152400" h="19050">
                  <a:moveTo>
                    <a:pt x="151870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5469314" y="2145993"/>
              <a:ext cx="152400" cy="19050"/>
            </a:xfrm>
            <a:custGeom>
              <a:avLst/>
              <a:gdLst/>
              <a:ahLst/>
              <a:cxnLst/>
              <a:rect l="l" t="t" r="r" b="b"/>
              <a:pathLst>
                <a:path w="15240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5671" y="0"/>
                  </a:lnTo>
                  <a:lnTo>
                    <a:pt x="149094" y="0"/>
                  </a:lnTo>
                  <a:lnTo>
                    <a:pt x="151870" y="2775"/>
                  </a:lnTo>
                  <a:lnTo>
                    <a:pt x="151870" y="6197"/>
                  </a:lnTo>
                  <a:lnTo>
                    <a:pt x="151870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4" name="object 40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72023" y="2148706"/>
              <a:ext cx="40799" cy="27117"/>
            </a:xfrm>
            <a:prstGeom prst="rect">
              <a:avLst/>
            </a:prstGeom>
          </p:spPr>
        </p:pic>
        <p:sp>
          <p:nvSpPr>
            <p:cNvPr id="405" name="object 405"/>
            <p:cNvSpPr/>
            <p:nvPr/>
          </p:nvSpPr>
          <p:spPr>
            <a:xfrm>
              <a:off x="5513413" y="2151227"/>
              <a:ext cx="45720" cy="8255"/>
            </a:xfrm>
            <a:custGeom>
              <a:avLst/>
              <a:gdLst/>
              <a:ahLst/>
              <a:cxnLst/>
              <a:rect l="l" t="t" r="r" b="b"/>
              <a:pathLst>
                <a:path w="45720" h="8255">
                  <a:moveTo>
                    <a:pt x="4559" y="3556"/>
                  </a:moveTo>
                  <a:lnTo>
                    <a:pt x="4483" y="2844"/>
                  </a:lnTo>
                  <a:lnTo>
                    <a:pt x="4254" y="2362"/>
                  </a:lnTo>
                  <a:lnTo>
                    <a:pt x="3467" y="1803"/>
                  </a:lnTo>
                  <a:lnTo>
                    <a:pt x="2946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11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17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46" y="4686"/>
                  </a:lnTo>
                  <a:lnTo>
                    <a:pt x="1346" y="3949"/>
                  </a:lnTo>
                  <a:lnTo>
                    <a:pt x="1397" y="3644"/>
                  </a:lnTo>
                  <a:lnTo>
                    <a:pt x="1638" y="2971"/>
                  </a:lnTo>
                  <a:lnTo>
                    <a:pt x="1930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59" y="3556"/>
                  </a:lnTo>
                  <a:close/>
                </a:path>
                <a:path w="45720" h="8255">
                  <a:moveTo>
                    <a:pt x="7708" y="1828"/>
                  </a:moveTo>
                  <a:lnTo>
                    <a:pt x="6908" y="1828"/>
                  </a:lnTo>
                  <a:lnTo>
                    <a:pt x="6908" y="444"/>
                  </a:lnTo>
                  <a:lnTo>
                    <a:pt x="5626" y="444"/>
                  </a:lnTo>
                  <a:lnTo>
                    <a:pt x="5626" y="1828"/>
                  </a:lnTo>
                  <a:lnTo>
                    <a:pt x="4940" y="1828"/>
                  </a:lnTo>
                  <a:lnTo>
                    <a:pt x="4940" y="2743"/>
                  </a:lnTo>
                  <a:lnTo>
                    <a:pt x="5626" y="2743"/>
                  </a:lnTo>
                  <a:lnTo>
                    <a:pt x="5626" y="6108"/>
                  </a:lnTo>
                  <a:lnTo>
                    <a:pt x="5702" y="6324"/>
                  </a:lnTo>
                  <a:lnTo>
                    <a:pt x="6070" y="6718"/>
                  </a:lnTo>
                  <a:lnTo>
                    <a:pt x="6489" y="6819"/>
                  </a:lnTo>
                  <a:lnTo>
                    <a:pt x="7708" y="6781"/>
                  </a:lnTo>
                  <a:lnTo>
                    <a:pt x="7708" y="5803"/>
                  </a:lnTo>
                  <a:lnTo>
                    <a:pt x="7200" y="5816"/>
                  </a:lnTo>
                  <a:lnTo>
                    <a:pt x="7035" y="5791"/>
                  </a:lnTo>
                  <a:lnTo>
                    <a:pt x="6908" y="5562"/>
                  </a:lnTo>
                  <a:lnTo>
                    <a:pt x="6908" y="2743"/>
                  </a:lnTo>
                  <a:lnTo>
                    <a:pt x="7708" y="2743"/>
                  </a:lnTo>
                  <a:lnTo>
                    <a:pt x="7708" y="1828"/>
                  </a:lnTo>
                  <a:close/>
                </a:path>
                <a:path w="45720" h="8255">
                  <a:moveTo>
                    <a:pt x="12839" y="4622"/>
                  </a:moveTo>
                  <a:lnTo>
                    <a:pt x="12827" y="3759"/>
                  </a:lnTo>
                  <a:lnTo>
                    <a:pt x="12725" y="3187"/>
                  </a:lnTo>
                  <a:lnTo>
                    <a:pt x="12623" y="2908"/>
                  </a:lnTo>
                  <a:lnTo>
                    <a:pt x="12496" y="2717"/>
                  </a:lnTo>
                  <a:lnTo>
                    <a:pt x="12217" y="2273"/>
                  </a:lnTo>
                  <a:lnTo>
                    <a:pt x="11938" y="2032"/>
                  </a:lnTo>
                  <a:lnTo>
                    <a:pt x="11506" y="1841"/>
                  </a:lnTo>
                  <a:lnTo>
                    <a:pt x="11506" y="3759"/>
                  </a:lnTo>
                  <a:lnTo>
                    <a:pt x="9486" y="3759"/>
                  </a:lnTo>
                  <a:lnTo>
                    <a:pt x="9537" y="3441"/>
                  </a:lnTo>
                  <a:lnTo>
                    <a:pt x="9652" y="3162"/>
                  </a:lnTo>
                  <a:lnTo>
                    <a:pt x="9969" y="2806"/>
                  </a:lnTo>
                  <a:lnTo>
                    <a:pt x="10198" y="2717"/>
                  </a:lnTo>
                  <a:lnTo>
                    <a:pt x="10769" y="2717"/>
                  </a:lnTo>
                  <a:lnTo>
                    <a:pt x="11010" y="2806"/>
                  </a:lnTo>
                  <a:lnTo>
                    <a:pt x="11379" y="3162"/>
                  </a:lnTo>
                  <a:lnTo>
                    <a:pt x="11480" y="3441"/>
                  </a:lnTo>
                  <a:lnTo>
                    <a:pt x="11506" y="3759"/>
                  </a:lnTo>
                  <a:lnTo>
                    <a:pt x="11506" y="1841"/>
                  </a:lnTo>
                  <a:lnTo>
                    <a:pt x="11277" y="1727"/>
                  </a:lnTo>
                  <a:lnTo>
                    <a:pt x="10909" y="1651"/>
                  </a:lnTo>
                  <a:lnTo>
                    <a:pt x="9804" y="1651"/>
                  </a:lnTo>
                  <a:lnTo>
                    <a:pt x="9232" y="1879"/>
                  </a:lnTo>
                  <a:lnTo>
                    <a:pt x="8445" y="2717"/>
                  </a:lnTo>
                  <a:lnTo>
                    <a:pt x="8331" y="2908"/>
                  </a:lnTo>
                  <a:lnTo>
                    <a:pt x="8216" y="3238"/>
                  </a:lnTo>
                  <a:lnTo>
                    <a:pt x="8280" y="5575"/>
                  </a:lnTo>
                  <a:lnTo>
                    <a:pt x="8394" y="5880"/>
                  </a:lnTo>
                  <a:lnTo>
                    <a:pt x="9359" y="6692"/>
                  </a:lnTo>
                  <a:lnTo>
                    <a:pt x="9906" y="6896"/>
                  </a:lnTo>
                  <a:lnTo>
                    <a:pt x="11303" y="6896"/>
                  </a:lnTo>
                  <a:lnTo>
                    <a:pt x="11899" y="6654"/>
                  </a:lnTo>
                  <a:lnTo>
                    <a:pt x="12611" y="5842"/>
                  </a:lnTo>
                  <a:lnTo>
                    <a:pt x="12750" y="5575"/>
                  </a:lnTo>
                  <a:lnTo>
                    <a:pt x="12788" y="5283"/>
                  </a:lnTo>
                  <a:lnTo>
                    <a:pt x="11455" y="5283"/>
                  </a:lnTo>
                  <a:lnTo>
                    <a:pt x="11264" y="5575"/>
                  </a:lnTo>
                  <a:lnTo>
                    <a:pt x="11049" y="5765"/>
                  </a:lnTo>
                  <a:lnTo>
                    <a:pt x="10833" y="5842"/>
                  </a:lnTo>
                  <a:lnTo>
                    <a:pt x="10312" y="5842"/>
                  </a:lnTo>
                  <a:lnTo>
                    <a:pt x="10109" y="5778"/>
                  </a:lnTo>
                  <a:lnTo>
                    <a:pt x="9639" y="5461"/>
                  </a:lnTo>
                  <a:lnTo>
                    <a:pt x="9550" y="5283"/>
                  </a:lnTo>
                  <a:lnTo>
                    <a:pt x="9461" y="4622"/>
                  </a:lnTo>
                  <a:lnTo>
                    <a:pt x="12839" y="4622"/>
                  </a:lnTo>
                  <a:close/>
                </a:path>
                <a:path w="45720" h="8255">
                  <a:moveTo>
                    <a:pt x="18224" y="50"/>
                  </a:moveTo>
                  <a:lnTo>
                    <a:pt x="16903" y="50"/>
                  </a:lnTo>
                  <a:lnTo>
                    <a:pt x="16903" y="2400"/>
                  </a:lnTo>
                  <a:lnTo>
                    <a:pt x="16878" y="3543"/>
                  </a:lnTo>
                  <a:lnTo>
                    <a:pt x="16852" y="5118"/>
                  </a:lnTo>
                  <a:lnTo>
                    <a:pt x="16471" y="5651"/>
                  </a:lnTo>
                  <a:lnTo>
                    <a:pt x="16192" y="5791"/>
                  </a:lnTo>
                  <a:lnTo>
                    <a:pt x="15455" y="5791"/>
                  </a:lnTo>
                  <a:lnTo>
                    <a:pt x="15189" y="5651"/>
                  </a:lnTo>
                  <a:lnTo>
                    <a:pt x="14820" y="5118"/>
                  </a:lnTo>
                  <a:lnTo>
                    <a:pt x="14820" y="3505"/>
                  </a:lnTo>
                  <a:lnTo>
                    <a:pt x="16878" y="3543"/>
                  </a:lnTo>
                  <a:lnTo>
                    <a:pt x="16878" y="2362"/>
                  </a:lnTo>
                  <a:lnTo>
                    <a:pt x="16764" y="2171"/>
                  </a:lnTo>
                  <a:lnTo>
                    <a:pt x="16573" y="1993"/>
                  </a:lnTo>
                  <a:lnTo>
                    <a:pt x="16103" y="1727"/>
                  </a:lnTo>
                  <a:lnTo>
                    <a:pt x="15836" y="1663"/>
                  </a:lnTo>
                  <a:lnTo>
                    <a:pt x="14897" y="1663"/>
                  </a:lnTo>
                  <a:lnTo>
                    <a:pt x="14376" y="1905"/>
                  </a:lnTo>
                  <a:lnTo>
                    <a:pt x="13652" y="2794"/>
                  </a:lnTo>
                  <a:lnTo>
                    <a:pt x="13576" y="2933"/>
                  </a:lnTo>
                  <a:lnTo>
                    <a:pt x="13474" y="3289"/>
                  </a:lnTo>
                  <a:lnTo>
                    <a:pt x="13601" y="5715"/>
                  </a:lnTo>
                  <a:lnTo>
                    <a:pt x="14389" y="6654"/>
                  </a:lnTo>
                  <a:lnTo>
                    <a:pt x="14871" y="6883"/>
                  </a:lnTo>
                  <a:lnTo>
                    <a:pt x="15798" y="6883"/>
                  </a:lnTo>
                  <a:lnTo>
                    <a:pt x="16103" y="6819"/>
                  </a:lnTo>
                  <a:lnTo>
                    <a:pt x="16573" y="6553"/>
                  </a:lnTo>
                  <a:lnTo>
                    <a:pt x="16776" y="6337"/>
                  </a:lnTo>
                  <a:lnTo>
                    <a:pt x="16967" y="6045"/>
                  </a:lnTo>
                  <a:lnTo>
                    <a:pt x="16967" y="6731"/>
                  </a:lnTo>
                  <a:lnTo>
                    <a:pt x="18224" y="6731"/>
                  </a:lnTo>
                  <a:lnTo>
                    <a:pt x="18224" y="6045"/>
                  </a:lnTo>
                  <a:lnTo>
                    <a:pt x="18224" y="5791"/>
                  </a:lnTo>
                  <a:lnTo>
                    <a:pt x="18224" y="2794"/>
                  </a:lnTo>
                  <a:lnTo>
                    <a:pt x="18224" y="2400"/>
                  </a:lnTo>
                  <a:lnTo>
                    <a:pt x="18224" y="50"/>
                  </a:lnTo>
                  <a:close/>
                </a:path>
                <a:path w="45720" h="8255">
                  <a:moveTo>
                    <a:pt x="23964" y="7429"/>
                  </a:moveTo>
                  <a:lnTo>
                    <a:pt x="18796" y="7429"/>
                  </a:lnTo>
                  <a:lnTo>
                    <a:pt x="18796" y="7899"/>
                  </a:lnTo>
                  <a:lnTo>
                    <a:pt x="23964" y="7899"/>
                  </a:lnTo>
                  <a:lnTo>
                    <a:pt x="23964" y="7429"/>
                  </a:lnTo>
                  <a:close/>
                </a:path>
                <a:path w="45720" h="8255">
                  <a:moveTo>
                    <a:pt x="26835" y="1828"/>
                  </a:moveTo>
                  <a:lnTo>
                    <a:pt x="26035" y="1828"/>
                  </a:lnTo>
                  <a:lnTo>
                    <a:pt x="26035" y="444"/>
                  </a:lnTo>
                  <a:lnTo>
                    <a:pt x="24752" y="444"/>
                  </a:lnTo>
                  <a:lnTo>
                    <a:pt x="24752" y="1828"/>
                  </a:lnTo>
                  <a:lnTo>
                    <a:pt x="24053" y="1828"/>
                  </a:lnTo>
                  <a:lnTo>
                    <a:pt x="24053" y="2743"/>
                  </a:lnTo>
                  <a:lnTo>
                    <a:pt x="24752" y="2743"/>
                  </a:lnTo>
                  <a:lnTo>
                    <a:pt x="24752" y="6108"/>
                  </a:lnTo>
                  <a:lnTo>
                    <a:pt x="24828" y="6324"/>
                  </a:lnTo>
                  <a:lnTo>
                    <a:pt x="25196" y="6718"/>
                  </a:lnTo>
                  <a:lnTo>
                    <a:pt x="25603" y="6819"/>
                  </a:lnTo>
                  <a:lnTo>
                    <a:pt x="26835" y="6781"/>
                  </a:lnTo>
                  <a:lnTo>
                    <a:pt x="26835" y="5803"/>
                  </a:lnTo>
                  <a:lnTo>
                    <a:pt x="26314" y="5816"/>
                  </a:lnTo>
                  <a:lnTo>
                    <a:pt x="26162" y="5791"/>
                  </a:lnTo>
                  <a:lnTo>
                    <a:pt x="26035" y="5562"/>
                  </a:lnTo>
                  <a:lnTo>
                    <a:pt x="26035" y="2743"/>
                  </a:lnTo>
                  <a:lnTo>
                    <a:pt x="26835" y="2743"/>
                  </a:lnTo>
                  <a:lnTo>
                    <a:pt x="26835" y="1828"/>
                  </a:lnTo>
                  <a:close/>
                </a:path>
                <a:path w="45720" h="8255">
                  <a:moveTo>
                    <a:pt x="28994" y="1778"/>
                  </a:moveTo>
                  <a:lnTo>
                    <a:pt x="27686" y="1778"/>
                  </a:lnTo>
                  <a:lnTo>
                    <a:pt x="27686" y="6731"/>
                  </a:lnTo>
                  <a:lnTo>
                    <a:pt x="28994" y="6731"/>
                  </a:lnTo>
                  <a:lnTo>
                    <a:pt x="28994" y="1778"/>
                  </a:lnTo>
                  <a:close/>
                </a:path>
                <a:path w="45720" h="8255">
                  <a:moveTo>
                    <a:pt x="28994" y="0"/>
                  </a:moveTo>
                  <a:lnTo>
                    <a:pt x="27686" y="0"/>
                  </a:lnTo>
                  <a:lnTo>
                    <a:pt x="27686" y="1193"/>
                  </a:lnTo>
                  <a:lnTo>
                    <a:pt x="28994" y="1193"/>
                  </a:lnTo>
                  <a:lnTo>
                    <a:pt x="28994" y="0"/>
                  </a:lnTo>
                  <a:close/>
                </a:path>
                <a:path w="45720" h="8255">
                  <a:moveTo>
                    <a:pt x="32512" y="1828"/>
                  </a:moveTo>
                  <a:lnTo>
                    <a:pt x="31711" y="1828"/>
                  </a:lnTo>
                  <a:lnTo>
                    <a:pt x="31711" y="444"/>
                  </a:lnTo>
                  <a:lnTo>
                    <a:pt x="30429" y="444"/>
                  </a:lnTo>
                  <a:lnTo>
                    <a:pt x="30429" y="1828"/>
                  </a:lnTo>
                  <a:lnTo>
                    <a:pt x="29743" y="1828"/>
                  </a:lnTo>
                  <a:lnTo>
                    <a:pt x="29743" y="2743"/>
                  </a:lnTo>
                  <a:lnTo>
                    <a:pt x="30429" y="2743"/>
                  </a:lnTo>
                  <a:lnTo>
                    <a:pt x="30429" y="6108"/>
                  </a:lnTo>
                  <a:lnTo>
                    <a:pt x="30505" y="6324"/>
                  </a:lnTo>
                  <a:lnTo>
                    <a:pt x="30873" y="6718"/>
                  </a:lnTo>
                  <a:lnTo>
                    <a:pt x="31292" y="6819"/>
                  </a:lnTo>
                  <a:lnTo>
                    <a:pt x="32512" y="6781"/>
                  </a:lnTo>
                  <a:lnTo>
                    <a:pt x="32512" y="5803"/>
                  </a:lnTo>
                  <a:lnTo>
                    <a:pt x="32004" y="5816"/>
                  </a:lnTo>
                  <a:lnTo>
                    <a:pt x="31838" y="5791"/>
                  </a:lnTo>
                  <a:lnTo>
                    <a:pt x="31711" y="5562"/>
                  </a:lnTo>
                  <a:lnTo>
                    <a:pt x="31711" y="2743"/>
                  </a:lnTo>
                  <a:lnTo>
                    <a:pt x="32512" y="2743"/>
                  </a:lnTo>
                  <a:lnTo>
                    <a:pt x="32512" y="1828"/>
                  </a:lnTo>
                  <a:close/>
                </a:path>
                <a:path w="45720" h="8255">
                  <a:moveTo>
                    <a:pt x="34671" y="38"/>
                  </a:moveTo>
                  <a:lnTo>
                    <a:pt x="33375" y="38"/>
                  </a:lnTo>
                  <a:lnTo>
                    <a:pt x="33375" y="6731"/>
                  </a:lnTo>
                  <a:lnTo>
                    <a:pt x="34671" y="6731"/>
                  </a:lnTo>
                  <a:lnTo>
                    <a:pt x="34671" y="38"/>
                  </a:lnTo>
                  <a:close/>
                </a:path>
                <a:path w="45720" h="8255">
                  <a:moveTo>
                    <a:pt x="40220" y="4622"/>
                  </a:moveTo>
                  <a:lnTo>
                    <a:pt x="40208" y="3759"/>
                  </a:lnTo>
                  <a:lnTo>
                    <a:pt x="40106" y="3187"/>
                  </a:lnTo>
                  <a:lnTo>
                    <a:pt x="40005" y="2908"/>
                  </a:lnTo>
                  <a:lnTo>
                    <a:pt x="39878" y="2717"/>
                  </a:lnTo>
                  <a:lnTo>
                    <a:pt x="39598" y="2273"/>
                  </a:lnTo>
                  <a:lnTo>
                    <a:pt x="39319" y="2032"/>
                  </a:lnTo>
                  <a:lnTo>
                    <a:pt x="38887" y="1841"/>
                  </a:lnTo>
                  <a:lnTo>
                    <a:pt x="38887" y="3759"/>
                  </a:lnTo>
                  <a:lnTo>
                    <a:pt x="36868" y="3759"/>
                  </a:lnTo>
                  <a:lnTo>
                    <a:pt x="36918" y="3441"/>
                  </a:lnTo>
                  <a:lnTo>
                    <a:pt x="37033" y="3162"/>
                  </a:lnTo>
                  <a:lnTo>
                    <a:pt x="37350" y="2806"/>
                  </a:lnTo>
                  <a:lnTo>
                    <a:pt x="37579" y="2717"/>
                  </a:lnTo>
                  <a:lnTo>
                    <a:pt x="38150" y="2717"/>
                  </a:lnTo>
                  <a:lnTo>
                    <a:pt x="38392" y="2806"/>
                  </a:lnTo>
                  <a:lnTo>
                    <a:pt x="38760" y="3162"/>
                  </a:lnTo>
                  <a:lnTo>
                    <a:pt x="38862" y="3441"/>
                  </a:lnTo>
                  <a:lnTo>
                    <a:pt x="38887" y="3759"/>
                  </a:lnTo>
                  <a:lnTo>
                    <a:pt x="38887" y="1841"/>
                  </a:lnTo>
                  <a:lnTo>
                    <a:pt x="38658" y="1727"/>
                  </a:lnTo>
                  <a:lnTo>
                    <a:pt x="38290" y="1651"/>
                  </a:lnTo>
                  <a:lnTo>
                    <a:pt x="37185" y="1651"/>
                  </a:lnTo>
                  <a:lnTo>
                    <a:pt x="36626" y="1879"/>
                  </a:lnTo>
                  <a:lnTo>
                    <a:pt x="35826" y="2717"/>
                  </a:lnTo>
                  <a:lnTo>
                    <a:pt x="35712" y="2908"/>
                  </a:lnTo>
                  <a:lnTo>
                    <a:pt x="35610" y="3238"/>
                  </a:lnTo>
                  <a:lnTo>
                    <a:pt x="35661" y="5575"/>
                  </a:lnTo>
                  <a:lnTo>
                    <a:pt x="35775" y="5880"/>
                  </a:lnTo>
                  <a:lnTo>
                    <a:pt x="36741" y="6692"/>
                  </a:lnTo>
                  <a:lnTo>
                    <a:pt x="37287" y="6896"/>
                  </a:lnTo>
                  <a:lnTo>
                    <a:pt x="38684" y="6896"/>
                  </a:lnTo>
                  <a:lnTo>
                    <a:pt x="39281" y="6654"/>
                  </a:lnTo>
                  <a:lnTo>
                    <a:pt x="39992" y="5842"/>
                  </a:lnTo>
                  <a:lnTo>
                    <a:pt x="40132" y="5575"/>
                  </a:lnTo>
                  <a:lnTo>
                    <a:pt x="40170" y="5283"/>
                  </a:lnTo>
                  <a:lnTo>
                    <a:pt x="38836" y="5283"/>
                  </a:lnTo>
                  <a:lnTo>
                    <a:pt x="38646" y="5575"/>
                  </a:lnTo>
                  <a:lnTo>
                    <a:pt x="38430" y="5765"/>
                  </a:lnTo>
                  <a:lnTo>
                    <a:pt x="38214" y="5842"/>
                  </a:lnTo>
                  <a:lnTo>
                    <a:pt x="37693" y="5842"/>
                  </a:lnTo>
                  <a:lnTo>
                    <a:pt x="37490" y="5778"/>
                  </a:lnTo>
                  <a:lnTo>
                    <a:pt x="37020" y="5461"/>
                  </a:lnTo>
                  <a:lnTo>
                    <a:pt x="36931" y="5283"/>
                  </a:lnTo>
                  <a:lnTo>
                    <a:pt x="36842" y="4622"/>
                  </a:lnTo>
                  <a:lnTo>
                    <a:pt x="40220" y="4622"/>
                  </a:lnTo>
                  <a:close/>
                </a:path>
                <a:path w="45720" h="8255">
                  <a:moveTo>
                    <a:pt x="45313" y="4864"/>
                  </a:moveTo>
                  <a:lnTo>
                    <a:pt x="43002" y="3581"/>
                  </a:lnTo>
                  <a:lnTo>
                    <a:pt x="42545" y="3467"/>
                  </a:lnTo>
                  <a:lnTo>
                    <a:pt x="42303" y="3327"/>
                  </a:lnTo>
                  <a:lnTo>
                    <a:pt x="42240" y="2946"/>
                  </a:lnTo>
                  <a:lnTo>
                    <a:pt x="42532" y="2679"/>
                  </a:lnTo>
                  <a:lnTo>
                    <a:pt x="42735" y="2628"/>
                  </a:lnTo>
                  <a:lnTo>
                    <a:pt x="43357" y="2628"/>
                  </a:lnTo>
                  <a:lnTo>
                    <a:pt x="43599" y="2717"/>
                  </a:lnTo>
                  <a:lnTo>
                    <a:pt x="43815" y="2997"/>
                  </a:lnTo>
                  <a:lnTo>
                    <a:pt x="43865" y="3124"/>
                  </a:lnTo>
                  <a:lnTo>
                    <a:pt x="43878" y="3289"/>
                  </a:lnTo>
                  <a:lnTo>
                    <a:pt x="45173" y="3289"/>
                  </a:lnTo>
                  <a:lnTo>
                    <a:pt x="45123" y="2679"/>
                  </a:lnTo>
                  <a:lnTo>
                    <a:pt x="44894" y="2260"/>
                  </a:lnTo>
                  <a:lnTo>
                    <a:pt x="44119" y="1765"/>
                  </a:lnTo>
                  <a:lnTo>
                    <a:pt x="43611" y="1638"/>
                  </a:lnTo>
                  <a:lnTo>
                    <a:pt x="42341" y="1638"/>
                  </a:lnTo>
                  <a:lnTo>
                    <a:pt x="41846" y="1803"/>
                  </a:lnTo>
                  <a:lnTo>
                    <a:pt x="41122" y="2463"/>
                  </a:lnTo>
                  <a:lnTo>
                    <a:pt x="40944" y="2857"/>
                  </a:lnTo>
                  <a:lnTo>
                    <a:pt x="40944" y="3695"/>
                  </a:lnTo>
                  <a:lnTo>
                    <a:pt x="41059" y="4000"/>
                  </a:lnTo>
                  <a:lnTo>
                    <a:pt x="41516" y="4406"/>
                  </a:lnTo>
                  <a:lnTo>
                    <a:pt x="41910" y="4584"/>
                  </a:lnTo>
                  <a:lnTo>
                    <a:pt x="43243" y="4914"/>
                  </a:lnTo>
                  <a:lnTo>
                    <a:pt x="43700" y="5041"/>
                  </a:lnTo>
                  <a:lnTo>
                    <a:pt x="43942" y="5181"/>
                  </a:lnTo>
                  <a:lnTo>
                    <a:pt x="44005" y="5600"/>
                  </a:lnTo>
                  <a:lnTo>
                    <a:pt x="43624" y="5854"/>
                  </a:lnTo>
                  <a:lnTo>
                    <a:pt x="43421" y="5892"/>
                  </a:lnTo>
                  <a:lnTo>
                    <a:pt x="42748" y="5892"/>
                  </a:lnTo>
                  <a:lnTo>
                    <a:pt x="42443" y="5816"/>
                  </a:lnTo>
                  <a:lnTo>
                    <a:pt x="42189" y="5549"/>
                  </a:lnTo>
                  <a:lnTo>
                    <a:pt x="42138" y="5384"/>
                  </a:lnTo>
                  <a:lnTo>
                    <a:pt x="42113" y="5156"/>
                  </a:lnTo>
                  <a:lnTo>
                    <a:pt x="40792" y="5156"/>
                  </a:lnTo>
                  <a:lnTo>
                    <a:pt x="40792" y="5651"/>
                  </a:lnTo>
                  <a:lnTo>
                    <a:pt x="40982" y="6083"/>
                  </a:lnTo>
                  <a:lnTo>
                    <a:pt x="41719" y="6731"/>
                  </a:lnTo>
                  <a:lnTo>
                    <a:pt x="42291" y="6896"/>
                  </a:lnTo>
                  <a:lnTo>
                    <a:pt x="43840" y="6896"/>
                  </a:lnTo>
                  <a:lnTo>
                    <a:pt x="44399" y="6743"/>
                  </a:lnTo>
                  <a:lnTo>
                    <a:pt x="45123" y="6121"/>
                  </a:lnTo>
                  <a:lnTo>
                    <a:pt x="45313" y="5727"/>
                  </a:lnTo>
                  <a:lnTo>
                    <a:pt x="4531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5608787" y="215219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482577" y="2168245"/>
              <a:ext cx="100965" cy="70485"/>
            </a:xfrm>
            <a:custGeom>
              <a:avLst/>
              <a:gdLst/>
              <a:ahLst/>
              <a:cxnLst/>
              <a:rect l="l" t="t" r="r" b="b"/>
              <a:pathLst>
                <a:path w="100964" h="70485">
                  <a:moveTo>
                    <a:pt x="3924" y="65049"/>
                  </a:moveTo>
                  <a:lnTo>
                    <a:pt x="3746" y="64503"/>
                  </a:lnTo>
                  <a:lnTo>
                    <a:pt x="3467" y="64185"/>
                  </a:lnTo>
                  <a:lnTo>
                    <a:pt x="3060" y="63754"/>
                  </a:lnTo>
                  <a:lnTo>
                    <a:pt x="3060" y="65049"/>
                  </a:lnTo>
                  <a:lnTo>
                    <a:pt x="3048" y="66852"/>
                  </a:lnTo>
                  <a:lnTo>
                    <a:pt x="2578" y="67449"/>
                  </a:lnTo>
                  <a:lnTo>
                    <a:pt x="2298" y="67589"/>
                  </a:lnTo>
                  <a:lnTo>
                    <a:pt x="1422" y="67589"/>
                  </a:lnTo>
                  <a:lnTo>
                    <a:pt x="1066" y="67360"/>
                  </a:lnTo>
                  <a:lnTo>
                    <a:pt x="850" y="66852"/>
                  </a:lnTo>
                  <a:lnTo>
                    <a:pt x="850" y="65049"/>
                  </a:lnTo>
                  <a:lnTo>
                    <a:pt x="1054" y="64503"/>
                  </a:lnTo>
                  <a:lnTo>
                    <a:pt x="1333" y="64249"/>
                  </a:lnTo>
                  <a:lnTo>
                    <a:pt x="2463" y="64185"/>
                  </a:lnTo>
                  <a:lnTo>
                    <a:pt x="2806" y="64439"/>
                  </a:lnTo>
                  <a:lnTo>
                    <a:pt x="3060" y="65049"/>
                  </a:lnTo>
                  <a:lnTo>
                    <a:pt x="3060" y="63754"/>
                  </a:lnTo>
                  <a:lnTo>
                    <a:pt x="2616" y="63538"/>
                  </a:lnTo>
                  <a:lnTo>
                    <a:pt x="1765" y="63538"/>
                  </a:lnTo>
                  <a:lnTo>
                    <a:pt x="1473" y="63614"/>
                  </a:lnTo>
                  <a:lnTo>
                    <a:pt x="1041" y="63893"/>
                  </a:lnTo>
                  <a:lnTo>
                    <a:pt x="876" y="64046"/>
                  </a:lnTo>
                  <a:lnTo>
                    <a:pt x="723" y="64249"/>
                  </a:lnTo>
                  <a:lnTo>
                    <a:pt x="723" y="63665"/>
                  </a:lnTo>
                  <a:lnTo>
                    <a:pt x="0" y="63665"/>
                  </a:lnTo>
                  <a:lnTo>
                    <a:pt x="0" y="69875"/>
                  </a:lnTo>
                  <a:lnTo>
                    <a:pt x="749" y="69875"/>
                  </a:lnTo>
                  <a:lnTo>
                    <a:pt x="749" y="67589"/>
                  </a:lnTo>
                  <a:lnTo>
                    <a:pt x="914" y="67792"/>
                  </a:lnTo>
                  <a:lnTo>
                    <a:pt x="1066" y="67945"/>
                  </a:lnTo>
                  <a:lnTo>
                    <a:pt x="1422" y="68173"/>
                  </a:lnTo>
                  <a:lnTo>
                    <a:pt x="1701" y="68249"/>
                  </a:lnTo>
                  <a:lnTo>
                    <a:pt x="2463" y="68249"/>
                  </a:lnTo>
                  <a:lnTo>
                    <a:pt x="2844" y="68110"/>
                  </a:lnTo>
                  <a:lnTo>
                    <a:pt x="3657" y="67449"/>
                  </a:lnTo>
                  <a:lnTo>
                    <a:pt x="3886" y="66852"/>
                  </a:lnTo>
                  <a:lnTo>
                    <a:pt x="3924" y="65049"/>
                  </a:lnTo>
                  <a:close/>
                </a:path>
                <a:path w="100964" h="70485">
                  <a:moveTo>
                    <a:pt x="3924" y="49555"/>
                  </a:moveTo>
                  <a:lnTo>
                    <a:pt x="3746" y="49009"/>
                  </a:lnTo>
                  <a:lnTo>
                    <a:pt x="3467" y="48691"/>
                  </a:lnTo>
                  <a:lnTo>
                    <a:pt x="3060" y="48260"/>
                  </a:lnTo>
                  <a:lnTo>
                    <a:pt x="3060" y="49555"/>
                  </a:lnTo>
                  <a:lnTo>
                    <a:pt x="3048" y="51371"/>
                  </a:lnTo>
                  <a:lnTo>
                    <a:pt x="2578" y="51955"/>
                  </a:lnTo>
                  <a:lnTo>
                    <a:pt x="2298" y="52108"/>
                  </a:lnTo>
                  <a:lnTo>
                    <a:pt x="1422" y="52108"/>
                  </a:lnTo>
                  <a:lnTo>
                    <a:pt x="1066" y="51866"/>
                  </a:lnTo>
                  <a:lnTo>
                    <a:pt x="850" y="51371"/>
                  </a:lnTo>
                  <a:lnTo>
                    <a:pt x="850" y="49555"/>
                  </a:lnTo>
                  <a:lnTo>
                    <a:pt x="1054" y="49009"/>
                  </a:lnTo>
                  <a:lnTo>
                    <a:pt x="1333" y="48755"/>
                  </a:lnTo>
                  <a:lnTo>
                    <a:pt x="2463" y="48691"/>
                  </a:lnTo>
                  <a:lnTo>
                    <a:pt x="2806" y="48945"/>
                  </a:lnTo>
                  <a:lnTo>
                    <a:pt x="3060" y="49555"/>
                  </a:lnTo>
                  <a:lnTo>
                    <a:pt x="3060" y="48260"/>
                  </a:lnTo>
                  <a:lnTo>
                    <a:pt x="2616" y="48044"/>
                  </a:lnTo>
                  <a:lnTo>
                    <a:pt x="1765" y="48044"/>
                  </a:lnTo>
                  <a:lnTo>
                    <a:pt x="1473" y="48120"/>
                  </a:lnTo>
                  <a:lnTo>
                    <a:pt x="1041" y="48399"/>
                  </a:lnTo>
                  <a:lnTo>
                    <a:pt x="876" y="48552"/>
                  </a:lnTo>
                  <a:lnTo>
                    <a:pt x="723" y="48755"/>
                  </a:lnTo>
                  <a:lnTo>
                    <a:pt x="723" y="48171"/>
                  </a:lnTo>
                  <a:lnTo>
                    <a:pt x="0" y="48171"/>
                  </a:lnTo>
                  <a:lnTo>
                    <a:pt x="0" y="54381"/>
                  </a:lnTo>
                  <a:lnTo>
                    <a:pt x="749" y="54381"/>
                  </a:lnTo>
                  <a:lnTo>
                    <a:pt x="749" y="52108"/>
                  </a:lnTo>
                  <a:lnTo>
                    <a:pt x="914" y="52311"/>
                  </a:lnTo>
                  <a:lnTo>
                    <a:pt x="1066" y="52451"/>
                  </a:lnTo>
                  <a:lnTo>
                    <a:pt x="1422" y="52679"/>
                  </a:lnTo>
                  <a:lnTo>
                    <a:pt x="1701" y="52755"/>
                  </a:lnTo>
                  <a:lnTo>
                    <a:pt x="2463" y="52755"/>
                  </a:lnTo>
                  <a:lnTo>
                    <a:pt x="2844" y="52616"/>
                  </a:lnTo>
                  <a:lnTo>
                    <a:pt x="3657" y="51955"/>
                  </a:lnTo>
                  <a:lnTo>
                    <a:pt x="3886" y="51371"/>
                  </a:lnTo>
                  <a:lnTo>
                    <a:pt x="3924" y="49555"/>
                  </a:lnTo>
                  <a:close/>
                </a:path>
                <a:path w="100964" h="70485">
                  <a:moveTo>
                    <a:pt x="3924" y="34061"/>
                  </a:moveTo>
                  <a:lnTo>
                    <a:pt x="3746" y="33502"/>
                  </a:lnTo>
                  <a:lnTo>
                    <a:pt x="3467" y="33197"/>
                  </a:lnTo>
                  <a:lnTo>
                    <a:pt x="3060" y="32766"/>
                  </a:lnTo>
                  <a:lnTo>
                    <a:pt x="3060" y="34061"/>
                  </a:lnTo>
                  <a:lnTo>
                    <a:pt x="3048" y="35864"/>
                  </a:lnTo>
                  <a:lnTo>
                    <a:pt x="2578" y="36461"/>
                  </a:lnTo>
                  <a:lnTo>
                    <a:pt x="2298" y="36601"/>
                  </a:lnTo>
                  <a:lnTo>
                    <a:pt x="1422" y="36601"/>
                  </a:lnTo>
                  <a:lnTo>
                    <a:pt x="1066" y="36372"/>
                  </a:lnTo>
                  <a:lnTo>
                    <a:pt x="850" y="35864"/>
                  </a:lnTo>
                  <a:lnTo>
                    <a:pt x="850" y="34061"/>
                  </a:lnTo>
                  <a:lnTo>
                    <a:pt x="1054" y="33502"/>
                  </a:lnTo>
                  <a:lnTo>
                    <a:pt x="1333" y="33261"/>
                  </a:lnTo>
                  <a:lnTo>
                    <a:pt x="2463" y="33197"/>
                  </a:lnTo>
                  <a:lnTo>
                    <a:pt x="2806" y="33439"/>
                  </a:lnTo>
                  <a:lnTo>
                    <a:pt x="3060" y="34061"/>
                  </a:lnTo>
                  <a:lnTo>
                    <a:pt x="3060" y="32766"/>
                  </a:lnTo>
                  <a:lnTo>
                    <a:pt x="2616" y="32537"/>
                  </a:lnTo>
                  <a:lnTo>
                    <a:pt x="1765" y="32537"/>
                  </a:lnTo>
                  <a:lnTo>
                    <a:pt x="1473" y="32626"/>
                  </a:lnTo>
                  <a:lnTo>
                    <a:pt x="1041" y="32905"/>
                  </a:lnTo>
                  <a:lnTo>
                    <a:pt x="876" y="33058"/>
                  </a:lnTo>
                  <a:lnTo>
                    <a:pt x="723" y="33261"/>
                  </a:lnTo>
                  <a:lnTo>
                    <a:pt x="723" y="32664"/>
                  </a:lnTo>
                  <a:lnTo>
                    <a:pt x="0" y="32664"/>
                  </a:lnTo>
                  <a:lnTo>
                    <a:pt x="0" y="38887"/>
                  </a:lnTo>
                  <a:lnTo>
                    <a:pt x="749" y="38887"/>
                  </a:lnTo>
                  <a:lnTo>
                    <a:pt x="749" y="36601"/>
                  </a:lnTo>
                  <a:lnTo>
                    <a:pt x="914" y="36804"/>
                  </a:lnTo>
                  <a:lnTo>
                    <a:pt x="1066" y="36957"/>
                  </a:lnTo>
                  <a:lnTo>
                    <a:pt x="1422" y="37185"/>
                  </a:lnTo>
                  <a:lnTo>
                    <a:pt x="1701" y="37261"/>
                  </a:lnTo>
                  <a:lnTo>
                    <a:pt x="2463" y="37261"/>
                  </a:lnTo>
                  <a:lnTo>
                    <a:pt x="2844" y="37122"/>
                  </a:lnTo>
                  <a:lnTo>
                    <a:pt x="3657" y="36461"/>
                  </a:lnTo>
                  <a:lnTo>
                    <a:pt x="3886" y="35864"/>
                  </a:lnTo>
                  <a:lnTo>
                    <a:pt x="3924" y="34061"/>
                  </a:lnTo>
                  <a:close/>
                </a:path>
                <a:path w="100964" h="70485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22" y="21107"/>
                  </a:lnTo>
                  <a:lnTo>
                    <a:pt x="1066" y="20878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93"/>
                  </a:lnTo>
                  <a:lnTo>
                    <a:pt x="749" y="23393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78"/>
                  </a:lnTo>
                  <a:lnTo>
                    <a:pt x="1701" y="21755"/>
                  </a:lnTo>
                  <a:lnTo>
                    <a:pt x="2463" y="21755"/>
                  </a:lnTo>
                  <a:lnTo>
                    <a:pt x="2844" y="21628"/>
                  </a:lnTo>
                  <a:lnTo>
                    <a:pt x="3657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100964" h="70485">
                  <a:moveTo>
                    <a:pt x="3924" y="3073"/>
                  </a:moveTo>
                  <a:lnTo>
                    <a:pt x="3746" y="2514"/>
                  </a:lnTo>
                  <a:lnTo>
                    <a:pt x="3467" y="2209"/>
                  </a:lnTo>
                  <a:lnTo>
                    <a:pt x="3060" y="1765"/>
                  </a:lnTo>
                  <a:lnTo>
                    <a:pt x="3060" y="3073"/>
                  </a:lnTo>
                  <a:lnTo>
                    <a:pt x="3048" y="4876"/>
                  </a:lnTo>
                  <a:lnTo>
                    <a:pt x="2578" y="5461"/>
                  </a:lnTo>
                  <a:lnTo>
                    <a:pt x="2298" y="5613"/>
                  </a:lnTo>
                  <a:lnTo>
                    <a:pt x="1422" y="5613"/>
                  </a:lnTo>
                  <a:lnTo>
                    <a:pt x="1066" y="5384"/>
                  </a:lnTo>
                  <a:lnTo>
                    <a:pt x="850" y="4876"/>
                  </a:lnTo>
                  <a:lnTo>
                    <a:pt x="850" y="3073"/>
                  </a:lnTo>
                  <a:lnTo>
                    <a:pt x="3060" y="3073"/>
                  </a:lnTo>
                  <a:lnTo>
                    <a:pt x="3060" y="1765"/>
                  </a:lnTo>
                  <a:lnTo>
                    <a:pt x="2616" y="1549"/>
                  </a:lnTo>
                  <a:lnTo>
                    <a:pt x="1765" y="1549"/>
                  </a:lnTo>
                  <a:lnTo>
                    <a:pt x="1473" y="1638"/>
                  </a:lnTo>
                  <a:lnTo>
                    <a:pt x="1041" y="1905"/>
                  </a:lnTo>
                  <a:lnTo>
                    <a:pt x="876" y="2070"/>
                  </a:lnTo>
                  <a:lnTo>
                    <a:pt x="723" y="2273"/>
                  </a:lnTo>
                  <a:lnTo>
                    <a:pt x="723" y="1676"/>
                  </a:lnTo>
                  <a:lnTo>
                    <a:pt x="0" y="1676"/>
                  </a:lnTo>
                  <a:lnTo>
                    <a:pt x="0" y="7899"/>
                  </a:lnTo>
                  <a:lnTo>
                    <a:pt x="749" y="7899"/>
                  </a:lnTo>
                  <a:lnTo>
                    <a:pt x="749" y="5613"/>
                  </a:lnTo>
                  <a:lnTo>
                    <a:pt x="914" y="5816"/>
                  </a:lnTo>
                  <a:lnTo>
                    <a:pt x="1066" y="5969"/>
                  </a:lnTo>
                  <a:lnTo>
                    <a:pt x="1422" y="6197"/>
                  </a:lnTo>
                  <a:lnTo>
                    <a:pt x="1701" y="6261"/>
                  </a:lnTo>
                  <a:lnTo>
                    <a:pt x="2463" y="6261"/>
                  </a:lnTo>
                  <a:lnTo>
                    <a:pt x="2844" y="6134"/>
                  </a:lnTo>
                  <a:lnTo>
                    <a:pt x="3657" y="5461"/>
                  </a:lnTo>
                  <a:lnTo>
                    <a:pt x="3886" y="4876"/>
                  </a:lnTo>
                  <a:lnTo>
                    <a:pt x="3924" y="3073"/>
                  </a:lnTo>
                  <a:close/>
                </a:path>
                <a:path w="100964" h="70485">
                  <a:moveTo>
                    <a:pt x="6426" y="63639"/>
                  </a:moveTo>
                  <a:lnTo>
                    <a:pt x="5715" y="63639"/>
                  </a:lnTo>
                  <a:lnTo>
                    <a:pt x="5715" y="62395"/>
                  </a:lnTo>
                  <a:lnTo>
                    <a:pt x="4953" y="62395"/>
                  </a:lnTo>
                  <a:lnTo>
                    <a:pt x="4953" y="63639"/>
                  </a:lnTo>
                  <a:lnTo>
                    <a:pt x="4343" y="63639"/>
                  </a:lnTo>
                  <a:lnTo>
                    <a:pt x="4343" y="64249"/>
                  </a:lnTo>
                  <a:lnTo>
                    <a:pt x="4953" y="64249"/>
                  </a:lnTo>
                  <a:lnTo>
                    <a:pt x="4953" y="67487"/>
                  </a:lnTo>
                  <a:lnTo>
                    <a:pt x="5016" y="67716"/>
                  </a:lnTo>
                  <a:lnTo>
                    <a:pt x="5257" y="68072"/>
                  </a:lnTo>
                  <a:lnTo>
                    <a:pt x="5499" y="68160"/>
                  </a:lnTo>
                  <a:lnTo>
                    <a:pt x="5956" y="68160"/>
                  </a:lnTo>
                  <a:lnTo>
                    <a:pt x="6337" y="68122"/>
                  </a:lnTo>
                  <a:lnTo>
                    <a:pt x="6426" y="67500"/>
                  </a:lnTo>
                  <a:lnTo>
                    <a:pt x="6019" y="67525"/>
                  </a:lnTo>
                  <a:lnTo>
                    <a:pt x="5765" y="67424"/>
                  </a:lnTo>
                  <a:lnTo>
                    <a:pt x="5715" y="64249"/>
                  </a:lnTo>
                  <a:lnTo>
                    <a:pt x="6426" y="64249"/>
                  </a:lnTo>
                  <a:lnTo>
                    <a:pt x="6426" y="63639"/>
                  </a:lnTo>
                  <a:close/>
                </a:path>
                <a:path w="100964" h="70485">
                  <a:moveTo>
                    <a:pt x="6426" y="48145"/>
                  </a:moveTo>
                  <a:lnTo>
                    <a:pt x="5715" y="48145"/>
                  </a:lnTo>
                  <a:lnTo>
                    <a:pt x="5715" y="46901"/>
                  </a:lnTo>
                  <a:lnTo>
                    <a:pt x="4953" y="46901"/>
                  </a:lnTo>
                  <a:lnTo>
                    <a:pt x="4953" y="48145"/>
                  </a:lnTo>
                  <a:lnTo>
                    <a:pt x="4343" y="48145"/>
                  </a:lnTo>
                  <a:lnTo>
                    <a:pt x="4343" y="48755"/>
                  </a:lnTo>
                  <a:lnTo>
                    <a:pt x="4953" y="48755"/>
                  </a:lnTo>
                  <a:lnTo>
                    <a:pt x="4953" y="51993"/>
                  </a:lnTo>
                  <a:lnTo>
                    <a:pt x="5016" y="52222"/>
                  </a:lnTo>
                  <a:lnTo>
                    <a:pt x="5257" y="52578"/>
                  </a:lnTo>
                  <a:lnTo>
                    <a:pt x="5499" y="52679"/>
                  </a:lnTo>
                  <a:lnTo>
                    <a:pt x="5956" y="52679"/>
                  </a:lnTo>
                  <a:lnTo>
                    <a:pt x="6337" y="52628"/>
                  </a:lnTo>
                  <a:lnTo>
                    <a:pt x="6426" y="52006"/>
                  </a:lnTo>
                  <a:lnTo>
                    <a:pt x="6019" y="52031"/>
                  </a:lnTo>
                  <a:lnTo>
                    <a:pt x="5765" y="51930"/>
                  </a:lnTo>
                  <a:lnTo>
                    <a:pt x="5715" y="48755"/>
                  </a:lnTo>
                  <a:lnTo>
                    <a:pt x="6426" y="48755"/>
                  </a:lnTo>
                  <a:lnTo>
                    <a:pt x="6426" y="48145"/>
                  </a:lnTo>
                  <a:close/>
                </a:path>
                <a:path w="100964" h="70485">
                  <a:moveTo>
                    <a:pt x="6426" y="32651"/>
                  </a:moveTo>
                  <a:lnTo>
                    <a:pt x="5715" y="32651"/>
                  </a:lnTo>
                  <a:lnTo>
                    <a:pt x="5715" y="31407"/>
                  </a:lnTo>
                  <a:lnTo>
                    <a:pt x="4953" y="31407"/>
                  </a:lnTo>
                  <a:lnTo>
                    <a:pt x="4953" y="32651"/>
                  </a:lnTo>
                  <a:lnTo>
                    <a:pt x="4343" y="32651"/>
                  </a:lnTo>
                  <a:lnTo>
                    <a:pt x="4343" y="33261"/>
                  </a:lnTo>
                  <a:lnTo>
                    <a:pt x="4953" y="33261"/>
                  </a:lnTo>
                  <a:lnTo>
                    <a:pt x="4953" y="36499"/>
                  </a:lnTo>
                  <a:lnTo>
                    <a:pt x="5016" y="36728"/>
                  </a:lnTo>
                  <a:lnTo>
                    <a:pt x="5257" y="37084"/>
                  </a:lnTo>
                  <a:lnTo>
                    <a:pt x="5499" y="37172"/>
                  </a:lnTo>
                  <a:lnTo>
                    <a:pt x="5956" y="37172"/>
                  </a:lnTo>
                  <a:lnTo>
                    <a:pt x="6337" y="37134"/>
                  </a:lnTo>
                  <a:lnTo>
                    <a:pt x="6426" y="36512"/>
                  </a:lnTo>
                  <a:lnTo>
                    <a:pt x="6019" y="36525"/>
                  </a:lnTo>
                  <a:lnTo>
                    <a:pt x="5765" y="36423"/>
                  </a:lnTo>
                  <a:lnTo>
                    <a:pt x="5715" y="33261"/>
                  </a:lnTo>
                  <a:lnTo>
                    <a:pt x="6426" y="33261"/>
                  </a:lnTo>
                  <a:lnTo>
                    <a:pt x="6426" y="32651"/>
                  </a:lnTo>
                  <a:close/>
                </a:path>
                <a:path w="100964" h="70485">
                  <a:moveTo>
                    <a:pt x="6426" y="17157"/>
                  </a:moveTo>
                  <a:lnTo>
                    <a:pt x="5715" y="17157"/>
                  </a:lnTo>
                  <a:lnTo>
                    <a:pt x="5715" y="15913"/>
                  </a:lnTo>
                  <a:lnTo>
                    <a:pt x="4953" y="15913"/>
                  </a:lnTo>
                  <a:lnTo>
                    <a:pt x="4953" y="17157"/>
                  </a:lnTo>
                  <a:lnTo>
                    <a:pt x="4343" y="17157"/>
                  </a:lnTo>
                  <a:lnTo>
                    <a:pt x="4343" y="17767"/>
                  </a:lnTo>
                  <a:lnTo>
                    <a:pt x="4953" y="17767"/>
                  </a:lnTo>
                  <a:lnTo>
                    <a:pt x="4953" y="21005"/>
                  </a:lnTo>
                  <a:lnTo>
                    <a:pt x="5016" y="21234"/>
                  </a:lnTo>
                  <a:lnTo>
                    <a:pt x="5257" y="21590"/>
                  </a:lnTo>
                  <a:lnTo>
                    <a:pt x="5499" y="21678"/>
                  </a:lnTo>
                  <a:lnTo>
                    <a:pt x="5956" y="21678"/>
                  </a:lnTo>
                  <a:lnTo>
                    <a:pt x="6337" y="21640"/>
                  </a:lnTo>
                  <a:lnTo>
                    <a:pt x="6426" y="21018"/>
                  </a:lnTo>
                  <a:lnTo>
                    <a:pt x="6019" y="21031"/>
                  </a:lnTo>
                  <a:lnTo>
                    <a:pt x="5765" y="20929"/>
                  </a:lnTo>
                  <a:lnTo>
                    <a:pt x="5715" y="17767"/>
                  </a:lnTo>
                  <a:lnTo>
                    <a:pt x="6426" y="17767"/>
                  </a:lnTo>
                  <a:lnTo>
                    <a:pt x="6426" y="17157"/>
                  </a:lnTo>
                  <a:close/>
                </a:path>
                <a:path w="100964" h="70485">
                  <a:moveTo>
                    <a:pt x="6426" y="1663"/>
                  </a:moveTo>
                  <a:lnTo>
                    <a:pt x="5715" y="1663"/>
                  </a:lnTo>
                  <a:lnTo>
                    <a:pt x="5715" y="419"/>
                  </a:lnTo>
                  <a:lnTo>
                    <a:pt x="4953" y="419"/>
                  </a:lnTo>
                  <a:lnTo>
                    <a:pt x="4953" y="1663"/>
                  </a:lnTo>
                  <a:lnTo>
                    <a:pt x="4343" y="1663"/>
                  </a:lnTo>
                  <a:lnTo>
                    <a:pt x="4343" y="2273"/>
                  </a:lnTo>
                  <a:lnTo>
                    <a:pt x="4953" y="2273"/>
                  </a:lnTo>
                  <a:lnTo>
                    <a:pt x="4953" y="5511"/>
                  </a:lnTo>
                  <a:lnTo>
                    <a:pt x="5016" y="5740"/>
                  </a:lnTo>
                  <a:lnTo>
                    <a:pt x="5257" y="6096"/>
                  </a:lnTo>
                  <a:lnTo>
                    <a:pt x="5499" y="6184"/>
                  </a:lnTo>
                  <a:lnTo>
                    <a:pt x="5956" y="6184"/>
                  </a:lnTo>
                  <a:lnTo>
                    <a:pt x="6337" y="6146"/>
                  </a:lnTo>
                  <a:lnTo>
                    <a:pt x="6426" y="5524"/>
                  </a:lnTo>
                  <a:lnTo>
                    <a:pt x="6019" y="5537"/>
                  </a:lnTo>
                  <a:lnTo>
                    <a:pt x="5765" y="5435"/>
                  </a:lnTo>
                  <a:lnTo>
                    <a:pt x="5715" y="2273"/>
                  </a:lnTo>
                  <a:lnTo>
                    <a:pt x="6426" y="2273"/>
                  </a:lnTo>
                  <a:lnTo>
                    <a:pt x="6426" y="1663"/>
                  </a:lnTo>
                  <a:close/>
                </a:path>
                <a:path w="100964" h="70485">
                  <a:moveTo>
                    <a:pt x="11366" y="68745"/>
                  </a:moveTo>
                  <a:lnTo>
                    <a:pt x="6616" y="68745"/>
                  </a:lnTo>
                  <a:lnTo>
                    <a:pt x="6616" y="69164"/>
                  </a:lnTo>
                  <a:lnTo>
                    <a:pt x="11366" y="69164"/>
                  </a:lnTo>
                  <a:lnTo>
                    <a:pt x="11366" y="68745"/>
                  </a:lnTo>
                  <a:close/>
                </a:path>
                <a:path w="100964" h="70485">
                  <a:moveTo>
                    <a:pt x="11366" y="53251"/>
                  </a:moveTo>
                  <a:lnTo>
                    <a:pt x="6616" y="53251"/>
                  </a:lnTo>
                  <a:lnTo>
                    <a:pt x="6616" y="53670"/>
                  </a:lnTo>
                  <a:lnTo>
                    <a:pt x="11366" y="53670"/>
                  </a:lnTo>
                  <a:lnTo>
                    <a:pt x="11366" y="53251"/>
                  </a:lnTo>
                  <a:close/>
                </a:path>
                <a:path w="100964" h="70485">
                  <a:moveTo>
                    <a:pt x="11366" y="37757"/>
                  </a:moveTo>
                  <a:lnTo>
                    <a:pt x="6616" y="37757"/>
                  </a:lnTo>
                  <a:lnTo>
                    <a:pt x="6616" y="38176"/>
                  </a:lnTo>
                  <a:lnTo>
                    <a:pt x="11366" y="38176"/>
                  </a:lnTo>
                  <a:lnTo>
                    <a:pt x="11366" y="37757"/>
                  </a:lnTo>
                  <a:close/>
                </a:path>
                <a:path w="100964" h="70485">
                  <a:moveTo>
                    <a:pt x="11366" y="22250"/>
                  </a:moveTo>
                  <a:lnTo>
                    <a:pt x="6616" y="22250"/>
                  </a:lnTo>
                  <a:lnTo>
                    <a:pt x="6616" y="22682"/>
                  </a:lnTo>
                  <a:lnTo>
                    <a:pt x="11366" y="22682"/>
                  </a:lnTo>
                  <a:lnTo>
                    <a:pt x="11366" y="22250"/>
                  </a:lnTo>
                  <a:close/>
                </a:path>
                <a:path w="100964" h="70485">
                  <a:moveTo>
                    <a:pt x="11366" y="6769"/>
                  </a:moveTo>
                  <a:lnTo>
                    <a:pt x="6616" y="6769"/>
                  </a:lnTo>
                  <a:lnTo>
                    <a:pt x="6616" y="7188"/>
                  </a:lnTo>
                  <a:lnTo>
                    <a:pt x="11366" y="7188"/>
                  </a:lnTo>
                  <a:lnTo>
                    <a:pt x="11366" y="6769"/>
                  </a:lnTo>
                  <a:close/>
                </a:path>
                <a:path w="100964" h="70485">
                  <a:moveTo>
                    <a:pt x="13525" y="63639"/>
                  </a:moveTo>
                  <a:lnTo>
                    <a:pt x="12814" y="63639"/>
                  </a:lnTo>
                  <a:lnTo>
                    <a:pt x="12814" y="62395"/>
                  </a:lnTo>
                  <a:lnTo>
                    <a:pt x="12065" y="62395"/>
                  </a:lnTo>
                  <a:lnTo>
                    <a:pt x="12065" y="63639"/>
                  </a:lnTo>
                  <a:lnTo>
                    <a:pt x="11455" y="63639"/>
                  </a:lnTo>
                  <a:lnTo>
                    <a:pt x="11455" y="64249"/>
                  </a:lnTo>
                  <a:lnTo>
                    <a:pt x="12065" y="64249"/>
                  </a:lnTo>
                  <a:lnTo>
                    <a:pt x="12065" y="67487"/>
                  </a:lnTo>
                  <a:lnTo>
                    <a:pt x="12128" y="67716"/>
                  </a:lnTo>
                  <a:lnTo>
                    <a:pt x="12369" y="68072"/>
                  </a:lnTo>
                  <a:lnTo>
                    <a:pt x="12611" y="68160"/>
                  </a:lnTo>
                  <a:lnTo>
                    <a:pt x="13068" y="68160"/>
                  </a:lnTo>
                  <a:lnTo>
                    <a:pt x="13436" y="68122"/>
                  </a:lnTo>
                  <a:lnTo>
                    <a:pt x="13525" y="67500"/>
                  </a:lnTo>
                  <a:lnTo>
                    <a:pt x="13131" y="67525"/>
                  </a:lnTo>
                  <a:lnTo>
                    <a:pt x="12865" y="67424"/>
                  </a:lnTo>
                  <a:lnTo>
                    <a:pt x="12814" y="64249"/>
                  </a:lnTo>
                  <a:lnTo>
                    <a:pt x="13525" y="64249"/>
                  </a:lnTo>
                  <a:lnTo>
                    <a:pt x="13525" y="63639"/>
                  </a:lnTo>
                  <a:close/>
                </a:path>
                <a:path w="100964" h="70485">
                  <a:moveTo>
                    <a:pt x="13525" y="17157"/>
                  </a:moveTo>
                  <a:lnTo>
                    <a:pt x="12814" y="17157"/>
                  </a:lnTo>
                  <a:lnTo>
                    <a:pt x="12814" y="15913"/>
                  </a:lnTo>
                  <a:lnTo>
                    <a:pt x="12065" y="15913"/>
                  </a:lnTo>
                  <a:lnTo>
                    <a:pt x="12065" y="17157"/>
                  </a:lnTo>
                  <a:lnTo>
                    <a:pt x="11455" y="17157"/>
                  </a:lnTo>
                  <a:lnTo>
                    <a:pt x="11455" y="17767"/>
                  </a:lnTo>
                  <a:lnTo>
                    <a:pt x="12065" y="17767"/>
                  </a:lnTo>
                  <a:lnTo>
                    <a:pt x="12065" y="21005"/>
                  </a:lnTo>
                  <a:lnTo>
                    <a:pt x="12128" y="21234"/>
                  </a:lnTo>
                  <a:lnTo>
                    <a:pt x="12369" y="21590"/>
                  </a:lnTo>
                  <a:lnTo>
                    <a:pt x="12611" y="21678"/>
                  </a:lnTo>
                  <a:lnTo>
                    <a:pt x="13068" y="21678"/>
                  </a:lnTo>
                  <a:lnTo>
                    <a:pt x="13436" y="21640"/>
                  </a:lnTo>
                  <a:lnTo>
                    <a:pt x="13525" y="21018"/>
                  </a:lnTo>
                  <a:lnTo>
                    <a:pt x="13131" y="21031"/>
                  </a:lnTo>
                  <a:lnTo>
                    <a:pt x="12865" y="20929"/>
                  </a:lnTo>
                  <a:lnTo>
                    <a:pt x="12814" y="17767"/>
                  </a:lnTo>
                  <a:lnTo>
                    <a:pt x="13525" y="17767"/>
                  </a:lnTo>
                  <a:lnTo>
                    <a:pt x="13525" y="17157"/>
                  </a:lnTo>
                  <a:close/>
                </a:path>
                <a:path w="100964" h="70485">
                  <a:moveTo>
                    <a:pt x="14097" y="48069"/>
                  </a:moveTo>
                  <a:lnTo>
                    <a:pt x="13868" y="48044"/>
                  </a:lnTo>
                  <a:lnTo>
                    <a:pt x="13563" y="48044"/>
                  </a:lnTo>
                  <a:lnTo>
                    <a:pt x="13296" y="48158"/>
                  </a:lnTo>
                  <a:lnTo>
                    <a:pt x="12839" y="48590"/>
                  </a:lnTo>
                  <a:lnTo>
                    <a:pt x="12700" y="48768"/>
                  </a:lnTo>
                  <a:lnTo>
                    <a:pt x="12636" y="48920"/>
                  </a:lnTo>
                  <a:lnTo>
                    <a:pt x="12636" y="48145"/>
                  </a:lnTo>
                  <a:lnTo>
                    <a:pt x="11938" y="48145"/>
                  </a:lnTo>
                  <a:lnTo>
                    <a:pt x="11938" y="52603"/>
                  </a:lnTo>
                  <a:lnTo>
                    <a:pt x="12674" y="52603"/>
                  </a:lnTo>
                  <a:lnTo>
                    <a:pt x="12674" y="49733"/>
                  </a:lnTo>
                  <a:lnTo>
                    <a:pt x="12776" y="49441"/>
                  </a:lnTo>
                  <a:lnTo>
                    <a:pt x="13182" y="48958"/>
                  </a:lnTo>
                  <a:lnTo>
                    <a:pt x="13474" y="48844"/>
                  </a:lnTo>
                  <a:lnTo>
                    <a:pt x="13855" y="48844"/>
                  </a:lnTo>
                  <a:lnTo>
                    <a:pt x="14097" y="48856"/>
                  </a:lnTo>
                  <a:lnTo>
                    <a:pt x="14097" y="48069"/>
                  </a:lnTo>
                  <a:close/>
                </a:path>
                <a:path w="100964" h="70485">
                  <a:moveTo>
                    <a:pt x="15036" y="63665"/>
                  </a:moveTo>
                  <a:lnTo>
                    <a:pt x="14274" y="63665"/>
                  </a:lnTo>
                  <a:lnTo>
                    <a:pt x="14274" y="68097"/>
                  </a:lnTo>
                  <a:lnTo>
                    <a:pt x="15036" y="68097"/>
                  </a:lnTo>
                  <a:lnTo>
                    <a:pt x="15036" y="63665"/>
                  </a:lnTo>
                  <a:close/>
                </a:path>
                <a:path w="100964" h="70485">
                  <a:moveTo>
                    <a:pt x="15036" y="61988"/>
                  </a:moveTo>
                  <a:lnTo>
                    <a:pt x="14274" y="61988"/>
                  </a:lnTo>
                  <a:lnTo>
                    <a:pt x="14274" y="62826"/>
                  </a:lnTo>
                  <a:lnTo>
                    <a:pt x="15036" y="62826"/>
                  </a:lnTo>
                  <a:lnTo>
                    <a:pt x="15036" y="61988"/>
                  </a:lnTo>
                  <a:close/>
                </a:path>
                <a:path w="100964" h="70485">
                  <a:moveTo>
                    <a:pt x="15036" y="17170"/>
                  </a:moveTo>
                  <a:lnTo>
                    <a:pt x="14274" y="17170"/>
                  </a:lnTo>
                  <a:lnTo>
                    <a:pt x="14274" y="21615"/>
                  </a:lnTo>
                  <a:lnTo>
                    <a:pt x="15036" y="21615"/>
                  </a:lnTo>
                  <a:lnTo>
                    <a:pt x="15036" y="17170"/>
                  </a:lnTo>
                  <a:close/>
                </a:path>
                <a:path w="100964" h="70485">
                  <a:moveTo>
                    <a:pt x="15036" y="15494"/>
                  </a:moveTo>
                  <a:lnTo>
                    <a:pt x="14274" y="15494"/>
                  </a:lnTo>
                  <a:lnTo>
                    <a:pt x="14274" y="16344"/>
                  </a:lnTo>
                  <a:lnTo>
                    <a:pt x="15036" y="16344"/>
                  </a:lnTo>
                  <a:lnTo>
                    <a:pt x="15036" y="15494"/>
                  </a:lnTo>
                  <a:close/>
                </a:path>
                <a:path w="100964" h="70485">
                  <a:moveTo>
                    <a:pt x="15481" y="32651"/>
                  </a:moveTo>
                  <a:lnTo>
                    <a:pt x="14732" y="32651"/>
                  </a:lnTo>
                  <a:lnTo>
                    <a:pt x="14732" y="35280"/>
                  </a:lnTo>
                  <a:lnTo>
                    <a:pt x="14681" y="35623"/>
                  </a:lnTo>
                  <a:lnTo>
                    <a:pt x="14389" y="36334"/>
                  </a:lnTo>
                  <a:lnTo>
                    <a:pt x="14033" y="36563"/>
                  </a:lnTo>
                  <a:lnTo>
                    <a:pt x="13144" y="36563"/>
                  </a:lnTo>
                  <a:lnTo>
                    <a:pt x="12903" y="36436"/>
                  </a:lnTo>
                  <a:lnTo>
                    <a:pt x="12700" y="36017"/>
                  </a:lnTo>
                  <a:lnTo>
                    <a:pt x="12661" y="35839"/>
                  </a:lnTo>
                  <a:lnTo>
                    <a:pt x="12661" y="32651"/>
                  </a:lnTo>
                  <a:lnTo>
                    <a:pt x="11899" y="32651"/>
                  </a:lnTo>
                  <a:lnTo>
                    <a:pt x="11899" y="36055"/>
                  </a:lnTo>
                  <a:lnTo>
                    <a:pt x="11963" y="36360"/>
                  </a:lnTo>
                  <a:lnTo>
                    <a:pt x="12306" y="37020"/>
                  </a:lnTo>
                  <a:lnTo>
                    <a:pt x="12738" y="37223"/>
                  </a:lnTo>
                  <a:lnTo>
                    <a:pt x="13779" y="37223"/>
                  </a:lnTo>
                  <a:lnTo>
                    <a:pt x="14135" y="37109"/>
                  </a:lnTo>
                  <a:lnTo>
                    <a:pt x="14566" y="36753"/>
                  </a:lnTo>
                  <a:lnTo>
                    <a:pt x="14681" y="36626"/>
                  </a:lnTo>
                  <a:lnTo>
                    <a:pt x="14782" y="36449"/>
                  </a:lnTo>
                  <a:lnTo>
                    <a:pt x="14770" y="37109"/>
                  </a:lnTo>
                  <a:lnTo>
                    <a:pt x="15481" y="37109"/>
                  </a:lnTo>
                  <a:lnTo>
                    <a:pt x="15481" y="32651"/>
                  </a:lnTo>
                  <a:close/>
                </a:path>
                <a:path w="100964" h="70485">
                  <a:moveTo>
                    <a:pt x="15544" y="2806"/>
                  </a:moveTo>
                  <a:lnTo>
                    <a:pt x="15481" y="2463"/>
                  </a:lnTo>
                  <a:lnTo>
                    <a:pt x="15138" y="1778"/>
                  </a:lnTo>
                  <a:lnTo>
                    <a:pt x="14719" y="1562"/>
                  </a:lnTo>
                  <a:lnTo>
                    <a:pt x="13792" y="1562"/>
                  </a:lnTo>
                  <a:lnTo>
                    <a:pt x="13525" y="1612"/>
                  </a:lnTo>
                  <a:lnTo>
                    <a:pt x="13055" y="1841"/>
                  </a:lnTo>
                  <a:lnTo>
                    <a:pt x="12839" y="2032"/>
                  </a:lnTo>
                  <a:lnTo>
                    <a:pt x="12623" y="2298"/>
                  </a:lnTo>
                  <a:lnTo>
                    <a:pt x="12623" y="1663"/>
                  </a:lnTo>
                  <a:lnTo>
                    <a:pt x="11912" y="1663"/>
                  </a:lnTo>
                  <a:lnTo>
                    <a:pt x="11912" y="6121"/>
                  </a:lnTo>
                  <a:lnTo>
                    <a:pt x="12661" y="6121"/>
                  </a:lnTo>
                  <a:lnTo>
                    <a:pt x="12661" y="3492"/>
                  </a:lnTo>
                  <a:lnTo>
                    <a:pt x="12674" y="3263"/>
                  </a:lnTo>
                  <a:lnTo>
                    <a:pt x="13754" y="2235"/>
                  </a:lnTo>
                  <a:lnTo>
                    <a:pt x="14287" y="2235"/>
                  </a:lnTo>
                  <a:lnTo>
                    <a:pt x="14528" y="2374"/>
                  </a:lnTo>
                  <a:lnTo>
                    <a:pt x="14744" y="2819"/>
                  </a:lnTo>
                  <a:lnTo>
                    <a:pt x="14782" y="3035"/>
                  </a:lnTo>
                  <a:lnTo>
                    <a:pt x="14782" y="6121"/>
                  </a:lnTo>
                  <a:lnTo>
                    <a:pt x="15544" y="6121"/>
                  </a:lnTo>
                  <a:lnTo>
                    <a:pt x="15544" y="2806"/>
                  </a:lnTo>
                  <a:close/>
                </a:path>
                <a:path w="100964" h="70485">
                  <a:moveTo>
                    <a:pt x="17792" y="17157"/>
                  </a:moveTo>
                  <a:lnTo>
                    <a:pt x="17081" y="17157"/>
                  </a:lnTo>
                  <a:lnTo>
                    <a:pt x="17081" y="15913"/>
                  </a:lnTo>
                  <a:lnTo>
                    <a:pt x="16319" y="15913"/>
                  </a:lnTo>
                  <a:lnTo>
                    <a:pt x="16319" y="17157"/>
                  </a:lnTo>
                  <a:lnTo>
                    <a:pt x="15722" y="17157"/>
                  </a:lnTo>
                  <a:lnTo>
                    <a:pt x="15722" y="17767"/>
                  </a:lnTo>
                  <a:lnTo>
                    <a:pt x="16319" y="17767"/>
                  </a:lnTo>
                  <a:lnTo>
                    <a:pt x="16319" y="21005"/>
                  </a:lnTo>
                  <a:lnTo>
                    <a:pt x="16383" y="21234"/>
                  </a:lnTo>
                  <a:lnTo>
                    <a:pt x="16637" y="21590"/>
                  </a:lnTo>
                  <a:lnTo>
                    <a:pt x="16865" y="21678"/>
                  </a:lnTo>
                  <a:lnTo>
                    <a:pt x="17335" y="21678"/>
                  </a:lnTo>
                  <a:lnTo>
                    <a:pt x="17703" y="21640"/>
                  </a:lnTo>
                  <a:lnTo>
                    <a:pt x="17792" y="21018"/>
                  </a:lnTo>
                  <a:lnTo>
                    <a:pt x="17399" y="21031"/>
                  </a:lnTo>
                  <a:lnTo>
                    <a:pt x="17132" y="20929"/>
                  </a:lnTo>
                  <a:lnTo>
                    <a:pt x="17081" y="17767"/>
                  </a:lnTo>
                  <a:lnTo>
                    <a:pt x="17792" y="17767"/>
                  </a:lnTo>
                  <a:lnTo>
                    <a:pt x="17792" y="17157"/>
                  </a:lnTo>
                  <a:close/>
                </a:path>
                <a:path w="100964" h="70485">
                  <a:moveTo>
                    <a:pt x="18567" y="50609"/>
                  </a:moveTo>
                  <a:lnTo>
                    <a:pt x="17792" y="48412"/>
                  </a:lnTo>
                  <a:lnTo>
                    <a:pt x="17792" y="50025"/>
                  </a:lnTo>
                  <a:lnTo>
                    <a:pt x="15316" y="50025"/>
                  </a:lnTo>
                  <a:lnTo>
                    <a:pt x="15328" y="49695"/>
                  </a:lnTo>
                  <a:lnTo>
                    <a:pt x="15455" y="49326"/>
                  </a:lnTo>
                  <a:lnTo>
                    <a:pt x="15925" y="48818"/>
                  </a:lnTo>
                  <a:lnTo>
                    <a:pt x="16217" y="48704"/>
                  </a:lnTo>
                  <a:lnTo>
                    <a:pt x="17043" y="48704"/>
                  </a:lnTo>
                  <a:lnTo>
                    <a:pt x="17386" y="48882"/>
                  </a:lnTo>
                  <a:lnTo>
                    <a:pt x="17640" y="49326"/>
                  </a:lnTo>
                  <a:lnTo>
                    <a:pt x="17754" y="49631"/>
                  </a:lnTo>
                  <a:lnTo>
                    <a:pt x="17792" y="50025"/>
                  </a:lnTo>
                  <a:lnTo>
                    <a:pt x="17792" y="48412"/>
                  </a:lnTo>
                  <a:lnTo>
                    <a:pt x="17221" y="48120"/>
                  </a:lnTo>
                  <a:lnTo>
                    <a:pt x="16916" y="48044"/>
                  </a:lnTo>
                  <a:lnTo>
                    <a:pt x="15976" y="48044"/>
                  </a:lnTo>
                  <a:lnTo>
                    <a:pt x="15468" y="48272"/>
                  </a:lnTo>
                  <a:lnTo>
                    <a:pt x="14693" y="49161"/>
                  </a:lnTo>
                  <a:lnTo>
                    <a:pt x="14605" y="49441"/>
                  </a:lnTo>
                  <a:lnTo>
                    <a:pt x="14693" y="51752"/>
                  </a:lnTo>
                  <a:lnTo>
                    <a:pt x="15468" y="52565"/>
                  </a:lnTo>
                  <a:lnTo>
                    <a:pt x="15938" y="52768"/>
                  </a:lnTo>
                  <a:lnTo>
                    <a:pt x="16713" y="52768"/>
                  </a:lnTo>
                  <a:lnTo>
                    <a:pt x="18503" y="51206"/>
                  </a:lnTo>
                  <a:lnTo>
                    <a:pt x="17767" y="51206"/>
                  </a:lnTo>
                  <a:lnTo>
                    <a:pt x="17703" y="51435"/>
                  </a:lnTo>
                  <a:lnTo>
                    <a:pt x="17627" y="51574"/>
                  </a:lnTo>
                  <a:lnTo>
                    <a:pt x="17259" y="51981"/>
                  </a:lnTo>
                  <a:lnTo>
                    <a:pt x="16941" y="52108"/>
                  </a:lnTo>
                  <a:lnTo>
                    <a:pt x="16129" y="52108"/>
                  </a:lnTo>
                  <a:lnTo>
                    <a:pt x="15849" y="51981"/>
                  </a:lnTo>
                  <a:lnTo>
                    <a:pt x="15417" y="51435"/>
                  </a:lnTo>
                  <a:lnTo>
                    <a:pt x="15303" y="50609"/>
                  </a:lnTo>
                  <a:lnTo>
                    <a:pt x="18567" y="50609"/>
                  </a:lnTo>
                  <a:close/>
                </a:path>
                <a:path w="100964" h="70485">
                  <a:moveTo>
                    <a:pt x="19304" y="15494"/>
                  </a:moveTo>
                  <a:lnTo>
                    <a:pt x="18567" y="15494"/>
                  </a:lnTo>
                  <a:lnTo>
                    <a:pt x="18567" y="21615"/>
                  </a:lnTo>
                  <a:lnTo>
                    <a:pt x="19304" y="21615"/>
                  </a:lnTo>
                  <a:lnTo>
                    <a:pt x="19304" y="15494"/>
                  </a:lnTo>
                  <a:close/>
                </a:path>
                <a:path w="100964" h="70485">
                  <a:moveTo>
                    <a:pt x="20053" y="35407"/>
                  </a:moveTo>
                  <a:lnTo>
                    <a:pt x="19913" y="35102"/>
                  </a:lnTo>
                  <a:lnTo>
                    <a:pt x="19431" y="34785"/>
                  </a:lnTo>
                  <a:lnTo>
                    <a:pt x="19075" y="34671"/>
                  </a:lnTo>
                  <a:lnTo>
                    <a:pt x="17830" y="34366"/>
                  </a:lnTo>
                  <a:lnTo>
                    <a:pt x="17665" y="34302"/>
                  </a:lnTo>
                  <a:lnTo>
                    <a:pt x="17360" y="34112"/>
                  </a:lnTo>
                  <a:lnTo>
                    <a:pt x="17259" y="33959"/>
                  </a:lnTo>
                  <a:lnTo>
                    <a:pt x="17259" y="33591"/>
                  </a:lnTo>
                  <a:lnTo>
                    <a:pt x="17335" y="33439"/>
                  </a:lnTo>
                  <a:lnTo>
                    <a:pt x="17627" y="33223"/>
                  </a:lnTo>
                  <a:lnTo>
                    <a:pt x="17843" y="33172"/>
                  </a:lnTo>
                  <a:lnTo>
                    <a:pt x="18542" y="33172"/>
                  </a:lnTo>
                  <a:lnTo>
                    <a:pt x="18846" y="33274"/>
                  </a:lnTo>
                  <a:lnTo>
                    <a:pt x="19011" y="33477"/>
                  </a:lnTo>
                  <a:lnTo>
                    <a:pt x="19126" y="33604"/>
                  </a:lnTo>
                  <a:lnTo>
                    <a:pt x="19177" y="33756"/>
                  </a:lnTo>
                  <a:lnTo>
                    <a:pt x="19202" y="33934"/>
                  </a:lnTo>
                  <a:lnTo>
                    <a:pt x="19900" y="33934"/>
                  </a:lnTo>
                  <a:lnTo>
                    <a:pt x="19913" y="33642"/>
                  </a:lnTo>
                  <a:lnTo>
                    <a:pt x="19824" y="33375"/>
                  </a:lnTo>
                  <a:lnTo>
                    <a:pt x="19342" y="32727"/>
                  </a:lnTo>
                  <a:lnTo>
                    <a:pt x="18859" y="32537"/>
                  </a:lnTo>
                  <a:lnTo>
                    <a:pt x="17665" y="32537"/>
                  </a:lnTo>
                  <a:lnTo>
                    <a:pt x="17259" y="32664"/>
                  </a:lnTo>
                  <a:lnTo>
                    <a:pt x="16649" y="33185"/>
                  </a:lnTo>
                  <a:lnTo>
                    <a:pt x="16497" y="33528"/>
                  </a:lnTo>
                  <a:lnTo>
                    <a:pt x="16497" y="34302"/>
                  </a:lnTo>
                  <a:lnTo>
                    <a:pt x="16662" y="34582"/>
                  </a:lnTo>
                  <a:lnTo>
                    <a:pt x="17157" y="34912"/>
                  </a:lnTo>
                  <a:lnTo>
                    <a:pt x="17449" y="35013"/>
                  </a:lnTo>
                  <a:lnTo>
                    <a:pt x="18732" y="35331"/>
                  </a:lnTo>
                  <a:lnTo>
                    <a:pt x="18948" y="35407"/>
                  </a:lnTo>
                  <a:lnTo>
                    <a:pt x="19227" y="35572"/>
                  </a:lnTo>
                  <a:lnTo>
                    <a:pt x="19316" y="35712"/>
                  </a:lnTo>
                  <a:lnTo>
                    <a:pt x="19316" y="36156"/>
                  </a:lnTo>
                  <a:lnTo>
                    <a:pt x="19202" y="36347"/>
                  </a:lnTo>
                  <a:lnTo>
                    <a:pt x="18783" y="36588"/>
                  </a:lnTo>
                  <a:lnTo>
                    <a:pt x="18542" y="36639"/>
                  </a:lnTo>
                  <a:lnTo>
                    <a:pt x="17792" y="36639"/>
                  </a:lnTo>
                  <a:lnTo>
                    <a:pt x="17475" y="36525"/>
                  </a:lnTo>
                  <a:lnTo>
                    <a:pt x="17183" y="36156"/>
                  </a:lnTo>
                  <a:lnTo>
                    <a:pt x="17119" y="35953"/>
                  </a:lnTo>
                  <a:lnTo>
                    <a:pt x="17094" y="35712"/>
                  </a:lnTo>
                  <a:lnTo>
                    <a:pt x="16370" y="35712"/>
                  </a:lnTo>
                  <a:lnTo>
                    <a:pt x="16395" y="36156"/>
                  </a:lnTo>
                  <a:lnTo>
                    <a:pt x="16548" y="36525"/>
                  </a:lnTo>
                  <a:lnTo>
                    <a:pt x="17094" y="37122"/>
                  </a:lnTo>
                  <a:lnTo>
                    <a:pt x="17564" y="37274"/>
                  </a:lnTo>
                  <a:lnTo>
                    <a:pt x="18846" y="37274"/>
                  </a:lnTo>
                  <a:lnTo>
                    <a:pt x="19304" y="37134"/>
                  </a:lnTo>
                  <a:lnTo>
                    <a:pt x="19900" y="36563"/>
                  </a:lnTo>
                  <a:lnTo>
                    <a:pt x="20053" y="36220"/>
                  </a:lnTo>
                  <a:lnTo>
                    <a:pt x="20053" y="35407"/>
                  </a:lnTo>
                  <a:close/>
                </a:path>
                <a:path w="100964" h="70485">
                  <a:moveTo>
                    <a:pt x="20662" y="5588"/>
                  </a:moveTo>
                  <a:lnTo>
                    <a:pt x="20307" y="5613"/>
                  </a:lnTo>
                  <a:lnTo>
                    <a:pt x="20167" y="3848"/>
                  </a:lnTo>
                  <a:lnTo>
                    <a:pt x="20066" y="2184"/>
                  </a:lnTo>
                  <a:lnTo>
                    <a:pt x="20002" y="2044"/>
                  </a:lnTo>
                  <a:lnTo>
                    <a:pt x="19418" y="1701"/>
                  </a:lnTo>
                  <a:lnTo>
                    <a:pt x="19418" y="3848"/>
                  </a:lnTo>
                  <a:lnTo>
                    <a:pt x="19418" y="4914"/>
                  </a:lnTo>
                  <a:lnTo>
                    <a:pt x="19202" y="5245"/>
                  </a:lnTo>
                  <a:lnTo>
                    <a:pt x="18542" y="5562"/>
                  </a:lnTo>
                  <a:lnTo>
                    <a:pt x="18288" y="5626"/>
                  </a:lnTo>
                  <a:lnTo>
                    <a:pt x="17805" y="5626"/>
                  </a:lnTo>
                  <a:lnTo>
                    <a:pt x="17462" y="5448"/>
                  </a:lnTo>
                  <a:lnTo>
                    <a:pt x="17335" y="4432"/>
                  </a:lnTo>
                  <a:lnTo>
                    <a:pt x="17703" y="4229"/>
                  </a:lnTo>
                  <a:lnTo>
                    <a:pt x="17907" y="4178"/>
                  </a:lnTo>
                  <a:lnTo>
                    <a:pt x="18770" y="4064"/>
                  </a:lnTo>
                  <a:lnTo>
                    <a:pt x="19202" y="3949"/>
                  </a:lnTo>
                  <a:lnTo>
                    <a:pt x="19418" y="3848"/>
                  </a:lnTo>
                  <a:lnTo>
                    <a:pt x="19418" y="1701"/>
                  </a:lnTo>
                  <a:lnTo>
                    <a:pt x="18923" y="1549"/>
                  </a:lnTo>
                  <a:lnTo>
                    <a:pt x="17945" y="1549"/>
                  </a:lnTo>
                  <a:lnTo>
                    <a:pt x="16675" y="3022"/>
                  </a:lnTo>
                  <a:lnTo>
                    <a:pt x="17373" y="3022"/>
                  </a:lnTo>
                  <a:lnTo>
                    <a:pt x="17462" y="2616"/>
                  </a:lnTo>
                  <a:lnTo>
                    <a:pt x="17716" y="2286"/>
                  </a:lnTo>
                  <a:lnTo>
                    <a:pt x="17995" y="2184"/>
                  </a:lnTo>
                  <a:lnTo>
                    <a:pt x="18719" y="2184"/>
                  </a:lnTo>
                  <a:lnTo>
                    <a:pt x="18973" y="2247"/>
                  </a:lnTo>
                  <a:lnTo>
                    <a:pt x="19342" y="2476"/>
                  </a:lnTo>
                  <a:lnTo>
                    <a:pt x="19329" y="3314"/>
                  </a:lnTo>
                  <a:lnTo>
                    <a:pt x="19202" y="3390"/>
                  </a:lnTo>
                  <a:lnTo>
                    <a:pt x="17424" y="3619"/>
                  </a:lnTo>
                  <a:lnTo>
                    <a:pt x="17094" y="3759"/>
                  </a:lnTo>
                  <a:lnTo>
                    <a:pt x="16560" y="4229"/>
                  </a:lnTo>
                  <a:lnTo>
                    <a:pt x="16662" y="5727"/>
                  </a:lnTo>
                  <a:lnTo>
                    <a:pt x="17081" y="6121"/>
                  </a:lnTo>
                  <a:lnTo>
                    <a:pt x="17437" y="6261"/>
                  </a:lnTo>
                  <a:lnTo>
                    <a:pt x="18199" y="6261"/>
                  </a:lnTo>
                  <a:lnTo>
                    <a:pt x="18503" y="6197"/>
                  </a:lnTo>
                  <a:lnTo>
                    <a:pt x="19075" y="5892"/>
                  </a:lnTo>
                  <a:lnTo>
                    <a:pt x="19304" y="5727"/>
                  </a:lnTo>
                  <a:lnTo>
                    <a:pt x="19456" y="5524"/>
                  </a:lnTo>
                  <a:lnTo>
                    <a:pt x="19558" y="5892"/>
                  </a:lnTo>
                  <a:lnTo>
                    <a:pt x="19697" y="6121"/>
                  </a:lnTo>
                  <a:lnTo>
                    <a:pt x="19888" y="6210"/>
                  </a:lnTo>
                  <a:lnTo>
                    <a:pt x="20243" y="6210"/>
                  </a:lnTo>
                  <a:lnTo>
                    <a:pt x="20624" y="6146"/>
                  </a:lnTo>
                  <a:lnTo>
                    <a:pt x="20662" y="5613"/>
                  </a:lnTo>
                  <a:close/>
                </a:path>
                <a:path w="100964" h="70485">
                  <a:moveTo>
                    <a:pt x="23495" y="52070"/>
                  </a:moveTo>
                  <a:lnTo>
                    <a:pt x="23152" y="52095"/>
                  </a:lnTo>
                  <a:lnTo>
                    <a:pt x="22999" y="50330"/>
                  </a:lnTo>
                  <a:lnTo>
                    <a:pt x="22910" y="48666"/>
                  </a:lnTo>
                  <a:lnTo>
                    <a:pt x="22847" y="48539"/>
                  </a:lnTo>
                  <a:lnTo>
                    <a:pt x="22250" y="48183"/>
                  </a:lnTo>
                  <a:lnTo>
                    <a:pt x="22250" y="50330"/>
                  </a:lnTo>
                  <a:lnTo>
                    <a:pt x="22250" y="51396"/>
                  </a:lnTo>
                  <a:lnTo>
                    <a:pt x="22047" y="51727"/>
                  </a:lnTo>
                  <a:lnTo>
                    <a:pt x="21374" y="52057"/>
                  </a:lnTo>
                  <a:lnTo>
                    <a:pt x="21120" y="52120"/>
                  </a:lnTo>
                  <a:lnTo>
                    <a:pt x="20650" y="52120"/>
                  </a:lnTo>
                  <a:lnTo>
                    <a:pt x="20523" y="52070"/>
                  </a:lnTo>
                  <a:lnTo>
                    <a:pt x="20294" y="51930"/>
                  </a:lnTo>
                  <a:lnTo>
                    <a:pt x="20180" y="50927"/>
                  </a:lnTo>
                  <a:lnTo>
                    <a:pt x="20548" y="50711"/>
                  </a:lnTo>
                  <a:lnTo>
                    <a:pt x="20751" y="50660"/>
                  </a:lnTo>
                  <a:lnTo>
                    <a:pt x="21615" y="50546"/>
                  </a:lnTo>
                  <a:lnTo>
                    <a:pt x="22047" y="50444"/>
                  </a:lnTo>
                  <a:lnTo>
                    <a:pt x="22250" y="50330"/>
                  </a:lnTo>
                  <a:lnTo>
                    <a:pt x="22250" y="48183"/>
                  </a:lnTo>
                  <a:lnTo>
                    <a:pt x="21755" y="48044"/>
                  </a:lnTo>
                  <a:lnTo>
                    <a:pt x="20789" y="48044"/>
                  </a:lnTo>
                  <a:lnTo>
                    <a:pt x="19507" y="49504"/>
                  </a:lnTo>
                  <a:lnTo>
                    <a:pt x="20205" y="49504"/>
                  </a:lnTo>
                  <a:lnTo>
                    <a:pt x="20294" y="49110"/>
                  </a:lnTo>
                  <a:lnTo>
                    <a:pt x="20548" y="48780"/>
                  </a:lnTo>
                  <a:lnTo>
                    <a:pt x="20828" y="48666"/>
                  </a:lnTo>
                  <a:lnTo>
                    <a:pt x="21564" y="48666"/>
                  </a:lnTo>
                  <a:lnTo>
                    <a:pt x="21818" y="48729"/>
                  </a:lnTo>
                  <a:lnTo>
                    <a:pt x="22174" y="48958"/>
                  </a:lnTo>
                  <a:lnTo>
                    <a:pt x="22161" y="49809"/>
                  </a:lnTo>
                  <a:lnTo>
                    <a:pt x="20269" y="50101"/>
                  </a:lnTo>
                  <a:lnTo>
                    <a:pt x="19926" y="50241"/>
                  </a:lnTo>
                  <a:lnTo>
                    <a:pt x="19405" y="50711"/>
                  </a:lnTo>
                  <a:lnTo>
                    <a:pt x="19507" y="52209"/>
                  </a:lnTo>
                  <a:lnTo>
                    <a:pt x="19913" y="52603"/>
                  </a:lnTo>
                  <a:lnTo>
                    <a:pt x="20269" y="52755"/>
                  </a:lnTo>
                  <a:lnTo>
                    <a:pt x="21031" y="52755"/>
                  </a:lnTo>
                  <a:lnTo>
                    <a:pt x="22288" y="52006"/>
                  </a:lnTo>
                  <a:lnTo>
                    <a:pt x="22390" y="52387"/>
                  </a:lnTo>
                  <a:lnTo>
                    <a:pt x="22542" y="52603"/>
                  </a:lnTo>
                  <a:lnTo>
                    <a:pt x="22720" y="52705"/>
                  </a:lnTo>
                  <a:lnTo>
                    <a:pt x="23088" y="52705"/>
                  </a:lnTo>
                  <a:lnTo>
                    <a:pt x="23469" y="52628"/>
                  </a:lnTo>
                  <a:lnTo>
                    <a:pt x="23495" y="52095"/>
                  </a:lnTo>
                  <a:close/>
                </a:path>
                <a:path w="100964" h="70485">
                  <a:moveTo>
                    <a:pt x="24257" y="19621"/>
                  </a:moveTo>
                  <a:lnTo>
                    <a:pt x="23482" y="17411"/>
                  </a:lnTo>
                  <a:lnTo>
                    <a:pt x="23482" y="19024"/>
                  </a:lnTo>
                  <a:lnTo>
                    <a:pt x="21005" y="19024"/>
                  </a:lnTo>
                  <a:lnTo>
                    <a:pt x="21018" y="18694"/>
                  </a:lnTo>
                  <a:lnTo>
                    <a:pt x="21145" y="18326"/>
                  </a:lnTo>
                  <a:lnTo>
                    <a:pt x="21615" y="17830"/>
                  </a:lnTo>
                  <a:lnTo>
                    <a:pt x="21907" y="17703"/>
                  </a:lnTo>
                  <a:lnTo>
                    <a:pt x="22720" y="17703"/>
                  </a:lnTo>
                  <a:lnTo>
                    <a:pt x="23063" y="17894"/>
                  </a:lnTo>
                  <a:lnTo>
                    <a:pt x="23317" y="18338"/>
                  </a:lnTo>
                  <a:lnTo>
                    <a:pt x="23431" y="18643"/>
                  </a:lnTo>
                  <a:lnTo>
                    <a:pt x="23482" y="19024"/>
                  </a:lnTo>
                  <a:lnTo>
                    <a:pt x="23482" y="17411"/>
                  </a:lnTo>
                  <a:lnTo>
                    <a:pt x="22910" y="17119"/>
                  </a:lnTo>
                  <a:lnTo>
                    <a:pt x="22606" y="17056"/>
                  </a:lnTo>
                  <a:lnTo>
                    <a:pt x="21666" y="17056"/>
                  </a:lnTo>
                  <a:lnTo>
                    <a:pt x="21158" y="17272"/>
                  </a:lnTo>
                  <a:lnTo>
                    <a:pt x="20383" y="18173"/>
                  </a:lnTo>
                  <a:lnTo>
                    <a:pt x="20281" y="18440"/>
                  </a:lnTo>
                  <a:lnTo>
                    <a:pt x="20370" y="20764"/>
                  </a:lnTo>
                  <a:lnTo>
                    <a:pt x="21145" y="21564"/>
                  </a:lnTo>
                  <a:lnTo>
                    <a:pt x="21615" y="21767"/>
                  </a:lnTo>
                  <a:lnTo>
                    <a:pt x="22402" y="21767"/>
                  </a:lnTo>
                  <a:lnTo>
                    <a:pt x="24193" y="20205"/>
                  </a:lnTo>
                  <a:lnTo>
                    <a:pt x="23456" y="20205"/>
                  </a:lnTo>
                  <a:lnTo>
                    <a:pt x="23380" y="20434"/>
                  </a:lnTo>
                  <a:lnTo>
                    <a:pt x="23304" y="20586"/>
                  </a:lnTo>
                  <a:lnTo>
                    <a:pt x="22936" y="20993"/>
                  </a:lnTo>
                  <a:lnTo>
                    <a:pt x="22631" y="21120"/>
                  </a:lnTo>
                  <a:lnTo>
                    <a:pt x="21818" y="21120"/>
                  </a:lnTo>
                  <a:lnTo>
                    <a:pt x="21526" y="20993"/>
                  </a:lnTo>
                  <a:lnTo>
                    <a:pt x="21107" y="20434"/>
                  </a:lnTo>
                  <a:lnTo>
                    <a:pt x="20993" y="19621"/>
                  </a:lnTo>
                  <a:lnTo>
                    <a:pt x="24257" y="19621"/>
                  </a:lnTo>
                  <a:close/>
                </a:path>
                <a:path w="100964" h="70485">
                  <a:moveTo>
                    <a:pt x="24739" y="35115"/>
                  </a:moveTo>
                  <a:lnTo>
                    <a:pt x="24726" y="34518"/>
                  </a:lnTo>
                  <a:lnTo>
                    <a:pt x="24638" y="33947"/>
                  </a:lnTo>
                  <a:lnTo>
                    <a:pt x="24511" y="33578"/>
                  </a:lnTo>
                  <a:lnTo>
                    <a:pt x="24269" y="33210"/>
                  </a:lnTo>
                  <a:lnTo>
                    <a:pt x="23990" y="32918"/>
                  </a:lnTo>
                  <a:lnTo>
                    <a:pt x="23964" y="34518"/>
                  </a:lnTo>
                  <a:lnTo>
                    <a:pt x="21488" y="34518"/>
                  </a:lnTo>
                  <a:lnTo>
                    <a:pt x="21501" y="34201"/>
                  </a:lnTo>
                  <a:lnTo>
                    <a:pt x="21628" y="33820"/>
                  </a:lnTo>
                  <a:lnTo>
                    <a:pt x="22098" y="33324"/>
                  </a:lnTo>
                  <a:lnTo>
                    <a:pt x="22377" y="33210"/>
                  </a:lnTo>
                  <a:lnTo>
                    <a:pt x="23202" y="33210"/>
                  </a:lnTo>
                  <a:lnTo>
                    <a:pt x="23545" y="33388"/>
                  </a:lnTo>
                  <a:lnTo>
                    <a:pt x="23799" y="33832"/>
                  </a:lnTo>
                  <a:lnTo>
                    <a:pt x="23914" y="34137"/>
                  </a:lnTo>
                  <a:lnTo>
                    <a:pt x="23964" y="34518"/>
                  </a:lnTo>
                  <a:lnTo>
                    <a:pt x="23964" y="32918"/>
                  </a:lnTo>
                  <a:lnTo>
                    <a:pt x="23393" y="32626"/>
                  </a:lnTo>
                  <a:lnTo>
                    <a:pt x="23088" y="32550"/>
                  </a:lnTo>
                  <a:lnTo>
                    <a:pt x="22136" y="32550"/>
                  </a:lnTo>
                  <a:lnTo>
                    <a:pt x="21628" y="32766"/>
                  </a:lnTo>
                  <a:lnTo>
                    <a:pt x="20853" y="33667"/>
                  </a:lnTo>
                  <a:lnTo>
                    <a:pt x="20764" y="33947"/>
                  </a:lnTo>
                  <a:lnTo>
                    <a:pt x="20853" y="36258"/>
                  </a:lnTo>
                  <a:lnTo>
                    <a:pt x="21628" y="37058"/>
                  </a:lnTo>
                  <a:lnTo>
                    <a:pt x="22098" y="37261"/>
                  </a:lnTo>
                  <a:lnTo>
                    <a:pt x="22872" y="37261"/>
                  </a:lnTo>
                  <a:lnTo>
                    <a:pt x="24676" y="35712"/>
                  </a:lnTo>
                  <a:lnTo>
                    <a:pt x="23939" y="35712"/>
                  </a:lnTo>
                  <a:lnTo>
                    <a:pt x="23863" y="35928"/>
                  </a:lnTo>
                  <a:lnTo>
                    <a:pt x="23787" y="36080"/>
                  </a:lnTo>
                  <a:lnTo>
                    <a:pt x="23418" y="36487"/>
                  </a:lnTo>
                  <a:lnTo>
                    <a:pt x="23101" y="36614"/>
                  </a:lnTo>
                  <a:lnTo>
                    <a:pt x="22301" y="36614"/>
                  </a:lnTo>
                  <a:lnTo>
                    <a:pt x="22009" y="36487"/>
                  </a:lnTo>
                  <a:lnTo>
                    <a:pt x="21590" y="35928"/>
                  </a:lnTo>
                  <a:lnTo>
                    <a:pt x="21463" y="35115"/>
                  </a:lnTo>
                  <a:lnTo>
                    <a:pt x="24739" y="35115"/>
                  </a:lnTo>
                  <a:close/>
                </a:path>
                <a:path w="100964" h="70485">
                  <a:moveTo>
                    <a:pt x="27381" y="2755"/>
                  </a:moveTo>
                  <a:lnTo>
                    <a:pt x="27330" y="2438"/>
                  </a:lnTo>
                  <a:lnTo>
                    <a:pt x="27000" y="1778"/>
                  </a:lnTo>
                  <a:lnTo>
                    <a:pt x="26581" y="1562"/>
                  </a:lnTo>
                  <a:lnTo>
                    <a:pt x="25704" y="1562"/>
                  </a:lnTo>
                  <a:lnTo>
                    <a:pt x="25450" y="1612"/>
                  </a:lnTo>
                  <a:lnTo>
                    <a:pt x="25006" y="1841"/>
                  </a:lnTo>
                  <a:lnTo>
                    <a:pt x="24815" y="2019"/>
                  </a:lnTo>
                  <a:lnTo>
                    <a:pt x="24638" y="2260"/>
                  </a:lnTo>
                  <a:lnTo>
                    <a:pt x="24549" y="2070"/>
                  </a:lnTo>
                  <a:lnTo>
                    <a:pt x="24434" y="1917"/>
                  </a:lnTo>
                  <a:lnTo>
                    <a:pt x="24091" y="1651"/>
                  </a:lnTo>
                  <a:lnTo>
                    <a:pt x="23812" y="1562"/>
                  </a:lnTo>
                  <a:lnTo>
                    <a:pt x="23139" y="1562"/>
                  </a:lnTo>
                  <a:lnTo>
                    <a:pt x="22860" y="1638"/>
                  </a:lnTo>
                  <a:lnTo>
                    <a:pt x="22466" y="1917"/>
                  </a:lnTo>
                  <a:lnTo>
                    <a:pt x="22313" y="2070"/>
                  </a:lnTo>
                  <a:lnTo>
                    <a:pt x="22136" y="2298"/>
                  </a:lnTo>
                  <a:lnTo>
                    <a:pt x="22136" y="1663"/>
                  </a:lnTo>
                  <a:lnTo>
                    <a:pt x="21386" y="1663"/>
                  </a:lnTo>
                  <a:lnTo>
                    <a:pt x="21386" y="6121"/>
                  </a:lnTo>
                  <a:lnTo>
                    <a:pt x="22136" y="6121"/>
                  </a:lnTo>
                  <a:lnTo>
                    <a:pt x="22136" y="3187"/>
                  </a:lnTo>
                  <a:lnTo>
                    <a:pt x="22250" y="2781"/>
                  </a:lnTo>
                  <a:lnTo>
                    <a:pt x="22720" y="2349"/>
                  </a:lnTo>
                  <a:lnTo>
                    <a:pt x="22974" y="2235"/>
                  </a:lnTo>
                  <a:lnTo>
                    <a:pt x="23571" y="2235"/>
                  </a:lnTo>
                  <a:lnTo>
                    <a:pt x="23787" y="2336"/>
                  </a:lnTo>
                  <a:lnTo>
                    <a:pt x="23964" y="2679"/>
                  </a:lnTo>
                  <a:lnTo>
                    <a:pt x="24003" y="2908"/>
                  </a:lnTo>
                  <a:lnTo>
                    <a:pt x="24003" y="6121"/>
                  </a:lnTo>
                  <a:lnTo>
                    <a:pt x="24765" y="6121"/>
                  </a:lnTo>
                  <a:lnTo>
                    <a:pt x="24765" y="3060"/>
                  </a:lnTo>
                  <a:lnTo>
                    <a:pt x="24866" y="2743"/>
                  </a:lnTo>
                  <a:lnTo>
                    <a:pt x="25298" y="2349"/>
                  </a:lnTo>
                  <a:lnTo>
                    <a:pt x="25552" y="2247"/>
                  </a:lnTo>
                  <a:lnTo>
                    <a:pt x="26060" y="2247"/>
                  </a:lnTo>
                  <a:lnTo>
                    <a:pt x="26238" y="2298"/>
                  </a:lnTo>
                  <a:lnTo>
                    <a:pt x="26543" y="2514"/>
                  </a:lnTo>
                  <a:lnTo>
                    <a:pt x="26606" y="2717"/>
                  </a:lnTo>
                  <a:lnTo>
                    <a:pt x="26606" y="6121"/>
                  </a:lnTo>
                  <a:lnTo>
                    <a:pt x="27381" y="6121"/>
                  </a:lnTo>
                  <a:lnTo>
                    <a:pt x="27381" y="2755"/>
                  </a:lnTo>
                  <a:close/>
                </a:path>
                <a:path w="100964" h="70485">
                  <a:moveTo>
                    <a:pt x="27635" y="50901"/>
                  </a:moveTo>
                  <a:lnTo>
                    <a:pt x="27482" y="50596"/>
                  </a:lnTo>
                  <a:lnTo>
                    <a:pt x="27012" y="50292"/>
                  </a:lnTo>
                  <a:lnTo>
                    <a:pt x="26657" y="50165"/>
                  </a:lnTo>
                  <a:lnTo>
                    <a:pt x="25400" y="49860"/>
                  </a:lnTo>
                  <a:lnTo>
                    <a:pt x="25234" y="49796"/>
                  </a:lnTo>
                  <a:lnTo>
                    <a:pt x="24930" y="49618"/>
                  </a:lnTo>
                  <a:lnTo>
                    <a:pt x="24841" y="49453"/>
                  </a:lnTo>
                  <a:lnTo>
                    <a:pt x="24841" y="49085"/>
                  </a:lnTo>
                  <a:lnTo>
                    <a:pt x="24917" y="48945"/>
                  </a:lnTo>
                  <a:lnTo>
                    <a:pt x="25209" y="48717"/>
                  </a:lnTo>
                  <a:lnTo>
                    <a:pt x="25425" y="48666"/>
                  </a:lnTo>
                  <a:lnTo>
                    <a:pt x="26123" y="48666"/>
                  </a:lnTo>
                  <a:lnTo>
                    <a:pt x="26771" y="49428"/>
                  </a:lnTo>
                  <a:lnTo>
                    <a:pt x="27482" y="49428"/>
                  </a:lnTo>
                  <a:lnTo>
                    <a:pt x="27495" y="49136"/>
                  </a:lnTo>
                  <a:lnTo>
                    <a:pt x="27406" y="48869"/>
                  </a:lnTo>
                  <a:lnTo>
                    <a:pt x="26911" y="48221"/>
                  </a:lnTo>
                  <a:lnTo>
                    <a:pt x="26428" y="48031"/>
                  </a:lnTo>
                  <a:lnTo>
                    <a:pt x="25247" y="48031"/>
                  </a:lnTo>
                  <a:lnTo>
                    <a:pt x="24841" y="48158"/>
                  </a:lnTo>
                  <a:lnTo>
                    <a:pt x="24231" y="48679"/>
                  </a:lnTo>
                  <a:lnTo>
                    <a:pt x="24079" y="49022"/>
                  </a:lnTo>
                  <a:lnTo>
                    <a:pt x="24079" y="49796"/>
                  </a:lnTo>
                  <a:lnTo>
                    <a:pt x="24244" y="50088"/>
                  </a:lnTo>
                  <a:lnTo>
                    <a:pt x="24739" y="50406"/>
                  </a:lnTo>
                  <a:lnTo>
                    <a:pt x="25019" y="50507"/>
                  </a:lnTo>
                  <a:lnTo>
                    <a:pt x="26314" y="50838"/>
                  </a:lnTo>
                  <a:lnTo>
                    <a:pt x="26530" y="50901"/>
                  </a:lnTo>
                  <a:lnTo>
                    <a:pt x="26809" y="51066"/>
                  </a:lnTo>
                  <a:lnTo>
                    <a:pt x="26898" y="51206"/>
                  </a:lnTo>
                  <a:lnTo>
                    <a:pt x="26898" y="51650"/>
                  </a:lnTo>
                  <a:lnTo>
                    <a:pt x="26784" y="51841"/>
                  </a:lnTo>
                  <a:lnTo>
                    <a:pt x="26365" y="52082"/>
                  </a:lnTo>
                  <a:lnTo>
                    <a:pt x="26123" y="52146"/>
                  </a:lnTo>
                  <a:lnTo>
                    <a:pt x="25374" y="52146"/>
                  </a:lnTo>
                  <a:lnTo>
                    <a:pt x="25057" y="52019"/>
                  </a:lnTo>
                  <a:lnTo>
                    <a:pt x="24752" y="51650"/>
                  </a:lnTo>
                  <a:lnTo>
                    <a:pt x="24688" y="51460"/>
                  </a:lnTo>
                  <a:lnTo>
                    <a:pt x="24676" y="51206"/>
                  </a:lnTo>
                  <a:lnTo>
                    <a:pt x="23952" y="51206"/>
                  </a:lnTo>
                  <a:lnTo>
                    <a:pt x="23977" y="51650"/>
                  </a:lnTo>
                  <a:lnTo>
                    <a:pt x="24117" y="52019"/>
                  </a:lnTo>
                  <a:lnTo>
                    <a:pt x="24676" y="52628"/>
                  </a:lnTo>
                  <a:lnTo>
                    <a:pt x="25146" y="52781"/>
                  </a:lnTo>
                  <a:lnTo>
                    <a:pt x="26428" y="52781"/>
                  </a:lnTo>
                  <a:lnTo>
                    <a:pt x="26885" y="52628"/>
                  </a:lnTo>
                  <a:lnTo>
                    <a:pt x="27482" y="52057"/>
                  </a:lnTo>
                  <a:lnTo>
                    <a:pt x="27635" y="51714"/>
                  </a:lnTo>
                  <a:lnTo>
                    <a:pt x="27635" y="50901"/>
                  </a:lnTo>
                  <a:close/>
                </a:path>
                <a:path w="100964" h="70485">
                  <a:moveTo>
                    <a:pt x="27838" y="32575"/>
                  </a:moveTo>
                  <a:lnTo>
                    <a:pt x="27609" y="32550"/>
                  </a:lnTo>
                  <a:lnTo>
                    <a:pt x="27305" y="32550"/>
                  </a:lnTo>
                  <a:lnTo>
                    <a:pt x="27038" y="32664"/>
                  </a:lnTo>
                  <a:lnTo>
                    <a:pt x="26581" y="33083"/>
                  </a:lnTo>
                  <a:lnTo>
                    <a:pt x="26441" y="33274"/>
                  </a:lnTo>
                  <a:lnTo>
                    <a:pt x="26390" y="33413"/>
                  </a:lnTo>
                  <a:lnTo>
                    <a:pt x="26390" y="32651"/>
                  </a:lnTo>
                  <a:lnTo>
                    <a:pt x="25679" y="32651"/>
                  </a:lnTo>
                  <a:lnTo>
                    <a:pt x="25679" y="37109"/>
                  </a:lnTo>
                  <a:lnTo>
                    <a:pt x="26416" y="37109"/>
                  </a:lnTo>
                  <a:lnTo>
                    <a:pt x="26416" y="34226"/>
                  </a:lnTo>
                  <a:lnTo>
                    <a:pt x="26517" y="33947"/>
                  </a:lnTo>
                  <a:lnTo>
                    <a:pt x="26924" y="33464"/>
                  </a:lnTo>
                  <a:lnTo>
                    <a:pt x="27216" y="33337"/>
                  </a:lnTo>
                  <a:lnTo>
                    <a:pt x="27597" y="33337"/>
                  </a:lnTo>
                  <a:lnTo>
                    <a:pt x="27838" y="33362"/>
                  </a:lnTo>
                  <a:lnTo>
                    <a:pt x="27838" y="32575"/>
                  </a:lnTo>
                  <a:close/>
                </a:path>
                <a:path w="100964" h="70485">
                  <a:moveTo>
                    <a:pt x="31978" y="31000"/>
                  </a:moveTo>
                  <a:lnTo>
                    <a:pt x="31153" y="31000"/>
                  </a:lnTo>
                  <a:lnTo>
                    <a:pt x="31153" y="37109"/>
                  </a:lnTo>
                  <a:lnTo>
                    <a:pt x="31978" y="37109"/>
                  </a:lnTo>
                  <a:lnTo>
                    <a:pt x="31978" y="31000"/>
                  </a:lnTo>
                  <a:close/>
                </a:path>
                <a:path w="100964" h="70485">
                  <a:moveTo>
                    <a:pt x="32308" y="4127"/>
                  </a:moveTo>
                  <a:lnTo>
                    <a:pt x="31534" y="1917"/>
                  </a:lnTo>
                  <a:lnTo>
                    <a:pt x="31534" y="3530"/>
                  </a:lnTo>
                  <a:lnTo>
                    <a:pt x="29057" y="3530"/>
                  </a:lnTo>
                  <a:lnTo>
                    <a:pt x="29070" y="3213"/>
                  </a:lnTo>
                  <a:lnTo>
                    <a:pt x="29197" y="2832"/>
                  </a:lnTo>
                  <a:lnTo>
                    <a:pt x="29667" y="2336"/>
                  </a:lnTo>
                  <a:lnTo>
                    <a:pt x="29959" y="2209"/>
                  </a:lnTo>
                  <a:lnTo>
                    <a:pt x="30784" y="2209"/>
                  </a:lnTo>
                  <a:lnTo>
                    <a:pt x="31127" y="2400"/>
                  </a:lnTo>
                  <a:lnTo>
                    <a:pt x="31381" y="2844"/>
                  </a:lnTo>
                  <a:lnTo>
                    <a:pt x="31496" y="3149"/>
                  </a:lnTo>
                  <a:lnTo>
                    <a:pt x="31534" y="3530"/>
                  </a:lnTo>
                  <a:lnTo>
                    <a:pt x="31534" y="1917"/>
                  </a:lnTo>
                  <a:lnTo>
                    <a:pt x="30962" y="1638"/>
                  </a:lnTo>
                  <a:lnTo>
                    <a:pt x="30657" y="1562"/>
                  </a:lnTo>
                  <a:lnTo>
                    <a:pt x="29718" y="1562"/>
                  </a:lnTo>
                  <a:lnTo>
                    <a:pt x="29210" y="1778"/>
                  </a:lnTo>
                  <a:lnTo>
                    <a:pt x="28435" y="2679"/>
                  </a:lnTo>
                  <a:lnTo>
                    <a:pt x="28346" y="2946"/>
                  </a:lnTo>
                  <a:lnTo>
                    <a:pt x="28435" y="5270"/>
                  </a:lnTo>
                  <a:lnTo>
                    <a:pt x="29210" y="6070"/>
                  </a:lnTo>
                  <a:lnTo>
                    <a:pt x="29679" y="6273"/>
                  </a:lnTo>
                  <a:lnTo>
                    <a:pt x="30454" y="6273"/>
                  </a:lnTo>
                  <a:lnTo>
                    <a:pt x="32245" y="4724"/>
                  </a:lnTo>
                  <a:lnTo>
                    <a:pt x="31508" y="4724"/>
                  </a:lnTo>
                  <a:lnTo>
                    <a:pt x="31445" y="4940"/>
                  </a:lnTo>
                  <a:lnTo>
                    <a:pt x="31369" y="5092"/>
                  </a:lnTo>
                  <a:lnTo>
                    <a:pt x="31000" y="5499"/>
                  </a:lnTo>
                  <a:lnTo>
                    <a:pt x="30683" y="5626"/>
                  </a:lnTo>
                  <a:lnTo>
                    <a:pt x="29870" y="5626"/>
                  </a:lnTo>
                  <a:lnTo>
                    <a:pt x="29591" y="5499"/>
                  </a:lnTo>
                  <a:lnTo>
                    <a:pt x="29159" y="4940"/>
                  </a:lnTo>
                  <a:lnTo>
                    <a:pt x="29044" y="4127"/>
                  </a:lnTo>
                  <a:lnTo>
                    <a:pt x="32308" y="4127"/>
                  </a:lnTo>
                  <a:close/>
                </a:path>
                <a:path w="100964" h="70485">
                  <a:moveTo>
                    <a:pt x="32334" y="49542"/>
                  </a:moveTo>
                  <a:lnTo>
                    <a:pt x="32143" y="48971"/>
                  </a:lnTo>
                  <a:lnTo>
                    <a:pt x="31826" y="48666"/>
                  </a:lnTo>
                  <a:lnTo>
                    <a:pt x="31483" y="48348"/>
                  </a:lnTo>
                  <a:lnTo>
                    <a:pt x="31483" y="49542"/>
                  </a:lnTo>
                  <a:lnTo>
                    <a:pt x="31394" y="51333"/>
                  </a:lnTo>
                  <a:lnTo>
                    <a:pt x="31102" y="51930"/>
                  </a:lnTo>
                  <a:lnTo>
                    <a:pt x="30759" y="52120"/>
                  </a:lnTo>
                  <a:lnTo>
                    <a:pt x="29806" y="52120"/>
                  </a:lnTo>
                  <a:lnTo>
                    <a:pt x="29476" y="51968"/>
                  </a:lnTo>
                  <a:lnTo>
                    <a:pt x="29057" y="51333"/>
                  </a:lnTo>
                  <a:lnTo>
                    <a:pt x="29070" y="49542"/>
                  </a:lnTo>
                  <a:lnTo>
                    <a:pt x="29476" y="48844"/>
                  </a:lnTo>
                  <a:lnTo>
                    <a:pt x="29806" y="48666"/>
                  </a:lnTo>
                  <a:lnTo>
                    <a:pt x="30784" y="48666"/>
                  </a:lnTo>
                  <a:lnTo>
                    <a:pt x="31089" y="48844"/>
                  </a:lnTo>
                  <a:lnTo>
                    <a:pt x="31191" y="48971"/>
                  </a:lnTo>
                  <a:lnTo>
                    <a:pt x="31483" y="49542"/>
                  </a:lnTo>
                  <a:lnTo>
                    <a:pt x="31483" y="48348"/>
                  </a:lnTo>
                  <a:lnTo>
                    <a:pt x="31343" y="48209"/>
                  </a:lnTo>
                  <a:lnTo>
                    <a:pt x="30861" y="48018"/>
                  </a:lnTo>
                  <a:lnTo>
                    <a:pt x="29654" y="48018"/>
                  </a:lnTo>
                  <a:lnTo>
                    <a:pt x="29133" y="48247"/>
                  </a:lnTo>
                  <a:lnTo>
                    <a:pt x="28384" y="49123"/>
                  </a:lnTo>
                  <a:lnTo>
                    <a:pt x="28244" y="49542"/>
                  </a:lnTo>
                  <a:lnTo>
                    <a:pt x="28371" y="51727"/>
                  </a:lnTo>
                  <a:lnTo>
                    <a:pt x="29083" y="52565"/>
                  </a:lnTo>
                  <a:lnTo>
                    <a:pt x="29578" y="52768"/>
                  </a:lnTo>
                  <a:lnTo>
                    <a:pt x="30924" y="52768"/>
                  </a:lnTo>
                  <a:lnTo>
                    <a:pt x="31470" y="52539"/>
                  </a:lnTo>
                  <a:lnTo>
                    <a:pt x="31775" y="52120"/>
                  </a:lnTo>
                  <a:lnTo>
                    <a:pt x="32169" y="51600"/>
                  </a:lnTo>
                  <a:lnTo>
                    <a:pt x="32245" y="51333"/>
                  </a:lnTo>
                  <a:lnTo>
                    <a:pt x="32334" y="49542"/>
                  </a:lnTo>
                  <a:close/>
                </a:path>
                <a:path w="100964" h="70485">
                  <a:moveTo>
                    <a:pt x="32550" y="15494"/>
                  </a:moveTo>
                  <a:lnTo>
                    <a:pt x="31610" y="15494"/>
                  </a:lnTo>
                  <a:lnTo>
                    <a:pt x="29883" y="20701"/>
                  </a:lnTo>
                  <a:lnTo>
                    <a:pt x="28130" y="15494"/>
                  </a:lnTo>
                  <a:lnTo>
                    <a:pt x="27216" y="15494"/>
                  </a:lnTo>
                  <a:lnTo>
                    <a:pt x="29438" y="21615"/>
                  </a:lnTo>
                  <a:lnTo>
                    <a:pt x="30314" y="21615"/>
                  </a:lnTo>
                  <a:lnTo>
                    <a:pt x="32550" y="15494"/>
                  </a:lnTo>
                  <a:close/>
                </a:path>
                <a:path w="100964" h="70485">
                  <a:moveTo>
                    <a:pt x="36639" y="4419"/>
                  </a:moveTo>
                  <a:lnTo>
                    <a:pt x="36487" y="4114"/>
                  </a:lnTo>
                  <a:lnTo>
                    <a:pt x="36017" y="3797"/>
                  </a:lnTo>
                  <a:lnTo>
                    <a:pt x="35661" y="3683"/>
                  </a:lnTo>
                  <a:lnTo>
                    <a:pt x="34404" y="3378"/>
                  </a:lnTo>
                  <a:lnTo>
                    <a:pt x="34239" y="3314"/>
                  </a:lnTo>
                  <a:lnTo>
                    <a:pt x="33934" y="3124"/>
                  </a:lnTo>
                  <a:lnTo>
                    <a:pt x="33845" y="2971"/>
                  </a:lnTo>
                  <a:lnTo>
                    <a:pt x="33845" y="2603"/>
                  </a:lnTo>
                  <a:lnTo>
                    <a:pt x="33909" y="2451"/>
                  </a:lnTo>
                  <a:lnTo>
                    <a:pt x="34213" y="2235"/>
                  </a:lnTo>
                  <a:lnTo>
                    <a:pt x="34417" y="2184"/>
                  </a:lnTo>
                  <a:lnTo>
                    <a:pt x="35128" y="2184"/>
                  </a:lnTo>
                  <a:lnTo>
                    <a:pt x="35775" y="2946"/>
                  </a:lnTo>
                  <a:lnTo>
                    <a:pt x="36487" y="2946"/>
                  </a:lnTo>
                  <a:lnTo>
                    <a:pt x="36499" y="2654"/>
                  </a:lnTo>
                  <a:lnTo>
                    <a:pt x="36398" y="2387"/>
                  </a:lnTo>
                  <a:lnTo>
                    <a:pt x="35915" y="1739"/>
                  </a:lnTo>
                  <a:lnTo>
                    <a:pt x="35433" y="1536"/>
                  </a:lnTo>
                  <a:lnTo>
                    <a:pt x="34251" y="1536"/>
                  </a:lnTo>
                  <a:lnTo>
                    <a:pt x="33845" y="1676"/>
                  </a:lnTo>
                  <a:lnTo>
                    <a:pt x="33235" y="2197"/>
                  </a:lnTo>
                  <a:lnTo>
                    <a:pt x="33083" y="2540"/>
                  </a:lnTo>
                  <a:lnTo>
                    <a:pt x="33083" y="3314"/>
                  </a:lnTo>
                  <a:lnTo>
                    <a:pt x="33235" y="3594"/>
                  </a:lnTo>
                  <a:lnTo>
                    <a:pt x="33743" y="3924"/>
                  </a:lnTo>
                  <a:lnTo>
                    <a:pt x="34023" y="4013"/>
                  </a:lnTo>
                  <a:lnTo>
                    <a:pt x="35318" y="4343"/>
                  </a:lnTo>
                  <a:lnTo>
                    <a:pt x="35534" y="4419"/>
                  </a:lnTo>
                  <a:lnTo>
                    <a:pt x="35814" y="4584"/>
                  </a:lnTo>
                  <a:lnTo>
                    <a:pt x="35890" y="4724"/>
                  </a:lnTo>
                  <a:lnTo>
                    <a:pt x="35890" y="5168"/>
                  </a:lnTo>
                  <a:lnTo>
                    <a:pt x="35788" y="5359"/>
                  </a:lnTo>
                  <a:lnTo>
                    <a:pt x="35369" y="5588"/>
                  </a:lnTo>
                  <a:lnTo>
                    <a:pt x="35115" y="5651"/>
                  </a:lnTo>
                  <a:lnTo>
                    <a:pt x="34378" y="5651"/>
                  </a:lnTo>
                  <a:lnTo>
                    <a:pt x="34048" y="5537"/>
                  </a:lnTo>
                  <a:lnTo>
                    <a:pt x="33756" y="5156"/>
                  </a:lnTo>
                  <a:lnTo>
                    <a:pt x="33693" y="4965"/>
                  </a:lnTo>
                  <a:lnTo>
                    <a:pt x="33680" y="4724"/>
                  </a:lnTo>
                  <a:lnTo>
                    <a:pt x="32956" y="4724"/>
                  </a:lnTo>
                  <a:lnTo>
                    <a:pt x="32969" y="5156"/>
                  </a:lnTo>
                  <a:lnTo>
                    <a:pt x="33121" y="5537"/>
                  </a:lnTo>
                  <a:lnTo>
                    <a:pt x="33680" y="6134"/>
                  </a:lnTo>
                  <a:lnTo>
                    <a:pt x="34150" y="6286"/>
                  </a:lnTo>
                  <a:lnTo>
                    <a:pt x="35420" y="6286"/>
                  </a:lnTo>
                  <a:lnTo>
                    <a:pt x="35890" y="6146"/>
                  </a:lnTo>
                  <a:lnTo>
                    <a:pt x="36487" y="5562"/>
                  </a:lnTo>
                  <a:lnTo>
                    <a:pt x="36639" y="5219"/>
                  </a:lnTo>
                  <a:lnTo>
                    <a:pt x="36639" y="4419"/>
                  </a:lnTo>
                  <a:close/>
                </a:path>
                <a:path w="100964" h="70485">
                  <a:moveTo>
                    <a:pt x="36868" y="49288"/>
                  </a:moveTo>
                  <a:lnTo>
                    <a:pt x="36804" y="48945"/>
                  </a:lnTo>
                  <a:lnTo>
                    <a:pt x="36461" y="48272"/>
                  </a:lnTo>
                  <a:lnTo>
                    <a:pt x="36029" y="48044"/>
                  </a:lnTo>
                  <a:lnTo>
                    <a:pt x="35115" y="48044"/>
                  </a:lnTo>
                  <a:lnTo>
                    <a:pt x="34848" y="48107"/>
                  </a:lnTo>
                  <a:lnTo>
                    <a:pt x="34378" y="48336"/>
                  </a:lnTo>
                  <a:lnTo>
                    <a:pt x="34150" y="48526"/>
                  </a:lnTo>
                  <a:lnTo>
                    <a:pt x="33947" y="48780"/>
                  </a:lnTo>
                  <a:lnTo>
                    <a:pt x="33947" y="48145"/>
                  </a:lnTo>
                  <a:lnTo>
                    <a:pt x="33235" y="48145"/>
                  </a:lnTo>
                  <a:lnTo>
                    <a:pt x="33235" y="52603"/>
                  </a:lnTo>
                  <a:lnTo>
                    <a:pt x="33985" y="52603"/>
                  </a:lnTo>
                  <a:lnTo>
                    <a:pt x="33985" y="49974"/>
                  </a:lnTo>
                  <a:lnTo>
                    <a:pt x="33997" y="49758"/>
                  </a:lnTo>
                  <a:lnTo>
                    <a:pt x="35077" y="48717"/>
                  </a:lnTo>
                  <a:lnTo>
                    <a:pt x="35610" y="48717"/>
                  </a:lnTo>
                  <a:lnTo>
                    <a:pt x="35852" y="48856"/>
                  </a:lnTo>
                  <a:lnTo>
                    <a:pt x="36055" y="49301"/>
                  </a:lnTo>
                  <a:lnTo>
                    <a:pt x="36106" y="49530"/>
                  </a:lnTo>
                  <a:lnTo>
                    <a:pt x="36106" y="52603"/>
                  </a:lnTo>
                  <a:lnTo>
                    <a:pt x="36868" y="52603"/>
                  </a:lnTo>
                  <a:lnTo>
                    <a:pt x="36868" y="49288"/>
                  </a:lnTo>
                  <a:close/>
                </a:path>
                <a:path w="100964" h="70485">
                  <a:moveTo>
                    <a:pt x="38176" y="31000"/>
                  </a:moveTo>
                  <a:lnTo>
                    <a:pt x="37388" y="31000"/>
                  </a:lnTo>
                  <a:lnTo>
                    <a:pt x="37388" y="35953"/>
                  </a:lnTo>
                  <a:lnTo>
                    <a:pt x="34302" y="31000"/>
                  </a:lnTo>
                  <a:lnTo>
                    <a:pt x="33324" y="31000"/>
                  </a:lnTo>
                  <a:lnTo>
                    <a:pt x="33324" y="37109"/>
                  </a:lnTo>
                  <a:lnTo>
                    <a:pt x="34124" y="37109"/>
                  </a:lnTo>
                  <a:lnTo>
                    <a:pt x="34124" y="32156"/>
                  </a:lnTo>
                  <a:lnTo>
                    <a:pt x="37249" y="37109"/>
                  </a:lnTo>
                  <a:lnTo>
                    <a:pt x="38176" y="37109"/>
                  </a:lnTo>
                  <a:lnTo>
                    <a:pt x="38176" y="31000"/>
                  </a:lnTo>
                  <a:close/>
                </a:path>
                <a:path w="100964" h="70485">
                  <a:moveTo>
                    <a:pt x="38252" y="21615"/>
                  </a:moveTo>
                  <a:lnTo>
                    <a:pt x="37592" y="19773"/>
                  </a:lnTo>
                  <a:lnTo>
                    <a:pt x="37350" y="19100"/>
                  </a:lnTo>
                  <a:lnTo>
                    <a:pt x="36461" y="16662"/>
                  </a:lnTo>
                  <a:lnTo>
                    <a:pt x="36461" y="19100"/>
                  </a:lnTo>
                  <a:lnTo>
                    <a:pt x="34556" y="19100"/>
                  </a:lnTo>
                  <a:lnTo>
                    <a:pt x="35534" y="16408"/>
                  </a:lnTo>
                  <a:lnTo>
                    <a:pt x="36461" y="19100"/>
                  </a:lnTo>
                  <a:lnTo>
                    <a:pt x="36461" y="16662"/>
                  </a:lnTo>
                  <a:lnTo>
                    <a:pt x="36372" y="16408"/>
                  </a:lnTo>
                  <a:lnTo>
                    <a:pt x="36042" y="15494"/>
                  </a:lnTo>
                  <a:lnTo>
                    <a:pt x="35102" y="15494"/>
                  </a:lnTo>
                  <a:lnTo>
                    <a:pt x="32804" y="21615"/>
                  </a:lnTo>
                  <a:lnTo>
                    <a:pt x="33655" y="21615"/>
                  </a:lnTo>
                  <a:lnTo>
                    <a:pt x="34315" y="19773"/>
                  </a:lnTo>
                  <a:lnTo>
                    <a:pt x="36728" y="19773"/>
                  </a:lnTo>
                  <a:lnTo>
                    <a:pt x="37350" y="21615"/>
                  </a:lnTo>
                  <a:lnTo>
                    <a:pt x="38252" y="21615"/>
                  </a:lnTo>
                  <a:close/>
                </a:path>
                <a:path w="100964" h="70485">
                  <a:moveTo>
                    <a:pt x="41363" y="3073"/>
                  </a:moveTo>
                  <a:lnTo>
                    <a:pt x="41186" y="2514"/>
                  </a:lnTo>
                  <a:lnTo>
                    <a:pt x="40906" y="2209"/>
                  </a:lnTo>
                  <a:lnTo>
                    <a:pt x="40487" y="1765"/>
                  </a:lnTo>
                  <a:lnTo>
                    <a:pt x="40487" y="3073"/>
                  </a:lnTo>
                  <a:lnTo>
                    <a:pt x="40474" y="4876"/>
                  </a:lnTo>
                  <a:lnTo>
                    <a:pt x="40017" y="5461"/>
                  </a:lnTo>
                  <a:lnTo>
                    <a:pt x="39725" y="5613"/>
                  </a:lnTo>
                  <a:lnTo>
                    <a:pt x="38862" y="5613"/>
                  </a:lnTo>
                  <a:lnTo>
                    <a:pt x="38506" y="5384"/>
                  </a:lnTo>
                  <a:lnTo>
                    <a:pt x="38290" y="4876"/>
                  </a:lnTo>
                  <a:lnTo>
                    <a:pt x="38277" y="3073"/>
                  </a:lnTo>
                  <a:lnTo>
                    <a:pt x="38481" y="2514"/>
                  </a:lnTo>
                  <a:lnTo>
                    <a:pt x="38773" y="2273"/>
                  </a:lnTo>
                  <a:lnTo>
                    <a:pt x="39890" y="2209"/>
                  </a:lnTo>
                  <a:lnTo>
                    <a:pt x="40246" y="2451"/>
                  </a:lnTo>
                  <a:lnTo>
                    <a:pt x="40487" y="3073"/>
                  </a:lnTo>
                  <a:lnTo>
                    <a:pt x="40487" y="1765"/>
                  </a:lnTo>
                  <a:lnTo>
                    <a:pt x="40055" y="1549"/>
                  </a:lnTo>
                  <a:lnTo>
                    <a:pt x="39204" y="1549"/>
                  </a:lnTo>
                  <a:lnTo>
                    <a:pt x="38912" y="1638"/>
                  </a:lnTo>
                  <a:lnTo>
                    <a:pt x="38481" y="1905"/>
                  </a:lnTo>
                  <a:lnTo>
                    <a:pt x="38315" y="2070"/>
                  </a:lnTo>
                  <a:lnTo>
                    <a:pt x="38163" y="2273"/>
                  </a:lnTo>
                  <a:lnTo>
                    <a:pt x="38163" y="1676"/>
                  </a:lnTo>
                  <a:lnTo>
                    <a:pt x="37439" y="1676"/>
                  </a:lnTo>
                  <a:lnTo>
                    <a:pt x="37439" y="7899"/>
                  </a:lnTo>
                  <a:lnTo>
                    <a:pt x="38176" y="7899"/>
                  </a:lnTo>
                  <a:lnTo>
                    <a:pt x="38176" y="5613"/>
                  </a:lnTo>
                  <a:lnTo>
                    <a:pt x="38341" y="5816"/>
                  </a:lnTo>
                  <a:lnTo>
                    <a:pt x="38493" y="5969"/>
                  </a:lnTo>
                  <a:lnTo>
                    <a:pt x="38849" y="6197"/>
                  </a:lnTo>
                  <a:lnTo>
                    <a:pt x="39141" y="6261"/>
                  </a:lnTo>
                  <a:lnTo>
                    <a:pt x="39903" y="6261"/>
                  </a:lnTo>
                  <a:lnTo>
                    <a:pt x="40271" y="6134"/>
                  </a:lnTo>
                  <a:lnTo>
                    <a:pt x="41097" y="5461"/>
                  </a:lnTo>
                  <a:lnTo>
                    <a:pt x="41313" y="4876"/>
                  </a:lnTo>
                  <a:lnTo>
                    <a:pt x="41363" y="3073"/>
                  </a:lnTo>
                  <a:close/>
                </a:path>
                <a:path w="100964" h="70485">
                  <a:moveTo>
                    <a:pt x="43929" y="31000"/>
                  </a:moveTo>
                  <a:lnTo>
                    <a:pt x="38976" y="31000"/>
                  </a:lnTo>
                  <a:lnTo>
                    <a:pt x="38976" y="31724"/>
                  </a:lnTo>
                  <a:lnTo>
                    <a:pt x="41033" y="31724"/>
                  </a:lnTo>
                  <a:lnTo>
                    <a:pt x="41033" y="37109"/>
                  </a:lnTo>
                  <a:lnTo>
                    <a:pt x="41871" y="37109"/>
                  </a:lnTo>
                  <a:lnTo>
                    <a:pt x="41871" y="31724"/>
                  </a:lnTo>
                  <a:lnTo>
                    <a:pt x="43929" y="31724"/>
                  </a:lnTo>
                  <a:lnTo>
                    <a:pt x="43929" y="31000"/>
                  </a:lnTo>
                  <a:close/>
                </a:path>
                <a:path w="100964" h="70485">
                  <a:moveTo>
                    <a:pt x="44183" y="21475"/>
                  </a:moveTo>
                  <a:lnTo>
                    <a:pt x="44056" y="21412"/>
                  </a:lnTo>
                  <a:lnTo>
                    <a:pt x="43878" y="20802"/>
                  </a:lnTo>
                  <a:lnTo>
                    <a:pt x="43751" y="19151"/>
                  </a:lnTo>
                  <a:lnTo>
                    <a:pt x="43637" y="18986"/>
                  </a:lnTo>
                  <a:lnTo>
                    <a:pt x="43510" y="18834"/>
                  </a:lnTo>
                  <a:lnTo>
                    <a:pt x="43332" y="18694"/>
                  </a:lnTo>
                  <a:lnTo>
                    <a:pt x="43091" y="18605"/>
                  </a:lnTo>
                  <a:lnTo>
                    <a:pt x="43370" y="18465"/>
                  </a:lnTo>
                  <a:lnTo>
                    <a:pt x="43561" y="18288"/>
                  </a:lnTo>
                  <a:lnTo>
                    <a:pt x="43815" y="17907"/>
                  </a:lnTo>
                  <a:lnTo>
                    <a:pt x="43840" y="16243"/>
                  </a:lnTo>
                  <a:lnTo>
                    <a:pt x="43675" y="15963"/>
                  </a:lnTo>
                  <a:lnTo>
                    <a:pt x="43116" y="15722"/>
                  </a:lnTo>
                  <a:lnTo>
                    <a:pt x="43116" y="16789"/>
                  </a:lnTo>
                  <a:lnTo>
                    <a:pt x="43002" y="17907"/>
                  </a:lnTo>
                  <a:lnTo>
                    <a:pt x="42545" y="18224"/>
                  </a:lnTo>
                  <a:lnTo>
                    <a:pt x="42240" y="18288"/>
                  </a:lnTo>
                  <a:lnTo>
                    <a:pt x="39941" y="18288"/>
                  </a:lnTo>
                  <a:lnTo>
                    <a:pt x="39941" y="16205"/>
                  </a:lnTo>
                  <a:lnTo>
                    <a:pt x="42240" y="16205"/>
                  </a:lnTo>
                  <a:lnTo>
                    <a:pt x="42468" y="16243"/>
                  </a:lnTo>
                  <a:lnTo>
                    <a:pt x="42964" y="16484"/>
                  </a:lnTo>
                  <a:lnTo>
                    <a:pt x="43116" y="16789"/>
                  </a:lnTo>
                  <a:lnTo>
                    <a:pt x="43116" y="15722"/>
                  </a:lnTo>
                  <a:lnTo>
                    <a:pt x="42799" y="15570"/>
                  </a:lnTo>
                  <a:lnTo>
                    <a:pt x="42405" y="15494"/>
                  </a:lnTo>
                  <a:lnTo>
                    <a:pt x="39116" y="15494"/>
                  </a:lnTo>
                  <a:lnTo>
                    <a:pt x="39116" y="21615"/>
                  </a:lnTo>
                  <a:lnTo>
                    <a:pt x="39941" y="21615"/>
                  </a:lnTo>
                  <a:lnTo>
                    <a:pt x="39941" y="18986"/>
                  </a:lnTo>
                  <a:lnTo>
                    <a:pt x="42164" y="18986"/>
                  </a:lnTo>
                  <a:lnTo>
                    <a:pt x="42405" y="19024"/>
                  </a:lnTo>
                  <a:lnTo>
                    <a:pt x="42849" y="19227"/>
                  </a:lnTo>
                  <a:lnTo>
                    <a:pt x="42938" y="19405"/>
                  </a:lnTo>
                  <a:lnTo>
                    <a:pt x="43065" y="20802"/>
                  </a:lnTo>
                  <a:lnTo>
                    <a:pt x="43167" y="21615"/>
                  </a:lnTo>
                  <a:lnTo>
                    <a:pt x="44183" y="21615"/>
                  </a:lnTo>
                  <a:lnTo>
                    <a:pt x="44183" y="21475"/>
                  </a:lnTo>
                  <a:close/>
                </a:path>
                <a:path w="100964" h="70485">
                  <a:moveTo>
                    <a:pt x="45339" y="46494"/>
                  </a:moveTo>
                  <a:lnTo>
                    <a:pt x="44411" y="46494"/>
                  </a:lnTo>
                  <a:lnTo>
                    <a:pt x="42684" y="51701"/>
                  </a:lnTo>
                  <a:lnTo>
                    <a:pt x="40919" y="46494"/>
                  </a:lnTo>
                  <a:lnTo>
                    <a:pt x="40005" y="46494"/>
                  </a:lnTo>
                  <a:lnTo>
                    <a:pt x="42240" y="52603"/>
                  </a:lnTo>
                  <a:lnTo>
                    <a:pt x="43116" y="52603"/>
                  </a:lnTo>
                  <a:lnTo>
                    <a:pt x="45339" y="46494"/>
                  </a:lnTo>
                  <a:close/>
                </a:path>
                <a:path w="100964" h="70485">
                  <a:moveTo>
                    <a:pt x="46240" y="5588"/>
                  </a:moveTo>
                  <a:lnTo>
                    <a:pt x="45885" y="5613"/>
                  </a:lnTo>
                  <a:lnTo>
                    <a:pt x="45745" y="3848"/>
                  </a:lnTo>
                  <a:lnTo>
                    <a:pt x="45656" y="2184"/>
                  </a:lnTo>
                  <a:lnTo>
                    <a:pt x="45580" y="2044"/>
                  </a:lnTo>
                  <a:lnTo>
                    <a:pt x="44996" y="1701"/>
                  </a:lnTo>
                  <a:lnTo>
                    <a:pt x="44996" y="3848"/>
                  </a:lnTo>
                  <a:lnTo>
                    <a:pt x="44996" y="4914"/>
                  </a:lnTo>
                  <a:lnTo>
                    <a:pt x="44792" y="5245"/>
                  </a:lnTo>
                  <a:lnTo>
                    <a:pt x="44119" y="5562"/>
                  </a:lnTo>
                  <a:lnTo>
                    <a:pt x="43865" y="5626"/>
                  </a:lnTo>
                  <a:lnTo>
                    <a:pt x="43395" y="5626"/>
                  </a:lnTo>
                  <a:lnTo>
                    <a:pt x="43268" y="5588"/>
                  </a:lnTo>
                  <a:lnTo>
                    <a:pt x="43040" y="5448"/>
                  </a:lnTo>
                  <a:lnTo>
                    <a:pt x="42926" y="4432"/>
                  </a:lnTo>
                  <a:lnTo>
                    <a:pt x="43294" y="4229"/>
                  </a:lnTo>
                  <a:lnTo>
                    <a:pt x="43497" y="4178"/>
                  </a:lnTo>
                  <a:lnTo>
                    <a:pt x="44361" y="4064"/>
                  </a:lnTo>
                  <a:lnTo>
                    <a:pt x="44780" y="3949"/>
                  </a:lnTo>
                  <a:lnTo>
                    <a:pt x="44996" y="3848"/>
                  </a:lnTo>
                  <a:lnTo>
                    <a:pt x="44996" y="1701"/>
                  </a:lnTo>
                  <a:lnTo>
                    <a:pt x="44500" y="1549"/>
                  </a:lnTo>
                  <a:lnTo>
                    <a:pt x="43535" y="1549"/>
                  </a:lnTo>
                  <a:lnTo>
                    <a:pt x="42252" y="3022"/>
                  </a:lnTo>
                  <a:lnTo>
                    <a:pt x="42951" y="3022"/>
                  </a:lnTo>
                  <a:lnTo>
                    <a:pt x="43040" y="2616"/>
                  </a:lnTo>
                  <a:lnTo>
                    <a:pt x="43294" y="2286"/>
                  </a:lnTo>
                  <a:lnTo>
                    <a:pt x="43573" y="2184"/>
                  </a:lnTo>
                  <a:lnTo>
                    <a:pt x="44310" y="2184"/>
                  </a:lnTo>
                  <a:lnTo>
                    <a:pt x="44564" y="2247"/>
                  </a:lnTo>
                  <a:lnTo>
                    <a:pt x="44919" y="2476"/>
                  </a:lnTo>
                  <a:lnTo>
                    <a:pt x="44907" y="3314"/>
                  </a:lnTo>
                  <a:lnTo>
                    <a:pt x="43002" y="3619"/>
                  </a:lnTo>
                  <a:lnTo>
                    <a:pt x="42672" y="3759"/>
                  </a:lnTo>
                  <a:lnTo>
                    <a:pt x="42151" y="4229"/>
                  </a:lnTo>
                  <a:lnTo>
                    <a:pt x="42252" y="5727"/>
                  </a:lnTo>
                  <a:lnTo>
                    <a:pt x="42659" y="6121"/>
                  </a:lnTo>
                  <a:lnTo>
                    <a:pt x="43014" y="6261"/>
                  </a:lnTo>
                  <a:lnTo>
                    <a:pt x="43776" y="6261"/>
                  </a:lnTo>
                  <a:lnTo>
                    <a:pt x="44094" y="6197"/>
                  </a:lnTo>
                  <a:lnTo>
                    <a:pt x="44665" y="5892"/>
                  </a:lnTo>
                  <a:lnTo>
                    <a:pt x="44881" y="5727"/>
                  </a:lnTo>
                  <a:lnTo>
                    <a:pt x="45034" y="5524"/>
                  </a:lnTo>
                  <a:lnTo>
                    <a:pt x="45135" y="5892"/>
                  </a:lnTo>
                  <a:lnTo>
                    <a:pt x="45288" y="6121"/>
                  </a:lnTo>
                  <a:lnTo>
                    <a:pt x="45466" y="6210"/>
                  </a:lnTo>
                  <a:lnTo>
                    <a:pt x="45834" y="6210"/>
                  </a:lnTo>
                  <a:lnTo>
                    <a:pt x="46215" y="6146"/>
                  </a:lnTo>
                  <a:lnTo>
                    <a:pt x="46240" y="5613"/>
                  </a:lnTo>
                  <a:close/>
                </a:path>
                <a:path w="100964" h="70485">
                  <a:moveTo>
                    <a:pt x="50317" y="19367"/>
                  </a:moveTo>
                  <a:lnTo>
                    <a:pt x="49504" y="19367"/>
                  </a:lnTo>
                  <a:lnTo>
                    <a:pt x="49428" y="19761"/>
                  </a:lnTo>
                  <a:lnTo>
                    <a:pt x="49301" y="20091"/>
                  </a:lnTo>
                  <a:lnTo>
                    <a:pt x="48806" y="20802"/>
                  </a:lnTo>
                  <a:lnTo>
                    <a:pt x="48348" y="21043"/>
                  </a:lnTo>
                  <a:lnTo>
                    <a:pt x="47066" y="21043"/>
                  </a:lnTo>
                  <a:lnTo>
                    <a:pt x="46570" y="20815"/>
                  </a:lnTo>
                  <a:lnTo>
                    <a:pt x="45910" y="19926"/>
                  </a:lnTo>
                  <a:lnTo>
                    <a:pt x="45732" y="19342"/>
                  </a:lnTo>
                  <a:lnTo>
                    <a:pt x="45732" y="17754"/>
                  </a:lnTo>
                  <a:lnTo>
                    <a:pt x="45923" y="17106"/>
                  </a:lnTo>
                  <a:lnTo>
                    <a:pt x="46659" y="16256"/>
                  </a:lnTo>
                  <a:lnTo>
                    <a:pt x="47155" y="16052"/>
                  </a:lnTo>
                  <a:lnTo>
                    <a:pt x="48247" y="16052"/>
                  </a:lnTo>
                  <a:lnTo>
                    <a:pt x="48628" y="16167"/>
                  </a:lnTo>
                  <a:lnTo>
                    <a:pt x="49174" y="16624"/>
                  </a:lnTo>
                  <a:lnTo>
                    <a:pt x="49364" y="16941"/>
                  </a:lnTo>
                  <a:lnTo>
                    <a:pt x="49453" y="17335"/>
                  </a:lnTo>
                  <a:lnTo>
                    <a:pt x="50253" y="17335"/>
                  </a:lnTo>
                  <a:lnTo>
                    <a:pt x="50203" y="16814"/>
                  </a:lnTo>
                  <a:lnTo>
                    <a:pt x="49974" y="16344"/>
                  </a:lnTo>
                  <a:lnTo>
                    <a:pt x="49542" y="15938"/>
                  </a:lnTo>
                  <a:lnTo>
                    <a:pt x="49123" y="15532"/>
                  </a:lnTo>
                  <a:lnTo>
                    <a:pt x="48514" y="15328"/>
                  </a:lnTo>
                  <a:lnTo>
                    <a:pt x="46837" y="15328"/>
                  </a:lnTo>
                  <a:lnTo>
                    <a:pt x="46126" y="15646"/>
                  </a:lnTo>
                  <a:lnTo>
                    <a:pt x="45135" y="16852"/>
                  </a:lnTo>
                  <a:lnTo>
                    <a:pt x="44894" y="17589"/>
                  </a:lnTo>
                  <a:lnTo>
                    <a:pt x="44894" y="19672"/>
                  </a:lnTo>
                  <a:lnTo>
                    <a:pt x="45212" y="20548"/>
                  </a:lnTo>
                  <a:lnTo>
                    <a:pt x="46329" y="21551"/>
                  </a:lnTo>
                  <a:lnTo>
                    <a:pt x="46926" y="21767"/>
                  </a:lnTo>
                  <a:lnTo>
                    <a:pt x="48463" y="21767"/>
                  </a:lnTo>
                  <a:lnTo>
                    <a:pt x="49110" y="21501"/>
                  </a:lnTo>
                  <a:lnTo>
                    <a:pt x="49999" y="20548"/>
                  </a:lnTo>
                  <a:lnTo>
                    <a:pt x="50241" y="20002"/>
                  </a:lnTo>
                  <a:lnTo>
                    <a:pt x="50317" y="19367"/>
                  </a:lnTo>
                  <a:close/>
                </a:path>
                <a:path w="100964" h="70485">
                  <a:moveTo>
                    <a:pt x="50482" y="3162"/>
                  </a:moveTo>
                  <a:lnTo>
                    <a:pt x="50419" y="2565"/>
                  </a:lnTo>
                  <a:lnTo>
                    <a:pt x="50228" y="2146"/>
                  </a:lnTo>
                  <a:lnTo>
                    <a:pt x="49911" y="1905"/>
                  </a:lnTo>
                  <a:lnTo>
                    <a:pt x="49606" y="1651"/>
                  </a:lnTo>
                  <a:lnTo>
                    <a:pt x="49199" y="1536"/>
                  </a:lnTo>
                  <a:lnTo>
                    <a:pt x="48107" y="1536"/>
                  </a:lnTo>
                  <a:lnTo>
                    <a:pt x="47625" y="1752"/>
                  </a:lnTo>
                  <a:lnTo>
                    <a:pt x="46863" y="2616"/>
                  </a:lnTo>
                  <a:lnTo>
                    <a:pt x="46672" y="3225"/>
                  </a:lnTo>
                  <a:lnTo>
                    <a:pt x="46672" y="4648"/>
                  </a:lnTo>
                  <a:lnTo>
                    <a:pt x="46837" y="5181"/>
                  </a:lnTo>
                  <a:lnTo>
                    <a:pt x="47536" y="6032"/>
                  </a:lnTo>
                  <a:lnTo>
                    <a:pt x="48006" y="6248"/>
                  </a:lnTo>
                  <a:lnTo>
                    <a:pt x="49098" y="6248"/>
                  </a:lnTo>
                  <a:lnTo>
                    <a:pt x="49530" y="6108"/>
                  </a:lnTo>
                  <a:lnTo>
                    <a:pt x="50190" y="5562"/>
                  </a:lnTo>
                  <a:lnTo>
                    <a:pt x="50406" y="5130"/>
                  </a:lnTo>
                  <a:lnTo>
                    <a:pt x="50482" y="4546"/>
                  </a:lnTo>
                  <a:lnTo>
                    <a:pt x="49758" y="4546"/>
                  </a:lnTo>
                  <a:lnTo>
                    <a:pt x="49682" y="4864"/>
                  </a:lnTo>
                  <a:lnTo>
                    <a:pt x="49568" y="5130"/>
                  </a:lnTo>
                  <a:lnTo>
                    <a:pt x="49199" y="5511"/>
                  </a:lnTo>
                  <a:lnTo>
                    <a:pt x="48958" y="5600"/>
                  </a:lnTo>
                  <a:lnTo>
                    <a:pt x="48234" y="5600"/>
                  </a:lnTo>
                  <a:lnTo>
                    <a:pt x="47942" y="5448"/>
                  </a:lnTo>
                  <a:lnTo>
                    <a:pt x="47561" y="4838"/>
                  </a:lnTo>
                  <a:lnTo>
                    <a:pt x="47472" y="4470"/>
                  </a:lnTo>
                  <a:lnTo>
                    <a:pt x="47472" y="3581"/>
                  </a:lnTo>
                  <a:lnTo>
                    <a:pt x="47536" y="3200"/>
                  </a:lnTo>
                  <a:lnTo>
                    <a:pt x="47879" y="2438"/>
                  </a:lnTo>
                  <a:lnTo>
                    <a:pt x="48221" y="2197"/>
                  </a:lnTo>
                  <a:lnTo>
                    <a:pt x="49034" y="2197"/>
                  </a:lnTo>
                  <a:lnTo>
                    <a:pt x="49301" y="2298"/>
                  </a:lnTo>
                  <a:lnTo>
                    <a:pt x="49606" y="2654"/>
                  </a:lnTo>
                  <a:lnTo>
                    <a:pt x="49707" y="2882"/>
                  </a:lnTo>
                  <a:lnTo>
                    <a:pt x="49758" y="3162"/>
                  </a:lnTo>
                  <a:lnTo>
                    <a:pt x="50482" y="3162"/>
                  </a:lnTo>
                  <a:close/>
                </a:path>
                <a:path w="100964" h="70485">
                  <a:moveTo>
                    <a:pt x="51054" y="52603"/>
                  </a:moveTo>
                  <a:lnTo>
                    <a:pt x="50393" y="50774"/>
                  </a:lnTo>
                  <a:lnTo>
                    <a:pt x="50152" y="50101"/>
                  </a:lnTo>
                  <a:lnTo>
                    <a:pt x="49263" y="47675"/>
                  </a:lnTo>
                  <a:lnTo>
                    <a:pt x="49263" y="50101"/>
                  </a:lnTo>
                  <a:lnTo>
                    <a:pt x="47345" y="50101"/>
                  </a:lnTo>
                  <a:lnTo>
                    <a:pt x="48336" y="47396"/>
                  </a:lnTo>
                  <a:lnTo>
                    <a:pt x="49263" y="50101"/>
                  </a:lnTo>
                  <a:lnTo>
                    <a:pt x="49263" y="47675"/>
                  </a:lnTo>
                  <a:lnTo>
                    <a:pt x="49161" y="47396"/>
                  </a:lnTo>
                  <a:lnTo>
                    <a:pt x="48844" y="46494"/>
                  </a:lnTo>
                  <a:lnTo>
                    <a:pt x="47904" y="46494"/>
                  </a:lnTo>
                  <a:lnTo>
                    <a:pt x="45593" y="52603"/>
                  </a:lnTo>
                  <a:lnTo>
                    <a:pt x="46443" y="52603"/>
                  </a:lnTo>
                  <a:lnTo>
                    <a:pt x="47104" y="50774"/>
                  </a:lnTo>
                  <a:lnTo>
                    <a:pt x="49530" y="50774"/>
                  </a:lnTo>
                  <a:lnTo>
                    <a:pt x="50152" y="52603"/>
                  </a:lnTo>
                  <a:lnTo>
                    <a:pt x="51054" y="52603"/>
                  </a:lnTo>
                  <a:close/>
                </a:path>
                <a:path w="100964" h="70485">
                  <a:moveTo>
                    <a:pt x="55054" y="4127"/>
                  </a:moveTo>
                  <a:lnTo>
                    <a:pt x="54305" y="1930"/>
                  </a:lnTo>
                  <a:lnTo>
                    <a:pt x="54279" y="3530"/>
                  </a:lnTo>
                  <a:lnTo>
                    <a:pt x="51803" y="3530"/>
                  </a:lnTo>
                  <a:lnTo>
                    <a:pt x="51816" y="3213"/>
                  </a:lnTo>
                  <a:lnTo>
                    <a:pt x="51943" y="2832"/>
                  </a:lnTo>
                  <a:lnTo>
                    <a:pt x="52412" y="2336"/>
                  </a:lnTo>
                  <a:lnTo>
                    <a:pt x="52705" y="2209"/>
                  </a:lnTo>
                  <a:lnTo>
                    <a:pt x="53530" y="2209"/>
                  </a:lnTo>
                  <a:lnTo>
                    <a:pt x="53873" y="2400"/>
                  </a:lnTo>
                  <a:lnTo>
                    <a:pt x="54127" y="2844"/>
                  </a:lnTo>
                  <a:lnTo>
                    <a:pt x="54241" y="3149"/>
                  </a:lnTo>
                  <a:lnTo>
                    <a:pt x="54279" y="3530"/>
                  </a:lnTo>
                  <a:lnTo>
                    <a:pt x="54279" y="1930"/>
                  </a:lnTo>
                  <a:lnTo>
                    <a:pt x="53708" y="1638"/>
                  </a:lnTo>
                  <a:lnTo>
                    <a:pt x="53403" y="1562"/>
                  </a:lnTo>
                  <a:lnTo>
                    <a:pt x="52463" y="1562"/>
                  </a:lnTo>
                  <a:lnTo>
                    <a:pt x="51955" y="1778"/>
                  </a:lnTo>
                  <a:lnTo>
                    <a:pt x="51181" y="2679"/>
                  </a:lnTo>
                  <a:lnTo>
                    <a:pt x="51092" y="2946"/>
                  </a:lnTo>
                  <a:lnTo>
                    <a:pt x="51181" y="5270"/>
                  </a:lnTo>
                  <a:lnTo>
                    <a:pt x="51955" y="6070"/>
                  </a:lnTo>
                  <a:lnTo>
                    <a:pt x="52425" y="6273"/>
                  </a:lnTo>
                  <a:lnTo>
                    <a:pt x="53200" y="6273"/>
                  </a:lnTo>
                  <a:lnTo>
                    <a:pt x="54991" y="4724"/>
                  </a:lnTo>
                  <a:lnTo>
                    <a:pt x="54254" y="4724"/>
                  </a:lnTo>
                  <a:lnTo>
                    <a:pt x="54190" y="4940"/>
                  </a:lnTo>
                  <a:lnTo>
                    <a:pt x="54102" y="5092"/>
                  </a:lnTo>
                  <a:lnTo>
                    <a:pt x="53733" y="5499"/>
                  </a:lnTo>
                  <a:lnTo>
                    <a:pt x="53428" y="5626"/>
                  </a:lnTo>
                  <a:lnTo>
                    <a:pt x="52616" y="5626"/>
                  </a:lnTo>
                  <a:lnTo>
                    <a:pt x="52336" y="5499"/>
                  </a:lnTo>
                  <a:lnTo>
                    <a:pt x="51904" y="4940"/>
                  </a:lnTo>
                  <a:lnTo>
                    <a:pt x="51790" y="4127"/>
                  </a:lnTo>
                  <a:lnTo>
                    <a:pt x="55054" y="4127"/>
                  </a:lnTo>
                  <a:close/>
                </a:path>
                <a:path w="100964" h="70485">
                  <a:moveTo>
                    <a:pt x="56197" y="15494"/>
                  </a:moveTo>
                  <a:lnTo>
                    <a:pt x="55359" y="15494"/>
                  </a:lnTo>
                  <a:lnTo>
                    <a:pt x="55359" y="18021"/>
                  </a:lnTo>
                  <a:lnTo>
                    <a:pt x="52184" y="18021"/>
                  </a:lnTo>
                  <a:lnTo>
                    <a:pt x="52184" y="15494"/>
                  </a:lnTo>
                  <a:lnTo>
                    <a:pt x="51346" y="15494"/>
                  </a:lnTo>
                  <a:lnTo>
                    <a:pt x="51346" y="21615"/>
                  </a:lnTo>
                  <a:lnTo>
                    <a:pt x="52184" y="21615"/>
                  </a:lnTo>
                  <a:lnTo>
                    <a:pt x="52184" y="18745"/>
                  </a:lnTo>
                  <a:lnTo>
                    <a:pt x="55359" y="18745"/>
                  </a:lnTo>
                  <a:lnTo>
                    <a:pt x="55359" y="21615"/>
                  </a:lnTo>
                  <a:lnTo>
                    <a:pt x="56197" y="21615"/>
                  </a:lnTo>
                  <a:lnTo>
                    <a:pt x="56197" y="15494"/>
                  </a:lnTo>
                  <a:close/>
                </a:path>
                <a:path w="100964" h="70485">
                  <a:moveTo>
                    <a:pt x="56984" y="52463"/>
                  </a:moveTo>
                  <a:lnTo>
                    <a:pt x="56857" y="52412"/>
                  </a:lnTo>
                  <a:lnTo>
                    <a:pt x="56667" y="51803"/>
                  </a:lnTo>
                  <a:lnTo>
                    <a:pt x="56553" y="50139"/>
                  </a:lnTo>
                  <a:lnTo>
                    <a:pt x="56426" y="49987"/>
                  </a:lnTo>
                  <a:lnTo>
                    <a:pt x="56311" y="49822"/>
                  </a:lnTo>
                  <a:lnTo>
                    <a:pt x="56134" y="49695"/>
                  </a:lnTo>
                  <a:lnTo>
                    <a:pt x="55892" y="49593"/>
                  </a:lnTo>
                  <a:lnTo>
                    <a:pt x="56159" y="49453"/>
                  </a:lnTo>
                  <a:lnTo>
                    <a:pt x="56362" y="49288"/>
                  </a:lnTo>
                  <a:lnTo>
                    <a:pt x="56616" y="48907"/>
                  </a:lnTo>
                  <a:lnTo>
                    <a:pt x="56642" y="47244"/>
                  </a:lnTo>
                  <a:lnTo>
                    <a:pt x="56464" y="46951"/>
                  </a:lnTo>
                  <a:lnTo>
                    <a:pt x="55905" y="46710"/>
                  </a:lnTo>
                  <a:lnTo>
                    <a:pt x="55905" y="47790"/>
                  </a:lnTo>
                  <a:lnTo>
                    <a:pt x="55803" y="48907"/>
                  </a:lnTo>
                  <a:lnTo>
                    <a:pt x="55346" y="49212"/>
                  </a:lnTo>
                  <a:lnTo>
                    <a:pt x="55041" y="49288"/>
                  </a:lnTo>
                  <a:lnTo>
                    <a:pt x="52730" y="49288"/>
                  </a:lnTo>
                  <a:lnTo>
                    <a:pt x="52730" y="47205"/>
                  </a:lnTo>
                  <a:lnTo>
                    <a:pt x="55041" y="47205"/>
                  </a:lnTo>
                  <a:lnTo>
                    <a:pt x="55270" y="47244"/>
                  </a:lnTo>
                  <a:lnTo>
                    <a:pt x="55753" y="47485"/>
                  </a:lnTo>
                  <a:lnTo>
                    <a:pt x="55905" y="47790"/>
                  </a:lnTo>
                  <a:lnTo>
                    <a:pt x="55905" y="46710"/>
                  </a:lnTo>
                  <a:lnTo>
                    <a:pt x="55587" y="46558"/>
                  </a:lnTo>
                  <a:lnTo>
                    <a:pt x="55206" y="46494"/>
                  </a:lnTo>
                  <a:lnTo>
                    <a:pt x="51904" y="46494"/>
                  </a:lnTo>
                  <a:lnTo>
                    <a:pt x="51904" y="52603"/>
                  </a:lnTo>
                  <a:lnTo>
                    <a:pt x="52730" y="52603"/>
                  </a:lnTo>
                  <a:lnTo>
                    <a:pt x="52730" y="49987"/>
                  </a:lnTo>
                  <a:lnTo>
                    <a:pt x="54965" y="49987"/>
                  </a:lnTo>
                  <a:lnTo>
                    <a:pt x="55206" y="50025"/>
                  </a:lnTo>
                  <a:lnTo>
                    <a:pt x="55638" y="50228"/>
                  </a:lnTo>
                  <a:lnTo>
                    <a:pt x="55740" y="50393"/>
                  </a:lnTo>
                  <a:lnTo>
                    <a:pt x="55867" y="51803"/>
                  </a:lnTo>
                  <a:lnTo>
                    <a:pt x="55968" y="52603"/>
                  </a:lnTo>
                  <a:lnTo>
                    <a:pt x="56984" y="52603"/>
                  </a:lnTo>
                  <a:lnTo>
                    <a:pt x="56984" y="52463"/>
                  </a:lnTo>
                  <a:close/>
                </a:path>
                <a:path w="100964" h="70485">
                  <a:moveTo>
                    <a:pt x="59461" y="0"/>
                  </a:moveTo>
                  <a:lnTo>
                    <a:pt x="58635" y="0"/>
                  </a:lnTo>
                  <a:lnTo>
                    <a:pt x="58635" y="6121"/>
                  </a:lnTo>
                  <a:lnTo>
                    <a:pt x="59461" y="6121"/>
                  </a:lnTo>
                  <a:lnTo>
                    <a:pt x="59461" y="0"/>
                  </a:lnTo>
                  <a:close/>
                </a:path>
                <a:path w="100964" h="70485">
                  <a:moveTo>
                    <a:pt x="62407" y="21615"/>
                  </a:moveTo>
                  <a:lnTo>
                    <a:pt x="61747" y="19773"/>
                  </a:lnTo>
                  <a:lnTo>
                    <a:pt x="61506" y="19100"/>
                  </a:lnTo>
                  <a:lnTo>
                    <a:pt x="60617" y="16687"/>
                  </a:lnTo>
                  <a:lnTo>
                    <a:pt x="60617" y="19100"/>
                  </a:lnTo>
                  <a:lnTo>
                    <a:pt x="58699" y="19100"/>
                  </a:lnTo>
                  <a:lnTo>
                    <a:pt x="59690" y="16408"/>
                  </a:lnTo>
                  <a:lnTo>
                    <a:pt x="60617" y="19100"/>
                  </a:lnTo>
                  <a:lnTo>
                    <a:pt x="60617" y="16687"/>
                  </a:lnTo>
                  <a:lnTo>
                    <a:pt x="60515" y="16408"/>
                  </a:lnTo>
                  <a:lnTo>
                    <a:pt x="60198" y="15494"/>
                  </a:lnTo>
                  <a:lnTo>
                    <a:pt x="59258" y="15494"/>
                  </a:lnTo>
                  <a:lnTo>
                    <a:pt x="56946" y="21615"/>
                  </a:lnTo>
                  <a:lnTo>
                    <a:pt x="57797" y="21615"/>
                  </a:lnTo>
                  <a:lnTo>
                    <a:pt x="58458" y="19773"/>
                  </a:lnTo>
                  <a:lnTo>
                    <a:pt x="60883" y="19773"/>
                  </a:lnTo>
                  <a:lnTo>
                    <a:pt x="61506" y="21615"/>
                  </a:lnTo>
                  <a:lnTo>
                    <a:pt x="62407" y="21615"/>
                  </a:lnTo>
                  <a:close/>
                </a:path>
                <a:path w="100964" h="70485">
                  <a:moveTo>
                    <a:pt x="63119" y="50355"/>
                  </a:moveTo>
                  <a:lnTo>
                    <a:pt x="62306" y="50355"/>
                  </a:lnTo>
                  <a:lnTo>
                    <a:pt x="62217" y="50761"/>
                  </a:lnTo>
                  <a:lnTo>
                    <a:pt x="62103" y="51079"/>
                  </a:lnTo>
                  <a:lnTo>
                    <a:pt x="61607" y="51803"/>
                  </a:lnTo>
                  <a:lnTo>
                    <a:pt x="61137" y="52031"/>
                  </a:lnTo>
                  <a:lnTo>
                    <a:pt x="59867" y="52031"/>
                  </a:lnTo>
                  <a:lnTo>
                    <a:pt x="59372" y="51803"/>
                  </a:lnTo>
                  <a:lnTo>
                    <a:pt x="58699" y="50927"/>
                  </a:lnTo>
                  <a:lnTo>
                    <a:pt x="58534" y="50342"/>
                  </a:lnTo>
                  <a:lnTo>
                    <a:pt x="58534" y="48755"/>
                  </a:lnTo>
                  <a:lnTo>
                    <a:pt x="58724" y="48107"/>
                  </a:lnTo>
                  <a:lnTo>
                    <a:pt x="59461" y="47256"/>
                  </a:lnTo>
                  <a:lnTo>
                    <a:pt x="59944" y="47040"/>
                  </a:lnTo>
                  <a:lnTo>
                    <a:pt x="61036" y="47040"/>
                  </a:lnTo>
                  <a:lnTo>
                    <a:pt x="61429" y="47155"/>
                  </a:lnTo>
                  <a:lnTo>
                    <a:pt x="61976" y="47612"/>
                  </a:lnTo>
                  <a:lnTo>
                    <a:pt x="62153" y="47929"/>
                  </a:lnTo>
                  <a:lnTo>
                    <a:pt x="62242" y="48323"/>
                  </a:lnTo>
                  <a:lnTo>
                    <a:pt x="63055" y="48323"/>
                  </a:lnTo>
                  <a:lnTo>
                    <a:pt x="63004" y="47802"/>
                  </a:lnTo>
                  <a:lnTo>
                    <a:pt x="62776" y="47345"/>
                  </a:lnTo>
                  <a:lnTo>
                    <a:pt x="62344" y="46939"/>
                  </a:lnTo>
                  <a:lnTo>
                    <a:pt x="61912" y="46532"/>
                  </a:lnTo>
                  <a:lnTo>
                    <a:pt x="61315" y="46329"/>
                  </a:lnTo>
                  <a:lnTo>
                    <a:pt x="59626" y="46329"/>
                  </a:lnTo>
                  <a:lnTo>
                    <a:pt x="58928" y="46634"/>
                  </a:lnTo>
                  <a:lnTo>
                    <a:pt x="57924" y="47840"/>
                  </a:lnTo>
                  <a:lnTo>
                    <a:pt x="57683" y="48577"/>
                  </a:lnTo>
                  <a:lnTo>
                    <a:pt x="57683" y="50673"/>
                  </a:lnTo>
                  <a:lnTo>
                    <a:pt x="58013" y="51549"/>
                  </a:lnTo>
                  <a:lnTo>
                    <a:pt x="59131" y="52539"/>
                  </a:lnTo>
                  <a:lnTo>
                    <a:pt x="59728" y="52768"/>
                  </a:lnTo>
                  <a:lnTo>
                    <a:pt x="61252" y="52768"/>
                  </a:lnTo>
                  <a:lnTo>
                    <a:pt x="61912" y="52501"/>
                  </a:lnTo>
                  <a:lnTo>
                    <a:pt x="62801" y="51536"/>
                  </a:lnTo>
                  <a:lnTo>
                    <a:pt x="63042" y="51003"/>
                  </a:lnTo>
                  <a:lnTo>
                    <a:pt x="63119" y="50355"/>
                  </a:lnTo>
                  <a:close/>
                </a:path>
                <a:path w="100964" h="70485">
                  <a:moveTo>
                    <a:pt x="65671" y="0"/>
                  </a:moveTo>
                  <a:lnTo>
                    <a:pt x="64871" y="0"/>
                  </a:lnTo>
                  <a:lnTo>
                    <a:pt x="64871" y="4953"/>
                  </a:lnTo>
                  <a:lnTo>
                    <a:pt x="61785" y="0"/>
                  </a:lnTo>
                  <a:lnTo>
                    <a:pt x="60807" y="0"/>
                  </a:lnTo>
                  <a:lnTo>
                    <a:pt x="60807" y="6121"/>
                  </a:lnTo>
                  <a:lnTo>
                    <a:pt x="61607" y="6121"/>
                  </a:lnTo>
                  <a:lnTo>
                    <a:pt x="61607" y="1168"/>
                  </a:lnTo>
                  <a:lnTo>
                    <a:pt x="64731" y="6121"/>
                  </a:lnTo>
                  <a:lnTo>
                    <a:pt x="65671" y="6121"/>
                  </a:lnTo>
                  <a:lnTo>
                    <a:pt x="65671" y="0"/>
                  </a:lnTo>
                  <a:close/>
                </a:path>
                <a:path w="100964" h="70485">
                  <a:moveTo>
                    <a:pt x="68338" y="21475"/>
                  </a:moveTo>
                  <a:lnTo>
                    <a:pt x="68211" y="21412"/>
                  </a:lnTo>
                  <a:lnTo>
                    <a:pt x="68021" y="20802"/>
                  </a:lnTo>
                  <a:lnTo>
                    <a:pt x="67906" y="19151"/>
                  </a:lnTo>
                  <a:lnTo>
                    <a:pt x="67779" y="18986"/>
                  </a:lnTo>
                  <a:lnTo>
                    <a:pt x="67665" y="18834"/>
                  </a:lnTo>
                  <a:lnTo>
                    <a:pt x="67487" y="18694"/>
                  </a:lnTo>
                  <a:lnTo>
                    <a:pt x="67246" y="18605"/>
                  </a:lnTo>
                  <a:lnTo>
                    <a:pt x="67513" y="18465"/>
                  </a:lnTo>
                  <a:lnTo>
                    <a:pt x="67716" y="18288"/>
                  </a:lnTo>
                  <a:lnTo>
                    <a:pt x="67970" y="17907"/>
                  </a:lnTo>
                  <a:lnTo>
                    <a:pt x="67995" y="16243"/>
                  </a:lnTo>
                  <a:lnTo>
                    <a:pt x="67818" y="15963"/>
                  </a:lnTo>
                  <a:lnTo>
                    <a:pt x="67259" y="15722"/>
                  </a:lnTo>
                  <a:lnTo>
                    <a:pt x="67259" y="16789"/>
                  </a:lnTo>
                  <a:lnTo>
                    <a:pt x="67157" y="17907"/>
                  </a:lnTo>
                  <a:lnTo>
                    <a:pt x="66700" y="18224"/>
                  </a:lnTo>
                  <a:lnTo>
                    <a:pt x="66395" y="18288"/>
                  </a:lnTo>
                  <a:lnTo>
                    <a:pt x="64084" y="18288"/>
                  </a:lnTo>
                  <a:lnTo>
                    <a:pt x="64084" y="16205"/>
                  </a:lnTo>
                  <a:lnTo>
                    <a:pt x="66395" y="16205"/>
                  </a:lnTo>
                  <a:lnTo>
                    <a:pt x="66624" y="16243"/>
                  </a:lnTo>
                  <a:lnTo>
                    <a:pt x="67106" y="16484"/>
                  </a:lnTo>
                  <a:lnTo>
                    <a:pt x="67259" y="16789"/>
                  </a:lnTo>
                  <a:lnTo>
                    <a:pt x="67259" y="15722"/>
                  </a:lnTo>
                  <a:lnTo>
                    <a:pt x="66941" y="15570"/>
                  </a:lnTo>
                  <a:lnTo>
                    <a:pt x="66560" y="15494"/>
                  </a:lnTo>
                  <a:lnTo>
                    <a:pt x="63258" y="15494"/>
                  </a:lnTo>
                  <a:lnTo>
                    <a:pt x="63258" y="21615"/>
                  </a:lnTo>
                  <a:lnTo>
                    <a:pt x="64084" y="21615"/>
                  </a:lnTo>
                  <a:lnTo>
                    <a:pt x="64084" y="18986"/>
                  </a:lnTo>
                  <a:lnTo>
                    <a:pt x="66319" y="18986"/>
                  </a:lnTo>
                  <a:lnTo>
                    <a:pt x="66560" y="19024"/>
                  </a:lnTo>
                  <a:lnTo>
                    <a:pt x="66992" y="19227"/>
                  </a:lnTo>
                  <a:lnTo>
                    <a:pt x="67094" y="19405"/>
                  </a:lnTo>
                  <a:lnTo>
                    <a:pt x="67221" y="20802"/>
                  </a:lnTo>
                  <a:lnTo>
                    <a:pt x="67322" y="21615"/>
                  </a:lnTo>
                  <a:lnTo>
                    <a:pt x="68338" y="21615"/>
                  </a:lnTo>
                  <a:lnTo>
                    <a:pt x="68338" y="21475"/>
                  </a:lnTo>
                  <a:close/>
                </a:path>
                <a:path w="100964" h="70485">
                  <a:moveTo>
                    <a:pt x="68986" y="46494"/>
                  </a:moveTo>
                  <a:lnTo>
                    <a:pt x="68160" y="46494"/>
                  </a:lnTo>
                  <a:lnTo>
                    <a:pt x="68160" y="49022"/>
                  </a:lnTo>
                  <a:lnTo>
                    <a:pt x="64973" y="49022"/>
                  </a:lnTo>
                  <a:lnTo>
                    <a:pt x="64973" y="46494"/>
                  </a:lnTo>
                  <a:lnTo>
                    <a:pt x="64147" y="46494"/>
                  </a:lnTo>
                  <a:lnTo>
                    <a:pt x="64147" y="52603"/>
                  </a:lnTo>
                  <a:lnTo>
                    <a:pt x="64973" y="52603"/>
                  </a:lnTo>
                  <a:lnTo>
                    <a:pt x="64973" y="49745"/>
                  </a:lnTo>
                  <a:lnTo>
                    <a:pt x="68160" y="49745"/>
                  </a:lnTo>
                  <a:lnTo>
                    <a:pt x="68160" y="52603"/>
                  </a:lnTo>
                  <a:lnTo>
                    <a:pt x="68986" y="52603"/>
                  </a:lnTo>
                  <a:lnTo>
                    <a:pt x="68986" y="46494"/>
                  </a:lnTo>
                  <a:close/>
                </a:path>
                <a:path w="100964" h="70485">
                  <a:moveTo>
                    <a:pt x="71208" y="23355"/>
                  </a:moveTo>
                  <a:lnTo>
                    <a:pt x="70789" y="22580"/>
                  </a:lnTo>
                  <a:lnTo>
                    <a:pt x="70523" y="21983"/>
                  </a:lnTo>
                  <a:lnTo>
                    <a:pt x="70154" y="20904"/>
                  </a:lnTo>
                  <a:lnTo>
                    <a:pt x="70040" y="20167"/>
                  </a:lnTo>
                  <a:lnTo>
                    <a:pt x="70040" y="18567"/>
                  </a:lnTo>
                  <a:lnTo>
                    <a:pt x="70142" y="17868"/>
                  </a:lnTo>
                  <a:lnTo>
                    <a:pt x="70472" y="16865"/>
                  </a:lnTo>
                  <a:lnTo>
                    <a:pt x="70751" y="16243"/>
                  </a:lnTo>
                  <a:lnTo>
                    <a:pt x="71183" y="15392"/>
                  </a:lnTo>
                  <a:lnTo>
                    <a:pt x="70675" y="15392"/>
                  </a:lnTo>
                  <a:lnTo>
                    <a:pt x="70154" y="16205"/>
                  </a:lnTo>
                  <a:lnTo>
                    <a:pt x="69811" y="16814"/>
                  </a:lnTo>
                  <a:lnTo>
                    <a:pt x="69392" y="17868"/>
                  </a:lnTo>
                  <a:lnTo>
                    <a:pt x="69265" y="18592"/>
                  </a:lnTo>
                  <a:lnTo>
                    <a:pt x="69265" y="19862"/>
                  </a:lnTo>
                  <a:lnTo>
                    <a:pt x="69367" y="20574"/>
                  </a:lnTo>
                  <a:lnTo>
                    <a:pt x="69469" y="21018"/>
                  </a:lnTo>
                  <a:lnTo>
                    <a:pt x="69735" y="21729"/>
                  </a:lnTo>
                  <a:lnTo>
                    <a:pt x="69850" y="21958"/>
                  </a:lnTo>
                  <a:lnTo>
                    <a:pt x="69938" y="22136"/>
                  </a:lnTo>
                  <a:lnTo>
                    <a:pt x="70700" y="23355"/>
                  </a:lnTo>
                  <a:lnTo>
                    <a:pt x="71208" y="23355"/>
                  </a:lnTo>
                  <a:close/>
                </a:path>
                <a:path w="100964" h="70485">
                  <a:moveTo>
                    <a:pt x="71412" y="0"/>
                  </a:moveTo>
                  <a:lnTo>
                    <a:pt x="66459" y="0"/>
                  </a:lnTo>
                  <a:lnTo>
                    <a:pt x="66459" y="736"/>
                  </a:lnTo>
                  <a:lnTo>
                    <a:pt x="68516" y="736"/>
                  </a:lnTo>
                  <a:lnTo>
                    <a:pt x="68516" y="6121"/>
                  </a:lnTo>
                  <a:lnTo>
                    <a:pt x="69354" y="6121"/>
                  </a:lnTo>
                  <a:lnTo>
                    <a:pt x="69354" y="736"/>
                  </a:lnTo>
                  <a:lnTo>
                    <a:pt x="71412" y="736"/>
                  </a:lnTo>
                  <a:lnTo>
                    <a:pt x="71412" y="0"/>
                  </a:lnTo>
                  <a:close/>
                </a:path>
                <a:path w="100964" h="70485">
                  <a:moveTo>
                    <a:pt x="75209" y="52603"/>
                  </a:moveTo>
                  <a:lnTo>
                    <a:pt x="74536" y="50774"/>
                  </a:lnTo>
                  <a:lnTo>
                    <a:pt x="74295" y="50101"/>
                  </a:lnTo>
                  <a:lnTo>
                    <a:pt x="73406" y="47650"/>
                  </a:lnTo>
                  <a:lnTo>
                    <a:pt x="73406" y="50101"/>
                  </a:lnTo>
                  <a:lnTo>
                    <a:pt x="71501" y="50101"/>
                  </a:lnTo>
                  <a:lnTo>
                    <a:pt x="72491" y="47396"/>
                  </a:lnTo>
                  <a:lnTo>
                    <a:pt x="73406" y="50101"/>
                  </a:lnTo>
                  <a:lnTo>
                    <a:pt x="73406" y="47650"/>
                  </a:lnTo>
                  <a:lnTo>
                    <a:pt x="73317" y="47396"/>
                  </a:lnTo>
                  <a:lnTo>
                    <a:pt x="72986" y="46494"/>
                  </a:lnTo>
                  <a:lnTo>
                    <a:pt x="72047" y="46494"/>
                  </a:lnTo>
                  <a:lnTo>
                    <a:pt x="69748" y="52603"/>
                  </a:lnTo>
                  <a:lnTo>
                    <a:pt x="70599" y="52603"/>
                  </a:lnTo>
                  <a:lnTo>
                    <a:pt x="71259" y="50774"/>
                  </a:lnTo>
                  <a:lnTo>
                    <a:pt x="73672" y="50774"/>
                  </a:lnTo>
                  <a:lnTo>
                    <a:pt x="74295" y="52603"/>
                  </a:lnTo>
                  <a:lnTo>
                    <a:pt x="75209" y="52603"/>
                  </a:lnTo>
                  <a:close/>
                </a:path>
                <a:path w="100964" h="70485">
                  <a:moveTo>
                    <a:pt x="75895" y="16967"/>
                  </a:moveTo>
                  <a:lnTo>
                    <a:pt x="75730" y="16548"/>
                  </a:lnTo>
                  <a:lnTo>
                    <a:pt x="75107" y="15811"/>
                  </a:lnTo>
                  <a:lnTo>
                    <a:pt x="74612" y="15633"/>
                  </a:lnTo>
                  <a:lnTo>
                    <a:pt x="73101" y="15633"/>
                  </a:lnTo>
                  <a:lnTo>
                    <a:pt x="72529" y="15913"/>
                  </a:lnTo>
                  <a:lnTo>
                    <a:pt x="72021" y="16814"/>
                  </a:lnTo>
                  <a:lnTo>
                    <a:pt x="71932" y="17246"/>
                  </a:lnTo>
                  <a:lnTo>
                    <a:pt x="71920" y="17767"/>
                  </a:lnTo>
                  <a:lnTo>
                    <a:pt x="72682" y="17767"/>
                  </a:lnTo>
                  <a:lnTo>
                    <a:pt x="72694" y="17399"/>
                  </a:lnTo>
                  <a:lnTo>
                    <a:pt x="72745" y="17106"/>
                  </a:lnTo>
                  <a:lnTo>
                    <a:pt x="73050" y="16510"/>
                  </a:lnTo>
                  <a:lnTo>
                    <a:pt x="73406" y="16319"/>
                  </a:lnTo>
                  <a:lnTo>
                    <a:pt x="74269" y="16319"/>
                  </a:lnTo>
                  <a:lnTo>
                    <a:pt x="74549" y="16421"/>
                  </a:lnTo>
                  <a:lnTo>
                    <a:pt x="74955" y="16827"/>
                  </a:lnTo>
                  <a:lnTo>
                    <a:pt x="75057" y="17094"/>
                  </a:lnTo>
                  <a:lnTo>
                    <a:pt x="75057" y="17741"/>
                  </a:lnTo>
                  <a:lnTo>
                    <a:pt x="74955" y="18008"/>
                  </a:lnTo>
                  <a:lnTo>
                    <a:pt x="74587" y="18389"/>
                  </a:lnTo>
                  <a:lnTo>
                    <a:pt x="74320" y="18567"/>
                  </a:lnTo>
                  <a:lnTo>
                    <a:pt x="72644" y="19545"/>
                  </a:lnTo>
                  <a:lnTo>
                    <a:pt x="72275" y="19888"/>
                  </a:lnTo>
                  <a:lnTo>
                    <a:pt x="72097" y="20269"/>
                  </a:lnTo>
                  <a:lnTo>
                    <a:pt x="71907" y="20650"/>
                  </a:lnTo>
                  <a:lnTo>
                    <a:pt x="71805" y="21094"/>
                  </a:lnTo>
                  <a:lnTo>
                    <a:pt x="71780" y="21615"/>
                  </a:lnTo>
                  <a:lnTo>
                    <a:pt x="75869" y="21615"/>
                  </a:lnTo>
                  <a:lnTo>
                    <a:pt x="75869" y="20904"/>
                  </a:lnTo>
                  <a:lnTo>
                    <a:pt x="72618" y="20904"/>
                  </a:lnTo>
                  <a:lnTo>
                    <a:pt x="72682" y="20612"/>
                  </a:lnTo>
                  <a:lnTo>
                    <a:pt x="72859" y="20332"/>
                  </a:lnTo>
                  <a:lnTo>
                    <a:pt x="73291" y="19964"/>
                  </a:lnTo>
                  <a:lnTo>
                    <a:pt x="73507" y="19824"/>
                  </a:lnTo>
                  <a:lnTo>
                    <a:pt x="74853" y="19075"/>
                  </a:lnTo>
                  <a:lnTo>
                    <a:pt x="75196" y="18834"/>
                  </a:lnTo>
                  <a:lnTo>
                    <a:pt x="75730" y="18300"/>
                  </a:lnTo>
                  <a:lnTo>
                    <a:pt x="75895" y="17894"/>
                  </a:lnTo>
                  <a:lnTo>
                    <a:pt x="75895" y="16967"/>
                  </a:lnTo>
                  <a:close/>
                </a:path>
                <a:path w="100964" h="70485">
                  <a:moveTo>
                    <a:pt x="80619" y="19088"/>
                  </a:moveTo>
                  <a:lnTo>
                    <a:pt x="80429" y="18630"/>
                  </a:lnTo>
                  <a:lnTo>
                    <a:pt x="79679" y="17932"/>
                  </a:lnTo>
                  <a:lnTo>
                    <a:pt x="79209" y="17754"/>
                  </a:lnTo>
                  <a:lnTo>
                    <a:pt x="78371" y="17754"/>
                  </a:lnTo>
                  <a:lnTo>
                    <a:pt x="78117" y="17805"/>
                  </a:lnTo>
                  <a:lnTo>
                    <a:pt x="77774" y="17945"/>
                  </a:lnTo>
                  <a:lnTo>
                    <a:pt x="77635" y="18021"/>
                  </a:lnTo>
                  <a:lnTo>
                    <a:pt x="77508" y="18122"/>
                  </a:lnTo>
                  <a:lnTo>
                    <a:pt x="77749" y="16471"/>
                  </a:lnTo>
                  <a:lnTo>
                    <a:pt x="80289" y="16471"/>
                  </a:lnTo>
                  <a:lnTo>
                    <a:pt x="80289" y="15748"/>
                  </a:lnTo>
                  <a:lnTo>
                    <a:pt x="77190" y="15748"/>
                  </a:lnTo>
                  <a:lnTo>
                    <a:pt x="76733" y="18961"/>
                  </a:lnTo>
                  <a:lnTo>
                    <a:pt x="77393" y="18999"/>
                  </a:lnTo>
                  <a:lnTo>
                    <a:pt x="77520" y="18821"/>
                  </a:lnTo>
                  <a:lnTo>
                    <a:pt x="77673" y="18681"/>
                  </a:lnTo>
                  <a:lnTo>
                    <a:pt x="78041" y="18478"/>
                  </a:lnTo>
                  <a:lnTo>
                    <a:pt x="78270" y="18427"/>
                  </a:lnTo>
                  <a:lnTo>
                    <a:pt x="78879" y="18427"/>
                  </a:lnTo>
                  <a:lnTo>
                    <a:pt x="79184" y="18542"/>
                  </a:lnTo>
                  <a:lnTo>
                    <a:pt x="79692" y="18999"/>
                  </a:lnTo>
                  <a:lnTo>
                    <a:pt x="79819" y="19316"/>
                  </a:lnTo>
                  <a:lnTo>
                    <a:pt x="79819" y="20078"/>
                  </a:lnTo>
                  <a:lnTo>
                    <a:pt x="79717" y="20396"/>
                  </a:lnTo>
                  <a:lnTo>
                    <a:pt x="79286" y="20955"/>
                  </a:lnTo>
                  <a:lnTo>
                    <a:pt x="78955" y="21107"/>
                  </a:lnTo>
                  <a:lnTo>
                    <a:pt x="78282" y="21107"/>
                  </a:lnTo>
                  <a:lnTo>
                    <a:pt x="78079" y="21056"/>
                  </a:lnTo>
                  <a:lnTo>
                    <a:pt x="77546" y="20815"/>
                  </a:lnTo>
                  <a:lnTo>
                    <a:pt x="77355" y="20510"/>
                  </a:lnTo>
                  <a:lnTo>
                    <a:pt x="77304" y="20091"/>
                  </a:lnTo>
                  <a:lnTo>
                    <a:pt x="76517" y="20091"/>
                  </a:lnTo>
                  <a:lnTo>
                    <a:pt x="76568" y="20650"/>
                  </a:lnTo>
                  <a:lnTo>
                    <a:pt x="76771" y="21069"/>
                  </a:lnTo>
                  <a:lnTo>
                    <a:pt x="77520" y="21615"/>
                  </a:lnTo>
                  <a:lnTo>
                    <a:pt x="77952" y="21755"/>
                  </a:lnTo>
                  <a:lnTo>
                    <a:pt x="79197" y="21755"/>
                  </a:lnTo>
                  <a:lnTo>
                    <a:pt x="79756" y="21539"/>
                  </a:lnTo>
                  <a:lnTo>
                    <a:pt x="80454" y="20688"/>
                  </a:lnTo>
                  <a:lnTo>
                    <a:pt x="80619" y="20193"/>
                  </a:lnTo>
                  <a:lnTo>
                    <a:pt x="80619" y="19088"/>
                  </a:lnTo>
                  <a:close/>
                </a:path>
                <a:path w="100964" h="70485">
                  <a:moveTo>
                    <a:pt x="81140" y="52463"/>
                  </a:moveTo>
                  <a:lnTo>
                    <a:pt x="81013" y="52412"/>
                  </a:lnTo>
                  <a:lnTo>
                    <a:pt x="80822" y="51803"/>
                  </a:lnTo>
                  <a:lnTo>
                    <a:pt x="80708" y="50139"/>
                  </a:lnTo>
                  <a:lnTo>
                    <a:pt x="80581" y="49987"/>
                  </a:lnTo>
                  <a:lnTo>
                    <a:pt x="80467" y="49822"/>
                  </a:lnTo>
                  <a:lnTo>
                    <a:pt x="80276" y="49695"/>
                  </a:lnTo>
                  <a:lnTo>
                    <a:pt x="80035" y="49593"/>
                  </a:lnTo>
                  <a:lnTo>
                    <a:pt x="80314" y="49453"/>
                  </a:lnTo>
                  <a:lnTo>
                    <a:pt x="80505" y="49288"/>
                  </a:lnTo>
                  <a:lnTo>
                    <a:pt x="80772" y="48907"/>
                  </a:lnTo>
                  <a:lnTo>
                    <a:pt x="80797" y="47244"/>
                  </a:lnTo>
                  <a:lnTo>
                    <a:pt x="80619" y="46951"/>
                  </a:lnTo>
                  <a:lnTo>
                    <a:pt x="80060" y="46710"/>
                  </a:lnTo>
                  <a:lnTo>
                    <a:pt x="80060" y="47790"/>
                  </a:lnTo>
                  <a:lnTo>
                    <a:pt x="79946" y="48907"/>
                  </a:lnTo>
                  <a:lnTo>
                    <a:pt x="79502" y="49212"/>
                  </a:lnTo>
                  <a:lnTo>
                    <a:pt x="79197" y="49288"/>
                  </a:lnTo>
                  <a:lnTo>
                    <a:pt x="76885" y="49288"/>
                  </a:lnTo>
                  <a:lnTo>
                    <a:pt x="76885" y="47205"/>
                  </a:lnTo>
                  <a:lnTo>
                    <a:pt x="79197" y="47205"/>
                  </a:lnTo>
                  <a:lnTo>
                    <a:pt x="79425" y="47244"/>
                  </a:lnTo>
                  <a:lnTo>
                    <a:pt x="79908" y="47485"/>
                  </a:lnTo>
                  <a:lnTo>
                    <a:pt x="80060" y="47790"/>
                  </a:lnTo>
                  <a:lnTo>
                    <a:pt x="80060" y="46710"/>
                  </a:lnTo>
                  <a:lnTo>
                    <a:pt x="79743" y="46558"/>
                  </a:lnTo>
                  <a:lnTo>
                    <a:pt x="79362" y="46494"/>
                  </a:lnTo>
                  <a:lnTo>
                    <a:pt x="76060" y="46494"/>
                  </a:lnTo>
                  <a:lnTo>
                    <a:pt x="76060" y="52603"/>
                  </a:lnTo>
                  <a:lnTo>
                    <a:pt x="76885" y="52603"/>
                  </a:lnTo>
                  <a:lnTo>
                    <a:pt x="76885" y="49987"/>
                  </a:lnTo>
                  <a:lnTo>
                    <a:pt x="79108" y="49987"/>
                  </a:lnTo>
                  <a:lnTo>
                    <a:pt x="79362" y="50025"/>
                  </a:lnTo>
                  <a:lnTo>
                    <a:pt x="79794" y="50228"/>
                  </a:lnTo>
                  <a:lnTo>
                    <a:pt x="79895" y="50393"/>
                  </a:lnTo>
                  <a:lnTo>
                    <a:pt x="80010" y="51803"/>
                  </a:lnTo>
                  <a:lnTo>
                    <a:pt x="80124" y="52603"/>
                  </a:lnTo>
                  <a:lnTo>
                    <a:pt x="81140" y="52603"/>
                  </a:lnTo>
                  <a:lnTo>
                    <a:pt x="81140" y="52463"/>
                  </a:lnTo>
                  <a:close/>
                </a:path>
                <a:path w="100964" h="70485">
                  <a:moveTo>
                    <a:pt x="83997" y="54343"/>
                  </a:moveTo>
                  <a:lnTo>
                    <a:pt x="83591" y="53568"/>
                  </a:lnTo>
                  <a:lnTo>
                    <a:pt x="83324" y="52984"/>
                  </a:lnTo>
                  <a:lnTo>
                    <a:pt x="82956" y="51904"/>
                  </a:lnTo>
                  <a:lnTo>
                    <a:pt x="82842" y="51168"/>
                  </a:lnTo>
                  <a:lnTo>
                    <a:pt x="82842" y="49568"/>
                  </a:lnTo>
                  <a:lnTo>
                    <a:pt x="82943" y="48869"/>
                  </a:lnTo>
                  <a:lnTo>
                    <a:pt x="83273" y="47853"/>
                  </a:lnTo>
                  <a:lnTo>
                    <a:pt x="83553" y="47244"/>
                  </a:lnTo>
                  <a:lnTo>
                    <a:pt x="83985" y="46393"/>
                  </a:lnTo>
                  <a:lnTo>
                    <a:pt x="83464" y="46393"/>
                  </a:lnTo>
                  <a:lnTo>
                    <a:pt x="82956" y="47205"/>
                  </a:lnTo>
                  <a:lnTo>
                    <a:pt x="82613" y="47815"/>
                  </a:lnTo>
                  <a:lnTo>
                    <a:pt x="82181" y="48856"/>
                  </a:lnTo>
                  <a:lnTo>
                    <a:pt x="82054" y="49593"/>
                  </a:lnTo>
                  <a:lnTo>
                    <a:pt x="82067" y="50863"/>
                  </a:lnTo>
                  <a:lnTo>
                    <a:pt x="83489" y="54343"/>
                  </a:lnTo>
                  <a:lnTo>
                    <a:pt x="83997" y="54343"/>
                  </a:lnTo>
                  <a:close/>
                </a:path>
                <a:path w="100964" h="70485">
                  <a:moveTo>
                    <a:pt x="85369" y="19088"/>
                  </a:moveTo>
                  <a:lnTo>
                    <a:pt x="85178" y="18630"/>
                  </a:lnTo>
                  <a:lnTo>
                    <a:pt x="84416" y="17932"/>
                  </a:lnTo>
                  <a:lnTo>
                    <a:pt x="83947" y="17754"/>
                  </a:lnTo>
                  <a:lnTo>
                    <a:pt x="83108" y="17754"/>
                  </a:lnTo>
                  <a:lnTo>
                    <a:pt x="82854" y="17805"/>
                  </a:lnTo>
                  <a:lnTo>
                    <a:pt x="82511" y="17945"/>
                  </a:lnTo>
                  <a:lnTo>
                    <a:pt x="82384" y="18021"/>
                  </a:lnTo>
                  <a:lnTo>
                    <a:pt x="82245" y="18122"/>
                  </a:lnTo>
                  <a:lnTo>
                    <a:pt x="82499" y="16471"/>
                  </a:lnTo>
                  <a:lnTo>
                    <a:pt x="85026" y="16471"/>
                  </a:lnTo>
                  <a:lnTo>
                    <a:pt x="85026" y="15748"/>
                  </a:lnTo>
                  <a:lnTo>
                    <a:pt x="81927" y="15748"/>
                  </a:lnTo>
                  <a:lnTo>
                    <a:pt x="81483" y="18961"/>
                  </a:lnTo>
                  <a:lnTo>
                    <a:pt x="82130" y="18999"/>
                  </a:lnTo>
                  <a:lnTo>
                    <a:pt x="82257" y="18821"/>
                  </a:lnTo>
                  <a:lnTo>
                    <a:pt x="82410" y="18681"/>
                  </a:lnTo>
                  <a:lnTo>
                    <a:pt x="82791" y="18478"/>
                  </a:lnTo>
                  <a:lnTo>
                    <a:pt x="83007" y="18427"/>
                  </a:lnTo>
                  <a:lnTo>
                    <a:pt x="83616" y="18427"/>
                  </a:lnTo>
                  <a:lnTo>
                    <a:pt x="83921" y="18542"/>
                  </a:lnTo>
                  <a:lnTo>
                    <a:pt x="84429" y="18999"/>
                  </a:lnTo>
                  <a:lnTo>
                    <a:pt x="84556" y="19316"/>
                  </a:lnTo>
                  <a:lnTo>
                    <a:pt x="84556" y="20078"/>
                  </a:lnTo>
                  <a:lnTo>
                    <a:pt x="84455" y="20396"/>
                  </a:lnTo>
                  <a:lnTo>
                    <a:pt x="84023" y="20955"/>
                  </a:lnTo>
                  <a:lnTo>
                    <a:pt x="83693" y="21107"/>
                  </a:lnTo>
                  <a:lnTo>
                    <a:pt x="83019" y="21107"/>
                  </a:lnTo>
                  <a:lnTo>
                    <a:pt x="82816" y="21056"/>
                  </a:lnTo>
                  <a:lnTo>
                    <a:pt x="82296" y="20815"/>
                  </a:lnTo>
                  <a:lnTo>
                    <a:pt x="82092" y="20510"/>
                  </a:lnTo>
                  <a:lnTo>
                    <a:pt x="82042" y="20091"/>
                  </a:lnTo>
                  <a:lnTo>
                    <a:pt x="81254" y="20091"/>
                  </a:lnTo>
                  <a:lnTo>
                    <a:pt x="81305" y="20650"/>
                  </a:lnTo>
                  <a:lnTo>
                    <a:pt x="81521" y="21069"/>
                  </a:lnTo>
                  <a:lnTo>
                    <a:pt x="82257" y="21615"/>
                  </a:lnTo>
                  <a:lnTo>
                    <a:pt x="82689" y="21755"/>
                  </a:lnTo>
                  <a:lnTo>
                    <a:pt x="83934" y="21755"/>
                  </a:lnTo>
                  <a:lnTo>
                    <a:pt x="84493" y="21539"/>
                  </a:lnTo>
                  <a:lnTo>
                    <a:pt x="85191" y="20688"/>
                  </a:lnTo>
                  <a:lnTo>
                    <a:pt x="85369" y="20193"/>
                  </a:lnTo>
                  <a:lnTo>
                    <a:pt x="85369" y="19088"/>
                  </a:lnTo>
                  <a:close/>
                </a:path>
                <a:path w="100964" h="70485">
                  <a:moveTo>
                    <a:pt x="87960" y="19011"/>
                  </a:moveTo>
                  <a:lnTo>
                    <a:pt x="86512" y="15392"/>
                  </a:lnTo>
                  <a:lnTo>
                    <a:pt x="86017" y="15392"/>
                  </a:lnTo>
                  <a:lnTo>
                    <a:pt x="86410" y="16167"/>
                  </a:lnTo>
                  <a:lnTo>
                    <a:pt x="86690" y="16751"/>
                  </a:lnTo>
                  <a:lnTo>
                    <a:pt x="87058" y="17830"/>
                  </a:lnTo>
                  <a:lnTo>
                    <a:pt x="87172" y="18567"/>
                  </a:lnTo>
                  <a:lnTo>
                    <a:pt x="87172" y="20167"/>
                  </a:lnTo>
                  <a:lnTo>
                    <a:pt x="87071" y="20878"/>
                  </a:lnTo>
                  <a:lnTo>
                    <a:pt x="86753" y="21856"/>
                  </a:lnTo>
                  <a:lnTo>
                    <a:pt x="86461" y="22491"/>
                  </a:lnTo>
                  <a:lnTo>
                    <a:pt x="86017" y="23355"/>
                  </a:lnTo>
                  <a:lnTo>
                    <a:pt x="86550" y="23355"/>
                  </a:lnTo>
                  <a:lnTo>
                    <a:pt x="87058" y="22542"/>
                  </a:lnTo>
                  <a:lnTo>
                    <a:pt x="87401" y="21932"/>
                  </a:lnTo>
                  <a:lnTo>
                    <a:pt x="87820" y="20878"/>
                  </a:lnTo>
                  <a:lnTo>
                    <a:pt x="87960" y="20142"/>
                  </a:lnTo>
                  <a:lnTo>
                    <a:pt x="87960" y="19011"/>
                  </a:lnTo>
                  <a:close/>
                </a:path>
                <a:path w="100964" h="70485">
                  <a:moveTo>
                    <a:pt x="88760" y="46748"/>
                  </a:moveTo>
                  <a:lnTo>
                    <a:pt x="84620" y="46748"/>
                  </a:lnTo>
                  <a:lnTo>
                    <a:pt x="84620" y="47498"/>
                  </a:lnTo>
                  <a:lnTo>
                    <a:pt x="87909" y="47498"/>
                  </a:lnTo>
                  <a:lnTo>
                    <a:pt x="87490" y="47980"/>
                  </a:lnTo>
                  <a:lnTo>
                    <a:pt x="87096" y="48552"/>
                  </a:lnTo>
                  <a:lnTo>
                    <a:pt x="86067" y="50330"/>
                  </a:lnTo>
                  <a:lnTo>
                    <a:pt x="85661" y="51473"/>
                  </a:lnTo>
                  <a:lnTo>
                    <a:pt x="85458" y="52603"/>
                  </a:lnTo>
                  <a:lnTo>
                    <a:pt x="86296" y="52603"/>
                  </a:lnTo>
                  <a:lnTo>
                    <a:pt x="86525" y="51549"/>
                  </a:lnTo>
                  <a:lnTo>
                    <a:pt x="86728" y="50850"/>
                  </a:lnTo>
                  <a:lnTo>
                    <a:pt x="88760" y="47396"/>
                  </a:lnTo>
                  <a:lnTo>
                    <a:pt x="88760" y="46748"/>
                  </a:lnTo>
                  <a:close/>
                </a:path>
                <a:path w="100964" h="70485">
                  <a:moveTo>
                    <a:pt x="93433" y="49999"/>
                  </a:moveTo>
                  <a:lnTo>
                    <a:pt x="93281" y="49606"/>
                  </a:lnTo>
                  <a:lnTo>
                    <a:pt x="93129" y="49466"/>
                  </a:lnTo>
                  <a:lnTo>
                    <a:pt x="92570" y="48996"/>
                  </a:lnTo>
                  <a:lnTo>
                    <a:pt x="92570" y="50165"/>
                  </a:lnTo>
                  <a:lnTo>
                    <a:pt x="92544" y="51447"/>
                  </a:lnTo>
                  <a:lnTo>
                    <a:pt x="92176" y="51955"/>
                  </a:lnTo>
                  <a:lnTo>
                    <a:pt x="91884" y="52095"/>
                  </a:lnTo>
                  <a:lnTo>
                    <a:pt x="91097" y="52095"/>
                  </a:lnTo>
                  <a:lnTo>
                    <a:pt x="90779" y="51968"/>
                  </a:lnTo>
                  <a:lnTo>
                    <a:pt x="90347" y="51447"/>
                  </a:lnTo>
                  <a:lnTo>
                    <a:pt x="90360" y="49999"/>
                  </a:lnTo>
                  <a:lnTo>
                    <a:pt x="90843" y="49580"/>
                  </a:lnTo>
                  <a:lnTo>
                    <a:pt x="90995" y="49517"/>
                  </a:lnTo>
                  <a:lnTo>
                    <a:pt x="91122" y="49466"/>
                  </a:lnTo>
                  <a:lnTo>
                    <a:pt x="91909" y="49466"/>
                  </a:lnTo>
                  <a:lnTo>
                    <a:pt x="92227" y="49606"/>
                  </a:lnTo>
                  <a:lnTo>
                    <a:pt x="92570" y="50165"/>
                  </a:lnTo>
                  <a:lnTo>
                    <a:pt x="92570" y="48996"/>
                  </a:lnTo>
                  <a:lnTo>
                    <a:pt x="92113" y="48793"/>
                  </a:lnTo>
                  <a:lnTo>
                    <a:pt x="91287" y="48793"/>
                  </a:lnTo>
                  <a:lnTo>
                    <a:pt x="91020" y="48844"/>
                  </a:lnTo>
                  <a:lnTo>
                    <a:pt x="90525" y="49085"/>
                  </a:lnTo>
                  <a:lnTo>
                    <a:pt x="90335" y="49250"/>
                  </a:lnTo>
                  <a:lnTo>
                    <a:pt x="90144" y="49517"/>
                  </a:lnTo>
                  <a:lnTo>
                    <a:pt x="90208" y="48615"/>
                  </a:lnTo>
                  <a:lnTo>
                    <a:pt x="90335" y="48209"/>
                  </a:lnTo>
                  <a:lnTo>
                    <a:pt x="90792" y="47485"/>
                  </a:lnTo>
                  <a:lnTo>
                    <a:pt x="91135" y="47282"/>
                  </a:lnTo>
                  <a:lnTo>
                    <a:pt x="91922" y="47282"/>
                  </a:lnTo>
                  <a:lnTo>
                    <a:pt x="92189" y="47396"/>
                  </a:lnTo>
                  <a:lnTo>
                    <a:pt x="92468" y="47790"/>
                  </a:lnTo>
                  <a:lnTo>
                    <a:pt x="92583" y="48209"/>
                  </a:lnTo>
                  <a:lnTo>
                    <a:pt x="93319" y="48209"/>
                  </a:lnTo>
                  <a:lnTo>
                    <a:pt x="93306" y="47790"/>
                  </a:lnTo>
                  <a:lnTo>
                    <a:pt x="93192" y="47485"/>
                  </a:lnTo>
                  <a:lnTo>
                    <a:pt x="93040" y="47282"/>
                  </a:lnTo>
                  <a:lnTo>
                    <a:pt x="92671" y="46786"/>
                  </a:lnTo>
                  <a:lnTo>
                    <a:pt x="92202" y="46621"/>
                  </a:lnTo>
                  <a:lnTo>
                    <a:pt x="90614" y="46621"/>
                  </a:lnTo>
                  <a:lnTo>
                    <a:pt x="89979" y="47117"/>
                  </a:lnTo>
                  <a:lnTo>
                    <a:pt x="89458" y="48615"/>
                  </a:lnTo>
                  <a:lnTo>
                    <a:pt x="89573" y="51714"/>
                  </a:lnTo>
                  <a:lnTo>
                    <a:pt x="90385" y="52539"/>
                  </a:lnTo>
                  <a:lnTo>
                    <a:pt x="90855" y="52755"/>
                  </a:lnTo>
                  <a:lnTo>
                    <a:pt x="92062" y="52755"/>
                  </a:lnTo>
                  <a:lnTo>
                    <a:pt x="92570" y="52552"/>
                  </a:lnTo>
                  <a:lnTo>
                    <a:pt x="92964" y="52095"/>
                  </a:lnTo>
                  <a:lnTo>
                    <a:pt x="93281" y="51714"/>
                  </a:lnTo>
                  <a:lnTo>
                    <a:pt x="93370" y="51447"/>
                  </a:lnTo>
                  <a:lnTo>
                    <a:pt x="93433" y="49999"/>
                  </a:lnTo>
                  <a:close/>
                </a:path>
                <a:path w="100964" h="70485">
                  <a:moveTo>
                    <a:pt x="98247" y="46748"/>
                  </a:moveTo>
                  <a:lnTo>
                    <a:pt x="94094" y="46748"/>
                  </a:lnTo>
                  <a:lnTo>
                    <a:pt x="94094" y="47498"/>
                  </a:lnTo>
                  <a:lnTo>
                    <a:pt x="97396" y="47498"/>
                  </a:lnTo>
                  <a:lnTo>
                    <a:pt x="96977" y="47980"/>
                  </a:lnTo>
                  <a:lnTo>
                    <a:pt x="96570" y="48552"/>
                  </a:lnTo>
                  <a:lnTo>
                    <a:pt x="95554" y="50330"/>
                  </a:lnTo>
                  <a:lnTo>
                    <a:pt x="95135" y="51473"/>
                  </a:lnTo>
                  <a:lnTo>
                    <a:pt x="94945" y="52603"/>
                  </a:lnTo>
                  <a:lnTo>
                    <a:pt x="95783" y="52603"/>
                  </a:lnTo>
                  <a:lnTo>
                    <a:pt x="96012" y="51549"/>
                  </a:lnTo>
                  <a:lnTo>
                    <a:pt x="96215" y="50850"/>
                  </a:lnTo>
                  <a:lnTo>
                    <a:pt x="98247" y="47396"/>
                  </a:lnTo>
                  <a:lnTo>
                    <a:pt x="98247" y="46748"/>
                  </a:lnTo>
                  <a:close/>
                </a:path>
                <a:path w="100964" h="70485">
                  <a:moveTo>
                    <a:pt x="100749" y="49999"/>
                  </a:moveTo>
                  <a:lnTo>
                    <a:pt x="99314" y="46393"/>
                  </a:lnTo>
                  <a:lnTo>
                    <a:pt x="98806" y="46393"/>
                  </a:lnTo>
                  <a:lnTo>
                    <a:pt x="99212" y="47167"/>
                  </a:lnTo>
                  <a:lnTo>
                    <a:pt x="99491" y="47752"/>
                  </a:lnTo>
                  <a:lnTo>
                    <a:pt x="99860" y="48831"/>
                  </a:lnTo>
                  <a:lnTo>
                    <a:pt x="99961" y="49568"/>
                  </a:lnTo>
                  <a:lnTo>
                    <a:pt x="99961" y="51168"/>
                  </a:lnTo>
                  <a:lnTo>
                    <a:pt x="99860" y="51866"/>
                  </a:lnTo>
                  <a:lnTo>
                    <a:pt x="99542" y="52857"/>
                  </a:lnTo>
                  <a:lnTo>
                    <a:pt x="99263" y="53479"/>
                  </a:lnTo>
                  <a:lnTo>
                    <a:pt x="98818" y="54343"/>
                  </a:lnTo>
                  <a:lnTo>
                    <a:pt x="99339" y="54343"/>
                  </a:lnTo>
                  <a:lnTo>
                    <a:pt x="99860" y="53543"/>
                  </a:lnTo>
                  <a:lnTo>
                    <a:pt x="100203" y="52933"/>
                  </a:lnTo>
                  <a:lnTo>
                    <a:pt x="100622" y="51866"/>
                  </a:lnTo>
                  <a:lnTo>
                    <a:pt x="100749" y="51142"/>
                  </a:lnTo>
                  <a:lnTo>
                    <a:pt x="100749" y="49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5482577" y="2230132"/>
              <a:ext cx="100330" cy="24130"/>
            </a:xfrm>
            <a:custGeom>
              <a:avLst/>
              <a:gdLst/>
              <a:ahLst/>
              <a:cxnLst/>
              <a:rect l="l" t="t" r="r" b="b"/>
              <a:pathLst>
                <a:path w="100329" h="24130">
                  <a:moveTo>
                    <a:pt x="3924" y="18669"/>
                  </a:moveTo>
                  <a:lnTo>
                    <a:pt x="3746" y="18110"/>
                  </a:lnTo>
                  <a:lnTo>
                    <a:pt x="3467" y="17792"/>
                  </a:lnTo>
                  <a:lnTo>
                    <a:pt x="3060" y="17360"/>
                  </a:lnTo>
                  <a:lnTo>
                    <a:pt x="3060" y="18669"/>
                  </a:lnTo>
                  <a:lnTo>
                    <a:pt x="3048" y="20472"/>
                  </a:lnTo>
                  <a:lnTo>
                    <a:pt x="2578" y="21056"/>
                  </a:lnTo>
                  <a:lnTo>
                    <a:pt x="2298" y="21209"/>
                  </a:lnTo>
                  <a:lnTo>
                    <a:pt x="1422" y="21209"/>
                  </a:lnTo>
                  <a:lnTo>
                    <a:pt x="1066" y="20967"/>
                  </a:lnTo>
                  <a:lnTo>
                    <a:pt x="850" y="20472"/>
                  </a:lnTo>
                  <a:lnTo>
                    <a:pt x="850" y="18669"/>
                  </a:lnTo>
                  <a:lnTo>
                    <a:pt x="1054" y="18110"/>
                  </a:lnTo>
                  <a:lnTo>
                    <a:pt x="1333" y="17868"/>
                  </a:lnTo>
                  <a:lnTo>
                    <a:pt x="2463" y="17792"/>
                  </a:lnTo>
                  <a:lnTo>
                    <a:pt x="2806" y="18046"/>
                  </a:lnTo>
                  <a:lnTo>
                    <a:pt x="3060" y="18669"/>
                  </a:lnTo>
                  <a:lnTo>
                    <a:pt x="3060" y="17360"/>
                  </a:lnTo>
                  <a:lnTo>
                    <a:pt x="2616" y="17145"/>
                  </a:lnTo>
                  <a:lnTo>
                    <a:pt x="1765" y="17145"/>
                  </a:lnTo>
                  <a:lnTo>
                    <a:pt x="1473" y="17233"/>
                  </a:lnTo>
                  <a:lnTo>
                    <a:pt x="1041" y="17500"/>
                  </a:lnTo>
                  <a:lnTo>
                    <a:pt x="876" y="17665"/>
                  </a:lnTo>
                  <a:lnTo>
                    <a:pt x="723" y="17868"/>
                  </a:lnTo>
                  <a:lnTo>
                    <a:pt x="723" y="17272"/>
                  </a:lnTo>
                  <a:lnTo>
                    <a:pt x="0" y="17272"/>
                  </a:lnTo>
                  <a:lnTo>
                    <a:pt x="0" y="23482"/>
                  </a:lnTo>
                  <a:lnTo>
                    <a:pt x="749" y="23482"/>
                  </a:lnTo>
                  <a:lnTo>
                    <a:pt x="749" y="21209"/>
                  </a:lnTo>
                  <a:lnTo>
                    <a:pt x="914" y="21412"/>
                  </a:lnTo>
                  <a:lnTo>
                    <a:pt x="1066" y="21551"/>
                  </a:lnTo>
                  <a:lnTo>
                    <a:pt x="1422" y="21780"/>
                  </a:lnTo>
                  <a:lnTo>
                    <a:pt x="1701" y="21856"/>
                  </a:lnTo>
                  <a:lnTo>
                    <a:pt x="2463" y="21856"/>
                  </a:lnTo>
                  <a:lnTo>
                    <a:pt x="2844" y="21717"/>
                  </a:lnTo>
                  <a:lnTo>
                    <a:pt x="3657" y="21056"/>
                  </a:lnTo>
                  <a:lnTo>
                    <a:pt x="3886" y="20472"/>
                  </a:lnTo>
                  <a:lnTo>
                    <a:pt x="3924" y="18669"/>
                  </a:lnTo>
                  <a:close/>
                </a:path>
                <a:path w="100329" h="24130">
                  <a:moveTo>
                    <a:pt x="6426" y="17246"/>
                  </a:moveTo>
                  <a:lnTo>
                    <a:pt x="5715" y="17246"/>
                  </a:lnTo>
                  <a:lnTo>
                    <a:pt x="5715" y="16002"/>
                  </a:lnTo>
                  <a:lnTo>
                    <a:pt x="4953" y="16002"/>
                  </a:lnTo>
                  <a:lnTo>
                    <a:pt x="4953" y="17246"/>
                  </a:lnTo>
                  <a:lnTo>
                    <a:pt x="4343" y="17246"/>
                  </a:lnTo>
                  <a:lnTo>
                    <a:pt x="4343" y="17868"/>
                  </a:lnTo>
                  <a:lnTo>
                    <a:pt x="4953" y="17868"/>
                  </a:lnTo>
                  <a:lnTo>
                    <a:pt x="4953" y="21094"/>
                  </a:lnTo>
                  <a:lnTo>
                    <a:pt x="5016" y="21323"/>
                  </a:lnTo>
                  <a:lnTo>
                    <a:pt x="5257" y="21678"/>
                  </a:lnTo>
                  <a:lnTo>
                    <a:pt x="5499" y="21780"/>
                  </a:lnTo>
                  <a:lnTo>
                    <a:pt x="5956" y="21780"/>
                  </a:lnTo>
                  <a:lnTo>
                    <a:pt x="6337" y="21729"/>
                  </a:lnTo>
                  <a:lnTo>
                    <a:pt x="6426" y="21120"/>
                  </a:lnTo>
                  <a:lnTo>
                    <a:pt x="6019" y="21132"/>
                  </a:lnTo>
                  <a:lnTo>
                    <a:pt x="5765" y="21031"/>
                  </a:lnTo>
                  <a:lnTo>
                    <a:pt x="5715" y="17868"/>
                  </a:lnTo>
                  <a:lnTo>
                    <a:pt x="6426" y="17868"/>
                  </a:lnTo>
                  <a:lnTo>
                    <a:pt x="6426" y="17246"/>
                  </a:lnTo>
                  <a:close/>
                </a:path>
                <a:path w="100329" h="24130">
                  <a:moveTo>
                    <a:pt x="11366" y="22352"/>
                  </a:moveTo>
                  <a:lnTo>
                    <a:pt x="6616" y="22352"/>
                  </a:lnTo>
                  <a:lnTo>
                    <a:pt x="6616" y="22771"/>
                  </a:lnTo>
                  <a:lnTo>
                    <a:pt x="11366" y="22771"/>
                  </a:lnTo>
                  <a:lnTo>
                    <a:pt x="11366" y="22352"/>
                  </a:lnTo>
                  <a:close/>
                </a:path>
                <a:path w="100329" h="24130">
                  <a:moveTo>
                    <a:pt x="15036" y="1778"/>
                  </a:moveTo>
                  <a:lnTo>
                    <a:pt x="14274" y="1778"/>
                  </a:lnTo>
                  <a:lnTo>
                    <a:pt x="14274" y="6210"/>
                  </a:lnTo>
                  <a:lnTo>
                    <a:pt x="15036" y="6210"/>
                  </a:lnTo>
                  <a:lnTo>
                    <a:pt x="15036" y="1778"/>
                  </a:lnTo>
                  <a:close/>
                </a:path>
                <a:path w="100329" h="24130">
                  <a:moveTo>
                    <a:pt x="15036" y="101"/>
                  </a:moveTo>
                  <a:lnTo>
                    <a:pt x="14274" y="101"/>
                  </a:lnTo>
                  <a:lnTo>
                    <a:pt x="14274" y="939"/>
                  </a:lnTo>
                  <a:lnTo>
                    <a:pt x="15036" y="939"/>
                  </a:lnTo>
                  <a:lnTo>
                    <a:pt x="15036" y="101"/>
                  </a:lnTo>
                  <a:close/>
                </a:path>
                <a:path w="100329" h="24130">
                  <a:moveTo>
                    <a:pt x="15735" y="19710"/>
                  </a:moveTo>
                  <a:lnTo>
                    <a:pt x="15722" y="19126"/>
                  </a:lnTo>
                  <a:lnTo>
                    <a:pt x="15633" y="18542"/>
                  </a:lnTo>
                  <a:lnTo>
                    <a:pt x="15519" y="18173"/>
                  </a:lnTo>
                  <a:lnTo>
                    <a:pt x="15265" y="17805"/>
                  </a:lnTo>
                  <a:lnTo>
                    <a:pt x="14986" y="17526"/>
                  </a:lnTo>
                  <a:lnTo>
                    <a:pt x="14960" y="19126"/>
                  </a:lnTo>
                  <a:lnTo>
                    <a:pt x="12484" y="19126"/>
                  </a:lnTo>
                  <a:lnTo>
                    <a:pt x="12496" y="18796"/>
                  </a:lnTo>
                  <a:lnTo>
                    <a:pt x="12623" y="18427"/>
                  </a:lnTo>
                  <a:lnTo>
                    <a:pt x="13093" y="17932"/>
                  </a:lnTo>
                  <a:lnTo>
                    <a:pt x="13373" y="17805"/>
                  </a:lnTo>
                  <a:lnTo>
                    <a:pt x="14198" y="17805"/>
                  </a:lnTo>
                  <a:lnTo>
                    <a:pt x="14541" y="17983"/>
                  </a:lnTo>
                  <a:lnTo>
                    <a:pt x="14795" y="18440"/>
                  </a:lnTo>
                  <a:lnTo>
                    <a:pt x="14909" y="18732"/>
                  </a:lnTo>
                  <a:lnTo>
                    <a:pt x="14960" y="19126"/>
                  </a:lnTo>
                  <a:lnTo>
                    <a:pt x="14960" y="17513"/>
                  </a:lnTo>
                  <a:lnTo>
                    <a:pt x="14389" y="17221"/>
                  </a:lnTo>
                  <a:lnTo>
                    <a:pt x="14084" y="17145"/>
                  </a:lnTo>
                  <a:lnTo>
                    <a:pt x="13144" y="17145"/>
                  </a:lnTo>
                  <a:lnTo>
                    <a:pt x="12636" y="17373"/>
                  </a:lnTo>
                  <a:lnTo>
                    <a:pt x="11861" y="18262"/>
                  </a:lnTo>
                  <a:lnTo>
                    <a:pt x="11760" y="18542"/>
                  </a:lnTo>
                  <a:lnTo>
                    <a:pt x="11849" y="20853"/>
                  </a:lnTo>
                  <a:lnTo>
                    <a:pt x="12623" y="21666"/>
                  </a:lnTo>
                  <a:lnTo>
                    <a:pt x="13093" y="21869"/>
                  </a:lnTo>
                  <a:lnTo>
                    <a:pt x="13881" y="21869"/>
                  </a:lnTo>
                  <a:lnTo>
                    <a:pt x="15671" y="20307"/>
                  </a:lnTo>
                  <a:lnTo>
                    <a:pt x="14935" y="20307"/>
                  </a:lnTo>
                  <a:lnTo>
                    <a:pt x="14859" y="20535"/>
                  </a:lnTo>
                  <a:lnTo>
                    <a:pt x="14782" y="20675"/>
                  </a:lnTo>
                  <a:lnTo>
                    <a:pt x="14414" y="21082"/>
                  </a:lnTo>
                  <a:lnTo>
                    <a:pt x="14109" y="21221"/>
                  </a:lnTo>
                  <a:lnTo>
                    <a:pt x="13296" y="21221"/>
                  </a:lnTo>
                  <a:lnTo>
                    <a:pt x="13004" y="21082"/>
                  </a:lnTo>
                  <a:lnTo>
                    <a:pt x="12585" y="20535"/>
                  </a:lnTo>
                  <a:lnTo>
                    <a:pt x="12471" y="19710"/>
                  </a:lnTo>
                  <a:lnTo>
                    <a:pt x="15735" y="19710"/>
                  </a:lnTo>
                  <a:close/>
                </a:path>
                <a:path w="100329" h="24130">
                  <a:moveTo>
                    <a:pt x="20231" y="21704"/>
                  </a:moveTo>
                  <a:lnTo>
                    <a:pt x="18669" y="19418"/>
                  </a:lnTo>
                  <a:lnTo>
                    <a:pt x="20167" y="17272"/>
                  </a:lnTo>
                  <a:lnTo>
                    <a:pt x="19253" y="17246"/>
                  </a:lnTo>
                  <a:lnTo>
                    <a:pt x="18224" y="18821"/>
                  </a:lnTo>
                  <a:lnTo>
                    <a:pt x="17195" y="17246"/>
                  </a:lnTo>
                  <a:lnTo>
                    <a:pt x="16217" y="17246"/>
                  </a:lnTo>
                  <a:lnTo>
                    <a:pt x="17716" y="19418"/>
                  </a:lnTo>
                  <a:lnTo>
                    <a:pt x="16154" y="21704"/>
                  </a:lnTo>
                  <a:lnTo>
                    <a:pt x="17094" y="21704"/>
                  </a:lnTo>
                  <a:lnTo>
                    <a:pt x="18161" y="20040"/>
                  </a:lnTo>
                  <a:lnTo>
                    <a:pt x="19278" y="21704"/>
                  </a:lnTo>
                  <a:lnTo>
                    <a:pt x="20231" y="21704"/>
                  </a:lnTo>
                  <a:close/>
                </a:path>
                <a:path w="100329" h="24130">
                  <a:moveTo>
                    <a:pt x="22161" y="2844"/>
                  </a:moveTo>
                  <a:lnTo>
                    <a:pt x="22110" y="2540"/>
                  </a:lnTo>
                  <a:lnTo>
                    <a:pt x="21780" y="1866"/>
                  </a:lnTo>
                  <a:lnTo>
                    <a:pt x="21361" y="1651"/>
                  </a:lnTo>
                  <a:lnTo>
                    <a:pt x="20485" y="1651"/>
                  </a:lnTo>
                  <a:lnTo>
                    <a:pt x="20231" y="1714"/>
                  </a:lnTo>
                  <a:lnTo>
                    <a:pt x="19786" y="1943"/>
                  </a:lnTo>
                  <a:lnTo>
                    <a:pt x="19596" y="2120"/>
                  </a:lnTo>
                  <a:lnTo>
                    <a:pt x="19418" y="2349"/>
                  </a:lnTo>
                  <a:lnTo>
                    <a:pt x="19329" y="2159"/>
                  </a:lnTo>
                  <a:lnTo>
                    <a:pt x="19215" y="2019"/>
                  </a:lnTo>
                  <a:lnTo>
                    <a:pt x="18884" y="1739"/>
                  </a:lnTo>
                  <a:lnTo>
                    <a:pt x="18592" y="1651"/>
                  </a:lnTo>
                  <a:lnTo>
                    <a:pt x="17919" y="1651"/>
                  </a:lnTo>
                  <a:lnTo>
                    <a:pt x="17640" y="1739"/>
                  </a:lnTo>
                  <a:lnTo>
                    <a:pt x="17246" y="2006"/>
                  </a:lnTo>
                  <a:lnTo>
                    <a:pt x="17094" y="2171"/>
                  </a:lnTo>
                  <a:lnTo>
                    <a:pt x="16916" y="2387"/>
                  </a:lnTo>
                  <a:lnTo>
                    <a:pt x="16916" y="1752"/>
                  </a:lnTo>
                  <a:lnTo>
                    <a:pt x="16167" y="1752"/>
                  </a:lnTo>
                  <a:lnTo>
                    <a:pt x="16167" y="6210"/>
                  </a:lnTo>
                  <a:lnTo>
                    <a:pt x="16916" y="6210"/>
                  </a:lnTo>
                  <a:lnTo>
                    <a:pt x="16916" y="3276"/>
                  </a:lnTo>
                  <a:lnTo>
                    <a:pt x="17043" y="2870"/>
                  </a:lnTo>
                  <a:lnTo>
                    <a:pt x="17500" y="2438"/>
                  </a:lnTo>
                  <a:lnTo>
                    <a:pt x="17754" y="2324"/>
                  </a:lnTo>
                  <a:lnTo>
                    <a:pt x="18351" y="2324"/>
                  </a:lnTo>
                  <a:lnTo>
                    <a:pt x="18567" y="2425"/>
                  </a:lnTo>
                  <a:lnTo>
                    <a:pt x="18745" y="2781"/>
                  </a:lnTo>
                  <a:lnTo>
                    <a:pt x="18783" y="2997"/>
                  </a:lnTo>
                  <a:lnTo>
                    <a:pt x="18783" y="6210"/>
                  </a:lnTo>
                  <a:lnTo>
                    <a:pt x="19545" y="6210"/>
                  </a:lnTo>
                  <a:lnTo>
                    <a:pt x="19545" y="3149"/>
                  </a:lnTo>
                  <a:lnTo>
                    <a:pt x="19646" y="2832"/>
                  </a:lnTo>
                  <a:lnTo>
                    <a:pt x="20078" y="2438"/>
                  </a:lnTo>
                  <a:lnTo>
                    <a:pt x="20332" y="2336"/>
                  </a:lnTo>
                  <a:lnTo>
                    <a:pt x="20840" y="2336"/>
                  </a:lnTo>
                  <a:lnTo>
                    <a:pt x="21018" y="2387"/>
                  </a:lnTo>
                  <a:lnTo>
                    <a:pt x="21323" y="2616"/>
                  </a:lnTo>
                  <a:lnTo>
                    <a:pt x="21386" y="2819"/>
                  </a:lnTo>
                  <a:lnTo>
                    <a:pt x="21386" y="6210"/>
                  </a:lnTo>
                  <a:lnTo>
                    <a:pt x="22161" y="6210"/>
                  </a:lnTo>
                  <a:lnTo>
                    <a:pt x="22161" y="2844"/>
                  </a:lnTo>
                  <a:close/>
                </a:path>
                <a:path w="100329" h="24130">
                  <a:moveTo>
                    <a:pt x="24777" y="18669"/>
                  </a:moveTo>
                  <a:lnTo>
                    <a:pt x="24599" y="18110"/>
                  </a:lnTo>
                  <a:lnTo>
                    <a:pt x="24320" y="17792"/>
                  </a:lnTo>
                  <a:lnTo>
                    <a:pt x="23914" y="17360"/>
                  </a:lnTo>
                  <a:lnTo>
                    <a:pt x="23914" y="18669"/>
                  </a:lnTo>
                  <a:lnTo>
                    <a:pt x="23901" y="20472"/>
                  </a:lnTo>
                  <a:lnTo>
                    <a:pt x="23431" y="21056"/>
                  </a:lnTo>
                  <a:lnTo>
                    <a:pt x="23139" y="21209"/>
                  </a:lnTo>
                  <a:lnTo>
                    <a:pt x="22275" y="21209"/>
                  </a:lnTo>
                  <a:lnTo>
                    <a:pt x="21920" y="20967"/>
                  </a:lnTo>
                  <a:lnTo>
                    <a:pt x="21704" y="20472"/>
                  </a:lnTo>
                  <a:lnTo>
                    <a:pt x="21704" y="18669"/>
                  </a:lnTo>
                  <a:lnTo>
                    <a:pt x="21907" y="18110"/>
                  </a:lnTo>
                  <a:lnTo>
                    <a:pt x="22186" y="17868"/>
                  </a:lnTo>
                  <a:lnTo>
                    <a:pt x="23304" y="17792"/>
                  </a:lnTo>
                  <a:lnTo>
                    <a:pt x="23660" y="18046"/>
                  </a:lnTo>
                  <a:lnTo>
                    <a:pt x="23914" y="18669"/>
                  </a:lnTo>
                  <a:lnTo>
                    <a:pt x="23914" y="17360"/>
                  </a:lnTo>
                  <a:lnTo>
                    <a:pt x="23469" y="17145"/>
                  </a:lnTo>
                  <a:lnTo>
                    <a:pt x="22618" y="17145"/>
                  </a:lnTo>
                  <a:lnTo>
                    <a:pt x="22326" y="17233"/>
                  </a:lnTo>
                  <a:lnTo>
                    <a:pt x="21894" y="17500"/>
                  </a:lnTo>
                  <a:lnTo>
                    <a:pt x="21729" y="17665"/>
                  </a:lnTo>
                  <a:lnTo>
                    <a:pt x="21577" y="17868"/>
                  </a:lnTo>
                  <a:lnTo>
                    <a:pt x="21577" y="17272"/>
                  </a:lnTo>
                  <a:lnTo>
                    <a:pt x="20853" y="17272"/>
                  </a:lnTo>
                  <a:lnTo>
                    <a:pt x="20853" y="23482"/>
                  </a:lnTo>
                  <a:lnTo>
                    <a:pt x="21602" y="23482"/>
                  </a:lnTo>
                  <a:lnTo>
                    <a:pt x="21602" y="21209"/>
                  </a:lnTo>
                  <a:lnTo>
                    <a:pt x="21767" y="21412"/>
                  </a:lnTo>
                  <a:lnTo>
                    <a:pt x="21920" y="21551"/>
                  </a:lnTo>
                  <a:lnTo>
                    <a:pt x="22275" y="21780"/>
                  </a:lnTo>
                  <a:lnTo>
                    <a:pt x="22555" y="21856"/>
                  </a:lnTo>
                  <a:lnTo>
                    <a:pt x="23317" y="21856"/>
                  </a:lnTo>
                  <a:lnTo>
                    <a:pt x="23698" y="21717"/>
                  </a:lnTo>
                  <a:lnTo>
                    <a:pt x="24511" y="21056"/>
                  </a:lnTo>
                  <a:lnTo>
                    <a:pt x="24739" y="20472"/>
                  </a:lnTo>
                  <a:lnTo>
                    <a:pt x="24777" y="18669"/>
                  </a:lnTo>
                  <a:close/>
                </a:path>
                <a:path w="100329" h="24130">
                  <a:moveTo>
                    <a:pt x="26416" y="17272"/>
                  </a:moveTo>
                  <a:lnTo>
                    <a:pt x="25654" y="17272"/>
                  </a:lnTo>
                  <a:lnTo>
                    <a:pt x="25654" y="21704"/>
                  </a:lnTo>
                  <a:lnTo>
                    <a:pt x="26416" y="21704"/>
                  </a:lnTo>
                  <a:lnTo>
                    <a:pt x="26416" y="17272"/>
                  </a:lnTo>
                  <a:close/>
                </a:path>
                <a:path w="100329" h="24130">
                  <a:moveTo>
                    <a:pt x="26416" y="15595"/>
                  </a:moveTo>
                  <a:lnTo>
                    <a:pt x="25654" y="15595"/>
                  </a:lnTo>
                  <a:lnTo>
                    <a:pt x="25654" y="16446"/>
                  </a:lnTo>
                  <a:lnTo>
                    <a:pt x="26416" y="16446"/>
                  </a:lnTo>
                  <a:lnTo>
                    <a:pt x="26416" y="15595"/>
                  </a:lnTo>
                  <a:close/>
                </a:path>
                <a:path w="100329" h="24130">
                  <a:moveTo>
                    <a:pt x="27089" y="3619"/>
                  </a:moveTo>
                  <a:lnTo>
                    <a:pt x="27000" y="3048"/>
                  </a:lnTo>
                  <a:lnTo>
                    <a:pt x="26873" y="2679"/>
                  </a:lnTo>
                  <a:lnTo>
                    <a:pt x="26631" y="2311"/>
                  </a:lnTo>
                  <a:lnTo>
                    <a:pt x="26352" y="2019"/>
                  </a:lnTo>
                  <a:lnTo>
                    <a:pt x="26327" y="3619"/>
                  </a:lnTo>
                  <a:lnTo>
                    <a:pt x="23837" y="3619"/>
                  </a:lnTo>
                  <a:lnTo>
                    <a:pt x="23863" y="3302"/>
                  </a:lnTo>
                  <a:lnTo>
                    <a:pt x="23977" y="2921"/>
                  </a:lnTo>
                  <a:lnTo>
                    <a:pt x="24447" y="2425"/>
                  </a:lnTo>
                  <a:lnTo>
                    <a:pt x="24739" y="2311"/>
                  </a:lnTo>
                  <a:lnTo>
                    <a:pt x="25565" y="2311"/>
                  </a:lnTo>
                  <a:lnTo>
                    <a:pt x="25908" y="2489"/>
                  </a:lnTo>
                  <a:lnTo>
                    <a:pt x="26162" y="2933"/>
                  </a:lnTo>
                  <a:lnTo>
                    <a:pt x="26276" y="3238"/>
                  </a:lnTo>
                  <a:lnTo>
                    <a:pt x="26327" y="3619"/>
                  </a:lnTo>
                  <a:lnTo>
                    <a:pt x="26327" y="2019"/>
                  </a:lnTo>
                  <a:lnTo>
                    <a:pt x="25755" y="1727"/>
                  </a:lnTo>
                  <a:lnTo>
                    <a:pt x="25450" y="1651"/>
                  </a:lnTo>
                  <a:lnTo>
                    <a:pt x="24498" y="1651"/>
                  </a:lnTo>
                  <a:lnTo>
                    <a:pt x="23990" y="1879"/>
                  </a:lnTo>
                  <a:lnTo>
                    <a:pt x="23215" y="2768"/>
                  </a:lnTo>
                  <a:lnTo>
                    <a:pt x="23126" y="3048"/>
                  </a:lnTo>
                  <a:lnTo>
                    <a:pt x="23215" y="5359"/>
                  </a:lnTo>
                  <a:lnTo>
                    <a:pt x="23990" y="6172"/>
                  </a:lnTo>
                  <a:lnTo>
                    <a:pt x="24460" y="6375"/>
                  </a:lnTo>
                  <a:lnTo>
                    <a:pt x="25234" y="6375"/>
                  </a:lnTo>
                  <a:lnTo>
                    <a:pt x="27025" y="4813"/>
                  </a:lnTo>
                  <a:lnTo>
                    <a:pt x="26289" y="4813"/>
                  </a:lnTo>
                  <a:lnTo>
                    <a:pt x="26225" y="5029"/>
                  </a:lnTo>
                  <a:lnTo>
                    <a:pt x="26149" y="5181"/>
                  </a:lnTo>
                  <a:lnTo>
                    <a:pt x="25781" y="5588"/>
                  </a:lnTo>
                  <a:lnTo>
                    <a:pt x="25463" y="5715"/>
                  </a:lnTo>
                  <a:lnTo>
                    <a:pt x="24650" y="5715"/>
                  </a:lnTo>
                  <a:lnTo>
                    <a:pt x="24371" y="5588"/>
                  </a:lnTo>
                  <a:lnTo>
                    <a:pt x="23939" y="5029"/>
                  </a:lnTo>
                  <a:lnTo>
                    <a:pt x="23825" y="4216"/>
                  </a:lnTo>
                  <a:lnTo>
                    <a:pt x="27089" y="4216"/>
                  </a:lnTo>
                  <a:lnTo>
                    <a:pt x="27089" y="3619"/>
                  </a:lnTo>
                  <a:close/>
                </a:path>
                <a:path w="100329" h="24130">
                  <a:moveTo>
                    <a:pt x="29730" y="17170"/>
                  </a:moveTo>
                  <a:lnTo>
                    <a:pt x="29502" y="17145"/>
                  </a:lnTo>
                  <a:lnTo>
                    <a:pt x="29197" y="17145"/>
                  </a:lnTo>
                  <a:lnTo>
                    <a:pt x="28930" y="17259"/>
                  </a:lnTo>
                  <a:lnTo>
                    <a:pt x="28486" y="17691"/>
                  </a:lnTo>
                  <a:lnTo>
                    <a:pt x="28333" y="17868"/>
                  </a:lnTo>
                  <a:lnTo>
                    <a:pt x="28282" y="18021"/>
                  </a:lnTo>
                  <a:lnTo>
                    <a:pt x="28282" y="17246"/>
                  </a:lnTo>
                  <a:lnTo>
                    <a:pt x="27571" y="17246"/>
                  </a:lnTo>
                  <a:lnTo>
                    <a:pt x="27571" y="21704"/>
                  </a:lnTo>
                  <a:lnTo>
                    <a:pt x="28321" y="21704"/>
                  </a:lnTo>
                  <a:lnTo>
                    <a:pt x="28321" y="18834"/>
                  </a:lnTo>
                  <a:lnTo>
                    <a:pt x="28422" y="18542"/>
                  </a:lnTo>
                  <a:lnTo>
                    <a:pt x="28816" y="18059"/>
                  </a:lnTo>
                  <a:lnTo>
                    <a:pt x="29108" y="17945"/>
                  </a:lnTo>
                  <a:lnTo>
                    <a:pt x="29489" y="17945"/>
                  </a:lnTo>
                  <a:lnTo>
                    <a:pt x="29730" y="17957"/>
                  </a:lnTo>
                  <a:lnTo>
                    <a:pt x="29730" y="17170"/>
                  </a:lnTo>
                  <a:close/>
                </a:path>
                <a:path w="100329" h="24130">
                  <a:moveTo>
                    <a:pt x="31419" y="4508"/>
                  </a:moveTo>
                  <a:lnTo>
                    <a:pt x="31267" y="4203"/>
                  </a:lnTo>
                  <a:lnTo>
                    <a:pt x="30797" y="3886"/>
                  </a:lnTo>
                  <a:lnTo>
                    <a:pt x="30441" y="3771"/>
                  </a:lnTo>
                  <a:lnTo>
                    <a:pt x="29184" y="3467"/>
                  </a:lnTo>
                  <a:lnTo>
                    <a:pt x="29019" y="3403"/>
                  </a:lnTo>
                  <a:lnTo>
                    <a:pt x="28714" y="3225"/>
                  </a:lnTo>
                  <a:lnTo>
                    <a:pt x="28625" y="3060"/>
                  </a:lnTo>
                  <a:lnTo>
                    <a:pt x="28625" y="2692"/>
                  </a:lnTo>
                  <a:lnTo>
                    <a:pt x="28702" y="2552"/>
                  </a:lnTo>
                  <a:lnTo>
                    <a:pt x="28994" y="2324"/>
                  </a:lnTo>
                  <a:lnTo>
                    <a:pt x="29197" y="2273"/>
                  </a:lnTo>
                  <a:lnTo>
                    <a:pt x="29908" y="2273"/>
                  </a:lnTo>
                  <a:lnTo>
                    <a:pt x="30556" y="3035"/>
                  </a:lnTo>
                  <a:lnTo>
                    <a:pt x="31267" y="3035"/>
                  </a:lnTo>
                  <a:lnTo>
                    <a:pt x="31280" y="2743"/>
                  </a:lnTo>
                  <a:lnTo>
                    <a:pt x="31178" y="2476"/>
                  </a:lnTo>
                  <a:lnTo>
                    <a:pt x="30695" y="1828"/>
                  </a:lnTo>
                  <a:lnTo>
                    <a:pt x="30213" y="1638"/>
                  </a:lnTo>
                  <a:lnTo>
                    <a:pt x="29032" y="1638"/>
                  </a:lnTo>
                  <a:lnTo>
                    <a:pt x="28625" y="1765"/>
                  </a:lnTo>
                  <a:lnTo>
                    <a:pt x="28016" y="2286"/>
                  </a:lnTo>
                  <a:lnTo>
                    <a:pt x="27863" y="2628"/>
                  </a:lnTo>
                  <a:lnTo>
                    <a:pt x="27863" y="3403"/>
                  </a:lnTo>
                  <a:lnTo>
                    <a:pt x="28028" y="3695"/>
                  </a:lnTo>
                  <a:lnTo>
                    <a:pt x="28524" y="4013"/>
                  </a:lnTo>
                  <a:lnTo>
                    <a:pt x="28803" y="4114"/>
                  </a:lnTo>
                  <a:lnTo>
                    <a:pt x="30099" y="4432"/>
                  </a:lnTo>
                  <a:lnTo>
                    <a:pt x="30314" y="4508"/>
                  </a:lnTo>
                  <a:lnTo>
                    <a:pt x="30594" y="4673"/>
                  </a:lnTo>
                  <a:lnTo>
                    <a:pt x="30670" y="4813"/>
                  </a:lnTo>
                  <a:lnTo>
                    <a:pt x="30670" y="5257"/>
                  </a:lnTo>
                  <a:lnTo>
                    <a:pt x="30568" y="5448"/>
                  </a:lnTo>
                  <a:lnTo>
                    <a:pt x="30149" y="5689"/>
                  </a:lnTo>
                  <a:lnTo>
                    <a:pt x="29908" y="5740"/>
                  </a:lnTo>
                  <a:lnTo>
                    <a:pt x="29159" y="5740"/>
                  </a:lnTo>
                  <a:lnTo>
                    <a:pt x="28829" y="5626"/>
                  </a:lnTo>
                  <a:lnTo>
                    <a:pt x="28536" y="5257"/>
                  </a:lnTo>
                  <a:lnTo>
                    <a:pt x="28473" y="5067"/>
                  </a:lnTo>
                  <a:lnTo>
                    <a:pt x="28460" y="4813"/>
                  </a:lnTo>
                  <a:lnTo>
                    <a:pt x="27736" y="4813"/>
                  </a:lnTo>
                  <a:lnTo>
                    <a:pt x="27762" y="5257"/>
                  </a:lnTo>
                  <a:lnTo>
                    <a:pt x="27901" y="5626"/>
                  </a:lnTo>
                  <a:lnTo>
                    <a:pt x="28460" y="6235"/>
                  </a:lnTo>
                  <a:lnTo>
                    <a:pt x="28930" y="6375"/>
                  </a:lnTo>
                  <a:lnTo>
                    <a:pt x="30213" y="6375"/>
                  </a:lnTo>
                  <a:lnTo>
                    <a:pt x="30670" y="6235"/>
                  </a:lnTo>
                  <a:lnTo>
                    <a:pt x="31267" y="5664"/>
                  </a:lnTo>
                  <a:lnTo>
                    <a:pt x="31419" y="5321"/>
                  </a:lnTo>
                  <a:lnTo>
                    <a:pt x="31419" y="4508"/>
                  </a:lnTo>
                  <a:close/>
                </a:path>
                <a:path w="100329" h="24130">
                  <a:moveTo>
                    <a:pt x="33896" y="1752"/>
                  </a:moveTo>
                  <a:lnTo>
                    <a:pt x="33185" y="1752"/>
                  </a:lnTo>
                  <a:lnTo>
                    <a:pt x="33185" y="508"/>
                  </a:lnTo>
                  <a:lnTo>
                    <a:pt x="32423" y="508"/>
                  </a:lnTo>
                  <a:lnTo>
                    <a:pt x="32423" y="1752"/>
                  </a:lnTo>
                  <a:lnTo>
                    <a:pt x="31826" y="1752"/>
                  </a:lnTo>
                  <a:lnTo>
                    <a:pt x="31826" y="2362"/>
                  </a:lnTo>
                  <a:lnTo>
                    <a:pt x="32423" y="2362"/>
                  </a:lnTo>
                  <a:lnTo>
                    <a:pt x="32423" y="5600"/>
                  </a:lnTo>
                  <a:lnTo>
                    <a:pt x="32486" y="5829"/>
                  </a:lnTo>
                  <a:lnTo>
                    <a:pt x="32727" y="6184"/>
                  </a:lnTo>
                  <a:lnTo>
                    <a:pt x="32969" y="6273"/>
                  </a:lnTo>
                  <a:lnTo>
                    <a:pt x="33439" y="6273"/>
                  </a:lnTo>
                  <a:lnTo>
                    <a:pt x="33807" y="6235"/>
                  </a:lnTo>
                  <a:lnTo>
                    <a:pt x="33896" y="5613"/>
                  </a:lnTo>
                  <a:lnTo>
                    <a:pt x="33502" y="5638"/>
                  </a:lnTo>
                  <a:lnTo>
                    <a:pt x="33235" y="5537"/>
                  </a:lnTo>
                  <a:lnTo>
                    <a:pt x="33185" y="2362"/>
                  </a:lnTo>
                  <a:lnTo>
                    <a:pt x="33896" y="2362"/>
                  </a:lnTo>
                  <a:lnTo>
                    <a:pt x="33896" y="1752"/>
                  </a:lnTo>
                  <a:close/>
                </a:path>
                <a:path w="100329" h="24130">
                  <a:moveTo>
                    <a:pt x="33997" y="17246"/>
                  </a:moveTo>
                  <a:lnTo>
                    <a:pt x="33172" y="17246"/>
                  </a:lnTo>
                  <a:lnTo>
                    <a:pt x="31965" y="20878"/>
                  </a:lnTo>
                  <a:lnTo>
                    <a:pt x="30772" y="17246"/>
                  </a:lnTo>
                  <a:lnTo>
                    <a:pt x="29921" y="17246"/>
                  </a:lnTo>
                  <a:lnTo>
                    <a:pt x="31572" y="21831"/>
                  </a:lnTo>
                  <a:lnTo>
                    <a:pt x="31254" y="22618"/>
                  </a:lnTo>
                  <a:lnTo>
                    <a:pt x="31127" y="22758"/>
                  </a:lnTo>
                  <a:lnTo>
                    <a:pt x="31000" y="22847"/>
                  </a:lnTo>
                  <a:lnTo>
                    <a:pt x="30670" y="22872"/>
                  </a:lnTo>
                  <a:lnTo>
                    <a:pt x="30327" y="22796"/>
                  </a:lnTo>
                  <a:lnTo>
                    <a:pt x="30327" y="23469"/>
                  </a:lnTo>
                  <a:lnTo>
                    <a:pt x="30530" y="23520"/>
                  </a:lnTo>
                  <a:lnTo>
                    <a:pt x="31216" y="23533"/>
                  </a:lnTo>
                  <a:lnTo>
                    <a:pt x="31521" y="23406"/>
                  </a:lnTo>
                  <a:lnTo>
                    <a:pt x="31877" y="22910"/>
                  </a:lnTo>
                  <a:lnTo>
                    <a:pt x="32181" y="22212"/>
                  </a:lnTo>
                  <a:lnTo>
                    <a:pt x="32791" y="20599"/>
                  </a:lnTo>
                  <a:lnTo>
                    <a:pt x="33997" y="17246"/>
                  </a:lnTo>
                  <a:close/>
                </a:path>
                <a:path w="100329" h="24130">
                  <a:moveTo>
                    <a:pt x="38646" y="5676"/>
                  </a:moveTo>
                  <a:lnTo>
                    <a:pt x="38303" y="5702"/>
                  </a:lnTo>
                  <a:lnTo>
                    <a:pt x="38150" y="3937"/>
                  </a:lnTo>
                  <a:lnTo>
                    <a:pt x="38061" y="2273"/>
                  </a:lnTo>
                  <a:lnTo>
                    <a:pt x="37998" y="2146"/>
                  </a:lnTo>
                  <a:lnTo>
                    <a:pt x="37414" y="1803"/>
                  </a:lnTo>
                  <a:lnTo>
                    <a:pt x="37414" y="3937"/>
                  </a:lnTo>
                  <a:lnTo>
                    <a:pt x="37414" y="5003"/>
                  </a:lnTo>
                  <a:lnTo>
                    <a:pt x="37198" y="5334"/>
                  </a:lnTo>
                  <a:lnTo>
                    <a:pt x="36537" y="5664"/>
                  </a:lnTo>
                  <a:lnTo>
                    <a:pt x="36271" y="5727"/>
                  </a:lnTo>
                  <a:lnTo>
                    <a:pt x="35801" y="5727"/>
                  </a:lnTo>
                  <a:lnTo>
                    <a:pt x="35674" y="5676"/>
                  </a:lnTo>
                  <a:lnTo>
                    <a:pt x="35458" y="5537"/>
                  </a:lnTo>
                  <a:lnTo>
                    <a:pt x="35331" y="4521"/>
                  </a:lnTo>
                  <a:lnTo>
                    <a:pt x="35699" y="4318"/>
                  </a:lnTo>
                  <a:lnTo>
                    <a:pt x="35902" y="4267"/>
                  </a:lnTo>
                  <a:lnTo>
                    <a:pt x="36766" y="4152"/>
                  </a:lnTo>
                  <a:lnTo>
                    <a:pt x="37198" y="4051"/>
                  </a:lnTo>
                  <a:lnTo>
                    <a:pt x="37414" y="3937"/>
                  </a:lnTo>
                  <a:lnTo>
                    <a:pt x="37414" y="1803"/>
                  </a:lnTo>
                  <a:lnTo>
                    <a:pt x="36906" y="1651"/>
                  </a:lnTo>
                  <a:lnTo>
                    <a:pt x="35941" y="1651"/>
                  </a:lnTo>
                  <a:lnTo>
                    <a:pt x="34658" y="3111"/>
                  </a:lnTo>
                  <a:lnTo>
                    <a:pt x="35369" y="3111"/>
                  </a:lnTo>
                  <a:lnTo>
                    <a:pt x="35445" y="2717"/>
                  </a:lnTo>
                  <a:lnTo>
                    <a:pt x="35699" y="2387"/>
                  </a:lnTo>
                  <a:lnTo>
                    <a:pt x="35979" y="2273"/>
                  </a:lnTo>
                  <a:lnTo>
                    <a:pt x="36715" y="2273"/>
                  </a:lnTo>
                  <a:lnTo>
                    <a:pt x="36969" y="2336"/>
                  </a:lnTo>
                  <a:lnTo>
                    <a:pt x="37338" y="2565"/>
                  </a:lnTo>
                  <a:lnTo>
                    <a:pt x="37312" y="3416"/>
                  </a:lnTo>
                  <a:lnTo>
                    <a:pt x="35420" y="3708"/>
                  </a:lnTo>
                  <a:lnTo>
                    <a:pt x="35077" y="3848"/>
                  </a:lnTo>
                  <a:lnTo>
                    <a:pt x="34556" y="4318"/>
                  </a:lnTo>
                  <a:lnTo>
                    <a:pt x="34658" y="5816"/>
                  </a:lnTo>
                  <a:lnTo>
                    <a:pt x="35064" y="6210"/>
                  </a:lnTo>
                  <a:lnTo>
                    <a:pt x="35433" y="6362"/>
                  </a:lnTo>
                  <a:lnTo>
                    <a:pt x="36182" y="6362"/>
                  </a:lnTo>
                  <a:lnTo>
                    <a:pt x="37439" y="5613"/>
                  </a:lnTo>
                  <a:lnTo>
                    <a:pt x="37541" y="5994"/>
                  </a:lnTo>
                  <a:lnTo>
                    <a:pt x="37693" y="6210"/>
                  </a:lnTo>
                  <a:lnTo>
                    <a:pt x="37884" y="6299"/>
                  </a:lnTo>
                  <a:lnTo>
                    <a:pt x="38239" y="6299"/>
                  </a:lnTo>
                  <a:lnTo>
                    <a:pt x="38620" y="6235"/>
                  </a:lnTo>
                  <a:lnTo>
                    <a:pt x="38646" y="5702"/>
                  </a:lnTo>
                  <a:close/>
                </a:path>
                <a:path w="100329" h="24130">
                  <a:moveTo>
                    <a:pt x="42011" y="15595"/>
                  </a:moveTo>
                  <a:lnTo>
                    <a:pt x="41084" y="15595"/>
                  </a:lnTo>
                  <a:lnTo>
                    <a:pt x="39357" y="20802"/>
                  </a:lnTo>
                  <a:lnTo>
                    <a:pt x="37592" y="15595"/>
                  </a:lnTo>
                  <a:lnTo>
                    <a:pt x="36677" y="15595"/>
                  </a:lnTo>
                  <a:lnTo>
                    <a:pt x="38912" y="21704"/>
                  </a:lnTo>
                  <a:lnTo>
                    <a:pt x="39789" y="21704"/>
                  </a:lnTo>
                  <a:lnTo>
                    <a:pt x="42011" y="15595"/>
                  </a:lnTo>
                  <a:close/>
                </a:path>
                <a:path w="100329" h="24130">
                  <a:moveTo>
                    <a:pt x="45377" y="2844"/>
                  </a:moveTo>
                  <a:lnTo>
                    <a:pt x="45313" y="2540"/>
                  </a:lnTo>
                  <a:lnTo>
                    <a:pt x="44983" y="1866"/>
                  </a:lnTo>
                  <a:lnTo>
                    <a:pt x="44577" y="1651"/>
                  </a:lnTo>
                  <a:lnTo>
                    <a:pt x="43700" y="1651"/>
                  </a:lnTo>
                  <a:lnTo>
                    <a:pt x="43446" y="1714"/>
                  </a:lnTo>
                  <a:lnTo>
                    <a:pt x="43002" y="1943"/>
                  </a:lnTo>
                  <a:lnTo>
                    <a:pt x="42799" y="2120"/>
                  </a:lnTo>
                  <a:lnTo>
                    <a:pt x="42633" y="2349"/>
                  </a:lnTo>
                  <a:lnTo>
                    <a:pt x="42532" y="2159"/>
                  </a:lnTo>
                  <a:lnTo>
                    <a:pt x="42430" y="2019"/>
                  </a:lnTo>
                  <a:lnTo>
                    <a:pt x="42087" y="1739"/>
                  </a:lnTo>
                  <a:lnTo>
                    <a:pt x="41795" y="1651"/>
                  </a:lnTo>
                  <a:lnTo>
                    <a:pt x="41135" y="1651"/>
                  </a:lnTo>
                  <a:lnTo>
                    <a:pt x="40855" y="1739"/>
                  </a:lnTo>
                  <a:lnTo>
                    <a:pt x="40462" y="2006"/>
                  </a:lnTo>
                  <a:lnTo>
                    <a:pt x="40297" y="2171"/>
                  </a:lnTo>
                  <a:lnTo>
                    <a:pt x="40119" y="2387"/>
                  </a:lnTo>
                  <a:lnTo>
                    <a:pt x="40119" y="1752"/>
                  </a:lnTo>
                  <a:lnTo>
                    <a:pt x="39382" y="1752"/>
                  </a:lnTo>
                  <a:lnTo>
                    <a:pt x="39382" y="6210"/>
                  </a:lnTo>
                  <a:lnTo>
                    <a:pt x="40132" y="6210"/>
                  </a:lnTo>
                  <a:lnTo>
                    <a:pt x="40132" y="3276"/>
                  </a:lnTo>
                  <a:lnTo>
                    <a:pt x="40246" y="2870"/>
                  </a:lnTo>
                  <a:lnTo>
                    <a:pt x="40716" y="2438"/>
                  </a:lnTo>
                  <a:lnTo>
                    <a:pt x="40970" y="2324"/>
                  </a:lnTo>
                  <a:lnTo>
                    <a:pt x="41567" y="2324"/>
                  </a:lnTo>
                  <a:lnTo>
                    <a:pt x="41770" y="2425"/>
                  </a:lnTo>
                  <a:lnTo>
                    <a:pt x="41960" y="2781"/>
                  </a:lnTo>
                  <a:lnTo>
                    <a:pt x="41998" y="2997"/>
                  </a:lnTo>
                  <a:lnTo>
                    <a:pt x="41998" y="6210"/>
                  </a:lnTo>
                  <a:lnTo>
                    <a:pt x="42760" y="6210"/>
                  </a:lnTo>
                  <a:lnTo>
                    <a:pt x="42760" y="3149"/>
                  </a:lnTo>
                  <a:lnTo>
                    <a:pt x="42862" y="2832"/>
                  </a:lnTo>
                  <a:lnTo>
                    <a:pt x="43281" y="2438"/>
                  </a:lnTo>
                  <a:lnTo>
                    <a:pt x="43535" y="2336"/>
                  </a:lnTo>
                  <a:lnTo>
                    <a:pt x="44043" y="2336"/>
                  </a:lnTo>
                  <a:lnTo>
                    <a:pt x="44234" y="2387"/>
                  </a:lnTo>
                  <a:lnTo>
                    <a:pt x="44526" y="2616"/>
                  </a:lnTo>
                  <a:lnTo>
                    <a:pt x="44602" y="2819"/>
                  </a:lnTo>
                  <a:lnTo>
                    <a:pt x="44602" y="6210"/>
                  </a:lnTo>
                  <a:lnTo>
                    <a:pt x="45377" y="6210"/>
                  </a:lnTo>
                  <a:lnTo>
                    <a:pt x="45377" y="2844"/>
                  </a:lnTo>
                  <a:close/>
                </a:path>
                <a:path w="100329" h="24130">
                  <a:moveTo>
                    <a:pt x="47726" y="21704"/>
                  </a:moveTo>
                  <a:lnTo>
                    <a:pt x="47066" y="19875"/>
                  </a:lnTo>
                  <a:lnTo>
                    <a:pt x="46824" y="19202"/>
                  </a:lnTo>
                  <a:lnTo>
                    <a:pt x="45935" y="16751"/>
                  </a:lnTo>
                  <a:lnTo>
                    <a:pt x="45935" y="19202"/>
                  </a:lnTo>
                  <a:lnTo>
                    <a:pt x="44018" y="19202"/>
                  </a:lnTo>
                  <a:lnTo>
                    <a:pt x="45008" y="16497"/>
                  </a:lnTo>
                  <a:lnTo>
                    <a:pt x="45935" y="19202"/>
                  </a:lnTo>
                  <a:lnTo>
                    <a:pt x="45935" y="16751"/>
                  </a:lnTo>
                  <a:lnTo>
                    <a:pt x="45847" y="16497"/>
                  </a:lnTo>
                  <a:lnTo>
                    <a:pt x="45516" y="15595"/>
                  </a:lnTo>
                  <a:lnTo>
                    <a:pt x="44577" y="15595"/>
                  </a:lnTo>
                  <a:lnTo>
                    <a:pt x="42278" y="21704"/>
                  </a:lnTo>
                  <a:lnTo>
                    <a:pt x="43116" y="21704"/>
                  </a:lnTo>
                  <a:lnTo>
                    <a:pt x="43789" y="19875"/>
                  </a:lnTo>
                  <a:lnTo>
                    <a:pt x="46202" y="19875"/>
                  </a:lnTo>
                  <a:lnTo>
                    <a:pt x="46824" y="21704"/>
                  </a:lnTo>
                  <a:lnTo>
                    <a:pt x="47726" y="21704"/>
                  </a:lnTo>
                  <a:close/>
                </a:path>
                <a:path w="100329" h="24130">
                  <a:moveTo>
                    <a:pt x="50342" y="3162"/>
                  </a:moveTo>
                  <a:lnTo>
                    <a:pt x="50177" y="2616"/>
                  </a:lnTo>
                  <a:lnTo>
                    <a:pt x="49885" y="2298"/>
                  </a:lnTo>
                  <a:lnTo>
                    <a:pt x="49479" y="1866"/>
                  </a:lnTo>
                  <a:lnTo>
                    <a:pt x="49479" y="3162"/>
                  </a:lnTo>
                  <a:lnTo>
                    <a:pt x="49466" y="4965"/>
                  </a:lnTo>
                  <a:lnTo>
                    <a:pt x="48996" y="5562"/>
                  </a:lnTo>
                  <a:lnTo>
                    <a:pt x="48717" y="5702"/>
                  </a:lnTo>
                  <a:lnTo>
                    <a:pt x="47853" y="5702"/>
                  </a:lnTo>
                  <a:lnTo>
                    <a:pt x="47498" y="5473"/>
                  </a:lnTo>
                  <a:lnTo>
                    <a:pt x="47282" y="4965"/>
                  </a:lnTo>
                  <a:lnTo>
                    <a:pt x="47269" y="3162"/>
                  </a:lnTo>
                  <a:lnTo>
                    <a:pt x="47472" y="2616"/>
                  </a:lnTo>
                  <a:lnTo>
                    <a:pt x="47752" y="2362"/>
                  </a:lnTo>
                  <a:lnTo>
                    <a:pt x="48882" y="2298"/>
                  </a:lnTo>
                  <a:lnTo>
                    <a:pt x="49237" y="2552"/>
                  </a:lnTo>
                  <a:lnTo>
                    <a:pt x="49479" y="3162"/>
                  </a:lnTo>
                  <a:lnTo>
                    <a:pt x="49479" y="1866"/>
                  </a:lnTo>
                  <a:lnTo>
                    <a:pt x="49034" y="1651"/>
                  </a:lnTo>
                  <a:lnTo>
                    <a:pt x="48196" y="1651"/>
                  </a:lnTo>
                  <a:lnTo>
                    <a:pt x="47891" y="1727"/>
                  </a:lnTo>
                  <a:lnTo>
                    <a:pt x="47459" y="2006"/>
                  </a:lnTo>
                  <a:lnTo>
                    <a:pt x="47294" y="2159"/>
                  </a:lnTo>
                  <a:lnTo>
                    <a:pt x="47155" y="2362"/>
                  </a:lnTo>
                  <a:lnTo>
                    <a:pt x="47155" y="1778"/>
                  </a:lnTo>
                  <a:lnTo>
                    <a:pt x="46418" y="1778"/>
                  </a:lnTo>
                  <a:lnTo>
                    <a:pt x="46418" y="7988"/>
                  </a:lnTo>
                  <a:lnTo>
                    <a:pt x="47167" y="7988"/>
                  </a:lnTo>
                  <a:lnTo>
                    <a:pt x="47167" y="5702"/>
                  </a:lnTo>
                  <a:lnTo>
                    <a:pt x="47332" y="5905"/>
                  </a:lnTo>
                  <a:lnTo>
                    <a:pt x="47485" y="6057"/>
                  </a:lnTo>
                  <a:lnTo>
                    <a:pt x="47840" y="6286"/>
                  </a:lnTo>
                  <a:lnTo>
                    <a:pt x="48133" y="6362"/>
                  </a:lnTo>
                  <a:lnTo>
                    <a:pt x="48895" y="6362"/>
                  </a:lnTo>
                  <a:lnTo>
                    <a:pt x="49263" y="6223"/>
                  </a:lnTo>
                  <a:lnTo>
                    <a:pt x="50088" y="5562"/>
                  </a:lnTo>
                  <a:lnTo>
                    <a:pt x="50304" y="4965"/>
                  </a:lnTo>
                  <a:lnTo>
                    <a:pt x="50342" y="3162"/>
                  </a:lnTo>
                  <a:close/>
                </a:path>
                <a:path w="100329" h="24130">
                  <a:moveTo>
                    <a:pt x="53657" y="21564"/>
                  </a:moveTo>
                  <a:lnTo>
                    <a:pt x="53530" y="21513"/>
                  </a:lnTo>
                  <a:lnTo>
                    <a:pt x="53340" y="20904"/>
                  </a:lnTo>
                  <a:lnTo>
                    <a:pt x="53225" y="19240"/>
                  </a:lnTo>
                  <a:lnTo>
                    <a:pt x="53111" y="19088"/>
                  </a:lnTo>
                  <a:lnTo>
                    <a:pt x="52984" y="18923"/>
                  </a:lnTo>
                  <a:lnTo>
                    <a:pt x="52806" y="18796"/>
                  </a:lnTo>
                  <a:lnTo>
                    <a:pt x="52565" y="18707"/>
                  </a:lnTo>
                  <a:lnTo>
                    <a:pt x="52832" y="18567"/>
                  </a:lnTo>
                  <a:lnTo>
                    <a:pt x="53035" y="18389"/>
                  </a:lnTo>
                  <a:lnTo>
                    <a:pt x="53289" y="18008"/>
                  </a:lnTo>
                  <a:lnTo>
                    <a:pt x="53314" y="16344"/>
                  </a:lnTo>
                  <a:lnTo>
                    <a:pt x="53136" y="16052"/>
                  </a:lnTo>
                  <a:lnTo>
                    <a:pt x="52590" y="15811"/>
                  </a:lnTo>
                  <a:lnTo>
                    <a:pt x="52590" y="16891"/>
                  </a:lnTo>
                  <a:lnTo>
                    <a:pt x="52476" y="18008"/>
                  </a:lnTo>
                  <a:lnTo>
                    <a:pt x="52019" y="18313"/>
                  </a:lnTo>
                  <a:lnTo>
                    <a:pt x="51714" y="18389"/>
                  </a:lnTo>
                  <a:lnTo>
                    <a:pt x="49415" y="18389"/>
                  </a:lnTo>
                  <a:lnTo>
                    <a:pt x="49415" y="16306"/>
                  </a:lnTo>
                  <a:lnTo>
                    <a:pt x="51714" y="16306"/>
                  </a:lnTo>
                  <a:lnTo>
                    <a:pt x="51943" y="16344"/>
                  </a:lnTo>
                  <a:lnTo>
                    <a:pt x="52425" y="16586"/>
                  </a:lnTo>
                  <a:lnTo>
                    <a:pt x="52590" y="16891"/>
                  </a:lnTo>
                  <a:lnTo>
                    <a:pt x="52590" y="15811"/>
                  </a:lnTo>
                  <a:lnTo>
                    <a:pt x="52260" y="15659"/>
                  </a:lnTo>
                  <a:lnTo>
                    <a:pt x="51879" y="15595"/>
                  </a:lnTo>
                  <a:lnTo>
                    <a:pt x="48577" y="15595"/>
                  </a:lnTo>
                  <a:lnTo>
                    <a:pt x="48577" y="21704"/>
                  </a:lnTo>
                  <a:lnTo>
                    <a:pt x="49415" y="21704"/>
                  </a:lnTo>
                  <a:lnTo>
                    <a:pt x="49415" y="19088"/>
                  </a:lnTo>
                  <a:lnTo>
                    <a:pt x="51638" y="19088"/>
                  </a:lnTo>
                  <a:lnTo>
                    <a:pt x="51879" y="19126"/>
                  </a:lnTo>
                  <a:lnTo>
                    <a:pt x="52324" y="19329"/>
                  </a:lnTo>
                  <a:lnTo>
                    <a:pt x="52412" y="19507"/>
                  </a:lnTo>
                  <a:lnTo>
                    <a:pt x="52539" y="20904"/>
                  </a:lnTo>
                  <a:lnTo>
                    <a:pt x="52641" y="21704"/>
                  </a:lnTo>
                  <a:lnTo>
                    <a:pt x="53657" y="21704"/>
                  </a:lnTo>
                  <a:lnTo>
                    <a:pt x="53657" y="21564"/>
                  </a:lnTo>
                  <a:close/>
                </a:path>
                <a:path w="100329" h="24130">
                  <a:moveTo>
                    <a:pt x="58267" y="3644"/>
                  </a:moveTo>
                  <a:lnTo>
                    <a:pt x="58000" y="3352"/>
                  </a:lnTo>
                  <a:lnTo>
                    <a:pt x="57823" y="3175"/>
                  </a:lnTo>
                  <a:lnTo>
                    <a:pt x="57581" y="3035"/>
                  </a:lnTo>
                  <a:lnTo>
                    <a:pt x="57556" y="3949"/>
                  </a:lnTo>
                  <a:lnTo>
                    <a:pt x="57492" y="4876"/>
                  </a:lnTo>
                  <a:lnTo>
                    <a:pt x="57137" y="5359"/>
                  </a:lnTo>
                  <a:lnTo>
                    <a:pt x="56769" y="5499"/>
                  </a:lnTo>
                  <a:lnTo>
                    <a:pt x="54483" y="5499"/>
                  </a:lnTo>
                  <a:lnTo>
                    <a:pt x="54483" y="3352"/>
                  </a:lnTo>
                  <a:lnTo>
                    <a:pt x="56476" y="3352"/>
                  </a:lnTo>
                  <a:lnTo>
                    <a:pt x="56756" y="3390"/>
                  </a:lnTo>
                  <a:lnTo>
                    <a:pt x="57365" y="3644"/>
                  </a:lnTo>
                  <a:lnTo>
                    <a:pt x="57556" y="3949"/>
                  </a:lnTo>
                  <a:lnTo>
                    <a:pt x="57556" y="3035"/>
                  </a:lnTo>
                  <a:lnTo>
                    <a:pt x="57264" y="2921"/>
                  </a:lnTo>
                  <a:lnTo>
                    <a:pt x="57480" y="2806"/>
                  </a:lnTo>
                  <a:lnTo>
                    <a:pt x="57658" y="2679"/>
                  </a:lnTo>
                  <a:lnTo>
                    <a:pt x="57924" y="2387"/>
                  </a:lnTo>
                  <a:lnTo>
                    <a:pt x="58000" y="990"/>
                  </a:lnTo>
                  <a:lnTo>
                    <a:pt x="57861" y="787"/>
                  </a:lnTo>
                  <a:lnTo>
                    <a:pt x="57518" y="304"/>
                  </a:lnTo>
                  <a:lnTo>
                    <a:pt x="57238" y="203"/>
                  </a:lnTo>
                  <a:lnTo>
                    <a:pt x="57238" y="1282"/>
                  </a:lnTo>
                  <a:lnTo>
                    <a:pt x="57150" y="2311"/>
                  </a:lnTo>
                  <a:lnTo>
                    <a:pt x="56603" y="2628"/>
                  </a:lnTo>
                  <a:lnTo>
                    <a:pt x="56337" y="2679"/>
                  </a:lnTo>
                  <a:lnTo>
                    <a:pt x="54483" y="2679"/>
                  </a:lnTo>
                  <a:lnTo>
                    <a:pt x="54483" y="787"/>
                  </a:lnTo>
                  <a:lnTo>
                    <a:pt x="56324" y="787"/>
                  </a:lnTo>
                  <a:lnTo>
                    <a:pt x="56591" y="825"/>
                  </a:lnTo>
                  <a:lnTo>
                    <a:pt x="57099" y="1041"/>
                  </a:lnTo>
                  <a:lnTo>
                    <a:pt x="57238" y="1282"/>
                  </a:lnTo>
                  <a:lnTo>
                    <a:pt x="57238" y="203"/>
                  </a:lnTo>
                  <a:lnTo>
                    <a:pt x="57010" y="101"/>
                  </a:lnTo>
                  <a:lnTo>
                    <a:pt x="53670" y="101"/>
                  </a:lnTo>
                  <a:lnTo>
                    <a:pt x="53670" y="6210"/>
                  </a:lnTo>
                  <a:lnTo>
                    <a:pt x="57061" y="6210"/>
                  </a:lnTo>
                  <a:lnTo>
                    <a:pt x="57645" y="5969"/>
                  </a:lnTo>
                  <a:lnTo>
                    <a:pt x="58013" y="5499"/>
                  </a:lnTo>
                  <a:lnTo>
                    <a:pt x="58267" y="5168"/>
                  </a:lnTo>
                  <a:lnTo>
                    <a:pt x="58267" y="3644"/>
                  </a:lnTo>
                  <a:close/>
                </a:path>
                <a:path w="100329" h="24130">
                  <a:moveTo>
                    <a:pt x="59220" y="19138"/>
                  </a:moveTo>
                  <a:lnTo>
                    <a:pt x="58953" y="18846"/>
                  </a:lnTo>
                  <a:lnTo>
                    <a:pt x="58762" y="18669"/>
                  </a:lnTo>
                  <a:lnTo>
                    <a:pt x="58534" y="18529"/>
                  </a:lnTo>
                  <a:lnTo>
                    <a:pt x="58508" y="19443"/>
                  </a:lnTo>
                  <a:lnTo>
                    <a:pt x="58432" y="20370"/>
                  </a:lnTo>
                  <a:lnTo>
                    <a:pt x="58089" y="20853"/>
                  </a:lnTo>
                  <a:lnTo>
                    <a:pt x="57721" y="20993"/>
                  </a:lnTo>
                  <a:lnTo>
                    <a:pt x="55435" y="20993"/>
                  </a:lnTo>
                  <a:lnTo>
                    <a:pt x="55435" y="18846"/>
                  </a:lnTo>
                  <a:lnTo>
                    <a:pt x="57429" y="18846"/>
                  </a:lnTo>
                  <a:lnTo>
                    <a:pt x="57696" y="18897"/>
                  </a:lnTo>
                  <a:lnTo>
                    <a:pt x="58305" y="19138"/>
                  </a:lnTo>
                  <a:lnTo>
                    <a:pt x="58508" y="19443"/>
                  </a:lnTo>
                  <a:lnTo>
                    <a:pt x="58508" y="18529"/>
                  </a:lnTo>
                  <a:lnTo>
                    <a:pt x="58216" y="18415"/>
                  </a:lnTo>
                  <a:lnTo>
                    <a:pt x="58432" y="18300"/>
                  </a:lnTo>
                  <a:lnTo>
                    <a:pt x="58610" y="18173"/>
                  </a:lnTo>
                  <a:lnTo>
                    <a:pt x="58864" y="17881"/>
                  </a:lnTo>
                  <a:lnTo>
                    <a:pt x="58953" y="16484"/>
                  </a:lnTo>
                  <a:lnTo>
                    <a:pt x="58801" y="16281"/>
                  </a:lnTo>
                  <a:lnTo>
                    <a:pt x="58470" y="15811"/>
                  </a:lnTo>
                  <a:lnTo>
                    <a:pt x="58191" y="15697"/>
                  </a:lnTo>
                  <a:lnTo>
                    <a:pt x="58191" y="16776"/>
                  </a:lnTo>
                  <a:lnTo>
                    <a:pt x="58102" y="17805"/>
                  </a:lnTo>
                  <a:lnTo>
                    <a:pt x="57556" y="18135"/>
                  </a:lnTo>
                  <a:lnTo>
                    <a:pt x="57289" y="18173"/>
                  </a:lnTo>
                  <a:lnTo>
                    <a:pt x="55435" y="18173"/>
                  </a:lnTo>
                  <a:lnTo>
                    <a:pt x="55435" y="16281"/>
                  </a:lnTo>
                  <a:lnTo>
                    <a:pt x="57264" y="16281"/>
                  </a:lnTo>
                  <a:lnTo>
                    <a:pt x="57543" y="16319"/>
                  </a:lnTo>
                  <a:lnTo>
                    <a:pt x="58051" y="16535"/>
                  </a:lnTo>
                  <a:lnTo>
                    <a:pt x="58191" y="16776"/>
                  </a:lnTo>
                  <a:lnTo>
                    <a:pt x="58191" y="15697"/>
                  </a:lnTo>
                  <a:lnTo>
                    <a:pt x="57962" y="15595"/>
                  </a:lnTo>
                  <a:lnTo>
                    <a:pt x="54622" y="15595"/>
                  </a:lnTo>
                  <a:lnTo>
                    <a:pt x="54622" y="21704"/>
                  </a:lnTo>
                  <a:lnTo>
                    <a:pt x="58013" y="21704"/>
                  </a:lnTo>
                  <a:lnTo>
                    <a:pt x="58597" y="21463"/>
                  </a:lnTo>
                  <a:lnTo>
                    <a:pt x="58966" y="20993"/>
                  </a:lnTo>
                  <a:lnTo>
                    <a:pt x="59207" y="20675"/>
                  </a:lnTo>
                  <a:lnTo>
                    <a:pt x="59220" y="19138"/>
                  </a:lnTo>
                  <a:close/>
                </a:path>
                <a:path w="100329" h="24130">
                  <a:moveTo>
                    <a:pt x="60401" y="101"/>
                  </a:moveTo>
                  <a:lnTo>
                    <a:pt x="59563" y="101"/>
                  </a:lnTo>
                  <a:lnTo>
                    <a:pt x="59563" y="6210"/>
                  </a:lnTo>
                  <a:lnTo>
                    <a:pt x="60401" y="6210"/>
                  </a:lnTo>
                  <a:lnTo>
                    <a:pt x="60401" y="101"/>
                  </a:lnTo>
                  <a:close/>
                </a:path>
                <a:path w="100329" h="24130">
                  <a:moveTo>
                    <a:pt x="61341" y="15595"/>
                  </a:moveTo>
                  <a:lnTo>
                    <a:pt x="60515" y="15595"/>
                  </a:lnTo>
                  <a:lnTo>
                    <a:pt x="60515" y="21704"/>
                  </a:lnTo>
                  <a:lnTo>
                    <a:pt x="61341" y="21704"/>
                  </a:lnTo>
                  <a:lnTo>
                    <a:pt x="61341" y="15595"/>
                  </a:lnTo>
                  <a:close/>
                </a:path>
                <a:path w="100329" h="24130">
                  <a:moveTo>
                    <a:pt x="66598" y="101"/>
                  </a:moveTo>
                  <a:lnTo>
                    <a:pt x="65811" y="101"/>
                  </a:lnTo>
                  <a:lnTo>
                    <a:pt x="65811" y="5054"/>
                  </a:lnTo>
                  <a:lnTo>
                    <a:pt x="62725" y="101"/>
                  </a:lnTo>
                  <a:lnTo>
                    <a:pt x="61747" y="101"/>
                  </a:lnTo>
                  <a:lnTo>
                    <a:pt x="61747" y="6210"/>
                  </a:lnTo>
                  <a:lnTo>
                    <a:pt x="62534" y="6210"/>
                  </a:lnTo>
                  <a:lnTo>
                    <a:pt x="62534" y="1257"/>
                  </a:lnTo>
                  <a:lnTo>
                    <a:pt x="65671" y="6210"/>
                  </a:lnTo>
                  <a:lnTo>
                    <a:pt x="66598" y="6210"/>
                  </a:lnTo>
                  <a:lnTo>
                    <a:pt x="66598" y="101"/>
                  </a:lnTo>
                  <a:close/>
                </a:path>
                <a:path w="100329" h="24130">
                  <a:moveTo>
                    <a:pt x="67551" y="15595"/>
                  </a:moveTo>
                  <a:lnTo>
                    <a:pt x="66751" y="15595"/>
                  </a:lnTo>
                  <a:lnTo>
                    <a:pt x="66751" y="20548"/>
                  </a:lnTo>
                  <a:lnTo>
                    <a:pt x="63677" y="15595"/>
                  </a:lnTo>
                  <a:lnTo>
                    <a:pt x="62699" y="15595"/>
                  </a:lnTo>
                  <a:lnTo>
                    <a:pt x="62699" y="21704"/>
                  </a:lnTo>
                  <a:lnTo>
                    <a:pt x="63487" y="21704"/>
                  </a:lnTo>
                  <a:lnTo>
                    <a:pt x="63487" y="16764"/>
                  </a:lnTo>
                  <a:lnTo>
                    <a:pt x="66624" y="21704"/>
                  </a:lnTo>
                  <a:lnTo>
                    <a:pt x="67551" y="21704"/>
                  </a:lnTo>
                  <a:lnTo>
                    <a:pt x="67551" y="15595"/>
                  </a:lnTo>
                  <a:close/>
                </a:path>
                <a:path w="100329" h="24130">
                  <a:moveTo>
                    <a:pt x="72834" y="6210"/>
                  </a:moveTo>
                  <a:lnTo>
                    <a:pt x="72161" y="4381"/>
                  </a:lnTo>
                  <a:lnTo>
                    <a:pt x="71920" y="3708"/>
                  </a:lnTo>
                  <a:lnTo>
                    <a:pt x="71031" y="1257"/>
                  </a:lnTo>
                  <a:lnTo>
                    <a:pt x="71031" y="3708"/>
                  </a:lnTo>
                  <a:lnTo>
                    <a:pt x="69126" y="3708"/>
                  </a:lnTo>
                  <a:lnTo>
                    <a:pt x="70116" y="1003"/>
                  </a:lnTo>
                  <a:lnTo>
                    <a:pt x="71031" y="3708"/>
                  </a:lnTo>
                  <a:lnTo>
                    <a:pt x="71031" y="1257"/>
                  </a:lnTo>
                  <a:lnTo>
                    <a:pt x="70942" y="1003"/>
                  </a:lnTo>
                  <a:lnTo>
                    <a:pt x="70612" y="101"/>
                  </a:lnTo>
                  <a:lnTo>
                    <a:pt x="69672" y="101"/>
                  </a:lnTo>
                  <a:lnTo>
                    <a:pt x="67373" y="6210"/>
                  </a:lnTo>
                  <a:lnTo>
                    <a:pt x="68224" y="6210"/>
                  </a:lnTo>
                  <a:lnTo>
                    <a:pt x="68884" y="4381"/>
                  </a:lnTo>
                  <a:lnTo>
                    <a:pt x="71297" y="4381"/>
                  </a:lnTo>
                  <a:lnTo>
                    <a:pt x="71920" y="6210"/>
                  </a:lnTo>
                  <a:lnTo>
                    <a:pt x="72834" y="6210"/>
                  </a:lnTo>
                  <a:close/>
                </a:path>
                <a:path w="100329" h="24130">
                  <a:moveTo>
                    <a:pt x="73774" y="21704"/>
                  </a:moveTo>
                  <a:lnTo>
                    <a:pt x="73113" y="19875"/>
                  </a:lnTo>
                  <a:lnTo>
                    <a:pt x="72872" y="19202"/>
                  </a:lnTo>
                  <a:lnTo>
                    <a:pt x="71983" y="16751"/>
                  </a:lnTo>
                  <a:lnTo>
                    <a:pt x="71983" y="19202"/>
                  </a:lnTo>
                  <a:lnTo>
                    <a:pt x="70078" y="19202"/>
                  </a:lnTo>
                  <a:lnTo>
                    <a:pt x="71056" y="16497"/>
                  </a:lnTo>
                  <a:lnTo>
                    <a:pt x="71983" y="19202"/>
                  </a:lnTo>
                  <a:lnTo>
                    <a:pt x="71983" y="16751"/>
                  </a:lnTo>
                  <a:lnTo>
                    <a:pt x="71894" y="16497"/>
                  </a:lnTo>
                  <a:lnTo>
                    <a:pt x="71564" y="15595"/>
                  </a:lnTo>
                  <a:lnTo>
                    <a:pt x="70624" y="15595"/>
                  </a:lnTo>
                  <a:lnTo>
                    <a:pt x="68326" y="21704"/>
                  </a:lnTo>
                  <a:lnTo>
                    <a:pt x="69164" y="21704"/>
                  </a:lnTo>
                  <a:lnTo>
                    <a:pt x="69837" y="19875"/>
                  </a:lnTo>
                  <a:lnTo>
                    <a:pt x="72250" y="19875"/>
                  </a:lnTo>
                  <a:lnTo>
                    <a:pt x="72872" y="21704"/>
                  </a:lnTo>
                  <a:lnTo>
                    <a:pt x="73774" y="21704"/>
                  </a:lnTo>
                  <a:close/>
                </a:path>
                <a:path w="100329" h="24130">
                  <a:moveTo>
                    <a:pt x="78765" y="6070"/>
                  </a:moveTo>
                  <a:lnTo>
                    <a:pt x="78625" y="6019"/>
                  </a:lnTo>
                  <a:lnTo>
                    <a:pt x="78447" y="5410"/>
                  </a:lnTo>
                  <a:lnTo>
                    <a:pt x="78333" y="3746"/>
                  </a:lnTo>
                  <a:lnTo>
                    <a:pt x="78206" y="3594"/>
                  </a:lnTo>
                  <a:lnTo>
                    <a:pt x="78092" y="3429"/>
                  </a:lnTo>
                  <a:lnTo>
                    <a:pt x="77901" y="3302"/>
                  </a:lnTo>
                  <a:lnTo>
                    <a:pt x="77660" y="3200"/>
                  </a:lnTo>
                  <a:lnTo>
                    <a:pt x="77939" y="3060"/>
                  </a:lnTo>
                  <a:lnTo>
                    <a:pt x="78130" y="2895"/>
                  </a:lnTo>
                  <a:lnTo>
                    <a:pt x="78384" y="2514"/>
                  </a:lnTo>
                  <a:lnTo>
                    <a:pt x="78409" y="850"/>
                  </a:lnTo>
                  <a:lnTo>
                    <a:pt x="78244" y="558"/>
                  </a:lnTo>
                  <a:lnTo>
                    <a:pt x="77685" y="317"/>
                  </a:lnTo>
                  <a:lnTo>
                    <a:pt x="77685" y="1384"/>
                  </a:lnTo>
                  <a:lnTo>
                    <a:pt x="77571" y="2514"/>
                  </a:lnTo>
                  <a:lnTo>
                    <a:pt x="77114" y="2819"/>
                  </a:lnTo>
                  <a:lnTo>
                    <a:pt x="76822" y="2895"/>
                  </a:lnTo>
                  <a:lnTo>
                    <a:pt x="74510" y="2895"/>
                  </a:lnTo>
                  <a:lnTo>
                    <a:pt x="74510" y="812"/>
                  </a:lnTo>
                  <a:lnTo>
                    <a:pt x="76822" y="812"/>
                  </a:lnTo>
                  <a:lnTo>
                    <a:pt x="77050" y="850"/>
                  </a:lnTo>
                  <a:lnTo>
                    <a:pt x="77533" y="1092"/>
                  </a:lnTo>
                  <a:lnTo>
                    <a:pt x="77685" y="1384"/>
                  </a:lnTo>
                  <a:lnTo>
                    <a:pt x="77685" y="317"/>
                  </a:lnTo>
                  <a:lnTo>
                    <a:pt x="77368" y="165"/>
                  </a:lnTo>
                  <a:lnTo>
                    <a:pt x="76987" y="101"/>
                  </a:lnTo>
                  <a:lnTo>
                    <a:pt x="73685" y="101"/>
                  </a:lnTo>
                  <a:lnTo>
                    <a:pt x="73685" y="6210"/>
                  </a:lnTo>
                  <a:lnTo>
                    <a:pt x="74510" y="6210"/>
                  </a:lnTo>
                  <a:lnTo>
                    <a:pt x="74510" y="3594"/>
                  </a:lnTo>
                  <a:lnTo>
                    <a:pt x="76733" y="3594"/>
                  </a:lnTo>
                  <a:lnTo>
                    <a:pt x="76987" y="3619"/>
                  </a:lnTo>
                  <a:lnTo>
                    <a:pt x="77419" y="3835"/>
                  </a:lnTo>
                  <a:lnTo>
                    <a:pt x="77520" y="4000"/>
                  </a:lnTo>
                  <a:lnTo>
                    <a:pt x="77635" y="5410"/>
                  </a:lnTo>
                  <a:lnTo>
                    <a:pt x="77749" y="6210"/>
                  </a:lnTo>
                  <a:lnTo>
                    <a:pt x="78765" y="6210"/>
                  </a:lnTo>
                  <a:lnTo>
                    <a:pt x="78765" y="6070"/>
                  </a:lnTo>
                  <a:close/>
                </a:path>
                <a:path w="100329" h="24130">
                  <a:moveTo>
                    <a:pt x="79705" y="21564"/>
                  </a:moveTo>
                  <a:lnTo>
                    <a:pt x="79578" y="21513"/>
                  </a:lnTo>
                  <a:lnTo>
                    <a:pt x="79387" y="20904"/>
                  </a:lnTo>
                  <a:lnTo>
                    <a:pt x="79273" y="19240"/>
                  </a:lnTo>
                  <a:lnTo>
                    <a:pt x="79159" y="19088"/>
                  </a:lnTo>
                  <a:lnTo>
                    <a:pt x="79032" y="18923"/>
                  </a:lnTo>
                  <a:lnTo>
                    <a:pt x="78854" y="18796"/>
                  </a:lnTo>
                  <a:lnTo>
                    <a:pt x="78613" y="18707"/>
                  </a:lnTo>
                  <a:lnTo>
                    <a:pt x="78892" y="18567"/>
                  </a:lnTo>
                  <a:lnTo>
                    <a:pt x="79082" y="18389"/>
                  </a:lnTo>
                  <a:lnTo>
                    <a:pt x="79336" y="18008"/>
                  </a:lnTo>
                  <a:lnTo>
                    <a:pt x="79362" y="16344"/>
                  </a:lnTo>
                  <a:lnTo>
                    <a:pt x="79184" y="16052"/>
                  </a:lnTo>
                  <a:lnTo>
                    <a:pt x="78638" y="15811"/>
                  </a:lnTo>
                  <a:lnTo>
                    <a:pt x="78638" y="16891"/>
                  </a:lnTo>
                  <a:lnTo>
                    <a:pt x="78524" y="18008"/>
                  </a:lnTo>
                  <a:lnTo>
                    <a:pt x="78066" y="18313"/>
                  </a:lnTo>
                  <a:lnTo>
                    <a:pt x="77762" y="18389"/>
                  </a:lnTo>
                  <a:lnTo>
                    <a:pt x="75463" y="18389"/>
                  </a:lnTo>
                  <a:lnTo>
                    <a:pt x="75463" y="16306"/>
                  </a:lnTo>
                  <a:lnTo>
                    <a:pt x="77762" y="16306"/>
                  </a:lnTo>
                  <a:lnTo>
                    <a:pt x="77990" y="16344"/>
                  </a:lnTo>
                  <a:lnTo>
                    <a:pt x="78486" y="16586"/>
                  </a:lnTo>
                  <a:lnTo>
                    <a:pt x="78638" y="16891"/>
                  </a:lnTo>
                  <a:lnTo>
                    <a:pt x="78638" y="15811"/>
                  </a:lnTo>
                  <a:lnTo>
                    <a:pt x="78320" y="15659"/>
                  </a:lnTo>
                  <a:lnTo>
                    <a:pt x="77927" y="15595"/>
                  </a:lnTo>
                  <a:lnTo>
                    <a:pt x="74625" y="15595"/>
                  </a:lnTo>
                  <a:lnTo>
                    <a:pt x="74625" y="21704"/>
                  </a:lnTo>
                  <a:lnTo>
                    <a:pt x="75463" y="21704"/>
                  </a:lnTo>
                  <a:lnTo>
                    <a:pt x="75463" y="19088"/>
                  </a:lnTo>
                  <a:lnTo>
                    <a:pt x="77685" y="19088"/>
                  </a:lnTo>
                  <a:lnTo>
                    <a:pt x="77927" y="19126"/>
                  </a:lnTo>
                  <a:lnTo>
                    <a:pt x="78371" y="19329"/>
                  </a:lnTo>
                  <a:lnTo>
                    <a:pt x="78460" y="19507"/>
                  </a:lnTo>
                  <a:lnTo>
                    <a:pt x="78587" y="20904"/>
                  </a:lnTo>
                  <a:lnTo>
                    <a:pt x="78689" y="21704"/>
                  </a:lnTo>
                  <a:lnTo>
                    <a:pt x="79705" y="21704"/>
                  </a:lnTo>
                  <a:lnTo>
                    <a:pt x="79705" y="21564"/>
                  </a:lnTo>
                  <a:close/>
                </a:path>
                <a:path w="100329" h="24130">
                  <a:moveTo>
                    <a:pt x="84709" y="101"/>
                  </a:moveTo>
                  <a:lnTo>
                    <a:pt x="83743" y="101"/>
                  </a:lnTo>
                  <a:lnTo>
                    <a:pt x="81991" y="3035"/>
                  </a:lnTo>
                  <a:lnTo>
                    <a:pt x="80238" y="101"/>
                  </a:lnTo>
                  <a:lnTo>
                    <a:pt x="79260" y="101"/>
                  </a:lnTo>
                  <a:lnTo>
                    <a:pt x="81572" y="3746"/>
                  </a:lnTo>
                  <a:lnTo>
                    <a:pt x="81572" y="6210"/>
                  </a:lnTo>
                  <a:lnTo>
                    <a:pt x="82410" y="6210"/>
                  </a:lnTo>
                  <a:lnTo>
                    <a:pt x="82410" y="3746"/>
                  </a:lnTo>
                  <a:lnTo>
                    <a:pt x="84709" y="101"/>
                  </a:lnTo>
                  <a:close/>
                </a:path>
                <a:path w="100329" h="24130">
                  <a:moveTo>
                    <a:pt x="85661" y="15595"/>
                  </a:moveTo>
                  <a:lnTo>
                    <a:pt x="84696" y="15595"/>
                  </a:lnTo>
                  <a:lnTo>
                    <a:pt x="82943" y="18529"/>
                  </a:lnTo>
                  <a:lnTo>
                    <a:pt x="81178" y="15595"/>
                  </a:lnTo>
                  <a:lnTo>
                    <a:pt x="80213" y="15595"/>
                  </a:lnTo>
                  <a:lnTo>
                    <a:pt x="82524" y="19240"/>
                  </a:lnTo>
                  <a:lnTo>
                    <a:pt x="82524" y="21704"/>
                  </a:lnTo>
                  <a:lnTo>
                    <a:pt x="83350" y="21704"/>
                  </a:lnTo>
                  <a:lnTo>
                    <a:pt x="83350" y="19240"/>
                  </a:lnTo>
                  <a:lnTo>
                    <a:pt x="85661" y="15595"/>
                  </a:lnTo>
                  <a:close/>
                </a:path>
                <a:path w="100329" h="24130">
                  <a:moveTo>
                    <a:pt x="87312" y="7950"/>
                  </a:moveTo>
                  <a:lnTo>
                    <a:pt x="86906" y="7175"/>
                  </a:lnTo>
                  <a:lnTo>
                    <a:pt x="86626" y="6591"/>
                  </a:lnTo>
                  <a:lnTo>
                    <a:pt x="86271" y="5511"/>
                  </a:lnTo>
                  <a:lnTo>
                    <a:pt x="86156" y="4775"/>
                  </a:lnTo>
                  <a:lnTo>
                    <a:pt x="86156" y="3175"/>
                  </a:lnTo>
                  <a:lnTo>
                    <a:pt x="86245" y="2476"/>
                  </a:lnTo>
                  <a:lnTo>
                    <a:pt x="86575" y="1460"/>
                  </a:lnTo>
                  <a:lnTo>
                    <a:pt x="86868" y="838"/>
                  </a:lnTo>
                  <a:lnTo>
                    <a:pt x="87299" y="0"/>
                  </a:lnTo>
                  <a:lnTo>
                    <a:pt x="86779" y="0"/>
                  </a:lnTo>
                  <a:lnTo>
                    <a:pt x="86258" y="812"/>
                  </a:lnTo>
                  <a:lnTo>
                    <a:pt x="85915" y="1422"/>
                  </a:lnTo>
                  <a:lnTo>
                    <a:pt x="85496" y="2463"/>
                  </a:lnTo>
                  <a:lnTo>
                    <a:pt x="85369" y="3200"/>
                  </a:lnTo>
                  <a:lnTo>
                    <a:pt x="85382" y="4470"/>
                  </a:lnTo>
                  <a:lnTo>
                    <a:pt x="86804" y="7950"/>
                  </a:lnTo>
                  <a:lnTo>
                    <a:pt x="87312" y="7950"/>
                  </a:lnTo>
                  <a:close/>
                </a:path>
                <a:path w="100329" h="24130">
                  <a:moveTo>
                    <a:pt x="88265" y="23444"/>
                  </a:moveTo>
                  <a:lnTo>
                    <a:pt x="87845" y="22669"/>
                  </a:lnTo>
                  <a:lnTo>
                    <a:pt x="87579" y="22085"/>
                  </a:lnTo>
                  <a:lnTo>
                    <a:pt x="87210" y="21005"/>
                  </a:lnTo>
                  <a:lnTo>
                    <a:pt x="87096" y="20269"/>
                  </a:lnTo>
                  <a:lnTo>
                    <a:pt x="87096" y="18669"/>
                  </a:lnTo>
                  <a:lnTo>
                    <a:pt x="87198" y="17970"/>
                  </a:lnTo>
                  <a:lnTo>
                    <a:pt x="87528" y="16954"/>
                  </a:lnTo>
                  <a:lnTo>
                    <a:pt x="87807" y="16344"/>
                  </a:lnTo>
                  <a:lnTo>
                    <a:pt x="88239" y="15494"/>
                  </a:lnTo>
                  <a:lnTo>
                    <a:pt x="87731" y="15494"/>
                  </a:lnTo>
                  <a:lnTo>
                    <a:pt x="87210" y="16306"/>
                  </a:lnTo>
                  <a:lnTo>
                    <a:pt x="86868" y="16916"/>
                  </a:lnTo>
                  <a:lnTo>
                    <a:pt x="86448" y="17970"/>
                  </a:lnTo>
                  <a:lnTo>
                    <a:pt x="86321" y="18694"/>
                  </a:lnTo>
                  <a:lnTo>
                    <a:pt x="86321" y="19964"/>
                  </a:lnTo>
                  <a:lnTo>
                    <a:pt x="87757" y="23444"/>
                  </a:lnTo>
                  <a:lnTo>
                    <a:pt x="88265" y="23444"/>
                  </a:lnTo>
                  <a:close/>
                </a:path>
                <a:path w="100329" h="24130">
                  <a:moveTo>
                    <a:pt x="90627" y="266"/>
                  </a:moveTo>
                  <a:lnTo>
                    <a:pt x="90043" y="266"/>
                  </a:lnTo>
                  <a:lnTo>
                    <a:pt x="89941" y="736"/>
                  </a:lnTo>
                  <a:lnTo>
                    <a:pt x="89776" y="1028"/>
                  </a:lnTo>
                  <a:lnTo>
                    <a:pt x="89344" y="1282"/>
                  </a:lnTo>
                  <a:lnTo>
                    <a:pt x="88963" y="1358"/>
                  </a:lnTo>
                  <a:lnTo>
                    <a:pt x="88430" y="1409"/>
                  </a:lnTo>
                  <a:lnTo>
                    <a:pt x="88430" y="1993"/>
                  </a:lnTo>
                  <a:lnTo>
                    <a:pt x="89827" y="1993"/>
                  </a:lnTo>
                  <a:lnTo>
                    <a:pt x="89827" y="6210"/>
                  </a:lnTo>
                  <a:lnTo>
                    <a:pt x="90627" y="6210"/>
                  </a:lnTo>
                  <a:lnTo>
                    <a:pt x="90627" y="266"/>
                  </a:lnTo>
                  <a:close/>
                </a:path>
                <a:path w="100329" h="24130">
                  <a:moveTo>
                    <a:pt x="91579" y="15773"/>
                  </a:moveTo>
                  <a:lnTo>
                    <a:pt x="90982" y="15773"/>
                  </a:lnTo>
                  <a:lnTo>
                    <a:pt x="90881" y="16230"/>
                  </a:lnTo>
                  <a:lnTo>
                    <a:pt x="90728" y="16522"/>
                  </a:lnTo>
                  <a:lnTo>
                    <a:pt x="90297" y="16776"/>
                  </a:lnTo>
                  <a:lnTo>
                    <a:pt x="89916" y="16865"/>
                  </a:lnTo>
                  <a:lnTo>
                    <a:pt x="89382" y="16916"/>
                  </a:lnTo>
                  <a:lnTo>
                    <a:pt x="89382" y="17487"/>
                  </a:lnTo>
                  <a:lnTo>
                    <a:pt x="90779" y="17487"/>
                  </a:lnTo>
                  <a:lnTo>
                    <a:pt x="90779" y="21704"/>
                  </a:lnTo>
                  <a:lnTo>
                    <a:pt x="91579" y="21704"/>
                  </a:lnTo>
                  <a:lnTo>
                    <a:pt x="91579" y="15773"/>
                  </a:lnTo>
                  <a:close/>
                </a:path>
                <a:path w="100329" h="24130">
                  <a:moveTo>
                    <a:pt x="96812" y="4102"/>
                  </a:moveTo>
                  <a:lnTo>
                    <a:pt x="95935" y="4102"/>
                  </a:lnTo>
                  <a:lnTo>
                    <a:pt x="95935" y="1397"/>
                  </a:lnTo>
                  <a:lnTo>
                    <a:pt x="95935" y="241"/>
                  </a:lnTo>
                  <a:lnTo>
                    <a:pt x="95300" y="241"/>
                  </a:lnTo>
                  <a:lnTo>
                    <a:pt x="95173" y="419"/>
                  </a:lnTo>
                  <a:lnTo>
                    <a:pt x="95173" y="1397"/>
                  </a:lnTo>
                  <a:lnTo>
                    <a:pt x="95173" y="4102"/>
                  </a:lnTo>
                  <a:lnTo>
                    <a:pt x="93256" y="4102"/>
                  </a:lnTo>
                  <a:lnTo>
                    <a:pt x="95173" y="1397"/>
                  </a:lnTo>
                  <a:lnTo>
                    <a:pt x="95173" y="419"/>
                  </a:lnTo>
                  <a:lnTo>
                    <a:pt x="92570" y="4025"/>
                  </a:lnTo>
                  <a:lnTo>
                    <a:pt x="92570" y="4749"/>
                  </a:lnTo>
                  <a:lnTo>
                    <a:pt x="95186" y="4749"/>
                  </a:lnTo>
                  <a:lnTo>
                    <a:pt x="95186" y="6210"/>
                  </a:lnTo>
                  <a:lnTo>
                    <a:pt x="95935" y="6210"/>
                  </a:lnTo>
                  <a:lnTo>
                    <a:pt x="95935" y="4749"/>
                  </a:lnTo>
                  <a:lnTo>
                    <a:pt x="96812" y="4749"/>
                  </a:lnTo>
                  <a:lnTo>
                    <a:pt x="96812" y="4102"/>
                  </a:lnTo>
                  <a:close/>
                </a:path>
                <a:path w="100329" h="24130">
                  <a:moveTo>
                    <a:pt x="97764" y="19596"/>
                  </a:moveTo>
                  <a:lnTo>
                    <a:pt x="96875" y="19596"/>
                  </a:lnTo>
                  <a:lnTo>
                    <a:pt x="96875" y="16891"/>
                  </a:lnTo>
                  <a:lnTo>
                    <a:pt x="96875" y="15735"/>
                  </a:lnTo>
                  <a:lnTo>
                    <a:pt x="96253" y="15735"/>
                  </a:lnTo>
                  <a:lnTo>
                    <a:pt x="96126" y="15913"/>
                  </a:lnTo>
                  <a:lnTo>
                    <a:pt x="96126" y="16891"/>
                  </a:lnTo>
                  <a:lnTo>
                    <a:pt x="96126" y="19596"/>
                  </a:lnTo>
                  <a:lnTo>
                    <a:pt x="94208" y="19596"/>
                  </a:lnTo>
                  <a:lnTo>
                    <a:pt x="96126" y="16891"/>
                  </a:lnTo>
                  <a:lnTo>
                    <a:pt x="96126" y="15913"/>
                  </a:lnTo>
                  <a:lnTo>
                    <a:pt x="93522" y="19519"/>
                  </a:lnTo>
                  <a:lnTo>
                    <a:pt x="93522" y="20243"/>
                  </a:lnTo>
                  <a:lnTo>
                    <a:pt x="96126" y="20243"/>
                  </a:lnTo>
                  <a:lnTo>
                    <a:pt x="96126" y="21704"/>
                  </a:lnTo>
                  <a:lnTo>
                    <a:pt x="96875" y="21704"/>
                  </a:lnTo>
                  <a:lnTo>
                    <a:pt x="96875" y="20243"/>
                  </a:lnTo>
                  <a:lnTo>
                    <a:pt x="97764" y="20243"/>
                  </a:lnTo>
                  <a:lnTo>
                    <a:pt x="97764" y="19596"/>
                  </a:lnTo>
                  <a:close/>
                </a:path>
                <a:path w="100329" h="24130">
                  <a:moveTo>
                    <a:pt x="99326" y="3606"/>
                  </a:moveTo>
                  <a:lnTo>
                    <a:pt x="97878" y="0"/>
                  </a:lnTo>
                  <a:lnTo>
                    <a:pt x="97370" y="0"/>
                  </a:lnTo>
                  <a:lnTo>
                    <a:pt x="97777" y="774"/>
                  </a:lnTo>
                  <a:lnTo>
                    <a:pt x="98056" y="1358"/>
                  </a:lnTo>
                  <a:lnTo>
                    <a:pt x="98425" y="2438"/>
                  </a:lnTo>
                  <a:lnTo>
                    <a:pt x="98539" y="3175"/>
                  </a:lnTo>
                  <a:lnTo>
                    <a:pt x="98539" y="4775"/>
                  </a:lnTo>
                  <a:lnTo>
                    <a:pt x="98437" y="5473"/>
                  </a:lnTo>
                  <a:lnTo>
                    <a:pt x="98107" y="6464"/>
                  </a:lnTo>
                  <a:lnTo>
                    <a:pt x="97828" y="7086"/>
                  </a:lnTo>
                  <a:lnTo>
                    <a:pt x="97383" y="7950"/>
                  </a:lnTo>
                  <a:lnTo>
                    <a:pt x="97917" y="7950"/>
                  </a:lnTo>
                  <a:lnTo>
                    <a:pt x="98425" y="7137"/>
                  </a:lnTo>
                  <a:lnTo>
                    <a:pt x="98767" y="6540"/>
                  </a:lnTo>
                  <a:lnTo>
                    <a:pt x="99187" y="5473"/>
                  </a:lnTo>
                  <a:lnTo>
                    <a:pt x="99326" y="4749"/>
                  </a:lnTo>
                  <a:lnTo>
                    <a:pt x="99326" y="3606"/>
                  </a:lnTo>
                  <a:close/>
                </a:path>
                <a:path w="100329" h="24130">
                  <a:moveTo>
                    <a:pt x="100266" y="19100"/>
                  </a:moveTo>
                  <a:lnTo>
                    <a:pt x="98831" y="15494"/>
                  </a:lnTo>
                  <a:lnTo>
                    <a:pt x="98323" y="15494"/>
                  </a:lnTo>
                  <a:lnTo>
                    <a:pt x="98729" y="16268"/>
                  </a:lnTo>
                  <a:lnTo>
                    <a:pt x="99009" y="16852"/>
                  </a:lnTo>
                  <a:lnTo>
                    <a:pt x="99377" y="17932"/>
                  </a:lnTo>
                  <a:lnTo>
                    <a:pt x="99479" y="18669"/>
                  </a:lnTo>
                  <a:lnTo>
                    <a:pt x="99479" y="20269"/>
                  </a:lnTo>
                  <a:lnTo>
                    <a:pt x="99377" y="20967"/>
                  </a:lnTo>
                  <a:lnTo>
                    <a:pt x="99060" y="21958"/>
                  </a:lnTo>
                  <a:lnTo>
                    <a:pt x="98780" y="22593"/>
                  </a:lnTo>
                  <a:lnTo>
                    <a:pt x="98336" y="23444"/>
                  </a:lnTo>
                  <a:lnTo>
                    <a:pt x="98856" y="23444"/>
                  </a:lnTo>
                  <a:lnTo>
                    <a:pt x="99377" y="22644"/>
                  </a:lnTo>
                  <a:lnTo>
                    <a:pt x="99707" y="22034"/>
                  </a:lnTo>
                  <a:lnTo>
                    <a:pt x="100139" y="20980"/>
                  </a:lnTo>
                  <a:lnTo>
                    <a:pt x="100266" y="20243"/>
                  </a:lnTo>
                  <a:lnTo>
                    <a:pt x="100266" y="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9" name="object 4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68927" y="2182797"/>
              <a:ext cx="152645" cy="110795"/>
            </a:xfrm>
            <a:prstGeom prst="rect">
              <a:avLst/>
            </a:prstGeom>
          </p:spPr>
        </p:pic>
      </p:grpSp>
      <p:grpSp>
        <p:nvGrpSpPr>
          <p:cNvPr id="410" name="object 410"/>
          <p:cNvGrpSpPr/>
          <p:nvPr/>
        </p:nvGrpSpPr>
        <p:grpSpPr>
          <a:xfrm>
            <a:off x="5692856" y="1866876"/>
            <a:ext cx="309245" cy="434975"/>
            <a:chOff x="5692856" y="1866876"/>
            <a:chExt cx="309245" cy="434975"/>
          </a:xfrm>
        </p:grpSpPr>
        <p:sp>
          <p:nvSpPr>
            <p:cNvPr id="411" name="object 411"/>
            <p:cNvSpPr/>
            <p:nvPr/>
          </p:nvSpPr>
          <p:spPr>
            <a:xfrm>
              <a:off x="5693243" y="1867846"/>
              <a:ext cx="308610" cy="433705"/>
            </a:xfrm>
            <a:custGeom>
              <a:avLst/>
              <a:gdLst/>
              <a:ahLst/>
              <a:cxnLst/>
              <a:rect l="l" t="t" r="r" b="b"/>
              <a:pathLst>
                <a:path w="308610" h="433705">
                  <a:moveTo>
                    <a:pt x="308391" y="433104"/>
                  </a:moveTo>
                  <a:lnTo>
                    <a:pt x="0" y="433104"/>
                  </a:lnTo>
                  <a:lnTo>
                    <a:pt x="0" y="0"/>
                  </a:lnTo>
                  <a:lnTo>
                    <a:pt x="308391" y="0"/>
                  </a:lnTo>
                  <a:lnTo>
                    <a:pt x="308391" y="433104"/>
                  </a:lnTo>
                  <a:close/>
                </a:path>
              </a:pathLst>
            </a:custGeom>
            <a:solidFill>
              <a:srgbClr val="FFF1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5693243" y="1867846"/>
              <a:ext cx="308610" cy="433705"/>
            </a:xfrm>
            <a:custGeom>
              <a:avLst/>
              <a:gdLst/>
              <a:ahLst/>
              <a:cxnLst/>
              <a:rect l="l" t="t" r="r" b="b"/>
              <a:pathLst>
                <a:path w="308610" h="433705">
                  <a:moveTo>
                    <a:pt x="0" y="0"/>
                  </a:moveTo>
                  <a:lnTo>
                    <a:pt x="308391" y="0"/>
                  </a:lnTo>
                  <a:lnTo>
                    <a:pt x="308391" y="433104"/>
                  </a:lnTo>
                  <a:lnTo>
                    <a:pt x="0" y="4331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5692851" y="1866886"/>
              <a:ext cx="100965" cy="15240"/>
            </a:xfrm>
            <a:custGeom>
              <a:avLst/>
              <a:gdLst/>
              <a:ahLst/>
              <a:cxnLst/>
              <a:rect l="l" t="t" r="r" b="b"/>
              <a:pathLst>
                <a:path w="100964" h="15239">
                  <a:moveTo>
                    <a:pt x="1007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5240"/>
                  </a:lnTo>
                  <a:lnTo>
                    <a:pt x="98793" y="15240"/>
                  </a:lnTo>
                  <a:lnTo>
                    <a:pt x="98793" y="10160"/>
                  </a:lnTo>
                  <a:lnTo>
                    <a:pt x="100736" y="1016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5698020" y="1871344"/>
              <a:ext cx="40005" cy="6350"/>
            </a:xfrm>
            <a:custGeom>
              <a:avLst/>
              <a:gdLst/>
              <a:ahLst/>
              <a:cxnLst/>
              <a:rect l="l" t="t" r="r" b="b"/>
              <a:pathLst>
                <a:path w="40004" h="6350">
                  <a:moveTo>
                    <a:pt x="3924" y="5397"/>
                  </a:moveTo>
                  <a:lnTo>
                    <a:pt x="838" y="5397"/>
                  </a:lnTo>
                  <a:lnTo>
                    <a:pt x="838" y="12"/>
                  </a:lnTo>
                  <a:lnTo>
                    <a:pt x="0" y="12"/>
                  </a:lnTo>
                  <a:lnTo>
                    <a:pt x="0" y="6134"/>
                  </a:lnTo>
                  <a:lnTo>
                    <a:pt x="3924" y="6134"/>
                  </a:lnTo>
                  <a:lnTo>
                    <a:pt x="3924" y="5397"/>
                  </a:lnTo>
                  <a:close/>
                </a:path>
                <a:path w="40004" h="6350">
                  <a:moveTo>
                    <a:pt x="5410" y="1689"/>
                  </a:moveTo>
                  <a:lnTo>
                    <a:pt x="4648" y="1689"/>
                  </a:lnTo>
                  <a:lnTo>
                    <a:pt x="4648" y="6134"/>
                  </a:lnTo>
                  <a:lnTo>
                    <a:pt x="5410" y="6134"/>
                  </a:lnTo>
                  <a:lnTo>
                    <a:pt x="5410" y="1689"/>
                  </a:lnTo>
                  <a:close/>
                </a:path>
                <a:path w="40004" h="6350">
                  <a:moveTo>
                    <a:pt x="5410" y="12"/>
                  </a:moveTo>
                  <a:lnTo>
                    <a:pt x="4648" y="12"/>
                  </a:lnTo>
                  <a:lnTo>
                    <a:pt x="4648" y="863"/>
                  </a:lnTo>
                  <a:lnTo>
                    <a:pt x="5410" y="863"/>
                  </a:lnTo>
                  <a:lnTo>
                    <a:pt x="5410" y="12"/>
                  </a:lnTo>
                  <a:close/>
                </a:path>
                <a:path w="40004" h="6350">
                  <a:moveTo>
                    <a:pt x="10172" y="2819"/>
                  </a:moveTo>
                  <a:lnTo>
                    <a:pt x="10109" y="2476"/>
                  </a:lnTo>
                  <a:lnTo>
                    <a:pt x="9766" y="1790"/>
                  </a:lnTo>
                  <a:lnTo>
                    <a:pt x="9347" y="1574"/>
                  </a:lnTo>
                  <a:lnTo>
                    <a:pt x="8420" y="1574"/>
                  </a:lnTo>
                  <a:lnTo>
                    <a:pt x="8153" y="1625"/>
                  </a:lnTo>
                  <a:lnTo>
                    <a:pt x="7683" y="1854"/>
                  </a:lnTo>
                  <a:lnTo>
                    <a:pt x="7467" y="2044"/>
                  </a:lnTo>
                  <a:lnTo>
                    <a:pt x="7251" y="2311"/>
                  </a:lnTo>
                  <a:lnTo>
                    <a:pt x="7251" y="1676"/>
                  </a:lnTo>
                  <a:lnTo>
                    <a:pt x="6540" y="1676"/>
                  </a:lnTo>
                  <a:lnTo>
                    <a:pt x="6540" y="6134"/>
                  </a:lnTo>
                  <a:lnTo>
                    <a:pt x="7289" y="6134"/>
                  </a:lnTo>
                  <a:lnTo>
                    <a:pt x="7289" y="3505"/>
                  </a:lnTo>
                  <a:lnTo>
                    <a:pt x="7302" y="3276"/>
                  </a:lnTo>
                  <a:lnTo>
                    <a:pt x="8382" y="2247"/>
                  </a:lnTo>
                  <a:lnTo>
                    <a:pt x="8915" y="2247"/>
                  </a:lnTo>
                  <a:lnTo>
                    <a:pt x="9156" y="2387"/>
                  </a:lnTo>
                  <a:lnTo>
                    <a:pt x="9372" y="2832"/>
                  </a:lnTo>
                  <a:lnTo>
                    <a:pt x="9410" y="3048"/>
                  </a:lnTo>
                  <a:lnTo>
                    <a:pt x="9410" y="6134"/>
                  </a:lnTo>
                  <a:lnTo>
                    <a:pt x="10172" y="6134"/>
                  </a:lnTo>
                  <a:lnTo>
                    <a:pt x="10172" y="2819"/>
                  </a:lnTo>
                  <a:close/>
                </a:path>
                <a:path w="40004" h="6350">
                  <a:moveTo>
                    <a:pt x="14960" y="6134"/>
                  </a:moveTo>
                  <a:lnTo>
                    <a:pt x="13157" y="3340"/>
                  </a:lnTo>
                  <a:lnTo>
                    <a:pt x="14859" y="1676"/>
                  </a:lnTo>
                  <a:lnTo>
                    <a:pt x="13906" y="1676"/>
                  </a:lnTo>
                  <a:lnTo>
                    <a:pt x="11988" y="3568"/>
                  </a:lnTo>
                  <a:lnTo>
                    <a:pt x="11988" y="12"/>
                  </a:lnTo>
                  <a:lnTo>
                    <a:pt x="11264" y="12"/>
                  </a:lnTo>
                  <a:lnTo>
                    <a:pt x="11264" y="6134"/>
                  </a:lnTo>
                  <a:lnTo>
                    <a:pt x="11988" y="6134"/>
                  </a:lnTo>
                  <a:lnTo>
                    <a:pt x="11988" y="4457"/>
                  </a:lnTo>
                  <a:lnTo>
                    <a:pt x="12611" y="3886"/>
                  </a:lnTo>
                  <a:lnTo>
                    <a:pt x="14008" y="6134"/>
                  </a:lnTo>
                  <a:lnTo>
                    <a:pt x="14960" y="6134"/>
                  </a:lnTo>
                  <a:close/>
                </a:path>
                <a:path w="40004" h="6350">
                  <a:moveTo>
                    <a:pt x="19532" y="1676"/>
                  </a:moveTo>
                  <a:lnTo>
                    <a:pt x="18821" y="1676"/>
                  </a:lnTo>
                  <a:lnTo>
                    <a:pt x="18821" y="431"/>
                  </a:lnTo>
                  <a:lnTo>
                    <a:pt x="18059" y="431"/>
                  </a:lnTo>
                  <a:lnTo>
                    <a:pt x="18059" y="1676"/>
                  </a:lnTo>
                  <a:lnTo>
                    <a:pt x="17449" y="1676"/>
                  </a:lnTo>
                  <a:lnTo>
                    <a:pt x="17449" y="2286"/>
                  </a:lnTo>
                  <a:lnTo>
                    <a:pt x="18059" y="2286"/>
                  </a:lnTo>
                  <a:lnTo>
                    <a:pt x="18059" y="5524"/>
                  </a:lnTo>
                  <a:lnTo>
                    <a:pt x="18122" y="5753"/>
                  </a:lnTo>
                  <a:lnTo>
                    <a:pt x="18364" y="6108"/>
                  </a:lnTo>
                  <a:lnTo>
                    <a:pt x="18605" y="6197"/>
                  </a:lnTo>
                  <a:lnTo>
                    <a:pt x="19062" y="6197"/>
                  </a:lnTo>
                  <a:lnTo>
                    <a:pt x="19443" y="6159"/>
                  </a:lnTo>
                  <a:lnTo>
                    <a:pt x="19532" y="5537"/>
                  </a:lnTo>
                  <a:lnTo>
                    <a:pt x="19126" y="5549"/>
                  </a:lnTo>
                  <a:lnTo>
                    <a:pt x="18872" y="5448"/>
                  </a:lnTo>
                  <a:lnTo>
                    <a:pt x="18821" y="2286"/>
                  </a:lnTo>
                  <a:lnTo>
                    <a:pt x="19532" y="2286"/>
                  </a:lnTo>
                  <a:lnTo>
                    <a:pt x="19532" y="1676"/>
                  </a:lnTo>
                  <a:close/>
                </a:path>
                <a:path w="40004" h="6350">
                  <a:moveTo>
                    <a:pt x="24282" y="5600"/>
                  </a:moveTo>
                  <a:lnTo>
                    <a:pt x="23939" y="5626"/>
                  </a:lnTo>
                  <a:lnTo>
                    <a:pt x="23787" y="3860"/>
                  </a:lnTo>
                  <a:lnTo>
                    <a:pt x="23698" y="2197"/>
                  </a:lnTo>
                  <a:lnTo>
                    <a:pt x="23634" y="2057"/>
                  </a:lnTo>
                  <a:lnTo>
                    <a:pt x="23037" y="1714"/>
                  </a:lnTo>
                  <a:lnTo>
                    <a:pt x="23037" y="3860"/>
                  </a:lnTo>
                  <a:lnTo>
                    <a:pt x="23037" y="4927"/>
                  </a:lnTo>
                  <a:lnTo>
                    <a:pt x="22834" y="5257"/>
                  </a:lnTo>
                  <a:lnTo>
                    <a:pt x="22161" y="5575"/>
                  </a:lnTo>
                  <a:lnTo>
                    <a:pt x="21907" y="5638"/>
                  </a:lnTo>
                  <a:lnTo>
                    <a:pt x="21437" y="5638"/>
                  </a:lnTo>
                  <a:lnTo>
                    <a:pt x="21310" y="5600"/>
                  </a:lnTo>
                  <a:lnTo>
                    <a:pt x="21094" y="5461"/>
                  </a:lnTo>
                  <a:lnTo>
                    <a:pt x="20967" y="4445"/>
                  </a:lnTo>
                  <a:lnTo>
                    <a:pt x="21336" y="4241"/>
                  </a:lnTo>
                  <a:lnTo>
                    <a:pt x="21539" y="4191"/>
                  </a:lnTo>
                  <a:lnTo>
                    <a:pt x="22402" y="4076"/>
                  </a:lnTo>
                  <a:lnTo>
                    <a:pt x="22834" y="3962"/>
                  </a:lnTo>
                  <a:lnTo>
                    <a:pt x="23037" y="3860"/>
                  </a:lnTo>
                  <a:lnTo>
                    <a:pt x="23037" y="1714"/>
                  </a:lnTo>
                  <a:lnTo>
                    <a:pt x="22542" y="1562"/>
                  </a:lnTo>
                  <a:lnTo>
                    <a:pt x="21577" y="1562"/>
                  </a:lnTo>
                  <a:lnTo>
                    <a:pt x="20294" y="3035"/>
                  </a:lnTo>
                  <a:lnTo>
                    <a:pt x="20993" y="3035"/>
                  </a:lnTo>
                  <a:lnTo>
                    <a:pt x="21082" y="2628"/>
                  </a:lnTo>
                  <a:lnTo>
                    <a:pt x="21336" y="2298"/>
                  </a:lnTo>
                  <a:lnTo>
                    <a:pt x="21615" y="2197"/>
                  </a:lnTo>
                  <a:lnTo>
                    <a:pt x="22352" y="2197"/>
                  </a:lnTo>
                  <a:lnTo>
                    <a:pt x="22606" y="2247"/>
                  </a:lnTo>
                  <a:lnTo>
                    <a:pt x="22974" y="2476"/>
                  </a:lnTo>
                  <a:lnTo>
                    <a:pt x="22948" y="3327"/>
                  </a:lnTo>
                  <a:lnTo>
                    <a:pt x="21056" y="3632"/>
                  </a:lnTo>
                  <a:lnTo>
                    <a:pt x="20713" y="3771"/>
                  </a:lnTo>
                  <a:lnTo>
                    <a:pt x="20193" y="4241"/>
                  </a:lnTo>
                  <a:lnTo>
                    <a:pt x="20294" y="5740"/>
                  </a:lnTo>
                  <a:lnTo>
                    <a:pt x="20701" y="6134"/>
                  </a:lnTo>
                  <a:lnTo>
                    <a:pt x="21056" y="6273"/>
                  </a:lnTo>
                  <a:lnTo>
                    <a:pt x="21818" y="6273"/>
                  </a:lnTo>
                  <a:lnTo>
                    <a:pt x="22136" y="6197"/>
                  </a:lnTo>
                  <a:lnTo>
                    <a:pt x="22707" y="5905"/>
                  </a:lnTo>
                  <a:lnTo>
                    <a:pt x="22923" y="5740"/>
                  </a:lnTo>
                  <a:lnTo>
                    <a:pt x="23075" y="5537"/>
                  </a:lnTo>
                  <a:lnTo>
                    <a:pt x="23177" y="5905"/>
                  </a:lnTo>
                  <a:lnTo>
                    <a:pt x="23329" y="6134"/>
                  </a:lnTo>
                  <a:lnTo>
                    <a:pt x="23507" y="6223"/>
                  </a:lnTo>
                  <a:lnTo>
                    <a:pt x="23876" y="6223"/>
                  </a:lnTo>
                  <a:lnTo>
                    <a:pt x="24257" y="6159"/>
                  </a:lnTo>
                  <a:lnTo>
                    <a:pt x="24282" y="5626"/>
                  </a:lnTo>
                  <a:close/>
                </a:path>
                <a:path w="40004" h="6350">
                  <a:moveTo>
                    <a:pt x="28816" y="2857"/>
                  </a:moveTo>
                  <a:lnTo>
                    <a:pt x="28714" y="2514"/>
                  </a:lnTo>
                  <a:lnTo>
                    <a:pt x="28460" y="2222"/>
                  </a:lnTo>
                  <a:lnTo>
                    <a:pt x="28041" y="1778"/>
                  </a:lnTo>
                  <a:lnTo>
                    <a:pt x="28041" y="3073"/>
                  </a:lnTo>
                  <a:lnTo>
                    <a:pt x="28016" y="4800"/>
                  </a:lnTo>
                  <a:lnTo>
                    <a:pt x="27609" y="5448"/>
                  </a:lnTo>
                  <a:lnTo>
                    <a:pt x="27317" y="5613"/>
                  </a:lnTo>
                  <a:lnTo>
                    <a:pt x="26365" y="5613"/>
                  </a:lnTo>
                  <a:lnTo>
                    <a:pt x="25996" y="5359"/>
                  </a:lnTo>
                  <a:lnTo>
                    <a:pt x="25768" y="4800"/>
                  </a:lnTo>
                  <a:lnTo>
                    <a:pt x="25704" y="3073"/>
                  </a:lnTo>
                  <a:lnTo>
                    <a:pt x="25781" y="2857"/>
                  </a:lnTo>
                  <a:lnTo>
                    <a:pt x="28041" y="3073"/>
                  </a:lnTo>
                  <a:lnTo>
                    <a:pt x="28041" y="1778"/>
                  </a:lnTo>
                  <a:lnTo>
                    <a:pt x="27571" y="1549"/>
                  </a:lnTo>
                  <a:lnTo>
                    <a:pt x="26746" y="1549"/>
                  </a:lnTo>
                  <a:lnTo>
                    <a:pt x="26504" y="1612"/>
                  </a:lnTo>
                  <a:lnTo>
                    <a:pt x="26047" y="1841"/>
                  </a:lnTo>
                  <a:lnTo>
                    <a:pt x="25844" y="1993"/>
                  </a:lnTo>
                  <a:lnTo>
                    <a:pt x="25679" y="2209"/>
                  </a:lnTo>
                  <a:lnTo>
                    <a:pt x="25679" y="0"/>
                  </a:lnTo>
                  <a:lnTo>
                    <a:pt x="24955" y="0"/>
                  </a:lnTo>
                  <a:lnTo>
                    <a:pt x="24955" y="6134"/>
                  </a:lnTo>
                  <a:lnTo>
                    <a:pt x="25641" y="6134"/>
                  </a:lnTo>
                  <a:lnTo>
                    <a:pt x="25641" y="5562"/>
                  </a:lnTo>
                  <a:lnTo>
                    <a:pt x="25806" y="5765"/>
                  </a:lnTo>
                  <a:lnTo>
                    <a:pt x="25958" y="5930"/>
                  </a:lnTo>
                  <a:lnTo>
                    <a:pt x="26327" y="6184"/>
                  </a:lnTo>
                  <a:lnTo>
                    <a:pt x="26619" y="6273"/>
                  </a:lnTo>
                  <a:lnTo>
                    <a:pt x="27559" y="6273"/>
                  </a:lnTo>
                  <a:lnTo>
                    <a:pt x="28028" y="6032"/>
                  </a:lnTo>
                  <a:lnTo>
                    <a:pt x="28346" y="5613"/>
                  </a:lnTo>
                  <a:lnTo>
                    <a:pt x="28702" y="5130"/>
                  </a:lnTo>
                  <a:lnTo>
                    <a:pt x="28816" y="2857"/>
                  </a:lnTo>
                  <a:close/>
                </a:path>
                <a:path w="40004" h="6350">
                  <a:moveTo>
                    <a:pt x="30530" y="12"/>
                  </a:moveTo>
                  <a:lnTo>
                    <a:pt x="29781" y="12"/>
                  </a:lnTo>
                  <a:lnTo>
                    <a:pt x="29781" y="6134"/>
                  </a:lnTo>
                  <a:lnTo>
                    <a:pt x="30530" y="6134"/>
                  </a:lnTo>
                  <a:lnTo>
                    <a:pt x="30530" y="12"/>
                  </a:lnTo>
                  <a:close/>
                </a:path>
                <a:path w="40004" h="6350">
                  <a:moveTo>
                    <a:pt x="35471" y="4140"/>
                  </a:moveTo>
                  <a:lnTo>
                    <a:pt x="34696" y="1930"/>
                  </a:lnTo>
                  <a:lnTo>
                    <a:pt x="34696" y="3543"/>
                  </a:lnTo>
                  <a:lnTo>
                    <a:pt x="32219" y="3543"/>
                  </a:lnTo>
                  <a:lnTo>
                    <a:pt x="32232" y="3213"/>
                  </a:lnTo>
                  <a:lnTo>
                    <a:pt x="32359" y="2844"/>
                  </a:lnTo>
                  <a:lnTo>
                    <a:pt x="32829" y="2349"/>
                  </a:lnTo>
                  <a:lnTo>
                    <a:pt x="33121" y="2222"/>
                  </a:lnTo>
                  <a:lnTo>
                    <a:pt x="33947" y="2222"/>
                  </a:lnTo>
                  <a:lnTo>
                    <a:pt x="34290" y="2413"/>
                  </a:lnTo>
                  <a:lnTo>
                    <a:pt x="34544" y="2857"/>
                  </a:lnTo>
                  <a:lnTo>
                    <a:pt x="34658" y="3162"/>
                  </a:lnTo>
                  <a:lnTo>
                    <a:pt x="34696" y="3543"/>
                  </a:lnTo>
                  <a:lnTo>
                    <a:pt x="34696" y="1930"/>
                  </a:lnTo>
                  <a:lnTo>
                    <a:pt x="34124" y="1638"/>
                  </a:lnTo>
                  <a:lnTo>
                    <a:pt x="33820" y="1574"/>
                  </a:lnTo>
                  <a:lnTo>
                    <a:pt x="32880" y="1574"/>
                  </a:lnTo>
                  <a:lnTo>
                    <a:pt x="32372" y="1790"/>
                  </a:lnTo>
                  <a:lnTo>
                    <a:pt x="31597" y="2692"/>
                  </a:lnTo>
                  <a:lnTo>
                    <a:pt x="31508" y="2959"/>
                  </a:lnTo>
                  <a:lnTo>
                    <a:pt x="31597" y="5283"/>
                  </a:lnTo>
                  <a:lnTo>
                    <a:pt x="32372" y="6083"/>
                  </a:lnTo>
                  <a:lnTo>
                    <a:pt x="32842" y="6286"/>
                  </a:lnTo>
                  <a:lnTo>
                    <a:pt x="33616" y="6286"/>
                  </a:lnTo>
                  <a:lnTo>
                    <a:pt x="35407" y="4724"/>
                  </a:lnTo>
                  <a:lnTo>
                    <a:pt x="34671" y="4724"/>
                  </a:lnTo>
                  <a:lnTo>
                    <a:pt x="34594" y="4953"/>
                  </a:lnTo>
                  <a:lnTo>
                    <a:pt x="34518" y="5105"/>
                  </a:lnTo>
                  <a:lnTo>
                    <a:pt x="34150" y="5511"/>
                  </a:lnTo>
                  <a:lnTo>
                    <a:pt x="33845" y="5638"/>
                  </a:lnTo>
                  <a:lnTo>
                    <a:pt x="33032" y="5638"/>
                  </a:lnTo>
                  <a:lnTo>
                    <a:pt x="32753" y="5511"/>
                  </a:lnTo>
                  <a:lnTo>
                    <a:pt x="32321" y="4953"/>
                  </a:lnTo>
                  <a:lnTo>
                    <a:pt x="32207" y="4140"/>
                  </a:lnTo>
                  <a:lnTo>
                    <a:pt x="35471" y="4140"/>
                  </a:lnTo>
                  <a:close/>
                </a:path>
                <a:path w="40004" h="6350">
                  <a:moveTo>
                    <a:pt x="39801" y="4419"/>
                  </a:moveTo>
                  <a:lnTo>
                    <a:pt x="39649" y="4127"/>
                  </a:lnTo>
                  <a:lnTo>
                    <a:pt x="39166" y="3810"/>
                  </a:lnTo>
                  <a:lnTo>
                    <a:pt x="38811" y="3683"/>
                  </a:lnTo>
                  <a:lnTo>
                    <a:pt x="37566" y="3378"/>
                  </a:lnTo>
                  <a:lnTo>
                    <a:pt x="37401" y="3314"/>
                  </a:lnTo>
                  <a:lnTo>
                    <a:pt x="37096" y="3136"/>
                  </a:lnTo>
                  <a:lnTo>
                    <a:pt x="36995" y="2984"/>
                  </a:lnTo>
                  <a:lnTo>
                    <a:pt x="36995" y="2616"/>
                  </a:lnTo>
                  <a:lnTo>
                    <a:pt x="37071" y="2463"/>
                  </a:lnTo>
                  <a:lnTo>
                    <a:pt x="37363" y="2247"/>
                  </a:lnTo>
                  <a:lnTo>
                    <a:pt x="37579" y="2197"/>
                  </a:lnTo>
                  <a:lnTo>
                    <a:pt x="38290" y="2197"/>
                  </a:lnTo>
                  <a:lnTo>
                    <a:pt x="38938" y="2946"/>
                  </a:lnTo>
                  <a:lnTo>
                    <a:pt x="39636" y="2946"/>
                  </a:lnTo>
                  <a:lnTo>
                    <a:pt x="39649" y="2667"/>
                  </a:lnTo>
                  <a:lnTo>
                    <a:pt x="39560" y="2400"/>
                  </a:lnTo>
                  <a:lnTo>
                    <a:pt x="39077" y="1752"/>
                  </a:lnTo>
                  <a:lnTo>
                    <a:pt x="38595" y="1549"/>
                  </a:lnTo>
                  <a:lnTo>
                    <a:pt x="37414" y="1549"/>
                  </a:lnTo>
                  <a:lnTo>
                    <a:pt x="36995" y="1689"/>
                  </a:lnTo>
                  <a:lnTo>
                    <a:pt x="36385" y="2209"/>
                  </a:lnTo>
                  <a:lnTo>
                    <a:pt x="36245" y="2540"/>
                  </a:lnTo>
                  <a:lnTo>
                    <a:pt x="36245" y="3327"/>
                  </a:lnTo>
                  <a:lnTo>
                    <a:pt x="36398" y="3606"/>
                  </a:lnTo>
                  <a:lnTo>
                    <a:pt x="36906" y="3924"/>
                  </a:lnTo>
                  <a:lnTo>
                    <a:pt x="37185" y="4025"/>
                  </a:lnTo>
                  <a:lnTo>
                    <a:pt x="38481" y="4356"/>
                  </a:lnTo>
                  <a:lnTo>
                    <a:pt x="38696" y="4419"/>
                  </a:lnTo>
                  <a:lnTo>
                    <a:pt x="38976" y="4584"/>
                  </a:lnTo>
                  <a:lnTo>
                    <a:pt x="39052" y="4737"/>
                  </a:lnTo>
                  <a:lnTo>
                    <a:pt x="39052" y="5181"/>
                  </a:lnTo>
                  <a:lnTo>
                    <a:pt x="38950" y="5359"/>
                  </a:lnTo>
                  <a:lnTo>
                    <a:pt x="38531" y="5600"/>
                  </a:lnTo>
                  <a:lnTo>
                    <a:pt x="38277" y="5664"/>
                  </a:lnTo>
                  <a:lnTo>
                    <a:pt x="37541" y="5664"/>
                  </a:lnTo>
                  <a:lnTo>
                    <a:pt x="37211" y="5549"/>
                  </a:lnTo>
                  <a:lnTo>
                    <a:pt x="36918" y="5168"/>
                  </a:lnTo>
                  <a:lnTo>
                    <a:pt x="36855" y="4978"/>
                  </a:lnTo>
                  <a:lnTo>
                    <a:pt x="36830" y="4724"/>
                  </a:lnTo>
                  <a:lnTo>
                    <a:pt x="36118" y="4724"/>
                  </a:lnTo>
                  <a:lnTo>
                    <a:pt x="36131" y="5168"/>
                  </a:lnTo>
                  <a:lnTo>
                    <a:pt x="36283" y="5549"/>
                  </a:lnTo>
                  <a:lnTo>
                    <a:pt x="36830" y="6146"/>
                  </a:lnTo>
                  <a:lnTo>
                    <a:pt x="37299" y="6299"/>
                  </a:lnTo>
                  <a:lnTo>
                    <a:pt x="38582" y="6299"/>
                  </a:lnTo>
                  <a:lnTo>
                    <a:pt x="39039" y="6159"/>
                  </a:lnTo>
                  <a:lnTo>
                    <a:pt x="39636" y="5575"/>
                  </a:lnTo>
                  <a:lnTo>
                    <a:pt x="39801" y="5232"/>
                  </a:lnTo>
                  <a:lnTo>
                    <a:pt x="39801" y="4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5708742" y="2092534"/>
              <a:ext cx="124460" cy="100965"/>
            </a:xfrm>
            <a:custGeom>
              <a:avLst/>
              <a:gdLst/>
              <a:ahLst/>
              <a:cxnLst/>
              <a:rect l="l" t="t" r="r" b="b"/>
              <a:pathLst>
                <a:path w="124460" h="100964">
                  <a:moveTo>
                    <a:pt x="121198" y="100719"/>
                  </a:moveTo>
                  <a:lnTo>
                    <a:pt x="2776" y="100719"/>
                  </a:lnTo>
                  <a:lnTo>
                    <a:pt x="0" y="9794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97948"/>
                  </a:lnTo>
                  <a:lnTo>
                    <a:pt x="121198" y="100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5708742" y="2092534"/>
              <a:ext cx="124460" cy="100965"/>
            </a:xfrm>
            <a:custGeom>
              <a:avLst/>
              <a:gdLst/>
              <a:ahLst/>
              <a:cxnLst/>
              <a:rect l="l" t="t" r="r" b="b"/>
              <a:pathLst>
                <a:path w="124460" h="1009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94521"/>
                  </a:lnTo>
                  <a:lnTo>
                    <a:pt x="123974" y="97948"/>
                  </a:lnTo>
                  <a:lnTo>
                    <a:pt x="121198" y="100719"/>
                  </a:lnTo>
                  <a:lnTo>
                    <a:pt x="117776" y="100719"/>
                  </a:lnTo>
                  <a:lnTo>
                    <a:pt x="6198" y="100719"/>
                  </a:lnTo>
                  <a:lnTo>
                    <a:pt x="2776" y="100719"/>
                  </a:lnTo>
                  <a:lnTo>
                    <a:pt x="0" y="97948"/>
                  </a:lnTo>
                  <a:lnTo>
                    <a:pt x="0" y="94521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5708742" y="2092534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12397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5708742" y="2092534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9" name="object 41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711453" y="2095246"/>
              <a:ext cx="36162" cy="27117"/>
            </a:xfrm>
            <a:prstGeom prst="rect">
              <a:avLst/>
            </a:prstGeom>
          </p:spPr>
        </p:pic>
        <p:sp>
          <p:nvSpPr>
            <p:cNvPr id="420" name="object 420"/>
            <p:cNvSpPr/>
            <p:nvPr/>
          </p:nvSpPr>
          <p:spPr>
            <a:xfrm>
              <a:off x="5748477" y="2097760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4" h="6985">
                  <a:moveTo>
                    <a:pt x="2870" y="1676"/>
                  </a:moveTo>
                  <a:lnTo>
                    <a:pt x="2311" y="1663"/>
                  </a:lnTo>
                  <a:lnTo>
                    <a:pt x="1993" y="1765"/>
                  </a:lnTo>
                  <a:lnTo>
                    <a:pt x="1600" y="2095"/>
                  </a:lnTo>
                  <a:lnTo>
                    <a:pt x="1422" y="2324"/>
                  </a:lnTo>
                  <a:lnTo>
                    <a:pt x="1231" y="2654"/>
                  </a:lnTo>
                  <a:lnTo>
                    <a:pt x="1231" y="1790"/>
                  </a:lnTo>
                  <a:lnTo>
                    <a:pt x="0" y="1790"/>
                  </a:lnTo>
                  <a:lnTo>
                    <a:pt x="0" y="6731"/>
                  </a:lnTo>
                  <a:lnTo>
                    <a:pt x="1295" y="6731"/>
                  </a:lnTo>
                  <a:lnTo>
                    <a:pt x="1295" y="3975"/>
                  </a:lnTo>
                  <a:lnTo>
                    <a:pt x="1346" y="3683"/>
                  </a:lnTo>
                  <a:lnTo>
                    <a:pt x="1625" y="3149"/>
                  </a:lnTo>
                  <a:lnTo>
                    <a:pt x="1981" y="2984"/>
                  </a:lnTo>
                  <a:lnTo>
                    <a:pt x="2489" y="2984"/>
                  </a:lnTo>
                  <a:lnTo>
                    <a:pt x="2870" y="2997"/>
                  </a:lnTo>
                  <a:lnTo>
                    <a:pt x="2870" y="1676"/>
                  </a:lnTo>
                  <a:close/>
                </a:path>
                <a:path w="37464" h="6985">
                  <a:moveTo>
                    <a:pt x="8115" y="2781"/>
                  </a:moveTo>
                  <a:lnTo>
                    <a:pt x="7950" y="2336"/>
                  </a:lnTo>
                  <a:lnTo>
                    <a:pt x="7620" y="2070"/>
                  </a:lnTo>
                  <a:lnTo>
                    <a:pt x="7302" y="1803"/>
                  </a:lnTo>
                  <a:lnTo>
                    <a:pt x="6883" y="1663"/>
                  </a:lnTo>
                  <a:lnTo>
                    <a:pt x="5956" y="1663"/>
                  </a:lnTo>
                  <a:lnTo>
                    <a:pt x="5626" y="1765"/>
                  </a:lnTo>
                  <a:lnTo>
                    <a:pt x="5207" y="2082"/>
                  </a:lnTo>
                  <a:lnTo>
                    <a:pt x="5054" y="2260"/>
                  </a:lnTo>
                  <a:lnTo>
                    <a:pt x="4889" y="2514"/>
                  </a:lnTo>
                  <a:lnTo>
                    <a:pt x="4889" y="1790"/>
                  </a:lnTo>
                  <a:lnTo>
                    <a:pt x="3632" y="1790"/>
                  </a:lnTo>
                  <a:lnTo>
                    <a:pt x="3632" y="6731"/>
                  </a:lnTo>
                  <a:lnTo>
                    <a:pt x="4927" y="6731"/>
                  </a:lnTo>
                  <a:lnTo>
                    <a:pt x="4927" y="3746"/>
                  </a:lnTo>
                  <a:lnTo>
                    <a:pt x="4965" y="3492"/>
                  </a:lnTo>
                  <a:lnTo>
                    <a:pt x="5219" y="2921"/>
                  </a:lnTo>
                  <a:lnTo>
                    <a:pt x="5511" y="2743"/>
                  </a:lnTo>
                  <a:lnTo>
                    <a:pt x="6311" y="2743"/>
                  </a:lnTo>
                  <a:lnTo>
                    <a:pt x="6553" y="2870"/>
                  </a:lnTo>
                  <a:lnTo>
                    <a:pt x="6743" y="3263"/>
                  </a:lnTo>
                  <a:lnTo>
                    <a:pt x="6781" y="3467"/>
                  </a:lnTo>
                  <a:lnTo>
                    <a:pt x="6781" y="6731"/>
                  </a:lnTo>
                  <a:lnTo>
                    <a:pt x="8115" y="6731"/>
                  </a:lnTo>
                  <a:lnTo>
                    <a:pt x="8115" y="2781"/>
                  </a:lnTo>
                  <a:close/>
                </a:path>
                <a:path w="37464" h="6985">
                  <a:moveTo>
                    <a:pt x="13601" y="6731"/>
                  </a:moveTo>
                  <a:lnTo>
                    <a:pt x="13550" y="6515"/>
                  </a:lnTo>
                  <a:lnTo>
                    <a:pt x="13347" y="6146"/>
                  </a:lnTo>
                  <a:lnTo>
                    <a:pt x="13347" y="5943"/>
                  </a:lnTo>
                  <a:lnTo>
                    <a:pt x="13335" y="4330"/>
                  </a:lnTo>
                  <a:lnTo>
                    <a:pt x="13335" y="2705"/>
                  </a:lnTo>
                  <a:lnTo>
                    <a:pt x="13119" y="2197"/>
                  </a:lnTo>
                  <a:lnTo>
                    <a:pt x="12280" y="1778"/>
                  </a:lnTo>
                  <a:lnTo>
                    <a:pt x="12026" y="1727"/>
                  </a:lnTo>
                  <a:lnTo>
                    <a:pt x="12026" y="4330"/>
                  </a:lnTo>
                  <a:lnTo>
                    <a:pt x="12026" y="5245"/>
                  </a:lnTo>
                  <a:lnTo>
                    <a:pt x="11899" y="5537"/>
                  </a:lnTo>
                  <a:lnTo>
                    <a:pt x="11430" y="5867"/>
                  </a:lnTo>
                  <a:lnTo>
                    <a:pt x="11176" y="5943"/>
                  </a:lnTo>
                  <a:lnTo>
                    <a:pt x="10718" y="5943"/>
                  </a:lnTo>
                  <a:lnTo>
                    <a:pt x="10579" y="5905"/>
                  </a:lnTo>
                  <a:lnTo>
                    <a:pt x="10325" y="5702"/>
                  </a:lnTo>
                  <a:lnTo>
                    <a:pt x="10363" y="4889"/>
                  </a:lnTo>
                  <a:lnTo>
                    <a:pt x="10693" y="4699"/>
                  </a:lnTo>
                  <a:lnTo>
                    <a:pt x="10883" y="4635"/>
                  </a:lnTo>
                  <a:lnTo>
                    <a:pt x="11696" y="4483"/>
                  </a:lnTo>
                  <a:lnTo>
                    <a:pt x="12026" y="4330"/>
                  </a:lnTo>
                  <a:lnTo>
                    <a:pt x="12026" y="1727"/>
                  </a:lnTo>
                  <a:lnTo>
                    <a:pt x="11798" y="1663"/>
                  </a:lnTo>
                  <a:lnTo>
                    <a:pt x="10414" y="1663"/>
                  </a:lnTo>
                  <a:lnTo>
                    <a:pt x="9829" y="1892"/>
                  </a:lnTo>
                  <a:lnTo>
                    <a:pt x="9283" y="2603"/>
                  </a:lnTo>
                  <a:lnTo>
                    <a:pt x="9156" y="2959"/>
                  </a:lnTo>
                  <a:lnTo>
                    <a:pt x="9131" y="3390"/>
                  </a:lnTo>
                  <a:lnTo>
                    <a:pt x="10375" y="3390"/>
                  </a:lnTo>
                  <a:lnTo>
                    <a:pt x="10464" y="3048"/>
                  </a:lnTo>
                  <a:lnTo>
                    <a:pt x="10693" y="2781"/>
                  </a:lnTo>
                  <a:lnTo>
                    <a:pt x="10896" y="2705"/>
                  </a:lnTo>
                  <a:lnTo>
                    <a:pt x="11480" y="2705"/>
                  </a:lnTo>
                  <a:lnTo>
                    <a:pt x="11684" y="2743"/>
                  </a:lnTo>
                  <a:lnTo>
                    <a:pt x="11963" y="2895"/>
                  </a:lnTo>
                  <a:lnTo>
                    <a:pt x="11950" y="3530"/>
                  </a:lnTo>
                  <a:lnTo>
                    <a:pt x="11658" y="3657"/>
                  </a:lnTo>
                  <a:lnTo>
                    <a:pt x="10312" y="3835"/>
                  </a:lnTo>
                  <a:lnTo>
                    <a:pt x="9931" y="3949"/>
                  </a:lnTo>
                  <a:lnTo>
                    <a:pt x="9207" y="4368"/>
                  </a:lnTo>
                  <a:lnTo>
                    <a:pt x="9017" y="4699"/>
                  </a:lnTo>
                  <a:lnTo>
                    <a:pt x="9105" y="6248"/>
                  </a:lnTo>
                  <a:lnTo>
                    <a:pt x="9702" y="6756"/>
                  </a:lnTo>
                  <a:lnTo>
                    <a:pt x="10071" y="6883"/>
                  </a:lnTo>
                  <a:lnTo>
                    <a:pt x="10871" y="6883"/>
                  </a:lnTo>
                  <a:lnTo>
                    <a:pt x="11188" y="6807"/>
                  </a:lnTo>
                  <a:lnTo>
                    <a:pt x="11772" y="6451"/>
                  </a:lnTo>
                  <a:lnTo>
                    <a:pt x="12077" y="6146"/>
                  </a:lnTo>
                  <a:lnTo>
                    <a:pt x="12192" y="6731"/>
                  </a:lnTo>
                  <a:lnTo>
                    <a:pt x="13601" y="6731"/>
                  </a:lnTo>
                  <a:close/>
                </a:path>
                <a:path w="37464" h="6985">
                  <a:moveTo>
                    <a:pt x="15798" y="38"/>
                  </a:moveTo>
                  <a:lnTo>
                    <a:pt x="14503" y="38"/>
                  </a:lnTo>
                  <a:lnTo>
                    <a:pt x="14503" y="6731"/>
                  </a:lnTo>
                  <a:lnTo>
                    <a:pt x="15798" y="6731"/>
                  </a:lnTo>
                  <a:lnTo>
                    <a:pt x="15798" y="38"/>
                  </a:lnTo>
                  <a:close/>
                </a:path>
                <a:path w="37464" h="6985">
                  <a:moveTo>
                    <a:pt x="18376" y="38"/>
                  </a:moveTo>
                  <a:lnTo>
                    <a:pt x="17081" y="38"/>
                  </a:lnTo>
                  <a:lnTo>
                    <a:pt x="17081" y="6731"/>
                  </a:lnTo>
                  <a:lnTo>
                    <a:pt x="18376" y="6731"/>
                  </a:lnTo>
                  <a:lnTo>
                    <a:pt x="18376" y="38"/>
                  </a:lnTo>
                  <a:close/>
                </a:path>
                <a:path w="37464" h="6985">
                  <a:moveTo>
                    <a:pt x="20967" y="1790"/>
                  </a:moveTo>
                  <a:lnTo>
                    <a:pt x="19659" y="1790"/>
                  </a:lnTo>
                  <a:lnTo>
                    <a:pt x="19659" y="6731"/>
                  </a:lnTo>
                  <a:lnTo>
                    <a:pt x="20967" y="6731"/>
                  </a:lnTo>
                  <a:lnTo>
                    <a:pt x="20967" y="1790"/>
                  </a:lnTo>
                  <a:close/>
                </a:path>
                <a:path w="37464" h="6985">
                  <a:moveTo>
                    <a:pt x="20967" y="0"/>
                  </a:moveTo>
                  <a:lnTo>
                    <a:pt x="19659" y="0"/>
                  </a:lnTo>
                  <a:lnTo>
                    <a:pt x="19659" y="1193"/>
                  </a:lnTo>
                  <a:lnTo>
                    <a:pt x="20967" y="1193"/>
                  </a:lnTo>
                  <a:lnTo>
                    <a:pt x="20967" y="0"/>
                  </a:lnTo>
                  <a:close/>
                </a:path>
                <a:path w="37464" h="6985">
                  <a:moveTo>
                    <a:pt x="26708" y="2781"/>
                  </a:moveTo>
                  <a:lnTo>
                    <a:pt x="26555" y="2336"/>
                  </a:lnTo>
                  <a:lnTo>
                    <a:pt x="26225" y="2070"/>
                  </a:lnTo>
                  <a:lnTo>
                    <a:pt x="25895" y="1803"/>
                  </a:lnTo>
                  <a:lnTo>
                    <a:pt x="25488" y="1663"/>
                  </a:lnTo>
                  <a:lnTo>
                    <a:pt x="24561" y="1663"/>
                  </a:lnTo>
                  <a:lnTo>
                    <a:pt x="24218" y="1765"/>
                  </a:lnTo>
                  <a:lnTo>
                    <a:pt x="23799" y="2082"/>
                  </a:lnTo>
                  <a:lnTo>
                    <a:pt x="23647" y="2260"/>
                  </a:lnTo>
                  <a:lnTo>
                    <a:pt x="23482" y="2514"/>
                  </a:lnTo>
                  <a:lnTo>
                    <a:pt x="23482" y="1790"/>
                  </a:lnTo>
                  <a:lnTo>
                    <a:pt x="22237" y="1790"/>
                  </a:lnTo>
                  <a:lnTo>
                    <a:pt x="22237" y="6731"/>
                  </a:lnTo>
                  <a:lnTo>
                    <a:pt x="23520" y="6731"/>
                  </a:lnTo>
                  <a:lnTo>
                    <a:pt x="23520" y="3746"/>
                  </a:lnTo>
                  <a:lnTo>
                    <a:pt x="23571" y="3492"/>
                  </a:lnTo>
                  <a:lnTo>
                    <a:pt x="23812" y="2921"/>
                  </a:lnTo>
                  <a:lnTo>
                    <a:pt x="24117" y="2743"/>
                  </a:lnTo>
                  <a:lnTo>
                    <a:pt x="24917" y="2743"/>
                  </a:lnTo>
                  <a:lnTo>
                    <a:pt x="25146" y="2870"/>
                  </a:lnTo>
                  <a:lnTo>
                    <a:pt x="25349" y="3263"/>
                  </a:lnTo>
                  <a:lnTo>
                    <a:pt x="25387" y="3467"/>
                  </a:lnTo>
                  <a:lnTo>
                    <a:pt x="25387" y="6731"/>
                  </a:lnTo>
                  <a:lnTo>
                    <a:pt x="26708" y="6731"/>
                  </a:lnTo>
                  <a:lnTo>
                    <a:pt x="26708" y="2781"/>
                  </a:lnTo>
                  <a:close/>
                </a:path>
                <a:path w="37464" h="6985">
                  <a:moveTo>
                    <a:pt x="32448" y="6731"/>
                  </a:moveTo>
                  <a:lnTo>
                    <a:pt x="30645" y="3695"/>
                  </a:lnTo>
                  <a:lnTo>
                    <a:pt x="32385" y="1803"/>
                  </a:lnTo>
                  <a:lnTo>
                    <a:pt x="30772" y="1803"/>
                  </a:lnTo>
                  <a:lnTo>
                    <a:pt x="29159" y="3670"/>
                  </a:lnTo>
                  <a:lnTo>
                    <a:pt x="29159" y="63"/>
                  </a:lnTo>
                  <a:lnTo>
                    <a:pt x="27889" y="63"/>
                  </a:lnTo>
                  <a:lnTo>
                    <a:pt x="27889" y="6731"/>
                  </a:lnTo>
                  <a:lnTo>
                    <a:pt x="29159" y="6731"/>
                  </a:lnTo>
                  <a:lnTo>
                    <a:pt x="29159" y="5168"/>
                  </a:lnTo>
                  <a:lnTo>
                    <a:pt x="29705" y="4622"/>
                  </a:lnTo>
                  <a:lnTo>
                    <a:pt x="30886" y="6731"/>
                  </a:lnTo>
                  <a:lnTo>
                    <a:pt x="32448" y="6731"/>
                  </a:lnTo>
                  <a:close/>
                </a:path>
                <a:path w="37464" h="6985">
                  <a:moveTo>
                    <a:pt x="37287" y="4864"/>
                  </a:moveTo>
                  <a:lnTo>
                    <a:pt x="37160" y="4559"/>
                  </a:lnTo>
                  <a:lnTo>
                    <a:pt x="36652" y="4064"/>
                  </a:lnTo>
                  <a:lnTo>
                    <a:pt x="36258" y="3873"/>
                  </a:lnTo>
                  <a:lnTo>
                    <a:pt x="35750" y="3759"/>
                  </a:lnTo>
                  <a:lnTo>
                    <a:pt x="34975" y="3581"/>
                  </a:lnTo>
                  <a:lnTo>
                    <a:pt x="34531" y="3467"/>
                  </a:lnTo>
                  <a:lnTo>
                    <a:pt x="34277" y="3327"/>
                  </a:lnTo>
                  <a:lnTo>
                    <a:pt x="34213" y="2959"/>
                  </a:lnTo>
                  <a:lnTo>
                    <a:pt x="34518" y="2679"/>
                  </a:lnTo>
                  <a:lnTo>
                    <a:pt x="34709" y="2628"/>
                  </a:lnTo>
                  <a:lnTo>
                    <a:pt x="35331" y="2628"/>
                  </a:lnTo>
                  <a:lnTo>
                    <a:pt x="35572" y="2717"/>
                  </a:lnTo>
                  <a:lnTo>
                    <a:pt x="35788" y="2997"/>
                  </a:lnTo>
                  <a:lnTo>
                    <a:pt x="35839" y="3124"/>
                  </a:lnTo>
                  <a:lnTo>
                    <a:pt x="35852" y="3289"/>
                  </a:lnTo>
                  <a:lnTo>
                    <a:pt x="37160" y="3289"/>
                  </a:lnTo>
                  <a:lnTo>
                    <a:pt x="37096" y="2692"/>
                  </a:lnTo>
                  <a:lnTo>
                    <a:pt x="36868" y="2260"/>
                  </a:lnTo>
                  <a:lnTo>
                    <a:pt x="36093" y="1765"/>
                  </a:lnTo>
                  <a:lnTo>
                    <a:pt x="35585" y="1651"/>
                  </a:lnTo>
                  <a:lnTo>
                    <a:pt x="34328" y="1651"/>
                  </a:lnTo>
                  <a:lnTo>
                    <a:pt x="33820" y="1803"/>
                  </a:lnTo>
                  <a:lnTo>
                    <a:pt x="33108" y="2463"/>
                  </a:lnTo>
                  <a:lnTo>
                    <a:pt x="32918" y="2857"/>
                  </a:lnTo>
                  <a:lnTo>
                    <a:pt x="32918" y="3695"/>
                  </a:lnTo>
                  <a:lnTo>
                    <a:pt x="33045" y="4000"/>
                  </a:lnTo>
                  <a:lnTo>
                    <a:pt x="33502" y="4406"/>
                  </a:lnTo>
                  <a:lnTo>
                    <a:pt x="33896" y="4584"/>
                  </a:lnTo>
                  <a:lnTo>
                    <a:pt x="35229" y="4914"/>
                  </a:lnTo>
                  <a:lnTo>
                    <a:pt x="35687" y="5041"/>
                  </a:lnTo>
                  <a:lnTo>
                    <a:pt x="35928" y="5194"/>
                  </a:lnTo>
                  <a:lnTo>
                    <a:pt x="35979" y="5600"/>
                  </a:lnTo>
                  <a:lnTo>
                    <a:pt x="35610" y="5867"/>
                  </a:lnTo>
                  <a:lnTo>
                    <a:pt x="35407" y="5905"/>
                  </a:lnTo>
                  <a:lnTo>
                    <a:pt x="34721" y="5905"/>
                  </a:lnTo>
                  <a:lnTo>
                    <a:pt x="34417" y="5816"/>
                  </a:lnTo>
                  <a:lnTo>
                    <a:pt x="34175" y="5549"/>
                  </a:lnTo>
                  <a:lnTo>
                    <a:pt x="34112" y="5384"/>
                  </a:lnTo>
                  <a:lnTo>
                    <a:pt x="34086" y="5156"/>
                  </a:lnTo>
                  <a:lnTo>
                    <a:pt x="32778" y="5156"/>
                  </a:lnTo>
                  <a:lnTo>
                    <a:pt x="32778" y="5664"/>
                  </a:lnTo>
                  <a:lnTo>
                    <a:pt x="32956" y="6083"/>
                  </a:lnTo>
                  <a:lnTo>
                    <a:pt x="33705" y="6743"/>
                  </a:lnTo>
                  <a:lnTo>
                    <a:pt x="34277" y="6896"/>
                  </a:lnTo>
                  <a:lnTo>
                    <a:pt x="35814" y="6896"/>
                  </a:lnTo>
                  <a:lnTo>
                    <a:pt x="36385" y="6743"/>
                  </a:lnTo>
                  <a:lnTo>
                    <a:pt x="37109" y="6121"/>
                  </a:lnTo>
                  <a:lnTo>
                    <a:pt x="37287" y="5727"/>
                  </a:lnTo>
                  <a:lnTo>
                    <a:pt x="37287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820320" y="209873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5721921" y="211476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3975" y="35140"/>
                  </a:moveTo>
                  <a:lnTo>
                    <a:pt x="3962" y="34544"/>
                  </a:lnTo>
                  <a:lnTo>
                    <a:pt x="3873" y="33959"/>
                  </a:lnTo>
                  <a:lnTo>
                    <a:pt x="3759" y="33591"/>
                  </a:lnTo>
                  <a:lnTo>
                    <a:pt x="3505" y="33223"/>
                  </a:lnTo>
                  <a:lnTo>
                    <a:pt x="3225" y="32943"/>
                  </a:lnTo>
                  <a:lnTo>
                    <a:pt x="3200" y="34544"/>
                  </a:lnTo>
                  <a:lnTo>
                    <a:pt x="723" y="34544"/>
                  </a:lnTo>
                  <a:lnTo>
                    <a:pt x="736" y="34213"/>
                  </a:lnTo>
                  <a:lnTo>
                    <a:pt x="863" y="33845"/>
                  </a:lnTo>
                  <a:lnTo>
                    <a:pt x="1333" y="33350"/>
                  </a:lnTo>
                  <a:lnTo>
                    <a:pt x="1625" y="33223"/>
                  </a:lnTo>
                  <a:lnTo>
                    <a:pt x="2438" y="33223"/>
                  </a:lnTo>
                  <a:lnTo>
                    <a:pt x="2781" y="33401"/>
                  </a:lnTo>
                  <a:lnTo>
                    <a:pt x="3035" y="33858"/>
                  </a:lnTo>
                  <a:lnTo>
                    <a:pt x="3149" y="34163"/>
                  </a:lnTo>
                  <a:lnTo>
                    <a:pt x="3200" y="34544"/>
                  </a:lnTo>
                  <a:lnTo>
                    <a:pt x="3200" y="32931"/>
                  </a:lnTo>
                  <a:lnTo>
                    <a:pt x="2628" y="32639"/>
                  </a:lnTo>
                  <a:lnTo>
                    <a:pt x="2324" y="32562"/>
                  </a:lnTo>
                  <a:lnTo>
                    <a:pt x="1384" y="32562"/>
                  </a:lnTo>
                  <a:lnTo>
                    <a:pt x="876" y="32791"/>
                  </a:lnTo>
                  <a:lnTo>
                    <a:pt x="101" y="33693"/>
                  </a:lnTo>
                  <a:lnTo>
                    <a:pt x="0" y="33959"/>
                  </a:lnTo>
                  <a:lnTo>
                    <a:pt x="88" y="36283"/>
                  </a:lnTo>
                  <a:lnTo>
                    <a:pt x="863" y="37084"/>
                  </a:lnTo>
                  <a:lnTo>
                    <a:pt x="1333" y="37287"/>
                  </a:lnTo>
                  <a:lnTo>
                    <a:pt x="2120" y="37287"/>
                  </a:lnTo>
                  <a:lnTo>
                    <a:pt x="3911" y="35725"/>
                  </a:lnTo>
                  <a:lnTo>
                    <a:pt x="3175" y="35725"/>
                  </a:lnTo>
                  <a:lnTo>
                    <a:pt x="3098" y="35953"/>
                  </a:lnTo>
                  <a:lnTo>
                    <a:pt x="3022" y="36106"/>
                  </a:lnTo>
                  <a:lnTo>
                    <a:pt x="2654" y="36512"/>
                  </a:lnTo>
                  <a:lnTo>
                    <a:pt x="2349" y="36639"/>
                  </a:lnTo>
                  <a:lnTo>
                    <a:pt x="1536" y="36639"/>
                  </a:lnTo>
                  <a:lnTo>
                    <a:pt x="1244" y="36512"/>
                  </a:lnTo>
                  <a:lnTo>
                    <a:pt x="825" y="35953"/>
                  </a:lnTo>
                  <a:lnTo>
                    <a:pt x="711" y="35140"/>
                  </a:lnTo>
                  <a:lnTo>
                    <a:pt x="3975" y="35140"/>
                  </a:lnTo>
                  <a:close/>
                </a:path>
                <a:path w="44450" h="38735">
                  <a:moveTo>
                    <a:pt x="3975" y="19634"/>
                  </a:moveTo>
                  <a:lnTo>
                    <a:pt x="3962" y="19050"/>
                  </a:lnTo>
                  <a:lnTo>
                    <a:pt x="3873" y="18465"/>
                  </a:lnTo>
                  <a:lnTo>
                    <a:pt x="3759" y="18097"/>
                  </a:lnTo>
                  <a:lnTo>
                    <a:pt x="3505" y="17729"/>
                  </a:lnTo>
                  <a:lnTo>
                    <a:pt x="3225" y="17449"/>
                  </a:lnTo>
                  <a:lnTo>
                    <a:pt x="3200" y="19050"/>
                  </a:lnTo>
                  <a:lnTo>
                    <a:pt x="723" y="19050"/>
                  </a:lnTo>
                  <a:lnTo>
                    <a:pt x="736" y="18719"/>
                  </a:lnTo>
                  <a:lnTo>
                    <a:pt x="863" y="18351"/>
                  </a:lnTo>
                  <a:lnTo>
                    <a:pt x="1333" y="17856"/>
                  </a:lnTo>
                  <a:lnTo>
                    <a:pt x="1625" y="17729"/>
                  </a:lnTo>
                  <a:lnTo>
                    <a:pt x="2438" y="17729"/>
                  </a:lnTo>
                  <a:lnTo>
                    <a:pt x="2781" y="17907"/>
                  </a:lnTo>
                  <a:lnTo>
                    <a:pt x="3035" y="18364"/>
                  </a:lnTo>
                  <a:lnTo>
                    <a:pt x="3149" y="18656"/>
                  </a:lnTo>
                  <a:lnTo>
                    <a:pt x="3200" y="19050"/>
                  </a:lnTo>
                  <a:lnTo>
                    <a:pt x="3200" y="17437"/>
                  </a:lnTo>
                  <a:lnTo>
                    <a:pt x="2628" y="17145"/>
                  </a:lnTo>
                  <a:lnTo>
                    <a:pt x="2324" y="17068"/>
                  </a:lnTo>
                  <a:lnTo>
                    <a:pt x="1384" y="17068"/>
                  </a:lnTo>
                  <a:lnTo>
                    <a:pt x="876" y="17297"/>
                  </a:lnTo>
                  <a:lnTo>
                    <a:pt x="101" y="18186"/>
                  </a:lnTo>
                  <a:lnTo>
                    <a:pt x="0" y="18465"/>
                  </a:lnTo>
                  <a:lnTo>
                    <a:pt x="88" y="20777"/>
                  </a:lnTo>
                  <a:lnTo>
                    <a:pt x="863" y="21590"/>
                  </a:lnTo>
                  <a:lnTo>
                    <a:pt x="1333" y="21793"/>
                  </a:lnTo>
                  <a:lnTo>
                    <a:pt x="2120" y="21793"/>
                  </a:lnTo>
                  <a:lnTo>
                    <a:pt x="3911" y="20231"/>
                  </a:lnTo>
                  <a:lnTo>
                    <a:pt x="3175" y="20231"/>
                  </a:lnTo>
                  <a:lnTo>
                    <a:pt x="3098" y="20459"/>
                  </a:lnTo>
                  <a:lnTo>
                    <a:pt x="3022" y="20599"/>
                  </a:lnTo>
                  <a:lnTo>
                    <a:pt x="2654" y="21005"/>
                  </a:lnTo>
                  <a:lnTo>
                    <a:pt x="2349" y="21145"/>
                  </a:lnTo>
                  <a:lnTo>
                    <a:pt x="1536" y="21145"/>
                  </a:lnTo>
                  <a:lnTo>
                    <a:pt x="1244" y="21005"/>
                  </a:lnTo>
                  <a:lnTo>
                    <a:pt x="825" y="20459"/>
                  </a:lnTo>
                  <a:lnTo>
                    <a:pt x="711" y="19634"/>
                  </a:lnTo>
                  <a:lnTo>
                    <a:pt x="3975" y="19634"/>
                  </a:lnTo>
                  <a:close/>
                </a:path>
                <a:path w="44450" h="38735">
                  <a:moveTo>
                    <a:pt x="3975" y="4140"/>
                  </a:moveTo>
                  <a:lnTo>
                    <a:pt x="3962" y="3543"/>
                  </a:lnTo>
                  <a:lnTo>
                    <a:pt x="3873" y="2971"/>
                  </a:lnTo>
                  <a:lnTo>
                    <a:pt x="3759" y="2603"/>
                  </a:lnTo>
                  <a:lnTo>
                    <a:pt x="3505" y="2235"/>
                  </a:lnTo>
                  <a:lnTo>
                    <a:pt x="3225" y="1943"/>
                  </a:lnTo>
                  <a:lnTo>
                    <a:pt x="3200" y="3543"/>
                  </a:lnTo>
                  <a:lnTo>
                    <a:pt x="723" y="3543"/>
                  </a:lnTo>
                  <a:lnTo>
                    <a:pt x="736" y="3225"/>
                  </a:lnTo>
                  <a:lnTo>
                    <a:pt x="863" y="2844"/>
                  </a:lnTo>
                  <a:lnTo>
                    <a:pt x="1333" y="2349"/>
                  </a:lnTo>
                  <a:lnTo>
                    <a:pt x="1625" y="2235"/>
                  </a:lnTo>
                  <a:lnTo>
                    <a:pt x="2438" y="2235"/>
                  </a:lnTo>
                  <a:lnTo>
                    <a:pt x="2781" y="2413"/>
                  </a:lnTo>
                  <a:lnTo>
                    <a:pt x="3035" y="2857"/>
                  </a:lnTo>
                  <a:lnTo>
                    <a:pt x="3149" y="3162"/>
                  </a:lnTo>
                  <a:lnTo>
                    <a:pt x="3200" y="3543"/>
                  </a:lnTo>
                  <a:lnTo>
                    <a:pt x="3200" y="1943"/>
                  </a:lnTo>
                  <a:lnTo>
                    <a:pt x="2628" y="1651"/>
                  </a:lnTo>
                  <a:lnTo>
                    <a:pt x="2324" y="1574"/>
                  </a:lnTo>
                  <a:lnTo>
                    <a:pt x="1384" y="1574"/>
                  </a:lnTo>
                  <a:lnTo>
                    <a:pt x="876" y="1803"/>
                  </a:lnTo>
                  <a:lnTo>
                    <a:pt x="101" y="2692"/>
                  </a:lnTo>
                  <a:lnTo>
                    <a:pt x="0" y="2971"/>
                  </a:lnTo>
                  <a:lnTo>
                    <a:pt x="88" y="5283"/>
                  </a:lnTo>
                  <a:lnTo>
                    <a:pt x="863" y="6096"/>
                  </a:lnTo>
                  <a:lnTo>
                    <a:pt x="1333" y="6299"/>
                  </a:lnTo>
                  <a:lnTo>
                    <a:pt x="2120" y="6299"/>
                  </a:lnTo>
                  <a:lnTo>
                    <a:pt x="3911" y="4737"/>
                  </a:lnTo>
                  <a:lnTo>
                    <a:pt x="3175" y="4737"/>
                  </a:lnTo>
                  <a:lnTo>
                    <a:pt x="3098" y="4953"/>
                  </a:lnTo>
                  <a:lnTo>
                    <a:pt x="3022" y="5105"/>
                  </a:lnTo>
                  <a:lnTo>
                    <a:pt x="2654" y="5511"/>
                  </a:lnTo>
                  <a:lnTo>
                    <a:pt x="2349" y="5638"/>
                  </a:lnTo>
                  <a:lnTo>
                    <a:pt x="1536" y="5638"/>
                  </a:lnTo>
                  <a:lnTo>
                    <a:pt x="1244" y="5511"/>
                  </a:lnTo>
                  <a:lnTo>
                    <a:pt x="825" y="4953"/>
                  </a:lnTo>
                  <a:lnTo>
                    <a:pt x="711" y="4140"/>
                  </a:lnTo>
                  <a:lnTo>
                    <a:pt x="3975" y="4140"/>
                  </a:lnTo>
                  <a:close/>
                </a:path>
                <a:path w="44450" h="38735">
                  <a:moveTo>
                    <a:pt x="5664" y="31013"/>
                  </a:moveTo>
                  <a:lnTo>
                    <a:pt x="4914" y="31013"/>
                  </a:lnTo>
                  <a:lnTo>
                    <a:pt x="4914" y="37122"/>
                  </a:lnTo>
                  <a:lnTo>
                    <a:pt x="5664" y="37122"/>
                  </a:lnTo>
                  <a:lnTo>
                    <a:pt x="5664" y="31013"/>
                  </a:lnTo>
                  <a:close/>
                </a:path>
                <a:path w="44450" h="38735">
                  <a:moveTo>
                    <a:pt x="5664" y="15519"/>
                  </a:moveTo>
                  <a:lnTo>
                    <a:pt x="4914" y="15519"/>
                  </a:lnTo>
                  <a:lnTo>
                    <a:pt x="4914" y="21628"/>
                  </a:lnTo>
                  <a:lnTo>
                    <a:pt x="5664" y="21628"/>
                  </a:lnTo>
                  <a:lnTo>
                    <a:pt x="5664" y="15519"/>
                  </a:lnTo>
                  <a:close/>
                </a:path>
                <a:path w="44450" h="38735">
                  <a:moveTo>
                    <a:pt x="5664" y="25"/>
                  </a:moveTo>
                  <a:lnTo>
                    <a:pt x="4914" y="25"/>
                  </a:lnTo>
                  <a:lnTo>
                    <a:pt x="4914" y="6134"/>
                  </a:lnTo>
                  <a:lnTo>
                    <a:pt x="5664" y="6134"/>
                  </a:lnTo>
                  <a:lnTo>
                    <a:pt x="5664" y="25"/>
                  </a:lnTo>
                  <a:close/>
                </a:path>
                <a:path w="44450" h="38735">
                  <a:moveTo>
                    <a:pt x="10972" y="37769"/>
                  </a:moveTo>
                  <a:lnTo>
                    <a:pt x="6235" y="37769"/>
                  </a:lnTo>
                  <a:lnTo>
                    <a:pt x="6235" y="38201"/>
                  </a:lnTo>
                  <a:lnTo>
                    <a:pt x="10972" y="38201"/>
                  </a:lnTo>
                  <a:lnTo>
                    <a:pt x="10972" y="37769"/>
                  </a:lnTo>
                  <a:close/>
                </a:path>
                <a:path w="44450" h="38735">
                  <a:moveTo>
                    <a:pt x="10972" y="22275"/>
                  </a:moveTo>
                  <a:lnTo>
                    <a:pt x="6235" y="22275"/>
                  </a:lnTo>
                  <a:lnTo>
                    <a:pt x="6235" y="22694"/>
                  </a:lnTo>
                  <a:lnTo>
                    <a:pt x="10972" y="22694"/>
                  </a:lnTo>
                  <a:lnTo>
                    <a:pt x="10972" y="22275"/>
                  </a:lnTo>
                  <a:close/>
                </a:path>
                <a:path w="44450" h="38735">
                  <a:moveTo>
                    <a:pt x="10972" y="6781"/>
                  </a:moveTo>
                  <a:lnTo>
                    <a:pt x="6235" y="6781"/>
                  </a:lnTo>
                  <a:lnTo>
                    <a:pt x="6235" y="7200"/>
                  </a:lnTo>
                  <a:lnTo>
                    <a:pt x="10972" y="7200"/>
                  </a:lnTo>
                  <a:lnTo>
                    <a:pt x="10972" y="6781"/>
                  </a:lnTo>
                  <a:close/>
                </a:path>
                <a:path w="44450" h="38735">
                  <a:moveTo>
                    <a:pt x="12293" y="1701"/>
                  </a:moveTo>
                  <a:lnTo>
                    <a:pt x="11531" y="1701"/>
                  </a:lnTo>
                  <a:lnTo>
                    <a:pt x="11531" y="6134"/>
                  </a:lnTo>
                  <a:lnTo>
                    <a:pt x="12293" y="6134"/>
                  </a:lnTo>
                  <a:lnTo>
                    <a:pt x="12293" y="1701"/>
                  </a:lnTo>
                  <a:close/>
                </a:path>
                <a:path w="44450" h="38735">
                  <a:moveTo>
                    <a:pt x="12293" y="25"/>
                  </a:moveTo>
                  <a:lnTo>
                    <a:pt x="11531" y="25"/>
                  </a:lnTo>
                  <a:lnTo>
                    <a:pt x="11531" y="863"/>
                  </a:lnTo>
                  <a:lnTo>
                    <a:pt x="12293" y="863"/>
                  </a:lnTo>
                  <a:lnTo>
                    <a:pt x="12293" y="25"/>
                  </a:lnTo>
                  <a:close/>
                </a:path>
                <a:path w="44450" h="38735">
                  <a:moveTo>
                    <a:pt x="13208" y="15443"/>
                  </a:moveTo>
                  <a:lnTo>
                    <a:pt x="12382" y="15430"/>
                  </a:lnTo>
                  <a:lnTo>
                    <a:pt x="12052" y="15557"/>
                  </a:lnTo>
                  <a:lnTo>
                    <a:pt x="11874" y="15811"/>
                  </a:lnTo>
                  <a:lnTo>
                    <a:pt x="11772" y="15951"/>
                  </a:lnTo>
                  <a:lnTo>
                    <a:pt x="11722" y="16179"/>
                  </a:lnTo>
                  <a:lnTo>
                    <a:pt x="11709" y="16497"/>
                  </a:lnTo>
                  <a:lnTo>
                    <a:pt x="11709" y="17195"/>
                  </a:lnTo>
                  <a:lnTo>
                    <a:pt x="11087" y="17195"/>
                  </a:lnTo>
                  <a:lnTo>
                    <a:pt x="11087" y="17792"/>
                  </a:lnTo>
                  <a:lnTo>
                    <a:pt x="11709" y="17792"/>
                  </a:lnTo>
                  <a:lnTo>
                    <a:pt x="11709" y="21628"/>
                  </a:lnTo>
                  <a:lnTo>
                    <a:pt x="12458" y="21628"/>
                  </a:lnTo>
                  <a:lnTo>
                    <a:pt x="12458" y="17792"/>
                  </a:lnTo>
                  <a:lnTo>
                    <a:pt x="13208" y="17792"/>
                  </a:lnTo>
                  <a:lnTo>
                    <a:pt x="13208" y="17195"/>
                  </a:lnTo>
                  <a:lnTo>
                    <a:pt x="12458" y="17195"/>
                  </a:lnTo>
                  <a:lnTo>
                    <a:pt x="12458" y="16713"/>
                  </a:lnTo>
                  <a:lnTo>
                    <a:pt x="12484" y="16408"/>
                  </a:lnTo>
                  <a:lnTo>
                    <a:pt x="12573" y="16179"/>
                  </a:lnTo>
                  <a:lnTo>
                    <a:pt x="12700" y="16116"/>
                  </a:lnTo>
                  <a:lnTo>
                    <a:pt x="13208" y="16129"/>
                  </a:lnTo>
                  <a:lnTo>
                    <a:pt x="13208" y="15443"/>
                  </a:lnTo>
                  <a:close/>
                </a:path>
                <a:path w="44450" h="38735">
                  <a:moveTo>
                    <a:pt x="16078" y="17094"/>
                  </a:moveTo>
                  <a:lnTo>
                    <a:pt x="15849" y="17068"/>
                  </a:lnTo>
                  <a:lnTo>
                    <a:pt x="15544" y="17068"/>
                  </a:lnTo>
                  <a:lnTo>
                    <a:pt x="15278" y="17183"/>
                  </a:lnTo>
                  <a:lnTo>
                    <a:pt x="14833" y="17614"/>
                  </a:lnTo>
                  <a:lnTo>
                    <a:pt x="14681" y="17792"/>
                  </a:lnTo>
                  <a:lnTo>
                    <a:pt x="14630" y="17945"/>
                  </a:lnTo>
                  <a:lnTo>
                    <a:pt x="14630" y="17170"/>
                  </a:lnTo>
                  <a:lnTo>
                    <a:pt x="13919" y="17170"/>
                  </a:lnTo>
                  <a:lnTo>
                    <a:pt x="13919" y="21628"/>
                  </a:lnTo>
                  <a:lnTo>
                    <a:pt x="14668" y="21628"/>
                  </a:lnTo>
                  <a:lnTo>
                    <a:pt x="14668" y="18757"/>
                  </a:lnTo>
                  <a:lnTo>
                    <a:pt x="14770" y="18465"/>
                  </a:lnTo>
                  <a:lnTo>
                    <a:pt x="15163" y="17983"/>
                  </a:lnTo>
                  <a:lnTo>
                    <a:pt x="15455" y="17868"/>
                  </a:lnTo>
                  <a:lnTo>
                    <a:pt x="15836" y="17868"/>
                  </a:lnTo>
                  <a:lnTo>
                    <a:pt x="16078" y="17881"/>
                  </a:lnTo>
                  <a:lnTo>
                    <a:pt x="16078" y="17094"/>
                  </a:lnTo>
                  <a:close/>
                </a:path>
                <a:path w="44450" h="38735">
                  <a:moveTo>
                    <a:pt x="17056" y="0"/>
                  </a:moveTo>
                  <a:lnTo>
                    <a:pt x="16332" y="0"/>
                  </a:lnTo>
                  <a:lnTo>
                    <a:pt x="16332" y="2247"/>
                  </a:lnTo>
                  <a:lnTo>
                    <a:pt x="16243" y="2921"/>
                  </a:lnTo>
                  <a:lnTo>
                    <a:pt x="16243" y="4889"/>
                  </a:lnTo>
                  <a:lnTo>
                    <a:pt x="15811" y="5473"/>
                  </a:lnTo>
                  <a:lnTo>
                    <a:pt x="15519" y="5638"/>
                  </a:lnTo>
                  <a:lnTo>
                    <a:pt x="14719" y="5638"/>
                  </a:lnTo>
                  <a:lnTo>
                    <a:pt x="14401" y="5473"/>
                  </a:lnTo>
                  <a:lnTo>
                    <a:pt x="14033" y="4889"/>
                  </a:lnTo>
                  <a:lnTo>
                    <a:pt x="14008" y="2971"/>
                  </a:lnTo>
                  <a:lnTo>
                    <a:pt x="14478" y="2400"/>
                  </a:lnTo>
                  <a:lnTo>
                    <a:pt x="14782" y="2247"/>
                  </a:lnTo>
                  <a:lnTo>
                    <a:pt x="15506" y="2247"/>
                  </a:lnTo>
                  <a:lnTo>
                    <a:pt x="15786" y="2387"/>
                  </a:lnTo>
                  <a:lnTo>
                    <a:pt x="16243" y="2921"/>
                  </a:lnTo>
                  <a:lnTo>
                    <a:pt x="16243" y="2159"/>
                  </a:lnTo>
                  <a:lnTo>
                    <a:pt x="16014" y="1892"/>
                  </a:lnTo>
                  <a:lnTo>
                    <a:pt x="15646" y="1676"/>
                  </a:lnTo>
                  <a:lnTo>
                    <a:pt x="15367" y="1600"/>
                  </a:lnTo>
                  <a:lnTo>
                    <a:pt x="14401" y="1600"/>
                  </a:lnTo>
                  <a:lnTo>
                    <a:pt x="13970" y="1816"/>
                  </a:lnTo>
                  <a:lnTo>
                    <a:pt x="13271" y="2781"/>
                  </a:lnTo>
                  <a:lnTo>
                    <a:pt x="13220" y="2971"/>
                  </a:lnTo>
                  <a:lnTo>
                    <a:pt x="13284" y="5245"/>
                  </a:lnTo>
                  <a:lnTo>
                    <a:pt x="14008" y="6083"/>
                  </a:lnTo>
                  <a:lnTo>
                    <a:pt x="14439" y="6299"/>
                  </a:lnTo>
                  <a:lnTo>
                    <a:pt x="15240" y="6299"/>
                  </a:lnTo>
                  <a:lnTo>
                    <a:pt x="15519" y="6223"/>
                  </a:lnTo>
                  <a:lnTo>
                    <a:pt x="16002" y="5981"/>
                  </a:lnTo>
                  <a:lnTo>
                    <a:pt x="16205" y="5791"/>
                  </a:lnTo>
                  <a:lnTo>
                    <a:pt x="16294" y="5638"/>
                  </a:lnTo>
                  <a:lnTo>
                    <a:pt x="16383" y="5511"/>
                  </a:lnTo>
                  <a:lnTo>
                    <a:pt x="16383" y="6134"/>
                  </a:lnTo>
                  <a:lnTo>
                    <a:pt x="17056" y="6134"/>
                  </a:lnTo>
                  <a:lnTo>
                    <a:pt x="17056" y="5511"/>
                  </a:lnTo>
                  <a:lnTo>
                    <a:pt x="17056" y="0"/>
                  </a:lnTo>
                  <a:close/>
                </a:path>
                <a:path w="44450" h="38735">
                  <a:moveTo>
                    <a:pt x="20586" y="18567"/>
                  </a:moveTo>
                  <a:lnTo>
                    <a:pt x="20383" y="17995"/>
                  </a:lnTo>
                  <a:lnTo>
                    <a:pt x="20066" y="17691"/>
                  </a:lnTo>
                  <a:lnTo>
                    <a:pt x="19723" y="17373"/>
                  </a:lnTo>
                  <a:lnTo>
                    <a:pt x="19723" y="18567"/>
                  </a:lnTo>
                  <a:lnTo>
                    <a:pt x="19634" y="20358"/>
                  </a:lnTo>
                  <a:lnTo>
                    <a:pt x="19342" y="20955"/>
                  </a:lnTo>
                  <a:lnTo>
                    <a:pt x="18999" y="21145"/>
                  </a:lnTo>
                  <a:lnTo>
                    <a:pt x="18046" y="21145"/>
                  </a:lnTo>
                  <a:lnTo>
                    <a:pt x="17716" y="20993"/>
                  </a:lnTo>
                  <a:lnTo>
                    <a:pt x="17297" y="20358"/>
                  </a:lnTo>
                  <a:lnTo>
                    <a:pt x="17310" y="18567"/>
                  </a:lnTo>
                  <a:lnTo>
                    <a:pt x="17716" y="17868"/>
                  </a:lnTo>
                  <a:lnTo>
                    <a:pt x="18046" y="17691"/>
                  </a:lnTo>
                  <a:lnTo>
                    <a:pt x="19024" y="17691"/>
                  </a:lnTo>
                  <a:lnTo>
                    <a:pt x="19329" y="17868"/>
                  </a:lnTo>
                  <a:lnTo>
                    <a:pt x="19431" y="17995"/>
                  </a:lnTo>
                  <a:lnTo>
                    <a:pt x="19723" y="18567"/>
                  </a:lnTo>
                  <a:lnTo>
                    <a:pt x="19723" y="17373"/>
                  </a:lnTo>
                  <a:lnTo>
                    <a:pt x="19583" y="17233"/>
                  </a:lnTo>
                  <a:lnTo>
                    <a:pt x="19100" y="17043"/>
                  </a:lnTo>
                  <a:lnTo>
                    <a:pt x="17894" y="17043"/>
                  </a:lnTo>
                  <a:lnTo>
                    <a:pt x="17373" y="17272"/>
                  </a:lnTo>
                  <a:lnTo>
                    <a:pt x="16624" y="18161"/>
                  </a:lnTo>
                  <a:lnTo>
                    <a:pt x="16484" y="18567"/>
                  </a:lnTo>
                  <a:lnTo>
                    <a:pt x="16611" y="20751"/>
                  </a:lnTo>
                  <a:lnTo>
                    <a:pt x="17335" y="21590"/>
                  </a:lnTo>
                  <a:lnTo>
                    <a:pt x="17818" y="21793"/>
                  </a:lnTo>
                  <a:lnTo>
                    <a:pt x="19164" y="21793"/>
                  </a:lnTo>
                  <a:lnTo>
                    <a:pt x="19710" y="21564"/>
                  </a:lnTo>
                  <a:lnTo>
                    <a:pt x="20015" y="21145"/>
                  </a:lnTo>
                  <a:lnTo>
                    <a:pt x="20408" y="20624"/>
                  </a:lnTo>
                  <a:lnTo>
                    <a:pt x="20485" y="20358"/>
                  </a:lnTo>
                  <a:lnTo>
                    <a:pt x="20586" y="18567"/>
                  </a:lnTo>
                  <a:close/>
                </a:path>
                <a:path w="44450" h="38735">
                  <a:moveTo>
                    <a:pt x="21653" y="25"/>
                  </a:moveTo>
                  <a:lnTo>
                    <a:pt x="20815" y="25"/>
                  </a:lnTo>
                  <a:lnTo>
                    <a:pt x="20815" y="6134"/>
                  </a:lnTo>
                  <a:lnTo>
                    <a:pt x="21653" y="6134"/>
                  </a:lnTo>
                  <a:lnTo>
                    <a:pt x="21653" y="25"/>
                  </a:lnTo>
                  <a:close/>
                </a:path>
                <a:path w="44450" h="38735">
                  <a:moveTo>
                    <a:pt x="27470" y="18262"/>
                  </a:moveTo>
                  <a:lnTo>
                    <a:pt x="27406" y="17957"/>
                  </a:lnTo>
                  <a:lnTo>
                    <a:pt x="27076" y="17284"/>
                  </a:lnTo>
                  <a:lnTo>
                    <a:pt x="26670" y="17068"/>
                  </a:lnTo>
                  <a:lnTo>
                    <a:pt x="25793" y="17068"/>
                  </a:lnTo>
                  <a:lnTo>
                    <a:pt x="25539" y="17132"/>
                  </a:lnTo>
                  <a:lnTo>
                    <a:pt x="25082" y="17360"/>
                  </a:lnTo>
                  <a:lnTo>
                    <a:pt x="24892" y="17538"/>
                  </a:lnTo>
                  <a:lnTo>
                    <a:pt x="24726" y="17780"/>
                  </a:lnTo>
                  <a:lnTo>
                    <a:pt x="24625" y="17589"/>
                  </a:lnTo>
                  <a:lnTo>
                    <a:pt x="24511" y="17437"/>
                  </a:lnTo>
                  <a:lnTo>
                    <a:pt x="24180" y="17157"/>
                  </a:lnTo>
                  <a:lnTo>
                    <a:pt x="23888" y="17068"/>
                  </a:lnTo>
                  <a:lnTo>
                    <a:pt x="23228" y="17068"/>
                  </a:lnTo>
                  <a:lnTo>
                    <a:pt x="22936" y="17157"/>
                  </a:lnTo>
                  <a:lnTo>
                    <a:pt x="22555" y="17424"/>
                  </a:lnTo>
                  <a:lnTo>
                    <a:pt x="22390" y="17589"/>
                  </a:lnTo>
                  <a:lnTo>
                    <a:pt x="22212" y="17805"/>
                  </a:lnTo>
                  <a:lnTo>
                    <a:pt x="22212" y="17170"/>
                  </a:lnTo>
                  <a:lnTo>
                    <a:pt x="21475" y="17170"/>
                  </a:lnTo>
                  <a:lnTo>
                    <a:pt x="21475" y="21628"/>
                  </a:lnTo>
                  <a:lnTo>
                    <a:pt x="22225" y="21628"/>
                  </a:lnTo>
                  <a:lnTo>
                    <a:pt x="22225" y="18694"/>
                  </a:lnTo>
                  <a:lnTo>
                    <a:pt x="22339" y="18288"/>
                  </a:lnTo>
                  <a:lnTo>
                    <a:pt x="22796" y="17856"/>
                  </a:lnTo>
                  <a:lnTo>
                    <a:pt x="23063" y="17754"/>
                  </a:lnTo>
                  <a:lnTo>
                    <a:pt x="23647" y="17754"/>
                  </a:lnTo>
                  <a:lnTo>
                    <a:pt x="23863" y="17856"/>
                  </a:lnTo>
                  <a:lnTo>
                    <a:pt x="24053" y="18199"/>
                  </a:lnTo>
                  <a:lnTo>
                    <a:pt x="24079" y="18415"/>
                  </a:lnTo>
                  <a:lnTo>
                    <a:pt x="24079" y="21628"/>
                  </a:lnTo>
                  <a:lnTo>
                    <a:pt x="24841" y="21628"/>
                  </a:lnTo>
                  <a:lnTo>
                    <a:pt x="24841" y="18580"/>
                  </a:lnTo>
                  <a:lnTo>
                    <a:pt x="24955" y="18249"/>
                  </a:lnTo>
                  <a:lnTo>
                    <a:pt x="25374" y="17856"/>
                  </a:lnTo>
                  <a:lnTo>
                    <a:pt x="25628" y="17754"/>
                  </a:lnTo>
                  <a:lnTo>
                    <a:pt x="26136" y="17754"/>
                  </a:lnTo>
                  <a:lnTo>
                    <a:pt x="26314" y="17818"/>
                  </a:lnTo>
                  <a:lnTo>
                    <a:pt x="26619" y="18034"/>
                  </a:lnTo>
                  <a:lnTo>
                    <a:pt x="26682" y="18237"/>
                  </a:lnTo>
                  <a:lnTo>
                    <a:pt x="26682" y="21628"/>
                  </a:lnTo>
                  <a:lnTo>
                    <a:pt x="27470" y="21628"/>
                  </a:lnTo>
                  <a:lnTo>
                    <a:pt x="27470" y="18262"/>
                  </a:lnTo>
                  <a:close/>
                </a:path>
                <a:path w="44450" h="38735">
                  <a:moveTo>
                    <a:pt x="27851" y="25"/>
                  </a:moveTo>
                  <a:lnTo>
                    <a:pt x="27063" y="25"/>
                  </a:lnTo>
                  <a:lnTo>
                    <a:pt x="27063" y="4978"/>
                  </a:lnTo>
                  <a:lnTo>
                    <a:pt x="23977" y="25"/>
                  </a:lnTo>
                  <a:lnTo>
                    <a:pt x="22999" y="25"/>
                  </a:lnTo>
                  <a:lnTo>
                    <a:pt x="22999" y="6134"/>
                  </a:lnTo>
                  <a:lnTo>
                    <a:pt x="23787" y="6134"/>
                  </a:lnTo>
                  <a:lnTo>
                    <a:pt x="23787" y="1181"/>
                  </a:lnTo>
                  <a:lnTo>
                    <a:pt x="26924" y="6134"/>
                  </a:lnTo>
                  <a:lnTo>
                    <a:pt x="27851" y="6134"/>
                  </a:lnTo>
                  <a:lnTo>
                    <a:pt x="27851" y="25"/>
                  </a:lnTo>
                  <a:close/>
                </a:path>
                <a:path w="44450" h="38735">
                  <a:moveTo>
                    <a:pt x="32067" y="15519"/>
                  </a:moveTo>
                  <a:lnTo>
                    <a:pt x="31229" y="15519"/>
                  </a:lnTo>
                  <a:lnTo>
                    <a:pt x="31229" y="21628"/>
                  </a:lnTo>
                  <a:lnTo>
                    <a:pt x="32067" y="21628"/>
                  </a:lnTo>
                  <a:lnTo>
                    <a:pt x="32067" y="15519"/>
                  </a:lnTo>
                  <a:close/>
                </a:path>
                <a:path w="44450" h="38735">
                  <a:moveTo>
                    <a:pt x="33604" y="25"/>
                  </a:moveTo>
                  <a:lnTo>
                    <a:pt x="28638" y="25"/>
                  </a:lnTo>
                  <a:lnTo>
                    <a:pt x="28638" y="749"/>
                  </a:lnTo>
                  <a:lnTo>
                    <a:pt x="30695" y="749"/>
                  </a:lnTo>
                  <a:lnTo>
                    <a:pt x="30695" y="6134"/>
                  </a:lnTo>
                  <a:lnTo>
                    <a:pt x="31534" y="6134"/>
                  </a:lnTo>
                  <a:lnTo>
                    <a:pt x="31534" y="749"/>
                  </a:lnTo>
                  <a:lnTo>
                    <a:pt x="33604" y="749"/>
                  </a:lnTo>
                  <a:lnTo>
                    <a:pt x="33604" y="25"/>
                  </a:lnTo>
                  <a:close/>
                </a:path>
                <a:path w="44450" h="38735">
                  <a:moveTo>
                    <a:pt x="38265" y="15519"/>
                  </a:moveTo>
                  <a:lnTo>
                    <a:pt x="37477" y="15519"/>
                  </a:lnTo>
                  <a:lnTo>
                    <a:pt x="37477" y="20472"/>
                  </a:lnTo>
                  <a:lnTo>
                    <a:pt x="34391" y="15519"/>
                  </a:lnTo>
                  <a:lnTo>
                    <a:pt x="33413" y="15519"/>
                  </a:lnTo>
                  <a:lnTo>
                    <a:pt x="33413" y="21628"/>
                  </a:lnTo>
                  <a:lnTo>
                    <a:pt x="34201" y="21628"/>
                  </a:lnTo>
                  <a:lnTo>
                    <a:pt x="34201" y="16687"/>
                  </a:lnTo>
                  <a:lnTo>
                    <a:pt x="37338" y="21628"/>
                  </a:lnTo>
                  <a:lnTo>
                    <a:pt x="38265" y="21628"/>
                  </a:lnTo>
                  <a:lnTo>
                    <a:pt x="38265" y="15519"/>
                  </a:lnTo>
                  <a:close/>
                </a:path>
                <a:path w="44450" h="38735">
                  <a:moveTo>
                    <a:pt x="44018" y="15519"/>
                  </a:moveTo>
                  <a:lnTo>
                    <a:pt x="39052" y="15519"/>
                  </a:lnTo>
                  <a:lnTo>
                    <a:pt x="39052" y="16243"/>
                  </a:lnTo>
                  <a:lnTo>
                    <a:pt x="41109" y="16243"/>
                  </a:lnTo>
                  <a:lnTo>
                    <a:pt x="41109" y="21628"/>
                  </a:lnTo>
                  <a:lnTo>
                    <a:pt x="41948" y="21628"/>
                  </a:lnTo>
                  <a:lnTo>
                    <a:pt x="41948" y="16243"/>
                  </a:lnTo>
                  <a:lnTo>
                    <a:pt x="44018" y="16243"/>
                  </a:lnTo>
                  <a:lnTo>
                    <a:pt x="44018" y="1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3" name="object 42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08355" y="2129337"/>
              <a:ext cx="124749" cy="64304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5840469" y="1891090"/>
              <a:ext cx="147320" cy="85725"/>
            </a:xfrm>
            <a:custGeom>
              <a:avLst/>
              <a:gdLst/>
              <a:ahLst/>
              <a:cxnLst/>
              <a:rect l="l" t="t" r="r" b="b"/>
              <a:pathLst>
                <a:path w="147320" h="85725">
                  <a:moveTo>
                    <a:pt x="144444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82451"/>
                  </a:lnTo>
                  <a:lnTo>
                    <a:pt x="144444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5840469" y="1891090"/>
              <a:ext cx="147320" cy="85725"/>
            </a:xfrm>
            <a:custGeom>
              <a:avLst/>
              <a:gdLst/>
              <a:ahLst/>
              <a:cxnLst/>
              <a:rect l="l" t="t" r="r" b="b"/>
              <a:pathLst>
                <a:path w="147320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1021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6197"/>
                  </a:lnTo>
                  <a:lnTo>
                    <a:pt x="147220" y="79029"/>
                  </a:lnTo>
                  <a:lnTo>
                    <a:pt x="147220" y="82451"/>
                  </a:lnTo>
                  <a:lnTo>
                    <a:pt x="144444" y="85227"/>
                  </a:lnTo>
                  <a:lnTo>
                    <a:pt x="141021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840469" y="1891090"/>
              <a:ext cx="147320" cy="19050"/>
            </a:xfrm>
            <a:custGeom>
              <a:avLst/>
              <a:gdLst/>
              <a:ahLst/>
              <a:cxnLst/>
              <a:rect l="l" t="t" r="r" b="b"/>
              <a:pathLst>
                <a:path w="147320" h="19050">
                  <a:moveTo>
                    <a:pt x="147220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840469" y="1891090"/>
              <a:ext cx="147320" cy="19050"/>
            </a:xfrm>
            <a:custGeom>
              <a:avLst/>
              <a:gdLst/>
              <a:ahLst/>
              <a:cxnLst/>
              <a:rect l="l" t="t" r="r" b="b"/>
              <a:pathLst>
                <a:path w="14732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1021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6197"/>
                  </a:lnTo>
                  <a:lnTo>
                    <a:pt x="147220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8" name="object 42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43179" y="1893803"/>
              <a:ext cx="33575" cy="27117"/>
            </a:xfrm>
            <a:prstGeom prst="rect">
              <a:avLst/>
            </a:prstGeom>
          </p:spPr>
        </p:pic>
        <p:sp>
          <p:nvSpPr>
            <p:cNvPr id="429" name="object 429"/>
            <p:cNvSpPr/>
            <p:nvPr/>
          </p:nvSpPr>
          <p:spPr>
            <a:xfrm>
              <a:off x="5877356" y="1896325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89">
                  <a:moveTo>
                    <a:pt x="4737" y="1778"/>
                  </a:moveTo>
                  <a:lnTo>
                    <a:pt x="3479" y="1778"/>
                  </a:lnTo>
                  <a:lnTo>
                    <a:pt x="3479" y="2501"/>
                  </a:lnTo>
                  <a:lnTo>
                    <a:pt x="3378" y="2324"/>
                  </a:lnTo>
                  <a:lnTo>
                    <a:pt x="3378" y="3403"/>
                  </a:lnTo>
                  <a:lnTo>
                    <a:pt x="3365" y="5092"/>
                  </a:lnTo>
                  <a:lnTo>
                    <a:pt x="2946" y="5549"/>
                  </a:lnTo>
                  <a:lnTo>
                    <a:pt x="2692" y="5664"/>
                  </a:lnTo>
                  <a:lnTo>
                    <a:pt x="1930" y="5664"/>
                  </a:lnTo>
                  <a:lnTo>
                    <a:pt x="1625" y="5461"/>
                  </a:lnTo>
                  <a:lnTo>
                    <a:pt x="1435" y="5029"/>
                  </a:lnTo>
                  <a:lnTo>
                    <a:pt x="1333" y="3759"/>
                  </a:lnTo>
                  <a:lnTo>
                    <a:pt x="1612" y="3009"/>
                  </a:lnTo>
                  <a:lnTo>
                    <a:pt x="1930" y="2794"/>
                  </a:lnTo>
                  <a:lnTo>
                    <a:pt x="2705" y="2794"/>
                  </a:lnTo>
                  <a:lnTo>
                    <a:pt x="2971" y="2921"/>
                  </a:lnTo>
                  <a:lnTo>
                    <a:pt x="3378" y="3403"/>
                  </a:lnTo>
                  <a:lnTo>
                    <a:pt x="3378" y="2324"/>
                  </a:lnTo>
                  <a:lnTo>
                    <a:pt x="3289" y="2146"/>
                  </a:lnTo>
                  <a:lnTo>
                    <a:pt x="3035" y="1917"/>
                  </a:lnTo>
                  <a:lnTo>
                    <a:pt x="2540" y="1701"/>
                  </a:lnTo>
                  <a:lnTo>
                    <a:pt x="2311" y="1663"/>
                  </a:lnTo>
                  <a:lnTo>
                    <a:pt x="1397" y="1663"/>
                  </a:lnTo>
                  <a:lnTo>
                    <a:pt x="889" y="1905"/>
                  </a:lnTo>
                  <a:lnTo>
                    <a:pt x="228" y="2794"/>
                  </a:lnTo>
                  <a:lnTo>
                    <a:pt x="114" y="3009"/>
                  </a:lnTo>
                  <a:lnTo>
                    <a:pt x="0" y="3403"/>
                  </a:lnTo>
                  <a:lnTo>
                    <a:pt x="101" y="5461"/>
                  </a:lnTo>
                  <a:lnTo>
                    <a:pt x="177" y="5664"/>
                  </a:lnTo>
                  <a:lnTo>
                    <a:pt x="914" y="6527"/>
                  </a:lnTo>
                  <a:lnTo>
                    <a:pt x="1422" y="6756"/>
                  </a:lnTo>
                  <a:lnTo>
                    <a:pt x="2463" y="6756"/>
                  </a:lnTo>
                  <a:lnTo>
                    <a:pt x="2806" y="6654"/>
                  </a:lnTo>
                  <a:lnTo>
                    <a:pt x="3200" y="6350"/>
                  </a:lnTo>
                  <a:lnTo>
                    <a:pt x="3340" y="6184"/>
                  </a:lnTo>
                  <a:lnTo>
                    <a:pt x="3454" y="5981"/>
                  </a:lnTo>
                  <a:lnTo>
                    <a:pt x="3403" y="7112"/>
                  </a:lnTo>
                  <a:lnTo>
                    <a:pt x="3149" y="7620"/>
                  </a:lnTo>
                  <a:lnTo>
                    <a:pt x="2832" y="7772"/>
                  </a:lnTo>
                  <a:lnTo>
                    <a:pt x="2032" y="7772"/>
                  </a:lnTo>
                  <a:lnTo>
                    <a:pt x="1803" y="7708"/>
                  </a:lnTo>
                  <a:lnTo>
                    <a:pt x="1587" y="7531"/>
                  </a:lnTo>
                  <a:lnTo>
                    <a:pt x="1485" y="7264"/>
                  </a:lnTo>
                  <a:lnTo>
                    <a:pt x="76" y="7264"/>
                  </a:lnTo>
                  <a:lnTo>
                    <a:pt x="127" y="7772"/>
                  </a:lnTo>
                  <a:lnTo>
                    <a:pt x="342" y="8128"/>
                  </a:lnTo>
                  <a:lnTo>
                    <a:pt x="1143" y="8623"/>
                  </a:lnTo>
                  <a:lnTo>
                    <a:pt x="1663" y="8750"/>
                  </a:lnTo>
                  <a:lnTo>
                    <a:pt x="3340" y="8750"/>
                  </a:lnTo>
                  <a:lnTo>
                    <a:pt x="4051" y="8470"/>
                  </a:lnTo>
                  <a:lnTo>
                    <a:pt x="4508" y="7772"/>
                  </a:lnTo>
                  <a:lnTo>
                    <a:pt x="4622" y="7620"/>
                  </a:lnTo>
                  <a:lnTo>
                    <a:pt x="4737" y="5981"/>
                  </a:lnTo>
                  <a:lnTo>
                    <a:pt x="4737" y="5664"/>
                  </a:lnTo>
                  <a:lnTo>
                    <a:pt x="4737" y="2794"/>
                  </a:lnTo>
                  <a:lnTo>
                    <a:pt x="4737" y="2501"/>
                  </a:lnTo>
                  <a:lnTo>
                    <a:pt x="4737" y="1778"/>
                  </a:lnTo>
                  <a:close/>
                </a:path>
                <a:path w="31750" h="8889">
                  <a:moveTo>
                    <a:pt x="10248" y="4610"/>
                  </a:moveTo>
                  <a:lnTo>
                    <a:pt x="10223" y="3759"/>
                  </a:lnTo>
                  <a:lnTo>
                    <a:pt x="10121" y="3187"/>
                  </a:lnTo>
                  <a:lnTo>
                    <a:pt x="10020" y="2908"/>
                  </a:lnTo>
                  <a:lnTo>
                    <a:pt x="9893" y="2717"/>
                  </a:lnTo>
                  <a:lnTo>
                    <a:pt x="9613" y="2273"/>
                  </a:lnTo>
                  <a:lnTo>
                    <a:pt x="9334" y="2032"/>
                  </a:lnTo>
                  <a:lnTo>
                    <a:pt x="8902" y="1841"/>
                  </a:lnTo>
                  <a:lnTo>
                    <a:pt x="8902" y="3759"/>
                  </a:lnTo>
                  <a:lnTo>
                    <a:pt x="6896" y="3759"/>
                  </a:lnTo>
                  <a:lnTo>
                    <a:pt x="6934" y="3441"/>
                  </a:lnTo>
                  <a:lnTo>
                    <a:pt x="7061" y="3162"/>
                  </a:lnTo>
                  <a:lnTo>
                    <a:pt x="7366" y="2806"/>
                  </a:lnTo>
                  <a:lnTo>
                    <a:pt x="7594" y="2717"/>
                  </a:lnTo>
                  <a:lnTo>
                    <a:pt x="8166" y="2717"/>
                  </a:lnTo>
                  <a:lnTo>
                    <a:pt x="8407" y="2806"/>
                  </a:lnTo>
                  <a:lnTo>
                    <a:pt x="8775" y="3162"/>
                  </a:lnTo>
                  <a:lnTo>
                    <a:pt x="8877" y="3441"/>
                  </a:lnTo>
                  <a:lnTo>
                    <a:pt x="8902" y="3759"/>
                  </a:lnTo>
                  <a:lnTo>
                    <a:pt x="8902" y="1841"/>
                  </a:lnTo>
                  <a:lnTo>
                    <a:pt x="8674" y="1727"/>
                  </a:lnTo>
                  <a:lnTo>
                    <a:pt x="8305" y="1651"/>
                  </a:lnTo>
                  <a:lnTo>
                    <a:pt x="7200" y="1651"/>
                  </a:lnTo>
                  <a:lnTo>
                    <a:pt x="6642" y="1879"/>
                  </a:lnTo>
                  <a:lnTo>
                    <a:pt x="5842" y="2717"/>
                  </a:lnTo>
                  <a:lnTo>
                    <a:pt x="5740" y="2908"/>
                  </a:lnTo>
                  <a:lnTo>
                    <a:pt x="5626" y="3238"/>
                  </a:lnTo>
                  <a:lnTo>
                    <a:pt x="5689" y="5575"/>
                  </a:lnTo>
                  <a:lnTo>
                    <a:pt x="5791" y="5880"/>
                  </a:lnTo>
                  <a:lnTo>
                    <a:pt x="6756" y="6692"/>
                  </a:lnTo>
                  <a:lnTo>
                    <a:pt x="7315" y="6896"/>
                  </a:lnTo>
                  <a:lnTo>
                    <a:pt x="8699" y="6896"/>
                  </a:lnTo>
                  <a:lnTo>
                    <a:pt x="9296" y="6654"/>
                  </a:lnTo>
                  <a:lnTo>
                    <a:pt x="10007" y="5842"/>
                  </a:lnTo>
                  <a:lnTo>
                    <a:pt x="10147" y="5575"/>
                  </a:lnTo>
                  <a:lnTo>
                    <a:pt x="10185" y="5283"/>
                  </a:lnTo>
                  <a:lnTo>
                    <a:pt x="8864" y="5283"/>
                  </a:lnTo>
                  <a:lnTo>
                    <a:pt x="8674" y="5575"/>
                  </a:lnTo>
                  <a:lnTo>
                    <a:pt x="8458" y="5765"/>
                  </a:lnTo>
                  <a:lnTo>
                    <a:pt x="8229" y="5842"/>
                  </a:lnTo>
                  <a:lnTo>
                    <a:pt x="7721" y="5842"/>
                  </a:lnTo>
                  <a:lnTo>
                    <a:pt x="7505" y="5778"/>
                  </a:lnTo>
                  <a:lnTo>
                    <a:pt x="7035" y="5461"/>
                  </a:lnTo>
                  <a:lnTo>
                    <a:pt x="6946" y="5283"/>
                  </a:lnTo>
                  <a:lnTo>
                    <a:pt x="6858" y="4610"/>
                  </a:lnTo>
                  <a:lnTo>
                    <a:pt x="10248" y="4610"/>
                  </a:lnTo>
                  <a:close/>
                </a:path>
                <a:path w="31750" h="8889">
                  <a:moveTo>
                    <a:pt x="12446" y="38"/>
                  </a:moveTo>
                  <a:lnTo>
                    <a:pt x="11137" y="38"/>
                  </a:lnTo>
                  <a:lnTo>
                    <a:pt x="11137" y="6731"/>
                  </a:lnTo>
                  <a:lnTo>
                    <a:pt x="12446" y="6731"/>
                  </a:lnTo>
                  <a:lnTo>
                    <a:pt x="12446" y="38"/>
                  </a:lnTo>
                  <a:close/>
                </a:path>
                <a:path w="31750" h="8889">
                  <a:moveTo>
                    <a:pt x="15024" y="1778"/>
                  </a:moveTo>
                  <a:lnTo>
                    <a:pt x="13716" y="1778"/>
                  </a:lnTo>
                  <a:lnTo>
                    <a:pt x="13716" y="6731"/>
                  </a:lnTo>
                  <a:lnTo>
                    <a:pt x="15024" y="6731"/>
                  </a:lnTo>
                  <a:lnTo>
                    <a:pt x="15024" y="1778"/>
                  </a:lnTo>
                  <a:close/>
                </a:path>
                <a:path w="31750" h="8889">
                  <a:moveTo>
                    <a:pt x="15024" y="0"/>
                  </a:moveTo>
                  <a:lnTo>
                    <a:pt x="13716" y="0"/>
                  </a:lnTo>
                  <a:lnTo>
                    <a:pt x="13716" y="1193"/>
                  </a:lnTo>
                  <a:lnTo>
                    <a:pt x="15024" y="1193"/>
                  </a:lnTo>
                  <a:lnTo>
                    <a:pt x="15024" y="0"/>
                  </a:lnTo>
                  <a:close/>
                </a:path>
                <a:path w="31750" h="8889">
                  <a:moveTo>
                    <a:pt x="20764" y="2781"/>
                  </a:moveTo>
                  <a:lnTo>
                    <a:pt x="20612" y="2324"/>
                  </a:lnTo>
                  <a:lnTo>
                    <a:pt x="20281" y="2057"/>
                  </a:lnTo>
                  <a:lnTo>
                    <a:pt x="19951" y="1790"/>
                  </a:lnTo>
                  <a:lnTo>
                    <a:pt x="19545" y="1663"/>
                  </a:lnTo>
                  <a:lnTo>
                    <a:pt x="18618" y="1663"/>
                  </a:lnTo>
                  <a:lnTo>
                    <a:pt x="18275" y="1765"/>
                  </a:lnTo>
                  <a:lnTo>
                    <a:pt x="17868" y="2070"/>
                  </a:lnTo>
                  <a:lnTo>
                    <a:pt x="17703" y="2260"/>
                  </a:lnTo>
                  <a:lnTo>
                    <a:pt x="17538" y="2514"/>
                  </a:lnTo>
                  <a:lnTo>
                    <a:pt x="17538" y="1790"/>
                  </a:lnTo>
                  <a:lnTo>
                    <a:pt x="16294" y="1790"/>
                  </a:lnTo>
                  <a:lnTo>
                    <a:pt x="16294" y="6731"/>
                  </a:lnTo>
                  <a:lnTo>
                    <a:pt x="17576" y="6731"/>
                  </a:lnTo>
                  <a:lnTo>
                    <a:pt x="17576" y="3746"/>
                  </a:lnTo>
                  <a:lnTo>
                    <a:pt x="17627" y="3492"/>
                  </a:lnTo>
                  <a:lnTo>
                    <a:pt x="17868" y="2921"/>
                  </a:lnTo>
                  <a:lnTo>
                    <a:pt x="18173" y="2743"/>
                  </a:lnTo>
                  <a:lnTo>
                    <a:pt x="18973" y="2743"/>
                  </a:lnTo>
                  <a:lnTo>
                    <a:pt x="19202" y="2870"/>
                  </a:lnTo>
                  <a:lnTo>
                    <a:pt x="19405" y="3263"/>
                  </a:lnTo>
                  <a:lnTo>
                    <a:pt x="19443" y="3454"/>
                  </a:lnTo>
                  <a:lnTo>
                    <a:pt x="19443" y="6731"/>
                  </a:lnTo>
                  <a:lnTo>
                    <a:pt x="20764" y="6731"/>
                  </a:lnTo>
                  <a:lnTo>
                    <a:pt x="20764" y="2781"/>
                  </a:lnTo>
                  <a:close/>
                </a:path>
                <a:path w="31750" h="8889">
                  <a:moveTo>
                    <a:pt x="26504" y="6731"/>
                  </a:moveTo>
                  <a:lnTo>
                    <a:pt x="24701" y="3695"/>
                  </a:lnTo>
                  <a:lnTo>
                    <a:pt x="26441" y="1803"/>
                  </a:lnTo>
                  <a:lnTo>
                    <a:pt x="24841" y="1803"/>
                  </a:lnTo>
                  <a:lnTo>
                    <a:pt x="23228" y="3670"/>
                  </a:lnTo>
                  <a:lnTo>
                    <a:pt x="23228" y="63"/>
                  </a:lnTo>
                  <a:lnTo>
                    <a:pt x="21958" y="63"/>
                  </a:lnTo>
                  <a:lnTo>
                    <a:pt x="21958" y="6731"/>
                  </a:lnTo>
                  <a:lnTo>
                    <a:pt x="23228" y="6731"/>
                  </a:lnTo>
                  <a:lnTo>
                    <a:pt x="23228" y="5168"/>
                  </a:lnTo>
                  <a:lnTo>
                    <a:pt x="23761" y="4610"/>
                  </a:lnTo>
                  <a:lnTo>
                    <a:pt x="24942" y="6731"/>
                  </a:lnTo>
                  <a:lnTo>
                    <a:pt x="26504" y="6731"/>
                  </a:lnTo>
                  <a:close/>
                </a:path>
                <a:path w="31750" h="8889">
                  <a:moveTo>
                    <a:pt x="31343" y="4864"/>
                  </a:moveTo>
                  <a:lnTo>
                    <a:pt x="29032" y="3581"/>
                  </a:lnTo>
                  <a:lnTo>
                    <a:pt x="28587" y="3467"/>
                  </a:lnTo>
                  <a:lnTo>
                    <a:pt x="28333" y="3327"/>
                  </a:lnTo>
                  <a:lnTo>
                    <a:pt x="28270" y="2946"/>
                  </a:lnTo>
                  <a:lnTo>
                    <a:pt x="28575" y="2667"/>
                  </a:lnTo>
                  <a:lnTo>
                    <a:pt x="28765" y="2628"/>
                  </a:lnTo>
                  <a:lnTo>
                    <a:pt x="29387" y="2628"/>
                  </a:lnTo>
                  <a:lnTo>
                    <a:pt x="29629" y="2717"/>
                  </a:lnTo>
                  <a:lnTo>
                    <a:pt x="29857" y="2997"/>
                  </a:lnTo>
                  <a:lnTo>
                    <a:pt x="29895" y="3124"/>
                  </a:lnTo>
                  <a:lnTo>
                    <a:pt x="29921" y="3289"/>
                  </a:lnTo>
                  <a:lnTo>
                    <a:pt x="31216" y="3289"/>
                  </a:lnTo>
                  <a:lnTo>
                    <a:pt x="31153" y="2679"/>
                  </a:lnTo>
                  <a:lnTo>
                    <a:pt x="30924" y="2260"/>
                  </a:lnTo>
                  <a:lnTo>
                    <a:pt x="30149" y="1765"/>
                  </a:lnTo>
                  <a:lnTo>
                    <a:pt x="29654" y="1638"/>
                  </a:lnTo>
                  <a:lnTo>
                    <a:pt x="28384" y="1638"/>
                  </a:lnTo>
                  <a:lnTo>
                    <a:pt x="27876" y="1803"/>
                  </a:lnTo>
                  <a:lnTo>
                    <a:pt x="27165" y="2463"/>
                  </a:lnTo>
                  <a:lnTo>
                    <a:pt x="26974" y="2857"/>
                  </a:lnTo>
                  <a:lnTo>
                    <a:pt x="26974" y="3695"/>
                  </a:lnTo>
                  <a:lnTo>
                    <a:pt x="27101" y="4000"/>
                  </a:lnTo>
                  <a:lnTo>
                    <a:pt x="27559" y="4406"/>
                  </a:lnTo>
                  <a:lnTo>
                    <a:pt x="27952" y="4584"/>
                  </a:lnTo>
                  <a:lnTo>
                    <a:pt x="29286" y="4914"/>
                  </a:lnTo>
                  <a:lnTo>
                    <a:pt x="29743" y="5041"/>
                  </a:lnTo>
                  <a:lnTo>
                    <a:pt x="29984" y="5181"/>
                  </a:lnTo>
                  <a:lnTo>
                    <a:pt x="30035" y="5600"/>
                  </a:lnTo>
                  <a:lnTo>
                    <a:pt x="29667" y="5854"/>
                  </a:lnTo>
                  <a:lnTo>
                    <a:pt x="29464" y="5892"/>
                  </a:lnTo>
                  <a:lnTo>
                    <a:pt x="28778" y="5892"/>
                  </a:lnTo>
                  <a:lnTo>
                    <a:pt x="28473" y="5816"/>
                  </a:lnTo>
                  <a:lnTo>
                    <a:pt x="28232" y="5549"/>
                  </a:lnTo>
                  <a:lnTo>
                    <a:pt x="28168" y="5384"/>
                  </a:lnTo>
                  <a:lnTo>
                    <a:pt x="28143" y="5143"/>
                  </a:lnTo>
                  <a:lnTo>
                    <a:pt x="26835" y="5143"/>
                  </a:lnTo>
                  <a:lnTo>
                    <a:pt x="26835" y="5651"/>
                  </a:lnTo>
                  <a:lnTo>
                    <a:pt x="27012" y="6083"/>
                  </a:lnTo>
                  <a:lnTo>
                    <a:pt x="27762" y="6731"/>
                  </a:lnTo>
                  <a:lnTo>
                    <a:pt x="28333" y="6896"/>
                  </a:lnTo>
                  <a:lnTo>
                    <a:pt x="29870" y="6896"/>
                  </a:lnTo>
                  <a:lnTo>
                    <a:pt x="30441" y="6743"/>
                  </a:lnTo>
                  <a:lnTo>
                    <a:pt x="31165" y="6121"/>
                  </a:lnTo>
                  <a:lnTo>
                    <a:pt x="31343" y="5715"/>
                  </a:lnTo>
                  <a:lnTo>
                    <a:pt x="3134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5975292" y="18972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853798" y="1913267"/>
              <a:ext cx="41275" cy="22860"/>
            </a:xfrm>
            <a:custGeom>
              <a:avLst/>
              <a:gdLst/>
              <a:ahLst/>
              <a:cxnLst/>
              <a:rect l="l" t="t" r="r" b="b"/>
              <a:pathLst>
                <a:path w="41275" h="22860">
                  <a:moveTo>
                    <a:pt x="762" y="17246"/>
                  </a:moveTo>
                  <a:lnTo>
                    <a:pt x="0" y="17246"/>
                  </a:lnTo>
                  <a:lnTo>
                    <a:pt x="0" y="21678"/>
                  </a:lnTo>
                  <a:lnTo>
                    <a:pt x="762" y="21678"/>
                  </a:lnTo>
                  <a:lnTo>
                    <a:pt x="762" y="17246"/>
                  </a:lnTo>
                  <a:close/>
                </a:path>
                <a:path w="41275" h="22860">
                  <a:moveTo>
                    <a:pt x="762" y="15570"/>
                  </a:moveTo>
                  <a:lnTo>
                    <a:pt x="0" y="15570"/>
                  </a:lnTo>
                  <a:lnTo>
                    <a:pt x="0" y="16421"/>
                  </a:lnTo>
                  <a:lnTo>
                    <a:pt x="762" y="16421"/>
                  </a:lnTo>
                  <a:lnTo>
                    <a:pt x="762" y="15570"/>
                  </a:lnTo>
                  <a:close/>
                </a:path>
                <a:path w="41275" h="22860">
                  <a:moveTo>
                    <a:pt x="762" y="1752"/>
                  </a:moveTo>
                  <a:lnTo>
                    <a:pt x="0" y="1752"/>
                  </a:lnTo>
                  <a:lnTo>
                    <a:pt x="0" y="6197"/>
                  </a:lnTo>
                  <a:lnTo>
                    <a:pt x="762" y="6197"/>
                  </a:lnTo>
                  <a:lnTo>
                    <a:pt x="762" y="1752"/>
                  </a:lnTo>
                  <a:close/>
                </a:path>
                <a:path w="41275" h="22860">
                  <a:moveTo>
                    <a:pt x="762" y="76"/>
                  </a:moveTo>
                  <a:lnTo>
                    <a:pt x="0" y="76"/>
                  </a:lnTo>
                  <a:lnTo>
                    <a:pt x="0" y="927"/>
                  </a:lnTo>
                  <a:lnTo>
                    <a:pt x="762" y="927"/>
                  </a:lnTo>
                  <a:lnTo>
                    <a:pt x="762" y="76"/>
                  </a:lnTo>
                  <a:close/>
                </a:path>
                <a:path w="41275" h="22860">
                  <a:moveTo>
                    <a:pt x="2654" y="15570"/>
                  </a:moveTo>
                  <a:lnTo>
                    <a:pt x="1905" y="15570"/>
                  </a:lnTo>
                  <a:lnTo>
                    <a:pt x="1905" y="21678"/>
                  </a:lnTo>
                  <a:lnTo>
                    <a:pt x="2654" y="21678"/>
                  </a:lnTo>
                  <a:lnTo>
                    <a:pt x="2654" y="15570"/>
                  </a:lnTo>
                  <a:close/>
                </a:path>
                <a:path w="41275" h="22860">
                  <a:moveTo>
                    <a:pt x="2654" y="76"/>
                  </a:moveTo>
                  <a:lnTo>
                    <a:pt x="1905" y="76"/>
                  </a:lnTo>
                  <a:lnTo>
                    <a:pt x="1905" y="6197"/>
                  </a:lnTo>
                  <a:lnTo>
                    <a:pt x="2654" y="6197"/>
                  </a:lnTo>
                  <a:lnTo>
                    <a:pt x="2654" y="76"/>
                  </a:lnTo>
                  <a:close/>
                </a:path>
                <a:path w="41275" h="22860">
                  <a:moveTo>
                    <a:pt x="7975" y="22326"/>
                  </a:moveTo>
                  <a:lnTo>
                    <a:pt x="3238" y="22326"/>
                  </a:lnTo>
                  <a:lnTo>
                    <a:pt x="3238" y="22745"/>
                  </a:lnTo>
                  <a:lnTo>
                    <a:pt x="7975" y="22745"/>
                  </a:lnTo>
                  <a:lnTo>
                    <a:pt x="7975" y="22326"/>
                  </a:lnTo>
                  <a:close/>
                </a:path>
                <a:path w="41275" h="22860">
                  <a:moveTo>
                    <a:pt x="7975" y="6832"/>
                  </a:moveTo>
                  <a:lnTo>
                    <a:pt x="3238" y="6832"/>
                  </a:lnTo>
                  <a:lnTo>
                    <a:pt x="3238" y="7264"/>
                  </a:lnTo>
                  <a:lnTo>
                    <a:pt x="7975" y="7264"/>
                  </a:lnTo>
                  <a:lnTo>
                    <a:pt x="7975" y="6832"/>
                  </a:lnTo>
                  <a:close/>
                </a:path>
                <a:path w="41275" h="22860">
                  <a:moveTo>
                    <a:pt x="10198" y="15506"/>
                  </a:moveTo>
                  <a:lnTo>
                    <a:pt x="8712" y="16548"/>
                  </a:lnTo>
                  <a:lnTo>
                    <a:pt x="8712" y="17246"/>
                  </a:lnTo>
                  <a:lnTo>
                    <a:pt x="8089" y="17246"/>
                  </a:lnTo>
                  <a:lnTo>
                    <a:pt x="8089" y="17843"/>
                  </a:lnTo>
                  <a:lnTo>
                    <a:pt x="8712" y="17843"/>
                  </a:lnTo>
                  <a:lnTo>
                    <a:pt x="8712" y="21678"/>
                  </a:lnTo>
                  <a:lnTo>
                    <a:pt x="9448" y="21678"/>
                  </a:lnTo>
                  <a:lnTo>
                    <a:pt x="9448" y="17843"/>
                  </a:lnTo>
                  <a:lnTo>
                    <a:pt x="10198" y="17843"/>
                  </a:lnTo>
                  <a:lnTo>
                    <a:pt x="10198" y="17246"/>
                  </a:lnTo>
                  <a:lnTo>
                    <a:pt x="9461" y="17246"/>
                  </a:lnTo>
                  <a:lnTo>
                    <a:pt x="9461" y="16764"/>
                  </a:lnTo>
                  <a:lnTo>
                    <a:pt x="9486" y="16459"/>
                  </a:lnTo>
                  <a:lnTo>
                    <a:pt x="9575" y="16230"/>
                  </a:lnTo>
                  <a:lnTo>
                    <a:pt x="9702" y="16167"/>
                  </a:lnTo>
                  <a:lnTo>
                    <a:pt x="10198" y="16179"/>
                  </a:lnTo>
                  <a:lnTo>
                    <a:pt x="10198" y="15506"/>
                  </a:lnTo>
                  <a:close/>
                </a:path>
                <a:path w="41275" h="22860">
                  <a:moveTo>
                    <a:pt x="10198" y="12"/>
                  </a:moveTo>
                  <a:lnTo>
                    <a:pt x="8712" y="1054"/>
                  </a:lnTo>
                  <a:lnTo>
                    <a:pt x="8712" y="1752"/>
                  </a:lnTo>
                  <a:lnTo>
                    <a:pt x="8089" y="1752"/>
                  </a:lnTo>
                  <a:lnTo>
                    <a:pt x="8089" y="2349"/>
                  </a:lnTo>
                  <a:lnTo>
                    <a:pt x="8712" y="2349"/>
                  </a:lnTo>
                  <a:lnTo>
                    <a:pt x="8712" y="6197"/>
                  </a:lnTo>
                  <a:lnTo>
                    <a:pt x="9448" y="6197"/>
                  </a:lnTo>
                  <a:lnTo>
                    <a:pt x="9448" y="2349"/>
                  </a:lnTo>
                  <a:lnTo>
                    <a:pt x="10198" y="2349"/>
                  </a:lnTo>
                  <a:lnTo>
                    <a:pt x="10198" y="1752"/>
                  </a:lnTo>
                  <a:lnTo>
                    <a:pt x="9461" y="1752"/>
                  </a:lnTo>
                  <a:lnTo>
                    <a:pt x="9461" y="1270"/>
                  </a:lnTo>
                  <a:lnTo>
                    <a:pt x="9486" y="965"/>
                  </a:lnTo>
                  <a:lnTo>
                    <a:pt x="9575" y="736"/>
                  </a:lnTo>
                  <a:lnTo>
                    <a:pt x="9702" y="673"/>
                  </a:lnTo>
                  <a:lnTo>
                    <a:pt x="10198" y="685"/>
                  </a:lnTo>
                  <a:lnTo>
                    <a:pt x="10198" y="12"/>
                  </a:lnTo>
                  <a:close/>
                </a:path>
                <a:path w="41275" h="22860">
                  <a:moveTo>
                    <a:pt x="13081" y="17145"/>
                  </a:moveTo>
                  <a:lnTo>
                    <a:pt x="12852" y="17119"/>
                  </a:lnTo>
                  <a:lnTo>
                    <a:pt x="12547" y="17119"/>
                  </a:lnTo>
                  <a:lnTo>
                    <a:pt x="12280" y="17233"/>
                  </a:lnTo>
                  <a:lnTo>
                    <a:pt x="11823" y="17665"/>
                  </a:lnTo>
                  <a:lnTo>
                    <a:pt x="11684" y="17843"/>
                  </a:lnTo>
                  <a:lnTo>
                    <a:pt x="11620" y="17995"/>
                  </a:lnTo>
                  <a:lnTo>
                    <a:pt x="11620" y="17221"/>
                  </a:lnTo>
                  <a:lnTo>
                    <a:pt x="10909" y="17221"/>
                  </a:lnTo>
                  <a:lnTo>
                    <a:pt x="10909" y="21678"/>
                  </a:lnTo>
                  <a:lnTo>
                    <a:pt x="11658" y="21678"/>
                  </a:lnTo>
                  <a:lnTo>
                    <a:pt x="11658" y="18808"/>
                  </a:lnTo>
                  <a:lnTo>
                    <a:pt x="11760" y="18529"/>
                  </a:lnTo>
                  <a:lnTo>
                    <a:pt x="12166" y="18034"/>
                  </a:lnTo>
                  <a:lnTo>
                    <a:pt x="12458" y="17919"/>
                  </a:lnTo>
                  <a:lnTo>
                    <a:pt x="12839" y="17919"/>
                  </a:lnTo>
                  <a:lnTo>
                    <a:pt x="13081" y="17932"/>
                  </a:lnTo>
                  <a:lnTo>
                    <a:pt x="13081" y="17145"/>
                  </a:lnTo>
                  <a:close/>
                </a:path>
                <a:path w="41275" h="22860">
                  <a:moveTo>
                    <a:pt x="13081" y="1651"/>
                  </a:moveTo>
                  <a:lnTo>
                    <a:pt x="12852" y="1638"/>
                  </a:lnTo>
                  <a:lnTo>
                    <a:pt x="12547" y="1638"/>
                  </a:lnTo>
                  <a:lnTo>
                    <a:pt x="12280" y="1739"/>
                  </a:lnTo>
                  <a:lnTo>
                    <a:pt x="11823" y="2171"/>
                  </a:lnTo>
                  <a:lnTo>
                    <a:pt x="11684" y="2349"/>
                  </a:lnTo>
                  <a:lnTo>
                    <a:pt x="11620" y="2501"/>
                  </a:lnTo>
                  <a:lnTo>
                    <a:pt x="11620" y="1739"/>
                  </a:lnTo>
                  <a:lnTo>
                    <a:pt x="10909" y="1739"/>
                  </a:lnTo>
                  <a:lnTo>
                    <a:pt x="10909" y="6197"/>
                  </a:lnTo>
                  <a:lnTo>
                    <a:pt x="11658" y="6197"/>
                  </a:lnTo>
                  <a:lnTo>
                    <a:pt x="11658" y="3314"/>
                  </a:lnTo>
                  <a:lnTo>
                    <a:pt x="11760" y="3035"/>
                  </a:lnTo>
                  <a:lnTo>
                    <a:pt x="12166" y="2540"/>
                  </a:lnTo>
                  <a:lnTo>
                    <a:pt x="12458" y="2425"/>
                  </a:lnTo>
                  <a:lnTo>
                    <a:pt x="12839" y="2425"/>
                  </a:lnTo>
                  <a:lnTo>
                    <a:pt x="13081" y="2438"/>
                  </a:lnTo>
                  <a:lnTo>
                    <a:pt x="13081" y="1651"/>
                  </a:lnTo>
                  <a:close/>
                </a:path>
                <a:path w="41275" h="22860">
                  <a:moveTo>
                    <a:pt x="17576" y="18618"/>
                  </a:moveTo>
                  <a:lnTo>
                    <a:pt x="17386" y="18059"/>
                  </a:lnTo>
                  <a:lnTo>
                    <a:pt x="17056" y="17754"/>
                  </a:lnTo>
                  <a:lnTo>
                    <a:pt x="16725" y="17424"/>
                  </a:lnTo>
                  <a:lnTo>
                    <a:pt x="16725" y="18618"/>
                  </a:lnTo>
                  <a:lnTo>
                    <a:pt x="16637" y="20408"/>
                  </a:lnTo>
                  <a:lnTo>
                    <a:pt x="16332" y="21005"/>
                  </a:lnTo>
                  <a:lnTo>
                    <a:pt x="15989" y="21209"/>
                  </a:lnTo>
                  <a:lnTo>
                    <a:pt x="15049" y="21209"/>
                  </a:lnTo>
                  <a:lnTo>
                    <a:pt x="14719" y="21043"/>
                  </a:lnTo>
                  <a:lnTo>
                    <a:pt x="14300" y="20408"/>
                  </a:lnTo>
                  <a:lnTo>
                    <a:pt x="14300" y="18618"/>
                  </a:lnTo>
                  <a:lnTo>
                    <a:pt x="16725" y="18618"/>
                  </a:lnTo>
                  <a:lnTo>
                    <a:pt x="16725" y="17424"/>
                  </a:lnTo>
                  <a:lnTo>
                    <a:pt x="16586" y="17284"/>
                  </a:lnTo>
                  <a:lnTo>
                    <a:pt x="16103" y="17094"/>
                  </a:lnTo>
                  <a:lnTo>
                    <a:pt x="14884" y="17094"/>
                  </a:lnTo>
                  <a:lnTo>
                    <a:pt x="14376" y="17322"/>
                  </a:lnTo>
                  <a:lnTo>
                    <a:pt x="13614" y="18211"/>
                  </a:lnTo>
                  <a:lnTo>
                    <a:pt x="13487" y="18618"/>
                  </a:lnTo>
                  <a:lnTo>
                    <a:pt x="13601" y="20802"/>
                  </a:lnTo>
                  <a:lnTo>
                    <a:pt x="14325" y="21640"/>
                  </a:lnTo>
                  <a:lnTo>
                    <a:pt x="14808" y="21844"/>
                  </a:lnTo>
                  <a:lnTo>
                    <a:pt x="16167" y="21844"/>
                  </a:lnTo>
                  <a:lnTo>
                    <a:pt x="16700" y="21615"/>
                  </a:lnTo>
                  <a:lnTo>
                    <a:pt x="17005" y="21209"/>
                  </a:lnTo>
                  <a:lnTo>
                    <a:pt x="17399" y="20675"/>
                  </a:lnTo>
                  <a:lnTo>
                    <a:pt x="17487" y="20408"/>
                  </a:lnTo>
                  <a:lnTo>
                    <a:pt x="17576" y="18618"/>
                  </a:lnTo>
                  <a:close/>
                </a:path>
                <a:path w="41275" h="22860">
                  <a:moveTo>
                    <a:pt x="17576" y="3124"/>
                  </a:moveTo>
                  <a:lnTo>
                    <a:pt x="17386" y="2565"/>
                  </a:lnTo>
                  <a:lnTo>
                    <a:pt x="17056" y="2260"/>
                  </a:lnTo>
                  <a:lnTo>
                    <a:pt x="16725" y="1943"/>
                  </a:lnTo>
                  <a:lnTo>
                    <a:pt x="16725" y="3124"/>
                  </a:lnTo>
                  <a:lnTo>
                    <a:pt x="16637" y="4914"/>
                  </a:lnTo>
                  <a:lnTo>
                    <a:pt x="16332" y="5524"/>
                  </a:lnTo>
                  <a:lnTo>
                    <a:pt x="15989" y="5715"/>
                  </a:lnTo>
                  <a:lnTo>
                    <a:pt x="15049" y="5715"/>
                  </a:lnTo>
                  <a:lnTo>
                    <a:pt x="14719" y="5549"/>
                  </a:lnTo>
                  <a:lnTo>
                    <a:pt x="14300" y="4914"/>
                  </a:lnTo>
                  <a:lnTo>
                    <a:pt x="14300" y="3124"/>
                  </a:lnTo>
                  <a:lnTo>
                    <a:pt x="16725" y="3124"/>
                  </a:lnTo>
                  <a:lnTo>
                    <a:pt x="16725" y="1943"/>
                  </a:lnTo>
                  <a:lnTo>
                    <a:pt x="16586" y="1803"/>
                  </a:lnTo>
                  <a:lnTo>
                    <a:pt x="16103" y="1600"/>
                  </a:lnTo>
                  <a:lnTo>
                    <a:pt x="14884" y="1600"/>
                  </a:lnTo>
                  <a:lnTo>
                    <a:pt x="14376" y="1828"/>
                  </a:lnTo>
                  <a:lnTo>
                    <a:pt x="13614" y="2717"/>
                  </a:lnTo>
                  <a:lnTo>
                    <a:pt x="13487" y="3124"/>
                  </a:lnTo>
                  <a:lnTo>
                    <a:pt x="13601" y="5321"/>
                  </a:lnTo>
                  <a:lnTo>
                    <a:pt x="14325" y="6146"/>
                  </a:lnTo>
                  <a:lnTo>
                    <a:pt x="14808" y="6350"/>
                  </a:lnTo>
                  <a:lnTo>
                    <a:pt x="16167" y="6350"/>
                  </a:lnTo>
                  <a:lnTo>
                    <a:pt x="16700" y="6121"/>
                  </a:lnTo>
                  <a:lnTo>
                    <a:pt x="17005" y="5715"/>
                  </a:lnTo>
                  <a:lnTo>
                    <a:pt x="17399" y="5181"/>
                  </a:lnTo>
                  <a:lnTo>
                    <a:pt x="17487" y="4914"/>
                  </a:lnTo>
                  <a:lnTo>
                    <a:pt x="17576" y="3124"/>
                  </a:lnTo>
                  <a:close/>
                </a:path>
                <a:path w="41275" h="22860">
                  <a:moveTo>
                    <a:pt x="24460" y="18326"/>
                  </a:moveTo>
                  <a:lnTo>
                    <a:pt x="24409" y="18008"/>
                  </a:lnTo>
                  <a:lnTo>
                    <a:pt x="24079" y="17348"/>
                  </a:lnTo>
                  <a:lnTo>
                    <a:pt x="23660" y="17119"/>
                  </a:lnTo>
                  <a:lnTo>
                    <a:pt x="22783" y="17119"/>
                  </a:lnTo>
                  <a:lnTo>
                    <a:pt x="22529" y="17183"/>
                  </a:lnTo>
                  <a:lnTo>
                    <a:pt x="22085" y="17411"/>
                  </a:lnTo>
                  <a:lnTo>
                    <a:pt x="21894" y="17589"/>
                  </a:lnTo>
                  <a:lnTo>
                    <a:pt x="21717" y="17830"/>
                  </a:lnTo>
                  <a:lnTo>
                    <a:pt x="21628" y="17640"/>
                  </a:lnTo>
                  <a:lnTo>
                    <a:pt x="21513" y="17487"/>
                  </a:lnTo>
                  <a:lnTo>
                    <a:pt x="21183" y="17221"/>
                  </a:lnTo>
                  <a:lnTo>
                    <a:pt x="20891" y="17119"/>
                  </a:lnTo>
                  <a:lnTo>
                    <a:pt x="20218" y="17119"/>
                  </a:lnTo>
                  <a:lnTo>
                    <a:pt x="19939" y="17208"/>
                  </a:lnTo>
                  <a:lnTo>
                    <a:pt x="19545" y="17487"/>
                  </a:lnTo>
                  <a:lnTo>
                    <a:pt x="19392" y="17640"/>
                  </a:lnTo>
                  <a:lnTo>
                    <a:pt x="19215" y="17856"/>
                  </a:lnTo>
                  <a:lnTo>
                    <a:pt x="19215" y="17221"/>
                  </a:lnTo>
                  <a:lnTo>
                    <a:pt x="18465" y="17221"/>
                  </a:lnTo>
                  <a:lnTo>
                    <a:pt x="18465" y="21678"/>
                  </a:lnTo>
                  <a:lnTo>
                    <a:pt x="19215" y="21678"/>
                  </a:lnTo>
                  <a:lnTo>
                    <a:pt x="19215" y="18745"/>
                  </a:lnTo>
                  <a:lnTo>
                    <a:pt x="19329" y="18351"/>
                  </a:lnTo>
                  <a:lnTo>
                    <a:pt x="19799" y="17907"/>
                  </a:lnTo>
                  <a:lnTo>
                    <a:pt x="20053" y="17805"/>
                  </a:lnTo>
                  <a:lnTo>
                    <a:pt x="20650" y="17805"/>
                  </a:lnTo>
                  <a:lnTo>
                    <a:pt x="20866" y="17907"/>
                  </a:lnTo>
                  <a:lnTo>
                    <a:pt x="21043" y="18249"/>
                  </a:lnTo>
                  <a:lnTo>
                    <a:pt x="21082" y="18465"/>
                  </a:lnTo>
                  <a:lnTo>
                    <a:pt x="21082" y="21678"/>
                  </a:lnTo>
                  <a:lnTo>
                    <a:pt x="21844" y="21678"/>
                  </a:lnTo>
                  <a:lnTo>
                    <a:pt x="21844" y="18630"/>
                  </a:lnTo>
                  <a:lnTo>
                    <a:pt x="21945" y="18300"/>
                  </a:lnTo>
                  <a:lnTo>
                    <a:pt x="22377" y="17907"/>
                  </a:lnTo>
                  <a:lnTo>
                    <a:pt x="22631" y="17805"/>
                  </a:lnTo>
                  <a:lnTo>
                    <a:pt x="23139" y="17805"/>
                  </a:lnTo>
                  <a:lnTo>
                    <a:pt x="23317" y="17868"/>
                  </a:lnTo>
                  <a:lnTo>
                    <a:pt x="23622" y="18084"/>
                  </a:lnTo>
                  <a:lnTo>
                    <a:pt x="23685" y="18288"/>
                  </a:lnTo>
                  <a:lnTo>
                    <a:pt x="23685" y="21678"/>
                  </a:lnTo>
                  <a:lnTo>
                    <a:pt x="24460" y="21678"/>
                  </a:lnTo>
                  <a:lnTo>
                    <a:pt x="24460" y="18326"/>
                  </a:lnTo>
                  <a:close/>
                </a:path>
                <a:path w="41275" h="22860">
                  <a:moveTo>
                    <a:pt x="24460" y="2832"/>
                  </a:moveTo>
                  <a:lnTo>
                    <a:pt x="24409" y="2514"/>
                  </a:lnTo>
                  <a:lnTo>
                    <a:pt x="24079" y="1854"/>
                  </a:lnTo>
                  <a:lnTo>
                    <a:pt x="23660" y="1638"/>
                  </a:lnTo>
                  <a:lnTo>
                    <a:pt x="22783" y="1638"/>
                  </a:lnTo>
                  <a:lnTo>
                    <a:pt x="22529" y="1689"/>
                  </a:lnTo>
                  <a:lnTo>
                    <a:pt x="22085" y="1917"/>
                  </a:lnTo>
                  <a:lnTo>
                    <a:pt x="21894" y="2095"/>
                  </a:lnTo>
                  <a:lnTo>
                    <a:pt x="21717" y="2336"/>
                  </a:lnTo>
                  <a:lnTo>
                    <a:pt x="21628" y="2146"/>
                  </a:lnTo>
                  <a:lnTo>
                    <a:pt x="21513" y="1993"/>
                  </a:lnTo>
                  <a:lnTo>
                    <a:pt x="21183" y="1727"/>
                  </a:lnTo>
                  <a:lnTo>
                    <a:pt x="20891" y="1638"/>
                  </a:lnTo>
                  <a:lnTo>
                    <a:pt x="20218" y="1638"/>
                  </a:lnTo>
                  <a:lnTo>
                    <a:pt x="19939" y="1714"/>
                  </a:lnTo>
                  <a:lnTo>
                    <a:pt x="19545" y="1993"/>
                  </a:lnTo>
                  <a:lnTo>
                    <a:pt x="19392" y="2146"/>
                  </a:lnTo>
                  <a:lnTo>
                    <a:pt x="19215" y="2374"/>
                  </a:lnTo>
                  <a:lnTo>
                    <a:pt x="19215" y="1739"/>
                  </a:lnTo>
                  <a:lnTo>
                    <a:pt x="18465" y="1739"/>
                  </a:lnTo>
                  <a:lnTo>
                    <a:pt x="18465" y="6197"/>
                  </a:lnTo>
                  <a:lnTo>
                    <a:pt x="19215" y="6197"/>
                  </a:lnTo>
                  <a:lnTo>
                    <a:pt x="19215" y="3251"/>
                  </a:lnTo>
                  <a:lnTo>
                    <a:pt x="19329" y="2857"/>
                  </a:lnTo>
                  <a:lnTo>
                    <a:pt x="19799" y="2413"/>
                  </a:lnTo>
                  <a:lnTo>
                    <a:pt x="20053" y="2311"/>
                  </a:lnTo>
                  <a:lnTo>
                    <a:pt x="20650" y="2311"/>
                  </a:lnTo>
                  <a:lnTo>
                    <a:pt x="20866" y="2413"/>
                  </a:lnTo>
                  <a:lnTo>
                    <a:pt x="21043" y="2755"/>
                  </a:lnTo>
                  <a:lnTo>
                    <a:pt x="21082" y="2984"/>
                  </a:lnTo>
                  <a:lnTo>
                    <a:pt x="21082" y="6197"/>
                  </a:lnTo>
                  <a:lnTo>
                    <a:pt x="21844" y="6197"/>
                  </a:lnTo>
                  <a:lnTo>
                    <a:pt x="21844" y="3136"/>
                  </a:lnTo>
                  <a:lnTo>
                    <a:pt x="21945" y="2806"/>
                  </a:lnTo>
                  <a:lnTo>
                    <a:pt x="22377" y="2413"/>
                  </a:lnTo>
                  <a:lnTo>
                    <a:pt x="22631" y="2311"/>
                  </a:lnTo>
                  <a:lnTo>
                    <a:pt x="23139" y="2311"/>
                  </a:lnTo>
                  <a:lnTo>
                    <a:pt x="23317" y="2374"/>
                  </a:lnTo>
                  <a:lnTo>
                    <a:pt x="23622" y="2590"/>
                  </a:lnTo>
                  <a:lnTo>
                    <a:pt x="23685" y="2794"/>
                  </a:lnTo>
                  <a:lnTo>
                    <a:pt x="23685" y="6197"/>
                  </a:lnTo>
                  <a:lnTo>
                    <a:pt x="24460" y="6197"/>
                  </a:lnTo>
                  <a:lnTo>
                    <a:pt x="24460" y="2832"/>
                  </a:lnTo>
                  <a:close/>
                </a:path>
                <a:path w="41275" h="22860">
                  <a:moveTo>
                    <a:pt x="29057" y="76"/>
                  </a:moveTo>
                  <a:lnTo>
                    <a:pt x="28232" y="76"/>
                  </a:lnTo>
                  <a:lnTo>
                    <a:pt x="28232" y="6197"/>
                  </a:lnTo>
                  <a:lnTo>
                    <a:pt x="29057" y="6197"/>
                  </a:lnTo>
                  <a:lnTo>
                    <a:pt x="29057" y="76"/>
                  </a:lnTo>
                  <a:close/>
                </a:path>
                <a:path w="41275" h="22860">
                  <a:moveTo>
                    <a:pt x="29756" y="22326"/>
                  </a:moveTo>
                  <a:lnTo>
                    <a:pt x="25019" y="22326"/>
                  </a:lnTo>
                  <a:lnTo>
                    <a:pt x="25019" y="22745"/>
                  </a:lnTo>
                  <a:lnTo>
                    <a:pt x="29756" y="22745"/>
                  </a:lnTo>
                  <a:lnTo>
                    <a:pt x="29756" y="22326"/>
                  </a:lnTo>
                  <a:close/>
                </a:path>
                <a:path w="41275" h="22860">
                  <a:moveTo>
                    <a:pt x="33947" y="18376"/>
                  </a:moveTo>
                  <a:lnTo>
                    <a:pt x="33883" y="18021"/>
                  </a:lnTo>
                  <a:lnTo>
                    <a:pt x="33540" y="17348"/>
                  </a:lnTo>
                  <a:lnTo>
                    <a:pt x="33108" y="17119"/>
                  </a:lnTo>
                  <a:lnTo>
                    <a:pt x="32194" y="17119"/>
                  </a:lnTo>
                  <a:lnTo>
                    <a:pt x="31927" y="17183"/>
                  </a:lnTo>
                  <a:lnTo>
                    <a:pt x="31457" y="17411"/>
                  </a:lnTo>
                  <a:lnTo>
                    <a:pt x="31229" y="17602"/>
                  </a:lnTo>
                  <a:lnTo>
                    <a:pt x="31026" y="17856"/>
                  </a:lnTo>
                  <a:lnTo>
                    <a:pt x="31026" y="17221"/>
                  </a:lnTo>
                  <a:lnTo>
                    <a:pt x="30314" y="17221"/>
                  </a:lnTo>
                  <a:lnTo>
                    <a:pt x="30314" y="21678"/>
                  </a:lnTo>
                  <a:lnTo>
                    <a:pt x="31064" y="21678"/>
                  </a:lnTo>
                  <a:lnTo>
                    <a:pt x="31064" y="19062"/>
                  </a:lnTo>
                  <a:lnTo>
                    <a:pt x="31076" y="18834"/>
                  </a:lnTo>
                  <a:lnTo>
                    <a:pt x="32156" y="17805"/>
                  </a:lnTo>
                  <a:lnTo>
                    <a:pt x="32689" y="17805"/>
                  </a:lnTo>
                  <a:lnTo>
                    <a:pt x="32931" y="17945"/>
                  </a:lnTo>
                  <a:lnTo>
                    <a:pt x="33134" y="18389"/>
                  </a:lnTo>
                  <a:lnTo>
                    <a:pt x="33185" y="18605"/>
                  </a:lnTo>
                  <a:lnTo>
                    <a:pt x="33185" y="21678"/>
                  </a:lnTo>
                  <a:lnTo>
                    <a:pt x="33947" y="21678"/>
                  </a:lnTo>
                  <a:lnTo>
                    <a:pt x="33947" y="18376"/>
                  </a:lnTo>
                  <a:close/>
                </a:path>
                <a:path w="41275" h="22860">
                  <a:moveTo>
                    <a:pt x="35255" y="76"/>
                  </a:moveTo>
                  <a:lnTo>
                    <a:pt x="34467" y="76"/>
                  </a:lnTo>
                  <a:lnTo>
                    <a:pt x="34467" y="5029"/>
                  </a:lnTo>
                  <a:lnTo>
                    <a:pt x="31381" y="76"/>
                  </a:lnTo>
                  <a:lnTo>
                    <a:pt x="30403" y="76"/>
                  </a:lnTo>
                  <a:lnTo>
                    <a:pt x="30403" y="6197"/>
                  </a:lnTo>
                  <a:lnTo>
                    <a:pt x="31203" y="6197"/>
                  </a:lnTo>
                  <a:lnTo>
                    <a:pt x="31203" y="1244"/>
                  </a:lnTo>
                  <a:lnTo>
                    <a:pt x="34328" y="6197"/>
                  </a:lnTo>
                  <a:lnTo>
                    <a:pt x="35255" y="6197"/>
                  </a:lnTo>
                  <a:lnTo>
                    <a:pt x="35255" y="76"/>
                  </a:lnTo>
                  <a:close/>
                </a:path>
                <a:path w="41275" h="22860">
                  <a:moveTo>
                    <a:pt x="39065" y="21145"/>
                  </a:moveTo>
                  <a:lnTo>
                    <a:pt x="38709" y="21170"/>
                  </a:lnTo>
                  <a:lnTo>
                    <a:pt x="38569" y="19418"/>
                  </a:lnTo>
                  <a:lnTo>
                    <a:pt x="38468" y="17754"/>
                  </a:lnTo>
                  <a:lnTo>
                    <a:pt x="38404" y="17614"/>
                  </a:lnTo>
                  <a:lnTo>
                    <a:pt x="37820" y="17272"/>
                  </a:lnTo>
                  <a:lnTo>
                    <a:pt x="37820" y="19418"/>
                  </a:lnTo>
                  <a:lnTo>
                    <a:pt x="37820" y="20472"/>
                  </a:lnTo>
                  <a:lnTo>
                    <a:pt x="37604" y="20802"/>
                  </a:lnTo>
                  <a:lnTo>
                    <a:pt x="36944" y="21132"/>
                  </a:lnTo>
                  <a:lnTo>
                    <a:pt x="36690" y="21196"/>
                  </a:lnTo>
                  <a:lnTo>
                    <a:pt x="36207" y="21196"/>
                  </a:lnTo>
                  <a:lnTo>
                    <a:pt x="36080" y="21158"/>
                  </a:lnTo>
                  <a:lnTo>
                    <a:pt x="35864" y="21005"/>
                  </a:lnTo>
                  <a:lnTo>
                    <a:pt x="35737" y="20002"/>
                  </a:lnTo>
                  <a:lnTo>
                    <a:pt x="36106" y="19799"/>
                  </a:lnTo>
                  <a:lnTo>
                    <a:pt x="36309" y="19735"/>
                  </a:lnTo>
                  <a:lnTo>
                    <a:pt x="37172" y="19634"/>
                  </a:lnTo>
                  <a:lnTo>
                    <a:pt x="37604" y="19519"/>
                  </a:lnTo>
                  <a:lnTo>
                    <a:pt x="37820" y="19418"/>
                  </a:lnTo>
                  <a:lnTo>
                    <a:pt x="37820" y="17272"/>
                  </a:lnTo>
                  <a:lnTo>
                    <a:pt x="37325" y="17119"/>
                  </a:lnTo>
                  <a:lnTo>
                    <a:pt x="36347" y="17119"/>
                  </a:lnTo>
                  <a:lnTo>
                    <a:pt x="35077" y="18592"/>
                  </a:lnTo>
                  <a:lnTo>
                    <a:pt x="35775" y="18592"/>
                  </a:lnTo>
                  <a:lnTo>
                    <a:pt x="35852" y="18186"/>
                  </a:lnTo>
                  <a:lnTo>
                    <a:pt x="36118" y="17856"/>
                  </a:lnTo>
                  <a:lnTo>
                    <a:pt x="36385" y="17754"/>
                  </a:lnTo>
                  <a:lnTo>
                    <a:pt x="37122" y="17754"/>
                  </a:lnTo>
                  <a:lnTo>
                    <a:pt x="37376" y="17805"/>
                  </a:lnTo>
                  <a:lnTo>
                    <a:pt x="37744" y="18034"/>
                  </a:lnTo>
                  <a:lnTo>
                    <a:pt x="37731" y="18884"/>
                  </a:lnTo>
                  <a:lnTo>
                    <a:pt x="37604" y="18961"/>
                  </a:lnTo>
                  <a:lnTo>
                    <a:pt x="35826" y="19189"/>
                  </a:lnTo>
                  <a:lnTo>
                    <a:pt x="35483" y="19329"/>
                  </a:lnTo>
                  <a:lnTo>
                    <a:pt x="34963" y="19799"/>
                  </a:lnTo>
                  <a:lnTo>
                    <a:pt x="35064" y="21297"/>
                  </a:lnTo>
                  <a:lnTo>
                    <a:pt x="35471" y="21691"/>
                  </a:lnTo>
                  <a:lnTo>
                    <a:pt x="35839" y="21831"/>
                  </a:lnTo>
                  <a:lnTo>
                    <a:pt x="36588" y="21831"/>
                  </a:lnTo>
                  <a:lnTo>
                    <a:pt x="36906" y="21755"/>
                  </a:lnTo>
                  <a:lnTo>
                    <a:pt x="37477" y="21463"/>
                  </a:lnTo>
                  <a:lnTo>
                    <a:pt x="37693" y="21297"/>
                  </a:lnTo>
                  <a:lnTo>
                    <a:pt x="37858" y="21094"/>
                  </a:lnTo>
                  <a:lnTo>
                    <a:pt x="37960" y="21463"/>
                  </a:lnTo>
                  <a:lnTo>
                    <a:pt x="38100" y="21691"/>
                  </a:lnTo>
                  <a:lnTo>
                    <a:pt x="38290" y="21780"/>
                  </a:lnTo>
                  <a:lnTo>
                    <a:pt x="38646" y="21780"/>
                  </a:lnTo>
                  <a:lnTo>
                    <a:pt x="39027" y="21717"/>
                  </a:lnTo>
                  <a:lnTo>
                    <a:pt x="39065" y="21170"/>
                  </a:lnTo>
                  <a:close/>
                </a:path>
                <a:path w="41275" h="22860">
                  <a:moveTo>
                    <a:pt x="41008" y="76"/>
                  </a:moveTo>
                  <a:lnTo>
                    <a:pt x="36055" y="76"/>
                  </a:lnTo>
                  <a:lnTo>
                    <a:pt x="36055" y="800"/>
                  </a:lnTo>
                  <a:lnTo>
                    <a:pt x="38112" y="800"/>
                  </a:lnTo>
                  <a:lnTo>
                    <a:pt x="38112" y="6197"/>
                  </a:lnTo>
                  <a:lnTo>
                    <a:pt x="38950" y="6197"/>
                  </a:lnTo>
                  <a:lnTo>
                    <a:pt x="38950" y="800"/>
                  </a:lnTo>
                  <a:lnTo>
                    <a:pt x="41008" y="800"/>
                  </a:lnTo>
                  <a:lnTo>
                    <a:pt x="41008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2" name="object 4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3179" y="1927893"/>
              <a:ext cx="8523" cy="24018"/>
            </a:xfrm>
            <a:prstGeom prst="rect">
              <a:avLst/>
            </a:prstGeom>
          </p:spPr>
        </p:pic>
        <p:sp>
          <p:nvSpPr>
            <p:cNvPr id="433" name="object 433"/>
            <p:cNvSpPr/>
            <p:nvPr/>
          </p:nvSpPr>
          <p:spPr>
            <a:xfrm>
              <a:off x="5893587" y="1928837"/>
              <a:ext cx="50165" cy="8255"/>
            </a:xfrm>
            <a:custGeom>
              <a:avLst/>
              <a:gdLst/>
              <a:ahLst/>
              <a:cxnLst/>
              <a:rect l="l" t="t" r="r" b="b"/>
              <a:pathLst>
                <a:path w="50164" h="8255">
                  <a:moveTo>
                    <a:pt x="5994" y="2755"/>
                  </a:moveTo>
                  <a:lnTo>
                    <a:pt x="5943" y="2438"/>
                  </a:lnTo>
                  <a:lnTo>
                    <a:pt x="5613" y="1778"/>
                  </a:lnTo>
                  <a:lnTo>
                    <a:pt x="5194" y="1549"/>
                  </a:lnTo>
                  <a:lnTo>
                    <a:pt x="4318" y="1549"/>
                  </a:lnTo>
                  <a:lnTo>
                    <a:pt x="4064" y="1612"/>
                  </a:lnTo>
                  <a:lnTo>
                    <a:pt x="3619" y="1841"/>
                  </a:lnTo>
                  <a:lnTo>
                    <a:pt x="3429" y="2019"/>
                  </a:lnTo>
                  <a:lnTo>
                    <a:pt x="3251" y="2260"/>
                  </a:lnTo>
                  <a:lnTo>
                    <a:pt x="3162" y="2070"/>
                  </a:lnTo>
                  <a:lnTo>
                    <a:pt x="3048" y="1917"/>
                  </a:lnTo>
                  <a:lnTo>
                    <a:pt x="2705" y="1651"/>
                  </a:lnTo>
                  <a:lnTo>
                    <a:pt x="2425" y="1549"/>
                  </a:lnTo>
                  <a:lnTo>
                    <a:pt x="1752" y="1549"/>
                  </a:lnTo>
                  <a:lnTo>
                    <a:pt x="1473" y="1638"/>
                  </a:lnTo>
                  <a:lnTo>
                    <a:pt x="1079" y="1917"/>
                  </a:lnTo>
                  <a:lnTo>
                    <a:pt x="914" y="2070"/>
                  </a:lnTo>
                  <a:lnTo>
                    <a:pt x="749" y="2286"/>
                  </a:lnTo>
                  <a:lnTo>
                    <a:pt x="749" y="1651"/>
                  </a:lnTo>
                  <a:lnTo>
                    <a:pt x="0" y="1651"/>
                  </a:lnTo>
                  <a:lnTo>
                    <a:pt x="0" y="6108"/>
                  </a:lnTo>
                  <a:lnTo>
                    <a:pt x="749" y="6108"/>
                  </a:lnTo>
                  <a:lnTo>
                    <a:pt x="749" y="3175"/>
                  </a:lnTo>
                  <a:lnTo>
                    <a:pt x="863" y="2781"/>
                  </a:lnTo>
                  <a:lnTo>
                    <a:pt x="1333" y="2336"/>
                  </a:lnTo>
                  <a:lnTo>
                    <a:pt x="1587" y="2235"/>
                  </a:lnTo>
                  <a:lnTo>
                    <a:pt x="2184" y="2235"/>
                  </a:lnTo>
                  <a:lnTo>
                    <a:pt x="2400" y="2336"/>
                  </a:lnTo>
                  <a:lnTo>
                    <a:pt x="2578" y="2679"/>
                  </a:lnTo>
                  <a:lnTo>
                    <a:pt x="2616" y="2895"/>
                  </a:lnTo>
                  <a:lnTo>
                    <a:pt x="2616" y="6108"/>
                  </a:lnTo>
                  <a:lnTo>
                    <a:pt x="3378" y="6108"/>
                  </a:lnTo>
                  <a:lnTo>
                    <a:pt x="3378" y="3060"/>
                  </a:lnTo>
                  <a:lnTo>
                    <a:pt x="3479" y="2730"/>
                  </a:lnTo>
                  <a:lnTo>
                    <a:pt x="3898" y="2336"/>
                  </a:lnTo>
                  <a:lnTo>
                    <a:pt x="4165" y="2235"/>
                  </a:lnTo>
                  <a:lnTo>
                    <a:pt x="4673" y="2235"/>
                  </a:lnTo>
                  <a:lnTo>
                    <a:pt x="4851" y="2298"/>
                  </a:lnTo>
                  <a:lnTo>
                    <a:pt x="5143" y="2514"/>
                  </a:lnTo>
                  <a:lnTo>
                    <a:pt x="5219" y="2717"/>
                  </a:lnTo>
                  <a:lnTo>
                    <a:pt x="5219" y="6108"/>
                  </a:lnTo>
                  <a:lnTo>
                    <a:pt x="5994" y="6108"/>
                  </a:lnTo>
                  <a:lnTo>
                    <a:pt x="5994" y="2755"/>
                  </a:lnTo>
                  <a:close/>
                </a:path>
                <a:path w="50164" h="8255">
                  <a:moveTo>
                    <a:pt x="10922" y="4127"/>
                  </a:moveTo>
                  <a:lnTo>
                    <a:pt x="10147" y="1917"/>
                  </a:lnTo>
                  <a:lnTo>
                    <a:pt x="10147" y="3530"/>
                  </a:lnTo>
                  <a:lnTo>
                    <a:pt x="7670" y="3530"/>
                  </a:lnTo>
                  <a:lnTo>
                    <a:pt x="7683" y="3200"/>
                  </a:lnTo>
                  <a:lnTo>
                    <a:pt x="7810" y="2832"/>
                  </a:lnTo>
                  <a:lnTo>
                    <a:pt x="8280" y="2336"/>
                  </a:lnTo>
                  <a:lnTo>
                    <a:pt x="8572" y="2209"/>
                  </a:lnTo>
                  <a:lnTo>
                    <a:pt x="9398" y="2209"/>
                  </a:lnTo>
                  <a:lnTo>
                    <a:pt x="9740" y="2387"/>
                  </a:lnTo>
                  <a:lnTo>
                    <a:pt x="9994" y="2844"/>
                  </a:lnTo>
                  <a:lnTo>
                    <a:pt x="10109" y="3149"/>
                  </a:lnTo>
                  <a:lnTo>
                    <a:pt x="10147" y="3530"/>
                  </a:lnTo>
                  <a:lnTo>
                    <a:pt x="10147" y="1917"/>
                  </a:lnTo>
                  <a:lnTo>
                    <a:pt x="9575" y="1625"/>
                  </a:lnTo>
                  <a:lnTo>
                    <a:pt x="9271" y="1549"/>
                  </a:lnTo>
                  <a:lnTo>
                    <a:pt x="8331" y="1549"/>
                  </a:lnTo>
                  <a:lnTo>
                    <a:pt x="7823" y="1778"/>
                  </a:lnTo>
                  <a:lnTo>
                    <a:pt x="7048" y="2679"/>
                  </a:lnTo>
                  <a:lnTo>
                    <a:pt x="6959" y="2946"/>
                  </a:lnTo>
                  <a:lnTo>
                    <a:pt x="7048" y="5270"/>
                  </a:lnTo>
                  <a:lnTo>
                    <a:pt x="7823" y="6070"/>
                  </a:lnTo>
                  <a:lnTo>
                    <a:pt x="8293" y="6273"/>
                  </a:lnTo>
                  <a:lnTo>
                    <a:pt x="9067" y="6273"/>
                  </a:lnTo>
                  <a:lnTo>
                    <a:pt x="10858" y="4711"/>
                  </a:lnTo>
                  <a:lnTo>
                    <a:pt x="10121" y="4711"/>
                  </a:lnTo>
                  <a:lnTo>
                    <a:pt x="10045" y="4940"/>
                  </a:lnTo>
                  <a:lnTo>
                    <a:pt x="9969" y="5092"/>
                  </a:lnTo>
                  <a:lnTo>
                    <a:pt x="9601" y="5499"/>
                  </a:lnTo>
                  <a:lnTo>
                    <a:pt x="9296" y="5626"/>
                  </a:lnTo>
                  <a:lnTo>
                    <a:pt x="8483" y="5626"/>
                  </a:lnTo>
                  <a:lnTo>
                    <a:pt x="8204" y="5499"/>
                  </a:lnTo>
                  <a:lnTo>
                    <a:pt x="7772" y="4940"/>
                  </a:lnTo>
                  <a:lnTo>
                    <a:pt x="7658" y="4127"/>
                  </a:lnTo>
                  <a:lnTo>
                    <a:pt x="10922" y="4127"/>
                  </a:lnTo>
                  <a:close/>
                </a:path>
                <a:path w="50164" h="8255">
                  <a:moveTo>
                    <a:pt x="15252" y="4406"/>
                  </a:moveTo>
                  <a:lnTo>
                    <a:pt x="15100" y="4114"/>
                  </a:lnTo>
                  <a:lnTo>
                    <a:pt x="14630" y="3797"/>
                  </a:lnTo>
                  <a:lnTo>
                    <a:pt x="14262" y="3670"/>
                  </a:lnTo>
                  <a:lnTo>
                    <a:pt x="13017" y="3365"/>
                  </a:lnTo>
                  <a:lnTo>
                    <a:pt x="12852" y="3302"/>
                  </a:lnTo>
                  <a:lnTo>
                    <a:pt x="12547" y="3124"/>
                  </a:lnTo>
                  <a:lnTo>
                    <a:pt x="12446" y="2959"/>
                  </a:lnTo>
                  <a:lnTo>
                    <a:pt x="12446" y="2590"/>
                  </a:lnTo>
                  <a:lnTo>
                    <a:pt x="12522" y="2451"/>
                  </a:lnTo>
                  <a:lnTo>
                    <a:pt x="12814" y="2235"/>
                  </a:lnTo>
                  <a:lnTo>
                    <a:pt x="13030" y="2184"/>
                  </a:lnTo>
                  <a:lnTo>
                    <a:pt x="13741" y="2184"/>
                  </a:lnTo>
                  <a:lnTo>
                    <a:pt x="14389" y="2933"/>
                  </a:lnTo>
                  <a:lnTo>
                    <a:pt x="15100" y="2933"/>
                  </a:lnTo>
                  <a:lnTo>
                    <a:pt x="15100" y="2654"/>
                  </a:lnTo>
                  <a:lnTo>
                    <a:pt x="15011" y="2387"/>
                  </a:lnTo>
                  <a:lnTo>
                    <a:pt x="14528" y="1739"/>
                  </a:lnTo>
                  <a:lnTo>
                    <a:pt x="14046" y="1536"/>
                  </a:lnTo>
                  <a:lnTo>
                    <a:pt x="12865" y="1536"/>
                  </a:lnTo>
                  <a:lnTo>
                    <a:pt x="12446" y="1676"/>
                  </a:lnTo>
                  <a:lnTo>
                    <a:pt x="11836" y="2184"/>
                  </a:lnTo>
                  <a:lnTo>
                    <a:pt x="11696" y="2527"/>
                  </a:lnTo>
                  <a:lnTo>
                    <a:pt x="11696" y="3314"/>
                  </a:lnTo>
                  <a:lnTo>
                    <a:pt x="11849" y="3594"/>
                  </a:lnTo>
                  <a:lnTo>
                    <a:pt x="12357" y="3911"/>
                  </a:lnTo>
                  <a:lnTo>
                    <a:pt x="12636" y="4013"/>
                  </a:lnTo>
                  <a:lnTo>
                    <a:pt x="13931" y="4343"/>
                  </a:lnTo>
                  <a:lnTo>
                    <a:pt x="14147" y="4406"/>
                  </a:lnTo>
                  <a:lnTo>
                    <a:pt x="14427" y="4572"/>
                  </a:lnTo>
                  <a:lnTo>
                    <a:pt x="14503" y="4724"/>
                  </a:lnTo>
                  <a:lnTo>
                    <a:pt x="14503" y="5168"/>
                  </a:lnTo>
                  <a:lnTo>
                    <a:pt x="14401" y="5346"/>
                  </a:lnTo>
                  <a:lnTo>
                    <a:pt x="13982" y="5588"/>
                  </a:lnTo>
                  <a:lnTo>
                    <a:pt x="13728" y="5651"/>
                  </a:lnTo>
                  <a:lnTo>
                    <a:pt x="12992" y="5651"/>
                  </a:lnTo>
                  <a:lnTo>
                    <a:pt x="12661" y="5537"/>
                  </a:lnTo>
                  <a:lnTo>
                    <a:pt x="12369" y="5156"/>
                  </a:lnTo>
                  <a:lnTo>
                    <a:pt x="12306" y="4965"/>
                  </a:lnTo>
                  <a:lnTo>
                    <a:pt x="12280" y="4711"/>
                  </a:lnTo>
                  <a:lnTo>
                    <a:pt x="11569" y="4711"/>
                  </a:lnTo>
                  <a:lnTo>
                    <a:pt x="11582" y="5156"/>
                  </a:lnTo>
                  <a:lnTo>
                    <a:pt x="11734" y="5537"/>
                  </a:lnTo>
                  <a:lnTo>
                    <a:pt x="12280" y="6134"/>
                  </a:lnTo>
                  <a:lnTo>
                    <a:pt x="12750" y="6286"/>
                  </a:lnTo>
                  <a:lnTo>
                    <a:pt x="14033" y="6286"/>
                  </a:lnTo>
                  <a:lnTo>
                    <a:pt x="14490" y="6146"/>
                  </a:lnTo>
                  <a:lnTo>
                    <a:pt x="15100" y="5562"/>
                  </a:lnTo>
                  <a:lnTo>
                    <a:pt x="15252" y="5219"/>
                  </a:lnTo>
                  <a:lnTo>
                    <a:pt x="15252" y="4406"/>
                  </a:lnTo>
                  <a:close/>
                </a:path>
                <a:path w="50164" h="8255">
                  <a:moveTo>
                    <a:pt x="19964" y="3073"/>
                  </a:moveTo>
                  <a:lnTo>
                    <a:pt x="19799" y="2514"/>
                  </a:lnTo>
                  <a:lnTo>
                    <a:pt x="19507" y="2209"/>
                  </a:lnTo>
                  <a:lnTo>
                    <a:pt x="19100" y="1765"/>
                  </a:lnTo>
                  <a:lnTo>
                    <a:pt x="19100" y="3073"/>
                  </a:lnTo>
                  <a:lnTo>
                    <a:pt x="19088" y="4876"/>
                  </a:lnTo>
                  <a:lnTo>
                    <a:pt x="18618" y="5461"/>
                  </a:lnTo>
                  <a:lnTo>
                    <a:pt x="18338" y="5613"/>
                  </a:lnTo>
                  <a:lnTo>
                    <a:pt x="17475" y="5613"/>
                  </a:lnTo>
                  <a:lnTo>
                    <a:pt x="17119" y="5372"/>
                  </a:lnTo>
                  <a:lnTo>
                    <a:pt x="16903" y="4876"/>
                  </a:lnTo>
                  <a:lnTo>
                    <a:pt x="16891" y="3073"/>
                  </a:lnTo>
                  <a:lnTo>
                    <a:pt x="17094" y="2514"/>
                  </a:lnTo>
                  <a:lnTo>
                    <a:pt x="19100" y="3073"/>
                  </a:lnTo>
                  <a:lnTo>
                    <a:pt x="19100" y="1765"/>
                  </a:lnTo>
                  <a:lnTo>
                    <a:pt x="18656" y="1549"/>
                  </a:lnTo>
                  <a:lnTo>
                    <a:pt x="17818" y="1549"/>
                  </a:lnTo>
                  <a:lnTo>
                    <a:pt x="17513" y="1638"/>
                  </a:lnTo>
                  <a:lnTo>
                    <a:pt x="17081" y="1905"/>
                  </a:lnTo>
                  <a:lnTo>
                    <a:pt x="16916" y="2070"/>
                  </a:lnTo>
                  <a:lnTo>
                    <a:pt x="16776" y="2273"/>
                  </a:lnTo>
                  <a:lnTo>
                    <a:pt x="16776" y="1676"/>
                  </a:lnTo>
                  <a:lnTo>
                    <a:pt x="16040" y="1676"/>
                  </a:lnTo>
                  <a:lnTo>
                    <a:pt x="16040" y="7886"/>
                  </a:lnTo>
                  <a:lnTo>
                    <a:pt x="16789" y="7886"/>
                  </a:lnTo>
                  <a:lnTo>
                    <a:pt x="16789" y="5613"/>
                  </a:lnTo>
                  <a:lnTo>
                    <a:pt x="16954" y="5816"/>
                  </a:lnTo>
                  <a:lnTo>
                    <a:pt x="17106" y="5956"/>
                  </a:lnTo>
                  <a:lnTo>
                    <a:pt x="17462" y="6184"/>
                  </a:lnTo>
                  <a:lnTo>
                    <a:pt x="17754" y="6261"/>
                  </a:lnTo>
                  <a:lnTo>
                    <a:pt x="18516" y="6261"/>
                  </a:lnTo>
                  <a:lnTo>
                    <a:pt x="18884" y="6134"/>
                  </a:lnTo>
                  <a:lnTo>
                    <a:pt x="19710" y="5461"/>
                  </a:lnTo>
                  <a:lnTo>
                    <a:pt x="19926" y="4876"/>
                  </a:lnTo>
                  <a:lnTo>
                    <a:pt x="19964" y="3073"/>
                  </a:lnTo>
                  <a:close/>
                </a:path>
                <a:path w="50164" h="8255">
                  <a:moveTo>
                    <a:pt x="24853" y="5575"/>
                  </a:moveTo>
                  <a:lnTo>
                    <a:pt x="24498" y="5600"/>
                  </a:lnTo>
                  <a:lnTo>
                    <a:pt x="24358" y="3848"/>
                  </a:lnTo>
                  <a:lnTo>
                    <a:pt x="24269" y="2184"/>
                  </a:lnTo>
                  <a:lnTo>
                    <a:pt x="24193" y="2044"/>
                  </a:lnTo>
                  <a:lnTo>
                    <a:pt x="23609" y="1701"/>
                  </a:lnTo>
                  <a:lnTo>
                    <a:pt x="23609" y="3848"/>
                  </a:lnTo>
                  <a:lnTo>
                    <a:pt x="23609" y="4902"/>
                  </a:lnTo>
                  <a:lnTo>
                    <a:pt x="23406" y="5232"/>
                  </a:lnTo>
                  <a:lnTo>
                    <a:pt x="22733" y="5562"/>
                  </a:lnTo>
                  <a:lnTo>
                    <a:pt x="22479" y="5626"/>
                  </a:lnTo>
                  <a:lnTo>
                    <a:pt x="22009" y="5626"/>
                  </a:lnTo>
                  <a:lnTo>
                    <a:pt x="21882" y="5588"/>
                  </a:lnTo>
                  <a:lnTo>
                    <a:pt x="21653" y="5435"/>
                  </a:lnTo>
                  <a:lnTo>
                    <a:pt x="21539" y="4432"/>
                  </a:lnTo>
                  <a:lnTo>
                    <a:pt x="21907" y="4229"/>
                  </a:lnTo>
                  <a:lnTo>
                    <a:pt x="22110" y="4165"/>
                  </a:lnTo>
                  <a:lnTo>
                    <a:pt x="22974" y="4064"/>
                  </a:lnTo>
                  <a:lnTo>
                    <a:pt x="23393" y="3949"/>
                  </a:lnTo>
                  <a:lnTo>
                    <a:pt x="23609" y="3848"/>
                  </a:lnTo>
                  <a:lnTo>
                    <a:pt x="23609" y="1701"/>
                  </a:lnTo>
                  <a:lnTo>
                    <a:pt x="23114" y="1549"/>
                  </a:lnTo>
                  <a:lnTo>
                    <a:pt x="22136" y="1549"/>
                  </a:lnTo>
                  <a:lnTo>
                    <a:pt x="20866" y="3022"/>
                  </a:lnTo>
                  <a:lnTo>
                    <a:pt x="21564" y="3022"/>
                  </a:lnTo>
                  <a:lnTo>
                    <a:pt x="21653" y="2616"/>
                  </a:lnTo>
                  <a:lnTo>
                    <a:pt x="21907" y="2286"/>
                  </a:lnTo>
                  <a:lnTo>
                    <a:pt x="22186" y="2184"/>
                  </a:lnTo>
                  <a:lnTo>
                    <a:pt x="22910" y="2184"/>
                  </a:lnTo>
                  <a:lnTo>
                    <a:pt x="23177" y="2235"/>
                  </a:lnTo>
                  <a:lnTo>
                    <a:pt x="23533" y="2463"/>
                  </a:lnTo>
                  <a:lnTo>
                    <a:pt x="23520" y="3314"/>
                  </a:lnTo>
                  <a:lnTo>
                    <a:pt x="21615" y="3619"/>
                  </a:lnTo>
                  <a:lnTo>
                    <a:pt x="21285" y="3759"/>
                  </a:lnTo>
                  <a:lnTo>
                    <a:pt x="20764" y="4229"/>
                  </a:lnTo>
                  <a:lnTo>
                    <a:pt x="20853" y="5727"/>
                  </a:lnTo>
                  <a:lnTo>
                    <a:pt x="21272" y="6121"/>
                  </a:lnTo>
                  <a:lnTo>
                    <a:pt x="21628" y="6261"/>
                  </a:lnTo>
                  <a:lnTo>
                    <a:pt x="22390" y="6261"/>
                  </a:lnTo>
                  <a:lnTo>
                    <a:pt x="22707" y="6184"/>
                  </a:lnTo>
                  <a:lnTo>
                    <a:pt x="23279" y="5892"/>
                  </a:lnTo>
                  <a:lnTo>
                    <a:pt x="23495" y="5727"/>
                  </a:lnTo>
                  <a:lnTo>
                    <a:pt x="23647" y="5524"/>
                  </a:lnTo>
                  <a:lnTo>
                    <a:pt x="23749" y="5892"/>
                  </a:lnTo>
                  <a:lnTo>
                    <a:pt x="23888" y="6121"/>
                  </a:lnTo>
                  <a:lnTo>
                    <a:pt x="24079" y="6210"/>
                  </a:lnTo>
                  <a:lnTo>
                    <a:pt x="24447" y="6210"/>
                  </a:lnTo>
                  <a:lnTo>
                    <a:pt x="24828" y="6146"/>
                  </a:lnTo>
                  <a:lnTo>
                    <a:pt x="24853" y="5600"/>
                  </a:lnTo>
                  <a:close/>
                </a:path>
                <a:path w="50164" h="8255">
                  <a:moveTo>
                    <a:pt x="29095" y="3162"/>
                  </a:moveTo>
                  <a:lnTo>
                    <a:pt x="29032" y="2552"/>
                  </a:lnTo>
                  <a:lnTo>
                    <a:pt x="28841" y="2133"/>
                  </a:lnTo>
                  <a:lnTo>
                    <a:pt x="28524" y="1892"/>
                  </a:lnTo>
                  <a:lnTo>
                    <a:pt x="28206" y="1651"/>
                  </a:lnTo>
                  <a:lnTo>
                    <a:pt x="27800" y="1524"/>
                  </a:lnTo>
                  <a:lnTo>
                    <a:pt x="26720" y="1524"/>
                  </a:lnTo>
                  <a:lnTo>
                    <a:pt x="26225" y="1752"/>
                  </a:lnTo>
                  <a:lnTo>
                    <a:pt x="25476" y="2616"/>
                  </a:lnTo>
                  <a:lnTo>
                    <a:pt x="25285" y="3225"/>
                  </a:lnTo>
                  <a:lnTo>
                    <a:pt x="25285" y="4648"/>
                  </a:lnTo>
                  <a:lnTo>
                    <a:pt x="25450" y="5181"/>
                  </a:lnTo>
                  <a:lnTo>
                    <a:pt x="26149" y="6032"/>
                  </a:lnTo>
                  <a:lnTo>
                    <a:pt x="26619" y="6248"/>
                  </a:lnTo>
                  <a:lnTo>
                    <a:pt x="27711" y="6248"/>
                  </a:lnTo>
                  <a:lnTo>
                    <a:pt x="28143" y="6108"/>
                  </a:lnTo>
                  <a:lnTo>
                    <a:pt x="28803" y="5562"/>
                  </a:lnTo>
                  <a:lnTo>
                    <a:pt x="29006" y="5130"/>
                  </a:lnTo>
                  <a:lnTo>
                    <a:pt x="29095" y="4533"/>
                  </a:lnTo>
                  <a:lnTo>
                    <a:pt x="28371" y="4533"/>
                  </a:lnTo>
                  <a:lnTo>
                    <a:pt x="28295" y="4864"/>
                  </a:lnTo>
                  <a:lnTo>
                    <a:pt x="28168" y="5130"/>
                  </a:lnTo>
                  <a:lnTo>
                    <a:pt x="27813" y="5499"/>
                  </a:lnTo>
                  <a:lnTo>
                    <a:pt x="27571" y="5600"/>
                  </a:lnTo>
                  <a:lnTo>
                    <a:pt x="26847" y="5600"/>
                  </a:lnTo>
                  <a:lnTo>
                    <a:pt x="26555" y="5448"/>
                  </a:lnTo>
                  <a:lnTo>
                    <a:pt x="26174" y="4838"/>
                  </a:lnTo>
                  <a:lnTo>
                    <a:pt x="26085" y="4470"/>
                  </a:lnTo>
                  <a:lnTo>
                    <a:pt x="26085" y="3568"/>
                  </a:lnTo>
                  <a:lnTo>
                    <a:pt x="26149" y="3200"/>
                  </a:lnTo>
                  <a:lnTo>
                    <a:pt x="26492" y="2425"/>
                  </a:lnTo>
                  <a:lnTo>
                    <a:pt x="26835" y="2197"/>
                  </a:lnTo>
                  <a:lnTo>
                    <a:pt x="27647" y="2197"/>
                  </a:lnTo>
                  <a:lnTo>
                    <a:pt x="27901" y="2286"/>
                  </a:lnTo>
                  <a:lnTo>
                    <a:pt x="28219" y="2654"/>
                  </a:lnTo>
                  <a:lnTo>
                    <a:pt x="28321" y="2882"/>
                  </a:lnTo>
                  <a:lnTo>
                    <a:pt x="28371" y="3162"/>
                  </a:lnTo>
                  <a:lnTo>
                    <a:pt x="29095" y="3162"/>
                  </a:lnTo>
                  <a:close/>
                </a:path>
                <a:path w="50164" h="8255">
                  <a:moveTo>
                    <a:pt x="33667" y="4127"/>
                  </a:moveTo>
                  <a:lnTo>
                    <a:pt x="32893" y="1917"/>
                  </a:lnTo>
                  <a:lnTo>
                    <a:pt x="32893" y="3530"/>
                  </a:lnTo>
                  <a:lnTo>
                    <a:pt x="30416" y="3530"/>
                  </a:lnTo>
                  <a:lnTo>
                    <a:pt x="30429" y="3200"/>
                  </a:lnTo>
                  <a:lnTo>
                    <a:pt x="30556" y="2832"/>
                  </a:lnTo>
                  <a:lnTo>
                    <a:pt x="31026" y="2336"/>
                  </a:lnTo>
                  <a:lnTo>
                    <a:pt x="31318" y="2209"/>
                  </a:lnTo>
                  <a:lnTo>
                    <a:pt x="32131" y="2209"/>
                  </a:lnTo>
                  <a:lnTo>
                    <a:pt x="32473" y="2387"/>
                  </a:lnTo>
                  <a:lnTo>
                    <a:pt x="32727" y="2844"/>
                  </a:lnTo>
                  <a:lnTo>
                    <a:pt x="32842" y="3149"/>
                  </a:lnTo>
                  <a:lnTo>
                    <a:pt x="32893" y="3530"/>
                  </a:lnTo>
                  <a:lnTo>
                    <a:pt x="32893" y="1917"/>
                  </a:lnTo>
                  <a:lnTo>
                    <a:pt x="32321" y="1625"/>
                  </a:lnTo>
                  <a:lnTo>
                    <a:pt x="32016" y="1549"/>
                  </a:lnTo>
                  <a:lnTo>
                    <a:pt x="31076" y="1549"/>
                  </a:lnTo>
                  <a:lnTo>
                    <a:pt x="30568" y="1778"/>
                  </a:lnTo>
                  <a:lnTo>
                    <a:pt x="29794" y="2679"/>
                  </a:lnTo>
                  <a:lnTo>
                    <a:pt x="29705" y="2946"/>
                  </a:lnTo>
                  <a:lnTo>
                    <a:pt x="29794" y="5270"/>
                  </a:lnTo>
                  <a:lnTo>
                    <a:pt x="30556" y="6070"/>
                  </a:lnTo>
                  <a:lnTo>
                    <a:pt x="31026" y="6273"/>
                  </a:lnTo>
                  <a:lnTo>
                    <a:pt x="31813" y="6273"/>
                  </a:lnTo>
                  <a:lnTo>
                    <a:pt x="33604" y="4711"/>
                  </a:lnTo>
                  <a:lnTo>
                    <a:pt x="32867" y="4711"/>
                  </a:lnTo>
                  <a:lnTo>
                    <a:pt x="32791" y="4940"/>
                  </a:lnTo>
                  <a:lnTo>
                    <a:pt x="32715" y="5092"/>
                  </a:lnTo>
                  <a:lnTo>
                    <a:pt x="32346" y="5499"/>
                  </a:lnTo>
                  <a:lnTo>
                    <a:pt x="32042" y="5626"/>
                  </a:lnTo>
                  <a:lnTo>
                    <a:pt x="31229" y="5626"/>
                  </a:lnTo>
                  <a:lnTo>
                    <a:pt x="30949" y="5499"/>
                  </a:lnTo>
                  <a:lnTo>
                    <a:pt x="30518" y="4940"/>
                  </a:lnTo>
                  <a:lnTo>
                    <a:pt x="30403" y="4127"/>
                  </a:lnTo>
                  <a:lnTo>
                    <a:pt x="33667" y="4127"/>
                  </a:lnTo>
                  <a:close/>
                </a:path>
                <a:path w="50164" h="8255">
                  <a:moveTo>
                    <a:pt x="38074" y="0"/>
                  </a:moveTo>
                  <a:lnTo>
                    <a:pt x="37249" y="0"/>
                  </a:lnTo>
                  <a:lnTo>
                    <a:pt x="37249" y="6108"/>
                  </a:lnTo>
                  <a:lnTo>
                    <a:pt x="38074" y="6108"/>
                  </a:lnTo>
                  <a:lnTo>
                    <a:pt x="38074" y="0"/>
                  </a:lnTo>
                  <a:close/>
                </a:path>
                <a:path w="50164" h="8255">
                  <a:moveTo>
                    <a:pt x="44272" y="0"/>
                  </a:moveTo>
                  <a:lnTo>
                    <a:pt x="43484" y="0"/>
                  </a:lnTo>
                  <a:lnTo>
                    <a:pt x="43484" y="4953"/>
                  </a:lnTo>
                  <a:lnTo>
                    <a:pt x="40398" y="0"/>
                  </a:lnTo>
                  <a:lnTo>
                    <a:pt x="39420" y="0"/>
                  </a:lnTo>
                  <a:lnTo>
                    <a:pt x="39420" y="6108"/>
                  </a:lnTo>
                  <a:lnTo>
                    <a:pt x="40220" y="6108"/>
                  </a:lnTo>
                  <a:lnTo>
                    <a:pt x="40220" y="1168"/>
                  </a:lnTo>
                  <a:lnTo>
                    <a:pt x="43345" y="6108"/>
                  </a:lnTo>
                  <a:lnTo>
                    <a:pt x="44272" y="6108"/>
                  </a:lnTo>
                  <a:lnTo>
                    <a:pt x="44272" y="0"/>
                  </a:lnTo>
                  <a:close/>
                </a:path>
                <a:path w="50164" h="8255">
                  <a:moveTo>
                    <a:pt x="50025" y="0"/>
                  </a:moveTo>
                  <a:lnTo>
                    <a:pt x="45072" y="0"/>
                  </a:lnTo>
                  <a:lnTo>
                    <a:pt x="45072" y="723"/>
                  </a:lnTo>
                  <a:lnTo>
                    <a:pt x="47129" y="723"/>
                  </a:lnTo>
                  <a:lnTo>
                    <a:pt x="47129" y="6108"/>
                  </a:lnTo>
                  <a:lnTo>
                    <a:pt x="47967" y="6108"/>
                  </a:lnTo>
                  <a:lnTo>
                    <a:pt x="47967" y="723"/>
                  </a:lnTo>
                  <a:lnTo>
                    <a:pt x="50025" y="723"/>
                  </a:lnTo>
                  <a:lnTo>
                    <a:pt x="50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4" name="object 43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40081" y="1944164"/>
              <a:ext cx="147995" cy="141011"/>
            </a:xfrm>
            <a:prstGeom prst="rect">
              <a:avLst/>
            </a:prstGeom>
          </p:spPr>
        </p:pic>
        <p:sp>
          <p:nvSpPr>
            <p:cNvPr id="435" name="object 435"/>
            <p:cNvSpPr/>
            <p:nvPr/>
          </p:nvSpPr>
          <p:spPr>
            <a:xfrm>
              <a:off x="5861088" y="1989302"/>
              <a:ext cx="59055" cy="8890"/>
            </a:xfrm>
            <a:custGeom>
              <a:avLst/>
              <a:gdLst/>
              <a:ahLst/>
              <a:cxnLst/>
              <a:rect l="l" t="t" r="r" b="b"/>
              <a:pathLst>
                <a:path w="59054" h="8889">
                  <a:moveTo>
                    <a:pt x="2781" y="1828"/>
                  </a:moveTo>
                  <a:lnTo>
                    <a:pt x="1981" y="1828"/>
                  </a:lnTo>
                  <a:lnTo>
                    <a:pt x="1981" y="444"/>
                  </a:lnTo>
                  <a:lnTo>
                    <a:pt x="698" y="444"/>
                  </a:lnTo>
                  <a:lnTo>
                    <a:pt x="698" y="1828"/>
                  </a:lnTo>
                  <a:lnTo>
                    <a:pt x="0" y="1828"/>
                  </a:lnTo>
                  <a:lnTo>
                    <a:pt x="0" y="2743"/>
                  </a:lnTo>
                  <a:lnTo>
                    <a:pt x="698" y="2743"/>
                  </a:lnTo>
                  <a:lnTo>
                    <a:pt x="698" y="6096"/>
                  </a:lnTo>
                  <a:lnTo>
                    <a:pt x="762" y="6324"/>
                  </a:lnTo>
                  <a:lnTo>
                    <a:pt x="1143" y="6705"/>
                  </a:lnTo>
                  <a:lnTo>
                    <a:pt x="1549" y="6819"/>
                  </a:lnTo>
                  <a:lnTo>
                    <a:pt x="2781" y="6769"/>
                  </a:lnTo>
                  <a:lnTo>
                    <a:pt x="2781" y="5803"/>
                  </a:lnTo>
                  <a:lnTo>
                    <a:pt x="2260" y="5816"/>
                  </a:lnTo>
                  <a:lnTo>
                    <a:pt x="2108" y="5791"/>
                  </a:lnTo>
                  <a:lnTo>
                    <a:pt x="1981" y="5562"/>
                  </a:lnTo>
                  <a:lnTo>
                    <a:pt x="1981" y="2743"/>
                  </a:lnTo>
                  <a:lnTo>
                    <a:pt x="2781" y="2743"/>
                  </a:lnTo>
                  <a:lnTo>
                    <a:pt x="2781" y="1828"/>
                  </a:lnTo>
                  <a:close/>
                </a:path>
                <a:path w="59054" h="8889">
                  <a:moveTo>
                    <a:pt x="7912" y="4610"/>
                  </a:moveTo>
                  <a:lnTo>
                    <a:pt x="6565" y="1841"/>
                  </a:lnTo>
                  <a:lnTo>
                    <a:pt x="6565" y="3759"/>
                  </a:lnTo>
                  <a:lnTo>
                    <a:pt x="4559" y="3759"/>
                  </a:lnTo>
                  <a:lnTo>
                    <a:pt x="4597" y="3441"/>
                  </a:lnTo>
                  <a:lnTo>
                    <a:pt x="4724" y="3149"/>
                  </a:lnTo>
                  <a:lnTo>
                    <a:pt x="5029" y="2806"/>
                  </a:lnTo>
                  <a:lnTo>
                    <a:pt x="5257" y="2705"/>
                  </a:lnTo>
                  <a:lnTo>
                    <a:pt x="5829" y="2705"/>
                  </a:lnTo>
                  <a:lnTo>
                    <a:pt x="6070" y="2806"/>
                  </a:lnTo>
                  <a:lnTo>
                    <a:pt x="6438" y="3149"/>
                  </a:lnTo>
                  <a:lnTo>
                    <a:pt x="6540" y="3441"/>
                  </a:lnTo>
                  <a:lnTo>
                    <a:pt x="6565" y="3759"/>
                  </a:lnTo>
                  <a:lnTo>
                    <a:pt x="6565" y="1841"/>
                  </a:lnTo>
                  <a:lnTo>
                    <a:pt x="6337" y="1727"/>
                  </a:lnTo>
                  <a:lnTo>
                    <a:pt x="5969" y="1638"/>
                  </a:lnTo>
                  <a:lnTo>
                    <a:pt x="4864" y="1638"/>
                  </a:lnTo>
                  <a:lnTo>
                    <a:pt x="4305" y="1879"/>
                  </a:lnTo>
                  <a:lnTo>
                    <a:pt x="3505" y="2705"/>
                  </a:lnTo>
                  <a:lnTo>
                    <a:pt x="3403" y="2908"/>
                  </a:lnTo>
                  <a:lnTo>
                    <a:pt x="3289" y="3238"/>
                  </a:lnTo>
                  <a:lnTo>
                    <a:pt x="3340" y="5562"/>
                  </a:lnTo>
                  <a:lnTo>
                    <a:pt x="3454" y="5880"/>
                  </a:lnTo>
                  <a:lnTo>
                    <a:pt x="4419" y="6692"/>
                  </a:lnTo>
                  <a:lnTo>
                    <a:pt x="4978" y="6896"/>
                  </a:lnTo>
                  <a:lnTo>
                    <a:pt x="6362" y="6896"/>
                  </a:lnTo>
                  <a:lnTo>
                    <a:pt x="6959" y="6642"/>
                  </a:lnTo>
                  <a:lnTo>
                    <a:pt x="7670" y="5842"/>
                  </a:lnTo>
                  <a:lnTo>
                    <a:pt x="7810" y="5562"/>
                  </a:lnTo>
                  <a:lnTo>
                    <a:pt x="7848" y="5270"/>
                  </a:lnTo>
                  <a:lnTo>
                    <a:pt x="6527" y="5270"/>
                  </a:lnTo>
                  <a:lnTo>
                    <a:pt x="6337" y="5562"/>
                  </a:lnTo>
                  <a:lnTo>
                    <a:pt x="6121" y="5765"/>
                  </a:lnTo>
                  <a:lnTo>
                    <a:pt x="5892" y="5842"/>
                  </a:lnTo>
                  <a:lnTo>
                    <a:pt x="5384" y="5842"/>
                  </a:lnTo>
                  <a:lnTo>
                    <a:pt x="5168" y="5778"/>
                  </a:lnTo>
                  <a:lnTo>
                    <a:pt x="4699" y="5461"/>
                  </a:lnTo>
                  <a:lnTo>
                    <a:pt x="4610" y="5270"/>
                  </a:lnTo>
                  <a:lnTo>
                    <a:pt x="4521" y="4610"/>
                  </a:lnTo>
                  <a:lnTo>
                    <a:pt x="7912" y="4610"/>
                  </a:lnTo>
                  <a:close/>
                </a:path>
                <a:path w="59054" h="8889">
                  <a:moveTo>
                    <a:pt x="15862" y="3289"/>
                  </a:moveTo>
                  <a:lnTo>
                    <a:pt x="14528" y="1676"/>
                  </a:lnTo>
                  <a:lnTo>
                    <a:pt x="13982" y="1676"/>
                  </a:lnTo>
                  <a:lnTo>
                    <a:pt x="13690" y="1739"/>
                  </a:lnTo>
                  <a:lnTo>
                    <a:pt x="13169" y="2006"/>
                  </a:lnTo>
                  <a:lnTo>
                    <a:pt x="12954" y="2222"/>
                  </a:lnTo>
                  <a:lnTo>
                    <a:pt x="12788" y="2514"/>
                  </a:lnTo>
                  <a:lnTo>
                    <a:pt x="12687" y="2273"/>
                  </a:lnTo>
                  <a:lnTo>
                    <a:pt x="12547" y="2070"/>
                  </a:lnTo>
                  <a:lnTo>
                    <a:pt x="12357" y="1917"/>
                  </a:lnTo>
                  <a:lnTo>
                    <a:pt x="12128" y="1752"/>
                  </a:lnTo>
                  <a:lnTo>
                    <a:pt x="11823" y="1676"/>
                  </a:lnTo>
                  <a:lnTo>
                    <a:pt x="11049" y="1676"/>
                  </a:lnTo>
                  <a:lnTo>
                    <a:pt x="10718" y="1765"/>
                  </a:lnTo>
                  <a:lnTo>
                    <a:pt x="10325" y="2070"/>
                  </a:lnTo>
                  <a:lnTo>
                    <a:pt x="10172" y="2247"/>
                  </a:lnTo>
                  <a:lnTo>
                    <a:pt x="10007" y="2514"/>
                  </a:lnTo>
                  <a:lnTo>
                    <a:pt x="10007" y="1790"/>
                  </a:lnTo>
                  <a:lnTo>
                    <a:pt x="8763" y="1790"/>
                  </a:lnTo>
                  <a:lnTo>
                    <a:pt x="8763" y="6731"/>
                  </a:lnTo>
                  <a:lnTo>
                    <a:pt x="10071" y="6731"/>
                  </a:lnTo>
                  <a:lnTo>
                    <a:pt x="10071" y="3479"/>
                  </a:lnTo>
                  <a:lnTo>
                    <a:pt x="10109" y="3276"/>
                  </a:lnTo>
                  <a:lnTo>
                    <a:pt x="10299" y="2895"/>
                  </a:lnTo>
                  <a:lnTo>
                    <a:pt x="10553" y="2781"/>
                  </a:lnTo>
                  <a:lnTo>
                    <a:pt x="11239" y="2781"/>
                  </a:lnTo>
                  <a:lnTo>
                    <a:pt x="11442" y="2895"/>
                  </a:lnTo>
                  <a:lnTo>
                    <a:pt x="11620" y="3276"/>
                  </a:lnTo>
                  <a:lnTo>
                    <a:pt x="11645" y="3479"/>
                  </a:lnTo>
                  <a:lnTo>
                    <a:pt x="11645" y="6731"/>
                  </a:lnTo>
                  <a:lnTo>
                    <a:pt x="12954" y="6731"/>
                  </a:lnTo>
                  <a:lnTo>
                    <a:pt x="12954" y="3556"/>
                  </a:lnTo>
                  <a:lnTo>
                    <a:pt x="12992" y="3365"/>
                  </a:lnTo>
                  <a:lnTo>
                    <a:pt x="13195" y="2908"/>
                  </a:lnTo>
                  <a:lnTo>
                    <a:pt x="13436" y="2768"/>
                  </a:lnTo>
                  <a:lnTo>
                    <a:pt x="14109" y="2768"/>
                  </a:lnTo>
                  <a:lnTo>
                    <a:pt x="14312" y="2882"/>
                  </a:lnTo>
                  <a:lnTo>
                    <a:pt x="14490" y="3238"/>
                  </a:lnTo>
                  <a:lnTo>
                    <a:pt x="14528" y="3390"/>
                  </a:lnTo>
                  <a:lnTo>
                    <a:pt x="14528" y="6731"/>
                  </a:lnTo>
                  <a:lnTo>
                    <a:pt x="15849" y="6731"/>
                  </a:lnTo>
                  <a:lnTo>
                    <a:pt x="15862" y="3289"/>
                  </a:lnTo>
                  <a:close/>
                </a:path>
                <a:path w="59054" h="8889">
                  <a:moveTo>
                    <a:pt x="21678" y="3022"/>
                  </a:moveTo>
                  <a:lnTo>
                    <a:pt x="21615" y="2794"/>
                  </a:lnTo>
                  <a:lnTo>
                    <a:pt x="21374" y="2514"/>
                  </a:lnTo>
                  <a:lnTo>
                    <a:pt x="20789" y="1879"/>
                  </a:lnTo>
                  <a:lnTo>
                    <a:pt x="20370" y="1714"/>
                  </a:lnTo>
                  <a:lnTo>
                    <a:pt x="20370" y="3530"/>
                  </a:lnTo>
                  <a:lnTo>
                    <a:pt x="20358" y="5092"/>
                  </a:lnTo>
                  <a:lnTo>
                    <a:pt x="19989" y="5638"/>
                  </a:lnTo>
                  <a:lnTo>
                    <a:pt x="19710" y="5778"/>
                  </a:lnTo>
                  <a:lnTo>
                    <a:pt x="19100" y="5778"/>
                  </a:lnTo>
                  <a:lnTo>
                    <a:pt x="18923" y="5727"/>
                  </a:lnTo>
                  <a:lnTo>
                    <a:pt x="18402" y="5346"/>
                  </a:lnTo>
                  <a:lnTo>
                    <a:pt x="18351" y="3530"/>
                  </a:lnTo>
                  <a:lnTo>
                    <a:pt x="18554" y="3022"/>
                  </a:lnTo>
                  <a:lnTo>
                    <a:pt x="18872" y="2794"/>
                  </a:lnTo>
                  <a:lnTo>
                    <a:pt x="19735" y="2794"/>
                  </a:lnTo>
                  <a:lnTo>
                    <a:pt x="20015" y="2946"/>
                  </a:lnTo>
                  <a:lnTo>
                    <a:pt x="20370" y="3530"/>
                  </a:lnTo>
                  <a:lnTo>
                    <a:pt x="20370" y="1714"/>
                  </a:lnTo>
                  <a:lnTo>
                    <a:pt x="19329" y="1676"/>
                  </a:lnTo>
                  <a:lnTo>
                    <a:pt x="18986" y="1778"/>
                  </a:lnTo>
                  <a:lnTo>
                    <a:pt x="18542" y="2120"/>
                  </a:lnTo>
                  <a:lnTo>
                    <a:pt x="18389" y="2298"/>
                  </a:lnTo>
                  <a:lnTo>
                    <a:pt x="18249" y="2514"/>
                  </a:lnTo>
                  <a:lnTo>
                    <a:pt x="18249" y="1778"/>
                  </a:lnTo>
                  <a:lnTo>
                    <a:pt x="17005" y="1778"/>
                  </a:lnTo>
                  <a:lnTo>
                    <a:pt x="17005" y="8674"/>
                  </a:lnTo>
                  <a:lnTo>
                    <a:pt x="18288" y="8674"/>
                  </a:lnTo>
                  <a:lnTo>
                    <a:pt x="18288" y="6096"/>
                  </a:lnTo>
                  <a:lnTo>
                    <a:pt x="18427" y="6299"/>
                  </a:lnTo>
                  <a:lnTo>
                    <a:pt x="18567" y="6464"/>
                  </a:lnTo>
                  <a:lnTo>
                    <a:pt x="18973" y="6769"/>
                  </a:lnTo>
                  <a:lnTo>
                    <a:pt x="19291" y="6870"/>
                  </a:lnTo>
                  <a:lnTo>
                    <a:pt x="20307" y="6870"/>
                  </a:lnTo>
                  <a:lnTo>
                    <a:pt x="20815" y="6642"/>
                  </a:lnTo>
                  <a:lnTo>
                    <a:pt x="21272" y="6096"/>
                  </a:lnTo>
                  <a:lnTo>
                    <a:pt x="21551" y="5778"/>
                  </a:lnTo>
                  <a:lnTo>
                    <a:pt x="21678" y="3022"/>
                  </a:lnTo>
                  <a:close/>
                </a:path>
                <a:path w="59054" h="8889">
                  <a:moveTo>
                    <a:pt x="24053" y="38"/>
                  </a:moveTo>
                  <a:lnTo>
                    <a:pt x="22758" y="38"/>
                  </a:lnTo>
                  <a:lnTo>
                    <a:pt x="22758" y="6731"/>
                  </a:lnTo>
                  <a:lnTo>
                    <a:pt x="24053" y="6731"/>
                  </a:lnTo>
                  <a:lnTo>
                    <a:pt x="24053" y="38"/>
                  </a:lnTo>
                  <a:close/>
                </a:path>
                <a:path w="59054" h="8889">
                  <a:moveTo>
                    <a:pt x="29603" y="6731"/>
                  </a:moveTo>
                  <a:lnTo>
                    <a:pt x="29552" y="6502"/>
                  </a:lnTo>
                  <a:lnTo>
                    <a:pt x="29349" y="6146"/>
                  </a:lnTo>
                  <a:lnTo>
                    <a:pt x="29349" y="5943"/>
                  </a:lnTo>
                  <a:lnTo>
                    <a:pt x="29349" y="4318"/>
                  </a:lnTo>
                  <a:lnTo>
                    <a:pt x="29337" y="2705"/>
                  </a:lnTo>
                  <a:lnTo>
                    <a:pt x="29121" y="2197"/>
                  </a:lnTo>
                  <a:lnTo>
                    <a:pt x="28282" y="1765"/>
                  </a:lnTo>
                  <a:lnTo>
                    <a:pt x="28041" y="1714"/>
                  </a:lnTo>
                  <a:lnTo>
                    <a:pt x="28041" y="4318"/>
                  </a:lnTo>
                  <a:lnTo>
                    <a:pt x="28028" y="5232"/>
                  </a:lnTo>
                  <a:lnTo>
                    <a:pt x="27901" y="5537"/>
                  </a:lnTo>
                  <a:lnTo>
                    <a:pt x="27444" y="5867"/>
                  </a:lnTo>
                  <a:lnTo>
                    <a:pt x="27190" y="5943"/>
                  </a:lnTo>
                  <a:lnTo>
                    <a:pt x="26733" y="5943"/>
                  </a:lnTo>
                  <a:lnTo>
                    <a:pt x="26581" y="5892"/>
                  </a:lnTo>
                  <a:lnTo>
                    <a:pt x="26339" y="5689"/>
                  </a:lnTo>
                  <a:lnTo>
                    <a:pt x="26377" y="4889"/>
                  </a:lnTo>
                  <a:lnTo>
                    <a:pt x="26695" y="4699"/>
                  </a:lnTo>
                  <a:lnTo>
                    <a:pt x="26885" y="4635"/>
                  </a:lnTo>
                  <a:lnTo>
                    <a:pt x="27711" y="4483"/>
                  </a:lnTo>
                  <a:lnTo>
                    <a:pt x="28041" y="4318"/>
                  </a:lnTo>
                  <a:lnTo>
                    <a:pt x="28041" y="1714"/>
                  </a:lnTo>
                  <a:lnTo>
                    <a:pt x="27800" y="1663"/>
                  </a:lnTo>
                  <a:lnTo>
                    <a:pt x="26428" y="1663"/>
                  </a:lnTo>
                  <a:lnTo>
                    <a:pt x="25844" y="1879"/>
                  </a:lnTo>
                  <a:lnTo>
                    <a:pt x="25285" y="2590"/>
                  </a:lnTo>
                  <a:lnTo>
                    <a:pt x="25158" y="2946"/>
                  </a:lnTo>
                  <a:lnTo>
                    <a:pt x="25133" y="3378"/>
                  </a:lnTo>
                  <a:lnTo>
                    <a:pt x="26377" y="3378"/>
                  </a:lnTo>
                  <a:lnTo>
                    <a:pt x="26479" y="3035"/>
                  </a:lnTo>
                  <a:lnTo>
                    <a:pt x="26695" y="2781"/>
                  </a:lnTo>
                  <a:lnTo>
                    <a:pt x="26911" y="2705"/>
                  </a:lnTo>
                  <a:lnTo>
                    <a:pt x="27482" y="2705"/>
                  </a:lnTo>
                  <a:lnTo>
                    <a:pt x="27686" y="2743"/>
                  </a:lnTo>
                  <a:lnTo>
                    <a:pt x="27978" y="2895"/>
                  </a:lnTo>
                  <a:lnTo>
                    <a:pt x="27952" y="3517"/>
                  </a:lnTo>
                  <a:lnTo>
                    <a:pt x="27660" y="3644"/>
                  </a:lnTo>
                  <a:lnTo>
                    <a:pt x="26314" y="3835"/>
                  </a:lnTo>
                  <a:lnTo>
                    <a:pt x="25933" y="3937"/>
                  </a:lnTo>
                  <a:lnTo>
                    <a:pt x="25209" y="4356"/>
                  </a:lnTo>
                  <a:lnTo>
                    <a:pt x="25031" y="4699"/>
                  </a:lnTo>
                  <a:lnTo>
                    <a:pt x="25120" y="6235"/>
                  </a:lnTo>
                  <a:lnTo>
                    <a:pt x="25704" y="6756"/>
                  </a:lnTo>
                  <a:lnTo>
                    <a:pt x="26073" y="6883"/>
                  </a:lnTo>
                  <a:lnTo>
                    <a:pt x="26873" y="6883"/>
                  </a:lnTo>
                  <a:lnTo>
                    <a:pt x="27190" y="6794"/>
                  </a:lnTo>
                  <a:lnTo>
                    <a:pt x="27774" y="6438"/>
                  </a:lnTo>
                  <a:lnTo>
                    <a:pt x="28092" y="6146"/>
                  </a:lnTo>
                  <a:lnTo>
                    <a:pt x="28206" y="6731"/>
                  </a:lnTo>
                  <a:lnTo>
                    <a:pt x="29603" y="6731"/>
                  </a:lnTo>
                  <a:close/>
                </a:path>
                <a:path w="59054" h="8889">
                  <a:moveTo>
                    <a:pt x="32740" y="1828"/>
                  </a:moveTo>
                  <a:lnTo>
                    <a:pt x="31940" y="1828"/>
                  </a:lnTo>
                  <a:lnTo>
                    <a:pt x="31940" y="444"/>
                  </a:lnTo>
                  <a:lnTo>
                    <a:pt x="30657" y="444"/>
                  </a:lnTo>
                  <a:lnTo>
                    <a:pt x="30657" y="1828"/>
                  </a:lnTo>
                  <a:lnTo>
                    <a:pt x="29972" y="1828"/>
                  </a:lnTo>
                  <a:lnTo>
                    <a:pt x="29972" y="2743"/>
                  </a:lnTo>
                  <a:lnTo>
                    <a:pt x="30657" y="2743"/>
                  </a:lnTo>
                  <a:lnTo>
                    <a:pt x="30657" y="6096"/>
                  </a:lnTo>
                  <a:lnTo>
                    <a:pt x="30734" y="6324"/>
                  </a:lnTo>
                  <a:lnTo>
                    <a:pt x="31102" y="6705"/>
                  </a:lnTo>
                  <a:lnTo>
                    <a:pt x="31521" y="6819"/>
                  </a:lnTo>
                  <a:lnTo>
                    <a:pt x="32740" y="6769"/>
                  </a:lnTo>
                  <a:lnTo>
                    <a:pt x="32740" y="5803"/>
                  </a:lnTo>
                  <a:lnTo>
                    <a:pt x="32232" y="5816"/>
                  </a:lnTo>
                  <a:lnTo>
                    <a:pt x="32067" y="5791"/>
                  </a:lnTo>
                  <a:lnTo>
                    <a:pt x="31940" y="5562"/>
                  </a:lnTo>
                  <a:lnTo>
                    <a:pt x="31940" y="2743"/>
                  </a:lnTo>
                  <a:lnTo>
                    <a:pt x="32740" y="2743"/>
                  </a:lnTo>
                  <a:lnTo>
                    <a:pt x="32740" y="1828"/>
                  </a:lnTo>
                  <a:close/>
                </a:path>
                <a:path w="59054" h="8889">
                  <a:moveTo>
                    <a:pt x="37871" y="4610"/>
                  </a:moveTo>
                  <a:lnTo>
                    <a:pt x="36537" y="1841"/>
                  </a:lnTo>
                  <a:lnTo>
                    <a:pt x="36537" y="3759"/>
                  </a:lnTo>
                  <a:lnTo>
                    <a:pt x="34518" y="3759"/>
                  </a:lnTo>
                  <a:lnTo>
                    <a:pt x="34569" y="3441"/>
                  </a:lnTo>
                  <a:lnTo>
                    <a:pt x="34696" y="3149"/>
                  </a:lnTo>
                  <a:lnTo>
                    <a:pt x="35001" y="2806"/>
                  </a:lnTo>
                  <a:lnTo>
                    <a:pt x="35229" y="2705"/>
                  </a:lnTo>
                  <a:lnTo>
                    <a:pt x="35801" y="2705"/>
                  </a:lnTo>
                  <a:lnTo>
                    <a:pt x="36042" y="2806"/>
                  </a:lnTo>
                  <a:lnTo>
                    <a:pt x="36410" y="3149"/>
                  </a:lnTo>
                  <a:lnTo>
                    <a:pt x="36512" y="3441"/>
                  </a:lnTo>
                  <a:lnTo>
                    <a:pt x="36537" y="3759"/>
                  </a:lnTo>
                  <a:lnTo>
                    <a:pt x="36537" y="1841"/>
                  </a:lnTo>
                  <a:lnTo>
                    <a:pt x="36309" y="1727"/>
                  </a:lnTo>
                  <a:lnTo>
                    <a:pt x="35941" y="1638"/>
                  </a:lnTo>
                  <a:lnTo>
                    <a:pt x="34836" y="1638"/>
                  </a:lnTo>
                  <a:lnTo>
                    <a:pt x="34277" y="1879"/>
                  </a:lnTo>
                  <a:lnTo>
                    <a:pt x="33477" y="2705"/>
                  </a:lnTo>
                  <a:lnTo>
                    <a:pt x="33362" y="2908"/>
                  </a:lnTo>
                  <a:lnTo>
                    <a:pt x="33261" y="3238"/>
                  </a:lnTo>
                  <a:lnTo>
                    <a:pt x="33312" y="5562"/>
                  </a:lnTo>
                  <a:lnTo>
                    <a:pt x="33426" y="5880"/>
                  </a:lnTo>
                  <a:lnTo>
                    <a:pt x="34391" y="6692"/>
                  </a:lnTo>
                  <a:lnTo>
                    <a:pt x="34950" y="6896"/>
                  </a:lnTo>
                  <a:lnTo>
                    <a:pt x="36334" y="6896"/>
                  </a:lnTo>
                  <a:lnTo>
                    <a:pt x="36931" y="6642"/>
                  </a:lnTo>
                  <a:lnTo>
                    <a:pt x="37642" y="5842"/>
                  </a:lnTo>
                  <a:lnTo>
                    <a:pt x="37782" y="5562"/>
                  </a:lnTo>
                  <a:lnTo>
                    <a:pt x="37820" y="5270"/>
                  </a:lnTo>
                  <a:lnTo>
                    <a:pt x="36487" y="5270"/>
                  </a:lnTo>
                  <a:lnTo>
                    <a:pt x="36296" y="5562"/>
                  </a:lnTo>
                  <a:lnTo>
                    <a:pt x="36093" y="5765"/>
                  </a:lnTo>
                  <a:lnTo>
                    <a:pt x="35864" y="5842"/>
                  </a:lnTo>
                  <a:lnTo>
                    <a:pt x="35356" y="5842"/>
                  </a:lnTo>
                  <a:lnTo>
                    <a:pt x="35140" y="5778"/>
                  </a:lnTo>
                  <a:lnTo>
                    <a:pt x="34671" y="5461"/>
                  </a:lnTo>
                  <a:lnTo>
                    <a:pt x="34582" y="5270"/>
                  </a:lnTo>
                  <a:lnTo>
                    <a:pt x="34493" y="4610"/>
                  </a:lnTo>
                  <a:lnTo>
                    <a:pt x="37871" y="4610"/>
                  </a:lnTo>
                  <a:close/>
                </a:path>
                <a:path w="59054" h="8889">
                  <a:moveTo>
                    <a:pt x="40068" y="38"/>
                  </a:moveTo>
                  <a:lnTo>
                    <a:pt x="38773" y="38"/>
                  </a:lnTo>
                  <a:lnTo>
                    <a:pt x="38773" y="6731"/>
                  </a:lnTo>
                  <a:lnTo>
                    <a:pt x="40068" y="6731"/>
                  </a:lnTo>
                  <a:lnTo>
                    <a:pt x="40068" y="38"/>
                  </a:lnTo>
                  <a:close/>
                </a:path>
                <a:path w="59054" h="8889">
                  <a:moveTo>
                    <a:pt x="42659" y="1778"/>
                  </a:moveTo>
                  <a:lnTo>
                    <a:pt x="41351" y="1778"/>
                  </a:lnTo>
                  <a:lnTo>
                    <a:pt x="41351" y="6731"/>
                  </a:lnTo>
                  <a:lnTo>
                    <a:pt x="42659" y="6731"/>
                  </a:lnTo>
                  <a:lnTo>
                    <a:pt x="42659" y="1778"/>
                  </a:lnTo>
                  <a:close/>
                </a:path>
                <a:path w="59054" h="8889">
                  <a:moveTo>
                    <a:pt x="42659" y="0"/>
                  </a:moveTo>
                  <a:lnTo>
                    <a:pt x="41351" y="0"/>
                  </a:lnTo>
                  <a:lnTo>
                    <a:pt x="41351" y="1193"/>
                  </a:lnTo>
                  <a:lnTo>
                    <a:pt x="42659" y="1193"/>
                  </a:lnTo>
                  <a:lnTo>
                    <a:pt x="42659" y="0"/>
                  </a:lnTo>
                  <a:close/>
                </a:path>
                <a:path w="59054" h="8889">
                  <a:moveTo>
                    <a:pt x="48399" y="2781"/>
                  </a:moveTo>
                  <a:lnTo>
                    <a:pt x="48234" y="2324"/>
                  </a:lnTo>
                  <a:lnTo>
                    <a:pt x="47917" y="2057"/>
                  </a:lnTo>
                  <a:lnTo>
                    <a:pt x="47586" y="1790"/>
                  </a:lnTo>
                  <a:lnTo>
                    <a:pt x="47167" y="1663"/>
                  </a:lnTo>
                  <a:lnTo>
                    <a:pt x="46253" y="1663"/>
                  </a:lnTo>
                  <a:lnTo>
                    <a:pt x="45910" y="1765"/>
                  </a:lnTo>
                  <a:lnTo>
                    <a:pt x="45491" y="2070"/>
                  </a:lnTo>
                  <a:lnTo>
                    <a:pt x="45339" y="2247"/>
                  </a:lnTo>
                  <a:lnTo>
                    <a:pt x="45173" y="2514"/>
                  </a:lnTo>
                  <a:lnTo>
                    <a:pt x="45173" y="1790"/>
                  </a:lnTo>
                  <a:lnTo>
                    <a:pt x="43929" y="1790"/>
                  </a:lnTo>
                  <a:lnTo>
                    <a:pt x="43929" y="6731"/>
                  </a:lnTo>
                  <a:lnTo>
                    <a:pt x="45212" y="6731"/>
                  </a:lnTo>
                  <a:lnTo>
                    <a:pt x="45212" y="3746"/>
                  </a:lnTo>
                  <a:lnTo>
                    <a:pt x="45250" y="3492"/>
                  </a:lnTo>
                  <a:lnTo>
                    <a:pt x="45504" y="2921"/>
                  </a:lnTo>
                  <a:lnTo>
                    <a:pt x="45808" y="2743"/>
                  </a:lnTo>
                  <a:lnTo>
                    <a:pt x="46596" y="2743"/>
                  </a:lnTo>
                  <a:lnTo>
                    <a:pt x="46837" y="2857"/>
                  </a:lnTo>
                  <a:lnTo>
                    <a:pt x="47040" y="3251"/>
                  </a:lnTo>
                  <a:lnTo>
                    <a:pt x="47078" y="3454"/>
                  </a:lnTo>
                  <a:lnTo>
                    <a:pt x="47078" y="6731"/>
                  </a:lnTo>
                  <a:lnTo>
                    <a:pt x="48399" y="6731"/>
                  </a:lnTo>
                  <a:lnTo>
                    <a:pt x="48399" y="2781"/>
                  </a:lnTo>
                  <a:close/>
                </a:path>
                <a:path w="59054" h="8889">
                  <a:moveTo>
                    <a:pt x="54127" y="6731"/>
                  </a:moveTo>
                  <a:lnTo>
                    <a:pt x="52336" y="3695"/>
                  </a:lnTo>
                  <a:lnTo>
                    <a:pt x="54063" y="1803"/>
                  </a:lnTo>
                  <a:lnTo>
                    <a:pt x="52463" y="1803"/>
                  </a:lnTo>
                  <a:lnTo>
                    <a:pt x="50850" y="3657"/>
                  </a:lnTo>
                  <a:lnTo>
                    <a:pt x="50850" y="63"/>
                  </a:lnTo>
                  <a:lnTo>
                    <a:pt x="49580" y="63"/>
                  </a:lnTo>
                  <a:lnTo>
                    <a:pt x="49580" y="6731"/>
                  </a:lnTo>
                  <a:lnTo>
                    <a:pt x="50850" y="6731"/>
                  </a:lnTo>
                  <a:lnTo>
                    <a:pt x="50850" y="5168"/>
                  </a:lnTo>
                  <a:lnTo>
                    <a:pt x="51384" y="4610"/>
                  </a:lnTo>
                  <a:lnTo>
                    <a:pt x="52578" y="6731"/>
                  </a:lnTo>
                  <a:lnTo>
                    <a:pt x="54127" y="6731"/>
                  </a:lnTo>
                  <a:close/>
                </a:path>
                <a:path w="59054" h="8889">
                  <a:moveTo>
                    <a:pt x="58978" y="4851"/>
                  </a:moveTo>
                  <a:lnTo>
                    <a:pt x="56667" y="3581"/>
                  </a:lnTo>
                  <a:lnTo>
                    <a:pt x="56222" y="3454"/>
                  </a:lnTo>
                  <a:lnTo>
                    <a:pt x="55968" y="3314"/>
                  </a:lnTo>
                  <a:lnTo>
                    <a:pt x="55905" y="2946"/>
                  </a:lnTo>
                  <a:lnTo>
                    <a:pt x="56197" y="2667"/>
                  </a:lnTo>
                  <a:lnTo>
                    <a:pt x="56400" y="2628"/>
                  </a:lnTo>
                  <a:lnTo>
                    <a:pt x="57023" y="2628"/>
                  </a:lnTo>
                  <a:lnTo>
                    <a:pt x="57264" y="2705"/>
                  </a:lnTo>
                  <a:lnTo>
                    <a:pt x="57480" y="2984"/>
                  </a:lnTo>
                  <a:lnTo>
                    <a:pt x="57531" y="3111"/>
                  </a:lnTo>
                  <a:lnTo>
                    <a:pt x="57543" y="3276"/>
                  </a:lnTo>
                  <a:lnTo>
                    <a:pt x="58851" y="3276"/>
                  </a:lnTo>
                  <a:lnTo>
                    <a:pt x="58788" y="2679"/>
                  </a:lnTo>
                  <a:lnTo>
                    <a:pt x="58559" y="2247"/>
                  </a:lnTo>
                  <a:lnTo>
                    <a:pt x="57785" y="1765"/>
                  </a:lnTo>
                  <a:lnTo>
                    <a:pt x="57277" y="1638"/>
                  </a:lnTo>
                  <a:lnTo>
                    <a:pt x="56019" y="1638"/>
                  </a:lnTo>
                  <a:lnTo>
                    <a:pt x="55511" y="1803"/>
                  </a:lnTo>
                  <a:lnTo>
                    <a:pt x="54787" y="2451"/>
                  </a:lnTo>
                  <a:lnTo>
                    <a:pt x="54610" y="2844"/>
                  </a:lnTo>
                  <a:lnTo>
                    <a:pt x="54610" y="3695"/>
                  </a:lnTo>
                  <a:lnTo>
                    <a:pt x="54724" y="3987"/>
                  </a:lnTo>
                  <a:lnTo>
                    <a:pt x="55194" y="4406"/>
                  </a:lnTo>
                  <a:lnTo>
                    <a:pt x="55587" y="4584"/>
                  </a:lnTo>
                  <a:lnTo>
                    <a:pt x="56921" y="4902"/>
                  </a:lnTo>
                  <a:lnTo>
                    <a:pt x="57365" y="5029"/>
                  </a:lnTo>
                  <a:lnTo>
                    <a:pt x="57607" y="5181"/>
                  </a:lnTo>
                  <a:lnTo>
                    <a:pt x="57670" y="5588"/>
                  </a:lnTo>
                  <a:lnTo>
                    <a:pt x="57302" y="5854"/>
                  </a:lnTo>
                  <a:lnTo>
                    <a:pt x="57099" y="5892"/>
                  </a:lnTo>
                  <a:lnTo>
                    <a:pt x="56413" y="5892"/>
                  </a:lnTo>
                  <a:lnTo>
                    <a:pt x="56108" y="5803"/>
                  </a:lnTo>
                  <a:lnTo>
                    <a:pt x="55867" y="5537"/>
                  </a:lnTo>
                  <a:lnTo>
                    <a:pt x="55803" y="5372"/>
                  </a:lnTo>
                  <a:lnTo>
                    <a:pt x="55778" y="5143"/>
                  </a:lnTo>
                  <a:lnTo>
                    <a:pt x="54457" y="5143"/>
                  </a:lnTo>
                  <a:lnTo>
                    <a:pt x="54457" y="5651"/>
                  </a:lnTo>
                  <a:lnTo>
                    <a:pt x="54648" y="6070"/>
                  </a:lnTo>
                  <a:lnTo>
                    <a:pt x="55397" y="6731"/>
                  </a:lnTo>
                  <a:lnTo>
                    <a:pt x="55968" y="6896"/>
                  </a:lnTo>
                  <a:lnTo>
                    <a:pt x="57505" y="6896"/>
                  </a:lnTo>
                  <a:lnTo>
                    <a:pt x="58077" y="6731"/>
                  </a:lnTo>
                  <a:lnTo>
                    <a:pt x="58801" y="6121"/>
                  </a:lnTo>
                  <a:lnTo>
                    <a:pt x="58978" y="5715"/>
                  </a:lnTo>
                  <a:lnTo>
                    <a:pt x="58978" y="4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5975292" y="19902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5853341" y="2006231"/>
              <a:ext cx="46990" cy="22860"/>
            </a:xfrm>
            <a:custGeom>
              <a:avLst/>
              <a:gdLst/>
              <a:ahLst/>
              <a:cxnLst/>
              <a:rect l="l" t="t" r="r" b="b"/>
              <a:pathLst>
                <a:path w="46989" h="22860">
                  <a:moveTo>
                    <a:pt x="2070" y="17233"/>
                  </a:moveTo>
                  <a:lnTo>
                    <a:pt x="1358" y="17233"/>
                  </a:lnTo>
                  <a:lnTo>
                    <a:pt x="1358" y="15989"/>
                  </a:lnTo>
                  <a:lnTo>
                    <a:pt x="596" y="15989"/>
                  </a:lnTo>
                  <a:lnTo>
                    <a:pt x="596" y="17233"/>
                  </a:lnTo>
                  <a:lnTo>
                    <a:pt x="0" y="17233"/>
                  </a:lnTo>
                  <a:lnTo>
                    <a:pt x="0" y="17856"/>
                  </a:lnTo>
                  <a:lnTo>
                    <a:pt x="596" y="17856"/>
                  </a:lnTo>
                  <a:lnTo>
                    <a:pt x="596" y="21082"/>
                  </a:lnTo>
                  <a:lnTo>
                    <a:pt x="673" y="21310"/>
                  </a:lnTo>
                  <a:lnTo>
                    <a:pt x="914" y="21666"/>
                  </a:lnTo>
                  <a:lnTo>
                    <a:pt x="1155" y="21767"/>
                  </a:lnTo>
                  <a:lnTo>
                    <a:pt x="1612" y="21767"/>
                  </a:lnTo>
                  <a:lnTo>
                    <a:pt x="1981" y="21717"/>
                  </a:lnTo>
                  <a:lnTo>
                    <a:pt x="2070" y="21107"/>
                  </a:lnTo>
                  <a:lnTo>
                    <a:pt x="1676" y="21120"/>
                  </a:lnTo>
                  <a:lnTo>
                    <a:pt x="1409" y="21018"/>
                  </a:lnTo>
                  <a:lnTo>
                    <a:pt x="1358" y="17856"/>
                  </a:lnTo>
                  <a:lnTo>
                    <a:pt x="2070" y="17856"/>
                  </a:lnTo>
                  <a:lnTo>
                    <a:pt x="2070" y="17233"/>
                  </a:lnTo>
                  <a:close/>
                </a:path>
                <a:path w="46989" h="22860">
                  <a:moveTo>
                    <a:pt x="2070" y="1739"/>
                  </a:moveTo>
                  <a:lnTo>
                    <a:pt x="1358" y="1739"/>
                  </a:lnTo>
                  <a:lnTo>
                    <a:pt x="1358" y="495"/>
                  </a:lnTo>
                  <a:lnTo>
                    <a:pt x="596" y="495"/>
                  </a:lnTo>
                  <a:lnTo>
                    <a:pt x="596" y="1739"/>
                  </a:lnTo>
                  <a:lnTo>
                    <a:pt x="0" y="1739"/>
                  </a:lnTo>
                  <a:lnTo>
                    <a:pt x="0" y="2362"/>
                  </a:lnTo>
                  <a:lnTo>
                    <a:pt x="596" y="2362"/>
                  </a:lnTo>
                  <a:lnTo>
                    <a:pt x="596" y="5588"/>
                  </a:lnTo>
                  <a:lnTo>
                    <a:pt x="673" y="5816"/>
                  </a:lnTo>
                  <a:lnTo>
                    <a:pt x="914" y="6184"/>
                  </a:lnTo>
                  <a:lnTo>
                    <a:pt x="1155" y="6273"/>
                  </a:lnTo>
                  <a:lnTo>
                    <a:pt x="1612" y="6273"/>
                  </a:lnTo>
                  <a:lnTo>
                    <a:pt x="1981" y="6223"/>
                  </a:lnTo>
                  <a:lnTo>
                    <a:pt x="2070" y="5613"/>
                  </a:lnTo>
                  <a:lnTo>
                    <a:pt x="1676" y="5626"/>
                  </a:lnTo>
                  <a:lnTo>
                    <a:pt x="1409" y="5524"/>
                  </a:lnTo>
                  <a:lnTo>
                    <a:pt x="1358" y="2362"/>
                  </a:lnTo>
                  <a:lnTo>
                    <a:pt x="2070" y="2362"/>
                  </a:lnTo>
                  <a:lnTo>
                    <a:pt x="2070" y="1739"/>
                  </a:lnTo>
                  <a:close/>
                </a:path>
                <a:path w="46989" h="22860">
                  <a:moveTo>
                    <a:pt x="3594" y="15582"/>
                  </a:moveTo>
                  <a:lnTo>
                    <a:pt x="2844" y="15582"/>
                  </a:lnTo>
                  <a:lnTo>
                    <a:pt x="2844" y="21691"/>
                  </a:lnTo>
                  <a:lnTo>
                    <a:pt x="3594" y="21691"/>
                  </a:lnTo>
                  <a:lnTo>
                    <a:pt x="3594" y="15582"/>
                  </a:lnTo>
                  <a:close/>
                </a:path>
                <a:path w="46989" h="22860">
                  <a:moveTo>
                    <a:pt x="3594" y="88"/>
                  </a:moveTo>
                  <a:lnTo>
                    <a:pt x="2844" y="88"/>
                  </a:lnTo>
                  <a:lnTo>
                    <a:pt x="2844" y="6197"/>
                  </a:lnTo>
                  <a:lnTo>
                    <a:pt x="3594" y="6197"/>
                  </a:lnTo>
                  <a:lnTo>
                    <a:pt x="3594" y="88"/>
                  </a:lnTo>
                  <a:close/>
                </a:path>
                <a:path w="46989" h="22860">
                  <a:moveTo>
                    <a:pt x="8902" y="22339"/>
                  </a:moveTo>
                  <a:lnTo>
                    <a:pt x="4165" y="22339"/>
                  </a:lnTo>
                  <a:lnTo>
                    <a:pt x="4165" y="22758"/>
                  </a:lnTo>
                  <a:lnTo>
                    <a:pt x="8902" y="22758"/>
                  </a:lnTo>
                  <a:lnTo>
                    <a:pt x="8902" y="22339"/>
                  </a:lnTo>
                  <a:close/>
                </a:path>
                <a:path w="46989" h="22860">
                  <a:moveTo>
                    <a:pt x="8902" y="6845"/>
                  </a:moveTo>
                  <a:lnTo>
                    <a:pt x="4165" y="6845"/>
                  </a:lnTo>
                  <a:lnTo>
                    <a:pt x="4165" y="7264"/>
                  </a:lnTo>
                  <a:lnTo>
                    <a:pt x="8902" y="7264"/>
                  </a:lnTo>
                  <a:lnTo>
                    <a:pt x="8902" y="6845"/>
                  </a:lnTo>
                  <a:close/>
                </a:path>
                <a:path w="46989" h="22860">
                  <a:moveTo>
                    <a:pt x="11137" y="15506"/>
                  </a:moveTo>
                  <a:lnTo>
                    <a:pt x="10312" y="15494"/>
                  </a:lnTo>
                  <a:lnTo>
                    <a:pt x="9982" y="15621"/>
                  </a:lnTo>
                  <a:lnTo>
                    <a:pt x="9804" y="15875"/>
                  </a:lnTo>
                  <a:lnTo>
                    <a:pt x="9702" y="16014"/>
                  </a:lnTo>
                  <a:lnTo>
                    <a:pt x="9652" y="16243"/>
                  </a:lnTo>
                  <a:lnTo>
                    <a:pt x="9639" y="16560"/>
                  </a:lnTo>
                  <a:lnTo>
                    <a:pt x="9639" y="17259"/>
                  </a:lnTo>
                  <a:lnTo>
                    <a:pt x="9017" y="17259"/>
                  </a:lnTo>
                  <a:lnTo>
                    <a:pt x="9017" y="17856"/>
                  </a:lnTo>
                  <a:lnTo>
                    <a:pt x="9639" y="17856"/>
                  </a:lnTo>
                  <a:lnTo>
                    <a:pt x="9639" y="21691"/>
                  </a:lnTo>
                  <a:lnTo>
                    <a:pt x="10388" y="21691"/>
                  </a:lnTo>
                  <a:lnTo>
                    <a:pt x="10388" y="17856"/>
                  </a:lnTo>
                  <a:lnTo>
                    <a:pt x="11137" y="17856"/>
                  </a:lnTo>
                  <a:lnTo>
                    <a:pt x="11137" y="17259"/>
                  </a:lnTo>
                  <a:lnTo>
                    <a:pt x="10388" y="17259"/>
                  </a:lnTo>
                  <a:lnTo>
                    <a:pt x="10388" y="16776"/>
                  </a:lnTo>
                  <a:lnTo>
                    <a:pt x="10414" y="16471"/>
                  </a:lnTo>
                  <a:lnTo>
                    <a:pt x="10502" y="16243"/>
                  </a:lnTo>
                  <a:lnTo>
                    <a:pt x="10629" y="16179"/>
                  </a:lnTo>
                  <a:lnTo>
                    <a:pt x="11137" y="16192"/>
                  </a:lnTo>
                  <a:lnTo>
                    <a:pt x="11137" y="15506"/>
                  </a:lnTo>
                  <a:close/>
                </a:path>
                <a:path w="46989" h="22860">
                  <a:moveTo>
                    <a:pt x="11137" y="25"/>
                  </a:moveTo>
                  <a:lnTo>
                    <a:pt x="10312" y="0"/>
                  </a:lnTo>
                  <a:lnTo>
                    <a:pt x="9982" y="127"/>
                  </a:lnTo>
                  <a:lnTo>
                    <a:pt x="9804" y="381"/>
                  </a:lnTo>
                  <a:lnTo>
                    <a:pt x="9702" y="520"/>
                  </a:lnTo>
                  <a:lnTo>
                    <a:pt x="9652" y="762"/>
                  </a:lnTo>
                  <a:lnTo>
                    <a:pt x="9639" y="1066"/>
                  </a:lnTo>
                  <a:lnTo>
                    <a:pt x="9639" y="1765"/>
                  </a:lnTo>
                  <a:lnTo>
                    <a:pt x="9017" y="1765"/>
                  </a:lnTo>
                  <a:lnTo>
                    <a:pt x="9017" y="2362"/>
                  </a:lnTo>
                  <a:lnTo>
                    <a:pt x="9639" y="2362"/>
                  </a:lnTo>
                  <a:lnTo>
                    <a:pt x="9639" y="6197"/>
                  </a:lnTo>
                  <a:lnTo>
                    <a:pt x="10388" y="6197"/>
                  </a:lnTo>
                  <a:lnTo>
                    <a:pt x="10388" y="2362"/>
                  </a:lnTo>
                  <a:lnTo>
                    <a:pt x="11137" y="2362"/>
                  </a:lnTo>
                  <a:lnTo>
                    <a:pt x="11137" y="1765"/>
                  </a:lnTo>
                  <a:lnTo>
                    <a:pt x="10388" y="1765"/>
                  </a:lnTo>
                  <a:lnTo>
                    <a:pt x="10388" y="1282"/>
                  </a:lnTo>
                  <a:lnTo>
                    <a:pt x="10414" y="977"/>
                  </a:lnTo>
                  <a:lnTo>
                    <a:pt x="10502" y="749"/>
                  </a:lnTo>
                  <a:lnTo>
                    <a:pt x="10629" y="685"/>
                  </a:lnTo>
                  <a:lnTo>
                    <a:pt x="11137" y="698"/>
                  </a:lnTo>
                  <a:lnTo>
                    <a:pt x="11137" y="25"/>
                  </a:lnTo>
                  <a:close/>
                </a:path>
                <a:path w="46989" h="22860">
                  <a:moveTo>
                    <a:pt x="14008" y="17157"/>
                  </a:moveTo>
                  <a:lnTo>
                    <a:pt x="13779" y="17132"/>
                  </a:lnTo>
                  <a:lnTo>
                    <a:pt x="13474" y="17132"/>
                  </a:lnTo>
                  <a:lnTo>
                    <a:pt x="13208" y="17246"/>
                  </a:lnTo>
                  <a:lnTo>
                    <a:pt x="12763" y="17678"/>
                  </a:lnTo>
                  <a:lnTo>
                    <a:pt x="12611" y="17856"/>
                  </a:lnTo>
                  <a:lnTo>
                    <a:pt x="12560" y="18008"/>
                  </a:lnTo>
                  <a:lnTo>
                    <a:pt x="12560" y="17233"/>
                  </a:lnTo>
                  <a:lnTo>
                    <a:pt x="11849" y="17233"/>
                  </a:lnTo>
                  <a:lnTo>
                    <a:pt x="11849" y="21691"/>
                  </a:lnTo>
                  <a:lnTo>
                    <a:pt x="12598" y="21691"/>
                  </a:lnTo>
                  <a:lnTo>
                    <a:pt x="12598" y="18821"/>
                  </a:lnTo>
                  <a:lnTo>
                    <a:pt x="12700" y="18529"/>
                  </a:lnTo>
                  <a:lnTo>
                    <a:pt x="13093" y="18046"/>
                  </a:lnTo>
                  <a:lnTo>
                    <a:pt x="13385" y="17932"/>
                  </a:lnTo>
                  <a:lnTo>
                    <a:pt x="13766" y="17932"/>
                  </a:lnTo>
                  <a:lnTo>
                    <a:pt x="14008" y="17945"/>
                  </a:lnTo>
                  <a:lnTo>
                    <a:pt x="14008" y="17157"/>
                  </a:lnTo>
                  <a:close/>
                </a:path>
                <a:path w="46989" h="22860">
                  <a:moveTo>
                    <a:pt x="14008" y="1663"/>
                  </a:moveTo>
                  <a:lnTo>
                    <a:pt x="13779" y="1638"/>
                  </a:lnTo>
                  <a:lnTo>
                    <a:pt x="13474" y="1638"/>
                  </a:lnTo>
                  <a:lnTo>
                    <a:pt x="13208" y="1752"/>
                  </a:lnTo>
                  <a:lnTo>
                    <a:pt x="12763" y="2184"/>
                  </a:lnTo>
                  <a:lnTo>
                    <a:pt x="12611" y="2362"/>
                  </a:lnTo>
                  <a:lnTo>
                    <a:pt x="12560" y="2514"/>
                  </a:lnTo>
                  <a:lnTo>
                    <a:pt x="12560" y="1739"/>
                  </a:lnTo>
                  <a:lnTo>
                    <a:pt x="11849" y="1739"/>
                  </a:lnTo>
                  <a:lnTo>
                    <a:pt x="11849" y="6197"/>
                  </a:lnTo>
                  <a:lnTo>
                    <a:pt x="12598" y="6197"/>
                  </a:lnTo>
                  <a:lnTo>
                    <a:pt x="12598" y="3327"/>
                  </a:lnTo>
                  <a:lnTo>
                    <a:pt x="12700" y="3035"/>
                  </a:lnTo>
                  <a:lnTo>
                    <a:pt x="13093" y="2552"/>
                  </a:lnTo>
                  <a:lnTo>
                    <a:pt x="13385" y="2438"/>
                  </a:lnTo>
                  <a:lnTo>
                    <a:pt x="13766" y="2438"/>
                  </a:lnTo>
                  <a:lnTo>
                    <a:pt x="14008" y="2451"/>
                  </a:lnTo>
                  <a:lnTo>
                    <a:pt x="14008" y="1663"/>
                  </a:lnTo>
                  <a:close/>
                </a:path>
                <a:path w="46989" h="22860">
                  <a:moveTo>
                    <a:pt x="18516" y="18630"/>
                  </a:moveTo>
                  <a:lnTo>
                    <a:pt x="18313" y="18059"/>
                  </a:lnTo>
                  <a:lnTo>
                    <a:pt x="17995" y="17754"/>
                  </a:lnTo>
                  <a:lnTo>
                    <a:pt x="17653" y="17437"/>
                  </a:lnTo>
                  <a:lnTo>
                    <a:pt x="17653" y="18630"/>
                  </a:lnTo>
                  <a:lnTo>
                    <a:pt x="17564" y="20421"/>
                  </a:lnTo>
                  <a:lnTo>
                    <a:pt x="17272" y="21018"/>
                  </a:lnTo>
                  <a:lnTo>
                    <a:pt x="16929" y="21209"/>
                  </a:lnTo>
                  <a:lnTo>
                    <a:pt x="15976" y="21209"/>
                  </a:lnTo>
                  <a:lnTo>
                    <a:pt x="15646" y="21056"/>
                  </a:lnTo>
                  <a:lnTo>
                    <a:pt x="15227" y="20421"/>
                  </a:lnTo>
                  <a:lnTo>
                    <a:pt x="15240" y="18630"/>
                  </a:lnTo>
                  <a:lnTo>
                    <a:pt x="15646" y="17932"/>
                  </a:lnTo>
                  <a:lnTo>
                    <a:pt x="15976" y="17754"/>
                  </a:lnTo>
                  <a:lnTo>
                    <a:pt x="16954" y="17754"/>
                  </a:lnTo>
                  <a:lnTo>
                    <a:pt x="17259" y="17932"/>
                  </a:lnTo>
                  <a:lnTo>
                    <a:pt x="17360" y="18059"/>
                  </a:lnTo>
                  <a:lnTo>
                    <a:pt x="17653" y="18630"/>
                  </a:lnTo>
                  <a:lnTo>
                    <a:pt x="17653" y="17437"/>
                  </a:lnTo>
                  <a:lnTo>
                    <a:pt x="17513" y="17297"/>
                  </a:lnTo>
                  <a:lnTo>
                    <a:pt x="17030" y="17106"/>
                  </a:lnTo>
                  <a:lnTo>
                    <a:pt x="15824" y="17106"/>
                  </a:lnTo>
                  <a:lnTo>
                    <a:pt x="15303" y="17335"/>
                  </a:lnTo>
                  <a:lnTo>
                    <a:pt x="14554" y="18224"/>
                  </a:lnTo>
                  <a:lnTo>
                    <a:pt x="14414" y="18630"/>
                  </a:lnTo>
                  <a:lnTo>
                    <a:pt x="14541" y="20815"/>
                  </a:lnTo>
                  <a:lnTo>
                    <a:pt x="15265" y="21653"/>
                  </a:lnTo>
                  <a:lnTo>
                    <a:pt x="15748" y="21856"/>
                  </a:lnTo>
                  <a:lnTo>
                    <a:pt x="17094" y="21856"/>
                  </a:lnTo>
                  <a:lnTo>
                    <a:pt x="17640" y="21628"/>
                  </a:lnTo>
                  <a:lnTo>
                    <a:pt x="17945" y="21209"/>
                  </a:lnTo>
                  <a:lnTo>
                    <a:pt x="18338" y="20688"/>
                  </a:lnTo>
                  <a:lnTo>
                    <a:pt x="18415" y="20421"/>
                  </a:lnTo>
                  <a:lnTo>
                    <a:pt x="18516" y="18630"/>
                  </a:lnTo>
                  <a:close/>
                </a:path>
                <a:path w="46989" h="22860">
                  <a:moveTo>
                    <a:pt x="18516" y="3136"/>
                  </a:moveTo>
                  <a:lnTo>
                    <a:pt x="18313" y="2565"/>
                  </a:lnTo>
                  <a:lnTo>
                    <a:pt x="17995" y="2273"/>
                  </a:lnTo>
                  <a:lnTo>
                    <a:pt x="17653" y="1943"/>
                  </a:lnTo>
                  <a:lnTo>
                    <a:pt x="17653" y="3136"/>
                  </a:lnTo>
                  <a:lnTo>
                    <a:pt x="17564" y="4927"/>
                  </a:lnTo>
                  <a:lnTo>
                    <a:pt x="17272" y="5524"/>
                  </a:lnTo>
                  <a:lnTo>
                    <a:pt x="16929" y="5715"/>
                  </a:lnTo>
                  <a:lnTo>
                    <a:pt x="15976" y="5715"/>
                  </a:lnTo>
                  <a:lnTo>
                    <a:pt x="15646" y="5562"/>
                  </a:lnTo>
                  <a:lnTo>
                    <a:pt x="15227" y="4927"/>
                  </a:lnTo>
                  <a:lnTo>
                    <a:pt x="15240" y="3136"/>
                  </a:lnTo>
                  <a:lnTo>
                    <a:pt x="17653" y="3136"/>
                  </a:lnTo>
                  <a:lnTo>
                    <a:pt x="17653" y="1943"/>
                  </a:lnTo>
                  <a:lnTo>
                    <a:pt x="17513" y="1803"/>
                  </a:lnTo>
                  <a:lnTo>
                    <a:pt x="17030" y="1612"/>
                  </a:lnTo>
                  <a:lnTo>
                    <a:pt x="15824" y="1612"/>
                  </a:lnTo>
                  <a:lnTo>
                    <a:pt x="15303" y="1841"/>
                  </a:lnTo>
                  <a:lnTo>
                    <a:pt x="14554" y="2730"/>
                  </a:lnTo>
                  <a:lnTo>
                    <a:pt x="14414" y="3136"/>
                  </a:lnTo>
                  <a:lnTo>
                    <a:pt x="14541" y="5321"/>
                  </a:lnTo>
                  <a:lnTo>
                    <a:pt x="15265" y="6159"/>
                  </a:lnTo>
                  <a:lnTo>
                    <a:pt x="15748" y="6362"/>
                  </a:lnTo>
                  <a:lnTo>
                    <a:pt x="17094" y="6362"/>
                  </a:lnTo>
                  <a:lnTo>
                    <a:pt x="17640" y="6134"/>
                  </a:lnTo>
                  <a:lnTo>
                    <a:pt x="17945" y="5715"/>
                  </a:lnTo>
                  <a:lnTo>
                    <a:pt x="18338" y="5194"/>
                  </a:lnTo>
                  <a:lnTo>
                    <a:pt x="18415" y="4927"/>
                  </a:lnTo>
                  <a:lnTo>
                    <a:pt x="18516" y="3136"/>
                  </a:lnTo>
                  <a:close/>
                </a:path>
                <a:path w="46989" h="22860">
                  <a:moveTo>
                    <a:pt x="25400" y="18326"/>
                  </a:moveTo>
                  <a:lnTo>
                    <a:pt x="25336" y="18021"/>
                  </a:lnTo>
                  <a:lnTo>
                    <a:pt x="25006" y="17348"/>
                  </a:lnTo>
                  <a:lnTo>
                    <a:pt x="24599" y="17132"/>
                  </a:lnTo>
                  <a:lnTo>
                    <a:pt x="23723" y="17132"/>
                  </a:lnTo>
                  <a:lnTo>
                    <a:pt x="23469" y="17195"/>
                  </a:lnTo>
                  <a:lnTo>
                    <a:pt x="23012" y="17424"/>
                  </a:lnTo>
                  <a:lnTo>
                    <a:pt x="22821" y="17602"/>
                  </a:lnTo>
                  <a:lnTo>
                    <a:pt x="22656" y="17843"/>
                  </a:lnTo>
                  <a:lnTo>
                    <a:pt x="22555" y="17653"/>
                  </a:lnTo>
                  <a:lnTo>
                    <a:pt x="22440" y="17500"/>
                  </a:lnTo>
                  <a:lnTo>
                    <a:pt x="22110" y="17221"/>
                  </a:lnTo>
                  <a:lnTo>
                    <a:pt x="21818" y="17132"/>
                  </a:lnTo>
                  <a:lnTo>
                    <a:pt x="21158" y="17132"/>
                  </a:lnTo>
                  <a:lnTo>
                    <a:pt x="20866" y="17221"/>
                  </a:lnTo>
                  <a:lnTo>
                    <a:pt x="20485" y="17487"/>
                  </a:lnTo>
                  <a:lnTo>
                    <a:pt x="20320" y="17653"/>
                  </a:lnTo>
                  <a:lnTo>
                    <a:pt x="20142" y="17868"/>
                  </a:lnTo>
                  <a:lnTo>
                    <a:pt x="20142" y="17233"/>
                  </a:lnTo>
                  <a:lnTo>
                    <a:pt x="19405" y="17233"/>
                  </a:lnTo>
                  <a:lnTo>
                    <a:pt x="19405" y="21691"/>
                  </a:lnTo>
                  <a:lnTo>
                    <a:pt x="20154" y="21691"/>
                  </a:lnTo>
                  <a:lnTo>
                    <a:pt x="20154" y="18757"/>
                  </a:lnTo>
                  <a:lnTo>
                    <a:pt x="20269" y="18351"/>
                  </a:lnTo>
                  <a:lnTo>
                    <a:pt x="20726" y="17919"/>
                  </a:lnTo>
                  <a:lnTo>
                    <a:pt x="20993" y="17818"/>
                  </a:lnTo>
                  <a:lnTo>
                    <a:pt x="21577" y="17818"/>
                  </a:lnTo>
                  <a:lnTo>
                    <a:pt x="21793" y="17919"/>
                  </a:lnTo>
                  <a:lnTo>
                    <a:pt x="21983" y="18262"/>
                  </a:lnTo>
                  <a:lnTo>
                    <a:pt x="22009" y="18478"/>
                  </a:lnTo>
                  <a:lnTo>
                    <a:pt x="22009" y="21691"/>
                  </a:lnTo>
                  <a:lnTo>
                    <a:pt x="22771" y="21691"/>
                  </a:lnTo>
                  <a:lnTo>
                    <a:pt x="22771" y="18643"/>
                  </a:lnTo>
                  <a:lnTo>
                    <a:pt x="22885" y="18313"/>
                  </a:lnTo>
                  <a:lnTo>
                    <a:pt x="23304" y="17919"/>
                  </a:lnTo>
                  <a:lnTo>
                    <a:pt x="23558" y="17818"/>
                  </a:lnTo>
                  <a:lnTo>
                    <a:pt x="24066" y="17818"/>
                  </a:lnTo>
                  <a:lnTo>
                    <a:pt x="24244" y="17881"/>
                  </a:lnTo>
                  <a:lnTo>
                    <a:pt x="24549" y="18097"/>
                  </a:lnTo>
                  <a:lnTo>
                    <a:pt x="24612" y="18300"/>
                  </a:lnTo>
                  <a:lnTo>
                    <a:pt x="24612" y="21691"/>
                  </a:lnTo>
                  <a:lnTo>
                    <a:pt x="25400" y="21691"/>
                  </a:lnTo>
                  <a:lnTo>
                    <a:pt x="25400" y="18326"/>
                  </a:lnTo>
                  <a:close/>
                </a:path>
                <a:path w="46989" h="22860">
                  <a:moveTo>
                    <a:pt x="25400" y="2844"/>
                  </a:moveTo>
                  <a:lnTo>
                    <a:pt x="25336" y="2527"/>
                  </a:lnTo>
                  <a:lnTo>
                    <a:pt x="25006" y="1866"/>
                  </a:lnTo>
                  <a:lnTo>
                    <a:pt x="24599" y="1638"/>
                  </a:lnTo>
                  <a:lnTo>
                    <a:pt x="23723" y="1638"/>
                  </a:lnTo>
                  <a:lnTo>
                    <a:pt x="23469" y="1701"/>
                  </a:lnTo>
                  <a:lnTo>
                    <a:pt x="23012" y="1930"/>
                  </a:lnTo>
                  <a:lnTo>
                    <a:pt x="22821" y="2108"/>
                  </a:lnTo>
                  <a:lnTo>
                    <a:pt x="22656" y="2349"/>
                  </a:lnTo>
                  <a:lnTo>
                    <a:pt x="22555" y="2159"/>
                  </a:lnTo>
                  <a:lnTo>
                    <a:pt x="22440" y="2006"/>
                  </a:lnTo>
                  <a:lnTo>
                    <a:pt x="22110" y="1727"/>
                  </a:lnTo>
                  <a:lnTo>
                    <a:pt x="21818" y="1638"/>
                  </a:lnTo>
                  <a:lnTo>
                    <a:pt x="21158" y="1638"/>
                  </a:lnTo>
                  <a:lnTo>
                    <a:pt x="20866" y="1727"/>
                  </a:lnTo>
                  <a:lnTo>
                    <a:pt x="20485" y="2006"/>
                  </a:lnTo>
                  <a:lnTo>
                    <a:pt x="20320" y="2159"/>
                  </a:lnTo>
                  <a:lnTo>
                    <a:pt x="20142" y="2374"/>
                  </a:lnTo>
                  <a:lnTo>
                    <a:pt x="20142" y="1739"/>
                  </a:lnTo>
                  <a:lnTo>
                    <a:pt x="19405" y="1739"/>
                  </a:lnTo>
                  <a:lnTo>
                    <a:pt x="19405" y="6197"/>
                  </a:lnTo>
                  <a:lnTo>
                    <a:pt x="20154" y="6197"/>
                  </a:lnTo>
                  <a:lnTo>
                    <a:pt x="20154" y="3263"/>
                  </a:lnTo>
                  <a:lnTo>
                    <a:pt x="20269" y="2870"/>
                  </a:lnTo>
                  <a:lnTo>
                    <a:pt x="20726" y="2425"/>
                  </a:lnTo>
                  <a:lnTo>
                    <a:pt x="20993" y="2324"/>
                  </a:lnTo>
                  <a:lnTo>
                    <a:pt x="21577" y="2324"/>
                  </a:lnTo>
                  <a:lnTo>
                    <a:pt x="21793" y="2425"/>
                  </a:lnTo>
                  <a:lnTo>
                    <a:pt x="21983" y="2768"/>
                  </a:lnTo>
                  <a:lnTo>
                    <a:pt x="22009" y="2984"/>
                  </a:lnTo>
                  <a:lnTo>
                    <a:pt x="22009" y="6197"/>
                  </a:lnTo>
                  <a:lnTo>
                    <a:pt x="22771" y="6197"/>
                  </a:lnTo>
                  <a:lnTo>
                    <a:pt x="22771" y="3149"/>
                  </a:lnTo>
                  <a:lnTo>
                    <a:pt x="22885" y="2819"/>
                  </a:lnTo>
                  <a:lnTo>
                    <a:pt x="23304" y="2425"/>
                  </a:lnTo>
                  <a:lnTo>
                    <a:pt x="23558" y="2324"/>
                  </a:lnTo>
                  <a:lnTo>
                    <a:pt x="24066" y="2324"/>
                  </a:lnTo>
                  <a:lnTo>
                    <a:pt x="24244" y="2387"/>
                  </a:lnTo>
                  <a:lnTo>
                    <a:pt x="24549" y="2603"/>
                  </a:lnTo>
                  <a:lnTo>
                    <a:pt x="24612" y="2806"/>
                  </a:lnTo>
                  <a:lnTo>
                    <a:pt x="24612" y="6197"/>
                  </a:lnTo>
                  <a:lnTo>
                    <a:pt x="25400" y="6197"/>
                  </a:lnTo>
                  <a:lnTo>
                    <a:pt x="25400" y="2844"/>
                  </a:lnTo>
                  <a:close/>
                </a:path>
                <a:path w="46989" h="22860">
                  <a:moveTo>
                    <a:pt x="29997" y="88"/>
                  </a:moveTo>
                  <a:lnTo>
                    <a:pt x="29159" y="88"/>
                  </a:lnTo>
                  <a:lnTo>
                    <a:pt x="29159" y="6197"/>
                  </a:lnTo>
                  <a:lnTo>
                    <a:pt x="29997" y="6197"/>
                  </a:lnTo>
                  <a:lnTo>
                    <a:pt x="29997" y="88"/>
                  </a:lnTo>
                  <a:close/>
                </a:path>
                <a:path w="46989" h="22860">
                  <a:moveTo>
                    <a:pt x="30695" y="22339"/>
                  </a:moveTo>
                  <a:lnTo>
                    <a:pt x="25946" y="22339"/>
                  </a:lnTo>
                  <a:lnTo>
                    <a:pt x="25946" y="22758"/>
                  </a:lnTo>
                  <a:lnTo>
                    <a:pt x="30695" y="22758"/>
                  </a:lnTo>
                  <a:lnTo>
                    <a:pt x="30695" y="22339"/>
                  </a:lnTo>
                  <a:close/>
                </a:path>
                <a:path w="46989" h="22860">
                  <a:moveTo>
                    <a:pt x="34874" y="18389"/>
                  </a:moveTo>
                  <a:lnTo>
                    <a:pt x="34810" y="18034"/>
                  </a:lnTo>
                  <a:lnTo>
                    <a:pt x="34467" y="17360"/>
                  </a:lnTo>
                  <a:lnTo>
                    <a:pt x="34048" y="17132"/>
                  </a:lnTo>
                  <a:lnTo>
                    <a:pt x="33121" y="17132"/>
                  </a:lnTo>
                  <a:lnTo>
                    <a:pt x="32854" y="17195"/>
                  </a:lnTo>
                  <a:lnTo>
                    <a:pt x="32385" y="17424"/>
                  </a:lnTo>
                  <a:lnTo>
                    <a:pt x="32169" y="17614"/>
                  </a:lnTo>
                  <a:lnTo>
                    <a:pt x="31953" y="17868"/>
                  </a:lnTo>
                  <a:lnTo>
                    <a:pt x="31953" y="17233"/>
                  </a:lnTo>
                  <a:lnTo>
                    <a:pt x="31242" y="17233"/>
                  </a:lnTo>
                  <a:lnTo>
                    <a:pt x="31242" y="21691"/>
                  </a:lnTo>
                  <a:lnTo>
                    <a:pt x="31991" y="21691"/>
                  </a:lnTo>
                  <a:lnTo>
                    <a:pt x="31991" y="19062"/>
                  </a:lnTo>
                  <a:lnTo>
                    <a:pt x="32016" y="18846"/>
                  </a:lnTo>
                  <a:lnTo>
                    <a:pt x="33096" y="17818"/>
                  </a:lnTo>
                  <a:lnTo>
                    <a:pt x="33616" y="17818"/>
                  </a:lnTo>
                  <a:lnTo>
                    <a:pt x="33858" y="17945"/>
                  </a:lnTo>
                  <a:lnTo>
                    <a:pt x="34074" y="18389"/>
                  </a:lnTo>
                  <a:lnTo>
                    <a:pt x="34112" y="18618"/>
                  </a:lnTo>
                  <a:lnTo>
                    <a:pt x="34112" y="21691"/>
                  </a:lnTo>
                  <a:lnTo>
                    <a:pt x="34874" y="21691"/>
                  </a:lnTo>
                  <a:lnTo>
                    <a:pt x="34874" y="18389"/>
                  </a:lnTo>
                  <a:close/>
                </a:path>
                <a:path w="46989" h="22860">
                  <a:moveTo>
                    <a:pt x="36195" y="88"/>
                  </a:moveTo>
                  <a:lnTo>
                    <a:pt x="35407" y="88"/>
                  </a:lnTo>
                  <a:lnTo>
                    <a:pt x="35407" y="5041"/>
                  </a:lnTo>
                  <a:lnTo>
                    <a:pt x="32321" y="88"/>
                  </a:lnTo>
                  <a:lnTo>
                    <a:pt x="31343" y="88"/>
                  </a:lnTo>
                  <a:lnTo>
                    <a:pt x="31343" y="6197"/>
                  </a:lnTo>
                  <a:lnTo>
                    <a:pt x="32131" y="6197"/>
                  </a:lnTo>
                  <a:lnTo>
                    <a:pt x="32131" y="1257"/>
                  </a:lnTo>
                  <a:lnTo>
                    <a:pt x="35267" y="6197"/>
                  </a:lnTo>
                  <a:lnTo>
                    <a:pt x="36195" y="6197"/>
                  </a:lnTo>
                  <a:lnTo>
                    <a:pt x="36195" y="88"/>
                  </a:lnTo>
                  <a:close/>
                </a:path>
                <a:path w="46989" h="22860">
                  <a:moveTo>
                    <a:pt x="39992" y="21158"/>
                  </a:moveTo>
                  <a:lnTo>
                    <a:pt x="39636" y="21183"/>
                  </a:lnTo>
                  <a:lnTo>
                    <a:pt x="39497" y="19431"/>
                  </a:lnTo>
                  <a:lnTo>
                    <a:pt x="39408" y="17754"/>
                  </a:lnTo>
                  <a:lnTo>
                    <a:pt x="39331" y="17627"/>
                  </a:lnTo>
                  <a:lnTo>
                    <a:pt x="38747" y="17284"/>
                  </a:lnTo>
                  <a:lnTo>
                    <a:pt x="38747" y="19431"/>
                  </a:lnTo>
                  <a:lnTo>
                    <a:pt x="38747" y="20485"/>
                  </a:lnTo>
                  <a:lnTo>
                    <a:pt x="38544" y="20815"/>
                  </a:lnTo>
                  <a:lnTo>
                    <a:pt x="37871" y="21145"/>
                  </a:lnTo>
                  <a:lnTo>
                    <a:pt x="37617" y="21209"/>
                  </a:lnTo>
                  <a:lnTo>
                    <a:pt x="37147" y="21209"/>
                  </a:lnTo>
                  <a:lnTo>
                    <a:pt x="37020" y="21170"/>
                  </a:lnTo>
                  <a:lnTo>
                    <a:pt x="36791" y="21018"/>
                  </a:lnTo>
                  <a:lnTo>
                    <a:pt x="36677" y="20015"/>
                  </a:lnTo>
                  <a:lnTo>
                    <a:pt x="37045" y="19799"/>
                  </a:lnTo>
                  <a:lnTo>
                    <a:pt x="37236" y="19748"/>
                  </a:lnTo>
                  <a:lnTo>
                    <a:pt x="38112" y="19634"/>
                  </a:lnTo>
                  <a:lnTo>
                    <a:pt x="38531" y="19532"/>
                  </a:lnTo>
                  <a:lnTo>
                    <a:pt x="38747" y="19431"/>
                  </a:lnTo>
                  <a:lnTo>
                    <a:pt x="38747" y="17284"/>
                  </a:lnTo>
                  <a:lnTo>
                    <a:pt x="38252" y="17132"/>
                  </a:lnTo>
                  <a:lnTo>
                    <a:pt x="37274" y="17132"/>
                  </a:lnTo>
                  <a:lnTo>
                    <a:pt x="36004" y="18592"/>
                  </a:lnTo>
                  <a:lnTo>
                    <a:pt x="36703" y="18592"/>
                  </a:lnTo>
                  <a:lnTo>
                    <a:pt x="36791" y="18199"/>
                  </a:lnTo>
                  <a:lnTo>
                    <a:pt x="37045" y="17868"/>
                  </a:lnTo>
                  <a:lnTo>
                    <a:pt x="37325" y="17754"/>
                  </a:lnTo>
                  <a:lnTo>
                    <a:pt x="38049" y="17754"/>
                  </a:lnTo>
                  <a:lnTo>
                    <a:pt x="38315" y="17818"/>
                  </a:lnTo>
                  <a:lnTo>
                    <a:pt x="38671" y="18046"/>
                  </a:lnTo>
                  <a:lnTo>
                    <a:pt x="38658" y="18897"/>
                  </a:lnTo>
                  <a:lnTo>
                    <a:pt x="36753" y="19189"/>
                  </a:lnTo>
                  <a:lnTo>
                    <a:pt x="36423" y="19329"/>
                  </a:lnTo>
                  <a:lnTo>
                    <a:pt x="35890" y="19799"/>
                  </a:lnTo>
                  <a:lnTo>
                    <a:pt x="35991" y="21297"/>
                  </a:lnTo>
                  <a:lnTo>
                    <a:pt x="36410" y="21704"/>
                  </a:lnTo>
                  <a:lnTo>
                    <a:pt x="36766" y="21844"/>
                  </a:lnTo>
                  <a:lnTo>
                    <a:pt x="37528" y="21844"/>
                  </a:lnTo>
                  <a:lnTo>
                    <a:pt x="38785" y="21107"/>
                  </a:lnTo>
                  <a:lnTo>
                    <a:pt x="38887" y="21475"/>
                  </a:lnTo>
                  <a:lnTo>
                    <a:pt x="39027" y="21704"/>
                  </a:lnTo>
                  <a:lnTo>
                    <a:pt x="39217" y="21793"/>
                  </a:lnTo>
                  <a:lnTo>
                    <a:pt x="39585" y="21793"/>
                  </a:lnTo>
                  <a:lnTo>
                    <a:pt x="39966" y="21717"/>
                  </a:lnTo>
                  <a:lnTo>
                    <a:pt x="39992" y="21183"/>
                  </a:lnTo>
                  <a:close/>
                </a:path>
                <a:path w="46989" h="22860">
                  <a:moveTo>
                    <a:pt x="41948" y="88"/>
                  </a:moveTo>
                  <a:lnTo>
                    <a:pt x="36982" y="88"/>
                  </a:lnTo>
                  <a:lnTo>
                    <a:pt x="36982" y="812"/>
                  </a:lnTo>
                  <a:lnTo>
                    <a:pt x="39039" y="812"/>
                  </a:lnTo>
                  <a:lnTo>
                    <a:pt x="39039" y="6197"/>
                  </a:lnTo>
                  <a:lnTo>
                    <a:pt x="39878" y="6197"/>
                  </a:lnTo>
                  <a:lnTo>
                    <a:pt x="39878" y="812"/>
                  </a:lnTo>
                  <a:lnTo>
                    <a:pt x="41948" y="812"/>
                  </a:lnTo>
                  <a:lnTo>
                    <a:pt x="41948" y="88"/>
                  </a:lnTo>
                  <a:close/>
                </a:path>
                <a:path w="46989" h="22860">
                  <a:moveTo>
                    <a:pt x="46723" y="18326"/>
                  </a:moveTo>
                  <a:lnTo>
                    <a:pt x="46659" y="18021"/>
                  </a:lnTo>
                  <a:lnTo>
                    <a:pt x="46329" y="17348"/>
                  </a:lnTo>
                  <a:lnTo>
                    <a:pt x="45923" y="17132"/>
                  </a:lnTo>
                  <a:lnTo>
                    <a:pt x="45046" y="17132"/>
                  </a:lnTo>
                  <a:lnTo>
                    <a:pt x="44780" y="17195"/>
                  </a:lnTo>
                  <a:lnTo>
                    <a:pt x="44335" y="17424"/>
                  </a:lnTo>
                  <a:lnTo>
                    <a:pt x="44145" y="17602"/>
                  </a:lnTo>
                  <a:lnTo>
                    <a:pt x="43980" y="17843"/>
                  </a:lnTo>
                  <a:lnTo>
                    <a:pt x="43878" y="17653"/>
                  </a:lnTo>
                  <a:lnTo>
                    <a:pt x="43764" y="17500"/>
                  </a:lnTo>
                  <a:lnTo>
                    <a:pt x="43434" y="17221"/>
                  </a:lnTo>
                  <a:lnTo>
                    <a:pt x="43141" y="17132"/>
                  </a:lnTo>
                  <a:lnTo>
                    <a:pt x="42468" y="17132"/>
                  </a:lnTo>
                  <a:lnTo>
                    <a:pt x="42189" y="17221"/>
                  </a:lnTo>
                  <a:lnTo>
                    <a:pt x="41795" y="17487"/>
                  </a:lnTo>
                  <a:lnTo>
                    <a:pt x="41643" y="17653"/>
                  </a:lnTo>
                  <a:lnTo>
                    <a:pt x="41465" y="17868"/>
                  </a:lnTo>
                  <a:lnTo>
                    <a:pt x="41465" y="17233"/>
                  </a:lnTo>
                  <a:lnTo>
                    <a:pt x="40728" y="17233"/>
                  </a:lnTo>
                  <a:lnTo>
                    <a:pt x="40728" y="21691"/>
                  </a:lnTo>
                  <a:lnTo>
                    <a:pt x="41465" y="21691"/>
                  </a:lnTo>
                  <a:lnTo>
                    <a:pt x="41465" y="18757"/>
                  </a:lnTo>
                  <a:lnTo>
                    <a:pt x="41592" y="18351"/>
                  </a:lnTo>
                  <a:lnTo>
                    <a:pt x="42049" y="17919"/>
                  </a:lnTo>
                  <a:lnTo>
                    <a:pt x="42303" y="17818"/>
                  </a:lnTo>
                  <a:lnTo>
                    <a:pt x="42900" y="17818"/>
                  </a:lnTo>
                  <a:lnTo>
                    <a:pt x="43116" y="17919"/>
                  </a:lnTo>
                  <a:lnTo>
                    <a:pt x="43307" y="18262"/>
                  </a:lnTo>
                  <a:lnTo>
                    <a:pt x="43332" y="18478"/>
                  </a:lnTo>
                  <a:lnTo>
                    <a:pt x="43332" y="21691"/>
                  </a:lnTo>
                  <a:lnTo>
                    <a:pt x="44094" y="21691"/>
                  </a:lnTo>
                  <a:lnTo>
                    <a:pt x="44094" y="18643"/>
                  </a:lnTo>
                  <a:lnTo>
                    <a:pt x="44208" y="18313"/>
                  </a:lnTo>
                  <a:lnTo>
                    <a:pt x="44627" y="17919"/>
                  </a:lnTo>
                  <a:lnTo>
                    <a:pt x="44881" y="17818"/>
                  </a:lnTo>
                  <a:lnTo>
                    <a:pt x="45389" y="17818"/>
                  </a:lnTo>
                  <a:lnTo>
                    <a:pt x="45567" y="17881"/>
                  </a:lnTo>
                  <a:lnTo>
                    <a:pt x="45872" y="18097"/>
                  </a:lnTo>
                  <a:lnTo>
                    <a:pt x="45935" y="18300"/>
                  </a:lnTo>
                  <a:lnTo>
                    <a:pt x="45935" y="21691"/>
                  </a:lnTo>
                  <a:lnTo>
                    <a:pt x="46723" y="21691"/>
                  </a:lnTo>
                  <a:lnTo>
                    <a:pt x="46723" y="18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8" name="object 43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3179" y="2005372"/>
              <a:ext cx="8523" cy="55009"/>
            </a:xfrm>
            <a:prstGeom prst="rect">
              <a:avLst/>
            </a:prstGeom>
          </p:spPr>
        </p:pic>
        <p:sp>
          <p:nvSpPr>
            <p:cNvPr id="439" name="object 439"/>
            <p:cNvSpPr/>
            <p:nvPr/>
          </p:nvSpPr>
          <p:spPr>
            <a:xfrm>
              <a:off x="5853341" y="2021814"/>
              <a:ext cx="90805" cy="23495"/>
            </a:xfrm>
            <a:custGeom>
              <a:avLst/>
              <a:gdLst/>
              <a:ahLst/>
              <a:cxnLst/>
              <a:rect l="l" t="t" r="r" b="b"/>
              <a:pathLst>
                <a:path w="90804" h="23494">
                  <a:moveTo>
                    <a:pt x="2070" y="17145"/>
                  </a:moveTo>
                  <a:lnTo>
                    <a:pt x="1358" y="17145"/>
                  </a:lnTo>
                  <a:lnTo>
                    <a:pt x="1358" y="15913"/>
                  </a:lnTo>
                  <a:lnTo>
                    <a:pt x="596" y="15913"/>
                  </a:lnTo>
                  <a:lnTo>
                    <a:pt x="596" y="17145"/>
                  </a:lnTo>
                  <a:lnTo>
                    <a:pt x="0" y="17145"/>
                  </a:lnTo>
                  <a:lnTo>
                    <a:pt x="0" y="17767"/>
                  </a:lnTo>
                  <a:lnTo>
                    <a:pt x="596" y="17767"/>
                  </a:lnTo>
                  <a:lnTo>
                    <a:pt x="596" y="21005"/>
                  </a:lnTo>
                  <a:lnTo>
                    <a:pt x="673" y="21234"/>
                  </a:lnTo>
                  <a:lnTo>
                    <a:pt x="914" y="21590"/>
                  </a:lnTo>
                  <a:lnTo>
                    <a:pt x="1155" y="21678"/>
                  </a:lnTo>
                  <a:lnTo>
                    <a:pt x="1612" y="21678"/>
                  </a:lnTo>
                  <a:lnTo>
                    <a:pt x="1981" y="21640"/>
                  </a:lnTo>
                  <a:lnTo>
                    <a:pt x="2070" y="21018"/>
                  </a:lnTo>
                  <a:lnTo>
                    <a:pt x="1676" y="21031"/>
                  </a:lnTo>
                  <a:lnTo>
                    <a:pt x="1409" y="20929"/>
                  </a:lnTo>
                  <a:lnTo>
                    <a:pt x="1358" y="17767"/>
                  </a:lnTo>
                  <a:lnTo>
                    <a:pt x="2070" y="17767"/>
                  </a:lnTo>
                  <a:lnTo>
                    <a:pt x="2070" y="17145"/>
                  </a:lnTo>
                  <a:close/>
                </a:path>
                <a:path w="90804" h="23494">
                  <a:moveTo>
                    <a:pt x="3594" y="15494"/>
                  </a:moveTo>
                  <a:lnTo>
                    <a:pt x="2844" y="15494"/>
                  </a:lnTo>
                  <a:lnTo>
                    <a:pt x="2844" y="21602"/>
                  </a:lnTo>
                  <a:lnTo>
                    <a:pt x="3594" y="21602"/>
                  </a:lnTo>
                  <a:lnTo>
                    <a:pt x="3594" y="15494"/>
                  </a:lnTo>
                  <a:close/>
                </a:path>
                <a:path w="90804" h="23494">
                  <a:moveTo>
                    <a:pt x="8902" y="22250"/>
                  </a:moveTo>
                  <a:lnTo>
                    <a:pt x="4165" y="22250"/>
                  </a:lnTo>
                  <a:lnTo>
                    <a:pt x="4165" y="22682"/>
                  </a:lnTo>
                  <a:lnTo>
                    <a:pt x="8902" y="22682"/>
                  </a:lnTo>
                  <a:lnTo>
                    <a:pt x="8902" y="22250"/>
                  </a:lnTo>
                  <a:close/>
                </a:path>
                <a:path w="90804" h="23494">
                  <a:moveTo>
                    <a:pt x="13081" y="18300"/>
                  </a:moveTo>
                  <a:lnTo>
                    <a:pt x="13030" y="17945"/>
                  </a:lnTo>
                  <a:lnTo>
                    <a:pt x="12687" y="17272"/>
                  </a:lnTo>
                  <a:lnTo>
                    <a:pt x="12255" y="17043"/>
                  </a:lnTo>
                  <a:lnTo>
                    <a:pt x="11328" y="17043"/>
                  </a:lnTo>
                  <a:lnTo>
                    <a:pt x="11074" y="17106"/>
                  </a:lnTo>
                  <a:lnTo>
                    <a:pt x="10604" y="17335"/>
                  </a:lnTo>
                  <a:lnTo>
                    <a:pt x="10375" y="17526"/>
                  </a:lnTo>
                  <a:lnTo>
                    <a:pt x="10160" y="17780"/>
                  </a:lnTo>
                  <a:lnTo>
                    <a:pt x="10160" y="17145"/>
                  </a:lnTo>
                  <a:lnTo>
                    <a:pt x="9461" y="17145"/>
                  </a:lnTo>
                  <a:lnTo>
                    <a:pt x="9461" y="21602"/>
                  </a:lnTo>
                  <a:lnTo>
                    <a:pt x="10198" y="21602"/>
                  </a:lnTo>
                  <a:lnTo>
                    <a:pt x="10198" y="18986"/>
                  </a:lnTo>
                  <a:lnTo>
                    <a:pt x="10223" y="18757"/>
                  </a:lnTo>
                  <a:lnTo>
                    <a:pt x="11303" y="17729"/>
                  </a:lnTo>
                  <a:lnTo>
                    <a:pt x="11836" y="17729"/>
                  </a:lnTo>
                  <a:lnTo>
                    <a:pt x="12077" y="17868"/>
                  </a:lnTo>
                  <a:lnTo>
                    <a:pt x="12280" y="18313"/>
                  </a:lnTo>
                  <a:lnTo>
                    <a:pt x="12331" y="18529"/>
                  </a:lnTo>
                  <a:lnTo>
                    <a:pt x="12331" y="21602"/>
                  </a:lnTo>
                  <a:lnTo>
                    <a:pt x="13081" y="21602"/>
                  </a:lnTo>
                  <a:lnTo>
                    <a:pt x="13081" y="18300"/>
                  </a:lnTo>
                  <a:close/>
                </a:path>
                <a:path w="90804" h="23494">
                  <a:moveTo>
                    <a:pt x="18199" y="21069"/>
                  </a:moveTo>
                  <a:lnTo>
                    <a:pt x="17856" y="21107"/>
                  </a:lnTo>
                  <a:lnTo>
                    <a:pt x="17703" y="19342"/>
                  </a:lnTo>
                  <a:lnTo>
                    <a:pt x="17614" y="17678"/>
                  </a:lnTo>
                  <a:lnTo>
                    <a:pt x="17551" y="17538"/>
                  </a:lnTo>
                  <a:lnTo>
                    <a:pt x="16967" y="17195"/>
                  </a:lnTo>
                  <a:lnTo>
                    <a:pt x="16967" y="19342"/>
                  </a:lnTo>
                  <a:lnTo>
                    <a:pt x="16967" y="20396"/>
                  </a:lnTo>
                  <a:lnTo>
                    <a:pt x="16751" y="20726"/>
                  </a:lnTo>
                  <a:lnTo>
                    <a:pt x="16090" y="21056"/>
                  </a:lnTo>
                  <a:lnTo>
                    <a:pt x="15824" y="21120"/>
                  </a:lnTo>
                  <a:lnTo>
                    <a:pt x="15354" y="21120"/>
                  </a:lnTo>
                  <a:lnTo>
                    <a:pt x="15227" y="21082"/>
                  </a:lnTo>
                  <a:lnTo>
                    <a:pt x="15011" y="20929"/>
                  </a:lnTo>
                  <a:lnTo>
                    <a:pt x="14884" y="19926"/>
                  </a:lnTo>
                  <a:lnTo>
                    <a:pt x="15252" y="19723"/>
                  </a:lnTo>
                  <a:lnTo>
                    <a:pt x="15455" y="19659"/>
                  </a:lnTo>
                  <a:lnTo>
                    <a:pt x="16319" y="19558"/>
                  </a:lnTo>
                  <a:lnTo>
                    <a:pt x="16751" y="19443"/>
                  </a:lnTo>
                  <a:lnTo>
                    <a:pt x="16967" y="19342"/>
                  </a:lnTo>
                  <a:lnTo>
                    <a:pt x="16967" y="17195"/>
                  </a:lnTo>
                  <a:lnTo>
                    <a:pt x="16459" y="17043"/>
                  </a:lnTo>
                  <a:lnTo>
                    <a:pt x="15494" y="17043"/>
                  </a:lnTo>
                  <a:lnTo>
                    <a:pt x="14211" y="18516"/>
                  </a:lnTo>
                  <a:lnTo>
                    <a:pt x="14922" y="18516"/>
                  </a:lnTo>
                  <a:lnTo>
                    <a:pt x="14998" y="18110"/>
                  </a:lnTo>
                  <a:lnTo>
                    <a:pt x="15252" y="17780"/>
                  </a:lnTo>
                  <a:lnTo>
                    <a:pt x="15532" y="17678"/>
                  </a:lnTo>
                  <a:lnTo>
                    <a:pt x="16268" y="17678"/>
                  </a:lnTo>
                  <a:lnTo>
                    <a:pt x="16522" y="17729"/>
                  </a:lnTo>
                  <a:lnTo>
                    <a:pt x="16891" y="17957"/>
                  </a:lnTo>
                  <a:lnTo>
                    <a:pt x="16865" y="18808"/>
                  </a:lnTo>
                  <a:lnTo>
                    <a:pt x="14973" y="19113"/>
                  </a:lnTo>
                  <a:lnTo>
                    <a:pt x="14630" y="19253"/>
                  </a:lnTo>
                  <a:lnTo>
                    <a:pt x="14109" y="19723"/>
                  </a:lnTo>
                  <a:lnTo>
                    <a:pt x="14211" y="21221"/>
                  </a:lnTo>
                  <a:lnTo>
                    <a:pt x="14617" y="21615"/>
                  </a:lnTo>
                  <a:lnTo>
                    <a:pt x="14986" y="21755"/>
                  </a:lnTo>
                  <a:lnTo>
                    <a:pt x="15735" y="21755"/>
                  </a:lnTo>
                  <a:lnTo>
                    <a:pt x="16052" y="21678"/>
                  </a:lnTo>
                  <a:lnTo>
                    <a:pt x="16624" y="21386"/>
                  </a:lnTo>
                  <a:lnTo>
                    <a:pt x="16840" y="21221"/>
                  </a:lnTo>
                  <a:lnTo>
                    <a:pt x="16992" y="21018"/>
                  </a:lnTo>
                  <a:lnTo>
                    <a:pt x="17106" y="21386"/>
                  </a:lnTo>
                  <a:lnTo>
                    <a:pt x="17246" y="21615"/>
                  </a:lnTo>
                  <a:lnTo>
                    <a:pt x="17437" y="21704"/>
                  </a:lnTo>
                  <a:lnTo>
                    <a:pt x="17792" y="21704"/>
                  </a:lnTo>
                  <a:lnTo>
                    <a:pt x="18173" y="21640"/>
                  </a:lnTo>
                  <a:lnTo>
                    <a:pt x="18199" y="21107"/>
                  </a:lnTo>
                  <a:close/>
                </a:path>
                <a:path w="90804" h="23494">
                  <a:moveTo>
                    <a:pt x="24930" y="18249"/>
                  </a:moveTo>
                  <a:lnTo>
                    <a:pt x="24879" y="17932"/>
                  </a:lnTo>
                  <a:lnTo>
                    <a:pt x="24536" y="17272"/>
                  </a:lnTo>
                  <a:lnTo>
                    <a:pt x="24130" y="17043"/>
                  </a:lnTo>
                  <a:lnTo>
                    <a:pt x="23253" y="17043"/>
                  </a:lnTo>
                  <a:lnTo>
                    <a:pt x="22999" y="17106"/>
                  </a:lnTo>
                  <a:lnTo>
                    <a:pt x="22555" y="17335"/>
                  </a:lnTo>
                  <a:lnTo>
                    <a:pt x="22364" y="17513"/>
                  </a:lnTo>
                  <a:lnTo>
                    <a:pt x="22186" y="17754"/>
                  </a:lnTo>
                  <a:lnTo>
                    <a:pt x="22085" y="17564"/>
                  </a:lnTo>
                  <a:lnTo>
                    <a:pt x="21983" y="17411"/>
                  </a:lnTo>
                  <a:lnTo>
                    <a:pt x="21640" y="17145"/>
                  </a:lnTo>
                  <a:lnTo>
                    <a:pt x="21348" y="17043"/>
                  </a:lnTo>
                  <a:lnTo>
                    <a:pt x="20688" y="17043"/>
                  </a:lnTo>
                  <a:lnTo>
                    <a:pt x="20408" y="17132"/>
                  </a:lnTo>
                  <a:lnTo>
                    <a:pt x="20015" y="17411"/>
                  </a:lnTo>
                  <a:lnTo>
                    <a:pt x="19850" y="17564"/>
                  </a:lnTo>
                  <a:lnTo>
                    <a:pt x="19672" y="17780"/>
                  </a:lnTo>
                  <a:lnTo>
                    <a:pt x="19672" y="17145"/>
                  </a:lnTo>
                  <a:lnTo>
                    <a:pt x="18935" y="17145"/>
                  </a:lnTo>
                  <a:lnTo>
                    <a:pt x="18935" y="21602"/>
                  </a:lnTo>
                  <a:lnTo>
                    <a:pt x="19685" y="21602"/>
                  </a:lnTo>
                  <a:lnTo>
                    <a:pt x="19685" y="18669"/>
                  </a:lnTo>
                  <a:lnTo>
                    <a:pt x="19799" y="18275"/>
                  </a:lnTo>
                  <a:lnTo>
                    <a:pt x="20269" y="17830"/>
                  </a:lnTo>
                  <a:lnTo>
                    <a:pt x="20523" y="17729"/>
                  </a:lnTo>
                  <a:lnTo>
                    <a:pt x="21120" y="17729"/>
                  </a:lnTo>
                  <a:lnTo>
                    <a:pt x="21323" y="17830"/>
                  </a:lnTo>
                  <a:lnTo>
                    <a:pt x="21513" y="18173"/>
                  </a:lnTo>
                  <a:lnTo>
                    <a:pt x="21551" y="18389"/>
                  </a:lnTo>
                  <a:lnTo>
                    <a:pt x="21551" y="21602"/>
                  </a:lnTo>
                  <a:lnTo>
                    <a:pt x="22313" y="21602"/>
                  </a:lnTo>
                  <a:lnTo>
                    <a:pt x="22313" y="18554"/>
                  </a:lnTo>
                  <a:lnTo>
                    <a:pt x="22415" y="18224"/>
                  </a:lnTo>
                  <a:lnTo>
                    <a:pt x="22834" y="17830"/>
                  </a:lnTo>
                  <a:lnTo>
                    <a:pt x="23101" y="17729"/>
                  </a:lnTo>
                  <a:lnTo>
                    <a:pt x="23596" y="17729"/>
                  </a:lnTo>
                  <a:lnTo>
                    <a:pt x="23787" y="17792"/>
                  </a:lnTo>
                  <a:lnTo>
                    <a:pt x="24079" y="18008"/>
                  </a:lnTo>
                  <a:lnTo>
                    <a:pt x="24155" y="18211"/>
                  </a:lnTo>
                  <a:lnTo>
                    <a:pt x="24155" y="21602"/>
                  </a:lnTo>
                  <a:lnTo>
                    <a:pt x="24930" y="21602"/>
                  </a:lnTo>
                  <a:lnTo>
                    <a:pt x="24930" y="18249"/>
                  </a:lnTo>
                  <a:close/>
                </a:path>
                <a:path w="90804" h="23494">
                  <a:moveTo>
                    <a:pt x="29857" y="19621"/>
                  </a:moveTo>
                  <a:lnTo>
                    <a:pt x="29083" y="17411"/>
                  </a:lnTo>
                  <a:lnTo>
                    <a:pt x="29083" y="19024"/>
                  </a:lnTo>
                  <a:lnTo>
                    <a:pt x="26606" y="19024"/>
                  </a:lnTo>
                  <a:lnTo>
                    <a:pt x="26619" y="18694"/>
                  </a:lnTo>
                  <a:lnTo>
                    <a:pt x="26746" y="18326"/>
                  </a:lnTo>
                  <a:lnTo>
                    <a:pt x="27216" y="17830"/>
                  </a:lnTo>
                  <a:lnTo>
                    <a:pt x="27508" y="17703"/>
                  </a:lnTo>
                  <a:lnTo>
                    <a:pt x="28321" y="17703"/>
                  </a:lnTo>
                  <a:lnTo>
                    <a:pt x="28663" y="17881"/>
                  </a:lnTo>
                  <a:lnTo>
                    <a:pt x="28917" y="18338"/>
                  </a:lnTo>
                  <a:lnTo>
                    <a:pt x="29032" y="18643"/>
                  </a:lnTo>
                  <a:lnTo>
                    <a:pt x="29083" y="19024"/>
                  </a:lnTo>
                  <a:lnTo>
                    <a:pt x="29083" y="17411"/>
                  </a:lnTo>
                  <a:lnTo>
                    <a:pt x="28511" y="17119"/>
                  </a:lnTo>
                  <a:lnTo>
                    <a:pt x="28206" y="17043"/>
                  </a:lnTo>
                  <a:lnTo>
                    <a:pt x="27266" y="17043"/>
                  </a:lnTo>
                  <a:lnTo>
                    <a:pt x="26758" y="17272"/>
                  </a:lnTo>
                  <a:lnTo>
                    <a:pt x="25984" y="18173"/>
                  </a:lnTo>
                  <a:lnTo>
                    <a:pt x="25895" y="18440"/>
                  </a:lnTo>
                  <a:lnTo>
                    <a:pt x="25971" y="20764"/>
                  </a:lnTo>
                  <a:lnTo>
                    <a:pt x="26746" y="21564"/>
                  </a:lnTo>
                  <a:lnTo>
                    <a:pt x="27216" y="21767"/>
                  </a:lnTo>
                  <a:lnTo>
                    <a:pt x="28003" y="21767"/>
                  </a:lnTo>
                  <a:lnTo>
                    <a:pt x="29794" y="20205"/>
                  </a:lnTo>
                  <a:lnTo>
                    <a:pt x="29057" y="20205"/>
                  </a:lnTo>
                  <a:lnTo>
                    <a:pt x="28981" y="20434"/>
                  </a:lnTo>
                  <a:lnTo>
                    <a:pt x="28905" y="20586"/>
                  </a:lnTo>
                  <a:lnTo>
                    <a:pt x="28536" y="20993"/>
                  </a:lnTo>
                  <a:lnTo>
                    <a:pt x="28232" y="21120"/>
                  </a:lnTo>
                  <a:lnTo>
                    <a:pt x="27419" y="21120"/>
                  </a:lnTo>
                  <a:lnTo>
                    <a:pt x="27127" y="20993"/>
                  </a:lnTo>
                  <a:lnTo>
                    <a:pt x="26708" y="20434"/>
                  </a:lnTo>
                  <a:lnTo>
                    <a:pt x="26593" y="19621"/>
                  </a:lnTo>
                  <a:lnTo>
                    <a:pt x="29857" y="19621"/>
                  </a:lnTo>
                  <a:close/>
                </a:path>
                <a:path w="90804" h="23494">
                  <a:moveTo>
                    <a:pt x="34188" y="19900"/>
                  </a:moveTo>
                  <a:lnTo>
                    <a:pt x="34036" y="19608"/>
                  </a:lnTo>
                  <a:lnTo>
                    <a:pt x="33553" y="19291"/>
                  </a:lnTo>
                  <a:lnTo>
                    <a:pt x="33197" y="19164"/>
                  </a:lnTo>
                  <a:lnTo>
                    <a:pt x="31953" y="18859"/>
                  </a:lnTo>
                  <a:lnTo>
                    <a:pt x="31788" y="18796"/>
                  </a:lnTo>
                  <a:lnTo>
                    <a:pt x="31483" y="18618"/>
                  </a:lnTo>
                  <a:lnTo>
                    <a:pt x="31381" y="18453"/>
                  </a:lnTo>
                  <a:lnTo>
                    <a:pt x="31381" y="18084"/>
                  </a:lnTo>
                  <a:lnTo>
                    <a:pt x="31457" y="17945"/>
                  </a:lnTo>
                  <a:lnTo>
                    <a:pt x="31750" y="17729"/>
                  </a:lnTo>
                  <a:lnTo>
                    <a:pt x="31965" y="17678"/>
                  </a:lnTo>
                  <a:lnTo>
                    <a:pt x="32677" y="17678"/>
                  </a:lnTo>
                  <a:lnTo>
                    <a:pt x="33324" y="18427"/>
                  </a:lnTo>
                  <a:lnTo>
                    <a:pt x="34023" y="18427"/>
                  </a:lnTo>
                  <a:lnTo>
                    <a:pt x="34036" y="18148"/>
                  </a:lnTo>
                  <a:lnTo>
                    <a:pt x="33947" y="17881"/>
                  </a:lnTo>
                  <a:lnTo>
                    <a:pt x="33464" y="17233"/>
                  </a:lnTo>
                  <a:lnTo>
                    <a:pt x="32981" y="17030"/>
                  </a:lnTo>
                  <a:lnTo>
                    <a:pt x="31800" y="17030"/>
                  </a:lnTo>
                  <a:lnTo>
                    <a:pt x="31381" y="17170"/>
                  </a:lnTo>
                  <a:lnTo>
                    <a:pt x="30772" y="17678"/>
                  </a:lnTo>
                  <a:lnTo>
                    <a:pt x="30632" y="18021"/>
                  </a:lnTo>
                  <a:lnTo>
                    <a:pt x="30632" y="18808"/>
                  </a:lnTo>
                  <a:lnTo>
                    <a:pt x="30784" y="19088"/>
                  </a:lnTo>
                  <a:lnTo>
                    <a:pt x="31292" y="19405"/>
                  </a:lnTo>
                  <a:lnTo>
                    <a:pt x="31572" y="19507"/>
                  </a:lnTo>
                  <a:lnTo>
                    <a:pt x="32867" y="19837"/>
                  </a:lnTo>
                  <a:lnTo>
                    <a:pt x="33083" y="19900"/>
                  </a:lnTo>
                  <a:lnTo>
                    <a:pt x="33350" y="20066"/>
                  </a:lnTo>
                  <a:lnTo>
                    <a:pt x="33439" y="20218"/>
                  </a:lnTo>
                  <a:lnTo>
                    <a:pt x="33439" y="20662"/>
                  </a:lnTo>
                  <a:lnTo>
                    <a:pt x="33337" y="20840"/>
                  </a:lnTo>
                  <a:lnTo>
                    <a:pt x="32905" y="21082"/>
                  </a:lnTo>
                  <a:lnTo>
                    <a:pt x="32664" y="21145"/>
                  </a:lnTo>
                  <a:lnTo>
                    <a:pt x="31927" y="21145"/>
                  </a:lnTo>
                  <a:lnTo>
                    <a:pt x="31597" y="21031"/>
                  </a:lnTo>
                  <a:lnTo>
                    <a:pt x="31305" y="20650"/>
                  </a:lnTo>
                  <a:lnTo>
                    <a:pt x="31242" y="20459"/>
                  </a:lnTo>
                  <a:lnTo>
                    <a:pt x="31216" y="20205"/>
                  </a:lnTo>
                  <a:lnTo>
                    <a:pt x="30492" y="20205"/>
                  </a:lnTo>
                  <a:lnTo>
                    <a:pt x="30518" y="20650"/>
                  </a:lnTo>
                  <a:lnTo>
                    <a:pt x="30670" y="21031"/>
                  </a:lnTo>
                  <a:lnTo>
                    <a:pt x="31216" y="21628"/>
                  </a:lnTo>
                  <a:lnTo>
                    <a:pt x="31686" y="21780"/>
                  </a:lnTo>
                  <a:lnTo>
                    <a:pt x="32969" y="21780"/>
                  </a:lnTo>
                  <a:lnTo>
                    <a:pt x="33426" y="21640"/>
                  </a:lnTo>
                  <a:lnTo>
                    <a:pt x="34023" y="21056"/>
                  </a:lnTo>
                  <a:lnTo>
                    <a:pt x="34188" y="20713"/>
                  </a:lnTo>
                  <a:lnTo>
                    <a:pt x="34188" y="19900"/>
                  </a:lnTo>
                  <a:close/>
                </a:path>
                <a:path w="90804" h="23494">
                  <a:moveTo>
                    <a:pt x="38900" y="18567"/>
                  </a:moveTo>
                  <a:lnTo>
                    <a:pt x="38722" y="18008"/>
                  </a:lnTo>
                  <a:lnTo>
                    <a:pt x="38442" y="17703"/>
                  </a:lnTo>
                  <a:lnTo>
                    <a:pt x="38036" y="17259"/>
                  </a:lnTo>
                  <a:lnTo>
                    <a:pt x="38036" y="18567"/>
                  </a:lnTo>
                  <a:lnTo>
                    <a:pt x="38023" y="20370"/>
                  </a:lnTo>
                  <a:lnTo>
                    <a:pt x="37553" y="20955"/>
                  </a:lnTo>
                  <a:lnTo>
                    <a:pt x="37274" y="21107"/>
                  </a:lnTo>
                  <a:lnTo>
                    <a:pt x="36410" y="21107"/>
                  </a:lnTo>
                  <a:lnTo>
                    <a:pt x="36042" y="20866"/>
                  </a:lnTo>
                  <a:lnTo>
                    <a:pt x="35826" y="20370"/>
                  </a:lnTo>
                  <a:lnTo>
                    <a:pt x="35826" y="18567"/>
                  </a:lnTo>
                  <a:lnTo>
                    <a:pt x="38036" y="18567"/>
                  </a:lnTo>
                  <a:lnTo>
                    <a:pt x="38036" y="17259"/>
                  </a:lnTo>
                  <a:lnTo>
                    <a:pt x="37592" y="17043"/>
                  </a:lnTo>
                  <a:lnTo>
                    <a:pt x="36741" y="17043"/>
                  </a:lnTo>
                  <a:lnTo>
                    <a:pt x="36449" y="17132"/>
                  </a:lnTo>
                  <a:lnTo>
                    <a:pt x="36017" y="17399"/>
                  </a:lnTo>
                  <a:lnTo>
                    <a:pt x="35852" y="17564"/>
                  </a:lnTo>
                  <a:lnTo>
                    <a:pt x="35699" y="17767"/>
                  </a:lnTo>
                  <a:lnTo>
                    <a:pt x="35699" y="17170"/>
                  </a:lnTo>
                  <a:lnTo>
                    <a:pt x="34975" y="17170"/>
                  </a:lnTo>
                  <a:lnTo>
                    <a:pt x="34975" y="23380"/>
                  </a:lnTo>
                  <a:lnTo>
                    <a:pt x="35725" y="23380"/>
                  </a:lnTo>
                  <a:lnTo>
                    <a:pt x="35725" y="21107"/>
                  </a:lnTo>
                  <a:lnTo>
                    <a:pt x="35890" y="21310"/>
                  </a:lnTo>
                  <a:lnTo>
                    <a:pt x="36042" y="21450"/>
                  </a:lnTo>
                  <a:lnTo>
                    <a:pt x="36398" y="21678"/>
                  </a:lnTo>
                  <a:lnTo>
                    <a:pt x="36677" y="21755"/>
                  </a:lnTo>
                  <a:lnTo>
                    <a:pt x="37452" y="21755"/>
                  </a:lnTo>
                  <a:lnTo>
                    <a:pt x="37820" y="21628"/>
                  </a:lnTo>
                  <a:lnTo>
                    <a:pt x="38633" y="20955"/>
                  </a:lnTo>
                  <a:lnTo>
                    <a:pt x="38862" y="20370"/>
                  </a:lnTo>
                  <a:lnTo>
                    <a:pt x="38900" y="18567"/>
                  </a:lnTo>
                  <a:close/>
                </a:path>
                <a:path w="90804" h="23494">
                  <a:moveTo>
                    <a:pt x="43789" y="21069"/>
                  </a:moveTo>
                  <a:lnTo>
                    <a:pt x="43434" y="21107"/>
                  </a:lnTo>
                  <a:lnTo>
                    <a:pt x="43294" y="19342"/>
                  </a:lnTo>
                  <a:lnTo>
                    <a:pt x="43205" y="17678"/>
                  </a:lnTo>
                  <a:lnTo>
                    <a:pt x="43129" y="17538"/>
                  </a:lnTo>
                  <a:lnTo>
                    <a:pt x="42545" y="17195"/>
                  </a:lnTo>
                  <a:lnTo>
                    <a:pt x="42545" y="19342"/>
                  </a:lnTo>
                  <a:lnTo>
                    <a:pt x="42545" y="20396"/>
                  </a:lnTo>
                  <a:lnTo>
                    <a:pt x="42341" y="20726"/>
                  </a:lnTo>
                  <a:lnTo>
                    <a:pt x="41668" y="21056"/>
                  </a:lnTo>
                  <a:lnTo>
                    <a:pt x="41414" y="21120"/>
                  </a:lnTo>
                  <a:lnTo>
                    <a:pt x="40932" y="21120"/>
                  </a:lnTo>
                  <a:lnTo>
                    <a:pt x="40589" y="20929"/>
                  </a:lnTo>
                  <a:lnTo>
                    <a:pt x="40462" y="19926"/>
                  </a:lnTo>
                  <a:lnTo>
                    <a:pt x="40830" y="19723"/>
                  </a:lnTo>
                  <a:lnTo>
                    <a:pt x="41033" y="19659"/>
                  </a:lnTo>
                  <a:lnTo>
                    <a:pt x="41897" y="19558"/>
                  </a:lnTo>
                  <a:lnTo>
                    <a:pt x="42329" y="19443"/>
                  </a:lnTo>
                  <a:lnTo>
                    <a:pt x="42545" y="19342"/>
                  </a:lnTo>
                  <a:lnTo>
                    <a:pt x="42545" y="17195"/>
                  </a:lnTo>
                  <a:lnTo>
                    <a:pt x="42049" y="17043"/>
                  </a:lnTo>
                  <a:lnTo>
                    <a:pt x="41071" y="17043"/>
                  </a:lnTo>
                  <a:lnTo>
                    <a:pt x="39801" y="18516"/>
                  </a:lnTo>
                  <a:lnTo>
                    <a:pt x="40500" y="18516"/>
                  </a:lnTo>
                  <a:lnTo>
                    <a:pt x="40589" y="18110"/>
                  </a:lnTo>
                  <a:lnTo>
                    <a:pt x="40843" y="17780"/>
                  </a:lnTo>
                  <a:lnTo>
                    <a:pt x="41122" y="17678"/>
                  </a:lnTo>
                  <a:lnTo>
                    <a:pt x="41846" y="17678"/>
                  </a:lnTo>
                  <a:lnTo>
                    <a:pt x="42100" y="17729"/>
                  </a:lnTo>
                  <a:lnTo>
                    <a:pt x="42468" y="17957"/>
                  </a:lnTo>
                  <a:lnTo>
                    <a:pt x="42456" y="18808"/>
                  </a:lnTo>
                  <a:lnTo>
                    <a:pt x="40551" y="19113"/>
                  </a:lnTo>
                  <a:lnTo>
                    <a:pt x="40220" y="19253"/>
                  </a:lnTo>
                  <a:lnTo>
                    <a:pt x="39687" y="19723"/>
                  </a:lnTo>
                  <a:lnTo>
                    <a:pt x="39789" y="21221"/>
                  </a:lnTo>
                  <a:lnTo>
                    <a:pt x="40208" y="21615"/>
                  </a:lnTo>
                  <a:lnTo>
                    <a:pt x="40563" y="21755"/>
                  </a:lnTo>
                  <a:lnTo>
                    <a:pt x="41325" y="21755"/>
                  </a:lnTo>
                  <a:lnTo>
                    <a:pt x="41630" y="21678"/>
                  </a:lnTo>
                  <a:lnTo>
                    <a:pt x="42202" y="21386"/>
                  </a:lnTo>
                  <a:lnTo>
                    <a:pt x="42430" y="21221"/>
                  </a:lnTo>
                  <a:lnTo>
                    <a:pt x="42583" y="21018"/>
                  </a:lnTo>
                  <a:lnTo>
                    <a:pt x="42684" y="21386"/>
                  </a:lnTo>
                  <a:lnTo>
                    <a:pt x="42824" y="21615"/>
                  </a:lnTo>
                  <a:lnTo>
                    <a:pt x="43014" y="21704"/>
                  </a:lnTo>
                  <a:lnTo>
                    <a:pt x="43370" y="21704"/>
                  </a:lnTo>
                  <a:lnTo>
                    <a:pt x="43764" y="21640"/>
                  </a:lnTo>
                  <a:lnTo>
                    <a:pt x="43789" y="21107"/>
                  </a:lnTo>
                  <a:close/>
                </a:path>
                <a:path w="90804" h="23494">
                  <a:moveTo>
                    <a:pt x="48031" y="18656"/>
                  </a:moveTo>
                  <a:lnTo>
                    <a:pt x="47967" y="18046"/>
                  </a:lnTo>
                  <a:lnTo>
                    <a:pt x="47777" y="17627"/>
                  </a:lnTo>
                  <a:lnTo>
                    <a:pt x="47459" y="17386"/>
                  </a:lnTo>
                  <a:lnTo>
                    <a:pt x="47142" y="17145"/>
                  </a:lnTo>
                  <a:lnTo>
                    <a:pt x="46736" y="17018"/>
                  </a:lnTo>
                  <a:lnTo>
                    <a:pt x="45656" y="17018"/>
                  </a:lnTo>
                  <a:lnTo>
                    <a:pt x="45161" y="17246"/>
                  </a:lnTo>
                  <a:lnTo>
                    <a:pt x="44411" y="18110"/>
                  </a:lnTo>
                  <a:lnTo>
                    <a:pt x="44208" y="18719"/>
                  </a:lnTo>
                  <a:lnTo>
                    <a:pt x="44208" y="20142"/>
                  </a:lnTo>
                  <a:lnTo>
                    <a:pt x="44386" y="20675"/>
                  </a:lnTo>
                  <a:lnTo>
                    <a:pt x="45085" y="21526"/>
                  </a:lnTo>
                  <a:lnTo>
                    <a:pt x="45554" y="21742"/>
                  </a:lnTo>
                  <a:lnTo>
                    <a:pt x="46647" y="21742"/>
                  </a:lnTo>
                  <a:lnTo>
                    <a:pt x="47078" y="21602"/>
                  </a:lnTo>
                  <a:lnTo>
                    <a:pt x="47739" y="21056"/>
                  </a:lnTo>
                  <a:lnTo>
                    <a:pt x="47942" y="20624"/>
                  </a:lnTo>
                  <a:lnTo>
                    <a:pt x="48031" y="20027"/>
                  </a:lnTo>
                  <a:lnTo>
                    <a:pt x="47294" y="20027"/>
                  </a:lnTo>
                  <a:lnTo>
                    <a:pt x="47231" y="20358"/>
                  </a:lnTo>
                  <a:lnTo>
                    <a:pt x="47104" y="20624"/>
                  </a:lnTo>
                  <a:lnTo>
                    <a:pt x="46748" y="21005"/>
                  </a:lnTo>
                  <a:lnTo>
                    <a:pt x="46494" y="21094"/>
                  </a:lnTo>
                  <a:lnTo>
                    <a:pt x="45783" y="21094"/>
                  </a:lnTo>
                  <a:lnTo>
                    <a:pt x="45491" y="20942"/>
                  </a:lnTo>
                  <a:lnTo>
                    <a:pt x="45110" y="20332"/>
                  </a:lnTo>
                  <a:lnTo>
                    <a:pt x="45021" y="19964"/>
                  </a:lnTo>
                  <a:lnTo>
                    <a:pt x="45021" y="19062"/>
                  </a:lnTo>
                  <a:lnTo>
                    <a:pt x="45085" y="18694"/>
                  </a:lnTo>
                  <a:lnTo>
                    <a:pt x="45415" y="17919"/>
                  </a:lnTo>
                  <a:lnTo>
                    <a:pt x="45758" y="17691"/>
                  </a:lnTo>
                  <a:lnTo>
                    <a:pt x="46583" y="17691"/>
                  </a:lnTo>
                  <a:lnTo>
                    <a:pt x="46837" y="17780"/>
                  </a:lnTo>
                  <a:lnTo>
                    <a:pt x="47155" y="18148"/>
                  </a:lnTo>
                  <a:lnTo>
                    <a:pt x="47256" y="18376"/>
                  </a:lnTo>
                  <a:lnTo>
                    <a:pt x="47294" y="18656"/>
                  </a:lnTo>
                  <a:lnTo>
                    <a:pt x="48031" y="18656"/>
                  </a:lnTo>
                  <a:close/>
                </a:path>
                <a:path w="90804" h="23494">
                  <a:moveTo>
                    <a:pt x="51650" y="4114"/>
                  </a:moveTo>
                  <a:lnTo>
                    <a:pt x="50876" y="1917"/>
                  </a:lnTo>
                  <a:lnTo>
                    <a:pt x="50876" y="3530"/>
                  </a:lnTo>
                  <a:lnTo>
                    <a:pt x="48399" y="3530"/>
                  </a:lnTo>
                  <a:lnTo>
                    <a:pt x="48412" y="3200"/>
                  </a:lnTo>
                  <a:lnTo>
                    <a:pt x="48539" y="2832"/>
                  </a:lnTo>
                  <a:lnTo>
                    <a:pt x="49009" y="2336"/>
                  </a:lnTo>
                  <a:lnTo>
                    <a:pt x="49288" y="2209"/>
                  </a:lnTo>
                  <a:lnTo>
                    <a:pt x="50114" y="2209"/>
                  </a:lnTo>
                  <a:lnTo>
                    <a:pt x="50457" y="2387"/>
                  </a:lnTo>
                  <a:lnTo>
                    <a:pt x="50711" y="2832"/>
                  </a:lnTo>
                  <a:lnTo>
                    <a:pt x="50825" y="3136"/>
                  </a:lnTo>
                  <a:lnTo>
                    <a:pt x="50876" y="3530"/>
                  </a:lnTo>
                  <a:lnTo>
                    <a:pt x="50876" y="1917"/>
                  </a:lnTo>
                  <a:lnTo>
                    <a:pt x="50304" y="1625"/>
                  </a:lnTo>
                  <a:lnTo>
                    <a:pt x="49999" y="1549"/>
                  </a:lnTo>
                  <a:lnTo>
                    <a:pt x="49047" y="1549"/>
                  </a:lnTo>
                  <a:lnTo>
                    <a:pt x="48539" y="1778"/>
                  </a:lnTo>
                  <a:lnTo>
                    <a:pt x="47764" y="2667"/>
                  </a:lnTo>
                  <a:lnTo>
                    <a:pt x="47675" y="2946"/>
                  </a:lnTo>
                  <a:lnTo>
                    <a:pt x="47764" y="5257"/>
                  </a:lnTo>
                  <a:lnTo>
                    <a:pt x="48539" y="6070"/>
                  </a:lnTo>
                  <a:lnTo>
                    <a:pt x="49009" y="6273"/>
                  </a:lnTo>
                  <a:lnTo>
                    <a:pt x="49784" y="6273"/>
                  </a:lnTo>
                  <a:lnTo>
                    <a:pt x="51587" y="4711"/>
                  </a:lnTo>
                  <a:lnTo>
                    <a:pt x="50850" y="4711"/>
                  </a:lnTo>
                  <a:lnTo>
                    <a:pt x="50774" y="4940"/>
                  </a:lnTo>
                  <a:lnTo>
                    <a:pt x="50698" y="5080"/>
                  </a:lnTo>
                  <a:lnTo>
                    <a:pt x="50330" y="5486"/>
                  </a:lnTo>
                  <a:lnTo>
                    <a:pt x="50012" y="5613"/>
                  </a:lnTo>
                  <a:lnTo>
                    <a:pt x="49199" y="5613"/>
                  </a:lnTo>
                  <a:lnTo>
                    <a:pt x="48920" y="5486"/>
                  </a:lnTo>
                  <a:lnTo>
                    <a:pt x="48501" y="4940"/>
                  </a:lnTo>
                  <a:lnTo>
                    <a:pt x="48374" y="4114"/>
                  </a:lnTo>
                  <a:lnTo>
                    <a:pt x="51650" y="4114"/>
                  </a:lnTo>
                  <a:close/>
                </a:path>
                <a:path w="90804" h="23494">
                  <a:moveTo>
                    <a:pt x="52603" y="19621"/>
                  </a:moveTo>
                  <a:lnTo>
                    <a:pt x="51828" y="17411"/>
                  </a:lnTo>
                  <a:lnTo>
                    <a:pt x="51828" y="19024"/>
                  </a:lnTo>
                  <a:lnTo>
                    <a:pt x="49352" y="19024"/>
                  </a:lnTo>
                  <a:lnTo>
                    <a:pt x="49364" y="18694"/>
                  </a:lnTo>
                  <a:lnTo>
                    <a:pt x="49491" y="18326"/>
                  </a:lnTo>
                  <a:lnTo>
                    <a:pt x="49961" y="17830"/>
                  </a:lnTo>
                  <a:lnTo>
                    <a:pt x="50253" y="17703"/>
                  </a:lnTo>
                  <a:lnTo>
                    <a:pt x="51066" y="17703"/>
                  </a:lnTo>
                  <a:lnTo>
                    <a:pt x="51409" y="17881"/>
                  </a:lnTo>
                  <a:lnTo>
                    <a:pt x="51663" y="18338"/>
                  </a:lnTo>
                  <a:lnTo>
                    <a:pt x="51777" y="18643"/>
                  </a:lnTo>
                  <a:lnTo>
                    <a:pt x="51828" y="19024"/>
                  </a:lnTo>
                  <a:lnTo>
                    <a:pt x="51828" y="17411"/>
                  </a:lnTo>
                  <a:lnTo>
                    <a:pt x="51257" y="17119"/>
                  </a:lnTo>
                  <a:lnTo>
                    <a:pt x="50952" y="17043"/>
                  </a:lnTo>
                  <a:lnTo>
                    <a:pt x="50012" y="17043"/>
                  </a:lnTo>
                  <a:lnTo>
                    <a:pt x="49504" y="17272"/>
                  </a:lnTo>
                  <a:lnTo>
                    <a:pt x="48729" y="18173"/>
                  </a:lnTo>
                  <a:lnTo>
                    <a:pt x="48641" y="18440"/>
                  </a:lnTo>
                  <a:lnTo>
                    <a:pt x="48717" y="20764"/>
                  </a:lnTo>
                  <a:lnTo>
                    <a:pt x="49491" y="21564"/>
                  </a:lnTo>
                  <a:lnTo>
                    <a:pt x="49961" y="21767"/>
                  </a:lnTo>
                  <a:lnTo>
                    <a:pt x="50749" y="21767"/>
                  </a:lnTo>
                  <a:lnTo>
                    <a:pt x="52539" y="20205"/>
                  </a:lnTo>
                  <a:lnTo>
                    <a:pt x="51803" y="20205"/>
                  </a:lnTo>
                  <a:lnTo>
                    <a:pt x="51727" y="20434"/>
                  </a:lnTo>
                  <a:lnTo>
                    <a:pt x="51650" y="20586"/>
                  </a:lnTo>
                  <a:lnTo>
                    <a:pt x="51282" y="20993"/>
                  </a:lnTo>
                  <a:lnTo>
                    <a:pt x="50977" y="21120"/>
                  </a:lnTo>
                  <a:lnTo>
                    <a:pt x="50165" y="21120"/>
                  </a:lnTo>
                  <a:lnTo>
                    <a:pt x="49872" y="20993"/>
                  </a:lnTo>
                  <a:lnTo>
                    <a:pt x="49453" y="20434"/>
                  </a:lnTo>
                  <a:lnTo>
                    <a:pt x="49339" y="19621"/>
                  </a:lnTo>
                  <a:lnTo>
                    <a:pt x="52603" y="19621"/>
                  </a:lnTo>
                  <a:close/>
                </a:path>
                <a:path w="90804" h="23494">
                  <a:moveTo>
                    <a:pt x="55968" y="4406"/>
                  </a:moveTo>
                  <a:lnTo>
                    <a:pt x="55816" y="4114"/>
                  </a:lnTo>
                  <a:lnTo>
                    <a:pt x="55346" y="3797"/>
                  </a:lnTo>
                  <a:lnTo>
                    <a:pt x="54991" y="3670"/>
                  </a:lnTo>
                  <a:lnTo>
                    <a:pt x="53733" y="3365"/>
                  </a:lnTo>
                  <a:lnTo>
                    <a:pt x="53568" y="3302"/>
                  </a:lnTo>
                  <a:lnTo>
                    <a:pt x="53263" y="3124"/>
                  </a:lnTo>
                  <a:lnTo>
                    <a:pt x="53174" y="2959"/>
                  </a:lnTo>
                  <a:lnTo>
                    <a:pt x="53174" y="2590"/>
                  </a:lnTo>
                  <a:lnTo>
                    <a:pt x="53251" y="2451"/>
                  </a:lnTo>
                  <a:lnTo>
                    <a:pt x="53543" y="2235"/>
                  </a:lnTo>
                  <a:lnTo>
                    <a:pt x="53759" y="2171"/>
                  </a:lnTo>
                  <a:lnTo>
                    <a:pt x="54457" y="2171"/>
                  </a:lnTo>
                  <a:lnTo>
                    <a:pt x="55105" y="2933"/>
                  </a:lnTo>
                  <a:lnTo>
                    <a:pt x="55816" y="2933"/>
                  </a:lnTo>
                  <a:lnTo>
                    <a:pt x="55829" y="2641"/>
                  </a:lnTo>
                  <a:lnTo>
                    <a:pt x="55740" y="2374"/>
                  </a:lnTo>
                  <a:lnTo>
                    <a:pt x="55245" y="1727"/>
                  </a:lnTo>
                  <a:lnTo>
                    <a:pt x="54762" y="1536"/>
                  </a:lnTo>
                  <a:lnTo>
                    <a:pt x="53581" y="1536"/>
                  </a:lnTo>
                  <a:lnTo>
                    <a:pt x="53174" y="1663"/>
                  </a:lnTo>
                  <a:lnTo>
                    <a:pt x="52565" y="2184"/>
                  </a:lnTo>
                  <a:lnTo>
                    <a:pt x="52412" y="2527"/>
                  </a:lnTo>
                  <a:lnTo>
                    <a:pt x="52412" y="3302"/>
                  </a:lnTo>
                  <a:lnTo>
                    <a:pt x="52578" y="3594"/>
                  </a:lnTo>
                  <a:lnTo>
                    <a:pt x="53073" y="3911"/>
                  </a:lnTo>
                  <a:lnTo>
                    <a:pt x="53352" y="4013"/>
                  </a:lnTo>
                  <a:lnTo>
                    <a:pt x="54648" y="4343"/>
                  </a:lnTo>
                  <a:lnTo>
                    <a:pt x="54864" y="4406"/>
                  </a:lnTo>
                  <a:lnTo>
                    <a:pt x="55143" y="4572"/>
                  </a:lnTo>
                  <a:lnTo>
                    <a:pt x="55232" y="4711"/>
                  </a:lnTo>
                  <a:lnTo>
                    <a:pt x="55232" y="5156"/>
                  </a:lnTo>
                  <a:lnTo>
                    <a:pt x="55118" y="5346"/>
                  </a:lnTo>
                  <a:lnTo>
                    <a:pt x="54698" y="5588"/>
                  </a:lnTo>
                  <a:lnTo>
                    <a:pt x="54457" y="5651"/>
                  </a:lnTo>
                  <a:lnTo>
                    <a:pt x="53708" y="5651"/>
                  </a:lnTo>
                  <a:lnTo>
                    <a:pt x="53390" y="5524"/>
                  </a:lnTo>
                  <a:lnTo>
                    <a:pt x="53086" y="5156"/>
                  </a:lnTo>
                  <a:lnTo>
                    <a:pt x="53022" y="4965"/>
                  </a:lnTo>
                  <a:lnTo>
                    <a:pt x="53009" y="4711"/>
                  </a:lnTo>
                  <a:lnTo>
                    <a:pt x="52285" y="4711"/>
                  </a:lnTo>
                  <a:lnTo>
                    <a:pt x="52311" y="5156"/>
                  </a:lnTo>
                  <a:lnTo>
                    <a:pt x="52451" y="5524"/>
                  </a:lnTo>
                  <a:lnTo>
                    <a:pt x="53009" y="6134"/>
                  </a:lnTo>
                  <a:lnTo>
                    <a:pt x="53479" y="6286"/>
                  </a:lnTo>
                  <a:lnTo>
                    <a:pt x="54762" y="6286"/>
                  </a:lnTo>
                  <a:lnTo>
                    <a:pt x="55219" y="6134"/>
                  </a:lnTo>
                  <a:lnTo>
                    <a:pt x="55816" y="5562"/>
                  </a:lnTo>
                  <a:lnTo>
                    <a:pt x="55968" y="5219"/>
                  </a:lnTo>
                  <a:lnTo>
                    <a:pt x="55968" y="4406"/>
                  </a:lnTo>
                  <a:close/>
                </a:path>
                <a:path w="90804" h="23494">
                  <a:moveTo>
                    <a:pt x="57010" y="15494"/>
                  </a:moveTo>
                  <a:lnTo>
                    <a:pt x="56172" y="15494"/>
                  </a:lnTo>
                  <a:lnTo>
                    <a:pt x="56172" y="21602"/>
                  </a:lnTo>
                  <a:lnTo>
                    <a:pt x="57010" y="21602"/>
                  </a:lnTo>
                  <a:lnTo>
                    <a:pt x="57010" y="15494"/>
                  </a:lnTo>
                  <a:close/>
                </a:path>
                <a:path w="90804" h="23494">
                  <a:moveTo>
                    <a:pt x="60693" y="3073"/>
                  </a:moveTo>
                  <a:lnTo>
                    <a:pt x="60515" y="2514"/>
                  </a:lnTo>
                  <a:lnTo>
                    <a:pt x="60236" y="2197"/>
                  </a:lnTo>
                  <a:lnTo>
                    <a:pt x="59817" y="1765"/>
                  </a:lnTo>
                  <a:lnTo>
                    <a:pt x="59817" y="3073"/>
                  </a:lnTo>
                  <a:lnTo>
                    <a:pt x="59804" y="4876"/>
                  </a:lnTo>
                  <a:lnTo>
                    <a:pt x="59347" y="5461"/>
                  </a:lnTo>
                  <a:lnTo>
                    <a:pt x="59055" y="5613"/>
                  </a:lnTo>
                  <a:lnTo>
                    <a:pt x="58191" y="5613"/>
                  </a:lnTo>
                  <a:lnTo>
                    <a:pt x="57835" y="5372"/>
                  </a:lnTo>
                  <a:lnTo>
                    <a:pt x="57619" y="4876"/>
                  </a:lnTo>
                  <a:lnTo>
                    <a:pt x="57607" y="3073"/>
                  </a:lnTo>
                  <a:lnTo>
                    <a:pt x="57823" y="2514"/>
                  </a:lnTo>
                  <a:lnTo>
                    <a:pt x="58102" y="2273"/>
                  </a:lnTo>
                  <a:lnTo>
                    <a:pt x="59220" y="2197"/>
                  </a:lnTo>
                  <a:lnTo>
                    <a:pt x="59575" y="2451"/>
                  </a:lnTo>
                  <a:lnTo>
                    <a:pt x="59817" y="3073"/>
                  </a:lnTo>
                  <a:lnTo>
                    <a:pt x="59817" y="1765"/>
                  </a:lnTo>
                  <a:lnTo>
                    <a:pt x="59385" y="1549"/>
                  </a:lnTo>
                  <a:lnTo>
                    <a:pt x="58534" y="1549"/>
                  </a:lnTo>
                  <a:lnTo>
                    <a:pt x="58242" y="1625"/>
                  </a:lnTo>
                  <a:lnTo>
                    <a:pt x="57810" y="1905"/>
                  </a:lnTo>
                  <a:lnTo>
                    <a:pt x="57645" y="2070"/>
                  </a:lnTo>
                  <a:lnTo>
                    <a:pt x="57492" y="2273"/>
                  </a:lnTo>
                  <a:lnTo>
                    <a:pt x="57492" y="1676"/>
                  </a:lnTo>
                  <a:lnTo>
                    <a:pt x="56769" y="1676"/>
                  </a:lnTo>
                  <a:lnTo>
                    <a:pt x="56769" y="7886"/>
                  </a:lnTo>
                  <a:lnTo>
                    <a:pt x="57518" y="7886"/>
                  </a:lnTo>
                  <a:lnTo>
                    <a:pt x="57518" y="5613"/>
                  </a:lnTo>
                  <a:lnTo>
                    <a:pt x="57683" y="5816"/>
                  </a:lnTo>
                  <a:lnTo>
                    <a:pt x="57823" y="5956"/>
                  </a:lnTo>
                  <a:lnTo>
                    <a:pt x="58191" y="6184"/>
                  </a:lnTo>
                  <a:lnTo>
                    <a:pt x="58470" y="6261"/>
                  </a:lnTo>
                  <a:lnTo>
                    <a:pt x="59232" y="6261"/>
                  </a:lnTo>
                  <a:lnTo>
                    <a:pt x="59601" y="6121"/>
                  </a:lnTo>
                  <a:lnTo>
                    <a:pt x="60426" y="5461"/>
                  </a:lnTo>
                  <a:lnTo>
                    <a:pt x="60642" y="4876"/>
                  </a:lnTo>
                  <a:lnTo>
                    <a:pt x="60693" y="3073"/>
                  </a:lnTo>
                  <a:close/>
                </a:path>
                <a:path w="90804" h="23494">
                  <a:moveTo>
                    <a:pt x="63207" y="15494"/>
                  </a:moveTo>
                  <a:lnTo>
                    <a:pt x="62420" y="15494"/>
                  </a:lnTo>
                  <a:lnTo>
                    <a:pt x="62420" y="20447"/>
                  </a:lnTo>
                  <a:lnTo>
                    <a:pt x="59334" y="15494"/>
                  </a:lnTo>
                  <a:lnTo>
                    <a:pt x="58356" y="15494"/>
                  </a:lnTo>
                  <a:lnTo>
                    <a:pt x="58356" y="21602"/>
                  </a:lnTo>
                  <a:lnTo>
                    <a:pt x="59143" y="21602"/>
                  </a:lnTo>
                  <a:lnTo>
                    <a:pt x="59143" y="16662"/>
                  </a:lnTo>
                  <a:lnTo>
                    <a:pt x="62280" y="21602"/>
                  </a:lnTo>
                  <a:lnTo>
                    <a:pt x="63207" y="21602"/>
                  </a:lnTo>
                  <a:lnTo>
                    <a:pt x="63207" y="15494"/>
                  </a:lnTo>
                  <a:close/>
                </a:path>
                <a:path w="90804" h="23494">
                  <a:moveTo>
                    <a:pt x="65570" y="5575"/>
                  </a:moveTo>
                  <a:lnTo>
                    <a:pt x="65227" y="5600"/>
                  </a:lnTo>
                  <a:lnTo>
                    <a:pt x="65074" y="3848"/>
                  </a:lnTo>
                  <a:lnTo>
                    <a:pt x="64985" y="2171"/>
                  </a:lnTo>
                  <a:lnTo>
                    <a:pt x="64922" y="2044"/>
                  </a:lnTo>
                  <a:lnTo>
                    <a:pt x="64325" y="1689"/>
                  </a:lnTo>
                  <a:lnTo>
                    <a:pt x="64325" y="3848"/>
                  </a:lnTo>
                  <a:lnTo>
                    <a:pt x="64325" y="4902"/>
                  </a:lnTo>
                  <a:lnTo>
                    <a:pt x="64122" y="5232"/>
                  </a:lnTo>
                  <a:lnTo>
                    <a:pt x="63461" y="5562"/>
                  </a:lnTo>
                  <a:lnTo>
                    <a:pt x="63195" y="5626"/>
                  </a:lnTo>
                  <a:lnTo>
                    <a:pt x="62725" y="5626"/>
                  </a:lnTo>
                  <a:lnTo>
                    <a:pt x="62598" y="5588"/>
                  </a:lnTo>
                  <a:lnTo>
                    <a:pt x="62382" y="5435"/>
                  </a:lnTo>
                  <a:lnTo>
                    <a:pt x="62255" y="4432"/>
                  </a:lnTo>
                  <a:lnTo>
                    <a:pt x="62623" y="4216"/>
                  </a:lnTo>
                  <a:lnTo>
                    <a:pt x="62826" y="4165"/>
                  </a:lnTo>
                  <a:lnTo>
                    <a:pt x="63690" y="4051"/>
                  </a:lnTo>
                  <a:lnTo>
                    <a:pt x="64122" y="3949"/>
                  </a:lnTo>
                  <a:lnTo>
                    <a:pt x="64325" y="3848"/>
                  </a:lnTo>
                  <a:lnTo>
                    <a:pt x="64325" y="1689"/>
                  </a:lnTo>
                  <a:lnTo>
                    <a:pt x="63830" y="1549"/>
                  </a:lnTo>
                  <a:lnTo>
                    <a:pt x="62865" y="1549"/>
                  </a:lnTo>
                  <a:lnTo>
                    <a:pt x="61582" y="3009"/>
                  </a:lnTo>
                  <a:lnTo>
                    <a:pt x="62280" y="3009"/>
                  </a:lnTo>
                  <a:lnTo>
                    <a:pt x="62369" y="2616"/>
                  </a:lnTo>
                  <a:lnTo>
                    <a:pt x="62623" y="2286"/>
                  </a:lnTo>
                  <a:lnTo>
                    <a:pt x="62903" y="2171"/>
                  </a:lnTo>
                  <a:lnTo>
                    <a:pt x="63639" y="2171"/>
                  </a:lnTo>
                  <a:lnTo>
                    <a:pt x="63893" y="2235"/>
                  </a:lnTo>
                  <a:lnTo>
                    <a:pt x="64262" y="2463"/>
                  </a:lnTo>
                  <a:lnTo>
                    <a:pt x="64236" y="3314"/>
                  </a:lnTo>
                  <a:lnTo>
                    <a:pt x="62344" y="3606"/>
                  </a:lnTo>
                  <a:lnTo>
                    <a:pt x="62001" y="3746"/>
                  </a:lnTo>
                  <a:lnTo>
                    <a:pt x="61480" y="4216"/>
                  </a:lnTo>
                  <a:lnTo>
                    <a:pt x="61582" y="5715"/>
                  </a:lnTo>
                  <a:lnTo>
                    <a:pt x="61988" y="6121"/>
                  </a:lnTo>
                  <a:lnTo>
                    <a:pt x="62344" y="6261"/>
                  </a:lnTo>
                  <a:lnTo>
                    <a:pt x="63106" y="6261"/>
                  </a:lnTo>
                  <a:lnTo>
                    <a:pt x="64363" y="5524"/>
                  </a:lnTo>
                  <a:lnTo>
                    <a:pt x="64465" y="5892"/>
                  </a:lnTo>
                  <a:lnTo>
                    <a:pt x="64617" y="6121"/>
                  </a:lnTo>
                  <a:lnTo>
                    <a:pt x="64795" y="6210"/>
                  </a:lnTo>
                  <a:lnTo>
                    <a:pt x="65163" y="6210"/>
                  </a:lnTo>
                  <a:lnTo>
                    <a:pt x="65544" y="6134"/>
                  </a:lnTo>
                  <a:lnTo>
                    <a:pt x="65570" y="5600"/>
                  </a:lnTo>
                  <a:close/>
                </a:path>
                <a:path w="90804" h="23494">
                  <a:moveTo>
                    <a:pt x="68961" y="15494"/>
                  </a:moveTo>
                  <a:lnTo>
                    <a:pt x="63995" y="15494"/>
                  </a:lnTo>
                  <a:lnTo>
                    <a:pt x="63995" y="16217"/>
                  </a:lnTo>
                  <a:lnTo>
                    <a:pt x="66065" y="16217"/>
                  </a:lnTo>
                  <a:lnTo>
                    <a:pt x="66065" y="21602"/>
                  </a:lnTo>
                  <a:lnTo>
                    <a:pt x="66903" y="21602"/>
                  </a:lnTo>
                  <a:lnTo>
                    <a:pt x="66903" y="16217"/>
                  </a:lnTo>
                  <a:lnTo>
                    <a:pt x="68961" y="16217"/>
                  </a:lnTo>
                  <a:lnTo>
                    <a:pt x="68961" y="15494"/>
                  </a:lnTo>
                  <a:close/>
                </a:path>
                <a:path w="90804" h="23494">
                  <a:moveTo>
                    <a:pt x="69824" y="3149"/>
                  </a:moveTo>
                  <a:lnTo>
                    <a:pt x="68529" y="1524"/>
                  </a:lnTo>
                  <a:lnTo>
                    <a:pt x="67437" y="1524"/>
                  </a:lnTo>
                  <a:lnTo>
                    <a:pt x="66954" y="1739"/>
                  </a:lnTo>
                  <a:lnTo>
                    <a:pt x="66192" y="2616"/>
                  </a:lnTo>
                  <a:lnTo>
                    <a:pt x="66001" y="3225"/>
                  </a:lnTo>
                  <a:lnTo>
                    <a:pt x="66001" y="4648"/>
                  </a:lnTo>
                  <a:lnTo>
                    <a:pt x="66167" y="5181"/>
                  </a:lnTo>
                  <a:lnTo>
                    <a:pt x="66865" y="6019"/>
                  </a:lnTo>
                  <a:lnTo>
                    <a:pt x="67335" y="6235"/>
                  </a:lnTo>
                  <a:lnTo>
                    <a:pt x="68440" y="6235"/>
                  </a:lnTo>
                  <a:lnTo>
                    <a:pt x="68859" y="6096"/>
                  </a:lnTo>
                  <a:lnTo>
                    <a:pt x="69519" y="5549"/>
                  </a:lnTo>
                  <a:lnTo>
                    <a:pt x="69735" y="5118"/>
                  </a:lnTo>
                  <a:lnTo>
                    <a:pt x="69824" y="4533"/>
                  </a:lnTo>
                  <a:lnTo>
                    <a:pt x="69088" y="4533"/>
                  </a:lnTo>
                  <a:lnTo>
                    <a:pt x="69011" y="4864"/>
                  </a:lnTo>
                  <a:lnTo>
                    <a:pt x="68897" y="5118"/>
                  </a:lnTo>
                  <a:lnTo>
                    <a:pt x="68529" y="5499"/>
                  </a:lnTo>
                  <a:lnTo>
                    <a:pt x="68287" y="5600"/>
                  </a:lnTo>
                  <a:lnTo>
                    <a:pt x="67576" y="5600"/>
                  </a:lnTo>
                  <a:lnTo>
                    <a:pt x="67271" y="5448"/>
                  </a:lnTo>
                  <a:lnTo>
                    <a:pt x="66890" y="4838"/>
                  </a:lnTo>
                  <a:lnTo>
                    <a:pt x="66802" y="4457"/>
                  </a:lnTo>
                  <a:lnTo>
                    <a:pt x="66802" y="3568"/>
                  </a:lnTo>
                  <a:lnTo>
                    <a:pt x="66865" y="3200"/>
                  </a:lnTo>
                  <a:lnTo>
                    <a:pt x="67208" y="2425"/>
                  </a:lnTo>
                  <a:lnTo>
                    <a:pt x="67551" y="2197"/>
                  </a:lnTo>
                  <a:lnTo>
                    <a:pt x="68376" y="2197"/>
                  </a:lnTo>
                  <a:lnTo>
                    <a:pt x="68630" y="2286"/>
                  </a:lnTo>
                  <a:lnTo>
                    <a:pt x="68948" y="2654"/>
                  </a:lnTo>
                  <a:lnTo>
                    <a:pt x="69049" y="2870"/>
                  </a:lnTo>
                  <a:lnTo>
                    <a:pt x="69088" y="3149"/>
                  </a:lnTo>
                  <a:lnTo>
                    <a:pt x="69824" y="3149"/>
                  </a:lnTo>
                  <a:close/>
                </a:path>
                <a:path w="90804" h="23494">
                  <a:moveTo>
                    <a:pt x="74383" y="3530"/>
                  </a:moveTo>
                  <a:lnTo>
                    <a:pt x="73621" y="1917"/>
                  </a:lnTo>
                  <a:lnTo>
                    <a:pt x="73621" y="3530"/>
                  </a:lnTo>
                  <a:lnTo>
                    <a:pt x="71132" y="3530"/>
                  </a:lnTo>
                  <a:lnTo>
                    <a:pt x="71158" y="3200"/>
                  </a:lnTo>
                  <a:lnTo>
                    <a:pt x="71272" y="2832"/>
                  </a:lnTo>
                  <a:lnTo>
                    <a:pt x="71742" y="2336"/>
                  </a:lnTo>
                  <a:lnTo>
                    <a:pt x="72034" y="2209"/>
                  </a:lnTo>
                  <a:lnTo>
                    <a:pt x="72859" y="2209"/>
                  </a:lnTo>
                  <a:lnTo>
                    <a:pt x="73202" y="2387"/>
                  </a:lnTo>
                  <a:lnTo>
                    <a:pt x="73456" y="2832"/>
                  </a:lnTo>
                  <a:lnTo>
                    <a:pt x="73571" y="3136"/>
                  </a:lnTo>
                  <a:lnTo>
                    <a:pt x="73621" y="3530"/>
                  </a:lnTo>
                  <a:lnTo>
                    <a:pt x="73621" y="1917"/>
                  </a:lnTo>
                  <a:lnTo>
                    <a:pt x="73050" y="1625"/>
                  </a:lnTo>
                  <a:lnTo>
                    <a:pt x="72745" y="1549"/>
                  </a:lnTo>
                  <a:lnTo>
                    <a:pt x="71793" y="1549"/>
                  </a:lnTo>
                  <a:lnTo>
                    <a:pt x="71285" y="1778"/>
                  </a:lnTo>
                  <a:lnTo>
                    <a:pt x="70510" y="2667"/>
                  </a:lnTo>
                  <a:lnTo>
                    <a:pt x="70421" y="2946"/>
                  </a:lnTo>
                  <a:lnTo>
                    <a:pt x="70510" y="5257"/>
                  </a:lnTo>
                  <a:lnTo>
                    <a:pt x="71285" y="6070"/>
                  </a:lnTo>
                  <a:lnTo>
                    <a:pt x="71755" y="6273"/>
                  </a:lnTo>
                  <a:lnTo>
                    <a:pt x="72529" y="6273"/>
                  </a:lnTo>
                  <a:lnTo>
                    <a:pt x="74320" y="4711"/>
                  </a:lnTo>
                  <a:lnTo>
                    <a:pt x="73583" y="4711"/>
                  </a:lnTo>
                  <a:lnTo>
                    <a:pt x="73520" y="4940"/>
                  </a:lnTo>
                  <a:lnTo>
                    <a:pt x="73444" y="5080"/>
                  </a:lnTo>
                  <a:lnTo>
                    <a:pt x="73075" y="5486"/>
                  </a:lnTo>
                  <a:lnTo>
                    <a:pt x="72758" y="5613"/>
                  </a:lnTo>
                  <a:lnTo>
                    <a:pt x="71945" y="5613"/>
                  </a:lnTo>
                  <a:lnTo>
                    <a:pt x="71666" y="5486"/>
                  </a:lnTo>
                  <a:lnTo>
                    <a:pt x="71234" y="4940"/>
                  </a:lnTo>
                  <a:lnTo>
                    <a:pt x="71120" y="4114"/>
                  </a:lnTo>
                  <a:lnTo>
                    <a:pt x="74383" y="4114"/>
                  </a:lnTo>
                  <a:lnTo>
                    <a:pt x="74383" y="3530"/>
                  </a:lnTo>
                  <a:close/>
                </a:path>
                <a:path w="90804" h="23494">
                  <a:moveTo>
                    <a:pt x="78803" y="0"/>
                  </a:moveTo>
                  <a:lnTo>
                    <a:pt x="77965" y="0"/>
                  </a:lnTo>
                  <a:lnTo>
                    <a:pt x="77965" y="6108"/>
                  </a:lnTo>
                  <a:lnTo>
                    <a:pt x="78803" y="6108"/>
                  </a:lnTo>
                  <a:lnTo>
                    <a:pt x="78803" y="0"/>
                  </a:lnTo>
                  <a:close/>
                </a:path>
                <a:path w="90804" h="23494">
                  <a:moveTo>
                    <a:pt x="85001" y="0"/>
                  </a:moveTo>
                  <a:lnTo>
                    <a:pt x="84213" y="0"/>
                  </a:lnTo>
                  <a:lnTo>
                    <a:pt x="84213" y="4953"/>
                  </a:lnTo>
                  <a:lnTo>
                    <a:pt x="81127" y="0"/>
                  </a:lnTo>
                  <a:lnTo>
                    <a:pt x="80149" y="0"/>
                  </a:lnTo>
                  <a:lnTo>
                    <a:pt x="80149" y="6108"/>
                  </a:lnTo>
                  <a:lnTo>
                    <a:pt x="80937" y="6108"/>
                  </a:lnTo>
                  <a:lnTo>
                    <a:pt x="80937" y="1168"/>
                  </a:lnTo>
                  <a:lnTo>
                    <a:pt x="84074" y="6108"/>
                  </a:lnTo>
                  <a:lnTo>
                    <a:pt x="85001" y="6108"/>
                  </a:lnTo>
                  <a:lnTo>
                    <a:pt x="85001" y="0"/>
                  </a:lnTo>
                  <a:close/>
                </a:path>
                <a:path w="90804" h="23494">
                  <a:moveTo>
                    <a:pt x="90754" y="0"/>
                  </a:moveTo>
                  <a:lnTo>
                    <a:pt x="85788" y="0"/>
                  </a:lnTo>
                  <a:lnTo>
                    <a:pt x="85788" y="723"/>
                  </a:lnTo>
                  <a:lnTo>
                    <a:pt x="87845" y="723"/>
                  </a:lnTo>
                  <a:lnTo>
                    <a:pt x="87845" y="6108"/>
                  </a:lnTo>
                  <a:lnTo>
                    <a:pt x="88684" y="6108"/>
                  </a:lnTo>
                  <a:lnTo>
                    <a:pt x="88684" y="723"/>
                  </a:lnTo>
                  <a:lnTo>
                    <a:pt x="90754" y="723"/>
                  </a:lnTo>
                  <a:lnTo>
                    <a:pt x="907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0" name="object 44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08355" y="1890702"/>
              <a:ext cx="279722" cy="194473"/>
            </a:xfrm>
            <a:prstGeom prst="rect">
              <a:avLst/>
            </a:prstGeom>
          </p:spPr>
        </p:pic>
        <p:sp>
          <p:nvSpPr>
            <p:cNvPr id="441" name="object 441"/>
            <p:cNvSpPr/>
            <p:nvPr/>
          </p:nvSpPr>
          <p:spPr>
            <a:xfrm>
              <a:off x="5729833" y="1896325"/>
              <a:ext cx="42545" cy="8890"/>
            </a:xfrm>
            <a:custGeom>
              <a:avLst/>
              <a:gdLst/>
              <a:ahLst/>
              <a:cxnLst/>
              <a:rect l="l" t="t" r="r" b="b"/>
              <a:pathLst>
                <a:path w="42545" h="8889">
                  <a:moveTo>
                    <a:pt x="4673" y="3022"/>
                  </a:moveTo>
                  <a:lnTo>
                    <a:pt x="4597" y="2794"/>
                  </a:lnTo>
                  <a:lnTo>
                    <a:pt x="4368" y="2514"/>
                  </a:lnTo>
                  <a:lnTo>
                    <a:pt x="3784" y="1892"/>
                  </a:lnTo>
                  <a:lnTo>
                    <a:pt x="3365" y="1714"/>
                  </a:lnTo>
                  <a:lnTo>
                    <a:pt x="3365" y="3530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705" y="5778"/>
                  </a:lnTo>
                  <a:lnTo>
                    <a:pt x="2095" y="5778"/>
                  </a:lnTo>
                  <a:lnTo>
                    <a:pt x="1905" y="5727"/>
                  </a:lnTo>
                  <a:lnTo>
                    <a:pt x="1384" y="5346"/>
                  </a:lnTo>
                  <a:lnTo>
                    <a:pt x="1346" y="3530"/>
                  </a:lnTo>
                  <a:lnTo>
                    <a:pt x="1549" y="3022"/>
                  </a:lnTo>
                  <a:lnTo>
                    <a:pt x="1866" y="2794"/>
                  </a:lnTo>
                  <a:lnTo>
                    <a:pt x="2730" y="2794"/>
                  </a:lnTo>
                  <a:lnTo>
                    <a:pt x="3009" y="2946"/>
                  </a:lnTo>
                  <a:lnTo>
                    <a:pt x="3365" y="3530"/>
                  </a:lnTo>
                  <a:lnTo>
                    <a:pt x="3365" y="1714"/>
                  </a:lnTo>
                  <a:lnTo>
                    <a:pt x="2324" y="1676"/>
                  </a:lnTo>
                  <a:lnTo>
                    <a:pt x="1981" y="1778"/>
                  </a:lnTo>
                  <a:lnTo>
                    <a:pt x="1524" y="2133"/>
                  </a:lnTo>
                  <a:lnTo>
                    <a:pt x="1384" y="2298"/>
                  </a:lnTo>
                  <a:lnTo>
                    <a:pt x="1244" y="2514"/>
                  </a:lnTo>
                  <a:lnTo>
                    <a:pt x="1244" y="1778"/>
                  </a:lnTo>
                  <a:lnTo>
                    <a:pt x="0" y="1778"/>
                  </a:lnTo>
                  <a:lnTo>
                    <a:pt x="0" y="8674"/>
                  </a:lnTo>
                  <a:lnTo>
                    <a:pt x="1282" y="8674"/>
                  </a:lnTo>
                  <a:lnTo>
                    <a:pt x="1282" y="6096"/>
                  </a:lnTo>
                  <a:lnTo>
                    <a:pt x="1422" y="6311"/>
                  </a:lnTo>
                  <a:lnTo>
                    <a:pt x="1562" y="6464"/>
                  </a:lnTo>
                  <a:lnTo>
                    <a:pt x="1955" y="6769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797" y="6642"/>
                  </a:lnTo>
                  <a:lnTo>
                    <a:pt x="4267" y="6096"/>
                  </a:lnTo>
                  <a:lnTo>
                    <a:pt x="4533" y="5778"/>
                  </a:lnTo>
                  <a:lnTo>
                    <a:pt x="4673" y="3022"/>
                  </a:lnTo>
                  <a:close/>
                </a:path>
                <a:path w="42545" h="8889">
                  <a:moveTo>
                    <a:pt x="10020" y="6731"/>
                  </a:moveTo>
                  <a:lnTo>
                    <a:pt x="9969" y="6502"/>
                  </a:lnTo>
                  <a:lnTo>
                    <a:pt x="9766" y="6146"/>
                  </a:lnTo>
                  <a:lnTo>
                    <a:pt x="9753" y="5943"/>
                  </a:lnTo>
                  <a:lnTo>
                    <a:pt x="9753" y="4318"/>
                  </a:lnTo>
                  <a:lnTo>
                    <a:pt x="9740" y="2705"/>
                  </a:lnTo>
                  <a:lnTo>
                    <a:pt x="9537" y="2197"/>
                  </a:lnTo>
                  <a:lnTo>
                    <a:pt x="8699" y="1765"/>
                  </a:lnTo>
                  <a:lnTo>
                    <a:pt x="8445" y="1714"/>
                  </a:lnTo>
                  <a:lnTo>
                    <a:pt x="8445" y="4318"/>
                  </a:lnTo>
                  <a:lnTo>
                    <a:pt x="8432" y="5245"/>
                  </a:lnTo>
                  <a:lnTo>
                    <a:pt x="8305" y="5537"/>
                  </a:lnTo>
                  <a:lnTo>
                    <a:pt x="7848" y="5867"/>
                  </a:lnTo>
                  <a:lnTo>
                    <a:pt x="7594" y="5943"/>
                  </a:lnTo>
                  <a:lnTo>
                    <a:pt x="7137" y="5943"/>
                  </a:lnTo>
                  <a:lnTo>
                    <a:pt x="6985" y="5892"/>
                  </a:lnTo>
                  <a:lnTo>
                    <a:pt x="6743" y="5702"/>
                  </a:lnTo>
                  <a:lnTo>
                    <a:pt x="6781" y="4889"/>
                  </a:lnTo>
                  <a:lnTo>
                    <a:pt x="7099" y="4699"/>
                  </a:lnTo>
                  <a:lnTo>
                    <a:pt x="7289" y="4635"/>
                  </a:lnTo>
                  <a:lnTo>
                    <a:pt x="8115" y="4483"/>
                  </a:lnTo>
                  <a:lnTo>
                    <a:pt x="8445" y="4318"/>
                  </a:lnTo>
                  <a:lnTo>
                    <a:pt x="8445" y="1714"/>
                  </a:lnTo>
                  <a:lnTo>
                    <a:pt x="8204" y="1663"/>
                  </a:lnTo>
                  <a:lnTo>
                    <a:pt x="6832" y="1663"/>
                  </a:lnTo>
                  <a:lnTo>
                    <a:pt x="6248" y="1879"/>
                  </a:lnTo>
                  <a:lnTo>
                    <a:pt x="5689" y="2603"/>
                  </a:lnTo>
                  <a:lnTo>
                    <a:pt x="5575" y="2946"/>
                  </a:lnTo>
                  <a:lnTo>
                    <a:pt x="5537" y="3378"/>
                  </a:lnTo>
                  <a:lnTo>
                    <a:pt x="6794" y="3378"/>
                  </a:lnTo>
                  <a:lnTo>
                    <a:pt x="6883" y="3035"/>
                  </a:lnTo>
                  <a:lnTo>
                    <a:pt x="7099" y="2781"/>
                  </a:lnTo>
                  <a:lnTo>
                    <a:pt x="7315" y="2705"/>
                  </a:lnTo>
                  <a:lnTo>
                    <a:pt x="7886" y="2705"/>
                  </a:lnTo>
                  <a:lnTo>
                    <a:pt x="8102" y="2743"/>
                  </a:lnTo>
                  <a:lnTo>
                    <a:pt x="8382" y="2895"/>
                  </a:lnTo>
                  <a:lnTo>
                    <a:pt x="8356" y="3530"/>
                  </a:lnTo>
                  <a:lnTo>
                    <a:pt x="8077" y="3644"/>
                  </a:lnTo>
                  <a:lnTo>
                    <a:pt x="6718" y="3835"/>
                  </a:lnTo>
                  <a:lnTo>
                    <a:pt x="6350" y="3937"/>
                  </a:lnTo>
                  <a:lnTo>
                    <a:pt x="5613" y="4368"/>
                  </a:lnTo>
                  <a:lnTo>
                    <a:pt x="5435" y="4699"/>
                  </a:lnTo>
                  <a:lnTo>
                    <a:pt x="5524" y="6248"/>
                  </a:lnTo>
                  <a:lnTo>
                    <a:pt x="6108" y="6756"/>
                  </a:lnTo>
                  <a:lnTo>
                    <a:pt x="6477" y="6883"/>
                  </a:lnTo>
                  <a:lnTo>
                    <a:pt x="7289" y="6883"/>
                  </a:lnTo>
                  <a:lnTo>
                    <a:pt x="7594" y="6807"/>
                  </a:lnTo>
                  <a:lnTo>
                    <a:pt x="8178" y="6451"/>
                  </a:lnTo>
                  <a:lnTo>
                    <a:pt x="8496" y="6146"/>
                  </a:lnTo>
                  <a:lnTo>
                    <a:pt x="8610" y="6731"/>
                  </a:lnTo>
                  <a:lnTo>
                    <a:pt x="10020" y="6731"/>
                  </a:lnTo>
                  <a:close/>
                </a:path>
                <a:path w="42545" h="8889">
                  <a:moveTo>
                    <a:pt x="15367" y="1778"/>
                  </a:moveTo>
                  <a:lnTo>
                    <a:pt x="14109" y="1778"/>
                  </a:lnTo>
                  <a:lnTo>
                    <a:pt x="14109" y="2501"/>
                  </a:lnTo>
                  <a:lnTo>
                    <a:pt x="13995" y="2311"/>
                  </a:lnTo>
                  <a:lnTo>
                    <a:pt x="13995" y="3403"/>
                  </a:lnTo>
                  <a:lnTo>
                    <a:pt x="13995" y="5092"/>
                  </a:lnTo>
                  <a:lnTo>
                    <a:pt x="13576" y="5549"/>
                  </a:lnTo>
                  <a:lnTo>
                    <a:pt x="13322" y="5664"/>
                  </a:lnTo>
                  <a:lnTo>
                    <a:pt x="12560" y="5664"/>
                  </a:lnTo>
                  <a:lnTo>
                    <a:pt x="12242" y="5461"/>
                  </a:lnTo>
                  <a:lnTo>
                    <a:pt x="12065" y="5029"/>
                  </a:lnTo>
                  <a:lnTo>
                    <a:pt x="11963" y="3759"/>
                  </a:lnTo>
                  <a:lnTo>
                    <a:pt x="12230" y="3009"/>
                  </a:lnTo>
                  <a:lnTo>
                    <a:pt x="12547" y="2794"/>
                  </a:lnTo>
                  <a:lnTo>
                    <a:pt x="13335" y="2794"/>
                  </a:lnTo>
                  <a:lnTo>
                    <a:pt x="13601" y="2921"/>
                  </a:lnTo>
                  <a:lnTo>
                    <a:pt x="13995" y="3403"/>
                  </a:lnTo>
                  <a:lnTo>
                    <a:pt x="13995" y="2311"/>
                  </a:lnTo>
                  <a:lnTo>
                    <a:pt x="13906" y="2146"/>
                  </a:lnTo>
                  <a:lnTo>
                    <a:pt x="13665" y="1917"/>
                  </a:lnTo>
                  <a:lnTo>
                    <a:pt x="13157" y="1701"/>
                  </a:lnTo>
                  <a:lnTo>
                    <a:pt x="12941" y="1663"/>
                  </a:lnTo>
                  <a:lnTo>
                    <a:pt x="12026" y="1663"/>
                  </a:lnTo>
                  <a:lnTo>
                    <a:pt x="11518" y="1905"/>
                  </a:lnTo>
                  <a:lnTo>
                    <a:pt x="10858" y="2794"/>
                  </a:lnTo>
                  <a:lnTo>
                    <a:pt x="10744" y="3009"/>
                  </a:lnTo>
                  <a:lnTo>
                    <a:pt x="10617" y="3403"/>
                  </a:lnTo>
                  <a:lnTo>
                    <a:pt x="10718" y="5461"/>
                  </a:lnTo>
                  <a:lnTo>
                    <a:pt x="10807" y="5664"/>
                  </a:lnTo>
                  <a:lnTo>
                    <a:pt x="11531" y="6527"/>
                  </a:lnTo>
                  <a:lnTo>
                    <a:pt x="12039" y="6756"/>
                  </a:lnTo>
                  <a:lnTo>
                    <a:pt x="13093" y="6756"/>
                  </a:lnTo>
                  <a:lnTo>
                    <a:pt x="13423" y="6654"/>
                  </a:lnTo>
                  <a:lnTo>
                    <a:pt x="13830" y="6350"/>
                  </a:lnTo>
                  <a:lnTo>
                    <a:pt x="13957" y="6184"/>
                  </a:lnTo>
                  <a:lnTo>
                    <a:pt x="14084" y="5981"/>
                  </a:lnTo>
                  <a:lnTo>
                    <a:pt x="14020" y="7112"/>
                  </a:lnTo>
                  <a:lnTo>
                    <a:pt x="13779" y="7620"/>
                  </a:lnTo>
                  <a:lnTo>
                    <a:pt x="13462" y="7772"/>
                  </a:lnTo>
                  <a:lnTo>
                    <a:pt x="12661" y="7772"/>
                  </a:lnTo>
                  <a:lnTo>
                    <a:pt x="12433" y="7708"/>
                  </a:lnTo>
                  <a:lnTo>
                    <a:pt x="12204" y="7531"/>
                  </a:lnTo>
                  <a:lnTo>
                    <a:pt x="12115" y="7264"/>
                  </a:lnTo>
                  <a:lnTo>
                    <a:pt x="10706" y="7264"/>
                  </a:lnTo>
                  <a:lnTo>
                    <a:pt x="10756" y="7772"/>
                  </a:lnTo>
                  <a:lnTo>
                    <a:pt x="10960" y="8128"/>
                  </a:lnTo>
                  <a:lnTo>
                    <a:pt x="11760" y="8623"/>
                  </a:lnTo>
                  <a:lnTo>
                    <a:pt x="12280" y="8750"/>
                  </a:lnTo>
                  <a:lnTo>
                    <a:pt x="13970" y="8750"/>
                  </a:lnTo>
                  <a:lnTo>
                    <a:pt x="14668" y="8470"/>
                  </a:lnTo>
                  <a:lnTo>
                    <a:pt x="15138" y="7772"/>
                  </a:lnTo>
                  <a:lnTo>
                    <a:pt x="15240" y="7620"/>
                  </a:lnTo>
                  <a:lnTo>
                    <a:pt x="15367" y="5981"/>
                  </a:lnTo>
                  <a:lnTo>
                    <a:pt x="15367" y="5664"/>
                  </a:lnTo>
                  <a:lnTo>
                    <a:pt x="15367" y="2794"/>
                  </a:lnTo>
                  <a:lnTo>
                    <a:pt x="15367" y="2501"/>
                  </a:lnTo>
                  <a:lnTo>
                    <a:pt x="15367" y="1778"/>
                  </a:lnTo>
                  <a:close/>
                </a:path>
                <a:path w="42545" h="8889">
                  <a:moveTo>
                    <a:pt x="20866" y="4610"/>
                  </a:moveTo>
                  <a:lnTo>
                    <a:pt x="19532" y="1841"/>
                  </a:lnTo>
                  <a:lnTo>
                    <a:pt x="19532" y="3759"/>
                  </a:lnTo>
                  <a:lnTo>
                    <a:pt x="17513" y="3759"/>
                  </a:lnTo>
                  <a:lnTo>
                    <a:pt x="17551" y="3441"/>
                  </a:lnTo>
                  <a:lnTo>
                    <a:pt x="17678" y="3162"/>
                  </a:lnTo>
                  <a:lnTo>
                    <a:pt x="17995" y="2806"/>
                  </a:lnTo>
                  <a:lnTo>
                    <a:pt x="18224" y="2717"/>
                  </a:lnTo>
                  <a:lnTo>
                    <a:pt x="18796" y="2717"/>
                  </a:lnTo>
                  <a:lnTo>
                    <a:pt x="19037" y="2806"/>
                  </a:lnTo>
                  <a:lnTo>
                    <a:pt x="19405" y="3162"/>
                  </a:lnTo>
                  <a:lnTo>
                    <a:pt x="19507" y="3441"/>
                  </a:lnTo>
                  <a:lnTo>
                    <a:pt x="19532" y="3759"/>
                  </a:lnTo>
                  <a:lnTo>
                    <a:pt x="19532" y="1841"/>
                  </a:lnTo>
                  <a:lnTo>
                    <a:pt x="19304" y="1727"/>
                  </a:lnTo>
                  <a:lnTo>
                    <a:pt x="18935" y="1651"/>
                  </a:lnTo>
                  <a:lnTo>
                    <a:pt x="17830" y="1651"/>
                  </a:lnTo>
                  <a:lnTo>
                    <a:pt x="17259" y="1879"/>
                  </a:lnTo>
                  <a:lnTo>
                    <a:pt x="16471" y="2717"/>
                  </a:lnTo>
                  <a:lnTo>
                    <a:pt x="16357" y="2908"/>
                  </a:lnTo>
                  <a:lnTo>
                    <a:pt x="16243" y="3238"/>
                  </a:lnTo>
                  <a:lnTo>
                    <a:pt x="16306" y="5575"/>
                  </a:lnTo>
                  <a:lnTo>
                    <a:pt x="16421" y="5880"/>
                  </a:lnTo>
                  <a:lnTo>
                    <a:pt x="17386" y="6692"/>
                  </a:lnTo>
                  <a:lnTo>
                    <a:pt x="17932" y="6896"/>
                  </a:lnTo>
                  <a:lnTo>
                    <a:pt x="19329" y="6896"/>
                  </a:lnTo>
                  <a:lnTo>
                    <a:pt x="19926" y="6654"/>
                  </a:lnTo>
                  <a:lnTo>
                    <a:pt x="20637" y="5842"/>
                  </a:lnTo>
                  <a:lnTo>
                    <a:pt x="20777" y="5575"/>
                  </a:lnTo>
                  <a:lnTo>
                    <a:pt x="20815" y="5283"/>
                  </a:lnTo>
                  <a:lnTo>
                    <a:pt x="19481" y="5283"/>
                  </a:lnTo>
                  <a:lnTo>
                    <a:pt x="19291" y="5575"/>
                  </a:lnTo>
                  <a:lnTo>
                    <a:pt x="19075" y="5765"/>
                  </a:lnTo>
                  <a:lnTo>
                    <a:pt x="18859" y="5842"/>
                  </a:lnTo>
                  <a:lnTo>
                    <a:pt x="18338" y="5842"/>
                  </a:lnTo>
                  <a:lnTo>
                    <a:pt x="18122" y="5778"/>
                  </a:lnTo>
                  <a:lnTo>
                    <a:pt x="17653" y="5461"/>
                  </a:lnTo>
                  <a:lnTo>
                    <a:pt x="17576" y="5283"/>
                  </a:lnTo>
                  <a:lnTo>
                    <a:pt x="17487" y="4610"/>
                  </a:lnTo>
                  <a:lnTo>
                    <a:pt x="20866" y="4610"/>
                  </a:lnTo>
                  <a:close/>
                </a:path>
                <a:path w="42545" h="8889">
                  <a:moveTo>
                    <a:pt x="23063" y="38"/>
                  </a:moveTo>
                  <a:lnTo>
                    <a:pt x="21767" y="38"/>
                  </a:lnTo>
                  <a:lnTo>
                    <a:pt x="21767" y="6731"/>
                  </a:lnTo>
                  <a:lnTo>
                    <a:pt x="23063" y="6731"/>
                  </a:lnTo>
                  <a:lnTo>
                    <a:pt x="23063" y="38"/>
                  </a:lnTo>
                  <a:close/>
                </a:path>
                <a:path w="42545" h="8889">
                  <a:moveTo>
                    <a:pt x="25654" y="1778"/>
                  </a:moveTo>
                  <a:lnTo>
                    <a:pt x="24345" y="1778"/>
                  </a:lnTo>
                  <a:lnTo>
                    <a:pt x="24345" y="6731"/>
                  </a:lnTo>
                  <a:lnTo>
                    <a:pt x="25654" y="6731"/>
                  </a:lnTo>
                  <a:lnTo>
                    <a:pt x="25654" y="1778"/>
                  </a:lnTo>
                  <a:close/>
                </a:path>
                <a:path w="42545" h="8889">
                  <a:moveTo>
                    <a:pt x="25654" y="0"/>
                  </a:moveTo>
                  <a:lnTo>
                    <a:pt x="24345" y="0"/>
                  </a:lnTo>
                  <a:lnTo>
                    <a:pt x="24345" y="1193"/>
                  </a:lnTo>
                  <a:lnTo>
                    <a:pt x="25654" y="1193"/>
                  </a:lnTo>
                  <a:lnTo>
                    <a:pt x="25654" y="0"/>
                  </a:lnTo>
                  <a:close/>
                </a:path>
                <a:path w="42545" h="8889">
                  <a:moveTo>
                    <a:pt x="31394" y="2781"/>
                  </a:moveTo>
                  <a:lnTo>
                    <a:pt x="31229" y="2324"/>
                  </a:lnTo>
                  <a:lnTo>
                    <a:pt x="30911" y="2057"/>
                  </a:lnTo>
                  <a:lnTo>
                    <a:pt x="30581" y="1790"/>
                  </a:lnTo>
                  <a:lnTo>
                    <a:pt x="30162" y="1663"/>
                  </a:lnTo>
                  <a:lnTo>
                    <a:pt x="29235" y="1663"/>
                  </a:lnTo>
                  <a:lnTo>
                    <a:pt x="28905" y="1765"/>
                  </a:lnTo>
                  <a:lnTo>
                    <a:pt x="28486" y="2070"/>
                  </a:lnTo>
                  <a:lnTo>
                    <a:pt x="28333" y="2260"/>
                  </a:lnTo>
                  <a:lnTo>
                    <a:pt x="28168" y="2514"/>
                  </a:lnTo>
                  <a:lnTo>
                    <a:pt x="28168" y="1790"/>
                  </a:lnTo>
                  <a:lnTo>
                    <a:pt x="26924" y="1790"/>
                  </a:lnTo>
                  <a:lnTo>
                    <a:pt x="26924" y="6731"/>
                  </a:lnTo>
                  <a:lnTo>
                    <a:pt x="28206" y="6731"/>
                  </a:lnTo>
                  <a:lnTo>
                    <a:pt x="28206" y="3746"/>
                  </a:lnTo>
                  <a:lnTo>
                    <a:pt x="28244" y="3492"/>
                  </a:lnTo>
                  <a:lnTo>
                    <a:pt x="28498" y="2921"/>
                  </a:lnTo>
                  <a:lnTo>
                    <a:pt x="28803" y="2743"/>
                  </a:lnTo>
                  <a:lnTo>
                    <a:pt x="29591" y="2743"/>
                  </a:lnTo>
                  <a:lnTo>
                    <a:pt x="29832" y="2870"/>
                  </a:lnTo>
                  <a:lnTo>
                    <a:pt x="30035" y="3263"/>
                  </a:lnTo>
                  <a:lnTo>
                    <a:pt x="30073" y="3454"/>
                  </a:lnTo>
                  <a:lnTo>
                    <a:pt x="30073" y="6731"/>
                  </a:lnTo>
                  <a:lnTo>
                    <a:pt x="31394" y="6731"/>
                  </a:lnTo>
                  <a:lnTo>
                    <a:pt x="31394" y="2781"/>
                  </a:lnTo>
                  <a:close/>
                </a:path>
                <a:path w="42545" h="8889">
                  <a:moveTo>
                    <a:pt x="37122" y="6731"/>
                  </a:moveTo>
                  <a:lnTo>
                    <a:pt x="35331" y="3695"/>
                  </a:lnTo>
                  <a:lnTo>
                    <a:pt x="37058" y="1803"/>
                  </a:lnTo>
                  <a:lnTo>
                    <a:pt x="35458" y="1803"/>
                  </a:lnTo>
                  <a:lnTo>
                    <a:pt x="33845" y="3670"/>
                  </a:lnTo>
                  <a:lnTo>
                    <a:pt x="33845" y="63"/>
                  </a:lnTo>
                  <a:lnTo>
                    <a:pt x="32575" y="63"/>
                  </a:lnTo>
                  <a:lnTo>
                    <a:pt x="32575" y="6731"/>
                  </a:lnTo>
                  <a:lnTo>
                    <a:pt x="33845" y="6731"/>
                  </a:lnTo>
                  <a:lnTo>
                    <a:pt x="33845" y="5168"/>
                  </a:lnTo>
                  <a:lnTo>
                    <a:pt x="34378" y="4610"/>
                  </a:lnTo>
                  <a:lnTo>
                    <a:pt x="35572" y="6731"/>
                  </a:lnTo>
                  <a:lnTo>
                    <a:pt x="37122" y="6731"/>
                  </a:lnTo>
                  <a:close/>
                </a:path>
                <a:path w="42545" h="8889">
                  <a:moveTo>
                    <a:pt x="41973" y="4864"/>
                  </a:moveTo>
                  <a:lnTo>
                    <a:pt x="39662" y="3581"/>
                  </a:lnTo>
                  <a:lnTo>
                    <a:pt x="39217" y="3467"/>
                  </a:lnTo>
                  <a:lnTo>
                    <a:pt x="38963" y="3327"/>
                  </a:lnTo>
                  <a:lnTo>
                    <a:pt x="38900" y="2946"/>
                  </a:lnTo>
                  <a:lnTo>
                    <a:pt x="39192" y="2667"/>
                  </a:lnTo>
                  <a:lnTo>
                    <a:pt x="39395" y="2628"/>
                  </a:lnTo>
                  <a:lnTo>
                    <a:pt x="40017" y="2628"/>
                  </a:lnTo>
                  <a:lnTo>
                    <a:pt x="40259" y="2717"/>
                  </a:lnTo>
                  <a:lnTo>
                    <a:pt x="40474" y="2997"/>
                  </a:lnTo>
                  <a:lnTo>
                    <a:pt x="40525" y="3124"/>
                  </a:lnTo>
                  <a:lnTo>
                    <a:pt x="40538" y="3289"/>
                  </a:lnTo>
                  <a:lnTo>
                    <a:pt x="41833" y="3289"/>
                  </a:lnTo>
                  <a:lnTo>
                    <a:pt x="41783" y="2679"/>
                  </a:lnTo>
                  <a:lnTo>
                    <a:pt x="41554" y="2260"/>
                  </a:lnTo>
                  <a:lnTo>
                    <a:pt x="40779" y="1765"/>
                  </a:lnTo>
                  <a:lnTo>
                    <a:pt x="40271" y="1638"/>
                  </a:lnTo>
                  <a:lnTo>
                    <a:pt x="39014" y="1638"/>
                  </a:lnTo>
                  <a:lnTo>
                    <a:pt x="38506" y="1803"/>
                  </a:lnTo>
                  <a:lnTo>
                    <a:pt x="37782" y="2463"/>
                  </a:lnTo>
                  <a:lnTo>
                    <a:pt x="37604" y="2857"/>
                  </a:lnTo>
                  <a:lnTo>
                    <a:pt x="37604" y="3695"/>
                  </a:lnTo>
                  <a:lnTo>
                    <a:pt x="37719" y="4000"/>
                  </a:lnTo>
                  <a:lnTo>
                    <a:pt x="38176" y="4406"/>
                  </a:lnTo>
                  <a:lnTo>
                    <a:pt x="38569" y="4584"/>
                  </a:lnTo>
                  <a:lnTo>
                    <a:pt x="39916" y="4914"/>
                  </a:lnTo>
                  <a:lnTo>
                    <a:pt x="40360" y="5041"/>
                  </a:lnTo>
                  <a:lnTo>
                    <a:pt x="40601" y="5181"/>
                  </a:lnTo>
                  <a:lnTo>
                    <a:pt x="40665" y="5600"/>
                  </a:lnTo>
                  <a:lnTo>
                    <a:pt x="40284" y="5854"/>
                  </a:lnTo>
                  <a:lnTo>
                    <a:pt x="40081" y="5892"/>
                  </a:lnTo>
                  <a:lnTo>
                    <a:pt x="39408" y="5892"/>
                  </a:lnTo>
                  <a:lnTo>
                    <a:pt x="39103" y="5816"/>
                  </a:lnTo>
                  <a:lnTo>
                    <a:pt x="38849" y="5549"/>
                  </a:lnTo>
                  <a:lnTo>
                    <a:pt x="38798" y="5384"/>
                  </a:lnTo>
                  <a:lnTo>
                    <a:pt x="38773" y="5143"/>
                  </a:lnTo>
                  <a:lnTo>
                    <a:pt x="37452" y="5143"/>
                  </a:lnTo>
                  <a:lnTo>
                    <a:pt x="37452" y="5651"/>
                  </a:lnTo>
                  <a:lnTo>
                    <a:pt x="37642" y="6083"/>
                  </a:lnTo>
                  <a:lnTo>
                    <a:pt x="38379" y="6731"/>
                  </a:lnTo>
                  <a:lnTo>
                    <a:pt x="38950" y="6896"/>
                  </a:lnTo>
                  <a:lnTo>
                    <a:pt x="40500" y="6896"/>
                  </a:lnTo>
                  <a:lnTo>
                    <a:pt x="41059" y="6743"/>
                  </a:lnTo>
                  <a:lnTo>
                    <a:pt x="41795" y="6121"/>
                  </a:lnTo>
                  <a:lnTo>
                    <a:pt x="41973" y="5715"/>
                  </a:lnTo>
                  <a:lnTo>
                    <a:pt x="4197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5820320" y="18972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5722010" y="1913267"/>
              <a:ext cx="48895" cy="23495"/>
            </a:xfrm>
            <a:custGeom>
              <a:avLst/>
              <a:gdLst/>
              <a:ahLst/>
              <a:cxnLst/>
              <a:rect l="l" t="t" r="r" b="b"/>
              <a:pathLst>
                <a:path w="48895" h="23494">
                  <a:moveTo>
                    <a:pt x="3924" y="18643"/>
                  </a:moveTo>
                  <a:lnTo>
                    <a:pt x="3746" y="18084"/>
                  </a:lnTo>
                  <a:lnTo>
                    <a:pt x="3467" y="17780"/>
                  </a:lnTo>
                  <a:lnTo>
                    <a:pt x="3060" y="17335"/>
                  </a:lnTo>
                  <a:lnTo>
                    <a:pt x="3060" y="18643"/>
                  </a:lnTo>
                  <a:lnTo>
                    <a:pt x="3048" y="20447"/>
                  </a:lnTo>
                  <a:lnTo>
                    <a:pt x="2578" y="21031"/>
                  </a:lnTo>
                  <a:lnTo>
                    <a:pt x="2298" y="21183"/>
                  </a:lnTo>
                  <a:lnTo>
                    <a:pt x="1435" y="21183"/>
                  </a:lnTo>
                  <a:lnTo>
                    <a:pt x="1066" y="20942"/>
                  </a:lnTo>
                  <a:lnTo>
                    <a:pt x="850" y="20447"/>
                  </a:lnTo>
                  <a:lnTo>
                    <a:pt x="850" y="18643"/>
                  </a:lnTo>
                  <a:lnTo>
                    <a:pt x="3060" y="18643"/>
                  </a:lnTo>
                  <a:lnTo>
                    <a:pt x="3060" y="17335"/>
                  </a:lnTo>
                  <a:lnTo>
                    <a:pt x="2616" y="17119"/>
                  </a:lnTo>
                  <a:lnTo>
                    <a:pt x="1765" y="17119"/>
                  </a:lnTo>
                  <a:lnTo>
                    <a:pt x="1473" y="17208"/>
                  </a:lnTo>
                  <a:lnTo>
                    <a:pt x="1041" y="17475"/>
                  </a:lnTo>
                  <a:lnTo>
                    <a:pt x="876" y="17640"/>
                  </a:lnTo>
                  <a:lnTo>
                    <a:pt x="723" y="17843"/>
                  </a:lnTo>
                  <a:lnTo>
                    <a:pt x="723" y="17246"/>
                  </a:lnTo>
                  <a:lnTo>
                    <a:pt x="0" y="17246"/>
                  </a:lnTo>
                  <a:lnTo>
                    <a:pt x="0" y="23456"/>
                  </a:lnTo>
                  <a:lnTo>
                    <a:pt x="749" y="23456"/>
                  </a:lnTo>
                  <a:lnTo>
                    <a:pt x="749" y="21183"/>
                  </a:lnTo>
                  <a:lnTo>
                    <a:pt x="914" y="21386"/>
                  </a:lnTo>
                  <a:lnTo>
                    <a:pt x="1066" y="21526"/>
                  </a:lnTo>
                  <a:lnTo>
                    <a:pt x="1422" y="21755"/>
                  </a:lnTo>
                  <a:lnTo>
                    <a:pt x="1701" y="21831"/>
                  </a:lnTo>
                  <a:lnTo>
                    <a:pt x="2476" y="21831"/>
                  </a:lnTo>
                  <a:lnTo>
                    <a:pt x="2844" y="21704"/>
                  </a:lnTo>
                  <a:lnTo>
                    <a:pt x="3670" y="21031"/>
                  </a:lnTo>
                  <a:lnTo>
                    <a:pt x="3886" y="20447"/>
                  </a:lnTo>
                  <a:lnTo>
                    <a:pt x="3924" y="18643"/>
                  </a:lnTo>
                  <a:close/>
                </a:path>
                <a:path w="48895" h="23494">
                  <a:moveTo>
                    <a:pt x="3924" y="3149"/>
                  </a:moveTo>
                  <a:lnTo>
                    <a:pt x="3746" y="2590"/>
                  </a:lnTo>
                  <a:lnTo>
                    <a:pt x="3467" y="2286"/>
                  </a:lnTo>
                  <a:lnTo>
                    <a:pt x="3060" y="1841"/>
                  </a:lnTo>
                  <a:lnTo>
                    <a:pt x="3060" y="3149"/>
                  </a:lnTo>
                  <a:lnTo>
                    <a:pt x="3048" y="4953"/>
                  </a:lnTo>
                  <a:lnTo>
                    <a:pt x="2578" y="5537"/>
                  </a:lnTo>
                  <a:lnTo>
                    <a:pt x="2298" y="5689"/>
                  </a:lnTo>
                  <a:lnTo>
                    <a:pt x="1435" y="5689"/>
                  </a:lnTo>
                  <a:lnTo>
                    <a:pt x="1066" y="5461"/>
                  </a:lnTo>
                  <a:lnTo>
                    <a:pt x="850" y="4953"/>
                  </a:lnTo>
                  <a:lnTo>
                    <a:pt x="850" y="3149"/>
                  </a:lnTo>
                  <a:lnTo>
                    <a:pt x="3060" y="3149"/>
                  </a:lnTo>
                  <a:lnTo>
                    <a:pt x="3060" y="1841"/>
                  </a:lnTo>
                  <a:lnTo>
                    <a:pt x="2616" y="1625"/>
                  </a:lnTo>
                  <a:lnTo>
                    <a:pt x="1765" y="1625"/>
                  </a:lnTo>
                  <a:lnTo>
                    <a:pt x="1473" y="1714"/>
                  </a:lnTo>
                  <a:lnTo>
                    <a:pt x="1041" y="1981"/>
                  </a:lnTo>
                  <a:lnTo>
                    <a:pt x="876" y="2146"/>
                  </a:lnTo>
                  <a:lnTo>
                    <a:pt x="723" y="2349"/>
                  </a:lnTo>
                  <a:lnTo>
                    <a:pt x="723" y="1752"/>
                  </a:lnTo>
                  <a:lnTo>
                    <a:pt x="0" y="1752"/>
                  </a:lnTo>
                  <a:lnTo>
                    <a:pt x="0" y="7975"/>
                  </a:lnTo>
                  <a:lnTo>
                    <a:pt x="749" y="7975"/>
                  </a:lnTo>
                  <a:lnTo>
                    <a:pt x="749" y="5689"/>
                  </a:lnTo>
                  <a:lnTo>
                    <a:pt x="914" y="5892"/>
                  </a:lnTo>
                  <a:lnTo>
                    <a:pt x="1066" y="6032"/>
                  </a:lnTo>
                  <a:lnTo>
                    <a:pt x="1422" y="6261"/>
                  </a:lnTo>
                  <a:lnTo>
                    <a:pt x="1701" y="6337"/>
                  </a:lnTo>
                  <a:lnTo>
                    <a:pt x="2476" y="6337"/>
                  </a:lnTo>
                  <a:lnTo>
                    <a:pt x="2844" y="6210"/>
                  </a:lnTo>
                  <a:lnTo>
                    <a:pt x="3670" y="5537"/>
                  </a:lnTo>
                  <a:lnTo>
                    <a:pt x="3886" y="4953"/>
                  </a:lnTo>
                  <a:lnTo>
                    <a:pt x="3924" y="3149"/>
                  </a:lnTo>
                  <a:close/>
                </a:path>
                <a:path w="48895" h="23494">
                  <a:moveTo>
                    <a:pt x="5575" y="15570"/>
                  </a:moveTo>
                  <a:lnTo>
                    <a:pt x="4826" y="15570"/>
                  </a:lnTo>
                  <a:lnTo>
                    <a:pt x="4826" y="21678"/>
                  </a:lnTo>
                  <a:lnTo>
                    <a:pt x="5575" y="21678"/>
                  </a:lnTo>
                  <a:lnTo>
                    <a:pt x="5575" y="15570"/>
                  </a:lnTo>
                  <a:close/>
                </a:path>
                <a:path w="48895" h="23494">
                  <a:moveTo>
                    <a:pt x="5575" y="76"/>
                  </a:moveTo>
                  <a:lnTo>
                    <a:pt x="4826" y="76"/>
                  </a:lnTo>
                  <a:lnTo>
                    <a:pt x="4826" y="6197"/>
                  </a:lnTo>
                  <a:lnTo>
                    <a:pt x="5575" y="6197"/>
                  </a:lnTo>
                  <a:lnTo>
                    <a:pt x="5575" y="76"/>
                  </a:lnTo>
                  <a:close/>
                </a:path>
                <a:path w="48895" h="23494">
                  <a:moveTo>
                    <a:pt x="10883" y="22326"/>
                  </a:moveTo>
                  <a:lnTo>
                    <a:pt x="6146" y="22326"/>
                  </a:lnTo>
                  <a:lnTo>
                    <a:pt x="6146" y="22745"/>
                  </a:lnTo>
                  <a:lnTo>
                    <a:pt x="10883" y="22745"/>
                  </a:lnTo>
                  <a:lnTo>
                    <a:pt x="10883" y="22326"/>
                  </a:lnTo>
                  <a:close/>
                </a:path>
                <a:path w="48895" h="23494">
                  <a:moveTo>
                    <a:pt x="10883" y="6832"/>
                  </a:moveTo>
                  <a:lnTo>
                    <a:pt x="6146" y="6832"/>
                  </a:lnTo>
                  <a:lnTo>
                    <a:pt x="6146" y="7264"/>
                  </a:lnTo>
                  <a:lnTo>
                    <a:pt x="10883" y="7264"/>
                  </a:lnTo>
                  <a:lnTo>
                    <a:pt x="10883" y="6832"/>
                  </a:lnTo>
                  <a:close/>
                </a:path>
                <a:path w="48895" h="23494">
                  <a:moveTo>
                    <a:pt x="13119" y="15506"/>
                  </a:moveTo>
                  <a:lnTo>
                    <a:pt x="11620" y="16548"/>
                  </a:lnTo>
                  <a:lnTo>
                    <a:pt x="11620" y="17246"/>
                  </a:lnTo>
                  <a:lnTo>
                    <a:pt x="10998" y="17246"/>
                  </a:lnTo>
                  <a:lnTo>
                    <a:pt x="10998" y="17843"/>
                  </a:lnTo>
                  <a:lnTo>
                    <a:pt x="11620" y="17843"/>
                  </a:lnTo>
                  <a:lnTo>
                    <a:pt x="11620" y="21678"/>
                  </a:lnTo>
                  <a:lnTo>
                    <a:pt x="12369" y="21678"/>
                  </a:lnTo>
                  <a:lnTo>
                    <a:pt x="12369" y="17843"/>
                  </a:lnTo>
                  <a:lnTo>
                    <a:pt x="13119" y="17843"/>
                  </a:lnTo>
                  <a:lnTo>
                    <a:pt x="13119" y="17246"/>
                  </a:lnTo>
                  <a:lnTo>
                    <a:pt x="12369" y="17246"/>
                  </a:lnTo>
                  <a:lnTo>
                    <a:pt x="12369" y="16764"/>
                  </a:lnTo>
                  <a:lnTo>
                    <a:pt x="12395" y="16459"/>
                  </a:lnTo>
                  <a:lnTo>
                    <a:pt x="12484" y="16230"/>
                  </a:lnTo>
                  <a:lnTo>
                    <a:pt x="12611" y="16167"/>
                  </a:lnTo>
                  <a:lnTo>
                    <a:pt x="13119" y="16179"/>
                  </a:lnTo>
                  <a:lnTo>
                    <a:pt x="13119" y="15506"/>
                  </a:lnTo>
                  <a:close/>
                </a:path>
                <a:path w="48895" h="23494">
                  <a:moveTo>
                    <a:pt x="13119" y="12"/>
                  </a:moveTo>
                  <a:lnTo>
                    <a:pt x="11620" y="1054"/>
                  </a:lnTo>
                  <a:lnTo>
                    <a:pt x="11620" y="1752"/>
                  </a:lnTo>
                  <a:lnTo>
                    <a:pt x="10998" y="1752"/>
                  </a:lnTo>
                  <a:lnTo>
                    <a:pt x="10998" y="2349"/>
                  </a:lnTo>
                  <a:lnTo>
                    <a:pt x="11620" y="2349"/>
                  </a:lnTo>
                  <a:lnTo>
                    <a:pt x="11620" y="6197"/>
                  </a:lnTo>
                  <a:lnTo>
                    <a:pt x="12369" y="6197"/>
                  </a:lnTo>
                  <a:lnTo>
                    <a:pt x="12369" y="2349"/>
                  </a:lnTo>
                  <a:lnTo>
                    <a:pt x="13119" y="2349"/>
                  </a:lnTo>
                  <a:lnTo>
                    <a:pt x="13119" y="1752"/>
                  </a:lnTo>
                  <a:lnTo>
                    <a:pt x="12369" y="1752"/>
                  </a:lnTo>
                  <a:lnTo>
                    <a:pt x="12369" y="1270"/>
                  </a:lnTo>
                  <a:lnTo>
                    <a:pt x="12395" y="965"/>
                  </a:lnTo>
                  <a:lnTo>
                    <a:pt x="12484" y="736"/>
                  </a:lnTo>
                  <a:lnTo>
                    <a:pt x="12611" y="673"/>
                  </a:lnTo>
                  <a:lnTo>
                    <a:pt x="13119" y="685"/>
                  </a:lnTo>
                  <a:lnTo>
                    <a:pt x="13119" y="12"/>
                  </a:lnTo>
                  <a:close/>
                </a:path>
                <a:path w="48895" h="23494">
                  <a:moveTo>
                    <a:pt x="15989" y="17145"/>
                  </a:moveTo>
                  <a:lnTo>
                    <a:pt x="15760" y="17119"/>
                  </a:lnTo>
                  <a:lnTo>
                    <a:pt x="15455" y="17119"/>
                  </a:lnTo>
                  <a:lnTo>
                    <a:pt x="15189" y="17233"/>
                  </a:lnTo>
                  <a:lnTo>
                    <a:pt x="14744" y="17665"/>
                  </a:lnTo>
                  <a:lnTo>
                    <a:pt x="14592" y="17843"/>
                  </a:lnTo>
                  <a:lnTo>
                    <a:pt x="14541" y="17995"/>
                  </a:lnTo>
                  <a:lnTo>
                    <a:pt x="14541" y="17221"/>
                  </a:lnTo>
                  <a:lnTo>
                    <a:pt x="13830" y="17221"/>
                  </a:lnTo>
                  <a:lnTo>
                    <a:pt x="13830" y="21678"/>
                  </a:lnTo>
                  <a:lnTo>
                    <a:pt x="14579" y="21678"/>
                  </a:lnTo>
                  <a:lnTo>
                    <a:pt x="14579" y="18808"/>
                  </a:lnTo>
                  <a:lnTo>
                    <a:pt x="14681" y="18529"/>
                  </a:lnTo>
                  <a:lnTo>
                    <a:pt x="15074" y="18034"/>
                  </a:lnTo>
                  <a:lnTo>
                    <a:pt x="15367" y="17919"/>
                  </a:lnTo>
                  <a:lnTo>
                    <a:pt x="15748" y="17919"/>
                  </a:lnTo>
                  <a:lnTo>
                    <a:pt x="15989" y="17932"/>
                  </a:lnTo>
                  <a:lnTo>
                    <a:pt x="15989" y="17145"/>
                  </a:lnTo>
                  <a:close/>
                </a:path>
                <a:path w="48895" h="23494">
                  <a:moveTo>
                    <a:pt x="15989" y="1651"/>
                  </a:moveTo>
                  <a:lnTo>
                    <a:pt x="15760" y="1638"/>
                  </a:lnTo>
                  <a:lnTo>
                    <a:pt x="15455" y="1638"/>
                  </a:lnTo>
                  <a:lnTo>
                    <a:pt x="15189" y="1739"/>
                  </a:lnTo>
                  <a:lnTo>
                    <a:pt x="14744" y="2171"/>
                  </a:lnTo>
                  <a:lnTo>
                    <a:pt x="14592" y="2349"/>
                  </a:lnTo>
                  <a:lnTo>
                    <a:pt x="14541" y="2501"/>
                  </a:lnTo>
                  <a:lnTo>
                    <a:pt x="14541" y="1739"/>
                  </a:lnTo>
                  <a:lnTo>
                    <a:pt x="13830" y="1739"/>
                  </a:lnTo>
                  <a:lnTo>
                    <a:pt x="13830" y="6197"/>
                  </a:lnTo>
                  <a:lnTo>
                    <a:pt x="14579" y="6197"/>
                  </a:lnTo>
                  <a:lnTo>
                    <a:pt x="14579" y="3314"/>
                  </a:lnTo>
                  <a:lnTo>
                    <a:pt x="14681" y="3035"/>
                  </a:lnTo>
                  <a:lnTo>
                    <a:pt x="15074" y="2540"/>
                  </a:lnTo>
                  <a:lnTo>
                    <a:pt x="15367" y="2425"/>
                  </a:lnTo>
                  <a:lnTo>
                    <a:pt x="15748" y="2425"/>
                  </a:lnTo>
                  <a:lnTo>
                    <a:pt x="15989" y="2438"/>
                  </a:lnTo>
                  <a:lnTo>
                    <a:pt x="15989" y="1651"/>
                  </a:lnTo>
                  <a:close/>
                </a:path>
                <a:path w="48895" h="23494">
                  <a:moveTo>
                    <a:pt x="20497" y="18618"/>
                  </a:moveTo>
                  <a:lnTo>
                    <a:pt x="20294" y="18059"/>
                  </a:lnTo>
                  <a:lnTo>
                    <a:pt x="19977" y="17754"/>
                  </a:lnTo>
                  <a:lnTo>
                    <a:pt x="19634" y="17424"/>
                  </a:lnTo>
                  <a:lnTo>
                    <a:pt x="19634" y="18618"/>
                  </a:lnTo>
                  <a:lnTo>
                    <a:pt x="19545" y="20408"/>
                  </a:lnTo>
                  <a:lnTo>
                    <a:pt x="19253" y="21005"/>
                  </a:lnTo>
                  <a:lnTo>
                    <a:pt x="18910" y="21209"/>
                  </a:lnTo>
                  <a:lnTo>
                    <a:pt x="17957" y="21209"/>
                  </a:lnTo>
                  <a:lnTo>
                    <a:pt x="17627" y="21043"/>
                  </a:lnTo>
                  <a:lnTo>
                    <a:pt x="17208" y="20408"/>
                  </a:lnTo>
                  <a:lnTo>
                    <a:pt x="17221" y="18618"/>
                  </a:lnTo>
                  <a:lnTo>
                    <a:pt x="19634" y="18618"/>
                  </a:lnTo>
                  <a:lnTo>
                    <a:pt x="19634" y="17424"/>
                  </a:lnTo>
                  <a:lnTo>
                    <a:pt x="19494" y="17284"/>
                  </a:lnTo>
                  <a:lnTo>
                    <a:pt x="19011" y="17094"/>
                  </a:lnTo>
                  <a:lnTo>
                    <a:pt x="17805" y="17094"/>
                  </a:lnTo>
                  <a:lnTo>
                    <a:pt x="17284" y="17322"/>
                  </a:lnTo>
                  <a:lnTo>
                    <a:pt x="16535" y="18211"/>
                  </a:lnTo>
                  <a:lnTo>
                    <a:pt x="16395" y="18618"/>
                  </a:lnTo>
                  <a:lnTo>
                    <a:pt x="16522" y="20802"/>
                  </a:lnTo>
                  <a:lnTo>
                    <a:pt x="17246" y="21640"/>
                  </a:lnTo>
                  <a:lnTo>
                    <a:pt x="17729" y="21844"/>
                  </a:lnTo>
                  <a:lnTo>
                    <a:pt x="19075" y="21844"/>
                  </a:lnTo>
                  <a:lnTo>
                    <a:pt x="19621" y="21615"/>
                  </a:lnTo>
                  <a:lnTo>
                    <a:pt x="19926" y="21209"/>
                  </a:lnTo>
                  <a:lnTo>
                    <a:pt x="20320" y="20675"/>
                  </a:lnTo>
                  <a:lnTo>
                    <a:pt x="20396" y="20408"/>
                  </a:lnTo>
                  <a:lnTo>
                    <a:pt x="20497" y="18618"/>
                  </a:lnTo>
                  <a:close/>
                </a:path>
                <a:path w="48895" h="23494">
                  <a:moveTo>
                    <a:pt x="20497" y="3124"/>
                  </a:moveTo>
                  <a:lnTo>
                    <a:pt x="20294" y="2565"/>
                  </a:lnTo>
                  <a:lnTo>
                    <a:pt x="19977" y="2260"/>
                  </a:lnTo>
                  <a:lnTo>
                    <a:pt x="19634" y="1943"/>
                  </a:lnTo>
                  <a:lnTo>
                    <a:pt x="19634" y="3124"/>
                  </a:lnTo>
                  <a:lnTo>
                    <a:pt x="19545" y="4914"/>
                  </a:lnTo>
                  <a:lnTo>
                    <a:pt x="19253" y="5524"/>
                  </a:lnTo>
                  <a:lnTo>
                    <a:pt x="18910" y="5715"/>
                  </a:lnTo>
                  <a:lnTo>
                    <a:pt x="17957" y="5715"/>
                  </a:lnTo>
                  <a:lnTo>
                    <a:pt x="17627" y="5549"/>
                  </a:lnTo>
                  <a:lnTo>
                    <a:pt x="17208" y="4914"/>
                  </a:lnTo>
                  <a:lnTo>
                    <a:pt x="17221" y="3124"/>
                  </a:lnTo>
                  <a:lnTo>
                    <a:pt x="17627" y="2438"/>
                  </a:lnTo>
                  <a:lnTo>
                    <a:pt x="17957" y="2260"/>
                  </a:lnTo>
                  <a:lnTo>
                    <a:pt x="18935" y="2260"/>
                  </a:lnTo>
                  <a:lnTo>
                    <a:pt x="19240" y="2438"/>
                  </a:lnTo>
                  <a:lnTo>
                    <a:pt x="19342" y="2565"/>
                  </a:lnTo>
                  <a:lnTo>
                    <a:pt x="19634" y="3124"/>
                  </a:lnTo>
                  <a:lnTo>
                    <a:pt x="19634" y="1943"/>
                  </a:lnTo>
                  <a:lnTo>
                    <a:pt x="19494" y="1803"/>
                  </a:lnTo>
                  <a:lnTo>
                    <a:pt x="19011" y="1600"/>
                  </a:lnTo>
                  <a:lnTo>
                    <a:pt x="17805" y="1600"/>
                  </a:lnTo>
                  <a:lnTo>
                    <a:pt x="17284" y="1828"/>
                  </a:lnTo>
                  <a:lnTo>
                    <a:pt x="16535" y="2717"/>
                  </a:lnTo>
                  <a:lnTo>
                    <a:pt x="16395" y="3124"/>
                  </a:lnTo>
                  <a:lnTo>
                    <a:pt x="16522" y="5321"/>
                  </a:lnTo>
                  <a:lnTo>
                    <a:pt x="17246" y="6146"/>
                  </a:lnTo>
                  <a:lnTo>
                    <a:pt x="17729" y="6350"/>
                  </a:lnTo>
                  <a:lnTo>
                    <a:pt x="19075" y="6350"/>
                  </a:lnTo>
                  <a:lnTo>
                    <a:pt x="19621" y="6121"/>
                  </a:lnTo>
                  <a:lnTo>
                    <a:pt x="19926" y="5715"/>
                  </a:lnTo>
                  <a:lnTo>
                    <a:pt x="20320" y="5181"/>
                  </a:lnTo>
                  <a:lnTo>
                    <a:pt x="20396" y="4914"/>
                  </a:lnTo>
                  <a:lnTo>
                    <a:pt x="20497" y="3124"/>
                  </a:lnTo>
                  <a:close/>
                </a:path>
                <a:path w="48895" h="23494">
                  <a:moveTo>
                    <a:pt x="27381" y="18326"/>
                  </a:moveTo>
                  <a:lnTo>
                    <a:pt x="27317" y="18008"/>
                  </a:lnTo>
                  <a:lnTo>
                    <a:pt x="26987" y="17348"/>
                  </a:lnTo>
                  <a:lnTo>
                    <a:pt x="26581" y="17119"/>
                  </a:lnTo>
                  <a:lnTo>
                    <a:pt x="25704" y="17119"/>
                  </a:lnTo>
                  <a:lnTo>
                    <a:pt x="25450" y="17183"/>
                  </a:lnTo>
                  <a:lnTo>
                    <a:pt x="24993" y="17411"/>
                  </a:lnTo>
                  <a:lnTo>
                    <a:pt x="24803" y="17589"/>
                  </a:lnTo>
                  <a:lnTo>
                    <a:pt x="24638" y="17830"/>
                  </a:lnTo>
                  <a:lnTo>
                    <a:pt x="24536" y="17640"/>
                  </a:lnTo>
                  <a:lnTo>
                    <a:pt x="24422" y="17487"/>
                  </a:lnTo>
                  <a:lnTo>
                    <a:pt x="24091" y="17221"/>
                  </a:lnTo>
                  <a:lnTo>
                    <a:pt x="23799" y="17119"/>
                  </a:lnTo>
                  <a:lnTo>
                    <a:pt x="23139" y="17119"/>
                  </a:lnTo>
                  <a:lnTo>
                    <a:pt x="22847" y="17208"/>
                  </a:lnTo>
                  <a:lnTo>
                    <a:pt x="22466" y="17487"/>
                  </a:lnTo>
                  <a:lnTo>
                    <a:pt x="22301" y="17640"/>
                  </a:lnTo>
                  <a:lnTo>
                    <a:pt x="22123" y="17856"/>
                  </a:lnTo>
                  <a:lnTo>
                    <a:pt x="22123" y="17221"/>
                  </a:lnTo>
                  <a:lnTo>
                    <a:pt x="21386" y="17221"/>
                  </a:lnTo>
                  <a:lnTo>
                    <a:pt x="21386" y="21678"/>
                  </a:lnTo>
                  <a:lnTo>
                    <a:pt x="22136" y="21678"/>
                  </a:lnTo>
                  <a:lnTo>
                    <a:pt x="22136" y="18745"/>
                  </a:lnTo>
                  <a:lnTo>
                    <a:pt x="22250" y="18351"/>
                  </a:lnTo>
                  <a:lnTo>
                    <a:pt x="22707" y="17907"/>
                  </a:lnTo>
                  <a:lnTo>
                    <a:pt x="22974" y="17805"/>
                  </a:lnTo>
                  <a:lnTo>
                    <a:pt x="23558" y="17805"/>
                  </a:lnTo>
                  <a:lnTo>
                    <a:pt x="23774" y="17907"/>
                  </a:lnTo>
                  <a:lnTo>
                    <a:pt x="23964" y="18249"/>
                  </a:lnTo>
                  <a:lnTo>
                    <a:pt x="23990" y="18465"/>
                  </a:lnTo>
                  <a:lnTo>
                    <a:pt x="23990" y="21678"/>
                  </a:lnTo>
                  <a:lnTo>
                    <a:pt x="24752" y="21678"/>
                  </a:lnTo>
                  <a:lnTo>
                    <a:pt x="24752" y="18630"/>
                  </a:lnTo>
                  <a:lnTo>
                    <a:pt x="24866" y="18300"/>
                  </a:lnTo>
                  <a:lnTo>
                    <a:pt x="25285" y="17907"/>
                  </a:lnTo>
                  <a:lnTo>
                    <a:pt x="25539" y="17805"/>
                  </a:lnTo>
                  <a:lnTo>
                    <a:pt x="26047" y="17805"/>
                  </a:lnTo>
                  <a:lnTo>
                    <a:pt x="26225" y="17868"/>
                  </a:lnTo>
                  <a:lnTo>
                    <a:pt x="26530" y="18084"/>
                  </a:lnTo>
                  <a:lnTo>
                    <a:pt x="26593" y="18288"/>
                  </a:lnTo>
                  <a:lnTo>
                    <a:pt x="26593" y="21678"/>
                  </a:lnTo>
                  <a:lnTo>
                    <a:pt x="27381" y="21678"/>
                  </a:lnTo>
                  <a:lnTo>
                    <a:pt x="27381" y="18326"/>
                  </a:lnTo>
                  <a:close/>
                </a:path>
                <a:path w="48895" h="23494">
                  <a:moveTo>
                    <a:pt x="27381" y="2832"/>
                  </a:moveTo>
                  <a:lnTo>
                    <a:pt x="27317" y="2514"/>
                  </a:lnTo>
                  <a:lnTo>
                    <a:pt x="26987" y="1854"/>
                  </a:lnTo>
                  <a:lnTo>
                    <a:pt x="26581" y="1638"/>
                  </a:lnTo>
                  <a:lnTo>
                    <a:pt x="25704" y="1638"/>
                  </a:lnTo>
                  <a:lnTo>
                    <a:pt x="25450" y="1689"/>
                  </a:lnTo>
                  <a:lnTo>
                    <a:pt x="24993" y="1917"/>
                  </a:lnTo>
                  <a:lnTo>
                    <a:pt x="24803" y="2095"/>
                  </a:lnTo>
                  <a:lnTo>
                    <a:pt x="24638" y="2336"/>
                  </a:lnTo>
                  <a:lnTo>
                    <a:pt x="24536" y="2146"/>
                  </a:lnTo>
                  <a:lnTo>
                    <a:pt x="24422" y="1993"/>
                  </a:lnTo>
                  <a:lnTo>
                    <a:pt x="24091" y="1727"/>
                  </a:lnTo>
                  <a:lnTo>
                    <a:pt x="23799" y="1638"/>
                  </a:lnTo>
                  <a:lnTo>
                    <a:pt x="23139" y="1638"/>
                  </a:lnTo>
                  <a:lnTo>
                    <a:pt x="22847" y="1714"/>
                  </a:lnTo>
                  <a:lnTo>
                    <a:pt x="22466" y="1993"/>
                  </a:lnTo>
                  <a:lnTo>
                    <a:pt x="22301" y="2146"/>
                  </a:lnTo>
                  <a:lnTo>
                    <a:pt x="22123" y="2374"/>
                  </a:lnTo>
                  <a:lnTo>
                    <a:pt x="22123" y="1739"/>
                  </a:lnTo>
                  <a:lnTo>
                    <a:pt x="21386" y="1739"/>
                  </a:lnTo>
                  <a:lnTo>
                    <a:pt x="21386" y="6197"/>
                  </a:lnTo>
                  <a:lnTo>
                    <a:pt x="22136" y="6197"/>
                  </a:lnTo>
                  <a:lnTo>
                    <a:pt x="22136" y="3251"/>
                  </a:lnTo>
                  <a:lnTo>
                    <a:pt x="22250" y="2857"/>
                  </a:lnTo>
                  <a:lnTo>
                    <a:pt x="22707" y="2413"/>
                  </a:lnTo>
                  <a:lnTo>
                    <a:pt x="22974" y="2311"/>
                  </a:lnTo>
                  <a:lnTo>
                    <a:pt x="23558" y="2311"/>
                  </a:lnTo>
                  <a:lnTo>
                    <a:pt x="23774" y="2413"/>
                  </a:lnTo>
                  <a:lnTo>
                    <a:pt x="23964" y="2755"/>
                  </a:lnTo>
                  <a:lnTo>
                    <a:pt x="23990" y="2984"/>
                  </a:lnTo>
                  <a:lnTo>
                    <a:pt x="23990" y="6197"/>
                  </a:lnTo>
                  <a:lnTo>
                    <a:pt x="24752" y="6197"/>
                  </a:lnTo>
                  <a:lnTo>
                    <a:pt x="24752" y="3136"/>
                  </a:lnTo>
                  <a:lnTo>
                    <a:pt x="24866" y="2806"/>
                  </a:lnTo>
                  <a:lnTo>
                    <a:pt x="25285" y="2413"/>
                  </a:lnTo>
                  <a:lnTo>
                    <a:pt x="25539" y="2311"/>
                  </a:lnTo>
                  <a:lnTo>
                    <a:pt x="26047" y="2311"/>
                  </a:lnTo>
                  <a:lnTo>
                    <a:pt x="26225" y="2374"/>
                  </a:lnTo>
                  <a:lnTo>
                    <a:pt x="26530" y="2590"/>
                  </a:lnTo>
                  <a:lnTo>
                    <a:pt x="26593" y="2794"/>
                  </a:lnTo>
                  <a:lnTo>
                    <a:pt x="26593" y="6197"/>
                  </a:lnTo>
                  <a:lnTo>
                    <a:pt x="27381" y="6197"/>
                  </a:lnTo>
                  <a:lnTo>
                    <a:pt x="27381" y="2832"/>
                  </a:lnTo>
                  <a:close/>
                </a:path>
                <a:path w="48895" h="23494">
                  <a:moveTo>
                    <a:pt x="31978" y="76"/>
                  </a:moveTo>
                  <a:lnTo>
                    <a:pt x="31140" y="76"/>
                  </a:lnTo>
                  <a:lnTo>
                    <a:pt x="31140" y="6197"/>
                  </a:lnTo>
                  <a:lnTo>
                    <a:pt x="31978" y="6197"/>
                  </a:lnTo>
                  <a:lnTo>
                    <a:pt x="31978" y="76"/>
                  </a:lnTo>
                  <a:close/>
                </a:path>
                <a:path w="48895" h="23494">
                  <a:moveTo>
                    <a:pt x="32677" y="22326"/>
                  </a:moveTo>
                  <a:lnTo>
                    <a:pt x="27940" y="22326"/>
                  </a:lnTo>
                  <a:lnTo>
                    <a:pt x="27940" y="22745"/>
                  </a:lnTo>
                  <a:lnTo>
                    <a:pt x="32677" y="22745"/>
                  </a:lnTo>
                  <a:lnTo>
                    <a:pt x="32677" y="22326"/>
                  </a:lnTo>
                  <a:close/>
                </a:path>
                <a:path w="48895" h="23494">
                  <a:moveTo>
                    <a:pt x="36855" y="18376"/>
                  </a:moveTo>
                  <a:lnTo>
                    <a:pt x="36791" y="18021"/>
                  </a:lnTo>
                  <a:lnTo>
                    <a:pt x="36449" y="17348"/>
                  </a:lnTo>
                  <a:lnTo>
                    <a:pt x="36029" y="17119"/>
                  </a:lnTo>
                  <a:lnTo>
                    <a:pt x="35102" y="17119"/>
                  </a:lnTo>
                  <a:lnTo>
                    <a:pt x="34836" y="17183"/>
                  </a:lnTo>
                  <a:lnTo>
                    <a:pt x="34366" y="17411"/>
                  </a:lnTo>
                  <a:lnTo>
                    <a:pt x="34150" y="17602"/>
                  </a:lnTo>
                  <a:lnTo>
                    <a:pt x="33934" y="17856"/>
                  </a:lnTo>
                  <a:lnTo>
                    <a:pt x="33934" y="17221"/>
                  </a:lnTo>
                  <a:lnTo>
                    <a:pt x="33223" y="17221"/>
                  </a:lnTo>
                  <a:lnTo>
                    <a:pt x="33223" y="21678"/>
                  </a:lnTo>
                  <a:lnTo>
                    <a:pt x="33972" y="21678"/>
                  </a:lnTo>
                  <a:lnTo>
                    <a:pt x="33972" y="19062"/>
                  </a:lnTo>
                  <a:lnTo>
                    <a:pt x="33997" y="18834"/>
                  </a:lnTo>
                  <a:lnTo>
                    <a:pt x="35077" y="17805"/>
                  </a:lnTo>
                  <a:lnTo>
                    <a:pt x="35598" y="17805"/>
                  </a:lnTo>
                  <a:lnTo>
                    <a:pt x="35839" y="17945"/>
                  </a:lnTo>
                  <a:lnTo>
                    <a:pt x="36055" y="18389"/>
                  </a:lnTo>
                  <a:lnTo>
                    <a:pt x="36093" y="18605"/>
                  </a:lnTo>
                  <a:lnTo>
                    <a:pt x="36093" y="21678"/>
                  </a:lnTo>
                  <a:lnTo>
                    <a:pt x="36855" y="21678"/>
                  </a:lnTo>
                  <a:lnTo>
                    <a:pt x="36855" y="18376"/>
                  </a:lnTo>
                  <a:close/>
                </a:path>
                <a:path w="48895" h="23494">
                  <a:moveTo>
                    <a:pt x="38176" y="76"/>
                  </a:moveTo>
                  <a:lnTo>
                    <a:pt x="37388" y="76"/>
                  </a:lnTo>
                  <a:lnTo>
                    <a:pt x="37388" y="5029"/>
                  </a:lnTo>
                  <a:lnTo>
                    <a:pt x="34302" y="76"/>
                  </a:lnTo>
                  <a:lnTo>
                    <a:pt x="33324" y="76"/>
                  </a:lnTo>
                  <a:lnTo>
                    <a:pt x="33324" y="6197"/>
                  </a:lnTo>
                  <a:lnTo>
                    <a:pt x="34112" y="6197"/>
                  </a:lnTo>
                  <a:lnTo>
                    <a:pt x="34112" y="1244"/>
                  </a:lnTo>
                  <a:lnTo>
                    <a:pt x="37249" y="6197"/>
                  </a:lnTo>
                  <a:lnTo>
                    <a:pt x="38176" y="6197"/>
                  </a:lnTo>
                  <a:lnTo>
                    <a:pt x="38176" y="76"/>
                  </a:lnTo>
                  <a:close/>
                </a:path>
                <a:path w="48895" h="23494">
                  <a:moveTo>
                    <a:pt x="41973" y="21145"/>
                  </a:moveTo>
                  <a:lnTo>
                    <a:pt x="41617" y="21170"/>
                  </a:lnTo>
                  <a:lnTo>
                    <a:pt x="41478" y="19418"/>
                  </a:lnTo>
                  <a:lnTo>
                    <a:pt x="41389" y="17754"/>
                  </a:lnTo>
                  <a:lnTo>
                    <a:pt x="41313" y="17614"/>
                  </a:lnTo>
                  <a:lnTo>
                    <a:pt x="40728" y="17272"/>
                  </a:lnTo>
                  <a:lnTo>
                    <a:pt x="40728" y="19418"/>
                  </a:lnTo>
                  <a:lnTo>
                    <a:pt x="40728" y="20472"/>
                  </a:lnTo>
                  <a:lnTo>
                    <a:pt x="40525" y="20802"/>
                  </a:lnTo>
                  <a:lnTo>
                    <a:pt x="39852" y="21132"/>
                  </a:lnTo>
                  <a:lnTo>
                    <a:pt x="39598" y="21196"/>
                  </a:lnTo>
                  <a:lnTo>
                    <a:pt x="39128" y="21196"/>
                  </a:lnTo>
                  <a:lnTo>
                    <a:pt x="39001" y="21158"/>
                  </a:lnTo>
                  <a:lnTo>
                    <a:pt x="38773" y="21005"/>
                  </a:lnTo>
                  <a:lnTo>
                    <a:pt x="38658" y="20002"/>
                  </a:lnTo>
                  <a:lnTo>
                    <a:pt x="39027" y="19799"/>
                  </a:lnTo>
                  <a:lnTo>
                    <a:pt x="39230" y="19735"/>
                  </a:lnTo>
                  <a:lnTo>
                    <a:pt x="40093" y="19634"/>
                  </a:lnTo>
                  <a:lnTo>
                    <a:pt x="40513" y="19519"/>
                  </a:lnTo>
                  <a:lnTo>
                    <a:pt x="40728" y="19418"/>
                  </a:lnTo>
                  <a:lnTo>
                    <a:pt x="40728" y="17272"/>
                  </a:lnTo>
                  <a:lnTo>
                    <a:pt x="40233" y="17119"/>
                  </a:lnTo>
                  <a:lnTo>
                    <a:pt x="39255" y="17119"/>
                  </a:lnTo>
                  <a:lnTo>
                    <a:pt x="37985" y="18592"/>
                  </a:lnTo>
                  <a:lnTo>
                    <a:pt x="38684" y="18592"/>
                  </a:lnTo>
                  <a:lnTo>
                    <a:pt x="38773" y="18186"/>
                  </a:lnTo>
                  <a:lnTo>
                    <a:pt x="39027" y="17856"/>
                  </a:lnTo>
                  <a:lnTo>
                    <a:pt x="39306" y="17754"/>
                  </a:lnTo>
                  <a:lnTo>
                    <a:pt x="40030" y="17754"/>
                  </a:lnTo>
                  <a:lnTo>
                    <a:pt x="40297" y="17805"/>
                  </a:lnTo>
                  <a:lnTo>
                    <a:pt x="40652" y="18034"/>
                  </a:lnTo>
                  <a:lnTo>
                    <a:pt x="40640" y="18884"/>
                  </a:lnTo>
                  <a:lnTo>
                    <a:pt x="38735" y="19189"/>
                  </a:lnTo>
                  <a:lnTo>
                    <a:pt x="38404" y="19329"/>
                  </a:lnTo>
                  <a:lnTo>
                    <a:pt x="37884" y="19799"/>
                  </a:lnTo>
                  <a:lnTo>
                    <a:pt x="37973" y="21297"/>
                  </a:lnTo>
                  <a:lnTo>
                    <a:pt x="38392" y="21691"/>
                  </a:lnTo>
                  <a:lnTo>
                    <a:pt x="38747" y="21831"/>
                  </a:lnTo>
                  <a:lnTo>
                    <a:pt x="39509" y="21831"/>
                  </a:lnTo>
                  <a:lnTo>
                    <a:pt x="39827" y="21755"/>
                  </a:lnTo>
                  <a:lnTo>
                    <a:pt x="40398" y="21463"/>
                  </a:lnTo>
                  <a:lnTo>
                    <a:pt x="40614" y="21297"/>
                  </a:lnTo>
                  <a:lnTo>
                    <a:pt x="40767" y="21094"/>
                  </a:lnTo>
                  <a:lnTo>
                    <a:pt x="40868" y="21463"/>
                  </a:lnTo>
                  <a:lnTo>
                    <a:pt x="41008" y="21691"/>
                  </a:lnTo>
                  <a:lnTo>
                    <a:pt x="41198" y="21780"/>
                  </a:lnTo>
                  <a:lnTo>
                    <a:pt x="41567" y="21780"/>
                  </a:lnTo>
                  <a:lnTo>
                    <a:pt x="41948" y="21717"/>
                  </a:lnTo>
                  <a:lnTo>
                    <a:pt x="41973" y="21170"/>
                  </a:lnTo>
                  <a:close/>
                </a:path>
                <a:path w="48895" h="23494">
                  <a:moveTo>
                    <a:pt x="43929" y="76"/>
                  </a:moveTo>
                  <a:lnTo>
                    <a:pt x="38963" y="76"/>
                  </a:lnTo>
                  <a:lnTo>
                    <a:pt x="38963" y="800"/>
                  </a:lnTo>
                  <a:lnTo>
                    <a:pt x="41021" y="800"/>
                  </a:lnTo>
                  <a:lnTo>
                    <a:pt x="41021" y="6197"/>
                  </a:lnTo>
                  <a:lnTo>
                    <a:pt x="41859" y="6197"/>
                  </a:lnTo>
                  <a:lnTo>
                    <a:pt x="41859" y="800"/>
                  </a:lnTo>
                  <a:lnTo>
                    <a:pt x="43929" y="800"/>
                  </a:lnTo>
                  <a:lnTo>
                    <a:pt x="43929" y="76"/>
                  </a:lnTo>
                  <a:close/>
                </a:path>
                <a:path w="48895" h="23494">
                  <a:moveTo>
                    <a:pt x="48704" y="18326"/>
                  </a:moveTo>
                  <a:lnTo>
                    <a:pt x="48641" y="18008"/>
                  </a:lnTo>
                  <a:lnTo>
                    <a:pt x="48310" y="17348"/>
                  </a:lnTo>
                  <a:lnTo>
                    <a:pt x="47904" y="17119"/>
                  </a:lnTo>
                  <a:lnTo>
                    <a:pt x="47028" y="17119"/>
                  </a:lnTo>
                  <a:lnTo>
                    <a:pt x="46761" y="17183"/>
                  </a:lnTo>
                  <a:lnTo>
                    <a:pt x="46316" y="17411"/>
                  </a:lnTo>
                  <a:lnTo>
                    <a:pt x="46126" y="17589"/>
                  </a:lnTo>
                  <a:lnTo>
                    <a:pt x="45961" y="17830"/>
                  </a:lnTo>
                  <a:lnTo>
                    <a:pt x="45859" y="17640"/>
                  </a:lnTo>
                  <a:lnTo>
                    <a:pt x="45745" y="17487"/>
                  </a:lnTo>
                  <a:lnTo>
                    <a:pt x="45415" y="17221"/>
                  </a:lnTo>
                  <a:lnTo>
                    <a:pt x="45123" y="17119"/>
                  </a:lnTo>
                  <a:lnTo>
                    <a:pt x="44450" y="17119"/>
                  </a:lnTo>
                  <a:lnTo>
                    <a:pt x="44170" y="17208"/>
                  </a:lnTo>
                  <a:lnTo>
                    <a:pt x="43776" y="17487"/>
                  </a:lnTo>
                  <a:lnTo>
                    <a:pt x="43624" y="17640"/>
                  </a:lnTo>
                  <a:lnTo>
                    <a:pt x="43446" y="17856"/>
                  </a:lnTo>
                  <a:lnTo>
                    <a:pt x="43446" y="17221"/>
                  </a:lnTo>
                  <a:lnTo>
                    <a:pt x="42710" y="17221"/>
                  </a:lnTo>
                  <a:lnTo>
                    <a:pt x="42710" y="21678"/>
                  </a:lnTo>
                  <a:lnTo>
                    <a:pt x="43446" y="21678"/>
                  </a:lnTo>
                  <a:lnTo>
                    <a:pt x="43446" y="18745"/>
                  </a:lnTo>
                  <a:lnTo>
                    <a:pt x="43573" y="18351"/>
                  </a:lnTo>
                  <a:lnTo>
                    <a:pt x="44030" y="17907"/>
                  </a:lnTo>
                  <a:lnTo>
                    <a:pt x="44284" y="17805"/>
                  </a:lnTo>
                  <a:lnTo>
                    <a:pt x="44881" y="17805"/>
                  </a:lnTo>
                  <a:lnTo>
                    <a:pt x="45097" y="17907"/>
                  </a:lnTo>
                  <a:lnTo>
                    <a:pt x="45288" y="18249"/>
                  </a:lnTo>
                  <a:lnTo>
                    <a:pt x="45313" y="18465"/>
                  </a:lnTo>
                  <a:lnTo>
                    <a:pt x="45313" y="21678"/>
                  </a:lnTo>
                  <a:lnTo>
                    <a:pt x="46075" y="21678"/>
                  </a:lnTo>
                  <a:lnTo>
                    <a:pt x="46075" y="18630"/>
                  </a:lnTo>
                  <a:lnTo>
                    <a:pt x="46189" y="18300"/>
                  </a:lnTo>
                  <a:lnTo>
                    <a:pt x="46609" y="17907"/>
                  </a:lnTo>
                  <a:lnTo>
                    <a:pt x="46863" y="17805"/>
                  </a:lnTo>
                  <a:lnTo>
                    <a:pt x="47371" y="17805"/>
                  </a:lnTo>
                  <a:lnTo>
                    <a:pt x="47548" y="17868"/>
                  </a:lnTo>
                  <a:lnTo>
                    <a:pt x="47853" y="18084"/>
                  </a:lnTo>
                  <a:lnTo>
                    <a:pt x="47917" y="18288"/>
                  </a:lnTo>
                  <a:lnTo>
                    <a:pt x="47917" y="21678"/>
                  </a:lnTo>
                  <a:lnTo>
                    <a:pt x="48704" y="21678"/>
                  </a:lnTo>
                  <a:lnTo>
                    <a:pt x="48704" y="18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11453" y="1912398"/>
              <a:ext cx="8523" cy="55009"/>
            </a:xfrm>
            <a:prstGeom prst="rect">
              <a:avLst/>
            </a:prstGeom>
          </p:spPr>
        </p:pic>
        <p:sp>
          <p:nvSpPr>
            <p:cNvPr id="445" name="object 445"/>
            <p:cNvSpPr/>
            <p:nvPr/>
          </p:nvSpPr>
          <p:spPr>
            <a:xfrm>
              <a:off x="5722010" y="1928837"/>
              <a:ext cx="93345" cy="23495"/>
            </a:xfrm>
            <a:custGeom>
              <a:avLst/>
              <a:gdLst/>
              <a:ahLst/>
              <a:cxnLst/>
              <a:rect l="l" t="t" r="r" b="b"/>
              <a:pathLst>
                <a:path w="93345" h="23494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35" y="21107"/>
                  </a:lnTo>
                  <a:lnTo>
                    <a:pt x="1066" y="20878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93"/>
                  </a:lnTo>
                  <a:lnTo>
                    <a:pt x="749" y="23393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91"/>
                  </a:lnTo>
                  <a:lnTo>
                    <a:pt x="1701" y="21755"/>
                  </a:lnTo>
                  <a:lnTo>
                    <a:pt x="2476" y="21755"/>
                  </a:lnTo>
                  <a:lnTo>
                    <a:pt x="2844" y="21628"/>
                  </a:lnTo>
                  <a:lnTo>
                    <a:pt x="3670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93345" h="23494">
                  <a:moveTo>
                    <a:pt x="5575" y="15494"/>
                  </a:moveTo>
                  <a:lnTo>
                    <a:pt x="4826" y="15494"/>
                  </a:lnTo>
                  <a:lnTo>
                    <a:pt x="4826" y="21615"/>
                  </a:lnTo>
                  <a:lnTo>
                    <a:pt x="5575" y="21615"/>
                  </a:lnTo>
                  <a:lnTo>
                    <a:pt x="5575" y="15494"/>
                  </a:lnTo>
                  <a:close/>
                </a:path>
                <a:path w="93345" h="23494">
                  <a:moveTo>
                    <a:pt x="10883" y="22263"/>
                  </a:moveTo>
                  <a:lnTo>
                    <a:pt x="6146" y="22263"/>
                  </a:lnTo>
                  <a:lnTo>
                    <a:pt x="6146" y="22682"/>
                  </a:lnTo>
                  <a:lnTo>
                    <a:pt x="10883" y="22682"/>
                  </a:lnTo>
                  <a:lnTo>
                    <a:pt x="10883" y="22263"/>
                  </a:lnTo>
                  <a:close/>
                </a:path>
                <a:path w="93345" h="23494">
                  <a:moveTo>
                    <a:pt x="15062" y="18300"/>
                  </a:moveTo>
                  <a:lnTo>
                    <a:pt x="15011" y="17957"/>
                  </a:lnTo>
                  <a:lnTo>
                    <a:pt x="14668" y="17272"/>
                  </a:lnTo>
                  <a:lnTo>
                    <a:pt x="14236" y="17056"/>
                  </a:lnTo>
                  <a:lnTo>
                    <a:pt x="13322" y="17056"/>
                  </a:lnTo>
                  <a:lnTo>
                    <a:pt x="13055" y="17106"/>
                  </a:lnTo>
                  <a:lnTo>
                    <a:pt x="12585" y="17335"/>
                  </a:lnTo>
                  <a:lnTo>
                    <a:pt x="12357" y="17526"/>
                  </a:lnTo>
                  <a:lnTo>
                    <a:pt x="12141" y="17792"/>
                  </a:lnTo>
                  <a:lnTo>
                    <a:pt x="12141" y="17157"/>
                  </a:lnTo>
                  <a:lnTo>
                    <a:pt x="11442" y="17157"/>
                  </a:lnTo>
                  <a:lnTo>
                    <a:pt x="11442" y="21615"/>
                  </a:lnTo>
                  <a:lnTo>
                    <a:pt x="12179" y="21615"/>
                  </a:lnTo>
                  <a:lnTo>
                    <a:pt x="12179" y="18986"/>
                  </a:lnTo>
                  <a:lnTo>
                    <a:pt x="12204" y="18757"/>
                  </a:lnTo>
                  <a:lnTo>
                    <a:pt x="13284" y="17729"/>
                  </a:lnTo>
                  <a:lnTo>
                    <a:pt x="13817" y="17729"/>
                  </a:lnTo>
                  <a:lnTo>
                    <a:pt x="14058" y="17868"/>
                  </a:lnTo>
                  <a:lnTo>
                    <a:pt x="14262" y="18313"/>
                  </a:lnTo>
                  <a:lnTo>
                    <a:pt x="14312" y="18529"/>
                  </a:lnTo>
                  <a:lnTo>
                    <a:pt x="14312" y="21615"/>
                  </a:lnTo>
                  <a:lnTo>
                    <a:pt x="15062" y="21615"/>
                  </a:lnTo>
                  <a:lnTo>
                    <a:pt x="15062" y="18300"/>
                  </a:lnTo>
                  <a:close/>
                </a:path>
                <a:path w="93345" h="23494">
                  <a:moveTo>
                    <a:pt x="20180" y="21082"/>
                  </a:moveTo>
                  <a:lnTo>
                    <a:pt x="19837" y="21107"/>
                  </a:lnTo>
                  <a:lnTo>
                    <a:pt x="19685" y="19342"/>
                  </a:lnTo>
                  <a:lnTo>
                    <a:pt x="19596" y="17678"/>
                  </a:lnTo>
                  <a:lnTo>
                    <a:pt x="19532" y="17538"/>
                  </a:lnTo>
                  <a:lnTo>
                    <a:pt x="18948" y="17195"/>
                  </a:lnTo>
                  <a:lnTo>
                    <a:pt x="18948" y="19342"/>
                  </a:lnTo>
                  <a:lnTo>
                    <a:pt x="18948" y="20408"/>
                  </a:lnTo>
                  <a:lnTo>
                    <a:pt x="18732" y="20739"/>
                  </a:lnTo>
                  <a:lnTo>
                    <a:pt x="18072" y="21056"/>
                  </a:lnTo>
                  <a:lnTo>
                    <a:pt x="17805" y="21120"/>
                  </a:lnTo>
                  <a:lnTo>
                    <a:pt x="17335" y="21120"/>
                  </a:lnTo>
                  <a:lnTo>
                    <a:pt x="17208" y="21082"/>
                  </a:lnTo>
                  <a:lnTo>
                    <a:pt x="16992" y="20942"/>
                  </a:lnTo>
                  <a:lnTo>
                    <a:pt x="16865" y="19926"/>
                  </a:lnTo>
                  <a:lnTo>
                    <a:pt x="17233" y="19723"/>
                  </a:lnTo>
                  <a:lnTo>
                    <a:pt x="17437" y="19672"/>
                  </a:lnTo>
                  <a:lnTo>
                    <a:pt x="18300" y="19558"/>
                  </a:lnTo>
                  <a:lnTo>
                    <a:pt x="18732" y="19443"/>
                  </a:lnTo>
                  <a:lnTo>
                    <a:pt x="18948" y="19342"/>
                  </a:lnTo>
                  <a:lnTo>
                    <a:pt x="18948" y="17195"/>
                  </a:lnTo>
                  <a:lnTo>
                    <a:pt x="18440" y="17043"/>
                  </a:lnTo>
                  <a:lnTo>
                    <a:pt x="17475" y="17043"/>
                  </a:lnTo>
                  <a:lnTo>
                    <a:pt x="16192" y="18516"/>
                  </a:lnTo>
                  <a:lnTo>
                    <a:pt x="16903" y="18516"/>
                  </a:lnTo>
                  <a:lnTo>
                    <a:pt x="16979" y="18110"/>
                  </a:lnTo>
                  <a:lnTo>
                    <a:pt x="17233" y="17780"/>
                  </a:lnTo>
                  <a:lnTo>
                    <a:pt x="17513" y="17678"/>
                  </a:lnTo>
                  <a:lnTo>
                    <a:pt x="18249" y="17678"/>
                  </a:lnTo>
                  <a:lnTo>
                    <a:pt x="18503" y="17741"/>
                  </a:lnTo>
                  <a:lnTo>
                    <a:pt x="18872" y="17970"/>
                  </a:lnTo>
                  <a:lnTo>
                    <a:pt x="18846" y="18808"/>
                  </a:lnTo>
                  <a:lnTo>
                    <a:pt x="16954" y="19113"/>
                  </a:lnTo>
                  <a:lnTo>
                    <a:pt x="16611" y="19253"/>
                  </a:lnTo>
                  <a:lnTo>
                    <a:pt x="16090" y="19723"/>
                  </a:lnTo>
                  <a:lnTo>
                    <a:pt x="16192" y="21221"/>
                  </a:lnTo>
                  <a:lnTo>
                    <a:pt x="16598" y="21615"/>
                  </a:lnTo>
                  <a:lnTo>
                    <a:pt x="16967" y="21755"/>
                  </a:lnTo>
                  <a:lnTo>
                    <a:pt x="17716" y="21755"/>
                  </a:lnTo>
                  <a:lnTo>
                    <a:pt x="18034" y="21691"/>
                  </a:lnTo>
                  <a:lnTo>
                    <a:pt x="18605" y="21386"/>
                  </a:lnTo>
                  <a:lnTo>
                    <a:pt x="18821" y="21221"/>
                  </a:lnTo>
                  <a:lnTo>
                    <a:pt x="18973" y="21018"/>
                  </a:lnTo>
                  <a:lnTo>
                    <a:pt x="19088" y="21386"/>
                  </a:lnTo>
                  <a:lnTo>
                    <a:pt x="19227" y="21615"/>
                  </a:lnTo>
                  <a:lnTo>
                    <a:pt x="19418" y="21704"/>
                  </a:lnTo>
                  <a:lnTo>
                    <a:pt x="19773" y="21704"/>
                  </a:lnTo>
                  <a:lnTo>
                    <a:pt x="20154" y="21640"/>
                  </a:lnTo>
                  <a:lnTo>
                    <a:pt x="20180" y="21107"/>
                  </a:lnTo>
                  <a:close/>
                </a:path>
                <a:path w="93345" h="23494">
                  <a:moveTo>
                    <a:pt x="26911" y="18249"/>
                  </a:moveTo>
                  <a:lnTo>
                    <a:pt x="26860" y="17932"/>
                  </a:lnTo>
                  <a:lnTo>
                    <a:pt x="26517" y="17272"/>
                  </a:lnTo>
                  <a:lnTo>
                    <a:pt x="26111" y="17056"/>
                  </a:lnTo>
                  <a:lnTo>
                    <a:pt x="25234" y="17056"/>
                  </a:lnTo>
                  <a:lnTo>
                    <a:pt x="24980" y="17106"/>
                  </a:lnTo>
                  <a:lnTo>
                    <a:pt x="24536" y="17335"/>
                  </a:lnTo>
                  <a:lnTo>
                    <a:pt x="24345" y="17513"/>
                  </a:lnTo>
                  <a:lnTo>
                    <a:pt x="24168" y="17754"/>
                  </a:lnTo>
                  <a:lnTo>
                    <a:pt x="24079" y="17564"/>
                  </a:lnTo>
                  <a:lnTo>
                    <a:pt x="23964" y="17411"/>
                  </a:lnTo>
                  <a:lnTo>
                    <a:pt x="23622" y="17145"/>
                  </a:lnTo>
                  <a:lnTo>
                    <a:pt x="23329" y="17056"/>
                  </a:lnTo>
                  <a:lnTo>
                    <a:pt x="22669" y="17056"/>
                  </a:lnTo>
                  <a:lnTo>
                    <a:pt x="22390" y="17132"/>
                  </a:lnTo>
                  <a:lnTo>
                    <a:pt x="21996" y="17411"/>
                  </a:lnTo>
                  <a:lnTo>
                    <a:pt x="21831" y="17564"/>
                  </a:lnTo>
                  <a:lnTo>
                    <a:pt x="21653" y="17792"/>
                  </a:lnTo>
                  <a:lnTo>
                    <a:pt x="21653" y="17157"/>
                  </a:lnTo>
                  <a:lnTo>
                    <a:pt x="20916" y="17157"/>
                  </a:lnTo>
                  <a:lnTo>
                    <a:pt x="20916" y="21615"/>
                  </a:lnTo>
                  <a:lnTo>
                    <a:pt x="21666" y="21615"/>
                  </a:lnTo>
                  <a:lnTo>
                    <a:pt x="21666" y="18669"/>
                  </a:lnTo>
                  <a:lnTo>
                    <a:pt x="21780" y="18275"/>
                  </a:lnTo>
                  <a:lnTo>
                    <a:pt x="22250" y="17843"/>
                  </a:lnTo>
                  <a:lnTo>
                    <a:pt x="22504" y="17729"/>
                  </a:lnTo>
                  <a:lnTo>
                    <a:pt x="23101" y="17729"/>
                  </a:lnTo>
                  <a:lnTo>
                    <a:pt x="23304" y="17830"/>
                  </a:lnTo>
                  <a:lnTo>
                    <a:pt x="23495" y="18173"/>
                  </a:lnTo>
                  <a:lnTo>
                    <a:pt x="23533" y="18402"/>
                  </a:lnTo>
                  <a:lnTo>
                    <a:pt x="23533" y="21615"/>
                  </a:lnTo>
                  <a:lnTo>
                    <a:pt x="24295" y="21615"/>
                  </a:lnTo>
                  <a:lnTo>
                    <a:pt x="24295" y="18554"/>
                  </a:lnTo>
                  <a:lnTo>
                    <a:pt x="24396" y="18237"/>
                  </a:lnTo>
                  <a:lnTo>
                    <a:pt x="24815" y="17843"/>
                  </a:lnTo>
                  <a:lnTo>
                    <a:pt x="25082" y="17741"/>
                  </a:lnTo>
                  <a:lnTo>
                    <a:pt x="25577" y="17741"/>
                  </a:lnTo>
                  <a:lnTo>
                    <a:pt x="25768" y="17792"/>
                  </a:lnTo>
                  <a:lnTo>
                    <a:pt x="26060" y="18008"/>
                  </a:lnTo>
                  <a:lnTo>
                    <a:pt x="26136" y="18211"/>
                  </a:lnTo>
                  <a:lnTo>
                    <a:pt x="26136" y="21615"/>
                  </a:lnTo>
                  <a:lnTo>
                    <a:pt x="26911" y="21615"/>
                  </a:lnTo>
                  <a:lnTo>
                    <a:pt x="26911" y="18249"/>
                  </a:lnTo>
                  <a:close/>
                </a:path>
                <a:path w="93345" h="23494">
                  <a:moveTo>
                    <a:pt x="31838" y="19621"/>
                  </a:moveTo>
                  <a:lnTo>
                    <a:pt x="31089" y="17424"/>
                  </a:lnTo>
                  <a:lnTo>
                    <a:pt x="31064" y="19024"/>
                  </a:lnTo>
                  <a:lnTo>
                    <a:pt x="28587" y="19024"/>
                  </a:lnTo>
                  <a:lnTo>
                    <a:pt x="28600" y="18707"/>
                  </a:lnTo>
                  <a:lnTo>
                    <a:pt x="28727" y="18326"/>
                  </a:lnTo>
                  <a:lnTo>
                    <a:pt x="29197" y="17830"/>
                  </a:lnTo>
                  <a:lnTo>
                    <a:pt x="29489" y="17703"/>
                  </a:lnTo>
                  <a:lnTo>
                    <a:pt x="30302" y="17703"/>
                  </a:lnTo>
                  <a:lnTo>
                    <a:pt x="30645" y="17894"/>
                  </a:lnTo>
                  <a:lnTo>
                    <a:pt x="30899" y="18338"/>
                  </a:lnTo>
                  <a:lnTo>
                    <a:pt x="31013" y="18643"/>
                  </a:lnTo>
                  <a:lnTo>
                    <a:pt x="31064" y="19024"/>
                  </a:lnTo>
                  <a:lnTo>
                    <a:pt x="31064" y="17424"/>
                  </a:lnTo>
                  <a:lnTo>
                    <a:pt x="30492" y="17132"/>
                  </a:lnTo>
                  <a:lnTo>
                    <a:pt x="30187" y="17056"/>
                  </a:lnTo>
                  <a:lnTo>
                    <a:pt x="29248" y="17056"/>
                  </a:lnTo>
                  <a:lnTo>
                    <a:pt x="28740" y="17272"/>
                  </a:lnTo>
                  <a:lnTo>
                    <a:pt x="27965" y="18173"/>
                  </a:lnTo>
                  <a:lnTo>
                    <a:pt x="27876" y="18440"/>
                  </a:lnTo>
                  <a:lnTo>
                    <a:pt x="27952" y="20764"/>
                  </a:lnTo>
                  <a:lnTo>
                    <a:pt x="28727" y="21564"/>
                  </a:lnTo>
                  <a:lnTo>
                    <a:pt x="29197" y="21767"/>
                  </a:lnTo>
                  <a:lnTo>
                    <a:pt x="29984" y="21767"/>
                  </a:lnTo>
                  <a:lnTo>
                    <a:pt x="31775" y="20218"/>
                  </a:lnTo>
                  <a:lnTo>
                    <a:pt x="31038" y="20218"/>
                  </a:lnTo>
                  <a:lnTo>
                    <a:pt x="30962" y="20434"/>
                  </a:lnTo>
                  <a:lnTo>
                    <a:pt x="30886" y="20586"/>
                  </a:lnTo>
                  <a:lnTo>
                    <a:pt x="30518" y="20993"/>
                  </a:lnTo>
                  <a:lnTo>
                    <a:pt x="30213" y="21120"/>
                  </a:lnTo>
                  <a:lnTo>
                    <a:pt x="29400" y="21120"/>
                  </a:lnTo>
                  <a:lnTo>
                    <a:pt x="29108" y="20993"/>
                  </a:lnTo>
                  <a:lnTo>
                    <a:pt x="28689" y="20434"/>
                  </a:lnTo>
                  <a:lnTo>
                    <a:pt x="28575" y="19621"/>
                  </a:lnTo>
                  <a:lnTo>
                    <a:pt x="31838" y="19621"/>
                  </a:lnTo>
                  <a:close/>
                </a:path>
                <a:path w="93345" h="23494">
                  <a:moveTo>
                    <a:pt x="36169" y="19913"/>
                  </a:moveTo>
                  <a:lnTo>
                    <a:pt x="36017" y="19608"/>
                  </a:lnTo>
                  <a:lnTo>
                    <a:pt x="35534" y="19291"/>
                  </a:lnTo>
                  <a:lnTo>
                    <a:pt x="35179" y="19177"/>
                  </a:lnTo>
                  <a:lnTo>
                    <a:pt x="33934" y="18872"/>
                  </a:lnTo>
                  <a:lnTo>
                    <a:pt x="33769" y="18808"/>
                  </a:lnTo>
                  <a:lnTo>
                    <a:pt x="33464" y="18618"/>
                  </a:lnTo>
                  <a:lnTo>
                    <a:pt x="33362" y="18465"/>
                  </a:lnTo>
                  <a:lnTo>
                    <a:pt x="33362" y="18097"/>
                  </a:lnTo>
                  <a:lnTo>
                    <a:pt x="33439" y="17945"/>
                  </a:lnTo>
                  <a:lnTo>
                    <a:pt x="33731" y="17729"/>
                  </a:lnTo>
                  <a:lnTo>
                    <a:pt x="33947" y="17678"/>
                  </a:lnTo>
                  <a:lnTo>
                    <a:pt x="34658" y="17678"/>
                  </a:lnTo>
                  <a:lnTo>
                    <a:pt x="35306" y="18440"/>
                  </a:lnTo>
                  <a:lnTo>
                    <a:pt x="36004" y="18440"/>
                  </a:lnTo>
                  <a:lnTo>
                    <a:pt x="36017" y="18148"/>
                  </a:lnTo>
                  <a:lnTo>
                    <a:pt x="35928" y="17881"/>
                  </a:lnTo>
                  <a:lnTo>
                    <a:pt x="35445" y="17233"/>
                  </a:lnTo>
                  <a:lnTo>
                    <a:pt x="34963" y="17030"/>
                  </a:lnTo>
                  <a:lnTo>
                    <a:pt x="33782" y="17030"/>
                  </a:lnTo>
                  <a:lnTo>
                    <a:pt x="33362" y="17170"/>
                  </a:lnTo>
                  <a:lnTo>
                    <a:pt x="32753" y="17691"/>
                  </a:lnTo>
                  <a:lnTo>
                    <a:pt x="32613" y="18034"/>
                  </a:lnTo>
                  <a:lnTo>
                    <a:pt x="32613" y="18808"/>
                  </a:lnTo>
                  <a:lnTo>
                    <a:pt x="32766" y="19088"/>
                  </a:lnTo>
                  <a:lnTo>
                    <a:pt x="33274" y="19418"/>
                  </a:lnTo>
                  <a:lnTo>
                    <a:pt x="33553" y="19507"/>
                  </a:lnTo>
                  <a:lnTo>
                    <a:pt x="34848" y="19837"/>
                  </a:lnTo>
                  <a:lnTo>
                    <a:pt x="35064" y="19913"/>
                  </a:lnTo>
                  <a:lnTo>
                    <a:pt x="35331" y="20078"/>
                  </a:lnTo>
                  <a:lnTo>
                    <a:pt x="35420" y="20218"/>
                  </a:lnTo>
                  <a:lnTo>
                    <a:pt x="35420" y="20662"/>
                  </a:lnTo>
                  <a:lnTo>
                    <a:pt x="35318" y="20853"/>
                  </a:lnTo>
                  <a:lnTo>
                    <a:pt x="34899" y="21082"/>
                  </a:lnTo>
                  <a:lnTo>
                    <a:pt x="34645" y="21145"/>
                  </a:lnTo>
                  <a:lnTo>
                    <a:pt x="33909" y="21145"/>
                  </a:lnTo>
                  <a:lnTo>
                    <a:pt x="33578" y="21031"/>
                  </a:lnTo>
                  <a:lnTo>
                    <a:pt x="33286" y="20650"/>
                  </a:lnTo>
                  <a:lnTo>
                    <a:pt x="33223" y="20459"/>
                  </a:lnTo>
                  <a:lnTo>
                    <a:pt x="33197" y="20218"/>
                  </a:lnTo>
                  <a:lnTo>
                    <a:pt x="32486" y="20218"/>
                  </a:lnTo>
                  <a:lnTo>
                    <a:pt x="32499" y="20650"/>
                  </a:lnTo>
                  <a:lnTo>
                    <a:pt x="32651" y="21031"/>
                  </a:lnTo>
                  <a:lnTo>
                    <a:pt x="33197" y="21628"/>
                  </a:lnTo>
                  <a:lnTo>
                    <a:pt x="33667" y="21780"/>
                  </a:lnTo>
                  <a:lnTo>
                    <a:pt x="34950" y="21780"/>
                  </a:lnTo>
                  <a:lnTo>
                    <a:pt x="35407" y="21640"/>
                  </a:lnTo>
                  <a:lnTo>
                    <a:pt x="36004" y="21056"/>
                  </a:lnTo>
                  <a:lnTo>
                    <a:pt x="36169" y="20713"/>
                  </a:lnTo>
                  <a:lnTo>
                    <a:pt x="36169" y="19913"/>
                  </a:lnTo>
                  <a:close/>
                </a:path>
                <a:path w="93345" h="23494">
                  <a:moveTo>
                    <a:pt x="40881" y="18567"/>
                  </a:moveTo>
                  <a:lnTo>
                    <a:pt x="40703" y="18008"/>
                  </a:lnTo>
                  <a:lnTo>
                    <a:pt x="40424" y="17703"/>
                  </a:lnTo>
                  <a:lnTo>
                    <a:pt x="40017" y="17259"/>
                  </a:lnTo>
                  <a:lnTo>
                    <a:pt x="40017" y="18567"/>
                  </a:lnTo>
                  <a:lnTo>
                    <a:pt x="40005" y="20370"/>
                  </a:lnTo>
                  <a:lnTo>
                    <a:pt x="39535" y="20955"/>
                  </a:lnTo>
                  <a:lnTo>
                    <a:pt x="39255" y="21107"/>
                  </a:lnTo>
                  <a:lnTo>
                    <a:pt x="38392" y="21107"/>
                  </a:lnTo>
                  <a:lnTo>
                    <a:pt x="38023" y="20878"/>
                  </a:lnTo>
                  <a:lnTo>
                    <a:pt x="37807" y="20370"/>
                  </a:lnTo>
                  <a:lnTo>
                    <a:pt x="37807" y="18567"/>
                  </a:lnTo>
                  <a:lnTo>
                    <a:pt x="40017" y="18567"/>
                  </a:lnTo>
                  <a:lnTo>
                    <a:pt x="40017" y="17259"/>
                  </a:lnTo>
                  <a:lnTo>
                    <a:pt x="39573" y="17043"/>
                  </a:lnTo>
                  <a:lnTo>
                    <a:pt x="38722" y="17043"/>
                  </a:lnTo>
                  <a:lnTo>
                    <a:pt x="38430" y="17132"/>
                  </a:lnTo>
                  <a:lnTo>
                    <a:pt x="37998" y="17399"/>
                  </a:lnTo>
                  <a:lnTo>
                    <a:pt x="37833" y="17564"/>
                  </a:lnTo>
                  <a:lnTo>
                    <a:pt x="37680" y="17767"/>
                  </a:lnTo>
                  <a:lnTo>
                    <a:pt x="37680" y="17170"/>
                  </a:lnTo>
                  <a:lnTo>
                    <a:pt x="36957" y="17170"/>
                  </a:lnTo>
                  <a:lnTo>
                    <a:pt x="36957" y="23393"/>
                  </a:lnTo>
                  <a:lnTo>
                    <a:pt x="37706" y="23393"/>
                  </a:lnTo>
                  <a:lnTo>
                    <a:pt x="37706" y="21107"/>
                  </a:lnTo>
                  <a:lnTo>
                    <a:pt x="37871" y="21310"/>
                  </a:lnTo>
                  <a:lnTo>
                    <a:pt x="38023" y="21450"/>
                  </a:lnTo>
                  <a:lnTo>
                    <a:pt x="38379" y="21691"/>
                  </a:lnTo>
                  <a:lnTo>
                    <a:pt x="38658" y="21755"/>
                  </a:lnTo>
                  <a:lnTo>
                    <a:pt x="39433" y="21755"/>
                  </a:lnTo>
                  <a:lnTo>
                    <a:pt x="39801" y="21628"/>
                  </a:lnTo>
                  <a:lnTo>
                    <a:pt x="40627" y="20955"/>
                  </a:lnTo>
                  <a:lnTo>
                    <a:pt x="40843" y="20370"/>
                  </a:lnTo>
                  <a:lnTo>
                    <a:pt x="40881" y="18567"/>
                  </a:lnTo>
                  <a:close/>
                </a:path>
                <a:path w="93345" h="23494">
                  <a:moveTo>
                    <a:pt x="45770" y="21082"/>
                  </a:moveTo>
                  <a:lnTo>
                    <a:pt x="45415" y="21107"/>
                  </a:lnTo>
                  <a:lnTo>
                    <a:pt x="45275" y="19342"/>
                  </a:lnTo>
                  <a:lnTo>
                    <a:pt x="45186" y="17678"/>
                  </a:lnTo>
                  <a:lnTo>
                    <a:pt x="45110" y="17538"/>
                  </a:lnTo>
                  <a:lnTo>
                    <a:pt x="44526" y="17195"/>
                  </a:lnTo>
                  <a:lnTo>
                    <a:pt x="44526" y="19342"/>
                  </a:lnTo>
                  <a:lnTo>
                    <a:pt x="44526" y="20408"/>
                  </a:lnTo>
                  <a:lnTo>
                    <a:pt x="44323" y="20739"/>
                  </a:lnTo>
                  <a:lnTo>
                    <a:pt x="43649" y="21056"/>
                  </a:lnTo>
                  <a:lnTo>
                    <a:pt x="43395" y="21120"/>
                  </a:lnTo>
                  <a:lnTo>
                    <a:pt x="42913" y="21120"/>
                  </a:lnTo>
                  <a:lnTo>
                    <a:pt x="42570" y="20942"/>
                  </a:lnTo>
                  <a:lnTo>
                    <a:pt x="42443" y="19926"/>
                  </a:lnTo>
                  <a:lnTo>
                    <a:pt x="42811" y="19723"/>
                  </a:lnTo>
                  <a:lnTo>
                    <a:pt x="43014" y="19672"/>
                  </a:lnTo>
                  <a:lnTo>
                    <a:pt x="43878" y="19558"/>
                  </a:lnTo>
                  <a:lnTo>
                    <a:pt x="44310" y="19443"/>
                  </a:lnTo>
                  <a:lnTo>
                    <a:pt x="44526" y="19342"/>
                  </a:lnTo>
                  <a:lnTo>
                    <a:pt x="44526" y="17195"/>
                  </a:lnTo>
                  <a:lnTo>
                    <a:pt x="44030" y="17043"/>
                  </a:lnTo>
                  <a:lnTo>
                    <a:pt x="43053" y="17043"/>
                  </a:lnTo>
                  <a:lnTo>
                    <a:pt x="41783" y="18516"/>
                  </a:lnTo>
                  <a:lnTo>
                    <a:pt x="42481" y="18516"/>
                  </a:lnTo>
                  <a:lnTo>
                    <a:pt x="42570" y="18110"/>
                  </a:lnTo>
                  <a:lnTo>
                    <a:pt x="42824" y="17780"/>
                  </a:lnTo>
                  <a:lnTo>
                    <a:pt x="43103" y="17678"/>
                  </a:lnTo>
                  <a:lnTo>
                    <a:pt x="43827" y="17678"/>
                  </a:lnTo>
                  <a:lnTo>
                    <a:pt x="44081" y="17741"/>
                  </a:lnTo>
                  <a:lnTo>
                    <a:pt x="44450" y="17970"/>
                  </a:lnTo>
                  <a:lnTo>
                    <a:pt x="44437" y="18808"/>
                  </a:lnTo>
                  <a:lnTo>
                    <a:pt x="42532" y="19113"/>
                  </a:lnTo>
                  <a:lnTo>
                    <a:pt x="42202" y="19253"/>
                  </a:lnTo>
                  <a:lnTo>
                    <a:pt x="41668" y="19723"/>
                  </a:lnTo>
                  <a:lnTo>
                    <a:pt x="41770" y="21221"/>
                  </a:lnTo>
                  <a:lnTo>
                    <a:pt x="42189" y="21615"/>
                  </a:lnTo>
                  <a:lnTo>
                    <a:pt x="42545" y="21755"/>
                  </a:lnTo>
                  <a:lnTo>
                    <a:pt x="43307" y="21755"/>
                  </a:lnTo>
                  <a:lnTo>
                    <a:pt x="43611" y="21691"/>
                  </a:lnTo>
                  <a:lnTo>
                    <a:pt x="44183" y="21386"/>
                  </a:lnTo>
                  <a:lnTo>
                    <a:pt x="44411" y="21221"/>
                  </a:lnTo>
                  <a:lnTo>
                    <a:pt x="44564" y="21018"/>
                  </a:lnTo>
                  <a:lnTo>
                    <a:pt x="44665" y="21386"/>
                  </a:lnTo>
                  <a:lnTo>
                    <a:pt x="44805" y="21615"/>
                  </a:lnTo>
                  <a:lnTo>
                    <a:pt x="44996" y="21704"/>
                  </a:lnTo>
                  <a:lnTo>
                    <a:pt x="45364" y="21704"/>
                  </a:lnTo>
                  <a:lnTo>
                    <a:pt x="45745" y="21640"/>
                  </a:lnTo>
                  <a:lnTo>
                    <a:pt x="45770" y="21107"/>
                  </a:lnTo>
                  <a:close/>
                </a:path>
                <a:path w="93345" h="23494">
                  <a:moveTo>
                    <a:pt x="50012" y="18656"/>
                  </a:moveTo>
                  <a:lnTo>
                    <a:pt x="49949" y="18059"/>
                  </a:lnTo>
                  <a:lnTo>
                    <a:pt x="49758" y="17640"/>
                  </a:lnTo>
                  <a:lnTo>
                    <a:pt x="49441" y="17399"/>
                  </a:lnTo>
                  <a:lnTo>
                    <a:pt x="49123" y="17145"/>
                  </a:lnTo>
                  <a:lnTo>
                    <a:pt x="48717" y="17030"/>
                  </a:lnTo>
                  <a:lnTo>
                    <a:pt x="47637" y="17030"/>
                  </a:lnTo>
                  <a:lnTo>
                    <a:pt x="47142" y="17246"/>
                  </a:lnTo>
                  <a:lnTo>
                    <a:pt x="46393" y="18110"/>
                  </a:lnTo>
                  <a:lnTo>
                    <a:pt x="46189" y="18719"/>
                  </a:lnTo>
                  <a:lnTo>
                    <a:pt x="46189" y="20142"/>
                  </a:lnTo>
                  <a:lnTo>
                    <a:pt x="46367" y="20675"/>
                  </a:lnTo>
                  <a:lnTo>
                    <a:pt x="47066" y="21526"/>
                  </a:lnTo>
                  <a:lnTo>
                    <a:pt x="47536" y="21742"/>
                  </a:lnTo>
                  <a:lnTo>
                    <a:pt x="48628" y="21742"/>
                  </a:lnTo>
                  <a:lnTo>
                    <a:pt x="49060" y="21602"/>
                  </a:lnTo>
                  <a:lnTo>
                    <a:pt x="49720" y="21056"/>
                  </a:lnTo>
                  <a:lnTo>
                    <a:pt x="49923" y="20624"/>
                  </a:lnTo>
                  <a:lnTo>
                    <a:pt x="50012" y="20040"/>
                  </a:lnTo>
                  <a:lnTo>
                    <a:pt x="49276" y="20040"/>
                  </a:lnTo>
                  <a:lnTo>
                    <a:pt x="49212" y="20358"/>
                  </a:lnTo>
                  <a:lnTo>
                    <a:pt x="49085" y="20624"/>
                  </a:lnTo>
                  <a:lnTo>
                    <a:pt x="48729" y="21005"/>
                  </a:lnTo>
                  <a:lnTo>
                    <a:pt x="48475" y="21094"/>
                  </a:lnTo>
                  <a:lnTo>
                    <a:pt x="47764" y="21094"/>
                  </a:lnTo>
                  <a:lnTo>
                    <a:pt x="47472" y="20942"/>
                  </a:lnTo>
                  <a:lnTo>
                    <a:pt x="47091" y="20332"/>
                  </a:lnTo>
                  <a:lnTo>
                    <a:pt x="47002" y="19964"/>
                  </a:lnTo>
                  <a:lnTo>
                    <a:pt x="47002" y="19075"/>
                  </a:lnTo>
                  <a:lnTo>
                    <a:pt x="47066" y="18694"/>
                  </a:lnTo>
                  <a:lnTo>
                    <a:pt x="47396" y="17932"/>
                  </a:lnTo>
                  <a:lnTo>
                    <a:pt x="47739" y="17691"/>
                  </a:lnTo>
                  <a:lnTo>
                    <a:pt x="48564" y="17691"/>
                  </a:lnTo>
                  <a:lnTo>
                    <a:pt x="48818" y="17792"/>
                  </a:lnTo>
                  <a:lnTo>
                    <a:pt x="49136" y="18148"/>
                  </a:lnTo>
                  <a:lnTo>
                    <a:pt x="49237" y="18376"/>
                  </a:lnTo>
                  <a:lnTo>
                    <a:pt x="49276" y="18656"/>
                  </a:lnTo>
                  <a:lnTo>
                    <a:pt x="50012" y="18656"/>
                  </a:lnTo>
                  <a:close/>
                </a:path>
                <a:path w="93345" h="23494">
                  <a:moveTo>
                    <a:pt x="53632" y="4127"/>
                  </a:moveTo>
                  <a:lnTo>
                    <a:pt x="52857" y="1917"/>
                  </a:lnTo>
                  <a:lnTo>
                    <a:pt x="52857" y="3530"/>
                  </a:lnTo>
                  <a:lnTo>
                    <a:pt x="50380" y="3530"/>
                  </a:lnTo>
                  <a:lnTo>
                    <a:pt x="50393" y="3200"/>
                  </a:lnTo>
                  <a:lnTo>
                    <a:pt x="50520" y="2832"/>
                  </a:lnTo>
                  <a:lnTo>
                    <a:pt x="50990" y="2336"/>
                  </a:lnTo>
                  <a:lnTo>
                    <a:pt x="51269" y="2209"/>
                  </a:lnTo>
                  <a:lnTo>
                    <a:pt x="52095" y="2209"/>
                  </a:lnTo>
                  <a:lnTo>
                    <a:pt x="52438" y="2387"/>
                  </a:lnTo>
                  <a:lnTo>
                    <a:pt x="52692" y="2844"/>
                  </a:lnTo>
                  <a:lnTo>
                    <a:pt x="52806" y="3149"/>
                  </a:lnTo>
                  <a:lnTo>
                    <a:pt x="52857" y="3530"/>
                  </a:lnTo>
                  <a:lnTo>
                    <a:pt x="52857" y="1917"/>
                  </a:lnTo>
                  <a:lnTo>
                    <a:pt x="52285" y="1625"/>
                  </a:lnTo>
                  <a:lnTo>
                    <a:pt x="51981" y="1549"/>
                  </a:lnTo>
                  <a:lnTo>
                    <a:pt x="51028" y="1549"/>
                  </a:lnTo>
                  <a:lnTo>
                    <a:pt x="50520" y="1778"/>
                  </a:lnTo>
                  <a:lnTo>
                    <a:pt x="49745" y="2679"/>
                  </a:lnTo>
                  <a:lnTo>
                    <a:pt x="49657" y="2946"/>
                  </a:lnTo>
                  <a:lnTo>
                    <a:pt x="49745" y="5270"/>
                  </a:lnTo>
                  <a:lnTo>
                    <a:pt x="50520" y="6070"/>
                  </a:lnTo>
                  <a:lnTo>
                    <a:pt x="50990" y="6273"/>
                  </a:lnTo>
                  <a:lnTo>
                    <a:pt x="51765" y="6273"/>
                  </a:lnTo>
                  <a:lnTo>
                    <a:pt x="53568" y="4711"/>
                  </a:lnTo>
                  <a:lnTo>
                    <a:pt x="52832" y="4711"/>
                  </a:lnTo>
                  <a:lnTo>
                    <a:pt x="52755" y="4940"/>
                  </a:lnTo>
                  <a:lnTo>
                    <a:pt x="52679" y="5092"/>
                  </a:lnTo>
                  <a:lnTo>
                    <a:pt x="52311" y="5499"/>
                  </a:lnTo>
                  <a:lnTo>
                    <a:pt x="51993" y="5626"/>
                  </a:lnTo>
                  <a:lnTo>
                    <a:pt x="51193" y="5626"/>
                  </a:lnTo>
                  <a:lnTo>
                    <a:pt x="50901" y="5499"/>
                  </a:lnTo>
                  <a:lnTo>
                    <a:pt x="50482" y="4940"/>
                  </a:lnTo>
                  <a:lnTo>
                    <a:pt x="50355" y="4127"/>
                  </a:lnTo>
                  <a:lnTo>
                    <a:pt x="53632" y="4127"/>
                  </a:lnTo>
                  <a:close/>
                </a:path>
                <a:path w="93345" h="23494">
                  <a:moveTo>
                    <a:pt x="54584" y="19621"/>
                  </a:moveTo>
                  <a:lnTo>
                    <a:pt x="53835" y="17424"/>
                  </a:lnTo>
                  <a:lnTo>
                    <a:pt x="53809" y="19024"/>
                  </a:lnTo>
                  <a:lnTo>
                    <a:pt x="51333" y="19024"/>
                  </a:lnTo>
                  <a:lnTo>
                    <a:pt x="51346" y="18707"/>
                  </a:lnTo>
                  <a:lnTo>
                    <a:pt x="51473" y="18326"/>
                  </a:lnTo>
                  <a:lnTo>
                    <a:pt x="51943" y="17830"/>
                  </a:lnTo>
                  <a:lnTo>
                    <a:pt x="52235" y="17703"/>
                  </a:lnTo>
                  <a:lnTo>
                    <a:pt x="53047" y="17703"/>
                  </a:lnTo>
                  <a:lnTo>
                    <a:pt x="53390" y="17894"/>
                  </a:lnTo>
                  <a:lnTo>
                    <a:pt x="53644" y="18338"/>
                  </a:lnTo>
                  <a:lnTo>
                    <a:pt x="53759" y="18643"/>
                  </a:lnTo>
                  <a:lnTo>
                    <a:pt x="53809" y="19024"/>
                  </a:lnTo>
                  <a:lnTo>
                    <a:pt x="53809" y="17424"/>
                  </a:lnTo>
                  <a:lnTo>
                    <a:pt x="53238" y="17132"/>
                  </a:lnTo>
                  <a:lnTo>
                    <a:pt x="52933" y="17056"/>
                  </a:lnTo>
                  <a:lnTo>
                    <a:pt x="51993" y="17056"/>
                  </a:lnTo>
                  <a:lnTo>
                    <a:pt x="51485" y="17272"/>
                  </a:lnTo>
                  <a:lnTo>
                    <a:pt x="50711" y="18173"/>
                  </a:lnTo>
                  <a:lnTo>
                    <a:pt x="50622" y="18440"/>
                  </a:lnTo>
                  <a:lnTo>
                    <a:pt x="50698" y="20764"/>
                  </a:lnTo>
                  <a:lnTo>
                    <a:pt x="51473" y="21564"/>
                  </a:lnTo>
                  <a:lnTo>
                    <a:pt x="51943" y="21767"/>
                  </a:lnTo>
                  <a:lnTo>
                    <a:pt x="52730" y="21767"/>
                  </a:lnTo>
                  <a:lnTo>
                    <a:pt x="54521" y="20218"/>
                  </a:lnTo>
                  <a:lnTo>
                    <a:pt x="53784" y="20218"/>
                  </a:lnTo>
                  <a:lnTo>
                    <a:pt x="53708" y="20434"/>
                  </a:lnTo>
                  <a:lnTo>
                    <a:pt x="53632" y="20586"/>
                  </a:lnTo>
                  <a:lnTo>
                    <a:pt x="53263" y="20993"/>
                  </a:lnTo>
                  <a:lnTo>
                    <a:pt x="52959" y="21120"/>
                  </a:lnTo>
                  <a:lnTo>
                    <a:pt x="52146" y="21120"/>
                  </a:lnTo>
                  <a:lnTo>
                    <a:pt x="51854" y="20993"/>
                  </a:lnTo>
                  <a:lnTo>
                    <a:pt x="51435" y="20434"/>
                  </a:lnTo>
                  <a:lnTo>
                    <a:pt x="51320" y="19621"/>
                  </a:lnTo>
                  <a:lnTo>
                    <a:pt x="54584" y="19621"/>
                  </a:lnTo>
                  <a:close/>
                </a:path>
                <a:path w="93345" h="23494">
                  <a:moveTo>
                    <a:pt x="57950" y="4406"/>
                  </a:moveTo>
                  <a:lnTo>
                    <a:pt x="57797" y="4114"/>
                  </a:lnTo>
                  <a:lnTo>
                    <a:pt x="57327" y="3797"/>
                  </a:lnTo>
                  <a:lnTo>
                    <a:pt x="56972" y="3670"/>
                  </a:lnTo>
                  <a:lnTo>
                    <a:pt x="55714" y="3365"/>
                  </a:lnTo>
                  <a:lnTo>
                    <a:pt x="55549" y="3302"/>
                  </a:lnTo>
                  <a:lnTo>
                    <a:pt x="55245" y="3124"/>
                  </a:lnTo>
                  <a:lnTo>
                    <a:pt x="55156" y="2959"/>
                  </a:lnTo>
                  <a:lnTo>
                    <a:pt x="55156" y="2590"/>
                  </a:lnTo>
                  <a:lnTo>
                    <a:pt x="55232" y="2451"/>
                  </a:lnTo>
                  <a:lnTo>
                    <a:pt x="55524" y="2235"/>
                  </a:lnTo>
                  <a:lnTo>
                    <a:pt x="55740" y="2184"/>
                  </a:lnTo>
                  <a:lnTo>
                    <a:pt x="56438" y="2184"/>
                  </a:lnTo>
                  <a:lnTo>
                    <a:pt x="57086" y="2933"/>
                  </a:lnTo>
                  <a:lnTo>
                    <a:pt x="57797" y="2933"/>
                  </a:lnTo>
                  <a:lnTo>
                    <a:pt x="57810" y="2654"/>
                  </a:lnTo>
                  <a:lnTo>
                    <a:pt x="57721" y="2387"/>
                  </a:lnTo>
                  <a:lnTo>
                    <a:pt x="57226" y="1739"/>
                  </a:lnTo>
                  <a:lnTo>
                    <a:pt x="56756" y="1536"/>
                  </a:lnTo>
                  <a:lnTo>
                    <a:pt x="55562" y="1536"/>
                  </a:lnTo>
                  <a:lnTo>
                    <a:pt x="55156" y="1676"/>
                  </a:lnTo>
                  <a:lnTo>
                    <a:pt x="54546" y="2184"/>
                  </a:lnTo>
                  <a:lnTo>
                    <a:pt x="54394" y="2527"/>
                  </a:lnTo>
                  <a:lnTo>
                    <a:pt x="54394" y="3314"/>
                  </a:lnTo>
                  <a:lnTo>
                    <a:pt x="54559" y="3594"/>
                  </a:lnTo>
                  <a:lnTo>
                    <a:pt x="55054" y="3911"/>
                  </a:lnTo>
                  <a:lnTo>
                    <a:pt x="55346" y="4013"/>
                  </a:lnTo>
                  <a:lnTo>
                    <a:pt x="56629" y="4343"/>
                  </a:lnTo>
                  <a:lnTo>
                    <a:pt x="56845" y="4406"/>
                  </a:lnTo>
                  <a:lnTo>
                    <a:pt x="57124" y="4572"/>
                  </a:lnTo>
                  <a:lnTo>
                    <a:pt x="57213" y="4724"/>
                  </a:lnTo>
                  <a:lnTo>
                    <a:pt x="57213" y="5168"/>
                  </a:lnTo>
                  <a:lnTo>
                    <a:pt x="57099" y="5346"/>
                  </a:lnTo>
                  <a:lnTo>
                    <a:pt x="56680" y="5588"/>
                  </a:lnTo>
                  <a:lnTo>
                    <a:pt x="56438" y="5651"/>
                  </a:lnTo>
                  <a:lnTo>
                    <a:pt x="55689" y="5651"/>
                  </a:lnTo>
                  <a:lnTo>
                    <a:pt x="55372" y="5537"/>
                  </a:lnTo>
                  <a:lnTo>
                    <a:pt x="55079" y="5156"/>
                  </a:lnTo>
                  <a:lnTo>
                    <a:pt x="55003" y="4965"/>
                  </a:lnTo>
                  <a:lnTo>
                    <a:pt x="54991" y="4711"/>
                  </a:lnTo>
                  <a:lnTo>
                    <a:pt x="54267" y="4711"/>
                  </a:lnTo>
                  <a:lnTo>
                    <a:pt x="54292" y="5156"/>
                  </a:lnTo>
                  <a:lnTo>
                    <a:pt x="54432" y="5537"/>
                  </a:lnTo>
                  <a:lnTo>
                    <a:pt x="54991" y="6134"/>
                  </a:lnTo>
                  <a:lnTo>
                    <a:pt x="55460" y="6286"/>
                  </a:lnTo>
                  <a:lnTo>
                    <a:pt x="56743" y="6286"/>
                  </a:lnTo>
                  <a:lnTo>
                    <a:pt x="57200" y="6146"/>
                  </a:lnTo>
                  <a:lnTo>
                    <a:pt x="57797" y="5562"/>
                  </a:lnTo>
                  <a:lnTo>
                    <a:pt x="57950" y="5219"/>
                  </a:lnTo>
                  <a:lnTo>
                    <a:pt x="57950" y="4406"/>
                  </a:lnTo>
                  <a:close/>
                </a:path>
                <a:path w="93345" h="23494">
                  <a:moveTo>
                    <a:pt x="58991" y="15494"/>
                  </a:moveTo>
                  <a:lnTo>
                    <a:pt x="58153" y="15494"/>
                  </a:lnTo>
                  <a:lnTo>
                    <a:pt x="58153" y="21615"/>
                  </a:lnTo>
                  <a:lnTo>
                    <a:pt x="58991" y="21615"/>
                  </a:lnTo>
                  <a:lnTo>
                    <a:pt x="58991" y="15494"/>
                  </a:lnTo>
                  <a:close/>
                </a:path>
                <a:path w="93345" h="23494">
                  <a:moveTo>
                    <a:pt x="62674" y="3073"/>
                  </a:moveTo>
                  <a:lnTo>
                    <a:pt x="62496" y="2514"/>
                  </a:lnTo>
                  <a:lnTo>
                    <a:pt x="62217" y="2209"/>
                  </a:lnTo>
                  <a:lnTo>
                    <a:pt x="61798" y="1765"/>
                  </a:lnTo>
                  <a:lnTo>
                    <a:pt x="61798" y="3073"/>
                  </a:lnTo>
                  <a:lnTo>
                    <a:pt x="61785" y="4876"/>
                  </a:lnTo>
                  <a:lnTo>
                    <a:pt x="61328" y="5461"/>
                  </a:lnTo>
                  <a:lnTo>
                    <a:pt x="61036" y="5613"/>
                  </a:lnTo>
                  <a:lnTo>
                    <a:pt x="60172" y="5613"/>
                  </a:lnTo>
                  <a:lnTo>
                    <a:pt x="59817" y="5372"/>
                  </a:lnTo>
                  <a:lnTo>
                    <a:pt x="59601" y="4876"/>
                  </a:lnTo>
                  <a:lnTo>
                    <a:pt x="59588" y="3073"/>
                  </a:lnTo>
                  <a:lnTo>
                    <a:pt x="59804" y="2514"/>
                  </a:lnTo>
                  <a:lnTo>
                    <a:pt x="60083" y="2273"/>
                  </a:lnTo>
                  <a:lnTo>
                    <a:pt x="61201" y="2209"/>
                  </a:lnTo>
                  <a:lnTo>
                    <a:pt x="61556" y="2451"/>
                  </a:lnTo>
                  <a:lnTo>
                    <a:pt x="61798" y="3073"/>
                  </a:lnTo>
                  <a:lnTo>
                    <a:pt x="61798" y="1765"/>
                  </a:lnTo>
                  <a:lnTo>
                    <a:pt x="61366" y="1549"/>
                  </a:lnTo>
                  <a:lnTo>
                    <a:pt x="60515" y="1549"/>
                  </a:lnTo>
                  <a:lnTo>
                    <a:pt x="60223" y="1638"/>
                  </a:lnTo>
                  <a:lnTo>
                    <a:pt x="59791" y="1905"/>
                  </a:lnTo>
                  <a:lnTo>
                    <a:pt x="59626" y="2070"/>
                  </a:lnTo>
                  <a:lnTo>
                    <a:pt x="59474" y="2273"/>
                  </a:lnTo>
                  <a:lnTo>
                    <a:pt x="59474" y="1676"/>
                  </a:lnTo>
                  <a:lnTo>
                    <a:pt x="58750" y="1676"/>
                  </a:lnTo>
                  <a:lnTo>
                    <a:pt x="58750" y="7886"/>
                  </a:lnTo>
                  <a:lnTo>
                    <a:pt x="59499" y="7886"/>
                  </a:lnTo>
                  <a:lnTo>
                    <a:pt x="59499" y="5613"/>
                  </a:lnTo>
                  <a:lnTo>
                    <a:pt x="59664" y="5816"/>
                  </a:lnTo>
                  <a:lnTo>
                    <a:pt x="59804" y="5956"/>
                  </a:lnTo>
                  <a:lnTo>
                    <a:pt x="60172" y="6184"/>
                  </a:lnTo>
                  <a:lnTo>
                    <a:pt x="60452" y="6261"/>
                  </a:lnTo>
                  <a:lnTo>
                    <a:pt x="61214" y="6261"/>
                  </a:lnTo>
                  <a:lnTo>
                    <a:pt x="61582" y="6134"/>
                  </a:lnTo>
                  <a:lnTo>
                    <a:pt x="62407" y="5461"/>
                  </a:lnTo>
                  <a:lnTo>
                    <a:pt x="62623" y="4876"/>
                  </a:lnTo>
                  <a:lnTo>
                    <a:pt x="62674" y="3073"/>
                  </a:lnTo>
                  <a:close/>
                </a:path>
                <a:path w="93345" h="23494">
                  <a:moveTo>
                    <a:pt x="65189" y="15494"/>
                  </a:moveTo>
                  <a:lnTo>
                    <a:pt x="64401" y="15494"/>
                  </a:lnTo>
                  <a:lnTo>
                    <a:pt x="64401" y="20447"/>
                  </a:lnTo>
                  <a:lnTo>
                    <a:pt x="61315" y="15494"/>
                  </a:lnTo>
                  <a:lnTo>
                    <a:pt x="60337" y="15494"/>
                  </a:lnTo>
                  <a:lnTo>
                    <a:pt x="60337" y="21615"/>
                  </a:lnTo>
                  <a:lnTo>
                    <a:pt x="61125" y="21615"/>
                  </a:lnTo>
                  <a:lnTo>
                    <a:pt x="61125" y="16662"/>
                  </a:lnTo>
                  <a:lnTo>
                    <a:pt x="64262" y="21615"/>
                  </a:lnTo>
                  <a:lnTo>
                    <a:pt x="65189" y="21615"/>
                  </a:lnTo>
                  <a:lnTo>
                    <a:pt x="65189" y="15494"/>
                  </a:lnTo>
                  <a:close/>
                </a:path>
                <a:path w="93345" h="23494">
                  <a:moveTo>
                    <a:pt x="67551" y="5575"/>
                  </a:moveTo>
                  <a:lnTo>
                    <a:pt x="67208" y="5600"/>
                  </a:lnTo>
                  <a:lnTo>
                    <a:pt x="67056" y="3848"/>
                  </a:lnTo>
                  <a:lnTo>
                    <a:pt x="66967" y="2184"/>
                  </a:lnTo>
                  <a:lnTo>
                    <a:pt x="66903" y="2044"/>
                  </a:lnTo>
                  <a:lnTo>
                    <a:pt x="66306" y="1689"/>
                  </a:lnTo>
                  <a:lnTo>
                    <a:pt x="66306" y="3848"/>
                  </a:lnTo>
                  <a:lnTo>
                    <a:pt x="66306" y="4902"/>
                  </a:lnTo>
                  <a:lnTo>
                    <a:pt x="66103" y="5232"/>
                  </a:lnTo>
                  <a:lnTo>
                    <a:pt x="65443" y="5562"/>
                  </a:lnTo>
                  <a:lnTo>
                    <a:pt x="65176" y="5626"/>
                  </a:lnTo>
                  <a:lnTo>
                    <a:pt x="64706" y="5626"/>
                  </a:lnTo>
                  <a:lnTo>
                    <a:pt x="64579" y="5588"/>
                  </a:lnTo>
                  <a:lnTo>
                    <a:pt x="64363" y="5435"/>
                  </a:lnTo>
                  <a:lnTo>
                    <a:pt x="64236" y="4432"/>
                  </a:lnTo>
                  <a:lnTo>
                    <a:pt x="64604" y="4229"/>
                  </a:lnTo>
                  <a:lnTo>
                    <a:pt x="64808" y="4165"/>
                  </a:lnTo>
                  <a:lnTo>
                    <a:pt x="65671" y="4064"/>
                  </a:lnTo>
                  <a:lnTo>
                    <a:pt x="66103" y="3949"/>
                  </a:lnTo>
                  <a:lnTo>
                    <a:pt x="66306" y="3848"/>
                  </a:lnTo>
                  <a:lnTo>
                    <a:pt x="66306" y="1689"/>
                  </a:lnTo>
                  <a:lnTo>
                    <a:pt x="65811" y="1549"/>
                  </a:lnTo>
                  <a:lnTo>
                    <a:pt x="64846" y="1549"/>
                  </a:lnTo>
                  <a:lnTo>
                    <a:pt x="63563" y="3022"/>
                  </a:lnTo>
                  <a:lnTo>
                    <a:pt x="64262" y="3022"/>
                  </a:lnTo>
                  <a:lnTo>
                    <a:pt x="64350" y="2616"/>
                  </a:lnTo>
                  <a:lnTo>
                    <a:pt x="64604" y="2286"/>
                  </a:lnTo>
                  <a:lnTo>
                    <a:pt x="64884" y="2184"/>
                  </a:lnTo>
                  <a:lnTo>
                    <a:pt x="65620" y="2184"/>
                  </a:lnTo>
                  <a:lnTo>
                    <a:pt x="65874" y="2235"/>
                  </a:lnTo>
                  <a:lnTo>
                    <a:pt x="66243" y="2463"/>
                  </a:lnTo>
                  <a:lnTo>
                    <a:pt x="66217" y="3314"/>
                  </a:lnTo>
                  <a:lnTo>
                    <a:pt x="64325" y="3619"/>
                  </a:lnTo>
                  <a:lnTo>
                    <a:pt x="63982" y="3759"/>
                  </a:lnTo>
                  <a:lnTo>
                    <a:pt x="63461" y="4229"/>
                  </a:lnTo>
                  <a:lnTo>
                    <a:pt x="63563" y="5727"/>
                  </a:lnTo>
                  <a:lnTo>
                    <a:pt x="63969" y="6121"/>
                  </a:lnTo>
                  <a:lnTo>
                    <a:pt x="64325" y="6261"/>
                  </a:lnTo>
                  <a:lnTo>
                    <a:pt x="65087" y="6261"/>
                  </a:lnTo>
                  <a:lnTo>
                    <a:pt x="65405" y="6184"/>
                  </a:lnTo>
                  <a:lnTo>
                    <a:pt x="65976" y="5892"/>
                  </a:lnTo>
                  <a:lnTo>
                    <a:pt x="66192" y="5727"/>
                  </a:lnTo>
                  <a:lnTo>
                    <a:pt x="66344" y="5524"/>
                  </a:lnTo>
                  <a:lnTo>
                    <a:pt x="66446" y="5892"/>
                  </a:lnTo>
                  <a:lnTo>
                    <a:pt x="66598" y="6121"/>
                  </a:lnTo>
                  <a:lnTo>
                    <a:pt x="66776" y="6210"/>
                  </a:lnTo>
                  <a:lnTo>
                    <a:pt x="67144" y="6210"/>
                  </a:lnTo>
                  <a:lnTo>
                    <a:pt x="67525" y="6146"/>
                  </a:lnTo>
                  <a:lnTo>
                    <a:pt x="67551" y="5600"/>
                  </a:lnTo>
                  <a:close/>
                </a:path>
                <a:path w="93345" h="23494">
                  <a:moveTo>
                    <a:pt x="70942" y="15494"/>
                  </a:moveTo>
                  <a:lnTo>
                    <a:pt x="65976" y="15494"/>
                  </a:lnTo>
                  <a:lnTo>
                    <a:pt x="65976" y="16230"/>
                  </a:lnTo>
                  <a:lnTo>
                    <a:pt x="68046" y="16230"/>
                  </a:lnTo>
                  <a:lnTo>
                    <a:pt x="68046" y="21615"/>
                  </a:lnTo>
                  <a:lnTo>
                    <a:pt x="68884" y="21615"/>
                  </a:lnTo>
                  <a:lnTo>
                    <a:pt x="68884" y="16230"/>
                  </a:lnTo>
                  <a:lnTo>
                    <a:pt x="70942" y="16230"/>
                  </a:lnTo>
                  <a:lnTo>
                    <a:pt x="70942" y="15494"/>
                  </a:lnTo>
                  <a:close/>
                </a:path>
                <a:path w="93345" h="23494">
                  <a:moveTo>
                    <a:pt x="71805" y="3162"/>
                  </a:moveTo>
                  <a:lnTo>
                    <a:pt x="70510" y="1524"/>
                  </a:lnTo>
                  <a:lnTo>
                    <a:pt x="69418" y="1524"/>
                  </a:lnTo>
                  <a:lnTo>
                    <a:pt x="68935" y="1752"/>
                  </a:lnTo>
                  <a:lnTo>
                    <a:pt x="68173" y="2616"/>
                  </a:lnTo>
                  <a:lnTo>
                    <a:pt x="67983" y="3225"/>
                  </a:lnTo>
                  <a:lnTo>
                    <a:pt x="67983" y="4648"/>
                  </a:lnTo>
                  <a:lnTo>
                    <a:pt x="68148" y="5181"/>
                  </a:lnTo>
                  <a:lnTo>
                    <a:pt x="68846" y="6032"/>
                  </a:lnTo>
                  <a:lnTo>
                    <a:pt x="69316" y="6248"/>
                  </a:lnTo>
                  <a:lnTo>
                    <a:pt x="70421" y="6248"/>
                  </a:lnTo>
                  <a:lnTo>
                    <a:pt x="70840" y="6108"/>
                  </a:lnTo>
                  <a:lnTo>
                    <a:pt x="71501" y="5562"/>
                  </a:lnTo>
                  <a:lnTo>
                    <a:pt x="71716" y="5130"/>
                  </a:lnTo>
                  <a:lnTo>
                    <a:pt x="71805" y="4533"/>
                  </a:lnTo>
                  <a:lnTo>
                    <a:pt x="71069" y="4533"/>
                  </a:lnTo>
                  <a:lnTo>
                    <a:pt x="71005" y="4864"/>
                  </a:lnTo>
                  <a:lnTo>
                    <a:pt x="70878" y="5130"/>
                  </a:lnTo>
                  <a:lnTo>
                    <a:pt x="70510" y="5499"/>
                  </a:lnTo>
                  <a:lnTo>
                    <a:pt x="70269" y="5600"/>
                  </a:lnTo>
                  <a:lnTo>
                    <a:pt x="69557" y="5600"/>
                  </a:lnTo>
                  <a:lnTo>
                    <a:pt x="69253" y="5448"/>
                  </a:lnTo>
                  <a:lnTo>
                    <a:pt x="68872" y="4838"/>
                  </a:lnTo>
                  <a:lnTo>
                    <a:pt x="68783" y="4470"/>
                  </a:lnTo>
                  <a:lnTo>
                    <a:pt x="68783" y="3568"/>
                  </a:lnTo>
                  <a:lnTo>
                    <a:pt x="68846" y="3200"/>
                  </a:lnTo>
                  <a:lnTo>
                    <a:pt x="69189" y="2425"/>
                  </a:lnTo>
                  <a:lnTo>
                    <a:pt x="69532" y="2197"/>
                  </a:lnTo>
                  <a:lnTo>
                    <a:pt x="70358" y="2197"/>
                  </a:lnTo>
                  <a:lnTo>
                    <a:pt x="70612" y="2286"/>
                  </a:lnTo>
                  <a:lnTo>
                    <a:pt x="70929" y="2654"/>
                  </a:lnTo>
                  <a:lnTo>
                    <a:pt x="71031" y="2882"/>
                  </a:lnTo>
                  <a:lnTo>
                    <a:pt x="71069" y="3162"/>
                  </a:lnTo>
                  <a:lnTo>
                    <a:pt x="71805" y="3162"/>
                  </a:lnTo>
                  <a:close/>
                </a:path>
                <a:path w="93345" h="23494">
                  <a:moveTo>
                    <a:pt x="76377" y="4127"/>
                  </a:moveTo>
                  <a:lnTo>
                    <a:pt x="75603" y="1917"/>
                  </a:lnTo>
                  <a:lnTo>
                    <a:pt x="75603" y="3530"/>
                  </a:lnTo>
                  <a:lnTo>
                    <a:pt x="73126" y="3530"/>
                  </a:lnTo>
                  <a:lnTo>
                    <a:pt x="73139" y="3200"/>
                  </a:lnTo>
                  <a:lnTo>
                    <a:pt x="73253" y="2832"/>
                  </a:lnTo>
                  <a:lnTo>
                    <a:pt x="73723" y="2336"/>
                  </a:lnTo>
                  <a:lnTo>
                    <a:pt x="74015" y="2209"/>
                  </a:lnTo>
                  <a:lnTo>
                    <a:pt x="74841" y="2209"/>
                  </a:lnTo>
                  <a:lnTo>
                    <a:pt x="75184" y="2387"/>
                  </a:lnTo>
                  <a:lnTo>
                    <a:pt x="75438" y="2844"/>
                  </a:lnTo>
                  <a:lnTo>
                    <a:pt x="75552" y="3149"/>
                  </a:lnTo>
                  <a:lnTo>
                    <a:pt x="75603" y="3530"/>
                  </a:lnTo>
                  <a:lnTo>
                    <a:pt x="75603" y="1917"/>
                  </a:lnTo>
                  <a:lnTo>
                    <a:pt x="75031" y="1625"/>
                  </a:lnTo>
                  <a:lnTo>
                    <a:pt x="74726" y="1549"/>
                  </a:lnTo>
                  <a:lnTo>
                    <a:pt x="73774" y="1549"/>
                  </a:lnTo>
                  <a:lnTo>
                    <a:pt x="73266" y="1778"/>
                  </a:lnTo>
                  <a:lnTo>
                    <a:pt x="72491" y="2679"/>
                  </a:lnTo>
                  <a:lnTo>
                    <a:pt x="72402" y="2946"/>
                  </a:lnTo>
                  <a:lnTo>
                    <a:pt x="72491" y="5270"/>
                  </a:lnTo>
                  <a:lnTo>
                    <a:pt x="73266" y="6070"/>
                  </a:lnTo>
                  <a:lnTo>
                    <a:pt x="73736" y="6273"/>
                  </a:lnTo>
                  <a:lnTo>
                    <a:pt x="74510" y="6273"/>
                  </a:lnTo>
                  <a:lnTo>
                    <a:pt x="76301" y="4711"/>
                  </a:lnTo>
                  <a:lnTo>
                    <a:pt x="75565" y="4711"/>
                  </a:lnTo>
                  <a:lnTo>
                    <a:pt x="75501" y="4940"/>
                  </a:lnTo>
                  <a:lnTo>
                    <a:pt x="75425" y="5092"/>
                  </a:lnTo>
                  <a:lnTo>
                    <a:pt x="75057" y="5499"/>
                  </a:lnTo>
                  <a:lnTo>
                    <a:pt x="74739" y="5626"/>
                  </a:lnTo>
                  <a:lnTo>
                    <a:pt x="73926" y="5626"/>
                  </a:lnTo>
                  <a:lnTo>
                    <a:pt x="73647" y="5499"/>
                  </a:lnTo>
                  <a:lnTo>
                    <a:pt x="73228" y="4940"/>
                  </a:lnTo>
                  <a:lnTo>
                    <a:pt x="73101" y="4127"/>
                  </a:lnTo>
                  <a:lnTo>
                    <a:pt x="76377" y="4127"/>
                  </a:lnTo>
                  <a:close/>
                </a:path>
                <a:path w="93345" h="23494">
                  <a:moveTo>
                    <a:pt x="80784" y="0"/>
                  </a:moveTo>
                  <a:lnTo>
                    <a:pt x="79946" y="0"/>
                  </a:lnTo>
                  <a:lnTo>
                    <a:pt x="79946" y="6108"/>
                  </a:lnTo>
                  <a:lnTo>
                    <a:pt x="80784" y="6108"/>
                  </a:lnTo>
                  <a:lnTo>
                    <a:pt x="80784" y="0"/>
                  </a:lnTo>
                  <a:close/>
                </a:path>
                <a:path w="93345" h="23494">
                  <a:moveTo>
                    <a:pt x="86982" y="0"/>
                  </a:moveTo>
                  <a:lnTo>
                    <a:pt x="86194" y="0"/>
                  </a:lnTo>
                  <a:lnTo>
                    <a:pt x="86194" y="4953"/>
                  </a:lnTo>
                  <a:lnTo>
                    <a:pt x="83108" y="0"/>
                  </a:lnTo>
                  <a:lnTo>
                    <a:pt x="82130" y="0"/>
                  </a:lnTo>
                  <a:lnTo>
                    <a:pt x="82130" y="6108"/>
                  </a:lnTo>
                  <a:lnTo>
                    <a:pt x="82918" y="6108"/>
                  </a:lnTo>
                  <a:lnTo>
                    <a:pt x="82918" y="1168"/>
                  </a:lnTo>
                  <a:lnTo>
                    <a:pt x="86055" y="6108"/>
                  </a:lnTo>
                  <a:lnTo>
                    <a:pt x="86982" y="6108"/>
                  </a:lnTo>
                  <a:lnTo>
                    <a:pt x="86982" y="0"/>
                  </a:lnTo>
                  <a:close/>
                </a:path>
                <a:path w="93345" h="23494">
                  <a:moveTo>
                    <a:pt x="92735" y="0"/>
                  </a:moveTo>
                  <a:lnTo>
                    <a:pt x="87769" y="0"/>
                  </a:lnTo>
                  <a:lnTo>
                    <a:pt x="87769" y="723"/>
                  </a:lnTo>
                  <a:lnTo>
                    <a:pt x="89827" y="723"/>
                  </a:lnTo>
                  <a:lnTo>
                    <a:pt x="89827" y="6108"/>
                  </a:lnTo>
                  <a:lnTo>
                    <a:pt x="90665" y="6108"/>
                  </a:lnTo>
                  <a:lnTo>
                    <a:pt x="90665" y="723"/>
                  </a:lnTo>
                  <a:lnTo>
                    <a:pt x="92735" y="723"/>
                  </a:lnTo>
                  <a:lnTo>
                    <a:pt x="927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6" name="object 44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708355" y="1959662"/>
              <a:ext cx="124749" cy="125514"/>
            </a:xfrm>
            <a:prstGeom prst="rect">
              <a:avLst/>
            </a:prstGeom>
          </p:spPr>
        </p:pic>
        <p:sp>
          <p:nvSpPr>
            <p:cNvPr id="447" name="object 447"/>
            <p:cNvSpPr/>
            <p:nvPr/>
          </p:nvSpPr>
          <p:spPr>
            <a:xfrm>
              <a:off x="5729897" y="2004783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5">
                  <a:moveTo>
                    <a:pt x="1308" y="1790"/>
                  </a:moveTo>
                  <a:lnTo>
                    <a:pt x="0" y="1790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90"/>
                  </a:lnTo>
                  <a:close/>
                </a:path>
                <a:path w="30479" h="6985">
                  <a:moveTo>
                    <a:pt x="1308" y="0"/>
                  </a:moveTo>
                  <a:lnTo>
                    <a:pt x="0" y="0"/>
                  </a:lnTo>
                  <a:lnTo>
                    <a:pt x="0" y="1206"/>
                  </a:lnTo>
                  <a:lnTo>
                    <a:pt x="1308" y="1206"/>
                  </a:lnTo>
                  <a:lnTo>
                    <a:pt x="1308" y="0"/>
                  </a:lnTo>
                  <a:close/>
                </a:path>
                <a:path w="30479" h="6985">
                  <a:moveTo>
                    <a:pt x="9080" y="1790"/>
                  </a:moveTo>
                  <a:lnTo>
                    <a:pt x="7734" y="1790"/>
                  </a:lnTo>
                  <a:lnTo>
                    <a:pt x="6959" y="5359"/>
                  </a:lnTo>
                  <a:lnTo>
                    <a:pt x="6210" y="1790"/>
                  </a:lnTo>
                  <a:lnTo>
                    <a:pt x="4889" y="1790"/>
                  </a:lnTo>
                  <a:lnTo>
                    <a:pt x="4178" y="5334"/>
                  </a:lnTo>
                  <a:lnTo>
                    <a:pt x="3403" y="1790"/>
                  </a:lnTo>
                  <a:lnTo>
                    <a:pt x="2019" y="1790"/>
                  </a:lnTo>
                  <a:lnTo>
                    <a:pt x="3403" y="6731"/>
                  </a:lnTo>
                  <a:lnTo>
                    <a:pt x="4749" y="6731"/>
                  </a:lnTo>
                  <a:lnTo>
                    <a:pt x="5537" y="3136"/>
                  </a:lnTo>
                  <a:lnTo>
                    <a:pt x="6311" y="6731"/>
                  </a:lnTo>
                  <a:lnTo>
                    <a:pt x="7645" y="6731"/>
                  </a:lnTo>
                  <a:lnTo>
                    <a:pt x="9080" y="1790"/>
                  </a:lnTo>
                  <a:close/>
                </a:path>
                <a:path w="30479" h="6985">
                  <a:moveTo>
                    <a:pt x="11112" y="50"/>
                  </a:moveTo>
                  <a:lnTo>
                    <a:pt x="9817" y="50"/>
                  </a:lnTo>
                  <a:lnTo>
                    <a:pt x="9817" y="6731"/>
                  </a:lnTo>
                  <a:lnTo>
                    <a:pt x="11112" y="6731"/>
                  </a:lnTo>
                  <a:lnTo>
                    <a:pt x="11112" y="50"/>
                  </a:lnTo>
                  <a:close/>
                </a:path>
                <a:path w="30479" h="6985">
                  <a:moveTo>
                    <a:pt x="13703" y="1790"/>
                  </a:moveTo>
                  <a:lnTo>
                    <a:pt x="12395" y="1790"/>
                  </a:lnTo>
                  <a:lnTo>
                    <a:pt x="12395" y="6731"/>
                  </a:lnTo>
                  <a:lnTo>
                    <a:pt x="13703" y="6731"/>
                  </a:lnTo>
                  <a:lnTo>
                    <a:pt x="13703" y="1790"/>
                  </a:lnTo>
                  <a:close/>
                </a:path>
                <a:path w="30479" h="6985">
                  <a:moveTo>
                    <a:pt x="13703" y="0"/>
                  </a:moveTo>
                  <a:lnTo>
                    <a:pt x="12395" y="0"/>
                  </a:lnTo>
                  <a:lnTo>
                    <a:pt x="12395" y="1206"/>
                  </a:lnTo>
                  <a:lnTo>
                    <a:pt x="13703" y="1206"/>
                  </a:lnTo>
                  <a:lnTo>
                    <a:pt x="13703" y="0"/>
                  </a:lnTo>
                  <a:close/>
                </a:path>
                <a:path w="30479" h="6985">
                  <a:moveTo>
                    <a:pt x="19443" y="2781"/>
                  </a:moveTo>
                  <a:lnTo>
                    <a:pt x="19278" y="2336"/>
                  </a:lnTo>
                  <a:lnTo>
                    <a:pt x="18961" y="2070"/>
                  </a:lnTo>
                  <a:lnTo>
                    <a:pt x="18630" y="1803"/>
                  </a:lnTo>
                  <a:lnTo>
                    <a:pt x="18211" y="1676"/>
                  </a:lnTo>
                  <a:lnTo>
                    <a:pt x="17297" y="1676"/>
                  </a:lnTo>
                  <a:lnTo>
                    <a:pt x="16954" y="1778"/>
                  </a:lnTo>
                  <a:lnTo>
                    <a:pt x="16535" y="2082"/>
                  </a:lnTo>
                  <a:lnTo>
                    <a:pt x="16383" y="2260"/>
                  </a:lnTo>
                  <a:lnTo>
                    <a:pt x="16217" y="2514"/>
                  </a:lnTo>
                  <a:lnTo>
                    <a:pt x="16217" y="1803"/>
                  </a:lnTo>
                  <a:lnTo>
                    <a:pt x="14973" y="1803"/>
                  </a:lnTo>
                  <a:lnTo>
                    <a:pt x="14973" y="6731"/>
                  </a:lnTo>
                  <a:lnTo>
                    <a:pt x="16256" y="6731"/>
                  </a:lnTo>
                  <a:lnTo>
                    <a:pt x="16256" y="3746"/>
                  </a:lnTo>
                  <a:lnTo>
                    <a:pt x="16294" y="3505"/>
                  </a:lnTo>
                  <a:lnTo>
                    <a:pt x="16548" y="2933"/>
                  </a:lnTo>
                  <a:lnTo>
                    <a:pt x="16852" y="2743"/>
                  </a:lnTo>
                  <a:lnTo>
                    <a:pt x="17640" y="2743"/>
                  </a:lnTo>
                  <a:lnTo>
                    <a:pt x="17881" y="2870"/>
                  </a:lnTo>
                  <a:lnTo>
                    <a:pt x="18084" y="3263"/>
                  </a:lnTo>
                  <a:lnTo>
                    <a:pt x="18122" y="3467"/>
                  </a:lnTo>
                  <a:lnTo>
                    <a:pt x="18122" y="6731"/>
                  </a:lnTo>
                  <a:lnTo>
                    <a:pt x="19443" y="6731"/>
                  </a:lnTo>
                  <a:lnTo>
                    <a:pt x="19443" y="2781"/>
                  </a:lnTo>
                  <a:close/>
                </a:path>
                <a:path w="30479" h="6985">
                  <a:moveTo>
                    <a:pt x="25171" y="6731"/>
                  </a:moveTo>
                  <a:lnTo>
                    <a:pt x="23380" y="3708"/>
                  </a:lnTo>
                  <a:lnTo>
                    <a:pt x="25107" y="1803"/>
                  </a:lnTo>
                  <a:lnTo>
                    <a:pt x="23507" y="1803"/>
                  </a:lnTo>
                  <a:lnTo>
                    <a:pt x="21894" y="3670"/>
                  </a:lnTo>
                  <a:lnTo>
                    <a:pt x="21894" y="63"/>
                  </a:lnTo>
                  <a:lnTo>
                    <a:pt x="20624" y="63"/>
                  </a:lnTo>
                  <a:lnTo>
                    <a:pt x="20624" y="6731"/>
                  </a:lnTo>
                  <a:lnTo>
                    <a:pt x="21894" y="6731"/>
                  </a:lnTo>
                  <a:lnTo>
                    <a:pt x="21894" y="5181"/>
                  </a:lnTo>
                  <a:lnTo>
                    <a:pt x="22428" y="4622"/>
                  </a:lnTo>
                  <a:lnTo>
                    <a:pt x="23622" y="6731"/>
                  </a:lnTo>
                  <a:lnTo>
                    <a:pt x="25171" y="6731"/>
                  </a:lnTo>
                  <a:close/>
                </a:path>
                <a:path w="30479" h="6985">
                  <a:moveTo>
                    <a:pt x="30022" y="4864"/>
                  </a:moveTo>
                  <a:lnTo>
                    <a:pt x="27711" y="3581"/>
                  </a:lnTo>
                  <a:lnTo>
                    <a:pt x="27266" y="3467"/>
                  </a:lnTo>
                  <a:lnTo>
                    <a:pt x="27012" y="3327"/>
                  </a:lnTo>
                  <a:lnTo>
                    <a:pt x="26949" y="2959"/>
                  </a:lnTo>
                  <a:lnTo>
                    <a:pt x="27241" y="2679"/>
                  </a:lnTo>
                  <a:lnTo>
                    <a:pt x="27444" y="2641"/>
                  </a:lnTo>
                  <a:lnTo>
                    <a:pt x="28067" y="2641"/>
                  </a:lnTo>
                  <a:lnTo>
                    <a:pt x="28308" y="2717"/>
                  </a:lnTo>
                  <a:lnTo>
                    <a:pt x="28524" y="2997"/>
                  </a:lnTo>
                  <a:lnTo>
                    <a:pt x="28575" y="3124"/>
                  </a:lnTo>
                  <a:lnTo>
                    <a:pt x="28587" y="3289"/>
                  </a:lnTo>
                  <a:lnTo>
                    <a:pt x="29883" y="3289"/>
                  </a:lnTo>
                  <a:lnTo>
                    <a:pt x="29832" y="2692"/>
                  </a:lnTo>
                  <a:lnTo>
                    <a:pt x="29603" y="2260"/>
                  </a:lnTo>
                  <a:lnTo>
                    <a:pt x="28829" y="1778"/>
                  </a:lnTo>
                  <a:lnTo>
                    <a:pt x="28321" y="1651"/>
                  </a:lnTo>
                  <a:lnTo>
                    <a:pt x="27063" y="1651"/>
                  </a:lnTo>
                  <a:lnTo>
                    <a:pt x="26555" y="1803"/>
                  </a:lnTo>
                  <a:lnTo>
                    <a:pt x="25831" y="2463"/>
                  </a:lnTo>
                  <a:lnTo>
                    <a:pt x="25654" y="2857"/>
                  </a:lnTo>
                  <a:lnTo>
                    <a:pt x="25654" y="3708"/>
                  </a:lnTo>
                  <a:lnTo>
                    <a:pt x="25768" y="4000"/>
                  </a:lnTo>
                  <a:lnTo>
                    <a:pt x="26225" y="4419"/>
                  </a:lnTo>
                  <a:lnTo>
                    <a:pt x="26631" y="4584"/>
                  </a:lnTo>
                  <a:lnTo>
                    <a:pt x="27965" y="4914"/>
                  </a:lnTo>
                  <a:lnTo>
                    <a:pt x="28409" y="5041"/>
                  </a:lnTo>
                  <a:lnTo>
                    <a:pt x="28651" y="5194"/>
                  </a:lnTo>
                  <a:lnTo>
                    <a:pt x="28714" y="5600"/>
                  </a:lnTo>
                  <a:lnTo>
                    <a:pt x="28346" y="5867"/>
                  </a:lnTo>
                  <a:lnTo>
                    <a:pt x="28143" y="5905"/>
                  </a:lnTo>
                  <a:lnTo>
                    <a:pt x="27457" y="5905"/>
                  </a:lnTo>
                  <a:lnTo>
                    <a:pt x="27152" y="5816"/>
                  </a:lnTo>
                  <a:lnTo>
                    <a:pt x="26898" y="5549"/>
                  </a:lnTo>
                  <a:lnTo>
                    <a:pt x="26847" y="5384"/>
                  </a:lnTo>
                  <a:lnTo>
                    <a:pt x="26822" y="5156"/>
                  </a:lnTo>
                  <a:lnTo>
                    <a:pt x="25501" y="5156"/>
                  </a:lnTo>
                  <a:lnTo>
                    <a:pt x="25501" y="5664"/>
                  </a:lnTo>
                  <a:lnTo>
                    <a:pt x="25692" y="6083"/>
                  </a:lnTo>
                  <a:lnTo>
                    <a:pt x="26428" y="6743"/>
                  </a:lnTo>
                  <a:lnTo>
                    <a:pt x="27000" y="6896"/>
                  </a:lnTo>
                  <a:lnTo>
                    <a:pt x="28549" y="6896"/>
                  </a:lnTo>
                  <a:lnTo>
                    <a:pt x="29108" y="6743"/>
                  </a:lnTo>
                  <a:lnTo>
                    <a:pt x="29845" y="6134"/>
                  </a:lnTo>
                  <a:lnTo>
                    <a:pt x="30022" y="5727"/>
                  </a:lnTo>
                  <a:lnTo>
                    <a:pt x="30022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5820320" y="200575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5722073" y="2021725"/>
              <a:ext cx="47625" cy="22225"/>
            </a:xfrm>
            <a:custGeom>
              <a:avLst/>
              <a:gdLst/>
              <a:ahLst/>
              <a:cxnLst/>
              <a:rect l="l" t="t" r="r" b="b"/>
              <a:pathLst>
                <a:path w="47625" h="22225">
                  <a:moveTo>
                    <a:pt x="762" y="17259"/>
                  </a:moveTo>
                  <a:lnTo>
                    <a:pt x="0" y="17259"/>
                  </a:lnTo>
                  <a:lnTo>
                    <a:pt x="0" y="21691"/>
                  </a:lnTo>
                  <a:lnTo>
                    <a:pt x="762" y="21691"/>
                  </a:lnTo>
                  <a:lnTo>
                    <a:pt x="762" y="17259"/>
                  </a:lnTo>
                  <a:close/>
                </a:path>
                <a:path w="47625" h="22225">
                  <a:moveTo>
                    <a:pt x="762" y="15582"/>
                  </a:moveTo>
                  <a:lnTo>
                    <a:pt x="0" y="15582"/>
                  </a:lnTo>
                  <a:lnTo>
                    <a:pt x="0" y="16433"/>
                  </a:lnTo>
                  <a:lnTo>
                    <a:pt x="762" y="16433"/>
                  </a:lnTo>
                  <a:lnTo>
                    <a:pt x="762" y="15582"/>
                  </a:lnTo>
                  <a:close/>
                </a:path>
                <a:path w="47625" h="22225">
                  <a:moveTo>
                    <a:pt x="762" y="1765"/>
                  </a:moveTo>
                  <a:lnTo>
                    <a:pt x="0" y="1765"/>
                  </a:lnTo>
                  <a:lnTo>
                    <a:pt x="0" y="6197"/>
                  </a:lnTo>
                  <a:lnTo>
                    <a:pt x="762" y="6197"/>
                  </a:lnTo>
                  <a:lnTo>
                    <a:pt x="762" y="1765"/>
                  </a:lnTo>
                  <a:close/>
                </a:path>
                <a:path w="47625" h="22225">
                  <a:moveTo>
                    <a:pt x="762" y="88"/>
                  </a:moveTo>
                  <a:lnTo>
                    <a:pt x="0" y="88"/>
                  </a:lnTo>
                  <a:lnTo>
                    <a:pt x="0" y="939"/>
                  </a:lnTo>
                  <a:lnTo>
                    <a:pt x="762" y="939"/>
                  </a:lnTo>
                  <a:lnTo>
                    <a:pt x="762" y="88"/>
                  </a:lnTo>
                  <a:close/>
                </a:path>
                <a:path w="47625" h="22225">
                  <a:moveTo>
                    <a:pt x="7340" y="17233"/>
                  </a:moveTo>
                  <a:lnTo>
                    <a:pt x="6591" y="17233"/>
                  </a:lnTo>
                  <a:lnTo>
                    <a:pt x="5676" y="20726"/>
                  </a:lnTo>
                  <a:lnTo>
                    <a:pt x="4813" y="17233"/>
                  </a:lnTo>
                  <a:lnTo>
                    <a:pt x="3962" y="17233"/>
                  </a:lnTo>
                  <a:lnTo>
                    <a:pt x="3098" y="20751"/>
                  </a:lnTo>
                  <a:lnTo>
                    <a:pt x="2235" y="17233"/>
                  </a:lnTo>
                  <a:lnTo>
                    <a:pt x="1422" y="17233"/>
                  </a:lnTo>
                  <a:lnTo>
                    <a:pt x="2705" y="21691"/>
                  </a:lnTo>
                  <a:lnTo>
                    <a:pt x="3479" y="21691"/>
                  </a:lnTo>
                  <a:lnTo>
                    <a:pt x="4356" y="18249"/>
                  </a:lnTo>
                  <a:lnTo>
                    <a:pt x="5270" y="21691"/>
                  </a:lnTo>
                  <a:lnTo>
                    <a:pt x="6045" y="21691"/>
                  </a:lnTo>
                  <a:lnTo>
                    <a:pt x="7340" y="17233"/>
                  </a:lnTo>
                  <a:close/>
                </a:path>
                <a:path w="47625" h="22225">
                  <a:moveTo>
                    <a:pt x="7340" y="1739"/>
                  </a:moveTo>
                  <a:lnTo>
                    <a:pt x="6591" y="1739"/>
                  </a:lnTo>
                  <a:lnTo>
                    <a:pt x="5676" y="5232"/>
                  </a:lnTo>
                  <a:lnTo>
                    <a:pt x="4813" y="1739"/>
                  </a:lnTo>
                  <a:lnTo>
                    <a:pt x="3962" y="1739"/>
                  </a:lnTo>
                  <a:lnTo>
                    <a:pt x="3098" y="5257"/>
                  </a:lnTo>
                  <a:lnTo>
                    <a:pt x="2235" y="1739"/>
                  </a:lnTo>
                  <a:lnTo>
                    <a:pt x="1422" y="1739"/>
                  </a:lnTo>
                  <a:lnTo>
                    <a:pt x="2705" y="6197"/>
                  </a:lnTo>
                  <a:lnTo>
                    <a:pt x="3479" y="6197"/>
                  </a:lnTo>
                  <a:lnTo>
                    <a:pt x="4356" y="2755"/>
                  </a:lnTo>
                  <a:lnTo>
                    <a:pt x="5270" y="6197"/>
                  </a:lnTo>
                  <a:lnTo>
                    <a:pt x="6045" y="6197"/>
                  </a:lnTo>
                  <a:lnTo>
                    <a:pt x="7340" y="1739"/>
                  </a:lnTo>
                  <a:close/>
                </a:path>
                <a:path w="47625" h="22225">
                  <a:moveTo>
                    <a:pt x="8813" y="15582"/>
                  </a:moveTo>
                  <a:lnTo>
                    <a:pt x="8064" y="15582"/>
                  </a:lnTo>
                  <a:lnTo>
                    <a:pt x="8064" y="21691"/>
                  </a:lnTo>
                  <a:lnTo>
                    <a:pt x="8813" y="21691"/>
                  </a:lnTo>
                  <a:lnTo>
                    <a:pt x="8813" y="15582"/>
                  </a:lnTo>
                  <a:close/>
                </a:path>
                <a:path w="47625" h="22225">
                  <a:moveTo>
                    <a:pt x="8813" y="88"/>
                  </a:moveTo>
                  <a:lnTo>
                    <a:pt x="8064" y="88"/>
                  </a:lnTo>
                  <a:lnTo>
                    <a:pt x="8064" y="6197"/>
                  </a:lnTo>
                  <a:lnTo>
                    <a:pt x="8813" y="6197"/>
                  </a:lnTo>
                  <a:lnTo>
                    <a:pt x="8813" y="88"/>
                  </a:lnTo>
                  <a:close/>
                </a:path>
                <a:path w="47625" h="22225">
                  <a:moveTo>
                    <a:pt x="14135" y="6845"/>
                  </a:moveTo>
                  <a:lnTo>
                    <a:pt x="9398" y="6845"/>
                  </a:lnTo>
                  <a:lnTo>
                    <a:pt x="9398" y="7264"/>
                  </a:lnTo>
                  <a:lnTo>
                    <a:pt x="14135" y="7264"/>
                  </a:lnTo>
                  <a:lnTo>
                    <a:pt x="14135" y="6845"/>
                  </a:lnTo>
                  <a:close/>
                </a:path>
                <a:path w="47625" h="22225">
                  <a:moveTo>
                    <a:pt x="16357" y="12"/>
                  </a:moveTo>
                  <a:lnTo>
                    <a:pt x="14871" y="1066"/>
                  </a:lnTo>
                  <a:lnTo>
                    <a:pt x="14871" y="1765"/>
                  </a:lnTo>
                  <a:lnTo>
                    <a:pt x="14249" y="1765"/>
                  </a:lnTo>
                  <a:lnTo>
                    <a:pt x="14249" y="2362"/>
                  </a:lnTo>
                  <a:lnTo>
                    <a:pt x="14871" y="2362"/>
                  </a:lnTo>
                  <a:lnTo>
                    <a:pt x="14871" y="6197"/>
                  </a:lnTo>
                  <a:lnTo>
                    <a:pt x="15608" y="6197"/>
                  </a:lnTo>
                  <a:lnTo>
                    <a:pt x="15608" y="2362"/>
                  </a:lnTo>
                  <a:lnTo>
                    <a:pt x="16357" y="2362"/>
                  </a:lnTo>
                  <a:lnTo>
                    <a:pt x="16357" y="1765"/>
                  </a:lnTo>
                  <a:lnTo>
                    <a:pt x="15621" y="1765"/>
                  </a:lnTo>
                  <a:lnTo>
                    <a:pt x="15621" y="1282"/>
                  </a:lnTo>
                  <a:lnTo>
                    <a:pt x="15646" y="977"/>
                  </a:lnTo>
                  <a:lnTo>
                    <a:pt x="15722" y="749"/>
                  </a:lnTo>
                  <a:lnTo>
                    <a:pt x="15862" y="685"/>
                  </a:lnTo>
                  <a:lnTo>
                    <a:pt x="16357" y="698"/>
                  </a:lnTo>
                  <a:lnTo>
                    <a:pt x="16357" y="12"/>
                  </a:lnTo>
                  <a:close/>
                </a:path>
                <a:path w="47625" h="22225">
                  <a:moveTo>
                    <a:pt x="19240" y="1663"/>
                  </a:moveTo>
                  <a:lnTo>
                    <a:pt x="19011" y="1638"/>
                  </a:lnTo>
                  <a:lnTo>
                    <a:pt x="18694" y="1638"/>
                  </a:lnTo>
                  <a:lnTo>
                    <a:pt x="18440" y="1752"/>
                  </a:lnTo>
                  <a:lnTo>
                    <a:pt x="17983" y="2184"/>
                  </a:lnTo>
                  <a:lnTo>
                    <a:pt x="17843" y="2362"/>
                  </a:lnTo>
                  <a:lnTo>
                    <a:pt x="17780" y="2514"/>
                  </a:lnTo>
                  <a:lnTo>
                    <a:pt x="17780" y="1739"/>
                  </a:lnTo>
                  <a:lnTo>
                    <a:pt x="17068" y="1739"/>
                  </a:lnTo>
                  <a:lnTo>
                    <a:pt x="17068" y="6197"/>
                  </a:lnTo>
                  <a:lnTo>
                    <a:pt x="17818" y="6197"/>
                  </a:lnTo>
                  <a:lnTo>
                    <a:pt x="17818" y="3327"/>
                  </a:lnTo>
                  <a:lnTo>
                    <a:pt x="17919" y="3035"/>
                  </a:lnTo>
                  <a:lnTo>
                    <a:pt x="18326" y="2552"/>
                  </a:lnTo>
                  <a:lnTo>
                    <a:pt x="18618" y="2438"/>
                  </a:lnTo>
                  <a:lnTo>
                    <a:pt x="18999" y="2438"/>
                  </a:lnTo>
                  <a:lnTo>
                    <a:pt x="19240" y="2451"/>
                  </a:lnTo>
                  <a:lnTo>
                    <a:pt x="19240" y="1663"/>
                  </a:lnTo>
                  <a:close/>
                </a:path>
                <a:path w="47625" h="22225">
                  <a:moveTo>
                    <a:pt x="23736" y="3136"/>
                  </a:moveTo>
                  <a:lnTo>
                    <a:pt x="23545" y="2565"/>
                  </a:lnTo>
                  <a:lnTo>
                    <a:pt x="23215" y="2260"/>
                  </a:lnTo>
                  <a:lnTo>
                    <a:pt x="22885" y="1943"/>
                  </a:lnTo>
                  <a:lnTo>
                    <a:pt x="22885" y="3136"/>
                  </a:lnTo>
                  <a:lnTo>
                    <a:pt x="22796" y="4927"/>
                  </a:lnTo>
                  <a:lnTo>
                    <a:pt x="22491" y="5524"/>
                  </a:lnTo>
                  <a:lnTo>
                    <a:pt x="22148" y="5715"/>
                  </a:lnTo>
                  <a:lnTo>
                    <a:pt x="21196" y="5715"/>
                  </a:lnTo>
                  <a:lnTo>
                    <a:pt x="20878" y="5562"/>
                  </a:lnTo>
                  <a:lnTo>
                    <a:pt x="20459" y="4927"/>
                  </a:lnTo>
                  <a:lnTo>
                    <a:pt x="20459" y="3136"/>
                  </a:lnTo>
                  <a:lnTo>
                    <a:pt x="22885" y="3136"/>
                  </a:lnTo>
                  <a:lnTo>
                    <a:pt x="22885" y="1943"/>
                  </a:lnTo>
                  <a:lnTo>
                    <a:pt x="22745" y="1803"/>
                  </a:lnTo>
                  <a:lnTo>
                    <a:pt x="22263" y="1612"/>
                  </a:lnTo>
                  <a:lnTo>
                    <a:pt x="21043" y="1612"/>
                  </a:lnTo>
                  <a:lnTo>
                    <a:pt x="20535" y="1841"/>
                  </a:lnTo>
                  <a:lnTo>
                    <a:pt x="19773" y="2730"/>
                  </a:lnTo>
                  <a:lnTo>
                    <a:pt x="19646" y="3136"/>
                  </a:lnTo>
                  <a:lnTo>
                    <a:pt x="19761" y="5321"/>
                  </a:lnTo>
                  <a:lnTo>
                    <a:pt x="20485" y="6159"/>
                  </a:lnTo>
                  <a:lnTo>
                    <a:pt x="20967" y="6362"/>
                  </a:lnTo>
                  <a:lnTo>
                    <a:pt x="22326" y="6362"/>
                  </a:lnTo>
                  <a:lnTo>
                    <a:pt x="22860" y="6134"/>
                  </a:lnTo>
                  <a:lnTo>
                    <a:pt x="23164" y="5715"/>
                  </a:lnTo>
                  <a:lnTo>
                    <a:pt x="23558" y="5194"/>
                  </a:lnTo>
                  <a:lnTo>
                    <a:pt x="23647" y="4927"/>
                  </a:lnTo>
                  <a:lnTo>
                    <a:pt x="23736" y="3136"/>
                  </a:lnTo>
                  <a:close/>
                </a:path>
                <a:path w="47625" h="22225">
                  <a:moveTo>
                    <a:pt x="30619" y="2832"/>
                  </a:moveTo>
                  <a:lnTo>
                    <a:pt x="30568" y="2527"/>
                  </a:lnTo>
                  <a:lnTo>
                    <a:pt x="30238" y="1854"/>
                  </a:lnTo>
                  <a:lnTo>
                    <a:pt x="29819" y="1638"/>
                  </a:lnTo>
                  <a:lnTo>
                    <a:pt x="28943" y="1638"/>
                  </a:lnTo>
                  <a:lnTo>
                    <a:pt x="28689" y="1701"/>
                  </a:lnTo>
                  <a:lnTo>
                    <a:pt x="28244" y="1930"/>
                  </a:lnTo>
                  <a:lnTo>
                    <a:pt x="28054" y="2108"/>
                  </a:lnTo>
                  <a:lnTo>
                    <a:pt x="27876" y="2349"/>
                  </a:lnTo>
                  <a:lnTo>
                    <a:pt x="27787" y="2159"/>
                  </a:lnTo>
                  <a:lnTo>
                    <a:pt x="27673" y="2006"/>
                  </a:lnTo>
                  <a:lnTo>
                    <a:pt x="27330" y="1727"/>
                  </a:lnTo>
                  <a:lnTo>
                    <a:pt x="27051" y="1638"/>
                  </a:lnTo>
                  <a:lnTo>
                    <a:pt x="26377" y="1638"/>
                  </a:lnTo>
                  <a:lnTo>
                    <a:pt x="26098" y="1727"/>
                  </a:lnTo>
                  <a:lnTo>
                    <a:pt x="25704" y="1993"/>
                  </a:lnTo>
                  <a:lnTo>
                    <a:pt x="25552" y="2159"/>
                  </a:lnTo>
                  <a:lnTo>
                    <a:pt x="25374" y="2374"/>
                  </a:lnTo>
                  <a:lnTo>
                    <a:pt x="25374" y="1739"/>
                  </a:lnTo>
                  <a:lnTo>
                    <a:pt x="24625" y="1739"/>
                  </a:lnTo>
                  <a:lnTo>
                    <a:pt x="24625" y="6197"/>
                  </a:lnTo>
                  <a:lnTo>
                    <a:pt x="25374" y="6197"/>
                  </a:lnTo>
                  <a:lnTo>
                    <a:pt x="25374" y="3263"/>
                  </a:lnTo>
                  <a:lnTo>
                    <a:pt x="25488" y="2857"/>
                  </a:lnTo>
                  <a:lnTo>
                    <a:pt x="25958" y="2425"/>
                  </a:lnTo>
                  <a:lnTo>
                    <a:pt x="26212" y="2324"/>
                  </a:lnTo>
                  <a:lnTo>
                    <a:pt x="26809" y="2324"/>
                  </a:lnTo>
                  <a:lnTo>
                    <a:pt x="27025" y="2425"/>
                  </a:lnTo>
                  <a:lnTo>
                    <a:pt x="27203" y="2768"/>
                  </a:lnTo>
                  <a:lnTo>
                    <a:pt x="27241" y="2984"/>
                  </a:lnTo>
                  <a:lnTo>
                    <a:pt x="27241" y="6197"/>
                  </a:lnTo>
                  <a:lnTo>
                    <a:pt x="28003" y="6197"/>
                  </a:lnTo>
                  <a:lnTo>
                    <a:pt x="28003" y="3149"/>
                  </a:lnTo>
                  <a:lnTo>
                    <a:pt x="28105" y="2819"/>
                  </a:lnTo>
                  <a:lnTo>
                    <a:pt x="28536" y="2425"/>
                  </a:lnTo>
                  <a:lnTo>
                    <a:pt x="28790" y="2324"/>
                  </a:lnTo>
                  <a:lnTo>
                    <a:pt x="29298" y="2324"/>
                  </a:lnTo>
                  <a:lnTo>
                    <a:pt x="29476" y="2387"/>
                  </a:lnTo>
                  <a:lnTo>
                    <a:pt x="29781" y="2603"/>
                  </a:lnTo>
                  <a:lnTo>
                    <a:pt x="29845" y="2806"/>
                  </a:lnTo>
                  <a:lnTo>
                    <a:pt x="29845" y="6197"/>
                  </a:lnTo>
                  <a:lnTo>
                    <a:pt x="30619" y="6197"/>
                  </a:lnTo>
                  <a:lnTo>
                    <a:pt x="30619" y="2832"/>
                  </a:lnTo>
                  <a:close/>
                </a:path>
                <a:path w="47625" h="22225">
                  <a:moveTo>
                    <a:pt x="35217" y="88"/>
                  </a:moveTo>
                  <a:lnTo>
                    <a:pt x="34378" y="88"/>
                  </a:lnTo>
                  <a:lnTo>
                    <a:pt x="34378" y="6197"/>
                  </a:lnTo>
                  <a:lnTo>
                    <a:pt x="35217" y="6197"/>
                  </a:lnTo>
                  <a:lnTo>
                    <a:pt x="35217" y="88"/>
                  </a:lnTo>
                  <a:close/>
                </a:path>
                <a:path w="47625" h="22225">
                  <a:moveTo>
                    <a:pt x="41414" y="88"/>
                  </a:moveTo>
                  <a:lnTo>
                    <a:pt x="40627" y="88"/>
                  </a:lnTo>
                  <a:lnTo>
                    <a:pt x="40627" y="5041"/>
                  </a:lnTo>
                  <a:lnTo>
                    <a:pt x="37541" y="88"/>
                  </a:lnTo>
                  <a:lnTo>
                    <a:pt x="36563" y="88"/>
                  </a:lnTo>
                  <a:lnTo>
                    <a:pt x="36563" y="6197"/>
                  </a:lnTo>
                  <a:lnTo>
                    <a:pt x="37350" y="6197"/>
                  </a:lnTo>
                  <a:lnTo>
                    <a:pt x="37350" y="1257"/>
                  </a:lnTo>
                  <a:lnTo>
                    <a:pt x="40487" y="6197"/>
                  </a:lnTo>
                  <a:lnTo>
                    <a:pt x="41414" y="6197"/>
                  </a:lnTo>
                  <a:lnTo>
                    <a:pt x="41414" y="88"/>
                  </a:lnTo>
                  <a:close/>
                </a:path>
                <a:path w="47625" h="22225">
                  <a:moveTo>
                    <a:pt x="47167" y="88"/>
                  </a:moveTo>
                  <a:lnTo>
                    <a:pt x="42214" y="88"/>
                  </a:lnTo>
                  <a:lnTo>
                    <a:pt x="42214" y="812"/>
                  </a:lnTo>
                  <a:lnTo>
                    <a:pt x="44272" y="812"/>
                  </a:lnTo>
                  <a:lnTo>
                    <a:pt x="44272" y="6197"/>
                  </a:lnTo>
                  <a:lnTo>
                    <a:pt x="45110" y="6197"/>
                  </a:lnTo>
                  <a:lnTo>
                    <a:pt x="45110" y="812"/>
                  </a:lnTo>
                  <a:lnTo>
                    <a:pt x="47167" y="812"/>
                  </a:lnTo>
                  <a:lnTo>
                    <a:pt x="47167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0" name="object 45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11453" y="2020867"/>
              <a:ext cx="8523" cy="39513"/>
            </a:xfrm>
            <a:prstGeom prst="rect">
              <a:avLst/>
            </a:prstGeom>
          </p:spPr>
        </p:pic>
        <p:sp>
          <p:nvSpPr>
            <p:cNvPr id="451" name="object 451"/>
            <p:cNvSpPr/>
            <p:nvPr/>
          </p:nvSpPr>
          <p:spPr>
            <a:xfrm>
              <a:off x="5731471" y="2037206"/>
              <a:ext cx="92075" cy="8255"/>
            </a:xfrm>
            <a:custGeom>
              <a:avLst/>
              <a:gdLst/>
              <a:ahLst/>
              <a:cxnLst/>
              <a:rect l="l" t="t" r="r" b="b"/>
              <a:pathLst>
                <a:path w="92075" h="8255">
                  <a:moveTo>
                    <a:pt x="4737" y="6858"/>
                  </a:moveTo>
                  <a:lnTo>
                    <a:pt x="0" y="6858"/>
                  </a:lnTo>
                  <a:lnTo>
                    <a:pt x="0" y="7289"/>
                  </a:lnTo>
                  <a:lnTo>
                    <a:pt x="4737" y="7289"/>
                  </a:lnTo>
                  <a:lnTo>
                    <a:pt x="4737" y="6858"/>
                  </a:lnTo>
                  <a:close/>
                </a:path>
                <a:path w="92075" h="8255">
                  <a:moveTo>
                    <a:pt x="9144" y="3175"/>
                  </a:moveTo>
                  <a:lnTo>
                    <a:pt x="8978" y="2616"/>
                  </a:lnTo>
                  <a:lnTo>
                    <a:pt x="8686" y="2311"/>
                  </a:lnTo>
                  <a:lnTo>
                    <a:pt x="8280" y="1866"/>
                  </a:lnTo>
                  <a:lnTo>
                    <a:pt x="8280" y="3175"/>
                  </a:lnTo>
                  <a:lnTo>
                    <a:pt x="8267" y="4978"/>
                  </a:lnTo>
                  <a:lnTo>
                    <a:pt x="7797" y="5562"/>
                  </a:lnTo>
                  <a:lnTo>
                    <a:pt x="7518" y="5715"/>
                  </a:lnTo>
                  <a:lnTo>
                    <a:pt x="6654" y="5715"/>
                  </a:lnTo>
                  <a:lnTo>
                    <a:pt x="6299" y="5473"/>
                  </a:lnTo>
                  <a:lnTo>
                    <a:pt x="6083" y="4978"/>
                  </a:lnTo>
                  <a:lnTo>
                    <a:pt x="6070" y="3175"/>
                  </a:lnTo>
                  <a:lnTo>
                    <a:pt x="6273" y="2616"/>
                  </a:lnTo>
                  <a:lnTo>
                    <a:pt x="8280" y="3175"/>
                  </a:lnTo>
                  <a:lnTo>
                    <a:pt x="8280" y="1866"/>
                  </a:lnTo>
                  <a:lnTo>
                    <a:pt x="7835" y="1651"/>
                  </a:lnTo>
                  <a:lnTo>
                    <a:pt x="6997" y="1651"/>
                  </a:lnTo>
                  <a:lnTo>
                    <a:pt x="6692" y="1739"/>
                  </a:lnTo>
                  <a:lnTo>
                    <a:pt x="6261" y="2006"/>
                  </a:lnTo>
                  <a:lnTo>
                    <a:pt x="6096" y="2171"/>
                  </a:lnTo>
                  <a:lnTo>
                    <a:pt x="5956" y="2374"/>
                  </a:lnTo>
                  <a:lnTo>
                    <a:pt x="5956" y="1778"/>
                  </a:lnTo>
                  <a:lnTo>
                    <a:pt x="5219" y="1778"/>
                  </a:lnTo>
                  <a:lnTo>
                    <a:pt x="5219" y="7988"/>
                  </a:lnTo>
                  <a:lnTo>
                    <a:pt x="5969" y="7988"/>
                  </a:lnTo>
                  <a:lnTo>
                    <a:pt x="5969" y="5715"/>
                  </a:lnTo>
                  <a:lnTo>
                    <a:pt x="6134" y="5918"/>
                  </a:lnTo>
                  <a:lnTo>
                    <a:pt x="6286" y="6057"/>
                  </a:lnTo>
                  <a:lnTo>
                    <a:pt x="6642" y="6286"/>
                  </a:lnTo>
                  <a:lnTo>
                    <a:pt x="6934" y="6362"/>
                  </a:lnTo>
                  <a:lnTo>
                    <a:pt x="7696" y="6362"/>
                  </a:lnTo>
                  <a:lnTo>
                    <a:pt x="8064" y="6235"/>
                  </a:lnTo>
                  <a:lnTo>
                    <a:pt x="8890" y="5562"/>
                  </a:lnTo>
                  <a:lnTo>
                    <a:pt x="9105" y="4978"/>
                  </a:lnTo>
                  <a:lnTo>
                    <a:pt x="9144" y="3175"/>
                  </a:lnTo>
                  <a:close/>
                </a:path>
                <a:path w="92075" h="8255">
                  <a:moveTo>
                    <a:pt x="12217" y="1676"/>
                  </a:moveTo>
                  <a:lnTo>
                    <a:pt x="11988" y="1651"/>
                  </a:lnTo>
                  <a:lnTo>
                    <a:pt x="11671" y="1651"/>
                  </a:lnTo>
                  <a:lnTo>
                    <a:pt x="11417" y="1765"/>
                  </a:lnTo>
                  <a:lnTo>
                    <a:pt x="10960" y="2197"/>
                  </a:lnTo>
                  <a:lnTo>
                    <a:pt x="10820" y="2374"/>
                  </a:lnTo>
                  <a:lnTo>
                    <a:pt x="10756" y="2527"/>
                  </a:lnTo>
                  <a:lnTo>
                    <a:pt x="10756" y="1752"/>
                  </a:lnTo>
                  <a:lnTo>
                    <a:pt x="10045" y="1752"/>
                  </a:lnTo>
                  <a:lnTo>
                    <a:pt x="10045" y="6210"/>
                  </a:lnTo>
                  <a:lnTo>
                    <a:pt x="10795" y="6210"/>
                  </a:lnTo>
                  <a:lnTo>
                    <a:pt x="10795" y="3340"/>
                  </a:lnTo>
                  <a:lnTo>
                    <a:pt x="10896" y="3060"/>
                  </a:lnTo>
                  <a:lnTo>
                    <a:pt x="11303" y="2565"/>
                  </a:lnTo>
                  <a:lnTo>
                    <a:pt x="11595" y="2451"/>
                  </a:lnTo>
                  <a:lnTo>
                    <a:pt x="11963" y="2451"/>
                  </a:lnTo>
                  <a:lnTo>
                    <a:pt x="12217" y="2463"/>
                  </a:lnTo>
                  <a:lnTo>
                    <a:pt x="12217" y="1676"/>
                  </a:lnTo>
                  <a:close/>
                </a:path>
                <a:path w="92075" h="8255">
                  <a:moveTo>
                    <a:pt x="16687" y="4229"/>
                  </a:moveTo>
                  <a:lnTo>
                    <a:pt x="16675" y="3632"/>
                  </a:lnTo>
                  <a:lnTo>
                    <a:pt x="16586" y="3048"/>
                  </a:lnTo>
                  <a:lnTo>
                    <a:pt x="16471" y="2679"/>
                  </a:lnTo>
                  <a:lnTo>
                    <a:pt x="16217" y="2311"/>
                  </a:lnTo>
                  <a:lnTo>
                    <a:pt x="15938" y="2032"/>
                  </a:lnTo>
                  <a:lnTo>
                    <a:pt x="15913" y="3632"/>
                  </a:lnTo>
                  <a:lnTo>
                    <a:pt x="13436" y="3632"/>
                  </a:lnTo>
                  <a:lnTo>
                    <a:pt x="13449" y="3302"/>
                  </a:lnTo>
                  <a:lnTo>
                    <a:pt x="13576" y="2933"/>
                  </a:lnTo>
                  <a:lnTo>
                    <a:pt x="14046" y="2438"/>
                  </a:lnTo>
                  <a:lnTo>
                    <a:pt x="14325" y="2311"/>
                  </a:lnTo>
                  <a:lnTo>
                    <a:pt x="15151" y="2311"/>
                  </a:lnTo>
                  <a:lnTo>
                    <a:pt x="15494" y="2489"/>
                  </a:lnTo>
                  <a:lnTo>
                    <a:pt x="15748" y="2946"/>
                  </a:lnTo>
                  <a:lnTo>
                    <a:pt x="15862" y="3251"/>
                  </a:lnTo>
                  <a:lnTo>
                    <a:pt x="15913" y="3632"/>
                  </a:lnTo>
                  <a:lnTo>
                    <a:pt x="15913" y="2019"/>
                  </a:lnTo>
                  <a:lnTo>
                    <a:pt x="15341" y="1727"/>
                  </a:lnTo>
                  <a:lnTo>
                    <a:pt x="15036" y="1651"/>
                  </a:lnTo>
                  <a:lnTo>
                    <a:pt x="14084" y="1651"/>
                  </a:lnTo>
                  <a:lnTo>
                    <a:pt x="13589" y="1879"/>
                  </a:lnTo>
                  <a:lnTo>
                    <a:pt x="12814" y="2781"/>
                  </a:lnTo>
                  <a:lnTo>
                    <a:pt x="12712" y="3048"/>
                  </a:lnTo>
                  <a:lnTo>
                    <a:pt x="12801" y="5372"/>
                  </a:lnTo>
                  <a:lnTo>
                    <a:pt x="13576" y="6172"/>
                  </a:lnTo>
                  <a:lnTo>
                    <a:pt x="14046" y="6375"/>
                  </a:lnTo>
                  <a:lnTo>
                    <a:pt x="14820" y="6375"/>
                  </a:lnTo>
                  <a:lnTo>
                    <a:pt x="16624" y="4813"/>
                  </a:lnTo>
                  <a:lnTo>
                    <a:pt x="15887" y="4813"/>
                  </a:lnTo>
                  <a:lnTo>
                    <a:pt x="15811" y="5041"/>
                  </a:lnTo>
                  <a:lnTo>
                    <a:pt x="15735" y="5194"/>
                  </a:lnTo>
                  <a:lnTo>
                    <a:pt x="15367" y="5600"/>
                  </a:lnTo>
                  <a:lnTo>
                    <a:pt x="15062" y="5727"/>
                  </a:lnTo>
                  <a:lnTo>
                    <a:pt x="14249" y="5727"/>
                  </a:lnTo>
                  <a:lnTo>
                    <a:pt x="13957" y="5600"/>
                  </a:lnTo>
                  <a:lnTo>
                    <a:pt x="13538" y="5041"/>
                  </a:lnTo>
                  <a:lnTo>
                    <a:pt x="13423" y="4229"/>
                  </a:lnTo>
                  <a:lnTo>
                    <a:pt x="16687" y="4229"/>
                  </a:lnTo>
                  <a:close/>
                </a:path>
                <a:path w="92075" h="8255">
                  <a:moveTo>
                    <a:pt x="19278" y="38"/>
                  </a:moveTo>
                  <a:lnTo>
                    <a:pt x="17792" y="1079"/>
                  </a:lnTo>
                  <a:lnTo>
                    <a:pt x="17792" y="1778"/>
                  </a:lnTo>
                  <a:lnTo>
                    <a:pt x="17170" y="1778"/>
                  </a:lnTo>
                  <a:lnTo>
                    <a:pt x="17170" y="2374"/>
                  </a:lnTo>
                  <a:lnTo>
                    <a:pt x="17792" y="2374"/>
                  </a:lnTo>
                  <a:lnTo>
                    <a:pt x="17792" y="6210"/>
                  </a:lnTo>
                  <a:lnTo>
                    <a:pt x="18529" y="6210"/>
                  </a:lnTo>
                  <a:lnTo>
                    <a:pt x="18529" y="2374"/>
                  </a:lnTo>
                  <a:lnTo>
                    <a:pt x="19278" y="2374"/>
                  </a:lnTo>
                  <a:lnTo>
                    <a:pt x="19278" y="1778"/>
                  </a:lnTo>
                  <a:lnTo>
                    <a:pt x="18542" y="1778"/>
                  </a:lnTo>
                  <a:lnTo>
                    <a:pt x="18542" y="1295"/>
                  </a:lnTo>
                  <a:lnTo>
                    <a:pt x="18567" y="990"/>
                  </a:lnTo>
                  <a:lnTo>
                    <a:pt x="18643" y="762"/>
                  </a:lnTo>
                  <a:lnTo>
                    <a:pt x="18783" y="698"/>
                  </a:lnTo>
                  <a:lnTo>
                    <a:pt x="19278" y="711"/>
                  </a:lnTo>
                  <a:lnTo>
                    <a:pt x="19278" y="38"/>
                  </a:lnTo>
                  <a:close/>
                </a:path>
                <a:path w="92075" h="8255">
                  <a:moveTo>
                    <a:pt x="20739" y="1778"/>
                  </a:moveTo>
                  <a:lnTo>
                    <a:pt x="19977" y="1778"/>
                  </a:lnTo>
                  <a:lnTo>
                    <a:pt x="19977" y="6210"/>
                  </a:lnTo>
                  <a:lnTo>
                    <a:pt x="20739" y="6210"/>
                  </a:lnTo>
                  <a:lnTo>
                    <a:pt x="20739" y="1778"/>
                  </a:lnTo>
                  <a:close/>
                </a:path>
                <a:path w="92075" h="8255">
                  <a:moveTo>
                    <a:pt x="20739" y="101"/>
                  </a:moveTo>
                  <a:lnTo>
                    <a:pt x="19977" y="101"/>
                  </a:lnTo>
                  <a:lnTo>
                    <a:pt x="19977" y="952"/>
                  </a:lnTo>
                  <a:lnTo>
                    <a:pt x="20739" y="952"/>
                  </a:lnTo>
                  <a:lnTo>
                    <a:pt x="20739" y="101"/>
                  </a:lnTo>
                  <a:close/>
                </a:path>
                <a:path w="92075" h="8255">
                  <a:moveTo>
                    <a:pt x="25450" y="6210"/>
                  </a:moveTo>
                  <a:lnTo>
                    <a:pt x="23876" y="3937"/>
                  </a:lnTo>
                  <a:lnTo>
                    <a:pt x="25387" y="1778"/>
                  </a:lnTo>
                  <a:lnTo>
                    <a:pt x="24472" y="1752"/>
                  </a:lnTo>
                  <a:lnTo>
                    <a:pt x="23431" y="3327"/>
                  </a:lnTo>
                  <a:lnTo>
                    <a:pt x="22415" y="1752"/>
                  </a:lnTo>
                  <a:lnTo>
                    <a:pt x="21437" y="1752"/>
                  </a:lnTo>
                  <a:lnTo>
                    <a:pt x="22923" y="3937"/>
                  </a:lnTo>
                  <a:lnTo>
                    <a:pt x="21361" y="6210"/>
                  </a:lnTo>
                  <a:lnTo>
                    <a:pt x="22313" y="6210"/>
                  </a:lnTo>
                  <a:lnTo>
                    <a:pt x="23380" y="4546"/>
                  </a:lnTo>
                  <a:lnTo>
                    <a:pt x="24485" y="6210"/>
                  </a:lnTo>
                  <a:lnTo>
                    <a:pt x="25450" y="6210"/>
                  </a:lnTo>
                  <a:close/>
                </a:path>
                <a:path w="92075" h="8255">
                  <a:moveTo>
                    <a:pt x="33502" y="101"/>
                  </a:moveTo>
                  <a:lnTo>
                    <a:pt x="32562" y="101"/>
                  </a:lnTo>
                  <a:lnTo>
                    <a:pt x="30835" y="5308"/>
                  </a:lnTo>
                  <a:lnTo>
                    <a:pt x="29070" y="101"/>
                  </a:lnTo>
                  <a:lnTo>
                    <a:pt x="28168" y="101"/>
                  </a:lnTo>
                  <a:lnTo>
                    <a:pt x="30391" y="6210"/>
                  </a:lnTo>
                  <a:lnTo>
                    <a:pt x="31267" y="6210"/>
                  </a:lnTo>
                  <a:lnTo>
                    <a:pt x="33502" y="101"/>
                  </a:lnTo>
                  <a:close/>
                </a:path>
                <a:path w="92075" h="8255">
                  <a:moveTo>
                    <a:pt x="39204" y="6210"/>
                  </a:moveTo>
                  <a:lnTo>
                    <a:pt x="38544" y="4381"/>
                  </a:lnTo>
                  <a:lnTo>
                    <a:pt x="38303" y="3708"/>
                  </a:lnTo>
                  <a:lnTo>
                    <a:pt x="37414" y="1270"/>
                  </a:lnTo>
                  <a:lnTo>
                    <a:pt x="37414" y="3708"/>
                  </a:lnTo>
                  <a:lnTo>
                    <a:pt x="35509" y="3708"/>
                  </a:lnTo>
                  <a:lnTo>
                    <a:pt x="36487" y="1016"/>
                  </a:lnTo>
                  <a:lnTo>
                    <a:pt x="37414" y="3708"/>
                  </a:lnTo>
                  <a:lnTo>
                    <a:pt x="37414" y="1270"/>
                  </a:lnTo>
                  <a:lnTo>
                    <a:pt x="37325" y="1016"/>
                  </a:lnTo>
                  <a:lnTo>
                    <a:pt x="36995" y="101"/>
                  </a:lnTo>
                  <a:lnTo>
                    <a:pt x="36055" y="101"/>
                  </a:lnTo>
                  <a:lnTo>
                    <a:pt x="33756" y="6210"/>
                  </a:lnTo>
                  <a:lnTo>
                    <a:pt x="34607" y="6210"/>
                  </a:lnTo>
                  <a:lnTo>
                    <a:pt x="35267" y="4381"/>
                  </a:lnTo>
                  <a:lnTo>
                    <a:pt x="37680" y="4381"/>
                  </a:lnTo>
                  <a:lnTo>
                    <a:pt x="38303" y="6210"/>
                  </a:lnTo>
                  <a:lnTo>
                    <a:pt x="39204" y="6210"/>
                  </a:lnTo>
                  <a:close/>
                </a:path>
                <a:path w="92075" h="8255">
                  <a:moveTo>
                    <a:pt x="45135" y="6083"/>
                  </a:moveTo>
                  <a:lnTo>
                    <a:pt x="45008" y="6019"/>
                  </a:lnTo>
                  <a:lnTo>
                    <a:pt x="44818" y="5410"/>
                  </a:lnTo>
                  <a:lnTo>
                    <a:pt x="44704" y="3759"/>
                  </a:lnTo>
                  <a:lnTo>
                    <a:pt x="44589" y="3594"/>
                  </a:lnTo>
                  <a:lnTo>
                    <a:pt x="44462" y="3429"/>
                  </a:lnTo>
                  <a:lnTo>
                    <a:pt x="44284" y="3302"/>
                  </a:lnTo>
                  <a:lnTo>
                    <a:pt x="44043" y="3213"/>
                  </a:lnTo>
                  <a:lnTo>
                    <a:pt x="44323" y="3073"/>
                  </a:lnTo>
                  <a:lnTo>
                    <a:pt x="44513" y="2895"/>
                  </a:lnTo>
                  <a:lnTo>
                    <a:pt x="44767" y="2514"/>
                  </a:lnTo>
                  <a:lnTo>
                    <a:pt x="44792" y="850"/>
                  </a:lnTo>
                  <a:lnTo>
                    <a:pt x="44615" y="571"/>
                  </a:lnTo>
                  <a:lnTo>
                    <a:pt x="44069" y="330"/>
                  </a:lnTo>
                  <a:lnTo>
                    <a:pt x="44069" y="1397"/>
                  </a:lnTo>
                  <a:lnTo>
                    <a:pt x="43954" y="2514"/>
                  </a:lnTo>
                  <a:lnTo>
                    <a:pt x="43497" y="2832"/>
                  </a:lnTo>
                  <a:lnTo>
                    <a:pt x="43192" y="2895"/>
                  </a:lnTo>
                  <a:lnTo>
                    <a:pt x="40894" y="2895"/>
                  </a:lnTo>
                  <a:lnTo>
                    <a:pt x="40894" y="812"/>
                  </a:lnTo>
                  <a:lnTo>
                    <a:pt x="43192" y="812"/>
                  </a:lnTo>
                  <a:lnTo>
                    <a:pt x="43421" y="850"/>
                  </a:lnTo>
                  <a:lnTo>
                    <a:pt x="43916" y="1092"/>
                  </a:lnTo>
                  <a:lnTo>
                    <a:pt x="44069" y="1397"/>
                  </a:lnTo>
                  <a:lnTo>
                    <a:pt x="44069" y="330"/>
                  </a:lnTo>
                  <a:lnTo>
                    <a:pt x="43751" y="177"/>
                  </a:lnTo>
                  <a:lnTo>
                    <a:pt x="43357" y="101"/>
                  </a:lnTo>
                  <a:lnTo>
                    <a:pt x="40055" y="101"/>
                  </a:lnTo>
                  <a:lnTo>
                    <a:pt x="40055" y="6210"/>
                  </a:lnTo>
                  <a:lnTo>
                    <a:pt x="40894" y="6210"/>
                  </a:lnTo>
                  <a:lnTo>
                    <a:pt x="40894" y="3594"/>
                  </a:lnTo>
                  <a:lnTo>
                    <a:pt x="43116" y="3594"/>
                  </a:lnTo>
                  <a:lnTo>
                    <a:pt x="43357" y="3632"/>
                  </a:lnTo>
                  <a:lnTo>
                    <a:pt x="43802" y="3835"/>
                  </a:lnTo>
                  <a:lnTo>
                    <a:pt x="43891" y="4013"/>
                  </a:lnTo>
                  <a:lnTo>
                    <a:pt x="44018" y="5410"/>
                  </a:lnTo>
                  <a:lnTo>
                    <a:pt x="44119" y="6210"/>
                  </a:lnTo>
                  <a:lnTo>
                    <a:pt x="45135" y="6210"/>
                  </a:lnTo>
                  <a:lnTo>
                    <a:pt x="45135" y="6083"/>
                  </a:lnTo>
                  <a:close/>
                </a:path>
                <a:path w="92075" h="8255">
                  <a:moveTo>
                    <a:pt x="50698" y="3644"/>
                  </a:moveTo>
                  <a:lnTo>
                    <a:pt x="50431" y="3352"/>
                  </a:lnTo>
                  <a:lnTo>
                    <a:pt x="50253" y="3175"/>
                  </a:lnTo>
                  <a:lnTo>
                    <a:pt x="50012" y="3048"/>
                  </a:lnTo>
                  <a:lnTo>
                    <a:pt x="49987" y="3949"/>
                  </a:lnTo>
                  <a:lnTo>
                    <a:pt x="49911" y="4876"/>
                  </a:lnTo>
                  <a:lnTo>
                    <a:pt x="49568" y="5359"/>
                  </a:lnTo>
                  <a:lnTo>
                    <a:pt x="49199" y="5511"/>
                  </a:lnTo>
                  <a:lnTo>
                    <a:pt x="46913" y="5511"/>
                  </a:lnTo>
                  <a:lnTo>
                    <a:pt x="46913" y="3352"/>
                  </a:lnTo>
                  <a:lnTo>
                    <a:pt x="48907" y="3352"/>
                  </a:lnTo>
                  <a:lnTo>
                    <a:pt x="49174" y="3403"/>
                  </a:lnTo>
                  <a:lnTo>
                    <a:pt x="49784" y="3644"/>
                  </a:lnTo>
                  <a:lnTo>
                    <a:pt x="49987" y="3949"/>
                  </a:lnTo>
                  <a:lnTo>
                    <a:pt x="49987" y="3048"/>
                  </a:lnTo>
                  <a:lnTo>
                    <a:pt x="49695" y="2921"/>
                  </a:lnTo>
                  <a:lnTo>
                    <a:pt x="49911" y="2819"/>
                  </a:lnTo>
                  <a:lnTo>
                    <a:pt x="50088" y="2692"/>
                  </a:lnTo>
                  <a:lnTo>
                    <a:pt x="50342" y="2387"/>
                  </a:lnTo>
                  <a:lnTo>
                    <a:pt x="50431" y="990"/>
                  </a:lnTo>
                  <a:lnTo>
                    <a:pt x="50292" y="787"/>
                  </a:lnTo>
                  <a:lnTo>
                    <a:pt x="49949" y="317"/>
                  </a:lnTo>
                  <a:lnTo>
                    <a:pt x="49669" y="203"/>
                  </a:lnTo>
                  <a:lnTo>
                    <a:pt x="49669" y="1282"/>
                  </a:lnTo>
                  <a:lnTo>
                    <a:pt x="49580" y="2324"/>
                  </a:lnTo>
                  <a:lnTo>
                    <a:pt x="49034" y="2641"/>
                  </a:lnTo>
                  <a:lnTo>
                    <a:pt x="48768" y="2692"/>
                  </a:lnTo>
                  <a:lnTo>
                    <a:pt x="46913" y="2692"/>
                  </a:lnTo>
                  <a:lnTo>
                    <a:pt x="46913" y="787"/>
                  </a:lnTo>
                  <a:lnTo>
                    <a:pt x="48742" y="787"/>
                  </a:lnTo>
                  <a:lnTo>
                    <a:pt x="49022" y="838"/>
                  </a:lnTo>
                  <a:lnTo>
                    <a:pt x="49530" y="1054"/>
                  </a:lnTo>
                  <a:lnTo>
                    <a:pt x="49669" y="1282"/>
                  </a:lnTo>
                  <a:lnTo>
                    <a:pt x="49669" y="203"/>
                  </a:lnTo>
                  <a:lnTo>
                    <a:pt x="49441" y="101"/>
                  </a:lnTo>
                  <a:lnTo>
                    <a:pt x="46101" y="101"/>
                  </a:lnTo>
                  <a:lnTo>
                    <a:pt x="46101" y="6210"/>
                  </a:lnTo>
                  <a:lnTo>
                    <a:pt x="49491" y="6210"/>
                  </a:lnTo>
                  <a:lnTo>
                    <a:pt x="50076" y="5981"/>
                  </a:lnTo>
                  <a:lnTo>
                    <a:pt x="50444" y="5511"/>
                  </a:lnTo>
                  <a:lnTo>
                    <a:pt x="50685" y="5181"/>
                  </a:lnTo>
                  <a:lnTo>
                    <a:pt x="50698" y="3644"/>
                  </a:lnTo>
                  <a:close/>
                </a:path>
                <a:path w="92075" h="8255">
                  <a:moveTo>
                    <a:pt x="52832" y="101"/>
                  </a:moveTo>
                  <a:lnTo>
                    <a:pt x="51993" y="101"/>
                  </a:lnTo>
                  <a:lnTo>
                    <a:pt x="51993" y="6210"/>
                  </a:lnTo>
                  <a:lnTo>
                    <a:pt x="52832" y="6210"/>
                  </a:lnTo>
                  <a:lnTo>
                    <a:pt x="52832" y="101"/>
                  </a:lnTo>
                  <a:close/>
                </a:path>
                <a:path w="92075" h="8255">
                  <a:moveTo>
                    <a:pt x="59029" y="101"/>
                  </a:moveTo>
                  <a:lnTo>
                    <a:pt x="58242" y="101"/>
                  </a:lnTo>
                  <a:lnTo>
                    <a:pt x="58242" y="5054"/>
                  </a:lnTo>
                  <a:lnTo>
                    <a:pt x="55156" y="101"/>
                  </a:lnTo>
                  <a:lnTo>
                    <a:pt x="54178" y="101"/>
                  </a:lnTo>
                  <a:lnTo>
                    <a:pt x="54178" y="6210"/>
                  </a:lnTo>
                  <a:lnTo>
                    <a:pt x="54965" y="6210"/>
                  </a:lnTo>
                  <a:lnTo>
                    <a:pt x="54965" y="1270"/>
                  </a:lnTo>
                  <a:lnTo>
                    <a:pt x="58102" y="6210"/>
                  </a:lnTo>
                  <a:lnTo>
                    <a:pt x="59029" y="6210"/>
                  </a:lnTo>
                  <a:lnTo>
                    <a:pt x="59029" y="101"/>
                  </a:lnTo>
                  <a:close/>
                </a:path>
                <a:path w="92075" h="8255">
                  <a:moveTo>
                    <a:pt x="65252" y="6210"/>
                  </a:moveTo>
                  <a:lnTo>
                    <a:pt x="64592" y="4381"/>
                  </a:lnTo>
                  <a:lnTo>
                    <a:pt x="64350" y="3708"/>
                  </a:lnTo>
                  <a:lnTo>
                    <a:pt x="63461" y="1270"/>
                  </a:lnTo>
                  <a:lnTo>
                    <a:pt x="63461" y="3708"/>
                  </a:lnTo>
                  <a:lnTo>
                    <a:pt x="61556" y="3708"/>
                  </a:lnTo>
                  <a:lnTo>
                    <a:pt x="62534" y="1016"/>
                  </a:lnTo>
                  <a:lnTo>
                    <a:pt x="63461" y="3708"/>
                  </a:lnTo>
                  <a:lnTo>
                    <a:pt x="63461" y="1270"/>
                  </a:lnTo>
                  <a:lnTo>
                    <a:pt x="63373" y="1016"/>
                  </a:lnTo>
                  <a:lnTo>
                    <a:pt x="63042" y="101"/>
                  </a:lnTo>
                  <a:lnTo>
                    <a:pt x="62103" y="101"/>
                  </a:lnTo>
                  <a:lnTo>
                    <a:pt x="59804" y="6210"/>
                  </a:lnTo>
                  <a:lnTo>
                    <a:pt x="60655" y="6210"/>
                  </a:lnTo>
                  <a:lnTo>
                    <a:pt x="61315" y="4381"/>
                  </a:lnTo>
                  <a:lnTo>
                    <a:pt x="63728" y="4381"/>
                  </a:lnTo>
                  <a:lnTo>
                    <a:pt x="64350" y="6210"/>
                  </a:lnTo>
                  <a:lnTo>
                    <a:pt x="65252" y="6210"/>
                  </a:lnTo>
                  <a:close/>
                </a:path>
                <a:path w="92075" h="8255">
                  <a:moveTo>
                    <a:pt x="71183" y="6083"/>
                  </a:moveTo>
                  <a:lnTo>
                    <a:pt x="71056" y="6019"/>
                  </a:lnTo>
                  <a:lnTo>
                    <a:pt x="70878" y="5410"/>
                  </a:lnTo>
                  <a:lnTo>
                    <a:pt x="70751" y="3759"/>
                  </a:lnTo>
                  <a:lnTo>
                    <a:pt x="70637" y="3594"/>
                  </a:lnTo>
                  <a:lnTo>
                    <a:pt x="70510" y="3429"/>
                  </a:lnTo>
                  <a:lnTo>
                    <a:pt x="70332" y="3302"/>
                  </a:lnTo>
                  <a:lnTo>
                    <a:pt x="70091" y="3213"/>
                  </a:lnTo>
                  <a:lnTo>
                    <a:pt x="70370" y="3073"/>
                  </a:lnTo>
                  <a:lnTo>
                    <a:pt x="70561" y="2895"/>
                  </a:lnTo>
                  <a:lnTo>
                    <a:pt x="70815" y="2514"/>
                  </a:lnTo>
                  <a:lnTo>
                    <a:pt x="70840" y="850"/>
                  </a:lnTo>
                  <a:lnTo>
                    <a:pt x="70675" y="571"/>
                  </a:lnTo>
                  <a:lnTo>
                    <a:pt x="70116" y="330"/>
                  </a:lnTo>
                  <a:lnTo>
                    <a:pt x="70116" y="1397"/>
                  </a:lnTo>
                  <a:lnTo>
                    <a:pt x="70002" y="2514"/>
                  </a:lnTo>
                  <a:lnTo>
                    <a:pt x="69545" y="2832"/>
                  </a:lnTo>
                  <a:lnTo>
                    <a:pt x="69240" y="2895"/>
                  </a:lnTo>
                  <a:lnTo>
                    <a:pt x="66941" y="2895"/>
                  </a:lnTo>
                  <a:lnTo>
                    <a:pt x="66941" y="812"/>
                  </a:lnTo>
                  <a:lnTo>
                    <a:pt x="69240" y="812"/>
                  </a:lnTo>
                  <a:lnTo>
                    <a:pt x="69469" y="850"/>
                  </a:lnTo>
                  <a:lnTo>
                    <a:pt x="69964" y="1092"/>
                  </a:lnTo>
                  <a:lnTo>
                    <a:pt x="70116" y="1397"/>
                  </a:lnTo>
                  <a:lnTo>
                    <a:pt x="70116" y="330"/>
                  </a:lnTo>
                  <a:lnTo>
                    <a:pt x="69799" y="177"/>
                  </a:lnTo>
                  <a:lnTo>
                    <a:pt x="69405" y="101"/>
                  </a:lnTo>
                  <a:lnTo>
                    <a:pt x="66116" y="101"/>
                  </a:lnTo>
                  <a:lnTo>
                    <a:pt x="66116" y="6210"/>
                  </a:lnTo>
                  <a:lnTo>
                    <a:pt x="66941" y="6210"/>
                  </a:lnTo>
                  <a:lnTo>
                    <a:pt x="66941" y="3594"/>
                  </a:lnTo>
                  <a:lnTo>
                    <a:pt x="69164" y="3594"/>
                  </a:lnTo>
                  <a:lnTo>
                    <a:pt x="69405" y="3632"/>
                  </a:lnTo>
                  <a:lnTo>
                    <a:pt x="69850" y="3835"/>
                  </a:lnTo>
                  <a:lnTo>
                    <a:pt x="69938" y="4013"/>
                  </a:lnTo>
                  <a:lnTo>
                    <a:pt x="70065" y="5410"/>
                  </a:lnTo>
                  <a:lnTo>
                    <a:pt x="70180" y="6210"/>
                  </a:lnTo>
                  <a:lnTo>
                    <a:pt x="71183" y="6210"/>
                  </a:lnTo>
                  <a:lnTo>
                    <a:pt x="71183" y="6083"/>
                  </a:lnTo>
                  <a:close/>
                </a:path>
                <a:path w="92075" h="8255">
                  <a:moveTo>
                    <a:pt x="77139" y="101"/>
                  </a:moveTo>
                  <a:lnTo>
                    <a:pt x="76174" y="101"/>
                  </a:lnTo>
                  <a:lnTo>
                    <a:pt x="74422" y="3035"/>
                  </a:lnTo>
                  <a:lnTo>
                    <a:pt x="72656" y="101"/>
                  </a:lnTo>
                  <a:lnTo>
                    <a:pt x="71691" y="101"/>
                  </a:lnTo>
                  <a:lnTo>
                    <a:pt x="74002" y="3759"/>
                  </a:lnTo>
                  <a:lnTo>
                    <a:pt x="74002" y="6210"/>
                  </a:lnTo>
                  <a:lnTo>
                    <a:pt x="74828" y="6210"/>
                  </a:lnTo>
                  <a:lnTo>
                    <a:pt x="74828" y="3759"/>
                  </a:lnTo>
                  <a:lnTo>
                    <a:pt x="77139" y="101"/>
                  </a:lnTo>
                  <a:close/>
                </a:path>
                <a:path w="92075" h="8255">
                  <a:moveTo>
                    <a:pt x="79743" y="7950"/>
                  </a:moveTo>
                  <a:lnTo>
                    <a:pt x="79324" y="7188"/>
                  </a:lnTo>
                  <a:lnTo>
                    <a:pt x="79057" y="6591"/>
                  </a:lnTo>
                  <a:lnTo>
                    <a:pt x="78689" y="5511"/>
                  </a:lnTo>
                  <a:lnTo>
                    <a:pt x="78587" y="4775"/>
                  </a:lnTo>
                  <a:lnTo>
                    <a:pt x="78587" y="3175"/>
                  </a:lnTo>
                  <a:lnTo>
                    <a:pt x="78676" y="2476"/>
                  </a:lnTo>
                  <a:lnTo>
                    <a:pt x="79006" y="1473"/>
                  </a:lnTo>
                  <a:lnTo>
                    <a:pt x="79286" y="850"/>
                  </a:lnTo>
                  <a:lnTo>
                    <a:pt x="79717" y="0"/>
                  </a:lnTo>
                  <a:lnTo>
                    <a:pt x="79209" y="0"/>
                  </a:lnTo>
                  <a:lnTo>
                    <a:pt x="78689" y="812"/>
                  </a:lnTo>
                  <a:lnTo>
                    <a:pt x="78346" y="1422"/>
                  </a:lnTo>
                  <a:lnTo>
                    <a:pt x="77927" y="2476"/>
                  </a:lnTo>
                  <a:lnTo>
                    <a:pt x="77800" y="3200"/>
                  </a:lnTo>
                  <a:lnTo>
                    <a:pt x="77812" y="4470"/>
                  </a:lnTo>
                  <a:lnTo>
                    <a:pt x="79235" y="7950"/>
                  </a:lnTo>
                  <a:lnTo>
                    <a:pt x="79743" y="7950"/>
                  </a:lnTo>
                  <a:close/>
                </a:path>
                <a:path w="92075" h="8255">
                  <a:moveTo>
                    <a:pt x="84429" y="1574"/>
                  </a:moveTo>
                  <a:lnTo>
                    <a:pt x="84264" y="1155"/>
                  </a:lnTo>
                  <a:lnTo>
                    <a:pt x="83642" y="419"/>
                  </a:lnTo>
                  <a:lnTo>
                    <a:pt x="83146" y="241"/>
                  </a:lnTo>
                  <a:lnTo>
                    <a:pt x="81635" y="241"/>
                  </a:lnTo>
                  <a:lnTo>
                    <a:pt x="81064" y="520"/>
                  </a:lnTo>
                  <a:lnTo>
                    <a:pt x="80556" y="1422"/>
                  </a:lnTo>
                  <a:lnTo>
                    <a:pt x="80467" y="1854"/>
                  </a:lnTo>
                  <a:lnTo>
                    <a:pt x="80454" y="2374"/>
                  </a:lnTo>
                  <a:lnTo>
                    <a:pt x="81216" y="2374"/>
                  </a:lnTo>
                  <a:lnTo>
                    <a:pt x="81229" y="2006"/>
                  </a:lnTo>
                  <a:lnTo>
                    <a:pt x="81280" y="1714"/>
                  </a:lnTo>
                  <a:lnTo>
                    <a:pt x="81584" y="1117"/>
                  </a:lnTo>
                  <a:lnTo>
                    <a:pt x="81940" y="914"/>
                  </a:lnTo>
                  <a:lnTo>
                    <a:pt x="82804" y="914"/>
                  </a:lnTo>
                  <a:lnTo>
                    <a:pt x="83083" y="1028"/>
                  </a:lnTo>
                  <a:lnTo>
                    <a:pt x="83502" y="1435"/>
                  </a:lnTo>
                  <a:lnTo>
                    <a:pt x="83604" y="1701"/>
                  </a:lnTo>
                  <a:lnTo>
                    <a:pt x="83604" y="2349"/>
                  </a:lnTo>
                  <a:lnTo>
                    <a:pt x="83489" y="2616"/>
                  </a:lnTo>
                  <a:lnTo>
                    <a:pt x="83121" y="2997"/>
                  </a:lnTo>
                  <a:lnTo>
                    <a:pt x="82867" y="3162"/>
                  </a:lnTo>
                  <a:lnTo>
                    <a:pt x="81178" y="4152"/>
                  </a:lnTo>
                  <a:lnTo>
                    <a:pt x="80810" y="4495"/>
                  </a:lnTo>
                  <a:lnTo>
                    <a:pt x="80632" y="4876"/>
                  </a:lnTo>
                  <a:lnTo>
                    <a:pt x="80441" y="5257"/>
                  </a:lnTo>
                  <a:lnTo>
                    <a:pt x="80340" y="5702"/>
                  </a:lnTo>
                  <a:lnTo>
                    <a:pt x="80314" y="6210"/>
                  </a:lnTo>
                  <a:lnTo>
                    <a:pt x="84404" y="6210"/>
                  </a:lnTo>
                  <a:lnTo>
                    <a:pt x="84404" y="5511"/>
                  </a:lnTo>
                  <a:lnTo>
                    <a:pt x="81153" y="5511"/>
                  </a:lnTo>
                  <a:lnTo>
                    <a:pt x="81216" y="5207"/>
                  </a:lnTo>
                  <a:lnTo>
                    <a:pt x="81394" y="4940"/>
                  </a:lnTo>
                  <a:lnTo>
                    <a:pt x="81826" y="4572"/>
                  </a:lnTo>
                  <a:lnTo>
                    <a:pt x="82042" y="4432"/>
                  </a:lnTo>
                  <a:lnTo>
                    <a:pt x="83388" y="3683"/>
                  </a:lnTo>
                  <a:lnTo>
                    <a:pt x="83731" y="3441"/>
                  </a:lnTo>
                  <a:lnTo>
                    <a:pt x="84264" y="2908"/>
                  </a:lnTo>
                  <a:lnTo>
                    <a:pt x="84429" y="2501"/>
                  </a:lnTo>
                  <a:lnTo>
                    <a:pt x="84429" y="1574"/>
                  </a:lnTo>
                  <a:close/>
                </a:path>
                <a:path w="92075" h="8255">
                  <a:moveTo>
                    <a:pt x="89103" y="2095"/>
                  </a:moveTo>
                  <a:lnTo>
                    <a:pt x="89027" y="1701"/>
                  </a:lnTo>
                  <a:lnTo>
                    <a:pt x="88607" y="927"/>
                  </a:lnTo>
                  <a:lnTo>
                    <a:pt x="88417" y="571"/>
                  </a:lnTo>
                  <a:lnTo>
                    <a:pt x="88265" y="495"/>
                  </a:lnTo>
                  <a:lnTo>
                    <a:pt x="88265" y="2019"/>
                  </a:lnTo>
                  <a:lnTo>
                    <a:pt x="88176" y="4927"/>
                  </a:lnTo>
                  <a:lnTo>
                    <a:pt x="87782" y="5524"/>
                  </a:lnTo>
                  <a:lnTo>
                    <a:pt x="87464" y="5702"/>
                  </a:lnTo>
                  <a:lnTo>
                    <a:pt x="86601" y="5702"/>
                  </a:lnTo>
                  <a:lnTo>
                    <a:pt x="86258" y="5410"/>
                  </a:lnTo>
                  <a:lnTo>
                    <a:pt x="86080" y="4927"/>
                  </a:lnTo>
                  <a:lnTo>
                    <a:pt x="85966" y="1968"/>
                  </a:lnTo>
                  <a:lnTo>
                    <a:pt x="86372" y="1143"/>
                  </a:lnTo>
                  <a:lnTo>
                    <a:pt x="86690" y="927"/>
                  </a:lnTo>
                  <a:lnTo>
                    <a:pt x="87617" y="927"/>
                  </a:lnTo>
                  <a:lnTo>
                    <a:pt x="87922" y="1143"/>
                  </a:lnTo>
                  <a:lnTo>
                    <a:pt x="88265" y="2019"/>
                  </a:lnTo>
                  <a:lnTo>
                    <a:pt x="88265" y="495"/>
                  </a:lnTo>
                  <a:lnTo>
                    <a:pt x="87858" y="254"/>
                  </a:lnTo>
                  <a:lnTo>
                    <a:pt x="86233" y="254"/>
                  </a:lnTo>
                  <a:lnTo>
                    <a:pt x="85636" y="711"/>
                  </a:lnTo>
                  <a:lnTo>
                    <a:pt x="85166" y="2019"/>
                  </a:lnTo>
                  <a:lnTo>
                    <a:pt x="85191" y="4927"/>
                  </a:lnTo>
                  <a:lnTo>
                    <a:pt x="85839" y="6070"/>
                  </a:lnTo>
                  <a:lnTo>
                    <a:pt x="86372" y="6375"/>
                  </a:lnTo>
                  <a:lnTo>
                    <a:pt x="87884" y="6375"/>
                  </a:lnTo>
                  <a:lnTo>
                    <a:pt x="88455" y="5994"/>
                  </a:lnTo>
                  <a:lnTo>
                    <a:pt x="88582" y="5702"/>
                  </a:lnTo>
                  <a:lnTo>
                    <a:pt x="88976" y="4838"/>
                  </a:lnTo>
                  <a:lnTo>
                    <a:pt x="89103" y="2095"/>
                  </a:lnTo>
                  <a:close/>
                </a:path>
                <a:path w="92075" h="8255">
                  <a:moveTo>
                    <a:pt x="91744" y="3619"/>
                  </a:moveTo>
                  <a:lnTo>
                    <a:pt x="90309" y="0"/>
                  </a:lnTo>
                  <a:lnTo>
                    <a:pt x="89801" y="0"/>
                  </a:lnTo>
                  <a:lnTo>
                    <a:pt x="90208" y="774"/>
                  </a:lnTo>
                  <a:lnTo>
                    <a:pt x="90487" y="1358"/>
                  </a:lnTo>
                  <a:lnTo>
                    <a:pt x="90855" y="2438"/>
                  </a:lnTo>
                  <a:lnTo>
                    <a:pt x="90970" y="3175"/>
                  </a:lnTo>
                  <a:lnTo>
                    <a:pt x="90970" y="4775"/>
                  </a:lnTo>
                  <a:lnTo>
                    <a:pt x="90868" y="5473"/>
                  </a:lnTo>
                  <a:lnTo>
                    <a:pt x="90538" y="6464"/>
                  </a:lnTo>
                  <a:lnTo>
                    <a:pt x="90258" y="7099"/>
                  </a:lnTo>
                  <a:lnTo>
                    <a:pt x="89814" y="7950"/>
                  </a:lnTo>
                  <a:lnTo>
                    <a:pt x="90335" y="7950"/>
                  </a:lnTo>
                  <a:lnTo>
                    <a:pt x="90855" y="7150"/>
                  </a:lnTo>
                  <a:lnTo>
                    <a:pt x="91198" y="6540"/>
                  </a:lnTo>
                  <a:lnTo>
                    <a:pt x="91617" y="5486"/>
                  </a:lnTo>
                  <a:lnTo>
                    <a:pt x="91744" y="4749"/>
                  </a:lnTo>
                  <a:lnTo>
                    <a:pt x="91744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2" name="object 45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08355" y="2052635"/>
              <a:ext cx="282044" cy="187492"/>
            </a:xfrm>
            <a:prstGeom prst="rect">
              <a:avLst/>
            </a:prstGeom>
          </p:spPr>
        </p:pic>
        <p:sp>
          <p:nvSpPr>
            <p:cNvPr id="453" name="object 453"/>
            <p:cNvSpPr/>
            <p:nvPr/>
          </p:nvSpPr>
          <p:spPr>
            <a:xfrm>
              <a:off x="5861316" y="2097760"/>
              <a:ext cx="59690" cy="8890"/>
            </a:xfrm>
            <a:custGeom>
              <a:avLst/>
              <a:gdLst/>
              <a:ahLst/>
              <a:cxnLst/>
              <a:rect l="l" t="t" r="r" b="b"/>
              <a:pathLst>
                <a:path w="59689" h="8889">
                  <a:moveTo>
                    <a:pt x="4559" y="3568"/>
                  </a:moveTo>
                  <a:lnTo>
                    <a:pt x="4495" y="2857"/>
                  </a:lnTo>
                  <a:lnTo>
                    <a:pt x="4267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908"/>
                  </a:lnTo>
                  <a:lnTo>
                    <a:pt x="3124" y="6908"/>
                  </a:lnTo>
                  <a:lnTo>
                    <a:pt x="3200" y="5207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49"/>
                  </a:lnTo>
                  <a:lnTo>
                    <a:pt x="1397" y="3644"/>
                  </a:lnTo>
                  <a:lnTo>
                    <a:pt x="1651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68"/>
                  </a:lnTo>
                  <a:lnTo>
                    <a:pt x="4559" y="3568"/>
                  </a:lnTo>
                  <a:close/>
                </a:path>
                <a:path w="59689" h="8889">
                  <a:moveTo>
                    <a:pt x="9753" y="6731"/>
                  </a:moveTo>
                  <a:lnTo>
                    <a:pt x="9702" y="6515"/>
                  </a:lnTo>
                  <a:lnTo>
                    <a:pt x="9499" y="6146"/>
                  </a:lnTo>
                  <a:lnTo>
                    <a:pt x="9499" y="5943"/>
                  </a:lnTo>
                  <a:lnTo>
                    <a:pt x="9486" y="4330"/>
                  </a:lnTo>
                  <a:lnTo>
                    <a:pt x="9474" y="2705"/>
                  </a:lnTo>
                  <a:lnTo>
                    <a:pt x="9271" y="2197"/>
                  </a:lnTo>
                  <a:lnTo>
                    <a:pt x="8432" y="1778"/>
                  </a:lnTo>
                  <a:lnTo>
                    <a:pt x="8178" y="1727"/>
                  </a:lnTo>
                  <a:lnTo>
                    <a:pt x="8178" y="4330"/>
                  </a:lnTo>
                  <a:lnTo>
                    <a:pt x="8166" y="5245"/>
                  </a:lnTo>
                  <a:lnTo>
                    <a:pt x="8051" y="5537"/>
                  </a:lnTo>
                  <a:lnTo>
                    <a:pt x="7581" y="5867"/>
                  </a:lnTo>
                  <a:lnTo>
                    <a:pt x="7327" y="5943"/>
                  </a:lnTo>
                  <a:lnTo>
                    <a:pt x="6870" y="5943"/>
                  </a:lnTo>
                  <a:lnTo>
                    <a:pt x="6731" y="5905"/>
                  </a:lnTo>
                  <a:lnTo>
                    <a:pt x="6477" y="5702"/>
                  </a:lnTo>
                  <a:lnTo>
                    <a:pt x="6515" y="4889"/>
                  </a:lnTo>
                  <a:lnTo>
                    <a:pt x="6832" y="4699"/>
                  </a:lnTo>
                  <a:lnTo>
                    <a:pt x="7023" y="4635"/>
                  </a:lnTo>
                  <a:lnTo>
                    <a:pt x="7848" y="4483"/>
                  </a:lnTo>
                  <a:lnTo>
                    <a:pt x="8178" y="4330"/>
                  </a:lnTo>
                  <a:lnTo>
                    <a:pt x="8178" y="1727"/>
                  </a:lnTo>
                  <a:lnTo>
                    <a:pt x="7937" y="1663"/>
                  </a:lnTo>
                  <a:lnTo>
                    <a:pt x="6565" y="1663"/>
                  </a:lnTo>
                  <a:lnTo>
                    <a:pt x="5981" y="1892"/>
                  </a:lnTo>
                  <a:lnTo>
                    <a:pt x="5422" y="2603"/>
                  </a:lnTo>
                  <a:lnTo>
                    <a:pt x="5308" y="2959"/>
                  </a:lnTo>
                  <a:lnTo>
                    <a:pt x="5283" y="3390"/>
                  </a:lnTo>
                  <a:lnTo>
                    <a:pt x="6527" y="3390"/>
                  </a:lnTo>
                  <a:lnTo>
                    <a:pt x="6616" y="3048"/>
                  </a:lnTo>
                  <a:lnTo>
                    <a:pt x="6832" y="2781"/>
                  </a:lnTo>
                  <a:lnTo>
                    <a:pt x="7048" y="2705"/>
                  </a:lnTo>
                  <a:lnTo>
                    <a:pt x="7632" y="2705"/>
                  </a:lnTo>
                  <a:lnTo>
                    <a:pt x="7835" y="2743"/>
                  </a:lnTo>
                  <a:lnTo>
                    <a:pt x="8115" y="2895"/>
                  </a:lnTo>
                  <a:lnTo>
                    <a:pt x="8102" y="3530"/>
                  </a:lnTo>
                  <a:lnTo>
                    <a:pt x="7810" y="3657"/>
                  </a:lnTo>
                  <a:lnTo>
                    <a:pt x="6464" y="3835"/>
                  </a:lnTo>
                  <a:lnTo>
                    <a:pt x="6083" y="3949"/>
                  </a:lnTo>
                  <a:lnTo>
                    <a:pt x="5346" y="4368"/>
                  </a:lnTo>
                  <a:lnTo>
                    <a:pt x="5168" y="4699"/>
                  </a:lnTo>
                  <a:lnTo>
                    <a:pt x="5257" y="6248"/>
                  </a:lnTo>
                  <a:lnTo>
                    <a:pt x="5854" y="6756"/>
                  </a:lnTo>
                  <a:lnTo>
                    <a:pt x="6223" y="6883"/>
                  </a:lnTo>
                  <a:lnTo>
                    <a:pt x="7023" y="6883"/>
                  </a:lnTo>
                  <a:lnTo>
                    <a:pt x="7327" y="6807"/>
                  </a:lnTo>
                  <a:lnTo>
                    <a:pt x="7912" y="6451"/>
                  </a:lnTo>
                  <a:lnTo>
                    <a:pt x="8229" y="6146"/>
                  </a:lnTo>
                  <a:lnTo>
                    <a:pt x="8343" y="6731"/>
                  </a:lnTo>
                  <a:lnTo>
                    <a:pt x="9753" y="6731"/>
                  </a:lnTo>
                  <a:close/>
                </a:path>
                <a:path w="59689" h="8889">
                  <a:moveTo>
                    <a:pt x="12890" y="1828"/>
                  </a:moveTo>
                  <a:lnTo>
                    <a:pt x="12090" y="1828"/>
                  </a:lnTo>
                  <a:lnTo>
                    <a:pt x="12090" y="444"/>
                  </a:lnTo>
                  <a:lnTo>
                    <a:pt x="10807" y="444"/>
                  </a:lnTo>
                  <a:lnTo>
                    <a:pt x="10807" y="1828"/>
                  </a:lnTo>
                  <a:lnTo>
                    <a:pt x="10121" y="1828"/>
                  </a:lnTo>
                  <a:lnTo>
                    <a:pt x="10121" y="2755"/>
                  </a:lnTo>
                  <a:lnTo>
                    <a:pt x="10807" y="2755"/>
                  </a:lnTo>
                  <a:lnTo>
                    <a:pt x="10807" y="6108"/>
                  </a:lnTo>
                  <a:lnTo>
                    <a:pt x="10883" y="6337"/>
                  </a:lnTo>
                  <a:lnTo>
                    <a:pt x="11252" y="6718"/>
                  </a:lnTo>
                  <a:lnTo>
                    <a:pt x="11671" y="6819"/>
                  </a:lnTo>
                  <a:lnTo>
                    <a:pt x="12890" y="6781"/>
                  </a:lnTo>
                  <a:lnTo>
                    <a:pt x="12890" y="5803"/>
                  </a:lnTo>
                  <a:lnTo>
                    <a:pt x="12382" y="5816"/>
                  </a:lnTo>
                  <a:lnTo>
                    <a:pt x="12217" y="5791"/>
                  </a:lnTo>
                  <a:lnTo>
                    <a:pt x="12090" y="5575"/>
                  </a:lnTo>
                  <a:lnTo>
                    <a:pt x="12090" y="2755"/>
                  </a:lnTo>
                  <a:lnTo>
                    <a:pt x="12890" y="2755"/>
                  </a:lnTo>
                  <a:lnTo>
                    <a:pt x="12890" y="1828"/>
                  </a:lnTo>
                  <a:close/>
                </a:path>
                <a:path w="59689" h="8889">
                  <a:moveTo>
                    <a:pt x="18021" y="4622"/>
                  </a:moveTo>
                  <a:lnTo>
                    <a:pt x="17995" y="3759"/>
                  </a:lnTo>
                  <a:lnTo>
                    <a:pt x="17907" y="3187"/>
                  </a:lnTo>
                  <a:lnTo>
                    <a:pt x="17792" y="2908"/>
                  </a:lnTo>
                  <a:lnTo>
                    <a:pt x="17665" y="2717"/>
                  </a:lnTo>
                  <a:lnTo>
                    <a:pt x="17386" y="2286"/>
                  </a:lnTo>
                  <a:lnTo>
                    <a:pt x="17119" y="2044"/>
                  </a:lnTo>
                  <a:lnTo>
                    <a:pt x="16675" y="1841"/>
                  </a:lnTo>
                  <a:lnTo>
                    <a:pt x="16675" y="3759"/>
                  </a:lnTo>
                  <a:lnTo>
                    <a:pt x="14668" y="3759"/>
                  </a:lnTo>
                  <a:lnTo>
                    <a:pt x="14706" y="3454"/>
                  </a:lnTo>
                  <a:lnTo>
                    <a:pt x="14833" y="3162"/>
                  </a:lnTo>
                  <a:lnTo>
                    <a:pt x="15138" y="2819"/>
                  </a:lnTo>
                  <a:lnTo>
                    <a:pt x="15379" y="2717"/>
                  </a:lnTo>
                  <a:lnTo>
                    <a:pt x="15951" y="2717"/>
                  </a:lnTo>
                  <a:lnTo>
                    <a:pt x="16179" y="2819"/>
                  </a:lnTo>
                  <a:lnTo>
                    <a:pt x="16548" y="3162"/>
                  </a:lnTo>
                  <a:lnTo>
                    <a:pt x="16662" y="3454"/>
                  </a:lnTo>
                  <a:lnTo>
                    <a:pt x="16675" y="3759"/>
                  </a:lnTo>
                  <a:lnTo>
                    <a:pt x="16675" y="1841"/>
                  </a:lnTo>
                  <a:lnTo>
                    <a:pt x="16459" y="1727"/>
                  </a:lnTo>
                  <a:lnTo>
                    <a:pt x="16090" y="1651"/>
                  </a:lnTo>
                  <a:lnTo>
                    <a:pt x="14986" y="1651"/>
                  </a:lnTo>
                  <a:lnTo>
                    <a:pt x="14414" y="1879"/>
                  </a:lnTo>
                  <a:lnTo>
                    <a:pt x="13627" y="2717"/>
                  </a:lnTo>
                  <a:lnTo>
                    <a:pt x="13512" y="2908"/>
                  </a:lnTo>
                  <a:lnTo>
                    <a:pt x="13398" y="3251"/>
                  </a:lnTo>
                  <a:lnTo>
                    <a:pt x="13462" y="5575"/>
                  </a:lnTo>
                  <a:lnTo>
                    <a:pt x="13576" y="5880"/>
                  </a:lnTo>
                  <a:lnTo>
                    <a:pt x="14528" y="6692"/>
                  </a:lnTo>
                  <a:lnTo>
                    <a:pt x="15087" y="6896"/>
                  </a:lnTo>
                  <a:lnTo>
                    <a:pt x="16484" y="6896"/>
                  </a:lnTo>
                  <a:lnTo>
                    <a:pt x="17068" y="6654"/>
                  </a:lnTo>
                  <a:lnTo>
                    <a:pt x="17792" y="5842"/>
                  </a:lnTo>
                  <a:lnTo>
                    <a:pt x="17919" y="5575"/>
                  </a:lnTo>
                  <a:lnTo>
                    <a:pt x="17957" y="5283"/>
                  </a:lnTo>
                  <a:lnTo>
                    <a:pt x="16637" y="5283"/>
                  </a:lnTo>
                  <a:lnTo>
                    <a:pt x="16446" y="5575"/>
                  </a:lnTo>
                  <a:lnTo>
                    <a:pt x="16230" y="5778"/>
                  </a:lnTo>
                  <a:lnTo>
                    <a:pt x="16014" y="5842"/>
                  </a:lnTo>
                  <a:lnTo>
                    <a:pt x="15494" y="5842"/>
                  </a:lnTo>
                  <a:lnTo>
                    <a:pt x="15278" y="5778"/>
                  </a:lnTo>
                  <a:lnTo>
                    <a:pt x="14808" y="5461"/>
                  </a:lnTo>
                  <a:lnTo>
                    <a:pt x="14732" y="5283"/>
                  </a:lnTo>
                  <a:lnTo>
                    <a:pt x="14630" y="4622"/>
                  </a:lnTo>
                  <a:lnTo>
                    <a:pt x="18021" y="4622"/>
                  </a:lnTo>
                  <a:close/>
                </a:path>
                <a:path w="59689" h="8889">
                  <a:moveTo>
                    <a:pt x="23368" y="1790"/>
                  </a:moveTo>
                  <a:lnTo>
                    <a:pt x="22110" y="1790"/>
                  </a:lnTo>
                  <a:lnTo>
                    <a:pt x="22110" y="2501"/>
                  </a:lnTo>
                  <a:lnTo>
                    <a:pt x="21996" y="2298"/>
                  </a:lnTo>
                  <a:lnTo>
                    <a:pt x="21996" y="3416"/>
                  </a:lnTo>
                  <a:lnTo>
                    <a:pt x="21996" y="5105"/>
                  </a:lnTo>
                  <a:lnTo>
                    <a:pt x="21577" y="5562"/>
                  </a:lnTo>
                  <a:lnTo>
                    <a:pt x="21323" y="5676"/>
                  </a:lnTo>
                  <a:lnTo>
                    <a:pt x="20561" y="5676"/>
                  </a:lnTo>
                  <a:lnTo>
                    <a:pt x="20243" y="5461"/>
                  </a:lnTo>
                  <a:lnTo>
                    <a:pt x="20066" y="5041"/>
                  </a:lnTo>
                  <a:lnTo>
                    <a:pt x="19964" y="3759"/>
                  </a:lnTo>
                  <a:lnTo>
                    <a:pt x="20243" y="3009"/>
                  </a:lnTo>
                  <a:lnTo>
                    <a:pt x="20548" y="2794"/>
                  </a:lnTo>
                  <a:lnTo>
                    <a:pt x="21336" y="2794"/>
                  </a:lnTo>
                  <a:lnTo>
                    <a:pt x="21602" y="2921"/>
                  </a:lnTo>
                  <a:lnTo>
                    <a:pt x="21996" y="3416"/>
                  </a:lnTo>
                  <a:lnTo>
                    <a:pt x="21996" y="2298"/>
                  </a:lnTo>
                  <a:lnTo>
                    <a:pt x="21920" y="2146"/>
                  </a:lnTo>
                  <a:lnTo>
                    <a:pt x="21666" y="1917"/>
                  </a:lnTo>
                  <a:lnTo>
                    <a:pt x="21158" y="1701"/>
                  </a:lnTo>
                  <a:lnTo>
                    <a:pt x="20942" y="1663"/>
                  </a:lnTo>
                  <a:lnTo>
                    <a:pt x="20027" y="1663"/>
                  </a:lnTo>
                  <a:lnTo>
                    <a:pt x="19519" y="1917"/>
                  </a:lnTo>
                  <a:lnTo>
                    <a:pt x="18859" y="2794"/>
                  </a:lnTo>
                  <a:lnTo>
                    <a:pt x="18745" y="3009"/>
                  </a:lnTo>
                  <a:lnTo>
                    <a:pt x="18630" y="3416"/>
                  </a:lnTo>
                  <a:lnTo>
                    <a:pt x="18719" y="5461"/>
                  </a:lnTo>
                  <a:lnTo>
                    <a:pt x="18808" y="5676"/>
                  </a:lnTo>
                  <a:lnTo>
                    <a:pt x="19545" y="6527"/>
                  </a:lnTo>
                  <a:lnTo>
                    <a:pt x="20040" y="6756"/>
                  </a:lnTo>
                  <a:lnTo>
                    <a:pt x="21094" y="6756"/>
                  </a:lnTo>
                  <a:lnTo>
                    <a:pt x="21424" y="6654"/>
                  </a:lnTo>
                  <a:lnTo>
                    <a:pt x="21831" y="6350"/>
                  </a:lnTo>
                  <a:lnTo>
                    <a:pt x="21958" y="6197"/>
                  </a:lnTo>
                  <a:lnTo>
                    <a:pt x="22085" y="5981"/>
                  </a:lnTo>
                  <a:lnTo>
                    <a:pt x="22034" y="7112"/>
                  </a:lnTo>
                  <a:lnTo>
                    <a:pt x="21780" y="7620"/>
                  </a:lnTo>
                  <a:lnTo>
                    <a:pt x="21463" y="7785"/>
                  </a:lnTo>
                  <a:lnTo>
                    <a:pt x="20662" y="7785"/>
                  </a:lnTo>
                  <a:lnTo>
                    <a:pt x="20434" y="7721"/>
                  </a:lnTo>
                  <a:lnTo>
                    <a:pt x="20218" y="7531"/>
                  </a:lnTo>
                  <a:lnTo>
                    <a:pt x="20116" y="7277"/>
                  </a:lnTo>
                  <a:lnTo>
                    <a:pt x="18707" y="7277"/>
                  </a:lnTo>
                  <a:lnTo>
                    <a:pt x="18757" y="7785"/>
                  </a:lnTo>
                  <a:lnTo>
                    <a:pt x="18973" y="8140"/>
                  </a:lnTo>
                  <a:lnTo>
                    <a:pt x="19773" y="8636"/>
                  </a:lnTo>
                  <a:lnTo>
                    <a:pt x="20281" y="8763"/>
                  </a:lnTo>
                  <a:lnTo>
                    <a:pt x="21971" y="8763"/>
                  </a:lnTo>
                  <a:lnTo>
                    <a:pt x="22669" y="8483"/>
                  </a:lnTo>
                  <a:lnTo>
                    <a:pt x="23139" y="7785"/>
                  </a:lnTo>
                  <a:lnTo>
                    <a:pt x="23241" y="7620"/>
                  </a:lnTo>
                  <a:lnTo>
                    <a:pt x="23368" y="5981"/>
                  </a:lnTo>
                  <a:lnTo>
                    <a:pt x="23368" y="5676"/>
                  </a:lnTo>
                  <a:lnTo>
                    <a:pt x="23368" y="2794"/>
                  </a:lnTo>
                  <a:lnTo>
                    <a:pt x="23368" y="2501"/>
                  </a:lnTo>
                  <a:lnTo>
                    <a:pt x="23368" y="1790"/>
                  </a:lnTo>
                  <a:close/>
                </a:path>
                <a:path w="59689" h="8889">
                  <a:moveTo>
                    <a:pt x="29273" y="3390"/>
                  </a:moveTo>
                  <a:lnTo>
                    <a:pt x="29121" y="2933"/>
                  </a:lnTo>
                  <a:lnTo>
                    <a:pt x="28943" y="2717"/>
                  </a:lnTo>
                  <a:lnTo>
                    <a:pt x="28282" y="1892"/>
                  </a:lnTo>
                  <a:lnTo>
                    <a:pt x="27863" y="1727"/>
                  </a:lnTo>
                  <a:lnTo>
                    <a:pt x="27863" y="3390"/>
                  </a:lnTo>
                  <a:lnTo>
                    <a:pt x="27863" y="5143"/>
                  </a:lnTo>
                  <a:lnTo>
                    <a:pt x="27457" y="5689"/>
                  </a:lnTo>
                  <a:lnTo>
                    <a:pt x="27178" y="5816"/>
                  </a:lnTo>
                  <a:lnTo>
                    <a:pt x="26416" y="5816"/>
                  </a:lnTo>
                  <a:lnTo>
                    <a:pt x="26123" y="5689"/>
                  </a:lnTo>
                  <a:lnTo>
                    <a:pt x="25717" y="5143"/>
                  </a:lnTo>
                  <a:lnTo>
                    <a:pt x="25717" y="3390"/>
                  </a:lnTo>
                  <a:lnTo>
                    <a:pt x="26123" y="2857"/>
                  </a:lnTo>
                  <a:lnTo>
                    <a:pt x="26416" y="2717"/>
                  </a:lnTo>
                  <a:lnTo>
                    <a:pt x="27178" y="2717"/>
                  </a:lnTo>
                  <a:lnTo>
                    <a:pt x="27444" y="2857"/>
                  </a:lnTo>
                  <a:lnTo>
                    <a:pt x="27863" y="3390"/>
                  </a:lnTo>
                  <a:lnTo>
                    <a:pt x="27863" y="1727"/>
                  </a:lnTo>
                  <a:lnTo>
                    <a:pt x="27647" y="1625"/>
                  </a:lnTo>
                  <a:lnTo>
                    <a:pt x="25946" y="1625"/>
                  </a:lnTo>
                  <a:lnTo>
                    <a:pt x="25311" y="1892"/>
                  </a:lnTo>
                  <a:lnTo>
                    <a:pt x="24472" y="2933"/>
                  </a:lnTo>
                  <a:lnTo>
                    <a:pt x="24320" y="3390"/>
                  </a:lnTo>
                  <a:lnTo>
                    <a:pt x="24409" y="5410"/>
                  </a:lnTo>
                  <a:lnTo>
                    <a:pt x="24536" y="5689"/>
                  </a:lnTo>
                  <a:lnTo>
                    <a:pt x="25311" y="6642"/>
                  </a:lnTo>
                  <a:lnTo>
                    <a:pt x="25946" y="6908"/>
                  </a:lnTo>
                  <a:lnTo>
                    <a:pt x="27647" y="6908"/>
                  </a:lnTo>
                  <a:lnTo>
                    <a:pt x="28282" y="6642"/>
                  </a:lnTo>
                  <a:lnTo>
                    <a:pt x="28956" y="5816"/>
                  </a:lnTo>
                  <a:lnTo>
                    <a:pt x="29057" y="5689"/>
                  </a:lnTo>
                  <a:lnTo>
                    <a:pt x="29184" y="5410"/>
                  </a:lnTo>
                  <a:lnTo>
                    <a:pt x="29273" y="3390"/>
                  </a:lnTo>
                  <a:close/>
                </a:path>
                <a:path w="59689" h="8889">
                  <a:moveTo>
                    <a:pt x="33108" y="1676"/>
                  </a:moveTo>
                  <a:lnTo>
                    <a:pt x="32550" y="1663"/>
                  </a:lnTo>
                  <a:lnTo>
                    <a:pt x="32245" y="1765"/>
                  </a:lnTo>
                  <a:lnTo>
                    <a:pt x="31851" y="2095"/>
                  </a:lnTo>
                  <a:lnTo>
                    <a:pt x="31673" y="2324"/>
                  </a:lnTo>
                  <a:lnTo>
                    <a:pt x="31470" y="2654"/>
                  </a:lnTo>
                  <a:lnTo>
                    <a:pt x="31470" y="1790"/>
                  </a:lnTo>
                  <a:lnTo>
                    <a:pt x="30238" y="1790"/>
                  </a:lnTo>
                  <a:lnTo>
                    <a:pt x="30238" y="6731"/>
                  </a:lnTo>
                  <a:lnTo>
                    <a:pt x="31546" y="6731"/>
                  </a:lnTo>
                  <a:lnTo>
                    <a:pt x="31546" y="3975"/>
                  </a:lnTo>
                  <a:lnTo>
                    <a:pt x="31597" y="3683"/>
                  </a:lnTo>
                  <a:lnTo>
                    <a:pt x="31864" y="3149"/>
                  </a:lnTo>
                  <a:lnTo>
                    <a:pt x="32219" y="2984"/>
                  </a:lnTo>
                  <a:lnTo>
                    <a:pt x="32740" y="2984"/>
                  </a:lnTo>
                  <a:lnTo>
                    <a:pt x="33108" y="2997"/>
                  </a:lnTo>
                  <a:lnTo>
                    <a:pt x="33108" y="1676"/>
                  </a:lnTo>
                  <a:close/>
                </a:path>
                <a:path w="59689" h="8889">
                  <a:moveTo>
                    <a:pt x="38277" y="1790"/>
                  </a:moveTo>
                  <a:lnTo>
                    <a:pt x="36906" y="1790"/>
                  </a:lnTo>
                  <a:lnTo>
                    <a:pt x="35890" y="5435"/>
                  </a:lnTo>
                  <a:lnTo>
                    <a:pt x="34798" y="1790"/>
                  </a:lnTo>
                  <a:lnTo>
                    <a:pt x="33362" y="1790"/>
                  </a:lnTo>
                  <a:lnTo>
                    <a:pt x="35191" y="6985"/>
                  </a:lnTo>
                  <a:lnTo>
                    <a:pt x="34480" y="7696"/>
                  </a:lnTo>
                  <a:lnTo>
                    <a:pt x="34074" y="7683"/>
                  </a:lnTo>
                  <a:lnTo>
                    <a:pt x="34074" y="8724"/>
                  </a:lnTo>
                  <a:lnTo>
                    <a:pt x="35229" y="8737"/>
                  </a:lnTo>
                  <a:lnTo>
                    <a:pt x="35623" y="8623"/>
                  </a:lnTo>
                  <a:lnTo>
                    <a:pt x="35991" y="8166"/>
                  </a:lnTo>
                  <a:lnTo>
                    <a:pt x="36258" y="7594"/>
                  </a:lnTo>
                  <a:lnTo>
                    <a:pt x="38277" y="1790"/>
                  </a:lnTo>
                  <a:close/>
                </a:path>
                <a:path w="59689" h="8889">
                  <a:moveTo>
                    <a:pt x="40360" y="38"/>
                  </a:moveTo>
                  <a:lnTo>
                    <a:pt x="39065" y="38"/>
                  </a:lnTo>
                  <a:lnTo>
                    <a:pt x="39065" y="6731"/>
                  </a:lnTo>
                  <a:lnTo>
                    <a:pt x="40360" y="6731"/>
                  </a:lnTo>
                  <a:lnTo>
                    <a:pt x="40360" y="38"/>
                  </a:lnTo>
                  <a:close/>
                </a:path>
                <a:path w="59689" h="8889">
                  <a:moveTo>
                    <a:pt x="42951" y="1790"/>
                  </a:moveTo>
                  <a:lnTo>
                    <a:pt x="41643" y="1790"/>
                  </a:lnTo>
                  <a:lnTo>
                    <a:pt x="41643" y="6731"/>
                  </a:lnTo>
                  <a:lnTo>
                    <a:pt x="42951" y="6731"/>
                  </a:lnTo>
                  <a:lnTo>
                    <a:pt x="42951" y="1790"/>
                  </a:lnTo>
                  <a:close/>
                </a:path>
                <a:path w="59689" h="8889">
                  <a:moveTo>
                    <a:pt x="42951" y="0"/>
                  </a:moveTo>
                  <a:lnTo>
                    <a:pt x="41643" y="0"/>
                  </a:lnTo>
                  <a:lnTo>
                    <a:pt x="41643" y="1193"/>
                  </a:lnTo>
                  <a:lnTo>
                    <a:pt x="42951" y="1193"/>
                  </a:lnTo>
                  <a:lnTo>
                    <a:pt x="42951" y="0"/>
                  </a:lnTo>
                  <a:close/>
                </a:path>
                <a:path w="59689" h="8889">
                  <a:moveTo>
                    <a:pt x="48691" y="2781"/>
                  </a:moveTo>
                  <a:lnTo>
                    <a:pt x="48539" y="2336"/>
                  </a:lnTo>
                  <a:lnTo>
                    <a:pt x="48209" y="2070"/>
                  </a:lnTo>
                  <a:lnTo>
                    <a:pt x="47879" y="1803"/>
                  </a:lnTo>
                  <a:lnTo>
                    <a:pt x="47459" y="1663"/>
                  </a:lnTo>
                  <a:lnTo>
                    <a:pt x="46545" y="1663"/>
                  </a:lnTo>
                  <a:lnTo>
                    <a:pt x="46202" y="1765"/>
                  </a:lnTo>
                  <a:lnTo>
                    <a:pt x="45783" y="2082"/>
                  </a:lnTo>
                  <a:lnTo>
                    <a:pt x="45631" y="2260"/>
                  </a:lnTo>
                  <a:lnTo>
                    <a:pt x="45466" y="2514"/>
                  </a:lnTo>
                  <a:lnTo>
                    <a:pt x="45466" y="1790"/>
                  </a:lnTo>
                  <a:lnTo>
                    <a:pt x="44221" y="1790"/>
                  </a:lnTo>
                  <a:lnTo>
                    <a:pt x="44221" y="6731"/>
                  </a:lnTo>
                  <a:lnTo>
                    <a:pt x="45504" y="6731"/>
                  </a:lnTo>
                  <a:lnTo>
                    <a:pt x="45504" y="3746"/>
                  </a:lnTo>
                  <a:lnTo>
                    <a:pt x="45554" y="3492"/>
                  </a:lnTo>
                  <a:lnTo>
                    <a:pt x="45796" y="2921"/>
                  </a:lnTo>
                  <a:lnTo>
                    <a:pt x="46101" y="2743"/>
                  </a:lnTo>
                  <a:lnTo>
                    <a:pt x="46888" y="2743"/>
                  </a:lnTo>
                  <a:lnTo>
                    <a:pt x="47129" y="2870"/>
                  </a:lnTo>
                  <a:lnTo>
                    <a:pt x="47332" y="3263"/>
                  </a:lnTo>
                  <a:lnTo>
                    <a:pt x="47371" y="3467"/>
                  </a:lnTo>
                  <a:lnTo>
                    <a:pt x="47371" y="6731"/>
                  </a:lnTo>
                  <a:lnTo>
                    <a:pt x="48691" y="6731"/>
                  </a:lnTo>
                  <a:lnTo>
                    <a:pt x="48691" y="2781"/>
                  </a:lnTo>
                  <a:close/>
                </a:path>
                <a:path w="59689" h="8889">
                  <a:moveTo>
                    <a:pt x="54432" y="6731"/>
                  </a:moveTo>
                  <a:lnTo>
                    <a:pt x="52628" y="3695"/>
                  </a:lnTo>
                  <a:lnTo>
                    <a:pt x="54368" y="1803"/>
                  </a:lnTo>
                  <a:lnTo>
                    <a:pt x="52755" y="1803"/>
                  </a:lnTo>
                  <a:lnTo>
                    <a:pt x="51155" y="3670"/>
                  </a:lnTo>
                  <a:lnTo>
                    <a:pt x="51155" y="63"/>
                  </a:lnTo>
                  <a:lnTo>
                    <a:pt x="49872" y="63"/>
                  </a:lnTo>
                  <a:lnTo>
                    <a:pt x="49872" y="6731"/>
                  </a:lnTo>
                  <a:lnTo>
                    <a:pt x="51155" y="6731"/>
                  </a:lnTo>
                  <a:lnTo>
                    <a:pt x="51155" y="5168"/>
                  </a:lnTo>
                  <a:lnTo>
                    <a:pt x="51689" y="4622"/>
                  </a:lnTo>
                  <a:lnTo>
                    <a:pt x="52870" y="6731"/>
                  </a:lnTo>
                  <a:lnTo>
                    <a:pt x="54432" y="6731"/>
                  </a:lnTo>
                  <a:close/>
                </a:path>
                <a:path w="59689" h="8889">
                  <a:moveTo>
                    <a:pt x="59270" y="4864"/>
                  </a:moveTo>
                  <a:lnTo>
                    <a:pt x="59143" y="4559"/>
                  </a:lnTo>
                  <a:lnTo>
                    <a:pt x="58635" y="4064"/>
                  </a:lnTo>
                  <a:lnTo>
                    <a:pt x="58242" y="3873"/>
                  </a:lnTo>
                  <a:lnTo>
                    <a:pt x="57734" y="3759"/>
                  </a:lnTo>
                  <a:lnTo>
                    <a:pt x="56959" y="3581"/>
                  </a:lnTo>
                  <a:lnTo>
                    <a:pt x="56515" y="3467"/>
                  </a:lnTo>
                  <a:lnTo>
                    <a:pt x="56261" y="3327"/>
                  </a:lnTo>
                  <a:lnTo>
                    <a:pt x="56197" y="2959"/>
                  </a:lnTo>
                  <a:lnTo>
                    <a:pt x="56502" y="2679"/>
                  </a:lnTo>
                  <a:lnTo>
                    <a:pt x="56692" y="2628"/>
                  </a:lnTo>
                  <a:lnTo>
                    <a:pt x="57315" y="2628"/>
                  </a:lnTo>
                  <a:lnTo>
                    <a:pt x="57556" y="2717"/>
                  </a:lnTo>
                  <a:lnTo>
                    <a:pt x="57772" y="2997"/>
                  </a:lnTo>
                  <a:lnTo>
                    <a:pt x="57823" y="3124"/>
                  </a:lnTo>
                  <a:lnTo>
                    <a:pt x="57835" y="3289"/>
                  </a:lnTo>
                  <a:lnTo>
                    <a:pt x="59143" y="3289"/>
                  </a:lnTo>
                  <a:lnTo>
                    <a:pt x="59080" y="2692"/>
                  </a:lnTo>
                  <a:lnTo>
                    <a:pt x="58851" y="2260"/>
                  </a:lnTo>
                  <a:lnTo>
                    <a:pt x="58077" y="1765"/>
                  </a:lnTo>
                  <a:lnTo>
                    <a:pt x="57569" y="1651"/>
                  </a:lnTo>
                  <a:lnTo>
                    <a:pt x="56311" y="1651"/>
                  </a:lnTo>
                  <a:lnTo>
                    <a:pt x="55803" y="1803"/>
                  </a:lnTo>
                  <a:lnTo>
                    <a:pt x="55092" y="2463"/>
                  </a:lnTo>
                  <a:lnTo>
                    <a:pt x="54902" y="2857"/>
                  </a:lnTo>
                  <a:lnTo>
                    <a:pt x="54902" y="3695"/>
                  </a:lnTo>
                  <a:lnTo>
                    <a:pt x="55029" y="4000"/>
                  </a:lnTo>
                  <a:lnTo>
                    <a:pt x="55486" y="4406"/>
                  </a:lnTo>
                  <a:lnTo>
                    <a:pt x="55880" y="4584"/>
                  </a:lnTo>
                  <a:lnTo>
                    <a:pt x="57213" y="4914"/>
                  </a:lnTo>
                  <a:lnTo>
                    <a:pt x="57670" y="5041"/>
                  </a:lnTo>
                  <a:lnTo>
                    <a:pt x="57912" y="5194"/>
                  </a:lnTo>
                  <a:lnTo>
                    <a:pt x="57962" y="5600"/>
                  </a:lnTo>
                  <a:lnTo>
                    <a:pt x="57594" y="5867"/>
                  </a:lnTo>
                  <a:lnTo>
                    <a:pt x="57391" y="5905"/>
                  </a:lnTo>
                  <a:lnTo>
                    <a:pt x="56705" y="5905"/>
                  </a:lnTo>
                  <a:lnTo>
                    <a:pt x="56400" y="5816"/>
                  </a:lnTo>
                  <a:lnTo>
                    <a:pt x="56159" y="5549"/>
                  </a:lnTo>
                  <a:lnTo>
                    <a:pt x="56095" y="5384"/>
                  </a:lnTo>
                  <a:lnTo>
                    <a:pt x="56070" y="5156"/>
                  </a:lnTo>
                  <a:lnTo>
                    <a:pt x="54749" y="5156"/>
                  </a:lnTo>
                  <a:lnTo>
                    <a:pt x="54749" y="5664"/>
                  </a:lnTo>
                  <a:lnTo>
                    <a:pt x="54940" y="6083"/>
                  </a:lnTo>
                  <a:lnTo>
                    <a:pt x="55689" y="6743"/>
                  </a:lnTo>
                  <a:lnTo>
                    <a:pt x="56261" y="6896"/>
                  </a:lnTo>
                  <a:lnTo>
                    <a:pt x="57797" y="6896"/>
                  </a:lnTo>
                  <a:lnTo>
                    <a:pt x="58369" y="6743"/>
                  </a:lnTo>
                  <a:lnTo>
                    <a:pt x="59093" y="6121"/>
                  </a:lnTo>
                  <a:lnTo>
                    <a:pt x="59270" y="5727"/>
                  </a:lnTo>
                  <a:lnTo>
                    <a:pt x="59270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5977615" y="209873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5853493" y="2114702"/>
              <a:ext cx="109220" cy="39370"/>
            </a:xfrm>
            <a:custGeom>
              <a:avLst/>
              <a:gdLst/>
              <a:ahLst/>
              <a:cxnLst/>
              <a:rect l="l" t="t" r="r" b="b"/>
              <a:pathLst>
                <a:path w="109220" h="39369">
                  <a:moveTo>
                    <a:pt x="3810" y="34239"/>
                  </a:moveTo>
                  <a:lnTo>
                    <a:pt x="3746" y="33642"/>
                  </a:lnTo>
                  <a:lnTo>
                    <a:pt x="3556" y="33210"/>
                  </a:lnTo>
                  <a:lnTo>
                    <a:pt x="3238" y="32969"/>
                  </a:lnTo>
                  <a:lnTo>
                    <a:pt x="2933" y="32727"/>
                  </a:lnTo>
                  <a:lnTo>
                    <a:pt x="2527" y="32600"/>
                  </a:lnTo>
                  <a:lnTo>
                    <a:pt x="1435" y="32600"/>
                  </a:lnTo>
                  <a:lnTo>
                    <a:pt x="952" y="32829"/>
                  </a:lnTo>
                  <a:lnTo>
                    <a:pt x="190" y="33693"/>
                  </a:lnTo>
                  <a:lnTo>
                    <a:pt x="0" y="34302"/>
                  </a:lnTo>
                  <a:lnTo>
                    <a:pt x="0" y="35725"/>
                  </a:lnTo>
                  <a:lnTo>
                    <a:pt x="165" y="36258"/>
                  </a:lnTo>
                  <a:lnTo>
                    <a:pt x="863" y="37109"/>
                  </a:lnTo>
                  <a:lnTo>
                    <a:pt x="1333" y="37325"/>
                  </a:lnTo>
                  <a:lnTo>
                    <a:pt x="2425" y="37325"/>
                  </a:lnTo>
                  <a:lnTo>
                    <a:pt x="2857" y="37185"/>
                  </a:lnTo>
                  <a:lnTo>
                    <a:pt x="3517" y="36639"/>
                  </a:lnTo>
                  <a:lnTo>
                    <a:pt x="3733" y="36207"/>
                  </a:lnTo>
                  <a:lnTo>
                    <a:pt x="3810" y="35610"/>
                  </a:lnTo>
                  <a:lnTo>
                    <a:pt x="3086" y="35610"/>
                  </a:lnTo>
                  <a:lnTo>
                    <a:pt x="3009" y="35941"/>
                  </a:lnTo>
                  <a:lnTo>
                    <a:pt x="2895" y="36207"/>
                  </a:lnTo>
                  <a:lnTo>
                    <a:pt x="2527" y="36588"/>
                  </a:lnTo>
                  <a:lnTo>
                    <a:pt x="2286" y="36677"/>
                  </a:lnTo>
                  <a:lnTo>
                    <a:pt x="1562" y="36677"/>
                  </a:lnTo>
                  <a:lnTo>
                    <a:pt x="1270" y="36525"/>
                  </a:lnTo>
                  <a:lnTo>
                    <a:pt x="889" y="35915"/>
                  </a:lnTo>
                  <a:lnTo>
                    <a:pt x="800" y="35547"/>
                  </a:lnTo>
                  <a:lnTo>
                    <a:pt x="800" y="34645"/>
                  </a:lnTo>
                  <a:lnTo>
                    <a:pt x="863" y="34277"/>
                  </a:lnTo>
                  <a:lnTo>
                    <a:pt x="1206" y="33502"/>
                  </a:lnTo>
                  <a:lnTo>
                    <a:pt x="1549" y="33274"/>
                  </a:lnTo>
                  <a:lnTo>
                    <a:pt x="2362" y="33274"/>
                  </a:lnTo>
                  <a:lnTo>
                    <a:pt x="2628" y="33362"/>
                  </a:lnTo>
                  <a:lnTo>
                    <a:pt x="2933" y="33731"/>
                  </a:lnTo>
                  <a:lnTo>
                    <a:pt x="3035" y="33959"/>
                  </a:lnTo>
                  <a:lnTo>
                    <a:pt x="3086" y="34239"/>
                  </a:lnTo>
                  <a:lnTo>
                    <a:pt x="3810" y="34239"/>
                  </a:lnTo>
                  <a:close/>
                </a:path>
                <a:path w="109220" h="39369">
                  <a:moveTo>
                    <a:pt x="3810" y="18732"/>
                  </a:moveTo>
                  <a:lnTo>
                    <a:pt x="3746" y="18135"/>
                  </a:lnTo>
                  <a:lnTo>
                    <a:pt x="3556" y="17716"/>
                  </a:lnTo>
                  <a:lnTo>
                    <a:pt x="3238" y="17475"/>
                  </a:lnTo>
                  <a:lnTo>
                    <a:pt x="2933" y="17233"/>
                  </a:lnTo>
                  <a:lnTo>
                    <a:pt x="2527" y="17106"/>
                  </a:lnTo>
                  <a:lnTo>
                    <a:pt x="1435" y="17106"/>
                  </a:lnTo>
                  <a:lnTo>
                    <a:pt x="952" y="17322"/>
                  </a:lnTo>
                  <a:lnTo>
                    <a:pt x="190" y="18199"/>
                  </a:lnTo>
                  <a:lnTo>
                    <a:pt x="0" y="18808"/>
                  </a:lnTo>
                  <a:lnTo>
                    <a:pt x="0" y="20231"/>
                  </a:lnTo>
                  <a:lnTo>
                    <a:pt x="165" y="20764"/>
                  </a:lnTo>
                  <a:lnTo>
                    <a:pt x="863" y="21602"/>
                  </a:lnTo>
                  <a:lnTo>
                    <a:pt x="1333" y="21818"/>
                  </a:lnTo>
                  <a:lnTo>
                    <a:pt x="2425" y="21818"/>
                  </a:lnTo>
                  <a:lnTo>
                    <a:pt x="2857" y="21678"/>
                  </a:lnTo>
                  <a:lnTo>
                    <a:pt x="3517" y="21132"/>
                  </a:lnTo>
                  <a:lnTo>
                    <a:pt x="3733" y="20701"/>
                  </a:lnTo>
                  <a:lnTo>
                    <a:pt x="3810" y="20116"/>
                  </a:lnTo>
                  <a:lnTo>
                    <a:pt x="3086" y="20116"/>
                  </a:lnTo>
                  <a:lnTo>
                    <a:pt x="3009" y="20447"/>
                  </a:lnTo>
                  <a:lnTo>
                    <a:pt x="2895" y="20701"/>
                  </a:lnTo>
                  <a:lnTo>
                    <a:pt x="2527" y="21082"/>
                  </a:lnTo>
                  <a:lnTo>
                    <a:pt x="2286" y="21183"/>
                  </a:lnTo>
                  <a:lnTo>
                    <a:pt x="1562" y="21183"/>
                  </a:lnTo>
                  <a:lnTo>
                    <a:pt x="1270" y="21031"/>
                  </a:lnTo>
                  <a:lnTo>
                    <a:pt x="889" y="20421"/>
                  </a:lnTo>
                  <a:lnTo>
                    <a:pt x="800" y="20040"/>
                  </a:lnTo>
                  <a:lnTo>
                    <a:pt x="800" y="19151"/>
                  </a:lnTo>
                  <a:lnTo>
                    <a:pt x="863" y="18783"/>
                  </a:lnTo>
                  <a:lnTo>
                    <a:pt x="1206" y="18008"/>
                  </a:lnTo>
                  <a:lnTo>
                    <a:pt x="1549" y="17780"/>
                  </a:lnTo>
                  <a:lnTo>
                    <a:pt x="2362" y="17780"/>
                  </a:lnTo>
                  <a:lnTo>
                    <a:pt x="2628" y="17868"/>
                  </a:lnTo>
                  <a:lnTo>
                    <a:pt x="2933" y="18237"/>
                  </a:lnTo>
                  <a:lnTo>
                    <a:pt x="3035" y="18453"/>
                  </a:lnTo>
                  <a:lnTo>
                    <a:pt x="3086" y="18732"/>
                  </a:lnTo>
                  <a:lnTo>
                    <a:pt x="3810" y="18732"/>
                  </a:lnTo>
                  <a:close/>
                </a:path>
                <a:path w="109220" h="39369">
                  <a:moveTo>
                    <a:pt x="3810" y="3238"/>
                  </a:moveTo>
                  <a:lnTo>
                    <a:pt x="3746" y="2641"/>
                  </a:lnTo>
                  <a:lnTo>
                    <a:pt x="3556" y="2222"/>
                  </a:lnTo>
                  <a:lnTo>
                    <a:pt x="3238" y="1981"/>
                  </a:lnTo>
                  <a:lnTo>
                    <a:pt x="2933" y="1739"/>
                  </a:lnTo>
                  <a:lnTo>
                    <a:pt x="2527" y="1612"/>
                  </a:lnTo>
                  <a:lnTo>
                    <a:pt x="1435" y="1612"/>
                  </a:lnTo>
                  <a:lnTo>
                    <a:pt x="952" y="1828"/>
                  </a:lnTo>
                  <a:lnTo>
                    <a:pt x="190" y="2705"/>
                  </a:lnTo>
                  <a:lnTo>
                    <a:pt x="0" y="3314"/>
                  </a:lnTo>
                  <a:lnTo>
                    <a:pt x="0" y="4724"/>
                  </a:lnTo>
                  <a:lnTo>
                    <a:pt x="165" y="5257"/>
                  </a:lnTo>
                  <a:lnTo>
                    <a:pt x="863" y="6108"/>
                  </a:lnTo>
                  <a:lnTo>
                    <a:pt x="1333" y="6324"/>
                  </a:lnTo>
                  <a:lnTo>
                    <a:pt x="2425" y="6324"/>
                  </a:lnTo>
                  <a:lnTo>
                    <a:pt x="2857" y="6184"/>
                  </a:lnTo>
                  <a:lnTo>
                    <a:pt x="3517" y="5638"/>
                  </a:lnTo>
                  <a:lnTo>
                    <a:pt x="3733" y="5207"/>
                  </a:lnTo>
                  <a:lnTo>
                    <a:pt x="3810" y="4622"/>
                  </a:lnTo>
                  <a:lnTo>
                    <a:pt x="3086" y="4622"/>
                  </a:lnTo>
                  <a:lnTo>
                    <a:pt x="3009" y="4953"/>
                  </a:lnTo>
                  <a:lnTo>
                    <a:pt x="2895" y="5207"/>
                  </a:lnTo>
                  <a:lnTo>
                    <a:pt x="2527" y="5588"/>
                  </a:lnTo>
                  <a:lnTo>
                    <a:pt x="2286" y="5689"/>
                  </a:lnTo>
                  <a:lnTo>
                    <a:pt x="1562" y="5689"/>
                  </a:lnTo>
                  <a:lnTo>
                    <a:pt x="1270" y="5524"/>
                  </a:lnTo>
                  <a:lnTo>
                    <a:pt x="889" y="4914"/>
                  </a:lnTo>
                  <a:lnTo>
                    <a:pt x="800" y="4546"/>
                  </a:lnTo>
                  <a:lnTo>
                    <a:pt x="800" y="3657"/>
                  </a:lnTo>
                  <a:lnTo>
                    <a:pt x="863" y="3276"/>
                  </a:lnTo>
                  <a:lnTo>
                    <a:pt x="1206" y="2514"/>
                  </a:lnTo>
                  <a:lnTo>
                    <a:pt x="1549" y="2273"/>
                  </a:lnTo>
                  <a:lnTo>
                    <a:pt x="2362" y="2273"/>
                  </a:lnTo>
                  <a:lnTo>
                    <a:pt x="2628" y="2374"/>
                  </a:lnTo>
                  <a:lnTo>
                    <a:pt x="2933" y="2743"/>
                  </a:lnTo>
                  <a:lnTo>
                    <a:pt x="3035" y="2959"/>
                  </a:lnTo>
                  <a:lnTo>
                    <a:pt x="3086" y="3238"/>
                  </a:lnTo>
                  <a:lnTo>
                    <a:pt x="3810" y="3238"/>
                  </a:lnTo>
                  <a:close/>
                </a:path>
                <a:path w="109220" h="39369">
                  <a:moveTo>
                    <a:pt x="5334" y="31076"/>
                  </a:moveTo>
                  <a:lnTo>
                    <a:pt x="4584" y="31076"/>
                  </a:lnTo>
                  <a:lnTo>
                    <a:pt x="4584" y="37185"/>
                  </a:lnTo>
                  <a:lnTo>
                    <a:pt x="5334" y="37185"/>
                  </a:lnTo>
                  <a:lnTo>
                    <a:pt x="5334" y="31076"/>
                  </a:lnTo>
                  <a:close/>
                </a:path>
                <a:path w="109220" h="39369">
                  <a:moveTo>
                    <a:pt x="5334" y="15582"/>
                  </a:moveTo>
                  <a:lnTo>
                    <a:pt x="4584" y="15582"/>
                  </a:lnTo>
                  <a:lnTo>
                    <a:pt x="4584" y="21691"/>
                  </a:lnTo>
                  <a:lnTo>
                    <a:pt x="5334" y="21691"/>
                  </a:lnTo>
                  <a:lnTo>
                    <a:pt x="5334" y="15582"/>
                  </a:lnTo>
                  <a:close/>
                </a:path>
                <a:path w="109220" h="39369">
                  <a:moveTo>
                    <a:pt x="5334" y="88"/>
                  </a:moveTo>
                  <a:lnTo>
                    <a:pt x="4584" y="88"/>
                  </a:lnTo>
                  <a:lnTo>
                    <a:pt x="4584" y="6197"/>
                  </a:lnTo>
                  <a:lnTo>
                    <a:pt x="5334" y="6197"/>
                  </a:lnTo>
                  <a:lnTo>
                    <a:pt x="5334" y="88"/>
                  </a:lnTo>
                  <a:close/>
                </a:path>
                <a:path w="109220" h="39369">
                  <a:moveTo>
                    <a:pt x="10642" y="37833"/>
                  </a:moveTo>
                  <a:lnTo>
                    <a:pt x="5905" y="37833"/>
                  </a:lnTo>
                  <a:lnTo>
                    <a:pt x="5905" y="38265"/>
                  </a:lnTo>
                  <a:lnTo>
                    <a:pt x="10642" y="38265"/>
                  </a:lnTo>
                  <a:lnTo>
                    <a:pt x="10642" y="37833"/>
                  </a:lnTo>
                  <a:close/>
                </a:path>
                <a:path w="109220" h="39369">
                  <a:moveTo>
                    <a:pt x="10642" y="22339"/>
                  </a:moveTo>
                  <a:lnTo>
                    <a:pt x="5905" y="22339"/>
                  </a:lnTo>
                  <a:lnTo>
                    <a:pt x="5905" y="22758"/>
                  </a:lnTo>
                  <a:lnTo>
                    <a:pt x="10642" y="22758"/>
                  </a:lnTo>
                  <a:lnTo>
                    <a:pt x="10642" y="22339"/>
                  </a:lnTo>
                  <a:close/>
                </a:path>
                <a:path w="109220" h="39369">
                  <a:moveTo>
                    <a:pt x="10642" y="6845"/>
                  </a:moveTo>
                  <a:lnTo>
                    <a:pt x="5905" y="6845"/>
                  </a:lnTo>
                  <a:lnTo>
                    <a:pt x="5905" y="7264"/>
                  </a:lnTo>
                  <a:lnTo>
                    <a:pt x="10642" y="7264"/>
                  </a:lnTo>
                  <a:lnTo>
                    <a:pt x="10642" y="6845"/>
                  </a:lnTo>
                  <a:close/>
                </a:path>
                <a:path w="109220" h="39369">
                  <a:moveTo>
                    <a:pt x="12814" y="17233"/>
                  </a:moveTo>
                  <a:lnTo>
                    <a:pt x="12103" y="17233"/>
                  </a:lnTo>
                  <a:lnTo>
                    <a:pt x="12103" y="15989"/>
                  </a:lnTo>
                  <a:lnTo>
                    <a:pt x="11341" y="15989"/>
                  </a:lnTo>
                  <a:lnTo>
                    <a:pt x="11341" y="17233"/>
                  </a:lnTo>
                  <a:lnTo>
                    <a:pt x="10744" y="17233"/>
                  </a:lnTo>
                  <a:lnTo>
                    <a:pt x="10744" y="17856"/>
                  </a:lnTo>
                  <a:lnTo>
                    <a:pt x="11341" y="17856"/>
                  </a:lnTo>
                  <a:lnTo>
                    <a:pt x="11341" y="21082"/>
                  </a:lnTo>
                  <a:lnTo>
                    <a:pt x="11404" y="21310"/>
                  </a:lnTo>
                  <a:lnTo>
                    <a:pt x="11658" y="21666"/>
                  </a:lnTo>
                  <a:lnTo>
                    <a:pt x="11899" y="21767"/>
                  </a:lnTo>
                  <a:lnTo>
                    <a:pt x="12357" y="21767"/>
                  </a:lnTo>
                  <a:lnTo>
                    <a:pt x="12725" y="21717"/>
                  </a:lnTo>
                  <a:lnTo>
                    <a:pt x="12814" y="21107"/>
                  </a:lnTo>
                  <a:lnTo>
                    <a:pt x="12420" y="21120"/>
                  </a:lnTo>
                  <a:lnTo>
                    <a:pt x="12153" y="21018"/>
                  </a:lnTo>
                  <a:lnTo>
                    <a:pt x="12103" y="17856"/>
                  </a:lnTo>
                  <a:lnTo>
                    <a:pt x="12814" y="17856"/>
                  </a:lnTo>
                  <a:lnTo>
                    <a:pt x="12814" y="17233"/>
                  </a:lnTo>
                  <a:close/>
                </a:path>
                <a:path w="109220" h="39369">
                  <a:moveTo>
                    <a:pt x="12877" y="12"/>
                  </a:moveTo>
                  <a:lnTo>
                    <a:pt x="12052" y="0"/>
                  </a:lnTo>
                  <a:lnTo>
                    <a:pt x="11722" y="127"/>
                  </a:lnTo>
                  <a:lnTo>
                    <a:pt x="11544" y="381"/>
                  </a:lnTo>
                  <a:lnTo>
                    <a:pt x="11442" y="520"/>
                  </a:lnTo>
                  <a:lnTo>
                    <a:pt x="11391" y="749"/>
                  </a:lnTo>
                  <a:lnTo>
                    <a:pt x="11379" y="1066"/>
                  </a:lnTo>
                  <a:lnTo>
                    <a:pt x="11379" y="1765"/>
                  </a:lnTo>
                  <a:lnTo>
                    <a:pt x="10769" y="1765"/>
                  </a:lnTo>
                  <a:lnTo>
                    <a:pt x="10769" y="2349"/>
                  </a:lnTo>
                  <a:lnTo>
                    <a:pt x="11379" y="2349"/>
                  </a:lnTo>
                  <a:lnTo>
                    <a:pt x="11379" y="6197"/>
                  </a:lnTo>
                  <a:lnTo>
                    <a:pt x="12128" y="6197"/>
                  </a:lnTo>
                  <a:lnTo>
                    <a:pt x="12128" y="2349"/>
                  </a:lnTo>
                  <a:lnTo>
                    <a:pt x="12877" y="2349"/>
                  </a:lnTo>
                  <a:lnTo>
                    <a:pt x="12877" y="1765"/>
                  </a:lnTo>
                  <a:lnTo>
                    <a:pt x="12128" y="1765"/>
                  </a:lnTo>
                  <a:lnTo>
                    <a:pt x="12128" y="1282"/>
                  </a:lnTo>
                  <a:lnTo>
                    <a:pt x="12153" y="977"/>
                  </a:lnTo>
                  <a:lnTo>
                    <a:pt x="12242" y="736"/>
                  </a:lnTo>
                  <a:lnTo>
                    <a:pt x="12382" y="685"/>
                  </a:lnTo>
                  <a:lnTo>
                    <a:pt x="12877" y="698"/>
                  </a:lnTo>
                  <a:lnTo>
                    <a:pt x="12877" y="12"/>
                  </a:lnTo>
                  <a:close/>
                </a:path>
                <a:path w="109220" h="39369">
                  <a:moveTo>
                    <a:pt x="14605" y="35483"/>
                  </a:moveTo>
                  <a:lnTo>
                    <a:pt x="14452" y="35191"/>
                  </a:lnTo>
                  <a:lnTo>
                    <a:pt x="13982" y="34874"/>
                  </a:lnTo>
                  <a:lnTo>
                    <a:pt x="13614" y="34747"/>
                  </a:lnTo>
                  <a:lnTo>
                    <a:pt x="12369" y="34442"/>
                  </a:lnTo>
                  <a:lnTo>
                    <a:pt x="12204" y="34378"/>
                  </a:lnTo>
                  <a:lnTo>
                    <a:pt x="11899" y="34201"/>
                  </a:lnTo>
                  <a:lnTo>
                    <a:pt x="11811" y="34036"/>
                  </a:lnTo>
                  <a:lnTo>
                    <a:pt x="11811" y="33667"/>
                  </a:lnTo>
                  <a:lnTo>
                    <a:pt x="11874" y="33528"/>
                  </a:lnTo>
                  <a:lnTo>
                    <a:pt x="12179" y="33312"/>
                  </a:lnTo>
                  <a:lnTo>
                    <a:pt x="12382" y="33261"/>
                  </a:lnTo>
                  <a:lnTo>
                    <a:pt x="13093" y="33261"/>
                  </a:lnTo>
                  <a:lnTo>
                    <a:pt x="13741" y="34010"/>
                  </a:lnTo>
                  <a:lnTo>
                    <a:pt x="14452" y="34010"/>
                  </a:lnTo>
                  <a:lnTo>
                    <a:pt x="14452" y="33731"/>
                  </a:lnTo>
                  <a:lnTo>
                    <a:pt x="14363" y="33464"/>
                  </a:lnTo>
                  <a:lnTo>
                    <a:pt x="13881" y="32816"/>
                  </a:lnTo>
                  <a:lnTo>
                    <a:pt x="13398" y="32613"/>
                  </a:lnTo>
                  <a:lnTo>
                    <a:pt x="12217" y="32613"/>
                  </a:lnTo>
                  <a:lnTo>
                    <a:pt x="11811" y="32753"/>
                  </a:lnTo>
                  <a:lnTo>
                    <a:pt x="11201" y="33274"/>
                  </a:lnTo>
                  <a:lnTo>
                    <a:pt x="11049" y="33604"/>
                  </a:lnTo>
                  <a:lnTo>
                    <a:pt x="11049" y="34391"/>
                  </a:lnTo>
                  <a:lnTo>
                    <a:pt x="11201" y="34671"/>
                  </a:lnTo>
                  <a:lnTo>
                    <a:pt x="11709" y="34988"/>
                  </a:lnTo>
                  <a:lnTo>
                    <a:pt x="11988" y="35090"/>
                  </a:lnTo>
                  <a:lnTo>
                    <a:pt x="13284" y="35420"/>
                  </a:lnTo>
                  <a:lnTo>
                    <a:pt x="13500" y="35483"/>
                  </a:lnTo>
                  <a:lnTo>
                    <a:pt x="13779" y="35648"/>
                  </a:lnTo>
                  <a:lnTo>
                    <a:pt x="13855" y="35801"/>
                  </a:lnTo>
                  <a:lnTo>
                    <a:pt x="13855" y="36245"/>
                  </a:lnTo>
                  <a:lnTo>
                    <a:pt x="13754" y="36423"/>
                  </a:lnTo>
                  <a:lnTo>
                    <a:pt x="13335" y="36664"/>
                  </a:lnTo>
                  <a:lnTo>
                    <a:pt x="13081" y="36728"/>
                  </a:lnTo>
                  <a:lnTo>
                    <a:pt x="12344" y="36728"/>
                  </a:lnTo>
                  <a:lnTo>
                    <a:pt x="12014" y="36614"/>
                  </a:lnTo>
                  <a:lnTo>
                    <a:pt x="11722" y="36233"/>
                  </a:lnTo>
                  <a:lnTo>
                    <a:pt x="11658" y="36042"/>
                  </a:lnTo>
                  <a:lnTo>
                    <a:pt x="11633" y="35788"/>
                  </a:lnTo>
                  <a:lnTo>
                    <a:pt x="10922" y="35788"/>
                  </a:lnTo>
                  <a:lnTo>
                    <a:pt x="10934" y="36233"/>
                  </a:lnTo>
                  <a:lnTo>
                    <a:pt x="11087" y="36614"/>
                  </a:lnTo>
                  <a:lnTo>
                    <a:pt x="11633" y="37211"/>
                  </a:lnTo>
                  <a:lnTo>
                    <a:pt x="12103" y="37363"/>
                  </a:lnTo>
                  <a:lnTo>
                    <a:pt x="13385" y="37363"/>
                  </a:lnTo>
                  <a:lnTo>
                    <a:pt x="13855" y="37223"/>
                  </a:lnTo>
                  <a:lnTo>
                    <a:pt x="14452" y="36639"/>
                  </a:lnTo>
                  <a:lnTo>
                    <a:pt x="14605" y="36296"/>
                  </a:lnTo>
                  <a:lnTo>
                    <a:pt x="14605" y="35483"/>
                  </a:lnTo>
                  <a:close/>
                </a:path>
                <a:path w="109220" h="39369">
                  <a:moveTo>
                    <a:pt x="15748" y="1663"/>
                  </a:moveTo>
                  <a:lnTo>
                    <a:pt x="15519" y="1638"/>
                  </a:lnTo>
                  <a:lnTo>
                    <a:pt x="15214" y="1638"/>
                  </a:lnTo>
                  <a:lnTo>
                    <a:pt x="14947" y="1752"/>
                  </a:lnTo>
                  <a:lnTo>
                    <a:pt x="14503" y="2171"/>
                  </a:lnTo>
                  <a:lnTo>
                    <a:pt x="14351" y="2362"/>
                  </a:lnTo>
                  <a:lnTo>
                    <a:pt x="14300" y="2501"/>
                  </a:lnTo>
                  <a:lnTo>
                    <a:pt x="14300" y="1739"/>
                  </a:lnTo>
                  <a:lnTo>
                    <a:pt x="13589" y="1739"/>
                  </a:lnTo>
                  <a:lnTo>
                    <a:pt x="13589" y="6197"/>
                  </a:lnTo>
                  <a:lnTo>
                    <a:pt x="14338" y="6197"/>
                  </a:lnTo>
                  <a:lnTo>
                    <a:pt x="14338" y="3314"/>
                  </a:lnTo>
                  <a:lnTo>
                    <a:pt x="14439" y="3035"/>
                  </a:lnTo>
                  <a:lnTo>
                    <a:pt x="14846" y="2552"/>
                  </a:lnTo>
                  <a:lnTo>
                    <a:pt x="15125" y="2438"/>
                  </a:lnTo>
                  <a:lnTo>
                    <a:pt x="15506" y="2438"/>
                  </a:lnTo>
                  <a:lnTo>
                    <a:pt x="15748" y="2451"/>
                  </a:lnTo>
                  <a:lnTo>
                    <a:pt x="15748" y="1663"/>
                  </a:lnTo>
                  <a:close/>
                </a:path>
                <a:path w="109220" h="39369">
                  <a:moveTo>
                    <a:pt x="17411" y="18630"/>
                  </a:moveTo>
                  <a:lnTo>
                    <a:pt x="17221" y="18059"/>
                  </a:lnTo>
                  <a:lnTo>
                    <a:pt x="16891" y="17754"/>
                  </a:lnTo>
                  <a:lnTo>
                    <a:pt x="16560" y="17437"/>
                  </a:lnTo>
                  <a:lnTo>
                    <a:pt x="16560" y="18630"/>
                  </a:lnTo>
                  <a:lnTo>
                    <a:pt x="16471" y="20421"/>
                  </a:lnTo>
                  <a:lnTo>
                    <a:pt x="16167" y="21018"/>
                  </a:lnTo>
                  <a:lnTo>
                    <a:pt x="15824" y="21209"/>
                  </a:lnTo>
                  <a:lnTo>
                    <a:pt x="14871" y="21209"/>
                  </a:lnTo>
                  <a:lnTo>
                    <a:pt x="14554" y="21056"/>
                  </a:lnTo>
                  <a:lnTo>
                    <a:pt x="14135" y="20421"/>
                  </a:lnTo>
                  <a:lnTo>
                    <a:pt x="14135" y="18630"/>
                  </a:lnTo>
                  <a:lnTo>
                    <a:pt x="16560" y="18630"/>
                  </a:lnTo>
                  <a:lnTo>
                    <a:pt x="16560" y="17437"/>
                  </a:lnTo>
                  <a:lnTo>
                    <a:pt x="16421" y="17297"/>
                  </a:lnTo>
                  <a:lnTo>
                    <a:pt x="15938" y="17106"/>
                  </a:lnTo>
                  <a:lnTo>
                    <a:pt x="14719" y="17106"/>
                  </a:lnTo>
                  <a:lnTo>
                    <a:pt x="14211" y="17335"/>
                  </a:lnTo>
                  <a:lnTo>
                    <a:pt x="13449" y="18224"/>
                  </a:lnTo>
                  <a:lnTo>
                    <a:pt x="13322" y="18630"/>
                  </a:lnTo>
                  <a:lnTo>
                    <a:pt x="13436" y="20815"/>
                  </a:lnTo>
                  <a:lnTo>
                    <a:pt x="14160" y="21653"/>
                  </a:lnTo>
                  <a:lnTo>
                    <a:pt x="14643" y="21856"/>
                  </a:lnTo>
                  <a:lnTo>
                    <a:pt x="16002" y="21856"/>
                  </a:lnTo>
                  <a:lnTo>
                    <a:pt x="16535" y="21628"/>
                  </a:lnTo>
                  <a:lnTo>
                    <a:pt x="16840" y="21209"/>
                  </a:lnTo>
                  <a:lnTo>
                    <a:pt x="17233" y="20688"/>
                  </a:lnTo>
                  <a:lnTo>
                    <a:pt x="17322" y="20421"/>
                  </a:lnTo>
                  <a:lnTo>
                    <a:pt x="17411" y="18630"/>
                  </a:lnTo>
                  <a:close/>
                </a:path>
                <a:path w="109220" h="39369">
                  <a:moveTo>
                    <a:pt x="19304" y="34124"/>
                  </a:moveTo>
                  <a:lnTo>
                    <a:pt x="19113" y="33566"/>
                  </a:lnTo>
                  <a:lnTo>
                    <a:pt x="18783" y="33261"/>
                  </a:lnTo>
                  <a:lnTo>
                    <a:pt x="18453" y="32943"/>
                  </a:lnTo>
                  <a:lnTo>
                    <a:pt x="18453" y="34124"/>
                  </a:lnTo>
                  <a:lnTo>
                    <a:pt x="18364" y="35915"/>
                  </a:lnTo>
                  <a:lnTo>
                    <a:pt x="18059" y="36512"/>
                  </a:lnTo>
                  <a:lnTo>
                    <a:pt x="17716" y="36715"/>
                  </a:lnTo>
                  <a:lnTo>
                    <a:pt x="16776" y="36715"/>
                  </a:lnTo>
                  <a:lnTo>
                    <a:pt x="16446" y="36550"/>
                  </a:lnTo>
                  <a:lnTo>
                    <a:pt x="16027" y="35915"/>
                  </a:lnTo>
                  <a:lnTo>
                    <a:pt x="16027" y="34124"/>
                  </a:lnTo>
                  <a:lnTo>
                    <a:pt x="18453" y="34124"/>
                  </a:lnTo>
                  <a:lnTo>
                    <a:pt x="18453" y="32943"/>
                  </a:lnTo>
                  <a:lnTo>
                    <a:pt x="18313" y="32804"/>
                  </a:lnTo>
                  <a:lnTo>
                    <a:pt x="17830" y="32600"/>
                  </a:lnTo>
                  <a:lnTo>
                    <a:pt x="16611" y="32600"/>
                  </a:lnTo>
                  <a:lnTo>
                    <a:pt x="16103" y="32829"/>
                  </a:lnTo>
                  <a:lnTo>
                    <a:pt x="15341" y="33718"/>
                  </a:lnTo>
                  <a:lnTo>
                    <a:pt x="15214" y="34124"/>
                  </a:lnTo>
                  <a:lnTo>
                    <a:pt x="15341" y="36322"/>
                  </a:lnTo>
                  <a:lnTo>
                    <a:pt x="16052" y="37147"/>
                  </a:lnTo>
                  <a:lnTo>
                    <a:pt x="16548" y="37350"/>
                  </a:lnTo>
                  <a:lnTo>
                    <a:pt x="17894" y="37350"/>
                  </a:lnTo>
                  <a:lnTo>
                    <a:pt x="18427" y="37122"/>
                  </a:lnTo>
                  <a:lnTo>
                    <a:pt x="18732" y="36715"/>
                  </a:lnTo>
                  <a:lnTo>
                    <a:pt x="19126" y="36182"/>
                  </a:lnTo>
                  <a:lnTo>
                    <a:pt x="19215" y="35915"/>
                  </a:lnTo>
                  <a:lnTo>
                    <a:pt x="19304" y="34124"/>
                  </a:lnTo>
                  <a:close/>
                </a:path>
                <a:path w="109220" h="39369">
                  <a:moveTo>
                    <a:pt x="20256" y="3136"/>
                  </a:moveTo>
                  <a:lnTo>
                    <a:pt x="20053" y="2565"/>
                  </a:lnTo>
                  <a:lnTo>
                    <a:pt x="19735" y="2260"/>
                  </a:lnTo>
                  <a:lnTo>
                    <a:pt x="19392" y="1930"/>
                  </a:lnTo>
                  <a:lnTo>
                    <a:pt x="19392" y="3136"/>
                  </a:lnTo>
                  <a:lnTo>
                    <a:pt x="19304" y="4914"/>
                  </a:lnTo>
                  <a:lnTo>
                    <a:pt x="19011" y="5524"/>
                  </a:lnTo>
                  <a:lnTo>
                    <a:pt x="18669" y="5715"/>
                  </a:lnTo>
                  <a:lnTo>
                    <a:pt x="17716" y="5715"/>
                  </a:lnTo>
                  <a:lnTo>
                    <a:pt x="17386" y="5549"/>
                  </a:lnTo>
                  <a:lnTo>
                    <a:pt x="16979" y="4914"/>
                  </a:lnTo>
                  <a:lnTo>
                    <a:pt x="16979" y="3136"/>
                  </a:lnTo>
                  <a:lnTo>
                    <a:pt x="19392" y="3136"/>
                  </a:lnTo>
                  <a:lnTo>
                    <a:pt x="19392" y="1930"/>
                  </a:lnTo>
                  <a:lnTo>
                    <a:pt x="19265" y="1803"/>
                  </a:lnTo>
                  <a:lnTo>
                    <a:pt x="18770" y="1612"/>
                  </a:lnTo>
                  <a:lnTo>
                    <a:pt x="17564" y="1612"/>
                  </a:lnTo>
                  <a:lnTo>
                    <a:pt x="17043" y="1828"/>
                  </a:lnTo>
                  <a:lnTo>
                    <a:pt x="16294" y="2717"/>
                  </a:lnTo>
                  <a:lnTo>
                    <a:pt x="16154" y="3136"/>
                  </a:lnTo>
                  <a:lnTo>
                    <a:pt x="16281" y="5321"/>
                  </a:lnTo>
                  <a:lnTo>
                    <a:pt x="17005" y="6159"/>
                  </a:lnTo>
                  <a:lnTo>
                    <a:pt x="17487" y="6362"/>
                  </a:lnTo>
                  <a:lnTo>
                    <a:pt x="18834" y="6362"/>
                  </a:lnTo>
                  <a:lnTo>
                    <a:pt x="19380" y="6121"/>
                  </a:lnTo>
                  <a:lnTo>
                    <a:pt x="19685" y="5715"/>
                  </a:lnTo>
                  <a:lnTo>
                    <a:pt x="20078" y="5181"/>
                  </a:lnTo>
                  <a:lnTo>
                    <a:pt x="20154" y="4914"/>
                  </a:lnTo>
                  <a:lnTo>
                    <a:pt x="20256" y="3136"/>
                  </a:lnTo>
                  <a:close/>
                </a:path>
                <a:path w="109220" h="39369">
                  <a:moveTo>
                    <a:pt x="22390" y="32651"/>
                  </a:moveTo>
                  <a:lnTo>
                    <a:pt x="22161" y="32626"/>
                  </a:lnTo>
                  <a:lnTo>
                    <a:pt x="21844" y="32626"/>
                  </a:lnTo>
                  <a:lnTo>
                    <a:pt x="21590" y="32740"/>
                  </a:lnTo>
                  <a:lnTo>
                    <a:pt x="21132" y="33172"/>
                  </a:lnTo>
                  <a:lnTo>
                    <a:pt x="20993" y="33350"/>
                  </a:lnTo>
                  <a:lnTo>
                    <a:pt x="20929" y="33502"/>
                  </a:lnTo>
                  <a:lnTo>
                    <a:pt x="20929" y="32727"/>
                  </a:lnTo>
                  <a:lnTo>
                    <a:pt x="20218" y="32727"/>
                  </a:lnTo>
                  <a:lnTo>
                    <a:pt x="20218" y="37185"/>
                  </a:lnTo>
                  <a:lnTo>
                    <a:pt x="20967" y="37185"/>
                  </a:lnTo>
                  <a:lnTo>
                    <a:pt x="20967" y="34315"/>
                  </a:lnTo>
                  <a:lnTo>
                    <a:pt x="21069" y="34036"/>
                  </a:lnTo>
                  <a:lnTo>
                    <a:pt x="21475" y="33540"/>
                  </a:lnTo>
                  <a:lnTo>
                    <a:pt x="21767" y="33426"/>
                  </a:lnTo>
                  <a:lnTo>
                    <a:pt x="22136" y="33426"/>
                  </a:lnTo>
                  <a:lnTo>
                    <a:pt x="22390" y="33439"/>
                  </a:lnTo>
                  <a:lnTo>
                    <a:pt x="22390" y="32651"/>
                  </a:lnTo>
                  <a:close/>
                </a:path>
                <a:path w="109220" h="39369">
                  <a:moveTo>
                    <a:pt x="24650" y="32727"/>
                  </a:moveTo>
                  <a:lnTo>
                    <a:pt x="23939" y="32727"/>
                  </a:lnTo>
                  <a:lnTo>
                    <a:pt x="23939" y="31496"/>
                  </a:lnTo>
                  <a:lnTo>
                    <a:pt x="23190" y="31496"/>
                  </a:lnTo>
                  <a:lnTo>
                    <a:pt x="23190" y="32727"/>
                  </a:lnTo>
                  <a:lnTo>
                    <a:pt x="22580" y="32727"/>
                  </a:lnTo>
                  <a:lnTo>
                    <a:pt x="22580" y="33350"/>
                  </a:lnTo>
                  <a:lnTo>
                    <a:pt x="23190" y="33350"/>
                  </a:lnTo>
                  <a:lnTo>
                    <a:pt x="23190" y="36588"/>
                  </a:lnTo>
                  <a:lnTo>
                    <a:pt x="23253" y="36817"/>
                  </a:lnTo>
                  <a:lnTo>
                    <a:pt x="23495" y="37172"/>
                  </a:lnTo>
                  <a:lnTo>
                    <a:pt x="23736" y="37261"/>
                  </a:lnTo>
                  <a:lnTo>
                    <a:pt x="24193" y="37261"/>
                  </a:lnTo>
                  <a:lnTo>
                    <a:pt x="24574" y="37223"/>
                  </a:lnTo>
                  <a:lnTo>
                    <a:pt x="24650" y="36601"/>
                  </a:lnTo>
                  <a:lnTo>
                    <a:pt x="24257" y="36614"/>
                  </a:lnTo>
                  <a:lnTo>
                    <a:pt x="24003" y="36512"/>
                  </a:lnTo>
                  <a:lnTo>
                    <a:pt x="23939" y="33350"/>
                  </a:lnTo>
                  <a:lnTo>
                    <a:pt x="24650" y="33350"/>
                  </a:lnTo>
                  <a:lnTo>
                    <a:pt x="24650" y="32727"/>
                  </a:lnTo>
                  <a:close/>
                </a:path>
                <a:path w="109220" h="39369">
                  <a:moveTo>
                    <a:pt x="25679" y="15582"/>
                  </a:moveTo>
                  <a:lnTo>
                    <a:pt x="24752" y="15582"/>
                  </a:lnTo>
                  <a:lnTo>
                    <a:pt x="23012" y="20789"/>
                  </a:lnTo>
                  <a:lnTo>
                    <a:pt x="21259" y="15582"/>
                  </a:lnTo>
                  <a:lnTo>
                    <a:pt x="20345" y="15582"/>
                  </a:lnTo>
                  <a:lnTo>
                    <a:pt x="22567" y="21691"/>
                  </a:lnTo>
                  <a:lnTo>
                    <a:pt x="23444" y="21691"/>
                  </a:lnTo>
                  <a:lnTo>
                    <a:pt x="25679" y="15582"/>
                  </a:lnTo>
                  <a:close/>
                </a:path>
                <a:path w="109220" h="39369">
                  <a:moveTo>
                    <a:pt x="27139" y="2832"/>
                  </a:moveTo>
                  <a:lnTo>
                    <a:pt x="27076" y="2527"/>
                  </a:lnTo>
                  <a:lnTo>
                    <a:pt x="26746" y="1854"/>
                  </a:lnTo>
                  <a:lnTo>
                    <a:pt x="26339" y="1638"/>
                  </a:lnTo>
                  <a:lnTo>
                    <a:pt x="25463" y="1638"/>
                  </a:lnTo>
                  <a:lnTo>
                    <a:pt x="25209" y="1701"/>
                  </a:lnTo>
                  <a:lnTo>
                    <a:pt x="24752" y="1930"/>
                  </a:lnTo>
                  <a:lnTo>
                    <a:pt x="24561" y="2108"/>
                  </a:lnTo>
                  <a:lnTo>
                    <a:pt x="24396" y="2336"/>
                  </a:lnTo>
                  <a:lnTo>
                    <a:pt x="24295" y="2146"/>
                  </a:lnTo>
                  <a:lnTo>
                    <a:pt x="24180" y="2006"/>
                  </a:lnTo>
                  <a:lnTo>
                    <a:pt x="23850" y="1727"/>
                  </a:lnTo>
                  <a:lnTo>
                    <a:pt x="23558" y="1638"/>
                  </a:lnTo>
                  <a:lnTo>
                    <a:pt x="22898" y="1638"/>
                  </a:lnTo>
                  <a:lnTo>
                    <a:pt x="22606" y="1727"/>
                  </a:lnTo>
                  <a:lnTo>
                    <a:pt x="22225" y="1993"/>
                  </a:lnTo>
                  <a:lnTo>
                    <a:pt x="22059" y="2159"/>
                  </a:lnTo>
                  <a:lnTo>
                    <a:pt x="21882" y="2374"/>
                  </a:lnTo>
                  <a:lnTo>
                    <a:pt x="21882" y="1739"/>
                  </a:lnTo>
                  <a:lnTo>
                    <a:pt x="21145" y="1739"/>
                  </a:lnTo>
                  <a:lnTo>
                    <a:pt x="21145" y="6197"/>
                  </a:lnTo>
                  <a:lnTo>
                    <a:pt x="21894" y="6197"/>
                  </a:lnTo>
                  <a:lnTo>
                    <a:pt x="21894" y="3263"/>
                  </a:lnTo>
                  <a:lnTo>
                    <a:pt x="22009" y="2857"/>
                  </a:lnTo>
                  <a:lnTo>
                    <a:pt x="22466" y="2425"/>
                  </a:lnTo>
                  <a:lnTo>
                    <a:pt x="22733" y="2311"/>
                  </a:lnTo>
                  <a:lnTo>
                    <a:pt x="23317" y="2311"/>
                  </a:lnTo>
                  <a:lnTo>
                    <a:pt x="23533" y="2413"/>
                  </a:lnTo>
                  <a:lnTo>
                    <a:pt x="23723" y="2768"/>
                  </a:lnTo>
                  <a:lnTo>
                    <a:pt x="23749" y="2984"/>
                  </a:lnTo>
                  <a:lnTo>
                    <a:pt x="23749" y="6197"/>
                  </a:lnTo>
                  <a:lnTo>
                    <a:pt x="24523" y="6197"/>
                  </a:lnTo>
                  <a:lnTo>
                    <a:pt x="24523" y="3136"/>
                  </a:lnTo>
                  <a:lnTo>
                    <a:pt x="24625" y="2819"/>
                  </a:lnTo>
                  <a:lnTo>
                    <a:pt x="25044" y="2425"/>
                  </a:lnTo>
                  <a:lnTo>
                    <a:pt x="25298" y="2324"/>
                  </a:lnTo>
                  <a:lnTo>
                    <a:pt x="25806" y="2324"/>
                  </a:lnTo>
                  <a:lnTo>
                    <a:pt x="25996" y="2374"/>
                  </a:lnTo>
                  <a:lnTo>
                    <a:pt x="26289" y="2603"/>
                  </a:lnTo>
                  <a:lnTo>
                    <a:pt x="26365" y="2806"/>
                  </a:lnTo>
                  <a:lnTo>
                    <a:pt x="26365" y="6197"/>
                  </a:lnTo>
                  <a:lnTo>
                    <a:pt x="27139" y="6197"/>
                  </a:lnTo>
                  <a:lnTo>
                    <a:pt x="27139" y="2832"/>
                  </a:lnTo>
                  <a:close/>
                </a:path>
                <a:path w="109220" h="39369">
                  <a:moveTo>
                    <a:pt x="29083" y="37185"/>
                  </a:moveTo>
                  <a:lnTo>
                    <a:pt x="27279" y="34404"/>
                  </a:lnTo>
                  <a:lnTo>
                    <a:pt x="28981" y="32727"/>
                  </a:lnTo>
                  <a:lnTo>
                    <a:pt x="28028" y="32727"/>
                  </a:lnTo>
                  <a:lnTo>
                    <a:pt x="26111" y="34632"/>
                  </a:lnTo>
                  <a:lnTo>
                    <a:pt x="26111" y="31076"/>
                  </a:lnTo>
                  <a:lnTo>
                    <a:pt x="25387" y="31076"/>
                  </a:lnTo>
                  <a:lnTo>
                    <a:pt x="25387" y="37185"/>
                  </a:lnTo>
                  <a:lnTo>
                    <a:pt x="26111" y="37185"/>
                  </a:lnTo>
                  <a:lnTo>
                    <a:pt x="26111" y="35521"/>
                  </a:lnTo>
                  <a:lnTo>
                    <a:pt x="26733" y="34937"/>
                  </a:lnTo>
                  <a:lnTo>
                    <a:pt x="28130" y="37185"/>
                  </a:lnTo>
                  <a:lnTo>
                    <a:pt x="29083" y="37185"/>
                  </a:lnTo>
                  <a:close/>
                </a:path>
                <a:path w="109220" h="39369">
                  <a:moveTo>
                    <a:pt x="31381" y="21691"/>
                  </a:moveTo>
                  <a:lnTo>
                    <a:pt x="30721" y="19862"/>
                  </a:lnTo>
                  <a:lnTo>
                    <a:pt x="30480" y="19189"/>
                  </a:lnTo>
                  <a:lnTo>
                    <a:pt x="29591" y="16738"/>
                  </a:lnTo>
                  <a:lnTo>
                    <a:pt x="29591" y="19189"/>
                  </a:lnTo>
                  <a:lnTo>
                    <a:pt x="27686" y="19189"/>
                  </a:lnTo>
                  <a:lnTo>
                    <a:pt x="28663" y="16484"/>
                  </a:lnTo>
                  <a:lnTo>
                    <a:pt x="29591" y="19189"/>
                  </a:lnTo>
                  <a:lnTo>
                    <a:pt x="29591" y="16738"/>
                  </a:lnTo>
                  <a:lnTo>
                    <a:pt x="29502" y="16484"/>
                  </a:lnTo>
                  <a:lnTo>
                    <a:pt x="29171" y="15582"/>
                  </a:lnTo>
                  <a:lnTo>
                    <a:pt x="28232" y="15582"/>
                  </a:lnTo>
                  <a:lnTo>
                    <a:pt x="25933" y="21691"/>
                  </a:lnTo>
                  <a:lnTo>
                    <a:pt x="26784" y="21691"/>
                  </a:lnTo>
                  <a:lnTo>
                    <a:pt x="27444" y="19862"/>
                  </a:lnTo>
                  <a:lnTo>
                    <a:pt x="29857" y="19862"/>
                  </a:lnTo>
                  <a:lnTo>
                    <a:pt x="30480" y="21691"/>
                  </a:lnTo>
                  <a:lnTo>
                    <a:pt x="31381" y="21691"/>
                  </a:lnTo>
                  <a:close/>
                </a:path>
                <a:path w="109220" h="39369">
                  <a:moveTo>
                    <a:pt x="31737" y="88"/>
                  </a:moveTo>
                  <a:lnTo>
                    <a:pt x="30899" y="88"/>
                  </a:lnTo>
                  <a:lnTo>
                    <a:pt x="30899" y="6197"/>
                  </a:lnTo>
                  <a:lnTo>
                    <a:pt x="31737" y="6197"/>
                  </a:lnTo>
                  <a:lnTo>
                    <a:pt x="31737" y="88"/>
                  </a:lnTo>
                  <a:close/>
                </a:path>
                <a:path w="109220" h="39369">
                  <a:moveTo>
                    <a:pt x="33489" y="35204"/>
                  </a:moveTo>
                  <a:lnTo>
                    <a:pt x="33477" y="34607"/>
                  </a:lnTo>
                  <a:lnTo>
                    <a:pt x="33388" y="34023"/>
                  </a:lnTo>
                  <a:lnTo>
                    <a:pt x="33274" y="33655"/>
                  </a:lnTo>
                  <a:lnTo>
                    <a:pt x="33020" y="33286"/>
                  </a:lnTo>
                  <a:lnTo>
                    <a:pt x="32740" y="33007"/>
                  </a:lnTo>
                  <a:lnTo>
                    <a:pt x="32715" y="34607"/>
                  </a:lnTo>
                  <a:lnTo>
                    <a:pt x="30238" y="34607"/>
                  </a:lnTo>
                  <a:lnTo>
                    <a:pt x="30251" y="34277"/>
                  </a:lnTo>
                  <a:lnTo>
                    <a:pt x="30378" y="33909"/>
                  </a:lnTo>
                  <a:lnTo>
                    <a:pt x="30848" y="33413"/>
                  </a:lnTo>
                  <a:lnTo>
                    <a:pt x="31140" y="33286"/>
                  </a:lnTo>
                  <a:lnTo>
                    <a:pt x="31953" y="33286"/>
                  </a:lnTo>
                  <a:lnTo>
                    <a:pt x="32296" y="33464"/>
                  </a:lnTo>
                  <a:lnTo>
                    <a:pt x="32550" y="33921"/>
                  </a:lnTo>
                  <a:lnTo>
                    <a:pt x="32664" y="34226"/>
                  </a:lnTo>
                  <a:lnTo>
                    <a:pt x="32715" y="34607"/>
                  </a:lnTo>
                  <a:lnTo>
                    <a:pt x="32715" y="32994"/>
                  </a:lnTo>
                  <a:lnTo>
                    <a:pt x="32143" y="32702"/>
                  </a:lnTo>
                  <a:lnTo>
                    <a:pt x="31838" y="32626"/>
                  </a:lnTo>
                  <a:lnTo>
                    <a:pt x="30899" y="32626"/>
                  </a:lnTo>
                  <a:lnTo>
                    <a:pt x="30391" y="32854"/>
                  </a:lnTo>
                  <a:lnTo>
                    <a:pt x="29616" y="33756"/>
                  </a:lnTo>
                  <a:lnTo>
                    <a:pt x="29514" y="34023"/>
                  </a:lnTo>
                  <a:lnTo>
                    <a:pt x="29603" y="36347"/>
                  </a:lnTo>
                  <a:lnTo>
                    <a:pt x="30378" y="37147"/>
                  </a:lnTo>
                  <a:lnTo>
                    <a:pt x="30848" y="37350"/>
                  </a:lnTo>
                  <a:lnTo>
                    <a:pt x="31635" y="37350"/>
                  </a:lnTo>
                  <a:lnTo>
                    <a:pt x="33426" y="35788"/>
                  </a:lnTo>
                  <a:lnTo>
                    <a:pt x="32689" y="35788"/>
                  </a:lnTo>
                  <a:lnTo>
                    <a:pt x="32613" y="36017"/>
                  </a:lnTo>
                  <a:lnTo>
                    <a:pt x="32537" y="36169"/>
                  </a:lnTo>
                  <a:lnTo>
                    <a:pt x="32169" y="36576"/>
                  </a:lnTo>
                  <a:lnTo>
                    <a:pt x="31864" y="36703"/>
                  </a:lnTo>
                  <a:lnTo>
                    <a:pt x="31051" y="36703"/>
                  </a:lnTo>
                  <a:lnTo>
                    <a:pt x="30759" y="36576"/>
                  </a:lnTo>
                  <a:lnTo>
                    <a:pt x="30340" y="36017"/>
                  </a:lnTo>
                  <a:lnTo>
                    <a:pt x="30226" y="35204"/>
                  </a:lnTo>
                  <a:lnTo>
                    <a:pt x="33489" y="35204"/>
                  </a:lnTo>
                  <a:close/>
                </a:path>
                <a:path w="109220" h="39369">
                  <a:moveTo>
                    <a:pt x="37312" y="21551"/>
                  </a:moveTo>
                  <a:lnTo>
                    <a:pt x="37185" y="21501"/>
                  </a:lnTo>
                  <a:lnTo>
                    <a:pt x="37007" y="20891"/>
                  </a:lnTo>
                  <a:lnTo>
                    <a:pt x="36880" y="19227"/>
                  </a:lnTo>
                  <a:lnTo>
                    <a:pt x="36766" y="19075"/>
                  </a:lnTo>
                  <a:lnTo>
                    <a:pt x="36639" y="18910"/>
                  </a:lnTo>
                  <a:lnTo>
                    <a:pt x="36461" y="18783"/>
                  </a:lnTo>
                  <a:lnTo>
                    <a:pt x="36220" y="18694"/>
                  </a:lnTo>
                  <a:lnTo>
                    <a:pt x="36499" y="18554"/>
                  </a:lnTo>
                  <a:lnTo>
                    <a:pt x="36690" y="18376"/>
                  </a:lnTo>
                  <a:lnTo>
                    <a:pt x="36944" y="17995"/>
                  </a:lnTo>
                  <a:lnTo>
                    <a:pt x="36969" y="16332"/>
                  </a:lnTo>
                  <a:lnTo>
                    <a:pt x="36804" y="16040"/>
                  </a:lnTo>
                  <a:lnTo>
                    <a:pt x="36245" y="15798"/>
                  </a:lnTo>
                  <a:lnTo>
                    <a:pt x="36245" y="16878"/>
                  </a:lnTo>
                  <a:lnTo>
                    <a:pt x="36131" y="17995"/>
                  </a:lnTo>
                  <a:lnTo>
                    <a:pt x="35674" y="18300"/>
                  </a:lnTo>
                  <a:lnTo>
                    <a:pt x="35369" y="18376"/>
                  </a:lnTo>
                  <a:lnTo>
                    <a:pt x="33070" y="18376"/>
                  </a:lnTo>
                  <a:lnTo>
                    <a:pt x="33070" y="16294"/>
                  </a:lnTo>
                  <a:lnTo>
                    <a:pt x="35369" y="16294"/>
                  </a:lnTo>
                  <a:lnTo>
                    <a:pt x="35598" y="16332"/>
                  </a:lnTo>
                  <a:lnTo>
                    <a:pt x="36093" y="16573"/>
                  </a:lnTo>
                  <a:lnTo>
                    <a:pt x="36245" y="16878"/>
                  </a:lnTo>
                  <a:lnTo>
                    <a:pt x="36245" y="15798"/>
                  </a:lnTo>
                  <a:lnTo>
                    <a:pt x="35928" y="15646"/>
                  </a:lnTo>
                  <a:lnTo>
                    <a:pt x="35534" y="15582"/>
                  </a:lnTo>
                  <a:lnTo>
                    <a:pt x="32245" y="15582"/>
                  </a:lnTo>
                  <a:lnTo>
                    <a:pt x="32245" y="21691"/>
                  </a:lnTo>
                  <a:lnTo>
                    <a:pt x="33070" y="21691"/>
                  </a:lnTo>
                  <a:lnTo>
                    <a:pt x="33070" y="19075"/>
                  </a:lnTo>
                  <a:lnTo>
                    <a:pt x="35293" y="19075"/>
                  </a:lnTo>
                  <a:lnTo>
                    <a:pt x="35534" y="19113"/>
                  </a:lnTo>
                  <a:lnTo>
                    <a:pt x="35979" y="19316"/>
                  </a:lnTo>
                  <a:lnTo>
                    <a:pt x="36068" y="19494"/>
                  </a:lnTo>
                  <a:lnTo>
                    <a:pt x="36195" y="20891"/>
                  </a:lnTo>
                  <a:lnTo>
                    <a:pt x="36309" y="21691"/>
                  </a:lnTo>
                  <a:lnTo>
                    <a:pt x="37312" y="21691"/>
                  </a:lnTo>
                  <a:lnTo>
                    <a:pt x="37312" y="21551"/>
                  </a:lnTo>
                  <a:close/>
                </a:path>
                <a:path w="109220" h="39369">
                  <a:moveTo>
                    <a:pt x="37934" y="88"/>
                  </a:moveTo>
                  <a:lnTo>
                    <a:pt x="37147" y="88"/>
                  </a:lnTo>
                  <a:lnTo>
                    <a:pt x="37147" y="5041"/>
                  </a:lnTo>
                  <a:lnTo>
                    <a:pt x="34061" y="88"/>
                  </a:lnTo>
                  <a:lnTo>
                    <a:pt x="33083" y="88"/>
                  </a:lnTo>
                  <a:lnTo>
                    <a:pt x="33083" y="6197"/>
                  </a:lnTo>
                  <a:lnTo>
                    <a:pt x="33870" y="6197"/>
                  </a:lnTo>
                  <a:lnTo>
                    <a:pt x="33870" y="1244"/>
                  </a:lnTo>
                  <a:lnTo>
                    <a:pt x="37007" y="6197"/>
                  </a:lnTo>
                  <a:lnTo>
                    <a:pt x="37934" y="6197"/>
                  </a:lnTo>
                  <a:lnTo>
                    <a:pt x="37934" y="88"/>
                  </a:lnTo>
                  <a:close/>
                </a:path>
                <a:path w="109220" h="39369">
                  <a:moveTo>
                    <a:pt x="38023" y="32727"/>
                  </a:moveTo>
                  <a:lnTo>
                    <a:pt x="37185" y="32727"/>
                  </a:lnTo>
                  <a:lnTo>
                    <a:pt x="35991" y="36360"/>
                  </a:lnTo>
                  <a:lnTo>
                    <a:pt x="34785" y="32727"/>
                  </a:lnTo>
                  <a:lnTo>
                    <a:pt x="33947" y="32727"/>
                  </a:lnTo>
                  <a:lnTo>
                    <a:pt x="35598" y="37325"/>
                  </a:lnTo>
                  <a:lnTo>
                    <a:pt x="35267" y="38100"/>
                  </a:lnTo>
                  <a:lnTo>
                    <a:pt x="35153" y="38239"/>
                  </a:lnTo>
                  <a:lnTo>
                    <a:pt x="35026" y="38328"/>
                  </a:lnTo>
                  <a:lnTo>
                    <a:pt x="34696" y="38354"/>
                  </a:lnTo>
                  <a:lnTo>
                    <a:pt x="34353" y="38277"/>
                  </a:lnTo>
                  <a:lnTo>
                    <a:pt x="34353" y="38963"/>
                  </a:lnTo>
                  <a:lnTo>
                    <a:pt x="34556" y="39001"/>
                  </a:lnTo>
                  <a:lnTo>
                    <a:pt x="35229" y="39014"/>
                  </a:lnTo>
                  <a:lnTo>
                    <a:pt x="35534" y="38900"/>
                  </a:lnTo>
                  <a:lnTo>
                    <a:pt x="35902" y="38392"/>
                  </a:lnTo>
                  <a:lnTo>
                    <a:pt x="36195" y="37693"/>
                  </a:lnTo>
                  <a:lnTo>
                    <a:pt x="36817" y="36080"/>
                  </a:lnTo>
                  <a:lnTo>
                    <a:pt x="38023" y="32727"/>
                  </a:lnTo>
                  <a:close/>
                </a:path>
                <a:path w="109220" h="39369">
                  <a:moveTo>
                    <a:pt x="43446" y="19443"/>
                  </a:moveTo>
                  <a:lnTo>
                    <a:pt x="42646" y="19443"/>
                  </a:lnTo>
                  <a:lnTo>
                    <a:pt x="42557" y="19850"/>
                  </a:lnTo>
                  <a:lnTo>
                    <a:pt x="42430" y="20167"/>
                  </a:lnTo>
                  <a:lnTo>
                    <a:pt x="41935" y="20891"/>
                  </a:lnTo>
                  <a:lnTo>
                    <a:pt x="41478" y="21120"/>
                  </a:lnTo>
                  <a:lnTo>
                    <a:pt x="40195" y="21120"/>
                  </a:lnTo>
                  <a:lnTo>
                    <a:pt x="39700" y="20904"/>
                  </a:lnTo>
                  <a:lnTo>
                    <a:pt x="39039" y="20015"/>
                  </a:lnTo>
                  <a:lnTo>
                    <a:pt x="38862" y="19431"/>
                  </a:lnTo>
                  <a:lnTo>
                    <a:pt x="38862" y="17843"/>
                  </a:lnTo>
                  <a:lnTo>
                    <a:pt x="39052" y="17195"/>
                  </a:lnTo>
                  <a:lnTo>
                    <a:pt x="39789" y="16344"/>
                  </a:lnTo>
                  <a:lnTo>
                    <a:pt x="40284" y="16141"/>
                  </a:lnTo>
                  <a:lnTo>
                    <a:pt x="41376" y="16141"/>
                  </a:lnTo>
                  <a:lnTo>
                    <a:pt x="41757" y="16243"/>
                  </a:lnTo>
                  <a:lnTo>
                    <a:pt x="42303" y="16713"/>
                  </a:lnTo>
                  <a:lnTo>
                    <a:pt x="42494" y="17018"/>
                  </a:lnTo>
                  <a:lnTo>
                    <a:pt x="42583" y="17411"/>
                  </a:lnTo>
                  <a:lnTo>
                    <a:pt x="43383" y="17411"/>
                  </a:lnTo>
                  <a:lnTo>
                    <a:pt x="43345" y="16891"/>
                  </a:lnTo>
                  <a:lnTo>
                    <a:pt x="43103" y="16433"/>
                  </a:lnTo>
                  <a:lnTo>
                    <a:pt x="42672" y="16027"/>
                  </a:lnTo>
                  <a:lnTo>
                    <a:pt x="42252" y="15621"/>
                  </a:lnTo>
                  <a:lnTo>
                    <a:pt x="41643" y="15417"/>
                  </a:lnTo>
                  <a:lnTo>
                    <a:pt x="39966" y="15417"/>
                  </a:lnTo>
                  <a:lnTo>
                    <a:pt x="39255" y="15722"/>
                  </a:lnTo>
                  <a:lnTo>
                    <a:pt x="38265" y="16929"/>
                  </a:lnTo>
                  <a:lnTo>
                    <a:pt x="38023" y="17665"/>
                  </a:lnTo>
                  <a:lnTo>
                    <a:pt x="38023" y="19761"/>
                  </a:lnTo>
                  <a:lnTo>
                    <a:pt x="38341" y="20637"/>
                  </a:lnTo>
                  <a:lnTo>
                    <a:pt x="39458" y="21640"/>
                  </a:lnTo>
                  <a:lnTo>
                    <a:pt x="40055" y="21856"/>
                  </a:lnTo>
                  <a:lnTo>
                    <a:pt x="41592" y="21856"/>
                  </a:lnTo>
                  <a:lnTo>
                    <a:pt x="42240" y="21590"/>
                  </a:lnTo>
                  <a:lnTo>
                    <a:pt x="43141" y="20637"/>
                  </a:lnTo>
                  <a:lnTo>
                    <a:pt x="43370" y="20091"/>
                  </a:lnTo>
                  <a:lnTo>
                    <a:pt x="43446" y="19443"/>
                  </a:lnTo>
                  <a:close/>
                </a:path>
                <a:path w="109220" h="39369">
                  <a:moveTo>
                    <a:pt x="43688" y="88"/>
                  </a:moveTo>
                  <a:lnTo>
                    <a:pt x="38722" y="88"/>
                  </a:lnTo>
                  <a:lnTo>
                    <a:pt x="38722" y="812"/>
                  </a:lnTo>
                  <a:lnTo>
                    <a:pt x="40779" y="812"/>
                  </a:lnTo>
                  <a:lnTo>
                    <a:pt x="40779" y="6197"/>
                  </a:lnTo>
                  <a:lnTo>
                    <a:pt x="41617" y="6197"/>
                  </a:lnTo>
                  <a:lnTo>
                    <a:pt x="41617" y="812"/>
                  </a:lnTo>
                  <a:lnTo>
                    <a:pt x="43688" y="812"/>
                  </a:lnTo>
                  <a:lnTo>
                    <a:pt x="43688" y="88"/>
                  </a:lnTo>
                  <a:close/>
                </a:path>
                <a:path w="109220" h="39369">
                  <a:moveTo>
                    <a:pt x="46037" y="31076"/>
                  </a:moveTo>
                  <a:lnTo>
                    <a:pt x="45110" y="31076"/>
                  </a:lnTo>
                  <a:lnTo>
                    <a:pt x="43370" y="36283"/>
                  </a:lnTo>
                  <a:lnTo>
                    <a:pt x="41617" y="31076"/>
                  </a:lnTo>
                  <a:lnTo>
                    <a:pt x="40703" y="31076"/>
                  </a:lnTo>
                  <a:lnTo>
                    <a:pt x="42926" y="37185"/>
                  </a:lnTo>
                  <a:lnTo>
                    <a:pt x="43802" y="37185"/>
                  </a:lnTo>
                  <a:lnTo>
                    <a:pt x="46037" y="31076"/>
                  </a:lnTo>
                  <a:close/>
                </a:path>
                <a:path w="109220" h="39369">
                  <a:moveTo>
                    <a:pt x="49326" y="15582"/>
                  </a:moveTo>
                  <a:lnTo>
                    <a:pt x="48488" y="15582"/>
                  </a:lnTo>
                  <a:lnTo>
                    <a:pt x="48488" y="18110"/>
                  </a:lnTo>
                  <a:lnTo>
                    <a:pt x="45313" y="18110"/>
                  </a:lnTo>
                  <a:lnTo>
                    <a:pt x="45313" y="15582"/>
                  </a:lnTo>
                  <a:lnTo>
                    <a:pt x="44475" y="15582"/>
                  </a:lnTo>
                  <a:lnTo>
                    <a:pt x="44475" y="21691"/>
                  </a:lnTo>
                  <a:lnTo>
                    <a:pt x="45313" y="21691"/>
                  </a:lnTo>
                  <a:lnTo>
                    <a:pt x="45313" y="18834"/>
                  </a:lnTo>
                  <a:lnTo>
                    <a:pt x="48488" y="18834"/>
                  </a:lnTo>
                  <a:lnTo>
                    <a:pt x="48488" y="21691"/>
                  </a:lnTo>
                  <a:lnTo>
                    <a:pt x="49326" y="21691"/>
                  </a:lnTo>
                  <a:lnTo>
                    <a:pt x="49326" y="15582"/>
                  </a:lnTo>
                  <a:close/>
                </a:path>
                <a:path w="109220" h="39369">
                  <a:moveTo>
                    <a:pt x="51752" y="37185"/>
                  </a:moveTo>
                  <a:lnTo>
                    <a:pt x="51092" y="35356"/>
                  </a:lnTo>
                  <a:lnTo>
                    <a:pt x="50838" y="34683"/>
                  </a:lnTo>
                  <a:lnTo>
                    <a:pt x="49961" y="32283"/>
                  </a:lnTo>
                  <a:lnTo>
                    <a:pt x="49961" y="34683"/>
                  </a:lnTo>
                  <a:lnTo>
                    <a:pt x="48044" y="34683"/>
                  </a:lnTo>
                  <a:lnTo>
                    <a:pt x="49034" y="31991"/>
                  </a:lnTo>
                  <a:lnTo>
                    <a:pt x="49961" y="34683"/>
                  </a:lnTo>
                  <a:lnTo>
                    <a:pt x="49961" y="32283"/>
                  </a:lnTo>
                  <a:lnTo>
                    <a:pt x="49860" y="31991"/>
                  </a:lnTo>
                  <a:lnTo>
                    <a:pt x="49530" y="31076"/>
                  </a:lnTo>
                  <a:lnTo>
                    <a:pt x="48590" y="31076"/>
                  </a:lnTo>
                  <a:lnTo>
                    <a:pt x="46291" y="37185"/>
                  </a:lnTo>
                  <a:lnTo>
                    <a:pt x="47142" y="37185"/>
                  </a:lnTo>
                  <a:lnTo>
                    <a:pt x="47802" y="35356"/>
                  </a:lnTo>
                  <a:lnTo>
                    <a:pt x="50228" y="35356"/>
                  </a:lnTo>
                  <a:lnTo>
                    <a:pt x="50838" y="37185"/>
                  </a:lnTo>
                  <a:lnTo>
                    <a:pt x="51752" y="37185"/>
                  </a:lnTo>
                  <a:close/>
                </a:path>
                <a:path w="109220" h="39369">
                  <a:moveTo>
                    <a:pt x="55537" y="21691"/>
                  </a:moveTo>
                  <a:lnTo>
                    <a:pt x="54876" y="19862"/>
                  </a:lnTo>
                  <a:lnTo>
                    <a:pt x="54635" y="19189"/>
                  </a:lnTo>
                  <a:lnTo>
                    <a:pt x="53746" y="16738"/>
                  </a:lnTo>
                  <a:lnTo>
                    <a:pt x="53746" y="19189"/>
                  </a:lnTo>
                  <a:lnTo>
                    <a:pt x="51828" y="19189"/>
                  </a:lnTo>
                  <a:lnTo>
                    <a:pt x="52819" y="16484"/>
                  </a:lnTo>
                  <a:lnTo>
                    <a:pt x="53746" y="19189"/>
                  </a:lnTo>
                  <a:lnTo>
                    <a:pt x="53746" y="16738"/>
                  </a:lnTo>
                  <a:lnTo>
                    <a:pt x="53657" y="16484"/>
                  </a:lnTo>
                  <a:lnTo>
                    <a:pt x="53327" y="15582"/>
                  </a:lnTo>
                  <a:lnTo>
                    <a:pt x="52387" y="15582"/>
                  </a:lnTo>
                  <a:lnTo>
                    <a:pt x="50076" y="21691"/>
                  </a:lnTo>
                  <a:lnTo>
                    <a:pt x="50927" y="21691"/>
                  </a:lnTo>
                  <a:lnTo>
                    <a:pt x="51587" y="19862"/>
                  </a:lnTo>
                  <a:lnTo>
                    <a:pt x="54013" y="19862"/>
                  </a:lnTo>
                  <a:lnTo>
                    <a:pt x="54635" y="21691"/>
                  </a:lnTo>
                  <a:lnTo>
                    <a:pt x="55537" y="21691"/>
                  </a:lnTo>
                  <a:close/>
                </a:path>
                <a:path w="109220" h="39369">
                  <a:moveTo>
                    <a:pt x="57683" y="37058"/>
                  </a:moveTo>
                  <a:lnTo>
                    <a:pt x="57556" y="36995"/>
                  </a:lnTo>
                  <a:lnTo>
                    <a:pt x="57365" y="36385"/>
                  </a:lnTo>
                  <a:lnTo>
                    <a:pt x="57251" y="34734"/>
                  </a:lnTo>
                  <a:lnTo>
                    <a:pt x="57124" y="34569"/>
                  </a:lnTo>
                  <a:lnTo>
                    <a:pt x="57010" y="34404"/>
                  </a:lnTo>
                  <a:lnTo>
                    <a:pt x="56832" y="34277"/>
                  </a:lnTo>
                  <a:lnTo>
                    <a:pt x="56591" y="34188"/>
                  </a:lnTo>
                  <a:lnTo>
                    <a:pt x="56857" y="34048"/>
                  </a:lnTo>
                  <a:lnTo>
                    <a:pt x="57061" y="33870"/>
                  </a:lnTo>
                  <a:lnTo>
                    <a:pt x="57315" y="33489"/>
                  </a:lnTo>
                  <a:lnTo>
                    <a:pt x="57340" y="31826"/>
                  </a:lnTo>
                  <a:lnTo>
                    <a:pt x="57162" y="31546"/>
                  </a:lnTo>
                  <a:lnTo>
                    <a:pt x="56603" y="31305"/>
                  </a:lnTo>
                  <a:lnTo>
                    <a:pt x="56603" y="32372"/>
                  </a:lnTo>
                  <a:lnTo>
                    <a:pt x="56502" y="33489"/>
                  </a:lnTo>
                  <a:lnTo>
                    <a:pt x="56045" y="33807"/>
                  </a:lnTo>
                  <a:lnTo>
                    <a:pt x="55740" y="33870"/>
                  </a:lnTo>
                  <a:lnTo>
                    <a:pt x="53428" y="33870"/>
                  </a:lnTo>
                  <a:lnTo>
                    <a:pt x="53428" y="31788"/>
                  </a:lnTo>
                  <a:lnTo>
                    <a:pt x="55740" y="31788"/>
                  </a:lnTo>
                  <a:lnTo>
                    <a:pt x="55968" y="31826"/>
                  </a:lnTo>
                  <a:lnTo>
                    <a:pt x="56451" y="32067"/>
                  </a:lnTo>
                  <a:lnTo>
                    <a:pt x="56603" y="32372"/>
                  </a:lnTo>
                  <a:lnTo>
                    <a:pt x="56603" y="31305"/>
                  </a:lnTo>
                  <a:lnTo>
                    <a:pt x="56286" y="31153"/>
                  </a:lnTo>
                  <a:lnTo>
                    <a:pt x="55905" y="31076"/>
                  </a:lnTo>
                  <a:lnTo>
                    <a:pt x="52603" y="31076"/>
                  </a:lnTo>
                  <a:lnTo>
                    <a:pt x="52603" y="37185"/>
                  </a:lnTo>
                  <a:lnTo>
                    <a:pt x="53428" y="37185"/>
                  </a:lnTo>
                  <a:lnTo>
                    <a:pt x="53428" y="34569"/>
                  </a:lnTo>
                  <a:lnTo>
                    <a:pt x="55664" y="34569"/>
                  </a:lnTo>
                  <a:lnTo>
                    <a:pt x="55905" y="34607"/>
                  </a:lnTo>
                  <a:lnTo>
                    <a:pt x="56337" y="34810"/>
                  </a:lnTo>
                  <a:lnTo>
                    <a:pt x="56438" y="34988"/>
                  </a:lnTo>
                  <a:lnTo>
                    <a:pt x="56565" y="36385"/>
                  </a:lnTo>
                  <a:lnTo>
                    <a:pt x="56667" y="37185"/>
                  </a:lnTo>
                  <a:lnTo>
                    <a:pt x="57683" y="37185"/>
                  </a:lnTo>
                  <a:lnTo>
                    <a:pt x="57683" y="37058"/>
                  </a:lnTo>
                  <a:close/>
                </a:path>
                <a:path w="109220" h="39369">
                  <a:moveTo>
                    <a:pt x="61468" y="21551"/>
                  </a:moveTo>
                  <a:lnTo>
                    <a:pt x="61341" y="21501"/>
                  </a:lnTo>
                  <a:lnTo>
                    <a:pt x="61150" y="20891"/>
                  </a:lnTo>
                  <a:lnTo>
                    <a:pt x="61036" y="19227"/>
                  </a:lnTo>
                  <a:lnTo>
                    <a:pt x="60921" y="19075"/>
                  </a:lnTo>
                  <a:lnTo>
                    <a:pt x="60794" y="18910"/>
                  </a:lnTo>
                  <a:lnTo>
                    <a:pt x="60617" y="18783"/>
                  </a:lnTo>
                  <a:lnTo>
                    <a:pt x="60375" y="18694"/>
                  </a:lnTo>
                  <a:lnTo>
                    <a:pt x="60642" y="18554"/>
                  </a:lnTo>
                  <a:lnTo>
                    <a:pt x="60845" y="18376"/>
                  </a:lnTo>
                  <a:lnTo>
                    <a:pt x="61099" y="17995"/>
                  </a:lnTo>
                  <a:lnTo>
                    <a:pt x="61125" y="16332"/>
                  </a:lnTo>
                  <a:lnTo>
                    <a:pt x="60947" y="16040"/>
                  </a:lnTo>
                  <a:lnTo>
                    <a:pt x="60401" y="15798"/>
                  </a:lnTo>
                  <a:lnTo>
                    <a:pt x="60401" y="16878"/>
                  </a:lnTo>
                  <a:lnTo>
                    <a:pt x="60286" y="17995"/>
                  </a:lnTo>
                  <a:lnTo>
                    <a:pt x="59829" y="18300"/>
                  </a:lnTo>
                  <a:lnTo>
                    <a:pt x="59524" y="18376"/>
                  </a:lnTo>
                  <a:lnTo>
                    <a:pt x="57213" y="18376"/>
                  </a:lnTo>
                  <a:lnTo>
                    <a:pt x="57213" y="16294"/>
                  </a:lnTo>
                  <a:lnTo>
                    <a:pt x="59524" y="16294"/>
                  </a:lnTo>
                  <a:lnTo>
                    <a:pt x="59753" y="16332"/>
                  </a:lnTo>
                  <a:lnTo>
                    <a:pt x="60236" y="16573"/>
                  </a:lnTo>
                  <a:lnTo>
                    <a:pt x="60401" y="16878"/>
                  </a:lnTo>
                  <a:lnTo>
                    <a:pt x="60401" y="15798"/>
                  </a:lnTo>
                  <a:lnTo>
                    <a:pt x="60071" y="15646"/>
                  </a:lnTo>
                  <a:lnTo>
                    <a:pt x="59690" y="15582"/>
                  </a:lnTo>
                  <a:lnTo>
                    <a:pt x="56388" y="15582"/>
                  </a:lnTo>
                  <a:lnTo>
                    <a:pt x="56388" y="21691"/>
                  </a:lnTo>
                  <a:lnTo>
                    <a:pt x="57213" y="21691"/>
                  </a:lnTo>
                  <a:lnTo>
                    <a:pt x="57213" y="19075"/>
                  </a:lnTo>
                  <a:lnTo>
                    <a:pt x="59448" y="19075"/>
                  </a:lnTo>
                  <a:lnTo>
                    <a:pt x="59690" y="19113"/>
                  </a:lnTo>
                  <a:lnTo>
                    <a:pt x="60134" y="19316"/>
                  </a:lnTo>
                  <a:lnTo>
                    <a:pt x="60223" y="19494"/>
                  </a:lnTo>
                  <a:lnTo>
                    <a:pt x="60350" y="20891"/>
                  </a:lnTo>
                  <a:lnTo>
                    <a:pt x="60452" y="21691"/>
                  </a:lnTo>
                  <a:lnTo>
                    <a:pt x="61468" y="21691"/>
                  </a:lnTo>
                  <a:lnTo>
                    <a:pt x="61468" y="21551"/>
                  </a:lnTo>
                  <a:close/>
                </a:path>
                <a:path w="109220" h="39369">
                  <a:moveTo>
                    <a:pt x="63233" y="34620"/>
                  </a:moveTo>
                  <a:lnTo>
                    <a:pt x="62966" y="34328"/>
                  </a:lnTo>
                  <a:lnTo>
                    <a:pt x="62788" y="34150"/>
                  </a:lnTo>
                  <a:lnTo>
                    <a:pt x="62560" y="34023"/>
                  </a:lnTo>
                  <a:lnTo>
                    <a:pt x="62534" y="34925"/>
                  </a:lnTo>
                  <a:lnTo>
                    <a:pt x="62458" y="35852"/>
                  </a:lnTo>
                  <a:lnTo>
                    <a:pt x="62103" y="36334"/>
                  </a:lnTo>
                  <a:lnTo>
                    <a:pt x="61747" y="36487"/>
                  </a:lnTo>
                  <a:lnTo>
                    <a:pt x="59448" y="36487"/>
                  </a:lnTo>
                  <a:lnTo>
                    <a:pt x="59448" y="34328"/>
                  </a:lnTo>
                  <a:lnTo>
                    <a:pt x="61442" y="34328"/>
                  </a:lnTo>
                  <a:lnTo>
                    <a:pt x="61722" y="34378"/>
                  </a:lnTo>
                  <a:lnTo>
                    <a:pt x="62331" y="34620"/>
                  </a:lnTo>
                  <a:lnTo>
                    <a:pt x="62534" y="34925"/>
                  </a:lnTo>
                  <a:lnTo>
                    <a:pt x="62534" y="34023"/>
                  </a:lnTo>
                  <a:lnTo>
                    <a:pt x="62242" y="33896"/>
                  </a:lnTo>
                  <a:lnTo>
                    <a:pt x="62458" y="33794"/>
                  </a:lnTo>
                  <a:lnTo>
                    <a:pt x="62623" y="33667"/>
                  </a:lnTo>
                  <a:lnTo>
                    <a:pt x="62890" y="33362"/>
                  </a:lnTo>
                  <a:lnTo>
                    <a:pt x="62966" y="31965"/>
                  </a:lnTo>
                  <a:lnTo>
                    <a:pt x="62826" y="31762"/>
                  </a:lnTo>
                  <a:lnTo>
                    <a:pt x="62496" y="31292"/>
                  </a:lnTo>
                  <a:lnTo>
                    <a:pt x="62217" y="31178"/>
                  </a:lnTo>
                  <a:lnTo>
                    <a:pt x="62217" y="32258"/>
                  </a:lnTo>
                  <a:lnTo>
                    <a:pt x="62115" y="33299"/>
                  </a:lnTo>
                  <a:lnTo>
                    <a:pt x="61582" y="33616"/>
                  </a:lnTo>
                  <a:lnTo>
                    <a:pt x="61302" y="33667"/>
                  </a:lnTo>
                  <a:lnTo>
                    <a:pt x="59448" y="33667"/>
                  </a:lnTo>
                  <a:lnTo>
                    <a:pt x="59448" y="31762"/>
                  </a:lnTo>
                  <a:lnTo>
                    <a:pt x="61290" y="31762"/>
                  </a:lnTo>
                  <a:lnTo>
                    <a:pt x="61556" y="31813"/>
                  </a:lnTo>
                  <a:lnTo>
                    <a:pt x="62064" y="32029"/>
                  </a:lnTo>
                  <a:lnTo>
                    <a:pt x="62217" y="32258"/>
                  </a:lnTo>
                  <a:lnTo>
                    <a:pt x="62217" y="31178"/>
                  </a:lnTo>
                  <a:lnTo>
                    <a:pt x="61988" y="31076"/>
                  </a:lnTo>
                  <a:lnTo>
                    <a:pt x="58648" y="31076"/>
                  </a:lnTo>
                  <a:lnTo>
                    <a:pt x="58648" y="37185"/>
                  </a:lnTo>
                  <a:lnTo>
                    <a:pt x="62026" y="37185"/>
                  </a:lnTo>
                  <a:lnTo>
                    <a:pt x="62623" y="36957"/>
                  </a:lnTo>
                  <a:lnTo>
                    <a:pt x="62979" y="36487"/>
                  </a:lnTo>
                  <a:lnTo>
                    <a:pt x="63233" y="36156"/>
                  </a:lnTo>
                  <a:lnTo>
                    <a:pt x="63233" y="34620"/>
                  </a:lnTo>
                  <a:close/>
                </a:path>
                <a:path w="109220" h="39369">
                  <a:moveTo>
                    <a:pt x="64338" y="23431"/>
                  </a:moveTo>
                  <a:lnTo>
                    <a:pt x="63919" y="22656"/>
                  </a:lnTo>
                  <a:lnTo>
                    <a:pt x="63652" y="22072"/>
                  </a:lnTo>
                  <a:lnTo>
                    <a:pt x="63284" y="20993"/>
                  </a:lnTo>
                  <a:lnTo>
                    <a:pt x="63182" y="20256"/>
                  </a:lnTo>
                  <a:lnTo>
                    <a:pt x="63182" y="18656"/>
                  </a:lnTo>
                  <a:lnTo>
                    <a:pt x="63271" y="17957"/>
                  </a:lnTo>
                  <a:lnTo>
                    <a:pt x="63601" y="16941"/>
                  </a:lnTo>
                  <a:lnTo>
                    <a:pt x="63881" y="16332"/>
                  </a:lnTo>
                  <a:lnTo>
                    <a:pt x="64325" y="15481"/>
                  </a:lnTo>
                  <a:lnTo>
                    <a:pt x="63804" y="15481"/>
                  </a:lnTo>
                  <a:lnTo>
                    <a:pt x="63284" y="16294"/>
                  </a:lnTo>
                  <a:lnTo>
                    <a:pt x="62941" y="16903"/>
                  </a:lnTo>
                  <a:lnTo>
                    <a:pt x="62522" y="17957"/>
                  </a:lnTo>
                  <a:lnTo>
                    <a:pt x="62395" y="18681"/>
                  </a:lnTo>
                  <a:lnTo>
                    <a:pt x="62407" y="19951"/>
                  </a:lnTo>
                  <a:lnTo>
                    <a:pt x="63830" y="23431"/>
                  </a:lnTo>
                  <a:lnTo>
                    <a:pt x="64338" y="23431"/>
                  </a:lnTo>
                  <a:close/>
                </a:path>
                <a:path w="109220" h="39369">
                  <a:moveTo>
                    <a:pt x="65366" y="31076"/>
                  </a:moveTo>
                  <a:lnTo>
                    <a:pt x="64541" y="31076"/>
                  </a:lnTo>
                  <a:lnTo>
                    <a:pt x="64541" y="37185"/>
                  </a:lnTo>
                  <a:lnTo>
                    <a:pt x="65366" y="37185"/>
                  </a:lnTo>
                  <a:lnTo>
                    <a:pt x="65366" y="31076"/>
                  </a:lnTo>
                  <a:close/>
                </a:path>
                <a:path w="109220" h="39369">
                  <a:moveTo>
                    <a:pt x="69024" y="17043"/>
                  </a:moveTo>
                  <a:lnTo>
                    <a:pt x="68872" y="16637"/>
                  </a:lnTo>
                  <a:lnTo>
                    <a:pt x="68237" y="15900"/>
                  </a:lnTo>
                  <a:lnTo>
                    <a:pt x="67741" y="15709"/>
                  </a:lnTo>
                  <a:lnTo>
                    <a:pt x="66230" y="15709"/>
                  </a:lnTo>
                  <a:lnTo>
                    <a:pt x="65659" y="16002"/>
                  </a:lnTo>
                  <a:lnTo>
                    <a:pt x="65151" y="16903"/>
                  </a:lnTo>
                  <a:lnTo>
                    <a:pt x="65062" y="17335"/>
                  </a:lnTo>
                  <a:lnTo>
                    <a:pt x="65049" y="17856"/>
                  </a:lnTo>
                  <a:lnTo>
                    <a:pt x="65811" y="17856"/>
                  </a:lnTo>
                  <a:lnTo>
                    <a:pt x="65824" y="17487"/>
                  </a:lnTo>
                  <a:lnTo>
                    <a:pt x="65887" y="17195"/>
                  </a:lnTo>
                  <a:lnTo>
                    <a:pt x="66179" y="16598"/>
                  </a:lnTo>
                  <a:lnTo>
                    <a:pt x="66535" y="16395"/>
                  </a:lnTo>
                  <a:lnTo>
                    <a:pt x="67398" y="16395"/>
                  </a:lnTo>
                  <a:lnTo>
                    <a:pt x="67678" y="16510"/>
                  </a:lnTo>
                  <a:lnTo>
                    <a:pt x="68097" y="16916"/>
                  </a:lnTo>
                  <a:lnTo>
                    <a:pt x="68199" y="17183"/>
                  </a:lnTo>
                  <a:lnTo>
                    <a:pt x="68199" y="17830"/>
                  </a:lnTo>
                  <a:lnTo>
                    <a:pt x="68084" y="18097"/>
                  </a:lnTo>
                  <a:lnTo>
                    <a:pt x="67716" y="18465"/>
                  </a:lnTo>
                  <a:lnTo>
                    <a:pt x="67462" y="18643"/>
                  </a:lnTo>
                  <a:lnTo>
                    <a:pt x="65773" y="19634"/>
                  </a:lnTo>
                  <a:lnTo>
                    <a:pt x="65405" y="19977"/>
                  </a:lnTo>
                  <a:lnTo>
                    <a:pt x="65227" y="20358"/>
                  </a:lnTo>
                  <a:lnTo>
                    <a:pt x="65036" y="20739"/>
                  </a:lnTo>
                  <a:lnTo>
                    <a:pt x="64935" y="21183"/>
                  </a:lnTo>
                  <a:lnTo>
                    <a:pt x="64909" y="21691"/>
                  </a:lnTo>
                  <a:lnTo>
                    <a:pt x="68999" y="21691"/>
                  </a:lnTo>
                  <a:lnTo>
                    <a:pt x="68999" y="20980"/>
                  </a:lnTo>
                  <a:lnTo>
                    <a:pt x="65747" y="20980"/>
                  </a:lnTo>
                  <a:lnTo>
                    <a:pt x="65811" y="20688"/>
                  </a:lnTo>
                  <a:lnTo>
                    <a:pt x="65989" y="20421"/>
                  </a:lnTo>
                  <a:lnTo>
                    <a:pt x="66421" y="20053"/>
                  </a:lnTo>
                  <a:lnTo>
                    <a:pt x="66636" y="19900"/>
                  </a:lnTo>
                  <a:lnTo>
                    <a:pt x="67983" y="19164"/>
                  </a:lnTo>
                  <a:lnTo>
                    <a:pt x="68326" y="18923"/>
                  </a:lnTo>
                  <a:lnTo>
                    <a:pt x="68859" y="18389"/>
                  </a:lnTo>
                  <a:lnTo>
                    <a:pt x="69024" y="17983"/>
                  </a:lnTo>
                  <a:lnTo>
                    <a:pt x="69024" y="17043"/>
                  </a:lnTo>
                  <a:close/>
                </a:path>
                <a:path w="109220" h="39369">
                  <a:moveTo>
                    <a:pt x="71564" y="31076"/>
                  </a:moveTo>
                  <a:lnTo>
                    <a:pt x="70777" y="31076"/>
                  </a:lnTo>
                  <a:lnTo>
                    <a:pt x="70777" y="36029"/>
                  </a:lnTo>
                  <a:lnTo>
                    <a:pt x="67691" y="31076"/>
                  </a:lnTo>
                  <a:lnTo>
                    <a:pt x="66713" y="31076"/>
                  </a:lnTo>
                  <a:lnTo>
                    <a:pt x="66713" y="37185"/>
                  </a:lnTo>
                  <a:lnTo>
                    <a:pt x="67513" y="37185"/>
                  </a:lnTo>
                  <a:lnTo>
                    <a:pt x="67513" y="32245"/>
                  </a:lnTo>
                  <a:lnTo>
                    <a:pt x="70637" y="37185"/>
                  </a:lnTo>
                  <a:lnTo>
                    <a:pt x="71564" y="37185"/>
                  </a:lnTo>
                  <a:lnTo>
                    <a:pt x="71564" y="31076"/>
                  </a:lnTo>
                  <a:close/>
                </a:path>
                <a:path w="109220" h="39369">
                  <a:moveTo>
                    <a:pt x="73761" y="19164"/>
                  </a:moveTo>
                  <a:lnTo>
                    <a:pt x="73558" y="18719"/>
                  </a:lnTo>
                  <a:lnTo>
                    <a:pt x="72809" y="18021"/>
                  </a:lnTo>
                  <a:lnTo>
                    <a:pt x="72339" y="17843"/>
                  </a:lnTo>
                  <a:lnTo>
                    <a:pt x="71501" y="17843"/>
                  </a:lnTo>
                  <a:lnTo>
                    <a:pt x="71247" y="17881"/>
                  </a:lnTo>
                  <a:lnTo>
                    <a:pt x="70904" y="18034"/>
                  </a:lnTo>
                  <a:lnTo>
                    <a:pt x="70777" y="18110"/>
                  </a:lnTo>
                  <a:lnTo>
                    <a:pt x="70637" y="18211"/>
                  </a:lnTo>
                  <a:lnTo>
                    <a:pt x="70878" y="16560"/>
                  </a:lnTo>
                  <a:lnTo>
                    <a:pt x="73418" y="16560"/>
                  </a:lnTo>
                  <a:lnTo>
                    <a:pt x="73418" y="15836"/>
                  </a:lnTo>
                  <a:lnTo>
                    <a:pt x="70319" y="15836"/>
                  </a:lnTo>
                  <a:lnTo>
                    <a:pt x="69875" y="19037"/>
                  </a:lnTo>
                  <a:lnTo>
                    <a:pt x="70523" y="19075"/>
                  </a:lnTo>
                  <a:lnTo>
                    <a:pt x="70650" y="18897"/>
                  </a:lnTo>
                  <a:lnTo>
                    <a:pt x="70802" y="18757"/>
                  </a:lnTo>
                  <a:lnTo>
                    <a:pt x="71183" y="18567"/>
                  </a:lnTo>
                  <a:lnTo>
                    <a:pt x="71399" y="18516"/>
                  </a:lnTo>
                  <a:lnTo>
                    <a:pt x="72009" y="18516"/>
                  </a:lnTo>
                  <a:lnTo>
                    <a:pt x="72313" y="18630"/>
                  </a:lnTo>
                  <a:lnTo>
                    <a:pt x="72821" y="19088"/>
                  </a:lnTo>
                  <a:lnTo>
                    <a:pt x="72948" y="19405"/>
                  </a:lnTo>
                  <a:lnTo>
                    <a:pt x="72948" y="20167"/>
                  </a:lnTo>
                  <a:lnTo>
                    <a:pt x="72847" y="20472"/>
                  </a:lnTo>
                  <a:lnTo>
                    <a:pt x="72415" y="21043"/>
                  </a:lnTo>
                  <a:lnTo>
                    <a:pt x="72085" y="21183"/>
                  </a:lnTo>
                  <a:lnTo>
                    <a:pt x="71412" y="21183"/>
                  </a:lnTo>
                  <a:lnTo>
                    <a:pt x="71208" y="21145"/>
                  </a:lnTo>
                  <a:lnTo>
                    <a:pt x="70675" y="20904"/>
                  </a:lnTo>
                  <a:lnTo>
                    <a:pt x="70485" y="20599"/>
                  </a:lnTo>
                  <a:lnTo>
                    <a:pt x="70434" y="20167"/>
                  </a:lnTo>
                  <a:lnTo>
                    <a:pt x="69646" y="20167"/>
                  </a:lnTo>
                  <a:lnTo>
                    <a:pt x="69697" y="20739"/>
                  </a:lnTo>
                  <a:lnTo>
                    <a:pt x="69913" y="21158"/>
                  </a:lnTo>
                  <a:lnTo>
                    <a:pt x="70650" y="21704"/>
                  </a:lnTo>
                  <a:lnTo>
                    <a:pt x="71081" y="21844"/>
                  </a:lnTo>
                  <a:lnTo>
                    <a:pt x="72326" y="21844"/>
                  </a:lnTo>
                  <a:lnTo>
                    <a:pt x="72885" y="21628"/>
                  </a:lnTo>
                  <a:lnTo>
                    <a:pt x="73583" y="20764"/>
                  </a:lnTo>
                  <a:lnTo>
                    <a:pt x="73761" y="20269"/>
                  </a:lnTo>
                  <a:lnTo>
                    <a:pt x="73761" y="19164"/>
                  </a:lnTo>
                  <a:close/>
                </a:path>
                <a:path w="109220" h="39369">
                  <a:moveTo>
                    <a:pt x="77800" y="37185"/>
                  </a:moveTo>
                  <a:lnTo>
                    <a:pt x="77139" y="35356"/>
                  </a:lnTo>
                  <a:lnTo>
                    <a:pt x="76898" y="34683"/>
                  </a:lnTo>
                  <a:lnTo>
                    <a:pt x="76009" y="32270"/>
                  </a:lnTo>
                  <a:lnTo>
                    <a:pt x="76009" y="34683"/>
                  </a:lnTo>
                  <a:lnTo>
                    <a:pt x="74091" y="34683"/>
                  </a:lnTo>
                  <a:lnTo>
                    <a:pt x="75082" y="31991"/>
                  </a:lnTo>
                  <a:lnTo>
                    <a:pt x="76009" y="34683"/>
                  </a:lnTo>
                  <a:lnTo>
                    <a:pt x="76009" y="32270"/>
                  </a:lnTo>
                  <a:lnTo>
                    <a:pt x="75907" y="31991"/>
                  </a:lnTo>
                  <a:lnTo>
                    <a:pt x="75590" y="31076"/>
                  </a:lnTo>
                  <a:lnTo>
                    <a:pt x="74650" y="31076"/>
                  </a:lnTo>
                  <a:lnTo>
                    <a:pt x="72339" y="37185"/>
                  </a:lnTo>
                  <a:lnTo>
                    <a:pt x="73190" y="37185"/>
                  </a:lnTo>
                  <a:lnTo>
                    <a:pt x="73850" y="35356"/>
                  </a:lnTo>
                  <a:lnTo>
                    <a:pt x="76276" y="35356"/>
                  </a:lnTo>
                  <a:lnTo>
                    <a:pt x="76898" y="37185"/>
                  </a:lnTo>
                  <a:lnTo>
                    <a:pt x="77800" y="37185"/>
                  </a:lnTo>
                  <a:close/>
                </a:path>
                <a:path w="109220" h="39369">
                  <a:moveTo>
                    <a:pt x="78498" y="19164"/>
                  </a:moveTo>
                  <a:lnTo>
                    <a:pt x="78308" y="18719"/>
                  </a:lnTo>
                  <a:lnTo>
                    <a:pt x="77546" y="18021"/>
                  </a:lnTo>
                  <a:lnTo>
                    <a:pt x="77076" y="17843"/>
                  </a:lnTo>
                  <a:lnTo>
                    <a:pt x="76238" y="17843"/>
                  </a:lnTo>
                  <a:lnTo>
                    <a:pt x="75984" y="17881"/>
                  </a:lnTo>
                  <a:lnTo>
                    <a:pt x="75641" y="18034"/>
                  </a:lnTo>
                  <a:lnTo>
                    <a:pt x="75514" y="18110"/>
                  </a:lnTo>
                  <a:lnTo>
                    <a:pt x="75374" y="18211"/>
                  </a:lnTo>
                  <a:lnTo>
                    <a:pt x="75628" y="16560"/>
                  </a:lnTo>
                  <a:lnTo>
                    <a:pt x="78155" y="16560"/>
                  </a:lnTo>
                  <a:lnTo>
                    <a:pt x="78155" y="15836"/>
                  </a:lnTo>
                  <a:lnTo>
                    <a:pt x="75069" y="15836"/>
                  </a:lnTo>
                  <a:lnTo>
                    <a:pt x="74612" y="19037"/>
                  </a:lnTo>
                  <a:lnTo>
                    <a:pt x="75260" y="19075"/>
                  </a:lnTo>
                  <a:lnTo>
                    <a:pt x="75387" y="18897"/>
                  </a:lnTo>
                  <a:lnTo>
                    <a:pt x="75539" y="18757"/>
                  </a:lnTo>
                  <a:lnTo>
                    <a:pt x="75920" y="18567"/>
                  </a:lnTo>
                  <a:lnTo>
                    <a:pt x="76136" y="18516"/>
                  </a:lnTo>
                  <a:lnTo>
                    <a:pt x="76746" y="18516"/>
                  </a:lnTo>
                  <a:lnTo>
                    <a:pt x="77050" y="18630"/>
                  </a:lnTo>
                  <a:lnTo>
                    <a:pt x="77558" y="19088"/>
                  </a:lnTo>
                  <a:lnTo>
                    <a:pt x="77685" y="19405"/>
                  </a:lnTo>
                  <a:lnTo>
                    <a:pt x="77685" y="20167"/>
                  </a:lnTo>
                  <a:lnTo>
                    <a:pt x="77584" y="20472"/>
                  </a:lnTo>
                  <a:lnTo>
                    <a:pt x="77152" y="21043"/>
                  </a:lnTo>
                  <a:lnTo>
                    <a:pt x="76822" y="21183"/>
                  </a:lnTo>
                  <a:lnTo>
                    <a:pt x="76149" y="21183"/>
                  </a:lnTo>
                  <a:lnTo>
                    <a:pt x="75946" y="21145"/>
                  </a:lnTo>
                  <a:lnTo>
                    <a:pt x="75425" y="20904"/>
                  </a:lnTo>
                  <a:lnTo>
                    <a:pt x="75222" y="20599"/>
                  </a:lnTo>
                  <a:lnTo>
                    <a:pt x="75171" y="20167"/>
                  </a:lnTo>
                  <a:lnTo>
                    <a:pt x="74396" y="20167"/>
                  </a:lnTo>
                  <a:lnTo>
                    <a:pt x="74434" y="20739"/>
                  </a:lnTo>
                  <a:lnTo>
                    <a:pt x="74650" y="21158"/>
                  </a:lnTo>
                  <a:lnTo>
                    <a:pt x="75399" y="21704"/>
                  </a:lnTo>
                  <a:lnTo>
                    <a:pt x="75819" y="21844"/>
                  </a:lnTo>
                  <a:lnTo>
                    <a:pt x="77076" y="21844"/>
                  </a:lnTo>
                  <a:lnTo>
                    <a:pt x="77622" y="21628"/>
                  </a:lnTo>
                  <a:lnTo>
                    <a:pt x="78320" y="20764"/>
                  </a:lnTo>
                  <a:lnTo>
                    <a:pt x="78498" y="20269"/>
                  </a:lnTo>
                  <a:lnTo>
                    <a:pt x="78498" y="19164"/>
                  </a:lnTo>
                  <a:close/>
                </a:path>
                <a:path w="109220" h="39369">
                  <a:moveTo>
                    <a:pt x="81089" y="19088"/>
                  </a:moveTo>
                  <a:lnTo>
                    <a:pt x="79641" y="15481"/>
                  </a:lnTo>
                  <a:lnTo>
                    <a:pt x="79146" y="15481"/>
                  </a:lnTo>
                  <a:lnTo>
                    <a:pt x="79552" y="16256"/>
                  </a:lnTo>
                  <a:lnTo>
                    <a:pt x="79819" y="16840"/>
                  </a:lnTo>
                  <a:lnTo>
                    <a:pt x="80187" y="17919"/>
                  </a:lnTo>
                  <a:lnTo>
                    <a:pt x="80302" y="18656"/>
                  </a:lnTo>
                  <a:lnTo>
                    <a:pt x="80302" y="20256"/>
                  </a:lnTo>
                  <a:lnTo>
                    <a:pt x="80200" y="20955"/>
                  </a:lnTo>
                  <a:lnTo>
                    <a:pt x="79883" y="21945"/>
                  </a:lnTo>
                  <a:lnTo>
                    <a:pt x="79590" y="22580"/>
                  </a:lnTo>
                  <a:lnTo>
                    <a:pt x="79146" y="23431"/>
                  </a:lnTo>
                  <a:lnTo>
                    <a:pt x="79679" y="23431"/>
                  </a:lnTo>
                  <a:lnTo>
                    <a:pt x="80187" y="22631"/>
                  </a:lnTo>
                  <a:lnTo>
                    <a:pt x="80530" y="22021"/>
                  </a:lnTo>
                  <a:lnTo>
                    <a:pt x="80962" y="20967"/>
                  </a:lnTo>
                  <a:lnTo>
                    <a:pt x="81089" y="20231"/>
                  </a:lnTo>
                  <a:lnTo>
                    <a:pt x="81089" y="19088"/>
                  </a:lnTo>
                  <a:close/>
                </a:path>
                <a:path w="109220" h="39369">
                  <a:moveTo>
                    <a:pt x="83731" y="37058"/>
                  </a:moveTo>
                  <a:lnTo>
                    <a:pt x="83604" y="36995"/>
                  </a:lnTo>
                  <a:lnTo>
                    <a:pt x="83413" y="36385"/>
                  </a:lnTo>
                  <a:lnTo>
                    <a:pt x="83299" y="34734"/>
                  </a:lnTo>
                  <a:lnTo>
                    <a:pt x="83172" y="34569"/>
                  </a:lnTo>
                  <a:lnTo>
                    <a:pt x="83058" y="34404"/>
                  </a:lnTo>
                  <a:lnTo>
                    <a:pt x="82880" y="34277"/>
                  </a:lnTo>
                  <a:lnTo>
                    <a:pt x="82638" y="34188"/>
                  </a:lnTo>
                  <a:lnTo>
                    <a:pt x="82905" y="34048"/>
                  </a:lnTo>
                  <a:lnTo>
                    <a:pt x="83108" y="33870"/>
                  </a:lnTo>
                  <a:lnTo>
                    <a:pt x="83362" y="33489"/>
                  </a:lnTo>
                  <a:lnTo>
                    <a:pt x="83388" y="31826"/>
                  </a:lnTo>
                  <a:lnTo>
                    <a:pt x="83210" y="31546"/>
                  </a:lnTo>
                  <a:lnTo>
                    <a:pt x="82651" y="31305"/>
                  </a:lnTo>
                  <a:lnTo>
                    <a:pt x="82651" y="32372"/>
                  </a:lnTo>
                  <a:lnTo>
                    <a:pt x="82550" y="33489"/>
                  </a:lnTo>
                  <a:lnTo>
                    <a:pt x="82092" y="33807"/>
                  </a:lnTo>
                  <a:lnTo>
                    <a:pt x="81788" y="33870"/>
                  </a:lnTo>
                  <a:lnTo>
                    <a:pt x="79476" y="33870"/>
                  </a:lnTo>
                  <a:lnTo>
                    <a:pt x="79476" y="31788"/>
                  </a:lnTo>
                  <a:lnTo>
                    <a:pt x="81788" y="31788"/>
                  </a:lnTo>
                  <a:lnTo>
                    <a:pt x="82016" y="31826"/>
                  </a:lnTo>
                  <a:lnTo>
                    <a:pt x="82499" y="32067"/>
                  </a:lnTo>
                  <a:lnTo>
                    <a:pt x="82651" y="32372"/>
                  </a:lnTo>
                  <a:lnTo>
                    <a:pt x="82651" y="31305"/>
                  </a:lnTo>
                  <a:lnTo>
                    <a:pt x="82334" y="31153"/>
                  </a:lnTo>
                  <a:lnTo>
                    <a:pt x="81953" y="31076"/>
                  </a:lnTo>
                  <a:lnTo>
                    <a:pt x="78651" y="31076"/>
                  </a:lnTo>
                  <a:lnTo>
                    <a:pt x="78651" y="37185"/>
                  </a:lnTo>
                  <a:lnTo>
                    <a:pt x="79476" y="37185"/>
                  </a:lnTo>
                  <a:lnTo>
                    <a:pt x="79476" y="34569"/>
                  </a:lnTo>
                  <a:lnTo>
                    <a:pt x="81711" y="34569"/>
                  </a:lnTo>
                  <a:lnTo>
                    <a:pt x="81953" y="34607"/>
                  </a:lnTo>
                  <a:lnTo>
                    <a:pt x="82384" y="34810"/>
                  </a:lnTo>
                  <a:lnTo>
                    <a:pt x="82486" y="34988"/>
                  </a:lnTo>
                  <a:lnTo>
                    <a:pt x="82613" y="36385"/>
                  </a:lnTo>
                  <a:lnTo>
                    <a:pt x="82715" y="37185"/>
                  </a:lnTo>
                  <a:lnTo>
                    <a:pt x="83731" y="37185"/>
                  </a:lnTo>
                  <a:lnTo>
                    <a:pt x="83731" y="37058"/>
                  </a:lnTo>
                  <a:close/>
                </a:path>
                <a:path w="109220" h="39369">
                  <a:moveTo>
                    <a:pt x="89687" y="31076"/>
                  </a:moveTo>
                  <a:lnTo>
                    <a:pt x="88722" y="31076"/>
                  </a:lnTo>
                  <a:lnTo>
                    <a:pt x="86956" y="34010"/>
                  </a:lnTo>
                  <a:lnTo>
                    <a:pt x="85204" y="31076"/>
                  </a:lnTo>
                  <a:lnTo>
                    <a:pt x="84239" y="31076"/>
                  </a:lnTo>
                  <a:lnTo>
                    <a:pt x="86537" y="34734"/>
                  </a:lnTo>
                  <a:lnTo>
                    <a:pt x="86537" y="37185"/>
                  </a:lnTo>
                  <a:lnTo>
                    <a:pt x="87376" y="37185"/>
                  </a:lnTo>
                  <a:lnTo>
                    <a:pt x="87376" y="34734"/>
                  </a:lnTo>
                  <a:lnTo>
                    <a:pt x="89687" y="31076"/>
                  </a:lnTo>
                  <a:close/>
                </a:path>
                <a:path w="109220" h="39369">
                  <a:moveTo>
                    <a:pt x="92278" y="38925"/>
                  </a:moveTo>
                  <a:lnTo>
                    <a:pt x="91871" y="38163"/>
                  </a:lnTo>
                  <a:lnTo>
                    <a:pt x="91605" y="37566"/>
                  </a:lnTo>
                  <a:lnTo>
                    <a:pt x="91236" y="36487"/>
                  </a:lnTo>
                  <a:lnTo>
                    <a:pt x="91122" y="35750"/>
                  </a:lnTo>
                  <a:lnTo>
                    <a:pt x="91122" y="34150"/>
                  </a:lnTo>
                  <a:lnTo>
                    <a:pt x="91224" y="33451"/>
                  </a:lnTo>
                  <a:lnTo>
                    <a:pt x="91554" y="32448"/>
                  </a:lnTo>
                  <a:lnTo>
                    <a:pt x="91833" y="31826"/>
                  </a:lnTo>
                  <a:lnTo>
                    <a:pt x="92265" y="30975"/>
                  </a:lnTo>
                  <a:lnTo>
                    <a:pt x="91744" y="30975"/>
                  </a:lnTo>
                  <a:lnTo>
                    <a:pt x="91236" y="31788"/>
                  </a:lnTo>
                  <a:lnTo>
                    <a:pt x="90893" y="32397"/>
                  </a:lnTo>
                  <a:lnTo>
                    <a:pt x="90462" y="33451"/>
                  </a:lnTo>
                  <a:lnTo>
                    <a:pt x="90335" y="34175"/>
                  </a:lnTo>
                  <a:lnTo>
                    <a:pt x="90347" y="35445"/>
                  </a:lnTo>
                  <a:lnTo>
                    <a:pt x="90449" y="36156"/>
                  </a:lnTo>
                  <a:lnTo>
                    <a:pt x="90551" y="36601"/>
                  </a:lnTo>
                  <a:lnTo>
                    <a:pt x="90817" y="37312"/>
                  </a:lnTo>
                  <a:lnTo>
                    <a:pt x="90932" y="37541"/>
                  </a:lnTo>
                  <a:lnTo>
                    <a:pt x="91020" y="37719"/>
                  </a:lnTo>
                  <a:lnTo>
                    <a:pt x="91770" y="38925"/>
                  </a:lnTo>
                  <a:lnTo>
                    <a:pt x="92278" y="38925"/>
                  </a:lnTo>
                  <a:close/>
                </a:path>
                <a:path w="109220" h="39369">
                  <a:moveTo>
                    <a:pt x="96977" y="32550"/>
                  </a:moveTo>
                  <a:lnTo>
                    <a:pt x="96812" y="32131"/>
                  </a:lnTo>
                  <a:lnTo>
                    <a:pt x="96177" y="31394"/>
                  </a:lnTo>
                  <a:lnTo>
                    <a:pt x="95681" y="31216"/>
                  </a:lnTo>
                  <a:lnTo>
                    <a:pt x="94183" y="31216"/>
                  </a:lnTo>
                  <a:lnTo>
                    <a:pt x="93611" y="31496"/>
                  </a:lnTo>
                  <a:lnTo>
                    <a:pt x="93103" y="32397"/>
                  </a:lnTo>
                  <a:lnTo>
                    <a:pt x="93002" y="32829"/>
                  </a:lnTo>
                  <a:lnTo>
                    <a:pt x="92989" y="33350"/>
                  </a:lnTo>
                  <a:lnTo>
                    <a:pt x="93764" y="33350"/>
                  </a:lnTo>
                  <a:lnTo>
                    <a:pt x="93764" y="32981"/>
                  </a:lnTo>
                  <a:lnTo>
                    <a:pt x="93827" y="32689"/>
                  </a:lnTo>
                  <a:lnTo>
                    <a:pt x="94132" y="32092"/>
                  </a:lnTo>
                  <a:lnTo>
                    <a:pt x="94488" y="31889"/>
                  </a:lnTo>
                  <a:lnTo>
                    <a:pt x="95338" y="31889"/>
                  </a:lnTo>
                  <a:lnTo>
                    <a:pt x="95618" y="32004"/>
                  </a:lnTo>
                  <a:lnTo>
                    <a:pt x="96037" y="32410"/>
                  </a:lnTo>
                  <a:lnTo>
                    <a:pt x="96139" y="32677"/>
                  </a:lnTo>
                  <a:lnTo>
                    <a:pt x="96139" y="33324"/>
                  </a:lnTo>
                  <a:lnTo>
                    <a:pt x="96024" y="33591"/>
                  </a:lnTo>
                  <a:lnTo>
                    <a:pt x="95656" y="33972"/>
                  </a:lnTo>
                  <a:lnTo>
                    <a:pt x="95402" y="34137"/>
                  </a:lnTo>
                  <a:lnTo>
                    <a:pt x="93713" y="35128"/>
                  </a:lnTo>
                  <a:lnTo>
                    <a:pt x="93357" y="35471"/>
                  </a:lnTo>
                  <a:lnTo>
                    <a:pt x="93167" y="35852"/>
                  </a:lnTo>
                  <a:lnTo>
                    <a:pt x="92989" y="36233"/>
                  </a:lnTo>
                  <a:lnTo>
                    <a:pt x="92875" y="36677"/>
                  </a:lnTo>
                  <a:lnTo>
                    <a:pt x="92849" y="37185"/>
                  </a:lnTo>
                  <a:lnTo>
                    <a:pt x="96939" y="37185"/>
                  </a:lnTo>
                  <a:lnTo>
                    <a:pt x="96939" y="36487"/>
                  </a:lnTo>
                  <a:lnTo>
                    <a:pt x="93687" y="36487"/>
                  </a:lnTo>
                  <a:lnTo>
                    <a:pt x="93764" y="36182"/>
                  </a:lnTo>
                  <a:lnTo>
                    <a:pt x="93929" y="35915"/>
                  </a:lnTo>
                  <a:lnTo>
                    <a:pt x="94373" y="35547"/>
                  </a:lnTo>
                  <a:lnTo>
                    <a:pt x="94576" y="35407"/>
                  </a:lnTo>
                  <a:lnTo>
                    <a:pt x="95923" y="34658"/>
                  </a:lnTo>
                  <a:lnTo>
                    <a:pt x="96278" y="34417"/>
                  </a:lnTo>
                  <a:lnTo>
                    <a:pt x="96799" y="33883"/>
                  </a:lnTo>
                  <a:lnTo>
                    <a:pt x="96977" y="33477"/>
                  </a:lnTo>
                  <a:lnTo>
                    <a:pt x="96977" y="32550"/>
                  </a:lnTo>
                  <a:close/>
                </a:path>
                <a:path w="109220" h="39369">
                  <a:moveTo>
                    <a:pt x="101701" y="35077"/>
                  </a:moveTo>
                  <a:lnTo>
                    <a:pt x="101612" y="34772"/>
                  </a:lnTo>
                  <a:lnTo>
                    <a:pt x="101257" y="34277"/>
                  </a:lnTo>
                  <a:lnTo>
                    <a:pt x="101003" y="34112"/>
                  </a:lnTo>
                  <a:lnTo>
                    <a:pt x="100698" y="34036"/>
                  </a:lnTo>
                  <a:lnTo>
                    <a:pt x="100888" y="33947"/>
                  </a:lnTo>
                  <a:lnTo>
                    <a:pt x="101041" y="33832"/>
                  </a:lnTo>
                  <a:lnTo>
                    <a:pt x="101371" y="33464"/>
                  </a:lnTo>
                  <a:lnTo>
                    <a:pt x="101473" y="33172"/>
                  </a:lnTo>
                  <a:lnTo>
                    <a:pt x="101473" y="32296"/>
                  </a:lnTo>
                  <a:lnTo>
                    <a:pt x="101295" y="31902"/>
                  </a:lnTo>
                  <a:lnTo>
                    <a:pt x="100634" y="31356"/>
                  </a:lnTo>
                  <a:lnTo>
                    <a:pt x="100164" y="31229"/>
                  </a:lnTo>
                  <a:lnTo>
                    <a:pt x="98793" y="31229"/>
                  </a:lnTo>
                  <a:lnTo>
                    <a:pt x="98247" y="31496"/>
                  </a:lnTo>
                  <a:lnTo>
                    <a:pt x="97764" y="32359"/>
                  </a:lnTo>
                  <a:lnTo>
                    <a:pt x="97675" y="32740"/>
                  </a:lnTo>
                  <a:lnTo>
                    <a:pt x="97675" y="33185"/>
                  </a:lnTo>
                  <a:lnTo>
                    <a:pt x="98425" y="33185"/>
                  </a:lnTo>
                  <a:lnTo>
                    <a:pt x="98437" y="32854"/>
                  </a:lnTo>
                  <a:lnTo>
                    <a:pt x="98488" y="32588"/>
                  </a:lnTo>
                  <a:lnTo>
                    <a:pt x="98793" y="32067"/>
                  </a:lnTo>
                  <a:lnTo>
                    <a:pt x="99136" y="31902"/>
                  </a:lnTo>
                  <a:lnTo>
                    <a:pt x="99910" y="31902"/>
                  </a:lnTo>
                  <a:lnTo>
                    <a:pt x="100164" y="31991"/>
                  </a:lnTo>
                  <a:lnTo>
                    <a:pt x="100584" y="32308"/>
                  </a:lnTo>
                  <a:lnTo>
                    <a:pt x="100685" y="32537"/>
                  </a:lnTo>
                  <a:lnTo>
                    <a:pt x="100685" y="33235"/>
                  </a:lnTo>
                  <a:lnTo>
                    <a:pt x="100533" y="33515"/>
                  </a:lnTo>
                  <a:lnTo>
                    <a:pt x="100037" y="33756"/>
                  </a:lnTo>
                  <a:lnTo>
                    <a:pt x="99796" y="33807"/>
                  </a:lnTo>
                  <a:lnTo>
                    <a:pt x="99529" y="33807"/>
                  </a:lnTo>
                  <a:lnTo>
                    <a:pt x="99161" y="33782"/>
                  </a:lnTo>
                  <a:lnTo>
                    <a:pt x="99161" y="34442"/>
                  </a:lnTo>
                  <a:lnTo>
                    <a:pt x="99910" y="34429"/>
                  </a:lnTo>
                  <a:lnTo>
                    <a:pt x="100266" y="34505"/>
                  </a:lnTo>
                  <a:lnTo>
                    <a:pt x="100761" y="34848"/>
                  </a:lnTo>
                  <a:lnTo>
                    <a:pt x="100888" y="35128"/>
                  </a:lnTo>
                  <a:lnTo>
                    <a:pt x="100888" y="35877"/>
                  </a:lnTo>
                  <a:lnTo>
                    <a:pt x="100774" y="36144"/>
                  </a:lnTo>
                  <a:lnTo>
                    <a:pt x="100291" y="36563"/>
                  </a:lnTo>
                  <a:lnTo>
                    <a:pt x="99974" y="36677"/>
                  </a:lnTo>
                  <a:lnTo>
                    <a:pt x="99072" y="36677"/>
                  </a:lnTo>
                  <a:lnTo>
                    <a:pt x="98729" y="36512"/>
                  </a:lnTo>
                  <a:lnTo>
                    <a:pt x="98412" y="36029"/>
                  </a:lnTo>
                  <a:lnTo>
                    <a:pt x="98348" y="35750"/>
                  </a:lnTo>
                  <a:lnTo>
                    <a:pt x="98310" y="35356"/>
                  </a:lnTo>
                  <a:lnTo>
                    <a:pt x="97523" y="35356"/>
                  </a:lnTo>
                  <a:lnTo>
                    <a:pt x="97523" y="35915"/>
                  </a:lnTo>
                  <a:lnTo>
                    <a:pt x="97688" y="36385"/>
                  </a:lnTo>
                  <a:lnTo>
                    <a:pt x="98005" y="36779"/>
                  </a:lnTo>
                  <a:lnTo>
                    <a:pt x="98323" y="37160"/>
                  </a:lnTo>
                  <a:lnTo>
                    <a:pt x="98831" y="37350"/>
                  </a:lnTo>
                  <a:lnTo>
                    <a:pt x="100228" y="37350"/>
                  </a:lnTo>
                  <a:lnTo>
                    <a:pt x="100761" y="37172"/>
                  </a:lnTo>
                  <a:lnTo>
                    <a:pt x="101511" y="36461"/>
                  </a:lnTo>
                  <a:lnTo>
                    <a:pt x="101701" y="35991"/>
                  </a:lnTo>
                  <a:lnTo>
                    <a:pt x="101701" y="35077"/>
                  </a:lnTo>
                  <a:close/>
                </a:path>
                <a:path w="109220" h="39369">
                  <a:moveTo>
                    <a:pt x="106387" y="33070"/>
                  </a:moveTo>
                  <a:lnTo>
                    <a:pt x="106311" y="32677"/>
                  </a:lnTo>
                  <a:lnTo>
                    <a:pt x="105892" y="31902"/>
                  </a:lnTo>
                  <a:lnTo>
                    <a:pt x="105702" y="31546"/>
                  </a:lnTo>
                  <a:lnTo>
                    <a:pt x="105549" y="31470"/>
                  </a:lnTo>
                  <a:lnTo>
                    <a:pt x="105549" y="32994"/>
                  </a:lnTo>
                  <a:lnTo>
                    <a:pt x="105460" y="35902"/>
                  </a:lnTo>
                  <a:lnTo>
                    <a:pt x="105054" y="36499"/>
                  </a:lnTo>
                  <a:lnTo>
                    <a:pt x="104749" y="36677"/>
                  </a:lnTo>
                  <a:lnTo>
                    <a:pt x="103886" y="36677"/>
                  </a:lnTo>
                  <a:lnTo>
                    <a:pt x="103543" y="36385"/>
                  </a:lnTo>
                  <a:lnTo>
                    <a:pt x="103365" y="35902"/>
                  </a:lnTo>
                  <a:lnTo>
                    <a:pt x="103251" y="32943"/>
                  </a:lnTo>
                  <a:lnTo>
                    <a:pt x="103657" y="32118"/>
                  </a:lnTo>
                  <a:lnTo>
                    <a:pt x="103974" y="31902"/>
                  </a:lnTo>
                  <a:lnTo>
                    <a:pt x="104889" y="31902"/>
                  </a:lnTo>
                  <a:lnTo>
                    <a:pt x="105206" y="32118"/>
                  </a:lnTo>
                  <a:lnTo>
                    <a:pt x="105549" y="32994"/>
                  </a:lnTo>
                  <a:lnTo>
                    <a:pt x="105549" y="31470"/>
                  </a:lnTo>
                  <a:lnTo>
                    <a:pt x="105143" y="31229"/>
                  </a:lnTo>
                  <a:lnTo>
                    <a:pt x="103517" y="31229"/>
                  </a:lnTo>
                  <a:lnTo>
                    <a:pt x="102920" y="31686"/>
                  </a:lnTo>
                  <a:lnTo>
                    <a:pt x="102450" y="32994"/>
                  </a:lnTo>
                  <a:lnTo>
                    <a:pt x="102476" y="35902"/>
                  </a:lnTo>
                  <a:lnTo>
                    <a:pt x="103111" y="37045"/>
                  </a:lnTo>
                  <a:lnTo>
                    <a:pt x="103657" y="37350"/>
                  </a:lnTo>
                  <a:lnTo>
                    <a:pt x="105156" y="37350"/>
                  </a:lnTo>
                  <a:lnTo>
                    <a:pt x="105727" y="36969"/>
                  </a:lnTo>
                  <a:lnTo>
                    <a:pt x="105867" y="36677"/>
                  </a:lnTo>
                  <a:lnTo>
                    <a:pt x="106260" y="35814"/>
                  </a:lnTo>
                  <a:lnTo>
                    <a:pt x="106387" y="33070"/>
                  </a:lnTo>
                  <a:close/>
                </a:path>
                <a:path w="109220" h="39369">
                  <a:moveTo>
                    <a:pt x="109029" y="34594"/>
                  </a:moveTo>
                  <a:lnTo>
                    <a:pt x="107594" y="30975"/>
                  </a:lnTo>
                  <a:lnTo>
                    <a:pt x="107086" y="30975"/>
                  </a:lnTo>
                  <a:lnTo>
                    <a:pt x="107492" y="31750"/>
                  </a:lnTo>
                  <a:lnTo>
                    <a:pt x="107772" y="32334"/>
                  </a:lnTo>
                  <a:lnTo>
                    <a:pt x="108140" y="33413"/>
                  </a:lnTo>
                  <a:lnTo>
                    <a:pt x="108242" y="34150"/>
                  </a:lnTo>
                  <a:lnTo>
                    <a:pt x="108242" y="35750"/>
                  </a:lnTo>
                  <a:lnTo>
                    <a:pt x="108140" y="36449"/>
                  </a:lnTo>
                  <a:lnTo>
                    <a:pt x="107823" y="37439"/>
                  </a:lnTo>
                  <a:lnTo>
                    <a:pt x="107543" y="38074"/>
                  </a:lnTo>
                  <a:lnTo>
                    <a:pt x="107099" y="38925"/>
                  </a:lnTo>
                  <a:lnTo>
                    <a:pt x="107619" y="38925"/>
                  </a:lnTo>
                  <a:lnTo>
                    <a:pt x="108140" y="38125"/>
                  </a:lnTo>
                  <a:lnTo>
                    <a:pt x="108470" y="37515"/>
                  </a:lnTo>
                  <a:lnTo>
                    <a:pt x="108902" y="36461"/>
                  </a:lnTo>
                  <a:lnTo>
                    <a:pt x="109029" y="35725"/>
                  </a:lnTo>
                  <a:lnTo>
                    <a:pt x="109029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6" name="object 45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43179" y="2113841"/>
              <a:ext cx="29627" cy="101496"/>
            </a:xfrm>
            <a:prstGeom prst="rect">
              <a:avLst/>
            </a:prstGeom>
          </p:spPr>
        </p:pic>
        <p:sp>
          <p:nvSpPr>
            <p:cNvPr id="457" name="object 457"/>
            <p:cNvSpPr/>
            <p:nvPr/>
          </p:nvSpPr>
          <p:spPr>
            <a:xfrm>
              <a:off x="5853493" y="2161107"/>
              <a:ext cx="127635" cy="39370"/>
            </a:xfrm>
            <a:custGeom>
              <a:avLst/>
              <a:gdLst/>
              <a:ahLst/>
              <a:cxnLst/>
              <a:rect l="l" t="t" r="r" b="b"/>
              <a:pathLst>
                <a:path w="127635" h="39369">
                  <a:moveTo>
                    <a:pt x="3810" y="34315"/>
                  </a:moveTo>
                  <a:lnTo>
                    <a:pt x="3746" y="33718"/>
                  </a:lnTo>
                  <a:lnTo>
                    <a:pt x="3556" y="33299"/>
                  </a:lnTo>
                  <a:lnTo>
                    <a:pt x="3238" y="33058"/>
                  </a:lnTo>
                  <a:lnTo>
                    <a:pt x="2933" y="32804"/>
                  </a:lnTo>
                  <a:lnTo>
                    <a:pt x="2527" y="32689"/>
                  </a:lnTo>
                  <a:lnTo>
                    <a:pt x="1435" y="32689"/>
                  </a:lnTo>
                  <a:lnTo>
                    <a:pt x="952" y="32905"/>
                  </a:lnTo>
                  <a:lnTo>
                    <a:pt x="190" y="33782"/>
                  </a:lnTo>
                  <a:lnTo>
                    <a:pt x="0" y="34378"/>
                  </a:lnTo>
                  <a:lnTo>
                    <a:pt x="0" y="35801"/>
                  </a:lnTo>
                  <a:lnTo>
                    <a:pt x="165" y="36334"/>
                  </a:lnTo>
                  <a:lnTo>
                    <a:pt x="863" y="37185"/>
                  </a:lnTo>
                  <a:lnTo>
                    <a:pt x="1333" y="37401"/>
                  </a:lnTo>
                  <a:lnTo>
                    <a:pt x="2425" y="37401"/>
                  </a:lnTo>
                  <a:lnTo>
                    <a:pt x="2857" y="37261"/>
                  </a:lnTo>
                  <a:lnTo>
                    <a:pt x="3517" y="36715"/>
                  </a:lnTo>
                  <a:lnTo>
                    <a:pt x="3733" y="36283"/>
                  </a:lnTo>
                  <a:lnTo>
                    <a:pt x="3810" y="35699"/>
                  </a:lnTo>
                  <a:lnTo>
                    <a:pt x="3086" y="35699"/>
                  </a:lnTo>
                  <a:lnTo>
                    <a:pt x="3009" y="36017"/>
                  </a:lnTo>
                  <a:lnTo>
                    <a:pt x="2895" y="36283"/>
                  </a:lnTo>
                  <a:lnTo>
                    <a:pt x="2527" y="36664"/>
                  </a:lnTo>
                  <a:lnTo>
                    <a:pt x="2286" y="36753"/>
                  </a:lnTo>
                  <a:lnTo>
                    <a:pt x="1562" y="36753"/>
                  </a:lnTo>
                  <a:lnTo>
                    <a:pt x="1270" y="36601"/>
                  </a:lnTo>
                  <a:lnTo>
                    <a:pt x="889" y="35991"/>
                  </a:lnTo>
                  <a:lnTo>
                    <a:pt x="800" y="35623"/>
                  </a:lnTo>
                  <a:lnTo>
                    <a:pt x="800" y="34734"/>
                  </a:lnTo>
                  <a:lnTo>
                    <a:pt x="863" y="34353"/>
                  </a:lnTo>
                  <a:lnTo>
                    <a:pt x="1206" y="33591"/>
                  </a:lnTo>
                  <a:lnTo>
                    <a:pt x="1549" y="33350"/>
                  </a:lnTo>
                  <a:lnTo>
                    <a:pt x="2362" y="33350"/>
                  </a:lnTo>
                  <a:lnTo>
                    <a:pt x="2628" y="33451"/>
                  </a:lnTo>
                  <a:lnTo>
                    <a:pt x="2933" y="33807"/>
                  </a:lnTo>
                  <a:lnTo>
                    <a:pt x="3035" y="34036"/>
                  </a:lnTo>
                  <a:lnTo>
                    <a:pt x="3086" y="34315"/>
                  </a:lnTo>
                  <a:lnTo>
                    <a:pt x="3810" y="34315"/>
                  </a:lnTo>
                  <a:close/>
                </a:path>
                <a:path w="127635" h="39369">
                  <a:moveTo>
                    <a:pt x="3810" y="18821"/>
                  </a:moveTo>
                  <a:lnTo>
                    <a:pt x="3746" y="18224"/>
                  </a:lnTo>
                  <a:lnTo>
                    <a:pt x="3556" y="17792"/>
                  </a:lnTo>
                  <a:lnTo>
                    <a:pt x="3238" y="17551"/>
                  </a:lnTo>
                  <a:lnTo>
                    <a:pt x="2933" y="17310"/>
                  </a:lnTo>
                  <a:lnTo>
                    <a:pt x="2527" y="17183"/>
                  </a:lnTo>
                  <a:lnTo>
                    <a:pt x="1435" y="17183"/>
                  </a:lnTo>
                  <a:lnTo>
                    <a:pt x="952" y="17411"/>
                  </a:lnTo>
                  <a:lnTo>
                    <a:pt x="190" y="18275"/>
                  </a:lnTo>
                  <a:lnTo>
                    <a:pt x="0" y="18884"/>
                  </a:lnTo>
                  <a:lnTo>
                    <a:pt x="0" y="20307"/>
                  </a:lnTo>
                  <a:lnTo>
                    <a:pt x="165" y="20840"/>
                  </a:lnTo>
                  <a:lnTo>
                    <a:pt x="863" y="21691"/>
                  </a:lnTo>
                  <a:lnTo>
                    <a:pt x="1333" y="21907"/>
                  </a:lnTo>
                  <a:lnTo>
                    <a:pt x="2425" y="21907"/>
                  </a:lnTo>
                  <a:lnTo>
                    <a:pt x="2857" y="21767"/>
                  </a:lnTo>
                  <a:lnTo>
                    <a:pt x="3517" y="21221"/>
                  </a:lnTo>
                  <a:lnTo>
                    <a:pt x="3733" y="20789"/>
                  </a:lnTo>
                  <a:lnTo>
                    <a:pt x="3810" y="20205"/>
                  </a:lnTo>
                  <a:lnTo>
                    <a:pt x="3086" y="20205"/>
                  </a:lnTo>
                  <a:lnTo>
                    <a:pt x="3009" y="20523"/>
                  </a:lnTo>
                  <a:lnTo>
                    <a:pt x="2895" y="20789"/>
                  </a:lnTo>
                  <a:lnTo>
                    <a:pt x="2527" y="21170"/>
                  </a:lnTo>
                  <a:lnTo>
                    <a:pt x="2286" y="21259"/>
                  </a:lnTo>
                  <a:lnTo>
                    <a:pt x="1562" y="21259"/>
                  </a:lnTo>
                  <a:lnTo>
                    <a:pt x="1270" y="21107"/>
                  </a:lnTo>
                  <a:lnTo>
                    <a:pt x="889" y="20497"/>
                  </a:lnTo>
                  <a:lnTo>
                    <a:pt x="800" y="20129"/>
                  </a:lnTo>
                  <a:lnTo>
                    <a:pt x="800" y="19227"/>
                  </a:lnTo>
                  <a:lnTo>
                    <a:pt x="863" y="18859"/>
                  </a:lnTo>
                  <a:lnTo>
                    <a:pt x="1206" y="18097"/>
                  </a:lnTo>
                  <a:lnTo>
                    <a:pt x="1549" y="17856"/>
                  </a:lnTo>
                  <a:lnTo>
                    <a:pt x="2362" y="17856"/>
                  </a:lnTo>
                  <a:lnTo>
                    <a:pt x="2628" y="17957"/>
                  </a:lnTo>
                  <a:lnTo>
                    <a:pt x="2933" y="18313"/>
                  </a:lnTo>
                  <a:lnTo>
                    <a:pt x="3035" y="18542"/>
                  </a:lnTo>
                  <a:lnTo>
                    <a:pt x="3086" y="18821"/>
                  </a:lnTo>
                  <a:lnTo>
                    <a:pt x="3810" y="18821"/>
                  </a:lnTo>
                  <a:close/>
                </a:path>
                <a:path w="127635" h="39369">
                  <a:moveTo>
                    <a:pt x="5334" y="31165"/>
                  </a:moveTo>
                  <a:lnTo>
                    <a:pt x="4584" y="31165"/>
                  </a:lnTo>
                  <a:lnTo>
                    <a:pt x="4584" y="37274"/>
                  </a:lnTo>
                  <a:lnTo>
                    <a:pt x="5334" y="37274"/>
                  </a:lnTo>
                  <a:lnTo>
                    <a:pt x="5334" y="31165"/>
                  </a:lnTo>
                  <a:close/>
                </a:path>
                <a:path w="127635" h="39369">
                  <a:moveTo>
                    <a:pt x="5334" y="15659"/>
                  </a:moveTo>
                  <a:lnTo>
                    <a:pt x="4584" y="15659"/>
                  </a:lnTo>
                  <a:lnTo>
                    <a:pt x="4584" y="21780"/>
                  </a:lnTo>
                  <a:lnTo>
                    <a:pt x="5334" y="21780"/>
                  </a:lnTo>
                  <a:lnTo>
                    <a:pt x="5334" y="15659"/>
                  </a:lnTo>
                  <a:close/>
                </a:path>
                <a:path w="127635" h="39369">
                  <a:moveTo>
                    <a:pt x="10642" y="37922"/>
                  </a:moveTo>
                  <a:lnTo>
                    <a:pt x="5905" y="37922"/>
                  </a:lnTo>
                  <a:lnTo>
                    <a:pt x="5905" y="38341"/>
                  </a:lnTo>
                  <a:lnTo>
                    <a:pt x="10642" y="38341"/>
                  </a:lnTo>
                  <a:lnTo>
                    <a:pt x="10642" y="37922"/>
                  </a:lnTo>
                  <a:close/>
                </a:path>
                <a:path w="127635" h="39369">
                  <a:moveTo>
                    <a:pt x="10642" y="22415"/>
                  </a:moveTo>
                  <a:lnTo>
                    <a:pt x="5905" y="22415"/>
                  </a:lnTo>
                  <a:lnTo>
                    <a:pt x="5905" y="22847"/>
                  </a:lnTo>
                  <a:lnTo>
                    <a:pt x="10642" y="22847"/>
                  </a:lnTo>
                  <a:lnTo>
                    <a:pt x="10642" y="22415"/>
                  </a:lnTo>
                  <a:close/>
                </a:path>
                <a:path w="127635" h="39369">
                  <a:moveTo>
                    <a:pt x="12814" y="17322"/>
                  </a:moveTo>
                  <a:lnTo>
                    <a:pt x="12103" y="17322"/>
                  </a:lnTo>
                  <a:lnTo>
                    <a:pt x="12103" y="16078"/>
                  </a:lnTo>
                  <a:lnTo>
                    <a:pt x="11341" y="16078"/>
                  </a:lnTo>
                  <a:lnTo>
                    <a:pt x="11341" y="17322"/>
                  </a:lnTo>
                  <a:lnTo>
                    <a:pt x="10744" y="17322"/>
                  </a:lnTo>
                  <a:lnTo>
                    <a:pt x="10744" y="17932"/>
                  </a:lnTo>
                  <a:lnTo>
                    <a:pt x="11341" y="17932"/>
                  </a:lnTo>
                  <a:lnTo>
                    <a:pt x="11341" y="21170"/>
                  </a:lnTo>
                  <a:lnTo>
                    <a:pt x="11404" y="21399"/>
                  </a:lnTo>
                  <a:lnTo>
                    <a:pt x="11658" y="21755"/>
                  </a:lnTo>
                  <a:lnTo>
                    <a:pt x="11899" y="21844"/>
                  </a:lnTo>
                  <a:lnTo>
                    <a:pt x="12357" y="21844"/>
                  </a:lnTo>
                  <a:lnTo>
                    <a:pt x="12725" y="21805"/>
                  </a:lnTo>
                  <a:lnTo>
                    <a:pt x="12814" y="21183"/>
                  </a:lnTo>
                  <a:lnTo>
                    <a:pt x="12420" y="21196"/>
                  </a:lnTo>
                  <a:lnTo>
                    <a:pt x="12153" y="21094"/>
                  </a:lnTo>
                  <a:lnTo>
                    <a:pt x="12103" y="17932"/>
                  </a:lnTo>
                  <a:lnTo>
                    <a:pt x="12814" y="17932"/>
                  </a:lnTo>
                  <a:lnTo>
                    <a:pt x="12814" y="17322"/>
                  </a:lnTo>
                  <a:close/>
                </a:path>
                <a:path w="127635" h="39369">
                  <a:moveTo>
                    <a:pt x="14325" y="17335"/>
                  </a:moveTo>
                  <a:lnTo>
                    <a:pt x="13563" y="17335"/>
                  </a:lnTo>
                  <a:lnTo>
                    <a:pt x="13563" y="21780"/>
                  </a:lnTo>
                  <a:lnTo>
                    <a:pt x="14325" y="21780"/>
                  </a:lnTo>
                  <a:lnTo>
                    <a:pt x="14325" y="17335"/>
                  </a:lnTo>
                  <a:close/>
                </a:path>
                <a:path w="127635" h="39369">
                  <a:moveTo>
                    <a:pt x="14325" y="15659"/>
                  </a:moveTo>
                  <a:lnTo>
                    <a:pt x="13563" y="15659"/>
                  </a:lnTo>
                  <a:lnTo>
                    <a:pt x="13563" y="16510"/>
                  </a:lnTo>
                  <a:lnTo>
                    <a:pt x="14325" y="16510"/>
                  </a:lnTo>
                  <a:lnTo>
                    <a:pt x="14325" y="15659"/>
                  </a:lnTo>
                  <a:close/>
                </a:path>
                <a:path w="127635" h="39369">
                  <a:moveTo>
                    <a:pt x="14706" y="34315"/>
                  </a:moveTo>
                  <a:lnTo>
                    <a:pt x="14643" y="33718"/>
                  </a:lnTo>
                  <a:lnTo>
                    <a:pt x="14452" y="33299"/>
                  </a:lnTo>
                  <a:lnTo>
                    <a:pt x="14135" y="33058"/>
                  </a:lnTo>
                  <a:lnTo>
                    <a:pt x="13817" y="32804"/>
                  </a:lnTo>
                  <a:lnTo>
                    <a:pt x="13411" y="32689"/>
                  </a:lnTo>
                  <a:lnTo>
                    <a:pt x="12331" y="32689"/>
                  </a:lnTo>
                  <a:lnTo>
                    <a:pt x="11836" y="32905"/>
                  </a:lnTo>
                  <a:lnTo>
                    <a:pt x="11087" y="33782"/>
                  </a:lnTo>
                  <a:lnTo>
                    <a:pt x="10896" y="34378"/>
                  </a:lnTo>
                  <a:lnTo>
                    <a:pt x="10896" y="35801"/>
                  </a:lnTo>
                  <a:lnTo>
                    <a:pt x="11061" y="36334"/>
                  </a:lnTo>
                  <a:lnTo>
                    <a:pt x="11760" y="37185"/>
                  </a:lnTo>
                  <a:lnTo>
                    <a:pt x="12230" y="37401"/>
                  </a:lnTo>
                  <a:lnTo>
                    <a:pt x="13322" y="37401"/>
                  </a:lnTo>
                  <a:lnTo>
                    <a:pt x="13754" y="37261"/>
                  </a:lnTo>
                  <a:lnTo>
                    <a:pt x="14414" y="36715"/>
                  </a:lnTo>
                  <a:lnTo>
                    <a:pt x="14617" y="36283"/>
                  </a:lnTo>
                  <a:lnTo>
                    <a:pt x="14706" y="35699"/>
                  </a:lnTo>
                  <a:lnTo>
                    <a:pt x="13982" y="35699"/>
                  </a:lnTo>
                  <a:lnTo>
                    <a:pt x="13906" y="36017"/>
                  </a:lnTo>
                  <a:lnTo>
                    <a:pt x="13779" y="36283"/>
                  </a:lnTo>
                  <a:lnTo>
                    <a:pt x="13423" y="36664"/>
                  </a:lnTo>
                  <a:lnTo>
                    <a:pt x="13182" y="36753"/>
                  </a:lnTo>
                  <a:lnTo>
                    <a:pt x="12458" y="36753"/>
                  </a:lnTo>
                  <a:lnTo>
                    <a:pt x="12166" y="36601"/>
                  </a:lnTo>
                  <a:lnTo>
                    <a:pt x="11785" y="35991"/>
                  </a:lnTo>
                  <a:lnTo>
                    <a:pt x="11696" y="35623"/>
                  </a:lnTo>
                  <a:lnTo>
                    <a:pt x="11696" y="34734"/>
                  </a:lnTo>
                  <a:lnTo>
                    <a:pt x="11760" y="34353"/>
                  </a:lnTo>
                  <a:lnTo>
                    <a:pt x="12103" y="33591"/>
                  </a:lnTo>
                  <a:lnTo>
                    <a:pt x="12446" y="33350"/>
                  </a:lnTo>
                  <a:lnTo>
                    <a:pt x="13258" y="33350"/>
                  </a:lnTo>
                  <a:lnTo>
                    <a:pt x="13512" y="33451"/>
                  </a:lnTo>
                  <a:lnTo>
                    <a:pt x="13830" y="33807"/>
                  </a:lnTo>
                  <a:lnTo>
                    <a:pt x="13931" y="34036"/>
                  </a:lnTo>
                  <a:lnTo>
                    <a:pt x="13982" y="34315"/>
                  </a:lnTo>
                  <a:lnTo>
                    <a:pt x="14706" y="34315"/>
                  </a:lnTo>
                  <a:close/>
                </a:path>
                <a:path w="127635" h="39369">
                  <a:moveTo>
                    <a:pt x="19304" y="34213"/>
                  </a:moveTo>
                  <a:lnTo>
                    <a:pt x="19113" y="33642"/>
                  </a:lnTo>
                  <a:lnTo>
                    <a:pt x="18783" y="33337"/>
                  </a:lnTo>
                  <a:lnTo>
                    <a:pt x="18453" y="33020"/>
                  </a:lnTo>
                  <a:lnTo>
                    <a:pt x="18453" y="34213"/>
                  </a:lnTo>
                  <a:lnTo>
                    <a:pt x="18364" y="35991"/>
                  </a:lnTo>
                  <a:lnTo>
                    <a:pt x="18059" y="36601"/>
                  </a:lnTo>
                  <a:lnTo>
                    <a:pt x="17716" y="36791"/>
                  </a:lnTo>
                  <a:lnTo>
                    <a:pt x="16776" y="36791"/>
                  </a:lnTo>
                  <a:lnTo>
                    <a:pt x="16446" y="36626"/>
                  </a:lnTo>
                  <a:lnTo>
                    <a:pt x="16027" y="35991"/>
                  </a:lnTo>
                  <a:lnTo>
                    <a:pt x="16027" y="34213"/>
                  </a:lnTo>
                  <a:lnTo>
                    <a:pt x="18453" y="34213"/>
                  </a:lnTo>
                  <a:lnTo>
                    <a:pt x="18453" y="33020"/>
                  </a:lnTo>
                  <a:lnTo>
                    <a:pt x="18313" y="32880"/>
                  </a:lnTo>
                  <a:lnTo>
                    <a:pt x="17830" y="32689"/>
                  </a:lnTo>
                  <a:lnTo>
                    <a:pt x="16611" y="32689"/>
                  </a:lnTo>
                  <a:lnTo>
                    <a:pt x="16103" y="32905"/>
                  </a:lnTo>
                  <a:lnTo>
                    <a:pt x="15341" y="33794"/>
                  </a:lnTo>
                  <a:lnTo>
                    <a:pt x="15214" y="34213"/>
                  </a:lnTo>
                  <a:lnTo>
                    <a:pt x="15341" y="36398"/>
                  </a:lnTo>
                  <a:lnTo>
                    <a:pt x="16052" y="37223"/>
                  </a:lnTo>
                  <a:lnTo>
                    <a:pt x="16548" y="37426"/>
                  </a:lnTo>
                  <a:lnTo>
                    <a:pt x="17894" y="37426"/>
                  </a:lnTo>
                  <a:lnTo>
                    <a:pt x="18427" y="37198"/>
                  </a:lnTo>
                  <a:lnTo>
                    <a:pt x="18732" y="36791"/>
                  </a:lnTo>
                  <a:lnTo>
                    <a:pt x="19126" y="36258"/>
                  </a:lnTo>
                  <a:lnTo>
                    <a:pt x="19215" y="35991"/>
                  </a:lnTo>
                  <a:lnTo>
                    <a:pt x="19304" y="34213"/>
                  </a:lnTo>
                  <a:close/>
                </a:path>
                <a:path w="127635" h="39369">
                  <a:moveTo>
                    <a:pt x="20967" y="31165"/>
                  </a:moveTo>
                  <a:lnTo>
                    <a:pt x="20218" y="31165"/>
                  </a:lnTo>
                  <a:lnTo>
                    <a:pt x="20218" y="37274"/>
                  </a:lnTo>
                  <a:lnTo>
                    <a:pt x="20967" y="37274"/>
                  </a:lnTo>
                  <a:lnTo>
                    <a:pt x="20967" y="31165"/>
                  </a:lnTo>
                  <a:close/>
                </a:path>
                <a:path w="127635" h="39369">
                  <a:moveTo>
                    <a:pt x="21450" y="18415"/>
                  </a:moveTo>
                  <a:lnTo>
                    <a:pt x="21399" y="18097"/>
                  </a:lnTo>
                  <a:lnTo>
                    <a:pt x="21069" y="17437"/>
                  </a:lnTo>
                  <a:lnTo>
                    <a:pt x="20650" y="17221"/>
                  </a:lnTo>
                  <a:lnTo>
                    <a:pt x="19773" y="17221"/>
                  </a:lnTo>
                  <a:lnTo>
                    <a:pt x="19519" y="17272"/>
                  </a:lnTo>
                  <a:lnTo>
                    <a:pt x="19075" y="17500"/>
                  </a:lnTo>
                  <a:lnTo>
                    <a:pt x="18884" y="17678"/>
                  </a:lnTo>
                  <a:lnTo>
                    <a:pt x="18707" y="17919"/>
                  </a:lnTo>
                  <a:lnTo>
                    <a:pt x="18618" y="17729"/>
                  </a:lnTo>
                  <a:lnTo>
                    <a:pt x="18503" y="17576"/>
                  </a:lnTo>
                  <a:lnTo>
                    <a:pt x="18161" y="17310"/>
                  </a:lnTo>
                  <a:lnTo>
                    <a:pt x="17881" y="17221"/>
                  </a:lnTo>
                  <a:lnTo>
                    <a:pt x="17208" y="17221"/>
                  </a:lnTo>
                  <a:lnTo>
                    <a:pt x="16929" y="17297"/>
                  </a:lnTo>
                  <a:lnTo>
                    <a:pt x="16535" y="17576"/>
                  </a:lnTo>
                  <a:lnTo>
                    <a:pt x="16370" y="17729"/>
                  </a:lnTo>
                  <a:lnTo>
                    <a:pt x="16205" y="17957"/>
                  </a:lnTo>
                  <a:lnTo>
                    <a:pt x="16205" y="17322"/>
                  </a:lnTo>
                  <a:lnTo>
                    <a:pt x="15455" y="17322"/>
                  </a:lnTo>
                  <a:lnTo>
                    <a:pt x="15455" y="21780"/>
                  </a:lnTo>
                  <a:lnTo>
                    <a:pt x="16205" y="21780"/>
                  </a:lnTo>
                  <a:lnTo>
                    <a:pt x="16205" y="18834"/>
                  </a:lnTo>
                  <a:lnTo>
                    <a:pt x="16319" y="18440"/>
                  </a:lnTo>
                  <a:lnTo>
                    <a:pt x="16789" y="17995"/>
                  </a:lnTo>
                  <a:lnTo>
                    <a:pt x="17043" y="17894"/>
                  </a:lnTo>
                  <a:lnTo>
                    <a:pt x="17640" y="17894"/>
                  </a:lnTo>
                  <a:lnTo>
                    <a:pt x="17856" y="17995"/>
                  </a:lnTo>
                  <a:lnTo>
                    <a:pt x="18034" y="18338"/>
                  </a:lnTo>
                  <a:lnTo>
                    <a:pt x="18072" y="18567"/>
                  </a:lnTo>
                  <a:lnTo>
                    <a:pt x="18072" y="21780"/>
                  </a:lnTo>
                  <a:lnTo>
                    <a:pt x="18834" y="21780"/>
                  </a:lnTo>
                  <a:lnTo>
                    <a:pt x="18834" y="18719"/>
                  </a:lnTo>
                  <a:lnTo>
                    <a:pt x="18935" y="18389"/>
                  </a:lnTo>
                  <a:lnTo>
                    <a:pt x="19354" y="17995"/>
                  </a:lnTo>
                  <a:lnTo>
                    <a:pt x="19621" y="17894"/>
                  </a:lnTo>
                  <a:lnTo>
                    <a:pt x="20129" y="17894"/>
                  </a:lnTo>
                  <a:lnTo>
                    <a:pt x="20307" y="17957"/>
                  </a:lnTo>
                  <a:lnTo>
                    <a:pt x="20599" y="18173"/>
                  </a:lnTo>
                  <a:lnTo>
                    <a:pt x="20675" y="18376"/>
                  </a:lnTo>
                  <a:lnTo>
                    <a:pt x="20675" y="21780"/>
                  </a:lnTo>
                  <a:lnTo>
                    <a:pt x="21450" y="21780"/>
                  </a:lnTo>
                  <a:lnTo>
                    <a:pt x="21450" y="18415"/>
                  </a:lnTo>
                  <a:close/>
                </a:path>
                <a:path w="127635" h="39369">
                  <a:moveTo>
                    <a:pt x="22390" y="1739"/>
                  </a:moveTo>
                  <a:lnTo>
                    <a:pt x="22161" y="1714"/>
                  </a:lnTo>
                  <a:lnTo>
                    <a:pt x="21844" y="1714"/>
                  </a:lnTo>
                  <a:lnTo>
                    <a:pt x="21590" y="1828"/>
                  </a:lnTo>
                  <a:lnTo>
                    <a:pt x="21132" y="2260"/>
                  </a:lnTo>
                  <a:lnTo>
                    <a:pt x="20993" y="2438"/>
                  </a:lnTo>
                  <a:lnTo>
                    <a:pt x="20929" y="2590"/>
                  </a:lnTo>
                  <a:lnTo>
                    <a:pt x="20929" y="1816"/>
                  </a:lnTo>
                  <a:lnTo>
                    <a:pt x="20218" y="1816"/>
                  </a:lnTo>
                  <a:lnTo>
                    <a:pt x="20218" y="6273"/>
                  </a:lnTo>
                  <a:lnTo>
                    <a:pt x="20967" y="6273"/>
                  </a:lnTo>
                  <a:lnTo>
                    <a:pt x="20967" y="3403"/>
                  </a:lnTo>
                  <a:lnTo>
                    <a:pt x="21069" y="3111"/>
                  </a:lnTo>
                  <a:lnTo>
                    <a:pt x="21475" y="2628"/>
                  </a:lnTo>
                  <a:lnTo>
                    <a:pt x="21767" y="2514"/>
                  </a:lnTo>
                  <a:lnTo>
                    <a:pt x="22136" y="2514"/>
                  </a:lnTo>
                  <a:lnTo>
                    <a:pt x="22390" y="2527"/>
                  </a:lnTo>
                  <a:lnTo>
                    <a:pt x="22390" y="1739"/>
                  </a:lnTo>
                  <a:close/>
                </a:path>
                <a:path w="127635" h="39369">
                  <a:moveTo>
                    <a:pt x="22860" y="31165"/>
                  </a:moveTo>
                  <a:lnTo>
                    <a:pt x="22110" y="31165"/>
                  </a:lnTo>
                  <a:lnTo>
                    <a:pt x="22110" y="37274"/>
                  </a:lnTo>
                  <a:lnTo>
                    <a:pt x="22860" y="37274"/>
                  </a:lnTo>
                  <a:lnTo>
                    <a:pt x="22860" y="31165"/>
                  </a:lnTo>
                  <a:close/>
                </a:path>
                <a:path w="127635" h="39369">
                  <a:moveTo>
                    <a:pt x="24650" y="1816"/>
                  </a:moveTo>
                  <a:lnTo>
                    <a:pt x="23939" y="1816"/>
                  </a:lnTo>
                  <a:lnTo>
                    <a:pt x="23939" y="571"/>
                  </a:lnTo>
                  <a:lnTo>
                    <a:pt x="23190" y="571"/>
                  </a:lnTo>
                  <a:lnTo>
                    <a:pt x="23190" y="1816"/>
                  </a:lnTo>
                  <a:lnTo>
                    <a:pt x="22580" y="1816"/>
                  </a:lnTo>
                  <a:lnTo>
                    <a:pt x="22580" y="2438"/>
                  </a:lnTo>
                  <a:lnTo>
                    <a:pt x="23190" y="2438"/>
                  </a:lnTo>
                  <a:lnTo>
                    <a:pt x="23190" y="5664"/>
                  </a:lnTo>
                  <a:lnTo>
                    <a:pt x="23253" y="5892"/>
                  </a:lnTo>
                  <a:lnTo>
                    <a:pt x="23495" y="6261"/>
                  </a:lnTo>
                  <a:lnTo>
                    <a:pt x="23736" y="6350"/>
                  </a:lnTo>
                  <a:lnTo>
                    <a:pt x="24193" y="6350"/>
                  </a:lnTo>
                  <a:lnTo>
                    <a:pt x="24574" y="6299"/>
                  </a:lnTo>
                  <a:lnTo>
                    <a:pt x="24650" y="5689"/>
                  </a:lnTo>
                  <a:lnTo>
                    <a:pt x="24257" y="5702"/>
                  </a:lnTo>
                  <a:lnTo>
                    <a:pt x="24003" y="5600"/>
                  </a:lnTo>
                  <a:lnTo>
                    <a:pt x="23939" y="2438"/>
                  </a:lnTo>
                  <a:lnTo>
                    <a:pt x="24650" y="2438"/>
                  </a:lnTo>
                  <a:lnTo>
                    <a:pt x="24650" y="1816"/>
                  </a:lnTo>
                  <a:close/>
                </a:path>
                <a:path w="127635" h="39369">
                  <a:moveTo>
                    <a:pt x="26377" y="19786"/>
                  </a:moveTo>
                  <a:lnTo>
                    <a:pt x="25603" y="17576"/>
                  </a:lnTo>
                  <a:lnTo>
                    <a:pt x="25603" y="19189"/>
                  </a:lnTo>
                  <a:lnTo>
                    <a:pt x="23126" y="19189"/>
                  </a:lnTo>
                  <a:lnTo>
                    <a:pt x="23139" y="18859"/>
                  </a:lnTo>
                  <a:lnTo>
                    <a:pt x="23266" y="18491"/>
                  </a:lnTo>
                  <a:lnTo>
                    <a:pt x="23736" y="17995"/>
                  </a:lnTo>
                  <a:lnTo>
                    <a:pt x="24028" y="17868"/>
                  </a:lnTo>
                  <a:lnTo>
                    <a:pt x="24853" y="17868"/>
                  </a:lnTo>
                  <a:lnTo>
                    <a:pt x="25196" y="18059"/>
                  </a:lnTo>
                  <a:lnTo>
                    <a:pt x="25450" y="18503"/>
                  </a:lnTo>
                  <a:lnTo>
                    <a:pt x="25565" y="18808"/>
                  </a:lnTo>
                  <a:lnTo>
                    <a:pt x="25603" y="19189"/>
                  </a:lnTo>
                  <a:lnTo>
                    <a:pt x="25603" y="17576"/>
                  </a:lnTo>
                  <a:lnTo>
                    <a:pt x="25031" y="17284"/>
                  </a:lnTo>
                  <a:lnTo>
                    <a:pt x="24726" y="17221"/>
                  </a:lnTo>
                  <a:lnTo>
                    <a:pt x="23787" y="17221"/>
                  </a:lnTo>
                  <a:lnTo>
                    <a:pt x="23279" y="17437"/>
                  </a:lnTo>
                  <a:lnTo>
                    <a:pt x="22504" y="18338"/>
                  </a:lnTo>
                  <a:lnTo>
                    <a:pt x="22415" y="18605"/>
                  </a:lnTo>
                  <a:lnTo>
                    <a:pt x="22504" y="20929"/>
                  </a:lnTo>
                  <a:lnTo>
                    <a:pt x="23279" y="21729"/>
                  </a:lnTo>
                  <a:lnTo>
                    <a:pt x="23749" y="21932"/>
                  </a:lnTo>
                  <a:lnTo>
                    <a:pt x="24523" y="21932"/>
                  </a:lnTo>
                  <a:lnTo>
                    <a:pt x="26314" y="20370"/>
                  </a:lnTo>
                  <a:lnTo>
                    <a:pt x="25577" y="20370"/>
                  </a:lnTo>
                  <a:lnTo>
                    <a:pt x="25501" y="20599"/>
                  </a:lnTo>
                  <a:lnTo>
                    <a:pt x="25425" y="20751"/>
                  </a:lnTo>
                  <a:lnTo>
                    <a:pt x="25057" y="21158"/>
                  </a:lnTo>
                  <a:lnTo>
                    <a:pt x="24752" y="21285"/>
                  </a:lnTo>
                  <a:lnTo>
                    <a:pt x="23939" y="21285"/>
                  </a:lnTo>
                  <a:lnTo>
                    <a:pt x="23660" y="21158"/>
                  </a:lnTo>
                  <a:lnTo>
                    <a:pt x="23228" y="20599"/>
                  </a:lnTo>
                  <a:lnTo>
                    <a:pt x="23114" y="19786"/>
                  </a:lnTo>
                  <a:lnTo>
                    <a:pt x="26377" y="19786"/>
                  </a:lnTo>
                  <a:close/>
                </a:path>
                <a:path w="127635" h="39369">
                  <a:moveTo>
                    <a:pt x="27990" y="36741"/>
                  </a:moveTo>
                  <a:lnTo>
                    <a:pt x="27647" y="36766"/>
                  </a:lnTo>
                  <a:lnTo>
                    <a:pt x="27495" y="35001"/>
                  </a:lnTo>
                  <a:lnTo>
                    <a:pt x="27406" y="33337"/>
                  </a:lnTo>
                  <a:lnTo>
                    <a:pt x="27343" y="33210"/>
                  </a:lnTo>
                  <a:lnTo>
                    <a:pt x="26746" y="32854"/>
                  </a:lnTo>
                  <a:lnTo>
                    <a:pt x="26746" y="35001"/>
                  </a:lnTo>
                  <a:lnTo>
                    <a:pt x="26746" y="36068"/>
                  </a:lnTo>
                  <a:lnTo>
                    <a:pt x="26543" y="36398"/>
                  </a:lnTo>
                  <a:lnTo>
                    <a:pt x="25869" y="36728"/>
                  </a:lnTo>
                  <a:lnTo>
                    <a:pt x="25615" y="36791"/>
                  </a:lnTo>
                  <a:lnTo>
                    <a:pt x="25146" y="36791"/>
                  </a:lnTo>
                  <a:lnTo>
                    <a:pt x="25019" y="36741"/>
                  </a:lnTo>
                  <a:lnTo>
                    <a:pt x="24803" y="36601"/>
                  </a:lnTo>
                  <a:lnTo>
                    <a:pt x="24676" y="35585"/>
                  </a:lnTo>
                  <a:lnTo>
                    <a:pt x="25044" y="35382"/>
                  </a:lnTo>
                  <a:lnTo>
                    <a:pt x="25247" y="35331"/>
                  </a:lnTo>
                  <a:lnTo>
                    <a:pt x="26111" y="35217"/>
                  </a:lnTo>
                  <a:lnTo>
                    <a:pt x="26543" y="35115"/>
                  </a:lnTo>
                  <a:lnTo>
                    <a:pt x="26746" y="35001"/>
                  </a:lnTo>
                  <a:lnTo>
                    <a:pt x="26746" y="32854"/>
                  </a:lnTo>
                  <a:lnTo>
                    <a:pt x="26250" y="32702"/>
                  </a:lnTo>
                  <a:lnTo>
                    <a:pt x="25285" y="32702"/>
                  </a:lnTo>
                  <a:lnTo>
                    <a:pt x="24003" y="34175"/>
                  </a:lnTo>
                  <a:lnTo>
                    <a:pt x="24701" y="34175"/>
                  </a:lnTo>
                  <a:lnTo>
                    <a:pt x="24790" y="33782"/>
                  </a:lnTo>
                  <a:lnTo>
                    <a:pt x="25044" y="33439"/>
                  </a:lnTo>
                  <a:lnTo>
                    <a:pt x="25323" y="33337"/>
                  </a:lnTo>
                  <a:lnTo>
                    <a:pt x="26060" y="33337"/>
                  </a:lnTo>
                  <a:lnTo>
                    <a:pt x="26314" y="33401"/>
                  </a:lnTo>
                  <a:lnTo>
                    <a:pt x="26682" y="33629"/>
                  </a:lnTo>
                  <a:lnTo>
                    <a:pt x="26657" y="34480"/>
                  </a:lnTo>
                  <a:lnTo>
                    <a:pt x="24765" y="34772"/>
                  </a:lnTo>
                  <a:lnTo>
                    <a:pt x="24422" y="34912"/>
                  </a:lnTo>
                  <a:lnTo>
                    <a:pt x="23901" y="35382"/>
                  </a:lnTo>
                  <a:lnTo>
                    <a:pt x="24003" y="36880"/>
                  </a:lnTo>
                  <a:lnTo>
                    <a:pt x="24409" y="37274"/>
                  </a:lnTo>
                  <a:lnTo>
                    <a:pt x="24765" y="37426"/>
                  </a:lnTo>
                  <a:lnTo>
                    <a:pt x="25527" y="37426"/>
                  </a:lnTo>
                  <a:lnTo>
                    <a:pt x="26784" y="36677"/>
                  </a:lnTo>
                  <a:lnTo>
                    <a:pt x="26885" y="37058"/>
                  </a:lnTo>
                  <a:lnTo>
                    <a:pt x="27038" y="37274"/>
                  </a:lnTo>
                  <a:lnTo>
                    <a:pt x="27216" y="37363"/>
                  </a:lnTo>
                  <a:lnTo>
                    <a:pt x="27584" y="37363"/>
                  </a:lnTo>
                  <a:lnTo>
                    <a:pt x="27965" y="37299"/>
                  </a:lnTo>
                  <a:lnTo>
                    <a:pt x="27990" y="36766"/>
                  </a:lnTo>
                  <a:close/>
                </a:path>
                <a:path w="127635" h="39369">
                  <a:moveTo>
                    <a:pt x="29083" y="6273"/>
                  </a:moveTo>
                  <a:lnTo>
                    <a:pt x="27279" y="3492"/>
                  </a:lnTo>
                  <a:lnTo>
                    <a:pt x="28981" y="1816"/>
                  </a:lnTo>
                  <a:lnTo>
                    <a:pt x="28028" y="1816"/>
                  </a:lnTo>
                  <a:lnTo>
                    <a:pt x="26111" y="3721"/>
                  </a:lnTo>
                  <a:lnTo>
                    <a:pt x="26111" y="165"/>
                  </a:lnTo>
                  <a:lnTo>
                    <a:pt x="25387" y="165"/>
                  </a:lnTo>
                  <a:lnTo>
                    <a:pt x="25387" y="6273"/>
                  </a:lnTo>
                  <a:lnTo>
                    <a:pt x="26111" y="6273"/>
                  </a:lnTo>
                  <a:lnTo>
                    <a:pt x="26111" y="4610"/>
                  </a:lnTo>
                  <a:lnTo>
                    <a:pt x="26733" y="4025"/>
                  </a:lnTo>
                  <a:lnTo>
                    <a:pt x="28130" y="6273"/>
                  </a:lnTo>
                  <a:lnTo>
                    <a:pt x="29083" y="6273"/>
                  </a:lnTo>
                  <a:close/>
                </a:path>
                <a:path w="127635" h="39369">
                  <a:moveTo>
                    <a:pt x="30340" y="32816"/>
                  </a:moveTo>
                  <a:lnTo>
                    <a:pt x="29629" y="32816"/>
                  </a:lnTo>
                  <a:lnTo>
                    <a:pt x="29629" y="31572"/>
                  </a:lnTo>
                  <a:lnTo>
                    <a:pt x="28879" y="31572"/>
                  </a:lnTo>
                  <a:lnTo>
                    <a:pt x="28879" y="32816"/>
                  </a:lnTo>
                  <a:lnTo>
                    <a:pt x="28270" y="32816"/>
                  </a:lnTo>
                  <a:lnTo>
                    <a:pt x="28270" y="33426"/>
                  </a:lnTo>
                  <a:lnTo>
                    <a:pt x="28879" y="33426"/>
                  </a:lnTo>
                  <a:lnTo>
                    <a:pt x="28879" y="36664"/>
                  </a:lnTo>
                  <a:lnTo>
                    <a:pt x="28943" y="36893"/>
                  </a:lnTo>
                  <a:lnTo>
                    <a:pt x="29184" y="37249"/>
                  </a:lnTo>
                  <a:lnTo>
                    <a:pt x="29425" y="37338"/>
                  </a:lnTo>
                  <a:lnTo>
                    <a:pt x="29883" y="37338"/>
                  </a:lnTo>
                  <a:lnTo>
                    <a:pt x="30264" y="37299"/>
                  </a:lnTo>
                  <a:lnTo>
                    <a:pt x="30340" y="36677"/>
                  </a:lnTo>
                  <a:lnTo>
                    <a:pt x="29946" y="36690"/>
                  </a:lnTo>
                  <a:lnTo>
                    <a:pt x="29692" y="36588"/>
                  </a:lnTo>
                  <a:lnTo>
                    <a:pt x="29629" y="33426"/>
                  </a:lnTo>
                  <a:lnTo>
                    <a:pt x="30340" y="33426"/>
                  </a:lnTo>
                  <a:lnTo>
                    <a:pt x="30340" y="32816"/>
                  </a:lnTo>
                  <a:close/>
                </a:path>
                <a:path w="127635" h="39369">
                  <a:moveTo>
                    <a:pt x="30708" y="20066"/>
                  </a:moveTo>
                  <a:lnTo>
                    <a:pt x="30556" y="19773"/>
                  </a:lnTo>
                  <a:lnTo>
                    <a:pt x="30086" y="19456"/>
                  </a:lnTo>
                  <a:lnTo>
                    <a:pt x="29718" y="19329"/>
                  </a:lnTo>
                  <a:lnTo>
                    <a:pt x="28473" y="19037"/>
                  </a:lnTo>
                  <a:lnTo>
                    <a:pt x="28308" y="18961"/>
                  </a:lnTo>
                  <a:lnTo>
                    <a:pt x="28003" y="18783"/>
                  </a:lnTo>
                  <a:lnTo>
                    <a:pt x="27901" y="18630"/>
                  </a:lnTo>
                  <a:lnTo>
                    <a:pt x="27901" y="18262"/>
                  </a:lnTo>
                  <a:lnTo>
                    <a:pt x="27978" y="18110"/>
                  </a:lnTo>
                  <a:lnTo>
                    <a:pt x="28270" y="17894"/>
                  </a:lnTo>
                  <a:lnTo>
                    <a:pt x="28486" y="17843"/>
                  </a:lnTo>
                  <a:lnTo>
                    <a:pt x="29197" y="17843"/>
                  </a:lnTo>
                  <a:lnTo>
                    <a:pt x="29845" y="18592"/>
                  </a:lnTo>
                  <a:lnTo>
                    <a:pt x="30556" y="18592"/>
                  </a:lnTo>
                  <a:lnTo>
                    <a:pt x="30556" y="18313"/>
                  </a:lnTo>
                  <a:lnTo>
                    <a:pt x="30467" y="18046"/>
                  </a:lnTo>
                  <a:lnTo>
                    <a:pt x="29984" y="17399"/>
                  </a:lnTo>
                  <a:lnTo>
                    <a:pt x="29502" y="17195"/>
                  </a:lnTo>
                  <a:lnTo>
                    <a:pt x="28321" y="17195"/>
                  </a:lnTo>
                  <a:lnTo>
                    <a:pt x="27901" y="17335"/>
                  </a:lnTo>
                  <a:lnTo>
                    <a:pt x="27305" y="17856"/>
                  </a:lnTo>
                  <a:lnTo>
                    <a:pt x="27152" y="18199"/>
                  </a:lnTo>
                  <a:lnTo>
                    <a:pt x="27152" y="18973"/>
                  </a:lnTo>
                  <a:lnTo>
                    <a:pt x="27305" y="19253"/>
                  </a:lnTo>
                  <a:lnTo>
                    <a:pt x="27813" y="19570"/>
                  </a:lnTo>
                  <a:lnTo>
                    <a:pt x="28092" y="19672"/>
                  </a:lnTo>
                  <a:lnTo>
                    <a:pt x="29387" y="20002"/>
                  </a:lnTo>
                  <a:lnTo>
                    <a:pt x="29603" y="20066"/>
                  </a:lnTo>
                  <a:lnTo>
                    <a:pt x="29883" y="20243"/>
                  </a:lnTo>
                  <a:lnTo>
                    <a:pt x="29959" y="20383"/>
                  </a:lnTo>
                  <a:lnTo>
                    <a:pt x="29959" y="20828"/>
                  </a:lnTo>
                  <a:lnTo>
                    <a:pt x="29857" y="21005"/>
                  </a:lnTo>
                  <a:lnTo>
                    <a:pt x="29438" y="21247"/>
                  </a:lnTo>
                  <a:lnTo>
                    <a:pt x="29184" y="21310"/>
                  </a:lnTo>
                  <a:lnTo>
                    <a:pt x="28448" y="21310"/>
                  </a:lnTo>
                  <a:lnTo>
                    <a:pt x="28117" y="21196"/>
                  </a:lnTo>
                  <a:lnTo>
                    <a:pt x="27825" y="20815"/>
                  </a:lnTo>
                  <a:lnTo>
                    <a:pt x="27762" y="20624"/>
                  </a:lnTo>
                  <a:lnTo>
                    <a:pt x="27736" y="20370"/>
                  </a:lnTo>
                  <a:lnTo>
                    <a:pt x="27025" y="20370"/>
                  </a:lnTo>
                  <a:lnTo>
                    <a:pt x="27038" y="20815"/>
                  </a:lnTo>
                  <a:lnTo>
                    <a:pt x="27190" y="21196"/>
                  </a:lnTo>
                  <a:lnTo>
                    <a:pt x="27736" y="21793"/>
                  </a:lnTo>
                  <a:lnTo>
                    <a:pt x="28206" y="21945"/>
                  </a:lnTo>
                  <a:lnTo>
                    <a:pt x="29489" y="21945"/>
                  </a:lnTo>
                  <a:lnTo>
                    <a:pt x="29946" y="21805"/>
                  </a:lnTo>
                  <a:lnTo>
                    <a:pt x="30556" y="21221"/>
                  </a:lnTo>
                  <a:lnTo>
                    <a:pt x="30708" y="20878"/>
                  </a:lnTo>
                  <a:lnTo>
                    <a:pt x="30708" y="20066"/>
                  </a:lnTo>
                  <a:close/>
                </a:path>
                <a:path w="127635" h="39369">
                  <a:moveTo>
                    <a:pt x="31851" y="32842"/>
                  </a:moveTo>
                  <a:lnTo>
                    <a:pt x="31089" y="32842"/>
                  </a:lnTo>
                  <a:lnTo>
                    <a:pt x="31089" y="37274"/>
                  </a:lnTo>
                  <a:lnTo>
                    <a:pt x="31851" y="37274"/>
                  </a:lnTo>
                  <a:lnTo>
                    <a:pt x="31851" y="32842"/>
                  </a:lnTo>
                  <a:close/>
                </a:path>
                <a:path w="127635" h="39369">
                  <a:moveTo>
                    <a:pt x="31851" y="31165"/>
                  </a:moveTo>
                  <a:lnTo>
                    <a:pt x="31089" y="31165"/>
                  </a:lnTo>
                  <a:lnTo>
                    <a:pt x="31089" y="32004"/>
                  </a:lnTo>
                  <a:lnTo>
                    <a:pt x="31851" y="32004"/>
                  </a:lnTo>
                  <a:lnTo>
                    <a:pt x="31851" y="31165"/>
                  </a:lnTo>
                  <a:close/>
                </a:path>
                <a:path w="127635" h="39369">
                  <a:moveTo>
                    <a:pt x="33172" y="17322"/>
                  </a:moveTo>
                  <a:lnTo>
                    <a:pt x="32473" y="17322"/>
                  </a:lnTo>
                  <a:lnTo>
                    <a:pt x="32473" y="16078"/>
                  </a:lnTo>
                  <a:lnTo>
                    <a:pt x="31711" y="16078"/>
                  </a:lnTo>
                  <a:lnTo>
                    <a:pt x="31711" y="17322"/>
                  </a:lnTo>
                  <a:lnTo>
                    <a:pt x="31102" y="17322"/>
                  </a:lnTo>
                  <a:lnTo>
                    <a:pt x="31102" y="17932"/>
                  </a:lnTo>
                  <a:lnTo>
                    <a:pt x="31711" y="17932"/>
                  </a:lnTo>
                  <a:lnTo>
                    <a:pt x="31711" y="21170"/>
                  </a:lnTo>
                  <a:lnTo>
                    <a:pt x="31775" y="21399"/>
                  </a:lnTo>
                  <a:lnTo>
                    <a:pt x="32016" y="21755"/>
                  </a:lnTo>
                  <a:lnTo>
                    <a:pt x="32258" y="21844"/>
                  </a:lnTo>
                  <a:lnTo>
                    <a:pt x="32715" y="21844"/>
                  </a:lnTo>
                  <a:lnTo>
                    <a:pt x="33096" y="21805"/>
                  </a:lnTo>
                  <a:lnTo>
                    <a:pt x="33172" y="21183"/>
                  </a:lnTo>
                  <a:lnTo>
                    <a:pt x="32778" y="21196"/>
                  </a:lnTo>
                  <a:lnTo>
                    <a:pt x="32524" y="21094"/>
                  </a:lnTo>
                  <a:lnTo>
                    <a:pt x="32473" y="17932"/>
                  </a:lnTo>
                  <a:lnTo>
                    <a:pt x="33172" y="17932"/>
                  </a:lnTo>
                  <a:lnTo>
                    <a:pt x="33172" y="17322"/>
                  </a:lnTo>
                  <a:close/>
                </a:path>
                <a:path w="127635" h="39369">
                  <a:moveTo>
                    <a:pt x="33489" y="4279"/>
                  </a:moveTo>
                  <a:lnTo>
                    <a:pt x="33477" y="3695"/>
                  </a:lnTo>
                  <a:lnTo>
                    <a:pt x="33388" y="3111"/>
                  </a:lnTo>
                  <a:lnTo>
                    <a:pt x="33274" y="2743"/>
                  </a:lnTo>
                  <a:lnTo>
                    <a:pt x="33020" y="2374"/>
                  </a:lnTo>
                  <a:lnTo>
                    <a:pt x="32740" y="2095"/>
                  </a:lnTo>
                  <a:lnTo>
                    <a:pt x="32715" y="3695"/>
                  </a:lnTo>
                  <a:lnTo>
                    <a:pt x="30238" y="3695"/>
                  </a:lnTo>
                  <a:lnTo>
                    <a:pt x="30251" y="3365"/>
                  </a:lnTo>
                  <a:lnTo>
                    <a:pt x="30378" y="2997"/>
                  </a:lnTo>
                  <a:lnTo>
                    <a:pt x="30848" y="2501"/>
                  </a:lnTo>
                  <a:lnTo>
                    <a:pt x="31140" y="2374"/>
                  </a:lnTo>
                  <a:lnTo>
                    <a:pt x="31953" y="2374"/>
                  </a:lnTo>
                  <a:lnTo>
                    <a:pt x="32296" y="2552"/>
                  </a:lnTo>
                  <a:lnTo>
                    <a:pt x="32550" y="3009"/>
                  </a:lnTo>
                  <a:lnTo>
                    <a:pt x="32664" y="3314"/>
                  </a:lnTo>
                  <a:lnTo>
                    <a:pt x="32715" y="3695"/>
                  </a:lnTo>
                  <a:lnTo>
                    <a:pt x="32715" y="2082"/>
                  </a:lnTo>
                  <a:lnTo>
                    <a:pt x="32143" y="1790"/>
                  </a:lnTo>
                  <a:lnTo>
                    <a:pt x="31838" y="1714"/>
                  </a:lnTo>
                  <a:lnTo>
                    <a:pt x="30899" y="1714"/>
                  </a:lnTo>
                  <a:lnTo>
                    <a:pt x="30391" y="1943"/>
                  </a:lnTo>
                  <a:lnTo>
                    <a:pt x="29616" y="2844"/>
                  </a:lnTo>
                  <a:lnTo>
                    <a:pt x="29514" y="3111"/>
                  </a:lnTo>
                  <a:lnTo>
                    <a:pt x="29603" y="5422"/>
                  </a:lnTo>
                  <a:lnTo>
                    <a:pt x="30378" y="6235"/>
                  </a:lnTo>
                  <a:lnTo>
                    <a:pt x="30848" y="6438"/>
                  </a:lnTo>
                  <a:lnTo>
                    <a:pt x="31635" y="6438"/>
                  </a:lnTo>
                  <a:lnTo>
                    <a:pt x="33426" y="4876"/>
                  </a:lnTo>
                  <a:lnTo>
                    <a:pt x="32689" y="4876"/>
                  </a:lnTo>
                  <a:lnTo>
                    <a:pt x="32613" y="5105"/>
                  </a:lnTo>
                  <a:lnTo>
                    <a:pt x="32537" y="5257"/>
                  </a:lnTo>
                  <a:lnTo>
                    <a:pt x="32169" y="5664"/>
                  </a:lnTo>
                  <a:lnTo>
                    <a:pt x="31864" y="5791"/>
                  </a:lnTo>
                  <a:lnTo>
                    <a:pt x="31051" y="5791"/>
                  </a:lnTo>
                  <a:lnTo>
                    <a:pt x="30759" y="5664"/>
                  </a:lnTo>
                  <a:lnTo>
                    <a:pt x="30340" y="5105"/>
                  </a:lnTo>
                  <a:lnTo>
                    <a:pt x="30226" y="4279"/>
                  </a:lnTo>
                  <a:lnTo>
                    <a:pt x="33489" y="4279"/>
                  </a:lnTo>
                  <a:close/>
                </a:path>
                <a:path w="127635" h="39369">
                  <a:moveTo>
                    <a:pt x="36842" y="34213"/>
                  </a:moveTo>
                  <a:lnTo>
                    <a:pt x="36639" y="33642"/>
                  </a:lnTo>
                  <a:lnTo>
                    <a:pt x="36322" y="33337"/>
                  </a:lnTo>
                  <a:lnTo>
                    <a:pt x="35979" y="33020"/>
                  </a:lnTo>
                  <a:lnTo>
                    <a:pt x="35979" y="34213"/>
                  </a:lnTo>
                  <a:lnTo>
                    <a:pt x="35890" y="35991"/>
                  </a:lnTo>
                  <a:lnTo>
                    <a:pt x="35598" y="36601"/>
                  </a:lnTo>
                  <a:lnTo>
                    <a:pt x="35255" y="36791"/>
                  </a:lnTo>
                  <a:lnTo>
                    <a:pt x="34302" y="36791"/>
                  </a:lnTo>
                  <a:lnTo>
                    <a:pt x="33972" y="36626"/>
                  </a:lnTo>
                  <a:lnTo>
                    <a:pt x="33553" y="35991"/>
                  </a:lnTo>
                  <a:lnTo>
                    <a:pt x="33566" y="34213"/>
                  </a:lnTo>
                  <a:lnTo>
                    <a:pt x="33972" y="33515"/>
                  </a:lnTo>
                  <a:lnTo>
                    <a:pt x="34302" y="33337"/>
                  </a:lnTo>
                  <a:lnTo>
                    <a:pt x="35280" y="33337"/>
                  </a:lnTo>
                  <a:lnTo>
                    <a:pt x="35585" y="33515"/>
                  </a:lnTo>
                  <a:lnTo>
                    <a:pt x="35687" y="33642"/>
                  </a:lnTo>
                  <a:lnTo>
                    <a:pt x="35979" y="34213"/>
                  </a:lnTo>
                  <a:lnTo>
                    <a:pt x="35979" y="33020"/>
                  </a:lnTo>
                  <a:lnTo>
                    <a:pt x="35839" y="32880"/>
                  </a:lnTo>
                  <a:lnTo>
                    <a:pt x="35356" y="32689"/>
                  </a:lnTo>
                  <a:lnTo>
                    <a:pt x="34150" y="32689"/>
                  </a:lnTo>
                  <a:lnTo>
                    <a:pt x="33629" y="32905"/>
                  </a:lnTo>
                  <a:lnTo>
                    <a:pt x="32880" y="33794"/>
                  </a:lnTo>
                  <a:lnTo>
                    <a:pt x="32740" y="34213"/>
                  </a:lnTo>
                  <a:lnTo>
                    <a:pt x="32867" y="36398"/>
                  </a:lnTo>
                  <a:lnTo>
                    <a:pt x="33591" y="37223"/>
                  </a:lnTo>
                  <a:lnTo>
                    <a:pt x="34074" y="37426"/>
                  </a:lnTo>
                  <a:lnTo>
                    <a:pt x="35420" y="37426"/>
                  </a:lnTo>
                  <a:lnTo>
                    <a:pt x="35966" y="37198"/>
                  </a:lnTo>
                  <a:lnTo>
                    <a:pt x="36271" y="36791"/>
                  </a:lnTo>
                  <a:lnTo>
                    <a:pt x="36664" y="36258"/>
                  </a:lnTo>
                  <a:lnTo>
                    <a:pt x="36741" y="35991"/>
                  </a:lnTo>
                  <a:lnTo>
                    <a:pt x="36842" y="34213"/>
                  </a:lnTo>
                  <a:close/>
                </a:path>
                <a:path w="127635" h="39369">
                  <a:moveTo>
                    <a:pt x="37934" y="21247"/>
                  </a:moveTo>
                  <a:lnTo>
                    <a:pt x="37579" y="21272"/>
                  </a:lnTo>
                  <a:lnTo>
                    <a:pt x="37439" y="19507"/>
                  </a:lnTo>
                  <a:lnTo>
                    <a:pt x="37350" y="17843"/>
                  </a:lnTo>
                  <a:lnTo>
                    <a:pt x="37287" y="17703"/>
                  </a:lnTo>
                  <a:lnTo>
                    <a:pt x="36690" y="17360"/>
                  </a:lnTo>
                  <a:lnTo>
                    <a:pt x="36690" y="19507"/>
                  </a:lnTo>
                  <a:lnTo>
                    <a:pt x="36690" y="20574"/>
                  </a:lnTo>
                  <a:lnTo>
                    <a:pt x="36487" y="20904"/>
                  </a:lnTo>
                  <a:lnTo>
                    <a:pt x="35814" y="21221"/>
                  </a:lnTo>
                  <a:lnTo>
                    <a:pt x="35560" y="21285"/>
                  </a:lnTo>
                  <a:lnTo>
                    <a:pt x="35090" y="21285"/>
                  </a:lnTo>
                  <a:lnTo>
                    <a:pt x="34963" y="21247"/>
                  </a:lnTo>
                  <a:lnTo>
                    <a:pt x="34734" y="21107"/>
                  </a:lnTo>
                  <a:lnTo>
                    <a:pt x="34620" y="20091"/>
                  </a:lnTo>
                  <a:lnTo>
                    <a:pt x="34988" y="19888"/>
                  </a:lnTo>
                  <a:lnTo>
                    <a:pt x="35191" y="19837"/>
                  </a:lnTo>
                  <a:lnTo>
                    <a:pt x="36055" y="19723"/>
                  </a:lnTo>
                  <a:lnTo>
                    <a:pt x="36474" y="19608"/>
                  </a:lnTo>
                  <a:lnTo>
                    <a:pt x="36690" y="19507"/>
                  </a:lnTo>
                  <a:lnTo>
                    <a:pt x="36690" y="17360"/>
                  </a:lnTo>
                  <a:lnTo>
                    <a:pt x="36195" y="17208"/>
                  </a:lnTo>
                  <a:lnTo>
                    <a:pt x="35229" y="17208"/>
                  </a:lnTo>
                  <a:lnTo>
                    <a:pt x="33947" y="18681"/>
                  </a:lnTo>
                  <a:lnTo>
                    <a:pt x="34645" y="18681"/>
                  </a:lnTo>
                  <a:lnTo>
                    <a:pt x="34734" y="18275"/>
                  </a:lnTo>
                  <a:lnTo>
                    <a:pt x="34988" y="17945"/>
                  </a:lnTo>
                  <a:lnTo>
                    <a:pt x="35267" y="17843"/>
                  </a:lnTo>
                  <a:lnTo>
                    <a:pt x="36004" y="17843"/>
                  </a:lnTo>
                  <a:lnTo>
                    <a:pt x="36258" y="17894"/>
                  </a:lnTo>
                  <a:lnTo>
                    <a:pt x="36614" y="18122"/>
                  </a:lnTo>
                  <a:lnTo>
                    <a:pt x="36601" y="18973"/>
                  </a:lnTo>
                  <a:lnTo>
                    <a:pt x="34696" y="19278"/>
                  </a:lnTo>
                  <a:lnTo>
                    <a:pt x="34366" y="19418"/>
                  </a:lnTo>
                  <a:lnTo>
                    <a:pt x="33845" y="19888"/>
                  </a:lnTo>
                  <a:lnTo>
                    <a:pt x="33947" y="21386"/>
                  </a:lnTo>
                  <a:lnTo>
                    <a:pt x="34353" y="21780"/>
                  </a:lnTo>
                  <a:lnTo>
                    <a:pt x="34709" y="21920"/>
                  </a:lnTo>
                  <a:lnTo>
                    <a:pt x="35471" y="21920"/>
                  </a:lnTo>
                  <a:lnTo>
                    <a:pt x="35788" y="21844"/>
                  </a:lnTo>
                  <a:lnTo>
                    <a:pt x="36360" y="21551"/>
                  </a:lnTo>
                  <a:lnTo>
                    <a:pt x="36576" y="21386"/>
                  </a:lnTo>
                  <a:lnTo>
                    <a:pt x="36728" y="21183"/>
                  </a:lnTo>
                  <a:lnTo>
                    <a:pt x="36830" y="21551"/>
                  </a:lnTo>
                  <a:lnTo>
                    <a:pt x="36982" y="21780"/>
                  </a:lnTo>
                  <a:lnTo>
                    <a:pt x="37160" y="21869"/>
                  </a:lnTo>
                  <a:lnTo>
                    <a:pt x="37528" y="21869"/>
                  </a:lnTo>
                  <a:lnTo>
                    <a:pt x="37909" y="21805"/>
                  </a:lnTo>
                  <a:lnTo>
                    <a:pt x="37934" y="21272"/>
                  </a:lnTo>
                  <a:close/>
                </a:path>
                <a:path w="127635" h="39369">
                  <a:moveTo>
                    <a:pt x="38023" y="1816"/>
                  </a:moveTo>
                  <a:lnTo>
                    <a:pt x="37185" y="1816"/>
                  </a:lnTo>
                  <a:lnTo>
                    <a:pt x="35991" y="5448"/>
                  </a:lnTo>
                  <a:lnTo>
                    <a:pt x="34785" y="1816"/>
                  </a:lnTo>
                  <a:lnTo>
                    <a:pt x="33947" y="1816"/>
                  </a:lnTo>
                  <a:lnTo>
                    <a:pt x="35598" y="6400"/>
                  </a:lnTo>
                  <a:lnTo>
                    <a:pt x="35267" y="7188"/>
                  </a:lnTo>
                  <a:lnTo>
                    <a:pt x="35153" y="7327"/>
                  </a:lnTo>
                  <a:lnTo>
                    <a:pt x="35026" y="7416"/>
                  </a:lnTo>
                  <a:lnTo>
                    <a:pt x="34696" y="7442"/>
                  </a:lnTo>
                  <a:lnTo>
                    <a:pt x="34353" y="7366"/>
                  </a:lnTo>
                  <a:lnTo>
                    <a:pt x="34353" y="8039"/>
                  </a:lnTo>
                  <a:lnTo>
                    <a:pt x="34556" y="8089"/>
                  </a:lnTo>
                  <a:lnTo>
                    <a:pt x="35229" y="8102"/>
                  </a:lnTo>
                  <a:lnTo>
                    <a:pt x="35534" y="7975"/>
                  </a:lnTo>
                  <a:lnTo>
                    <a:pt x="35902" y="7480"/>
                  </a:lnTo>
                  <a:lnTo>
                    <a:pt x="36195" y="6781"/>
                  </a:lnTo>
                  <a:lnTo>
                    <a:pt x="36817" y="5168"/>
                  </a:lnTo>
                  <a:lnTo>
                    <a:pt x="38023" y="1816"/>
                  </a:lnTo>
                  <a:close/>
                </a:path>
                <a:path w="127635" h="39369">
                  <a:moveTo>
                    <a:pt x="41363" y="33959"/>
                  </a:moveTo>
                  <a:lnTo>
                    <a:pt x="41300" y="33616"/>
                  </a:lnTo>
                  <a:lnTo>
                    <a:pt x="40957" y="32943"/>
                  </a:lnTo>
                  <a:lnTo>
                    <a:pt x="40525" y="32715"/>
                  </a:lnTo>
                  <a:lnTo>
                    <a:pt x="39611" y="32715"/>
                  </a:lnTo>
                  <a:lnTo>
                    <a:pt x="39344" y="32766"/>
                  </a:lnTo>
                  <a:lnTo>
                    <a:pt x="38874" y="33007"/>
                  </a:lnTo>
                  <a:lnTo>
                    <a:pt x="38646" y="33185"/>
                  </a:lnTo>
                  <a:lnTo>
                    <a:pt x="38442" y="33451"/>
                  </a:lnTo>
                  <a:lnTo>
                    <a:pt x="38442" y="32816"/>
                  </a:lnTo>
                  <a:lnTo>
                    <a:pt x="37731" y="32816"/>
                  </a:lnTo>
                  <a:lnTo>
                    <a:pt x="37731" y="37274"/>
                  </a:lnTo>
                  <a:lnTo>
                    <a:pt x="38481" y="37274"/>
                  </a:lnTo>
                  <a:lnTo>
                    <a:pt x="38481" y="34645"/>
                  </a:lnTo>
                  <a:lnTo>
                    <a:pt x="38493" y="34417"/>
                  </a:lnTo>
                  <a:lnTo>
                    <a:pt x="39573" y="33388"/>
                  </a:lnTo>
                  <a:lnTo>
                    <a:pt x="40106" y="33388"/>
                  </a:lnTo>
                  <a:lnTo>
                    <a:pt x="40347" y="33528"/>
                  </a:lnTo>
                  <a:lnTo>
                    <a:pt x="40563" y="33972"/>
                  </a:lnTo>
                  <a:lnTo>
                    <a:pt x="40601" y="34188"/>
                  </a:lnTo>
                  <a:lnTo>
                    <a:pt x="40601" y="37274"/>
                  </a:lnTo>
                  <a:lnTo>
                    <a:pt x="41363" y="37274"/>
                  </a:lnTo>
                  <a:lnTo>
                    <a:pt x="41363" y="33959"/>
                  </a:lnTo>
                  <a:close/>
                </a:path>
                <a:path w="127635" h="39369">
                  <a:moveTo>
                    <a:pt x="42862" y="6921"/>
                  </a:moveTo>
                  <a:lnTo>
                    <a:pt x="38112" y="6921"/>
                  </a:lnTo>
                  <a:lnTo>
                    <a:pt x="38112" y="7340"/>
                  </a:lnTo>
                  <a:lnTo>
                    <a:pt x="42862" y="7340"/>
                  </a:lnTo>
                  <a:lnTo>
                    <a:pt x="42862" y="6921"/>
                  </a:lnTo>
                  <a:close/>
                </a:path>
                <a:path w="127635" h="39369">
                  <a:moveTo>
                    <a:pt x="44665" y="18415"/>
                  </a:moveTo>
                  <a:lnTo>
                    <a:pt x="44602" y="18097"/>
                  </a:lnTo>
                  <a:lnTo>
                    <a:pt x="44272" y="17437"/>
                  </a:lnTo>
                  <a:lnTo>
                    <a:pt x="43865" y="17221"/>
                  </a:lnTo>
                  <a:lnTo>
                    <a:pt x="42989" y="17221"/>
                  </a:lnTo>
                  <a:lnTo>
                    <a:pt x="42735" y="17272"/>
                  </a:lnTo>
                  <a:lnTo>
                    <a:pt x="42278" y="17500"/>
                  </a:lnTo>
                  <a:lnTo>
                    <a:pt x="42087" y="17678"/>
                  </a:lnTo>
                  <a:lnTo>
                    <a:pt x="41922" y="17919"/>
                  </a:lnTo>
                  <a:lnTo>
                    <a:pt x="41821" y="17729"/>
                  </a:lnTo>
                  <a:lnTo>
                    <a:pt x="41706" y="17576"/>
                  </a:lnTo>
                  <a:lnTo>
                    <a:pt x="41376" y="17310"/>
                  </a:lnTo>
                  <a:lnTo>
                    <a:pt x="41084" y="17221"/>
                  </a:lnTo>
                  <a:lnTo>
                    <a:pt x="40424" y="17221"/>
                  </a:lnTo>
                  <a:lnTo>
                    <a:pt x="40132" y="17297"/>
                  </a:lnTo>
                  <a:lnTo>
                    <a:pt x="39751" y="17576"/>
                  </a:lnTo>
                  <a:lnTo>
                    <a:pt x="39585" y="17729"/>
                  </a:lnTo>
                  <a:lnTo>
                    <a:pt x="39408" y="17957"/>
                  </a:lnTo>
                  <a:lnTo>
                    <a:pt x="39408" y="17322"/>
                  </a:lnTo>
                  <a:lnTo>
                    <a:pt x="38671" y="17322"/>
                  </a:lnTo>
                  <a:lnTo>
                    <a:pt x="38671" y="21780"/>
                  </a:lnTo>
                  <a:lnTo>
                    <a:pt x="39420" y="21780"/>
                  </a:lnTo>
                  <a:lnTo>
                    <a:pt x="39420" y="18834"/>
                  </a:lnTo>
                  <a:lnTo>
                    <a:pt x="39535" y="18440"/>
                  </a:lnTo>
                  <a:lnTo>
                    <a:pt x="39992" y="17995"/>
                  </a:lnTo>
                  <a:lnTo>
                    <a:pt x="40259" y="17894"/>
                  </a:lnTo>
                  <a:lnTo>
                    <a:pt x="40843" y="17894"/>
                  </a:lnTo>
                  <a:lnTo>
                    <a:pt x="41059" y="17995"/>
                  </a:lnTo>
                  <a:lnTo>
                    <a:pt x="41249" y="18338"/>
                  </a:lnTo>
                  <a:lnTo>
                    <a:pt x="41275" y="18567"/>
                  </a:lnTo>
                  <a:lnTo>
                    <a:pt x="41275" y="21780"/>
                  </a:lnTo>
                  <a:lnTo>
                    <a:pt x="42037" y="21780"/>
                  </a:lnTo>
                  <a:lnTo>
                    <a:pt x="42037" y="18719"/>
                  </a:lnTo>
                  <a:lnTo>
                    <a:pt x="42151" y="18389"/>
                  </a:lnTo>
                  <a:lnTo>
                    <a:pt x="42570" y="17995"/>
                  </a:lnTo>
                  <a:lnTo>
                    <a:pt x="42824" y="17894"/>
                  </a:lnTo>
                  <a:lnTo>
                    <a:pt x="43332" y="17894"/>
                  </a:lnTo>
                  <a:lnTo>
                    <a:pt x="43510" y="17957"/>
                  </a:lnTo>
                  <a:lnTo>
                    <a:pt x="43815" y="18173"/>
                  </a:lnTo>
                  <a:lnTo>
                    <a:pt x="43878" y="18376"/>
                  </a:lnTo>
                  <a:lnTo>
                    <a:pt x="43878" y="21780"/>
                  </a:lnTo>
                  <a:lnTo>
                    <a:pt x="44665" y="21780"/>
                  </a:lnTo>
                  <a:lnTo>
                    <a:pt x="44665" y="18415"/>
                  </a:lnTo>
                  <a:close/>
                </a:path>
                <a:path w="127635" h="39369">
                  <a:moveTo>
                    <a:pt x="47269" y="3238"/>
                  </a:moveTo>
                  <a:lnTo>
                    <a:pt x="47104" y="2679"/>
                  </a:lnTo>
                  <a:lnTo>
                    <a:pt x="46812" y="2374"/>
                  </a:lnTo>
                  <a:lnTo>
                    <a:pt x="46405" y="1930"/>
                  </a:lnTo>
                  <a:lnTo>
                    <a:pt x="46405" y="3238"/>
                  </a:lnTo>
                  <a:lnTo>
                    <a:pt x="46393" y="5041"/>
                  </a:lnTo>
                  <a:lnTo>
                    <a:pt x="45923" y="5626"/>
                  </a:lnTo>
                  <a:lnTo>
                    <a:pt x="45643" y="5778"/>
                  </a:lnTo>
                  <a:lnTo>
                    <a:pt x="44780" y="5778"/>
                  </a:lnTo>
                  <a:lnTo>
                    <a:pt x="44411" y="5537"/>
                  </a:lnTo>
                  <a:lnTo>
                    <a:pt x="44208" y="5041"/>
                  </a:lnTo>
                  <a:lnTo>
                    <a:pt x="44196" y="3238"/>
                  </a:lnTo>
                  <a:lnTo>
                    <a:pt x="44399" y="2679"/>
                  </a:lnTo>
                  <a:lnTo>
                    <a:pt x="46405" y="3238"/>
                  </a:lnTo>
                  <a:lnTo>
                    <a:pt x="46405" y="1930"/>
                  </a:lnTo>
                  <a:lnTo>
                    <a:pt x="45961" y="1714"/>
                  </a:lnTo>
                  <a:lnTo>
                    <a:pt x="45123" y="1714"/>
                  </a:lnTo>
                  <a:lnTo>
                    <a:pt x="44818" y="1803"/>
                  </a:lnTo>
                  <a:lnTo>
                    <a:pt x="44386" y="2070"/>
                  </a:lnTo>
                  <a:lnTo>
                    <a:pt x="44221" y="2235"/>
                  </a:lnTo>
                  <a:lnTo>
                    <a:pt x="44081" y="2438"/>
                  </a:lnTo>
                  <a:lnTo>
                    <a:pt x="44081" y="1841"/>
                  </a:lnTo>
                  <a:lnTo>
                    <a:pt x="43345" y="1841"/>
                  </a:lnTo>
                  <a:lnTo>
                    <a:pt x="43345" y="8051"/>
                  </a:lnTo>
                  <a:lnTo>
                    <a:pt x="44094" y="8051"/>
                  </a:lnTo>
                  <a:lnTo>
                    <a:pt x="44094" y="5778"/>
                  </a:lnTo>
                  <a:lnTo>
                    <a:pt x="44259" y="5981"/>
                  </a:lnTo>
                  <a:lnTo>
                    <a:pt x="44411" y="6121"/>
                  </a:lnTo>
                  <a:lnTo>
                    <a:pt x="44767" y="6350"/>
                  </a:lnTo>
                  <a:lnTo>
                    <a:pt x="45059" y="6426"/>
                  </a:lnTo>
                  <a:lnTo>
                    <a:pt x="45821" y="6426"/>
                  </a:lnTo>
                  <a:lnTo>
                    <a:pt x="46189" y="6299"/>
                  </a:lnTo>
                  <a:lnTo>
                    <a:pt x="47015" y="5626"/>
                  </a:lnTo>
                  <a:lnTo>
                    <a:pt x="47231" y="5041"/>
                  </a:lnTo>
                  <a:lnTo>
                    <a:pt x="47269" y="3238"/>
                  </a:lnTo>
                  <a:close/>
                </a:path>
                <a:path w="127635" h="39369">
                  <a:moveTo>
                    <a:pt x="49631" y="18732"/>
                  </a:moveTo>
                  <a:lnTo>
                    <a:pt x="49453" y="18173"/>
                  </a:lnTo>
                  <a:lnTo>
                    <a:pt x="49174" y="17868"/>
                  </a:lnTo>
                  <a:lnTo>
                    <a:pt x="48768" y="17424"/>
                  </a:lnTo>
                  <a:lnTo>
                    <a:pt x="48768" y="18732"/>
                  </a:lnTo>
                  <a:lnTo>
                    <a:pt x="48755" y="20535"/>
                  </a:lnTo>
                  <a:lnTo>
                    <a:pt x="48285" y="21120"/>
                  </a:lnTo>
                  <a:lnTo>
                    <a:pt x="48006" y="21272"/>
                  </a:lnTo>
                  <a:lnTo>
                    <a:pt x="47129" y="21272"/>
                  </a:lnTo>
                  <a:lnTo>
                    <a:pt x="46774" y="21043"/>
                  </a:lnTo>
                  <a:lnTo>
                    <a:pt x="46558" y="20535"/>
                  </a:lnTo>
                  <a:lnTo>
                    <a:pt x="46558" y="18732"/>
                  </a:lnTo>
                  <a:lnTo>
                    <a:pt x="48768" y="18732"/>
                  </a:lnTo>
                  <a:lnTo>
                    <a:pt x="48768" y="17424"/>
                  </a:lnTo>
                  <a:lnTo>
                    <a:pt x="48323" y="17208"/>
                  </a:lnTo>
                  <a:lnTo>
                    <a:pt x="47472" y="17208"/>
                  </a:lnTo>
                  <a:lnTo>
                    <a:pt x="47180" y="17297"/>
                  </a:lnTo>
                  <a:lnTo>
                    <a:pt x="46748" y="17564"/>
                  </a:lnTo>
                  <a:lnTo>
                    <a:pt x="46583" y="17729"/>
                  </a:lnTo>
                  <a:lnTo>
                    <a:pt x="46431" y="17932"/>
                  </a:lnTo>
                  <a:lnTo>
                    <a:pt x="46431" y="17335"/>
                  </a:lnTo>
                  <a:lnTo>
                    <a:pt x="45707" y="17335"/>
                  </a:lnTo>
                  <a:lnTo>
                    <a:pt x="45707" y="23558"/>
                  </a:lnTo>
                  <a:lnTo>
                    <a:pt x="46456" y="23558"/>
                  </a:lnTo>
                  <a:lnTo>
                    <a:pt x="46456" y="21272"/>
                  </a:lnTo>
                  <a:lnTo>
                    <a:pt x="46621" y="21475"/>
                  </a:lnTo>
                  <a:lnTo>
                    <a:pt x="46774" y="21615"/>
                  </a:lnTo>
                  <a:lnTo>
                    <a:pt x="47129" y="21844"/>
                  </a:lnTo>
                  <a:lnTo>
                    <a:pt x="47409" y="21920"/>
                  </a:lnTo>
                  <a:lnTo>
                    <a:pt x="48171" y="21920"/>
                  </a:lnTo>
                  <a:lnTo>
                    <a:pt x="48552" y="21793"/>
                  </a:lnTo>
                  <a:lnTo>
                    <a:pt x="49364" y="21120"/>
                  </a:lnTo>
                  <a:lnTo>
                    <a:pt x="49593" y="20535"/>
                  </a:lnTo>
                  <a:lnTo>
                    <a:pt x="49631" y="18732"/>
                  </a:lnTo>
                  <a:close/>
                </a:path>
                <a:path w="127635" h="39369">
                  <a:moveTo>
                    <a:pt x="49834" y="31165"/>
                  </a:moveTo>
                  <a:lnTo>
                    <a:pt x="48907" y="31165"/>
                  </a:lnTo>
                  <a:lnTo>
                    <a:pt x="47180" y="36360"/>
                  </a:lnTo>
                  <a:lnTo>
                    <a:pt x="45415" y="31165"/>
                  </a:lnTo>
                  <a:lnTo>
                    <a:pt x="44500" y="31165"/>
                  </a:lnTo>
                  <a:lnTo>
                    <a:pt x="46736" y="37274"/>
                  </a:lnTo>
                  <a:lnTo>
                    <a:pt x="47612" y="37274"/>
                  </a:lnTo>
                  <a:lnTo>
                    <a:pt x="49834" y="31165"/>
                  </a:lnTo>
                  <a:close/>
                </a:path>
                <a:path w="127635" h="39369">
                  <a:moveTo>
                    <a:pt x="50342" y="1739"/>
                  </a:moveTo>
                  <a:lnTo>
                    <a:pt x="50114" y="1714"/>
                  </a:lnTo>
                  <a:lnTo>
                    <a:pt x="49796" y="1714"/>
                  </a:lnTo>
                  <a:lnTo>
                    <a:pt x="49542" y="1828"/>
                  </a:lnTo>
                  <a:lnTo>
                    <a:pt x="49085" y="2260"/>
                  </a:lnTo>
                  <a:lnTo>
                    <a:pt x="48945" y="2438"/>
                  </a:lnTo>
                  <a:lnTo>
                    <a:pt x="48882" y="2590"/>
                  </a:lnTo>
                  <a:lnTo>
                    <a:pt x="48882" y="1816"/>
                  </a:lnTo>
                  <a:lnTo>
                    <a:pt x="48171" y="1816"/>
                  </a:lnTo>
                  <a:lnTo>
                    <a:pt x="48171" y="6273"/>
                  </a:lnTo>
                  <a:lnTo>
                    <a:pt x="48920" y="6273"/>
                  </a:lnTo>
                  <a:lnTo>
                    <a:pt x="48920" y="3403"/>
                  </a:lnTo>
                  <a:lnTo>
                    <a:pt x="49022" y="3111"/>
                  </a:lnTo>
                  <a:lnTo>
                    <a:pt x="49428" y="2628"/>
                  </a:lnTo>
                  <a:lnTo>
                    <a:pt x="49707" y="2514"/>
                  </a:lnTo>
                  <a:lnTo>
                    <a:pt x="50088" y="2514"/>
                  </a:lnTo>
                  <a:lnTo>
                    <a:pt x="50342" y="2527"/>
                  </a:lnTo>
                  <a:lnTo>
                    <a:pt x="50342" y="1739"/>
                  </a:lnTo>
                  <a:close/>
                </a:path>
                <a:path w="127635" h="39369">
                  <a:moveTo>
                    <a:pt x="54813" y="4279"/>
                  </a:moveTo>
                  <a:lnTo>
                    <a:pt x="54800" y="3695"/>
                  </a:lnTo>
                  <a:lnTo>
                    <a:pt x="54711" y="3111"/>
                  </a:lnTo>
                  <a:lnTo>
                    <a:pt x="54597" y="2743"/>
                  </a:lnTo>
                  <a:lnTo>
                    <a:pt x="54343" y="2374"/>
                  </a:lnTo>
                  <a:lnTo>
                    <a:pt x="54063" y="2095"/>
                  </a:lnTo>
                  <a:lnTo>
                    <a:pt x="54038" y="3695"/>
                  </a:lnTo>
                  <a:lnTo>
                    <a:pt x="51562" y="3695"/>
                  </a:lnTo>
                  <a:lnTo>
                    <a:pt x="51574" y="3365"/>
                  </a:lnTo>
                  <a:lnTo>
                    <a:pt x="51701" y="2997"/>
                  </a:lnTo>
                  <a:lnTo>
                    <a:pt x="52171" y="2501"/>
                  </a:lnTo>
                  <a:lnTo>
                    <a:pt x="52451" y="2374"/>
                  </a:lnTo>
                  <a:lnTo>
                    <a:pt x="53276" y="2374"/>
                  </a:lnTo>
                  <a:lnTo>
                    <a:pt x="53619" y="2552"/>
                  </a:lnTo>
                  <a:lnTo>
                    <a:pt x="53873" y="3009"/>
                  </a:lnTo>
                  <a:lnTo>
                    <a:pt x="53987" y="3314"/>
                  </a:lnTo>
                  <a:lnTo>
                    <a:pt x="54038" y="3695"/>
                  </a:lnTo>
                  <a:lnTo>
                    <a:pt x="54038" y="2082"/>
                  </a:lnTo>
                  <a:lnTo>
                    <a:pt x="53467" y="1790"/>
                  </a:lnTo>
                  <a:lnTo>
                    <a:pt x="53162" y="1714"/>
                  </a:lnTo>
                  <a:lnTo>
                    <a:pt x="52209" y="1714"/>
                  </a:lnTo>
                  <a:lnTo>
                    <a:pt x="51714" y="1943"/>
                  </a:lnTo>
                  <a:lnTo>
                    <a:pt x="50939" y="2844"/>
                  </a:lnTo>
                  <a:lnTo>
                    <a:pt x="50838" y="3111"/>
                  </a:lnTo>
                  <a:lnTo>
                    <a:pt x="50927" y="5422"/>
                  </a:lnTo>
                  <a:lnTo>
                    <a:pt x="51701" y="6235"/>
                  </a:lnTo>
                  <a:lnTo>
                    <a:pt x="52171" y="6438"/>
                  </a:lnTo>
                  <a:lnTo>
                    <a:pt x="52946" y="6438"/>
                  </a:lnTo>
                  <a:lnTo>
                    <a:pt x="54749" y="4876"/>
                  </a:lnTo>
                  <a:lnTo>
                    <a:pt x="54013" y="4876"/>
                  </a:lnTo>
                  <a:lnTo>
                    <a:pt x="53936" y="5105"/>
                  </a:lnTo>
                  <a:lnTo>
                    <a:pt x="53860" y="5257"/>
                  </a:lnTo>
                  <a:lnTo>
                    <a:pt x="53492" y="5664"/>
                  </a:lnTo>
                  <a:lnTo>
                    <a:pt x="53187" y="5791"/>
                  </a:lnTo>
                  <a:lnTo>
                    <a:pt x="52374" y="5791"/>
                  </a:lnTo>
                  <a:lnTo>
                    <a:pt x="52082" y="5664"/>
                  </a:lnTo>
                  <a:lnTo>
                    <a:pt x="51663" y="5105"/>
                  </a:lnTo>
                  <a:lnTo>
                    <a:pt x="51549" y="4279"/>
                  </a:lnTo>
                  <a:lnTo>
                    <a:pt x="54813" y="4279"/>
                  </a:lnTo>
                  <a:close/>
                </a:path>
                <a:path w="127635" h="39369">
                  <a:moveTo>
                    <a:pt x="55549" y="37274"/>
                  </a:moveTo>
                  <a:lnTo>
                    <a:pt x="54889" y="35445"/>
                  </a:lnTo>
                  <a:lnTo>
                    <a:pt x="54648" y="34772"/>
                  </a:lnTo>
                  <a:lnTo>
                    <a:pt x="53759" y="32321"/>
                  </a:lnTo>
                  <a:lnTo>
                    <a:pt x="53759" y="34772"/>
                  </a:lnTo>
                  <a:lnTo>
                    <a:pt x="51841" y="34772"/>
                  </a:lnTo>
                  <a:lnTo>
                    <a:pt x="52832" y="32067"/>
                  </a:lnTo>
                  <a:lnTo>
                    <a:pt x="53759" y="34772"/>
                  </a:lnTo>
                  <a:lnTo>
                    <a:pt x="53759" y="32321"/>
                  </a:lnTo>
                  <a:lnTo>
                    <a:pt x="53670" y="32067"/>
                  </a:lnTo>
                  <a:lnTo>
                    <a:pt x="53340" y="31165"/>
                  </a:lnTo>
                  <a:lnTo>
                    <a:pt x="52400" y="31165"/>
                  </a:lnTo>
                  <a:lnTo>
                    <a:pt x="50088" y="37274"/>
                  </a:lnTo>
                  <a:lnTo>
                    <a:pt x="50939" y="37274"/>
                  </a:lnTo>
                  <a:lnTo>
                    <a:pt x="51600" y="35445"/>
                  </a:lnTo>
                  <a:lnTo>
                    <a:pt x="54025" y="35445"/>
                  </a:lnTo>
                  <a:lnTo>
                    <a:pt x="54648" y="37274"/>
                  </a:lnTo>
                  <a:lnTo>
                    <a:pt x="55549" y="37274"/>
                  </a:lnTo>
                  <a:close/>
                </a:path>
                <a:path w="127635" h="39369">
                  <a:moveTo>
                    <a:pt x="57404" y="101"/>
                  </a:moveTo>
                  <a:lnTo>
                    <a:pt x="55918" y="1143"/>
                  </a:lnTo>
                  <a:lnTo>
                    <a:pt x="55918" y="1841"/>
                  </a:lnTo>
                  <a:lnTo>
                    <a:pt x="55295" y="1841"/>
                  </a:lnTo>
                  <a:lnTo>
                    <a:pt x="55295" y="2438"/>
                  </a:lnTo>
                  <a:lnTo>
                    <a:pt x="55918" y="2438"/>
                  </a:lnTo>
                  <a:lnTo>
                    <a:pt x="55918" y="6273"/>
                  </a:lnTo>
                  <a:lnTo>
                    <a:pt x="56654" y="6273"/>
                  </a:lnTo>
                  <a:lnTo>
                    <a:pt x="56654" y="2438"/>
                  </a:lnTo>
                  <a:lnTo>
                    <a:pt x="57404" y="2438"/>
                  </a:lnTo>
                  <a:lnTo>
                    <a:pt x="57404" y="1841"/>
                  </a:lnTo>
                  <a:lnTo>
                    <a:pt x="56667" y="1841"/>
                  </a:lnTo>
                  <a:lnTo>
                    <a:pt x="56667" y="1358"/>
                  </a:lnTo>
                  <a:lnTo>
                    <a:pt x="56692" y="1054"/>
                  </a:lnTo>
                  <a:lnTo>
                    <a:pt x="56769" y="825"/>
                  </a:lnTo>
                  <a:lnTo>
                    <a:pt x="56908" y="762"/>
                  </a:lnTo>
                  <a:lnTo>
                    <a:pt x="57404" y="774"/>
                  </a:lnTo>
                  <a:lnTo>
                    <a:pt x="57404" y="101"/>
                  </a:lnTo>
                  <a:close/>
                </a:path>
                <a:path w="127635" h="39369">
                  <a:moveTo>
                    <a:pt x="57429" y="15659"/>
                  </a:moveTo>
                  <a:lnTo>
                    <a:pt x="52463" y="15659"/>
                  </a:lnTo>
                  <a:lnTo>
                    <a:pt x="52463" y="16383"/>
                  </a:lnTo>
                  <a:lnTo>
                    <a:pt x="54521" y="16383"/>
                  </a:lnTo>
                  <a:lnTo>
                    <a:pt x="54521" y="21780"/>
                  </a:lnTo>
                  <a:lnTo>
                    <a:pt x="55359" y="21780"/>
                  </a:lnTo>
                  <a:lnTo>
                    <a:pt x="55359" y="16383"/>
                  </a:lnTo>
                  <a:lnTo>
                    <a:pt x="57429" y="16383"/>
                  </a:lnTo>
                  <a:lnTo>
                    <a:pt x="57429" y="15659"/>
                  </a:lnTo>
                  <a:close/>
                </a:path>
                <a:path w="127635" h="39369">
                  <a:moveTo>
                    <a:pt x="58864" y="1841"/>
                  </a:moveTo>
                  <a:lnTo>
                    <a:pt x="58102" y="1841"/>
                  </a:lnTo>
                  <a:lnTo>
                    <a:pt x="58102" y="6273"/>
                  </a:lnTo>
                  <a:lnTo>
                    <a:pt x="58864" y="6273"/>
                  </a:lnTo>
                  <a:lnTo>
                    <a:pt x="58864" y="1841"/>
                  </a:lnTo>
                  <a:close/>
                </a:path>
                <a:path w="127635" h="39369">
                  <a:moveTo>
                    <a:pt x="58864" y="165"/>
                  </a:moveTo>
                  <a:lnTo>
                    <a:pt x="58102" y="165"/>
                  </a:lnTo>
                  <a:lnTo>
                    <a:pt x="58102" y="1016"/>
                  </a:lnTo>
                  <a:lnTo>
                    <a:pt x="58864" y="1016"/>
                  </a:lnTo>
                  <a:lnTo>
                    <a:pt x="58864" y="165"/>
                  </a:lnTo>
                  <a:close/>
                </a:path>
                <a:path w="127635" h="39369">
                  <a:moveTo>
                    <a:pt x="59207" y="15659"/>
                  </a:moveTo>
                  <a:lnTo>
                    <a:pt x="58369" y="15659"/>
                  </a:lnTo>
                  <a:lnTo>
                    <a:pt x="58369" y="21780"/>
                  </a:lnTo>
                  <a:lnTo>
                    <a:pt x="59207" y="21780"/>
                  </a:lnTo>
                  <a:lnTo>
                    <a:pt x="59207" y="15659"/>
                  </a:lnTo>
                  <a:close/>
                </a:path>
                <a:path w="127635" h="39369">
                  <a:moveTo>
                    <a:pt x="61480" y="37134"/>
                  </a:moveTo>
                  <a:lnTo>
                    <a:pt x="61353" y="37084"/>
                  </a:lnTo>
                  <a:lnTo>
                    <a:pt x="61163" y="36474"/>
                  </a:lnTo>
                  <a:lnTo>
                    <a:pt x="61048" y="34810"/>
                  </a:lnTo>
                  <a:lnTo>
                    <a:pt x="60934" y="34645"/>
                  </a:lnTo>
                  <a:lnTo>
                    <a:pt x="60807" y="34493"/>
                  </a:lnTo>
                  <a:lnTo>
                    <a:pt x="60629" y="34366"/>
                  </a:lnTo>
                  <a:lnTo>
                    <a:pt x="60388" y="34264"/>
                  </a:lnTo>
                  <a:lnTo>
                    <a:pt x="60655" y="34124"/>
                  </a:lnTo>
                  <a:lnTo>
                    <a:pt x="60858" y="33959"/>
                  </a:lnTo>
                  <a:lnTo>
                    <a:pt x="61112" y="33578"/>
                  </a:lnTo>
                  <a:lnTo>
                    <a:pt x="61137" y="31915"/>
                  </a:lnTo>
                  <a:lnTo>
                    <a:pt x="60960" y="31623"/>
                  </a:lnTo>
                  <a:lnTo>
                    <a:pt x="60413" y="31381"/>
                  </a:lnTo>
                  <a:lnTo>
                    <a:pt x="60413" y="32448"/>
                  </a:lnTo>
                  <a:lnTo>
                    <a:pt x="60299" y="33578"/>
                  </a:lnTo>
                  <a:lnTo>
                    <a:pt x="59842" y="33883"/>
                  </a:lnTo>
                  <a:lnTo>
                    <a:pt x="59537" y="33959"/>
                  </a:lnTo>
                  <a:lnTo>
                    <a:pt x="57226" y="33959"/>
                  </a:lnTo>
                  <a:lnTo>
                    <a:pt x="57226" y="31864"/>
                  </a:lnTo>
                  <a:lnTo>
                    <a:pt x="59537" y="31864"/>
                  </a:lnTo>
                  <a:lnTo>
                    <a:pt x="59766" y="31915"/>
                  </a:lnTo>
                  <a:lnTo>
                    <a:pt x="60248" y="32156"/>
                  </a:lnTo>
                  <a:lnTo>
                    <a:pt x="60413" y="32448"/>
                  </a:lnTo>
                  <a:lnTo>
                    <a:pt x="60413" y="31381"/>
                  </a:lnTo>
                  <a:lnTo>
                    <a:pt x="60083" y="31229"/>
                  </a:lnTo>
                  <a:lnTo>
                    <a:pt x="59702" y="31165"/>
                  </a:lnTo>
                  <a:lnTo>
                    <a:pt x="56400" y="31165"/>
                  </a:lnTo>
                  <a:lnTo>
                    <a:pt x="56400" y="37274"/>
                  </a:lnTo>
                  <a:lnTo>
                    <a:pt x="57226" y="37274"/>
                  </a:lnTo>
                  <a:lnTo>
                    <a:pt x="57226" y="34645"/>
                  </a:lnTo>
                  <a:lnTo>
                    <a:pt x="59461" y="34645"/>
                  </a:lnTo>
                  <a:lnTo>
                    <a:pt x="59702" y="34683"/>
                  </a:lnTo>
                  <a:lnTo>
                    <a:pt x="60147" y="34899"/>
                  </a:lnTo>
                  <a:lnTo>
                    <a:pt x="60236" y="35064"/>
                  </a:lnTo>
                  <a:lnTo>
                    <a:pt x="60363" y="36474"/>
                  </a:lnTo>
                  <a:lnTo>
                    <a:pt x="60464" y="37274"/>
                  </a:lnTo>
                  <a:lnTo>
                    <a:pt x="61480" y="37274"/>
                  </a:lnTo>
                  <a:lnTo>
                    <a:pt x="61480" y="37134"/>
                  </a:lnTo>
                  <a:close/>
                </a:path>
                <a:path w="127635" h="39369">
                  <a:moveTo>
                    <a:pt x="63576" y="6273"/>
                  </a:moveTo>
                  <a:lnTo>
                    <a:pt x="62001" y="3987"/>
                  </a:lnTo>
                  <a:lnTo>
                    <a:pt x="63512" y="1841"/>
                  </a:lnTo>
                  <a:lnTo>
                    <a:pt x="62598" y="1816"/>
                  </a:lnTo>
                  <a:lnTo>
                    <a:pt x="61556" y="3390"/>
                  </a:lnTo>
                  <a:lnTo>
                    <a:pt x="60528" y="1816"/>
                  </a:lnTo>
                  <a:lnTo>
                    <a:pt x="59563" y="1816"/>
                  </a:lnTo>
                  <a:lnTo>
                    <a:pt x="61048" y="3987"/>
                  </a:lnTo>
                  <a:lnTo>
                    <a:pt x="59486" y="6273"/>
                  </a:lnTo>
                  <a:lnTo>
                    <a:pt x="60426" y="6273"/>
                  </a:lnTo>
                  <a:lnTo>
                    <a:pt x="61506" y="4610"/>
                  </a:lnTo>
                  <a:lnTo>
                    <a:pt x="62611" y="6273"/>
                  </a:lnTo>
                  <a:lnTo>
                    <a:pt x="63576" y="6273"/>
                  </a:lnTo>
                  <a:close/>
                </a:path>
                <a:path w="127635" h="39369">
                  <a:moveTo>
                    <a:pt x="66382" y="15659"/>
                  </a:moveTo>
                  <a:lnTo>
                    <a:pt x="65214" y="15659"/>
                  </a:lnTo>
                  <a:lnTo>
                    <a:pt x="63474" y="20828"/>
                  </a:lnTo>
                  <a:lnTo>
                    <a:pt x="61722" y="15659"/>
                  </a:lnTo>
                  <a:lnTo>
                    <a:pt x="60528" y="15659"/>
                  </a:lnTo>
                  <a:lnTo>
                    <a:pt x="60528" y="21780"/>
                  </a:lnTo>
                  <a:lnTo>
                    <a:pt x="61328" y="21780"/>
                  </a:lnTo>
                  <a:lnTo>
                    <a:pt x="61328" y="18161"/>
                  </a:lnTo>
                  <a:lnTo>
                    <a:pt x="61302" y="16624"/>
                  </a:lnTo>
                  <a:lnTo>
                    <a:pt x="63055" y="21780"/>
                  </a:lnTo>
                  <a:lnTo>
                    <a:pt x="63868" y="21780"/>
                  </a:lnTo>
                  <a:lnTo>
                    <a:pt x="65620" y="16624"/>
                  </a:lnTo>
                  <a:lnTo>
                    <a:pt x="65608" y="17830"/>
                  </a:lnTo>
                  <a:lnTo>
                    <a:pt x="65608" y="21780"/>
                  </a:lnTo>
                  <a:lnTo>
                    <a:pt x="66382" y="21780"/>
                  </a:lnTo>
                  <a:lnTo>
                    <a:pt x="66382" y="15659"/>
                  </a:lnTo>
                  <a:close/>
                </a:path>
                <a:path w="127635" h="39369">
                  <a:moveTo>
                    <a:pt x="67043" y="34709"/>
                  </a:moveTo>
                  <a:lnTo>
                    <a:pt x="66776" y="34417"/>
                  </a:lnTo>
                  <a:lnTo>
                    <a:pt x="66586" y="34239"/>
                  </a:lnTo>
                  <a:lnTo>
                    <a:pt x="66357" y="34099"/>
                  </a:lnTo>
                  <a:lnTo>
                    <a:pt x="66332" y="35013"/>
                  </a:lnTo>
                  <a:lnTo>
                    <a:pt x="66255" y="35941"/>
                  </a:lnTo>
                  <a:lnTo>
                    <a:pt x="65913" y="36423"/>
                  </a:lnTo>
                  <a:lnTo>
                    <a:pt x="65544" y="36563"/>
                  </a:lnTo>
                  <a:lnTo>
                    <a:pt x="63258" y="36563"/>
                  </a:lnTo>
                  <a:lnTo>
                    <a:pt x="63258" y="34417"/>
                  </a:lnTo>
                  <a:lnTo>
                    <a:pt x="65239" y="34417"/>
                  </a:lnTo>
                  <a:lnTo>
                    <a:pt x="65519" y="34455"/>
                  </a:lnTo>
                  <a:lnTo>
                    <a:pt x="66128" y="34709"/>
                  </a:lnTo>
                  <a:lnTo>
                    <a:pt x="66332" y="35013"/>
                  </a:lnTo>
                  <a:lnTo>
                    <a:pt x="66332" y="34099"/>
                  </a:lnTo>
                  <a:lnTo>
                    <a:pt x="66040" y="33972"/>
                  </a:lnTo>
                  <a:lnTo>
                    <a:pt x="66255" y="33870"/>
                  </a:lnTo>
                  <a:lnTo>
                    <a:pt x="66433" y="33743"/>
                  </a:lnTo>
                  <a:lnTo>
                    <a:pt x="66687" y="33439"/>
                  </a:lnTo>
                  <a:lnTo>
                    <a:pt x="66776" y="32054"/>
                  </a:lnTo>
                  <a:lnTo>
                    <a:pt x="66624" y="31851"/>
                  </a:lnTo>
                  <a:lnTo>
                    <a:pt x="66294" y="31369"/>
                  </a:lnTo>
                  <a:lnTo>
                    <a:pt x="66014" y="31267"/>
                  </a:lnTo>
                  <a:lnTo>
                    <a:pt x="66014" y="32346"/>
                  </a:lnTo>
                  <a:lnTo>
                    <a:pt x="65913" y="33375"/>
                  </a:lnTo>
                  <a:lnTo>
                    <a:pt x="65379" y="33693"/>
                  </a:lnTo>
                  <a:lnTo>
                    <a:pt x="65100" y="33743"/>
                  </a:lnTo>
                  <a:lnTo>
                    <a:pt x="63258" y="33743"/>
                  </a:lnTo>
                  <a:lnTo>
                    <a:pt x="63258" y="31851"/>
                  </a:lnTo>
                  <a:lnTo>
                    <a:pt x="65087" y="31851"/>
                  </a:lnTo>
                  <a:lnTo>
                    <a:pt x="65366" y="31889"/>
                  </a:lnTo>
                  <a:lnTo>
                    <a:pt x="65874" y="32105"/>
                  </a:lnTo>
                  <a:lnTo>
                    <a:pt x="66014" y="32346"/>
                  </a:lnTo>
                  <a:lnTo>
                    <a:pt x="66014" y="31267"/>
                  </a:lnTo>
                  <a:lnTo>
                    <a:pt x="65786" y="31165"/>
                  </a:lnTo>
                  <a:lnTo>
                    <a:pt x="62445" y="31165"/>
                  </a:lnTo>
                  <a:lnTo>
                    <a:pt x="62445" y="37274"/>
                  </a:lnTo>
                  <a:lnTo>
                    <a:pt x="65836" y="37274"/>
                  </a:lnTo>
                  <a:lnTo>
                    <a:pt x="66421" y="37033"/>
                  </a:lnTo>
                  <a:lnTo>
                    <a:pt x="66776" y="36563"/>
                  </a:lnTo>
                  <a:lnTo>
                    <a:pt x="67030" y="36233"/>
                  </a:lnTo>
                  <a:lnTo>
                    <a:pt x="67043" y="34709"/>
                  </a:lnTo>
                  <a:close/>
                </a:path>
                <a:path w="127635" h="39369">
                  <a:moveTo>
                    <a:pt x="69164" y="31165"/>
                  </a:moveTo>
                  <a:lnTo>
                    <a:pt x="68338" y="31165"/>
                  </a:lnTo>
                  <a:lnTo>
                    <a:pt x="68338" y="37274"/>
                  </a:lnTo>
                  <a:lnTo>
                    <a:pt x="69164" y="37274"/>
                  </a:lnTo>
                  <a:lnTo>
                    <a:pt x="69164" y="31165"/>
                  </a:lnTo>
                  <a:close/>
                </a:path>
                <a:path w="127635" h="39369">
                  <a:moveTo>
                    <a:pt x="71628" y="165"/>
                  </a:moveTo>
                  <a:lnTo>
                    <a:pt x="70688" y="165"/>
                  </a:lnTo>
                  <a:lnTo>
                    <a:pt x="68961" y="5372"/>
                  </a:lnTo>
                  <a:lnTo>
                    <a:pt x="67195" y="165"/>
                  </a:lnTo>
                  <a:lnTo>
                    <a:pt x="66294" y="165"/>
                  </a:lnTo>
                  <a:lnTo>
                    <a:pt x="68516" y="6273"/>
                  </a:lnTo>
                  <a:lnTo>
                    <a:pt x="69392" y="6273"/>
                  </a:lnTo>
                  <a:lnTo>
                    <a:pt x="71628" y="165"/>
                  </a:lnTo>
                  <a:close/>
                </a:path>
                <a:path w="127635" h="39369">
                  <a:moveTo>
                    <a:pt x="72250" y="21043"/>
                  </a:moveTo>
                  <a:lnTo>
                    <a:pt x="68541" y="21043"/>
                  </a:lnTo>
                  <a:lnTo>
                    <a:pt x="68541" y="18973"/>
                  </a:lnTo>
                  <a:lnTo>
                    <a:pt x="71920" y="18973"/>
                  </a:lnTo>
                  <a:lnTo>
                    <a:pt x="71920" y="18262"/>
                  </a:lnTo>
                  <a:lnTo>
                    <a:pt x="68541" y="18262"/>
                  </a:lnTo>
                  <a:lnTo>
                    <a:pt x="68541" y="16408"/>
                  </a:lnTo>
                  <a:lnTo>
                    <a:pt x="72186" y="16408"/>
                  </a:lnTo>
                  <a:lnTo>
                    <a:pt x="72186" y="15659"/>
                  </a:lnTo>
                  <a:lnTo>
                    <a:pt x="67729" y="15659"/>
                  </a:lnTo>
                  <a:lnTo>
                    <a:pt x="67729" y="21780"/>
                  </a:lnTo>
                  <a:lnTo>
                    <a:pt x="72250" y="21780"/>
                  </a:lnTo>
                  <a:lnTo>
                    <a:pt x="72250" y="21043"/>
                  </a:lnTo>
                  <a:close/>
                </a:path>
                <a:path w="127635" h="39369">
                  <a:moveTo>
                    <a:pt x="75374" y="31165"/>
                  </a:moveTo>
                  <a:lnTo>
                    <a:pt x="74574" y="31165"/>
                  </a:lnTo>
                  <a:lnTo>
                    <a:pt x="74574" y="36118"/>
                  </a:lnTo>
                  <a:lnTo>
                    <a:pt x="71488" y="31165"/>
                  </a:lnTo>
                  <a:lnTo>
                    <a:pt x="70510" y="31165"/>
                  </a:lnTo>
                  <a:lnTo>
                    <a:pt x="70510" y="37274"/>
                  </a:lnTo>
                  <a:lnTo>
                    <a:pt x="71310" y="37274"/>
                  </a:lnTo>
                  <a:lnTo>
                    <a:pt x="71310" y="32321"/>
                  </a:lnTo>
                  <a:lnTo>
                    <a:pt x="74434" y="37274"/>
                  </a:lnTo>
                  <a:lnTo>
                    <a:pt x="75374" y="37274"/>
                  </a:lnTo>
                  <a:lnTo>
                    <a:pt x="75374" y="31165"/>
                  </a:lnTo>
                  <a:close/>
                </a:path>
                <a:path w="127635" h="39369">
                  <a:moveTo>
                    <a:pt x="77330" y="6273"/>
                  </a:moveTo>
                  <a:lnTo>
                    <a:pt x="76669" y="4445"/>
                  </a:lnTo>
                  <a:lnTo>
                    <a:pt x="76428" y="3771"/>
                  </a:lnTo>
                  <a:lnTo>
                    <a:pt x="75539" y="1320"/>
                  </a:lnTo>
                  <a:lnTo>
                    <a:pt x="75539" y="3771"/>
                  </a:lnTo>
                  <a:lnTo>
                    <a:pt x="73634" y="3771"/>
                  </a:lnTo>
                  <a:lnTo>
                    <a:pt x="74612" y="1066"/>
                  </a:lnTo>
                  <a:lnTo>
                    <a:pt x="75539" y="3771"/>
                  </a:lnTo>
                  <a:lnTo>
                    <a:pt x="75539" y="1320"/>
                  </a:lnTo>
                  <a:lnTo>
                    <a:pt x="75450" y="1066"/>
                  </a:lnTo>
                  <a:lnTo>
                    <a:pt x="75120" y="165"/>
                  </a:lnTo>
                  <a:lnTo>
                    <a:pt x="74180" y="165"/>
                  </a:lnTo>
                  <a:lnTo>
                    <a:pt x="71882" y="6273"/>
                  </a:lnTo>
                  <a:lnTo>
                    <a:pt x="72720" y="6273"/>
                  </a:lnTo>
                  <a:lnTo>
                    <a:pt x="73393" y="4445"/>
                  </a:lnTo>
                  <a:lnTo>
                    <a:pt x="75806" y="4445"/>
                  </a:lnTo>
                  <a:lnTo>
                    <a:pt x="76428" y="6273"/>
                  </a:lnTo>
                  <a:lnTo>
                    <a:pt x="77330" y="6273"/>
                  </a:lnTo>
                  <a:close/>
                </a:path>
                <a:path w="127635" h="39369">
                  <a:moveTo>
                    <a:pt x="77978" y="19519"/>
                  </a:moveTo>
                  <a:lnTo>
                    <a:pt x="77774" y="19100"/>
                  </a:lnTo>
                  <a:lnTo>
                    <a:pt x="77165" y="18656"/>
                  </a:lnTo>
                  <a:lnTo>
                    <a:pt x="76847" y="18529"/>
                  </a:lnTo>
                  <a:lnTo>
                    <a:pt x="74993" y="18097"/>
                  </a:lnTo>
                  <a:lnTo>
                    <a:pt x="74625" y="17995"/>
                  </a:lnTo>
                  <a:lnTo>
                    <a:pt x="74218" y="17767"/>
                  </a:lnTo>
                  <a:lnTo>
                    <a:pt x="74091" y="17551"/>
                  </a:lnTo>
                  <a:lnTo>
                    <a:pt x="74091" y="16979"/>
                  </a:lnTo>
                  <a:lnTo>
                    <a:pt x="74193" y="16738"/>
                  </a:lnTo>
                  <a:lnTo>
                    <a:pt x="74625" y="16319"/>
                  </a:lnTo>
                  <a:lnTo>
                    <a:pt x="74968" y="16217"/>
                  </a:lnTo>
                  <a:lnTo>
                    <a:pt x="76060" y="16217"/>
                  </a:lnTo>
                  <a:lnTo>
                    <a:pt x="76504" y="16383"/>
                  </a:lnTo>
                  <a:lnTo>
                    <a:pt x="76885" y="16878"/>
                  </a:lnTo>
                  <a:lnTo>
                    <a:pt x="76974" y="17132"/>
                  </a:lnTo>
                  <a:lnTo>
                    <a:pt x="77012" y="17462"/>
                  </a:lnTo>
                  <a:lnTo>
                    <a:pt x="77787" y="17462"/>
                  </a:lnTo>
                  <a:lnTo>
                    <a:pt x="77787" y="16776"/>
                  </a:lnTo>
                  <a:lnTo>
                    <a:pt x="77571" y="16281"/>
                  </a:lnTo>
                  <a:lnTo>
                    <a:pt x="76669" y="15659"/>
                  </a:lnTo>
                  <a:lnTo>
                    <a:pt x="76136" y="15506"/>
                  </a:lnTo>
                  <a:lnTo>
                    <a:pt x="74790" y="15506"/>
                  </a:lnTo>
                  <a:lnTo>
                    <a:pt x="74256" y="15684"/>
                  </a:lnTo>
                  <a:lnTo>
                    <a:pt x="73494" y="16383"/>
                  </a:lnTo>
                  <a:lnTo>
                    <a:pt x="73304" y="16840"/>
                  </a:lnTo>
                  <a:lnTo>
                    <a:pt x="73304" y="17894"/>
                  </a:lnTo>
                  <a:lnTo>
                    <a:pt x="73494" y="18275"/>
                  </a:lnTo>
                  <a:lnTo>
                    <a:pt x="74117" y="18681"/>
                  </a:lnTo>
                  <a:lnTo>
                    <a:pt x="74485" y="18808"/>
                  </a:lnTo>
                  <a:lnTo>
                    <a:pt x="76314" y="19227"/>
                  </a:lnTo>
                  <a:lnTo>
                    <a:pt x="76644" y="19342"/>
                  </a:lnTo>
                  <a:lnTo>
                    <a:pt x="77063" y="19634"/>
                  </a:lnTo>
                  <a:lnTo>
                    <a:pt x="77165" y="19862"/>
                  </a:lnTo>
                  <a:lnTo>
                    <a:pt x="77165" y="20637"/>
                  </a:lnTo>
                  <a:lnTo>
                    <a:pt x="76923" y="20955"/>
                  </a:lnTo>
                  <a:lnTo>
                    <a:pt x="76161" y="21209"/>
                  </a:lnTo>
                  <a:lnTo>
                    <a:pt x="75882" y="21259"/>
                  </a:lnTo>
                  <a:lnTo>
                    <a:pt x="74879" y="21259"/>
                  </a:lnTo>
                  <a:lnTo>
                    <a:pt x="74396" y="21056"/>
                  </a:lnTo>
                  <a:lnTo>
                    <a:pt x="73977" y="20434"/>
                  </a:lnTo>
                  <a:lnTo>
                    <a:pt x="73901" y="20154"/>
                  </a:lnTo>
                  <a:lnTo>
                    <a:pt x="73875" y="19799"/>
                  </a:lnTo>
                  <a:lnTo>
                    <a:pt x="73101" y="19799"/>
                  </a:lnTo>
                  <a:lnTo>
                    <a:pt x="73088" y="20459"/>
                  </a:lnTo>
                  <a:lnTo>
                    <a:pt x="73304" y="20980"/>
                  </a:lnTo>
                  <a:lnTo>
                    <a:pt x="74155" y="21755"/>
                  </a:lnTo>
                  <a:lnTo>
                    <a:pt x="74752" y="21958"/>
                  </a:lnTo>
                  <a:lnTo>
                    <a:pt x="76161" y="21958"/>
                  </a:lnTo>
                  <a:lnTo>
                    <a:pt x="76746" y="21805"/>
                  </a:lnTo>
                  <a:lnTo>
                    <a:pt x="77724" y="21221"/>
                  </a:lnTo>
                  <a:lnTo>
                    <a:pt x="77978" y="20739"/>
                  </a:lnTo>
                  <a:lnTo>
                    <a:pt x="77978" y="19519"/>
                  </a:lnTo>
                  <a:close/>
                </a:path>
                <a:path w="127635" h="39369">
                  <a:moveTo>
                    <a:pt x="81597" y="37274"/>
                  </a:moveTo>
                  <a:lnTo>
                    <a:pt x="80937" y="35445"/>
                  </a:lnTo>
                  <a:lnTo>
                    <a:pt x="80695" y="34772"/>
                  </a:lnTo>
                  <a:lnTo>
                    <a:pt x="79806" y="32321"/>
                  </a:lnTo>
                  <a:lnTo>
                    <a:pt x="79806" y="34772"/>
                  </a:lnTo>
                  <a:lnTo>
                    <a:pt x="77889" y="34772"/>
                  </a:lnTo>
                  <a:lnTo>
                    <a:pt x="78879" y="32067"/>
                  </a:lnTo>
                  <a:lnTo>
                    <a:pt x="79806" y="34772"/>
                  </a:lnTo>
                  <a:lnTo>
                    <a:pt x="79806" y="32321"/>
                  </a:lnTo>
                  <a:lnTo>
                    <a:pt x="79717" y="32067"/>
                  </a:lnTo>
                  <a:lnTo>
                    <a:pt x="79387" y="31165"/>
                  </a:lnTo>
                  <a:lnTo>
                    <a:pt x="78447" y="31165"/>
                  </a:lnTo>
                  <a:lnTo>
                    <a:pt x="76149" y="37274"/>
                  </a:lnTo>
                  <a:lnTo>
                    <a:pt x="76987" y="37274"/>
                  </a:lnTo>
                  <a:lnTo>
                    <a:pt x="77660" y="35445"/>
                  </a:lnTo>
                  <a:lnTo>
                    <a:pt x="80073" y="35445"/>
                  </a:lnTo>
                  <a:lnTo>
                    <a:pt x="80695" y="37274"/>
                  </a:lnTo>
                  <a:lnTo>
                    <a:pt x="81597" y="37274"/>
                  </a:lnTo>
                  <a:close/>
                </a:path>
                <a:path w="127635" h="39369">
                  <a:moveTo>
                    <a:pt x="83261" y="6134"/>
                  </a:moveTo>
                  <a:lnTo>
                    <a:pt x="83134" y="6083"/>
                  </a:lnTo>
                  <a:lnTo>
                    <a:pt x="82943" y="5473"/>
                  </a:lnTo>
                  <a:lnTo>
                    <a:pt x="82829" y="3822"/>
                  </a:lnTo>
                  <a:lnTo>
                    <a:pt x="82715" y="3657"/>
                  </a:lnTo>
                  <a:lnTo>
                    <a:pt x="82588" y="3492"/>
                  </a:lnTo>
                  <a:lnTo>
                    <a:pt x="82410" y="3365"/>
                  </a:lnTo>
                  <a:lnTo>
                    <a:pt x="82169" y="3276"/>
                  </a:lnTo>
                  <a:lnTo>
                    <a:pt x="82448" y="3136"/>
                  </a:lnTo>
                  <a:lnTo>
                    <a:pt x="82638" y="2959"/>
                  </a:lnTo>
                  <a:lnTo>
                    <a:pt x="82892" y="2578"/>
                  </a:lnTo>
                  <a:lnTo>
                    <a:pt x="82918" y="914"/>
                  </a:lnTo>
                  <a:lnTo>
                    <a:pt x="82740" y="635"/>
                  </a:lnTo>
                  <a:lnTo>
                    <a:pt x="82194" y="381"/>
                  </a:lnTo>
                  <a:lnTo>
                    <a:pt x="82194" y="1460"/>
                  </a:lnTo>
                  <a:lnTo>
                    <a:pt x="82080" y="2578"/>
                  </a:lnTo>
                  <a:lnTo>
                    <a:pt x="81622" y="2882"/>
                  </a:lnTo>
                  <a:lnTo>
                    <a:pt x="81318" y="2959"/>
                  </a:lnTo>
                  <a:lnTo>
                    <a:pt x="79019" y="2959"/>
                  </a:lnTo>
                  <a:lnTo>
                    <a:pt x="79019" y="876"/>
                  </a:lnTo>
                  <a:lnTo>
                    <a:pt x="81318" y="876"/>
                  </a:lnTo>
                  <a:lnTo>
                    <a:pt x="81546" y="914"/>
                  </a:lnTo>
                  <a:lnTo>
                    <a:pt x="82042" y="1155"/>
                  </a:lnTo>
                  <a:lnTo>
                    <a:pt x="82194" y="1460"/>
                  </a:lnTo>
                  <a:lnTo>
                    <a:pt x="82194" y="381"/>
                  </a:lnTo>
                  <a:lnTo>
                    <a:pt x="81876" y="228"/>
                  </a:lnTo>
                  <a:lnTo>
                    <a:pt x="81483" y="165"/>
                  </a:lnTo>
                  <a:lnTo>
                    <a:pt x="78181" y="165"/>
                  </a:lnTo>
                  <a:lnTo>
                    <a:pt x="78181" y="6273"/>
                  </a:lnTo>
                  <a:lnTo>
                    <a:pt x="79019" y="6273"/>
                  </a:lnTo>
                  <a:lnTo>
                    <a:pt x="79019" y="3657"/>
                  </a:lnTo>
                  <a:lnTo>
                    <a:pt x="81241" y="3657"/>
                  </a:lnTo>
                  <a:lnTo>
                    <a:pt x="81483" y="3695"/>
                  </a:lnTo>
                  <a:lnTo>
                    <a:pt x="81927" y="3898"/>
                  </a:lnTo>
                  <a:lnTo>
                    <a:pt x="82016" y="4076"/>
                  </a:lnTo>
                  <a:lnTo>
                    <a:pt x="82143" y="5473"/>
                  </a:lnTo>
                  <a:lnTo>
                    <a:pt x="82245" y="6273"/>
                  </a:lnTo>
                  <a:lnTo>
                    <a:pt x="83261" y="6273"/>
                  </a:lnTo>
                  <a:lnTo>
                    <a:pt x="83261" y="6134"/>
                  </a:lnTo>
                  <a:close/>
                </a:path>
                <a:path w="127635" h="39369">
                  <a:moveTo>
                    <a:pt x="83477" y="15659"/>
                  </a:moveTo>
                  <a:lnTo>
                    <a:pt x="78511" y="15659"/>
                  </a:lnTo>
                  <a:lnTo>
                    <a:pt x="78511" y="16383"/>
                  </a:lnTo>
                  <a:lnTo>
                    <a:pt x="80568" y="16383"/>
                  </a:lnTo>
                  <a:lnTo>
                    <a:pt x="80568" y="21780"/>
                  </a:lnTo>
                  <a:lnTo>
                    <a:pt x="81407" y="21780"/>
                  </a:lnTo>
                  <a:lnTo>
                    <a:pt x="81407" y="16383"/>
                  </a:lnTo>
                  <a:lnTo>
                    <a:pt x="83477" y="16383"/>
                  </a:lnTo>
                  <a:lnTo>
                    <a:pt x="83477" y="15659"/>
                  </a:lnTo>
                  <a:close/>
                </a:path>
                <a:path w="127635" h="39369">
                  <a:moveTo>
                    <a:pt x="87528" y="37134"/>
                  </a:moveTo>
                  <a:lnTo>
                    <a:pt x="87401" y="37084"/>
                  </a:lnTo>
                  <a:lnTo>
                    <a:pt x="87210" y="36474"/>
                  </a:lnTo>
                  <a:lnTo>
                    <a:pt x="87096" y="34810"/>
                  </a:lnTo>
                  <a:lnTo>
                    <a:pt x="86982" y="34645"/>
                  </a:lnTo>
                  <a:lnTo>
                    <a:pt x="86855" y="34493"/>
                  </a:lnTo>
                  <a:lnTo>
                    <a:pt x="86677" y="34366"/>
                  </a:lnTo>
                  <a:lnTo>
                    <a:pt x="86436" y="34264"/>
                  </a:lnTo>
                  <a:lnTo>
                    <a:pt x="86702" y="34124"/>
                  </a:lnTo>
                  <a:lnTo>
                    <a:pt x="86906" y="33959"/>
                  </a:lnTo>
                  <a:lnTo>
                    <a:pt x="87160" y="33578"/>
                  </a:lnTo>
                  <a:lnTo>
                    <a:pt x="87185" y="31915"/>
                  </a:lnTo>
                  <a:lnTo>
                    <a:pt x="87007" y="31623"/>
                  </a:lnTo>
                  <a:lnTo>
                    <a:pt x="86461" y="31381"/>
                  </a:lnTo>
                  <a:lnTo>
                    <a:pt x="86461" y="32448"/>
                  </a:lnTo>
                  <a:lnTo>
                    <a:pt x="86347" y="33578"/>
                  </a:lnTo>
                  <a:lnTo>
                    <a:pt x="85890" y="33883"/>
                  </a:lnTo>
                  <a:lnTo>
                    <a:pt x="85585" y="33959"/>
                  </a:lnTo>
                  <a:lnTo>
                    <a:pt x="83286" y="33959"/>
                  </a:lnTo>
                  <a:lnTo>
                    <a:pt x="83286" y="31864"/>
                  </a:lnTo>
                  <a:lnTo>
                    <a:pt x="85585" y="31864"/>
                  </a:lnTo>
                  <a:lnTo>
                    <a:pt x="85813" y="31915"/>
                  </a:lnTo>
                  <a:lnTo>
                    <a:pt x="86296" y="32156"/>
                  </a:lnTo>
                  <a:lnTo>
                    <a:pt x="86461" y="32448"/>
                  </a:lnTo>
                  <a:lnTo>
                    <a:pt x="86461" y="31381"/>
                  </a:lnTo>
                  <a:lnTo>
                    <a:pt x="86131" y="31229"/>
                  </a:lnTo>
                  <a:lnTo>
                    <a:pt x="85750" y="31165"/>
                  </a:lnTo>
                  <a:lnTo>
                    <a:pt x="82448" y="31165"/>
                  </a:lnTo>
                  <a:lnTo>
                    <a:pt x="82448" y="37274"/>
                  </a:lnTo>
                  <a:lnTo>
                    <a:pt x="83286" y="37274"/>
                  </a:lnTo>
                  <a:lnTo>
                    <a:pt x="83286" y="34645"/>
                  </a:lnTo>
                  <a:lnTo>
                    <a:pt x="85509" y="34645"/>
                  </a:lnTo>
                  <a:lnTo>
                    <a:pt x="85750" y="34683"/>
                  </a:lnTo>
                  <a:lnTo>
                    <a:pt x="86194" y="34899"/>
                  </a:lnTo>
                  <a:lnTo>
                    <a:pt x="86283" y="35064"/>
                  </a:lnTo>
                  <a:lnTo>
                    <a:pt x="86410" y="36474"/>
                  </a:lnTo>
                  <a:lnTo>
                    <a:pt x="86512" y="37274"/>
                  </a:lnTo>
                  <a:lnTo>
                    <a:pt x="87528" y="37274"/>
                  </a:lnTo>
                  <a:lnTo>
                    <a:pt x="87528" y="37134"/>
                  </a:lnTo>
                  <a:close/>
                </a:path>
                <a:path w="127635" h="39369">
                  <a:moveTo>
                    <a:pt x="89154" y="21780"/>
                  </a:moveTo>
                  <a:lnTo>
                    <a:pt x="88493" y="19939"/>
                  </a:lnTo>
                  <a:lnTo>
                    <a:pt x="88252" y="19265"/>
                  </a:lnTo>
                  <a:lnTo>
                    <a:pt x="87363" y="16827"/>
                  </a:lnTo>
                  <a:lnTo>
                    <a:pt x="87363" y="19265"/>
                  </a:lnTo>
                  <a:lnTo>
                    <a:pt x="85458" y="19265"/>
                  </a:lnTo>
                  <a:lnTo>
                    <a:pt x="86436" y="16573"/>
                  </a:lnTo>
                  <a:lnTo>
                    <a:pt x="87363" y="19265"/>
                  </a:lnTo>
                  <a:lnTo>
                    <a:pt x="87363" y="16827"/>
                  </a:lnTo>
                  <a:lnTo>
                    <a:pt x="87274" y="16573"/>
                  </a:lnTo>
                  <a:lnTo>
                    <a:pt x="86944" y="15659"/>
                  </a:lnTo>
                  <a:lnTo>
                    <a:pt x="86004" y="15659"/>
                  </a:lnTo>
                  <a:lnTo>
                    <a:pt x="83705" y="21780"/>
                  </a:lnTo>
                  <a:lnTo>
                    <a:pt x="84556" y="21780"/>
                  </a:lnTo>
                  <a:lnTo>
                    <a:pt x="85217" y="19939"/>
                  </a:lnTo>
                  <a:lnTo>
                    <a:pt x="87630" y="19939"/>
                  </a:lnTo>
                  <a:lnTo>
                    <a:pt x="88252" y="21780"/>
                  </a:lnTo>
                  <a:lnTo>
                    <a:pt x="89154" y="21780"/>
                  </a:lnTo>
                  <a:close/>
                </a:path>
                <a:path w="127635" h="39369">
                  <a:moveTo>
                    <a:pt x="89395" y="4025"/>
                  </a:moveTo>
                  <a:lnTo>
                    <a:pt x="88582" y="4025"/>
                  </a:lnTo>
                  <a:lnTo>
                    <a:pt x="88506" y="4432"/>
                  </a:lnTo>
                  <a:lnTo>
                    <a:pt x="88379" y="4749"/>
                  </a:lnTo>
                  <a:lnTo>
                    <a:pt x="87884" y="5473"/>
                  </a:lnTo>
                  <a:lnTo>
                    <a:pt x="87426" y="5702"/>
                  </a:lnTo>
                  <a:lnTo>
                    <a:pt x="86144" y="5702"/>
                  </a:lnTo>
                  <a:lnTo>
                    <a:pt x="85648" y="5486"/>
                  </a:lnTo>
                  <a:lnTo>
                    <a:pt x="84988" y="4597"/>
                  </a:lnTo>
                  <a:lnTo>
                    <a:pt x="84810" y="4013"/>
                  </a:lnTo>
                  <a:lnTo>
                    <a:pt x="84810" y="2425"/>
                  </a:lnTo>
                  <a:lnTo>
                    <a:pt x="85001" y="1778"/>
                  </a:lnTo>
                  <a:lnTo>
                    <a:pt x="85737" y="927"/>
                  </a:lnTo>
                  <a:lnTo>
                    <a:pt x="86233" y="723"/>
                  </a:lnTo>
                  <a:lnTo>
                    <a:pt x="87325" y="723"/>
                  </a:lnTo>
                  <a:lnTo>
                    <a:pt x="87706" y="838"/>
                  </a:lnTo>
                  <a:lnTo>
                    <a:pt x="88252" y="1295"/>
                  </a:lnTo>
                  <a:lnTo>
                    <a:pt x="88442" y="1600"/>
                  </a:lnTo>
                  <a:lnTo>
                    <a:pt x="88531" y="2006"/>
                  </a:lnTo>
                  <a:lnTo>
                    <a:pt x="89331" y="2006"/>
                  </a:lnTo>
                  <a:lnTo>
                    <a:pt x="89281" y="1473"/>
                  </a:lnTo>
                  <a:lnTo>
                    <a:pt x="89052" y="1016"/>
                  </a:lnTo>
                  <a:lnTo>
                    <a:pt x="88620" y="609"/>
                  </a:lnTo>
                  <a:lnTo>
                    <a:pt x="88201" y="203"/>
                  </a:lnTo>
                  <a:lnTo>
                    <a:pt x="87591" y="0"/>
                  </a:lnTo>
                  <a:lnTo>
                    <a:pt x="85915" y="0"/>
                  </a:lnTo>
                  <a:lnTo>
                    <a:pt x="85204" y="304"/>
                  </a:lnTo>
                  <a:lnTo>
                    <a:pt x="84213" y="1511"/>
                  </a:lnTo>
                  <a:lnTo>
                    <a:pt x="83972" y="2247"/>
                  </a:lnTo>
                  <a:lnTo>
                    <a:pt x="83972" y="4343"/>
                  </a:lnTo>
                  <a:lnTo>
                    <a:pt x="84289" y="5219"/>
                  </a:lnTo>
                  <a:lnTo>
                    <a:pt x="85407" y="6223"/>
                  </a:lnTo>
                  <a:lnTo>
                    <a:pt x="86004" y="6438"/>
                  </a:lnTo>
                  <a:lnTo>
                    <a:pt x="87541" y="6438"/>
                  </a:lnTo>
                  <a:lnTo>
                    <a:pt x="88188" y="6172"/>
                  </a:lnTo>
                  <a:lnTo>
                    <a:pt x="89077" y="5219"/>
                  </a:lnTo>
                  <a:lnTo>
                    <a:pt x="89319" y="4673"/>
                  </a:lnTo>
                  <a:lnTo>
                    <a:pt x="89395" y="4025"/>
                  </a:lnTo>
                  <a:close/>
                </a:path>
                <a:path w="127635" h="39369">
                  <a:moveTo>
                    <a:pt x="93484" y="31165"/>
                  </a:moveTo>
                  <a:lnTo>
                    <a:pt x="92519" y="31165"/>
                  </a:lnTo>
                  <a:lnTo>
                    <a:pt x="90754" y="34099"/>
                  </a:lnTo>
                  <a:lnTo>
                    <a:pt x="89001" y="31165"/>
                  </a:lnTo>
                  <a:lnTo>
                    <a:pt x="88036" y="31165"/>
                  </a:lnTo>
                  <a:lnTo>
                    <a:pt x="90347" y="34810"/>
                  </a:lnTo>
                  <a:lnTo>
                    <a:pt x="90347" y="37274"/>
                  </a:lnTo>
                  <a:lnTo>
                    <a:pt x="91173" y="37274"/>
                  </a:lnTo>
                  <a:lnTo>
                    <a:pt x="91173" y="34810"/>
                  </a:lnTo>
                  <a:lnTo>
                    <a:pt x="93484" y="31165"/>
                  </a:lnTo>
                  <a:close/>
                </a:path>
                <a:path w="127635" h="39369">
                  <a:moveTo>
                    <a:pt x="95275" y="165"/>
                  </a:moveTo>
                  <a:lnTo>
                    <a:pt x="94437" y="165"/>
                  </a:lnTo>
                  <a:lnTo>
                    <a:pt x="94437" y="2692"/>
                  </a:lnTo>
                  <a:lnTo>
                    <a:pt x="91262" y="2692"/>
                  </a:lnTo>
                  <a:lnTo>
                    <a:pt x="91262" y="165"/>
                  </a:lnTo>
                  <a:lnTo>
                    <a:pt x="90424" y="165"/>
                  </a:lnTo>
                  <a:lnTo>
                    <a:pt x="90424" y="6273"/>
                  </a:lnTo>
                  <a:lnTo>
                    <a:pt x="91262" y="6273"/>
                  </a:lnTo>
                  <a:lnTo>
                    <a:pt x="91262" y="3416"/>
                  </a:lnTo>
                  <a:lnTo>
                    <a:pt x="94437" y="3416"/>
                  </a:lnTo>
                  <a:lnTo>
                    <a:pt x="94437" y="6273"/>
                  </a:lnTo>
                  <a:lnTo>
                    <a:pt x="95275" y="6273"/>
                  </a:lnTo>
                  <a:lnTo>
                    <a:pt x="95275" y="165"/>
                  </a:lnTo>
                  <a:close/>
                </a:path>
                <a:path w="127635" h="39369">
                  <a:moveTo>
                    <a:pt x="95745" y="15659"/>
                  </a:moveTo>
                  <a:lnTo>
                    <a:pt x="94576" y="15659"/>
                  </a:lnTo>
                  <a:lnTo>
                    <a:pt x="92837" y="20828"/>
                  </a:lnTo>
                  <a:lnTo>
                    <a:pt x="91084" y="15659"/>
                  </a:lnTo>
                  <a:lnTo>
                    <a:pt x="89890" y="15659"/>
                  </a:lnTo>
                  <a:lnTo>
                    <a:pt x="89890" y="21780"/>
                  </a:lnTo>
                  <a:lnTo>
                    <a:pt x="90678" y="21780"/>
                  </a:lnTo>
                  <a:lnTo>
                    <a:pt x="90678" y="18161"/>
                  </a:lnTo>
                  <a:lnTo>
                    <a:pt x="90665" y="16624"/>
                  </a:lnTo>
                  <a:lnTo>
                    <a:pt x="92417" y="21780"/>
                  </a:lnTo>
                  <a:lnTo>
                    <a:pt x="93230" y="21780"/>
                  </a:lnTo>
                  <a:lnTo>
                    <a:pt x="94983" y="16624"/>
                  </a:lnTo>
                  <a:lnTo>
                    <a:pt x="94970" y="17830"/>
                  </a:lnTo>
                  <a:lnTo>
                    <a:pt x="94970" y="21780"/>
                  </a:lnTo>
                  <a:lnTo>
                    <a:pt x="95745" y="21780"/>
                  </a:lnTo>
                  <a:lnTo>
                    <a:pt x="95745" y="15659"/>
                  </a:lnTo>
                  <a:close/>
                </a:path>
                <a:path w="127635" h="39369">
                  <a:moveTo>
                    <a:pt x="96088" y="39014"/>
                  </a:moveTo>
                  <a:lnTo>
                    <a:pt x="95669" y="38239"/>
                  </a:lnTo>
                  <a:lnTo>
                    <a:pt x="95402" y="37655"/>
                  </a:lnTo>
                  <a:lnTo>
                    <a:pt x="95034" y="36576"/>
                  </a:lnTo>
                  <a:lnTo>
                    <a:pt x="94919" y="35839"/>
                  </a:lnTo>
                  <a:lnTo>
                    <a:pt x="94919" y="34239"/>
                  </a:lnTo>
                  <a:lnTo>
                    <a:pt x="95021" y="33540"/>
                  </a:lnTo>
                  <a:lnTo>
                    <a:pt x="95351" y="32524"/>
                  </a:lnTo>
                  <a:lnTo>
                    <a:pt x="95631" y="31902"/>
                  </a:lnTo>
                  <a:lnTo>
                    <a:pt x="96062" y="31064"/>
                  </a:lnTo>
                  <a:lnTo>
                    <a:pt x="95542" y="31064"/>
                  </a:lnTo>
                  <a:lnTo>
                    <a:pt x="95034" y="31864"/>
                  </a:lnTo>
                  <a:lnTo>
                    <a:pt x="94691" y="32486"/>
                  </a:lnTo>
                  <a:lnTo>
                    <a:pt x="94272" y="33528"/>
                  </a:lnTo>
                  <a:lnTo>
                    <a:pt x="94132" y="34264"/>
                  </a:lnTo>
                  <a:lnTo>
                    <a:pt x="94145" y="35534"/>
                  </a:lnTo>
                  <a:lnTo>
                    <a:pt x="95580" y="39014"/>
                  </a:lnTo>
                  <a:lnTo>
                    <a:pt x="96088" y="39014"/>
                  </a:lnTo>
                  <a:close/>
                </a:path>
                <a:path w="127635" h="39369">
                  <a:moveTo>
                    <a:pt x="100761" y="35153"/>
                  </a:moveTo>
                  <a:lnTo>
                    <a:pt x="100660" y="34848"/>
                  </a:lnTo>
                  <a:lnTo>
                    <a:pt x="100317" y="34366"/>
                  </a:lnTo>
                  <a:lnTo>
                    <a:pt x="100063" y="34201"/>
                  </a:lnTo>
                  <a:lnTo>
                    <a:pt x="99758" y="34112"/>
                  </a:lnTo>
                  <a:lnTo>
                    <a:pt x="99949" y="34023"/>
                  </a:lnTo>
                  <a:lnTo>
                    <a:pt x="100101" y="33921"/>
                  </a:lnTo>
                  <a:lnTo>
                    <a:pt x="100431" y="33553"/>
                  </a:lnTo>
                  <a:lnTo>
                    <a:pt x="100533" y="33248"/>
                  </a:lnTo>
                  <a:lnTo>
                    <a:pt x="100533" y="32372"/>
                  </a:lnTo>
                  <a:lnTo>
                    <a:pt x="100355" y="31978"/>
                  </a:lnTo>
                  <a:lnTo>
                    <a:pt x="99695" y="31432"/>
                  </a:lnTo>
                  <a:lnTo>
                    <a:pt x="99225" y="31305"/>
                  </a:lnTo>
                  <a:lnTo>
                    <a:pt x="97840" y="31305"/>
                  </a:lnTo>
                  <a:lnTo>
                    <a:pt x="97307" y="31584"/>
                  </a:lnTo>
                  <a:lnTo>
                    <a:pt x="96824" y="32448"/>
                  </a:lnTo>
                  <a:lnTo>
                    <a:pt x="96735" y="32829"/>
                  </a:lnTo>
                  <a:lnTo>
                    <a:pt x="96735" y="33274"/>
                  </a:lnTo>
                  <a:lnTo>
                    <a:pt x="97472" y="33274"/>
                  </a:lnTo>
                  <a:lnTo>
                    <a:pt x="97497" y="32931"/>
                  </a:lnTo>
                  <a:lnTo>
                    <a:pt x="97548" y="32664"/>
                  </a:lnTo>
                  <a:lnTo>
                    <a:pt x="97840" y="32156"/>
                  </a:lnTo>
                  <a:lnTo>
                    <a:pt x="98196" y="31991"/>
                  </a:lnTo>
                  <a:lnTo>
                    <a:pt x="98971" y="31991"/>
                  </a:lnTo>
                  <a:lnTo>
                    <a:pt x="99225" y="32067"/>
                  </a:lnTo>
                  <a:lnTo>
                    <a:pt x="99644" y="32385"/>
                  </a:lnTo>
                  <a:lnTo>
                    <a:pt x="99745" y="32613"/>
                  </a:lnTo>
                  <a:lnTo>
                    <a:pt x="99745" y="33312"/>
                  </a:lnTo>
                  <a:lnTo>
                    <a:pt x="99593" y="33591"/>
                  </a:lnTo>
                  <a:lnTo>
                    <a:pt x="99085" y="33832"/>
                  </a:lnTo>
                  <a:lnTo>
                    <a:pt x="98856" y="33883"/>
                  </a:lnTo>
                  <a:lnTo>
                    <a:pt x="98590" y="33883"/>
                  </a:lnTo>
                  <a:lnTo>
                    <a:pt x="98221" y="33858"/>
                  </a:lnTo>
                  <a:lnTo>
                    <a:pt x="98221" y="34518"/>
                  </a:lnTo>
                  <a:lnTo>
                    <a:pt x="98971" y="34518"/>
                  </a:lnTo>
                  <a:lnTo>
                    <a:pt x="99326" y="34594"/>
                  </a:lnTo>
                  <a:lnTo>
                    <a:pt x="99822" y="34925"/>
                  </a:lnTo>
                  <a:lnTo>
                    <a:pt x="99949" y="35217"/>
                  </a:lnTo>
                  <a:lnTo>
                    <a:pt x="99949" y="35953"/>
                  </a:lnTo>
                  <a:lnTo>
                    <a:pt x="99822" y="36220"/>
                  </a:lnTo>
                  <a:lnTo>
                    <a:pt x="99352" y="36652"/>
                  </a:lnTo>
                  <a:lnTo>
                    <a:pt x="99034" y="36753"/>
                  </a:lnTo>
                  <a:lnTo>
                    <a:pt x="98132" y="36753"/>
                  </a:lnTo>
                  <a:lnTo>
                    <a:pt x="97777" y="36588"/>
                  </a:lnTo>
                  <a:lnTo>
                    <a:pt x="97472" y="36106"/>
                  </a:lnTo>
                  <a:lnTo>
                    <a:pt x="97409" y="35826"/>
                  </a:lnTo>
                  <a:lnTo>
                    <a:pt x="97370" y="35445"/>
                  </a:lnTo>
                  <a:lnTo>
                    <a:pt x="96583" y="35445"/>
                  </a:lnTo>
                  <a:lnTo>
                    <a:pt x="96583" y="35991"/>
                  </a:lnTo>
                  <a:lnTo>
                    <a:pt x="96748" y="36461"/>
                  </a:lnTo>
                  <a:lnTo>
                    <a:pt x="97066" y="36855"/>
                  </a:lnTo>
                  <a:lnTo>
                    <a:pt x="97383" y="37236"/>
                  </a:lnTo>
                  <a:lnTo>
                    <a:pt x="97891" y="37426"/>
                  </a:lnTo>
                  <a:lnTo>
                    <a:pt x="99288" y="37426"/>
                  </a:lnTo>
                  <a:lnTo>
                    <a:pt x="99822" y="37261"/>
                  </a:lnTo>
                  <a:lnTo>
                    <a:pt x="100558" y="36537"/>
                  </a:lnTo>
                  <a:lnTo>
                    <a:pt x="100761" y="36080"/>
                  </a:lnTo>
                  <a:lnTo>
                    <a:pt x="100761" y="35153"/>
                  </a:lnTo>
                  <a:close/>
                </a:path>
                <a:path w="127635" h="39369">
                  <a:moveTo>
                    <a:pt x="101485" y="6273"/>
                  </a:moveTo>
                  <a:lnTo>
                    <a:pt x="100825" y="4445"/>
                  </a:lnTo>
                  <a:lnTo>
                    <a:pt x="100571" y="3771"/>
                  </a:lnTo>
                  <a:lnTo>
                    <a:pt x="99695" y="1358"/>
                  </a:lnTo>
                  <a:lnTo>
                    <a:pt x="99695" y="3771"/>
                  </a:lnTo>
                  <a:lnTo>
                    <a:pt x="97777" y="3771"/>
                  </a:lnTo>
                  <a:lnTo>
                    <a:pt x="98767" y="1066"/>
                  </a:lnTo>
                  <a:lnTo>
                    <a:pt x="99695" y="3771"/>
                  </a:lnTo>
                  <a:lnTo>
                    <a:pt x="99695" y="1358"/>
                  </a:lnTo>
                  <a:lnTo>
                    <a:pt x="99593" y="1066"/>
                  </a:lnTo>
                  <a:lnTo>
                    <a:pt x="99263" y="165"/>
                  </a:lnTo>
                  <a:lnTo>
                    <a:pt x="98323" y="165"/>
                  </a:lnTo>
                  <a:lnTo>
                    <a:pt x="96024" y="6273"/>
                  </a:lnTo>
                  <a:lnTo>
                    <a:pt x="96875" y="6273"/>
                  </a:lnTo>
                  <a:lnTo>
                    <a:pt x="97536" y="4445"/>
                  </a:lnTo>
                  <a:lnTo>
                    <a:pt x="99961" y="4445"/>
                  </a:lnTo>
                  <a:lnTo>
                    <a:pt x="100571" y="6273"/>
                  </a:lnTo>
                  <a:lnTo>
                    <a:pt x="101485" y="6273"/>
                  </a:lnTo>
                  <a:close/>
                </a:path>
                <a:path w="127635" h="39369">
                  <a:moveTo>
                    <a:pt x="101587" y="16662"/>
                  </a:moveTo>
                  <a:lnTo>
                    <a:pt x="101523" y="16497"/>
                  </a:lnTo>
                  <a:lnTo>
                    <a:pt x="101434" y="16370"/>
                  </a:lnTo>
                  <a:lnTo>
                    <a:pt x="100825" y="15811"/>
                  </a:lnTo>
                  <a:lnTo>
                    <a:pt x="100761" y="16852"/>
                  </a:lnTo>
                  <a:lnTo>
                    <a:pt x="100698" y="18097"/>
                  </a:lnTo>
                  <a:lnTo>
                    <a:pt x="100241" y="18415"/>
                  </a:lnTo>
                  <a:lnTo>
                    <a:pt x="99936" y="18491"/>
                  </a:lnTo>
                  <a:lnTo>
                    <a:pt x="97917" y="18491"/>
                  </a:lnTo>
                  <a:lnTo>
                    <a:pt x="97917" y="16370"/>
                  </a:lnTo>
                  <a:lnTo>
                    <a:pt x="99885" y="16370"/>
                  </a:lnTo>
                  <a:lnTo>
                    <a:pt x="100139" y="16421"/>
                  </a:lnTo>
                  <a:lnTo>
                    <a:pt x="100660" y="16662"/>
                  </a:lnTo>
                  <a:lnTo>
                    <a:pt x="100761" y="16852"/>
                  </a:lnTo>
                  <a:lnTo>
                    <a:pt x="100761" y="15798"/>
                  </a:lnTo>
                  <a:lnTo>
                    <a:pt x="100393" y="15659"/>
                  </a:lnTo>
                  <a:lnTo>
                    <a:pt x="97091" y="15659"/>
                  </a:lnTo>
                  <a:lnTo>
                    <a:pt x="97091" y="21780"/>
                  </a:lnTo>
                  <a:lnTo>
                    <a:pt x="97917" y="21780"/>
                  </a:lnTo>
                  <a:lnTo>
                    <a:pt x="97917" y="19189"/>
                  </a:lnTo>
                  <a:lnTo>
                    <a:pt x="100457" y="19189"/>
                  </a:lnTo>
                  <a:lnTo>
                    <a:pt x="100914" y="19011"/>
                  </a:lnTo>
                  <a:lnTo>
                    <a:pt x="101358" y="18491"/>
                  </a:lnTo>
                  <a:lnTo>
                    <a:pt x="101511" y="18300"/>
                  </a:lnTo>
                  <a:lnTo>
                    <a:pt x="101587" y="16662"/>
                  </a:lnTo>
                  <a:close/>
                </a:path>
                <a:path w="127635" h="39369">
                  <a:moveTo>
                    <a:pt x="105511" y="32626"/>
                  </a:moveTo>
                  <a:lnTo>
                    <a:pt x="105359" y="32207"/>
                  </a:lnTo>
                  <a:lnTo>
                    <a:pt x="104724" y="31470"/>
                  </a:lnTo>
                  <a:lnTo>
                    <a:pt x="104228" y="31292"/>
                  </a:lnTo>
                  <a:lnTo>
                    <a:pt x="102717" y="31292"/>
                  </a:lnTo>
                  <a:lnTo>
                    <a:pt x="102146" y="31584"/>
                  </a:lnTo>
                  <a:lnTo>
                    <a:pt x="101638" y="32486"/>
                  </a:lnTo>
                  <a:lnTo>
                    <a:pt x="101549" y="32905"/>
                  </a:lnTo>
                  <a:lnTo>
                    <a:pt x="101536" y="33426"/>
                  </a:lnTo>
                  <a:lnTo>
                    <a:pt x="102298" y="33426"/>
                  </a:lnTo>
                  <a:lnTo>
                    <a:pt x="102311" y="33058"/>
                  </a:lnTo>
                  <a:lnTo>
                    <a:pt x="102374" y="32766"/>
                  </a:lnTo>
                  <a:lnTo>
                    <a:pt x="102666" y="32169"/>
                  </a:lnTo>
                  <a:lnTo>
                    <a:pt x="103022" y="31978"/>
                  </a:lnTo>
                  <a:lnTo>
                    <a:pt x="103886" y="31978"/>
                  </a:lnTo>
                  <a:lnTo>
                    <a:pt x="104165" y="32080"/>
                  </a:lnTo>
                  <a:lnTo>
                    <a:pt x="104584" y="32486"/>
                  </a:lnTo>
                  <a:lnTo>
                    <a:pt x="104686" y="32766"/>
                  </a:lnTo>
                  <a:lnTo>
                    <a:pt x="104686" y="33413"/>
                  </a:lnTo>
                  <a:lnTo>
                    <a:pt x="104571" y="33680"/>
                  </a:lnTo>
                  <a:lnTo>
                    <a:pt x="104203" y="34048"/>
                  </a:lnTo>
                  <a:lnTo>
                    <a:pt x="103949" y="34226"/>
                  </a:lnTo>
                  <a:lnTo>
                    <a:pt x="102260" y="35204"/>
                  </a:lnTo>
                  <a:lnTo>
                    <a:pt x="101892" y="35547"/>
                  </a:lnTo>
                  <a:lnTo>
                    <a:pt x="101714" y="35928"/>
                  </a:lnTo>
                  <a:lnTo>
                    <a:pt x="101523" y="36309"/>
                  </a:lnTo>
                  <a:lnTo>
                    <a:pt x="101422" y="36753"/>
                  </a:lnTo>
                  <a:lnTo>
                    <a:pt x="101396" y="37274"/>
                  </a:lnTo>
                  <a:lnTo>
                    <a:pt x="105486" y="37274"/>
                  </a:lnTo>
                  <a:lnTo>
                    <a:pt x="105486" y="36563"/>
                  </a:lnTo>
                  <a:lnTo>
                    <a:pt x="102235" y="36563"/>
                  </a:lnTo>
                  <a:lnTo>
                    <a:pt x="102298" y="36271"/>
                  </a:lnTo>
                  <a:lnTo>
                    <a:pt x="102476" y="36004"/>
                  </a:lnTo>
                  <a:lnTo>
                    <a:pt x="102908" y="35623"/>
                  </a:lnTo>
                  <a:lnTo>
                    <a:pt x="103124" y="35483"/>
                  </a:lnTo>
                  <a:lnTo>
                    <a:pt x="104470" y="34734"/>
                  </a:lnTo>
                  <a:lnTo>
                    <a:pt x="104813" y="34493"/>
                  </a:lnTo>
                  <a:lnTo>
                    <a:pt x="105346" y="33959"/>
                  </a:lnTo>
                  <a:lnTo>
                    <a:pt x="105511" y="33553"/>
                  </a:lnTo>
                  <a:lnTo>
                    <a:pt x="105511" y="32626"/>
                  </a:lnTo>
                  <a:close/>
                </a:path>
                <a:path w="127635" h="39369">
                  <a:moveTo>
                    <a:pt x="107416" y="6134"/>
                  </a:moveTo>
                  <a:lnTo>
                    <a:pt x="107289" y="6083"/>
                  </a:lnTo>
                  <a:lnTo>
                    <a:pt x="107099" y="5473"/>
                  </a:lnTo>
                  <a:lnTo>
                    <a:pt x="106984" y="3822"/>
                  </a:lnTo>
                  <a:lnTo>
                    <a:pt x="106857" y="3657"/>
                  </a:lnTo>
                  <a:lnTo>
                    <a:pt x="106743" y="3492"/>
                  </a:lnTo>
                  <a:lnTo>
                    <a:pt x="106565" y="3365"/>
                  </a:lnTo>
                  <a:lnTo>
                    <a:pt x="106324" y="3276"/>
                  </a:lnTo>
                  <a:lnTo>
                    <a:pt x="106591" y="3136"/>
                  </a:lnTo>
                  <a:lnTo>
                    <a:pt x="106794" y="2959"/>
                  </a:lnTo>
                  <a:lnTo>
                    <a:pt x="107048" y="2578"/>
                  </a:lnTo>
                  <a:lnTo>
                    <a:pt x="107073" y="914"/>
                  </a:lnTo>
                  <a:lnTo>
                    <a:pt x="106895" y="635"/>
                  </a:lnTo>
                  <a:lnTo>
                    <a:pt x="106337" y="381"/>
                  </a:lnTo>
                  <a:lnTo>
                    <a:pt x="106337" y="1460"/>
                  </a:lnTo>
                  <a:lnTo>
                    <a:pt x="106235" y="2578"/>
                  </a:lnTo>
                  <a:lnTo>
                    <a:pt x="105778" y="2882"/>
                  </a:lnTo>
                  <a:lnTo>
                    <a:pt x="105473" y="2959"/>
                  </a:lnTo>
                  <a:lnTo>
                    <a:pt x="103162" y="2959"/>
                  </a:lnTo>
                  <a:lnTo>
                    <a:pt x="103162" y="876"/>
                  </a:lnTo>
                  <a:lnTo>
                    <a:pt x="105473" y="876"/>
                  </a:lnTo>
                  <a:lnTo>
                    <a:pt x="105702" y="914"/>
                  </a:lnTo>
                  <a:lnTo>
                    <a:pt x="106184" y="1155"/>
                  </a:lnTo>
                  <a:lnTo>
                    <a:pt x="106337" y="1460"/>
                  </a:lnTo>
                  <a:lnTo>
                    <a:pt x="106337" y="381"/>
                  </a:lnTo>
                  <a:lnTo>
                    <a:pt x="106019" y="228"/>
                  </a:lnTo>
                  <a:lnTo>
                    <a:pt x="105638" y="165"/>
                  </a:lnTo>
                  <a:lnTo>
                    <a:pt x="102336" y="165"/>
                  </a:lnTo>
                  <a:lnTo>
                    <a:pt x="102336" y="6273"/>
                  </a:lnTo>
                  <a:lnTo>
                    <a:pt x="103162" y="6273"/>
                  </a:lnTo>
                  <a:lnTo>
                    <a:pt x="103162" y="3657"/>
                  </a:lnTo>
                  <a:lnTo>
                    <a:pt x="105397" y="3657"/>
                  </a:lnTo>
                  <a:lnTo>
                    <a:pt x="105638" y="3695"/>
                  </a:lnTo>
                  <a:lnTo>
                    <a:pt x="106070" y="3898"/>
                  </a:lnTo>
                  <a:lnTo>
                    <a:pt x="106172" y="4076"/>
                  </a:lnTo>
                  <a:lnTo>
                    <a:pt x="106299" y="5473"/>
                  </a:lnTo>
                  <a:lnTo>
                    <a:pt x="106400" y="6273"/>
                  </a:lnTo>
                  <a:lnTo>
                    <a:pt x="107416" y="6273"/>
                  </a:lnTo>
                  <a:lnTo>
                    <a:pt x="107416" y="6134"/>
                  </a:lnTo>
                  <a:close/>
                </a:path>
                <a:path w="127635" h="39369">
                  <a:moveTo>
                    <a:pt x="108089" y="34671"/>
                  </a:moveTo>
                  <a:lnTo>
                    <a:pt x="106654" y="31064"/>
                  </a:lnTo>
                  <a:lnTo>
                    <a:pt x="106146" y="31064"/>
                  </a:lnTo>
                  <a:lnTo>
                    <a:pt x="106553" y="31838"/>
                  </a:lnTo>
                  <a:lnTo>
                    <a:pt x="106832" y="32423"/>
                  </a:lnTo>
                  <a:lnTo>
                    <a:pt x="107200" y="33502"/>
                  </a:lnTo>
                  <a:lnTo>
                    <a:pt x="107302" y="34239"/>
                  </a:lnTo>
                  <a:lnTo>
                    <a:pt x="107302" y="35839"/>
                  </a:lnTo>
                  <a:lnTo>
                    <a:pt x="107200" y="36537"/>
                  </a:lnTo>
                  <a:lnTo>
                    <a:pt x="106883" y="37528"/>
                  </a:lnTo>
                  <a:lnTo>
                    <a:pt x="106603" y="38150"/>
                  </a:lnTo>
                  <a:lnTo>
                    <a:pt x="106159" y="39014"/>
                  </a:lnTo>
                  <a:lnTo>
                    <a:pt x="106680" y="39014"/>
                  </a:lnTo>
                  <a:lnTo>
                    <a:pt x="107200" y="38201"/>
                  </a:lnTo>
                  <a:lnTo>
                    <a:pt x="107530" y="37592"/>
                  </a:lnTo>
                  <a:lnTo>
                    <a:pt x="107962" y="36537"/>
                  </a:lnTo>
                  <a:lnTo>
                    <a:pt x="108089" y="35814"/>
                  </a:lnTo>
                  <a:lnTo>
                    <a:pt x="108089" y="34671"/>
                  </a:lnTo>
                  <a:close/>
                </a:path>
                <a:path w="127635" h="39369">
                  <a:moveTo>
                    <a:pt x="110286" y="8013"/>
                  </a:moveTo>
                  <a:lnTo>
                    <a:pt x="109867" y="7239"/>
                  </a:lnTo>
                  <a:lnTo>
                    <a:pt x="109601" y="6654"/>
                  </a:lnTo>
                  <a:lnTo>
                    <a:pt x="109232" y="5575"/>
                  </a:lnTo>
                  <a:lnTo>
                    <a:pt x="109118" y="4838"/>
                  </a:lnTo>
                  <a:lnTo>
                    <a:pt x="109118" y="3238"/>
                  </a:lnTo>
                  <a:lnTo>
                    <a:pt x="109220" y="2540"/>
                  </a:lnTo>
                  <a:lnTo>
                    <a:pt x="109550" y="1536"/>
                  </a:lnTo>
                  <a:lnTo>
                    <a:pt x="109829" y="914"/>
                  </a:lnTo>
                  <a:lnTo>
                    <a:pt x="110261" y="63"/>
                  </a:lnTo>
                  <a:lnTo>
                    <a:pt x="109753" y="63"/>
                  </a:lnTo>
                  <a:lnTo>
                    <a:pt x="109232" y="876"/>
                  </a:lnTo>
                  <a:lnTo>
                    <a:pt x="108889" y="1485"/>
                  </a:lnTo>
                  <a:lnTo>
                    <a:pt x="108470" y="2540"/>
                  </a:lnTo>
                  <a:lnTo>
                    <a:pt x="108343" y="3263"/>
                  </a:lnTo>
                  <a:lnTo>
                    <a:pt x="108343" y="4533"/>
                  </a:lnTo>
                  <a:lnTo>
                    <a:pt x="108445" y="5245"/>
                  </a:lnTo>
                  <a:lnTo>
                    <a:pt x="108546" y="5689"/>
                  </a:lnTo>
                  <a:lnTo>
                    <a:pt x="108813" y="6400"/>
                  </a:lnTo>
                  <a:lnTo>
                    <a:pt x="108927" y="6629"/>
                  </a:lnTo>
                  <a:lnTo>
                    <a:pt x="109016" y="6807"/>
                  </a:lnTo>
                  <a:lnTo>
                    <a:pt x="109778" y="8013"/>
                  </a:lnTo>
                  <a:lnTo>
                    <a:pt x="110286" y="8013"/>
                  </a:lnTo>
                  <a:close/>
                </a:path>
                <a:path w="127635" h="39369">
                  <a:moveTo>
                    <a:pt x="114973" y="1638"/>
                  </a:moveTo>
                  <a:lnTo>
                    <a:pt x="114808" y="1219"/>
                  </a:lnTo>
                  <a:lnTo>
                    <a:pt x="114185" y="482"/>
                  </a:lnTo>
                  <a:lnTo>
                    <a:pt x="113690" y="304"/>
                  </a:lnTo>
                  <a:lnTo>
                    <a:pt x="112179" y="304"/>
                  </a:lnTo>
                  <a:lnTo>
                    <a:pt x="111607" y="584"/>
                  </a:lnTo>
                  <a:lnTo>
                    <a:pt x="111099" y="1485"/>
                  </a:lnTo>
                  <a:lnTo>
                    <a:pt x="111010" y="1917"/>
                  </a:lnTo>
                  <a:lnTo>
                    <a:pt x="110998" y="2438"/>
                  </a:lnTo>
                  <a:lnTo>
                    <a:pt x="111760" y="2438"/>
                  </a:lnTo>
                  <a:lnTo>
                    <a:pt x="111772" y="2070"/>
                  </a:lnTo>
                  <a:lnTo>
                    <a:pt x="111823" y="1778"/>
                  </a:lnTo>
                  <a:lnTo>
                    <a:pt x="112128" y="1181"/>
                  </a:lnTo>
                  <a:lnTo>
                    <a:pt x="112483" y="977"/>
                  </a:lnTo>
                  <a:lnTo>
                    <a:pt x="113347" y="977"/>
                  </a:lnTo>
                  <a:lnTo>
                    <a:pt x="113626" y="1092"/>
                  </a:lnTo>
                  <a:lnTo>
                    <a:pt x="114033" y="1498"/>
                  </a:lnTo>
                  <a:lnTo>
                    <a:pt x="114134" y="1765"/>
                  </a:lnTo>
                  <a:lnTo>
                    <a:pt x="114134" y="2413"/>
                  </a:lnTo>
                  <a:lnTo>
                    <a:pt x="114033" y="2679"/>
                  </a:lnTo>
                  <a:lnTo>
                    <a:pt x="113665" y="3048"/>
                  </a:lnTo>
                  <a:lnTo>
                    <a:pt x="113398" y="3225"/>
                  </a:lnTo>
                  <a:lnTo>
                    <a:pt x="111721" y="4216"/>
                  </a:lnTo>
                  <a:lnTo>
                    <a:pt x="111353" y="4559"/>
                  </a:lnTo>
                  <a:lnTo>
                    <a:pt x="111175" y="4940"/>
                  </a:lnTo>
                  <a:lnTo>
                    <a:pt x="110985" y="5321"/>
                  </a:lnTo>
                  <a:lnTo>
                    <a:pt x="110883" y="5765"/>
                  </a:lnTo>
                  <a:lnTo>
                    <a:pt x="110845" y="6273"/>
                  </a:lnTo>
                  <a:lnTo>
                    <a:pt x="114935" y="6273"/>
                  </a:lnTo>
                  <a:lnTo>
                    <a:pt x="114935" y="5562"/>
                  </a:lnTo>
                  <a:lnTo>
                    <a:pt x="111683" y="5562"/>
                  </a:lnTo>
                  <a:lnTo>
                    <a:pt x="111760" y="5270"/>
                  </a:lnTo>
                  <a:lnTo>
                    <a:pt x="111937" y="5003"/>
                  </a:lnTo>
                  <a:lnTo>
                    <a:pt x="112369" y="4635"/>
                  </a:lnTo>
                  <a:lnTo>
                    <a:pt x="112585" y="4483"/>
                  </a:lnTo>
                  <a:lnTo>
                    <a:pt x="113931" y="3746"/>
                  </a:lnTo>
                  <a:lnTo>
                    <a:pt x="114274" y="3505"/>
                  </a:lnTo>
                  <a:lnTo>
                    <a:pt x="114808" y="2971"/>
                  </a:lnTo>
                  <a:lnTo>
                    <a:pt x="114973" y="2565"/>
                  </a:lnTo>
                  <a:lnTo>
                    <a:pt x="114973" y="1638"/>
                  </a:lnTo>
                  <a:close/>
                </a:path>
                <a:path w="127635" h="39369">
                  <a:moveTo>
                    <a:pt x="119697" y="3746"/>
                  </a:moveTo>
                  <a:lnTo>
                    <a:pt x="119507" y="3302"/>
                  </a:lnTo>
                  <a:lnTo>
                    <a:pt x="118757" y="2603"/>
                  </a:lnTo>
                  <a:lnTo>
                    <a:pt x="118287" y="2425"/>
                  </a:lnTo>
                  <a:lnTo>
                    <a:pt x="117449" y="2425"/>
                  </a:lnTo>
                  <a:lnTo>
                    <a:pt x="117195" y="2476"/>
                  </a:lnTo>
                  <a:lnTo>
                    <a:pt x="116852" y="2616"/>
                  </a:lnTo>
                  <a:lnTo>
                    <a:pt x="116713" y="2692"/>
                  </a:lnTo>
                  <a:lnTo>
                    <a:pt x="116573" y="2794"/>
                  </a:lnTo>
                  <a:lnTo>
                    <a:pt x="116827" y="1143"/>
                  </a:lnTo>
                  <a:lnTo>
                    <a:pt x="119367" y="1143"/>
                  </a:lnTo>
                  <a:lnTo>
                    <a:pt x="119367" y="419"/>
                  </a:lnTo>
                  <a:lnTo>
                    <a:pt x="116268" y="419"/>
                  </a:lnTo>
                  <a:lnTo>
                    <a:pt x="115811" y="3619"/>
                  </a:lnTo>
                  <a:lnTo>
                    <a:pt x="116471" y="3657"/>
                  </a:lnTo>
                  <a:lnTo>
                    <a:pt x="116598" y="3479"/>
                  </a:lnTo>
                  <a:lnTo>
                    <a:pt x="116751" y="3352"/>
                  </a:lnTo>
                  <a:lnTo>
                    <a:pt x="117119" y="3149"/>
                  </a:lnTo>
                  <a:lnTo>
                    <a:pt x="117348" y="3098"/>
                  </a:lnTo>
                  <a:lnTo>
                    <a:pt x="117957" y="3098"/>
                  </a:lnTo>
                  <a:lnTo>
                    <a:pt x="118262" y="3213"/>
                  </a:lnTo>
                  <a:lnTo>
                    <a:pt x="118770" y="3670"/>
                  </a:lnTo>
                  <a:lnTo>
                    <a:pt x="118897" y="3987"/>
                  </a:lnTo>
                  <a:lnTo>
                    <a:pt x="118897" y="4749"/>
                  </a:lnTo>
                  <a:lnTo>
                    <a:pt x="118795" y="5054"/>
                  </a:lnTo>
                  <a:lnTo>
                    <a:pt x="118364" y="5626"/>
                  </a:lnTo>
                  <a:lnTo>
                    <a:pt x="118033" y="5765"/>
                  </a:lnTo>
                  <a:lnTo>
                    <a:pt x="117348" y="5765"/>
                  </a:lnTo>
                  <a:lnTo>
                    <a:pt x="117144" y="5727"/>
                  </a:lnTo>
                  <a:lnTo>
                    <a:pt x="116624" y="5486"/>
                  </a:lnTo>
                  <a:lnTo>
                    <a:pt x="116433" y="5181"/>
                  </a:lnTo>
                  <a:lnTo>
                    <a:pt x="116382" y="4749"/>
                  </a:lnTo>
                  <a:lnTo>
                    <a:pt x="115595" y="4749"/>
                  </a:lnTo>
                  <a:lnTo>
                    <a:pt x="115646" y="5321"/>
                  </a:lnTo>
                  <a:lnTo>
                    <a:pt x="115849" y="5740"/>
                  </a:lnTo>
                  <a:lnTo>
                    <a:pt x="116598" y="6286"/>
                  </a:lnTo>
                  <a:lnTo>
                    <a:pt x="117030" y="6426"/>
                  </a:lnTo>
                  <a:lnTo>
                    <a:pt x="118275" y="6426"/>
                  </a:lnTo>
                  <a:lnTo>
                    <a:pt x="118833" y="6210"/>
                  </a:lnTo>
                  <a:lnTo>
                    <a:pt x="119532" y="5359"/>
                  </a:lnTo>
                  <a:lnTo>
                    <a:pt x="119697" y="4851"/>
                  </a:lnTo>
                  <a:lnTo>
                    <a:pt x="119697" y="3746"/>
                  </a:lnTo>
                  <a:close/>
                </a:path>
                <a:path w="127635" h="39369">
                  <a:moveTo>
                    <a:pt x="124447" y="3746"/>
                  </a:moveTo>
                  <a:lnTo>
                    <a:pt x="124256" y="3302"/>
                  </a:lnTo>
                  <a:lnTo>
                    <a:pt x="123494" y="2603"/>
                  </a:lnTo>
                  <a:lnTo>
                    <a:pt x="123024" y="2425"/>
                  </a:lnTo>
                  <a:lnTo>
                    <a:pt x="122186" y="2425"/>
                  </a:lnTo>
                  <a:lnTo>
                    <a:pt x="121932" y="2476"/>
                  </a:lnTo>
                  <a:lnTo>
                    <a:pt x="121589" y="2616"/>
                  </a:lnTo>
                  <a:lnTo>
                    <a:pt x="121462" y="2692"/>
                  </a:lnTo>
                  <a:lnTo>
                    <a:pt x="121323" y="2794"/>
                  </a:lnTo>
                  <a:lnTo>
                    <a:pt x="121577" y="1143"/>
                  </a:lnTo>
                  <a:lnTo>
                    <a:pt x="124104" y="1143"/>
                  </a:lnTo>
                  <a:lnTo>
                    <a:pt x="124104" y="419"/>
                  </a:lnTo>
                  <a:lnTo>
                    <a:pt x="121005" y="419"/>
                  </a:lnTo>
                  <a:lnTo>
                    <a:pt x="120561" y="3619"/>
                  </a:lnTo>
                  <a:lnTo>
                    <a:pt x="121208" y="3657"/>
                  </a:lnTo>
                  <a:lnTo>
                    <a:pt x="121335" y="3479"/>
                  </a:lnTo>
                  <a:lnTo>
                    <a:pt x="121488" y="3352"/>
                  </a:lnTo>
                  <a:lnTo>
                    <a:pt x="121869" y="3149"/>
                  </a:lnTo>
                  <a:lnTo>
                    <a:pt x="122085" y="3098"/>
                  </a:lnTo>
                  <a:lnTo>
                    <a:pt x="122694" y="3098"/>
                  </a:lnTo>
                  <a:lnTo>
                    <a:pt x="122999" y="3213"/>
                  </a:lnTo>
                  <a:lnTo>
                    <a:pt x="123507" y="3670"/>
                  </a:lnTo>
                  <a:lnTo>
                    <a:pt x="123634" y="3987"/>
                  </a:lnTo>
                  <a:lnTo>
                    <a:pt x="123634" y="4749"/>
                  </a:lnTo>
                  <a:lnTo>
                    <a:pt x="123532" y="5054"/>
                  </a:lnTo>
                  <a:lnTo>
                    <a:pt x="123101" y="5626"/>
                  </a:lnTo>
                  <a:lnTo>
                    <a:pt x="122770" y="5765"/>
                  </a:lnTo>
                  <a:lnTo>
                    <a:pt x="122097" y="5765"/>
                  </a:lnTo>
                  <a:lnTo>
                    <a:pt x="121894" y="5727"/>
                  </a:lnTo>
                  <a:lnTo>
                    <a:pt x="121373" y="5486"/>
                  </a:lnTo>
                  <a:lnTo>
                    <a:pt x="121170" y="5181"/>
                  </a:lnTo>
                  <a:lnTo>
                    <a:pt x="121119" y="4749"/>
                  </a:lnTo>
                  <a:lnTo>
                    <a:pt x="120332" y="4749"/>
                  </a:lnTo>
                  <a:lnTo>
                    <a:pt x="120383" y="5321"/>
                  </a:lnTo>
                  <a:lnTo>
                    <a:pt x="120599" y="5740"/>
                  </a:lnTo>
                  <a:lnTo>
                    <a:pt x="121335" y="6286"/>
                  </a:lnTo>
                  <a:lnTo>
                    <a:pt x="121767" y="6426"/>
                  </a:lnTo>
                  <a:lnTo>
                    <a:pt x="123012" y="6426"/>
                  </a:lnTo>
                  <a:lnTo>
                    <a:pt x="123571" y="6210"/>
                  </a:lnTo>
                  <a:lnTo>
                    <a:pt x="124269" y="5359"/>
                  </a:lnTo>
                  <a:lnTo>
                    <a:pt x="124447" y="4851"/>
                  </a:lnTo>
                  <a:lnTo>
                    <a:pt x="124447" y="3746"/>
                  </a:lnTo>
                  <a:close/>
                </a:path>
                <a:path w="127635" h="39369">
                  <a:moveTo>
                    <a:pt x="127038" y="3683"/>
                  </a:moveTo>
                  <a:lnTo>
                    <a:pt x="125590" y="63"/>
                  </a:lnTo>
                  <a:lnTo>
                    <a:pt x="125082" y="63"/>
                  </a:lnTo>
                  <a:lnTo>
                    <a:pt x="125488" y="838"/>
                  </a:lnTo>
                  <a:lnTo>
                    <a:pt x="125768" y="1422"/>
                  </a:lnTo>
                  <a:lnTo>
                    <a:pt x="126136" y="2501"/>
                  </a:lnTo>
                  <a:lnTo>
                    <a:pt x="126250" y="3238"/>
                  </a:lnTo>
                  <a:lnTo>
                    <a:pt x="126250" y="4838"/>
                  </a:lnTo>
                  <a:lnTo>
                    <a:pt x="126149" y="5537"/>
                  </a:lnTo>
                  <a:lnTo>
                    <a:pt x="125831" y="6527"/>
                  </a:lnTo>
                  <a:lnTo>
                    <a:pt x="125539" y="7162"/>
                  </a:lnTo>
                  <a:lnTo>
                    <a:pt x="125095" y="8013"/>
                  </a:lnTo>
                  <a:lnTo>
                    <a:pt x="125628" y="8013"/>
                  </a:lnTo>
                  <a:lnTo>
                    <a:pt x="126136" y="7213"/>
                  </a:lnTo>
                  <a:lnTo>
                    <a:pt x="126479" y="6604"/>
                  </a:lnTo>
                  <a:lnTo>
                    <a:pt x="126898" y="5549"/>
                  </a:lnTo>
                  <a:lnTo>
                    <a:pt x="127038" y="4813"/>
                  </a:lnTo>
                  <a:lnTo>
                    <a:pt x="12703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8" name="object 45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708355" y="2200618"/>
              <a:ext cx="282049" cy="86002"/>
            </a:xfrm>
            <a:prstGeom prst="rect">
              <a:avLst/>
            </a:prstGeom>
          </p:spPr>
        </p:pic>
        <p:sp>
          <p:nvSpPr>
            <p:cNvPr id="459" name="object 459"/>
            <p:cNvSpPr/>
            <p:nvPr/>
          </p:nvSpPr>
          <p:spPr>
            <a:xfrm>
              <a:off x="5729897" y="2206230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70" h="8889">
                  <a:moveTo>
                    <a:pt x="1295" y="50"/>
                  </a:moveTo>
                  <a:lnTo>
                    <a:pt x="0" y="50"/>
                  </a:lnTo>
                  <a:lnTo>
                    <a:pt x="0" y="6731"/>
                  </a:lnTo>
                  <a:lnTo>
                    <a:pt x="1295" y="6731"/>
                  </a:lnTo>
                  <a:lnTo>
                    <a:pt x="1295" y="50"/>
                  </a:lnTo>
                  <a:close/>
                </a:path>
                <a:path w="39370" h="8889">
                  <a:moveTo>
                    <a:pt x="6858" y="6731"/>
                  </a:moveTo>
                  <a:lnTo>
                    <a:pt x="6807" y="6515"/>
                  </a:lnTo>
                  <a:lnTo>
                    <a:pt x="6604" y="6146"/>
                  </a:lnTo>
                  <a:lnTo>
                    <a:pt x="6604" y="5943"/>
                  </a:lnTo>
                  <a:lnTo>
                    <a:pt x="6591" y="4330"/>
                  </a:lnTo>
                  <a:lnTo>
                    <a:pt x="6591" y="2705"/>
                  </a:lnTo>
                  <a:lnTo>
                    <a:pt x="6375" y="2197"/>
                  </a:lnTo>
                  <a:lnTo>
                    <a:pt x="5537" y="1778"/>
                  </a:lnTo>
                  <a:lnTo>
                    <a:pt x="5283" y="1727"/>
                  </a:lnTo>
                  <a:lnTo>
                    <a:pt x="5283" y="4330"/>
                  </a:lnTo>
                  <a:lnTo>
                    <a:pt x="5270" y="5245"/>
                  </a:lnTo>
                  <a:lnTo>
                    <a:pt x="5156" y="5537"/>
                  </a:lnTo>
                  <a:lnTo>
                    <a:pt x="4686" y="5867"/>
                  </a:lnTo>
                  <a:lnTo>
                    <a:pt x="4432" y="5943"/>
                  </a:lnTo>
                  <a:lnTo>
                    <a:pt x="3975" y="5943"/>
                  </a:lnTo>
                  <a:lnTo>
                    <a:pt x="3835" y="5905"/>
                  </a:lnTo>
                  <a:lnTo>
                    <a:pt x="3581" y="5702"/>
                  </a:lnTo>
                  <a:lnTo>
                    <a:pt x="3619" y="4889"/>
                  </a:lnTo>
                  <a:lnTo>
                    <a:pt x="3937" y="4699"/>
                  </a:lnTo>
                  <a:lnTo>
                    <a:pt x="4140" y="4635"/>
                  </a:lnTo>
                  <a:lnTo>
                    <a:pt x="4953" y="4483"/>
                  </a:lnTo>
                  <a:lnTo>
                    <a:pt x="5283" y="4330"/>
                  </a:lnTo>
                  <a:lnTo>
                    <a:pt x="5283" y="1727"/>
                  </a:lnTo>
                  <a:lnTo>
                    <a:pt x="5041" y="1663"/>
                  </a:lnTo>
                  <a:lnTo>
                    <a:pt x="3670" y="1663"/>
                  </a:lnTo>
                  <a:lnTo>
                    <a:pt x="3086" y="1892"/>
                  </a:lnTo>
                  <a:lnTo>
                    <a:pt x="2527" y="2603"/>
                  </a:lnTo>
                  <a:lnTo>
                    <a:pt x="2413" y="2959"/>
                  </a:lnTo>
                  <a:lnTo>
                    <a:pt x="2387" y="3390"/>
                  </a:lnTo>
                  <a:lnTo>
                    <a:pt x="3632" y="3390"/>
                  </a:lnTo>
                  <a:lnTo>
                    <a:pt x="3721" y="3048"/>
                  </a:lnTo>
                  <a:lnTo>
                    <a:pt x="3937" y="2781"/>
                  </a:lnTo>
                  <a:lnTo>
                    <a:pt x="4152" y="2705"/>
                  </a:lnTo>
                  <a:lnTo>
                    <a:pt x="4737" y="2705"/>
                  </a:lnTo>
                  <a:lnTo>
                    <a:pt x="4940" y="2743"/>
                  </a:lnTo>
                  <a:lnTo>
                    <a:pt x="5219" y="2895"/>
                  </a:lnTo>
                  <a:lnTo>
                    <a:pt x="5207" y="3530"/>
                  </a:lnTo>
                  <a:lnTo>
                    <a:pt x="4914" y="3657"/>
                  </a:lnTo>
                  <a:lnTo>
                    <a:pt x="3568" y="3835"/>
                  </a:lnTo>
                  <a:lnTo>
                    <a:pt x="3187" y="3949"/>
                  </a:lnTo>
                  <a:lnTo>
                    <a:pt x="2463" y="4368"/>
                  </a:lnTo>
                  <a:lnTo>
                    <a:pt x="2273" y="4699"/>
                  </a:lnTo>
                  <a:lnTo>
                    <a:pt x="2362" y="6248"/>
                  </a:lnTo>
                  <a:lnTo>
                    <a:pt x="2959" y="6756"/>
                  </a:lnTo>
                  <a:lnTo>
                    <a:pt x="3327" y="6883"/>
                  </a:lnTo>
                  <a:lnTo>
                    <a:pt x="4127" y="6883"/>
                  </a:lnTo>
                  <a:lnTo>
                    <a:pt x="4432" y="6807"/>
                  </a:lnTo>
                  <a:lnTo>
                    <a:pt x="5029" y="6451"/>
                  </a:lnTo>
                  <a:lnTo>
                    <a:pt x="5334" y="6146"/>
                  </a:lnTo>
                  <a:lnTo>
                    <a:pt x="5448" y="6731"/>
                  </a:lnTo>
                  <a:lnTo>
                    <a:pt x="6858" y="6731"/>
                  </a:lnTo>
                  <a:close/>
                </a:path>
                <a:path w="39370" h="8889">
                  <a:moveTo>
                    <a:pt x="12217" y="2781"/>
                  </a:moveTo>
                  <a:lnTo>
                    <a:pt x="12052" y="2336"/>
                  </a:lnTo>
                  <a:lnTo>
                    <a:pt x="11734" y="2070"/>
                  </a:lnTo>
                  <a:lnTo>
                    <a:pt x="11404" y="1803"/>
                  </a:lnTo>
                  <a:lnTo>
                    <a:pt x="10985" y="1663"/>
                  </a:lnTo>
                  <a:lnTo>
                    <a:pt x="10058" y="1663"/>
                  </a:lnTo>
                  <a:lnTo>
                    <a:pt x="9728" y="1765"/>
                  </a:lnTo>
                  <a:lnTo>
                    <a:pt x="9309" y="2082"/>
                  </a:lnTo>
                  <a:lnTo>
                    <a:pt x="9156" y="2260"/>
                  </a:lnTo>
                  <a:lnTo>
                    <a:pt x="8991" y="2514"/>
                  </a:lnTo>
                  <a:lnTo>
                    <a:pt x="8991" y="1790"/>
                  </a:lnTo>
                  <a:lnTo>
                    <a:pt x="7747" y="1790"/>
                  </a:lnTo>
                  <a:lnTo>
                    <a:pt x="7747" y="6731"/>
                  </a:lnTo>
                  <a:lnTo>
                    <a:pt x="9029" y="6731"/>
                  </a:lnTo>
                  <a:lnTo>
                    <a:pt x="9029" y="3746"/>
                  </a:lnTo>
                  <a:lnTo>
                    <a:pt x="9067" y="3492"/>
                  </a:lnTo>
                  <a:lnTo>
                    <a:pt x="9321" y="2933"/>
                  </a:lnTo>
                  <a:lnTo>
                    <a:pt x="9626" y="2743"/>
                  </a:lnTo>
                  <a:lnTo>
                    <a:pt x="10414" y="2743"/>
                  </a:lnTo>
                  <a:lnTo>
                    <a:pt x="10655" y="2870"/>
                  </a:lnTo>
                  <a:lnTo>
                    <a:pt x="10858" y="3263"/>
                  </a:lnTo>
                  <a:lnTo>
                    <a:pt x="10896" y="3467"/>
                  </a:lnTo>
                  <a:lnTo>
                    <a:pt x="10896" y="6731"/>
                  </a:lnTo>
                  <a:lnTo>
                    <a:pt x="12217" y="6731"/>
                  </a:lnTo>
                  <a:lnTo>
                    <a:pt x="12217" y="2781"/>
                  </a:lnTo>
                  <a:close/>
                </a:path>
                <a:path w="39370" h="8889">
                  <a:moveTo>
                    <a:pt x="17881" y="1790"/>
                  </a:moveTo>
                  <a:lnTo>
                    <a:pt x="16624" y="1790"/>
                  </a:lnTo>
                  <a:lnTo>
                    <a:pt x="16624" y="2501"/>
                  </a:lnTo>
                  <a:lnTo>
                    <a:pt x="16522" y="2324"/>
                  </a:lnTo>
                  <a:lnTo>
                    <a:pt x="16522" y="3416"/>
                  </a:lnTo>
                  <a:lnTo>
                    <a:pt x="16510" y="5105"/>
                  </a:lnTo>
                  <a:lnTo>
                    <a:pt x="16090" y="5562"/>
                  </a:lnTo>
                  <a:lnTo>
                    <a:pt x="15836" y="5676"/>
                  </a:lnTo>
                  <a:lnTo>
                    <a:pt x="15087" y="5676"/>
                  </a:lnTo>
                  <a:lnTo>
                    <a:pt x="14770" y="5461"/>
                  </a:lnTo>
                  <a:lnTo>
                    <a:pt x="14579" y="5041"/>
                  </a:lnTo>
                  <a:lnTo>
                    <a:pt x="14478" y="3771"/>
                  </a:lnTo>
                  <a:lnTo>
                    <a:pt x="14757" y="3009"/>
                  </a:lnTo>
                  <a:lnTo>
                    <a:pt x="15074" y="2794"/>
                  </a:lnTo>
                  <a:lnTo>
                    <a:pt x="15849" y="2794"/>
                  </a:lnTo>
                  <a:lnTo>
                    <a:pt x="16116" y="2921"/>
                  </a:lnTo>
                  <a:lnTo>
                    <a:pt x="16522" y="3416"/>
                  </a:lnTo>
                  <a:lnTo>
                    <a:pt x="16522" y="2324"/>
                  </a:lnTo>
                  <a:lnTo>
                    <a:pt x="16433" y="2146"/>
                  </a:lnTo>
                  <a:lnTo>
                    <a:pt x="16179" y="1917"/>
                  </a:lnTo>
                  <a:lnTo>
                    <a:pt x="15684" y="1701"/>
                  </a:lnTo>
                  <a:lnTo>
                    <a:pt x="15455" y="1663"/>
                  </a:lnTo>
                  <a:lnTo>
                    <a:pt x="14541" y="1663"/>
                  </a:lnTo>
                  <a:lnTo>
                    <a:pt x="14033" y="1917"/>
                  </a:lnTo>
                  <a:lnTo>
                    <a:pt x="13373" y="2794"/>
                  </a:lnTo>
                  <a:lnTo>
                    <a:pt x="13258" y="3009"/>
                  </a:lnTo>
                  <a:lnTo>
                    <a:pt x="13144" y="3416"/>
                  </a:lnTo>
                  <a:lnTo>
                    <a:pt x="13246" y="5461"/>
                  </a:lnTo>
                  <a:lnTo>
                    <a:pt x="13322" y="5676"/>
                  </a:lnTo>
                  <a:lnTo>
                    <a:pt x="14058" y="6527"/>
                  </a:lnTo>
                  <a:lnTo>
                    <a:pt x="14566" y="6756"/>
                  </a:lnTo>
                  <a:lnTo>
                    <a:pt x="15608" y="6756"/>
                  </a:lnTo>
                  <a:lnTo>
                    <a:pt x="15951" y="6654"/>
                  </a:lnTo>
                  <a:lnTo>
                    <a:pt x="16344" y="6350"/>
                  </a:lnTo>
                  <a:lnTo>
                    <a:pt x="16484" y="6197"/>
                  </a:lnTo>
                  <a:lnTo>
                    <a:pt x="16598" y="5981"/>
                  </a:lnTo>
                  <a:lnTo>
                    <a:pt x="16548" y="7112"/>
                  </a:lnTo>
                  <a:lnTo>
                    <a:pt x="16294" y="7620"/>
                  </a:lnTo>
                  <a:lnTo>
                    <a:pt x="15976" y="7785"/>
                  </a:lnTo>
                  <a:lnTo>
                    <a:pt x="15176" y="7785"/>
                  </a:lnTo>
                  <a:lnTo>
                    <a:pt x="14947" y="7721"/>
                  </a:lnTo>
                  <a:lnTo>
                    <a:pt x="14732" y="7531"/>
                  </a:lnTo>
                  <a:lnTo>
                    <a:pt x="14630" y="7277"/>
                  </a:lnTo>
                  <a:lnTo>
                    <a:pt x="13220" y="7277"/>
                  </a:lnTo>
                  <a:lnTo>
                    <a:pt x="13271" y="7785"/>
                  </a:lnTo>
                  <a:lnTo>
                    <a:pt x="13487" y="8140"/>
                  </a:lnTo>
                  <a:lnTo>
                    <a:pt x="14287" y="8636"/>
                  </a:lnTo>
                  <a:lnTo>
                    <a:pt x="14808" y="8763"/>
                  </a:lnTo>
                  <a:lnTo>
                    <a:pt x="16484" y="8763"/>
                  </a:lnTo>
                  <a:lnTo>
                    <a:pt x="17195" y="8483"/>
                  </a:lnTo>
                  <a:lnTo>
                    <a:pt x="17653" y="7785"/>
                  </a:lnTo>
                  <a:lnTo>
                    <a:pt x="17767" y="7620"/>
                  </a:lnTo>
                  <a:lnTo>
                    <a:pt x="17881" y="5981"/>
                  </a:lnTo>
                  <a:lnTo>
                    <a:pt x="17881" y="5676"/>
                  </a:lnTo>
                  <a:lnTo>
                    <a:pt x="17881" y="2794"/>
                  </a:lnTo>
                  <a:lnTo>
                    <a:pt x="17881" y="2501"/>
                  </a:lnTo>
                  <a:lnTo>
                    <a:pt x="17881" y="1790"/>
                  </a:lnTo>
                  <a:close/>
                </a:path>
                <a:path w="39370" h="8889">
                  <a:moveTo>
                    <a:pt x="20408" y="50"/>
                  </a:moveTo>
                  <a:lnTo>
                    <a:pt x="19113" y="50"/>
                  </a:lnTo>
                  <a:lnTo>
                    <a:pt x="19113" y="6731"/>
                  </a:lnTo>
                  <a:lnTo>
                    <a:pt x="20408" y="6731"/>
                  </a:lnTo>
                  <a:lnTo>
                    <a:pt x="20408" y="50"/>
                  </a:lnTo>
                  <a:close/>
                </a:path>
                <a:path w="39370" h="8889">
                  <a:moveTo>
                    <a:pt x="22999" y="1790"/>
                  </a:moveTo>
                  <a:lnTo>
                    <a:pt x="21691" y="1790"/>
                  </a:lnTo>
                  <a:lnTo>
                    <a:pt x="21691" y="6731"/>
                  </a:lnTo>
                  <a:lnTo>
                    <a:pt x="22999" y="6731"/>
                  </a:lnTo>
                  <a:lnTo>
                    <a:pt x="22999" y="1790"/>
                  </a:lnTo>
                  <a:close/>
                </a:path>
                <a:path w="39370" h="8889">
                  <a:moveTo>
                    <a:pt x="22999" y="0"/>
                  </a:moveTo>
                  <a:lnTo>
                    <a:pt x="21691" y="0"/>
                  </a:lnTo>
                  <a:lnTo>
                    <a:pt x="21691" y="1193"/>
                  </a:lnTo>
                  <a:lnTo>
                    <a:pt x="22999" y="1193"/>
                  </a:lnTo>
                  <a:lnTo>
                    <a:pt x="22999" y="0"/>
                  </a:lnTo>
                  <a:close/>
                </a:path>
                <a:path w="39370" h="8889">
                  <a:moveTo>
                    <a:pt x="28740" y="2781"/>
                  </a:moveTo>
                  <a:lnTo>
                    <a:pt x="28575" y="2336"/>
                  </a:lnTo>
                  <a:lnTo>
                    <a:pt x="28257" y="2070"/>
                  </a:lnTo>
                  <a:lnTo>
                    <a:pt x="27927" y="1803"/>
                  </a:lnTo>
                  <a:lnTo>
                    <a:pt x="27508" y="1663"/>
                  </a:lnTo>
                  <a:lnTo>
                    <a:pt x="26593" y="1663"/>
                  </a:lnTo>
                  <a:lnTo>
                    <a:pt x="26250" y="1765"/>
                  </a:lnTo>
                  <a:lnTo>
                    <a:pt x="25831" y="2082"/>
                  </a:lnTo>
                  <a:lnTo>
                    <a:pt x="25679" y="2260"/>
                  </a:lnTo>
                  <a:lnTo>
                    <a:pt x="25514" y="2514"/>
                  </a:lnTo>
                  <a:lnTo>
                    <a:pt x="25514" y="1790"/>
                  </a:lnTo>
                  <a:lnTo>
                    <a:pt x="24269" y="1790"/>
                  </a:lnTo>
                  <a:lnTo>
                    <a:pt x="24269" y="6731"/>
                  </a:lnTo>
                  <a:lnTo>
                    <a:pt x="25552" y="6731"/>
                  </a:lnTo>
                  <a:lnTo>
                    <a:pt x="25552" y="3746"/>
                  </a:lnTo>
                  <a:lnTo>
                    <a:pt x="25603" y="3492"/>
                  </a:lnTo>
                  <a:lnTo>
                    <a:pt x="25844" y="2933"/>
                  </a:lnTo>
                  <a:lnTo>
                    <a:pt x="26149" y="2743"/>
                  </a:lnTo>
                  <a:lnTo>
                    <a:pt x="26936" y="2743"/>
                  </a:lnTo>
                  <a:lnTo>
                    <a:pt x="27178" y="2870"/>
                  </a:lnTo>
                  <a:lnTo>
                    <a:pt x="27381" y="3263"/>
                  </a:lnTo>
                  <a:lnTo>
                    <a:pt x="27419" y="3467"/>
                  </a:lnTo>
                  <a:lnTo>
                    <a:pt x="27419" y="6731"/>
                  </a:lnTo>
                  <a:lnTo>
                    <a:pt x="28740" y="6731"/>
                  </a:lnTo>
                  <a:lnTo>
                    <a:pt x="28740" y="2781"/>
                  </a:lnTo>
                  <a:close/>
                </a:path>
                <a:path w="39370" h="8889">
                  <a:moveTo>
                    <a:pt x="34480" y="6731"/>
                  </a:moveTo>
                  <a:lnTo>
                    <a:pt x="32677" y="3695"/>
                  </a:lnTo>
                  <a:lnTo>
                    <a:pt x="34404" y="1803"/>
                  </a:lnTo>
                  <a:lnTo>
                    <a:pt x="32804" y="1803"/>
                  </a:lnTo>
                  <a:lnTo>
                    <a:pt x="31191" y="3670"/>
                  </a:lnTo>
                  <a:lnTo>
                    <a:pt x="31191" y="63"/>
                  </a:lnTo>
                  <a:lnTo>
                    <a:pt x="29921" y="63"/>
                  </a:lnTo>
                  <a:lnTo>
                    <a:pt x="29921" y="6731"/>
                  </a:lnTo>
                  <a:lnTo>
                    <a:pt x="31191" y="6731"/>
                  </a:lnTo>
                  <a:lnTo>
                    <a:pt x="31191" y="5168"/>
                  </a:lnTo>
                  <a:lnTo>
                    <a:pt x="31724" y="4622"/>
                  </a:lnTo>
                  <a:lnTo>
                    <a:pt x="32918" y="6731"/>
                  </a:lnTo>
                  <a:lnTo>
                    <a:pt x="34480" y="6731"/>
                  </a:lnTo>
                  <a:close/>
                </a:path>
                <a:path w="39370" h="8889">
                  <a:moveTo>
                    <a:pt x="39319" y="4864"/>
                  </a:moveTo>
                  <a:lnTo>
                    <a:pt x="39192" y="4559"/>
                  </a:lnTo>
                  <a:lnTo>
                    <a:pt x="38684" y="4064"/>
                  </a:lnTo>
                  <a:lnTo>
                    <a:pt x="38290" y="3873"/>
                  </a:lnTo>
                  <a:lnTo>
                    <a:pt x="37782" y="3759"/>
                  </a:lnTo>
                  <a:lnTo>
                    <a:pt x="37007" y="3581"/>
                  </a:lnTo>
                  <a:lnTo>
                    <a:pt x="36563" y="3467"/>
                  </a:lnTo>
                  <a:lnTo>
                    <a:pt x="36309" y="3327"/>
                  </a:lnTo>
                  <a:lnTo>
                    <a:pt x="36245" y="2959"/>
                  </a:lnTo>
                  <a:lnTo>
                    <a:pt x="36537" y="2679"/>
                  </a:lnTo>
                  <a:lnTo>
                    <a:pt x="36741" y="2628"/>
                  </a:lnTo>
                  <a:lnTo>
                    <a:pt x="37363" y="2628"/>
                  </a:lnTo>
                  <a:lnTo>
                    <a:pt x="37604" y="2717"/>
                  </a:lnTo>
                  <a:lnTo>
                    <a:pt x="37820" y="2997"/>
                  </a:lnTo>
                  <a:lnTo>
                    <a:pt x="37871" y="3124"/>
                  </a:lnTo>
                  <a:lnTo>
                    <a:pt x="37884" y="3289"/>
                  </a:lnTo>
                  <a:lnTo>
                    <a:pt x="39192" y="3289"/>
                  </a:lnTo>
                  <a:lnTo>
                    <a:pt x="39128" y="2692"/>
                  </a:lnTo>
                  <a:lnTo>
                    <a:pt x="38900" y="2260"/>
                  </a:lnTo>
                  <a:lnTo>
                    <a:pt x="38125" y="1765"/>
                  </a:lnTo>
                  <a:lnTo>
                    <a:pt x="37617" y="1651"/>
                  </a:lnTo>
                  <a:lnTo>
                    <a:pt x="36360" y="1651"/>
                  </a:lnTo>
                  <a:lnTo>
                    <a:pt x="35852" y="1803"/>
                  </a:lnTo>
                  <a:lnTo>
                    <a:pt x="35140" y="2463"/>
                  </a:lnTo>
                  <a:lnTo>
                    <a:pt x="34950" y="2857"/>
                  </a:lnTo>
                  <a:lnTo>
                    <a:pt x="34950" y="3695"/>
                  </a:lnTo>
                  <a:lnTo>
                    <a:pt x="35064" y="4000"/>
                  </a:lnTo>
                  <a:lnTo>
                    <a:pt x="35534" y="4406"/>
                  </a:lnTo>
                  <a:lnTo>
                    <a:pt x="35928" y="4584"/>
                  </a:lnTo>
                  <a:lnTo>
                    <a:pt x="37261" y="4914"/>
                  </a:lnTo>
                  <a:lnTo>
                    <a:pt x="37719" y="5041"/>
                  </a:lnTo>
                  <a:lnTo>
                    <a:pt x="37947" y="5194"/>
                  </a:lnTo>
                  <a:lnTo>
                    <a:pt x="38011" y="5600"/>
                  </a:lnTo>
                  <a:lnTo>
                    <a:pt x="37642" y="5867"/>
                  </a:lnTo>
                  <a:lnTo>
                    <a:pt x="37439" y="5905"/>
                  </a:lnTo>
                  <a:lnTo>
                    <a:pt x="36753" y="5905"/>
                  </a:lnTo>
                  <a:lnTo>
                    <a:pt x="36449" y="5816"/>
                  </a:lnTo>
                  <a:lnTo>
                    <a:pt x="36207" y="5549"/>
                  </a:lnTo>
                  <a:lnTo>
                    <a:pt x="36144" y="5384"/>
                  </a:lnTo>
                  <a:lnTo>
                    <a:pt x="36118" y="5156"/>
                  </a:lnTo>
                  <a:lnTo>
                    <a:pt x="34798" y="5156"/>
                  </a:lnTo>
                  <a:lnTo>
                    <a:pt x="34798" y="5664"/>
                  </a:lnTo>
                  <a:lnTo>
                    <a:pt x="34988" y="6083"/>
                  </a:lnTo>
                  <a:lnTo>
                    <a:pt x="35737" y="6743"/>
                  </a:lnTo>
                  <a:lnTo>
                    <a:pt x="36309" y="6896"/>
                  </a:lnTo>
                  <a:lnTo>
                    <a:pt x="37846" y="6896"/>
                  </a:lnTo>
                  <a:lnTo>
                    <a:pt x="38417" y="6743"/>
                  </a:lnTo>
                  <a:lnTo>
                    <a:pt x="39141" y="6121"/>
                  </a:lnTo>
                  <a:lnTo>
                    <a:pt x="39319" y="5727"/>
                  </a:lnTo>
                  <a:lnTo>
                    <a:pt x="39319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5820320" y="22072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5722099" y="2223172"/>
              <a:ext cx="90805" cy="24130"/>
            </a:xfrm>
            <a:custGeom>
              <a:avLst/>
              <a:gdLst/>
              <a:ahLst/>
              <a:cxnLst/>
              <a:rect l="l" t="t" r="r" b="b"/>
              <a:pathLst>
                <a:path w="90804" h="24130">
                  <a:moveTo>
                    <a:pt x="736" y="15582"/>
                  </a:moveTo>
                  <a:lnTo>
                    <a:pt x="0" y="15582"/>
                  </a:lnTo>
                  <a:lnTo>
                    <a:pt x="0" y="21691"/>
                  </a:lnTo>
                  <a:lnTo>
                    <a:pt x="736" y="21691"/>
                  </a:lnTo>
                  <a:lnTo>
                    <a:pt x="736" y="15582"/>
                  </a:lnTo>
                  <a:close/>
                </a:path>
                <a:path w="90804" h="24130">
                  <a:moveTo>
                    <a:pt x="736" y="88"/>
                  </a:moveTo>
                  <a:lnTo>
                    <a:pt x="0" y="88"/>
                  </a:lnTo>
                  <a:lnTo>
                    <a:pt x="0" y="6197"/>
                  </a:lnTo>
                  <a:lnTo>
                    <a:pt x="736" y="6197"/>
                  </a:lnTo>
                  <a:lnTo>
                    <a:pt x="736" y="88"/>
                  </a:lnTo>
                  <a:close/>
                </a:path>
                <a:path w="90804" h="24130">
                  <a:moveTo>
                    <a:pt x="2641" y="15582"/>
                  </a:moveTo>
                  <a:lnTo>
                    <a:pt x="1892" y="15582"/>
                  </a:lnTo>
                  <a:lnTo>
                    <a:pt x="1892" y="21691"/>
                  </a:lnTo>
                  <a:lnTo>
                    <a:pt x="2641" y="21691"/>
                  </a:lnTo>
                  <a:lnTo>
                    <a:pt x="2641" y="15582"/>
                  </a:lnTo>
                  <a:close/>
                </a:path>
                <a:path w="90804" h="24130">
                  <a:moveTo>
                    <a:pt x="2641" y="88"/>
                  </a:moveTo>
                  <a:lnTo>
                    <a:pt x="1892" y="88"/>
                  </a:lnTo>
                  <a:lnTo>
                    <a:pt x="1892" y="6197"/>
                  </a:lnTo>
                  <a:lnTo>
                    <a:pt x="2641" y="6197"/>
                  </a:lnTo>
                  <a:lnTo>
                    <a:pt x="2641" y="88"/>
                  </a:lnTo>
                  <a:close/>
                </a:path>
                <a:path w="90804" h="24130">
                  <a:moveTo>
                    <a:pt x="7950" y="22339"/>
                  </a:moveTo>
                  <a:lnTo>
                    <a:pt x="3213" y="22339"/>
                  </a:lnTo>
                  <a:lnTo>
                    <a:pt x="3213" y="22758"/>
                  </a:lnTo>
                  <a:lnTo>
                    <a:pt x="7950" y="22758"/>
                  </a:lnTo>
                  <a:lnTo>
                    <a:pt x="7950" y="22339"/>
                  </a:lnTo>
                  <a:close/>
                </a:path>
                <a:path w="90804" h="24130">
                  <a:moveTo>
                    <a:pt x="7950" y="6845"/>
                  </a:moveTo>
                  <a:lnTo>
                    <a:pt x="3213" y="6845"/>
                  </a:lnTo>
                  <a:lnTo>
                    <a:pt x="3213" y="7264"/>
                  </a:lnTo>
                  <a:lnTo>
                    <a:pt x="7950" y="7264"/>
                  </a:lnTo>
                  <a:lnTo>
                    <a:pt x="7950" y="6845"/>
                  </a:lnTo>
                  <a:close/>
                </a:path>
                <a:path w="90804" h="24130">
                  <a:moveTo>
                    <a:pt x="9271" y="15582"/>
                  </a:moveTo>
                  <a:lnTo>
                    <a:pt x="8521" y="15582"/>
                  </a:lnTo>
                  <a:lnTo>
                    <a:pt x="8521" y="21691"/>
                  </a:lnTo>
                  <a:lnTo>
                    <a:pt x="9271" y="21691"/>
                  </a:lnTo>
                  <a:lnTo>
                    <a:pt x="9271" y="15582"/>
                  </a:lnTo>
                  <a:close/>
                </a:path>
                <a:path w="90804" h="24130">
                  <a:moveTo>
                    <a:pt x="10172" y="12"/>
                  </a:moveTo>
                  <a:lnTo>
                    <a:pt x="9359" y="0"/>
                  </a:lnTo>
                  <a:lnTo>
                    <a:pt x="9029" y="127"/>
                  </a:lnTo>
                  <a:lnTo>
                    <a:pt x="8851" y="381"/>
                  </a:lnTo>
                  <a:lnTo>
                    <a:pt x="8750" y="520"/>
                  </a:lnTo>
                  <a:lnTo>
                    <a:pt x="8699" y="749"/>
                  </a:lnTo>
                  <a:lnTo>
                    <a:pt x="8686" y="1066"/>
                  </a:lnTo>
                  <a:lnTo>
                    <a:pt x="8686" y="1765"/>
                  </a:lnTo>
                  <a:lnTo>
                    <a:pt x="8064" y="1765"/>
                  </a:lnTo>
                  <a:lnTo>
                    <a:pt x="8064" y="2349"/>
                  </a:lnTo>
                  <a:lnTo>
                    <a:pt x="8686" y="2349"/>
                  </a:lnTo>
                  <a:lnTo>
                    <a:pt x="8686" y="6197"/>
                  </a:lnTo>
                  <a:lnTo>
                    <a:pt x="9436" y="6197"/>
                  </a:lnTo>
                  <a:lnTo>
                    <a:pt x="9436" y="2349"/>
                  </a:lnTo>
                  <a:lnTo>
                    <a:pt x="10172" y="2349"/>
                  </a:lnTo>
                  <a:lnTo>
                    <a:pt x="10172" y="1765"/>
                  </a:lnTo>
                  <a:lnTo>
                    <a:pt x="9436" y="1765"/>
                  </a:lnTo>
                  <a:lnTo>
                    <a:pt x="9436" y="1282"/>
                  </a:lnTo>
                  <a:lnTo>
                    <a:pt x="9461" y="977"/>
                  </a:lnTo>
                  <a:lnTo>
                    <a:pt x="9550" y="736"/>
                  </a:lnTo>
                  <a:lnTo>
                    <a:pt x="9677" y="685"/>
                  </a:lnTo>
                  <a:lnTo>
                    <a:pt x="10172" y="698"/>
                  </a:lnTo>
                  <a:lnTo>
                    <a:pt x="10172" y="12"/>
                  </a:lnTo>
                  <a:close/>
                </a:path>
                <a:path w="90804" h="24130">
                  <a:moveTo>
                    <a:pt x="13055" y="1663"/>
                  </a:moveTo>
                  <a:lnTo>
                    <a:pt x="12827" y="1638"/>
                  </a:lnTo>
                  <a:lnTo>
                    <a:pt x="12522" y="1638"/>
                  </a:lnTo>
                  <a:lnTo>
                    <a:pt x="12255" y="1752"/>
                  </a:lnTo>
                  <a:lnTo>
                    <a:pt x="11798" y="2171"/>
                  </a:lnTo>
                  <a:lnTo>
                    <a:pt x="11658" y="2362"/>
                  </a:lnTo>
                  <a:lnTo>
                    <a:pt x="11595" y="2501"/>
                  </a:lnTo>
                  <a:lnTo>
                    <a:pt x="11595" y="1739"/>
                  </a:lnTo>
                  <a:lnTo>
                    <a:pt x="10896" y="1739"/>
                  </a:lnTo>
                  <a:lnTo>
                    <a:pt x="10896" y="6197"/>
                  </a:lnTo>
                  <a:lnTo>
                    <a:pt x="11633" y="6197"/>
                  </a:lnTo>
                  <a:lnTo>
                    <a:pt x="11633" y="3314"/>
                  </a:lnTo>
                  <a:lnTo>
                    <a:pt x="11734" y="3035"/>
                  </a:lnTo>
                  <a:lnTo>
                    <a:pt x="12141" y="2552"/>
                  </a:lnTo>
                  <a:lnTo>
                    <a:pt x="12433" y="2438"/>
                  </a:lnTo>
                  <a:lnTo>
                    <a:pt x="12814" y="2438"/>
                  </a:lnTo>
                  <a:lnTo>
                    <a:pt x="13055" y="2451"/>
                  </a:lnTo>
                  <a:lnTo>
                    <a:pt x="13055" y="1663"/>
                  </a:lnTo>
                  <a:close/>
                </a:path>
                <a:path w="90804" h="24130">
                  <a:moveTo>
                    <a:pt x="14401" y="21158"/>
                  </a:moveTo>
                  <a:lnTo>
                    <a:pt x="14046" y="21183"/>
                  </a:lnTo>
                  <a:lnTo>
                    <a:pt x="13906" y="19431"/>
                  </a:lnTo>
                  <a:lnTo>
                    <a:pt x="13817" y="17754"/>
                  </a:lnTo>
                  <a:lnTo>
                    <a:pt x="13741" y="17627"/>
                  </a:lnTo>
                  <a:lnTo>
                    <a:pt x="13157" y="17284"/>
                  </a:lnTo>
                  <a:lnTo>
                    <a:pt x="13157" y="19431"/>
                  </a:lnTo>
                  <a:lnTo>
                    <a:pt x="13157" y="20485"/>
                  </a:lnTo>
                  <a:lnTo>
                    <a:pt x="12954" y="20815"/>
                  </a:lnTo>
                  <a:lnTo>
                    <a:pt x="12280" y="21145"/>
                  </a:lnTo>
                  <a:lnTo>
                    <a:pt x="12026" y="21209"/>
                  </a:lnTo>
                  <a:lnTo>
                    <a:pt x="11557" y="21209"/>
                  </a:lnTo>
                  <a:lnTo>
                    <a:pt x="11430" y="21170"/>
                  </a:lnTo>
                  <a:lnTo>
                    <a:pt x="11201" y="21018"/>
                  </a:lnTo>
                  <a:lnTo>
                    <a:pt x="11087" y="20015"/>
                  </a:lnTo>
                  <a:lnTo>
                    <a:pt x="11455" y="19799"/>
                  </a:lnTo>
                  <a:lnTo>
                    <a:pt x="11658" y="19748"/>
                  </a:lnTo>
                  <a:lnTo>
                    <a:pt x="12522" y="19634"/>
                  </a:lnTo>
                  <a:lnTo>
                    <a:pt x="12941" y="19532"/>
                  </a:lnTo>
                  <a:lnTo>
                    <a:pt x="13157" y="19431"/>
                  </a:lnTo>
                  <a:lnTo>
                    <a:pt x="13157" y="17284"/>
                  </a:lnTo>
                  <a:lnTo>
                    <a:pt x="12661" y="17132"/>
                  </a:lnTo>
                  <a:lnTo>
                    <a:pt x="11696" y="17132"/>
                  </a:lnTo>
                  <a:lnTo>
                    <a:pt x="10414" y="18592"/>
                  </a:lnTo>
                  <a:lnTo>
                    <a:pt x="11112" y="18592"/>
                  </a:lnTo>
                  <a:lnTo>
                    <a:pt x="11201" y="18199"/>
                  </a:lnTo>
                  <a:lnTo>
                    <a:pt x="11455" y="17868"/>
                  </a:lnTo>
                  <a:lnTo>
                    <a:pt x="11734" y="17754"/>
                  </a:lnTo>
                  <a:lnTo>
                    <a:pt x="12471" y="17754"/>
                  </a:lnTo>
                  <a:lnTo>
                    <a:pt x="12725" y="17818"/>
                  </a:lnTo>
                  <a:lnTo>
                    <a:pt x="13081" y="18046"/>
                  </a:lnTo>
                  <a:lnTo>
                    <a:pt x="13068" y="18897"/>
                  </a:lnTo>
                  <a:lnTo>
                    <a:pt x="11163" y="19189"/>
                  </a:lnTo>
                  <a:lnTo>
                    <a:pt x="10833" y="19329"/>
                  </a:lnTo>
                  <a:lnTo>
                    <a:pt x="10312" y="19799"/>
                  </a:lnTo>
                  <a:lnTo>
                    <a:pt x="10414" y="21310"/>
                  </a:lnTo>
                  <a:lnTo>
                    <a:pt x="10820" y="21704"/>
                  </a:lnTo>
                  <a:lnTo>
                    <a:pt x="11176" y="21844"/>
                  </a:lnTo>
                  <a:lnTo>
                    <a:pt x="11938" y="21844"/>
                  </a:lnTo>
                  <a:lnTo>
                    <a:pt x="12255" y="21767"/>
                  </a:lnTo>
                  <a:lnTo>
                    <a:pt x="12827" y="21475"/>
                  </a:lnTo>
                  <a:lnTo>
                    <a:pt x="13042" y="21310"/>
                  </a:lnTo>
                  <a:lnTo>
                    <a:pt x="13195" y="21107"/>
                  </a:lnTo>
                  <a:lnTo>
                    <a:pt x="13296" y="21475"/>
                  </a:lnTo>
                  <a:lnTo>
                    <a:pt x="13449" y="21704"/>
                  </a:lnTo>
                  <a:lnTo>
                    <a:pt x="13627" y="21793"/>
                  </a:lnTo>
                  <a:lnTo>
                    <a:pt x="13995" y="21793"/>
                  </a:lnTo>
                  <a:lnTo>
                    <a:pt x="14376" y="21717"/>
                  </a:lnTo>
                  <a:lnTo>
                    <a:pt x="14401" y="21183"/>
                  </a:lnTo>
                  <a:close/>
                </a:path>
                <a:path w="90804" h="24130">
                  <a:moveTo>
                    <a:pt x="17551" y="3136"/>
                  </a:moveTo>
                  <a:lnTo>
                    <a:pt x="17360" y="2565"/>
                  </a:lnTo>
                  <a:lnTo>
                    <a:pt x="17043" y="2260"/>
                  </a:lnTo>
                  <a:lnTo>
                    <a:pt x="16700" y="1943"/>
                  </a:lnTo>
                  <a:lnTo>
                    <a:pt x="16700" y="3136"/>
                  </a:lnTo>
                  <a:lnTo>
                    <a:pt x="16611" y="4914"/>
                  </a:lnTo>
                  <a:lnTo>
                    <a:pt x="16306" y="5524"/>
                  </a:lnTo>
                  <a:lnTo>
                    <a:pt x="15976" y="5715"/>
                  </a:lnTo>
                  <a:lnTo>
                    <a:pt x="15024" y="5715"/>
                  </a:lnTo>
                  <a:lnTo>
                    <a:pt x="14693" y="5562"/>
                  </a:lnTo>
                  <a:lnTo>
                    <a:pt x="14274" y="4914"/>
                  </a:lnTo>
                  <a:lnTo>
                    <a:pt x="14287" y="3136"/>
                  </a:lnTo>
                  <a:lnTo>
                    <a:pt x="14693" y="2438"/>
                  </a:lnTo>
                  <a:lnTo>
                    <a:pt x="15024" y="2260"/>
                  </a:lnTo>
                  <a:lnTo>
                    <a:pt x="16002" y="2260"/>
                  </a:lnTo>
                  <a:lnTo>
                    <a:pt x="16306" y="2438"/>
                  </a:lnTo>
                  <a:lnTo>
                    <a:pt x="16408" y="2565"/>
                  </a:lnTo>
                  <a:lnTo>
                    <a:pt x="16700" y="3136"/>
                  </a:lnTo>
                  <a:lnTo>
                    <a:pt x="16700" y="1943"/>
                  </a:lnTo>
                  <a:lnTo>
                    <a:pt x="16560" y="1803"/>
                  </a:lnTo>
                  <a:lnTo>
                    <a:pt x="16078" y="1612"/>
                  </a:lnTo>
                  <a:lnTo>
                    <a:pt x="14871" y="1612"/>
                  </a:lnTo>
                  <a:lnTo>
                    <a:pt x="14351" y="1841"/>
                  </a:lnTo>
                  <a:lnTo>
                    <a:pt x="13601" y="2717"/>
                  </a:lnTo>
                  <a:lnTo>
                    <a:pt x="13462" y="3136"/>
                  </a:lnTo>
                  <a:lnTo>
                    <a:pt x="13589" y="5321"/>
                  </a:lnTo>
                  <a:lnTo>
                    <a:pt x="14300" y="6159"/>
                  </a:lnTo>
                  <a:lnTo>
                    <a:pt x="14795" y="6362"/>
                  </a:lnTo>
                  <a:lnTo>
                    <a:pt x="16141" y="6362"/>
                  </a:lnTo>
                  <a:lnTo>
                    <a:pt x="16687" y="6121"/>
                  </a:lnTo>
                  <a:lnTo>
                    <a:pt x="16992" y="5715"/>
                  </a:lnTo>
                  <a:lnTo>
                    <a:pt x="17386" y="5181"/>
                  </a:lnTo>
                  <a:lnTo>
                    <a:pt x="17462" y="4914"/>
                  </a:lnTo>
                  <a:lnTo>
                    <a:pt x="17551" y="3136"/>
                  </a:lnTo>
                  <a:close/>
                </a:path>
                <a:path w="90804" h="24130">
                  <a:moveTo>
                    <a:pt x="18770" y="18389"/>
                  </a:moveTo>
                  <a:lnTo>
                    <a:pt x="18707" y="18034"/>
                  </a:lnTo>
                  <a:lnTo>
                    <a:pt x="18364" y="17360"/>
                  </a:lnTo>
                  <a:lnTo>
                    <a:pt x="17932" y="17132"/>
                  </a:lnTo>
                  <a:lnTo>
                    <a:pt x="17018" y="17132"/>
                  </a:lnTo>
                  <a:lnTo>
                    <a:pt x="16751" y="17195"/>
                  </a:lnTo>
                  <a:lnTo>
                    <a:pt x="16281" y="17424"/>
                  </a:lnTo>
                  <a:lnTo>
                    <a:pt x="16052" y="17614"/>
                  </a:lnTo>
                  <a:lnTo>
                    <a:pt x="15849" y="17868"/>
                  </a:lnTo>
                  <a:lnTo>
                    <a:pt x="15849" y="17233"/>
                  </a:lnTo>
                  <a:lnTo>
                    <a:pt x="15138" y="17233"/>
                  </a:lnTo>
                  <a:lnTo>
                    <a:pt x="15138" y="21691"/>
                  </a:lnTo>
                  <a:lnTo>
                    <a:pt x="15887" y="21691"/>
                  </a:lnTo>
                  <a:lnTo>
                    <a:pt x="15887" y="19062"/>
                  </a:lnTo>
                  <a:lnTo>
                    <a:pt x="15900" y="18846"/>
                  </a:lnTo>
                  <a:lnTo>
                    <a:pt x="16979" y="17818"/>
                  </a:lnTo>
                  <a:lnTo>
                    <a:pt x="17513" y="17818"/>
                  </a:lnTo>
                  <a:lnTo>
                    <a:pt x="17754" y="17957"/>
                  </a:lnTo>
                  <a:lnTo>
                    <a:pt x="17970" y="18389"/>
                  </a:lnTo>
                  <a:lnTo>
                    <a:pt x="18008" y="18618"/>
                  </a:lnTo>
                  <a:lnTo>
                    <a:pt x="18008" y="21691"/>
                  </a:lnTo>
                  <a:lnTo>
                    <a:pt x="18770" y="21691"/>
                  </a:lnTo>
                  <a:lnTo>
                    <a:pt x="18770" y="18389"/>
                  </a:lnTo>
                  <a:close/>
                </a:path>
                <a:path w="90804" h="24130">
                  <a:moveTo>
                    <a:pt x="23495" y="17284"/>
                  </a:moveTo>
                  <a:lnTo>
                    <a:pt x="22796" y="17284"/>
                  </a:lnTo>
                  <a:lnTo>
                    <a:pt x="22796" y="17843"/>
                  </a:lnTo>
                  <a:lnTo>
                    <a:pt x="22682" y="17691"/>
                  </a:lnTo>
                  <a:lnTo>
                    <a:pt x="22682" y="18491"/>
                  </a:lnTo>
                  <a:lnTo>
                    <a:pt x="22580" y="20485"/>
                  </a:lnTo>
                  <a:lnTo>
                    <a:pt x="22390" y="20891"/>
                  </a:lnTo>
                  <a:lnTo>
                    <a:pt x="22021" y="21132"/>
                  </a:lnTo>
                  <a:lnTo>
                    <a:pt x="21132" y="21132"/>
                  </a:lnTo>
                  <a:lnTo>
                    <a:pt x="20853" y="21005"/>
                  </a:lnTo>
                  <a:lnTo>
                    <a:pt x="20447" y="20485"/>
                  </a:lnTo>
                  <a:lnTo>
                    <a:pt x="20421" y="18783"/>
                  </a:lnTo>
                  <a:lnTo>
                    <a:pt x="20701" y="18072"/>
                  </a:lnTo>
                  <a:lnTo>
                    <a:pt x="21056" y="17818"/>
                  </a:lnTo>
                  <a:lnTo>
                    <a:pt x="21932" y="17818"/>
                  </a:lnTo>
                  <a:lnTo>
                    <a:pt x="22225" y="17957"/>
                  </a:lnTo>
                  <a:lnTo>
                    <a:pt x="22682" y="18491"/>
                  </a:lnTo>
                  <a:lnTo>
                    <a:pt x="22682" y="17691"/>
                  </a:lnTo>
                  <a:lnTo>
                    <a:pt x="22504" y="17513"/>
                  </a:lnTo>
                  <a:lnTo>
                    <a:pt x="22098" y="17246"/>
                  </a:lnTo>
                  <a:lnTo>
                    <a:pt x="21793" y="17157"/>
                  </a:lnTo>
                  <a:lnTo>
                    <a:pt x="20929" y="17157"/>
                  </a:lnTo>
                  <a:lnTo>
                    <a:pt x="20485" y="17373"/>
                  </a:lnTo>
                  <a:lnTo>
                    <a:pt x="19761" y="18224"/>
                  </a:lnTo>
                  <a:lnTo>
                    <a:pt x="19672" y="18491"/>
                  </a:lnTo>
                  <a:lnTo>
                    <a:pt x="19761" y="20891"/>
                  </a:lnTo>
                  <a:lnTo>
                    <a:pt x="20485" y="21577"/>
                  </a:lnTo>
                  <a:lnTo>
                    <a:pt x="20904" y="21742"/>
                  </a:lnTo>
                  <a:lnTo>
                    <a:pt x="21742" y="21742"/>
                  </a:lnTo>
                  <a:lnTo>
                    <a:pt x="22771" y="21069"/>
                  </a:lnTo>
                  <a:lnTo>
                    <a:pt x="22669" y="22250"/>
                  </a:lnTo>
                  <a:lnTo>
                    <a:pt x="22440" y="22758"/>
                  </a:lnTo>
                  <a:lnTo>
                    <a:pt x="22072" y="22961"/>
                  </a:lnTo>
                  <a:lnTo>
                    <a:pt x="21132" y="22961"/>
                  </a:lnTo>
                  <a:lnTo>
                    <a:pt x="20866" y="22872"/>
                  </a:lnTo>
                  <a:lnTo>
                    <a:pt x="20586" y="22606"/>
                  </a:lnTo>
                  <a:lnTo>
                    <a:pt x="20485" y="22250"/>
                  </a:lnTo>
                  <a:lnTo>
                    <a:pt x="19710" y="22250"/>
                  </a:lnTo>
                  <a:lnTo>
                    <a:pt x="19786" y="22758"/>
                  </a:lnTo>
                  <a:lnTo>
                    <a:pt x="19939" y="23050"/>
                  </a:lnTo>
                  <a:lnTo>
                    <a:pt x="20586" y="23469"/>
                  </a:lnTo>
                  <a:lnTo>
                    <a:pt x="20993" y="23583"/>
                  </a:lnTo>
                  <a:lnTo>
                    <a:pt x="22339" y="23583"/>
                  </a:lnTo>
                  <a:lnTo>
                    <a:pt x="22923" y="23279"/>
                  </a:lnTo>
                  <a:lnTo>
                    <a:pt x="23088" y="22961"/>
                  </a:lnTo>
                  <a:lnTo>
                    <a:pt x="23406" y="22339"/>
                  </a:lnTo>
                  <a:lnTo>
                    <a:pt x="23495" y="21069"/>
                  </a:lnTo>
                  <a:lnTo>
                    <a:pt x="23495" y="17843"/>
                  </a:lnTo>
                  <a:lnTo>
                    <a:pt x="23495" y="17284"/>
                  </a:lnTo>
                  <a:close/>
                </a:path>
                <a:path w="90804" h="24130">
                  <a:moveTo>
                    <a:pt x="24447" y="2832"/>
                  </a:moveTo>
                  <a:lnTo>
                    <a:pt x="24384" y="2527"/>
                  </a:lnTo>
                  <a:lnTo>
                    <a:pt x="24053" y="1854"/>
                  </a:lnTo>
                  <a:lnTo>
                    <a:pt x="23647" y="1638"/>
                  </a:lnTo>
                  <a:lnTo>
                    <a:pt x="22771" y="1638"/>
                  </a:lnTo>
                  <a:lnTo>
                    <a:pt x="22517" y="1701"/>
                  </a:lnTo>
                  <a:lnTo>
                    <a:pt x="22059" y="1930"/>
                  </a:lnTo>
                  <a:lnTo>
                    <a:pt x="21869" y="2108"/>
                  </a:lnTo>
                  <a:lnTo>
                    <a:pt x="21704" y="2336"/>
                  </a:lnTo>
                  <a:lnTo>
                    <a:pt x="21602" y="2146"/>
                  </a:lnTo>
                  <a:lnTo>
                    <a:pt x="21488" y="2006"/>
                  </a:lnTo>
                  <a:lnTo>
                    <a:pt x="21158" y="1727"/>
                  </a:lnTo>
                  <a:lnTo>
                    <a:pt x="20866" y="1638"/>
                  </a:lnTo>
                  <a:lnTo>
                    <a:pt x="20193" y="1638"/>
                  </a:lnTo>
                  <a:lnTo>
                    <a:pt x="19913" y="1727"/>
                  </a:lnTo>
                  <a:lnTo>
                    <a:pt x="19532" y="1993"/>
                  </a:lnTo>
                  <a:lnTo>
                    <a:pt x="19367" y="2159"/>
                  </a:lnTo>
                  <a:lnTo>
                    <a:pt x="19189" y="2374"/>
                  </a:lnTo>
                  <a:lnTo>
                    <a:pt x="19189" y="1739"/>
                  </a:lnTo>
                  <a:lnTo>
                    <a:pt x="18453" y="1739"/>
                  </a:lnTo>
                  <a:lnTo>
                    <a:pt x="18453" y="6197"/>
                  </a:lnTo>
                  <a:lnTo>
                    <a:pt x="19189" y="6197"/>
                  </a:lnTo>
                  <a:lnTo>
                    <a:pt x="19189" y="3263"/>
                  </a:lnTo>
                  <a:lnTo>
                    <a:pt x="19316" y="2857"/>
                  </a:lnTo>
                  <a:lnTo>
                    <a:pt x="19773" y="2425"/>
                  </a:lnTo>
                  <a:lnTo>
                    <a:pt x="20027" y="2311"/>
                  </a:lnTo>
                  <a:lnTo>
                    <a:pt x="20624" y="2311"/>
                  </a:lnTo>
                  <a:lnTo>
                    <a:pt x="20840" y="2413"/>
                  </a:lnTo>
                  <a:lnTo>
                    <a:pt x="21031" y="2768"/>
                  </a:lnTo>
                  <a:lnTo>
                    <a:pt x="21056" y="2984"/>
                  </a:lnTo>
                  <a:lnTo>
                    <a:pt x="21056" y="6197"/>
                  </a:lnTo>
                  <a:lnTo>
                    <a:pt x="21818" y="6197"/>
                  </a:lnTo>
                  <a:lnTo>
                    <a:pt x="21818" y="3149"/>
                  </a:lnTo>
                  <a:lnTo>
                    <a:pt x="21932" y="2819"/>
                  </a:lnTo>
                  <a:lnTo>
                    <a:pt x="22352" y="2425"/>
                  </a:lnTo>
                  <a:lnTo>
                    <a:pt x="22606" y="2324"/>
                  </a:lnTo>
                  <a:lnTo>
                    <a:pt x="23114" y="2324"/>
                  </a:lnTo>
                  <a:lnTo>
                    <a:pt x="23291" y="2374"/>
                  </a:lnTo>
                  <a:lnTo>
                    <a:pt x="23596" y="2603"/>
                  </a:lnTo>
                  <a:lnTo>
                    <a:pt x="23660" y="2806"/>
                  </a:lnTo>
                  <a:lnTo>
                    <a:pt x="23660" y="6197"/>
                  </a:lnTo>
                  <a:lnTo>
                    <a:pt x="24447" y="6197"/>
                  </a:lnTo>
                  <a:lnTo>
                    <a:pt x="24447" y="2832"/>
                  </a:lnTo>
                  <a:close/>
                </a:path>
                <a:path w="90804" h="24130">
                  <a:moveTo>
                    <a:pt x="29032" y="88"/>
                  </a:moveTo>
                  <a:lnTo>
                    <a:pt x="28206" y="88"/>
                  </a:lnTo>
                  <a:lnTo>
                    <a:pt x="28206" y="6197"/>
                  </a:lnTo>
                  <a:lnTo>
                    <a:pt x="29032" y="6197"/>
                  </a:lnTo>
                  <a:lnTo>
                    <a:pt x="29032" y="88"/>
                  </a:lnTo>
                  <a:close/>
                </a:path>
                <a:path w="90804" h="24130">
                  <a:moveTo>
                    <a:pt x="31991" y="15582"/>
                  </a:moveTo>
                  <a:lnTo>
                    <a:pt x="31051" y="15582"/>
                  </a:lnTo>
                  <a:lnTo>
                    <a:pt x="29324" y="20789"/>
                  </a:lnTo>
                  <a:lnTo>
                    <a:pt x="27571" y="15582"/>
                  </a:lnTo>
                  <a:lnTo>
                    <a:pt x="26657" y="15582"/>
                  </a:lnTo>
                  <a:lnTo>
                    <a:pt x="28879" y="21691"/>
                  </a:lnTo>
                  <a:lnTo>
                    <a:pt x="29756" y="21691"/>
                  </a:lnTo>
                  <a:lnTo>
                    <a:pt x="31991" y="15582"/>
                  </a:lnTo>
                  <a:close/>
                </a:path>
                <a:path w="90804" h="24130">
                  <a:moveTo>
                    <a:pt x="35242" y="88"/>
                  </a:moveTo>
                  <a:lnTo>
                    <a:pt x="34442" y="88"/>
                  </a:lnTo>
                  <a:lnTo>
                    <a:pt x="34442" y="5041"/>
                  </a:lnTo>
                  <a:lnTo>
                    <a:pt x="31369" y="88"/>
                  </a:lnTo>
                  <a:lnTo>
                    <a:pt x="30391" y="88"/>
                  </a:lnTo>
                  <a:lnTo>
                    <a:pt x="30391" y="6197"/>
                  </a:lnTo>
                  <a:lnTo>
                    <a:pt x="31178" y="6197"/>
                  </a:lnTo>
                  <a:lnTo>
                    <a:pt x="31178" y="1244"/>
                  </a:lnTo>
                  <a:lnTo>
                    <a:pt x="34315" y="6197"/>
                  </a:lnTo>
                  <a:lnTo>
                    <a:pt x="35242" y="6197"/>
                  </a:lnTo>
                  <a:lnTo>
                    <a:pt x="35242" y="88"/>
                  </a:lnTo>
                  <a:close/>
                </a:path>
                <a:path w="90804" h="24130">
                  <a:moveTo>
                    <a:pt x="37693" y="21691"/>
                  </a:moveTo>
                  <a:lnTo>
                    <a:pt x="37033" y="19862"/>
                  </a:lnTo>
                  <a:lnTo>
                    <a:pt x="36791" y="19189"/>
                  </a:lnTo>
                  <a:lnTo>
                    <a:pt x="35902" y="16738"/>
                  </a:lnTo>
                  <a:lnTo>
                    <a:pt x="35902" y="19189"/>
                  </a:lnTo>
                  <a:lnTo>
                    <a:pt x="33997" y="19189"/>
                  </a:lnTo>
                  <a:lnTo>
                    <a:pt x="34975" y="16484"/>
                  </a:lnTo>
                  <a:lnTo>
                    <a:pt x="35902" y="19189"/>
                  </a:lnTo>
                  <a:lnTo>
                    <a:pt x="35902" y="16738"/>
                  </a:lnTo>
                  <a:lnTo>
                    <a:pt x="35814" y="16484"/>
                  </a:lnTo>
                  <a:lnTo>
                    <a:pt x="35483" y="15582"/>
                  </a:lnTo>
                  <a:lnTo>
                    <a:pt x="34544" y="15582"/>
                  </a:lnTo>
                  <a:lnTo>
                    <a:pt x="32245" y="21691"/>
                  </a:lnTo>
                  <a:lnTo>
                    <a:pt x="33096" y="21691"/>
                  </a:lnTo>
                  <a:lnTo>
                    <a:pt x="33756" y="19862"/>
                  </a:lnTo>
                  <a:lnTo>
                    <a:pt x="36169" y="19862"/>
                  </a:lnTo>
                  <a:lnTo>
                    <a:pt x="36791" y="21691"/>
                  </a:lnTo>
                  <a:lnTo>
                    <a:pt x="37693" y="21691"/>
                  </a:lnTo>
                  <a:close/>
                </a:path>
                <a:path w="90804" h="24130">
                  <a:moveTo>
                    <a:pt x="40982" y="88"/>
                  </a:moveTo>
                  <a:lnTo>
                    <a:pt x="36029" y="88"/>
                  </a:lnTo>
                  <a:lnTo>
                    <a:pt x="36029" y="812"/>
                  </a:lnTo>
                  <a:lnTo>
                    <a:pt x="38087" y="812"/>
                  </a:lnTo>
                  <a:lnTo>
                    <a:pt x="38087" y="6197"/>
                  </a:lnTo>
                  <a:lnTo>
                    <a:pt x="38925" y="6197"/>
                  </a:lnTo>
                  <a:lnTo>
                    <a:pt x="38925" y="812"/>
                  </a:lnTo>
                  <a:lnTo>
                    <a:pt x="40982" y="812"/>
                  </a:lnTo>
                  <a:lnTo>
                    <a:pt x="40982" y="88"/>
                  </a:lnTo>
                  <a:close/>
                </a:path>
                <a:path w="90804" h="24130">
                  <a:moveTo>
                    <a:pt x="43624" y="21551"/>
                  </a:moveTo>
                  <a:lnTo>
                    <a:pt x="43497" y="21501"/>
                  </a:lnTo>
                  <a:lnTo>
                    <a:pt x="43319" y="20891"/>
                  </a:lnTo>
                  <a:lnTo>
                    <a:pt x="43192" y="19227"/>
                  </a:lnTo>
                  <a:lnTo>
                    <a:pt x="43078" y="19075"/>
                  </a:lnTo>
                  <a:lnTo>
                    <a:pt x="42951" y="18910"/>
                  </a:lnTo>
                  <a:lnTo>
                    <a:pt x="42773" y="18783"/>
                  </a:lnTo>
                  <a:lnTo>
                    <a:pt x="42532" y="18694"/>
                  </a:lnTo>
                  <a:lnTo>
                    <a:pt x="42811" y="18554"/>
                  </a:lnTo>
                  <a:lnTo>
                    <a:pt x="43002" y="18376"/>
                  </a:lnTo>
                  <a:lnTo>
                    <a:pt x="43256" y="17995"/>
                  </a:lnTo>
                  <a:lnTo>
                    <a:pt x="43281" y="16332"/>
                  </a:lnTo>
                  <a:lnTo>
                    <a:pt x="43116" y="16040"/>
                  </a:lnTo>
                  <a:lnTo>
                    <a:pt x="42557" y="15798"/>
                  </a:lnTo>
                  <a:lnTo>
                    <a:pt x="42557" y="16878"/>
                  </a:lnTo>
                  <a:lnTo>
                    <a:pt x="42443" y="17995"/>
                  </a:lnTo>
                  <a:lnTo>
                    <a:pt x="41986" y="18300"/>
                  </a:lnTo>
                  <a:lnTo>
                    <a:pt x="41681" y="18376"/>
                  </a:lnTo>
                  <a:lnTo>
                    <a:pt x="39382" y="18376"/>
                  </a:lnTo>
                  <a:lnTo>
                    <a:pt x="39382" y="16294"/>
                  </a:lnTo>
                  <a:lnTo>
                    <a:pt x="41681" y="16294"/>
                  </a:lnTo>
                  <a:lnTo>
                    <a:pt x="41910" y="16332"/>
                  </a:lnTo>
                  <a:lnTo>
                    <a:pt x="42405" y="16573"/>
                  </a:lnTo>
                  <a:lnTo>
                    <a:pt x="42557" y="16878"/>
                  </a:lnTo>
                  <a:lnTo>
                    <a:pt x="42557" y="15798"/>
                  </a:lnTo>
                  <a:lnTo>
                    <a:pt x="42240" y="15646"/>
                  </a:lnTo>
                  <a:lnTo>
                    <a:pt x="41846" y="15582"/>
                  </a:lnTo>
                  <a:lnTo>
                    <a:pt x="38557" y="15582"/>
                  </a:lnTo>
                  <a:lnTo>
                    <a:pt x="38557" y="21691"/>
                  </a:lnTo>
                  <a:lnTo>
                    <a:pt x="39382" y="21691"/>
                  </a:lnTo>
                  <a:lnTo>
                    <a:pt x="39382" y="19075"/>
                  </a:lnTo>
                  <a:lnTo>
                    <a:pt x="41605" y="19075"/>
                  </a:lnTo>
                  <a:lnTo>
                    <a:pt x="41846" y="19113"/>
                  </a:lnTo>
                  <a:lnTo>
                    <a:pt x="42291" y="19316"/>
                  </a:lnTo>
                  <a:lnTo>
                    <a:pt x="42379" y="19494"/>
                  </a:lnTo>
                  <a:lnTo>
                    <a:pt x="42506" y="20891"/>
                  </a:lnTo>
                  <a:lnTo>
                    <a:pt x="42608" y="21691"/>
                  </a:lnTo>
                  <a:lnTo>
                    <a:pt x="43624" y="21691"/>
                  </a:lnTo>
                  <a:lnTo>
                    <a:pt x="43624" y="21551"/>
                  </a:lnTo>
                  <a:close/>
                </a:path>
                <a:path w="90804" h="24130">
                  <a:moveTo>
                    <a:pt x="49187" y="19126"/>
                  </a:moveTo>
                  <a:lnTo>
                    <a:pt x="48920" y="18834"/>
                  </a:lnTo>
                  <a:lnTo>
                    <a:pt x="48742" y="18656"/>
                  </a:lnTo>
                  <a:lnTo>
                    <a:pt x="48501" y="18529"/>
                  </a:lnTo>
                  <a:lnTo>
                    <a:pt x="48475" y="19431"/>
                  </a:lnTo>
                  <a:lnTo>
                    <a:pt x="48412" y="20358"/>
                  </a:lnTo>
                  <a:lnTo>
                    <a:pt x="48056" y="20840"/>
                  </a:lnTo>
                  <a:lnTo>
                    <a:pt x="47688" y="20980"/>
                  </a:lnTo>
                  <a:lnTo>
                    <a:pt x="45402" y="20980"/>
                  </a:lnTo>
                  <a:lnTo>
                    <a:pt x="45402" y="18834"/>
                  </a:lnTo>
                  <a:lnTo>
                    <a:pt x="47396" y="18834"/>
                  </a:lnTo>
                  <a:lnTo>
                    <a:pt x="47675" y="18884"/>
                  </a:lnTo>
                  <a:lnTo>
                    <a:pt x="48272" y="19126"/>
                  </a:lnTo>
                  <a:lnTo>
                    <a:pt x="48475" y="19431"/>
                  </a:lnTo>
                  <a:lnTo>
                    <a:pt x="48475" y="18529"/>
                  </a:lnTo>
                  <a:lnTo>
                    <a:pt x="48183" y="18402"/>
                  </a:lnTo>
                  <a:lnTo>
                    <a:pt x="48399" y="18288"/>
                  </a:lnTo>
                  <a:lnTo>
                    <a:pt x="48577" y="18161"/>
                  </a:lnTo>
                  <a:lnTo>
                    <a:pt x="48831" y="17868"/>
                  </a:lnTo>
                  <a:lnTo>
                    <a:pt x="48920" y="16471"/>
                  </a:lnTo>
                  <a:lnTo>
                    <a:pt x="48780" y="16268"/>
                  </a:lnTo>
                  <a:lnTo>
                    <a:pt x="48437" y="15798"/>
                  </a:lnTo>
                  <a:lnTo>
                    <a:pt x="48158" y="15684"/>
                  </a:lnTo>
                  <a:lnTo>
                    <a:pt x="48158" y="16764"/>
                  </a:lnTo>
                  <a:lnTo>
                    <a:pt x="48069" y="17792"/>
                  </a:lnTo>
                  <a:lnTo>
                    <a:pt x="47523" y="18122"/>
                  </a:lnTo>
                  <a:lnTo>
                    <a:pt x="47256" y="18161"/>
                  </a:lnTo>
                  <a:lnTo>
                    <a:pt x="45402" y="18161"/>
                  </a:lnTo>
                  <a:lnTo>
                    <a:pt x="45402" y="16268"/>
                  </a:lnTo>
                  <a:lnTo>
                    <a:pt x="47231" y="16268"/>
                  </a:lnTo>
                  <a:lnTo>
                    <a:pt x="47510" y="16319"/>
                  </a:lnTo>
                  <a:lnTo>
                    <a:pt x="48018" y="16522"/>
                  </a:lnTo>
                  <a:lnTo>
                    <a:pt x="48158" y="16764"/>
                  </a:lnTo>
                  <a:lnTo>
                    <a:pt x="48158" y="15684"/>
                  </a:lnTo>
                  <a:lnTo>
                    <a:pt x="47929" y="15582"/>
                  </a:lnTo>
                  <a:lnTo>
                    <a:pt x="44589" y="15582"/>
                  </a:lnTo>
                  <a:lnTo>
                    <a:pt x="44589" y="21691"/>
                  </a:lnTo>
                  <a:lnTo>
                    <a:pt x="47980" y="21691"/>
                  </a:lnTo>
                  <a:lnTo>
                    <a:pt x="48564" y="21450"/>
                  </a:lnTo>
                  <a:lnTo>
                    <a:pt x="48933" y="20980"/>
                  </a:lnTo>
                  <a:lnTo>
                    <a:pt x="49187" y="20662"/>
                  </a:lnTo>
                  <a:lnTo>
                    <a:pt x="49187" y="19126"/>
                  </a:lnTo>
                  <a:close/>
                </a:path>
                <a:path w="90804" h="24130">
                  <a:moveTo>
                    <a:pt x="51320" y="15582"/>
                  </a:moveTo>
                  <a:lnTo>
                    <a:pt x="50482" y="15582"/>
                  </a:lnTo>
                  <a:lnTo>
                    <a:pt x="50482" y="21691"/>
                  </a:lnTo>
                  <a:lnTo>
                    <a:pt x="51320" y="21691"/>
                  </a:lnTo>
                  <a:lnTo>
                    <a:pt x="51320" y="15582"/>
                  </a:lnTo>
                  <a:close/>
                </a:path>
                <a:path w="90804" h="24130">
                  <a:moveTo>
                    <a:pt x="57518" y="15582"/>
                  </a:moveTo>
                  <a:lnTo>
                    <a:pt x="56730" y="15582"/>
                  </a:lnTo>
                  <a:lnTo>
                    <a:pt x="56730" y="20535"/>
                  </a:lnTo>
                  <a:lnTo>
                    <a:pt x="53644" y="15582"/>
                  </a:lnTo>
                  <a:lnTo>
                    <a:pt x="52666" y="15582"/>
                  </a:lnTo>
                  <a:lnTo>
                    <a:pt x="52666" y="21691"/>
                  </a:lnTo>
                  <a:lnTo>
                    <a:pt x="53454" y="21691"/>
                  </a:lnTo>
                  <a:lnTo>
                    <a:pt x="53454" y="16751"/>
                  </a:lnTo>
                  <a:lnTo>
                    <a:pt x="56591" y="21691"/>
                  </a:lnTo>
                  <a:lnTo>
                    <a:pt x="57518" y="21691"/>
                  </a:lnTo>
                  <a:lnTo>
                    <a:pt x="57518" y="15582"/>
                  </a:lnTo>
                  <a:close/>
                </a:path>
                <a:path w="90804" h="24130">
                  <a:moveTo>
                    <a:pt x="63741" y="21691"/>
                  </a:moveTo>
                  <a:lnTo>
                    <a:pt x="63080" y="19862"/>
                  </a:lnTo>
                  <a:lnTo>
                    <a:pt x="62839" y="19189"/>
                  </a:lnTo>
                  <a:lnTo>
                    <a:pt x="61950" y="16738"/>
                  </a:lnTo>
                  <a:lnTo>
                    <a:pt x="61950" y="19189"/>
                  </a:lnTo>
                  <a:lnTo>
                    <a:pt x="60045" y="19189"/>
                  </a:lnTo>
                  <a:lnTo>
                    <a:pt x="61023" y="16484"/>
                  </a:lnTo>
                  <a:lnTo>
                    <a:pt x="61950" y="19189"/>
                  </a:lnTo>
                  <a:lnTo>
                    <a:pt x="61950" y="16738"/>
                  </a:lnTo>
                  <a:lnTo>
                    <a:pt x="61861" y="16484"/>
                  </a:lnTo>
                  <a:lnTo>
                    <a:pt x="61531" y="15582"/>
                  </a:lnTo>
                  <a:lnTo>
                    <a:pt x="60591" y="15582"/>
                  </a:lnTo>
                  <a:lnTo>
                    <a:pt x="58293" y="21691"/>
                  </a:lnTo>
                  <a:lnTo>
                    <a:pt x="59143" y="21691"/>
                  </a:lnTo>
                  <a:lnTo>
                    <a:pt x="59804" y="19862"/>
                  </a:lnTo>
                  <a:lnTo>
                    <a:pt x="62217" y="19862"/>
                  </a:lnTo>
                  <a:lnTo>
                    <a:pt x="62839" y="21691"/>
                  </a:lnTo>
                  <a:lnTo>
                    <a:pt x="63741" y="21691"/>
                  </a:lnTo>
                  <a:close/>
                </a:path>
                <a:path w="90804" h="24130">
                  <a:moveTo>
                    <a:pt x="69672" y="21551"/>
                  </a:moveTo>
                  <a:lnTo>
                    <a:pt x="69545" y="21501"/>
                  </a:lnTo>
                  <a:lnTo>
                    <a:pt x="69367" y="20891"/>
                  </a:lnTo>
                  <a:lnTo>
                    <a:pt x="69240" y="19227"/>
                  </a:lnTo>
                  <a:lnTo>
                    <a:pt x="69126" y="19075"/>
                  </a:lnTo>
                  <a:lnTo>
                    <a:pt x="68999" y="18910"/>
                  </a:lnTo>
                  <a:lnTo>
                    <a:pt x="68821" y="18783"/>
                  </a:lnTo>
                  <a:lnTo>
                    <a:pt x="68580" y="18694"/>
                  </a:lnTo>
                  <a:lnTo>
                    <a:pt x="68859" y="18554"/>
                  </a:lnTo>
                  <a:lnTo>
                    <a:pt x="69049" y="18376"/>
                  </a:lnTo>
                  <a:lnTo>
                    <a:pt x="69303" y="17995"/>
                  </a:lnTo>
                  <a:lnTo>
                    <a:pt x="69329" y="16332"/>
                  </a:lnTo>
                  <a:lnTo>
                    <a:pt x="69164" y="16040"/>
                  </a:lnTo>
                  <a:lnTo>
                    <a:pt x="68605" y="15798"/>
                  </a:lnTo>
                  <a:lnTo>
                    <a:pt x="68605" y="16878"/>
                  </a:lnTo>
                  <a:lnTo>
                    <a:pt x="68491" y="17995"/>
                  </a:lnTo>
                  <a:lnTo>
                    <a:pt x="68033" y="18300"/>
                  </a:lnTo>
                  <a:lnTo>
                    <a:pt x="67729" y="18376"/>
                  </a:lnTo>
                  <a:lnTo>
                    <a:pt x="65430" y="18376"/>
                  </a:lnTo>
                  <a:lnTo>
                    <a:pt x="65430" y="16294"/>
                  </a:lnTo>
                  <a:lnTo>
                    <a:pt x="67729" y="16294"/>
                  </a:lnTo>
                  <a:lnTo>
                    <a:pt x="67957" y="16332"/>
                  </a:lnTo>
                  <a:lnTo>
                    <a:pt x="68453" y="16573"/>
                  </a:lnTo>
                  <a:lnTo>
                    <a:pt x="68605" y="16878"/>
                  </a:lnTo>
                  <a:lnTo>
                    <a:pt x="68605" y="15798"/>
                  </a:lnTo>
                  <a:lnTo>
                    <a:pt x="68287" y="15646"/>
                  </a:lnTo>
                  <a:lnTo>
                    <a:pt x="67894" y="15582"/>
                  </a:lnTo>
                  <a:lnTo>
                    <a:pt x="64604" y="15582"/>
                  </a:lnTo>
                  <a:lnTo>
                    <a:pt x="64604" y="21691"/>
                  </a:lnTo>
                  <a:lnTo>
                    <a:pt x="65430" y="21691"/>
                  </a:lnTo>
                  <a:lnTo>
                    <a:pt x="65430" y="19075"/>
                  </a:lnTo>
                  <a:lnTo>
                    <a:pt x="67652" y="19075"/>
                  </a:lnTo>
                  <a:lnTo>
                    <a:pt x="67894" y="19113"/>
                  </a:lnTo>
                  <a:lnTo>
                    <a:pt x="68338" y="19316"/>
                  </a:lnTo>
                  <a:lnTo>
                    <a:pt x="68427" y="19494"/>
                  </a:lnTo>
                  <a:lnTo>
                    <a:pt x="68554" y="20891"/>
                  </a:lnTo>
                  <a:lnTo>
                    <a:pt x="68668" y="21691"/>
                  </a:lnTo>
                  <a:lnTo>
                    <a:pt x="69672" y="21691"/>
                  </a:lnTo>
                  <a:lnTo>
                    <a:pt x="69672" y="21551"/>
                  </a:lnTo>
                  <a:close/>
                </a:path>
                <a:path w="90804" h="24130">
                  <a:moveTo>
                    <a:pt x="75628" y="15582"/>
                  </a:moveTo>
                  <a:lnTo>
                    <a:pt x="74663" y="15582"/>
                  </a:lnTo>
                  <a:lnTo>
                    <a:pt x="72910" y="18516"/>
                  </a:lnTo>
                  <a:lnTo>
                    <a:pt x="71145" y="15582"/>
                  </a:lnTo>
                  <a:lnTo>
                    <a:pt x="70180" y="15582"/>
                  </a:lnTo>
                  <a:lnTo>
                    <a:pt x="72491" y="19227"/>
                  </a:lnTo>
                  <a:lnTo>
                    <a:pt x="72491" y="21691"/>
                  </a:lnTo>
                  <a:lnTo>
                    <a:pt x="73329" y="21691"/>
                  </a:lnTo>
                  <a:lnTo>
                    <a:pt x="73329" y="19227"/>
                  </a:lnTo>
                  <a:lnTo>
                    <a:pt x="75628" y="15582"/>
                  </a:lnTo>
                  <a:close/>
                </a:path>
                <a:path w="90804" h="24130">
                  <a:moveTo>
                    <a:pt x="78232" y="23431"/>
                  </a:moveTo>
                  <a:lnTo>
                    <a:pt x="77812" y="22656"/>
                  </a:lnTo>
                  <a:lnTo>
                    <a:pt x="77546" y="22072"/>
                  </a:lnTo>
                  <a:lnTo>
                    <a:pt x="77177" y="20993"/>
                  </a:lnTo>
                  <a:lnTo>
                    <a:pt x="77076" y="20256"/>
                  </a:lnTo>
                  <a:lnTo>
                    <a:pt x="77076" y="18656"/>
                  </a:lnTo>
                  <a:lnTo>
                    <a:pt x="77165" y="17957"/>
                  </a:lnTo>
                  <a:lnTo>
                    <a:pt x="77495" y="16954"/>
                  </a:lnTo>
                  <a:lnTo>
                    <a:pt x="77787" y="16332"/>
                  </a:lnTo>
                  <a:lnTo>
                    <a:pt x="78219" y="15481"/>
                  </a:lnTo>
                  <a:lnTo>
                    <a:pt x="77698" y="15481"/>
                  </a:lnTo>
                  <a:lnTo>
                    <a:pt x="77177" y="16294"/>
                  </a:lnTo>
                  <a:lnTo>
                    <a:pt x="76835" y="16903"/>
                  </a:lnTo>
                  <a:lnTo>
                    <a:pt x="76415" y="17957"/>
                  </a:lnTo>
                  <a:lnTo>
                    <a:pt x="76288" y="18681"/>
                  </a:lnTo>
                  <a:lnTo>
                    <a:pt x="76301" y="19951"/>
                  </a:lnTo>
                  <a:lnTo>
                    <a:pt x="77724" y="23431"/>
                  </a:lnTo>
                  <a:lnTo>
                    <a:pt x="78232" y="23431"/>
                  </a:lnTo>
                  <a:close/>
                </a:path>
                <a:path w="90804" h="24130">
                  <a:moveTo>
                    <a:pt x="82918" y="17056"/>
                  </a:moveTo>
                  <a:lnTo>
                    <a:pt x="82765" y="16637"/>
                  </a:lnTo>
                  <a:lnTo>
                    <a:pt x="82130" y="15900"/>
                  </a:lnTo>
                  <a:lnTo>
                    <a:pt x="81635" y="15709"/>
                  </a:lnTo>
                  <a:lnTo>
                    <a:pt x="80124" y="15709"/>
                  </a:lnTo>
                  <a:lnTo>
                    <a:pt x="79552" y="16002"/>
                  </a:lnTo>
                  <a:lnTo>
                    <a:pt x="79044" y="16903"/>
                  </a:lnTo>
                  <a:lnTo>
                    <a:pt x="78955" y="17335"/>
                  </a:lnTo>
                  <a:lnTo>
                    <a:pt x="78943" y="17856"/>
                  </a:lnTo>
                  <a:lnTo>
                    <a:pt x="79705" y="17856"/>
                  </a:lnTo>
                  <a:lnTo>
                    <a:pt x="79717" y="17487"/>
                  </a:lnTo>
                  <a:lnTo>
                    <a:pt x="79781" y="17195"/>
                  </a:lnTo>
                  <a:lnTo>
                    <a:pt x="80073" y="16598"/>
                  </a:lnTo>
                  <a:lnTo>
                    <a:pt x="80429" y="16395"/>
                  </a:lnTo>
                  <a:lnTo>
                    <a:pt x="81292" y="16395"/>
                  </a:lnTo>
                  <a:lnTo>
                    <a:pt x="81572" y="16510"/>
                  </a:lnTo>
                  <a:lnTo>
                    <a:pt x="81991" y="16916"/>
                  </a:lnTo>
                  <a:lnTo>
                    <a:pt x="82092" y="17183"/>
                  </a:lnTo>
                  <a:lnTo>
                    <a:pt x="82092" y="17830"/>
                  </a:lnTo>
                  <a:lnTo>
                    <a:pt x="81978" y="18097"/>
                  </a:lnTo>
                  <a:lnTo>
                    <a:pt x="81610" y="18465"/>
                  </a:lnTo>
                  <a:lnTo>
                    <a:pt x="81356" y="18643"/>
                  </a:lnTo>
                  <a:lnTo>
                    <a:pt x="79667" y="19634"/>
                  </a:lnTo>
                  <a:lnTo>
                    <a:pt x="79298" y="19977"/>
                  </a:lnTo>
                  <a:lnTo>
                    <a:pt x="79121" y="20358"/>
                  </a:lnTo>
                  <a:lnTo>
                    <a:pt x="78930" y="20739"/>
                  </a:lnTo>
                  <a:lnTo>
                    <a:pt x="78828" y="21183"/>
                  </a:lnTo>
                  <a:lnTo>
                    <a:pt x="78803" y="21691"/>
                  </a:lnTo>
                  <a:lnTo>
                    <a:pt x="82892" y="21691"/>
                  </a:lnTo>
                  <a:lnTo>
                    <a:pt x="82892" y="20980"/>
                  </a:lnTo>
                  <a:lnTo>
                    <a:pt x="79641" y="20980"/>
                  </a:lnTo>
                  <a:lnTo>
                    <a:pt x="79705" y="20688"/>
                  </a:lnTo>
                  <a:lnTo>
                    <a:pt x="79883" y="20421"/>
                  </a:lnTo>
                  <a:lnTo>
                    <a:pt x="80314" y="20053"/>
                  </a:lnTo>
                  <a:lnTo>
                    <a:pt x="80530" y="19900"/>
                  </a:lnTo>
                  <a:lnTo>
                    <a:pt x="81876" y="19164"/>
                  </a:lnTo>
                  <a:lnTo>
                    <a:pt x="82219" y="18923"/>
                  </a:lnTo>
                  <a:lnTo>
                    <a:pt x="82753" y="18389"/>
                  </a:lnTo>
                  <a:lnTo>
                    <a:pt x="82918" y="17983"/>
                  </a:lnTo>
                  <a:lnTo>
                    <a:pt x="82918" y="17056"/>
                  </a:lnTo>
                  <a:close/>
                </a:path>
                <a:path w="90804" h="24130">
                  <a:moveTo>
                    <a:pt x="87591" y="17576"/>
                  </a:moveTo>
                  <a:lnTo>
                    <a:pt x="87515" y="17183"/>
                  </a:lnTo>
                  <a:lnTo>
                    <a:pt x="87096" y="16408"/>
                  </a:lnTo>
                  <a:lnTo>
                    <a:pt x="86906" y="16052"/>
                  </a:lnTo>
                  <a:lnTo>
                    <a:pt x="86753" y="15976"/>
                  </a:lnTo>
                  <a:lnTo>
                    <a:pt x="86753" y="17500"/>
                  </a:lnTo>
                  <a:lnTo>
                    <a:pt x="86664" y="20408"/>
                  </a:lnTo>
                  <a:lnTo>
                    <a:pt x="86271" y="21005"/>
                  </a:lnTo>
                  <a:lnTo>
                    <a:pt x="85953" y="21170"/>
                  </a:lnTo>
                  <a:lnTo>
                    <a:pt x="85090" y="21170"/>
                  </a:lnTo>
                  <a:lnTo>
                    <a:pt x="84747" y="20891"/>
                  </a:lnTo>
                  <a:lnTo>
                    <a:pt x="84569" y="20408"/>
                  </a:lnTo>
                  <a:lnTo>
                    <a:pt x="84455" y="17449"/>
                  </a:lnTo>
                  <a:lnTo>
                    <a:pt x="84861" y="16611"/>
                  </a:lnTo>
                  <a:lnTo>
                    <a:pt x="85178" y="16408"/>
                  </a:lnTo>
                  <a:lnTo>
                    <a:pt x="86106" y="16408"/>
                  </a:lnTo>
                  <a:lnTo>
                    <a:pt x="86410" y="16611"/>
                  </a:lnTo>
                  <a:lnTo>
                    <a:pt x="86753" y="17500"/>
                  </a:lnTo>
                  <a:lnTo>
                    <a:pt x="86753" y="15976"/>
                  </a:lnTo>
                  <a:lnTo>
                    <a:pt x="86347" y="15735"/>
                  </a:lnTo>
                  <a:lnTo>
                    <a:pt x="84721" y="15735"/>
                  </a:lnTo>
                  <a:lnTo>
                    <a:pt x="84124" y="16179"/>
                  </a:lnTo>
                  <a:lnTo>
                    <a:pt x="83654" y="17500"/>
                  </a:lnTo>
                  <a:lnTo>
                    <a:pt x="83680" y="20408"/>
                  </a:lnTo>
                  <a:lnTo>
                    <a:pt x="84328" y="21539"/>
                  </a:lnTo>
                  <a:lnTo>
                    <a:pt x="84861" y="21856"/>
                  </a:lnTo>
                  <a:lnTo>
                    <a:pt x="86372" y="21856"/>
                  </a:lnTo>
                  <a:lnTo>
                    <a:pt x="86944" y="21475"/>
                  </a:lnTo>
                  <a:lnTo>
                    <a:pt x="87071" y="21170"/>
                  </a:lnTo>
                  <a:lnTo>
                    <a:pt x="87464" y="20307"/>
                  </a:lnTo>
                  <a:lnTo>
                    <a:pt x="87591" y="17576"/>
                  </a:lnTo>
                  <a:close/>
                </a:path>
                <a:path w="90804" h="24130">
                  <a:moveTo>
                    <a:pt x="90233" y="19100"/>
                  </a:moveTo>
                  <a:lnTo>
                    <a:pt x="88798" y="15481"/>
                  </a:lnTo>
                  <a:lnTo>
                    <a:pt x="88290" y="15481"/>
                  </a:lnTo>
                  <a:lnTo>
                    <a:pt x="88696" y="16256"/>
                  </a:lnTo>
                  <a:lnTo>
                    <a:pt x="88976" y="16840"/>
                  </a:lnTo>
                  <a:lnTo>
                    <a:pt x="89344" y="17919"/>
                  </a:lnTo>
                  <a:lnTo>
                    <a:pt x="89458" y="18656"/>
                  </a:lnTo>
                  <a:lnTo>
                    <a:pt x="89458" y="20256"/>
                  </a:lnTo>
                  <a:lnTo>
                    <a:pt x="89357" y="20955"/>
                  </a:lnTo>
                  <a:lnTo>
                    <a:pt x="89027" y="21945"/>
                  </a:lnTo>
                  <a:lnTo>
                    <a:pt x="88747" y="22580"/>
                  </a:lnTo>
                  <a:lnTo>
                    <a:pt x="88303" y="23431"/>
                  </a:lnTo>
                  <a:lnTo>
                    <a:pt x="88823" y="23431"/>
                  </a:lnTo>
                  <a:lnTo>
                    <a:pt x="89344" y="22631"/>
                  </a:lnTo>
                  <a:lnTo>
                    <a:pt x="89687" y="22021"/>
                  </a:lnTo>
                  <a:lnTo>
                    <a:pt x="90106" y="20967"/>
                  </a:lnTo>
                  <a:lnTo>
                    <a:pt x="90233" y="20231"/>
                  </a:lnTo>
                  <a:lnTo>
                    <a:pt x="90233" y="19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2" name="object 4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08355" y="2129337"/>
              <a:ext cx="124749" cy="157283"/>
            </a:xfrm>
            <a:prstGeom prst="rect">
              <a:avLst/>
            </a:prstGeom>
          </p:spPr>
        </p:pic>
        <p:sp>
          <p:nvSpPr>
            <p:cNvPr id="463" name="object 463"/>
            <p:cNvSpPr/>
            <p:nvPr/>
          </p:nvSpPr>
          <p:spPr>
            <a:xfrm>
              <a:off x="5708742" y="2092534"/>
              <a:ext cx="124460" cy="100965"/>
            </a:xfrm>
            <a:custGeom>
              <a:avLst/>
              <a:gdLst/>
              <a:ahLst/>
              <a:cxnLst/>
              <a:rect l="l" t="t" r="r" b="b"/>
              <a:pathLst>
                <a:path w="124460" h="100964">
                  <a:moveTo>
                    <a:pt x="121198" y="100719"/>
                  </a:moveTo>
                  <a:lnTo>
                    <a:pt x="2776" y="100719"/>
                  </a:lnTo>
                  <a:lnTo>
                    <a:pt x="0" y="9794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97948"/>
                  </a:lnTo>
                  <a:lnTo>
                    <a:pt x="121198" y="100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708742" y="2092534"/>
              <a:ext cx="124460" cy="100965"/>
            </a:xfrm>
            <a:custGeom>
              <a:avLst/>
              <a:gdLst/>
              <a:ahLst/>
              <a:cxnLst/>
              <a:rect l="l" t="t" r="r" b="b"/>
              <a:pathLst>
                <a:path w="124460" h="100964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94521"/>
                  </a:lnTo>
                  <a:lnTo>
                    <a:pt x="123974" y="97948"/>
                  </a:lnTo>
                  <a:lnTo>
                    <a:pt x="121198" y="100719"/>
                  </a:lnTo>
                  <a:lnTo>
                    <a:pt x="117776" y="100719"/>
                  </a:lnTo>
                  <a:lnTo>
                    <a:pt x="6198" y="100719"/>
                  </a:lnTo>
                  <a:lnTo>
                    <a:pt x="2776" y="100719"/>
                  </a:lnTo>
                  <a:lnTo>
                    <a:pt x="0" y="97948"/>
                  </a:lnTo>
                  <a:lnTo>
                    <a:pt x="0" y="94521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5708742" y="2092534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12397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5708742" y="2092534"/>
              <a:ext cx="124460" cy="19050"/>
            </a:xfrm>
            <a:custGeom>
              <a:avLst/>
              <a:gdLst/>
              <a:ahLst/>
              <a:cxnLst/>
              <a:rect l="l" t="t" r="r" b="b"/>
              <a:pathLst>
                <a:path w="12446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7776" y="0"/>
                  </a:lnTo>
                  <a:lnTo>
                    <a:pt x="121198" y="0"/>
                  </a:lnTo>
                  <a:lnTo>
                    <a:pt x="123974" y="2775"/>
                  </a:lnTo>
                  <a:lnTo>
                    <a:pt x="123974" y="6197"/>
                  </a:lnTo>
                  <a:lnTo>
                    <a:pt x="12397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7" name="object 4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711453" y="2095246"/>
              <a:ext cx="36162" cy="27117"/>
            </a:xfrm>
            <a:prstGeom prst="rect">
              <a:avLst/>
            </a:prstGeom>
          </p:spPr>
        </p:pic>
        <p:sp>
          <p:nvSpPr>
            <p:cNvPr id="468" name="object 468"/>
            <p:cNvSpPr/>
            <p:nvPr/>
          </p:nvSpPr>
          <p:spPr>
            <a:xfrm>
              <a:off x="5748477" y="2097760"/>
              <a:ext cx="37465" cy="6985"/>
            </a:xfrm>
            <a:custGeom>
              <a:avLst/>
              <a:gdLst/>
              <a:ahLst/>
              <a:cxnLst/>
              <a:rect l="l" t="t" r="r" b="b"/>
              <a:pathLst>
                <a:path w="37464" h="6985">
                  <a:moveTo>
                    <a:pt x="2870" y="1676"/>
                  </a:moveTo>
                  <a:lnTo>
                    <a:pt x="2311" y="1663"/>
                  </a:lnTo>
                  <a:lnTo>
                    <a:pt x="1993" y="1765"/>
                  </a:lnTo>
                  <a:lnTo>
                    <a:pt x="1600" y="2095"/>
                  </a:lnTo>
                  <a:lnTo>
                    <a:pt x="1422" y="2324"/>
                  </a:lnTo>
                  <a:lnTo>
                    <a:pt x="1231" y="2654"/>
                  </a:lnTo>
                  <a:lnTo>
                    <a:pt x="1231" y="1790"/>
                  </a:lnTo>
                  <a:lnTo>
                    <a:pt x="0" y="1790"/>
                  </a:lnTo>
                  <a:lnTo>
                    <a:pt x="0" y="6731"/>
                  </a:lnTo>
                  <a:lnTo>
                    <a:pt x="1295" y="6731"/>
                  </a:lnTo>
                  <a:lnTo>
                    <a:pt x="1295" y="3975"/>
                  </a:lnTo>
                  <a:lnTo>
                    <a:pt x="1346" y="3683"/>
                  </a:lnTo>
                  <a:lnTo>
                    <a:pt x="1625" y="3149"/>
                  </a:lnTo>
                  <a:lnTo>
                    <a:pt x="1981" y="2984"/>
                  </a:lnTo>
                  <a:lnTo>
                    <a:pt x="2489" y="2984"/>
                  </a:lnTo>
                  <a:lnTo>
                    <a:pt x="2870" y="2997"/>
                  </a:lnTo>
                  <a:lnTo>
                    <a:pt x="2870" y="1676"/>
                  </a:lnTo>
                  <a:close/>
                </a:path>
                <a:path w="37464" h="6985">
                  <a:moveTo>
                    <a:pt x="8115" y="2781"/>
                  </a:moveTo>
                  <a:lnTo>
                    <a:pt x="7950" y="2336"/>
                  </a:lnTo>
                  <a:lnTo>
                    <a:pt x="7620" y="2070"/>
                  </a:lnTo>
                  <a:lnTo>
                    <a:pt x="7302" y="1803"/>
                  </a:lnTo>
                  <a:lnTo>
                    <a:pt x="6883" y="1663"/>
                  </a:lnTo>
                  <a:lnTo>
                    <a:pt x="5956" y="1663"/>
                  </a:lnTo>
                  <a:lnTo>
                    <a:pt x="5626" y="1765"/>
                  </a:lnTo>
                  <a:lnTo>
                    <a:pt x="5207" y="2082"/>
                  </a:lnTo>
                  <a:lnTo>
                    <a:pt x="5054" y="2260"/>
                  </a:lnTo>
                  <a:lnTo>
                    <a:pt x="4889" y="2514"/>
                  </a:lnTo>
                  <a:lnTo>
                    <a:pt x="4889" y="1790"/>
                  </a:lnTo>
                  <a:lnTo>
                    <a:pt x="3632" y="1790"/>
                  </a:lnTo>
                  <a:lnTo>
                    <a:pt x="3632" y="6731"/>
                  </a:lnTo>
                  <a:lnTo>
                    <a:pt x="4927" y="6731"/>
                  </a:lnTo>
                  <a:lnTo>
                    <a:pt x="4927" y="3746"/>
                  </a:lnTo>
                  <a:lnTo>
                    <a:pt x="4965" y="3492"/>
                  </a:lnTo>
                  <a:lnTo>
                    <a:pt x="5219" y="2921"/>
                  </a:lnTo>
                  <a:lnTo>
                    <a:pt x="5511" y="2743"/>
                  </a:lnTo>
                  <a:lnTo>
                    <a:pt x="6311" y="2743"/>
                  </a:lnTo>
                  <a:lnTo>
                    <a:pt x="6553" y="2870"/>
                  </a:lnTo>
                  <a:lnTo>
                    <a:pt x="6743" y="3263"/>
                  </a:lnTo>
                  <a:lnTo>
                    <a:pt x="6781" y="3467"/>
                  </a:lnTo>
                  <a:lnTo>
                    <a:pt x="6781" y="6731"/>
                  </a:lnTo>
                  <a:lnTo>
                    <a:pt x="8115" y="6731"/>
                  </a:lnTo>
                  <a:lnTo>
                    <a:pt x="8115" y="2781"/>
                  </a:lnTo>
                  <a:close/>
                </a:path>
                <a:path w="37464" h="6985">
                  <a:moveTo>
                    <a:pt x="13601" y="6731"/>
                  </a:moveTo>
                  <a:lnTo>
                    <a:pt x="13550" y="6515"/>
                  </a:lnTo>
                  <a:lnTo>
                    <a:pt x="13347" y="6146"/>
                  </a:lnTo>
                  <a:lnTo>
                    <a:pt x="13347" y="5943"/>
                  </a:lnTo>
                  <a:lnTo>
                    <a:pt x="13335" y="4330"/>
                  </a:lnTo>
                  <a:lnTo>
                    <a:pt x="13335" y="2705"/>
                  </a:lnTo>
                  <a:lnTo>
                    <a:pt x="13119" y="2197"/>
                  </a:lnTo>
                  <a:lnTo>
                    <a:pt x="12280" y="1778"/>
                  </a:lnTo>
                  <a:lnTo>
                    <a:pt x="12026" y="1727"/>
                  </a:lnTo>
                  <a:lnTo>
                    <a:pt x="12026" y="4330"/>
                  </a:lnTo>
                  <a:lnTo>
                    <a:pt x="12026" y="5245"/>
                  </a:lnTo>
                  <a:lnTo>
                    <a:pt x="11899" y="5537"/>
                  </a:lnTo>
                  <a:lnTo>
                    <a:pt x="11430" y="5867"/>
                  </a:lnTo>
                  <a:lnTo>
                    <a:pt x="11176" y="5943"/>
                  </a:lnTo>
                  <a:lnTo>
                    <a:pt x="10718" y="5943"/>
                  </a:lnTo>
                  <a:lnTo>
                    <a:pt x="10579" y="5905"/>
                  </a:lnTo>
                  <a:lnTo>
                    <a:pt x="10325" y="5702"/>
                  </a:lnTo>
                  <a:lnTo>
                    <a:pt x="10363" y="4889"/>
                  </a:lnTo>
                  <a:lnTo>
                    <a:pt x="10693" y="4699"/>
                  </a:lnTo>
                  <a:lnTo>
                    <a:pt x="10883" y="4635"/>
                  </a:lnTo>
                  <a:lnTo>
                    <a:pt x="11696" y="4483"/>
                  </a:lnTo>
                  <a:lnTo>
                    <a:pt x="12026" y="4330"/>
                  </a:lnTo>
                  <a:lnTo>
                    <a:pt x="12026" y="1727"/>
                  </a:lnTo>
                  <a:lnTo>
                    <a:pt x="11798" y="1663"/>
                  </a:lnTo>
                  <a:lnTo>
                    <a:pt x="10414" y="1663"/>
                  </a:lnTo>
                  <a:lnTo>
                    <a:pt x="9829" y="1892"/>
                  </a:lnTo>
                  <a:lnTo>
                    <a:pt x="9283" y="2603"/>
                  </a:lnTo>
                  <a:lnTo>
                    <a:pt x="9156" y="2959"/>
                  </a:lnTo>
                  <a:lnTo>
                    <a:pt x="9131" y="3390"/>
                  </a:lnTo>
                  <a:lnTo>
                    <a:pt x="10375" y="3390"/>
                  </a:lnTo>
                  <a:lnTo>
                    <a:pt x="10464" y="3048"/>
                  </a:lnTo>
                  <a:lnTo>
                    <a:pt x="10693" y="2781"/>
                  </a:lnTo>
                  <a:lnTo>
                    <a:pt x="10896" y="2705"/>
                  </a:lnTo>
                  <a:lnTo>
                    <a:pt x="11480" y="2705"/>
                  </a:lnTo>
                  <a:lnTo>
                    <a:pt x="11684" y="2743"/>
                  </a:lnTo>
                  <a:lnTo>
                    <a:pt x="11963" y="2895"/>
                  </a:lnTo>
                  <a:lnTo>
                    <a:pt x="11950" y="3530"/>
                  </a:lnTo>
                  <a:lnTo>
                    <a:pt x="11658" y="3657"/>
                  </a:lnTo>
                  <a:lnTo>
                    <a:pt x="10312" y="3835"/>
                  </a:lnTo>
                  <a:lnTo>
                    <a:pt x="9931" y="3949"/>
                  </a:lnTo>
                  <a:lnTo>
                    <a:pt x="9207" y="4368"/>
                  </a:lnTo>
                  <a:lnTo>
                    <a:pt x="9017" y="4699"/>
                  </a:lnTo>
                  <a:lnTo>
                    <a:pt x="9105" y="6248"/>
                  </a:lnTo>
                  <a:lnTo>
                    <a:pt x="9702" y="6756"/>
                  </a:lnTo>
                  <a:lnTo>
                    <a:pt x="10071" y="6883"/>
                  </a:lnTo>
                  <a:lnTo>
                    <a:pt x="10871" y="6883"/>
                  </a:lnTo>
                  <a:lnTo>
                    <a:pt x="11188" y="6807"/>
                  </a:lnTo>
                  <a:lnTo>
                    <a:pt x="11772" y="6451"/>
                  </a:lnTo>
                  <a:lnTo>
                    <a:pt x="12077" y="6146"/>
                  </a:lnTo>
                  <a:lnTo>
                    <a:pt x="12192" y="6731"/>
                  </a:lnTo>
                  <a:lnTo>
                    <a:pt x="13601" y="6731"/>
                  </a:lnTo>
                  <a:close/>
                </a:path>
                <a:path w="37464" h="6985">
                  <a:moveTo>
                    <a:pt x="15798" y="38"/>
                  </a:moveTo>
                  <a:lnTo>
                    <a:pt x="14503" y="38"/>
                  </a:lnTo>
                  <a:lnTo>
                    <a:pt x="14503" y="6731"/>
                  </a:lnTo>
                  <a:lnTo>
                    <a:pt x="15798" y="6731"/>
                  </a:lnTo>
                  <a:lnTo>
                    <a:pt x="15798" y="38"/>
                  </a:lnTo>
                  <a:close/>
                </a:path>
                <a:path w="37464" h="6985">
                  <a:moveTo>
                    <a:pt x="18376" y="38"/>
                  </a:moveTo>
                  <a:lnTo>
                    <a:pt x="17081" y="38"/>
                  </a:lnTo>
                  <a:lnTo>
                    <a:pt x="17081" y="6731"/>
                  </a:lnTo>
                  <a:lnTo>
                    <a:pt x="18376" y="6731"/>
                  </a:lnTo>
                  <a:lnTo>
                    <a:pt x="18376" y="38"/>
                  </a:lnTo>
                  <a:close/>
                </a:path>
                <a:path w="37464" h="6985">
                  <a:moveTo>
                    <a:pt x="20967" y="1790"/>
                  </a:moveTo>
                  <a:lnTo>
                    <a:pt x="19659" y="1790"/>
                  </a:lnTo>
                  <a:lnTo>
                    <a:pt x="19659" y="6731"/>
                  </a:lnTo>
                  <a:lnTo>
                    <a:pt x="20967" y="6731"/>
                  </a:lnTo>
                  <a:lnTo>
                    <a:pt x="20967" y="1790"/>
                  </a:lnTo>
                  <a:close/>
                </a:path>
                <a:path w="37464" h="6985">
                  <a:moveTo>
                    <a:pt x="20967" y="0"/>
                  </a:moveTo>
                  <a:lnTo>
                    <a:pt x="19659" y="0"/>
                  </a:lnTo>
                  <a:lnTo>
                    <a:pt x="19659" y="1193"/>
                  </a:lnTo>
                  <a:lnTo>
                    <a:pt x="20967" y="1193"/>
                  </a:lnTo>
                  <a:lnTo>
                    <a:pt x="20967" y="0"/>
                  </a:lnTo>
                  <a:close/>
                </a:path>
                <a:path w="37464" h="6985">
                  <a:moveTo>
                    <a:pt x="26708" y="2781"/>
                  </a:moveTo>
                  <a:lnTo>
                    <a:pt x="26555" y="2336"/>
                  </a:lnTo>
                  <a:lnTo>
                    <a:pt x="26225" y="2070"/>
                  </a:lnTo>
                  <a:lnTo>
                    <a:pt x="25895" y="1803"/>
                  </a:lnTo>
                  <a:lnTo>
                    <a:pt x="25488" y="1663"/>
                  </a:lnTo>
                  <a:lnTo>
                    <a:pt x="24561" y="1663"/>
                  </a:lnTo>
                  <a:lnTo>
                    <a:pt x="24218" y="1765"/>
                  </a:lnTo>
                  <a:lnTo>
                    <a:pt x="23799" y="2082"/>
                  </a:lnTo>
                  <a:lnTo>
                    <a:pt x="23647" y="2260"/>
                  </a:lnTo>
                  <a:lnTo>
                    <a:pt x="23482" y="2514"/>
                  </a:lnTo>
                  <a:lnTo>
                    <a:pt x="23482" y="1790"/>
                  </a:lnTo>
                  <a:lnTo>
                    <a:pt x="22237" y="1790"/>
                  </a:lnTo>
                  <a:lnTo>
                    <a:pt x="22237" y="6731"/>
                  </a:lnTo>
                  <a:lnTo>
                    <a:pt x="23520" y="6731"/>
                  </a:lnTo>
                  <a:lnTo>
                    <a:pt x="23520" y="3746"/>
                  </a:lnTo>
                  <a:lnTo>
                    <a:pt x="23571" y="3492"/>
                  </a:lnTo>
                  <a:lnTo>
                    <a:pt x="23812" y="2921"/>
                  </a:lnTo>
                  <a:lnTo>
                    <a:pt x="24117" y="2743"/>
                  </a:lnTo>
                  <a:lnTo>
                    <a:pt x="24917" y="2743"/>
                  </a:lnTo>
                  <a:lnTo>
                    <a:pt x="25146" y="2870"/>
                  </a:lnTo>
                  <a:lnTo>
                    <a:pt x="25349" y="3263"/>
                  </a:lnTo>
                  <a:lnTo>
                    <a:pt x="25387" y="3467"/>
                  </a:lnTo>
                  <a:lnTo>
                    <a:pt x="25387" y="6731"/>
                  </a:lnTo>
                  <a:lnTo>
                    <a:pt x="26708" y="6731"/>
                  </a:lnTo>
                  <a:lnTo>
                    <a:pt x="26708" y="2781"/>
                  </a:lnTo>
                  <a:close/>
                </a:path>
                <a:path w="37464" h="6985">
                  <a:moveTo>
                    <a:pt x="32448" y="6731"/>
                  </a:moveTo>
                  <a:lnTo>
                    <a:pt x="30645" y="3695"/>
                  </a:lnTo>
                  <a:lnTo>
                    <a:pt x="32385" y="1803"/>
                  </a:lnTo>
                  <a:lnTo>
                    <a:pt x="30772" y="1803"/>
                  </a:lnTo>
                  <a:lnTo>
                    <a:pt x="29159" y="3670"/>
                  </a:lnTo>
                  <a:lnTo>
                    <a:pt x="29159" y="63"/>
                  </a:lnTo>
                  <a:lnTo>
                    <a:pt x="27889" y="63"/>
                  </a:lnTo>
                  <a:lnTo>
                    <a:pt x="27889" y="6731"/>
                  </a:lnTo>
                  <a:lnTo>
                    <a:pt x="29159" y="6731"/>
                  </a:lnTo>
                  <a:lnTo>
                    <a:pt x="29159" y="5168"/>
                  </a:lnTo>
                  <a:lnTo>
                    <a:pt x="29705" y="4622"/>
                  </a:lnTo>
                  <a:lnTo>
                    <a:pt x="30886" y="6731"/>
                  </a:lnTo>
                  <a:lnTo>
                    <a:pt x="32448" y="6731"/>
                  </a:lnTo>
                  <a:close/>
                </a:path>
                <a:path w="37464" h="6985">
                  <a:moveTo>
                    <a:pt x="37287" y="4864"/>
                  </a:moveTo>
                  <a:lnTo>
                    <a:pt x="37160" y="4559"/>
                  </a:lnTo>
                  <a:lnTo>
                    <a:pt x="36652" y="4064"/>
                  </a:lnTo>
                  <a:lnTo>
                    <a:pt x="36258" y="3873"/>
                  </a:lnTo>
                  <a:lnTo>
                    <a:pt x="35750" y="3759"/>
                  </a:lnTo>
                  <a:lnTo>
                    <a:pt x="34975" y="3581"/>
                  </a:lnTo>
                  <a:lnTo>
                    <a:pt x="34531" y="3467"/>
                  </a:lnTo>
                  <a:lnTo>
                    <a:pt x="34277" y="3327"/>
                  </a:lnTo>
                  <a:lnTo>
                    <a:pt x="34213" y="2959"/>
                  </a:lnTo>
                  <a:lnTo>
                    <a:pt x="34518" y="2679"/>
                  </a:lnTo>
                  <a:lnTo>
                    <a:pt x="34709" y="2628"/>
                  </a:lnTo>
                  <a:lnTo>
                    <a:pt x="35331" y="2628"/>
                  </a:lnTo>
                  <a:lnTo>
                    <a:pt x="35572" y="2717"/>
                  </a:lnTo>
                  <a:lnTo>
                    <a:pt x="35788" y="2997"/>
                  </a:lnTo>
                  <a:lnTo>
                    <a:pt x="35839" y="3124"/>
                  </a:lnTo>
                  <a:lnTo>
                    <a:pt x="35852" y="3289"/>
                  </a:lnTo>
                  <a:lnTo>
                    <a:pt x="37160" y="3289"/>
                  </a:lnTo>
                  <a:lnTo>
                    <a:pt x="37096" y="2692"/>
                  </a:lnTo>
                  <a:lnTo>
                    <a:pt x="36868" y="2260"/>
                  </a:lnTo>
                  <a:lnTo>
                    <a:pt x="36093" y="1765"/>
                  </a:lnTo>
                  <a:lnTo>
                    <a:pt x="35585" y="1651"/>
                  </a:lnTo>
                  <a:lnTo>
                    <a:pt x="34328" y="1651"/>
                  </a:lnTo>
                  <a:lnTo>
                    <a:pt x="33820" y="1803"/>
                  </a:lnTo>
                  <a:lnTo>
                    <a:pt x="33108" y="2463"/>
                  </a:lnTo>
                  <a:lnTo>
                    <a:pt x="32918" y="2857"/>
                  </a:lnTo>
                  <a:lnTo>
                    <a:pt x="32918" y="3695"/>
                  </a:lnTo>
                  <a:lnTo>
                    <a:pt x="33045" y="4000"/>
                  </a:lnTo>
                  <a:lnTo>
                    <a:pt x="33502" y="4406"/>
                  </a:lnTo>
                  <a:lnTo>
                    <a:pt x="33896" y="4584"/>
                  </a:lnTo>
                  <a:lnTo>
                    <a:pt x="35229" y="4914"/>
                  </a:lnTo>
                  <a:lnTo>
                    <a:pt x="35687" y="5041"/>
                  </a:lnTo>
                  <a:lnTo>
                    <a:pt x="35928" y="5194"/>
                  </a:lnTo>
                  <a:lnTo>
                    <a:pt x="35979" y="5600"/>
                  </a:lnTo>
                  <a:lnTo>
                    <a:pt x="35610" y="5867"/>
                  </a:lnTo>
                  <a:lnTo>
                    <a:pt x="35407" y="5905"/>
                  </a:lnTo>
                  <a:lnTo>
                    <a:pt x="34721" y="5905"/>
                  </a:lnTo>
                  <a:lnTo>
                    <a:pt x="34417" y="5816"/>
                  </a:lnTo>
                  <a:lnTo>
                    <a:pt x="34175" y="5549"/>
                  </a:lnTo>
                  <a:lnTo>
                    <a:pt x="34112" y="5384"/>
                  </a:lnTo>
                  <a:lnTo>
                    <a:pt x="34086" y="5156"/>
                  </a:lnTo>
                  <a:lnTo>
                    <a:pt x="32778" y="5156"/>
                  </a:lnTo>
                  <a:lnTo>
                    <a:pt x="32778" y="5664"/>
                  </a:lnTo>
                  <a:lnTo>
                    <a:pt x="32956" y="6083"/>
                  </a:lnTo>
                  <a:lnTo>
                    <a:pt x="33705" y="6743"/>
                  </a:lnTo>
                  <a:lnTo>
                    <a:pt x="34277" y="6896"/>
                  </a:lnTo>
                  <a:lnTo>
                    <a:pt x="35814" y="6896"/>
                  </a:lnTo>
                  <a:lnTo>
                    <a:pt x="36385" y="6743"/>
                  </a:lnTo>
                  <a:lnTo>
                    <a:pt x="37109" y="6121"/>
                  </a:lnTo>
                  <a:lnTo>
                    <a:pt x="37287" y="5727"/>
                  </a:lnTo>
                  <a:lnTo>
                    <a:pt x="37287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5820320" y="209873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5721921" y="211476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3975" y="35140"/>
                  </a:moveTo>
                  <a:lnTo>
                    <a:pt x="3962" y="34544"/>
                  </a:lnTo>
                  <a:lnTo>
                    <a:pt x="3873" y="33959"/>
                  </a:lnTo>
                  <a:lnTo>
                    <a:pt x="3759" y="33591"/>
                  </a:lnTo>
                  <a:lnTo>
                    <a:pt x="3505" y="33223"/>
                  </a:lnTo>
                  <a:lnTo>
                    <a:pt x="3225" y="32943"/>
                  </a:lnTo>
                  <a:lnTo>
                    <a:pt x="3200" y="34544"/>
                  </a:lnTo>
                  <a:lnTo>
                    <a:pt x="723" y="34544"/>
                  </a:lnTo>
                  <a:lnTo>
                    <a:pt x="736" y="34213"/>
                  </a:lnTo>
                  <a:lnTo>
                    <a:pt x="863" y="33845"/>
                  </a:lnTo>
                  <a:lnTo>
                    <a:pt x="1333" y="33350"/>
                  </a:lnTo>
                  <a:lnTo>
                    <a:pt x="1625" y="33223"/>
                  </a:lnTo>
                  <a:lnTo>
                    <a:pt x="2438" y="33223"/>
                  </a:lnTo>
                  <a:lnTo>
                    <a:pt x="2781" y="33401"/>
                  </a:lnTo>
                  <a:lnTo>
                    <a:pt x="3035" y="33858"/>
                  </a:lnTo>
                  <a:lnTo>
                    <a:pt x="3149" y="34163"/>
                  </a:lnTo>
                  <a:lnTo>
                    <a:pt x="3200" y="34544"/>
                  </a:lnTo>
                  <a:lnTo>
                    <a:pt x="3200" y="32931"/>
                  </a:lnTo>
                  <a:lnTo>
                    <a:pt x="2628" y="32639"/>
                  </a:lnTo>
                  <a:lnTo>
                    <a:pt x="2324" y="32562"/>
                  </a:lnTo>
                  <a:lnTo>
                    <a:pt x="1384" y="32562"/>
                  </a:lnTo>
                  <a:lnTo>
                    <a:pt x="876" y="32791"/>
                  </a:lnTo>
                  <a:lnTo>
                    <a:pt x="101" y="33693"/>
                  </a:lnTo>
                  <a:lnTo>
                    <a:pt x="0" y="33959"/>
                  </a:lnTo>
                  <a:lnTo>
                    <a:pt x="88" y="36283"/>
                  </a:lnTo>
                  <a:lnTo>
                    <a:pt x="863" y="37084"/>
                  </a:lnTo>
                  <a:lnTo>
                    <a:pt x="1333" y="37287"/>
                  </a:lnTo>
                  <a:lnTo>
                    <a:pt x="2120" y="37287"/>
                  </a:lnTo>
                  <a:lnTo>
                    <a:pt x="3911" y="35725"/>
                  </a:lnTo>
                  <a:lnTo>
                    <a:pt x="3175" y="35725"/>
                  </a:lnTo>
                  <a:lnTo>
                    <a:pt x="3098" y="35953"/>
                  </a:lnTo>
                  <a:lnTo>
                    <a:pt x="3022" y="36106"/>
                  </a:lnTo>
                  <a:lnTo>
                    <a:pt x="2654" y="36512"/>
                  </a:lnTo>
                  <a:lnTo>
                    <a:pt x="2349" y="36639"/>
                  </a:lnTo>
                  <a:lnTo>
                    <a:pt x="1536" y="36639"/>
                  </a:lnTo>
                  <a:lnTo>
                    <a:pt x="1244" y="36512"/>
                  </a:lnTo>
                  <a:lnTo>
                    <a:pt x="825" y="35953"/>
                  </a:lnTo>
                  <a:lnTo>
                    <a:pt x="711" y="35140"/>
                  </a:lnTo>
                  <a:lnTo>
                    <a:pt x="3975" y="35140"/>
                  </a:lnTo>
                  <a:close/>
                </a:path>
                <a:path w="44450" h="38735">
                  <a:moveTo>
                    <a:pt x="3975" y="19634"/>
                  </a:moveTo>
                  <a:lnTo>
                    <a:pt x="3962" y="19050"/>
                  </a:lnTo>
                  <a:lnTo>
                    <a:pt x="3873" y="18465"/>
                  </a:lnTo>
                  <a:lnTo>
                    <a:pt x="3759" y="18097"/>
                  </a:lnTo>
                  <a:lnTo>
                    <a:pt x="3505" y="17729"/>
                  </a:lnTo>
                  <a:lnTo>
                    <a:pt x="3225" y="17449"/>
                  </a:lnTo>
                  <a:lnTo>
                    <a:pt x="3200" y="19050"/>
                  </a:lnTo>
                  <a:lnTo>
                    <a:pt x="723" y="19050"/>
                  </a:lnTo>
                  <a:lnTo>
                    <a:pt x="736" y="18719"/>
                  </a:lnTo>
                  <a:lnTo>
                    <a:pt x="863" y="18351"/>
                  </a:lnTo>
                  <a:lnTo>
                    <a:pt x="1333" y="17856"/>
                  </a:lnTo>
                  <a:lnTo>
                    <a:pt x="1625" y="17729"/>
                  </a:lnTo>
                  <a:lnTo>
                    <a:pt x="2438" y="17729"/>
                  </a:lnTo>
                  <a:lnTo>
                    <a:pt x="2781" y="17907"/>
                  </a:lnTo>
                  <a:lnTo>
                    <a:pt x="3035" y="18364"/>
                  </a:lnTo>
                  <a:lnTo>
                    <a:pt x="3149" y="18656"/>
                  </a:lnTo>
                  <a:lnTo>
                    <a:pt x="3200" y="19050"/>
                  </a:lnTo>
                  <a:lnTo>
                    <a:pt x="3200" y="17437"/>
                  </a:lnTo>
                  <a:lnTo>
                    <a:pt x="2628" y="17145"/>
                  </a:lnTo>
                  <a:lnTo>
                    <a:pt x="2324" y="17068"/>
                  </a:lnTo>
                  <a:lnTo>
                    <a:pt x="1384" y="17068"/>
                  </a:lnTo>
                  <a:lnTo>
                    <a:pt x="876" y="17297"/>
                  </a:lnTo>
                  <a:lnTo>
                    <a:pt x="101" y="18186"/>
                  </a:lnTo>
                  <a:lnTo>
                    <a:pt x="0" y="18465"/>
                  </a:lnTo>
                  <a:lnTo>
                    <a:pt x="88" y="20777"/>
                  </a:lnTo>
                  <a:lnTo>
                    <a:pt x="863" y="21590"/>
                  </a:lnTo>
                  <a:lnTo>
                    <a:pt x="1333" y="21793"/>
                  </a:lnTo>
                  <a:lnTo>
                    <a:pt x="2120" y="21793"/>
                  </a:lnTo>
                  <a:lnTo>
                    <a:pt x="3911" y="20231"/>
                  </a:lnTo>
                  <a:lnTo>
                    <a:pt x="3175" y="20231"/>
                  </a:lnTo>
                  <a:lnTo>
                    <a:pt x="3098" y="20459"/>
                  </a:lnTo>
                  <a:lnTo>
                    <a:pt x="3022" y="20599"/>
                  </a:lnTo>
                  <a:lnTo>
                    <a:pt x="2654" y="21005"/>
                  </a:lnTo>
                  <a:lnTo>
                    <a:pt x="2349" y="21145"/>
                  </a:lnTo>
                  <a:lnTo>
                    <a:pt x="1536" y="21145"/>
                  </a:lnTo>
                  <a:lnTo>
                    <a:pt x="1244" y="21005"/>
                  </a:lnTo>
                  <a:lnTo>
                    <a:pt x="825" y="20459"/>
                  </a:lnTo>
                  <a:lnTo>
                    <a:pt x="711" y="19634"/>
                  </a:lnTo>
                  <a:lnTo>
                    <a:pt x="3975" y="19634"/>
                  </a:lnTo>
                  <a:close/>
                </a:path>
                <a:path w="44450" h="38735">
                  <a:moveTo>
                    <a:pt x="3975" y="4140"/>
                  </a:moveTo>
                  <a:lnTo>
                    <a:pt x="3962" y="3543"/>
                  </a:lnTo>
                  <a:lnTo>
                    <a:pt x="3873" y="2971"/>
                  </a:lnTo>
                  <a:lnTo>
                    <a:pt x="3759" y="2603"/>
                  </a:lnTo>
                  <a:lnTo>
                    <a:pt x="3505" y="2235"/>
                  </a:lnTo>
                  <a:lnTo>
                    <a:pt x="3225" y="1943"/>
                  </a:lnTo>
                  <a:lnTo>
                    <a:pt x="3200" y="3543"/>
                  </a:lnTo>
                  <a:lnTo>
                    <a:pt x="723" y="3543"/>
                  </a:lnTo>
                  <a:lnTo>
                    <a:pt x="736" y="3225"/>
                  </a:lnTo>
                  <a:lnTo>
                    <a:pt x="863" y="2844"/>
                  </a:lnTo>
                  <a:lnTo>
                    <a:pt x="1333" y="2349"/>
                  </a:lnTo>
                  <a:lnTo>
                    <a:pt x="1625" y="2235"/>
                  </a:lnTo>
                  <a:lnTo>
                    <a:pt x="2438" y="2235"/>
                  </a:lnTo>
                  <a:lnTo>
                    <a:pt x="2781" y="2413"/>
                  </a:lnTo>
                  <a:lnTo>
                    <a:pt x="3035" y="2857"/>
                  </a:lnTo>
                  <a:lnTo>
                    <a:pt x="3149" y="3162"/>
                  </a:lnTo>
                  <a:lnTo>
                    <a:pt x="3200" y="3543"/>
                  </a:lnTo>
                  <a:lnTo>
                    <a:pt x="3200" y="1943"/>
                  </a:lnTo>
                  <a:lnTo>
                    <a:pt x="2628" y="1651"/>
                  </a:lnTo>
                  <a:lnTo>
                    <a:pt x="2324" y="1574"/>
                  </a:lnTo>
                  <a:lnTo>
                    <a:pt x="1384" y="1574"/>
                  </a:lnTo>
                  <a:lnTo>
                    <a:pt x="876" y="1803"/>
                  </a:lnTo>
                  <a:lnTo>
                    <a:pt x="101" y="2692"/>
                  </a:lnTo>
                  <a:lnTo>
                    <a:pt x="0" y="2971"/>
                  </a:lnTo>
                  <a:lnTo>
                    <a:pt x="88" y="5283"/>
                  </a:lnTo>
                  <a:lnTo>
                    <a:pt x="863" y="6096"/>
                  </a:lnTo>
                  <a:lnTo>
                    <a:pt x="1333" y="6299"/>
                  </a:lnTo>
                  <a:lnTo>
                    <a:pt x="2120" y="6299"/>
                  </a:lnTo>
                  <a:lnTo>
                    <a:pt x="3911" y="4737"/>
                  </a:lnTo>
                  <a:lnTo>
                    <a:pt x="3175" y="4737"/>
                  </a:lnTo>
                  <a:lnTo>
                    <a:pt x="3098" y="4953"/>
                  </a:lnTo>
                  <a:lnTo>
                    <a:pt x="3022" y="5105"/>
                  </a:lnTo>
                  <a:lnTo>
                    <a:pt x="2654" y="5511"/>
                  </a:lnTo>
                  <a:lnTo>
                    <a:pt x="2349" y="5638"/>
                  </a:lnTo>
                  <a:lnTo>
                    <a:pt x="1536" y="5638"/>
                  </a:lnTo>
                  <a:lnTo>
                    <a:pt x="1244" y="5511"/>
                  </a:lnTo>
                  <a:lnTo>
                    <a:pt x="825" y="4953"/>
                  </a:lnTo>
                  <a:lnTo>
                    <a:pt x="711" y="4140"/>
                  </a:lnTo>
                  <a:lnTo>
                    <a:pt x="3975" y="4140"/>
                  </a:lnTo>
                  <a:close/>
                </a:path>
                <a:path w="44450" h="38735">
                  <a:moveTo>
                    <a:pt x="5664" y="31013"/>
                  </a:moveTo>
                  <a:lnTo>
                    <a:pt x="4914" y="31013"/>
                  </a:lnTo>
                  <a:lnTo>
                    <a:pt x="4914" y="37122"/>
                  </a:lnTo>
                  <a:lnTo>
                    <a:pt x="5664" y="37122"/>
                  </a:lnTo>
                  <a:lnTo>
                    <a:pt x="5664" y="31013"/>
                  </a:lnTo>
                  <a:close/>
                </a:path>
                <a:path w="44450" h="38735">
                  <a:moveTo>
                    <a:pt x="5664" y="15519"/>
                  </a:moveTo>
                  <a:lnTo>
                    <a:pt x="4914" y="15519"/>
                  </a:lnTo>
                  <a:lnTo>
                    <a:pt x="4914" y="21628"/>
                  </a:lnTo>
                  <a:lnTo>
                    <a:pt x="5664" y="21628"/>
                  </a:lnTo>
                  <a:lnTo>
                    <a:pt x="5664" y="15519"/>
                  </a:lnTo>
                  <a:close/>
                </a:path>
                <a:path w="44450" h="38735">
                  <a:moveTo>
                    <a:pt x="5664" y="25"/>
                  </a:moveTo>
                  <a:lnTo>
                    <a:pt x="4914" y="25"/>
                  </a:lnTo>
                  <a:lnTo>
                    <a:pt x="4914" y="6134"/>
                  </a:lnTo>
                  <a:lnTo>
                    <a:pt x="5664" y="6134"/>
                  </a:lnTo>
                  <a:lnTo>
                    <a:pt x="5664" y="25"/>
                  </a:lnTo>
                  <a:close/>
                </a:path>
                <a:path w="44450" h="38735">
                  <a:moveTo>
                    <a:pt x="10972" y="37769"/>
                  </a:moveTo>
                  <a:lnTo>
                    <a:pt x="6235" y="37769"/>
                  </a:lnTo>
                  <a:lnTo>
                    <a:pt x="6235" y="38201"/>
                  </a:lnTo>
                  <a:lnTo>
                    <a:pt x="10972" y="38201"/>
                  </a:lnTo>
                  <a:lnTo>
                    <a:pt x="10972" y="37769"/>
                  </a:lnTo>
                  <a:close/>
                </a:path>
                <a:path w="44450" h="38735">
                  <a:moveTo>
                    <a:pt x="10972" y="22275"/>
                  </a:moveTo>
                  <a:lnTo>
                    <a:pt x="6235" y="22275"/>
                  </a:lnTo>
                  <a:lnTo>
                    <a:pt x="6235" y="22694"/>
                  </a:lnTo>
                  <a:lnTo>
                    <a:pt x="10972" y="22694"/>
                  </a:lnTo>
                  <a:lnTo>
                    <a:pt x="10972" y="22275"/>
                  </a:lnTo>
                  <a:close/>
                </a:path>
                <a:path w="44450" h="38735">
                  <a:moveTo>
                    <a:pt x="10972" y="6781"/>
                  </a:moveTo>
                  <a:lnTo>
                    <a:pt x="6235" y="6781"/>
                  </a:lnTo>
                  <a:lnTo>
                    <a:pt x="6235" y="7200"/>
                  </a:lnTo>
                  <a:lnTo>
                    <a:pt x="10972" y="7200"/>
                  </a:lnTo>
                  <a:lnTo>
                    <a:pt x="10972" y="6781"/>
                  </a:lnTo>
                  <a:close/>
                </a:path>
                <a:path w="44450" h="38735">
                  <a:moveTo>
                    <a:pt x="12293" y="1701"/>
                  </a:moveTo>
                  <a:lnTo>
                    <a:pt x="11531" y="1701"/>
                  </a:lnTo>
                  <a:lnTo>
                    <a:pt x="11531" y="6134"/>
                  </a:lnTo>
                  <a:lnTo>
                    <a:pt x="12293" y="6134"/>
                  </a:lnTo>
                  <a:lnTo>
                    <a:pt x="12293" y="1701"/>
                  </a:lnTo>
                  <a:close/>
                </a:path>
                <a:path w="44450" h="38735">
                  <a:moveTo>
                    <a:pt x="12293" y="25"/>
                  </a:moveTo>
                  <a:lnTo>
                    <a:pt x="11531" y="25"/>
                  </a:lnTo>
                  <a:lnTo>
                    <a:pt x="11531" y="863"/>
                  </a:lnTo>
                  <a:lnTo>
                    <a:pt x="12293" y="863"/>
                  </a:lnTo>
                  <a:lnTo>
                    <a:pt x="12293" y="25"/>
                  </a:lnTo>
                  <a:close/>
                </a:path>
                <a:path w="44450" h="38735">
                  <a:moveTo>
                    <a:pt x="13144" y="32664"/>
                  </a:moveTo>
                  <a:lnTo>
                    <a:pt x="12433" y="32664"/>
                  </a:lnTo>
                  <a:lnTo>
                    <a:pt x="12433" y="31432"/>
                  </a:lnTo>
                  <a:lnTo>
                    <a:pt x="11671" y="31432"/>
                  </a:lnTo>
                  <a:lnTo>
                    <a:pt x="11671" y="32664"/>
                  </a:lnTo>
                  <a:lnTo>
                    <a:pt x="11074" y="32664"/>
                  </a:lnTo>
                  <a:lnTo>
                    <a:pt x="11074" y="33286"/>
                  </a:lnTo>
                  <a:lnTo>
                    <a:pt x="11671" y="33286"/>
                  </a:lnTo>
                  <a:lnTo>
                    <a:pt x="11671" y="36525"/>
                  </a:lnTo>
                  <a:lnTo>
                    <a:pt x="11734" y="36753"/>
                  </a:lnTo>
                  <a:lnTo>
                    <a:pt x="11988" y="37109"/>
                  </a:lnTo>
                  <a:lnTo>
                    <a:pt x="12230" y="37198"/>
                  </a:lnTo>
                  <a:lnTo>
                    <a:pt x="12687" y="37198"/>
                  </a:lnTo>
                  <a:lnTo>
                    <a:pt x="13055" y="37160"/>
                  </a:lnTo>
                  <a:lnTo>
                    <a:pt x="13144" y="36537"/>
                  </a:lnTo>
                  <a:lnTo>
                    <a:pt x="12750" y="36550"/>
                  </a:lnTo>
                  <a:lnTo>
                    <a:pt x="12484" y="36449"/>
                  </a:lnTo>
                  <a:lnTo>
                    <a:pt x="12433" y="33286"/>
                  </a:lnTo>
                  <a:lnTo>
                    <a:pt x="13144" y="33286"/>
                  </a:lnTo>
                  <a:lnTo>
                    <a:pt x="13144" y="32664"/>
                  </a:lnTo>
                  <a:close/>
                </a:path>
                <a:path w="44450" h="38735">
                  <a:moveTo>
                    <a:pt x="13208" y="15443"/>
                  </a:moveTo>
                  <a:lnTo>
                    <a:pt x="12382" y="15430"/>
                  </a:lnTo>
                  <a:lnTo>
                    <a:pt x="12052" y="15557"/>
                  </a:lnTo>
                  <a:lnTo>
                    <a:pt x="11874" y="15811"/>
                  </a:lnTo>
                  <a:lnTo>
                    <a:pt x="11772" y="15951"/>
                  </a:lnTo>
                  <a:lnTo>
                    <a:pt x="11722" y="16179"/>
                  </a:lnTo>
                  <a:lnTo>
                    <a:pt x="11709" y="16497"/>
                  </a:lnTo>
                  <a:lnTo>
                    <a:pt x="11709" y="17195"/>
                  </a:lnTo>
                  <a:lnTo>
                    <a:pt x="11087" y="17195"/>
                  </a:lnTo>
                  <a:lnTo>
                    <a:pt x="11087" y="17792"/>
                  </a:lnTo>
                  <a:lnTo>
                    <a:pt x="11709" y="17792"/>
                  </a:lnTo>
                  <a:lnTo>
                    <a:pt x="11709" y="21628"/>
                  </a:lnTo>
                  <a:lnTo>
                    <a:pt x="12458" y="21628"/>
                  </a:lnTo>
                  <a:lnTo>
                    <a:pt x="12458" y="17792"/>
                  </a:lnTo>
                  <a:lnTo>
                    <a:pt x="13208" y="17792"/>
                  </a:lnTo>
                  <a:lnTo>
                    <a:pt x="13208" y="17195"/>
                  </a:lnTo>
                  <a:lnTo>
                    <a:pt x="12458" y="17195"/>
                  </a:lnTo>
                  <a:lnTo>
                    <a:pt x="12458" y="16713"/>
                  </a:lnTo>
                  <a:lnTo>
                    <a:pt x="12484" y="16408"/>
                  </a:lnTo>
                  <a:lnTo>
                    <a:pt x="12573" y="16179"/>
                  </a:lnTo>
                  <a:lnTo>
                    <a:pt x="12700" y="16116"/>
                  </a:lnTo>
                  <a:lnTo>
                    <a:pt x="13208" y="16129"/>
                  </a:lnTo>
                  <a:lnTo>
                    <a:pt x="13208" y="15443"/>
                  </a:lnTo>
                  <a:close/>
                </a:path>
                <a:path w="44450" h="38735">
                  <a:moveTo>
                    <a:pt x="16078" y="17094"/>
                  </a:moveTo>
                  <a:lnTo>
                    <a:pt x="15849" y="17068"/>
                  </a:lnTo>
                  <a:lnTo>
                    <a:pt x="15544" y="17068"/>
                  </a:lnTo>
                  <a:lnTo>
                    <a:pt x="15278" y="17183"/>
                  </a:lnTo>
                  <a:lnTo>
                    <a:pt x="14833" y="17614"/>
                  </a:lnTo>
                  <a:lnTo>
                    <a:pt x="14681" y="17792"/>
                  </a:lnTo>
                  <a:lnTo>
                    <a:pt x="14630" y="17945"/>
                  </a:lnTo>
                  <a:lnTo>
                    <a:pt x="14630" y="17170"/>
                  </a:lnTo>
                  <a:lnTo>
                    <a:pt x="13919" y="17170"/>
                  </a:lnTo>
                  <a:lnTo>
                    <a:pt x="13919" y="21628"/>
                  </a:lnTo>
                  <a:lnTo>
                    <a:pt x="14668" y="21628"/>
                  </a:lnTo>
                  <a:lnTo>
                    <a:pt x="14668" y="18757"/>
                  </a:lnTo>
                  <a:lnTo>
                    <a:pt x="14770" y="18465"/>
                  </a:lnTo>
                  <a:lnTo>
                    <a:pt x="15163" y="17983"/>
                  </a:lnTo>
                  <a:lnTo>
                    <a:pt x="15455" y="17868"/>
                  </a:lnTo>
                  <a:lnTo>
                    <a:pt x="15836" y="17868"/>
                  </a:lnTo>
                  <a:lnTo>
                    <a:pt x="16078" y="17881"/>
                  </a:lnTo>
                  <a:lnTo>
                    <a:pt x="16078" y="17094"/>
                  </a:lnTo>
                  <a:close/>
                </a:path>
                <a:path w="44450" h="38735">
                  <a:moveTo>
                    <a:pt x="17056" y="0"/>
                  </a:moveTo>
                  <a:lnTo>
                    <a:pt x="16332" y="0"/>
                  </a:lnTo>
                  <a:lnTo>
                    <a:pt x="16332" y="2247"/>
                  </a:lnTo>
                  <a:lnTo>
                    <a:pt x="16243" y="2921"/>
                  </a:lnTo>
                  <a:lnTo>
                    <a:pt x="16243" y="4889"/>
                  </a:lnTo>
                  <a:lnTo>
                    <a:pt x="15811" y="5473"/>
                  </a:lnTo>
                  <a:lnTo>
                    <a:pt x="15519" y="5638"/>
                  </a:lnTo>
                  <a:lnTo>
                    <a:pt x="14719" y="5638"/>
                  </a:lnTo>
                  <a:lnTo>
                    <a:pt x="14401" y="5473"/>
                  </a:lnTo>
                  <a:lnTo>
                    <a:pt x="14033" y="4889"/>
                  </a:lnTo>
                  <a:lnTo>
                    <a:pt x="14008" y="2971"/>
                  </a:lnTo>
                  <a:lnTo>
                    <a:pt x="14478" y="2400"/>
                  </a:lnTo>
                  <a:lnTo>
                    <a:pt x="14782" y="2247"/>
                  </a:lnTo>
                  <a:lnTo>
                    <a:pt x="15506" y="2247"/>
                  </a:lnTo>
                  <a:lnTo>
                    <a:pt x="15786" y="2387"/>
                  </a:lnTo>
                  <a:lnTo>
                    <a:pt x="16243" y="2921"/>
                  </a:lnTo>
                  <a:lnTo>
                    <a:pt x="16243" y="2159"/>
                  </a:lnTo>
                  <a:lnTo>
                    <a:pt x="16014" y="1892"/>
                  </a:lnTo>
                  <a:lnTo>
                    <a:pt x="15646" y="1676"/>
                  </a:lnTo>
                  <a:lnTo>
                    <a:pt x="15367" y="1600"/>
                  </a:lnTo>
                  <a:lnTo>
                    <a:pt x="14401" y="1600"/>
                  </a:lnTo>
                  <a:lnTo>
                    <a:pt x="13970" y="1816"/>
                  </a:lnTo>
                  <a:lnTo>
                    <a:pt x="13271" y="2781"/>
                  </a:lnTo>
                  <a:lnTo>
                    <a:pt x="13220" y="2971"/>
                  </a:lnTo>
                  <a:lnTo>
                    <a:pt x="13284" y="5245"/>
                  </a:lnTo>
                  <a:lnTo>
                    <a:pt x="14008" y="6083"/>
                  </a:lnTo>
                  <a:lnTo>
                    <a:pt x="14439" y="6299"/>
                  </a:lnTo>
                  <a:lnTo>
                    <a:pt x="15240" y="6299"/>
                  </a:lnTo>
                  <a:lnTo>
                    <a:pt x="15519" y="6223"/>
                  </a:lnTo>
                  <a:lnTo>
                    <a:pt x="16002" y="5981"/>
                  </a:lnTo>
                  <a:lnTo>
                    <a:pt x="16205" y="5791"/>
                  </a:lnTo>
                  <a:lnTo>
                    <a:pt x="16294" y="5638"/>
                  </a:lnTo>
                  <a:lnTo>
                    <a:pt x="16383" y="5511"/>
                  </a:lnTo>
                  <a:lnTo>
                    <a:pt x="16383" y="6134"/>
                  </a:lnTo>
                  <a:lnTo>
                    <a:pt x="17056" y="6134"/>
                  </a:lnTo>
                  <a:lnTo>
                    <a:pt x="17056" y="5511"/>
                  </a:lnTo>
                  <a:lnTo>
                    <a:pt x="17056" y="0"/>
                  </a:lnTo>
                  <a:close/>
                </a:path>
                <a:path w="44450" h="38735">
                  <a:moveTo>
                    <a:pt x="17741" y="34061"/>
                  </a:moveTo>
                  <a:lnTo>
                    <a:pt x="17551" y="33502"/>
                  </a:lnTo>
                  <a:lnTo>
                    <a:pt x="17221" y="33197"/>
                  </a:lnTo>
                  <a:lnTo>
                    <a:pt x="16891" y="32880"/>
                  </a:lnTo>
                  <a:lnTo>
                    <a:pt x="16891" y="34061"/>
                  </a:lnTo>
                  <a:lnTo>
                    <a:pt x="16802" y="35852"/>
                  </a:lnTo>
                  <a:lnTo>
                    <a:pt x="16497" y="36449"/>
                  </a:lnTo>
                  <a:lnTo>
                    <a:pt x="16154" y="36652"/>
                  </a:lnTo>
                  <a:lnTo>
                    <a:pt x="15201" y="36652"/>
                  </a:lnTo>
                  <a:lnTo>
                    <a:pt x="14884" y="36487"/>
                  </a:lnTo>
                  <a:lnTo>
                    <a:pt x="14465" y="35852"/>
                  </a:lnTo>
                  <a:lnTo>
                    <a:pt x="14465" y="34061"/>
                  </a:lnTo>
                  <a:lnTo>
                    <a:pt x="16891" y="34061"/>
                  </a:lnTo>
                  <a:lnTo>
                    <a:pt x="16891" y="32880"/>
                  </a:lnTo>
                  <a:lnTo>
                    <a:pt x="16751" y="32740"/>
                  </a:lnTo>
                  <a:lnTo>
                    <a:pt x="16268" y="32537"/>
                  </a:lnTo>
                  <a:lnTo>
                    <a:pt x="15049" y="32537"/>
                  </a:lnTo>
                  <a:lnTo>
                    <a:pt x="14541" y="32766"/>
                  </a:lnTo>
                  <a:lnTo>
                    <a:pt x="13779" y="33655"/>
                  </a:lnTo>
                  <a:lnTo>
                    <a:pt x="13652" y="34061"/>
                  </a:lnTo>
                  <a:lnTo>
                    <a:pt x="13766" y="36258"/>
                  </a:lnTo>
                  <a:lnTo>
                    <a:pt x="14490" y="37084"/>
                  </a:lnTo>
                  <a:lnTo>
                    <a:pt x="14973" y="37287"/>
                  </a:lnTo>
                  <a:lnTo>
                    <a:pt x="16332" y="37287"/>
                  </a:lnTo>
                  <a:lnTo>
                    <a:pt x="16865" y="37058"/>
                  </a:lnTo>
                  <a:lnTo>
                    <a:pt x="17170" y="36652"/>
                  </a:lnTo>
                  <a:lnTo>
                    <a:pt x="17564" y="36118"/>
                  </a:lnTo>
                  <a:lnTo>
                    <a:pt x="17640" y="35852"/>
                  </a:lnTo>
                  <a:lnTo>
                    <a:pt x="17741" y="34061"/>
                  </a:lnTo>
                  <a:close/>
                </a:path>
                <a:path w="44450" h="38735">
                  <a:moveTo>
                    <a:pt x="20586" y="18567"/>
                  </a:moveTo>
                  <a:lnTo>
                    <a:pt x="20383" y="17995"/>
                  </a:lnTo>
                  <a:lnTo>
                    <a:pt x="20066" y="17691"/>
                  </a:lnTo>
                  <a:lnTo>
                    <a:pt x="19723" y="17373"/>
                  </a:lnTo>
                  <a:lnTo>
                    <a:pt x="19723" y="18567"/>
                  </a:lnTo>
                  <a:lnTo>
                    <a:pt x="19634" y="20358"/>
                  </a:lnTo>
                  <a:lnTo>
                    <a:pt x="19342" y="20955"/>
                  </a:lnTo>
                  <a:lnTo>
                    <a:pt x="18999" y="21145"/>
                  </a:lnTo>
                  <a:lnTo>
                    <a:pt x="18046" y="21145"/>
                  </a:lnTo>
                  <a:lnTo>
                    <a:pt x="17716" y="20993"/>
                  </a:lnTo>
                  <a:lnTo>
                    <a:pt x="17297" y="20358"/>
                  </a:lnTo>
                  <a:lnTo>
                    <a:pt x="17310" y="18567"/>
                  </a:lnTo>
                  <a:lnTo>
                    <a:pt x="17716" y="17868"/>
                  </a:lnTo>
                  <a:lnTo>
                    <a:pt x="18046" y="17691"/>
                  </a:lnTo>
                  <a:lnTo>
                    <a:pt x="19024" y="17691"/>
                  </a:lnTo>
                  <a:lnTo>
                    <a:pt x="19329" y="17868"/>
                  </a:lnTo>
                  <a:lnTo>
                    <a:pt x="19431" y="17995"/>
                  </a:lnTo>
                  <a:lnTo>
                    <a:pt x="19723" y="18567"/>
                  </a:lnTo>
                  <a:lnTo>
                    <a:pt x="19723" y="17373"/>
                  </a:lnTo>
                  <a:lnTo>
                    <a:pt x="19583" y="17233"/>
                  </a:lnTo>
                  <a:lnTo>
                    <a:pt x="19100" y="17043"/>
                  </a:lnTo>
                  <a:lnTo>
                    <a:pt x="17894" y="17043"/>
                  </a:lnTo>
                  <a:lnTo>
                    <a:pt x="17373" y="17272"/>
                  </a:lnTo>
                  <a:lnTo>
                    <a:pt x="16624" y="18161"/>
                  </a:lnTo>
                  <a:lnTo>
                    <a:pt x="16484" y="18567"/>
                  </a:lnTo>
                  <a:lnTo>
                    <a:pt x="16611" y="20751"/>
                  </a:lnTo>
                  <a:lnTo>
                    <a:pt x="17335" y="21590"/>
                  </a:lnTo>
                  <a:lnTo>
                    <a:pt x="17818" y="21793"/>
                  </a:lnTo>
                  <a:lnTo>
                    <a:pt x="19164" y="21793"/>
                  </a:lnTo>
                  <a:lnTo>
                    <a:pt x="19710" y="21564"/>
                  </a:lnTo>
                  <a:lnTo>
                    <a:pt x="20015" y="21145"/>
                  </a:lnTo>
                  <a:lnTo>
                    <a:pt x="20408" y="20624"/>
                  </a:lnTo>
                  <a:lnTo>
                    <a:pt x="20485" y="20358"/>
                  </a:lnTo>
                  <a:lnTo>
                    <a:pt x="20586" y="18567"/>
                  </a:lnTo>
                  <a:close/>
                </a:path>
                <a:path w="44450" h="38735">
                  <a:moveTo>
                    <a:pt x="21653" y="25"/>
                  </a:moveTo>
                  <a:lnTo>
                    <a:pt x="20815" y="25"/>
                  </a:lnTo>
                  <a:lnTo>
                    <a:pt x="20815" y="6134"/>
                  </a:lnTo>
                  <a:lnTo>
                    <a:pt x="21653" y="6134"/>
                  </a:lnTo>
                  <a:lnTo>
                    <a:pt x="21653" y="25"/>
                  </a:lnTo>
                  <a:close/>
                </a:path>
                <a:path w="44450" h="38735">
                  <a:moveTo>
                    <a:pt x="25679" y="34556"/>
                  </a:moveTo>
                  <a:lnTo>
                    <a:pt x="25412" y="34264"/>
                  </a:lnTo>
                  <a:lnTo>
                    <a:pt x="25234" y="34086"/>
                  </a:lnTo>
                  <a:lnTo>
                    <a:pt x="24993" y="33959"/>
                  </a:lnTo>
                  <a:lnTo>
                    <a:pt x="24968" y="34861"/>
                  </a:lnTo>
                  <a:lnTo>
                    <a:pt x="24904" y="35788"/>
                  </a:lnTo>
                  <a:lnTo>
                    <a:pt x="24549" y="36271"/>
                  </a:lnTo>
                  <a:lnTo>
                    <a:pt x="24180" y="36423"/>
                  </a:lnTo>
                  <a:lnTo>
                    <a:pt x="21894" y="36423"/>
                  </a:lnTo>
                  <a:lnTo>
                    <a:pt x="21894" y="34264"/>
                  </a:lnTo>
                  <a:lnTo>
                    <a:pt x="23888" y="34264"/>
                  </a:lnTo>
                  <a:lnTo>
                    <a:pt x="24168" y="34315"/>
                  </a:lnTo>
                  <a:lnTo>
                    <a:pt x="24777" y="34556"/>
                  </a:lnTo>
                  <a:lnTo>
                    <a:pt x="24968" y="34861"/>
                  </a:lnTo>
                  <a:lnTo>
                    <a:pt x="24968" y="33959"/>
                  </a:lnTo>
                  <a:lnTo>
                    <a:pt x="24676" y="33832"/>
                  </a:lnTo>
                  <a:lnTo>
                    <a:pt x="24892" y="33731"/>
                  </a:lnTo>
                  <a:lnTo>
                    <a:pt x="25069" y="33604"/>
                  </a:lnTo>
                  <a:lnTo>
                    <a:pt x="25336" y="33299"/>
                  </a:lnTo>
                  <a:lnTo>
                    <a:pt x="25412" y="31902"/>
                  </a:lnTo>
                  <a:lnTo>
                    <a:pt x="25273" y="31699"/>
                  </a:lnTo>
                  <a:lnTo>
                    <a:pt x="24930" y="31229"/>
                  </a:lnTo>
                  <a:lnTo>
                    <a:pt x="24650" y="31115"/>
                  </a:lnTo>
                  <a:lnTo>
                    <a:pt x="24650" y="32194"/>
                  </a:lnTo>
                  <a:lnTo>
                    <a:pt x="24561" y="33235"/>
                  </a:lnTo>
                  <a:lnTo>
                    <a:pt x="24015" y="33553"/>
                  </a:lnTo>
                  <a:lnTo>
                    <a:pt x="23749" y="33604"/>
                  </a:lnTo>
                  <a:lnTo>
                    <a:pt x="21894" y="33604"/>
                  </a:lnTo>
                  <a:lnTo>
                    <a:pt x="21894" y="31699"/>
                  </a:lnTo>
                  <a:lnTo>
                    <a:pt x="23736" y="31699"/>
                  </a:lnTo>
                  <a:lnTo>
                    <a:pt x="24003" y="31750"/>
                  </a:lnTo>
                  <a:lnTo>
                    <a:pt x="24511" y="31965"/>
                  </a:lnTo>
                  <a:lnTo>
                    <a:pt x="24650" y="32194"/>
                  </a:lnTo>
                  <a:lnTo>
                    <a:pt x="24650" y="31115"/>
                  </a:lnTo>
                  <a:lnTo>
                    <a:pt x="24422" y="31013"/>
                  </a:lnTo>
                  <a:lnTo>
                    <a:pt x="21082" y="31013"/>
                  </a:lnTo>
                  <a:lnTo>
                    <a:pt x="21082" y="37122"/>
                  </a:lnTo>
                  <a:lnTo>
                    <a:pt x="24472" y="37122"/>
                  </a:lnTo>
                  <a:lnTo>
                    <a:pt x="25057" y="36893"/>
                  </a:lnTo>
                  <a:lnTo>
                    <a:pt x="25425" y="36423"/>
                  </a:lnTo>
                  <a:lnTo>
                    <a:pt x="25679" y="36093"/>
                  </a:lnTo>
                  <a:lnTo>
                    <a:pt x="25679" y="34556"/>
                  </a:lnTo>
                  <a:close/>
                </a:path>
                <a:path w="44450" h="38735">
                  <a:moveTo>
                    <a:pt x="27470" y="18262"/>
                  </a:moveTo>
                  <a:lnTo>
                    <a:pt x="27406" y="17957"/>
                  </a:lnTo>
                  <a:lnTo>
                    <a:pt x="27076" y="17284"/>
                  </a:lnTo>
                  <a:lnTo>
                    <a:pt x="26670" y="17068"/>
                  </a:lnTo>
                  <a:lnTo>
                    <a:pt x="25793" y="17068"/>
                  </a:lnTo>
                  <a:lnTo>
                    <a:pt x="25539" y="17132"/>
                  </a:lnTo>
                  <a:lnTo>
                    <a:pt x="25082" y="17360"/>
                  </a:lnTo>
                  <a:lnTo>
                    <a:pt x="24892" y="17538"/>
                  </a:lnTo>
                  <a:lnTo>
                    <a:pt x="24726" y="17780"/>
                  </a:lnTo>
                  <a:lnTo>
                    <a:pt x="24625" y="17589"/>
                  </a:lnTo>
                  <a:lnTo>
                    <a:pt x="24511" y="17437"/>
                  </a:lnTo>
                  <a:lnTo>
                    <a:pt x="24180" y="17157"/>
                  </a:lnTo>
                  <a:lnTo>
                    <a:pt x="23888" y="17068"/>
                  </a:lnTo>
                  <a:lnTo>
                    <a:pt x="23228" y="17068"/>
                  </a:lnTo>
                  <a:lnTo>
                    <a:pt x="22936" y="17157"/>
                  </a:lnTo>
                  <a:lnTo>
                    <a:pt x="22555" y="17424"/>
                  </a:lnTo>
                  <a:lnTo>
                    <a:pt x="22390" y="17589"/>
                  </a:lnTo>
                  <a:lnTo>
                    <a:pt x="22212" y="17805"/>
                  </a:lnTo>
                  <a:lnTo>
                    <a:pt x="22212" y="17170"/>
                  </a:lnTo>
                  <a:lnTo>
                    <a:pt x="21475" y="17170"/>
                  </a:lnTo>
                  <a:lnTo>
                    <a:pt x="21475" y="21628"/>
                  </a:lnTo>
                  <a:lnTo>
                    <a:pt x="22225" y="21628"/>
                  </a:lnTo>
                  <a:lnTo>
                    <a:pt x="22225" y="18694"/>
                  </a:lnTo>
                  <a:lnTo>
                    <a:pt x="22339" y="18288"/>
                  </a:lnTo>
                  <a:lnTo>
                    <a:pt x="22796" y="17856"/>
                  </a:lnTo>
                  <a:lnTo>
                    <a:pt x="23063" y="17754"/>
                  </a:lnTo>
                  <a:lnTo>
                    <a:pt x="23647" y="17754"/>
                  </a:lnTo>
                  <a:lnTo>
                    <a:pt x="23863" y="17856"/>
                  </a:lnTo>
                  <a:lnTo>
                    <a:pt x="24053" y="18199"/>
                  </a:lnTo>
                  <a:lnTo>
                    <a:pt x="24079" y="18415"/>
                  </a:lnTo>
                  <a:lnTo>
                    <a:pt x="24079" y="21628"/>
                  </a:lnTo>
                  <a:lnTo>
                    <a:pt x="24841" y="21628"/>
                  </a:lnTo>
                  <a:lnTo>
                    <a:pt x="24841" y="18580"/>
                  </a:lnTo>
                  <a:lnTo>
                    <a:pt x="24955" y="18249"/>
                  </a:lnTo>
                  <a:lnTo>
                    <a:pt x="25374" y="17856"/>
                  </a:lnTo>
                  <a:lnTo>
                    <a:pt x="25628" y="17754"/>
                  </a:lnTo>
                  <a:lnTo>
                    <a:pt x="26136" y="17754"/>
                  </a:lnTo>
                  <a:lnTo>
                    <a:pt x="26314" y="17818"/>
                  </a:lnTo>
                  <a:lnTo>
                    <a:pt x="26619" y="18034"/>
                  </a:lnTo>
                  <a:lnTo>
                    <a:pt x="26682" y="18237"/>
                  </a:lnTo>
                  <a:lnTo>
                    <a:pt x="26682" y="21628"/>
                  </a:lnTo>
                  <a:lnTo>
                    <a:pt x="27470" y="21628"/>
                  </a:lnTo>
                  <a:lnTo>
                    <a:pt x="27470" y="18262"/>
                  </a:lnTo>
                  <a:close/>
                </a:path>
                <a:path w="44450" h="38735">
                  <a:moveTo>
                    <a:pt x="27851" y="25"/>
                  </a:moveTo>
                  <a:lnTo>
                    <a:pt x="27063" y="25"/>
                  </a:lnTo>
                  <a:lnTo>
                    <a:pt x="27063" y="4978"/>
                  </a:lnTo>
                  <a:lnTo>
                    <a:pt x="23977" y="25"/>
                  </a:lnTo>
                  <a:lnTo>
                    <a:pt x="22999" y="25"/>
                  </a:lnTo>
                  <a:lnTo>
                    <a:pt x="22999" y="6134"/>
                  </a:lnTo>
                  <a:lnTo>
                    <a:pt x="23787" y="6134"/>
                  </a:lnTo>
                  <a:lnTo>
                    <a:pt x="23787" y="1181"/>
                  </a:lnTo>
                  <a:lnTo>
                    <a:pt x="26924" y="6134"/>
                  </a:lnTo>
                  <a:lnTo>
                    <a:pt x="27851" y="6134"/>
                  </a:lnTo>
                  <a:lnTo>
                    <a:pt x="27851" y="25"/>
                  </a:lnTo>
                  <a:close/>
                </a:path>
                <a:path w="44450" h="38735">
                  <a:moveTo>
                    <a:pt x="30708" y="36398"/>
                  </a:moveTo>
                  <a:lnTo>
                    <a:pt x="27622" y="36398"/>
                  </a:lnTo>
                  <a:lnTo>
                    <a:pt x="27622" y="31013"/>
                  </a:lnTo>
                  <a:lnTo>
                    <a:pt x="26784" y="31013"/>
                  </a:lnTo>
                  <a:lnTo>
                    <a:pt x="26784" y="37122"/>
                  </a:lnTo>
                  <a:lnTo>
                    <a:pt x="30708" y="37122"/>
                  </a:lnTo>
                  <a:lnTo>
                    <a:pt x="30708" y="36398"/>
                  </a:lnTo>
                  <a:close/>
                </a:path>
                <a:path w="44450" h="38735">
                  <a:moveTo>
                    <a:pt x="32067" y="15519"/>
                  </a:moveTo>
                  <a:lnTo>
                    <a:pt x="31229" y="15519"/>
                  </a:lnTo>
                  <a:lnTo>
                    <a:pt x="31229" y="21628"/>
                  </a:lnTo>
                  <a:lnTo>
                    <a:pt x="32067" y="21628"/>
                  </a:lnTo>
                  <a:lnTo>
                    <a:pt x="32067" y="15519"/>
                  </a:lnTo>
                  <a:close/>
                </a:path>
                <a:path w="44450" h="38735">
                  <a:moveTo>
                    <a:pt x="33604" y="25"/>
                  </a:moveTo>
                  <a:lnTo>
                    <a:pt x="28638" y="25"/>
                  </a:lnTo>
                  <a:lnTo>
                    <a:pt x="28638" y="749"/>
                  </a:lnTo>
                  <a:lnTo>
                    <a:pt x="30695" y="749"/>
                  </a:lnTo>
                  <a:lnTo>
                    <a:pt x="30695" y="6134"/>
                  </a:lnTo>
                  <a:lnTo>
                    <a:pt x="31534" y="6134"/>
                  </a:lnTo>
                  <a:lnTo>
                    <a:pt x="31534" y="749"/>
                  </a:lnTo>
                  <a:lnTo>
                    <a:pt x="33604" y="749"/>
                  </a:lnTo>
                  <a:lnTo>
                    <a:pt x="33604" y="25"/>
                  </a:lnTo>
                  <a:close/>
                </a:path>
                <a:path w="44450" h="38735">
                  <a:moveTo>
                    <a:pt x="37172" y="33121"/>
                  </a:moveTo>
                  <a:lnTo>
                    <a:pt x="36969" y="32435"/>
                  </a:lnTo>
                  <a:lnTo>
                    <a:pt x="36334" y="31584"/>
                  </a:lnTo>
                  <a:lnTo>
                    <a:pt x="36283" y="33121"/>
                  </a:lnTo>
                  <a:lnTo>
                    <a:pt x="36156" y="35255"/>
                  </a:lnTo>
                  <a:lnTo>
                    <a:pt x="35509" y="36309"/>
                  </a:lnTo>
                  <a:lnTo>
                    <a:pt x="34975" y="36563"/>
                  </a:lnTo>
                  <a:lnTo>
                    <a:pt x="33477" y="36563"/>
                  </a:lnTo>
                  <a:lnTo>
                    <a:pt x="33020" y="36372"/>
                  </a:lnTo>
                  <a:lnTo>
                    <a:pt x="32245" y="35407"/>
                  </a:lnTo>
                  <a:lnTo>
                    <a:pt x="32131" y="33121"/>
                  </a:lnTo>
                  <a:lnTo>
                    <a:pt x="32258" y="32677"/>
                  </a:lnTo>
                  <a:lnTo>
                    <a:pt x="33070" y="31800"/>
                  </a:lnTo>
                  <a:lnTo>
                    <a:pt x="33578" y="31584"/>
                  </a:lnTo>
                  <a:lnTo>
                    <a:pt x="34861" y="31584"/>
                  </a:lnTo>
                  <a:lnTo>
                    <a:pt x="35369" y="31800"/>
                  </a:lnTo>
                  <a:lnTo>
                    <a:pt x="36131" y="32677"/>
                  </a:lnTo>
                  <a:lnTo>
                    <a:pt x="36283" y="33121"/>
                  </a:lnTo>
                  <a:lnTo>
                    <a:pt x="36283" y="31521"/>
                  </a:lnTo>
                  <a:lnTo>
                    <a:pt x="36042" y="31191"/>
                  </a:lnTo>
                  <a:lnTo>
                    <a:pt x="35242" y="30848"/>
                  </a:lnTo>
                  <a:lnTo>
                    <a:pt x="33134" y="30848"/>
                  </a:lnTo>
                  <a:lnTo>
                    <a:pt x="32359" y="31229"/>
                  </a:lnTo>
                  <a:lnTo>
                    <a:pt x="31508" y="32435"/>
                  </a:lnTo>
                  <a:lnTo>
                    <a:pt x="31381" y="32664"/>
                  </a:lnTo>
                  <a:lnTo>
                    <a:pt x="31254" y="33121"/>
                  </a:lnTo>
                  <a:lnTo>
                    <a:pt x="31330" y="35407"/>
                  </a:lnTo>
                  <a:lnTo>
                    <a:pt x="31457" y="35788"/>
                  </a:lnTo>
                  <a:lnTo>
                    <a:pt x="31877" y="36309"/>
                  </a:lnTo>
                  <a:lnTo>
                    <a:pt x="32473" y="36995"/>
                  </a:lnTo>
                  <a:lnTo>
                    <a:pt x="33210" y="37312"/>
                  </a:lnTo>
                  <a:lnTo>
                    <a:pt x="35153" y="37312"/>
                  </a:lnTo>
                  <a:lnTo>
                    <a:pt x="35928" y="36957"/>
                  </a:lnTo>
                  <a:lnTo>
                    <a:pt x="36220" y="36563"/>
                  </a:lnTo>
                  <a:lnTo>
                    <a:pt x="36931" y="35636"/>
                  </a:lnTo>
                  <a:lnTo>
                    <a:pt x="37058" y="35255"/>
                  </a:lnTo>
                  <a:lnTo>
                    <a:pt x="37172" y="33121"/>
                  </a:lnTo>
                  <a:close/>
                </a:path>
                <a:path w="44450" h="38735">
                  <a:moveTo>
                    <a:pt x="38265" y="15519"/>
                  </a:moveTo>
                  <a:lnTo>
                    <a:pt x="37477" y="15519"/>
                  </a:lnTo>
                  <a:lnTo>
                    <a:pt x="37477" y="20472"/>
                  </a:lnTo>
                  <a:lnTo>
                    <a:pt x="34391" y="15519"/>
                  </a:lnTo>
                  <a:lnTo>
                    <a:pt x="33413" y="15519"/>
                  </a:lnTo>
                  <a:lnTo>
                    <a:pt x="33413" y="21628"/>
                  </a:lnTo>
                  <a:lnTo>
                    <a:pt x="34201" y="21628"/>
                  </a:lnTo>
                  <a:lnTo>
                    <a:pt x="34201" y="16687"/>
                  </a:lnTo>
                  <a:lnTo>
                    <a:pt x="37338" y="21628"/>
                  </a:lnTo>
                  <a:lnTo>
                    <a:pt x="38265" y="21628"/>
                  </a:lnTo>
                  <a:lnTo>
                    <a:pt x="38265" y="15519"/>
                  </a:lnTo>
                  <a:close/>
                </a:path>
                <a:path w="44450" h="38735">
                  <a:moveTo>
                    <a:pt x="42735" y="34556"/>
                  </a:moveTo>
                  <a:lnTo>
                    <a:pt x="42468" y="34264"/>
                  </a:lnTo>
                  <a:lnTo>
                    <a:pt x="42291" y="34086"/>
                  </a:lnTo>
                  <a:lnTo>
                    <a:pt x="42049" y="33959"/>
                  </a:lnTo>
                  <a:lnTo>
                    <a:pt x="42024" y="34861"/>
                  </a:lnTo>
                  <a:lnTo>
                    <a:pt x="41960" y="35788"/>
                  </a:lnTo>
                  <a:lnTo>
                    <a:pt x="41605" y="36271"/>
                  </a:lnTo>
                  <a:lnTo>
                    <a:pt x="41236" y="36423"/>
                  </a:lnTo>
                  <a:lnTo>
                    <a:pt x="38950" y="36423"/>
                  </a:lnTo>
                  <a:lnTo>
                    <a:pt x="38950" y="34264"/>
                  </a:lnTo>
                  <a:lnTo>
                    <a:pt x="40944" y="34264"/>
                  </a:lnTo>
                  <a:lnTo>
                    <a:pt x="41224" y="34315"/>
                  </a:lnTo>
                  <a:lnTo>
                    <a:pt x="41821" y="34556"/>
                  </a:lnTo>
                  <a:lnTo>
                    <a:pt x="42024" y="34861"/>
                  </a:lnTo>
                  <a:lnTo>
                    <a:pt x="42024" y="33959"/>
                  </a:lnTo>
                  <a:lnTo>
                    <a:pt x="41732" y="33832"/>
                  </a:lnTo>
                  <a:lnTo>
                    <a:pt x="41948" y="33731"/>
                  </a:lnTo>
                  <a:lnTo>
                    <a:pt x="42125" y="33604"/>
                  </a:lnTo>
                  <a:lnTo>
                    <a:pt x="42379" y="33299"/>
                  </a:lnTo>
                  <a:lnTo>
                    <a:pt x="42468" y="31902"/>
                  </a:lnTo>
                  <a:lnTo>
                    <a:pt x="42329" y="31699"/>
                  </a:lnTo>
                  <a:lnTo>
                    <a:pt x="41986" y="31229"/>
                  </a:lnTo>
                  <a:lnTo>
                    <a:pt x="41706" y="31115"/>
                  </a:lnTo>
                  <a:lnTo>
                    <a:pt x="41706" y="32194"/>
                  </a:lnTo>
                  <a:lnTo>
                    <a:pt x="41617" y="33235"/>
                  </a:lnTo>
                  <a:lnTo>
                    <a:pt x="41071" y="33553"/>
                  </a:lnTo>
                  <a:lnTo>
                    <a:pt x="40805" y="33604"/>
                  </a:lnTo>
                  <a:lnTo>
                    <a:pt x="38950" y="33604"/>
                  </a:lnTo>
                  <a:lnTo>
                    <a:pt x="38950" y="31699"/>
                  </a:lnTo>
                  <a:lnTo>
                    <a:pt x="40779" y="31699"/>
                  </a:lnTo>
                  <a:lnTo>
                    <a:pt x="41059" y="31750"/>
                  </a:lnTo>
                  <a:lnTo>
                    <a:pt x="41567" y="31965"/>
                  </a:lnTo>
                  <a:lnTo>
                    <a:pt x="41706" y="32194"/>
                  </a:lnTo>
                  <a:lnTo>
                    <a:pt x="41706" y="31115"/>
                  </a:lnTo>
                  <a:lnTo>
                    <a:pt x="41478" y="31013"/>
                  </a:lnTo>
                  <a:lnTo>
                    <a:pt x="38138" y="31013"/>
                  </a:lnTo>
                  <a:lnTo>
                    <a:pt x="38138" y="37122"/>
                  </a:lnTo>
                  <a:lnTo>
                    <a:pt x="41529" y="37122"/>
                  </a:lnTo>
                  <a:lnTo>
                    <a:pt x="42113" y="36893"/>
                  </a:lnTo>
                  <a:lnTo>
                    <a:pt x="42481" y="36423"/>
                  </a:lnTo>
                  <a:lnTo>
                    <a:pt x="42722" y="36093"/>
                  </a:lnTo>
                  <a:lnTo>
                    <a:pt x="42735" y="34556"/>
                  </a:lnTo>
                  <a:close/>
                </a:path>
                <a:path w="44450" h="38735">
                  <a:moveTo>
                    <a:pt x="44018" y="15519"/>
                  </a:moveTo>
                  <a:lnTo>
                    <a:pt x="39052" y="15519"/>
                  </a:lnTo>
                  <a:lnTo>
                    <a:pt x="39052" y="16243"/>
                  </a:lnTo>
                  <a:lnTo>
                    <a:pt x="41109" y="16243"/>
                  </a:lnTo>
                  <a:lnTo>
                    <a:pt x="41109" y="21628"/>
                  </a:lnTo>
                  <a:lnTo>
                    <a:pt x="41948" y="21628"/>
                  </a:lnTo>
                  <a:lnTo>
                    <a:pt x="41948" y="16243"/>
                  </a:lnTo>
                  <a:lnTo>
                    <a:pt x="44018" y="16243"/>
                  </a:lnTo>
                  <a:lnTo>
                    <a:pt x="44018" y="1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5840469" y="1891090"/>
              <a:ext cx="147320" cy="85725"/>
            </a:xfrm>
            <a:custGeom>
              <a:avLst/>
              <a:gdLst/>
              <a:ahLst/>
              <a:cxnLst/>
              <a:rect l="l" t="t" r="r" b="b"/>
              <a:pathLst>
                <a:path w="147320" h="85725">
                  <a:moveTo>
                    <a:pt x="144444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82451"/>
                  </a:lnTo>
                  <a:lnTo>
                    <a:pt x="144444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5840469" y="1891090"/>
              <a:ext cx="147320" cy="85725"/>
            </a:xfrm>
            <a:custGeom>
              <a:avLst/>
              <a:gdLst/>
              <a:ahLst/>
              <a:cxnLst/>
              <a:rect l="l" t="t" r="r" b="b"/>
              <a:pathLst>
                <a:path w="147320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1021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6197"/>
                  </a:lnTo>
                  <a:lnTo>
                    <a:pt x="147220" y="79029"/>
                  </a:lnTo>
                  <a:lnTo>
                    <a:pt x="147220" y="82451"/>
                  </a:lnTo>
                  <a:lnTo>
                    <a:pt x="144444" y="85227"/>
                  </a:lnTo>
                  <a:lnTo>
                    <a:pt x="141021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5840469" y="1891090"/>
              <a:ext cx="147320" cy="19050"/>
            </a:xfrm>
            <a:custGeom>
              <a:avLst/>
              <a:gdLst/>
              <a:ahLst/>
              <a:cxnLst/>
              <a:rect l="l" t="t" r="r" b="b"/>
              <a:pathLst>
                <a:path w="147320" h="19050">
                  <a:moveTo>
                    <a:pt x="147220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5840469" y="1891090"/>
              <a:ext cx="147320" cy="19050"/>
            </a:xfrm>
            <a:custGeom>
              <a:avLst/>
              <a:gdLst/>
              <a:ahLst/>
              <a:cxnLst/>
              <a:rect l="l" t="t" r="r" b="b"/>
              <a:pathLst>
                <a:path w="14732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1021" y="0"/>
                  </a:lnTo>
                  <a:lnTo>
                    <a:pt x="144444" y="0"/>
                  </a:lnTo>
                  <a:lnTo>
                    <a:pt x="147220" y="2775"/>
                  </a:lnTo>
                  <a:lnTo>
                    <a:pt x="147220" y="6197"/>
                  </a:lnTo>
                  <a:lnTo>
                    <a:pt x="147220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5" name="object 4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43179" y="1893803"/>
              <a:ext cx="33575" cy="27117"/>
            </a:xfrm>
            <a:prstGeom prst="rect">
              <a:avLst/>
            </a:prstGeom>
          </p:spPr>
        </p:pic>
        <p:sp>
          <p:nvSpPr>
            <p:cNvPr id="476" name="object 476"/>
            <p:cNvSpPr/>
            <p:nvPr/>
          </p:nvSpPr>
          <p:spPr>
            <a:xfrm>
              <a:off x="5877356" y="1896325"/>
              <a:ext cx="31750" cy="8890"/>
            </a:xfrm>
            <a:custGeom>
              <a:avLst/>
              <a:gdLst/>
              <a:ahLst/>
              <a:cxnLst/>
              <a:rect l="l" t="t" r="r" b="b"/>
              <a:pathLst>
                <a:path w="31750" h="8889">
                  <a:moveTo>
                    <a:pt x="4737" y="1778"/>
                  </a:moveTo>
                  <a:lnTo>
                    <a:pt x="3479" y="1778"/>
                  </a:lnTo>
                  <a:lnTo>
                    <a:pt x="3479" y="2501"/>
                  </a:lnTo>
                  <a:lnTo>
                    <a:pt x="3378" y="2324"/>
                  </a:lnTo>
                  <a:lnTo>
                    <a:pt x="3378" y="3403"/>
                  </a:lnTo>
                  <a:lnTo>
                    <a:pt x="3365" y="5092"/>
                  </a:lnTo>
                  <a:lnTo>
                    <a:pt x="2946" y="5549"/>
                  </a:lnTo>
                  <a:lnTo>
                    <a:pt x="2692" y="5664"/>
                  </a:lnTo>
                  <a:lnTo>
                    <a:pt x="1930" y="5664"/>
                  </a:lnTo>
                  <a:lnTo>
                    <a:pt x="1625" y="5461"/>
                  </a:lnTo>
                  <a:lnTo>
                    <a:pt x="1435" y="5029"/>
                  </a:lnTo>
                  <a:lnTo>
                    <a:pt x="1333" y="3759"/>
                  </a:lnTo>
                  <a:lnTo>
                    <a:pt x="1612" y="3009"/>
                  </a:lnTo>
                  <a:lnTo>
                    <a:pt x="1930" y="2794"/>
                  </a:lnTo>
                  <a:lnTo>
                    <a:pt x="2705" y="2794"/>
                  </a:lnTo>
                  <a:lnTo>
                    <a:pt x="2971" y="2921"/>
                  </a:lnTo>
                  <a:lnTo>
                    <a:pt x="3378" y="3403"/>
                  </a:lnTo>
                  <a:lnTo>
                    <a:pt x="3378" y="2324"/>
                  </a:lnTo>
                  <a:lnTo>
                    <a:pt x="3289" y="2146"/>
                  </a:lnTo>
                  <a:lnTo>
                    <a:pt x="3035" y="1917"/>
                  </a:lnTo>
                  <a:lnTo>
                    <a:pt x="2540" y="1701"/>
                  </a:lnTo>
                  <a:lnTo>
                    <a:pt x="2311" y="1663"/>
                  </a:lnTo>
                  <a:lnTo>
                    <a:pt x="1397" y="1663"/>
                  </a:lnTo>
                  <a:lnTo>
                    <a:pt x="889" y="1905"/>
                  </a:lnTo>
                  <a:lnTo>
                    <a:pt x="228" y="2794"/>
                  </a:lnTo>
                  <a:lnTo>
                    <a:pt x="114" y="3009"/>
                  </a:lnTo>
                  <a:lnTo>
                    <a:pt x="0" y="3403"/>
                  </a:lnTo>
                  <a:lnTo>
                    <a:pt x="101" y="5461"/>
                  </a:lnTo>
                  <a:lnTo>
                    <a:pt x="177" y="5664"/>
                  </a:lnTo>
                  <a:lnTo>
                    <a:pt x="914" y="6527"/>
                  </a:lnTo>
                  <a:lnTo>
                    <a:pt x="1422" y="6756"/>
                  </a:lnTo>
                  <a:lnTo>
                    <a:pt x="2463" y="6756"/>
                  </a:lnTo>
                  <a:lnTo>
                    <a:pt x="2806" y="6654"/>
                  </a:lnTo>
                  <a:lnTo>
                    <a:pt x="3200" y="6350"/>
                  </a:lnTo>
                  <a:lnTo>
                    <a:pt x="3340" y="6184"/>
                  </a:lnTo>
                  <a:lnTo>
                    <a:pt x="3454" y="5981"/>
                  </a:lnTo>
                  <a:lnTo>
                    <a:pt x="3403" y="7112"/>
                  </a:lnTo>
                  <a:lnTo>
                    <a:pt x="3149" y="7620"/>
                  </a:lnTo>
                  <a:lnTo>
                    <a:pt x="2832" y="7772"/>
                  </a:lnTo>
                  <a:lnTo>
                    <a:pt x="2032" y="7772"/>
                  </a:lnTo>
                  <a:lnTo>
                    <a:pt x="1803" y="7708"/>
                  </a:lnTo>
                  <a:lnTo>
                    <a:pt x="1587" y="7531"/>
                  </a:lnTo>
                  <a:lnTo>
                    <a:pt x="1485" y="7264"/>
                  </a:lnTo>
                  <a:lnTo>
                    <a:pt x="76" y="7264"/>
                  </a:lnTo>
                  <a:lnTo>
                    <a:pt x="127" y="7772"/>
                  </a:lnTo>
                  <a:lnTo>
                    <a:pt x="342" y="8128"/>
                  </a:lnTo>
                  <a:lnTo>
                    <a:pt x="1143" y="8623"/>
                  </a:lnTo>
                  <a:lnTo>
                    <a:pt x="1663" y="8750"/>
                  </a:lnTo>
                  <a:lnTo>
                    <a:pt x="3340" y="8750"/>
                  </a:lnTo>
                  <a:lnTo>
                    <a:pt x="4051" y="8470"/>
                  </a:lnTo>
                  <a:lnTo>
                    <a:pt x="4508" y="7772"/>
                  </a:lnTo>
                  <a:lnTo>
                    <a:pt x="4622" y="7620"/>
                  </a:lnTo>
                  <a:lnTo>
                    <a:pt x="4737" y="5981"/>
                  </a:lnTo>
                  <a:lnTo>
                    <a:pt x="4737" y="5664"/>
                  </a:lnTo>
                  <a:lnTo>
                    <a:pt x="4737" y="2794"/>
                  </a:lnTo>
                  <a:lnTo>
                    <a:pt x="4737" y="2501"/>
                  </a:lnTo>
                  <a:lnTo>
                    <a:pt x="4737" y="1778"/>
                  </a:lnTo>
                  <a:close/>
                </a:path>
                <a:path w="31750" h="8889">
                  <a:moveTo>
                    <a:pt x="10248" y="4610"/>
                  </a:moveTo>
                  <a:lnTo>
                    <a:pt x="10223" y="3759"/>
                  </a:lnTo>
                  <a:lnTo>
                    <a:pt x="10121" y="3187"/>
                  </a:lnTo>
                  <a:lnTo>
                    <a:pt x="10020" y="2908"/>
                  </a:lnTo>
                  <a:lnTo>
                    <a:pt x="9893" y="2717"/>
                  </a:lnTo>
                  <a:lnTo>
                    <a:pt x="9613" y="2273"/>
                  </a:lnTo>
                  <a:lnTo>
                    <a:pt x="9334" y="2032"/>
                  </a:lnTo>
                  <a:lnTo>
                    <a:pt x="8902" y="1841"/>
                  </a:lnTo>
                  <a:lnTo>
                    <a:pt x="8902" y="3759"/>
                  </a:lnTo>
                  <a:lnTo>
                    <a:pt x="6896" y="3759"/>
                  </a:lnTo>
                  <a:lnTo>
                    <a:pt x="6934" y="3441"/>
                  </a:lnTo>
                  <a:lnTo>
                    <a:pt x="7061" y="3162"/>
                  </a:lnTo>
                  <a:lnTo>
                    <a:pt x="7366" y="2806"/>
                  </a:lnTo>
                  <a:lnTo>
                    <a:pt x="7594" y="2717"/>
                  </a:lnTo>
                  <a:lnTo>
                    <a:pt x="8166" y="2717"/>
                  </a:lnTo>
                  <a:lnTo>
                    <a:pt x="8407" y="2806"/>
                  </a:lnTo>
                  <a:lnTo>
                    <a:pt x="8775" y="3162"/>
                  </a:lnTo>
                  <a:lnTo>
                    <a:pt x="8877" y="3441"/>
                  </a:lnTo>
                  <a:lnTo>
                    <a:pt x="8902" y="3759"/>
                  </a:lnTo>
                  <a:lnTo>
                    <a:pt x="8902" y="1841"/>
                  </a:lnTo>
                  <a:lnTo>
                    <a:pt x="8674" y="1727"/>
                  </a:lnTo>
                  <a:lnTo>
                    <a:pt x="8305" y="1651"/>
                  </a:lnTo>
                  <a:lnTo>
                    <a:pt x="7200" y="1651"/>
                  </a:lnTo>
                  <a:lnTo>
                    <a:pt x="6642" y="1879"/>
                  </a:lnTo>
                  <a:lnTo>
                    <a:pt x="5842" y="2717"/>
                  </a:lnTo>
                  <a:lnTo>
                    <a:pt x="5740" y="2908"/>
                  </a:lnTo>
                  <a:lnTo>
                    <a:pt x="5626" y="3238"/>
                  </a:lnTo>
                  <a:lnTo>
                    <a:pt x="5689" y="5575"/>
                  </a:lnTo>
                  <a:lnTo>
                    <a:pt x="5791" y="5880"/>
                  </a:lnTo>
                  <a:lnTo>
                    <a:pt x="6756" y="6692"/>
                  </a:lnTo>
                  <a:lnTo>
                    <a:pt x="7315" y="6896"/>
                  </a:lnTo>
                  <a:lnTo>
                    <a:pt x="8699" y="6896"/>
                  </a:lnTo>
                  <a:lnTo>
                    <a:pt x="9296" y="6654"/>
                  </a:lnTo>
                  <a:lnTo>
                    <a:pt x="10007" y="5842"/>
                  </a:lnTo>
                  <a:lnTo>
                    <a:pt x="10147" y="5575"/>
                  </a:lnTo>
                  <a:lnTo>
                    <a:pt x="10185" y="5283"/>
                  </a:lnTo>
                  <a:lnTo>
                    <a:pt x="8864" y="5283"/>
                  </a:lnTo>
                  <a:lnTo>
                    <a:pt x="8674" y="5575"/>
                  </a:lnTo>
                  <a:lnTo>
                    <a:pt x="8458" y="5765"/>
                  </a:lnTo>
                  <a:lnTo>
                    <a:pt x="8229" y="5842"/>
                  </a:lnTo>
                  <a:lnTo>
                    <a:pt x="7721" y="5842"/>
                  </a:lnTo>
                  <a:lnTo>
                    <a:pt x="7505" y="5778"/>
                  </a:lnTo>
                  <a:lnTo>
                    <a:pt x="7035" y="5461"/>
                  </a:lnTo>
                  <a:lnTo>
                    <a:pt x="6946" y="5283"/>
                  </a:lnTo>
                  <a:lnTo>
                    <a:pt x="6858" y="4610"/>
                  </a:lnTo>
                  <a:lnTo>
                    <a:pt x="10248" y="4610"/>
                  </a:lnTo>
                  <a:close/>
                </a:path>
                <a:path w="31750" h="8889">
                  <a:moveTo>
                    <a:pt x="12446" y="38"/>
                  </a:moveTo>
                  <a:lnTo>
                    <a:pt x="11137" y="38"/>
                  </a:lnTo>
                  <a:lnTo>
                    <a:pt x="11137" y="6731"/>
                  </a:lnTo>
                  <a:lnTo>
                    <a:pt x="12446" y="6731"/>
                  </a:lnTo>
                  <a:lnTo>
                    <a:pt x="12446" y="38"/>
                  </a:lnTo>
                  <a:close/>
                </a:path>
                <a:path w="31750" h="8889">
                  <a:moveTo>
                    <a:pt x="15024" y="1778"/>
                  </a:moveTo>
                  <a:lnTo>
                    <a:pt x="13716" y="1778"/>
                  </a:lnTo>
                  <a:lnTo>
                    <a:pt x="13716" y="6731"/>
                  </a:lnTo>
                  <a:lnTo>
                    <a:pt x="15024" y="6731"/>
                  </a:lnTo>
                  <a:lnTo>
                    <a:pt x="15024" y="1778"/>
                  </a:lnTo>
                  <a:close/>
                </a:path>
                <a:path w="31750" h="8889">
                  <a:moveTo>
                    <a:pt x="15024" y="0"/>
                  </a:moveTo>
                  <a:lnTo>
                    <a:pt x="13716" y="0"/>
                  </a:lnTo>
                  <a:lnTo>
                    <a:pt x="13716" y="1193"/>
                  </a:lnTo>
                  <a:lnTo>
                    <a:pt x="15024" y="1193"/>
                  </a:lnTo>
                  <a:lnTo>
                    <a:pt x="15024" y="0"/>
                  </a:lnTo>
                  <a:close/>
                </a:path>
                <a:path w="31750" h="8889">
                  <a:moveTo>
                    <a:pt x="20764" y="2781"/>
                  </a:moveTo>
                  <a:lnTo>
                    <a:pt x="20612" y="2324"/>
                  </a:lnTo>
                  <a:lnTo>
                    <a:pt x="20281" y="2057"/>
                  </a:lnTo>
                  <a:lnTo>
                    <a:pt x="19951" y="1790"/>
                  </a:lnTo>
                  <a:lnTo>
                    <a:pt x="19545" y="1663"/>
                  </a:lnTo>
                  <a:lnTo>
                    <a:pt x="18618" y="1663"/>
                  </a:lnTo>
                  <a:lnTo>
                    <a:pt x="18275" y="1765"/>
                  </a:lnTo>
                  <a:lnTo>
                    <a:pt x="17868" y="2070"/>
                  </a:lnTo>
                  <a:lnTo>
                    <a:pt x="17703" y="2260"/>
                  </a:lnTo>
                  <a:lnTo>
                    <a:pt x="17538" y="2514"/>
                  </a:lnTo>
                  <a:lnTo>
                    <a:pt x="17538" y="1790"/>
                  </a:lnTo>
                  <a:lnTo>
                    <a:pt x="16294" y="1790"/>
                  </a:lnTo>
                  <a:lnTo>
                    <a:pt x="16294" y="6731"/>
                  </a:lnTo>
                  <a:lnTo>
                    <a:pt x="17576" y="6731"/>
                  </a:lnTo>
                  <a:lnTo>
                    <a:pt x="17576" y="3746"/>
                  </a:lnTo>
                  <a:lnTo>
                    <a:pt x="17627" y="3492"/>
                  </a:lnTo>
                  <a:lnTo>
                    <a:pt x="17868" y="2921"/>
                  </a:lnTo>
                  <a:lnTo>
                    <a:pt x="18173" y="2743"/>
                  </a:lnTo>
                  <a:lnTo>
                    <a:pt x="18973" y="2743"/>
                  </a:lnTo>
                  <a:lnTo>
                    <a:pt x="19202" y="2870"/>
                  </a:lnTo>
                  <a:lnTo>
                    <a:pt x="19405" y="3263"/>
                  </a:lnTo>
                  <a:lnTo>
                    <a:pt x="19443" y="3454"/>
                  </a:lnTo>
                  <a:lnTo>
                    <a:pt x="19443" y="6731"/>
                  </a:lnTo>
                  <a:lnTo>
                    <a:pt x="20764" y="6731"/>
                  </a:lnTo>
                  <a:lnTo>
                    <a:pt x="20764" y="2781"/>
                  </a:lnTo>
                  <a:close/>
                </a:path>
                <a:path w="31750" h="8889">
                  <a:moveTo>
                    <a:pt x="26504" y="6731"/>
                  </a:moveTo>
                  <a:lnTo>
                    <a:pt x="24701" y="3695"/>
                  </a:lnTo>
                  <a:lnTo>
                    <a:pt x="26441" y="1803"/>
                  </a:lnTo>
                  <a:lnTo>
                    <a:pt x="24841" y="1803"/>
                  </a:lnTo>
                  <a:lnTo>
                    <a:pt x="23228" y="3670"/>
                  </a:lnTo>
                  <a:lnTo>
                    <a:pt x="23228" y="63"/>
                  </a:lnTo>
                  <a:lnTo>
                    <a:pt x="21958" y="63"/>
                  </a:lnTo>
                  <a:lnTo>
                    <a:pt x="21958" y="6731"/>
                  </a:lnTo>
                  <a:lnTo>
                    <a:pt x="23228" y="6731"/>
                  </a:lnTo>
                  <a:lnTo>
                    <a:pt x="23228" y="5168"/>
                  </a:lnTo>
                  <a:lnTo>
                    <a:pt x="23761" y="4610"/>
                  </a:lnTo>
                  <a:lnTo>
                    <a:pt x="24942" y="6731"/>
                  </a:lnTo>
                  <a:lnTo>
                    <a:pt x="26504" y="6731"/>
                  </a:lnTo>
                  <a:close/>
                </a:path>
                <a:path w="31750" h="8889">
                  <a:moveTo>
                    <a:pt x="31343" y="4864"/>
                  </a:moveTo>
                  <a:lnTo>
                    <a:pt x="29032" y="3581"/>
                  </a:lnTo>
                  <a:lnTo>
                    <a:pt x="28587" y="3467"/>
                  </a:lnTo>
                  <a:lnTo>
                    <a:pt x="28333" y="3327"/>
                  </a:lnTo>
                  <a:lnTo>
                    <a:pt x="28270" y="2946"/>
                  </a:lnTo>
                  <a:lnTo>
                    <a:pt x="28575" y="2667"/>
                  </a:lnTo>
                  <a:lnTo>
                    <a:pt x="28765" y="2628"/>
                  </a:lnTo>
                  <a:lnTo>
                    <a:pt x="29387" y="2628"/>
                  </a:lnTo>
                  <a:lnTo>
                    <a:pt x="29629" y="2717"/>
                  </a:lnTo>
                  <a:lnTo>
                    <a:pt x="29857" y="2997"/>
                  </a:lnTo>
                  <a:lnTo>
                    <a:pt x="29895" y="3124"/>
                  </a:lnTo>
                  <a:lnTo>
                    <a:pt x="29921" y="3289"/>
                  </a:lnTo>
                  <a:lnTo>
                    <a:pt x="31216" y="3289"/>
                  </a:lnTo>
                  <a:lnTo>
                    <a:pt x="31153" y="2679"/>
                  </a:lnTo>
                  <a:lnTo>
                    <a:pt x="30924" y="2260"/>
                  </a:lnTo>
                  <a:lnTo>
                    <a:pt x="30149" y="1765"/>
                  </a:lnTo>
                  <a:lnTo>
                    <a:pt x="29654" y="1638"/>
                  </a:lnTo>
                  <a:lnTo>
                    <a:pt x="28384" y="1638"/>
                  </a:lnTo>
                  <a:lnTo>
                    <a:pt x="27876" y="1803"/>
                  </a:lnTo>
                  <a:lnTo>
                    <a:pt x="27165" y="2463"/>
                  </a:lnTo>
                  <a:lnTo>
                    <a:pt x="26974" y="2857"/>
                  </a:lnTo>
                  <a:lnTo>
                    <a:pt x="26974" y="3695"/>
                  </a:lnTo>
                  <a:lnTo>
                    <a:pt x="27101" y="4000"/>
                  </a:lnTo>
                  <a:lnTo>
                    <a:pt x="27559" y="4406"/>
                  </a:lnTo>
                  <a:lnTo>
                    <a:pt x="27952" y="4584"/>
                  </a:lnTo>
                  <a:lnTo>
                    <a:pt x="29286" y="4914"/>
                  </a:lnTo>
                  <a:lnTo>
                    <a:pt x="29743" y="5041"/>
                  </a:lnTo>
                  <a:lnTo>
                    <a:pt x="29984" y="5181"/>
                  </a:lnTo>
                  <a:lnTo>
                    <a:pt x="30035" y="5600"/>
                  </a:lnTo>
                  <a:lnTo>
                    <a:pt x="29667" y="5854"/>
                  </a:lnTo>
                  <a:lnTo>
                    <a:pt x="29464" y="5892"/>
                  </a:lnTo>
                  <a:lnTo>
                    <a:pt x="28778" y="5892"/>
                  </a:lnTo>
                  <a:lnTo>
                    <a:pt x="28473" y="5816"/>
                  </a:lnTo>
                  <a:lnTo>
                    <a:pt x="28232" y="5549"/>
                  </a:lnTo>
                  <a:lnTo>
                    <a:pt x="28168" y="5384"/>
                  </a:lnTo>
                  <a:lnTo>
                    <a:pt x="28143" y="5143"/>
                  </a:lnTo>
                  <a:lnTo>
                    <a:pt x="26835" y="5143"/>
                  </a:lnTo>
                  <a:lnTo>
                    <a:pt x="26835" y="5651"/>
                  </a:lnTo>
                  <a:lnTo>
                    <a:pt x="27012" y="6083"/>
                  </a:lnTo>
                  <a:lnTo>
                    <a:pt x="27762" y="6731"/>
                  </a:lnTo>
                  <a:lnTo>
                    <a:pt x="28333" y="6896"/>
                  </a:lnTo>
                  <a:lnTo>
                    <a:pt x="29870" y="6896"/>
                  </a:lnTo>
                  <a:lnTo>
                    <a:pt x="30441" y="6743"/>
                  </a:lnTo>
                  <a:lnTo>
                    <a:pt x="31165" y="6121"/>
                  </a:lnTo>
                  <a:lnTo>
                    <a:pt x="31343" y="5715"/>
                  </a:lnTo>
                  <a:lnTo>
                    <a:pt x="3134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5975292" y="18972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5853798" y="1913267"/>
              <a:ext cx="41275" cy="22860"/>
            </a:xfrm>
            <a:custGeom>
              <a:avLst/>
              <a:gdLst/>
              <a:ahLst/>
              <a:cxnLst/>
              <a:rect l="l" t="t" r="r" b="b"/>
              <a:pathLst>
                <a:path w="41275" h="22860">
                  <a:moveTo>
                    <a:pt x="762" y="17246"/>
                  </a:moveTo>
                  <a:lnTo>
                    <a:pt x="0" y="17246"/>
                  </a:lnTo>
                  <a:lnTo>
                    <a:pt x="0" y="21678"/>
                  </a:lnTo>
                  <a:lnTo>
                    <a:pt x="762" y="21678"/>
                  </a:lnTo>
                  <a:lnTo>
                    <a:pt x="762" y="17246"/>
                  </a:lnTo>
                  <a:close/>
                </a:path>
                <a:path w="41275" h="22860">
                  <a:moveTo>
                    <a:pt x="762" y="15570"/>
                  </a:moveTo>
                  <a:lnTo>
                    <a:pt x="0" y="15570"/>
                  </a:lnTo>
                  <a:lnTo>
                    <a:pt x="0" y="16421"/>
                  </a:lnTo>
                  <a:lnTo>
                    <a:pt x="762" y="16421"/>
                  </a:lnTo>
                  <a:lnTo>
                    <a:pt x="762" y="15570"/>
                  </a:lnTo>
                  <a:close/>
                </a:path>
                <a:path w="41275" h="22860">
                  <a:moveTo>
                    <a:pt x="762" y="1752"/>
                  </a:moveTo>
                  <a:lnTo>
                    <a:pt x="0" y="1752"/>
                  </a:lnTo>
                  <a:lnTo>
                    <a:pt x="0" y="6197"/>
                  </a:lnTo>
                  <a:lnTo>
                    <a:pt x="762" y="6197"/>
                  </a:lnTo>
                  <a:lnTo>
                    <a:pt x="762" y="1752"/>
                  </a:lnTo>
                  <a:close/>
                </a:path>
                <a:path w="41275" h="22860">
                  <a:moveTo>
                    <a:pt x="762" y="76"/>
                  </a:moveTo>
                  <a:lnTo>
                    <a:pt x="0" y="76"/>
                  </a:lnTo>
                  <a:lnTo>
                    <a:pt x="0" y="927"/>
                  </a:lnTo>
                  <a:lnTo>
                    <a:pt x="762" y="927"/>
                  </a:lnTo>
                  <a:lnTo>
                    <a:pt x="762" y="76"/>
                  </a:lnTo>
                  <a:close/>
                </a:path>
                <a:path w="41275" h="22860">
                  <a:moveTo>
                    <a:pt x="2654" y="15570"/>
                  </a:moveTo>
                  <a:lnTo>
                    <a:pt x="1905" y="15570"/>
                  </a:lnTo>
                  <a:lnTo>
                    <a:pt x="1905" y="21678"/>
                  </a:lnTo>
                  <a:lnTo>
                    <a:pt x="2654" y="21678"/>
                  </a:lnTo>
                  <a:lnTo>
                    <a:pt x="2654" y="15570"/>
                  </a:lnTo>
                  <a:close/>
                </a:path>
                <a:path w="41275" h="22860">
                  <a:moveTo>
                    <a:pt x="2654" y="76"/>
                  </a:moveTo>
                  <a:lnTo>
                    <a:pt x="1905" y="76"/>
                  </a:lnTo>
                  <a:lnTo>
                    <a:pt x="1905" y="6197"/>
                  </a:lnTo>
                  <a:lnTo>
                    <a:pt x="2654" y="6197"/>
                  </a:lnTo>
                  <a:lnTo>
                    <a:pt x="2654" y="76"/>
                  </a:lnTo>
                  <a:close/>
                </a:path>
                <a:path w="41275" h="22860">
                  <a:moveTo>
                    <a:pt x="7975" y="22326"/>
                  </a:moveTo>
                  <a:lnTo>
                    <a:pt x="3238" y="22326"/>
                  </a:lnTo>
                  <a:lnTo>
                    <a:pt x="3238" y="22745"/>
                  </a:lnTo>
                  <a:lnTo>
                    <a:pt x="7975" y="22745"/>
                  </a:lnTo>
                  <a:lnTo>
                    <a:pt x="7975" y="22326"/>
                  </a:lnTo>
                  <a:close/>
                </a:path>
                <a:path w="41275" h="22860">
                  <a:moveTo>
                    <a:pt x="7975" y="6832"/>
                  </a:moveTo>
                  <a:lnTo>
                    <a:pt x="3238" y="6832"/>
                  </a:lnTo>
                  <a:lnTo>
                    <a:pt x="3238" y="7264"/>
                  </a:lnTo>
                  <a:lnTo>
                    <a:pt x="7975" y="7264"/>
                  </a:lnTo>
                  <a:lnTo>
                    <a:pt x="7975" y="6832"/>
                  </a:lnTo>
                  <a:close/>
                </a:path>
                <a:path w="41275" h="22860">
                  <a:moveTo>
                    <a:pt x="10198" y="15506"/>
                  </a:moveTo>
                  <a:lnTo>
                    <a:pt x="8712" y="16548"/>
                  </a:lnTo>
                  <a:lnTo>
                    <a:pt x="8712" y="17246"/>
                  </a:lnTo>
                  <a:lnTo>
                    <a:pt x="8089" y="17246"/>
                  </a:lnTo>
                  <a:lnTo>
                    <a:pt x="8089" y="17843"/>
                  </a:lnTo>
                  <a:lnTo>
                    <a:pt x="8712" y="17843"/>
                  </a:lnTo>
                  <a:lnTo>
                    <a:pt x="8712" y="21678"/>
                  </a:lnTo>
                  <a:lnTo>
                    <a:pt x="9448" y="21678"/>
                  </a:lnTo>
                  <a:lnTo>
                    <a:pt x="9448" y="17843"/>
                  </a:lnTo>
                  <a:lnTo>
                    <a:pt x="10198" y="17843"/>
                  </a:lnTo>
                  <a:lnTo>
                    <a:pt x="10198" y="17246"/>
                  </a:lnTo>
                  <a:lnTo>
                    <a:pt x="9461" y="17246"/>
                  </a:lnTo>
                  <a:lnTo>
                    <a:pt x="9461" y="16764"/>
                  </a:lnTo>
                  <a:lnTo>
                    <a:pt x="9486" y="16459"/>
                  </a:lnTo>
                  <a:lnTo>
                    <a:pt x="9575" y="16230"/>
                  </a:lnTo>
                  <a:lnTo>
                    <a:pt x="9702" y="16167"/>
                  </a:lnTo>
                  <a:lnTo>
                    <a:pt x="10198" y="16179"/>
                  </a:lnTo>
                  <a:lnTo>
                    <a:pt x="10198" y="15506"/>
                  </a:lnTo>
                  <a:close/>
                </a:path>
                <a:path w="41275" h="22860">
                  <a:moveTo>
                    <a:pt x="10198" y="12"/>
                  </a:moveTo>
                  <a:lnTo>
                    <a:pt x="8712" y="1054"/>
                  </a:lnTo>
                  <a:lnTo>
                    <a:pt x="8712" y="1752"/>
                  </a:lnTo>
                  <a:lnTo>
                    <a:pt x="8089" y="1752"/>
                  </a:lnTo>
                  <a:lnTo>
                    <a:pt x="8089" y="2349"/>
                  </a:lnTo>
                  <a:lnTo>
                    <a:pt x="8712" y="2349"/>
                  </a:lnTo>
                  <a:lnTo>
                    <a:pt x="8712" y="6197"/>
                  </a:lnTo>
                  <a:lnTo>
                    <a:pt x="9448" y="6197"/>
                  </a:lnTo>
                  <a:lnTo>
                    <a:pt x="9448" y="2349"/>
                  </a:lnTo>
                  <a:lnTo>
                    <a:pt x="10198" y="2349"/>
                  </a:lnTo>
                  <a:lnTo>
                    <a:pt x="10198" y="1752"/>
                  </a:lnTo>
                  <a:lnTo>
                    <a:pt x="9461" y="1752"/>
                  </a:lnTo>
                  <a:lnTo>
                    <a:pt x="9461" y="1270"/>
                  </a:lnTo>
                  <a:lnTo>
                    <a:pt x="9486" y="965"/>
                  </a:lnTo>
                  <a:lnTo>
                    <a:pt x="9575" y="736"/>
                  </a:lnTo>
                  <a:lnTo>
                    <a:pt x="9702" y="673"/>
                  </a:lnTo>
                  <a:lnTo>
                    <a:pt x="10198" y="685"/>
                  </a:lnTo>
                  <a:lnTo>
                    <a:pt x="10198" y="12"/>
                  </a:lnTo>
                  <a:close/>
                </a:path>
                <a:path w="41275" h="22860">
                  <a:moveTo>
                    <a:pt x="13081" y="17145"/>
                  </a:moveTo>
                  <a:lnTo>
                    <a:pt x="12852" y="17119"/>
                  </a:lnTo>
                  <a:lnTo>
                    <a:pt x="12547" y="17119"/>
                  </a:lnTo>
                  <a:lnTo>
                    <a:pt x="12280" y="17233"/>
                  </a:lnTo>
                  <a:lnTo>
                    <a:pt x="11823" y="17665"/>
                  </a:lnTo>
                  <a:lnTo>
                    <a:pt x="11684" y="17843"/>
                  </a:lnTo>
                  <a:lnTo>
                    <a:pt x="11620" y="17995"/>
                  </a:lnTo>
                  <a:lnTo>
                    <a:pt x="11620" y="17221"/>
                  </a:lnTo>
                  <a:lnTo>
                    <a:pt x="10909" y="17221"/>
                  </a:lnTo>
                  <a:lnTo>
                    <a:pt x="10909" y="21678"/>
                  </a:lnTo>
                  <a:lnTo>
                    <a:pt x="11658" y="21678"/>
                  </a:lnTo>
                  <a:lnTo>
                    <a:pt x="11658" y="18808"/>
                  </a:lnTo>
                  <a:lnTo>
                    <a:pt x="11760" y="18529"/>
                  </a:lnTo>
                  <a:lnTo>
                    <a:pt x="12166" y="18034"/>
                  </a:lnTo>
                  <a:lnTo>
                    <a:pt x="12458" y="17919"/>
                  </a:lnTo>
                  <a:lnTo>
                    <a:pt x="12839" y="17919"/>
                  </a:lnTo>
                  <a:lnTo>
                    <a:pt x="13081" y="17932"/>
                  </a:lnTo>
                  <a:lnTo>
                    <a:pt x="13081" y="17145"/>
                  </a:lnTo>
                  <a:close/>
                </a:path>
                <a:path w="41275" h="22860">
                  <a:moveTo>
                    <a:pt x="13081" y="1651"/>
                  </a:moveTo>
                  <a:lnTo>
                    <a:pt x="12852" y="1638"/>
                  </a:lnTo>
                  <a:lnTo>
                    <a:pt x="12547" y="1638"/>
                  </a:lnTo>
                  <a:lnTo>
                    <a:pt x="12280" y="1739"/>
                  </a:lnTo>
                  <a:lnTo>
                    <a:pt x="11823" y="2171"/>
                  </a:lnTo>
                  <a:lnTo>
                    <a:pt x="11684" y="2349"/>
                  </a:lnTo>
                  <a:lnTo>
                    <a:pt x="11620" y="2501"/>
                  </a:lnTo>
                  <a:lnTo>
                    <a:pt x="11620" y="1739"/>
                  </a:lnTo>
                  <a:lnTo>
                    <a:pt x="10909" y="1739"/>
                  </a:lnTo>
                  <a:lnTo>
                    <a:pt x="10909" y="6197"/>
                  </a:lnTo>
                  <a:lnTo>
                    <a:pt x="11658" y="6197"/>
                  </a:lnTo>
                  <a:lnTo>
                    <a:pt x="11658" y="3314"/>
                  </a:lnTo>
                  <a:lnTo>
                    <a:pt x="11760" y="3035"/>
                  </a:lnTo>
                  <a:lnTo>
                    <a:pt x="12166" y="2540"/>
                  </a:lnTo>
                  <a:lnTo>
                    <a:pt x="12458" y="2425"/>
                  </a:lnTo>
                  <a:lnTo>
                    <a:pt x="12839" y="2425"/>
                  </a:lnTo>
                  <a:lnTo>
                    <a:pt x="13081" y="2438"/>
                  </a:lnTo>
                  <a:lnTo>
                    <a:pt x="13081" y="1651"/>
                  </a:lnTo>
                  <a:close/>
                </a:path>
                <a:path w="41275" h="22860">
                  <a:moveTo>
                    <a:pt x="17576" y="18618"/>
                  </a:moveTo>
                  <a:lnTo>
                    <a:pt x="17386" y="18059"/>
                  </a:lnTo>
                  <a:lnTo>
                    <a:pt x="17056" y="17754"/>
                  </a:lnTo>
                  <a:lnTo>
                    <a:pt x="16725" y="17424"/>
                  </a:lnTo>
                  <a:lnTo>
                    <a:pt x="16725" y="18618"/>
                  </a:lnTo>
                  <a:lnTo>
                    <a:pt x="16637" y="20408"/>
                  </a:lnTo>
                  <a:lnTo>
                    <a:pt x="16332" y="21005"/>
                  </a:lnTo>
                  <a:lnTo>
                    <a:pt x="15989" y="21209"/>
                  </a:lnTo>
                  <a:lnTo>
                    <a:pt x="15049" y="21209"/>
                  </a:lnTo>
                  <a:lnTo>
                    <a:pt x="14719" y="21043"/>
                  </a:lnTo>
                  <a:lnTo>
                    <a:pt x="14300" y="20408"/>
                  </a:lnTo>
                  <a:lnTo>
                    <a:pt x="14300" y="18618"/>
                  </a:lnTo>
                  <a:lnTo>
                    <a:pt x="16725" y="18618"/>
                  </a:lnTo>
                  <a:lnTo>
                    <a:pt x="16725" y="17424"/>
                  </a:lnTo>
                  <a:lnTo>
                    <a:pt x="16586" y="17284"/>
                  </a:lnTo>
                  <a:lnTo>
                    <a:pt x="16103" y="17094"/>
                  </a:lnTo>
                  <a:lnTo>
                    <a:pt x="14884" y="17094"/>
                  </a:lnTo>
                  <a:lnTo>
                    <a:pt x="14376" y="17322"/>
                  </a:lnTo>
                  <a:lnTo>
                    <a:pt x="13614" y="18211"/>
                  </a:lnTo>
                  <a:lnTo>
                    <a:pt x="13487" y="18618"/>
                  </a:lnTo>
                  <a:lnTo>
                    <a:pt x="13601" y="20802"/>
                  </a:lnTo>
                  <a:lnTo>
                    <a:pt x="14325" y="21640"/>
                  </a:lnTo>
                  <a:lnTo>
                    <a:pt x="14808" y="21844"/>
                  </a:lnTo>
                  <a:lnTo>
                    <a:pt x="16167" y="21844"/>
                  </a:lnTo>
                  <a:lnTo>
                    <a:pt x="16700" y="21615"/>
                  </a:lnTo>
                  <a:lnTo>
                    <a:pt x="17005" y="21209"/>
                  </a:lnTo>
                  <a:lnTo>
                    <a:pt x="17399" y="20675"/>
                  </a:lnTo>
                  <a:lnTo>
                    <a:pt x="17487" y="20408"/>
                  </a:lnTo>
                  <a:lnTo>
                    <a:pt x="17576" y="18618"/>
                  </a:lnTo>
                  <a:close/>
                </a:path>
                <a:path w="41275" h="22860">
                  <a:moveTo>
                    <a:pt x="17576" y="3124"/>
                  </a:moveTo>
                  <a:lnTo>
                    <a:pt x="17386" y="2565"/>
                  </a:lnTo>
                  <a:lnTo>
                    <a:pt x="17056" y="2260"/>
                  </a:lnTo>
                  <a:lnTo>
                    <a:pt x="16725" y="1943"/>
                  </a:lnTo>
                  <a:lnTo>
                    <a:pt x="16725" y="3124"/>
                  </a:lnTo>
                  <a:lnTo>
                    <a:pt x="16637" y="4914"/>
                  </a:lnTo>
                  <a:lnTo>
                    <a:pt x="16332" y="5524"/>
                  </a:lnTo>
                  <a:lnTo>
                    <a:pt x="15989" y="5715"/>
                  </a:lnTo>
                  <a:lnTo>
                    <a:pt x="15049" y="5715"/>
                  </a:lnTo>
                  <a:lnTo>
                    <a:pt x="14719" y="5549"/>
                  </a:lnTo>
                  <a:lnTo>
                    <a:pt x="14300" y="4914"/>
                  </a:lnTo>
                  <a:lnTo>
                    <a:pt x="14300" y="3124"/>
                  </a:lnTo>
                  <a:lnTo>
                    <a:pt x="16725" y="3124"/>
                  </a:lnTo>
                  <a:lnTo>
                    <a:pt x="16725" y="1943"/>
                  </a:lnTo>
                  <a:lnTo>
                    <a:pt x="16586" y="1803"/>
                  </a:lnTo>
                  <a:lnTo>
                    <a:pt x="16103" y="1600"/>
                  </a:lnTo>
                  <a:lnTo>
                    <a:pt x="14884" y="1600"/>
                  </a:lnTo>
                  <a:lnTo>
                    <a:pt x="14376" y="1828"/>
                  </a:lnTo>
                  <a:lnTo>
                    <a:pt x="13614" y="2717"/>
                  </a:lnTo>
                  <a:lnTo>
                    <a:pt x="13487" y="3124"/>
                  </a:lnTo>
                  <a:lnTo>
                    <a:pt x="13601" y="5321"/>
                  </a:lnTo>
                  <a:lnTo>
                    <a:pt x="14325" y="6146"/>
                  </a:lnTo>
                  <a:lnTo>
                    <a:pt x="14808" y="6350"/>
                  </a:lnTo>
                  <a:lnTo>
                    <a:pt x="16167" y="6350"/>
                  </a:lnTo>
                  <a:lnTo>
                    <a:pt x="16700" y="6121"/>
                  </a:lnTo>
                  <a:lnTo>
                    <a:pt x="17005" y="5715"/>
                  </a:lnTo>
                  <a:lnTo>
                    <a:pt x="17399" y="5181"/>
                  </a:lnTo>
                  <a:lnTo>
                    <a:pt x="17487" y="4914"/>
                  </a:lnTo>
                  <a:lnTo>
                    <a:pt x="17576" y="3124"/>
                  </a:lnTo>
                  <a:close/>
                </a:path>
                <a:path w="41275" h="22860">
                  <a:moveTo>
                    <a:pt x="24460" y="18326"/>
                  </a:moveTo>
                  <a:lnTo>
                    <a:pt x="24409" y="18008"/>
                  </a:lnTo>
                  <a:lnTo>
                    <a:pt x="24079" y="17348"/>
                  </a:lnTo>
                  <a:lnTo>
                    <a:pt x="23660" y="17119"/>
                  </a:lnTo>
                  <a:lnTo>
                    <a:pt x="22783" y="17119"/>
                  </a:lnTo>
                  <a:lnTo>
                    <a:pt x="22529" y="17183"/>
                  </a:lnTo>
                  <a:lnTo>
                    <a:pt x="22085" y="17411"/>
                  </a:lnTo>
                  <a:lnTo>
                    <a:pt x="21894" y="17589"/>
                  </a:lnTo>
                  <a:lnTo>
                    <a:pt x="21717" y="17830"/>
                  </a:lnTo>
                  <a:lnTo>
                    <a:pt x="21628" y="17640"/>
                  </a:lnTo>
                  <a:lnTo>
                    <a:pt x="21513" y="17487"/>
                  </a:lnTo>
                  <a:lnTo>
                    <a:pt x="21183" y="17221"/>
                  </a:lnTo>
                  <a:lnTo>
                    <a:pt x="20891" y="17119"/>
                  </a:lnTo>
                  <a:lnTo>
                    <a:pt x="20218" y="17119"/>
                  </a:lnTo>
                  <a:lnTo>
                    <a:pt x="19939" y="17208"/>
                  </a:lnTo>
                  <a:lnTo>
                    <a:pt x="19545" y="17487"/>
                  </a:lnTo>
                  <a:lnTo>
                    <a:pt x="19392" y="17640"/>
                  </a:lnTo>
                  <a:lnTo>
                    <a:pt x="19215" y="17856"/>
                  </a:lnTo>
                  <a:lnTo>
                    <a:pt x="19215" y="17221"/>
                  </a:lnTo>
                  <a:lnTo>
                    <a:pt x="18465" y="17221"/>
                  </a:lnTo>
                  <a:lnTo>
                    <a:pt x="18465" y="21678"/>
                  </a:lnTo>
                  <a:lnTo>
                    <a:pt x="19215" y="21678"/>
                  </a:lnTo>
                  <a:lnTo>
                    <a:pt x="19215" y="18745"/>
                  </a:lnTo>
                  <a:lnTo>
                    <a:pt x="19329" y="18351"/>
                  </a:lnTo>
                  <a:lnTo>
                    <a:pt x="19799" y="17907"/>
                  </a:lnTo>
                  <a:lnTo>
                    <a:pt x="20053" y="17805"/>
                  </a:lnTo>
                  <a:lnTo>
                    <a:pt x="20650" y="17805"/>
                  </a:lnTo>
                  <a:lnTo>
                    <a:pt x="20866" y="17907"/>
                  </a:lnTo>
                  <a:lnTo>
                    <a:pt x="21043" y="18249"/>
                  </a:lnTo>
                  <a:lnTo>
                    <a:pt x="21082" y="18465"/>
                  </a:lnTo>
                  <a:lnTo>
                    <a:pt x="21082" y="21678"/>
                  </a:lnTo>
                  <a:lnTo>
                    <a:pt x="21844" y="21678"/>
                  </a:lnTo>
                  <a:lnTo>
                    <a:pt x="21844" y="18630"/>
                  </a:lnTo>
                  <a:lnTo>
                    <a:pt x="21945" y="18300"/>
                  </a:lnTo>
                  <a:lnTo>
                    <a:pt x="22377" y="17907"/>
                  </a:lnTo>
                  <a:lnTo>
                    <a:pt x="22631" y="17805"/>
                  </a:lnTo>
                  <a:lnTo>
                    <a:pt x="23139" y="17805"/>
                  </a:lnTo>
                  <a:lnTo>
                    <a:pt x="23317" y="17868"/>
                  </a:lnTo>
                  <a:lnTo>
                    <a:pt x="23622" y="18084"/>
                  </a:lnTo>
                  <a:lnTo>
                    <a:pt x="23685" y="18288"/>
                  </a:lnTo>
                  <a:lnTo>
                    <a:pt x="23685" y="21678"/>
                  </a:lnTo>
                  <a:lnTo>
                    <a:pt x="24460" y="21678"/>
                  </a:lnTo>
                  <a:lnTo>
                    <a:pt x="24460" y="18326"/>
                  </a:lnTo>
                  <a:close/>
                </a:path>
                <a:path w="41275" h="22860">
                  <a:moveTo>
                    <a:pt x="24460" y="2832"/>
                  </a:moveTo>
                  <a:lnTo>
                    <a:pt x="24409" y="2514"/>
                  </a:lnTo>
                  <a:lnTo>
                    <a:pt x="24079" y="1854"/>
                  </a:lnTo>
                  <a:lnTo>
                    <a:pt x="23660" y="1638"/>
                  </a:lnTo>
                  <a:lnTo>
                    <a:pt x="22783" y="1638"/>
                  </a:lnTo>
                  <a:lnTo>
                    <a:pt x="22529" y="1689"/>
                  </a:lnTo>
                  <a:lnTo>
                    <a:pt x="22085" y="1917"/>
                  </a:lnTo>
                  <a:lnTo>
                    <a:pt x="21894" y="2095"/>
                  </a:lnTo>
                  <a:lnTo>
                    <a:pt x="21717" y="2336"/>
                  </a:lnTo>
                  <a:lnTo>
                    <a:pt x="21628" y="2146"/>
                  </a:lnTo>
                  <a:lnTo>
                    <a:pt x="21513" y="1993"/>
                  </a:lnTo>
                  <a:lnTo>
                    <a:pt x="21183" y="1727"/>
                  </a:lnTo>
                  <a:lnTo>
                    <a:pt x="20891" y="1638"/>
                  </a:lnTo>
                  <a:lnTo>
                    <a:pt x="20218" y="1638"/>
                  </a:lnTo>
                  <a:lnTo>
                    <a:pt x="19939" y="1714"/>
                  </a:lnTo>
                  <a:lnTo>
                    <a:pt x="19545" y="1993"/>
                  </a:lnTo>
                  <a:lnTo>
                    <a:pt x="19392" y="2146"/>
                  </a:lnTo>
                  <a:lnTo>
                    <a:pt x="19215" y="2374"/>
                  </a:lnTo>
                  <a:lnTo>
                    <a:pt x="19215" y="1739"/>
                  </a:lnTo>
                  <a:lnTo>
                    <a:pt x="18465" y="1739"/>
                  </a:lnTo>
                  <a:lnTo>
                    <a:pt x="18465" y="6197"/>
                  </a:lnTo>
                  <a:lnTo>
                    <a:pt x="19215" y="6197"/>
                  </a:lnTo>
                  <a:lnTo>
                    <a:pt x="19215" y="3251"/>
                  </a:lnTo>
                  <a:lnTo>
                    <a:pt x="19329" y="2857"/>
                  </a:lnTo>
                  <a:lnTo>
                    <a:pt x="19799" y="2413"/>
                  </a:lnTo>
                  <a:lnTo>
                    <a:pt x="20053" y="2311"/>
                  </a:lnTo>
                  <a:lnTo>
                    <a:pt x="20650" y="2311"/>
                  </a:lnTo>
                  <a:lnTo>
                    <a:pt x="20866" y="2413"/>
                  </a:lnTo>
                  <a:lnTo>
                    <a:pt x="21043" y="2755"/>
                  </a:lnTo>
                  <a:lnTo>
                    <a:pt x="21082" y="2984"/>
                  </a:lnTo>
                  <a:lnTo>
                    <a:pt x="21082" y="6197"/>
                  </a:lnTo>
                  <a:lnTo>
                    <a:pt x="21844" y="6197"/>
                  </a:lnTo>
                  <a:lnTo>
                    <a:pt x="21844" y="3136"/>
                  </a:lnTo>
                  <a:lnTo>
                    <a:pt x="21945" y="2806"/>
                  </a:lnTo>
                  <a:lnTo>
                    <a:pt x="22377" y="2413"/>
                  </a:lnTo>
                  <a:lnTo>
                    <a:pt x="22631" y="2311"/>
                  </a:lnTo>
                  <a:lnTo>
                    <a:pt x="23139" y="2311"/>
                  </a:lnTo>
                  <a:lnTo>
                    <a:pt x="23317" y="2374"/>
                  </a:lnTo>
                  <a:lnTo>
                    <a:pt x="23622" y="2590"/>
                  </a:lnTo>
                  <a:lnTo>
                    <a:pt x="23685" y="2794"/>
                  </a:lnTo>
                  <a:lnTo>
                    <a:pt x="23685" y="6197"/>
                  </a:lnTo>
                  <a:lnTo>
                    <a:pt x="24460" y="6197"/>
                  </a:lnTo>
                  <a:lnTo>
                    <a:pt x="24460" y="2832"/>
                  </a:lnTo>
                  <a:close/>
                </a:path>
                <a:path w="41275" h="22860">
                  <a:moveTo>
                    <a:pt x="29057" y="76"/>
                  </a:moveTo>
                  <a:lnTo>
                    <a:pt x="28232" y="76"/>
                  </a:lnTo>
                  <a:lnTo>
                    <a:pt x="28232" y="6197"/>
                  </a:lnTo>
                  <a:lnTo>
                    <a:pt x="29057" y="6197"/>
                  </a:lnTo>
                  <a:lnTo>
                    <a:pt x="29057" y="76"/>
                  </a:lnTo>
                  <a:close/>
                </a:path>
                <a:path w="41275" h="22860">
                  <a:moveTo>
                    <a:pt x="29756" y="22326"/>
                  </a:moveTo>
                  <a:lnTo>
                    <a:pt x="25019" y="22326"/>
                  </a:lnTo>
                  <a:lnTo>
                    <a:pt x="25019" y="22745"/>
                  </a:lnTo>
                  <a:lnTo>
                    <a:pt x="29756" y="22745"/>
                  </a:lnTo>
                  <a:lnTo>
                    <a:pt x="29756" y="22326"/>
                  </a:lnTo>
                  <a:close/>
                </a:path>
                <a:path w="41275" h="22860">
                  <a:moveTo>
                    <a:pt x="33947" y="18376"/>
                  </a:moveTo>
                  <a:lnTo>
                    <a:pt x="33883" y="18021"/>
                  </a:lnTo>
                  <a:lnTo>
                    <a:pt x="33540" y="17348"/>
                  </a:lnTo>
                  <a:lnTo>
                    <a:pt x="33108" y="17119"/>
                  </a:lnTo>
                  <a:lnTo>
                    <a:pt x="32194" y="17119"/>
                  </a:lnTo>
                  <a:lnTo>
                    <a:pt x="31927" y="17183"/>
                  </a:lnTo>
                  <a:lnTo>
                    <a:pt x="31457" y="17411"/>
                  </a:lnTo>
                  <a:lnTo>
                    <a:pt x="31229" y="17602"/>
                  </a:lnTo>
                  <a:lnTo>
                    <a:pt x="31026" y="17856"/>
                  </a:lnTo>
                  <a:lnTo>
                    <a:pt x="31026" y="17221"/>
                  </a:lnTo>
                  <a:lnTo>
                    <a:pt x="30314" y="17221"/>
                  </a:lnTo>
                  <a:lnTo>
                    <a:pt x="30314" y="21678"/>
                  </a:lnTo>
                  <a:lnTo>
                    <a:pt x="31064" y="21678"/>
                  </a:lnTo>
                  <a:lnTo>
                    <a:pt x="31064" y="19062"/>
                  </a:lnTo>
                  <a:lnTo>
                    <a:pt x="31076" y="18834"/>
                  </a:lnTo>
                  <a:lnTo>
                    <a:pt x="32156" y="17805"/>
                  </a:lnTo>
                  <a:lnTo>
                    <a:pt x="32689" y="17805"/>
                  </a:lnTo>
                  <a:lnTo>
                    <a:pt x="32931" y="17945"/>
                  </a:lnTo>
                  <a:lnTo>
                    <a:pt x="33134" y="18389"/>
                  </a:lnTo>
                  <a:lnTo>
                    <a:pt x="33185" y="18605"/>
                  </a:lnTo>
                  <a:lnTo>
                    <a:pt x="33185" y="21678"/>
                  </a:lnTo>
                  <a:lnTo>
                    <a:pt x="33947" y="21678"/>
                  </a:lnTo>
                  <a:lnTo>
                    <a:pt x="33947" y="18376"/>
                  </a:lnTo>
                  <a:close/>
                </a:path>
                <a:path w="41275" h="22860">
                  <a:moveTo>
                    <a:pt x="35255" y="76"/>
                  </a:moveTo>
                  <a:lnTo>
                    <a:pt x="34467" y="76"/>
                  </a:lnTo>
                  <a:lnTo>
                    <a:pt x="34467" y="5029"/>
                  </a:lnTo>
                  <a:lnTo>
                    <a:pt x="31381" y="76"/>
                  </a:lnTo>
                  <a:lnTo>
                    <a:pt x="30403" y="76"/>
                  </a:lnTo>
                  <a:lnTo>
                    <a:pt x="30403" y="6197"/>
                  </a:lnTo>
                  <a:lnTo>
                    <a:pt x="31203" y="6197"/>
                  </a:lnTo>
                  <a:lnTo>
                    <a:pt x="31203" y="1244"/>
                  </a:lnTo>
                  <a:lnTo>
                    <a:pt x="34328" y="6197"/>
                  </a:lnTo>
                  <a:lnTo>
                    <a:pt x="35255" y="6197"/>
                  </a:lnTo>
                  <a:lnTo>
                    <a:pt x="35255" y="76"/>
                  </a:lnTo>
                  <a:close/>
                </a:path>
                <a:path w="41275" h="22860">
                  <a:moveTo>
                    <a:pt x="39065" y="21145"/>
                  </a:moveTo>
                  <a:lnTo>
                    <a:pt x="38709" y="21170"/>
                  </a:lnTo>
                  <a:lnTo>
                    <a:pt x="38569" y="19418"/>
                  </a:lnTo>
                  <a:lnTo>
                    <a:pt x="38468" y="17754"/>
                  </a:lnTo>
                  <a:lnTo>
                    <a:pt x="38404" y="17614"/>
                  </a:lnTo>
                  <a:lnTo>
                    <a:pt x="37820" y="17272"/>
                  </a:lnTo>
                  <a:lnTo>
                    <a:pt x="37820" y="19418"/>
                  </a:lnTo>
                  <a:lnTo>
                    <a:pt x="37820" y="20472"/>
                  </a:lnTo>
                  <a:lnTo>
                    <a:pt x="37604" y="20802"/>
                  </a:lnTo>
                  <a:lnTo>
                    <a:pt x="36944" y="21132"/>
                  </a:lnTo>
                  <a:lnTo>
                    <a:pt x="36690" y="21196"/>
                  </a:lnTo>
                  <a:lnTo>
                    <a:pt x="36207" y="21196"/>
                  </a:lnTo>
                  <a:lnTo>
                    <a:pt x="36080" y="21158"/>
                  </a:lnTo>
                  <a:lnTo>
                    <a:pt x="35864" y="21005"/>
                  </a:lnTo>
                  <a:lnTo>
                    <a:pt x="35737" y="20002"/>
                  </a:lnTo>
                  <a:lnTo>
                    <a:pt x="36106" y="19799"/>
                  </a:lnTo>
                  <a:lnTo>
                    <a:pt x="36309" y="19735"/>
                  </a:lnTo>
                  <a:lnTo>
                    <a:pt x="37172" y="19634"/>
                  </a:lnTo>
                  <a:lnTo>
                    <a:pt x="37604" y="19519"/>
                  </a:lnTo>
                  <a:lnTo>
                    <a:pt x="37820" y="19418"/>
                  </a:lnTo>
                  <a:lnTo>
                    <a:pt x="37820" y="17272"/>
                  </a:lnTo>
                  <a:lnTo>
                    <a:pt x="37325" y="17119"/>
                  </a:lnTo>
                  <a:lnTo>
                    <a:pt x="36347" y="17119"/>
                  </a:lnTo>
                  <a:lnTo>
                    <a:pt x="35077" y="18592"/>
                  </a:lnTo>
                  <a:lnTo>
                    <a:pt x="35775" y="18592"/>
                  </a:lnTo>
                  <a:lnTo>
                    <a:pt x="35852" y="18186"/>
                  </a:lnTo>
                  <a:lnTo>
                    <a:pt x="36118" y="17856"/>
                  </a:lnTo>
                  <a:lnTo>
                    <a:pt x="36385" y="17754"/>
                  </a:lnTo>
                  <a:lnTo>
                    <a:pt x="37122" y="17754"/>
                  </a:lnTo>
                  <a:lnTo>
                    <a:pt x="37376" y="17805"/>
                  </a:lnTo>
                  <a:lnTo>
                    <a:pt x="37744" y="18034"/>
                  </a:lnTo>
                  <a:lnTo>
                    <a:pt x="37731" y="18884"/>
                  </a:lnTo>
                  <a:lnTo>
                    <a:pt x="37604" y="18961"/>
                  </a:lnTo>
                  <a:lnTo>
                    <a:pt x="35826" y="19189"/>
                  </a:lnTo>
                  <a:lnTo>
                    <a:pt x="35483" y="19329"/>
                  </a:lnTo>
                  <a:lnTo>
                    <a:pt x="34963" y="19799"/>
                  </a:lnTo>
                  <a:lnTo>
                    <a:pt x="35064" y="21297"/>
                  </a:lnTo>
                  <a:lnTo>
                    <a:pt x="35471" y="21691"/>
                  </a:lnTo>
                  <a:lnTo>
                    <a:pt x="35839" y="21831"/>
                  </a:lnTo>
                  <a:lnTo>
                    <a:pt x="36588" y="21831"/>
                  </a:lnTo>
                  <a:lnTo>
                    <a:pt x="36906" y="21755"/>
                  </a:lnTo>
                  <a:lnTo>
                    <a:pt x="37477" y="21463"/>
                  </a:lnTo>
                  <a:lnTo>
                    <a:pt x="37693" y="21297"/>
                  </a:lnTo>
                  <a:lnTo>
                    <a:pt x="37858" y="21094"/>
                  </a:lnTo>
                  <a:lnTo>
                    <a:pt x="37960" y="21463"/>
                  </a:lnTo>
                  <a:lnTo>
                    <a:pt x="38100" y="21691"/>
                  </a:lnTo>
                  <a:lnTo>
                    <a:pt x="38290" y="21780"/>
                  </a:lnTo>
                  <a:lnTo>
                    <a:pt x="38646" y="21780"/>
                  </a:lnTo>
                  <a:lnTo>
                    <a:pt x="39027" y="21717"/>
                  </a:lnTo>
                  <a:lnTo>
                    <a:pt x="39065" y="21170"/>
                  </a:lnTo>
                  <a:close/>
                </a:path>
                <a:path w="41275" h="22860">
                  <a:moveTo>
                    <a:pt x="41008" y="76"/>
                  </a:moveTo>
                  <a:lnTo>
                    <a:pt x="36055" y="76"/>
                  </a:lnTo>
                  <a:lnTo>
                    <a:pt x="36055" y="800"/>
                  </a:lnTo>
                  <a:lnTo>
                    <a:pt x="38112" y="800"/>
                  </a:lnTo>
                  <a:lnTo>
                    <a:pt x="38112" y="6197"/>
                  </a:lnTo>
                  <a:lnTo>
                    <a:pt x="38950" y="6197"/>
                  </a:lnTo>
                  <a:lnTo>
                    <a:pt x="38950" y="800"/>
                  </a:lnTo>
                  <a:lnTo>
                    <a:pt x="41008" y="800"/>
                  </a:lnTo>
                  <a:lnTo>
                    <a:pt x="41008" y="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9" name="object 4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3179" y="1927893"/>
              <a:ext cx="8523" cy="24018"/>
            </a:xfrm>
            <a:prstGeom prst="rect">
              <a:avLst/>
            </a:prstGeom>
          </p:spPr>
        </p:pic>
        <p:sp>
          <p:nvSpPr>
            <p:cNvPr id="480" name="object 480"/>
            <p:cNvSpPr/>
            <p:nvPr/>
          </p:nvSpPr>
          <p:spPr>
            <a:xfrm>
              <a:off x="5893587" y="1928837"/>
              <a:ext cx="50165" cy="8255"/>
            </a:xfrm>
            <a:custGeom>
              <a:avLst/>
              <a:gdLst/>
              <a:ahLst/>
              <a:cxnLst/>
              <a:rect l="l" t="t" r="r" b="b"/>
              <a:pathLst>
                <a:path w="50164" h="8255">
                  <a:moveTo>
                    <a:pt x="5994" y="2755"/>
                  </a:moveTo>
                  <a:lnTo>
                    <a:pt x="5943" y="2438"/>
                  </a:lnTo>
                  <a:lnTo>
                    <a:pt x="5613" y="1778"/>
                  </a:lnTo>
                  <a:lnTo>
                    <a:pt x="5194" y="1549"/>
                  </a:lnTo>
                  <a:lnTo>
                    <a:pt x="4318" y="1549"/>
                  </a:lnTo>
                  <a:lnTo>
                    <a:pt x="4064" y="1612"/>
                  </a:lnTo>
                  <a:lnTo>
                    <a:pt x="3619" y="1841"/>
                  </a:lnTo>
                  <a:lnTo>
                    <a:pt x="3429" y="2019"/>
                  </a:lnTo>
                  <a:lnTo>
                    <a:pt x="3251" y="2260"/>
                  </a:lnTo>
                  <a:lnTo>
                    <a:pt x="3162" y="2070"/>
                  </a:lnTo>
                  <a:lnTo>
                    <a:pt x="3048" y="1917"/>
                  </a:lnTo>
                  <a:lnTo>
                    <a:pt x="2705" y="1651"/>
                  </a:lnTo>
                  <a:lnTo>
                    <a:pt x="2425" y="1549"/>
                  </a:lnTo>
                  <a:lnTo>
                    <a:pt x="1752" y="1549"/>
                  </a:lnTo>
                  <a:lnTo>
                    <a:pt x="1473" y="1638"/>
                  </a:lnTo>
                  <a:lnTo>
                    <a:pt x="1079" y="1917"/>
                  </a:lnTo>
                  <a:lnTo>
                    <a:pt x="914" y="2070"/>
                  </a:lnTo>
                  <a:lnTo>
                    <a:pt x="749" y="2286"/>
                  </a:lnTo>
                  <a:lnTo>
                    <a:pt x="749" y="1651"/>
                  </a:lnTo>
                  <a:lnTo>
                    <a:pt x="0" y="1651"/>
                  </a:lnTo>
                  <a:lnTo>
                    <a:pt x="0" y="6108"/>
                  </a:lnTo>
                  <a:lnTo>
                    <a:pt x="749" y="6108"/>
                  </a:lnTo>
                  <a:lnTo>
                    <a:pt x="749" y="3175"/>
                  </a:lnTo>
                  <a:lnTo>
                    <a:pt x="863" y="2781"/>
                  </a:lnTo>
                  <a:lnTo>
                    <a:pt x="1333" y="2336"/>
                  </a:lnTo>
                  <a:lnTo>
                    <a:pt x="1587" y="2235"/>
                  </a:lnTo>
                  <a:lnTo>
                    <a:pt x="2184" y="2235"/>
                  </a:lnTo>
                  <a:lnTo>
                    <a:pt x="2400" y="2336"/>
                  </a:lnTo>
                  <a:lnTo>
                    <a:pt x="2578" y="2679"/>
                  </a:lnTo>
                  <a:lnTo>
                    <a:pt x="2616" y="2895"/>
                  </a:lnTo>
                  <a:lnTo>
                    <a:pt x="2616" y="6108"/>
                  </a:lnTo>
                  <a:lnTo>
                    <a:pt x="3378" y="6108"/>
                  </a:lnTo>
                  <a:lnTo>
                    <a:pt x="3378" y="3060"/>
                  </a:lnTo>
                  <a:lnTo>
                    <a:pt x="3479" y="2730"/>
                  </a:lnTo>
                  <a:lnTo>
                    <a:pt x="3898" y="2336"/>
                  </a:lnTo>
                  <a:lnTo>
                    <a:pt x="4165" y="2235"/>
                  </a:lnTo>
                  <a:lnTo>
                    <a:pt x="4673" y="2235"/>
                  </a:lnTo>
                  <a:lnTo>
                    <a:pt x="4851" y="2298"/>
                  </a:lnTo>
                  <a:lnTo>
                    <a:pt x="5143" y="2514"/>
                  </a:lnTo>
                  <a:lnTo>
                    <a:pt x="5219" y="2717"/>
                  </a:lnTo>
                  <a:lnTo>
                    <a:pt x="5219" y="6108"/>
                  </a:lnTo>
                  <a:lnTo>
                    <a:pt x="5994" y="6108"/>
                  </a:lnTo>
                  <a:lnTo>
                    <a:pt x="5994" y="2755"/>
                  </a:lnTo>
                  <a:close/>
                </a:path>
                <a:path w="50164" h="8255">
                  <a:moveTo>
                    <a:pt x="10922" y="4127"/>
                  </a:moveTo>
                  <a:lnTo>
                    <a:pt x="10147" y="1917"/>
                  </a:lnTo>
                  <a:lnTo>
                    <a:pt x="10147" y="3530"/>
                  </a:lnTo>
                  <a:lnTo>
                    <a:pt x="7670" y="3530"/>
                  </a:lnTo>
                  <a:lnTo>
                    <a:pt x="7683" y="3200"/>
                  </a:lnTo>
                  <a:lnTo>
                    <a:pt x="7810" y="2832"/>
                  </a:lnTo>
                  <a:lnTo>
                    <a:pt x="8280" y="2336"/>
                  </a:lnTo>
                  <a:lnTo>
                    <a:pt x="8572" y="2209"/>
                  </a:lnTo>
                  <a:lnTo>
                    <a:pt x="9398" y="2209"/>
                  </a:lnTo>
                  <a:lnTo>
                    <a:pt x="9740" y="2387"/>
                  </a:lnTo>
                  <a:lnTo>
                    <a:pt x="9994" y="2844"/>
                  </a:lnTo>
                  <a:lnTo>
                    <a:pt x="10109" y="3149"/>
                  </a:lnTo>
                  <a:lnTo>
                    <a:pt x="10147" y="3530"/>
                  </a:lnTo>
                  <a:lnTo>
                    <a:pt x="10147" y="1917"/>
                  </a:lnTo>
                  <a:lnTo>
                    <a:pt x="9575" y="1625"/>
                  </a:lnTo>
                  <a:lnTo>
                    <a:pt x="9271" y="1549"/>
                  </a:lnTo>
                  <a:lnTo>
                    <a:pt x="8331" y="1549"/>
                  </a:lnTo>
                  <a:lnTo>
                    <a:pt x="7823" y="1778"/>
                  </a:lnTo>
                  <a:lnTo>
                    <a:pt x="7048" y="2679"/>
                  </a:lnTo>
                  <a:lnTo>
                    <a:pt x="6959" y="2946"/>
                  </a:lnTo>
                  <a:lnTo>
                    <a:pt x="7048" y="5270"/>
                  </a:lnTo>
                  <a:lnTo>
                    <a:pt x="7823" y="6070"/>
                  </a:lnTo>
                  <a:lnTo>
                    <a:pt x="8293" y="6273"/>
                  </a:lnTo>
                  <a:lnTo>
                    <a:pt x="9067" y="6273"/>
                  </a:lnTo>
                  <a:lnTo>
                    <a:pt x="10858" y="4711"/>
                  </a:lnTo>
                  <a:lnTo>
                    <a:pt x="10121" y="4711"/>
                  </a:lnTo>
                  <a:lnTo>
                    <a:pt x="10045" y="4940"/>
                  </a:lnTo>
                  <a:lnTo>
                    <a:pt x="9969" y="5092"/>
                  </a:lnTo>
                  <a:lnTo>
                    <a:pt x="9601" y="5499"/>
                  </a:lnTo>
                  <a:lnTo>
                    <a:pt x="9296" y="5626"/>
                  </a:lnTo>
                  <a:lnTo>
                    <a:pt x="8483" y="5626"/>
                  </a:lnTo>
                  <a:lnTo>
                    <a:pt x="8204" y="5499"/>
                  </a:lnTo>
                  <a:lnTo>
                    <a:pt x="7772" y="4940"/>
                  </a:lnTo>
                  <a:lnTo>
                    <a:pt x="7658" y="4127"/>
                  </a:lnTo>
                  <a:lnTo>
                    <a:pt x="10922" y="4127"/>
                  </a:lnTo>
                  <a:close/>
                </a:path>
                <a:path w="50164" h="8255">
                  <a:moveTo>
                    <a:pt x="15252" y="4406"/>
                  </a:moveTo>
                  <a:lnTo>
                    <a:pt x="15100" y="4114"/>
                  </a:lnTo>
                  <a:lnTo>
                    <a:pt x="14630" y="3797"/>
                  </a:lnTo>
                  <a:lnTo>
                    <a:pt x="14262" y="3670"/>
                  </a:lnTo>
                  <a:lnTo>
                    <a:pt x="13017" y="3365"/>
                  </a:lnTo>
                  <a:lnTo>
                    <a:pt x="12852" y="3302"/>
                  </a:lnTo>
                  <a:lnTo>
                    <a:pt x="12547" y="3124"/>
                  </a:lnTo>
                  <a:lnTo>
                    <a:pt x="12446" y="2959"/>
                  </a:lnTo>
                  <a:lnTo>
                    <a:pt x="12446" y="2590"/>
                  </a:lnTo>
                  <a:lnTo>
                    <a:pt x="12522" y="2451"/>
                  </a:lnTo>
                  <a:lnTo>
                    <a:pt x="12814" y="2235"/>
                  </a:lnTo>
                  <a:lnTo>
                    <a:pt x="13030" y="2184"/>
                  </a:lnTo>
                  <a:lnTo>
                    <a:pt x="13741" y="2184"/>
                  </a:lnTo>
                  <a:lnTo>
                    <a:pt x="14389" y="2933"/>
                  </a:lnTo>
                  <a:lnTo>
                    <a:pt x="15100" y="2933"/>
                  </a:lnTo>
                  <a:lnTo>
                    <a:pt x="15100" y="2654"/>
                  </a:lnTo>
                  <a:lnTo>
                    <a:pt x="15011" y="2387"/>
                  </a:lnTo>
                  <a:lnTo>
                    <a:pt x="14528" y="1739"/>
                  </a:lnTo>
                  <a:lnTo>
                    <a:pt x="14046" y="1536"/>
                  </a:lnTo>
                  <a:lnTo>
                    <a:pt x="12865" y="1536"/>
                  </a:lnTo>
                  <a:lnTo>
                    <a:pt x="12446" y="1676"/>
                  </a:lnTo>
                  <a:lnTo>
                    <a:pt x="11836" y="2184"/>
                  </a:lnTo>
                  <a:lnTo>
                    <a:pt x="11696" y="2527"/>
                  </a:lnTo>
                  <a:lnTo>
                    <a:pt x="11696" y="3314"/>
                  </a:lnTo>
                  <a:lnTo>
                    <a:pt x="11849" y="3594"/>
                  </a:lnTo>
                  <a:lnTo>
                    <a:pt x="12357" y="3911"/>
                  </a:lnTo>
                  <a:lnTo>
                    <a:pt x="12636" y="4013"/>
                  </a:lnTo>
                  <a:lnTo>
                    <a:pt x="13931" y="4343"/>
                  </a:lnTo>
                  <a:lnTo>
                    <a:pt x="14147" y="4406"/>
                  </a:lnTo>
                  <a:lnTo>
                    <a:pt x="14427" y="4572"/>
                  </a:lnTo>
                  <a:lnTo>
                    <a:pt x="14503" y="4724"/>
                  </a:lnTo>
                  <a:lnTo>
                    <a:pt x="14503" y="5168"/>
                  </a:lnTo>
                  <a:lnTo>
                    <a:pt x="14401" y="5346"/>
                  </a:lnTo>
                  <a:lnTo>
                    <a:pt x="13982" y="5588"/>
                  </a:lnTo>
                  <a:lnTo>
                    <a:pt x="13728" y="5651"/>
                  </a:lnTo>
                  <a:lnTo>
                    <a:pt x="12992" y="5651"/>
                  </a:lnTo>
                  <a:lnTo>
                    <a:pt x="12661" y="5537"/>
                  </a:lnTo>
                  <a:lnTo>
                    <a:pt x="12369" y="5156"/>
                  </a:lnTo>
                  <a:lnTo>
                    <a:pt x="12306" y="4965"/>
                  </a:lnTo>
                  <a:lnTo>
                    <a:pt x="12280" y="4711"/>
                  </a:lnTo>
                  <a:lnTo>
                    <a:pt x="11569" y="4711"/>
                  </a:lnTo>
                  <a:lnTo>
                    <a:pt x="11582" y="5156"/>
                  </a:lnTo>
                  <a:lnTo>
                    <a:pt x="11734" y="5537"/>
                  </a:lnTo>
                  <a:lnTo>
                    <a:pt x="12280" y="6134"/>
                  </a:lnTo>
                  <a:lnTo>
                    <a:pt x="12750" y="6286"/>
                  </a:lnTo>
                  <a:lnTo>
                    <a:pt x="14033" y="6286"/>
                  </a:lnTo>
                  <a:lnTo>
                    <a:pt x="14490" y="6146"/>
                  </a:lnTo>
                  <a:lnTo>
                    <a:pt x="15100" y="5562"/>
                  </a:lnTo>
                  <a:lnTo>
                    <a:pt x="15252" y="5219"/>
                  </a:lnTo>
                  <a:lnTo>
                    <a:pt x="15252" y="4406"/>
                  </a:lnTo>
                  <a:close/>
                </a:path>
                <a:path w="50164" h="8255">
                  <a:moveTo>
                    <a:pt x="19964" y="3073"/>
                  </a:moveTo>
                  <a:lnTo>
                    <a:pt x="19799" y="2514"/>
                  </a:lnTo>
                  <a:lnTo>
                    <a:pt x="19507" y="2209"/>
                  </a:lnTo>
                  <a:lnTo>
                    <a:pt x="19100" y="1765"/>
                  </a:lnTo>
                  <a:lnTo>
                    <a:pt x="19100" y="3073"/>
                  </a:lnTo>
                  <a:lnTo>
                    <a:pt x="19088" y="4876"/>
                  </a:lnTo>
                  <a:lnTo>
                    <a:pt x="18618" y="5461"/>
                  </a:lnTo>
                  <a:lnTo>
                    <a:pt x="18338" y="5613"/>
                  </a:lnTo>
                  <a:lnTo>
                    <a:pt x="17475" y="5613"/>
                  </a:lnTo>
                  <a:lnTo>
                    <a:pt x="17119" y="5372"/>
                  </a:lnTo>
                  <a:lnTo>
                    <a:pt x="16903" y="4876"/>
                  </a:lnTo>
                  <a:lnTo>
                    <a:pt x="16891" y="3073"/>
                  </a:lnTo>
                  <a:lnTo>
                    <a:pt x="17094" y="2514"/>
                  </a:lnTo>
                  <a:lnTo>
                    <a:pt x="19100" y="3073"/>
                  </a:lnTo>
                  <a:lnTo>
                    <a:pt x="19100" y="1765"/>
                  </a:lnTo>
                  <a:lnTo>
                    <a:pt x="18656" y="1549"/>
                  </a:lnTo>
                  <a:lnTo>
                    <a:pt x="17818" y="1549"/>
                  </a:lnTo>
                  <a:lnTo>
                    <a:pt x="17513" y="1638"/>
                  </a:lnTo>
                  <a:lnTo>
                    <a:pt x="17081" y="1905"/>
                  </a:lnTo>
                  <a:lnTo>
                    <a:pt x="16916" y="2070"/>
                  </a:lnTo>
                  <a:lnTo>
                    <a:pt x="16776" y="2273"/>
                  </a:lnTo>
                  <a:lnTo>
                    <a:pt x="16776" y="1676"/>
                  </a:lnTo>
                  <a:lnTo>
                    <a:pt x="16040" y="1676"/>
                  </a:lnTo>
                  <a:lnTo>
                    <a:pt x="16040" y="7886"/>
                  </a:lnTo>
                  <a:lnTo>
                    <a:pt x="16789" y="7886"/>
                  </a:lnTo>
                  <a:lnTo>
                    <a:pt x="16789" y="5613"/>
                  </a:lnTo>
                  <a:lnTo>
                    <a:pt x="16954" y="5816"/>
                  </a:lnTo>
                  <a:lnTo>
                    <a:pt x="17106" y="5956"/>
                  </a:lnTo>
                  <a:lnTo>
                    <a:pt x="17462" y="6184"/>
                  </a:lnTo>
                  <a:lnTo>
                    <a:pt x="17754" y="6261"/>
                  </a:lnTo>
                  <a:lnTo>
                    <a:pt x="18516" y="6261"/>
                  </a:lnTo>
                  <a:lnTo>
                    <a:pt x="18884" y="6134"/>
                  </a:lnTo>
                  <a:lnTo>
                    <a:pt x="19710" y="5461"/>
                  </a:lnTo>
                  <a:lnTo>
                    <a:pt x="19926" y="4876"/>
                  </a:lnTo>
                  <a:lnTo>
                    <a:pt x="19964" y="3073"/>
                  </a:lnTo>
                  <a:close/>
                </a:path>
                <a:path w="50164" h="8255">
                  <a:moveTo>
                    <a:pt x="24853" y="5575"/>
                  </a:moveTo>
                  <a:lnTo>
                    <a:pt x="24498" y="5600"/>
                  </a:lnTo>
                  <a:lnTo>
                    <a:pt x="24358" y="3848"/>
                  </a:lnTo>
                  <a:lnTo>
                    <a:pt x="24269" y="2184"/>
                  </a:lnTo>
                  <a:lnTo>
                    <a:pt x="24193" y="2044"/>
                  </a:lnTo>
                  <a:lnTo>
                    <a:pt x="23609" y="1701"/>
                  </a:lnTo>
                  <a:lnTo>
                    <a:pt x="23609" y="3848"/>
                  </a:lnTo>
                  <a:lnTo>
                    <a:pt x="23609" y="4902"/>
                  </a:lnTo>
                  <a:lnTo>
                    <a:pt x="23406" y="5232"/>
                  </a:lnTo>
                  <a:lnTo>
                    <a:pt x="22733" y="5562"/>
                  </a:lnTo>
                  <a:lnTo>
                    <a:pt x="22479" y="5626"/>
                  </a:lnTo>
                  <a:lnTo>
                    <a:pt x="22009" y="5626"/>
                  </a:lnTo>
                  <a:lnTo>
                    <a:pt x="21882" y="5588"/>
                  </a:lnTo>
                  <a:lnTo>
                    <a:pt x="21653" y="5435"/>
                  </a:lnTo>
                  <a:lnTo>
                    <a:pt x="21539" y="4432"/>
                  </a:lnTo>
                  <a:lnTo>
                    <a:pt x="21907" y="4229"/>
                  </a:lnTo>
                  <a:lnTo>
                    <a:pt x="22110" y="4165"/>
                  </a:lnTo>
                  <a:lnTo>
                    <a:pt x="22974" y="4064"/>
                  </a:lnTo>
                  <a:lnTo>
                    <a:pt x="23393" y="3949"/>
                  </a:lnTo>
                  <a:lnTo>
                    <a:pt x="23609" y="3848"/>
                  </a:lnTo>
                  <a:lnTo>
                    <a:pt x="23609" y="1701"/>
                  </a:lnTo>
                  <a:lnTo>
                    <a:pt x="23114" y="1549"/>
                  </a:lnTo>
                  <a:lnTo>
                    <a:pt x="22136" y="1549"/>
                  </a:lnTo>
                  <a:lnTo>
                    <a:pt x="20866" y="3022"/>
                  </a:lnTo>
                  <a:lnTo>
                    <a:pt x="21564" y="3022"/>
                  </a:lnTo>
                  <a:lnTo>
                    <a:pt x="21653" y="2616"/>
                  </a:lnTo>
                  <a:lnTo>
                    <a:pt x="21907" y="2286"/>
                  </a:lnTo>
                  <a:lnTo>
                    <a:pt x="22186" y="2184"/>
                  </a:lnTo>
                  <a:lnTo>
                    <a:pt x="22910" y="2184"/>
                  </a:lnTo>
                  <a:lnTo>
                    <a:pt x="23177" y="2235"/>
                  </a:lnTo>
                  <a:lnTo>
                    <a:pt x="23533" y="2463"/>
                  </a:lnTo>
                  <a:lnTo>
                    <a:pt x="23520" y="3314"/>
                  </a:lnTo>
                  <a:lnTo>
                    <a:pt x="21615" y="3619"/>
                  </a:lnTo>
                  <a:lnTo>
                    <a:pt x="21285" y="3759"/>
                  </a:lnTo>
                  <a:lnTo>
                    <a:pt x="20764" y="4229"/>
                  </a:lnTo>
                  <a:lnTo>
                    <a:pt x="20853" y="5727"/>
                  </a:lnTo>
                  <a:lnTo>
                    <a:pt x="21272" y="6121"/>
                  </a:lnTo>
                  <a:lnTo>
                    <a:pt x="21628" y="6261"/>
                  </a:lnTo>
                  <a:lnTo>
                    <a:pt x="22390" y="6261"/>
                  </a:lnTo>
                  <a:lnTo>
                    <a:pt x="22707" y="6184"/>
                  </a:lnTo>
                  <a:lnTo>
                    <a:pt x="23279" y="5892"/>
                  </a:lnTo>
                  <a:lnTo>
                    <a:pt x="23495" y="5727"/>
                  </a:lnTo>
                  <a:lnTo>
                    <a:pt x="23647" y="5524"/>
                  </a:lnTo>
                  <a:lnTo>
                    <a:pt x="23749" y="5892"/>
                  </a:lnTo>
                  <a:lnTo>
                    <a:pt x="23888" y="6121"/>
                  </a:lnTo>
                  <a:lnTo>
                    <a:pt x="24079" y="6210"/>
                  </a:lnTo>
                  <a:lnTo>
                    <a:pt x="24447" y="6210"/>
                  </a:lnTo>
                  <a:lnTo>
                    <a:pt x="24828" y="6146"/>
                  </a:lnTo>
                  <a:lnTo>
                    <a:pt x="24853" y="5600"/>
                  </a:lnTo>
                  <a:close/>
                </a:path>
                <a:path w="50164" h="8255">
                  <a:moveTo>
                    <a:pt x="29095" y="3162"/>
                  </a:moveTo>
                  <a:lnTo>
                    <a:pt x="29032" y="2552"/>
                  </a:lnTo>
                  <a:lnTo>
                    <a:pt x="28841" y="2133"/>
                  </a:lnTo>
                  <a:lnTo>
                    <a:pt x="28524" y="1892"/>
                  </a:lnTo>
                  <a:lnTo>
                    <a:pt x="28206" y="1651"/>
                  </a:lnTo>
                  <a:lnTo>
                    <a:pt x="27800" y="1524"/>
                  </a:lnTo>
                  <a:lnTo>
                    <a:pt x="26720" y="1524"/>
                  </a:lnTo>
                  <a:lnTo>
                    <a:pt x="26225" y="1752"/>
                  </a:lnTo>
                  <a:lnTo>
                    <a:pt x="25476" y="2616"/>
                  </a:lnTo>
                  <a:lnTo>
                    <a:pt x="25285" y="3225"/>
                  </a:lnTo>
                  <a:lnTo>
                    <a:pt x="25285" y="4648"/>
                  </a:lnTo>
                  <a:lnTo>
                    <a:pt x="25450" y="5181"/>
                  </a:lnTo>
                  <a:lnTo>
                    <a:pt x="26149" y="6032"/>
                  </a:lnTo>
                  <a:lnTo>
                    <a:pt x="26619" y="6248"/>
                  </a:lnTo>
                  <a:lnTo>
                    <a:pt x="27711" y="6248"/>
                  </a:lnTo>
                  <a:lnTo>
                    <a:pt x="28143" y="6108"/>
                  </a:lnTo>
                  <a:lnTo>
                    <a:pt x="28803" y="5562"/>
                  </a:lnTo>
                  <a:lnTo>
                    <a:pt x="29006" y="5130"/>
                  </a:lnTo>
                  <a:lnTo>
                    <a:pt x="29095" y="4533"/>
                  </a:lnTo>
                  <a:lnTo>
                    <a:pt x="28371" y="4533"/>
                  </a:lnTo>
                  <a:lnTo>
                    <a:pt x="28295" y="4864"/>
                  </a:lnTo>
                  <a:lnTo>
                    <a:pt x="28168" y="5130"/>
                  </a:lnTo>
                  <a:lnTo>
                    <a:pt x="27813" y="5499"/>
                  </a:lnTo>
                  <a:lnTo>
                    <a:pt x="27571" y="5600"/>
                  </a:lnTo>
                  <a:lnTo>
                    <a:pt x="26847" y="5600"/>
                  </a:lnTo>
                  <a:lnTo>
                    <a:pt x="26555" y="5448"/>
                  </a:lnTo>
                  <a:lnTo>
                    <a:pt x="26174" y="4838"/>
                  </a:lnTo>
                  <a:lnTo>
                    <a:pt x="26085" y="4470"/>
                  </a:lnTo>
                  <a:lnTo>
                    <a:pt x="26085" y="3568"/>
                  </a:lnTo>
                  <a:lnTo>
                    <a:pt x="26149" y="3200"/>
                  </a:lnTo>
                  <a:lnTo>
                    <a:pt x="26492" y="2425"/>
                  </a:lnTo>
                  <a:lnTo>
                    <a:pt x="26835" y="2197"/>
                  </a:lnTo>
                  <a:lnTo>
                    <a:pt x="27647" y="2197"/>
                  </a:lnTo>
                  <a:lnTo>
                    <a:pt x="27901" y="2286"/>
                  </a:lnTo>
                  <a:lnTo>
                    <a:pt x="28219" y="2654"/>
                  </a:lnTo>
                  <a:lnTo>
                    <a:pt x="28321" y="2882"/>
                  </a:lnTo>
                  <a:lnTo>
                    <a:pt x="28371" y="3162"/>
                  </a:lnTo>
                  <a:lnTo>
                    <a:pt x="29095" y="3162"/>
                  </a:lnTo>
                  <a:close/>
                </a:path>
                <a:path w="50164" h="8255">
                  <a:moveTo>
                    <a:pt x="33667" y="4127"/>
                  </a:moveTo>
                  <a:lnTo>
                    <a:pt x="32893" y="1917"/>
                  </a:lnTo>
                  <a:lnTo>
                    <a:pt x="32893" y="3530"/>
                  </a:lnTo>
                  <a:lnTo>
                    <a:pt x="30416" y="3530"/>
                  </a:lnTo>
                  <a:lnTo>
                    <a:pt x="30429" y="3200"/>
                  </a:lnTo>
                  <a:lnTo>
                    <a:pt x="30556" y="2832"/>
                  </a:lnTo>
                  <a:lnTo>
                    <a:pt x="31026" y="2336"/>
                  </a:lnTo>
                  <a:lnTo>
                    <a:pt x="31318" y="2209"/>
                  </a:lnTo>
                  <a:lnTo>
                    <a:pt x="32131" y="2209"/>
                  </a:lnTo>
                  <a:lnTo>
                    <a:pt x="32473" y="2387"/>
                  </a:lnTo>
                  <a:lnTo>
                    <a:pt x="32727" y="2844"/>
                  </a:lnTo>
                  <a:lnTo>
                    <a:pt x="32842" y="3149"/>
                  </a:lnTo>
                  <a:lnTo>
                    <a:pt x="32893" y="3530"/>
                  </a:lnTo>
                  <a:lnTo>
                    <a:pt x="32893" y="1917"/>
                  </a:lnTo>
                  <a:lnTo>
                    <a:pt x="32321" y="1625"/>
                  </a:lnTo>
                  <a:lnTo>
                    <a:pt x="32016" y="1549"/>
                  </a:lnTo>
                  <a:lnTo>
                    <a:pt x="31076" y="1549"/>
                  </a:lnTo>
                  <a:lnTo>
                    <a:pt x="30568" y="1778"/>
                  </a:lnTo>
                  <a:lnTo>
                    <a:pt x="29794" y="2679"/>
                  </a:lnTo>
                  <a:lnTo>
                    <a:pt x="29705" y="2946"/>
                  </a:lnTo>
                  <a:lnTo>
                    <a:pt x="29794" y="5270"/>
                  </a:lnTo>
                  <a:lnTo>
                    <a:pt x="30556" y="6070"/>
                  </a:lnTo>
                  <a:lnTo>
                    <a:pt x="31026" y="6273"/>
                  </a:lnTo>
                  <a:lnTo>
                    <a:pt x="31813" y="6273"/>
                  </a:lnTo>
                  <a:lnTo>
                    <a:pt x="33604" y="4711"/>
                  </a:lnTo>
                  <a:lnTo>
                    <a:pt x="32867" y="4711"/>
                  </a:lnTo>
                  <a:lnTo>
                    <a:pt x="32791" y="4940"/>
                  </a:lnTo>
                  <a:lnTo>
                    <a:pt x="32715" y="5092"/>
                  </a:lnTo>
                  <a:lnTo>
                    <a:pt x="32346" y="5499"/>
                  </a:lnTo>
                  <a:lnTo>
                    <a:pt x="32042" y="5626"/>
                  </a:lnTo>
                  <a:lnTo>
                    <a:pt x="31229" y="5626"/>
                  </a:lnTo>
                  <a:lnTo>
                    <a:pt x="30949" y="5499"/>
                  </a:lnTo>
                  <a:lnTo>
                    <a:pt x="30518" y="4940"/>
                  </a:lnTo>
                  <a:lnTo>
                    <a:pt x="30403" y="4127"/>
                  </a:lnTo>
                  <a:lnTo>
                    <a:pt x="33667" y="4127"/>
                  </a:lnTo>
                  <a:close/>
                </a:path>
                <a:path w="50164" h="8255">
                  <a:moveTo>
                    <a:pt x="38074" y="0"/>
                  </a:moveTo>
                  <a:lnTo>
                    <a:pt x="37249" y="0"/>
                  </a:lnTo>
                  <a:lnTo>
                    <a:pt x="37249" y="6108"/>
                  </a:lnTo>
                  <a:lnTo>
                    <a:pt x="38074" y="6108"/>
                  </a:lnTo>
                  <a:lnTo>
                    <a:pt x="38074" y="0"/>
                  </a:lnTo>
                  <a:close/>
                </a:path>
                <a:path w="50164" h="8255">
                  <a:moveTo>
                    <a:pt x="44272" y="0"/>
                  </a:moveTo>
                  <a:lnTo>
                    <a:pt x="43484" y="0"/>
                  </a:lnTo>
                  <a:lnTo>
                    <a:pt x="43484" y="4953"/>
                  </a:lnTo>
                  <a:lnTo>
                    <a:pt x="40398" y="0"/>
                  </a:lnTo>
                  <a:lnTo>
                    <a:pt x="39420" y="0"/>
                  </a:lnTo>
                  <a:lnTo>
                    <a:pt x="39420" y="6108"/>
                  </a:lnTo>
                  <a:lnTo>
                    <a:pt x="40220" y="6108"/>
                  </a:lnTo>
                  <a:lnTo>
                    <a:pt x="40220" y="1168"/>
                  </a:lnTo>
                  <a:lnTo>
                    <a:pt x="43345" y="6108"/>
                  </a:lnTo>
                  <a:lnTo>
                    <a:pt x="44272" y="6108"/>
                  </a:lnTo>
                  <a:lnTo>
                    <a:pt x="44272" y="0"/>
                  </a:lnTo>
                  <a:close/>
                </a:path>
                <a:path w="50164" h="8255">
                  <a:moveTo>
                    <a:pt x="50025" y="0"/>
                  </a:moveTo>
                  <a:lnTo>
                    <a:pt x="45072" y="0"/>
                  </a:lnTo>
                  <a:lnTo>
                    <a:pt x="45072" y="723"/>
                  </a:lnTo>
                  <a:lnTo>
                    <a:pt x="47129" y="723"/>
                  </a:lnTo>
                  <a:lnTo>
                    <a:pt x="47129" y="6108"/>
                  </a:lnTo>
                  <a:lnTo>
                    <a:pt x="47967" y="6108"/>
                  </a:lnTo>
                  <a:lnTo>
                    <a:pt x="47967" y="723"/>
                  </a:lnTo>
                  <a:lnTo>
                    <a:pt x="50025" y="723"/>
                  </a:lnTo>
                  <a:lnTo>
                    <a:pt x="500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1" name="object 4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840081" y="1944164"/>
              <a:ext cx="147995" cy="141011"/>
            </a:xfrm>
            <a:prstGeom prst="rect">
              <a:avLst/>
            </a:prstGeom>
          </p:spPr>
        </p:pic>
        <p:sp>
          <p:nvSpPr>
            <p:cNvPr id="482" name="object 482"/>
            <p:cNvSpPr/>
            <p:nvPr/>
          </p:nvSpPr>
          <p:spPr>
            <a:xfrm>
              <a:off x="5861088" y="1989302"/>
              <a:ext cx="59055" cy="8890"/>
            </a:xfrm>
            <a:custGeom>
              <a:avLst/>
              <a:gdLst/>
              <a:ahLst/>
              <a:cxnLst/>
              <a:rect l="l" t="t" r="r" b="b"/>
              <a:pathLst>
                <a:path w="59054" h="8889">
                  <a:moveTo>
                    <a:pt x="2781" y="1828"/>
                  </a:moveTo>
                  <a:lnTo>
                    <a:pt x="1981" y="1828"/>
                  </a:lnTo>
                  <a:lnTo>
                    <a:pt x="1981" y="444"/>
                  </a:lnTo>
                  <a:lnTo>
                    <a:pt x="698" y="444"/>
                  </a:lnTo>
                  <a:lnTo>
                    <a:pt x="698" y="1828"/>
                  </a:lnTo>
                  <a:lnTo>
                    <a:pt x="0" y="1828"/>
                  </a:lnTo>
                  <a:lnTo>
                    <a:pt x="0" y="2743"/>
                  </a:lnTo>
                  <a:lnTo>
                    <a:pt x="698" y="2743"/>
                  </a:lnTo>
                  <a:lnTo>
                    <a:pt x="698" y="6096"/>
                  </a:lnTo>
                  <a:lnTo>
                    <a:pt x="762" y="6324"/>
                  </a:lnTo>
                  <a:lnTo>
                    <a:pt x="1143" y="6705"/>
                  </a:lnTo>
                  <a:lnTo>
                    <a:pt x="1549" y="6819"/>
                  </a:lnTo>
                  <a:lnTo>
                    <a:pt x="2781" y="6769"/>
                  </a:lnTo>
                  <a:lnTo>
                    <a:pt x="2781" y="5803"/>
                  </a:lnTo>
                  <a:lnTo>
                    <a:pt x="2260" y="5816"/>
                  </a:lnTo>
                  <a:lnTo>
                    <a:pt x="2108" y="5791"/>
                  </a:lnTo>
                  <a:lnTo>
                    <a:pt x="1981" y="5562"/>
                  </a:lnTo>
                  <a:lnTo>
                    <a:pt x="1981" y="2743"/>
                  </a:lnTo>
                  <a:lnTo>
                    <a:pt x="2781" y="2743"/>
                  </a:lnTo>
                  <a:lnTo>
                    <a:pt x="2781" y="1828"/>
                  </a:lnTo>
                  <a:close/>
                </a:path>
                <a:path w="59054" h="8889">
                  <a:moveTo>
                    <a:pt x="7912" y="4610"/>
                  </a:moveTo>
                  <a:lnTo>
                    <a:pt x="6565" y="1841"/>
                  </a:lnTo>
                  <a:lnTo>
                    <a:pt x="6565" y="3759"/>
                  </a:lnTo>
                  <a:lnTo>
                    <a:pt x="4559" y="3759"/>
                  </a:lnTo>
                  <a:lnTo>
                    <a:pt x="4597" y="3441"/>
                  </a:lnTo>
                  <a:lnTo>
                    <a:pt x="4724" y="3149"/>
                  </a:lnTo>
                  <a:lnTo>
                    <a:pt x="5029" y="2806"/>
                  </a:lnTo>
                  <a:lnTo>
                    <a:pt x="5257" y="2705"/>
                  </a:lnTo>
                  <a:lnTo>
                    <a:pt x="5829" y="2705"/>
                  </a:lnTo>
                  <a:lnTo>
                    <a:pt x="6070" y="2806"/>
                  </a:lnTo>
                  <a:lnTo>
                    <a:pt x="6438" y="3149"/>
                  </a:lnTo>
                  <a:lnTo>
                    <a:pt x="6540" y="3441"/>
                  </a:lnTo>
                  <a:lnTo>
                    <a:pt x="6565" y="3759"/>
                  </a:lnTo>
                  <a:lnTo>
                    <a:pt x="6565" y="1841"/>
                  </a:lnTo>
                  <a:lnTo>
                    <a:pt x="6337" y="1727"/>
                  </a:lnTo>
                  <a:lnTo>
                    <a:pt x="5969" y="1638"/>
                  </a:lnTo>
                  <a:lnTo>
                    <a:pt x="4864" y="1638"/>
                  </a:lnTo>
                  <a:lnTo>
                    <a:pt x="4305" y="1879"/>
                  </a:lnTo>
                  <a:lnTo>
                    <a:pt x="3505" y="2705"/>
                  </a:lnTo>
                  <a:lnTo>
                    <a:pt x="3403" y="2908"/>
                  </a:lnTo>
                  <a:lnTo>
                    <a:pt x="3289" y="3238"/>
                  </a:lnTo>
                  <a:lnTo>
                    <a:pt x="3340" y="5562"/>
                  </a:lnTo>
                  <a:lnTo>
                    <a:pt x="3454" y="5880"/>
                  </a:lnTo>
                  <a:lnTo>
                    <a:pt x="4419" y="6692"/>
                  </a:lnTo>
                  <a:lnTo>
                    <a:pt x="4978" y="6896"/>
                  </a:lnTo>
                  <a:lnTo>
                    <a:pt x="6362" y="6896"/>
                  </a:lnTo>
                  <a:lnTo>
                    <a:pt x="6959" y="6642"/>
                  </a:lnTo>
                  <a:lnTo>
                    <a:pt x="7670" y="5842"/>
                  </a:lnTo>
                  <a:lnTo>
                    <a:pt x="7810" y="5562"/>
                  </a:lnTo>
                  <a:lnTo>
                    <a:pt x="7848" y="5270"/>
                  </a:lnTo>
                  <a:lnTo>
                    <a:pt x="6527" y="5270"/>
                  </a:lnTo>
                  <a:lnTo>
                    <a:pt x="6337" y="5562"/>
                  </a:lnTo>
                  <a:lnTo>
                    <a:pt x="6121" y="5765"/>
                  </a:lnTo>
                  <a:lnTo>
                    <a:pt x="5892" y="5842"/>
                  </a:lnTo>
                  <a:lnTo>
                    <a:pt x="5384" y="5842"/>
                  </a:lnTo>
                  <a:lnTo>
                    <a:pt x="5168" y="5778"/>
                  </a:lnTo>
                  <a:lnTo>
                    <a:pt x="4699" y="5461"/>
                  </a:lnTo>
                  <a:lnTo>
                    <a:pt x="4610" y="5270"/>
                  </a:lnTo>
                  <a:lnTo>
                    <a:pt x="4521" y="4610"/>
                  </a:lnTo>
                  <a:lnTo>
                    <a:pt x="7912" y="4610"/>
                  </a:lnTo>
                  <a:close/>
                </a:path>
                <a:path w="59054" h="8889">
                  <a:moveTo>
                    <a:pt x="15862" y="3289"/>
                  </a:moveTo>
                  <a:lnTo>
                    <a:pt x="14528" y="1676"/>
                  </a:lnTo>
                  <a:lnTo>
                    <a:pt x="13982" y="1676"/>
                  </a:lnTo>
                  <a:lnTo>
                    <a:pt x="13690" y="1739"/>
                  </a:lnTo>
                  <a:lnTo>
                    <a:pt x="13169" y="2006"/>
                  </a:lnTo>
                  <a:lnTo>
                    <a:pt x="12954" y="2222"/>
                  </a:lnTo>
                  <a:lnTo>
                    <a:pt x="12788" y="2514"/>
                  </a:lnTo>
                  <a:lnTo>
                    <a:pt x="12687" y="2273"/>
                  </a:lnTo>
                  <a:lnTo>
                    <a:pt x="12547" y="2070"/>
                  </a:lnTo>
                  <a:lnTo>
                    <a:pt x="12357" y="1917"/>
                  </a:lnTo>
                  <a:lnTo>
                    <a:pt x="12128" y="1752"/>
                  </a:lnTo>
                  <a:lnTo>
                    <a:pt x="11823" y="1676"/>
                  </a:lnTo>
                  <a:lnTo>
                    <a:pt x="11049" y="1676"/>
                  </a:lnTo>
                  <a:lnTo>
                    <a:pt x="10718" y="1765"/>
                  </a:lnTo>
                  <a:lnTo>
                    <a:pt x="10325" y="2070"/>
                  </a:lnTo>
                  <a:lnTo>
                    <a:pt x="10172" y="2247"/>
                  </a:lnTo>
                  <a:lnTo>
                    <a:pt x="10007" y="2514"/>
                  </a:lnTo>
                  <a:lnTo>
                    <a:pt x="10007" y="1790"/>
                  </a:lnTo>
                  <a:lnTo>
                    <a:pt x="8763" y="1790"/>
                  </a:lnTo>
                  <a:lnTo>
                    <a:pt x="8763" y="6731"/>
                  </a:lnTo>
                  <a:lnTo>
                    <a:pt x="10071" y="6731"/>
                  </a:lnTo>
                  <a:lnTo>
                    <a:pt x="10071" y="3479"/>
                  </a:lnTo>
                  <a:lnTo>
                    <a:pt x="10109" y="3276"/>
                  </a:lnTo>
                  <a:lnTo>
                    <a:pt x="10299" y="2895"/>
                  </a:lnTo>
                  <a:lnTo>
                    <a:pt x="10553" y="2781"/>
                  </a:lnTo>
                  <a:lnTo>
                    <a:pt x="11239" y="2781"/>
                  </a:lnTo>
                  <a:lnTo>
                    <a:pt x="11442" y="2895"/>
                  </a:lnTo>
                  <a:lnTo>
                    <a:pt x="11620" y="3276"/>
                  </a:lnTo>
                  <a:lnTo>
                    <a:pt x="11645" y="3479"/>
                  </a:lnTo>
                  <a:lnTo>
                    <a:pt x="11645" y="6731"/>
                  </a:lnTo>
                  <a:lnTo>
                    <a:pt x="12954" y="6731"/>
                  </a:lnTo>
                  <a:lnTo>
                    <a:pt x="12954" y="3556"/>
                  </a:lnTo>
                  <a:lnTo>
                    <a:pt x="12992" y="3365"/>
                  </a:lnTo>
                  <a:lnTo>
                    <a:pt x="13195" y="2908"/>
                  </a:lnTo>
                  <a:lnTo>
                    <a:pt x="13436" y="2768"/>
                  </a:lnTo>
                  <a:lnTo>
                    <a:pt x="14109" y="2768"/>
                  </a:lnTo>
                  <a:lnTo>
                    <a:pt x="14312" y="2882"/>
                  </a:lnTo>
                  <a:lnTo>
                    <a:pt x="14490" y="3238"/>
                  </a:lnTo>
                  <a:lnTo>
                    <a:pt x="14528" y="3390"/>
                  </a:lnTo>
                  <a:lnTo>
                    <a:pt x="14528" y="6731"/>
                  </a:lnTo>
                  <a:lnTo>
                    <a:pt x="15849" y="6731"/>
                  </a:lnTo>
                  <a:lnTo>
                    <a:pt x="15862" y="3289"/>
                  </a:lnTo>
                  <a:close/>
                </a:path>
                <a:path w="59054" h="8889">
                  <a:moveTo>
                    <a:pt x="21678" y="3022"/>
                  </a:moveTo>
                  <a:lnTo>
                    <a:pt x="21615" y="2794"/>
                  </a:lnTo>
                  <a:lnTo>
                    <a:pt x="21374" y="2514"/>
                  </a:lnTo>
                  <a:lnTo>
                    <a:pt x="20789" y="1879"/>
                  </a:lnTo>
                  <a:lnTo>
                    <a:pt x="20370" y="1714"/>
                  </a:lnTo>
                  <a:lnTo>
                    <a:pt x="20370" y="3530"/>
                  </a:lnTo>
                  <a:lnTo>
                    <a:pt x="20358" y="5092"/>
                  </a:lnTo>
                  <a:lnTo>
                    <a:pt x="19989" y="5638"/>
                  </a:lnTo>
                  <a:lnTo>
                    <a:pt x="19710" y="5778"/>
                  </a:lnTo>
                  <a:lnTo>
                    <a:pt x="19100" y="5778"/>
                  </a:lnTo>
                  <a:lnTo>
                    <a:pt x="18923" y="5727"/>
                  </a:lnTo>
                  <a:lnTo>
                    <a:pt x="18402" y="5346"/>
                  </a:lnTo>
                  <a:lnTo>
                    <a:pt x="18351" y="3530"/>
                  </a:lnTo>
                  <a:lnTo>
                    <a:pt x="18554" y="3022"/>
                  </a:lnTo>
                  <a:lnTo>
                    <a:pt x="18872" y="2794"/>
                  </a:lnTo>
                  <a:lnTo>
                    <a:pt x="19735" y="2794"/>
                  </a:lnTo>
                  <a:lnTo>
                    <a:pt x="20015" y="2946"/>
                  </a:lnTo>
                  <a:lnTo>
                    <a:pt x="20370" y="3530"/>
                  </a:lnTo>
                  <a:lnTo>
                    <a:pt x="20370" y="1714"/>
                  </a:lnTo>
                  <a:lnTo>
                    <a:pt x="19329" y="1676"/>
                  </a:lnTo>
                  <a:lnTo>
                    <a:pt x="18986" y="1778"/>
                  </a:lnTo>
                  <a:lnTo>
                    <a:pt x="18542" y="2120"/>
                  </a:lnTo>
                  <a:lnTo>
                    <a:pt x="18389" y="2298"/>
                  </a:lnTo>
                  <a:lnTo>
                    <a:pt x="18249" y="2514"/>
                  </a:lnTo>
                  <a:lnTo>
                    <a:pt x="18249" y="1778"/>
                  </a:lnTo>
                  <a:lnTo>
                    <a:pt x="17005" y="1778"/>
                  </a:lnTo>
                  <a:lnTo>
                    <a:pt x="17005" y="8674"/>
                  </a:lnTo>
                  <a:lnTo>
                    <a:pt x="18288" y="8674"/>
                  </a:lnTo>
                  <a:lnTo>
                    <a:pt x="18288" y="6096"/>
                  </a:lnTo>
                  <a:lnTo>
                    <a:pt x="18427" y="6299"/>
                  </a:lnTo>
                  <a:lnTo>
                    <a:pt x="18567" y="6464"/>
                  </a:lnTo>
                  <a:lnTo>
                    <a:pt x="18973" y="6769"/>
                  </a:lnTo>
                  <a:lnTo>
                    <a:pt x="19291" y="6870"/>
                  </a:lnTo>
                  <a:lnTo>
                    <a:pt x="20307" y="6870"/>
                  </a:lnTo>
                  <a:lnTo>
                    <a:pt x="20815" y="6642"/>
                  </a:lnTo>
                  <a:lnTo>
                    <a:pt x="21272" y="6096"/>
                  </a:lnTo>
                  <a:lnTo>
                    <a:pt x="21551" y="5778"/>
                  </a:lnTo>
                  <a:lnTo>
                    <a:pt x="21678" y="3022"/>
                  </a:lnTo>
                  <a:close/>
                </a:path>
                <a:path w="59054" h="8889">
                  <a:moveTo>
                    <a:pt x="24053" y="38"/>
                  </a:moveTo>
                  <a:lnTo>
                    <a:pt x="22758" y="38"/>
                  </a:lnTo>
                  <a:lnTo>
                    <a:pt x="22758" y="6731"/>
                  </a:lnTo>
                  <a:lnTo>
                    <a:pt x="24053" y="6731"/>
                  </a:lnTo>
                  <a:lnTo>
                    <a:pt x="24053" y="38"/>
                  </a:lnTo>
                  <a:close/>
                </a:path>
                <a:path w="59054" h="8889">
                  <a:moveTo>
                    <a:pt x="29603" y="6731"/>
                  </a:moveTo>
                  <a:lnTo>
                    <a:pt x="29552" y="6502"/>
                  </a:lnTo>
                  <a:lnTo>
                    <a:pt x="29349" y="6146"/>
                  </a:lnTo>
                  <a:lnTo>
                    <a:pt x="29349" y="5943"/>
                  </a:lnTo>
                  <a:lnTo>
                    <a:pt x="29349" y="4318"/>
                  </a:lnTo>
                  <a:lnTo>
                    <a:pt x="29337" y="2705"/>
                  </a:lnTo>
                  <a:lnTo>
                    <a:pt x="29121" y="2197"/>
                  </a:lnTo>
                  <a:lnTo>
                    <a:pt x="28282" y="1765"/>
                  </a:lnTo>
                  <a:lnTo>
                    <a:pt x="28041" y="1714"/>
                  </a:lnTo>
                  <a:lnTo>
                    <a:pt x="28041" y="4318"/>
                  </a:lnTo>
                  <a:lnTo>
                    <a:pt x="28028" y="5232"/>
                  </a:lnTo>
                  <a:lnTo>
                    <a:pt x="27901" y="5537"/>
                  </a:lnTo>
                  <a:lnTo>
                    <a:pt x="27444" y="5867"/>
                  </a:lnTo>
                  <a:lnTo>
                    <a:pt x="27190" y="5943"/>
                  </a:lnTo>
                  <a:lnTo>
                    <a:pt x="26733" y="5943"/>
                  </a:lnTo>
                  <a:lnTo>
                    <a:pt x="26581" y="5892"/>
                  </a:lnTo>
                  <a:lnTo>
                    <a:pt x="26339" y="5689"/>
                  </a:lnTo>
                  <a:lnTo>
                    <a:pt x="26377" y="4889"/>
                  </a:lnTo>
                  <a:lnTo>
                    <a:pt x="26695" y="4699"/>
                  </a:lnTo>
                  <a:lnTo>
                    <a:pt x="26885" y="4635"/>
                  </a:lnTo>
                  <a:lnTo>
                    <a:pt x="27711" y="4483"/>
                  </a:lnTo>
                  <a:lnTo>
                    <a:pt x="28041" y="4318"/>
                  </a:lnTo>
                  <a:lnTo>
                    <a:pt x="28041" y="1714"/>
                  </a:lnTo>
                  <a:lnTo>
                    <a:pt x="27800" y="1663"/>
                  </a:lnTo>
                  <a:lnTo>
                    <a:pt x="26428" y="1663"/>
                  </a:lnTo>
                  <a:lnTo>
                    <a:pt x="25844" y="1879"/>
                  </a:lnTo>
                  <a:lnTo>
                    <a:pt x="25285" y="2590"/>
                  </a:lnTo>
                  <a:lnTo>
                    <a:pt x="25158" y="2946"/>
                  </a:lnTo>
                  <a:lnTo>
                    <a:pt x="25133" y="3378"/>
                  </a:lnTo>
                  <a:lnTo>
                    <a:pt x="26377" y="3378"/>
                  </a:lnTo>
                  <a:lnTo>
                    <a:pt x="26479" y="3035"/>
                  </a:lnTo>
                  <a:lnTo>
                    <a:pt x="26695" y="2781"/>
                  </a:lnTo>
                  <a:lnTo>
                    <a:pt x="26911" y="2705"/>
                  </a:lnTo>
                  <a:lnTo>
                    <a:pt x="27482" y="2705"/>
                  </a:lnTo>
                  <a:lnTo>
                    <a:pt x="27686" y="2743"/>
                  </a:lnTo>
                  <a:lnTo>
                    <a:pt x="27978" y="2895"/>
                  </a:lnTo>
                  <a:lnTo>
                    <a:pt x="27952" y="3517"/>
                  </a:lnTo>
                  <a:lnTo>
                    <a:pt x="27660" y="3644"/>
                  </a:lnTo>
                  <a:lnTo>
                    <a:pt x="26314" y="3835"/>
                  </a:lnTo>
                  <a:lnTo>
                    <a:pt x="25933" y="3937"/>
                  </a:lnTo>
                  <a:lnTo>
                    <a:pt x="25209" y="4356"/>
                  </a:lnTo>
                  <a:lnTo>
                    <a:pt x="25031" y="4699"/>
                  </a:lnTo>
                  <a:lnTo>
                    <a:pt x="25120" y="6235"/>
                  </a:lnTo>
                  <a:lnTo>
                    <a:pt x="25704" y="6756"/>
                  </a:lnTo>
                  <a:lnTo>
                    <a:pt x="26073" y="6883"/>
                  </a:lnTo>
                  <a:lnTo>
                    <a:pt x="26873" y="6883"/>
                  </a:lnTo>
                  <a:lnTo>
                    <a:pt x="27190" y="6794"/>
                  </a:lnTo>
                  <a:lnTo>
                    <a:pt x="27774" y="6438"/>
                  </a:lnTo>
                  <a:lnTo>
                    <a:pt x="28092" y="6146"/>
                  </a:lnTo>
                  <a:lnTo>
                    <a:pt x="28206" y="6731"/>
                  </a:lnTo>
                  <a:lnTo>
                    <a:pt x="29603" y="6731"/>
                  </a:lnTo>
                  <a:close/>
                </a:path>
                <a:path w="59054" h="8889">
                  <a:moveTo>
                    <a:pt x="32740" y="1828"/>
                  </a:moveTo>
                  <a:lnTo>
                    <a:pt x="31940" y="1828"/>
                  </a:lnTo>
                  <a:lnTo>
                    <a:pt x="31940" y="444"/>
                  </a:lnTo>
                  <a:lnTo>
                    <a:pt x="30657" y="444"/>
                  </a:lnTo>
                  <a:lnTo>
                    <a:pt x="30657" y="1828"/>
                  </a:lnTo>
                  <a:lnTo>
                    <a:pt x="29972" y="1828"/>
                  </a:lnTo>
                  <a:lnTo>
                    <a:pt x="29972" y="2743"/>
                  </a:lnTo>
                  <a:lnTo>
                    <a:pt x="30657" y="2743"/>
                  </a:lnTo>
                  <a:lnTo>
                    <a:pt x="30657" y="6096"/>
                  </a:lnTo>
                  <a:lnTo>
                    <a:pt x="30734" y="6324"/>
                  </a:lnTo>
                  <a:lnTo>
                    <a:pt x="31102" y="6705"/>
                  </a:lnTo>
                  <a:lnTo>
                    <a:pt x="31521" y="6819"/>
                  </a:lnTo>
                  <a:lnTo>
                    <a:pt x="32740" y="6769"/>
                  </a:lnTo>
                  <a:lnTo>
                    <a:pt x="32740" y="5803"/>
                  </a:lnTo>
                  <a:lnTo>
                    <a:pt x="32232" y="5816"/>
                  </a:lnTo>
                  <a:lnTo>
                    <a:pt x="32067" y="5791"/>
                  </a:lnTo>
                  <a:lnTo>
                    <a:pt x="31940" y="5562"/>
                  </a:lnTo>
                  <a:lnTo>
                    <a:pt x="31940" y="2743"/>
                  </a:lnTo>
                  <a:lnTo>
                    <a:pt x="32740" y="2743"/>
                  </a:lnTo>
                  <a:lnTo>
                    <a:pt x="32740" y="1828"/>
                  </a:lnTo>
                  <a:close/>
                </a:path>
                <a:path w="59054" h="8889">
                  <a:moveTo>
                    <a:pt x="37871" y="4610"/>
                  </a:moveTo>
                  <a:lnTo>
                    <a:pt x="36537" y="1841"/>
                  </a:lnTo>
                  <a:lnTo>
                    <a:pt x="36537" y="3759"/>
                  </a:lnTo>
                  <a:lnTo>
                    <a:pt x="34518" y="3759"/>
                  </a:lnTo>
                  <a:lnTo>
                    <a:pt x="34569" y="3441"/>
                  </a:lnTo>
                  <a:lnTo>
                    <a:pt x="34696" y="3149"/>
                  </a:lnTo>
                  <a:lnTo>
                    <a:pt x="35001" y="2806"/>
                  </a:lnTo>
                  <a:lnTo>
                    <a:pt x="35229" y="2705"/>
                  </a:lnTo>
                  <a:lnTo>
                    <a:pt x="35801" y="2705"/>
                  </a:lnTo>
                  <a:lnTo>
                    <a:pt x="36042" y="2806"/>
                  </a:lnTo>
                  <a:lnTo>
                    <a:pt x="36410" y="3149"/>
                  </a:lnTo>
                  <a:lnTo>
                    <a:pt x="36512" y="3441"/>
                  </a:lnTo>
                  <a:lnTo>
                    <a:pt x="36537" y="3759"/>
                  </a:lnTo>
                  <a:lnTo>
                    <a:pt x="36537" y="1841"/>
                  </a:lnTo>
                  <a:lnTo>
                    <a:pt x="36309" y="1727"/>
                  </a:lnTo>
                  <a:lnTo>
                    <a:pt x="35941" y="1638"/>
                  </a:lnTo>
                  <a:lnTo>
                    <a:pt x="34836" y="1638"/>
                  </a:lnTo>
                  <a:lnTo>
                    <a:pt x="34277" y="1879"/>
                  </a:lnTo>
                  <a:lnTo>
                    <a:pt x="33477" y="2705"/>
                  </a:lnTo>
                  <a:lnTo>
                    <a:pt x="33362" y="2908"/>
                  </a:lnTo>
                  <a:lnTo>
                    <a:pt x="33261" y="3238"/>
                  </a:lnTo>
                  <a:lnTo>
                    <a:pt x="33312" y="5562"/>
                  </a:lnTo>
                  <a:lnTo>
                    <a:pt x="33426" y="5880"/>
                  </a:lnTo>
                  <a:lnTo>
                    <a:pt x="34391" y="6692"/>
                  </a:lnTo>
                  <a:lnTo>
                    <a:pt x="34950" y="6896"/>
                  </a:lnTo>
                  <a:lnTo>
                    <a:pt x="36334" y="6896"/>
                  </a:lnTo>
                  <a:lnTo>
                    <a:pt x="36931" y="6642"/>
                  </a:lnTo>
                  <a:lnTo>
                    <a:pt x="37642" y="5842"/>
                  </a:lnTo>
                  <a:lnTo>
                    <a:pt x="37782" y="5562"/>
                  </a:lnTo>
                  <a:lnTo>
                    <a:pt x="37820" y="5270"/>
                  </a:lnTo>
                  <a:lnTo>
                    <a:pt x="36487" y="5270"/>
                  </a:lnTo>
                  <a:lnTo>
                    <a:pt x="36296" y="5562"/>
                  </a:lnTo>
                  <a:lnTo>
                    <a:pt x="36093" y="5765"/>
                  </a:lnTo>
                  <a:lnTo>
                    <a:pt x="35864" y="5842"/>
                  </a:lnTo>
                  <a:lnTo>
                    <a:pt x="35356" y="5842"/>
                  </a:lnTo>
                  <a:lnTo>
                    <a:pt x="35140" y="5778"/>
                  </a:lnTo>
                  <a:lnTo>
                    <a:pt x="34671" y="5461"/>
                  </a:lnTo>
                  <a:lnTo>
                    <a:pt x="34582" y="5270"/>
                  </a:lnTo>
                  <a:lnTo>
                    <a:pt x="34493" y="4610"/>
                  </a:lnTo>
                  <a:lnTo>
                    <a:pt x="37871" y="4610"/>
                  </a:lnTo>
                  <a:close/>
                </a:path>
                <a:path w="59054" h="8889">
                  <a:moveTo>
                    <a:pt x="40068" y="38"/>
                  </a:moveTo>
                  <a:lnTo>
                    <a:pt x="38773" y="38"/>
                  </a:lnTo>
                  <a:lnTo>
                    <a:pt x="38773" y="6731"/>
                  </a:lnTo>
                  <a:lnTo>
                    <a:pt x="40068" y="6731"/>
                  </a:lnTo>
                  <a:lnTo>
                    <a:pt x="40068" y="38"/>
                  </a:lnTo>
                  <a:close/>
                </a:path>
                <a:path w="59054" h="8889">
                  <a:moveTo>
                    <a:pt x="42659" y="1778"/>
                  </a:moveTo>
                  <a:lnTo>
                    <a:pt x="41351" y="1778"/>
                  </a:lnTo>
                  <a:lnTo>
                    <a:pt x="41351" y="6731"/>
                  </a:lnTo>
                  <a:lnTo>
                    <a:pt x="42659" y="6731"/>
                  </a:lnTo>
                  <a:lnTo>
                    <a:pt x="42659" y="1778"/>
                  </a:lnTo>
                  <a:close/>
                </a:path>
                <a:path w="59054" h="8889">
                  <a:moveTo>
                    <a:pt x="42659" y="0"/>
                  </a:moveTo>
                  <a:lnTo>
                    <a:pt x="41351" y="0"/>
                  </a:lnTo>
                  <a:lnTo>
                    <a:pt x="41351" y="1193"/>
                  </a:lnTo>
                  <a:lnTo>
                    <a:pt x="42659" y="1193"/>
                  </a:lnTo>
                  <a:lnTo>
                    <a:pt x="42659" y="0"/>
                  </a:lnTo>
                  <a:close/>
                </a:path>
                <a:path w="59054" h="8889">
                  <a:moveTo>
                    <a:pt x="48399" y="2781"/>
                  </a:moveTo>
                  <a:lnTo>
                    <a:pt x="48234" y="2324"/>
                  </a:lnTo>
                  <a:lnTo>
                    <a:pt x="47917" y="2057"/>
                  </a:lnTo>
                  <a:lnTo>
                    <a:pt x="47586" y="1790"/>
                  </a:lnTo>
                  <a:lnTo>
                    <a:pt x="47167" y="1663"/>
                  </a:lnTo>
                  <a:lnTo>
                    <a:pt x="46253" y="1663"/>
                  </a:lnTo>
                  <a:lnTo>
                    <a:pt x="45910" y="1765"/>
                  </a:lnTo>
                  <a:lnTo>
                    <a:pt x="45491" y="2070"/>
                  </a:lnTo>
                  <a:lnTo>
                    <a:pt x="45339" y="2247"/>
                  </a:lnTo>
                  <a:lnTo>
                    <a:pt x="45173" y="2514"/>
                  </a:lnTo>
                  <a:lnTo>
                    <a:pt x="45173" y="1790"/>
                  </a:lnTo>
                  <a:lnTo>
                    <a:pt x="43929" y="1790"/>
                  </a:lnTo>
                  <a:lnTo>
                    <a:pt x="43929" y="6731"/>
                  </a:lnTo>
                  <a:lnTo>
                    <a:pt x="45212" y="6731"/>
                  </a:lnTo>
                  <a:lnTo>
                    <a:pt x="45212" y="3746"/>
                  </a:lnTo>
                  <a:lnTo>
                    <a:pt x="45250" y="3492"/>
                  </a:lnTo>
                  <a:lnTo>
                    <a:pt x="45504" y="2921"/>
                  </a:lnTo>
                  <a:lnTo>
                    <a:pt x="45808" y="2743"/>
                  </a:lnTo>
                  <a:lnTo>
                    <a:pt x="46596" y="2743"/>
                  </a:lnTo>
                  <a:lnTo>
                    <a:pt x="46837" y="2857"/>
                  </a:lnTo>
                  <a:lnTo>
                    <a:pt x="47040" y="3251"/>
                  </a:lnTo>
                  <a:lnTo>
                    <a:pt x="47078" y="3454"/>
                  </a:lnTo>
                  <a:lnTo>
                    <a:pt x="47078" y="6731"/>
                  </a:lnTo>
                  <a:lnTo>
                    <a:pt x="48399" y="6731"/>
                  </a:lnTo>
                  <a:lnTo>
                    <a:pt x="48399" y="2781"/>
                  </a:lnTo>
                  <a:close/>
                </a:path>
                <a:path w="59054" h="8889">
                  <a:moveTo>
                    <a:pt x="54127" y="6731"/>
                  </a:moveTo>
                  <a:lnTo>
                    <a:pt x="52336" y="3695"/>
                  </a:lnTo>
                  <a:lnTo>
                    <a:pt x="54063" y="1803"/>
                  </a:lnTo>
                  <a:lnTo>
                    <a:pt x="52463" y="1803"/>
                  </a:lnTo>
                  <a:lnTo>
                    <a:pt x="50850" y="3657"/>
                  </a:lnTo>
                  <a:lnTo>
                    <a:pt x="50850" y="63"/>
                  </a:lnTo>
                  <a:lnTo>
                    <a:pt x="49580" y="63"/>
                  </a:lnTo>
                  <a:lnTo>
                    <a:pt x="49580" y="6731"/>
                  </a:lnTo>
                  <a:lnTo>
                    <a:pt x="50850" y="6731"/>
                  </a:lnTo>
                  <a:lnTo>
                    <a:pt x="50850" y="5168"/>
                  </a:lnTo>
                  <a:lnTo>
                    <a:pt x="51384" y="4610"/>
                  </a:lnTo>
                  <a:lnTo>
                    <a:pt x="52578" y="6731"/>
                  </a:lnTo>
                  <a:lnTo>
                    <a:pt x="54127" y="6731"/>
                  </a:lnTo>
                  <a:close/>
                </a:path>
                <a:path w="59054" h="8889">
                  <a:moveTo>
                    <a:pt x="58978" y="4851"/>
                  </a:moveTo>
                  <a:lnTo>
                    <a:pt x="56667" y="3581"/>
                  </a:lnTo>
                  <a:lnTo>
                    <a:pt x="56222" y="3454"/>
                  </a:lnTo>
                  <a:lnTo>
                    <a:pt x="55968" y="3314"/>
                  </a:lnTo>
                  <a:lnTo>
                    <a:pt x="55905" y="2946"/>
                  </a:lnTo>
                  <a:lnTo>
                    <a:pt x="56197" y="2667"/>
                  </a:lnTo>
                  <a:lnTo>
                    <a:pt x="56400" y="2628"/>
                  </a:lnTo>
                  <a:lnTo>
                    <a:pt x="57023" y="2628"/>
                  </a:lnTo>
                  <a:lnTo>
                    <a:pt x="57264" y="2705"/>
                  </a:lnTo>
                  <a:lnTo>
                    <a:pt x="57480" y="2984"/>
                  </a:lnTo>
                  <a:lnTo>
                    <a:pt x="57531" y="3111"/>
                  </a:lnTo>
                  <a:lnTo>
                    <a:pt x="57543" y="3276"/>
                  </a:lnTo>
                  <a:lnTo>
                    <a:pt x="58851" y="3276"/>
                  </a:lnTo>
                  <a:lnTo>
                    <a:pt x="58788" y="2679"/>
                  </a:lnTo>
                  <a:lnTo>
                    <a:pt x="58559" y="2247"/>
                  </a:lnTo>
                  <a:lnTo>
                    <a:pt x="57785" y="1765"/>
                  </a:lnTo>
                  <a:lnTo>
                    <a:pt x="57277" y="1638"/>
                  </a:lnTo>
                  <a:lnTo>
                    <a:pt x="56019" y="1638"/>
                  </a:lnTo>
                  <a:lnTo>
                    <a:pt x="55511" y="1803"/>
                  </a:lnTo>
                  <a:lnTo>
                    <a:pt x="54787" y="2451"/>
                  </a:lnTo>
                  <a:lnTo>
                    <a:pt x="54610" y="2844"/>
                  </a:lnTo>
                  <a:lnTo>
                    <a:pt x="54610" y="3695"/>
                  </a:lnTo>
                  <a:lnTo>
                    <a:pt x="54724" y="3987"/>
                  </a:lnTo>
                  <a:lnTo>
                    <a:pt x="55194" y="4406"/>
                  </a:lnTo>
                  <a:lnTo>
                    <a:pt x="55587" y="4584"/>
                  </a:lnTo>
                  <a:lnTo>
                    <a:pt x="56921" y="4902"/>
                  </a:lnTo>
                  <a:lnTo>
                    <a:pt x="57365" y="5029"/>
                  </a:lnTo>
                  <a:lnTo>
                    <a:pt x="57607" y="5181"/>
                  </a:lnTo>
                  <a:lnTo>
                    <a:pt x="57670" y="5588"/>
                  </a:lnTo>
                  <a:lnTo>
                    <a:pt x="57302" y="5854"/>
                  </a:lnTo>
                  <a:lnTo>
                    <a:pt x="57099" y="5892"/>
                  </a:lnTo>
                  <a:lnTo>
                    <a:pt x="56413" y="5892"/>
                  </a:lnTo>
                  <a:lnTo>
                    <a:pt x="56108" y="5803"/>
                  </a:lnTo>
                  <a:lnTo>
                    <a:pt x="55867" y="5537"/>
                  </a:lnTo>
                  <a:lnTo>
                    <a:pt x="55803" y="5372"/>
                  </a:lnTo>
                  <a:lnTo>
                    <a:pt x="55778" y="5143"/>
                  </a:lnTo>
                  <a:lnTo>
                    <a:pt x="54457" y="5143"/>
                  </a:lnTo>
                  <a:lnTo>
                    <a:pt x="54457" y="5651"/>
                  </a:lnTo>
                  <a:lnTo>
                    <a:pt x="54648" y="6070"/>
                  </a:lnTo>
                  <a:lnTo>
                    <a:pt x="55397" y="6731"/>
                  </a:lnTo>
                  <a:lnTo>
                    <a:pt x="55968" y="6896"/>
                  </a:lnTo>
                  <a:lnTo>
                    <a:pt x="57505" y="6896"/>
                  </a:lnTo>
                  <a:lnTo>
                    <a:pt x="58077" y="6731"/>
                  </a:lnTo>
                  <a:lnTo>
                    <a:pt x="58801" y="6121"/>
                  </a:lnTo>
                  <a:lnTo>
                    <a:pt x="58978" y="5715"/>
                  </a:lnTo>
                  <a:lnTo>
                    <a:pt x="58978" y="4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5975292" y="199026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5853341" y="2006231"/>
              <a:ext cx="46990" cy="22860"/>
            </a:xfrm>
            <a:custGeom>
              <a:avLst/>
              <a:gdLst/>
              <a:ahLst/>
              <a:cxnLst/>
              <a:rect l="l" t="t" r="r" b="b"/>
              <a:pathLst>
                <a:path w="46989" h="22860">
                  <a:moveTo>
                    <a:pt x="2070" y="17233"/>
                  </a:moveTo>
                  <a:lnTo>
                    <a:pt x="1358" y="17233"/>
                  </a:lnTo>
                  <a:lnTo>
                    <a:pt x="1358" y="15989"/>
                  </a:lnTo>
                  <a:lnTo>
                    <a:pt x="596" y="15989"/>
                  </a:lnTo>
                  <a:lnTo>
                    <a:pt x="596" y="17233"/>
                  </a:lnTo>
                  <a:lnTo>
                    <a:pt x="0" y="17233"/>
                  </a:lnTo>
                  <a:lnTo>
                    <a:pt x="0" y="17856"/>
                  </a:lnTo>
                  <a:lnTo>
                    <a:pt x="596" y="17856"/>
                  </a:lnTo>
                  <a:lnTo>
                    <a:pt x="596" y="21082"/>
                  </a:lnTo>
                  <a:lnTo>
                    <a:pt x="673" y="21310"/>
                  </a:lnTo>
                  <a:lnTo>
                    <a:pt x="914" y="21666"/>
                  </a:lnTo>
                  <a:lnTo>
                    <a:pt x="1155" y="21767"/>
                  </a:lnTo>
                  <a:lnTo>
                    <a:pt x="1612" y="21767"/>
                  </a:lnTo>
                  <a:lnTo>
                    <a:pt x="1981" y="21717"/>
                  </a:lnTo>
                  <a:lnTo>
                    <a:pt x="2070" y="21107"/>
                  </a:lnTo>
                  <a:lnTo>
                    <a:pt x="1676" y="21120"/>
                  </a:lnTo>
                  <a:lnTo>
                    <a:pt x="1409" y="21018"/>
                  </a:lnTo>
                  <a:lnTo>
                    <a:pt x="1358" y="17856"/>
                  </a:lnTo>
                  <a:lnTo>
                    <a:pt x="2070" y="17856"/>
                  </a:lnTo>
                  <a:lnTo>
                    <a:pt x="2070" y="17233"/>
                  </a:lnTo>
                  <a:close/>
                </a:path>
                <a:path w="46989" h="22860">
                  <a:moveTo>
                    <a:pt x="2070" y="1739"/>
                  </a:moveTo>
                  <a:lnTo>
                    <a:pt x="1358" y="1739"/>
                  </a:lnTo>
                  <a:lnTo>
                    <a:pt x="1358" y="495"/>
                  </a:lnTo>
                  <a:lnTo>
                    <a:pt x="596" y="495"/>
                  </a:lnTo>
                  <a:lnTo>
                    <a:pt x="596" y="1739"/>
                  </a:lnTo>
                  <a:lnTo>
                    <a:pt x="0" y="1739"/>
                  </a:lnTo>
                  <a:lnTo>
                    <a:pt x="0" y="2362"/>
                  </a:lnTo>
                  <a:lnTo>
                    <a:pt x="596" y="2362"/>
                  </a:lnTo>
                  <a:lnTo>
                    <a:pt x="596" y="5588"/>
                  </a:lnTo>
                  <a:lnTo>
                    <a:pt x="673" y="5816"/>
                  </a:lnTo>
                  <a:lnTo>
                    <a:pt x="914" y="6184"/>
                  </a:lnTo>
                  <a:lnTo>
                    <a:pt x="1155" y="6273"/>
                  </a:lnTo>
                  <a:lnTo>
                    <a:pt x="1612" y="6273"/>
                  </a:lnTo>
                  <a:lnTo>
                    <a:pt x="1981" y="6223"/>
                  </a:lnTo>
                  <a:lnTo>
                    <a:pt x="2070" y="5613"/>
                  </a:lnTo>
                  <a:lnTo>
                    <a:pt x="1676" y="5626"/>
                  </a:lnTo>
                  <a:lnTo>
                    <a:pt x="1409" y="5524"/>
                  </a:lnTo>
                  <a:lnTo>
                    <a:pt x="1358" y="2362"/>
                  </a:lnTo>
                  <a:lnTo>
                    <a:pt x="2070" y="2362"/>
                  </a:lnTo>
                  <a:lnTo>
                    <a:pt x="2070" y="1739"/>
                  </a:lnTo>
                  <a:close/>
                </a:path>
                <a:path w="46989" h="22860">
                  <a:moveTo>
                    <a:pt x="3594" y="15582"/>
                  </a:moveTo>
                  <a:lnTo>
                    <a:pt x="2844" y="15582"/>
                  </a:lnTo>
                  <a:lnTo>
                    <a:pt x="2844" y="21691"/>
                  </a:lnTo>
                  <a:lnTo>
                    <a:pt x="3594" y="21691"/>
                  </a:lnTo>
                  <a:lnTo>
                    <a:pt x="3594" y="15582"/>
                  </a:lnTo>
                  <a:close/>
                </a:path>
                <a:path w="46989" h="22860">
                  <a:moveTo>
                    <a:pt x="3594" y="88"/>
                  </a:moveTo>
                  <a:lnTo>
                    <a:pt x="2844" y="88"/>
                  </a:lnTo>
                  <a:lnTo>
                    <a:pt x="2844" y="6197"/>
                  </a:lnTo>
                  <a:lnTo>
                    <a:pt x="3594" y="6197"/>
                  </a:lnTo>
                  <a:lnTo>
                    <a:pt x="3594" y="88"/>
                  </a:lnTo>
                  <a:close/>
                </a:path>
                <a:path w="46989" h="22860">
                  <a:moveTo>
                    <a:pt x="8902" y="22339"/>
                  </a:moveTo>
                  <a:lnTo>
                    <a:pt x="4165" y="22339"/>
                  </a:lnTo>
                  <a:lnTo>
                    <a:pt x="4165" y="22758"/>
                  </a:lnTo>
                  <a:lnTo>
                    <a:pt x="8902" y="22758"/>
                  </a:lnTo>
                  <a:lnTo>
                    <a:pt x="8902" y="22339"/>
                  </a:lnTo>
                  <a:close/>
                </a:path>
                <a:path w="46989" h="22860">
                  <a:moveTo>
                    <a:pt x="8902" y="6845"/>
                  </a:moveTo>
                  <a:lnTo>
                    <a:pt x="4165" y="6845"/>
                  </a:lnTo>
                  <a:lnTo>
                    <a:pt x="4165" y="7264"/>
                  </a:lnTo>
                  <a:lnTo>
                    <a:pt x="8902" y="7264"/>
                  </a:lnTo>
                  <a:lnTo>
                    <a:pt x="8902" y="6845"/>
                  </a:lnTo>
                  <a:close/>
                </a:path>
                <a:path w="46989" h="22860">
                  <a:moveTo>
                    <a:pt x="11137" y="15506"/>
                  </a:moveTo>
                  <a:lnTo>
                    <a:pt x="10312" y="15494"/>
                  </a:lnTo>
                  <a:lnTo>
                    <a:pt x="9982" y="15621"/>
                  </a:lnTo>
                  <a:lnTo>
                    <a:pt x="9804" y="15875"/>
                  </a:lnTo>
                  <a:lnTo>
                    <a:pt x="9702" y="16014"/>
                  </a:lnTo>
                  <a:lnTo>
                    <a:pt x="9652" y="16243"/>
                  </a:lnTo>
                  <a:lnTo>
                    <a:pt x="9639" y="16560"/>
                  </a:lnTo>
                  <a:lnTo>
                    <a:pt x="9639" y="17259"/>
                  </a:lnTo>
                  <a:lnTo>
                    <a:pt x="9017" y="17259"/>
                  </a:lnTo>
                  <a:lnTo>
                    <a:pt x="9017" y="17856"/>
                  </a:lnTo>
                  <a:lnTo>
                    <a:pt x="9639" y="17856"/>
                  </a:lnTo>
                  <a:lnTo>
                    <a:pt x="9639" y="21691"/>
                  </a:lnTo>
                  <a:lnTo>
                    <a:pt x="10388" y="21691"/>
                  </a:lnTo>
                  <a:lnTo>
                    <a:pt x="10388" y="17856"/>
                  </a:lnTo>
                  <a:lnTo>
                    <a:pt x="11137" y="17856"/>
                  </a:lnTo>
                  <a:lnTo>
                    <a:pt x="11137" y="17259"/>
                  </a:lnTo>
                  <a:lnTo>
                    <a:pt x="10388" y="17259"/>
                  </a:lnTo>
                  <a:lnTo>
                    <a:pt x="10388" y="16776"/>
                  </a:lnTo>
                  <a:lnTo>
                    <a:pt x="10414" y="16471"/>
                  </a:lnTo>
                  <a:lnTo>
                    <a:pt x="10502" y="16243"/>
                  </a:lnTo>
                  <a:lnTo>
                    <a:pt x="10629" y="16179"/>
                  </a:lnTo>
                  <a:lnTo>
                    <a:pt x="11137" y="16192"/>
                  </a:lnTo>
                  <a:lnTo>
                    <a:pt x="11137" y="15506"/>
                  </a:lnTo>
                  <a:close/>
                </a:path>
                <a:path w="46989" h="22860">
                  <a:moveTo>
                    <a:pt x="11137" y="25"/>
                  </a:moveTo>
                  <a:lnTo>
                    <a:pt x="10312" y="0"/>
                  </a:lnTo>
                  <a:lnTo>
                    <a:pt x="9982" y="127"/>
                  </a:lnTo>
                  <a:lnTo>
                    <a:pt x="9804" y="381"/>
                  </a:lnTo>
                  <a:lnTo>
                    <a:pt x="9702" y="520"/>
                  </a:lnTo>
                  <a:lnTo>
                    <a:pt x="9652" y="762"/>
                  </a:lnTo>
                  <a:lnTo>
                    <a:pt x="9639" y="1066"/>
                  </a:lnTo>
                  <a:lnTo>
                    <a:pt x="9639" y="1765"/>
                  </a:lnTo>
                  <a:lnTo>
                    <a:pt x="9017" y="1765"/>
                  </a:lnTo>
                  <a:lnTo>
                    <a:pt x="9017" y="2362"/>
                  </a:lnTo>
                  <a:lnTo>
                    <a:pt x="9639" y="2362"/>
                  </a:lnTo>
                  <a:lnTo>
                    <a:pt x="9639" y="6197"/>
                  </a:lnTo>
                  <a:lnTo>
                    <a:pt x="10388" y="6197"/>
                  </a:lnTo>
                  <a:lnTo>
                    <a:pt x="10388" y="2362"/>
                  </a:lnTo>
                  <a:lnTo>
                    <a:pt x="11137" y="2362"/>
                  </a:lnTo>
                  <a:lnTo>
                    <a:pt x="11137" y="1765"/>
                  </a:lnTo>
                  <a:lnTo>
                    <a:pt x="10388" y="1765"/>
                  </a:lnTo>
                  <a:lnTo>
                    <a:pt x="10388" y="1282"/>
                  </a:lnTo>
                  <a:lnTo>
                    <a:pt x="10414" y="977"/>
                  </a:lnTo>
                  <a:lnTo>
                    <a:pt x="10502" y="749"/>
                  </a:lnTo>
                  <a:lnTo>
                    <a:pt x="10629" y="685"/>
                  </a:lnTo>
                  <a:lnTo>
                    <a:pt x="11137" y="698"/>
                  </a:lnTo>
                  <a:lnTo>
                    <a:pt x="11137" y="25"/>
                  </a:lnTo>
                  <a:close/>
                </a:path>
                <a:path w="46989" h="22860">
                  <a:moveTo>
                    <a:pt x="14008" y="17157"/>
                  </a:moveTo>
                  <a:lnTo>
                    <a:pt x="13779" y="17132"/>
                  </a:lnTo>
                  <a:lnTo>
                    <a:pt x="13474" y="17132"/>
                  </a:lnTo>
                  <a:lnTo>
                    <a:pt x="13208" y="17246"/>
                  </a:lnTo>
                  <a:lnTo>
                    <a:pt x="12763" y="17678"/>
                  </a:lnTo>
                  <a:lnTo>
                    <a:pt x="12611" y="17856"/>
                  </a:lnTo>
                  <a:lnTo>
                    <a:pt x="12560" y="18008"/>
                  </a:lnTo>
                  <a:lnTo>
                    <a:pt x="12560" y="17233"/>
                  </a:lnTo>
                  <a:lnTo>
                    <a:pt x="11849" y="17233"/>
                  </a:lnTo>
                  <a:lnTo>
                    <a:pt x="11849" y="21691"/>
                  </a:lnTo>
                  <a:lnTo>
                    <a:pt x="12598" y="21691"/>
                  </a:lnTo>
                  <a:lnTo>
                    <a:pt x="12598" y="18821"/>
                  </a:lnTo>
                  <a:lnTo>
                    <a:pt x="12700" y="18529"/>
                  </a:lnTo>
                  <a:lnTo>
                    <a:pt x="13093" y="18046"/>
                  </a:lnTo>
                  <a:lnTo>
                    <a:pt x="13385" y="17932"/>
                  </a:lnTo>
                  <a:lnTo>
                    <a:pt x="13766" y="17932"/>
                  </a:lnTo>
                  <a:lnTo>
                    <a:pt x="14008" y="17945"/>
                  </a:lnTo>
                  <a:lnTo>
                    <a:pt x="14008" y="17157"/>
                  </a:lnTo>
                  <a:close/>
                </a:path>
                <a:path w="46989" h="22860">
                  <a:moveTo>
                    <a:pt x="14008" y="1663"/>
                  </a:moveTo>
                  <a:lnTo>
                    <a:pt x="13779" y="1638"/>
                  </a:lnTo>
                  <a:lnTo>
                    <a:pt x="13474" y="1638"/>
                  </a:lnTo>
                  <a:lnTo>
                    <a:pt x="13208" y="1752"/>
                  </a:lnTo>
                  <a:lnTo>
                    <a:pt x="12763" y="2184"/>
                  </a:lnTo>
                  <a:lnTo>
                    <a:pt x="12611" y="2362"/>
                  </a:lnTo>
                  <a:lnTo>
                    <a:pt x="12560" y="2514"/>
                  </a:lnTo>
                  <a:lnTo>
                    <a:pt x="12560" y="1739"/>
                  </a:lnTo>
                  <a:lnTo>
                    <a:pt x="11849" y="1739"/>
                  </a:lnTo>
                  <a:lnTo>
                    <a:pt x="11849" y="6197"/>
                  </a:lnTo>
                  <a:lnTo>
                    <a:pt x="12598" y="6197"/>
                  </a:lnTo>
                  <a:lnTo>
                    <a:pt x="12598" y="3327"/>
                  </a:lnTo>
                  <a:lnTo>
                    <a:pt x="12700" y="3035"/>
                  </a:lnTo>
                  <a:lnTo>
                    <a:pt x="13093" y="2552"/>
                  </a:lnTo>
                  <a:lnTo>
                    <a:pt x="13385" y="2438"/>
                  </a:lnTo>
                  <a:lnTo>
                    <a:pt x="13766" y="2438"/>
                  </a:lnTo>
                  <a:lnTo>
                    <a:pt x="14008" y="2451"/>
                  </a:lnTo>
                  <a:lnTo>
                    <a:pt x="14008" y="1663"/>
                  </a:lnTo>
                  <a:close/>
                </a:path>
                <a:path w="46989" h="22860">
                  <a:moveTo>
                    <a:pt x="18516" y="18630"/>
                  </a:moveTo>
                  <a:lnTo>
                    <a:pt x="18313" y="18059"/>
                  </a:lnTo>
                  <a:lnTo>
                    <a:pt x="17995" y="17754"/>
                  </a:lnTo>
                  <a:lnTo>
                    <a:pt x="17653" y="17437"/>
                  </a:lnTo>
                  <a:lnTo>
                    <a:pt x="17653" y="18630"/>
                  </a:lnTo>
                  <a:lnTo>
                    <a:pt x="17564" y="20421"/>
                  </a:lnTo>
                  <a:lnTo>
                    <a:pt x="17272" y="21018"/>
                  </a:lnTo>
                  <a:lnTo>
                    <a:pt x="16929" y="21209"/>
                  </a:lnTo>
                  <a:lnTo>
                    <a:pt x="15976" y="21209"/>
                  </a:lnTo>
                  <a:lnTo>
                    <a:pt x="15646" y="21056"/>
                  </a:lnTo>
                  <a:lnTo>
                    <a:pt x="15227" y="20421"/>
                  </a:lnTo>
                  <a:lnTo>
                    <a:pt x="15240" y="18630"/>
                  </a:lnTo>
                  <a:lnTo>
                    <a:pt x="15646" y="17932"/>
                  </a:lnTo>
                  <a:lnTo>
                    <a:pt x="15976" y="17754"/>
                  </a:lnTo>
                  <a:lnTo>
                    <a:pt x="16954" y="17754"/>
                  </a:lnTo>
                  <a:lnTo>
                    <a:pt x="17259" y="17932"/>
                  </a:lnTo>
                  <a:lnTo>
                    <a:pt x="17360" y="18059"/>
                  </a:lnTo>
                  <a:lnTo>
                    <a:pt x="17653" y="18630"/>
                  </a:lnTo>
                  <a:lnTo>
                    <a:pt x="17653" y="17437"/>
                  </a:lnTo>
                  <a:lnTo>
                    <a:pt x="17513" y="17297"/>
                  </a:lnTo>
                  <a:lnTo>
                    <a:pt x="17030" y="17106"/>
                  </a:lnTo>
                  <a:lnTo>
                    <a:pt x="15824" y="17106"/>
                  </a:lnTo>
                  <a:lnTo>
                    <a:pt x="15303" y="17335"/>
                  </a:lnTo>
                  <a:lnTo>
                    <a:pt x="14554" y="18224"/>
                  </a:lnTo>
                  <a:lnTo>
                    <a:pt x="14414" y="18630"/>
                  </a:lnTo>
                  <a:lnTo>
                    <a:pt x="14541" y="20815"/>
                  </a:lnTo>
                  <a:lnTo>
                    <a:pt x="15265" y="21653"/>
                  </a:lnTo>
                  <a:lnTo>
                    <a:pt x="15748" y="21856"/>
                  </a:lnTo>
                  <a:lnTo>
                    <a:pt x="17094" y="21856"/>
                  </a:lnTo>
                  <a:lnTo>
                    <a:pt x="17640" y="21628"/>
                  </a:lnTo>
                  <a:lnTo>
                    <a:pt x="17945" y="21209"/>
                  </a:lnTo>
                  <a:lnTo>
                    <a:pt x="18338" y="20688"/>
                  </a:lnTo>
                  <a:lnTo>
                    <a:pt x="18415" y="20421"/>
                  </a:lnTo>
                  <a:lnTo>
                    <a:pt x="18516" y="18630"/>
                  </a:lnTo>
                  <a:close/>
                </a:path>
                <a:path w="46989" h="22860">
                  <a:moveTo>
                    <a:pt x="18516" y="3136"/>
                  </a:moveTo>
                  <a:lnTo>
                    <a:pt x="18313" y="2565"/>
                  </a:lnTo>
                  <a:lnTo>
                    <a:pt x="17995" y="2273"/>
                  </a:lnTo>
                  <a:lnTo>
                    <a:pt x="17653" y="1943"/>
                  </a:lnTo>
                  <a:lnTo>
                    <a:pt x="17653" y="3136"/>
                  </a:lnTo>
                  <a:lnTo>
                    <a:pt x="17564" y="4927"/>
                  </a:lnTo>
                  <a:lnTo>
                    <a:pt x="17272" y="5524"/>
                  </a:lnTo>
                  <a:lnTo>
                    <a:pt x="16929" y="5715"/>
                  </a:lnTo>
                  <a:lnTo>
                    <a:pt x="15976" y="5715"/>
                  </a:lnTo>
                  <a:lnTo>
                    <a:pt x="15646" y="5562"/>
                  </a:lnTo>
                  <a:lnTo>
                    <a:pt x="15227" y="4927"/>
                  </a:lnTo>
                  <a:lnTo>
                    <a:pt x="15240" y="3136"/>
                  </a:lnTo>
                  <a:lnTo>
                    <a:pt x="17653" y="3136"/>
                  </a:lnTo>
                  <a:lnTo>
                    <a:pt x="17653" y="1943"/>
                  </a:lnTo>
                  <a:lnTo>
                    <a:pt x="17513" y="1803"/>
                  </a:lnTo>
                  <a:lnTo>
                    <a:pt x="17030" y="1612"/>
                  </a:lnTo>
                  <a:lnTo>
                    <a:pt x="15824" y="1612"/>
                  </a:lnTo>
                  <a:lnTo>
                    <a:pt x="15303" y="1841"/>
                  </a:lnTo>
                  <a:lnTo>
                    <a:pt x="14554" y="2730"/>
                  </a:lnTo>
                  <a:lnTo>
                    <a:pt x="14414" y="3136"/>
                  </a:lnTo>
                  <a:lnTo>
                    <a:pt x="14541" y="5321"/>
                  </a:lnTo>
                  <a:lnTo>
                    <a:pt x="15265" y="6159"/>
                  </a:lnTo>
                  <a:lnTo>
                    <a:pt x="15748" y="6362"/>
                  </a:lnTo>
                  <a:lnTo>
                    <a:pt x="17094" y="6362"/>
                  </a:lnTo>
                  <a:lnTo>
                    <a:pt x="17640" y="6134"/>
                  </a:lnTo>
                  <a:lnTo>
                    <a:pt x="17945" y="5715"/>
                  </a:lnTo>
                  <a:lnTo>
                    <a:pt x="18338" y="5194"/>
                  </a:lnTo>
                  <a:lnTo>
                    <a:pt x="18415" y="4927"/>
                  </a:lnTo>
                  <a:lnTo>
                    <a:pt x="18516" y="3136"/>
                  </a:lnTo>
                  <a:close/>
                </a:path>
                <a:path w="46989" h="22860">
                  <a:moveTo>
                    <a:pt x="25400" y="18326"/>
                  </a:moveTo>
                  <a:lnTo>
                    <a:pt x="25336" y="18021"/>
                  </a:lnTo>
                  <a:lnTo>
                    <a:pt x="25006" y="17348"/>
                  </a:lnTo>
                  <a:lnTo>
                    <a:pt x="24599" y="17132"/>
                  </a:lnTo>
                  <a:lnTo>
                    <a:pt x="23723" y="17132"/>
                  </a:lnTo>
                  <a:lnTo>
                    <a:pt x="23469" y="17195"/>
                  </a:lnTo>
                  <a:lnTo>
                    <a:pt x="23012" y="17424"/>
                  </a:lnTo>
                  <a:lnTo>
                    <a:pt x="22821" y="17602"/>
                  </a:lnTo>
                  <a:lnTo>
                    <a:pt x="22656" y="17843"/>
                  </a:lnTo>
                  <a:lnTo>
                    <a:pt x="22555" y="17653"/>
                  </a:lnTo>
                  <a:lnTo>
                    <a:pt x="22440" y="17500"/>
                  </a:lnTo>
                  <a:lnTo>
                    <a:pt x="22110" y="17221"/>
                  </a:lnTo>
                  <a:lnTo>
                    <a:pt x="21818" y="17132"/>
                  </a:lnTo>
                  <a:lnTo>
                    <a:pt x="21158" y="17132"/>
                  </a:lnTo>
                  <a:lnTo>
                    <a:pt x="20866" y="17221"/>
                  </a:lnTo>
                  <a:lnTo>
                    <a:pt x="20485" y="17487"/>
                  </a:lnTo>
                  <a:lnTo>
                    <a:pt x="20320" y="17653"/>
                  </a:lnTo>
                  <a:lnTo>
                    <a:pt x="20142" y="17868"/>
                  </a:lnTo>
                  <a:lnTo>
                    <a:pt x="20142" y="17233"/>
                  </a:lnTo>
                  <a:lnTo>
                    <a:pt x="19405" y="17233"/>
                  </a:lnTo>
                  <a:lnTo>
                    <a:pt x="19405" y="21691"/>
                  </a:lnTo>
                  <a:lnTo>
                    <a:pt x="20154" y="21691"/>
                  </a:lnTo>
                  <a:lnTo>
                    <a:pt x="20154" y="18757"/>
                  </a:lnTo>
                  <a:lnTo>
                    <a:pt x="20269" y="18351"/>
                  </a:lnTo>
                  <a:lnTo>
                    <a:pt x="20726" y="17919"/>
                  </a:lnTo>
                  <a:lnTo>
                    <a:pt x="20993" y="17818"/>
                  </a:lnTo>
                  <a:lnTo>
                    <a:pt x="21577" y="17818"/>
                  </a:lnTo>
                  <a:lnTo>
                    <a:pt x="21793" y="17919"/>
                  </a:lnTo>
                  <a:lnTo>
                    <a:pt x="21983" y="18262"/>
                  </a:lnTo>
                  <a:lnTo>
                    <a:pt x="22009" y="18478"/>
                  </a:lnTo>
                  <a:lnTo>
                    <a:pt x="22009" y="21691"/>
                  </a:lnTo>
                  <a:lnTo>
                    <a:pt x="22771" y="21691"/>
                  </a:lnTo>
                  <a:lnTo>
                    <a:pt x="22771" y="18643"/>
                  </a:lnTo>
                  <a:lnTo>
                    <a:pt x="22885" y="18313"/>
                  </a:lnTo>
                  <a:lnTo>
                    <a:pt x="23304" y="17919"/>
                  </a:lnTo>
                  <a:lnTo>
                    <a:pt x="23558" y="17818"/>
                  </a:lnTo>
                  <a:lnTo>
                    <a:pt x="24066" y="17818"/>
                  </a:lnTo>
                  <a:lnTo>
                    <a:pt x="24244" y="17881"/>
                  </a:lnTo>
                  <a:lnTo>
                    <a:pt x="24549" y="18097"/>
                  </a:lnTo>
                  <a:lnTo>
                    <a:pt x="24612" y="18300"/>
                  </a:lnTo>
                  <a:lnTo>
                    <a:pt x="24612" y="21691"/>
                  </a:lnTo>
                  <a:lnTo>
                    <a:pt x="25400" y="21691"/>
                  </a:lnTo>
                  <a:lnTo>
                    <a:pt x="25400" y="18326"/>
                  </a:lnTo>
                  <a:close/>
                </a:path>
                <a:path w="46989" h="22860">
                  <a:moveTo>
                    <a:pt x="25400" y="2844"/>
                  </a:moveTo>
                  <a:lnTo>
                    <a:pt x="25336" y="2527"/>
                  </a:lnTo>
                  <a:lnTo>
                    <a:pt x="25006" y="1866"/>
                  </a:lnTo>
                  <a:lnTo>
                    <a:pt x="24599" y="1638"/>
                  </a:lnTo>
                  <a:lnTo>
                    <a:pt x="23723" y="1638"/>
                  </a:lnTo>
                  <a:lnTo>
                    <a:pt x="23469" y="1701"/>
                  </a:lnTo>
                  <a:lnTo>
                    <a:pt x="23012" y="1930"/>
                  </a:lnTo>
                  <a:lnTo>
                    <a:pt x="22821" y="2108"/>
                  </a:lnTo>
                  <a:lnTo>
                    <a:pt x="22656" y="2349"/>
                  </a:lnTo>
                  <a:lnTo>
                    <a:pt x="22555" y="2159"/>
                  </a:lnTo>
                  <a:lnTo>
                    <a:pt x="22440" y="2006"/>
                  </a:lnTo>
                  <a:lnTo>
                    <a:pt x="22110" y="1727"/>
                  </a:lnTo>
                  <a:lnTo>
                    <a:pt x="21818" y="1638"/>
                  </a:lnTo>
                  <a:lnTo>
                    <a:pt x="21158" y="1638"/>
                  </a:lnTo>
                  <a:lnTo>
                    <a:pt x="20866" y="1727"/>
                  </a:lnTo>
                  <a:lnTo>
                    <a:pt x="20485" y="2006"/>
                  </a:lnTo>
                  <a:lnTo>
                    <a:pt x="20320" y="2159"/>
                  </a:lnTo>
                  <a:lnTo>
                    <a:pt x="20142" y="2374"/>
                  </a:lnTo>
                  <a:lnTo>
                    <a:pt x="20142" y="1739"/>
                  </a:lnTo>
                  <a:lnTo>
                    <a:pt x="19405" y="1739"/>
                  </a:lnTo>
                  <a:lnTo>
                    <a:pt x="19405" y="6197"/>
                  </a:lnTo>
                  <a:lnTo>
                    <a:pt x="20154" y="6197"/>
                  </a:lnTo>
                  <a:lnTo>
                    <a:pt x="20154" y="3263"/>
                  </a:lnTo>
                  <a:lnTo>
                    <a:pt x="20269" y="2870"/>
                  </a:lnTo>
                  <a:lnTo>
                    <a:pt x="20726" y="2425"/>
                  </a:lnTo>
                  <a:lnTo>
                    <a:pt x="20993" y="2324"/>
                  </a:lnTo>
                  <a:lnTo>
                    <a:pt x="21577" y="2324"/>
                  </a:lnTo>
                  <a:lnTo>
                    <a:pt x="21793" y="2425"/>
                  </a:lnTo>
                  <a:lnTo>
                    <a:pt x="21983" y="2768"/>
                  </a:lnTo>
                  <a:lnTo>
                    <a:pt x="22009" y="2984"/>
                  </a:lnTo>
                  <a:lnTo>
                    <a:pt x="22009" y="6197"/>
                  </a:lnTo>
                  <a:lnTo>
                    <a:pt x="22771" y="6197"/>
                  </a:lnTo>
                  <a:lnTo>
                    <a:pt x="22771" y="3149"/>
                  </a:lnTo>
                  <a:lnTo>
                    <a:pt x="22885" y="2819"/>
                  </a:lnTo>
                  <a:lnTo>
                    <a:pt x="23304" y="2425"/>
                  </a:lnTo>
                  <a:lnTo>
                    <a:pt x="23558" y="2324"/>
                  </a:lnTo>
                  <a:lnTo>
                    <a:pt x="24066" y="2324"/>
                  </a:lnTo>
                  <a:lnTo>
                    <a:pt x="24244" y="2387"/>
                  </a:lnTo>
                  <a:lnTo>
                    <a:pt x="24549" y="2603"/>
                  </a:lnTo>
                  <a:lnTo>
                    <a:pt x="24612" y="2806"/>
                  </a:lnTo>
                  <a:lnTo>
                    <a:pt x="24612" y="6197"/>
                  </a:lnTo>
                  <a:lnTo>
                    <a:pt x="25400" y="6197"/>
                  </a:lnTo>
                  <a:lnTo>
                    <a:pt x="25400" y="2844"/>
                  </a:lnTo>
                  <a:close/>
                </a:path>
                <a:path w="46989" h="22860">
                  <a:moveTo>
                    <a:pt x="29997" y="88"/>
                  </a:moveTo>
                  <a:lnTo>
                    <a:pt x="29159" y="88"/>
                  </a:lnTo>
                  <a:lnTo>
                    <a:pt x="29159" y="6197"/>
                  </a:lnTo>
                  <a:lnTo>
                    <a:pt x="29997" y="6197"/>
                  </a:lnTo>
                  <a:lnTo>
                    <a:pt x="29997" y="88"/>
                  </a:lnTo>
                  <a:close/>
                </a:path>
                <a:path w="46989" h="22860">
                  <a:moveTo>
                    <a:pt x="30695" y="22339"/>
                  </a:moveTo>
                  <a:lnTo>
                    <a:pt x="25946" y="22339"/>
                  </a:lnTo>
                  <a:lnTo>
                    <a:pt x="25946" y="22758"/>
                  </a:lnTo>
                  <a:lnTo>
                    <a:pt x="30695" y="22758"/>
                  </a:lnTo>
                  <a:lnTo>
                    <a:pt x="30695" y="22339"/>
                  </a:lnTo>
                  <a:close/>
                </a:path>
                <a:path w="46989" h="22860">
                  <a:moveTo>
                    <a:pt x="34874" y="18389"/>
                  </a:moveTo>
                  <a:lnTo>
                    <a:pt x="34810" y="18034"/>
                  </a:lnTo>
                  <a:lnTo>
                    <a:pt x="34467" y="17360"/>
                  </a:lnTo>
                  <a:lnTo>
                    <a:pt x="34048" y="17132"/>
                  </a:lnTo>
                  <a:lnTo>
                    <a:pt x="33121" y="17132"/>
                  </a:lnTo>
                  <a:lnTo>
                    <a:pt x="32854" y="17195"/>
                  </a:lnTo>
                  <a:lnTo>
                    <a:pt x="32385" y="17424"/>
                  </a:lnTo>
                  <a:lnTo>
                    <a:pt x="32169" y="17614"/>
                  </a:lnTo>
                  <a:lnTo>
                    <a:pt x="31953" y="17868"/>
                  </a:lnTo>
                  <a:lnTo>
                    <a:pt x="31953" y="17233"/>
                  </a:lnTo>
                  <a:lnTo>
                    <a:pt x="31242" y="17233"/>
                  </a:lnTo>
                  <a:lnTo>
                    <a:pt x="31242" y="21691"/>
                  </a:lnTo>
                  <a:lnTo>
                    <a:pt x="31991" y="21691"/>
                  </a:lnTo>
                  <a:lnTo>
                    <a:pt x="31991" y="19062"/>
                  </a:lnTo>
                  <a:lnTo>
                    <a:pt x="32016" y="18846"/>
                  </a:lnTo>
                  <a:lnTo>
                    <a:pt x="33096" y="17818"/>
                  </a:lnTo>
                  <a:lnTo>
                    <a:pt x="33616" y="17818"/>
                  </a:lnTo>
                  <a:lnTo>
                    <a:pt x="33858" y="17945"/>
                  </a:lnTo>
                  <a:lnTo>
                    <a:pt x="34074" y="18389"/>
                  </a:lnTo>
                  <a:lnTo>
                    <a:pt x="34112" y="18618"/>
                  </a:lnTo>
                  <a:lnTo>
                    <a:pt x="34112" y="21691"/>
                  </a:lnTo>
                  <a:lnTo>
                    <a:pt x="34874" y="21691"/>
                  </a:lnTo>
                  <a:lnTo>
                    <a:pt x="34874" y="18389"/>
                  </a:lnTo>
                  <a:close/>
                </a:path>
                <a:path w="46989" h="22860">
                  <a:moveTo>
                    <a:pt x="36195" y="88"/>
                  </a:moveTo>
                  <a:lnTo>
                    <a:pt x="35407" y="88"/>
                  </a:lnTo>
                  <a:lnTo>
                    <a:pt x="35407" y="5041"/>
                  </a:lnTo>
                  <a:lnTo>
                    <a:pt x="32321" y="88"/>
                  </a:lnTo>
                  <a:lnTo>
                    <a:pt x="31343" y="88"/>
                  </a:lnTo>
                  <a:lnTo>
                    <a:pt x="31343" y="6197"/>
                  </a:lnTo>
                  <a:lnTo>
                    <a:pt x="32131" y="6197"/>
                  </a:lnTo>
                  <a:lnTo>
                    <a:pt x="32131" y="1257"/>
                  </a:lnTo>
                  <a:lnTo>
                    <a:pt x="35267" y="6197"/>
                  </a:lnTo>
                  <a:lnTo>
                    <a:pt x="36195" y="6197"/>
                  </a:lnTo>
                  <a:lnTo>
                    <a:pt x="36195" y="88"/>
                  </a:lnTo>
                  <a:close/>
                </a:path>
                <a:path w="46989" h="22860">
                  <a:moveTo>
                    <a:pt x="39992" y="21158"/>
                  </a:moveTo>
                  <a:lnTo>
                    <a:pt x="39636" y="21183"/>
                  </a:lnTo>
                  <a:lnTo>
                    <a:pt x="39497" y="19431"/>
                  </a:lnTo>
                  <a:lnTo>
                    <a:pt x="39408" y="17754"/>
                  </a:lnTo>
                  <a:lnTo>
                    <a:pt x="39331" y="17627"/>
                  </a:lnTo>
                  <a:lnTo>
                    <a:pt x="38747" y="17284"/>
                  </a:lnTo>
                  <a:lnTo>
                    <a:pt x="38747" y="19431"/>
                  </a:lnTo>
                  <a:lnTo>
                    <a:pt x="38747" y="20485"/>
                  </a:lnTo>
                  <a:lnTo>
                    <a:pt x="38544" y="20815"/>
                  </a:lnTo>
                  <a:lnTo>
                    <a:pt x="37871" y="21145"/>
                  </a:lnTo>
                  <a:lnTo>
                    <a:pt x="37617" y="21209"/>
                  </a:lnTo>
                  <a:lnTo>
                    <a:pt x="37147" y="21209"/>
                  </a:lnTo>
                  <a:lnTo>
                    <a:pt x="37020" y="21170"/>
                  </a:lnTo>
                  <a:lnTo>
                    <a:pt x="36791" y="21018"/>
                  </a:lnTo>
                  <a:lnTo>
                    <a:pt x="36677" y="20015"/>
                  </a:lnTo>
                  <a:lnTo>
                    <a:pt x="37045" y="19799"/>
                  </a:lnTo>
                  <a:lnTo>
                    <a:pt x="37236" y="19748"/>
                  </a:lnTo>
                  <a:lnTo>
                    <a:pt x="38112" y="19634"/>
                  </a:lnTo>
                  <a:lnTo>
                    <a:pt x="38531" y="19532"/>
                  </a:lnTo>
                  <a:lnTo>
                    <a:pt x="38747" y="19431"/>
                  </a:lnTo>
                  <a:lnTo>
                    <a:pt x="38747" y="17284"/>
                  </a:lnTo>
                  <a:lnTo>
                    <a:pt x="38252" y="17132"/>
                  </a:lnTo>
                  <a:lnTo>
                    <a:pt x="37274" y="17132"/>
                  </a:lnTo>
                  <a:lnTo>
                    <a:pt x="36004" y="18592"/>
                  </a:lnTo>
                  <a:lnTo>
                    <a:pt x="36703" y="18592"/>
                  </a:lnTo>
                  <a:lnTo>
                    <a:pt x="36791" y="18199"/>
                  </a:lnTo>
                  <a:lnTo>
                    <a:pt x="37045" y="17868"/>
                  </a:lnTo>
                  <a:lnTo>
                    <a:pt x="37325" y="17754"/>
                  </a:lnTo>
                  <a:lnTo>
                    <a:pt x="38049" y="17754"/>
                  </a:lnTo>
                  <a:lnTo>
                    <a:pt x="38315" y="17818"/>
                  </a:lnTo>
                  <a:lnTo>
                    <a:pt x="38671" y="18046"/>
                  </a:lnTo>
                  <a:lnTo>
                    <a:pt x="38658" y="18897"/>
                  </a:lnTo>
                  <a:lnTo>
                    <a:pt x="36753" y="19189"/>
                  </a:lnTo>
                  <a:lnTo>
                    <a:pt x="36423" y="19329"/>
                  </a:lnTo>
                  <a:lnTo>
                    <a:pt x="35890" y="19799"/>
                  </a:lnTo>
                  <a:lnTo>
                    <a:pt x="35991" y="21297"/>
                  </a:lnTo>
                  <a:lnTo>
                    <a:pt x="36410" y="21704"/>
                  </a:lnTo>
                  <a:lnTo>
                    <a:pt x="36766" y="21844"/>
                  </a:lnTo>
                  <a:lnTo>
                    <a:pt x="37528" y="21844"/>
                  </a:lnTo>
                  <a:lnTo>
                    <a:pt x="38785" y="21107"/>
                  </a:lnTo>
                  <a:lnTo>
                    <a:pt x="38887" y="21475"/>
                  </a:lnTo>
                  <a:lnTo>
                    <a:pt x="39027" y="21704"/>
                  </a:lnTo>
                  <a:lnTo>
                    <a:pt x="39217" y="21793"/>
                  </a:lnTo>
                  <a:lnTo>
                    <a:pt x="39585" y="21793"/>
                  </a:lnTo>
                  <a:lnTo>
                    <a:pt x="39966" y="21717"/>
                  </a:lnTo>
                  <a:lnTo>
                    <a:pt x="39992" y="21183"/>
                  </a:lnTo>
                  <a:close/>
                </a:path>
                <a:path w="46989" h="22860">
                  <a:moveTo>
                    <a:pt x="41948" y="88"/>
                  </a:moveTo>
                  <a:lnTo>
                    <a:pt x="36982" y="88"/>
                  </a:lnTo>
                  <a:lnTo>
                    <a:pt x="36982" y="812"/>
                  </a:lnTo>
                  <a:lnTo>
                    <a:pt x="39039" y="812"/>
                  </a:lnTo>
                  <a:lnTo>
                    <a:pt x="39039" y="6197"/>
                  </a:lnTo>
                  <a:lnTo>
                    <a:pt x="39878" y="6197"/>
                  </a:lnTo>
                  <a:lnTo>
                    <a:pt x="39878" y="812"/>
                  </a:lnTo>
                  <a:lnTo>
                    <a:pt x="41948" y="812"/>
                  </a:lnTo>
                  <a:lnTo>
                    <a:pt x="41948" y="88"/>
                  </a:lnTo>
                  <a:close/>
                </a:path>
                <a:path w="46989" h="22860">
                  <a:moveTo>
                    <a:pt x="46723" y="18326"/>
                  </a:moveTo>
                  <a:lnTo>
                    <a:pt x="46659" y="18021"/>
                  </a:lnTo>
                  <a:lnTo>
                    <a:pt x="46329" y="17348"/>
                  </a:lnTo>
                  <a:lnTo>
                    <a:pt x="45923" y="17132"/>
                  </a:lnTo>
                  <a:lnTo>
                    <a:pt x="45046" y="17132"/>
                  </a:lnTo>
                  <a:lnTo>
                    <a:pt x="44780" y="17195"/>
                  </a:lnTo>
                  <a:lnTo>
                    <a:pt x="44335" y="17424"/>
                  </a:lnTo>
                  <a:lnTo>
                    <a:pt x="44145" y="17602"/>
                  </a:lnTo>
                  <a:lnTo>
                    <a:pt x="43980" y="17843"/>
                  </a:lnTo>
                  <a:lnTo>
                    <a:pt x="43878" y="17653"/>
                  </a:lnTo>
                  <a:lnTo>
                    <a:pt x="43764" y="17500"/>
                  </a:lnTo>
                  <a:lnTo>
                    <a:pt x="43434" y="17221"/>
                  </a:lnTo>
                  <a:lnTo>
                    <a:pt x="43141" y="17132"/>
                  </a:lnTo>
                  <a:lnTo>
                    <a:pt x="42468" y="17132"/>
                  </a:lnTo>
                  <a:lnTo>
                    <a:pt x="42189" y="17221"/>
                  </a:lnTo>
                  <a:lnTo>
                    <a:pt x="41795" y="17487"/>
                  </a:lnTo>
                  <a:lnTo>
                    <a:pt x="41643" y="17653"/>
                  </a:lnTo>
                  <a:lnTo>
                    <a:pt x="41465" y="17868"/>
                  </a:lnTo>
                  <a:lnTo>
                    <a:pt x="41465" y="17233"/>
                  </a:lnTo>
                  <a:lnTo>
                    <a:pt x="40728" y="17233"/>
                  </a:lnTo>
                  <a:lnTo>
                    <a:pt x="40728" y="21691"/>
                  </a:lnTo>
                  <a:lnTo>
                    <a:pt x="41465" y="21691"/>
                  </a:lnTo>
                  <a:lnTo>
                    <a:pt x="41465" y="18757"/>
                  </a:lnTo>
                  <a:lnTo>
                    <a:pt x="41592" y="18351"/>
                  </a:lnTo>
                  <a:lnTo>
                    <a:pt x="42049" y="17919"/>
                  </a:lnTo>
                  <a:lnTo>
                    <a:pt x="42303" y="17818"/>
                  </a:lnTo>
                  <a:lnTo>
                    <a:pt x="42900" y="17818"/>
                  </a:lnTo>
                  <a:lnTo>
                    <a:pt x="43116" y="17919"/>
                  </a:lnTo>
                  <a:lnTo>
                    <a:pt x="43307" y="18262"/>
                  </a:lnTo>
                  <a:lnTo>
                    <a:pt x="43332" y="18478"/>
                  </a:lnTo>
                  <a:lnTo>
                    <a:pt x="43332" y="21691"/>
                  </a:lnTo>
                  <a:lnTo>
                    <a:pt x="44094" y="21691"/>
                  </a:lnTo>
                  <a:lnTo>
                    <a:pt x="44094" y="18643"/>
                  </a:lnTo>
                  <a:lnTo>
                    <a:pt x="44208" y="18313"/>
                  </a:lnTo>
                  <a:lnTo>
                    <a:pt x="44627" y="17919"/>
                  </a:lnTo>
                  <a:lnTo>
                    <a:pt x="44881" y="17818"/>
                  </a:lnTo>
                  <a:lnTo>
                    <a:pt x="45389" y="17818"/>
                  </a:lnTo>
                  <a:lnTo>
                    <a:pt x="45567" y="17881"/>
                  </a:lnTo>
                  <a:lnTo>
                    <a:pt x="45872" y="18097"/>
                  </a:lnTo>
                  <a:lnTo>
                    <a:pt x="45935" y="18300"/>
                  </a:lnTo>
                  <a:lnTo>
                    <a:pt x="45935" y="21691"/>
                  </a:lnTo>
                  <a:lnTo>
                    <a:pt x="46723" y="21691"/>
                  </a:lnTo>
                  <a:lnTo>
                    <a:pt x="46723" y="18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5" name="object 4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43179" y="2005372"/>
              <a:ext cx="8523" cy="55009"/>
            </a:xfrm>
            <a:prstGeom prst="rect">
              <a:avLst/>
            </a:prstGeom>
          </p:spPr>
        </p:pic>
        <p:sp>
          <p:nvSpPr>
            <p:cNvPr id="486" name="object 486"/>
            <p:cNvSpPr/>
            <p:nvPr/>
          </p:nvSpPr>
          <p:spPr>
            <a:xfrm>
              <a:off x="5853341" y="2021814"/>
              <a:ext cx="90805" cy="23495"/>
            </a:xfrm>
            <a:custGeom>
              <a:avLst/>
              <a:gdLst/>
              <a:ahLst/>
              <a:cxnLst/>
              <a:rect l="l" t="t" r="r" b="b"/>
              <a:pathLst>
                <a:path w="90804" h="23494">
                  <a:moveTo>
                    <a:pt x="2070" y="17145"/>
                  </a:moveTo>
                  <a:lnTo>
                    <a:pt x="1358" y="17145"/>
                  </a:lnTo>
                  <a:lnTo>
                    <a:pt x="1358" y="15913"/>
                  </a:lnTo>
                  <a:lnTo>
                    <a:pt x="596" y="15913"/>
                  </a:lnTo>
                  <a:lnTo>
                    <a:pt x="596" y="17145"/>
                  </a:lnTo>
                  <a:lnTo>
                    <a:pt x="0" y="17145"/>
                  </a:lnTo>
                  <a:lnTo>
                    <a:pt x="0" y="17767"/>
                  </a:lnTo>
                  <a:lnTo>
                    <a:pt x="596" y="17767"/>
                  </a:lnTo>
                  <a:lnTo>
                    <a:pt x="596" y="21005"/>
                  </a:lnTo>
                  <a:lnTo>
                    <a:pt x="673" y="21234"/>
                  </a:lnTo>
                  <a:lnTo>
                    <a:pt x="914" y="21590"/>
                  </a:lnTo>
                  <a:lnTo>
                    <a:pt x="1155" y="21678"/>
                  </a:lnTo>
                  <a:lnTo>
                    <a:pt x="1612" y="21678"/>
                  </a:lnTo>
                  <a:lnTo>
                    <a:pt x="1981" y="21640"/>
                  </a:lnTo>
                  <a:lnTo>
                    <a:pt x="2070" y="21018"/>
                  </a:lnTo>
                  <a:lnTo>
                    <a:pt x="1676" y="21031"/>
                  </a:lnTo>
                  <a:lnTo>
                    <a:pt x="1409" y="20929"/>
                  </a:lnTo>
                  <a:lnTo>
                    <a:pt x="1358" y="17767"/>
                  </a:lnTo>
                  <a:lnTo>
                    <a:pt x="2070" y="17767"/>
                  </a:lnTo>
                  <a:lnTo>
                    <a:pt x="2070" y="17145"/>
                  </a:lnTo>
                  <a:close/>
                </a:path>
                <a:path w="90804" h="23494">
                  <a:moveTo>
                    <a:pt x="3594" y="15494"/>
                  </a:moveTo>
                  <a:lnTo>
                    <a:pt x="2844" y="15494"/>
                  </a:lnTo>
                  <a:lnTo>
                    <a:pt x="2844" y="21602"/>
                  </a:lnTo>
                  <a:lnTo>
                    <a:pt x="3594" y="21602"/>
                  </a:lnTo>
                  <a:lnTo>
                    <a:pt x="3594" y="15494"/>
                  </a:lnTo>
                  <a:close/>
                </a:path>
                <a:path w="90804" h="23494">
                  <a:moveTo>
                    <a:pt x="8902" y="22250"/>
                  </a:moveTo>
                  <a:lnTo>
                    <a:pt x="4165" y="22250"/>
                  </a:lnTo>
                  <a:lnTo>
                    <a:pt x="4165" y="22682"/>
                  </a:lnTo>
                  <a:lnTo>
                    <a:pt x="8902" y="22682"/>
                  </a:lnTo>
                  <a:lnTo>
                    <a:pt x="8902" y="22250"/>
                  </a:lnTo>
                  <a:close/>
                </a:path>
                <a:path w="90804" h="23494">
                  <a:moveTo>
                    <a:pt x="13081" y="18300"/>
                  </a:moveTo>
                  <a:lnTo>
                    <a:pt x="13030" y="17945"/>
                  </a:lnTo>
                  <a:lnTo>
                    <a:pt x="12687" y="17272"/>
                  </a:lnTo>
                  <a:lnTo>
                    <a:pt x="12255" y="17043"/>
                  </a:lnTo>
                  <a:lnTo>
                    <a:pt x="11328" y="17043"/>
                  </a:lnTo>
                  <a:lnTo>
                    <a:pt x="11074" y="17106"/>
                  </a:lnTo>
                  <a:lnTo>
                    <a:pt x="10604" y="17335"/>
                  </a:lnTo>
                  <a:lnTo>
                    <a:pt x="10375" y="17526"/>
                  </a:lnTo>
                  <a:lnTo>
                    <a:pt x="10160" y="17780"/>
                  </a:lnTo>
                  <a:lnTo>
                    <a:pt x="10160" y="17145"/>
                  </a:lnTo>
                  <a:lnTo>
                    <a:pt x="9461" y="17145"/>
                  </a:lnTo>
                  <a:lnTo>
                    <a:pt x="9461" y="21602"/>
                  </a:lnTo>
                  <a:lnTo>
                    <a:pt x="10198" y="21602"/>
                  </a:lnTo>
                  <a:lnTo>
                    <a:pt x="10198" y="18986"/>
                  </a:lnTo>
                  <a:lnTo>
                    <a:pt x="10223" y="18757"/>
                  </a:lnTo>
                  <a:lnTo>
                    <a:pt x="11303" y="17729"/>
                  </a:lnTo>
                  <a:lnTo>
                    <a:pt x="11836" y="17729"/>
                  </a:lnTo>
                  <a:lnTo>
                    <a:pt x="12077" y="17868"/>
                  </a:lnTo>
                  <a:lnTo>
                    <a:pt x="12280" y="18313"/>
                  </a:lnTo>
                  <a:lnTo>
                    <a:pt x="12331" y="18529"/>
                  </a:lnTo>
                  <a:lnTo>
                    <a:pt x="12331" y="21602"/>
                  </a:lnTo>
                  <a:lnTo>
                    <a:pt x="13081" y="21602"/>
                  </a:lnTo>
                  <a:lnTo>
                    <a:pt x="13081" y="18300"/>
                  </a:lnTo>
                  <a:close/>
                </a:path>
                <a:path w="90804" h="23494">
                  <a:moveTo>
                    <a:pt x="18199" y="21069"/>
                  </a:moveTo>
                  <a:lnTo>
                    <a:pt x="17856" y="21107"/>
                  </a:lnTo>
                  <a:lnTo>
                    <a:pt x="17703" y="19342"/>
                  </a:lnTo>
                  <a:lnTo>
                    <a:pt x="17614" y="17678"/>
                  </a:lnTo>
                  <a:lnTo>
                    <a:pt x="17551" y="17538"/>
                  </a:lnTo>
                  <a:lnTo>
                    <a:pt x="16967" y="17195"/>
                  </a:lnTo>
                  <a:lnTo>
                    <a:pt x="16967" y="19342"/>
                  </a:lnTo>
                  <a:lnTo>
                    <a:pt x="16967" y="20396"/>
                  </a:lnTo>
                  <a:lnTo>
                    <a:pt x="16751" y="20726"/>
                  </a:lnTo>
                  <a:lnTo>
                    <a:pt x="16090" y="21056"/>
                  </a:lnTo>
                  <a:lnTo>
                    <a:pt x="15824" y="21120"/>
                  </a:lnTo>
                  <a:lnTo>
                    <a:pt x="15354" y="21120"/>
                  </a:lnTo>
                  <a:lnTo>
                    <a:pt x="15227" y="21082"/>
                  </a:lnTo>
                  <a:lnTo>
                    <a:pt x="15011" y="20929"/>
                  </a:lnTo>
                  <a:lnTo>
                    <a:pt x="14884" y="19926"/>
                  </a:lnTo>
                  <a:lnTo>
                    <a:pt x="15252" y="19723"/>
                  </a:lnTo>
                  <a:lnTo>
                    <a:pt x="15455" y="19659"/>
                  </a:lnTo>
                  <a:lnTo>
                    <a:pt x="16319" y="19558"/>
                  </a:lnTo>
                  <a:lnTo>
                    <a:pt x="16751" y="19443"/>
                  </a:lnTo>
                  <a:lnTo>
                    <a:pt x="16967" y="19342"/>
                  </a:lnTo>
                  <a:lnTo>
                    <a:pt x="16967" y="17195"/>
                  </a:lnTo>
                  <a:lnTo>
                    <a:pt x="16459" y="17043"/>
                  </a:lnTo>
                  <a:lnTo>
                    <a:pt x="15494" y="17043"/>
                  </a:lnTo>
                  <a:lnTo>
                    <a:pt x="14211" y="18516"/>
                  </a:lnTo>
                  <a:lnTo>
                    <a:pt x="14922" y="18516"/>
                  </a:lnTo>
                  <a:lnTo>
                    <a:pt x="14998" y="18110"/>
                  </a:lnTo>
                  <a:lnTo>
                    <a:pt x="15252" y="17780"/>
                  </a:lnTo>
                  <a:lnTo>
                    <a:pt x="15532" y="17678"/>
                  </a:lnTo>
                  <a:lnTo>
                    <a:pt x="16268" y="17678"/>
                  </a:lnTo>
                  <a:lnTo>
                    <a:pt x="16522" y="17729"/>
                  </a:lnTo>
                  <a:lnTo>
                    <a:pt x="16891" y="17957"/>
                  </a:lnTo>
                  <a:lnTo>
                    <a:pt x="16865" y="18808"/>
                  </a:lnTo>
                  <a:lnTo>
                    <a:pt x="14973" y="19113"/>
                  </a:lnTo>
                  <a:lnTo>
                    <a:pt x="14630" y="19253"/>
                  </a:lnTo>
                  <a:lnTo>
                    <a:pt x="14109" y="19723"/>
                  </a:lnTo>
                  <a:lnTo>
                    <a:pt x="14211" y="21221"/>
                  </a:lnTo>
                  <a:lnTo>
                    <a:pt x="14617" y="21615"/>
                  </a:lnTo>
                  <a:lnTo>
                    <a:pt x="14986" y="21755"/>
                  </a:lnTo>
                  <a:lnTo>
                    <a:pt x="15735" y="21755"/>
                  </a:lnTo>
                  <a:lnTo>
                    <a:pt x="16052" y="21678"/>
                  </a:lnTo>
                  <a:lnTo>
                    <a:pt x="16624" y="21386"/>
                  </a:lnTo>
                  <a:lnTo>
                    <a:pt x="16840" y="21221"/>
                  </a:lnTo>
                  <a:lnTo>
                    <a:pt x="16992" y="21018"/>
                  </a:lnTo>
                  <a:lnTo>
                    <a:pt x="17106" y="21386"/>
                  </a:lnTo>
                  <a:lnTo>
                    <a:pt x="17246" y="21615"/>
                  </a:lnTo>
                  <a:lnTo>
                    <a:pt x="17437" y="21704"/>
                  </a:lnTo>
                  <a:lnTo>
                    <a:pt x="17792" y="21704"/>
                  </a:lnTo>
                  <a:lnTo>
                    <a:pt x="18173" y="21640"/>
                  </a:lnTo>
                  <a:lnTo>
                    <a:pt x="18199" y="21107"/>
                  </a:lnTo>
                  <a:close/>
                </a:path>
                <a:path w="90804" h="23494">
                  <a:moveTo>
                    <a:pt x="24930" y="18249"/>
                  </a:moveTo>
                  <a:lnTo>
                    <a:pt x="24879" y="17932"/>
                  </a:lnTo>
                  <a:lnTo>
                    <a:pt x="24536" y="17272"/>
                  </a:lnTo>
                  <a:lnTo>
                    <a:pt x="24130" y="17043"/>
                  </a:lnTo>
                  <a:lnTo>
                    <a:pt x="23253" y="17043"/>
                  </a:lnTo>
                  <a:lnTo>
                    <a:pt x="22999" y="17106"/>
                  </a:lnTo>
                  <a:lnTo>
                    <a:pt x="22555" y="17335"/>
                  </a:lnTo>
                  <a:lnTo>
                    <a:pt x="22364" y="17513"/>
                  </a:lnTo>
                  <a:lnTo>
                    <a:pt x="22186" y="17754"/>
                  </a:lnTo>
                  <a:lnTo>
                    <a:pt x="22085" y="17564"/>
                  </a:lnTo>
                  <a:lnTo>
                    <a:pt x="21983" y="17411"/>
                  </a:lnTo>
                  <a:lnTo>
                    <a:pt x="21640" y="17145"/>
                  </a:lnTo>
                  <a:lnTo>
                    <a:pt x="21348" y="17043"/>
                  </a:lnTo>
                  <a:lnTo>
                    <a:pt x="20688" y="17043"/>
                  </a:lnTo>
                  <a:lnTo>
                    <a:pt x="20408" y="17132"/>
                  </a:lnTo>
                  <a:lnTo>
                    <a:pt x="20015" y="17411"/>
                  </a:lnTo>
                  <a:lnTo>
                    <a:pt x="19850" y="17564"/>
                  </a:lnTo>
                  <a:lnTo>
                    <a:pt x="19672" y="17780"/>
                  </a:lnTo>
                  <a:lnTo>
                    <a:pt x="19672" y="17145"/>
                  </a:lnTo>
                  <a:lnTo>
                    <a:pt x="18935" y="17145"/>
                  </a:lnTo>
                  <a:lnTo>
                    <a:pt x="18935" y="21602"/>
                  </a:lnTo>
                  <a:lnTo>
                    <a:pt x="19685" y="21602"/>
                  </a:lnTo>
                  <a:lnTo>
                    <a:pt x="19685" y="18669"/>
                  </a:lnTo>
                  <a:lnTo>
                    <a:pt x="19799" y="18275"/>
                  </a:lnTo>
                  <a:lnTo>
                    <a:pt x="20269" y="17830"/>
                  </a:lnTo>
                  <a:lnTo>
                    <a:pt x="20523" y="17729"/>
                  </a:lnTo>
                  <a:lnTo>
                    <a:pt x="21120" y="17729"/>
                  </a:lnTo>
                  <a:lnTo>
                    <a:pt x="21323" y="17830"/>
                  </a:lnTo>
                  <a:lnTo>
                    <a:pt x="21513" y="18173"/>
                  </a:lnTo>
                  <a:lnTo>
                    <a:pt x="21551" y="18389"/>
                  </a:lnTo>
                  <a:lnTo>
                    <a:pt x="21551" y="21602"/>
                  </a:lnTo>
                  <a:lnTo>
                    <a:pt x="22313" y="21602"/>
                  </a:lnTo>
                  <a:lnTo>
                    <a:pt x="22313" y="18554"/>
                  </a:lnTo>
                  <a:lnTo>
                    <a:pt x="22415" y="18224"/>
                  </a:lnTo>
                  <a:lnTo>
                    <a:pt x="22834" y="17830"/>
                  </a:lnTo>
                  <a:lnTo>
                    <a:pt x="23101" y="17729"/>
                  </a:lnTo>
                  <a:lnTo>
                    <a:pt x="23596" y="17729"/>
                  </a:lnTo>
                  <a:lnTo>
                    <a:pt x="23787" y="17792"/>
                  </a:lnTo>
                  <a:lnTo>
                    <a:pt x="24079" y="18008"/>
                  </a:lnTo>
                  <a:lnTo>
                    <a:pt x="24155" y="18211"/>
                  </a:lnTo>
                  <a:lnTo>
                    <a:pt x="24155" y="21602"/>
                  </a:lnTo>
                  <a:lnTo>
                    <a:pt x="24930" y="21602"/>
                  </a:lnTo>
                  <a:lnTo>
                    <a:pt x="24930" y="18249"/>
                  </a:lnTo>
                  <a:close/>
                </a:path>
                <a:path w="90804" h="23494">
                  <a:moveTo>
                    <a:pt x="29857" y="19621"/>
                  </a:moveTo>
                  <a:lnTo>
                    <a:pt x="29083" y="17411"/>
                  </a:lnTo>
                  <a:lnTo>
                    <a:pt x="29083" y="19024"/>
                  </a:lnTo>
                  <a:lnTo>
                    <a:pt x="26606" y="19024"/>
                  </a:lnTo>
                  <a:lnTo>
                    <a:pt x="26619" y="18694"/>
                  </a:lnTo>
                  <a:lnTo>
                    <a:pt x="26746" y="18326"/>
                  </a:lnTo>
                  <a:lnTo>
                    <a:pt x="27216" y="17830"/>
                  </a:lnTo>
                  <a:lnTo>
                    <a:pt x="27508" y="17703"/>
                  </a:lnTo>
                  <a:lnTo>
                    <a:pt x="28321" y="17703"/>
                  </a:lnTo>
                  <a:lnTo>
                    <a:pt x="28663" y="17881"/>
                  </a:lnTo>
                  <a:lnTo>
                    <a:pt x="28917" y="18338"/>
                  </a:lnTo>
                  <a:lnTo>
                    <a:pt x="29032" y="18643"/>
                  </a:lnTo>
                  <a:lnTo>
                    <a:pt x="29083" y="19024"/>
                  </a:lnTo>
                  <a:lnTo>
                    <a:pt x="29083" y="17411"/>
                  </a:lnTo>
                  <a:lnTo>
                    <a:pt x="28511" y="17119"/>
                  </a:lnTo>
                  <a:lnTo>
                    <a:pt x="28206" y="17043"/>
                  </a:lnTo>
                  <a:lnTo>
                    <a:pt x="27266" y="17043"/>
                  </a:lnTo>
                  <a:lnTo>
                    <a:pt x="26758" y="17272"/>
                  </a:lnTo>
                  <a:lnTo>
                    <a:pt x="25984" y="18173"/>
                  </a:lnTo>
                  <a:lnTo>
                    <a:pt x="25895" y="18440"/>
                  </a:lnTo>
                  <a:lnTo>
                    <a:pt x="25971" y="20764"/>
                  </a:lnTo>
                  <a:lnTo>
                    <a:pt x="26746" y="21564"/>
                  </a:lnTo>
                  <a:lnTo>
                    <a:pt x="27216" y="21767"/>
                  </a:lnTo>
                  <a:lnTo>
                    <a:pt x="28003" y="21767"/>
                  </a:lnTo>
                  <a:lnTo>
                    <a:pt x="29794" y="20205"/>
                  </a:lnTo>
                  <a:lnTo>
                    <a:pt x="29057" y="20205"/>
                  </a:lnTo>
                  <a:lnTo>
                    <a:pt x="28981" y="20434"/>
                  </a:lnTo>
                  <a:lnTo>
                    <a:pt x="28905" y="20586"/>
                  </a:lnTo>
                  <a:lnTo>
                    <a:pt x="28536" y="20993"/>
                  </a:lnTo>
                  <a:lnTo>
                    <a:pt x="28232" y="21120"/>
                  </a:lnTo>
                  <a:lnTo>
                    <a:pt x="27419" y="21120"/>
                  </a:lnTo>
                  <a:lnTo>
                    <a:pt x="27127" y="20993"/>
                  </a:lnTo>
                  <a:lnTo>
                    <a:pt x="26708" y="20434"/>
                  </a:lnTo>
                  <a:lnTo>
                    <a:pt x="26593" y="19621"/>
                  </a:lnTo>
                  <a:lnTo>
                    <a:pt x="29857" y="19621"/>
                  </a:lnTo>
                  <a:close/>
                </a:path>
                <a:path w="90804" h="23494">
                  <a:moveTo>
                    <a:pt x="34188" y="19900"/>
                  </a:moveTo>
                  <a:lnTo>
                    <a:pt x="34036" y="19608"/>
                  </a:lnTo>
                  <a:lnTo>
                    <a:pt x="33553" y="19291"/>
                  </a:lnTo>
                  <a:lnTo>
                    <a:pt x="33197" y="19164"/>
                  </a:lnTo>
                  <a:lnTo>
                    <a:pt x="31953" y="18859"/>
                  </a:lnTo>
                  <a:lnTo>
                    <a:pt x="31788" y="18796"/>
                  </a:lnTo>
                  <a:lnTo>
                    <a:pt x="31483" y="18618"/>
                  </a:lnTo>
                  <a:lnTo>
                    <a:pt x="31381" y="18453"/>
                  </a:lnTo>
                  <a:lnTo>
                    <a:pt x="31381" y="18084"/>
                  </a:lnTo>
                  <a:lnTo>
                    <a:pt x="31457" y="17945"/>
                  </a:lnTo>
                  <a:lnTo>
                    <a:pt x="31750" y="17729"/>
                  </a:lnTo>
                  <a:lnTo>
                    <a:pt x="31965" y="17678"/>
                  </a:lnTo>
                  <a:lnTo>
                    <a:pt x="32677" y="17678"/>
                  </a:lnTo>
                  <a:lnTo>
                    <a:pt x="33324" y="18427"/>
                  </a:lnTo>
                  <a:lnTo>
                    <a:pt x="34023" y="18427"/>
                  </a:lnTo>
                  <a:lnTo>
                    <a:pt x="34036" y="18148"/>
                  </a:lnTo>
                  <a:lnTo>
                    <a:pt x="33947" y="17881"/>
                  </a:lnTo>
                  <a:lnTo>
                    <a:pt x="33464" y="17233"/>
                  </a:lnTo>
                  <a:lnTo>
                    <a:pt x="32981" y="17030"/>
                  </a:lnTo>
                  <a:lnTo>
                    <a:pt x="31800" y="17030"/>
                  </a:lnTo>
                  <a:lnTo>
                    <a:pt x="31381" y="17170"/>
                  </a:lnTo>
                  <a:lnTo>
                    <a:pt x="30772" y="17678"/>
                  </a:lnTo>
                  <a:lnTo>
                    <a:pt x="30632" y="18021"/>
                  </a:lnTo>
                  <a:lnTo>
                    <a:pt x="30632" y="18808"/>
                  </a:lnTo>
                  <a:lnTo>
                    <a:pt x="30784" y="19088"/>
                  </a:lnTo>
                  <a:lnTo>
                    <a:pt x="31292" y="19405"/>
                  </a:lnTo>
                  <a:lnTo>
                    <a:pt x="31572" y="19507"/>
                  </a:lnTo>
                  <a:lnTo>
                    <a:pt x="32867" y="19837"/>
                  </a:lnTo>
                  <a:lnTo>
                    <a:pt x="33083" y="19900"/>
                  </a:lnTo>
                  <a:lnTo>
                    <a:pt x="33350" y="20066"/>
                  </a:lnTo>
                  <a:lnTo>
                    <a:pt x="33439" y="20218"/>
                  </a:lnTo>
                  <a:lnTo>
                    <a:pt x="33439" y="20662"/>
                  </a:lnTo>
                  <a:lnTo>
                    <a:pt x="33337" y="20840"/>
                  </a:lnTo>
                  <a:lnTo>
                    <a:pt x="32905" y="21082"/>
                  </a:lnTo>
                  <a:lnTo>
                    <a:pt x="32664" y="21145"/>
                  </a:lnTo>
                  <a:lnTo>
                    <a:pt x="31927" y="21145"/>
                  </a:lnTo>
                  <a:lnTo>
                    <a:pt x="31597" y="21031"/>
                  </a:lnTo>
                  <a:lnTo>
                    <a:pt x="31305" y="20650"/>
                  </a:lnTo>
                  <a:lnTo>
                    <a:pt x="31242" y="20459"/>
                  </a:lnTo>
                  <a:lnTo>
                    <a:pt x="31216" y="20205"/>
                  </a:lnTo>
                  <a:lnTo>
                    <a:pt x="30492" y="20205"/>
                  </a:lnTo>
                  <a:lnTo>
                    <a:pt x="30518" y="20650"/>
                  </a:lnTo>
                  <a:lnTo>
                    <a:pt x="30670" y="21031"/>
                  </a:lnTo>
                  <a:lnTo>
                    <a:pt x="31216" y="21628"/>
                  </a:lnTo>
                  <a:lnTo>
                    <a:pt x="31686" y="21780"/>
                  </a:lnTo>
                  <a:lnTo>
                    <a:pt x="32969" y="21780"/>
                  </a:lnTo>
                  <a:lnTo>
                    <a:pt x="33426" y="21640"/>
                  </a:lnTo>
                  <a:lnTo>
                    <a:pt x="34023" y="21056"/>
                  </a:lnTo>
                  <a:lnTo>
                    <a:pt x="34188" y="20713"/>
                  </a:lnTo>
                  <a:lnTo>
                    <a:pt x="34188" y="19900"/>
                  </a:lnTo>
                  <a:close/>
                </a:path>
                <a:path w="90804" h="23494">
                  <a:moveTo>
                    <a:pt x="38900" y="18567"/>
                  </a:moveTo>
                  <a:lnTo>
                    <a:pt x="38722" y="18008"/>
                  </a:lnTo>
                  <a:lnTo>
                    <a:pt x="38442" y="17703"/>
                  </a:lnTo>
                  <a:lnTo>
                    <a:pt x="38036" y="17259"/>
                  </a:lnTo>
                  <a:lnTo>
                    <a:pt x="38036" y="18567"/>
                  </a:lnTo>
                  <a:lnTo>
                    <a:pt x="38023" y="20370"/>
                  </a:lnTo>
                  <a:lnTo>
                    <a:pt x="37553" y="20955"/>
                  </a:lnTo>
                  <a:lnTo>
                    <a:pt x="37274" y="21107"/>
                  </a:lnTo>
                  <a:lnTo>
                    <a:pt x="36410" y="21107"/>
                  </a:lnTo>
                  <a:lnTo>
                    <a:pt x="36042" y="20866"/>
                  </a:lnTo>
                  <a:lnTo>
                    <a:pt x="35826" y="20370"/>
                  </a:lnTo>
                  <a:lnTo>
                    <a:pt x="35826" y="18567"/>
                  </a:lnTo>
                  <a:lnTo>
                    <a:pt x="38036" y="18567"/>
                  </a:lnTo>
                  <a:lnTo>
                    <a:pt x="38036" y="17259"/>
                  </a:lnTo>
                  <a:lnTo>
                    <a:pt x="37592" y="17043"/>
                  </a:lnTo>
                  <a:lnTo>
                    <a:pt x="36741" y="17043"/>
                  </a:lnTo>
                  <a:lnTo>
                    <a:pt x="36449" y="17132"/>
                  </a:lnTo>
                  <a:lnTo>
                    <a:pt x="36017" y="17399"/>
                  </a:lnTo>
                  <a:lnTo>
                    <a:pt x="35852" y="17564"/>
                  </a:lnTo>
                  <a:lnTo>
                    <a:pt x="35699" y="17767"/>
                  </a:lnTo>
                  <a:lnTo>
                    <a:pt x="35699" y="17170"/>
                  </a:lnTo>
                  <a:lnTo>
                    <a:pt x="34975" y="17170"/>
                  </a:lnTo>
                  <a:lnTo>
                    <a:pt x="34975" y="23380"/>
                  </a:lnTo>
                  <a:lnTo>
                    <a:pt x="35725" y="23380"/>
                  </a:lnTo>
                  <a:lnTo>
                    <a:pt x="35725" y="21107"/>
                  </a:lnTo>
                  <a:lnTo>
                    <a:pt x="35890" y="21310"/>
                  </a:lnTo>
                  <a:lnTo>
                    <a:pt x="36042" y="21450"/>
                  </a:lnTo>
                  <a:lnTo>
                    <a:pt x="36398" y="21678"/>
                  </a:lnTo>
                  <a:lnTo>
                    <a:pt x="36677" y="21755"/>
                  </a:lnTo>
                  <a:lnTo>
                    <a:pt x="37452" y="21755"/>
                  </a:lnTo>
                  <a:lnTo>
                    <a:pt x="37820" y="21628"/>
                  </a:lnTo>
                  <a:lnTo>
                    <a:pt x="38633" y="20955"/>
                  </a:lnTo>
                  <a:lnTo>
                    <a:pt x="38862" y="20370"/>
                  </a:lnTo>
                  <a:lnTo>
                    <a:pt x="38900" y="18567"/>
                  </a:lnTo>
                  <a:close/>
                </a:path>
                <a:path w="90804" h="23494">
                  <a:moveTo>
                    <a:pt x="43789" y="21069"/>
                  </a:moveTo>
                  <a:lnTo>
                    <a:pt x="43434" y="21107"/>
                  </a:lnTo>
                  <a:lnTo>
                    <a:pt x="43294" y="19342"/>
                  </a:lnTo>
                  <a:lnTo>
                    <a:pt x="43205" y="17678"/>
                  </a:lnTo>
                  <a:lnTo>
                    <a:pt x="43129" y="17538"/>
                  </a:lnTo>
                  <a:lnTo>
                    <a:pt x="42545" y="17195"/>
                  </a:lnTo>
                  <a:lnTo>
                    <a:pt x="42545" y="19342"/>
                  </a:lnTo>
                  <a:lnTo>
                    <a:pt x="42545" y="20396"/>
                  </a:lnTo>
                  <a:lnTo>
                    <a:pt x="42341" y="20726"/>
                  </a:lnTo>
                  <a:lnTo>
                    <a:pt x="41668" y="21056"/>
                  </a:lnTo>
                  <a:lnTo>
                    <a:pt x="41414" y="21120"/>
                  </a:lnTo>
                  <a:lnTo>
                    <a:pt x="40932" y="21120"/>
                  </a:lnTo>
                  <a:lnTo>
                    <a:pt x="40589" y="20929"/>
                  </a:lnTo>
                  <a:lnTo>
                    <a:pt x="40462" y="19926"/>
                  </a:lnTo>
                  <a:lnTo>
                    <a:pt x="40830" y="19723"/>
                  </a:lnTo>
                  <a:lnTo>
                    <a:pt x="41033" y="19659"/>
                  </a:lnTo>
                  <a:lnTo>
                    <a:pt x="41897" y="19558"/>
                  </a:lnTo>
                  <a:lnTo>
                    <a:pt x="42329" y="19443"/>
                  </a:lnTo>
                  <a:lnTo>
                    <a:pt x="42545" y="19342"/>
                  </a:lnTo>
                  <a:lnTo>
                    <a:pt x="42545" y="17195"/>
                  </a:lnTo>
                  <a:lnTo>
                    <a:pt x="42049" y="17043"/>
                  </a:lnTo>
                  <a:lnTo>
                    <a:pt x="41071" y="17043"/>
                  </a:lnTo>
                  <a:lnTo>
                    <a:pt x="39801" y="18516"/>
                  </a:lnTo>
                  <a:lnTo>
                    <a:pt x="40500" y="18516"/>
                  </a:lnTo>
                  <a:lnTo>
                    <a:pt x="40589" y="18110"/>
                  </a:lnTo>
                  <a:lnTo>
                    <a:pt x="40843" y="17780"/>
                  </a:lnTo>
                  <a:lnTo>
                    <a:pt x="41122" y="17678"/>
                  </a:lnTo>
                  <a:lnTo>
                    <a:pt x="41846" y="17678"/>
                  </a:lnTo>
                  <a:lnTo>
                    <a:pt x="42100" y="17729"/>
                  </a:lnTo>
                  <a:lnTo>
                    <a:pt x="42468" y="17957"/>
                  </a:lnTo>
                  <a:lnTo>
                    <a:pt x="42456" y="18808"/>
                  </a:lnTo>
                  <a:lnTo>
                    <a:pt x="40551" y="19113"/>
                  </a:lnTo>
                  <a:lnTo>
                    <a:pt x="40220" y="19253"/>
                  </a:lnTo>
                  <a:lnTo>
                    <a:pt x="39687" y="19723"/>
                  </a:lnTo>
                  <a:lnTo>
                    <a:pt x="39789" y="21221"/>
                  </a:lnTo>
                  <a:lnTo>
                    <a:pt x="40208" y="21615"/>
                  </a:lnTo>
                  <a:lnTo>
                    <a:pt x="40563" y="21755"/>
                  </a:lnTo>
                  <a:lnTo>
                    <a:pt x="41325" y="21755"/>
                  </a:lnTo>
                  <a:lnTo>
                    <a:pt x="41630" y="21678"/>
                  </a:lnTo>
                  <a:lnTo>
                    <a:pt x="42202" y="21386"/>
                  </a:lnTo>
                  <a:lnTo>
                    <a:pt x="42430" y="21221"/>
                  </a:lnTo>
                  <a:lnTo>
                    <a:pt x="42583" y="21018"/>
                  </a:lnTo>
                  <a:lnTo>
                    <a:pt x="42684" y="21386"/>
                  </a:lnTo>
                  <a:lnTo>
                    <a:pt x="42824" y="21615"/>
                  </a:lnTo>
                  <a:lnTo>
                    <a:pt x="43014" y="21704"/>
                  </a:lnTo>
                  <a:lnTo>
                    <a:pt x="43370" y="21704"/>
                  </a:lnTo>
                  <a:lnTo>
                    <a:pt x="43764" y="21640"/>
                  </a:lnTo>
                  <a:lnTo>
                    <a:pt x="43789" y="21107"/>
                  </a:lnTo>
                  <a:close/>
                </a:path>
                <a:path w="90804" h="23494">
                  <a:moveTo>
                    <a:pt x="48031" y="18656"/>
                  </a:moveTo>
                  <a:lnTo>
                    <a:pt x="47967" y="18046"/>
                  </a:lnTo>
                  <a:lnTo>
                    <a:pt x="47777" y="17627"/>
                  </a:lnTo>
                  <a:lnTo>
                    <a:pt x="47459" y="17386"/>
                  </a:lnTo>
                  <a:lnTo>
                    <a:pt x="47142" y="17145"/>
                  </a:lnTo>
                  <a:lnTo>
                    <a:pt x="46736" y="17018"/>
                  </a:lnTo>
                  <a:lnTo>
                    <a:pt x="45656" y="17018"/>
                  </a:lnTo>
                  <a:lnTo>
                    <a:pt x="45161" y="17246"/>
                  </a:lnTo>
                  <a:lnTo>
                    <a:pt x="44411" y="18110"/>
                  </a:lnTo>
                  <a:lnTo>
                    <a:pt x="44208" y="18719"/>
                  </a:lnTo>
                  <a:lnTo>
                    <a:pt x="44208" y="20142"/>
                  </a:lnTo>
                  <a:lnTo>
                    <a:pt x="44386" y="20675"/>
                  </a:lnTo>
                  <a:lnTo>
                    <a:pt x="45085" y="21526"/>
                  </a:lnTo>
                  <a:lnTo>
                    <a:pt x="45554" y="21742"/>
                  </a:lnTo>
                  <a:lnTo>
                    <a:pt x="46647" y="21742"/>
                  </a:lnTo>
                  <a:lnTo>
                    <a:pt x="47078" y="21602"/>
                  </a:lnTo>
                  <a:lnTo>
                    <a:pt x="47739" y="21056"/>
                  </a:lnTo>
                  <a:lnTo>
                    <a:pt x="47942" y="20624"/>
                  </a:lnTo>
                  <a:lnTo>
                    <a:pt x="48031" y="20027"/>
                  </a:lnTo>
                  <a:lnTo>
                    <a:pt x="47294" y="20027"/>
                  </a:lnTo>
                  <a:lnTo>
                    <a:pt x="47231" y="20358"/>
                  </a:lnTo>
                  <a:lnTo>
                    <a:pt x="47104" y="20624"/>
                  </a:lnTo>
                  <a:lnTo>
                    <a:pt x="46748" y="21005"/>
                  </a:lnTo>
                  <a:lnTo>
                    <a:pt x="46494" y="21094"/>
                  </a:lnTo>
                  <a:lnTo>
                    <a:pt x="45783" y="21094"/>
                  </a:lnTo>
                  <a:lnTo>
                    <a:pt x="45491" y="20942"/>
                  </a:lnTo>
                  <a:lnTo>
                    <a:pt x="45110" y="20332"/>
                  </a:lnTo>
                  <a:lnTo>
                    <a:pt x="45021" y="19964"/>
                  </a:lnTo>
                  <a:lnTo>
                    <a:pt x="45021" y="19062"/>
                  </a:lnTo>
                  <a:lnTo>
                    <a:pt x="45085" y="18694"/>
                  </a:lnTo>
                  <a:lnTo>
                    <a:pt x="45415" y="17919"/>
                  </a:lnTo>
                  <a:lnTo>
                    <a:pt x="45758" y="17691"/>
                  </a:lnTo>
                  <a:lnTo>
                    <a:pt x="46583" y="17691"/>
                  </a:lnTo>
                  <a:lnTo>
                    <a:pt x="46837" y="17780"/>
                  </a:lnTo>
                  <a:lnTo>
                    <a:pt x="47155" y="18148"/>
                  </a:lnTo>
                  <a:lnTo>
                    <a:pt x="47256" y="18376"/>
                  </a:lnTo>
                  <a:lnTo>
                    <a:pt x="47294" y="18656"/>
                  </a:lnTo>
                  <a:lnTo>
                    <a:pt x="48031" y="18656"/>
                  </a:lnTo>
                  <a:close/>
                </a:path>
                <a:path w="90804" h="23494">
                  <a:moveTo>
                    <a:pt x="51650" y="4114"/>
                  </a:moveTo>
                  <a:lnTo>
                    <a:pt x="50876" y="1917"/>
                  </a:lnTo>
                  <a:lnTo>
                    <a:pt x="50876" y="3530"/>
                  </a:lnTo>
                  <a:lnTo>
                    <a:pt x="48399" y="3530"/>
                  </a:lnTo>
                  <a:lnTo>
                    <a:pt x="48412" y="3200"/>
                  </a:lnTo>
                  <a:lnTo>
                    <a:pt x="48539" y="2832"/>
                  </a:lnTo>
                  <a:lnTo>
                    <a:pt x="49009" y="2336"/>
                  </a:lnTo>
                  <a:lnTo>
                    <a:pt x="49288" y="2209"/>
                  </a:lnTo>
                  <a:lnTo>
                    <a:pt x="50114" y="2209"/>
                  </a:lnTo>
                  <a:lnTo>
                    <a:pt x="50457" y="2387"/>
                  </a:lnTo>
                  <a:lnTo>
                    <a:pt x="50711" y="2832"/>
                  </a:lnTo>
                  <a:lnTo>
                    <a:pt x="50825" y="3136"/>
                  </a:lnTo>
                  <a:lnTo>
                    <a:pt x="50876" y="3530"/>
                  </a:lnTo>
                  <a:lnTo>
                    <a:pt x="50876" y="1917"/>
                  </a:lnTo>
                  <a:lnTo>
                    <a:pt x="50304" y="1625"/>
                  </a:lnTo>
                  <a:lnTo>
                    <a:pt x="49999" y="1549"/>
                  </a:lnTo>
                  <a:lnTo>
                    <a:pt x="49047" y="1549"/>
                  </a:lnTo>
                  <a:lnTo>
                    <a:pt x="48539" y="1778"/>
                  </a:lnTo>
                  <a:lnTo>
                    <a:pt x="47764" y="2667"/>
                  </a:lnTo>
                  <a:lnTo>
                    <a:pt x="47675" y="2946"/>
                  </a:lnTo>
                  <a:lnTo>
                    <a:pt x="47764" y="5257"/>
                  </a:lnTo>
                  <a:lnTo>
                    <a:pt x="48539" y="6070"/>
                  </a:lnTo>
                  <a:lnTo>
                    <a:pt x="49009" y="6273"/>
                  </a:lnTo>
                  <a:lnTo>
                    <a:pt x="49784" y="6273"/>
                  </a:lnTo>
                  <a:lnTo>
                    <a:pt x="51587" y="4711"/>
                  </a:lnTo>
                  <a:lnTo>
                    <a:pt x="50850" y="4711"/>
                  </a:lnTo>
                  <a:lnTo>
                    <a:pt x="50774" y="4940"/>
                  </a:lnTo>
                  <a:lnTo>
                    <a:pt x="50698" y="5080"/>
                  </a:lnTo>
                  <a:lnTo>
                    <a:pt x="50330" y="5486"/>
                  </a:lnTo>
                  <a:lnTo>
                    <a:pt x="50012" y="5613"/>
                  </a:lnTo>
                  <a:lnTo>
                    <a:pt x="49199" y="5613"/>
                  </a:lnTo>
                  <a:lnTo>
                    <a:pt x="48920" y="5486"/>
                  </a:lnTo>
                  <a:lnTo>
                    <a:pt x="48501" y="4940"/>
                  </a:lnTo>
                  <a:lnTo>
                    <a:pt x="48374" y="4114"/>
                  </a:lnTo>
                  <a:lnTo>
                    <a:pt x="51650" y="4114"/>
                  </a:lnTo>
                  <a:close/>
                </a:path>
                <a:path w="90804" h="23494">
                  <a:moveTo>
                    <a:pt x="52603" y="19621"/>
                  </a:moveTo>
                  <a:lnTo>
                    <a:pt x="51828" y="17411"/>
                  </a:lnTo>
                  <a:lnTo>
                    <a:pt x="51828" y="19024"/>
                  </a:lnTo>
                  <a:lnTo>
                    <a:pt x="49352" y="19024"/>
                  </a:lnTo>
                  <a:lnTo>
                    <a:pt x="49364" y="18694"/>
                  </a:lnTo>
                  <a:lnTo>
                    <a:pt x="49491" y="18326"/>
                  </a:lnTo>
                  <a:lnTo>
                    <a:pt x="49961" y="17830"/>
                  </a:lnTo>
                  <a:lnTo>
                    <a:pt x="50253" y="17703"/>
                  </a:lnTo>
                  <a:lnTo>
                    <a:pt x="51066" y="17703"/>
                  </a:lnTo>
                  <a:lnTo>
                    <a:pt x="51409" y="17881"/>
                  </a:lnTo>
                  <a:lnTo>
                    <a:pt x="51663" y="18338"/>
                  </a:lnTo>
                  <a:lnTo>
                    <a:pt x="51777" y="18643"/>
                  </a:lnTo>
                  <a:lnTo>
                    <a:pt x="51828" y="19024"/>
                  </a:lnTo>
                  <a:lnTo>
                    <a:pt x="51828" y="17411"/>
                  </a:lnTo>
                  <a:lnTo>
                    <a:pt x="51257" y="17119"/>
                  </a:lnTo>
                  <a:lnTo>
                    <a:pt x="50952" y="17043"/>
                  </a:lnTo>
                  <a:lnTo>
                    <a:pt x="50012" y="17043"/>
                  </a:lnTo>
                  <a:lnTo>
                    <a:pt x="49504" y="17272"/>
                  </a:lnTo>
                  <a:lnTo>
                    <a:pt x="48729" y="18173"/>
                  </a:lnTo>
                  <a:lnTo>
                    <a:pt x="48641" y="18440"/>
                  </a:lnTo>
                  <a:lnTo>
                    <a:pt x="48717" y="20764"/>
                  </a:lnTo>
                  <a:lnTo>
                    <a:pt x="49491" y="21564"/>
                  </a:lnTo>
                  <a:lnTo>
                    <a:pt x="49961" y="21767"/>
                  </a:lnTo>
                  <a:lnTo>
                    <a:pt x="50749" y="21767"/>
                  </a:lnTo>
                  <a:lnTo>
                    <a:pt x="52539" y="20205"/>
                  </a:lnTo>
                  <a:lnTo>
                    <a:pt x="51803" y="20205"/>
                  </a:lnTo>
                  <a:lnTo>
                    <a:pt x="51727" y="20434"/>
                  </a:lnTo>
                  <a:lnTo>
                    <a:pt x="51650" y="20586"/>
                  </a:lnTo>
                  <a:lnTo>
                    <a:pt x="51282" y="20993"/>
                  </a:lnTo>
                  <a:lnTo>
                    <a:pt x="50977" y="21120"/>
                  </a:lnTo>
                  <a:lnTo>
                    <a:pt x="50165" y="21120"/>
                  </a:lnTo>
                  <a:lnTo>
                    <a:pt x="49872" y="20993"/>
                  </a:lnTo>
                  <a:lnTo>
                    <a:pt x="49453" y="20434"/>
                  </a:lnTo>
                  <a:lnTo>
                    <a:pt x="49339" y="19621"/>
                  </a:lnTo>
                  <a:lnTo>
                    <a:pt x="52603" y="19621"/>
                  </a:lnTo>
                  <a:close/>
                </a:path>
                <a:path w="90804" h="23494">
                  <a:moveTo>
                    <a:pt x="55968" y="4406"/>
                  </a:moveTo>
                  <a:lnTo>
                    <a:pt x="55816" y="4114"/>
                  </a:lnTo>
                  <a:lnTo>
                    <a:pt x="55346" y="3797"/>
                  </a:lnTo>
                  <a:lnTo>
                    <a:pt x="54991" y="3670"/>
                  </a:lnTo>
                  <a:lnTo>
                    <a:pt x="53733" y="3365"/>
                  </a:lnTo>
                  <a:lnTo>
                    <a:pt x="53568" y="3302"/>
                  </a:lnTo>
                  <a:lnTo>
                    <a:pt x="53263" y="3124"/>
                  </a:lnTo>
                  <a:lnTo>
                    <a:pt x="53174" y="2959"/>
                  </a:lnTo>
                  <a:lnTo>
                    <a:pt x="53174" y="2590"/>
                  </a:lnTo>
                  <a:lnTo>
                    <a:pt x="53251" y="2451"/>
                  </a:lnTo>
                  <a:lnTo>
                    <a:pt x="53543" y="2235"/>
                  </a:lnTo>
                  <a:lnTo>
                    <a:pt x="53759" y="2171"/>
                  </a:lnTo>
                  <a:lnTo>
                    <a:pt x="54457" y="2171"/>
                  </a:lnTo>
                  <a:lnTo>
                    <a:pt x="55105" y="2933"/>
                  </a:lnTo>
                  <a:lnTo>
                    <a:pt x="55816" y="2933"/>
                  </a:lnTo>
                  <a:lnTo>
                    <a:pt x="55829" y="2641"/>
                  </a:lnTo>
                  <a:lnTo>
                    <a:pt x="55740" y="2374"/>
                  </a:lnTo>
                  <a:lnTo>
                    <a:pt x="55245" y="1727"/>
                  </a:lnTo>
                  <a:lnTo>
                    <a:pt x="54762" y="1536"/>
                  </a:lnTo>
                  <a:lnTo>
                    <a:pt x="53581" y="1536"/>
                  </a:lnTo>
                  <a:lnTo>
                    <a:pt x="53174" y="1663"/>
                  </a:lnTo>
                  <a:lnTo>
                    <a:pt x="52565" y="2184"/>
                  </a:lnTo>
                  <a:lnTo>
                    <a:pt x="52412" y="2527"/>
                  </a:lnTo>
                  <a:lnTo>
                    <a:pt x="52412" y="3302"/>
                  </a:lnTo>
                  <a:lnTo>
                    <a:pt x="52578" y="3594"/>
                  </a:lnTo>
                  <a:lnTo>
                    <a:pt x="53073" y="3911"/>
                  </a:lnTo>
                  <a:lnTo>
                    <a:pt x="53352" y="4013"/>
                  </a:lnTo>
                  <a:lnTo>
                    <a:pt x="54648" y="4343"/>
                  </a:lnTo>
                  <a:lnTo>
                    <a:pt x="54864" y="4406"/>
                  </a:lnTo>
                  <a:lnTo>
                    <a:pt x="55143" y="4572"/>
                  </a:lnTo>
                  <a:lnTo>
                    <a:pt x="55232" y="4711"/>
                  </a:lnTo>
                  <a:lnTo>
                    <a:pt x="55232" y="5156"/>
                  </a:lnTo>
                  <a:lnTo>
                    <a:pt x="55118" y="5346"/>
                  </a:lnTo>
                  <a:lnTo>
                    <a:pt x="54698" y="5588"/>
                  </a:lnTo>
                  <a:lnTo>
                    <a:pt x="54457" y="5651"/>
                  </a:lnTo>
                  <a:lnTo>
                    <a:pt x="53708" y="5651"/>
                  </a:lnTo>
                  <a:lnTo>
                    <a:pt x="53390" y="5524"/>
                  </a:lnTo>
                  <a:lnTo>
                    <a:pt x="53086" y="5156"/>
                  </a:lnTo>
                  <a:lnTo>
                    <a:pt x="53022" y="4965"/>
                  </a:lnTo>
                  <a:lnTo>
                    <a:pt x="53009" y="4711"/>
                  </a:lnTo>
                  <a:lnTo>
                    <a:pt x="52285" y="4711"/>
                  </a:lnTo>
                  <a:lnTo>
                    <a:pt x="52311" y="5156"/>
                  </a:lnTo>
                  <a:lnTo>
                    <a:pt x="52451" y="5524"/>
                  </a:lnTo>
                  <a:lnTo>
                    <a:pt x="53009" y="6134"/>
                  </a:lnTo>
                  <a:lnTo>
                    <a:pt x="53479" y="6286"/>
                  </a:lnTo>
                  <a:lnTo>
                    <a:pt x="54762" y="6286"/>
                  </a:lnTo>
                  <a:lnTo>
                    <a:pt x="55219" y="6134"/>
                  </a:lnTo>
                  <a:lnTo>
                    <a:pt x="55816" y="5562"/>
                  </a:lnTo>
                  <a:lnTo>
                    <a:pt x="55968" y="5219"/>
                  </a:lnTo>
                  <a:lnTo>
                    <a:pt x="55968" y="4406"/>
                  </a:lnTo>
                  <a:close/>
                </a:path>
                <a:path w="90804" h="23494">
                  <a:moveTo>
                    <a:pt x="57010" y="15494"/>
                  </a:moveTo>
                  <a:lnTo>
                    <a:pt x="56172" y="15494"/>
                  </a:lnTo>
                  <a:lnTo>
                    <a:pt x="56172" y="21602"/>
                  </a:lnTo>
                  <a:lnTo>
                    <a:pt x="57010" y="21602"/>
                  </a:lnTo>
                  <a:lnTo>
                    <a:pt x="57010" y="15494"/>
                  </a:lnTo>
                  <a:close/>
                </a:path>
                <a:path w="90804" h="23494">
                  <a:moveTo>
                    <a:pt x="60693" y="3073"/>
                  </a:moveTo>
                  <a:lnTo>
                    <a:pt x="60515" y="2514"/>
                  </a:lnTo>
                  <a:lnTo>
                    <a:pt x="60236" y="2197"/>
                  </a:lnTo>
                  <a:lnTo>
                    <a:pt x="59817" y="1765"/>
                  </a:lnTo>
                  <a:lnTo>
                    <a:pt x="59817" y="3073"/>
                  </a:lnTo>
                  <a:lnTo>
                    <a:pt x="59804" y="4876"/>
                  </a:lnTo>
                  <a:lnTo>
                    <a:pt x="59347" y="5461"/>
                  </a:lnTo>
                  <a:lnTo>
                    <a:pt x="59055" y="5613"/>
                  </a:lnTo>
                  <a:lnTo>
                    <a:pt x="58191" y="5613"/>
                  </a:lnTo>
                  <a:lnTo>
                    <a:pt x="57835" y="5372"/>
                  </a:lnTo>
                  <a:lnTo>
                    <a:pt x="57619" y="4876"/>
                  </a:lnTo>
                  <a:lnTo>
                    <a:pt x="57607" y="3073"/>
                  </a:lnTo>
                  <a:lnTo>
                    <a:pt x="57823" y="2514"/>
                  </a:lnTo>
                  <a:lnTo>
                    <a:pt x="58102" y="2273"/>
                  </a:lnTo>
                  <a:lnTo>
                    <a:pt x="59220" y="2197"/>
                  </a:lnTo>
                  <a:lnTo>
                    <a:pt x="59575" y="2451"/>
                  </a:lnTo>
                  <a:lnTo>
                    <a:pt x="59817" y="3073"/>
                  </a:lnTo>
                  <a:lnTo>
                    <a:pt x="59817" y="1765"/>
                  </a:lnTo>
                  <a:lnTo>
                    <a:pt x="59385" y="1549"/>
                  </a:lnTo>
                  <a:lnTo>
                    <a:pt x="58534" y="1549"/>
                  </a:lnTo>
                  <a:lnTo>
                    <a:pt x="58242" y="1625"/>
                  </a:lnTo>
                  <a:lnTo>
                    <a:pt x="57810" y="1905"/>
                  </a:lnTo>
                  <a:lnTo>
                    <a:pt x="57645" y="2070"/>
                  </a:lnTo>
                  <a:lnTo>
                    <a:pt x="57492" y="2273"/>
                  </a:lnTo>
                  <a:lnTo>
                    <a:pt x="57492" y="1676"/>
                  </a:lnTo>
                  <a:lnTo>
                    <a:pt x="56769" y="1676"/>
                  </a:lnTo>
                  <a:lnTo>
                    <a:pt x="56769" y="7886"/>
                  </a:lnTo>
                  <a:lnTo>
                    <a:pt x="57518" y="7886"/>
                  </a:lnTo>
                  <a:lnTo>
                    <a:pt x="57518" y="5613"/>
                  </a:lnTo>
                  <a:lnTo>
                    <a:pt x="57683" y="5816"/>
                  </a:lnTo>
                  <a:lnTo>
                    <a:pt x="57823" y="5956"/>
                  </a:lnTo>
                  <a:lnTo>
                    <a:pt x="58191" y="6184"/>
                  </a:lnTo>
                  <a:lnTo>
                    <a:pt x="58470" y="6261"/>
                  </a:lnTo>
                  <a:lnTo>
                    <a:pt x="59232" y="6261"/>
                  </a:lnTo>
                  <a:lnTo>
                    <a:pt x="59601" y="6121"/>
                  </a:lnTo>
                  <a:lnTo>
                    <a:pt x="60426" y="5461"/>
                  </a:lnTo>
                  <a:lnTo>
                    <a:pt x="60642" y="4876"/>
                  </a:lnTo>
                  <a:lnTo>
                    <a:pt x="60693" y="3073"/>
                  </a:lnTo>
                  <a:close/>
                </a:path>
                <a:path w="90804" h="23494">
                  <a:moveTo>
                    <a:pt x="63207" y="15494"/>
                  </a:moveTo>
                  <a:lnTo>
                    <a:pt x="62420" y="15494"/>
                  </a:lnTo>
                  <a:lnTo>
                    <a:pt x="62420" y="20447"/>
                  </a:lnTo>
                  <a:lnTo>
                    <a:pt x="59334" y="15494"/>
                  </a:lnTo>
                  <a:lnTo>
                    <a:pt x="58356" y="15494"/>
                  </a:lnTo>
                  <a:lnTo>
                    <a:pt x="58356" y="21602"/>
                  </a:lnTo>
                  <a:lnTo>
                    <a:pt x="59143" y="21602"/>
                  </a:lnTo>
                  <a:lnTo>
                    <a:pt x="59143" y="16662"/>
                  </a:lnTo>
                  <a:lnTo>
                    <a:pt x="62280" y="21602"/>
                  </a:lnTo>
                  <a:lnTo>
                    <a:pt x="63207" y="21602"/>
                  </a:lnTo>
                  <a:lnTo>
                    <a:pt x="63207" y="15494"/>
                  </a:lnTo>
                  <a:close/>
                </a:path>
                <a:path w="90804" h="23494">
                  <a:moveTo>
                    <a:pt x="65570" y="5575"/>
                  </a:moveTo>
                  <a:lnTo>
                    <a:pt x="65227" y="5600"/>
                  </a:lnTo>
                  <a:lnTo>
                    <a:pt x="65074" y="3848"/>
                  </a:lnTo>
                  <a:lnTo>
                    <a:pt x="64985" y="2171"/>
                  </a:lnTo>
                  <a:lnTo>
                    <a:pt x="64922" y="2044"/>
                  </a:lnTo>
                  <a:lnTo>
                    <a:pt x="64325" y="1689"/>
                  </a:lnTo>
                  <a:lnTo>
                    <a:pt x="64325" y="3848"/>
                  </a:lnTo>
                  <a:lnTo>
                    <a:pt x="64325" y="4902"/>
                  </a:lnTo>
                  <a:lnTo>
                    <a:pt x="64122" y="5232"/>
                  </a:lnTo>
                  <a:lnTo>
                    <a:pt x="63461" y="5562"/>
                  </a:lnTo>
                  <a:lnTo>
                    <a:pt x="63195" y="5626"/>
                  </a:lnTo>
                  <a:lnTo>
                    <a:pt x="62725" y="5626"/>
                  </a:lnTo>
                  <a:lnTo>
                    <a:pt x="62598" y="5588"/>
                  </a:lnTo>
                  <a:lnTo>
                    <a:pt x="62382" y="5435"/>
                  </a:lnTo>
                  <a:lnTo>
                    <a:pt x="62255" y="4432"/>
                  </a:lnTo>
                  <a:lnTo>
                    <a:pt x="62623" y="4216"/>
                  </a:lnTo>
                  <a:lnTo>
                    <a:pt x="62826" y="4165"/>
                  </a:lnTo>
                  <a:lnTo>
                    <a:pt x="63690" y="4051"/>
                  </a:lnTo>
                  <a:lnTo>
                    <a:pt x="64122" y="3949"/>
                  </a:lnTo>
                  <a:lnTo>
                    <a:pt x="64325" y="3848"/>
                  </a:lnTo>
                  <a:lnTo>
                    <a:pt x="64325" y="1689"/>
                  </a:lnTo>
                  <a:lnTo>
                    <a:pt x="63830" y="1549"/>
                  </a:lnTo>
                  <a:lnTo>
                    <a:pt x="62865" y="1549"/>
                  </a:lnTo>
                  <a:lnTo>
                    <a:pt x="61582" y="3009"/>
                  </a:lnTo>
                  <a:lnTo>
                    <a:pt x="62280" y="3009"/>
                  </a:lnTo>
                  <a:lnTo>
                    <a:pt x="62369" y="2616"/>
                  </a:lnTo>
                  <a:lnTo>
                    <a:pt x="62623" y="2286"/>
                  </a:lnTo>
                  <a:lnTo>
                    <a:pt x="62903" y="2171"/>
                  </a:lnTo>
                  <a:lnTo>
                    <a:pt x="63639" y="2171"/>
                  </a:lnTo>
                  <a:lnTo>
                    <a:pt x="63893" y="2235"/>
                  </a:lnTo>
                  <a:lnTo>
                    <a:pt x="64262" y="2463"/>
                  </a:lnTo>
                  <a:lnTo>
                    <a:pt x="64236" y="3314"/>
                  </a:lnTo>
                  <a:lnTo>
                    <a:pt x="62344" y="3606"/>
                  </a:lnTo>
                  <a:lnTo>
                    <a:pt x="62001" y="3746"/>
                  </a:lnTo>
                  <a:lnTo>
                    <a:pt x="61480" y="4216"/>
                  </a:lnTo>
                  <a:lnTo>
                    <a:pt x="61582" y="5715"/>
                  </a:lnTo>
                  <a:lnTo>
                    <a:pt x="61988" y="6121"/>
                  </a:lnTo>
                  <a:lnTo>
                    <a:pt x="62344" y="6261"/>
                  </a:lnTo>
                  <a:lnTo>
                    <a:pt x="63106" y="6261"/>
                  </a:lnTo>
                  <a:lnTo>
                    <a:pt x="64363" y="5524"/>
                  </a:lnTo>
                  <a:lnTo>
                    <a:pt x="64465" y="5892"/>
                  </a:lnTo>
                  <a:lnTo>
                    <a:pt x="64617" y="6121"/>
                  </a:lnTo>
                  <a:lnTo>
                    <a:pt x="64795" y="6210"/>
                  </a:lnTo>
                  <a:lnTo>
                    <a:pt x="65163" y="6210"/>
                  </a:lnTo>
                  <a:lnTo>
                    <a:pt x="65544" y="6134"/>
                  </a:lnTo>
                  <a:lnTo>
                    <a:pt x="65570" y="5600"/>
                  </a:lnTo>
                  <a:close/>
                </a:path>
                <a:path w="90804" h="23494">
                  <a:moveTo>
                    <a:pt x="68961" y="15494"/>
                  </a:moveTo>
                  <a:lnTo>
                    <a:pt x="63995" y="15494"/>
                  </a:lnTo>
                  <a:lnTo>
                    <a:pt x="63995" y="16217"/>
                  </a:lnTo>
                  <a:lnTo>
                    <a:pt x="66065" y="16217"/>
                  </a:lnTo>
                  <a:lnTo>
                    <a:pt x="66065" y="21602"/>
                  </a:lnTo>
                  <a:lnTo>
                    <a:pt x="66903" y="21602"/>
                  </a:lnTo>
                  <a:lnTo>
                    <a:pt x="66903" y="16217"/>
                  </a:lnTo>
                  <a:lnTo>
                    <a:pt x="68961" y="16217"/>
                  </a:lnTo>
                  <a:lnTo>
                    <a:pt x="68961" y="15494"/>
                  </a:lnTo>
                  <a:close/>
                </a:path>
                <a:path w="90804" h="23494">
                  <a:moveTo>
                    <a:pt x="69824" y="3149"/>
                  </a:moveTo>
                  <a:lnTo>
                    <a:pt x="68529" y="1524"/>
                  </a:lnTo>
                  <a:lnTo>
                    <a:pt x="67437" y="1524"/>
                  </a:lnTo>
                  <a:lnTo>
                    <a:pt x="66954" y="1739"/>
                  </a:lnTo>
                  <a:lnTo>
                    <a:pt x="66192" y="2616"/>
                  </a:lnTo>
                  <a:lnTo>
                    <a:pt x="66001" y="3225"/>
                  </a:lnTo>
                  <a:lnTo>
                    <a:pt x="66001" y="4648"/>
                  </a:lnTo>
                  <a:lnTo>
                    <a:pt x="66167" y="5181"/>
                  </a:lnTo>
                  <a:lnTo>
                    <a:pt x="66865" y="6019"/>
                  </a:lnTo>
                  <a:lnTo>
                    <a:pt x="67335" y="6235"/>
                  </a:lnTo>
                  <a:lnTo>
                    <a:pt x="68440" y="6235"/>
                  </a:lnTo>
                  <a:lnTo>
                    <a:pt x="68859" y="6096"/>
                  </a:lnTo>
                  <a:lnTo>
                    <a:pt x="69519" y="5549"/>
                  </a:lnTo>
                  <a:lnTo>
                    <a:pt x="69735" y="5118"/>
                  </a:lnTo>
                  <a:lnTo>
                    <a:pt x="69824" y="4533"/>
                  </a:lnTo>
                  <a:lnTo>
                    <a:pt x="69088" y="4533"/>
                  </a:lnTo>
                  <a:lnTo>
                    <a:pt x="69011" y="4864"/>
                  </a:lnTo>
                  <a:lnTo>
                    <a:pt x="68897" y="5118"/>
                  </a:lnTo>
                  <a:lnTo>
                    <a:pt x="68529" y="5499"/>
                  </a:lnTo>
                  <a:lnTo>
                    <a:pt x="68287" y="5600"/>
                  </a:lnTo>
                  <a:lnTo>
                    <a:pt x="67576" y="5600"/>
                  </a:lnTo>
                  <a:lnTo>
                    <a:pt x="67271" y="5448"/>
                  </a:lnTo>
                  <a:lnTo>
                    <a:pt x="66890" y="4838"/>
                  </a:lnTo>
                  <a:lnTo>
                    <a:pt x="66802" y="4457"/>
                  </a:lnTo>
                  <a:lnTo>
                    <a:pt x="66802" y="3568"/>
                  </a:lnTo>
                  <a:lnTo>
                    <a:pt x="66865" y="3200"/>
                  </a:lnTo>
                  <a:lnTo>
                    <a:pt x="67208" y="2425"/>
                  </a:lnTo>
                  <a:lnTo>
                    <a:pt x="67551" y="2197"/>
                  </a:lnTo>
                  <a:lnTo>
                    <a:pt x="68376" y="2197"/>
                  </a:lnTo>
                  <a:lnTo>
                    <a:pt x="68630" y="2286"/>
                  </a:lnTo>
                  <a:lnTo>
                    <a:pt x="68948" y="2654"/>
                  </a:lnTo>
                  <a:lnTo>
                    <a:pt x="69049" y="2870"/>
                  </a:lnTo>
                  <a:lnTo>
                    <a:pt x="69088" y="3149"/>
                  </a:lnTo>
                  <a:lnTo>
                    <a:pt x="69824" y="3149"/>
                  </a:lnTo>
                  <a:close/>
                </a:path>
                <a:path w="90804" h="23494">
                  <a:moveTo>
                    <a:pt x="74383" y="3530"/>
                  </a:moveTo>
                  <a:lnTo>
                    <a:pt x="73621" y="1917"/>
                  </a:lnTo>
                  <a:lnTo>
                    <a:pt x="73621" y="3530"/>
                  </a:lnTo>
                  <a:lnTo>
                    <a:pt x="71132" y="3530"/>
                  </a:lnTo>
                  <a:lnTo>
                    <a:pt x="71158" y="3200"/>
                  </a:lnTo>
                  <a:lnTo>
                    <a:pt x="71272" y="2832"/>
                  </a:lnTo>
                  <a:lnTo>
                    <a:pt x="71742" y="2336"/>
                  </a:lnTo>
                  <a:lnTo>
                    <a:pt x="72034" y="2209"/>
                  </a:lnTo>
                  <a:lnTo>
                    <a:pt x="72859" y="2209"/>
                  </a:lnTo>
                  <a:lnTo>
                    <a:pt x="73202" y="2387"/>
                  </a:lnTo>
                  <a:lnTo>
                    <a:pt x="73456" y="2832"/>
                  </a:lnTo>
                  <a:lnTo>
                    <a:pt x="73571" y="3136"/>
                  </a:lnTo>
                  <a:lnTo>
                    <a:pt x="73621" y="3530"/>
                  </a:lnTo>
                  <a:lnTo>
                    <a:pt x="73621" y="1917"/>
                  </a:lnTo>
                  <a:lnTo>
                    <a:pt x="73050" y="1625"/>
                  </a:lnTo>
                  <a:lnTo>
                    <a:pt x="72745" y="1549"/>
                  </a:lnTo>
                  <a:lnTo>
                    <a:pt x="71793" y="1549"/>
                  </a:lnTo>
                  <a:lnTo>
                    <a:pt x="71285" y="1778"/>
                  </a:lnTo>
                  <a:lnTo>
                    <a:pt x="70510" y="2667"/>
                  </a:lnTo>
                  <a:lnTo>
                    <a:pt x="70421" y="2946"/>
                  </a:lnTo>
                  <a:lnTo>
                    <a:pt x="70510" y="5257"/>
                  </a:lnTo>
                  <a:lnTo>
                    <a:pt x="71285" y="6070"/>
                  </a:lnTo>
                  <a:lnTo>
                    <a:pt x="71755" y="6273"/>
                  </a:lnTo>
                  <a:lnTo>
                    <a:pt x="72529" y="6273"/>
                  </a:lnTo>
                  <a:lnTo>
                    <a:pt x="74320" y="4711"/>
                  </a:lnTo>
                  <a:lnTo>
                    <a:pt x="73583" y="4711"/>
                  </a:lnTo>
                  <a:lnTo>
                    <a:pt x="73520" y="4940"/>
                  </a:lnTo>
                  <a:lnTo>
                    <a:pt x="73444" y="5080"/>
                  </a:lnTo>
                  <a:lnTo>
                    <a:pt x="73075" y="5486"/>
                  </a:lnTo>
                  <a:lnTo>
                    <a:pt x="72758" y="5613"/>
                  </a:lnTo>
                  <a:lnTo>
                    <a:pt x="71945" y="5613"/>
                  </a:lnTo>
                  <a:lnTo>
                    <a:pt x="71666" y="5486"/>
                  </a:lnTo>
                  <a:lnTo>
                    <a:pt x="71234" y="4940"/>
                  </a:lnTo>
                  <a:lnTo>
                    <a:pt x="71120" y="4114"/>
                  </a:lnTo>
                  <a:lnTo>
                    <a:pt x="74383" y="4114"/>
                  </a:lnTo>
                  <a:lnTo>
                    <a:pt x="74383" y="3530"/>
                  </a:lnTo>
                  <a:close/>
                </a:path>
                <a:path w="90804" h="23494">
                  <a:moveTo>
                    <a:pt x="78803" y="0"/>
                  </a:moveTo>
                  <a:lnTo>
                    <a:pt x="77965" y="0"/>
                  </a:lnTo>
                  <a:lnTo>
                    <a:pt x="77965" y="6108"/>
                  </a:lnTo>
                  <a:lnTo>
                    <a:pt x="78803" y="6108"/>
                  </a:lnTo>
                  <a:lnTo>
                    <a:pt x="78803" y="0"/>
                  </a:lnTo>
                  <a:close/>
                </a:path>
                <a:path w="90804" h="23494">
                  <a:moveTo>
                    <a:pt x="85001" y="0"/>
                  </a:moveTo>
                  <a:lnTo>
                    <a:pt x="84213" y="0"/>
                  </a:lnTo>
                  <a:lnTo>
                    <a:pt x="84213" y="4953"/>
                  </a:lnTo>
                  <a:lnTo>
                    <a:pt x="81127" y="0"/>
                  </a:lnTo>
                  <a:lnTo>
                    <a:pt x="80149" y="0"/>
                  </a:lnTo>
                  <a:lnTo>
                    <a:pt x="80149" y="6108"/>
                  </a:lnTo>
                  <a:lnTo>
                    <a:pt x="80937" y="6108"/>
                  </a:lnTo>
                  <a:lnTo>
                    <a:pt x="80937" y="1168"/>
                  </a:lnTo>
                  <a:lnTo>
                    <a:pt x="84074" y="6108"/>
                  </a:lnTo>
                  <a:lnTo>
                    <a:pt x="85001" y="6108"/>
                  </a:lnTo>
                  <a:lnTo>
                    <a:pt x="85001" y="0"/>
                  </a:lnTo>
                  <a:close/>
                </a:path>
                <a:path w="90804" h="23494">
                  <a:moveTo>
                    <a:pt x="90754" y="0"/>
                  </a:moveTo>
                  <a:lnTo>
                    <a:pt x="85788" y="0"/>
                  </a:lnTo>
                  <a:lnTo>
                    <a:pt x="85788" y="723"/>
                  </a:lnTo>
                  <a:lnTo>
                    <a:pt x="87845" y="723"/>
                  </a:lnTo>
                  <a:lnTo>
                    <a:pt x="87845" y="6108"/>
                  </a:lnTo>
                  <a:lnTo>
                    <a:pt x="88684" y="6108"/>
                  </a:lnTo>
                  <a:lnTo>
                    <a:pt x="88684" y="723"/>
                  </a:lnTo>
                  <a:lnTo>
                    <a:pt x="90754" y="723"/>
                  </a:lnTo>
                  <a:lnTo>
                    <a:pt x="907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7" name="object 4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08355" y="1890702"/>
              <a:ext cx="279722" cy="194473"/>
            </a:xfrm>
            <a:prstGeom prst="rect">
              <a:avLst/>
            </a:prstGeom>
          </p:spPr>
        </p:pic>
        <p:sp>
          <p:nvSpPr>
            <p:cNvPr id="488" name="object 488"/>
            <p:cNvSpPr/>
            <p:nvPr/>
          </p:nvSpPr>
          <p:spPr>
            <a:xfrm>
              <a:off x="5729833" y="1896325"/>
              <a:ext cx="42545" cy="8890"/>
            </a:xfrm>
            <a:custGeom>
              <a:avLst/>
              <a:gdLst/>
              <a:ahLst/>
              <a:cxnLst/>
              <a:rect l="l" t="t" r="r" b="b"/>
              <a:pathLst>
                <a:path w="42545" h="8889">
                  <a:moveTo>
                    <a:pt x="4673" y="3022"/>
                  </a:moveTo>
                  <a:lnTo>
                    <a:pt x="4597" y="2794"/>
                  </a:lnTo>
                  <a:lnTo>
                    <a:pt x="4368" y="2514"/>
                  </a:lnTo>
                  <a:lnTo>
                    <a:pt x="3784" y="1892"/>
                  </a:lnTo>
                  <a:lnTo>
                    <a:pt x="3365" y="1714"/>
                  </a:lnTo>
                  <a:lnTo>
                    <a:pt x="3365" y="3530"/>
                  </a:lnTo>
                  <a:lnTo>
                    <a:pt x="3352" y="5092"/>
                  </a:lnTo>
                  <a:lnTo>
                    <a:pt x="2971" y="5651"/>
                  </a:lnTo>
                  <a:lnTo>
                    <a:pt x="2705" y="5778"/>
                  </a:lnTo>
                  <a:lnTo>
                    <a:pt x="2095" y="5778"/>
                  </a:lnTo>
                  <a:lnTo>
                    <a:pt x="1905" y="5727"/>
                  </a:lnTo>
                  <a:lnTo>
                    <a:pt x="1384" y="5346"/>
                  </a:lnTo>
                  <a:lnTo>
                    <a:pt x="1346" y="3530"/>
                  </a:lnTo>
                  <a:lnTo>
                    <a:pt x="1549" y="3022"/>
                  </a:lnTo>
                  <a:lnTo>
                    <a:pt x="1866" y="2794"/>
                  </a:lnTo>
                  <a:lnTo>
                    <a:pt x="2730" y="2794"/>
                  </a:lnTo>
                  <a:lnTo>
                    <a:pt x="3009" y="2946"/>
                  </a:lnTo>
                  <a:lnTo>
                    <a:pt x="3365" y="3530"/>
                  </a:lnTo>
                  <a:lnTo>
                    <a:pt x="3365" y="1714"/>
                  </a:lnTo>
                  <a:lnTo>
                    <a:pt x="2324" y="1676"/>
                  </a:lnTo>
                  <a:lnTo>
                    <a:pt x="1981" y="1778"/>
                  </a:lnTo>
                  <a:lnTo>
                    <a:pt x="1524" y="2133"/>
                  </a:lnTo>
                  <a:lnTo>
                    <a:pt x="1384" y="2298"/>
                  </a:lnTo>
                  <a:lnTo>
                    <a:pt x="1244" y="2514"/>
                  </a:lnTo>
                  <a:lnTo>
                    <a:pt x="1244" y="1778"/>
                  </a:lnTo>
                  <a:lnTo>
                    <a:pt x="0" y="1778"/>
                  </a:lnTo>
                  <a:lnTo>
                    <a:pt x="0" y="8674"/>
                  </a:lnTo>
                  <a:lnTo>
                    <a:pt x="1282" y="8674"/>
                  </a:lnTo>
                  <a:lnTo>
                    <a:pt x="1282" y="6096"/>
                  </a:lnTo>
                  <a:lnTo>
                    <a:pt x="1422" y="6311"/>
                  </a:lnTo>
                  <a:lnTo>
                    <a:pt x="1562" y="6464"/>
                  </a:lnTo>
                  <a:lnTo>
                    <a:pt x="1955" y="6769"/>
                  </a:lnTo>
                  <a:lnTo>
                    <a:pt x="2286" y="6870"/>
                  </a:lnTo>
                  <a:lnTo>
                    <a:pt x="3302" y="6870"/>
                  </a:lnTo>
                  <a:lnTo>
                    <a:pt x="3797" y="6642"/>
                  </a:lnTo>
                  <a:lnTo>
                    <a:pt x="4267" y="6096"/>
                  </a:lnTo>
                  <a:lnTo>
                    <a:pt x="4533" y="5778"/>
                  </a:lnTo>
                  <a:lnTo>
                    <a:pt x="4673" y="3022"/>
                  </a:lnTo>
                  <a:close/>
                </a:path>
                <a:path w="42545" h="8889">
                  <a:moveTo>
                    <a:pt x="10020" y="6731"/>
                  </a:moveTo>
                  <a:lnTo>
                    <a:pt x="9969" y="6502"/>
                  </a:lnTo>
                  <a:lnTo>
                    <a:pt x="9766" y="6146"/>
                  </a:lnTo>
                  <a:lnTo>
                    <a:pt x="9753" y="5943"/>
                  </a:lnTo>
                  <a:lnTo>
                    <a:pt x="9753" y="4318"/>
                  </a:lnTo>
                  <a:lnTo>
                    <a:pt x="9740" y="2705"/>
                  </a:lnTo>
                  <a:lnTo>
                    <a:pt x="9537" y="2197"/>
                  </a:lnTo>
                  <a:lnTo>
                    <a:pt x="8699" y="1765"/>
                  </a:lnTo>
                  <a:lnTo>
                    <a:pt x="8445" y="1714"/>
                  </a:lnTo>
                  <a:lnTo>
                    <a:pt x="8445" y="4318"/>
                  </a:lnTo>
                  <a:lnTo>
                    <a:pt x="8432" y="5245"/>
                  </a:lnTo>
                  <a:lnTo>
                    <a:pt x="8305" y="5537"/>
                  </a:lnTo>
                  <a:lnTo>
                    <a:pt x="7848" y="5867"/>
                  </a:lnTo>
                  <a:lnTo>
                    <a:pt x="7594" y="5943"/>
                  </a:lnTo>
                  <a:lnTo>
                    <a:pt x="7137" y="5943"/>
                  </a:lnTo>
                  <a:lnTo>
                    <a:pt x="6985" y="5892"/>
                  </a:lnTo>
                  <a:lnTo>
                    <a:pt x="6743" y="5702"/>
                  </a:lnTo>
                  <a:lnTo>
                    <a:pt x="6781" y="4889"/>
                  </a:lnTo>
                  <a:lnTo>
                    <a:pt x="7099" y="4699"/>
                  </a:lnTo>
                  <a:lnTo>
                    <a:pt x="7289" y="4635"/>
                  </a:lnTo>
                  <a:lnTo>
                    <a:pt x="8115" y="4483"/>
                  </a:lnTo>
                  <a:lnTo>
                    <a:pt x="8445" y="4318"/>
                  </a:lnTo>
                  <a:lnTo>
                    <a:pt x="8445" y="1714"/>
                  </a:lnTo>
                  <a:lnTo>
                    <a:pt x="8204" y="1663"/>
                  </a:lnTo>
                  <a:lnTo>
                    <a:pt x="6832" y="1663"/>
                  </a:lnTo>
                  <a:lnTo>
                    <a:pt x="6248" y="1879"/>
                  </a:lnTo>
                  <a:lnTo>
                    <a:pt x="5689" y="2603"/>
                  </a:lnTo>
                  <a:lnTo>
                    <a:pt x="5575" y="2946"/>
                  </a:lnTo>
                  <a:lnTo>
                    <a:pt x="5537" y="3378"/>
                  </a:lnTo>
                  <a:lnTo>
                    <a:pt x="6794" y="3378"/>
                  </a:lnTo>
                  <a:lnTo>
                    <a:pt x="6883" y="3035"/>
                  </a:lnTo>
                  <a:lnTo>
                    <a:pt x="7099" y="2781"/>
                  </a:lnTo>
                  <a:lnTo>
                    <a:pt x="7315" y="2705"/>
                  </a:lnTo>
                  <a:lnTo>
                    <a:pt x="7886" y="2705"/>
                  </a:lnTo>
                  <a:lnTo>
                    <a:pt x="8102" y="2743"/>
                  </a:lnTo>
                  <a:lnTo>
                    <a:pt x="8382" y="2895"/>
                  </a:lnTo>
                  <a:lnTo>
                    <a:pt x="8356" y="3530"/>
                  </a:lnTo>
                  <a:lnTo>
                    <a:pt x="8077" y="3644"/>
                  </a:lnTo>
                  <a:lnTo>
                    <a:pt x="6718" y="3835"/>
                  </a:lnTo>
                  <a:lnTo>
                    <a:pt x="6350" y="3937"/>
                  </a:lnTo>
                  <a:lnTo>
                    <a:pt x="5613" y="4368"/>
                  </a:lnTo>
                  <a:lnTo>
                    <a:pt x="5435" y="4699"/>
                  </a:lnTo>
                  <a:lnTo>
                    <a:pt x="5524" y="6248"/>
                  </a:lnTo>
                  <a:lnTo>
                    <a:pt x="6108" y="6756"/>
                  </a:lnTo>
                  <a:lnTo>
                    <a:pt x="6477" y="6883"/>
                  </a:lnTo>
                  <a:lnTo>
                    <a:pt x="7289" y="6883"/>
                  </a:lnTo>
                  <a:lnTo>
                    <a:pt x="7594" y="6807"/>
                  </a:lnTo>
                  <a:lnTo>
                    <a:pt x="8178" y="6451"/>
                  </a:lnTo>
                  <a:lnTo>
                    <a:pt x="8496" y="6146"/>
                  </a:lnTo>
                  <a:lnTo>
                    <a:pt x="8610" y="6731"/>
                  </a:lnTo>
                  <a:lnTo>
                    <a:pt x="10020" y="6731"/>
                  </a:lnTo>
                  <a:close/>
                </a:path>
                <a:path w="42545" h="8889">
                  <a:moveTo>
                    <a:pt x="15367" y="1778"/>
                  </a:moveTo>
                  <a:lnTo>
                    <a:pt x="14109" y="1778"/>
                  </a:lnTo>
                  <a:lnTo>
                    <a:pt x="14109" y="2501"/>
                  </a:lnTo>
                  <a:lnTo>
                    <a:pt x="13995" y="2311"/>
                  </a:lnTo>
                  <a:lnTo>
                    <a:pt x="13995" y="3403"/>
                  </a:lnTo>
                  <a:lnTo>
                    <a:pt x="13995" y="5092"/>
                  </a:lnTo>
                  <a:lnTo>
                    <a:pt x="13576" y="5549"/>
                  </a:lnTo>
                  <a:lnTo>
                    <a:pt x="13322" y="5664"/>
                  </a:lnTo>
                  <a:lnTo>
                    <a:pt x="12560" y="5664"/>
                  </a:lnTo>
                  <a:lnTo>
                    <a:pt x="12242" y="5461"/>
                  </a:lnTo>
                  <a:lnTo>
                    <a:pt x="12065" y="5029"/>
                  </a:lnTo>
                  <a:lnTo>
                    <a:pt x="11963" y="3759"/>
                  </a:lnTo>
                  <a:lnTo>
                    <a:pt x="12230" y="3009"/>
                  </a:lnTo>
                  <a:lnTo>
                    <a:pt x="12547" y="2794"/>
                  </a:lnTo>
                  <a:lnTo>
                    <a:pt x="13335" y="2794"/>
                  </a:lnTo>
                  <a:lnTo>
                    <a:pt x="13601" y="2921"/>
                  </a:lnTo>
                  <a:lnTo>
                    <a:pt x="13995" y="3403"/>
                  </a:lnTo>
                  <a:lnTo>
                    <a:pt x="13995" y="2311"/>
                  </a:lnTo>
                  <a:lnTo>
                    <a:pt x="13906" y="2146"/>
                  </a:lnTo>
                  <a:lnTo>
                    <a:pt x="13665" y="1917"/>
                  </a:lnTo>
                  <a:lnTo>
                    <a:pt x="13157" y="1701"/>
                  </a:lnTo>
                  <a:lnTo>
                    <a:pt x="12941" y="1663"/>
                  </a:lnTo>
                  <a:lnTo>
                    <a:pt x="12026" y="1663"/>
                  </a:lnTo>
                  <a:lnTo>
                    <a:pt x="11518" y="1905"/>
                  </a:lnTo>
                  <a:lnTo>
                    <a:pt x="10858" y="2794"/>
                  </a:lnTo>
                  <a:lnTo>
                    <a:pt x="10744" y="3009"/>
                  </a:lnTo>
                  <a:lnTo>
                    <a:pt x="10617" y="3403"/>
                  </a:lnTo>
                  <a:lnTo>
                    <a:pt x="10718" y="5461"/>
                  </a:lnTo>
                  <a:lnTo>
                    <a:pt x="10807" y="5664"/>
                  </a:lnTo>
                  <a:lnTo>
                    <a:pt x="11531" y="6527"/>
                  </a:lnTo>
                  <a:lnTo>
                    <a:pt x="12039" y="6756"/>
                  </a:lnTo>
                  <a:lnTo>
                    <a:pt x="13093" y="6756"/>
                  </a:lnTo>
                  <a:lnTo>
                    <a:pt x="13423" y="6654"/>
                  </a:lnTo>
                  <a:lnTo>
                    <a:pt x="13830" y="6350"/>
                  </a:lnTo>
                  <a:lnTo>
                    <a:pt x="13957" y="6184"/>
                  </a:lnTo>
                  <a:lnTo>
                    <a:pt x="14084" y="5981"/>
                  </a:lnTo>
                  <a:lnTo>
                    <a:pt x="14020" y="7112"/>
                  </a:lnTo>
                  <a:lnTo>
                    <a:pt x="13779" y="7620"/>
                  </a:lnTo>
                  <a:lnTo>
                    <a:pt x="13462" y="7772"/>
                  </a:lnTo>
                  <a:lnTo>
                    <a:pt x="12661" y="7772"/>
                  </a:lnTo>
                  <a:lnTo>
                    <a:pt x="12433" y="7708"/>
                  </a:lnTo>
                  <a:lnTo>
                    <a:pt x="12204" y="7531"/>
                  </a:lnTo>
                  <a:lnTo>
                    <a:pt x="12115" y="7264"/>
                  </a:lnTo>
                  <a:lnTo>
                    <a:pt x="10706" y="7264"/>
                  </a:lnTo>
                  <a:lnTo>
                    <a:pt x="10756" y="7772"/>
                  </a:lnTo>
                  <a:lnTo>
                    <a:pt x="10960" y="8128"/>
                  </a:lnTo>
                  <a:lnTo>
                    <a:pt x="11760" y="8623"/>
                  </a:lnTo>
                  <a:lnTo>
                    <a:pt x="12280" y="8750"/>
                  </a:lnTo>
                  <a:lnTo>
                    <a:pt x="13970" y="8750"/>
                  </a:lnTo>
                  <a:lnTo>
                    <a:pt x="14668" y="8470"/>
                  </a:lnTo>
                  <a:lnTo>
                    <a:pt x="15138" y="7772"/>
                  </a:lnTo>
                  <a:lnTo>
                    <a:pt x="15240" y="7620"/>
                  </a:lnTo>
                  <a:lnTo>
                    <a:pt x="15367" y="5981"/>
                  </a:lnTo>
                  <a:lnTo>
                    <a:pt x="15367" y="5664"/>
                  </a:lnTo>
                  <a:lnTo>
                    <a:pt x="15367" y="2794"/>
                  </a:lnTo>
                  <a:lnTo>
                    <a:pt x="15367" y="2501"/>
                  </a:lnTo>
                  <a:lnTo>
                    <a:pt x="15367" y="1778"/>
                  </a:lnTo>
                  <a:close/>
                </a:path>
                <a:path w="42545" h="8889">
                  <a:moveTo>
                    <a:pt x="20866" y="4610"/>
                  </a:moveTo>
                  <a:lnTo>
                    <a:pt x="19532" y="1841"/>
                  </a:lnTo>
                  <a:lnTo>
                    <a:pt x="19532" y="3759"/>
                  </a:lnTo>
                  <a:lnTo>
                    <a:pt x="17513" y="3759"/>
                  </a:lnTo>
                  <a:lnTo>
                    <a:pt x="17551" y="3441"/>
                  </a:lnTo>
                  <a:lnTo>
                    <a:pt x="17678" y="3162"/>
                  </a:lnTo>
                  <a:lnTo>
                    <a:pt x="17995" y="2806"/>
                  </a:lnTo>
                  <a:lnTo>
                    <a:pt x="18224" y="2717"/>
                  </a:lnTo>
                  <a:lnTo>
                    <a:pt x="18796" y="2717"/>
                  </a:lnTo>
                  <a:lnTo>
                    <a:pt x="19037" y="2806"/>
                  </a:lnTo>
                  <a:lnTo>
                    <a:pt x="19405" y="3162"/>
                  </a:lnTo>
                  <a:lnTo>
                    <a:pt x="19507" y="3441"/>
                  </a:lnTo>
                  <a:lnTo>
                    <a:pt x="19532" y="3759"/>
                  </a:lnTo>
                  <a:lnTo>
                    <a:pt x="19532" y="1841"/>
                  </a:lnTo>
                  <a:lnTo>
                    <a:pt x="19304" y="1727"/>
                  </a:lnTo>
                  <a:lnTo>
                    <a:pt x="18935" y="1651"/>
                  </a:lnTo>
                  <a:lnTo>
                    <a:pt x="17830" y="1651"/>
                  </a:lnTo>
                  <a:lnTo>
                    <a:pt x="17259" y="1879"/>
                  </a:lnTo>
                  <a:lnTo>
                    <a:pt x="16471" y="2717"/>
                  </a:lnTo>
                  <a:lnTo>
                    <a:pt x="16357" y="2908"/>
                  </a:lnTo>
                  <a:lnTo>
                    <a:pt x="16243" y="3238"/>
                  </a:lnTo>
                  <a:lnTo>
                    <a:pt x="16306" y="5575"/>
                  </a:lnTo>
                  <a:lnTo>
                    <a:pt x="16421" y="5880"/>
                  </a:lnTo>
                  <a:lnTo>
                    <a:pt x="17386" y="6692"/>
                  </a:lnTo>
                  <a:lnTo>
                    <a:pt x="17932" y="6896"/>
                  </a:lnTo>
                  <a:lnTo>
                    <a:pt x="19329" y="6896"/>
                  </a:lnTo>
                  <a:lnTo>
                    <a:pt x="19926" y="6654"/>
                  </a:lnTo>
                  <a:lnTo>
                    <a:pt x="20637" y="5842"/>
                  </a:lnTo>
                  <a:lnTo>
                    <a:pt x="20777" y="5575"/>
                  </a:lnTo>
                  <a:lnTo>
                    <a:pt x="20815" y="5283"/>
                  </a:lnTo>
                  <a:lnTo>
                    <a:pt x="19481" y="5283"/>
                  </a:lnTo>
                  <a:lnTo>
                    <a:pt x="19291" y="5575"/>
                  </a:lnTo>
                  <a:lnTo>
                    <a:pt x="19075" y="5765"/>
                  </a:lnTo>
                  <a:lnTo>
                    <a:pt x="18859" y="5842"/>
                  </a:lnTo>
                  <a:lnTo>
                    <a:pt x="18338" y="5842"/>
                  </a:lnTo>
                  <a:lnTo>
                    <a:pt x="18122" y="5778"/>
                  </a:lnTo>
                  <a:lnTo>
                    <a:pt x="17653" y="5461"/>
                  </a:lnTo>
                  <a:lnTo>
                    <a:pt x="17576" y="5283"/>
                  </a:lnTo>
                  <a:lnTo>
                    <a:pt x="17487" y="4610"/>
                  </a:lnTo>
                  <a:lnTo>
                    <a:pt x="20866" y="4610"/>
                  </a:lnTo>
                  <a:close/>
                </a:path>
                <a:path w="42545" h="8889">
                  <a:moveTo>
                    <a:pt x="23063" y="38"/>
                  </a:moveTo>
                  <a:lnTo>
                    <a:pt x="21767" y="38"/>
                  </a:lnTo>
                  <a:lnTo>
                    <a:pt x="21767" y="6731"/>
                  </a:lnTo>
                  <a:lnTo>
                    <a:pt x="23063" y="6731"/>
                  </a:lnTo>
                  <a:lnTo>
                    <a:pt x="23063" y="38"/>
                  </a:lnTo>
                  <a:close/>
                </a:path>
                <a:path w="42545" h="8889">
                  <a:moveTo>
                    <a:pt x="25654" y="1778"/>
                  </a:moveTo>
                  <a:lnTo>
                    <a:pt x="24345" y="1778"/>
                  </a:lnTo>
                  <a:lnTo>
                    <a:pt x="24345" y="6731"/>
                  </a:lnTo>
                  <a:lnTo>
                    <a:pt x="25654" y="6731"/>
                  </a:lnTo>
                  <a:lnTo>
                    <a:pt x="25654" y="1778"/>
                  </a:lnTo>
                  <a:close/>
                </a:path>
                <a:path w="42545" h="8889">
                  <a:moveTo>
                    <a:pt x="25654" y="0"/>
                  </a:moveTo>
                  <a:lnTo>
                    <a:pt x="24345" y="0"/>
                  </a:lnTo>
                  <a:lnTo>
                    <a:pt x="24345" y="1193"/>
                  </a:lnTo>
                  <a:lnTo>
                    <a:pt x="25654" y="1193"/>
                  </a:lnTo>
                  <a:lnTo>
                    <a:pt x="25654" y="0"/>
                  </a:lnTo>
                  <a:close/>
                </a:path>
                <a:path w="42545" h="8889">
                  <a:moveTo>
                    <a:pt x="31394" y="2781"/>
                  </a:moveTo>
                  <a:lnTo>
                    <a:pt x="31229" y="2324"/>
                  </a:lnTo>
                  <a:lnTo>
                    <a:pt x="30911" y="2057"/>
                  </a:lnTo>
                  <a:lnTo>
                    <a:pt x="30581" y="1790"/>
                  </a:lnTo>
                  <a:lnTo>
                    <a:pt x="30162" y="1663"/>
                  </a:lnTo>
                  <a:lnTo>
                    <a:pt x="29235" y="1663"/>
                  </a:lnTo>
                  <a:lnTo>
                    <a:pt x="28905" y="1765"/>
                  </a:lnTo>
                  <a:lnTo>
                    <a:pt x="28486" y="2070"/>
                  </a:lnTo>
                  <a:lnTo>
                    <a:pt x="28333" y="2260"/>
                  </a:lnTo>
                  <a:lnTo>
                    <a:pt x="28168" y="2514"/>
                  </a:lnTo>
                  <a:lnTo>
                    <a:pt x="28168" y="1790"/>
                  </a:lnTo>
                  <a:lnTo>
                    <a:pt x="26924" y="1790"/>
                  </a:lnTo>
                  <a:lnTo>
                    <a:pt x="26924" y="6731"/>
                  </a:lnTo>
                  <a:lnTo>
                    <a:pt x="28206" y="6731"/>
                  </a:lnTo>
                  <a:lnTo>
                    <a:pt x="28206" y="3746"/>
                  </a:lnTo>
                  <a:lnTo>
                    <a:pt x="28244" y="3492"/>
                  </a:lnTo>
                  <a:lnTo>
                    <a:pt x="28498" y="2921"/>
                  </a:lnTo>
                  <a:lnTo>
                    <a:pt x="28803" y="2743"/>
                  </a:lnTo>
                  <a:lnTo>
                    <a:pt x="29591" y="2743"/>
                  </a:lnTo>
                  <a:lnTo>
                    <a:pt x="29832" y="2870"/>
                  </a:lnTo>
                  <a:lnTo>
                    <a:pt x="30035" y="3263"/>
                  </a:lnTo>
                  <a:lnTo>
                    <a:pt x="30073" y="3454"/>
                  </a:lnTo>
                  <a:lnTo>
                    <a:pt x="30073" y="6731"/>
                  </a:lnTo>
                  <a:lnTo>
                    <a:pt x="31394" y="6731"/>
                  </a:lnTo>
                  <a:lnTo>
                    <a:pt x="31394" y="2781"/>
                  </a:lnTo>
                  <a:close/>
                </a:path>
                <a:path w="42545" h="8889">
                  <a:moveTo>
                    <a:pt x="37122" y="6731"/>
                  </a:moveTo>
                  <a:lnTo>
                    <a:pt x="35331" y="3695"/>
                  </a:lnTo>
                  <a:lnTo>
                    <a:pt x="37058" y="1803"/>
                  </a:lnTo>
                  <a:lnTo>
                    <a:pt x="35458" y="1803"/>
                  </a:lnTo>
                  <a:lnTo>
                    <a:pt x="33845" y="3670"/>
                  </a:lnTo>
                  <a:lnTo>
                    <a:pt x="33845" y="63"/>
                  </a:lnTo>
                  <a:lnTo>
                    <a:pt x="32575" y="63"/>
                  </a:lnTo>
                  <a:lnTo>
                    <a:pt x="32575" y="6731"/>
                  </a:lnTo>
                  <a:lnTo>
                    <a:pt x="33845" y="6731"/>
                  </a:lnTo>
                  <a:lnTo>
                    <a:pt x="33845" y="5168"/>
                  </a:lnTo>
                  <a:lnTo>
                    <a:pt x="34378" y="4610"/>
                  </a:lnTo>
                  <a:lnTo>
                    <a:pt x="35572" y="6731"/>
                  </a:lnTo>
                  <a:lnTo>
                    <a:pt x="37122" y="6731"/>
                  </a:lnTo>
                  <a:close/>
                </a:path>
                <a:path w="42545" h="8889">
                  <a:moveTo>
                    <a:pt x="41973" y="4864"/>
                  </a:moveTo>
                  <a:lnTo>
                    <a:pt x="39662" y="3581"/>
                  </a:lnTo>
                  <a:lnTo>
                    <a:pt x="39217" y="3467"/>
                  </a:lnTo>
                  <a:lnTo>
                    <a:pt x="38963" y="3327"/>
                  </a:lnTo>
                  <a:lnTo>
                    <a:pt x="38900" y="2946"/>
                  </a:lnTo>
                  <a:lnTo>
                    <a:pt x="39192" y="2667"/>
                  </a:lnTo>
                  <a:lnTo>
                    <a:pt x="39395" y="2628"/>
                  </a:lnTo>
                  <a:lnTo>
                    <a:pt x="40017" y="2628"/>
                  </a:lnTo>
                  <a:lnTo>
                    <a:pt x="40259" y="2717"/>
                  </a:lnTo>
                  <a:lnTo>
                    <a:pt x="40474" y="2997"/>
                  </a:lnTo>
                  <a:lnTo>
                    <a:pt x="40525" y="3124"/>
                  </a:lnTo>
                  <a:lnTo>
                    <a:pt x="40538" y="3289"/>
                  </a:lnTo>
                  <a:lnTo>
                    <a:pt x="41833" y="3289"/>
                  </a:lnTo>
                  <a:lnTo>
                    <a:pt x="41783" y="2679"/>
                  </a:lnTo>
                  <a:lnTo>
                    <a:pt x="41554" y="2260"/>
                  </a:lnTo>
                  <a:lnTo>
                    <a:pt x="40779" y="1765"/>
                  </a:lnTo>
                  <a:lnTo>
                    <a:pt x="40271" y="1638"/>
                  </a:lnTo>
                  <a:lnTo>
                    <a:pt x="39014" y="1638"/>
                  </a:lnTo>
                  <a:lnTo>
                    <a:pt x="38506" y="1803"/>
                  </a:lnTo>
                  <a:lnTo>
                    <a:pt x="37782" y="2463"/>
                  </a:lnTo>
                  <a:lnTo>
                    <a:pt x="37604" y="2857"/>
                  </a:lnTo>
                  <a:lnTo>
                    <a:pt x="37604" y="3695"/>
                  </a:lnTo>
                  <a:lnTo>
                    <a:pt x="37719" y="4000"/>
                  </a:lnTo>
                  <a:lnTo>
                    <a:pt x="38176" y="4406"/>
                  </a:lnTo>
                  <a:lnTo>
                    <a:pt x="38569" y="4584"/>
                  </a:lnTo>
                  <a:lnTo>
                    <a:pt x="39916" y="4914"/>
                  </a:lnTo>
                  <a:lnTo>
                    <a:pt x="40360" y="5041"/>
                  </a:lnTo>
                  <a:lnTo>
                    <a:pt x="40601" y="5181"/>
                  </a:lnTo>
                  <a:lnTo>
                    <a:pt x="40665" y="5600"/>
                  </a:lnTo>
                  <a:lnTo>
                    <a:pt x="40284" y="5854"/>
                  </a:lnTo>
                  <a:lnTo>
                    <a:pt x="40081" y="5892"/>
                  </a:lnTo>
                  <a:lnTo>
                    <a:pt x="39408" y="5892"/>
                  </a:lnTo>
                  <a:lnTo>
                    <a:pt x="39103" y="5816"/>
                  </a:lnTo>
                  <a:lnTo>
                    <a:pt x="38849" y="5549"/>
                  </a:lnTo>
                  <a:lnTo>
                    <a:pt x="38798" y="5384"/>
                  </a:lnTo>
                  <a:lnTo>
                    <a:pt x="38773" y="5143"/>
                  </a:lnTo>
                  <a:lnTo>
                    <a:pt x="37452" y="5143"/>
                  </a:lnTo>
                  <a:lnTo>
                    <a:pt x="37452" y="5651"/>
                  </a:lnTo>
                  <a:lnTo>
                    <a:pt x="37642" y="6083"/>
                  </a:lnTo>
                  <a:lnTo>
                    <a:pt x="38379" y="6731"/>
                  </a:lnTo>
                  <a:lnTo>
                    <a:pt x="38950" y="6896"/>
                  </a:lnTo>
                  <a:lnTo>
                    <a:pt x="40500" y="6896"/>
                  </a:lnTo>
                  <a:lnTo>
                    <a:pt x="41059" y="6743"/>
                  </a:lnTo>
                  <a:lnTo>
                    <a:pt x="41795" y="6121"/>
                  </a:lnTo>
                  <a:lnTo>
                    <a:pt x="41973" y="5715"/>
                  </a:lnTo>
                  <a:lnTo>
                    <a:pt x="41973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5820320" y="18972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5722010" y="1913267"/>
              <a:ext cx="48895" cy="23495"/>
            </a:xfrm>
            <a:custGeom>
              <a:avLst/>
              <a:gdLst/>
              <a:ahLst/>
              <a:cxnLst/>
              <a:rect l="l" t="t" r="r" b="b"/>
              <a:pathLst>
                <a:path w="48895" h="23494">
                  <a:moveTo>
                    <a:pt x="3924" y="18643"/>
                  </a:moveTo>
                  <a:lnTo>
                    <a:pt x="3746" y="18084"/>
                  </a:lnTo>
                  <a:lnTo>
                    <a:pt x="3467" y="17780"/>
                  </a:lnTo>
                  <a:lnTo>
                    <a:pt x="3060" y="17335"/>
                  </a:lnTo>
                  <a:lnTo>
                    <a:pt x="3060" y="18643"/>
                  </a:lnTo>
                  <a:lnTo>
                    <a:pt x="3048" y="20447"/>
                  </a:lnTo>
                  <a:lnTo>
                    <a:pt x="2578" y="21031"/>
                  </a:lnTo>
                  <a:lnTo>
                    <a:pt x="2298" y="21183"/>
                  </a:lnTo>
                  <a:lnTo>
                    <a:pt x="1435" y="21183"/>
                  </a:lnTo>
                  <a:lnTo>
                    <a:pt x="1066" y="20942"/>
                  </a:lnTo>
                  <a:lnTo>
                    <a:pt x="850" y="20447"/>
                  </a:lnTo>
                  <a:lnTo>
                    <a:pt x="850" y="18643"/>
                  </a:lnTo>
                  <a:lnTo>
                    <a:pt x="3060" y="18643"/>
                  </a:lnTo>
                  <a:lnTo>
                    <a:pt x="3060" y="17335"/>
                  </a:lnTo>
                  <a:lnTo>
                    <a:pt x="2616" y="17119"/>
                  </a:lnTo>
                  <a:lnTo>
                    <a:pt x="1765" y="17119"/>
                  </a:lnTo>
                  <a:lnTo>
                    <a:pt x="1473" y="17208"/>
                  </a:lnTo>
                  <a:lnTo>
                    <a:pt x="1041" y="17475"/>
                  </a:lnTo>
                  <a:lnTo>
                    <a:pt x="876" y="17640"/>
                  </a:lnTo>
                  <a:lnTo>
                    <a:pt x="723" y="17843"/>
                  </a:lnTo>
                  <a:lnTo>
                    <a:pt x="723" y="17246"/>
                  </a:lnTo>
                  <a:lnTo>
                    <a:pt x="0" y="17246"/>
                  </a:lnTo>
                  <a:lnTo>
                    <a:pt x="0" y="23456"/>
                  </a:lnTo>
                  <a:lnTo>
                    <a:pt x="749" y="23456"/>
                  </a:lnTo>
                  <a:lnTo>
                    <a:pt x="749" y="21183"/>
                  </a:lnTo>
                  <a:lnTo>
                    <a:pt x="914" y="21386"/>
                  </a:lnTo>
                  <a:lnTo>
                    <a:pt x="1066" y="21526"/>
                  </a:lnTo>
                  <a:lnTo>
                    <a:pt x="1422" y="21755"/>
                  </a:lnTo>
                  <a:lnTo>
                    <a:pt x="1701" y="21831"/>
                  </a:lnTo>
                  <a:lnTo>
                    <a:pt x="2476" y="21831"/>
                  </a:lnTo>
                  <a:lnTo>
                    <a:pt x="2844" y="21704"/>
                  </a:lnTo>
                  <a:lnTo>
                    <a:pt x="3670" y="21031"/>
                  </a:lnTo>
                  <a:lnTo>
                    <a:pt x="3886" y="20447"/>
                  </a:lnTo>
                  <a:lnTo>
                    <a:pt x="3924" y="18643"/>
                  </a:lnTo>
                  <a:close/>
                </a:path>
                <a:path w="48895" h="23494">
                  <a:moveTo>
                    <a:pt x="3924" y="3149"/>
                  </a:moveTo>
                  <a:lnTo>
                    <a:pt x="3746" y="2590"/>
                  </a:lnTo>
                  <a:lnTo>
                    <a:pt x="3467" y="2286"/>
                  </a:lnTo>
                  <a:lnTo>
                    <a:pt x="3060" y="1841"/>
                  </a:lnTo>
                  <a:lnTo>
                    <a:pt x="3060" y="3149"/>
                  </a:lnTo>
                  <a:lnTo>
                    <a:pt x="3048" y="4953"/>
                  </a:lnTo>
                  <a:lnTo>
                    <a:pt x="2578" y="5537"/>
                  </a:lnTo>
                  <a:lnTo>
                    <a:pt x="2298" y="5689"/>
                  </a:lnTo>
                  <a:lnTo>
                    <a:pt x="1435" y="5689"/>
                  </a:lnTo>
                  <a:lnTo>
                    <a:pt x="1066" y="5461"/>
                  </a:lnTo>
                  <a:lnTo>
                    <a:pt x="850" y="4953"/>
                  </a:lnTo>
                  <a:lnTo>
                    <a:pt x="850" y="3149"/>
                  </a:lnTo>
                  <a:lnTo>
                    <a:pt x="3060" y="3149"/>
                  </a:lnTo>
                  <a:lnTo>
                    <a:pt x="3060" y="1841"/>
                  </a:lnTo>
                  <a:lnTo>
                    <a:pt x="2616" y="1625"/>
                  </a:lnTo>
                  <a:lnTo>
                    <a:pt x="1765" y="1625"/>
                  </a:lnTo>
                  <a:lnTo>
                    <a:pt x="1473" y="1714"/>
                  </a:lnTo>
                  <a:lnTo>
                    <a:pt x="1041" y="1981"/>
                  </a:lnTo>
                  <a:lnTo>
                    <a:pt x="876" y="2146"/>
                  </a:lnTo>
                  <a:lnTo>
                    <a:pt x="723" y="2349"/>
                  </a:lnTo>
                  <a:lnTo>
                    <a:pt x="723" y="1752"/>
                  </a:lnTo>
                  <a:lnTo>
                    <a:pt x="0" y="1752"/>
                  </a:lnTo>
                  <a:lnTo>
                    <a:pt x="0" y="7975"/>
                  </a:lnTo>
                  <a:lnTo>
                    <a:pt x="749" y="7975"/>
                  </a:lnTo>
                  <a:lnTo>
                    <a:pt x="749" y="5689"/>
                  </a:lnTo>
                  <a:lnTo>
                    <a:pt x="914" y="5892"/>
                  </a:lnTo>
                  <a:lnTo>
                    <a:pt x="1066" y="6032"/>
                  </a:lnTo>
                  <a:lnTo>
                    <a:pt x="1422" y="6261"/>
                  </a:lnTo>
                  <a:lnTo>
                    <a:pt x="1701" y="6337"/>
                  </a:lnTo>
                  <a:lnTo>
                    <a:pt x="2476" y="6337"/>
                  </a:lnTo>
                  <a:lnTo>
                    <a:pt x="2844" y="6210"/>
                  </a:lnTo>
                  <a:lnTo>
                    <a:pt x="3670" y="5537"/>
                  </a:lnTo>
                  <a:lnTo>
                    <a:pt x="3886" y="4953"/>
                  </a:lnTo>
                  <a:lnTo>
                    <a:pt x="3924" y="3149"/>
                  </a:lnTo>
                  <a:close/>
                </a:path>
                <a:path w="48895" h="23494">
                  <a:moveTo>
                    <a:pt x="5575" y="15570"/>
                  </a:moveTo>
                  <a:lnTo>
                    <a:pt x="4826" y="15570"/>
                  </a:lnTo>
                  <a:lnTo>
                    <a:pt x="4826" y="21678"/>
                  </a:lnTo>
                  <a:lnTo>
                    <a:pt x="5575" y="21678"/>
                  </a:lnTo>
                  <a:lnTo>
                    <a:pt x="5575" y="15570"/>
                  </a:lnTo>
                  <a:close/>
                </a:path>
                <a:path w="48895" h="23494">
                  <a:moveTo>
                    <a:pt x="5575" y="76"/>
                  </a:moveTo>
                  <a:lnTo>
                    <a:pt x="4826" y="76"/>
                  </a:lnTo>
                  <a:lnTo>
                    <a:pt x="4826" y="6197"/>
                  </a:lnTo>
                  <a:lnTo>
                    <a:pt x="5575" y="6197"/>
                  </a:lnTo>
                  <a:lnTo>
                    <a:pt x="5575" y="76"/>
                  </a:lnTo>
                  <a:close/>
                </a:path>
                <a:path w="48895" h="23494">
                  <a:moveTo>
                    <a:pt x="10883" y="22326"/>
                  </a:moveTo>
                  <a:lnTo>
                    <a:pt x="6146" y="22326"/>
                  </a:lnTo>
                  <a:lnTo>
                    <a:pt x="6146" y="22745"/>
                  </a:lnTo>
                  <a:lnTo>
                    <a:pt x="10883" y="22745"/>
                  </a:lnTo>
                  <a:lnTo>
                    <a:pt x="10883" y="22326"/>
                  </a:lnTo>
                  <a:close/>
                </a:path>
                <a:path w="48895" h="23494">
                  <a:moveTo>
                    <a:pt x="10883" y="6832"/>
                  </a:moveTo>
                  <a:lnTo>
                    <a:pt x="6146" y="6832"/>
                  </a:lnTo>
                  <a:lnTo>
                    <a:pt x="6146" y="7264"/>
                  </a:lnTo>
                  <a:lnTo>
                    <a:pt x="10883" y="7264"/>
                  </a:lnTo>
                  <a:lnTo>
                    <a:pt x="10883" y="6832"/>
                  </a:lnTo>
                  <a:close/>
                </a:path>
                <a:path w="48895" h="23494">
                  <a:moveTo>
                    <a:pt x="13119" y="15506"/>
                  </a:moveTo>
                  <a:lnTo>
                    <a:pt x="11620" y="16548"/>
                  </a:lnTo>
                  <a:lnTo>
                    <a:pt x="11620" y="17246"/>
                  </a:lnTo>
                  <a:lnTo>
                    <a:pt x="10998" y="17246"/>
                  </a:lnTo>
                  <a:lnTo>
                    <a:pt x="10998" y="17843"/>
                  </a:lnTo>
                  <a:lnTo>
                    <a:pt x="11620" y="17843"/>
                  </a:lnTo>
                  <a:lnTo>
                    <a:pt x="11620" y="21678"/>
                  </a:lnTo>
                  <a:lnTo>
                    <a:pt x="12369" y="21678"/>
                  </a:lnTo>
                  <a:lnTo>
                    <a:pt x="12369" y="17843"/>
                  </a:lnTo>
                  <a:lnTo>
                    <a:pt x="13119" y="17843"/>
                  </a:lnTo>
                  <a:lnTo>
                    <a:pt x="13119" y="17246"/>
                  </a:lnTo>
                  <a:lnTo>
                    <a:pt x="12369" y="17246"/>
                  </a:lnTo>
                  <a:lnTo>
                    <a:pt x="12369" y="16764"/>
                  </a:lnTo>
                  <a:lnTo>
                    <a:pt x="12395" y="16459"/>
                  </a:lnTo>
                  <a:lnTo>
                    <a:pt x="12484" y="16230"/>
                  </a:lnTo>
                  <a:lnTo>
                    <a:pt x="12611" y="16167"/>
                  </a:lnTo>
                  <a:lnTo>
                    <a:pt x="13119" y="16179"/>
                  </a:lnTo>
                  <a:lnTo>
                    <a:pt x="13119" y="15506"/>
                  </a:lnTo>
                  <a:close/>
                </a:path>
                <a:path w="48895" h="23494">
                  <a:moveTo>
                    <a:pt x="13119" y="12"/>
                  </a:moveTo>
                  <a:lnTo>
                    <a:pt x="11620" y="1054"/>
                  </a:lnTo>
                  <a:lnTo>
                    <a:pt x="11620" y="1752"/>
                  </a:lnTo>
                  <a:lnTo>
                    <a:pt x="10998" y="1752"/>
                  </a:lnTo>
                  <a:lnTo>
                    <a:pt x="10998" y="2349"/>
                  </a:lnTo>
                  <a:lnTo>
                    <a:pt x="11620" y="2349"/>
                  </a:lnTo>
                  <a:lnTo>
                    <a:pt x="11620" y="6197"/>
                  </a:lnTo>
                  <a:lnTo>
                    <a:pt x="12369" y="6197"/>
                  </a:lnTo>
                  <a:lnTo>
                    <a:pt x="12369" y="2349"/>
                  </a:lnTo>
                  <a:lnTo>
                    <a:pt x="13119" y="2349"/>
                  </a:lnTo>
                  <a:lnTo>
                    <a:pt x="13119" y="1752"/>
                  </a:lnTo>
                  <a:lnTo>
                    <a:pt x="12369" y="1752"/>
                  </a:lnTo>
                  <a:lnTo>
                    <a:pt x="12369" y="1270"/>
                  </a:lnTo>
                  <a:lnTo>
                    <a:pt x="12395" y="965"/>
                  </a:lnTo>
                  <a:lnTo>
                    <a:pt x="12484" y="736"/>
                  </a:lnTo>
                  <a:lnTo>
                    <a:pt x="12611" y="673"/>
                  </a:lnTo>
                  <a:lnTo>
                    <a:pt x="13119" y="685"/>
                  </a:lnTo>
                  <a:lnTo>
                    <a:pt x="13119" y="12"/>
                  </a:lnTo>
                  <a:close/>
                </a:path>
                <a:path w="48895" h="23494">
                  <a:moveTo>
                    <a:pt x="15989" y="17145"/>
                  </a:moveTo>
                  <a:lnTo>
                    <a:pt x="15760" y="17119"/>
                  </a:lnTo>
                  <a:lnTo>
                    <a:pt x="15455" y="17119"/>
                  </a:lnTo>
                  <a:lnTo>
                    <a:pt x="15189" y="17233"/>
                  </a:lnTo>
                  <a:lnTo>
                    <a:pt x="14744" y="17665"/>
                  </a:lnTo>
                  <a:lnTo>
                    <a:pt x="14592" y="17843"/>
                  </a:lnTo>
                  <a:lnTo>
                    <a:pt x="14541" y="17995"/>
                  </a:lnTo>
                  <a:lnTo>
                    <a:pt x="14541" y="17221"/>
                  </a:lnTo>
                  <a:lnTo>
                    <a:pt x="13830" y="17221"/>
                  </a:lnTo>
                  <a:lnTo>
                    <a:pt x="13830" y="21678"/>
                  </a:lnTo>
                  <a:lnTo>
                    <a:pt x="14579" y="21678"/>
                  </a:lnTo>
                  <a:lnTo>
                    <a:pt x="14579" y="18808"/>
                  </a:lnTo>
                  <a:lnTo>
                    <a:pt x="14681" y="18529"/>
                  </a:lnTo>
                  <a:lnTo>
                    <a:pt x="15074" y="18034"/>
                  </a:lnTo>
                  <a:lnTo>
                    <a:pt x="15367" y="17919"/>
                  </a:lnTo>
                  <a:lnTo>
                    <a:pt x="15748" y="17919"/>
                  </a:lnTo>
                  <a:lnTo>
                    <a:pt x="15989" y="17932"/>
                  </a:lnTo>
                  <a:lnTo>
                    <a:pt x="15989" y="17145"/>
                  </a:lnTo>
                  <a:close/>
                </a:path>
                <a:path w="48895" h="23494">
                  <a:moveTo>
                    <a:pt x="15989" y="1651"/>
                  </a:moveTo>
                  <a:lnTo>
                    <a:pt x="15760" y="1638"/>
                  </a:lnTo>
                  <a:lnTo>
                    <a:pt x="15455" y="1638"/>
                  </a:lnTo>
                  <a:lnTo>
                    <a:pt x="15189" y="1739"/>
                  </a:lnTo>
                  <a:lnTo>
                    <a:pt x="14744" y="2171"/>
                  </a:lnTo>
                  <a:lnTo>
                    <a:pt x="14592" y="2349"/>
                  </a:lnTo>
                  <a:lnTo>
                    <a:pt x="14541" y="2501"/>
                  </a:lnTo>
                  <a:lnTo>
                    <a:pt x="14541" y="1739"/>
                  </a:lnTo>
                  <a:lnTo>
                    <a:pt x="13830" y="1739"/>
                  </a:lnTo>
                  <a:lnTo>
                    <a:pt x="13830" y="6197"/>
                  </a:lnTo>
                  <a:lnTo>
                    <a:pt x="14579" y="6197"/>
                  </a:lnTo>
                  <a:lnTo>
                    <a:pt x="14579" y="3314"/>
                  </a:lnTo>
                  <a:lnTo>
                    <a:pt x="14681" y="3035"/>
                  </a:lnTo>
                  <a:lnTo>
                    <a:pt x="15074" y="2540"/>
                  </a:lnTo>
                  <a:lnTo>
                    <a:pt x="15367" y="2425"/>
                  </a:lnTo>
                  <a:lnTo>
                    <a:pt x="15748" y="2425"/>
                  </a:lnTo>
                  <a:lnTo>
                    <a:pt x="15989" y="2438"/>
                  </a:lnTo>
                  <a:lnTo>
                    <a:pt x="15989" y="1651"/>
                  </a:lnTo>
                  <a:close/>
                </a:path>
                <a:path w="48895" h="23494">
                  <a:moveTo>
                    <a:pt x="20497" y="18618"/>
                  </a:moveTo>
                  <a:lnTo>
                    <a:pt x="20294" y="18059"/>
                  </a:lnTo>
                  <a:lnTo>
                    <a:pt x="19977" y="17754"/>
                  </a:lnTo>
                  <a:lnTo>
                    <a:pt x="19634" y="17424"/>
                  </a:lnTo>
                  <a:lnTo>
                    <a:pt x="19634" y="18618"/>
                  </a:lnTo>
                  <a:lnTo>
                    <a:pt x="19545" y="20408"/>
                  </a:lnTo>
                  <a:lnTo>
                    <a:pt x="19253" y="21005"/>
                  </a:lnTo>
                  <a:lnTo>
                    <a:pt x="18910" y="21209"/>
                  </a:lnTo>
                  <a:lnTo>
                    <a:pt x="17957" y="21209"/>
                  </a:lnTo>
                  <a:lnTo>
                    <a:pt x="17627" y="21043"/>
                  </a:lnTo>
                  <a:lnTo>
                    <a:pt x="17208" y="20408"/>
                  </a:lnTo>
                  <a:lnTo>
                    <a:pt x="17221" y="18618"/>
                  </a:lnTo>
                  <a:lnTo>
                    <a:pt x="19634" y="18618"/>
                  </a:lnTo>
                  <a:lnTo>
                    <a:pt x="19634" y="17424"/>
                  </a:lnTo>
                  <a:lnTo>
                    <a:pt x="19494" y="17284"/>
                  </a:lnTo>
                  <a:lnTo>
                    <a:pt x="19011" y="17094"/>
                  </a:lnTo>
                  <a:lnTo>
                    <a:pt x="17805" y="17094"/>
                  </a:lnTo>
                  <a:lnTo>
                    <a:pt x="17284" y="17322"/>
                  </a:lnTo>
                  <a:lnTo>
                    <a:pt x="16535" y="18211"/>
                  </a:lnTo>
                  <a:lnTo>
                    <a:pt x="16395" y="18618"/>
                  </a:lnTo>
                  <a:lnTo>
                    <a:pt x="16522" y="20802"/>
                  </a:lnTo>
                  <a:lnTo>
                    <a:pt x="17246" y="21640"/>
                  </a:lnTo>
                  <a:lnTo>
                    <a:pt x="17729" y="21844"/>
                  </a:lnTo>
                  <a:lnTo>
                    <a:pt x="19075" y="21844"/>
                  </a:lnTo>
                  <a:lnTo>
                    <a:pt x="19621" y="21615"/>
                  </a:lnTo>
                  <a:lnTo>
                    <a:pt x="19926" y="21209"/>
                  </a:lnTo>
                  <a:lnTo>
                    <a:pt x="20320" y="20675"/>
                  </a:lnTo>
                  <a:lnTo>
                    <a:pt x="20396" y="20408"/>
                  </a:lnTo>
                  <a:lnTo>
                    <a:pt x="20497" y="18618"/>
                  </a:lnTo>
                  <a:close/>
                </a:path>
                <a:path w="48895" h="23494">
                  <a:moveTo>
                    <a:pt x="20497" y="3124"/>
                  </a:moveTo>
                  <a:lnTo>
                    <a:pt x="20294" y="2565"/>
                  </a:lnTo>
                  <a:lnTo>
                    <a:pt x="19977" y="2260"/>
                  </a:lnTo>
                  <a:lnTo>
                    <a:pt x="19634" y="1943"/>
                  </a:lnTo>
                  <a:lnTo>
                    <a:pt x="19634" y="3124"/>
                  </a:lnTo>
                  <a:lnTo>
                    <a:pt x="19545" y="4914"/>
                  </a:lnTo>
                  <a:lnTo>
                    <a:pt x="19253" y="5524"/>
                  </a:lnTo>
                  <a:lnTo>
                    <a:pt x="18910" y="5715"/>
                  </a:lnTo>
                  <a:lnTo>
                    <a:pt x="17957" y="5715"/>
                  </a:lnTo>
                  <a:lnTo>
                    <a:pt x="17627" y="5549"/>
                  </a:lnTo>
                  <a:lnTo>
                    <a:pt x="17208" y="4914"/>
                  </a:lnTo>
                  <a:lnTo>
                    <a:pt x="17221" y="3124"/>
                  </a:lnTo>
                  <a:lnTo>
                    <a:pt x="17627" y="2438"/>
                  </a:lnTo>
                  <a:lnTo>
                    <a:pt x="17957" y="2260"/>
                  </a:lnTo>
                  <a:lnTo>
                    <a:pt x="18935" y="2260"/>
                  </a:lnTo>
                  <a:lnTo>
                    <a:pt x="19240" y="2438"/>
                  </a:lnTo>
                  <a:lnTo>
                    <a:pt x="19342" y="2565"/>
                  </a:lnTo>
                  <a:lnTo>
                    <a:pt x="19634" y="3124"/>
                  </a:lnTo>
                  <a:lnTo>
                    <a:pt x="19634" y="1943"/>
                  </a:lnTo>
                  <a:lnTo>
                    <a:pt x="19494" y="1803"/>
                  </a:lnTo>
                  <a:lnTo>
                    <a:pt x="19011" y="1600"/>
                  </a:lnTo>
                  <a:lnTo>
                    <a:pt x="17805" y="1600"/>
                  </a:lnTo>
                  <a:lnTo>
                    <a:pt x="17284" y="1828"/>
                  </a:lnTo>
                  <a:lnTo>
                    <a:pt x="16535" y="2717"/>
                  </a:lnTo>
                  <a:lnTo>
                    <a:pt x="16395" y="3124"/>
                  </a:lnTo>
                  <a:lnTo>
                    <a:pt x="16522" y="5321"/>
                  </a:lnTo>
                  <a:lnTo>
                    <a:pt x="17246" y="6146"/>
                  </a:lnTo>
                  <a:lnTo>
                    <a:pt x="17729" y="6350"/>
                  </a:lnTo>
                  <a:lnTo>
                    <a:pt x="19075" y="6350"/>
                  </a:lnTo>
                  <a:lnTo>
                    <a:pt x="19621" y="6121"/>
                  </a:lnTo>
                  <a:lnTo>
                    <a:pt x="19926" y="5715"/>
                  </a:lnTo>
                  <a:lnTo>
                    <a:pt x="20320" y="5181"/>
                  </a:lnTo>
                  <a:lnTo>
                    <a:pt x="20396" y="4914"/>
                  </a:lnTo>
                  <a:lnTo>
                    <a:pt x="20497" y="3124"/>
                  </a:lnTo>
                  <a:close/>
                </a:path>
                <a:path w="48895" h="23494">
                  <a:moveTo>
                    <a:pt x="27381" y="18326"/>
                  </a:moveTo>
                  <a:lnTo>
                    <a:pt x="27317" y="18008"/>
                  </a:lnTo>
                  <a:lnTo>
                    <a:pt x="26987" y="17348"/>
                  </a:lnTo>
                  <a:lnTo>
                    <a:pt x="26581" y="17119"/>
                  </a:lnTo>
                  <a:lnTo>
                    <a:pt x="25704" y="17119"/>
                  </a:lnTo>
                  <a:lnTo>
                    <a:pt x="25450" y="17183"/>
                  </a:lnTo>
                  <a:lnTo>
                    <a:pt x="24993" y="17411"/>
                  </a:lnTo>
                  <a:lnTo>
                    <a:pt x="24803" y="17589"/>
                  </a:lnTo>
                  <a:lnTo>
                    <a:pt x="24638" y="17830"/>
                  </a:lnTo>
                  <a:lnTo>
                    <a:pt x="24536" y="17640"/>
                  </a:lnTo>
                  <a:lnTo>
                    <a:pt x="24422" y="17487"/>
                  </a:lnTo>
                  <a:lnTo>
                    <a:pt x="24091" y="17221"/>
                  </a:lnTo>
                  <a:lnTo>
                    <a:pt x="23799" y="17119"/>
                  </a:lnTo>
                  <a:lnTo>
                    <a:pt x="23139" y="17119"/>
                  </a:lnTo>
                  <a:lnTo>
                    <a:pt x="22847" y="17208"/>
                  </a:lnTo>
                  <a:lnTo>
                    <a:pt x="22466" y="17487"/>
                  </a:lnTo>
                  <a:lnTo>
                    <a:pt x="22301" y="17640"/>
                  </a:lnTo>
                  <a:lnTo>
                    <a:pt x="22123" y="17856"/>
                  </a:lnTo>
                  <a:lnTo>
                    <a:pt x="22123" y="17221"/>
                  </a:lnTo>
                  <a:lnTo>
                    <a:pt x="21386" y="17221"/>
                  </a:lnTo>
                  <a:lnTo>
                    <a:pt x="21386" y="21678"/>
                  </a:lnTo>
                  <a:lnTo>
                    <a:pt x="22136" y="21678"/>
                  </a:lnTo>
                  <a:lnTo>
                    <a:pt x="22136" y="18745"/>
                  </a:lnTo>
                  <a:lnTo>
                    <a:pt x="22250" y="18351"/>
                  </a:lnTo>
                  <a:lnTo>
                    <a:pt x="22707" y="17907"/>
                  </a:lnTo>
                  <a:lnTo>
                    <a:pt x="22974" y="17805"/>
                  </a:lnTo>
                  <a:lnTo>
                    <a:pt x="23558" y="17805"/>
                  </a:lnTo>
                  <a:lnTo>
                    <a:pt x="23774" y="17907"/>
                  </a:lnTo>
                  <a:lnTo>
                    <a:pt x="23964" y="18249"/>
                  </a:lnTo>
                  <a:lnTo>
                    <a:pt x="23990" y="18465"/>
                  </a:lnTo>
                  <a:lnTo>
                    <a:pt x="23990" y="21678"/>
                  </a:lnTo>
                  <a:lnTo>
                    <a:pt x="24752" y="21678"/>
                  </a:lnTo>
                  <a:lnTo>
                    <a:pt x="24752" y="18630"/>
                  </a:lnTo>
                  <a:lnTo>
                    <a:pt x="24866" y="18300"/>
                  </a:lnTo>
                  <a:lnTo>
                    <a:pt x="25285" y="17907"/>
                  </a:lnTo>
                  <a:lnTo>
                    <a:pt x="25539" y="17805"/>
                  </a:lnTo>
                  <a:lnTo>
                    <a:pt x="26047" y="17805"/>
                  </a:lnTo>
                  <a:lnTo>
                    <a:pt x="26225" y="17868"/>
                  </a:lnTo>
                  <a:lnTo>
                    <a:pt x="26530" y="18084"/>
                  </a:lnTo>
                  <a:lnTo>
                    <a:pt x="26593" y="18288"/>
                  </a:lnTo>
                  <a:lnTo>
                    <a:pt x="26593" y="21678"/>
                  </a:lnTo>
                  <a:lnTo>
                    <a:pt x="27381" y="21678"/>
                  </a:lnTo>
                  <a:lnTo>
                    <a:pt x="27381" y="18326"/>
                  </a:lnTo>
                  <a:close/>
                </a:path>
                <a:path w="48895" h="23494">
                  <a:moveTo>
                    <a:pt x="27381" y="2832"/>
                  </a:moveTo>
                  <a:lnTo>
                    <a:pt x="27317" y="2514"/>
                  </a:lnTo>
                  <a:lnTo>
                    <a:pt x="26987" y="1854"/>
                  </a:lnTo>
                  <a:lnTo>
                    <a:pt x="26581" y="1638"/>
                  </a:lnTo>
                  <a:lnTo>
                    <a:pt x="25704" y="1638"/>
                  </a:lnTo>
                  <a:lnTo>
                    <a:pt x="25450" y="1689"/>
                  </a:lnTo>
                  <a:lnTo>
                    <a:pt x="24993" y="1917"/>
                  </a:lnTo>
                  <a:lnTo>
                    <a:pt x="24803" y="2095"/>
                  </a:lnTo>
                  <a:lnTo>
                    <a:pt x="24638" y="2336"/>
                  </a:lnTo>
                  <a:lnTo>
                    <a:pt x="24536" y="2146"/>
                  </a:lnTo>
                  <a:lnTo>
                    <a:pt x="24422" y="1993"/>
                  </a:lnTo>
                  <a:lnTo>
                    <a:pt x="24091" y="1727"/>
                  </a:lnTo>
                  <a:lnTo>
                    <a:pt x="23799" y="1638"/>
                  </a:lnTo>
                  <a:lnTo>
                    <a:pt x="23139" y="1638"/>
                  </a:lnTo>
                  <a:lnTo>
                    <a:pt x="22847" y="1714"/>
                  </a:lnTo>
                  <a:lnTo>
                    <a:pt x="22466" y="1993"/>
                  </a:lnTo>
                  <a:lnTo>
                    <a:pt x="22301" y="2146"/>
                  </a:lnTo>
                  <a:lnTo>
                    <a:pt x="22123" y="2374"/>
                  </a:lnTo>
                  <a:lnTo>
                    <a:pt x="22123" y="1739"/>
                  </a:lnTo>
                  <a:lnTo>
                    <a:pt x="21386" y="1739"/>
                  </a:lnTo>
                  <a:lnTo>
                    <a:pt x="21386" y="6197"/>
                  </a:lnTo>
                  <a:lnTo>
                    <a:pt x="22136" y="6197"/>
                  </a:lnTo>
                  <a:lnTo>
                    <a:pt x="22136" y="3251"/>
                  </a:lnTo>
                  <a:lnTo>
                    <a:pt x="22250" y="2857"/>
                  </a:lnTo>
                  <a:lnTo>
                    <a:pt x="22707" y="2413"/>
                  </a:lnTo>
                  <a:lnTo>
                    <a:pt x="22974" y="2311"/>
                  </a:lnTo>
                  <a:lnTo>
                    <a:pt x="23558" y="2311"/>
                  </a:lnTo>
                  <a:lnTo>
                    <a:pt x="23774" y="2413"/>
                  </a:lnTo>
                  <a:lnTo>
                    <a:pt x="23964" y="2755"/>
                  </a:lnTo>
                  <a:lnTo>
                    <a:pt x="23990" y="2984"/>
                  </a:lnTo>
                  <a:lnTo>
                    <a:pt x="23990" y="6197"/>
                  </a:lnTo>
                  <a:lnTo>
                    <a:pt x="24752" y="6197"/>
                  </a:lnTo>
                  <a:lnTo>
                    <a:pt x="24752" y="3136"/>
                  </a:lnTo>
                  <a:lnTo>
                    <a:pt x="24866" y="2806"/>
                  </a:lnTo>
                  <a:lnTo>
                    <a:pt x="25285" y="2413"/>
                  </a:lnTo>
                  <a:lnTo>
                    <a:pt x="25539" y="2311"/>
                  </a:lnTo>
                  <a:lnTo>
                    <a:pt x="26047" y="2311"/>
                  </a:lnTo>
                  <a:lnTo>
                    <a:pt x="26225" y="2374"/>
                  </a:lnTo>
                  <a:lnTo>
                    <a:pt x="26530" y="2590"/>
                  </a:lnTo>
                  <a:lnTo>
                    <a:pt x="26593" y="2794"/>
                  </a:lnTo>
                  <a:lnTo>
                    <a:pt x="26593" y="6197"/>
                  </a:lnTo>
                  <a:lnTo>
                    <a:pt x="27381" y="6197"/>
                  </a:lnTo>
                  <a:lnTo>
                    <a:pt x="27381" y="2832"/>
                  </a:lnTo>
                  <a:close/>
                </a:path>
                <a:path w="48895" h="23494">
                  <a:moveTo>
                    <a:pt x="31978" y="76"/>
                  </a:moveTo>
                  <a:lnTo>
                    <a:pt x="31140" y="76"/>
                  </a:lnTo>
                  <a:lnTo>
                    <a:pt x="31140" y="6197"/>
                  </a:lnTo>
                  <a:lnTo>
                    <a:pt x="31978" y="6197"/>
                  </a:lnTo>
                  <a:lnTo>
                    <a:pt x="31978" y="76"/>
                  </a:lnTo>
                  <a:close/>
                </a:path>
                <a:path w="48895" h="23494">
                  <a:moveTo>
                    <a:pt x="32677" y="22326"/>
                  </a:moveTo>
                  <a:lnTo>
                    <a:pt x="27940" y="22326"/>
                  </a:lnTo>
                  <a:lnTo>
                    <a:pt x="27940" y="22745"/>
                  </a:lnTo>
                  <a:lnTo>
                    <a:pt x="32677" y="22745"/>
                  </a:lnTo>
                  <a:lnTo>
                    <a:pt x="32677" y="22326"/>
                  </a:lnTo>
                  <a:close/>
                </a:path>
                <a:path w="48895" h="23494">
                  <a:moveTo>
                    <a:pt x="36855" y="18376"/>
                  </a:moveTo>
                  <a:lnTo>
                    <a:pt x="36791" y="18021"/>
                  </a:lnTo>
                  <a:lnTo>
                    <a:pt x="36449" y="17348"/>
                  </a:lnTo>
                  <a:lnTo>
                    <a:pt x="36029" y="17119"/>
                  </a:lnTo>
                  <a:lnTo>
                    <a:pt x="35102" y="17119"/>
                  </a:lnTo>
                  <a:lnTo>
                    <a:pt x="34836" y="17183"/>
                  </a:lnTo>
                  <a:lnTo>
                    <a:pt x="34366" y="17411"/>
                  </a:lnTo>
                  <a:lnTo>
                    <a:pt x="34150" y="17602"/>
                  </a:lnTo>
                  <a:lnTo>
                    <a:pt x="33934" y="17856"/>
                  </a:lnTo>
                  <a:lnTo>
                    <a:pt x="33934" y="17221"/>
                  </a:lnTo>
                  <a:lnTo>
                    <a:pt x="33223" y="17221"/>
                  </a:lnTo>
                  <a:lnTo>
                    <a:pt x="33223" y="21678"/>
                  </a:lnTo>
                  <a:lnTo>
                    <a:pt x="33972" y="21678"/>
                  </a:lnTo>
                  <a:lnTo>
                    <a:pt x="33972" y="19062"/>
                  </a:lnTo>
                  <a:lnTo>
                    <a:pt x="33997" y="18834"/>
                  </a:lnTo>
                  <a:lnTo>
                    <a:pt x="35077" y="17805"/>
                  </a:lnTo>
                  <a:lnTo>
                    <a:pt x="35598" y="17805"/>
                  </a:lnTo>
                  <a:lnTo>
                    <a:pt x="35839" y="17945"/>
                  </a:lnTo>
                  <a:lnTo>
                    <a:pt x="36055" y="18389"/>
                  </a:lnTo>
                  <a:lnTo>
                    <a:pt x="36093" y="18605"/>
                  </a:lnTo>
                  <a:lnTo>
                    <a:pt x="36093" y="21678"/>
                  </a:lnTo>
                  <a:lnTo>
                    <a:pt x="36855" y="21678"/>
                  </a:lnTo>
                  <a:lnTo>
                    <a:pt x="36855" y="18376"/>
                  </a:lnTo>
                  <a:close/>
                </a:path>
                <a:path w="48895" h="23494">
                  <a:moveTo>
                    <a:pt x="38176" y="76"/>
                  </a:moveTo>
                  <a:lnTo>
                    <a:pt x="37388" y="76"/>
                  </a:lnTo>
                  <a:lnTo>
                    <a:pt x="37388" y="5029"/>
                  </a:lnTo>
                  <a:lnTo>
                    <a:pt x="34302" y="76"/>
                  </a:lnTo>
                  <a:lnTo>
                    <a:pt x="33324" y="76"/>
                  </a:lnTo>
                  <a:lnTo>
                    <a:pt x="33324" y="6197"/>
                  </a:lnTo>
                  <a:lnTo>
                    <a:pt x="34112" y="6197"/>
                  </a:lnTo>
                  <a:lnTo>
                    <a:pt x="34112" y="1244"/>
                  </a:lnTo>
                  <a:lnTo>
                    <a:pt x="37249" y="6197"/>
                  </a:lnTo>
                  <a:lnTo>
                    <a:pt x="38176" y="6197"/>
                  </a:lnTo>
                  <a:lnTo>
                    <a:pt x="38176" y="76"/>
                  </a:lnTo>
                  <a:close/>
                </a:path>
                <a:path w="48895" h="23494">
                  <a:moveTo>
                    <a:pt x="41973" y="21145"/>
                  </a:moveTo>
                  <a:lnTo>
                    <a:pt x="41617" y="21170"/>
                  </a:lnTo>
                  <a:lnTo>
                    <a:pt x="41478" y="19418"/>
                  </a:lnTo>
                  <a:lnTo>
                    <a:pt x="41389" y="17754"/>
                  </a:lnTo>
                  <a:lnTo>
                    <a:pt x="41313" y="17614"/>
                  </a:lnTo>
                  <a:lnTo>
                    <a:pt x="40728" y="17272"/>
                  </a:lnTo>
                  <a:lnTo>
                    <a:pt x="40728" y="19418"/>
                  </a:lnTo>
                  <a:lnTo>
                    <a:pt x="40728" y="20472"/>
                  </a:lnTo>
                  <a:lnTo>
                    <a:pt x="40525" y="20802"/>
                  </a:lnTo>
                  <a:lnTo>
                    <a:pt x="39852" y="21132"/>
                  </a:lnTo>
                  <a:lnTo>
                    <a:pt x="39598" y="21196"/>
                  </a:lnTo>
                  <a:lnTo>
                    <a:pt x="39128" y="21196"/>
                  </a:lnTo>
                  <a:lnTo>
                    <a:pt x="39001" y="21158"/>
                  </a:lnTo>
                  <a:lnTo>
                    <a:pt x="38773" y="21005"/>
                  </a:lnTo>
                  <a:lnTo>
                    <a:pt x="38658" y="20002"/>
                  </a:lnTo>
                  <a:lnTo>
                    <a:pt x="39027" y="19799"/>
                  </a:lnTo>
                  <a:lnTo>
                    <a:pt x="39230" y="19735"/>
                  </a:lnTo>
                  <a:lnTo>
                    <a:pt x="40093" y="19634"/>
                  </a:lnTo>
                  <a:lnTo>
                    <a:pt x="40513" y="19519"/>
                  </a:lnTo>
                  <a:lnTo>
                    <a:pt x="40728" y="19418"/>
                  </a:lnTo>
                  <a:lnTo>
                    <a:pt x="40728" y="17272"/>
                  </a:lnTo>
                  <a:lnTo>
                    <a:pt x="40233" y="17119"/>
                  </a:lnTo>
                  <a:lnTo>
                    <a:pt x="39255" y="17119"/>
                  </a:lnTo>
                  <a:lnTo>
                    <a:pt x="37985" y="18592"/>
                  </a:lnTo>
                  <a:lnTo>
                    <a:pt x="38684" y="18592"/>
                  </a:lnTo>
                  <a:lnTo>
                    <a:pt x="38773" y="18186"/>
                  </a:lnTo>
                  <a:lnTo>
                    <a:pt x="39027" y="17856"/>
                  </a:lnTo>
                  <a:lnTo>
                    <a:pt x="39306" y="17754"/>
                  </a:lnTo>
                  <a:lnTo>
                    <a:pt x="40030" y="17754"/>
                  </a:lnTo>
                  <a:lnTo>
                    <a:pt x="40297" y="17805"/>
                  </a:lnTo>
                  <a:lnTo>
                    <a:pt x="40652" y="18034"/>
                  </a:lnTo>
                  <a:lnTo>
                    <a:pt x="40640" y="18884"/>
                  </a:lnTo>
                  <a:lnTo>
                    <a:pt x="38735" y="19189"/>
                  </a:lnTo>
                  <a:lnTo>
                    <a:pt x="38404" y="19329"/>
                  </a:lnTo>
                  <a:lnTo>
                    <a:pt x="37884" y="19799"/>
                  </a:lnTo>
                  <a:lnTo>
                    <a:pt x="37973" y="21297"/>
                  </a:lnTo>
                  <a:lnTo>
                    <a:pt x="38392" y="21691"/>
                  </a:lnTo>
                  <a:lnTo>
                    <a:pt x="38747" y="21831"/>
                  </a:lnTo>
                  <a:lnTo>
                    <a:pt x="39509" y="21831"/>
                  </a:lnTo>
                  <a:lnTo>
                    <a:pt x="39827" y="21755"/>
                  </a:lnTo>
                  <a:lnTo>
                    <a:pt x="40398" y="21463"/>
                  </a:lnTo>
                  <a:lnTo>
                    <a:pt x="40614" y="21297"/>
                  </a:lnTo>
                  <a:lnTo>
                    <a:pt x="40767" y="21094"/>
                  </a:lnTo>
                  <a:lnTo>
                    <a:pt x="40868" y="21463"/>
                  </a:lnTo>
                  <a:lnTo>
                    <a:pt x="41008" y="21691"/>
                  </a:lnTo>
                  <a:lnTo>
                    <a:pt x="41198" y="21780"/>
                  </a:lnTo>
                  <a:lnTo>
                    <a:pt x="41567" y="21780"/>
                  </a:lnTo>
                  <a:lnTo>
                    <a:pt x="41948" y="21717"/>
                  </a:lnTo>
                  <a:lnTo>
                    <a:pt x="41973" y="21170"/>
                  </a:lnTo>
                  <a:close/>
                </a:path>
                <a:path w="48895" h="23494">
                  <a:moveTo>
                    <a:pt x="43929" y="76"/>
                  </a:moveTo>
                  <a:lnTo>
                    <a:pt x="38963" y="76"/>
                  </a:lnTo>
                  <a:lnTo>
                    <a:pt x="38963" y="800"/>
                  </a:lnTo>
                  <a:lnTo>
                    <a:pt x="41021" y="800"/>
                  </a:lnTo>
                  <a:lnTo>
                    <a:pt x="41021" y="6197"/>
                  </a:lnTo>
                  <a:lnTo>
                    <a:pt x="41859" y="6197"/>
                  </a:lnTo>
                  <a:lnTo>
                    <a:pt x="41859" y="800"/>
                  </a:lnTo>
                  <a:lnTo>
                    <a:pt x="43929" y="800"/>
                  </a:lnTo>
                  <a:lnTo>
                    <a:pt x="43929" y="76"/>
                  </a:lnTo>
                  <a:close/>
                </a:path>
                <a:path w="48895" h="23494">
                  <a:moveTo>
                    <a:pt x="48704" y="18326"/>
                  </a:moveTo>
                  <a:lnTo>
                    <a:pt x="48641" y="18008"/>
                  </a:lnTo>
                  <a:lnTo>
                    <a:pt x="48310" y="17348"/>
                  </a:lnTo>
                  <a:lnTo>
                    <a:pt x="47904" y="17119"/>
                  </a:lnTo>
                  <a:lnTo>
                    <a:pt x="47028" y="17119"/>
                  </a:lnTo>
                  <a:lnTo>
                    <a:pt x="46761" y="17183"/>
                  </a:lnTo>
                  <a:lnTo>
                    <a:pt x="46316" y="17411"/>
                  </a:lnTo>
                  <a:lnTo>
                    <a:pt x="46126" y="17589"/>
                  </a:lnTo>
                  <a:lnTo>
                    <a:pt x="45961" y="17830"/>
                  </a:lnTo>
                  <a:lnTo>
                    <a:pt x="45859" y="17640"/>
                  </a:lnTo>
                  <a:lnTo>
                    <a:pt x="45745" y="17487"/>
                  </a:lnTo>
                  <a:lnTo>
                    <a:pt x="45415" y="17221"/>
                  </a:lnTo>
                  <a:lnTo>
                    <a:pt x="45123" y="17119"/>
                  </a:lnTo>
                  <a:lnTo>
                    <a:pt x="44450" y="17119"/>
                  </a:lnTo>
                  <a:lnTo>
                    <a:pt x="44170" y="17208"/>
                  </a:lnTo>
                  <a:lnTo>
                    <a:pt x="43776" y="17487"/>
                  </a:lnTo>
                  <a:lnTo>
                    <a:pt x="43624" y="17640"/>
                  </a:lnTo>
                  <a:lnTo>
                    <a:pt x="43446" y="17856"/>
                  </a:lnTo>
                  <a:lnTo>
                    <a:pt x="43446" y="17221"/>
                  </a:lnTo>
                  <a:lnTo>
                    <a:pt x="42710" y="17221"/>
                  </a:lnTo>
                  <a:lnTo>
                    <a:pt x="42710" y="21678"/>
                  </a:lnTo>
                  <a:lnTo>
                    <a:pt x="43446" y="21678"/>
                  </a:lnTo>
                  <a:lnTo>
                    <a:pt x="43446" y="18745"/>
                  </a:lnTo>
                  <a:lnTo>
                    <a:pt x="43573" y="18351"/>
                  </a:lnTo>
                  <a:lnTo>
                    <a:pt x="44030" y="17907"/>
                  </a:lnTo>
                  <a:lnTo>
                    <a:pt x="44284" y="17805"/>
                  </a:lnTo>
                  <a:lnTo>
                    <a:pt x="44881" y="17805"/>
                  </a:lnTo>
                  <a:lnTo>
                    <a:pt x="45097" y="17907"/>
                  </a:lnTo>
                  <a:lnTo>
                    <a:pt x="45288" y="18249"/>
                  </a:lnTo>
                  <a:lnTo>
                    <a:pt x="45313" y="18465"/>
                  </a:lnTo>
                  <a:lnTo>
                    <a:pt x="45313" y="21678"/>
                  </a:lnTo>
                  <a:lnTo>
                    <a:pt x="46075" y="21678"/>
                  </a:lnTo>
                  <a:lnTo>
                    <a:pt x="46075" y="18630"/>
                  </a:lnTo>
                  <a:lnTo>
                    <a:pt x="46189" y="18300"/>
                  </a:lnTo>
                  <a:lnTo>
                    <a:pt x="46609" y="17907"/>
                  </a:lnTo>
                  <a:lnTo>
                    <a:pt x="46863" y="17805"/>
                  </a:lnTo>
                  <a:lnTo>
                    <a:pt x="47371" y="17805"/>
                  </a:lnTo>
                  <a:lnTo>
                    <a:pt x="47548" y="17868"/>
                  </a:lnTo>
                  <a:lnTo>
                    <a:pt x="47853" y="18084"/>
                  </a:lnTo>
                  <a:lnTo>
                    <a:pt x="47917" y="18288"/>
                  </a:lnTo>
                  <a:lnTo>
                    <a:pt x="47917" y="21678"/>
                  </a:lnTo>
                  <a:lnTo>
                    <a:pt x="48704" y="21678"/>
                  </a:lnTo>
                  <a:lnTo>
                    <a:pt x="48704" y="18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1" name="object 49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11453" y="1912398"/>
              <a:ext cx="8523" cy="55009"/>
            </a:xfrm>
            <a:prstGeom prst="rect">
              <a:avLst/>
            </a:prstGeom>
          </p:spPr>
        </p:pic>
        <p:sp>
          <p:nvSpPr>
            <p:cNvPr id="492" name="object 492"/>
            <p:cNvSpPr/>
            <p:nvPr/>
          </p:nvSpPr>
          <p:spPr>
            <a:xfrm>
              <a:off x="5722010" y="1928837"/>
              <a:ext cx="93345" cy="23495"/>
            </a:xfrm>
            <a:custGeom>
              <a:avLst/>
              <a:gdLst/>
              <a:ahLst/>
              <a:cxnLst/>
              <a:rect l="l" t="t" r="r" b="b"/>
              <a:pathLst>
                <a:path w="93345" h="23494">
                  <a:moveTo>
                    <a:pt x="3924" y="18567"/>
                  </a:moveTo>
                  <a:lnTo>
                    <a:pt x="3746" y="18008"/>
                  </a:lnTo>
                  <a:lnTo>
                    <a:pt x="3467" y="17703"/>
                  </a:lnTo>
                  <a:lnTo>
                    <a:pt x="3060" y="17259"/>
                  </a:lnTo>
                  <a:lnTo>
                    <a:pt x="3060" y="18567"/>
                  </a:lnTo>
                  <a:lnTo>
                    <a:pt x="3048" y="20370"/>
                  </a:lnTo>
                  <a:lnTo>
                    <a:pt x="2578" y="20955"/>
                  </a:lnTo>
                  <a:lnTo>
                    <a:pt x="2298" y="21107"/>
                  </a:lnTo>
                  <a:lnTo>
                    <a:pt x="1435" y="21107"/>
                  </a:lnTo>
                  <a:lnTo>
                    <a:pt x="1066" y="20878"/>
                  </a:lnTo>
                  <a:lnTo>
                    <a:pt x="850" y="20370"/>
                  </a:lnTo>
                  <a:lnTo>
                    <a:pt x="850" y="18567"/>
                  </a:lnTo>
                  <a:lnTo>
                    <a:pt x="3060" y="18567"/>
                  </a:lnTo>
                  <a:lnTo>
                    <a:pt x="3060" y="17259"/>
                  </a:lnTo>
                  <a:lnTo>
                    <a:pt x="2616" y="17043"/>
                  </a:lnTo>
                  <a:lnTo>
                    <a:pt x="1765" y="17043"/>
                  </a:lnTo>
                  <a:lnTo>
                    <a:pt x="1473" y="17132"/>
                  </a:lnTo>
                  <a:lnTo>
                    <a:pt x="1041" y="17399"/>
                  </a:lnTo>
                  <a:lnTo>
                    <a:pt x="876" y="17564"/>
                  </a:lnTo>
                  <a:lnTo>
                    <a:pt x="723" y="17767"/>
                  </a:lnTo>
                  <a:lnTo>
                    <a:pt x="723" y="17170"/>
                  </a:lnTo>
                  <a:lnTo>
                    <a:pt x="0" y="17170"/>
                  </a:lnTo>
                  <a:lnTo>
                    <a:pt x="0" y="23393"/>
                  </a:lnTo>
                  <a:lnTo>
                    <a:pt x="749" y="23393"/>
                  </a:lnTo>
                  <a:lnTo>
                    <a:pt x="749" y="21107"/>
                  </a:lnTo>
                  <a:lnTo>
                    <a:pt x="914" y="21310"/>
                  </a:lnTo>
                  <a:lnTo>
                    <a:pt x="1066" y="21450"/>
                  </a:lnTo>
                  <a:lnTo>
                    <a:pt x="1422" y="21691"/>
                  </a:lnTo>
                  <a:lnTo>
                    <a:pt x="1701" y="21755"/>
                  </a:lnTo>
                  <a:lnTo>
                    <a:pt x="2476" y="21755"/>
                  </a:lnTo>
                  <a:lnTo>
                    <a:pt x="2844" y="21628"/>
                  </a:lnTo>
                  <a:lnTo>
                    <a:pt x="3670" y="20955"/>
                  </a:lnTo>
                  <a:lnTo>
                    <a:pt x="3886" y="20370"/>
                  </a:lnTo>
                  <a:lnTo>
                    <a:pt x="3924" y="18567"/>
                  </a:lnTo>
                  <a:close/>
                </a:path>
                <a:path w="93345" h="23494">
                  <a:moveTo>
                    <a:pt x="5575" y="15494"/>
                  </a:moveTo>
                  <a:lnTo>
                    <a:pt x="4826" y="15494"/>
                  </a:lnTo>
                  <a:lnTo>
                    <a:pt x="4826" y="21615"/>
                  </a:lnTo>
                  <a:lnTo>
                    <a:pt x="5575" y="21615"/>
                  </a:lnTo>
                  <a:lnTo>
                    <a:pt x="5575" y="15494"/>
                  </a:lnTo>
                  <a:close/>
                </a:path>
                <a:path w="93345" h="23494">
                  <a:moveTo>
                    <a:pt x="10883" y="22263"/>
                  </a:moveTo>
                  <a:lnTo>
                    <a:pt x="6146" y="22263"/>
                  </a:lnTo>
                  <a:lnTo>
                    <a:pt x="6146" y="22682"/>
                  </a:lnTo>
                  <a:lnTo>
                    <a:pt x="10883" y="22682"/>
                  </a:lnTo>
                  <a:lnTo>
                    <a:pt x="10883" y="22263"/>
                  </a:lnTo>
                  <a:close/>
                </a:path>
                <a:path w="93345" h="23494">
                  <a:moveTo>
                    <a:pt x="15062" y="18300"/>
                  </a:moveTo>
                  <a:lnTo>
                    <a:pt x="15011" y="17957"/>
                  </a:lnTo>
                  <a:lnTo>
                    <a:pt x="14668" y="17272"/>
                  </a:lnTo>
                  <a:lnTo>
                    <a:pt x="14236" y="17056"/>
                  </a:lnTo>
                  <a:lnTo>
                    <a:pt x="13322" y="17056"/>
                  </a:lnTo>
                  <a:lnTo>
                    <a:pt x="13055" y="17106"/>
                  </a:lnTo>
                  <a:lnTo>
                    <a:pt x="12585" y="17335"/>
                  </a:lnTo>
                  <a:lnTo>
                    <a:pt x="12357" y="17526"/>
                  </a:lnTo>
                  <a:lnTo>
                    <a:pt x="12141" y="17792"/>
                  </a:lnTo>
                  <a:lnTo>
                    <a:pt x="12141" y="17157"/>
                  </a:lnTo>
                  <a:lnTo>
                    <a:pt x="11442" y="17157"/>
                  </a:lnTo>
                  <a:lnTo>
                    <a:pt x="11442" y="21615"/>
                  </a:lnTo>
                  <a:lnTo>
                    <a:pt x="12179" y="21615"/>
                  </a:lnTo>
                  <a:lnTo>
                    <a:pt x="12179" y="18986"/>
                  </a:lnTo>
                  <a:lnTo>
                    <a:pt x="12204" y="18757"/>
                  </a:lnTo>
                  <a:lnTo>
                    <a:pt x="13284" y="17729"/>
                  </a:lnTo>
                  <a:lnTo>
                    <a:pt x="13817" y="17729"/>
                  </a:lnTo>
                  <a:lnTo>
                    <a:pt x="14058" y="17868"/>
                  </a:lnTo>
                  <a:lnTo>
                    <a:pt x="14262" y="18313"/>
                  </a:lnTo>
                  <a:lnTo>
                    <a:pt x="14312" y="18529"/>
                  </a:lnTo>
                  <a:lnTo>
                    <a:pt x="14312" y="21615"/>
                  </a:lnTo>
                  <a:lnTo>
                    <a:pt x="15062" y="21615"/>
                  </a:lnTo>
                  <a:lnTo>
                    <a:pt x="15062" y="18300"/>
                  </a:lnTo>
                  <a:close/>
                </a:path>
                <a:path w="93345" h="23494">
                  <a:moveTo>
                    <a:pt x="20180" y="21082"/>
                  </a:moveTo>
                  <a:lnTo>
                    <a:pt x="19837" y="21107"/>
                  </a:lnTo>
                  <a:lnTo>
                    <a:pt x="19685" y="19342"/>
                  </a:lnTo>
                  <a:lnTo>
                    <a:pt x="19596" y="17678"/>
                  </a:lnTo>
                  <a:lnTo>
                    <a:pt x="19532" y="17538"/>
                  </a:lnTo>
                  <a:lnTo>
                    <a:pt x="18948" y="17195"/>
                  </a:lnTo>
                  <a:lnTo>
                    <a:pt x="18948" y="19342"/>
                  </a:lnTo>
                  <a:lnTo>
                    <a:pt x="18948" y="20408"/>
                  </a:lnTo>
                  <a:lnTo>
                    <a:pt x="18732" y="20739"/>
                  </a:lnTo>
                  <a:lnTo>
                    <a:pt x="18072" y="21056"/>
                  </a:lnTo>
                  <a:lnTo>
                    <a:pt x="17805" y="21120"/>
                  </a:lnTo>
                  <a:lnTo>
                    <a:pt x="17335" y="21120"/>
                  </a:lnTo>
                  <a:lnTo>
                    <a:pt x="17208" y="21082"/>
                  </a:lnTo>
                  <a:lnTo>
                    <a:pt x="16992" y="20942"/>
                  </a:lnTo>
                  <a:lnTo>
                    <a:pt x="16865" y="19926"/>
                  </a:lnTo>
                  <a:lnTo>
                    <a:pt x="17233" y="19723"/>
                  </a:lnTo>
                  <a:lnTo>
                    <a:pt x="17437" y="19672"/>
                  </a:lnTo>
                  <a:lnTo>
                    <a:pt x="18300" y="19558"/>
                  </a:lnTo>
                  <a:lnTo>
                    <a:pt x="18732" y="19443"/>
                  </a:lnTo>
                  <a:lnTo>
                    <a:pt x="18948" y="19342"/>
                  </a:lnTo>
                  <a:lnTo>
                    <a:pt x="18948" y="17195"/>
                  </a:lnTo>
                  <a:lnTo>
                    <a:pt x="18440" y="17043"/>
                  </a:lnTo>
                  <a:lnTo>
                    <a:pt x="17475" y="17043"/>
                  </a:lnTo>
                  <a:lnTo>
                    <a:pt x="16192" y="18516"/>
                  </a:lnTo>
                  <a:lnTo>
                    <a:pt x="16903" y="18516"/>
                  </a:lnTo>
                  <a:lnTo>
                    <a:pt x="16979" y="18110"/>
                  </a:lnTo>
                  <a:lnTo>
                    <a:pt x="17233" y="17780"/>
                  </a:lnTo>
                  <a:lnTo>
                    <a:pt x="17513" y="17678"/>
                  </a:lnTo>
                  <a:lnTo>
                    <a:pt x="18249" y="17678"/>
                  </a:lnTo>
                  <a:lnTo>
                    <a:pt x="18503" y="17741"/>
                  </a:lnTo>
                  <a:lnTo>
                    <a:pt x="18872" y="17970"/>
                  </a:lnTo>
                  <a:lnTo>
                    <a:pt x="18846" y="18808"/>
                  </a:lnTo>
                  <a:lnTo>
                    <a:pt x="16954" y="19113"/>
                  </a:lnTo>
                  <a:lnTo>
                    <a:pt x="16611" y="19253"/>
                  </a:lnTo>
                  <a:lnTo>
                    <a:pt x="16090" y="19723"/>
                  </a:lnTo>
                  <a:lnTo>
                    <a:pt x="16192" y="21221"/>
                  </a:lnTo>
                  <a:lnTo>
                    <a:pt x="16598" y="21615"/>
                  </a:lnTo>
                  <a:lnTo>
                    <a:pt x="16967" y="21755"/>
                  </a:lnTo>
                  <a:lnTo>
                    <a:pt x="17716" y="21755"/>
                  </a:lnTo>
                  <a:lnTo>
                    <a:pt x="18034" y="21691"/>
                  </a:lnTo>
                  <a:lnTo>
                    <a:pt x="18605" y="21386"/>
                  </a:lnTo>
                  <a:lnTo>
                    <a:pt x="18821" y="21221"/>
                  </a:lnTo>
                  <a:lnTo>
                    <a:pt x="18973" y="21018"/>
                  </a:lnTo>
                  <a:lnTo>
                    <a:pt x="19088" y="21386"/>
                  </a:lnTo>
                  <a:lnTo>
                    <a:pt x="19227" y="21615"/>
                  </a:lnTo>
                  <a:lnTo>
                    <a:pt x="19418" y="21704"/>
                  </a:lnTo>
                  <a:lnTo>
                    <a:pt x="19773" y="21704"/>
                  </a:lnTo>
                  <a:lnTo>
                    <a:pt x="20154" y="21640"/>
                  </a:lnTo>
                  <a:lnTo>
                    <a:pt x="20180" y="21107"/>
                  </a:lnTo>
                  <a:close/>
                </a:path>
                <a:path w="93345" h="23494">
                  <a:moveTo>
                    <a:pt x="26911" y="18249"/>
                  </a:moveTo>
                  <a:lnTo>
                    <a:pt x="26860" y="17932"/>
                  </a:lnTo>
                  <a:lnTo>
                    <a:pt x="26517" y="17272"/>
                  </a:lnTo>
                  <a:lnTo>
                    <a:pt x="26111" y="17056"/>
                  </a:lnTo>
                  <a:lnTo>
                    <a:pt x="25234" y="17056"/>
                  </a:lnTo>
                  <a:lnTo>
                    <a:pt x="24980" y="17106"/>
                  </a:lnTo>
                  <a:lnTo>
                    <a:pt x="24536" y="17335"/>
                  </a:lnTo>
                  <a:lnTo>
                    <a:pt x="24345" y="17513"/>
                  </a:lnTo>
                  <a:lnTo>
                    <a:pt x="24168" y="17754"/>
                  </a:lnTo>
                  <a:lnTo>
                    <a:pt x="24079" y="17564"/>
                  </a:lnTo>
                  <a:lnTo>
                    <a:pt x="23964" y="17411"/>
                  </a:lnTo>
                  <a:lnTo>
                    <a:pt x="23622" y="17145"/>
                  </a:lnTo>
                  <a:lnTo>
                    <a:pt x="23329" y="17056"/>
                  </a:lnTo>
                  <a:lnTo>
                    <a:pt x="22669" y="17056"/>
                  </a:lnTo>
                  <a:lnTo>
                    <a:pt x="22390" y="17132"/>
                  </a:lnTo>
                  <a:lnTo>
                    <a:pt x="21996" y="17411"/>
                  </a:lnTo>
                  <a:lnTo>
                    <a:pt x="21831" y="17564"/>
                  </a:lnTo>
                  <a:lnTo>
                    <a:pt x="21653" y="17792"/>
                  </a:lnTo>
                  <a:lnTo>
                    <a:pt x="21653" y="17157"/>
                  </a:lnTo>
                  <a:lnTo>
                    <a:pt x="20916" y="17157"/>
                  </a:lnTo>
                  <a:lnTo>
                    <a:pt x="20916" y="21615"/>
                  </a:lnTo>
                  <a:lnTo>
                    <a:pt x="21666" y="21615"/>
                  </a:lnTo>
                  <a:lnTo>
                    <a:pt x="21666" y="18669"/>
                  </a:lnTo>
                  <a:lnTo>
                    <a:pt x="21780" y="18275"/>
                  </a:lnTo>
                  <a:lnTo>
                    <a:pt x="22250" y="17843"/>
                  </a:lnTo>
                  <a:lnTo>
                    <a:pt x="22504" y="17729"/>
                  </a:lnTo>
                  <a:lnTo>
                    <a:pt x="23101" y="17729"/>
                  </a:lnTo>
                  <a:lnTo>
                    <a:pt x="23304" y="17830"/>
                  </a:lnTo>
                  <a:lnTo>
                    <a:pt x="23495" y="18173"/>
                  </a:lnTo>
                  <a:lnTo>
                    <a:pt x="23533" y="18402"/>
                  </a:lnTo>
                  <a:lnTo>
                    <a:pt x="23533" y="21615"/>
                  </a:lnTo>
                  <a:lnTo>
                    <a:pt x="24295" y="21615"/>
                  </a:lnTo>
                  <a:lnTo>
                    <a:pt x="24295" y="18554"/>
                  </a:lnTo>
                  <a:lnTo>
                    <a:pt x="24396" y="18237"/>
                  </a:lnTo>
                  <a:lnTo>
                    <a:pt x="24815" y="17843"/>
                  </a:lnTo>
                  <a:lnTo>
                    <a:pt x="25082" y="17741"/>
                  </a:lnTo>
                  <a:lnTo>
                    <a:pt x="25577" y="17741"/>
                  </a:lnTo>
                  <a:lnTo>
                    <a:pt x="25768" y="17792"/>
                  </a:lnTo>
                  <a:lnTo>
                    <a:pt x="26060" y="18008"/>
                  </a:lnTo>
                  <a:lnTo>
                    <a:pt x="26136" y="18211"/>
                  </a:lnTo>
                  <a:lnTo>
                    <a:pt x="26136" y="21615"/>
                  </a:lnTo>
                  <a:lnTo>
                    <a:pt x="26911" y="21615"/>
                  </a:lnTo>
                  <a:lnTo>
                    <a:pt x="26911" y="18249"/>
                  </a:lnTo>
                  <a:close/>
                </a:path>
                <a:path w="93345" h="23494">
                  <a:moveTo>
                    <a:pt x="31838" y="19621"/>
                  </a:moveTo>
                  <a:lnTo>
                    <a:pt x="31089" y="17424"/>
                  </a:lnTo>
                  <a:lnTo>
                    <a:pt x="31064" y="19024"/>
                  </a:lnTo>
                  <a:lnTo>
                    <a:pt x="28587" y="19024"/>
                  </a:lnTo>
                  <a:lnTo>
                    <a:pt x="28600" y="18707"/>
                  </a:lnTo>
                  <a:lnTo>
                    <a:pt x="28727" y="18326"/>
                  </a:lnTo>
                  <a:lnTo>
                    <a:pt x="29197" y="17830"/>
                  </a:lnTo>
                  <a:lnTo>
                    <a:pt x="29489" y="17703"/>
                  </a:lnTo>
                  <a:lnTo>
                    <a:pt x="30302" y="17703"/>
                  </a:lnTo>
                  <a:lnTo>
                    <a:pt x="30645" y="17894"/>
                  </a:lnTo>
                  <a:lnTo>
                    <a:pt x="30899" y="18338"/>
                  </a:lnTo>
                  <a:lnTo>
                    <a:pt x="31013" y="18643"/>
                  </a:lnTo>
                  <a:lnTo>
                    <a:pt x="31064" y="19024"/>
                  </a:lnTo>
                  <a:lnTo>
                    <a:pt x="31064" y="17424"/>
                  </a:lnTo>
                  <a:lnTo>
                    <a:pt x="30492" y="17132"/>
                  </a:lnTo>
                  <a:lnTo>
                    <a:pt x="30187" y="17056"/>
                  </a:lnTo>
                  <a:lnTo>
                    <a:pt x="29248" y="17056"/>
                  </a:lnTo>
                  <a:lnTo>
                    <a:pt x="28740" y="17272"/>
                  </a:lnTo>
                  <a:lnTo>
                    <a:pt x="27965" y="18173"/>
                  </a:lnTo>
                  <a:lnTo>
                    <a:pt x="27876" y="18440"/>
                  </a:lnTo>
                  <a:lnTo>
                    <a:pt x="27952" y="20764"/>
                  </a:lnTo>
                  <a:lnTo>
                    <a:pt x="28727" y="21564"/>
                  </a:lnTo>
                  <a:lnTo>
                    <a:pt x="29197" y="21767"/>
                  </a:lnTo>
                  <a:lnTo>
                    <a:pt x="29984" y="21767"/>
                  </a:lnTo>
                  <a:lnTo>
                    <a:pt x="31775" y="20218"/>
                  </a:lnTo>
                  <a:lnTo>
                    <a:pt x="31038" y="20218"/>
                  </a:lnTo>
                  <a:lnTo>
                    <a:pt x="30962" y="20434"/>
                  </a:lnTo>
                  <a:lnTo>
                    <a:pt x="30886" y="20586"/>
                  </a:lnTo>
                  <a:lnTo>
                    <a:pt x="30518" y="20993"/>
                  </a:lnTo>
                  <a:lnTo>
                    <a:pt x="30213" y="21120"/>
                  </a:lnTo>
                  <a:lnTo>
                    <a:pt x="29400" y="21120"/>
                  </a:lnTo>
                  <a:lnTo>
                    <a:pt x="29108" y="20993"/>
                  </a:lnTo>
                  <a:lnTo>
                    <a:pt x="28689" y="20434"/>
                  </a:lnTo>
                  <a:lnTo>
                    <a:pt x="28575" y="19621"/>
                  </a:lnTo>
                  <a:lnTo>
                    <a:pt x="31838" y="19621"/>
                  </a:lnTo>
                  <a:close/>
                </a:path>
                <a:path w="93345" h="23494">
                  <a:moveTo>
                    <a:pt x="36169" y="19913"/>
                  </a:moveTo>
                  <a:lnTo>
                    <a:pt x="36017" y="19608"/>
                  </a:lnTo>
                  <a:lnTo>
                    <a:pt x="35534" y="19291"/>
                  </a:lnTo>
                  <a:lnTo>
                    <a:pt x="35179" y="19177"/>
                  </a:lnTo>
                  <a:lnTo>
                    <a:pt x="33934" y="18872"/>
                  </a:lnTo>
                  <a:lnTo>
                    <a:pt x="33769" y="18808"/>
                  </a:lnTo>
                  <a:lnTo>
                    <a:pt x="33464" y="18618"/>
                  </a:lnTo>
                  <a:lnTo>
                    <a:pt x="33362" y="18465"/>
                  </a:lnTo>
                  <a:lnTo>
                    <a:pt x="33362" y="18097"/>
                  </a:lnTo>
                  <a:lnTo>
                    <a:pt x="33439" y="17945"/>
                  </a:lnTo>
                  <a:lnTo>
                    <a:pt x="33731" y="17729"/>
                  </a:lnTo>
                  <a:lnTo>
                    <a:pt x="33947" y="17678"/>
                  </a:lnTo>
                  <a:lnTo>
                    <a:pt x="34658" y="17678"/>
                  </a:lnTo>
                  <a:lnTo>
                    <a:pt x="35306" y="18440"/>
                  </a:lnTo>
                  <a:lnTo>
                    <a:pt x="36004" y="18440"/>
                  </a:lnTo>
                  <a:lnTo>
                    <a:pt x="36017" y="18148"/>
                  </a:lnTo>
                  <a:lnTo>
                    <a:pt x="35928" y="17881"/>
                  </a:lnTo>
                  <a:lnTo>
                    <a:pt x="35445" y="17233"/>
                  </a:lnTo>
                  <a:lnTo>
                    <a:pt x="34963" y="17030"/>
                  </a:lnTo>
                  <a:lnTo>
                    <a:pt x="33782" y="17030"/>
                  </a:lnTo>
                  <a:lnTo>
                    <a:pt x="33362" y="17170"/>
                  </a:lnTo>
                  <a:lnTo>
                    <a:pt x="32753" y="17691"/>
                  </a:lnTo>
                  <a:lnTo>
                    <a:pt x="32613" y="18034"/>
                  </a:lnTo>
                  <a:lnTo>
                    <a:pt x="32613" y="18808"/>
                  </a:lnTo>
                  <a:lnTo>
                    <a:pt x="32766" y="19088"/>
                  </a:lnTo>
                  <a:lnTo>
                    <a:pt x="33274" y="19418"/>
                  </a:lnTo>
                  <a:lnTo>
                    <a:pt x="33553" y="19507"/>
                  </a:lnTo>
                  <a:lnTo>
                    <a:pt x="34848" y="19837"/>
                  </a:lnTo>
                  <a:lnTo>
                    <a:pt x="35064" y="19913"/>
                  </a:lnTo>
                  <a:lnTo>
                    <a:pt x="35331" y="20078"/>
                  </a:lnTo>
                  <a:lnTo>
                    <a:pt x="35420" y="20218"/>
                  </a:lnTo>
                  <a:lnTo>
                    <a:pt x="35420" y="20662"/>
                  </a:lnTo>
                  <a:lnTo>
                    <a:pt x="35318" y="20853"/>
                  </a:lnTo>
                  <a:lnTo>
                    <a:pt x="34899" y="21082"/>
                  </a:lnTo>
                  <a:lnTo>
                    <a:pt x="34645" y="21145"/>
                  </a:lnTo>
                  <a:lnTo>
                    <a:pt x="33909" y="21145"/>
                  </a:lnTo>
                  <a:lnTo>
                    <a:pt x="33578" y="21031"/>
                  </a:lnTo>
                  <a:lnTo>
                    <a:pt x="33286" y="20650"/>
                  </a:lnTo>
                  <a:lnTo>
                    <a:pt x="33223" y="20459"/>
                  </a:lnTo>
                  <a:lnTo>
                    <a:pt x="33197" y="20218"/>
                  </a:lnTo>
                  <a:lnTo>
                    <a:pt x="32486" y="20218"/>
                  </a:lnTo>
                  <a:lnTo>
                    <a:pt x="32499" y="20650"/>
                  </a:lnTo>
                  <a:lnTo>
                    <a:pt x="32651" y="21031"/>
                  </a:lnTo>
                  <a:lnTo>
                    <a:pt x="33197" y="21628"/>
                  </a:lnTo>
                  <a:lnTo>
                    <a:pt x="33667" y="21780"/>
                  </a:lnTo>
                  <a:lnTo>
                    <a:pt x="34950" y="21780"/>
                  </a:lnTo>
                  <a:lnTo>
                    <a:pt x="35407" y="21640"/>
                  </a:lnTo>
                  <a:lnTo>
                    <a:pt x="36004" y="21056"/>
                  </a:lnTo>
                  <a:lnTo>
                    <a:pt x="36169" y="20713"/>
                  </a:lnTo>
                  <a:lnTo>
                    <a:pt x="36169" y="19913"/>
                  </a:lnTo>
                  <a:close/>
                </a:path>
                <a:path w="93345" h="23494">
                  <a:moveTo>
                    <a:pt x="40881" y="18567"/>
                  </a:moveTo>
                  <a:lnTo>
                    <a:pt x="40703" y="18008"/>
                  </a:lnTo>
                  <a:lnTo>
                    <a:pt x="40424" y="17703"/>
                  </a:lnTo>
                  <a:lnTo>
                    <a:pt x="40017" y="17259"/>
                  </a:lnTo>
                  <a:lnTo>
                    <a:pt x="40017" y="18567"/>
                  </a:lnTo>
                  <a:lnTo>
                    <a:pt x="40005" y="20370"/>
                  </a:lnTo>
                  <a:lnTo>
                    <a:pt x="39535" y="20955"/>
                  </a:lnTo>
                  <a:lnTo>
                    <a:pt x="39255" y="21107"/>
                  </a:lnTo>
                  <a:lnTo>
                    <a:pt x="38392" y="21107"/>
                  </a:lnTo>
                  <a:lnTo>
                    <a:pt x="38023" y="20878"/>
                  </a:lnTo>
                  <a:lnTo>
                    <a:pt x="37807" y="20370"/>
                  </a:lnTo>
                  <a:lnTo>
                    <a:pt x="37807" y="18567"/>
                  </a:lnTo>
                  <a:lnTo>
                    <a:pt x="40017" y="18567"/>
                  </a:lnTo>
                  <a:lnTo>
                    <a:pt x="40017" y="17259"/>
                  </a:lnTo>
                  <a:lnTo>
                    <a:pt x="39573" y="17043"/>
                  </a:lnTo>
                  <a:lnTo>
                    <a:pt x="38722" y="17043"/>
                  </a:lnTo>
                  <a:lnTo>
                    <a:pt x="38430" y="17132"/>
                  </a:lnTo>
                  <a:lnTo>
                    <a:pt x="37998" y="17399"/>
                  </a:lnTo>
                  <a:lnTo>
                    <a:pt x="37833" y="17564"/>
                  </a:lnTo>
                  <a:lnTo>
                    <a:pt x="37680" y="17767"/>
                  </a:lnTo>
                  <a:lnTo>
                    <a:pt x="37680" y="17170"/>
                  </a:lnTo>
                  <a:lnTo>
                    <a:pt x="36957" y="17170"/>
                  </a:lnTo>
                  <a:lnTo>
                    <a:pt x="36957" y="23393"/>
                  </a:lnTo>
                  <a:lnTo>
                    <a:pt x="37706" y="23393"/>
                  </a:lnTo>
                  <a:lnTo>
                    <a:pt x="37706" y="21107"/>
                  </a:lnTo>
                  <a:lnTo>
                    <a:pt x="37871" y="21310"/>
                  </a:lnTo>
                  <a:lnTo>
                    <a:pt x="38023" y="21450"/>
                  </a:lnTo>
                  <a:lnTo>
                    <a:pt x="38379" y="21691"/>
                  </a:lnTo>
                  <a:lnTo>
                    <a:pt x="38658" y="21755"/>
                  </a:lnTo>
                  <a:lnTo>
                    <a:pt x="39433" y="21755"/>
                  </a:lnTo>
                  <a:lnTo>
                    <a:pt x="39801" y="21628"/>
                  </a:lnTo>
                  <a:lnTo>
                    <a:pt x="40627" y="20955"/>
                  </a:lnTo>
                  <a:lnTo>
                    <a:pt x="40843" y="20370"/>
                  </a:lnTo>
                  <a:lnTo>
                    <a:pt x="40881" y="18567"/>
                  </a:lnTo>
                  <a:close/>
                </a:path>
                <a:path w="93345" h="23494">
                  <a:moveTo>
                    <a:pt x="45770" y="21082"/>
                  </a:moveTo>
                  <a:lnTo>
                    <a:pt x="45415" y="21107"/>
                  </a:lnTo>
                  <a:lnTo>
                    <a:pt x="45275" y="19342"/>
                  </a:lnTo>
                  <a:lnTo>
                    <a:pt x="45186" y="17678"/>
                  </a:lnTo>
                  <a:lnTo>
                    <a:pt x="45110" y="17538"/>
                  </a:lnTo>
                  <a:lnTo>
                    <a:pt x="44526" y="17195"/>
                  </a:lnTo>
                  <a:lnTo>
                    <a:pt x="44526" y="19342"/>
                  </a:lnTo>
                  <a:lnTo>
                    <a:pt x="44526" y="20408"/>
                  </a:lnTo>
                  <a:lnTo>
                    <a:pt x="44323" y="20739"/>
                  </a:lnTo>
                  <a:lnTo>
                    <a:pt x="43649" y="21056"/>
                  </a:lnTo>
                  <a:lnTo>
                    <a:pt x="43395" y="21120"/>
                  </a:lnTo>
                  <a:lnTo>
                    <a:pt x="42913" y="21120"/>
                  </a:lnTo>
                  <a:lnTo>
                    <a:pt x="42570" y="20942"/>
                  </a:lnTo>
                  <a:lnTo>
                    <a:pt x="42443" y="19926"/>
                  </a:lnTo>
                  <a:lnTo>
                    <a:pt x="42811" y="19723"/>
                  </a:lnTo>
                  <a:lnTo>
                    <a:pt x="43014" y="19672"/>
                  </a:lnTo>
                  <a:lnTo>
                    <a:pt x="43878" y="19558"/>
                  </a:lnTo>
                  <a:lnTo>
                    <a:pt x="44310" y="19443"/>
                  </a:lnTo>
                  <a:lnTo>
                    <a:pt x="44526" y="19342"/>
                  </a:lnTo>
                  <a:lnTo>
                    <a:pt x="44526" y="17195"/>
                  </a:lnTo>
                  <a:lnTo>
                    <a:pt x="44030" y="17043"/>
                  </a:lnTo>
                  <a:lnTo>
                    <a:pt x="43053" y="17043"/>
                  </a:lnTo>
                  <a:lnTo>
                    <a:pt x="41783" y="18516"/>
                  </a:lnTo>
                  <a:lnTo>
                    <a:pt x="42481" y="18516"/>
                  </a:lnTo>
                  <a:lnTo>
                    <a:pt x="42570" y="18110"/>
                  </a:lnTo>
                  <a:lnTo>
                    <a:pt x="42824" y="17780"/>
                  </a:lnTo>
                  <a:lnTo>
                    <a:pt x="43103" y="17678"/>
                  </a:lnTo>
                  <a:lnTo>
                    <a:pt x="43827" y="17678"/>
                  </a:lnTo>
                  <a:lnTo>
                    <a:pt x="44081" y="17741"/>
                  </a:lnTo>
                  <a:lnTo>
                    <a:pt x="44450" y="17970"/>
                  </a:lnTo>
                  <a:lnTo>
                    <a:pt x="44437" y="18808"/>
                  </a:lnTo>
                  <a:lnTo>
                    <a:pt x="42532" y="19113"/>
                  </a:lnTo>
                  <a:lnTo>
                    <a:pt x="42202" y="19253"/>
                  </a:lnTo>
                  <a:lnTo>
                    <a:pt x="41668" y="19723"/>
                  </a:lnTo>
                  <a:lnTo>
                    <a:pt x="41770" y="21221"/>
                  </a:lnTo>
                  <a:lnTo>
                    <a:pt x="42189" y="21615"/>
                  </a:lnTo>
                  <a:lnTo>
                    <a:pt x="42545" y="21755"/>
                  </a:lnTo>
                  <a:lnTo>
                    <a:pt x="43307" y="21755"/>
                  </a:lnTo>
                  <a:lnTo>
                    <a:pt x="43611" y="21691"/>
                  </a:lnTo>
                  <a:lnTo>
                    <a:pt x="44183" y="21386"/>
                  </a:lnTo>
                  <a:lnTo>
                    <a:pt x="44411" y="21221"/>
                  </a:lnTo>
                  <a:lnTo>
                    <a:pt x="44564" y="21018"/>
                  </a:lnTo>
                  <a:lnTo>
                    <a:pt x="44665" y="21386"/>
                  </a:lnTo>
                  <a:lnTo>
                    <a:pt x="44805" y="21615"/>
                  </a:lnTo>
                  <a:lnTo>
                    <a:pt x="44996" y="21704"/>
                  </a:lnTo>
                  <a:lnTo>
                    <a:pt x="45364" y="21704"/>
                  </a:lnTo>
                  <a:lnTo>
                    <a:pt x="45745" y="21640"/>
                  </a:lnTo>
                  <a:lnTo>
                    <a:pt x="45770" y="21107"/>
                  </a:lnTo>
                  <a:close/>
                </a:path>
                <a:path w="93345" h="23494">
                  <a:moveTo>
                    <a:pt x="50012" y="18656"/>
                  </a:moveTo>
                  <a:lnTo>
                    <a:pt x="49949" y="18059"/>
                  </a:lnTo>
                  <a:lnTo>
                    <a:pt x="49758" y="17640"/>
                  </a:lnTo>
                  <a:lnTo>
                    <a:pt x="49441" y="17399"/>
                  </a:lnTo>
                  <a:lnTo>
                    <a:pt x="49123" y="17145"/>
                  </a:lnTo>
                  <a:lnTo>
                    <a:pt x="48717" y="17030"/>
                  </a:lnTo>
                  <a:lnTo>
                    <a:pt x="47637" y="17030"/>
                  </a:lnTo>
                  <a:lnTo>
                    <a:pt x="47142" y="17246"/>
                  </a:lnTo>
                  <a:lnTo>
                    <a:pt x="46393" y="18110"/>
                  </a:lnTo>
                  <a:lnTo>
                    <a:pt x="46189" y="18719"/>
                  </a:lnTo>
                  <a:lnTo>
                    <a:pt x="46189" y="20142"/>
                  </a:lnTo>
                  <a:lnTo>
                    <a:pt x="46367" y="20675"/>
                  </a:lnTo>
                  <a:lnTo>
                    <a:pt x="47066" y="21526"/>
                  </a:lnTo>
                  <a:lnTo>
                    <a:pt x="47536" y="21742"/>
                  </a:lnTo>
                  <a:lnTo>
                    <a:pt x="48628" y="21742"/>
                  </a:lnTo>
                  <a:lnTo>
                    <a:pt x="49060" y="21602"/>
                  </a:lnTo>
                  <a:lnTo>
                    <a:pt x="49720" y="21056"/>
                  </a:lnTo>
                  <a:lnTo>
                    <a:pt x="49923" y="20624"/>
                  </a:lnTo>
                  <a:lnTo>
                    <a:pt x="50012" y="20040"/>
                  </a:lnTo>
                  <a:lnTo>
                    <a:pt x="49276" y="20040"/>
                  </a:lnTo>
                  <a:lnTo>
                    <a:pt x="49212" y="20358"/>
                  </a:lnTo>
                  <a:lnTo>
                    <a:pt x="49085" y="20624"/>
                  </a:lnTo>
                  <a:lnTo>
                    <a:pt x="48729" y="21005"/>
                  </a:lnTo>
                  <a:lnTo>
                    <a:pt x="48475" y="21094"/>
                  </a:lnTo>
                  <a:lnTo>
                    <a:pt x="47764" y="21094"/>
                  </a:lnTo>
                  <a:lnTo>
                    <a:pt x="47472" y="20942"/>
                  </a:lnTo>
                  <a:lnTo>
                    <a:pt x="47091" y="20332"/>
                  </a:lnTo>
                  <a:lnTo>
                    <a:pt x="47002" y="19964"/>
                  </a:lnTo>
                  <a:lnTo>
                    <a:pt x="47002" y="19075"/>
                  </a:lnTo>
                  <a:lnTo>
                    <a:pt x="47066" y="18694"/>
                  </a:lnTo>
                  <a:lnTo>
                    <a:pt x="47396" y="17932"/>
                  </a:lnTo>
                  <a:lnTo>
                    <a:pt x="47739" y="17691"/>
                  </a:lnTo>
                  <a:lnTo>
                    <a:pt x="48564" y="17691"/>
                  </a:lnTo>
                  <a:lnTo>
                    <a:pt x="48818" y="17792"/>
                  </a:lnTo>
                  <a:lnTo>
                    <a:pt x="49136" y="18148"/>
                  </a:lnTo>
                  <a:lnTo>
                    <a:pt x="49237" y="18376"/>
                  </a:lnTo>
                  <a:lnTo>
                    <a:pt x="49276" y="18656"/>
                  </a:lnTo>
                  <a:lnTo>
                    <a:pt x="50012" y="18656"/>
                  </a:lnTo>
                  <a:close/>
                </a:path>
                <a:path w="93345" h="23494">
                  <a:moveTo>
                    <a:pt x="53632" y="4127"/>
                  </a:moveTo>
                  <a:lnTo>
                    <a:pt x="52857" y="1917"/>
                  </a:lnTo>
                  <a:lnTo>
                    <a:pt x="52857" y="3530"/>
                  </a:lnTo>
                  <a:lnTo>
                    <a:pt x="50380" y="3530"/>
                  </a:lnTo>
                  <a:lnTo>
                    <a:pt x="50393" y="3200"/>
                  </a:lnTo>
                  <a:lnTo>
                    <a:pt x="50520" y="2832"/>
                  </a:lnTo>
                  <a:lnTo>
                    <a:pt x="50990" y="2336"/>
                  </a:lnTo>
                  <a:lnTo>
                    <a:pt x="51269" y="2209"/>
                  </a:lnTo>
                  <a:lnTo>
                    <a:pt x="52095" y="2209"/>
                  </a:lnTo>
                  <a:lnTo>
                    <a:pt x="52438" y="2387"/>
                  </a:lnTo>
                  <a:lnTo>
                    <a:pt x="52692" y="2844"/>
                  </a:lnTo>
                  <a:lnTo>
                    <a:pt x="52806" y="3149"/>
                  </a:lnTo>
                  <a:lnTo>
                    <a:pt x="52857" y="3530"/>
                  </a:lnTo>
                  <a:lnTo>
                    <a:pt x="52857" y="1917"/>
                  </a:lnTo>
                  <a:lnTo>
                    <a:pt x="52285" y="1625"/>
                  </a:lnTo>
                  <a:lnTo>
                    <a:pt x="51981" y="1549"/>
                  </a:lnTo>
                  <a:lnTo>
                    <a:pt x="51028" y="1549"/>
                  </a:lnTo>
                  <a:lnTo>
                    <a:pt x="50520" y="1778"/>
                  </a:lnTo>
                  <a:lnTo>
                    <a:pt x="49745" y="2679"/>
                  </a:lnTo>
                  <a:lnTo>
                    <a:pt x="49657" y="2946"/>
                  </a:lnTo>
                  <a:lnTo>
                    <a:pt x="49745" y="5270"/>
                  </a:lnTo>
                  <a:lnTo>
                    <a:pt x="50520" y="6070"/>
                  </a:lnTo>
                  <a:lnTo>
                    <a:pt x="50990" y="6273"/>
                  </a:lnTo>
                  <a:lnTo>
                    <a:pt x="51765" y="6273"/>
                  </a:lnTo>
                  <a:lnTo>
                    <a:pt x="53568" y="4711"/>
                  </a:lnTo>
                  <a:lnTo>
                    <a:pt x="52832" y="4711"/>
                  </a:lnTo>
                  <a:lnTo>
                    <a:pt x="52755" y="4940"/>
                  </a:lnTo>
                  <a:lnTo>
                    <a:pt x="52679" y="5092"/>
                  </a:lnTo>
                  <a:lnTo>
                    <a:pt x="52311" y="5499"/>
                  </a:lnTo>
                  <a:lnTo>
                    <a:pt x="51993" y="5626"/>
                  </a:lnTo>
                  <a:lnTo>
                    <a:pt x="51193" y="5626"/>
                  </a:lnTo>
                  <a:lnTo>
                    <a:pt x="50901" y="5499"/>
                  </a:lnTo>
                  <a:lnTo>
                    <a:pt x="50482" y="4940"/>
                  </a:lnTo>
                  <a:lnTo>
                    <a:pt x="50355" y="4127"/>
                  </a:lnTo>
                  <a:lnTo>
                    <a:pt x="53632" y="4127"/>
                  </a:lnTo>
                  <a:close/>
                </a:path>
                <a:path w="93345" h="23494">
                  <a:moveTo>
                    <a:pt x="54584" y="19621"/>
                  </a:moveTo>
                  <a:lnTo>
                    <a:pt x="53835" y="17424"/>
                  </a:lnTo>
                  <a:lnTo>
                    <a:pt x="53809" y="19024"/>
                  </a:lnTo>
                  <a:lnTo>
                    <a:pt x="51333" y="19024"/>
                  </a:lnTo>
                  <a:lnTo>
                    <a:pt x="51346" y="18707"/>
                  </a:lnTo>
                  <a:lnTo>
                    <a:pt x="51473" y="18326"/>
                  </a:lnTo>
                  <a:lnTo>
                    <a:pt x="51943" y="17830"/>
                  </a:lnTo>
                  <a:lnTo>
                    <a:pt x="52235" y="17703"/>
                  </a:lnTo>
                  <a:lnTo>
                    <a:pt x="53047" y="17703"/>
                  </a:lnTo>
                  <a:lnTo>
                    <a:pt x="53390" y="17894"/>
                  </a:lnTo>
                  <a:lnTo>
                    <a:pt x="53644" y="18338"/>
                  </a:lnTo>
                  <a:lnTo>
                    <a:pt x="53759" y="18643"/>
                  </a:lnTo>
                  <a:lnTo>
                    <a:pt x="53809" y="19024"/>
                  </a:lnTo>
                  <a:lnTo>
                    <a:pt x="53809" y="17424"/>
                  </a:lnTo>
                  <a:lnTo>
                    <a:pt x="53238" y="17132"/>
                  </a:lnTo>
                  <a:lnTo>
                    <a:pt x="52933" y="17056"/>
                  </a:lnTo>
                  <a:lnTo>
                    <a:pt x="51993" y="17056"/>
                  </a:lnTo>
                  <a:lnTo>
                    <a:pt x="51485" y="17272"/>
                  </a:lnTo>
                  <a:lnTo>
                    <a:pt x="50711" y="18173"/>
                  </a:lnTo>
                  <a:lnTo>
                    <a:pt x="50622" y="18440"/>
                  </a:lnTo>
                  <a:lnTo>
                    <a:pt x="50698" y="20764"/>
                  </a:lnTo>
                  <a:lnTo>
                    <a:pt x="51473" y="21564"/>
                  </a:lnTo>
                  <a:lnTo>
                    <a:pt x="51943" y="21767"/>
                  </a:lnTo>
                  <a:lnTo>
                    <a:pt x="52730" y="21767"/>
                  </a:lnTo>
                  <a:lnTo>
                    <a:pt x="54521" y="20218"/>
                  </a:lnTo>
                  <a:lnTo>
                    <a:pt x="53784" y="20218"/>
                  </a:lnTo>
                  <a:lnTo>
                    <a:pt x="53708" y="20434"/>
                  </a:lnTo>
                  <a:lnTo>
                    <a:pt x="53632" y="20586"/>
                  </a:lnTo>
                  <a:lnTo>
                    <a:pt x="53263" y="20993"/>
                  </a:lnTo>
                  <a:lnTo>
                    <a:pt x="52959" y="21120"/>
                  </a:lnTo>
                  <a:lnTo>
                    <a:pt x="52146" y="21120"/>
                  </a:lnTo>
                  <a:lnTo>
                    <a:pt x="51854" y="20993"/>
                  </a:lnTo>
                  <a:lnTo>
                    <a:pt x="51435" y="20434"/>
                  </a:lnTo>
                  <a:lnTo>
                    <a:pt x="51320" y="19621"/>
                  </a:lnTo>
                  <a:lnTo>
                    <a:pt x="54584" y="19621"/>
                  </a:lnTo>
                  <a:close/>
                </a:path>
                <a:path w="93345" h="23494">
                  <a:moveTo>
                    <a:pt x="57950" y="4406"/>
                  </a:moveTo>
                  <a:lnTo>
                    <a:pt x="57797" y="4114"/>
                  </a:lnTo>
                  <a:lnTo>
                    <a:pt x="57327" y="3797"/>
                  </a:lnTo>
                  <a:lnTo>
                    <a:pt x="56972" y="3670"/>
                  </a:lnTo>
                  <a:lnTo>
                    <a:pt x="55714" y="3365"/>
                  </a:lnTo>
                  <a:lnTo>
                    <a:pt x="55549" y="3302"/>
                  </a:lnTo>
                  <a:lnTo>
                    <a:pt x="55245" y="3124"/>
                  </a:lnTo>
                  <a:lnTo>
                    <a:pt x="55156" y="2959"/>
                  </a:lnTo>
                  <a:lnTo>
                    <a:pt x="55156" y="2590"/>
                  </a:lnTo>
                  <a:lnTo>
                    <a:pt x="55232" y="2451"/>
                  </a:lnTo>
                  <a:lnTo>
                    <a:pt x="55524" y="2235"/>
                  </a:lnTo>
                  <a:lnTo>
                    <a:pt x="55740" y="2184"/>
                  </a:lnTo>
                  <a:lnTo>
                    <a:pt x="56438" y="2184"/>
                  </a:lnTo>
                  <a:lnTo>
                    <a:pt x="57086" y="2933"/>
                  </a:lnTo>
                  <a:lnTo>
                    <a:pt x="57797" y="2933"/>
                  </a:lnTo>
                  <a:lnTo>
                    <a:pt x="57810" y="2654"/>
                  </a:lnTo>
                  <a:lnTo>
                    <a:pt x="57721" y="2387"/>
                  </a:lnTo>
                  <a:lnTo>
                    <a:pt x="57226" y="1739"/>
                  </a:lnTo>
                  <a:lnTo>
                    <a:pt x="56756" y="1536"/>
                  </a:lnTo>
                  <a:lnTo>
                    <a:pt x="55562" y="1536"/>
                  </a:lnTo>
                  <a:lnTo>
                    <a:pt x="55156" y="1676"/>
                  </a:lnTo>
                  <a:lnTo>
                    <a:pt x="54546" y="2184"/>
                  </a:lnTo>
                  <a:lnTo>
                    <a:pt x="54394" y="2527"/>
                  </a:lnTo>
                  <a:lnTo>
                    <a:pt x="54394" y="3314"/>
                  </a:lnTo>
                  <a:lnTo>
                    <a:pt x="54559" y="3594"/>
                  </a:lnTo>
                  <a:lnTo>
                    <a:pt x="55054" y="3911"/>
                  </a:lnTo>
                  <a:lnTo>
                    <a:pt x="55346" y="4013"/>
                  </a:lnTo>
                  <a:lnTo>
                    <a:pt x="56629" y="4343"/>
                  </a:lnTo>
                  <a:lnTo>
                    <a:pt x="56845" y="4406"/>
                  </a:lnTo>
                  <a:lnTo>
                    <a:pt x="57124" y="4572"/>
                  </a:lnTo>
                  <a:lnTo>
                    <a:pt x="57213" y="4724"/>
                  </a:lnTo>
                  <a:lnTo>
                    <a:pt x="57213" y="5168"/>
                  </a:lnTo>
                  <a:lnTo>
                    <a:pt x="57099" y="5346"/>
                  </a:lnTo>
                  <a:lnTo>
                    <a:pt x="56680" y="5588"/>
                  </a:lnTo>
                  <a:lnTo>
                    <a:pt x="56438" y="5651"/>
                  </a:lnTo>
                  <a:lnTo>
                    <a:pt x="55689" y="5651"/>
                  </a:lnTo>
                  <a:lnTo>
                    <a:pt x="55372" y="5537"/>
                  </a:lnTo>
                  <a:lnTo>
                    <a:pt x="55079" y="5156"/>
                  </a:lnTo>
                  <a:lnTo>
                    <a:pt x="55003" y="4965"/>
                  </a:lnTo>
                  <a:lnTo>
                    <a:pt x="54991" y="4711"/>
                  </a:lnTo>
                  <a:lnTo>
                    <a:pt x="54267" y="4711"/>
                  </a:lnTo>
                  <a:lnTo>
                    <a:pt x="54292" y="5156"/>
                  </a:lnTo>
                  <a:lnTo>
                    <a:pt x="54432" y="5537"/>
                  </a:lnTo>
                  <a:lnTo>
                    <a:pt x="54991" y="6134"/>
                  </a:lnTo>
                  <a:lnTo>
                    <a:pt x="55460" y="6286"/>
                  </a:lnTo>
                  <a:lnTo>
                    <a:pt x="56743" y="6286"/>
                  </a:lnTo>
                  <a:lnTo>
                    <a:pt x="57200" y="6146"/>
                  </a:lnTo>
                  <a:lnTo>
                    <a:pt x="57797" y="5562"/>
                  </a:lnTo>
                  <a:lnTo>
                    <a:pt x="57950" y="5219"/>
                  </a:lnTo>
                  <a:lnTo>
                    <a:pt x="57950" y="4406"/>
                  </a:lnTo>
                  <a:close/>
                </a:path>
                <a:path w="93345" h="23494">
                  <a:moveTo>
                    <a:pt x="58991" y="15494"/>
                  </a:moveTo>
                  <a:lnTo>
                    <a:pt x="58153" y="15494"/>
                  </a:lnTo>
                  <a:lnTo>
                    <a:pt x="58153" y="21615"/>
                  </a:lnTo>
                  <a:lnTo>
                    <a:pt x="58991" y="21615"/>
                  </a:lnTo>
                  <a:lnTo>
                    <a:pt x="58991" y="15494"/>
                  </a:lnTo>
                  <a:close/>
                </a:path>
                <a:path w="93345" h="23494">
                  <a:moveTo>
                    <a:pt x="62674" y="3073"/>
                  </a:moveTo>
                  <a:lnTo>
                    <a:pt x="62496" y="2514"/>
                  </a:lnTo>
                  <a:lnTo>
                    <a:pt x="62217" y="2209"/>
                  </a:lnTo>
                  <a:lnTo>
                    <a:pt x="61798" y="1765"/>
                  </a:lnTo>
                  <a:lnTo>
                    <a:pt x="61798" y="3073"/>
                  </a:lnTo>
                  <a:lnTo>
                    <a:pt x="61785" y="4876"/>
                  </a:lnTo>
                  <a:lnTo>
                    <a:pt x="61328" y="5461"/>
                  </a:lnTo>
                  <a:lnTo>
                    <a:pt x="61036" y="5613"/>
                  </a:lnTo>
                  <a:lnTo>
                    <a:pt x="60172" y="5613"/>
                  </a:lnTo>
                  <a:lnTo>
                    <a:pt x="59817" y="5372"/>
                  </a:lnTo>
                  <a:lnTo>
                    <a:pt x="59601" y="4876"/>
                  </a:lnTo>
                  <a:lnTo>
                    <a:pt x="59588" y="3073"/>
                  </a:lnTo>
                  <a:lnTo>
                    <a:pt x="59804" y="2514"/>
                  </a:lnTo>
                  <a:lnTo>
                    <a:pt x="60083" y="2273"/>
                  </a:lnTo>
                  <a:lnTo>
                    <a:pt x="61201" y="2209"/>
                  </a:lnTo>
                  <a:lnTo>
                    <a:pt x="61556" y="2451"/>
                  </a:lnTo>
                  <a:lnTo>
                    <a:pt x="61798" y="3073"/>
                  </a:lnTo>
                  <a:lnTo>
                    <a:pt x="61798" y="1765"/>
                  </a:lnTo>
                  <a:lnTo>
                    <a:pt x="61366" y="1549"/>
                  </a:lnTo>
                  <a:lnTo>
                    <a:pt x="60515" y="1549"/>
                  </a:lnTo>
                  <a:lnTo>
                    <a:pt x="60223" y="1638"/>
                  </a:lnTo>
                  <a:lnTo>
                    <a:pt x="59791" y="1905"/>
                  </a:lnTo>
                  <a:lnTo>
                    <a:pt x="59626" y="2070"/>
                  </a:lnTo>
                  <a:lnTo>
                    <a:pt x="59474" y="2273"/>
                  </a:lnTo>
                  <a:lnTo>
                    <a:pt x="59474" y="1676"/>
                  </a:lnTo>
                  <a:lnTo>
                    <a:pt x="58750" y="1676"/>
                  </a:lnTo>
                  <a:lnTo>
                    <a:pt x="58750" y="7886"/>
                  </a:lnTo>
                  <a:lnTo>
                    <a:pt x="59499" y="7886"/>
                  </a:lnTo>
                  <a:lnTo>
                    <a:pt x="59499" y="5613"/>
                  </a:lnTo>
                  <a:lnTo>
                    <a:pt x="59664" y="5816"/>
                  </a:lnTo>
                  <a:lnTo>
                    <a:pt x="59804" y="5956"/>
                  </a:lnTo>
                  <a:lnTo>
                    <a:pt x="60172" y="6184"/>
                  </a:lnTo>
                  <a:lnTo>
                    <a:pt x="60452" y="6261"/>
                  </a:lnTo>
                  <a:lnTo>
                    <a:pt x="61214" y="6261"/>
                  </a:lnTo>
                  <a:lnTo>
                    <a:pt x="61582" y="6134"/>
                  </a:lnTo>
                  <a:lnTo>
                    <a:pt x="62407" y="5461"/>
                  </a:lnTo>
                  <a:lnTo>
                    <a:pt x="62623" y="4876"/>
                  </a:lnTo>
                  <a:lnTo>
                    <a:pt x="62674" y="3073"/>
                  </a:lnTo>
                  <a:close/>
                </a:path>
                <a:path w="93345" h="23494">
                  <a:moveTo>
                    <a:pt x="65189" y="15494"/>
                  </a:moveTo>
                  <a:lnTo>
                    <a:pt x="64401" y="15494"/>
                  </a:lnTo>
                  <a:lnTo>
                    <a:pt x="64401" y="20447"/>
                  </a:lnTo>
                  <a:lnTo>
                    <a:pt x="61315" y="15494"/>
                  </a:lnTo>
                  <a:lnTo>
                    <a:pt x="60337" y="15494"/>
                  </a:lnTo>
                  <a:lnTo>
                    <a:pt x="60337" y="21615"/>
                  </a:lnTo>
                  <a:lnTo>
                    <a:pt x="61125" y="21615"/>
                  </a:lnTo>
                  <a:lnTo>
                    <a:pt x="61125" y="16662"/>
                  </a:lnTo>
                  <a:lnTo>
                    <a:pt x="64262" y="21615"/>
                  </a:lnTo>
                  <a:lnTo>
                    <a:pt x="65189" y="21615"/>
                  </a:lnTo>
                  <a:lnTo>
                    <a:pt x="65189" y="15494"/>
                  </a:lnTo>
                  <a:close/>
                </a:path>
                <a:path w="93345" h="23494">
                  <a:moveTo>
                    <a:pt x="67551" y="5575"/>
                  </a:moveTo>
                  <a:lnTo>
                    <a:pt x="67208" y="5600"/>
                  </a:lnTo>
                  <a:lnTo>
                    <a:pt x="67056" y="3848"/>
                  </a:lnTo>
                  <a:lnTo>
                    <a:pt x="66967" y="2184"/>
                  </a:lnTo>
                  <a:lnTo>
                    <a:pt x="66903" y="2044"/>
                  </a:lnTo>
                  <a:lnTo>
                    <a:pt x="66306" y="1689"/>
                  </a:lnTo>
                  <a:lnTo>
                    <a:pt x="66306" y="3848"/>
                  </a:lnTo>
                  <a:lnTo>
                    <a:pt x="66306" y="4902"/>
                  </a:lnTo>
                  <a:lnTo>
                    <a:pt x="66103" y="5232"/>
                  </a:lnTo>
                  <a:lnTo>
                    <a:pt x="65443" y="5562"/>
                  </a:lnTo>
                  <a:lnTo>
                    <a:pt x="65176" y="5626"/>
                  </a:lnTo>
                  <a:lnTo>
                    <a:pt x="64706" y="5626"/>
                  </a:lnTo>
                  <a:lnTo>
                    <a:pt x="64579" y="5588"/>
                  </a:lnTo>
                  <a:lnTo>
                    <a:pt x="64363" y="5435"/>
                  </a:lnTo>
                  <a:lnTo>
                    <a:pt x="64236" y="4432"/>
                  </a:lnTo>
                  <a:lnTo>
                    <a:pt x="64604" y="4229"/>
                  </a:lnTo>
                  <a:lnTo>
                    <a:pt x="64808" y="4165"/>
                  </a:lnTo>
                  <a:lnTo>
                    <a:pt x="65671" y="4064"/>
                  </a:lnTo>
                  <a:lnTo>
                    <a:pt x="66103" y="3949"/>
                  </a:lnTo>
                  <a:lnTo>
                    <a:pt x="66306" y="3848"/>
                  </a:lnTo>
                  <a:lnTo>
                    <a:pt x="66306" y="1689"/>
                  </a:lnTo>
                  <a:lnTo>
                    <a:pt x="65811" y="1549"/>
                  </a:lnTo>
                  <a:lnTo>
                    <a:pt x="64846" y="1549"/>
                  </a:lnTo>
                  <a:lnTo>
                    <a:pt x="63563" y="3022"/>
                  </a:lnTo>
                  <a:lnTo>
                    <a:pt x="64262" y="3022"/>
                  </a:lnTo>
                  <a:lnTo>
                    <a:pt x="64350" y="2616"/>
                  </a:lnTo>
                  <a:lnTo>
                    <a:pt x="64604" y="2286"/>
                  </a:lnTo>
                  <a:lnTo>
                    <a:pt x="64884" y="2184"/>
                  </a:lnTo>
                  <a:lnTo>
                    <a:pt x="65620" y="2184"/>
                  </a:lnTo>
                  <a:lnTo>
                    <a:pt x="65874" y="2235"/>
                  </a:lnTo>
                  <a:lnTo>
                    <a:pt x="66243" y="2463"/>
                  </a:lnTo>
                  <a:lnTo>
                    <a:pt x="66217" y="3314"/>
                  </a:lnTo>
                  <a:lnTo>
                    <a:pt x="64325" y="3619"/>
                  </a:lnTo>
                  <a:lnTo>
                    <a:pt x="63982" y="3759"/>
                  </a:lnTo>
                  <a:lnTo>
                    <a:pt x="63461" y="4229"/>
                  </a:lnTo>
                  <a:lnTo>
                    <a:pt x="63563" y="5727"/>
                  </a:lnTo>
                  <a:lnTo>
                    <a:pt x="63969" y="6121"/>
                  </a:lnTo>
                  <a:lnTo>
                    <a:pt x="64325" y="6261"/>
                  </a:lnTo>
                  <a:lnTo>
                    <a:pt x="65087" y="6261"/>
                  </a:lnTo>
                  <a:lnTo>
                    <a:pt x="65405" y="6184"/>
                  </a:lnTo>
                  <a:lnTo>
                    <a:pt x="65976" y="5892"/>
                  </a:lnTo>
                  <a:lnTo>
                    <a:pt x="66192" y="5727"/>
                  </a:lnTo>
                  <a:lnTo>
                    <a:pt x="66344" y="5524"/>
                  </a:lnTo>
                  <a:lnTo>
                    <a:pt x="66446" y="5892"/>
                  </a:lnTo>
                  <a:lnTo>
                    <a:pt x="66598" y="6121"/>
                  </a:lnTo>
                  <a:lnTo>
                    <a:pt x="66776" y="6210"/>
                  </a:lnTo>
                  <a:lnTo>
                    <a:pt x="67144" y="6210"/>
                  </a:lnTo>
                  <a:lnTo>
                    <a:pt x="67525" y="6146"/>
                  </a:lnTo>
                  <a:lnTo>
                    <a:pt x="67551" y="5600"/>
                  </a:lnTo>
                  <a:close/>
                </a:path>
                <a:path w="93345" h="23494">
                  <a:moveTo>
                    <a:pt x="70942" y="15494"/>
                  </a:moveTo>
                  <a:lnTo>
                    <a:pt x="65976" y="15494"/>
                  </a:lnTo>
                  <a:lnTo>
                    <a:pt x="65976" y="16230"/>
                  </a:lnTo>
                  <a:lnTo>
                    <a:pt x="68046" y="16230"/>
                  </a:lnTo>
                  <a:lnTo>
                    <a:pt x="68046" y="21615"/>
                  </a:lnTo>
                  <a:lnTo>
                    <a:pt x="68884" y="21615"/>
                  </a:lnTo>
                  <a:lnTo>
                    <a:pt x="68884" y="16230"/>
                  </a:lnTo>
                  <a:lnTo>
                    <a:pt x="70942" y="16230"/>
                  </a:lnTo>
                  <a:lnTo>
                    <a:pt x="70942" y="15494"/>
                  </a:lnTo>
                  <a:close/>
                </a:path>
                <a:path w="93345" h="23494">
                  <a:moveTo>
                    <a:pt x="71805" y="3162"/>
                  </a:moveTo>
                  <a:lnTo>
                    <a:pt x="70510" y="1524"/>
                  </a:lnTo>
                  <a:lnTo>
                    <a:pt x="69418" y="1524"/>
                  </a:lnTo>
                  <a:lnTo>
                    <a:pt x="68935" y="1752"/>
                  </a:lnTo>
                  <a:lnTo>
                    <a:pt x="68173" y="2616"/>
                  </a:lnTo>
                  <a:lnTo>
                    <a:pt x="67983" y="3225"/>
                  </a:lnTo>
                  <a:lnTo>
                    <a:pt x="67983" y="4648"/>
                  </a:lnTo>
                  <a:lnTo>
                    <a:pt x="68148" y="5181"/>
                  </a:lnTo>
                  <a:lnTo>
                    <a:pt x="68846" y="6032"/>
                  </a:lnTo>
                  <a:lnTo>
                    <a:pt x="69316" y="6248"/>
                  </a:lnTo>
                  <a:lnTo>
                    <a:pt x="70421" y="6248"/>
                  </a:lnTo>
                  <a:lnTo>
                    <a:pt x="70840" y="6108"/>
                  </a:lnTo>
                  <a:lnTo>
                    <a:pt x="71501" y="5562"/>
                  </a:lnTo>
                  <a:lnTo>
                    <a:pt x="71716" y="5130"/>
                  </a:lnTo>
                  <a:lnTo>
                    <a:pt x="71805" y="4533"/>
                  </a:lnTo>
                  <a:lnTo>
                    <a:pt x="71069" y="4533"/>
                  </a:lnTo>
                  <a:lnTo>
                    <a:pt x="71005" y="4864"/>
                  </a:lnTo>
                  <a:lnTo>
                    <a:pt x="70878" y="5130"/>
                  </a:lnTo>
                  <a:lnTo>
                    <a:pt x="70510" y="5499"/>
                  </a:lnTo>
                  <a:lnTo>
                    <a:pt x="70269" y="5600"/>
                  </a:lnTo>
                  <a:lnTo>
                    <a:pt x="69557" y="5600"/>
                  </a:lnTo>
                  <a:lnTo>
                    <a:pt x="69253" y="5448"/>
                  </a:lnTo>
                  <a:lnTo>
                    <a:pt x="68872" y="4838"/>
                  </a:lnTo>
                  <a:lnTo>
                    <a:pt x="68783" y="4470"/>
                  </a:lnTo>
                  <a:lnTo>
                    <a:pt x="68783" y="3568"/>
                  </a:lnTo>
                  <a:lnTo>
                    <a:pt x="68846" y="3200"/>
                  </a:lnTo>
                  <a:lnTo>
                    <a:pt x="69189" y="2425"/>
                  </a:lnTo>
                  <a:lnTo>
                    <a:pt x="69532" y="2197"/>
                  </a:lnTo>
                  <a:lnTo>
                    <a:pt x="70358" y="2197"/>
                  </a:lnTo>
                  <a:lnTo>
                    <a:pt x="70612" y="2286"/>
                  </a:lnTo>
                  <a:lnTo>
                    <a:pt x="70929" y="2654"/>
                  </a:lnTo>
                  <a:lnTo>
                    <a:pt x="71031" y="2882"/>
                  </a:lnTo>
                  <a:lnTo>
                    <a:pt x="71069" y="3162"/>
                  </a:lnTo>
                  <a:lnTo>
                    <a:pt x="71805" y="3162"/>
                  </a:lnTo>
                  <a:close/>
                </a:path>
                <a:path w="93345" h="23494">
                  <a:moveTo>
                    <a:pt x="76377" y="4127"/>
                  </a:moveTo>
                  <a:lnTo>
                    <a:pt x="75603" y="1917"/>
                  </a:lnTo>
                  <a:lnTo>
                    <a:pt x="75603" y="3530"/>
                  </a:lnTo>
                  <a:lnTo>
                    <a:pt x="73126" y="3530"/>
                  </a:lnTo>
                  <a:lnTo>
                    <a:pt x="73139" y="3200"/>
                  </a:lnTo>
                  <a:lnTo>
                    <a:pt x="73253" y="2832"/>
                  </a:lnTo>
                  <a:lnTo>
                    <a:pt x="73723" y="2336"/>
                  </a:lnTo>
                  <a:lnTo>
                    <a:pt x="74015" y="2209"/>
                  </a:lnTo>
                  <a:lnTo>
                    <a:pt x="74841" y="2209"/>
                  </a:lnTo>
                  <a:lnTo>
                    <a:pt x="75184" y="2387"/>
                  </a:lnTo>
                  <a:lnTo>
                    <a:pt x="75438" y="2844"/>
                  </a:lnTo>
                  <a:lnTo>
                    <a:pt x="75552" y="3149"/>
                  </a:lnTo>
                  <a:lnTo>
                    <a:pt x="75603" y="3530"/>
                  </a:lnTo>
                  <a:lnTo>
                    <a:pt x="75603" y="1917"/>
                  </a:lnTo>
                  <a:lnTo>
                    <a:pt x="75031" y="1625"/>
                  </a:lnTo>
                  <a:lnTo>
                    <a:pt x="74726" y="1549"/>
                  </a:lnTo>
                  <a:lnTo>
                    <a:pt x="73774" y="1549"/>
                  </a:lnTo>
                  <a:lnTo>
                    <a:pt x="73266" y="1778"/>
                  </a:lnTo>
                  <a:lnTo>
                    <a:pt x="72491" y="2679"/>
                  </a:lnTo>
                  <a:lnTo>
                    <a:pt x="72402" y="2946"/>
                  </a:lnTo>
                  <a:lnTo>
                    <a:pt x="72491" y="5270"/>
                  </a:lnTo>
                  <a:lnTo>
                    <a:pt x="73266" y="6070"/>
                  </a:lnTo>
                  <a:lnTo>
                    <a:pt x="73736" y="6273"/>
                  </a:lnTo>
                  <a:lnTo>
                    <a:pt x="74510" y="6273"/>
                  </a:lnTo>
                  <a:lnTo>
                    <a:pt x="76301" y="4711"/>
                  </a:lnTo>
                  <a:lnTo>
                    <a:pt x="75565" y="4711"/>
                  </a:lnTo>
                  <a:lnTo>
                    <a:pt x="75501" y="4940"/>
                  </a:lnTo>
                  <a:lnTo>
                    <a:pt x="75425" y="5092"/>
                  </a:lnTo>
                  <a:lnTo>
                    <a:pt x="75057" y="5499"/>
                  </a:lnTo>
                  <a:lnTo>
                    <a:pt x="74739" y="5626"/>
                  </a:lnTo>
                  <a:lnTo>
                    <a:pt x="73926" y="5626"/>
                  </a:lnTo>
                  <a:lnTo>
                    <a:pt x="73647" y="5499"/>
                  </a:lnTo>
                  <a:lnTo>
                    <a:pt x="73228" y="4940"/>
                  </a:lnTo>
                  <a:lnTo>
                    <a:pt x="73101" y="4127"/>
                  </a:lnTo>
                  <a:lnTo>
                    <a:pt x="76377" y="4127"/>
                  </a:lnTo>
                  <a:close/>
                </a:path>
                <a:path w="93345" h="23494">
                  <a:moveTo>
                    <a:pt x="80784" y="0"/>
                  </a:moveTo>
                  <a:lnTo>
                    <a:pt x="79946" y="0"/>
                  </a:lnTo>
                  <a:lnTo>
                    <a:pt x="79946" y="6108"/>
                  </a:lnTo>
                  <a:lnTo>
                    <a:pt x="80784" y="6108"/>
                  </a:lnTo>
                  <a:lnTo>
                    <a:pt x="80784" y="0"/>
                  </a:lnTo>
                  <a:close/>
                </a:path>
                <a:path w="93345" h="23494">
                  <a:moveTo>
                    <a:pt x="86982" y="0"/>
                  </a:moveTo>
                  <a:lnTo>
                    <a:pt x="86194" y="0"/>
                  </a:lnTo>
                  <a:lnTo>
                    <a:pt x="86194" y="4953"/>
                  </a:lnTo>
                  <a:lnTo>
                    <a:pt x="83108" y="0"/>
                  </a:lnTo>
                  <a:lnTo>
                    <a:pt x="82130" y="0"/>
                  </a:lnTo>
                  <a:lnTo>
                    <a:pt x="82130" y="6108"/>
                  </a:lnTo>
                  <a:lnTo>
                    <a:pt x="82918" y="6108"/>
                  </a:lnTo>
                  <a:lnTo>
                    <a:pt x="82918" y="1168"/>
                  </a:lnTo>
                  <a:lnTo>
                    <a:pt x="86055" y="6108"/>
                  </a:lnTo>
                  <a:lnTo>
                    <a:pt x="86982" y="6108"/>
                  </a:lnTo>
                  <a:lnTo>
                    <a:pt x="86982" y="0"/>
                  </a:lnTo>
                  <a:close/>
                </a:path>
                <a:path w="93345" h="23494">
                  <a:moveTo>
                    <a:pt x="92735" y="0"/>
                  </a:moveTo>
                  <a:lnTo>
                    <a:pt x="87769" y="0"/>
                  </a:lnTo>
                  <a:lnTo>
                    <a:pt x="87769" y="723"/>
                  </a:lnTo>
                  <a:lnTo>
                    <a:pt x="89827" y="723"/>
                  </a:lnTo>
                  <a:lnTo>
                    <a:pt x="89827" y="6108"/>
                  </a:lnTo>
                  <a:lnTo>
                    <a:pt x="90665" y="6108"/>
                  </a:lnTo>
                  <a:lnTo>
                    <a:pt x="90665" y="723"/>
                  </a:lnTo>
                  <a:lnTo>
                    <a:pt x="92735" y="723"/>
                  </a:lnTo>
                  <a:lnTo>
                    <a:pt x="927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3" name="object 4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708355" y="1959662"/>
              <a:ext cx="124749" cy="125514"/>
            </a:xfrm>
            <a:prstGeom prst="rect">
              <a:avLst/>
            </a:prstGeom>
          </p:spPr>
        </p:pic>
        <p:sp>
          <p:nvSpPr>
            <p:cNvPr id="494" name="object 494"/>
            <p:cNvSpPr/>
            <p:nvPr/>
          </p:nvSpPr>
          <p:spPr>
            <a:xfrm>
              <a:off x="5729897" y="2004783"/>
              <a:ext cx="30480" cy="6985"/>
            </a:xfrm>
            <a:custGeom>
              <a:avLst/>
              <a:gdLst/>
              <a:ahLst/>
              <a:cxnLst/>
              <a:rect l="l" t="t" r="r" b="b"/>
              <a:pathLst>
                <a:path w="30479" h="6985">
                  <a:moveTo>
                    <a:pt x="1308" y="1790"/>
                  </a:moveTo>
                  <a:lnTo>
                    <a:pt x="0" y="1790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90"/>
                  </a:lnTo>
                  <a:close/>
                </a:path>
                <a:path w="30479" h="6985">
                  <a:moveTo>
                    <a:pt x="1308" y="0"/>
                  </a:moveTo>
                  <a:lnTo>
                    <a:pt x="0" y="0"/>
                  </a:lnTo>
                  <a:lnTo>
                    <a:pt x="0" y="1206"/>
                  </a:lnTo>
                  <a:lnTo>
                    <a:pt x="1308" y="1206"/>
                  </a:lnTo>
                  <a:lnTo>
                    <a:pt x="1308" y="0"/>
                  </a:lnTo>
                  <a:close/>
                </a:path>
                <a:path w="30479" h="6985">
                  <a:moveTo>
                    <a:pt x="9080" y="1790"/>
                  </a:moveTo>
                  <a:lnTo>
                    <a:pt x="7734" y="1790"/>
                  </a:lnTo>
                  <a:lnTo>
                    <a:pt x="6959" y="5359"/>
                  </a:lnTo>
                  <a:lnTo>
                    <a:pt x="6210" y="1790"/>
                  </a:lnTo>
                  <a:lnTo>
                    <a:pt x="4889" y="1790"/>
                  </a:lnTo>
                  <a:lnTo>
                    <a:pt x="4178" y="5334"/>
                  </a:lnTo>
                  <a:lnTo>
                    <a:pt x="3403" y="1790"/>
                  </a:lnTo>
                  <a:lnTo>
                    <a:pt x="2019" y="1790"/>
                  </a:lnTo>
                  <a:lnTo>
                    <a:pt x="3403" y="6731"/>
                  </a:lnTo>
                  <a:lnTo>
                    <a:pt x="4749" y="6731"/>
                  </a:lnTo>
                  <a:lnTo>
                    <a:pt x="5537" y="3136"/>
                  </a:lnTo>
                  <a:lnTo>
                    <a:pt x="6311" y="6731"/>
                  </a:lnTo>
                  <a:lnTo>
                    <a:pt x="7645" y="6731"/>
                  </a:lnTo>
                  <a:lnTo>
                    <a:pt x="9080" y="1790"/>
                  </a:lnTo>
                  <a:close/>
                </a:path>
                <a:path w="30479" h="6985">
                  <a:moveTo>
                    <a:pt x="11112" y="50"/>
                  </a:moveTo>
                  <a:lnTo>
                    <a:pt x="9817" y="50"/>
                  </a:lnTo>
                  <a:lnTo>
                    <a:pt x="9817" y="6731"/>
                  </a:lnTo>
                  <a:lnTo>
                    <a:pt x="11112" y="6731"/>
                  </a:lnTo>
                  <a:lnTo>
                    <a:pt x="11112" y="50"/>
                  </a:lnTo>
                  <a:close/>
                </a:path>
                <a:path w="30479" h="6985">
                  <a:moveTo>
                    <a:pt x="13703" y="1790"/>
                  </a:moveTo>
                  <a:lnTo>
                    <a:pt x="12395" y="1790"/>
                  </a:lnTo>
                  <a:lnTo>
                    <a:pt x="12395" y="6731"/>
                  </a:lnTo>
                  <a:lnTo>
                    <a:pt x="13703" y="6731"/>
                  </a:lnTo>
                  <a:lnTo>
                    <a:pt x="13703" y="1790"/>
                  </a:lnTo>
                  <a:close/>
                </a:path>
                <a:path w="30479" h="6985">
                  <a:moveTo>
                    <a:pt x="13703" y="0"/>
                  </a:moveTo>
                  <a:lnTo>
                    <a:pt x="12395" y="0"/>
                  </a:lnTo>
                  <a:lnTo>
                    <a:pt x="12395" y="1206"/>
                  </a:lnTo>
                  <a:lnTo>
                    <a:pt x="13703" y="1206"/>
                  </a:lnTo>
                  <a:lnTo>
                    <a:pt x="13703" y="0"/>
                  </a:lnTo>
                  <a:close/>
                </a:path>
                <a:path w="30479" h="6985">
                  <a:moveTo>
                    <a:pt x="19443" y="2781"/>
                  </a:moveTo>
                  <a:lnTo>
                    <a:pt x="19278" y="2336"/>
                  </a:lnTo>
                  <a:lnTo>
                    <a:pt x="18961" y="2070"/>
                  </a:lnTo>
                  <a:lnTo>
                    <a:pt x="18630" y="1803"/>
                  </a:lnTo>
                  <a:lnTo>
                    <a:pt x="18211" y="1676"/>
                  </a:lnTo>
                  <a:lnTo>
                    <a:pt x="17297" y="1676"/>
                  </a:lnTo>
                  <a:lnTo>
                    <a:pt x="16954" y="1778"/>
                  </a:lnTo>
                  <a:lnTo>
                    <a:pt x="16535" y="2082"/>
                  </a:lnTo>
                  <a:lnTo>
                    <a:pt x="16383" y="2260"/>
                  </a:lnTo>
                  <a:lnTo>
                    <a:pt x="16217" y="2514"/>
                  </a:lnTo>
                  <a:lnTo>
                    <a:pt x="16217" y="1803"/>
                  </a:lnTo>
                  <a:lnTo>
                    <a:pt x="14973" y="1803"/>
                  </a:lnTo>
                  <a:lnTo>
                    <a:pt x="14973" y="6731"/>
                  </a:lnTo>
                  <a:lnTo>
                    <a:pt x="16256" y="6731"/>
                  </a:lnTo>
                  <a:lnTo>
                    <a:pt x="16256" y="3746"/>
                  </a:lnTo>
                  <a:lnTo>
                    <a:pt x="16294" y="3505"/>
                  </a:lnTo>
                  <a:lnTo>
                    <a:pt x="16548" y="2933"/>
                  </a:lnTo>
                  <a:lnTo>
                    <a:pt x="16852" y="2743"/>
                  </a:lnTo>
                  <a:lnTo>
                    <a:pt x="17640" y="2743"/>
                  </a:lnTo>
                  <a:lnTo>
                    <a:pt x="17881" y="2870"/>
                  </a:lnTo>
                  <a:lnTo>
                    <a:pt x="18084" y="3263"/>
                  </a:lnTo>
                  <a:lnTo>
                    <a:pt x="18122" y="3467"/>
                  </a:lnTo>
                  <a:lnTo>
                    <a:pt x="18122" y="6731"/>
                  </a:lnTo>
                  <a:lnTo>
                    <a:pt x="19443" y="6731"/>
                  </a:lnTo>
                  <a:lnTo>
                    <a:pt x="19443" y="2781"/>
                  </a:lnTo>
                  <a:close/>
                </a:path>
                <a:path w="30479" h="6985">
                  <a:moveTo>
                    <a:pt x="25171" y="6731"/>
                  </a:moveTo>
                  <a:lnTo>
                    <a:pt x="23380" y="3708"/>
                  </a:lnTo>
                  <a:lnTo>
                    <a:pt x="25107" y="1803"/>
                  </a:lnTo>
                  <a:lnTo>
                    <a:pt x="23507" y="1803"/>
                  </a:lnTo>
                  <a:lnTo>
                    <a:pt x="21894" y="3670"/>
                  </a:lnTo>
                  <a:lnTo>
                    <a:pt x="21894" y="63"/>
                  </a:lnTo>
                  <a:lnTo>
                    <a:pt x="20624" y="63"/>
                  </a:lnTo>
                  <a:lnTo>
                    <a:pt x="20624" y="6731"/>
                  </a:lnTo>
                  <a:lnTo>
                    <a:pt x="21894" y="6731"/>
                  </a:lnTo>
                  <a:lnTo>
                    <a:pt x="21894" y="5181"/>
                  </a:lnTo>
                  <a:lnTo>
                    <a:pt x="22428" y="4622"/>
                  </a:lnTo>
                  <a:lnTo>
                    <a:pt x="23622" y="6731"/>
                  </a:lnTo>
                  <a:lnTo>
                    <a:pt x="25171" y="6731"/>
                  </a:lnTo>
                  <a:close/>
                </a:path>
                <a:path w="30479" h="6985">
                  <a:moveTo>
                    <a:pt x="30022" y="4864"/>
                  </a:moveTo>
                  <a:lnTo>
                    <a:pt x="27711" y="3581"/>
                  </a:lnTo>
                  <a:lnTo>
                    <a:pt x="27266" y="3467"/>
                  </a:lnTo>
                  <a:lnTo>
                    <a:pt x="27012" y="3327"/>
                  </a:lnTo>
                  <a:lnTo>
                    <a:pt x="26949" y="2959"/>
                  </a:lnTo>
                  <a:lnTo>
                    <a:pt x="27241" y="2679"/>
                  </a:lnTo>
                  <a:lnTo>
                    <a:pt x="27444" y="2641"/>
                  </a:lnTo>
                  <a:lnTo>
                    <a:pt x="28067" y="2641"/>
                  </a:lnTo>
                  <a:lnTo>
                    <a:pt x="28308" y="2717"/>
                  </a:lnTo>
                  <a:lnTo>
                    <a:pt x="28524" y="2997"/>
                  </a:lnTo>
                  <a:lnTo>
                    <a:pt x="28575" y="3124"/>
                  </a:lnTo>
                  <a:lnTo>
                    <a:pt x="28587" y="3289"/>
                  </a:lnTo>
                  <a:lnTo>
                    <a:pt x="29883" y="3289"/>
                  </a:lnTo>
                  <a:lnTo>
                    <a:pt x="29832" y="2692"/>
                  </a:lnTo>
                  <a:lnTo>
                    <a:pt x="29603" y="2260"/>
                  </a:lnTo>
                  <a:lnTo>
                    <a:pt x="28829" y="1778"/>
                  </a:lnTo>
                  <a:lnTo>
                    <a:pt x="28321" y="1651"/>
                  </a:lnTo>
                  <a:lnTo>
                    <a:pt x="27063" y="1651"/>
                  </a:lnTo>
                  <a:lnTo>
                    <a:pt x="26555" y="1803"/>
                  </a:lnTo>
                  <a:lnTo>
                    <a:pt x="25831" y="2463"/>
                  </a:lnTo>
                  <a:lnTo>
                    <a:pt x="25654" y="2857"/>
                  </a:lnTo>
                  <a:lnTo>
                    <a:pt x="25654" y="3708"/>
                  </a:lnTo>
                  <a:lnTo>
                    <a:pt x="25768" y="4000"/>
                  </a:lnTo>
                  <a:lnTo>
                    <a:pt x="26225" y="4419"/>
                  </a:lnTo>
                  <a:lnTo>
                    <a:pt x="26631" y="4584"/>
                  </a:lnTo>
                  <a:lnTo>
                    <a:pt x="27965" y="4914"/>
                  </a:lnTo>
                  <a:lnTo>
                    <a:pt x="28409" y="5041"/>
                  </a:lnTo>
                  <a:lnTo>
                    <a:pt x="28651" y="5194"/>
                  </a:lnTo>
                  <a:lnTo>
                    <a:pt x="28714" y="5600"/>
                  </a:lnTo>
                  <a:lnTo>
                    <a:pt x="28346" y="5867"/>
                  </a:lnTo>
                  <a:lnTo>
                    <a:pt x="28143" y="5905"/>
                  </a:lnTo>
                  <a:lnTo>
                    <a:pt x="27457" y="5905"/>
                  </a:lnTo>
                  <a:lnTo>
                    <a:pt x="27152" y="5816"/>
                  </a:lnTo>
                  <a:lnTo>
                    <a:pt x="26898" y="5549"/>
                  </a:lnTo>
                  <a:lnTo>
                    <a:pt x="26847" y="5384"/>
                  </a:lnTo>
                  <a:lnTo>
                    <a:pt x="26822" y="5156"/>
                  </a:lnTo>
                  <a:lnTo>
                    <a:pt x="25501" y="5156"/>
                  </a:lnTo>
                  <a:lnTo>
                    <a:pt x="25501" y="5664"/>
                  </a:lnTo>
                  <a:lnTo>
                    <a:pt x="25692" y="6083"/>
                  </a:lnTo>
                  <a:lnTo>
                    <a:pt x="26428" y="6743"/>
                  </a:lnTo>
                  <a:lnTo>
                    <a:pt x="27000" y="6896"/>
                  </a:lnTo>
                  <a:lnTo>
                    <a:pt x="28549" y="6896"/>
                  </a:lnTo>
                  <a:lnTo>
                    <a:pt x="29108" y="6743"/>
                  </a:lnTo>
                  <a:lnTo>
                    <a:pt x="29845" y="6134"/>
                  </a:lnTo>
                  <a:lnTo>
                    <a:pt x="30022" y="5727"/>
                  </a:lnTo>
                  <a:lnTo>
                    <a:pt x="30022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5820320" y="2005759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5722073" y="2021725"/>
              <a:ext cx="47625" cy="22225"/>
            </a:xfrm>
            <a:custGeom>
              <a:avLst/>
              <a:gdLst/>
              <a:ahLst/>
              <a:cxnLst/>
              <a:rect l="l" t="t" r="r" b="b"/>
              <a:pathLst>
                <a:path w="47625" h="22225">
                  <a:moveTo>
                    <a:pt x="762" y="17259"/>
                  </a:moveTo>
                  <a:lnTo>
                    <a:pt x="0" y="17259"/>
                  </a:lnTo>
                  <a:lnTo>
                    <a:pt x="0" y="21691"/>
                  </a:lnTo>
                  <a:lnTo>
                    <a:pt x="762" y="21691"/>
                  </a:lnTo>
                  <a:lnTo>
                    <a:pt x="762" y="17259"/>
                  </a:lnTo>
                  <a:close/>
                </a:path>
                <a:path w="47625" h="22225">
                  <a:moveTo>
                    <a:pt x="762" y="15582"/>
                  </a:moveTo>
                  <a:lnTo>
                    <a:pt x="0" y="15582"/>
                  </a:lnTo>
                  <a:lnTo>
                    <a:pt x="0" y="16433"/>
                  </a:lnTo>
                  <a:lnTo>
                    <a:pt x="762" y="16433"/>
                  </a:lnTo>
                  <a:lnTo>
                    <a:pt x="762" y="15582"/>
                  </a:lnTo>
                  <a:close/>
                </a:path>
                <a:path w="47625" h="22225">
                  <a:moveTo>
                    <a:pt x="762" y="1765"/>
                  </a:moveTo>
                  <a:lnTo>
                    <a:pt x="0" y="1765"/>
                  </a:lnTo>
                  <a:lnTo>
                    <a:pt x="0" y="6197"/>
                  </a:lnTo>
                  <a:lnTo>
                    <a:pt x="762" y="6197"/>
                  </a:lnTo>
                  <a:lnTo>
                    <a:pt x="762" y="1765"/>
                  </a:lnTo>
                  <a:close/>
                </a:path>
                <a:path w="47625" h="22225">
                  <a:moveTo>
                    <a:pt x="762" y="88"/>
                  </a:moveTo>
                  <a:lnTo>
                    <a:pt x="0" y="88"/>
                  </a:lnTo>
                  <a:lnTo>
                    <a:pt x="0" y="939"/>
                  </a:lnTo>
                  <a:lnTo>
                    <a:pt x="762" y="939"/>
                  </a:lnTo>
                  <a:lnTo>
                    <a:pt x="762" y="88"/>
                  </a:lnTo>
                  <a:close/>
                </a:path>
                <a:path w="47625" h="22225">
                  <a:moveTo>
                    <a:pt x="7340" y="17233"/>
                  </a:moveTo>
                  <a:lnTo>
                    <a:pt x="6591" y="17233"/>
                  </a:lnTo>
                  <a:lnTo>
                    <a:pt x="5676" y="20726"/>
                  </a:lnTo>
                  <a:lnTo>
                    <a:pt x="4813" y="17233"/>
                  </a:lnTo>
                  <a:lnTo>
                    <a:pt x="3962" y="17233"/>
                  </a:lnTo>
                  <a:lnTo>
                    <a:pt x="3098" y="20751"/>
                  </a:lnTo>
                  <a:lnTo>
                    <a:pt x="2235" y="17233"/>
                  </a:lnTo>
                  <a:lnTo>
                    <a:pt x="1422" y="17233"/>
                  </a:lnTo>
                  <a:lnTo>
                    <a:pt x="2705" y="21691"/>
                  </a:lnTo>
                  <a:lnTo>
                    <a:pt x="3479" y="21691"/>
                  </a:lnTo>
                  <a:lnTo>
                    <a:pt x="4356" y="18249"/>
                  </a:lnTo>
                  <a:lnTo>
                    <a:pt x="5270" y="21691"/>
                  </a:lnTo>
                  <a:lnTo>
                    <a:pt x="6045" y="21691"/>
                  </a:lnTo>
                  <a:lnTo>
                    <a:pt x="7340" y="17233"/>
                  </a:lnTo>
                  <a:close/>
                </a:path>
                <a:path w="47625" h="22225">
                  <a:moveTo>
                    <a:pt x="7340" y="1739"/>
                  </a:moveTo>
                  <a:lnTo>
                    <a:pt x="6591" y="1739"/>
                  </a:lnTo>
                  <a:lnTo>
                    <a:pt x="5676" y="5232"/>
                  </a:lnTo>
                  <a:lnTo>
                    <a:pt x="4813" y="1739"/>
                  </a:lnTo>
                  <a:lnTo>
                    <a:pt x="3962" y="1739"/>
                  </a:lnTo>
                  <a:lnTo>
                    <a:pt x="3098" y="5257"/>
                  </a:lnTo>
                  <a:lnTo>
                    <a:pt x="2235" y="1739"/>
                  </a:lnTo>
                  <a:lnTo>
                    <a:pt x="1422" y="1739"/>
                  </a:lnTo>
                  <a:lnTo>
                    <a:pt x="2705" y="6197"/>
                  </a:lnTo>
                  <a:lnTo>
                    <a:pt x="3479" y="6197"/>
                  </a:lnTo>
                  <a:lnTo>
                    <a:pt x="4356" y="2755"/>
                  </a:lnTo>
                  <a:lnTo>
                    <a:pt x="5270" y="6197"/>
                  </a:lnTo>
                  <a:lnTo>
                    <a:pt x="6045" y="6197"/>
                  </a:lnTo>
                  <a:lnTo>
                    <a:pt x="7340" y="1739"/>
                  </a:lnTo>
                  <a:close/>
                </a:path>
                <a:path w="47625" h="22225">
                  <a:moveTo>
                    <a:pt x="8813" y="15582"/>
                  </a:moveTo>
                  <a:lnTo>
                    <a:pt x="8064" y="15582"/>
                  </a:lnTo>
                  <a:lnTo>
                    <a:pt x="8064" y="21691"/>
                  </a:lnTo>
                  <a:lnTo>
                    <a:pt x="8813" y="21691"/>
                  </a:lnTo>
                  <a:lnTo>
                    <a:pt x="8813" y="15582"/>
                  </a:lnTo>
                  <a:close/>
                </a:path>
                <a:path w="47625" h="22225">
                  <a:moveTo>
                    <a:pt x="8813" y="88"/>
                  </a:moveTo>
                  <a:lnTo>
                    <a:pt x="8064" y="88"/>
                  </a:lnTo>
                  <a:lnTo>
                    <a:pt x="8064" y="6197"/>
                  </a:lnTo>
                  <a:lnTo>
                    <a:pt x="8813" y="6197"/>
                  </a:lnTo>
                  <a:lnTo>
                    <a:pt x="8813" y="88"/>
                  </a:lnTo>
                  <a:close/>
                </a:path>
                <a:path w="47625" h="22225">
                  <a:moveTo>
                    <a:pt x="14135" y="6845"/>
                  </a:moveTo>
                  <a:lnTo>
                    <a:pt x="9398" y="6845"/>
                  </a:lnTo>
                  <a:lnTo>
                    <a:pt x="9398" y="7264"/>
                  </a:lnTo>
                  <a:lnTo>
                    <a:pt x="14135" y="7264"/>
                  </a:lnTo>
                  <a:lnTo>
                    <a:pt x="14135" y="6845"/>
                  </a:lnTo>
                  <a:close/>
                </a:path>
                <a:path w="47625" h="22225">
                  <a:moveTo>
                    <a:pt x="16357" y="12"/>
                  </a:moveTo>
                  <a:lnTo>
                    <a:pt x="14871" y="1066"/>
                  </a:lnTo>
                  <a:lnTo>
                    <a:pt x="14871" y="1765"/>
                  </a:lnTo>
                  <a:lnTo>
                    <a:pt x="14249" y="1765"/>
                  </a:lnTo>
                  <a:lnTo>
                    <a:pt x="14249" y="2362"/>
                  </a:lnTo>
                  <a:lnTo>
                    <a:pt x="14871" y="2362"/>
                  </a:lnTo>
                  <a:lnTo>
                    <a:pt x="14871" y="6197"/>
                  </a:lnTo>
                  <a:lnTo>
                    <a:pt x="15608" y="6197"/>
                  </a:lnTo>
                  <a:lnTo>
                    <a:pt x="15608" y="2362"/>
                  </a:lnTo>
                  <a:lnTo>
                    <a:pt x="16357" y="2362"/>
                  </a:lnTo>
                  <a:lnTo>
                    <a:pt x="16357" y="1765"/>
                  </a:lnTo>
                  <a:lnTo>
                    <a:pt x="15621" y="1765"/>
                  </a:lnTo>
                  <a:lnTo>
                    <a:pt x="15621" y="1282"/>
                  </a:lnTo>
                  <a:lnTo>
                    <a:pt x="15646" y="977"/>
                  </a:lnTo>
                  <a:lnTo>
                    <a:pt x="15722" y="749"/>
                  </a:lnTo>
                  <a:lnTo>
                    <a:pt x="15862" y="685"/>
                  </a:lnTo>
                  <a:lnTo>
                    <a:pt x="16357" y="698"/>
                  </a:lnTo>
                  <a:lnTo>
                    <a:pt x="16357" y="12"/>
                  </a:lnTo>
                  <a:close/>
                </a:path>
                <a:path w="47625" h="22225">
                  <a:moveTo>
                    <a:pt x="19240" y="1663"/>
                  </a:moveTo>
                  <a:lnTo>
                    <a:pt x="19011" y="1638"/>
                  </a:lnTo>
                  <a:lnTo>
                    <a:pt x="18694" y="1638"/>
                  </a:lnTo>
                  <a:lnTo>
                    <a:pt x="18440" y="1752"/>
                  </a:lnTo>
                  <a:lnTo>
                    <a:pt x="17983" y="2184"/>
                  </a:lnTo>
                  <a:lnTo>
                    <a:pt x="17843" y="2362"/>
                  </a:lnTo>
                  <a:lnTo>
                    <a:pt x="17780" y="2514"/>
                  </a:lnTo>
                  <a:lnTo>
                    <a:pt x="17780" y="1739"/>
                  </a:lnTo>
                  <a:lnTo>
                    <a:pt x="17068" y="1739"/>
                  </a:lnTo>
                  <a:lnTo>
                    <a:pt x="17068" y="6197"/>
                  </a:lnTo>
                  <a:lnTo>
                    <a:pt x="17818" y="6197"/>
                  </a:lnTo>
                  <a:lnTo>
                    <a:pt x="17818" y="3327"/>
                  </a:lnTo>
                  <a:lnTo>
                    <a:pt x="17919" y="3035"/>
                  </a:lnTo>
                  <a:lnTo>
                    <a:pt x="18326" y="2552"/>
                  </a:lnTo>
                  <a:lnTo>
                    <a:pt x="18618" y="2438"/>
                  </a:lnTo>
                  <a:lnTo>
                    <a:pt x="18999" y="2438"/>
                  </a:lnTo>
                  <a:lnTo>
                    <a:pt x="19240" y="2451"/>
                  </a:lnTo>
                  <a:lnTo>
                    <a:pt x="19240" y="1663"/>
                  </a:lnTo>
                  <a:close/>
                </a:path>
                <a:path w="47625" h="22225">
                  <a:moveTo>
                    <a:pt x="23736" y="3136"/>
                  </a:moveTo>
                  <a:lnTo>
                    <a:pt x="23545" y="2565"/>
                  </a:lnTo>
                  <a:lnTo>
                    <a:pt x="23215" y="2260"/>
                  </a:lnTo>
                  <a:lnTo>
                    <a:pt x="22885" y="1943"/>
                  </a:lnTo>
                  <a:lnTo>
                    <a:pt x="22885" y="3136"/>
                  </a:lnTo>
                  <a:lnTo>
                    <a:pt x="22796" y="4927"/>
                  </a:lnTo>
                  <a:lnTo>
                    <a:pt x="22491" y="5524"/>
                  </a:lnTo>
                  <a:lnTo>
                    <a:pt x="22148" y="5715"/>
                  </a:lnTo>
                  <a:lnTo>
                    <a:pt x="21196" y="5715"/>
                  </a:lnTo>
                  <a:lnTo>
                    <a:pt x="20878" y="5562"/>
                  </a:lnTo>
                  <a:lnTo>
                    <a:pt x="20459" y="4927"/>
                  </a:lnTo>
                  <a:lnTo>
                    <a:pt x="20459" y="3136"/>
                  </a:lnTo>
                  <a:lnTo>
                    <a:pt x="22885" y="3136"/>
                  </a:lnTo>
                  <a:lnTo>
                    <a:pt x="22885" y="1943"/>
                  </a:lnTo>
                  <a:lnTo>
                    <a:pt x="22745" y="1803"/>
                  </a:lnTo>
                  <a:lnTo>
                    <a:pt x="22263" y="1612"/>
                  </a:lnTo>
                  <a:lnTo>
                    <a:pt x="21043" y="1612"/>
                  </a:lnTo>
                  <a:lnTo>
                    <a:pt x="20535" y="1841"/>
                  </a:lnTo>
                  <a:lnTo>
                    <a:pt x="19773" y="2730"/>
                  </a:lnTo>
                  <a:lnTo>
                    <a:pt x="19646" y="3136"/>
                  </a:lnTo>
                  <a:lnTo>
                    <a:pt x="19761" y="5321"/>
                  </a:lnTo>
                  <a:lnTo>
                    <a:pt x="20485" y="6159"/>
                  </a:lnTo>
                  <a:lnTo>
                    <a:pt x="20967" y="6362"/>
                  </a:lnTo>
                  <a:lnTo>
                    <a:pt x="22326" y="6362"/>
                  </a:lnTo>
                  <a:lnTo>
                    <a:pt x="22860" y="6134"/>
                  </a:lnTo>
                  <a:lnTo>
                    <a:pt x="23164" y="5715"/>
                  </a:lnTo>
                  <a:lnTo>
                    <a:pt x="23558" y="5194"/>
                  </a:lnTo>
                  <a:lnTo>
                    <a:pt x="23647" y="4927"/>
                  </a:lnTo>
                  <a:lnTo>
                    <a:pt x="23736" y="3136"/>
                  </a:lnTo>
                  <a:close/>
                </a:path>
                <a:path w="47625" h="22225">
                  <a:moveTo>
                    <a:pt x="30619" y="2832"/>
                  </a:moveTo>
                  <a:lnTo>
                    <a:pt x="30568" y="2527"/>
                  </a:lnTo>
                  <a:lnTo>
                    <a:pt x="30238" y="1854"/>
                  </a:lnTo>
                  <a:lnTo>
                    <a:pt x="29819" y="1638"/>
                  </a:lnTo>
                  <a:lnTo>
                    <a:pt x="28943" y="1638"/>
                  </a:lnTo>
                  <a:lnTo>
                    <a:pt x="28689" y="1701"/>
                  </a:lnTo>
                  <a:lnTo>
                    <a:pt x="28244" y="1930"/>
                  </a:lnTo>
                  <a:lnTo>
                    <a:pt x="28054" y="2108"/>
                  </a:lnTo>
                  <a:lnTo>
                    <a:pt x="27876" y="2349"/>
                  </a:lnTo>
                  <a:lnTo>
                    <a:pt x="27787" y="2159"/>
                  </a:lnTo>
                  <a:lnTo>
                    <a:pt x="27673" y="2006"/>
                  </a:lnTo>
                  <a:lnTo>
                    <a:pt x="27330" y="1727"/>
                  </a:lnTo>
                  <a:lnTo>
                    <a:pt x="27051" y="1638"/>
                  </a:lnTo>
                  <a:lnTo>
                    <a:pt x="26377" y="1638"/>
                  </a:lnTo>
                  <a:lnTo>
                    <a:pt x="26098" y="1727"/>
                  </a:lnTo>
                  <a:lnTo>
                    <a:pt x="25704" y="1993"/>
                  </a:lnTo>
                  <a:lnTo>
                    <a:pt x="25552" y="2159"/>
                  </a:lnTo>
                  <a:lnTo>
                    <a:pt x="25374" y="2374"/>
                  </a:lnTo>
                  <a:lnTo>
                    <a:pt x="25374" y="1739"/>
                  </a:lnTo>
                  <a:lnTo>
                    <a:pt x="24625" y="1739"/>
                  </a:lnTo>
                  <a:lnTo>
                    <a:pt x="24625" y="6197"/>
                  </a:lnTo>
                  <a:lnTo>
                    <a:pt x="25374" y="6197"/>
                  </a:lnTo>
                  <a:lnTo>
                    <a:pt x="25374" y="3263"/>
                  </a:lnTo>
                  <a:lnTo>
                    <a:pt x="25488" y="2857"/>
                  </a:lnTo>
                  <a:lnTo>
                    <a:pt x="25958" y="2425"/>
                  </a:lnTo>
                  <a:lnTo>
                    <a:pt x="26212" y="2324"/>
                  </a:lnTo>
                  <a:lnTo>
                    <a:pt x="26809" y="2324"/>
                  </a:lnTo>
                  <a:lnTo>
                    <a:pt x="27025" y="2425"/>
                  </a:lnTo>
                  <a:lnTo>
                    <a:pt x="27203" y="2768"/>
                  </a:lnTo>
                  <a:lnTo>
                    <a:pt x="27241" y="2984"/>
                  </a:lnTo>
                  <a:lnTo>
                    <a:pt x="27241" y="6197"/>
                  </a:lnTo>
                  <a:lnTo>
                    <a:pt x="28003" y="6197"/>
                  </a:lnTo>
                  <a:lnTo>
                    <a:pt x="28003" y="3149"/>
                  </a:lnTo>
                  <a:lnTo>
                    <a:pt x="28105" y="2819"/>
                  </a:lnTo>
                  <a:lnTo>
                    <a:pt x="28536" y="2425"/>
                  </a:lnTo>
                  <a:lnTo>
                    <a:pt x="28790" y="2324"/>
                  </a:lnTo>
                  <a:lnTo>
                    <a:pt x="29298" y="2324"/>
                  </a:lnTo>
                  <a:lnTo>
                    <a:pt x="29476" y="2387"/>
                  </a:lnTo>
                  <a:lnTo>
                    <a:pt x="29781" y="2603"/>
                  </a:lnTo>
                  <a:lnTo>
                    <a:pt x="29845" y="2806"/>
                  </a:lnTo>
                  <a:lnTo>
                    <a:pt x="29845" y="6197"/>
                  </a:lnTo>
                  <a:lnTo>
                    <a:pt x="30619" y="6197"/>
                  </a:lnTo>
                  <a:lnTo>
                    <a:pt x="30619" y="2832"/>
                  </a:lnTo>
                  <a:close/>
                </a:path>
                <a:path w="47625" h="22225">
                  <a:moveTo>
                    <a:pt x="35217" y="88"/>
                  </a:moveTo>
                  <a:lnTo>
                    <a:pt x="34378" y="88"/>
                  </a:lnTo>
                  <a:lnTo>
                    <a:pt x="34378" y="6197"/>
                  </a:lnTo>
                  <a:lnTo>
                    <a:pt x="35217" y="6197"/>
                  </a:lnTo>
                  <a:lnTo>
                    <a:pt x="35217" y="88"/>
                  </a:lnTo>
                  <a:close/>
                </a:path>
                <a:path w="47625" h="22225">
                  <a:moveTo>
                    <a:pt x="41414" y="88"/>
                  </a:moveTo>
                  <a:lnTo>
                    <a:pt x="40627" y="88"/>
                  </a:lnTo>
                  <a:lnTo>
                    <a:pt x="40627" y="5041"/>
                  </a:lnTo>
                  <a:lnTo>
                    <a:pt x="37541" y="88"/>
                  </a:lnTo>
                  <a:lnTo>
                    <a:pt x="36563" y="88"/>
                  </a:lnTo>
                  <a:lnTo>
                    <a:pt x="36563" y="6197"/>
                  </a:lnTo>
                  <a:lnTo>
                    <a:pt x="37350" y="6197"/>
                  </a:lnTo>
                  <a:lnTo>
                    <a:pt x="37350" y="1257"/>
                  </a:lnTo>
                  <a:lnTo>
                    <a:pt x="40487" y="6197"/>
                  </a:lnTo>
                  <a:lnTo>
                    <a:pt x="41414" y="6197"/>
                  </a:lnTo>
                  <a:lnTo>
                    <a:pt x="41414" y="88"/>
                  </a:lnTo>
                  <a:close/>
                </a:path>
                <a:path w="47625" h="22225">
                  <a:moveTo>
                    <a:pt x="47167" y="88"/>
                  </a:moveTo>
                  <a:lnTo>
                    <a:pt x="42214" y="88"/>
                  </a:lnTo>
                  <a:lnTo>
                    <a:pt x="42214" y="812"/>
                  </a:lnTo>
                  <a:lnTo>
                    <a:pt x="44272" y="812"/>
                  </a:lnTo>
                  <a:lnTo>
                    <a:pt x="44272" y="6197"/>
                  </a:lnTo>
                  <a:lnTo>
                    <a:pt x="45110" y="6197"/>
                  </a:lnTo>
                  <a:lnTo>
                    <a:pt x="45110" y="812"/>
                  </a:lnTo>
                  <a:lnTo>
                    <a:pt x="47167" y="812"/>
                  </a:lnTo>
                  <a:lnTo>
                    <a:pt x="47167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7" name="object 49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11453" y="2020867"/>
              <a:ext cx="8523" cy="39513"/>
            </a:xfrm>
            <a:prstGeom prst="rect">
              <a:avLst/>
            </a:prstGeom>
          </p:spPr>
        </p:pic>
        <p:sp>
          <p:nvSpPr>
            <p:cNvPr id="498" name="object 498"/>
            <p:cNvSpPr/>
            <p:nvPr/>
          </p:nvSpPr>
          <p:spPr>
            <a:xfrm>
              <a:off x="5731471" y="2037206"/>
              <a:ext cx="92075" cy="8255"/>
            </a:xfrm>
            <a:custGeom>
              <a:avLst/>
              <a:gdLst/>
              <a:ahLst/>
              <a:cxnLst/>
              <a:rect l="l" t="t" r="r" b="b"/>
              <a:pathLst>
                <a:path w="92075" h="8255">
                  <a:moveTo>
                    <a:pt x="4737" y="6858"/>
                  </a:moveTo>
                  <a:lnTo>
                    <a:pt x="0" y="6858"/>
                  </a:lnTo>
                  <a:lnTo>
                    <a:pt x="0" y="7289"/>
                  </a:lnTo>
                  <a:lnTo>
                    <a:pt x="4737" y="7289"/>
                  </a:lnTo>
                  <a:lnTo>
                    <a:pt x="4737" y="6858"/>
                  </a:lnTo>
                  <a:close/>
                </a:path>
                <a:path w="92075" h="8255">
                  <a:moveTo>
                    <a:pt x="9144" y="3175"/>
                  </a:moveTo>
                  <a:lnTo>
                    <a:pt x="8978" y="2616"/>
                  </a:lnTo>
                  <a:lnTo>
                    <a:pt x="8686" y="2311"/>
                  </a:lnTo>
                  <a:lnTo>
                    <a:pt x="8280" y="1866"/>
                  </a:lnTo>
                  <a:lnTo>
                    <a:pt x="8280" y="3175"/>
                  </a:lnTo>
                  <a:lnTo>
                    <a:pt x="8267" y="4978"/>
                  </a:lnTo>
                  <a:lnTo>
                    <a:pt x="7797" y="5562"/>
                  </a:lnTo>
                  <a:lnTo>
                    <a:pt x="7518" y="5715"/>
                  </a:lnTo>
                  <a:lnTo>
                    <a:pt x="6654" y="5715"/>
                  </a:lnTo>
                  <a:lnTo>
                    <a:pt x="6299" y="5473"/>
                  </a:lnTo>
                  <a:lnTo>
                    <a:pt x="6083" y="4978"/>
                  </a:lnTo>
                  <a:lnTo>
                    <a:pt x="6070" y="3175"/>
                  </a:lnTo>
                  <a:lnTo>
                    <a:pt x="6273" y="2616"/>
                  </a:lnTo>
                  <a:lnTo>
                    <a:pt x="8280" y="3175"/>
                  </a:lnTo>
                  <a:lnTo>
                    <a:pt x="8280" y="1866"/>
                  </a:lnTo>
                  <a:lnTo>
                    <a:pt x="7835" y="1651"/>
                  </a:lnTo>
                  <a:lnTo>
                    <a:pt x="6997" y="1651"/>
                  </a:lnTo>
                  <a:lnTo>
                    <a:pt x="6692" y="1739"/>
                  </a:lnTo>
                  <a:lnTo>
                    <a:pt x="6261" y="2006"/>
                  </a:lnTo>
                  <a:lnTo>
                    <a:pt x="6096" y="2171"/>
                  </a:lnTo>
                  <a:lnTo>
                    <a:pt x="5956" y="2374"/>
                  </a:lnTo>
                  <a:lnTo>
                    <a:pt x="5956" y="1778"/>
                  </a:lnTo>
                  <a:lnTo>
                    <a:pt x="5219" y="1778"/>
                  </a:lnTo>
                  <a:lnTo>
                    <a:pt x="5219" y="7988"/>
                  </a:lnTo>
                  <a:lnTo>
                    <a:pt x="5969" y="7988"/>
                  </a:lnTo>
                  <a:lnTo>
                    <a:pt x="5969" y="5715"/>
                  </a:lnTo>
                  <a:lnTo>
                    <a:pt x="6134" y="5918"/>
                  </a:lnTo>
                  <a:lnTo>
                    <a:pt x="6286" y="6057"/>
                  </a:lnTo>
                  <a:lnTo>
                    <a:pt x="6642" y="6286"/>
                  </a:lnTo>
                  <a:lnTo>
                    <a:pt x="6934" y="6362"/>
                  </a:lnTo>
                  <a:lnTo>
                    <a:pt x="7696" y="6362"/>
                  </a:lnTo>
                  <a:lnTo>
                    <a:pt x="8064" y="6235"/>
                  </a:lnTo>
                  <a:lnTo>
                    <a:pt x="8890" y="5562"/>
                  </a:lnTo>
                  <a:lnTo>
                    <a:pt x="9105" y="4978"/>
                  </a:lnTo>
                  <a:lnTo>
                    <a:pt x="9144" y="3175"/>
                  </a:lnTo>
                  <a:close/>
                </a:path>
                <a:path w="92075" h="8255">
                  <a:moveTo>
                    <a:pt x="12217" y="1676"/>
                  </a:moveTo>
                  <a:lnTo>
                    <a:pt x="11988" y="1651"/>
                  </a:lnTo>
                  <a:lnTo>
                    <a:pt x="11671" y="1651"/>
                  </a:lnTo>
                  <a:lnTo>
                    <a:pt x="11417" y="1765"/>
                  </a:lnTo>
                  <a:lnTo>
                    <a:pt x="10960" y="2197"/>
                  </a:lnTo>
                  <a:lnTo>
                    <a:pt x="10820" y="2374"/>
                  </a:lnTo>
                  <a:lnTo>
                    <a:pt x="10756" y="2527"/>
                  </a:lnTo>
                  <a:lnTo>
                    <a:pt x="10756" y="1752"/>
                  </a:lnTo>
                  <a:lnTo>
                    <a:pt x="10045" y="1752"/>
                  </a:lnTo>
                  <a:lnTo>
                    <a:pt x="10045" y="6210"/>
                  </a:lnTo>
                  <a:lnTo>
                    <a:pt x="10795" y="6210"/>
                  </a:lnTo>
                  <a:lnTo>
                    <a:pt x="10795" y="3340"/>
                  </a:lnTo>
                  <a:lnTo>
                    <a:pt x="10896" y="3060"/>
                  </a:lnTo>
                  <a:lnTo>
                    <a:pt x="11303" y="2565"/>
                  </a:lnTo>
                  <a:lnTo>
                    <a:pt x="11595" y="2451"/>
                  </a:lnTo>
                  <a:lnTo>
                    <a:pt x="11963" y="2451"/>
                  </a:lnTo>
                  <a:lnTo>
                    <a:pt x="12217" y="2463"/>
                  </a:lnTo>
                  <a:lnTo>
                    <a:pt x="12217" y="1676"/>
                  </a:lnTo>
                  <a:close/>
                </a:path>
                <a:path w="92075" h="8255">
                  <a:moveTo>
                    <a:pt x="16687" y="4229"/>
                  </a:moveTo>
                  <a:lnTo>
                    <a:pt x="16675" y="3632"/>
                  </a:lnTo>
                  <a:lnTo>
                    <a:pt x="16586" y="3048"/>
                  </a:lnTo>
                  <a:lnTo>
                    <a:pt x="16471" y="2679"/>
                  </a:lnTo>
                  <a:lnTo>
                    <a:pt x="16217" y="2311"/>
                  </a:lnTo>
                  <a:lnTo>
                    <a:pt x="15938" y="2032"/>
                  </a:lnTo>
                  <a:lnTo>
                    <a:pt x="15913" y="3632"/>
                  </a:lnTo>
                  <a:lnTo>
                    <a:pt x="13436" y="3632"/>
                  </a:lnTo>
                  <a:lnTo>
                    <a:pt x="13449" y="3302"/>
                  </a:lnTo>
                  <a:lnTo>
                    <a:pt x="13576" y="2933"/>
                  </a:lnTo>
                  <a:lnTo>
                    <a:pt x="14046" y="2438"/>
                  </a:lnTo>
                  <a:lnTo>
                    <a:pt x="14325" y="2311"/>
                  </a:lnTo>
                  <a:lnTo>
                    <a:pt x="15151" y="2311"/>
                  </a:lnTo>
                  <a:lnTo>
                    <a:pt x="15494" y="2489"/>
                  </a:lnTo>
                  <a:lnTo>
                    <a:pt x="15748" y="2946"/>
                  </a:lnTo>
                  <a:lnTo>
                    <a:pt x="15862" y="3251"/>
                  </a:lnTo>
                  <a:lnTo>
                    <a:pt x="15913" y="3632"/>
                  </a:lnTo>
                  <a:lnTo>
                    <a:pt x="15913" y="2019"/>
                  </a:lnTo>
                  <a:lnTo>
                    <a:pt x="15341" y="1727"/>
                  </a:lnTo>
                  <a:lnTo>
                    <a:pt x="15036" y="1651"/>
                  </a:lnTo>
                  <a:lnTo>
                    <a:pt x="14084" y="1651"/>
                  </a:lnTo>
                  <a:lnTo>
                    <a:pt x="13589" y="1879"/>
                  </a:lnTo>
                  <a:lnTo>
                    <a:pt x="12814" y="2781"/>
                  </a:lnTo>
                  <a:lnTo>
                    <a:pt x="12712" y="3048"/>
                  </a:lnTo>
                  <a:lnTo>
                    <a:pt x="12801" y="5372"/>
                  </a:lnTo>
                  <a:lnTo>
                    <a:pt x="13576" y="6172"/>
                  </a:lnTo>
                  <a:lnTo>
                    <a:pt x="14046" y="6375"/>
                  </a:lnTo>
                  <a:lnTo>
                    <a:pt x="14820" y="6375"/>
                  </a:lnTo>
                  <a:lnTo>
                    <a:pt x="16624" y="4813"/>
                  </a:lnTo>
                  <a:lnTo>
                    <a:pt x="15887" y="4813"/>
                  </a:lnTo>
                  <a:lnTo>
                    <a:pt x="15811" y="5041"/>
                  </a:lnTo>
                  <a:lnTo>
                    <a:pt x="15735" y="5194"/>
                  </a:lnTo>
                  <a:lnTo>
                    <a:pt x="15367" y="5600"/>
                  </a:lnTo>
                  <a:lnTo>
                    <a:pt x="15062" y="5727"/>
                  </a:lnTo>
                  <a:lnTo>
                    <a:pt x="14249" y="5727"/>
                  </a:lnTo>
                  <a:lnTo>
                    <a:pt x="13957" y="5600"/>
                  </a:lnTo>
                  <a:lnTo>
                    <a:pt x="13538" y="5041"/>
                  </a:lnTo>
                  <a:lnTo>
                    <a:pt x="13423" y="4229"/>
                  </a:lnTo>
                  <a:lnTo>
                    <a:pt x="16687" y="4229"/>
                  </a:lnTo>
                  <a:close/>
                </a:path>
                <a:path w="92075" h="8255">
                  <a:moveTo>
                    <a:pt x="19278" y="38"/>
                  </a:moveTo>
                  <a:lnTo>
                    <a:pt x="17792" y="1079"/>
                  </a:lnTo>
                  <a:lnTo>
                    <a:pt x="17792" y="1778"/>
                  </a:lnTo>
                  <a:lnTo>
                    <a:pt x="17170" y="1778"/>
                  </a:lnTo>
                  <a:lnTo>
                    <a:pt x="17170" y="2374"/>
                  </a:lnTo>
                  <a:lnTo>
                    <a:pt x="17792" y="2374"/>
                  </a:lnTo>
                  <a:lnTo>
                    <a:pt x="17792" y="6210"/>
                  </a:lnTo>
                  <a:lnTo>
                    <a:pt x="18529" y="6210"/>
                  </a:lnTo>
                  <a:lnTo>
                    <a:pt x="18529" y="2374"/>
                  </a:lnTo>
                  <a:lnTo>
                    <a:pt x="19278" y="2374"/>
                  </a:lnTo>
                  <a:lnTo>
                    <a:pt x="19278" y="1778"/>
                  </a:lnTo>
                  <a:lnTo>
                    <a:pt x="18542" y="1778"/>
                  </a:lnTo>
                  <a:lnTo>
                    <a:pt x="18542" y="1295"/>
                  </a:lnTo>
                  <a:lnTo>
                    <a:pt x="18567" y="990"/>
                  </a:lnTo>
                  <a:lnTo>
                    <a:pt x="18643" y="762"/>
                  </a:lnTo>
                  <a:lnTo>
                    <a:pt x="18783" y="698"/>
                  </a:lnTo>
                  <a:lnTo>
                    <a:pt x="19278" y="711"/>
                  </a:lnTo>
                  <a:lnTo>
                    <a:pt x="19278" y="38"/>
                  </a:lnTo>
                  <a:close/>
                </a:path>
                <a:path w="92075" h="8255">
                  <a:moveTo>
                    <a:pt x="20739" y="1778"/>
                  </a:moveTo>
                  <a:lnTo>
                    <a:pt x="19977" y="1778"/>
                  </a:lnTo>
                  <a:lnTo>
                    <a:pt x="19977" y="6210"/>
                  </a:lnTo>
                  <a:lnTo>
                    <a:pt x="20739" y="6210"/>
                  </a:lnTo>
                  <a:lnTo>
                    <a:pt x="20739" y="1778"/>
                  </a:lnTo>
                  <a:close/>
                </a:path>
                <a:path w="92075" h="8255">
                  <a:moveTo>
                    <a:pt x="20739" y="101"/>
                  </a:moveTo>
                  <a:lnTo>
                    <a:pt x="19977" y="101"/>
                  </a:lnTo>
                  <a:lnTo>
                    <a:pt x="19977" y="952"/>
                  </a:lnTo>
                  <a:lnTo>
                    <a:pt x="20739" y="952"/>
                  </a:lnTo>
                  <a:lnTo>
                    <a:pt x="20739" y="101"/>
                  </a:lnTo>
                  <a:close/>
                </a:path>
                <a:path w="92075" h="8255">
                  <a:moveTo>
                    <a:pt x="25450" y="6210"/>
                  </a:moveTo>
                  <a:lnTo>
                    <a:pt x="23876" y="3937"/>
                  </a:lnTo>
                  <a:lnTo>
                    <a:pt x="25387" y="1778"/>
                  </a:lnTo>
                  <a:lnTo>
                    <a:pt x="24472" y="1752"/>
                  </a:lnTo>
                  <a:lnTo>
                    <a:pt x="23431" y="3327"/>
                  </a:lnTo>
                  <a:lnTo>
                    <a:pt x="22415" y="1752"/>
                  </a:lnTo>
                  <a:lnTo>
                    <a:pt x="21437" y="1752"/>
                  </a:lnTo>
                  <a:lnTo>
                    <a:pt x="22923" y="3937"/>
                  </a:lnTo>
                  <a:lnTo>
                    <a:pt x="21361" y="6210"/>
                  </a:lnTo>
                  <a:lnTo>
                    <a:pt x="22313" y="6210"/>
                  </a:lnTo>
                  <a:lnTo>
                    <a:pt x="23380" y="4546"/>
                  </a:lnTo>
                  <a:lnTo>
                    <a:pt x="24485" y="6210"/>
                  </a:lnTo>
                  <a:lnTo>
                    <a:pt x="25450" y="6210"/>
                  </a:lnTo>
                  <a:close/>
                </a:path>
                <a:path w="92075" h="8255">
                  <a:moveTo>
                    <a:pt x="33502" y="101"/>
                  </a:moveTo>
                  <a:lnTo>
                    <a:pt x="32562" y="101"/>
                  </a:lnTo>
                  <a:lnTo>
                    <a:pt x="30835" y="5308"/>
                  </a:lnTo>
                  <a:lnTo>
                    <a:pt x="29070" y="101"/>
                  </a:lnTo>
                  <a:lnTo>
                    <a:pt x="28168" y="101"/>
                  </a:lnTo>
                  <a:lnTo>
                    <a:pt x="30391" y="6210"/>
                  </a:lnTo>
                  <a:lnTo>
                    <a:pt x="31267" y="6210"/>
                  </a:lnTo>
                  <a:lnTo>
                    <a:pt x="33502" y="101"/>
                  </a:lnTo>
                  <a:close/>
                </a:path>
                <a:path w="92075" h="8255">
                  <a:moveTo>
                    <a:pt x="39204" y="6210"/>
                  </a:moveTo>
                  <a:lnTo>
                    <a:pt x="38544" y="4381"/>
                  </a:lnTo>
                  <a:lnTo>
                    <a:pt x="38303" y="3708"/>
                  </a:lnTo>
                  <a:lnTo>
                    <a:pt x="37414" y="1270"/>
                  </a:lnTo>
                  <a:lnTo>
                    <a:pt x="37414" y="3708"/>
                  </a:lnTo>
                  <a:lnTo>
                    <a:pt x="35509" y="3708"/>
                  </a:lnTo>
                  <a:lnTo>
                    <a:pt x="36487" y="1016"/>
                  </a:lnTo>
                  <a:lnTo>
                    <a:pt x="37414" y="3708"/>
                  </a:lnTo>
                  <a:lnTo>
                    <a:pt x="37414" y="1270"/>
                  </a:lnTo>
                  <a:lnTo>
                    <a:pt x="37325" y="1016"/>
                  </a:lnTo>
                  <a:lnTo>
                    <a:pt x="36995" y="101"/>
                  </a:lnTo>
                  <a:lnTo>
                    <a:pt x="36055" y="101"/>
                  </a:lnTo>
                  <a:lnTo>
                    <a:pt x="33756" y="6210"/>
                  </a:lnTo>
                  <a:lnTo>
                    <a:pt x="34607" y="6210"/>
                  </a:lnTo>
                  <a:lnTo>
                    <a:pt x="35267" y="4381"/>
                  </a:lnTo>
                  <a:lnTo>
                    <a:pt x="37680" y="4381"/>
                  </a:lnTo>
                  <a:lnTo>
                    <a:pt x="38303" y="6210"/>
                  </a:lnTo>
                  <a:lnTo>
                    <a:pt x="39204" y="6210"/>
                  </a:lnTo>
                  <a:close/>
                </a:path>
                <a:path w="92075" h="8255">
                  <a:moveTo>
                    <a:pt x="45135" y="6083"/>
                  </a:moveTo>
                  <a:lnTo>
                    <a:pt x="45008" y="6019"/>
                  </a:lnTo>
                  <a:lnTo>
                    <a:pt x="44818" y="5410"/>
                  </a:lnTo>
                  <a:lnTo>
                    <a:pt x="44704" y="3759"/>
                  </a:lnTo>
                  <a:lnTo>
                    <a:pt x="44589" y="3594"/>
                  </a:lnTo>
                  <a:lnTo>
                    <a:pt x="44462" y="3429"/>
                  </a:lnTo>
                  <a:lnTo>
                    <a:pt x="44284" y="3302"/>
                  </a:lnTo>
                  <a:lnTo>
                    <a:pt x="44043" y="3213"/>
                  </a:lnTo>
                  <a:lnTo>
                    <a:pt x="44323" y="3073"/>
                  </a:lnTo>
                  <a:lnTo>
                    <a:pt x="44513" y="2895"/>
                  </a:lnTo>
                  <a:lnTo>
                    <a:pt x="44767" y="2514"/>
                  </a:lnTo>
                  <a:lnTo>
                    <a:pt x="44792" y="850"/>
                  </a:lnTo>
                  <a:lnTo>
                    <a:pt x="44615" y="571"/>
                  </a:lnTo>
                  <a:lnTo>
                    <a:pt x="44069" y="330"/>
                  </a:lnTo>
                  <a:lnTo>
                    <a:pt x="44069" y="1397"/>
                  </a:lnTo>
                  <a:lnTo>
                    <a:pt x="43954" y="2514"/>
                  </a:lnTo>
                  <a:lnTo>
                    <a:pt x="43497" y="2832"/>
                  </a:lnTo>
                  <a:lnTo>
                    <a:pt x="43192" y="2895"/>
                  </a:lnTo>
                  <a:lnTo>
                    <a:pt x="40894" y="2895"/>
                  </a:lnTo>
                  <a:lnTo>
                    <a:pt x="40894" y="812"/>
                  </a:lnTo>
                  <a:lnTo>
                    <a:pt x="43192" y="812"/>
                  </a:lnTo>
                  <a:lnTo>
                    <a:pt x="43421" y="850"/>
                  </a:lnTo>
                  <a:lnTo>
                    <a:pt x="43916" y="1092"/>
                  </a:lnTo>
                  <a:lnTo>
                    <a:pt x="44069" y="1397"/>
                  </a:lnTo>
                  <a:lnTo>
                    <a:pt x="44069" y="330"/>
                  </a:lnTo>
                  <a:lnTo>
                    <a:pt x="43751" y="177"/>
                  </a:lnTo>
                  <a:lnTo>
                    <a:pt x="43357" y="101"/>
                  </a:lnTo>
                  <a:lnTo>
                    <a:pt x="40055" y="101"/>
                  </a:lnTo>
                  <a:lnTo>
                    <a:pt x="40055" y="6210"/>
                  </a:lnTo>
                  <a:lnTo>
                    <a:pt x="40894" y="6210"/>
                  </a:lnTo>
                  <a:lnTo>
                    <a:pt x="40894" y="3594"/>
                  </a:lnTo>
                  <a:lnTo>
                    <a:pt x="43116" y="3594"/>
                  </a:lnTo>
                  <a:lnTo>
                    <a:pt x="43357" y="3632"/>
                  </a:lnTo>
                  <a:lnTo>
                    <a:pt x="43802" y="3835"/>
                  </a:lnTo>
                  <a:lnTo>
                    <a:pt x="43891" y="4013"/>
                  </a:lnTo>
                  <a:lnTo>
                    <a:pt x="44018" y="5410"/>
                  </a:lnTo>
                  <a:lnTo>
                    <a:pt x="44119" y="6210"/>
                  </a:lnTo>
                  <a:lnTo>
                    <a:pt x="45135" y="6210"/>
                  </a:lnTo>
                  <a:lnTo>
                    <a:pt x="45135" y="6083"/>
                  </a:lnTo>
                  <a:close/>
                </a:path>
                <a:path w="92075" h="8255">
                  <a:moveTo>
                    <a:pt x="50698" y="3644"/>
                  </a:moveTo>
                  <a:lnTo>
                    <a:pt x="50431" y="3352"/>
                  </a:lnTo>
                  <a:lnTo>
                    <a:pt x="50253" y="3175"/>
                  </a:lnTo>
                  <a:lnTo>
                    <a:pt x="50012" y="3048"/>
                  </a:lnTo>
                  <a:lnTo>
                    <a:pt x="49987" y="3949"/>
                  </a:lnTo>
                  <a:lnTo>
                    <a:pt x="49911" y="4876"/>
                  </a:lnTo>
                  <a:lnTo>
                    <a:pt x="49568" y="5359"/>
                  </a:lnTo>
                  <a:lnTo>
                    <a:pt x="49199" y="5511"/>
                  </a:lnTo>
                  <a:lnTo>
                    <a:pt x="46913" y="5511"/>
                  </a:lnTo>
                  <a:lnTo>
                    <a:pt x="46913" y="3352"/>
                  </a:lnTo>
                  <a:lnTo>
                    <a:pt x="48907" y="3352"/>
                  </a:lnTo>
                  <a:lnTo>
                    <a:pt x="49174" y="3403"/>
                  </a:lnTo>
                  <a:lnTo>
                    <a:pt x="49784" y="3644"/>
                  </a:lnTo>
                  <a:lnTo>
                    <a:pt x="49987" y="3949"/>
                  </a:lnTo>
                  <a:lnTo>
                    <a:pt x="49987" y="3048"/>
                  </a:lnTo>
                  <a:lnTo>
                    <a:pt x="49695" y="2921"/>
                  </a:lnTo>
                  <a:lnTo>
                    <a:pt x="49911" y="2819"/>
                  </a:lnTo>
                  <a:lnTo>
                    <a:pt x="50088" y="2692"/>
                  </a:lnTo>
                  <a:lnTo>
                    <a:pt x="50342" y="2387"/>
                  </a:lnTo>
                  <a:lnTo>
                    <a:pt x="50431" y="990"/>
                  </a:lnTo>
                  <a:lnTo>
                    <a:pt x="50292" y="787"/>
                  </a:lnTo>
                  <a:lnTo>
                    <a:pt x="49949" y="317"/>
                  </a:lnTo>
                  <a:lnTo>
                    <a:pt x="49669" y="203"/>
                  </a:lnTo>
                  <a:lnTo>
                    <a:pt x="49669" y="1282"/>
                  </a:lnTo>
                  <a:lnTo>
                    <a:pt x="49580" y="2324"/>
                  </a:lnTo>
                  <a:lnTo>
                    <a:pt x="49034" y="2641"/>
                  </a:lnTo>
                  <a:lnTo>
                    <a:pt x="48768" y="2692"/>
                  </a:lnTo>
                  <a:lnTo>
                    <a:pt x="46913" y="2692"/>
                  </a:lnTo>
                  <a:lnTo>
                    <a:pt x="46913" y="787"/>
                  </a:lnTo>
                  <a:lnTo>
                    <a:pt x="48742" y="787"/>
                  </a:lnTo>
                  <a:lnTo>
                    <a:pt x="49022" y="838"/>
                  </a:lnTo>
                  <a:lnTo>
                    <a:pt x="49530" y="1054"/>
                  </a:lnTo>
                  <a:lnTo>
                    <a:pt x="49669" y="1282"/>
                  </a:lnTo>
                  <a:lnTo>
                    <a:pt x="49669" y="203"/>
                  </a:lnTo>
                  <a:lnTo>
                    <a:pt x="49441" y="101"/>
                  </a:lnTo>
                  <a:lnTo>
                    <a:pt x="46101" y="101"/>
                  </a:lnTo>
                  <a:lnTo>
                    <a:pt x="46101" y="6210"/>
                  </a:lnTo>
                  <a:lnTo>
                    <a:pt x="49491" y="6210"/>
                  </a:lnTo>
                  <a:lnTo>
                    <a:pt x="50076" y="5981"/>
                  </a:lnTo>
                  <a:lnTo>
                    <a:pt x="50444" y="5511"/>
                  </a:lnTo>
                  <a:lnTo>
                    <a:pt x="50685" y="5181"/>
                  </a:lnTo>
                  <a:lnTo>
                    <a:pt x="50698" y="3644"/>
                  </a:lnTo>
                  <a:close/>
                </a:path>
                <a:path w="92075" h="8255">
                  <a:moveTo>
                    <a:pt x="52832" y="101"/>
                  </a:moveTo>
                  <a:lnTo>
                    <a:pt x="51993" y="101"/>
                  </a:lnTo>
                  <a:lnTo>
                    <a:pt x="51993" y="6210"/>
                  </a:lnTo>
                  <a:lnTo>
                    <a:pt x="52832" y="6210"/>
                  </a:lnTo>
                  <a:lnTo>
                    <a:pt x="52832" y="101"/>
                  </a:lnTo>
                  <a:close/>
                </a:path>
                <a:path w="92075" h="8255">
                  <a:moveTo>
                    <a:pt x="59029" y="101"/>
                  </a:moveTo>
                  <a:lnTo>
                    <a:pt x="58242" y="101"/>
                  </a:lnTo>
                  <a:lnTo>
                    <a:pt x="58242" y="5054"/>
                  </a:lnTo>
                  <a:lnTo>
                    <a:pt x="55156" y="101"/>
                  </a:lnTo>
                  <a:lnTo>
                    <a:pt x="54178" y="101"/>
                  </a:lnTo>
                  <a:lnTo>
                    <a:pt x="54178" y="6210"/>
                  </a:lnTo>
                  <a:lnTo>
                    <a:pt x="54965" y="6210"/>
                  </a:lnTo>
                  <a:lnTo>
                    <a:pt x="54965" y="1270"/>
                  </a:lnTo>
                  <a:lnTo>
                    <a:pt x="58102" y="6210"/>
                  </a:lnTo>
                  <a:lnTo>
                    <a:pt x="59029" y="6210"/>
                  </a:lnTo>
                  <a:lnTo>
                    <a:pt x="59029" y="101"/>
                  </a:lnTo>
                  <a:close/>
                </a:path>
                <a:path w="92075" h="8255">
                  <a:moveTo>
                    <a:pt x="65252" y="6210"/>
                  </a:moveTo>
                  <a:lnTo>
                    <a:pt x="64592" y="4381"/>
                  </a:lnTo>
                  <a:lnTo>
                    <a:pt x="64350" y="3708"/>
                  </a:lnTo>
                  <a:lnTo>
                    <a:pt x="63461" y="1270"/>
                  </a:lnTo>
                  <a:lnTo>
                    <a:pt x="63461" y="3708"/>
                  </a:lnTo>
                  <a:lnTo>
                    <a:pt x="61556" y="3708"/>
                  </a:lnTo>
                  <a:lnTo>
                    <a:pt x="62534" y="1016"/>
                  </a:lnTo>
                  <a:lnTo>
                    <a:pt x="63461" y="3708"/>
                  </a:lnTo>
                  <a:lnTo>
                    <a:pt x="63461" y="1270"/>
                  </a:lnTo>
                  <a:lnTo>
                    <a:pt x="63373" y="1016"/>
                  </a:lnTo>
                  <a:lnTo>
                    <a:pt x="63042" y="101"/>
                  </a:lnTo>
                  <a:lnTo>
                    <a:pt x="62103" y="101"/>
                  </a:lnTo>
                  <a:lnTo>
                    <a:pt x="59804" y="6210"/>
                  </a:lnTo>
                  <a:lnTo>
                    <a:pt x="60655" y="6210"/>
                  </a:lnTo>
                  <a:lnTo>
                    <a:pt x="61315" y="4381"/>
                  </a:lnTo>
                  <a:lnTo>
                    <a:pt x="63728" y="4381"/>
                  </a:lnTo>
                  <a:lnTo>
                    <a:pt x="64350" y="6210"/>
                  </a:lnTo>
                  <a:lnTo>
                    <a:pt x="65252" y="6210"/>
                  </a:lnTo>
                  <a:close/>
                </a:path>
                <a:path w="92075" h="8255">
                  <a:moveTo>
                    <a:pt x="71183" y="6083"/>
                  </a:moveTo>
                  <a:lnTo>
                    <a:pt x="71056" y="6019"/>
                  </a:lnTo>
                  <a:lnTo>
                    <a:pt x="70878" y="5410"/>
                  </a:lnTo>
                  <a:lnTo>
                    <a:pt x="70751" y="3759"/>
                  </a:lnTo>
                  <a:lnTo>
                    <a:pt x="70637" y="3594"/>
                  </a:lnTo>
                  <a:lnTo>
                    <a:pt x="70510" y="3429"/>
                  </a:lnTo>
                  <a:lnTo>
                    <a:pt x="70332" y="3302"/>
                  </a:lnTo>
                  <a:lnTo>
                    <a:pt x="70091" y="3213"/>
                  </a:lnTo>
                  <a:lnTo>
                    <a:pt x="70370" y="3073"/>
                  </a:lnTo>
                  <a:lnTo>
                    <a:pt x="70561" y="2895"/>
                  </a:lnTo>
                  <a:lnTo>
                    <a:pt x="70815" y="2514"/>
                  </a:lnTo>
                  <a:lnTo>
                    <a:pt x="70840" y="850"/>
                  </a:lnTo>
                  <a:lnTo>
                    <a:pt x="70675" y="571"/>
                  </a:lnTo>
                  <a:lnTo>
                    <a:pt x="70116" y="330"/>
                  </a:lnTo>
                  <a:lnTo>
                    <a:pt x="70116" y="1397"/>
                  </a:lnTo>
                  <a:lnTo>
                    <a:pt x="70002" y="2514"/>
                  </a:lnTo>
                  <a:lnTo>
                    <a:pt x="69545" y="2832"/>
                  </a:lnTo>
                  <a:lnTo>
                    <a:pt x="69240" y="2895"/>
                  </a:lnTo>
                  <a:lnTo>
                    <a:pt x="66941" y="2895"/>
                  </a:lnTo>
                  <a:lnTo>
                    <a:pt x="66941" y="812"/>
                  </a:lnTo>
                  <a:lnTo>
                    <a:pt x="69240" y="812"/>
                  </a:lnTo>
                  <a:lnTo>
                    <a:pt x="69469" y="850"/>
                  </a:lnTo>
                  <a:lnTo>
                    <a:pt x="69964" y="1092"/>
                  </a:lnTo>
                  <a:lnTo>
                    <a:pt x="70116" y="1397"/>
                  </a:lnTo>
                  <a:lnTo>
                    <a:pt x="70116" y="330"/>
                  </a:lnTo>
                  <a:lnTo>
                    <a:pt x="69799" y="177"/>
                  </a:lnTo>
                  <a:lnTo>
                    <a:pt x="69405" y="101"/>
                  </a:lnTo>
                  <a:lnTo>
                    <a:pt x="66116" y="101"/>
                  </a:lnTo>
                  <a:lnTo>
                    <a:pt x="66116" y="6210"/>
                  </a:lnTo>
                  <a:lnTo>
                    <a:pt x="66941" y="6210"/>
                  </a:lnTo>
                  <a:lnTo>
                    <a:pt x="66941" y="3594"/>
                  </a:lnTo>
                  <a:lnTo>
                    <a:pt x="69164" y="3594"/>
                  </a:lnTo>
                  <a:lnTo>
                    <a:pt x="69405" y="3632"/>
                  </a:lnTo>
                  <a:lnTo>
                    <a:pt x="69850" y="3835"/>
                  </a:lnTo>
                  <a:lnTo>
                    <a:pt x="69938" y="4013"/>
                  </a:lnTo>
                  <a:lnTo>
                    <a:pt x="70065" y="5410"/>
                  </a:lnTo>
                  <a:lnTo>
                    <a:pt x="70180" y="6210"/>
                  </a:lnTo>
                  <a:lnTo>
                    <a:pt x="71183" y="6210"/>
                  </a:lnTo>
                  <a:lnTo>
                    <a:pt x="71183" y="6083"/>
                  </a:lnTo>
                  <a:close/>
                </a:path>
                <a:path w="92075" h="8255">
                  <a:moveTo>
                    <a:pt x="77139" y="101"/>
                  </a:moveTo>
                  <a:lnTo>
                    <a:pt x="76174" y="101"/>
                  </a:lnTo>
                  <a:lnTo>
                    <a:pt x="74422" y="3035"/>
                  </a:lnTo>
                  <a:lnTo>
                    <a:pt x="72656" y="101"/>
                  </a:lnTo>
                  <a:lnTo>
                    <a:pt x="71691" y="101"/>
                  </a:lnTo>
                  <a:lnTo>
                    <a:pt x="74002" y="3759"/>
                  </a:lnTo>
                  <a:lnTo>
                    <a:pt x="74002" y="6210"/>
                  </a:lnTo>
                  <a:lnTo>
                    <a:pt x="74828" y="6210"/>
                  </a:lnTo>
                  <a:lnTo>
                    <a:pt x="74828" y="3759"/>
                  </a:lnTo>
                  <a:lnTo>
                    <a:pt x="77139" y="101"/>
                  </a:lnTo>
                  <a:close/>
                </a:path>
                <a:path w="92075" h="8255">
                  <a:moveTo>
                    <a:pt x="79743" y="7950"/>
                  </a:moveTo>
                  <a:lnTo>
                    <a:pt x="79324" y="7188"/>
                  </a:lnTo>
                  <a:lnTo>
                    <a:pt x="79057" y="6591"/>
                  </a:lnTo>
                  <a:lnTo>
                    <a:pt x="78689" y="5511"/>
                  </a:lnTo>
                  <a:lnTo>
                    <a:pt x="78587" y="4775"/>
                  </a:lnTo>
                  <a:lnTo>
                    <a:pt x="78587" y="3175"/>
                  </a:lnTo>
                  <a:lnTo>
                    <a:pt x="78676" y="2476"/>
                  </a:lnTo>
                  <a:lnTo>
                    <a:pt x="79006" y="1473"/>
                  </a:lnTo>
                  <a:lnTo>
                    <a:pt x="79286" y="850"/>
                  </a:lnTo>
                  <a:lnTo>
                    <a:pt x="79717" y="0"/>
                  </a:lnTo>
                  <a:lnTo>
                    <a:pt x="79209" y="0"/>
                  </a:lnTo>
                  <a:lnTo>
                    <a:pt x="78689" y="812"/>
                  </a:lnTo>
                  <a:lnTo>
                    <a:pt x="78346" y="1422"/>
                  </a:lnTo>
                  <a:lnTo>
                    <a:pt x="77927" y="2476"/>
                  </a:lnTo>
                  <a:lnTo>
                    <a:pt x="77800" y="3200"/>
                  </a:lnTo>
                  <a:lnTo>
                    <a:pt x="77812" y="4470"/>
                  </a:lnTo>
                  <a:lnTo>
                    <a:pt x="79235" y="7950"/>
                  </a:lnTo>
                  <a:lnTo>
                    <a:pt x="79743" y="7950"/>
                  </a:lnTo>
                  <a:close/>
                </a:path>
                <a:path w="92075" h="8255">
                  <a:moveTo>
                    <a:pt x="84429" y="1574"/>
                  </a:moveTo>
                  <a:lnTo>
                    <a:pt x="84264" y="1155"/>
                  </a:lnTo>
                  <a:lnTo>
                    <a:pt x="83642" y="419"/>
                  </a:lnTo>
                  <a:lnTo>
                    <a:pt x="83146" y="241"/>
                  </a:lnTo>
                  <a:lnTo>
                    <a:pt x="81635" y="241"/>
                  </a:lnTo>
                  <a:lnTo>
                    <a:pt x="81064" y="520"/>
                  </a:lnTo>
                  <a:lnTo>
                    <a:pt x="80556" y="1422"/>
                  </a:lnTo>
                  <a:lnTo>
                    <a:pt x="80467" y="1854"/>
                  </a:lnTo>
                  <a:lnTo>
                    <a:pt x="80454" y="2374"/>
                  </a:lnTo>
                  <a:lnTo>
                    <a:pt x="81216" y="2374"/>
                  </a:lnTo>
                  <a:lnTo>
                    <a:pt x="81229" y="2006"/>
                  </a:lnTo>
                  <a:lnTo>
                    <a:pt x="81280" y="1714"/>
                  </a:lnTo>
                  <a:lnTo>
                    <a:pt x="81584" y="1117"/>
                  </a:lnTo>
                  <a:lnTo>
                    <a:pt x="81940" y="914"/>
                  </a:lnTo>
                  <a:lnTo>
                    <a:pt x="82804" y="914"/>
                  </a:lnTo>
                  <a:lnTo>
                    <a:pt x="83083" y="1028"/>
                  </a:lnTo>
                  <a:lnTo>
                    <a:pt x="83502" y="1435"/>
                  </a:lnTo>
                  <a:lnTo>
                    <a:pt x="83604" y="1701"/>
                  </a:lnTo>
                  <a:lnTo>
                    <a:pt x="83604" y="2349"/>
                  </a:lnTo>
                  <a:lnTo>
                    <a:pt x="83489" y="2616"/>
                  </a:lnTo>
                  <a:lnTo>
                    <a:pt x="83121" y="2997"/>
                  </a:lnTo>
                  <a:lnTo>
                    <a:pt x="82867" y="3162"/>
                  </a:lnTo>
                  <a:lnTo>
                    <a:pt x="81178" y="4152"/>
                  </a:lnTo>
                  <a:lnTo>
                    <a:pt x="80810" y="4495"/>
                  </a:lnTo>
                  <a:lnTo>
                    <a:pt x="80632" y="4876"/>
                  </a:lnTo>
                  <a:lnTo>
                    <a:pt x="80441" y="5257"/>
                  </a:lnTo>
                  <a:lnTo>
                    <a:pt x="80340" y="5702"/>
                  </a:lnTo>
                  <a:lnTo>
                    <a:pt x="80314" y="6210"/>
                  </a:lnTo>
                  <a:lnTo>
                    <a:pt x="84404" y="6210"/>
                  </a:lnTo>
                  <a:lnTo>
                    <a:pt x="84404" y="5511"/>
                  </a:lnTo>
                  <a:lnTo>
                    <a:pt x="81153" y="5511"/>
                  </a:lnTo>
                  <a:lnTo>
                    <a:pt x="81216" y="5207"/>
                  </a:lnTo>
                  <a:lnTo>
                    <a:pt x="81394" y="4940"/>
                  </a:lnTo>
                  <a:lnTo>
                    <a:pt x="81826" y="4572"/>
                  </a:lnTo>
                  <a:lnTo>
                    <a:pt x="82042" y="4432"/>
                  </a:lnTo>
                  <a:lnTo>
                    <a:pt x="83388" y="3683"/>
                  </a:lnTo>
                  <a:lnTo>
                    <a:pt x="83731" y="3441"/>
                  </a:lnTo>
                  <a:lnTo>
                    <a:pt x="84264" y="2908"/>
                  </a:lnTo>
                  <a:lnTo>
                    <a:pt x="84429" y="2501"/>
                  </a:lnTo>
                  <a:lnTo>
                    <a:pt x="84429" y="1574"/>
                  </a:lnTo>
                  <a:close/>
                </a:path>
                <a:path w="92075" h="8255">
                  <a:moveTo>
                    <a:pt x="89103" y="2095"/>
                  </a:moveTo>
                  <a:lnTo>
                    <a:pt x="89027" y="1701"/>
                  </a:lnTo>
                  <a:lnTo>
                    <a:pt x="88607" y="927"/>
                  </a:lnTo>
                  <a:lnTo>
                    <a:pt x="88417" y="571"/>
                  </a:lnTo>
                  <a:lnTo>
                    <a:pt x="88265" y="495"/>
                  </a:lnTo>
                  <a:lnTo>
                    <a:pt x="88265" y="2019"/>
                  </a:lnTo>
                  <a:lnTo>
                    <a:pt x="88176" y="4927"/>
                  </a:lnTo>
                  <a:lnTo>
                    <a:pt x="87782" y="5524"/>
                  </a:lnTo>
                  <a:lnTo>
                    <a:pt x="87464" y="5702"/>
                  </a:lnTo>
                  <a:lnTo>
                    <a:pt x="86601" y="5702"/>
                  </a:lnTo>
                  <a:lnTo>
                    <a:pt x="86258" y="5410"/>
                  </a:lnTo>
                  <a:lnTo>
                    <a:pt x="86080" y="4927"/>
                  </a:lnTo>
                  <a:lnTo>
                    <a:pt x="85966" y="1968"/>
                  </a:lnTo>
                  <a:lnTo>
                    <a:pt x="86372" y="1143"/>
                  </a:lnTo>
                  <a:lnTo>
                    <a:pt x="86690" y="927"/>
                  </a:lnTo>
                  <a:lnTo>
                    <a:pt x="87617" y="927"/>
                  </a:lnTo>
                  <a:lnTo>
                    <a:pt x="87922" y="1143"/>
                  </a:lnTo>
                  <a:lnTo>
                    <a:pt x="88265" y="2019"/>
                  </a:lnTo>
                  <a:lnTo>
                    <a:pt x="88265" y="495"/>
                  </a:lnTo>
                  <a:lnTo>
                    <a:pt x="87858" y="254"/>
                  </a:lnTo>
                  <a:lnTo>
                    <a:pt x="86233" y="254"/>
                  </a:lnTo>
                  <a:lnTo>
                    <a:pt x="85636" y="711"/>
                  </a:lnTo>
                  <a:lnTo>
                    <a:pt x="85166" y="2019"/>
                  </a:lnTo>
                  <a:lnTo>
                    <a:pt x="85191" y="4927"/>
                  </a:lnTo>
                  <a:lnTo>
                    <a:pt x="85839" y="6070"/>
                  </a:lnTo>
                  <a:lnTo>
                    <a:pt x="86372" y="6375"/>
                  </a:lnTo>
                  <a:lnTo>
                    <a:pt x="87884" y="6375"/>
                  </a:lnTo>
                  <a:lnTo>
                    <a:pt x="88455" y="5994"/>
                  </a:lnTo>
                  <a:lnTo>
                    <a:pt x="88582" y="5702"/>
                  </a:lnTo>
                  <a:lnTo>
                    <a:pt x="88976" y="4838"/>
                  </a:lnTo>
                  <a:lnTo>
                    <a:pt x="89103" y="2095"/>
                  </a:lnTo>
                  <a:close/>
                </a:path>
                <a:path w="92075" h="8255">
                  <a:moveTo>
                    <a:pt x="91744" y="3619"/>
                  </a:moveTo>
                  <a:lnTo>
                    <a:pt x="90309" y="0"/>
                  </a:lnTo>
                  <a:lnTo>
                    <a:pt x="89801" y="0"/>
                  </a:lnTo>
                  <a:lnTo>
                    <a:pt x="90208" y="774"/>
                  </a:lnTo>
                  <a:lnTo>
                    <a:pt x="90487" y="1358"/>
                  </a:lnTo>
                  <a:lnTo>
                    <a:pt x="90855" y="2438"/>
                  </a:lnTo>
                  <a:lnTo>
                    <a:pt x="90970" y="3175"/>
                  </a:lnTo>
                  <a:lnTo>
                    <a:pt x="90970" y="4775"/>
                  </a:lnTo>
                  <a:lnTo>
                    <a:pt x="90868" y="5473"/>
                  </a:lnTo>
                  <a:lnTo>
                    <a:pt x="90538" y="6464"/>
                  </a:lnTo>
                  <a:lnTo>
                    <a:pt x="90258" y="7099"/>
                  </a:lnTo>
                  <a:lnTo>
                    <a:pt x="89814" y="7950"/>
                  </a:lnTo>
                  <a:lnTo>
                    <a:pt x="90335" y="7950"/>
                  </a:lnTo>
                  <a:lnTo>
                    <a:pt x="90855" y="7150"/>
                  </a:lnTo>
                  <a:lnTo>
                    <a:pt x="91198" y="6540"/>
                  </a:lnTo>
                  <a:lnTo>
                    <a:pt x="91617" y="5486"/>
                  </a:lnTo>
                  <a:lnTo>
                    <a:pt x="91744" y="4749"/>
                  </a:lnTo>
                  <a:lnTo>
                    <a:pt x="91744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9" name="object 49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08355" y="2052635"/>
              <a:ext cx="282044" cy="187492"/>
            </a:xfrm>
            <a:prstGeom prst="rect">
              <a:avLst/>
            </a:prstGeom>
          </p:spPr>
        </p:pic>
        <p:sp>
          <p:nvSpPr>
            <p:cNvPr id="500" name="object 500"/>
            <p:cNvSpPr/>
            <p:nvPr/>
          </p:nvSpPr>
          <p:spPr>
            <a:xfrm>
              <a:off x="5861316" y="2097760"/>
              <a:ext cx="59690" cy="8890"/>
            </a:xfrm>
            <a:custGeom>
              <a:avLst/>
              <a:gdLst/>
              <a:ahLst/>
              <a:cxnLst/>
              <a:rect l="l" t="t" r="r" b="b"/>
              <a:pathLst>
                <a:path w="59689" h="8889">
                  <a:moveTo>
                    <a:pt x="4559" y="3568"/>
                  </a:moveTo>
                  <a:lnTo>
                    <a:pt x="4495" y="2857"/>
                  </a:lnTo>
                  <a:lnTo>
                    <a:pt x="4267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908"/>
                  </a:lnTo>
                  <a:lnTo>
                    <a:pt x="3124" y="6908"/>
                  </a:lnTo>
                  <a:lnTo>
                    <a:pt x="3200" y="5207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49"/>
                  </a:lnTo>
                  <a:lnTo>
                    <a:pt x="1397" y="3644"/>
                  </a:lnTo>
                  <a:lnTo>
                    <a:pt x="1651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68"/>
                  </a:lnTo>
                  <a:lnTo>
                    <a:pt x="4559" y="3568"/>
                  </a:lnTo>
                  <a:close/>
                </a:path>
                <a:path w="59689" h="8889">
                  <a:moveTo>
                    <a:pt x="9753" y="6731"/>
                  </a:moveTo>
                  <a:lnTo>
                    <a:pt x="9702" y="6515"/>
                  </a:lnTo>
                  <a:lnTo>
                    <a:pt x="9499" y="6146"/>
                  </a:lnTo>
                  <a:lnTo>
                    <a:pt x="9499" y="5943"/>
                  </a:lnTo>
                  <a:lnTo>
                    <a:pt x="9486" y="4330"/>
                  </a:lnTo>
                  <a:lnTo>
                    <a:pt x="9474" y="2705"/>
                  </a:lnTo>
                  <a:lnTo>
                    <a:pt x="9271" y="2197"/>
                  </a:lnTo>
                  <a:lnTo>
                    <a:pt x="8432" y="1778"/>
                  </a:lnTo>
                  <a:lnTo>
                    <a:pt x="8178" y="1727"/>
                  </a:lnTo>
                  <a:lnTo>
                    <a:pt x="8178" y="4330"/>
                  </a:lnTo>
                  <a:lnTo>
                    <a:pt x="8166" y="5245"/>
                  </a:lnTo>
                  <a:lnTo>
                    <a:pt x="8051" y="5537"/>
                  </a:lnTo>
                  <a:lnTo>
                    <a:pt x="7581" y="5867"/>
                  </a:lnTo>
                  <a:lnTo>
                    <a:pt x="7327" y="5943"/>
                  </a:lnTo>
                  <a:lnTo>
                    <a:pt x="6870" y="5943"/>
                  </a:lnTo>
                  <a:lnTo>
                    <a:pt x="6731" y="5905"/>
                  </a:lnTo>
                  <a:lnTo>
                    <a:pt x="6477" y="5702"/>
                  </a:lnTo>
                  <a:lnTo>
                    <a:pt x="6515" y="4889"/>
                  </a:lnTo>
                  <a:lnTo>
                    <a:pt x="6832" y="4699"/>
                  </a:lnTo>
                  <a:lnTo>
                    <a:pt x="7023" y="4635"/>
                  </a:lnTo>
                  <a:lnTo>
                    <a:pt x="7848" y="4483"/>
                  </a:lnTo>
                  <a:lnTo>
                    <a:pt x="8178" y="4330"/>
                  </a:lnTo>
                  <a:lnTo>
                    <a:pt x="8178" y="1727"/>
                  </a:lnTo>
                  <a:lnTo>
                    <a:pt x="7937" y="1663"/>
                  </a:lnTo>
                  <a:lnTo>
                    <a:pt x="6565" y="1663"/>
                  </a:lnTo>
                  <a:lnTo>
                    <a:pt x="5981" y="1892"/>
                  </a:lnTo>
                  <a:lnTo>
                    <a:pt x="5422" y="2603"/>
                  </a:lnTo>
                  <a:lnTo>
                    <a:pt x="5308" y="2959"/>
                  </a:lnTo>
                  <a:lnTo>
                    <a:pt x="5283" y="3390"/>
                  </a:lnTo>
                  <a:lnTo>
                    <a:pt x="6527" y="3390"/>
                  </a:lnTo>
                  <a:lnTo>
                    <a:pt x="6616" y="3048"/>
                  </a:lnTo>
                  <a:lnTo>
                    <a:pt x="6832" y="2781"/>
                  </a:lnTo>
                  <a:lnTo>
                    <a:pt x="7048" y="2705"/>
                  </a:lnTo>
                  <a:lnTo>
                    <a:pt x="7632" y="2705"/>
                  </a:lnTo>
                  <a:lnTo>
                    <a:pt x="7835" y="2743"/>
                  </a:lnTo>
                  <a:lnTo>
                    <a:pt x="8115" y="2895"/>
                  </a:lnTo>
                  <a:lnTo>
                    <a:pt x="8102" y="3530"/>
                  </a:lnTo>
                  <a:lnTo>
                    <a:pt x="7810" y="3657"/>
                  </a:lnTo>
                  <a:lnTo>
                    <a:pt x="6464" y="3835"/>
                  </a:lnTo>
                  <a:lnTo>
                    <a:pt x="6083" y="3949"/>
                  </a:lnTo>
                  <a:lnTo>
                    <a:pt x="5346" y="4368"/>
                  </a:lnTo>
                  <a:lnTo>
                    <a:pt x="5168" y="4699"/>
                  </a:lnTo>
                  <a:lnTo>
                    <a:pt x="5257" y="6248"/>
                  </a:lnTo>
                  <a:lnTo>
                    <a:pt x="5854" y="6756"/>
                  </a:lnTo>
                  <a:lnTo>
                    <a:pt x="6223" y="6883"/>
                  </a:lnTo>
                  <a:lnTo>
                    <a:pt x="7023" y="6883"/>
                  </a:lnTo>
                  <a:lnTo>
                    <a:pt x="7327" y="6807"/>
                  </a:lnTo>
                  <a:lnTo>
                    <a:pt x="7912" y="6451"/>
                  </a:lnTo>
                  <a:lnTo>
                    <a:pt x="8229" y="6146"/>
                  </a:lnTo>
                  <a:lnTo>
                    <a:pt x="8343" y="6731"/>
                  </a:lnTo>
                  <a:lnTo>
                    <a:pt x="9753" y="6731"/>
                  </a:lnTo>
                  <a:close/>
                </a:path>
                <a:path w="59689" h="8889">
                  <a:moveTo>
                    <a:pt x="12890" y="1828"/>
                  </a:moveTo>
                  <a:lnTo>
                    <a:pt x="12090" y="1828"/>
                  </a:lnTo>
                  <a:lnTo>
                    <a:pt x="12090" y="444"/>
                  </a:lnTo>
                  <a:lnTo>
                    <a:pt x="10807" y="444"/>
                  </a:lnTo>
                  <a:lnTo>
                    <a:pt x="10807" y="1828"/>
                  </a:lnTo>
                  <a:lnTo>
                    <a:pt x="10121" y="1828"/>
                  </a:lnTo>
                  <a:lnTo>
                    <a:pt x="10121" y="2755"/>
                  </a:lnTo>
                  <a:lnTo>
                    <a:pt x="10807" y="2755"/>
                  </a:lnTo>
                  <a:lnTo>
                    <a:pt x="10807" y="6108"/>
                  </a:lnTo>
                  <a:lnTo>
                    <a:pt x="10883" y="6337"/>
                  </a:lnTo>
                  <a:lnTo>
                    <a:pt x="11252" y="6718"/>
                  </a:lnTo>
                  <a:lnTo>
                    <a:pt x="11671" y="6819"/>
                  </a:lnTo>
                  <a:lnTo>
                    <a:pt x="12890" y="6781"/>
                  </a:lnTo>
                  <a:lnTo>
                    <a:pt x="12890" y="5803"/>
                  </a:lnTo>
                  <a:lnTo>
                    <a:pt x="12382" y="5816"/>
                  </a:lnTo>
                  <a:lnTo>
                    <a:pt x="12217" y="5791"/>
                  </a:lnTo>
                  <a:lnTo>
                    <a:pt x="12090" y="5575"/>
                  </a:lnTo>
                  <a:lnTo>
                    <a:pt x="12090" y="2755"/>
                  </a:lnTo>
                  <a:lnTo>
                    <a:pt x="12890" y="2755"/>
                  </a:lnTo>
                  <a:lnTo>
                    <a:pt x="12890" y="1828"/>
                  </a:lnTo>
                  <a:close/>
                </a:path>
                <a:path w="59689" h="8889">
                  <a:moveTo>
                    <a:pt x="18021" y="4622"/>
                  </a:moveTo>
                  <a:lnTo>
                    <a:pt x="17995" y="3759"/>
                  </a:lnTo>
                  <a:lnTo>
                    <a:pt x="17907" y="3187"/>
                  </a:lnTo>
                  <a:lnTo>
                    <a:pt x="17792" y="2908"/>
                  </a:lnTo>
                  <a:lnTo>
                    <a:pt x="17665" y="2717"/>
                  </a:lnTo>
                  <a:lnTo>
                    <a:pt x="17386" y="2286"/>
                  </a:lnTo>
                  <a:lnTo>
                    <a:pt x="17119" y="2044"/>
                  </a:lnTo>
                  <a:lnTo>
                    <a:pt x="16675" y="1841"/>
                  </a:lnTo>
                  <a:lnTo>
                    <a:pt x="16675" y="3759"/>
                  </a:lnTo>
                  <a:lnTo>
                    <a:pt x="14668" y="3759"/>
                  </a:lnTo>
                  <a:lnTo>
                    <a:pt x="14706" y="3454"/>
                  </a:lnTo>
                  <a:lnTo>
                    <a:pt x="14833" y="3162"/>
                  </a:lnTo>
                  <a:lnTo>
                    <a:pt x="15138" y="2819"/>
                  </a:lnTo>
                  <a:lnTo>
                    <a:pt x="15379" y="2717"/>
                  </a:lnTo>
                  <a:lnTo>
                    <a:pt x="15951" y="2717"/>
                  </a:lnTo>
                  <a:lnTo>
                    <a:pt x="16179" y="2819"/>
                  </a:lnTo>
                  <a:lnTo>
                    <a:pt x="16548" y="3162"/>
                  </a:lnTo>
                  <a:lnTo>
                    <a:pt x="16662" y="3454"/>
                  </a:lnTo>
                  <a:lnTo>
                    <a:pt x="16675" y="3759"/>
                  </a:lnTo>
                  <a:lnTo>
                    <a:pt x="16675" y="1841"/>
                  </a:lnTo>
                  <a:lnTo>
                    <a:pt x="16459" y="1727"/>
                  </a:lnTo>
                  <a:lnTo>
                    <a:pt x="16090" y="1651"/>
                  </a:lnTo>
                  <a:lnTo>
                    <a:pt x="14986" y="1651"/>
                  </a:lnTo>
                  <a:lnTo>
                    <a:pt x="14414" y="1879"/>
                  </a:lnTo>
                  <a:lnTo>
                    <a:pt x="13627" y="2717"/>
                  </a:lnTo>
                  <a:lnTo>
                    <a:pt x="13512" y="2908"/>
                  </a:lnTo>
                  <a:lnTo>
                    <a:pt x="13398" y="3251"/>
                  </a:lnTo>
                  <a:lnTo>
                    <a:pt x="13462" y="5575"/>
                  </a:lnTo>
                  <a:lnTo>
                    <a:pt x="13576" y="5880"/>
                  </a:lnTo>
                  <a:lnTo>
                    <a:pt x="14528" y="6692"/>
                  </a:lnTo>
                  <a:lnTo>
                    <a:pt x="15087" y="6896"/>
                  </a:lnTo>
                  <a:lnTo>
                    <a:pt x="16484" y="6896"/>
                  </a:lnTo>
                  <a:lnTo>
                    <a:pt x="17068" y="6654"/>
                  </a:lnTo>
                  <a:lnTo>
                    <a:pt x="17792" y="5842"/>
                  </a:lnTo>
                  <a:lnTo>
                    <a:pt x="17919" y="5575"/>
                  </a:lnTo>
                  <a:lnTo>
                    <a:pt x="17957" y="5283"/>
                  </a:lnTo>
                  <a:lnTo>
                    <a:pt x="16637" y="5283"/>
                  </a:lnTo>
                  <a:lnTo>
                    <a:pt x="16446" y="5575"/>
                  </a:lnTo>
                  <a:lnTo>
                    <a:pt x="16230" y="5778"/>
                  </a:lnTo>
                  <a:lnTo>
                    <a:pt x="16014" y="5842"/>
                  </a:lnTo>
                  <a:lnTo>
                    <a:pt x="15494" y="5842"/>
                  </a:lnTo>
                  <a:lnTo>
                    <a:pt x="15278" y="5778"/>
                  </a:lnTo>
                  <a:lnTo>
                    <a:pt x="14808" y="5461"/>
                  </a:lnTo>
                  <a:lnTo>
                    <a:pt x="14732" y="5283"/>
                  </a:lnTo>
                  <a:lnTo>
                    <a:pt x="14630" y="4622"/>
                  </a:lnTo>
                  <a:lnTo>
                    <a:pt x="18021" y="4622"/>
                  </a:lnTo>
                  <a:close/>
                </a:path>
                <a:path w="59689" h="8889">
                  <a:moveTo>
                    <a:pt x="23368" y="1790"/>
                  </a:moveTo>
                  <a:lnTo>
                    <a:pt x="22110" y="1790"/>
                  </a:lnTo>
                  <a:lnTo>
                    <a:pt x="22110" y="2501"/>
                  </a:lnTo>
                  <a:lnTo>
                    <a:pt x="21996" y="2298"/>
                  </a:lnTo>
                  <a:lnTo>
                    <a:pt x="21996" y="3416"/>
                  </a:lnTo>
                  <a:lnTo>
                    <a:pt x="21996" y="5105"/>
                  </a:lnTo>
                  <a:lnTo>
                    <a:pt x="21577" y="5562"/>
                  </a:lnTo>
                  <a:lnTo>
                    <a:pt x="21323" y="5676"/>
                  </a:lnTo>
                  <a:lnTo>
                    <a:pt x="20561" y="5676"/>
                  </a:lnTo>
                  <a:lnTo>
                    <a:pt x="20243" y="5461"/>
                  </a:lnTo>
                  <a:lnTo>
                    <a:pt x="20066" y="5041"/>
                  </a:lnTo>
                  <a:lnTo>
                    <a:pt x="19964" y="3759"/>
                  </a:lnTo>
                  <a:lnTo>
                    <a:pt x="20243" y="3009"/>
                  </a:lnTo>
                  <a:lnTo>
                    <a:pt x="20548" y="2794"/>
                  </a:lnTo>
                  <a:lnTo>
                    <a:pt x="21336" y="2794"/>
                  </a:lnTo>
                  <a:lnTo>
                    <a:pt x="21602" y="2921"/>
                  </a:lnTo>
                  <a:lnTo>
                    <a:pt x="21996" y="3416"/>
                  </a:lnTo>
                  <a:lnTo>
                    <a:pt x="21996" y="2298"/>
                  </a:lnTo>
                  <a:lnTo>
                    <a:pt x="21920" y="2146"/>
                  </a:lnTo>
                  <a:lnTo>
                    <a:pt x="21666" y="1917"/>
                  </a:lnTo>
                  <a:lnTo>
                    <a:pt x="21158" y="1701"/>
                  </a:lnTo>
                  <a:lnTo>
                    <a:pt x="20942" y="1663"/>
                  </a:lnTo>
                  <a:lnTo>
                    <a:pt x="20027" y="1663"/>
                  </a:lnTo>
                  <a:lnTo>
                    <a:pt x="19519" y="1917"/>
                  </a:lnTo>
                  <a:lnTo>
                    <a:pt x="18859" y="2794"/>
                  </a:lnTo>
                  <a:lnTo>
                    <a:pt x="18745" y="3009"/>
                  </a:lnTo>
                  <a:lnTo>
                    <a:pt x="18630" y="3416"/>
                  </a:lnTo>
                  <a:lnTo>
                    <a:pt x="18719" y="5461"/>
                  </a:lnTo>
                  <a:lnTo>
                    <a:pt x="18808" y="5676"/>
                  </a:lnTo>
                  <a:lnTo>
                    <a:pt x="19545" y="6527"/>
                  </a:lnTo>
                  <a:lnTo>
                    <a:pt x="20040" y="6756"/>
                  </a:lnTo>
                  <a:lnTo>
                    <a:pt x="21094" y="6756"/>
                  </a:lnTo>
                  <a:lnTo>
                    <a:pt x="21424" y="6654"/>
                  </a:lnTo>
                  <a:lnTo>
                    <a:pt x="21831" y="6350"/>
                  </a:lnTo>
                  <a:lnTo>
                    <a:pt x="21958" y="6197"/>
                  </a:lnTo>
                  <a:lnTo>
                    <a:pt x="22085" y="5981"/>
                  </a:lnTo>
                  <a:lnTo>
                    <a:pt x="22034" y="7112"/>
                  </a:lnTo>
                  <a:lnTo>
                    <a:pt x="21780" y="7620"/>
                  </a:lnTo>
                  <a:lnTo>
                    <a:pt x="21463" y="7785"/>
                  </a:lnTo>
                  <a:lnTo>
                    <a:pt x="20662" y="7785"/>
                  </a:lnTo>
                  <a:lnTo>
                    <a:pt x="20434" y="7721"/>
                  </a:lnTo>
                  <a:lnTo>
                    <a:pt x="20218" y="7531"/>
                  </a:lnTo>
                  <a:lnTo>
                    <a:pt x="20116" y="7277"/>
                  </a:lnTo>
                  <a:lnTo>
                    <a:pt x="18707" y="7277"/>
                  </a:lnTo>
                  <a:lnTo>
                    <a:pt x="18757" y="7785"/>
                  </a:lnTo>
                  <a:lnTo>
                    <a:pt x="18973" y="8140"/>
                  </a:lnTo>
                  <a:lnTo>
                    <a:pt x="19773" y="8636"/>
                  </a:lnTo>
                  <a:lnTo>
                    <a:pt x="20281" y="8763"/>
                  </a:lnTo>
                  <a:lnTo>
                    <a:pt x="21971" y="8763"/>
                  </a:lnTo>
                  <a:lnTo>
                    <a:pt x="22669" y="8483"/>
                  </a:lnTo>
                  <a:lnTo>
                    <a:pt x="23139" y="7785"/>
                  </a:lnTo>
                  <a:lnTo>
                    <a:pt x="23241" y="7620"/>
                  </a:lnTo>
                  <a:lnTo>
                    <a:pt x="23368" y="5981"/>
                  </a:lnTo>
                  <a:lnTo>
                    <a:pt x="23368" y="5676"/>
                  </a:lnTo>
                  <a:lnTo>
                    <a:pt x="23368" y="2794"/>
                  </a:lnTo>
                  <a:lnTo>
                    <a:pt x="23368" y="2501"/>
                  </a:lnTo>
                  <a:lnTo>
                    <a:pt x="23368" y="1790"/>
                  </a:lnTo>
                  <a:close/>
                </a:path>
                <a:path w="59689" h="8889">
                  <a:moveTo>
                    <a:pt x="29273" y="3390"/>
                  </a:moveTo>
                  <a:lnTo>
                    <a:pt x="29121" y="2933"/>
                  </a:lnTo>
                  <a:lnTo>
                    <a:pt x="28943" y="2717"/>
                  </a:lnTo>
                  <a:lnTo>
                    <a:pt x="28282" y="1892"/>
                  </a:lnTo>
                  <a:lnTo>
                    <a:pt x="27863" y="1727"/>
                  </a:lnTo>
                  <a:lnTo>
                    <a:pt x="27863" y="3390"/>
                  </a:lnTo>
                  <a:lnTo>
                    <a:pt x="27863" y="5143"/>
                  </a:lnTo>
                  <a:lnTo>
                    <a:pt x="27457" y="5689"/>
                  </a:lnTo>
                  <a:lnTo>
                    <a:pt x="27178" y="5816"/>
                  </a:lnTo>
                  <a:lnTo>
                    <a:pt x="26416" y="5816"/>
                  </a:lnTo>
                  <a:lnTo>
                    <a:pt x="26123" y="5689"/>
                  </a:lnTo>
                  <a:lnTo>
                    <a:pt x="25717" y="5143"/>
                  </a:lnTo>
                  <a:lnTo>
                    <a:pt x="25717" y="3390"/>
                  </a:lnTo>
                  <a:lnTo>
                    <a:pt x="26123" y="2857"/>
                  </a:lnTo>
                  <a:lnTo>
                    <a:pt x="26416" y="2717"/>
                  </a:lnTo>
                  <a:lnTo>
                    <a:pt x="27178" y="2717"/>
                  </a:lnTo>
                  <a:lnTo>
                    <a:pt x="27444" y="2857"/>
                  </a:lnTo>
                  <a:lnTo>
                    <a:pt x="27863" y="3390"/>
                  </a:lnTo>
                  <a:lnTo>
                    <a:pt x="27863" y="1727"/>
                  </a:lnTo>
                  <a:lnTo>
                    <a:pt x="27647" y="1625"/>
                  </a:lnTo>
                  <a:lnTo>
                    <a:pt x="25946" y="1625"/>
                  </a:lnTo>
                  <a:lnTo>
                    <a:pt x="25311" y="1892"/>
                  </a:lnTo>
                  <a:lnTo>
                    <a:pt x="24472" y="2933"/>
                  </a:lnTo>
                  <a:lnTo>
                    <a:pt x="24320" y="3390"/>
                  </a:lnTo>
                  <a:lnTo>
                    <a:pt x="24409" y="5410"/>
                  </a:lnTo>
                  <a:lnTo>
                    <a:pt x="24536" y="5689"/>
                  </a:lnTo>
                  <a:lnTo>
                    <a:pt x="25311" y="6642"/>
                  </a:lnTo>
                  <a:lnTo>
                    <a:pt x="25946" y="6908"/>
                  </a:lnTo>
                  <a:lnTo>
                    <a:pt x="27647" y="6908"/>
                  </a:lnTo>
                  <a:lnTo>
                    <a:pt x="28282" y="6642"/>
                  </a:lnTo>
                  <a:lnTo>
                    <a:pt x="28956" y="5816"/>
                  </a:lnTo>
                  <a:lnTo>
                    <a:pt x="29057" y="5689"/>
                  </a:lnTo>
                  <a:lnTo>
                    <a:pt x="29184" y="5410"/>
                  </a:lnTo>
                  <a:lnTo>
                    <a:pt x="29273" y="3390"/>
                  </a:lnTo>
                  <a:close/>
                </a:path>
                <a:path w="59689" h="8889">
                  <a:moveTo>
                    <a:pt x="33108" y="1676"/>
                  </a:moveTo>
                  <a:lnTo>
                    <a:pt x="32550" y="1663"/>
                  </a:lnTo>
                  <a:lnTo>
                    <a:pt x="32245" y="1765"/>
                  </a:lnTo>
                  <a:lnTo>
                    <a:pt x="31851" y="2095"/>
                  </a:lnTo>
                  <a:lnTo>
                    <a:pt x="31673" y="2324"/>
                  </a:lnTo>
                  <a:lnTo>
                    <a:pt x="31470" y="2654"/>
                  </a:lnTo>
                  <a:lnTo>
                    <a:pt x="31470" y="1790"/>
                  </a:lnTo>
                  <a:lnTo>
                    <a:pt x="30238" y="1790"/>
                  </a:lnTo>
                  <a:lnTo>
                    <a:pt x="30238" y="6731"/>
                  </a:lnTo>
                  <a:lnTo>
                    <a:pt x="31546" y="6731"/>
                  </a:lnTo>
                  <a:lnTo>
                    <a:pt x="31546" y="3975"/>
                  </a:lnTo>
                  <a:lnTo>
                    <a:pt x="31597" y="3683"/>
                  </a:lnTo>
                  <a:lnTo>
                    <a:pt x="31864" y="3149"/>
                  </a:lnTo>
                  <a:lnTo>
                    <a:pt x="32219" y="2984"/>
                  </a:lnTo>
                  <a:lnTo>
                    <a:pt x="32740" y="2984"/>
                  </a:lnTo>
                  <a:lnTo>
                    <a:pt x="33108" y="2997"/>
                  </a:lnTo>
                  <a:lnTo>
                    <a:pt x="33108" y="1676"/>
                  </a:lnTo>
                  <a:close/>
                </a:path>
                <a:path w="59689" h="8889">
                  <a:moveTo>
                    <a:pt x="38277" y="1790"/>
                  </a:moveTo>
                  <a:lnTo>
                    <a:pt x="36906" y="1790"/>
                  </a:lnTo>
                  <a:lnTo>
                    <a:pt x="35890" y="5435"/>
                  </a:lnTo>
                  <a:lnTo>
                    <a:pt x="34798" y="1790"/>
                  </a:lnTo>
                  <a:lnTo>
                    <a:pt x="33362" y="1790"/>
                  </a:lnTo>
                  <a:lnTo>
                    <a:pt x="35191" y="6985"/>
                  </a:lnTo>
                  <a:lnTo>
                    <a:pt x="34480" y="7696"/>
                  </a:lnTo>
                  <a:lnTo>
                    <a:pt x="34074" y="7683"/>
                  </a:lnTo>
                  <a:lnTo>
                    <a:pt x="34074" y="8724"/>
                  </a:lnTo>
                  <a:lnTo>
                    <a:pt x="35229" y="8737"/>
                  </a:lnTo>
                  <a:lnTo>
                    <a:pt x="35623" y="8623"/>
                  </a:lnTo>
                  <a:lnTo>
                    <a:pt x="35991" y="8166"/>
                  </a:lnTo>
                  <a:lnTo>
                    <a:pt x="36258" y="7594"/>
                  </a:lnTo>
                  <a:lnTo>
                    <a:pt x="38277" y="1790"/>
                  </a:lnTo>
                  <a:close/>
                </a:path>
                <a:path w="59689" h="8889">
                  <a:moveTo>
                    <a:pt x="40360" y="38"/>
                  </a:moveTo>
                  <a:lnTo>
                    <a:pt x="39065" y="38"/>
                  </a:lnTo>
                  <a:lnTo>
                    <a:pt x="39065" y="6731"/>
                  </a:lnTo>
                  <a:lnTo>
                    <a:pt x="40360" y="6731"/>
                  </a:lnTo>
                  <a:lnTo>
                    <a:pt x="40360" y="38"/>
                  </a:lnTo>
                  <a:close/>
                </a:path>
                <a:path w="59689" h="8889">
                  <a:moveTo>
                    <a:pt x="42951" y="1790"/>
                  </a:moveTo>
                  <a:lnTo>
                    <a:pt x="41643" y="1790"/>
                  </a:lnTo>
                  <a:lnTo>
                    <a:pt x="41643" y="6731"/>
                  </a:lnTo>
                  <a:lnTo>
                    <a:pt x="42951" y="6731"/>
                  </a:lnTo>
                  <a:lnTo>
                    <a:pt x="42951" y="1790"/>
                  </a:lnTo>
                  <a:close/>
                </a:path>
                <a:path w="59689" h="8889">
                  <a:moveTo>
                    <a:pt x="42951" y="0"/>
                  </a:moveTo>
                  <a:lnTo>
                    <a:pt x="41643" y="0"/>
                  </a:lnTo>
                  <a:lnTo>
                    <a:pt x="41643" y="1193"/>
                  </a:lnTo>
                  <a:lnTo>
                    <a:pt x="42951" y="1193"/>
                  </a:lnTo>
                  <a:lnTo>
                    <a:pt x="42951" y="0"/>
                  </a:lnTo>
                  <a:close/>
                </a:path>
                <a:path w="59689" h="8889">
                  <a:moveTo>
                    <a:pt x="48691" y="2781"/>
                  </a:moveTo>
                  <a:lnTo>
                    <a:pt x="48539" y="2336"/>
                  </a:lnTo>
                  <a:lnTo>
                    <a:pt x="48209" y="2070"/>
                  </a:lnTo>
                  <a:lnTo>
                    <a:pt x="47879" y="1803"/>
                  </a:lnTo>
                  <a:lnTo>
                    <a:pt x="47459" y="1663"/>
                  </a:lnTo>
                  <a:lnTo>
                    <a:pt x="46545" y="1663"/>
                  </a:lnTo>
                  <a:lnTo>
                    <a:pt x="46202" y="1765"/>
                  </a:lnTo>
                  <a:lnTo>
                    <a:pt x="45783" y="2082"/>
                  </a:lnTo>
                  <a:lnTo>
                    <a:pt x="45631" y="2260"/>
                  </a:lnTo>
                  <a:lnTo>
                    <a:pt x="45466" y="2514"/>
                  </a:lnTo>
                  <a:lnTo>
                    <a:pt x="45466" y="1790"/>
                  </a:lnTo>
                  <a:lnTo>
                    <a:pt x="44221" y="1790"/>
                  </a:lnTo>
                  <a:lnTo>
                    <a:pt x="44221" y="6731"/>
                  </a:lnTo>
                  <a:lnTo>
                    <a:pt x="45504" y="6731"/>
                  </a:lnTo>
                  <a:lnTo>
                    <a:pt x="45504" y="3746"/>
                  </a:lnTo>
                  <a:lnTo>
                    <a:pt x="45554" y="3492"/>
                  </a:lnTo>
                  <a:lnTo>
                    <a:pt x="45796" y="2921"/>
                  </a:lnTo>
                  <a:lnTo>
                    <a:pt x="46101" y="2743"/>
                  </a:lnTo>
                  <a:lnTo>
                    <a:pt x="46888" y="2743"/>
                  </a:lnTo>
                  <a:lnTo>
                    <a:pt x="47129" y="2870"/>
                  </a:lnTo>
                  <a:lnTo>
                    <a:pt x="47332" y="3263"/>
                  </a:lnTo>
                  <a:lnTo>
                    <a:pt x="47371" y="3467"/>
                  </a:lnTo>
                  <a:lnTo>
                    <a:pt x="47371" y="6731"/>
                  </a:lnTo>
                  <a:lnTo>
                    <a:pt x="48691" y="6731"/>
                  </a:lnTo>
                  <a:lnTo>
                    <a:pt x="48691" y="2781"/>
                  </a:lnTo>
                  <a:close/>
                </a:path>
                <a:path w="59689" h="8889">
                  <a:moveTo>
                    <a:pt x="54432" y="6731"/>
                  </a:moveTo>
                  <a:lnTo>
                    <a:pt x="52628" y="3695"/>
                  </a:lnTo>
                  <a:lnTo>
                    <a:pt x="54368" y="1803"/>
                  </a:lnTo>
                  <a:lnTo>
                    <a:pt x="52755" y="1803"/>
                  </a:lnTo>
                  <a:lnTo>
                    <a:pt x="51155" y="3670"/>
                  </a:lnTo>
                  <a:lnTo>
                    <a:pt x="51155" y="63"/>
                  </a:lnTo>
                  <a:lnTo>
                    <a:pt x="49872" y="63"/>
                  </a:lnTo>
                  <a:lnTo>
                    <a:pt x="49872" y="6731"/>
                  </a:lnTo>
                  <a:lnTo>
                    <a:pt x="51155" y="6731"/>
                  </a:lnTo>
                  <a:lnTo>
                    <a:pt x="51155" y="5168"/>
                  </a:lnTo>
                  <a:lnTo>
                    <a:pt x="51689" y="4622"/>
                  </a:lnTo>
                  <a:lnTo>
                    <a:pt x="52870" y="6731"/>
                  </a:lnTo>
                  <a:lnTo>
                    <a:pt x="54432" y="6731"/>
                  </a:lnTo>
                  <a:close/>
                </a:path>
                <a:path w="59689" h="8889">
                  <a:moveTo>
                    <a:pt x="59270" y="4864"/>
                  </a:moveTo>
                  <a:lnTo>
                    <a:pt x="59143" y="4559"/>
                  </a:lnTo>
                  <a:lnTo>
                    <a:pt x="58635" y="4064"/>
                  </a:lnTo>
                  <a:lnTo>
                    <a:pt x="58242" y="3873"/>
                  </a:lnTo>
                  <a:lnTo>
                    <a:pt x="57734" y="3759"/>
                  </a:lnTo>
                  <a:lnTo>
                    <a:pt x="56959" y="3581"/>
                  </a:lnTo>
                  <a:lnTo>
                    <a:pt x="56515" y="3467"/>
                  </a:lnTo>
                  <a:lnTo>
                    <a:pt x="56261" y="3327"/>
                  </a:lnTo>
                  <a:lnTo>
                    <a:pt x="56197" y="2959"/>
                  </a:lnTo>
                  <a:lnTo>
                    <a:pt x="56502" y="2679"/>
                  </a:lnTo>
                  <a:lnTo>
                    <a:pt x="56692" y="2628"/>
                  </a:lnTo>
                  <a:lnTo>
                    <a:pt x="57315" y="2628"/>
                  </a:lnTo>
                  <a:lnTo>
                    <a:pt x="57556" y="2717"/>
                  </a:lnTo>
                  <a:lnTo>
                    <a:pt x="57772" y="2997"/>
                  </a:lnTo>
                  <a:lnTo>
                    <a:pt x="57823" y="3124"/>
                  </a:lnTo>
                  <a:lnTo>
                    <a:pt x="57835" y="3289"/>
                  </a:lnTo>
                  <a:lnTo>
                    <a:pt x="59143" y="3289"/>
                  </a:lnTo>
                  <a:lnTo>
                    <a:pt x="59080" y="2692"/>
                  </a:lnTo>
                  <a:lnTo>
                    <a:pt x="58851" y="2260"/>
                  </a:lnTo>
                  <a:lnTo>
                    <a:pt x="58077" y="1765"/>
                  </a:lnTo>
                  <a:lnTo>
                    <a:pt x="57569" y="1651"/>
                  </a:lnTo>
                  <a:lnTo>
                    <a:pt x="56311" y="1651"/>
                  </a:lnTo>
                  <a:lnTo>
                    <a:pt x="55803" y="1803"/>
                  </a:lnTo>
                  <a:lnTo>
                    <a:pt x="55092" y="2463"/>
                  </a:lnTo>
                  <a:lnTo>
                    <a:pt x="54902" y="2857"/>
                  </a:lnTo>
                  <a:lnTo>
                    <a:pt x="54902" y="3695"/>
                  </a:lnTo>
                  <a:lnTo>
                    <a:pt x="55029" y="4000"/>
                  </a:lnTo>
                  <a:lnTo>
                    <a:pt x="55486" y="4406"/>
                  </a:lnTo>
                  <a:lnTo>
                    <a:pt x="55880" y="4584"/>
                  </a:lnTo>
                  <a:lnTo>
                    <a:pt x="57213" y="4914"/>
                  </a:lnTo>
                  <a:lnTo>
                    <a:pt x="57670" y="5041"/>
                  </a:lnTo>
                  <a:lnTo>
                    <a:pt x="57912" y="5194"/>
                  </a:lnTo>
                  <a:lnTo>
                    <a:pt x="57962" y="5600"/>
                  </a:lnTo>
                  <a:lnTo>
                    <a:pt x="57594" y="5867"/>
                  </a:lnTo>
                  <a:lnTo>
                    <a:pt x="57391" y="5905"/>
                  </a:lnTo>
                  <a:lnTo>
                    <a:pt x="56705" y="5905"/>
                  </a:lnTo>
                  <a:lnTo>
                    <a:pt x="56400" y="5816"/>
                  </a:lnTo>
                  <a:lnTo>
                    <a:pt x="56159" y="5549"/>
                  </a:lnTo>
                  <a:lnTo>
                    <a:pt x="56095" y="5384"/>
                  </a:lnTo>
                  <a:lnTo>
                    <a:pt x="56070" y="5156"/>
                  </a:lnTo>
                  <a:lnTo>
                    <a:pt x="54749" y="5156"/>
                  </a:lnTo>
                  <a:lnTo>
                    <a:pt x="54749" y="5664"/>
                  </a:lnTo>
                  <a:lnTo>
                    <a:pt x="54940" y="6083"/>
                  </a:lnTo>
                  <a:lnTo>
                    <a:pt x="55689" y="6743"/>
                  </a:lnTo>
                  <a:lnTo>
                    <a:pt x="56261" y="6896"/>
                  </a:lnTo>
                  <a:lnTo>
                    <a:pt x="57797" y="6896"/>
                  </a:lnTo>
                  <a:lnTo>
                    <a:pt x="58369" y="6743"/>
                  </a:lnTo>
                  <a:lnTo>
                    <a:pt x="59093" y="6121"/>
                  </a:lnTo>
                  <a:lnTo>
                    <a:pt x="59270" y="5727"/>
                  </a:lnTo>
                  <a:lnTo>
                    <a:pt x="59270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5977615" y="209873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5853493" y="2114702"/>
              <a:ext cx="109220" cy="39370"/>
            </a:xfrm>
            <a:custGeom>
              <a:avLst/>
              <a:gdLst/>
              <a:ahLst/>
              <a:cxnLst/>
              <a:rect l="l" t="t" r="r" b="b"/>
              <a:pathLst>
                <a:path w="109220" h="39369">
                  <a:moveTo>
                    <a:pt x="3810" y="34239"/>
                  </a:moveTo>
                  <a:lnTo>
                    <a:pt x="3746" y="33642"/>
                  </a:lnTo>
                  <a:lnTo>
                    <a:pt x="3556" y="33210"/>
                  </a:lnTo>
                  <a:lnTo>
                    <a:pt x="3238" y="32969"/>
                  </a:lnTo>
                  <a:lnTo>
                    <a:pt x="2933" y="32727"/>
                  </a:lnTo>
                  <a:lnTo>
                    <a:pt x="2527" y="32600"/>
                  </a:lnTo>
                  <a:lnTo>
                    <a:pt x="1435" y="32600"/>
                  </a:lnTo>
                  <a:lnTo>
                    <a:pt x="952" y="32829"/>
                  </a:lnTo>
                  <a:lnTo>
                    <a:pt x="190" y="33693"/>
                  </a:lnTo>
                  <a:lnTo>
                    <a:pt x="0" y="34302"/>
                  </a:lnTo>
                  <a:lnTo>
                    <a:pt x="0" y="35725"/>
                  </a:lnTo>
                  <a:lnTo>
                    <a:pt x="165" y="36258"/>
                  </a:lnTo>
                  <a:lnTo>
                    <a:pt x="863" y="37109"/>
                  </a:lnTo>
                  <a:lnTo>
                    <a:pt x="1333" y="37325"/>
                  </a:lnTo>
                  <a:lnTo>
                    <a:pt x="2425" y="37325"/>
                  </a:lnTo>
                  <a:lnTo>
                    <a:pt x="2857" y="37185"/>
                  </a:lnTo>
                  <a:lnTo>
                    <a:pt x="3517" y="36639"/>
                  </a:lnTo>
                  <a:lnTo>
                    <a:pt x="3733" y="36207"/>
                  </a:lnTo>
                  <a:lnTo>
                    <a:pt x="3810" y="35610"/>
                  </a:lnTo>
                  <a:lnTo>
                    <a:pt x="3086" y="35610"/>
                  </a:lnTo>
                  <a:lnTo>
                    <a:pt x="3009" y="35941"/>
                  </a:lnTo>
                  <a:lnTo>
                    <a:pt x="2895" y="36207"/>
                  </a:lnTo>
                  <a:lnTo>
                    <a:pt x="2527" y="36588"/>
                  </a:lnTo>
                  <a:lnTo>
                    <a:pt x="2286" y="36677"/>
                  </a:lnTo>
                  <a:lnTo>
                    <a:pt x="1562" y="36677"/>
                  </a:lnTo>
                  <a:lnTo>
                    <a:pt x="1270" y="36525"/>
                  </a:lnTo>
                  <a:lnTo>
                    <a:pt x="889" y="35915"/>
                  </a:lnTo>
                  <a:lnTo>
                    <a:pt x="800" y="35547"/>
                  </a:lnTo>
                  <a:lnTo>
                    <a:pt x="800" y="34645"/>
                  </a:lnTo>
                  <a:lnTo>
                    <a:pt x="863" y="34277"/>
                  </a:lnTo>
                  <a:lnTo>
                    <a:pt x="1206" y="33502"/>
                  </a:lnTo>
                  <a:lnTo>
                    <a:pt x="1549" y="33274"/>
                  </a:lnTo>
                  <a:lnTo>
                    <a:pt x="2362" y="33274"/>
                  </a:lnTo>
                  <a:lnTo>
                    <a:pt x="2628" y="33362"/>
                  </a:lnTo>
                  <a:lnTo>
                    <a:pt x="2933" y="33731"/>
                  </a:lnTo>
                  <a:lnTo>
                    <a:pt x="3035" y="33959"/>
                  </a:lnTo>
                  <a:lnTo>
                    <a:pt x="3086" y="34239"/>
                  </a:lnTo>
                  <a:lnTo>
                    <a:pt x="3810" y="34239"/>
                  </a:lnTo>
                  <a:close/>
                </a:path>
                <a:path w="109220" h="39369">
                  <a:moveTo>
                    <a:pt x="3810" y="18732"/>
                  </a:moveTo>
                  <a:lnTo>
                    <a:pt x="3746" y="18135"/>
                  </a:lnTo>
                  <a:lnTo>
                    <a:pt x="3556" y="17716"/>
                  </a:lnTo>
                  <a:lnTo>
                    <a:pt x="3238" y="17475"/>
                  </a:lnTo>
                  <a:lnTo>
                    <a:pt x="2933" y="17233"/>
                  </a:lnTo>
                  <a:lnTo>
                    <a:pt x="2527" y="17106"/>
                  </a:lnTo>
                  <a:lnTo>
                    <a:pt x="1435" y="17106"/>
                  </a:lnTo>
                  <a:lnTo>
                    <a:pt x="952" y="17322"/>
                  </a:lnTo>
                  <a:lnTo>
                    <a:pt x="190" y="18199"/>
                  </a:lnTo>
                  <a:lnTo>
                    <a:pt x="0" y="18808"/>
                  </a:lnTo>
                  <a:lnTo>
                    <a:pt x="0" y="20231"/>
                  </a:lnTo>
                  <a:lnTo>
                    <a:pt x="165" y="20764"/>
                  </a:lnTo>
                  <a:lnTo>
                    <a:pt x="863" y="21602"/>
                  </a:lnTo>
                  <a:lnTo>
                    <a:pt x="1333" y="21818"/>
                  </a:lnTo>
                  <a:lnTo>
                    <a:pt x="2425" y="21818"/>
                  </a:lnTo>
                  <a:lnTo>
                    <a:pt x="2857" y="21678"/>
                  </a:lnTo>
                  <a:lnTo>
                    <a:pt x="3517" y="21132"/>
                  </a:lnTo>
                  <a:lnTo>
                    <a:pt x="3733" y="20701"/>
                  </a:lnTo>
                  <a:lnTo>
                    <a:pt x="3810" y="20116"/>
                  </a:lnTo>
                  <a:lnTo>
                    <a:pt x="3086" y="20116"/>
                  </a:lnTo>
                  <a:lnTo>
                    <a:pt x="3009" y="20447"/>
                  </a:lnTo>
                  <a:lnTo>
                    <a:pt x="2895" y="20701"/>
                  </a:lnTo>
                  <a:lnTo>
                    <a:pt x="2527" y="21082"/>
                  </a:lnTo>
                  <a:lnTo>
                    <a:pt x="2286" y="21183"/>
                  </a:lnTo>
                  <a:lnTo>
                    <a:pt x="1562" y="21183"/>
                  </a:lnTo>
                  <a:lnTo>
                    <a:pt x="1270" y="21031"/>
                  </a:lnTo>
                  <a:lnTo>
                    <a:pt x="889" y="20421"/>
                  </a:lnTo>
                  <a:lnTo>
                    <a:pt x="800" y="20040"/>
                  </a:lnTo>
                  <a:lnTo>
                    <a:pt x="800" y="19151"/>
                  </a:lnTo>
                  <a:lnTo>
                    <a:pt x="863" y="18783"/>
                  </a:lnTo>
                  <a:lnTo>
                    <a:pt x="1206" y="18008"/>
                  </a:lnTo>
                  <a:lnTo>
                    <a:pt x="1549" y="17780"/>
                  </a:lnTo>
                  <a:lnTo>
                    <a:pt x="2362" y="17780"/>
                  </a:lnTo>
                  <a:lnTo>
                    <a:pt x="2628" y="17868"/>
                  </a:lnTo>
                  <a:lnTo>
                    <a:pt x="2933" y="18237"/>
                  </a:lnTo>
                  <a:lnTo>
                    <a:pt x="3035" y="18453"/>
                  </a:lnTo>
                  <a:lnTo>
                    <a:pt x="3086" y="18732"/>
                  </a:lnTo>
                  <a:lnTo>
                    <a:pt x="3810" y="18732"/>
                  </a:lnTo>
                  <a:close/>
                </a:path>
                <a:path w="109220" h="39369">
                  <a:moveTo>
                    <a:pt x="3810" y="3238"/>
                  </a:moveTo>
                  <a:lnTo>
                    <a:pt x="3746" y="2641"/>
                  </a:lnTo>
                  <a:lnTo>
                    <a:pt x="3556" y="2222"/>
                  </a:lnTo>
                  <a:lnTo>
                    <a:pt x="3238" y="1981"/>
                  </a:lnTo>
                  <a:lnTo>
                    <a:pt x="2933" y="1739"/>
                  </a:lnTo>
                  <a:lnTo>
                    <a:pt x="2527" y="1612"/>
                  </a:lnTo>
                  <a:lnTo>
                    <a:pt x="1435" y="1612"/>
                  </a:lnTo>
                  <a:lnTo>
                    <a:pt x="952" y="1828"/>
                  </a:lnTo>
                  <a:lnTo>
                    <a:pt x="190" y="2705"/>
                  </a:lnTo>
                  <a:lnTo>
                    <a:pt x="0" y="3314"/>
                  </a:lnTo>
                  <a:lnTo>
                    <a:pt x="0" y="4724"/>
                  </a:lnTo>
                  <a:lnTo>
                    <a:pt x="165" y="5257"/>
                  </a:lnTo>
                  <a:lnTo>
                    <a:pt x="863" y="6108"/>
                  </a:lnTo>
                  <a:lnTo>
                    <a:pt x="1333" y="6324"/>
                  </a:lnTo>
                  <a:lnTo>
                    <a:pt x="2425" y="6324"/>
                  </a:lnTo>
                  <a:lnTo>
                    <a:pt x="2857" y="6184"/>
                  </a:lnTo>
                  <a:lnTo>
                    <a:pt x="3517" y="5638"/>
                  </a:lnTo>
                  <a:lnTo>
                    <a:pt x="3733" y="5207"/>
                  </a:lnTo>
                  <a:lnTo>
                    <a:pt x="3810" y="4622"/>
                  </a:lnTo>
                  <a:lnTo>
                    <a:pt x="3086" y="4622"/>
                  </a:lnTo>
                  <a:lnTo>
                    <a:pt x="3009" y="4953"/>
                  </a:lnTo>
                  <a:lnTo>
                    <a:pt x="2895" y="5207"/>
                  </a:lnTo>
                  <a:lnTo>
                    <a:pt x="2527" y="5588"/>
                  </a:lnTo>
                  <a:lnTo>
                    <a:pt x="2286" y="5689"/>
                  </a:lnTo>
                  <a:lnTo>
                    <a:pt x="1562" y="5689"/>
                  </a:lnTo>
                  <a:lnTo>
                    <a:pt x="1270" y="5524"/>
                  </a:lnTo>
                  <a:lnTo>
                    <a:pt x="889" y="4914"/>
                  </a:lnTo>
                  <a:lnTo>
                    <a:pt x="800" y="4546"/>
                  </a:lnTo>
                  <a:lnTo>
                    <a:pt x="800" y="3657"/>
                  </a:lnTo>
                  <a:lnTo>
                    <a:pt x="863" y="3276"/>
                  </a:lnTo>
                  <a:lnTo>
                    <a:pt x="1206" y="2514"/>
                  </a:lnTo>
                  <a:lnTo>
                    <a:pt x="1549" y="2273"/>
                  </a:lnTo>
                  <a:lnTo>
                    <a:pt x="2362" y="2273"/>
                  </a:lnTo>
                  <a:lnTo>
                    <a:pt x="2628" y="2374"/>
                  </a:lnTo>
                  <a:lnTo>
                    <a:pt x="2933" y="2743"/>
                  </a:lnTo>
                  <a:lnTo>
                    <a:pt x="3035" y="2959"/>
                  </a:lnTo>
                  <a:lnTo>
                    <a:pt x="3086" y="3238"/>
                  </a:lnTo>
                  <a:lnTo>
                    <a:pt x="3810" y="3238"/>
                  </a:lnTo>
                  <a:close/>
                </a:path>
                <a:path w="109220" h="39369">
                  <a:moveTo>
                    <a:pt x="5334" y="31076"/>
                  </a:moveTo>
                  <a:lnTo>
                    <a:pt x="4584" y="31076"/>
                  </a:lnTo>
                  <a:lnTo>
                    <a:pt x="4584" y="37185"/>
                  </a:lnTo>
                  <a:lnTo>
                    <a:pt x="5334" y="37185"/>
                  </a:lnTo>
                  <a:lnTo>
                    <a:pt x="5334" y="31076"/>
                  </a:lnTo>
                  <a:close/>
                </a:path>
                <a:path w="109220" h="39369">
                  <a:moveTo>
                    <a:pt x="5334" y="15582"/>
                  </a:moveTo>
                  <a:lnTo>
                    <a:pt x="4584" y="15582"/>
                  </a:lnTo>
                  <a:lnTo>
                    <a:pt x="4584" y="21691"/>
                  </a:lnTo>
                  <a:lnTo>
                    <a:pt x="5334" y="21691"/>
                  </a:lnTo>
                  <a:lnTo>
                    <a:pt x="5334" y="15582"/>
                  </a:lnTo>
                  <a:close/>
                </a:path>
                <a:path w="109220" h="39369">
                  <a:moveTo>
                    <a:pt x="5334" y="88"/>
                  </a:moveTo>
                  <a:lnTo>
                    <a:pt x="4584" y="88"/>
                  </a:lnTo>
                  <a:lnTo>
                    <a:pt x="4584" y="6197"/>
                  </a:lnTo>
                  <a:lnTo>
                    <a:pt x="5334" y="6197"/>
                  </a:lnTo>
                  <a:lnTo>
                    <a:pt x="5334" y="88"/>
                  </a:lnTo>
                  <a:close/>
                </a:path>
                <a:path w="109220" h="39369">
                  <a:moveTo>
                    <a:pt x="10642" y="37833"/>
                  </a:moveTo>
                  <a:lnTo>
                    <a:pt x="5905" y="37833"/>
                  </a:lnTo>
                  <a:lnTo>
                    <a:pt x="5905" y="38265"/>
                  </a:lnTo>
                  <a:lnTo>
                    <a:pt x="10642" y="38265"/>
                  </a:lnTo>
                  <a:lnTo>
                    <a:pt x="10642" y="37833"/>
                  </a:lnTo>
                  <a:close/>
                </a:path>
                <a:path w="109220" h="39369">
                  <a:moveTo>
                    <a:pt x="10642" y="22339"/>
                  </a:moveTo>
                  <a:lnTo>
                    <a:pt x="5905" y="22339"/>
                  </a:lnTo>
                  <a:lnTo>
                    <a:pt x="5905" y="22758"/>
                  </a:lnTo>
                  <a:lnTo>
                    <a:pt x="10642" y="22758"/>
                  </a:lnTo>
                  <a:lnTo>
                    <a:pt x="10642" y="22339"/>
                  </a:lnTo>
                  <a:close/>
                </a:path>
                <a:path w="109220" h="39369">
                  <a:moveTo>
                    <a:pt x="10642" y="6845"/>
                  </a:moveTo>
                  <a:lnTo>
                    <a:pt x="5905" y="6845"/>
                  </a:lnTo>
                  <a:lnTo>
                    <a:pt x="5905" y="7264"/>
                  </a:lnTo>
                  <a:lnTo>
                    <a:pt x="10642" y="7264"/>
                  </a:lnTo>
                  <a:lnTo>
                    <a:pt x="10642" y="6845"/>
                  </a:lnTo>
                  <a:close/>
                </a:path>
                <a:path w="109220" h="39369">
                  <a:moveTo>
                    <a:pt x="12814" y="17233"/>
                  </a:moveTo>
                  <a:lnTo>
                    <a:pt x="12103" y="17233"/>
                  </a:lnTo>
                  <a:lnTo>
                    <a:pt x="12103" y="15989"/>
                  </a:lnTo>
                  <a:lnTo>
                    <a:pt x="11341" y="15989"/>
                  </a:lnTo>
                  <a:lnTo>
                    <a:pt x="11341" y="17233"/>
                  </a:lnTo>
                  <a:lnTo>
                    <a:pt x="10744" y="17233"/>
                  </a:lnTo>
                  <a:lnTo>
                    <a:pt x="10744" y="17856"/>
                  </a:lnTo>
                  <a:lnTo>
                    <a:pt x="11341" y="17856"/>
                  </a:lnTo>
                  <a:lnTo>
                    <a:pt x="11341" y="21082"/>
                  </a:lnTo>
                  <a:lnTo>
                    <a:pt x="11404" y="21310"/>
                  </a:lnTo>
                  <a:lnTo>
                    <a:pt x="11658" y="21666"/>
                  </a:lnTo>
                  <a:lnTo>
                    <a:pt x="11899" y="21767"/>
                  </a:lnTo>
                  <a:lnTo>
                    <a:pt x="12357" y="21767"/>
                  </a:lnTo>
                  <a:lnTo>
                    <a:pt x="12725" y="21717"/>
                  </a:lnTo>
                  <a:lnTo>
                    <a:pt x="12814" y="21107"/>
                  </a:lnTo>
                  <a:lnTo>
                    <a:pt x="12420" y="21120"/>
                  </a:lnTo>
                  <a:lnTo>
                    <a:pt x="12153" y="21018"/>
                  </a:lnTo>
                  <a:lnTo>
                    <a:pt x="12103" y="17856"/>
                  </a:lnTo>
                  <a:lnTo>
                    <a:pt x="12814" y="17856"/>
                  </a:lnTo>
                  <a:lnTo>
                    <a:pt x="12814" y="17233"/>
                  </a:lnTo>
                  <a:close/>
                </a:path>
                <a:path w="109220" h="39369">
                  <a:moveTo>
                    <a:pt x="12877" y="12"/>
                  </a:moveTo>
                  <a:lnTo>
                    <a:pt x="12052" y="0"/>
                  </a:lnTo>
                  <a:lnTo>
                    <a:pt x="11722" y="127"/>
                  </a:lnTo>
                  <a:lnTo>
                    <a:pt x="11544" y="381"/>
                  </a:lnTo>
                  <a:lnTo>
                    <a:pt x="11442" y="520"/>
                  </a:lnTo>
                  <a:lnTo>
                    <a:pt x="11391" y="749"/>
                  </a:lnTo>
                  <a:lnTo>
                    <a:pt x="11379" y="1066"/>
                  </a:lnTo>
                  <a:lnTo>
                    <a:pt x="11379" y="1765"/>
                  </a:lnTo>
                  <a:lnTo>
                    <a:pt x="10769" y="1765"/>
                  </a:lnTo>
                  <a:lnTo>
                    <a:pt x="10769" y="2349"/>
                  </a:lnTo>
                  <a:lnTo>
                    <a:pt x="11379" y="2349"/>
                  </a:lnTo>
                  <a:lnTo>
                    <a:pt x="11379" y="6197"/>
                  </a:lnTo>
                  <a:lnTo>
                    <a:pt x="12128" y="6197"/>
                  </a:lnTo>
                  <a:lnTo>
                    <a:pt x="12128" y="2349"/>
                  </a:lnTo>
                  <a:lnTo>
                    <a:pt x="12877" y="2349"/>
                  </a:lnTo>
                  <a:lnTo>
                    <a:pt x="12877" y="1765"/>
                  </a:lnTo>
                  <a:lnTo>
                    <a:pt x="12128" y="1765"/>
                  </a:lnTo>
                  <a:lnTo>
                    <a:pt x="12128" y="1282"/>
                  </a:lnTo>
                  <a:lnTo>
                    <a:pt x="12153" y="977"/>
                  </a:lnTo>
                  <a:lnTo>
                    <a:pt x="12242" y="736"/>
                  </a:lnTo>
                  <a:lnTo>
                    <a:pt x="12382" y="685"/>
                  </a:lnTo>
                  <a:lnTo>
                    <a:pt x="12877" y="698"/>
                  </a:lnTo>
                  <a:lnTo>
                    <a:pt x="12877" y="12"/>
                  </a:lnTo>
                  <a:close/>
                </a:path>
                <a:path w="109220" h="39369">
                  <a:moveTo>
                    <a:pt x="14605" y="35483"/>
                  </a:moveTo>
                  <a:lnTo>
                    <a:pt x="14452" y="35191"/>
                  </a:lnTo>
                  <a:lnTo>
                    <a:pt x="13982" y="34874"/>
                  </a:lnTo>
                  <a:lnTo>
                    <a:pt x="13614" y="34747"/>
                  </a:lnTo>
                  <a:lnTo>
                    <a:pt x="12369" y="34442"/>
                  </a:lnTo>
                  <a:lnTo>
                    <a:pt x="12204" y="34378"/>
                  </a:lnTo>
                  <a:lnTo>
                    <a:pt x="11899" y="34201"/>
                  </a:lnTo>
                  <a:lnTo>
                    <a:pt x="11811" y="34036"/>
                  </a:lnTo>
                  <a:lnTo>
                    <a:pt x="11811" y="33667"/>
                  </a:lnTo>
                  <a:lnTo>
                    <a:pt x="11874" y="33528"/>
                  </a:lnTo>
                  <a:lnTo>
                    <a:pt x="12179" y="33312"/>
                  </a:lnTo>
                  <a:lnTo>
                    <a:pt x="12382" y="33261"/>
                  </a:lnTo>
                  <a:lnTo>
                    <a:pt x="13093" y="33261"/>
                  </a:lnTo>
                  <a:lnTo>
                    <a:pt x="13741" y="34010"/>
                  </a:lnTo>
                  <a:lnTo>
                    <a:pt x="14452" y="34010"/>
                  </a:lnTo>
                  <a:lnTo>
                    <a:pt x="14452" y="33731"/>
                  </a:lnTo>
                  <a:lnTo>
                    <a:pt x="14363" y="33464"/>
                  </a:lnTo>
                  <a:lnTo>
                    <a:pt x="13881" y="32816"/>
                  </a:lnTo>
                  <a:lnTo>
                    <a:pt x="13398" y="32613"/>
                  </a:lnTo>
                  <a:lnTo>
                    <a:pt x="12217" y="32613"/>
                  </a:lnTo>
                  <a:lnTo>
                    <a:pt x="11811" y="32753"/>
                  </a:lnTo>
                  <a:lnTo>
                    <a:pt x="11201" y="33274"/>
                  </a:lnTo>
                  <a:lnTo>
                    <a:pt x="11049" y="33604"/>
                  </a:lnTo>
                  <a:lnTo>
                    <a:pt x="11049" y="34391"/>
                  </a:lnTo>
                  <a:lnTo>
                    <a:pt x="11201" y="34671"/>
                  </a:lnTo>
                  <a:lnTo>
                    <a:pt x="11709" y="34988"/>
                  </a:lnTo>
                  <a:lnTo>
                    <a:pt x="11988" y="35090"/>
                  </a:lnTo>
                  <a:lnTo>
                    <a:pt x="13284" y="35420"/>
                  </a:lnTo>
                  <a:lnTo>
                    <a:pt x="13500" y="35483"/>
                  </a:lnTo>
                  <a:lnTo>
                    <a:pt x="13779" y="35648"/>
                  </a:lnTo>
                  <a:lnTo>
                    <a:pt x="13855" y="35801"/>
                  </a:lnTo>
                  <a:lnTo>
                    <a:pt x="13855" y="36245"/>
                  </a:lnTo>
                  <a:lnTo>
                    <a:pt x="13754" y="36423"/>
                  </a:lnTo>
                  <a:lnTo>
                    <a:pt x="13335" y="36664"/>
                  </a:lnTo>
                  <a:lnTo>
                    <a:pt x="13081" y="36728"/>
                  </a:lnTo>
                  <a:lnTo>
                    <a:pt x="12344" y="36728"/>
                  </a:lnTo>
                  <a:lnTo>
                    <a:pt x="12014" y="36614"/>
                  </a:lnTo>
                  <a:lnTo>
                    <a:pt x="11722" y="36233"/>
                  </a:lnTo>
                  <a:lnTo>
                    <a:pt x="11658" y="36042"/>
                  </a:lnTo>
                  <a:lnTo>
                    <a:pt x="11633" y="35788"/>
                  </a:lnTo>
                  <a:lnTo>
                    <a:pt x="10922" y="35788"/>
                  </a:lnTo>
                  <a:lnTo>
                    <a:pt x="10934" y="36233"/>
                  </a:lnTo>
                  <a:lnTo>
                    <a:pt x="11087" y="36614"/>
                  </a:lnTo>
                  <a:lnTo>
                    <a:pt x="11633" y="37211"/>
                  </a:lnTo>
                  <a:lnTo>
                    <a:pt x="12103" y="37363"/>
                  </a:lnTo>
                  <a:lnTo>
                    <a:pt x="13385" y="37363"/>
                  </a:lnTo>
                  <a:lnTo>
                    <a:pt x="13855" y="37223"/>
                  </a:lnTo>
                  <a:lnTo>
                    <a:pt x="14452" y="36639"/>
                  </a:lnTo>
                  <a:lnTo>
                    <a:pt x="14605" y="36296"/>
                  </a:lnTo>
                  <a:lnTo>
                    <a:pt x="14605" y="35483"/>
                  </a:lnTo>
                  <a:close/>
                </a:path>
                <a:path w="109220" h="39369">
                  <a:moveTo>
                    <a:pt x="15748" y="1663"/>
                  </a:moveTo>
                  <a:lnTo>
                    <a:pt x="15519" y="1638"/>
                  </a:lnTo>
                  <a:lnTo>
                    <a:pt x="15214" y="1638"/>
                  </a:lnTo>
                  <a:lnTo>
                    <a:pt x="14947" y="1752"/>
                  </a:lnTo>
                  <a:lnTo>
                    <a:pt x="14503" y="2171"/>
                  </a:lnTo>
                  <a:lnTo>
                    <a:pt x="14351" y="2362"/>
                  </a:lnTo>
                  <a:lnTo>
                    <a:pt x="14300" y="2501"/>
                  </a:lnTo>
                  <a:lnTo>
                    <a:pt x="14300" y="1739"/>
                  </a:lnTo>
                  <a:lnTo>
                    <a:pt x="13589" y="1739"/>
                  </a:lnTo>
                  <a:lnTo>
                    <a:pt x="13589" y="6197"/>
                  </a:lnTo>
                  <a:lnTo>
                    <a:pt x="14338" y="6197"/>
                  </a:lnTo>
                  <a:lnTo>
                    <a:pt x="14338" y="3314"/>
                  </a:lnTo>
                  <a:lnTo>
                    <a:pt x="14439" y="3035"/>
                  </a:lnTo>
                  <a:lnTo>
                    <a:pt x="14846" y="2552"/>
                  </a:lnTo>
                  <a:lnTo>
                    <a:pt x="15125" y="2438"/>
                  </a:lnTo>
                  <a:lnTo>
                    <a:pt x="15506" y="2438"/>
                  </a:lnTo>
                  <a:lnTo>
                    <a:pt x="15748" y="2451"/>
                  </a:lnTo>
                  <a:lnTo>
                    <a:pt x="15748" y="1663"/>
                  </a:lnTo>
                  <a:close/>
                </a:path>
                <a:path w="109220" h="39369">
                  <a:moveTo>
                    <a:pt x="17411" y="18630"/>
                  </a:moveTo>
                  <a:lnTo>
                    <a:pt x="17221" y="18059"/>
                  </a:lnTo>
                  <a:lnTo>
                    <a:pt x="16891" y="17754"/>
                  </a:lnTo>
                  <a:lnTo>
                    <a:pt x="16560" y="17437"/>
                  </a:lnTo>
                  <a:lnTo>
                    <a:pt x="16560" y="18630"/>
                  </a:lnTo>
                  <a:lnTo>
                    <a:pt x="16471" y="20421"/>
                  </a:lnTo>
                  <a:lnTo>
                    <a:pt x="16167" y="21018"/>
                  </a:lnTo>
                  <a:lnTo>
                    <a:pt x="15824" y="21209"/>
                  </a:lnTo>
                  <a:lnTo>
                    <a:pt x="14871" y="21209"/>
                  </a:lnTo>
                  <a:lnTo>
                    <a:pt x="14554" y="21056"/>
                  </a:lnTo>
                  <a:lnTo>
                    <a:pt x="14135" y="20421"/>
                  </a:lnTo>
                  <a:lnTo>
                    <a:pt x="14135" y="18630"/>
                  </a:lnTo>
                  <a:lnTo>
                    <a:pt x="16560" y="18630"/>
                  </a:lnTo>
                  <a:lnTo>
                    <a:pt x="16560" y="17437"/>
                  </a:lnTo>
                  <a:lnTo>
                    <a:pt x="16421" y="17297"/>
                  </a:lnTo>
                  <a:lnTo>
                    <a:pt x="15938" y="17106"/>
                  </a:lnTo>
                  <a:lnTo>
                    <a:pt x="14719" y="17106"/>
                  </a:lnTo>
                  <a:lnTo>
                    <a:pt x="14211" y="17335"/>
                  </a:lnTo>
                  <a:lnTo>
                    <a:pt x="13449" y="18224"/>
                  </a:lnTo>
                  <a:lnTo>
                    <a:pt x="13322" y="18630"/>
                  </a:lnTo>
                  <a:lnTo>
                    <a:pt x="13436" y="20815"/>
                  </a:lnTo>
                  <a:lnTo>
                    <a:pt x="14160" y="21653"/>
                  </a:lnTo>
                  <a:lnTo>
                    <a:pt x="14643" y="21856"/>
                  </a:lnTo>
                  <a:lnTo>
                    <a:pt x="16002" y="21856"/>
                  </a:lnTo>
                  <a:lnTo>
                    <a:pt x="16535" y="21628"/>
                  </a:lnTo>
                  <a:lnTo>
                    <a:pt x="16840" y="21209"/>
                  </a:lnTo>
                  <a:lnTo>
                    <a:pt x="17233" y="20688"/>
                  </a:lnTo>
                  <a:lnTo>
                    <a:pt x="17322" y="20421"/>
                  </a:lnTo>
                  <a:lnTo>
                    <a:pt x="17411" y="18630"/>
                  </a:lnTo>
                  <a:close/>
                </a:path>
                <a:path w="109220" h="39369">
                  <a:moveTo>
                    <a:pt x="19304" y="34124"/>
                  </a:moveTo>
                  <a:lnTo>
                    <a:pt x="19113" y="33566"/>
                  </a:lnTo>
                  <a:lnTo>
                    <a:pt x="18783" y="33261"/>
                  </a:lnTo>
                  <a:lnTo>
                    <a:pt x="18453" y="32943"/>
                  </a:lnTo>
                  <a:lnTo>
                    <a:pt x="18453" y="34124"/>
                  </a:lnTo>
                  <a:lnTo>
                    <a:pt x="18364" y="35915"/>
                  </a:lnTo>
                  <a:lnTo>
                    <a:pt x="18059" y="36512"/>
                  </a:lnTo>
                  <a:lnTo>
                    <a:pt x="17716" y="36715"/>
                  </a:lnTo>
                  <a:lnTo>
                    <a:pt x="16776" y="36715"/>
                  </a:lnTo>
                  <a:lnTo>
                    <a:pt x="16446" y="36550"/>
                  </a:lnTo>
                  <a:lnTo>
                    <a:pt x="16027" y="35915"/>
                  </a:lnTo>
                  <a:lnTo>
                    <a:pt x="16027" y="34124"/>
                  </a:lnTo>
                  <a:lnTo>
                    <a:pt x="18453" y="34124"/>
                  </a:lnTo>
                  <a:lnTo>
                    <a:pt x="18453" y="32943"/>
                  </a:lnTo>
                  <a:lnTo>
                    <a:pt x="18313" y="32804"/>
                  </a:lnTo>
                  <a:lnTo>
                    <a:pt x="17830" y="32600"/>
                  </a:lnTo>
                  <a:lnTo>
                    <a:pt x="16611" y="32600"/>
                  </a:lnTo>
                  <a:lnTo>
                    <a:pt x="16103" y="32829"/>
                  </a:lnTo>
                  <a:lnTo>
                    <a:pt x="15341" y="33718"/>
                  </a:lnTo>
                  <a:lnTo>
                    <a:pt x="15214" y="34124"/>
                  </a:lnTo>
                  <a:lnTo>
                    <a:pt x="15341" y="36322"/>
                  </a:lnTo>
                  <a:lnTo>
                    <a:pt x="16052" y="37147"/>
                  </a:lnTo>
                  <a:lnTo>
                    <a:pt x="16548" y="37350"/>
                  </a:lnTo>
                  <a:lnTo>
                    <a:pt x="17894" y="37350"/>
                  </a:lnTo>
                  <a:lnTo>
                    <a:pt x="18427" y="37122"/>
                  </a:lnTo>
                  <a:lnTo>
                    <a:pt x="18732" y="36715"/>
                  </a:lnTo>
                  <a:lnTo>
                    <a:pt x="19126" y="36182"/>
                  </a:lnTo>
                  <a:lnTo>
                    <a:pt x="19215" y="35915"/>
                  </a:lnTo>
                  <a:lnTo>
                    <a:pt x="19304" y="34124"/>
                  </a:lnTo>
                  <a:close/>
                </a:path>
                <a:path w="109220" h="39369">
                  <a:moveTo>
                    <a:pt x="20256" y="3136"/>
                  </a:moveTo>
                  <a:lnTo>
                    <a:pt x="20053" y="2565"/>
                  </a:lnTo>
                  <a:lnTo>
                    <a:pt x="19735" y="2260"/>
                  </a:lnTo>
                  <a:lnTo>
                    <a:pt x="19392" y="1930"/>
                  </a:lnTo>
                  <a:lnTo>
                    <a:pt x="19392" y="3136"/>
                  </a:lnTo>
                  <a:lnTo>
                    <a:pt x="19304" y="4914"/>
                  </a:lnTo>
                  <a:lnTo>
                    <a:pt x="19011" y="5524"/>
                  </a:lnTo>
                  <a:lnTo>
                    <a:pt x="18669" y="5715"/>
                  </a:lnTo>
                  <a:lnTo>
                    <a:pt x="17716" y="5715"/>
                  </a:lnTo>
                  <a:lnTo>
                    <a:pt x="17386" y="5549"/>
                  </a:lnTo>
                  <a:lnTo>
                    <a:pt x="16979" y="4914"/>
                  </a:lnTo>
                  <a:lnTo>
                    <a:pt x="16979" y="3136"/>
                  </a:lnTo>
                  <a:lnTo>
                    <a:pt x="19392" y="3136"/>
                  </a:lnTo>
                  <a:lnTo>
                    <a:pt x="19392" y="1930"/>
                  </a:lnTo>
                  <a:lnTo>
                    <a:pt x="19265" y="1803"/>
                  </a:lnTo>
                  <a:lnTo>
                    <a:pt x="18770" y="1612"/>
                  </a:lnTo>
                  <a:lnTo>
                    <a:pt x="17564" y="1612"/>
                  </a:lnTo>
                  <a:lnTo>
                    <a:pt x="17043" y="1828"/>
                  </a:lnTo>
                  <a:lnTo>
                    <a:pt x="16294" y="2717"/>
                  </a:lnTo>
                  <a:lnTo>
                    <a:pt x="16154" y="3136"/>
                  </a:lnTo>
                  <a:lnTo>
                    <a:pt x="16281" y="5321"/>
                  </a:lnTo>
                  <a:lnTo>
                    <a:pt x="17005" y="6159"/>
                  </a:lnTo>
                  <a:lnTo>
                    <a:pt x="17487" y="6362"/>
                  </a:lnTo>
                  <a:lnTo>
                    <a:pt x="18834" y="6362"/>
                  </a:lnTo>
                  <a:lnTo>
                    <a:pt x="19380" y="6121"/>
                  </a:lnTo>
                  <a:lnTo>
                    <a:pt x="19685" y="5715"/>
                  </a:lnTo>
                  <a:lnTo>
                    <a:pt x="20078" y="5181"/>
                  </a:lnTo>
                  <a:lnTo>
                    <a:pt x="20154" y="4914"/>
                  </a:lnTo>
                  <a:lnTo>
                    <a:pt x="20256" y="3136"/>
                  </a:lnTo>
                  <a:close/>
                </a:path>
                <a:path w="109220" h="39369">
                  <a:moveTo>
                    <a:pt x="22390" y="32651"/>
                  </a:moveTo>
                  <a:lnTo>
                    <a:pt x="22161" y="32626"/>
                  </a:lnTo>
                  <a:lnTo>
                    <a:pt x="21844" y="32626"/>
                  </a:lnTo>
                  <a:lnTo>
                    <a:pt x="21590" y="32740"/>
                  </a:lnTo>
                  <a:lnTo>
                    <a:pt x="21132" y="33172"/>
                  </a:lnTo>
                  <a:lnTo>
                    <a:pt x="20993" y="33350"/>
                  </a:lnTo>
                  <a:lnTo>
                    <a:pt x="20929" y="33502"/>
                  </a:lnTo>
                  <a:lnTo>
                    <a:pt x="20929" y="32727"/>
                  </a:lnTo>
                  <a:lnTo>
                    <a:pt x="20218" y="32727"/>
                  </a:lnTo>
                  <a:lnTo>
                    <a:pt x="20218" y="37185"/>
                  </a:lnTo>
                  <a:lnTo>
                    <a:pt x="20967" y="37185"/>
                  </a:lnTo>
                  <a:lnTo>
                    <a:pt x="20967" y="34315"/>
                  </a:lnTo>
                  <a:lnTo>
                    <a:pt x="21069" y="34036"/>
                  </a:lnTo>
                  <a:lnTo>
                    <a:pt x="21475" y="33540"/>
                  </a:lnTo>
                  <a:lnTo>
                    <a:pt x="21767" y="33426"/>
                  </a:lnTo>
                  <a:lnTo>
                    <a:pt x="22136" y="33426"/>
                  </a:lnTo>
                  <a:lnTo>
                    <a:pt x="22390" y="33439"/>
                  </a:lnTo>
                  <a:lnTo>
                    <a:pt x="22390" y="32651"/>
                  </a:lnTo>
                  <a:close/>
                </a:path>
                <a:path w="109220" h="39369">
                  <a:moveTo>
                    <a:pt x="24650" y="32727"/>
                  </a:moveTo>
                  <a:lnTo>
                    <a:pt x="23939" y="32727"/>
                  </a:lnTo>
                  <a:lnTo>
                    <a:pt x="23939" y="31496"/>
                  </a:lnTo>
                  <a:lnTo>
                    <a:pt x="23190" y="31496"/>
                  </a:lnTo>
                  <a:lnTo>
                    <a:pt x="23190" y="32727"/>
                  </a:lnTo>
                  <a:lnTo>
                    <a:pt x="22580" y="32727"/>
                  </a:lnTo>
                  <a:lnTo>
                    <a:pt x="22580" y="33350"/>
                  </a:lnTo>
                  <a:lnTo>
                    <a:pt x="23190" y="33350"/>
                  </a:lnTo>
                  <a:lnTo>
                    <a:pt x="23190" y="36588"/>
                  </a:lnTo>
                  <a:lnTo>
                    <a:pt x="23253" y="36817"/>
                  </a:lnTo>
                  <a:lnTo>
                    <a:pt x="23495" y="37172"/>
                  </a:lnTo>
                  <a:lnTo>
                    <a:pt x="23736" y="37261"/>
                  </a:lnTo>
                  <a:lnTo>
                    <a:pt x="24193" y="37261"/>
                  </a:lnTo>
                  <a:lnTo>
                    <a:pt x="24574" y="37223"/>
                  </a:lnTo>
                  <a:lnTo>
                    <a:pt x="24650" y="36601"/>
                  </a:lnTo>
                  <a:lnTo>
                    <a:pt x="24257" y="36614"/>
                  </a:lnTo>
                  <a:lnTo>
                    <a:pt x="24003" y="36512"/>
                  </a:lnTo>
                  <a:lnTo>
                    <a:pt x="23939" y="33350"/>
                  </a:lnTo>
                  <a:lnTo>
                    <a:pt x="24650" y="33350"/>
                  </a:lnTo>
                  <a:lnTo>
                    <a:pt x="24650" y="32727"/>
                  </a:lnTo>
                  <a:close/>
                </a:path>
                <a:path w="109220" h="39369">
                  <a:moveTo>
                    <a:pt x="25679" y="15582"/>
                  </a:moveTo>
                  <a:lnTo>
                    <a:pt x="24752" y="15582"/>
                  </a:lnTo>
                  <a:lnTo>
                    <a:pt x="23012" y="20789"/>
                  </a:lnTo>
                  <a:lnTo>
                    <a:pt x="21259" y="15582"/>
                  </a:lnTo>
                  <a:lnTo>
                    <a:pt x="20345" y="15582"/>
                  </a:lnTo>
                  <a:lnTo>
                    <a:pt x="22567" y="21691"/>
                  </a:lnTo>
                  <a:lnTo>
                    <a:pt x="23444" y="21691"/>
                  </a:lnTo>
                  <a:lnTo>
                    <a:pt x="25679" y="15582"/>
                  </a:lnTo>
                  <a:close/>
                </a:path>
                <a:path w="109220" h="39369">
                  <a:moveTo>
                    <a:pt x="27139" y="2832"/>
                  </a:moveTo>
                  <a:lnTo>
                    <a:pt x="27076" y="2527"/>
                  </a:lnTo>
                  <a:lnTo>
                    <a:pt x="26746" y="1854"/>
                  </a:lnTo>
                  <a:lnTo>
                    <a:pt x="26339" y="1638"/>
                  </a:lnTo>
                  <a:lnTo>
                    <a:pt x="25463" y="1638"/>
                  </a:lnTo>
                  <a:lnTo>
                    <a:pt x="25209" y="1701"/>
                  </a:lnTo>
                  <a:lnTo>
                    <a:pt x="24752" y="1930"/>
                  </a:lnTo>
                  <a:lnTo>
                    <a:pt x="24561" y="2108"/>
                  </a:lnTo>
                  <a:lnTo>
                    <a:pt x="24396" y="2336"/>
                  </a:lnTo>
                  <a:lnTo>
                    <a:pt x="24295" y="2146"/>
                  </a:lnTo>
                  <a:lnTo>
                    <a:pt x="24180" y="2006"/>
                  </a:lnTo>
                  <a:lnTo>
                    <a:pt x="23850" y="1727"/>
                  </a:lnTo>
                  <a:lnTo>
                    <a:pt x="23558" y="1638"/>
                  </a:lnTo>
                  <a:lnTo>
                    <a:pt x="22898" y="1638"/>
                  </a:lnTo>
                  <a:lnTo>
                    <a:pt x="22606" y="1727"/>
                  </a:lnTo>
                  <a:lnTo>
                    <a:pt x="22225" y="1993"/>
                  </a:lnTo>
                  <a:lnTo>
                    <a:pt x="22059" y="2159"/>
                  </a:lnTo>
                  <a:lnTo>
                    <a:pt x="21882" y="2374"/>
                  </a:lnTo>
                  <a:lnTo>
                    <a:pt x="21882" y="1739"/>
                  </a:lnTo>
                  <a:lnTo>
                    <a:pt x="21145" y="1739"/>
                  </a:lnTo>
                  <a:lnTo>
                    <a:pt x="21145" y="6197"/>
                  </a:lnTo>
                  <a:lnTo>
                    <a:pt x="21894" y="6197"/>
                  </a:lnTo>
                  <a:lnTo>
                    <a:pt x="21894" y="3263"/>
                  </a:lnTo>
                  <a:lnTo>
                    <a:pt x="22009" y="2857"/>
                  </a:lnTo>
                  <a:lnTo>
                    <a:pt x="22466" y="2425"/>
                  </a:lnTo>
                  <a:lnTo>
                    <a:pt x="22733" y="2311"/>
                  </a:lnTo>
                  <a:lnTo>
                    <a:pt x="23317" y="2311"/>
                  </a:lnTo>
                  <a:lnTo>
                    <a:pt x="23533" y="2413"/>
                  </a:lnTo>
                  <a:lnTo>
                    <a:pt x="23723" y="2768"/>
                  </a:lnTo>
                  <a:lnTo>
                    <a:pt x="23749" y="2984"/>
                  </a:lnTo>
                  <a:lnTo>
                    <a:pt x="23749" y="6197"/>
                  </a:lnTo>
                  <a:lnTo>
                    <a:pt x="24523" y="6197"/>
                  </a:lnTo>
                  <a:lnTo>
                    <a:pt x="24523" y="3136"/>
                  </a:lnTo>
                  <a:lnTo>
                    <a:pt x="24625" y="2819"/>
                  </a:lnTo>
                  <a:lnTo>
                    <a:pt x="25044" y="2425"/>
                  </a:lnTo>
                  <a:lnTo>
                    <a:pt x="25298" y="2324"/>
                  </a:lnTo>
                  <a:lnTo>
                    <a:pt x="25806" y="2324"/>
                  </a:lnTo>
                  <a:lnTo>
                    <a:pt x="25996" y="2374"/>
                  </a:lnTo>
                  <a:lnTo>
                    <a:pt x="26289" y="2603"/>
                  </a:lnTo>
                  <a:lnTo>
                    <a:pt x="26365" y="2806"/>
                  </a:lnTo>
                  <a:lnTo>
                    <a:pt x="26365" y="6197"/>
                  </a:lnTo>
                  <a:lnTo>
                    <a:pt x="27139" y="6197"/>
                  </a:lnTo>
                  <a:lnTo>
                    <a:pt x="27139" y="2832"/>
                  </a:lnTo>
                  <a:close/>
                </a:path>
                <a:path w="109220" h="39369">
                  <a:moveTo>
                    <a:pt x="29083" y="37185"/>
                  </a:moveTo>
                  <a:lnTo>
                    <a:pt x="27279" y="34404"/>
                  </a:lnTo>
                  <a:lnTo>
                    <a:pt x="28981" y="32727"/>
                  </a:lnTo>
                  <a:lnTo>
                    <a:pt x="28028" y="32727"/>
                  </a:lnTo>
                  <a:lnTo>
                    <a:pt x="26111" y="34632"/>
                  </a:lnTo>
                  <a:lnTo>
                    <a:pt x="26111" y="31076"/>
                  </a:lnTo>
                  <a:lnTo>
                    <a:pt x="25387" y="31076"/>
                  </a:lnTo>
                  <a:lnTo>
                    <a:pt x="25387" y="37185"/>
                  </a:lnTo>
                  <a:lnTo>
                    <a:pt x="26111" y="37185"/>
                  </a:lnTo>
                  <a:lnTo>
                    <a:pt x="26111" y="35521"/>
                  </a:lnTo>
                  <a:lnTo>
                    <a:pt x="26733" y="34937"/>
                  </a:lnTo>
                  <a:lnTo>
                    <a:pt x="28130" y="37185"/>
                  </a:lnTo>
                  <a:lnTo>
                    <a:pt x="29083" y="37185"/>
                  </a:lnTo>
                  <a:close/>
                </a:path>
                <a:path w="109220" h="39369">
                  <a:moveTo>
                    <a:pt x="31381" y="21691"/>
                  </a:moveTo>
                  <a:lnTo>
                    <a:pt x="30721" y="19862"/>
                  </a:lnTo>
                  <a:lnTo>
                    <a:pt x="30480" y="19189"/>
                  </a:lnTo>
                  <a:lnTo>
                    <a:pt x="29591" y="16738"/>
                  </a:lnTo>
                  <a:lnTo>
                    <a:pt x="29591" y="19189"/>
                  </a:lnTo>
                  <a:lnTo>
                    <a:pt x="27686" y="19189"/>
                  </a:lnTo>
                  <a:lnTo>
                    <a:pt x="28663" y="16484"/>
                  </a:lnTo>
                  <a:lnTo>
                    <a:pt x="29591" y="19189"/>
                  </a:lnTo>
                  <a:lnTo>
                    <a:pt x="29591" y="16738"/>
                  </a:lnTo>
                  <a:lnTo>
                    <a:pt x="29502" y="16484"/>
                  </a:lnTo>
                  <a:lnTo>
                    <a:pt x="29171" y="15582"/>
                  </a:lnTo>
                  <a:lnTo>
                    <a:pt x="28232" y="15582"/>
                  </a:lnTo>
                  <a:lnTo>
                    <a:pt x="25933" y="21691"/>
                  </a:lnTo>
                  <a:lnTo>
                    <a:pt x="26784" y="21691"/>
                  </a:lnTo>
                  <a:lnTo>
                    <a:pt x="27444" y="19862"/>
                  </a:lnTo>
                  <a:lnTo>
                    <a:pt x="29857" y="19862"/>
                  </a:lnTo>
                  <a:lnTo>
                    <a:pt x="30480" y="21691"/>
                  </a:lnTo>
                  <a:lnTo>
                    <a:pt x="31381" y="21691"/>
                  </a:lnTo>
                  <a:close/>
                </a:path>
                <a:path w="109220" h="39369">
                  <a:moveTo>
                    <a:pt x="31737" y="88"/>
                  </a:moveTo>
                  <a:lnTo>
                    <a:pt x="30899" y="88"/>
                  </a:lnTo>
                  <a:lnTo>
                    <a:pt x="30899" y="6197"/>
                  </a:lnTo>
                  <a:lnTo>
                    <a:pt x="31737" y="6197"/>
                  </a:lnTo>
                  <a:lnTo>
                    <a:pt x="31737" y="88"/>
                  </a:lnTo>
                  <a:close/>
                </a:path>
                <a:path w="109220" h="39369">
                  <a:moveTo>
                    <a:pt x="33489" y="35204"/>
                  </a:moveTo>
                  <a:lnTo>
                    <a:pt x="33477" y="34607"/>
                  </a:lnTo>
                  <a:lnTo>
                    <a:pt x="33388" y="34023"/>
                  </a:lnTo>
                  <a:lnTo>
                    <a:pt x="33274" y="33655"/>
                  </a:lnTo>
                  <a:lnTo>
                    <a:pt x="33020" y="33286"/>
                  </a:lnTo>
                  <a:lnTo>
                    <a:pt x="32740" y="33007"/>
                  </a:lnTo>
                  <a:lnTo>
                    <a:pt x="32715" y="34607"/>
                  </a:lnTo>
                  <a:lnTo>
                    <a:pt x="30238" y="34607"/>
                  </a:lnTo>
                  <a:lnTo>
                    <a:pt x="30251" y="34277"/>
                  </a:lnTo>
                  <a:lnTo>
                    <a:pt x="30378" y="33909"/>
                  </a:lnTo>
                  <a:lnTo>
                    <a:pt x="30848" y="33413"/>
                  </a:lnTo>
                  <a:lnTo>
                    <a:pt x="31140" y="33286"/>
                  </a:lnTo>
                  <a:lnTo>
                    <a:pt x="31953" y="33286"/>
                  </a:lnTo>
                  <a:lnTo>
                    <a:pt x="32296" y="33464"/>
                  </a:lnTo>
                  <a:lnTo>
                    <a:pt x="32550" y="33921"/>
                  </a:lnTo>
                  <a:lnTo>
                    <a:pt x="32664" y="34226"/>
                  </a:lnTo>
                  <a:lnTo>
                    <a:pt x="32715" y="34607"/>
                  </a:lnTo>
                  <a:lnTo>
                    <a:pt x="32715" y="32994"/>
                  </a:lnTo>
                  <a:lnTo>
                    <a:pt x="32143" y="32702"/>
                  </a:lnTo>
                  <a:lnTo>
                    <a:pt x="31838" y="32626"/>
                  </a:lnTo>
                  <a:lnTo>
                    <a:pt x="30899" y="32626"/>
                  </a:lnTo>
                  <a:lnTo>
                    <a:pt x="30391" y="32854"/>
                  </a:lnTo>
                  <a:lnTo>
                    <a:pt x="29616" y="33756"/>
                  </a:lnTo>
                  <a:lnTo>
                    <a:pt x="29514" y="34023"/>
                  </a:lnTo>
                  <a:lnTo>
                    <a:pt x="29603" y="36347"/>
                  </a:lnTo>
                  <a:lnTo>
                    <a:pt x="30378" y="37147"/>
                  </a:lnTo>
                  <a:lnTo>
                    <a:pt x="30848" y="37350"/>
                  </a:lnTo>
                  <a:lnTo>
                    <a:pt x="31635" y="37350"/>
                  </a:lnTo>
                  <a:lnTo>
                    <a:pt x="33426" y="35788"/>
                  </a:lnTo>
                  <a:lnTo>
                    <a:pt x="32689" y="35788"/>
                  </a:lnTo>
                  <a:lnTo>
                    <a:pt x="32613" y="36017"/>
                  </a:lnTo>
                  <a:lnTo>
                    <a:pt x="32537" y="36169"/>
                  </a:lnTo>
                  <a:lnTo>
                    <a:pt x="32169" y="36576"/>
                  </a:lnTo>
                  <a:lnTo>
                    <a:pt x="31864" y="36703"/>
                  </a:lnTo>
                  <a:lnTo>
                    <a:pt x="31051" y="36703"/>
                  </a:lnTo>
                  <a:lnTo>
                    <a:pt x="30759" y="36576"/>
                  </a:lnTo>
                  <a:lnTo>
                    <a:pt x="30340" y="36017"/>
                  </a:lnTo>
                  <a:lnTo>
                    <a:pt x="30226" y="35204"/>
                  </a:lnTo>
                  <a:lnTo>
                    <a:pt x="33489" y="35204"/>
                  </a:lnTo>
                  <a:close/>
                </a:path>
                <a:path w="109220" h="39369">
                  <a:moveTo>
                    <a:pt x="37312" y="21551"/>
                  </a:moveTo>
                  <a:lnTo>
                    <a:pt x="37185" y="21501"/>
                  </a:lnTo>
                  <a:lnTo>
                    <a:pt x="37007" y="20891"/>
                  </a:lnTo>
                  <a:lnTo>
                    <a:pt x="36880" y="19227"/>
                  </a:lnTo>
                  <a:lnTo>
                    <a:pt x="36766" y="19075"/>
                  </a:lnTo>
                  <a:lnTo>
                    <a:pt x="36639" y="18910"/>
                  </a:lnTo>
                  <a:lnTo>
                    <a:pt x="36461" y="18783"/>
                  </a:lnTo>
                  <a:lnTo>
                    <a:pt x="36220" y="18694"/>
                  </a:lnTo>
                  <a:lnTo>
                    <a:pt x="36499" y="18554"/>
                  </a:lnTo>
                  <a:lnTo>
                    <a:pt x="36690" y="18376"/>
                  </a:lnTo>
                  <a:lnTo>
                    <a:pt x="36944" y="17995"/>
                  </a:lnTo>
                  <a:lnTo>
                    <a:pt x="36969" y="16332"/>
                  </a:lnTo>
                  <a:lnTo>
                    <a:pt x="36804" y="16040"/>
                  </a:lnTo>
                  <a:lnTo>
                    <a:pt x="36245" y="15798"/>
                  </a:lnTo>
                  <a:lnTo>
                    <a:pt x="36245" y="16878"/>
                  </a:lnTo>
                  <a:lnTo>
                    <a:pt x="36131" y="17995"/>
                  </a:lnTo>
                  <a:lnTo>
                    <a:pt x="35674" y="18300"/>
                  </a:lnTo>
                  <a:lnTo>
                    <a:pt x="35369" y="18376"/>
                  </a:lnTo>
                  <a:lnTo>
                    <a:pt x="33070" y="18376"/>
                  </a:lnTo>
                  <a:lnTo>
                    <a:pt x="33070" y="16294"/>
                  </a:lnTo>
                  <a:lnTo>
                    <a:pt x="35369" y="16294"/>
                  </a:lnTo>
                  <a:lnTo>
                    <a:pt x="35598" y="16332"/>
                  </a:lnTo>
                  <a:lnTo>
                    <a:pt x="36093" y="16573"/>
                  </a:lnTo>
                  <a:lnTo>
                    <a:pt x="36245" y="16878"/>
                  </a:lnTo>
                  <a:lnTo>
                    <a:pt x="36245" y="15798"/>
                  </a:lnTo>
                  <a:lnTo>
                    <a:pt x="35928" y="15646"/>
                  </a:lnTo>
                  <a:lnTo>
                    <a:pt x="35534" y="15582"/>
                  </a:lnTo>
                  <a:lnTo>
                    <a:pt x="32245" y="15582"/>
                  </a:lnTo>
                  <a:lnTo>
                    <a:pt x="32245" y="21691"/>
                  </a:lnTo>
                  <a:lnTo>
                    <a:pt x="33070" y="21691"/>
                  </a:lnTo>
                  <a:lnTo>
                    <a:pt x="33070" y="19075"/>
                  </a:lnTo>
                  <a:lnTo>
                    <a:pt x="35293" y="19075"/>
                  </a:lnTo>
                  <a:lnTo>
                    <a:pt x="35534" y="19113"/>
                  </a:lnTo>
                  <a:lnTo>
                    <a:pt x="35979" y="19316"/>
                  </a:lnTo>
                  <a:lnTo>
                    <a:pt x="36068" y="19494"/>
                  </a:lnTo>
                  <a:lnTo>
                    <a:pt x="36195" y="20891"/>
                  </a:lnTo>
                  <a:lnTo>
                    <a:pt x="36309" y="21691"/>
                  </a:lnTo>
                  <a:lnTo>
                    <a:pt x="37312" y="21691"/>
                  </a:lnTo>
                  <a:lnTo>
                    <a:pt x="37312" y="21551"/>
                  </a:lnTo>
                  <a:close/>
                </a:path>
                <a:path w="109220" h="39369">
                  <a:moveTo>
                    <a:pt x="37934" y="88"/>
                  </a:moveTo>
                  <a:lnTo>
                    <a:pt x="37147" y="88"/>
                  </a:lnTo>
                  <a:lnTo>
                    <a:pt x="37147" y="5041"/>
                  </a:lnTo>
                  <a:lnTo>
                    <a:pt x="34061" y="88"/>
                  </a:lnTo>
                  <a:lnTo>
                    <a:pt x="33083" y="88"/>
                  </a:lnTo>
                  <a:lnTo>
                    <a:pt x="33083" y="6197"/>
                  </a:lnTo>
                  <a:lnTo>
                    <a:pt x="33870" y="6197"/>
                  </a:lnTo>
                  <a:lnTo>
                    <a:pt x="33870" y="1244"/>
                  </a:lnTo>
                  <a:lnTo>
                    <a:pt x="37007" y="6197"/>
                  </a:lnTo>
                  <a:lnTo>
                    <a:pt x="37934" y="6197"/>
                  </a:lnTo>
                  <a:lnTo>
                    <a:pt x="37934" y="88"/>
                  </a:lnTo>
                  <a:close/>
                </a:path>
                <a:path w="109220" h="39369">
                  <a:moveTo>
                    <a:pt x="38023" y="32727"/>
                  </a:moveTo>
                  <a:lnTo>
                    <a:pt x="37185" y="32727"/>
                  </a:lnTo>
                  <a:lnTo>
                    <a:pt x="35991" y="36360"/>
                  </a:lnTo>
                  <a:lnTo>
                    <a:pt x="34785" y="32727"/>
                  </a:lnTo>
                  <a:lnTo>
                    <a:pt x="33947" y="32727"/>
                  </a:lnTo>
                  <a:lnTo>
                    <a:pt x="35598" y="37325"/>
                  </a:lnTo>
                  <a:lnTo>
                    <a:pt x="35267" y="38100"/>
                  </a:lnTo>
                  <a:lnTo>
                    <a:pt x="35153" y="38239"/>
                  </a:lnTo>
                  <a:lnTo>
                    <a:pt x="35026" y="38328"/>
                  </a:lnTo>
                  <a:lnTo>
                    <a:pt x="34696" y="38354"/>
                  </a:lnTo>
                  <a:lnTo>
                    <a:pt x="34353" y="38277"/>
                  </a:lnTo>
                  <a:lnTo>
                    <a:pt x="34353" y="38963"/>
                  </a:lnTo>
                  <a:lnTo>
                    <a:pt x="34556" y="39001"/>
                  </a:lnTo>
                  <a:lnTo>
                    <a:pt x="35229" y="39014"/>
                  </a:lnTo>
                  <a:lnTo>
                    <a:pt x="35534" y="38900"/>
                  </a:lnTo>
                  <a:lnTo>
                    <a:pt x="35902" y="38392"/>
                  </a:lnTo>
                  <a:lnTo>
                    <a:pt x="36195" y="37693"/>
                  </a:lnTo>
                  <a:lnTo>
                    <a:pt x="36817" y="36080"/>
                  </a:lnTo>
                  <a:lnTo>
                    <a:pt x="38023" y="32727"/>
                  </a:lnTo>
                  <a:close/>
                </a:path>
                <a:path w="109220" h="39369">
                  <a:moveTo>
                    <a:pt x="43446" y="19443"/>
                  </a:moveTo>
                  <a:lnTo>
                    <a:pt x="42646" y="19443"/>
                  </a:lnTo>
                  <a:lnTo>
                    <a:pt x="42557" y="19850"/>
                  </a:lnTo>
                  <a:lnTo>
                    <a:pt x="42430" y="20167"/>
                  </a:lnTo>
                  <a:lnTo>
                    <a:pt x="41935" y="20891"/>
                  </a:lnTo>
                  <a:lnTo>
                    <a:pt x="41478" y="21120"/>
                  </a:lnTo>
                  <a:lnTo>
                    <a:pt x="40195" y="21120"/>
                  </a:lnTo>
                  <a:lnTo>
                    <a:pt x="39700" y="20904"/>
                  </a:lnTo>
                  <a:lnTo>
                    <a:pt x="39039" y="20015"/>
                  </a:lnTo>
                  <a:lnTo>
                    <a:pt x="38862" y="19431"/>
                  </a:lnTo>
                  <a:lnTo>
                    <a:pt x="38862" y="17843"/>
                  </a:lnTo>
                  <a:lnTo>
                    <a:pt x="39052" y="17195"/>
                  </a:lnTo>
                  <a:lnTo>
                    <a:pt x="39789" y="16344"/>
                  </a:lnTo>
                  <a:lnTo>
                    <a:pt x="40284" y="16141"/>
                  </a:lnTo>
                  <a:lnTo>
                    <a:pt x="41376" y="16141"/>
                  </a:lnTo>
                  <a:lnTo>
                    <a:pt x="41757" y="16243"/>
                  </a:lnTo>
                  <a:lnTo>
                    <a:pt x="42303" y="16713"/>
                  </a:lnTo>
                  <a:lnTo>
                    <a:pt x="42494" y="17018"/>
                  </a:lnTo>
                  <a:lnTo>
                    <a:pt x="42583" y="17411"/>
                  </a:lnTo>
                  <a:lnTo>
                    <a:pt x="43383" y="17411"/>
                  </a:lnTo>
                  <a:lnTo>
                    <a:pt x="43345" y="16891"/>
                  </a:lnTo>
                  <a:lnTo>
                    <a:pt x="43103" y="16433"/>
                  </a:lnTo>
                  <a:lnTo>
                    <a:pt x="42672" y="16027"/>
                  </a:lnTo>
                  <a:lnTo>
                    <a:pt x="42252" y="15621"/>
                  </a:lnTo>
                  <a:lnTo>
                    <a:pt x="41643" y="15417"/>
                  </a:lnTo>
                  <a:lnTo>
                    <a:pt x="39966" y="15417"/>
                  </a:lnTo>
                  <a:lnTo>
                    <a:pt x="39255" y="15722"/>
                  </a:lnTo>
                  <a:lnTo>
                    <a:pt x="38265" y="16929"/>
                  </a:lnTo>
                  <a:lnTo>
                    <a:pt x="38023" y="17665"/>
                  </a:lnTo>
                  <a:lnTo>
                    <a:pt x="38023" y="19761"/>
                  </a:lnTo>
                  <a:lnTo>
                    <a:pt x="38341" y="20637"/>
                  </a:lnTo>
                  <a:lnTo>
                    <a:pt x="39458" y="21640"/>
                  </a:lnTo>
                  <a:lnTo>
                    <a:pt x="40055" y="21856"/>
                  </a:lnTo>
                  <a:lnTo>
                    <a:pt x="41592" y="21856"/>
                  </a:lnTo>
                  <a:lnTo>
                    <a:pt x="42240" y="21590"/>
                  </a:lnTo>
                  <a:lnTo>
                    <a:pt x="43141" y="20637"/>
                  </a:lnTo>
                  <a:lnTo>
                    <a:pt x="43370" y="20091"/>
                  </a:lnTo>
                  <a:lnTo>
                    <a:pt x="43446" y="19443"/>
                  </a:lnTo>
                  <a:close/>
                </a:path>
                <a:path w="109220" h="39369">
                  <a:moveTo>
                    <a:pt x="43688" y="88"/>
                  </a:moveTo>
                  <a:lnTo>
                    <a:pt x="38722" y="88"/>
                  </a:lnTo>
                  <a:lnTo>
                    <a:pt x="38722" y="812"/>
                  </a:lnTo>
                  <a:lnTo>
                    <a:pt x="40779" y="812"/>
                  </a:lnTo>
                  <a:lnTo>
                    <a:pt x="40779" y="6197"/>
                  </a:lnTo>
                  <a:lnTo>
                    <a:pt x="41617" y="6197"/>
                  </a:lnTo>
                  <a:lnTo>
                    <a:pt x="41617" y="812"/>
                  </a:lnTo>
                  <a:lnTo>
                    <a:pt x="43688" y="812"/>
                  </a:lnTo>
                  <a:lnTo>
                    <a:pt x="43688" y="88"/>
                  </a:lnTo>
                  <a:close/>
                </a:path>
                <a:path w="109220" h="39369">
                  <a:moveTo>
                    <a:pt x="46037" y="31076"/>
                  </a:moveTo>
                  <a:lnTo>
                    <a:pt x="45110" y="31076"/>
                  </a:lnTo>
                  <a:lnTo>
                    <a:pt x="43370" y="36283"/>
                  </a:lnTo>
                  <a:lnTo>
                    <a:pt x="41617" y="31076"/>
                  </a:lnTo>
                  <a:lnTo>
                    <a:pt x="40703" y="31076"/>
                  </a:lnTo>
                  <a:lnTo>
                    <a:pt x="42926" y="37185"/>
                  </a:lnTo>
                  <a:lnTo>
                    <a:pt x="43802" y="37185"/>
                  </a:lnTo>
                  <a:lnTo>
                    <a:pt x="46037" y="31076"/>
                  </a:lnTo>
                  <a:close/>
                </a:path>
                <a:path w="109220" h="39369">
                  <a:moveTo>
                    <a:pt x="49326" y="15582"/>
                  </a:moveTo>
                  <a:lnTo>
                    <a:pt x="48488" y="15582"/>
                  </a:lnTo>
                  <a:lnTo>
                    <a:pt x="48488" y="18110"/>
                  </a:lnTo>
                  <a:lnTo>
                    <a:pt x="45313" y="18110"/>
                  </a:lnTo>
                  <a:lnTo>
                    <a:pt x="45313" y="15582"/>
                  </a:lnTo>
                  <a:lnTo>
                    <a:pt x="44475" y="15582"/>
                  </a:lnTo>
                  <a:lnTo>
                    <a:pt x="44475" y="21691"/>
                  </a:lnTo>
                  <a:lnTo>
                    <a:pt x="45313" y="21691"/>
                  </a:lnTo>
                  <a:lnTo>
                    <a:pt x="45313" y="18834"/>
                  </a:lnTo>
                  <a:lnTo>
                    <a:pt x="48488" y="18834"/>
                  </a:lnTo>
                  <a:lnTo>
                    <a:pt x="48488" y="21691"/>
                  </a:lnTo>
                  <a:lnTo>
                    <a:pt x="49326" y="21691"/>
                  </a:lnTo>
                  <a:lnTo>
                    <a:pt x="49326" y="15582"/>
                  </a:lnTo>
                  <a:close/>
                </a:path>
                <a:path w="109220" h="39369">
                  <a:moveTo>
                    <a:pt x="51752" y="37185"/>
                  </a:moveTo>
                  <a:lnTo>
                    <a:pt x="51092" y="35356"/>
                  </a:lnTo>
                  <a:lnTo>
                    <a:pt x="50838" y="34683"/>
                  </a:lnTo>
                  <a:lnTo>
                    <a:pt x="49961" y="32283"/>
                  </a:lnTo>
                  <a:lnTo>
                    <a:pt x="49961" y="34683"/>
                  </a:lnTo>
                  <a:lnTo>
                    <a:pt x="48044" y="34683"/>
                  </a:lnTo>
                  <a:lnTo>
                    <a:pt x="49034" y="31991"/>
                  </a:lnTo>
                  <a:lnTo>
                    <a:pt x="49961" y="34683"/>
                  </a:lnTo>
                  <a:lnTo>
                    <a:pt x="49961" y="32283"/>
                  </a:lnTo>
                  <a:lnTo>
                    <a:pt x="49860" y="31991"/>
                  </a:lnTo>
                  <a:lnTo>
                    <a:pt x="49530" y="31076"/>
                  </a:lnTo>
                  <a:lnTo>
                    <a:pt x="48590" y="31076"/>
                  </a:lnTo>
                  <a:lnTo>
                    <a:pt x="46291" y="37185"/>
                  </a:lnTo>
                  <a:lnTo>
                    <a:pt x="47142" y="37185"/>
                  </a:lnTo>
                  <a:lnTo>
                    <a:pt x="47802" y="35356"/>
                  </a:lnTo>
                  <a:lnTo>
                    <a:pt x="50228" y="35356"/>
                  </a:lnTo>
                  <a:lnTo>
                    <a:pt x="50838" y="37185"/>
                  </a:lnTo>
                  <a:lnTo>
                    <a:pt x="51752" y="37185"/>
                  </a:lnTo>
                  <a:close/>
                </a:path>
                <a:path w="109220" h="39369">
                  <a:moveTo>
                    <a:pt x="55537" y="21691"/>
                  </a:moveTo>
                  <a:lnTo>
                    <a:pt x="54876" y="19862"/>
                  </a:lnTo>
                  <a:lnTo>
                    <a:pt x="54635" y="19189"/>
                  </a:lnTo>
                  <a:lnTo>
                    <a:pt x="53746" y="16738"/>
                  </a:lnTo>
                  <a:lnTo>
                    <a:pt x="53746" y="19189"/>
                  </a:lnTo>
                  <a:lnTo>
                    <a:pt x="51828" y="19189"/>
                  </a:lnTo>
                  <a:lnTo>
                    <a:pt x="52819" y="16484"/>
                  </a:lnTo>
                  <a:lnTo>
                    <a:pt x="53746" y="19189"/>
                  </a:lnTo>
                  <a:lnTo>
                    <a:pt x="53746" y="16738"/>
                  </a:lnTo>
                  <a:lnTo>
                    <a:pt x="53657" y="16484"/>
                  </a:lnTo>
                  <a:lnTo>
                    <a:pt x="53327" y="15582"/>
                  </a:lnTo>
                  <a:lnTo>
                    <a:pt x="52387" y="15582"/>
                  </a:lnTo>
                  <a:lnTo>
                    <a:pt x="50076" y="21691"/>
                  </a:lnTo>
                  <a:lnTo>
                    <a:pt x="50927" y="21691"/>
                  </a:lnTo>
                  <a:lnTo>
                    <a:pt x="51587" y="19862"/>
                  </a:lnTo>
                  <a:lnTo>
                    <a:pt x="54013" y="19862"/>
                  </a:lnTo>
                  <a:lnTo>
                    <a:pt x="54635" y="21691"/>
                  </a:lnTo>
                  <a:lnTo>
                    <a:pt x="55537" y="21691"/>
                  </a:lnTo>
                  <a:close/>
                </a:path>
                <a:path w="109220" h="39369">
                  <a:moveTo>
                    <a:pt x="57683" y="37058"/>
                  </a:moveTo>
                  <a:lnTo>
                    <a:pt x="57556" y="36995"/>
                  </a:lnTo>
                  <a:lnTo>
                    <a:pt x="57365" y="36385"/>
                  </a:lnTo>
                  <a:lnTo>
                    <a:pt x="57251" y="34734"/>
                  </a:lnTo>
                  <a:lnTo>
                    <a:pt x="57124" y="34569"/>
                  </a:lnTo>
                  <a:lnTo>
                    <a:pt x="57010" y="34404"/>
                  </a:lnTo>
                  <a:lnTo>
                    <a:pt x="56832" y="34277"/>
                  </a:lnTo>
                  <a:lnTo>
                    <a:pt x="56591" y="34188"/>
                  </a:lnTo>
                  <a:lnTo>
                    <a:pt x="56857" y="34048"/>
                  </a:lnTo>
                  <a:lnTo>
                    <a:pt x="57061" y="33870"/>
                  </a:lnTo>
                  <a:lnTo>
                    <a:pt x="57315" y="33489"/>
                  </a:lnTo>
                  <a:lnTo>
                    <a:pt x="57340" y="31826"/>
                  </a:lnTo>
                  <a:lnTo>
                    <a:pt x="57162" y="31546"/>
                  </a:lnTo>
                  <a:lnTo>
                    <a:pt x="56603" y="31305"/>
                  </a:lnTo>
                  <a:lnTo>
                    <a:pt x="56603" y="32372"/>
                  </a:lnTo>
                  <a:lnTo>
                    <a:pt x="56502" y="33489"/>
                  </a:lnTo>
                  <a:lnTo>
                    <a:pt x="56045" y="33807"/>
                  </a:lnTo>
                  <a:lnTo>
                    <a:pt x="55740" y="33870"/>
                  </a:lnTo>
                  <a:lnTo>
                    <a:pt x="53428" y="33870"/>
                  </a:lnTo>
                  <a:lnTo>
                    <a:pt x="53428" y="31788"/>
                  </a:lnTo>
                  <a:lnTo>
                    <a:pt x="55740" y="31788"/>
                  </a:lnTo>
                  <a:lnTo>
                    <a:pt x="55968" y="31826"/>
                  </a:lnTo>
                  <a:lnTo>
                    <a:pt x="56451" y="32067"/>
                  </a:lnTo>
                  <a:lnTo>
                    <a:pt x="56603" y="32372"/>
                  </a:lnTo>
                  <a:lnTo>
                    <a:pt x="56603" y="31305"/>
                  </a:lnTo>
                  <a:lnTo>
                    <a:pt x="56286" y="31153"/>
                  </a:lnTo>
                  <a:lnTo>
                    <a:pt x="55905" y="31076"/>
                  </a:lnTo>
                  <a:lnTo>
                    <a:pt x="52603" y="31076"/>
                  </a:lnTo>
                  <a:lnTo>
                    <a:pt x="52603" y="37185"/>
                  </a:lnTo>
                  <a:lnTo>
                    <a:pt x="53428" y="37185"/>
                  </a:lnTo>
                  <a:lnTo>
                    <a:pt x="53428" y="34569"/>
                  </a:lnTo>
                  <a:lnTo>
                    <a:pt x="55664" y="34569"/>
                  </a:lnTo>
                  <a:lnTo>
                    <a:pt x="55905" y="34607"/>
                  </a:lnTo>
                  <a:lnTo>
                    <a:pt x="56337" y="34810"/>
                  </a:lnTo>
                  <a:lnTo>
                    <a:pt x="56438" y="34988"/>
                  </a:lnTo>
                  <a:lnTo>
                    <a:pt x="56565" y="36385"/>
                  </a:lnTo>
                  <a:lnTo>
                    <a:pt x="56667" y="37185"/>
                  </a:lnTo>
                  <a:lnTo>
                    <a:pt x="57683" y="37185"/>
                  </a:lnTo>
                  <a:lnTo>
                    <a:pt x="57683" y="37058"/>
                  </a:lnTo>
                  <a:close/>
                </a:path>
                <a:path w="109220" h="39369">
                  <a:moveTo>
                    <a:pt x="61468" y="21551"/>
                  </a:moveTo>
                  <a:lnTo>
                    <a:pt x="61341" y="21501"/>
                  </a:lnTo>
                  <a:lnTo>
                    <a:pt x="61150" y="20891"/>
                  </a:lnTo>
                  <a:lnTo>
                    <a:pt x="61036" y="19227"/>
                  </a:lnTo>
                  <a:lnTo>
                    <a:pt x="60921" y="19075"/>
                  </a:lnTo>
                  <a:lnTo>
                    <a:pt x="60794" y="18910"/>
                  </a:lnTo>
                  <a:lnTo>
                    <a:pt x="60617" y="18783"/>
                  </a:lnTo>
                  <a:lnTo>
                    <a:pt x="60375" y="18694"/>
                  </a:lnTo>
                  <a:lnTo>
                    <a:pt x="60642" y="18554"/>
                  </a:lnTo>
                  <a:lnTo>
                    <a:pt x="60845" y="18376"/>
                  </a:lnTo>
                  <a:lnTo>
                    <a:pt x="61099" y="17995"/>
                  </a:lnTo>
                  <a:lnTo>
                    <a:pt x="61125" y="16332"/>
                  </a:lnTo>
                  <a:lnTo>
                    <a:pt x="60947" y="16040"/>
                  </a:lnTo>
                  <a:lnTo>
                    <a:pt x="60401" y="15798"/>
                  </a:lnTo>
                  <a:lnTo>
                    <a:pt x="60401" y="16878"/>
                  </a:lnTo>
                  <a:lnTo>
                    <a:pt x="60286" y="17995"/>
                  </a:lnTo>
                  <a:lnTo>
                    <a:pt x="59829" y="18300"/>
                  </a:lnTo>
                  <a:lnTo>
                    <a:pt x="59524" y="18376"/>
                  </a:lnTo>
                  <a:lnTo>
                    <a:pt x="57213" y="18376"/>
                  </a:lnTo>
                  <a:lnTo>
                    <a:pt x="57213" y="16294"/>
                  </a:lnTo>
                  <a:lnTo>
                    <a:pt x="59524" y="16294"/>
                  </a:lnTo>
                  <a:lnTo>
                    <a:pt x="59753" y="16332"/>
                  </a:lnTo>
                  <a:lnTo>
                    <a:pt x="60236" y="16573"/>
                  </a:lnTo>
                  <a:lnTo>
                    <a:pt x="60401" y="16878"/>
                  </a:lnTo>
                  <a:lnTo>
                    <a:pt x="60401" y="15798"/>
                  </a:lnTo>
                  <a:lnTo>
                    <a:pt x="60071" y="15646"/>
                  </a:lnTo>
                  <a:lnTo>
                    <a:pt x="59690" y="15582"/>
                  </a:lnTo>
                  <a:lnTo>
                    <a:pt x="56388" y="15582"/>
                  </a:lnTo>
                  <a:lnTo>
                    <a:pt x="56388" y="21691"/>
                  </a:lnTo>
                  <a:lnTo>
                    <a:pt x="57213" y="21691"/>
                  </a:lnTo>
                  <a:lnTo>
                    <a:pt x="57213" y="19075"/>
                  </a:lnTo>
                  <a:lnTo>
                    <a:pt x="59448" y="19075"/>
                  </a:lnTo>
                  <a:lnTo>
                    <a:pt x="59690" y="19113"/>
                  </a:lnTo>
                  <a:lnTo>
                    <a:pt x="60134" y="19316"/>
                  </a:lnTo>
                  <a:lnTo>
                    <a:pt x="60223" y="19494"/>
                  </a:lnTo>
                  <a:lnTo>
                    <a:pt x="60350" y="20891"/>
                  </a:lnTo>
                  <a:lnTo>
                    <a:pt x="60452" y="21691"/>
                  </a:lnTo>
                  <a:lnTo>
                    <a:pt x="61468" y="21691"/>
                  </a:lnTo>
                  <a:lnTo>
                    <a:pt x="61468" y="21551"/>
                  </a:lnTo>
                  <a:close/>
                </a:path>
                <a:path w="109220" h="39369">
                  <a:moveTo>
                    <a:pt x="63233" y="34620"/>
                  </a:moveTo>
                  <a:lnTo>
                    <a:pt x="62966" y="34328"/>
                  </a:lnTo>
                  <a:lnTo>
                    <a:pt x="62788" y="34150"/>
                  </a:lnTo>
                  <a:lnTo>
                    <a:pt x="62560" y="34023"/>
                  </a:lnTo>
                  <a:lnTo>
                    <a:pt x="62534" y="34925"/>
                  </a:lnTo>
                  <a:lnTo>
                    <a:pt x="62458" y="35852"/>
                  </a:lnTo>
                  <a:lnTo>
                    <a:pt x="62103" y="36334"/>
                  </a:lnTo>
                  <a:lnTo>
                    <a:pt x="61747" y="36487"/>
                  </a:lnTo>
                  <a:lnTo>
                    <a:pt x="59448" y="36487"/>
                  </a:lnTo>
                  <a:lnTo>
                    <a:pt x="59448" y="34328"/>
                  </a:lnTo>
                  <a:lnTo>
                    <a:pt x="61442" y="34328"/>
                  </a:lnTo>
                  <a:lnTo>
                    <a:pt x="61722" y="34378"/>
                  </a:lnTo>
                  <a:lnTo>
                    <a:pt x="62331" y="34620"/>
                  </a:lnTo>
                  <a:lnTo>
                    <a:pt x="62534" y="34925"/>
                  </a:lnTo>
                  <a:lnTo>
                    <a:pt x="62534" y="34023"/>
                  </a:lnTo>
                  <a:lnTo>
                    <a:pt x="62242" y="33896"/>
                  </a:lnTo>
                  <a:lnTo>
                    <a:pt x="62458" y="33794"/>
                  </a:lnTo>
                  <a:lnTo>
                    <a:pt x="62623" y="33667"/>
                  </a:lnTo>
                  <a:lnTo>
                    <a:pt x="62890" y="33362"/>
                  </a:lnTo>
                  <a:lnTo>
                    <a:pt x="62966" y="31965"/>
                  </a:lnTo>
                  <a:lnTo>
                    <a:pt x="62826" y="31762"/>
                  </a:lnTo>
                  <a:lnTo>
                    <a:pt x="62496" y="31292"/>
                  </a:lnTo>
                  <a:lnTo>
                    <a:pt x="62217" y="31178"/>
                  </a:lnTo>
                  <a:lnTo>
                    <a:pt x="62217" y="32258"/>
                  </a:lnTo>
                  <a:lnTo>
                    <a:pt x="62115" y="33299"/>
                  </a:lnTo>
                  <a:lnTo>
                    <a:pt x="61582" y="33616"/>
                  </a:lnTo>
                  <a:lnTo>
                    <a:pt x="61302" y="33667"/>
                  </a:lnTo>
                  <a:lnTo>
                    <a:pt x="59448" y="33667"/>
                  </a:lnTo>
                  <a:lnTo>
                    <a:pt x="59448" y="31762"/>
                  </a:lnTo>
                  <a:lnTo>
                    <a:pt x="61290" y="31762"/>
                  </a:lnTo>
                  <a:lnTo>
                    <a:pt x="61556" y="31813"/>
                  </a:lnTo>
                  <a:lnTo>
                    <a:pt x="62064" y="32029"/>
                  </a:lnTo>
                  <a:lnTo>
                    <a:pt x="62217" y="32258"/>
                  </a:lnTo>
                  <a:lnTo>
                    <a:pt x="62217" y="31178"/>
                  </a:lnTo>
                  <a:lnTo>
                    <a:pt x="61988" y="31076"/>
                  </a:lnTo>
                  <a:lnTo>
                    <a:pt x="58648" y="31076"/>
                  </a:lnTo>
                  <a:lnTo>
                    <a:pt x="58648" y="37185"/>
                  </a:lnTo>
                  <a:lnTo>
                    <a:pt x="62026" y="37185"/>
                  </a:lnTo>
                  <a:lnTo>
                    <a:pt x="62623" y="36957"/>
                  </a:lnTo>
                  <a:lnTo>
                    <a:pt x="62979" y="36487"/>
                  </a:lnTo>
                  <a:lnTo>
                    <a:pt x="63233" y="36156"/>
                  </a:lnTo>
                  <a:lnTo>
                    <a:pt x="63233" y="34620"/>
                  </a:lnTo>
                  <a:close/>
                </a:path>
                <a:path w="109220" h="39369">
                  <a:moveTo>
                    <a:pt x="64338" y="23431"/>
                  </a:moveTo>
                  <a:lnTo>
                    <a:pt x="63919" y="22656"/>
                  </a:lnTo>
                  <a:lnTo>
                    <a:pt x="63652" y="22072"/>
                  </a:lnTo>
                  <a:lnTo>
                    <a:pt x="63284" y="20993"/>
                  </a:lnTo>
                  <a:lnTo>
                    <a:pt x="63182" y="20256"/>
                  </a:lnTo>
                  <a:lnTo>
                    <a:pt x="63182" y="18656"/>
                  </a:lnTo>
                  <a:lnTo>
                    <a:pt x="63271" y="17957"/>
                  </a:lnTo>
                  <a:lnTo>
                    <a:pt x="63601" y="16941"/>
                  </a:lnTo>
                  <a:lnTo>
                    <a:pt x="63881" y="16332"/>
                  </a:lnTo>
                  <a:lnTo>
                    <a:pt x="64325" y="15481"/>
                  </a:lnTo>
                  <a:lnTo>
                    <a:pt x="63804" y="15481"/>
                  </a:lnTo>
                  <a:lnTo>
                    <a:pt x="63284" y="16294"/>
                  </a:lnTo>
                  <a:lnTo>
                    <a:pt x="62941" y="16903"/>
                  </a:lnTo>
                  <a:lnTo>
                    <a:pt x="62522" y="17957"/>
                  </a:lnTo>
                  <a:lnTo>
                    <a:pt x="62395" y="18681"/>
                  </a:lnTo>
                  <a:lnTo>
                    <a:pt x="62407" y="19951"/>
                  </a:lnTo>
                  <a:lnTo>
                    <a:pt x="63830" y="23431"/>
                  </a:lnTo>
                  <a:lnTo>
                    <a:pt x="64338" y="23431"/>
                  </a:lnTo>
                  <a:close/>
                </a:path>
                <a:path w="109220" h="39369">
                  <a:moveTo>
                    <a:pt x="65366" y="31076"/>
                  </a:moveTo>
                  <a:lnTo>
                    <a:pt x="64541" y="31076"/>
                  </a:lnTo>
                  <a:lnTo>
                    <a:pt x="64541" y="37185"/>
                  </a:lnTo>
                  <a:lnTo>
                    <a:pt x="65366" y="37185"/>
                  </a:lnTo>
                  <a:lnTo>
                    <a:pt x="65366" y="31076"/>
                  </a:lnTo>
                  <a:close/>
                </a:path>
                <a:path w="109220" h="39369">
                  <a:moveTo>
                    <a:pt x="69024" y="17043"/>
                  </a:moveTo>
                  <a:lnTo>
                    <a:pt x="68872" y="16637"/>
                  </a:lnTo>
                  <a:lnTo>
                    <a:pt x="68237" y="15900"/>
                  </a:lnTo>
                  <a:lnTo>
                    <a:pt x="67741" y="15709"/>
                  </a:lnTo>
                  <a:lnTo>
                    <a:pt x="66230" y="15709"/>
                  </a:lnTo>
                  <a:lnTo>
                    <a:pt x="65659" y="16002"/>
                  </a:lnTo>
                  <a:lnTo>
                    <a:pt x="65151" y="16903"/>
                  </a:lnTo>
                  <a:lnTo>
                    <a:pt x="65062" y="17335"/>
                  </a:lnTo>
                  <a:lnTo>
                    <a:pt x="65049" y="17856"/>
                  </a:lnTo>
                  <a:lnTo>
                    <a:pt x="65811" y="17856"/>
                  </a:lnTo>
                  <a:lnTo>
                    <a:pt x="65824" y="17487"/>
                  </a:lnTo>
                  <a:lnTo>
                    <a:pt x="65887" y="17195"/>
                  </a:lnTo>
                  <a:lnTo>
                    <a:pt x="66179" y="16598"/>
                  </a:lnTo>
                  <a:lnTo>
                    <a:pt x="66535" y="16395"/>
                  </a:lnTo>
                  <a:lnTo>
                    <a:pt x="67398" y="16395"/>
                  </a:lnTo>
                  <a:lnTo>
                    <a:pt x="67678" y="16510"/>
                  </a:lnTo>
                  <a:lnTo>
                    <a:pt x="68097" y="16916"/>
                  </a:lnTo>
                  <a:lnTo>
                    <a:pt x="68199" y="17183"/>
                  </a:lnTo>
                  <a:lnTo>
                    <a:pt x="68199" y="17830"/>
                  </a:lnTo>
                  <a:lnTo>
                    <a:pt x="68084" y="18097"/>
                  </a:lnTo>
                  <a:lnTo>
                    <a:pt x="67716" y="18465"/>
                  </a:lnTo>
                  <a:lnTo>
                    <a:pt x="67462" y="18643"/>
                  </a:lnTo>
                  <a:lnTo>
                    <a:pt x="65773" y="19634"/>
                  </a:lnTo>
                  <a:lnTo>
                    <a:pt x="65405" y="19977"/>
                  </a:lnTo>
                  <a:lnTo>
                    <a:pt x="65227" y="20358"/>
                  </a:lnTo>
                  <a:lnTo>
                    <a:pt x="65036" y="20739"/>
                  </a:lnTo>
                  <a:lnTo>
                    <a:pt x="64935" y="21183"/>
                  </a:lnTo>
                  <a:lnTo>
                    <a:pt x="64909" y="21691"/>
                  </a:lnTo>
                  <a:lnTo>
                    <a:pt x="68999" y="21691"/>
                  </a:lnTo>
                  <a:lnTo>
                    <a:pt x="68999" y="20980"/>
                  </a:lnTo>
                  <a:lnTo>
                    <a:pt x="65747" y="20980"/>
                  </a:lnTo>
                  <a:lnTo>
                    <a:pt x="65811" y="20688"/>
                  </a:lnTo>
                  <a:lnTo>
                    <a:pt x="65989" y="20421"/>
                  </a:lnTo>
                  <a:lnTo>
                    <a:pt x="66421" y="20053"/>
                  </a:lnTo>
                  <a:lnTo>
                    <a:pt x="66636" y="19900"/>
                  </a:lnTo>
                  <a:lnTo>
                    <a:pt x="67983" y="19164"/>
                  </a:lnTo>
                  <a:lnTo>
                    <a:pt x="68326" y="18923"/>
                  </a:lnTo>
                  <a:lnTo>
                    <a:pt x="68859" y="18389"/>
                  </a:lnTo>
                  <a:lnTo>
                    <a:pt x="69024" y="17983"/>
                  </a:lnTo>
                  <a:lnTo>
                    <a:pt x="69024" y="17043"/>
                  </a:lnTo>
                  <a:close/>
                </a:path>
                <a:path w="109220" h="39369">
                  <a:moveTo>
                    <a:pt x="71564" y="31076"/>
                  </a:moveTo>
                  <a:lnTo>
                    <a:pt x="70777" y="31076"/>
                  </a:lnTo>
                  <a:lnTo>
                    <a:pt x="70777" y="36029"/>
                  </a:lnTo>
                  <a:lnTo>
                    <a:pt x="67691" y="31076"/>
                  </a:lnTo>
                  <a:lnTo>
                    <a:pt x="66713" y="31076"/>
                  </a:lnTo>
                  <a:lnTo>
                    <a:pt x="66713" y="37185"/>
                  </a:lnTo>
                  <a:lnTo>
                    <a:pt x="67513" y="37185"/>
                  </a:lnTo>
                  <a:lnTo>
                    <a:pt x="67513" y="32245"/>
                  </a:lnTo>
                  <a:lnTo>
                    <a:pt x="70637" y="37185"/>
                  </a:lnTo>
                  <a:lnTo>
                    <a:pt x="71564" y="37185"/>
                  </a:lnTo>
                  <a:lnTo>
                    <a:pt x="71564" y="31076"/>
                  </a:lnTo>
                  <a:close/>
                </a:path>
                <a:path w="109220" h="39369">
                  <a:moveTo>
                    <a:pt x="73761" y="19164"/>
                  </a:moveTo>
                  <a:lnTo>
                    <a:pt x="73558" y="18719"/>
                  </a:lnTo>
                  <a:lnTo>
                    <a:pt x="72809" y="18021"/>
                  </a:lnTo>
                  <a:lnTo>
                    <a:pt x="72339" y="17843"/>
                  </a:lnTo>
                  <a:lnTo>
                    <a:pt x="71501" y="17843"/>
                  </a:lnTo>
                  <a:lnTo>
                    <a:pt x="71247" y="17881"/>
                  </a:lnTo>
                  <a:lnTo>
                    <a:pt x="70904" y="18034"/>
                  </a:lnTo>
                  <a:lnTo>
                    <a:pt x="70777" y="18110"/>
                  </a:lnTo>
                  <a:lnTo>
                    <a:pt x="70637" y="18211"/>
                  </a:lnTo>
                  <a:lnTo>
                    <a:pt x="70878" y="16560"/>
                  </a:lnTo>
                  <a:lnTo>
                    <a:pt x="73418" y="16560"/>
                  </a:lnTo>
                  <a:lnTo>
                    <a:pt x="73418" y="15836"/>
                  </a:lnTo>
                  <a:lnTo>
                    <a:pt x="70319" y="15836"/>
                  </a:lnTo>
                  <a:lnTo>
                    <a:pt x="69875" y="19037"/>
                  </a:lnTo>
                  <a:lnTo>
                    <a:pt x="70523" y="19075"/>
                  </a:lnTo>
                  <a:lnTo>
                    <a:pt x="70650" y="18897"/>
                  </a:lnTo>
                  <a:lnTo>
                    <a:pt x="70802" y="18757"/>
                  </a:lnTo>
                  <a:lnTo>
                    <a:pt x="71183" y="18567"/>
                  </a:lnTo>
                  <a:lnTo>
                    <a:pt x="71399" y="18516"/>
                  </a:lnTo>
                  <a:lnTo>
                    <a:pt x="72009" y="18516"/>
                  </a:lnTo>
                  <a:lnTo>
                    <a:pt x="72313" y="18630"/>
                  </a:lnTo>
                  <a:lnTo>
                    <a:pt x="72821" y="19088"/>
                  </a:lnTo>
                  <a:lnTo>
                    <a:pt x="72948" y="19405"/>
                  </a:lnTo>
                  <a:lnTo>
                    <a:pt x="72948" y="20167"/>
                  </a:lnTo>
                  <a:lnTo>
                    <a:pt x="72847" y="20472"/>
                  </a:lnTo>
                  <a:lnTo>
                    <a:pt x="72415" y="21043"/>
                  </a:lnTo>
                  <a:lnTo>
                    <a:pt x="72085" y="21183"/>
                  </a:lnTo>
                  <a:lnTo>
                    <a:pt x="71412" y="21183"/>
                  </a:lnTo>
                  <a:lnTo>
                    <a:pt x="71208" y="21145"/>
                  </a:lnTo>
                  <a:lnTo>
                    <a:pt x="70675" y="20904"/>
                  </a:lnTo>
                  <a:lnTo>
                    <a:pt x="70485" y="20599"/>
                  </a:lnTo>
                  <a:lnTo>
                    <a:pt x="70434" y="20167"/>
                  </a:lnTo>
                  <a:lnTo>
                    <a:pt x="69646" y="20167"/>
                  </a:lnTo>
                  <a:lnTo>
                    <a:pt x="69697" y="20739"/>
                  </a:lnTo>
                  <a:lnTo>
                    <a:pt x="69913" y="21158"/>
                  </a:lnTo>
                  <a:lnTo>
                    <a:pt x="70650" y="21704"/>
                  </a:lnTo>
                  <a:lnTo>
                    <a:pt x="71081" y="21844"/>
                  </a:lnTo>
                  <a:lnTo>
                    <a:pt x="72326" y="21844"/>
                  </a:lnTo>
                  <a:lnTo>
                    <a:pt x="72885" y="21628"/>
                  </a:lnTo>
                  <a:lnTo>
                    <a:pt x="73583" y="20764"/>
                  </a:lnTo>
                  <a:lnTo>
                    <a:pt x="73761" y="20269"/>
                  </a:lnTo>
                  <a:lnTo>
                    <a:pt x="73761" y="19164"/>
                  </a:lnTo>
                  <a:close/>
                </a:path>
                <a:path w="109220" h="39369">
                  <a:moveTo>
                    <a:pt x="77800" y="37185"/>
                  </a:moveTo>
                  <a:lnTo>
                    <a:pt x="77139" y="35356"/>
                  </a:lnTo>
                  <a:lnTo>
                    <a:pt x="76898" y="34683"/>
                  </a:lnTo>
                  <a:lnTo>
                    <a:pt x="76009" y="32270"/>
                  </a:lnTo>
                  <a:lnTo>
                    <a:pt x="76009" y="34683"/>
                  </a:lnTo>
                  <a:lnTo>
                    <a:pt x="74091" y="34683"/>
                  </a:lnTo>
                  <a:lnTo>
                    <a:pt x="75082" y="31991"/>
                  </a:lnTo>
                  <a:lnTo>
                    <a:pt x="76009" y="34683"/>
                  </a:lnTo>
                  <a:lnTo>
                    <a:pt x="76009" y="32270"/>
                  </a:lnTo>
                  <a:lnTo>
                    <a:pt x="75907" y="31991"/>
                  </a:lnTo>
                  <a:lnTo>
                    <a:pt x="75590" y="31076"/>
                  </a:lnTo>
                  <a:lnTo>
                    <a:pt x="74650" y="31076"/>
                  </a:lnTo>
                  <a:lnTo>
                    <a:pt x="72339" y="37185"/>
                  </a:lnTo>
                  <a:lnTo>
                    <a:pt x="73190" y="37185"/>
                  </a:lnTo>
                  <a:lnTo>
                    <a:pt x="73850" y="35356"/>
                  </a:lnTo>
                  <a:lnTo>
                    <a:pt x="76276" y="35356"/>
                  </a:lnTo>
                  <a:lnTo>
                    <a:pt x="76898" y="37185"/>
                  </a:lnTo>
                  <a:lnTo>
                    <a:pt x="77800" y="37185"/>
                  </a:lnTo>
                  <a:close/>
                </a:path>
                <a:path w="109220" h="39369">
                  <a:moveTo>
                    <a:pt x="78498" y="19164"/>
                  </a:moveTo>
                  <a:lnTo>
                    <a:pt x="78308" y="18719"/>
                  </a:lnTo>
                  <a:lnTo>
                    <a:pt x="77546" y="18021"/>
                  </a:lnTo>
                  <a:lnTo>
                    <a:pt x="77076" y="17843"/>
                  </a:lnTo>
                  <a:lnTo>
                    <a:pt x="76238" y="17843"/>
                  </a:lnTo>
                  <a:lnTo>
                    <a:pt x="75984" y="17881"/>
                  </a:lnTo>
                  <a:lnTo>
                    <a:pt x="75641" y="18034"/>
                  </a:lnTo>
                  <a:lnTo>
                    <a:pt x="75514" y="18110"/>
                  </a:lnTo>
                  <a:lnTo>
                    <a:pt x="75374" y="18211"/>
                  </a:lnTo>
                  <a:lnTo>
                    <a:pt x="75628" y="16560"/>
                  </a:lnTo>
                  <a:lnTo>
                    <a:pt x="78155" y="16560"/>
                  </a:lnTo>
                  <a:lnTo>
                    <a:pt x="78155" y="15836"/>
                  </a:lnTo>
                  <a:lnTo>
                    <a:pt x="75069" y="15836"/>
                  </a:lnTo>
                  <a:lnTo>
                    <a:pt x="74612" y="19037"/>
                  </a:lnTo>
                  <a:lnTo>
                    <a:pt x="75260" y="19075"/>
                  </a:lnTo>
                  <a:lnTo>
                    <a:pt x="75387" y="18897"/>
                  </a:lnTo>
                  <a:lnTo>
                    <a:pt x="75539" y="18757"/>
                  </a:lnTo>
                  <a:lnTo>
                    <a:pt x="75920" y="18567"/>
                  </a:lnTo>
                  <a:lnTo>
                    <a:pt x="76136" y="18516"/>
                  </a:lnTo>
                  <a:lnTo>
                    <a:pt x="76746" y="18516"/>
                  </a:lnTo>
                  <a:lnTo>
                    <a:pt x="77050" y="18630"/>
                  </a:lnTo>
                  <a:lnTo>
                    <a:pt x="77558" y="19088"/>
                  </a:lnTo>
                  <a:lnTo>
                    <a:pt x="77685" y="19405"/>
                  </a:lnTo>
                  <a:lnTo>
                    <a:pt x="77685" y="20167"/>
                  </a:lnTo>
                  <a:lnTo>
                    <a:pt x="77584" y="20472"/>
                  </a:lnTo>
                  <a:lnTo>
                    <a:pt x="77152" y="21043"/>
                  </a:lnTo>
                  <a:lnTo>
                    <a:pt x="76822" y="21183"/>
                  </a:lnTo>
                  <a:lnTo>
                    <a:pt x="76149" y="21183"/>
                  </a:lnTo>
                  <a:lnTo>
                    <a:pt x="75946" y="21145"/>
                  </a:lnTo>
                  <a:lnTo>
                    <a:pt x="75425" y="20904"/>
                  </a:lnTo>
                  <a:lnTo>
                    <a:pt x="75222" y="20599"/>
                  </a:lnTo>
                  <a:lnTo>
                    <a:pt x="75171" y="20167"/>
                  </a:lnTo>
                  <a:lnTo>
                    <a:pt x="74396" y="20167"/>
                  </a:lnTo>
                  <a:lnTo>
                    <a:pt x="74434" y="20739"/>
                  </a:lnTo>
                  <a:lnTo>
                    <a:pt x="74650" y="21158"/>
                  </a:lnTo>
                  <a:lnTo>
                    <a:pt x="75399" y="21704"/>
                  </a:lnTo>
                  <a:lnTo>
                    <a:pt x="75819" y="21844"/>
                  </a:lnTo>
                  <a:lnTo>
                    <a:pt x="77076" y="21844"/>
                  </a:lnTo>
                  <a:lnTo>
                    <a:pt x="77622" y="21628"/>
                  </a:lnTo>
                  <a:lnTo>
                    <a:pt x="78320" y="20764"/>
                  </a:lnTo>
                  <a:lnTo>
                    <a:pt x="78498" y="20269"/>
                  </a:lnTo>
                  <a:lnTo>
                    <a:pt x="78498" y="19164"/>
                  </a:lnTo>
                  <a:close/>
                </a:path>
                <a:path w="109220" h="39369">
                  <a:moveTo>
                    <a:pt x="81089" y="19088"/>
                  </a:moveTo>
                  <a:lnTo>
                    <a:pt x="79641" y="15481"/>
                  </a:lnTo>
                  <a:lnTo>
                    <a:pt x="79146" y="15481"/>
                  </a:lnTo>
                  <a:lnTo>
                    <a:pt x="79552" y="16256"/>
                  </a:lnTo>
                  <a:lnTo>
                    <a:pt x="79819" y="16840"/>
                  </a:lnTo>
                  <a:lnTo>
                    <a:pt x="80187" y="17919"/>
                  </a:lnTo>
                  <a:lnTo>
                    <a:pt x="80302" y="18656"/>
                  </a:lnTo>
                  <a:lnTo>
                    <a:pt x="80302" y="20256"/>
                  </a:lnTo>
                  <a:lnTo>
                    <a:pt x="80200" y="20955"/>
                  </a:lnTo>
                  <a:lnTo>
                    <a:pt x="79883" y="21945"/>
                  </a:lnTo>
                  <a:lnTo>
                    <a:pt x="79590" y="22580"/>
                  </a:lnTo>
                  <a:lnTo>
                    <a:pt x="79146" y="23431"/>
                  </a:lnTo>
                  <a:lnTo>
                    <a:pt x="79679" y="23431"/>
                  </a:lnTo>
                  <a:lnTo>
                    <a:pt x="80187" y="22631"/>
                  </a:lnTo>
                  <a:lnTo>
                    <a:pt x="80530" y="22021"/>
                  </a:lnTo>
                  <a:lnTo>
                    <a:pt x="80962" y="20967"/>
                  </a:lnTo>
                  <a:lnTo>
                    <a:pt x="81089" y="20231"/>
                  </a:lnTo>
                  <a:lnTo>
                    <a:pt x="81089" y="19088"/>
                  </a:lnTo>
                  <a:close/>
                </a:path>
                <a:path w="109220" h="39369">
                  <a:moveTo>
                    <a:pt x="83731" y="37058"/>
                  </a:moveTo>
                  <a:lnTo>
                    <a:pt x="83604" y="36995"/>
                  </a:lnTo>
                  <a:lnTo>
                    <a:pt x="83413" y="36385"/>
                  </a:lnTo>
                  <a:lnTo>
                    <a:pt x="83299" y="34734"/>
                  </a:lnTo>
                  <a:lnTo>
                    <a:pt x="83172" y="34569"/>
                  </a:lnTo>
                  <a:lnTo>
                    <a:pt x="83058" y="34404"/>
                  </a:lnTo>
                  <a:lnTo>
                    <a:pt x="82880" y="34277"/>
                  </a:lnTo>
                  <a:lnTo>
                    <a:pt x="82638" y="34188"/>
                  </a:lnTo>
                  <a:lnTo>
                    <a:pt x="82905" y="34048"/>
                  </a:lnTo>
                  <a:lnTo>
                    <a:pt x="83108" y="33870"/>
                  </a:lnTo>
                  <a:lnTo>
                    <a:pt x="83362" y="33489"/>
                  </a:lnTo>
                  <a:lnTo>
                    <a:pt x="83388" y="31826"/>
                  </a:lnTo>
                  <a:lnTo>
                    <a:pt x="83210" y="31546"/>
                  </a:lnTo>
                  <a:lnTo>
                    <a:pt x="82651" y="31305"/>
                  </a:lnTo>
                  <a:lnTo>
                    <a:pt x="82651" y="32372"/>
                  </a:lnTo>
                  <a:lnTo>
                    <a:pt x="82550" y="33489"/>
                  </a:lnTo>
                  <a:lnTo>
                    <a:pt x="82092" y="33807"/>
                  </a:lnTo>
                  <a:lnTo>
                    <a:pt x="81788" y="33870"/>
                  </a:lnTo>
                  <a:lnTo>
                    <a:pt x="79476" y="33870"/>
                  </a:lnTo>
                  <a:lnTo>
                    <a:pt x="79476" y="31788"/>
                  </a:lnTo>
                  <a:lnTo>
                    <a:pt x="81788" y="31788"/>
                  </a:lnTo>
                  <a:lnTo>
                    <a:pt x="82016" y="31826"/>
                  </a:lnTo>
                  <a:lnTo>
                    <a:pt x="82499" y="32067"/>
                  </a:lnTo>
                  <a:lnTo>
                    <a:pt x="82651" y="32372"/>
                  </a:lnTo>
                  <a:lnTo>
                    <a:pt x="82651" y="31305"/>
                  </a:lnTo>
                  <a:lnTo>
                    <a:pt x="82334" y="31153"/>
                  </a:lnTo>
                  <a:lnTo>
                    <a:pt x="81953" y="31076"/>
                  </a:lnTo>
                  <a:lnTo>
                    <a:pt x="78651" y="31076"/>
                  </a:lnTo>
                  <a:lnTo>
                    <a:pt x="78651" y="37185"/>
                  </a:lnTo>
                  <a:lnTo>
                    <a:pt x="79476" y="37185"/>
                  </a:lnTo>
                  <a:lnTo>
                    <a:pt x="79476" y="34569"/>
                  </a:lnTo>
                  <a:lnTo>
                    <a:pt x="81711" y="34569"/>
                  </a:lnTo>
                  <a:lnTo>
                    <a:pt x="81953" y="34607"/>
                  </a:lnTo>
                  <a:lnTo>
                    <a:pt x="82384" y="34810"/>
                  </a:lnTo>
                  <a:lnTo>
                    <a:pt x="82486" y="34988"/>
                  </a:lnTo>
                  <a:lnTo>
                    <a:pt x="82613" y="36385"/>
                  </a:lnTo>
                  <a:lnTo>
                    <a:pt x="82715" y="37185"/>
                  </a:lnTo>
                  <a:lnTo>
                    <a:pt x="83731" y="37185"/>
                  </a:lnTo>
                  <a:lnTo>
                    <a:pt x="83731" y="37058"/>
                  </a:lnTo>
                  <a:close/>
                </a:path>
                <a:path w="109220" h="39369">
                  <a:moveTo>
                    <a:pt x="89687" y="31076"/>
                  </a:moveTo>
                  <a:lnTo>
                    <a:pt x="88722" y="31076"/>
                  </a:lnTo>
                  <a:lnTo>
                    <a:pt x="86956" y="34010"/>
                  </a:lnTo>
                  <a:lnTo>
                    <a:pt x="85204" y="31076"/>
                  </a:lnTo>
                  <a:lnTo>
                    <a:pt x="84239" y="31076"/>
                  </a:lnTo>
                  <a:lnTo>
                    <a:pt x="86537" y="34734"/>
                  </a:lnTo>
                  <a:lnTo>
                    <a:pt x="86537" y="37185"/>
                  </a:lnTo>
                  <a:lnTo>
                    <a:pt x="87376" y="37185"/>
                  </a:lnTo>
                  <a:lnTo>
                    <a:pt x="87376" y="34734"/>
                  </a:lnTo>
                  <a:lnTo>
                    <a:pt x="89687" y="31076"/>
                  </a:lnTo>
                  <a:close/>
                </a:path>
                <a:path w="109220" h="39369">
                  <a:moveTo>
                    <a:pt x="92278" y="38925"/>
                  </a:moveTo>
                  <a:lnTo>
                    <a:pt x="91871" y="38163"/>
                  </a:lnTo>
                  <a:lnTo>
                    <a:pt x="91605" y="37566"/>
                  </a:lnTo>
                  <a:lnTo>
                    <a:pt x="91236" y="36487"/>
                  </a:lnTo>
                  <a:lnTo>
                    <a:pt x="91122" y="35750"/>
                  </a:lnTo>
                  <a:lnTo>
                    <a:pt x="91122" y="34150"/>
                  </a:lnTo>
                  <a:lnTo>
                    <a:pt x="91224" y="33451"/>
                  </a:lnTo>
                  <a:lnTo>
                    <a:pt x="91554" y="32448"/>
                  </a:lnTo>
                  <a:lnTo>
                    <a:pt x="91833" y="31826"/>
                  </a:lnTo>
                  <a:lnTo>
                    <a:pt x="92265" y="30975"/>
                  </a:lnTo>
                  <a:lnTo>
                    <a:pt x="91744" y="30975"/>
                  </a:lnTo>
                  <a:lnTo>
                    <a:pt x="91236" y="31788"/>
                  </a:lnTo>
                  <a:lnTo>
                    <a:pt x="90893" y="32397"/>
                  </a:lnTo>
                  <a:lnTo>
                    <a:pt x="90462" y="33451"/>
                  </a:lnTo>
                  <a:lnTo>
                    <a:pt x="90335" y="34175"/>
                  </a:lnTo>
                  <a:lnTo>
                    <a:pt x="90347" y="35445"/>
                  </a:lnTo>
                  <a:lnTo>
                    <a:pt x="90449" y="36156"/>
                  </a:lnTo>
                  <a:lnTo>
                    <a:pt x="90551" y="36601"/>
                  </a:lnTo>
                  <a:lnTo>
                    <a:pt x="90817" y="37312"/>
                  </a:lnTo>
                  <a:lnTo>
                    <a:pt x="90932" y="37541"/>
                  </a:lnTo>
                  <a:lnTo>
                    <a:pt x="91020" y="37719"/>
                  </a:lnTo>
                  <a:lnTo>
                    <a:pt x="91770" y="38925"/>
                  </a:lnTo>
                  <a:lnTo>
                    <a:pt x="92278" y="38925"/>
                  </a:lnTo>
                  <a:close/>
                </a:path>
                <a:path w="109220" h="39369">
                  <a:moveTo>
                    <a:pt x="96977" y="32550"/>
                  </a:moveTo>
                  <a:lnTo>
                    <a:pt x="96812" y="32131"/>
                  </a:lnTo>
                  <a:lnTo>
                    <a:pt x="96177" y="31394"/>
                  </a:lnTo>
                  <a:lnTo>
                    <a:pt x="95681" y="31216"/>
                  </a:lnTo>
                  <a:lnTo>
                    <a:pt x="94183" y="31216"/>
                  </a:lnTo>
                  <a:lnTo>
                    <a:pt x="93611" y="31496"/>
                  </a:lnTo>
                  <a:lnTo>
                    <a:pt x="93103" y="32397"/>
                  </a:lnTo>
                  <a:lnTo>
                    <a:pt x="93002" y="32829"/>
                  </a:lnTo>
                  <a:lnTo>
                    <a:pt x="92989" y="33350"/>
                  </a:lnTo>
                  <a:lnTo>
                    <a:pt x="93764" y="33350"/>
                  </a:lnTo>
                  <a:lnTo>
                    <a:pt x="93764" y="32981"/>
                  </a:lnTo>
                  <a:lnTo>
                    <a:pt x="93827" y="32689"/>
                  </a:lnTo>
                  <a:lnTo>
                    <a:pt x="94132" y="32092"/>
                  </a:lnTo>
                  <a:lnTo>
                    <a:pt x="94488" y="31889"/>
                  </a:lnTo>
                  <a:lnTo>
                    <a:pt x="95338" y="31889"/>
                  </a:lnTo>
                  <a:lnTo>
                    <a:pt x="95618" y="32004"/>
                  </a:lnTo>
                  <a:lnTo>
                    <a:pt x="96037" y="32410"/>
                  </a:lnTo>
                  <a:lnTo>
                    <a:pt x="96139" y="32677"/>
                  </a:lnTo>
                  <a:lnTo>
                    <a:pt x="96139" y="33324"/>
                  </a:lnTo>
                  <a:lnTo>
                    <a:pt x="96024" y="33591"/>
                  </a:lnTo>
                  <a:lnTo>
                    <a:pt x="95656" y="33972"/>
                  </a:lnTo>
                  <a:lnTo>
                    <a:pt x="95402" y="34137"/>
                  </a:lnTo>
                  <a:lnTo>
                    <a:pt x="93713" y="35128"/>
                  </a:lnTo>
                  <a:lnTo>
                    <a:pt x="93357" y="35471"/>
                  </a:lnTo>
                  <a:lnTo>
                    <a:pt x="93167" y="35852"/>
                  </a:lnTo>
                  <a:lnTo>
                    <a:pt x="92989" y="36233"/>
                  </a:lnTo>
                  <a:lnTo>
                    <a:pt x="92875" y="36677"/>
                  </a:lnTo>
                  <a:lnTo>
                    <a:pt x="92849" y="37185"/>
                  </a:lnTo>
                  <a:lnTo>
                    <a:pt x="96939" y="37185"/>
                  </a:lnTo>
                  <a:lnTo>
                    <a:pt x="96939" y="36487"/>
                  </a:lnTo>
                  <a:lnTo>
                    <a:pt x="93687" y="36487"/>
                  </a:lnTo>
                  <a:lnTo>
                    <a:pt x="93764" y="36182"/>
                  </a:lnTo>
                  <a:lnTo>
                    <a:pt x="93929" y="35915"/>
                  </a:lnTo>
                  <a:lnTo>
                    <a:pt x="94373" y="35547"/>
                  </a:lnTo>
                  <a:lnTo>
                    <a:pt x="94576" y="35407"/>
                  </a:lnTo>
                  <a:lnTo>
                    <a:pt x="95923" y="34658"/>
                  </a:lnTo>
                  <a:lnTo>
                    <a:pt x="96278" y="34417"/>
                  </a:lnTo>
                  <a:lnTo>
                    <a:pt x="96799" y="33883"/>
                  </a:lnTo>
                  <a:lnTo>
                    <a:pt x="96977" y="33477"/>
                  </a:lnTo>
                  <a:lnTo>
                    <a:pt x="96977" y="32550"/>
                  </a:lnTo>
                  <a:close/>
                </a:path>
                <a:path w="109220" h="39369">
                  <a:moveTo>
                    <a:pt x="101701" y="35077"/>
                  </a:moveTo>
                  <a:lnTo>
                    <a:pt x="101612" y="34772"/>
                  </a:lnTo>
                  <a:lnTo>
                    <a:pt x="101257" y="34277"/>
                  </a:lnTo>
                  <a:lnTo>
                    <a:pt x="101003" y="34112"/>
                  </a:lnTo>
                  <a:lnTo>
                    <a:pt x="100698" y="34036"/>
                  </a:lnTo>
                  <a:lnTo>
                    <a:pt x="100888" y="33947"/>
                  </a:lnTo>
                  <a:lnTo>
                    <a:pt x="101041" y="33832"/>
                  </a:lnTo>
                  <a:lnTo>
                    <a:pt x="101371" y="33464"/>
                  </a:lnTo>
                  <a:lnTo>
                    <a:pt x="101473" y="33172"/>
                  </a:lnTo>
                  <a:lnTo>
                    <a:pt x="101473" y="32296"/>
                  </a:lnTo>
                  <a:lnTo>
                    <a:pt x="101295" y="31902"/>
                  </a:lnTo>
                  <a:lnTo>
                    <a:pt x="100634" y="31356"/>
                  </a:lnTo>
                  <a:lnTo>
                    <a:pt x="100164" y="31229"/>
                  </a:lnTo>
                  <a:lnTo>
                    <a:pt x="98793" y="31229"/>
                  </a:lnTo>
                  <a:lnTo>
                    <a:pt x="98247" y="31496"/>
                  </a:lnTo>
                  <a:lnTo>
                    <a:pt x="97764" y="32359"/>
                  </a:lnTo>
                  <a:lnTo>
                    <a:pt x="97675" y="32740"/>
                  </a:lnTo>
                  <a:lnTo>
                    <a:pt x="97675" y="33185"/>
                  </a:lnTo>
                  <a:lnTo>
                    <a:pt x="98425" y="33185"/>
                  </a:lnTo>
                  <a:lnTo>
                    <a:pt x="98437" y="32854"/>
                  </a:lnTo>
                  <a:lnTo>
                    <a:pt x="98488" y="32588"/>
                  </a:lnTo>
                  <a:lnTo>
                    <a:pt x="98793" y="32067"/>
                  </a:lnTo>
                  <a:lnTo>
                    <a:pt x="99136" y="31902"/>
                  </a:lnTo>
                  <a:lnTo>
                    <a:pt x="99910" y="31902"/>
                  </a:lnTo>
                  <a:lnTo>
                    <a:pt x="100164" y="31991"/>
                  </a:lnTo>
                  <a:lnTo>
                    <a:pt x="100584" y="32308"/>
                  </a:lnTo>
                  <a:lnTo>
                    <a:pt x="100685" y="32537"/>
                  </a:lnTo>
                  <a:lnTo>
                    <a:pt x="100685" y="33235"/>
                  </a:lnTo>
                  <a:lnTo>
                    <a:pt x="100533" y="33515"/>
                  </a:lnTo>
                  <a:lnTo>
                    <a:pt x="100037" y="33756"/>
                  </a:lnTo>
                  <a:lnTo>
                    <a:pt x="99796" y="33807"/>
                  </a:lnTo>
                  <a:lnTo>
                    <a:pt x="99529" y="33807"/>
                  </a:lnTo>
                  <a:lnTo>
                    <a:pt x="99161" y="33782"/>
                  </a:lnTo>
                  <a:lnTo>
                    <a:pt x="99161" y="34442"/>
                  </a:lnTo>
                  <a:lnTo>
                    <a:pt x="99910" y="34429"/>
                  </a:lnTo>
                  <a:lnTo>
                    <a:pt x="100266" y="34505"/>
                  </a:lnTo>
                  <a:lnTo>
                    <a:pt x="100761" y="34848"/>
                  </a:lnTo>
                  <a:lnTo>
                    <a:pt x="100888" y="35128"/>
                  </a:lnTo>
                  <a:lnTo>
                    <a:pt x="100888" y="35877"/>
                  </a:lnTo>
                  <a:lnTo>
                    <a:pt x="100774" y="36144"/>
                  </a:lnTo>
                  <a:lnTo>
                    <a:pt x="100291" y="36563"/>
                  </a:lnTo>
                  <a:lnTo>
                    <a:pt x="99974" y="36677"/>
                  </a:lnTo>
                  <a:lnTo>
                    <a:pt x="99072" y="36677"/>
                  </a:lnTo>
                  <a:lnTo>
                    <a:pt x="98729" y="36512"/>
                  </a:lnTo>
                  <a:lnTo>
                    <a:pt x="98412" y="36029"/>
                  </a:lnTo>
                  <a:lnTo>
                    <a:pt x="98348" y="35750"/>
                  </a:lnTo>
                  <a:lnTo>
                    <a:pt x="98310" y="35356"/>
                  </a:lnTo>
                  <a:lnTo>
                    <a:pt x="97523" y="35356"/>
                  </a:lnTo>
                  <a:lnTo>
                    <a:pt x="97523" y="35915"/>
                  </a:lnTo>
                  <a:lnTo>
                    <a:pt x="97688" y="36385"/>
                  </a:lnTo>
                  <a:lnTo>
                    <a:pt x="98005" y="36779"/>
                  </a:lnTo>
                  <a:lnTo>
                    <a:pt x="98323" y="37160"/>
                  </a:lnTo>
                  <a:lnTo>
                    <a:pt x="98831" y="37350"/>
                  </a:lnTo>
                  <a:lnTo>
                    <a:pt x="100228" y="37350"/>
                  </a:lnTo>
                  <a:lnTo>
                    <a:pt x="100761" y="37172"/>
                  </a:lnTo>
                  <a:lnTo>
                    <a:pt x="101511" y="36461"/>
                  </a:lnTo>
                  <a:lnTo>
                    <a:pt x="101701" y="35991"/>
                  </a:lnTo>
                  <a:lnTo>
                    <a:pt x="101701" y="35077"/>
                  </a:lnTo>
                  <a:close/>
                </a:path>
                <a:path w="109220" h="39369">
                  <a:moveTo>
                    <a:pt x="106387" y="33070"/>
                  </a:moveTo>
                  <a:lnTo>
                    <a:pt x="106311" y="32677"/>
                  </a:lnTo>
                  <a:lnTo>
                    <a:pt x="105892" y="31902"/>
                  </a:lnTo>
                  <a:lnTo>
                    <a:pt x="105702" y="31546"/>
                  </a:lnTo>
                  <a:lnTo>
                    <a:pt x="105549" y="31470"/>
                  </a:lnTo>
                  <a:lnTo>
                    <a:pt x="105549" y="32994"/>
                  </a:lnTo>
                  <a:lnTo>
                    <a:pt x="105460" y="35902"/>
                  </a:lnTo>
                  <a:lnTo>
                    <a:pt x="105054" y="36499"/>
                  </a:lnTo>
                  <a:lnTo>
                    <a:pt x="104749" y="36677"/>
                  </a:lnTo>
                  <a:lnTo>
                    <a:pt x="103886" y="36677"/>
                  </a:lnTo>
                  <a:lnTo>
                    <a:pt x="103543" y="36385"/>
                  </a:lnTo>
                  <a:lnTo>
                    <a:pt x="103365" y="35902"/>
                  </a:lnTo>
                  <a:lnTo>
                    <a:pt x="103251" y="32943"/>
                  </a:lnTo>
                  <a:lnTo>
                    <a:pt x="103657" y="32118"/>
                  </a:lnTo>
                  <a:lnTo>
                    <a:pt x="103974" y="31902"/>
                  </a:lnTo>
                  <a:lnTo>
                    <a:pt x="104889" y="31902"/>
                  </a:lnTo>
                  <a:lnTo>
                    <a:pt x="105206" y="32118"/>
                  </a:lnTo>
                  <a:lnTo>
                    <a:pt x="105549" y="32994"/>
                  </a:lnTo>
                  <a:lnTo>
                    <a:pt x="105549" y="31470"/>
                  </a:lnTo>
                  <a:lnTo>
                    <a:pt x="105143" y="31229"/>
                  </a:lnTo>
                  <a:lnTo>
                    <a:pt x="103517" y="31229"/>
                  </a:lnTo>
                  <a:lnTo>
                    <a:pt x="102920" y="31686"/>
                  </a:lnTo>
                  <a:lnTo>
                    <a:pt x="102450" y="32994"/>
                  </a:lnTo>
                  <a:lnTo>
                    <a:pt x="102476" y="35902"/>
                  </a:lnTo>
                  <a:lnTo>
                    <a:pt x="103111" y="37045"/>
                  </a:lnTo>
                  <a:lnTo>
                    <a:pt x="103657" y="37350"/>
                  </a:lnTo>
                  <a:lnTo>
                    <a:pt x="105156" y="37350"/>
                  </a:lnTo>
                  <a:lnTo>
                    <a:pt x="105727" y="36969"/>
                  </a:lnTo>
                  <a:lnTo>
                    <a:pt x="105867" y="36677"/>
                  </a:lnTo>
                  <a:lnTo>
                    <a:pt x="106260" y="35814"/>
                  </a:lnTo>
                  <a:lnTo>
                    <a:pt x="106387" y="33070"/>
                  </a:lnTo>
                  <a:close/>
                </a:path>
                <a:path w="109220" h="39369">
                  <a:moveTo>
                    <a:pt x="109029" y="34594"/>
                  </a:moveTo>
                  <a:lnTo>
                    <a:pt x="107594" y="30975"/>
                  </a:lnTo>
                  <a:lnTo>
                    <a:pt x="107086" y="30975"/>
                  </a:lnTo>
                  <a:lnTo>
                    <a:pt x="107492" y="31750"/>
                  </a:lnTo>
                  <a:lnTo>
                    <a:pt x="107772" y="32334"/>
                  </a:lnTo>
                  <a:lnTo>
                    <a:pt x="108140" y="33413"/>
                  </a:lnTo>
                  <a:lnTo>
                    <a:pt x="108242" y="34150"/>
                  </a:lnTo>
                  <a:lnTo>
                    <a:pt x="108242" y="35750"/>
                  </a:lnTo>
                  <a:lnTo>
                    <a:pt x="108140" y="36449"/>
                  </a:lnTo>
                  <a:lnTo>
                    <a:pt x="107823" y="37439"/>
                  </a:lnTo>
                  <a:lnTo>
                    <a:pt x="107543" y="38074"/>
                  </a:lnTo>
                  <a:lnTo>
                    <a:pt x="107099" y="38925"/>
                  </a:lnTo>
                  <a:lnTo>
                    <a:pt x="107619" y="38925"/>
                  </a:lnTo>
                  <a:lnTo>
                    <a:pt x="108140" y="38125"/>
                  </a:lnTo>
                  <a:lnTo>
                    <a:pt x="108470" y="37515"/>
                  </a:lnTo>
                  <a:lnTo>
                    <a:pt x="108902" y="36461"/>
                  </a:lnTo>
                  <a:lnTo>
                    <a:pt x="109029" y="35725"/>
                  </a:lnTo>
                  <a:lnTo>
                    <a:pt x="109029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3" name="object 50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43179" y="2113841"/>
              <a:ext cx="29627" cy="101496"/>
            </a:xfrm>
            <a:prstGeom prst="rect">
              <a:avLst/>
            </a:prstGeom>
          </p:spPr>
        </p:pic>
        <p:sp>
          <p:nvSpPr>
            <p:cNvPr id="504" name="object 504"/>
            <p:cNvSpPr/>
            <p:nvPr/>
          </p:nvSpPr>
          <p:spPr>
            <a:xfrm>
              <a:off x="5853493" y="2161107"/>
              <a:ext cx="127635" cy="39370"/>
            </a:xfrm>
            <a:custGeom>
              <a:avLst/>
              <a:gdLst/>
              <a:ahLst/>
              <a:cxnLst/>
              <a:rect l="l" t="t" r="r" b="b"/>
              <a:pathLst>
                <a:path w="127635" h="39369">
                  <a:moveTo>
                    <a:pt x="3810" y="34315"/>
                  </a:moveTo>
                  <a:lnTo>
                    <a:pt x="3746" y="33718"/>
                  </a:lnTo>
                  <a:lnTo>
                    <a:pt x="3556" y="33299"/>
                  </a:lnTo>
                  <a:lnTo>
                    <a:pt x="3238" y="33058"/>
                  </a:lnTo>
                  <a:lnTo>
                    <a:pt x="2933" y="32804"/>
                  </a:lnTo>
                  <a:lnTo>
                    <a:pt x="2527" y="32689"/>
                  </a:lnTo>
                  <a:lnTo>
                    <a:pt x="1435" y="32689"/>
                  </a:lnTo>
                  <a:lnTo>
                    <a:pt x="952" y="32905"/>
                  </a:lnTo>
                  <a:lnTo>
                    <a:pt x="190" y="33782"/>
                  </a:lnTo>
                  <a:lnTo>
                    <a:pt x="0" y="34378"/>
                  </a:lnTo>
                  <a:lnTo>
                    <a:pt x="0" y="35801"/>
                  </a:lnTo>
                  <a:lnTo>
                    <a:pt x="165" y="36334"/>
                  </a:lnTo>
                  <a:lnTo>
                    <a:pt x="863" y="37185"/>
                  </a:lnTo>
                  <a:lnTo>
                    <a:pt x="1333" y="37401"/>
                  </a:lnTo>
                  <a:lnTo>
                    <a:pt x="2425" y="37401"/>
                  </a:lnTo>
                  <a:lnTo>
                    <a:pt x="2857" y="37261"/>
                  </a:lnTo>
                  <a:lnTo>
                    <a:pt x="3517" y="36715"/>
                  </a:lnTo>
                  <a:lnTo>
                    <a:pt x="3733" y="36283"/>
                  </a:lnTo>
                  <a:lnTo>
                    <a:pt x="3810" y="35699"/>
                  </a:lnTo>
                  <a:lnTo>
                    <a:pt x="3086" y="35699"/>
                  </a:lnTo>
                  <a:lnTo>
                    <a:pt x="3009" y="36017"/>
                  </a:lnTo>
                  <a:lnTo>
                    <a:pt x="2895" y="36283"/>
                  </a:lnTo>
                  <a:lnTo>
                    <a:pt x="2527" y="36664"/>
                  </a:lnTo>
                  <a:lnTo>
                    <a:pt x="2286" y="36753"/>
                  </a:lnTo>
                  <a:lnTo>
                    <a:pt x="1562" y="36753"/>
                  </a:lnTo>
                  <a:lnTo>
                    <a:pt x="1270" y="36601"/>
                  </a:lnTo>
                  <a:lnTo>
                    <a:pt x="889" y="35991"/>
                  </a:lnTo>
                  <a:lnTo>
                    <a:pt x="800" y="35623"/>
                  </a:lnTo>
                  <a:lnTo>
                    <a:pt x="800" y="34734"/>
                  </a:lnTo>
                  <a:lnTo>
                    <a:pt x="863" y="34353"/>
                  </a:lnTo>
                  <a:lnTo>
                    <a:pt x="1206" y="33591"/>
                  </a:lnTo>
                  <a:lnTo>
                    <a:pt x="1549" y="33350"/>
                  </a:lnTo>
                  <a:lnTo>
                    <a:pt x="2362" y="33350"/>
                  </a:lnTo>
                  <a:lnTo>
                    <a:pt x="2628" y="33451"/>
                  </a:lnTo>
                  <a:lnTo>
                    <a:pt x="2933" y="33807"/>
                  </a:lnTo>
                  <a:lnTo>
                    <a:pt x="3035" y="34036"/>
                  </a:lnTo>
                  <a:lnTo>
                    <a:pt x="3086" y="34315"/>
                  </a:lnTo>
                  <a:lnTo>
                    <a:pt x="3810" y="34315"/>
                  </a:lnTo>
                  <a:close/>
                </a:path>
                <a:path w="127635" h="39369">
                  <a:moveTo>
                    <a:pt x="3810" y="18821"/>
                  </a:moveTo>
                  <a:lnTo>
                    <a:pt x="3746" y="18224"/>
                  </a:lnTo>
                  <a:lnTo>
                    <a:pt x="3556" y="17792"/>
                  </a:lnTo>
                  <a:lnTo>
                    <a:pt x="3238" y="17551"/>
                  </a:lnTo>
                  <a:lnTo>
                    <a:pt x="2933" y="17310"/>
                  </a:lnTo>
                  <a:lnTo>
                    <a:pt x="2527" y="17183"/>
                  </a:lnTo>
                  <a:lnTo>
                    <a:pt x="1435" y="17183"/>
                  </a:lnTo>
                  <a:lnTo>
                    <a:pt x="952" y="17411"/>
                  </a:lnTo>
                  <a:lnTo>
                    <a:pt x="190" y="18275"/>
                  </a:lnTo>
                  <a:lnTo>
                    <a:pt x="0" y="18884"/>
                  </a:lnTo>
                  <a:lnTo>
                    <a:pt x="0" y="20307"/>
                  </a:lnTo>
                  <a:lnTo>
                    <a:pt x="165" y="20840"/>
                  </a:lnTo>
                  <a:lnTo>
                    <a:pt x="863" y="21691"/>
                  </a:lnTo>
                  <a:lnTo>
                    <a:pt x="1333" y="21907"/>
                  </a:lnTo>
                  <a:lnTo>
                    <a:pt x="2425" y="21907"/>
                  </a:lnTo>
                  <a:lnTo>
                    <a:pt x="2857" y="21767"/>
                  </a:lnTo>
                  <a:lnTo>
                    <a:pt x="3517" y="21221"/>
                  </a:lnTo>
                  <a:lnTo>
                    <a:pt x="3733" y="20789"/>
                  </a:lnTo>
                  <a:lnTo>
                    <a:pt x="3810" y="20205"/>
                  </a:lnTo>
                  <a:lnTo>
                    <a:pt x="3086" y="20205"/>
                  </a:lnTo>
                  <a:lnTo>
                    <a:pt x="3009" y="20523"/>
                  </a:lnTo>
                  <a:lnTo>
                    <a:pt x="2895" y="20789"/>
                  </a:lnTo>
                  <a:lnTo>
                    <a:pt x="2527" y="21170"/>
                  </a:lnTo>
                  <a:lnTo>
                    <a:pt x="2286" y="21259"/>
                  </a:lnTo>
                  <a:lnTo>
                    <a:pt x="1562" y="21259"/>
                  </a:lnTo>
                  <a:lnTo>
                    <a:pt x="1270" y="21107"/>
                  </a:lnTo>
                  <a:lnTo>
                    <a:pt x="889" y="20497"/>
                  </a:lnTo>
                  <a:lnTo>
                    <a:pt x="800" y="20129"/>
                  </a:lnTo>
                  <a:lnTo>
                    <a:pt x="800" y="19227"/>
                  </a:lnTo>
                  <a:lnTo>
                    <a:pt x="863" y="18859"/>
                  </a:lnTo>
                  <a:lnTo>
                    <a:pt x="1206" y="18097"/>
                  </a:lnTo>
                  <a:lnTo>
                    <a:pt x="1549" y="17856"/>
                  </a:lnTo>
                  <a:lnTo>
                    <a:pt x="2362" y="17856"/>
                  </a:lnTo>
                  <a:lnTo>
                    <a:pt x="2628" y="17957"/>
                  </a:lnTo>
                  <a:lnTo>
                    <a:pt x="2933" y="18313"/>
                  </a:lnTo>
                  <a:lnTo>
                    <a:pt x="3035" y="18542"/>
                  </a:lnTo>
                  <a:lnTo>
                    <a:pt x="3086" y="18821"/>
                  </a:lnTo>
                  <a:lnTo>
                    <a:pt x="3810" y="18821"/>
                  </a:lnTo>
                  <a:close/>
                </a:path>
                <a:path w="127635" h="39369">
                  <a:moveTo>
                    <a:pt x="5334" y="31165"/>
                  </a:moveTo>
                  <a:lnTo>
                    <a:pt x="4584" y="31165"/>
                  </a:lnTo>
                  <a:lnTo>
                    <a:pt x="4584" y="37274"/>
                  </a:lnTo>
                  <a:lnTo>
                    <a:pt x="5334" y="37274"/>
                  </a:lnTo>
                  <a:lnTo>
                    <a:pt x="5334" y="31165"/>
                  </a:lnTo>
                  <a:close/>
                </a:path>
                <a:path w="127635" h="39369">
                  <a:moveTo>
                    <a:pt x="5334" y="15659"/>
                  </a:moveTo>
                  <a:lnTo>
                    <a:pt x="4584" y="15659"/>
                  </a:lnTo>
                  <a:lnTo>
                    <a:pt x="4584" y="21780"/>
                  </a:lnTo>
                  <a:lnTo>
                    <a:pt x="5334" y="21780"/>
                  </a:lnTo>
                  <a:lnTo>
                    <a:pt x="5334" y="15659"/>
                  </a:lnTo>
                  <a:close/>
                </a:path>
                <a:path w="127635" h="39369">
                  <a:moveTo>
                    <a:pt x="10642" y="37922"/>
                  </a:moveTo>
                  <a:lnTo>
                    <a:pt x="5905" y="37922"/>
                  </a:lnTo>
                  <a:lnTo>
                    <a:pt x="5905" y="38341"/>
                  </a:lnTo>
                  <a:lnTo>
                    <a:pt x="10642" y="38341"/>
                  </a:lnTo>
                  <a:lnTo>
                    <a:pt x="10642" y="37922"/>
                  </a:lnTo>
                  <a:close/>
                </a:path>
                <a:path w="127635" h="39369">
                  <a:moveTo>
                    <a:pt x="10642" y="22415"/>
                  </a:moveTo>
                  <a:lnTo>
                    <a:pt x="5905" y="22415"/>
                  </a:lnTo>
                  <a:lnTo>
                    <a:pt x="5905" y="22847"/>
                  </a:lnTo>
                  <a:lnTo>
                    <a:pt x="10642" y="22847"/>
                  </a:lnTo>
                  <a:lnTo>
                    <a:pt x="10642" y="22415"/>
                  </a:lnTo>
                  <a:close/>
                </a:path>
                <a:path w="127635" h="39369">
                  <a:moveTo>
                    <a:pt x="12814" y="17322"/>
                  </a:moveTo>
                  <a:lnTo>
                    <a:pt x="12103" y="17322"/>
                  </a:lnTo>
                  <a:lnTo>
                    <a:pt x="12103" y="16078"/>
                  </a:lnTo>
                  <a:lnTo>
                    <a:pt x="11341" y="16078"/>
                  </a:lnTo>
                  <a:lnTo>
                    <a:pt x="11341" y="17322"/>
                  </a:lnTo>
                  <a:lnTo>
                    <a:pt x="10744" y="17322"/>
                  </a:lnTo>
                  <a:lnTo>
                    <a:pt x="10744" y="17932"/>
                  </a:lnTo>
                  <a:lnTo>
                    <a:pt x="11341" y="17932"/>
                  </a:lnTo>
                  <a:lnTo>
                    <a:pt x="11341" y="21170"/>
                  </a:lnTo>
                  <a:lnTo>
                    <a:pt x="11404" y="21399"/>
                  </a:lnTo>
                  <a:lnTo>
                    <a:pt x="11658" y="21755"/>
                  </a:lnTo>
                  <a:lnTo>
                    <a:pt x="11899" y="21844"/>
                  </a:lnTo>
                  <a:lnTo>
                    <a:pt x="12357" y="21844"/>
                  </a:lnTo>
                  <a:lnTo>
                    <a:pt x="12725" y="21805"/>
                  </a:lnTo>
                  <a:lnTo>
                    <a:pt x="12814" y="21183"/>
                  </a:lnTo>
                  <a:lnTo>
                    <a:pt x="12420" y="21196"/>
                  </a:lnTo>
                  <a:lnTo>
                    <a:pt x="12153" y="21094"/>
                  </a:lnTo>
                  <a:lnTo>
                    <a:pt x="12103" y="17932"/>
                  </a:lnTo>
                  <a:lnTo>
                    <a:pt x="12814" y="17932"/>
                  </a:lnTo>
                  <a:lnTo>
                    <a:pt x="12814" y="17322"/>
                  </a:lnTo>
                  <a:close/>
                </a:path>
                <a:path w="127635" h="39369">
                  <a:moveTo>
                    <a:pt x="14325" y="17335"/>
                  </a:moveTo>
                  <a:lnTo>
                    <a:pt x="13563" y="17335"/>
                  </a:lnTo>
                  <a:lnTo>
                    <a:pt x="13563" y="21780"/>
                  </a:lnTo>
                  <a:lnTo>
                    <a:pt x="14325" y="21780"/>
                  </a:lnTo>
                  <a:lnTo>
                    <a:pt x="14325" y="17335"/>
                  </a:lnTo>
                  <a:close/>
                </a:path>
                <a:path w="127635" h="39369">
                  <a:moveTo>
                    <a:pt x="14325" y="15659"/>
                  </a:moveTo>
                  <a:lnTo>
                    <a:pt x="13563" y="15659"/>
                  </a:lnTo>
                  <a:lnTo>
                    <a:pt x="13563" y="16510"/>
                  </a:lnTo>
                  <a:lnTo>
                    <a:pt x="14325" y="16510"/>
                  </a:lnTo>
                  <a:lnTo>
                    <a:pt x="14325" y="15659"/>
                  </a:lnTo>
                  <a:close/>
                </a:path>
                <a:path w="127635" h="39369">
                  <a:moveTo>
                    <a:pt x="14706" y="34315"/>
                  </a:moveTo>
                  <a:lnTo>
                    <a:pt x="14643" y="33718"/>
                  </a:lnTo>
                  <a:lnTo>
                    <a:pt x="14452" y="33299"/>
                  </a:lnTo>
                  <a:lnTo>
                    <a:pt x="14135" y="33058"/>
                  </a:lnTo>
                  <a:lnTo>
                    <a:pt x="13817" y="32804"/>
                  </a:lnTo>
                  <a:lnTo>
                    <a:pt x="13411" y="32689"/>
                  </a:lnTo>
                  <a:lnTo>
                    <a:pt x="12331" y="32689"/>
                  </a:lnTo>
                  <a:lnTo>
                    <a:pt x="11836" y="32905"/>
                  </a:lnTo>
                  <a:lnTo>
                    <a:pt x="11087" y="33782"/>
                  </a:lnTo>
                  <a:lnTo>
                    <a:pt x="10896" y="34378"/>
                  </a:lnTo>
                  <a:lnTo>
                    <a:pt x="10896" y="35801"/>
                  </a:lnTo>
                  <a:lnTo>
                    <a:pt x="11061" y="36334"/>
                  </a:lnTo>
                  <a:lnTo>
                    <a:pt x="11760" y="37185"/>
                  </a:lnTo>
                  <a:lnTo>
                    <a:pt x="12230" y="37401"/>
                  </a:lnTo>
                  <a:lnTo>
                    <a:pt x="13322" y="37401"/>
                  </a:lnTo>
                  <a:lnTo>
                    <a:pt x="13754" y="37261"/>
                  </a:lnTo>
                  <a:lnTo>
                    <a:pt x="14414" y="36715"/>
                  </a:lnTo>
                  <a:lnTo>
                    <a:pt x="14617" y="36283"/>
                  </a:lnTo>
                  <a:lnTo>
                    <a:pt x="14706" y="35699"/>
                  </a:lnTo>
                  <a:lnTo>
                    <a:pt x="13982" y="35699"/>
                  </a:lnTo>
                  <a:lnTo>
                    <a:pt x="13906" y="36017"/>
                  </a:lnTo>
                  <a:lnTo>
                    <a:pt x="13779" y="36283"/>
                  </a:lnTo>
                  <a:lnTo>
                    <a:pt x="13423" y="36664"/>
                  </a:lnTo>
                  <a:lnTo>
                    <a:pt x="13182" y="36753"/>
                  </a:lnTo>
                  <a:lnTo>
                    <a:pt x="12458" y="36753"/>
                  </a:lnTo>
                  <a:lnTo>
                    <a:pt x="12166" y="36601"/>
                  </a:lnTo>
                  <a:lnTo>
                    <a:pt x="11785" y="35991"/>
                  </a:lnTo>
                  <a:lnTo>
                    <a:pt x="11696" y="35623"/>
                  </a:lnTo>
                  <a:lnTo>
                    <a:pt x="11696" y="34734"/>
                  </a:lnTo>
                  <a:lnTo>
                    <a:pt x="11760" y="34353"/>
                  </a:lnTo>
                  <a:lnTo>
                    <a:pt x="12103" y="33591"/>
                  </a:lnTo>
                  <a:lnTo>
                    <a:pt x="12446" y="33350"/>
                  </a:lnTo>
                  <a:lnTo>
                    <a:pt x="13258" y="33350"/>
                  </a:lnTo>
                  <a:lnTo>
                    <a:pt x="13512" y="33451"/>
                  </a:lnTo>
                  <a:lnTo>
                    <a:pt x="13830" y="33807"/>
                  </a:lnTo>
                  <a:lnTo>
                    <a:pt x="13931" y="34036"/>
                  </a:lnTo>
                  <a:lnTo>
                    <a:pt x="13982" y="34315"/>
                  </a:lnTo>
                  <a:lnTo>
                    <a:pt x="14706" y="34315"/>
                  </a:lnTo>
                  <a:close/>
                </a:path>
                <a:path w="127635" h="39369">
                  <a:moveTo>
                    <a:pt x="19304" y="34213"/>
                  </a:moveTo>
                  <a:lnTo>
                    <a:pt x="19113" y="33642"/>
                  </a:lnTo>
                  <a:lnTo>
                    <a:pt x="18783" y="33337"/>
                  </a:lnTo>
                  <a:lnTo>
                    <a:pt x="18453" y="33020"/>
                  </a:lnTo>
                  <a:lnTo>
                    <a:pt x="18453" y="34213"/>
                  </a:lnTo>
                  <a:lnTo>
                    <a:pt x="18364" y="35991"/>
                  </a:lnTo>
                  <a:lnTo>
                    <a:pt x="18059" y="36601"/>
                  </a:lnTo>
                  <a:lnTo>
                    <a:pt x="17716" y="36791"/>
                  </a:lnTo>
                  <a:lnTo>
                    <a:pt x="16776" y="36791"/>
                  </a:lnTo>
                  <a:lnTo>
                    <a:pt x="16446" y="36626"/>
                  </a:lnTo>
                  <a:lnTo>
                    <a:pt x="16027" y="35991"/>
                  </a:lnTo>
                  <a:lnTo>
                    <a:pt x="16027" y="34213"/>
                  </a:lnTo>
                  <a:lnTo>
                    <a:pt x="18453" y="34213"/>
                  </a:lnTo>
                  <a:lnTo>
                    <a:pt x="18453" y="33020"/>
                  </a:lnTo>
                  <a:lnTo>
                    <a:pt x="18313" y="32880"/>
                  </a:lnTo>
                  <a:lnTo>
                    <a:pt x="17830" y="32689"/>
                  </a:lnTo>
                  <a:lnTo>
                    <a:pt x="16611" y="32689"/>
                  </a:lnTo>
                  <a:lnTo>
                    <a:pt x="16103" y="32905"/>
                  </a:lnTo>
                  <a:lnTo>
                    <a:pt x="15341" y="33794"/>
                  </a:lnTo>
                  <a:lnTo>
                    <a:pt x="15214" y="34213"/>
                  </a:lnTo>
                  <a:lnTo>
                    <a:pt x="15341" y="36398"/>
                  </a:lnTo>
                  <a:lnTo>
                    <a:pt x="16052" y="37223"/>
                  </a:lnTo>
                  <a:lnTo>
                    <a:pt x="16548" y="37426"/>
                  </a:lnTo>
                  <a:lnTo>
                    <a:pt x="17894" y="37426"/>
                  </a:lnTo>
                  <a:lnTo>
                    <a:pt x="18427" y="37198"/>
                  </a:lnTo>
                  <a:lnTo>
                    <a:pt x="18732" y="36791"/>
                  </a:lnTo>
                  <a:lnTo>
                    <a:pt x="19126" y="36258"/>
                  </a:lnTo>
                  <a:lnTo>
                    <a:pt x="19215" y="35991"/>
                  </a:lnTo>
                  <a:lnTo>
                    <a:pt x="19304" y="34213"/>
                  </a:lnTo>
                  <a:close/>
                </a:path>
                <a:path w="127635" h="39369">
                  <a:moveTo>
                    <a:pt x="20967" y="31165"/>
                  </a:moveTo>
                  <a:lnTo>
                    <a:pt x="20218" y="31165"/>
                  </a:lnTo>
                  <a:lnTo>
                    <a:pt x="20218" y="37274"/>
                  </a:lnTo>
                  <a:lnTo>
                    <a:pt x="20967" y="37274"/>
                  </a:lnTo>
                  <a:lnTo>
                    <a:pt x="20967" y="31165"/>
                  </a:lnTo>
                  <a:close/>
                </a:path>
                <a:path w="127635" h="39369">
                  <a:moveTo>
                    <a:pt x="21450" y="18415"/>
                  </a:moveTo>
                  <a:lnTo>
                    <a:pt x="21399" y="18097"/>
                  </a:lnTo>
                  <a:lnTo>
                    <a:pt x="21069" y="17437"/>
                  </a:lnTo>
                  <a:lnTo>
                    <a:pt x="20650" y="17221"/>
                  </a:lnTo>
                  <a:lnTo>
                    <a:pt x="19773" y="17221"/>
                  </a:lnTo>
                  <a:lnTo>
                    <a:pt x="19519" y="17272"/>
                  </a:lnTo>
                  <a:lnTo>
                    <a:pt x="19075" y="17500"/>
                  </a:lnTo>
                  <a:lnTo>
                    <a:pt x="18884" y="17678"/>
                  </a:lnTo>
                  <a:lnTo>
                    <a:pt x="18707" y="17919"/>
                  </a:lnTo>
                  <a:lnTo>
                    <a:pt x="18618" y="17729"/>
                  </a:lnTo>
                  <a:lnTo>
                    <a:pt x="18503" y="17576"/>
                  </a:lnTo>
                  <a:lnTo>
                    <a:pt x="18161" y="17310"/>
                  </a:lnTo>
                  <a:lnTo>
                    <a:pt x="17881" y="17221"/>
                  </a:lnTo>
                  <a:lnTo>
                    <a:pt x="17208" y="17221"/>
                  </a:lnTo>
                  <a:lnTo>
                    <a:pt x="16929" y="17297"/>
                  </a:lnTo>
                  <a:lnTo>
                    <a:pt x="16535" y="17576"/>
                  </a:lnTo>
                  <a:lnTo>
                    <a:pt x="16370" y="17729"/>
                  </a:lnTo>
                  <a:lnTo>
                    <a:pt x="16205" y="17957"/>
                  </a:lnTo>
                  <a:lnTo>
                    <a:pt x="16205" y="17322"/>
                  </a:lnTo>
                  <a:lnTo>
                    <a:pt x="15455" y="17322"/>
                  </a:lnTo>
                  <a:lnTo>
                    <a:pt x="15455" y="21780"/>
                  </a:lnTo>
                  <a:lnTo>
                    <a:pt x="16205" y="21780"/>
                  </a:lnTo>
                  <a:lnTo>
                    <a:pt x="16205" y="18834"/>
                  </a:lnTo>
                  <a:lnTo>
                    <a:pt x="16319" y="18440"/>
                  </a:lnTo>
                  <a:lnTo>
                    <a:pt x="16789" y="17995"/>
                  </a:lnTo>
                  <a:lnTo>
                    <a:pt x="17043" y="17894"/>
                  </a:lnTo>
                  <a:lnTo>
                    <a:pt x="17640" y="17894"/>
                  </a:lnTo>
                  <a:lnTo>
                    <a:pt x="17856" y="17995"/>
                  </a:lnTo>
                  <a:lnTo>
                    <a:pt x="18034" y="18338"/>
                  </a:lnTo>
                  <a:lnTo>
                    <a:pt x="18072" y="18567"/>
                  </a:lnTo>
                  <a:lnTo>
                    <a:pt x="18072" y="21780"/>
                  </a:lnTo>
                  <a:lnTo>
                    <a:pt x="18834" y="21780"/>
                  </a:lnTo>
                  <a:lnTo>
                    <a:pt x="18834" y="18719"/>
                  </a:lnTo>
                  <a:lnTo>
                    <a:pt x="18935" y="18389"/>
                  </a:lnTo>
                  <a:lnTo>
                    <a:pt x="19354" y="17995"/>
                  </a:lnTo>
                  <a:lnTo>
                    <a:pt x="19621" y="17894"/>
                  </a:lnTo>
                  <a:lnTo>
                    <a:pt x="20129" y="17894"/>
                  </a:lnTo>
                  <a:lnTo>
                    <a:pt x="20307" y="17957"/>
                  </a:lnTo>
                  <a:lnTo>
                    <a:pt x="20599" y="18173"/>
                  </a:lnTo>
                  <a:lnTo>
                    <a:pt x="20675" y="18376"/>
                  </a:lnTo>
                  <a:lnTo>
                    <a:pt x="20675" y="21780"/>
                  </a:lnTo>
                  <a:lnTo>
                    <a:pt x="21450" y="21780"/>
                  </a:lnTo>
                  <a:lnTo>
                    <a:pt x="21450" y="18415"/>
                  </a:lnTo>
                  <a:close/>
                </a:path>
                <a:path w="127635" h="39369">
                  <a:moveTo>
                    <a:pt x="22390" y="1739"/>
                  </a:moveTo>
                  <a:lnTo>
                    <a:pt x="22161" y="1714"/>
                  </a:lnTo>
                  <a:lnTo>
                    <a:pt x="21844" y="1714"/>
                  </a:lnTo>
                  <a:lnTo>
                    <a:pt x="21590" y="1828"/>
                  </a:lnTo>
                  <a:lnTo>
                    <a:pt x="21132" y="2260"/>
                  </a:lnTo>
                  <a:lnTo>
                    <a:pt x="20993" y="2438"/>
                  </a:lnTo>
                  <a:lnTo>
                    <a:pt x="20929" y="2590"/>
                  </a:lnTo>
                  <a:lnTo>
                    <a:pt x="20929" y="1816"/>
                  </a:lnTo>
                  <a:lnTo>
                    <a:pt x="20218" y="1816"/>
                  </a:lnTo>
                  <a:lnTo>
                    <a:pt x="20218" y="6273"/>
                  </a:lnTo>
                  <a:lnTo>
                    <a:pt x="20967" y="6273"/>
                  </a:lnTo>
                  <a:lnTo>
                    <a:pt x="20967" y="3403"/>
                  </a:lnTo>
                  <a:lnTo>
                    <a:pt x="21069" y="3111"/>
                  </a:lnTo>
                  <a:lnTo>
                    <a:pt x="21475" y="2628"/>
                  </a:lnTo>
                  <a:lnTo>
                    <a:pt x="21767" y="2514"/>
                  </a:lnTo>
                  <a:lnTo>
                    <a:pt x="22136" y="2514"/>
                  </a:lnTo>
                  <a:lnTo>
                    <a:pt x="22390" y="2527"/>
                  </a:lnTo>
                  <a:lnTo>
                    <a:pt x="22390" y="1739"/>
                  </a:lnTo>
                  <a:close/>
                </a:path>
                <a:path w="127635" h="39369">
                  <a:moveTo>
                    <a:pt x="22860" y="31165"/>
                  </a:moveTo>
                  <a:lnTo>
                    <a:pt x="22110" y="31165"/>
                  </a:lnTo>
                  <a:lnTo>
                    <a:pt x="22110" y="37274"/>
                  </a:lnTo>
                  <a:lnTo>
                    <a:pt x="22860" y="37274"/>
                  </a:lnTo>
                  <a:lnTo>
                    <a:pt x="22860" y="31165"/>
                  </a:lnTo>
                  <a:close/>
                </a:path>
                <a:path w="127635" h="39369">
                  <a:moveTo>
                    <a:pt x="24650" y="1816"/>
                  </a:moveTo>
                  <a:lnTo>
                    <a:pt x="23939" y="1816"/>
                  </a:lnTo>
                  <a:lnTo>
                    <a:pt x="23939" y="571"/>
                  </a:lnTo>
                  <a:lnTo>
                    <a:pt x="23190" y="571"/>
                  </a:lnTo>
                  <a:lnTo>
                    <a:pt x="23190" y="1816"/>
                  </a:lnTo>
                  <a:lnTo>
                    <a:pt x="22580" y="1816"/>
                  </a:lnTo>
                  <a:lnTo>
                    <a:pt x="22580" y="2438"/>
                  </a:lnTo>
                  <a:lnTo>
                    <a:pt x="23190" y="2438"/>
                  </a:lnTo>
                  <a:lnTo>
                    <a:pt x="23190" y="5664"/>
                  </a:lnTo>
                  <a:lnTo>
                    <a:pt x="23253" y="5892"/>
                  </a:lnTo>
                  <a:lnTo>
                    <a:pt x="23495" y="6261"/>
                  </a:lnTo>
                  <a:lnTo>
                    <a:pt x="23736" y="6350"/>
                  </a:lnTo>
                  <a:lnTo>
                    <a:pt x="24193" y="6350"/>
                  </a:lnTo>
                  <a:lnTo>
                    <a:pt x="24574" y="6299"/>
                  </a:lnTo>
                  <a:lnTo>
                    <a:pt x="24650" y="5689"/>
                  </a:lnTo>
                  <a:lnTo>
                    <a:pt x="24257" y="5702"/>
                  </a:lnTo>
                  <a:lnTo>
                    <a:pt x="24003" y="5600"/>
                  </a:lnTo>
                  <a:lnTo>
                    <a:pt x="23939" y="2438"/>
                  </a:lnTo>
                  <a:lnTo>
                    <a:pt x="24650" y="2438"/>
                  </a:lnTo>
                  <a:lnTo>
                    <a:pt x="24650" y="1816"/>
                  </a:lnTo>
                  <a:close/>
                </a:path>
                <a:path w="127635" h="39369">
                  <a:moveTo>
                    <a:pt x="26377" y="19786"/>
                  </a:moveTo>
                  <a:lnTo>
                    <a:pt x="25603" y="17576"/>
                  </a:lnTo>
                  <a:lnTo>
                    <a:pt x="25603" y="19189"/>
                  </a:lnTo>
                  <a:lnTo>
                    <a:pt x="23126" y="19189"/>
                  </a:lnTo>
                  <a:lnTo>
                    <a:pt x="23139" y="18859"/>
                  </a:lnTo>
                  <a:lnTo>
                    <a:pt x="23266" y="18491"/>
                  </a:lnTo>
                  <a:lnTo>
                    <a:pt x="23736" y="17995"/>
                  </a:lnTo>
                  <a:lnTo>
                    <a:pt x="24028" y="17868"/>
                  </a:lnTo>
                  <a:lnTo>
                    <a:pt x="24853" y="17868"/>
                  </a:lnTo>
                  <a:lnTo>
                    <a:pt x="25196" y="18059"/>
                  </a:lnTo>
                  <a:lnTo>
                    <a:pt x="25450" y="18503"/>
                  </a:lnTo>
                  <a:lnTo>
                    <a:pt x="25565" y="18808"/>
                  </a:lnTo>
                  <a:lnTo>
                    <a:pt x="25603" y="19189"/>
                  </a:lnTo>
                  <a:lnTo>
                    <a:pt x="25603" y="17576"/>
                  </a:lnTo>
                  <a:lnTo>
                    <a:pt x="25031" y="17284"/>
                  </a:lnTo>
                  <a:lnTo>
                    <a:pt x="24726" y="17221"/>
                  </a:lnTo>
                  <a:lnTo>
                    <a:pt x="23787" y="17221"/>
                  </a:lnTo>
                  <a:lnTo>
                    <a:pt x="23279" y="17437"/>
                  </a:lnTo>
                  <a:lnTo>
                    <a:pt x="22504" y="18338"/>
                  </a:lnTo>
                  <a:lnTo>
                    <a:pt x="22415" y="18605"/>
                  </a:lnTo>
                  <a:lnTo>
                    <a:pt x="22504" y="20929"/>
                  </a:lnTo>
                  <a:lnTo>
                    <a:pt x="23279" y="21729"/>
                  </a:lnTo>
                  <a:lnTo>
                    <a:pt x="23749" y="21932"/>
                  </a:lnTo>
                  <a:lnTo>
                    <a:pt x="24523" y="21932"/>
                  </a:lnTo>
                  <a:lnTo>
                    <a:pt x="26314" y="20370"/>
                  </a:lnTo>
                  <a:lnTo>
                    <a:pt x="25577" y="20370"/>
                  </a:lnTo>
                  <a:lnTo>
                    <a:pt x="25501" y="20599"/>
                  </a:lnTo>
                  <a:lnTo>
                    <a:pt x="25425" y="20751"/>
                  </a:lnTo>
                  <a:lnTo>
                    <a:pt x="25057" y="21158"/>
                  </a:lnTo>
                  <a:lnTo>
                    <a:pt x="24752" y="21285"/>
                  </a:lnTo>
                  <a:lnTo>
                    <a:pt x="23939" y="21285"/>
                  </a:lnTo>
                  <a:lnTo>
                    <a:pt x="23660" y="21158"/>
                  </a:lnTo>
                  <a:lnTo>
                    <a:pt x="23228" y="20599"/>
                  </a:lnTo>
                  <a:lnTo>
                    <a:pt x="23114" y="19786"/>
                  </a:lnTo>
                  <a:lnTo>
                    <a:pt x="26377" y="19786"/>
                  </a:lnTo>
                  <a:close/>
                </a:path>
                <a:path w="127635" h="39369">
                  <a:moveTo>
                    <a:pt x="27990" y="36741"/>
                  </a:moveTo>
                  <a:lnTo>
                    <a:pt x="27647" y="36766"/>
                  </a:lnTo>
                  <a:lnTo>
                    <a:pt x="27495" y="35001"/>
                  </a:lnTo>
                  <a:lnTo>
                    <a:pt x="27406" y="33337"/>
                  </a:lnTo>
                  <a:lnTo>
                    <a:pt x="27343" y="33210"/>
                  </a:lnTo>
                  <a:lnTo>
                    <a:pt x="26746" y="32854"/>
                  </a:lnTo>
                  <a:lnTo>
                    <a:pt x="26746" y="35001"/>
                  </a:lnTo>
                  <a:lnTo>
                    <a:pt x="26746" y="36068"/>
                  </a:lnTo>
                  <a:lnTo>
                    <a:pt x="26543" y="36398"/>
                  </a:lnTo>
                  <a:lnTo>
                    <a:pt x="25869" y="36728"/>
                  </a:lnTo>
                  <a:lnTo>
                    <a:pt x="25615" y="36791"/>
                  </a:lnTo>
                  <a:lnTo>
                    <a:pt x="25146" y="36791"/>
                  </a:lnTo>
                  <a:lnTo>
                    <a:pt x="25019" y="36741"/>
                  </a:lnTo>
                  <a:lnTo>
                    <a:pt x="24803" y="36601"/>
                  </a:lnTo>
                  <a:lnTo>
                    <a:pt x="24676" y="35585"/>
                  </a:lnTo>
                  <a:lnTo>
                    <a:pt x="25044" y="35382"/>
                  </a:lnTo>
                  <a:lnTo>
                    <a:pt x="25247" y="35331"/>
                  </a:lnTo>
                  <a:lnTo>
                    <a:pt x="26111" y="35217"/>
                  </a:lnTo>
                  <a:lnTo>
                    <a:pt x="26543" y="35115"/>
                  </a:lnTo>
                  <a:lnTo>
                    <a:pt x="26746" y="35001"/>
                  </a:lnTo>
                  <a:lnTo>
                    <a:pt x="26746" y="32854"/>
                  </a:lnTo>
                  <a:lnTo>
                    <a:pt x="26250" y="32702"/>
                  </a:lnTo>
                  <a:lnTo>
                    <a:pt x="25285" y="32702"/>
                  </a:lnTo>
                  <a:lnTo>
                    <a:pt x="24003" y="34175"/>
                  </a:lnTo>
                  <a:lnTo>
                    <a:pt x="24701" y="34175"/>
                  </a:lnTo>
                  <a:lnTo>
                    <a:pt x="24790" y="33782"/>
                  </a:lnTo>
                  <a:lnTo>
                    <a:pt x="25044" y="33439"/>
                  </a:lnTo>
                  <a:lnTo>
                    <a:pt x="25323" y="33337"/>
                  </a:lnTo>
                  <a:lnTo>
                    <a:pt x="26060" y="33337"/>
                  </a:lnTo>
                  <a:lnTo>
                    <a:pt x="26314" y="33401"/>
                  </a:lnTo>
                  <a:lnTo>
                    <a:pt x="26682" y="33629"/>
                  </a:lnTo>
                  <a:lnTo>
                    <a:pt x="26657" y="34480"/>
                  </a:lnTo>
                  <a:lnTo>
                    <a:pt x="24765" y="34772"/>
                  </a:lnTo>
                  <a:lnTo>
                    <a:pt x="24422" y="34912"/>
                  </a:lnTo>
                  <a:lnTo>
                    <a:pt x="23901" y="35382"/>
                  </a:lnTo>
                  <a:lnTo>
                    <a:pt x="24003" y="36880"/>
                  </a:lnTo>
                  <a:lnTo>
                    <a:pt x="24409" y="37274"/>
                  </a:lnTo>
                  <a:lnTo>
                    <a:pt x="24765" y="37426"/>
                  </a:lnTo>
                  <a:lnTo>
                    <a:pt x="25527" y="37426"/>
                  </a:lnTo>
                  <a:lnTo>
                    <a:pt x="26784" y="36677"/>
                  </a:lnTo>
                  <a:lnTo>
                    <a:pt x="26885" y="37058"/>
                  </a:lnTo>
                  <a:lnTo>
                    <a:pt x="27038" y="37274"/>
                  </a:lnTo>
                  <a:lnTo>
                    <a:pt x="27216" y="37363"/>
                  </a:lnTo>
                  <a:lnTo>
                    <a:pt x="27584" y="37363"/>
                  </a:lnTo>
                  <a:lnTo>
                    <a:pt x="27965" y="37299"/>
                  </a:lnTo>
                  <a:lnTo>
                    <a:pt x="27990" y="36766"/>
                  </a:lnTo>
                  <a:close/>
                </a:path>
                <a:path w="127635" h="39369">
                  <a:moveTo>
                    <a:pt x="29083" y="6273"/>
                  </a:moveTo>
                  <a:lnTo>
                    <a:pt x="27279" y="3492"/>
                  </a:lnTo>
                  <a:lnTo>
                    <a:pt x="28981" y="1816"/>
                  </a:lnTo>
                  <a:lnTo>
                    <a:pt x="28028" y="1816"/>
                  </a:lnTo>
                  <a:lnTo>
                    <a:pt x="26111" y="3721"/>
                  </a:lnTo>
                  <a:lnTo>
                    <a:pt x="26111" y="165"/>
                  </a:lnTo>
                  <a:lnTo>
                    <a:pt x="25387" y="165"/>
                  </a:lnTo>
                  <a:lnTo>
                    <a:pt x="25387" y="6273"/>
                  </a:lnTo>
                  <a:lnTo>
                    <a:pt x="26111" y="6273"/>
                  </a:lnTo>
                  <a:lnTo>
                    <a:pt x="26111" y="4610"/>
                  </a:lnTo>
                  <a:lnTo>
                    <a:pt x="26733" y="4025"/>
                  </a:lnTo>
                  <a:lnTo>
                    <a:pt x="28130" y="6273"/>
                  </a:lnTo>
                  <a:lnTo>
                    <a:pt x="29083" y="6273"/>
                  </a:lnTo>
                  <a:close/>
                </a:path>
                <a:path w="127635" h="39369">
                  <a:moveTo>
                    <a:pt x="30340" y="32816"/>
                  </a:moveTo>
                  <a:lnTo>
                    <a:pt x="29629" y="32816"/>
                  </a:lnTo>
                  <a:lnTo>
                    <a:pt x="29629" y="31572"/>
                  </a:lnTo>
                  <a:lnTo>
                    <a:pt x="28879" y="31572"/>
                  </a:lnTo>
                  <a:lnTo>
                    <a:pt x="28879" y="32816"/>
                  </a:lnTo>
                  <a:lnTo>
                    <a:pt x="28270" y="32816"/>
                  </a:lnTo>
                  <a:lnTo>
                    <a:pt x="28270" y="33426"/>
                  </a:lnTo>
                  <a:lnTo>
                    <a:pt x="28879" y="33426"/>
                  </a:lnTo>
                  <a:lnTo>
                    <a:pt x="28879" y="36664"/>
                  </a:lnTo>
                  <a:lnTo>
                    <a:pt x="28943" y="36893"/>
                  </a:lnTo>
                  <a:lnTo>
                    <a:pt x="29184" y="37249"/>
                  </a:lnTo>
                  <a:lnTo>
                    <a:pt x="29425" y="37338"/>
                  </a:lnTo>
                  <a:lnTo>
                    <a:pt x="29883" y="37338"/>
                  </a:lnTo>
                  <a:lnTo>
                    <a:pt x="30264" y="37299"/>
                  </a:lnTo>
                  <a:lnTo>
                    <a:pt x="30340" y="36677"/>
                  </a:lnTo>
                  <a:lnTo>
                    <a:pt x="29946" y="36690"/>
                  </a:lnTo>
                  <a:lnTo>
                    <a:pt x="29692" y="36588"/>
                  </a:lnTo>
                  <a:lnTo>
                    <a:pt x="29629" y="33426"/>
                  </a:lnTo>
                  <a:lnTo>
                    <a:pt x="30340" y="33426"/>
                  </a:lnTo>
                  <a:lnTo>
                    <a:pt x="30340" y="32816"/>
                  </a:lnTo>
                  <a:close/>
                </a:path>
                <a:path w="127635" h="39369">
                  <a:moveTo>
                    <a:pt x="30708" y="20066"/>
                  </a:moveTo>
                  <a:lnTo>
                    <a:pt x="30556" y="19773"/>
                  </a:lnTo>
                  <a:lnTo>
                    <a:pt x="30086" y="19456"/>
                  </a:lnTo>
                  <a:lnTo>
                    <a:pt x="29718" y="19329"/>
                  </a:lnTo>
                  <a:lnTo>
                    <a:pt x="28473" y="19037"/>
                  </a:lnTo>
                  <a:lnTo>
                    <a:pt x="28308" y="18961"/>
                  </a:lnTo>
                  <a:lnTo>
                    <a:pt x="28003" y="18783"/>
                  </a:lnTo>
                  <a:lnTo>
                    <a:pt x="27901" y="18630"/>
                  </a:lnTo>
                  <a:lnTo>
                    <a:pt x="27901" y="18262"/>
                  </a:lnTo>
                  <a:lnTo>
                    <a:pt x="27978" y="18110"/>
                  </a:lnTo>
                  <a:lnTo>
                    <a:pt x="28270" y="17894"/>
                  </a:lnTo>
                  <a:lnTo>
                    <a:pt x="28486" y="17843"/>
                  </a:lnTo>
                  <a:lnTo>
                    <a:pt x="29197" y="17843"/>
                  </a:lnTo>
                  <a:lnTo>
                    <a:pt x="29845" y="18592"/>
                  </a:lnTo>
                  <a:lnTo>
                    <a:pt x="30556" y="18592"/>
                  </a:lnTo>
                  <a:lnTo>
                    <a:pt x="30556" y="18313"/>
                  </a:lnTo>
                  <a:lnTo>
                    <a:pt x="30467" y="18046"/>
                  </a:lnTo>
                  <a:lnTo>
                    <a:pt x="29984" y="17399"/>
                  </a:lnTo>
                  <a:lnTo>
                    <a:pt x="29502" y="17195"/>
                  </a:lnTo>
                  <a:lnTo>
                    <a:pt x="28321" y="17195"/>
                  </a:lnTo>
                  <a:lnTo>
                    <a:pt x="27901" y="17335"/>
                  </a:lnTo>
                  <a:lnTo>
                    <a:pt x="27305" y="17856"/>
                  </a:lnTo>
                  <a:lnTo>
                    <a:pt x="27152" y="18199"/>
                  </a:lnTo>
                  <a:lnTo>
                    <a:pt x="27152" y="18973"/>
                  </a:lnTo>
                  <a:lnTo>
                    <a:pt x="27305" y="19253"/>
                  </a:lnTo>
                  <a:lnTo>
                    <a:pt x="27813" y="19570"/>
                  </a:lnTo>
                  <a:lnTo>
                    <a:pt x="28092" y="19672"/>
                  </a:lnTo>
                  <a:lnTo>
                    <a:pt x="29387" y="20002"/>
                  </a:lnTo>
                  <a:lnTo>
                    <a:pt x="29603" y="20066"/>
                  </a:lnTo>
                  <a:lnTo>
                    <a:pt x="29883" y="20243"/>
                  </a:lnTo>
                  <a:lnTo>
                    <a:pt x="29959" y="20383"/>
                  </a:lnTo>
                  <a:lnTo>
                    <a:pt x="29959" y="20828"/>
                  </a:lnTo>
                  <a:lnTo>
                    <a:pt x="29857" y="21005"/>
                  </a:lnTo>
                  <a:lnTo>
                    <a:pt x="29438" y="21247"/>
                  </a:lnTo>
                  <a:lnTo>
                    <a:pt x="29184" y="21310"/>
                  </a:lnTo>
                  <a:lnTo>
                    <a:pt x="28448" y="21310"/>
                  </a:lnTo>
                  <a:lnTo>
                    <a:pt x="28117" y="21196"/>
                  </a:lnTo>
                  <a:lnTo>
                    <a:pt x="27825" y="20815"/>
                  </a:lnTo>
                  <a:lnTo>
                    <a:pt x="27762" y="20624"/>
                  </a:lnTo>
                  <a:lnTo>
                    <a:pt x="27736" y="20370"/>
                  </a:lnTo>
                  <a:lnTo>
                    <a:pt x="27025" y="20370"/>
                  </a:lnTo>
                  <a:lnTo>
                    <a:pt x="27038" y="20815"/>
                  </a:lnTo>
                  <a:lnTo>
                    <a:pt x="27190" y="21196"/>
                  </a:lnTo>
                  <a:lnTo>
                    <a:pt x="27736" y="21793"/>
                  </a:lnTo>
                  <a:lnTo>
                    <a:pt x="28206" y="21945"/>
                  </a:lnTo>
                  <a:lnTo>
                    <a:pt x="29489" y="21945"/>
                  </a:lnTo>
                  <a:lnTo>
                    <a:pt x="29946" y="21805"/>
                  </a:lnTo>
                  <a:lnTo>
                    <a:pt x="30556" y="21221"/>
                  </a:lnTo>
                  <a:lnTo>
                    <a:pt x="30708" y="20878"/>
                  </a:lnTo>
                  <a:lnTo>
                    <a:pt x="30708" y="20066"/>
                  </a:lnTo>
                  <a:close/>
                </a:path>
                <a:path w="127635" h="39369">
                  <a:moveTo>
                    <a:pt x="31851" y="32842"/>
                  </a:moveTo>
                  <a:lnTo>
                    <a:pt x="31089" y="32842"/>
                  </a:lnTo>
                  <a:lnTo>
                    <a:pt x="31089" y="37274"/>
                  </a:lnTo>
                  <a:lnTo>
                    <a:pt x="31851" y="37274"/>
                  </a:lnTo>
                  <a:lnTo>
                    <a:pt x="31851" y="32842"/>
                  </a:lnTo>
                  <a:close/>
                </a:path>
                <a:path w="127635" h="39369">
                  <a:moveTo>
                    <a:pt x="31851" y="31165"/>
                  </a:moveTo>
                  <a:lnTo>
                    <a:pt x="31089" y="31165"/>
                  </a:lnTo>
                  <a:lnTo>
                    <a:pt x="31089" y="32004"/>
                  </a:lnTo>
                  <a:lnTo>
                    <a:pt x="31851" y="32004"/>
                  </a:lnTo>
                  <a:lnTo>
                    <a:pt x="31851" y="31165"/>
                  </a:lnTo>
                  <a:close/>
                </a:path>
                <a:path w="127635" h="39369">
                  <a:moveTo>
                    <a:pt x="33172" y="17322"/>
                  </a:moveTo>
                  <a:lnTo>
                    <a:pt x="32473" y="17322"/>
                  </a:lnTo>
                  <a:lnTo>
                    <a:pt x="32473" y="16078"/>
                  </a:lnTo>
                  <a:lnTo>
                    <a:pt x="31711" y="16078"/>
                  </a:lnTo>
                  <a:lnTo>
                    <a:pt x="31711" y="17322"/>
                  </a:lnTo>
                  <a:lnTo>
                    <a:pt x="31102" y="17322"/>
                  </a:lnTo>
                  <a:lnTo>
                    <a:pt x="31102" y="17932"/>
                  </a:lnTo>
                  <a:lnTo>
                    <a:pt x="31711" y="17932"/>
                  </a:lnTo>
                  <a:lnTo>
                    <a:pt x="31711" y="21170"/>
                  </a:lnTo>
                  <a:lnTo>
                    <a:pt x="31775" y="21399"/>
                  </a:lnTo>
                  <a:lnTo>
                    <a:pt x="32016" y="21755"/>
                  </a:lnTo>
                  <a:lnTo>
                    <a:pt x="32258" y="21844"/>
                  </a:lnTo>
                  <a:lnTo>
                    <a:pt x="32715" y="21844"/>
                  </a:lnTo>
                  <a:lnTo>
                    <a:pt x="33096" y="21805"/>
                  </a:lnTo>
                  <a:lnTo>
                    <a:pt x="33172" y="21183"/>
                  </a:lnTo>
                  <a:lnTo>
                    <a:pt x="32778" y="21196"/>
                  </a:lnTo>
                  <a:lnTo>
                    <a:pt x="32524" y="21094"/>
                  </a:lnTo>
                  <a:lnTo>
                    <a:pt x="32473" y="17932"/>
                  </a:lnTo>
                  <a:lnTo>
                    <a:pt x="33172" y="17932"/>
                  </a:lnTo>
                  <a:lnTo>
                    <a:pt x="33172" y="17322"/>
                  </a:lnTo>
                  <a:close/>
                </a:path>
                <a:path w="127635" h="39369">
                  <a:moveTo>
                    <a:pt x="33489" y="4279"/>
                  </a:moveTo>
                  <a:lnTo>
                    <a:pt x="33477" y="3695"/>
                  </a:lnTo>
                  <a:lnTo>
                    <a:pt x="33388" y="3111"/>
                  </a:lnTo>
                  <a:lnTo>
                    <a:pt x="33274" y="2743"/>
                  </a:lnTo>
                  <a:lnTo>
                    <a:pt x="33020" y="2374"/>
                  </a:lnTo>
                  <a:lnTo>
                    <a:pt x="32740" y="2095"/>
                  </a:lnTo>
                  <a:lnTo>
                    <a:pt x="32715" y="3695"/>
                  </a:lnTo>
                  <a:lnTo>
                    <a:pt x="30238" y="3695"/>
                  </a:lnTo>
                  <a:lnTo>
                    <a:pt x="30251" y="3365"/>
                  </a:lnTo>
                  <a:lnTo>
                    <a:pt x="30378" y="2997"/>
                  </a:lnTo>
                  <a:lnTo>
                    <a:pt x="30848" y="2501"/>
                  </a:lnTo>
                  <a:lnTo>
                    <a:pt x="31140" y="2374"/>
                  </a:lnTo>
                  <a:lnTo>
                    <a:pt x="31953" y="2374"/>
                  </a:lnTo>
                  <a:lnTo>
                    <a:pt x="32296" y="2552"/>
                  </a:lnTo>
                  <a:lnTo>
                    <a:pt x="32550" y="3009"/>
                  </a:lnTo>
                  <a:lnTo>
                    <a:pt x="32664" y="3314"/>
                  </a:lnTo>
                  <a:lnTo>
                    <a:pt x="32715" y="3695"/>
                  </a:lnTo>
                  <a:lnTo>
                    <a:pt x="32715" y="2082"/>
                  </a:lnTo>
                  <a:lnTo>
                    <a:pt x="32143" y="1790"/>
                  </a:lnTo>
                  <a:lnTo>
                    <a:pt x="31838" y="1714"/>
                  </a:lnTo>
                  <a:lnTo>
                    <a:pt x="30899" y="1714"/>
                  </a:lnTo>
                  <a:lnTo>
                    <a:pt x="30391" y="1943"/>
                  </a:lnTo>
                  <a:lnTo>
                    <a:pt x="29616" y="2844"/>
                  </a:lnTo>
                  <a:lnTo>
                    <a:pt x="29514" y="3111"/>
                  </a:lnTo>
                  <a:lnTo>
                    <a:pt x="29603" y="5422"/>
                  </a:lnTo>
                  <a:lnTo>
                    <a:pt x="30378" y="6235"/>
                  </a:lnTo>
                  <a:lnTo>
                    <a:pt x="30848" y="6438"/>
                  </a:lnTo>
                  <a:lnTo>
                    <a:pt x="31635" y="6438"/>
                  </a:lnTo>
                  <a:lnTo>
                    <a:pt x="33426" y="4876"/>
                  </a:lnTo>
                  <a:lnTo>
                    <a:pt x="32689" y="4876"/>
                  </a:lnTo>
                  <a:lnTo>
                    <a:pt x="32613" y="5105"/>
                  </a:lnTo>
                  <a:lnTo>
                    <a:pt x="32537" y="5257"/>
                  </a:lnTo>
                  <a:lnTo>
                    <a:pt x="32169" y="5664"/>
                  </a:lnTo>
                  <a:lnTo>
                    <a:pt x="31864" y="5791"/>
                  </a:lnTo>
                  <a:lnTo>
                    <a:pt x="31051" y="5791"/>
                  </a:lnTo>
                  <a:lnTo>
                    <a:pt x="30759" y="5664"/>
                  </a:lnTo>
                  <a:lnTo>
                    <a:pt x="30340" y="5105"/>
                  </a:lnTo>
                  <a:lnTo>
                    <a:pt x="30226" y="4279"/>
                  </a:lnTo>
                  <a:lnTo>
                    <a:pt x="33489" y="4279"/>
                  </a:lnTo>
                  <a:close/>
                </a:path>
                <a:path w="127635" h="39369">
                  <a:moveTo>
                    <a:pt x="36842" y="34213"/>
                  </a:moveTo>
                  <a:lnTo>
                    <a:pt x="36639" y="33642"/>
                  </a:lnTo>
                  <a:lnTo>
                    <a:pt x="36322" y="33337"/>
                  </a:lnTo>
                  <a:lnTo>
                    <a:pt x="35979" y="33020"/>
                  </a:lnTo>
                  <a:lnTo>
                    <a:pt x="35979" y="34213"/>
                  </a:lnTo>
                  <a:lnTo>
                    <a:pt x="35890" y="35991"/>
                  </a:lnTo>
                  <a:lnTo>
                    <a:pt x="35598" y="36601"/>
                  </a:lnTo>
                  <a:lnTo>
                    <a:pt x="35255" y="36791"/>
                  </a:lnTo>
                  <a:lnTo>
                    <a:pt x="34302" y="36791"/>
                  </a:lnTo>
                  <a:lnTo>
                    <a:pt x="33972" y="36626"/>
                  </a:lnTo>
                  <a:lnTo>
                    <a:pt x="33553" y="35991"/>
                  </a:lnTo>
                  <a:lnTo>
                    <a:pt x="33566" y="34213"/>
                  </a:lnTo>
                  <a:lnTo>
                    <a:pt x="33972" y="33515"/>
                  </a:lnTo>
                  <a:lnTo>
                    <a:pt x="34302" y="33337"/>
                  </a:lnTo>
                  <a:lnTo>
                    <a:pt x="35280" y="33337"/>
                  </a:lnTo>
                  <a:lnTo>
                    <a:pt x="35585" y="33515"/>
                  </a:lnTo>
                  <a:lnTo>
                    <a:pt x="35687" y="33642"/>
                  </a:lnTo>
                  <a:lnTo>
                    <a:pt x="35979" y="34213"/>
                  </a:lnTo>
                  <a:lnTo>
                    <a:pt x="35979" y="33020"/>
                  </a:lnTo>
                  <a:lnTo>
                    <a:pt x="35839" y="32880"/>
                  </a:lnTo>
                  <a:lnTo>
                    <a:pt x="35356" y="32689"/>
                  </a:lnTo>
                  <a:lnTo>
                    <a:pt x="34150" y="32689"/>
                  </a:lnTo>
                  <a:lnTo>
                    <a:pt x="33629" y="32905"/>
                  </a:lnTo>
                  <a:lnTo>
                    <a:pt x="32880" y="33794"/>
                  </a:lnTo>
                  <a:lnTo>
                    <a:pt x="32740" y="34213"/>
                  </a:lnTo>
                  <a:lnTo>
                    <a:pt x="32867" y="36398"/>
                  </a:lnTo>
                  <a:lnTo>
                    <a:pt x="33591" y="37223"/>
                  </a:lnTo>
                  <a:lnTo>
                    <a:pt x="34074" y="37426"/>
                  </a:lnTo>
                  <a:lnTo>
                    <a:pt x="35420" y="37426"/>
                  </a:lnTo>
                  <a:lnTo>
                    <a:pt x="35966" y="37198"/>
                  </a:lnTo>
                  <a:lnTo>
                    <a:pt x="36271" y="36791"/>
                  </a:lnTo>
                  <a:lnTo>
                    <a:pt x="36664" y="36258"/>
                  </a:lnTo>
                  <a:lnTo>
                    <a:pt x="36741" y="35991"/>
                  </a:lnTo>
                  <a:lnTo>
                    <a:pt x="36842" y="34213"/>
                  </a:lnTo>
                  <a:close/>
                </a:path>
                <a:path w="127635" h="39369">
                  <a:moveTo>
                    <a:pt x="37934" y="21247"/>
                  </a:moveTo>
                  <a:lnTo>
                    <a:pt x="37579" y="21272"/>
                  </a:lnTo>
                  <a:lnTo>
                    <a:pt x="37439" y="19507"/>
                  </a:lnTo>
                  <a:lnTo>
                    <a:pt x="37350" y="17843"/>
                  </a:lnTo>
                  <a:lnTo>
                    <a:pt x="37287" y="17703"/>
                  </a:lnTo>
                  <a:lnTo>
                    <a:pt x="36690" y="17360"/>
                  </a:lnTo>
                  <a:lnTo>
                    <a:pt x="36690" y="19507"/>
                  </a:lnTo>
                  <a:lnTo>
                    <a:pt x="36690" y="20574"/>
                  </a:lnTo>
                  <a:lnTo>
                    <a:pt x="36487" y="20904"/>
                  </a:lnTo>
                  <a:lnTo>
                    <a:pt x="35814" y="21221"/>
                  </a:lnTo>
                  <a:lnTo>
                    <a:pt x="35560" y="21285"/>
                  </a:lnTo>
                  <a:lnTo>
                    <a:pt x="35090" y="21285"/>
                  </a:lnTo>
                  <a:lnTo>
                    <a:pt x="34963" y="21247"/>
                  </a:lnTo>
                  <a:lnTo>
                    <a:pt x="34734" y="21107"/>
                  </a:lnTo>
                  <a:lnTo>
                    <a:pt x="34620" y="20091"/>
                  </a:lnTo>
                  <a:lnTo>
                    <a:pt x="34988" y="19888"/>
                  </a:lnTo>
                  <a:lnTo>
                    <a:pt x="35191" y="19837"/>
                  </a:lnTo>
                  <a:lnTo>
                    <a:pt x="36055" y="19723"/>
                  </a:lnTo>
                  <a:lnTo>
                    <a:pt x="36474" y="19608"/>
                  </a:lnTo>
                  <a:lnTo>
                    <a:pt x="36690" y="19507"/>
                  </a:lnTo>
                  <a:lnTo>
                    <a:pt x="36690" y="17360"/>
                  </a:lnTo>
                  <a:lnTo>
                    <a:pt x="36195" y="17208"/>
                  </a:lnTo>
                  <a:lnTo>
                    <a:pt x="35229" y="17208"/>
                  </a:lnTo>
                  <a:lnTo>
                    <a:pt x="33947" y="18681"/>
                  </a:lnTo>
                  <a:lnTo>
                    <a:pt x="34645" y="18681"/>
                  </a:lnTo>
                  <a:lnTo>
                    <a:pt x="34734" y="18275"/>
                  </a:lnTo>
                  <a:lnTo>
                    <a:pt x="34988" y="17945"/>
                  </a:lnTo>
                  <a:lnTo>
                    <a:pt x="35267" y="17843"/>
                  </a:lnTo>
                  <a:lnTo>
                    <a:pt x="36004" y="17843"/>
                  </a:lnTo>
                  <a:lnTo>
                    <a:pt x="36258" y="17894"/>
                  </a:lnTo>
                  <a:lnTo>
                    <a:pt x="36614" y="18122"/>
                  </a:lnTo>
                  <a:lnTo>
                    <a:pt x="36601" y="18973"/>
                  </a:lnTo>
                  <a:lnTo>
                    <a:pt x="34696" y="19278"/>
                  </a:lnTo>
                  <a:lnTo>
                    <a:pt x="34366" y="19418"/>
                  </a:lnTo>
                  <a:lnTo>
                    <a:pt x="33845" y="19888"/>
                  </a:lnTo>
                  <a:lnTo>
                    <a:pt x="33947" y="21386"/>
                  </a:lnTo>
                  <a:lnTo>
                    <a:pt x="34353" y="21780"/>
                  </a:lnTo>
                  <a:lnTo>
                    <a:pt x="34709" y="21920"/>
                  </a:lnTo>
                  <a:lnTo>
                    <a:pt x="35471" y="21920"/>
                  </a:lnTo>
                  <a:lnTo>
                    <a:pt x="35788" y="21844"/>
                  </a:lnTo>
                  <a:lnTo>
                    <a:pt x="36360" y="21551"/>
                  </a:lnTo>
                  <a:lnTo>
                    <a:pt x="36576" y="21386"/>
                  </a:lnTo>
                  <a:lnTo>
                    <a:pt x="36728" y="21183"/>
                  </a:lnTo>
                  <a:lnTo>
                    <a:pt x="36830" y="21551"/>
                  </a:lnTo>
                  <a:lnTo>
                    <a:pt x="36982" y="21780"/>
                  </a:lnTo>
                  <a:lnTo>
                    <a:pt x="37160" y="21869"/>
                  </a:lnTo>
                  <a:lnTo>
                    <a:pt x="37528" y="21869"/>
                  </a:lnTo>
                  <a:lnTo>
                    <a:pt x="37909" y="21805"/>
                  </a:lnTo>
                  <a:lnTo>
                    <a:pt x="37934" y="21272"/>
                  </a:lnTo>
                  <a:close/>
                </a:path>
                <a:path w="127635" h="39369">
                  <a:moveTo>
                    <a:pt x="38023" y="1816"/>
                  </a:moveTo>
                  <a:lnTo>
                    <a:pt x="37185" y="1816"/>
                  </a:lnTo>
                  <a:lnTo>
                    <a:pt x="35991" y="5448"/>
                  </a:lnTo>
                  <a:lnTo>
                    <a:pt x="34785" y="1816"/>
                  </a:lnTo>
                  <a:lnTo>
                    <a:pt x="33947" y="1816"/>
                  </a:lnTo>
                  <a:lnTo>
                    <a:pt x="35598" y="6400"/>
                  </a:lnTo>
                  <a:lnTo>
                    <a:pt x="35267" y="7188"/>
                  </a:lnTo>
                  <a:lnTo>
                    <a:pt x="35153" y="7327"/>
                  </a:lnTo>
                  <a:lnTo>
                    <a:pt x="35026" y="7416"/>
                  </a:lnTo>
                  <a:lnTo>
                    <a:pt x="34696" y="7442"/>
                  </a:lnTo>
                  <a:lnTo>
                    <a:pt x="34353" y="7366"/>
                  </a:lnTo>
                  <a:lnTo>
                    <a:pt x="34353" y="8039"/>
                  </a:lnTo>
                  <a:lnTo>
                    <a:pt x="34556" y="8089"/>
                  </a:lnTo>
                  <a:lnTo>
                    <a:pt x="35229" y="8102"/>
                  </a:lnTo>
                  <a:lnTo>
                    <a:pt x="35534" y="7975"/>
                  </a:lnTo>
                  <a:lnTo>
                    <a:pt x="35902" y="7480"/>
                  </a:lnTo>
                  <a:lnTo>
                    <a:pt x="36195" y="6781"/>
                  </a:lnTo>
                  <a:lnTo>
                    <a:pt x="36817" y="5168"/>
                  </a:lnTo>
                  <a:lnTo>
                    <a:pt x="38023" y="1816"/>
                  </a:lnTo>
                  <a:close/>
                </a:path>
                <a:path w="127635" h="39369">
                  <a:moveTo>
                    <a:pt x="41363" y="33959"/>
                  </a:moveTo>
                  <a:lnTo>
                    <a:pt x="41300" y="33616"/>
                  </a:lnTo>
                  <a:lnTo>
                    <a:pt x="40957" y="32943"/>
                  </a:lnTo>
                  <a:lnTo>
                    <a:pt x="40525" y="32715"/>
                  </a:lnTo>
                  <a:lnTo>
                    <a:pt x="39611" y="32715"/>
                  </a:lnTo>
                  <a:lnTo>
                    <a:pt x="39344" y="32766"/>
                  </a:lnTo>
                  <a:lnTo>
                    <a:pt x="38874" y="33007"/>
                  </a:lnTo>
                  <a:lnTo>
                    <a:pt x="38646" y="33185"/>
                  </a:lnTo>
                  <a:lnTo>
                    <a:pt x="38442" y="33451"/>
                  </a:lnTo>
                  <a:lnTo>
                    <a:pt x="38442" y="32816"/>
                  </a:lnTo>
                  <a:lnTo>
                    <a:pt x="37731" y="32816"/>
                  </a:lnTo>
                  <a:lnTo>
                    <a:pt x="37731" y="37274"/>
                  </a:lnTo>
                  <a:lnTo>
                    <a:pt x="38481" y="37274"/>
                  </a:lnTo>
                  <a:lnTo>
                    <a:pt x="38481" y="34645"/>
                  </a:lnTo>
                  <a:lnTo>
                    <a:pt x="38493" y="34417"/>
                  </a:lnTo>
                  <a:lnTo>
                    <a:pt x="39573" y="33388"/>
                  </a:lnTo>
                  <a:lnTo>
                    <a:pt x="40106" y="33388"/>
                  </a:lnTo>
                  <a:lnTo>
                    <a:pt x="40347" y="33528"/>
                  </a:lnTo>
                  <a:lnTo>
                    <a:pt x="40563" y="33972"/>
                  </a:lnTo>
                  <a:lnTo>
                    <a:pt x="40601" y="34188"/>
                  </a:lnTo>
                  <a:lnTo>
                    <a:pt x="40601" y="37274"/>
                  </a:lnTo>
                  <a:lnTo>
                    <a:pt x="41363" y="37274"/>
                  </a:lnTo>
                  <a:lnTo>
                    <a:pt x="41363" y="33959"/>
                  </a:lnTo>
                  <a:close/>
                </a:path>
                <a:path w="127635" h="39369">
                  <a:moveTo>
                    <a:pt x="42862" y="6921"/>
                  </a:moveTo>
                  <a:lnTo>
                    <a:pt x="38112" y="6921"/>
                  </a:lnTo>
                  <a:lnTo>
                    <a:pt x="38112" y="7340"/>
                  </a:lnTo>
                  <a:lnTo>
                    <a:pt x="42862" y="7340"/>
                  </a:lnTo>
                  <a:lnTo>
                    <a:pt x="42862" y="6921"/>
                  </a:lnTo>
                  <a:close/>
                </a:path>
                <a:path w="127635" h="39369">
                  <a:moveTo>
                    <a:pt x="44665" y="18415"/>
                  </a:moveTo>
                  <a:lnTo>
                    <a:pt x="44602" y="18097"/>
                  </a:lnTo>
                  <a:lnTo>
                    <a:pt x="44272" y="17437"/>
                  </a:lnTo>
                  <a:lnTo>
                    <a:pt x="43865" y="17221"/>
                  </a:lnTo>
                  <a:lnTo>
                    <a:pt x="42989" y="17221"/>
                  </a:lnTo>
                  <a:lnTo>
                    <a:pt x="42735" y="17272"/>
                  </a:lnTo>
                  <a:lnTo>
                    <a:pt x="42278" y="17500"/>
                  </a:lnTo>
                  <a:lnTo>
                    <a:pt x="42087" y="17678"/>
                  </a:lnTo>
                  <a:lnTo>
                    <a:pt x="41922" y="17919"/>
                  </a:lnTo>
                  <a:lnTo>
                    <a:pt x="41821" y="17729"/>
                  </a:lnTo>
                  <a:lnTo>
                    <a:pt x="41706" y="17576"/>
                  </a:lnTo>
                  <a:lnTo>
                    <a:pt x="41376" y="17310"/>
                  </a:lnTo>
                  <a:lnTo>
                    <a:pt x="41084" y="17221"/>
                  </a:lnTo>
                  <a:lnTo>
                    <a:pt x="40424" y="17221"/>
                  </a:lnTo>
                  <a:lnTo>
                    <a:pt x="40132" y="17297"/>
                  </a:lnTo>
                  <a:lnTo>
                    <a:pt x="39751" y="17576"/>
                  </a:lnTo>
                  <a:lnTo>
                    <a:pt x="39585" y="17729"/>
                  </a:lnTo>
                  <a:lnTo>
                    <a:pt x="39408" y="17957"/>
                  </a:lnTo>
                  <a:lnTo>
                    <a:pt x="39408" y="17322"/>
                  </a:lnTo>
                  <a:lnTo>
                    <a:pt x="38671" y="17322"/>
                  </a:lnTo>
                  <a:lnTo>
                    <a:pt x="38671" y="21780"/>
                  </a:lnTo>
                  <a:lnTo>
                    <a:pt x="39420" y="21780"/>
                  </a:lnTo>
                  <a:lnTo>
                    <a:pt x="39420" y="18834"/>
                  </a:lnTo>
                  <a:lnTo>
                    <a:pt x="39535" y="18440"/>
                  </a:lnTo>
                  <a:lnTo>
                    <a:pt x="39992" y="17995"/>
                  </a:lnTo>
                  <a:lnTo>
                    <a:pt x="40259" y="17894"/>
                  </a:lnTo>
                  <a:lnTo>
                    <a:pt x="40843" y="17894"/>
                  </a:lnTo>
                  <a:lnTo>
                    <a:pt x="41059" y="17995"/>
                  </a:lnTo>
                  <a:lnTo>
                    <a:pt x="41249" y="18338"/>
                  </a:lnTo>
                  <a:lnTo>
                    <a:pt x="41275" y="18567"/>
                  </a:lnTo>
                  <a:lnTo>
                    <a:pt x="41275" y="21780"/>
                  </a:lnTo>
                  <a:lnTo>
                    <a:pt x="42037" y="21780"/>
                  </a:lnTo>
                  <a:lnTo>
                    <a:pt x="42037" y="18719"/>
                  </a:lnTo>
                  <a:lnTo>
                    <a:pt x="42151" y="18389"/>
                  </a:lnTo>
                  <a:lnTo>
                    <a:pt x="42570" y="17995"/>
                  </a:lnTo>
                  <a:lnTo>
                    <a:pt x="42824" y="17894"/>
                  </a:lnTo>
                  <a:lnTo>
                    <a:pt x="43332" y="17894"/>
                  </a:lnTo>
                  <a:lnTo>
                    <a:pt x="43510" y="17957"/>
                  </a:lnTo>
                  <a:lnTo>
                    <a:pt x="43815" y="18173"/>
                  </a:lnTo>
                  <a:lnTo>
                    <a:pt x="43878" y="18376"/>
                  </a:lnTo>
                  <a:lnTo>
                    <a:pt x="43878" y="21780"/>
                  </a:lnTo>
                  <a:lnTo>
                    <a:pt x="44665" y="21780"/>
                  </a:lnTo>
                  <a:lnTo>
                    <a:pt x="44665" y="18415"/>
                  </a:lnTo>
                  <a:close/>
                </a:path>
                <a:path w="127635" h="39369">
                  <a:moveTo>
                    <a:pt x="47269" y="3238"/>
                  </a:moveTo>
                  <a:lnTo>
                    <a:pt x="47104" y="2679"/>
                  </a:lnTo>
                  <a:lnTo>
                    <a:pt x="46812" y="2374"/>
                  </a:lnTo>
                  <a:lnTo>
                    <a:pt x="46405" y="1930"/>
                  </a:lnTo>
                  <a:lnTo>
                    <a:pt x="46405" y="3238"/>
                  </a:lnTo>
                  <a:lnTo>
                    <a:pt x="46393" y="5041"/>
                  </a:lnTo>
                  <a:lnTo>
                    <a:pt x="45923" y="5626"/>
                  </a:lnTo>
                  <a:lnTo>
                    <a:pt x="45643" y="5778"/>
                  </a:lnTo>
                  <a:lnTo>
                    <a:pt x="44780" y="5778"/>
                  </a:lnTo>
                  <a:lnTo>
                    <a:pt x="44411" y="5537"/>
                  </a:lnTo>
                  <a:lnTo>
                    <a:pt x="44208" y="5041"/>
                  </a:lnTo>
                  <a:lnTo>
                    <a:pt x="44196" y="3238"/>
                  </a:lnTo>
                  <a:lnTo>
                    <a:pt x="44399" y="2679"/>
                  </a:lnTo>
                  <a:lnTo>
                    <a:pt x="46405" y="3238"/>
                  </a:lnTo>
                  <a:lnTo>
                    <a:pt x="46405" y="1930"/>
                  </a:lnTo>
                  <a:lnTo>
                    <a:pt x="45961" y="1714"/>
                  </a:lnTo>
                  <a:lnTo>
                    <a:pt x="45123" y="1714"/>
                  </a:lnTo>
                  <a:lnTo>
                    <a:pt x="44818" y="1803"/>
                  </a:lnTo>
                  <a:lnTo>
                    <a:pt x="44386" y="2070"/>
                  </a:lnTo>
                  <a:lnTo>
                    <a:pt x="44221" y="2235"/>
                  </a:lnTo>
                  <a:lnTo>
                    <a:pt x="44081" y="2438"/>
                  </a:lnTo>
                  <a:lnTo>
                    <a:pt x="44081" y="1841"/>
                  </a:lnTo>
                  <a:lnTo>
                    <a:pt x="43345" y="1841"/>
                  </a:lnTo>
                  <a:lnTo>
                    <a:pt x="43345" y="8051"/>
                  </a:lnTo>
                  <a:lnTo>
                    <a:pt x="44094" y="8051"/>
                  </a:lnTo>
                  <a:lnTo>
                    <a:pt x="44094" y="5778"/>
                  </a:lnTo>
                  <a:lnTo>
                    <a:pt x="44259" y="5981"/>
                  </a:lnTo>
                  <a:lnTo>
                    <a:pt x="44411" y="6121"/>
                  </a:lnTo>
                  <a:lnTo>
                    <a:pt x="44767" y="6350"/>
                  </a:lnTo>
                  <a:lnTo>
                    <a:pt x="45059" y="6426"/>
                  </a:lnTo>
                  <a:lnTo>
                    <a:pt x="45821" y="6426"/>
                  </a:lnTo>
                  <a:lnTo>
                    <a:pt x="46189" y="6299"/>
                  </a:lnTo>
                  <a:lnTo>
                    <a:pt x="47015" y="5626"/>
                  </a:lnTo>
                  <a:lnTo>
                    <a:pt x="47231" y="5041"/>
                  </a:lnTo>
                  <a:lnTo>
                    <a:pt x="47269" y="3238"/>
                  </a:lnTo>
                  <a:close/>
                </a:path>
                <a:path w="127635" h="39369">
                  <a:moveTo>
                    <a:pt x="49631" y="18732"/>
                  </a:moveTo>
                  <a:lnTo>
                    <a:pt x="49453" y="18173"/>
                  </a:lnTo>
                  <a:lnTo>
                    <a:pt x="49174" y="17868"/>
                  </a:lnTo>
                  <a:lnTo>
                    <a:pt x="48768" y="17424"/>
                  </a:lnTo>
                  <a:lnTo>
                    <a:pt x="48768" y="18732"/>
                  </a:lnTo>
                  <a:lnTo>
                    <a:pt x="48755" y="20535"/>
                  </a:lnTo>
                  <a:lnTo>
                    <a:pt x="48285" y="21120"/>
                  </a:lnTo>
                  <a:lnTo>
                    <a:pt x="48006" y="21272"/>
                  </a:lnTo>
                  <a:lnTo>
                    <a:pt x="47129" y="21272"/>
                  </a:lnTo>
                  <a:lnTo>
                    <a:pt x="46774" y="21043"/>
                  </a:lnTo>
                  <a:lnTo>
                    <a:pt x="46558" y="20535"/>
                  </a:lnTo>
                  <a:lnTo>
                    <a:pt x="46558" y="18732"/>
                  </a:lnTo>
                  <a:lnTo>
                    <a:pt x="48768" y="18732"/>
                  </a:lnTo>
                  <a:lnTo>
                    <a:pt x="48768" y="17424"/>
                  </a:lnTo>
                  <a:lnTo>
                    <a:pt x="48323" y="17208"/>
                  </a:lnTo>
                  <a:lnTo>
                    <a:pt x="47472" y="17208"/>
                  </a:lnTo>
                  <a:lnTo>
                    <a:pt x="47180" y="17297"/>
                  </a:lnTo>
                  <a:lnTo>
                    <a:pt x="46748" y="17564"/>
                  </a:lnTo>
                  <a:lnTo>
                    <a:pt x="46583" y="17729"/>
                  </a:lnTo>
                  <a:lnTo>
                    <a:pt x="46431" y="17932"/>
                  </a:lnTo>
                  <a:lnTo>
                    <a:pt x="46431" y="17335"/>
                  </a:lnTo>
                  <a:lnTo>
                    <a:pt x="45707" y="17335"/>
                  </a:lnTo>
                  <a:lnTo>
                    <a:pt x="45707" y="23558"/>
                  </a:lnTo>
                  <a:lnTo>
                    <a:pt x="46456" y="23558"/>
                  </a:lnTo>
                  <a:lnTo>
                    <a:pt x="46456" y="21272"/>
                  </a:lnTo>
                  <a:lnTo>
                    <a:pt x="46621" y="21475"/>
                  </a:lnTo>
                  <a:lnTo>
                    <a:pt x="46774" y="21615"/>
                  </a:lnTo>
                  <a:lnTo>
                    <a:pt x="47129" y="21844"/>
                  </a:lnTo>
                  <a:lnTo>
                    <a:pt x="47409" y="21920"/>
                  </a:lnTo>
                  <a:lnTo>
                    <a:pt x="48171" y="21920"/>
                  </a:lnTo>
                  <a:lnTo>
                    <a:pt x="48552" y="21793"/>
                  </a:lnTo>
                  <a:lnTo>
                    <a:pt x="49364" y="21120"/>
                  </a:lnTo>
                  <a:lnTo>
                    <a:pt x="49593" y="20535"/>
                  </a:lnTo>
                  <a:lnTo>
                    <a:pt x="49631" y="18732"/>
                  </a:lnTo>
                  <a:close/>
                </a:path>
                <a:path w="127635" h="39369">
                  <a:moveTo>
                    <a:pt x="49834" y="31165"/>
                  </a:moveTo>
                  <a:lnTo>
                    <a:pt x="48907" y="31165"/>
                  </a:lnTo>
                  <a:lnTo>
                    <a:pt x="47180" y="36360"/>
                  </a:lnTo>
                  <a:lnTo>
                    <a:pt x="45415" y="31165"/>
                  </a:lnTo>
                  <a:lnTo>
                    <a:pt x="44500" y="31165"/>
                  </a:lnTo>
                  <a:lnTo>
                    <a:pt x="46736" y="37274"/>
                  </a:lnTo>
                  <a:lnTo>
                    <a:pt x="47612" y="37274"/>
                  </a:lnTo>
                  <a:lnTo>
                    <a:pt x="49834" y="31165"/>
                  </a:lnTo>
                  <a:close/>
                </a:path>
                <a:path w="127635" h="39369">
                  <a:moveTo>
                    <a:pt x="50342" y="1739"/>
                  </a:moveTo>
                  <a:lnTo>
                    <a:pt x="50114" y="1714"/>
                  </a:lnTo>
                  <a:lnTo>
                    <a:pt x="49796" y="1714"/>
                  </a:lnTo>
                  <a:lnTo>
                    <a:pt x="49542" y="1828"/>
                  </a:lnTo>
                  <a:lnTo>
                    <a:pt x="49085" y="2260"/>
                  </a:lnTo>
                  <a:lnTo>
                    <a:pt x="48945" y="2438"/>
                  </a:lnTo>
                  <a:lnTo>
                    <a:pt x="48882" y="2590"/>
                  </a:lnTo>
                  <a:lnTo>
                    <a:pt x="48882" y="1816"/>
                  </a:lnTo>
                  <a:lnTo>
                    <a:pt x="48171" y="1816"/>
                  </a:lnTo>
                  <a:lnTo>
                    <a:pt x="48171" y="6273"/>
                  </a:lnTo>
                  <a:lnTo>
                    <a:pt x="48920" y="6273"/>
                  </a:lnTo>
                  <a:lnTo>
                    <a:pt x="48920" y="3403"/>
                  </a:lnTo>
                  <a:lnTo>
                    <a:pt x="49022" y="3111"/>
                  </a:lnTo>
                  <a:lnTo>
                    <a:pt x="49428" y="2628"/>
                  </a:lnTo>
                  <a:lnTo>
                    <a:pt x="49707" y="2514"/>
                  </a:lnTo>
                  <a:lnTo>
                    <a:pt x="50088" y="2514"/>
                  </a:lnTo>
                  <a:lnTo>
                    <a:pt x="50342" y="2527"/>
                  </a:lnTo>
                  <a:lnTo>
                    <a:pt x="50342" y="1739"/>
                  </a:lnTo>
                  <a:close/>
                </a:path>
                <a:path w="127635" h="39369">
                  <a:moveTo>
                    <a:pt x="54813" y="4279"/>
                  </a:moveTo>
                  <a:lnTo>
                    <a:pt x="54800" y="3695"/>
                  </a:lnTo>
                  <a:lnTo>
                    <a:pt x="54711" y="3111"/>
                  </a:lnTo>
                  <a:lnTo>
                    <a:pt x="54597" y="2743"/>
                  </a:lnTo>
                  <a:lnTo>
                    <a:pt x="54343" y="2374"/>
                  </a:lnTo>
                  <a:lnTo>
                    <a:pt x="54063" y="2095"/>
                  </a:lnTo>
                  <a:lnTo>
                    <a:pt x="54038" y="3695"/>
                  </a:lnTo>
                  <a:lnTo>
                    <a:pt x="51562" y="3695"/>
                  </a:lnTo>
                  <a:lnTo>
                    <a:pt x="51574" y="3365"/>
                  </a:lnTo>
                  <a:lnTo>
                    <a:pt x="51701" y="2997"/>
                  </a:lnTo>
                  <a:lnTo>
                    <a:pt x="52171" y="2501"/>
                  </a:lnTo>
                  <a:lnTo>
                    <a:pt x="52451" y="2374"/>
                  </a:lnTo>
                  <a:lnTo>
                    <a:pt x="53276" y="2374"/>
                  </a:lnTo>
                  <a:lnTo>
                    <a:pt x="53619" y="2552"/>
                  </a:lnTo>
                  <a:lnTo>
                    <a:pt x="53873" y="3009"/>
                  </a:lnTo>
                  <a:lnTo>
                    <a:pt x="53987" y="3314"/>
                  </a:lnTo>
                  <a:lnTo>
                    <a:pt x="54038" y="3695"/>
                  </a:lnTo>
                  <a:lnTo>
                    <a:pt x="54038" y="2082"/>
                  </a:lnTo>
                  <a:lnTo>
                    <a:pt x="53467" y="1790"/>
                  </a:lnTo>
                  <a:lnTo>
                    <a:pt x="53162" y="1714"/>
                  </a:lnTo>
                  <a:lnTo>
                    <a:pt x="52209" y="1714"/>
                  </a:lnTo>
                  <a:lnTo>
                    <a:pt x="51714" y="1943"/>
                  </a:lnTo>
                  <a:lnTo>
                    <a:pt x="50939" y="2844"/>
                  </a:lnTo>
                  <a:lnTo>
                    <a:pt x="50838" y="3111"/>
                  </a:lnTo>
                  <a:lnTo>
                    <a:pt x="50927" y="5422"/>
                  </a:lnTo>
                  <a:lnTo>
                    <a:pt x="51701" y="6235"/>
                  </a:lnTo>
                  <a:lnTo>
                    <a:pt x="52171" y="6438"/>
                  </a:lnTo>
                  <a:lnTo>
                    <a:pt x="52946" y="6438"/>
                  </a:lnTo>
                  <a:lnTo>
                    <a:pt x="54749" y="4876"/>
                  </a:lnTo>
                  <a:lnTo>
                    <a:pt x="54013" y="4876"/>
                  </a:lnTo>
                  <a:lnTo>
                    <a:pt x="53936" y="5105"/>
                  </a:lnTo>
                  <a:lnTo>
                    <a:pt x="53860" y="5257"/>
                  </a:lnTo>
                  <a:lnTo>
                    <a:pt x="53492" y="5664"/>
                  </a:lnTo>
                  <a:lnTo>
                    <a:pt x="53187" y="5791"/>
                  </a:lnTo>
                  <a:lnTo>
                    <a:pt x="52374" y="5791"/>
                  </a:lnTo>
                  <a:lnTo>
                    <a:pt x="52082" y="5664"/>
                  </a:lnTo>
                  <a:lnTo>
                    <a:pt x="51663" y="5105"/>
                  </a:lnTo>
                  <a:lnTo>
                    <a:pt x="51549" y="4279"/>
                  </a:lnTo>
                  <a:lnTo>
                    <a:pt x="54813" y="4279"/>
                  </a:lnTo>
                  <a:close/>
                </a:path>
                <a:path w="127635" h="39369">
                  <a:moveTo>
                    <a:pt x="55549" y="37274"/>
                  </a:moveTo>
                  <a:lnTo>
                    <a:pt x="54889" y="35445"/>
                  </a:lnTo>
                  <a:lnTo>
                    <a:pt x="54648" y="34772"/>
                  </a:lnTo>
                  <a:lnTo>
                    <a:pt x="53759" y="32321"/>
                  </a:lnTo>
                  <a:lnTo>
                    <a:pt x="53759" y="34772"/>
                  </a:lnTo>
                  <a:lnTo>
                    <a:pt x="51841" y="34772"/>
                  </a:lnTo>
                  <a:lnTo>
                    <a:pt x="52832" y="32067"/>
                  </a:lnTo>
                  <a:lnTo>
                    <a:pt x="53759" y="34772"/>
                  </a:lnTo>
                  <a:lnTo>
                    <a:pt x="53759" y="32321"/>
                  </a:lnTo>
                  <a:lnTo>
                    <a:pt x="53670" y="32067"/>
                  </a:lnTo>
                  <a:lnTo>
                    <a:pt x="53340" y="31165"/>
                  </a:lnTo>
                  <a:lnTo>
                    <a:pt x="52400" y="31165"/>
                  </a:lnTo>
                  <a:lnTo>
                    <a:pt x="50088" y="37274"/>
                  </a:lnTo>
                  <a:lnTo>
                    <a:pt x="50939" y="37274"/>
                  </a:lnTo>
                  <a:lnTo>
                    <a:pt x="51600" y="35445"/>
                  </a:lnTo>
                  <a:lnTo>
                    <a:pt x="54025" y="35445"/>
                  </a:lnTo>
                  <a:lnTo>
                    <a:pt x="54648" y="37274"/>
                  </a:lnTo>
                  <a:lnTo>
                    <a:pt x="55549" y="37274"/>
                  </a:lnTo>
                  <a:close/>
                </a:path>
                <a:path w="127635" h="39369">
                  <a:moveTo>
                    <a:pt x="57404" y="101"/>
                  </a:moveTo>
                  <a:lnTo>
                    <a:pt x="55918" y="1143"/>
                  </a:lnTo>
                  <a:lnTo>
                    <a:pt x="55918" y="1841"/>
                  </a:lnTo>
                  <a:lnTo>
                    <a:pt x="55295" y="1841"/>
                  </a:lnTo>
                  <a:lnTo>
                    <a:pt x="55295" y="2438"/>
                  </a:lnTo>
                  <a:lnTo>
                    <a:pt x="55918" y="2438"/>
                  </a:lnTo>
                  <a:lnTo>
                    <a:pt x="55918" y="6273"/>
                  </a:lnTo>
                  <a:lnTo>
                    <a:pt x="56654" y="6273"/>
                  </a:lnTo>
                  <a:lnTo>
                    <a:pt x="56654" y="2438"/>
                  </a:lnTo>
                  <a:lnTo>
                    <a:pt x="57404" y="2438"/>
                  </a:lnTo>
                  <a:lnTo>
                    <a:pt x="57404" y="1841"/>
                  </a:lnTo>
                  <a:lnTo>
                    <a:pt x="56667" y="1841"/>
                  </a:lnTo>
                  <a:lnTo>
                    <a:pt x="56667" y="1358"/>
                  </a:lnTo>
                  <a:lnTo>
                    <a:pt x="56692" y="1054"/>
                  </a:lnTo>
                  <a:lnTo>
                    <a:pt x="56769" y="825"/>
                  </a:lnTo>
                  <a:lnTo>
                    <a:pt x="56908" y="762"/>
                  </a:lnTo>
                  <a:lnTo>
                    <a:pt x="57404" y="774"/>
                  </a:lnTo>
                  <a:lnTo>
                    <a:pt x="57404" y="101"/>
                  </a:lnTo>
                  <a:close/>
                </a:path>
                <a:path w="127635" h="39369">
                  <a:moveTo>
                    <a:pt x="57429" y="15659"/>
                  </a:moveTo>
                  <a:lnTo>
                    <a:pt x="52463" y="15659"/>
                  </a:lnTo>
                  <a:lnTo>
                    <a:pt x="52463" y="16383"/>
                  </a:lnTo>
                  <a:lnTo>
                    <a:pt x="54521" y="16383"/>
                  </a:lnTo>
                  <a:lnTo>
                    <a:pt x="54521" y="21780"/>
                  </a:lnTo>
                  <a:lnTo>
                    <a:pt x="55359" y="21780"/>
                  </a:lnTo>
                  <a:lnTo>
                    <a:pt x="55359" y="16383"/>
                  </a:lnTo>
                  <a:lnTo>
                    <a:pt x="57429" y="16383"/>
                  </a:lnTo>
                  <a:lnTo>
                    <a:pt x="57429" y="15659"/>
                  </a:lnTo>
                  <a:close/>
                </a:path>
                <a:path w="127635" h="39369">
                  <a:moveTo>
                    <a:pt x="58864" y="1841"/>
                  </a:moveTo>
                  <a:lnTo>
                    <a:pt x="58102" y="1841"/>
                  </a:lnTo>
                  <a:lnTo>
                    <a:pt x="58102" y="6273"/>
                  </a:lnTo>
                  <a:lnTo>
                    <a:pt x="58864" y="6273"/>
                  </a:lnTo>
                  <a:lnTo>
                    <a:pt x="58864" y="1841"/>
                  </a:lnTo>
                  <a:close/>
                </a:path>
                <a:path w="127635" h="39369">
                  <a:moveTo>
                    <a:pt x="58864" y="165"/>
                  </a:moveTo>
                  <a:lnTo>
                    <a:pt x="58102" y="165"/>
                  </a:lnTo>
                  <a:lnTo>
                    <a:pt x="58102" y="1016"/>
                  </a:lnTo>
                  <a:lnTo>
                    <a:pt x="58864" y="1016"/>
                  </a:lnTo>
                  <a:lnTo>
                    <a:pt x="58864" y="165"/>
                  </a:lnTo>
                  <a:close/>
                </a:path>
                <a:path w="127635" h="39369">
                  <a:moveTo>
                    <a:pt x="59207" y="15659"/>
                  </a:moveTo>
                  <a:lnTo>
                    <a:pt x="58369" y="15659"/>
                  </a:lnTo>
                  <a:lnTo>
                    <a:pt x="58369" y="21780"/>
                  </a:lnTo>
                  <a:lnTo>
                    <a:pt x="59207" y="21780"/>
                  </a:lnTo>
                  <a:lnTo>
                    <a:pt x="59207" y="15659"/>
                  </a:lnTo>
                  <a:close/>
                </a:path>
                <a:path w="127635" h="39369">
                  <a:moveTo>
                    <a:pt x="61480" y="37134"/>
                  </a:moveTo>
                  <a:lnTo>
                    <a:pt x="61353" y="37084"/>
                  </a:lnTo>
                  <a:lnTo>
                    <a:pt x="61163" y="36474"/>
                  </a:lnTo>
                  <a:lnTo>
                    <a:pt x="61048" y="34810"/>
                  </a:lnTo>
                  <a:lnTo>
                    <a:pt x="60934" y="34645"/>
                  </a:lnTo>
                  <a:lnTo>
                    <a:pt x="60807" y="34493"/>
                  </a:lnTo>
                  <a:lnTo>
                    <a:pt x="60629" y="34366"/>
                  </a:lnTo>
                  <a:lnTo>
                    <a:pt x="60388" y="34264"/>
                  </a:lnTo>
                  <a:lnTo>
                    <a:pt x="60655" y="34124"/>
                  </a:lnTo>
                  <a:lnTo>
                    <a:pt x="60858" y="33959"/>
                  </a:lnTo>
                  <a:lnTo>
                    <a:pt x="61112" y="33578"/>
                  </a:lnTo>
                  <a:lnTo>
                    <a:pt x="61137" y="31915"/>
                  </a:lnTo>
                  <a:lnTo>
                    <a:pt x="60960" y="31623"/>
                  </a:lnTo>
                  <a:lnTo>
                    <a:pt x="60413" y="31381"/>
                  </a:lnTo>
                  <a:lnTo>
                    <a:pt x="60413" y="32448"/>
                  </a:lnTo>
                  <a:lnTo>
                    <a:pt x="60299" y="33578"/>
                  </a:lnTo>
                  <a:lnTo>
                    <a:pt x="59842" y="33883"/>
                  </a:lnTo>
                  <a:lnTo>
                    <a:pt x="59537" y="33959"/>
                  </a:lnTo>
                  <a:lnTo>
                    <a:pt x="57226" y="33959"/>
                  </a:lnTo>
                  <a:lnTo>
                    <a:pt x="57226" y="31864"/>
                  </a:lnTo>
                  <a:lnTo>
                    <a:pt x="59537" y="31864"/>
                  </a:lnTo>
                  <a:lnTo>
                    <a:pt x="59766" y="31915"/>
                  </a:lnTo>
                  <a:lnTo>
                    <a:pt x="60248" y="32156"/>
                  </a:lnTo>
                  <a:lnTo>
                    <a:pt x="60413" y="32448"/>
                  </a:lnTo>
                  <a:lnTo>
                    <a:pt x="60413" y="31381"/>
                  </a:lnTo>
                  <a:lnTo>
                    <a:pt x="60083" y="31229"/>
                  </a:lnTo>
                  <a:lnTo>
                    <a:pt x="59702" y="31165"/>
                  </a:lnTo>
                  <a:lnTo>
                    <a:pt x="56400" y="31165"/>
                  </a:lnTo>
                  <a:lnTo>
                    <a:pt x="56400" y="37274"/>
                  </a:lnTo>
                  <a:lnTo>
                    <a:pt x="57226" y="37274"/>
                  </a:lnTo>
                  <a:lnTo>
                    <a:pt x="57226" y="34645"/>
                  </a:lnTo>
                  <a:lnTo>
                    <a:pt x="59461" y="34645"/>
                  </a:lnTo>
                  <a:lnTo>
                    <a:pt x="59702" y="34683"/>
                  </a:lnTo>
                  <a:lnTo>
                    <a:pt x="60147" y="34899"/>
                  </a:lnTo>
                  <a:lnTo>
                    <a:pt x="60236" y="35064"/>
                  </a:lnTo>
                  <a:lnTo>
                    <a:pt x="60363" y="36474"/>
                  </a:lnTo>
                  <a:lnTo>
                    <a:pt x="60464" y="37274"/>
                  </a:lnTo>
                  <a:lnTo>
                    <a:pt x="61480" y="37274"/>
                  </a:lnTo>
                  <a:lnTo>
                    <a:pt x="61480" y="37134"/>
                  </a:lnTo>
                  <a:close/>
                </a:path>
                <a:path w="127635" h="39369">
                  <a:moveTo>
                    <a:pt x="63576" y="6273"/>
                  </a:moveTo>
                  <a:lnTo>
                    <a:pt x="62001" y="3987"/>
                  </a:lnTo>
                  <a:lnTo>
                    <a:pt x="63512" y="1841"/>
                  </a:lnTo>
                  <a:lnTo>
                    <a:pt x="62598" y="1816"/>
                  </a:lnTo>
                  <a:lnTo>
                    <a:pt x="61556" y="3390"/>
                  </a:lnTo>
                  <a:lnTo>
                    <a:pt x="60528" y="1816"/>
                  </a:lnTo>
                  <a:lnTo>
                    <a:pt x="59563" y="1816"/>
                  </a:lnTo>
                  <a:lnTo>
                    <a:pt x="61048" y="3987"/>
                  </a:lnTo>
                  <a:lnTo>
                    <a:pt x="59486" y="6273"/>
                  </a:lnTo>
                  <a:lnTo>
                    <a:pt x="60426" y="6273"/>
                  </a:lnTo>
                  <a:lnTo>
                    <a:pt x="61506" y="4610"/>
                  </a:lnTo>
                  <a:lnTo>
                    <a:pt x="62611" y="6273"/>
                  </a:lnTo>
                  <a:lnTo>
                    <a:pt x="63576" y="6273"/>
                  </a:lnTo>
                  <a:close/>
                </a:path>
                <a:path w="127635" h="39369">
                  <a:moveTo>
                    <a:pt x="66382" y="15659"/>
                  </a:moveTo>
                  <a:lnTo>
                    <a:pt x="65214" y="15659"/>
                  </a:lnTo>
                  <a:lnTo>
                    <a:pt x="63474" y="20828"/>
                  </a:lnTo>
                  <a:lnTo>
                    <a:pt x="61722" y="15659"/>
                  </a:lnTo>
                  <a:lnTo>
                    <a:pt x="60528" y="15659"/>
                  </a:lnTo>
                  <a:lnTo>
                    <a:pt x="60528" y="21780"/>
                  </a:lnTo>
                  <a:lnTo>
                    <a:pt x="61328" y="21780"/>
                  </a:lnTo>
                  <a:lnTo>
                    <a:pt x="61328" y="18161"/>
                  </a:lnTo>
                  <a:lnTo>
                    <a:pt x="61302" y="16624"/>
                  </a:lnTo>
                  <a:lnTo>
                    <a:pt x="63055" y="21780"/>
                  </a:lnTo>
                  <a:lnTo>
                    <a:pt x="63868" y="21780"/>
                  </a:lnTo>
                  <a:lnTo>
                    <a:pt x="65620" y="16624"/>
                  </a:lnTo>
                  <a:lnTo>
                    <a:pt x="65608" y="17830"/>
                  </a:lnTo>
                  <a:lnTo>
                    <a:pt x="65608" y="21780"/>
                  </a:lnTo>
                  <a:lnTo>
                    <a:pt x="66382" y="21780"/>
                  </a:lnTo>
                  <a:lnTo>
                    <a:pt x="66382" y="15659"/>
                  </a:lnTo>
                  <a:close/>
                </a:path>
                <a:path w="127635" h="39369">
                  <a:moveTo>
                    <a:pt x="67043" y="34709"/>
                  </a:moveTo>
                  <a:lnTo>
                    <a:pt x="66776" y="34417"/>
                  </a:lnTo>
                  <a:lnTo>
                    <a:pt x="66586" y="34239"/>
                  </a:lnTo>
                  <a:lnTo>
                    <a:pt x="66357" y="34099"/>
                  </a:lnTo>
                  <a:lnTo>
                    <a:pt x="66332" y="35013"/>
                  </a:lnTo>
                  <a:lnTo>
                    <a:pt x="66255" y="35941"/>
                  </a:lnTo>
                  <a:lnTo>
                    <a:pt x="65913" y="36423"/>
                  </a:lnTo>
                  <a:lnTo>
                    <a:pt x="65544" y="36563"/>
                  </a:lnTo>
                  <a:lnTo>
                    <a:pt x="63258" y="36563"/>
                  </a:lnTo>
                  <a:lnTo>
                    <a:pt x="63258" y="34417"/>
                  </a:lnTo>
                  <a:lnTo>
                    <a:pt x="65239" y="34417"/>
                  </a:lnTo>
                  <a:lnTo>
                    <a:pt x="65519" y="34455"/>
                  </a:lnTo>
                  <a:lnTo>
                    <a:pt x="66128" y="34709"/>
                  </a:lnTo>
                  <a:lnTo>
                    <a:pt x="66332" y="35013"/>
                  </a:lnTo>
                  <a:lnTo>
                    <a:pt x="66332" y="34099"/>
                  </a:lnTo>
                  <a:lnTo>
                    <a:pt x="66040" y="33972"/>
                  </a:lnTo>
                  <a:lnTo>
                    <a:pt x="66255" y="33870"/>
                  </a:lnTo>
                  <a:lnTo>
                    <a:pt x="66433" y="33743"/>
                  </a:lnTo>
                  <a:lnTo>
                    <a:pt x="66687" y="33439"/>
                  </a:lnTo>
                  <a:lnTo>
                    <a:pt x="66776" y="32054"/>
                  </a:lnTo>
                  <a:lnTo>
                    <a:pt x="66624" y="31851"/>
                  </a:lnTo>
                  <a:lnTo>
                    <a:pt x="66294" y="31369"/>
                  </a:lnTo>
                  <a:lnTo>
                    <a:pt x="66014" y="31267"/>
                  </a:lnTo>
                  <a:lnTo>
                    <a:pt x="66014" y="32346"/>
                  </a:lnTo>
                  <a:lnTo>
                    <a:pt x="65913" y="33375"/>
                  </a:lnTo>
                  <a:lnTo>
                    <a:pt x="65379" y="33693"/>
                  </a:lnTo>
                  <a:lnTo>
                    <a:pt x="65100" y="33743"/>
                  </a:lnTo>
                  <a:lnTo>
                    <a:pt x="63258" y="33743"/>
                  </a:lnTo>
                  <a:lnTo>
                    <a:pt x="63258" y="31851"/>
                  </a:lnTo>
                  <a:lnTo>
                    <a:pt x="65087" y="31851"/>
                  </a:lnTo>
                  <a:lnTo>
                    <a:pt x="65366" y="31889"/>
                  </a:lnTo>
                  <a:lnTo>
                    <a:pt x="65874" y="32105"/>
                  </a:lnTo>
                  <a:lnTo>
                    <a:pt x="66014" y="32346"/>
                  </a:lnTo>
                  <a:lnTo>
                    <a:pt x="66014" y="31267"/>
                  </a:lnTo>
                  <a:lnTo>
                    <a:pt x="65786" y="31165"/>
                  </a:lnTo>
                  <a:lnTo>
                    <a:pt x="62445" y="31165"/>
                  </a:lnTo>
                  <a:lnTo>
                    <a:pt x="62445" y="37274"/>
                  </a:lnTo>
                  <a:lnTo>
                    <a:pt x="65836" y="37274"/>
                  </a:lnTo>
                  <a:lnTo>
                    <a:pt x="66421" y="37033"/>
                  </a:lnTo>
                  <a:lnTo>
                    <a:pt x="66776" y="36563"/>
                  </a:lnTo>
                  <a:lnTo>
                    <a:pt x="67030" y="36233"/>
                  </a:lnTo>
                  <a:lnTo>
                    <a:pt x="67043" y="34709"/>
                  </a:lnTo>
                  <a:close/>
                </a:path>
                <a:path w="127635" h="39369">
                  <a:moveTo>
                    <a:pt x="69164" y="31165"/>
                  </a:moveTo>
                  <a:lnTo>
                    <a:pt x="68338" y="31165"/>
                  </a:lnTo>
                  <a:lnTo>
                    <a:pt x="68338" y="37274"/>
                  </a:lnTo>
                  <a:lnTo>
                    <a:pt x="69164" y="37274"/>
                  </a:lnTo>
                  <a:lnTo>
                    <a:pt x="69164" y="31165"/>
                  </a:lnTo>
                  <a:close/>
                </a:path>
                <a:path w="127635" h="39369">
                  <a:moveTo>
                    <a:pt x="71628" y="165"/>
                  </a:moveTo>
                  <a:lnTo>
                    <a:pt x="70688" y="165"/>
                  </a:lnTo>
                  <a:lnTo>
                    <a:pt x="68961" y="5372"/>
                  </a:lnTo>
                  <a:lnTo>
                    <a:pt x="67195" y="165"/>
                  </a:lnTo>
                  <a:lnTo>
                    <a:pt x="66294" y="165"/>
                  </a:lnTo>
                  <a:lnTo>
                    <a:pt x="68516" y="6273"/>
                  </a:lnTo>
                  <a:lnTo>
                    <a:pt x="69392" y="6273"/>
                  </a:lnTo>
                  <a:lnTo>
                    <a:pt x="71628" y="165"/>
                  </a:lnTo>
                  <a:close/>
                </a:path>
                <a:path w="127635" h="39369">
                  <a:moveTo>
                    <a:pt x="72250" y="21043"/>
                  </a:moveTo>
                  <a:lnTo>
                    <a:pt x="68541" y="21043"/>
                  </a:lnTo>
                  <a:lnTo>
                    <a:pt x="68541" y="18973"/>
                  </a:lnTo>
                  <a:lnTo>
                    <a:pt x="71920" y="18973"/>
                  </a:lnTo>
                  <a:lnTo>
                    <a:pt x="71920" y="18262"/>
                  </a:lnTo>
                  <a:lnTo>
                    <a:pt x="68541" y="18262"/>
                  </a:lnTo>
                  <a:lnTo>
                    <a:pt x="68541" y="16408"/>
                  </a:lnTo>
                  <a:lnTo>
                    <a:pt x="72186" y="16408"/>
                  </a:lnTo>
                  <a:lnTo>
                    <a:pt x="72186" y="15659"/>
                  </a:lnTo>
                  <a:lnTo>
                    <a:pt x="67729" y="15659"/>
                  </a:lnTo>
                  <a:lnTo>
                    <a:pt x="67729" y="21780"/>
                  </a:lnTo>
                  <a:lnTo>
                    <a:pt x="72250" y="21780"/>
                  </a:lnTo>
                  <a:lnTo>
                    <a:pt x="72250" y="21043"/>
                  </a:lnTo>
                  <a:close/>
                </a:path>
                <a:path w="127635" h="39369">
                  <a:moveTo>
                    <a:pt x="75374" y="31165"/>
                  </a:moveTo>
                  <a:lnTo>
                    <a:pt x="74574" y="31165"/>
                  </a:lnTo>
                  <a:lnTo>
                    <a:pt x="74574" y="36118"/>
                  </a:lnTo>
                  <a:lnTo>
                    <a:pt x="71488" y="31165"/>
                  </a:lnTo>
                  <a:lnTo>
                    <a:pt x="70510" y="31165"/>
                  </a:lnTo>
                  <a:lnTo>
                    <a:pt x="70510" y="37274"/>
                  </a:lnTo>
                  <a:lnTo>
                    <a:pt x="71310" y="37274"/>
                  </a:lnTo>
                  <a:lnTo>
                    <a:pt x="71310" y="32321"/>
                  </a:lnTo>
                  <a:lnTo>
                    <a:pt x="74434" y="37274"/>
                  </a:lnTo>
                  <a:lnTo>
                    <a:pt x="75374" y="37274"/>
                  </a:lnTo>
                  <a:lnTo>
                    <a:pt x="75374" y="31165"/>
                  </a:lnTo>
                  <a:close/>
                </a:path>
                <a:path w="127635" h="39369">
                  <a:moveTo>
                    <a:pt x="77330" y="6273"/>
                  </a:moveTo>
                  <a:lnTo>
                    <a:pt x="76669" y="4445"/>
                  </a:lnTo>
                  <a:lnTo>
                    <a:pt x="76428" y="3771"/>
                  </a:lnTo>
                  <a:lnTo>
                    <a:pt x="75539" y="1320"/>
                  </a:lnTo>
                  <a:lnTo>
                    <a:pt x="75539" y="3771"/>
                  </a:lnTo>
                  <a:lnTo>
                    <a:pt x="73634" y="3771"/>
                  </a:lnTo>
                  <a:lnTo>
                    <a:pt x="74612" y="1066"/>
                  </a:lnTo>
                  <a:lnTo>
                    <a:pt x="75539" y="3771"/>
                  </a:lnTo>
                  <a:lnTo>
                    <a:pt x="75539" y="1320"/>
                  </a:lnTo>
                  <a:lnTo>
                    <a:pt x="75450" y="1066"/>
                  </a:lnTo>
                  <a:lnTo>
                    <a:pt x="75120" y="165"/>
                  </a:lnTo>
                  <a:lnTo>
                    <a:pt x="74180" y="165"/>
                  </a:lnTo>
                  <a:lnTo>
                    <a:pt x="71882" y="6273"/>
                  </a:lnTo>
                  <a:lnTo>
                    <a:pt x="72720" y="6273"/>
                  </a:lnTo>
                  <a:lnTo>
                    <a:pt x="73393" y="4445"/>
                  </a:lnTo>
                  <a:lnTo>
                    <a:pt x="75806" y="4445"/>
                  </a:lnTo>
                  <a:lnTo>
                    <a:pt x="76428" y="6273"/>
                  </a:lnTo>
                  <a:lnTo>
                    <a:pt x="77330" y="6273"/>
                  </a:lnTo>
                  <a:close/>
                </a:path>
                <a:path w="127635" h="39369">
                  <a:moveTo>
                    <a:pt x="77978" y="19519"/>
                  </a:moveTo>
                  <a:lnTo>
                    <a:pt x="77774" y="19100"/>
                  </a:lnTo>
                  <a:lnTo>
                    <a:pt x="77165" y="18656"/>
                  </a:lnTo>
                  <a:lnTo>
                    <a:pt x="76847" y="18529"/>
                  </a:lnTo>
                  <a:lnTo>
                    <a:pt x="74993" y="18097"/>
                  </a:lnTo>
                  <a:lnTo>
                    <a:pt x="74625" y="17995"/>
                  </a:lnTo>
                  <a:lnTo>
                    <a:pt x="74218" y="17767"/>
                  </a:lnTo>
                  <a:lnTo>
                    <a:pt x="74091" y="17551"/>
                  </a:lnTo>
                  <a:lnTo>
                    <a:pt x="74091" y="16979"/>
                  </a:lnTo>
                  <a:lnTo>
                    <a:pt x="74193" y="16738"/>
                  </a:lnTo>
                  <a:lnTo>
                    <a:pt x="74625" y="16319"/>
                  </a:lnTo>
                  <a:lnTo>
                    <a:pt x="74968" y="16217"/>
                  </a:lnTo>
                  <a:lnTo>
                    <a:pt x="76060" y="16217"/>
                  </a:lnTo>
                  <a:lnTo>
                    <a:pt x="76504" y="16383"/>
                  </a:lnTo>
                  <a:lnTo>
                    <a:pt x="76885" y="16878"/>
                  </a:lnTo>
                  <a:lnTo>
                    <a:pt x="76974" y="17132"/>
                  </a:lnTo>
                  <a:lnTo>
                    <a:pt x="77012" y="17462"/>
                  </a:lnTo>
                  <a:lnTo>
                    <a:pt x="77787" y="17462"/>
                  </a:lnTo>
                  <a:lnTo>
                    <a:pt x="77787" y="16776"/>
                  </a:lnTo>
                  <a:lnTo>
                    <a:pt x="77571" y="16281"/>
                  </a:lnTo>
                  <a:lnTo>
                    <a:pt x="76669" y="15659"/>
                  </a:lnTo>
                  <a:lnTo>
                    <a:pt x="76136" y="15506"/>
                  </a:lnTo>
                  <a:lnTo>
                    <a:pt x="74790" y="15506"/>
                  </a:lnTo>
                  <a:lnTo>
                    <a:pt x="74256" y="15684"/>
                  </a:lnTo>
                  <a:lnTo>
                    <a:pt x="73494" y="16383"/>
                  </a:lnTo>
                  <a:lnTo>
                    <a:pt x="73304" y="16840"/>
                  </a:lnTo>
                  <a:lnTo>
                    <a:pt x="73304" y="17894"/>
                  </a:lnTo>
                  <a:lnTo>
                    <a:pt x="73494" y="18275"/>
                  </a:lnTo>
                  <a:lnTo>
                    <a:pt x="74117" y="18681"/>
                  </a:lnTo>
                  <a:lnTo>
                    <a:pt x="74485" y="18808"/>
                  </a:lnTo>
                  <a:lnTo>
                    <a:pt x="76314" y="19227"/>
                  </a:lnTo>
                  <a:lnTo>
                    <a:pt x="76644" y="19342"/>
                  </a:lnTo>
                  <a:lnTo>
                    <a:pt x="77063" y="19634"/>
                  </a:lnTo>
                  <a:lnTo>
                    <a:pt x="77165" y="19862"/>
                  </a:lnTo>
                  <a:lnTo>
                    <a:pt x="77165" y="20637"/>
                  </a:lnTo>
                  <a:lnTo>
                    <a:pt x="76923" y="20955"/>
                  </a:lnTo>
                  <a:lnTo>
                    <a:pt x="76161" y="21209"/>
                  </a:lnTo>
                  <a:lnTo>
                    <a:pt x="75882" y="21259"/>
                  </a:lnTo>
                  <a:lnTo>
                    <a:pt x="74879" y="21259"/>
                  </a:lnTo>
                  <a:lnTo>
                    <a:pt x="74396" y="21056"/>
                  </a:lnTo>
                  <a:lnTo>
                    <a:pt x="73977" y="20434"/>
                  </a:lnTo>
                  <a:lnTo>
                    <a:pt x="73901" y="20154"/>
                  </a:lnTo>
                  <a:lnTo>
                    <a:pt x="73875" y="19799"/>
                  </a:lnTo>
                  <a:lnTo>
                    <a:pt x="73101" y="19799"/>
                  </a:lnTo>
                  <a:lnTo>
                    <a:pt x="73088" y="20459"/>
                  </a:lnTo>
                  <a:lnTo>
                    <a:pt x="73304" y="20980"/>
                  </a:lnTo>
                  <a:lnTo>
                    <a:pt x="74155" y="21755"/>
                  </a:lnTo>
                  <a:lnTo>
                    <a:pt x="74752" y="21958"/>
                  </a:lnTo>
                  <a:lnTo>
                    <a:pt x="76161" y="21958"/>
                  </a:lnTo>
                  <a:lnTo>
                    <a:pt x="76746" y="21805"/>
                  </a:lnTo>
                  <a:lnTo>
                    <a:pt x="77724" y="21221"/>
                  </a:lnTo>
                  <a:lnTo>
                    <a:pt x="77978" y="20739"/>
                  </a:lnTo>
                  <a:lnTo>
                    <a:pt x="77978" y="19519"/>
                  </a:lnTo>
                  <a:close/>
                </a:path>
                <a:path w="127635" h="39369">
                  <a:moveTo>
                    <a:pt x="81597" y="37274"/>
                  </a:moveTo>
                  <a:lnTo>
                    <a:pt x="80937" y="35445"/>
                  </a:lnTo>
                  <a:lnTo>
                    <a:pt x="80695" y="34772"/>
                  </a:lnTo>
                  <a:lnTo>
                    <a:pt x="79806" y="32321"/>
                  </a:lnTo>
                  <a:lnTo>
                    <a:pt x="79806" y="34772"/>
                  </a:lnTo>
                  <a:lnTo>
                    <a:pt x="77889" y="34772"/>
                  </a:lnTo>
                  <a:lnTo>
                    <a:pt x="78879" y="32067"/>
                  </a:lnTo>
                  <a:lnTo>
                    <a:pt x="79806" y="34772"/>
                  </a:lnTo>
                  <a:lnTo>
                    <a:pt x="79806" y="32321"/>
                  </a:lnTo>
                  <a:lnTo>
                    <a:pt x="79717" y="32067"/>
                  </a:lnTo>
                  <a:lnTo>
                    <a:pt x="79387" y="31165"/>
                  </a:lnTo>
                  <a:lnTo>
                    <a:pt x="78447" y="31165"/>
                  </a:lnTo>
                  <a:lnTo>
                    <a:pt x="76149" y="37274"/>
                  </a:lnTo>
                  <a:lnTo>
                    <a:pt x="76987" y="37274"/>
                  </a:lnTo>
                  <a:lnTo>
                    <a:pt x="77660" y="35445"/>
                  </a:lnTo>
                  <a:lnTo>
                    <a:pt x="80073" y="35445"/>
                  </a:lnTo>
                  <a:lnTo>
                    <a:pt x="80695" y="37274"/>
                  </a:lnTo>
                  <a:lnTo>
                    <a:pt x="81597" y="37274"/>
                  </a:lnTo>
                  <a:close/>
                </a:path>
                <a:path w="127635" h="39369">
                  <a:moveTo>
                    <a:pt x="83261" y="6134"/>
                  </a:moveTo>
                  <a:lnTo>
                    <a:pt x="83134" y="6083"/>
                  </a:lnTo>
                  <a:lnTo>
                    <a:pt x="82943" y="5473"/>
                  </a:lnTo>
                  <a:lnTo>
                    <a:pt x="82829" y="3822"/>
                  </a:lnTo>
                  <a:lnTo>
                    <a:pt x="82715" y="3657"/>
                  </a:lnTo>
                  <a:lnTo>
                    <a:pt x="82588" y="3492"/>
                  </a:lnTo>
                  <a:lnTo>
                    <a:pt x="82410" y="3365"/>
                  </a:lnTo>
                  <a:lnTo>
                    <a:pt x="82169" y="3276"/>
                  </a:lnTo>
                  <a:lnTo>
                    <a:pt x="82448" y="3136"/>
                  </a:lnTo>
                  <a:lnTo>
                    <a:pt x="82638" y="2959"/>
                  </a:lnTo>
                  <a:lnTo>
                    <a:pt x="82892" y="2578"/>
                  </a:lnTo>
                  <a:lnTo>
                    <a:pt x="82918" y="914"/>
                  </a:lnTo>
                  <a:lnTo>
                    <a:pt x="82740" y="635"/>
                  </a:lnTo>
                  <a:lnTo>
                    <a:pt x="82194" y="381"/>
                  </a:lnTo>
                  <a:lnTo>
                    <a:pt x="82194" y="1460"/>
                  </a:lnTo>
                  <a:lnTo>
                    <a:pt x="82080" y="2578"/>
                  </a:lnTo>
                  <a:lnTo>
                    <a:pt x="81622" y="2882"/>
                  </a:lnTo>
                  <a:lnTo>
                    <a:pt x="81318" y="2959"/>
                  </a:lnTo>
                  <a:lnTo>
                    <a:pt x="79019" y="2959"/>
                  </a:lnTo>
                  <a:lnTo>
                    <a:pt x="79019" y="876"/>
                  </a:lnTo>
                  <a:lnTo>
                    <a:pt x="81318" y="876"/>
                  </a:lnTo>
                  <a:lnTo>
                    <a:pt x="81546" y="914"/>
                  </a:lnTo>
                  <a:lnTo>
                    <a:pt x="82042" y="1155"/>
                  </a:lnTo>
                  <a:lnTo>
                    <a:pt x="82194" y="1460"/>
                  </a:lnTo>
                  <a:lnTo>
                    <a:pt x="82194" y="381"/>
                  </a:lnTo>
                  <a:lnTo>
                    <a:pt x="81876" y="228"/>
                  </a:lnTo>
                  <a:lnTo>
                    <a:pt x="81483" y="165"/>
                  </a:lnTo>
                  <a:lnTo>
                    <a:pt x="78181" y="165"/>
                  </a:lnTo>
                  <a:lnTo>
                    <a:pt x="78181" y="6273"/>
                  </a:lnTo>
                  <a:lnTo>
                    <a:pt x="79019" y="6273"/>
                  </a:lnTo>
                  <a:lnTo>
                    <a:pt x="79019" y="3657"/>
                  </a:lnTo>
                  <a:lnTo>
                    <a:pt x="81241" y="3657"/>
                  </a:lnTo>
                  <a:lnTo>
                    <a:pt x="81483" y="3695"/>
                  </a:lnTo>
                  <a:lnTo>
                    <a:pt x="81927" y="3898"/>
                  </a:lnTo>
                  <a:lnTo>
                    <a:pt x="82016" y="4076"/>
                  </a:lnTo>
                  <a:lnTo>
                    <a:pt x="82143" y="5473"/>
                  </a:lnTo>
                  <a:lnTo>
                    <a:pt x="82245" y="6273"/>
                  </a:lnTo>
                  <a:lnTo>
                    <a:pt x="83261" y="6273"/>
                  </a:lnTo>
                  <a:lnTo>
                    <a:pt x="83261" y="6134"/>
                  </a:lnTo>
                  <a:close/>
                </a:path>
                <a:path w="127635" h="39369">
                  <a:moveTo>
                    <a:pt x="83477" y="15659"/>
                  </a:moveTo>
                  <a:lnTo>
                    <a:pt x="78511" y="15659"/>
                  </a:lnTo>
                  <a:lnTo>
                    <a:pt x="78511" y="16383"/>
                  </a:lnTo>
                  <a:lnTo>
                    <a:pt x="80568" y="16383"/>
                  </a:lnTo>
                  <a:lnTo>
                    <a:pt x="80568" y="21780"/>
                  </a:lnTo>
                  <a:lnTo>
                    <a:pt x="81407" y="21780"/>
                  </a:lnTo>
                  <a:lnTo>
                    <a:pt x="81407" y="16383"/>
                  </a:lnTo>
                  <a:lnTo>
                    <a:pt x="83477" y="16383"/>
                  </a:lnTo>
                  <a:lnTo>
                    <a:pt x="83477" y="15659"/>
                  </a:lnTo>
                  <a:close/>
                </a:path>
                <a:path w="127635" h="39369">
                  <a:moveTo>
                    <a:pt x="87528" y="37134"/>
                  </a:moveTo>
                  <a:lnTo>
                    <a:pt x="87401" y="37084"/>
                  </a:lnTo>
                  <a:lnTo>
                    <a:pt x="87210" y="36474"/>
                  </a:lnTo>
                  <a:lnTo>
                    <a:pt x="87096" y="34810"/>
                  </a:lnTo>
                  <a:lnTo>
                    <a:pt x="86982" y="34645"/>
                  </a:lnTo>
                  <a:lnTo>
                    <a:pt x="86855" y="34493"/>
                  </a:lnTo>
                  <a:lnTo>
                    <a:pt x="86677" y="34366"/>
                  </a:lnTo>
                  <a:lnTo>
                    <a:pt x="86436" y="34264"/>
                  </a:lnTo>
                  <a:lnTo>
                    <a:pt x="86702" y="34124"/>
                  </a:lnTo>
                  <a:lnTo>
                    <a:pt x="86906" y="33959"/>
                  </a:lnTo>
                  <a:lnTo>
                    <a:pt x="87160" y="33578"/>
                  </a:lnTo>
                  <a:lnTo>
                    <a:pt x="87185" y="31915"/>
                  </a:lnTo>
                  <a:lnTo>
                    <a:pt x="87007" y="31623"/>
                  </a:lnTo>
                  <a:lnTo>
                    <a:pt x="86461" y="31381"/>
                  </a:lnTo>
                  <a:lnTo>
                    <a:pt x="86461" y="32448"/>
                  </a:lnTo>
                  <a:lnTo>
                    <a:pt x="86347" y="33578"/>
                  </a:lnTo>
                  <a:lnTo>
                    <a:pt x="85890" y="33883"/>
                  </a:lnTo>
                  <a:lnTo>
                    <a:pt x="85585" y="33959"/>
                  </a:lnTo>
                  <a:lnTo>
                    <a:pt x="83286" y="33959"/>
                  </a:lnTo>
                  <a:lnTo>
                    <a:pt x="83286" y="31864"/>
                  </a:lnTo>
                  <a:lnTo>
                    <a:pt x="85585" y="31864"/>
                  </a:lnTo>
                  <a:lnTo>
                    <a:pt x="85813" y="31915"/>
                  </a:lnTo>
                  <a:lnTo>
                    <a:pt x="86296" y="32156"/>
                  </a:lnTo>
                  <a:lnTo>
                    <a:pt x="86461" y="32448"/>
                  </a:lnTo>
                  <a:lnTo>
                    <a:pt x="86461" y="31381"/>
                  </a:lnTo>
                  <a:lnTo>
                    <a:pt x="86131" y="31229"/>
                  </a:lnTo>
                  <a:lnTo>
                    <a:pt x="85750" y="31165"/>
                  </a:lnTo>
                  <a:lnTo>
                    <a:pt x="82448" y="31165"/>
                  </a:lnTo>
                  <a:lnTo>
                    <a:pt x="82448" y="37274"/>
                  </a:lnTo>
                  <a:lnTo>
                    <a:pt x="83286" y="37274"/>
                  </a:lnTo>
                  <a:lnTo>
                    <a:pt x="83286" y="34645"/>
                  </a:lnTo>
                  <a:lnTo>
                    <a:pt x="85509" y="34645"/>
                  </a:lnTo>
                  <a:lnTo>
                    <a:pt x="85750" y="34683"/>
                  </a:lnTo>
                  <a:lnTo>
                    <a:pt x="86194" y="34899"/>
                  </a:lnTo>
                  <a:lnTo>
                    <a:pt x="86283" y="35064"/>
                  </a:lnTo>
                  <a:lnTo>
                    <a:pt x="86410" y="36474"/>
                  </a:lnTo>
                  <a:lnTo>
                    <a:pt x="86512" y="37274"/>
                  </a:lnTo>
                  <a:lnTo>
                    <a:pt x="87528" y="37274"/>
                  </a:lnTo>
                  <a:lnTo>
                    <a:pt x="87528" y="37134"/>
                  </a:lnTo>
                  <a:close/>
                </a:path>
                <a:path w="127635" h="39369">
                  <a:moveTo>
                    <a:pt x="89154" y="21780"/>
                  </a:moveTo>
                  <a:lnTo>
                    <a:pt x="88493" y="19939"/>
                  </a:lnTo>
                  <a:lnTo>
                    <a:pt x="88252" y="19265"/>
                  </a:lnTo>
                  <a:lnTo>
                    <a:pt x="87363" y="16827"/>
                  </a:lnTo>
                  <a:lnTo>
                    <a:pt x="87363" y="19265"/>
                  </a:lnTo>
                  <a:lnTo>
                    <a:pt x="85458" y="19265"/>
                  </a:lnTo>
                  <a:lnTo>
                    <a:pt x="86436" y="16573"/>
                  </a:lnTo>
                  <a:lnTo>
                    <a:pt x="87363" y="19265"/>
                  </a:lnTo>
                  <a:lnTo>
                    <a:pt x="87363" y="16827"/>
                  </a:lnTo>
                  <a:lnTo>
                    <a:pt x="87274" y="16573"/>
                  </a:lnTo>
                  <a:lnTo>
                    <a:pt x="86944" y="15659"/>
                  </a:lnTo>
                  <a:lnTo>
                    <a:pt x="86004" y="15659"/>
                  </a:lnTo>
                  <a:lnTo>
                    <a:pt x="83705" y="21780"/>
                  </a:lnTo>
                  <a:lnTo>
                    <a:pt x="84556" y="21780"/>
                  </a:lnTo>
                  <a:lnTo>
                    <a:pt x="85217" y="19939"/>
                  </a:lnTo>
                  <a:lnTo>
                    <a:pt x="87630" y="19939"/>
                  </a:lnTo>
                  <a:lnTo>
                    <a:pt x="88252" y="21780"/>
                  </a:lnTo>
                  <a:lnTo>
                    <a:pt x="89154" y="21780"/>
                  </a:lnTo>
                  <a:close/>
                </a:path>
                <a:path w="127635" h="39369">
                  <a:moveTo>
                    <a:pt x="89395" y="4025"/>
                  </a:moveTo>
                  <a:lnTo>
                    <a:pt x="88582" y="4025"/>
                  </a:lnTo>
                  <a:lnTo>
                    <a:pt x="88506" y="4432"/>
                  </a:lnTo>
                  <a:lnTo>
                    <a:pt x="88379" y="4749"/>
                  </a:lnTo>
                  <a:lnTo>
                    <a:pt x="87884" y="5473"/>
                  </a:lnTo>
                  <a:lnTo>
                    <a:pt x="87426" y="5702"/>
                  </a:lnTo>
                  <a:lnTo>
                    <a:pt x="86144" y="5702"/>
                  </a:lnTo>
                  <a:lnTo>
                    <a:pt x="85648" y="5486"/>
                  </a:lnTo>
                  <a:lnTo>
                    <a:pt x="84988" y="4597"/>
                  </a:lnTo>
                  <a:lnTo>
                    <a:pt x="84810" y="4013"/>
                  </a:lnTo>
                  <a:lnTo>
                    <a:pt x="84810" y="2425"/>
                  </a:lnTo>
                  <a:lnTo>
                    <a:pt x="85001" y="1778"/>
                  </a:lnTo>
                  <a:lnTo>
                    <a:pt x="85737" y="927"/>
                  </a:lnTo>
                  <a:lnTo>
                    <a:pt x="86233" y="723"/>
                  </a:lnTo>
                  <a:lnTo>
                    <a:pt x="87325" y="723"/>
                  </a:lnTo>
                  <a:lnTo>
                    <a:pt x="87706" y="838"/>
                  </a:lnTo>
                  <a:lnTo>
                    <a:pt x="88252" y="1295"/>
                  </a:lnTo>
                  <a:lnTo>
                    <a:pt x="88442" y="1600"/>
                  </a:lnTo>
                  <a:lnTo>
                    <a:pt x="88531" y="2006"/>
                  </a:lnTo>
                  <a:lnTo>
                    <a:pt x="89331" y="2006"/>
                  </a:lnTo>
                  <a:lnTo>
                    <a:pt x="89281" y="1473"/>
                  </a:lnTo>
                  <a:lnTo>
                    <a:pt x="89052" y="1016"/>
                  </a:lnTo>
                  <a:lnTo>
                    <a:pt x="88620" y="609"/>
                  </a:lnTo>
                  <a:lnTo>
                    <a:pt x="88201" y="203"/>
                  </a:lnTo>
                  <a:lnTo>
                    <a:pt x="87591" y="0"/>
                  </a:lnTo>
                  <a:lnTo>
                    <a:pt x="85915" y="0"/>
                  </a:lnTo>
                  <a:lnTo>
                    <a:pt x="85204" y="304"/>
                  </a:lnTo>
                  <a:lnTo>
                    <a:pt x="84213" y="1511"/>
                  </a:lnTo>
                  <a:lnTo>
                    <a:pt x="83972" y="2247"/>
                  </a:lnTo>
                  <a:lnTo>
                    <a:pt x="83972" y="4343"/>
                  </a:lnTo>
                  <a:lnTo>
                    <a:pt x="84289" y="5219"/>
                  </a:lnTo>
                  <a:lnTo>
                    <a:pt x="85407" y="6223"/>
                  </a:lnTo>
                  <a:lnTo>
                    <a:pt x="86004" y="6438"/>
                  </a:lnTo>
                  <a:lnTo>
                    <a:pt x="87541" y="6438"/>
                  </a:lnTo>
                  <a:lnTo>
                    <a:pt x="88188" y="6172"/>
                  </a:lnTo>
                  <a:lnTo>
                    <a:pt x="89077" y="5219"/>
                  </a:lnTo>
                  <a:lnTo>
                    <a:pt x="89319" y="4673"/>
                  </a:lnTo>
                  <a:lnTo>
                    <a:pt x="89395" y="4025"/>
                  </a:lnTo>
                  <a:close/>
                </a:path>
                <a:path w="127635" h="39369">
                  <a:moveTo>
                    <a:pt x="93484" y="31165"/>
                  </a:moveTo>
                  <a:lnTo>
                    <a:pt x="92519" y="31165"/>
                  </a:lnTo>
                  <a:lnTo>
                    <a:pt x="90754" y="34099"/>
                  </a:lnTo>
                  <a:lnTo>
                    <a:pt x="89001" y="31165"/>
                  </a:lnTo>
                  <a:lnTo>
                    <a:pt x="88036" y="31165"/>
                  </a:lnTo>
                  <a:lnTo>
                    <a:pt x="90347" y="34810"/>
                  </a:lnTo>
                  <a:lnTo>
                    <a:pt x="90347" y="37274"/>
                  </a:lnTo>
                  <a:lnTo>
                    <a:pt x="91173" y="37274"/>
                  </a:lnTo>
                  <a:lnTo>
                    <a:pt x="91173" y="34810"/>
                  </a:lnTo>
                  <a:lnTo>
                    <a:pt x="93484" y="31165"/>
                  </a:lnTo>
                  <a:close/>
                </a:path>
                <a:path w="127635" h="39369">
                  <a:moveTo>
                    <a:pt x="95275" y="165"/>
                  </a:moveTo>
                  <a:lnTo>
                    <a:pt x="94437" y="165"/>
                  </a:lnTo>
                  <a:lnTo>
                    <a:pt x="94437" y="2692"/>
                  </a:lnTo>
                  <a:lnTo>
                    <a:pt x="91262" y="2692"/>
                  </a:lnTo>
                  <a:lnTo>
                    <a:pt x="91262" y="165"/>
                  </a:lnTo>
                  <a:lnTo>
                    <a:pt x="90424" y="165"/>
                  </a:lnTo>
                  <a:lnTo>
                    <a:pt x="90424" y="6273"/>
                  </a:lnTo>
                  <a:lnTo>
                    <a:pt x="91262" y="6273"/>
                  </a:lnTo>
                  <a:lnTo>
                    <a:pt x="91262" y="3416"/>
                  </a:lnTo>
                  <a:lnTo>
                    <a:pt x="94437" y="3416"/>
                  </a:lnTo>
                  <a:lnTo>
                    <a:pt x="94437" y="6273"/>
                  </a:lnTo>
                  <a:lnTo>
                    <a:pt x="95275" y="6273"/>
                  </a:lnTo>
                  <a:lnTo>
                    <a:pt x="95275" y="165"/>
                  </a:lnTo>
                  <a:close/>
                </a:path>
                <a:path w="127635" h="39369">
                  <a:moveTo>
                    <a:pt x="95745" y="15659"/>
                  </a:moveTo>
                  <a:lnTo>
                    <a:pt x="94576" y="15659"/>
                  </a:lnTo>
                  <a:lnTo>
                    <a:pt x="92837" y="20828"/>
                  </a:lnTo>
                  <a:lnTo>
                    <a:pt x="91084" y="15659"/>
                  </a:lnTo>
                  <a:lnTo>
                    <a:pt x="89890" y="15659"/>
                  </a:lnTo>
                  <a:lnTo>
                    <a:pt x="89890" y="21780"/>
                  </a:lnTo>
                  <a:lnTo>
                    <a:pt x="90678" y="21780"/>
                  </a:lnTo>
                  <a:lnTo>
                    <a:pt x="90678" y="18161"/>
                  </a:lnTo>
                  <a:lnTo>
                    <a:pt x="90665" y="16624"/>
                  </a:lnTo>
                  <a:lnTo>
                    <a:pt x="92417" y="21780"/>
                  </a:lnTo>
                  <a:lnTo>
                    <a:pt x="93230" y="21780"/>
                  </a:lnTo>
                  <a:lnTo>
                    <a:pt x="94983" y="16624"/>
                  </a:lnTo>
                  <a:lnTo>
                    <a:pt x="94970" y="17830"/>
                  </a:lnTo>
                  <a:lnTo>
                    <a:pt x="94970" y="21780"/>
                  </a:lnTo>
                  <a:lnTo>
                    <a:pt x="95745" y="21780"/>
                  </a:lnTo>
                  <a:lnTo>
                    <a:pt x="95745" y="15659"/>
                  </a:lnTo>
                  <a:close/>
                </a:path>
                <a:path w="127635" h="39369">
                  <a:moveTo>
                    <a:pt x="96088" y="39014"/>
                  </a:moveTo>
                  <a:lnTo>
                    <a:pt x="95669" y="38239"/>
                  </a:lnTo>
                  <a:lnTo>
                    <a:pt x="95402" y="37655"/>
                  </a:lnTo>
                  <a:lnTo>
                    <a:pt x="95034" y="36576"/>
                  </a:lnTo>
                  <a:lnTo>
                    <a:pt x="94919" y="35839"/>
                  </a:lnTo>
                  <a:lnTo>
                    <a:pt x="94919" y="34239"/>
                  </a:lnTo>
                  <a:lnTo>
                    <a:pt x="95021" y="33540"/>
                  </a:lnTo>
                  <a:lnTo>
                    <a:pt x="95351" y="32524"/>
                  </a:lnTo>
                  <a:lnTo>
                    <a:pt x="95631" y="31902"/>
                  </a:lnTo>
                  <a:lnTo>
                    <a:pt x="96062" y="31064"/>
                  </a:lnTo>
                  <a:lnTo>
                    <a:pt x="95542" y="31064"/>
                  </a:lnTo>
                  <a:lnTo>
                    <a:pt x="95034" y="31864"/>
                  </a:lnTo>
                  <a:lnTo>
                    <a:pt x="94691" y="32486"/>
                  </a:lnTo>
                  <a:lnTo>
                    <a:pt x="94272" y="33528"/>
                  </a:lnTo>
                  <a:lnTo>
                    <a:pt x="94132" y="34264"/>
                  </a:lnTo>
                  <a:lnTo>
                    <a:pt x="94145" y="35534"/>
                  </a:lnTo>
                  <a:lnTo>
                    <a:pt x="95580" y="39014"/>
                  </a:lnTo>
                  <a:lnTo>
                    <a:pt x="96088" y="39014"/>
                  </a:lnTo>
                  <a:close/>
                </a:path>
                <a:path w="127635" h="39369">
                  <a:moveTo>
                    <a:pt x="100761" y="35153"/>
                  </a:moveTo>
                  <a:lnTo>
                    <a:pt x="100660" y="34848"/>
                  </a:lnTo>
                  <a:lnTo>
                    <a:pt x="100317" y="34366"/>
                  </a:lnTo>
                  <a:lnTo>
                    <a:pt x="100063" y="34201"/>
                  </a:lnTo>
                  <a:lnTo>
                    <a:pt x="99758" y="34112"/>
                  </a:lnTo>
                  <a:lnTo>
                    <a:pt x="99949" y="34023"/>
                  </a:lnTo>
                  <a:lnTo>
                    <a:pt x="100101" y="33921"/>
                  </a:lnTo>
                  <a:lnTo>
                    <a:pt x="100431" y="33553"/>
                  </a:lnTo>
                  <a:lnTo>
                    <a:pt x="100533" y="33248"/>
                  </a:lnTo>
                  <a:lnTo>
                    <a:pt x="100533" y="32372"/>
                  </a:lnTo>
                  <a:lnTo>
                    <a:pt x="100355" y="31978"/>
                  </a:lnTo>
                  <a:lnTo>
                    <a:pt x="99695" y="31432"/>
                  </a:lnTo>
                  <a:lnTo>
                    <a:pt x="99225" y="31305"/>
                  </a:lnTo>
                  <a:lnTo>
                    <a:pt x="97840" y="31305"/>
                  </a:lnTo>
                  <a:lnTo>
                    <a:pt x="97307" y="31584"/>
                  </a:lnTo>
                  <a:lnTo>
                    <a:pt x="96824" y="32448"/>
                  </a:lnTo>
                  <a:lnTo>
                    <a:pt x="96735" y="32829"/>
                  </a:lnTo>
                  <a:lnTo>
                    <a:pt x="96735" y="33274"/>
                  </a:lnTo>
                  <a:lnTo>
                    <a:pt x="97472" y="33274"/>
                  </a:lnTo>
                  <a:lnTo>
                    <a:pt x="97497" y="32931"/>
                  </a:lnTo>
                  <a:lnTo>
                    <a:pt x="97548" y="32664"/>
                  </a:lnTo>
                  <a:lnTo>
                    <a:pt x="97840" y="32156"/>
                  </a:lnTo>
                  <a:lnTo>
                    <a:pt x="98196" y="31991"/>
                  </a:lnTo>
                  <a:lnTo>
                    <a:pt x="98971" y="31991"/>
                  </a:lnTo>
                  <a:lnTo>
                    <a:pt x="99225" y="32067"/>
                  </a:lnTo>
                  <a:lnTo>
                    <a:pt x="99644" y="32385"/>
                  </a:lnTo>
                  <a:lnTo>
                    <a:pt x="99745" y="32613"/>
                  </a:lnTo>
                  <a:lnTo>
                    <a:pt x="99745" y="33312"/>
                  </a:lnTo>
                  <a:lnTo>
                    <a:pt x="99593" y="33591"/>
                  </a:lnTo>
                  <a:lnTo>
                    <a:pt x="99085" y="33832"/>
                  </a:lnTo>
                  <a:lnTo>
                    <a:pt x="98856" y="33883"/>
                  </a:lnTo>
                  <a:lnTo>
                    <a:pt x="98590" y="33883"/>
                  </a:lnTo>
                  <a:lnTo>
                    <a:pt x="98221" y="33858"/>
                  </a:lnTo>
                  <a:lnTo>
                    <a:pt x="98221" y="34518"/>
                  </a:lnTo>
                  <a:lnTo>
                    <a:pt x="98971" y="34518"/>
                  </a:lnTo>
                  <a:lnTo>
                    <a:pt x="99326" y="34594"/>
                  </a:lnTo>
                  <a:lnTo>
                    <a:pt x="99822" y="34925"/>
                  </a:lnTo>
                  <a:lnTo>
                    <a:pt x="99949" y="35217"/>
                  </a:lnTo>
                  <a:lnTo>
                    <a:pt x="99949" y="35953"/>
                  </a:lnTo>
                  <a:lnTo>
                    <a:pt x="99822" y="36220"/>
                  </a:lnTo>
                  <a:lnTo>
                    <a:pt x="99352" y="36652"/>
                  </a:lnTo>
                  <a:lnTo>
                    <a:pt x="99034" y="36753"/>
                  </a:lnTo>
                  <a:lnTo>
                    <a:pt x="98132" y="36753"/>
                  </a:lnTo>
                  <a:lnTo>
                    <a:pt x="97777" y="36588"/>
                  </a:lnTo>
                  <a:lnTo>
                    <a:pt x="97472" y="36106"/>
                  </a:lnTo>
                  <a:lnTo>
                    <a:pt x="97409" y="35826"/>
                  </a:lnTo>
                  <a:lnTo>
                    <a:pt x="97370" y="35445"/>
                  </a:lnTo>
                  <a:lnTo>
                    <a:pt x="96583" y="35445"/>
                  </a:lnTo>
                  <a:lnTo>
                    <a:pt x="96583" y="35991"/>
                  </a:lnTo>
                  <a:lnTo>
                    <a:pt x="96748" y="36461"/>
                  </a:lnTo>
                  <a:lnTo>
                    <a:pt x="97066" y="36855"/>
                  </a:lnTo>
                  <a:lnTo>
                    <a:pt x="97383" y="37236"/>
                  </a:lnTo>
                  <a:lnTo>
                    <a:pt x="97891" y="37426"/>
                  </a:lnTo>
                  <a:lnTo>
                    <a:pt x="99288" y="37426"/>
                  </a:lnTo>
                  <a:lnTo>
                    <a:pt x="99822" y="37261"/>
                  </a:lnTo>
                  <a:lnTo>
                    <a:pt x="100558" y="36537"/>
                  </a:lnTo>
                  <a:lnTo>
                    <a:pt x="100761" y="36080"/>
                  </a:lnTo>
                  <a:lnTo>
                    <a:pt x="100761" y="35153"/>
                  </a:lnTo>
                  <a:close/>
                </a:path>
                <a:path w="127635" h="39369">
                  <a:moveTo>
                    <a:pt x="101485" y="6273"/>
                  </a:moveTo>
                  <a:lnTo>
                    <a:pt x="100825" y="4445"/>
                  </a:lnTo>
                  <a:lnTo>
                    <a:pt x="100571" y="3771"/>
                  </a:lnTo>
                  <a:lnTo>
                    <a:pt x="99695" y="1358"/>
                  </a:lnTo>
                  <a:lnTo>
                    <a:pt x="99695" y="3771"/>
                  </a:lnTo>
                  <a:lnTo>
                    <a:pt x="97777" y="3771"/>
                  </a:lnTo>
                  <a:lnTo>
                    <a:pt x="98767" y="1066"/>
                  </a:lnTo>
                  <a:lnTo>
                    <a:pt x="99695" y="3771"/>
                  </a:lnTo>
                  <a:lnTo>
                    <a:pt x="99695" y="1358"/>
                  </a:lnTo>
                  <a:lnTo>
                    <a:pt x="99593" y="1066"/>
                  </a:lnTo>
                  <a:lnTo>
                    <a:pt x="99263" y="165"/>
                  </a:lnTo>
                  <a:lnTo>
                    <a:pt x="98323" y="165"/>
                  </a:lnTo>
                  <a:lnTo>
                    <a:pt x="96024" y="6273"/>
                  </a:lnTo>
                  <a:lnTo>
                    <a:pt x="96875" y="6273"/>
                  </a:lnTo>
                  <a:lnTo>
                    <a:pt x="97536" y="4445"/>
                  </a:lnTo>
                  <a:lnTo>
                    <a:pt x="99961" y="4445"/>
                  </a:lnTo>
                  <a:lnTo>
                    <a:pt x="100571" y="6273"/>
                  </a:lnTo>
                  <a:lnTo>
                    <a:pt x="101485" y="6273"/>
                  </a:lnTo>
                  <a:close/>
                </a:path>
                <a:path w="127635" h="39369">
                  <a:moveTo>
                    <a:pt x="101587" y="16662"/>
                  </a:moveTo>
                  <a:lnTo>
                    <a:pt x="101523" y="16497"/>
                  </a:lnTo>
                  <a:lnTo>
                    <a:pt x="101434" y="16370"/>
                  </a:lnTo>
                  <a:lnTo>
                    <a:pt x="100825" y="15811"/>
                  </a:lnTo>
                  <a:lnTo>
                    <a:pt x="100761" y="16852"/>
                  </a:lnTo>
                  <a:lnTo>
                    <a:pt x="100698" y="18097"/>
                  </a:lnTo>
                  <a:lnTo>
                    <a:pt x="100241" y="18415"/>
                  </a:lnTo>
                  <a:lnTo>
                    <a:pt x="99936" y="18491"/>
                  </a:lnTo>
                  <a:lnTo>
                    <a:pt x="97917" y="18491"/>
                  </a:lnTo>
                  <a:lnTo>
                    <a:pt x="97917" y="16370"/>
                  </a:lnTo>
                  <a:lnTo>
                    <a:pt x="99885" y="16370"/>
                  </a:lnTo>
                  <a:lnTo>
                    <a:pt x="100139" y="16421"/>
                  </a:lnTo>
                  <a:lnTo>
                    <a:pt x="100660" y="16662"/>
                  </a:lnTo>
                  <a:lnTo>
                    <a:pt x="100761" y="16852"/>
                  </a:lnTo>
                  <a:lnTo>
                    <a:pt x="100761" y="15798"/>
                  </a:lnTo>
                  <a:lnTo>
                    <a:pt x="100393" y="15659"/>
                  </a:lnTo>
                  <a:lnTo>
                    <a:pt x="97091" y="15659"/>
                  </a:lnTo>
                  <a:lnTo>
                    <a:pt x="97091" y="21780"/>
                  </a:lnTo>
                  <a:lnTo>
                    <a:pt x="97917" y="21780"/>
                  </a:lnTo>
                  <a:lnTo>
                    <a:pt x="97917" y="19189"/>
                  </a:lnTo>
                  <a:lnTo>
                    <a:pt x="100457" y="19189"/>
                  </a:lnTo>
                  <a:lnTo>
                    <a:pt x="100914" y="19011"/>
                  </a:lnTo>
                  <a:lnTo>
                    <a:pt x="101358" y="18491"/>
                  </a:lnTo>
                  <a:lnTo>
                    <a:pt x="101511" y="18300"/>
                  </a:lnTo>
                  <a:lnTo>
                    <a:pt x="101587" y="16662"/>
                  </a:lnTo>
                  <a:close/>
                </a:path>
                <a:path w="127635" h="39369">
                  <a:moveTo>
                    <a:pt x="105511" y="32626"/>
                  </a:moveTo>
                  <a:lnTo>
                    <a:pt x="105359" y="32207"/>
                  </a:lnTo>
                  <a:lnTo>
                    <a:pt x="104724" y="31470"/>
                  </a:lnTo>
                  <a:lnTo>
                    <a:pt x="104228" y="31292"/>
                  </a:lnTo>
                  <a:lnTo>
                    <a:pt x="102717" y="31292"/>
                  </a:lnTo>
                  <a:lnTo>
                    <a:pt x="102146" y="31584"/>
                  </a:lnTo>
                  <a:lnTo>
                    <a:pt x="101638" y="32486"/>
                  </a:lnTo>
                  <a:lnTo>
                    <a:pt x="101549" y="32905"/>
                  </a:lnTo>
                  <a:lnTo>
                    <a:pt x="101536" y="33426"/>
                  </a:lnTo>
                  <a:lnTo>
                    <a:pt x="102298" y="33426"/>
                  </a:lnTo>
                  <a:lnTo>
                    <a:pt x="102311" y="33058"/>
                  </a:lnTo>
                  <a:lnTo>
                    <a:pt x="102374" y="32766"/>
                  </a:lnTo>
                  <a:lnTo>
                    <a:pt x="102666" y="32169"/>
                  </a:lnTo>
                  <a:lnTo>
                    <a:pt x="103022" y="31978"/>
                  </a:lnTo>
                  <a:lnTo>
                    <a:pt x="103886" y="31978"/>
                  </a:lnTo>
                  <a:lnTo>
                    <a:pt x="104165" y="32080"/>
                  </a:lnTo>
                  <a:lnTo>
                    <a:pt x="104584" y="32486"/>
                  </a:lnTo>
                  <a:lnTo>
                    <a:pt x="104686" y="32766"/>
                  </a:lnTo>
                  <a:lnTo>
                    <a:pt x="104686" y="33413"/>
                  </a:lnTo>
                  <a:lnTo>
                    <a:pt x="104571" y="33680"/>
                  </a:lnTo>
                  <a:lnTo>
                    <a:pt x="104203" y="34048"/>
                  </a:lnTo>
                  <a:lnTo>
                    <a:pt x="103949" y="34226"/>
                  </a:lnTo>
                  <a:lnTo>
                    <a:pt x="102260" y="35204"/>
                  </a:lnTo>
                  <a:lnTo>
                    <a:pt x="101892" y="35547"/>
                  </a:lnTo>
                  <a:lnTo>
                    <a:pt x="101714" y="35928"/>
                  </a:lnTo>
                  <a:lnTo>
                    <a:pt x="101523" y="36309"/>
                  </a:lnTo>
                  <a:lnTo>
                    <a:pt x="101422" y="36753"/>
                  </a:lnTo>
                  <a:lnTo>
                    <a:pt x="101396" y="37274"/>
                  </a:lnTo>
                  <a:lnTo>
                    <a:pt x="105486" y="37274"/>
                  </a:lnTo>
                  <a:lnTo>
                    <a:pt x="105486" y="36563"/>
                  </a:lnTo>
                  <a:lnTo>
                    <a:pt x="102235" y="36563"/>
                  </a:lnTo>
                  <a:lnTo>
                    <a:pt x="102298" y="36271"/>
                  </a:lnTo>
                  <a:lnTo>
                    <a:pt x="102476" y="36004"/>
                  </a:lnTo>
                  <a:lnTo>
                    <a:pt x="102908" y="35623"/>
                  </a:lnTo>
                  <a:lnTo>
                    <a:pt x="103124" y="35483"/>
                  </a:lnTo>
                  <a:lnTo>
                    <a:pt x="104470" y="34734"/>
                  </a:lnTo>
                  <a:lnTo>
                    <a:pt x="104813" y="34493"/>
                  </a:lnTo>
                  <a:lnTo>
                    <a:pt x="105346" y="33959"/>
                  </a:lnTo>
                  <a:lnTo>
                    <a:pt x="105511" y="33553"/>
                  </a:lnTo>
                  <a:lnTo>
                    <a:pt x="105511" y="32626"/>
                  </a:lnTo>
                  <a:close/>
                </a:path>
                <a:path w="127635" h="39369">
                  <a:moveTo>
                    <a:pt x="107416" y="6134"/>
                  </a:moveTo>
                  <a:lnTo>
                    <a:pt x="107289" y="6083"/>
                  </a:lnTo>
                  <a:lnTo>
                    <a:pt x="107099" y="5473"/>
                  </a:lnTo>
                  <a:lnTo>
                    <a:pt x="106984" y="3822"/>
                  </a:lnTo>
                  <a:lnTo>
                    <a:pt x="106857" y="3657"/>
                  </a:lnTo>
                  <a:lnTo>
                    <a:pt x="106743" y="3492"/>
                  </a:lnTo>
                  <a:lnTo>
                    <a:pt x="106565" y="3365"/>
                  </a:lnTo>
                  <a:lnTo>
                    <a:pt x="106324" y="3276"/>
                  </a:lnTo>
                  <a:lnTo>
                    <a:pt x="106591" y="3136"/>
                  </a:lnTo>
                  <a:lnTo>
                    <a:pt x="106794" y="2959"/>
                  </a:lnTo>
                  <a:lnTo>
                    <a:pt x="107048" y="2578"/>
                  </a:lnTo>
                  <a:lnTo>
                    <a:pt x="107073" y="914"/>
                  </a:lnTo>
                  <a:lnTo>
                    <a:pt x="106895" y="635"/>
                  </a:lnTo>
                  <a:lnTo>
                    <a:pt x="106337" y="381"/>
                  </a:lnTo>
                  <a:lnTo>
                    <a:pt x="106337" y="1460"/>
                  </a:lnTo>
                  <a:lnTo>
                    <a:pt x="106235" y="2578"/>
                  </a:lnTo>
                  <a:lnTo>
                    <a:pt x="105778" y="2882"/>
                  </a:lnTo>
                  <a:lnTo>
                    <a:pt x="105473" y="2959"/>
                  </a:lnTo>
                  <a:lnTo>
                    <a:pt x="103162" y="2959"/>
                  </a:lnTo>
                  <a:lnTo>
                    <a:pt x="103162" y="876"/>
                  </a:lnTo>
                  <a:lnTo>
                    <a:pt x="105473" y="876"/>
                  </a:lnTo>
                  <a:lnTo>
                    <a:pt x="105702" y="914"/>
                  </a:lnTo>
                  <a:lnTo>
                    <a:pt x="106184" y="1155"/>
                  </a:lnTo>
                  <a:lnTo>
                    <a:pt x="106337" y="1460"/>
                  </a:lnTo>
                  <a:lnTo>
                    <a:pt x="106337" y="381"/>
                  </a:lnTo>
                  <a:lnTo>
                    <a:pt x="106019" y="228"/>
                  </a:lnTo>
                  <a:lnTo>
                    <a:pt x="105638" y="165"/>
                  </a:lnTo>
                  <a:lnTo>
                    <a:pt x="102336" y="165"/>
                  </a:lnTo>
                  <a:lnTo>
                    <a:pt x="102336" y="6273"/>
                  </a:lnTo>
                  <a:lnTo>
                    <a:pt x="103162" y="6273"/>
                  </a:lnTo>
                  <a:lnTo>
                    <a:pt x="103162" y="3657"/>
                  </a:lnTo>
                  <a:lnTo>
                    <a:pt x="105397" y="3657"/>
                  </a:lnTo>
                  <a:lnTo>
                    <a:pt x="105638" y="3695"/>
                  </a:lnTo>
                  <a:lnTo>
                    <a:pt x="106070" y="3898"/>
                  </a:lnTo>
                  <a:lnTo>
                    <a:pt x="106172" y="4076"/>
                  </a:lnTo>
                  <a:lnTo>
                    <a:pt x="106299" y="5473"/>
                  </a:lnTo>
                  <a:lnTo>
                    <a:pt x="106400" y="6273"/>
                  </a:lnTo>
                  <a:lnTo>
                    <a:pt x="107416" y="6273"/>
                  </a:lnTo>
                  <a:lnTo>
                    <a:pt x="107416" y="6134"/>
                  </a:lnTo>
                  <a:close/>
                </a:path>
                <a:path w="127635" h="39369">
                  <a:moveTo>
                    <a:pt x="108089" y="34671"/>
                  </a:moveTo>
                  <a:lnTo>
                    <a:pt x="106654" y="31064"/>
                  </a:lnTo>
                  <a:lnTo>
                    <a:pt x="106146" y="31064"/>
                  </a:lnTo>
                  <a:lnTo>
                    <a:pt x="106553" y="31838"/>
                  </a:lnTo>
                  <a:lnTo>
                    <a:pt x="106832" y="32423"/>
                  </a:lnTo>
                  <a:lnTo>
                    <a:pt x="107200" y="33502"/>
                  </a:lnTo>
                  <a:lnTo>
                    <a:pt x="107302" y="34239"/>
                  </a:lnTo>
                  <a:lnTo>
                    <a:pt x="107302" y="35839"/>
                  </a:lnTo>
                  <a:lnTo>
                    <a:pt x="107200" y="36537"/>
                  </a:lnTo>
                  <a:lnTo>
                    <a:pt x="106883" y="37528"/>
                  </a:lnTo>
                  <a:lnTo>
                    <a:pt x="106603" y="38150"/>
                  </a:lnTo>
                  <a:lnTo>
                    <a:pt x="106159" y="39014"/>
                  </a:lnTo>
                  <a:lnTo>
                    <a:pt x="106680" y="39014"/>
                  </a:lnTo>
                  <a:lnTo>
                    <a:pt x="107200" y="38201"/>
                  </a:lnTo>
                  <a:lnTo>
                    <a:pt x="107530" y="37592"/>
                  </a:lnTo>
                  <a:lnTo>
                    <a:pt x="107962" y="36537"/>
                  </a:lnTo>
                  <a:lnTo>
                    <a:pt x="108089" y="35814"/>
                  </a:lnTo>
                  <a:lnTo>
                    <a:pt x="108089" y="34671"/>
                  </a:lnTo>
                  <a:close/>
                </a:path>
                <a:path w="127635" h="39369">
                  <a:moveTo>
                    <a:pt x="110286" y="8013"/>
                  </a:moveTo>
                  <a:lnTo>
                    <a:pt x="109867" y="7239"/>
                  </a:lnTo>
                  <a:lnTo>
                    <a:pt x="109601" y="6654"/>
                  </a:lnTo>
                  <a:lnTo>
                    <a:pt x="109232" y="5575"/>
                  </a:lnTo>
                  <a:lnTo>
                    <a:pt x="109118" y="4838"/>
                  </a:lnTo>
                  <a:lnTo>
                    <a:pt x="109118" y="3238"/>
                  </a:lnTo>
                  <a:lnTo>
                    <a:pt x="109220" y="2540"/>
                  </a:lnTo>
                  <a:lnTo>
                    <a:pt x="109550" y="1536"/>
                  </a:lnTo>
                  <a:lnTo>
                    <a:pt x="109829" y="914"/>
                  </a:lnTo>
                  <a:lnTo>
                    <a:pt x="110261" y="63"/>
                  </a:lnTo>
                  <a:lnTo>
                    <a:pt x="109753" y="63"/>
                  </a:lnTo>
                  <a:lnTo>
                    <a:pt x="109232" y="876"/>
                  </a:lnTo>
                  <a:lnTo>
                    <a:pt x="108889" y="1485"/>
                  </a:lnTo>
                  <a:lnTo>
                    <a:pt x="108470" y="2540"/>
                  </a:lnTo>
                  <a:lnTo>
                    <a:pt x="108343" y="3263"/>
                  </a:lnTo>
                  <a:lnTo>
                    <a:pt x="108343" y="4533"/>
                  </a:lnTo>
                  <a:lnTo>
                    <a:pt x="108445" y="5245"/>
                  </a:lnTo>
                  <a:lnTo>
                    <a:pt x="108546" y="5689"/>
                  </a:lnTo>
                  <a:lnTo>
                    <a:pt x="108813" y="6400"/>
                  </a:lnTo>
                  <a:lnTo>
                    <a:pt x="108927" y="6629"/>
                  </a:lnTo>
                  <a:lnTo>
                    <a:pt x="109016" y="6807"/>
                  </a:lnTo>
                  <a:lnTo>
                    <a:pt x="109778" y="8013"/>
                  </a:lnTo>
                  <a:lnTo>
                    <a:pt x="110286" y="8013"/>
                  </a:lnTo>
                  <a:close/>
                </a:path>
                <a:path w="127635" h="39369">
                  <a:moveTo>
                    <a:pt x="114973" y="1638"/>
                  </a:moveTo>
                  <a:lnTo>
                    <a:pt x="114808" y="1219"/>
                  </a:lnTo>
                  <a:lnTo>
                    <a:pt x="114185" y="482"/>
                  </a:lnTo>
                  <a:lnTo>
                    <a:pt x="113690" y="304"/>
                  </a:lnTo>
                  <a:lnTo>
                    <a:pt x="112179" y="304"/>
                  </a:lnTo>
                  <a:lnTo>
                    <a:pt x="111607" y="584"/>
                  </a:lnTo>
                  <a:lnTo>
                    <a:pt x="111099" y="1485"/>
                  </a:lnTo>
                  <a:lnTo>
                    <a:pt x="111010" y="1917"/>
                  </a:lnTo>
                  <a:lnTo>
                    <a:pt x="110998" y="2438"/>
                  </a:lnTo>
                  <a:lnTo>
                    <a:pt x="111760" y="2438"/>
                  </a:lnTo>
                  <a:lnTo>
                    <a:pt x="111772" y="2070"/>
                  </a:lnTo>
                  <a:lnTo>
                    <a:pt x="111823" y="1778"/>
                  </a:lnTo>
                  <a:lnTo>
                    <a:pt x="112128" y="1181"/>
                  </a:lnTo>
                  <a:lnTo>
                    <a:pt x="112483" y="977"/>
                  </a:lnTo>
                  <a:lnTo>
                    <a:pt x="113347" y="977"/>
                  </a:lnTo>
                  <a:lnTo>
                    <a:pt x="113626" y="1092"/>
                  </a:lnTo>
                  <a:lnTo>
                    <a:pt x="114033" y="1498"/>
                  </a:lnTo>
                  <a:lnTo>
                    <a:pt x="114134" y="1765"/>
                  </a:lnTo>
                  <a:lnTo>
                    <a:pt x="114134" y="2413"/>
                  </a:lnTo>
                  <a:lnTo>
                    <a:pt x="114033" y="2679"/>
                  </a:lnTo>
                  <a:lnTo>
                    <a:pt x="113665" y="3048"/>
                  </a:lnTo>
                  <a:lnTo>
                    <a:pt x="113398" y="3225"/>
                  </a:lnTo>
                  <a:lnTo>
                    <a:pt x="111721" y="4216"/>
                  </a:lnTo>
                  <a:lnTo>
                    <a:pt x="111353" y="4559"/>
                  </a:lnTo>
                  <a:lnTo>
                    <a:pt x="111175" y="4940"/>
                  </a:lnTo>
                  <a:lnTo>
                    <a:pt x="110985" y="5321"/>
                  </a:lnTo>
                  <a:lnTo>
                    <a:pt x="110883" y="5765"/>
                  </a:lnTo>
                  <a:lnTo>
                    <a:pt x="110845" y="6273"/>
                  </a:lnTo>
                  <a:lnTo>
                    <a:pt x="114935" y="6273"/>
                  </a:lnTo>
                  <a:lnTo>
                    <a:pt x="114935" y="5562"/>
                  </a:lnTo>
                  <a:lnTo>
                    <a:pt x="111683" y="5562"/>
                  </a:lnTo>
                  <a:lnTo>
                    <a:pt x="111760" y="5270"/>
                  </a:lnTo>
                  <a:lnTo>
                    <a:pt x="111937" y="5003"/>
                  </a:lnTo>
                  <a:lnTo>
                    <a:pt x="112369" y="4635"/>
                  </a:lnTo>
                  <a:lnTo>
                    <a:pt x="112585" y="4483"/>
                  </a:lnTo>
                  <a:lnTo>
                    <a:pt x="113931" y="3746"/>
                  </a:lnTo>
                  <a:lnTo>
                    <a:pt x="114274" y="3505"/>
                  </a:lnTo>
                  <a:lnTo>
                    <a:pt x="114808" y="2971"/>
                  </a:lnTo>
                  <a:lnTo>
                    <a:pt x="114973" y="2565"/>
                  </a:lnTo>
                  <a:lnTo>
                    <a:pt x="114973" y="1638"/>
                  </a:lnTo>
                  <a:close/>
                </a:path>
                <a:path w="127635" h="39369">
                  <a:moveTo>
                    <a:pt x="119697" y="3746"/>
                  </a:moveTo>
                  <a:lnTo>
                    <a:pt x="119507" y="3302"/>
                  </a:lnTo>
                  <a:lnTo>
                    <a:pt x="118757" y="2603"/>
                  </a:lnTo>
                  <a:lnTo>
                    <a:pt x="118287" y="2425"/>
                  </a:lnTo>
                  <a:lnTo>
                    <a:pt x="117449" y="2425"/>
                  </a:lnTo>
                  <a:lnTo>
                    <a:pt x="117195" y="2476"/>
                  </a:lnTo>
                  <a:lnTo>
                    <a:pt x="116852" y="2616"/>
                  </a:lnTo>
                  <a:lnTo>
                    <a:pt x="116713" y="2692"/>
                  </a:lnTo>
                  <a:lnTo>
                    <a:pt x="116573" y="2794"/>
                  </a:lnTo>
                  <a:lnTo>
                    <a:pt x="116827" y="1143"/>
                  </a:lnTo>
                  <a:lnTo>
                    <a:pt x="119367" y="1143"/>
                  </a:lnTo>
                  <a:lnTo>
                    <a:pt x="119367" y="419"/>
                  </a:lnTo>
                  <a:lnTo>
                    <a:pt x="116268" y="419"/>
                  </a:lnTo>
                  <a:lnTo>
                    <a:pt x="115811" y="3619"/>
                  </a:lnTo>
                  <a:lnTo>
                    <a:pt x="116471" y="3657"/>
                  </a:lnTo>
                  <a:lnTo>
                    <a:pt x="116598" y="3479"/>
                  </a:lnTo>
                  <a:lnTo>
                    <a:pt x="116751" y="3352"/>
                  </a:lnTo>
                  <a:lnTo>
                    <a:pt x="117119" y="3149"/>
                  </a:lnTo>
                  <a:lnTo>
                    <a:pt x="117348" y="3098"/>
                  </a:lnTo>
                  <a:lnTo>
                    <a:pt x="117957" y="3098"/>
                  </a:lnTo>
                  <a:lnTo>
                    <a:pt x="118262" y="3213"/>
                  </a:lnTo>
                  <a:lnTo>
                    <a:pt x="118770" y="3670"/>
                  </a:lnTo>
                  <a:lnTo>
                    <a:pt x="118897" y="3987"/>
                  </a:lnTo>
                  <a:lnTo>
                    <a:pt x="118897" y="4749"/>
                  </a:lnTo>
                  <a:lnTo>
                    <a:pt x="118795" y="5054"/>
                  </a:lnTo>
                  <a:lnTo>
                    <a:pt x="118364" y="5626"/>
                  </a:lnTo>
                  <a:lnTo>
                    <a:pt x="118033" y="5765"/>
                  </a:lnTo>
                  <a:lnTo>
                    <a:pt x="117348" y="5765"/>
                  </a:lnTo>
                  <a:lnTo>
                    <a:pt x="117144" y="5727"/>
                  </a:lnTo>
                  <a:lnTo>
                    <a:pt x="116624" y="5486"/>
                  </a:lnTo>
                  <a:lnTo>
                    <a:pt x="116433" y="5181"/>
                  </a:lnTo>
                  <a:lnTo>
                    <a:pt x="116382" y="4749"/>
                  </a:lnTo>
                  <a:lnTo>
                    <a:pt x="115595" y="4749"/>
                  </a:lnTo>
                  <a:lnTo>
                    <a:pt x="115646" y="5321"/>
                  </a:lnTo>
                  <a:lnTo>
                    <a:pt x="115849" y="5740"/>
                  </a:lnTo>
                  <a:lnTo>
                    <a:pt x="116598" y="6286"/>
                  </a:lnTo>
                  <a:lnTo>
                    <a:pt x="117030" y="6426"/>
                  </a:lnTo>
                  <a:lnTo>
                    <a:pt x="118275" y="6426"/>
                  </a:lnTo>
                  <a:lnTo>
                    <a:pt x="118833" y="6210"/>
                  </a:lnTo>
                  <a:lnTo>
                    <a:pt x="119532" y="5359"/>
                  </a:lnTo>
                  <a:lnTo>
                    <a:pt x="119697" y="4851"/>
                  </a:lnTo>
                  <a:lnTo>
                    <a:pt x="119697" y="3746"/>
                  </a:lnTo>
                  <a:close/>
                </a:path>
                <a:path w="127635" h="39369">
                  <a:moveTo>
                    <a:pt x="124447" y="3746"/>
                  </a:moveTo>
                  <a:lnTo>
                    <a:pt x="124256" y="3302"/>
                  </a:lnTo>
                  <a:lnTo>
                    <a:pt x="123494" y="2603"/>
                  </a:lnTo>
                  <a:lnTo>
                    <a:pt x="123024" y="2425"/>
                  </a:lnTo>
                  <a:lnTo>
                    <a:pt x="122186" y="2425"/>
                  </a:lnTo>
                  <a:lnTo>
                    <a:pt x="121932" y="2476"/>
                  </a:lnTo>
                  <a:lnTo>
                    <a:pt x="121589" y="2616"/>
                  </a:lnTo>
                  <a:lnTo>
                    <a:pt x="121462" y="2692"/>
                  </a:lnTo>
                  <a:lnTo>
                    <a:pt x="121323" y="2794"/>
                  </a:lnTo>
                  <a:lnTo>
                    <a:pt x="121577" y="1143"/>
                  </a:lnTo>
                  <a:lnTo>
                    <a:pt x="124104" y="1143"/>
                  </a:lnTo>
                  <a:lnTo>
                    <a:pt x="124104" y="419"/>
                  </a:lnTo>
                  <a:lnTo>
                    <a:pt x="121005" y="419"/>
                  </a:lnTo>
                  <a:lnTo>
                    <a:pt x="120561" y="3619"/>
                  </a:lnTo>
                  <a:lnTo>
                    <a:pt x="121208" y="3657"/>
                  </a:lnTo>
                  <a:lnTo>
                    <a:pt x="121335" y="3479"/>
                  </a:lnTo>
                  <a:lnTo>
                    <a:pt x="121488" y="3352"/>
                  </a:lnTo>
                  <a:lnTo>
                    <a:pt x="121869" y="3149"/>
                  </a:lnTo>
                  <a:lnTo>
                    <a:pt x="122085" y="3098"/>
                  </a:lnTo>
                  <a:lnTo>
                    <a:pt x="122694" y="3098"/>
                  </a:lnTo>
                  <a:lnTo>
                    <a:pt x="122999" y="3213"/>
                  </a:lnTo>
                  <a:lnTo>
                    <a:pt x="123507" y="3670"/>
                  </a:lnTo>
                  <a:lnTo>
                    <a:pt x="123634" y="3987"/>
                  </a:lnTo>
                  <a:lnTo>
                    <a:pt x="123634" y="4749"/>
                  </a:lnTo>
                  <a:lnTo>
                    <a:pt x="123532" y="5054"/>
                  </a:lnTo>
                  <a:lnTo>
                    <a:pt x="123101" y="5626"/>
                  </a:lnTo>
                  <a:lnTo>
                    <a:pt x="122770" y="5765"/>
                  </a:lnTo>
                  <a:lnTo>
                    <a:pt x="122097" y="5765"/>
                  </a:lnTo>
                  <a:lnTo>
                    <a:pt x="121894" y="5727"/>
                  </a:lnTo>
                  <a:lnTo>
                    <a:pt x="121373" y="5486"/>
                  </a:lnTo>
                  <a:lnTo>
                    <a:pt x="121170" y="5181"/>
                  </a:lnTo>
                  <a:lnTo>
                    <a:pt x="121119" y="4749"/>
                  </a:lnTo>
                  <a:lnTo>
                    <a:pt x="120332" y="4749"/>
                  </a:lnTo>
                  <a:lnTo>
                    <a:pt x="120383" y="5321"/>
                  </a:lnTo>
                  <a:lnTo>
                    <a:pt x="120599" y="5740"/>
                  </a:lnTo>
                  <a:lnTo>
                    <a:pt x="121335" y="6286"/>
                  </a:lnTo>
                  <a:lnTo>
                    <a:pt x="121767" y="6426"/>
                  </a:lnTo>
                  <a:lnTo>
                    <a:pt x="123012" y="6426"/>
                  </a:lnTo>
                  <a:lnTo>
                    <a:pt x="123571" y="6210"/>
                  </a:lnTo>
                  <a:lnTo>
                    <a:pt x="124269" y="5359"/>
                  </a:lnTo>
                  <a:lnTo>
                    <a:pt x="124447" y="4851"/>
                  </a:lnTo>
                  <a:lnTo>
                    <a:pt x="124447" y="3746"/>
                  </a:lnTo>
                  <a:close/>
                </a:path>
                <a:path w="127635" h="39369">
                  <a:moveTo>
                    <a:pt x="127038" y="3683"/>
                  </a:moveTo>
                  <a:lnTo>
                    <a:pt x="125590" y="63"/>
                  </a:lnTo>
                  <a:lnTo>
                    <a:pt x="125082" y="63"/>
                  </a:lnTo>
                  <a:lnTo>
                    <a:pt x="125488" y="838"/>
                  </a:lnTo>
                  <a:lnTo>
                    <a:pt x="125768" y="1422"/>
                  </a:lnTo>
                  <a:lnTo>
                    <a:pt x="126136" y="2501"/>
                  </a:lnTo>
                  <a:lnTo>
                    <a:pt x="126250" y="3238"/>
                  </a:lnTo>
                  <a:lnTo>
                    <a:pt x="126250" y="4838"/>
                  </a:lnTo>
                  <a:lnTo>
                    <a:pt x="126149" y="5537"/>
                  </a:lnTo>
                  <a:lnTo>
                    <a:pt x="125831" y="6527"/>
                  </a:lnTo>
                  <a:lnTo>
                    <a:pt x="125539" y="7162"/>
                  </a:lnTo>
                  <a:lnTo>
                    <a:pt x="125095" y="8013"/>
                  </a:lnTo>
                  <a:lnTo>
                    <a:pt x="125628" y="8013"/>
                  </a:lnTo>
                  <a:lnTo>
                    <a:pt x="126136" y="7213"/>
                  </a:lnTo>
                  <a:lnTo>
                    <a:pt x="126479" y="6604"/>
                  </a:lnTo>
                  <a:lnTo>
                    <a:pt x="126898" y="5549"/>
                  </a:lnTo>
                  <a:lnTo>
                    <a:pt x="127038" y="4813"/>
                  </a:lnTo>
                  <a:lnTo>
                    <a:pt x="12703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5" name="object 50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708355" y="2200618"/>
              <a:ext cx="282049" cy="86002"/>
            </a:xfrm>
            <a:prstGeom prst="rect">
              <a:avLst/>
            </a:prstGeom>
          </p:spPr>
        </p:pic>
        <p:sp>
          <p:nvSpPr>
            <p:cNvPr id="506" name="object 506"/>
            <p:cNvSpPr/>
            <p:nvPr/>
          </p:nvSpPr>
          <p:spPr>
            <a:xfrm>
              <a:off x="5729897" y="2206230"/>
              <a:ext cx="39370" cy="8890"/>
            </a:xfrm>
            <a:custGeom>
              <a:avLst/>
              <a:gdLst/>
              <a:ahLst/>
              <a:cxnLst/>
              <a:rect l="l" t="t" r="r" b="b"/>
              <a:pathLst>
                <a:path w="39370" h="8889">
                  <a:moveTo>
                    <a:pt x="1295" y="50"/>
                  </a:moveTo>
                  <a:lnTo>
                    <a:pt x="0" y="50"/>
                  </a:lnTo>
                  <a:lnTo>
                    <a:pt x="0" y="6731"/>
                  </a:lnTo>
                  <a:lnTo>
                    <a:pt x="1295" y="6731"/>
                  </a:lnTo>
                  <a:lnTo>
                    <a:pt x="1295" y="50"/>
                  </a:lnTo>
                  <a:close/>
                </a:path>
                <a:path w="39370" h="8889">
                  <a:moveTo>
                    <a:pt x="6858" y="6731"/>
                  </a:moveTo>
                  <a:lnTo>
                    <a:pt x="6807" y="6515"/>
                  </a:lnTo>
                  <a:lnTo>
                    <a:pt x="6604" y="6146"/>
                  </a:lnTo>
                  <a:lnTo>
                    <a:pt x="6604" y="5943"/>
                  </a:lnTo>
                  <a:lnTo>
                    <a:pt x="6591" y="4330"/>
                  </a:lnTo>
                  <a:lnTo>
                    <a:pt x="6591" y="2705"/>
                  </a:lnTo>
                  <a:lnTo>
                    <a:pt x="6375" y="2197"/>
                  </a:lnTo>
                  <a:lnTo>
                    <a:pt x="5537" y="1778"/>
                  </a:lnTo>
                  <a:lnTo>
                    <a:pt x="5283" y="1727"/>
                  </a:lnTo>
                  <a:lnTo>
                    <a:pt x="5283" y="4330"/>
                  </a:lnTo>
                  <a:lnTo>
                    <a:pt x="5270" y="5245"/>
                  </a:lnTo>
                  <a:lnTo>
                    <a:pt x="5156" y="5537"/>
                  </a:lnTo>
                  <a:lnTo>
                    <a:pt x="4686" y="5867"/>
                  </a:lnTo>
                  <a:lnTo>
                    <a:pt x="4432" y="5943"/>
                  </a:lnTo>
                  <a:lnTo>
                    <a:pt x="3975" y="5943"/>
                  </a:lnTo>
                  <a:lnTo>
                    <a:pt x="3835" y="5905"/>
                  </a:lnTo>
                  <a:lnTo>
                    <a:pt x="3581" y="5702"/>
                  </a:lnTo>
                  <a:lnTo>
                    <a:pt x="3619" y="4889"/>
                  </a:lnTo>
                  <a:lnTo>
                    <a:pt x="3937" y="4699"/>
                  </a:lnTo>
                  <a:lnTo>
                    <a:pt x="4140" y="4635"/>
                  </a:lnTo>
                  <a:lnTo>
                    <a:pt x="4953" y="4483"/>
                  </a:lnTo>
                  <a:lnTo>
                    <a:pt x="5283" y="4330"/>
                  </a:lnTo>
                  <a:lnTo>
                    <a:pt x="5283" y="1727"/>
                  </a:lnTo>
                  <a:lnTo>
                    <a:pt x="5041" y="1663"/>
                  </a:lnTo>
                  <a:lnTo>
                    <a:pt x="3670" y="1663"/>
                  </a:lnTo>
                  <a:lnTo>
                    <a:pt x="3086" y="1892"/>
                  </a:lnTo>
                  <a:lnTo>
                    <a:pt x="2527" y="2603"/>
                  </a:lnTo>
                  <a:lnTo>
                    <a:pt x="2413" y="2959"/>
                  </a:lnTo>
                  <a:lnTo>
                    <a:pt x="2387" y="3390"/>
                  </a:lnTo>
                  <a:lnTo>
                    <a:pt x="3632" y="3390"/>
                  </a:lnTo>
                  <a:lnTo>
                    <a:pt x="3721" y="3048"/>
                  </a:lnTo>
                  <a:lnTo>
                    <a:pt x="3937" y="2781"/>
                  </a:lnTo>
                  <a:lnTo>
                    <a:pt x="4152" y="2705"/>
                  </a:lnTo>
                  <a:lnTo>
                    <a:pt x="4737" y="2705"/>
                  </a:lnTo>
                  <a:lnTo>
                    <a:pt x="4940" y="2743"/>
                  </a:lnTo>
                  <a:lnTo>
                    <a:pt x="5219" y="2895"/>
                  </a:lnTo>
                  <a:lnTo>
                    <a:pt x="5207" y="3530"/>
                  </a:lnTo>
                  <a:lnTo>
                    <a:pt x="4914" y="3657"/>
                  </a:lnTo>
                  <a:lnTo>
                    <a:pt x="3568" y="3835"/>
                  </a:lnTo>
                  <a:lnTo>
                    <a:pt x="3187" y="3949"/>
                  </a:lnTo>
                  <a:lnTo>
                    <a:pt x="2463" y="4368"/>
                  </a:lnTo>
                  <a:lnTo>
                    <a:pt x="2273" y="4699"/>
                  </a:lnTo>
                  <a:lnTo>
                    <a:pt x="2362" y="6248"/>
                  </a:lnTo>
                  <a:lnTo>
                    <a:pt x="2959" y="6756"/>
                  </a:lnTo>
                  <a:lnTo>
                    <a:pt x="3327" y="6883"/>
                  </a:lnTo>
                  <a:lnTo>
                    <a:pt x="4127" y="6883"/>
                  </a:lnTo>
                  <a:lnTo>
                    <a:pt x="4432" y="6807"/>
                  </a:lnTo>
                  <a:lnTo>
                    <a:pt x="5029" y="6451"/>
                  </a:lnTo>
                  <a:lnTo>
                    <a:pt x="5334" y="6146"/>
                  </a:lnTo>
                  <a:lnTo>
                    <a:pt x="5448" y="6731"/>
                  </a:lnTo>
                  <a:lnTo>
                    <a:pt x="6858" y="6731"/>
                  </a:lnTo>
                  <a:close/>
                </a:path>
                <a:path w="39370" h="8889">
                  <a:moveTo>
                    <a:pt x="12217" y="2781"/>
                  </a:moveTo>
                  <a:lnTo>
                    <a:pt x="12052" y="2336"/>
                  </a:lnTo>
                  <a:lnTo>
                    <a:pt x="11734" y="2070"/>
                  </a:lnTo>
                  <a:lnTo>
                    <a:pt x="11404" y="1803"/>
                  </a:lnTo>
                  <a:lnTo>
                    <a:pt x="10985" y="1663"/>
                  </a:lnTo>
                  <a:lnTo>
                    <a:pt x="10058" y="1663"/>
                  </a:lnTo>
                  <a:lnTo>
                    <a:pt x="9728" y="1765"/>
                  </a:lnTo>
                  <a:lnTo>
                    <a:pt x="9309" y="2082"/>
                  </a:lnTo>
                  <a:lnTo>
                    <a:pt x="9156" y="2260"/>
                  </a:lnTo>
                  <a:lnTo>
                    <a:pt x="8991" y="2514"/>
                  </a:lnTo>
                  <a:lnTo>
                    <a:pt x="8991" y="1790"/>
                  </a:lnTo>
                  <a:lnTo>
                    <a:pt x="7747" y="1790"/>
                  </a:lnTo>
                  <a:lnTo>
                    <a:pt x="7747" y="6731"/>
                  </a:lnTo>
                  <a:lnTo>
                    <a:pt x="9029" y="6731"/>
                  </a:lnTo>
                  <a:lnTo>
                    <a:pt x="9029" y="3746"/>
                  </a:lnTo>
                  <a:lnTo>
                    <a:pt x="9067" y="3492"/>
                  </a:lnTo>
                  <a:lnTo>
                    <a:pt x="9321" y="2933"/>
                  </a:lnTo>
                  <a:lnTo>
                    <a:pt x="9626" y="2743"/>
                  </a:lnTo>
                  <a:lnTo>
                    <a:pt x="10414" y="2743"/>
                  </a:lnTo>
                  <a:lnTo>
                    <a:pt x="10655" y="2870"/>
                  </a:lnTo>
                  <a:lnTo>
                    <a:pt x="10858" y="3263"/>
                  </a:lnTo>
                  <a:lnTo>
                    <a:pt x="10896" y="3467"/>
                  </a:lnTo>
                  <a:lnTo>
                    <a:pt x="10896" y="6731"/>
                  </a:lnTo>
                  <a:lnTo>
                    <a:pt x="12217" y="6731"/>
                  </a:lnTo>
                  <a:lnTo>
                    <a:pt x="12217" y="2781"/>
                  </a:lnTo>
                  <a:close/>
                </a:path>
                <a:path w="39370" h="8889">
                  <a:moveTo>
                    <a:pt x="17881" y="1790"/>
                  </a:moveTo>
                  <a:lnTo>
                    <a:pt x="16624" y="1790"/>
                  </a:lnTo>
                  <a:lnTo>
                    <a:pt x="16624" y="2501"/>
                  </a:lnTo>
                  <a:lnTo>
                    <a:pt x="16522" y="2324"/>
                  </a:lnTo>
                  <a:lnTo>
                    <a:pt x="16522" y="3416"/>
                  </a:lnTo>
                  <a:lnTo>
                    <a:pt x="16510" y="5105"/>
                  </a:lnTo>
                  <a:lnTo>
                    <a:pt x="16090" y="5562"/>
                  </a:lnTo>
                  <a:lnTo>
                    <a:pt x="15836" y="5676"/>
                  </a:lnTo>
                  <a:lnTo>
                    <a:pt x="15087" y="5676"/>
                  </a:lnTo>
                  <a:lnTo>
                    <a:pt x="14770" y="5461"/>
                  </a:lnTo>
                  <a:lnTo>
                    <a:pt x="14579" y="5041"/>
                  </a:lnTo>
                  <a:lnTo>
                    <a:pt x="14478" y="3771"/>
                  </a:lnTo>
                  <a:lnTo>
                    <a:pt x="14757" y="3009"/>
                  </a:lnTo>
                  <a:lnTo>
                    <a:pt x="15074" y="2794"/>
                  </a:lnTo>
                  <a:lnTo>
                    <a:pt x="15849" y="2794"/>
                  </a:lnTo>
                  <a:lnTo>
                    <a:pt x="16116" y="2921"/>
                  </a:lnTo>
                  <a:lnTo>
                    <a:pt x="16522" y="3416"/>
                  </a:lnTo>
                  <a:lnTo>
                    <a:pt x="16522" y="2324"/>
                  </a:lnTo>
                  <a:lnTo>
                    <a:pt x="16433" y="2146"/>
                  </a:lnTo>
                  <a:lnTo>
                    <a:pt x="16179" y="1917"/>
                  </a:lnTo>
                  <a:lnTo>
                    <a:pt x="15684" y="1701"/>
                  </a:lnTo>
                  <a:lnTo>
                    <a:pt x="15455" y="1663"/>
                  </a:lnTo>
                  <a:lnTo>
                    <a:pt x="14541" y="1663"/>
                  </a:lnTo>
                  <a:lnTo>
                    <a:pt x="14033" y="1917"/>
                  </a:lnTo>
                  <a:lnTo>
                    <a:pt x="13373" y="2794"/>
                  </a:lnTo>
                  <a:lnTo>
                    <a:pt x="13258" y="3009"/>
                  </a:lnTo>
                  <a:lnTo>
                    <a:pt x="13144" y="3416"/>
                  </a:lnTo>
                  <a:lnTo>
                    <a:pt x="13246" y="5461"/>
                  </a:lnTo>
                  <a:lnTo>
                    <a:pt x="13322" y="5676"/>
                  </a:lnTo>
                  <a:lnTo>
                    <a:pt x="14058" y="6527"/>
                  </a:lnTo>
                  <a:lnTo>
                    <a:pt x="14566" y="6756"/>
                  </a:lnTo>
                  <a:lnTo>
                    <a:pt x="15608" y="6756"/>
                  </a:lnTo>
                  <a:lnTo>
                    <a:pt x="15951" y="6654"/>
                  </a:lnTo>
                  <a:lnTo>
                    <a:pt x="16344" y="6350"/>
                  </a:lnTo>
                  <a:lnTo>
                    <a:pt x="16484" y="6197"/>
                  </a:lnTo>
                  <a:lnTo>
                    <a:pt x="16598" y="5981"/>
                  </a:lnTo>
                  <a:lnTo>
                    <a:pt x="16548" y="7112"/>
                  </a:lnTo>
                  <a:lnTo>
                    <a:pt x="16294" y="7620"/>
                  </a:lnTo>
                  <a:lnTo>
                    <a:pt x="15976" y="7785"/>
                  </a:lnTo>
                  <a:lnTo>
                    <a:pt x="15176" y="7785"/>
                  </a:lnTo>
                  <a:lnTo>
                    <a:pt x="14947" y="7721"/>
                  </a:lnTo>
                  <a:lnTo>
                    <a:pt x="14732" y="7531"/>
                  </a:lnTo>
                  <a:lnTo>
                    <a:pt x="14630" y="7277"/>
                  </a:lnTo>
                  <a:lnTo>
                    <a:pt x="13220" y="7277"/>
                  </a:lnTo>
                  <a:lnTo>
                    <a:pt x="13271" y="7785"/>
                  </a:lnTo>
                  <a:lnTo>
                    <a:pt x="13487" y="8140"/>
                  </a:lnTo>
                  <a:lnTo>
                    <a:pt x="14287" y="8636"/>
                  </a:lnTo>
                  <a:lnTo>
                    <a:pt x="14808" y="8763"/>
                  </a:lnTo>
                  <a:lnTo>
                    <a:pt x="16484" y="8763"/>
                  </a:lnTo>
                  <a:lnTo>
                    <a:pt x="17195" y="8483"/>
                  </a:lnTo>
                  <a:lnTo>
                    <a:pt x="17653" y="7785"/>
                  </a:lnTo>
                  <a:lnTo>
                    <a:pt x="17767" y="7620"/>
                  </a:lnTo>
                  <a:lnTo>
                    <a:pt x="17881" y="5981"/>
                  </a:lnTo>
                  <a:lnTo>
                    <a:pt x="17881" y="5676"/>
                  </a:lnTo>
                  <a:lnTo>
                    <a:pt x="17881" y="2794"/>
                  </a:lnTo>
                  <a:lnTo>
                    <a:pt x="17881" y="2501"/>
                  </a:lnTo>
                  <a:lnTo>
                    <a:pt x="17881" y="1790"/>
                  </a:lnTo>
                  <a:close/>
                </a:path>
                <a:path w="39370" h="8889">
                  <a:moveTo>
                    <a:pt x="20408" y="50"/>
                  </a:moveTo>
                  <a:lnTo>
                    <a:pt x="19113" y="50"/>
                  </a:lnTo>
                  <a:lnTo>
                    <a:pt x="19113" y="6731"/>
                  </a:lnTo>
                  <a:lnTo>
                    <a:pt x="20408" y="6731"/>
                  </a:lnTo>
                  <a:lnTo>
                    <a:pt x="20408" y="50"/>
                  </a:lnTo>
                  <a:close/>
                </a:path>
                <a:path w="39370" h="8889">
                  <a:moveTo>
                    <a:pt x="22999" y="1790"/>
                  </a:moveTo>
                  <a:lnTo>
                    <a:pt x="21691" y="1790"/>
                  </a:lnTo>
                  <a:lnTo>
                    <a:pt x="21691" y="6731"/>
                  </a:lnTo>
                  <a:lnTo>
                    <a:pt x="22999" y="6731"/>
                  </a:lnTo>
                  <a:lnTo>
                    <a:pt x="22999" y="1790"/>
                  </a:lnTo>
                  <a:close/>
                </a:path>
                <a:path w="39370" h="8889">
                  <a:moveTo>
                    <a:pt x="22999" y="0"/>
                  </a:moveTo>
                  <a:lnTo>
                    <a:pt x="21691" y="0"/>
                  </a:lnTo>
                  <a:lnTo>
                    <a:pt x="21691" y="1193"/>
                  </a:lnTo>
                  <a:lnTo>
                    <a:pt x="22999" y="1193"/>
                  </a:lnTo>
                  <a:lnTo>
                    <a:pt x="22999" y="0"/>
                  </a:lnTo>
                  <a:close/>
                </a:path>
                <a:path w="39370" h="8889">
                  <a:moveTo>
                    <a:pt x="28740" y="2781"/>
                  </a:moveTo>
                  <a:lnTo>
                    <a:pt x="28575" y="2336"/>
                  </a:lnTo>
                  <a:lnTo>
                    <a:pt x="28257" y="2070"/>
                  </a:lnTo>
                  <a:lnTo>
                    <a:pt x="27927" y="1803"/>
                  </a:lnTo>
                  <a:lnTo>
                    <a:pt x="27508" y="1663"/>
                  </a:lnTo>
                  <a:lnTo>
                    <a:pt x="26593" y="1663"/>
                  </a:lnTo>
                  <a:lnTo>
                    <a:pt x="26250" y="1765"/>
                  </a:lnTo>
                  <a:lnTo>
                    <a:pt x="25831" y="2082"/>
                  </a:lnTo>
                  <a:lnTo>
                    <a:pt x="25679" y="2260"/>
                  </a:lnTo>
                  <a:lnTo>
                    <a:pt x="25514" y="2514"/>
                  </a:lnTo>
                  <a:lnTo>
                    <a:pt x="25514" y="1790"/>
                  </a:lnTo>
                  <a:lnTo>
                    <a:pt x="24269" y="1790"/>
                  </a:lnTo>
                  <a:lnTo>
                    <a:pt x="24269" y="6731"/>
                  </a:lnTo>
                  <a:lnTo>
                    <a:pt x="25552" y="6731"/>
                  </a:lnTo>
                  <a:lnTo>
                    <a:pt x="25552" y="3746"/>
                  </a:lnTo>
                  <a:lnTo>
                    <a:pt x="25603" y="3492"/>
                  </a:lnTo>
                  <a:lnTo>
                    <a:pt x="25844" y="2933"/>
                  </a:lnTo>
                  <a:lnTo>
                    <a:pt x="26149" y="2743"/>
                  </a:lnTo>
                  <a:lnTo>
                    <a:pt x="26936" y="2743"/>
                  </a:lnTo>
                  <a:lnTo>
                    <a:pt x="27178" y="2870"/>
                  </a:lnTo>
                  <a:lnTo>
                    <a:pt x="27381" y="3263"/>
                  </a:lnTo>
                  <a:lnTo>
                    <a:pt x="27419" y="3467"/>
                  </a:lnTo>
                  <a:lnTo>
                    <a:pt x="27419" y="6731"/>
                  </a:lnTo>
                  <a:lnTo>
                    <a:pt x="28740" y="6731"/>
                  </a:lnTo>
                  <a:lnTo>
                    <a:pt x="28740" y="2781"/>
                  </a:lnTo>
                  <a:close/>
                </a:path>
                <a:path w="39370" h="8889">
                  <a:moveTo>
                    <a:pt x="34480" y="6731"/>
                  </a:moveTo>
                  <a:lnTo>
                    <a:pt x="32677" y="3695"/>
                  </a:lnTo>
                  <a:lnTo>
                    <a:pt x="34404" y="1803"/>
                  </a:lnTo>
                  <a:lnTo>
                    <a:pt x="32804" y="1803"/>
                  </a:lnTo>
                  <a:lnTo>
                    <a:pt x="31191" y="3670"/>
                  </a:lnTo>
                  <a:lnTo>
                    <a:pt x="31191" y="63"/>
                  </a:lnTo>
                  <a:lnTo>
                    <a:pt x="29921" y="63"/>
                  </a:lnTo>
                  <a:lnTo>
                    <a:pt x="29921" y="6731"/>
                  </a:lnTo>
                  <a:lnTo>
                    <a:pt x="31191" y="6731"/>
                  </a:lnTo>
                  <a:lnTo>
                    <a:pt x="31191" y="5168"/>
                  </a:lnTo>
                  <a:lnTo>
                    <a:pt x="31724" y="4622"/>
                  </a:lnTo>
                  <a:lnTo>
                    <a:pt x="32918" y="6731"/>
                  </a:lnTo>
                  <a:lnTo>
                    <a:pt x="34480" y="6731"/>
                  </a:lnTo>
                  <a:close/>
                </a:path>
                <a:path w="39370" h="8889">
                  <a:moveTo>
                    <a:pt x="39319" y="4864"/>
                  </a:moveTo>
                  <a:lnTo>
                    <a:pt x="39192" y="4559"/>
                  </a:lnTo>
                  <a:lnTo>
                    <a:pt x="38684" y="4064"/>
                  </a:lnTo>
                  <a:lnTo>
                    <a:pt x="38290" y="3873"/>
                  </a:lnTo>
                  <a:lnTo>
                    <a:pt x="37782" y="3759"/>
                  </a:lnTo>
                  <a:lnTo>
                    <a:pt x="37007" y="3581"/>
                  </a:lnTo>
                  <a:lnTo>
                    <a:pt x="36563" y="3467"/>
                  </a:lnTo>
                  <a:lnTo>
                    <a:pt x="36309" y="3327"/>
                  </a:lnTo>
                  <a:lnTo>
                    <a:pt x="36245" y="2959"/>
                  </a:lnTo>
                  <a:lnTo>
                    <a:pt x="36537" y="2679"/>
                  </a:lnTo>
                  <a:lnTo>
                    <a:pt x="36741" y="2628"/>
                  </a:lnTo>
                  <a:lnTo>
                    <a:pt x="37363" y="2628"/>
                  </a:lnTo>
                  <a:lnTo>
                    <a:pt x="37604" y="2717"/>
                  </a:lnTo>
                  <a:lnTo>
                    <a:pt x="37820" y="2997"/>
                  </a:lnTo>
                  <a:lnTo>
                    <a:pt x="37871" y="3124"/>
                  </a:lnTo>
                  <a:lnTo>
                    <a:pt x="37884" y="3289"/>
                  </a:lnTo>
                  <a:lnTo>
                    <a:pt x="39192" y="3289"/>
                  </a:lnTo>
                  <a:lnTo>
                    <a:pt x="39128" y="2692"/>
                  </a:lnTo>
                  <a:lnTo>
                    <a:pt x="38900" y="2260"/>
                  </a:lnTo>
                  <a:lnTo>
                    <a:pt x="38125" y="1765"/>
                  </a:lnTo>
                  <a:lnTo>
                    <a:pt x="37617" y="1651"/>
                  </a:lnTo>
                  <a:lnTo>
                    <a:pt x="36360" y="1651"/>
                  </a:lnTo>
                  <a:lnTo>
                    <a:pt x="35852" y="1803"/>
                  </a:lnTo>
                  <a:lnTo>
                    <a:pt x="35140" y="2463"/>
                  </a:lnTo>
                  <a:lnTo>
                    <a:pt x="34950" y="2857"/>
                  </a:lnTo>
                  <a:lnTo>
                    <a:pt x="34950" y="3695"/>
                  </a:lnTo>
                  <a:lnTo>
                    <a:pt x="35064" y="4000"/>
                  </a:lnTo>
                  <a:lnTo>
                    <a:pt x="35534" y="4406"/>
                  </a:lnTo>
                  <a:lnTo>
                    <a:pt x="35928" y="4584"/>
                  </a:lnTo>
                  <a:lnTo>
                    <a:pt x="37261" y="4914"/>
                  </a:lnTo>
                  <a:lnTo>
                    <a:pt x="37719" y="5041"/>
                  </a:lnTo>
                  <a:lnTo>
                    <a:pt x="37947" y="5194"/>
                  </a:lnTo>
                  <a:lnTo>
                    <a:pt x="38011" y="5600"/>
                  </a:lnTo>
                  <a:lnTo>
                    <a:pt x="37642" y="5867"/>
                  </a:lnTo>
                  <a:lnTo>
                    <a:pt x="37439" y="5905"/>
                  </a:lnTo>
                  <a:lnTo>
                    <a:pt x="36753" y="5905"/>
                  </a:lnTo>
                  <a:lnTo>
                    <a:pt x="36449" y="5816"/>
                  </a:lnTo>
                  <a:lnTo>
                    <a:pt x="36207" y="5549"/>
                  </a:lnTo>
                  <a:lnTo>
                    <a:pt x="36144" y="5384"/>
                  </a:lnTo>
                  <a:lnTo>
                    <a:pt x="36118" y="5156"/>
                  </a:lnTo>
                  <a:lnTo>
                    <a:pt x="34798" y="5156"/>
                  </a:lnTo>
                  <a:lnTo>
                    <a:pt x="34798" y="5664"/>
                  </a:lnTo>
                  <a:lnTo>
                    <a:pt x="34988" y="6083"/>
                  </a:lnTo>
                  <a:lnTo>
                    <a:pt x="35737" y="6743"/>
                  </a:lnTo>
                  <a:lnTo>
                    <a:pt x="36309" y="6896"/>
                  </a:lnTo>
                  <a:lnTo>
                    <a:pt x="37846" y="6896"/>
                  </a:lnTo>
                  <a:lnTo>
                    <a:pt x="38417" y="6743"/>
                  </a:lnTo>
                  <a:lnTo>
                    <a:pt x="39141" y="6121"/>
                  </a:lnTo>
                  <a:lnTo>
                    <a:pt x="39319" y="5727"/>
                  </a:lnTo>
                  <a:lnTo>
                    <a:pt x="39319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5820320" y="22072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5722099" y="2223172"/>
              <a:ext cx="41275" cy="22860"/>
            </a:xfrm>
            <a:custGeom>
              <a:avLst/>
              <a:gdLst/>
              <a:ahLst/>
              <a:cxnLst/>
              <a:rect l="l" t="t" r="r" b="b"/>
              <a:pathLst>
                <a:path w="41275" h="22860">
                  <a:moveTo>
                    <a:pt x="736" y="15582"/>
                  </a:moveTo>
                  <a:lnTo>
                    <a:pt x="0" y="15582"/>
                  </a:lnTo>
                  <a:lnTo>
                    <a:pt x="0" y="21691"/>
                  </a:lnTo>
                  <a:lnTo>
                    <a:pt x="736" y="21691"/>
                  </a:lnTo>
                  <a:lnTo>
                    <a:pt x="736" y="15582"/>
                  </a:lnTo>
                  <a:close/>
                </a:path>
                <a:path w="41275" h="22860">
                  <a:moveTo>
                    <a:pt x="736" y="88"/>
                  </a:moveTo>
                  <a:lnTo>
                    <a:pt x="0" y="88"/>
                  </a:lnTo>
                  <a:lnTo>
                    <a:pt x="0" y="6197"/>
                  </a:lnTo>
                  <a:lnTo>
                    <a:pt x="736" y="6197"/>
                  </a:lnTo>
                  <a:lnTo>
                    <a:pt x="736" y="88"/>
                  </a:lnTo>
                  <a:close/>
                </a:path>
                <a:path w="41275" h="22860">
                  <a:moveTo>
                    <a:pt x="2641" y="15582"/>
                  </a:moveTo>
                  <a:lnTo>
                    <a:pt x="1892" y="15582"/>
                  </a:lnTo>
                  <a:lnTo>
                    <a:pt x="1892" y="21691"/>
                  </a:lnTo>
                  <a:lnTo>
                    <a:pt x="2641" y="21691"/>
                  </a:lnTo>
                  <a:lnTo>
                    <a:pt x="2641" y="15582"/>
                  </a:lnTo>
                  <a:close/>
                </a:path>
                <a:path w="41275" h="22860">
                  <a:moveTo>
                    <a:pt x="2641" y="88"/>
                  </a:moveTo>
                  <a:lnTo>
                    <a:pt x="1892" y="88"/>
                  </a:lnTo>
                  <a:lnTo>
                    <a:pt x="1892" y="6197"/>
                  </a:lnTo>
                  <a:lnTo>
                    <a:pt x="2641" y="6197"/>
                  </a:lnTo>
                  <a:lnTo>
                    <a:pt x="2641" y="88"/>
                  </a:lnTo>
                  <a:close/>
                </a:path>
                <a:path w="41275" h="22860">
                  <a:moveTo>
                    <a:pt x="7950" y="22339"/>
                  </a:moveTo>
                  <a:lnTo>
                    <a:pt x="3213" y="22339"/>
                  </a:lnTo>
                  <a:lnTo>
                    <a:pt x="3213" y="22758"/>
                  </a:lnTo>
                  <a:lnTo>
                    <a:pt x="7950" y="22758"/>
                  </a:lnTo>
                  <a:lnTo>
                    <a:pt x="7950" y="22339"/>
                  </a:lnTo>
                  <a:close/>
                </a:path>
                <a:path w="41275" h="22860">
                  <a:moveTo>
                    <a:pt x="7950" y="6845"/>
                  </a:moveTo>
                  <a:lnTo>
                    <a:pt x="3213" y="6845"/>
                  </a:lnTo>
                  <a:lnTo>
                    <a:pt x="3213" y="7264"/>
                  </a:lnTo>
                  <a:lnTo>
                    <a:pt x="7950" y="7264"/>
                  </a:lnTo>
                  <a:lnTo>
                    <a:pt x="7950" y="6845"/>
                  </a:lnTo>
                  <a:close/>
                </a:path>
                <a:path w="41275" h="22860">
                  <a:moveTo>
                    <a:pt x="10172" y="12"/>
                  </a:moveTo>
                  <a:lnTo>
                    <a:pt x="9359" y="0"/>
                  </a:lnTo>
                  <a:lnTo>
                    <a:pt x="9029" y="127"/>
                  </a:lnTo>
                  <a:lnTo>
                    <a:pt x="8851" y="381"/>
                  </a:lnTo>
                  <a:lnTo>
                    <a:pt x="8750" y="520"/>
                  </a:lnTo>
                  <a:lnTo>
                    <a:pt x="8699" y="749"/>
                  </a:lnTo>
                  <a:lnTo>
                    <a:pt x="8686" y="1066"/>
                  </a:lnTo>
                  <a:lnTo>
                    <a:pt x="8686" y="1765"/>
                  </a:lnTo>
                  <a:lnTo>
                    <a:pt x="8064" y="1765"/>
                  </a:lnTo>
                  <a:lnTo>
                    <a:pt x="8064" y="2349"/>
                  </a:lnTo>
                  <a:lnTo>
                    <a:pt x="8686" y="2349"/>
                  </a:lnTo>
                  <a:lnTo>
                    <a:pt x="8686" y="6197"/>
                  </a:lnTo>
                  <a:lnTo>
                    <a:pt x="9436" y="6197"/>
                  </a:lnTo>
                  <a:lnTo>
                    <a:pt x="9436" y="2349"/>
                  </a:lnTo>
                  <a:lnTo>
                    <a:pt x="10172" y="2349"/>
                  </a:lnTo>
                  <a:lnTo>
                    <a:pt x="10172" y="1765"/>
                  </a:lnTo>
                  <a:lnTo>
                    <a:pt x="9436" y="1765"/>
                  </a:lnTo>
                  <a:lnTo>
                    <a:pt x="9436" y="1282"/>
                  </a:lnTo>
                  <a:lnTo>
                    <a:pt x="9461" y="977"/>
                  </a:lnTo>
                  <a:lnTo>
                    <a:pt x="9550" y="736"/>
                  </a:lnTo>
                  <a:lnTo>
                    <a:pt x="9677" y="685"/>
                  </a:lnTo>
                  <a:lnTo>
                    <a:pt x="10172" y="698"/>
                  </a:lnTo>
                  <a:lnTo>
                    <a:pt x="10172" y="12"/>
                  </a:lnTo>
                  <a:close/>
                </a:path>
                <a:path w="41275" h="22860">
                  <a:moveTo>
                    <a:pt x="13055" y="1663"/>
                  </a:moveTo>
                  <a:lnTo>
                    <a:pt x="12827" y="1638"/>
                  </a:lnTo>
                  <a:lnTo>
                    <a:pt x="12522" y="1638"/>
                  </a:lnTo>
                  <a:lnTo>
                    <a:pt x="12255" y="1752"/>
                  </a:lnTo>
                  <a:lnTo>
                    <a:pt x="11798" y="2171"/>
                  </a:lnTo>
                  <a:lnTo>
                    <a:pt x="11658" y="2362"/>
                  </a:lnTo>
                  <a:lnTo>
                    <a:pt x="11595" y="2501"/>
                  </a:lnTo>
                  <a:lnTo>
                    <a:pt x="11595" y="1739"/>
                  </a:lnTo>
                  <a:lnTo>
                    <a:pt x="10896" y="1739"/>
                  </a:lnTo>
                  <a:lnTo>
                    <a:pt x="10896" y="6197"/>
                  </a:lnTo>
                  <a:lnTo>
                    <a:pt x="11633" y="6197"/>
                  </a:lnTo>
                  <a:lnTo>
                    <a:pt x="11633" y="3314"/>
                  </a:lnTo>
                  <a:lnTo>
                    <a:pt x="11734" y="3035"/>
                  </a:lnTo>
                  <a:lnTo>
                    <a:pt x="12141" y="2552"/>
                  </a:lnTo>
                  <a:lnTo>
                    <a:pt x="12433" y="2438"/>
                  </a:lnTo>
                  <a:lnTo>
                    <a:pt x="12814" y="2438"/>
                  </a:lnTo>
                  <a:lnTo>
                    <a:pt x="13055" y="2451"/>
                  </a:lnTo>
                  <a:lnTo>
                    <a:pt x="13055" y="1663"/>
                  </a:lnTo>
                  <a:close/>
                </a:path>
                <a:path w="41275" h="22860">
                  <a:moveTo>
                    <a:pt x="17551" y="3136"/>
                  </a:moveTo>
                  <a:lnTo>
                    <a:pt x="17360" y="2565"/>
                  </a:lnTo>
                  <a:lnTo>
                    <a:pt x="17043" y="2260"/>
                  </a:lnTo>
                  <a:lnTo>
                    <a:pt x="16700" y="1943"/>
                  </a:lnTo>
                  <a:lnTo>
                    <a:pt x="16700" y="3136"/>
                  </a:lnTo>
                  <a:lnTo>
                    <a:pt x="16611" y="4914"/>
                  </a:lnTo>
                  <a:lnTo>
                    <a:pt x="16306" y="5524"/>
                  </a:lnTo>
                  <a:lnTo>
                    <a:pt x="15976" y="5715"/>
                  </a:lnTo>
                  <a:lnTo>
                    <a:pt x="15024" y="5715"/>
                  </a:lnTo>
                  <a:lnTo>
                    <a:pt x="14693" y="5562"/>
                  </a:lnTo>
                  <a:lnTo>
                    <a:pt x="14274" y="4914"/>
                  </a:lnTo>
                  <a:lnTo>
                    <a:pt x="14287" y="3136"/>
                  </a:lnTo>
                  <a:lnTo>
                    <a:pt x="14693" y="2438"/>
                  </a:lnTo>
                  <a:lnTo>
                    <a:pt x="15024" y="2260"/>
                  </a:lnTo>
                  <a:lnTo>
                    <a:pt x="16002" y="2260"/>
                  </a:lnTo>
                  <a:lnTo>
                    <a:pt x="16306" y="2438"/>
                  </a:lnTo>
                  <a:lnTo>
                    <a:pt x="16408" y="2565"/>
                  </a:lnTo>
                  <a:lnTo>
                    <a:pt x="16700" y="3136"/>
                  </a:lnTo>
                  <a:lnTo>
                    <a:pt x="16700" y="1943"/>
                  </a:lnTo>
                  <a:lnTo>
                    <a:pt x="16560" y="1803"/>
                  </a:lnTo>
                  <a:lnTo>
                    <a:pt x="16078" y="1612"/>
                  </a:lnTo>
                  <a:lnTo>
                    <a:pt x="14871" y="1612"/>
                  </a:lnTo>
                  <a:lnTo>
                    <a:pt x="14351" y="1841"/>
                  </a:lnTo>
                  <a:lnTo>
                    <a:pt x="13601" y="2717"/>
                  </a:lnTo>
                  <a:lnTo>
                    <a:pt x="13462" y="3136"/>
                  </a:lnTo>
                  <a:lnTo>
                    <a:pt x="13589" y="5321"/>
                  </a:lnTo>
                  <a:lnTo>
                    <a:pt x="14300" y="6159"/>
                  </a:lnTo>
                  <a:lnTo>
                    <a:pt x="14795" y="6362"/>
                  </a:lnTo>
                  <a:lnTo>
                    <a:pt x="16141" y="6362"/>
                  </a:lnTo>
                  <a:lnTo>
                    <a:pt x="16687" y="6121"/>
                  </a:lnTo>
                  <a:lnTo>
                    <a:pt x="16992" y="5715"/>
                  </a:lnTo>
                  <a:lnTo>
                    <a:pt x="17386" y="5181"/>
                  </a:lnTo>
                  <a:lnTo>
                    <a:pt x="17462" y="4914"/>
                  </a:lnTo>
                  <a:lnTo>
                    <a:pt x="17551" y="3136"/>
                  </a:lnTo>
                  <a:close/>
                </a:path>
                <a:path w="41275" h="22860">
                  <a:moveTo>
                    <a:pt x="24447" y="2832"/>
                  </a:moveTo>
                  <a:lnTo>
                    <a:pt x="24384" y="2527"/>
                  </a:lnTo>
                  <a:lnTo>
                    <a:pt x="24053" y="1854"/>
                  </a:lnTo>
                  <a:lnTo>
                    <a:pt x="23647" y="1638"/>
                  </a:lnTo>
                  <a:lnTo>
                    <a:pt x="22771" y="1638"/>
                  </a:lnTo>
                  <a:lnTo>
                    <a:pt x="22517" y="1701"/>
                  </a:lnTo>
                  <a:lnTo>
                    <a:pt x="22059" y="1930"/>
                  </a:lnTo>
                  <a:lnTo>
                    <a:pt x="21869" y="2108"/>
                  </a:lnTo>
                  <a:lnTo>
                    <a:pt x="21704" y="2336"/>
                  </a:lnTo>
                  <a:lnTo>
                    <a:pt x="21602" y="2146"/>
                  </a:lnTo>
                  <a:lnTo>
                    <a:pt x="21488" y="2006"/>
                  </a:lnTo>
                  <a:lnTo>
                    <a:pt x="21158" y="1727"/>
                  </a:lnTo>
                  <a:lnTo>
                    <a:pt x="20866" y="1638"/>
                  </a:lnTo>
                  <a:lnTo>
                    <a:pt x="20193" y="1638"/>
                  </a:lnTo>
                  <a:lnTo>
                    <a:pt x="19913" y="1727"/>
                  </a:lnTo>
                  <a:lnTo>
                    <a:pt x="19532" y="1993"/>
                  </a:lnTo>
                  <a:lnTo>
                    <a:pt x="19367" y="2159"/>
                  </a:lnTo>
                  <a:lnTo>
                    <a:pt x="19189" y="2374"/>
                  </a:lnTo>
                  <a:lnTo>
                    <a:pt x="19189" y="1739"/>
                  </a:lnTo>
                  <a:lnTo>
                    <a:pt x="18453" y="1739"/>
                  </a:lnTo>
                  <a:lnTo>
                    <a:pt x="18453" y="6197"/>
                  </a:lnTo>
                  <a:lnTo>
                    <a:pt x="19189" y="6197"/>
                  </a:lnTo>
                  <a:lnTo>
                    <a:pt x="19189" y="3263"/>
                  </a:lnTo>
                  <a:lnTo>
                    <a:pt x="19316" y="2857"/>
                  </a:lnTo>
                  <a:lnTo>
                    <a:pt x="19773" y="2425"/>
                  </a:lnTo>
                  <a:lnTo>
                    <a:pt x="20027" y="2311"/>
                  </a:lnTo>
                  <a:lnTo>
                    <a:pt x="20624" y="2311"/>
                  </a:lnTo>
                  <a:lnTo>
                    <a:pt x="20840" y="2413"/>
                  </a:lnTo>
                  <a:lnTo>
                    <a:pt x="21031" y="2768"/>
                  </a:lnTo>
                  <a:lnTo>
                    <a:pt x="21056" y="2984"/>
                  </a:lnTo>
                  <a:lnTo>
                    <a:pt x="21056" y="6197"/>
                  </a:lnTo>
                  <a:lnTo>
                    <a:pt x="21818" y="6197"/>
                  </a:lnTo>
                  <a:lnTo>
                    <a:pt x="21818" y="3149"/>
                  </a:lnTo>
                  <a:lnTo>
                    <a:pt x="21932" y="2819"/>
                  </a:lnTo>
                  <a:lnTo>
                    <a:pt x="22352" y="2425"/>
                  </a:lnTo>
                  <a:lnTo>
                    <a:pt x="22606" y="2324"/>
                  </a:lnTo>
                  <a:lnTo>
                    <a:pt x="23114" y="2324"/>
                  </a:lnTo>
                  <a:lnTo>
                    <a:pt x="23291" y="2374"/>
                  </a:lnTo>
                  <a:lnTo>
                    <a:pt x="23596" y="2603"/>
                  </a:lnTo>
                  <a:lnTo>
                    <a:pt x="23660" y="2806"/>
                  </a:lnTo>
                  <a:lnTo>
                    <a:pt x="23660" y="6197"/>
                  </a:lnTo>
                  <a:lnTo>
                    <a:pt x="24447" y="6197"/>
                  </a:lnTo>
                  <a:lnTo>
                    <a:pt x="24447" y="2832"/>
                  </a:lnTo>
                  <a:close/>
                </a:path>
                <a:path w="41275" h="22860">
                  <a:moveTo>
                    <a:pt x="29032" y="88"/>
                  </a:moveTo>
                  <a:lnTo>
                    <a:pt x="28206" y="88"/>
                  </a:lnTo>
                  <a:lnTo>
                    <a:pt x="28206" y="6197"/>
                  </a:lnTo>
                  <a:lnTo>
                    <a:pt x="29032" y="6197"/>
                  </a:lnTo>
                  <a:lnTo>
                    <a:pt x="29032" y="88"/>
                  </a:lnTo>
                  <a:close/>
                </a:path>
                <a:path w="41275" h="22860">
                  <a:moveTo>
                    <a:pt x="35242" y="88"/>
                  </a:moveTo>
                  <a:lnTo>
                    <a:pt x="34442" y="88"/>
                  </a:lnTo>
                  <a:lnTo>
                    <a:pt x="34442" y="5041"/>
                  </a:lnTo>
                  <a:lnTo>
                    <a:pt x="31369" y="88"/>
                  </a:lnTo>
                  <a:lnTo>
                    <a:pt x="30391" y="88"/>
                  </a:lnTo>
                  <a:lnTo>
                    <a:pt x="30391" y="6197"/>
                  </a:lnTo>
                  <a:lnTo>
                    <a:pt x="31178" y="6197"/>
                  </a:lnTo>
                  <a:lnTo>
                    <a:pt x="31178" y="1244"/>
                  </a:lnTo>
                  <a:lnTo>
                    <a:pt x="34315" y="6197"/>
                  </a:lnTo>
                  <a:lnTo>
                    <a:pt x="35242" y="6197"/>
                  </a:lnTo>
                  <a:lnTo>
                    <a:pt x="35242" y="88"/>
                  </a:lnTo>
                  <a:close/>
                </a:path>
                <a:path w="41275" h="22860">
                  <a:moveTo>
                    <a:pt x="40982" y="88"/>
                  </a:moveTo>
                  <a:lnTo>
                    <a:pt x="36029" y="88"/>
                  </a:lnTo>
                  <a:lnTo>
                    <a:pt x="36029" y="812"/>
                  </a:lnTo>
                  <a:lnTo>
                    <a:pt x="38087" y="812"/>
                  </a:lnTo>
                  <a:lnTo>
                    <a:pt x="38087" y="6197"/>
                  </a:lnTo>
                  <a:lnTo>
                    <a:pt x="38925" y="6197"/>
                  </a:lnTo>
                  <a:lnTo>
                    <a:pt x="38925" y="812"/>
                  </a:lnTo>
                  <a:lnTo>
                    <a:pt x="40982" y="812"/>
                  </a:lnTo>
                  <a:lnTo>
                    <a:pt x="40982" y="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9" name="object 5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708355" y="2222311"/>
              <a:ext cx="124749" cy="64309"/>
            </a:xfrm>
            <a:prstGeom prst="rect">
              <a:avLst/>
            </a:prstGeom>
          </p:spPr>
        </p:pic>
      </p:grpSp>
      <p:grpSp>
        <p:nvGrpSpPr>
          <p:cNvPr id="510" name="object 510"/>
          <p:cNvGrpSpPr/>
          <p:nvPr/>
        </p:nvGrpSpPr>
        <p:grpSpPr>
          <a:xfrm>
            <a:off x="6064785" y="1991330"/>
            <a:ext cx="499109" cy="619760"/>
            <a:chOff x="6064785" y="1991330"/>
            <a:chExt cx="499109" cy="619760"/>
          </a:xfrm>
        </p:grpSpPr>
        <p:sp>
          <p:nvSpPr>
            <p:cNvPr id="511" name="object 511"/>
            <p:cNvSpPr/>
            <p:nvPr/>
          </p:nvSpPr>
          <p:spPr>
            <a:xfrm>
              <a:off x="6065173" y="1991815"/>
              <a:ext cx="498475" cy="618490"/>
            </a:xfrm>
            <a:custGeom>
              <a:avLst/>
              <a:gdLst/>
              <a:ahLst/>
              <a:cxnLst/>
              <a:rect l="l" t="t" r="r" b="b"/>
              <a:pathLst>
                <a:path w="498475" h="618489">
                  <a:moveTo>
                    <a:pt x="498231" y="618277"/>
                  </a:moveTo>
                  <a:lnTo>
                    <a:pt x="0" y="618277"/>
                  </a:lnTo>
                  <a:lnTo>
                    <a:pt x="0" y="0"/>
                  </a:lnTo>
                  <a:lnTo>
                    <a:pt x="498231" y="0"/>
                  </a:lnTo>
                  <a:lnTo>
                    <a:pt x="498231" y="618277"/>
                  </a:lnTo>
                  <a:close/>
                </a:path>
              </a:pathLst>
            </a:custGeom>
            <a:solidFill>
              <a:srgbClr val="F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6065173" y="1991815"/>
              <a:ext cx="498475" cy="618490"/>
            </a:xfrm>
            <a:custGeom>
              <a:avLst/>
              <a:gdLst/>
              <a:ahLst/>
              <a:cxnLst/>
              <a:rect l="l" t="t" r="r" b="b"/>
              <a:pathLst>
                <a:path w="498475" h="618489">
                  <a:moveTo>
                    <a:pt x="0" y="0"/>
                  </a:moveTo>
                  <a:lnTo>
                    <a:pt x="498231" y="0"/>
                  </a:lnTo>
                  <a:lnTo>
                    <a:pt x="498231" y="618277"/>
                  </a:lnTo>
                  <a:lnTo>
                    <a:pt x="0" y="61827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064783" y="1991334"/>
              <a:ext cx="100965" cy="13970"/>
            </a:xfrm>
            <a:custGeom>
              <a:avLst/>
              <a:gdLst/>
              <a:ahLst/>
              <a:cxnLst/>
              <a:rect l="l" t="t" r="r" b="b"/>
              <a:pathLst>
                <a:path w="100964" h="13969">
                  <a:moveTo>
                    <a:pt x="100723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98920" y="13970"/>
                  </a:lnTo>
                  <a:lnTo>
                    <a:pt x="98920" y="10160"/>
                  </a:lnTo>
                  <a:lnTo>
                    <a:pt x="100723" y="10160"/>
                  </a:lnTo>
                  <a:lnTo>
                    <a:pt x="1007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6069914" y="1995309"/>
              <a:ext cx="40640" cy="6350"/>
            </a:xfrm>
            <a:custGeom>
              <a:avLst/>
              <a:gdLst/>
              <a:ahLst/>
              <a:cxnLst/>
              <a:rect l="l" t="t" r="r" b="b"/>
              <a:pathLst>
                <a:path w="40639" h="6350">
                  <a:moveTo>
                    <a:pt x="5854" y="25"/>
                  </a:moveTo>
                  <a:lnTo>
                    <a:pt x="4686" y="25"/>
                  </a:lnTo>
                  <a:lnTo>
                    <a:pt x="2946" y="5181"/>
                  </a:lnTo>
                  <a:lnTo>
                    <a:pt x="1181" y="25"/>
                  </a:lnTo>
                  <a:lnTo>
                    <a:pt x="0" y="25"/>
                  </a:lnTo>
                  <a:lnTo>
                    <a:pt x="0" y="6134"/>
                  </a:lnTo>
                  <a:lnTo>
                    <a:pt x="787" y="6134"/>
                  </a:lnTo>
                  <a:lnTo>
                    <a:pt x="787" y="2527"/>
                  </a:lnTo>
                  <a:lnTo>
                    <a:pt x="762" y="977"/>
                  </a:lnTo>
                  <a:lnTo>
                    <a:pt x="2527" y="6134"/>
                  </a:lnTo>
                  <a:lnTo>
                    <a:pt x="3340" y="6134"/>
                  </a:lnTo>
                  <a:lnTo>
                    <a:pt x="5092" y="977"/>
                  </a:lnTo>
                  <a:lnTo>
                    <a:pt x="5067" y="2197"/>
                  </a:lnTo>
                  <a:lnTo>
                    <a:pt x="5067" y="6134"/>
                  </a:lnTo>
                  <a:lnTo>
                    <a:pt x="5854" y="6134"/>
                  </a:lnTo>
                  <a:lnTo>
                    <a:pt x="5854" y="25"/>
                  </a:lnTo>
                  <a:close/>
                </a:path>
                <a:path w="40639" h="6350">
                  <a:moveTo>
                    <a:pt x="10591" y="1676"/>
                  </a:moveTo>
                  <a:lnTo>
                    <a:pt x="9842" y="1676"/>
                  </a:lnTo>
                  <a:lnTo>
                    <a:pt x="9842" y="4305"/>
                  </a:lnTo>
                  <a:lnTo>
                    <a:pt x="9791" y="4648"/>
                  </a:lnTo>
                  <a:lnTo>
                    <a:pt x="9499" y="5359"/>
                  </a:lnTo>
                  <a:lnTo>
                    <a:pt x="9144" y="5588"/>
                  </a:lnTo>
                  <a:lnTo>
                    <a:pt x="8255" y="5588"/>
                  </a:lnTo>
                  <a:lnTo>
                    <a:pt x="8001" y="5461"/>
                  </a:lnTo>
                  <a:lnTo>
                    <a:pt x="7797" y="5041"/>
                  </a:lnTo>
                  <a:lnTo>
                    <a:pt x="7772" y="4864"/>
                  </a:lnTo>
                  <a:lnTo>
                    <a:pt x="7772" y="1676"/>
                  </a:lnTo>
                  <a:lnTo>
                    <a:pt x="6997" y="1676"/>
                  </a:lnTo>
                  <a:lnTo>
                    <a:pt x="6997" y="5080"/>
                  </a:lnTo>
                  <a:lnTo>
                    <a:pt x="7061" y="5384"/>
                  </a:lnTo>
                  <a:lnTo>
                    <a:pt x="7416" y="6045"/>
                  </a:lnTo>
                  <a:lnTo>
                    <a:pt x="7848" y="6248"/>
                  </a:lnTo>
                  <a:lnTo>
                    <a:pt x="8890" y="6248"/>
                  </a:lnTo>
                  <a:lnTo>
                    <a:pt x="9245" y="6134"/>
                  </a:lnTo>
                  <a:lnTo>
                    <a:pt x="9677" y="5791"/>
                  </a:lnTo>
                  <a:lnTo>
                    <a:pt x="9791" y="5651"/>
                  </a:lnTo>
                  <a:lnTo>
                    <a:pt x="9893" y="5473"/>
                  </a:lnTo>
                  <a:lnTo>
                    <a:pt x="9880" y="6134"/>
                  </a:lnTo>
                  <a:lnTo>
                    <a:pt x="10591" y="6134"/>
                  </a:lnTo>
                  <a:lnTo>
                    <a:pt x="10591" y="1676"/>
                  </a:lnTo>
                  <a:close/>
                </a:path>
                <a:path w="40639" h="6350">
                  <a:moveTo>
                    <a:pt x="12522" y="25"/>
                  </a:moveTo>
                  <a:lnTo>
                    <a:pt x="11785" y="25"/>
                  </a:lnTo>
                  <a:lnTo>
                    <a:pt x="11785" y="6134"/>
                  </a:lnTo>
                  <a:lnTo>
                    <a:pt x="12522" y="6134"/>
                  </a:lnTo>
                  <a:lnTo>
                    <a:pt x="12522" y="25"/>
                  </a:lnTo>
                  <a:close/>
                </a:path>
                <a:path w="40639" h="6350">
                  <a:moveTo>
                    <a:pt x="15265" y="1676"/>
                  </a:moveTo>
                  <a:lnTo>
                    <a:pt x="14566" y="1676"/>
                  </a:lnTo>
                  <a:lnTo>
                    <a:pt x="14566" y="431"/>
                  </a:lnTo>
                  <a:lnTo>
                    <a:pt x="13804" y="431"/>
                  </a:lnTo>
                  <a:lnTo>
                    <a:pt x="13804" y="1676"/>
                  </a:lnTo>
                  <a:lnTo>
                    <a:pt x="13195" y="1676"/>
                  </a:lnTo>
                  <a:lnTo>
                    <a:pt x="13195" y="2286"/>
                  </a:lnTo>
                  <a:lnTo>
                    <a:pt x="13804" y="2286"/>
                  </a:lnTo>
                  <a:lnTo>
                    <a:pt x="13804" y="5524"/>
                  </a:lnTo>
                  <a:lnTo>
                    <a:pt x="13868" y="5753"/>
                  </a:lnTo>
                  <a:lnTo>
                    <a:pt x="14109" y="6108"/>
                  </a:lnTo>
                  <a:lnTo>
                    <a:pt x="14351" y="6197"/>
                  </a:lnTo>
                  <a:lnTo>
                    <a:pt x="14808" y="6197"/>
                  </a:lnTo>
                  <a:lnTo>
                    <a:pt x="15189" y="6159"/>
                  </a:lnTo>
                  <a:lnTo>
                    <a:pt x="15265" y="5537"/>
                  </a:lnTo>
                  <a:lnTo>
                    <a:pt x="14871" y="5549"/>
                  </a:lnTo>
                  <a:lnTo>
                    <a:pt x="14617" y="5448"/>
                  </a:lnTo>
                  <a:lnTo>
                    <a:pt x="14566" y="2286"/>
                  </a:lnTo>
                  <a:lnTo>
                    <a:pt x="15265" y="2286"/>
                  </a:lnTo>
                  <a:lnTo>
                    <a:pt x="15265" y="1676"/>
                  </a:lnTo>
                  <a:close/>
                </a:path>
                <a:path w="40639" h="6350">
                  <a:moveTo>
                    <a:pt x="16789" y="1701"/>
                  </a:moveTo>
                  <a:lnTo>
                    <a:pt x="16027" y="1701"/>
                  </a:lnTo>
                  <a:lnTo>
                    <a:pt x="16027" y="6134"/>
                  </a:lnTo>
                  <a:lnTo>
                    <a:pt x="16789" y="6134"/>
                  </a:lnTo>
                  <a:lnTo>
                    <a:pt x="16789" y="1701"/>
                  </a:lnTo>
                  <a:close/>
                </a:path>
                <a:path w="40639" h="6350">
                  <a:moveTo>
                    <a:pt x="16789" y="25"/>
                  </a:moveTo>
                  <a:lnTo>
                    <a:pt x="16027" y="25"/>
                  </a:lnTo>
                  <a:lnTo>
                    <a:pt x="16027" y="863"/>
                  </a:lnTo>
                  <a:lnTo>
                    <a:pt x="16789" y="863"/>
                  </a:lnTo>
                  <a:lnTo>
                    <a:pt x="16789" y="25"/>
                  </a:lnTo>
                  <a:close/>
                </a:path>
                <a:path w="40639" h="6350">
                  <a:moveTo>
                    <a:pt x="23914" y="2768"/>
                  </a:moveTo>
                  <a:lnTo>
                    <a:pt x="23850" y="2463"/>
                  </a:lnTo>
                  <a:lnTo>
                    <a:pt x="23520" y="1790"/>
                  </a:lnTo>
                  <a:lnTo>
                    <a:pt x="23114" y="1574"/>
                  </a:lnTo>
                  <a:lnTo>
                    <a:pt x="22237" y="1574"/>
                  </a:lnTo>
                  <a:lnTo>
                    <a:pt x="21983" y="1625"/>
                  </a:lnTo>
                  <a:lnTo>
                    <a:pt x="21526" y="1866"/>
                  </a:lnTo>
                  <a:lnTo>
                    <a:pt x="21336" y="2032"/>
                  </a:lnTo>
                  <a:lnTo>
                    <a:pt x="21170" y="2273"/>
                  </a:lnTo>
                  <a:lnTo>
                    <a:pt x="21069" y="2082"/>
                  </a:lnTo>
                  <a:lnTo>
                    <a:pt x="20955" y="1930"/>
                  </a:lnTo>
                  <a:lnTo>
                    <a:pt x="20624" y="1663"/>
                  </a:lnTo>
                  <a:lnTo>
                    <a:pt x="20332" y="1574"/>
                  </a:lnTo>
                  <a:lnTo>
                    <a:pt x="19672" y="1574"/>
                  </a:lnTo>
                  <a:lnTo>
                    <a:pt x="19380" y="1663"/>
                  </a:lnTo>
                  <a:lnTo>
                    <a:pt x="18999" y="1930"/>
                  </a:lnTo>
                  <a:lnTo>
                    <a:pt x="18834" y="2095"/>
                  </a:lnTo>
                  <a:lnTo>
                    <a:pt x="18656" y="2311"/>
                  </a:lnTo>
                  <a:lnTo>
                    <a:pt x="18656" y="1676"/>
                  </a:lnTo>
                  <a:lnTo>
                    <a:pt x="17919" y="1676"/>
                  </a:lnTo>
                  <a:lnTo>
                    <a:pt x="17919" y="6134"/>
                  </a:lnTo>
                  <a:lnTo>
                    <a:pt x="18656" y="6134"/>
                  </a:lnTo>
                  <a:lnTo>
                    <a:pt x="18656" y="3200"/>
                  </a:lnTo>
                  <a:lnTo>
                    <a:pt x="18783" y="2794"/>
                  </a:lnTo>
                  <a:lnTo>
                    <a:pt x="19240" y="2362"/>
                  </a:lnTo>
                  <a:lnTo>
                    <a:pt x="19494" y="2247"/>
                  </a:lnTo>
                  <a:lnTo>
                    <a:pt x="20091" y="2247"/>
                  </a:lnTo>
                  <a:lnTo>
                    <a:pt x="20307" y="2349"/>
                  </a:lnTo>
                  <a:lnTo>
                    <a:pt x="20497" y="2705"/>
                  </a:lnTo>
                  <a:lnTo>
                    <a:pt x="20523" y="2921"/>
                  </a:lnTo>
                  <a:lnTo>
                    <a:pt x="20523" y="6134"/>
                  </a:lnTo>
                  <a:lnTo>
                    <a:pt x="21285" y="6134"/>
                  </a:lnTo>
                  <a:lnTo>
                    <a:pt x="21285" y="3073"/>
                  </a:lnTo>
                  <a:lnTo>
                    <a:pt x="21399" y="2755"/>
                  </a:lnTo>
                  <a:lnTo>
                    <a:pt x="21818" y="2362"/>
                  </a:lnTo>
                  <a:lnTo>
                    <a:pt x="22072" y="2260"/>
                  </a:lnTo>
                  <a:lnTo>
                    <a:pt x="22580" y="2260"/>
                  </a:lnTo>
                  <a:lnTo>
                    <a:pt x="22758" y="2311"/>
                  </a:lnTo>
                  <a:lnTo>
                    <a:pt x="23063" y="2540"/>
                  </a:lnTo>
                  <a:lnTo>
                    <a:pt x="23126" y="2730"/>
                  </a:lnTo>
                  <a:lnTo>
                    <a:pt x="23126" y="6134"/>
                  </a:lnTo>
                  <a:lnTo>
                    <a:pt x="23914" y="6134"/>
                  </a:lnTo>
                  <a:lnTo>
                    <a:pt x="23914" y="2768"/>
                  </a:lnTo>
                  <a:close/>
                </a:path>
                <a:path w="40639" h="6350">
                  <a:moveTo>
                    <a:pt x="28841" y="4140"/>
                  </a:moveTo>
                  <a:lnTo>
                    <a:pt x="28829" y="3543"/>
                  </a:lnTo>
                  <a:lnTo>
                    <a:pt x="28740" y="2971"/>
                  </a:lnTo>
                  <a:lnTo>
                    <a:pt x="28613" y="2603"/>
                  </a:lnTo>
                  <a:lnTo>
                    <a:pt x="28371" y="2235"/>
                  </a:lnTo>
                  <a:lnTo>
                    <a:pt x="28092" y="1943"/>
                  </a:lnTo>
                  <a:lnTo>
                    <a:pt x="28067" y="3543"/>
                  </a:lnTo>
                  <a:lnTo>
                    <a:pt x="25590" y="3543"/>
                  </a:lnTo>
                  <a:lnTo>
                    <a:pt x="25603" y="3225"/>
                  </a:lnTo>
                  <a:lnTo>
                    <a:pt x="25730" y="2844"/>
                  </a:lnTo>
                  <a:lnTo>
                    <a:pt x="26200" y="2349"/>
                  </a:lnTo>
                  <a:lnTo>
                    <a:pt x="26479" y="2235"/>
                  </a:lnTo>
                  <a:lnTo>
                    <a:pt x="27305" y="2235"/>
                  </a:lnTo>
                  <a:lnTo>
                    <a:pt x="27647" y="2413"/>
                  </a:lnTo>
                  <a:lnTo>
                    <a:pt x="27901" y="2857"/>
                  </a:lnTo>
                  <a:lnTo>
                    <a:pt x="28016" y="3162"/>
                  </a:lnTo>
                  <a:lnTo>
                    <a:pt x="28067" y="3543"/>
                  </a:lnTo>
                  <a:lnTo>
                    <a:pt x="28067" y="1943"/>
                  </a:lnTo>
                  <a:lnTo>
                    <a:pt x="27495" y="1651"/>
                  </a:lnTo>
                  <a:lnTo>
                    <a:pt x="27190" y="1574"/>
                  </a:lnTo>
                  <a:lnTo>
                    <a:pt x="26238" y="1574"/>
                  </a:lnTo>
                  <a:lnTo>
                    <a:pt x="25730" y="1803"/>
                  </a:lnTo>
                  <a:lnTo>
                    <a:pt x="24955" y="2692"/>
                  </a:lnTo>
                  <a:lnTo>
                    <a:pt x="24866" y="2971"/>
                  </a:lnTo>
                  <a:lnTo>
                    <a:pt x="24955" y="5283"/>
                  </a:lnTo>
                  <a:lnTo>
                    <a:pt x="25730" y="6083"/>
                  </a:lnTo>
                  <a:lnTo>
                    <a:pt x="26200" y="6286"/>
                  </a:lnTo>
                  <a:lnTo>
                    <a:pt x="26974" y="6286"/>
                  </a:lnTo>
                  <a:lnTo>
                    <a:pt x="28778" y="4737"/>
                  </a:lnTo>
                  <a:lnTo>
                    <a:pt x="28041" y="4737"/>
                  </a:lnTo>
                  <a:lnTo>
                    <a:pt x="27965" y="4953"/>
                  </a:lnTo>
                  <a:lnTo>
                    <a:pt x="27889" y="5105"/>
                  </a:lnTo>
                  <a:lnTo>
                    <a:pt x="27520" y="5511"/>
                  </a:lnTo>
                  <a:lnTo>
                    <a:pt x="27203" y="5638"/>
                  </a:lnTo>
                  <a:lnTo>
                    <a:pt x="26403" y="5638"/>
                  </a:lnTo>
                  <a:lnTo>
                    <a:pt x="26111" y="5511"/>
                  </a:lnTo>
                  <a:lnTo>
                    <a:pt x="25692" y="4953"/>
                  </a:lnTo>
                  <a:lnTo>
                    <a:pt x="25565" y="4140"/>
                  </a:lnTo>
                  <a:lnTo>
                    <a:pt x="28841" y="4140"/>
                  </a:lnTo>
                  <a:close/>
                </a:path>
                <a:path w="40639" h="6350">
                  <a:moveTo>
                    <a:pt x="33388" y="0"/>
                  </a:moveTo>
                  <a:lnTo>
                    <a:pt x="32664" y="0"/>
                  </a:lnTo>
                  <a:lnTo>
                    <a:pt x="32664" y="2247"/>
                  </a:lnTo>
                  <a:lnTo>
                    <a:pt x="32588" y="4889"/>
                  </a:lnTo>
                  <a:lnTo>
                    <a:pt x="32143" y="5473"/>
                  </a:lnTo>
                  <a:lnTo>
                    <a:pt x="31851" y="5638"/>
                  </a:lnTo>
                  <a:lnTo>
                    <a:pt x="31051" y="5638"/>
                  </a:lnTo>
                  <a:lnTo>
                    <a:pt x="30734" y="5473"/>
                  </a:lnTo>
                  <a:lnTo>
                    <a:pt x="30365" y="4889"/>
                  </a:lnTo>
                  <a:lnTo>
                    <a:pt x="30353" y="2971"/>
                  </a:lnTo>
                  <a:lnTo>
                    <a:pt x="30822" y="2400"/>
                  </a:lnTo>
                  <a:lnTo>
                    <a:pt x="32588" y="4889"/>
                  </a:lnTo>
                  <a:lnTo>
                    <a:pt x="32588" y="2171"/>
                  </a:lnTo>
                  <a:lnTo>
                    <a:pt x="32346" y="1892"/>
                  </a:lnTo>
                  <a:lnTo>
                    <a:pt x="31978" y="1663"/>
                  </a:lnTo>
                  <a:lnTo>
                    <a:pt x="31699" y="1600"/>
                  </a:lnTo>
                  <a:lnTo>
                    <a:pt x="30746" y="1600"/>
                  </a:lnTo>
                  <a:lnTo>
                    <a:pt x="30314" y="1816"/>
                  </a:lnTo>
                  <a:lnTo>
                    <a:pt x="29603" y="2781"/>
                  </a:lnTo>
                  <a:lnTo>
                    <a:pt x="29552" y="2971"/>
                  </a:lnTo>
                  <a:lnTo>
                    <a:pt x="29616" y="5245"/>
                  </a:lnTo>
                  <a:lnTo>
                    <a:pt x="30353" y="6083"/>
                  </a:lnTo>
                  <a:lnTo>
                    <a:pt x="30772" y="6286"/>
                  </a:lnTo>
                  <a:lnTo>
                    <a:pt x="31584" y="6286"/>
                  </a:lnTo>
                  <a:lnTo>
                    <a:pt x="32715" y="5511"/>
                  </a:lnTo>
                  <a:lnTo>
                    <a:pt x="32715" y="6134"/>
                  </a:lnTo>
                  <a:lnTo>
                    <a:pt x="33388" y="6134"/>
                  </a:lnTo>
                  <a:lnTo>
                    <a:pt x="33388" y="5511"/>
                  </a:lnTo>
                  <a:lnTo>
                    <a:pt x="33388" y="0"/>
                  </a:lnTo>
                  <a:close/>
                </a:path>
                <a:path w="40639" h="6350">
                  <a:moveTo>
                    <a:pt x="35255" y="1701"/>
                  </a:moveTo>
                  <a:lnTo>
                    <a:pt x="34493" y="1701"/>
                  </a:lnTo>
                  <a:lnTo>
                    <a:pt x="34493" y="6134"/>
                  </a:lnTo>
                  <a:lnTo>
                    <a:pt x="35255" y="6134"/>
                  </a:lnTo>
                  <a:lnTo>
                    <a:pt x="35255" y="1701"/>
                  </a:lnTo>
                  <a:close/>
                </a:path>
                <a:path w="40639" h="6350">
                  <a:moveTo>
                    <a:pt x="35255" y="25"/>
                  </a:moveTo>
                  <a:lnTo>
                    <a:pt x="34493" y="25"/>
                  </a:lnTo>
                  <a:lnTo>
                    <a:pt x="34493" y="863"/>
                  </a:lnTo>
                  <a:lnTo>
                    <a:pt x="35255" y="863"/>
                  </a:lnTo>
                  <a:lnTo>
                    <a:pt x="35255" y="25"/>
                  </a:lnTo>
                  <a:close/>
                </a:path>
                <a:path w="40639" h="6350">
                  <a:moveTo>
                    <a:pt x="40398" y="5600"/>
                  </a:moveTo>
                  <a:lnTo>
                    <a:pt x="40043" y="5626"/>
                  </a:lnTo>
                  <a:lnTo>
                    <a:pt x="39903" y="3860"/>
                  </a:lnTo>
                  <a:lnTo>
                    <a:pt x="39814" y="2197"/>
                  </a:lnTo>
                  <a:lnTo>
                    <a:pt x="39738" y="2070"/>
                  </a:lnTo>
                  <a:lnTo>
                    <a:pt x="39154" y="1727"/>
                  </a:lnTo>
                  <a:lnTo>
                    <a:pt x="39154" y="3860"/>
                  </a:lnTo>
                  <a:lnTo>
                    <a:pt x="39154" y="4927"/>
                  </a:lnTo>
                  <a:lnTo>
                    <a:pt x="38950" y="5257"/>
                  </a:lnTo>
                  <a:lnTo>
                    <a:pt x="38277" y="5588"/>
                  </a:lnTo>
                  <a:lnTo>
                    <a:pt x="38023" y="5651"/>
                  </a:lnTo>
                  <a:lnTo>
                    <a:pt x="37553" y="5651"/>
                  </a:lnTo>
                  <a:lnTo>
                    <a:pt x="37426" y="5600"/>
                  </a:lnTo>
                  <a:lnTo>
                    <a:pt x="37198" y="5461"/>
                  </a:lnTo>
                  <a:lnTo>
                    <a:pt x="37084" y="4445"/>
                  </a:lnTo>
                  <a:lnTo>
                    <a:pt x="37452" y="4241"/>
                  </a:lnTo>
                  <a:lnTo>
                    <a:pt x="37642" y="4191"/>
                  </a:lnTo>
                  <a:lnTo>
                    <a:pt x="38519" y="4076"/>
                  </a:lnTo>
                  <a:lnTo>
                    <a:pt x="38938" y="3975"/>
                  </a:lnTo>
                  <a:lnTo>
                    <a:pt x="39154" y="3860"/>
                  </a:lnTo>
                  <a:lnTo>
                    <a:pt x="39154" y="1727"/>
                  </a:lnTo>
                  <a:lnTo>
                    <a:pt x="38658" y="1562"/>
                  </a:lnTo>
                  <a:lnTo>
                    <a:pt x="37680" y="1562"/>
                  </a:lnTo>
                  <a:lnTo>
                    <a:pt x="36410" y="3035"/>
                  </a:lnTo>
                  <a:lnTo>
                    <a:pt x="37109" y="3035"/>
                  </a:lnTo>
                  <a:lnTo>
                    <a:pt x="37198" y="2628"/>
                  </a:lnTo>
                  <a:lnTo>
                    <a:pt x="37452" y="2298"/>
                  </a:lnTo>
                  <a:lnTo>
                    <a:pt x="37731" y="2197"/>
                  </a:lnTo>
                  <a:lnTo>
                    <a:pt x="38455" y="2197"/>
                  </a:lnTo>
                  <a:lnTo>
                    <a:pt x="38722" y="2260"/>
                  </a:lnTo>
                  <a:lnTo>
                    <a:pt x="39077" y="2489"/>
                  </a:lnTo>
                  <a:lnTo>
                    <a:pt x="39065" y="3340"/>
                  </a:lnTo>
                  <a:lnTo>
                    <a:pt x="37160" y="3632"/>
                  </a:lnTo>
                  <a:lnTo>
                    <a:pt x="36830" y="3771"/>
                  </a:lnTo>
                  <a:lnTo>
                    <a:pt x="36296" y="4241"/>
                  </a:lnTo>
                  <a:lnTo>
                    <a:pt x="36398" y="5740"/>
                  </a:lnTo>
                  <a:lnTo>
                    <a:pt x="36817" y="6134"/>
                  </a:lnTo>
                  <a:lnTo>
                    <a:pt x="37172" y="6286"/>
                  </a:lnTo>
                  <a:lnTo>
                    <a:pt x="37934" y="6286"/>
                  </a:lnTo>
                  <a:lnTo>
                    <a:pt x="39192" y="5537"/>
                  </a:lnTo>
                  <a:lnTo>
                    <a:pt x="39293" y="5918"/>
                  </a:lnTo>
                  <a:lnTo>
                    <a:pt x="39433" y="6134"/>
                  </a:lnTo>
                  <a:lnTo>
                    <a:pt x="39624" y="6223"/>
                  </a:lnTo>
                  <a:lnTo>
                    <a:pt x="39992" y="6223"/>
                  </a:lnTo>
                  <a:lnTo>
                    <a:pt x="40373" y="6159"/>
                  </a:lnTo>
                  <a:lnTo>
                    <a:pt x="40398" y="56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079123" y="2013505"/>
              <a:ext cx="153670" cy="255904"/>
            </a:xfrm>
            <a:custGeom>
              <a:avLst/>
              <a:gdLst/>
              <a:ahLst/>
              <a:cxnLst/>
              <a:rect l="l" t="t" r="r" b="b"/>
              <a:pathLst>
                <a:path w="153670" h="255905">
                  <a:moveTo>
                    <a:pt x="150647" y="255682"/>
                  </a:moveTo>
                  <a:lnTo>
                    <a:pt x="2776" y="255682"/>
                  </a:lnTo>
                  <a:lnTo>
                    <a:pt x="0" y="252906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252906"/>
                  </a:lnTo>
                  <a:lnTo>
                    <a:pt x="150647" y="255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079123" y="2013505"/>
              <a:ext cx="153670" cy="255904"/>
            </a:xfrm>
            <a:custGeom>
              <a:avLst/>
              <a:gdLst/>
              <a:ahLst/>
              <a:cxnLst/>
              <a:rect l="l" t="t" r="r" b="b"/>
              <a:pathLst>
                <a:path w="153670" h="25590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0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6197"/>
                  </a:lnTo>
                  <a:lnTo>
                    <a:pt x="153418" y="249484"/>
                  </a:lnTo>
                  <a:lnTo>
                    <a:pt x="153418" y="252906"/>
                  </a:lnTo>
                  <a:lnTo>
                    <a:pt x="150647" y="255682"/>
                  </a:lnTo>
                  <a:lnTo>
                    <a:pt x="147220" y="255682"/>
                  </a:lnTo>
                  <a:lnTo>
                    <a:pt x="6198" y="255682"/>
                  </a:lnTo>
                  <a:lnTo>
                    <a:pt x="2776" y="255682"/>
                  </a:lnTo>
                  <a:lnTo>
                    <a:pt x="0" y="252906"/>
                  </a:lnTo>
                  <a:lnTo>
                    <a:pt x="0" y="24948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079123" y="2013505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153418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079123" y="2013505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0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6197"/>
                  </a:lnTo>
                  <a:lnTo>
                    <a:pt x="153418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9" name="object 5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081835" y="2016218"/>
              <a:ext cx="28088" cy="27117"/>
            </a:xfrm>
            <a:prstGeom prst="rect">
              <a:avLst/>
            </a:prstGeom>
          </p:spPr>
        </p:pic>
        <p:sp>
          <p:nvSpPr>
            <p:cNvPr id="520" name="object 520"/>
            <p:cNvSpPr/>
            <p:nvPr/>
          </p:nvSpPr>
          <p:spPr>
            <a:xfrm>
              <a:off x="6110821" y="2020391"/>
              <a:ext cx="15875" cy="7620"/>
            </a:xfrm>
            <a:custGeom>
              <a:avLst/>
              <a:gdLst/>
              <a:ahLst/>
              <a:cxnLst/>
              <a:rect l="l" t="t" r="r" b="b"/>
              <a:pathLst>
                <a:path w="15875" h="7619">
                  <a:moveTo>
                    <a:pt x="4584" y="5080"/>
                  </a:moveTo>
                  <a:lnTo>
                    <a:pt x="4533" y="4851"/>
                  </a:lnTo>
                  <a:lnTo>
                    <a:pt x="4330" y="4495"/>
                  </a:lnTo>
                  <a:lnTo>
                    <a:pt x="4330" y="4292"/>
                  </a:lnTo>
                  <a:lnTo>
                    <a:pt x="4318" y="2667"/>
                  </a:lnTo>
                  <a:lnTo>
                    <a:pt x="4305" y="1054"/>
                  </a:lnTo>
                  <a:lnTo>
                    <a:pt x="4102" y="546"/>
                  </a:lnTo>
                  <a:lnTo>
                    <a:pt x="3263" y="114"/>
                  </a:lnTo>
                  <a:lnTo>
                    <a:pt x="3009" y="63"/>
                  </a:lnTo>
                  <a:lnTo>
                    <a:pt x="3009" y="2667"/>
                  </a:lnTo>
                  <a:lnTo>
                    <a:pt x="2997" y="3594"/>
                  </a:lnTo>
                  <a:lnTo>
                    <a:pt x="2882" y="3886"/>
                  </a:lnTo>
                  <a:lnTo>
                    <a:pt x="2413" y="4216"/>
                  </a:lnTo>
                  <a:lnTo>
                    <a:pt x="2159" y="4292"/>
                  </a:lnTo>
                  <a:lnTo>
                    <a:pt x="1701" y="4292"/>
                  </a:lnTo>
                  <a:lnTo>
                    <a:pt x="1549" y="4241"/>
                  </a:lnTo>
                  <a:lnTo>
                    <a:pt x="1308" y="4051"/>
                  </a:lnTo>
                  <a:lnTo>
                    <a:pt x="1346" y="3238"/>
                  </a:lnTo>
                  <a:lnTo>
                    <a:pt x="1663" y="3048"/>
                  </a:lnTo>
                  <a:lnTo>
                    <a:pt x="1854" y="2984"/>
                  </a:lnTo>
                  <a:lnTo>
                    <a:pt x="2679" y="2832"/>
                  </a:lnTo>
                  <a:lnTo>
                    <a:pt x="3009" y="2667"/>
                  </a:lnTo>
                  <a:lnTo>
                    <a:pt x="3009" y="63"/>
                  </a:lnTo>
                  <a:lnTo>
                    <a:pt x="2768" y="12"/>
                  </a:lnTo>
                  <a:lnTo>
                    <a:pt x="1397" y="12"/>
                  </a:lnTo>
                  <a:lnTo>
                    <a:pt x="812" y="228"/>
                  </a:lnTo>
                  <a:lnTo>
                    <a:pt x="254" y="939"/>
                  </a:lnTo>
                  <a:lnTo>
                    <a:pt x="139" y="1295"/>
                  </a:lnTo>
                  <a:lnTo>
                    <a:pt x="114" y="1727"/>
                  </a:lnTo>
                  <a:lnTo>
                    <a:pt x="1358" y="1727"/>
                  </a:lnTo>
                  <a:lnTo>
                    <a:pt x="1447" y="1384"/>
                  </a:lnTo>
                  <a:lnTo>
                    <a:pt x="1663" y="1130"/>
                  </a:lnTo>
                  <a:lnTo>
                    <a:pt x="1879" y="1054"/>
                  </a:lnTo>
                  <a:lnTo>
                    <a:pt x="2451" y="1054"/>
                  </a:lnTo>
                  <a:lnTo>
                    <a:pt x="2667" y="1092"/>
                  </a:lnTo>
                  <a:lnTo>
                    <a:pt x="2946" y="1244"/>
                  </a:lnTo>
                  <a:lnTo>
                    <a:pt x="2921" y="1879"/>
                  </a:lnTo>
                  <a:lnTo>
                    <a:pt x="2641" y="1993"/>
                  </a:lnTo>
                  <a:lnTo>
                    <a:pt x="1282" y="2184"/>
                  </a:lnTo>
                  <a:lnTo>
                    <a:pt x="914" y="2286"/>
                  </a:lnTo>
                  <a:lnTo>
                    <a:pt x="177" y="2717"/>
                  </a:lnTo>
                  <a:lnTo>
                    <a:pt x="0" y="3048"/>
                  </a:lnTo>
                  <a:lnTo>
                    <a:pt x="88" y="4597"/>
                  </a:lnTo>
                  <a:lnTo>
                    <a:pt x="673" y="5105"/>
                  </a:lnTo>
                  <a:lnTo>
                    <a:pt x="1041" y="5232"/>
                  </a:lnTo>
                  <a:lnTo>
                    <a:pt x="1854" y="5232"/>
                  </a:lnTo>
                  <a:lnTo>
                    <a:pt x="2159" y="5156"/>
                  </a:lnTo>
                  <a:lnTo>
                    <a:pt x="2743" y="4800"/>
                  </a:lnTo>
                  <a:lnTo>
                    <a:pt x="3060" y="4495"/>
                  </a:lnTo>
                  <a:lnTo>
                    <a:pt x="3175" y="5080"/>
                  </a:lnTo>
                  <a:lnTo>
                    <a:pt x="4584" y="5080"/>
                  </a:lnTo>
                  <a:close/>
                </a:path>
                <a:path w="15875" h="7619">
                  <a:moveTo>
                    <a:pt x="9931" y="127"/>
                  </a:moveTo>
                  <a:lnTo>
                    <a:pt x="8674" y="127"/>
                  </a:lnTo>
                  <a:lnTo>
                    <a:pt x="8674" y="838"/>
                  </a:lnTo>
                  <a:lnTo>
                    <a:pt x="8559" y="635"/>
                  </a:lnTo>
                  <a:lnTo>
                    <a:pt x="8559" y="1752"/>
                  </a:lnTo>
                  <a:lnTo>
                    <a:pt x="8559" y="3441"/>
                  </a:lnTo>
                  <a:lnTo>
                    <a:pt x="8140" y="3898"/>
                  </a:lnTo>
                  <a:lnTo>
                    <a:pt x="7886" y="4013"/>
                  </a:lnTo>
                  <a:lnTo>
                    <a:pt x="7124" y="4013"/>
                  </a:lnTo>
                  <a:lnTo>
                    <a:pt x="6807" y="3810"/>
                  </a:lnTo>
                  <a:lnTo>
                    <a:pt x="6629" y="3378"/>
                  </a:lnTo>
                  <a:lnTo>
                    <a:pt x="6527" y="2108"/>
                  </a:lnTo>
                  <a:lnTo>
                    <a:pt x="6807" y="1358"/>
                  </a:lnTo>
                  <a:lnTo>
                    <a:pt x="7112" y="1143"/>
                  </a:lnTo>
                  <a:lnTo>
                    <a:pt x="7899" y="1143"/>
                  </a:lnTo>
                  <a:lnTo>
                    <a:pt x="8166" y="1270"/>
                  </a:lnTo>
                  <a:lnTo>
                    <a:pt x="8559" y="1752"/>
                  </a:lnTo>
                  <a:lnTo>
                    <a:pt x="8559" y="635"/>
                  </a:lnTo>
                  <a:lnTo>
                    <a:pt x="8483" y="495"/>
                  </a:lnTo>
                  <a:lnTo>
                    <a:pt x="8229" y="266"/>
                  </a:lnTo>
                  <a:lnTo>
                    <a:pt x="7721" y="50"/>
                  </a:lnTo>
                  <a:lnTo>
                    <a:pt x="7505" y="12"/>
                  </a:lnTo>
                  <a:lnTo>
                    <a:pt x="6591" y="12"/>
                  </a:lnTo>
                  <a:lnTo>
                    <a:pt x="6083" y="254"/>
                  </a:lnTo>
                  <a:lnTo>
                    <a:pt x="5422" y="1143"/>
                  </a:lnTo>
                  <a:lnTo>
                    <a:pt x="5308" y="1358"/>
                  </a:lnTo>
                  <a:lnTo>
                    <a:pt x="5194" y="1752"/>
                  </a:lnTo>
                  <a:lnTo>
                    <a:pt x="5283" y="3810"/>
                  </a:lnTo>
                  <a:lnTo>
                    <a:pt x="5372" y="4013"/>
                  </a:lnTo>
                  <a:lnTo>
                    <a:pt x="6096" y="4876"/>
                  </a:lnTo>
                  <a:lnTo>
                    <a:pt x="6604" y="5092"/>
                  </a:lnTo>
                  <a:lnTo>
                    <a:pt x="7658" y="5092"/>
                  </a:lnTo>
                  <a:lnTo>
                    <a:pt x="7988" y="5003"/>
                  </a:lnTo>
                  <a:lnTo>
                    <a:pt x="8394" y="4699"/>
                  </a:lnTo>
                  <a:lnTo>
                    <a:pt x="8521" y="4533"/>
                  </a:lnTo>
                  <a:lnTo>
                    <a:pt x="8648" y="4330"/>
                  </a:lnTo>
                  <a:lnTo>
                    <a:pt x="8597" y="5461"/>
                  </a:lnTo>
                  <a:lnTo>
                    <a:pt x="8343" y="5969"/>
                  </a:lnTo>
                  <a:lnTo>
                    <a:pt x="8026" y="6121"/>
                  </a:lnTo>
                  <a:lnTo>
                    <a:pt x="7226" y="6121"/>
                  </a:lnTo>
                  <a:lnTo>
                    <a:pt x="6997" y="6057"/>
                  </a:lnTo>
                  <a:lnTo>
                    <a:pt x="6769" y="5880"/>
                  </a:lnTo>
                  <a:lnTo>
                    <a:pt x="6680" y="5613"/>
                  </a:lnTo>
                  <a:lnTo>
                    <a:pt x="5270" y="5613"/>
                  </a:lnTo>
                  <a:lnTo>
                    <a:pt x="5321" y="6121"/>
                  </a:lnTo>
                  <a:lnTo>
                    <a:pt x="5537" y="6477"/>
                  </a:lnTo>
                  <a:lnTo>
                    <a:pt x="6337" y="6972"/>
                  </a:lnTo>
                  <a:lnTo>
                    <a:pt x="6845" y="7099"/>
                  </a:lnTo>
                  <a:lnTo>
                    <a:pt x="8534" y="7099"/>
                  </a:lnTo>
                  <a:lnTo>
                    <a:pt x="9232" y="6819"/>
                  </a:lnTo>
                  <a:lnTo>
                    <a:pt x="9702" y="6121"/>
                  </a:lnTo>
                  <a:lnTo>
                    <a:pt x="9804" y="5969"/>
                  </a:lnTo>
                  <a:lnTo>
                    <a:pt x="9931" y="4330"/>
                  </a:lnTo>
                  <a:lnTo>
                    <a:pt x="9931" y="4013"/>
                  </a:lnTo>
                  <a:lnTo>
                    <a:pt x="9931" y="1143"/>
                  </a:lnTo>
                  <a:lnTo>
                    <a:pt x="9931" y="838"/>
                  </a:lnTo>
                  <a:lnTo>
                    <a:pt x="9931" y="127"/>
                  </a:lnTo>
                  <a:close/>
                </a:path>
                <a:path w="15875" h="7619">
                  <a:moveTo>
                    <a:pt x="15430" y="2959"/>
                  </a:moveTo>
                  <a:lnTo>
                    <a:pt x="15417" y="2108"/>
                  </a:lnTo>
                  <a:lnTo>
                    <a:pt x="15316" y="1536"/>
                  </a:lnTo>
                  <a:lnTo>
                    <a:pt x="15214" y="1257"/>
                  </a:lnTo>
                  <a:lnTo>
                    <a:pt x="15087" y="1066"/>
                  </a:lnTo>
                  <a:lnTo>
                    <a:pt x="14808" y="622"/>
                  </a:lnTo>
                  <a:lnTo>
                    <a:pt x="14528" y="381"/>
                  </a:lnTo>
                  <a:lnTo>
                    <a:pt x="14097" y="190"/>
                  </a:lnTo>
                  <a:lnTo>
                    <a:pt x="14097" y="2108"/>
                  </a:lnTo>
                  <a:lnTo>
                    <a:pt x="12077" y="2108"/>
                  </a:lnTo>
                  <a:lnTo>
                    <a:pt x="12128" y="1790"/>
                  </a:lnTo>
                  <a:lnTo>
                    <a:pt x="12242" y="1511"/>
                  </a:lnTo>
                  <a:lnTo>
                    <a:pt x="12560" y="1155"/>
                  </a:lnTo>
                  <a:lnTo>
                    <a:pt x="12788" y="1066"/>
                  </a:lnTo>
                  <a:lnTo>
                    <a:pt x="13360" y="1066"/>
                  </a:lnTo>
                  <a:lnTo>
                    <a:pt x="13601" y="1155"/>
                  </a:lnTo>
                  <a:lnTo>
                    <a:pt x="13970" y="1511"/>
                  </a:lnTo>
                  <a:lnTo>
                    <a:pt x="14071" y="1790"/>
                  </a:lnTo>
                  <a:lnTo>
                    <a:pt x="14097" y="2108"/>
                  </a:lnTo>
                  <a:lnTo>
                    <a:pt x="14097" y="190"/>
                  </a:lnTo>
                  <a:lnTo>
                    <a:pt x="13868" y="76"/>
                  </a:lnTo>
                  <a:lnTo>
                    <a:pt x="13500" y="0"/>
                  </a:lnTo>
                  <a:lnTo>
                    <a:pt x="12395" y="0"/>
                  </a:lnTo>
                  <a:lnTo>
                    <a:pt x="11823" y="228"/>
                  </a:lnTo>
                  <a:lnTo>
                    <a:pt x="11036" y="1066"/>
                  </a:lnTo>
                  <a:lnTo>
                    <a:pt x="10922" y="1257"/>
                  </a:lnTo>
                  <a:lnTo>
                    <a:pt x="10807" y="1587"/>
                  </a:lnTo>
                  <a:lnTo>
                    <a:pt x="10871" y="3924"/>
                  </a:lnTo>
                  <a:lnTo>
                    <a:pt x="10985" y="4229"/>
                  </a:lnTo>
                  <a:lnTo>
                    <a:pt x="11950" y="5041"/>
                  </a:lnTo>
                  <a:lnTo>
                    <a:pt x="12496" y="5245"/>
                  </a:lnTo>
                  <a:lnTo>
                    <a:pt x="13893" y="5245"/>
                  </a:lnTo>
                  <a:lnTo>
                    <a:pt x="14490" y="4991"/>
                  </a:lnTo>
                  <a:lnTo>
                    <a:pt x="15201" y="4191"/>
                  </a:lnTo>
                  <a:lnTo>
                    <a:pt x="15341" y="3924"/>
                  </a:lnTo>
                  <a:lnTo>
                    <a:pt x="15379" y="3619"/>
                  </a:lnTo>
                  <a:lnTo>
                    <a:pt x="14046" y="3619"/>
                  </a:lnTo>
                  <a:lnTo>
                    <a:pt x="13855" y="3924"/>
                  </a:lnTo>
                  <a:lnTo>
                    <a:pt x="13639" y="4114"/>
                  </a:lnTo>
                  <a:lnTo>
                    <a:pt x="13423" y="4191"/>
                  </a:lnTo>
                  <a:lnTo>
                    <a:pt x="12903" y="4191"/>
                  </a:lnTo>
                  <a:lnTo>
                    <a:pt x="12700" y="4127"/>
                  </a:lnTo>
                  <a:lnTo>
                    <a:pt x="12230" y="3810"/>
                  </a:lnTo>
                  <a:lnTo>
                    <a:pt x="12141" y="3619"/>
                  </a:lnTo>
                  <a:lnTo>
                    <a:pt x="12052" y="2959"/>
                  </a:lnTo>
                  <a:lnTo>
                    <a:pt x="15430" y="2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220145" y="20197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203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20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092457" y="2035593"/>
              <a:ext cx="102870" cy="70485"/>
            </a:xfrm>
            <a:custGeom>
              <a:avLst/>
              <a:gdLst/>
              <a:ahLst/>
              <a:cxnLst/>
              <a:rect l="l" t="t" r="r" b="b"/>
              <a:pathLst>
                <a:path w="102870" h="70485">
                  <a:moveTo>
                    <a:pt x="762" y="63817"/>
                  </a:moveTo>
                  <a:lnTo>
                    <a:pt x="0" y="63817"/>
                  </a:lnTo>
                  <a:lnTo>
                    <a:pt x="0" y="68262"/>
                  </a:lnTo>
                  <a:lnTo>
                    <a:pt x="762" y="68262"/>
                  </a:lnTo>
                  <a:lnTo>
                    <a:pt x="762" y="63817"/>
                  </a:lnTo>
                  <a:close/>
                </a:path>
                <a:path w="102870" h="70485">
                  <a:moveTo>
                    <a:pt x="762" y="62141"/>
                  </a:moveTo>
                  <a:lnTo>
                    <a:pt x="0" y="62141"/>
                  </a:lnTo>
                  <a:lnTo>
                    <a:pt x="0" y="62992"/>
                  </a:lnTo>
                  <a:lnTo>
                    <a:pt x="762" y="62992"/>
                  </a:lnTo>
                  <a:lnTo>
                    <a:pt x="762" y="62141"/>
                  </a:lnTo>
                  <a:close/>
                </a:path>
                <a:path w="102870" h="70485">
                  <a:moveTo>
                    <a:pt x="762" y="48336"/>
                  </a:moveTo>
                  <a:lnTo>
                    <a:pt x="0" y="48336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36"/>
                  </a:lnTo>
                  <a:close/>
                </a:path>
                <a:path w="102870" h="70485">
                  <a:moveTo>
                    <a:pt x="762" y="46659"/>
                  </a:moveTo>
                  <a:lnTo>
                    <a:pt x="0" y="46659"/>
                  </a:lnTo>
                  <a:lnTo>
                    <a:pt x="0" y="47498"/>
                  </a:lnTo>
                  <a:lnTo>
                    <a:pt x="762" y="47498"/>
                  </a:lnTo>
                  <a:lnTo>
                    <a:pt x="762" y="46659"/>
                  </a:lnTo>
                  <a:close/>
                </a:path>
                <a:path w="102870" h="70485">
                  <a:moveTo>
                    <a:pt x="762" y="32829"/>
                  </a:moveTo>
                  <a:lnTo>
                    <a:pt x="0" y="32829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29"/>
                  </a:lnTo>
                  <a:close/>
                </a:path>
                <a:path w="102870" h="70485">
                  <a:moveTo>
                    <a:pt x="762" y="31153"/>
                  </a:moveTo>
                  <a:lnTo>
                    <a:pt x="0" y="31153"/>
                  </a:lnTo>
                  <a:lnTo>
                    <a:pt x="0" y="32004"/>
                  </a:lnTo>
                  <a:lnTo>
                    <a:pt x="762" y="32004"/>
                  </a:lnTo>
                  <a:lnTo>
                    <a:pt x="762" y="31153"/>
                  </a:lnTo>
                  <a:close/>
                </a:path>
                <a:path w="102870" h="70485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102870" h="70485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102870" h="70485">
                  <a:moveTo>
                    <a:pt x="762" y="1841"/>
                  </a:moveTo>
                  <a:lnTo>
                    <a:pt x="0" y="1841"/>
                  </a:lnTo>
                  <a:lnTo>
                    <a:pt x="0" y="6286"/>
                  </a:lnTo>
                  <a:lnTo>
                    <a:pt x="762" y="6286"/>
                  </a:lnTo>
                  <a:lnTo>
                    <a:pt x="762" y="1841"/>
                  </a:lnTo>
                  <a:close/>
                </a:path>
                <a:path w="102870" h="70485">
                  <a:moveTo>
                    <a:pt x="762" y="165"/>
                  </a:moveTo>
                  <a:lnTo>
                    <a:pt x="0" y="165"/>
                  </a:lnTo>
                  <a:lnTo>
                    <a:pt x="0" y="1016"/>
                  </a:lnTo>
                  <a:lnTo>
                    <a:pt x="762" y="1016"/>
                  </a:lnTo>
                  <a:lnTo>
                    <a:pt x="762" y="165"/>
                  </a:lnTo>
                  <a:close/>
                </a:path>
                <a:path w="102870" h="70485">
                  <a:moveTo>
                    <a:pt x="7886" y="64897"/>
                  </a:moveTo>
                  <a:lnTo>
                    <a:pt x="7823" y="64592"/>
                  </a:lnTo>
                  <a:lnTo>
                    <a:pt x="7493" y="63919"/>
                  </a:lnTo>
                  <a:lnTo>
                    <a:pt x="7086" y="63703"/>
                  </a:lnTo>
                  <a:lnTo>
                    <a:pt x="6210" y="63703"/>
                  </a:lnTo>
                  <a:lnTo>
                    <a:pt x="5956" y="63754"/>
                  </a:lnTo>
                  <a:lnTo>
                    <a:pt x="5511" y="63982"/>
                  </a:lnTo>
                  <a:lnTo>
                    <a:pt x="5308" y="64160"/>
                  </a:lnTo>
                  <a:lnTo>
                    <a:pt x="5143" y="64401"/>
                  </a:lnTo>
                  <a:lnTo>
                    <a:pt x="5041" y="64211"/>
                  </a:lnTo>
                  <a:lnTo>
                    <a:pt x="4940" y="64058"/>
                  </a:lnTo>
                  <a:lnTo>
                    <a:pt x="4597" y="63792"/>
                  </a:lnTo>
                  <a:lnTo>
                    <a:pt x="4305" y="63703"/>
                  </a:lnTo>
                  <a:lnTo>
                    <a:pt x="3644" y="63703"/>
                  </a:lnTo>
                  <a:lnTo>
                    <a:pt x="3365" y="63792"/>
                  </a:lnTo>
                  <a:lnTo>
                    <a:pt x="2971" y="64058"/>
                  </a:lnTo>
                  <a:lnTo>
                    <a:pt x="2806" y="64223"/>
                  </a:lnTo>
                  <a:lnTo>
                    <a:pt x="2628" y="64439"/>
                  </a:lnTo>
                  <a:lnTo>
                    <a:pt x="2628" y="63804"/>
                  </a:lnTo>
                  <a:lnTo>
                    <a:pt x="1892" y="63804"/>
                  </a:lnTo>
                  <a:lnTo>
                    <a:pt x="1892" y="68262"/>
                  </a:lnTo>
                  <a:lnTo>
                    <a:pt x="2641" y="68262"/>
                  </a:lnTo>
                  <a:lnTo>
                    <a:pt x="2641" y="65328"/>
                  </a:lnTo>
                  <a:lnTo>
                    <a:pt x="2755" y="64922"/>
                  </a:lnTo>
                  <a:lnTo>
                    <a:pt x="3225" y="64490"/>
                  </a:lnTo>
                  <a:lnTo>
                    <a:pt x="3479" y="64376"/>
                  </a:lnTo>
                  <a:lnTo>
                    <a:pt x="4064" y="64376"/>
                  </a:lnTo>
                  <a:lnTo>
                    <a:pt x="4279" y="64477"/>
                  </a:lnTo>
                  <a:lnTo>
                    <a:pt x="4470" y="64820"/>
                  </a:lnTo>
                  <a:lnTo>
                    <a:pt x="4495" y="65049"/>
                  </a:lnTo>
                  <a:lnTo>
                    <a:pt x="4495" y="68262"/>
                  </a:lnTo>
                  <a:lnTo>
                    <a:pt x="5270" y="68262"/>
                  </a:lnTo>
                  <a:lnTo>
                    <a:pt x="5270" y="65201"/>
                  </a:lnTo>
                  <a:lnTo>
                    <a:pt x="5372" y="64884"/>
                  </a:lnTo>
                  <a:lnTo>
                    <a:pt x="5791" y="64490"/>
                  </a:lnTo>
                  <a:lnTo>
                    <a:pt x="6045" y="64389"/>
                  </a:lnTo>
                  <a:lnTo>
                    <a:pt x="6553" y="64389"/>
                  </a:lnTo>
                  <a:lnTo>
                    <a:pt x="6743" y="64439"/>
                  </a:lnTo>
                  <a:lnTo>
                    <a:pt x="7035" y="64655"/>
                  </a:lnTo>
                  <a:lnTo>
                    <a:pt x="7112" y="64858"/>
                  </a:lnTo>
                  <a:lnTo>
                    <a:pt x="7112" y="68262"/>
                  </a:lnTo>
                  <a:lnTo>
                    <a:pt x="7886" y="68262"/>
                  </a:lnTo>
                  <a:lnTo>
                    <a:pt x="7886" y="64897"/>
                  </a:lnTo>
                  <a:close/>
                </a:path>
                <a:path w="102870" h="70485">
                  <a:moveTo>
                    <a:pt x="7886" y="49403"/>
                  </a:moveTo>
                  <a:lnTo>
                    <a:pt x="7823" y="49098"/>
                  </a:lnTo>
                  <a:lnTo>
                    <a:pt x="7493" y="48425"/>
                  </a:lnTo>
                  <a:lnTo>
                    <a:pt x="7086" y="48209"/>
                  </a:lnTo>
                  <a:lnTo>
                    <a:pt x="6210" y="48209"/>
                  </a:lnTo>
                  <a:lnTo>
                    <a:pt x="5956" y="48272"/>
                  </a:lnTo>
                  <a:lnTo>
                    <a:pt x="5511" y="48501"/>
                  </a:lnTo>
                  <a:lnTo>
                    <a:pt x="5308" y="48679"/>
                  </a:lnTo>
                  <a:lnTo>
                    <a:pt x="5143" y="48907"/>
                  </a:lnTo>
                  <a:lnTo>
                    <a:pt x="5041" y="48717"/>
                  </a:lnTo>
                  <a:lnTo>
                    <a:pt x="4940" y="48577"/>
                  </a:lnTo>
                  <a:lnTo>
                    <a:pt x="4597" y="48298"/>
                  </a:lnTo>
                  <a:lnTo>
                    <a:pt x="4305" y="48209"/>
                  </a:lnTo>
                  <a:lnTo>
                    <a:pt x="3644" y="48209"/>
                  </a:lnTo>
                  <a:lnTo>
                    <a:pt x="3365" y="48298"/>
                  </a:lnTo>
                  <a:lnTo>
                    <a:pt x="2971" y="48564"/>
                  </a:lnTo>
                  <a:lnTo>
                    <a:pt x="2806" y="48729"/>
                  </a:lnTo>
                  <a:lnTo>
                    <a:pt x="2628" y="48945"/>
                  </a:lnTo>
                  <a:lnTo>
                    <a:pt x="2628" y="48310"/>
                  </a:lnTo>
                  <a:lnTo>
                    <a:pt x="1892" y="48310"/>
                  </a:lnTo>
                  <a:lnTo>
                    <a:pt x="1892" y="52768"/>
                  </a:lnTo>
                  <a:lnTo>
                    <a:pt x="2641" y="52768"/>
                  </a:lnTo>
                  <a:lnTo>
                    <a:pt x="2641" y="49834"/>
                  </a:lnTo>
                  <a:lnTo>
                    <a:pt x="2755" y="49428"/>
                  </a:lnTo>
                  <a:lnTo>
                    <a:pt x="3225" y="48996"/>
                  </a:lnTo>
                  <a:lnTo>
                    <a:pt x="3479" y="48882"/>
                  </a:lnTo>
                  <a:lnTo>
                    <a:pt x="4064" y="48882"/>
                  </a:lnTo>
                  <a:lnTo>
                    <a:pt x="4279" y="48983"/>
                  </a:lnTo>
                  <a:lnTo>
                    <a:pt x="4470" y="49339"/>
                  </a:lnTo>
                  <a:lnTo>
                    <a:pt x="4495" y="49555"/>
                  </a:lnTo>
                  <a:lnTo>
                    <a:pt x="4495" y="52768"/>
                  </a:lnTo>
                  <a:lnTo>
                    <a:pt x="5270" y="52768"/>
                  </a:lnTo>
                  <a:lnTo>
                    <a:pt x="5270" y="49707"/>
                  </a:lnTo>
                  <a:lnTo>
                    <a:pt x="5372" y="49390"/>
                  </a:lnTo>
                  <a:lnTo>
                    <a:pt x="5791" y="48996"/>
                  </a:lnTo>
                  <a:lnTo>
                    <a:pt x="6045" y="48895"/>
                  </a:lnTo>
                  <a:lnTo>
                    <a:pt x="6553" y="48895"/>
                  </a:lnTo>
                  <a:lnTo>
                    <a:pt x="6743" y="48945"/>
                  </a:lnTo>
                  <a:lnTo>
                    <a:pt x="7035" y="49174"/>
                  </a:lnTo>
                  <a:lnTo>
                    <a:pt x="7112" y="49377"/>
                  </a:lnTo>
                  <a:lnTo>
                    <a:pt x="7112" y="52768"/>
                  </a:lnTo>
                  <a:lnTo>
                    <a:pt x="7886" y="52768"/>
                  </a:lnTo>
                  <a:lnTo>
                    <a:pt x="7886" y="49403"/>
                  </a:lnTo>
                  <a:close/>
                </a:path>
                <a:path w="102870" h="70485">
                  <a:moveTo>
                    <a:pt x="7886" y="33909"/>
                  </a:moveTo>
                  <a:lnTo>
                    <a:pt x="7823" y="33591"/>
                  </a:lnTo>
                  <a:lnTo>
                    <a:pt x="7493" y="32931"/>
                  </a:lnTo>
                  <a:lnTo>
                    <a:pt x="7086" y="32715"/>
                  </a:lnTo>
                  <a:lnTo>
                    <a:pt x="6210" y="32715"/>
                  </a:lnTo>
                  <a:lnTo>
                    <a:pt x="5956" y="32766"/>
                  </a:lnTo>
                  <a:lnTo>
                    <a:pt x="5511" y="32994"/>
                  </a:lnTo>
                  <a:lnTo>
                    <a:pt x="5308" y="33172"/>
                  </a:lnTo>
                  <a:lnTo>
                    <a:pt x="5143" y="33413"/>
                  </a:lnTo>
                  <a:lnTo>
                    <a:pt x="5041" y="33223"/>
                  </a:lnTo>
                  <a:lnTo>
                    <a:pt x="4940" y="33070"/>
                  </a:lnTo>
                  <a:lnTo>
                    <a:pt x="4597" y="32804"/>
                  </a:lnTo>
                  <a:lnTo>
                    <a:pt x="4305" y="32715"/>
                  </a:lnTo>
                  <a:lnTo>
                    <a:pt x="3644" y="32715"/>
                  </a:lnTo>
                  <a:lnTo>
                    <a:pt x="3365" y="32791"/>
                  </a:lnTo>
                  <a:lnTo>
                    <a:pt x="2971" y="33070"/>
                  </a:lnTo>
                  <a:lnTo>
                    <a:pt x="2806" y="33223"/>
                  </a:lnTo>
                  <a:lnTo>
                    <a:pt x="2628" y="33451"/>
                  </a:lnTo>
                  <a:lnTo>
                    <a:pt x="2628" y="32816"/>
                  </a:lnTo>
                  <a:lnTo>
                    <a:pt x="1892" y="32816"/>
                  </a:lnTo>
                  <a:lnTo>
                    <a:pt x="1892" y="37274"/>
                  </a:lnTo>
                  <a:lnTo>
                    <a:pt x="2641" y="37274"/>
                  </a:lnTo>
                  <a:lnTo>
                    <a:pt x="2641" y="34328"/>
                  </a:lnTo>
                  <a:lnTo>
                    <a:pt x="2755" y="33934"/>
                  </a:lnTo>
                  <a:lnTo>
                    <a:pt x="3225" y="33489"/>
                  </a:lnTo>
                  <a:lnTo>
                    <a:pt x="3479" y="33388"/>
                  </a:lnTo>
                  <a:lnTo>
                    <a:pt x="4064" y="33388"/>
                  </a:lnTo>
                  <a:lnTo>
                    <a:pt x="4279" y="33489"/>
                  </a:lnTo>
                  <a:lnTo>
                    <a:pt x="4470" y="33832"/>
                  </a:lnTo>
                  <a:lnTo>
                    <a:pt x="4495" y="34061"/>
                  </a:lnTo>
                  <a:lnTo>
                    <a:pt x="4495" y="37274"/>
                  </a:lnTo>
                  <a:lnTo>
                    <a:pt x="5270" y="37274"/>
                  </a:lnTo>
                  <a:lnTo>
                    <a:pt x="5270" y="34213"/>
                  </a:lnTo>
                  <a:lnTo>
                    <a:pt x="5372" y="33896"/>
                  </a:lnTo>
                  <a:lnTo>
                    <a:pt x="5791" y="33489"/>
                  </a:lnTo>
                  <a:lnTo>
                    <a:pt x="6045" y="33388"/>
                  </a:lnTo>
                  <a:lnTo>
                    <a:pt x="6553" y="33388"/>
                  </a:lnTo>
                  <a:lnTo>
                    <a:pt x="6743" y="33451"/>
                  </a:lnTo>
                  <a:lnTo>
                    <a:pt x="7035" y="33667"/>
                  </a:lnTo>
                  <a:lnTo>
                    <a:pt x="7112" y="33870"/>
                  </a:lnTo>
                  <a:lnTo>
                    <a:pt x="7112" y="37274"/>
                  </a:lnTo>
                  <a:lnTo>
                    <a:pt x="7886" y="37274"/>
                  </a:lnTo>
                  <a:lnTo>
                    <a:pt x="7886" y="33909"/>
                  </a:lnTo>
                  <a:close/>
                </a:path>
                <a:path w="102870" h="70485">
                  <a:moveTo>
                    <a:pt x="7886" y="18415"/>
                  </a:moveTo>
                  <a:lnTo>
                    <a:pt x="7823" y="18097"/>
                  </a:lnTo>
                  <a:lnTo>
                    <a:pt x="7493" y="17437"/>
                  </a:lnTo>
                  <a:lnTo>
                    <a:pt x="7086" y="17208"/>
                  </a:lnTo>
                  <a:lnTo>
                    <a:pt x="6210" y="17208"/>
                  </a:lnTo>
                  <a:lnTo>
                    <a:pt x="5956" y="17272"/>
                  </a:lnTo>
                  <a:lnTo>
                    <a:pt x="5511" y="17500"/>
                  </a:lnTo>
                  <a:lnTo>
                    <a:pt x="5308" y="17678"/>
                  </a:lnTo>
                  <a:lnTo>
                    <a:pt x="5143" y="17919"/>
                  </a:lnTo>
                  <a:lnTo>
                    <a:pt x="5041" y="17729"/>
                  </a:lnTo>
                  <a:lnTo>
                    <a:pt x="4940" y="17576"/>
                  </a:lnTo>
                  <a:lnTo>
                    <a:pt x="4597" y="17310"/>
                  </a:lnTo>
                  <a:lnTo>
                    <a:pt x="4305" y="17208"/>
                  </a:lnTo>
                  <a:lnTo>
                    <a:pt x="3644" y="17208"/>
                  </a:lnTo>
                  <a:lnTo>
                    <a:pt x="3365" y="17297"/>
                  </a:lnTo>
                  <a:lnTo>
                    <a:pt x="2971" y="17576"/>
                  </a:lnTo>
                  <a:lnTo>
                    <a:pt x="2806" y="17729"/>
                  </a:lnTo>
                  <a:lnTo>
                    <a:pt x="2628" y="17945"/>
                  </a:lnTo>
                  <a:lnTo>
                    <a:pt x="2628" y="17310"/>
                  </a:lnTo>
                  <a:lnTo>
                    <a:pt x="1892" y="17310"/>
                  </a:lnTo>
                  <a:lnTo>
                    <a:pt x="1892" y="21767"/>
                  </a:lnTo>
                  <a:lnTo>
                    <a:pt x="2641" y="21767"/>
                  </a:lnTo>
                  <a:lnTo>
                    <a:pt x="2641" y="18834"/>
                  </a:lnTo>
                  <a:lnTo>
                    <a:pt x="2755" y="18440"/>
                  </a:lnTo>
                  <a:lnTo>
                    <a:pt x="3225" y="17995"/>
                  </a:lnTo>
                  <a:lnTo>
                    <a:pt x="3479" y="17894"/>
                  </a:lnTo>
                  <a:lnTo>
                    <a:pt x="4064" y="17894"/>
                  </a:lnTo>
                  <a:lnTo>
                    <a:pt x="4279" y="17995"/>
                  </a:lnTo>
                  <a:lnTo>
                    <a:pt x="4470" y="18338"/>
                  </a:lnTo>
                  <a:lnTo>
                    <a:pt x="4495" y="18554"/>
                  </a:lnTo>
                  <a:lnTo>
                    <a:pt x="4495" y="21767"/>
                  </a:lnTo>
                  <a:lnTo>
                    <a:pt x="5270" y="21767"/>
                  </a:lnTo>
                  <a:lnTo>
                    <a:pt x="5270" y="18719"/>
                  </a:lnTo>
                  <a:lnTo>
                    <a:pt x="5372" y="18389"/>
                  </a:lnTo>
                  <a:lnTo>
                    <a:pt x="5791" y="17995"/>
                  </a:lnTo>
                  <a:lnTo>
                    <a:pt x="6045" y="17894"/>
                  </a:lnTo>
                  <a:lnTo>
                    <a:pt x="6553" y="17894"/>
                  </a:lnTo>
                  <a:lnTo>
                    <a:pt x="6743" y="17957"/>
                  </a:lnTo>
                  <a:lnTo>
                    <a:pt x="7035" y="18173"/>
                  </a:lnTo>
                  <a:lnTo>
                    <a:pt x="7112" y="18376"/>
                  </a:lnTo>
                  <a:lnTo>
                    <a:pt x="7112" y="21767"/>
                  </a:lnTo>
                  <a:lnTo>
                    <a:pt x="7886" y="21767"/>
                  </a:lnTo>
                  <a:lnTo>
                    <a:pt x="7886" y="18415"/>
                  </a:lnTo>
                  <a:close/>
                </a:path>
                <a:path w="102870" h="70485">
                  <a:moveTo>
                    <a:pt x="7886" y="2921"/>
                  </a:moveTo>
                  <a:lnTo>
                    <a:pt x="7823" y="2603"/>
                  </a:lnTo>
                  <a:lnTo>
                    <a:pt x="7493" y="1943"/>
                  </a:lnTo>
                  <a:lnTo>
                    <a:pt x="7086" y="1727"/>
                  </a:lnTo>
                  <a:lnTo>
                    <a:pt x="6210" y="1727"/>
                  </a:lnTo>
                  <a:lnTo>
                    <a:pt x="5956" y="1778"/>
                  </a:lnTo>
                  <a:lnTo>
                    <a:pt x="5511" y="2006"/>
                  </a:lnTo>
                  <a:lnTo>
                    <a:pt x="5308" y="2184"/>
                  </a:lnTo>
                  <a:lnTo>
                    <a:pt x="5143" y="2425"/>
                  </a:lnTo>
                  <a:lnTo>
                    <a:pt x="5041" y="2235"/>
                  </a:lnTo>
                  <a:lnTo>
                    <a:pt x="4940" y="2082"/>
                  </a:lnTo>
                  <a:lnTo>
                    <a:pt x="4597" y="1816"/>
                  </a:lnTo>
                  <a:lnTo>
                    <a:pt x="4305" y="1727"/>
                  </a:lnTo>
                  <a:lnTo>
                    <a:pt x="3644" y="1727"/>
                  </a:lnTo>
                  <a:lnTo>
                    <a:pt x="3365" y="1803"/>
                  </a:lnTo>
                  <a:lnTo>
                    <a:pt x="2971" y="2082"/>
                  </a:lnTo>
                  <a:lnTo>
                    <a:pt x="2806" y="2235"/>
                  </a:lnTo>
                  <a:lnTo>
                    <a:pt x="2628" y="2463"/>
                  </a:lnTo>
                  <a:lnTo>
                    <a:pt x="2628" y="1828"/>
                  </a:lnTo>
                  <a:lnTo>
                    <a:pt x="1892" y="1828"/>
                  </a:lnTo>
                  <a:lnTo>
                    <a:pt x="1892" y="6286"/>
                  </a:lnTo>
                  <a:lnTo>
                    <a:pt x="2641" y="6286"/>
                  </a:lnTo>
                  <a:lnTo>
                    <a:pt x="2641" y="3340"/>
                  </a:lnTo>
                  <a:lnTo>
                    <a:pt x="2755" y="2946"/>
                  </a:lnTo>
                  <a:lnTo>
                    <a:pt x="3225" y="2501"/>
                  </a:lnTo>
                  <a:lnTo>
                    <a:pt x="3479" y="2400"/>
                  </a:lnTo>
                  <a:lnTo>
                    <a:pt x="4064" y="2400"/>
                  </a:lnTo>
                  <a:lnTo>
                    <a:pt x="4279" y="2501"/>
                  </a:lnTo>
                  <a:lnTo>
                    <a:pt x="4470" y="2844"/>
                  </a:lnTo>
                  <a:lnTo>
                    <a:pt x="4495" y="3060"/>
                  </a:lnTo>
                  <a:lnTo>
                    <a:pt x="4495" y="6286"/>
                  </a:lnTo>
                  <a:lnTo>
                    <a:pt x="5270" y="6286"/>
                  </a:lnTo>
                  <a:lnTo>
                    <a:pt x="5270" y="3225"/>
                  </a:lnTo>
                  <a:lnTo>
                    <a:pt x="5372" y="2895"/>
                  </a:lnTo>
                  <a:lnTo>
                    <a:pt x="5791" y="2501"/>
                  </a:lnTo>
                  <a:lnTo>
                    <a:pt x="6045" y="2400"/>
                  </a:lnTo>
                  <a:lnTo>
                    <a:pt x="6553" y="2400"/>
                  </a:lnTo>
                  <a:lnTo>
                    <a:pt x="6743" y="2463"/>
                  </a:lnTo>
                  <a:lnTo>
                    <a:pt x="7035" y="2679"/>
                  </a:lnTo>
                  <a:lnTo>
                    <a:pt x="7112" y="2882"/>
                  </a:lnTo>
                  <a:lnTo>
                    <a:pt x="7112" y="6286"/>
                  </a:lnTo>
                  <a:lnTo>
                    <a:pt x="7886" y="6286"/>
                  </a:lnTo>
                  <a:lnTo>
                    <a:pt x="7886" y="2921"/>
                  </a:lnTo>
                  <a:close/>
                </a:path>
                <a:path w="102870" h="70485">
                  <a:moveTo>
                    <a:pt x="12611" y="63842"/>
                  </a:moveTo>
                  <a:lnTo>
                    <a:pt x="11912" y="63842"/>
                  </a:lnTo>
                  <a:lnTo>
                    <a:pt x="11912" y="64401"/>
                  </a:lnTo>
                  <a:lnTo>
                    <a:pt x="11798" y="64262"/>
                  </a:lnTo>
                  <a:lnTo>
                    <a:pt x="11798" y="65049"/>
                  </a:lnTo>
                  <a:lnTo>
                    <a:pt x="11696" y="67043"/>
                  </a:lnTo>
                  <a:lnTo>
                    <a:pt x="11506" y="67462"/>
                  </a:lnTo>
                  <a:lnTo>
                    <a:pt x="11137" y="67703"/>
                  </a:lnTo>
                  <a:lnTo>
                    <a:pt x="10248" y="67703"/>
                  </a:lnTo>
                  <a:lnTo>
                    <a:pt x="9969" y="67576"/>
                  </a:lnTo>
                  <a:lnTo>
                    <a:pt x="9563" y="67043"/>
                  </a:lnTo>
                  <a:lnTo>
                    <a:pt x="9537" y="65354"/>
                  </a:lnTo>
                  <a:lnTo>
                    <a:pt x="9817" y="64630"/>
                  </a:lnTo>
                  <a:lnTo>
                    <a:pt x="10172" y="64389"/>
                  </a:lnTo>
                  <a:lnTo>
                    <a:pt x="11049" y="64389"/>
                  </a:lnTo>
                  <a:lnTo>
                    <a:pt x="11341" y="64516"/>
                  </a:lnTo>
                  <a:lnTo>
                    <a:pt x="11798" y="65049"/>
                  </a:lnTo>
                  <a:lnTo>
                    <a:pt x="11798" y="64262"/>
                  </a:lnTo>
                  <a:lnTo>
                    <a:pt x="11620" y="64084"/>
                  </a:lnTo>
                  <a:lnTo>
                    <a:pt x="11214" y="63804"/>
                  </a:lnTo>
                  <a:lnTo>
                    <a:pt x="10909" y="63715"/>
                  </a:lnTo>
                  <a:lnTo>
                    <a:pt x="10045" y="63715"/>
                  </a:lnTo>
                  <a:lnTo>
                    <a:pt x="9601" y="63931"/>
                  </a:lnTo>
                  <a:lnTo>
                    <a:pt x="8877" y="64782"/>
                  </a:lnTo>
                  <a:lnTo>
                    <a:pt x="8788" y="65049"/>
                  </a:lnTo>
                  <a:lnTo>
                    <a:pt x="8877" y="67462"/>
                  </a:lnTo>
                  <a:lnTo>
                    <a:pt x="9601" y="68148"/>
                  </a:lnTo>
                  <a:lnTo>
                    <a:pt x="10020" y="68313"/>
                  </a:lnTo>
                  <a:lnTo>
                    <a:pt x="10858" y="68313"/>
                  </a:lnTo>
                  <a:lnTo>
                    <a:pt x="11887" y="67640"/>
                  </a:lnTo>
                  <a:lnTo>
                    <a:pt x="11785" y="68808"/>
                  </a:lnTo>
                  <a:lnTo>
                    <a:pt x="11557" y="69316"/>
                  </a:lnTo>
                  <a:lnTo>
                    <a:pt x="11188" y="69519"/>
                  </a:lnTo>
                  <a:lnTo>
                    <a:pt x="10248" y="69519"/>
                  </a:lnTo>
                  <a:lnTo>
                    <a:pt x="9982" y="69443"/>
                  </a:lnTo>
                  <a:lnTo>
                    <a:pt x="9702" y="69164"/>
                  </a:lnTo>
                  <a:lnTo>
                    <a:pt x="9588" y="68808"/>
                  </a:lnTo>
                  <a:lnTo>
                    <a:pt x="8826" y="68808"/>
                  </a:lnTo>
                  <a:lnTo>
                    <a:pt x="8902" y="69316"/>
                  </a:lnTo>
                  <a:lnTo>
                    <a:pt x="9055" y="69608"/>
                  </a:lnTo>
                  <a:lnTo>
                    <a:pt x="9702" y="70040"/>
                  </a:lnTo>
                  <a:lnTo>
                    <a:pt x="10109" y="70142"/>
                  </a:lnTo>
                  <a:lnTo>
                    <a:pt x="11455" y="70142"/>
                  </a:lnTo>
                  <a:lnTo>
                    <a:pt x="12039" y="69837"/>
                  </a:lnTo>
                  <a:lnTo>
                    <a:pt x="12204" y="69519"/>
                  </a:lnTo>
                  <a:lnTo>
                    <a:pt x="12522" y="68910"/>
                  </a:lnTo>
                  <a:lnTo>
                    <a:pt x="12611" y="67640"/>
                  </a:lnTo>
                  <a:lnTo>
                    <a:pt x="12611" y="64401"/>
                  </a:lnTo>
                  <a:lnTo>
                    <a:pt x="12611" y="63842"/>
                  </a:lnTo>
                  <a:close/>
                </a:path>
                <a:path w="102870" h="70485">
                  <a:moveTo>
                    <a:pt x="12611" y="48348"/>
                  </a:moveTo>
                  <a:lnTo>
                    <a:pt x="11912" y="48348"/>
                  </a:lnTo>
                  <a:lnTo>
                    <a:pt x="11912" y="48907"/>
                  </a:lnTo>
                  <a:lnTo>
                    <a:pt x="11798" y="48768"/>
                  </a:lnTo>
                  <a:lnTo>
                    <a:pt x="11798" y="49555"/>
                  </a:lnTo>
                  <a:lnTo>
                    <a:pt x="11696" y="51549"/>
                  </a:lnTo>
                  <a:lnTo>
                    <a:pt x="11506" y="51968"/>
                  </a:lnTo>
                  <a:lnTo>
                    <a:pt x="11137" y="52209"/>
                  </a:lnTo>
                  <a:lnTo>
                    <a:pt x="10248" y="52209"/>
                  </a:lnTo>
                  <a:lnTo>
                    <a:pt x="9969" y="52082"/>
                  </a:lnTo>
                  <a:lnTo>
                    <a:pt x="9563" y="51549"/>
                  </a:lnTo>
                  <a:lnTo>
                    <a:pt x="9537" y="49860"/>
                  </a:lnTo>
                  <a:lnTo>
                    <a:pt x="9817" y="49136"/>
                  </a:lnTo>
                  <a:lnTo>
                    <a:pt x="10172" y="48895"/>
                  </a:lnTo>
                  <a:lnTo>
                    <a:pt x="11049" y="48895"/>
                  </a:lnTo>
                  <a:lnTo>
                    <a:pt x="11341" y="49022"/>
                  </a:lnTo>
                  <a:lnTo>
                    <a:pt x="11798" y="49555"/>
                  </a:lnTo>
                  <a:lnTo>
                    <a:pt x="11798" y="48768"/>
                  </a:lnTo>
                  <a:lnTo>
                    <a:pt x="11620" y="48590"/>
                  </a:lnTo>
                  <a:lnTo>
                    <a:pt x="11214" y="48310"/>
                  </a:lnTo>
                  <a:lnTo>
                    <a:pt x="10909" y="48234"/>
                  </a:lnTo>
                  <a:lnTo>
                    <a:pt x="10045" y="48234"/>
                  </a:lnTo>
                  <a:lnTo>
                    <a:pt x="9601" y="48437"/>
                  </a:lnTo>
                  <a:lnTo>
                    <a:pt x="8877" y="49288"/>
                  </a:lnTo>
                  <a:lnTo>
                    <a:pt x="8788" y="49555"/>
                  </a:lnTo>
                  <a:lnTo>
                    <a:pt x="8877" y="51968"/>
                  </a:lnTo>
                  <a:lnTo>
                    <a:pt x="9601" y="52654"/>
                  </a:lnTo>
                  <a:lnTo>
                    <a:pt x="10020" y="52819"/>
                  </a:lnTo>
                  <a:lnTo>
                    <a:pt x="10858" y="52819"/>
                  </a:lnTo>
                  <a:lnTo>
                    <a:pt x="11887" y="52146"/>
                  </a:lnTo>
                  <a:lnTo>
                    <a:pt x="11785" y="53327"/>
                  </a:lnTo>
                  <a:lnTo>
                    <a:pt x="11557" y="53835"/>
                  </a:lnTo>
                  <a:lnTo>
                    <a:pt x="11188" y="54038"/>
                  </a:lnTo>
                  <a:lnTo>
                    <a:pt x="10248" y="54038"/>
                  </a:lnTo>
                  <a:lnTo>
                    <a:pt x="9982" y="53949"/>
                  </a:lnTo>
                  <a:lnTo>
                    <a:pt x="9702" y="53670"/>
                  </a:lnTo>
                  <a:lnTo>
                    <a:pt x="9588" y="53327"/>
                  </a:lnTo>
                  <a:lnTo>
                    <a:pt x="8826" y="53327"/>
                  </a:lnTo>
                  <a:lnTo>
                    <a:pt x="8902" y="53835"/>
                  </a:lnTo>
                  <a:lnTo>
                    <a:pt x="9055" y="54114"/>
                  </a:lnTo>
                  <a:lnTo>
                    <a:pt x="9702" y="54546"/>
                  </a:lnTo>
                  <a:lnTo>
                    <a:pt x="10109" y="54648"/>
                  </a:lnTo>
                  <a:lnTo>
                    <a:pt x="11455" y="54648"/>
                  </a:lnTo>
                  <a:lnTo>
                    <a:pt x="12039" y="54343"/>
                  </a:lnTo>
                  <a:lnTo>
                    <a:pt x="12204" y="54038"/>
                  </a:lnTo>
                  <a:lnTo>
                    <a:pt x="12522" y="53416"/>
                  </a:lnTo>
                  <a:lnTo>
                    <a:pt x="12611" y="52146"/>
                  </a:lnTo>
                  <a:lnTo>
                    <a:pt x="12611" y="48907"/>
                  </a:lnTo>
                  <a:lnTo>
                    <a:pt x="12611" y="48348"/>
                  </a:lnTo>
                  <a:close/>
                </a:path>
                <a:path w="102870" h="70485">
                  <a:moveTo>
                    <a:pt x="12611" y="32854"/>
                  </a:moveTo>
                  <a:lnTo>
                    <a:pt x="11912" y="32854"/>
                  </a:lnTo>
                  <a:lnTo>
                    <a:pt x="11912" y="33413"/>
                  </a:lnTo>
                  <a:lnTo>
                    <a:pt x="11798" y="33261"/>
                  </a:lnTo>
                  <a:lnTo>
                    <a:pt x="11798" y="34061"/>
                  </a:lnTo>
                  <a:lnTo>
                    <a:pt x="11696" y="36055"/>
                  </a:lnTo>
                  <a:lnTo>
                    <a:pt x="11506" y="36474"/>
                  </a:lnTo>
                  <a:lnTo>
                    <a:pt x="11137" y="36715"/>
                  </a:lnTo>
                  <a:lnTo>
                    <a:pt x="10248" y="36715"/>
                  </a:lnTo>
                  <a:lnTo>
                    <a:pt x="9969" y="36576"/>
                  </a:lnTo>
                  <a:lnTo>
                    <a:pt x="9563" y="36055"/>
                  </a:lnTo>
                  <a:lnTo>
                    <a:pt x="9537" y="34366"/>
                  </a:lnTo>
                  <a:lnTo>
                    <a:pt x="9817" y="33642"/>
                  </a:lnTo>
                  <a:lnTo>
                    <a:pt x="10172" y="33388"/>
                  </a:lnTo>
                  <a:lnTo>
                    <a:pt x="11049" y="33388"/>
                  </a:lnTo>
                  <a:lnTo>
                    <a:pt x="11341" y="33528"/>
                  </a:lnTo>
                  <a:lnTo>
                    <a:pt x="11798" y="34061"/>
                  </a:lnTo>
                  <a:lnTo>
                    <a:pt x="11798" y="33261"/>
                  </a:lnTo>
                  <a:lnTo>
                    <a:pt x="11620" y="33096"/>
                  </a:lnTo>
                  <a:lnTo>
                    <a:pt x="11214" y="32816"/>
                  </a:lnTo>
                  <a:lnTo>
                    <a:pt x="10909" y="32727"/>
                  </a:lnTo>
                  <a:lnTo>
                    <a:pt x="10045" y="32727"/>
                  </a:lnTo>
                  <a:lnTo>
                    <a:pt x="9601" y="32943"/>
                  </a:lnTo>
                  <a:lnTo>
                    <a:pt x="8877" y="33794"/>
                  </a:lnTo>
                  <a:lnTo>
                    <a:pt x="8788" y="34061"/>
                  </a:lnTo>
                  <a:lnTo>
                    <a:pt x="8877" y="36474"/>
                  </a:lnTo>
                  <a:lnTo>
                    <a:pt x="9601" y="37147"/>
                  </a:lnTo>
                  <a:lnTo>
                    <a:pt x="10020" y="37325"/>
                  </a:lnTo>
                  <a:lnTo>
                    <a:pt x="10858" y="37325"/>
                  </a:lnTo>
                  <a:lnTo>
                    <a:pt x="11887" y="36652"/>
                  </a:lnTo>
                  <a:lnTo>
                    <a:pt x="11785" y="37820"/>
                  </a:lnTo>
                  <a:lnTo>
                    <a:pt x="11557" y="38328"/>
                  </a:lnTo>
                  <a:lnTo>
                    <a:pt x="11188" y="38531"/>
                  </a:lnTo>
                  <a:lnTo>
                    <a:pt x="10248" y="38531"/>
                  </a:lnTo>
                  <a:lnTo>
                    <a:pt x="9982" y="38455"/>
                  </a:lnTo>
                  <a:lnTo>
                    <a:pt x="9702" y="38176"/>
                  </a:lnTo>
                  <a:lnTo>
                    <a:pt x="9588" y="37820"/>
                  </a:lnTo>
                  <a:lnTo>
                    <a:pt x="8826" y="37820"/>
                  </a:lnTo>
                  <a:lnTo>
                    <a:pt x="8902" y="38328"/>
                  </a:lnTo>
                  <a:lnTo>
                    <a:pt x="9055" y="38620"/>
                  </a:lnTo>
                  <a:lnTo>
                    <a:pt x="9702" y="39052"/>
                  </a:lnTo>
                  <a:lnTo>
                    <a:pt x="10109" y="39154"/>
                  </a:lnTo>
                  <a:lnTo>
                    <a:pt x="11455" y="39154"/>
                  </a:lnTo>
                  <a:lnTo>
                    <a:pt x="12039" y="38849"/>
                  </a:lnTo>
                  <a:lnTo>
                    <a:pt x="12204" y="38531"/>
                  </a:lnTo>
                  <a:lnTo>
                    <a:pt x="12522" y="37922"/>
                  </a:lnTo>
                  <a:lnTo>
                    <a:pt x="12611" y="36652"/>
                  </a:lnTo>
                  <a:lnTo>
                    <a:pt x="12611" y="33413"/>
                  </a:lnTo>
                  <a:lnTo>
                    <a:pt x="12611" y="32854"/>
                  </a:lnTo>
                  <a:close/>
                </a:path>
                <a:path w="102870" h="70485">
                  <a:moveTo>
                    <a:pt x="12611" y="17360"/>
                  </a:moveTo>
                  <a:lnTo>
                    <a:pt x="11912" y="17360"/>
                  </a:lnTo>
                  <a:lnTo>
                    <a:pt x="11912" y="17919"/>
                  </a:lnTo>
                  <a:lnTo>
                    <a:pt x="11798" y="17767"/>
                  </a:lnTo>
                  <a:lnTo>
                    <a:pt x="11798" y="18567"/>
                  </a:lnTo>
                  <a:lnTo>
                    <a:pt x="11696" y="20561"/>
                  </a:lnTo>
                  <a:lnTo>
                    <a:pt x="11506" y="20967"/>
                  </a:lnTo>
                  <a:lnTo>
                    <a:pt x="11137" y="21221"/>
                  </a:lnTo>
                  <a:lnTo>
                    <a:pt x="10248" y="21221"/>
                  </a:lnTo>
                  <a:lnTo>
                    <a:pt x="9969" y="21082"/>
                  </a:lnTo>
                  <a:lnTo>
                    <a:pt x="9563" y="20561"/>
                  </a:lnTo>
                  <a:lnTo>
                    <a:pt x="9537" y="18859"/>
                  </a:lnTo>
                  <a:lnTo>
                    <a:pt x="9817" y="18148"/>
                  </a:lnTo>
                  <a:lnTo>
                    <a:pt x="10172" y="17894"/>
                  </a:lnTo>
                  <a:lnTo>
                    <a:pt x="11049" y="17894"/>
                  </a:lnTo>
                  <a:lnTo>
                    <a:pt x="11341" y="18034"/>
                  </a:lnTo>
                  <a:lnTo>
                    <a:pt x="11798" y="18567"/>
                  </a:lnTo>
                  <a:lnTo>
                    <a:pt x="11798" y="17767"/>
                  </a:lnTo>
                  <a:lnTo>
                    <a:pt x="11620" y="17589"/>
                  </a:lnTo>
                  <a:lnTo>
                    <a:pt x="11214" y="17322"/>
                  </a:lnTo>
                  <a:lnTo>
                    <a:pt x="10909" y="17233"/>
                  </a:lnTo>
                  <a:lnTo>
                    <a:pt x="10045" y="17233"/>
                  </a:lnTo>
                  <a:lnTo>
                    <a:pt x="9601" y="17449"/>
                  </a:lnTo>
                  <a:lnTo>
                    <a:pt x="8877" y="18300"/>
                  </a:lnTo>
                  <a:lnTo>
                    <a:pt x="8788" y="18567"/>
                  </a:lnTo>
                  <a:lnTo>
                    <a:pt x="8877" y="20967"/>
                  </a:lnTo>
                  <a:lnTo>
                    <a:pt x="9601" y="21653"/>
                  </a:lnTo>
                  <a:lnTo>
                    <a:pt x="10020" y="21831"/>
                  </a:lnTo>
                  <a:lnTo>
                    <a:pt x="10858" y="21831"/>
                  </a:lnTo>
                  <a:lnTo>
                    <a:pt x="11887" y="21158"/>
                  </a:lnTo>
                  <a:lnTo>
                    <a:pt x="11785" y="22326"/>
                  </a:lnTo>
                  <a:lnTo>
                    <a:pt x="11557" y="22834"/>
                  </a:lnTo>
                  <a:lnTo>
                    <a:pt x="11188" y="23037"/>
                  </a:lnTo>
                  <a:lnTo>
                    <a:pt x="10248" y="23037"/>
                  </a:lnTo>
                  <a:lnTo>
                    <a:pt x="9982" y="22948"/>
                  </a:lnTo>
                  <a:lnTo>
                    <a:pt x="9702" y="22682"/>
                  </a:lnTo>
                  <a:lnTo>
                    <a:pt x="9588" y="22326"/>
                  </a:lnTo>
                  <a:lnTo>
                    <a:pt x="8826" y="22326"/>
                  </a:lnTo>
                  <a:lnTo>
                    <a:pt x="8902" y="22834"/>
                  </a:lnTo>
                  <a:lnTo>
                    <a:pt x="9055" y="23126"/>
                  </a:lnTo>
                  <a:lnTo>
                    <a:pt x="9702" y="23545"/>
                  </a:lnTo>
                  <a:lnTo>
                    <a:pt x="10109" y="23660"/>
                  </a:lnTo>
                  <a:lnTo>
                    <a:pt x="11455" y="23660"/>
                  </a:lnTo>
                  <a:lnTo>
                    <a:pt x="12039" y="23355"/>
                  </a:lnTo>
                  <a:lnTo>
                    <a:pt x="12204" y="23037"/>
                  </a:lnTo>
                  <a:lnTo>
                    <a:pt x="12522" y="22428"/>
                  </a:lnTo>
                  <a:lnTo>
                    <a:pt x="12611" y="21158"/>
                  </a:lnTo>
                  <a:lnTo>
                    <a:pt x="12611" y="17919"/>
                  </a:lnTo>
                  <a:lnTo>
                    <a:pt x="12611" y="17360"/>
                  </a:lnTo>
                  <a:close/>
                </a:path>
                <a:path w="102870" h="70485">
                  <a:moveTo>
                    <a:pt x="12611" y="1866"/>
                  </a:moveTo>
                  <a:lnTo>
                    <a:pt x="11912" y="1866"/>
                  </a:lnTo>
                  <a:lnTo>
                    <a:pt x="11912" y="2425"/>
                  </a:lnTo>
                  <a:lnTo>
                    <a:pt x="11798" y="2273"/>
                  </a:lnTo>
                  <a:lnTo>
                    <a:pt x="11798" y="3073"/>
                  </a:lnTo>
                  <a:lnTo>
                    <a:pt x="11696" y="5067"/>
                  </a:lnTo>
                  <a:lnTo>
                    <a:pt x="11506" y="5473"/>
                  </a:lnTo>
                  <a:lnTo>
                    <a:pt x="11137" y="5727"/>
                  </a:lnTo>
                  <a:lnTo>
                    <a:pt x="10248" y="5727"/>
                  </a:lnTo>
                  <a:lnTo>
                    <a:pt x="9969" y="5588"/>
                  </a:lnTo>
                  <a:lnTo>
                    <a:pt x="9563" y="5067"/>
                  </a:lnTo>
                  <a:lnTo>
                    <a:pt x="9537" y="3365"/>
                  </a:lnTo>
                  <a:lnTo>
                    <a:pt x="9817" y="2654"/>
                  </a:lnTo>
                  <a:lnTo>
                    <a:pt x="10172" y="2400"/>
                  </a:lnTo>
                  <a:lnTo>
                    <a:pt x="11049" y="2400"/>
                  </a:lnTo>
                  <a:lnTo>
                    <a:pt x="11341" y="2540"/>
                  </a:lnTo>
                  <a:lnTo>
                    <a:pt x="11798" y="3073"/>
                  </a:lnTo>
                  <a:lnTo>
                    <a:pt x="11798" y="2273"/>
                  </a:lnTo>
                  <a:lnTo>
                    <a:pt x="11620" y="2095"/>
                  </a:lnTo>
                  <a:lnTo>
                    <a:pt x="11214" y="1828"/>
                  </a:lnTo>
                  <a:lnTo>
                    <a:pt x="10909" y="1739"/>
                  </a:lnTo>
                  <a:lnTo>
                    <a:pt x="10045" y="1739"/>
                  </a:lnTo>
                  <a:lnTo>
                    <a:pt x="9601" y="1955"/>
                  </a:lnTo>
                  <a:lnTo>
                    <a:pt x="8877" y="2806"/>
                  </a:lnTo>
                  <a:lnTo>
                    <a:pt x="8788" y="3073"/>
                  </a:lnTo>
                  <a:lnTo>
                    <a:pt x="8877" y="5473"/>
                  </a:lnTo>
                  <a:lnTo>
                    <a:pt x="9601" y="6159"/>
                  </a:lnTo>
                  <a:lnTo>
                    <a:pt x="10020" y="6337"/>
                  </a:lnTo>
                  <a:lnTo>
                    <a:pt x="10858" y="6337"/>
                  </a:lnTo>
                  <a:lnTo>
                    <a:pt x="11887" y="5664"/>
                  </a:lnTo>
                  <a:lnTo>
                    <a:pt x="11785" y="6832"/>
                  </a:lnTo>
                  <a:lnTo>
                    <a:pt x="11557" y="7340"/>
                  </a:lnTo>
                  <a:lnTo>
                    <a:pt x="11188" y="7543"/>
                  </a:lnTo>
                  <a:lnTo>
                    <a:pt x="10248" y="7543"/>
                  </a:lnTo>
                  <a:lnTo>
                    <a:pt x="9982" y="7454"/>
                  </a:lnTo>
                  <a:lnTo>
                    <a:pt x="9702" y="7188"/>
                  </a:lnTo>
                  <a:lnTo>
                    <a:pt x="9588" y="6832"/>
                  </a:lnTo>
                  <a:lnTo>
                    <a:pt x="8826" y="6832"/>
                  </a:lnTo>
                  <a:lnTo>
                    <a:pt x="8902" y="7340"/>
                  </a:lnTo>
                  <a:lnTo>
                    <a:pt x="9055" y="7632"/>
                  </a:lnTo>
                  <a:lnTo>
                    <a:pt x="9702" y="8064"/>
                  </a:lnTo>
                  <a:lnTo>
                    <a:pt x="10109" y="8166"/>
                  </a:lnTo>
                  <a:lnTo>
                    <a:pt x="11455" y="8166"/>
                  </a:lnTo>
                  <a:lnTo>
                    <a:pt x="12039" y="7861"/>
                  </a:lnTo>
                  <a:lnTo>
                    <a:pt x="12204" y="7543"/>
                  </a:lnTo>
                  <a:lnTo>
                    <a:pt x="12522" y="6934"/>
                  </a:lnTo>
                  <a:lnTo>
                    <a:pt x="12611" y="5664"/>
                  </a:lnTo>
                  <a:lnTo>
                    <a:pt x="12611" y="2425"/>
                  </a:lnTo>
                  <a:lnTo>
                    <a:pt x="12611" y="1866"/>
                  </a:lnTo>
                  <a:close/>
                </a:path>
                <a:path w="102870" h="70485">
                  <a:moveTo>
                    <a:pt x="17919" y="68910"/>
                  </a:moveTo>
                  <a:lnTo>
                    <a:pt x="13182" y="68910"/>
                  </a:lnTo>
                  <a:lnTo>
                    <a:pt x="13182" y="69329"/>
                  </a:lnTo>
                  <a:lnTo>
                    <a:pt x="17919" y="69329"/>
                  </a:lnTo>
                  <a:lnTo>
                    <a:pt x="17919" y="68910"/>
                  </a:lnTo>
                  <a:close/>
                </a:path>
                <a:path w="102870" h="70485">
                  <a:moveTo>
                    <a:pt x="17919" y="53416"/>
                  </a:moveTo>
                  <a:lnTo>
                    <a:pt x="13182" y="53416"/>
                  </a:lnTo>
                  <a:lnTo>
                    <a:pt x="13182" y="53835"/>
                  </a:lnTo>
                  <a:lnTo>
                    <a:pt x="17919" y="53835"/>
                  </a:lnTo>
                  <a:lnTo>
                    <a:pt x="17919" y="53416"/>
                  </a:lnTo>
                  <a:close/>
                </a:path>
                <a:path w="102870" h="70485">
                  <a:moveTo>
                    <a:pt x="17919" y="37922"/>
                  </a:moveTo>
                  <a:lnTo>
                    <a:pt x="13182" y="37922"/>
                  </a:lnTo>
                  <a:lnTo>
                    <a:pt x="13182" y="38341"/>
                  </a:lnTo>
                  <a:lnTo>
                    <a:pt x="17919" y="38341"/>
                  </a:lnTo>
                  <a:lnTo>
                    <a:pt x="17919" y="37922"/>
                  </a:lnTo>
                  <a:close/>
                </a:path>
                <a:path w="102870" h="70485">
                  <a:moveTo>
                    <a:pt x="17919" y="22415"/>
                  </a:moveTo>
                  <a:lnTo>
                    <a:pt x="13182" y="22415"/>
                  </a:lnTo>
                  <a:lnTo>
                    <a:pt x="13182" y="22834"/>
                  </a:lnTo>
                  <a:lnTo>
                    <a:pt x="17919" y="22834"/>
                  </a:lnTo>
                  <a:lnTo>
                    <a:pt x="17919" y="22415"/>
                  </a:lnTo>
                  <a:close/>
                </a:path>
                <a:path w="102870" h="70485">
                  <a:moveTo>
                    <a:pt x="17919" y="6921"/>
                  </a:moveTo>
                  <a:lnTo>
                    <a:pt x="13182" y="6921"/>
                  </a:lnTo>
                  <a:lnTo>
                    <a:pt x="13182" y="7353"/>
                  </a:lnTo>
                  <a:lnTo>
                    <a:pt x="17919" y="7353"/>
                  </a:lnTo>
                  <a:lnTo>
                    <a:pt x="17919" y="6921"/>
                  </a:lnTo>
                  <a:close/>
                </a:path>
                <a:path w="102870" h="70485">
                  <a:moveTo>
                    <a:pt x="21882" y="20066"/>
                  </a:moveTo>
                  <a:lnTo>
                    <a:pt x="21729" y="19773"/>
                  </a:lnTo>
                  <a:lnTo>
                    <a:pt x="21259" y="19456"/>
                  </a:lnTo>
                  <a:lnTo>
                    <a:pt x="20891" y="19329"/>
                  </a:lnTo>
                  <a:lnTo>
                    <a:pt x="19646" y="19024"/>
                  </a:lnTo>
                  <a:lnTo>
                    <a:pt x="19481" y="18961"/>
                  </a:lnTo>
                  <a:lnTo>
                    <a:pt x="19177" y="18783"/>
                  </a:lnTo>
                  <a:lnTo>
                    <a:pt x="19075" y="18618"/>
                  </a:lnTo>
                  <a:lnTo>
                    <a:pt x="19075" y="18249"/>
                  </a:lnTo>
                  <a:lnTo>
                    <a:pt x="19151" y="18110"/>
                  </a:lnTo>
                  <a:lnTo>
                    <a:pt x="19443" y="17894"/>
                  </a:lnTo>
                  <a:lnTo>
                    <a:pt x="19659" y="17843"/>
                  </a:lnTo>
                  <a:lnTo>
                    <a:pt x="20370" y="17843"/>
                  </a:lnTo>
                  <a:lnTo>
                    <a:pt x="21018" y="18592"/>
                  </a:lnTo>
                  <a:lnTo>
                    <a:pt x="21717" y="18592"/>
                  </a:lnTo>
                  <a:lnTo>
                    <a:pt x="21729" y="18313"/>
                  </a:lnTo>
                  <a:lnTo>
                    <a:pt x="21640" y="18046"/>
                  </a:lnTo>
                  <a:lnTo>
                    <a:pt x="21158" y="17399"/>
                  </a:lnTo>
                  <a:lnTo>
                    <a:pt x="20675" y="17195"/>
                  </a:lnTo>
                  <a:lnTo>
                    <a:pt x="19494" y="17195"/>
                  </a:lnTo>
                  <a:lnTo>
                    <a:pt x="19075" y="17335"/>
                  </a:lnTo>
                  <a:lnTo>
                    <a:pt x="18465" y="17843"/>
                  </a:lnTo>
                  <a:lnTo>
                    <a:pt x="18326" y="18186"/>
                  </a:lnTo>
                  <a:lnTo>
                    <a:pt x="18326" y="18973"/>
                  </a:lnTo>
                  <a:lnTo>
                    <a:pt x="18478" y="19253"/>
                  </a:lnTo>
                  <a:lnTo>
                    <a:pt x="18986" y="19570"/>
                  </a:lnTo>
                  <a:lnTo>
                    <a:pt x="19265" y="19672"/>
                  </a:lnTo>
                  <a:lnTo>
                    <a:pt x="20561" y="20002"/>
                  </a:lnTo>
                  <a:lnTo>
                    <a:pt x="20777" y="20066"/>
                  </a:lnTo>
                  <a:lnTo>
                    <a:pt x="21056" y="20231"/>
                  </a:lnTo>
                  <a:lnTo>
                    <a:pt x="21132" y="20383"/>
                  </a:lnTo>
                  <a:lnTo>
                    <a:pt x="21132" y="20828"/>
                  </a:lnTo>
                  <a:lnTo>
                    <a:pt x="21031" y="21005"/>
                  </a:lnTo>
                  <a:lnTo>
                    <a:pt x="20612" y="21247"/>
                  </a:lnTo>
                  <a:lnTo>
                    <a:pt x="20358" y="21310"/>
                  </a:lnTo>
                  <a:lnTo>
                    <a:pt x="19621" y="21310"/>
                  </a:lnTo>
                  <a:lnTo>
                    <a:pt x="19291" y="21196"/>
                  </a:lnTo>
                  <a:lnTo>
                    <a:pt x="18999" y="20815"/>
                  </a:lnTo>
                  <a:lnTo>
                    <a:pt x="18935" y="20624"/>
                  </a:lnTo>
                  <a:lnTo>
                    <a:pt x="18910" y="20370"/>
                  </a:lnTo>
                  <a:lnTo>
                    <a:pt x="18199" y="20370"/>
                  </a:lnTo>
                  <a:lnTo>
                    <a:pt x="18211" y="20815"/>
                  </a:lnTo>
                  <a:lnTo>
                    <a:pt x="18364" y="21196"/>
                  </a:lnTo>
                  <a:lnTo>
                    <a:pt x="18910" y="21793"/>
                  </a:lnTo>
                  <a:lnTo>
                    <a:pt x="19380" y="21945"/>
                  </a:lnTo>
                  <a:lnTo>
                    <a:pt x="20662" y="21945"/>
                  </a:lnTo>
                  <a:lnTo>
                    <a:pt x="21120" y="21793"/>
                  </a:lnTo>
                  <a:lnTo>
                    <a:pt x="21717" y="21221"/>
                  </a:lnTo>
                  <a:lnTo>
                    <a:pt x="21882" y="20878"/>
                  </a:lnTo>
                  <a:lnTo>
                    <a:pt x="21882" y="20066"/>
                  </a:lnTo>
                  <a:close/>
                </a:path>
                <a:path w="102870" h="70485">
                  <a:moveTo>
                    <a:pt x="22098" y="49466"/>
                  </a:moveTo>
                  <a:lnTo>
                    <a:pt x="22047" y="49123"/>
                  </a:lnTo>
                  <a:lnTo>
                    <a:pt x="21691" y="48425"/>
                  </a:lnTo>
                  <a:lnTo>
                    <a:pt x="21247" y="48209"/>
                  </a:lnTo>
                  <a:lnTo>
                    <a:pt x="20243" y="48209"/>
                  </a:lnTo>
                  <a:lnTo>
                    <a:pt x="19939" y="48285"/>
                  </a:lnTo>
                  <a:lnTo>
                    <a:pt x="19558" y="48526"/>
                  </a:lnTo>
                  <a:lnTo>
                    <a:pt x="19392" y="48691"/>
                  </a:lnTo>
                  <a:lnTo>
                    <a:pt x="19215" y="48907"/>
                  </a:lnTo>
                  <a:lnTo>
                    <a:pt x="19215" y="46634"/>
                  </a:lnTo>
                  <a:lnTo>
                    <a:pt x="18465" y="46634"/>
                  </a:lnTo>
                  <a:lnTo>
                    <a:pt x="18465" y="52768"/>
                  </a:lnTo>
                  <a:lnTo>
                    <a:pt x="19215" y="52768"/>
                  </a:lnTo>
                  <a:lnTo>
                    <a:pt x="19215" y="49809"/>
                  </a:lnTo>
                  <a:lnTo>
                    <a:pt x="19342" y="49403"/>
                  </a:lnTo>
                  <a:lnTo>
                    <a:pt x="19850" y="48971"/>
                  </a:lnTo>
                  <a:lnTo>
                    <a:pt x="20129" y="48869"/>
                  </a:lnTo>
                  <a:lnTo>
                    <a:pt x="20815" y="48869"/>
                  </a:lnTo>
                  <a:lnTo>
                    <a:pt x="21069" y="48996"/>
                  </a:lnTo>
                  <a:lnTo>
                    <a:pt x="21285" y="49390"/>
                  </a:lnTo>
                  <a:lnTo>
                    <a:pt x="21336" y="49631"/>
                  </a:lnTo>
                  <a:lnTo>
                    <a:pt x="21336" y="52768"/>
                  </a:lnTo>
                  <a:lnTo>
                    <a:pt x="22098" y="52768"/>
                  </a:lnTo>
                  <a:lnTo>
                    <a:pt x="22098" y="49466"/>
                  </a:lnTo>
                  <a:close/>
                </a:path>
                <a:path w="102870" h="70485">
                  <a:moveTo>
                    <a:pt x="22098" y="2971"/>
                  </a:moveTo>
                  <a:lnTo>
                    <a:pt x="22047" y="2628"/>
                  </a:lnTo>
                  <a:lnTo>
                    <a:pt x="21704" y="1943"/>
                  </a:lnTo>
                  <a:lnTo>
                    <a:pt x="21272" y="1727"/>
                  </a:lnTo>
                  <a:lnTo>
                    <a:pt x="20345" y="1727"/>
                  </a:lnTo>
                  <a:lnTo>
                    <a:pt x="20091" y="1778"/>
                  </a:lnTo>
                  <a:lnTo>
                    <a:pt x="19621" y="2006"/>
                  </a:lnTo>
                  <a:lnTo>
                    <a:pt x="19392" y="2197"/>
                  </a:lnTo>
                  <a:lnTo>
                    <a:pt x="19177" y="2463"/>
                  </a:lnTo>
                  <a:lnTo>
                    <a:pt x="19177" y="1828"/>
                  </a:lnTo>
                  <a:lnTo>
                    <a:pt x="18465" y="1828"/>
                  </a:lnTo>
                  <a:lnTo>
                    <a:pt x="18465" y="6286"/>
                  </a:lnTo>
                  <a:lnTo>
                    <a:pt x="19215" y="6286"/>
                  </a:lnTo>
                  <a:lnTo>
                    <a:pt x="19215" y="3657"/>
                  </a:lnTo>
                  <a:lnTo>
                    <a:pt x="19240" y="3429"/>
                  </a:lnTo>
                  <a:lnTo>
                    <a:pt x="20320" y="2400"/>
                  </a:lnTo>
                  <a:lnTo>
                    <a:pt x="20853" y="2400"/>
                  </a:lnTo>
                  <a:lnTo>
                    <a:pt x="21082" y="2540"/>
                  </a:lnTo>
                  <a:lnTo>
                    <a:pt x="21297" y="2984"/>
                  </a:lnTo>
                  <a:lnTo>
                    <a:pt x="21348" y="3200"/>
                  </a:lnTo>
                  <a:lnTo>
                    <a:pt x="21348" y="6286"/>
                  </a:lnTo>
                  <a:lnTo>
                    <a:pt x="22098" y="6286"/>
                  </a:lnTo>
                  <a:lnTo>
                    <a:pt x="22098" y="2971"/>
                  </a:lnTo>
                  <a:close/>
                </a:path>
                <a:path w="102870" h="70485">
                  <a:moveTo>
                    <a:pt x="23495" y="17335"/>
                  </a:moveTo>
                  <a:lnTo>
                    <a:pt x="22733" y="17335"/>
                  </a:lnTo>
                  <a:lnTo>
                    <a:pt x="22733" y="21767"/>
                  </a:lnTo>
                  <a:lnTo>
                    <a:pt x="23495" y="21767"/>
                  </a:lnTo>
                  <a:lnTo>
                    <a:pt x="23495" y="17335"/>
                  </a:lnTo>
                  <a:close/>
                </a:path>
                <a:path w="102870" h="70485">
                  <a:moveTo>
                    <a:pt x="23495" y="15659"/>
                  </a:moveTo>
                  <a:lnTo>
                    <a:pt x="22733" y="15659"/>
                  </a:lnTo>
                  <a:lnTo>
                    <a:pt x="22733" y="16510"/>
                  </a:lnTo>
                  <a:lnTo>
                    <a:pt x="23495" y="16510"/>
                  </a:lnTo>
                  <a:lnTo>
                    <a:pt x="23495" y="15659"/>
                  </a:lnTo>
                  <a:close/>
                </a:path>
                <a:path w="102870" h="70485">
                  <a:moveTo>
                    <a:pt x="23914" y="32816"/>
                  </a:moveTo>
                  <a:lnTo>
                    <a:pt x="23164" y="32816"/>
                  </a:lnTo>
                  <a:lnTo>
                    <a:pt x="22263" y="36309"/>
                  </a:lnTo>
                  <a:lnTo>
                    <a:pt x="21386" y="32816"/>
                  </a:lnTo>
                  <a:lnTo>
                    <a:pt x="20548" y="32816"/>
                  </a:lnTo>
                  <a:lnTo>
                    <a:pt x="19672" y="36322"/>
                  </a:lnTo>
                  <a:lnTo>
                    <a:pt x="18821" y="32816"/>
                  </a:lnTo>
                  <a:lnTo>
                    <a:pt x="17995" y="32816"/>
                  </a:lnTo>
                  <a:lnTo>
                    <a:pt x="19278" y="37274"/>
                  </a:lnTo>
                  <a:lnTo>
                    <a:pt x="20066" y="37274"/>
                  </a:lnTo>
                  <a:lnTo>
                    <a:pt x="20942" y="33820"/>
                  </a:lnTo>
                  <a:lnTo>
                    <a:pt x="21844" y="37274"/>
                  </a:lnTo>
                  <a:lnTo>
                    <a:pt x="22631" y="37274"/>
                  </a:lnTo>
                  <a:lnTo>
                    <a:pt x="23914" y="32816"/>
                  </a:lnTo>
                  <a:close/>
                </a:path>
                <a:path w="102870" h="70485">
                  <a:moveTo>
                    <a:pt x="24472" y="64897"/>
                  </a:moveTo>
                  <a:lnTo>
                    <a:pt x="24409" y="64592"/>
                  </a:lnTo>
                  <a:lnTo>
                    <a:pt x="24079" y="63919"/>
                  </a:lnTo>
                  <a:lnTo>
                    <a:pt x="23672" y="63703"/>
                  </a:lnTo>
                  <a:lnTo>
                    <a:pt x="22796" y="63703"/>
                  </a:lnTo>
                  <a:lnTo>
                    <a:pt x="22529" y="63754"/>
                  </a:lnTo>
                  <a:lnTo>
                    <a:pt x="22085" y="63982"/>
                  </a:lnTo>
                  <a:lnTo>
                    <a:pt x="21894" y="64160"/>
                  </a:lnTo>
                  <a:lnTo>
                    <a:pt x="21717" y="64401"/>
                  </a:lnTo>
                  <a:lnTo>
                    <a:pt x="21628" y="64211"/>
                  </a:lnTo>
                  <a:lnTo>
                    <a:pt x="21513" y="64058"/>
                  </a:lnTo>
                  <a:lnTo>
                    <a:pt x="21183" y="63792"/>
                  </a:lnTo>
                  <a:lnTo>
                    <a:pt x="20891" y="63703"/>
                  </a:lnTo>
                  <a:lnTo>
                    <a:pt x="20218" y="63703"/>
                  </a:lnTo>
                  <a:lnTo>
                    <a:pt x="19939" y="63792"/>
                  </a:lnTo>
                  <a:lnTo>
                    <a:pt x="19545" y="64058"/>
                  </a:lnTo>
                  <a:lnTo>
                    <a:pt x="19392" y="64223"/>
                  </a:lnTo>
                  <a:lnTo>
                    <a:pt x="19215" y="64439"/>
                  </a:lnTo>
                  <a:lnTo>
                    <a:pt x="19215" y="63804"/>
                  </a:lnTo>
                  <a:lnTo>
                    <a:pt x="18465" y="63804"/>
                  </a:lnTo>
                  <a:lnTo>
                    <a:pt x="18465" y="68262"/>
                  </a:lnTo>
                  <a:lnTo>
                    <a:pt x="19215" y="68262"/>
                  </a:lnTo>
                  <a:lnTo>
                    <a:pt x="19215" y="65328"/>
                  </a:lnTo>
                  <a:lnTo>
                    <a:pt x="19342" y="64922"/>
                  </a:lnTo>
                  <a:lnTo>
                    <a:pt x="19799" y="64490"/>
                  </a:lnTo>
                  <a:lnTo>
                    <a:pt x="20053" y="64376"/>
                  </a:lnTo>
                  <a:lnTo>
                    <a:pt x="20650" y="64376"/>
                  </a:lnTo>
                  <a:lnTo>
                    <a:pt x="20866" y="64477"/>
                  </a:lnTo>
                  <a:lnTo>
                    <a:pt x="21056" y="64820"/>
                  </a:lnTo>
                  <a:lnTo>
                    <a:pt x="21082" y="65049"/>
                  </a:lnTo>
                  <a:lnTo>
                    <a:pt x="21082" y="68262"/>
                  </a:lnTo>
                  <a:lnTo>
                    <a:pt x="21844" y="68262"/>
                  </a:lnTo>
                  <a:lnTo>
                    <a:pt x="21844" y="65201"/>
                  </a:lnTo>
                  <a:lnTo>
                    <a:pt x="21958" y="64884"/>
                  </a:lnTo>
                  <a:lnTo>
                    <a:pt x="22377" y="64490"/>
                  </a:lnTo>
                  <a:lnTo>
                    <a:pt x="22631" y="64389"/>
                  </a:lnTo>
                  <a:lnTo>
                    <a:pt x="23139" y="64389"/>
                  </a:lnTo>
                  <a:lnTo>
                    <a:pt x="23317" y="64439"/>
                  </a:lnTo>
                  <a:lnTo>
                    <a:pt x="23622" y="64655"/>
                  </a:lnTo>
                  <a:lnTo>
                    <a:pt x="23685" y="64858"/>
                  </a:lnTo>
                  <a:lnTo>
                    <a:pt x="23685" y="68262"/>
                  </a:lnTo>
                  <a:lnTo>
                    <a:pt x="24472" y="68262"/>
                  </a:lnTo>
                  <a:lnTo>
                    <a:pt x="24472" y="64897"/>
                  </a:lnTo>
                  <a:close/>
                </a:path>
                <a:path w="102870" h="70485">
                  <a:moveTo>
                    <a:pt x="25387" y="32829"/>
                  </a:moveTo>
                  <a:lnTo>
                    <a:pt x="24625" y="32829"/>
                  </a:lnTo>
                  <a:lnTo>
                    <a:pt x="24625" y="37274"/>
                  </a:lnTo>
                  <a:lnTo>
                    <a:pt x="25387" y="37274"/>
                  </a:lnTo>
                  <a:lnTo>
                    <a:pt x="25387" y="32829"/>
                  </a:lnTo>
                  <a:close/>
                </a:path>
                <a:path w="102870" h="70485">
                  <a:moveTo>
                    <a:pt x="25387" y="31153"/>
                  </a:moveTo>
                  <a:lnTo>
                    <a:pt x="24625" y="31153"/>
                  </a:lnTo>
                  <a:lnTo>
                    <a:pt x="24625" y="32004"/>
                  </a:lnTo>
                  <a:lnTo>
                    <a:pt x="25387" y="32004"/>
                  </a:lnTo>
                  <a:lnTo>
                    <a:pt x="25387" y="31153"/>
                  </a:lnTo>
                  <a:close/>
                </a:path>
                <a:path w="102870" h="70485">
                  <a:moveTo>
                    <a:pt x="27038" y="50774"/>
                  </a:moveTo>
                  <a:lnTo>
                    <a:pt x="27025" y="50177"/>
                  </a:lnTo>
                  <a:lnTo>
                    <a:pt x="26936" y="49606"/>
                  </a:lnTo>
                  <a:lnTo>
                    <a:pt x="26809" y="49237"/>
                  </a:lnTo>
                  <a:lnTo>
                    <a:pt x="26568" y="48869"/>
                  </a:lnTo>
                  <a:lnTo>
                    <a:pt x="26289" y="48577"/>
                  </a:lnTo>
                  <a:lnTo>
                    <a:pt x="26263" y="50177"/>
                  </a:lnTo>
                  <a:lnTo>
                    <a:pt x="23787" y="50177"/>
                  </a:lnTo>
                  <a:lnTo>
                    <a:pt x="23799" y="49860"/>
                  </a:lnTo>
                  <a:lnTo>
                    <a:pt x="23926" y="49479"/>
                  </a:lnTo>
                  <a:lnTo>
                    <a:pt x="24396" y="48983"/>
                  </a:lnTo>
                  <a:lnTo>
                    <a:pt x="24676" y="48869"/>
                  </a:lnTo>
                  <a:lnTo>
                    <a:pt x="25501" y="48869"/>
                  </a:lnTo>
                  <a:lnTo>
                    <a:pt x="25844" y="49047"/>
                  </a:lnTo>
                  <a:lnTo>
                    <a:pt x="26098" y="49491"/>
                  </a:lnTo>
                  <a:lnTo>
                    <a:pt x="26212" y="49796"/>
                  </a:lnTo>
                  <a:lnTo>
                    <a:pt x="26263" y="50177"/>
                  </a:lnTo>
                  <a:lnTo>
                    <a:pt x="26263" y="48577"/>
                  </a:lnTo>
                  <a:lnTo>
                    <a:pt x="25692" y="48285"/>
                  </a:lnTo>
                  <a:lnTo>
                    <a:pt x="25387" y="48209"/>
                  </a:lnTo>
                  <a:lnTo>
                    <a:pt x="24434" y="48209"/>
                  </a:lnTo>
                  <a:lnTo>
                    <a:pt x="23926" y="48437"/>
                  </a:lnTo>
                  <a:lnTo>
                    <a:pt x="23164" y="49326"/>
                  </a:lnTo>
                  <a:lnTo>
                    <a:pt x="23063" y="49606"/>
                  </a:lnTo>
                  <a:lnTo>
                    <a:pt x="23152" y="51917"/>
                  </a:lnTo>
                  <a:lnTo>
                    <a:pt x="23926" y="52730"/>
                  </a:lnTo>
                  <a:lnTo>
                    <a:pt x="24396" y="52933"/>
                  </a:lnTo>
                  <a:lnTo>
                    <a:pt x="25171" y="52933"/>
                  </a:lnTo>
                  <a:lnTo>
                    <a:pt x="26974" y="51371"/>
                  </a:lnTo>
                  <a:lnTo>
                    <a:pt x="26238" y="51371"/>
                  </a:lnTo>
                  <a:lnTo>
                    <a:pt x="26162" y="51587"/>
                  </a:lnTo>
                  <a:lnTo>
                    <a:pt x="26085" y="51739"/>
                  </a:lnTo>
                  <a:lnTo>
                    <a:pt x="25717" y="52146"/>
                  </a:lnTo>
                  <a:lnTo>
                    <a:pt x="25412" y="52273"/>
                  </a:lnTo>
                  <a:lnTo>
                    <a:pt x="24599" y="52273"/>
                  </a:lnTo>
                  <a:lnTo>
                    <a:pt x="24307" y="52146"/>
                  </a:lnTo>
                  <a:lnTo>
                    <a:pt x="23888" y="51587"/>
                  </a:lnTo>
                  <a:lnTo>
                    <a:pt x="23761" y="50774"/>
                  </a:lnTo>
                  <a:lnTo>
                    <a:pt x="27038" y="50774"/>
                  </a:lnTo>
                  <a:close/>
                </a:path>
                <a:path w="102870" h="70485">
                  <a:moveTo>
                    <a:pt x="27216" y="5740"/>
                  </a:moveTo>
                  <a:lnTo>
                    <a:pt x="26873" y="5778"/>
                  </a:lnTo>
                  <a:lnTo>
                    <a:pt x="26720" y="4013"/>
                  </a:lnTo>
                  <a:lnTo>
                    <a:pt x="26631" y="2349"/>
                  </a:lnTo>
                  <a:lnTo>
                    <a:pt x="26568" y="2209"/>
                  </a:lnTo>
                  <a:lnTo>
                    <a:pt x="25971" y="1866"/>
                  </a:lnTo>
                  <a:lnTo>
                    <a:pt x="25971" y="4013"/>
                  </a:lnTo>
                  <a:lnTo>
                    <a:pt x="25971" y="5080"/>
                  </a:lnTo>
                  <a:lnTo>
                    <a:pt x="25768" y="5410"/>
                  </a:lnTo>
                  <a:lnTo>
                    <a:pt x="25107" y="5727"/>
                  </a:lnTo>
                  <a:lnTo>
                    <a:pt x="24841" y="5791"/>
                  </a:lnTo>
                  <a:lnTo>
                    <a:pt x="24371" y="5791"/>
                  </a:lnTo>
                  <a:lnTo>
                    <a:pt x="24244" y="5753"/>
                  </a:lnTo>
                  <a:lnTo>
                    <a:pt x="24028" y="5613"/>
                  </a:lnTo>
                  <a:lnTo>
                    <a:pt x="23901" y="4597"/>
                  </a:lnTo>
                  <a:lnTo>
                    <a:pt x="24269" y="4394"/>
                  </a:lnTo>
                  <a:lnTo>
                    <a:pt x="24472" y="4343"/>
                  </a:lnTo>
                  <a:lnTo>
                    <a:pt x="25336" y="4229"/>
                  </a:lnTo>
                  <a:lnTo>
                    <a:pt x="25768" y="4114"/>
                  </a:lnTo>
                  <a:lnTo>
                    <a:pt x="25971" y="4013"/>
                  </a:lnTo>
                  <a:lnTo>
                    <a:pt x="25971" y="1866"/>
                  </a:lnTo>
                  <a:lnTo>
                    <a:pt x="25476" y="1714"/>
                  </a:lnTo>
                  <a:lnTo>
                    <a:pt x="24511" y="1714"/>
                  </a:lnTo>
                  <a:lnTo>
                    <a:pt x="23228" y="3187"/>
                  </a:lnTo>
                  <a:lnTo>
                    <a:pt x="23926" y="3187"/>
                  </a:lnTo>
                  <a:lnTo>
                    <a:pt x="24015" y="2781"/>
                  </a:lnTo>
                  <a:lnTo>
                    <a:pt x="24269" y="2451"/>
                  </a:lnTo>
                  <a:lnTo>
                    <a:pt x="24549" y="2349"/>
                  </a:lnTo>
                  <a:lnTo>
                    <a:pt x="25285" y="2349"/>
                  </a:lnTo>
                  <a:lnTo>
                    <a:pt x="25539" y="2400"/>
                  </a:lnTo>
                  <a:lnTo>
                    <a:pt x="25908" y="2628"/>
                  </a:lnTo>
                  <a:lnTo>
                    <a:pt x="25882" y="3479"/>
                  </a:lnTo>
                  <a:lnTo>
                    <a:pt x="23990" y="3784"/>
                  </a:lnTo>
                  <a:lnTo>
                    <a:pt x="23647" y="3924"/>
                  </a:lnTo>
                  <a:lnTo>
                    <a:pt x="23126" y="4394"/>
                  </a:lnTo>
                  <a:lnTo>
                    <a:pt x="23228" y="5892"/>
                  </a:lnTo>
                  <a:lnTo>
                    <a:pt x="23634" y="6286"/>
                  </a:lnTo>
                  <a:lnTo>
                    <a:pt x="24003" y="6426"/>
                  </a:lnTo>
                  <a:lnTo>
                    <a:pt x="24752" y="6426"/>
                  </a:lnTo>
                  <a:lnTo>
                    <a:pt x="25069" y="6350"/>
                  </a:lnTo>
                  <a:lnTo>
                    <a:pt x="25641" y="6057"/>
                  </a:lnTo>
                  <a:lnTo>
                    <a:pt x="25857" y="5892"/>
                  </a:lnTo>
                  <a:lnTo>
                    <a:pt x="26009" y="5689"/>
                  </a:lnTo>
                  <a:lnTo>
                    <a:pt x="26111" y="6057"/>
                  </a:lnTo>
                  <a:lnTo>
                    <a:pt x="26263" y="6286"/>
                  </a:lnTo>
                  <a:lnTo>
                    <a:pt x="26441" y="6375"/>
                  </a:lnTo>
                  <a:lnTo>
                    <a:pt x="26809" y="6375"/>
                  </a:lnTo>
                  <a:lnTo>
                    <a:pt x="27190" y="6311"/>
                  </a:lnTo>
                  <a:lnTo>
                    <a:pt x="27216" y="5778"/>
                  </a:lnTo>
                  <a:close/>
                </a:path>
                <a:path w="102870" h="70485">
                  <a:moveTo>
                    <a:pt x="28028" y="21094"/>
                  </a:moveTo>
                  <a:lnTo>
                    <a:pt x="25311" y="21094"/>
                  </a:lnTo>
                  <a:lnTo>
                    <a:pt x="27940" y="17932"/>
                  </a:lnTo>
                  <a:lnTo>
                    <a:pt x="27940" y="17310"/>
                  </a:lnTo>
                  <a:lnTo>
                    <a:pt x="24485" y="17310"/>
                  </a:lnTo>
                  <a:lnTo>
                    <a:pt x="24485" y="17983"/>
                  </a:lnTo>
                  <a:lnTo>
                    <a:pt x="26936" y="17983"/>
                  </a:lnTo>
                  <a:lnTo>
                    <a:pt x="24295" y="21183"/>
                  </a:lnTo>
                  <a:lnTo>
                    <a:pt x="24295" y="21767"/>
                  </a:lnTo>
                  <a:lnTo>
                    <a:pt x="28028" y="21767"/>
                  </a:lnTo>
                  <a:lnTo>
                    <a:pt x="28028" y="21094"/>
                  </a:lnTo>
                  <a:close/>
                </a:path>
                <a:path w="102870" h="70485">
                  <a:moveTo>
                    <a:pt x="28714" y="48336"/>
                  </a:moveTo>
                  <a:lnTo>
                    <a:pt x="27952" y="48336"/>
                  </a:lnTo>
                  <a:lnTo>
                    <a:pt x="27952" y="52768"/>
                  </a:lnTo>
                  <a:lnTo>
                    <a:pt x="28714" y="52768"/>
                  </a:lnTo>
                  <a:lnTo>
                    <a:pt x="28714" y="48336"/>
                  </a:lnTo>
                  <a:close/>
                </a:path>
                <a:path w="102870" h="70485">
                  <a:moveTo>
                    <a:pt x="28714" y="46659"/>
                  </a:moveTo>
                  <a:lnTo>
                    <a:pt x="27952" y="46659"/>
                  </a:lnTo>
                  <a:lnTo>
                    <a:pt x="27952" y="47498"/>
                  </a:lnTo>
                  <a:lnTo>
                    <a:pt x="28714" y="47498"/>
                  </a:lnTo>
                  <a:lnTo>
                    <a:pt x="28714" y="46659"/>
                  </a:lnTo>
                  <a:close/>
                </a:path>
                <a:path w="102870" h="70485">
                  <a:moveTo>
                    <a:pt x="29400" y="66268"/>
                  </a:moveTo>
                  <a:lnTo>
                    <a:pt x="28651" y="64071"/>
                  </a:lnTo>
                  <a:lnTo>
                    <a:pt x="28625" y="65671"/>
                  </a:lnTo>
                  <a:lnTo>
                    <a:pt x="26149" y="65671"/>
                  </a:lnTo>
                  <a:lnTo>
                    <a:pt x="26162" y="65354"/>
                  </a:lnTo>
                  <a:lnTo>
                    <a:pt x="26276" y="64973"/>
                  </a:lnTo>
                  <a:lnTo>
                    <a:pt x="26746" y="64477"/>
                  </a:lnTo>
                  <a:lnTo>
                    <a:pt x="27038" y="64350"/>
                  </a:lnTo>
                  <a:lnTo>
                    <a:pt x="27863" y="64350"/>
                  </a:lnTo>
                  <a:lnTo>
                    <a:pt x="28206" y="64541"/>
                  </a:lnTo>
                  <a:lnTo>
                    <a:pt x="28460" y="64985"/>
                  </a:lnTo>
                  <a:lnTo>
                    <a:pt x="28575" y="65290"/>
                  </a:lnTo>
                  <a:lnTo>
                    <a:pt x="28625" y="65671"/>
                  </a:lnTo>
                  <a:lnTo>
                    <a:pt x="28625" y="64071"/>
                  </a:lnTo>
                  <a:lnTo>
                    <a:pt x="28054" y="63779"/>
                  </a:lnTo>
                  <a:lnTo>
                    <a:pt x="27749" y="63703"/>
                  </a:lnTo>
                  <a:lnTo>
                    <a:pt x="26797" y="63703"/>
                  </a:lnTo>
                  <a:lnTo>
                    <a:pt x="26289" y="63919"/>
                  </a:lnTo>
                  <a:lnTo>
                    <a:pt x="25514" y="64820"/>
                  </a:lnTo>
                  <a:lnTo>
                    <a:pt x="25425" y="65087"/>
                  </a:lnTo>
                  <a:lnTo>
                    <a:pt x="25514" y="67411"/>
                  </a:lnTo>
                  <a:lnTo>
                    <a:pt x="26289" y="68211"/>
                  </a:lnTo>
                  <a:lnTo>
                    <a:pt x="26758" y="68414"/>
                  </a:lnTo>
                  <a:lnTo>
                    <a:pt x="27533" y="68414"/>
                  </a:lnTo>
                  <a:lnTo>
                    <a:pt x="29337" y="66865"/>
                  </a:lnTo>
                  <a:lnTo>
                    <a:pt x="28600" y="66865"/>
                  </a:lnTo>
                  <a:lnTo>
                    <a:pt x="28524" y="67081"/>
                  </a:lnTo>
                  <a:lnTo>
                    <a:pt x="28448" y="67233"/>
                  </a:lnTo>
                  <a:lnTo>
                    <a:pt x="28079" y="67640"/>
                  </a:lnTo>
                  <a:lnTo>
                    <a:pt x="27762" y="67767"/>
                  </a:lnTo>
                  <a:lnTo>
                    <a:pt x="26949" y="67767"/>
                  </a:lnTo>
                  <a:lnTo>
                    <a:pt x="26670" y="67640"/>
                  </a:lnTo>
                  <a:lnTo>
                    <a:pt x="26250" y="67081"/>
                  </a:lnTo>
                  <a:lnTo>
                    <a:pt x="26123" y="66268"/>
                  </a:lnTo>
                  <a:lnTo>
                    <a:pt x="29400" y="66268"/>
                  </a:lnTo>
                  <a:close/>
                </a:path>
                <a:path w="102870" h="70485">
                  <a:moveTo>
                    <a:pt x="30149" y="31140"/>
                  </a:moveTo>
                  <a:lnTo>
                    <a:pt x="29438" y="31140"/>
                  </a:lnTo>
                  <a:lnTo>
                    <a:pt x="29438" y="33388"/>
                  </a:lnTo>
                  <a:lnTo>
                    <a:pt x="29349" y="34061"/>
                  </a:lnTo>
                  <a:lnTo>
                    <a:pt x="29349" y="36029"/>
                  </a:lnTo>
                  <a:lnTo>
                    <a:pt x="28905" y="36614"/>
                  </a:lnTo>
                  <a:lnTo>
                    <a:pt x="28613" y="36779"/>
                  </a:lnTo>
                  <a:lnTo>
                    <a:pt x="27825" y="36779"/>
                  </a:lnTo>
                  <a:lnTo>
                    <a:pt x="27508" y="36614"/>
                  </a:lnTo>
                  <a:lnTo>
                    <a:pt x="27127" y="36029"/>
                  </a:lnTo>
                  <a:lnTo>
                    <a:pt x="27114" y="34112"/>
                  </a:lnTo>
                  <a:lnTo>
                    <a:pt x="27584" y="33528"/>
                  </a:lnTo>
                  <a:lnTo>
                    <a:pt x="27889" y="33388"/>
                  </a:lnTo>
                  <a:lnTo>
                    <a:pt x="28600" y="33388"/>
                  </a:lnTo>
                  <a:lnTo>
                    <a:pt x="28892" y="33528"/>
                  </a:lnTo>
                  <a:lnTo>
                    <a:pt x="29349" y="34061"/>
                  </a:lnTo>
                  <a:lnTo>
                    <a:pt x="29349" y="33299"/>
                  </a:lnTo>
                  <a:lnTo>
                    <a:pt x="29121" y="33032"/>
                  </a:lnTo>
                  <a:lnTo>
                    <a:pt x="28752" y="32804"/>
                  </a:lnTo>
                  <a:lnTo>
                    <a:pt x="28460" y="32727"/>
                  </a:lnTo>
                  <a:lnTo>
                    <a:pt x="27508" y="32727"/>
                  </a:lnTo>
                  <a:lnTo>
                    <a:pt x="27076" y="32956"/>
                  </a:lnTo>
                  <a:lnTo>
                    <a:pt x="26377" y="33921"/>
                  </a:lnTo>
                  <a:lnTo>
                    <a:pt x="26314" y="34112"/>
                  </a:lnTo>
                  <a:lnTo>
                    <a:pt x="26390" y="36385"/>
                  </a:lnTo>
                  <a:lnTo>
                    <a:pt x="27114" y="37223"/>
                  </a:lnTo>
                  <a:lnTo>
                    <a:pt x="27546" y="37426"/>
                  </a:lnTo>
                  <a:lnTo>
                    <a:pt x="28346" y="37426"/>
                  </a:lnTo>
                  <a:lnTo>
                    <a:pt x="29476" y="36652"/>
                  </a:lnTo>
                  <a:lnTo>
                    <a:pt x="29476" y="37274"/>
                  </a:lnTo>
                  <a:lnTo>
                    <a:pt x="30149" y="37274"/>
                  </a:lnTo>
                  <a:lnTo>
                    <a:pt x="30149" y="36652"/>
                  </a:lnTo>
                  <a:lnTo>
                    <a:pt x="30149" y="31140"/>
                  </a:lnTo>
                  <a:close/>
                </a:path>
                <a:path w="102870" h="70485">
                  <a:moveTo>
                    <a:pt x="31927" y="63804"/>
                  </a:moveTo>
                  <a:lnTo>
                    <a:pt x="31216" y="63804"/>
                  </a:lnTo>
                  <a:lnTo>
                    <a:pt x="31216" y="62560"/>
                  </a:lnTo>
                  <a:lnTo>
                    <a:pt x="30467" y="62560"/>
                  </a:lnTo>
                  <a:lnTo>
                    <a:pt x="30467" y="63804"/>
                  </a:lnTo>
                  <a:lnTo>
                    <a:pt x="29857" y="63804"/>
                  </a:lnTo>
                  <a:lnTo>
                    <a:pt x="29857" y="64414"/>
                  </a:lnTo>
                  <a:lnTo>
                    <a:pt x="30467" y="64414"/>
                  </a:lnTo>
                  <a:lnTo>
                    <a:pt x="30467" y="67652"/>
                  </a:lnTo>
                  <a:lnTo>
                    <a:pt x="30530" y="67881"/>
                  </a:lnTo>
                  <a:lnTo>
                    <a:pt x="30772" y="68237"/>
                  </a:lnTo>
                  <a:lnTo>
                    <a:pt x="31013" y="68326"/>
                  </a:lnTo>
                  <a:lnTo>
                    <a:pt x="31470" y="68326"/>
                  </a:lnTo>
                  <a:lnTo>
                    <a:pt x="31838" y="68287"/>
                  </a:lnTo>
                  <a:lnTo>
                    <a:pt x="31927" y="67665"/>
                  </a:lnTo>
                  <a:lnTo>
                    <a:pt x="31534" y="67678"/>
                  </a:lnTo>
                  <a:lnTo>
                    <a:pt x="31267" y="67576"/>
                  </a:lnTo>
                  <a:lnTo>
                    <a:pt x="31216" y="64414"/>
                  </a:lnTo>
                  <a:lnTo>
                    <a:pt x="31927" y="64414"/>
                  </a:lnTo>
                  <a:lnTo>
                    <a:pt x="31927" y="63804"/>
                  </a:lnTo>
                  <a:close/>
                </a:path>
                <a:path w="102870" h="70485">
                  <a:moveTo>
                    <a:pt x="32715" y="19786"/>
                  </a:moveTo>
                  <a:lnTo>
                    <a:pt x="32702" y="19189"/>
                  </a:lnTo>
                  <a:lnTo>
                    <a:pt x="32613" y="18605"/>
                  </a:lnTo>
                  <a:lnTo>
                    <a:pt x="32486" y="18237"/>
                  </a:lnTo>
                  <a:lnTo>
                    <a:pt x="32245" y="17868"/>
                  </a:lnTo>
                  <a:lnTo>
                    <a:pt x="31965" y="17589"/>
                  </a:lnTo>
                  <a:lnTo>
                    <a:pt x="31940" y="19189"/>
                  </a:lnTo>
                  <a:lnTo>
                    <a:pt x="29464" y="19189"/>
                  </a:lnTo>
                  <a:lnTo>
                    <a:pt x="29476" y="18859"/>
                  </a:lnTo>
                  <a:lnTo>
                    <a:pt x="29603" y="18491"/>
                  </a:lnTo>
                  <a:lnTo>
                    <a:pt x="30073" y="17995"/>
                  </a:lnTo>
                  <a:lnTo>
                    <a:pt x="30353" y="17868"/>
                  </a:lnTo>
                  <a:lnTo>
                    <a:pt x="31178" y="17868"/>
                  </a:lnTo>
                  <a:lnTo>
                    <a:pt x="31521" y="18046"/>
                  </a:lnTo>
                  <a:lnTo>
                    <a:pt x="31775" y="18503"/>
                  </a:lnTo>
                  <a:lnTo>
                    <a:pt x="31889" y="18808"/>
                  </a:lnTo>
                  <a:lnTo>
                    <a:pt x="31940" y="19189"/>
                  </a:lnTo>
                  <a:lnTo>
                    <a:pt x="31940" y="17576"/>
                  </a:lnTo>
                  <a:lnTo>
                    <a:pt x="31369" y="17284"/>
                  </a:lnTo>
                  <a:lnTo>
                    <a:pt x="31064" y="17208"/>
                  </a:lnTo>
                  <a:lnTo>
                    <a:pt x="30111" y="17208"/>
                  </a:lnTo>
                  <a:lnTo>
                    <a:pt x="29603" y="17437"/>
                  </a:lnTo>
                  <a:lnTo>
                    <a:pt x="28841" y="18338"/>
                  </a:lnTo>
                  <a:lnTo>
                    <a:pt x="28740" y="18605"/>
                  </a:lnTo>
                  <a:lnTo>
                    <a:pt x="28829" y="20929"/>
                  </a:lnTo>
                  <a:lnTo>
                    <a:pt x="29603" y="21729"/>
                  </a:lnTo>
                  <a:lnTo>
                    <a:pt x="30073" y="21932"/>
                  </a:lnTo>
                  <a:lnTo>
                    <a:pt x="30848" y="21932"/>
                  </a:lnTo>
                  <a:lnTo>
                    <a:pt x="32651" y="20370"/>
                  </a:lnTo>
                  <a:lnTo>
                    <a:pt x="31915" y="20370"/>
                  </a:lnTo>
                  <a:lnTo>
                    <a:pt x="31838" y="20599"/>
                  </a:lnTo>
                  <a:lnTo>
                    <a:pt x="31762" y="20751"/>
                  </a:lnTo>
                  <a:lnTo>
                    <a:pt x="31394" y="21158"/>
                  </a:lnTo>
                  <a:lnTo>
                    <a:pt x="31076" y="21285"/>
                  </a:lnTo>
                  <a:lnTo>
                    <a:pt x="30276" y="21285"/>
                  </a:lnTo>
                  <a:lnTo>
                    <a:pt x="29984" y="21158"/>
                  </a:lnTo>
                  <a:lnTo>
                    <a:pt x="29565" y="20599"/>
                  </a:lnTo>
                  <a:lnTo>
                    <a:pt x="29438" y="19786"/>
                  </a:lnTo>
                  <a:lnTo>
                    <a:pt x="32715" y="19786"/>
                  </a:lnTo>
                  <a:close/>
                </a:path>
                <a:path w="102870" h="70485">
                  <a:moveTo>
                    <a:pt x="32880" y="32816"/>
                  </a:moveTo>
                  <a:lnTo>
                    <a:pt x="32169" y="32816"/>
                  </a:lnTo>
                  <a:lnTo>
                    <a:pt x="32169" y="31572"/>
                  </a:lnTo>
                  <a:lnTo>
                    <a:pt x="31407" y="31572"/>
                  </a:lnTo>
                  <a:lnTo>
                    <a:pt x="31407" y="32816"/>
                  </a:lnTo>
                  <a:lnTo>
                    <a:pt x="30810" y="32816"/>
                  </a:lnTo>
                  <a:lnTo>
                    <a:pt x="30810" y="33426"/>
                  </a:lnTo>
                  <a:lnTo>
                    <a:pt x="31407" y="33426"/>
                  </a:lnTo>
                  <a:lnTo>
                    <a:pt x="31407" y="36664"/>
                  </a:lnTo>
                  <a:lnTo>
                    <a:pt x="31470" y="36893"/>
                  </a:lnTo>
                  <a:lnTo>
                    <a:pt x="31724" y="37249"/>
                  </a:lnTo>
                  <a:lnTo>
                    <a:pt x="31965" y="37338"/>
                  </a:lnTo>
                  <a:lnTo>
                    <a:pt x="32423" y="37338"/>
                  </a:lnTo>
                  <a:lnTo>
                    <a:pt x="32791" y="37299"/>
                  </a:lnTo>
                  <a:lnTo>
                    <a:pt x="32880" y="36677"/>
                  </a:lnTo>
                  <a:lnTo>
                    <a:pt x="32486" y="36690"/>
                  </a:lnTo>
                  <a:lnTo>
                    <a:pt x="32219" y="36588"/>
                  </a:lnTo>
                  <a:lnTo>
                    <a:pt x="32169" y="33426"/>
                  </a:lnTo>
                  <a:lnTo>
                    <a:pt x="32880" y="33426"/>
                  </a:lnTo>
                  <a:lnTo>
                    <a:pt x="32880" y="32816"/>
                  </a:lnTo>
                  <a:close/>
                </a:path>
                <a:path w="102870" h="70485">
                  <a:moveTo>
                    <a:pt x="33464" y="48348"/>
                  </a:moveTo>
                  <a:lnTo>
                    <a:pt x="32766" y="48348"/>
                  </a:lnTo>
                  <a:lnTo>
                    <a:pt x="32766" y="48907"/>
                  </a:lnTo>
                  <a:lnTo>
                    <a:pt x="32651" y="48768"/>
                  </a:lnTo>
                  <a:lnTo>
                    <a:pt x="32651" y="49555"/>
                  </a:lnTo>
                  <a:lnTo>
                    <a:pt x="32550" y="51549"/>
                  </a:lnTo>
                  <a:lnTo>
                    <a:pt x="32372" y="51968"/>
                  </a:lnTo>
                  <a:lnTo>
                    <a:pt x="31991" y="52209"/>
                  </a:lnTo>
                  <a:lnTo>
                    <a:pt x="31102" y="52209"/>
                  </a:lnTo>
                  <a:lnTo>
                    <a:pt x="30822" y="52082"/>
                  </a:lnTo>
                  <a:lnTo>
                    <a:pt x="30416" y="51549"/>
                  </a:lnTo>
                  <a:lnTo>
                    <a:pt x="30391" y="49860"/>
                  </a:lnTo>
                  <a:lnTo>
                    <a:pt x="30670" y="49136"/>
                  </a:lnTo>
                  <a:lnTo>
                    <a:pt x="31026" y="48895"/>
                  </a:lnTo>
                  <a:lnTo>
                    <a:pt x="31902" y="48895"/>
                  </a:lnTo>
                  <a:lnTo>
                    <a:pt x="32194" y="49022"/>
                  </a:lnTo>
                  <a:lnTo>
                    <a:pt x="32651" y="49555"/>
                  </a:lnTo>
                  <a:lnTo>
                    <a:pt x="32651" y="48768"/>
                  </a:lnTo>
                  <a:lnTo>
                    <a:pt x="32473" y="48590"/>
                  </a:lnTo>
                  <a:lnTo>
                    <a:pt x="32067" y="48310"/>
                  </a:lnTo>
                  <a:lnTo>
                    <a:pt x="31762" y="48234"/>
                  </a:lnTo>
                  <a:lnTo>
                    <a:pt x="30899" y="48234"/>
                  </a:lnTo>
                  <a:lnTo>
                    <a:pt x="30454" y="48437"/>
                  </a:lnTo>
                  <a:lnTo>
                    <a:pt x="29730" y="49288"/>
                  </a:lnTo>
                  <a:lnTo>
                    <a:pt x="29641" y="49555"/>
                  </a:lnTo>
                  <a:lnTo>
                    <a:pt x="29730" y="51968"/>
                  </a:lnTo>
                  <a:lnTo>
                    <a:pt x="30454" y="52654"/>
                  </a:lnTo>
                  <a:lnTo>
                    <a:pt x="30873" y="52819"/>
                  </a:lnTo>
                  <a:lnTo>
                    <a:pt x="31711" y="52819"/>
                  </a:lnTo>
                  <a:lnTo>
                    <a:pt x="32740" y="52146"/>
                  </a:lnTo>
                  <a:lnTo>
                    <a:pt x="32639" y="53327"/>
                  </a:lnTo>
                  <a:lnTo>
                    <a:pt x="32410" y="53835"/>
                  </a:lnTo>
                  <a:lnTo>
                    <a:pt x="32042" y="54038"/>
                  </a:lnTo>
                  <a:lnTo>
                    <a:pt x="31102" y="54038"/>
                  </a:lnTo>
                  <a:lnTo>
                    <a:pt x="30835" y="53949"/>
                  </a:lnTo>
                  <a:lnTo>
                    <a:pt x="30556" y="53670"/>
                  </a:lnTo>
                  <a:lnTo>
                    <a:pt x="30454" y="53327"/>
                  </a:lnTo>
                  <a:lnTo>
                    <a:pt x="29679" y="53327"/>
                  </a:lnTo>
                  <a:lnTo>
                    <a:pt x="29756" y="53835"/>
                  </a:lnTo>
                  <a:lnTo>
                    <a:pt x="29908" y="54114"/>
                  </a:lnTo>
                  <a:lnTo>
                    <a:pt x="30556" y="54546"/>
                  </a:lnTo>
                  <a:lnTo>
                    <a:pt x="30962" y="54648"/>
                  </a:lnTo>
                  <a:lnTo>
                    <a:pt x="32308" y="54648"/>
                  </a:lnTo>
                  <a:lnTo>
                    <a:pt x="32905" y="54343"/>
                  </a:lnTo>
                  <a:lnTo>
                    <a:pt x="33058" y="54038"/>
                  </a:lnTo>
                  <a:lnTo>
                    <a:pt x="33375" y="53416"/>
                  </a:lnTo>
                  <a:lnTo>
                    <a:pt x="33464" y="52146"/>
                  </a:lnTo>
                  <a:lnTo>
                    <a:pt x="33464" y="48907"/>
                  </a:lnTo>
                  <a:lnTo>
                    <a:pt x="33464" y="48348"/>
                  </a:lnTo>
                  <a:close/>
                </a:path>
                <a:path w="102870" h="70485">
                  <a:moveTo>
                    <a:pt x="33947" y="2921"/>
                  </a:moveTo>
                  <a:lnTo>
                    <a:pt x="33883" y="2603"/>
                  </a:lnTo>
                  <a:lnTo>
                    <a:pt x="33553" y="1943"/>
                  </a:lnTo>
                  <a:lnTo>
                    <a:pt x="33147" y="1727"/>
                  </a:lnTo>
                  <a:lnTo>
                    <a:pt x="32270" y="1727"/>
                  </a:lnTo>
                  <a:lnTo>
                    <a:pt x="32016" y="1778"/>
                  </a:lnTo>
                  <a:lnTo>
                    <a:pt x="31572" y="2006"/>
                  </a:lnTo>
                  <a:lnTo>
                    <a:pt x="31369" y="2184"/>
                  </a:lnTo>
                  <a:lnTo>
                    <a:pt x="31203" y="2425"/>
                  </a:lnTo>
                  <a:lnTo>
                    <a:pt x="31102" y="2235"/>
                  </a:lnTo>
                  <a:lnTo>
                    <a:pt x="31000" y="2082"/>
                  </a:lnTo>
                  <a:lnTo>
                    <a:pt x="30657" y="1816"/>
                  </a:lnTo>
                  <a:lnTo>
                    <a:pt x="30365" y="1727"/>
                  </a:lnTo>
                  <a:lnTo>
                    <a:pt x="29705" y="1727"/>
                  </a:lnTo>
                  <a:lnTo>
                    <a:pt x="29425" y="1803"/>
                  </a:lnTo>
                  <a:lnTo>
                    <a:pt x="29032" y="2082"/>
                  </a:lnTo>
                  <a:lnTo>
                    <a:pt x="28867" y="2235"/>
                  </a:lnTo>
                  <a:lnTo>
                    <a:pt x="28689" y="2463"/>
                  </a:lnTo>
                  <a:lnTo>
                    <a:pt x="28689" y="1828"/>
                  </a:lnTo>
                  <a:lnTo>
                    <a:pt x="27952" y="1828"/>
                  </a:lnTo>
                  <a:lnTo>
                    <a:pt x="27952" y="6286"/>
                  </a:lnTo>
                  <a:lnTo>
                    <a:pt x="28702" y="6286"/>
                  </a:lnTo>
                  <a:lnTo>
                    <a:pt x="28702" y="3340"/>
                  </a:lnTo>
                  <a:lnTo>
                    <a:pt x="28816" y="2946"/>
                  </a:lnTo>
                  <a:lnTo>
                    <a:pt x="29286" y="2501"/>
                  </a:lnTo>
                  <a:lnTo>
                    <a:pt x="29540" y="2400"/>
                  </a:lnTo>
                  <a:lnTo>
                    <a:pt x="30137" y="2400"/>
                  </a:lnTo>
                  <a:lnTo>
                    <a:pt x="30340" y="2501"/>
                  </a:lnTo>
                  <a:lnTo>
                    <a:pt x="30530" y="2844"/>
                  </a:lnTo>
                  <a:lnTo>
                    <a:pt x="30568" y="3060"/>
                  </a:lnTo>
                  <a:lnTo>
                    <a:pt x="30568" y="6286"/>
                  </a:lnTo>
                  <a:lnTo>
                    <a:pt x="31330" y="6286"/>
                  </a:lnTo>
                  <a:lnTo>
                    <a:pt x="31330" y="3225"/>
                  </a:lnTo>
                  <a:lnTo>
                    <a:pt x="31432" y="2895"/>
                  </a:lnTo>
                  <a:lnTo>
                    <a:pt x="31851" y="2501"/>
                  </a:lnTo>
                  <a:lnTo>
                    <a:pt x="32105" y="2400"/>
                  </a:lnTo>
                  <a:lnTo>
                    <a:pt x="32613" y="2400"/>
                  </a:lnTo>
                  <a:lnTo>
                    <a:pt x="32804" y="2463"/>
                  </a:lnTo>
                  <a:lnTo>
                    <a:pt x="33096" y="2679"/>
                  </a:lnTo>
                  <a:lnTo>
                    <a:pt x="33172" y="2882"/>
                  </a:lnTo>
                  <a:lnTo>
                    <a:pt x="33172" y="6286"/>
                  </a:lnTo>
                  <a:lnTo>
                    <a:pt x="33947" y="6286"/>
                  </a:lnTo>
                  <a:lnTo>
                    <a:pt x="33947" y="2921"/>
                  </a:lnTo>
                  <a:close/>
                </a:path>
                <a:path w="102870" h="70485">
                  <a:moveTo>
                    <a:pt x="36690" y="67729"/>
                  </a:moveTo>
                  <a:lnTo>
                    <a:pt x="36334" y="67754"/>
                  </a:lnTo>
                  <a:lnTo>
                    <a:pt x="36195" y="65989"/>
                  </a:lnTo>
                  <a:lnTo>
                    <a:pt x="36106" y="64325"/>
                  </a:lnTo>
                  <a:lnTo>
                    <a:pt x="36029" y="64185"/>
                  </a:lnTo>
                  <a:lnTo>
                    <a:pt x="35445" y="63842"/>
                  </a:lnTo>
                  <a:lnTo>
                    <a:pt x="35445" y="65989"/>
                  </a:lnTo>
                  <a:lnTo>
                    <a:pt x="35445" y="67056"/>
                  </a:lnTo>
                  <a:lnTo>
                    <a:pt x="35242" y="67386"/>
                  </a:lnTo>
                  <a:lnTo>
                    <a:pt x="34569" y="67703"/>
                  </a:lnTo>
                  <a:lnTo>
                    <a:pt x="34315" y="67779"/>
                  </a:lnTo>
                  <a:lnTo>
                    <a:pt x="33832" y="67779"/>
                  </a:lnTo>
                  <a:lnTo>
                    <a:pt x="33489" y="67589"/>
                  </a:lnTo>
                  <a:lnTo>
                    <a:pt x="33362" y="66573"/>
                  </a:lnTo>
                  <a:lnTo>
                    <a:pt x="33731" y="66370"/>
                  </a:lnTo>
                  <a:lnTo>
                    <a:pt x="33934" y="66319"/>
                  </a:lnTo>
                  <a:lnTo>
                    <a:pt x="34810" y="66205"/>
                  </a:lnTo>
                  <a:lnTo>
                    <a:pt x="35229" y="66103"/>
                  </a:lnTo>
                  <a:lnTo>
                    <a:pt x="35445" y="65989"/>
                  </a:lnTo>
                  <a:lnTo>
                    <a:pt x="35445" y="63842"/>
                  </a:lnTo>
                  <a:lnTo>
                    <a:pt x="34950" y="63690"/>
                  </a:lnTo>
                  <a:lnTo>
                    <a:pt x="33972" y="63690"/>
                  </a:lnTo>
                  <a:lnTo>
                    <a:pt x="32702" y="65163"/>
                  </a:lnTo>
                  <a:lnTo>
                    <a:pt x="33401" y="65163"/>
                  </a:lnTo>
                  <a:lnTo>
                    <a:pt x="33489" y="64757"/>
                  </a:lnTo>
                  <a:lnTo>
                    <a:pt x="33743" y="64427"/>
                  </a:lnTo>
                  <a:lnTo>
                    <a:pt x="34023" y="64325"/>
                  </a:lnTo>
                  <a:lnTo>
                    <a:pt x="34747" y="64325"/>
                  </a:lnTo>
                  <a:lnTo>
                    <a:pt x="35013" y="64389"/>
                  </a:lnTo>
                  <a:lnTo>
                    <a:pt x="35369" y="64617"/>
                  </a:lnTo>
                  <a:lnTo>
                    <a:pt x="35356" y="65455"/>
                  </a:lnTo>
                  <a:lnTo>
                    <a:pt x="33451" y="65760"/>
                  </a:lnTo>
                  <a:lnTo>
                    <a:pt x="33121" y="65900"/>
                  </a:lnTo>
                  <a:lnTo>
                    <a:pt x="32588" y="66370"/>
                  </a:lnTo>
                  <a:lnTo>
                    <a:pt x="32689" y="67868"/>
                  </a:lnTo>
                  <a:lnTo>
                    <a:pt x="33108" y="68262"/>
                  </a:lnTo>
                  <a:lnTo>
                    <a:pt x="33464" y="68414"/>
                  </a:lnTo>
                  <a:lnTo>
                    <a:pt x="34226" y="68414"/>
                  </a:lnTo>
                  <a:lnTo>
                    <a:pt x="35483" y="67665"/>
                  </a:lnTo>
                  <a:lnTo>
                    <a:pt x="35585" y="68046"/>
                  </a:lnTo>
                  <a:lnTo>
                    <a:pt x="35725" y="68262"/>
                  </a:lnTo>
                  <a:lnTo>
                    <a:pt x="35915" y="68351"/>
                  </a:lnTo>
                  <a:lnTo>
                    <a:pt x="36283" y="68351"/>
                  </a:lnTo>
                  <a:lnTo>
                    <a:pt x="36664" y="68287"/>
                  </a:lnTo>
                  <a:lnTo>
                    <a:pt x="36690" y="67754"/>
                  </a:lnTo>
                  <a:close/>
                </a:path>
                <a:path w="102870" h="70485">
                  <a:moveTo>
                    <a:pt x="37122" y="15659"/>
                  </a:moveTo>
                  <a:lnTo>
                    <a:pt x="36283" y="15659"/>
                  </a:lnTo>
                  <a:lnTo>
                    <a:pt x="36283" y="21767"/>
                  </a:lnTo>
                  <a:lnTo>
                    <a:pt x="37122" y="21767"/>
                  </a:lnTo>
                  <a:lnTo>
                    <a:pt x="37122" y="15659"/>
                  </a:lnTo>
                  <a:close/>
                </a:path>
                <a:path w="102870" h="70485">
                  <a:moveTo>
                    <a:pt x="37261" y="33972"/>
                  </a:moveTo>
                  <a:lnTo>
                    <a:pt x="37198" y="33629"/>
                  </a:lnTo>
                  <a:lnTo>
                    <a:pt x="36842" y="32931"/>
                  </a:lnTo>
                  <a:lnTo>
                    <a:pt x="36410" y="32702"/>
                  </a:lnTo>
                  <a:lnTo>
                    <a:pt x="35394" y="32702"/>
                  </a:lnTo>
                  <a:lnTo>
                    <a:pt x="35102" y="32791"/>
                  </a:lnTo>
                  <a:lnTo>
                    <a:pt x="34709" y="33032"/>
                  </a:lnTo>
                  <a:lnTo>
                    <a:pt x="34556" y="33197"/>
                  </a:lnTo>
                  <a:lnTo>
                    <a:pt x="34378" y="33413"/>
                  </a:lnTo>
                  <a:lnTo>
                    <a:pt x="34378" y="31140"/>
                  </a:lnTo>
                  <a:lnTo>
                    <a:pt x="33629" y="31140"/>
                  </a:lnTo>
                  <a:lnTo>
                    <a:pt x="33629" y="37274"/>
                  </a:lnTo>
                  <a:lnTo>
                    <a:pt x="34378" y="37274"/>
                  </a:lnTo>
                  <a:lnTo>
                    <a:pt x="34378" y="34315"/>
                  </a:lnTo>
                  <a:lnTo>
                    <a:pt x="34505" y="33909"/>
                  </a:lnTo>
                  <a:lnTo>
                    <a:pt x="35001" y="33477"/>
                  </a:lnTo>
                  <a:lnTo>
                    <a:pt x="35293" y="33375"/>
                  </a:lnTo>
                  <a:lnTo>
                    <a:pt x="35979" y="33375"/>
                  </a:lnTo>
                  <a:lnTo>
                    <a:pt x="36233" y="33489"/>
                  </a:lnTo>
                  <a:lnTo>
                    <a:pt x="36449" y="33896"/>
                  </a:lnTo>
                  <a:lnTo>
                    <a:pt x="36487" y="34137"/>
                  </a:lnTo>
                  <a:lnTo>
                    <a:pt x="36487" y="37274"/>
                  </a:lnTo>
                  <a:lnTo>
                    <a:pt x="37261" y="37274"/>
                  </a:lnTo>
                  <a:lnTo>
                    <a:pt x="37261" y="33972"/>
                  </a:lnTo>
                  <a:close/>
                </a:path>
                <a:path w="102870" h="70485">
                  <a:moveTo>
                    <a:pt x="38214" y="49466"/>
                  </a:moveTo>
                  <a:lnTo>
                    <a:pt x="38163" y="49123"/>
                  </a:lnTo>
                  <a:lnTo>
                    <a:pt x="37795" y="48425"/>
                  </a:lnTo>
                  <a:lnTo>
                    <a:pt x="37363" y="48209"/>
                  </a:lnTo>
                  <a:lnTo>
                    <a:pt x="36360" y="48209"/>
                  </a:lnTo>
                  <a:lnTo>
                    <a:pt x="36055" y="48285"/>
                  </a:lnTo>
                  <a:lnTo>
                    <a:pt x="35674" y="48526"/>
                  </a:lnTo>
                  <a:lnTo>
                    <a:pt x="35509" y="48691"/>
                  </a:lnTo>
                  <a:lnTo>
                    <a:pt x="35331" y="48907"/>
                  </a:lnTo>
                  <a:lnTo>
                    <a:pt x="35331" y="46634"/>
                  </a:lnTo>
                  <a:lnTo>
                    <a:pt x="34582" y="46634"/>
                  </a:lnTo>
                  <a:lnTo>
                    <a:pt x="34582" y="52768"/>
                  </a:lnTo>
                  <a:lnTo>
                    <a:pt x="35331" y="52768"/>
                  </a:lnTo>
                  <a:lnTo>
                    <a:pt x="35331" y="49809"/>
                  </a:lnTo>
                  <a:lnTo>
                    <a:pt x="35458" y="49403"/>
                  </a:lnTo>
                  <a:lnTo>
                    <a:pt x="35966" y="48971"/>
                  </a:lnTo>
                  <a:lnTo>
                    <a:pt x="36245" y="48869"/>
                  </a:lnTo>
                  <a:lnTo>
                    <a:pt x="36931" y="48869"/>
                  </a:lnTo>
                  <a:lnTo>
                    <a:pt x="37185" y="48996"/>
                  </a:lnTo>
                  <a:lnTo>
                    <a:pt x="37401" y="49390"/>
                  </a:lnTo>
                  <a:lnTo>
                    <a:pt x="37452" y="49631"/>
                  </a:lnTo>
                  <a:lnTo>
                    <a:pt x="37452" y="52768"/>
                  </a:lnTo>
                  <a:lnTo>
                    <a:pt x="38214" y="52768"/>
                  </a:lnTo>
                  <a:lnTo>
                    <a:pt x="38214" y="49466"/>
                  </a:lnTo>
                  <a:close/>
                </a:path>
                <a:path w="102870" h="70485">
                  <a:moveTo>
                    <a:pt x="38874" y="4292"/>
                  </a:moveTo>
                  <a:lnTo>
                    <a:pt x="38100" y="2082"/>
                  </a:lnTo>
                  <a:lnTo>
                    <a:pt x="38100" y="3695"/>
                  </a:lnTo>
                  <a:lnTo>
                    <a:pt x="35623" y="3695"/>
                  </a:lnTo>
                  <a:lnTo>
                    <a:pt x="35636" y="3365"/>
                  </a:lnTo>
                  <a:lnTo>
                    <a:pt x="35763" y="2997"/>
                  </a:lnTo>
                  <a:lnTo>
                    <a:pt x="36233" y="2501"/>
                  </a:lnTo>
                  <a:lnTo>
                    <a:pt x="36525" y="2374"/>
                  </a:lnTo>
                  <a:lnTo>
                    <a:pt x="37338" y="2374"/>
                  </a:lnTo>
                  <a:lnTo>
                    <a:pt x="37680" y="2565"/>
                  </a:lnTo>
                  <a:lnTo>
                    <a:pt x="37934" y="3009"/>
                  </a:lnTo>
                  <a:lnTo>
                    <a:pt x="38049" y="3314"/>
                  </a:lnTo>
                  <a:lnTo>
                    <a:pt x="38100" y="3695"/>
                  </a:lnTo>
                  <a:lnTo>
                    <a:pt x="38100" y="2082"/>
                  </a:lnTo>
                  <a:lnTo>
                    <a:pt x="37528" y="1790"/>
                  </a:lnTo>
                  <a:lnTo>
                    <a:pt x="37223" y="1727"/>
                  </a:lnTo>
                  <a:lnTo>
                    <a:pt x="36283" y="1727"/>
                  </a:lnTo>
                  <a:lnTo>
                    <a:pt x="35775" y="1943"/>
                  </a:lnTo>
                  <a:lnTo>
                    <a:pt x="35001" y="2844"/>
                  </a:lnTo>
                  <a:lnTo>
                    <a:pt x="34912" y="3111"/>
                  </a:lnTo>
                  <a:lnTo>
                    <a:pt x="34988" y="5435"/>
                  </a:lnTo>
                  <a:lnTo>
                    <a:pt x="35763" y="6235"/>
                  </a:lnTo>
                  <a:lnTo>
                    <a:pt x="36233" y="6438"/>
                  </a:lnTo>
                  <a:lnTo>
                    <a:pt x="37020" y="6438"/>
                  </a:lnTo>
                  <a:lnTo>
                    <a:pt x="38811" y="4876"/>
                  </a:lnTo>
                  <a:lnTo>
                    <a:pt x="38074" y="4876"/>
                  </a:lnTo>
                  <a:lnTo>
                    <a:pt x="37998" y="5105"/>
                  </a:lnTo>
                  <a:lnTo>
                    <a:pt x="37922" y="5257"/>
                  </a:lnTo>
                  <a:lnTo>
                    <a:pt x="37553" y="5664"/>
                  </a:lnTo>
                  <a:lnTo>
                    <a:pt x="37249" y="5791"/>
                  </a:lnTo>
                  <a:lnTo>
                    <a:pt x="36436" y="5791"/>
                  </a:lnTo>
                  <a:lnTo>
                    <a:pt x="36144" y="5664"/>
                  </a:lnTo>
                  <a:lnTo>
                    <a:pt x="35725" y="5105"/>
                  </a:lnTo>
                  <a:lnTo>
                    <a:pt x="35610" y="4292"/>
                  </a:lnTo>
                  <a:lnTo>
                    <a:pt x="38874" y="4292"/>
                  </a:lnTo>
                  <a:close/>
                </a:path>
                <a:path w="102870" h="70485">
                  <a:moveTo>
                    <a:pt x="40944" y="48310"/>
                  </a:moveTo>
                  <a:lnTo>
                    <a:pt x="40233" y="48310"/>
                  </a:lnTo>
                  <a:lnTo>
                    <a:pt x="40233" y="47066"/>
                  </a:lnTo>
                  <a:lnTo>
                    <a:pt x="39471" y="47066"/>
                  </a:lnTo>
                  <a:lnTo>
                    <a:pt x="39471" y="48310"/>
                  </a:lnTo>
                  <a:lnTo>
                    <a:pt x="38874" y="48310"/>
                  </a:lnTo>
                  <a:lnTo>
                    <a:pt x="38874" y="48920"/>
                  </a:lnTo>
                  <a:lnTo>
                    <a:pt x="39471" y="48920"/>
                  </a:lnTo>
                  <a:lnTo>
                    <a:pt x="39471" y="52158"/>
                  </a:lnTo>
                  <a:lnTo>
                    <a:pt x="39535" y="52387"/>
                  </a:lnTo>
                  <a:lnTo>
                    <a:pt x="39789" y="52743"/>
                  </a:lnTo>
                  <a:lnTo>
                    <a:pt x="40030" y="52832"/>
                  </a:lnTo>
                  <a:lnTo>
                    <a:pt x="40487" y="52832"/>
                  </a:lnTo>
                  <a:lnTo>
                    <a:pt x="40855" y="52793"/>
                  </a:lnTo>
                  <a:lnTo>
                    <a:pt x="40944" y="52171"/>
                  </a:lnTo>
                  <a:lnTo>
                    <a:pt x="40551" y="52197"/>
                  </a:lnTo>
                  <a:lnTo>
                    <a:pt x="40284" y="52095"/>
                  </a:lnTo>
                  <a:lnTo>
                    <a:pt x="40233" y="48920"/>
                  </a:lnTo>
                  <a:lnTo>
                    <a:pt x="40944" y="48920"/>
                  </a:lnTo>
                  <a:lnTo>
                    <a:pt x="40944" y="48310"/>
                  </a:lnTo>
                  <a:close/>
                </a:path>
                <a:path w="102870" h="70485">
                  <a:moveTo>
                    <a:pt x="41046" y="62128"/>
                  </a:moveTo>
                  <a:lnTo>
                    <a:pt x="40335" y="62128"/>
                  </a:lnTo>
                  <a:lnTo>
                    <a:pt x="40335" y="64376"/>
                  </a:lnTo>
                  <a:lnTo>
                    <a:pt x="40246" y="65049"/>
                  </a:lnTo>
                  <a:lnTo>
                    <a:pt x="40246" y="67017"/>
                  </a:lnTo>
                  <a:lnTo>
                    <a:pt x="39814" y="67602"/>
                  </a:lnTo>
                  <a:lnTo>
                    <a:pt x="39522" y="67767"/>
                  </a:lnTo>
                  <a:lnTo>
                    <a:pt x="38722" y="67767"/>
                  </a:lnTo>
                  <a:lnTo>
                    <a:pt x="38404" y="67602"/>
                  </a:lnTo>
                  <a:lnTo>
                    <a:pt x="38036" y="67017"/>
                  </a:lnTo>
                  <a:lnTo>
                    <a:pt x="38011" y="65100"/>
                  </a:lnTo>
                  <a:lnTo>
                    <a:pt x="38481" y="64528"/>
                  </a:lnTo>
                  <a:lnTo>
                    <a:pt x="38785" y="64376"/>
                  </a:lnTo>
                  <a:lnTo>
                    <a:pt x="39497" y="64376"/>
                  </a:lnTo>
                  <a:lnTo>
                    <a:pt x="39789" y="64516"/>
                  </a:lnTo>
                  <a:lnTo>
                    <a:pt x="40246" y="65049"/>
                  </a:lnTo>
                  <a:lnTo>
                    <a:pt x="40246" y="64287"/>
                  </a:lnTo>
                  <a:lnTo>
                    <a:pt x="40017" y="64020"/>
                  </a:lnTo>
                  <a:lnTo>
                    <a:pt x="39649" y="63792"/>
                  </a:lnTo>
                  <a:lnTo>
                    <a:pt x="39370" y="63715"/>
                  </a:lnTo>
                  <a:lnTo>
                    <a:pt x="38404" y="63715"/>
                  </a:lnTo>
                  <a:lnTo>
                    <a:pt x="37973" y="63944"/>
                  </a:lnTo>
                  <a:lnTo>
                    <a:pt x="37274" y="64909"/>
                  </a:lnTo>
                  <a:lnTo>
                    <a:pt x="37211" y="65100"/>
                  </a:lnTo>
                  <a:lnTo>
                    <a:pt x="37287" y="67373"/>
                  </a:lnTo>
                  <a:lnTo>
                    <a:pt x="38011" y="68211"/>
                  </a:lnTo>
                  <a:lnTo>
                    <a:pt x="38442" y="68414"/>
                  </a:lnTo>
                  <a:lnTo>
                    <a:pt x="39243" y="68414"/>
                  </a:lnTo>
                  <a:lnTo>
                    <a:pt x="40373" y="67640"/>
                  </a:lnTo>
                  <a:lnTo>
                    <a:pt x="40373" y="68262"/>
                  </a:lnTo>
                  <a:lnTo>
                    <a:pt x="41046" y="68262"/>
                  </a:lnTo>
                  <a:lnTo>
                    <a:pt x="41046" y="67640"/>
                  </a:lnTo>
                  <a:lnTo>
                    <a:pt x="41046" y="62128"/>
                  </a:lnTo>
                  <a:close/>
                </a:path>
                <a:path w="102870" h="70485">
                  <a:moveTo>
                    <a:pt x="41859" y="31153"/>
                  </a:moveTo>
                  <a:lnTo>
                    <a:pt x="41021" y="31153"/>
                  </a:lnTo>
                  <a:lnTo>
                    <a:pt x="41021" y="37274"/>
                  </a:lnTo>
                  <a:lnTo>
                    <a:pt x="41859" y="37274"/>
                  </a:lnTo>
                  <a:lnTo>
                    <a:pt x="41859" y="31153"/>
                  </a:lnTo>
                  <a:close/>
                </a:path>
                <a:path w="102870" h="70485">
                  <a:moveTo>
                    <a:pt x="43319" y="15659"/>
                  </a:moveTo>
                  <a:lnTo>
                    <a:pt x="42532" y="15659"/>
                  </a:lnTo>
                  <a:lnTo>
                    <a:pt x="42532" y="20612"/>
                  </a:lnTo>
                  <a:lnTo>
                    <a:pt x="39446" y="15659"/>
                  </a:lnTo>
                  <a:lnTo>
                    <a:pt x="38468" y="15659"/>
                  </a:lnTo>
                  <a:lnTo>
                    <a:pt x="38468" y="21767"/>
                  </a:lnTo>
                  <a:lnTo>
                    <a:pt x="39255" y="21767"/>
                  </a:lnTo>
                  <a:lnTo>
                    <a:pt x="39255" y="16827"/>
                  </a:lnTo>
                  <a:lnTo>
                    <a:pt x="42392" y="21767"/>
                  </a:lnTo>
                  <a:lnTo>
                    <a:pt x="43319" y="21767"/>
                  </a:lnTo>
                  <a:lnTo>
                    <a:pt x="43319" y="15659"/>
                  </a:lnTo>
                  <a:close/>
                </a:path>
                <a:path w="102870" h="70485">
                  <a:moveTo>
                    <a:pt x="45186" y="46659"/>
                  </a:moveTo>
                  <a:lnTo>
                    <a:pt x="44348" y="46659"/>
                  </a:lnTo>
                  <a:lnTo>
                    <a:pt x="44348" y="52768"/>
                  </a:lnTo>
                  <a:lnTo>
                    <a:pt x="45186" y="52768"/>
                  </a:lnTo>
                  <a:lnTo>
                    <a:pt x="45186" y="46659"/>
                  </a:lnTo>
                  <a:close/>
                </a:path>
                <a:path w="102870" h="70485">
                  <a:moveTo>
                    <a:pt x="46164" y="67729"/>
                  </a:moveTo>
                  <a:lnTo>
                    <a:pt x="45821" y="67754"/>
                  </a:lnTo>
                  <a:lnTo>
                    <a:pt x="45669" y="65989"/>
                  </a:lnTo>
                  <a:lnTo>
                    <a:pt x="45580" y="64325"/>
                  </a:lnTo>
                  <a:lnTo>
                    <a:pt x="45516" y="64185"/>
                  </a:lnTo>
                  <a:lnTo>
                    <a:pt x="44932" y="63842"/>
                  </a:lnTo>
                  <a:lnTo>
                    <a:pt x="44932" y="65989"/>
                  </a:lnTo>
                  <a:lnTo>
                    <a:pt x="44932" y="67056"/>
                  </a:lnTo>
                  <a:lnTo>
                    <a:pt x="44716" y="67386"/>
                  </a:lnTo>
                  <a:lnTo>
                    <a:pt x="44056" y="67703"/>
                  </a:lnTo>
                  <a:lnTo>
                    <a:pt x="43789" y="67779"/>
                  </a:lnTo>
                  <a:lnTo>
                    <a:pt x="43319" y="67779"/>
                  </a:lnTo>
                  <a:lnTo>
                    <a:pt x="43192" y="67729"/>
                  </a:lnTo>
                  <a:lnTo>
                    <a:pt x="42976" y="67589"/>
                  </a:lnTo>
                  <a:lnTo>
                    <a:pt x="42849" y="66573"/>
                  </a:lnTo>
                  <a:lnTo>
                    <a:pt x="43218" y="66370"/>
                  </a:lnTo>
                  <a:lnTo>
                    <a:pt x="43421" y="66319"/>
                  </a:lnTo>
                  <a:lnTo>
                    <a:pt x="44284" y="66205"/>
                  </a:lnTo>
                  <a:lnTo>
                    <a:pt x="44716" y="66103"/>
                  </a:lnTo>
                  <a:lnTo>
                    <a:pt x="44932" y="65989"/>
                  </a:lnTo>
                  <a:lnTo>
                    <a:pt x="44932" y="63842"/>
                  </a:lnTo>
                  <a:lnTo>
                    <a:pt x="44424" y="63690"/>
                  </a:lnTo>
                  <a:lnTo>
                    <a:pt x="43459" y="63690"/>
                  </a:lnTo>
                  <a:lnTo>
                    <a:pt x="42176" y="65163"/>
                  </a:lnTo>
                  <a:lnTo>
                    <a:pt x="42887" y="65163"/>
                  </a:lnTo>
                  <a:lnTo>
                    <a:pt x="42964" y="64757"/>
                  </a:lnTo>
                  <a:lnTo>
                    <a:pt x="43218" y="64427"/>
                  </a:lnTo>
                  <a:lnTo>
                    <a:pt x="43497" y="64325"/>
                  </a:lnTo>
                  <a:lnTo>
                    <a:pt x="44234" y="64325"/>
                  </a:lnTo>
                  <a:lnTo>
                    <a:pt x="44488" y="64389"/>
                  </a:lnTo>
                  <a:lnTo>
                    <a:pt x="44856" y="64617"/>
                  </a:lnTo>
                  <a:lnTo>
                    <a:pt x="44831" y="65455"/>
                  </a:lnTo>
                  <a:lnTo>
                    <a:pt x="42938" y="65760"/>
                  </a:lnTo>
                  <a:lnTo>
                    <a:pt x="42595" y="65900"/>
                  </a:lnTo>
                  <a:lnTo>
                    <a:pt x="42075" y="66370"/>
                  </a:lnTo>
                  <a:lnTo>
                    <a:pt x="42176" y="67868"/>
                  </a:lnTo>
                  <a:lnTo>
                    <a:pt x="42583" y="68262"/>
                  </a:lnTo>
                  <a:lnTo>
                    <a:pt x="42951" y="68414"/>
                  </a:lnTo>
                  <a:lnTo>
                    <a:pt x="43700" y="68414"/>
                  </a:lnTo>
                  <a:lnTo>
                    <a:pt x="44958" y="67665"/>
                  </a:lnTo>
                  <a:lnTo>
                    <a:pt x="45059" y="68046"/>
                  </a:lnTo>
                  <a:lnTo>
                    <a:pt x="45212" y="68262"/>
                  </a:lnTo>
                  <a:lnTo>
                    <a:pt x="45402" y="68351"/>
                  </a:lnTo>
                  <a:lnTo>
                    <a:pt x="45758" y="68351"/>
                  </a:lnTo>
                  <a:lnTo>
                    <a:pt x="46139" y="68287"/>
                  </a:lnTo>
                  <a:lnTo>
                    <a:pt x="46164" y="67754"/>
                  </a:lnTo>
                  <a:close/>
                </a:path>
                <a:path w="102870" h="70485">
                  <a:moveTo>
                    <a:pt x="47167" y="165"/>
                  </a:moveTo>
                  <a:lnTo>
                    <a:pt x="46240" y="165"/>
                  </a:lnTo>
                  <a:lnTo>
                    <a:pt x="44500" y="5372"/>
                  </a:lnTo>
                  <a:lnTo>
                    <a:pt x="42748" y="165"/>
                  </a:lnTo>
                  <a:lnTo>
                    <a:pt x="41833" y="165"/>
                  </a:lnTo>
                  <a:lnTo>
                    <a:pt x="44056" y="6286"/>
                  </a:lnTo>
                  <a:lnTo>
                    <a:pt x="44932" y="6286"/>
                  </a:lnTo>
                  <a:lnTo>
                    <a:pt x="47167" y="165"/>
                  </a:lnTo>
                  <a:close/>
                </a:path>
                <a:path w="102870" h="70485">
                  <a:moveTo>
                    <a:pt x="48056" y="31153"/>
                  </a:moveTo>
                  <a:lnTo>
                    <a:pt x="47269" y="31153"/>
                  </a:lnTo>
                  <a:lnTo>
                    <a:pt x="47269" y="36106"/>
                  </a:lnTo>
                  <a:lnTo>
                    <a:pt x="44183" y="31153"/>
                  </a:lnTo>
                  <a:lnTo>
                    <a:pt x="43205" y="31153"/>
                  </a:lnTo>
                  <a:lnTo>
                    <a:pt x="43205" y="37274"/>
                  </a:lnTo>
                  <a:lnTo>
                    <a:pt x="43992" y="37274"/>
                  </a:lnTo>
                  <a:lnTo>
                    <a:pt x="43992" y="32321"/>
                  </a:lnTo>
                  <a:lnTo>
                    <a:pt x="47129" y="37274"/>
                  </a:lnTo>
                  <a:lnTo>
                    <a:pt x="48056" y="37274"/>
                  </a:lnTo>
                  <a:lnTo>
                    <a:pt x="48056" y="31153"/>
                  </a:lnTo>
                  <a:close/>
                </a:path>
                <a:path w="102870" h="70485">
                  <a:moveTo>
                    <a:pt x="48514" y="63804"/>
                  </a:moveTo>
                  <a:lnTo>
                    <a:pt x="47815" y="63804"/>
                  </a:lnTo>
                  <a:lnTo>
                    <a:pt x="47815" y="62560"/>
                  </a:lnTo>
                  <a:lnTo>
                    <a:pt x="47053" y="62560"/>
                  </a:lnTo>
                  <a:lnTo>
                    <a:pt x="47053" y="63804"/>
                  </a:lnTo>
                  <a:lnTo>
                    <a:pt x="46443" y="63804"/>
                  </a:lnTo>
                  <a:lnTo>
                    <a:pt x="46443" y="64414"/>
                  </a:lnTo>
                  <a:lnTo>
                    <a:pt x="47053" y="64414"/>
                  </a:lnTo>
                  <a:lnTo>
                    <a:pt x="47053" y="67652"/>
                  </a:lnTo>
                  <a:lnTo>
                    <a:pt x="47117" y="67881"/>
                  </a:lnTo>
                  <a:lnTo>
                    <a:pt x="47358" y="68237"/>
                  </a:lnTo>
                  <a:lnTo>
                    <a:pt x="47599" y="68326"/>
                  </a:lnTo>
                  <a:lnTo>
                    <a:pt x="48056" y="68326"/>
                  </a:lnTo>
                  <a:lnTo>
                    <a:pt x="48437" y="68287"/>
                  </a:lnTo>
                  <a:lnTo>
                    <a:pt x="48514" y="67665"/>
                  </a:lnTo>
                  <a:lnTo>
                    <a:pt x="48120" y="67678"/>
                  </a:lnTo>
                  <a:lnTo>
                    <a:pt x="47866" y="67576"/>
                  </a:lnTo>
                  <a:lnTo>
                    <a:pt x="47815" y="64414"/>
                  </a:lnTo>
                  <a:lnTo>
                    <a:pt x="48514" y="64414"/>
                  </a:lnTo>
                  <a:lnTo>
                    <a:pt x="48514" y="63804"/>
                  </a:lnTo>
                  <a:close/>
                </a:path>
                <a:path w="102870" h="70485">
                  <a:moveTo>
                    <a:pt x="49072" y="15659"/>
                  </a:moveTo>
                  <a:lnTo>
                    <a:pt x="44107" y="15659"/>
                  </a:lnTo>
                  <a:lnTo>
                    <a:pt x="44107" y="16383"/>
                  </a:lnTo>
                  <a:lnTo>
                    <a:pt x="46164" y="16383"/>
                  </a:lnTo>
                  <a:lnTo>
                    <a:pt x="46164" y="21767"/>
                  </a:lnTo>
                  <a:lnTo>
                    <a:pt x="47002" y="21767"/>
                  </a:lnTo>
                  <a:lnTo>
                    <a:pt x="47002" y="16383"/>
                  </a:lnTo>
                  <a:lnTo>
                    <a:pt x="49072" y="16383"/>
                  </a:lnTo>
                  <a:lnTo>
                    <a:pt x="49072" y="15659"/>
                  </a:lnTo>
                  <a:close/>
                </a:path>
                <a:path w="102870" h="70485">
                  <a:moveTo>
                    <a:pt x="51384" y="46659"/>
                  </a:moveTo>
                  <a:lnTo>
                    <a:pt x="50596" y="46659"/>
                  </a:lnTo>
                  <a:lnTo>
                    <a:pt x="50596" y="51612"/>
                  </a:lnTo>
                  <a:lnTo>
                    <a:pt x="47510" y="46659"/>
                  </a:lnTo>
                  <a:lnTo>
                    <a:pt x="46532" y="46659"/>
                  </a:lnTo>
                  <a:lnTo>
                    <a:pt x="46532" y="52768"/>
                  </a:lnTo>
                  <a:lnTo>
                    <a:pt x="47320" y="52768"/>
                  </a:lnTo>
                  <a:lnTo>
                    <a:pt x="47320" y="47815"/>
                  </a:lnTo>
                  <a:lnTo>
                    <a:pt x="50457" y="52768"/>
                  </a:lnTo>
                  <a:lnTo>
                    <a:pt x="51384" y="52768"/>
                  </a:lnTo>
                  <a:lnTo>
                    <a:pt x="51384" y="46659"/>
                  </a:lnTo>
                  <a:close/>
                </a:path>
                <a:path w="102870" h="70485">
                  <a:moveTo>
                    <a:pt x="52870" y="6286"/>
                  </a:moveTo>
                  <a:lnTo>
                    <a:pt x="52209" y="4445"/>
                  </a:lnTo>
                  <a:lnTo>
                    <a:pt x="51968" y="3771"/>
                  </a:lnTo>
                  <a:lnTo>
                    <a:pt x="51079" y="1333"/>
                  </a:lnTo>
                  <a:lnTo>
                    <a:pt x="51079" y="3771"/>
                  </a:lnTo>
                  <a:lnTo>
                    <a:pt x="49174" y="3771"/>
                  </a:lnTo>
                  <a:lnTo>
                    <a:pt x="50152" y="1079"/>
                  </a:lnTo>
                  <a:lnTo>
                    <a:pt x="51079" y="3771"/>
                  </a:lnTo>
                  <a:lnTo>
                    <a:pt x="51079" y="1333"/>
                  </a:lnTo>
                  <a:lnTo>
                    <a:pt x="50990" y="1079"/>
                  </a:lnTo>
                  <a:lnTo>
                    <a:pt x="50660" y="165"/>
                  </a:lnTo>
                  <a:lnTo>
                    <a:pt x="49720" y="165"/>
                  </a:lnTo>
                  <a:lnTo>
                    <a:pt x="47421" y="6286"/>
                  </a:lnTo>
                  <a:lnTo>
                    <a:pt x="48272" y="6286"/>
                  </a:lnTo>
                  <a:lnTo>
                    <a:pt x="48933" y="4445"/>
                  </a:lnTo>
                  <a:lnTo>
                    <a:pt x="51346" y="4445"/>
                  </a:lnTo>
                  <a:lnTo>
                    <a:pt x="51968" y="6286"/>
                  </a:lnTo>
                  <a:lnTo>
                    <a:pt x="52870" y="6286"/>
                  </a:lnTo>
                  <a:close/>
                </a:path>
                <a:path w="102870" h="70485">
                  <a:moveTo>
                    <a:pt x="53276" y="67729"/>
                  </a:moveTo>
                  <a:lnTo>
                    <a:pt x="52920" y="67754"/>
                  </a:lnTo>
                  <a:lnTo>
                    <a:pt x="52781" y="65989"/>
                  </a:lnTo>
                  <a:lnTo>
                    <a:pt x="52692" y="64325"/>
                  </a:lnTo>
                  <a:lnTo>
                    <a:pt x="52616" y="64185"/>
                  </a:lnTo>
                  <a:lnTo>
                    <a:pt x="52031" y="63842"/>
                  </a:lnTo>
                  <a:lnTo>
                    <a:pt x="52031" y="65989"/>
                  </a:lnTo>
                  <a:lnTo>
                    <a:pt x="52031" y="67056"/>
                  </a:lnTo>
                  <a:lnTo>
                    <a:pt x="51828" y="67386"/>
                  </a:lnTo>
                  <a:lnTo>
                    <a:pt x="51155" y="67703"/>
                  </a:lnTo>
                  <a:lnTo>
                    <a:pt x="50901" y="67779"/>
                  </a:lnTo>
                  <a:lnTo>
                    <a:pt x="50431" y="67779"/>
                  </a:lnTo>
                  <a:lnTo>
                    <a:pt x="50304" y="67729"/>
                  </a:lnTo>
                  <a:lnTo>
                    <a:pt x="50076" y="67589"/>
                  </a:lnTo>
                  <a:lnTo>
                    <a:pt x="49961" y="66573"/>
                  </a:lnTo>
                  <a:lnTo>
                    <a:pt x="50330" y="66370"/>
                  </a:lnTo>
                  <a:lnTo>
                    <a:pt x="50533" y="66319"/>
                  </a:lnTo>
                  <a:lnTo>
                    <a:pt x="51396" y="66205"/>
                  </a:lnTo>
                  <a:lnTo>
                    <a:pt x="51816" y="66103"/>
                  </a:lnTo>
                  <a:lnTo>
                    <a:pt x="52031" y="65989"/>
                  </a:lnTo>
                  <a:lnTo>
                    <a:pt x="52031" y="63842"/>
                  </a:lnTo>
                  <a:lnTo>
                    <a:pt x="51536" y="63690"/>
                  </a:lnTo>
                  <a:lnTo>
                    <a:pt x="50571" y="63690"/>
                  </a:lnTo>
                  <a:lnTo>
                    <a:pt x="49288" y="65163"/>
                  </a:lnTo>
                  <a:lnTo>
                    <a:pt x="49987" y="65163"/>
                  </a:lnTo>
                  <a:lnTo>
                    <a:pt x="50076" y="64757"/>
                  </a:lnTo>
                  <a:lnTo>
                    <a:pt x="50330" y="64427"/>
                  </a:lnTo>
                  <a:lnTo>
                    <a:pt x="50609" y="64325"/>
                  </a:lnTo>
                  <a:lnTo>
                    <a:pt x="51346" y="64325"/>
                  </a:lnTo>
                  <a:lnTo>
                    <a:pt x="51600" y="64389"/>
                  </a:lnTo>
                  <a:lnTo>
                    <a:pt x="51955" y="64617"/>
                  </a:lnTo>
                  <a:lnTo>
                    <a:pt x="51943" y="65455"/>
                  </a:lnTo>
                  <a:lnTo>
                    <a:pt x="50038" y="65760"/>
                  </a:lnTo>
                  <a:lnTo>
                    <a:pt x="49707" y="65900"/>
                  </a:lnTo>
                  <a:lnTo>
                    <a:pt x="49187" y="66370"/>
                  </a:lnTo>
                  <a:lnTo>
                    <a:pt x="49288" y="67868"/>
                  </a:lnTo>
                  <a:lnTo>
                    <a:pt x="49695" y="68262"/>
                  </a:lnTo>
                  <a:lnTo>
                    <a:pt x="50050" y="68414"/>
                  </a:lnTo>
                  <a:lnTo>
                    <a:pt x="50812" y="68414"/>
                  </a:lnTo>
                  <a:lnTo>
                    <a:pt x="52070" y="67665"/>
                  </a:lnTo>
                  <a:lnTo>
                    <a:pt x="52171" y="68046"/>
                  </a:lnTo>
                  <a:lnTo>
                    <a:pt x="52324" y="68262"/>
                  </a:lnTo>
                  <a:lnTo>
                    <a:pt x="52501" y="68351"/>
                  </a:lnTo>
                  <a:lnTo>
                    <a:pt x="52870" y="68351"/>
                  </a:lnTo>
                  <a:lnTo>
                    <a:pt x="53251" y="68287"/>
                  </a:lnTo>
                  <a:lnTo>
                    <a:pt x="53276" y="67754"/>
                  </a:lnTo>
                  <a:close/>
                </a:path>
                <a:path w="102870" h="70485">
                  <a:moveTo>
                    <a:pt x="53809" y="31153"/>
                  </a:moveTo>
                  <a:lnTo>
                    <a:pt x="48844" y="31153"/>
                  </a:lnTo>
                  <a:lnTo>
                    <a:pt x="48844" y="31889"/>
                  </a:lnTo>
                  <a:lnTo>
                    <a:pt x="50914" y="31889"/>
                  </a:lnTo>
                  <a:lnTo>
                    <a:pt x="50914" y="37274"/>
                  </a:lnTo>
                  <a:lnTo>
                    <a:pt x="51752" y="37274"/>
                  </a:lnTo>
                  <a:lnTo>
                    <a:pt x="51752" y="31889"/>
                  </a:lnTo>
                  <a:lnTo>
                    <a:pt x="53809" y="31889"/>
                  </a:lnTo>
                  <a:lnTo>
                    <a:pt x="53809" y="31153"/>
                  </a:lnTo>
                  <a:close/>
                </a:path>
                <a:path w="102870" h="70485">
                  <a:moveTo>
                    <a:pt x="57137" y="46659"/>
                  </a:moveTo>
                  <a:lnTo>
                    <a:pt x="52171" y="46659"/>
                  </a:lnTo>
                  <a:lnTo>
                    <a:pt x="52171" y="47383"/>
                  </a:lnTo>
                  <a:lnTo>
                    <a:pt x="54241" y="47383"/>
                  </a:lnTo>
                  <a:lnTo>
                    <a:pt x="54241" y="52768"/>
                  </a:lnTo>
                  <a:lnTo>
                    <a:pt x="55079" y="52768"/>
                  </a:lnTo>
                  <a:lnTo>
                    <a:pt x="55079" y="47383"/>
                  </a:lnTo>
                  <a:lnTo>
                    <a:pt x="57137" y="47383"/>
                  </a:lnTo>
                  <a:lnTo>
                    <a:pt x="57137" y="46659"/>
                  </a:lnTo>
                  <a:close/>
                </a:path>
                <a:path w="102870" h="70485">
                  <a:moveTo>
                    <a:pt x="58801" y="6146"/>
                  </a:moveTo>
                  <a:lnTo>
                    <a:pt x="58674" y="6083"/>
                  </a:lnTo>
                  <a:lnTo>
                    <a:pt x="58496" y="5473"/>
                  </a:lnTo>
                  <a:lnTo>
                    <a:pt x="58369" y="3822"/>
                  </a:lnTo>
                  <a:lnTo>
                    <a:pt x="58254" y="3657"/>
                  </a:lnTo>
                  <a:lnTo>
                    <a:pt x="58127" y="3505"/>
                  </a:lnTo>
                  <a:lnTo>
                    <a:pt x="57950" y="3365"/>
                  </a:lnTo>
                  <a:lnTo>
                    <a:pt x="57708" y="3276"/>
                  </a:lnTo>
                  <a:lnTo>
                    <a:pt x="57988" y="3136"/>
                  </a:lnTo>
                  <a:lnTo>
                    <a:pt x="58178" y="2959"/>
                  </a:lnTo>
                  <a:lnTo>
                    <a:pt x="58432" y="2578"/>
                  </a:lnTo>
                  <a:lnTo>
                    <a:pt x="58458" y="927"/>
                  </a:lnTo>
                  <a:lnTo>
                    <a:pt x="58293" y="635"/>
                  </a:lnTo>
                  <a:lnTo>
                    <a:pt x="57734" y="393"/>
                  </a:lnTo>
                  <a:lnTo>
                    <a:pt x="57734" y="1460"/>
                  </a:lnTo>
                  <a:lnTo>
                    <a:pt x="57619" y="2578"/>
                  </a:lnTo>
                  <a:lnTo>
                    <a:pt x="57162" y="2895"/>
                  </a:lnTo>
                  <a:lnTo>
                    <a:pt x="56857" y="2959"/>
                  </a:lnTo>
                  <a:lnTo>
                    <a:pt x="54559" y="2959"/>
                  </a:lnTo>
                  <a:lnTo>
                    <a:pt x="54559" y="876"/>
                  </a:lnTo>
                  <a:lnTo>
                    <a:pt x="56857" y="876"/>
                  </a:lnTo>
                  <a:lnTo>
                    <a:pt x="57086" y="927"/>
                  </a:lnTo>
                  <a:lnTo>
                    <a:pt x="57581" y="1155"/>
                  </a:lnTo>
                  <a:lnTo>
                    <a:pt x="57734" y="1460"/>
                  </a:lnTo>
                  <a:lnTo>
                    <a:pt x="57734" y="393"/>
                  </a:lnTo>
                  <a:lnTo>
                    <a:pt x="57416" y="241"/>
                  </a:lnTo>
                  <a:lnTo>
                    <a:pt x="57023" y="165"/>
                  </a:lnTo>
                  <a:lnTo>
                    <a:pt x="53733" y="165"/>
                  </a:lnTo>
                  <a:lnTo>
                    <a:pt x="53733" y="6286"/>
                  </a:lnTo>
                  <a:lnTo>
                    <a:pt x="54559" y="6286"/>
                  </a:lnTo>
                  <a:lnTo>
                    <a:pt x="54559" y="3657"/>
                  </a:lnTo>
                  <a:lnTo>
                    <a:pt x="56781" y="3657"/>
                  </a:lnTo>
                  <a:lnTo>
                    <a:pt x="57023" y="3695"/>
                  </a:lnTo>
                  <a:lnTo>
                    <a:pt x="57467" y="3898"/>
                  </a:lnTo>
                  <a:lnTo>
                    <a:pt x="57556" y="4076"/>
                  </a:lnTo>
                  <a:lnTo>
                    <a:pt x="57683" y="5473"/>
                  </a:lnTo>
                  <a:lnTo>
                    <a:pt x="57797" y="6286"/>
                  </a:lnTo>
                  <a:lnTo>
                    <a:pt x="58801" y="6286"/>
                  </a:lnTo>
                  <a:lnTo>
                    <a:pt x="58801" y="6146"/>
                  </a:lnTo>
                  <a:close/>
                </a:path>
                <a:path w="102870" h="70485">
                  <a:moveTo>
                    <a:pt x="62318" y="62141"/>
                  </a:moveTo>
                  <a:lnTo>
                    <a:pt x="61137" y="62141"/>
                  </a:lnTo>
                  <a:lnTo>
                    <a:pt x="59397" y="67310"/>
                  </a:lnTo>
                  <a:lnTo>
                    <a:pt x="57645" y="62141"/>
                  </a:lnTo>
                  <a:lnTo>
                    <a:pt x="56464" y="62141"/>
                  </a:lnTo>
                  <a:lnTo>
                    <a:pt x="56464" y="68262"/>
                  </a:lnTo>
                  <a:lnTo>
                    <a:pt x="57251" y="68262"/>
                  </a:lnTo>
                  <a:lnTo>
                    <a:pt x="57251" y="64655"/>
                  </a:lnTo>
                  <a:lnTo>
                    <a:pt x="57226" y="63106"/>
                  </a:lnTo>
                  <a:lnTo>
                    <a:pt x="58978" y="68262"/>
                  </a:lnTo>
                  <a:lnTo>
                    <a:pt x="59804" y="68262"/>
                  </a:lnTo>
                  <a:lnTo>
                    <a:pt x="61544" y="63106"/>
                  </a:lnTo>
                  <a:lnTo>
                    <a:pt x="61531" y="64325"/>
                  </a:lnTo>
                  <a:lnTo>
                    <a:pt x="61531" y="68262"/>
                  </a:lnTo>
                  <a:lnTo>
                    <a:pt x="62318" y="68262"/>
                  </a:lnTo>
                  <a:lnTo>
                    <a:pt x="62318" y="62141"/>
                  </a:lnTo>
                  <a:close/>
                </a:path>
                <a:path w="102870" h="70485">
                  <a:moveTo>
                    <a:pt x="64935" y="4038"/>
                  </a:moveTo>
                  <a:lnTo>
                    <a:pt x="64135" y="4038"/>
                  </a:lnTo>
                  <a:lnTo>
                    <a:pt x="64046" y="4432"/>
                  </a:lnTo>
                  <a:lnTo>
                    <a:pt x="63919" y="4762"/>
                  </a:lnTo>
                  <a:lnTo>
                    <a:pt x="63423" y="5473"/>
                  </a:lnTo>
                  <a:lnTo>
                    <a:pt x="62966" y="5715"/>
                  </a:lnTo>
                  <a:lnTo>
                    <a:pt x="61683" y="5715"/>
                  </a:lnTo>
                  <a:lnTo>
                    <a:pt x="61188" y="5486"/>
                  </a:lnTo>
                  <a:lnTo>
                    <a:pt x="60528" y="4597"/>
                  </a:lnTo>
                  <a:lnTo>
                    <a:pt x="60350" y="4013"/>
                  </a:lnTo>
                  <a:lnTo>
                    <a:pt x="60350" y="2425"/>
                  </a:lnTo>
                  <a:lnTo>
                    <a:pt x="60540" y="1778"/>
                  </a:lnTo>
                  <a:lnTo>
                    <a:pt x="61277" y="927"/>
                  </a:lnTo>
                  <a:lnTo>
                    <a:pt x="61772" y="723"/>
                  </a:lnTo>
                  <a:lnTo>
                    <a:pt x="62865" y="723"/>
                  </a:lnTo>
                  <a:lnTo>
                    <a:pt x="63246" y="838"/>
                  </a:lnTo>
                  <a:lnTo>
                    <a:pt x="63792" y="1295"/>
                  </a:lnTo>
                  <a:lnTo>
                    <a:pt x="63982" y="1612"/>
                  </a:lnTo>
                  <a:lnTo>
                    <a:pt x="64071" y="2006"/>
                  </a:lnTo>
                  <a:lnTo>
                    <a:pt x="64871" y="2006"/>
                  </a:lnTo>
                  <a:lnTo>
                    <a:pt x="64833" y="1485"/>
                  </a:lnTo>
                  <a:lnTo>
                    <a:pt x="64592" y="1016"/>
                  </a:lnTo>
                  <a:lnTo>
                    <a:pt x="64160" y="609"/>
                  </a:lnTo>
                  <a:lnTo>
                    <a:pt x="63741" y="203"/>
                  </a:lnTo>
                  <a:lnTo>
                    <a:pt x="63131" y="0"/>
                  </a:lnTo>
                  <a:lnTo>
                    <a:pt x="61455" y="0"/>
                  </a:lnTo>
                  <a:lnTo>
                    <a:pt x="60744" y="317"/>
                  </a:lnTo>
                  <a:lnTo>
                    <a:pt x="59753" y="1524"/>
                  </a:lnTo>
                  <a:lnTo>
                    <a:pt x="59512" y="2260"/>
                  </a:lnTo>
                  <a:lnTo>
                    <a:pt x="59512" y="4343"/>
                  </a:lnTo>
                  <a:lnTo>
                    <a:pt x="59829" y="5219"/>
                  </a:lnTo>
                  <a:lnTo>
                    <a:pt x="60947" y="6223"/>
                  </a:lnTo>
                  <a:lnTo>
                    <a:pt x="61544" y="6438"/>
                  </a:lnTo>
                  <a:lnTo>
                    <a:pt x="63080" y="6438"/>
                  </a:lnTo>
                  <a:lnTo>
                    <a:pt x="63728" y="6172"/>
                  </a:lnTo>
                  <a:lnTo>
                    <a:pt x="64630" y="5219"/>
                  </a:lnTo>
                  <a:lnTo>
                    <a:pt x="64858" y="4673"/>
                  </a:lnTo>
                  <a:lnTo>
                    <a:pt x="64935" y="4038"/>
                  </a:lnTo>
                  <a:close/>
                </a:path>
                <a:path w="102870" h="70485">
                  <a:moveTo>
                    <a:pt x="68173" y="67538"/>
                  </a:moveTo>
                  <a:lnTo>
                    <a:pt x="64465" y="67538"/>
                  </a:lnTo>
                  <a:lnTo>
                    <a:pt x="64465" y="65455"/>
                  </a:lnTo>
                  <a:lnTo>
                    <a:pt x="67843" y="65455"/>
                  </a:lnTo>
                  <a:lnTo>
                    <a:pt x="67843" y="64757"/>
                  </a:lnTo>
                  <a:lnTo>
                    <a:pt x="64465" y="64757"/>
                  </a:lnTo>
                  <a:lnTo>
                    <a:pt x="64465" y="62890"/>
                  </a:lnTo>
                  <a:lnTo>
                    <a:pt x="68110" y="62890"/>
                  </a:lnTo>
                  <a:lnTo>
                    <a:pt x="68110" y="62141"/>
                  </a:lnTo>
                  <a:lnTo>
                    <a:pt x="63652" y="62141"/>
                  </a:lnTo>
                  <a:lnTo>
                    <a:pt x="63652" y="68262"/>
                  </a:lnTo>
                  <a:lnTo>
                    <a:pt x="68173" y="68262"/>
                  </a:lnTo>
                  <a:lnTo>
                    <a:pt x="68173" y="67538"/>
                  </a:lnTo>
                  <a:close/>
                </a:path>
                <a:path w="102870" h="70485">
                  <a:moveTo>
                    <a:pt x="70815" y="165"/>
                  </a:moveTo>
                  <a:lnTo>
                    <a:pt x="69977" y="165"/>
                  </a:lnTo>
                  <a:lnTo>
                    <a:pt x="69977" y="2692"/>
                  </a:lnTo>
                  <a:lnTo>
                    <a:pt x="66802" y="2692"/>
                  </a:lnTo>
                  <a:lnTo>
                    <a:pt x="66802" y="165"/>
                  </a:lnTo>
                  <a:lnTo>
                    <a:pt x="65963" y="165"/>
                  </a:lnTo>
                  <a:lnTo>
                    <a:pt x="65963" y="6286"/>
                  </a:lnTo>
                  <a:lnTo>
                    <a:pt x="66802" y="6286"/>
                  </a:lnTo>
                  <a:lnTo>
                    <a:pt x="66802" y="3416"/>
                  </a:lnTo>
                  <a:lnTo>
                    <a:pt x="69977" y="3416"/>
                  </a:lnTo>
                  <a:lnTo>
                    <a:pt x="69977" y="6286"/>
                  </a:lnTo>
                  <a:lnTo>
                    <a:pt x="70815" y="6286"/>
                  </a:lnTo>
                  <a:lnTo>
                    <a:pt x="70815" y="165"/>
                  </a:lnTo>
                  <a:close/>
                </a:path>
                <a:path w="102870" h="70485">
                  <a:moveTo>
                    <a:pt x="74244" y="63906"/>
                  </a:moveTo>
                  <a:lnTo>
                    <a:pt x="74142" y="63576"/>
                  </a:lnTo>
                  <a:lnTo>
                    <a:pt x="73583" y="62852"/>
                  </a:lnTo>
                  <a:lnTo>
                    <a:pt x="73456" y="62699"/>
                  </a:lnTo>
                  <a:lnTo>
                    <a:pt x="73456" y="64262"/>
                  </a:lnTo>
                  <a:lnTo>
                    <a:pt x="73355" y="66344"/>
                  </a:lnTo>
                  <a:lnTo>
                    <a:pt x="71894" y="67551"/>
                  </a:lnTo>
                  <a:lnTo>
                    <a:pt x="70129" y="67551"/>
                  </a:lnTo>
                  <a:lnTo>
                    <a:pt x="70129" y="62852"/>
                  </a:lnTo>
                  <a:lnTo>
                    <a:pt x="72275" y="62852"/>
                  </a:lnTo>
                  <a:lnTo>
                    <a:pt x="72758" y="63068"/>
                  </a:lnTo>
                  <a:lnTo>
                    <a:pt x="73355" y="63906"/>
                  </a:lnTo>
                  <a:lnTo>
                    <a:pt x="73456" y="64262"/>
                  </a:lnTo>
                  <a:lnTo>
                    <a:pt x="73456" y="62699"/>
                  </a:lnTo>
                  <a:lnTo>
                    <a:pt x="73266" y="62445"/>
                  </a:lnTo>
                  <a:lnTo>
                    <a:pt x="72618" y="62141"/>
                  </a:lnTo>
                  <a:lnTo>
                    <a:pt x="69303" y="62141"/>
                  </a:lnTo>
                  <a:lnTo>
                    <a:pt x="69303" y="68262"/>
                  </a:lnTo>
                  <a:lnTo>
                    <a:pt x="72809" y="68262"/>
                  </a:lnTo>
                  <a:lnTo>
                    <a:pt x="73558" y="67792"/>
                  </a:lnTo>
                  <a:lnTo>
                    <a:pt x="73672" y="67551"/>
                  </a:lnTo>
                  <a:lnTo>
                    <a:pt x="74231" y="66344"/>
                  </a:lnTo>
                  <a:lnTo>
                    <a:pt x="74244" y="63906"/>
                  </a:lnTo>
                  <a:close/>
                </a:path>
                <a:path w="102870" h="70485">
                  <a:moveTo>
                    <a:pt x="77025" y="6286"/>
                  </a:moveTo>
                  <a:lnTo>
                    <a:pt x="76365" y="4445"/>
                  </a:lnTo>
                  <a:lnTo>
                    <a:pt x="76123" y="3771"/>
                  </a:lnTo>
                  <a:lnTo>
                    <a:pt x="75234" y="1358"/>
                  </a:lnTo>
                  <a:lnTo>
                    <a:pt x="75234" y="3771"/>
                  </a:lnTo>
                  <a:lnTo>
                    <a:pt x="73317" y="3771"/>
                  </a:lnTo>
                  <a:lnTo>
                    <a:pt x="74307" y="1079"/>
                  </a:lnTo>
                  <a:lnTo>
                    <a:pt x="75234" y="3771"/>
                  </a:lnTo>
                  <a:lnTo>
                    <a:pt x="75234" y="1358"/>
                  </a:lnTo>
                  <a:lnTo>
                    <a:pt x="75133" y="1079"/>
                  </a:lnTo>
                  <a:lnTo>
                    <a:pt x="74815" y="165"/>
                  </a:lnTo>
                  <a:lnTo>
                    <a:pt x="73875" y="165"/>
                  </a:lnTo>
                  <a:lnTo>
                    <a:pt x="71564" y="6286"/>
                  </a:lnTo>
                  <a:lnTo>
                    <a:pt x="72415" y="6286"/>
                  </a:lnTo>
                  <a:lnTo>
                    <a:pt x="73075" y="4445"/>
                  </a:lnTo>
                  <a:lnTo>
                    <a:pt x="75501" y="4445"/>
                  </a:lnTo>
                  <a:lnTo>
                    <a:pt x="76123" y="6286"/>
                  </a:lnTo>
                  <a:lnTo>
                    <a:pt x="77025" y="6286"/>
                  </a:lnTo>
                  <a:close/>
                </a:path>
                <a:path w="102870" h="70485">
                  <a:moveTo>
                    <a:pt x="82956" y="6146"/>
                  </a:moveTo>
                  <a:lnTo>
                    <a:pt x="82829" y="6083"/>
                  </a:lnTo>
                  <a:lnTo>
                    <a:pt x="82638" y="5473"/>
                  </a:lnTo>
                  <a:lnTo>
                    <a:pt x="82524" y="3822"/>
                  </a:lnTo>
                  <a:lnTo>
                    <a:pt x="82410" y="3657"/>
                  </a:lnTo>
                  <a:lnTo>
                    <a:pt x="82283" y="3505"/>
                  </a:lnTo>
                  <a:lnTo>
                    <a:pt x="82105" y="3365"/>
                  </a:lnTo>
                  <a:lnTo>
                    <a:pt x="81864" y="3276"/>
                  </a:lnTo>
                  <a:lnTo>
                    <a:pt x="82130" y="3136"/>
                  </a:lnTo>
                  <a:lnTo>
                    <a:pt x="82334" y="2959"/>
                  </a:lnTo>
                  <a:lnTo>
                    <a:pt x="82588" y="2578"/>
                  </a:lnTo>
                  <a:lnTo>
                    <a:pt x="82613" y="927"/>
                  </a:lnTo>
                  <a:lnTo>
                    <a:pt x="82435" y="635"/>
                  </a:lnTo>
                  <a:lnTo>
                    <a:pt x="81889" y="393"/>
                  </a:lnTo>
                  <a:lnTo>
                    <a:pt x="81889" y="1460"/>
                  </a:lnTo>
                  <a:lnTo>
                    <a:pt x="81775" y="2578"/>
                  </a:lnTo>
                  <a:lnTo>
                    <a:pt x="81318" y="2895"/>
                  </a:lnTo>
                  <a:lnTo>
                    <a:pt x="81013" y="2959"/>
                  </a:lnTo>
                  <a:lnTo>
                    <a:pt x="78701" y="2959"/>
                  </a:lnTo>
                  <a:lnTo>
                    <a:pt x="78701" y="876"/>
                  </a:lnTo>
                  <a:lnTo>
                    <a:pt x="81013" y="876"/>
                  </a:lnTo>
                  <a:lnTo>
                    <a:pt x="81241" y="927"/>
                  </a:lnTo>
                  <a:lnTo>
                    <a:pt x="81724" y="1155"/>
                  </a:lnTo>
                  <a:lnTo>
                    <a:pt x="81889" y="1460"/>
                  </a:lnTo>
                  <a:lnTo>
                    <a:pt x="81889" y="393"/>
                  </a:lnTo>
                  <a:lnTo>
                    <a:pt x="81559" y="241"/>
                  </a:lnTo>
                  <a:lnTo>
                    <a:pt x="81178" y="165"/>
                  </a:lnTo>
                  <a:lnTo>
                    <a:pt x="77876" y="165"/>
                  </a:lnTo>
                  <a:lnTo>
                    <a:pt x="77876" y="6286"/>
                  </a:lnTo>
                  <a:lnTo>
                    <a:pt x="78701" y="6286"/>
                  </a:lnTo>
                  <a:lnTo>
                    <a:pt x="78701" y="3657"/>
                  </a:lnTo>
                  <a:lnTo>
                    <a:pt x="80937" y="3657"/>
                  </a:lnTo>
                  <a:lnTo>
                    <a:pt x="81178" y="3695"/>
                  </a:lnTo>
                  <a:lnTo>
                    <a:pt x="81622" y="3898"/>
                  </a:lnTo>
                  <a:lnTo>
                    <a:pt x="81711" y="4076"/>
                  </a:lnTo>
                  <a:lnTo>
                    <a:pt x="81838" y="5473"/>
                  </a:lnTo>
                  <a:lnTo>
                    <a:pt x="81940" y="6286"/>
                  </a:lnTo>
                  <a:lnTo>
                    <a:pt x="82956" y="6286"/>
                  </a:lnTo>
                  <a:lnTo>
                    <a:pt x="82956" y="6146"/>
                  </a:lnTo>
                  <a:close/>
                </a:path>
                <a:path w="102870" h="70485">
                  <a:moveTo>
                    <a:pt x="85826" y="8026"/>
                  </a:moveTo>
                  <a:lnTo>
                    <a:pt x="85407" y="7251"/>
                  </a:lnTo>
                  <a:lnTo>
                    <a:pt x="85140" y="6654"/>
                  </a:lnTo>
                  <a:lnTo>
                    <a:pt x="84772" y="5575"/>
                  </a:lnTo>
                  <a:lnTo>
                    <a:pt x="84670" y="4838"/>
                  </a:lnTo>
                  <a:lnTo>
                    <a:pt x="84670" y="3238"/>
                  </a:lnTo>
                  <a:lnTo>
                    <a:pt x="84759" y="2540"/>
                  </a:lnTo>
                  <a:lnTo>
                    <a:pt x="85090" y="1536"/>
                  </a:lnTo>
                  <a:lnTo>
                    <a:pt x="85369" y="914"/>
                  </a:lnTo>
                  <a:lnTo>
                    <a:pt x="85813" y="63"/>
                  </a:lnTo>
                  <a:lnTo>
                    <a:pt x="85293" y="63"/>
                  </a:lnTo>
                  <a:lnTo>
                    <a:pt x="84772" y="876"/>
                  </a:lnTo>
                  <a:lnTo>
                    <a:pt x="84429" y="1485"/>
                  </a:lnTo>
                  <a:lnTo>
                    <a:pt x="84010" y="2540"/>
                  </a:lnTo>
                  <a:lnTo>
                    <a:pt x="83883" y="3263"/>
                  </a:lnTo>
                  <a:lnTo>
                    <a:pt x="83896" y="4533"/>
                  </a:lnTo>
                  <a:lnTo>
                    <a:pt x="85318" y="8026"/>
                  </a:lnTo>
                  <a:lnTo>
                    <a:pt x="85826" y="8026"/>
                  </a:lnTo>
                  <a:close/>
                </a:path>
                <a:path w="102870" h="70485">
                  <a:moveTo>
                    <a:pt x="90512" y="1638"/>
                  </a:moveTo>
                  <a:lnTo>
                    <a:pt x="90360" y="1219"/>
                  </a:lnTo>
                  <a:lnTo>
                    <a:pt x="89725" y="482"/>
                  </a:lnTo>
                  <a:lnTo>
                    <a:pt x="89230" y="304"/>
                  </a:lnTo>
                  <a:lnTo>
                    <a:pt x="87718" y="304"/>
                  </a:lnTo>
                  <a:lnTo>
                    <a:pt x="87147" y="584"/>
                  </a:lnTo>
                  <a:lnTo>
                    <a:pt x="86639" y="1485"/>
                  </a:lnTo>
                  <a:lnTo>
                    <a:pt x="86550" y="1917"/>
                  </a:lnTo>
                  <a:lnTo>
                    <a:pt x="86537" y="2438"/>
                  </a:lnTo>
                  <a:lnTo>
                    <a:pt x="87299" y="2438"/>
                  </a:lnTo>
                  <a:lnTo>
                    <a:pt x="87312" y="2070"/>
                  </a:lnTo>
                  <a:lnTo>
                    <a:pt x="87376" y="1778"/>
                  </a:lnTo>
                  <a:lnTo>
                    <a:pt x="87668" y="1181"/>
                  </a:lnTo>
                  <a:lnTo>
                    <a:pt x="88023" y="990"/>
                  </a:lnTo>
                  <a:lnTo>
                    <a:pt x="88887" y="990"/>
                  </a:lnTo>
                  <a:lnTo>
                    <a:pt x="89166" y="1092"/>
                  </a:lnTo>
                  <a:lnTo>
                    <a:pt x="89585" y="1498"/>
                  </a:lnTo>
                  <a:lnTo>
                    <a:pt x="89687" y="1765"/>
                  </a:lnTo>
                  <a:lnTo>
                    <a:pt x="89687" y="2413"/>
                  </a:lnTo>
                  <a:lnTo>
                    <a:pt x="89573" y="2679"/>
                  </a:lnTo>
                  <a:lnTo>
                    <a:pt x="89204" y="3060"/>
                  </a:lnTo>
                  <a:lnTo>
                    <a:pt x="88950" y="3238"/>
                  </a:lnTo>
                  <a:lnTo>
                    <a:pt x="87261" y="4216"/>
                  </a:lnTo>
                  <a:lnTo>
                    <a:pt x="86893" y="4559"/>
                  </a:lnTo>
                  <a:lnTo>
                    <a:pt x="86715" y="4940"/>
                  </a:lnTo>
                  <a:lnTo>
                    <a:pt x="86525" y="5321"/>
                  </a:lnTo>
                  <a:lnTo>
                    <a:pt x="86423" y="5765"/>
                  </a:lnTo>
                  <a:lnTo>
                    <a:pt x="86398" y="6286"/>
                  </a:lnTo>
                  <a:lnTo>
                    <a:pt x="90487" y="6286"/>
                  </a:lnTo>
                  <a:lnTo>
                    <a:pt x="90487" y="5575"/>
                  </a:lnTo>
                  <a:lnTo>
                    <a:pt x="87236" y="5575"/>
                  </a:lnTo>
                  <a:lnTo>
                    <a:pt x="87299" y="5283"/>
                  </a:lnTo>
                  <a:lnTo>
                    <a:pt x="87477" y="5003"/>
                  </a:lnTo>
                  <a:lnTo>
                    <a:pt x="87909" y="4635"/>
                  </a:lnTo>
                  <a:lnTo>
                    <a:pt x="88125" y="4495"/>
                  </a:lnTo>
                  <a:lnTo>
                    <a:pt x="89471" y="3746"/>
                  </a:lnTo>
                  <a:lnTo>
                    <a:pt x="89814" y="3505"/>
                  </a:lnTo>
                  <a:lnTo>
                    <a:pt x="90347" y="2971"/>
                  </a:lnTo>
                  <a:lnTo>
                    <a:pt x="90512" y="2565"/>
                  </a:lnTo>
                  <a:lnTo>
                    <a:pt x="90512" y="1638"/>
                  </a:lnTo>
                  <a:close/>
                </a:path>
                <a:path w="102870" h="70485">
                  <a:moveTo>
                    <a:pt x="95250" y="3759"/>
                  </a:moveTo>
                  <a:lnTo>
                    <a:pt x="95046" y="3302"/>
                  </a:lnTo>
                  <a:lnTo>
                    <a:pt x="94297" y="2603"/>
                  </a:lnTo>
                  <a:lnTo>
                    <a:pt x="93827" y="2425"/>
                  </a:lnTo>
                  <a:lnTo>
                    <a:pt x="92989" y="2425"/>
                  </a:lnTo>
                  <a:lnTo>
                    <a:pt x="92735" y="2476"/>
                  </a:lnTo>
                  <a:lnTo>
                    <a:pt x="92392" y="2616"/>
                  </a:lnTo>
                  <a:lnTo>
                    <a:pt x="92265" y="2692"/>
                  </a:lnTo>
                  <a:lnTo>
                    <a:pt x="92125" y="2794"/>
                  </a:lnTo>
                  <a:lnTo>
                    <a:pt x="92367" y="1143"/>
                  </a:lnTo>
                  <a:lnTo>
                    <a:pt x="94907" y="1143"/>
                  </a:lnTo>
                  <a:lnTo>
                    <a:pt x="94907" y="419"/>
                  </a:lnTo>
                  <a:lnTo>
                    <a:pt x="91808" y="419"/>
                  </a:lnTo>
                  <a:lnTo>
                    <a:pt x="91351" y="3632"/>
                  </a:lnTo>
                  <a:lnTo>
                    <a:pt x="92011" y="3670"/>
                  </a:lnTo>
                  <a:lnTo>
                    <a:pt x="92138" y="3492"/>
                  </a:lnTo>
                  <a:lnTo>
                    <a:pt x="92290" y="3352"/>
                  </a:lnTo>
                  <a:lnTo>
                    <a:pt x="92659" y="3149"/>
                  </a:lnTo>
                  <a:lnTo>
                    <a:pt x="92887" y="3098"/>
                  </a:lnTo>
                  <a:lnTo>
                    <a:pt x="93497" y="3098"/>
                  </a:lnTo>
                  <a:lnTo>
                    <a:pt x="93802" y="3213"/>
                  </a:lnTo>
                  <a:lnTo>
                    <a:pt x="94310" y="3670"/>
                  </a:lnTo>
                  <a:lnTo>
                    <a:pt x="94437" y="3987"/>
                  </a:lnTo>
                  <a:lnTo>
                    <a:pt x="94437" y="4749"/>
                  </a:lnTo>
                  <a:lnTo>
                    <a:pt x="94335" y="5067"/>
                  </a:lnTo>
                  <a:lnTo>
                    <a:pt x="93903" y="5626"/>
                  </a:lnTo>
                  <a:lnTo>
                    <a:pt x="93573" y="5778"/>
                  </a:lnTo>
                  <a:lnTo>
                    <a:pt x="92900" y="5778"/>
                  </a:lnTo>
                  <a:lnTo>
                    <a:pt x="92697" y="5727"/>
                  </a:lnTo>
                  <a:lnTo>
                    <a:pt x="92163" y="5486"/>
                  </a:lnTo>
                  <a:lnTo>
                    <a:pt x="91973" y="5181"/>
                  </a:lnTo>
                  <a:lnTo>
                    <a:pt x="91922" y="4762"/>
                  </a:lnTo>
                  <a:lnTo>
                    <a:pt x="91135" y="4762"/>
                  </a:lnTo>
                  <a:lnTo>
                    <a:pt x="91186" y="5321"/>
                  </a:lnTo>
                  <a:lnTo>
                    <a:pt x="91389" y="5740"/>
                  </a:lnTo>
                  <a:lnTo>
                    <a:pt x="92138" y="6286"/>
                  </a:lnTo>
                  <a:lnTo>
                    <a:pt x="92570" y="6426"/>
                  </a:lnTo>
                  <a:lnTo>
                    <a:pt x="93814" y="6426"/>
                  </a:lnTo>
                  <a:lnTo>
                    <a:pt x="94373" y="6210"/>
                  </a:lnTo>
                  <a:lnTo>
                    <a:pt x="95072" y="5359"/>
                  </a:lnTo>
                  <a:lnTo>
                    <a:pt x="95250" y="4864"/>
                  </a:lnTo>
                  <a:lnTo>
                    <a:pt x="95250" y="3759"/>
                  </a:lnTo>
                  <a:close/>
                </a:path>
                <a:path w="102870" h="70485">
                  <a:moveTo>
                    <a:pt x="99987" y="3759"/>
                  </a:moveTo>
                  <a:lnTo>
                    <a:pt x="99796" y="3302"/>
                  </a:lnTo>
                  <a:lnTo>
                    <a:pt x="99034" y="2603"/>
                  </a:lnTo>
                  <a:lnTo>
                    <a:pt x="98564" y="2425"/>
                  </a:lnTo>
                  <a:lnTo>
                    <a:pt x="97726" y="2425"/>
                  </a:lnTo>
                  <a:lnTo>
                    <a:pt x="97472" y="2476"/>
                  </a:lnTo>
                  <a:lnTo>
                    <a:pt x="97129" y="2616"/>
                  </a:lnTo>
                  <a:lnTo>
                    <a:pt x="97002" y="2692"/>
                  </a:lnTo>
                  <a:lnTo>
                    <a:pt x="96862" y="2794"/>
                  </a:lnTo>
                  <a:lnTo>
                    <a:pt x="97116" y="1143"/>
                  </a:lnTo>
                  <a:lnTo>
                    <a:pt x="99644" y="1143"/>
                  </a:lnTo>
                  <a:lnTo>
                    <a:pt x="99644" y="419"/>
                  </a:lnTo>
                  <a:lnTo>
                    <a:pt x="96545" y="419"/>
                  </a:lnTo>
                  <a:lnTo>
                    <a:pt x="96100" y="3632"/>
                  </a:lnTo>
                  <a:lnTo>
                    <a:pt x="96748" y="3670"/>
                  </a:lnTo>
                  <a:lnTo>
                    <a:pt x="96875" y="3492"/>
                  </a:lnTo>
                  <a:lnTo>
                    <a:pt x="97028" y="3352"/>
                  </a:lnTo>
                  <a:lnTo>
                    <a:pt x="97409" y="3149"/>
                  </a:lnTo>
                  <a:lnTo>
                    <a:pt x="97624" y="3098"/>
                  </a:lnTo>
                  <a:lnTo>
                    <a:pt x="98234" y="3098"/>
                  </a:lnTo>
                  <a:lnTo>
                    <a:pt x="98539" y="3213"/>
                  </a:lnTo>
                  <a:lnTo>
                    <a:pt x="99047" y="3670"/>
                  </a:lnTo>
                  <a:lnTo>
                    <a:pt x="99174" y="3987"/>
                  </a:lnTo>
                  <a:lnTo>
                    <a:pt x="99174" y="4749"/>
                  </a:lnTo>
                  <a:lnTo>
                    <a:pt x="99072" y="5067"/>
                  </a:lnTo>
                  <a:lnTo>
                    <a:pt x="98640" y="5626"/>
                  </a:lnTo>
                  <a:lnTo>
                    <a:pt x="98310" y="5778"/>
                  </a:lnTo>
                  <a:lnTo>
                    <a:pt x="97637" y="5778"/>
                  </a:lnTo>
                  <a:lnTo>
                    <a:pt x="97434" y="5727"/>
                  </a:lnTo>
                  <a:lnTo>
                    <a:pt x="96913" y="5486"/>
                  </a:lnTo>
                  <a:lnTo>
                    <a:pt x="96710" y="5181"/>
                  </a:lnTo>
                  <a:lnTo>
                    <a:pt x="96659" y="4762"/>
                  </a:lnTo>
                  <a:lnTo>
                    <a:pt x="95872" y="4762"/>
                  </a:lnTo>
                  <a:lnTo>
                    <a:pt x="95923" y="5321"/>
                  </a:lnTo>
                  <a:lnTo>
                    <a:pt x="96139" y="5740"/>
                  </a:lnTo>
                  <a:lnTo>
                    <a:pt x="96888" y="6286"/>
                  </a:lnTo>
                  <a:lnTo>
                    <a:pt x="97307" y="6426"/>
                  </a:lnTo>
                  <a:lnTo>
                    <a:pt x="98564" y="6426"/>
                  </a:lnTo>
                  <a:lnTo>
                    <a:pt x="99110" y="6210"/>
                  </a:lnTo>
                  <a:lnTo>
                    <a:pt x="99809" y="5359"/>
                  </a:lnTo>
                  <a:lnTo>
                    <a:pt x="99987" y="4864"/>
                  </a:lnTo>
                  <a:lnTo>
                    <a:pt x="99987" y="3759"/>
                  </a:lnTo>
                  <a:close/>
                </a:path>
                <a:path w="102870" h="70485">
                  <a:moveTo>
                    <a:pt x="102577" y="3683"/>
                  </a:moveTo>
                  <a:lnTo>
                    <a:pt x="101130" y="63"/>
                  </a:lnTo>
                  <a:lnTo>
                    <a:pt x="100634" y="63"/>
                  </a:lnTo>
                  <a:lnTo>
                    <a:pt x="101041" y="838"/>
                  </a:lnTo>
                  <a:lnTo>
                    <a:pt x="101307" y="1422"/>
                  </a:lnTo>
                  <a:lnTo>
                    <a:pt x="101676" y="2501"/>
                  </a:lnTo>
                  <a:lnTo>
                    <a:pt x="101790" y="3238"/>
                  </a:lnTo>
                  <a:lnTo>
                    <a:pt x="101790" y="4838"/>
                  </a:lnTo>
                  <a:lnTo>
                    <a:pt x="101688" y="5549"/>
                  </a:lnTo>
                  <a:lnTo>
                    <a:pt x="101371" y="6527"/>
                  </a:lnTo>
                  <a:lnTo>
                    <a:pt x="101079" y="7162"/>
                  </a:lnTo>
                  <a:lnTo>
                    <a:pt x="100634" y="8026"/>
                  </a:lnTo>
                  <a:lnTo>
                    <a:pt x="101168" y="8026"/>
                  </a:lnTo>
                  <a:lnTo>
                    <a:pt x="101676" y="7213"/>
                  </a:lnTo>
                  <a:lnTo>
                    <a:pt x="102019" y="6604"/>
                  </a:lnTo>
                  <a:lnTo>
                    <a:pt x="102450" y="5549"/>
                  </a:lnTo>
                  <a:lnTo>
                    <a:pt x="102577" y="4813"/>
                  </a:lnTo>
                  <a:lnTo>
                    <a:pt x="102577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092457" y="2097569"/>
              <a:ext cx="113030" cy="55244"/>
            </a:xfrm>
            <a:custGeom>
              <a:avLst/>
              <a:gdLst/>
              <a:ahLst/>
              <a:cxnLst/>
              <a:rect l="l" t="t" r="r" b="b"/>
              <a:pathLst>
                <a:path w="113029" h="55244">
                  <a:moveTo>
                    <a:pt x="762" y="48336"/>
                  </a:moveTo>
                  <a:lnTo>
                    <a:pt x="0" y="48336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36"/>
                  </a:lnTo>
                  <a:close/>
                </a:path>
                <a:path w="113029" h="55244">
                  <a:moveTo>
                    <a:pt x="762" y="46659"/>
                  </a:moveTo>
                  <a:lnTo>
                    <a:pt x="0" y="46659"/>
                  </a:lnTo>
                  <a:lnTo>
                    <a:pt x="0" y="47510"/>
                  </a:lnTo>
                  <a:lnTo>
                    <a:pt x="762" y="47510"/>
                  </a:lnTo>
                  <a:lnTo>
                    <a:pt x="762" y="46659"/>
                  </a:lnTo>
                  <a:close/>
                </a:path>
                <a:path w="113029" h="55244">
                  <a:moveTo>
                    <a:pt x="762" y="32842"/>
                  </a:moveTo>
                  <a:lnTo>
                    <a:pt x="0" y="32842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42"/>
                  </a:lnTo>
                  <a:close/>
                </a:path>
                <a:path w="113029" h="55244">
                  <a:moveTo>
                    <a:pt x="762" y="31165"/>
                  </a:moveTo>
                  <a:lnTo>
                    <a:pt x="0" y="31165"/>
                  </a:lnTo>
                  <a:lnTo>
                    <a:pt x="0" y="32016"/>
                  </a:lnTo>
                  <a:lnTo>
                    <a:pt x="762" y="32016"/>
                  </a:lnTo>
                  <a:lnTo>
                    <a:pt x="762" y="31165"/>
                  </a:lnTo>
                  <a:close/>
                </a:path>
                <a:path w="113029" h="55244">
                  <a:moveTo>
                    <a:pt x="762" y="17348"/>
                  </a:moveTo>
                  <a:lnTo>
                    <a:pt x="0" y="17348"/>
                  </a:lnTo>
                  <a:lnTo>
                    <a:pt x="0" y="21780"/>
                  </a:lnTo>
                  <a:lnTo>
                    <a:pt x="762" y="21780"/>
                  </a:lnTo>
                  <a:lnTo>
                    <a:pt x="762" y="17348"/>
                  </a:lnTo>
                  <a:close/>
                </a:path>
                <a:path w="113029" h="55244">
                  <a:moveTo>
                    <a:pt x="762" y="15671"/>
                  </a:moveTo>
                  <a:lnTo>
                    <a:pt x="0" y="15671"/>
                  </a:lnTo>
                  <a:lnTo>
                    <a:pt x="0" y="16522"/>
                  </a:lnTo>
                  <a:lnTo>
                    <a:pt x="762" y="16522"/>
                  </a:lnTo>
                  <a:lnTo>
                    <a:pt x="762" y="15671"/>
                  </a:lnTo>
                  <a:close/>
                </a:path>
                <a:path w="113029" h="55244">
                  <a:moveTo>
                    <a:pt x="7886" y="49403"/>
                  </a:moveTo>
                  <a:lnTo>
                    <a:pt x="7823" y="49098"/>
                  </a:lnTo>
                  <a:lnTo>
                    <a:pt x="7493" y="48425"/>
                  </a:lnTo>
                  <a:lnTo>
                    <a:pt x="7086" y="48209"/>
                  </a:lnTo>
                  <a:lnTo>
                    <a:pt x="6210" y="48209"/>
                  </a:lnTo>
                  <a:lnTo>
                    <a:pt x="5956" y="48272"/>
                  </a:lnTo>
                  <a:lnTo>
                    <a:pt x="5511" y="48501"/>
                  </a:lnTo>
                  <a:lnTo>
                    <a:pt x="5308" y="48679"/>
                  </a:lnTo>
                  <a:lnTo>
                    <a:pt x="5143" y="48920"/>
                  </a:lnTo>
                  <a:lnTo>
                    <a:pt x="5041" y="48729"/>
                  </a:lnTo>
                  <a:lnTo>
                    <a:pt x="4940" y="48577"/>
                  </a:lnTo>
                  <a:lnTo>
                    <a:pt x="4597" y="48298"/>
                  </a:lnTo>
                  <a:lnTo>
                    <a:pt x="4305" y="48209"/>
                  </a:lnTo>
                  <a:lnTo>
                    <a:pt x="3644" y="48209"/>
                  </a:lnTo>
                  <a:lnTo>
                    <a:pt x="3365" y="48298"/>
                  </a:lnTo>
                  <a:lnTo>
                    <a:pt x="2971" y="48564"/>
                  </a:lnTo>
                  <a:lnTo>
                    <a:pt x="2806" y="48729"/>
                  </a:lnTo>
                  <a:lnTo>
                    <a:pt x="2628" y="48945"/>
                  </a:lnTo>
                  <a:lnTo>
                    <a:pt x="2628" y="48310"/>
                  </a:lnTo>
                  <a:lnTo>
                    <a:pt x="1892" y="48310"/>
                  </a:lnTo>
                  <a:lnTo>
                    <a:pt x="1892" y="52768"/>
                  </a:lnTo>
                  <a:lnTo>
                    <a:pt x="2641" y="52768"/>
                  </a:lnTo>
                  <a:lnTo>
                    <a:pt x="2641" y="49834"/>
                  </a:lnTo>
                  <a:lnTo>
                    <a:pt x="2755" y="49428"/>
                  </a:lnTo>
                  <a:lnTo>
                    <a:pt x="3225" y="48996"/>
                  </a:lnTo>
                  <a:lnTo>
                    <a:pt x="3479" y="48895"/>
                  </a:lnTo>
                  <a:lnTo>
                    <a:pt x="4064" y="48895"/>
                  </a:lnTo>
                  <a:lnTo>
                    <a:pt x="4279" y="48996"/>
                  </a:lnTo>
                  <a:lnTo>
                    <a:pt x="4470" y="49339"/>
                  </a:lnTo>
                  <a:lnTo>
                    <a:pt x="4495" y="49555"/>
                  </a:lnTo>
                  <a:lnTo>
                    <a:pt x="4495" y="52768"/>
                  </a:lnTo>
                  <a:lnTo>
                    <a:pt x="5270" y="52768"/>
                  </a:lnTo>
                  <a:lnTo>
                    <a:pt x="5270" y="49720"/>
                  </a:lnTo>
                  <a:lnTo>
                    <a:pt x="5372" y="49390"/>
                  </a:lnTo>
                  <a:lnTo>
                    <a:pt x="5791" y="48996"/>
                  </a:lnTo>
                  <a:lnTo>
                    <a:pt x="6045" y="48895"/>
                  </a:lnTo>
                  <a:lnTo>
                    <a:pt x="6553" y="48895"/>
                  </a:lnTo>
                  <a:lnTo>
                    <a:pt x="6743" y="48958"/>
                  </a:lnTo>
                  <a:lnTo>
                    <a:pt x="7035" y="49174"/>
                  </a:lnTo>
                  <a:lnTo>
                    <a:pt x="7112" y="49377"/>
                  </a:lnTo>
                  <a:lnTo>
                    <a:pt x="7112" y="52768"/>
                  </a:lnTo>
                  <a:lnTo>
                    <a:pt x="7886" y="52768"/>
                  </a:lnTo>
                  <a:lnTo>
                    <a:pt x="7886" y="49403"/>
                  </a:lnTo>
                  <a:close/>
                </a:path>
                <a:path w="113029" h="55244">
                  <a:moveTo>
                    <a:pt x="7886" y="33909"/>
                  </a:moveTo>
                  <a:lnTo>
                    <a:pt x="7823" y="33604"/>
                  </a:lnTo>
                  <a:lnTo>
                    <a:pt x="7493" y="32943"/>
                  </a:lnTo>
                  <a:lnTo>
                    <a:pt x="7086" y="32715"/>
                  </a:lnTo>
                  <a:lnTo>
                    <a:pt x="6210" y="32715"/>
                  </a:lnTo>
                  <a:lnTo>
                    <a:pt x="5956" y="32778"/>
                  </a:lnTo>
                  <a:lnTo>
                    <a:pt x="5511" y="33007"/>
                  </a:lnTo>
                  <a:lnTo>
                    <a:pt x="5308" y="33185"/>
                  </a:lnTo>
                  <a:lnTo>
                    <a:pt x="5143" y="33426"/>
                  </a:lnTo>
                  <a:lnTo>
                    <a:pt x="5041" y="33235"/>
                  </a:lnTo>
                  <a:lnTo>
                    <a:pt x="4940" y="33083"/>
                  </a:lnTo>
                  <a:lnTo>
                    <a:pt x="4597" y="32804"/>
                  </a:lnTo>
                  <a:lnTo>
                    <a:pt x="4305" y="32715"/>
                  </a:lnTo>
                  <a:lnTo>
                    <a:pt x="3644" y="32715"/>
                  </a:lnTo>
                  <a:lnTo>
                    <a:pt x="3365" y="32804"/>
                  </a:lnTo>
                  <a:lnTo>
                    <a:pt x="2971" y="33070"/>
                  </a:lnTo>
                  <a:lnTo>
                    <a:pt x="2806" y="33235"/>
                  </a:lnTo>
                  <a:lnTo>
                    <a:pt x="2628" y="33451"/>
                  </a:lnTo>
                  <a:lnTo>
                    <a:pt x="2628" y="32816"/>
                  </a:lnTo>
                  <a:lnTo>
                    <a:pt x="1892" y="32816"/>
                  </a:lnTo>
                  <a:lnTo>
                    <a:pt x="1892" y="37274"/>
                  </a:lnTo>
                  <a:lnTo>
                    <a:pt x="2641" y="37274"/>
                  </a:lnTo>
                  <a:lnTo>
                    <a:pt x="2641" y="34340"/>
                  </a:lnTo>
                  <a:lnTo>
                    <a:pt x="2755" y="33947"/>
                  </a:lnTo>
                  <a:lnTo>
                    <a:pt x="3225" y="33502"/>
                  </a:lnTo>
                  <a:lnTo>
                    <a:pt x="3479" y="33401"/>
                  </a:lnTo>
                  <a:lnTo>
                    <a:pt x="4064" y="33401"/>
                  </a:lnTo>
                  <a:lnTo>
                    <a:pt x="4279" y="33502"/>
                  </a:lnTo>
                  <a:lnTo>
                    <a:pt x="4470" y="33845"/>
                  </a:lnTo>
                  <a:lnTo>
                    <a:pt x="4495" y="34061"/>
                  </a:lnTo>
                  <a:lnTo>
                    <a:pt x="4495" y="37274"/>
                  </a:lnTo>
                  <a:lnTo>
                    <a:pt x="5270" y="37274"/>
                  </a:lnTo>
                  <a:lnTo>
                    <a:pt x="5270" y="34226"/>
                  </a:lnTo>
                  <a:lnTo>
                    <a:pt x="5372" y="33896"/>
                  </a:lnTo>
                  <a:lnTo>
                    <a:pt x="5791" y="33502"/>
                  </a:lnTo>
                  <a:lnTo>
                    <a:pt x="6045" y="33401"/>
                  </a:lnTo>
                  <a:lnTo>
                    <a:pt x="6553" y="33401"/>
                  </a:lnTo>
                  <a:lnTo>
                    <a:pt x="6743" y="33464"/>
                  </a:lnTo>
                  <a:lnTo>
                    <a:pt x="7035" y="33680"/>
                  </a:lnTo>
                  <a:lnTo>
                    <a:pt x="7112" y="33883"/>
                  </a:lnTo>
                  <a:lnTo>
                    <a:pt x="7112" y="37274"/>
                  </a:lnTo>
                  <a:lnTo>
                    <a:pt x="7886" y="37274"/>
                  </a:lnTo>
                  <a:lnTo>
                    <a:pt x="7886" y="33909"/>
                  </a:lnTo>
                  <a:close/>
                </a:path>
                <a:path w="113029" h="55244">
                  <a:moveTo>
                    <a:pt x="7886" y="18415"/>
                  </a:moveTo>
                  <a:lnTo>
                    <a:pt x="7823" y="18110"/>
                  </a:lnTo>
                  <a:lnTo>
                    <a:pt x="7493" y="17437"/>
                  </a:lnTo>
                  <a:lnTo>
                    <a:pt x="7086" y="17221"/>
                  </a:lnTo>
                  <a:lnTo>
                    <a:pt x="6210" y="17221"/>
                  </a:lnTo>
                  <a:lnTo>
                    <a:pt x="5956" y="17284"/>
                  </a:lnTo>
                  <a:lnTo>
                    <a:pt x="5511" y="17513"/>
                  </a:lnTo>
                  <a:lnTo>
                    <a:pt x="5308" y="17691"/>
                  </a:lnTo>
                  <a:lnTo>
                    <a:pt x="5143" y="17932"/>
                  </a:lnTo>
                  <a:lnTo>
                    <a:pt x="5041" y="17729"/>
                  </a:lnTo>
                  <a:lnTo>
                    <a:pt x="4940" y="17589"/>
                  </a:lnTo>
                  <a:lnTo>
                    <a:pt x="4597" y="17310"/>
                  </a:lnTo>
                  <a:lnTo>
                    <a:pt x="4305" y="17221"/>
                  </a:lnTo>
                  <a:lnTo>
                    <a:pt x="3644" y="17221"/>
                  </a:lnTo>
                  <a:lnTo>
                    <a:pt x="3365" y="17310"/>
                  </a:lnTo>
                  <a:lnTo>
                    <a:pt x="2971" y="17576"/>
                  </a:lnTo>
                  <a:lnTo>
                    <a:pt x="2806" y="17741"/>
                  </a:lnTo>
                  <a:lnTo>
                    <a:pt x="2628" y="17957"/>
                  </a:lnTo>
                  <a:lnTo>
                    <a:pt x="2628" y="17322"/>
                  </a:lnTo>
                  <a:lnTo>
                    <a:pt x="1892" y="17322"/>
                  </a:lnTo>
                  <a:lnTo>
                    <a:pt x="1892" y="21780"/>
                  </a:lnTo>
                  <a:lnTo>
                    <a:pt x="2641" y="21780"/>
                  </a:lnTo>
                  <a:lnTo>
                    <a:pt x="2641" y="18846"/>
                  </a:lnTo>
                  <a:lnTo>
                    <a:pt x="2755" y="18440"/>
                  </a:lnTo>
                  <a:lnTo>
                    <a:pt x="3225" y="18008"/>
                  </a:lnTo>
                  <a:lnTo>
                    <a:pt x="3479" y="17894"/>
                  </a:lnTo>
                  <a:lnTo>
                    <a:pt x="4064" y="17894"/>
                  </a:lnTo>
                  <a:lnTo>
                    <a:pt x="4279" y="17995"/>
                  </a:lnTo>
                  <a:lnTo>
                    <a:pt x="4470" y="18351"/>
                  </a:lnTo>
                  <a:lnTo>
                    <a:pt x="4495" y="18567"/>
                  </a:lnTo>
                  <a:lnTo>
                    <a:pt x="4495" y="21780"/>
                  </a:lnTo>
                  <a:lnTo>
                    <a:pt x="5270" y="21780"/>
                  </a:lnTo>
                  <a:lnTo>
                    <a:pt x="5270" y="18732"/>
                  </a:lnTo>
                  <a:lnTo>
                    <a:pt x="5372" y="18402"/>
                  </a:lnTo>
                  <a:lnTo>
                    <a:pt x="5791" y="18008"/>
                  </a:lnTo>
                  <a:lnTo>
                    <a:pt x="6045" y="17907"/>
                  </a:lnTo>
                  <a:lnTo>
                    <a:pt x="6553" y="17907"/>
                  </a:lnTo>
                  <a:lnTo>
                    <a:pt x="6743" y="17957"/>
                  </a:lnTo>
                  <a:lnTo>
                    <a:pt x="7035" y="18186"/>
                  </a:lnTo>
                  <a:lnTo>
                    <a:pt x="7112" y="18389"/>
                  </a:lnTo>
                  <a:lnTo>
                    <a:pt x="7112" y="21780"/>
                  </a:lnTo>
                  <a:lnTo>
                    <a:pt x="7886" y="21780"/>
                  </a:lnTo>
                  <a:lnTo>
                    <a:pt x="7886" y="18415"/>
                  </a:lnTo>
                  <a:close/>
                </a:path>
                <a:path w="113029" h="55244">
                  <a:moveTo>
                    <a:pt x="12611" y="48361"/>
                  </a:moveTo>
                  <a:lnTo>
                    <a:pt x="11912" y="48361"/>
                  </a:lnTo>
                  <a:lnTo>
                    <a:pt x="11912" y="48920"/>
                  </a:lnTo>
                  <a:lnTo>
                    <a:pt x="11798" y="48768"/>
                  </a:lnTo>
                  <a:lnTo>
                    <a:pt x="11798" y="49568"/>
                  </a:lnTo>
                  <a:lnTo>
                    <a:pt x="11696" y="51562"/>
                  </a:lnTo>
                  <a:lnTo>
                    <a:pt x="11506" y="51968"/>
                  </a:lnTo>
                  <a:lnTo>
                    <a:pt x="11137" y="52209"/>
                  </a:lnTo>
                  <a:lnTo>
                    <a:pt x="10248" y="52209"/>
                  </a:lnTo>
                  <a:lnTo>
                    <a:pt x="9969" y="52082"/>
                  </a:lnTo>
                  <a:lnTo>
                    <a:pt x="9563" y="51562"/>
                  </a:lnTo>
                  <a:lnTo>
                    <a:pt x="9537" y="49860"/>
                  </a:lnTo>
                  <a:lnTo>
                    <a:pt x="9817" y="49149"/>
                  </a:lnTo>
                  <a:lnTo>
                    <a:pt x="10172" y="48895"/>
                  </a:lnTo>
                  <a:lnTo>
                    <a:pt x="11049" y="48895"/>
                  </a:lnTo>
                  <a:lnTo>
                    <a:pt x="11341" y="49022"/>
                  </a:lnTo>
                  <a:lnTo>
                    <a:pt x="11798" y="49568"/>
                  </a:lnTo>
                  <a:lnTo>
                    <a:pt x="11798" y="48768"/>
                  </a:lnTo>
                  <a:lnTo>
                    <a:pt x="11620" y="48590"/>
                  </a:lnTo>
                  <a:lnTo>
                    <a:pt x="11214" y="48323"/>
                  </a:lnTo>
                  <a:lnTo>
                    <a:pt x="10909" y="48234"/>
                  </a:lnTo>
                  <a:lnTo>
                    <a:pt x="10045" y="48234"/>
                  </a:lnTo>
                  <a:lnTo>
                    <a:pt x="9601" y="48450"/>
                  </a:lnTo>
                  <a:lnTo>
                    <a:pt x="8877" y="49288"/>
                  </a:lnTo>
                  <a:lnTo>
                    <a:pt x="8788" y="49568"/>
                  </a:lnTo>
                  <a:lnTo>
                    <a:pt x="8877" y="51968"/>
                  </a:lnTo>
                  <a:lnTo>
                    <a:pt x="9601" y="52654"/>
                  </a:lnTo>
                  <a:lnTo>
                    <a:pt x="10020" y="52819"/>
                  </a:lnTo>
                  <a:lnTo>
                    <a:pt x="10858" y="52819"/>
                  </a:lnTo>
                  <a:lnTo>
                    <a:pt x="11887" y="52146"/>
                  </a:lnTo>
                  <a:lnTo>
                    <a:pt x="11785" y="53327"/>
                  </a:lnTo>
                  <a:lnTo>
                    <a:pt x="11557" y="53835"/>
                  </a:lnTo>
                  <a:lnTo>
                    <a:pt x="11188" y="54038"/>
                  </a:lnTo>
                  <a:lnTo>
                    <a:pt x="10248" y="54038"/>
                  </a:lnTo>
                  <a:lnTo>
                    <a:pt x="9982" y="53949"/>
                  </a:lnTo>
                  <a:lnTo>
                    <a:pt x="9702" y="53682"/>
                  </a:lnTo>
                  <a:lnTo>
                    <a:pt x="9588" y="53327"/>
                  </a:lnTo>
                  <a:lnTo>
                    <a:pt x="8826" y="53327"/>
                  </a:lnTo>
                  <a:lnTo>
                    <a:pt x="8902" y="53835"/>
                  </a:lnTo>
                  <a:lnTo>
                    <a:pt x="9055" y="54114"/>
                  </a:lnTo>
                  <a:lnTo>
                    <a:pt x="9702" y="54546"/>
                  </a:lnTo>
                  <a:lnTo>
                    <a:pt x="10109" y="54660"/>
                  </a:lnTo>
                  <a:lnTo>
                    <a:pt x="11455" y="54660"/>
                  </a:lnTo>
                  <a:lnTo>
                    <a:pt x="12039" y="54356"/>
                  </a:lnTo>
                  <a:lnTo>
                    <a:pt x="12204" y="54038"/>
                  </a:lnTo>
                  <a:lnTo>
                    <a:pt x="12522" y="53416"/>
                  </a:lnTo>
                  <a:lnTo>
                    <a:pt x="12611" y="52146"/>
                  </a:lnTo>
                  <a:lnTo>
                    <a:pt x="12611" y="48920"/>
                  </a:lnTo>
                  <a:lnTo>
                    <a:pt x="12611" y="48361"/>
                  </a:lnTo>
                  <a:close/>
                </a:path>
                <a:path w="113029" h="55244">
                  <a:moveTo>
                    <a:pt x="12611" y="32867"/>
                  </a:moveTo>
                  <a:lnTo>
                    <a:pt x="11912" y="32867"/>
                  </a:lnTo>
                  <a:lnTo>
                    <a:pt x="11912" y="33426"/>
                  </a:lnTo>
                  <a:lnTo>
                    <a:pt x="11798" y="33274"/>
                  </a:lnTo>
                  <a:lnTo>
                    <a:pt x="11798" y="34074"/>
                  </a:lnTo>
                  <a:lnTo>
                    <a:pt x="11696" y="36068"/>
                  </a:lnTo>
                  <a:lnTo>
                    <a:pt x="11506" y="36474"/>
                  </a:lnTo>
                  <a:lnTo>
                    <a:pt x="11137" y="36728"/>
                  </a:lnTo>
                  <a:lnTo>
                    <a:pt x="10248" y="36728"/>
                  </a:lnTo>
                  <a:lnTo>
                    <a:pt x="9969" y="36588"/>
                  </a:lnTo>
                  <a:lnTo>
                    <a:pt x="9563" y="36068"/>
                  </a:lnTo>
                  <a:lnTo>
                    <a:pt x="9537" y="34366"/>
                  </a:lnTo>
                  <a:lnTo>
                    <a:pt x="9817" y="33655"/>
                  </a:lnTo>
                  <a:lnTo>
                    <a:pt x="10172" y="33401"/>
                  </a:lnTo>
                  <a:lnTo>
                    <a:pt x="11049" y="33401"/>
                  </a:lnTo>
                  <a:lnTo>
                    <a:pt x="11341" y="33540"/>
                  </a:lnTo>
                  <a:lnTo>
                    <a:pt x="11798" y="34074"/>
                  </a:lnTo>
                  <a:lnTo>
                    <a:pt x="11798" y="33274"/>
                  </a:lnTo>
                  <a:lnTo>
                    <a:pt x="11620" y="33096"/>
                  </a:lnTo>
                  <a:lnTo>
                    <a:pt x="11214" y="32829"/>
                  </a:lnTo>
                  <a:lnTo>
                    <a:pt x="10909" y="32740"/>
                  </a:lnTo>
                  <a:lnTo>
                    <a:pt x="10045" y="32740"/>
                  </a:lnTo>
                  <a:lnTo>
                    <a:pt x="9601" y="32956"/>
                  </a:lnTo>
                  <a:lnTo>
                    <a:pt x="8877" y="33807"/>
                  </a:lnTo>
                  <a:lnTo>
                    <a:pt x="8788" y="34074"/>
                  </a:lnTo>
                  <a:lnTo>
                    <a:pt x="8877" y="36474"/>
                  </a:lnTo>
                  <a:lnTo>
                    <a:pt x="9601" y="37160"/>
                  </a:lnTo>
                  <a:lnTo>
                    <a:pt x="10020" y="37325"/>
                  </a:lnTo>
                  <a:lnTo>
                    <a:pt x="10858" y="37325"/>
                  </a:lnTo>
                  <a:lnTo>
                    <a:pt x="11887" y="36664"/>
                  </a:lnTo>
                  <a:lnTo>
                    <a:pt x="11785" y="37833"/>
                  </a:lnTo>
                  <a:lnTo>
                    <a:pt x="11557" y="38341"/>
                  </a:lnTo>
                  <a:lnTo>
                    <a:pt x="11188" y="38544"/>
                  </a:lnTo>
                  <a:lnTo>
                    <a:pt x="10248" y="38544"/>
                  </a:lnTo>
                  <a:lnTo>
                    <a:pt x="9982" y="38455"/>
                  </a:lnTo>
                  <a:lnTo>
                    <a:pt x="9702" y="38188"/>
                  </a:lnTo>
                  <a:lnTo>
                    <a:pt x="9588" y="37833"/>
                  </a:lnTo>
                  <a:lnTo>
                    <a:pt x="8826" y="37833"/>
                  </a:lnTo>
                  <a:lnTo>
                    <a:pt x="8902" y="38341"/>
                  </a:lnTo>
                  <a:lnTo>
                    <a:pt x="9055" y="38633"/>
                  </a:lnTo>
                  <a:lnTo>
                    <a:pt x="9702" y="39052"/>
                  </a:lnTo>
                  <a:lnTo>
                    <a:pt x="10109" y="39166"/>
                  </a:lnTo>
                  <a:lnTo>
                    <a:pt x="11455" y="39166"/>
                  </a:lnTo>
                  <a:lnTo>
                    <a:pt x="12039" y="38862"/>
                  </a:lnTo>
                  <a:lnTo>
                    <a:pt x="12204" y="38544"/>
                  </a:lnTo>
                  <a:lnTo>
                    <a:pt x="12522" y="37934"/>
                  </a:lnTo>
                  <a:lnTo>
                    <a:pt x="12611" y="36664"/>
                  </a:lnTo>
                  <a:lnTo>
                    <a:pt x="12611" y="33426"/>
                  </a:lnTo>
                  <a:lnTo>
                    <a:pt x="12611" y="32867"/>
                  </a:lnTo>
                  <a:close/>
                </a:path>
                <a:path w="113029" h="55244">
                  <a:moveTo>
                    <a:pt x="12611" y="17360"/>
                  </a:moveTo>
                  <a:lnTo>
                    <a:pt x="11912" y="17360"/>
                  </a:lnTo>
                  <a:lnTo>
                    <a:pt x="11912" y="17932"/>
                  </a:lnTo>
                  <a:lnTo>
                    <a:pt x="11798" y="17780"/>
                  </a:lnTo>
                  <a:lnTo>
                    <a:pt x="11798" y="18567"/>
                  </a:lnTo>
                  <a:lnTo>
                    <a:pt x="11696" y="20574"/>
                  </a:lnTo>
                  <a:lnTo>
                    <a:pt x="11506" y="20980"/>
                  </a:lnTo>
                  <a:lnTo>
                    <a:pt x="11137" y="21221"/>
                  </a:lnTo>
                  <a:lnTo>
                    <a:pt x="10248" y="21221"/>
                  </a:lnTo>
                  <a:lnTo>
                    <a:pt x="9969" y="21094"/>
                  </a:lnTo>
                  <a:lnTo>
                    <a:pt x="9563" y="20574"/>
                  </a:lnTo>
                  <a:lnTo>
                    <a:pt x="9537" y="18872"/>
                  </a:lnTo>
                  <a:lnTo>
                    <a:pt x="9817" y="18161"/>
                  </a:lnTo>
                  <a:lnTo>
                    <a:pt x="10172" y="17907"/>
                  </a:lnTo>
                  <a:lnTo>
                    <a:pt x="11049" y="17907"/>
                  </a:lnTo>
                  <a:lnTo>
                    <a:pt x="11341" y="18034"/>
                  </a:lnTo>
                  <a:lnTo>
                    <a:pt x="11798" y="18567"/>
                  </a:lnTo>
                  <a:lnTo>
                    <a:pt x="11798" y="17780"/>
                  </a:lnTo>
                  <a:lnTo>
                    <a:pt x="11620" y="17602"/>
                  </a:lnTo>
                  <a:lnTo>
                    <a:pt x="11214" y="17322"/>
                  </a:lnTo>
                  <a:lnTo>
                    <a:pt x="10909" y="17246"/>
                  </a:lnTo>
                  <a:lnTo>
                    <a:pt x="10045" y="17246"/>
                  </a:lnTo>
                  <a:lnTo>
                    <a:pt x="9601" y="17462"/>
                  </a:lnTo>
                  <a:lnTo>
                    <a:pt x="8877" y="18300"/>
                  </a:lnTo>
                  <a:lnTo>
                    <a:pt x="8788" y="18567"/>
                  </a:lnTo>
                  <a:lnTo>
                    <a:pt x="8877" y="20980"/>
                  </a:lnTo>
                  <a:lnTo>
                    <a:pt x="9601" y="21666"/>
                  </a:lnTo>
                  <a:lnTo>
                    <a:pt x="10020" y="21831"/>
                  </a:lnTo>
                  <a:lnTo>
                    <a:pt x="10858" y="21831"/>
                  </a:lnTo>
                  <a:lnTo>
                    <a:pt x="11887" y="21158"/>
                  </a:lnTo>
                  <a:lnTo>
                    <a:pt x="11785" y="22339"/>
                  </a:lnTo>
                  <a:lnTo>
                    <a:pt x="11557" y="22847"/>
                  </a:lnTo>
                  <a:lnTo>
                    <a:pt x="11188" y="23050"/>
                  </a:lnTo>
                  <a:lnTo>
                    <a:pt x="10248" y="23050"/>
                  </a:lnTo>
                  <a:lnTo>
                    <a:pt x="9982" y="22961"/>
                  </a:lnTo>
                  <a:lnTo>
                    <a:pt x="9702" y="22682"/>
                  </a:lnTo>
                  <a:lnTo>
                    <a:pt x="9588" y="22339"/>
                  </a:lnTo>
                  <a:lnTo>
                    <a:pt x="8826" y="22339"/>
                  </a:lnTo>
                  <a:lnTo>
                    <a:pt x="8902" y="22847"/>
                  </a:lnTo>
                  <a:lnTo>
                    <a:pt x="9055" y="23126"/>
                  </a:lnTo>
                  <a:lnTo>
                    <a:pt x="9702" y="23558"/>
                  </a:lnTo>
                  <a:lnTo>
                    <a:pt x="10109" y="23660"/>
                  </a:lnTo>
                  <a:lnTo>
                    <a:pt x="11455" y="23660"/>
                  </a:lnTo>
                  <a:lnTo>
                    <a:pt x="12039" y="23355"/>
                  </a:lnTo>
                  <a:lnTo>
                    <a:pt x="12204" y="23050"/>
                  </a:lnTo>
                  <a:lnTo>
                    <a:pt x="12522" y="22428"/>
                  </a:lnTo>
                  <a:lnTo>
                    <a:pt x="12611" y="21158"/>
                  </a:lnTo>
                  <a:lnTo>
                    <a:pt x="12611" y="17932"/>
                  </a:lnTo>
                  <a:lnTo>
                    <a:pt x="12611" y="17360"/>
                  </a:lnTo>
                  <a:close/>
                </a:path>
                <a:path w="113029" h="55244">
                  <a:moveTo>
                    <a:pt x="17919" y="53416"/>
                  </a:moveTo>
                  <a:lnTo>
                    <a:pt x="13182" y="53416"/>
                  </a:lnTo>
                  <a:lnTo>
                    <a:pt x="13182" y="53835"/>
                  </a:lnTo>
                  <a:lnTo>
                    <a:pt x="17919" y="53835"/>
                  </a:lnTo>
                  <a:lnTo>
                    <a:pt x="17919" y="53416"/>
                  </a:lnTo>
                  <a:close/>
                </a:path>
                <a:path w="113029" h="55244">
                  <a:moveTo>
                    <a:pt x="17919" y="37922"/>
                  </a:moveTo>
                  <a:lnTo>
                    <a:pt x="13182" y="37922"/>
                  </a:lnTo>
                  <a:lnTo>
                    <a:pt x="13182" y="38341"/>
                  </a:lnTo>
                  <a:lnTo>
                    <a:pt x="17919" y="38341"/>
                  </a:lnTo>
                  <a:lnTo>
                    <a:pt x="17919" y="37922"/>
                  </a:lnTo>
                  <a:close/>
                </a:path>
                <a:path w="113029" h="55244">
                  <a:moveTo>
                    <a:pt x="17919" y="22428"/>
                  </a:moveTo>
                  <a:lnTo>
                    <a:pt x="13182" y="22428"/>
                  </a:lnTo>
                  <a:lnTo>
                    <a:pt x="13182" y="22847"/>
                  </a:lnTo>
                  <a:lnTo>
                    <a:pt x="17919" y="22847"/>
                  </a:lnTo>
                  <a:lnTo>
                    <a:pt x="17919" y="22428"/>
                  </a:lnTo>
                  <a:close/>
                </a:path>
                <a:path w="113029" h="55244">
                  <a:moveTo>
                    <a:pt x="22275" y="18503"/>
                  </a:moveTo>
                  <a:lnTo>
                    <a:pt x="22161" y="18161"/>
                  </a:lnTo>
                  <a:lnTo>
                    <a:pt x="21907" y="17881"/>
                  </a:lnTo>
                  <a:lnTo>
                    <a:pt x="21488" y="17424"/>
                  </a:lnTo>
                  <a:lnTo>
                    <a:pt x="21488" y="18719"/>
                  </a:lnTo>
                  <a:lnTo>
                    <a:pt x="21475" y="20459"/>
                  </a:lnTo>
                  <a:lnTo>
                    <a:pt x="21069" y="21094"/>
                  </a:lnTo>
                  <a:lnTo>
                    <a:pt x="20764" y="21259"/>
                  </a:lnTo>
                  <a:lnTo>
                    <a:pt x="19824" y="21259"/>
                  </a:lnTo>
                  <a:lnTo>
                    <a:pt x="19456" y="21018"/>
                  </a:lnTo>
                  <a:lnTo>
                    <a:pt x="19227" y="20459"/>
                  </a:lnTo>
                  <a:lnTo>
                    <a:pt x="19164" y="18719"/>
                  </a:lnTo>
                  <a:lnTo>
                    <a:pt x="19227" y="18503"/>
                  </a:lnTo>
                  <a:lnTo>
                    <a:pt x="19748" y="17995"/>
                  </a:lnTo>
                  <a:lnTo>
                    <a:pt x="20040" y="17881"/>
                  </a:lnTo>
                  <a:lnTo>
                    <a:pt x="20777" y="17881"/>
                  </a:lnTo>
                  <a:lnTo>
                    <a:pt x="21069" y="18034"/>
                  </a:lnTo>
                  <a:lnTo>
                    <a:pt x="21386" y="18503"/>
                  </a:lnTo>
                  <a:lnTo>
                    <a:pt x="21488" y="18719"/>
                  </a:lnTo>
                  <a:lnTo>
                    <a:pt x="21488" y="17424"/>
                  </a:lnTo>
                  <a:lnTo>
                    <a:pt x="21018" y="17208"/>
                  </a:lnTo>
                  <a:lnTo>
                    <a:pt x="20205" y="17208"/>
                  </a:lnTo>
                  <a:lnTo>
                    <a:pt x="19951" y="17259"/>
                  </a:lnTo>
                  <a:lnTo>
                    <a:pt x="19507" y="17487"/>
                  </a:lnTo>
                  <a:lnTo>
                    <a:pt x="19304" y="17653"/>
                  </a:lnTo>
                  <a:lnTo>
                    <a:pt x="19138" y="17856"/>
                  </a:lnTo>
                  <a:lnTo>
                    <a:pt x="19138" y="15646"/>
                  </a:lnTo>
                  <a:lnTo>
                    <a:pt x="18415" y="15646"/>
                  </a:lnTo>
                  <a:lnTo>
                    <a:pt x="18415" y="21780"/>
                  </a:lnTo>
                  <a:lnTo>
                    <a:pt x="19100" y="21780"/>
                  </a:lnTo>
                  <a:lnTo>
                    <a:pt x="19100" y="21209"/>
                  </a:lnTo>
                  <a:lnTo>
                    <a:pt x="19265" y="21424"/>
                  </a:lnTo>
                  <a:lnTo>
                    <a:pt x="19405" y="21577"/>
                  </a:lnTo>
                  <a:lnTo>
                    <a:pt x="19773" y="21844"/>
                  </a:lnTo>
                  <a:lnTo>
                    <a:pt x="20066" y="21920"/>
                  </a:lnTo>
                  <a:lnTo>
                    <a:pt x="21018" y="21920"/>
                  </a:lnTo>
                  <a:lnTo>
                    <a:pt x="21488" y="21691"/>
                  </a:lnTo>
                  <a:lnTo>
                    <a:pt x="21793" y="21259"/>
                  </a:lnTo>
                  <a:lnTo>
                    <a:pt x="22148" y="20777"/>
                  </a:lnTo>
                  <a:lnTo>
                    <a:pt x="22275" y="18503"/>
                  </a:lnTo>
                  <a:close/>
                </a:path>
                <a:path w="113029" h="55244">
                  <a:moveTo>
                    <a:pt x="23977" y="17348"/>
                  </a:moveTo>
                  <a:lnTo>
                    <a:pt x="23215" y="17348"/>
                  </a:lnTo>
                  <a:lnTo>
                    <a:pt x="23215" y="21780"/>
                  </a:lnTo>
                  <a:lnTo>
                    <a:pt x="23977" y="21780"/>
                  </a:lnTo>
                  <a:lnTo>
                    <a:pt x="23977" y="17348"/>
                  </a:lnTo>
                  <a:close/>
                </a:path>
                <a:path w="113029" h="55244">
                  <a:moveTo>
                    <a:pt x="23977" y="15671"/>
                  </a:moveTo>
                  <a:lnTo>
                    <a:pt x="23215" y="15671"/>
                  </a:lnTo>
                  <a:lnTo>
                    <a:pt x="23215" y="16522"/>
                  </a:lnTo>
                  <a:lnTo>
                    <a:pt x="23977" y="16522"/>
                  </a:lnTo>
                  <a:lnTo>
                    <a:pt x="23977" y="15671"/>
                  </a:lnTo>
                  <a:close/>
                </a:path>
                <a:path w="113029" h="55244">
                  <a:moveTo>
                    <a:pt x="24472" y="49403"/>
                  </a:moveTo>
                  <a:lnTo>
                    <a:pt x="24409" y="49098"/>
                  </a:lnTo>
                  <a:lnTo>
                    <a:pt x="24079" y="48425"/>
                  </a:lnTo>
                  <a:lnTo>
                    <a:pt x="23672" y="48209"/>
                  </a:lnTo>
                  <a:lnTo>
                    <a:pt x="22796" y="48209"/>
                  </a:lnTo>
                  <a:lnTo>
                    <a:pt x="22529" y="48272"/>
                  </a:lnTo>
                  <a:lnTo>
                    <a:pt x="22085" y="48501"/>
                  </a:lnTo>
                  <a:lnTo>
                    <a:pt x="21894" y="48679"/>
                  </a:lnTo>
                  <a:lnTo>
                    <a:pt x="21717" y="48920"/>
                  </a:lnTo>
                  <a:lnTo>
                    <a:pt x="21628" y="48729"/>
                  </a:lnTo>
                  <a:lnTo>
                    <a:pt x="21513" y="48577"/>
                  </a:lnTo>
                  <a:lnTo>
                    <a:pt x="21183" y="48298"/>
                  </a:lnTo>
                  <a:lnTo>
                    <a:pt x="20891" y="48209"/>
                  </a:lnTo>
                  <a:lnTo>
                    <a:pt x="20218" y="48209"/>
                  </a:lnTo>
                  <a:lnTo>
                    <a:pt x="19939" y="48298"/>
                  </a:lnTo>
                  <a:lnTo>
                    <a:pt x="19545" y="48564"/>
                  </a:lnTo>
                  <a:lnTo>
                    <a:pt x="19392" y="48729"/>
                  </a:lnTo>
                  <a:lnTo>
                    <a:pt x="19215" y="48945"/>
                  </a:lnTo>
                  <a:lnTo>
                    <a:pt x="19215" y="48310"/>
                  </a:lnTo>
                  <a:lnTo>
                    <a:pt x="18465" y="48310"/>
                  </a:lnTo>
                  <a:lnTo>
                    <a:pt x="18465" y="52768"/>
                  </a:lnTo>
                  <a:lnTo>
                    <a:pt x="19215" y="52768"/>
                  </a:lnTo>
                  <a:lnTo>
                    <a:pt x="19215" y="49834"/>
                  </a:lnTo>
                  <a:lnTo>
                    <a:pt x="19342" y="49428"/>
                  </a:lnTo>
                  <a:lnTo>
                    <a:pt x="19799" y="48996"/>
                  </a:lnTo>
                  <a:lnTo>
                    <a:pt x="20053" y="48895"/>
                  </a:lnTo>
                  <a:lnTo>
                    <a:pt x="20650" y="48895"/>
                  </a:lnTo>
                  <a:lnTo>
                    <a:pt x="20866" y="48996"/>
                  </a:lnTo>
                  <a:lnTo>
                    <a:pt x="21056" y="49339"/>
                  </a:lnTo>
                  <a:lnTo>
                    <a:pt x="21082" y="49555"/>
                  </a:lnTo>
                  <a:lnTo>
                    <a:pt x="21082" y="52768"/>
                  </a:lnTo>
                  <a:lnTo>
                    <a:pt x="21844" y="52768"/>
                  </a:lnTo>
                  <a:lnTo>
                    <a:pt x="21844" y="49720"/>
                  </a:lnTo>
                  <a:lnTo>
                    <a:pt x="21958" y="49390"/>
                  </a:lnTo>
                  <a:lnTo>
                    <a:pt x="22377" y="48996"/>
                  </a:lnTo>
                  <a:lnTo>
                    <a:pt x="22631" y="48895"/>
                  </a:lnTo>
                  <a:lnTo>
                    <a:pt x="23139" y="48895"/>
                  </a:lnTo>
                  <a:lnTo>
                    <a:pt x="23317" y="48958"/>
                  </a:lnTo>
                  <a:lnTo>
                    <a:pt x="23622" y="49174"/>
                  </a:lnTo>
                  <a:lnTo>
                    <a:pt x="23685" y="49377"/>
                  </a:lnTo>
                  <a:lnTo>
                    <a:pt x="23685" y="52768"/>
                  </a:lnTo>
                  <a:lnTo>
                    <a:pt x="24472" y="52768"/>
                  </a:lnTo>
                  <a:lnTo>
                    <a:pt x="24472" y="49403"/>
                  </a:lnTo>
                  <a:close/>
                </a:path>
                <a:path w="113029" h="55244">
                  <a:moveTo>
                    <a:pt x="24472" y="33909"/>
                  </a:moveTo>
                  <a:lnTo>
                    <a:pt x="24409" y="33604"/>
                  </a:lnTo>
                  <a:lnTo>
                    <a:pt x="24079" y="32943"/>
                  </a:lnTo>
                  <a:lnTo>
                    <a:pt x="23672" y="32715"/>
                  </a:lnTo>
                  <a:lnTo>
                    <a:pt x="22796" y="32715"/>
                  </a:lnTo>
                  <a:lnTo>
                    <a:pt x="22529" y="32778"/>
                  </a:lnTo>
                  <a:lnTo>
                    <a:pt x="22085" y="33007"/>
                  </a:lnTo>
                  <a:lnTo>
                    <a:pt x="21894" y="33185"/>
                  </a:lnTo>
                  <a:lnTo>
                    <a:pt x="21717" y="33426"/>
                  </a:lnTo>
                  <a:lnTo>
                    <a:pt x="21628" y="33235"/>
                  </a:lnTo>
                  <a:lnTo>
                    <a:pt x="21513" y="33083"/>
                  </a:lnTo>
                  <a:lnTo>
                    <a:pt x="21183" y="32804"/>
                  </a:lnTo>
                  <a:lnTo>
                    <a:pt x="20891" y="32715"/>
                  </a:lnTo>
                  <a:lnTo>
                    <a:pt x="20218" y="32715"/>
                  </a:lnTo>
                  <a:lnTo>
                    <a:pt x="19939" y="32804"/>
                  </a:lnTo>
                  <a:lnTo>
                    <a:pt x="19545" y="33070"/>
                  </a:lnTo>
                  <a:lnTo>
                    <a:pt x="19392" y="33235"/>
                  </a:lnTo>
                  <a:lnTo>
                    <a:pt x="19215" y="33451"/>
                  </a:lnTo>
                  <a:lnTo>
                    <a:pt x="19215" y="32816"/>
                  </a:lnTo>
                  <a:lnTo>
                    <a:pt x="18465" y="32816"/>
                  </a:lnTo>
                  <a:lnTo>
                    <a:pt x="18465" y="37274"/>
                  </a:lnTo>
                  <a:lnTo>
                    <a:pt x="19215" y="37274"/>
                  </a:lnTo>
                  <a:lnTo>
                    <a:pt x="19215" y="34340"/>
                  </a:lnTo>
                  <a:lnTo>
                    <a:pt x="19342" y="33947"/>
                  </a:lnTo>
                  <a:lnTo>
                    <a:pt x="19799" y="33502"/>
                  </a:lnTo>
                  <a:lnTo>
                    <a:pt x="20053" y="33401"/>
                  </a:lnTo>
                  <a:lnTo>
                    <a:pt x="20650" y="33401"/>
                  </a:lnTo>
                  <a:lnTo>
                    <a:pt x="20866" y="33502"/>
                  </a:lnTo>
                  <a:lnTo>
                    <a:pt x="21056" y="33845"/>
                  </a:lnTo>
                  <a:lnTo>
                    <a:pt x="21082" y="34061"/>
                  </a:lnTo>
                  <a:lnTo>
                    <a:pt x="21082" y="37274"/>
                  </a:lnTo>
                  <a:lnTo>
                    <a:pt x="21844" y="37274"/>
                  </a:lnTo>
                  <a:lnTo>
                    <a:pt x="21844" y="34226"/>
                  </a:lnTo>
                  <a:lnTo>
                    <a:pt x="21958" y="33896"/>
                  </a:lnTo>
                  <a:lnTo>
                    <a:pt x="22377" y="33502"/>
                  </a:lnTo>
                  <a:lnTo>
                    <a:pt x="22631" y="33401"/>
                  </a:lnTo>
                  <a:lnTo>
                    <a:pt x="23139" y="33401"/>
                  </a:lnTo>
                  <a:lnTo>
                    <a:pt x="23317" y="33464"/>
                  </a:lnTo>
                  <a:lnTo>
                    <a:pt x="23622" y="33680"/>
                  </a:lnTo>
                  <a:lnTo>
                    <a:pt x="23685" y="33883"/>
                  </a:lnTo>
                  <a:lnTo>
                    <a:pt x="23685" y="37274"/>
                  </a:lnTo>
                  <a:lnTo>
                    <a:pt x="24472" y="37274"/>
                  </a:lnTo>
                  <a:lnTo>
                    <a:pt x="24472" y="33909"/>
                  </a:lnTo>
                  <a:close/>
                </a:path>
                <a:path w="113029" h="55244">
                  <a:moveTo>
                    <a:pt x="26720" y="17322"/>
                  </a:moveTo>
                  <a:lnTo>
                    <a:pt x="26009" y="17322"/>
                  </a:lnTo>
                  <a:lnTo>
                    <a:pt x="26009" y="16078"/>
                  </a:lnTo>
                  <a:lnTo>
                    <a:pt x="25260" y="16078"/>
                  </a:lnTo>
                  <a:lnTo>
                    <a:pt x="25260" y="17322"/>
                  </a:lnTo>
                  <a:lnTo>
                    <a:pt x="24650" y="17322"/>
                  </a:lnTo>
                  <a:lnTo>
                    <a:pt x="24650" y="17932"/>
                  </a:lnTo>
                  <a:lnTo>
                    <a:pt x="25260" y="17932"/>
                  </a:lnTo>
                  <a:lnTo>
                    <a:pt x="25260" y="21170"/>
                  </a:lnTo>
                  <a:lnTo>
                    <a:pt x="25323" y="21399"/>
                  </a:lnTo>
                  <a:lnTo>
                    <a:pt x="25565" y="21755"/>
                  </a:lnTo>
                  <a:lnTo>
                    <a:pt x="25806" y="21844"/>
                  </a:lnTo>
                  <a:lnTo>
                    <a:pt x="26263" y="21844"/>
                  </a:lnTo>
                  <a:lnTo>
                    <a:pt x="26631" y="21805"/>
                  </a:lnTo>
                  <a:lnTo>
                    <a:pt x="26720" y="21183"/>
                  </a:lnTo>
                  <a:lnTo>
                    <a:pt x="26327" y="21209"/>
                  </a:lnTo>
                  <a:lnTo>
                    <a:pt x="26060" y="21107"/>
                  </a:lnTo>
                  <a:lnTo>
                    <a:pt x="26009" y="17932"/>
                  </a:lnTo>
                  <a:lnTo>
                    <a:pt x="26720" y="17932"/>
                  </a:lnTo>
                  <a:lnTo>
                    <a:pt x="26720" y="17322"/>
                  </a:lnTo>
                  <a:close/>
                </a:path>
                <a:path w="113029" h="55244">
                  <a:moveTo>
                    <a:pt x="29400" y="35280"/>
                  </a:moveTo>
                  <a:lnTo>
                    <a:pt x="28625" y="33083"/>
                  </a:lnTo>
                  <a:lnTo>
                    <a:pt x="28625" y="34696"/>
                  </a:lnTo>
                  <a:lnTo>
                    <a:pt x="26149" y="34696"/>
                  </a:lnTo>
                  <a:lnTo>
                    <a:pt x="26162" y="34366"/>
                  </a:lnTo>
                  <a:lnTo>
                    <a:pt x="26276" y="33997"/>
                  </a:lnTo>
                  <a:lnTo>
                    <a:pt x="26746" y="33502"/>
                  </a:lnTo>
                  <a:lnTo>
                    <a:pt x="27038" y="33375"/>
                  </a:lnTo>
                  <a:lnTo>
                    <a:pt x="27863" y="33375"/>
                  </a:lnTo>
                  <a:lnTo>
                    <a:pt x="28206" y="33553"/>
                  </a:lnTo>
                  <a:lnTo>
                    <a:pt x="28460" y="34010"/>
                  </a:lnTo>
                  <a:lnTo>
                    <a:pt x="28575" y="34315"/>
                  </a:lnTo>
                  <a:lnTo>
                    <a:pt x="28625" y="34696"/>
                  </a:lnTo>
                  <a:lnTo>
                    <a:pt x="28625" y="33083"/>
                  </a:lnTo>
                  <a:lnTo>
                    <a:pt x="28054" y="32791"/>
                  </a:lnTo>
                  <a:lnTo>
                    <a:pt x="27749" y="32715"/>
                  </a:lnTo>
                  <a:lnTo>
                    <a:pt x="26797" y="32715"/>
                  </a:lnTo>
                  <a:lnTo>
                    <a:pt x="26289" y="32943"/>
                  </a:lnTo>
                  <a:lnTo>
                    <a:pt x="25514" y="33845"/>
                  </a:lnTo>
                  <a:lnTo>
                    <a:pt x="25425" y="34112"/>
                  </a:lnTo>
                  <a:lnTo>
                    <a:pt x="25514" y="36423"/>
                  </a:lnTo>
                  <a:lnTo>
                    <a:pt x="26289" y="37236"/>
                  </a:lnTo>
                  <a:lnTo>
                    <a:pt x="26758" y="37439"/>
                  </a:lnTo>
                  <a:lnTo>
                    <a:pt x="27533" y="37439"/>
                  </a:lnTo>
                  <a:lnTo>
                    <a:pt x="29337" y="35877"/>
                  </a:lnTo>
                  <a:lnTo>
                    <a:pt x="28600" y="35877"/>
                  </a:lnTo>
                  <a:lnTo>
                    <a:pt x="28524" y="36106"/>
                  </a:lnTo>
                  <a:lnTo>
                    <a:pt x="28448" y="36258"/>
                  </a:lnTo>
                  <a:lnTo>
                    <a:pt x="28079" y="36664"/>
                  </a:lnTo>
                  <a:lnTo>
                    <a:pt x="27762" y="36791"/>
                  </a:lnTo>
                  <a:lnTo>
                    <a:pt x="26949" y="36791"/>
                  </a:lnTo>
                  <a:lnTo>
                    <a:pt x="26670" y="36664"/>
                  </a:lnTo>
                  <a:lnTo>
                    <a:pt x="26250" y="36106"/>
                  </a:lnTo>
                  <a:lnTo>
                    <a:pt x="26123" y="35280"/>
                  </a:lnTo>
                  <a:lnTo>
                    <a:pt x="29400" y="35280"/>
                  </a:lnTo>
                  <a:close/>
                </a:path>
                <a:path w="113029" h="55244">
                  <a:moveTo>
                    <a:pt x="29578" y="52235"/>
                  </a:moveTo>
                  <a:lnTo>
                    <a:pt x="29235" y="52260"/>
                  </a:lnTo>
                  <a:lnTo>
                    <a:pt x="29083" y="50495"/>
                  </a:lnTo>
                  <a:lnTo>
                    <a:pt x="28994" y="48831"/>
                  </a:lnTo>
                  <a:lnTo>
                    <a:pt x="28930" y="48704"/>
                  </a:lnTo>
                  <a:lnTo>
                    <a:pt x="28333" y="48348"/>
                  </a:lnTo>
                  <a:lnTo>
                    <a:pt x="28333" y="50495"/>
                  </a:lnTo>
                  <a:lnTo>
                    <a:pt x="28333" y="51562"/>
                  </a:lnTo>
                  <a:lnTo>
                    <a:pt x="28130" y="51892"/>
                  </a:lnTo>
                  <a:lnTo>
                    <a:pt x="27457" y="52222"/>
                  </a:lnTo>
                  <a:lnTo>
                    <a:pt x="27203" y="52285"/>
                  </a:lnTo>
                  <a:lnTo>
                    <a:pt x="26733" y="52285"/>
                  </a:lnTo>
                  <a:lnTo>
                    <a:pt x="26606" y="52247"/>
                  </a:lnTo>
                  <a:lnTo>
                    <a:pt x="26377" y="52095"/>
                  </a:lnTo>
                  <a:lnTo>
                    <a:pt x="26263" y="51092"/>
                  </a:lnTo>
                  <a:lnTo>
                    <a:pt x="26631" y="50876"/>
                  </a:lnTo>
                  <a:lnTo>
                    <a:pt x="26835" y="50825"/>
                  </a:lnTo>
                  <a:lnTo>
                    <a:pt x="27698" y="50711"/>
                  </a:lnTo>
                  <a:lnTo>
                    <a:pt x="28130" y="50609"/>
                  </a:lnTo>
                  <a:lnTo>
                    <a:pt x="28333" y="50495"/>
                  </a:lnTo>
                  <a:lnTo>
                    <a:pt x="28333" y="48348"/>
                  </a:lnTo>
                  <a:lnTo>
                    <a:pt x="27838" y="48209"/>
                  </a:lnTo>
                  <a:lnTo>
                    <a:pt x="26873" y="48209"/>
                  </a:lnTo>
                  <a:lnTo>
                    <a:pt x="25590" y="49669"/>
                  </a:lnTo>
                  <a:lnTo>
                    <a:pt x="26289" y="49669"/>
                  </a:lnTo>
                  <a:lnTo>
                    <a:pt x="26377" y="49276"/>
                  </a:lnTo>
                  <a:lnTo>
                    <a:pt x="26631" y="48945"/>
                  </a:lnTo>
                  <a:lnTo>
                    <a:pt x="26911" y="48831"/>
                  </a:lnTo>
                  <a:lnTo>
                    <a:pt x="27647" y="48831"/>
                  </a:lnTo>
                  <a:lnTo>
                    <a:pt x="27901" y="48895"/>
                  </a:lnTo>
                  <a:lnTo>
                    <a:pt x="28257" y="49123"/>
                  </a:lnTo>
                  <a:lnTo>
                    <a:pt x="28244" y="49974"/>
                  </a:lnTo>
                  <a:lnTo>
                    <a:pt x="26352" y="50266"/>
                  </a:lnTo>
                  <a:lnTo>
                    <a:pt x="26009" y="50406"/>
                  </a:lnTo>
                  <a:lnTo>
                    <a:pt x="25488" y="50876"/>
                  </a:lnTo>
                  <a:lnTo>
                    <a:pt x="25590" y="52374"/>
                  </a:lnTo>
                  <a:lnTo>
                    <a:pt x="25996" y="52781"/>
                  </a:lnTo>
                  <a:lnTo>
                    <a:pt x="26352" y="52920"/>
                  </a:lnTo>
                  <a:lnTo>
                    <a:pt x="27114" y="52920"/>
                  </a:lnTo>
                  <a:lnTo>
                    <a:pt x="28371" y="52171"/>
                  </a:lnTo>
                  <a:lnTo>
                    <a:pt x="28473" y="52552"/>
                  </a:lnTo>
                  <a:lnTo>
                    <a:pt x="28625" y="52781"/>
                  </a:lnTo>
                  <a:lnTo>
                    <a:pt x="28803" y="52870"/>
                  </a:lnTo>
                  <a:lnTo>
                    <a:pt x="29171" y="52870"/>
                  </a:lnTo>
                  <a:lnTo>
                    <a:pt x="29552" y="52793"/>
                  </a:lnTo>
                  <a:lnTo>
                    <a:pt x="29578" y="52260"/>
                  </a:lnTo>
                  <a:close/>
                </a:path>
                <a:path w="113029" h="55244">
                  <a:moveTo>
                    <a:pt x="30886" y="20078"/>
                  </a:moveTo>
                  <a:lnTo>
                    <a:pt x="30734" y="19773"/>
                  </a:lnTo>
                  <a:lnTo>
                    <a:pt x="30251" y="19469"/>
                  </a:lnTo>
                  <a:lnTo>
                    <a:pt x="29895" y="19342"/>
                  </a:lnTo>
                  <a:lnTo>
                    <a:pt x="28651" y="19037"/>
                  </a:lnTo>
                  <a:lnTo>
                    <a:pt x="28486" y="18973"/>
                  </a:lnTo>
                  <a:lnTo>
                    <a:pt x="28181" y="18796"/>
                  </a:lnTo>
                  <a:lnTo>
                    <a:pt x="28079" y="18630"/>
                  </a:lnTo>
                  <a:lnTo>
                    <a:pt x="28079" y="18262"/>
                  </a:lnTo>
                  <a:lnTo>
                    <a:pt x="28155" y="18122"/>
                  </a:lnTo>
                  <a:lnTo>
                    <a:pt x="28448" y="17894"/>
                  </a:lnTo>
                  <a:lnTo>
                    <a:pt x="28663" y="17843"/>
                  </a:lnTo>
                  <a:lnTo>
                    <a:pt x="29375" y="17843"/>
                  </a:lnTo>
                  <a:lnTo>
                    <a:pt x="30022" y="18605"/>
                  </a:lnTo>
                  <a:lnTo>
                    <a:pt x="30721" y="18605"/>
                  </a:lnTo>
                  <a:lnTo>
                    <a:pt x="30734" y="18313"/>
                  </a:lnTo>
                  <a:lnTo>
                    <a:pt x="30645" y="18046"/>
                  </a:lnTo>
                  <a:lnTo>
                    <a:pt x="30162" y="17399"/>
                  </a:lnTo>
                  <a:lnTo>
                    <a:pt x="29679" y="17208"/>
                  </a:lnTo>
                  <a:lnTo>
                    <a:pt x="28498" y="17208"/>
                  </a:lnTo>
                  <a:lnTo>
                    <a:pt x="28079" y="17335"/>
                  </a:lnTo>
                  <a:lnTo>
                    <a:pt x="27470" y="17856"/>
                  </a:lnTo>
                  <a:lnTo>
                    <a:pt x="27330" y="18199"/>
                  </a:lnTo>
                  <a:lnTo>
                    <a:pt x="27330" y="18973"/>
                  </a:lnTo>
                  <a:lnTo>
                    <a:pt x="27482" y="19265"/>
                  </a:lnTo>
                  <a:lnTo>
                    <a:pt x="27990" y="19583"/>
                  </a:lnTo>
                  <a:lnTo>
                    <a:pt x="28270" y="19685"/>
                  </a:lnTo>
                  <a:lnTo>
                    <a:pt x="29565" y="20002"/>
                  </a:lnTo>
                  <a:lnTo>
                    <a:pt x="29768" y="20078"/>
                  </a:lnTo>
                  <a:lnTo>
                    <a:pt x="30048" y="20243"/>
                  </a:lnTo>
                  <a:lnTo>
                    <a:pt x="30137" y="20383"/>
                  </a:lnTo>
                  <a:lnTo>
                    <a:pt x="30137" y="20828"/>
                  </a:lnTo>
                  <a:lnTo>
                    <a:pt x="30035" y="21018"/>
                  </a:lnTo>
                  <a:lnTo>
                    <a:pt x="29603" y="21259"/>
                  </a:lnTo>
                  <a:lnTo>
                    <a:pt x="29362" y="21310"/>
                  </a:lnTo>
                  <a:lnTo>
                    <a:pt x="28625" y="21310"/>
                  </a:lnTo>
                  <a:lnTo>
                    <a:pt x="28295" y="21196"/>
                  </a:lnTo>
                  <a:lnTo>
                    <a:pt x="28003" y="20828"/>
                  </a:lnTo>
                  <a:lnTo>
                    <a:pt x="27940" y="20637"/>
                  </a:lnTo>
                  <a:lnTo>
                    <a:pt x="27914" y="20383"/>
                  </a:lnTo>
                  <a:lnTo>
                    <a:pt x="27190" y="20383"/>
                  </a:lnTo>
                  <a:lnTo>
                    <a:pt x="27216" y="20828"/>
                  </a:lnTo>
                  <a:lnTo>
                    <a:pt x="27368" y="21196"/>
                  </a:lnTo>
                  <a:lnTo>
                    <a:pt x="27914" y="21805"/>
                  </a:lnTo>
                  <a:lnTo>
                    <a:pt x="28384" y="21945"/>
                  </a:lnTo>
                  <a:lnTo>
                    <a:pt x="29667" y="21945"/>
                  </a:lnTo>
                  <a:lnTo>
                    <a:pt x="30124" y="21805"/>
                  </a:lnTo>
                  <a:lnTo>
                    <a:pt x="30721" y="21234"/>
                  </a:lnTo>
                  <a:lnTo>
                    <a:pt x="30886" y="20891"/>
                  </a:lnTo>
                  <a:lnTo>
                    <a:pt x="30886" y="20078"/>
                  </a:lnTo>
                  <a:close/>
                </a:path>
                <a:path w="113029" h="55244">
                  <a:moveTo>
                    <a:pt x="31064" y="48336"/>
                  </a:moveTo>
                  <a:lnTo>
                    <a:pt x="30314" y="48336"/>
                  </a:lnTo>
                  <a:lnTo>
                    <a:pt x="30276" y="53759"/>
                  </a:lnTo>
                  <a:lnTo>
                    <a:pt x="30137" y="53860"/>
                  </a:lnTo>
                  <a:lnTo>
                    <a:pt x="29603" y="53898"/>
                  </a:lnTo>
                  <a:lnTo>
                    <a:pt x="29603" y="54546"/>
                  </a:lnTo>
                  <a:lnTo>
                    <a:pt x="30403" y="54571"/>
                  </a:lnTo>
                  <a:lnTo>
                    <a:pt x="30734" y="54432"/>
                  </a:lnTo>
                  <a:lnTo>
                    <a:pt x="31000" y="54000"/>
                  </a:lnTo>
                  <a:lnTo>
                    <a:pt x="31064" y="48336"/>
                  </a:lnTo>
                  <a:close/>
                </a:path>
                <a:path w="113029" h="55244">
                  <a:moveTo>
                    <a:pt x="31064" y="46659"/>
                  </a:moveTo>
                  <a:lnTo>
                    <a:pt x="30314" y="46659"/>
                  </a:lnTo>
                  <a:lnTo>
                    <a:pt x="30314" y="47523"/>
                  </a:lnTo>
                  <a:lnTo>
                    <a:pt x="31064" y="47523"/>
                  </a:lnTo>
                  <a:lnTo>
                    <a:pt x="31064" y="46659"/>
                  </a:lnTo>
                  <a:close/>
                </a:path>
                <a:path w="113029" h="55244">
                  <a:moveTo>
                    <a:pt x="33947" y="31140"/>
                  </a:moveTo>
                  <a:lnTo>
                    <a:pt x="33223" y="31140"/>
                  </a:lnTo>
                  <a:lnTo>
                    <a:pt x="33223" y="33401"/>
                  </a:lnTo>
                  <a:lnTo>
                    <a:pt x="33147" y="36029"/>
                  </a:lnTo>
                  <a:lnTo>
                    <a:pt x="32702" y="36626"/>
                  </a:lnTo>
                  <a:lnTo>
                    <a:pt x="32410" y="36779"/>
                  </a:lnTo>
                  <a:lnTo>
                    <a:pt x="31610" y="36779"/>
                  </a:lnTo>
                  <a:lnTo>
                    <a:pt x="31292" y="36626"/>
                  </a:lnTo>
                  <a:lnTo>
                    <a:pt x="30924" y="36029"/>
                  </a:lnTo>
                  <a:lnTo>
                    <a:pt x="30899" y="34112"/>
                  </a:lnTo>
                  <a:lnTo>
                    <a:pt x="31369" y="33540"/>
                  </a:lnTo>
                  <a:lnTo>
                    <a:pt x="33147" y="36029"/>
                  </a:lnTo>
                  <a:lnTo>
                    <a:pt x="33147" y="33324"/>
                  </a:lnTo>
                  <a:lnTo>
                    <a:pt x="32905" y="33045"/>
                  </a:lnTo>
                  <a:lnTo>
                    <a:pt x="32537" y="32816"/>
                  </a:lnTo>
                  <a:lnTo>
                    <a:pt x="32258" y="32740"/>
                  </a:lnTo>
                  <a:lnTo>
                    <a:pt x="31305" y="32740"/>
                  </a:lnTo>
                  <a:lnTo>
                    <a:pt x="30861" y="32956"/>
                  </a:lnTo>
                  <a:lnTo>
                    <a:pt x="30162" y="33934"/>
                  </a:lnTo>
                  <a:lnTo>
                    <a:pt x="30111" y="34112"/>
                  </a:lnTo>
                  <a:lnTo>
                    <a:pt x="30175" y="36385"/>
                  </a:lnTo>
                  <a:lnTo>
                    <a:pt x="30899" y="37223"/>
                  </a:lnTo>
                  <a:lnTo>
                    <a:pt x="31330" y="37439"/>
                  </a:lnTo>
                  <a:lnTo>
                    <a:pt x="32143" y="37439"/>
                  </a:lnTo>
                  <a:lnTo>
                    <a:pt x="32410" y="37376"/>
                  </a:lnTo>
                  <a:lnTo>
                    <a:pt x="32893" y="37134"/>
                  </a:lnTo>
                  <a:lnTo>
                    <a:pt x="33096" y="36931"/>
                  </a:lnTo>
                  <a:lnTo>
                    <a:pt x="33185" y="36779"/>
                  </a:lnTo>
                  <a:lnTo>
                    <a:pt x="33274" y="37274"/>
                  </a:lnTo>
                  <a:lnTo>
                    <a:pt x="33947" y="37274"/>
                  </a:lnTo>
                  <a:lnTo>
                    <a:pt x="33947" y="36664"/>
                  </a:lnTo>
                  <a:lnTo>
                    <a:pt x="33947" y="31140"/>
                  </a:lnTo>
                  <a:close/>
                </a:path>
                <a:path w="113029" h="55244">
                  <a:moveTo>
                    <a:pt x="35229" y="15671"/>
                  </a:moveTo>
                  <a:lnTo>
                    <a:pt x="34391" y="15671"/>
                  </a:lnTo>
                  <a:lnTo>
                    <a:pt x="34391" y="21780"/>
                  </a:lnTo>
                  <a:lnTo>
                    <a:pt x="35229" y="21780"/>
                  </a:lnTo>
                  <a:lnTo>
                    <a:pt x="35229" y="15671"/>
                  </a:lnTo>
                  <a:close/>
                </a:path>
                <a:path w="113029" h="55244">
                  <a:moveTo>
                    <a:pt x="35814" y="32842"/>
                  </a:moveTo>
                  <a:lnTo>
                    <a:pt x="35052" y="32842"/>
                  </a:lnTo>
                  <a:lnTo>
                    <a:pt x="35052" y="37274"/>
                  </a:lnTo>
                  <a:lnTo>
                    <a:pt x="35814" y="37274"/>
                  </a:lnTo>
                  <a:lnTo>
                    <a:pt x="35814" y="32842"/>
                  </a:lnTo>
                  <a:close/>
                </a:path>
                <a:path w="113029" h="55244">
                  <a:moveTo>
                    <a:pt x="35814" y="31165"/>
                  </a:moveTo>
                  <a:lnTo>
                    <a:pt x="35052" y="31165"/>
                  </a:lnTo>
                  <a:lnTo>
                    <a:pt x="35052" y="32016"/>
                  </a:lnTo>
                  <a:lnTo>
                    <a:pt x="35814" y="32016"/>
                  </a:lnTo>
                  <a:lnTo>
                    <a:pt x="35814" y="31165"/>
                  </a:lnTo>
                  <a:close/>
                </a:path>
                <a:path w="113029" h="55244">
                  <a:moveTo>
                    <a:pt x="36055" y="49707"/>
                  </a:moveTo>
                  <a:lnTo>
                    <a:pt x="35852" y="49136"/>
                  </a:lnTo>
                  <a:lnTo>
                    <a:pt x="35534" y="48831"/>
                  </a:lnTo>
                  <a:lnTo>
                    <a:pt x="35204" y="48514"/>
                  </a:lnTo>
                  <a:lnTo>
                    <a:pt x="35204" y="49707"/>
                  </a:lnTo>
                  <a:lnTo>
                    <a:pt x="35115" y="51498"/>
                  </a:lnTo>
                  <a:lnTo>
                    <a:pt x="34810" y="52095"/>
                  </a:lnTo>
                  <a:lnTo>
                    <a:pt x="34467" y="52285"/>
                  </a:lnTo>
                  <a:lnTo>
                    <a:pt x="33515" y="52285"/>
                  </a:lnTo>
                  <a:lnTo>
                    <a:pt x="33197" y="52133"/>
                  </a:lnTo>
                  <a:lnTo>
                    <a:pt x="32778" y="51498"/>
                  </a:lnTo>
                  <a:lnTo>
                    <a:pt x="32778" y="49707"/>
                  </a:lnTo>
                  <a:lnTo>
                    <a:pt x="35204" y="49707"/>
                  </a:lnTo>
                  <a:lnTo>
                    <a:pt x="35204" y="48514"/>
                  </a:lnTo>
                  <a:lnTo>
                    <a:pt x="35064" y="48374"/>
                  </a:lnTo>
                  <a:lnTo>
                    <a:pt x="34582" y="48183"/>
                  </a:lnTo>
                  <a:lnTo>
                    <a:pt x="33362" y="48183"/>
                  </a:lnTo>
                  <a:lnTo>
                    <a:pt x="32854" y="48412"/>
                  </a:lnTo>
                  <a:lnTo>
                    <a:pt x="32092" y="49288"/>
                  </a:lnTo>
                  <a:lnTo>
                    <a:pt x="31965" y="49707"/>
                  </a:lnTo>
                  <a:lnTo>
                    <a:pt x="32080" y="51892"/>
                  </a:lnTo>
                  <a:lnTo>
                    <a:pt x="32804" y="52730"/>
                  </a:lnTo>
                  <a:lnTo>
                    <a:pt x="33286" y="52933"/>
                  </a:lnTo>
                  <a:lnTo>
                    <a:pt x="34645" y="52933"/>
                  </a:lnTo>
                  <a:lnTo>
                    <a:pt x="35179" y="52705"/>
                  </a:lnTo>
                  <a:lnTo>
                    <a:pt x="35483" y="52285"/>
                  </a:lnTo>
                  <a:lnTo>
                    <a:pt x="35877" y="51765"/>
                  </a:lnTo>
                  <a:lnTo>
                    <a:pt x="35953" y="51498"/>
                  </a:lnTo>
                  <a:lnTo>
                    <a:pt x="36055" y="49707"/>
                  </a:lnTo>
                  <a:close/>
                </a:path>
                <a:path w="113029" h="55244">
                  <a:moveTo>
                    <a:pt x="39141" y="48234"/>
                  </a:moveTo>
                  <a:lnTo>
                    <a:pt x="38900" y="48209"/>
                  </a:lnTo>
                  <a:lnTo>
                    <a:pt x="38595" y="48209"/>
                  </a:lnTo>
                  <a:lnTo>
                    <a:pt x="38328" y="48323"/>
                  </a:lnTo>
                  <a:lnTo>
                    <a:pt x="37884" y="48755"/>
                  </a:lnTo>
                  <a:lnTo>
                    <a:pt x="37731" y="48933"/>
                  </a:lnTo>
                  <a:lnTo>
                    <a:pt x="37680" y="49085"/>
                  </a:lnTo>
                  <a:lnTo>
                    <a:pt x="37680" y="48310"/>
                  </a:lnTo>
                  <a:lnTo>
                    <a:pt x="36969" y="48310"/>
                  </a:lnTo>
                  <a:lnTo>
                    <a:pt x="36969" y="52768"/>
                  </a:lnTo>
                  <a:lnTo>
                    <a:pt x="37719" y="52768"/>
                  </a:lnTo>
                  <a:lnTo>
                    <a:pt x="37719" y="49898"/>
                  </a:lnTo>
                  <a:lnTo>
                    <a:pt x="37820" y="49606"/>
                  </a:lnTo>
                  <a:lnTo>
                    <a:pt x="38227" y="49123"/>
                  </a:lnTo>
                  <a:lnTo>
                    <a:pt x="38506" y="49009"/>
                  </a:lnTo>
                  <a:lnTo>
                    <a:pt x="38887" y="49009"/>
                  </a:lnTo>
                  <a:lnTo>
                    <a:pt x="39141" y="49022"/>
                  </a:lnTo>
                  <a:lnTo>
                    <a:pt x="39141" y="48234"/>
                  </a:lnTo>
                  <a:close/>
                </a:path>
                <a:path w="113029" h="55244">
                  <a:moveTo>
                    <a:pt x="40957" y="36741"/>
                  </a:moveTo>
                  <a:lnTo>
                    <a:pt x="40601" y="36766"/>
                  </a:lnTo>
                  <a:lnTo>
                    <a:pt x="40462" y="35013"/>
                  </a:lnTo>
                  <a:lnTo>
                    <a:pt x="40373" y="33337"/>
                  </a:lnTo>
                  <a:lnTo>
                    <a:pt x="40297" y="33210"/>
                  </a:lnTo>
                  <a:lnTo>
                    <a:pt x="39712" y="32867"/>
                  </a:lnTo>
                  <a:lnTo>
                    <a:pt x="39712" y="35013"/>
                  </a:lnTo>
                  <a:lnTo>
                    <a:pt x="39712" y="36068"/>
                  </a:lnTo>
                  <a:lnTo>
                    <a:pt x="39509" y="36398"/>
                  </a:lnTo>
                  <a:lnTo>
                    <a:pt x="38836" y="36728"/>
                  </a:lnTo>
                  <a:lnTo>
                    <a:pt x="38582" y="36791"/>
                  </a:lnTo>
                  <a:lnTo>
                    <a:pt x="38100" y="36791"/>
                  </a:lnTo>
                  <a:lnTo>
                    <a:pt x="37757" y="36601"/>
                  </a:lnTo>
                  <a:lnTo>
                    <a:pt x="37630" y="35598"/>
                  </a:lnTo>
                  <a:lnTo>
                    <a:pt x="37998" y="35382"/>
                  </a:lnTo>
                  <a:lnTo>
                    <a:pt x="38201" y="35331"/>
                  </a:lnTo>
                  <a:lnTo>
                    <a:pt x="39065" y="35217"/>
                  </a:lnTo>
                  <a:lnTo>
                    <a:pt x="39497" y="35115"/>
                  </a:lnTo>
                  <a:lnTo>
                    <a:pt x="39712" y="35013"/>
                  </a:lnTo>
                  <a:lnTo>
                    <a:pt x="39712" y="32867"/>
                  </a:lnTo>
                  <a:lnTo>
                    <a:pt x="39217" y="32715"/>
                  </a:lnTo>
                  <a:lnTo>
                    <a:pt x="38239" y="32715"/>
                  </a:lnTo>
                  <a:lnTo>
                    <a:pt x="36969" y="34175"/>
                  </a:lnTo>
                  <a:lnTo>
                    <a:pt x="37668" y="34175"/>
                  </a:lnTo>
                  <a:lnTo>
                    <a:pt x="37757" y="33782"/>
                  </a:lnTo>
                  <a:lnTo>
                    <a:pt x="38011" y="33451"/>
                  </a:lnTo>
                  <a:lnTo>
                    <a:pt x="38290" y="33337"/>
                  </a:lnTo>
                  <a:lnTo>
                    <a:pt x="39014" y="33337"/>
                  </a:lnTo>
                  <a:lnTo>
                    <a:pt x="39268" y="33401"/>
                  </a:lnTo>
                  <a:lnTo>
                    <a:pt x="39636" y="33629"/>
                  </a:lnTo>
                  <a:lnTo>
                    <a:pt x="39624" y="34480"/>
                  </a:lnTo>
                  <a:lnTo>
                    <a:pt x="37719" y="34785"/>
                  </a:lnTo>
                  <a:lnTo>
                    <a:pt x="37388" y="34912"/>
                  </a:lnTo>
                  <a:lnTo>
                    <a:pt x="36855" y="35382"/>
                  </a:lnTo>
                  <a:lnTo>
                    <a:pt x="36957" y="36893"/>
                  </a:lnTo>
                  <a:lnTo>
                    <a:pt x="37376" y="37287"/>
                  </a:lnTo>
                  <a:lnTo>
                    <a:pt x="37731" y="37426"/>
                  </a:lnTo>
                  <a:lnTo>
                    <a:pt x="38493" y="37426"/>
                  </a:lnTo>
                  <a:lnTo>
                    <a:pt x="38798" y="37350"/>
                  </a:lnTo>
                  <a:lnTo>
                    <a:pt x="39370" y="37058"/>
                  </a:lnTo>
                  <a:lnTo>
                    <a:pt x="39598" y="36893"/>
                  </a:lnTo>
                  <a:lnTo>
                    <a:pt x="39751" y="36690"/>
                  </a:lnTo>
                  <a:lnTo>
                    <a:pt x="39852" y="37058"/>
                  </a:lnTo>
                  <a:lnTo>
                    <a:pt x="39992" y="37287"/>
                  </a:lnTo>
                  <a:lnTo>
                    <a:pt x="40182" y="37376"/>
                  </a:lnTo>
                  <a:lnTo>
                    <a:pt x="40551" y="37376"/>
                  </a:lnTo>
                  <a:lnTo>
                    <a:pt x="40932" y="37299"/>
                  </a:lnTo>
                  <a:lnTo>
                    <a:pt x="40957" y="36766"/>
                  </a:lnTo>
                  <a:close/>
                </a:path>
                <a:path w="113029" h="55244">
                  <a:moveTo>
                    <a:pt x="41427" y="15671"/>
                  </a:moveTo>
                  <a:lnTo>
                    <a:pt x="40640" y="15671"/>
                  </a:lnTo>
                  <a:lnTo>
                    <a:pt x="40640" y="20624"/>
                  </a:lnTo>
                  <a:lnTo>
                    <a:pt x="37553" y="15671"/>
                  </a:lnTo>
                  <a:lnTo>
                    <a:pt x="36576" y="15671"/>
                  </a:lnTo>
                  <a:lnTo>
                    <a:pt x="36576" y="21780"/>
                  </a:lnTo>
                  <a:lnTo>
                    <a:pt x="37363" y="21780"/>
                  </a:lnTo>
                  <a:lnTo>
                    <a:pt x="37363" y="16827"/>
                  </a:lnTo>
                  <a:lnTo>
                    <a:pt x="40500" y="21780"/>
                  </a:lnTo>
                  <a:lnTo>
                    <a:pt x="41427" y="21780"/>
                  </a:lnTo>
                  <a:lnTo>
                    <a:pt x="41427" y="15671"/>
                  </a:lnTo>
                  <a:close/>
                </a:path>
                <a:path w="113029" h="55244">
                  <a:moveTo>
                    <a:pt x="43980" y="53416"/>
                  </a:moveTo>
                  <a:lnTo>
                    <a:pt x="39230" y="53416"/>
                  </a:lnTo>
                  <a:lnTo>
                    <a:pt x="39230" y="53835"/>
                  </a:lnTo>
                  <a:lnTo>
                    <a:pt x="43980" y="53835"/>
                  </a:lnTo>
                  <a:lnTo>
                    <a:pt x="43980" y="53416"/>
                  </a:lnTo>
                  <a:close/>
                </a:path>
                <a:path w="113029" h="55244">
                  <a:moveTo>
                    <a:pt x="45872" y="37922"/>
                  </a:moveTo>
                  <a:lnTo>
                    <a:pt x="41135" y="37922"/>
                  </a:lnTo>
                  <a:lnTo>
                    <a:pt x="41135" y="38341"/>
                  </a:lnTo>
                  <a:lnTo>
                    <a:pt x="45872" y="38341"/>
                  </a:lnTo>
                  <a:lnTo>
                    <a:pt x="45872" y="37922"/>
                  </a:lnTo>
                  <a:close/>
                </a:path>
                <a:path w="113029" h="55244">
                  <a:moveTo>
                    <a:pt x="47180" y="15671"/>
                  </a:moveTo>
                  <a:lnTo>
                    <a:pt x="42214" y="15671"/>
                  </a:lnTo>
                  <a:lnTo>
                    <a:pt x="42214" y="16395"/>
                  </a:lnTo>
                  <a:lnTo>
                    <a:pt x="44272" y="16395"/>
                  </a:lnTo>
                  <a:lnTo>
                    <a:pt x="44272" y="21780"/>
                  </a:lnTo>
                  <a:lnTo>
                    <a:pt x="45110" y="21780"/>
                  </a:lnTo>
                  <a:lnTo>
                    <a:pt x="45110" y="16395"/>
                  </a:lnTo>
                  <a:lnTo>
                    <a:pt x="47180" y="16395"/>
                  </a:lnTo>
                  <a:lnTo>
                    <a:pt x="47180" y="15671"/>
                  </a:lnTo>
                  <a:close/>
                </a:path>
                <a:path w="113029" h="55244">
                  <a:moveTo>
                    <a:pt x="48044" y="32816"/>
                  </a:moveTo>
                  <a:lnTo>
                    <a:pt x="47332" y="32816"/>
                  </a:lnTo>
                  <a:lnTo>
                    <a:pt x="47332" y="31572"/>
                  </a:lnTo>
                  <a:lnTo>
                    <a:pt x="46570" y="31572"/>
                  </a:lnTo>
                  <a:lnTo>
                    <a:pt x="46570" y="32816"/>
                  </a:lnTo>
                  <a:lnTo>
                    <a:pt x="45974" y="32816"/>
                  </a:lnTo>
                  <a:lnTo>
                    <a:pt x="45974" y="33439"/>
                  </a:lnTo>
                  <a:lnTo>
                    <a:pt x="46570" y="33439"/>
                  </a:lnTo>
                  <a:lnTo>
                    <a:pt x="46570" y="36664"/>
                  </a:lnTo>
                  <a:lnTo>
                    <a:pt x="46634" y="36893"/>
                  </a:lnTo>
                  <a:lnTo>
                    <a:pt x="46888" y="37261"/>
                  </a:lnTo>
                  <a:lnTo>
                    <a:pt x="47129" y="37350"/>
                  </a:lnTo>
                  <a:lnTo>
                    <a:pt x="47586" y="37350"/>
                  </a:lnTo>
                  <a:lnTo>
                    <a:pt x="47955" y="37299"/>
                  </a:lnTo>
                  <a:lnTo>
                    <a:pt x="48044" y="36690"/>
                  </a:lnTo>
                  <a:lnTo>
                    <a:pt x="47650" y="36703"/>
                  </a:lnTo>
                  <a:lnTo>
                    <a:pt x="47383" y="36601"/>
                  </a:lnTo>
                  <a:lnTo>
                    <a:pt x="47332" y="33439"/>
                  </a:lnTo>
                  <a:lnTo>
                    <a:pt x="48044" y="33439"/>
                  </a:lnTo>
                  <a:lnTo>
                    <a:pt x="48044" y="32816"/>
                  </a:lnTo>
                  <a:close/>
                </a:path>
                <a:path w="113029" h="55244">
                  <a:moveTo>
                    <a:pt x="52412" y="32816"/>
                  </a:moveTo>
                  <a:lnTo>
                    <a:pt x="51574" y="32816"/>
                  </a:lnTo>
                  <a:lnTo>
                    <a:pt x="50380" y="36449"/>
                  </a:lnTo>
                  <a:lnTo>
                    <a:pt x="49174" y="32816"/>
                  </a:lnTo>
                  <a:lnTo>
                    <a:pt x="48336" y="32816"/>
                  </a:lnTo>
                  <a:lnTo>
                    <a:pt x="49974" y="37401"/>
                  </a:lnTo>
                  <a:lnTo>
                    <a:pt x="49657" y="38188"/>
                  </a:lnTo>
                  <a:lnTo>
                    <a:pt x="49542" y="38328"/>
                  </a:lnTo>
                  <a:lnTo>
                    <a:pt x="49415" y="38417"/>
                  </a:lnTo>
                  <a:lnTo>
                    <a:pt x="49072" y="38442"/>
                  </a:lnTo>
                  <a:lnTo>
                    <a:pt x="48729" y="38366"/>
                  </a:lnTo>
                  <a:lnTo>
                    <a:pt x="48729" y="39039"/>
                  </a:lnTo>
                  <a:lnTo>
                    <a:pt x="48945" y="39090"/>
                  </a:lnTo>
                  <a:lnTo>
                    <a:pt x="49618" y="39103"/>
                  </a:lnTo>
                  <a:lnTo>
                    <a:pt x="49923" y="38976"/>
                  </a:lnTo>
                  <a:lnTo>
                    <a:pt x="50279" y="38481"/>
                  </a:lnTo>
                  <a:lnTo>
                    <a:pt x="50584" y="37782"/>
                  </a:lnTo>
                  <a:lnTo>
                    <a:pt x="51206" y="36169"/>
                  </a:lnTo>
                  <a:lnTo>
                    <a:pt x="52412" y="32816"/>
                  </a:lnTo>
                  <a:close/>
                </a:path>
                <a:path w="113029" h="55244">
                  <a:moveTo>
                    <a:pt x="56921" y="34239"/>
                  </a:moveTo>
                  <a:lnTo>
                    <a:pt x="56743" y="33680"/>
                  </a:lnTo>
                  <a:lnTo>
                    <a:pt x="56464" y="33375"/>
                  </a:lnTo>
                  <a:lnTo>
                    <a:pt x="56057" y="32931"/>
                  </a:lnTo>
                  <a:lnTo>
                    <a:pt x="56057" y="34239"/>
                  </a:lnTo>
                  <a:lnTo>
                    <a:pt x="56045" y="36042"/>
                  </a:lnTo>
                  <a:lnTo>
                    <a:pt x="55575" y="36626"/>
                  </a:lnTo>
                  <a:lnTo>
                    <a:pt x="55283" y="36779"/>
                  </a:lnTo>
                  <a:lnTo>
                    <a:pt x="54419" y="36779"/>
                  </a:lnTo>
                  <a:lnTo>
                    <a:pt x="54063" y="36537"/>
                  </a:lnTo>
                  <a:lnTo>
                    <a:pt x="53848" y="36042"/>
                  </a:lnTo>
                  <a:lnTo>
                    <a:pt x="53848" y="34239"/>
                  </a:lnTo>
                  <a:lnTo>
                    <a:pt x="56057" y="34239"/>
                  </a:lnTo>
                  <a:lnTo>
                    <a:pt x="56057" y="32931"/>
                  </a:lnTo>
                  <a:lnTo>
                    <a:pt x="55613" y="32715"/>
                  </a:lnTo>
                  <a:lnTo>
                    <a:pt x="54762" y="32715"/>
                  </a:lnTo>
                  <a:lnTo>
                    <a:pt x="54470" y="32804"/>
                  </a:lnTo>
                  <a:lnTo>
                    <a:pt x="54038" y="33070"/>
                  </a:lnTo>
                  <a:lnTo>
                    <a:pt x="53873" y="33235"/>
                  </a:lnTo>
                  <a:lnTo>
                    <a:pt x="53721" y="33439"/>
                  </a:lnTo>
                  <a:lnTo>
                    <a:pt x="53721" y="32842"/>
                  </a:lnTo>
                  <a:lnTo>
                    <a:pt x="52997" y="32842"/>
                  </a:lnTo>
                  <a:lnTo>
                    <a:pt x="52997" y="39052"/>
                  </a:lnTo>
                  <a:lnTo>
                    <a:pt x="53746" y="39052"/>
                  </a:lnTo>
                  <a:lnTo>
                    <a:pt x="53746" y="36779"/>
                  </a:lnTo>
                  <a:lnTo>
                    <a:pt x="53911" y="36982"/>
                  </a:lnTo>
                  <a:lnTo>
                    <a:pt x="54063" y="37122"/>
                  </a:lnTo>
                  <a:lnTo>
                    <a:pt x="54419" y="37350"/>
                  </a:lnTo>
                  <a:lnTo>
                    <a:pt x="54698" y="37426"/>
                  </a:lnTo>
                  <a:lnTo>
                    <a:pt x="55460" y="37426"/>
                  </a:lnTo>
                  <a:lnTo>
                    <a:pt x="55841" y="37299"/>
                  </a:lnTo>
                  <a:lnTo>
                    <a:pt x="56654" y="36626"/>
                  </a:lnTo>
                  <a:lnTo>
                    <a:pt x="56883" y="36042"/>
                  </a:lnTo>
                  <a:lnTo>
                    <a:pt x="56921" y="34239"/>
                  </a:lnTo>
                  <a:close/>
                </a:path>
                <a:path w="113029" h="55244">
                  <a:moveTo>
                    <a:pt x="61620" y="35280"/>
                  </a:moveTo>
                  <a:lnTo>
                    <a:pt x="61607" y="34696"/>
                  </a:lnTo>
                  <a:lnTo>
                    <a:pt x="61518" y="34112"/>
                  </a:lnTo>
                  <a:lnTo>
                    <a:pt x="61404" y="33743"/>
                  </a:lnTo>
                  <a:lnTo>
                    <a:pt x="61150" y="33375"/>
                  </a:lnTo>
                  <a:lnTo>
                    <a:pt x="60871" y="33096"/>
                  </a:lnTo>
                  <a:lnTo>
                    <a:pt x="60845" y="34696"/>
                  </a:lnTo>
                  <a:lnTo>
                    <a:pt x="58369" y="34696"/>
                  </a:lnTo>
                  <a:lnTo>
                    <a:pt x="58381" y="34366"/>
                  </a:lnTo>
                  <a:lnTo>
                    <a:pt x="58508" y="33997"/>
                  </a:lnTo>
                  <a:lnTo>
                    <a:pt x="58978" y="33502"/>
                  </a:lnTo>
                  <a:lnTo>
                    <a:pt x="59270" y="33375"/>
                  </a:lnTo>
                  <a:lnTo>
                    <a:pt x="60083" y="33375"/>
                  </a:lnTo>
                  <a:lnTo>
                    <a:pt x="60426" y="33553"/>
                  </a:lnTo>
                  <a:lnTo>
                    <a:pt x="60680" y="34010"/>
                  </a:lnTo>
                  <a:lnTo>
                    <a:pt x="60794" y="34315"/>
                  </a:lnTo>
                  <a:lnTo>
                    <a:pt x="60845" y="34696"/>
                  </a:lnTo>
                  <a:lnTo>
                    <a:pt x="60845" y="33083"/>
                  </a:lnTo>
                  <a:lnTo>
                    <a:pt x="60274" y="32791"/>
                  </a:lnTo>
                  <a:lnTo>
                    <a:pt x="59969" y="32715"/>
                  </a:lnTo>
                  <a:lnTo>
                    <a:pt x="59029" y="32715"/>
                  </a:lnTo>
                  <a:lnTo>
                    <a:pt x="58521" y="32943"/>
                  </a:lnTo>
                  <a:lnTo>
                    <a:pt x="57746" y="33845"/>
                  </a:lnTo>
                  <a:lnTo>
                    <a:pt x="57645" y="34112"/>
                  </a:lnTo>
                  <a:lnTo>
                    <a:pt x="57734" y="36423"/>
                  </a:lnTo>
                  <a:lnTo>
                    <a:pt x="58508" y="37236"/>
                  </a:lnTo>
                  <a:lnTo>
                    <a:pt x="58978" y="37439"/>
                  </a:lnTo>
                  <a:lnTo>
                    <a:pt x="59766" y="37439"/>
                  </a:lnTo>
                  <a:lnTo>
                    <a:pt x="61556" y="35877"/>
                  </a:lnTo>
                  <a:lnTo>
                    <a:pt x="60820" y="35877"/>
                  </a:lnTo>
                  <a:lnTo>
                    <a:pt x="60744" y="36106"/>
                  </a:lnTo>
                  <a:lnTo>
                    <a:pt x="60667" y="36258"/>
                  </a:lnTo>
                  <a:lnTo>
                    <a:pt x="60299" y="36664"/>
                  </a:lnTo>
                  <a:lnTo>
                    <a:pt x="59994" y="36791"/>
                  </a:lnTo>
                  <a:lnTo>
                    <a:pt x="59182" y="36791"/>
                  </a:lnTo>
                  <a:lnTo>
                    <a:pt x="58889" y="36664"/>
                  </a:lnTo>
                  <a:lnTo>
                    <a:pt x="58470" y="36106"/>
                  </a:lnTo>
                  <a:lnTo>
                    <a:pt x="58356" y="35280"/>
                  </a:lnTo>
                  <a:lnTo>
                    <a:pt x="61620" y="35280"/>
                  </a:lnTo>
                  <a:close/>
                </a:path>
                <a:path w="113029" h="55244">
                  <a:moveTo>
                    <a:pt x="69608" y="36550"/>
                  </a:moveTo>
                  <a:lnTo>
                    <a:pt x="65887" y="36550"/>
                  </a:lnTo>
                  <a:lnTo>
                    <a:pt x="65887" y="34480"/>
                  </a:lnTo>
                  <a:lnTo>
                    <a:pt x="69265" y="34480"/>
                  </a:lnTo>
                  <a:lnTo>
                    <a:pt x="69265" y="33769"/>
                  </a:lnTo>
                  <a:lnTo>
                    <a:pt x="65887" y="33769"/>
                  </a:lnTo>
                  <a:lnTo>
                    <a:pt x="65887" y="31915"/>
                  </a:lnTo>
                  <a:lnTo>
                    <a:pt x="69545" y="31915"/>
                  </a:lnTo>
                  <a:lnTo>
                    <a:pt x="69545" y="31165"/>
                  </a:lnTo>
                  <a:lnTo>
                    <a:pt x="65087" y="31165"/>
                  </a:lnTo>
                  <a:lnTo>
                    <a:pt x="65087" y="37274"/>
                  </a:lnTo>
                  <a:lnTo>
                    <a:pt x="69608" y="37274"/>
                  </a:lnTo>
                  <a:lnTo>
                    <a:pt x="69608" y="36550"/>
                  </a:lnTo>
                  <a:close/>
                </a:path>
                <a:path w="113029" h="55244">
                  <a:moveTo>
                    <a:pt x="74244" y="1930"/>
                  </a:moveTo>
                  <a:lnTo>
                    <a:pt x="74142" y="1600"/>
                  </a:lnTo>
                  <a:lnTo>
                    <a:pt x="73583" y="876"/>
                  </a:lnTo>
                  <a:lnTo>
                    <a:pt x="73456" y="723"/>
                  </a:lnTo>
                  <a:lnTo>
                    <a:pt x="73456" y="2286"/>
                  </a:lnTo>
                  <a:lnTo>
                    <a:pt x="73355" y="4368"/>
                  </a:lnTo>
                  <a:lnTo>
                    <a:pt x="71894" y="5575"/>
                  </a:lnTo>
                  <a:lnTo>
                    <a:pt x="70129" y="5575"/>
                  </a:lnTo>
                  <a:lnTo>
                    <a:pt x="70129" y="876"/>
                  </a:lnTo>
                  <a:lnTo>
                    <a:pt x="72275" y="876"/>
                  </a:lnTo>
                  <a:lnTo>
                    <a:pt x="72758" y="1092"/>
                  </a:lnTo>
                  <a:lnTo>
                    <a:pt x="73355" y="1930"/>
                  </a:lnTo>
                  <a:lnTo>
                    <a:pt x="73456" y="2286"/>
                  </a:lnTo>
                  <a:lnTo>
                    <a:pt x="73456" y="723"/>
                  </a:lnTo>
                  <a:lnTo>
                    <a:pt x="73266" y="469"/>
                  </a:lnTo>
                  <a:lnTo>
                    <a:pt x="72618" y="165"/>
                  </a:lnTo>
                  <a:lnTo>
                    <a:pt x="69303" y="165"/>
                  </a:lnTo>
                  <a:lnTo>
                    <a:pt x="69303" y="6286"/>
                  </a:lnTo>
                  <a:lnTo>
                    <a:pt x="72809" y="6286"/>
                  </a:lnTo>
                  <a:lnTo>
                    <a:pt x="73558" y="5816"/>
                  </a:lnTo>
                  <a:lnTo>
                    <a:pt x="73672" y="5575"/>
                  </a:lnTo>
                  <a:lnTo>
                    <a:pt x="74231" y="4368"/>
                  </a:lnTo>
                  <a:lnTo>
                    <a:pt x="74244" y="1930"/>
                  </a:lnTo>
                  <a:close/>
                </a:path>
                <a:path w="113029" h="55244">
                  <a:moveTo>
                    <a:pt x="75539" y="31165"/>
                  </a:moveTo>
                  <a:lnTo>
                    <a:pt x="74752" y="31165"/>
                  </a:lnTo>
                  <a:lnTo>
                    <a:pt x="74752" y="36118"/>
                  </a:lnTo>
                  <a:lnTo>
                    <a:pt x="71666" y="31165"/>
                  </a:lnTo>
                  <a:lnTo>
                    <a:pt x="70688" y="31165"/>
                  </a:lnTo>
                  <a:lnTo>
                    <a:pt x="70688" y="37274"/>
                  </a:lnTo>
                  <a:lnTo>
                    <a:pt x="71475" y="37274"/>
                  </a:lnTo>
                  <a:lnTo>
                    <a:pt x="71475" y="32334"/>
                  </a:lnTo>
                  <a:lnTo>
                    <a:pt x="74612" y="37274"/>
                  </a:lnTo>
                  <a:lnTo>
                    <a:pt x="75539" y="37274"/>
                  </a:lnTo>
                  <a:lnTo>
                    <a:pt x="75539" y="31165"/>
                  </a:lnTo>
                  <a:close/>
                </a:path>
                <a:path w="113029" h="55244">
                  <a:moveTo>
                    <a:pt x="76441" y="165"/>
                  </a:moveTo>
                  <a:lnTo>
                    <a:pt x="75603" y="165"/>
                  </a:lnTo>
                  <a:lnTo>
                    <a:pt x="75603" y="6286"/>
                  </a:lnTo>
                  <a:lnTo>
                    <a:pt x="76441" y="6286"/>
                  </a:lnTo>
                  <a:lnTo>
                    <a:pt x="76441" y="165"/>
                  </a:lnTo>
                  <a:close/>
                </a:path>
                <a:path w="113029" h="55244">
                  <a:moveTo>
                    <a:pt x="81711" y="31165"/>
                  </a:moveTo>
                  <a:lnTo>
                    <a:pt x="80873" y="31165"/>
                  </a:lnTo>
                  <a:lnTo>
                    <a:pt x="80873" y="35382"/>
                  </a:lnTo>
                  <a:lnTo>
                    <a:pt x="80810" y="35737"/>
                  </a:lnTo>
                  <a:lnTo>
                    <a:pt x="80416" y="36474"/>
                  </a:lnTo>
                  <a:lnTo>
                    <a:pt x="79946" y="36715"/>
                  </a:lnTo>
                  <a:lnTo>
                    <a:pt x="78651" y="36715"/>
                  </a:lnTo>
                  <a:lnTo>
                    <a:pt x="78244" y="36487"/>
                  </a:lnTo>
                  <a:lnTo>
                    <a:pt x="77825" y="35750"/>
                  </a:lnTo>
                  <a:lnTo>
                    <a:pt x="77749" y="35382"/>
                  </a:lnTo>
                  <a:lnTo>
                    <a:pt x="77749" y="31165"/>
                  </a:lnTo>
                  <a:lnTo>
                    <a:pt x="76911" y="31165"/>
                  </a:lnTo>
                  <a:lnTo>
                    <a:pt x="76911" y="35356"/>
                  </a:lnTo>
                  <a:lnTo>
                    <a:pt x="77000" y="35928"/>
                  </a:lnTo>
                  <a:lnTo>
                    <a:pt x="77584" y="37071"/>
                  </a:lnTo>
                  <a:lnTo>
                    <a:pt x="78282" y="37439"/>
                  </a:lnTo>
                  <a:lnTo>
                    <a:pt x="80340" y="37439"/>
                  </a:lnTo>
                  <a:lnTo>
                    <a:pt x="81038" y="37071"/>
                  </a:lnTo>
                  <a:lnTo>
                    <a:pt x="81610" y="35928"/>
                  </a:lnTo>
                  <a:lnTo>
                    <a:pt x="81711" y="35356"/>
                  </a:lnTo>
                  <a:lnTo>
                    <a:pt x="81711" y="31165"/>
                  </a:lnTo>
                  <a:close/>
                </a:path>
                <a:path w="113029" h="55244">
                  <a:moveTo>
                    <a:pt x="82651" y="165"/>
                  </a:moveTo>
                  <a:lnTo>
                    <a:pt x="81813" y="165"/>
                  </a:lnTo>
                  <a:lnTo>
                    <a:pt x="81813" y="4394"/>
                  </a:lnTo>
                  <a:lnTo>
                    <a:pt x="81749" y="4737"/>
                  </a:lnTo>
                  <a:lnTo>
                    <a:pt x="81356" y="5486"/>
                  </a:lnTo>
                  <a:lnTo>
                    <a:pt x="80886" y="5727"/>
                  </a:lnTo>
                  <a:lnTo>
                    <a:pt x="79603" y="5727"/>
                  </a:lnTo>
                  <a:lnTo>
                    <a:pt x="79184" y="5499"/>
                  </a:lnTo>
                  <a:lnTo>
                    <a:pt x="78765" y="4762"/>
                  </a:lnTo>
                  <a:lnTo>
                    <a:pt x="78689" y="4394"/>
                  </a:lnTo>
                  <a:lnTo>
                    <a:pt x="78689" y="165"/>
                  </a:lnTo>
                  <a:lnTo>
                    <a:pt x="77851" y="165"/>
                  </a:lnTo>
                  <a:lnTo>
                    <a:pt x="77851" y="4356"/>
                  </a:lnTo>
                  <a:lnTo>
                    <a:pt x="77939" y="4927"/>
                  </a:lnTo>
                  <a:lnTo>
                    <a:pt x="78524" y="6070"/>
                  </a:lnTo>
                  <a:lnTo>
                    <a:pt x="79222" y="6438"/>
                  </a:lnTo>
                  <a:lnTo>
                    <a:pt x="81280" y="6438"/>
                  </a:lnTo>
                  <a:lnTo>
                    <a:pt x="81978" y="6070"/>
                  </a:lnTo>
                  <a:lnTo>
                    <a:pt x="82550" y="4927"/>
                  </a:lnTo>
                  <a:lnTo>
                    <a:pt x="82651" y="4356"/>
                  </a:lnTo>
                  <a:lnTo>
                    <a:pt x="82651" y="165"/>
                  </a:lnTo>
                  <a:close/>
                </a:path>
                <a:path w="113029" h="55244">
                  <a:moveTo>
                    <a:pt x="88836" y="31165"/>
                  </a:moveTo>
                  <a:lnTo>
                    <a:pt x="87668" y="31165"/>
                  </a:lnTo>
                  <a:lnTo>
                    <a:pt x="85928" y="36334"/>
                  </a:lnTo>
                  <a:lnTo>
                    <a:pt x="84162" y="31165"/>
                  </a:lnTo>
                  <a:lnTo>
                    <a:pt x="82981" y="31165"/>
                  </a:lnTo>
                  <a:lnTo>
                    <a:pt x="82981" y="37274"/>
                  </a:lnTo>
                  <a:lnTo>
                    <a:pt x="83769" y="37274"/>
                  </a:lnTo>
                  <a:lnTo>
                    <a:pt x="83769" y="33667"/>
                  </a:lnTo>
                  <a:lnTo>
                    <a:pt x="83743" y="32118"/>
                  </a:lnTo>
                  <a:lnTo>
                    <a:pt x="85509" y="37274"/>
                  </a:lnTo>
                  <a:lnTo>
                    <a:pt x="86321" y="37274"/>
                  </a:lnTo>
                  <a:lnTo>
                    <a:pt x="88074" y="32118"/>
                  </a:lnTo>
                  <a:lnTo>
                    <a:pt x="88049" y="33337"/>
                  </a:lnTo>
                  <a:lnTo>
                    <a:pt x="88049" y="37274"/>
                  </a:lnTo>
                  <a:lnTo>
                    <a:pt x="88836" y="37274"/>
                  </a:lnTo>
                  <a:lnTo>
                    <a:pt x="88836" y="31165"/>
                  </a:lnTo>
                  <a:close/>
                </a:path>
                <a:path w="113029" h="55244">
                  <a:moveTo>
                    <a:pt x="89776" y="165"/>
                  </a:moveTo>
                  <a:lnTo>
                    <a:pt x="88607" y="165"/>
                  </a:lnTo>
                  <a:lnTo>
                    <a:pt x="86868" y="5334"/>
                  </a:lnTo>
                  <a:lnTo>
                    <a:pt x="85102" y="165"/>
                  </a:lnTo>
                  <a:lnTo>
                    <a:pt x="83921" y="165"/>
                  </a:lnTo>
                  <a:lnTo>
                    <a:pt x="83921" y="6286"/>
                  </a:lnTo>
                  <a:lnTo>
                    <a:pt x="84709" y="6286"/>
                  </a:lnTo>
                  <a:lnTo>
                    <a:pt x="84709" y="2679"/>
                  </a:lnTo>
                  <a:lnTo>
                    <a:pt x="84696" y="1130"/>
                  </a:lnTo>
                  <a:lnTo>
                    <a:pt x="86448" y="6286"/>
                  </a:lnTo>
                  <a:lnTo>
                    <a:pt x="87261" y="6286"/>
                  </a:lnTo>
                  <a:lnTo>
                    <a:pt x="89014" y="1130"/>
                  </a:lnTo>
                  <a:lnTo>
                    <a:pt x="88988" y="2349"/>
                  </a:lnTo>
                  <a:lnTo>
                    <a:pt x="88988" y="6286"/>
                  </a:lnTo>
                  <a:lnTo>
                    <a:pt x="89776" y="6286"/>
                  </a:lnTo>
                  <a:lnTo>
                    <a:pt x="89776" y="165"/>
                  </a:lnTo>
                  <a:close/>
                </a:path>
                <a:path w="113029" h="55244">
                  <a:moveTo>
                    <a:pt x="91986" y="39014"/>
                  </a:moveTo>
                  <a:lnTo>
                    <a:pt x="91579" y="38239"/>
                  </a:lnTo>
                  <a:lnTo>
                    <a:pt x="91300" y="37655"/>
                  </a:lnTo>
                  <a:lnTo>
                    <a:pt x="90944" y="36576"/>
                  </a:lnTo>
                  <a:lnTo>
                    <a:pt x="90830" y="35839"/>
                  </a:lnTo>
                  <a:lnTo>
                    <a:pt x="90830" y="34239"/>
                  </a:lnTo>
                  <a:lnTo>
                    <a:pt x="90919" y="33540"/>
                  </a:lnTo>
                  <a:lnTo>
                    <a:pt x="91262" y="32537"/>
                  </a:lnTo>
                  <a:lnTo>
                    <a:pt x="91541" y="31915"/>
                  </a:lnTo>
                  <a:lnTo>
                    <a:pt x="91973" y="31064"/>
                  </a:lnTo>
                  <a:lnTo>
                    <a:pt x="91452" y="31064"/>
                  </a:lnTo>
                  <a:lnTo>
                    <a:pt x="90932" y="31877"/>
                  </a:lnTo>
                  <a:lnTo>
                    <a:pt x="90589" y="32486"/>
                  </a:lnTo>
                  <a:lnTo>
                    <a:pt x="90170" y="33540"/>
                  </a:lnTo>
                  <a:lnTo>
                    <a:pt x="90043" y="34264"/>
                  </a:lnTo>
                  <a:lnTo>
                    <a:pt x="90055" y="35534"/>
                  </a:lnTo>
                  <a:lnTo>
                    <a:pt x="91478" y="39014"/>
                  </a:lnTo>
                  <a:lnTo>
                    <a:pt x="91986" y="39014"/>
                  </a:lnTo>
                  <a:close/>
                </a:path>
                <a:path w="113029" h="55244">
                  <a:moveTo>
                    <a:pt x="93891" y="36372"/>
                  </a:moveTo>
                  <a:lnTo>
                    <a:pt x="93014" y="36372"/>
                  </a:lnTo>
                  <a:lnTo>
                    <a:pt x="93014" y="37274"/>
                  </a:lnTo>
                  <a:lnTo>
                    <a:pt x="93891" y="37274"/>
                  </a:lnTo>
                  <a:lnTo>
                    <a:pt x="93891" y="36372"/>
                  </a:lnTo>
                  <a:close/>
                </a:path>
                <a:path w="113029" h="55244">
                  <a:moveTo>
                    <a:pt x="95618" y="3721"/>
                  </a:moveTo>
                  <a:lnTo>
                    <a:pt x="95351" y="3416"/>
                  </a:lnTo>
                  <a:lnTo>
                    <a:pt x="95173" y="3251"/>
                  </a:lnTo>
                  <a:lnTo>
                    <a:pt x="94932" y="3111"/>
                  </a:lnTo>
                  <a:lnTo>
                    <a:pt x="94907" y="4025"/>
                  </a:lnTo>
                  <a:lnTo>
                    <a:pt x="94843" y="4953"/>
                  </a:lnTo>
                  <a:lnTo>
                    <a:pt x="94488" y="5435"/>
                  </a:lnTo>
                  <a:lnTo>
                    <a:pt x="94119" y="5575"/>
                  </a:lnTo>
                  <a:lnTo>
                    <a:pt x="91833" y="5575"/>
                  </a:lnTo>
                  <a:lnTo>
                    <a:pt x="91833" y="3416"/>
                  </a:lnTo>
                  <a:lnTo>
                    <a:pt x="93827" y="3416"/>
                  </a:lnTo>
                  <a:lnTo>
                    <a:pt x="94107" y="3467"/>
                  </a:lnTo>
                  <a:lnTo>
                    <a:pt x="94716" y="3721"/>
                  </a:lnTo>
                  <a:lnTo>
                    <a:pt x="94907" y="4025"/>
                  </a:lnTo>
                  <a:lnTo>
                    <a:pt x="94907" y="3111"/>
                  </a:lnTo>
                  <a:lnTo>
                    <a:pt x="94615" y="2984"/>
                  </a:lnTo>
                  <a:lnTo>
                    <a:pt x="94830" y="2882"/>
                  </a:lnTo>
                  <a:lnTo>
                    <a:pt x="95008" y="2755"/>
                  </a:lnTo>
                  <a:lnTo>
                    <a:pt x="95275" y="2451"/>
                  </a:lnTo>
                  <a:lnTo>
                    <a:pt x="95351" y="1066"/>
                  </a:lnTo>
                  <a:lnTo>
                    <a:pt x="95211" y="863"/>
                  </a:lnTo>
                  <a:lnTo>
                    <a:pt x="94869" y="381"/>
                  </a:lnTo>
                  <a:lnTo>
                    <a:pt x="94589" y="266"/>
                  </a:lnTo>
                  <a:lnTo>
                    <a:pt x="94589" y="1358"/>
                  </a:lnTo>
                  <a:lnTo>
                    <a:pt x="94500" y="2387"/>
                  </a:lnTo>
                  <a:lnTo>
                    <a:pt x="93954" y="2705"/>
                  </a:lnTo>
                  <a:lnTo>
                    <a:pt x="93687" y="2755"/>
                  </a:lnTo>
                  <a:lnTo>
                    <a:pt x="91833" y="2755"/>
                  </a:lnTo>
                  <a:lnTo>
                    <a:pt x="91833" y="863"/>
                  </a:lnTo>
                  <a:lnTo>
                    <a:pt x="93675" y="863"/>
                  </a:lnTo>
                  <a:lnTo>
                    <a:pt x="93941" y="901"/>
                  </a:lnTo>
                  <a:lnTo>
                    <a:pt x="94449" y="1117"/>
                  </a:lnTo>
                  <a:lnTo>
                    <a:pt x="94589" y="1358"/>
                  </a:lnTo>
                  <a:lnTo>
                    <a:pt x="94589" y="266"/>
                  </a:lnTo>
                  <a:lnTo>
                    <a:pt x="94361" y="165"/>
                  </a:lnTo>
                  <a:lnTo>
                    <a:pt x="91020" y="165"/>
                  </a:lnTo>
                  <a:lnTo>
                    <a:pt x="91020" y="6286"/>
                  </a:lnTo>
                  <a:lnTo>
                    <a:pt x="94411" y="6286"/>
                  </a:lnTo>
                  <a:lnTo>
                    <a:pt x="94996" y="6045"/>
                  </a:lnTo>
                  <a:lnTo>
                    <a:pt x="95364" y="5575"/>
                  </a:lnTo>
                  <a:lnTo>
                    <a:pt x="95618" y="5245"/>
                  </a:lnTo>
                  <a:lnTo>
                    <a:pt x="95618" y="3721"/>
                  </a:lnTo>
                  <a:close/>
                </a:path>
                <a:path w="113029" h="55244">
                  <a:moveTo>
                    <a:pt x="96253" y="36372"/>
                  </a:moveTo>
                  <a:lnTo>
                    <a:pt x="95389" y="36372"/>
                  </a:lnTo>
                  <a:lnTo>
                    <a:pt x="95389" y="37274"/>
                  </a:lnTo>
                  <a:lnTo>
                    <a:pt x="96253" y="37274"/>
                  </a:lnTo>
                  <a:lnTo>
                    <a:pt x="96253" y="36372"/>
                  </a:lnTo>
                  <a:close/>
                </a:path>
                <a:path w="113029" h="55244">
                  <a:moveTo>
                    <a:pt x="98628" y="36372"/>
                  </a:moveTo>
                  <a:lnTo>
                    <a:pt x="97751" y="36372"/>
                  </a:lnTo>
                  <a:lnTo>
                    <a:pt x="97751" y="37274"/>
                  </a:lnTo>
                  <a:lnTo>
                    <a:pt x="98628" y="37274"/>
                  </a:lnTo>
                  <a:lnTo>
                    <a:pt x="98628" y="36372"/>
                  </a:lnTo>
                  <a:close/>
                </a:path>
                <a:path w="113029" h="55244">
                  <a:moveTo>
                    <a:pt x="100647" y="5562"/>
                  </a:moveTo>
                  <a:lnTo>
                    <a:pt x="97561" y="5562"/>
                  </a:lnTo>
                  <a:lnTo>
                    <a:pt x="97561" y="165"/>
                  </a:lnTo>
                  <a:lnTo>
                    <a:pt x="96723" y="165"/>
                  </a:lnTo>
                  <a:lnTo>
                    <a:pt x="96723" y="6286"/>
                  </a:lnTo>
                  <a:lnTo>
                    <a:pt x="100647" y="6286"/>
                  </a:lnTo>
                  <a:lnTo>
                    <a:pt x="100647" y="5562"/>
                  </a:lnTo>
                  <a:close/>
                </a:path>
                <a:path w="113029" h="55244">
                  <a:moveTo>
                    <a:pt x="101625" y="34683"/>
                  </a:moveTo>
                  <a:lnTo>
                    <a:pt x="100177" y="31064"/>
                  </a:lnTo>
                  <a:lnTo>
                    <a:pt x="99682" y="31064"/>
                  </a:lnTo>
                  <a:lnTo>
                    <a:pt x="100088" y="31838"/>
                  </a:lnTo>
                  <a:lnTo>
                    <a:pt x="100355" y="32423"/>
                  </a:lnTo>
                  <a:lnTo>
                    <a:pt x="100723" y="33502"/>
                  </a:lnTo>
                  <a:lnTo>
                    <a:pt x="100838" y="34239"/>
                  </a:lnTo>
                  <a:lnTo>
                    <a:pt x="100838" y="35839"/>
                  </a:lnTo>
                  <a:lnTo>
                    <a:pt x="100736" y="36537"/>
                  </a:lnTo>
                  <a:lnTo>
                    <a:pt x="100418" y="37528"/>
                  </a:lnTo>
                  <a:lnTo>
                    <a:pt x="100126" y="38163"/>
                  </a:lnTo>
                  <a:lnTo>
                    <a:pt x="99682" y="39014"/>
                  </a:lnTo>
                  <a:lnTo>
                    <a:pt x="100215" y="39014"/>
                  </a:lnTo>
                  <a:lnTo>
                    <a:pt x="100723" y="38214"/>
                  </a:lnTo>
                  <a:lnTo>
                    <a:pt x="101066" y="37604"/>
                  </a:lnTo>
                  <a:lnTo>
                    <a:pt x="101485" y="36550"/>
                  </a:lnTo>
                  <a:lnTo>
                    <a:pt x="101625" y="35814"/>
                  </a:lnTo>
                  <a:lnTo>
                    <a:pt x="101625" y="34683"/>
                  </a:lnTo>
                  <a:close/>
                </a:path>
                <a:path w="113029" h="55244">
                  <a:moveTo>
                    <a:pt x="107111" y="2286"/>
                  </a:moveTo>
                  <a:lnTo>
                    <a:pt x="106908" y="1587"/>
                  </a:lnTo>
                  <a:lnTo>
                    <a:pt x="106273" y="736"/>
                  </a:lnTo>
                  <a:lnTo>
                    <a:pt x="106222" y="2286"/>
                  </a:lnTo>
                  <a:lnTo>
                    <a:pt x="106095" y="4419"/>
                  </a:lnTo>
                  <a:lnTo>
                    <a:pt x="105448" y="5461"/>
                  </a:lnTo>
                  <a:lnTo>
                    <a:pt x="104914" y="5727"/>
                  </a:lnTo>
                  <a:lnTo>
                    <a:pt x="103416" y="5727"/>
                  </a:lnTo>
                  <a:lnTo>
                    <a:pt x="102958" y="5524"/>
                  </a:lnTo>
                  <a:lnTo>
                    <a:pt x="102184" y="4559"/>
                  </a:lnTo>
                  <a:lnTo>
                    <a:pt x="102069" y="2286"/>
                  </a:lnTo>
                  <a:lnTo>
                    <a:pt x="102196" y="1841"/>
                  </a:lnTo>
                  <a:lnTo>
                    <a:pt x="103009" y="952"/>
                  </a:lnTo>
                  <a:lnTo>
                    <a:pt x="103517" y="736"/>
                  </a:lnTo>
                  <a:lnTo>
                    <a:pt x="104800" y="736"/>
                  </a:lnTo>
                  <a:lnTo>
                    <a:pt x="105308" y="952"/>
                  </a:lnTo>
                  <a:lnTo>
                    <a:pt x="106070" y="1841"/>
                  </a:lnTo>
                  <a:lnTo>
                    <a:pt x="106222" y="2286"/>
                  </a:lnTo>
                  <a:lnTo>
                    <a:pt x="106222" y="673"/>
                  </a:lnTo>
                  <a:lnTo>
                    <a:pt x="105981" y="355"/>
                  </a:lnTo>
                  <a:lnTo>
                    <a:pt x="105181" y="0"/>
                  </a:lnTo>
                  <a:lnTo>
                    <a:pt x="103073" y="0"/>
                  </a:lnTo>
                  <a:lnTo>
                    <a:pt x="102298" y="381"/>
                  </a:lnTo>
                  <a:lnTo>
                    <a:pt x="101447" y="1587"/>
                  </a:lnTo>
                  <a:lnTo>
                    <a:pt x="101320" y="1828"/>
                  </a:lnTo>
                  <a:lnTo>
                    <a:pt x="101193" y="2286"/>
                  </a:lnTo>
                  <a:lnTo>
                    <a:pt x="101269" y="4559"/>
                  </a:lnTo>
                  <a:lnTo>
                    <a:pt x="101396" y="4940"/>
                  </a:lnTo>
                  <a:lnTo>
                    <a:pt x="101815" y="5461"/>
                  </a:lnTo>
                  <a:lnTo>
                    <a:pt x="102412" y="6146"/>
                  </a:lnTo>
                  <a:lnTo>
                    <a:pt x="103149" y="6464"/>
                  </a:lnTo>
                  <a:lnTo>
                    <a:pt x="105092" y="6464"/>
                  </a:lnTo>
                  <a:lnTo>
                    <a:pt x="105867" y="6108"/>
                  </a:lnTo>
                  <a:lnTo>
                    <a:pt x="106159" y="5727"/>
                  </a:lnTo>
                  <a:lnTo>
                    <a:pt x="106870" y="4787"/>
                  </a:lnTo>
                  <a:lnTo>
                    <a:pt x="106997" y="4419"/>
                  </a:lnTo>
                  <a:lnTo>
                    <a:pt x="107111" y="2286"/>
                  </a:lnTo>
                  <a:close/>
                </a:path>
                <a:path w="113029" h="55244">
                  <a:moveTo>
                    <a:pt x="112674" y="3721"/>
                  </a:moveTo>
                  <a:lnTo>
                    <a:pt x="112407" y="3416"/>
                  </a:lnTo>
                  <a:lnTo>
                    <a:pt x="112229" y="3251"/>
                  </a:lnTo>
                  <a:lnTo>
                    <a:pt x="111988" y="3111"/>
                  </a:lnTo>
                  <a:lnTo>
                    <a:pt x="111963" y="4025"/>
                  </a:lnTo>
                  <a:lnTo>
                    <a:pt x="111899" y="4953"/>
                  </a:lnTo>
                  <a:lnTo>
                    <a:pt x="111544" y="5435"/>
                  </a:lnTo>
                  <a:lnTo>
                    <a:pt x="111175" y="5575"/>
                  </a:lnTo>
                  <a:lnTo>
                    <a:pt x="108889" y="5575"/>
                  </a:lnTo>
                  <a:lnTo>
                    <a:pt x="108889" y="3416"/>
                  </a:lnTo>
                  <a:lnTo>
                    <a:pt x="110883" y="3416"/>
                  </a:lnTo>
                  <a:lnTo>
                    <a:pt x="111163" y="3467"/>
                  </a:lnTo>
                  <a:lnTo>
                    <a:pt x="111760" y="3721"/>
                  </a:lnTo>
                  <a:lnTo>
                    <a:pt x="111963" y="4025"/>
                  </a:lnTo>
                  <a:lnTo>
                    <a:pt x="111963" y="3111"/>
                  </a:lnTo>
                  <a:lnTo>
                    <a:pt x="111671" y="2984"/>
                  </a:lnTo>
                  <a:lnTo>
                    <a:pt x="111887" y="2882"/>
                  </a:lnTo>
                  <a:lnTo>
                    <a:pt x="112064" y="2755"/>
                  </a:lnTo>
                  <a:lnTo>
                    <a:pt x="112318" y="2451"/>
                  </a:lnTo>
                  <a:lnTo>
                    <a:pt x="112407" y="1066"/>
                  </a:lnTo>
                  <a:lnTo>
                    <a:pt x="112268" y="863"/>
                  </a:lnTo>
                  <a:lnTo>
                    <a:pt x="111925" y="381"/>
                  </a:lnTo>
                  <a:lnTo>
                    <a:pt x="111645" y="266"/>
                  </a:lnTo>
                  <a:lnTo>
                    <a:pt x="111645" y="1358"/>
                  </a:lnTo>
                  <a:lnTo>
                    <a:pt x="111556" y="2387"/>
                  </a:lnTo>
                  <a:lnTo>
                    <a:pt x="111010" y="2705"/>
                  </a:lnTo>
                  <a:lnTo>
                    <a:pt x="110744" y="2755"/>
                  </a:lnTo>
                  <a:lnTo>
                    <a:pt x="108889" y="2755"/>
                  </a:lnTo>
                  <a:lnTo>
                    <a:pt x="108889" y="863"/>
                  </a:lnTo>
                  <a:lnTo>
                    <a:pt x="110731" y="863"/>
                  </a:lnTo>
                  <a:lnTo>
                    <a:pt x="110998" y="901"/>
                  </a:lnTo>
                  <a:lnTo>
                    <a:pt x="111506" y="1117"/>
                  </a:lnTo>
                  <a:lnTo>
                    <a:pt x="111645" y="1358"/>
                  </a:lnTo>
                  <a:lnTo>
                    <a:pt x="111645" y="266"/>
                  </a:lnTo>
                  <a:lnTo>
                    <a:pt x="111417" y="165"/>
                  </a:lnTo>
                  <a:lnTo>
                    <a:pt x="108077" y="165"/>
                  </a:lnTo>
                  <a:lnTo>
                    <a:pt x="108077" y="6286"/>
                  </a:lnTo>
                  <a:lnTo>
                    <a:pt x="111467" y="6286"/>
                  </a:lnTo>
                  <a:lnTo>
                    <a:pt x="112052" y="6045"/>
                  </a:lnTo>
                  <a:lnTo>
                    <a:pt x="112420" y="5575"/>
                  </a:lnTo>
                  <a:lnTo>
                    <a:pt x="112674" y="5245"/>
                  </a:lnTo>
                  <a:lnTo>
                    <a:pt x="112674" y="3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4" name="object 52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81835" y="2050309"/>
              <a:ext cx="8523" cy="194470"/>
            </a:xfrm>
            <a:prstGeom prst="rect">
              <a:avLst/>
            </a:prstGeom>
          </p:spPr>
        </p:pic>
        <p:sp>
          <p:nvSpPr>
            <p:cNvPr id="525" name="object 525"/>
            <p:cNvSpPr/>
            <p:nvPr/>
          </p:nvSpPr>
          <p:spPr>
            <a:xfrm>
              <a:off x="6092457" y="2144127"/>
              <a:ext cx="135890" cy="54610"/>
            </a:xfrm>
            <a:custGeom>
              <a:avLst/>
              <a:gdLst/>
              <a:ahLst/>
              <a:cxnLst/>
              <a:rect l="l" t="t" r="r" b="b"/>
              <a:pathLst>
                <a:path w="135889" h="54610">
                  <a:moveTo>
                    <a:pt x="762" y="48260"/>
                  </a:moveTo>
                  <a:lnTo>
                    <a:pt x="0" y="48260"/>
                  </a:lnTo>
                  <a:lnTo>
                    <a:pt x="0" y="52705"/>
                  </a:lnTo>
                  <a:lnTo>
                    <a:pt x="762" y="52705"/>
                  </a:lnTo>
                  <a:lnTo>
                    <a:pt x="762" y="48260"/>
                  </a:lnTo>
                  <a:close/>
                </a:path>
                <a:path w="135889" h="54610">
                  <a:moveTo>
                    <a:pt x="762" y="46583"/>
                  </a:moveTo>
                  <a:lnTo>
                    <a:pt x="0" y="46583"/>
                  </a:lnTo>
                  <a:lnTo>
                    <a:pt x="0" y="47434"/>
                  </a:lnTo>
                  <a:lnTo>
                    <a:pt x="762" y="47434"/>
                  </a:lnTo>
                  <a:lnTo>
                    <a:pt x="762" y="46583"/>
                  </a:lnTo>
                  <a:close/>
                </a:path>
                <a:path w="135889" h="54610">
                  <a:moveTo>
                    <a:pt x="762" y="32766"/>
                  </a:moveTo>
                  <a:lnTo>
                    <a:pt x="0" y="32766"/>
                  </a:lnTo>
                  <a:lnTo>
                    <a:pt x="0" y="37211"/>
                  </a:lnTo>
                  <a:lnTo>
                    <a:pt x="762" y="37211"/>
                  </a:lnTo>
                  <a:lnTo>
                    <a:pt x="762" y="32766"/>
                  </a:lnTo>
                  <a:close/>
                </a:path>
                <a:path w="135889" h="54610">
                  <a:moveTo>
                    <a:pt x="762" y="31089"/>
                  </a:moveTo>
                  <a:lnTo>
                    <a:pt x="0" y="31089"/>
                  </a:lnTo>
                  <a:lnTo>
                    <a:pt x="0" y="31940"/>
                  </a:lnTo>
                  <a:lnTo>
                    <a:pt x="762" y="31940"/>
                  </a:lnTo>
                  <a:lnTo>
                    <a:pt x="762" y="31089"/>
                  </a:lnTo>
                  <a:close/>
                </a:path>
                <a:path w="135889" h="54610">
                  <a:moveTo>
                    <a:pt x="762" y="17272"/>
                  </a:moveTo>
                  <a:lnTo>
                    <a:pt x="0" y="17272"/>
                  </a:lnTo>
                  <a:lnTo>
                    <a:pt x="0" y="21704"/>
                  </a:lnTo>
                  <a:lnTo>
                    <a:pt x="762" y="21704"/>
                  </a:lnTo>
                  <a:lnTo>
                    <a:pt x="762" y="17272"/>
                  </a:lnTo>
                  <a:close/>
                </a:path>
                <a:path w="135889" h="54610">
                  <a:moveTo>
                    <a:pt x="762" y="15595"/>
                  </a:moveTo>
                  <a:lnTo>
                    <a:pt x="0" y="15595"/>
                  </a:lnTo>
                  <a:lnTo>
                    <a:pt x="0" y="16446"/>
                  </a:lnTo>
                  <a:lnTo>
                    <a:pt x="762" y="16446"/>
                  </a:lnTo>
                  <a:lnTo>
                    <a:pt x="762" y="15595"/>
                  </a:lnTo>
                  <a:close/>
                </a:path>
                <a:path w="135889" h="54610">
                  <a:moveTo>
                    <a:pt x="7886" y="49339"/>
                  </a:moveTo>
                  <a:lnTo>
                    <a:pt x="7823" y="49022"/>
                  </a:lnTo>
                  <a:lnTo>
                    <a:pt x="7493" y="48361"/>
                  </a:lnTo>
                  <a:lnTo>
                    <a:pt x="7086" y="48145"/>
                  </a:lnTo>
                  <a:lnTo>
                    <a:pt x="6210" y="48145"/>
                  </a:lnTo>
                  <a:lnTo>
                    <a:pt x="5956" y="48196"/>
                  </a:lnTo>
                  <a:lnTo>
                    <a:pt x="5511" y="48425"/>
                  </a:lnTo>
                  <a:lnTo>
                    <a:pt x="5308" y="48602"/>
                  </a:lnTo>
                  <a:lnTo>
                    <a:pt x="5143" y="48844"/>
                  </a:lnTo>
                  <a:lnTo>
                    <a:pt x="5041" y="48653"/>
                  </a:lnTo>
                  <a:lnTo>
                    <a:pt x="4940" y="48501"/>
                  </a:lnTo>
                  <a:lnTo>
                    <a:pt x="4597" y="48234"/>
                  </a:lnTo>
                  <a:lnTo>
                    <a:pt x="4305" y="48145"/>
                  </a:lnTo>
                  <a:lnTo>
                    <a:pt x="3644" y="48145"/>
                  </a:lnTo>
                  <a:lnTo>
                    <a:pt x="3365" y="48221"/>
                  </a:lnTo>
                  <a:lnTo>
                    <a:pt x="2971" y="48501"/>
                  </a:lnTo>
                  <a:lnTo>
                    <a:pt x="2806" y="48653"/>
                  </a:lnTo>
                  <a:lnTo>
                    <a:pt x="2628" y="48882"/>
                  </a:lnTo>
                  <a:lnTo>
                    <a:pt x="2628" y="48247"/>
                  </a:lnTo>
                  <a:lnTo>
                    <a:pt x="1892" y="48247"/>
                  </a:lnTo>
                  <a:lnTo>
                    <a:pt x="1892" y="52705"/>
                  </a:lnTo>
                  <a:lnTo>
                    <a:pt x="2641" y="52705"/>
                  </a:lnTo>
                  <a:lnTo>
                    <a:pt x="2641" y="49758"/>
                  </a:lnTo>
                  <a:lnTo>
                    <a:pt x="2755" y="49364"/>
                  </a:lnTo>
                  <a:lnTo>
                    <a:pt x="3225" y="48920"/>
                  </a:lnTo>
                  <a:lnTo>
                    <a:pt x="3479" y="48818"/>
                  </a:lnTo>
                  <a:lnTo>
                    <a:pt x="4064" y="48818"/>
                  </a:lnTo>
                  <a:lnTo>
                    <a:pt x="4279" y="48920"/>
                  </a:lnTo>
                  <a:lnTo>
                    <a:pt x="4470" y="49263"/>
                  </a:lnTo>
                  <a:lnTo>
                    <a:pt x="4495" y="49479"/>
                  </a:lnTo>
                  <a:lnTo>
                    <a:pt x="4495" y="52705"/>
                  </a:lnTo>
                  <a:lnTo>
                    <a:pt x="5270" y="52705"/>
                  </a:lnTo>
                  <a:lnTo>
                    <a:pt x="5270" y="49644"/>
                  </a:lnTo>
                  <a:lnTo>
                    <a:pt x="5372" y="49314"/>
                  </a:lnTo>
                  <a:lnTo>
                    <a:pt x="5791" y="48920"/>
                  </a:lnTo>
                  <a:lnTo>
                    <a:pt x="6045" y="48818"/>
                  </a:lnTo>
                  <a:lnTo>
                    <a:pt x="6553" y="48818"/>
                  </a:lnTo>
                  <a:lnTo>
                    <a:pt x="6743" y="48882"/>
                  </a:lnTo>
                  <a:lnTo>
                    <a:pt x="7035" y="49098"/>
                  </a:lnTo>
                  <a:lnTo>
                    <a:pt x="7112" y="49301"/>
                  </a:lnTo>
                  <a:lnTo>
                    <a:pt x="7112" y="52705"/>
                  </a:lnTo>
                  <a:lnTo>
                    <a:pt x="7886" y="52705"/>
                  </a:lnTo>
                  <a:lnTo>
                    <a:pt x="7886" y="49339"/>
                  </a:lnTo>
                  <a:close/>
                </a:path>
                <a:path w="135889" h="54610">
                  <a:moveTo>
                    <a:pt x="7886" y="33845"/>
                  </a:moveTo>
                  <a:lnTo>
                    <a:pt x="7823" y="33528"/>
                  </a:lnTo>
                  <a:lnTo>
                    <a:pt x="7493" y="32867"/>
                  </a:lnTo>
                  <a:lnTo>
                    <a:pt x="7086" y="32651"/>
                  </a:lnTo>
                  <a:lnTo>
                    <a:pt x="6210" y="32651"/>
                  </a:lnTo>
                  <a:lnTo>
                    <a:pt x="5956" y="32702"/>
                  </a:lnTo>
                  <a:lnTo>
                    <a:pt x="5511" y="32931"/>
                  </a:lnTo>
                  <a:lnTo>
                    <a:pt x="5308" y="33108"/>
                  </a:lnTo>
                  <a:lnTo>
                    <a:pt x="5143" y="33350"/>
                  </a:lnTo>
                  <a:lnTo>
                    <a:pt x="5041" y="33159"/>
                  </a:lnTo>
                  <a:lnTo>
                    <a:pt x="4940" y="33007"/>
                  </a:lnTo>
                  <a:lnTo>
                    <a:pt x="4597" y="32740"/>
                  </a:lnTo>
                  <a:lnTo>
                    <a:pt x="4305" y="32651"/>
                  </a:lnTo>
                  <a:lnTo>
                    <a:pt x="3644" y="32651"/>
                  </a:lnTo>
                  <a:lnTo>
                    <a:pt x="3365" y="32727"/>
                  </a:lnTo>
                  <a:lnTo>
                    <a:pt x="2971" y="33007"/>
                  </a:lnTo>
                  <a:lnTo>
                    <a:pt x="2806" y="33159"/>
                  </a:lnTo>
                  <a:lnTo>
                    <a:pt x="2628" y="33388"/>
                  </a:lnTo>
                  <a:lnTo>
                    <a:pt x="2628" y="32753"/>
                  </a:lnTo>
                  <a:lnTo>
                    <a:pt x="1892" y="32753"/>
                  </a:lnTo>
                  <a:lnTo>
                    <a:pt x="1892" y="37211"/>
                  </a:lnTo>
                  <a:lnTo>
                    <a:pt x="2641" y="37211"/>
                  </a:lnTo>
                  <a:lnTo>
                    <a:pt x="2641" y="34264"/>
                  </a:lnTo>
                  <a:lnTo>
                    <a:pt x="2755" y="33870"/>
                  </a:lnTo>
                  <a:lnTo>
                    <a:pt x="3225" y="33426"/>
                  </a:lnTo>
                  <a:lnTo>
                    <a:pt x="3479" y="33324"/>
                  </a:lnTo>
                  <a:lnTo>
                    <a:pt x="4064" y="33324"/>
                  </a:lnTo>
                  <a:lnTo>
                    <a:pt x="4279" y="33426"/>
                  </a:lnTo>
                  <a:lnTo>
                    <a:pt x="4470" y="33769"/>
                  </a:lnTo>
                  <a:lnTo>
                    <a:pt x="4495" y="33997"/>
                  </a:lnTo>
                  <a:lnTo>
                    <a:pt x="4495" y="37211"/>
                  </a:lnTo>
                  <a:lnTo>
                    <a:pt x="5270" y="37211"/>
                  </a:lnTo>
                  <a:lnTo>
                    <a:pt x="5270" y="34150"/>
                  </a:lnTo>
                  <a:lnTo>
                    <a:pt x="5372" y="33832"/>
                  </a:lnTo>
                  <a:lnTo>
                    <a:pt x="5791" y="33426"/>
                  </a:lnTo>
                  <a:lnTo>
                    <a:pt x="6045" y="33324"/>
                  </a:lnTo>
                  <a:lnTo>
                    <a:pt x="6553" y="33324"/>
                  </a:lnTo>
                  <a:lnTo>
                    <a:pt x="6743" y="33388"/>
                  </a:lnTo>
                  <a:lnTo>
                    <a:pt x="7035" y="33604"/>
                  </a:lnTo>
                  <a:lnTo>
                    <a:pt x="7112" y="33807"/>
                  </a:lnTo>
                  <a:lnTo>
                    <a:pt x="7112" y="37211"/>
                  </a:lnTo>
                  <a:lnTo>
                    <a:pt x="7886" y="37211"/>
                  </a:lnTo>
                  <a:lnTo>
                    <a:pt x="7886" y="33845"/>
                  </a:lnTo>
                  <a:close/>
                </a:path>
                <a:path w="135889" h="54610">
                  <a:moveTo>
                    <a:pt x="7886" y="18351"/>
                  </a:moveTo>
                  <a:lnTo>
                    <a:pt x="7823" y="18034"/>
                  </a:lnTo>
                  <a:lnTo>
                    <a:pt x="7493" y="17373"/>
                  </a:lnTo>
                  <a:lnTo>
                    <a:pt x="7086" y="17145"/>
                  </a:lnTo>
                  <a:lnTo>
                    <a:pt x="6210" y="17145"/>
                  </a:lnTo>
                  <a:lnTo>
                    <a:pt x="5956" y="17208"/>
                  </a:lnTo>
                  <a:lnTo>
                    <a:pt x="5511" y="17437"/>
                  </a:lnTo>
                  <a:lnTo>
                    <a:pt x="5308" y="17614"/>
                  </a:lnTo>
                  <a:lnTo>
                    <a:pt x="5143" y="17856"/>
                  </a:lnTo>
                  <a:lnTo>
                    <a:pt x="5041" y="17665"/>
                  </a:lnTo>
                  <a:lnTo>
                    <a:pt x="4940" y="17513"/>
                  </a:lnTo>
                  <a:lnTo>
                    <a:pt x="4597" y="17246"/>
                  </a:lnTo>
                  <a:lnTo>
                    <a:pt x="4305" y="17145"/>
                  </a:lnTo>
                  <a:lnTo>
                    <a:pt x="3644" y="17145"/>
                  </a:lnTo>
                  <a:lnTo>
                    <a:pt x="3365" y="17233"/>
                  </a:lnTo>
                  <a:lnTo>
                    <a:pt x="2971" y="17513"/>
                  </a:lnTo>
                  <a:lnTo>
                    <a:pt x="2806" y="17665"/>
                  </a:lnTo>
                  <a:lnTo>
                    <a:pt x="2628" y="17881"/>
                  </a:lnTo>
                  <a:lnTo>
                    <a:pt x="2628" y="17246"/>
                  </a:lnTo>
                  <a:lnTo>
                    <a:pt x="1892" y="17246"/>
                  </a:lnTo>
                  <a:lnTo>
                    <a:pt x="1892" y="21704"/>
                  </a:lnTo>
                  <a:lnTo>
                    <a:pt x="2641" y="21704"/>
                  </a:lnTo>
                  <a:lnTo>
                    <a:pt x="2641" y="18770"/>
                  </a:lnTo>
                  <a:lnTo>
                    <a:pt x="2755" y="18376"/>
                  </a:lnTo>
                  <a:lnTo>
                    <a:pt x="3225" y="17932"/>
                  </a:lnTo>
                  <a:lnTo>
                    <a:pt x="3479" y="17830"/>
                  </a:lnTo>
                  <a:lnTo>
                    <a:pt x="4064" y="17830"/>
                  </a:lnTo>
                  <a:lnTo>
                    <a:pt x="4279" y="17932"/>
                  </a:lnTo>
                  <a:lnTo>
                    <a:pt x="4470" y="18275"/>
                  </a:lnTo>
                  <a:lnTo>
                    <a:pt x="4495" y="18491"/>
                  </a:lnTo>
                  <a:lnTo>
                    <a:pt x="4495" y="21704"/>
                  </a:lnTo>
                  <a:lnTo>
                    <a:pt x="5270" y="21704"/>
                  </a:lnTo>
                  <a:lnTo>
                    <a:pt x="5270" y="18656"/>
                  </a:lnTo>
                  <a:lnTo>
                    <a:pt x="5372" y="18326"/>
                  </a:lnTo>
                  <a:lnTo>
                    <a:pt x="5791" y="17932"/>
                  </a:lnTo>
                  <a:lnTo>
                    <a:pt x="6045" y="17830"/>
                  </a:lnTo>
                  <a:lnTo>
                    <a:pt x="6553" y="17830"/>
                  </a:lnTo>
                  <a:lnTo>
                    <a:pt x="6743" y="17894"/>
                  </a:lnTo>
                  <a:lnTo>
                    <a:pt x="7035" y="18110"/>
                  </a:lnTo>
                  <a:lnTo>
                    <a:pt x="7112" y="18313"/>
                  </a:lnTo>
                  <a:lnTo>
                    <a:pt x="7112" y="21704"/>
                  </a:lnTo>
                  <a:lnTo>
                    <a:pt x="7886" y="21704"/>
                  </a:lnTo>
                  <a:lnTo>
                    <a:pt x="7886" y="18351"/>
                  </a:lnTo>
                  <a:close/>
                </a:path>
                <a:path w="135889" h="54610">
                  <a:moveTo>
                    <a:pt x="12611" y="48285"/>
                  </a:moveTo>
                  <a:lnTo>
                    <a:pt x="11912" y="48285"/>
                  </a:lnTo>
                  <a:lnTo>
                    <a:pt x="11912" y="48844"/>
                  </a:lnTo>
                  <a:lnTo>
                    <a:pt x="11798" y="48691"/>
                  </a:lnTo>
                  <a:lnTo>
                    <a:pt x="11798" y="49491"/>
                  </a:lnTo>
                  <a:lnTo>
                    <a:pt x="11696" y="51485"/>
                  </a:lnTo>
                  <a:lnTo>
                    <a:pt x="11506" y="51892"/>
                  </a:lnTo>
                  <a:lnTo>
                    <a:pt x="11137" y="52146"/>
                  </a:lnTo>
                  <a:lnTo>
                    <a:pt x="10248" y="52146"/>
                  </a:lnTo>
                  <a:lnTo>
                    <a:pt x="9969" y="52006"/>
                  </a:lnTo>
                  <a:lnTo>
                    <a:pt x="9563" y="51485"/>
                  </a:lnTo>
                  <a:lnTo>
                    <a:pt x="9537" y="49784"/>
                  </a:lnTo>
                  <a:lnTo>
                    <a:pt x="9817" y="49072"/>
                  </a:lnTo>
                  <a:lnTo>
                    <a:pt x="10172" y="48818"/>
                  </a:lnTo>
                  <a:lnTo>
                    <a:pt x="11049" y="48818"/>
                  </a:lnTo>
                  <a:lnTo>
                    <a:pt x="11341" y="48958"/>
                  </a:lnTo>
                  <a:lnTo>
                    <a:pt x="11798" y="49491"/>
                  </a:lnTo>
                  <a:lnTo>
                    <a:pt x="11798" y="48691"/>
                  </a:lnTo>
                  <a:lnTo>
                    <a:pt x="11620" y="48514"/>
                  </a:lnTo>
                  <a:lnTo>
                    <a:pt x="11214" y="48247"/>
                  </a:lnTo>
                  <a:lnTo>
                    <a:pt x="10909" y="48158"/>
                  </a:lnTo>
                  <a:lnTo>
                    <a:pt x="10045" y="48158"/>
                  </a:lnTo>
                  <a:lnTo>
                    <a:pt x="9601" y="48374"/>
                  </a:lnTo>
                  <a:lnTo>
                    <a:pt x="8877" y="49225"/>
                  </a:lnTo>
                  <a:lnTo>
                    <a:pt x="8788" y="49491"/>
                  </a:lnTo>
                  <a:lnTo>
                    <a:pt x="8877" y="51892"/>
                  </a:lnTo>
                  <a:lnTo>
                    <a:pt x="9601" y="52578"/>
                  </a:lnTo>
                  <a:lnTo>
                    <a:pt x="10020" y="52755"/>
                  </a:lnTo>
                  <a:lnTo>
                    <a:pt x="10858" y="52755"/>
                  </a:lnTo>
                  <a:lnTo>
                    <a:pt x="11887" y="52082"/>
                  </a:lnTo>
                  <a:lnTo>
                    <a:pt x="11785" y="53251"/>
                  </a:lnTo>
                  <a:lnTo>
                    <a:pt x="11557" y="53759"/>
                  </a:lnTo>
                  <a:lnTo>
                    <a:pt x="11188" y="53962"/>
                  </a:lnTo>
                  <a:lnTo>
                    <a:pt x="10248" y="53962"/>
                  </a:lnTo>
                  <a:lnTo>
                    <a:pt x="9982" y="53873"/>
                  </a:lnTo>
                  <a:lnTo>
                    <a:pt x="9702" y="53606"/>
                  </a:lnTo>
                  <a:lnTo>
                    <a:pt x="9588" y="53251"/>
                  </a:lnTo>
                  <a:lnTo>
                    <a:pt x="8826" y="53251"/>
                  </a:lnTo>
                  <a:lnTo>
                    <a:pt x="8902" y="53759"/>
                  </a:lnTo>
                  <a:lnTo>
                    <a:pt x="9055" y="54051"/>
                  </a:lnTo>
                  <a:lnTo>
                    <a:pt x="9702" y="54470"/>
                  </a:lnTo>
                  <a:lnTo>
                    <a:pt x="10109" y="54584"/>
                  </a:lnTo>
                  <a:lnTo>
                    <a:pt x="11455" y="54584"/>
                  </a:lnTo>
                  <a:lnTo>
                    <a:pt x="12039" y="54279"/>
                  </a:lnTo>
                  <a:lnTo>
                    <a:pt x="12204" y="53962"/>
                  </a:lnTo>
                  <a:lnTo>
                    <a:pt x="12522" y="53352"/>
                  </a:lnTo>
                  <a:lnTo>
                    <a:pt x="12611" y="52082"/>
                  </a:lnTo>
                  <a:lnTo>
                    <a:pt x="12611" y="48844"/>
                  </a:lnTo>
                  <a:lnTo>
                    <a:pt x="12611" y="48285"/>
                  </a:lnTo>
                  <a:close/>
                </a:path>
                <a:path w="135889" h="54610">
                  <a:moveTo>
                    <a:pt x="12611" y="32791"/>
                  </a:moveTo>
                  <a:lnTo>
                    <a:pt x="11912" y="32791"/>
                  </a:lnTo>
                  <a:lnTo>
                    <a:pt x="11912" y="33350"/>
                  </a:lnTo>
                  <a:lnTo>
                    <a:pt x="11798" y="33197"/>
                  </a:lnTo>
                  <a:lnTo>
                    <a:pt x="11798" y="33997"/>
                  </a:lnTo>
                  <a:lnTo>
                    <a:pt x="11696" y="35991"/>
                  </a:lnTo>
                  <a:lnTo>
                    <a:pt x="11506" y="36410"/>
                  </a:lnTo>
                  <a:lnTo>
                    <a:pt x="11137" y="36652"/>
                  </a:lnTo>
                  <a:lnTo>
                    <a:pt x="10248" y="36652"/>
                  </a:lnTo>
                  <a:lnTo>
                    <a:pt x="9969" y="36512"/>
                  </a:lnTo>
                  <a:lnTo>
                    <a:pt x="9563" y="35991"/>
                  </a:lnTo>
                  <a:lnTo>
                    <a:pt x="9537" y="34302"/>
                  </a:lnTo>
                  <a:lnTo>
                    <a:pt x="9817" y="33578"/>
                  </a:lnTo>
                  <a:lnTo>
                    <a:pt x="10172" y="33324"/>
                  </a:lnTo>
                  <a:lnTo>
                    <a:pt x="11049" y="33324"/>
                  </a:lnTo>
                  <a:lnTo>
                    <a:pt x="11341" y="33464"/>
                  </a:lnTo>
                  <a:lnTo>
                    <a:pt x="11798" y="33997"/>
                  </a:lnTo>
                  <a:lnTo>
                    <a:pt x="11798" y="33197"/>
                  </a:lnTo>
                  <a:lnTo>
                    <a:pt x="11620" y="33032"/>
                  </a:lnTo>
                  <a:lnTo>
                    <a:pt x="11214" y="32753"/>
                  </a:lnTo>
                  <a:lnTo>
                    <a:pt x="10909" y="32664"/>
                  </a:lnTo>
                  <a:lnTo>
                    <a:pt x="10045" y="32664"/>
                  </a:lnTo>
                  <a:lnTo>
                    <a:pt x="9601" y="32880"/>
                  </a:lnTo>
                  <a:lnTo>
                    <a:pt x="8877" y="33731"/>
                  </a:lnTo>
                  <a:lnTo>
                    <a:pt x="8788" y="33997"/>
                  </a:lnTo>
                  <a:lnTo>
                    <a:pt x="8877" y="36410"/>
                  </a:lnTo>
                  <a:lnTo>
                    <a:pt x="9601" y="37084"/>
                  </a:lnTo>
                  <a:lnTo>
                    <a:pt x="10020" y="37261"/>
                  </a:lnTo>
                  <a:lnTo>
                    <a:pt x="10858" y="37261"/>
                  </a:lnTo>
                  <a:lnTo>
                    <a:pt x="11887" y="36588"/>
                  </a:lnTo>
                  <a:lnTo>
                    <a:pt x="11785" y="37757"/>
                  </a:lnTo>
                  <a:lnTo>
                    <a:pt x="11557" y="38265"/>
                  </a:lnTo>
                  <a:lnTo>
                    <a:pt x="11188" y="38468"/>
                  </a:lnTo>
                  <a:lnTo>
                    <a:pt x="10248" y="38468"/>
                  </a:lnTo>
                  <a:lnTo>
                    <a:pt x="9982" y="38392"/>
                  </a:lnTo>
                  <a:lnTo>
                    <a:pt x="9702" y="38112"/>
                  </a:lnTo>
                  <a:lnTo>
                    <a:pt x="9588" y="37757"/>
                  </a:lnTo>
                  <a:lnTo>
                    <a:pt x="8826" y="37757"/>
                  </a:lnTo>
                  <a:lnTo>
                    <a:pt x="8902" y="38265"/>
                  </a:lnTo>
                  <a:lnTo>
                    <a:pt x="9055" y="38557"/>
                  </a:lnTo>
                  <a:lnTo>
                    <a:pt x="9702" y="38989"/>
                  </a:lnTo>
                  <a:lnTo>
                    <a:pt x="10109" y="39090"/>
                  </a:lnTo>
                  <a:lnTo>
                    <a:pt x="11455" y="39090"/>
                  </a:lnTo>
                  <a:lnTo>
                    <a:pt x="12039" y="38785"/>
                  </a:lnTo>
                  <a:lnTo>
                    <a:pt x="12204" y="38468"/>
                  </a:lnTo>
                  <a:lnTo>
                    <a:pt x="12522" y="37858"/>
                  </a:lnTo>
                  <a:lnTo>
                    <a:pt x="12611" y="36588"/>
                  </a:lnTo>
                  <a:lnTo>
                    <a:pt x="12611" y="33350"/>
                  </a:lnTo>
                  <a:lnTo>
                    <a:pt x="12611" y="32791"/>
                  </a:lnTo>
                  <a:close/>
                </a:path>
                <a:path w="135889" h="54610">
                  <a:moveTo>
                    <a:pt x="12611" y="17297"/>
                  </a:moveTo>
                  <a:lnTo>
                    <a:pt x="11912" y="17297"/>
                  </a:lnTo>
                  <a:lnTo>
                    <a:pt x="11912" y="17856"/>
                  </a:lnTo>
                  <a:lnTo>
                    <a:pt x="11798" y="17703"/>
                  </a:lnTo>
                  <a:lnTo>
                    <a:pt x="11798" y="18503"/>
                  </a:lnTo>
                  <a:lnTo>
                    <a:pt x="11696" y="20497"/>
                  </a:lnTo>
                  <a:lnTo>
                    <a:pt x="11506" y="20904"/>
                  </a:lnTo>
                  <a:lnTo>
                    <a:pt x="11137" y="21158"/>
                  </a:lnTo>
                  <a:lnTo>
                    <a:pt x="10248" y="21158"/>
                  </a:lnTo>
                  <a:lnTo>
                    <a:pt x="9969" y="21018"/>
                  </a:lnTo>
                  <a:lnTo>
                    <a:pt x="9563" y="20497"/>
                  </a:lnTo>
                  <a:lnTo>
                    <a:pt x="9537" y="18796"/>
                  </a:lnTo>
                  <a:lnTo>
                    <a:pt x="9817" y="18084"/>
                  </a:lnTo>
                  <a:lnTo>
                    <a:pt x="10172" y="17830"/>
                  </a:lnTo>
                  <a:lnTo>
                    <a:pt x="11049" y="17830"/>
                  </a:lnTo>
                  <a:lnTo>
                    <a:pt x="11341" y="17970"/>
                  </a:lnTo>
                  <a:lnTo>
                    <a:pt x="11798" y="18503"/>
                  </a:lnTo>
                  <a:lnTo>
                    <a:pt x="11798" y="17703"/>
                  </a:lnTo>
                  <a:lnTo>
                    <a:pt x="11620" y="17526"/>
                  </a:lnTo>
                  <a:lnTo>
                    <a:pt x="11214" y="17259"/>
                  </a:lnTo>
                  <a:lnTo>
                    <a:pt x="10909" y="17170"/>
                  </a:lnTo>
                  <a:lnTo>
                    <a:pt x="10045" y="17170"/>
                  </a:lnTo>
                  <a:lnTo>
                    <a:pt x="9601" y="17386"/>
                  </a:lnTo>
                  <a:lnTo>
                    <a:pt x="8877" y="18237"/>
                  </a:lnTo>
                  <a:lnTo>
                    <a:pt x="8788" y="18503"/>
                  </a:lnTo>
                  <a:lnTo>
                    <a:pt x="8877" y="20904"/>
                  </a:lnTo>
                  <a:lnTo>
                    <a:pt x="9601" y="21590"/>
                  </a:lnTo>
                  <a:lnTo>
                    <a:pt x="10020" y="21767"/>
                  </a:lnTo>
                  <a:lnTo>
                    <a:pt x="10858" y="21767"/>
                  </a:lnTo>
                  <a:lnTo>
                    <a:pt x="11887" y="21094"/>
                  </a:lnTo>
                  <a:lnTo>
                    <a:pt x="11785" y="22263"/>
                  </a:lnTo>
                  <a:lnTo>
                    <a:pt x="11557" y="22771"/>
                  </a:lnTo>
                  <a:lnTo>
                    <a:pt x="11188" y="22974"/>
                  </a:lnTo>
                  <a:lnTo>
                    <a:pt x="10248" y="22974"/>
                  </a:lnTo>
                  <a:lnTo>
                    <a:pt x="9982" y="22885"/>
                  </a:lnTo>
                  <a:lnTo>
                    <a:pt x="9702" y="22618"/>
                  </a:lnTo>
                  <a:lnTo>
                    <a:pt x="9588" y="22263"/>
                  </a:lnTo>
                  <a:lnTo>
                    <a:pt x="8826" y="22263"/>
                  </a:lnTo>
                  <a:lnTo>
                    <a:pt x="8902" y="22771"/>
                  </a:lnTo>
                  <a:lnTo>
                    <a:pt x="9055" y="23063"/>
                  </a:lnTo>
                  <a:lnTo>
                    <a:pt x="9702" y="23482"/>
                  </a:lnTo>
                  <a:lnTo>
                    <a:pt x="10109" y="23596"/>
                  </a:lnTo>
                  <a:lnTo>
                    <a:pt x="11455" y="23596"/>
                  </a:lnTo>
                  <a:lnTo>
                    <a:pt x="12039" y="23291"/>
                  </a:lnTo>
                  <a:lnTo>
                    <a:pt x="12204" y="22974"/>
                  </a:lnTo>
                  <a:lnTo>
                    <a:pt x="12522" y="22364"/>
                  </a:lnTo>
                  <a:lnTo>
                    <a:pt x="12611" y="21094"/>
                  </a:lnTo>
                  <a:lnTo>
                    <a:pt x="12611" y="17856"/>
                  </a:lnTo>
                  <a:lnTo>
                    <a:pt x="12611" y="17297"/>
                  </a:lnTo>
                  <a:close/>
                </a:path>
                <a:path w="135889" h="54610">
                  <a:moveTo>
                    <a:pt x="17919" y="37858"/>
                  </a:moveTo>
                  <a:lnTo>
                    <a:pt x="13182" y="37858"/>
                  </a:lnTo>
                  <a:lnTo>
                    <a:pt x="13182" y="38277"/>
                  </a:lnTo>
                  <a:lnTo>
                    <a:pt x="17919" y="38277"/>
                  </a:lnTo>
                  <a:lnTo>
                    <a:pt x="17919" y="37858"/>
                  </a:lnTo>
                  <a:close/>
                </a:path>
                <a:path w="135889" h="54610">
                  <a:moveTo>
                    <a:pt x="17919" y="22352"/>
                  </a:moveTo>
                  <a:lnTo>
                    <a:pt x="13182" y="22352"/>
                  </a:lnTo>
                  <a:lnTo>
                    <a:pt x="13182" y="22771"/>
                  </a:lnTo>
                  <a:lnTo>
                    <a:pt x="17919" y="22771"/>
                  </a:lnTo>
                  <a:lnTo>
                    <a:pt x="17919" y="22352"/>
                  </a:lnTo>
                  <a:close/>
                </a:path>
                <a:path w="135889" h="54610">
                  <a:moveTo>
                    <a:pt x="22098" y="31076"/>
                  </a:moveTo>
                  <a:lnTo>
                    <a:pt x="21386" y="31076"/>
                  </a:lnTo>
                  <a:lnTo>
                    <a:pt x="21386" y="33324"/>
                  </a:lnTo>
                  <a:lnTo>
                    <a:pt x="21297" y="33997"/>
                  </a:lnTo>
                  <a:lnTo>
                    <a:pt x="21297" y="35966"/>
                  </a:lnTo>
                  <a:lnTo>
                    <a:pt x="20866" y="36550"/>
                  </a:lnTo>
                  <a:lnTo>
                    <a:pt x="20574" y="36715"/>
                  </a:lnTo>
                  <a:lnTo>
                    <a:pt x="19773" y="36715"/>
                  </a:lnTo>
                  <a:lnTo>
                    <a:pt x="19456" y="36550"/>
                  </a:lnTo>
                  <a:lnTo>
                    <a:pt x="19088" y="35966"/>
                  </a:lnTo>
                  <a:lnTo>
                    <a:pt x="19062" y="34048"/>
                  </a:lnTo>
                  <a:lnTo>
                    <a:pt x="19532" y="33464"/>
                  </a:lnTo>
                  <a:lnTo>
                    <a:pt x="19837" y="33324"/>
                  </a:lnTo>
                  <a:lnTo>
                    <a:pt x="20548" y="33324"/>
                  </a:lnTo>
                  <a:lnTo>
                    <a:pt x="20840" y="33464"/>
                  </a:lnTo>
                  <a:lnTo>
                    <a:pt x="21297" y="33997"/>
                  </a:lnTo>
                  <a:lnTo>
                    <a:pt x="21297" y="33235"/>
                  </a:lnTo>
                  <a:lnTo>
                    <a:pt x="21069" y="32969"/>
                  </a:lnTo>
                  <a:lnTo>
                    <a:pt x="20701" y="32740"/>
                  </a:lnTo>
                  <a:lnTo>
                    <a:pt x="20421" y="32664"/>
                  </a:lnTo>
                  <a:lnTo>
                    <a:pt x="19456" y="32664"/>
                  </a:lnTo>
                  <a:lnTo>
                    <a:pt x="19024" y="32893"/>
                  </a:lnTo>
                  <a:lnTo>
                    <a:pt x="18326" y="33858"/>
                  </a:lnTo>
                  <a:lnTo>
                    <a:pt x="18262" y="34048"/>
                  </a:lnTo>
                  <a:lnTo>
                    <a:pt x="18338" y="36322"/>
                  </a:lnTo>
                  <a:lnTo>
                    <a:pt x="19062" y="37160"/>
                  </a:lnTo>
                  <a:lnTo>
                    <a:pt x="19494" y="37363"/>
                  </a:lnTo>
                  <a:lnTo>
                    <a:pt x="20294" y="37363"/>
                  </a:lnTo>
                  <a:lnTo>
                    <a:pt x="21424" y="36588"/>
                  </a:lnTo>
                  <a:lnTo>
                    <a:pt x="21424" y="37211"/>
                  </a:lnTo>
                  <a:lnTo>
                    <a:pt x="22098" y="37211"/>
                  </a:lnTo>
                  <a:lnTo>
                    <a:pt x="22098" y="36588"/>
                  </a:lnTo>
                  <a:lnTo>
                    <a:pt x="22098" y="31076"/>
                  </a:lnTo>
                  <a:close/>
                </a:path>
                <a:path w="135889" h="54610">
                  <a:moveTo>
                    <a:pt x="24472" y="18351"/>
                  </a:moveTo>
                  <a:lnTo>
                    <a:pt x="24409" y="18034"/>
                  </a:lnTo>
                  <a:lnTo>
                    <a:pt x="24079" y="17373"/>
                  </a:lnTo>
                  <a:lnTo>
                    <a:pt x="23672" y="17145"/>
                  </a:lnTo>
                  <a:lnTo>
                    <a:pt x="22796" y="17145"/>
                  </a:lnTo>
                  <a:lnTo>
                    <a:pt x="22529" y="17208"/>
                  </a:lnTo>
                  <a:lnTo>
                    <a:pt x="22085" y="17437"/>
                  </a:lnTo>
                  <a:lnTo>
                    <a:pt x="21894" y="17614"/>
                  </a:lnTo>
                  <a:lnTo>
                    <a:pt x="21717" y="17856"/>
                  </a:lnTo>
                  <a:lnTo>
                    <a:pt x="21628" y="17665"/>
                  </a:lnTo>
                  <a:lnTo>
                    <a:pt x="21513" y="17513"/>
                  </a:lnTo>
                  <a:lnTo>
                    <a:pt x="21183" y="17246"/>
                  </a:lnTo>
                  <a:lnTo>
                    <a:pt x="20891" y="17145"/>
                  </a:lnTo>
                  <a:lnTo>
                    <a:pt x="20218" y="17145"/>
                  </a:lnTo>
                  <a:lnTo>
                    <a:pt x="19939" y="17233"/>
                  </a:lnTo>
                  <a:lnTo>
                    <a:pt x="19545" y="17513"/>
                  </a:lnTo>
                  <a:lnTo>
                    <a:pt x="19392" y="17665"/>
                  </a:lnTo>
                  <a:lnTo>
                    <a:pt x="19215" y="17881"/>
                  </a:lnTo>
                  <a:lnTo>
                    <a:pt x="19215" y="17246"/>
                  </a:lnTo>
                  <a:lnTo>
                    <a:pt x="18465" y="17246"/>
                  </a:lnTo>
                  <a:lnTo>
                    <a:pt x="18465" y="21704"/>
                  </a:lnTo>
                  <a:lnTo>
                    <a:pt x="19215" y="21704"/>
                  </a:lnTo>
                  <a:lnTo>
                    <a:pt x="19215" y="18770"/>
                  </a:lnTo>
                  <a:lnTo>
                    <a:pt x="19342" y="18376"/>
                  </a:lnTo>
                  <a:lnTo>
                    <a:pt x="19799" y="17932"/>
                  </a:lnTo>
                  <a:lnTo>
                    <a:pt x="20053" y="17830"/>
                  </a:lnTo>
                  <a:lnTo>
                    <a:pt x="20650" y="17830"/>
                  </a:lnTo>
                  <a:lnTo>
                    <a:pt x="20866" y="17932"/>
                  </a:lnTo>
                  <a:lnTo>
                    <a:pt x="21056" y="18275"/>
                  </a:lnTo>
                  <a:lnTo>
                    <a:pt x="21082" y="18491"/>
                  </a:lnTo>
                  <a:lnTo>
                    <a:pt x="21082" y="21704"/>
                  </a:lnTo>
                  <a:lnTo>
                    <a:pt x="21844" y="21704"/>
                  </a:lnTo>
                  <a:lnTo>
                    <a:pt x="21844" y="18656"/>
                  </a:lnTo>
                  <a:lnTo>
                    <a:pt x="21958" y="18326"/>
                  </a:lnTo>
                  <a:lnTo>
                    <a:pt x="22377" y="17932"/>
                  </a:lnTo>
                  <a:lnTo>
                    <a:pt x="22631" y="17830"/>
                  </a:lnTo>
                  <a:lnTo>
                    <a:pt x="23139" y="17830"/>
                  </a:lnTo>
                  <a:lnTo>
                    <a:pt x="23317" y="17894"/>
                  </a:lnTo>
                  <a:lnTo>
                    <a:pt x="23622" y="18110"/>
                  </a:lnTo>
                  <a:lnTo>
                    <a:pt x="23685" y="18313"/>
                  </a:lnTo>
                  <a:lnTo>
                    <a:pt x="23685" y="21704"/>
                  </a:lnTo>
                  <a:lnTo>
                    <a:pt x="24472" y="21704"/>
                  </a:lnTo>
                  <a:lnTo>
                    <a:pt x="24472" y="18351"/>
                  </a:lnTo>
                  <a:close/>
                </a:path>
                <a:path w="135889" h="54610">
                  <a:moveTo>
                    <a:pt x="26339" y="17272"/>
                  </a:moveTo>
                  <a:lnTo>
                    <a:pt x="25577" y="17272"/>
                  </a:lnTo>
                  <a:lnTo>
                    <a:pt x="25577" y="21704"/>
                  </a:lnTo>
                  <a:lnTo>
                    <a:pt x="26339" y="21704"/>
                  </a:lnTo>
                  <a:lnTo>
                    <a:pt x="26339" y="17272"/>
                  </a:lnTo>
                  <a:close/>
                </a:path>
                <a:path w="135889" h="54610">
                  <a:moveTo>
                    <a:pt x="26339" y="15595"/>
                  </a:moveTo>
                  <a:lnTo>
                    <a:pt x="25577" y="15595"/>
                  </a:lnTo>
                  <a:lnTo>
                    <a:pt x="25577" y="16446"/>
                  </a:lnTo>
                  <a:lnTo>
                    <a:pt x="26339" y="16446"/>
                  </a:lnTo>
                  <a:lnTo>
                    <a:pt x="26339" y="15595"/>
                  </a:lnTo>
                  <a:close/>
                </a:path>
                <a:path w="135889" h="54610">
                  <a:moveTo>
                    <a:pt x="27038" y="35217"/>
                  </a:moveTo>
                  <a:lnTo>
                    <a:pt x="27025" y="34620"/>
                  </a:lnTo>
                  <a:lnTo>
                    <a:pt x="26936" y="34036"/>
                  </a:lnTo>
                  <a:lnTo>
                    <a:pt x="26809" y="33667"/>
                  </a:lnTo>
                  <a:lnTo>
                    <a:pt x="26568" y="33299"/>
                  </a:lnTo>
                  <a:lnTo>
                    <a:pt x="26289" y="33020"/>
                  </a:lnTo>
                  <a:lnTo>
                    <a:pt x="26263" y="34620"/>
                  </a:lnTo>
                  <a:lnTo>
                    <a:pt x="23787" y="34620"/>
                  </a:lnTo>
                  <a:lnTo>
                    <a:pt x="23799" y="34302"/>
                  </a:lnTo>
                  <a:lnTo>
                    <a:pt x="23926" y="33921"/>
                  </a:lnTo>
                  <a:lnTo>
                    <a:pt x="24396" y="33426"/>
                  </a:lnTo>
                  <a:lnTo>
                    <a:pt x="24676" y="33299"/>
                  </a:lnTo>
                  <a:lnTo>
                    <a:pt x="25501" y="33299"/>
                  </a:lnTo>
                  <a:lnTo>
                    <a:pt x="25844" y="33489"/>
                  </a:lnTo>
                  <a:lnTo>
                    <a:pt x="26098" y="33934"/>
                  </a:lnTo>
                  <a:lnTo>
                    <a:pt x="26212" y="34239"/>
                  </a:lnTo>
                  <a:lnTo>
                    <a:pt x="26263" y="34620"/>
                  </a:lnTo>
                  <a:lnTo>
                    <a:pt x="26263" y="33020"/>
                  </a:lnTo>
                  <a:lnTo>
                    <a:pt x="25692" y="32727"/>
                  </a:lnTo>
                  <a:lnTo>
                    <a:pt x="25387" y="32651"/>
                  </a:lnTo>
                  <a:lnTo>
                    <a:pt x="24434" y="32651"/>
                  </a:lnTo>
                  <a:lnTo>
                    <a:pt x="23926" y="32867"/>
                  </a:lnTo>
                  <a:lnTo>
                    <a:pt x="23164" y="33769"/>
                  </a:lnTo>
                  <a:lnTo>
                    <a:pt x="23063" y="34036"/>
                  </a:lnTo>
                  <a:lnTo>
                    <a:pt x="23152" y="36360"/>
                  </a:lnTo>
                  <a:lnTo>
                    <a:pt x="23926" y="37160"/>
                  </a:lnTo>
                  <a:lnTo>
                    <a:pt x="24396" y="37363"/>
                  </a:lnTo>
                  <a:lnTo>
                    <a:pt x="25171" y="37363"/>
                  </a:lnTo>
                  <a:lnTo>
                    <a:pt x="26974" y="35814"/>
                  </a:lnTo>
                  <a:lnTo>
                    <a:pt x="26238" y="35814"/>
                  </a:lnTo>
                  <a:lnTo>
                    <a:pt x="26162" y="36029"/>
                  </a:lnTo>
                  <a:lnTo>
                    <a:pt x="26085" y="36182"/>
                  </a:lnTo>
                  <a:lnTo>
                    <a:pt x="25717" y="36588"/>
                  </a:lnTo>
                  <a:lnTo>
                    <a:pt x="25412" y="36715"/>
                  </a:lnTo>
                  <a:lnTo>
                    <a:pt x="24599" y="36715"/>
                  </a:lnTo>
                  <a:lnTo>
                    <a:pt x="24307" y="36588"/>
                  </a:lnTo>
                  <a:lnTo>
                    <a:pt x="23888" y="36029"/>
                  </a:lnTo>
                  <a:lnTo>
                    <a:pt x="23761" y="35217"/>
                  </a:lnTo>
                  <a:lnTo>
                    <a:pt x="27038" y="35217"/>
                  </a:lnTo>
                  <a:close/>
                </a:path>
                <a:path w="135889" h="54610">
                  <a:moveTo>
                    <a:pt x="31102" y="18402"/>
                  </a:moveTo>
                  <a:lnTo>
                    <a:pt x="31038" y="18046"/>
                  </a:lnTo>
                  <a:lnTo>
                    <a:pt x="30695" y="17373"/>
                  </a:lnTo>
                  <a:lnTo>
                    <a:pt x="30264" y="17145"/>
                  </a:lnTo>
                  <a:lnTo>
                    <a:pt x="29349" y="17145"/>
                  </a:lnTo>
                  <a:lnTo>
                    <a:pt x="29083" y="17208"/>
                  </a:lnTo>
                  <a:lnTo>
                    <a:pt x="28613" y="17437"/>
                  </a:lnTo>
                  <a:lnTo>
                    <a:pt x="28384" y="17627"/>
                  </a:lnTo>
                  <a:lnTo>
                    <a:pt x="28181" y="17881"/>
                  </a:lnTo>
                  <a:lnTo>
                    <a:pt x="28181" y="17246"/>
                  </a:lnTo>
                  <a:lnTo>
                    <a:pt x="27470" y="17246"/>
                  </a:lnTo>
                  <a:lnTo>
                    <a:pt x="27470" y="21704"/>
                  </a:lnTo>
                  <a:lnTo>
                    <a:pt x="28219" y="21704"/>
                  </a:lnTo>
                  <a:lnTo>
                    <a:pt x="28219" y="19088"/>
                  </a:lnTo>
                  <a:lnTo>
                    <a:pt x="28232" y="18859"/>
                  </a:lnTo>
                  <a:lnTo>
                    <a:pt x="29311" y="17830"/>
                  </a:lnTo>
                  <a:lnTo>
                    <a:pt x="29845" y="17830"/>
                  </a:lnTo>
                  <a:lnTo>
                    <a:pt x="30086" y="17970"/>
                  </a:lnTo>
                  <a:lnTo>
                    <a:pt x="30289" y="18415"/>
                  </a:lnTo>
                  <a:lnTo>
                    <a:pt x="30340" y="18630"/>
                  </a:lnTo>
                  <a:lnTo>
                    <a:pt x="30340" y="21704"/>
                  </a:lnTo>
                  <a:lnTo>
                    <a:pt x="31102" y="21704"/>
                  </a:lnTo>
                  <a:lnTo>
                    <a:pt x="31102" y="18402"/>
                  </a:lnTo>
                  <a:close/>
                </a:path>
                <a:path w="135889" h="54610">
                  <a:moveTo>
                    <a:pt x="31356" y="35509"/>
                  </a:moveTo>
                  <a:lnTo>
                    <a:pt x="31203" y="35204"/>
                  </a:lnTo>
                  <a:lnTo>
                    <a:pt x="30734" y="34886"/>
                  </a:lnTo>
                  <a:lnTo>
                    <a:pt x="30378" y="34772"/>
                  </a:lnTo>
                  <a:lnTo>
                    <a:pt x="29121" y="34467"/>
                  </a:lnTo>
                  <a:lnTo>
                    <a:pt x="28956" y="34404"/>
                  </a:lnTo>
                  <a:lnTo>
                    <a:pt x="28651" y="34213"/>
                  </a:lnTo>
                  <a:lnTo>
                    <a:pt x="28562" y="34061"/>
                  </a:lnTo>
                  <a:lnTo>
                    <a:pt x="28562" y="33693"/>
                  </a:lnTo>
                  <a:lnTo>
                    <a:pt x="28638" y="33540"/>
                  </a:lnTo>
                  <a:lnTo>
                    <a:pt x="28930" y="33324"/>
                  </a:lnTo>
                  <a:lnTo>
                    <a:pt x="29146" y="33274"/>
                  </a:lnTo>
                  <a:lnTo>
                    <a:pt x="29845" y="33274"/>
                  </a:lnTo>
                  <a:lnTo>
                    <a:pt x="30505" y="34036"/>
                  </a:lnTo>
                  <a:lnTo>
                    <a:pt x="31203" y="34036"/>
                  </a:lnTo>
                  <a:lnTo>
                    <a:pt x="31216" y="33743"/>
                  </a:lnTo>
                  <a:lnTo>
                    <a:pt x="31127" y="33477"/>
                  </a:lnTo>
                  <a:lnTo>
                    <a:pt x="30632" y="32829"/>
                  </a:lnTo>
                  <a:lnTo>
                    <a:pt x="30162" y="32626"/>
                  </a:lnTo>
                  <a:lnTo>
                    <a:pt x="28968" y="32626"/>
                  </a:lnTo>
                  <a:lnTo>
                    <a:pt x="28562" y="32766"/>
                  </a:lnTo>
                  <a:lnTo>
                    <a:pt x="27952" y="33286"/>
                  </a:lnTo>
                  <a:lnTo>
                    <a:pt x="27800" y="33629"/>
                  </a:lnTo>
                  <a:lnTo>
                    <a:pt x="27800" y="34404"/>
                  </a:lnTo>
                  <a:lnTo>
                    <a:pt x="27965" y="34683"/>
                  </a:lnTo>
                  <a:lnTo>
                    <a:pt x="28460" y="35001"/>
                  </a:lnTo>
                  <a:lnTo>
                    <a:pt x="28752" y="35102"/>
                  </a:lnTo>
                  <a:lnTo>
                    <a:pt x="30035" y="35433"/>
                  </a:lnTo>
                  <a:lnTo>
                    <a:pt x="30251" y="35509"/>
                  </a:lnTo>
                  <a:lnTo>
                    <a:pt x="30530" y="35674"/>
                  </a:lnTo>
                  <a:lnTo>
                    <a:pt x="30619" y="35814"/>
                  </a:lnTo>
                  <a:lnTo>
                    <a:pt x="30619" y="36258"/>
                  </a:lnTo>
                  <a:lnTo>
                    <a:pt x="30505" y="36449"/>
                  </a:lnTo>
                  <a:lnTo>
                    <a:pt x="30086" y="36677"/>
                  </a:lnTo>
                  <a:lnTo>
                    <a:pt x="29845" y="36741"/>
                  </a:lnTo>
                  <a:lnTo>
                    <a:pt x="29095" y="36741"/>
                  </a:lnTo>
                  <a:lnTo>
                    <a:pt x="28778" y="36626"/>
                  </a:lnTo>
                  <a:lnTo>
                    <a:pt x="28486" y="36245"/>
                  </a:lnTo>
                  <a:lnTo>
                    <a:pt x="28422" y="36055"/>
                  </a:lnTo>
                  <a:lnTo>
                    <a:pt x="28397" y="35814"/>
                  </a:lnTo>
                  <a:lnTo>
                    <a:pt x="27673" y="35814"/>
                  </a:lnTo>
                  <a:lnTo>
                    <a:pt x="27698" y="36245"/>
                  </a:lnTo>
                  <a:lnTo>
                    <a:pt x="27851" y="36626"/>
                  </a:lnTo>
                  <a:lnTo>
                    <a:pt x="28397" y="37223"/>
                  </a:lnTo>
                  <a:lnTo>
                    <a:pt x="28867" y="37376"/>
                  </a:lnTo>
                  <a:lnTo>
                    <a:pt x="30149" y="37376"/>
                  </a:lnTo>
                  <a:lnTo>
                    <a:pt x="30607" y="37236"/>
                  </a:lnTo>
                  <a:lnTo>
                    <a:pt x="31203" y="36652"/>
                  </a:lnTo>
                  <a:lnTo>
                    <a:pt x="31356" y="36309"/>
                  </a:lnTo>
                  <a:lnTo>
                    <a:pt x="31356" y="35509"/>
                  </a:lnTo>
                  <a:close/>
                </a:path>
                <a:path w="135889" h="54610">
                  <a:moveTo>
                    <a:pt x="35725" y="34251"/>
                  </a:moveTo>
                  <a:lnTo>
                    <a:pt x="35661" y="33655"/>
                  </a:lnTo>
                  <a:lnTo>
                    <a:pt x="35471" y="33235"/>
                  </a:lnTo>
                  <a:lnTo>
                    <a:pt x="35153" y="32994"/>
                  </a:lnTo>
                  <a:lnTo>
                    <a:pt x="34836" y="32740"/>
                  </a:lnTo>
                  <a:lnTo>
                    <a:pt x="34429" y="32626"/>
                  </a:lnTo>
                  <a:lnTo>
                    <a:pt x="33350" y="32626"/>
                  </a:lnTo>
                  <a:lnTo>
                    <a:pt x="32854" y="32842"/>
                  </a:lnTo>
                  <a:lnTo>
                    <a:pt x="32105" y="33705"/>
                  </a:lnTo>
                  <a:lnTo>
                    <a:pt x="31915" y="34315"/>
                  </a:lnTo>
                  <a:lnTo>
                    <a:pt x="31915" y="35737"/>
                  </a:lnTo>
                  <a:lnTo>
                    <a:pt x="32080" y="36271"/>
                  </a:lnTo>
                  <a:lnTo>
                    <a:pt x="32778" y="37122"/>
                  </a:lnTo>
                  <a:lnTo>
                    <a:pt x="33248" y="37338"/>
                  </a:lnTo>
                  <a:lnTo>
                    <a:pt x="34340" y="37338"/>
                  </a:lnTo>
                  <a:lnTo>
                    <a:pt x="34772" y="37198"/>
                  </a:lnTo>
                  <a:lnTo>
                    <a:pt x="35433" y="36652"/>
                  </a:lnTo>
                  <a:lnTo>
                    <a:pt x="35636" y="36220"/>
                  </a:lnTo>
                  <a:lnTo>
                    <a:pt x="35725" y="35636"/>
                  </a:lnTo>
                  <a:lnTo>
                    <a:pt x="35001" y="35636"/>
                  </a:lnTo>
                  <a:lnTo>
                    <a:pt x="34925" y="35953"/>
                  </a:lnTo>
                  <a:lnTo>
                    <a:pt x="34798" y="36220"/>
                  </a:lnTo>
                  <a:lnTo>
                    <a:pt x="34442" y="36601"/>
                  </a:lnTo>
                  <a:lnTo>
                    <a:pt x="34201" y="36690"/>
                  </a:lnTo>
                  <a:lnTo>
                    <a:pt x="33477" y="36690"/>
                  </a:lnTo>
                  <a:lnTo>
                    <a:pt x="33185" y="36537"/>
                  </a:lnTo>
                  <a:lnTo>
                    <a:pt x="32804" y="35928"/>
                  </a:lnTo>
                  <a:lnTo>
                    <a:pt x="32715" y="35560"/>
                  </a:lnTo>
                  <a:lnTo>
                    <a:pt x="32715" y="34671"/>
                  </a:lnTo>
                  <a:lnTo>
                    <a:pt x="32778" y="34290"/>
                  </a:lnTo>
                  <a:lnTo>
                    <a:pt x="33121" y="33528"/>
                  </a:lnTo>
                  <a:lnTo>
                    <a:pt x="33464" y="33286"/>
                  </a:lnTo>
                  <a:lnTo>
                    <a:pt x="34277" y="33286"/>
                  </a:lnTo>
                  <a:lnTo>
                    <a:pt x="34531" y="33388"/>
                  </a:lnTo>
                  <a:lnTo>
                    <a:pt x="34848" y="33743"/>
                  </a:lnTo>
                  <a:lnTo>
                    <a:pt x="34950" y="33972"/>
                  </a:lnTo>
                  <a:lnTo>
                    <a:pt x="35001" y="34251"/>
                  </a:lnTo>
                  <a:lnTo>
                    <a:pt x="35725" y="34251"/>
                  </a:lnTo>
                  <a:close/>
                </a:path>
                <a:path w="135889" h="54610">
                  <a:moveTo>
                    <a:pt x="36055" y="18643"/>
                  </a:moveTo>
                  <a:lnTo>
                    <a:pt x="35852" y="18084"/>
                  </a:lnTo>
                  <a:lnTo>
                    <a:pt x="35534" y="17780"/>
                  </a:lnTo>
                  <a:lnTo>
                    <a:pt x="35204" y="17449"/>
                  </a:lnTo>
                  <a:lnTo>
                    <a:pt x="35204" y="18643"/>
                  </a:lnTo>
                  <a:lnTo>
                    <a:pt x="35115" y="20434"/>
                  </a:lnTo>
                  <a:lnTo>
                    <a:pt x="34810" y="21031"/>
                  </a:lnTo>
                  <a:lnTo>
                    <a:pt x="34467" y="21234"/>
                  </a:lnTo>
                  <a:lnTo>
                    <a:pt x="33515" y="21234"/>
                  </a:lnTo>
                  <a:lnTo>
                    <a:pt x="33197" y="21069"/>
                  </a:lnTo>
                  <a:lnTo>
                    <a:pt x="32778" y="20434"/>
                  </a:lnTo>
                  <a:lnTo>
                    <a:pt x="32778" y="18643"/>
                  </a:lnTo>
                  <a:lnTo>
                    <a:pt x="35204" y="18643"/>
                  </a:lnTo>
                  <a:lnTo>
                    <a:pt x="35204" y="17449"/>
                  </a:lnTo>
                  <a:lnTo>
                    <a:pt x="35064" y="17310"/>
                  </a:lnTo>
                  <a:lnTo>
                    <a:pt x="34582" y="17119"/>
                  </a:lnTo>
                  <a:lnTo>
                    <a:pt x="33362" y="17119"/>
                  </a:lnTo>
                  <a:lnTo>
                    <a:pt x="32854" y="17348"/>
                  </a:lnTo>
                  <a:lnTo>
                    <a:pt x="32092" y="18237"/>
                  </a:lnTo>
                  <a:lnTo>
                    <a:pt x="31965" y="18643"/>
                  </a:lnTo>
                  <a:lnTo>
                    <a:pt x="32080" y="20828"/>
                  </a:lnTo>
                  <a:lnTo>
                    <a:pt x="32804" y="21666"/>
                  </a:lnTo>
                  <a:lnTo>
                    <a:pt x="33286" y="21869"/>
                  </a:lnTo>
                  <a:lnTo>
                    <a:pt x="34645" y="21869"/>
                  </a:lnTo>
                  <a:lnTo>
                    <a:pt x="35179" y="21640"/>
                  </a:lnTo>
                  <a:lnTo>
                    <a:pt x="35483" y="21234"/>
                  </a:lnTo>
                  <a:lnTo>
                    <a:pt x="35877" y="20701"/>
                  </a:lnTo>
                  <a:lnTo>
                    <a:pt x="35953" y="20434"/>
                  </a:lnTo>
                  <a:lnTo>
                    <a:pt x="36055" y="18643"/>
                  </a:lnTo>
                  <a:close/>
                </a:path>
                <a:path w="135889" h="54610">
                  <a:moveTo>
                    <a:pt x="38658" y="32664"/>
                  </a:moveTo>
                  <a:lnTo>
                    <a:pt x="38430" y="32651"/>
                  </a:lnTo>
                  <a:lnTo>
                    <a:pt x="38125" y="32651"/>
                  </a:lnTo>
                  <a:lnTo>
                    <a:pt x="37858" y="32766"/>
                  </a:lnTo>
                  <a:lnTo>
                    <a:pt x="37414" y="33185"/>
                  </a:lnTo>
                  <a:lnTo>
                    <a:pt x="37261" y="33362"/>
                  </a:lnTo>
                  <a:lnTo>
                    <a:pt x="37211" y="33515"/>
                  </a:lnTo>
                  <a:lnTo>
                    <a:pt x="37211" y="32753"/>
                  </a:lnTo>
                  <a:lnTo>
                    <a:pt x="36499" y="32753"/>
                  </a:lnTo>
                  <a:lnTo>
                    <a:pt x="36499" y="37211"/>
                  </a:lnTo>
                  <a:lnTo>
                    <a:pt x="37249" y="37211"/>
                  </a:lnTo>
                  <a:lnTo>
                    <a:pt x="37249" y="34328"/>
                  </a:lnTo>
                  <a:lnTo>
                    <a:pt x="37350" y="34048"/>
                  </a:lnTo>
                  <a:lnTo>
                    <a:pt x="37757" y="33566"/>
                  </a:lnTo>
                  <a:lnTo>
                    <a:pt x="38036" y="33439"/>
                  </a:lnTo>
                  <a:lnTo>
                    <a:pt x="38417" y="33439"/>
                  </a:lnTo>
                  <a:lnTo>
                    <a:pt x="38658" y="33464"/>
                  </a:lnTo>
                  <a:lnTo>
                    <a:pt x="38658" y="32664"/>
                  </a:lnTo>
                  <a:close/>
                </a:path>
                <a:path w="135889" h="54610">
                  <a:moveTo>
                    <a:pt x="39141" y="17170"/>
                  </a:moveTo>
                  <a:lnTo>
                    <a:pt x="38900" y="17145"/>
                  </a:lnTo>
                  <a:lnTo>
                    <a:pt x="38595" y="17145"/>
                  </a:lnTo>
                  <a:lnTo>
                    <a:pt x="38328" y="17259"/>
                  </a:lnTo>
                  <a:lnTo>
                    <a:pt x="37884" y="17691"/>
                  </a:lnTo>
                  <a:lnTo>
                    <a:pt x="37731" y="17868"/>
                  </a:lnTo>
                  <a:lnTo>
                    <a:pt x="37680" y="18021"/>
                  </a:lnTo>
                  <a:lnTo>
                    <a:pt x="37680" y="17246"/>
                  </a:lnTo>
                  <a:lnTo>
                    <a:pt x="36969" y="17246"/>
                  </a:lnTo>
                  <a:lnTo>
                    <a:pt x="36969" y="21704"/>
                  </a:lnTo>
                  <a:lnTo>
                    <a:pt x="37719" y="21704"/>
                  </a:lnTo>
                  <a:lnTo>
                    <a:pt x="37719" y="18834"/>
                  </a:lnTo>
                  <a:lnTo>
                    <a:pt x="37820" y="18554"/>
                  </a:lnTo>
                  <a:lnTo>
                    <a:pt x="38227" y="18059"/>
                  </a:lnTo>
                  <a:lnTo>
                    <a:pt x="38506" y="17945"/>
                  </a:lnTo>
                  <a:lnTo>
                    <a:pt x="38887" y="17945"/>
                  </a:lnTo>
                  <a:lnTo>
                    <a:pt x="39141" y="17957"/>
                  </a:lnTo>
                  <a:lnTo>
                    <a:pt x="39141" y="17170"/>
                  </a:lnTo>
                  <a:close/>
                </a:path>
                <a:path w="135889" h="54610">
                  <a:moveTo>
                    <a:pt x="40081" y="32766"/>
                  </a:moveTo>
                  <a:lnTo>
                    <a:pt x="39319" y="32766"/>
                  </a:lnTo>
                  <a:lnTo>
                    <a:pt x="39319" y="37211"/>
                  </a:lnTo>
                  <a:lnTo>
                    <a:pt x="40081" y="37211"/>
                  </a:lnTo>
                  <a:lnTo>
                    <a:pt x="40081" y="32766"/>
                  </a:lnTo>
                  <a:close/>
                </a:path>
                <a:path w="135889" h="54610">
                  <a:moveTo>
                    <a:pt x="40081" y="31089"/>
                  </a:moveTo>
                  <a:lnTo>
                    <a:pt x="39319" y="31089"/>
                  </a:lnTo>
                  <a:lnTo>
                    <a:pt x="39319" y="31940"/>
                  </a:lnTo>
                  <a:lnTo>
                    <a:pt x="40081" y="31940"/>
                  </a:lnTo>
                  <a:lnTo>
                    <a:pt x="40081" y="31089"/>
                  </a:lnTo>
                  <a:close/>
                </a:path>
                <a:path w="135889" h="54610">
                  <a:moveTo>
                    <a:pt x="43980" y="22352"/>
                  </a:moveTo>
                  <a:lnTo>
                    <a:pt x="39230" y="22352"/>
                  </a:lnTo>
                  <a:lnTo>
                    <a:pt x="39230" y="22771"/>
                  </a:lnTo>
                  <a:lnTo>
                    <a:pt x="43980" y="22771"/>
                  </a:lnTo>
                  <a:lnTo>
                    <a:pt x="43980" y="22352"/>
                  </a:lnTo>
                  <a:close/>
                </a:path>
                <a:path w="135889" h="54610">
                  <a:moveTo>
                    <a:pt x="45072" y="34163"/>
                  </a:moveTo>
                  <a:lnTo>
                    <a:pt x="44894" y="33604"/>
                  </a:lnTo>
                  <a:lnTo>
                    <a:pt x="44615" y="33299"/>
                  </a:lnTo>
                  <a:lnTo>
                    <a:pt x="44208" y="32854"/>
                  </a:lnTo>
                  <a:lnTo>
                    <a:pt x="44208" y="34163"/>
                  </a:lnTo>
                  <a:lnTo>
                    <a:pt x="44196" y="35966"/>
                  </a:lnTo>
                  <a:lnTo>
                    <a:pt x="43726" y="36550"/>
                  </a:lnTo>
                  <a:lnTo>
                    <a:pt x="43434" y="36703"/>
                  </a:lnTo>
                  <a:lnTo>
                    <a:pt x="42570" y="36703"/>
                  </a:lnTo>
                  <a:lnTo>
                    <a:pt x="42214" y="36474"/>
                  </a:lnTo>
                  <a:lnTo>
                    <a:pt x="41998" y="35966"/>
                  </a:lnTo>
                  <a:lnTo>
                    <a:pt x="41998" y="34163"/>
                  </a:lnTo>
                  <a:lnTo>
                    <a:pt x="44208" y="34163"/>
                  </a:lnTo>
                  <a:lnTo>
                    <a:pt x="44208" y="32854"/>
                  </a:lnTo>
                  <a:lnTo>
                    <a:pt x="43764" y="32639"/>
                  </a:lnTo>
                  <a:lnTo>
                    <a:pt x="42913" y="32639"/>
                  </a:lnTo>
                  <a:lnTo>
                    <a:pt x="42621" y="32727"/>
                  </a:lnTo>
                  <a:lnTo>
                    <a:pt x="42189" y="32994"/>
                  </a:lnTo>
                  <a:lnTo>
                    <a:pt x="42024" y="33159"/>
                  </a:lnTo>
                  <a:lnTo>
                    <a:pt x="41871" y="33362"/>
                  </a:lnTo>
                  <a:lnTo>
                    <a:pt x="41871" y="32766"/>
                  </a:lnTo>
                  <a:lnTo>
                    <a:pt x="41148" y="32766"/>
                  </a:lnTo>
                  <a:lnTo>
                    <a:pt x="41148" y="38989"/>
                  </a:lnTo>
                  <a:lnTo>
                    <a:pt x="41897" y="38989"/>
                  </a:lnTo>
                  <a:lnTo>
                    <a:pt x="41897" y="36703"/>
                  </a:lnTo>
                  <a:lnTo>
                    <a:pt x="42062" y="36906"/>
                  </a:lnTo>
                  <a:lnTo>
                    <a:pt x="42214" y="37045"/>
                  </a:lnTo>
                  <a:lnTo>
                    <a:pt x="42570" y="37287"/>
                  </a:lnTo>
                  <a:lnTo>
                    <a:pt x="42849" y="37350"/>
                  </a:lnTo>
                  <a:lnTo>
                    <a:pt x="43611" y="37350"/>
                  </a:lnTo>
                  <a:lnTo>
                    <a:pt x="43992" y="37223"/>
                  </a:lnTo>
                  <a:lnTo>
                    <a:pt x="44805" y="36550"/>
                  </a:lnTo>
                  <a:lnTo>
                    <a:pt x="45034" y="35966"/>
                  </a:lnTo>
                  <a:lnTo>
                    <a:pt x="45072" y="34163"/>
                  </a:lnTo>
                  <a:close/>
                </a:path>
                <a:path w="135889" h="54610">
                  <a:moveTo>
                    <a:pt x="47561" y="32753"/>
                  </a:moveTo>
                  <a:lnTo>
                    <a:pt x="46850" y="32753"/>
                  </a:lnTo>
                  <a:lnTo>
                    <a:pt x="46850" y="31508"/>
                  </a:lnTo>
                  <a:lnTo>
                    <a:pt x="46101" y="31508"/>
                  </a:lnTo>
                  <a:lnTo>
                    <a:pt x="46101" y="32753"/>
                  </a:lnTo>
                  <a:lnTo>
                    <a:pt x="45491" y="32753"/>
                  </a:lnTo>
                  <a:lnTo>
                    <a:pt x="45491" y="33362"/>
                  </a:lnTo>
                  <a:lnTo>
                    <a:pt x="46101" y="33362"/>
                  </a:lnTo>
                  <a:lnTo>
                    <a:pt x="46101" y="36601"/>
                  </a:lnTo>
                  <a:lnTo>
                    <a:pt x="46164" y="36830"/>
                  </a:lnTo>
                  <a:lnTo>
                    <a:pt x="46405" y="37185"/>
                  </a:lnTo>
                  <a:lnTo>
                    <a:pt x="46647" y="37274"/>
                  </a:lnTo>
                  <a:lnTo>
                    <a:pt x="47104" y="37274"/>
                  </a:lnTo>
                  <a:lnTo>
                    <a:pt x="47485" y="37236"/>
                  </a:lnTo>
                  <a:lnTo>
                    <a:pt x="47561" y="36614"/>
                  </a:lnTo>
                  <a:lnTo>
                    <a:pt x="47167" y="36626"/>
                  </a:lnTo>
                  <a:lnTo>
                    <a:pt x="46913" y="36525"/>
                  </a:lnTo>
                  <a:lnTo>
                    <a:pt x="46850" y="33362"/>
                  </a:lnTo>
                  <a:lnTo>
                    <a:pt x="47561" y="33362"/>
                  </a:lnTo>
                  <a:lnTo>
                    <a:pt x="47561" y="32753"/>
                  </a:lnTo>
                  <a:close/>
                </a:path>
                <a:path w="135889" h="54610">
                  <a:moveTo>
                    <a:pt x="49085" y="32766"/>
                  </a:moveTo>
                  <a:lnTo>
                    <a:pt x="48310" y="32766"/>
                  </a:lnTo>
                  <a:lnTo>
                    <a:pt x="48310" y="37211"/>
                  </a:lnTo>
                  <a:lnTo>
                    <a:pt x="49085" y="37211"/>
                  </a:lnTo>
                  <a:lnTo>
                    <a:pt x="49085" y="32766"/>
                  </a:lnTo>
                  <a:close/>
                </a:path>
                <a:path w="135889" h="54610">
                  <a:moveTo>
                    <a:pt x="49085" y="31089"/>
                  </a:moveTo>
                  <a:lnTo>
                    <a:pt x="48310" y="31089"/>
                  </a:lnTo>
                  <a:lnTo>
                    <a:pt x="48310" y="31940"/>
                  </a:lnTo>
                  <a:lnTo>
                    <a:pt x="49085" y="31940"/>
                  </a:lnTo>
                  <a:lnTo>
                    <a:pt x="49085" y="31089"/>
                  </a:lnTo>
                  <a:close/>
                </a:path>
                <a:path w="135889" h="54610">
                  <a:moveTo>
                    <a:pt x="50520" y="18351"/>
                  </a:moveTo>
                  <a:lnTo>
                    <a:pt x="50457" y="18034"/>
                  </a:lnTo>
                  <a:lnTo>
                    <a:pt x="50126" y="17373"/>
                  </a:lnTo>
                  <a:lnTo>
                    <a:pt x="49720" y="17145"/>
                  </a:lnTo>
                  <a:lnTo>
                    <a:pt x="48844" y="17145"/>
                  </a:lnTo>
                  <a:lnTo>
                    <a:pt x="48590" y="17208"/>
                  </a:lnTo>
                  <a:lnTo>
                    <a:pt x="48145" y="17437"/>
                  </a:lnTo>
                  <a:lnTo>
                    <a:pt x="47942" y="17614"/>
                  </a:lnTo>
                  <a:lnTo>
                    <a:pt x="47777" y="17856"/>
                  </a:lnTo>
                  <a:lnTo>
                    <a:pt x="47675" y="17665"/>
                  </a:lnTo>
                  <a:lnTo>
                    <a:pt x="47574" y="17513"/>
                  </a:lnTo>
                  <a:lnTo>
                    <a:pt x="47231" y="17246"/>
                  </a:lnTo>
                  <a:lnTo>
                    <a:pt x="46939" y="17145"/>
                  </a:lnTo>
                  <a:lnTo>
                    <a:pt x="46278" y="17145"/>
                  </a:lnTo>
                  <a:lnTo>
                    <a:pt x="45999" y="17233"/>
                  </a:lnTo>
                  <a:lnTo>
                    <a:pt x="45605" y="17513"/>
                  </a:lnTo>
                  <a:lnTo>
                    <a:pt x="45440" y="17665"/>
                  </a:lnTo>
                  <a:lnTo>
                    <a:pt x="45262" y="17881"/>
                  </a:lnTo>
                  <a:lnTo>
                    <a:pt x="45262" y="17246"/>
                  </a:lnTo>
                  <a:lnTo>
                    <a:pt x="44526" y="17246"/>
                  </a:lnTo>
                  <a:lnTo>
                    <a:pt x="44526" y="21704"/>
                  </a:lnTo>
                  <a:lnTo>
                    <a:pt x="45275" y="21704"/>
                  </a:lnTo>
                  <a:lnTo>
                    <a:pt x="45275" y="18770"/>
                  </a:lnTo>
                  <a:lnTo>
                    <a:pt x="45389" y="18376"/>
                  </a:lnTo>
                  <a:lnTo>
                    <a:pt x="45859" y="17932"/>
                  </a:lnTo>
                  <a:lnTo>
                    <a:pt x="46113" y="17830"/>
                  </a:lnTo>
                  <a:lnTo>
                    <a:pt x="46697" y="17830"/>
                  </a:lnTo>
                  <a:lnTo>
                    <a:pt x="46913" y="17932"/>
                  </a:lnTo>
                  <a:lnTo>
                    <a:pt x="47104" y="18275"/>
                  </a:lnTo>
                  <a:lnTo>
                    <a:pt x="47129" y="18491"/>
                  </a:lnTo>
                  <a:lnTo>
                    <a:pt x="47129" y="21704"/>
                  </a:lnTo>
                  <a:lnTo>
                    <a:pt x="47904" y="21704"/>
                  </a:lnTo>
                  <a:lnTo>
                    <a:pt x="47904" y="18656"/>
                  </a:lnTo>
                  <a:lnTo>
                    <a:pt x="48006" y="18326"/>
                  </a:lnTo>
                  <a:lnTo>
                    <a:pt x="48425" y="17932"/>
                  </a:lnTo>
                  <a:lnTo>
                    <a:pt x="48679" y="17830"/>
                  </a:lnTo>
                  <a:lnTo>
                    <a:pt x="49187" y="17830"/>
                  </a:lnTo>
                  <a:lnTo>
                    <a:pt x="49377" y="17894"/>
                  </a:lnTo>
                  <a:lnTo>
                    <a:pt x="49669" y="18110"/>
                  </a:lnTo>
                  <a:lnTo>
                    <a:pt x="49745" y="18313"/>
                  </a:lnTo>
                  <a:lnTo>
                    <a:pt x="49745" y="21704"/>
                  </a:lnTo>
                  <a:lnTo>
                    <a:pt x="50520" y="21704"/>
                  </a:lnTo>
                  <a:lnTo>
                    <a:pt x="50520" y="18351"/>
                  </a:lnTo>
                  <a:close/>
                </a:path>
                <a:path w="135889" h="54610">
                  <a:moveTo>
                    <a:pt x="50520" y="2844"/>
                  </a:moveTo>
                  <a:lnTo>
                    <a:pt x="50457" y="2540"/>
                  </a:lnTo>
                  <a:lnTo>
                    <a:pt x="50126" y="1866"/>
                  </a:lnTo>
                  <a:lnTo>
                    <a:pt x="49720" y="1651"/>
                  </a:lnTo>
                  <a:lnTo>
                    <a:pt x="48844" y="1651"/>
                  </a:lnTo>
                  <a:lnTo>
                    <a:pt x="48590" y="1714"/>
                  </a:lnTo>
                  <a:lnTo>
                    <a:pt x="48145" y="1943"/>
                  </a:lnTo>
                  <a:lnTo>
                    <a:pt x="47942" y="2120"/>
                  </a:lnTo>
                  <a:lnTo>
                    <a:pt x="47777" y="2362"/>
                  </a:lnTo>
                  <a:lnTo>
                    <a:pt x="47675" y="2171"/>
                  </a:lnTo>
                  <a:lnTo>
                    <a:pt x="47574" y="2019"/>
                  </a:lnTo>
                  <a:lnTo>
                    <a:pt x="47231" y="1739"/>
                  </a:lnTo>
                  <a:lnTo>
                    <a:pt x="46939" y="1651"/>
                  </a:lnTo>
                  <a:lnTo>
                    <a:pt x="46278" y="1651"/>
                  </a:lnTo>
                  <a:lnTo>
                    <a:pt x="45999" y="1739"/>
                  </a:lnTo>
                  <a:lnTo>
                    <a:pt x="45605" y="2006"/>
                  </a:lnTo>
                  <a:lnTo>
                    <a:pt x="45440" y="2171"/>
                  </a:lnTo>
                  <a:lnTo>
                    <a:pt x="45262" y="2387"/>
                  </a:lnTo>
                  <a:lnTo>
                    <a:pt x="45262" y="1752"/>
                  </a:lnTo>
                  <a:lnTo>
                    <a:pt x="44526" y="1752"/>
                  </a:lnTo>
                  <a:lnTo>
                    <a:pt x="44526" y="6210"/>
                  </a:lnTo>
                  <a:lnTo>
                    <a:pt x="45275" y="6210"/>
                  </a:lnTo>
                  <a:lnTo>
                    <a:pt x="45275" y="3276"/>
                  </a:lnTo>
                  <a:lnTo>
                    <a:pt x="45389" y="2870"/>
                  </a:lnTo>
                  <a:lnTo>
                    <a:pt x="45859" y="2438"/>
                  </a:lnTo>
                  <a:lnTo>
                    <a:pt x="46113" y="2336"/>
                  </a:lnTo>
                  <a:lnTo>
                    <a:pt x="46697" y="2336"/>
                  </a:lnTo>
                  <a:lnTo>
                    <a:pt x="46913" y="2438"/>
                  </a:lnTo>
                  <a:lnTo>
                    <a:pt x="47104" y="2781"/>
                  </a:lnTo>
                  <a:lnTo>
                    <a:pt x="47129" y="2997"/>
                  </a:lnTo>
                  <a:lnTo>
                    <a:pt x="47129" y="6210"/>
                  </a:lnTo>
                  <a:lnTo>
                    <a:pt x="47904" y="6210"/>
                  </a:lnTo>
                  <a:lnTo>
                    <a:pt x="47904" y="3162"/>
                  </a:lnTo>
                  <a:lnTo>
                    <a:pt x="48006" y="2832"/>
                  </a:lnTo>
                  <a:lnTo>
                    <a:pt x="48425" y="2438"/>
                  </a:lnTo>
                  <a:lnTo>
                    <a:pt x="48679" y="2336"/>
                  </a:lnTo>
                  <a:lnTo>
                    <a:pt x="49187" y="2336"/>
                  </a:lnTo>
                  <a:lnTo>
                    <a:pt x="49377" y="2400"/>
                  </a:lnTo>
                  <a:lnTo>
                    <a:pt x="49669" y="2616"/>
                  </a:lnTo>
                  <a:lnTo>
                    <a:pt x="49745" y="2819"/>
                  </a:lnTo>
                  <a:lnTo>
                    <a:pt x="49745" y="6210"/>
                  </a:lnTo>
                  <a:lnTo>
                    <a:pt x="50520" y="6210"/>
                  </a:lnTo>
                  <a:lnTo>
                    <a:pt x="50520" y="2844"/>
                  </a:lnTo>
                  <a:close/>
                </a:path>
                <a:path w="135889" h="54610">
                  <a:moveTo>
                    <a:pt x="52387" y="17272"/>
                  </a:moveTo>
                  <a:lnTo>
                    <a:pt x="51625" y="17272"/>
                  </a:lnTo>
                  <a:lnTo>
                    <a:pt x="51625" y="21704"/>
                  </a:lnTo>
                  <a:lnTo>
                    <a:pt x="52387" y="21704"/>
                  </a:lnTo>
                  <a:lnTo>
                    <a:pt x="52387" y="17272"/>
                  </a:lnTo>
                  <a:close/>
                </a:path>
                <a:path w="135889" h="54610">
                  <a:moveTo>
                    <a:pt x="52387" y="15595"/>
                  </a:moveTo>
                  <a:lnTo>
                    <a:pt x="51625" y="15595"/>
                  </a:lnTo>
                  <a:lnTo>
                    <a:pt x="51625" y="16446"/>
                  </a:lnTo>
                  <a:lnTo>
                    <a:pt x="52387" y="16446"/>
                  </a:lnTo>
                  <a:lnTo>
                    <a:pt x="52387" y="15595"/>
                  </a:lnTo>
                  <a:close/>
                </a:path>
                <a:path w="135889" h="54610">
                  <a:moveTo>
                    <a:pt x="52387" y="1778"/>
                  </a:moveTo>
                  <a:lnTo>
                    <a:pt x="51625" y="1778"/>
                  </a:lnTo>
                  <a:lnTo>
                    <a:pt x="51625" y="6210"/>
                  </a:lnTo>
                  <a:lnTo>
                    <a:pt x="52387" y="6210"/>
                  </a:lnTo>
                  <a:lnTo>
                    <a:pt x="52387" y="1778"/>
                  </a:lnTo>
                  <a:close/>
                </a:path>
                <a:path w="135889" h="54610">
                  <a:moveTo>
                    <a:pt x="52387" y="101"/>
                  </a:moveTo>
                  <a:lnTo>
                    <a:pt x="51625" y="101"/>
                  </a:lnTo>
                  <a:lnTo>
                    <a:pt x="51625" y="952"/>
                  </a:lnTo>
                  <a:lnTo>
                    <a:pt x="52387" y="952"/>
                  </a:lnTo>
                  <a:lnTo>
                    <a:pt x="52387" y="101"/>
                  </a:lnTo>
                  <a:close/>
                </a:path>
                <a:path w="135889" h="54610">
                  <a:moveTo>
                    <a:pt x="54063" y="34137"/>
                  </a:moveTo>
                  <a:lnTo>
                    <a:pt x="53860" y="33578"/>
                  </a:lnTo>
                  <a:lnTo>
                    <a:pt x="53543" y="33274"/>
                  </a:lnTo>
                  <a:lnTo>
                    <a:pt x="53200" y="32956"/>
                  </a:lnTo>
                  <a:lnTo>
                    <a:pt x="53200" y="34137"/>
                  </a:lnTo>
                  <a:lnTo>
                    <a:pt x="53111" y="35928"/>
                  </a:lnTo>
                  <a:lnTo>
                    <a:pt x="52819" y="36537"/>
                  </a:lnTo>
                  <a:lnTo>
                    <a:pt x="52476" y="36728"/>
                  </a:lnTo>
                  <a:lnTo>
                    <a:pt x="51523" y="36728"/>
                  </a:lnTo>
                  <a:lnTo>
                    <a:pt x="51193" y="36563"/>
                  </a:lnTo>
                  <a:lnTo>
                    <a:pt x="50787" y="35928"/>
                  </a:lnTo>
                  <a:lnTo>
                    <a:pt x="50787" y="34137"/>
                  </a:lnTo>
                  <a:lnTo>
                    <a:pt x="51193" y="33451"/>
                  </a:lnTo>
                  <a:lnTo>
                    <a:pt x="51523" y="33274"/>
                  </a:lnTo>
                  <a:lnTo>
                    <a:pt x="52501" y="33274"/>
                  </a:lnTo>
                  <a:lnTo>
                    <a:pt x="52806" y="33451"/>
                  </a:lnTo>
                  <a:lnTo>
                    <a:pt x="52908" y="33578"/>
                  </a:lnTo>
                  <a:lnTo>
                    <a:pt x="53200" y="34137"/>
                  </a:lnTo>
                  <a:lnTo>
                    <a:pt x="53200" y="32956"/>
                  </a:lnTo>
                  <a:lnTo>
                    <a:pt x="53060" y="32816"/>
                  </a:lnTo>
                  <a:lnTo>
                    <a:pt x="52578" y="32626"/>
                  </a:lnTo>
                  <a:lnTo>
                    <a:pt x="51371" y="32626"/>
                  </a:lnTo>
                  <a:lnTo>
                    <a:pt x="50850" y="32842"/>
                  </a:lnTo>
                  <a:lnTo>
                    <a:pt x="50101" y="33731"/>
                  </a:lnTo>
                  <a:lnTo>
                    <a:pt x="49961" y="34137"/>
                  </a:lnTo>
                  <a:lnTo>
                    <a:pt x="50088" y="36334"/>
                  </a:lnTo>
                  <a:lnTo>
                    <a:pt x="50812" y="37160"/>
                  </a:lnTo>
                  <a:lnTo>
                    <a:pt x="51295" y="37363"/>
                  </a:lnTo>
                  <a:lnTo>
                    <a:pt x="52641" y="37363"/>
                  </a:lnTo>
                  <a:lnTo>
                    <a:pt x="53187" y="37134"/>
                  </a:lnTo>
                  <a:lnTo>
                    <a:pt x="53492" y="36728"/>
                  </a:lnTo>
                  <a:lnTo>
                    <a:pt x="53886" y="36195"/>
                  </a:lnTo>
                  <a:lnTo>
                    <a:pt x="53962" y="35928"/>
                  </a:lnTo>
                  <a:lnTo>
                    <a:pt x="54063" y="34137"/>
                  </a:lnTo>
                  <a:close/>
                </a:path>
                <a:path w="135889" h="54610">
                  <a:moveTo>
                    <a:pt x="58585" y="33896"/>
                  </a:moveTo>
                  <a:lnTo>
                    <a:pt x="58521" y="33553"/>
                  </a:lnTo>
                  <a:lnTo>
                    <a:pt x="58178" y="32867"/>
                  </a:lnTo>
                  <a:lnTo>
                    <a:pt x="57746" y="32651"/>
                  </a:lnTo>
                  <a:lnTo>
                    <a:pt x="56832" y="32651"/>
                  </a:lnTo>
                  <a:lnTo>
                    <a:pt x="56565" y="32702"/>
                  </a:lnTo>
                  <a:lnTo>
                    <a:pt x="56095" y="32931"/>
                  </a:lnTo>
                  <a:lnTo>
                    <a:pt x="55880" y="33121"/>
                  </a:lnTo>
                  <a:lnTo>
                    <a:pt x="55664" y="33388"/>
                  </a:lnTo>
                  <a:lnTo>
                    <a:pt x="55664" y="32753"/>
                  </a:lnTo>
                  <a:lnTo>
                    <a:pt x="54952" y="32753"/>
                  </a:lnTo>
                  <a:lnTo>
                    <a:pt x="54952" y="37211"/>
                  </a:lnTo>
                  <a:lnTo>
                    <a:pt x="55702" y="37211"/>
                  </a:lnTo>
                  <a:lnTo>
                    <a:pt x="55702" y="34582"/>
                  </a:lnTo>
                  <a:lnTo>
                    <a:pt x="55714" y="34353"/>
                  </a:lnTo>
                  <a:lnTo>
                    <a:pt x="56794" y="33324"/>
                  </a:lnTo>
                  <a:lnTo>
                    <a:pt x="57327" y="33324"/>
                  </a:lnTo>
                  <a:lnTo>
                    <a:pt x="57569" y="33464"/>
                  </a:lnTo>
                  <a:lnTo>
                    <a:pt x="57785" y="33909"/>
                  </a:lnTo>
                  <a:lnTo>
                    <a:pt x="57823" y="34124"/>
                  </a:lnTo>
                  <a:lnTo>
                    <a:pt x="57823" y="37211"/>
                  </a:lnTo>
                  <a:lnTo>
                    <a:pt x="58585" y="37211"/>
                  </a:lnTo>
                  <a:lnTo>
                    <a:pt x="58585" y="33896"/>
                  </a:lnTo>
                  <a:close/>
                </a:path>
                <a:path w="135889" h="54610">
                  <a:moveTo>
                    <a:pt x="59512" y="18351"/>
                  </a:moveTo>
                  <a:lnTo>
                    <a:pt x="59461" y="18034"/>
                  </a:lnTo>
                  <a:lnTo>
                    <a:pt x="59118" y="17373"/>
                  </a:lnTo>
                  <a:lnTo>
                    <a:pt x="58712" y="17145"/>
                  </a:lnTo>
                  <a:lnTo>
                    <a:pt x="57835" y="17145"/>
                  </a:lnTo>
                  <a:lnTo>
                    <a:pt x="57581" y="17208"/>
                  </a:lnTo>
                  <a:lnTo>
                    <a:pt x="57137" y="17437"/>
                  </a:lnTo>
                  <a:lnTo>
                    <a:pt x="56946" y="17614"/>
                  </a:lnTo>
                  <a:lnTo>
                    <a:pt x="56769" y="17856"/>
                  </a:lnTo>
                  <a:lnTo>
                    <a:pt x="56667" y="17665"/>
                  </a:lnTo>
                  <a:lnTo>
                    <a:pt x="56565" y="17513"/>
                  </a:lnTo>
                  <a:lnTo>
                    <a:pt x="56222" y="17246"/>
                  </a:lnTo>
                  <a:lnTo>
                    <a:pt x="55930" y="17145"/>
                  </a:lnTo>
                  <a:lnTo>
                    <a:pt x="55270" y="17145"/>
                  </a:lnTo>
                  <a:lnTo>
                    <a:pt x="54991" y="17233"/>
                  </a:lnTo>
                  <a:lnTo>
                    <a:pt x="54597" y="17513"/>
                  </a:lnTo>
                  <a:lnTo>
                    <a:pt x="54432" y="17665"/>
                  </a:lnTo>
                  <a:lnTo>
                    <a:pt x="54254" y="17881"/>
                  </a:lnTo>
                  <a:lnTo>
                    <a:pt x="54254" y="17246"/>
                  </a:lnTo>
                  <a:lnTo>
                    <a:pt x="53517" y="17246"/>
                  </a:lnTo>
                  <a:lnTo>
                    <a:pt x="53517" y="21704"/>
                  </a:lnTo>
                  <a:lnTo>
                    <a:pt x="54267" y="21704"/>
                  </a:lnTo>
                  <a:lnTo>
                    <a:pt x="54267" y="18770"/>
                  </a:lnTo>
                  <a:lnTo>
                    <a:pt x="54381" y="18376"/>
                  </a:lnTo>
                  <a:lnTo>
                    <a:pt x="54851" y="17932"/>
                  </a:lnTo>
                  <a:lnTo>
                    <a:pt x="55105" y="17830"/>
                  </a:lnTo>
                  <a:lnTo>
                    <a:pt x="55702" y="17830"/>
                  </a:lnTo>
                  <a:lnTo>
                    <a:pt x="55905" y="17932"/>
                  </a:lnTo>
                  <a:lnTo>
                    <a:pt x="56095" y="18275"/>
                  </a:lnTo>
                  <a:lnTo>
                    <a:pt x="56134" y="18491"/>
                  </a:lnTo>
                  <a:lnTo>
                    <a:pt x="56134" y="21704"/>
                  </a:lnTo>
                  <a:lnTo>
                    <a:pt x="56896" y="21704"/>
                  </a:lnTo>
                  <a:lnTo>
                    <a:pt x="56896" y="18656"/>
                  </a:lnTo>
                  <a:lnTo>
                    <a:pt x="56997" y="18326"/>
                  </a:lnTo>
                  <a:lnTo>
                    <a:pt x="57416" y="17932"/>
                  </a:lnTo>
                  <a:lnTo>
                    <a:pt x="57683" y="17830"/>
                  </a:lnTo>
                  <a:lnTo>
                    <a:pt x="58178" y="17830"/>
                  </a:lnTo>
                  <a:lnTo>
                    <a:pt x="58369" y="17894"/>
                  </a:lnTo>
                  <a:lnTo>
                    <a:pt x="58661" y="18110"/>
                  </a:lnTo>
                  <a:lnTo>
                    <a:pt x="58737" y="18313"/>
                  </a:lnTo>
                  <a:lnTo>
                    <a:pt x="58737" y="21704"/>
                  </a:lnTo>
                  <a:lnTo>
                    <a:pt x="59512" y="21704"/>
                  </a:lnTo>
                  <a:lnTo>
                    <a:pt x="59512" y="18351"/>
                  </a:lnTo>
                  <a:close/>
                </a:path>
                <a:path w="135889" h="54610">
                  <a:moveTo>
                    <a:pt x="59512" y="2844"/>
                  </a:moveTo>
                  <a:lnTo>
                    <a:pt x="59461" y="2540"/>
                  </a:lnTo>
                  <a:lnTo>
                    <a:pt x="59118" y="1866"/>
                  </a:lnTo>
                  <a:lnTo>
                    <a:pt x="58712" y="1651"/>
                  </a:lnTo>
                  <a:lnTo>
                    <a:pt x="57835" y="1651"/>
                  </a:lnTo>
                  <a:lnTo>
                    <a:pt x="57581" y="1714"/>
                  </a:lnTo>
                  <a:lnTo>
                    <a:pt x="57137" y="1943"/>
                  </a:lnTo>
                  <a:lnTo>
                    <a:pt x="56946" y="2120"/>
                  </a:lnTo>
                  <a:lnTo>
                    <a:pt x="56769" y="2362"/>
                  </a:lnTo>
                  <a:lnTo>
                    <a:pt x="56667" y="2171"/>
                  </a:lnTo>
                  <a:lnTo>
                    <a:pt x="56565" y="2019"/>
                  </a:lnTo>
                  <a:lnTo>
                    <a:pt x="56222" y="1739"/>
                  </a:lnTo>
                  <a:lnTo>
                    <a:pt x="55930" y="1651"/>
                  </a:lnTo>
                  <a:lnTo>
                    <a:pt x="55270" y="1651"/>
                  </a:lnTo>
                  <a:lnTo>
                    <a:pt x="54991" y="1739"/>
                  </a:lnTo>
                  <a:lnTo>
                    <a:pt x="54597" y="2006"/>
                  </a:lnTo>
                  <a:lnTo>
                    <a:pt x="54432" y="2171"/>
                  </a:lnTo>
                  <a:lnTo>
                    <a:pt x="54254" y="2387"/>
                  </a:lnTo>
                  <a:lnTo>
                    <a:pt x="54254" y="1752"/>
                  </a:lnTo>
                  <a:lnTo>
                    <a:pt x="53517" y="1752"/>
                  </a:lnTo>
                  <a:lnTo>
                    <a:pt x="53517" y="6210"/>
                  </a:lnTo>
                  <a:lnTo>
                    <a:pt x="54267" y="6210"/>
                  </a:lnTo>
                  <a:lnTo>
                    <a:pt x="54267" y="3276"/>
                  </a:lnTo>
                  <a:lnTo>
                    <a:pt x="54381" y="2870"/>
                  </a:lnTo>
                  <a:lnTo>
                    <a:pt x="54851" y="2438"/>
                  </a:lnTo>
                  <a:lnTo>
                    <a:pt x="55105" y="2336"/>
                  </a:lnTo>
                  <a:lnTo>
                    <a:pt x="55702" y="2336"/>
                  </a:lnTo>
                  <a:lnTo>
                    <a:pt x="55905" y="2438"/>
                  </a:lnTo>
                  <a:lnTo>
                    <a:pt x="56095" y="2781"/>
                  </a:lnTo>
                  <a:lnTo>
                    <a:pt x="56134" y="2997"/>
                  </a:lnTo>
                  <a:lnTo>
                    <a:pt x="56134" y="6210"/>
                  </a:lnTo>
                  <a:lnTo>
                    <a:pt x="56896" y="6210"/>
                  </a:lnTo>
                  <a:lnTo>
                    <a:pt x="56896" y="3162"/>
                  </a:lnTo>
                  <a:lnTo>
                    <a:pt x="56997" y="2832"/>
                  </a:lnTo>
                  <a:lnTo>
                    <a:pt x="57416" y="2438"/>
                  </a:lnTo>
                  <a:lnTo>
                    <a:pt x="57683" y="2336"/>
                  </a:lnTo>
                  <a:lnTo>
                    <a:pt x="58178" y="2336"/>
                  </a:lnTo>
                  <a:lnTo>
                    <a:pt x="58369" y="2400"/>
                  </a:lnTo>
                  <a:lnTo>
                    <a:pt x="58661" y="2616"/>
                  </a:lnTo>
                  <a:lnTo>
                    <a:pt x="58737" y="2819"/>
                  </a:lnTo>
                  <a:lnTo>
                    <a:pt x="58737" y="6210"/>
                  </a:lnTo>
                  <a:lnTo>
                    <a:pt x="59512" y="6210"/>
                  </a:lnTo>
                  <a:lnTo>
                    <a:pt x="59512" y="2844"/>
                  </a:lnTo>
                  <a:close/>
                </a:path>
                <a:path w="135889" h="54610">
                  <a:moveTo>
                    <a:pt x="64439" y="19723"/>
                  </a:moveTo>
                  <a:lnTo>
                    <a:pt x="63665" y="17513"/>
                  </a:lnTo>
                  <a:lnTo>
                    <a:pt x="63665" y="19126"/>
                  </a:lnTo>
                  <a:lnTo>
                    <a:pt x="61188" y="19126"/>
                  </a:lnTo>
                  <a:lnTo>
                    <a:pt x="61201" y="18796"/>
                  </a:lnTo>
                  <a:lnTo>
                    <a:pt x="61328" y="18427"/>
                  </a:lnTo>
                  <a:lnTo>
                    <a:pt x="61798" y="17932"/>
                  </a:lnTo>
                  <a:lnTo>
                    <a:pt x="62090" y="17805"/>
                  </a:lnTo>
                  <a:lnTo>
                    <a:pt x="62903" y="17805"/>
                  </a:lnTo>
                  <a:lnTo>
                    <a:pt x="63246" y="17983"/>
                  </a:lnTo>
                  <a:lnTo>
                    <a:pt x="63500" y="18440"/>
                  </a:lnTo>
                  <a:lnTo>
                    <a:pt x="63614" y="18745"/>
                  </a:lnTo>
                  <a:lnTo>
                    <a:pt x="63665" y="19126"/>
                  </a:lnTo>
                  <a:lnTo>
                    <a:pt x="63665" y="17513"/>
                  </a:lnTo>
                  <a:lnTo>
                    <a:pt x="63093" y="17221"/>
                  </a:lnTo>
                  <a:lnTo>
                    <a:pt x="62788" y="17145"/>
                  </a:lnTo>
                  <a:lnTo>
                    <a:pt x="61849" y="17145"/>
                  </a:lnTo>
                  <a:lnTo>
                    <a:pt x="61341" y="17373"/>
                  </a:lnTo>
                  <a:lnTo>
                    <a:pt x="60566" y="18275"/>
                  </a:lnTo>
                  <a:lnTo>
                    <a:pt x="60477" y="18542"/>
                  </a:lnTo>
                  <a:lnTo>
                    <a:pt x="60553" y="20866"/>
                  </a:lnTo>
                  <a:lnTo>
                    <a:pt x="61328" y="21666"/>
                  </a:lnTo>
                  <a:lnTo>
                    <a:pt x="61798" y="21869"/>
                  </a:lnTo>
                  <a:lnTo>
                    <a:pt x="62585" y="21869"/>
                  </a:lnTo>
                  <a:lnTo>
                    <a:pt x="64376" y="20307"/>
                  </a:lnTo>
                  <a:lnTo>
                    <a:pt x="63639" y="20307"/>
                  </a:lnTo>
                  <a:lnTo>
                    <a:pt x="63563" y="20535"/>
                  </a:lnTo>
                  <a:lnTo>
                    <a:pt x="63487" y="20688"/>
                  </a:lnTo>
                  <a:lnTo>
                    <a:pt x="63119" y="21094"/>
                  </a:lnTo>
                  <a:lnTo>
                    <a:pt x="62814" y="21221"/>
                  </a:lnTo>
                  <a:lnTo>
                    <a:pt x="62001" y="21221"/>
                  </a:lnTo>
                  <a:lnTo>
                    <a:pt x="61709" y="21094"/>
                  </a:lnTo>
                  <a:lnTo>
                    <a:pt x="61290" y="20535"/>
                  </a:lnTo>
                  <a:lnTo>
                    <a:pt x="61175" y="19723"/>
                  </a:lnTo>
                  <a:lnTo>
                    <a:pt x="64439" y="19723"/>
                  </a:lnTo>
                  <a:close/>
                </a:path>
                <a:path w="135889" h="54610">
                  <a:moveTo>
                    <a:pt x="64439" y="4216"/>
                  </a:moveTo>
                  <a:lnTo>
                    <a:pt x="63665" y="2019"/>
                  </a:lnTo>
                  <a:lnTo>
                    <a:pt x="63665" y="3632"/>
                  </a:lnTo>
                  <a:lnTo>
                    <a:pt x="61188" y="3632"/>
                  </a:lnTo>
                  <a:lnTo>
                    <a:pt x="61201" y="3302"/>
                  </a:lnTo>
                  <a:lnTo>
                    <a:pt x="61328" y="2933"/>
                  </a:lnTo>
                  <a:lnTo>
                    <a:pt x="61798" y="2438"/>
                  </a:lnTo>
                  <a:lnTo>
                    <a:pt x="62090" y="2311"/>
                  </a:lnTo>
                  <a:lnTo>
                    <a:pt x="62903" y="2311"/>
                  </a:lnTo>
                  <a:lnTo>
                    <a:pt x="63246" y="2489"/>
                  </a:lnTo>
                  <a:lnTo>
                    <a:pt x="63500" y="2933"/>
                  </a:lnTo>
                  <a:lnTo>
                    <a:pt x="63614" y="3238"/>
                  </a:lnTo>
                  <a:lnTo>
                    <a:pt x="63665" y="3632"/>
                  </a:lnTo>
                  <a:lnTo>
                    <a:pt x="63665" y="2019"/>
                  </a:lnTo>
                  <a:lnTo>
                    <a:pt x="63093" y="1727"/>
                  </a:lnTo>
                  <a:lnTo>
                    <a:pt x="62788" y="1651"/>
                  </a:lnTo>
                  <a:lnTo>
                    <a:pt x="61849" y="1651"/>
                  </a:lnTo>
                  <a:lnTo>
                    <a:pt x="61341" y="1879"/>
                  </a:lnTo>
                  <a:lnTo>
                    <a:pt x="60566" y="2768"/>
                  </a:lnTo>
                  <a:lnTo>
                    <a:pt x="60477" y="3048"/>
                  </a:lnTo>
                  <a:lnTo>
                    <a:pt x="60553" y="5359"/>
                  </a:lnTo>
                  <a:lnTo>
                    <a:pt x="61328" y="6172"/>
                  </a:lnTo>
                  <a:lnTo>
                    <a:pt x="61798" y="6375"/>
                  </a:lnTo>
                  <a:lnTo>
                    <a:pt x="62585" y="6375"/>
                  </a:lnTo>
                  <a:lnTo>
                    <a:pt x="64376" y="4813"/>
                  </a:lnTo>
                  <a:lnTo>
                    <a:pt x="63639" y="4813"/>
                  </a:lnTo>
                  <a:lnTo>
                    <a:pt x="63563" y="5041"/>
                  </a:lnTo>
                  <a:lnTo>
                    <a:pt x="63487" y="5181"/>
                  </a:lnTo>
                  <a:lnTo>
                    <a:pt x="63119" y="5588"/>
                  </a:lnTo>
                  <a:lnTo>
                    <a:pt x="62814" y="5715"/>
                  </a:lnTo>
                  <a:lnTo>
                    <a:pt x="62001" y="5715"/>
                  </a:lnTo>
                  <a:lnTo>
                    <a:pt x="61709" y="5588"/>
                  </a:lnTo>
                  <a:lnTo>
                    <a:pt x="61290" y="5041"/>
                  </a:lnTo>
                  <a:lnTo>
                    <a:pt x="61175" y="4216"/>
                  </a:lnTo>
                  <a:lnTo>
                    <a:pt x="64439" y="4216"/>
                  </a:lnTo>
                  <a:close/>
                </a:path>
                <a:path w="135889" h="54610">
                  <a:moveTo>
                    <a:pt x="67056" y="31089"/>
                  </a:moveTo>
                  <a:lnTo>
                    <a:pt x="66128" y="31089"/>
                  </a:lnTo>
                  <a:lnTo>
                    <a:pt x="64401" y="36296"/>
                  </a:lnTo>
                  <a:lnTo>
                    <a:pt x="62636" y="31089"/>
                  </a:lnTo>
                  <a:lnTo>
                    <a:pt x="61722" y="31089"/>
                  </a:lnTo>
                  <a:lnTo>
                    <a:pt x="63957" y="37211"/>
                  </a:lnTo>
                  <a:lnTo>
                    <a:pt x="64833" y="37211"/>
                  </a:lnTo>
                  <a:lnTo>
                    <a:pt x="67056" y="31089"/>
                  </a:lnTo>
                  <a:close/>
                </a:path>
                <a:path w="135889" h="54610">
                  <a:moveTo>
                    <a:pt x="72428" y="5486"/>
                  </a:moveTo>
                  <a:lnTo>
                    <a:pt x="68719" y="5486"/>
                  </a:lnTo>
                  <a:lnTo>
                    <a:pt x="68719" y="3403"/>
                  </a:lnTo>
                  <a:lnTo>
                    <a:pt x="72085" y="3403"/>
                  </a:lnTo>
                  <a:lnTo>
                    <a:pt x="72085" y="2705"/>
                  </a:lnTo>
                  <a:lnTo>
                    <a:pt x="68719" y="2705"/>
                  </a:lnTo>
                  <a:lnTo>
                    <a:pt x="68719" y="850"/>
                  </a:lnTo>
                  <a:lnTo>
                    <a:pt x="72364" y="850"/>
                  </a:lnTo>
                  <a:lnTo>
                    <a:pt x="72364" y="101"/>
                  </a:lnTo>
                  <a:lnTo>
                    <a:pt x="67906" y="101"/>
                  </a:lnTo>
                  <a:lnTo>
                    <a:pt x="67906" y="6210"/>
                  </a:lnTo>
                  <a:lnTo>
                    <a:pt x="72428" y="6210"/>
                  </a:lnTo>
                  <a:lnTo>
                    <a:pt x="72428" y="5486"/>
                  </a:lnTo>
                  <a:close/>
                </a:path>
                <a:path w="135889" h="54610">
                  <a:moveTo>
                    <a:pt x="72732" y="15595"/>
                  </a:moveTo>
                  <a:lnTo>
                    <a:pt x="71805" y="15595"/>
                  </a:lnTo>
                  <a:lnTo>
                    <a:pt x="70065" y="20802"/>
                  </a:lnTo>
                  <a:lnTo>
                    <a:pt x="68313" y="15595"/>
                  </a:lnTo>
                  <a:lnTo>
                    <a:pt x="67398" y="15595"/>
                  </a:lnTo>
                  <a:lnTo>
                    <a:pt x="69621" y="21704"/>
                  </a:lnTo>
                  <a:lnTo>
                    <a:pt x="70497" y="21704"/>
                  </a:lnTo>
                  <a:lnTo>
                    <a:pt x="72732" y="15595"/>
                  </a:lnTo>
                  <a:close/>
                </a:path>
                <a:path w="135889" h="54610">
                  <a:moveTo>
                    <a:pt x="72771" y="37211"/>
                  </a:moveTo>
                  <a:lnTo>
                    <a:pt x="72110" y="35369"/>
                  </a:lnTo>
                  <a:lnTo>
                    <a:pt x="71869" y="34709"/>
                  </a:lnTo>
                  <a:lnTo>
                    <a:pt x="70980" y="32258"/>
                  </a:lnTo>
                  <a:lnTo>
                    <a:pt x="70980" y="34709"/>
                  </a:lnTo>
                  <a:lnTo>
                    <a:pt x="69062" y="34709"/>
                  </a:lnTo>
                  <a:lnTo>
                    <a:pt x="70053" y="32004"/>
                  </a:lnTo>
                  <a:lnTo>
                    <a:pt x="70980" y="34709"/>
                  </a:lnTo>
                  <a:lnTo>
                    <a:pt x="70980" y="32258"/>
                  </a:lnTo>
                  <a:lnTo>
                    <a:pt x="70891" y="32004"/>
                  </a:lnTo>
                  <a:lnTo>
                    <a:pt x="70561" y="31089"/>
                  </a:lnTo>
                  <a:lnTo>
                    <a:pt x="69621" y="31089"/>
                  </a:lnTo>
                  <a:lnTo>
                    <a:pt x="67322" y="37211"/>
                  </a:lnTo>
                  <a:lnTo>
                    <a:pt x="68160" y="37211"/>
                  </a:lnTo>
                  <a:lnTo>
                    <a:pt x="68821" y="35369"/>
                  </a:lnTo>
                  <a:lnTo>
                    <a:pt x="71247" y="35369"/>
                  </a:lnTo>
                  <a:lnTo>
                    <a:pt x="71869" y="37211"/>
                  </a:lnTo>
                  <a:lnTo>
                    <a:pt x="72771" y="37211"/>
                  </a:lnTo>
                  <a:close/>
                </a:path>
                <a:path w="135889" h="54610">
                  <a:moveTo>
                    <a:pt x="78371" y="101"/>
                  </a:moveTo>
                  <a:lnTo>
                    <a:pt x="77571" y="101"/>
                  </a:lnTo>
                  <a:lnTo>
                    <a:pt x="77571" y="5054"/>
                  </a:lnTo>
                  <a:lnTo>
                    <a:pt x="74485" y="101"/>
                  </a:lnTo>
                  <a:lnTo>
                    <a:pt x="73507" y="101"/>
                  </a:lnTo>
                  <a:lnTo>
                    <a:pt x="73507" y="6210"/>
                  </a:lnTo>
                  <a:lnTo>
                    <a:pt x="74307" y="6210"/>
                  </a:lnTo>
                  <a:lnTo>
                    <a:pt x="74307" y="1257"/>
                  </a:lnTo>
                  <a:lnTo>
                    <a:pt x="77431" y="6210"/>
                  </a:lnTo>
                  <a:lnTo>
                    <a:pt x="78371" y="6210"/>
                  </a:lnTo>
                  <a:lnTo>
                    <a:pt x="78371" y="101"/>
                  </a:lnTo>
                  <a:close/>
                </a:path>
                <a:path w="135889" h="54610">
                  <a:moveTo>
                    <a:pt x="78435" y="21704"/>
                  </a:moveTo>
                  <a:lnTo>
                    <a:pt x="77774" y="19875"/>
                  </a:lnTo>
                  <a:lnTo>
                    <a:pt x="77533" y="19202"/>
                  </a:lnTo>
                  <a:lnTo>
                    <a:pt x="76644" y="16764"/>
                  </a:lnTo>
                  <a:lnTo>
                    <a:pt x="76644" y="19202"/>
                  </a:lnTo>
                  <a:lnTo>
                    <a:pt x="74739" y="19202"/>
                  </a:lnTo>
                  <a:lnTo>
                    <a:pt x="75730" y="16510"/>
                  </a:lnTo>
                  <a:lnTo>
                    <a:pt x="76644" y="19202"/>
                  </a:lnTo>
                  <a:lnTo>
                    <a:pt x="76644" y="16764"/>
                  </a:lnTo>
                  <a:lnTo>
                    <a:pt x="76555" y="16510"/>
                  </a:lnTo>
                  <a:lnTo>
                    <a:pt x="76225" y="15595"/>
                  </a:lnTo>
                  <a:lnTo>
                    <a:pt x="75285" y="15595"/>
                  </a:lnTo>
                  <a:lnTo>
                    <a:pt x="72986" y="21704"/>
                  </a:lnTo>
                  <a:lnTo>
                    <a:pt x="73837" y="21704"/>
                  </a:lnTo>
                  <a:lnTo>
                    <a:pt x="74498" y="19875"/>
                  </a:lnTo>
                  <a:lnTo>
                    <a:pt x="76911" y="19875"/>
                  </a:lnTo>
                  <a:lnTo>
                    <a:pt x="77533" y="21704"/>
                  </a:lnTo>
                  <a:lnTo>
                    <a:pt x="78435" y="21704"/>
                  </a:lnTo>
                  <a:close/>
                </a:path>
                <a:path w="135889" h="54610">
                  <a:moveTo>
                    <a:pt x="78701" y="37071"/>
                  </a:moveTo>
                  <a:lnTo>
                    <a:pt x="78574" y="37020"/>
                  </a:lnTo>
                  <a:lnTo>
                    <a:pt x="78384" y="36410"/>
                  </a:lnTo>
                  <a:lnTo>
                    <a:pt x="78270" y="34747"/>
                  </a:lnTo>
                  <a:lnTo>
                    <a:pt x="78155" y="34582"/>
                  </a:lnTo>
                  <a:lnTo>
                    <a:pt x="78028" y="34429"/>
                  </a:lnTo>
                  <a:lnTo>
                    <a:pt x="77851" y="34302"/>
                  </a:lnTo>
                  <a:lnTo>
                    <a:pt x="77609" y="34201"/>
                  </a:lnTo>
                  <a:lnTo>
                    <a:pt x="77876" y="34061"/>
                  </a:lnTo>
                  <a:lnTo>
                    <a:pt x="78079" y="33896"/>
                  </a:lnTo>
                  <a:lnTo>
                    <a:pt x="78333" y="33502"/>
                  </a:lnTo>
                  <a:lnTo>
                    <a:pt x="78359" y="31851"/>
                  </a:lnTo>
                  <a:lnTo>
                    <a:pt x="78181" y="31559"/>
                  </a:lnTo>
                  <a:lnTo>
                    <a:pt x="77635" y="31318"/>
                  </a:lnTo>
                  <a:lnTo>
                    <a:pt x="77635" y="32385"/>
                  </a:lnTo>
                  <a:lnTo>
                    <a:pt x="77520" y="33502"/>
                  </a:lnTo>
                  <a:lnTo>
                    <a:pt x="77063" y="33820"/>
                  </a:lnTo>
                  <a:lnTo>
                    <a:pt x="76758" y="33896"/>
                  </a:lnTo>
                  <a:lnTo>
                    <a:pt x="74447" y="33896"/>
                  </a:lnTo>
                  <a:lnTo>
                    <a:pt x="74447" y="31800"/>
                  </a:lnTo>
                  <a:lnTo>
                    <a:pt x="76758" y="31800"/>
                  </a:lnTo>
                  <a:lnTo>
                    <a:pt x="76987" y="31851"/>
                  </a:lnTo>
                  <a:lnTo>
                    <a:pt x="77470" y="32092"/>
                  </a:lnTo>
                  <a:lnTo>
                    <a:pt x="77635" y="32385"/>
                  </a:lnTo>
                  <a:lnTo>
                    <a:pt x="77635" y="31318"/>
                  </a:lnTo>
                  <a:lnTo>
                    <a:pt x="77304" y="31165"/>
                  </a:lnTo>
                  <a:lnTo>
                    <a:pt x="76923" y="31089"/>
                  </a:lnTo>
                  <a:lnTo>
                    <a:pt x="73621" y="31089"/>
                  </a:lnTo>
                  <a:lnTo>
                    <a:pt x="73621" y="37211"/>
                  </a:lnTo>
                  <a:lnTo>
                    <a:pt x="74447" y="37211"/>
                  </a:lnTo>
                  <a:lnTo>
                    <a:pt x="74447" y="34582"/>
                  </a:lnTo>
                  <a:lnTo>
                    <a:pt x="76682" y="34582"/>
                  </a:lnTo>
                  <a:lnTo>
                    <a:pt x="76923" y="34620"/>
                  </a:lnTo>
                  <a:lnTo>
                    <a:pt x="77368" y="34836"/>
                  </a:lnTo>
                  <a:lnTo>
                    <a:pt x="77457" y="35001"/>
                  </a:lnTo>
                  <a:lnTo>
                    <a:pt x="77584" y="36410"/>
                  </a:lnTo>
                  <a:lnTo>
                    <a:pt x="77685" y="37211"/>
                  </a:lnTo>
                  <a:lnTo>
                    <a:pt x="78701" y="37211"/>
                  </a:lnTo>
                  <a:lnTo>
                    <a:pt x="78701" y="37071"/>
                  </a:lnTo>
                  <a:close/>
                </a:path>
                <a:path w="135889" h="54610">
                  <a:moveTo>
                    <a:pt x="84366" y="21564"/>
                  </a:moveTo>
                  <a:lnTo>
                    <a:pt x="84239" y="21513"/>
                  </a:lnTo>
                  <a:lnTo>
                    <a:pt x="84061" y="20904"/>
                  </a:lnTo>
                  <a:lnTo>
                    <a:pt x="83934" y="19253"/>
                  </a:lnTo>
                  <a:lnTo>
                    <a:pt x="83820" y="19088"/>
                  </a:lnTo>
                  <a:lnTo>
                    <a:pt x="83693" y="18923"/>
                  </a:lnTo>
                  <a:lnTo>
                    <a:pt x="83515" y="18796"/>
                  </a:lnTo>
                  <a:lnTo>
                    <a:pt x="83273" y="18707"/>
                  </a:lnTo>
                  <a:lnTo>
                    <a:pt x="83553" y="18567"/>
                  </a:lnTo>
                  <a:lnTo>
                    <a:pt x="83743" y="18389"/>
                  </a:lnTo>
                  <a:lnTo>
                    <a:pt x="83997" y="18008"/>
                  </a:lnTo>
                  <a:lnTo>
                    <a:pt x="84023" y="16344"/>
                  </a:lnTo>
                  <a:lnTo>
                    <a:pt x="83858" y="16065"/>
                  </a:lnTo>
                  <a:lnTo>
                    <a:pt x="83299" y="15824"/>
                  </a:lnTo>
                  <a:lnTo>
                    <a:pt x="83299" y="16891"/>
                  </a:lnTo>
                  <a:lnTo>
                    <a:pt x="83185" y="18008"/>
                  </a:lnTo>
                  <a:lnTo>
                    <a:pt x="82727" y="18313"/>
                  </a:lnTo>
                  <a:lnTo>
                    <a:pt x="82423" y="18389"/>
                  </a:lnTo>
                  <a:lnTo>
                    <a:pt x="80124" y="18389"/>
                  </a:lnTo>
                  <a:lnTo>
                    <a:pt x="80124" y="16306"/>
                  </a:lnTo>
                  <a:lnTo>
                    <a:pt x="82423" y="16306"/>
                  </a:lnTo>
                  <a:lnTo>
                    <a:pt x="82664" y="16344"/>
                  </a:lnTo>
                  <a:lnTo>
                    <a:pt x="83146" y="16586"/>
                  </a:lnTo>
                  <a:lnTo>
                    <a:pt x="83299" y="16891"/>
                  </a:lnTo>
                  <a:lnTo>
                    <a:pt x="83299" y="15824"/>
                  </a:lnTo>
                  <a:lnTo>
                    <a:pt x="82981" y="15671"/>
                  </a:lnTo>
                  <a:lnTo>
                    <a:pt x="82588" y="15595"/>
                  </a:lnTo>
                  <a:lnTo>
                    <a:pt x="79298" y="15595"/>
                  </a:lnTo>
                  <a:lnTo>
                    <a:pt x="79298" y="21704"/>
                  </a:lnTo>
                  <a:lnTo>
                    <a:pt x="80124" y="21704"/>
                  </a:lnTo>
                  <a:lnTo>
                    <a:pt x="80124" y="19088"/>
                  </a:lnTo>
                  <a:lnTo>
                    <a:pt x="82346" y="19088"/>
                  </a:lnTo>
                  <a:lnTo>
                    <a:pt x="82588" y="19126"/>
                  </a:lnTo>
                  <a:lnTo>
                    <a:pt x="83032" y="19329"/>
                  </a:lnTo>
                  <a:lnTo>
                    <a:pt x="83121" y="19507"/>
                  </a:lnTo>
                  <a:lnTo>
                    <a:pt x="83248" y="20904"/>
                  </a:lnTo>
                  <a:lnTo>
                    <a:pt x="83362" y="21704"/>
                  </a:lnTo>
                  <a:lnTo>
                    <a:pt x="84366" y="21704"/>
                  </a:lnTo>
                  <a:lnTo>
                    <a:pt x="84366" y="21564"/>
                  </a:lnTo>
                  <a:close/>
                </a:path>
                <a:path w="135889" h="54610">
                  <a:moveTo>
                    <a:pt x="84543" y="101"/>
                  </a:moveTo>
                  <a:lnTo>
                    <a:pt x="83705" y="101"/>
                  </a:lnTo>
                  <a:lnTo>
                    <a:pt x="83705" y="4318"/>
                  </a:lnTo>
                  <a:lnTo>
                    <a:pt x="83629" y="4673"/>
                  </a:lnTo>
                  <a:lnTo>
                    <a:pt x="83235" y="5410"/>
                  </a:lnTo>
                  <a:lnTo>
                    <a:pt x="82765" y="5651"/>
                  </a:lnTo>
                  <a:lnTo>
                    <a:pt x="81483" y="5651"/>
                  </a:lnTo>
                  <a:lnTo>
                    <a:pt x="81064" y="5422"/>
                  </a:lnTo>
                  <a:lnTo>
                    <a:pt x="80645" y="4686"/>
                  </a:lnTo>
                  <a:lnTo>
                    <a:pt x="80568" y="4318"/>
                  </a:lnTo>
                  <a:lnTo>
                    <a:pt x="80568" y="101"/>
                  </a:lnTo>
                  <a:lnTo>
                    <a:pt x="79730" y="101"/>
                  </a:lnTo>
                  <a:lnTo>
                    <a:pt x="79730" y="4279"/>
                  </a:lnTo>
                  <a:lnTo>
                    <a:pt x="79819" y="4864"/>
                  </a:lnTo>
                  <a:lnTo>
                    <a:pt x="80403" y="6007"/>
                  </a:lnTo>
                  <a:lnTo>
                    <a:pt x="81102" y="6375"/>
                  </a:lnTo>
                  <a:lnTo>
                    <a:pt x="83159" y="6375"/>
                  </a:lnTo>
                  <a:lnTo>
                    <a:pt x="83870" y="6007"/>
                  </a:lnTo>
                  <a:lnTo>
                    <a:pt x="84442" y="4864"/>
                  </a:lnTo>
                  <a:lnTo>
                    <a:pt x="84543" y="4279"/>
                  </a:lnTo>
                  <a:lnTo>
                    <a:pt x="84543" y="101"/>
                  </a:lnTo>
                  <a:close/>
                </a:path>
                <a:path w="135889" h="54610">
                  <a:moveTo>
                    <a:pt x="84836" y="34963"/>
                  </a:moveTo>
                  <a:lnTo>
                    <a:pt x="84023" y="34963"/>
                  </a:lnTo>
                  <a:lnTo>
                    <a:pt x="83934" y="35356"/>
                  </a:lnTo>
                  <a:lnTo>
                    <a:pt x="83820" y="35687"/>
                  </a:lnTo>
                  <a:lnTo>
                    <a:pt x="83324" y="36398"/>
                  </a:lnTo>
                  <a:lnTo>
                    <a:pt x="82867" y="36639"/>
                  </a:lnTo>
                  <a:lnTo>
                    <a:pt x="81584" y="36639"/>
                  </a:lnTo>
                  <a:lnTo>
                    <a:pt x="81089" y="36410"/>
                  </a:lnTo>
                  <a:lnTo>
                    <a:pt x="80416" y="35521"/>
                  </a:lnTo>
                  <a:lnTo>
                    <a:pt x="80251" y="34937"/>
                  </a:lnTo>
                  <a:lnTo>
                    <a:pt x="80251" y="33350"/>
                  </a:lnTo>
                  <a:lnTo>
                    <a:pt x="80441" y="32702"/>
                  </a:lnTo>
                  <a:lnTo>
                    <a:pt x="81178" y="31851"/>
                  </a:lnTo>
                  <a:lnTo>
                    <a:pt x="81661" y="31648"/>
                  </a:lnTo>
                  <a:lnTo>
                    <a:pt x="82765" y="31648"/>
                  </a:lnTo>
                  <a:lnTo>
                    <a:pt x="83146" y="31762"/>
                  </a:lnTo>
                  <a:lnTo>
                    <a:pt x="83693" y="32219"/>
                  </a:lnTo>
                  <a:lnTo>
                    <a:pt x="83870" y="32537"/>
                  </a:lnTo>
                  <a:lnTo>
                    <a:pt x="83972" y="32931"/>
                  </a:lnTo>
                  <a:lnTo>
                    <a:pt x="84772" y="32931"/>
                  </a:lnTo>
                  <a:lnTo>
                    <a:pt x="83032" y="30924"/>
                  </a:lnTo>
                  <a:lnTo>
                    <a:pt x="81356" y="30924"/>
                  </a:lnTo>
                  <a:lnTo>
                    <a:pt x="80645" y="31242"/>
                  </a:lnTo>
                  <a:lnTo>
                    <a:pt x="79654" y="32448"/>
                  </a:lnTo>
                  <a:lnTo>
                    <a:pt x="79413" y="33185"/>
                  </a:lnTo>
                  <a:lnTo>
                    <a:pt x="79413" y="35267"/>
                  </a:lnTo>
                  <a:lnTo>
                    <a:pt x="79730" y="36144"/>
                  </a:lnTo>
                  <a:lnTo>
                    <a:pt x="80848" y="37147"/>
                  </a:lnTo>
                  <a:lnTo>
                    <a:pt x="81445" y="37363"/>
                  </a:lnTo>
                  <a:lnTo>
                    <a:pt x="82969" y="37363"/>
                  </a:lnTo>
                  <a:lnTo>
                    <a:pt x="83629" y="37096"/>
                  </a:lnTo>
                  <a:lnTo>
                    <a:pt x="84518" y="36144"/>
                  </a:lnTo>
                  <a:lnTo>
                    <a:pt x="84759" y="35610"/>
                  </a:lnTo>
                  <a:lnTo>
                    <a:pt x="84836" y="34963"/>
                  </a:lnTo>
                  <a:close/>
                </a:path>
                <a:path w="135889" h="54610">
                  <a:moveTo>
                    <a:pt x="89928" y="19138"/>
                  </a:moveTo>
                  <a:lnTo>
                    <a:pt x="89662" y="18846"/>
                  </a:lnTo>
                  <a:lnTo>
                    <a:pt x="89484" y="18669"/>
                  </a:lnTo>
                  <a:lnTo>
                    <a:pt x="89242" y="18542"/>
                  </a:lnTo>
                  <a:lnTo>
                    <a:pt x="89217" y="19443"/>
                  </a:lnTo>
                  <a:lnTo>
                    <a:pt x="89154" y="20370"/>
                  </a:lnTo>
                  <a:lnTo>
                    <a:pt x="88798" y="20853"/>
                  </a:lnTo>
                  <a:lnTo>
                    <a:pt x="88430" y="20993"/>
                  </a:lnTo>
                  <a:lnTo>
                    <a:pt x="86144" y="20993"/>
                  </a:lnTo>
                  <a:lnTo>
                    <a:pt x="86144" y="18846"/>
                  </a:lnTo>
                  <a:lnTo>
                    <a:pt x="88138" y="18846"/>
                  </a:lnTo>
                  <a:lnTo>
                    <a:pt x="88417" y="18897"/>
                  </a:lnTo>
                  <a:lnTo>
                    <a:pt x="89027" y="19138"/>
                  </a:lnTo>
                  <a:lnTo>
                    <a:pt x="89217" y="19443"/>
                  </a:lnTo>
                  <a:lnTo>
                    <a:pt x="89217" y="18542"/>
                  </a:lnTo>
                  <a:lnTo>
                    <a:pt x="88925" y="18415"/>
                  </a:lnTo>
                  <a:lnTo>
                    <a:pt x="89141" y="18313"/>
                  </a:lnTo>
                  <a:lnTo>
                    <a:pt x="89319" y="18186"/>
                  </a:lnTo>
                  <a:lnTo>
                    <a:pt x="89585" y="17881"/>
                  </a:lnTo>
                  <a:lnTo>
                    <a:pt x="89662" y="16484"/>
                  </a:lnTo>
                  <a:lnTo>
                    <a:pt x="89522" y="16281"/>
                  </a:lnTo>
                  <a:lnTo>
                    <a:pt x="89179" y="15811"/>
                  </a:lnTo>
                  <a:lnTo>
                    <a:pt x="88900" y="15697"/>
                  </a:lnTo>
                  <a:lnTo>
                    <a:pt x="88900" y="16776"/>
                  </a:lnTo>
                  <a:lnTo>
                    <a:pt x="88811" y="17818"/>
                  </a:lnTo>
                  <a:lnTo>
                    <a:pt x="88265" y="18135"/>
                  </a:lnTo>
                  <a:lnTo>
                    <a:pt x="87998" y="18186"/>
                  </a:lnTo>
                  <a:lnTo>
                    <a:pt x="86144" y="18186"/>
                  </a:lnTo>
                  <a:lnTo>
                    <a:pt x="86144" y="16281"/>
                  </a:lnTo>
                  <a:lnTo>
                    <a:pt x="87985" y="16281"/>
                  </a:lnTo>
                  <a:lnTo>
                    <a:pt x="88252" y="16332"/>
                  </a:lnTo>
                  <a:lnTo>
                    <a:pt x="88760" y="16548"/>
                  </a:lnTo>
                  <a:lnTo>
                    <a:pt x="88900" y="16776"/>
                  </a:lnTo>
                  <a:lnTo>
                    <a:pt x="88900" y="15697"/>
                  </a:lnTo>
                  <a:lnTo>
                    <a:pt x="88671" y="15595"/>
                  </a:lnTo>
                  <a:lnTo>
                    <a:pt x="85331" y="15595"/>
                  </a:lnTo>
                  <a:lnTo>
                    <a:pt x="85331" y="21704"/>
                  </a:lnTo>
                  <a:lnTo>
                    <a:pt x="88722" y="21704"/>
                  </a:lnTo>
                  <a:lnTo>
                    <a:pt x="89306" y="21463"/>
                  </a:lnTo>
                  <a:lnTo>
                    <a:pt x="89674" y="20993"/>
                  </a:lnTo>
                  <a:lnTo>
                    <a:pt x="89928" y="20675"/>
                  </a:lnTo>
                  <a:lnTo>
                    <a:pt x="89928" y="19138"/>
                  </a:lnTo>
                  <a:close/>
                </a:path>
                <a:path w="135889" h="54610">
                  <a:moveTo>
                    <a:pt x="90703" y="31089"/>
                  </a:moveTo>
                  <a:lnTo>
                    <a:pt x="89877" y="31089"/>
                  </a:lnTo>
                  <a:lnTo>
                    <a:pt x="89877" y="33616"/>
                  </a:lnTo>
                  <a:lnTo>
                    <a:pt x="86690" y="33616"/>
                  </a:lnTo>
                  <a:lnTo>
                    <a:pt x="86690" y="31089"/>
                  </a:lnTo>
                  <a:lnTo>
                    <a:pt x="85864" y="31089"/>
                  </a:lnTo>
                  <a:lnTo>
                    <a:pt x="85864" y="37211"/>
                  </a:lnTo>
                  <a:lnTo>
                    <a:pt x="86690" y="37211"/>
                  </a:lnTo>
                  <a:lnTo>
                    <a:pt x="86690" y="34340"/>
                  </a:lnTo>
                  <a:lnTo>
                    <a:pt x="89877" y="34340"/>
                  </a:lnTo>
                  <a:lnTo>
                    <a:pt x="89877" y="37211"/>
                  </a:lnTo>
                  <a:lnTo>
                    <a:pt x="90703" y="37211"/>
                  </a:lnTo>
                  <a:lnTo>
                    <a:pt x="90703" y="31089"/>
                  </a:lnTo>
                  <a:close/>
                </a:path>
                <a:path w="135889" h="54610">
                  <a:moveTo>
                    <a:pt x="91655" y="101"/>
                  </a:moveTo>
                  <a:lnTo>
                    <a:pt x="90487" y="101"/>
                  </a:lnTo>
                  <a:lnTo>
                    <a:pt x="88747" y="5270"/>
                  </a:lnTo>
                  <a:lnTo>
                    <a:pt x="86982" y="101"/>
                  </a:lnTo>
                  <a:lnTo>
                    <a:pt x="85801" y="101"/>
                  </a:lnTo>
                  <a:lnTo>
                    <a:pt x="85801" y="6210"/>
                  </a:lnTo>
                  <a:lnTo>
                    <a:pt x="86588" y="6210"/>
                  </a:lnTo>
                  <a:lnTo>
                    <a:pt x="86588" y="2603"/>
                  </a:lnTo>
                  <a:lnTo>
                    <a:pt x="86575" y="1054"/>
                  </a:lnTo>
                  <a:lnTo>
                    <a:pt x="88328" y="6210"/>
                  </a:lnTo>
                  <a:lnTo>
                    <a:pt x="89141" y="6210"/>
                  </a:lnTo>
                  <a:lnTo>
                    <a:pt x="90893" y="1054"/>
                  </a:lnTo>
                  <a:lnTo>
                    <a:pt x="90881" y="2273"/>
                  </a:lnTo>
                  <a:lnTo>
                    <a:pt x="90881" y="6210"/>
                  </a:lnTo>
                  <a:lnTo>
                    <a:pt x="91655" y="6210"/>
                  </a:lnTo>
                  <a:lnTo>
                    <a:pt x="91655" y="101"/>
                  </a:lnTo>
                  <a:close/>
                </a:path>
                <a:path w="135889" h="54610">
                  <a:moveTo>
                    <a:pt x="92062" y="15595"/>
                  </a:moveTo>
                  <a:lnTo>
                    <a:pt x="91224" y="15595"/>
                  </a:lnTo>
                  <a:lnTo>
                    <a:pt x="91224" y="21704"/>
                  </a:lnTo>
                  <a:lnTo>
                    <a:pt x="92062" y="21704"/>
                  </a:lnTo>
                  <a:lnTo>
                    <a:pt x="92062" y="15595"/>
                  </a:lnTo>
                  <a:close/>
                </a:path>
                <a:path w="135889" h="54610">
                  <a:moveTo>
                    <a:pt x="94805" y="7950"/>
                  </a:moveTo>
                  <a:lnTo>
                    <a:pt x="94399" y="7175"/>
                  </a:lnTo>
                  <a:lnTo>
                    <a:pt x="94119" y="6591"/>
                  </a:lnTo>
                  <a:lnTo>
                    <a:pt x="93764" y="5511"/>
                  </a:lnTo>
                  <a:lnTo>
                    <a:pt x="93649" y="4775"/>
                  </a:lnTo>
                  <a:lnTo>
                    <a:pt x="93649" y="3175"/>
                  </a:lnTo>
                  <a:lnTo>
                    <a:pt x="93751" y="2476"/>
                  </a:lnTo>
                  <a:lnTo>
                    <a:pt x="94081" y="1460"/>
                  </a:lnTo>
                  <a:lnTo>
                    <a:pt x="94361" y="850"/>
                  </a:lnTo>
                  <a:lnTo>
                    <a:pt x="94792" y="0"/>
                  </a:lnTo>
                  <a:lnTo>
                    <a:pt x="94272" y="0"/>
                  </a:lnTo>
                  <a:lnTo>
                    <a:pt x="93751" y="812"/>
                  </a:lnTo>
                  <a:lnTo>
                    <a:pt x="93421" y="1422"/>
                  </a:lnTo>
                  <a:lnTo>
                    <a:pt x="92989" y="2463"/>
                  </a:lnTo>
                  <a:lnTo>
                    <a:pt x="92862" y="3200"/>
                  </a:lnTo>
                  <a:lnTo>
                    <a:pt x="92875" y="4470"/>
                  </a:lnTo>
                  <a:lnTo>
                    <a:pt x="94297" y="7950"/>
                  </a:lnTo>
                  <a:lnTo>
                    <a:pt x="94805" y="7950"/>
                  </a:lnTo>
                  <a:close/>
                </a:path>
                <a:path w="135889" h="54610">
                  <a:moveTo>
                    <a:pt x="96710" y="5308"/>
                  </a:moveTo>
                  <a:lnTo>
                    <a:pt x="95834" y="5308"/>
                  </a:lnTo>
                  <a:lnTo>
                    <a:pt x="95834" y="6210"/>
                  </a:lnTo>
                  <a:lnTo>
                    <a:pt x="96710" y="6210"/>
                  </a:lnTo>
                  <a:lnTo>
                    <a:pt x="96710" y="5308"/>
                  </a:lnTo>
                  <a:close/>
                </a:path>
                <a:path w="135889" h="54610">
                  <a:moveTo>
                    <a:pt x="96926" y="37211"/>
                  </a:moveTo>
                  <a:lnTo>
                    <a:pt x="96266" y="35369"/>
                  </a:lnTo>
                  <a:lnTo>
                    <a:pt x="96012" y="34709"/>
                  </a:lnTo>
                  <a:lnTo>
                    <a:pt x="95135" y="32296"/>
                  </a:lnTo>
                  <a:lnTo>
                    <a:pt x="95135" y="34709"/>
                  </a:lnTo>
                  <a:lnTo>
                    <a:pt x="93218" y="34709"/>
                  </a:lnTo>
                  <a:lnTo>
                    <a:pt x="94208" y="32004"/>
                  </a:lnTo>
                  <a:lnTo>
                    <a:pt x="95135" y="34709"/>
                  </a:lnTo>
                  <a:lnTo>
                    <a:pt x="95135" y="32296"/>
                  </a:lnTo>
                  <a:lnTo>
                    <a:pt x="95034" y="32004"/>
                  </a:lnTo>
                  <a:lnTo>
                    <a:pt x="94703" y="31089"/>
                  </a:lnTo>
                  <a:lnTo>
                    <a:pt x="93764" y="31089"/>
                  </a:lnTo>
                  <a:lnTo>
                    <a:pt x="91465" y="37211"/>
                  </a:lnTo>
                  <a:lnTo>
                    <a:pt x="92316" y="37211"/>
                  </a:lnTo>
                  <a:lnTo>
                    <a:pt x="92976" y="35369"/>
                  </a:lnTo>
                  <a:lnTo>
                    <a:pt x="95402" y="35369"/>
                  </a:lnTo>
                  <a:lnTo>
                    <a:pt x="96012" y="37211"/>
                  </a:lnTo>
                  <a:lnTo>
                    <a:pt x="96926" y="37211"/>
                  </a:lnTo>
                  <a:close/>
                </a:path>
                <a:path w="135889" h="54610">
                  <a:moveTo>
                    <a:pt x="98259" y="15595"/>
                  </a:moveTo>
                  <a:lnTo>
                    <a:pt x="97472" y="15595"/>
                  </a:lnTo>
                  <a:lnTo>
                    <a:pt x="97472" y="20548"/>
                  </a:lnTo>
                  <a:lnTo>
                    <a:pt x="94386" y="15595"/>
                  </a:lnTo>
                  <a:lnTo>
                    <a:pt x="93408" y="15595"/>
                  </a:lnTo>
                  <a:lnTo>
                    <a:pt x="93408" y="21704"/>
                  </a:lnTo>
                  <a:lnTo>
                    <a:pt x="94195" y="21704"/>
                  </a:lnTo>
                  <a:lnTo>
                    <a:pt x="94195" y="16764"/>
                  </a:lnTo>
                  <a:lnTo>
                    <a:pt x="97332" y="21704"/>
                  </a:lnTo>
                  <a:lnTo>
                    <a:pt x="98259" y="21704"/>
                  </a:lnTo>
                  <a:lnTo>
                    <a:pt x="98259" y="15595"/>
                  </a:lnTo>
                  <a:close/>
                </a:path>
                <a:path w="135889" h="54610">
                  <a:moveTo>
                    <a:pt x="99072" y="5308"/>
                  </a:moveTo>
                  <a:lnTo>
                    <a:pt x="98209" y="5308"/>
                  </a:lnTo>
                  <a:lnTo>
                    <a:pt x="98209" y="6210"/>
                  </a:lnTo>
                  <a:lnTo>
                    <a:pt x="99072" y="6210"/>
                  </a:lnTo>
                  <a:lnTo>
                    <a:pt x="99072" y="5308"/>
                  </a:lnTo>
                  <a:close/>
                </a:path>
                <a:path w="135889" h="54610">
                  <a:moveTo>
                    <a:pt x="101447" y="5308"/>
                  </a:moveTo>
                  <a:lnTo>
                    <a:pt x="100571" y="5308"/>
                  </a:lnTo>
                  <a:lnTo>
                    <a:pt x="100571" y="6210"/>
                  </a:lnTo>
                  <a:lnTo>
                    <a:pt x="101447" y="6210"/>
                  </a:lnTo>
                  <a:lnTo>
                    <a:pt x="101447" y="5308"/>
                  </a:lnTo>
                  <a:close/>
                </a:path>
                <a:path w="135889" h="54610">
                  <a:moveTo>
                    <a:pt x="102857" y="37071"/>
                  </a:moveTo>
                  <a:lnTo>
                    <a:pt x="102730" y="37020"/>
                  </a:lnTo>
                  <a:lnTo>
                    <a:pt x="102539" y="36410"/>
                  </a:lnTo>
                  <a:lnTo>
                    <a:pt x="102425" y="34747"/>
                  </a:lnTo>
                  <a:lnTo>
                    <a:pt x="102298" y="34582"/>
                  </a:lnTo>
                  <a:lnTo>
                    <a:pt x="102184" y="34429"/>
                  </a:lnTo>
                  <a:lnTo>
                    <a:pt x="102006" y="34302"/>
                  </a:lnTo>
                  <a:lnTo>
                    <a:pt x="101765" y="34201"/>
                  </a:lnTo>
                  <a:lnTo>
                    <a:pt x="102031" y="34061"/>
                  </a:lnTo>
                  <a:lnTo>
                    <a:pt x="102222" y="33896"/>
                  </a:lnTo>
                  <a:lnTo>
                    <a:pt x="102489" y="33502"/>
                  </a:lnTo>
                  <a:lnTo>
                    <a:pt x="102514" y="31851"/>
                  </a:lnTo>
                  <a:lnTo>
                    <a:pt x="102336" y="31559"/>
                  </a:lnTo>
                  <a:lnTo>
                    <a:pt x="101777" y="31318"/>
                  </a:lnTo>
                  <a:lnTo>
                    <a:pt x="101777" y="32385"/>
                  </a:lnTo>
                  <a:lnTo>
                    <a:pt x="101663" y="33502"/>
                  </a:lnTo>
                  <a:lnTo>
                    <a:pt x="101219" y="33820"/>
                  </a:lnTo>
                  <a:lnTo>
                    <a:pt x="100914" y="33896"/>
                  </a:lnTo>
                  <a:lnTo>
                    <a:pt x="98602" y="33896"/>
                  </a:lnTo>
                  <a:lnTo>
                    <a:pt x="98602" y="31800"/>
                  </a:lnTo>
                  <a:lnTo>
                    <a:pt x="100914" y="31800"/>
                  </a:lnTo>
                  <a:lnTo>
                    <a:pt x="101142" y="31851"/>
                  </a:lnTo>
                  <a:lnTo>
                    <a:pt x="101625" y="32092"/>
                  </a:lnTo>
                  <a:lnTo>
                    <a:pt x="101777" y="32385"/>
                  </a:lnTo>
                  <a:lnTo>
                    <a:pt x="101777" y="31318"/>
                  </a:lnTo>
                  <a:lnTo>
                    <a:pt x="101460" y="31165"/>
                  </a:lnTo>
                  <a:lnTo>
                    <a:pt x="101079" y="31089"/>
                  </a:lnTo>
                  <a:lnTo>
                    <a:pt x="97777" y="31089"/>
                  </a:lnTo>
                  <a:lnTo>
                    <a:pt x="97777" y="37211"/>
                  </a:lnTo>
                  <a:lnTo>
                    <a:pt x="98602" y="37211"/>
                  </a:lnTo>
                  <a:lnTo>
                    <a:pt x="98602" y="34582"/>
                  </a:lnTo>
                  <a:lnTo>
                    <a:pt x="100825" y="34582"/>
                  </a:lnTo>
                  <a:lnTo>
                    <a:pt x="101079" y="34620"/>
                  </a:lnTo>
                  <a:lnTo>
                    <a:pt x="101511" y="34836"/>
                  </a:lnTo>
                  <a:lnTo>
                    <a:pt x="101612" y="35001"/>
                  </a:lnTo>
                  <a:lnTo>
                    <a:pt x="101727" y="36410"/>
                  </a:lnTo>
                  <a:lnTo>
                    <a:pt x="101841" y="37211"/>
                  </a:lnTo>
                  <a:lnTo>
                    <a:pt x="102857" y="37211"/>
                  </a:lnTo>
                  <a:lnTo>
                    <a:pt x="102857" y="37071"/>
                  </a:lnTo>
                  <a:close/>
                </a:path>
                <a:path w="135889" h="54610">
                  <a:moveTo>
                    <a:pt x="104444" y="3606"/>
                  </a:moveTo>
                  <a:lnTo>
                    <a:pt x="102997" y="0"/>
                  </a:lnTo>
                  <a:lnTo>
                    <a:pt x="102501" y="0"/>
                  </a:lnTo>
                  <a:lnTo>
                    <a:pt x="102908" y="774"/>
                  </a:lnTo>
                  <a:lnTo>
                    <a:pt x="103187" y="1358"/>
                  </a:lnTo>
                  <a:lnTo>
                    <a:pt x="103543" y="2438"/>
                  </a:lnTo>
                  <a:lnTo>
                    <a:pt x="103657" y="3175"/>
                  </a:lnTo>
                  <a:lnTo>
                    <a:pt x="103657" y="4775"/>
                  </a:lnTo>
                  <a:lnTo>
                    <a:pt x="103555" y="5473"/>
                  </a:lnTo>
                  <a:lnTo>
                    <a:pt x="103238" y="6464"/>
                  </a:lnTo>
                  <a:lnTo>
                    <a:pt x="102946" y="7086"/>
                  </a:lnTo>
                  <a:lnTo>
                    <a:pt x="102514" y="7950"/>
                  </a:lnTo>
                  <a:lnTo>
                    <a:pt x="103035" y="7950"/>
                  </a:lnTo>
                  <a:lnTo>
                    <a:pt x="103543" y="7150"/>
                  </a:lnTo>
                  <a:lnTo>
                    <a:pt x="103886" y="6540"/>
                  </a:lnTo>
                  <a:lnTo>
                    <a:pt x="104317" y="5486"/>
                  </a:lnTo>
                  <a:lnTo>
                    <a:pt x="104444" y="4749"/>
                  </a:lnTo>
                  <a:lnTo>
                    <a:pt x="104444" y="3606"/>
                  </a:lnTo>
                  <a:close/>
                </a:path>
                <a:path w="135889" h="54610">
                  <a:moveTo>
                    <a:pt x="104495" y="21704"/>
                  </a:moveTo>
                  <a:lnTo>
                    <a:pt x="103822" y="19875"/>
                  </a:lnTo>
                  <a:lnTo>
                    <a:pt x="103581" y="19202"/>
                  </a:lnTo>
                  <a:lnTo>
                    <a:pt x="102692" y="16764"/>
                  </a:lnTo>
                  <a:lnTo>
                    <a:pt x="102692" y="19202"/>
                  </a:lnTo>
                  <a:lnTo>
                    <a:pt x="100787" y="19202"/>
                  </a:lnTo>
                  <a:lnTo>
                    <a:pt x="101777" y="16510"/>
                  </a:lnTo>
                  <a:lnTo>
                    <a:pt x="102692" y="19202"/>
                  </a:lnTo>
                  <a:lnTo>
                    <a:pt x="102692" y="16764"/>
                  </a:lnTo>
                  <a:lnTo>
                    <a:pt x="102603" y="16510"/>
                  </a:lnTo>
                  <a:lnTo>
                    <a:pt x="102273" y="15595"/>
                  </a:lnTo>
                  <a:lnTo>
                    <a:pt x="101333" y="15595"/>
                  </a:lnTo>
                  <a:lnTo>
                    <a:pt x="99034" y="21704"/>
                  </a:lnTo>
                  <a:lnTo>
                    <a:pt x="99885" y="21704"/>
                  </a:lnTo>
                  <a:lnTo>
                    <a:pt x="100545" y="19875"/>
                  </a:lnTo>
                  <a:lnTo>
                    <a:pt x="102958" y="19875"/>
                  </a:lnTo>
                  <a:lnTo>
                    <a:pt x="103581" y="21704"/>
                  </a:lnTo>
                  <a:lnTo>
                    <a:pt x="104495" y="21704"/>
                  </a:lnTo>
                  <a:close/>
                </a:path>
                <a:path w="135889" h="54610">
                  <a:moveTo>
                    <a:pt x="105727" y="38950"/>
                  </a:moveTo>
                  <a:lnTo>
                    <a:pt x="105308" y="38176"/>
                  </a:lnTo>
                  <a:lnTo>
                    <a:pt x="105041" y="37592"/>
                  </a:lnTo>
                  <a:lnTo>
                    <a:pt x="104673" y="36512"/>
                  </a:lnTo>
                  <a:lnTo>
                    <a:pt x="104559" y="35775"/>
                  </a:lnTo>
                  <a:lnTo>
                    <a:pt x="104559" y="34163"/>
                  </a:lnTo>
                  <a:lnTo>
                    <a:pt x="104660" y="33464"/>
                  </a:lnTo>
                  <a:lnTo>
                    <a:pt x="104990" y="32461"/>
                  </a:lnTo>
                  <a:lnTo>
                    <a:pt x="105270" y="31838"/>
                  </a:lnTo>
                  <a:lnTo>
                    <a:pt x="105702" y="30988"/>
                  </a:lnTo>
                  <a:lnTo>
                    <a:pt x="105181" y="30988"/>
                  </a:lnTo>
                  <a:lnTo>
                    <a:pt x="104673" y="31800"/>
                  </a:lnTo>
                  <a:lnTo>
                    <a:pt x="104330" y="32423"/>
                  </a:lnTo>
                  <a:lnTo>
                    <a:pt x="103911" y="33464"/>
                  </a:lnTo>
                  <a:lnTo>
                    <a:pt x="103771" y="34201"/>
                  </a:lnTo>
                  <a:lnTo>
                    <a:pt x="103784" y="35471"/>
                  </a:lnTo>
                  <a:lnTo>
                    <a:pt x="103886" y="36182"/>
                  </a:lnTo>
                  <a:lnTo>
                    <a:pt x="103987" y="36614"/>
                  </a:lnTo>
                  <a:lnTo>
                    <a:pt x="104254" y="37325"/>
                  </a:lnTo>
                  <a:lnTo>
                    <a:pt x="104368" y="37553"/>
                  </a:lnTo>
                  <a:lnTo>
                    <a:pt x="104457" y="37731"/>
                  </a:lnTo>
                  <a:lnTo>
                    <a:pt x="105219" y="38950"/>
                  </a:lnTo>
                  <a:lnTo>
                    <a:pt x="105727" y="38950"/>
                  </a:lnTo>
                  <a:close/>
                </a:path>
                <a:path w="135889" h="54610">
                  <a:moveTo>
                    <a:pt x="110426" y="21564"/>
                  </a:moveTo>
                  <a:lnTo>
                    <a:pt x="110286" y="21513"/>
                  </a:lnTo>
                  <a:lnTo>
                    <a:pt x="110109" y="20904"/>
                  </a:lnTo>
                  <a:lnTo>
                    <a:pt x="109994" y="19253"/>
                  </a:lnTo>
                  <a:lnTo>
                    <a:pt x="109867" y="19088"/>
                  </a:lnTo>
                  <a:lnTo>
                    <a:pt x="109753" y="18923"/>
                  </a:lnTo>
                  <a:lnTo>
                    <a:pt x="109562" y="18796"/>
                  </a:lnTo>
                  <a:lnTo>
                    <a:pt x="109321" y="18707"/>
                  </a:lnTo>
                  <a:lnTo>
                    <a:pt x="109601" y="18567"/>
                  </a:lnTo>
                  <a:lnTo>
                    <a:pt x="109791" y="18389"/>
                  </a:lnTo>
                  <a:lnTo>
                    <a:pt x="110045" y="18008"/>
                  </a:lnTo>
                  <a:lnTo>
                    <a:pt x="110070" y="16344"/>
                  </a:lnTo>
                  <a:lnTo>
                    <a:pt x="109905" y="16065"/>
                  </a:lnTo>
                  <a:lnTo>
                    <a:pt x="109347" y="15824"/>
                  </a:lnTo>
                  <a:lnTo>
                    <a:pt x="109347" y="16891"/>
                  </a:lnTo>
                  <a:lnTo>
                    <a:pt x="109232" y="18008"/>
                  </a:lnTo>
                  <a:lnTo>
                    <a:pt x="108788" y="18313"/>
                  </a:lnTo>
                  <a:lnTo>
                    <a:pt x="108483" y="18389"/>
                  </a:lnTo>
                  <a:lnTo>
                    <a:pt x="106172" y="18389"/>
                  </a:lnTo>
                  <a:lnTo>
                    <a:pt x="106172" y="16306"/>
                  </a:lnTo>
                  <a:lnTo>
                    <a:pt x="108483" y="16306"/>
                  </a:lnTo>
                  <a:lnTo>
                    <a:pt x="108712" y="16344"/>
                  </a:lnTo>
                  <a:lnTo>
                    <a:pt x="109194" y="16586"/>
                  </a:lnTo>
                  <a:lnTo>
                    <a:pt x="109347" y="16891"/>
                  </a:lnTo>
                  <a:lnTo>
                    <a:pt x="109347" y="15824"/>
                  </a:lnTo>
                  <a:lnTo>
                    <a:pt x="109029" y="15671"/>
                  </a:lnTo>
                  <a:lnTo>
                    <a:pt x="108648" y="15595"/>
                  </a:lnTo>
                  <a:lnTo>
                    <a:pt x="105346" y="15595"/>
                  </a:lnTo>
                  <a:lnTo>
                    <a:pt x="105346" y="21704"/>
                  </a:lnTo>
                  <a:lnTo>
                    <a:pt x="106172" y="21704"/>
                  </a:lnTo>
                  <a:lnTo>
                    <a:pt x="106172" y="19088"/>
                  </a:lnTo>
                  <a:lnTo>
                    <a:pt x="108394" y="19088"/>
                  </a:lnTo>
                  <a:lnTo>
                    <a:pt x="108648" y="19126"/>
                  </a:lnTo>
                  <a:lnTo>
                    <a:pt x="109080" y="19329"/>
                  </a:lnTo>
                  <a:lnTo>
                    <a:pt x="109181" y="19507"/>
                  </a:lnTo>
                  <a:lnTo>
                    <a:pt x="109296" y="20904"/>
                  </a:lnTo>
                  <a:lnTo>
                    <a:pt x="109410" y="21704"/>
                  </a:lnTo>
                  <a:lnTo>
                    <a:pt x="110426" y="21704"/>
                  </a:lnTo>
                  <a:lnTo>
                    <a:pt x="110426" y="21564"/>
                  </a:lnTo>
                  <a:close/>
                </a:path>
                <a:path w="135889" h="54610">
                  <a:moveTo>
                    <a:pt x="110477" y="31343"/>
                  </a:moveTo>
                  <a:lnTo>
                    <a:pt x="106337" y="31343"/>
                  </a:lnTo>
                  <a:lnTo>
                    <a:pt x="106337" y="32105"/>
                  </a:lnTo>
                  <a:lnTo>
                    <a:pt x="109639" y="32105"/>
                  </a:lnTo>
                  <a:lnTo>
                    <a:pt x="109207" y="32575"/>
                  </a:lnTo>
                  <a:lnTo>
                    <a:pt x="108813" y="33147"/>
                  </a:lnTo>
                  <a:lnTo>
                    <a:pt x="107784" y="34937"/>
                  </a:lnTo>
                  <a:lnTo>
                    <a:pt x="107378" y="36068"/>
                  </a:lnTo>
                  <a:lnTo>
                    <a:pt x="107188" y="37211"/>
                  </a:lnTo>
                  <a:lnTo>
                    <a:pt x="108013" y="37211"/>
                  </a:lnTo>
                  <a:lnTo>
                    <a:pt x="108242" y="36156"/>
                  </a:lnTo>
                  <a:lnTo>
                    <a:pt x="108445" y="35445"/>
                  </a:lnTo>
                  <a:lnTo>
                    <a:pt x="110477" y="32004"/>
                  </a:lnTo>
                  <a:lnTo>
                    <a:pt x="110477" y="31343"/>
                  </a:lnTo>
                  <a:close/>
                </a:path>
                <a:path w="135889" h="54610">
                  <a:moveTo>
                    <a:pt x="115150" y="34607"/>
                  </a:moveTo>
                  <a:lnTo>
                    <a:pt x="114998" y="34213"/>
                  </a:lnTo>
                  <a:lnTo>
                    <a:pt x="114846" y="34074"/>
                  </a:lnTo>
                  <a:lnTo>
                    <a:pt x="114287" y="33604"/>
                  </a:lnTo>
                  <a:lnTo>
                    <a:pt x="114287" y="34759"/>
                  </a:lnTo>
                  <a:lnTo>
                    <a:pt x="114261" y="36055"/>
                  </a:lnTo>
                  <a:lnTo>
                    <a:pt x="113893" y="36563"/>
                  </a:lnTo>
                  <a:lnTo>
                    <a:pt x="113601" y="36690"/>
                  </a:lnTo>
                  <a:lnTo>
                    <a:pt x="112814" y="36690"/>
                  </a:lnTo>
                  <a:lnTo>
                    <a:pt x="112509" y="36563"/>
                  </a:lnTo>
                  <a:lnTo>
                    <a:pt x="112064" y="36055"/>
                  </a:lnTo>
                  <a:lnTo>
                    <a:pt x="112077" y="34607"/>
                  </a:lnTo>
                  <a:lnTo>
                    <a:pt x="112560" y="34175"/>
                  </a:lnTo>
                  <a:lnTo>
                    <a:pt x="112725" y="34124"/>
                  </a:lnTo>
                  <a:lnTo>
                    <a:pt x="112852" y="34074"/>
                  </a:lnTo>
                  <a:lnTo>
                    <a:pt x="113626" y="34074"/>
                  </a:lnTo>
                  <a:lnTo>
                    <a:pt x="113944" y="34213"/>
                  </a:lnTo>
                  <a:lnTo>
                    <a:pt x="114287" y="34759"/>
                  </a:lnTo>
                  <a:lnTo>
                    <a:pt x="114287" y="33604"/>
                  </a:lnTo>
                  <a:lnTo>
                    <a:pt x="113830" y="33401"/>
                  </a:lnTo>
                  <a:lnTo>
                    <a:pt x="113017" y="33388"/>
                  </a:lnTo>
                  <a:lnTo>
                    <a:pt x="112750" y="33439"/>
                  </a:lnTo>
                  <a:lnTo>
                    <a:pt x="112242" y="33680"/>
                  </a:lnTo>
                  <a:lnTo>
                    <a:pt x="112052" y="33845"/>
                  </a:lnTo>
                  <a:lnTo>
                    <a:pt x="111861" y="34124"/>
                  </a:lnTo>
                  <a:lnTo>
                    <a:pt x="111925" y="33223"/>
                  </a:lnTo>
                  <a:lnTo>
                    <a:pt x="112052" y="32804"/>
                  </a:lnTo>
                  <a:lnTo>
                    <a:pt x="112509" y="32092"/>
                  </a:lnTo>
                  <a:lnTo>
                    <a:pt x="112852" y="31877"/>
                  </a:lnTo>
                  <a:lnTo>
                    <a:pt x="113639" y="31877"/>
                  </a:lnTo>
                  <a:lnTo>
                    <a:pt x="113906" y="32004"/>
                  </a:lnTo>
                  <a:lnTo>
                    <a:pt x="114185" y="32385"/>
                  </a:lnTo>
                  <a:lnTo>
                    <a:pt x="114300" y="32804"/>
                  </a:lnTo>
                  <a:lnTo>
                    <a:pt x="115036" y="32804"/>
                  </a:lnTo>
                  <a:lnTo>
                    <a:pt x="113919" y="31216"/>
                  </a:lnTo>
                  <a:lnTo>
                    <a:pt x="112331" y="31216"/>
                  </a:lnTo>
                  <a:lnTo>
                    <a:pt x="111709" y="31724"/>
                  </a:lnTo>
                  <a:lnTo>
                    <a:pt x="111175" y="33223"/>
                  </a:lnTo>
                  <a:lnTo>
                    <a:pt x="111302" y="36309"/>
                  </a:lnTo>
                  <a:lnTo>
                    <a:pt x="112102" y="37147"/>
                  </a:lnTo>
                  <a:lnTo>
                    <a:pt x="112585" y="37363"/>
                  </a:lnTo>
                  <a:lnTo>
                    <a:pt x="113792" y="37363"/>
                  </a:lnTo>
                  <a:lnTo>
                    <a:pt x="114287" y="37147"/>
                  </a:lnTo>
                  <a:lnTo>
                    <a:pt x="114681" y="36690"/>
                  </a:lnTo>
                  <a:lnTo>
                    <a:pt x="114998" y="36309"/>
                  </a:lnTo>
                  <a:lnTo>
                    <a:pt x="115100" y="36055"/>
                  </a:lnTo>
                  <a:lnTo>
                    <a:pt x="115150" y="34607"/>
                  </a:lnTo>
                  <a:close/>
                </a:path>
                <a:path w="135889" h="54610">
                  <a:moveTo>
                    <a:pt x="116370" y="15595"/>
                  </a:moveTo>
                  <a:lnTo>
                    <a:pt x="115404" y="15595"/>
                  </a:lnTo>
                  <a:lnTo>
                    <a:pt x="113652" y="18529"/>
                  </a:lnTo>
                  <a:lnTo>
                    <a:pt x="111899" y="15595"/>
                  </a:lnTo>
                  <a:lnTo>
                    <a:pt x="110921" y="15595"/>
                  </a:lnTo>
                  <a:lnTo>
                    <a:pt x="113233" y="19253"/>
                  </a:lnTo>
                  <a:lnTo>
                    <a:pt x="113233" y="21704"/>
                  </a:lnTo>
                  <a:lnTo>
                    <a:pt x="114071" y="21704"/>
                  </a:lnTo>
                  <a:lnTo>
                    <a:pt x="114071" y="19253"/>
                  </a:lnTo>
                  <a:lnTo>
                    <a:pt x="116370" y="15595"/>
                  </a:lnTo>
                  <a:close/>
                </a:path>
                <a:path w="135889" h="54610">
                  <a:moveTo>
                    <a:pt x="118973" y="23444"/>
                  </a:moveTo>
                  <a:lnTo>
                    <a:pt x="118567" y="22669"/>
                  </a:lnTo>
                  <a:lnTo>
                    <a:pt x="118287" y="22085"/>
                  </a:lnTo>
                  <a:lnTo>
                    <a:pt x="117919" y="21005"/>
                  </a:lnTo>
                  <a:lnTo>
                    <a:pt x="117817" y="20269"/>
                  </a:lnTo>
                  <a:lnTo>
                    <a:pt x="117817" y="18669"/>
                  </a:lnTo>
                  <a:lnTo>
                    <a:pt x="117906" y="17970"/>
                  </a:lnTo>
                  <a:lnTo>
                    <a:pt x="118237" y="16967"/>
                  </a:lnTo>
                  <a:lnTo>
                    <a:pt x="118529" y="16344"/>
                  </a:lnTo>
                  <a:lnTo>
                    <a:pt x="118960" y="15494"/>
                  </a:lnTo>
                  <a:lnTo>
                    <a:pt x="118440" y="15494"/>
                  </a:lnTo>
                  <a:lnTo>
                    <a:pt x="117919" y="16306"/>
                  </a:lnTo>
                  <a:lnTo>
                    <a:pt x="117576" y="16916"/>
                  </a:lnTo>
                  <a:lnTo>
                    <a:pt x="117157" y="17970"/>
                  </a:lnTo>
                  <a:lnTo>
                    <a:pt x="117030" y="18694"/>
                  </a:lnTo>
                  <a:lnTo>
                    <a:pt x="117043" y="19964"/>
                  </a:lnTo>
                  <a:lnTo>
                    <a:pt x="118465" y="23444"/>
                  </a:lnTo>
                  <a:lnTo>
                    <a:pt x="118973" y="23444"/>
                  </a:lnTo>
                  <a:close/>
                </a:path>
                <a:path w="135889" h="54610">
                  <a:moveTo>
                    <a:pt x="119964" y="31343"/>
                  </a:moveTo>
                  <a:lnTo>
                    <a:pt x="115811" y="31343"/>
                  </a:lnTo>
                  <a:lnTo>
                    <a:pt x="115811" y="32105"/>
                  </a:lnTo>
                  <a:lnTo>
                    <a:pt x="119113" y="32105"/>
                  </a:lnTo>
                  <a:lnTo>
                    <a:pt x="118694" y="32575"/>
                  </a:lnTo>
                  <a:lnTo>
                    <a:pt x="118287" y="33147"/>
                  </a:lnTo>
                  <a:lnTo>
                    <a:pt x="117271" y="34937"/>
                  </a:lnTo>
                  <a:lnTo>
                    <a:pt x="116852" y="36068"/>
                  </a:lnTo>
                  <a:lnTo>
                    <a:pt x="116662" y="37211"/>
                  </a:lnTo>
                  <a:lnTo>
                    <a:pt x="117500" y="37211"/>
                  </a:lnTo>
                  <a:lnTo>
                    <a:pt x="117729" y="36156"/>
                  </a:lnTo>
                  <a:lnTo>
                    <a:pt x="117932" y="35445"/>
                  </a:lnTo>
                  <a:lnTo>
                    <a:pt x="119964" y="32004"/>
                  </a:lnTo>
                  <a:lnTo>
                    <a:pt x="119964" y="31343"/>
                  </a:lnTo>
                  <a:close/>
                </a:path>
                <a:path w="135889" h="54610">
                  <a:moveTo>
                    <a:pt x="122288" y="15773"/>
                  </a:moveTo>
                  <a:lnTo>
                    <a:pt x="121704" y="15773"/>
                  </a:lnTo>
                  <a:lnTo>
                    <a:pt x="121602" y="16243"/>
                  </a:lnTo>
                  <a:lnTo>
                    <a:pt x="121437" y="16522"/>
                  </a:lnTo>
                  <a:lnTo>
                    <a:pt x="121005" y="16776"/>
                  </a:lnTo>
                  <a:lnTo>
                    <a:pt x="120624" y="16865"/>
                  </a:lnTo>
                  <a:lnTo>
                    <a:pt x="120091" y="16916"/>
                  </a:lnTo>
                  <a:lnTo>
                    <a:pt x="120091" y="17487"/>
                  </a:lnTo>
                  <a:lnTo>
                    <a:pt x="121488" y="17487"/>
                  </a:lnTo>
                  <a:lnTo>
                    <a:pt x="121488" y="21704"/>
                  </a:lnTo>
                  <a:lnTo>
                    <a:pt x="122288" y="21704"/>
                  </a:lnTo>
                  <a:lnTo>
                    <a:pt x="122288" y="15773"/>
                  </a:lnTo>
                  <a:close/>
                </a:path>
                <a:path w="135889" h="54610">
                  <a:moveTo>
                    <a:pt x="122466" y="34607"/>
                  </a:moveTo>
                  <a:lnTo>
                    <a:pt x="121031" y="30988"/>
                  </a:lnTo>
                  <a:lnTo>
                    <a:pt x="120523" y="30988"/>
                  </a:lnTo>
                  <a:lnTo>
                    <a:pt x="120929" y="31762"/>
                  </a:lnTo>
                  <a:lnTo>
                    <a:pt x="121208" y="32359"/>
                  </a:lnTo>
                  <a:lnTo>
                    <a:pt x="121577" y="33426"/>
                  </a:lnTo>
                  <a:lnTo>
                    <a:pt x="121691" y="34163"/>
                  </a:lnTo>
                  <a:lnTo>
                    <a:pt x="121691" y="35775"/>
                  </a:lnTo>
                  <a:lnTo>
                    <a:pt x="121589" y="36474"/>
                  </a:lnTo>
                  <a:lnTo>
                    <a:pt x="121259" y="37452"/>
                  </a:lnTo>
                  <a:lnTo>
                    <a:pt x="120980" y="38087"/>
                  </a:lnTo>
                  <a:lnTo>
                    <a:pt x="120535" y="38950"/>
                  </a:lnTo>
                  <a:lnTo>
                    <a:pt x="121056" y="38950"/>
                  </a:lnTo>
                  <a:lnTo>
                    <a:pt x="121577" y="38138"/>
                  </a:lnTo>
                  <a:lnTo>
                    <a:pt x="121920" y="37528"/>
                  </a:lnTo>
                  <a:lnTo>
                    <a:pt x="122339" y="36474"/>
                  </a:lnTo>
                  <a:lnTo>
                    <a:pt x="122466" y="35737"/>
                  </a:lnTo>
                  <a:lnTo>
                    <a:pt x="122466" y="34607"/>
                  </a:lnTo>
                  <a:close/>
                </a:path>
                <a:path w="135889" h="54610">
                  <a:moveTo>
                    <a:pt x="128333" y="17589"/>
                  </a:moveTo>
                  <a:lnTo>
                    <a:pt x="128257" y="17195"/>
                  </a:lnTo>
                  <a:lnTo>
                    <a:pt x="127838" y="16421"/>
                  </a:lnTo>
                  <a:lnTo>
                    <a:pt x="127647" y="16065"/>
                  </a:lnTo>
                  <a:lnTo>
                    <a:pt x="127495" y="15989"/>
                  </a:lnTo>
                  <a:lnTo>
                    <a:pt x="127495" y="17513"/>
                  </a:lnTo>
                  <a:lnTo>
                    <a:pt x="127406" y="20421"/>
                  </a:lnTo>
                  <a:lnTo>
                    <a:pt x="127012" y="21018"/>
                  </a:lnTo>
                  <a:lnTo>
                    <a:pt x="126695" y="21196"/>
                  </a:lnTo>
                  <a:lnTo>
                    <a:pt x="125831" y="21196"/>
                  </a:lnTo>
                  <a:lnTo>
                    <a:pt x="125488" y="20904"/>
                  </a:lnTo>
                  <a:lnTo>
                    <a:pt x="125310" y="20421"/>
                  </a:lnTo>
                  <a:lnTo>
                    <a:pt x="125196" y="17462"/>
                  </a:lnTo>
                  <a:lnTo>
                    <a:pt x="125603" y="16637"/>
                  </a:lnTo>
                  <a:lnTo>
                    <a:pt x="125920" y="16421"/>
                  </a:lnTo>
                  <a:lnTo>
                    <a:pt x="126847" y="16421"/>
                  </a:lnTo>
                  <a:lnTo>
                    <a:pt x="127152" y="16637"/>
                  </a:lnTo>
                  <a:lnTo>
                    <a:pt x="127495" y="17513"/>
                  </a:lnTo>
                  <a:lnTo>
                    <a:pt x="127495" y="15989"/>
                  </a:lnTo>
                  <a:lnTo>
                    <a:pt x="127088" y="15748"/>
                  </a:lnTo>
                  <a:lnTo>
                    <a:pt x="125463" y="15748"/>
                  </a:lnTo>
                  <a:lnTo>
                    <a:pt x="124866" y="16205"/>
                  </a:lnTo>
                  <a:lnTo>
                    <a:pt x="124396" y="17513"/>
                  </a:lnTo>
                  <a:lnTo>
                    <a:pt x="124421" y="20421"/>
                  </a:lnTo>
                  <a:lnTo>
                    <a:pt x="125069" y="21564"/>
                  </a:lnTo>
                  <a:lnTo>
                    <a:pt x="125603" y="21869"/>
                  </a:lnTo>
                  <a:lnTo>
                    <a:pt x="127114" y="21869"/>
                  </a:lnTo>
                  <a:lnTo>
                    <a:pt x="127685" y="21488"/>
                  </a:lnTo>
                  <a:lnTo>
                    <a:pt x="127825" y="21196"/>
                  </a:lnTo>
                  <a:lnTo>
                    <a:pt x="128219" y="20332"/>
                  </a:lnTo>
                  <a:lnTo>
                    <a:pt x="128333" y="17589"/>
                  </a:lnTo>
                  <a:close/>
                </a:path>
                <a:path w="135889" h="54610">
                  <a:moveTo>
                    <a:pt x="133083" y="17589"/>
                  </a:moveTo>
                  <a:lnTo>
                    <a:pt x="132994" y="17195"/>
                  </a:lnTo>
                  <a:lnTo>
                    <a:pt x="132588" y="16421"/>
                  </a:lnTo>
                  <a:lnTo>
                    <a:pt x="132397" y="16065"/>
                  </a:lnTo>
                  <a:lnTo>
                    <a:pt x="132245" y="15989"/>
                  </a:lnTo>
                  <a:lnTo>
                    <a:pt x="132245" y="17513"/>
                  </a:lnTo>
                  <a:lnTo>
                    <a:pt x="132143" y="20421"/>
                  </a:lnTo>
                  <a:lnTo>
                    <a:pt x="131749" y="21018"/>
                  </a:lnTo>
                  <a:lnTo>
                    <a:pt x="131445" y="21196"/>
                  </a:lnTo>
                  <a:lnTo>
                    <a:pt x="130568" y="21196"/>
                  </a:lnTo>
                  <a:lnTo>
                    <a:pt x="130225" y="20904"/>
                  </a:lnTo>
                  <a:lnTo>
                    <a:pt x="130060" y="20421"/>
                  </a:lnTo>
                  <a:lnTo>
                    <a:pt x="129933" y="17462"/>
                  </a:lnTo>
                  <a:lnTo>
                    <a:pt x="130340" y="16637"/>
                  </a:lnTo>
                  <a:lnTo>
                    <a:pt x="130670" y="16421"/>
                  </a:lnTo>
                  <a:lnTo>
                    <a:pt x="131584" y="16421"/>
                  </a:lnTo>
                  <a:lnTo>
                    <a:pt x="131889" y="16637"/>
                  </a:lnTo>
                  <a:lnTo>
                    <a:pt x="132245" y="17513"/>
                  </a:lnTo>
                  <a:lnTo>
                    <a:pt x="132245" y="15989"/>
                  </a:lnTo>
                  <a:lnTo>
                    <a:pt x="131826" y="15748"/>
                  </a:lnTo>
                  <a:lnTo>
                    <a:pt x="130200" y="15748"/>
                  </a:lnTo>
                  <a:lnTo>
                    <a:pt x="129603" y="16205"/>
                  </a:lnTo>
                  <a:lnTo>
                    <a:pt x="129133" y="17513"/>
                  </a:lnTo>
                  <a:lnTo>
                    <a:pt x="129171" y="20421"/>
                  </a:lnTo>
                  <a:lnTo>
                    <a:pt x="129806" y="21564"/>
                  </a:lnTo>
                  <a:lnTo>
                    <a:pt x="130340" y="21869"/>
                  </a:lnTo>
                  <a:lnTo>
                    <a:pt x="131851" y="21869"/>
                  </a:lnTo>
                  <a:lnTo>
                    <a:pt x="132422" y="21488"/>
                  </a:lnTo>
                  <a:lnTo>
                    <a:pt x="132562" y="21196"/>
                  </a:lnTo>
                  <a:lnTo>
                    <a:pt x="132956" y="20332"/>
                  </a:lnTo>
                  <a:lnTo>
                    <a:pt x="133083" y="17589"/>
                  </a:lnTo>
                  <a:close/>
                </a:path>
                <a:path w="135889" h="54610">
                  <a:moveTo>
                    <a:pt x="135724" y="19113"/>
                  </a:moveTo>
                  <a:lnTo>
                    <a:pt x="134277" y="15494"/>
                  </a:lnTo>
                  <a:lnTo>
                    <a:pt x="133781" y="15494"/>
                  </a:lnTo>
                  <a:lnTo>
                    <a:pt x="134188" y="16268"/>
                  </a:lnTo>
                  <a:lnTo>
                    <a:pt x="134467" y="16852"/>
                  </a:lnTo>
                  <a:lnTo>
                    <a:pt x="134823" y="17932"/>
                  </a:lnTo>
                  <a:lnTo>
                    <a:pt x="134937" y="18669"/>
                  </a:lnTo>
                  <a:lnTo>
                    <a:pt x="134937" y="20269"/>
                  </a:lnTo>
                  <a:lnTo>
                    <a:pt x="134835" y="20967"/>
                  </a:lnTo>
                  <a:lnTo>
                    <a:pt x="134518" y="21958"/>
                  </a:lnTo>
                  <a:lnTo>
                    <a:pt x="134226" y="22593"/>
                  </a:lnTo>
                  <a:lnTo>
                    <a:pt x="133794" y="23444"/>
                  </a:lnTo>
                  <a:lnTo>
                    <a:pt x="134315" y="23444"/>
                  </a:lnTo>
                  <a:lnTo>
                    <a:pt x="134823" y="22644"/>
                  </a:lnTo>
                  <a:lnTo>
                    <a:pt x="135166" y="22034"/>
                  </a:lnTo>
                  <a:lnTo>
                    <a:pt x="135597" y="20980"/>
                  </a:lnTo>
                  <a:lnTo>
                    <a:pt x="135724" y="20243"/>
                  </a:lnTo>
                  <a:lnTo>
                    <a:pt x="135724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092457" y="2190711"/>
              <a:ext cx="123825" cy="39370"/>
            </a:xfrm>
            <a:custGeom>
              <a:avLst/>
              <a:gdLst/>
              <a:ahLst/>
              <a:cxnLst/>
              <a:rect l="l" t="t" r="r" b="b"/>
              <a:pathLst>
                <a:path w="123825" h="39369">
                  <a:moveTo>
                    <a:pt x="762" y="32677"/>
                  </a:moveTo>
                  <a:lnTo>
                    <a:pt x="0" y="32677"/>
                  </a:lnTo>
                  <a:lnTo>
                    <a:pt x="0" y="37109"/>
                  </a:lnTo>
                  <a:lnTo>
                    <a:pt x="762" y="37109"/>
                  </a:lnTo>
                  <a:lnTo>
                    <a:pt x="762" y="32677"/>
                  </a:lnTo>
                  <a:close/>
                </a:path>
                <a:path w="123825" h="39369">
                  <a:moveTo>
                    <a:pt x="762" y="31000"/>
                  </a:moveTo>
                  <a:lnTo>
                    <a:pt x="0" y="31000"/>
                  </a:lnTo>
                  <a:lnTo>
                    <a:pt x="0" y="31851"/>
                  </a:lnTo>
                  <a:lnTo>
                    <a:pt x="762" y="31851"/>
                  </a:lnTo>
                  <a:lnTo>
                    <a:pt x="762" y="31000"/>
                  </a:lnTo>
                  <a:close/>
                </a:path>
                <a:path w="123825" h="39369">
                  <a:moveTo>
                    <a:pt x="762" y="17170"/>
                  </a:moveTo>
                  <a:lnTo>
                    <a:pt x="0" y="17170"/>
                  </a:lnTo>
                  <a:lnTo>
                    <a:pt x="0" y="21615"/>
                  </a:lnTo>
                  <a:lnTo>
                    <a:pt x="762" y="21615"/>
                  </a:lnTo>
                  <a:lnTo>
                    <a:pt x="762" y="17170"/>
                  </a:lnTo>
                  <a:close/>
                </a:path>
                <a:path w="123825" h="39369">
                  <a:moveTo>
                    <a:pt x="762" y="15494"/>
                  </a:moveTo>
                  <a:lnTo>
                    <a:pt x="0" y="15494"/>
                  </a:lnTo>
                  <a:lnTo>
                    <a:pt x="0" y="16344"/>
                  </a:lnTo>
                  <a:lnTo>
                    <a:pt x="762" y="16344"/>
                  </a:lnTo>
                  <a:lnTo>
                    <a:pt x="762" y="15494"/>
                  </a:lnTo>
                  <a:close/>
                </a:path>
                <a:path w="123825" h="39369">
                  <a:moveTo>
                    <a:pt x="7886" y="33743"/>
                  </a:moveTo>
                  <a:lnTo>
                    <a:pt x="7823" y="33439"/>
                  </a:lnTo>
                  <a:lnTo>
                    <a:pt x="7493" y="32766"/>
                  </a:lnTo>
                  <a:lnTo>
                    <a:pt x="7086" y="32550"/>
                  </a:lnTo>
                  <a:lnTo>
                    <a:pt x="6210" y="32550"/>
                  </a:lnTo>
                  <a:lnTo>
                    <a:pt x="5956" y="32613"/>
                  </a:lnTo>
                  <a:lnTo>
                    <a:pt x="5511" y="32842"/>
                  </a:lnTo>
                  <a:lnTo>
                    <a:pt x="5308" y="33020"/>
                  </a:lnTo>
                  <a:lnTo>
                    <a:pt x="5143" y="33261"/>
                  </a:lnTo>
                  <a:lnTo>
                    <a:pt x="5041" y="33058"/>
                  </a:lnTo>
                  <a:lnTo>
                    <a:pt x="4940" y="32918"/>
                  </a:lnTo>
                  <a:lnTo>
                    <a:pt x="4597" y="32639"/>
                  </a:lnTo>
                  <a:lnTo>
                    <a:pt x="4305" y="32550"/>
                  </a:lnTo>
                  <a:lnTo>
                    <a:pt x="3644" y="32550"/>
                  </a:lnTo>
                  <a:lnTo>
                    <a:pt x="3365" y="32639"/>
                  </a:lnTo>
                  <a:lnTo>
                    <a:pt x="2971" y="32905"/>
                  </a:lnTo>
                  <a:lnTo>
                    <a:pt x="2806" y="33070"/>
                  </a:lnTo>
                  <a:lnTo>
                    <a:pt x="2628" y="33286"/>
                  </a:lnTo>
                  <a:lnTo>
                    <a:pt x="2628" y="32651"/>
                  </a:lnTo>
                  <a:lnTo>
                    <a:pt x="1892" y="32651"/>
                  </a:lnTo>
                  <a:lnTo>
                    <a:pt x="1892" y="37109"/>
                  </a:lnTo>
                  <a:lnTo>
                    <a:pt x="2641" y="37109"/>
                  </a:lnTo>
                  <a:lnTo>
                    <a:pt x="2641" y="34175"/>
                  </a:lnTo>
                  <a:lnTo>
                    <a:pt x="2755" y="33769"/>
                  </a:lnTo>
                  <a:lnTo>
                    <a:pt x="3225" y="33337"/>
                  </a:lnTo>
                  <a:lnTo>
                    <a:pt x="3479" y="33223"/>
                  </a:lnTo>
                  <a:lnTo>
                    <a:pt x="4064" y="33223"/>
                  </a:lnTo>
                  <a:lnTo>
                    <a:pt x="4279" y="33324"/>
                  </a:lnTo>
                  <a:lnTo>
                    <a:pt x="4470" y="33680"/>
                  </a:lnTo>
                  <a:lnTo>
                    <a:pt x="4495" y="33896"/>
                  </a:lnTo>
                  <a:lnTo>
                    <a:pt x="4495" y="37109"/>
                  </a:lnTo>
                  <a:lnTo>
                    <a:pt x="5270" y="37109"/>
                  </a:lnTo>
                  <a:lnTo>
                    <a:pt x="5270" y="34061"/>
                  </a:lnTo>
                  <a:lnTo>
                    <a:pt x="5372" y="33731"/>
                  </a:lnTo>
                  <a:lnTo>
                    <a:pt x="5791" y="33337"/>
                  </a:lnTo>
                  <a:lnTo>
                    <a:pt x="6045" y="33235"/>
                  </a:lnTo>
                  <a:lnTo>
                    <a:pt x="6553" y="33235"/>
                  </a:lnTo>
                  <a:lnTo>
                    <a:pt x="6743" y="33286"/>
                  </a:lnTo>
                  <a:lnTo>
                    <a:pt x="7035" y="33515"/>
                  </a:lnTo>
                  <a:lnTo>
                    <a:pt x="7112" y="33718"/>
                  </a:lnTo>
                  <a:lnTo>
                    <a:pt x="7112" y="37109"/>
                  </a:lnTo>
                  <a:lnTo>
                    <a:pt x="7886" y="37109"/>
                  </a:lnTo>
                  <a:lnTo>
                    <a:pt x="7886" y="33743"/>
                  </a:lnTo>
                  <a:close/>
                </a:path>
                <a:path w="123825" h="39369">
                  <a:moveTo>
                    <a:pt x="7886" y="18249"/>
                  </a:moveTo>
                  <a:lnTo>
                    <a:pt x="7823" y="17945"/>
                  </a:lnTo>
                  <a:lnTo>
                    <a:pt x="7493" y="17272"/>
                  </a:lnTo>
                  <a:lnTo>
                    <a:pt x="7086" y="17056"/>
                  </a:lnTo>
                  <a:lnTo>
                    <a:pt x="6210" y="17056"/>
                  </a:lnTo>
                  <a:lnTo>
                    <a:pt x="5956" y="17106"/>
                  </a:lnTo>
                  <a:lnTo>
                    <a:pt x="5511" y="17348"/>
                  </a:lnTo>
                  <a:lnTo>
                    <a:pt x="5308" y="17513"/>
                  </a:lnTo>
                  <a:lnTo>
                    <a:pt x="5143" y="17754"/>
                  </a:lnTo>
                  <a:lnTo>
                    <a:pt x="5041" y="17564"/>
                  </a:lnTo>
                  <a:lnTo>
                    <a:pt x="4940" y="17411"/>
                  </a:lnTo>
                  <a:lnTo>
                    <a:pt x="4597" y="17145"/>
                  </a:lnTo>
                  <a:lnTo>
                    <a:pt x="4305" y="17056"/>
                  </a:lnTo>
                  <a:lnTo>
                    <a:pt x="3644" y="17056"/>
                  </a:lnTo>
                  <a:lnTo>
                    <a:pt x="3365" y="17145"/>
                  </a:lnTo>
                  <a:lnTo>
                    <a:pt x="2971" y="17411"/>
                  </a:lnTo>
                  <a:lnTo>
                    <a:pt x="2806" y="17576"/>
                  </a:lnTo>
                  <a:lnTo>
                    <a:pt x="2628" y="17792"/>
                  </a:lnTo>
                  <a:lnTo>
                    <a:pt x="2628" y="17157"/>
                  </a:lnTo>
                  <a:lnTo>
                    <a:pt x="1892" y="17157"/>
                  </a:lnTo>
                  <a:lnTo>
                    <a:pt x="1892" y="21615"/>
                  </a:lnTo>
                  <a:lnTo>
                    <a:pt x="2641" y="21615"/>
                  </a:lnTo>
                  <a:lnTo>
                    <a:pt x="2641" y="18681"/>
                  </a:lnTo>
                  <a:lnTo>
                    <a:pt x="2755" y="18275"/>
                  </a:lnTo>
                  <a:lnTo>
                    <a:pt x="3225" y="17843"/>
                  </a:lnTo>
                  <a:lnTo>
                    <a:pt x="3479" y="17729"/>
                  </a:lnTo>
                  <a:lnTo>
                    <a:pt x="4064" y="17729"/>
                  </a:lnTo>
                  <a:lnTo>
                    <a:pt x="4279" y="17830"/>
                  </a:lnTo>
                  <a:lnTo>
                    <a:pt x="4470" y="18173"/>
                  </a:lnTo>
                  <a:lnTo>
                    <a:pt x="4495" y="18402"/>
                  </a:lnTo>
                  <a:lnTo>
                    <a:pt x="4495" y="21615"/>
                  </a:lnTo>
                  <a:lnTo>
                    <a:pt x="5270" y="21615"/>
                  </a:lnTo>
                  <a:lnTo>
                    <a:pt x="5270" y="18554"/>
                  </a:lnTo>
                  <a:lnTo>
                    <a:pt x="5372" y="18237"/>
                  </a:lnTo>
                  <a:lnTo>
                    <a:pt x="5791" y="17843"/>
                  </a:lnTo>
                  <a:lnTo>
                    <a:pt x="6045" y="17741"/>
                  </a:lnTo>
                  <a:lnTo>
                    <a:pt x="6553" y="17741"/>
                  </a:lnTo>
                  <a:lnTo>
                    <a:pt x="6743" y="17792"/>
                  </a:lnTo>
                  <a:lnTo>
                    <a:pt x="7035" y="18008"/>
                  </a:lnTo>
                  <a:lnTo>
                    <a:pt x="7112" y="18211"/>
                  </a:lnTo>
                  <a:lnTo>
                    <a:pt x="7112" y="21615"/>
                  </a:lnTo>
                  <a:lnTo>
                    <a:pt x="7886" y="21615"/>
                  </a:lnTo>
                  <a:lnTo>
                    <a:pt x="7886" y="18249"/>
                  </a:lnTo>
                  <a:close/>
                </a:path>
                <a:path w="123825" h="39369">
                  <a:moveTo>
                    <a:pt x="12611" y="32689"/>
                  </a:moveTo>
                  <a:lnTo>
                    <a:pt x="11912" y="32689"/>
                  </a:lnTo>
                  <a:lnTo>
                    <a:pt x="11912" y="33261"/>
                  </a:lnTo>
                  <a:lnTo>
                    <a:pt x="11798" y="33108"/>
                  </a:lnTo>
                  <a:lnTo>
                    <a:pt x="11798" y="33896"/>
                  </a:lnTo>
                  <a:lnTo>
                    <a:pt x="11696" y="35902"/>
                  </a:lnTo>
                  <a:lnTo>
                    <a:pt x="11506" y="36309"/>
                  </a:lnTo>
                  <a:lnTo>
                    <a:pt x="11137" y="36550"/>
                  </a:lnTo>
                  <a:lnTo>
                    <a:pt x="10248" y="36550"/>
                  </a:lnTo>
                  <a:lnTo>
                    <a:pt x="9969" y="36423"/>
                  </a:lnTo>
                  <a:lnTo>
                    <a:pt x="9563" y="35902"/>
                  </a:lnTo>
                  <a:lnTo>
                    <a:pt x="9537" y="34201"/>
                  </a:lnTo>
                  <a:lnTo>
                    <a:pt x="9817" y="33489"/>
                  </a:lnTo>
                  <a:lnTo>
                    <a:pt x="10172" y="33235"/>
                  </a:lnTo>
                  <a:lnTo>
                    <a:pt x="11049" y="33235"/>
                  </a:lnTo>
                  <a:lnTo>
                    <a:pt x="11341" y="33362"/>
                  </a:lnTo>
                  <a:lnTo>
                    <a:pt x="11798" y="33896"/>
                  </a:lnTo>
                  <a:lnTo>
                    <a:pt x="11798" y="33108"/>
                  </a:lnTo>
                  <a:lnTo>
                    <a:pt x="11620" y="32931"/>
                  </a:lnTo>
                  <a:lnTo>
                    <a:pt x="11214" y="32651"/>
                  </a:lnTo>
                  <a:lnTo>
                    <a:pt x="10909" y="32575"/>
                  </a:lnTo>
                  <a:lnTo>
                    <a:pt x="10045" y="32575"/>
                  </a:lnTo>
                  <a:lnTo>
                    <a:pt x="9601" y="32791"/>
                  </a:lnTo>
                  <a:lnTo>
                    <a:pt x="8877" y="33629"/>
                  </a:lnTo>
                  <a:lnTo>
                    <a:pt x="8788" y="33896"/>
                  </a:lnTo>
                  <a:lnTo>
                    <a:pt x="8877" y="36309"/>
                  </a:lnTo>
                  <a:lnTo>
                    <a:pt x="9601" y="36995"/>
                  </a:lnTo>
                  <a:lnTo>
                    <a:pt x="10020" y="37160"/>
                  </a:lnTo>
                  <a:lnTo>
                    <a:pt x="10858" y="37160"/>
                  </a:lnTo>
                  <a:lnTo>
                    <a:pt x="11887" y="36487"/>
                  </a:lnTo>
                  <a:lnTo>
                    <a:pt x="11785" y="37668"/>
                  </a:lnTo>
                  <a:lnTo>
                    <a:pt x="11557" y="38176"/>
                  </a:lnTo>
                  <a:lnTo>
                    <a:pt x="11188" y="38379"/>
                  </a:lnTo>
                  <a:lnTo>
                    <a:pt x="10248" y="38379"/>
                  </a:lnTo>
                  <a:lnTo>
                    <a:pt x="9982" y="38290"/>
                  </a:lnTo>
                  <a:lnTo>
                    <a:pt x="9702" y="38011"/>
                  </a:lnTo>
                  <a:lnTo>
                    <a:pt x="9588" y="37668"/>
                  </a:lnTo>
                  <a:lnTo>
                    <a:pt x="8826" y="37668"/>
                  </a:lnTo>
                  <a:lnTo>
                    <a:pt x="8902" y="38176"/>
                  </a:lnTo>
                  <a:lnTo>
                    <a:pt x="9055" y="38455"/>
                  </a:lnTo>
                  <a:lnTo>
                    <a:pt x="9702" y="38887"/>
                  </a:lnTo>
                  <a:lnTo>
                    <a:pt x="10109" y="38989"/>
                  </a:lnTo>
                  <a:lnTo>
                    <a:pt x="11455" y="38989"/>
                  </a:lnTo>
                  <a:lnTo>
                    <a:pt x="12039" y="38684"/>
                  </a:lnTo>
                  <a:lnTo>
                    <a:pt x="12204" y="38379"/>
                  </a:lnTo>
                  <a:lnTo>
                    <a:pt x="12522" y="37757"/>
                  </a:lnTo>
                  <a:lnTo>
                    <a:pt x="12611" y="36487"/>
                  </a:lnTo>
                  <a:lnTo>
                    <a:pt x="12611" y="33261"/>
                  </a:lnTo>
                  <a:lnTo>
                    <a:pt x="12611" y="32689"/>
                  </a:lnTo>
                  <a:close/>
                </a:path>
                <a:path w="123825" h="39369">
                  <a:moveTo>
                    <a:pt x="12611" y="17195"/>
                  </a:moveTo>
                  <a:lnTo>
                    <a:pt x="11912" y="17195"/>
                  </a:lnTo>
                  <a:lnTo>
                    <a:pt x="11912" y="17754"/>
                  </a:lnTo>
                  <a:lnTo>
                    <a:pt x="11798" y="17614"/>
                  </a:lnTo>
                  <a:lnTo>
                    <a:pt x="11798" y="18402"/>
                  </a:lnTo>
                  <a:lnTo>
                    <a:pt x="11696" y="20396"/>
                  </a:lnTo>
                  <a:lnTo>
                    <a:pt x="11506" y="20815"/>
                  </a:lnTo>
                  <a:lnTo>
                    <a:pt x="11137" y="21056"/>
                  </a:lnTo>
                  <a:lnTo>
                    <a:pt x="10248" y="21056"/>
                  </a:lnTo>
                  <a:lnTo>
                    <a:pt x="9969" y="20929"/>
                  </a:lnTo>
                  <a:lnTo>
                    <a:pt x="9563" y="20396"/>
                  </a:lnTo>
                  <a:lnTo>
                    <a:pt x="9537" y="18707"/>
                  </a:lnTo>
                  <a:lnTo>
                    <a:pt x="9817" y="17983"/>
                  </a:lnTo>
                  <a:lnTo>
                    <a:pt x="10172" y="17741"/>
                  </a:lnTo>
                  <a:lnTo>
                    <a:pt x="11049" y="17741"/>
                  </a:lnTo>
                  <a:lnTo>
                    <a:pt x="11341" y="17868"/>
                  </a:lnTo>
                  <a:lnTo>
                    <a:pt x="11798" y="18402"/>
                  </a:lnTo>
                  <a:lnTo>
                    <a:pt x="11798" y="17614"/>
                  </a:lnTo>
                  <a:lnTo>
                    <a:pt x="11620" y="17437"/>
                  </a:lnTo>
                  <a:lnTo>
                    <a:pt x="11214" y="17157"/>
                  </a:lnTo>
                  <a:lnTo>
                    <a:pt x="10909" y="17068"/>
                  </a:lnTo>
                  <a:lnTo>
                    <a:pt x="10045" y="17068"/>
                  </a:lnTo>
                  <a:lnTo>
                    <a:pt x="9601" y="17284"/>
                  </a:lnTo>
                  <a:lnTo>
                    <a:pt x="8877" y="18135"/>
                  </a:lnTo>
                  <a:lnTo>
                    <a:pt x="8788" y="18402"/>
                  </a:lnTo>
                  <a:lnTo>
                    <a:pt x="8877" y="20815"/>
                  </a:lnTo>
                  <a:lnTo>
                    <a:pt x="9601" y="21501"/>
                  </a:lnTo>
                  <a:lnTo>
                    <a:pt x="10020" y="21666"/>
                  </a:lnTo>
                  <a:lnTo>
                    <a:pt x="10858" y="21666"/>
                  </a:lnTo>
                  <a:lnTo>
                    <a:pt x="11887" y="20993"/>
                  </a:lnTo>
                  <a:lnTo>
                    <a:pt x="11785" y="22161"/>
                  </a:lnTo>
                  <a:lnTo>
                    <a:pt x="11557" y="22669"/>
                  </a:lnTo>
                  <a:lnTo>
                    <a:pt x="11188" y="22872"/>
                  </a:lnTo>
                  <a:lnTo>
                    <a:pt x="10248" y="22872"/>
                  </a:lnTo>
                  <a:lnTo>
                    <a:pt x="9982" y="22796"/>
                  </a:lnTo>
                  <a:lnTo>
                    <a:pt x="9702" y="22517"/>
                  </a:lnTo>
                  <a:lnTo>
                    <a:pt x="9588" y="22161"/>
                  </a:lnTo>
                  <a:lnTo>
                    <a:pt x="8826" y="22161"/>
                  </a:lnTo>
                  <a:lnTo>
                    <a:pt x="8902" y="22669"/>
                  </a:lnTo>
                  <a:lnTo>
                    <a:pt x="9055" y="22961"/>
                  </a:lnTo>
                  <a:lnTo>
                    <a:pt x="9702" y="23393"/>
                  </a:lnTo>
                  <a:lnTo>
                    <a:pt x="10109" y="23495"/>
                  </a:lnTo>
                  <a:lnTo>
                    <a:pt x="11455" y="23495"/>
                  </a:lnTo>
                  <a:lnTo>
                    <a:pt x="12039" y="23190"/>
                  </a:lnTo>
                  <a:lnTo>
                    <a:pt x="12204" y="22872"/>
                  </a:lnTo>
                  <a:lnTo>
                    <a:pt x="12522" y="22263"/>
                  </a:lnTo>
                  <a:lnTo>
                    <a:pt x="12611" y="20993"/>
                  </a:lnTo>
                  <a:lnTo>
                    <a:pt x="12611" y="17754"/>
                  </a:lnTo>
                  <a:lnTo>
                    <a:pt x="12611" y="17195"/>
                  </a:lnTo>
                  <a:close/>
                </a:path>
                <a:path w="123825" h="39369">
                  <a:moveTo>
                    <a:pt x="12611" y="1701"/>
                  </a:moveTo>
                  <a:lnTo>
                    <a:pt x="11912" y="1701"/>
                  </a:lnTo>
                  <a:lnTo>
                    <a:pt x="11912" y="2260"/>
                  </a:lnTo>
                  <a:lnTo>
                    <a:pt x="11798" y="2108"/>
                  </a:lnTo>
                  <a:lnTo>
                    <a:pt x="11798" y="2908"/>
                  </a:lnTo>
                  <a:lnTo>
                    <a:pt x="11696" y="4902"/>
                  </a:lnTo>
                  <a:lnTo>
                    <a:pt x="11506" y="5308"/>
                  </a:lnTo>
                  <a:lnTo>
                    <a:pt x="11137" y="5562"/>
                  </a:lnTo>
                  <a:lnTo>
                    <a:pt x="10248" y="5562"/>
                  </a:lnTo>
                  <a:lnTo>
                    <a:pt x="9969" y="5422"/>
                  </a:lnTo>
                  <a:lnTo>
                    <a:pt x="9563" y="4902"/>
                  </a:lnTo>
                  <a:lnTo>
                    <a:pt x="9537" y="3200"/>
                  </a:lnTo>
                  <a:lnTo>
                    <a:pt x="9817" y="2489"/>
                  </a:lnTo>
                  <a:lnTo>
                    <a:pt x="10172" y="2235"/>
                  </a:lnTo>
                  <a:lnTo>
                    <a:pt x="11049" y="2235"/>
                  </a:lnTo>
                  <a:lnTo>
                    <a:pt x="11341" y="2374"/>
                  </a:lnTo>
                  <a:lnTo>
                    <a:pt x="11798" y="2908"/>
                  </a:lnTo>
                  <a:lnTo>
                    <a:pt x="11798" y="2108"/>
                  </a:lnTo>
                  <a:lnTo>
                    <a:pt x="11620" y="1930"/>
                  </a:lnTo>
                  <a:lnTo>
                    <a:pt x="11214" y="1663"/>
                  </a:lnTo>
                  <a:lnTo>
                    <a:pt x="10909" y="1574"/>
                  </a:lnTo>
                  <a:lnTo>
                    <a:pt x="10045" y="1574"/>
                  </a:lnTo>
                  <a:lnTo>
                    <a:pt x="9601" y="1790"/>
                  </a:lnTo>
                  <a:lnTo>
                    <a:pt x="8877" y="2641"/>
                  </a:lnTo>
                  <a:lnTo>
                    <a:pt x="8788" y="2908"/>
                  </a:lnTo>
                  <a:lnTo>
                    <a:pt x="8877" y="5308"/>
                  </a:lnTo>
                  <a:lnTo>
                    <a:pt x="9601" y="5994"/>
                  </a:lnTo>
                  <a:lnTo>
                    <a:pt x="10020" y="6172"/>
                  </a:lnTo>
                  <a:lnTo>
                    <a:pt x="10858" y="6172"/>
                  </a:lnTo>
                  <a:lnTo>
                    <a:pt x="11887" y="5499"/>
                  </a:lnTo>
                  <a:lnTo>
                    <a:pt x="11785" y="6667"/>
                  </a:lnTo>
                  <a:lnTo>
                    <a:pt x="11557" y="7175"/>
                  </a:lnTo>
                  <a:lnTo>
                    <a:pt x="11188" y="7378"/>
                  </a:lnTo>
                  <a:lnTo>
                    <a:pt x="10248" y="7378"/>
                  </a:lnTo>
                  <a:lnTo>
                    <a:pt x="9982" y="7289"/>
                  </a:lnTo>
                  <a:lnTo>
                    <a:pt x="9702" y="7023"/>
                  </a:lnTo>
                  <a:lnTo>
                    <a:pt x="9588" y="6667"/>
                  </a:lnTo>
                  <a:lnTo>
                    <a:pt x="8826" y="6667"/>
                  </a:lnTo>
                  <a:lnTo>
                    <a:pt x="8902" y="7175"/>
                  </a:lnTo>
                  <a:lnTo>
                    <a:pt x="9055" y="7467"/>
                  </a:lnTo>
                  <a:lnTo>
                    <a:pt x="9702" y="7886"/>
                  </a:lnTo>
                  <a:lnTo>
                    <a:pt x="10109" y="8001"/>
                  </a:lnTo>
                  <a:lnTo>
                    <a:pt x="11455" y="8001"/>
                  </a:lnTo>
                  <a:lnTo>
                    <a:pt x="12039" y="7696"/>
                  </a:lnTo>
                  <a:lnTo>
                    <a:pt x="12204" y="7378"/>
                  </a:lnTo>
                  <a:lnTo>
                    <a:pt x="12522" y="6769"/>
                  </a:lnTo>
                  <a:lnTo>
                    <a:pt x="12611" y="5499"/>
                  </a:lnTo>
                  <a:lnTo>
                    <a:pt x="12611" y="2260"/>
                  </a:lnTo>
                  <a:lnTo>
                    <a:pt x="12611" y="1701"/>
                  </a:lnTo>
                  <a:close/>
                </a:path>
                <a:path w="123825" h="39369">
                  <a:moveTo>
                    <a:pt x="17919" y="37757"/>
                  </a:moveTo>
                  <a:lnTo>
                    <a:pt x="13182" y="37757"/>
                  </a:lnTo>
                  <a:lnTo>
                    <a:pt x="13182" y="38176"/>
                  </a:lnTo>
                  <a:lnTo>
                    <a:pt x="17919" y="38176"/>
                  </a:lnTo>
                  <a:lnTo>
                    <a:pt x="17919" y="37757"/>
                  </a:lnTo>
                  <a:close/>
                </a:path>
                <a:path w="123825" h="39369">
                  <a:moveTo>
                    <a:pt x="17919" y="22263"/>
                  </a:moveTo>
                  <a:lnTo>
                    <a:pt x="13182" y="22263"/>
                  </a:lnTo>
                  <a:lnTo>
                    <a:pt x="13182" y="22682"/>
                  </a:lnTo>
                  <a:lnTo>
                    <a:pt x="17919" y="22682"/>
                  </a:lnTo>
                  <a:lnTo>
                    <a:pt x="17919" y="22263"/>
                  </a:lnTo>
                  <a:close/>
                </a:path>
                <a:path w="123825" h="39369">
                  <a:moveTo>
                    <a:pt x="17919" y="6756"/>
                  </a:moveTo>
                  <a:lnTo>
                    <a:pt x="13182" y="6756"/>
                  </a:lnTo>
                  <a:lnTo>
                    <a:pt x="13182" y="7188"/>
                  </a:lnTo>
                  <a:lnTo>
                    <a:pt x="17919" y="7188"/>
                  </a:lnTo>
                  <a:lnTo>
                    <a:pt x="17919" y="6756"/>
                  </a:lnTo>
                  <a:close/>
                </a:path>
                <a:path w="123825" h="39369">
                  <a:moveTo>
                    <a:pt x="20091" y="32651"/>
                  </a:moveTo>
                  <a:lnTo>
                    <a:pt x="19380" y="32651"/>
                  </a:lnTo>
                  <a:lnTo>
                    <a:pt x="19380" y="31407"/>
                  </a:lnTo>
                  <a:lnTo>
                    <a:pt x="18618" y="31407"/>
                  </a:lnTo>
                  <a:lnTo>
                    <a:pt x="18618" y="32651"/>
                  </a:lnTo>
                  <a:lnTo>
                    <a:pt x="18021" y="32651"/>
                  </a:lnTo>
                  <a:lnTo>
                    <a:pt x="18021" y="33261"/>
                  </a:lnTo>
                  <a:lnTo>
                    <a:pt x="18618" y="33261"/>
                  </a:lnTo>
                  <a:lnTo>
                    <a:pt x="18618" y="36499"/>
                  </a:lnTo>
                  <a:lnTo>
                    <a:pt x="18681" y="36728"/>
                  </a:lnTo>
                  <a:lnTo>
                    <a:pt x="18935" y="37084"/>
                  </a:lnTo>
                  <a:lnTo>
                    <a:pt x="19177" y="37185"/>
                  </a:lnTo>
                  <a:lnTo>
                    <a:pt x="19634" y="37185"/>
                  </a:lnTo>
                  <a:lnTo>
                    <a:pt x="20002" y="37134"/>
                  </a:lnTo>
                  <a:lnTo>
                    <a:pt x="20091" y="36512"/>
                  </a:lnTo>
                  <a:lnTo>
                    <a:pt x="19697" y="36537"/>
                  </a:lnTo>
                  <a:lnTo>
                    <a:pt x="19431" y="36436"/>
                  </a:lnTo>
                  <a:lnTo>
                    <a:pt x="19380" y="33261"/>
                  </a:lnTo>
                  <a:lnTo>
                    <a:pt x="20091" y="33261"/>
                  </a:lnTo>
                  <a:lnTo>
                    <a:pt x="20091" y="32651"/>
                  </a:lnTo>
                  <a:close/>
                </a:path>
                <a:path w="123825" h="39369">
                  <a:moveTo>
                    <a:pt x="21602" y="32677"/>
                  </a:moveTo>
                  <a:lnTo>
                    <a:pt x="20840" y="32677"/>
                  </a:lnTo>
                  <a:lnTo>
                    <a:pt x="20840" y="37109"/>
                  </a:lnTo>
                  <a:lnTo>
                    <a:pt x="21602" y="37109"/>
                  </a:lnTo>
                  <a:lnTo>
                    <a:pt x="21602" y="32677"/>
                  </a:lnTo>
                  <a:close/>
                </a:path>
                <a:path w="123825" h="39369">
                  <a:moveTo>
                    <a:pt x="21602" y="31000"/>
                  </a:moveTo>
                  <a:lnTo>
                    <a:pt x="20840" y="31000"/>
                  </a:lnTo>
                  <a:lnTo>
                    <a:pt x="20840" y="31851"/>
                  </a:lnTo>
                  <a:lnTo>
                    <a:pt x="21602" y="31851"/>
                  </a:lnTo>
                  <a:lnTo>
                    <a:pt x="21602" y="31000"/>
                  </a:lnTo>
                  <a:close/>
                </a:path>
                <a:path w="123825" h="39369">
                  <a:moveTo>
                    <a:pt x="22047" y="17157"/>
                  </a:moveTo>
                  <a:lnTo>
                    <a:pt x="21285" y="17157"/>
                  </a:lnTo>
                  <a:lnTo>
                    <a:pt x="21285" y="19786"/>
                  </a:lnTo>
                  <a:lnTo>
                    <a:pt x="21247" y="20129"/>
                  </a:lnTo>
                  <a:lnTo>
                    <a:pt x="20955" y="20840"/>
                  </a:lnTo>
                  <a:lnTo>
                    <a:pt x="20599" y="21069"/>
                  </a:lnTo>
                  <a:lnTo>
                    <a:pt x="19710" y="21069"/>
                  </a:lnTo>
                  <a:lnTo>
                    <a:pt x="19456" y="20942"/>
                  </a:lnTo>
                  <a:lnTo>
                    <a:pt x="19253" y="20523"/>
                  </a:lnTo>
                  <a:lnTo>
                    <a:pt x="19215" y="20345"/>
                  </a:lnTo>
                  <a:lnTo>
                    <a:pt x="19215" y="17157"/>
                  </a:lnTo>
                  <a:lnTo>
                    <a:pt x="18453" y="17157"/>
                  </a:lnTo>
                  <a:lnTo>
                    <a:pt x="18453" y="20561"/>
                  </a:lnTo>
                  <a:lnTo>
                    <a:pt x="18516" y="20866"/>
                  </a:lnTo>
                  <a:lnTo>
                    <a:pt x="18872" y="21526"/>
                  </a:lnTo>
                  <a:lnTo>
                    <a:pt x="19304" y="21729"/>
                  </a:lnTo>
                  <a:lnTo>
                    <a:pt x="20345" y="21729"/>
                  </a:lnTo>
                  <a:lnTo>
                    <a:pt x="20688" y="21615"/>
                  </a:lnTo>
                  <a:lnTo>
                    <a:pt x="21120" y="21259"/>
                  </a:lnTo>
                  <a:lnTo>
                    <a:pt x="21247" y="21132"/>
                  </a:lnTo>
                  <a:lnTo>
                    <a:pt x="21348" y="20955"/>
                  </a:lnTo>
                  <a:lnTo>
                    <a:pt x="21336" y="21615"/>
                  </a:lnTo>
                  <a:lnTo>
                    <a:pt x="22047" y="21615"/>
                  </a:lnTo>
                  <a:lnTo>
                    <a:pt x="22047" y="17157"/>
                  </a:lnTo>
                  <a:close/>
                </a:path>
                <a:path w="123825" h="39369">
                  <a:moveTo>
                    <a:pt x="22047" y="1663"/>
                  </a:moveTo>
                  <a:lnTo>
                    <a:pt x="21285" y="1663"/>
                  </a:lnTo>
                  <a:lnTo>
                    <a:pt x="21285" y="4279"/>
                  </a:lnTo>
                  <a:lnTo>
                    <a:pt x="21247" y="4622"/>
                  </a:lnTo>
                  <a:lnTo>
                    <a:pt x="20955" y="5346"/>
                  </a:lnTo>
                  <a:lnTo>
                    <a:pt x="20599" y="5575"/>
                  </a:lnTo>
                  <a:lnTo>
                    <a:pt x="19710" y="5575"/>
                  </a:lnTo>
                  <a:lnTo>
                    <a:pt x="19456" y="5448"/>
                  </a:lnTo>
                  <a:lnTo>
                    <a:pt x="19253" y="5029"/>
                  </a:lnTo>
                  <a:lnTo>
                    <a:pt x="19215" y="4838"/>
                  </a:lnTo>
                  <a:lnTo>
                    <a:pt x="19215" y="1663"/>
                  </a:lnTo>
                  <a:lnTo>
                    <a:pt x="18453" y="1663"/>
                  </a:lnTo>
                  <a:lnTo>
                    <a:pt x="18453" y="5067"/>
                  </a:lnTo>
                  <a:lnTo>
                    <a:pt x="18516" y="5372"/>
                  </a:lnTo>
                  <a:lnTo>
                    <a:pt x="18872" y="6019"/>
                  </a:lnTo>
                  <a:lnTo>
                    <a:pt x="19304" y="6235"/>
                  </a:lnTo>
                  <a:lnTo>
                    <a:pt x="20345" y="6235"/>
                  </a:lnTo>
                  <a:lnTo>
                    <a:pt x="20688" y="6121"/>
                  </a:lnTo>
                  <a:lnTo>
                    <a:pt x="21120" y="5765"/>
                  </a:lnTo>
                  <a:lnTo>
                    <a:pt x="21247" y="5626"/>
                  </a:lnTo>
                  <a:lnTo>
                    <a:pt x="21348" y="5461"/>
                  </a:lnTo>
                  <a:lnTo>
                    <a:pt x="21336" y="6121"/>
                  </a:lnTo>
                  <a:lnTo>
                    <a:pt x="22047" y="6121"/>
                  </a:lnTo>
                  <a:lnTo>
                    <a:pt x="22047" y="1663"/>
                  </a:lnTo>
                  <a:close/>
                </a:path>
                <a:path w="123825" h="39369">
                  <a:moveTo>
                    <a:pt x="26619" y="19913"/>
                  </a:moveTo>
                  <a:lnTo>
                    <a:pt x="26466" y="19608"/>
                  </a:lnTo>
                  <a:lnTo>
                    <a:pt x="25996" y="19291"/>
                  </a:lnTo>
                  <a:lnTo>
                    <a:pt x="25641" y="19177"/>
                  </a:lnTo>
                  <a:lnTo>
                    <a:pt x="24384" y="18872"/>
                  </a:lnTo>
                  <a:lnTo>
                    <a:pt x="24218" y="18808"/>
                  </a:lnTo>
                  <a:lnTo>
                    <a:pt x="23914" y="18618"/>
                  </a:lnTo>
                  <a:lnTo>
                    <a:pt x="23825" y="18465"/>
                  </a:lnTo>
                  <a:lnTo>
                    <a:pt x="23825" y="18097"/>
                  </a:lnTo>
                  <a:lnTo>
                    <a:pt x="23901" y="17945"/>
                  </a:lnTo>
                  <a:lnTo>
                    <a:pt x="24193" y="17729"/>
                  </a:lnTo>
                  <a:lnTo>
                    <a:pt x="24396" y="17678"/>
                  </a:lnTo>
                  <a:lnTo>
                    <a:pt x="25107" y="17678"/>
                  </a:lnTo>
                  <a:lnTo>
                    <a:pt x="25755" y="18440"/>
                  </a:lnTo>
                  <a:lnTo>
                    <a:pt x="26466" y="18440"/>
                  </a:lnTo>
                  <a:lnTo>
                    <a:pt x="26479" y="18148"/>
                  </a:lnTo>
                  <a:lnTo>
                    <a:pt x="26377" y="17881"/>
                  </a:lnTo>
                  <a:lnTo>
                    <a:pt x="25895" y="17233"/>
                  </a:lnTo>
                  <a:lnTo>
                    <a:pt x="25412" y="17043"/>
                  </a:lnTo>
                  <a:lnTo>
                    <a:pt x="24231" y="17043"/>
                  </a:lnTo>
                  <a:lnTo>
                    <a:pt x="23825" y="17170"/>
                  </a:lnTo>
                  <a:lnTo>
                    <a:pt x="23215" y="17691"/>
                  </a:lnTo>
                  <a:lnTo>
                    <a:pt x="23063" y="18034"/>
                  </a:lnTo>
                  <a:lnTo>
                    <a:pt x="23063" y="18808"/>
                  </a:lnTo>
                  <a:lnTo>
                    <a:pt x="23228" y="19088"/>
                  </a:lnTo>
                  <a:lnTo>
                    <a:pt x="23723" y="19418"/>
                  </a:lnTo>
                  <a:lnTo>
                    <a:pt x="24003" y="19519"/>
                  </a:lnTo>
                  <a:lnTo>
                    <a:pt x="25298" y="19837"/>
                  </a:lnTo>
                  <a:lnTo>
                    <a:pt x="25514" y="19913"/>
                  </a:lnTo>
                  <a:lnTo>
                    <a:pt x="25793" y="20078"/>
                  </a:lnTo>
                  <a:lnTo>
                    <a:pt x="25882" y="20218"/>
                  </a:lnTo>
                  <a:lnTo>
                    <a:pt x="25882" y="20662"/>
                  </a:lnTo>
                  <a:lnTo>
                    <a:pt x="25768" y="20853"/>
                  </a:lnTo>
                  <a:lnTo>
                    <a:pt x="25349" y="21094"/>
                  </a:lnTo>
                  <a:lnTo>
                    <a:pt x="25107" y="21145"/>
                  </a:lnTo>
                  <a:lnTo>
                    <a:pt x="24358" y="21145"/>
                  </a:lnTo>
                  <a:lnTo>
                    <a:pt x="24028" y="21031"/>
                  </a:lnTo>
                  <a:lnTo>
                    <a:pt x="23736" y="20662"/>
                  </a:lnTo>
                  <a:lnTo>
                    <a:pt x="23672" y="20459"/>
                  </a:lnTo>
                  <a:lnTo>
                    <a:pt x="23660" y="20218"/>
                  </a:lnTo>
                  <a:lnTo>
                    <a:pt x="22936" y="20218"/>
                  </a:lnTo>
                  <a:lnTo>
                    <a:pt x="22961" y="20662"/>
                  </a:lnTo>
                  <a:lnTo>
                    <a:pt x="23101" y="21031"/>
                  </a:lnTo>
                  <a:lnTo>
                    <a:pt x="23660" y="21628"/>
                  </a:lnTo>
                  <a:lnTo>
                    <a:pt x="24130" y="21780"/>
                  </a:lnTo>
                  <a:lnTo>
                    <a:pt x="25412" y="21780"/>
                  </a:lnTo>
                  <a:lnTo>
                    <a:pt x="25869" y="21640"/>
                  </a:lnTo>
                  <a:lnTo>
                    <a:pt x="26466" y="21056"/>
                  </a:lnTo>
                  <a:lnTo>
                    <a:pt x="26619" y="20726"/>
                  </a:lnTo>
                  <a:lnTo>
                    <a:pt x="26619" y="19913"/>
                  </a:lnTo>
                  <a:close/>
                </a:path>
                <a:path w="123825" h="39369">
                  <a:moveTo>
                    <a:pt x="26619" y="4406"/>
                  </a:moveTo>
                  <a:lnTo>
                    <a:pt x="26466" y="4114"/>
                  </a:lnTo>
                  <a:lnTo>
                    <a:pt x="25996" y="3797"/>
                  </a:lnTo>
                  <a:lnTo>
                    <a:pt x="25641" y="3670"/>
                  </a:lnTo>
                  <a:lnTo>
                    <a:pt x="24384" y="3365"/>
                  </a:lnTo>
                  <a:lnTo>
                    <a:pt x="24218" y="3302"/>
                  </a:lnTo>
                  <a:lnTo>
                    <a:pt x="23914" y="3124"/>
                  </a:lnTo>
                  <a:lnTo>
                    <a:pt x="23825" y="2971"/>
                  </a:lnTo>
                  <a:lnTo>
                    <a:pt x="23825" y="2590"/>
                  </a:lnTo>
                  <a:lnTo>
                    <a:pt x="23901" y="2451"/>
                  </a:lnTo>
                  <a:lnTo>
                    <a:pt x="24193" y="2235"/>
                  </a:lnTo>
                  <a:lnTo>
                    <a:pt x="24396" y="2184"/>
                  </a:lnTo>
                  <a:lnTo>
                    <a:pt x="25107" y="2184"/>
                  </a:lnTo>
                  <a:lnTo>
                    <a:pt x="25755" y="2933"/>
                  </a:lnTo>
                  <a:lnTo>
                    <a:pt x="26466" y="2933"/>
                  </a:lnTo>
                  <a:lnTo>
                    <a:pt x="26479" y="2654"/>
                  </a:lnTo>
                  <a:lnTo>
                    <a:pt x="26377" y="2387"/>
                  </a:lnTo>
                  <a:lnTo>
                    <a:pt x="25895" y="1739"/>
                  </a:lnTo>
                  <a:lnTo>
                    <a:pt x="25412" y="1536"/>
                  </a:lnTo>
                  <a:lnTo>
                    <a:pt x="24231" y="1536"/>
                  </a:lnTo>
                  <a:lnTo>
                    <a:pt x="23825" y="1676"/>
                  </a:lnTo>
                  <a:lnTo>
                    <a:pt x="23215" y="2197"/>
                  </a:lnTo>
                  <a:lnTo>
                    <a:pt x="23063" y="2527"/>
                  </a:lnTo>
                  <a:lnTo>
                    <a:pt x="23063" y="3314"/>
                  </a:lnTo>
                  <a:lnTo>
                    <a:pt x="23228" y="3594"/>
                  </a:lnTo>
                  <a:lnTo>
                    <a:pt x="23723" y="3911"/>
                  </a:lnTo>
                  <a:lnTo>
                    <a:pt x="24003" y="4013"/>
                  </a:lnTo>
                  <a:lnTo>
                    <a:pt x="25298" y="4343"/>
                  </a:lnTo>
                  <a:lnTo>
                    <a:pt x="25514" y="4406"/>
                  </a:lnTo>
                  <a:lnTo>
                    <a:pt x="25793" y="4572"/>
                  </a:lnTo>
                  <a:lnTo>
                    <a:pt x="25882" y="4724"/>
                  </a:lnTo>
                  <a:lnTo>
                    <a:pt x="25882" y="5168"/>
                  </a:lnTo>
                  <a:lnTo>
                    <a:pt x="25768" y="5346"/>
                  </a:lnTo>
                  <a:lnTo>
                    <a:pt x="25349" y="5588"/>
                  </a:lnTo>
                  <a:lnTo>
                    <a:pt x="25107" y="5651"/>
                  </a:lnTo>
                  <a:lnTo>
                    <a:pt x="24358" y="5651"/>
                  </a:lnTo>
                  <a:lnTo>
                    <a:pt x="24028" y="5537"/>
                  </a:lnTo>
                  <a:lnTo>
                    <a:pt x="23736" y="5156"/>
                  </a:lnTo>
                  <a:lnTo>
                    <a:pt x="23672" y="4965"/>
                  </a:lnTo>
                  <a:lnTo>
                    <a:pt x="23660" y="4711"/>
                  </a:lnTo>
                  <a:lnTo>
                    <a:pt x="22936" y="4711"/>
                  </a:lnTo>
                  <a:lnTo>
                    <a:pt x="22961" y="5156"/>
                  </a:lnTo>
                  <a:lnTo>
                    <a:pt x="23101" y="5537"/>
                  </a:lnTo>
                  <a:lnTo>
                    <a:pt x="23660" y="6134"/>
                  </a:lnTo>
                  <a:lnTo>
                    <a:pt x="24130" y="6286"/>
                  </a:lnTo>
                  <a:lnTo>
                    <a:pt x="25412" y="6286"/>
                  </a:lnTo>
                  <a:lnTo>
                    <a:pt x="25869" y="6146"/>
                  </a:lnTo>
                  <a:lnTo>
                    <a:pt x="26466" y="5562"/>
                  </a:lnTo>
                  <a:lnTo>
                    <a:pt x="26619" y="5219"/>
                  </a:lnTo>
                  <a:lnTo>
                    <a:pt x="26619" y="4406"/>
                  </a:lnTo>
                  <a:close/>
                </a:path>
                <a:path w="123825" h="39369">
                  <a:moveTo>
                    <a:pt x="28727" y="33743"/>
                  </a:moveTo>
                  <a:lnTo>
                    <a:pt x="28676" y="33439"/>
                  </a:lnTo>
                  <a:lnTo>
                    <a:pt x="28333" y="32766"/>
                  </a:lnTo>
                  <a:lnTo>
                    <a:pt x="27927" y="32550"/>
                  </a:lnTo>
                  <a:lnTo>
                    <a:pt x="27051" y="32550"/>
                  </a:lnTo>
                  <a:lnTo>
                    <a:pt x="26797" y="32613"/>
                  </a:lnTo>
                  <a:lnTo>
                    <a:pt x="26352" y="32842"/>
                  </a:lnTo>
                  <a:lnTo>
                    <a:pt x="26162" y="33020"/>
                  </a:lnTo>
                  <a:lnTo>
                    <a:pt x="25984" y="33261"/>
                  </a:lnTo>
                  <a:lnTo>
                    <a:pt x="25895" y="33058"/>
                  </a:lnTo>
                  <a:lnTo>
                    <a:pt x="25781" y="32918"/>
                  </a:lnTo>
                  <a:lnTo>
                    <a:pt x="25438" y="32639"/>
                  </a:lnTo>
                  <a:lnTo>
                    <a:pt x="25146" y="32550"/>
                  </a:lnTo>
                  <a:lnTo>
                    <a:pt x="24485" y="32550"/>
                  </a:lnTo>
                  <a:lnTo>
                    <a:pt x="24206" y="32639"/>
                  </a:lnTo>
                  <a:lnTo>
                    <a:pt x="23812" y="32905"/>
                  </a:lnTo>
                  <a:lnTo>
                    <a:pt x="23647" y="33070"/>
                  </a:lnTo>
                  <a:lnTo>
                    <a:pt x="23469" y="33286"/>
                  </a:lnTo>
                  <a:lnTo>
                    <a:pt x="23469" y="32651"/>
                  </a:lnTo>
                  <a:lnTo>
                    <a:pt x="22733" y="32651"/>
                  </a:lnTo>
                  <a:lnTo>
                    <a:pt x="22733" y="37109"/>
                  </a:lnTo>
                  <a:lnTo>
                    <a:pt x="23482" y="37109"/>
                  </a:lnTo>
                  <a:lnTo>
                    <a:pt x="23482" y="34175"/>
                  </a:lnTo>
                  <a:lnTo>
                    <a:pt x="23596" y="33769"/>
                  </a:lnTo>
                  <a:lnTo>
                    <a:pt x="24066" y="33337"/>
                  </a:lnTo>
                  <a:lnTo>
                    <a:pt x="24320" y="33223"/>
                  </a:lnTo>
                  <a:lnTo>
                    <a:pt x="24917" y="33223"/>
                  </a:lnTo>
                  <a:lnTo>
                    <a:pt x="25120" y="33324"/>
                  </a:lnTo>
                  <a:lnTo>
                    <a:pt x="25311" y="33680"/>
                  </a:lnTo>
                  <a:lnTo>
                    <a:pt x="25349" y="33896"/>
                  </a:lnTo>
                  <a:lnTo>
                    <a:pt x="25349" y="37109"/>
                  </a:lnTo>
                  <a:lnTo>
                    <a:pt x="26111" y="37109"/>
                  </a:lnTo>
                  <a:lnTo>
                    <a:pt x="26111" y="34061"/>
                  </a:lnTo>
                  <a:lnTo>
                    <a:pt x="26212" y="33731"/>
                  </a:lnTo>
                  <a:lnTo>
                    <a:pt x="26631" y="33337"/>
                  </a:lnTo>
                  <a:lnTo>
                    <a:pt x="26898" y="33235"/>
                  </a:lnTo>
                  <a:lnTo>
                    <a:pt x="27393" y="33235"/>
                  </a:lnTo>
                  <a:lnTo>
                    <a:pt x="27584" y="33286"/>
                  </a:lnTo>
                  <a:lnTo>
                    <a:pt x="27876" y="33515"/>
                  </a:lnTo>
                  <a:lnTo>
                    <a:pt x="27952" y="33718"/>
                  </a:lnTo>
                  <a:lnTo>
                    <a:pt x="27952" y="37109"/>
                  </a:lnTo>
                  <a:lnTo>
                    <a:pt x="28727" y="37109"/>
                  </a:lnTo>
                  <a:lnTo>
                    <a:pt x="28727" y="33743"/>
                  </a:lnTo>
                  <a:close/>
                </a:path>
                <a:path w="123825" h="39369">
                  <a:moveTo>
                    <a:pt x="31292" y="19621"/>
                  </a:moveTo>
                  <a:lnTo>
                    <a:pt x="31280" y="19024"/>
                  </a:lnTo>
                  <a:lnTo>
                    <a:pt x="31203" y="18453"/>
                  </a:lnTo>
                  <a:lnTo>
                    <a:pt x="31076" y="18084"/>
                  </a:lnTo>
                  <a:lnTo>
                    <a:pt x="30835" y="17716"/>
                  </a:lnTo>
                  <a:lnTo>
                    <a:pt x="30543" y="17424"/>
                  </a:lnTo>
                  <a:lnTo>
                    <a:pt x="30518" y="19024"/>
                  </a:lnTo>
                  <a:lnTo>
                    <a:pt x="28041" y="19024"/>
                  </a:lnTo>
                  <a:lnTo>
                    <a:pt x="28054" y="18707"/>
                  </a:lnTo>
                  <a:lnTo>
                    <a:pt x="28181" y="18326"/>
                  </a:lnTo>
                  <a:lnTo>
                    <a:pt x="28651" y="17830"/>
                  </a:lnTo>
                  <a:lnTo>
                    <a:pt x="28943" y="17716"/>
                  </a:lnTo>
                  <a:lnTo>
                    <a:pt x="29768" y="17716"/>
                  </a:lnTo>
                  <a:lnTo>
                    <a:pt x="30111" y="17894"/>
                  </a:lnTo>
                  <a:lnTo>
                    <a:pt x="30365" y="18338"/>
                  </a:lnTo>
                  <a:lnTo>
                    <a:pt x="30480" y="18643"/>
                  </a:lnTo>
                  <a:lnTo>
                    <a:pt x="30518" y="19024"/>
                  </a:lnTo>
                  <a:lnTo>
                    <a:pt x="30518" y="17424"/>
                  </a:lnTo>
                  <a:lnTo>
                    <a:pt x="29946" y="17132"/>
                  </a:lnTo>
                  <a:lnTo>
                    <a:pt x="29641" y="17056"/>
                  </a:lnTo>
                  <a:lnTo>
                    <a:pt x="28702" y="17056"/>
                  </a:lnTo>
                  <a:lnTo>
                    <a:pt x="28194" y="17272"/>
                  </a:lnTo>
                  <a:lnTo>
                    <a:pt x="27419" y="18173"/>
                  </a:lnTo>
                  <a:lnTo>
                    <a:pt x="27330" y="18453"/>
                  </a:lnTo>
                  <a:lnTo>
                    <a:pt x="27419" y="20764"/>
                  </a:lnTo>
                  <a:lnTo>
                    <a:pt x="28194" y="21564"/>
                  </a:lnTo>
                  <a:lnTo>
                    <a:pt x="28663" y="21767"/>
                  </a:lnTo>
                  <a:lnTo>
                    <a:pt x="29438" y="21767"/>
                  </a:lnTo>
                  <a:lnTo>
                    <a:pt x="31229" y="20218"/>
                  </a:lnTo>
                  <a:lnTo>
                    <a:pt x="30492" y="20218"/>
                  </a:lnTo>
                  <a:lnTo>
                    <a:pt x="30429" y="20434"/>
                  </a:lnTo>
                  <a:lnTo>
                    <a:pt x="30340" y="20586"/>
                  </a:lnTo>
                  <a:lnTo>
                    <a:pt x="29972" y="20993"/>
                  </a:lnTo>
                  <a:lnTo>
                    <a:pt x="29667" y="21120"/>
                  </a:lnTo>
                  <a:lnTo>
                    <a:pt x="28854" y="21120"/>
                  </a:lnTo>
                  <a:lnTo>
                    <a:pt x="28575" y="20993"/>
                  </a:lnTo>
                  <a:lnTo>
                    <a:pt x="28143" y="20434"/>
                  </a:lnTo>
                  <a:lnTo>
                    <a:pt x="28028" y="19621"/>
                  </a:lnTo>
                  <a:lnTo>
                    <a:pt x="31292" y="19621"/>
                  </a:lnTo>
                  <a:close/>
                </a:path>
                <a:path w="123825" h="39369">
                  <a:moveTo>
                    <a:pt x="31292" y="4127"/>
                  </a:moveTo>
                  <a:lnTo>
                    <a:pt x="30518" y="1917"/>
                  </a:lnTo>
                  <a:lnTo>
                    <a:pt x="30518" y="3530"/>
                  </a:lnTo>
                  <a:lnTo>
                    <a:pt x="28041" y="3530"/>
                  </a:lnTo>
                  <a:lnTo>
                    <a:pt x="28054" y="3200"/>
                  </a:lnTo>
                  <a:lnTo>
                    <a:pt x="28181" y="2832"/>
                  </a:lnTo>
                  <a:lnTo>
                    <a:pt x="28651" y="2336"/>
                  </a:lnTo>
                  <a:lnTo>
                    <a:pt x="28943" y="2209"/>
                  </a:lnTo>
                  <a:lnTo>
                    <a:pt x="29768" y="2209"/>
                  </a:lnTo>
                  <a:lnTo>
                    <a:pt x="30111" y="2400"/>
                  </a:lnTo>
                  <a:lnTo>
                    <a:pt x="30365" y="2844"/>
                  </a:lnTo>
                  <a:lnTo>
                    <a:pt x="30480" y="3149"/>
                  </a:lnTo>
                  <a:lnTo>
                    <a:pt x="30518" y="3530"/>
                  </a:lnTo>
                  <a:lnTo>
                    <a:pt x="30518" y="1917"/>
                  </a:lnTo>
                  <a:lnTo>
                    <a:pt x="29946" y="1625"/>
                  </a:lnTo>
                  <a:lnTo>
                    <a:pt x="29641" y="1562"/>
                  </a:lnTo>
                  <a:lnTo>
                    <a:pt x="28702" y="1562"/>
                  </a:lnTo>
                  <a:lnTo>
                    <a:pt x="28194" y="1778"/>
                  </a:lnTo>
                  <a:lnTo>
                    <a:pt x="27419" y="2679"/>
                  </a:lnTo>
                  <a:lnTo>
                    <a:pt x="27330" y="2946"/>
                  </a:lnTo>
                  <a:lnTo>
                    <a:pt x="27419" y="5270"/>
                  </a:lnTo>
                  <a:lnTo>
                    <a:pt x="28194" y="6070"/>
                  </a:lnTo>
                  <a:lnTo>
                    <a:pt x="28663" y="6273"/>
                  </a:lnTo>
                  <a:lnTo>
                    <a:pt x="29438" y="6273"/>
                  </a:lnTo>
                  <a:lnTo>
                    <a:pt x="31229" y="4711"/>
                  </a:lnTo>
                  <a:lnTo>
                    <a:pt x="30492" y="4711"/>
                  </a:lnTo>
                  <a:lnTo>
                    <a:pt x="30429" y="4940"/>
                  </a:lnTo>
                  <a:lnTo>
                    <a:pt x="30340" y="5092"/>
                  </a:lnTo>
                  <a:lnTo>
                    <a:pt x="29972" y="5499"/>
                  </a:lnTo>
                  <a:lnTo>
                    <a:pt x="29667" y="5626"/>
                  </a:lnTo>
                  <a:lnTo>
                    <a:pt x="28854" y="5626"/>
                  </a:lnTo>
                  <a:lnTo>
                    <a:pt x="28575" y="5499"/>
                  </a:lnTo>
                  <a:lnTo>
                    <a:pt x="28143" y="4940"/>
                  </a:lnTo>
                  <a:lnTo>
                    <a:pt x="28028" y="4127"/>
                  </a:lnTo>
                  <a:lnTo>
                    <a:pt x="31292" y="4127"/>
                  </a:lnTo>
                  <a:close/>
                </a:path>
                <a:path w="123825" h="39369">
                  <a:moveTo>
                    <a:pt x="33655" y="35115"/>
                  </a:moveTo>
                  <a:lnTo>
                    <a:pt x="32905" y="32918"/>
                  </a:lnTo>
                  <a:lnTo>
                    <a:pt x="32880" y="34531"/>
                  </a:lnTo>
                  <a:lnTo>
                    <a:pt x="30403" y="34531"/>
                  </a:lnTo>
                  <a:lnTo>
                    <a:pt x="30416" y="34201"/>
                  </a:lnTo>
                  <a:lnTo>
                    <a:pt x="30543" y="33832"/>
                  </a:lnTo>
                  <a:lnTo>
                    <a:pt x="31013" y="33324"/>
                  </a:lnTo>
                  <a:lnTo>
                    <a:pt x="31305" y="33210"/>
                  </a:lnTo>
                  <a:lnTo>
                    <a:pt x="32118" y="33210"/>
                  </a:lnTo>
                  <a:lnTo>
                    <a:pt x="32461" y="33388"/>
                  </a:lnTo>
                  <a:lnTo>
                    <a:pt x="32715" y="33832"/>
                  </a:lnTo>
                  <a:lnTo>
                    <a:pt x="32829" y="34137"/>
                  </a:lnTo>
                  <a:lnTo>
                    <a:pt x="32880" y="34531"/>
                  </a:lnTo>
                  <a:lnTo>
                    <a:pt x="32880" y="32918"/>
                  </a:lnTo>
                  <a:lnTo>
                    <a:pt x="32308" y="32626"/>
                  </a:lnTo>
                  <a:lnTo>
                    <a:pt x="32004" y="32550"/>
                  </a:lnTo>
                  <a:lnTo>
                    <a:pt x="31064" y="32550"/>
                  </a:lnTo>
                  <a:lnTo>
                    <a:pt x="30556" y="32778"/>
                  </a:lnTo>
                  <a:lnTo>
                    <a:pt x="29781" y="33667"/>
                  </a:lnTo>
                  <a:lnTo>
                    <a:pt x="29692" y="33947"/>
                  </a:lnTo>
                  <a:lnTo>
                    <a:pt x="29781" y="36258"/>
                  </a:lnTo>
                  <a:lnTo>
                    <a:pt x="30543" y="37071"/>
                  </a:lnTo>
                  <a:lnTo>
                    <a:pt x="31013" y="37274"/>
                  </a:lnTo>
                  <a:lnTo>
                    <a:pt x="31800" y="37274"/>
                  </a:lnTo>
                  <a:lnTo>
                    <a:pt x="33591" y="35712"/>
                  </a:lnTo>
                  <a:lnTo>
                    <a:pt x="32854" y="35712"/>
                  </a:lnTo>
                  <a:lnTo>
                    <a:pt x="32778" y="35941"/>
                  </a:lnTo>
                  <a:lnTo>
                    <a:pt x="32702" y="36080"/>
                  </a:lnTo>
                  <a:lnTo>
                    <a:pt x="32334" y="36487"/>
                  </a:lnTo>
                  <a:lnTo>
                    <a:pt x="32029" y="36614"/>
                  </a:lnTo>
                  <a:lnTo>
                    <a:pt x="31216" y="36614"/>
                  </a:lnTo>
                  <a:lnTo>
                    <a:pt x="30937" y="36487"/>
                  </a:lnTo>
                  <a:lnTo>
                    <a:pt x="30505" y="35941"/>
                  </a:lnTo>
                  <a:lnTo>
                    <a:pt x="30391" y="35115"/>
                  </a:lnTo>
                  <a:lnTo>
                    <a:pt x="33655" y="35115"/>
                  </a:lnTo>
                  <a:close/>
                </a:path>
                <a:path w="123825" h="39369">
                  <a:moveTo>
                    <a:pt x="34404" y="17068"/>
                  </a:moveTo>
                  <a:lnTo>
                    <a:pt x="34175" y="17056"/>
                  </a:lnTo>
                  <a:lnTo>
                    <a:pt x="33858" y="17056"/>
                  </a:lnTo>
                  <a:lnTo>
                    <a:pt x="33604" y="17170"/>
                  </a:lnTo>
                  <a:lnTo>
                    <a:pt x="33147" y="17589"/>
                  </a:lnTo>
                  <a:lnTo>
                    <a:pt x="33007" y="17780"/>
                  </a:lnTo>
                  <a:lnTo>
                    <a:pt x="32943" y="17919"/>
                  </a:lnTo>
                  <a:lnTo>
                    <a:pt x="32943" y="17157"/>
                  </a:lnTo>
                  <a:lnTo>
                    <a:pt x="32232" y="17157"/>
                  </a:lnTo>
                  <a:lnTo>
                    <a:pt x="32232" y="21615"/>
                  </a:lnTo>
                  <a:lnTo>
                    <a:pt x="32981" y="21615"/>
                  </a:lnTo>
                  <a:lnTo>
                    <a:pt x="32981" y="18732"/>
                  </a:lnTo>
                  <a:lnTo>
                    <a:pt x="33083" y="18453"/>
                  </a:lnTo>
                  <a:lnTo>
                    <a:pt x="33489" y="17970"/>
                  </a:lnTo>
                  <a:lnTo>
                    <a:pt x="33782" y="17843"/>
                  </a:lnTo>
                  <a:lnTo>
                    <a:pt x="34163" y="17843"/>
                  </a:lnTo>
                  <a:lnTo>
                    <a:pt x="34404" y="17868"/>
                  </a:lnTo>
                  <a:lnTo>
                    <a:pt x="34404" y="17068"/>
                  </a:lnTo>
                  <a:close/>
                </a:path>
                <a:path w="123825" h="39369">
                  <a:moveTo>
                    <a:pt x="34404" y="1574"/>
                  </a:moveTo>
                  <a:lnTo>
                    <a:pt x="34175" y="1562"/>
                  </a:lnTo>
                  <a:lnTo>
                    <a:pt x="33858" y="1562"/>
                  </a:lnTo>
                  <a:lnTo>
                    <a:pt x="33604" y="1663"/>
                  </a:lnTo>
                  <a:lnTo>
                    <a:pt x="33147" y="2095"/>
                  </a:lnTo>
                  <a:lnTo>
                    <a:pt x="33007" y="2273"/>
                  </a:lnTo>
                  <a:lnTo>
                    <a:pt x="32943" y="2425"/>
                  </a:lnTo>
                  <a:lnTo>
                    <a:pt x="32943" y="1663"/>
                  </a:lnTo>
                  <a:lnTo>
                    <a:pt x="32232" y="1663"/>
                  </a:lnTo>
                  <a:lnTo>
                    <a:pt x="32232" y="6121"/>
                  </a:lnTo>
                  <a:lnTo>
                    <a:pt x="32981" y="6121"/>
                  </a:lnTo>
                  <a:lnTo>
                    <a:pt x="32981" y="3238"/>
                  </a:lnTo>
                  <a:lnTo>
                    <a:pt x="33083" y="2959"/>
                  </a:lnTo>
                  <a:lnTo>
                    <a:pt x="33489" y="2463"/>
                  </a:lnTo>
                  <a:lnTo>
                    <a:pt x="33782" y="2349"/>
                  </a:lnTo>
                  <a:lnTo>
                    <a:pt x="34163" y="2349"/>
                  </a:lnTo>
                  <a:lnTo>
                    <a:pt x="34404" y="2362"/>
                  </a:lnTo>
                  <a:lnTo>
                    <a:pt x="34404" y="1574"/>
                  </a:lnTo>
                  <a:close/>
                </a:path>
                <a:path w="123825" h="39369">
                  <a:moveTo>
                    <a:pt x="37985" y="35407"/>
                  </a:moveTo>
                  <a:lnTo>
                    <a:pt x="37833" y="35102"/>
                  </a:lnTo>
                  <a:lnTo>
                    <a:pt x="37350" y="34798"/>
                  </a:lnTo>
                  <a:lnTo>
                    <a:pt x="36995" y="34671"/>
                  </a:lnTo>
                  <a:lnTo>
                    <a:pt x="35750" y="34366"/>
                  </a:lnTo>
                  <a:lnTo>
                    <a:pt x="35585" y="34302"/>
                  </a:lnTo>
                  <a:lnTo>
                    <a:pt x="35280" y="34124"/>
                  </a:lnTo>
                  <a:lnTo>
                    <a:pt x="35179" y="33959"/>
                  </a:lnTo>
                  <a:lnTo>
                    <a:pt x="35179" y="33591"/>
                  </a:lnTo>
                  <a:lnTo>
                    <a:pt x="35255" y="33451"/>
                  </a:lnTo>
                  <a:lnTo>
                    <a:pt x="35547" y="33223"/>
                  </a:lnTo>
                  <a:lnTo>
                    <a:pt x="35763" y="33172"/>
                  </a:lnTo>
                  <a:lnTo>
                    <a:pt x="36474" y="33172"/>
                  </a:lnTo>
                  <a:lnTo>
                    <a:pt x="37122" y="33934"/>
                  </a:lnTo>
                  <a:lnTo>
                    <a:pt x="37820" y="33934"/>
                  </a:lnTo>
                  <a:lnTo>
                    <a:pt x="37833" y="33642"/>
                  </a:lnTo>
                  <a:lnTo>
                    <a:pt x="37744" y="33375"/>
                  </a:lnTo>
                  <a:lnTo>
                    <a:pt x="37261" y="32727"/>
                  </a:lnTo>
                  <a:lnTo>
                    <a:pt x="36779" y="32537"/>
                  </a:lnTo>
                  <a:lnTo>
                    <a:pt x="35598" y="32537"/>
                  </a:lnTo>
                  <a:lnTo>
                    <a:pt x="35179" y="32664"/>
                  </a:lnTo>
                  <a:lnTo>
                    <a:pt x="34569" y="33185"/>
                  </a:lnTo>
                  <a:lnTo>
                    <a:pt x="34429" y="33528"/>
                  </a:lnTo>
                  <a:lnTo>
                    <a:pt x="34429" y="34302"/>
                  </a:lnTo>
                  <a:lnTo>
                    <a:pt x="34582" y="34594"/>
                  </a:lnTo>
                  <a:lnTo>
                    <a:pt x="35090" y="34912"/>
                  </a:lnTo>
                  <a:lnTo>
                    <a:pt x="35369" y="35013"/>
                  </a:lnTo>
                  <a:lnTo>
                    <a:pt x="36664" y="35331"/>
                  </a:lnTo>
                  <a:lnTo>
                    <a:pt x="36880" y="35407"/>
                  </a:lnTo>
                  <a:lnTo>
                    <a:pt x="37147" y="35572"/>
                  </a:lnTo>
                  <a:lnTo>
                    <a:pt x="37236" y="35712"/>
                  </a:lnTo>
                  <a:lnTo>
                    <a:pt x="37236" y="36156"/>
                  </a:lnTo>
                  <a:lnTo>
                    <a:pt x="37134" y="36347"/>
                  </a:lnTo>
                  <a:lnTo>
                    <a:pt x="36715" y="36588"/>
                  </a:lnTo>
                  <a:lnTo>
                    <a:pt x="36461" y="36639"/>
                  </a:lnTo>
                  <a:lnTo>
                    <a:pt x="35725" y="36639"/>
                  </a:lnTo>
                  <a:lnTo>
                    <a:pt x="35394" y="36525"/>
                  </a:lnTo>
                  <a:lnTo>
                    <a:pt x="35102" y="36156"/>
                  </a:lnTo>
                  <a:lnTo>
                    <a:pt x="35039" y="35966"/>
                  </a:lnTo>
                  <a:lnTo>
                    <a:pt x="35013" y="35712"/>
                  </a:lnTo>
                  <a:lnTo>
                    <a:pt x="34290" y="35712"/>
                  </a:lnTo>
                  <a:lnTo>
                    <a:pt x="34315" y="36156"/>
                  </a:lnTo>
                  <a:lnTo>
                    <a:pt x="34467" y="36525"/>
                  </a:lnTo>
                  <a:lnTo>
                    <a:pt x="35013" y="37134"/>
                  </a:lnTo>
                  <a:lnTo>
                    <a:pt x="35483" y="37274"/>
                  </a:lnTo>
                  <a:lnTo>
                    <a:pt x="36766" y="37274"/>
                  </a:lnTo>
                  <a:lnTo>
                    <a:pt x="37223" y="37134"/>
                  </a:lnTo>
                  <a:lnTo>
                    <a:pt x="37820" y="36563"/>
                  </a:lnTo>
                  <a:lnTo>
                    <a:pt x="37985" y="36220"/>
                  </a:lnTo>
                  <a:lnTo>
                    <a:pt x="37985" y="35407"/>
                  </a:lnTo>
                  <a:close/>
                </a:path>
                <a:path w="123825" h="39369">
                  <a:moveTo>
                    <a:pt x="38544" y="0"/>
                  </a:moveTo>
                  <a:lnTo>
                    <a:pt x="37706" y="0"/>
                  </a:lnTo>
                  <a:lnTo>
                    <a:pt x="37706" y="6121"/>
                  </a:lnTo>
                  <a:lnTo>
                    <a:pt x="38544" y="6121"/>
                  </a:lnTo>
                  <a:lnTo>
                    <a:pt x="38544" y="0"/>
                  </a:lnTo>
                  <a:close/>
                </a:path>
                <a:path w="123825" h="39369">
                  <a:moveTo>
                    <a:pt x="39243" y="22263"/>
                  </a:moveTo>
                  <a:lnTo>
                    <a:pt x="34505" y="22263"/>
                  </a:lnTo>
                  <a:lnTo>
                    <a:pt x="34505" y="22682"/>
                  </a:lnTo>
                  <a:lnTo>
                    <a:pt x="39243" y="22682"/>
                  </a:lnTo>
                  <a:lnTo>
                    <a:pt x="39243" y="22263"/>
                  </a:lnTo>
                  <a:close/>
                </a:path>
                <a:path w="123825" h="39369">
                  <a:moveTo>
                    <a:pt x="40449" y="32651"/>
                  </a:moveTo>
                  <a:lnTo>
                    <a:pt x="39738" y="32651"/>
                  </a:lnTo>
                  <a:lnTo>
                    <a:pt x="39738" y="31407"/>
                  </a:lnTo>
                  <a:lnTo>
                    <a:pt x="38989" y="31407"/>
                  </a:lnTo>
                  <a:lnTo>
                    <a:pt x="38989" y="32651"/>
                  </a:lnTo>
                  <a:lnTo>
                    <a:pt x="38379" y="32651"/>
                  </a:lnTo>
                  <a:lnTo>
                    <a:pt x="38379" y="33261"/>
                  </a:lnTo>
                  <a:lnTo>
                    <a:pt x="38989" y="33261"/>
                  </a:lnTo>
                  <a:lnTo>
                    <a:pt x="38989" y="36499"/>
                  </a:lnTo>
                  <a:lnTo>
                    <a:pt x="39052" y="36728"/>
                  </a:lnTo>
                  <a:lnTo>
                    <a:pt x="39293" y="37084"/>
                  </a:lnTo>
                  <a:lnTo>
                    <a:pt x="39535" y="37185"/>
                  </a:lnTo>
                  <a:lnTo>
                    <a:pt x="39992" y="37185"/>
                  </a:lnTo>
                  <a:lnTo>
                    <a:pt x="40373" y="37134"/>
                  </a:lnTo>
                  <a:lnTo>
                    <a:pt x="40449" y="36512"/>
                  </a:lnTo>
                  <a:lnTo>
                    <a:pt x="40055" y="36537"/>
                  </a:lnTo>
                  <a:lnTo>
                    <a:pt x="39801" y="36436"/>
                  </a:lnTo>
                  <a:lnTo>
                    <a:pt x="39738" y="33261"/>
                  </a:lnTo>
                  <a:lnTo>
                    <a:pt x="40449" y="33261"/>
                  </a:lnTo>
                  <a:lnTo>
                    <a:pt x="40449" y="32651"/>
                  </a:lnTo>
                  <a:close/>
                </a:path>
                <a:path w="123825" h="39369">
                  <a:moveTo>
                    <a:pt x="41414" y="17157"/>
                  </a:moveTo>
                  <a:lnTo>
                    <a:pt x="40703" y="17157"/>
                  </a:lnTo>
                  <a:lnTo>
                    <a:pt x="40703" y="15913"/>
                  </a:lnTo>
                  <a:lnTo>
                    <a:pt x="39941" y="15913"/>
                  </a:lnTo>
                  <a:lnTo>
                    <a:pt x="39941" y="17157"/>
                  </a:lnTo>
                  <a:lnTo>
                    <a:pt x="39344" y="17157"/>
                  </a:lnTo>
                  <a:lnTo>
                    <a:pt x="39344" y="17767"/>
                  </a:lnTo>
                  <a:lnTo>
                    <a:pt x="39941" y="17767"/>
                  </a:lnTo>
                  <a:lnTo>
                    <a:pt x="39941" y="21005"/>
                  </a:lnTo>
                  <a:lnTo>
                    <a:pt x="40005" y="21234"/>
                  </a:lnTo>
                  <a:lnTo>
                    <a:pt x="40246" y="21590"/>
                  </a:lnTo>
                  <a:lnTo>
                    <a:pt x="40487" y="21678"/>
                  </a:lnTo>
                  <a:lnTo>
                    <a:pt x="40957" y="21678"/>
                  </a:lnTo>
                  <a:lnTo>
                    <a:pt x="41325" y="21640"/>
                  </a:lnTo>
                  <a:lnTo>
                    <a:pt x="41414" y="21018"/>
                  </a:lnTo>
                  <a:lnTo>
                    <a:pt x="41021" y="21031"/>
                  </a:lnTo>
                  <a:lnTo>
                    <a:pt x="40754" y="20929"/>
                  </a:lnTo>
                  <a:lnTo>
                    <a:pt x="40703" y="17767"/>
                  </a:lnTo>
                  <a:lnTo>
                    <a:pt x="41414" y="17767"/>
                  </a:lnTo>
                  <a:lnTo>
                    <a:pt x="41414" y="17157"/>
                  </a:lnTo>
                  <a:close/>
                </a:path>
                <a:path w="123825" h="39369">
                  <a:moveTo>
                    <a:pt x="44742" y="0"/>
                  </a:moveTo>
                  <a:lnTo>
                    <a:pt x="43954" y="0"/>
                  </a:lnTo>
                  <a:lnTo>
                    <a:pt x="43954" y="4953"/>
                  </a:lnTo>
                  <a:lnTo>
                    <a:pt x="40868" y="0"/>
                  </a:lnTo>
                  <a:lnTo>
                    <a:pt x="39890" y="0"/>
                  </a:lnTo>
                  <a:lnTo>
                    <a:pt x="39890" y="6121"/>
                  </a:lnTo>
                  <a:lnTo>
                    <a:pt x="40678" y="6121"/>
                  </a:lnTo>
                  <a:lnTo>
                    <a:pt x="40678" y="1168"/>
                  </a:lnTo>
                  <a:lnTo>
                    <a:pt x="43815" y="6121"/>
                  </a:lnTo>
                  <a:lnTo>
                    <a:pt x="44742" y="6121"/>
                  </a:lnTo>
                  <a:lnTo>
                    <a:pt x="44742" y="0"/>
                  </a:lnTo>
                  <a:close/>
                </a:path>
                <a:path w="123825" h="39369">
                  <a:moveTo>
                    <a:pt x="45212" y="36576"/>
                  </a:moveTo>
                  <a:lnTo>
                    <a:pt x="44856" y="36601"/>
                  </a:lnTo>
                  <a:lnTo>
                    <a:pt x="44716" y="34836"/>
                  </a:lnTo>
                  <a:lnTo>
                    <a:pt x="44627" y="33172"/>
                  </a:lnTo>
                  <a:lnTo>
                    <a:pt x="44551" y="33045"/>
                  </a:lnTo>
                  <a:lnTo>
                    <a:pt x="43967" y="32702"/>
                  </a:lnTo>
                  <a:lnTo>
                    <a:pt x="43967" y="34836"/>
                  </a:lnTo>
                  <a:lnTo>
                    <a:pt x="43967" y="35902"/>
                  </a:lnTo>
                  <a:lnTo>
                    <a:pt x="43764" y="36233"/>
                  </a:lnTo>
                  <a:lnTo>
                    <a:pt x="43091" y="36563"/>
                  </a:lnTo>
                  <a:lnTo>
                    <a:pt x="42837" y="36626"/>
                  </a:lnTo>
                  <a:lnTo>
                    <a:pt x="42367" y="36626"/>
                  </a:lnTo>
                  <a:lnTo>
                    <a:pt x="42240" y="36576"/>
                  </a:lnTo>
                  <a:lnTo>
                    <a:pt x="42011" y="36436"/>
                  </a:lnTo>
                  <a:lnTo>
                    <a:pt x="41897" y="35433"/>
                  </a:lnTo>
                  <a:lnTo>
                    <a:pt x="42265" y="35217"/>
                  </a:lnTo>
                  <a:lnTo>
                    <a:pt x="42468" y="35166"/>
                  </a:lnTo>
                  <a:lnTo>
                    <a:pt x="43332" y="35052"/>
                  </a:lnTo>
                  <a:lnTo>
                    <a:pt x="43751" y="34950"/>
                  </a:lnTo>
                  <a:lnTo>
                    <a:pt x="43967" y="34836"/>
                  </a:lnTo>
                  <a:lnTo>
                    <a:pt x="43967" y="32702"/>
                  </a:lnTo>
                  <a:lnTo>
                    <a:pt x="43472" y="32550"/>
                  </a:lnTo>
                  <a:lnTo>
                    <a:pt x="42506" y="32550"/>
                  </a:lnTo>
                  <a:lnTo>
                    <a:pt x="41224" y="34010"/>
                  </a:lnTo>
                  <a:lnTo>
                    <a:pt x="41922" y="34010"/>
                  </a:lnTo>
                  <a:lnTo>
                    <a:pt x="42011" y="33616"/>
                  </a:lnTo>
                  <a:lnTo>
                    <a:pt x="42265" y="33286"/>
                  </a:lnTo>
                  <a:lnTo>
                    <a:pt x="42545" y="33172"/>
                  </a:lnTo>
                  <a:lnTo>
                    <a:pt x="43268" y="33172"/>
                  </a:lnTo>
                  <a:lnTo>
                    <a:pt x="43535" y="33235"/>
                  </a:lnTo>
                  <a:lnTo>
                    <a:pt x="43891" y="33464"/>
                  </a:lnTo>
                  <a:lnTo>
                    <a:pt x="43878" y="34315"/>
                  </a:lnTo>
                  <a:lnTo>
                    <a:pt x="41973" y="34607"/>
                  </a:lnTo>
                  <a:lnTo>
                    <a:pt x="41643" y="34747"/>
                  </a:lnTo>
                  <a:lnTo>
                    <a:pt x="41122" y="35217"/>
                  </a:lnTo>
                  <a:lnTo>
                    <a:pt x="41224" y="36715"/>
                  </a:lnTo>
                  <a:lnTo>
                    <a:pt x="41630" y="37109"/>
                  </a:lnTo>
                  <a:lnTo>
                    <a:pt x="41986" y="37261"/>
                  </a:lnTo>
                  <a:lnTo>
                    <a:pt x="42748" y="37261"/>
                  </a:lnTo>
                  <a:lnTo>
                    <a:pt x="44005" y="36512"/>
                  </a:lnTo>
                  <a:lnTo>
                    <a:pt x="44107" y="36893"/>
                  </a:lnTo>
                  <a:lnTo>
                    <a:pt x="44246" y="37109"/>
                  </a:lnTo>
                  <a:lnTo>
                    <a:pt x="44437" y="37211"/>
                  </a:lnTo>
                  <a:lnTo>
                    <a:pt x="44805" y="37211"/>
                  </a:lnTo>
                  <a:lnTo>
                    <a:pt x="45186" y="37134"/>
                  </a:lnTo>
                  <a:lnTo>
                    <a:pt x="45212" y="36601"/>
                  </a:lnTo>
                  <a:close/>
                </a:path>
                <a:path w="123825" h="39369">
                  <a:moveTo>
                    <a:pt x="45986" y="19621"/>
                  </a:moveTo>
                  <a:lnTo>
                    <a:pt x="45974" y="19024"/>
                  </a:lnTo>
                  <a:lnTo>
                    <a:pt x="45885" y="18453"/>
                  </a:lnTo>
                  <a:lnTo>
                    <a:pt x="45770" y="18084"/>
                  </a:lnTo>
                  <a:lnTo>
                    <a:pt x="45516" y="17716"/>
                  </a:lnTo>
                  <a:lnTo>
                    <a:pt x="45237" y="17424"/>
                  </a:lnTo>
                  <a:lnTo>
                    <a:pt x="45212" y="19024"/>
                  </a:lnTo>
                  <a:lnTo>
                    <a:pt x="42735" y="19024"/>
                  </a:lnTo>
                  <a:lnTo>
                    <a:pt x="42748" y="18707"/>
                  </a:lnTo>
                  <a:lnTo>
                    <a:pt x="42875" y="18326"/>
                  </a:lnTo>
                  <a:lnTo>
                    <a:pt x="43345" y="17830"/>
                  </a:lnTo>
                  <a:lnTo>
                    <a:pt x="43624" y="17716"/>
                  </a:lnTo>
                  <a:lnTo>
                    <a:pt x="44450" y="17716"/>
                  </a:lnTo>
                  <a:lnTo>
                    <a:pt x="44792" y="17894"/>
                  </a:lnTo>
                  <a:lnTo>
                    <a:pt x="45046" y="18338"/>
                  </a:lnTo>
                  <a:lnTo>
                    <a:pt x="45161" y="18643"/>
                  </a:lnTo>
                  <a:lnTo>
                    <a:pt x="45212" y="19024"/>
                  </a:lnTo>
                  <a:lnTo>
                    <a:pt x="45212" y="17424"/>
                  </a:lnTo>
                  <a:lnTo>
                    <a:pt x="44640" y="17132"/>
                  </a:lnTo>
                  <a:lnTo>
                    <a:pt x="44335" y="17056"/>
                  </a:lnTo>
                  <a:lnTo>
                    <a:pt x="43383" y="17056"/>
                  </a:lnTo>
                  <a:lnTo>
                    <a:pt x="42887" y="17272"/>
                  </a:lnTo>
                  <a:lnTo>
                    <a:pt x="42113" y="18173"/>
                  </a:lnTo>
                  <a:lnTo>
                    <a:pt x="42011" y="18453"/>
                  </a:lnTo>
                  <a:lnTo>
                    <a:pt x="42100" y="20764"/>
                  </a:lnTo>
                  <a:lnTo>
                    <a:pt x="42875" y="21564"/>
                  </a:lnTo>
                  <a:lnTo>
                    <a:pt x="43345" y="21767"/>
                  </a:lnTo>
                  <a:lnTo>
                    <a:pt x="44119" y="21767"/>
                  </a:lnTo>
                  <a:lnTo>
                    <a:pt x="45923" y="20218"/>
                  </a:lnTo>
                  <a:lnTo>
                    <a:pt x="45186" y="20218"/>
                  </a:lnTo>
                  <a:lnTo>
                    <a:pt x="45110" y="20434"/>
                  </a:lnTo>
                  <a:lnTo>
                    <a:pt x="45034" y="20586"/>
                  </a:lnTo>
                  <a:lnTo>
                    <a:pt x="44665" y="20993"/>
                  </a:lnTo>
                  <a:lnTo>
                    <a:pt x="44361" y="21120"/>
                  </a:lnTo>
                  <a:lnTo>
                    <a:pt x="43548" y="21120"/>
                  </a:lnTo>
                  <a:lnTo>
                    <a:pt x="43256" y="20993"/>
                  </a:lnTo>
                  <a:lnTo>
                    <a:pt x="42837" y="20434"/>
                  </a:lnTo>
                  <a:lnTo>
                    <a:pt x="42710" y="19621"/>
                  </a:lnTo>
                  <a:lnTo>
                    <a:pt x="45986" y="19621"/>
                  </a:lnTo>
                  <a:close/>
                </a:path>
                <a:path w="123825" h="39369">
                  <a:moveTo>
                    <a:pt x="50482" y="21615"/>
                  </a:moveTo>
                  <a:lnTo>
                    <a:pt x="48920" y="19329"/>
                  </a:lnTo>
                  <a:lnTo>
                    <a:pt x="50419" y="17170"/>
                  </a:lnTo>
                  <a:lnTo>
                    <a:pt x="49504" y="17157"/>
                  </a:lnTo>
                  <a:lnTo>
                    <a:pt x="48475" y="18719"/>
                  </a:lnTo>
                  <a:lnTo>
                    <a:pt x="47447" y="17157"/>
                  </a:lnTo>
                  <a:lnTo>
                    <a:pt x="46469" y="17157"/>
                  </a:lnTo>
                  <a:lnTo>
                    <a:pt x="47967" y="19329"/>
                  </a:lnTo>
                  <a:lnTo>
                    <a:pt x="46405" y="21615"/>
                  </a:lnTo>
                  <a:lnTo>
                    <a:pt x="47345" y="21615"/>
                  </a:lnTo>
                  <a:lnTo>
                    <a:pt x="48412" y="19939"/>
                  </a:lnTo>
                  <a:lnTo>
                    <a:pt x="49530" y="21615"/>
                  </a:lnTo>
                  <a:lnTo>
                    <a:pt x="50482" y="21615"/>
                  </a:lnTo>
                  <a:close/>
                </a:path>
                <a:path w="123825" h="39369">
                  <a:moveTo>
                    <a:pt x="50495" y="0"/>
                  </a:moveTo>
                  <a:lnTo>
                    <a:pt x="45529" y="0"/>
                  </a:lnTo>
                  <a:lnTo>
                    <a:pt x="45529" y="723"/>
                  </a:lnTo>
                  <a:lnTo>
                    <a:pt x="47599" y="723"/>
                  </a:lnTo>
                  <a:lnTo>
                    <a:pt x="47599" y="6121"/>
                  </a:lnTo>
                  <a:lnTo>
                    <a:pt x="48437" y="6121"/>
                  </a:lnTo>
                  <a:lnTo>
                    <a:pt x="48437" y="723"/>
                  </a:lnTo>
                  <a:lnTo>
                    <a:pt x="50495" y="723"/>
                  </a:lnTo>
                  <a:lnTo>
                    <a:pt x="50495" y="0"/>
                  </a:lnTo>
                  <a:close/>
                </a:path>
                <a:path w="123825" h="39369">
                  <a:moveTo>
                    <a:pt x="51943" y="33743"/>
                  </a:moveTo>
                  <a:lnTo>
                    <a:pt x="51879" y="33439"/>
                  </a:lnTo>
                  <a:lnTo>
                    <a:pt x="51549" y="32766"/>
                  </a:lnTo>
                  <a:lnTo>
                    <a:pt x="51142" y="32550"/>
                  </a:lnTo>
                  <a:lnTo>
                    <a:pt x="50266" y="32550"/>
                  </a:lnTo>
                  <a:lnTo>
                    <a:pt x="50012" y="32613"/>
                  </a:lnTo>
                  <a:lnTo>
                    <a:pt x="49555" y="32842"/>
                  </a:lnTo>
                  <a:lnTo>
                    <a:pt x="49364" y="33020"/>
                  </a:lnTo>
                  <a:lnTo>
                    <a:pt x="49199" y="33261"/>
                  </a:lnTo>
                  <a:lnTo>
                    <a:pt x="49098" y="33058"/>
                  </a:lnTo>
                  <a:lnTo>
                    <a:pt x="48983" y="32918"/>
                  </a:lnTo>
                  <a:lnTo>
                    <a:pt x="48653" y="32639"/>
                  </a:lnTo>
                  <a:lnTo>
                    <a:pt x="48361" y="32550"/>
                  </a:lnTo>
                  <a:lnTo>
                    <a:pt x="47701" y="32550"/>
                  </a:lnTo>
                  <a:lnTo>
                    <a:pt x="47409" y="32639"/>
                  </a:lnTo>
                  <a:lnTo>
                    <a:pt x="47028" y="32905"/>
                  </a:lnTo>
                  <a:lnTo>
                    <a:pt x="46863" y="33070"/>
                  </a:lnTo>
                  <a:lnTo>
                    <a:pt x="46685" y="33286"/>
                  </a:lnTo>
                  <a:lnTo>
                    <a:pt x="46685" y="32651"/>
                  </a:lnTo>
                  <a:lnTo>
                    <a:pt x="45948" y="32651"/>
                  </a:lnTo>
                  <a:lnTo>
                    <a:pt x="45948" y="37109"/>
                  </a:lnTo>
                  <a:lnTo>
                    <a:pt x="46697" y="37109"/>
                  </a:lnTo>
                  <a:lnTo>
                    <a:pt x="46697" y="34175"/>
                  </a:lnTo>
                  <a:lnTo>
                    <a:pt x="46812" y="33769"/>
                  </a:lnTo>
                  <a:lnTo>
                    <a:pt x="47269" y="33337"/>
                  </a:lnTo>
                  <a:lnTo>
                    <a:pt x="47536" y="33223"/>
                  </a:lnTo>
                  <a:lnTo>
                    <a:pt x="48120" y="33223"/>
                  </a:lnTo>
                  <a:lnTo>
                    <a:pt x="48336" y="33324"/>
                  </a:lnTo>
                  <a:lnTo>
                    <a:pt x="48526" y="33680"/>
                  </a:lnTo>
                  <a:lnTo>
                    <a:pt x="48552" y="33896"/>
                  </a:lnTo>
                  <a:lnTo>
                    <a:pt x="48552" y="37109"/>
                  </a:lnTo>
                  <a:lnTo>
                    <a:pt x="49314" y="37109"/>
                  </a:lnTo>
                  <a:lnTo>
                    <a:pt x="49314" y="34061"/>
                  </a:lnTo>
                  <a:lnTo>
                    <a:pt x="49428" y="33731"/>
                  </a:lnTo>
                  <a:lnTo>
                    <a:pt x="49847" y="33337"/>
                  </a:lnTo>
                  <a:lnTo>
                    <a:pt x="50101" y="33235"/>
                  </a:lnTo>
                  <a:lnTo>
                    <a:pt x="50609" y="33235"/>
                  </a:lnTo>
                  <a:lnTo>
                    <a:pt x="50787" y="33286"/>
                  </a:lnTo>
                  <a:lnTo>
                    <a:pt x="51092" y="33515"/>
                  </a:lnTo>
                  <a:lnTo>
                    <a:pt x="51155" y="33718"/>
                  </a:lnTo>
                  <a:lnTo>
                    <a:pt x="51155" y="37109"/>
                  </a:lnTo>
                  <a:lnTo>
                    <a:pt x="51943" y="37109"/>
                  </a:lnTo>
                  <a:lnTo>
                    <a:pt x="51943" y="33743"/>
                  </a:lnTo>
                  <a:close/>
                </a:path>
                <a:path w="123825" h="39369">
                  <a:moveTo>
                    <a:pt x="52781" y="17157"/>
                  </a:moveTo>
                  <a:lnTo>
                    <a:pt x="52070" y="17157"/>
                  </a:lnTo>
                  <a:lnTo>
                    <a:pt x="52070" y="15913"/>
                  </a:lnTo>
                  <a:lnTo>
                    <a:pt x="51308" y="15913"/>
                  </a:lnTo>
                  <a:lnTo>
                    <a:pt x="51308" y="17157"/>
                  </a:lnTo>
                  <a:lnTo>
                    <a:pt x="50711" y="17157"/>
                  </a:lnTo>
                  <a:lnTo>
                    <a:pt x="50711" y="17767"/>
                  </a:lnTo>
                  <a:lnTo>
                    <a:pt x="51308" y="17767"/>
                  </a:lnTo>
                  <a:lnTo>
                    <a:pt x="51308" y="21005"/>
                  </a:lnTo>
                  <a:lnTo>
                    <a:pt x="51371" y="21234"/>
                  </a:lnTo>
                  <a:lnTo>
                    <a:pt x="51625" y="21590"/>
                  </a:lnTo>
                  <a:lnTo>
                    <a:pt x="51866" y="21678"/>
                  </a:lnTo>
                  <a:lnTo>
                    <a:pt x="52324" y="21678"/>
                  </a:lnTo>
                  <a:lnTo>
                    <a:pt x="52692" y="21640"/>
                  </a:lnTo>
                  <a:lnTo>
                    <a:pt x="52781" y="21018"/>
                  </a:lnTo>
                  <a:lnTo>
                    <a:pt x="52387" y="21031"/>
                  </a:lnTo>
                  <a:lnTo>
                    <a:pt x="52120" y="20929"/>
                  </a:lnTo>
                  <a:lnTo>
                    <a:pt x="52070" y="17767"/>
                  </a:lnTo>
                  <a:lnTo>
                    <a:pt x="52781" y="17767"/>
                  </a:lnTo>
                  <a:lnTo>
                    <a:pt x="52781" y="17157"/>
                  </a:lnTo>
                  <a:close/>
                </a:path>
                <a:path w="123825" h="39369">
                  <a:moveTo>
                    <a:pt x="56908" y="34061"/>
                  </a:moveTo>
                  <a:lnTo>
                    <a:pt x="56730" y="33515"/>
                  </a:lnTo>
                  <a:lnTo>
                    <a:pt x="56451" y="33197"/>
                  </a:lnTo>
                  <a:lnTo>
                    <a:pt x="56045" y="32766"/>
                  </a:lnTo>
                  <a:lnTo>
                    <a:pt x="56045" y="34061"/>
                  </a:lnTo>
                  <a:lnTo>
                    <a:pt x="56032" y="35877"/>
                  </a:lnTo>
                  <a:lnTo>
                    <a:pt x="55562" y="36461"/>
                  </a:lnTo>
                  <a:lnTo>
                    <a:pt x="55270" y="36614"/>
                  </a:lnTo>
                  <a:lnTo>
                    <a:pt x="54406" y="36614"/>
                  </a:lnTo>
                  <a:lnTo>
                    <a:pt x="54051" y="36372"/>
                  </a:lnTo>
                  <a:lnTo>
                    <a:pt x="53835" y="35877"/>
                  </a:lnTo>
                  <a:lnTo>
                    <a:pt x="53835" y="34061"/>
                  </a:lnTo>
                  <a:lnTo>
                    <a:pt x="54038" y="33515"/>
                  </a:lnTo>
                  <a:lnTo>
                    <a:pt x="54317" y="33261"/>
                  </a:lnTo>
                  <a:lnTo>
                    <a:pt x="55435" y="33197"/>
                  </a:lnTo>
                  <a:lnTo>
                    <a:pt x="55791" y="33451"/>
                  </a:lnTo>
                  <a:lnTo>
                    <a:pt x="56045" y="34061"/>
                  </a:lnTo>
                  <a:lnTo>
                    <a:pt x="56045" y="32766"/>
                  </a:lnTo>
                  <a:lnTo>
                    <a:pt x="55600" y="32550"/>
                  </a:lnTo>
                  <a:lnTo>
                    <a:pt x="54749" y="32550"/>
                  </a:lnTo>
                  <a:lnTo>
                    <a:pt x="54457" y="32626"/>
                  </a:lnTo>
                  <a:lnTo>
                    <a:pt x="54025" y="32905"/>
                  </a:lnTo>
                  <a:lnTo>
                    <a:pt x="53860" y="33058"/>
                  </a:lnTo>
                  <a:lnTo>
                    <a:pt x="53708" y="33261"/>
                  </a:lnTo>
                  <a:lnTo>
                    <a:pt x="53708" y="32677"/>
                  </a:lnTo>
                  <a:lnTo>
                    <a:pt x="52984" y="32677"/>
                  </a:lnTo>
                  <a:lnTo>
                    <a:pt x="52984" y="38887"/>
                  </a:lnTo>
                  <a:lnTo>
                    <a:pt x="53733" y="38887"/>
                  </a:lnTo>
                  <a:lnTo>
                    <a:pt x="53733" y="36614"/>
                  </a:lnTo>
                  <a:lnTo>
                    <a:pt x="53898" y="36804"/>
                  </a:lnTo>
                  <a:lnTo>
                    <a:pt x="54051" y="36957"/>
                  </a:lnTo>
                  <a:lnTo>
                    <a:pt x="54406" y="37185"/>
                  </a:lnTo>
                  <a:lnTo>
                    <a:pt x="54686" y="37261"/>
                  </a:lnTo>
                  <a:lnTo>
                    <a:pt x="55448" y="37261"/>
                  </a:lnTo>
                  <a:lnTo>
                    <a:pt x="55829" y="37122"/>
                  </a:lnTo>
                  <a:lnTo>
                    <a:pt x="56642" y="36461"/>
                  </a:lnTo>
                  <a:lnTo>
                    <a:pt x="56870" y="35877"/>
                  </a:lnTo>
                  <a:lnTo>
                    <a:pt x="56908" y="34061"/>
                  </a:lnTo>
                  <a:close/>
                </a:path>
                <a:path w="123825" h="39369">
                  <a:moveTo>
                    <a:pt x="60896" y="15494"/>
                  </a:moveTo>
                  <a:lnTo>
                    <a:pt x="59969" y="15494"/>
                  </a:lnTo>
                  <a:lnTo>
                    <a:pt x="58242" y="20701"/>
                  </a:lnTo>
                  <a:lnTo>
                    <a:pt x="56476" y="15494"/>
                  </a:lnTo>
                  <a:lnTo>
                    <a:pt x="55562" y="15494"/>
                  </a:lnTo>
                  <a:lnTo>
                    <a:pt x="57797" y="21615"/>
                  </a:lnTo>
                  <a:lnTo>
                    <a:pt x="58674" y="21615"/>
                  </a:lnTo>
                  <a:lnTo>
                    <a:pt x="60896" y="15494"/>
                  </a:lnTo>
                  <a:close/>
                </a:path>
                <a:path w="123825" h="39369">
                  <a:moveTo>
                    <a:pt x="65151" y="31000"/>
                  </a:moveTo>
                  <a:lnTo>
                    <a:pt x="64223" y="31000"/>
                  </a:lnTo>
                  <a:lnTo>
                    <a:pt x="62496" y="36207"/>
                  </a:lnTo>
                  <a:lnTo>
                    <a:pt x="60731" y="31000"/>
                  </a:lnTo>
                  <a:lnTo>
                    <a:pt x="59817" y="31000"/>
                  </a:lnTo>
                  <a:lnTo>
                    <a:pt x="62052" y="37109"/>
                  </a:lnTo>
                  <a:lnTo>
                    <a:pt x="62928" y="37109"/>
                  </a:lnTo>
                  <a:lnTo>
                    <a:pt x="65151" y="31000"/>
                  </a:lnTo>
                  <a:close/>
                </a:path>
                <a:path w="123825" h="39369">
                  <a:moveTo>
                    <a:pt x="66611" y="21615"/>
                  </a:moveTo>
                  <a:lnTo>
                    <a:pt x="65951" y="19786"/>
                  </a:lnTo>
                  <a:lnTo>
                    <a:pt x="65709" y="19113"/>
                  </a:lnTo>
                  <a:lnTo>
                    <a:pt x="64820" y="16662"/>
                  </a:lnTo>
                  <a:lnTo>
                    <a:pt x="64820" y="19113"/>
                  </a:lnTo>
                  <a:lnTo>
                    <a:pt x="62903" y="19113"/>
                  </a:lnTo>
                  <a:lnTo>
                    <a:pt x="63893" y="16408"/>
                  </a:lnTo>
                  <a:lnTo>
                    <a:pt x="64820" y="19113"/>
                  </a:lnTo>
                  <a:lnTo>
                    <a:pt x="64820" y="16662"/>
                  </a:lnTo>
                  <a:lnTo>
                    <a:pt x="64731" y="16408"/>
                  </a:lnTo>
                  <a:lnTo>
                    <a:pt x="64401" y="15494"/>
                  </a:lnTo>
                  <a:lnTo>
                    <a:pt x="63461" y="15494"/>
                  </a:lnTo>
                  <a:lnTo>
                    <a:pt x="61163" y="21615"/>
                  </a:lnTo>
                  <a:lnTo>
                    <a:pt x="62001" y="21615"/>
                  </a:lnTo>
                  <a:lnTo>
                    <a:pt x="62661" y="19786"/>
                  </a:lnTo>
                  <a:lnTo>
                    <a:pt x="65087" y="19786"/>
                  </a:lnTo>
                  <a:lnTo>
                    <a:pt x="65709" y="21615"/>
                  </a:lnTo>
                  <a:lnTo>
                    <a:pt x="66611" y="21615"/>
                  </a:lnTo>
                  <a:close/>
                </a:path>
                <a:path w="123825" h="39369">
                  <a:moveTo>
                    <a:pt x="70866" y="37109"/>
                  </a:moveTo>
                  <a:lnTo>
                    <a:pt x="70205" y="35280"/>
                  </a:lnTo>
                  <a:lnTo>
                    <a:pt x="69964" y="34607"/>
                  </a:lnTo>
                  <a:lnTo>
                    <a:pt x="69075" y="32156"/>
                  </a:lnTo>
                  <a:lnTo>
                    <a:pt x="69075" y="34607"/>
                  </a:lnTo>
                  <a:lnTo>
                    <a:pt x="67157" y="34607"/>
                  </a:lnTo>
                  <a:lnTo>
                    <a:pt x="68148" y="31902"/>
                  </a:lnTo>
                  <a:lnTo>
                    <a:pt x="69075" y="34607"/>
                  </a:lnTo>
                  <a:lnTo>
                    <a:pt x="69075" y="32156"/>
                  </a:lnTo>
                  <a:lnTo>
                    <a:pt x="68986" y="31902"/>
                  </a:lnTo>
                  <a:lnTo>
                    <a:pt x="68656" y="31000"/>
                  </a:lnTo>
                  <a:lnTo>
                    <a:pt x="67716" y="31000"/>
                  </a:lnTo>
                  <a:lnTo>
                    <a:pt x="65405" y="37109"/>
                  </a:lnTo>
                  <a:lnTo>
                    <a:pt x="66255" y="37109"/>
                  </a:lnTo>
                  <a:lnTo>
                    <a:pt x="66916" y="35280"/>
                  </a:lnTo>
                  <a:lnTo>
                    <a:pt x="69342" y="35280"/>
                  </a:lnTo>
                  <a:lnTo>
                    <a:pt x="69964" y="37109"/>
                  </a:lnTo>
                  <a:lnTo>
                    <a:pt x="70866" y="37109"/>
                  </a:lnTo>
                  <a:close/>
                </a:path>
                <a:path w="123825" h="39369">
                  <a:moveTo>
                    <a:pt x="72542" y="21475"/>
                  </a:moveTo>
                  <a:lnTo>
                    <a:pt x="72415" y="21424"/>
                  </a:lnTo>
                  <a:lnTo>
                    <a:pt x="72224" y="20815"/>
                  </a:lnTo>
                  <a:lnTo>
                    <a:pt x="72110" y="19151"/>
                  </a:lnTo>
                  <a:lnTo>
                    <a:pt x="71996" y="18986"/>
                  </a:lnTo>
                  <a:lnTo>
                    <a:pt x="71869" y="18834"/>
                  </a:lnTo>
                  <a:lnTo>
                    <a:pt x="71691" y="18707"/>
                  </a:lnTo>
                  <a:lnTo>
                    <a:pt x="71450" y="18605"/>
                  </a:lnTo>
                  <a:lnTo>
                    <a:pt x="71716" y="18465"/>
                  </a:lnTo>
                  <a:lnTo>
                    <a:pt x="71920" y="18300"/>
                  </a:lnTo>
                  <a:lnTo>
                    <a:pt x="72174" y="17907"/>
                  </a:lnTo>
                  <a:lnTo>
                    <a:pt x="72199" y="16256"/>
                  </a:lnTo>
                  <a:lnTo>
                    <a:pt x="72021" y="15963"/>
                  </a:lnTo>
                  <a:lnTo>
                    <a:pt x="71475" y="15722"/>
                  </a:lnTo>
                  <a:lnTo>
                    <a:pt x="71475" y="16789"/>
                  </a:lnTo>
                  <a:lnTo>
                    <a:pt x="71361" y="17907"/>
                  </a:lnTo>
                  <a:lnTo>
                    <a:pt x="70904" y="18224"/>
                  </a:lnTo>
                  <a:lnTo>
                    <a:pt x="70599" y="18300"/>
                  </a:lnTo>
                  <a:lnTo>
                    <a:pt x="68300" y="18300"/>
                  </a:lnTo>
                  <a:lnTo>
                    <a:pt x="68300" y="16205"/>
                  </a:lnTo>
                  <a:lnTo>
                    <a:pt x="70599" y="16205"/>
                  </a:lnTo>
                  <a:lnTo>
                    <a:pt x="70827" y="16256"/>
                  </a:lnTo>
                  <a:lnTo>
                    <a:pt x="71310" y="16497"/>
                  </a:lnTo>
                  <a:lnTo>
                    <a:pt x="71475" y="16789"/>
                  </a:lnTo>
                  <a:lnTo>
                    <a:pt x="71475" y="15722"/>
                  </a:lnTo>
                  <a:lnTo>
                    <a:pt x="71145" y="15570"/>
                  </a:lnTo>
                  <a:lnTo>
                    <a:pt x="70764" y="15494"/>
                  </a:lnTo>
                  <a:lnTo>
                    <a:pt x="67462" y="15494"/>
                  </a:lnTo>
                  <a:lnTo>
                    <a:pt x="67462" y="21615"/>
                  </a:lnTo>
                  <a:lnTo>
                    <a:pt x="68300" y="21615"/>
                  </a:lnTo>
                  <a:lnTo>
                    <a:pt x="68300" y="18986"/>
                  </a:lnTo>
                  <a:lnTo>
                    <a:pt x="70523" y="18986"/>
                  </a:lnTo>
                  <a:lnTo>
                    <a:pt x="70764" y="19024"/>
                  </a:lnTo>
                  <a:lnTo>
                    <a:pt x="71208" y="19240"/>
                  </a:lnTo>
                  <a:lnTo>
                    <a:pt x="71297" y="19405"/>
                  </a:lnTo>
                  <a:lnTo>
                    <a:pt x="71424" y="20815"/>
                  </a:lnTo>
                  <a:lnTo>
                    <a:pt x="71526" y="21615"/>
                  </a:lnTo>
                  <a:lnTo>
                    <a:pt x="72542" y="21615"/>
                  </a:lnTo>
                  <a:lnTo>
                    <a:pt x="72542" y="21475"/>
                  </a:lnTo>
                  <a:close/>
                </a:path>
                <a:path w="123825" h="39369">
                  <a:moveTo>
                    <a:pt x="76796" y="36969"/>
                  </a:moveTo>
                  <a:lnTo>
                    <a:pt x="76669" y="36918"/>
                  </a:lnTo>
                  <a:lnTo>
                    <a:pt x="76479" y="36309"/>
                  </a:lnTo>
                  <a:lnTo>
                    <a:pt x="76365" y="34645"/>
                  </a:lnTo>
                  <a:lnTo>
                    <a:pt x="76250" y="34493"/>
                  </a:lnTo>
                  <a:lnTo>
                    <a:pt x="76123" y="34328"/>
                  </a:lnTo>
                  <a:lnTo>
                    <a:pt x="75946" y="34201"/>
                  </a:lnTo>
                  <a:lnTo>
                    <a:pt x="75704" y="34099"/>
                  </a:lnTo>
                  <a:lnTo>
                    <a:pt x="75971" y="33959"/>
                  </a:lnTo>
                  <a:lnTo>
                    <a:pt x="76174" y="33794"/>
                  </a:lnTo>
                  <a:lnTo>
                    <a:pt x="76428" y="33413"/>
                  </a:lnTo>
                  <a:lnTo>
                    <a:pt x="76454" y="31750"/>
                  </a:lnTo>
                  <a:lnTo>
                    <a:pt x="76276" y="31457"/>
                  </a:lnTo>
                  <a:lnTo>
                    <a:pt x="75730" y="31216"/>
                  </a:lnTo>
                  <a:lnTo>
                    <a:pt x="75730" y="32283"/>
                  </a:lnTo>
                  <a:lnTo>
                    <a:pt x="75615" y="33413"/>
                  </a:lnTo>
                  <a:lnTo>
                    <a:pt x="75158" y="33718"/>
                  </a:lnTo>
                  <a:lnTo>
                    <a:pt x="74853" y="33794"/>
                  </a:lnTo>
                  <a:lnTo>
                    <a:pt x="72542" y="33794"/>
                  </a:lnTo>
                  <a:lnTo>
                    <a:pt x="72542" y="31711"/>
                  </a:lnTo>
                  <a:lnTo>
                    <a:pt x="74853" y="31711"/>
                  </a:lnTo>
                  <a:lnTo>
                    <a:pt x="75082" y="31750"/>
                  </a:lnTo>
                  <a:lnTo>
                    <a:pt x="75565" y="31991"/>
                  </a:lnTo>
                  <a:lnTo>
                    <a:pt x="75730" y="32283"/>
                  </a:lnTo>
                  <a:lnTo>
                    <a:pt x="75730" y="31216"/>
                  </a:lnTo>
                  <a:lnTo>
                    <a:pt x="75399" y="31064"/>
                  </a:lnTo>
                  <a:lnTo>
                    <a:pt x="75018" y="31000"/>
                  </a:lnTo>
                  <a:lnTo>
                    <a:pt x="71716" y="31000"/>
                  </a:lnTo>
                  <a:lnTo>
                    <a:pt x="71716" y="37109"/>
                  </a:lnTo>
                  <a:lnTo>
                    <a:pt x="72542" y="37109"/>
                  </a:lnTo>
                  <a:lnTo>
                    <a:pt x="72542" y="34493"/>
                  </a:lnTo>
                  <a:lnTo>
                    <a:pt x="74777" y="34493"/>
                  </a:lnTo>
                  <a:lnTo>
                    <a:pt x="75018" y="34531"/>
                  </a:lnTo>
                  <a:lnTo>
                    <a:pt x="75463" y="34734"/>
                  </a:lnTo>
                  <a:lnTo>
                    <a:pt x="75552" y="34899"/>
                  </a:lnTo>
                  <a:lnTo>
                    <a:pt x="75679" y="36309"/>
                  </a:lnTo>
                  <a:lnTo>
                    <a:pt x="75780" y="37109"/>
                  </a:lnTo>
                  <a:lnTo>
                    <a:pt x="76796" y="37109"/>
                  </a:lnTo>
                  <a:lnTo>
                    <a:pt x="76796" y="36969"/>
                  </a:lnTo>
                  <a:close/>
                </a:path>
                <a:path w="123825" h="39369">
                  <a:moveTo>
                    <a:pt x="78676" y="19367"/>
                  </a:moveTo>
                  <a:lnTo>
                    <a:pt x="77863" y="19367"/>
                  </a:lnTo>
                  <a:lnTo>
                    <a:pt x="77787" y="19761"/>
                  </a:lnTo>
                  <a:lnTo>
                    <a:pt x="77660" y="20091"/>
                  </a:lnTo>
                  <a:lnTo>
                    <a:pt x="77165" y="20802"/>
                  </a:lnTo>
                  <a:lnTo>
                    <a:pt x="76708" y="21043"/>
                  </a:lnTo>
                  <a:lnTo>
                    <a:pt x="75425" y="21043"/>
                  </a:lnTo>
                  <a:lnTo>
                    <a:pt x="74930" y="20815"/>
                  </a:lnTo>
                  <a:lnTo>
                    <a:pt x="74256" y="19926"/>
                  </a:lnTo>
                  <a:lnTo>
                    <a:pt x="74091" y="19354"/>
                  </a:lnTo>
                  <a:lnTo>
                    <a:pt x="74091" y="17754"/>
                  </a:lnTo>
                  <a:lnTo>
                    <a:pt x="74282" y="17106"/>
                  </a:lnTo>
                  <a:lnTo>
                    <a:pt x="75018" y="16268"/>
                  </a:lnTo>
                  <a:lnTo>
                    <a:pt x="75501" y="16052"/>
                  </a:lnTo>
                  <a:lnTo>
                    <a:pt x="76606" y="16052"/>
                  </a:lnTo>
                  <a:lnTo>
                    <a:pt x="76987" y="16167"/>
                  </a:lnTo>
                  <a:lnTo>
                    <a:pt x="77533" y="16624"/>
                  </a:lnTo>
                  <a:lnTo>
                    <a:pt x="77711" y="16941"/>
                  </a:lnTo>
                  <a:lnTo>
                    <a:pt x="77812" y="17335"/>
                  </a:lnTo>
                  <a:lnTo>
                    <a:pt x="78613" y="17335"/>
                  </a:lnTo>
                  <a:lnTo>
                    <a:pt x="76873" y="15328"/>
                  </a:lnTo>
                  <a:lnTo>
                    <a:pt x="75196" y="15328"/>
                  </a:lnTo>
                  <a:lnTo>
                    <a:pt x="74485" y="15646"/>
                  </a:lnTo>
                  <a:lnTo>
                    <a:pt x="73494" y="16852"/>
                  </a:lnTo>
                  <a:lnTo>
                    <a:pt x="73253" y="17589"/>
                  </a:lnTo>
                  <a:lnTo>
                    <a:pt x="73253" y="19685"/>
                  </a:lnTo>
                  <a:lnTo>
                    <a:pt x="73571" y="20561"/>
                  </a:lnTo>
                  <a:lnTo>
                    <a:pt x="74688" y="21551"/>
                  </a:lnTo>
                  <a:lnTo>
                    <a:pt x="75285" y="21767"/>
                  </a:lnTo>
                  <a:lnTo>
                    <a:pt x="76809" y="21767"/>
                  </a:lnTo>
                  <a:lnTo>
                    <a:pt x="77470" y="21501"/>
                  </a:lnTo>
                  <a:lnTo>
                    <a:pt x="78359" y="20548"/>
                  </a:lnTo>
                  <a:lnTo>
                    <a:pt x="78600" y="20015"/>
                  </a:lnTo>
                  <a:lnTo>
                    <a:pt x="78676" y="19367"/>
                  </a:lnTo>
                  <a:close/>
                </a:path>
                <a:path w="123825" h="39369">
                  <a:moveTo>
                    <a:pt x="82359" y="34544"/>
                  </a:moveTo>
                  <a:lnTo>
                    <a:pt x="82092" y="34251"/>
                  </a:lnTo>
                  <a:lnTo>
                    <a:pt x="81902" y="34074"/>
                  </a:lnTo>
                  <a:lnTo>
                    <a:pt x="81673" y="33934"/>
                  </a:lnTo>
                  <a:lnTo>
                    <a:pt x="81648" y="34848"/>
                  </a:lnTo>
                  <a:lnTo>
                    <a:pt x="81572" y="35775"/>
                  </a:lnTo>
                  <a:lnTo>
                    <a:pt x="81216" y="36258"/>
                  </a:lnTo>
                  <a:lnTo>
                    <a:pt x="80860" y="36398"/>
                  </a:lnTo>
                  <a:lnTo>
                    <a:pt x="78574" y="36398"/>
                  </a:lnTo>
                  <a:lnTo>
                    <a:pt x="78574" y="34251"/>
                  </a:lnTo>
                  <a:lnTo>
                    <a:pt x="80556" y="34251"/>
                  </a:lnTo>
                  <a:lnTo>
                    <a:pt x="80835" y="34302"/>
                  </a:lnTo>
                  <a:lnTo>
                    <a:pt x="81445" y="34544"/>
                  </a:lnTo>
                  <a:lnTo>
                    <a:pt x="81648" y="34848"/>
                  </a:lnTo>
                  <a:lnTo>
                    <a:pt x="81648" y="33934"/>
                  </a:lnTo>
                  <a:lnTo>
                    <a:pt x="81356" y="33820"/>
                  </a:lnTo>
                  <a:lnTo>
                    <a:pt x="81572" y="33705"/>
                  </a:lnTo>
                  <a:lnTo>
                    <a:pt x="81749" y="33578"/>
                  </a:lnTo>
                  <a:lnTo>
                    <a:pt x="82003" y="33286"/>
                  </a:lnTo>
                  <a:lnTo>
                    <a:pt x="82092" y="31889"/>
                  </a:lnTo>
                  <a:lnTo>
                    <a:pt x="81940" y="31686"/>
                  </a:lnTo>
                  <a:lnTo>
                    <a:pt x="81610" y="31216"/>
                  </a:lnTo>
                  <a:lnTo>
                    <a:pt x="81330" y="31102"/>
                  </a:lnTo>
                  <a:lnTo>
                    <a:pt x="81330" y="32181"/>
                  </a:lnTo>
                  <a:lnTo>
                    <a:pt x="81229" y="33210"/>
                  </a:lnTo>
                  <a:lnTo>
                    <a:pt x="80695" y="33528"/>
                  </a:lnTo>
                  <a:lnTo>
                    <a:pt x="80416" y="33578"/>
                  </a:lnTo>
                  <a:lnTo>
                    <a:pt x="78574" y="33578"/>
                  </a:lnTo>
                  <a:lnTo>
                    <a:pt x="78574" y="31686"/>
                  </a:lnTo>
                  <a:lnTo>
                    <a:pt x="80403" y="31686"/>
                  </a:lnTo>
                  <a:lnTo>
                    <a:pt x="80683" y="31724"/>
                  </a:lnTo>
                  <a:lnTo>
                    <a:pt x="81191" y="31940"/>
                  </a:lnTo>
                  <a:lnTo>
                    <a:pt x="81330" y="32181"/>
                  </a:lnTo>
                  <a:lnTo>
                    <a:pt x="81330" y="31102"/>
                  </a:lnTo>
                  <a:lnTo>
                    <a:pt x="81102" y="31000"/>
                  </a:lnTo>
                  <a:lnTo>
                    <a:pt x="77762" y="31000"/>
                  </a:lnTo>
                  <a:lnTo>
                    <a:pt x="77762" y="37109"/>
                  </a:lnTo>
                  <a:lnTo>
                    <a:pt x="81153" y="37109"/>
                  </a:lnTo>
                  <a:lnTo>
                    <a:pt x="81737" y="36868"/>
                  </a:lnTo>
                  <a:lnTo>
                    <a:pt x="82092" y="36398"/>
                  </a:lnTo>
                  <a:lnTo>
                    <a:pt x="82346" y="36068"/>
                  </a:lnTo>
                  <a:lnTo>
                    <a:pt x="82359" y="34544"/>
                  </a:lnTo>
                  <a:close/>
                </a:path>
                <a:path w="123825" h="39369">
                  <a:moveTo>
                    <a:pt x="84480" y="31000"/>
                  </a:moveTo>
                  <a:lnTo>
                    <a:pt x="83654" y="31000"/>
                  </a:lnTo>
                  <a:lnTo>
                    <a:pt x="83654" y="37109"/>
                  </a:lnTo>
                  <a:lnTo>
                    <a:pt x="84480" y="37109"/>
                  </a:lnTo>
                  <a:lnTo>
                    <a:pt x="84480" y="31000"/>
                  </a:lnTo>
                  <a:close/>
                </a:path>
                <a:path w="123825" h="39369">
                  <a:moveTo>
                    <a:pt x="84556" y="15494"/>
                  </a:moveTo>
                  <a:lnTo>
                    <a:pt x="83718" y="15494"/>
                  </a:lnTo>
                  <a:lnTo>
                    <a:pt x="83718" y="18021"/>
                  </a:lnTo>
                  <a:lnTo>
                    <a:pt x="80530" y="18021"/>
                  </a:lnTo>
                  <a:lnTo>
                    <a:pt x="80530" y="15494"/>
                  </a:lnTo>
                  <a:lnTo>
                    <a:pt x="79705" y="15494"/>
                  </a:lnTo>
                  <a:lnTo>
                    <a:pt x="79705" y="21615"/>
                  </a:lnTo>
                  <a:lnTo>
                    <a:pt x="80530" y="21615"/>
                  </a:lnTo>
                  <a:lnTo>
                    <a:pt x="80530" y="18745"/>
                  </a:lnTo>
                  <a:lnTo>
                    <a:pt x="83718" y="18745"/>
                  </a:lnTo>
                  <a:lnTo>
                    <a:pt x="83718" y="21615"/>
                  </a:lnTo>
                  <a:lnTo>
                    <a:pt x="84556" y="21615"/>
                  </a:lnTo>
                  <a:lnTo>
                    <a:pt x="84556" y="15494"/>
                  </a:lnTo>
                  <a:close/>
                </a:path>
                <a:path w="123825" h="39369">
                  <a:moveTo>
                    <a:pt x="90690" y="31000"/>
                  </a:moveTo>
                  <a:lnTo>
                    <a:pt x="89890" y="31000"/>
                  </a:lnTo>
                  <a:lnTo>
                    <a:pt x="89890" y="35953"/>
                  </a:lnTo>
                  <a:lnTo>
                    <a:pt x="86804" y="31000"/>
                  </a:lnTo>
                  <a:lnTo>
                    <a:pt x="85826" y="31000"/>
                  </a:lnTo>
                  <a:lnTo>
                    <a:pt x="85826" y="37109"/>
                  </a:lnTo>
                  <a:lnTo>
                    <a:pt x="86626" y="37109"/>
                  </a:lnTo>
                  <a:lnTo>
                    <a:pt x="86626" y="32156"/>
                  </a:lnTo>
                  <a:lnTo>
                    <a:pt x="89750" y="37109"/>
                  </a:lnTo>
                  <a:lnTo>
                    <a:pt x="90690" y="37109"/>
                  </a:lnTo>
                  <a:lnTo>
                    <a:pt x="90690" y="31000"/>
                  </a:lnTo>
                  <a:close/>
                </a:path>
                <a:path w="123825" h="39369">
                  <a:moveTo>
                    <a:pt x="90766" y="21615"/>
                  </a:moveTo>
                  <a:lnTo>
                    <a:pt x="90106" y="19786"/>
                  </a:lnTo>
                  <a:lnTo>
                    <a:pt x="89852" y="19113"/>
                  </a:lnTo>
                  <a:lnTo>
                    <a:pt x="88976" y="16700"/>
                  </a:lnTo>
                  <a:lnTo>
                    <a:pt x="88976" y="19113"/>
                  </a:lnTo>
                  <a:lnTo>
                    <a:pt x="87058" y="19113"/>
                  </a:lnTo>
                  <a:lnTo>
                    <a:pt x="88049" y="16408"/>
                  </a:lnTo>
                  <a:lnTo>
                    <a:pt x="88976" y="19113"/>
                  </a:lnTo>
                  <a:lnTo>
                    <a:pt x="88976" y="16700"/>
                  </a:lnTo>
                  <a:lnTo>
                    <a:pt x="88874" y="16408"/>
                  </a:lnTo>
                  <a:lnTo>
                    <a:pt x="88544" y="15494"/>
                  </a:lnTo>
                  <a:lnTo>
                    <a:pt x="87604" y="15494"/>
                  </a:lnTo>
                  <a:lnTo>
                    <a:pt x="85305" y="21615"/>
                  </a:lnTo>
                  <a:lnTo>
                    <a:pt x="86156" y="21615"/>
                  </a:lnTo>
                  <a:lnTo>
                    <a:pt x="86817" y="19786"/>
                  </a:lnTo>
                  <a:lnTo>
                    <a:pt x="89242" y="19786"/>
                  </a:lnTo>
                  <a:lnTo>
                    <a:pt x="89852" y="21615"/>
                  </a:lnTo>
                  <a:lnTo>
                    <a:pt x="90766" y="21615"/>
                  </a:lnTo>
                  <a:close/>
                </a:path>
                <a:path w="123825" h="39369">
                  <a:moveTo>
                    <a:pt x="96697" y="21475"/>
                  </a:moveTo>
                  <a:lnTo>
                    <a:pt x="96570" y="21424"/>
                  </a:lnTo>
                  <a:lnTo>
                    <a:pt x="96380" y="20815"/>
                  </a:lnTo>
                  <a:lnTo>
                    <a:pt x="96266" y="19151"/>
                  </a:lnTo>
                  <a:lnTo>
                    <a:pt x="96139" y="18986"/>
                  </a:lnTo>
                  <a:lnTo>
                    <a:pt x="96024" y="18834"/>
                  </a:lnTo>
                  <a:lnTo>
                    <a:pt x="95846" y="18707"/>
                  </a:lnTo>
                  <a:lnTo>
                    <a:pt x="95605" y="18605"/>
                  </a:lnTo>
                  <a:lnTo>
                    <a:pt x="95872" y="18465"/>
                  </a:lnTo>
                  <a:lnTo>
                    <a:pt x="96062" y="18300"/>
                  </a:lnTo>
                  <a:lnTo>
                    <a:pt x="96329" y="17907"/>
                  </a:lnTo>
                  <a:lnTo>
                    <a:pt x="96354" y="16256"/>
                  </a:lnTo>
                  <a:lnTo>
                    <a:pt x="96177" y="15963"/>
                  </a:lnTo>
                  <a:lnTo>
                    <a:pt x="95618" y="15722"/>
                  </a:lnTo>
                  <a:lnTo>
                    <a:pt x="95618" y="16789"/>
                  </a:lnTo>
                  <a:lnTo>
                    <a:pt x="95504" y="17907"/>
                  </a:lnTo>
                  <a:lnTo>
                    <a:pt x="95059" y="18224"/>
                  </a:lnTo>
                  <a:lnTo>
                    <a:pt x="94754" y="18300"/>
                  </a:lnTo>
                  <a:lnTo>
                    <a:pt x="92443" y="18300"/>
                  </a:lnTo>
                  <a:lnTo>
                    <a:pt x="92443" y="16205"/>
                  </a:lnTo>
                  <a:lnTo>
                    <a:pt x="94754" y="16205"/>
                  </a:lnTo>
                  <a:lnTo>
                    <a:pt x="94983" y="16256"/>
                  </a:lnTo>
                  <a:lnTo>
                    <a:pt x="95465" y="16497"/>
                  </a:lnTo>
                  <a:lnTo>
                    <a:pt x="95618" y="16789"/>
                  </a:lnTo>
                  <a:lnTo>
                    <a:pt x="95618" y="15722"/>
                  </a:lnTo>
                  <a:lnTo>
                    <a:pt x="95300" y="15570"/>
                  </a:lnTo>
                  <a:lnTo>
                    <a:pt x="94919" y="15494"/>
                  </a:lnTo>
                  <a:lnTo>
                    <a:pt x="91617" y="15494"/>
                  </a:lnTo>
                  <a:lnTo>
                    <a:pt x="91617" y="21615"/>
                  </a:lnTo>
                  <a:lnTo>
                    <a:pt x="92443" y="21615"/>
                  </a:lnTo>
                  <a:lnTo>
                    <a:pt x="92443" y="18986"/>
                  </a:lnTo>
                  <a:lnTo>
                    <a:pt x="94665" y="18986"/>
                  </a:lnTo>
                  <a:lnTo>
                    <a:pt x="94919" y="19024"/>
                  </a:lnTo>
                  <a:lnTo>
                    <a:pt x="95351" y="19240"/>
                  </a:lnTo>
                  <a:lnTo>
                    <a:pt x="95453" y="19405"/>
                  </a:lnTo>
                  <a:lnTo>
                    <a:pt x="95567" y="20815"/>
                  </a:lnTo>
                  <a:lnTo>
                    <a:pt x="95681" y="21615"/>
                  </a:lnTo>
                  <a:lnTo>
                    <a:pt x="96697" y="21615"/>
                  </a:lnTo>
                  <a:lnTo>
                    <a:pt x="96697" y="21475"/>
                  </a:lnTo>
                  <a:close/>
                </a:path>
                <a:path w="123825" h="39369">
                  <a:moveTo>
                    <a:pt x="96913" y="37109"/>
                  </a:moveTo>
                  <a:lnTo>
                    <a:pt x="96253" y="35280"/>
                  </a:lnTo>
                  <a:lnTo>
                    <a:pt x="96012" y="34607"/>
                  </a:lnTo>
                  <a:lnTo>
                    <a:pt x="95123" y="32156"/>
                  </a:lnTo>
                  <a:lnTo>
                    <a:pt x="95123" y="34607"/>
                  </a:lnTo>
                  <a:lnTo>
                    <a:pt x="93205" y="34607"/>
                  </a:lnTo>
                  <a:lnTo>
                    <a:pt x="94195" y="31902"/>
                  </a:lnTo>
                  <a:lnTo>
                    <a:pt x="95123" y="34607"/>
                  </a:lnTo>
                  <a:lnTo>
                    <a:pt x="95123" y="32156"/>
                  </a:lnTo>
                  <a:lnTo>
                    <a:pt x="95034" y="31902"/>
                  </a:lnTo>
                  <a:lnTo>
                    <a:pt x="94703" y="31000"/>
                  </a:lnTo>
                  <a:lnTo>
                    <a:pt x="93764" y="31000"/>
                  </a:lnTo>
                  <a:lnTo>
                    <a:pt x="91465" y="37109"/>
                  </a:lnTo>
                  <a:lnTo>
                    <a:pt x="92303" y="37109"/>
                  </a:lnTo>
                  <a:lnTo>
                    <a:pt x="92964" y="35280"/>
                  </a:lnTo>
                  <a:lnTo>
                    <a:pt x="95389" y="35280"/>
                  </a:lnTo>
                  <a:lnTo>
                    <a:pt x="96012" y="37109"/>
                  </a:lnTo>
                  <a:lnTo>
                    <a:pt x="96913" y="37109"/>
                  </a:lnTo>
                  <a:close/>
                </a:path>
                <a:path w="123825" h="39369">
                  <a:moveTo>
                    <a:pt x="99555" y="23355"/>
                  </a:moveTo>
                  <a:lnTo>
                    <a:pt x="99148" y="22580"/>
                  </a:lnTo>
                  <a:lnTo>
                    <a:pt x="98882" y="21996"/>
                  </a:lnTo>
                  <a:lnTo>
                    <a:pt x="98513" y="20916"/>
                  </a:lnTo>
                  <a:lnTo>
                    <a:pt x="98399" y="20180"/>
                  </a:lnTo>
                  <a:lnTo>
                    <a:pt x="98399" y="18580"/>
                  </a:lnTo>
                  <a:lnTo>
                    <a:pt x="98501" y="17881"/>
                  </a:lnTo>
                  <a:lnTo>
                    <a:pt x="98831" y="16865"/>
                  </a:lnTo>
                  <a:lnTo>
                    <a:pt x="99110" y="16243"/>
                  </a:lnTo>
                  <a:lnTo>
                    <a:pt x="99542" y="15392"/>
                  </a:lnTo>
                  <a:lnTo>
                    <a:pt x="99021" y="15392"/>
                  </a:lnTo>
                  <a:lnTo>
                    <a:pt x="98513" y="16205"/>
                  </a:lnTo>
                  <a:lnTo>
                    <a:pt x="98171" y="16827"/>
                  </a:lnTo>
                  <a:lnTo>
                    <a:pt x="97751" y="17868"/>
                  </a:lnTo>
                  <a:lnTo>
                    <a:pt x="97612" y="18605"/>
                  </a:lnTo>
                  <a:lnTo>
                    <a:pt x="97624" y="19875"/>
                  </a:lnTo>
                  <a:lnTo>
                    <a:pt x="99060" y="23355"/>
                  </a:lnTo>
                  <a:lnTo>
                    <a:pt x="99555" y="23355"/>
                  </a:lnTo>
                  <a:close/>
                </a:path>
                <a:path w="123825" h="39369">
                  <a:moveTo>
                    <a:pt x="102844" y="36969"/>
                  </a:moveTo>
                  <a:lnTo>
                    <a:pt x="102717" y="36918"/>
                  </a:lnTo>
                  <a:lnTo>
                    <a:pt x="102527" y="36309"/>
                  </a:lnTo>
                  <a:lnTo>
                    <a:pt x="102412" y="34645"/>
                  </a:lnTo>
                  <a:lnTo>
                    <a:pt x="102298" y="34493"/>
                  </a:lnTo>
                  <a:lnTo>
                    <a:pt x="102171" y="34328"/>
                  </a:lnTo>
                  <a:lnTo>
                    <a:pt x="101993" y="34201"/>
                  </a:lnTo>
                  <a:lnTo>
                    <a:pt x="101752" y="34099"/>
                  </a:lnTo>
                  <a:lnTo>
                    <a:pt x="102019" y="33959"/>
                  </a:lnTo>
                  <a:lnTo>
                    <a:pt x="102222" y="33794"/>
                  </a:lnTo>
                  <a:lnTo>
                    <a:pt x="102476" y="33413"/>
                  </a:lnTo>
                  <a:lnTo>
                    <a:pt x="102501" y="31750"/>
                  </a:lnTo>
                  <a:lnTo>
                    <a:pt x="102323" y="31457"/>
                  </a:lnTo>
                  <a:lnTo>
                    <a:pt x="101777" y="31216"/>
                  </a:lnTo>
                  <a:lnTo>
                    <a:pt x="101777" y="32283"/>
                  </a:lnTo>
                  <a:lnTo>
                    <a:pt x="101663" y="33413"/>
                  </a:lnTo>
                  <a:lnTo>
                    <a:pt x="101206" y="33718"/>
                  </a:lnTo>
                  <a:lnTo>
                    <a:pt x="100901" y="33794"/>
                  </a:lnTo>
                  <a:lnTo>
                    <a:pt x="98602" y="33794"/>
                  </a:lnTo>
                  <a:lnTo>
                    <a:pt x="98602" y="31711"/>
                  </a:lnTo>
                  <a:lnTo>
                    <a:pt x="100901" y="31711"/>
                  </a:lnTo>
                  <a:lnTo>
                    <a:pt x="101130" y="31750"/>
                  </a:lnTo>
                  <a:lnTo>
                    <a:pt x="101612" y="31991"/>
                  </a:lnTo>
                  <a:lnTo>
                    <a:pt x="101777" y="32283"/>
                  </a:lnTo>
                  <a:lnTo>
                    <a:pt x="101777" y="31216"/>
                  </a:lnTo>
                  <a:lnTo>
                    <a:pt x="101447" y="31064"/>
                  </a:lnTo>
                  <a:lnTo>
                    <a:pt x="101066" y="31000"/>
                  </a:lnTo>
                  <a:lnTo>
                    <a:pt x="97764" y="31000"/>
                  </a:lnTo>
                  <a:lnTo>
                    <a:pt x="97764" y="37109"/>
                  </a:lnTo>
                  <a:lnTo>
                    <a:pt x="98602" y="37109"/>
                  </a:lnTo>
                  <a:lnTo>
                    <a:pt x="98602" y="34493"/>
                  </a:lnTo>
                  <a:lnTo>
                    <a:pt x="100825" y="34493"/>
                  </a:lnTo>
                  <a:lnTo>
                    <a:pt x="101066" y="34531"/>
                  </a:lnTo>
                  <a:lnTo>
                    <a:pt x="101511" y="34734"/>
                  </a:lnTo>
                  <a:lnTo>
                    <a:pt x="101600" y="34899"/>
                  </a:lnTo>
                  <a:lnTo>
                    <a:pt x="101727" y="36309"/>
                  </a:lnTo>
                  <a:lnTo>
                    <a:pt x="101828" y="37109"/>
                  </a:lnTo>
                  <a:lnTo>
                    <a:pt x="102844" y="37109"/>
                  </a:lnTo>
                  <a:lnTo>
                    <a:pt x="102844" y="36969"/>
                  </a:lnTo>
                  <a:close/>
                </a:path>
                <a:path w="123825" h="39369">
                  <a:moveTo>
                    <a:pt x="104254" y="16967"/>
                  </a:moveTo>
                  <a:lnTo>
                    <a:pt x="104089" y="16548"/>
                  </a:lnTo>
                  <a:lnTo>
                    <a:pt x="103466" y="15811"/>
                  </a:lnTo>
                  <a:lnTo>
                    <a:pt x="102971" y="15633"/>
                  </a:lnTo>
                  <a:lnTo>
                    <a:pt x="101460" y="15633"/>
                  </a:lnTo>
                  <a:lnTo>
                    <a:pt x="100888" y="15925"/>
                  </a:lnTo>
                  <a:lnTo>
                    <a:pt x="100380" y="16827"/>
                  </a:lnTo>
                  <a:lnTo>
                    <a:pt x="100291" y="17246"/>
                  </a:lnTo>
                  <a:lnTo>
                    <a:pt x="100279" y="17767"/>
                  </a:lnTo>
                  <a:lnTo>
                    <a:pt x="101041" y="17767"/>
                  </a:lnTo>
                  <a:lnTo>
                    <a:pt x="101053" y="17399"/>
                  </a:lnTo>
                  <a:lnTo>
                    <a:pt x="101104" y="17106"/>
                  </a:lnTo>
                  <a:lnTo>
                    <a:pt x="101409" y="16510"/>
                  </a:lnTo>
                  <a:lnTo>
                    <a:pt x="101765" y="16319"/>
                  </a:lnTo>
                  <a:lnTo>
                    <a:pt x="102628" y="16319"/>
                  </a:lnTo>
                  <a:lnTo>
                    <a:pt x="102908" y="16421"/>
                  </a:lnTo>
                  <a:lnTo>
                    <a:pt x="103314" y="16827"/>
                  </a:lnTo>
                  <a:lnTo>
                    <a:pt x="103416" y="17106"/>
                  </a:lnTo>
                  <a:lnTo>
                    <a:pt x="103416" y="17741"/>
                  </a:lnTo>
                  <a:lnTo>
                    <a:pt x="103301" y="18008"/>
                  </a:lnTo>
                  <a:lnTo>
                    <a:pt x="102933" y="18389"/>
                  </a:lnTo>
                  <a:lnTo>
                    <a:pt x="102679" y="18567"/>
                  </a:lnTo>
                  <a:lnTo>
                    <a:pt x="100990" y="19545"/>
                  </a:lnTo>
                  <a:lnTo>
                    <a:pt x="100634" y="19888"/>
                  </a:lnTo>
                  <a:lnTo>
                    <a:pt x="100457" y="20269"/>
                  </a:lnTo>
                  <a:lnTo>
                    <a:pt x="100266" y="20650"/>
                  </a:lnTo>
                  <a:lnTo>
                    <a:pt x="100152" y="21094"/>
                  </a:lnTo>
                  <a:lnTo>
                    <a:pt x="100126" y="21615"/>
                  </a:lnTo>
                  <a:lnTo>
                    <a:pt x="104216" y="21615"/>
                  </a:lnTo>
                  <a:lnTo>
                    <a:pt x="104216" y="20904"/>
                  </a:lnTo>
                  <a:lnTo>
                    <a:pt x="100965" y="20904"/>
                  </a:lnTo>
                  <a:lnTo>
                    <a:pt x="101041" y="20612"/>
                  </a:lnTo>
                  <a:lnTo>
                    <a:pt x="101219" y="20345"/>
                  </a:lnTo>
                  <a:lnTo>
                    <a:pt x="101650" y="19964"/>
                  </a:lnTo>
                  <a:lnTo>
                    <a:pt x="101866" y="19824"/>
                  </a:lnTo>
                  <a:lnTo>
                    <a:pt x="103200" y="19075"/>
                  </a:lnTo>
                  <a:lnTo>
                    <a:pt x="103555" y="18834"/>
                  </a:lnTo>
                  <a:lnTo>
                    <a:pt x="104076" y="18300"/>
                  </a:lnTo>
                  <a:lnTo>
                    <a:pt x="104254" y="17894"/>
                  </a:lnTo>
                  <a:lnTo>
                    <a:pt x="104254" y="16967"/>
                  </a:lnTo>
                  <a:close/>
                </a:path>
                <a:path w="123825" h="39369">
                  <a:moveTo>
                    <a:pt x="108800" y="31000"/>
                  </a:moveTo>
                  <a:lnTo>
                    <a:pt x="107835" y="31000"/>
                  </a:lnTo>
                  <a:lnTo>
                    <a:pt x="106070" y="33934"/>
                  </a:lnTo>
                  <a:lnTo>
                    <a:pt x="104317" y="31000"/>
                  </a:lnTo>
                  <a:lnTo>
                    <a:pt x="103352" y="31000"/>
                  </a:lnTo>
                  <a:lnTo>
                    <a:pt x="105664" y="34645"/>
                  </a:lnTo>
                  <a:lnTo>
                    <a:pt x="105664" y="37109"/>
                  </a:lnTo>
                  <a:lnTo>
                    <a:pt x="106489" y="37109"/>
                  </a:lnTo>
                  <a:lnTo>
                    <a:pt x="106489" y="34645"/>
                  </a:lnTo>
                  <a:lnTo>
                    <a:pt x="108800" y="31000"/>
                  </a:lnTo>
                  <a:close/>
                </a:path>
                <a:path w="123825" h="39369">
                  <a:moveTo>
                    <a:pt x="108978" y="19088"/>
                  </a:moveTo>
                  <a:lnTo>
                    <a:pt x="108788" y="18643"/>
                  </a:lnTo>
                  <a:lnTo>
                    <a:pt x="108026" y="17932"/>
                  </a:lnTo>
                  <a:lnTo>
                    <a:pt x="107569" y="17754"/>
                  </a:lnTo>
                  <a:lnTo>
                    <a:pt x="106730" y="17754"/>
                  </a:lnTo>
                  <a:lnTo>
                    <a:pt x="106476" y="17805"/>
                  </a:lnTo>
                  <a:lnTo>
                    <a:pt x="106121" y="17945"/>
                  </a:lnTo>
                  <a:lnTo>
                    <a:pt x="105994" y="18021"/>
                  </a:lnTo>
                  <a:lnTo>
                    <a:pt x="105854" y="18135"/>
                  </a:lnTo>
                  <a:lnTo>
                    <a:pt x="106108" y="16471"/>
                  </a:lnTo>
                  <a:lnTo>
                    <a:pt x="108648" y="16471"/>
                  </a:lnTo>
                  <a:lnTo>
                    <a:pt x="108648" y="15748"/>
                  </a:lnTo>
                  <a:lnTo>
                    <a:pt x="105549" y="15748"/>
                  </a:lnTo>
                  <a:lnTo>
                    <a:pt x="105092" y="18961"/>
                  </a:lnTo>
                  <a:lnTo>
                    <a:pt x="105752" y="18999"/>
                  </a:lnTo>
                  <a:lnTo>
                    <a:pt x="105879" y="18821"/>
                  </a:lnTo>
                  <a:lnTo>
                    <a:pt x="106032" y="18681"/>
                  </a:lnTo>
                  <a:lnTo>
                    <a:pt x="106400" y="18478"/>
                  </a:lnTo>
                  <a:lnTo>
                    <a:pt x="106616" y="18427"/>
                  </a:lnTo>
                  <a:lnTo>
                    <a:pt x="107238" y="18427"/>
                  </a:lnTo>
                  <a:lnTo>
                    <a:pt x="107543" y="18554"/>
                  </a:lnTo>
                  <a:lnTo>
                    <a:pt x="108051" y="18999"/>
                  </a:lnTo>
                  <a:lnTo>
                    <a:pt x="108178" y="19316"/>
                  </a:lnTo>
                  <a:lnTo>
                    <a:pt x="108178" y="20091"/>
                  </a:lnTo>
                  <a:lnTo>
                    <a:pt x="108064" y="20396"/>
                  </a:lnTo>
                  <a:lnTo>
                    <a:pt x="107645" y="20955"/>
                  </a:lnTo>
                  <a:lnTo>
                    <a:pt x="107315" y="21107"/>
                  </a:lnTo>
                  <a:lnTo>
                    <a:pt x="106629" y="21107"/>
                  </a:lnTo>
                  <a:lnTo>
                    <a:pt x="106426" y="21056"/>
                  </a:lnTo>
                  <a:lnTo>
                    <a:pt x="105905" y="20815"/>
                  </a:lnTo>
                  <a:lnTo>
                    <a:pt x="105714" y="20523"/>
                  </a:lnTo>
                  <a:lnTo>
                    <a:pt x="105651" y="20091"/>
                  </a:lnTo>
                  <a:lnTo>
                    <a:pt x="104876" y="20091"/>
                  </a:lnTo>
                  <a:lnTo>
                    <a:pt x="104927" y="20662"/>
                  </a:lnTo>
                  <a:lnTo>
                    <a:pt x="105130" y="21082"/>
                  </a:lnTo>
                  <a:lnTo>
                    <a:pt x="105879" y="21628"/>
                  </a:lnTo>
                  <a:lnTo>
                    <a:pt x="106311" y="21767"/>
                  </a:lnTo>
                  <a:lnTo>
                    <a:pt x="107556" y="21767"/>
                  </a:lnTo>
                  <a:lnTo>
                    <a:pt x="108115" y="21551"/>
                  </a:lnTo>
                  <a:lnTo>
                    <a:pt x="108800" y="20688"/>
                  </a:lnTo>
                  <a:lnTo>
                    <a:pt x="108978" y="20193"/>
                  </a:lnTo>
                  <a:lnTo>
                    <a:pt x="108978" y="19088"/>
                  </a:lnTo>
                  <a:close/>
                </a:path>
                <a:path w="123825" h="39369">
                  <a:moveTo>
                    <a:pt x="111391" y="38849"/>
                  </a:moveTo>
                  <a:lnTo>
                    <a:pt x="110985" y="38074"/>
                  </a:lnTo>
                  <a:lnTo>
                    <a:pt x="110718" y="37490"/>
                  </a:lnTo>
                  <a:lnTo>
                    <a:pt x="110350" y="36410"/>
                  </a:lnTo>
                  <a:lnTo>
                    <a:pt x="110236" y="35674"/>
                  </a:lnTo>
                  <a:lnTo>
                    <a:pt x="110236" y="34074"/>
                  </a:lnTo>
                  <a:lnTo>
                    <a:pt x="110337" y="33375"/>
                  </a:lnTo>
                  <a:lnTo>
                    <a:pt x="110667" y="32359"/>
                  </a:lnTo>
                  <a:lnTo>
                    <a:pt x="110947" y="31750"/>
                  </a:lnTo>
                  <a:lnTo>
                    <a:pt x="111379" y="30899"/>
                  </a:lnTo>
                  <a:lnTo>
                    <a:pt x="110858" y="30899"/>
                  </a:lnTo>
                  <a:lnTo>
                    <a:pt x="110350" y="31711"/>
                  </a:lnTo>
                  <a:lnTo>
                    <a:pt x="110007" y="32321"/>
                  </a:lnTo>
                  <a:lnTo>
                    <a:pt x="109588" y="33362"/>
                  </a:lnTo>
                  <a:lnTo>
                    <a:pt x="109448" y="34099"/>
                  </a:lnTo>
                  <a:lnTo>
                    <a:pt x="109461" y="35369"/>
                  </a:lnTo>
                  <a:lnTo>
                    <a:pt x="110896" y="38849"/>
                  </a:lnTo>
                  <a:lnTo>
                    <a:pt x="111391" y="38849"/>
                  </a:lnTo>
                  <a:close/>
                </a:path>
                <a:path w="123825" h="39369">
                  <a:moveTo>
                    <a:pt x="113728" y="19088"/>
                  </a:moveTo>
                  <a:lnTo>
                    <a:pt x="113525" y="18643"/>
                  </a:lnTo>
                  <a:lnTo>
                    <a:pt x="112776" y="17932"/>
                  </a:lnTo>
                  <a:lnTo>
                    <a:pt x="112306" y="17754"/>
                  </a:lnTo>
                  <a:lnTo>
                    <a:pt x="111467" y="17754"/>
                  </a:lnTo>
                  <a:lnTo>
                    <a:pt x="111213" y="17805"/>
                  </a:lnTo>
                  <a:lnTo>
                    <a:pt x="110871" y="17945"/>
                  </a:lnTo>
                  <a:lnTo>
                    <a:pt x="110744" y="18021"/>
                  </a:lnTo>
                  <a:lnTo>
                    <a:pt x="110604" y="18135"/>
                  </a:lnTo>
                  <a:lnTo>
                    <a:pt x="110845" y="16471"/>
                  </a:lnTo>
                  <a:lnTo>
                    <a:pt x="113385" y="16471"/>
                  </a:lnTo>
                  <a:lnTo>
                    <a:pt x="113385" y="15748"/>
                  </a:lnTo>
                  <a:lnTo>
                    <a:pt x="110286" y="15748"/>
                  </a:lnTo>
                  <a:lnTo>
                    <a:pt x="109829" y="18961"/>
                  </a:lnTo>
                  <a:lnTo>
                    <a:pt x="110490" y="18999"/>
                  </a:lnTo>
                  <a:lnTo>
                    <a:pt x="110617" y="18821"/>
                  </a:lnTo>
                  <a:lnTo>
                    <a:pt x="110769" y="18681"/>
                  </a:lnTo>
                  <a:lnTo>
                    <a:pt x="111137" y="18478"/>
                  </a:lnTo>
                  <a:lnTo>
                    <a:pt x="111366" y="18427"/>
                  </a:lnTo>
                  <a:lnTo>
                    <a:pt x="111975" y="18427"/>
                  </a:lnTo>
                  <a:lnTo>
                    <a:pt x="112280" y="18554"/>
                  </a:lnTo>
                  <a:lnTo>
                    <a:pt x="112788" y="18999"/>
                  </a:lnTo>
                  <a:lnTo>
                    <a:pt x="112915" y="19316"/>
                  </a:lnTo>
                  <a:lnTo>
                    <a:pt x="112915" y="20091"/>
                  </a:lnTo>
                  <a:lnTo>
                    <a:pt x="112814" y="20396"/>
                  </a:lnTo>
                  <a:lnTo>
                    <a:pt x="112382" y="20955"/>
                  </a:lnTo>
                  <a:lnTo>
                    <a:pt x="112052" y="21107"/>
                  </a:lnTo>
                  <a:lnTo>
                    <a:pt x="111379" y="21107"/>
                  </a:lnTo>
                  <a:lnTo>
                    <a:pt x="111175" y="21056"/>
                  </a:lnTo>
                  <a:lnTo>
                    <a:pt x="110642" y="20815"/>
                  </a:lnTo>
                  <a:lnTo>
                    <a:pt x="110451" y="20523"/>
                  </a:lnTo>
                  <a:lnTo>
                    <a:pt x="110401" y="20091"/>
                  </a:lnTo>
                  <a:lnTo>
                    <a:pt x="109613" y="20091"/>
                  </a:lnTo>
                  <a:lnTo>
                    <a:pt x="109664" y="20662"/>
                  </a:lnTo>
                  <a:lnTo>
                    <a:pt x="109867" y="21082"/>
                  </a:lnTo>
                  <a:lnTo>
                    <a:pt x="110617" y="21628"/>
                  </a:lnTo>
                  <a:lnTo>
                    <a:pt x="111048" y="21767"/>
                  </a:lnTo>
                  <a:lnTo>
                    <a:pt x="112293" y="21767"/>
                  </a:lnTo>
                  <a:lnTo>
                    <a:pt x="112852" y="21551"/>
                  </a:lnTo>
                  <a:lnTo>
                    <a:pt x="113550" y="20688"/>
                  </a:lnTo>
                  <a:lnTo>
                    <a:pt x="113728" y="20193"/>
                  </a:lnTo>
                  <a:lnTo>
                    <a:pt x="113728" y="19088"/>
                  </a:lnTo>
                  <a:close/>
                </a:path>
                <a:path w="123825" h="39369">
                  <a:moveTo>
                    <a:pt x="114719" y="31178"/>
                  </a:moveTo>
                  <a:lnTo>
                    <a:pt x="114122" y="31178"/>
                  </a:lnTo>
                  <a:lnTo>
                    <a:pt x="114020" y="31635"/>
                  </a:lnTo>
                  <a:lnTo>
                    <a:pt x="113868" y="31927"/>
                  </a:lnTo>
                  <a:lnTo>
                    <a:pt x="113436" y="32181"/>
                  </a:lnTo>
                  <a:lnTo>
                    <a:pt x="113055" y="32258"/>
                  </a:lnTo>
                  <a:lnTo>
                    <a:pt x="112522" y="32321"/>
                  </a:lnTo>
                  <a:lnTo>
                    <a:pt x="112522" y="32893"/>
                  </a:lnTo>
                  <a:lnTo>
                    <a:pt x="113919" y="32893"/>
                  </a:lnTo>
                  <a:lnTo>
                    <a:pt x="113919" y="37109"/>
                  </a:lnTo>
                  <a:lnTo>
                    <a:pt x="114719" y="37109"/>
                  </a:lnTo>
                  <a:lnTo>
                    <a:pt x="114719" y="31178"/>
                  </a:lnTo>
                  <a:close/>
                </a:path>
                <a:path w="123825" h="39369">
                  <a:moveTo>
                    <a:pt x="116306" y="19011"/>
                  </a:moveTo>
                  <a:lnTo>
                    <a:pt x="114871" y="15392"/>
                  </a:lnTo>
                  <a:lnTo>
                    <a:pt x="114363" y="15392"/>
                  </a:lnTo>
                  <a:lnTo>
                    <a:pt x="114769" y="16167"/>
                  </a:lnTo>
                  <a:lnTo>
                    <a:pt x="115049" y="16764"/>
                  </a:lnTo>
                  <a:lnTo>
                    <a:pt x="115417" y="17843"/>
                  </a:lnTo>
                  <a:lnTo>
                    <a:pt x="115531" y="18580"/>
                  </a:lnTo>
                  <a:lnTo>
                    <a:pt x="115531" y="20180"/>
                  </a:lnTo>
                  <a:lnTo>
                    <a:pt x="115430" y="20878"/>
                  </a:lnTo>
                  <a:lnTo>
                    <a:pt x="115100" y="21869"/>
                  </a:lnTo>
                  <a:lnTo>
                    <a:pt x="114820" y="22491"/>
                  </a:lnTo>
                  <a:lnTo>
                    <a:pt x="114376" y="23355"/>
                  </a:lnTo>
                  <a:lnTo>
                    <a:pt x="114896" y="23355"/>
                  </a:lnTo>
                  <a:lnTo>
                    <a:pt x="115417" y="22542"/>
                  </a:lnTo>
                  <a:lnTo>
                    <a:pt x="115760" y="21932"/>
                  </a:lnTo>
                  <a:lnTo>
                    <a:pt x="116179" y="20878"/>
                  </a:lnTo>
                  <a:lnTo>
                    <a:pt x="116306" y="20154"/>
                  </a:lnTo>
                  <a:lnTo>
                    <a:pt x="116306" y="19011"/>
                  </a:lnTo>
                  <a:close/>
                </a:path>
                <a:path w="123825" h="39369">
                  <a:moveTo>
                    <a:pt x="120904" y="35001"/>
                  </a:moveTo>
                  <a:lnTo>
                    <a:pt x="120015" y="35001"/>
                  </a:lnTo>
                  <a:lnTo>
                    <a:pt x="120015" y="32296"/>
                  </a:lnTo>
                  <a:lnTo>
                    <a:pt x="120015" y="31140"/>
                  </a:lnTo>
                  <a:lnTo>
                    <a:pt x="119392" y="31140"/>
                  </a:lnTo>
                  <a:lnTo>
                    <a:pt x="119265" y="31318"/>
                  </a:lnTo>
                  <a:lnTo>
                    <a:pt x="119265" y="32296"/>
                  </a:lnTo>
                  <a:lnTo>
                    <a:pt x="119265" y="35001"/>
                  </a:lnTo>
                  <a:lnTo>
                    <a:pt x="117348" y="35001"/>
                  </a:lnTo>
                  <a:lnTo>
                    <a:pt x="119265" y="32296"/>
                  </a:lnTo>
                  <a:lnTo>
                    <a:pt x="119265" y="31318"/>
                  </a:lnTo>
                  <a:lnTo>
                    <a:pt x="116662" y="34925"/>
                  </a:lnTo>
                  <a:lnTo>
                    <a:pt x="116662" y="35648"/>
                  </a:lnTo>
                  <a:lnTo>
                    <a:pt x="119265" y="35648"/>
                  </a:lnTo>
                  <a:lnTo>
                    <a:pt x="119265" y="37109"/>
                  </a:lnTo>
                  <a:lnTo>
                    <a:pt x="120015" y="37109"/>
                  </a:lnTo>
                  <a:lnTo>
                    <a:pt x="120015" y="35648"/>
                  </a:lnTo>
                  <a:lnTo>
                    <a:pt x="120904" y="35648"/>
                  </a:lnTo>
                  <a:lnTo>
                    <a:pt x="120904" y="35001"/>
                  </a:lnTo>
                  <a:close/>
                </a:path>
                <a:path w="123825" h="39369">
                  <a:moveTo>
                    <a:pt x="123405" y="34505"/>
                  </a:moveTo>
                  <a:lnTo>
                    <a:pt x="121970" y="30899"/>
                  </a:lnTo>
                  <a:lnTo>
                    <a:pt x="121462" y="30899"/>
                  </a:lnTo>
                  <a:lnTo>
                    <a:pt x="121869" y="31673"/>
                  </a:lnTo>
                  <a:lnTo>
                    <a:pt x="122148" y="32258"/>
                  </a:lnTo>
                  <a:lnTo>
                    <a:pt x="122504" y="33337"/>
                  </a:lnTo>
                  <a:lnTo>
                    <a:pt x="122618" y="34074"/>
                  </a:lnTo>
                  <a:lnTo>
                    <a:pt x="122618" y="35674"/>
                  </a:lnTo>
                  <a:lnTo>
                    <a:pt x="122516" y="36372"/>
                  </a:lnTo>
                  <a:lnTo>
                    <a:pt x="122199" y="37363"/>
                  </a:lnTo>
                  <a:lnTo>
                    <a:pt x="121920" y="37985"/>
                  </a:lnTo>
                  <a:lnTo>
                    <a:pt x="121475" y="38849"/>
                  </a:lnTo>
                  <a:lnTo>
                    <a:pt x="121996" y="38849"/>
                  </a:lnTo>
                  <a:lnTo>
                    <a:pt x="122504" y="38049"/>
                  </a:lnTo>
                  <a:lnTo>
                    <a:pt x="122847" y="37439"/>
                  </a:lnTo>
                  <a:lnTo>
                    <a:pt x="123278" y="36372"/>
                  </a:lnTo>
                  <a:lnTo>
                    <a:pt x="123405" y="35648"/>
                  </a:lnTo>
                  <a:lnTo>
                    <a:pt x="123405" y="34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7" name="object 5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78736" y="2014671"/>
              <a:ext cx="322337" cy="380415"/>
            </a:xfrm>
            <a:prstGeom prst="rect">
              <a:avLst/>
            </a:prstGeom>
          </p:spPr>
        </p:pic>
        <p:sp>
          <p:nvSpPr>
            <p:cNvPr id="528" name="object 528"/>
            <p:cNvSpPr/>
            <p:nvPr/>
          </p:nvSpPr>
          <p:spPr>
            <a:xfrm>
              <a:off x="6270218" y="2020264"/>
              <a:ext cx="45720" cy="6985"/>
            </a:xfrm>
            <a:custGeom>
              <a:avLst/>
              <a:gdLst/>
              <a:ahLst/>
              <a:cxnLst/>
              <a:rect l="l" t="t" r="r" b="b"/>
              <a:pathLst>
                <a:path w="45720" h="6985">
                  <a:moveTo>
                    <a:pt x="2857" y="1854"/>
                  </a:moveTo>
                  <a:lnTo>
                    <a:pt x="2006" y="1854"/>
                  </a:lnTo>
                  <a:lnTo>
                    <a:pt x="2006" y="1333"/>
                  </a:lnTo>
                  <a:lnTo>
                    <a:pt x="2171" y="1092"/>
                  </a:lnTo>
                  <a:lnTo>
                    <a:pt x="2819" y="1066"/>
                  </a:lnTo>
                  <a:lnTo>
                    <a:pt x="2819" y="25"/>
                  </a:lnTo>
                  <a:lnTo>
                    <a:pt x="2552" y="0"/>
                  </a:lnTo>
                  <a:lnTo>
                    <a:pt x="1612" y="0"/>
                  </a:lnTo>
                  <a:lnTo>
                    <a:pt x="1155" y="139"/>
                  </a:lnTo>
                  <a:lnTo>
                    <a:pt x="977" y="431"/>
                  </a:lnTo>
                  <a:lnTo>
                    <a:pt x="787" y="635"/>
                  </a:lnTo>
                  <a:lnTo>
                    <a:pt x="698" y="1003"/>
                  </a:lnTo>
                  <a:lnTo>
                    <a:pt x="698" y="1854"/>
                  </a:lnTo>
                  <a:lnTo>
                    <a:pt x="0" y="1854"/>
                  </a:lnTo>
                  <a:lnTo>
                    <a:pt x="0" y="2768"/>
                  </a:lnTo>
                  <a:lnTo>
                    <a:pt x="711" y="2768"/>
                  </a:lnTo>
                  <a:lnTo>
                    <a:pt x="711" y="6756"/>
                  </a:lnTo>
                  <a:lnTo>
                    <a:pt x="2006" y="6756"/>
                  </a:lnTo>
                  <a:lnTo>
                    <a:pt x="2006" y="2768"/>
                  </a:lnTo>
                  <a:lnTo>
                    <a:pt x="2857" y="2768"/>
                  </a:lnTo>
                  <a:lnTo>
                    <a:pt x="2857" y="1854"/>
                  </a:lnTo>
                  <a:close/>
                </a:path>
                <a:path w="45720" h="6985">
                  <a:moveTo>
                    <a:pt x="4927" y="1803"/>
                  </a:moveTo>
                  <a:lnTo>
                    <a:pt x="3619" y="1803"/>
                  </a:lnTo>
                  <a:lnTo>
                    <a:pt x="3619" y="6756"/>
                  </a:lnTo>
                  <a:lnTo>
                    <a:pt x="4927" y="6756"/>
                  </a:lnTo>
                  <a:lnTo>
                    <a:pt x="4927" y="1803"/>
                  </a:lnTo>
                  <a:close/>
                </a:path>
                <a:path w="45720" h="6985">
                  <a:moveTo>
                    <a:pt x="4927" y="25"/>
                  </a:moveTo>
                  <a:lnTo>
                    <a:pt x="3619" y="25"/>
                  </a:lnTo>
                  <a:lnTo>
                    <a:pt x="3619" y="1219"/>
                  </a:lnTo>
                  <a:lnTo>
                    <a:pt x="4927" y="1219"/>
                  </a:lnTo>
                  <a:lnTo>
                    <a:pt x="4927" y="25"/>
                  </a:lnTo>
                  <a:close/>
                </a:path>
                <a:path w="45720" h="6985">
                  <a:moveTo>
                    <a:pt x="7505" y="63"/>
                  </a:moveTo>
                  <a:lnTo>
                    <a:pt x="6210" y="63"/>
                  </a:lnTo>
                  <a:lnTo>
                    <a:pt x="6210" y="6756"/>
                  </a:lnTo>
                  <a:lnTo>
                    <a:pt x="7505" y="6756"/>
                  </a:lnTo>
                  <a:lnTo>
                    <a:pt x="7505" y="63"/>
                  </a:lnTo>
                  <a:close/>
                </a:path>
                <a:path w="45720" h="6985">
                  <a:moveTo>
                    <a:pt x="13068" y="4635"/>
                  </a:moveTo>
                  <a:lnTo>
                    <a:pt x="13042" y="3784"/>
                  </a:lnTo>
                  <a:lnTo>
                    <a:pt x="12941" y="3213"/>
                  </a:lnTo>
                  <a:lnTo>
                    <a:pt x="12839" y="2933"/>
                  </a:lnTo>
                  <a:lnTo>
                    <a:pt x="12712" y="2743"/>
                  </a:lnTo>
                  <a:lnTo>
                    <a:pt x="12433" y="2298"/>
                  </a:lnTo>
                  <a:lnTo>
                    <a:pt x="12153" y="2057"/>
                  </a:lnTo>
                  <a:lnTo>
                    <a:pt x="11722" y="1866"/>
                  </a:lnTo>
                  <a:lnTo>
                    <a:pt x="11722" y="3784"/>
                  </a:lnTo>
                  <a:lnTo>
                    <a:pt x="9715" y="3784"/>
                  </a:lnTo>
                  <a:lnTo>
                    <a:pt x="9753" y="3467"/>
                  </a:lnTo>
                  <a:lnTo>
                    <a:pt x="9880" y="3175"/>
                  </a:lnTo>
                  <a:lnTo>
                    <a:pt x="10185" y="2832"/>
                  </a:lnTo>
                  <a:lnTo>
                    <a:pt x="10414" y="2743"/>
                  </a:lnTo>
                  <a:lnTo>
                    <a:pt x="10985" y="2743"/>
                  </a:lnTo>
                  <a:lnTo>
                    <a:pt x="11226" y="2832"/>
                  </a:lnTo>
                  <a:lnTo>
                    <a:pt x="11595" y="3175"/>
                  </a:lnTo>
                  <a:lnTo>
                    <a:pt x="11696" y="3467"/>
                  </a:lnTo>
                  <a:lnTo>
                    <a:pt x="11722" y="3784"/>
                  </a:lnTo>
                  <a:lnTo>
                    <a:pt x="11722" y="1866"/>
                  </a:lnTo>
                  <a:lnTo>
                    <a:pt x="11493" y="1752"/>
                  </a:lnTo>
                  <a:lnTo>
                    <a:pt x="11125" y="1676"/>
                  </a:lnTo>
                  <a:lnTo>
                    <a:pt x="10020" y="1676"/>
                  </a:lnTo>
                  <a:lnTo>
                    <a:pt x="9461" y="1905"/>
                  </a:lnTo>
                  <a:lnTo>
                    <a:pt x="8661" y="2743"/>
                  </a:lnTo>
                  <a:lnTo>
                    <a:pt x="8559" y="2933"/>
                  </a:lnTo>
                  <a:lnTo>
                    <a:pt x="8445" y="3263"/>
                  </a:lnTo>
                  <a:lnTo>
                    <a:pt x="8509" y="5588"/>
                  </a:lnTo>
                  <a:lnTo>
                    <a:pt x="8610" y="5905"/>
                  </a:lnTo>
                  <a:lnTo>
                    <a:pt x="9575" y="6718"/>
                  </a:lnTo>
                  <a:lnTo>
                    <a:pt x="10134" y="6921"/>
                  </a:lnTo>
                  <a:lnTo>
                    <a:pt x="11518" y="6921"/>
                  </a:lnTo>
                  <a:lnTo>
                    <a:pt x="12115" y="6667"/>
                  </a:lnTo>
                  <a:lnTo>
                    <a:pt x="12827" y="5867"/>
                  </a:lnTo>
                  <a:lnTo>
                    <a:pt x="12966" y="5588"/>
                  </a:lnTo>
                  <a:lnTo>
                    <a:pt x="13004" y="5295"/>
                  </a:lnTo>
                  <a:lnTo>
                    <a:pt x="11684" y="5295"/>
                  </a:lnTo>
                  <a:lnTo>
                    <a:pt x="11493" y="5588"/>
                  </a:lnTo>
                  <a:lnTo>
                    <a:pt x="11277" y="5791"/>
                  </a:lnTo>
                  <a:lnTo>
                    <a:pt x="11049" y="5867"/>
                  </a:lnTo>
                  <a:lnTo>
                    <a:pt x="10541" y="5867"/>
                  </a:lnTo>
                  <a:lnTo>
                    <a:pt x="10325" y="5803"/>
                  </a:lnTo>
                  <a:lnTo>
                    <a:pt x="9855" y="5486"/>
                  </a:lnTo>
                  <a:lnTo>
                    <a:pt x="9766" y="5295"/>
                  </a:lnTo>
                  <a:lnTo>
                    <a:pt x="9677" y="4635"/>
                  </a:lnTo>
                  <a:lnTo>
                    <a:pt x="13068" y="4635"/>
                  </a:lnTo>
                  <a:close/>
                </a:path>
                <a:path w="45720" h="6985">
                  <a:moveTo>
                    <a:pt x="18237" y="6756"/>
                  </a:moveTo>
                  <a:lnTo>
                    <a:pt x="18186" y="6527"/>
                  </a:lnTo>
                  <a:lnTo>
                    <a:pt x="17983" y="6172"/>
                  </a:lnTo>
                  <a:lnTo>
                    <a:pt x="17970" y="5969"/>
                  </a:lnTo>
                  <a:lnTo>
                    <a:pt x="17970" y="4343"/>
                  </a:lnTo>
                  <a:lnTo>
                    <a:pt x="17957" y="2730"/>
                  </a:lnTo>
                  <a:lnTo>
                    <a:pt x="17741" y="2222"/>
                  </a:lnTo>
                  <a:lnTo>
                    <a:pt x="16903" y="1790"/>
                  </a:lnTo>
                  <a:lnTo>
                    <a:pt x="16662" y="1739"/>
                  </a:lnTo>
                  <a:lnTo>
                    <a:pt x="16662" y="4343"/>
                  </a:lnTo>
                  <a:lnTo>
                    <a:pt x="16649" y="5257"/>
                  </a:lnTo>
                  <a:lnTo>
                    <a:pt x="16522" y="5562"/>
                  </a:lnTo>
                  <a:lnTo>
                    <a:pt x="16065" y="5892"/>
                  </a:lnTo>
                  <a:lnTo>
                    <a:pt x="15811" y="5969"/>
                  </a:lnTo>
                  <a:lnTo>
                    <a:pt x="15354" y="5969"/>
                  </a:lnTo>
                  <a:lnTo>
                    <a:pt x="15201" y="5918"/>
                  </a:lnTo>
                  <a:lnTo>
                    <a:pt x="14960" y="5727"/>
                  </a:lnTo>
                  <a:lnTo>
                    <a:pt x="14998" y="4914"/>
                  </a:lnTo>
                  <a:lnTo>
                    <a:pt x="15316" y="4724"/>
                  </a:lnTo>
                  <a:lnTo>
                    <a:pt x="15506" y="4660"/>
                  </a:lnTo>
                  <a:lnTo>
                    <a:pt x="16332" y="4508"/>
                  </a:lnTo>
                  <a:lnTo>
                    <a:pt x="16662" y="4343"/>
                  </a:lnTo>
                  <a:lnTo>
                    <a:pt x="16662" y="1739"/>
                  </a:lnTo>
                  <a:lnTo>
                    <a:pt x="16421" y="1689"/>
                  </a:lnTo>
                  <a:lnTo>
                    <a:pt x="15049" y="1689"/>
                  </a:lnTo>
                  <a:lnTo>
                    <a:pt x="14465" y="1905"/>
                  </a:lnTo>
                  <a:lnTo>
                    <a:pt x="13906" y="2616"/>
                  </a:lnTo>
                  <a:lnTo>
                    <a:pt x="13792" y="2971"/>
                  </a:lnTo>
                  <a:lnTo>
                    <a:pt x="13754" y="3403"/>
                  </a:lnTo>
                  <a:lnTo>
                    <a:pt x="15011" y="3403"/>
                  </a:lnTo>
                  <a:lnTo>
                    <a:pt x="15100" y="3060"/>
                  </a:lnTo>
                  <a:lnTo>
                    <a:pt x="15316" y="2806"/>
                  </a:lnTo>
                  <a:lnTo>
                    <a:pt x="15532" y="2730"/>
                  </a:lnTo>
                  <a:lnTo>
                    <a:pt x="16103" y="2730"/>
                  </a:lnTo>
                  <a:lnTo>
                    <a:pt x="16319" y="2768"/>
                  </a:lnTo>
                  <a:lnTo>
                    <a:pt x="16598" y="2921"/>
                  </a:lnTo>
                  <a:lnTo>
                    <a:pt x="16573" y="3543"/>
                  </a:lnTo>
                  <a:lnTo>
                    <a:pt x="16294" y="3670"/>
                  </a:lnTo>
                  <a:lnTo>
                    <a:pt x="14935" y="3860"/>
                  </a:lnTo>
                  <a:lnTo>
                    <a:pt x="14554" y="3962"/>
                  </a:lnTo>
                  <a:lnTo>
                    <a:pt x="13830" y="4381"/>
                  </a:lnTo>
                  <a:lnTo>
                    <a:pt x="13652" y="4724"/>
                  </a:lnTo>
                  <a:lnTo>
                    <a:pt x="13741" y="6261"/>
                  </a:lnTo>
                  <a:lnTo>
                    <a:pt x="14325" y="6781"/>
                  </a:lnTo>
                  <a:lnTo>
                    <a:pt x="14693" y="6908"/>
                  </a:lnTo>
                  <a:lnTo>
                    <a:pt x="15494" y="6908"/>
                  </a:lnTo>
                  <a:lnTo>
                    <a:pt x="15811" y="6832"/>
                  </a:lnTo>
                  <a:lnTo>
                    <a:pt x="16395" y="6464"/>
                  </a:lnTo>
                  <a:lnTo>
                    <a:pt x="16713" y="6172"/>
                  </a:lnTo>
                  <a:lnTo>
                    <a:pt x="16827" y="6756"/>
                  </a:lnTo>
                  <a:lnTo>
                    <a:pt x="18237" y="6756"/>
                  </a:lnTo>
                  <a:close/>
                </a:path>
                <a:path w="45720" h="6985">
                  <a:moveTo>
                    <a:pt x="21971" y="1701"/>
                  </a:moveTo>
                  <a:lnTo>
                    <a:pt x="21412" y="1689"/>
                  </a:lnTo>
                  <a:lnTo>
                    <a:pt x="21094" y="1790"/>
                  </a:lnTo>
                  <a:lnTo>
                    <a:pt x="20701" y="2108"/>
                  </a:lnTo>
                  <a:lnTo>
                    <a:pt x="20523" y="2336"/>
                  </a:lnTo>
                  <a:lnTo>
                    <a:pt x="20332" y="2667"/>
                  </a:lnTo>
                  <a:lnTo>
                    <a:pt x="20332" y="1803"/>
                  </a:lnTo>
                  <a:lnTo>
                    <a:pt x="19100" y="1803"/>
                  </a:lnTo>
                  <a:lnTo>
                    <a:pt x="19100" y="6756"/>
                  </a:lnTo>
                  <a:lnTo>
                    <a:pt x="20396" y="6756"/>
                  </a:lnTo>
                  <a:lnTo>
                    <a:pt x="20396" y="3987"/>
                  </a:lnTo>
                  <a:lnTo>
                    <a:pt x="20447" y="3695"/>
                  </a:lnTo>
                  <a:lnTo>
                    <a:pt x="20726" y="3162"/>
                  </a:lnTo>
                  <a:lnTo>
                    <a:pt x="21082" y="2997"/>
                  </a:lnTo>
                  <a:lnTo>
                    <a:pt x="21590" y="2997"/>
                  </a:lnTo>
                  <a:lnTo>
                    <a:pt x="21971" y="3022"/>
                  </a:lnTo>
                  <a:lnTo>
                    <a:pt x="21971" y="1701"/>
                  </a:lnTo>
                  <a:close/>
                </a:path>
                <a:path w="45720" h="6985">
                  <a:moveTo>
                    <a:pt x="27012" y="3581"/>
                  </a:moveTo>
                  <a:lnTo>
                    <a:pt x="26936" y="2870"/>
                  </a:lnTo>
                  <a:lnTo>
                    <a:pt x="26708" y="2374"/>
                  </a:lnTo>
                  <a:lnTo>
                    <a:pt x="25908" y="1828"/>
                  </a:lnTo>
                  <a:lnTo>
                    <a:pt x="25400" y="1689"/>
                  </a:lnTo>
                  <a:lnTo>
                    <a:pt x="24053" y="1689"/>
                  </a:lnTo>
                  <a:lnTo>
                    <a:pt x="23482" y="1917"/>
                  </a:lnTo>
                  <a:lnTo>
                    <a:pt x="22656" y="2870"/>
                  </a:lnTo>
                  <a:lnTo>
                    <a:pt x="22440" y="3530"/>
                  </a:lnTo>
                  <a:lnTo>
                    <a:pt x="22440" y="5130"/>
                  </a:lnTo>
                  <a:lnTo>
                    <a:pt x="22631" y="5740"/>
                  </a:lnTo>
                  <a:lnTo>
                    <a:pt x="23380" y="6692"/>
                  </a:lnTo>
                  <a:lnTo>
                    <a:pt x="23964" y="6921"/>
                  </a:lnTo>
                  <a:lnTo>
                    <a:pt x="25565" y="6921"/>
                  </a:lnTo>
                  <a:lnTo>
                    <a:pt x="25641" y="5219"/>
                  </a:lnTo>
                  <a:lnTo>
                    <a:pt x="25565" y="5422"/>
                  </a:lnTo>
                  <a:lnTo>
                    <a:pt x="25311" y="5765"/>
                  </a:lnTo>
                  <a:lnTo>
                    <a:pt x="25095" y="5842"/>
                  </a:lnTo>
                  <a:lnTo>
                    <a:pt x="24371" y="5842"/>
                  </a:lnTo>
                  <a:lnTo>
                    <a:pt x="24079" y="5626"/>
                  </a:lnTo>
                  <a:lnTo>
                    <a:pt x="23837" y="5003"/>
                  </a:lnTo>
                  <a:lnTo>
                    <a:pt x="23799" y="4711"/>
                  </a:lnTo>
                  <a:lnTo>
                    <a:pt x="23799" y="3962"/>
                  </a:lnTo>
                  <a:lnTo>
                    <a:pt x="23837" y="3657"/>
                  </a:lnTo>
                  <a:lnTo>
                    <a:pt x="24091" y="2997"/>
                  </a:lnTo>
                  <a:lnTo>
                    <a:pt x="24384" y="2781"/>
                  </a:lnTo>
                  <a:lnTo>
                    <a:pt x="25120" y="2781"/>
                  </a:lnTo>
                  <a:lnTo>
                    <a:pt x="25349" y="2882"/>
                  </a:lnTo>
                  <a:lnTo>
                    <a:pt x="25603" y="3225"/>
                  </a:lnTo>
                  <a:lnTo>
                    <a:pt x="25654" y="3390"/>
                  </a:lnTo>
                  <a:lnTo>
                    <a:pt x="25679" y="3581"/>
                  </a:lnTo>
                  <a:lnTo>
                    <a:pt x="27012" y="3581"/>
                  </a:lnTo>
                  <a:close/>
                </a:path>
                <a:path w="45720" h="6985">
                  <a:moveTo>
                    <a:pt x="32372" y="3403"/>
                  </a:moveTo>
                  <a:lnTo>
                    <a:pt x="31457" y="1841"/>
                  </a:lnTo>
                  <a:lnTo>
                    <a:pt x="31203" y="1727"/>
                  </a:lnTo>
                  <a:lnTo>
                    <a:pt x="30924" y="1676"/>
                  </a:lnTo>
                  <a:lnTo>
                    <a:pt x="30353" y="1676"/>
                  </a:lnTo>
                  <a:lnTo>
                    <a:pt x="30086" y="1739"/>
                  </a:lnTo>
                  <a:lnTo>
                    <a:pt x="29603" y="1955"/>
                  </a:lnTo>
                  <a:lnTo>
                    <a:pt x="29375" y="2159"/>
                  </a:lnTo>
                  <a:lnTo>
                    <a:pt x="29197" y="2451"/>
                  </a:lnTo>
                  <a:lnTo>
                    <a:pt x="29197" y="88"/>
                  </a:lnTo>
                  <a:lnTo>
                    <a:pt x="27901" y="88"/>
                  </a:lnTo>
                  <a:lnTo>
                    <a:pt x="27901" y="6756"/>
                  </a:lnTo>
                  <a:lnTo>
                    <a:pt x="29197" y="6756"/>
                  </a:lnTo>
                  <a:lnTo>
                    <a:pt x="29197" y="3644"/>
                  </a:lnTo>
                  <a:lnTo>
                    <a:pt x="29286" y="3327"/>
                  </a:lnTo>
                  <a:lnTo>
                    <a:pt x="29641" y="2870"/>
                  </a:lnTo>
                  <a:lnTo>
                    <a:pt x="29895" y="2755"/>
                  </a:lnTo>
                  <a:lnTo>
                    <a:pt x="30568" y="2755"/>
                  </a:lnTo>
                  <a:lnTo>
                    <a:pt x="30797" y="2870"/>
                  </a:lnTo>
                  <a:lnTo>
                    <a:pt x="31000" y="3263"/>
                  </a:lnTo>
                  <a:lnTo>
                    <a:pt x="31051" y="3479"/>
                  </a:lnTo>
                  <a:lnTo>
                    <a:pt x="31051" y="6756"/>
                  </a:lnTo>
                  <a:lnTo>
                    <a:pt x="32372" y="6756"/>
                  </a:lnTo>
                  <a:lnTo>
                    <a:pt x="32372" y="3403"/>
                  </a:lnTo>
                  <a:close/>
                </a:path>
                <a:path w="45720" h="6985">
                  <a:moveTo>
                    <a:pt x="34899" y="1803"/>
                  </a:moveTo>
                  <a:lnTo>
                    <a:pt x="33604" y="1803"/>
                  </a:lnTo>
                  <a:lnTo>
                    <a:pt x="33604" y="6756"/>
                  </a:lnTo>
                  <a:lnTo>
                    <a:pt x="34899" y="6756"/>
                  </a:lnTo>
                  <a:lnTo>
                    <a:pt x="34899" y="1803"/>
                  </a:lnTo>
                  <a:close/>
                </a:path>
                <a:path w="45720" h="6985">
                  <a:moveTo>
                    <a:pt x="34899" y="25"/>
                  </a:moveTo>
                  <a:lnTo>
                    <a:pt x="33604" y="25"/>
                  </a:lnTo>
                  <a:lnTo>
                    <a:pt x="33604" y="1219"/>
                  </a:lnTo>
                  <a:lnTo>
                    <a:pt x="34899" y="1219"/>
                  </a:lnTo>
                  <a:lnTo>
                    <a:pt x="34899" y="25"/>
                  </a:lnTo>
                  <a:close/>
                </a:path>
                <a:path w="45720" h="6985">
                  <a:moveTo>
                    <a:pt x="40601" y="1803"/>
                  </a:moveTo>
                  <a:lnTo>
                    <a:pt x="39217" y="1803"/>
                  </a:lnTo>
                  <a:lnTo>
                    <a:pt x="38150" y="5461"/>
                  </a:lnTo>
                  <a:lnTo>
                    <a:pt x="37122" y="1803"/>
                  </a:lnTo>
                  <a:lnTo>
                    <a:pt x="35674" y="1803"/>
                  </a:lnTo>
                  <a:lnTo>
                    <a:pt x="37452" y="6756"/>
                  </a:lnTo>
                  <a:lnTo>
                    <a:pt x="38823" y="6756"/>
                  </a:lnTo>
                  <a:lnTo>
                    <a:pt x="40601" y="1803"/>
                  </a:lnTo>
                  <a:close/>
                </a:path>
                <a:path w="45720" h="6985">
                  <a:moveTo>
                    <a:pt x="45631" y="4635"/>
                  </a:moveTo>
                  <a:lnTo>
                    <a:pt x="45605" y="3784"/>
                  </a:lnTo>
                  <a:lnTo>
                    <a:pt x="45516" y="3213"/>
                  </a:lnTo>
                  <a:lnTo>
                    <a:pt x="45402" y="2933"/>
                  </a:lnTo>
                  <a:lnTo>
                    <a:pt x="45275" y="2743"/>
                  </a:lnTo>
                  <a:lnTo>
                    <a:pt x="44996" y="2298"/>
                  </a:lnTo>
                  <a:lnTo>
                    <a:pt x="44729" y="2057"/>
                  </a:lnTo>
                  <a:lnTo>
                    <a:pt x="44284" y="1854"/>
                  </a:lnTo>
                  <a:lnTo>
                    <a:pt x="44284" y="3784"/>
                  </a:lnTo>
                  <a:lnTo>
                    <a:pt x="42278" y="3784"/>
                  </a:lnTo>
                  <a:lnTo>
                    <a:pt x="42316" y="3467"/>
                  </a:lnTo>
                  <a:lnTo>
                    <a:pt x="42443" y="3175"/>
                  </a:lnTo>
                  <a:lnTo>
                    <a:pt x="42748" y="2832"/>
                  </a:lnTo>
                  <a:lnTo>
                    <a:pt x="42989" y="2743"/>
                  </a:lnTo>
                  <a:lnTo>
                    <a:pt x="43561" y="2743"/>
                  </a:lnTo>
                  <a:lnTo>
                    <a:pt x="43789" y="2832"/>
                  </a:lnTo>
                  <a:lnTo>
                    <a:pt x="44157" y="3175"/>
                  </a:lnTo>
                  <a:lnTo>
                    <a:pt x="44272" y="3467"/>
                  </a:lnTo>
                  <a:lnTo>
                    <a:pt x="44284" y="3784"/>
                  </a:lnTo>
                  <a:lnTo>
                    <a:pt x="44284" y="1854"/>
                  </a:lnTo>
                  <a:lnTo>
                    <a:pt x="44069" y="1752"/>
                  </a:lnTo>
                  <a:lnTo>
                    <a:pt x="43700" y="1676"/>
                  </a:lnTo>
                  <a:lnTo>
                    <a:pt x="42595" y="1676"/>
                  </a:lnTo>
                  <a:lnTo>
                    <a:pt x="42024" y="1905"/>
                  </a:lnTo>
                  <a:lnTo>
                    <a:pt x="41236" y="2743"/>
                  </a:lnTo>
                  <a:lnTo>
                    <a:pt x="41122" y="2933"/>
                  </a:lnTo>
                  <a:lnTo>
                    <a:pt x="41008" y="3263"/>
                  </a:lnTo>
                  <a:lnTo>
                    <a:pt x="41071" y="5588"/>
                  </a:lnTo>
                  <a:lnTo>
                    <a:pt x="41186" y="5905"/>
                  </a:lnTo>
                  <a:lnTo>
                    <a:pt x="42138" y="6718"/>
                  </a:lnTo>
                  <a:lnTo>
                    <a:pt x="42697" y="6921"/>
                  </a:lnTo>
                  <a:lnTo>
                    <a:pt x="44094" y="6921"/>
                  </a:lnTo>
                  <a:lnTo>
                    <a:pt x="44678" y="6667"/>
                  </a:lnTo>
                  <a:lnTo>
                    <a:pt x="45402" y="5867"/>
                  </a:lnTo>
                  <a:lnTo>
                    <a:pt x="45529" y="5588"/>
                  </a:lnTo>
                  <a:lnTo>
                    <a:pt x="45567" y="5295"/>
                  </a:lnTo>
                  <a:lnTo>
                    <a:pt x="44246" y="5295"/>
                  </a:lnTo>
                  <a:lnTo>
                    <a:pt x="44056" y="5588"/>
                  </a:lnTo>
                  <a:lnTo>
                    <a:pt x="43840" y="5791"/>
                  </a:lnTo>
                  <a:lnTo>
                    <a:pt x="43624" y="5867"/>
                  </a:lnTo>
                  <a:lnTo>
                    <a:pt x="43103" y="5867"/>
                  </a:lnTo>
                  <a:lnTo>
                    <a:pt x="42887" y="5803"/>
                  </a:lnTo>
                  <a:lnTo>
                    <a:pt x="42418" y="5486"/>
                  </a:lnTo>
                  <a:lnTo>
                    <a:pt x="42341" y="5295"/>
                  </a:lnTo>
                  <a:lnTo>
                    <a:pt x="42240" y="4635"/>
                  </a:lnTo>
                  <a:lnTo>
                    <a:pt x="45631" y="4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6388289" y="202125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6262484" y="2037219"/>
              <a:ext cx="128905" cy="54610"/>
            </a:xfrm>
            <a:custGeom>
              <a:avLst/>
              <a:gdLst/>
              <a:ahLst/>
              <a:cxnLst/>
              <a:rect l="l" t="t" r="r" b="b"/>
              <a:pathLst>
                <a:path w="128904" h="54610">
                  <a:moveTo>
                    <a:pt x="2108" y="46507"/>
                  </a:moveTo>
                  <a:lnTo>
                    <a:pt x="1295" y="46494"/>
                  </a:lnTo>
                  <a:lnTo>
                    <a:pt x="952" y="46609"/>
                  </a:lnTo>
                  <a:lnTo>
                    <a:pt x="787" y="46875"/>
                  </a:lnTo>
                  <a:lnTo>
                    <a:pt x="685" y="47015"/>
                  </a:lnTo>
                  <a:lnTo>
                    <a:pt x="635" y="47244"/>
                  </a:lnTo>
                  <a:lnTo>
                    <a:pt x="622" y="47548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44"/>
                  </a:lnTo>
                  <a:lnTo>
                    <a:pt x="622" y="48844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44"/>
                  </a:lnTo>
                  <a:lnTo>
                    <a:pt x="2108" y="48844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31"/>
                  </a:lnTo>
                  <a:lnTo>
                    <a:pt x="1612" y="47180"/>
                  </a:lnTo>
                  <a:lnTo>
                    <a:pt x="2108" y="47180"/>
                  </a:lnTo>
                  <a:lnTo>
                    <a:pt x="2108" y="46507"/>
                  </a:lnTo>
                  <a:close/>
                </a:path>
                <a:path w="128904" h="54610">
                  <a:moveTo>
                    <a:pt x="2108" y="31013"/>
                  </a:moveTo>
                  <a:lnTo>
                    <a:pt x="1295" y="31000"/>
                  </a:lnTo>
                  <a:lnTo>
                    <a:pt x="952" y="31115"/>
                  </a:lnTo>
                  <a:lnTo>
                    <a:pt x="787" y="31369"/>
                  </a:lnTo>
                  <a:lnTo>
                    <a:pt x="685" y="31521"/>
                  </a:lnTo>
                  <a:lnTo>
                    <a:pt x="635" y="31750"/>
                  </a:lnTo>
                  <a:lnTo>
                    <a:pt x="622" y="32054"/>
                  </a:lnTo>
                  <a:lnTo>
                    <a:pt x="622" y="32753"/>
                  </a:lnTo>
                  <a:lnTo>
                    <a:pt x="0" y="32753"/>
                  </a:lnTo>
                  <a:lnTo>
                    <a:pt x="0" y="33350"/>
                  </a:lnTo>
                  <a:lnTo>
                    <a:pt x="622" y="33350"/>
                  </a:lnTo>
                  <a:lnTo>
                    <a:pt x="622" y="37198"/>
                  </a:lnTo>
                  <a:lnTo>
                    <a:pt x="1358" y="37198"/>
                  </a:lnTo>
                  <a:lnTo>
                    <a:pt x="1358" y="33350"/>
                  </a:lnTo>
                  <a:lnTo>
                    <a:pt x="2108" y="33350"/>
                  </a:lnTo>
                  <a:lnTo>
                    <a:pt x="2108" y="32753"/>
                  </a:lnTo>
                  <a:lnTo>
                    <a:pt x="1371" y="32753"/>
                  </a:lnTo>
                  <a:lnTo>
                    <a:pt x="1371" y="32270"/>
                  </a:lnTo>
                  <a:lnTo>
                    <a:pt x="1397" y="31965"/>
                  </a:lnTo>
                  <a:lnTo>
                    <a:pt x="1485" y="31737"/>
                  </a:lnTo>
                  <a:lnTo>
                    <a:pt x="1612" y="31673"/>
                  </a:lnTo>
                  <a:lnTo>
                    <a:pt x="2108" y="31686"/>
                  </a:lnTo>
                  <a:lnTo>
                    <a:pt x="2108" y="31013"/>
                  </a:lnTo>
                  <a:close/>
                </a:path>
                <a:path w="128904" h="54610">
                  <a:moveTo>
                    <a:pt x="2108" y="15519"/>
                  </a:moveTo>
                  <a:lnTo>
                    <a:pt x="1295" y="15506"/>
                  </a:lnTo>
                  <a:lnTo>
                    <a:pt x="952" y="15621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56"/>
                  </a:lnTo>
                  <a:lnTo>
                    <a:pt x="622" y="16560"/>
                  </a:lnTo>
                  <a:lnTo>
                    <a:pt x="622" y="17259"/>
                  </a:lnTo>
                  <a:lnTo>
                    <a:pt x="0" y="17259"/>
                  </a:lnTo>
                  <a:lnTo>
                    <a:pt x="0" y="17856"/>
                  </a:lnTo>
                  <a:lnTo>
                    <a:pt x="622" y="17856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56"/>
                  </a:lnTo>
                  <a:lnTo>
                    <a:pt x="2108" y="17856"/>
                  </a:lnTo>
                  <a:lnTo>
                    <a:pt x="2108" y="17259"/>
                  </a:lnTo>
                  <a:lnTo>
                    <a:pt x="1371" y="17259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43"/>
                  </a:lnTo>
                  <a:lnTo>
                    <a:pt x="1612" y="16179"/>
                  </a:lnTo>
                  <a:lnTo>
                    <a:pt x="2108" y="16192"/>
                  </a:lnTo>
                  <a:lnTo>
                    <a:pt x="2108" y="15519"/>
                  </a:lnTo>
                  <a:close/>
                </a:path>
                <a:path w="128904" h="54610">
                  <a:moveTo>
                    <a:pt x="2108" y="25"/>
                  </a:moveTo>
                  <a:lnTo>
                    <a:pt x="1295" y="0"/>
                  </a:lnTo>
                  <a:lnTo>
                    <a:pt x="952" y="127"/>
                  </a:lnTo>
                  <a:lnTo>
                    <a:pt x="787" y="381"/>
                  </a:lnTo>
                  <a:lnTo>
                    <a:pt x="685" y="533"/>
                  </a:lnTo>
                  <a:lnTo>
                    <a:pt x="635" y="762"/>
                  </a:lnTo>
                  <a:lnTo>
                    <a:pt x="622" y="1066"/>
                  </a:lnTo>
                  <a:lnTo>
                    <a:pt x="622" y="1765"/>
                  </a:lnTo>
                  <a:lnTo>
                    <a:pt x="0" y="1765"/>
                  </a:lnTo>
                  <a:lnTo>
                    <a:pt x="0" y="2362"/>
                  </a:lnTo>
                  <a:lnTo>
                    <a:pt x="622" y="2362"/>
                  </a:lnTo>
                  <a:lnTo>
                    <a:pt x="622" y="6197"/>
                  </a:lnTo>
                  <a:lnTo>
                    <a:pt x="1358" y="6197"/>
                  </a:lnTo>
                  <a:lnTo>
                    <a:pt x="1358" y="2362"/>
                  </a:lnTo>
                  <a:lnTo>
                    <a:pt x="2108" y="2362"/>
                  </a:lnTo>
                  <a:lnTo>
                    <a:pt x="2108" y="1765"/>
                  </a:lnTo>
                  <a:lnTo>
                    <a:pt x="1371" y="1765"/>
                  </a:lnTo>
                  <a:lnTo>
                    <a:pt x="1371" y="1282"/>
                  </a:lnTo>
                  <a:lnTo>
                    <a:pt x="1397" y="977"/>
                  </a:lnTo>
                  <a:lnTo>
                    <a:pt x="1485" y="749"/>
                  </a:lnTo>
                  <a:lnTo>
                    <a:pt x="1612" y="685"/>
                  </a:lnTo>
                  <a:lnTo>
                    <a:pt x="2108" y="698"/>
                  </a:lnTo>
                  <a:lnTo>
                    <a:pt x="2108" y="25"/>
                  </a:lnTo>
                  <a:close/>
                </a:path>
                <a:path w="128904" h="54610">
                  <a:moveTo>
                    <a:pt x="6807" y="52158"/>
                  </a:moveTo>
                  <a:lnTo>
                    <a:pt x="6464" y="52184"/>
                  </a:lnTo>
                  <a:lnTo>
                    <a:pt x="6311" y="50419"/>
                  </a:lnTo>
                  <a:lnTo>
                    <a:pt x="6223" y="48755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19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58"/>
                  </a:lnTo>
                  <a:lnTo>
                    <a:pt x="3619" y="52019"/>
                  </a:lnTo>
                  <a:lnTo>
                    <a:pt x="3492" y="51003"/>
                  </a:lnTo>
                  <a:lnTo>
                    <a:pt x="3860" y="50800"/>
                  </a:lnTo>
                  <a:lnTo>
                    <a:pt x="4064" y="50749"/>
                  </a:lnTo>
                  <a:lnTo>
                    <a:pt x="4927" y="50634"/>
                  </a:lnTo>
                  <a:lnTo>
                    <a:pt x="5359" y="50533"/>
                  </a:lnTo>
                  <a:lnTo>
                    <a:pt x="5575" y="50419"/>
                  </a:lnTo>
                  <a:lnTo>
                    <a:pt x="5575" y="48285"/>
                  </a:lnTo>
                  <a:lnTo>
                    <a:pt x="5067" y="48120"/>
                  </a:lnTo>
                  <a:lnTo>
                    <a:pt x="4102" y="48120"/>
                  </a:lnTo>
                  <a:lnTo>
                    <a:pt x="2819" y="49593"/>
                  </a:lnTo>
                  <a:lnTo>
                    <a:pt x="3530" y="49593"/>
                  </a:lnTo>
                  <a:lnTo>
                    <a:pt x="3606" y="49187"/>
                  </a:lnTo>
                  <a:lnTo>
                    <a:pt x="3860" y="48856"/>
                  </a:lnTo>
                  <a:lnTo>
                    <a:pt x="4140" y="48755"/>
                  </a:lnTo>
                  <a:lnTo>
                    <a:pt x="4876" y="48755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190"/>
                  </a:lnTo>
                  <a:lnTo>
                    <a:pt x="3238" y="50330"/>
                  </a:lnTo>
                  <a:lnTo>
                    <a:pt x="2717" y="50800"/>
                  </a:lnTo>
                  <a:lnTo>
                    <a:pt x="2819" y="52298"/>
                  </a:lnTo>
                  <a:lnTo>
                    <a:pt x="3225" y="52692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5600" y="52095"/>
                  </a:lnTo>
                  <a:lnTo>
                    <a:pt x="5702" y="52476"/>
                  </a:lnTo>
                  <a:lnTo>
                    <a:pt x="5854" y="52692"/>
                  </a:lnTo>
                  <a:lnTo>
                    <a:pt x="6045" y="52781"/>
                  </a:lnTo>
                  <a:lnTo>
                    <a:pt x="6400" y="52781"/>
                  </a:lnTo>
                  <a:lnTo>
                    <a:pt x="6781" y="52717"/>
                  </a:lnTo>
                  <a:lnTo>
                    <a:pt x="6807" y="52184"/>
                  </a:lnTo>
                  <a:close/>
                </a:path>
                <a:path w="128904" h="54610">
                  <a:moveTo>
                    <a:pt x="6807" y="36664"/>
                  </a:moveTo>
                  <a:lnTo>
                    <a:pt x="6464" y="36690"/>
                  </a:lnTo>
                  <a:lnTo>
                    <a:pt x="6311" y="34925"/>
                  </a:lnTo>
                  <a:lnTo>
                    <a:pt x="6223" y="33261"/>
                  </a:lnTo>
                  <a:lnTo>
                    <a:pt x="6159" y="33121"/>
                  </a:lnTo>
                  <a:lnTo>
                    <a:pt x="5575" y="32778"/>
                  </a:lnTo>
                  <a:lnTo>
                    <a:pt x="5575" y="34925"/>
                  </a:lnTo>
                  <a:lnTo>
                    <a:pt x="5575" y="35991"/>
                  </a:lnTo>
                  <a:lnTo>
                    <a:pt x="5359" y="36322"/>
                  </a:lnTo>
                  <a:lnTo>
                    <a:pt x="4699" y="36639"/>
                  </a:lnTo>
                  <a:lnTo>
                    <a:pt x="4432" y="36703"/>
                  </a:lnTo>
                  <a:lnTo>
                    <a:pt x="3962" y="36703"/>
                  </a:lnTo>
                  <a:lnTo>
                    <a:pt x="3835" y="36664"/>
                  </a:lnTo>
                  <a:lnTo>
                    <a:pt x="3619" y="36525"/>
                  </a:lnTo>
                  <a:lnTo>
                    <a:pt x="3492" y="35509"/>
                  </a:lnTo>
                  <a:lnTo>
                    <a:pt x="3860" y="35306"/>
                  </a:lnTo>
                  <a:lnTo>
                    <a:pt x="4064" y="35255"/>
                  </a:lnTo>
                  <a:lnTo>
                    <a:pt x="4927" y="35140"/>
                  </a:lnTo>
                  <a:lnTo>
                    <a:pt x="5359" y="35026"/>
                  </a:lnTo>
                  <a:lnTo>
                    <a:pt x="5575" y="34925"/>
                  </a:lnTo>
                  <a:lnTo>
                    <a:pt x="5575" y="32778"/>
                  </a:lnTo>
                  <a:lnTo>
                    <a:pt x="5067" y="32626"/>
                  </a:lnTo>
                  <a:lnTo>
                    <a:pt x="4102" y="32626"/>
                  </a:lnTo>
                  <a:lnTo>
                    <a:pt x="2819" y="34099"/>
                  </a:lnTo>
                  <a:lnTo>
                    <a:pt x="3530" y="34099"/>
                  </a:lnTo>
                  <a:lnTo>
                    <a:pt x="3606" y="33693"/>
                  </a:lnTo>
                  <a:lnTo>
                    <a:pt x="3860" y="33362"/>
                  </a:lnTo>
                  <a:lnTo>
                    <a:pt x="4140" y="33261"/>
                  </a:lnTo>
                  <a:lnTo>
                    <a:pt x="4876" y="33261"/>
                  </a:lnTo>
                  <a:lnTo>
                    <a:pt x="5130" y="33312"/>
                  </a:lnTo>
                  <a:lnTo>
                    <a:pt x="5499" y="33540"/>
                  </a:lnTo>
                  <a:lnTo>
                    <a:pt x="5473" y="34391"/>
                  </a:lnTo>
                  <a:lnTo>
                    <a:pt x="3581" y="34696"/>
                  </a:lnTo>
                  <a:lnTo>
                    <a:pt x="3238" y="34836"/>
                  </a:lnTo>
                  <a:lnTo>
                    <a:pt x="2717" y="35306"/>
                  </a:lnTo>
                  <a:lnTo>
                    <a:pt x="2819" y="36804"/>
                  </a:lnTo>
                  <a:lnTo>
                    <a:pt x="3225" y="37198"/>
                  </a:lnTo>
                  <a:lnTo>
                    <a:pt x="3594" y="37338"/>
                  </a:lnTo>
                  <a:lnTo>
                    <a:pt x="4343" y="37338"/>
                  </a:lnTo>
                  <a:lnTo>
                    <a:pt x="4660" y="37261"/>
                  </a:lnTo>
                  <a:lnTo>
                    <a:pt x="5232" y="36969"/>
                  </a:lnTo>
                  <a:lnTo>
                    <a:pt x="5448" y="36804"/>
                  </a:lnTo>
                  <a:lnTo>
                    <a:pt x="5600" y="36601"/>
                  </a:lnTo>
                  <a:lnTo>
                    <a:pt x="5702" y="36969"/>
                  </a:lnTo>
                  <a:lnTo>
                    <a:pt x="5854" y="37198"/>
                  </a:lnTo>
                  <a:lnTo>
                    <a:pt x="6045" y="37287"/>
                  </a:lnTo>
                  <a:lnTo>
                    <a:pt x="6400" y="37287"/>
                  </a:lnTo>
                  <a:lnTo>
                    <a:pt x="6781" y="37223"/>
                  </a:lnTo>
                  <a:lnTo>
                    <a:pt x="6807" y="36690"/>
                  </a:lnTo>
                  <a:close/>
                </a:path>
                <a:path w="128904" h="54610">
                  <a:moveTo>
                    <a:pt x="6807" y="21170"/>
                  </a:moveTo>
                  <a:lnTo>
                    <a:pt x="6464" y="21196"/>
                  </a:lnTo>
                  <a:lnTo>
                    <a:pt x="6311" y="19431"/>
                  </a:lnTo>
                  <a:lnTo>
                    <a:pt x="6223" y="17767"/>
                  </a:lnTo>
                  <a:lnTo>
                    <a:pt x="6159" y="17627"/>
                  </a:lnTo>
                  <a:lnTo>
                    <a:pt x="5575" y="17284"/>
                  </a:lnTo>
                  <a:lnTo>
                    <a:pt x="5575" y="19431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45"/>
                  </a:lnTo>
                  <a:lnTo>
                    <a:pt x="4432" y="21209"/>
                  </a:lnTo>
                  <a:lnTo>
                    <a:pt x="3962" y="21209"/>
                  </a:lnTo>
                  <a:lnTo>
                    <a:pt x="3835" y="21170"/>
                  </a:lnTo>
                  <a:lnTo>
                    <a:pt x="3619" y="21031"/>
                  </a:lnTo>
                  <a:lnTo>
                    <a:pt x="3492" y="20015"/>
                  </a:lnTo>
                  <a:lnTo>
                    <a:pt x="3860" y="19812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32"/>
                  </a:lnTo>
                  <a:lnTo>
                    <a:pt x="5575" y="19431"/>
                  </a:lnTo>
                  <a:lnTo>
                    <a:pt x="5575" y="17284"/>
                  </a:lnTo>
                  <a:lnTo>
                    <a:pt x="5067" y="17132"/>
                  </a:lnTo>
                  <a:lnTo>
                    <a:pt x="4102" y="17132"/>
                  </a:lnTo>
                  <a:lnTo>
                    <a:pt x="2819" y="18605"/>
                  </a:lnTo>
                  <a:lnTo>
                    <a:pt x="3530" y="18605"/>
                  </a:lnTo>
                  <a:lnTo>
                    <a:pt x="3606" y="18199"/>
                  </a:lnTo>
                  <a:lnTo>
                    <a:pt x="3860" y="17868"/>
                  </a:lnTo>
                  <a:lnTo>
                    <a:pt x="4140" y="17767"/>
                  </a:lnTo>
                  <a:lnTo>
                    <a:pt x="4876" y="17767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897"/>
                  </a:lnTo>
                  <a:lnTo>
                    <a:pt x="3581" y="19202"/>
                  </a:lnTo>
                  <a:lnTo>
                    <a:pt x="3238" y="19342"/>
                  </a:lnTo>
                  <a:lnTo>
                    <a:pt x="2717" y="19812"/>
                  </a:lnTo>
                  <a:lnTo>
                    <a:pt x="2819" y="21310"/>
                  </a:lnTo>
                  <a:lnTo>
                    <a:pt x="3225" y="21704"/>
                  </a:lnTo>
                  <a:lnTo>
                    <a:pt x="3594" y="21844"/>
                  </a:lnTo>
                  <a:lnTo>
                    <a:pt x="4343" y="21844"/>
                  </a:lnTo>
                  <a:lnTo>
                    <a:pt x="4660" y="21780"/>
                  </a:lnTo>
                  <a:lnTo>
                    <a:pt x="5232" y="21475"/>
                  </a:lnTo>
                  <a:lnTo>
                    <a:pt x="5448" y="21310"/>
                  </a:lnTo>
                  <a:lnTo>
                    <a:pt x="5600" y="21107"/>
                  </a:lnTo>
                  <a:lnTo>
                    <a:pt x="5702" y="21475"/>
                  </a:lnTo>
                  <a:lnTo>
                    <a:pt x="5854" y="21704"/>
                  </a:lnTo>
                  <a:lnTo>
                    <a:pt x="6045" y="21793"/>
                  </a:lnTo>
                  <a:lnTo>
                    <a:pt x="6400" y="21793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28904" h="54610">
                  <a:moveTo>
                    <a:pt x="6807" y="5664"/>
                  </a:moveTo>
                  <a:lnTo>
                    <a:pt x="6464" y="5702"/>
                  </a:lnTo>
                  <a:lnTo>
                    <a:pt x="6311" y="3937"/>
                  </a:lnTo>
                  <a:lnTo>
                    <a:pt x="6223" y="2273"/>
                  </a:lnTo>
                  <a:lnTo>
                    <a:pt x="6159" y="2133"/>
                  </a:lnTo>
                  <a:lnTo>
                    <a:pt x="5575" y="1790"/>
                  </a:lnTo>
                  <a:lnTo>
                    <a:pt x="5575" y="3937"/>
                  </a:lnTo>
                  <a:lnTo>
                    <a:pt x="5575" y="4991"/>
                  </a:lnTo>
                  <a:lnTo>
                    <a:pt x="5359" y="5321"/>
                  </a:lnTo>
                  <a:lnTo>
                    <a:pt x="4699" y="5651"/>
                  </a:lnTo>
                  <a:lnTo>
                    <a:pt x="4432" y="5715"/>
                  </a:lnTo>
                  <a:lnTo>
                    <a:pt x="3962" y="5715"/>
                  </a:lnTo>
                  <a:lnTo>
                    <a:pt x="3835" y="5676"/>
                  </a:lnTo>
                  <a:lnTo>
                    <a:pt x="3619" y="5524"/>
                  </a:lnTo>
                  <a:lnTo>
                    <a:pt x="3492" y="4521"/>
                  </a:lnTo>
                  <a:lnTo>
                    <a:pt x="3860" y="4318"/>
                  </a:lnTo>
                  <a:lnTo>
                    <a:pt x="4064" y="4254"/>
                  </a:lnTo>
                  <a:lnTo>
                    <a:pt x="4927" y="4152"/>
                  </a:lnTo>
                  <a:lnTo>
                    <a:pt x="5359" y="4038"/>
                  </a:lnTo>
                  <a:lnTo>
                    <a:pt x="5575" y="3937"/>
                  </a:lnTo>
                  <a:lnTo>
                    <a:pt x="5575" y="1790"/>
                  </a:lnTo>
                  <a:lnTo>
                    <a:pt x="5067" y="1638"/>
                  </a:lnTo>
                  <a:lnTo>
                    <a:pt x="4102" y="1638"/>
                  </a:lnTo>
                  <a:lnTo>
                    <a:pt x="2819" y="3111"/>
                  </a:lnTo>
                  <a:lnTo>
                    <a:pt x="3530" y="3111"/>
                  </a:lnTo>
                  <a:lnTo>
                    <a:pt x="3606" y="2705"/>
                  </a:lnTo>
                  <a:lnTo>
                    <a:pt x="3860" y="2374"/>
                  </a:lnTo>
                  <a:lnTo>
                    <a:pt x="4140" y="2273"/>
                  </a:lnTo>
                  <a:lnTo>
                    <a:pt x="4876" y="2273"/>
                  </a:lnTo>
                  <a:lnTo>
                    <a:pt x="5130" y="2324"/>
                  </a:lnTo>
                  <a:lnTo>
                    <a:pt x="5499" y="2552"/>
                  </a:lnTo>
                  <a:lnTo>
                    <a:pt x="5473" y="3403"/>
                  </a:lnTo>
                  <a:lnTo>
                    <a:pt x="3581" y="3708"/>
                  </a:lnTo>
                  <a:lnTo>
                    <a:pt x="3238" y="3848"/>
                  </a:lnTo>
                  <a:lnTo>
                    <a:pt x="2717" y="4318"/>
                  </a:lnTo>
                  <a:lnTo>
                    <a:pt x="2819" y="5816"/>
                  </a:lnTo>
                  <a:lnTo>
                    <a:pt x="3225" y="6210"/>
                  </a:lnTo>
                  <a:lnTo>
                    <a:pt x="3594" y="6350"/>
                  </a:lnTo>
                  <a:lnTo>
                    <a:pt x="4343" y="6350"/>
                  </a:lnTo>
                  <a:lnTo>
                    <a:pt x="4660" y="6273"/>
                  </a:lnTo>
                  <a:lnTo>
                    <a:pt x="5232" y="5981"/>
                  </a:lnTo>
                  <a:lnTo>
                    <a:pt x="5448" y="5816"/>
                  </a:lnTo>
                  <a:lnTo>
                    <a:pt x="5600" y="5613"/>
                  </a:lnTo>
                  <a:lnTo>
                    <a:pt x="5702" y="5981"/>
                  </a:lnTo>
                  <a:lnTo>
                    <a:pt x="5854" y="6210"/>
                  </a:lnTo>
                  <a:lnTo>
                    <a:pt x="6045" y="6299"/>
                  </a:lnTo>
                  <a:lnTo>
                    <a:pt x="6400" y="6299"/>
                  </a:lnTo>
                  <a:lnTo>
                    <a:pt x="6781" y="6235"/>
                  </a:lnTo>
                  <a:lnTo>
                    <a:pt x="6807" y="5702"/>
                  </a:lnTo>
                  <a:close/>
                </a:path>
                <a:path w="128904" h="54610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59"/>
                  </a:lnTo>
                  <a:lnTo>
                    <a:pt x="11734" y="53759"/>
                  </a:lnTo>
                  <a:lnTo>
                    <a:pt x="11734" y="53340"/>
                  </a:lnTo>
                  <a:close/>
                </a:path>
                <a:path w="128904" h="54610">
                  <a:moveTo>
                    <a:pt x="11734" y="37833"/>
                  </a:moveTo>
                  <a:lnTo>
                    <a:pt x="6997" y="37833"/>
                  </a:lnTo>
                  <a:lnTo>
                    <a:pt x="6997" y="38265"/>
                  </a:lnTo>
                  <a:lnTo>
                    <a:pt x="11734" y="38265"/>
                  </a:lnTo>
                  <a:lnTo>
                    <a:pt x="11734" y="37833"/>
                  </a:lnTo>
                  <a:close/>
                </a:path>
                <a:path w="128904" h="54610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28904" h="54610">
                  <a:moveTo>
                    <a:pt x="11734" y="6845"/>
                  </a:moveTo>
                  <a:lnTo>
                    <a:pt x="6997" y="6845"/>
                  </a:lnTo>
                  <a:lnTo>
                    <a:pt x="6997" y="7277"/>
                  </a:lnTo>
                  <a:lnTo>
                    <a:pt x="11734" y="7277"/>
                  </a:lnTo>
                  <a:lnTo>
                    <a:pt x="11734" y="6845"/>
                  </a:lnTo>
                  <a:close/>
                </a:path>
                <a:path w="128904" h="54610">
                  <a:moveTo>
                    <a:pt x="13042" y="1765"/>
                  </a:moveTo>
                  <a:lnTo>
                    <a:pt x="12280" y="1765"/>
                  </a:lnTo>
                  <a:lnTo>
                    <a:pt x="12280" y="6197"/>
                  </a:lnTo>
                  <a:lnTo>
                    <a:pt x="13042" y="6197"/>
                  </a:lnTo>
                  <a:lnTo>
                    <a:pt x="13042" y="1765"/>
                  </a:lnTo>
                  <a:close/>
                </a:path>
                <a:path w="128904" h="54610">
                  <a:moveTo>
                    <a:pt x="13042" y="88"/>
                  </a:moveTo>
                  <a:lnTo>
                    <a:pt x="12280" y="88"/>
                  </a:lnTo>
                  <a:lnTo>
                    <a:pt x="12280" y="939"/>
                  </a:lnTo>
                  <a:lnTo>
                    <a:pt x="13042" y="939"/>
                  </a:lnTo>
                  <a:lnTo>
                    <a:pt x="13042" y="88"/>
                  </a:lnTo>
                  <a:close/>
                </a:path>
                <a:path w="128904" h="54610">
                  <a:moveTo>
                    <a:pt x="15684" y="50990"/>
                  </a:moveTo>
                  <a:lnTo>
                    <a:pt x="15544" y="50685"/>
                  </a:lnTo>
                  <a:lnTo>
                    <a:pt x="15062" y="50368"/>
                  </a:lnTo>
                  <a:lnTo>
                    <a:pt x="14706" y="50253"/>
                  </a:lnTo>
                  <a:lnTo>
                    <a:pt x="13462" y="49949"/>
                  </a:lnTo>
                  <a:lnTo>
                    <a:pt x="13296" y="49885"/>
                  </a:lnTo>
                  <a:lnTo>
                    <a:pt x="12992" y="49695"/>
                  </a:lnTo>
                  <a:lnTo>
                    <a:pt x="12890" y="49542"/>
                  </a:lnTo>
                  <a:lnTo>
                    <a:pt x="12890" y="49174"/>
                  </a:lnTo>
                  <a:lnTo>
                    <a:pt x="12966" y="49022"/>
                  </a:lnTo>
                  <a:lnTo>
                    <a:pt x="13258" y="48806"/>
                  </a:lnTo>
                  <a:lnTo>
                    <a:pt x="13474" y="48755"/>
                  </a:lnTo>
                  <a:lnTo>
                    <a:pt x="14185" y="48755"/>
                  </a:lnTo>
                  <a:lnTo>
                    <a:pt x="14833" y="49517"/>
                  </a:lnTo>
                  <a:lnTo>
                    <a:pt x="15532" y="49517"/>
                  </a:lnTo>
                  <a:lnTo>
                    <a:pt x="15544" y="49225"/>
                  </a:lnTo>
                  <a:lnTo>
                    <a:pt x="15455" y="48958"/>
                  </a:lnTo>
                  <a:lnTo>
                    <a:pt x="14973" y="48310"/>
                  </a:lnTo>
                  <a:lnTo>
                    <a:pt x="14490" y="48120"/>
                  </a:lnTo>
                  <a:lnTo>
                    <a:pt x="13309" y="48120"/>
                  </a:lnTo>
                  <a:lnTo>
                    <a:pt x="12890" y="48247"/>
                  </a:lnTo>
                  <a:lnTo>
                    <a:pt x="12280" y="48768"/>
                  </a:lnTo>
                  <a:lnTo>
                    <a:pt x="12141" y="49110"/>
                  </a:lnTo>
                  <a:lnTo>
                    <a:pt x="12141" y="49885"/>
                  </a:lnTo>
                  <a:lnTo>
                    <a:pt x="12293" y="50165"/>
                  </a:lnTo>
                  <a:lnTo>
                    <a:pt x="12801" y="50495"/>
                  </a:lnTo>
                  <a:lnTo>
                    <a:pt x="13081" y="50596"/>
                  </a:lnTo>
                  <a:lnTo>
                    <a:pt x="14376" y="50914"/>
                  </a:lnTo>
                  <a:lnTo>
                    <a:pt x="14579" y="50990"/>
                  </a:lnTo>
                  <a:lnTo>
                    <a:pt x="14859" y="51155"/>
                  </a:lnTo>
                  <a:lnTo>
                    <a:pt x="14947" y="51295"/>
                  </a:lnTo>
                  <a:lnTo>
                    <a:pt x="14947" y="51739"/>
                  </a:lnTo>
                  <a:lnTo>
                    <a:pt x="14846" y="51930"/>
                  </a:lnTo>
                  <a:lnTo>
                    <a:pt x="14414" y="52171"/>
                  </a:lnTo>
                  <a:lnTo>
                    <a:pt x="14173" y="52222"/>
                  </a:lnTo>
                  <a:lnTo>
                    <a:pt x="13436" y="52222"/>
                  </a:lnTo>
                  <a:lnTo>
                    <a:pt x="13106" y="52108"/>
                  </a:lnTo>
                  <a:lnTo>
                    <a:pt x="12814" y="51739"/>
                  </a:lnTo>
                  <a:lnTo>
                    <a:pt x="12750" y="51536"/>
                  </a:lnTo>
                  <a:lnTo>
                    <a:pt x="12725" y="51295"/>
                  </a:lnTo>
                  <a:lnTo>
                    <a:pt x="12001" y="51295"/>
                  </a:lnTo>
                  <a:lnTo>
                    <a:pt x="12026" y="51739"/>
                  </a:lnTo>
                  <a:lnTo>
                    <a:pt x="12179" y="52108"/>
                  </a:lnTo>
                  <a:lnTo>
                    <a:pt x="12725" y="52705"/>
                  </a:lnTo>
                  <a:lnTo>
                    <a:pt x="13195" y="52857"/>
                  </a:lnTo>
                  <a:lnTo>
                    <a:pt x="14478" y="52857"/>
                  </a:lnTo>
                  <a:lnTo>
                    <a:pt x="14935" y="52717"/>
                  </a:lnTo>
                  <a:lnTo>
                    <a:pt x="15532" y="52146"/>
                  </a:lnTo>
                  <a:lnTo>
                    <a:pt x="15684" y="51803"/>
                  </a:lnTo>
                  <a:lnTo>
                    <a:pt x="15684" y="50990"/>
                  </a:lnTo>
                  <a:close/>
                </a:path>
                <a:path w="128904" h="54610">
                  <a:moveTo>
                    <a:pt x="15913" y="18389"/>
                  </a:moveTo>
                  <a:lnTo>
                    <a:pt x="15862" y="18046"/>
                  </a:lnTo>
                  <a:lnTo>
                    <a:pt x="15519" y="17360"/>
                  </a:lnTo>
                  <a:lnTo>
                    <a:pt x="15087" y="17145"/>
                  </a:lnTo>
                  <a:lnTo>
                    <a:pt x="14160" y="17145"/>
                  </a:lnTo>
                  <a:lnTo>
                    <a:pt x="13906" y="17195"/>
                  </a:lnTo>
                  <a:lnTo>
                    <a:pt x="13436" y="17424"/>
                  </a:lnTo>
                  <a:lnTo>
                    <a:pt x="13208" y="17614"/>
                  </a:lnTo>
                  <a:lnTo>
                    <a:pt x="12992" y="17881"/>
                  </a:lnTo>
                  <a:lnTo>
                    <a:pt x="12992" y="17246"/>
                  </a:lnTo>
                  <a:lnTo>
                    <a:pt x="12280" y="17246"/>
                  </a:lnTo>
                  <a:lnTo>
                    <a:pt x="12280" y="21704"/>
                  </a:lnTo>
                  <a:lnTo>
                    <a:pt x="13030" y="21704"/>
                  </a:lnTo>
                  <a:lnTo>
                    <a:pt x="13030" y="19075"/>
                  </a:lnTo>
                  <a:lnTo>
                    <a:pt x="13055" y="18846"/>
                  </a:lnTo>
                  <a:lnTo>
                    <a:pt x="14135" y="17818"/>
                  </a:lnTo>
                  <a:lnTo>
                    <a:pt x="14655" y="17818"/>
                  </a:lnTo>
                  <a:lnTo>
                    <a:pt x="14897" y="17957"/>
                  </a:lnTo>
                  <a:lnTo>
                    <a:pt x="15113" y="18402"/>
                  </a:lnTo>
                  <a:lnTo>
                    <a:pt x="15151" y="18618"/>
                  </a:lnTo>
                  <a:lnTo>
                    <a:pt x="15151" y="21704"/>
                  </a:lnTo>
                  <a:lnTo>
                    <a:pt x="15913" y="21704"/>
                  </a:lnTo>
                  <a:lnTo>
                    <a:pt x="15913" y="18389"/>
                  </a:lnTo>
                  <a:close/>
                </a:path>
                <a:path w="128904" h="54610">
                  <a:moveTo>
                    <a:pt x="16294" y="36664"/>
                  </a:moveTo>
                  <a:lnTo>
                    <a:pt x="15938" y="36690"/>
                  </a:lnTo>
                  <a:lnTo>
                    <a:pt x="15798" y="34925"/>
                  </a:lnTo>
                  <a:lnTo>
                    <a:pt x="15709" y="33261"/>
                  </a:lnTo>
                  <a:lnTo>
                    <a:pt x="15633" y="33121"/>
                  </a:lnTo>
                  <a:lnTo>
                    <a:pt x="15049" y="32778"/>
                  </a:lnTo>
                  <a:lnTo>
                    <a:pt x="15049" y="34925"/>
                  </a:lnTo>
                  <a:lnTo>
                    <a:pt x="15049" y="35991"/>
                  </a:lnTo>
                  <a:lnTo>
                    <a:pt x="14846" y="36322"/>
                  </a:lnTo>
                  <a:lnTo>
                    <a:pt x="14173" y="36639"/>
                  </a:lnTo>
                  <a:lnTo>
                    <a:pt x="13919" y="36703"/>
                  </a:lnTo>
                  <a:lnTo>
                    <a:pt x="13436" y="36703"/>
                  </a:lnTo>
                  <a:lnTo>
                    <a:pt x="13093" y="36525"/>
                  </a:lnTo>
                  <a:lnTo>
                    <a:pt x="12979" y="35509"/>
                  </a:lnTo>
                  <a:lnTo>
                    <a:pt x="13347" y="35306"/>
                  </a:lnTo>
                  <a:lnTo>
                    <a:pt x="13538" y="35255"/>
                  </a:lnTo>
                  <a:lnTo>
                    <a:pt x="14414" y="35140"/>
                  </a:lnTo>
                  <a:lnTo>
                    <a:pt x="14833" y="35026"/>
                  </a:lnTo>
                  <a:lnTo>
                    <a:pt x="15049" y="34925"/>
                  </a:lnTo>
                  <a:lnTo>
                    <a:pt x="15049" y="32778"/>
                  </a:lnTo>
                  <a:lnTo>
                    <a:pt x="14554" y="32626"/>
                  </a:lnTo>
                  <a:lnTo>
                    <a:pt x="13576" y="32626"/>
                  </a:lnTo>
                  <a:lnTo>
                    <a:pt x="12306" y="34099"/>
                  </a:lnTo>
                  <a:lnTo>
                    <a:pt x="13004" y="34099"/>
                  </a:lnTo>
                  <a:lnTo>
                    <a:pt x="13093" y="33693"/>
                  </a:lnTo>
                  <a:lnTo>
                    <a:pt x="13347" y="33362"/>
                  </a:lnTo>
                  <a:lnTo>
                    <a:pt x="13627" y="33261"/>
                  </a:lnTo>
                  <a:lnTo>
                    <a:pt x="14351" y="33261"/>
                  </a:lnTo>
                  <a:lnTo>
                    <a:pt x="14617" y="33312"/>
                  </a:lnTo>
                  <a:lnTo>
                    <a:pt x="14973" y="33540"/>
                  </a:lnTo>
                  <a:lnTo>
                    <a:pt x="14960" y="34391"/>
                  </a:lnTo>
                  <a:lnTo>
                    <a:pt x="13055" y="34696"/>
                  </a:lnTo>
                  <a:lnTo>
                    <a:pt x="12725" y="34836"/>
                  </a:lnTo>
                  <a:lnTo>
                    <a:pt x="12192" y="35306"/>
                  </a:lnTo>
                  <a:lnTo>
                    <a:pt x="12293" y="36804"/>
                  </a:lnTo>
                  <a:lnTo>
                    <a:pt x="12712" y="37198"/>
                  </a:lnTo>
                  <a:lnTo>
                    <a:pt x="13068" y="37338"/>
                  </a:lnTo>
                  <a:lnTo>
                    <a:pt x="13830" y="37338"/>
                  </a:lnTo>
                  <a:lnTo>
                    <a:pt x="14147" y="37261"/>
                  </a:lnTo>
                  <a:lnTo>
                    <a:pt x="14719" y="36969"/>
                  </a:lnTo>
                  <a:lnTo>
                    <a:pt x="14935" y="36804"/>
                  </a:lnTo>
                  <a:lnTo>
                    <a:pt x="15087" y="36601"/>
                  </a:lnTo>
                  <a:lnTo>
                    <a:pt x="15189" y="36969"/>
                  </a:lnTo>
                  <a:lnTo>
                    <a:pt x="15328" y="37198"/>
                  </a:lnTo>
                  <a:lnTo>
                    <a:pt x="15519" y="37287"/>
                  </a:lnTo>
                  <a:lnTo>
                    <a:pt x="15887" y="37287"/>
                  </a:lnTo>
                  <a:lnTo>
                    <a:pt x="16268" y="37223"/>
                  </a:lnTo>
                  <a:lnTo>
                    <a:pt x="16294" y="36690"/>
                  </a:lnTo>
                  <a:close/>
                </a:path>
                <a:path w="128904" h="54610">
                  <a:moveTo>
                    <a:pt x="17805" y="63"/>
                  </a:moveTo>
                  <a:lnTo>
                    <a:pt x="17094" y="63"/>
                  </a:lnTo>
                  <a:lnTo>
                    <a:pt x="17094" y="2324"/>
                  </a:lnTo>
                  <a:lnTo>
                    <a:pt x="17005" y="2997"/>
                  </a:lnTo>
                  <a:lnTo>
                    <a:pt x="17005" y="4953"/>
                  </a:lnTo>
                  <a:lnTo>
                    <a:pt x="16573" y="5549"/>
                  </a:lnTo>
                  <a:lnTo>
                    <a:pt x="16281" y="5702"/>
                  </a:lnTo>
                  <a:lnTo>
                    <a:pt x="15481" y="5702"/>
                  </a:lnTo>
                  <a:lnTo>
                    <a:pt x="15163" y="5549"/>
                  </a:lnTo>
                  <a:lnTo>
                    <a:pt x="14782" y="4953"/>
                  </a:lnTo>
                  <a:lnTo>
                    <a:pt x="14770" y="3048"/>
                  </a:lnTo>
                  <a:lnTo>
                    <a:pt x="15240" y="2463"/>
                  </a:lnTo>
                  <a:lnTo>
                    <a:pt x="15544" y="2324"/>
                  </a:lnTo>
                  <a:lnTo>
                    <a:pt x="16256" y="2324"/>
                  </a:lnTo>
                  <a:lnTo>
                    <a:pt x="16548" y="2451"/>
                  </a:lnTo>
                  <a:lnTo>
                    <a:pt x="17005" y="2997"/>
                  </a:lnTo>
                  <a:lnTo>
                    <a:pt x="17005" y="2235"/>
                  </a:lnTo>
                  <a:lnTo>
                    <a:pt x="16776" y="1968"/>
                  </a:lnTo>
                  <a:lnTo>
                    <a:pt x="16408" y="1739"/>
                  </a:lnTo>
                  <a:lnTo>
                    <a:pt x="16116" y="1663"/>
                  </a:lnTo>
                  <a:lnTo>
                    <a:pt x="15163" y="1663"/>
                  </a:lnTo>
                  <a:lnTo>
                    <a:pt x="14732" y="1879"/>
                  </a:lnTo>
                  <a:lnTo>
                    <a:pt x="14033" y="2857"/>
                  </a:lnTo>
                  <a:lnTo>
                    <a:pt x="13970" y="3048"/>
                  </a:lnTo>
                  <a:lnTo>
                    <a:pt x="14046" y="5321"/>
                  </a:lnTo>
                  <a:lnTo>
                    <a:pt x="14770" y="6159"/>
                  </a:lnTo>
                  <a:lnTo>
                    <a:pt x="15201" y="6362"/>
                  </a:lnTo>
                  <a:lnTo>
                    <a:pt x="16002" y="6362"/>
                  </a:lnTo>
                  <a:lnTo>
                    <a:pt x="16281" y="6299"/>
                  </a:lnTo>
                  <a:lnTo>
                    <a:pt x="16751" y="6057"/>
                  </a:lnTo>
                  <a:lnTo>
                    <a:pt x="16954" y="5854"/>
                  </a:lnTo>
                  <a:lnTo>
                    <a:pt x="17056" y="5702"/>
                  </a:lnTo>
                  <a:lnTo>
                    <a:pt x="17132" y="6197"/>
                  </a:lnTo>
                  <a:lnTo>
                    <a:pt x="17805" y="6197"/>
                  </a:lnTo>
                  <a:lnTo>
                    <a:pt x="17805" y="5588"/>
                  </a:lnTo>
                  <a:lnTo>
                    <a:pt x="17805" y="63"/>
                  </a:lnTo>
                  <a:close/>
                </a:path>
                <a:path w="128904" h="54610">
                  <a:moveTo>
                    <a:pt x="18161" y="48234"/>
                  </a:moveTo>
                  <a:lnTo>
                    <a:pt x="17449" y="48234"/>
                  </a:lnTo>
                  <a:lnTo>
                    <a:pt x="17449" y="46990"/>
                  </a:lnTo>
                  <a:lnTo>
                    <a:pt x="16700" y="46990"/>
                  </a:lnTo>
                  <a:lnTo>
                    <a:pt x="16700" y="48234"/>
                  </a:lnTo>
                  <a:lnTo>
                    <a:pt x="16090" y="48234"/>
                  </a:lnTo>
                  <a:lnTo>
                    <a:pt x="16090" y="48844"/>
                  </a:lnTo>
                  <a:lnTo>
                    <a:pt x="16700" y="48844"/>
                  </a:lnTo>
                  <a:lnTo>
                    <a:pt x="16700" y="52082"/>
                  </a:lnTo>
                  <a:lnTo>
                    <a:pt x="16764" y="52311"/>
                  </a:lnTo>
                  <a:lnTo>
                    <a:pt x="17005" y="52666"/>
                  </a:lnTo>
                  <a:lnTo>
                    <a:pt x="17246" y="52755"/>
                  </a:lnTo>
                  <a:lnTo>
                    <a:pt x="17703" y="52755"/>
                  </a:lnTo>
                  <a:lnTo>
                    <a:pt x="18072" y="52717"/>
                  </a:lnTo>
                  <a:lnTo>
                    <a:pt x="18161" y="52095"/>
                  </a:lnTo>
                  <a:lnTo>
                    <a:pt x="17767" y="52108"/>
                  </a:lnTo>
                  <a:lnTo>
                    <a:pt x="17513" y="52006"/>
                  </a:lnTo>
                  <a:lnTo>
                    <a:pt x="17449" y="48844"/>
                  </a:lnTo>
                  <a:lnTo>
                    <a:pt x="18161" y="48844"/>
                  </a:lnTo>
                  <a:lnTo>
                    <a:pt x="18161" y="48234"/>
                  </a:lnTo>
                  <a:close/>
                </a:path>
                <a:path w="128904" h="54610">
                  <a:moveTo>
                    <a:pt x="19215" y="32651"/>
                  </a:moveTo>
                  <a:lnTo>
                    <a:pt x="18986" y="32639"/>
                  </a:lnTo>
                  <a:lnTo>
                    <a:pt x="18669" y="32639"/>
                  </a:lnTo>
                  <a:lnTo>
                    <a:pt x="18415" y="32740"/>
                  </a:lnTo>
                  <a:lnTo>
                    <a:pt x="17957" y="33172"/>
                  </a:lnTo>
                  <a:lnTo>
                    <a:pt x="17818" y="33350"/>
                  </a:lnTo>
                  <a:lnTo>
                    <a:pt x="17754" y="33502"/>
                  </a:lnTo>
                  <a:lnTo>
                    <a:pt x="17754" y="32740"/>
                  </a:lnTo>
                  <a:lnTo>
                    <a:pt x="17043" y="32740"/>
                  </a:lnTo>
                  <a:lnTo>
                    <a:pt x="17043" y="37198"/>
                  </a:lnTo>
                  <a:lnTo>
                    <a:pt x="17792" y="37198"/>
                  </a:lnTo>
                  <a:lnTo>
                    <a:pt x="17792" y="34315"/>
                  </a:lnTo>
                  <a:lnTo>
                    <a:pt x="17894" y="34036"/>
                  </a:lnTo>
                  <a:lnTo>
                    <a:pt x="18300" y="33540"/>
                  </a:lnTo>
                  <a:lnTo>
                    <a:pt x="18592" y="33426"/>
                  </a:lnTo>
                  <a:lnTo>
                    <a:pt x="18973" y="33426"/>
                  </a:lnTo>
                  <a:lnTo>
                    <a:pt x="19215" y="33439"/>
                  </a:lnTo>
                  <a:lnTo>
                    <a:pt x="19215" y="32651"/>
                  </a:lnTo>
                  <a:close/>
                </a:path>
                <a:path w="128904" h="54610">
                  <a:moveTo>
                    <a:pt x="21031" y="21170"/>
                  </a:moveTo>
                  <a:lnTo>
                    <a:pt x="20688" y="21196"/>
                  </a:lnTo>
                  <a:lnTo>
                    <a:pt x="20535" y="19431"/>
                  </a:lnTo>
                  <a:lnTo>
                    <a:pt x="20447" y="17767"/>
                  </a:lnTo>
                  <a:lnTo>
                    <a:pt x="20383" y="17627"/>
                  </a:lnTo>
                  <a:lnTo>
                    <a:pt x="19786" y="17284"/>
                  </a:lnTo>
                  <a:lnTo>
                    <a:pt x="19786" y="19431"/>
                  </a:lnTo>
                  <a:lnTo>
                    <a:pt x="19786" y="20497"/>
                  </a:lnTo>
                  <a:lnTo>
                    <a:pt x="19583" y="20828"/>
                  </a:lnTo>
                  <a:lnTo>
                    <a:pt x="18910" y="21145"/>
                  </a:lnTo>
                  <a:lnTo>
                    <a:pt x="18656" y="21209"/>
                  </a:lnTo>
                  <a:lnTo>
                    <a:pt x="18186" y="21209"/>
                  </a:lnTo>
                  <a:lnTo>
                    <a:pt x="18059" y="21170"/>
                  </a:lnTo>
                  <a:lnTo>
                    <a:pt x="17830" y="21031"/>
                  </a:lnTo>
                  <a:lnTo>
                    <a:pt x="17716" y="20015"/>
                  </a:lnTo>
                  <a:lnTo>
                    <a:pt x="18084" y="19812"/>
                  </a:lnTo>
                  <a:lnTo>
                    <a:pt x="18288" y="19761"/>
                  </a:lnTo>
                  <a:lnTo>
                    <a:pt x="19151" y="19646"/>
                  </a:lnTo>
                  <a:lnTo>
                    <a:pt x="19583" y="19532"/>
                  </a:lnTo>
                  <a:lnTo>
                    <a:pt x="19786" y="19431"/>
                  </a:lnTo>
                  <a:lnTo>
                    <a:pt x="19786" y="17284"/>
                  </a:lnTo>
                  <a:lnTo>
                    <a:pt x="19291" y="17132"/>
                  </a:lnTo>
                  <a:lnTo>
                    <a:pt x="18326" y="17132"/>
                  </a:lnTo>
                  <a:lnTo>
                    <a:pt x="17043" y="18605"/>
                  </a:lnTo>
                  <a:lnTo>
                    <a:pt x="17741" y="18605"/>
                  </a:lnTo>
                  <a:lnTo>
                    <a:pt x="17830" y="18199"/>
                  </a:lnTo>
                  <a:lnTo>
                    <a:pt x="18084" y="17868"/>
                  </a:lnTo>
                  <a:lnTo>
                    <a:pt x="18364" y="17767"/>
                  </a:lnTo>
                  <a:lnTo>
                    <a:pt x="19100" y="17767"/>
                  </a:lnTo>
                  <a:lnTo>
                    <a:pt x="19354" y="17830"/>
                  </a:lnTo>
                  <a:lnTo>
                    <a:pt x="19710" y="18059"/>
                  </a:lnTo>
                  <a:lnTo>
                    <a:pt x="19697" y="18897"/>
                  </a:lnTo>
                  <a:lnTo>
                    <a:pt x="17805" y="19202"/>
                  </a:lnTo>
                  <a:lnTo>
                    <a:pt x="17462" y="19342"/>
                  </a:lnTo>
                  <a:lnTo>
                    <a:pt x="16941" y="19812"/>
                  </a:lnTo>
                  <a:lnTo>
                    <a:pt x="17043" y="21310"/>
                  </a:lnTo>
                  <a:lnTo>
                    <a:pt x="17449" y="21704"/>
                  </a:lnTo>
                  <a:lnTo>
                    <a:pt x="17805" y="21844"/>
                  </a:lnTo>
                  <a:lnTo>
                    <a:pt x="18567" y="21844"/>
                  </a:lnTo>
                  <a:lnTo>
                    <a:pt x="18884" y="21780"/>
                  </a:lnTo>
                  <a:lnTo>
                    <a:pt x="19456" y="21475"/>
                  </a:lnTo>
                  <a:lnTo>
                    <a:pt x="19672" y="21310"/>
                  </a:lnTo>
                  <a:lnTo>
                    <a:pt x="19824" y="21107"/>
                  </a:lnTo>
                  <a:lnTo>
                    <a:pt x="19926" y="21475"/>
                  </a:lnTo>
                  <a:lnTo>
                    <a:pt x="20078" y="21704"/>
                  </a:lnTo>
                  <a:lnTo>
                    <a:pt x="20256" y="21793"/>
                  </a:lnTo>
                  <a:lnTo>
                    <a:pt x="20624" y="21793"/>
                  </a:lnTo>
                  <a:lnTo>
                    <a:pt x="21005" y="21729"/>
                  </a:lnTo>
                  <a:lnTo>
                    <a:pt x="21031" y="21196"/>
                  </a:lnTo>
                  <a:close/>
                </a:path>
                <a:path w="128904" h="54610">
                  <a:moveTo>
                    <a:pt x="22402" y="88"/>
                  </a:moveTo>
                  <a:lnTo>
                    <a:pt x="21577" y="88"/>
                  </a:lnTo>
                  <a:lnTo>
                    <a:pt x="21577" y="6197"/>
                  </a:lnTo>
                  <a:lnTo>
                    <a:pt x="22402" y="6197"/>
                  </a:lnTo>
                  <a:lnTo>
                    <a:pt x="22402" y="88"/>
                  </a:lnTo>
                  <a:close/>
                </a:path>
                <a:path w="128904" h="54610">
                  <a:moveTo>
                    <a:pt x="22758" y="49631"/>
                  </a:moveTo>
                  <a:lnTo>
                    <a:pt x="22567" y="49060"/>
                  </a:lnTo>
                  <a:lnTo>
                    <a:pt x="22250" y="48755"/>
                  </a:lnTo>
                  <a:lnTo>
                    <a:pt x="21907" y="48437"/>
                  </a:lnTo>
                  <a:lnTo>
                    <a:pt x="21907" y="49631"/>
                  </a:lnTo>
                  <a:lnTo>
                    <a:pt x="21818" y="51409"/>
                  </a:lnTo>
                  <a:lnTo>
                    <a:pt x="21513" y="52019"/>
                  </a:lnTo>
                  <a:lnTo>
                    <a:pt x="21183" y="52209"/>
                  </a:lnTo>
                  <a:lnTo>
                    <a:pt x="20231" y="52209"/>
                  </a:lnTo>
                  <a:lnTo>
                    <a:pt x="19900" y="52044"/>
                  </a:lnTo>
                  <a:lnTo>
                    <a:pt x="19481" y="51409"/>
                  </a:lnTo>
                  <a:lnTo>
                    <a:pt x="19494" y="49631"/>
                  </a:lnTo>
                  <a:lnTo>
                    <a:pt x="19900" y="48933"/>
                  </a:lnTo>
                  <a:lnTo>
                    <a:pt x="20231" y="48755"/>
                  </a:lnTo>
                  <a:lnTo>
                    <a:pt x="21209" y="48755"/>
                  </a:lnTo>
                  <a:lnTo>
                    <a:pt x="21513" y="48933"/>
                  </a:lnTo>
                  <a:lnTo>
                    <a:pt x="21615" y="49060"/>
                  </a:lnTo>
                  <a:lnTo>
                    <a:pt x="21907" y="49631"/>
                  </a:lnTo>
                  <a:lnTo>
                    <a:pt x="21907" y="48437"/>
                  </a:lnTo>
                  <a:lnTo>
                    <a:pt x="21767" y="48298"/>
                  </a:lnTo>
                  <a:lnTo>
                    <a:pt x="21285" y="48107"/>
                  </a:lnTo>
                  <a:lnTo>
                    <a:pt x="20066" y="48107"/>
                  </a:lnTo>
                  <a:lnTo>
                    <a:pt x="19558" y="48323"/>
                  </a:lnTo>
                  <a:lnTo>
                    <a:pt x="18796" y="49212"/>
                  </a:lnTo>
                  <a:lnTo>
                    <a:pt x="18669" y="49631"/>
                  </a:lnTo>
                  <a:lnTo>
                    <a:pt x="18796" y="51816"/>
                  </a:lnTo>
                  <a:lnTo>
                    <a:pt x="19507" y="52641"/>
                  </a:lnTo>
                  <a:lnTo>
                    <a:pt x="20002" y="52844"/>
                  </a:lnTo>
                  <a:lnTo>
                    <a:pt x="21348" y="52844"/>
                  </a:lnTo>
                  <a:lnTo>
                    <a:pt x="21882" y="52616"/>
                  </a:lnTo>
                  <a:lnTo>
                    <a:pt x="22199" y="52209"/>
                  </a:lnTo>
                  <a:lnTo>
                    <a:pt x="22593" y="51676"/>
                  </a:lnTo>
                  <a:lnTo>
                    <a:pt x="22669" y="51409"/>
                  </a:lnTo>
                  <a:lnTo>
                    <a:pt x="22758" y="49631"/>
                  </a:lnTo>
                  <a:close/>
                </a:path>
                <a:path w="128904" h="54610">
                  <a:moveTo>
                    <a:pt x="23380" y="34239"/>
                  </a:moveTo>
                  <a:lnTo>
                    <a:pt x="22085" y="32600"/>
                  </a:lnTo>
                  <a:lnTo>
                    <a:pt x="20993" y="32600"/>
                  </a:lnTo>
                  <a:lnTo>
                    <a:pt x="20510" y="32829"/>
                  </a:lnTo>
                  <a:lnTo>
                    <a:pt x="19748" y="33693"/>
                  </a:lnTo>
                  <a:lnTo>
                    <a:pt x="19558" y="34302"/>
                  </a:lnTo>
                  <a:lnTo>
                    <a:pt x="19558" y="35725"/>
                  </a:lnTo>
                  <a:lnTo>
                    <a:pt x="19735" y="36258"/>
                  </a:lnTo>
                  <a:lnTo>
                    <a:pt x="20421" y="37109"/>
                  </a:lnTo>
                  <a:lnTo>
                    <a:pt x="20891" y="37325"/>
                  </a:lnTo>
                  <a:lnTo>
                    <a:pt x="21996" y="37325"/>
                  </a:lnTo>
                  <a:lnTo>
                    <a:pt x="22415" y="37185"/>
                  </a:lnTo>
                  <a:lnTo>
                    <a:pt x="23088" y="36639"/>
                  </a:lnTo>
                  <a:lnTo>
                    <a:pt x="23291" y="36207"/>
                  </a:lnTo>
                  <a:lnTo>
                    <a:pt x="23380" y="35623"/>
                  </a:lnTo>
                  <a:lnTo>
                    <a:pt x="22644" y="35623"/>
                  </a:lnTo>
                  <a:lnTo>
                    <a:pt x="22580" y="35941"/>
                  </a:lnTo>
                  <a:lnTo>
                    <a:pt x="22453" y="36207"/>
                  </a:lnTo>
                  <a:lnTo>
                    <a:pt x="22085" y="36588"/>
                  </a:lnTo>
                  <a:lnTo>
                    <a:pt x="21844" y="36677"/>
                  </a:lnTo>
                  <a:lnTo>
                    <a:pt x="21132" y="36677"/>
                  </a:lnTo>
                  <a:lnTo>
                    <a:pt x="20828" y="36525"/>
                  </a:lnTo>
                  <a:lnTo>
                    <a:pt x="20447" y="35915"/>
                  </a:lnTo>
                  <a:lnTo>
                    <a:pt x="20358" y="35547"/>
                  </a:lnTo>
                  <a:lnTo>
                    <a:pt x="20358" y="34645"/>
                  </a:lnTo>
                  <a:lnTo>
                    <a:pt x="20421" y="34277"/>
                  </a:lnTo>
                  <a:lnTo>
                    <a:pt x="20764" y="33515"/>
                  </a:lnTo>
                  <a:lnTo>
                    <a:pt x="21107" y="33274"/>
                  </a:lnTo>
                  <a:lnTo>
                    <a:pt x="21932" y="33274"/>
                  </a:lnTo>
                  <a:lnTo>
                    <a:pt x="22186" y="33375"/>
                  </a:lnTo>
                  <a:lnTo>
                    <a:pt x="22504" y="33731"/>
                  </a:lnTo>
                  <a:lnTo>
                    <a:pt x="22606" y="33959"/>
                  </a:lnTo>
                  <a:lnTo>
                    <a:pt x="22644" y="34239"/>
                  </a:lnTo>
                  <a:lnTo>
                    <a:pt x="23380" y="34239"/>
                  </a:lnTo>
                  <a:close/>
                </a:path>
                <a:path w="128904" h="54610">
                  <a:moveTo>
                    <a:pt x="25844" y="48158"/>
                  </a:moveTo>
                  <a:lnTo>
                    <a:pt x="25615" y="48133"/>
                  </a:lnTo>
                  <a:lnTo>
                    <a:pt x="25298" y="48133"/>
                  </a:lnTo>
                  <a:lnTo>
                    <a:pt x="25044" y="48247"/>
                  </a:lnTo>
                  <a:lnTo>
                    <a:pt x="24587" y="48666"/>
                  </a:lnTo>
                  <a:lnTo>
                    <a:pt x="24447" y="48856"/>
                  </a:lnTo>
                  <a:lnTo>
                    <a:pt x="24384" y="48996"/>
                  </a:lnTo>
                  <a:lnTo>
                    <a:pt x="24384" y="48234"/>
                  </a:lnTo>
                  <a:lnTo>
                    <a:pt x="23672" y="48234"/>
                  </a:lnTo>
                  <a:lnTo>
                    <a:pt x="23672" y="52692"/>
                  </a:lnTo>
                  <a:lnTo>
                    <a:pt x="24422" y="52692"/>
                  </a:lnTo>
                  <a:lnTo>
                    <a:pt x="24422" y="49809"/>
                  </a:lnTo>
                  <a:lnTo>
                    <a:pt x="24523" y="49530"/>
                  </a:lnTo>
                  <a:lnTo>
                    <a:pt x="24930" y="49047"/>
                  </a:lnTo>
                  <a:lnTo>
                    <a:pt x="25222" y="48920"/>
                  </a:lnTo>
                  <a:lnTo>
                    <a:pt x="25603" y="48920"/>
                  </a:lnTo>
                  <a:lnTo>
                    <a:pt x="25844" y="48945"/>
                  </a:lnTo>
                  <a:lnTo>
                    <a:pt x="25844" y="48158"/>
                  </a:lnTo>
                  <a:close/>
                </a:path>
                <a:path w="128904" h="54610">
                  <a:moveTo>
                    <a:pt x="27749" y="33896"/>
                  </a:moveTo>
                  <a:lnTo>
                    <a:pt x="27698" y="33553"/>
                  </a:lnTo>
                  <a:lnTo>
                    <a:pt x="27343" y="32854"/>
                  </a:lnTo>
                  <a:lnTo>
                    <a:pt x="26898" y="32626"/>
                  </a:lnTo>
                  <a:lnTo>
                    <a:pt x="25895" y="32626"/>
                  </a:lnTo>
                  <a:lnTo>
                    <a:pt x="25590" y="32702"/>
                  </a:lnTo>
                  <a:lnTo>
                    <a:pt x="25209" y="32956"/>
                  </a:lnTo>
                  <a:lnTo>
                    <a:pt x="25044" y="33108"/>
                  </a:lnTo>
                  <a:lnTo>
                    <a:pt x="24866" y="33337"/>
                  </a:lnTo>
                  <a:lnTo>
                    <a:pt x="24866" y="31064"/>
                  </a:lnTo>
                  <a:lnTo>
                    <a:pt x="24130" y="31064"/>
                  </a:lnTo>
                  <a:lnTo>
                    <a:pt x="24130" y="37198"/>
                  </a:lnTo>
                  <a:lnTo>
                    <a:pt x="24866" y="37198"/>
                  </a:lnTo>
                  <a:lnTo>
                    <a:pt x="24866" y="34239"/>
                  </a:lnTo>
                  <a:lnTo>
                    <a:pt x="24993" y="33832"/>
                  </a:lnTo>
                  <a:lnTo>
                    <a:pt x="25501" y="33401"/>
                  </a:lnTo>
                  <a:lnTo>
                    <a:pt x="25781" y="33299"/>
                  </a:lnTo>
                  <a:lnTo>
                    <a:pt x="26479" y="33299"/>
                  </a:lnTo>
                  <a:lnTo>
                    <a:pt x="26720" y="33413"/>
                  </a:lnTo>
                  <a:lnTo>
                    <a:pt x="26949" y="33820"/>
                  </a:lnTo>
                  <a:lnTo>
                    <a:pt x="26987" y="34061"/>
                  </a:lnTo>
                  <a:lnTo>
                    <a:pt x="26987" y="37198"/>
                  </a:lnTo>
                  <a:lnTo>
                    <a:pt x="27749" y="37198"/>
                  </a:lnTo>
                  <a:lnTo>
                    <a:pt x="27749" y="33896"/>
                  </a:lnTo>
                  <a:close/>
                </a:path>
                <a:path w="128904" h="54610">
                  <a:moveTo>
                    <a:pt x="27762" y="18338"/>
                  </a:moveTo>
                  <a:lnTo>
                    <a:pt x="27698" y="18021"/>
                  </a:lnTo>
                  <a:lnTo>
                    <a:pt x="27368" y="17360"/>
                  </a:lnTo>
                  <a:lnTo>
                    <a:pt x="26962" y="17145"/>
                  </a:lnTo>
                  <a:lnTo>
                    <a:pt x="26085" y="17145"/>
                  </a:lnTo>
                  <a:lnTo>
                    <a:pt x="25831" y="17195"/>
                  </a:lnTo>
                  <a:lnTo>
                    <a:pt x="25374" y="17424"/>
                  </a:lnTo>
                  <a:lnTo>
                    <a:pt x="25184" y="17602"/>
                  </a:lnTo>
                  <a:lnTo>
                    <a:pt x="25019" y="17843"/>
                  </a:lnTo>
                  <a:lnTo>
                    <a:pt x="24917" y="17653"/>
                  </a:lnTo>
                  <a:lnTo>
                    <a:pt x="24803" y="17500"/>
                  </a:lnTo>
                  <a:lnTo>
                    <a:pt x="24472" y="17233"/>
                  </a:lnTo>
                  <a:lnTo>
                    <a:pt x="24180" y="17145"/>
                  </a:lnTo>
                  <a:lnTo>
                    <a:pt x="23520" y="17145"/>
                  </a:lnTo>
                  <a:lnTo>
                    <a:pt x="23228" y="17221"/>
                  </a:lnTo>
                  <a:lnTo>
                    <a:pt x="22847" y="17500"/>
                  </a:lnTo>
                  <a:lnTo>
                    <a:pt x="22682" y="17653"/>
                  </a:lnTo>
                  <a:lnTo>
                    <a:pt x="22504" y="17881"/>
                  </a:lnTo>
                  <a:lnTo>
                    <a:pt x="22504" y="17246"/>
                  </a:lnTo>
                  <a:lnTo>
                    <a:pt x="21767" y="17246"/>
                  </a:lnTo>
                  <a:lnTo>
                    <a:pt x="21767" y="21704"/>
                  </a:lnTo>
                  <a:lnTo>
                    <a:pt x="22517" y="21704"/>
                  </a:lnTo>
                  <a:lnTo>
                    <a:pt x="22517" y="18770"/>
                  </a:lnTo>
                  <a:lnTo>
                    <a:pt x="22631" y="18364"/>
                  </a:lnTo>
                  <a:lnTo>
                    <a:pt x="23088" y="17932"/>
                  </a:lnTo>
                  <a:lnTo>
                    <a:pt x="23355" y="17818"/>
                  </a:lnTo>
                  <a:lnTo>
                    <a:pt x="23939" y="17818"/>
                  </a:lnTo>
                  <a:lnTo>
                    <a:pt x="24155" y="17919"/>
                  </a:lnTo>
                  <a:lnTo>
                    <a:pt x="24345" y="18262"/>
                  </a:lnTo>
                  <a:lnTo>
                    <a:pt x="24371" y="18491"/>
                  </a:lnTo>
                  <a:lnTo>
                    <a:pt x="24371" y="21704"/>
                  </a:lnTo>
                  <a:lnTo>
                    <a:pt x="25146" y="21704"/>
                  </a:lnTo>
                  <a:lnTo>
                    <a:pt x="25146" y="18643"/>
                  </a:lnTo>
                  <a:lnTo>
                    <a:pt x="25247" y="18326"/>
                  </a:lnTo>
                  <a:lnTo>
                    <a:pt x="25666" y="17932"/>
                  </a:lnTo>
                  <a:lnTo>
                    <a:pt x="25920" y="17830"/>
                  </a:lnTo>
                  <a:lnTo>
                    <a:pt x="26428" y="17830"/>
                  </a:lnTo>
                  <a:lnTo>
                    <a:pt x="26619" y="17881"/>
                  </a:lnTo>
                  <a:lnTo>
                    <a:pt x="26911" y="18097"/>
                  </a:lnTo>
                  <a:lnTo>
                    <a:pt x="26987" y="18300"/>
                  </a:lnTo>
                  <a:lnTo>
                    <a:pt x="26987" y="21704"/>
                  </a:lnTo>
                  <a:lnTo>
                    <a:pt x="27762" y="21704"/>
                  </a:lnTo>
                  <a:lnTo>
                    <a:pt x="27762" y="18338"/>
                  </a:lnTo>
                  <a:close/>
                </a:path>
                <a:path w="128904" h="54610">
                  <a:moveTo>
                    <a:pt x="28613" y="88"/>
                  </a:moveTo>
                  <a:lnTo>
                    <a:pt x="27813" y="88"/>
                  </a:lnTo>
                  <a:lnTo>
                    <a:pt x="27813" y="5041"/>
                  </a:lnTo>
                  <a:lnTo>
                    <a:pt x="24726" y="88"/>
                  </a:lnTo>
                  <a:lnTo>
                    <a:pt x="23761" y="88"/>
                  </a:lnTo>
                  <a:lnTo>
                    <a:pt x="23761" y="6197"/>
                  </a:lnTo>
                  <a:lnTo>
                    <a:pt x="24549" y="6197"/>
                  </a:lnTo>
                  <a:lnTo>
                    <a:pt x="24549" y="1257"/>
                  </a:lnTo>
                  <a:lnTo>
                    <a:pt x="27673" y="6197"/>
                  </a:lnTo>
                  <a:lnTo>
                    <a:pt x="28613" y="6197"/>
                  </a:lnTo>
                  <a:lnTo>
                    <a:pt x="28613" y="88"/>
                  </a:lnTo>
                  <a:close/>
                </a:path>
                <a:path w="128904" h="54610">
                  <a:moveTo>
                    <a:pt x="29629" y="32753"/>
                  </a:moveTo>
                  <a:lnTo>
                    <a:pt x="28867" y="32753"/>
                  </a:lnTo>
                  <a:lnTo>
                    <a:pt x="28867" y="37198"/>
                  </a:lnTo>
                  <a:lnTo>
                    <a:pt x="29629" y="37198"/>
                  </a:lnTo>
                  <a:lnTo>
                    <a:pt x="29629" y="32753"/>
                  </a:lnTo>
                  <a:close/>
                </a:path>
                <a:path w="128904" h="54610">
                  <a:moveTo>
                    <a:pt x="29629" y="31076"/>
                  </a:moveTo>
                  <a:lnTo>
                    <a:pt x="28867" y="31076"/>
                  </a:lnTo>
                  <a:lnTo>
                    <a:pt x="28867" y="31927"/>
                  </a:lnTo>
                  <a:lnTo>
                    <a:pt x="29629" y="31927"/>
                  </a:lnTo>
                  <a:lnTo>
                    <a:pt x="29629" y="31076"/>
                  </a:lnTo>
                  <a:close/>
                </a:path>
                <a:path w="128904" h="54610">
                  <a:moveTo>
                    <a:pt x="30505" y="52158"/>
                  </a:moveTo>
                  <a:lnTo>
                    <a:pt x="30149" y="52184"/>
                  </a:lnTo>
                  <a:lnTo>
                    <a:pt x="30010" y="50419"/>
                  </a:lnTo>
                  <a:lnTo>
                    <a:pt x="29908" y="48755"/>
                  </a:lnTo>
                  <a:lnTo>
                    <a:pt x="29845" y="48628"/>
                  </a:lnTo>
                  <a:lnTo>
                    <a:pt x="29260" y="48285"/>
                  </a:lnTo>
                  <a:lnTo>
                    <a:pt x="29260" y="50419"/>
                  </a:lnTo>
                  <a:lnTo>
                    <a:pt x="29260" y="51485"/>
                  </a:lnTo>
                  <a:lnTo>
                    <a:pt x="29044" y="51816"/>
                  </a:lnTo>
                  <a:lnTo>
                    <a:pt x="28384" y="52146"/>
                  </a:lnTo>
                  <a:lnTo>
                    <a:pt x="28130" y="52209"/>
                  </a:lnTo>
                  <a:lnTo>
                    <a:pt x="27647" y="52209"/>
                  </a:lnTo>
                  <a:lnTo>
                    <a:pt x="27520" y="52158"/>
                  </a:lnTo>
                  <a:lnTo>
                    <a:pt x="27305" y="52019"/>
                  </a:lnTo>
                  <a:lnTo>
                    <a:pt x="27178" y="51003"/>
                  </a:lnTo>
                  <a:lnTo>
                    <a:pt x="27546" y="50800"/>
                  </a:lnTo>
                  <a:lnTo>
                    <a:pt x="27749" y="50749"/>
                  </a:lnTo>
                  <a:lnTo>
                    <a:pt x="28613" y="50634"/>
                  </a:lnTo>
                  <a:lnTo>
                    <a:pt x="29044" y="50533"/>
                  </a:lnTo>
                  <a:lnTo>
                    <a:pt x="29260" y="50419"/>
                  </a:lnTo>
                  <a:lnTo>
                    <a:pt x="29260" y="48285"/>
                  </a:lnTo>
                  <a:lnTo>
                    <a:pt x="28765" y="48120"/>
                  </a:lnTo>
                  <a:lnTo>
                    <a:pt x="27787" y="48120"/>
                  </a:lnTo>
                  <a:lnTo>
                    <a:pt x="26517" y="49593"/>
                  </a:lnTo>
                  <a:lnTo>
                    <a:pt x="27216" y="49593"/>
                  </a:lnTo>
                  <a:lnTo>
                    <a:pt x="27305" y="49187"/>
                  </a:lnTo>
                  <a:lnTo>
                    <a:pt x="27559" y="48856"/>
                  </a:lnTo>
                  <a:lnTo>
                    <a:pt x="27838" y="48755"/>
                  </a:lnTo>
                  <a:lnTo>
                    <a:pt x="28562" y="48755"/>
                  </a:lnTo>
                  <a:lnTo>
                    <a:pt x="28816" y="48818"/>
                  </a:lnTo>
                  <a:lnTo>
                    <a:pt x="29184" y="49047"/>
                  </a:lnTo>
                  <a:lnTo>
                    <a:pt x="29171" y="49898"/>
                  </a:lnTo>
                  <a:lnTo>
                    <a:pt x="29044" y="49961"/>
                  </a:lnTo>
                  <a:lnTo>
                    <a:pt x="27266" y="50190"/>
                  </a:lnTo>
                  <a:lnTo>
                    <a:pt x="26936" y="50330"/>
                  </a:lnTo>
                  <a:lnTo>
                    <a:pt x="26403" y="50800"/>
                  </a:lnTo>
                  <a:lnTo>
                    <a:pt x="26504" y="52298"/>
                  </a:lnTo>
                  <a:lnTo>
                    <a:pt x="26924" y="52692"/>
                  </a:lnTo>
                  <a:lnTo>
                    <a:pt x="27279" y="52844"/>
                  </a:lnTo>
                  <a:lnTo>
                    <a:pt x="28041" y="52844"/>
                  </a:lnTo>
                  <a:lnTo>
                    <a:pt x="28346" y="52768"/>
                  </a:lnTo>
                  <a:lnTo>
                    <a:pt x="28917" y="52476"/>
                  </a:lnTo>
                  <a:lnTo>
                    <a:pt x="29146" y="52298"/>
                  </a:lnTo>
                  <a:lnTo>
                    <a:pt x="29298" y="52095"/>
                  </a:lnTo>
                  <a:lnTo>
                    <a:pt x="29400" y="52476"/>
                  </a:lnTo>
                  <a:lnTo>
                    <a:pt x="29540" y="52692"/>
                  </a:lnTo>
                  <a:lnTo>
                    <a:pt x="29730" y="52781"/>
                  </a:lnTo>
                  <a:lnTo>
                    <a:pt x="30086" y="52781"/>
                  </a:lnTo>
                  <a:lnTo>
                    <a:pt x="30467" y="52717"/>
                  </a:lnTo>
                  <a:lnTo>
                    <a:pt x="30505" y="52184"/>
                  </a:lnTo>
                  <a:close/>
                </a:path>
                <a:path w="128904" h="54610">
                  <a:moveTo>
                    <a:pt x="32689" y="19710"/>
                  </a:moveTo>
                  <a:lnTo>
                    <a:pt x="32677" y="19113"/>
                  </a:lnTo>
                  <a:lnTo>
                    <a:pt x="32588" y="18529"/>
                  </a:lnTo>
                  <a:lnTo>
                    <a:pt x="32473" y="18161"/>
                  </a:lnTo>
                  <a:lnTo>
                    <a:pt x="32219" y="17792"/>
                  </a:lnTo>
                  <a:lnTo>
                    <a:pt x="31940" y="17513"/>
                  </a:lnTo>
                  <a:lnTo>
                    <a:pt x="31915" y="19113"/>
                  </a:lnTo>
                  <a:lnTo>
                    <a:pt x="29438" y="19113"/>
                  </a:lnTo>
                  <a:lnTo>
                    <a:pt x="29451" y="18796"/>
                  </a:lnTo>
                  <a:lnTo>
                    <a:pt x="29578" y="18415"/>
                  </a:lnTo>
                  <a:lnTo>
                    <a:pt x="30048" y="17919"/>
                  </a:lnTo>
                  <a:lnTo>
                    <a:pt x="30327" y="17792"/>
                  </a:lnTo>
                  <a:lnTo>
                    <a:pt x="31153" y="17792"/>
                  </a:lnTo>
                  <a:lnTo>
                    <a:pt x="31496" y="17983"/>
                  </a:lnTo>
                  <a:lnTo>
                    <a:pt x="31750" y="18427"/>
                  </a:lnTo>
                  <a:lnTo>
                    <a:pt x="31864" y="18732"/>
                  </a:lnTo>
                  <a:lnTo>
                    <a:pt x="31915" y="19113"/>
                  </a:lnTo>
                  <a:lnTo>
                    <a:pt x="31915" y="17513"/>
                  </a:lnTo>
                  <a:lnTo>
                    <a:pt x="31343" y="17221"/>
                  </a:lnTo>
                  <a:lnTo>
                    <a:pt x="31038" y="17145"/>
                  </a:lnTo>
                  <a:lnTo>
                    <a:pt x="30099" y="17145"/>
                  </a:lnTo>
                  <a:lnTo>
                    <a:pt x="29591" y="17360"/>
                  </a:lnTo>
                  <a:lnTo>
                    <a:pt x="28816" y="18262"/>
                  </a:lnTo>
                  <a:lnTo>
                    <a:pt x="28714" y="18529"/>
                  </a:lnTo>
                  <a:lnTo>
                    <a:pt x="28803" y="20853"/>
                  </a:lnTo>
                  <a:lnTo>
                    <a:pt x="29578" y="21653"/>
                  </a:lnTo>
                  <a:lnTo>
                    <a:pt x="30048" y="21856"/>
                  </a:lnTo>
                  <a:lnTo>
                    <a:pt x="30835" y="21856"/>
                  </a:lnTo>
                  <a:lnTo>
                    <a:pt x="32626" y="20307"/>
                  </a:lnTo>
                  <a:lnTo>
                    <a:pt x="31889" y="20307"/>
                  </a:lnTo>
                  <a:lnTo>
                    <a:pt x="31813" y="20523"/>
                  </a:lnTo>
                  <a:lnTo>
                    <a:pt x="31737" y="20675"/>
                  </a:lnTo>
                  <a:lnTo>
                    <a:pt x="31369" y="21082"/>
                  </a:lnTo>
                  <a:lnTo>
                    <a:pt x="31064" y="21209"/>
                  </a:lnTo>
                  <a:lnTo>
                    <a:pt x="30251" y="21209"/>
                  </a:lnTo>
                  <a:lnTo>
                    <a:pt x="29959" y="21082"/>
                  </a:lnTo>
                  <a:lnTo>
                    <a:pt x="29540" y="20523"/>
                  </a:lnTo>
                  <a:lnTo>
                    <a:pt x="29425" y="19710"/>
                  </a:lnTo>
                  <a:lnTo>
                    <a:pt x="32689" y="19710"/>
                  </a:lnTo>
                  <a:close/>
                </a:path>
                <a:path w="128904" h="54610">
                  <a:moveTo>
                    <a:pt x="34353" y="88"/>
                  </a:moveTo>
                  <a:lnTo>
                    <a:pt x="29400" y="88"/>
                  </a:lnTo>
                  <a:lnTo>
                    <a:pt x="29400" y="812"/>
                  </a:lnTo>
                  <a:lnTo>
                    <a:pt x="31457" y="812"/>
                  </a:lnTo>
                  <a:lnTo>
                    <a:pt x="31457" y="6197"/>
                  </a:lnTo>
                  <a:lnTo>
                    <a:pt x="32296" y="6197"/>
                  </a:lnTo>
                  <a:lnTo>
                    <a:pt x="32296" y="812"/>
                  </a:lnTo>
                  <a:lnTo>
                    <a:pt x="34353" y="812"/>
                  </a:lnTo>
                  <a:lnTo>
                    <a:pt x="34353" y="88"/>
                  </a:lnTo>
                  <a:close/>
                </a:path>
                <a:path w="128904" h="54610">
                  <a:moveTo>
                    <a:pt x="34378" y="32740"/>
                  </a:moveTo>
                  <a:lnTo>
                    <a:pt x="33566" y="32740"/>
                  </a:lnTo>
                  <a:lnTo>
                    <a:pt x="32308" y="36360"/>
                  </a:lnTo>
                  <a:lnTo>
                    <a:pt x="31127" y="32740"/>
                  </a:lnTo>
                  <a:lnTo>
                    <a:pt x="30251" y="32740"/>
                  </a:lnTo>
                  <a:lnTo>
                    <a:pt x="31902" y="37198"/>
                  </a:lnTo>
                  <a:lnTo>
                    <a:pt x="32702" y="37198"/>
                  </a:lnTo>
                  <a:lnTo>
                    <a:pt x="34378" y="32740"/>
                  </a:lnTo>
                  <a:close/>
                </a:path>
                <a:path w="128904" h="54610">
                  <a:moveTo>
                    <a:pt x="34848" y="48272"/>
                  </a:moveTo>
                  <a:lnTo>
                    <a:pt x="34150" y="48272"/>
                  </a:lnTo>
                  <a:lnTo>
                    <a:pt x="34150" y="48831"/>
                  </a:lnTo>
                  <a:lnTo>
                    <a:pt x="34036" y="48691"/>
                  </a:lnTo>
                  <a:lnTo>
                    <a:pt x="34036" y="49479"/>
                  </a:lnTo>
                  <a:lnTo>
                    <a:pt x="33934" y="51473"/>
                  </a:lnTo>
                  <a:lnTo>
                    <a:pt x="33756" y="51892"/>
                  </a:lnTo>
                  <a:lnTo>
                    <a:pt x="33375" y="52133"/>
                  </a:lnTo>
                  <a:lnTo>
                    <a:pt x="32499" y="52133"/>
                  </a:lnTo>
                  <a:lnTo>
                    <a:pt x="32219" y="52006"/>
                  </a:lnTo>
                  <a:lnTo>
                    <a:pt x="31813" y="51473"/>
                  </a:lnTo>
                  <a:lnTo>
                    <a:pt x="31775" y="49784"/>
                  </a:lnTo>
                  <a:lnTo>
                    <a:pt x="32054" y="49060"/>
                  </a:lnTo>
                  <a:lnTo>
                    <a:pt x="32410" y="48818"/>
                  </a:lnTo>
                  <a:lnTo>
                    <a:pt x="33299" y="48818"/>
                  </a:lnTo>
                  <a:lnTo>
                    <a:pt x="33591" y="48945"/>
                  </a:lnTo>
                  <a:lnTo>
                    <a:pt x="34036" y="49479"/>
                  </a:lnTo>
                  <a:lnTo>
                    <a:pt x="34036" y="48691"/>
                  </a:lnTo>
                  <a:lnTo>
                    <a:pt x="33870" y="48514"/>
                  </a:lnTo>
                  <a:lnTo>
                    <a:pt x="33464" y="48234"/>
                  </a:lnTo>
                  <a:lnTo>
                    <a:pt x="33159" y="48158"/>
                  </a:lnTo>
                  <a:lnTo>
                    <a:pt x="32296" y="48158"/>
                  </a:lnTo>
                  <a:lnTo>
                    <a:pt x="31851" y="48361"/>
                  </a:lnTo>
                  <a:lnTo>
                    <a:pt x="31115" y="49212"/>
                  </a:lnTo>
                  <a:lnTo>
                    <a:pt x="31038" y="49479"/>
                  </a:lnTo>
                  <a:lnTo>
                    <a:pt x="31115" y="51892"/>
                  </a:lnTo>
                  <a:lnTo>
                    <a:pt x="31838" y="52578"/>
                  </a:lnTo>
                  <a:lnTo>
                    <a:pt x="32258" y="52743"/>
                  </a:lnTo>
                  <a:lnTo>
                    <a:pt x="33096" y="52743"/>
                  </a:lnTo>
                  <a:lnTo>
                    <a:pt x="34124" y="52070"/>
                  </a:lnTo>
                  <a:lnTo>
                    <a:pt x="34023" y="53251"/>
                  </a:lnTo>
                  <a:lnTo>
                    <a:pt x="33807" y="53746"/>
                  </a:lnTo>
                  <a:lnTo>
                    <a:pt x="33426" y="53949"/>
                  </a:lnTo>
                  <a:lnTo>
                    <a:pt x="32486" y="53949"/>
                  </a:lnTo>
                  <a:lnTo>
                    <a:pt x="32219" y="53873"/>
                  </a:lnTo>
                  <a:lnTo>
                    <a:pt x="31940" y="53594"/>
                  </a:lnTo>
                  <a:lnTo>
                    <a:pt x="31838" y="53251"/>
                  </a:lnTo>
                  <a:lnTo>
                    <a:pt x="31076" y="53251"/>
                  </a:lnTo>
                  <a:lnTo>
                    <a:pt x="31140" y="53746"/>
                  </a:lnTo>
                  <a:lnTo>
                    <a:pt x="31292" y="54038"/>
                  </a:lnTo>
                  <a:lnTo>
                    <a:pt x="31953" y="54470"/>
                  </a:lnTo>
                  <a:lnTo>
                    <a:pt x="32359" y="54571"/>
                  </a:lnTo>
                  <a:lnTo>
                    <a:pt x="33705" y="54571"/>
                  </a:lnTo>
                  <a:lnTo>
                    <a:pt x="34290" y="54267"/>
                  </a:lnTo>
                  <a:lnTo>
                    <a:pt x="34442" y="53949"/>
                  </a:lnTo>
                  <a:lnTo>
                    <a:pt x="34759" y="53340"/>
                  </a:lnTo>
                  <a:lnTo>
                    <a:pt x="34848" y="52070"/>
                  </a:lnTo>
                  <a:lnTo>
                    <a:pt x="34848" y="48831"/>
                  </a:lnTo>
                  <a:lnTo>
                    <a:pt x="34848" y="48272"/>
                  </a:lnTo>
                  <a:close/>
                </a:path>
                <a:path w="128904" h="54610">
                  <a:moveTo>
                    <a:pt x="38836" y="34607"/>
                  </a:moveTo>
                  <a:lnTo>
                    <a:pt x="38074" y="32994"/>
                  </a:lnTo>
                  <a:lnTo>
                    <a:pt x="38074" y="34607"/>
                  </a:lnTo>
                  <a:lnTo>
                    <a:pt x="35585" y="34607"/>
                  </a:lnTo>
                  <a:lnTo>
                    <a:pt x="35610" y="34277"/>
                  </a:lnTo>
                  <a:lnTo>
                    <a:pt x="35725" y="33909"/>
                  </a:lnTo>
                  <a:lnTo>
                    <a:pt x="36195" y="33413"/>
                  </a:lnTo>
                  <a:lnTo>
                    <a:pt x="36487" y="33286"/>
                  </a:lnTo>
                  <a:lnTo>
                    <a:pt x="37312" y="33286"/>
                  </a:lnTo>
                  <a:lnTo>
                    <a:pt x="37655" y="33477"/>
                  </a:lnTo>
                  <a:lnTo>
                    <a:pt x="37909" y="33921"/>
                  </a:lnTo>
                  <a:lnTo>
                    <a:pt x="38023" y="34226"/>
                  </a:lnTo>
                  <a:lnTo>
                    <a:pt x="38074" y="34607"/>
                  </a:lnTo>
                  <a:lnTo>
                    <a:pt x="38074" y="32994"/>
                  </a:lnTo>
                  <a:lnTo>
                    <a:pt x="37503" y="32702"/>
                  </a:lnTo>
                  <a:lnTo>
                    <a:pt x="37198" y="32639"/>
                  </a:lnTo>
                  <a:lnTo>
                    <a:pt x="36245" y="32639"/>
                  </a:lnTo>
                  <a:lnTo>
                    <a:pt x="35737" y="32854"/>
                  </a:lnTo>
                  <a:lnTo>
                    <a:pt x="34963" y="33756"/>
                  </a:lnTo>
                  <a:lnTo>
                    <a:pt x="34874" y="34023"/>
                  </a:lnTo>
                  <a:lnTo>
                    <a:pt x="34963" y="36347"/>
                  </a:lnTo>
                  <a:lnTo>
                    <a:pt x="35737" y="37147"/>
                  </a:lnTo>
                  <a:lnTo>
                    <a:pt x="36207" y="37350"/>
                  </a:lnTo>
                  <a:lnTo>
                    <a:pt x="36982" y="37350"/>
                  </a:lnTo>
                  <a:lnTo>
                    <a:pt x="38773" y="35788"/>
                  </a:lnTo>
                  <a:lnTo>
                    <a:pt x="38036" y="35788"/>
                  </a:lnTo>
                  <a:lnTo>
                    <a:pt x="37973" y="36017"/>
                  </a:lnTo>
                  <a:lnTo>
                    <a:pt x="37896" y="36169"/>
                  </a:lnTo>
                  <a:lnTo>
                    <a:pt x="37528" y="36576"/>
                  </a:lnTo>
                  <a:lnTo>
                    <a:pt x="37211" y="36703"/>
                  </a:lnTo>
                  <a:lnTo>
                    <a:pt x="36398" y="36703"/>
                  </a:lnTo>
                  <a:lnTo>
                    <a:pt x="36118" y="36576"/>
                  </a:lnTo>
                  <a:lnTo>
                    <a:pt x="35687" y="36017"/>
                  </a:lnTo>
                  <a:lnTo>
                    <a:pt x="35572" y="35204"/>
                  </a:lnTo>
                  <a:lnTo>
                    <a:pt x="38836" y="35204"/>
                  </a:lnTo>
                  <a:lnTo>
                    <a:pt x="38836" y="34607"/>
                  </a:lnTo>
                  <a:close/>
                </a:path>
                <a:path w="128904" h="54610">
                  <a:moveTo>
                    <a:pt x="39801" y="50698"/>
                  </a:moveTo>
                  <a:lnTo>
                    <a:pt x="39789" y="50101"/>
                  </a:lnTo>
                  <a:lnTo>
                    <a:pt x="39700" y="49530"/>
                  </a:lnTo>
                  <a:lnTo>
                    <a:pt x="39573" y="49161"/>
                  </a:lnTo>
                  <a:lnTo>
                    <a:pt x="39331" y="48793"/>
                  </a:lnTo>
                  <a:lnTo>
                    <a:pt x="39052" y="48501"/>
                  </a:lnTo>
                  <a:lnTo>
                    <a:pt x="39027" y="50101"/>
                  </a:lnTo>
                  <a:lnTo>
                    <a:pt x="36550" y="50101"/>
                  </a:lnTo>
                  <a:lnTo>
                    <a:pt x="36563" y="49784"/>
                  </a:lnTo>
                  <a:lnTo>
                    <a:pt x="36677" y="49403"/>
                  </a:lnTo>
                  <a:lnTo>
                    <a:pt x="37147" y="48907"/>
                  </a:lnTo>
                  <a:lnTo>
                    <a:pt x="37439" y="48793"/>
                  </a:lnTo>
                  <a:lnTo>
                    <a:pt x="38265" y="48793"/>
                  </a:lnTo>
                  <a:lnTo>
                    <a:pt x="38608" y="48971"/>
                  </a:lnTo>
                  <a:lnTo>
                    <a:pt x="38862" y="49415"/>
                  </a:lnTo>
                  <a:lnTo>
                    <a:pt x="38976" y="49720"/>
                  </a:lnTo>
                  <a:lnTo>
                    <a:pt x="39027" y="50101"/>
                  </a:lnTo>
                  <a:lnTo>
                    <a:pt x="39027" y="48501"/>
                  </a:lnTo>
                  <a:lnTo>
                    <a:pt x="38455" y="48209"/>
                  </a:lnTo>
                  <a:lnTo>
                    <a:pt x="38150" y="48133"/>
                  </a:lnTo>
                  <a:lnTo>
                    <a:pt x="37198" y="48133"/>
                  </a:lnTo>
                  <a:lnTo>
                    <a:pt x="36690" y="48348"/>
                  </a:lnTo>
                  <a:lnTo>
                    <a:pt x="35915" y="49250"/>
                  </a:lnTo>
                  <a:lnTo>
                    <a:pt x="35826" y="49530"/>
                  </a:lnTo>
                  <a:lnTo>
                    <a:pt x="35915" y="51841"/>
                  </a:lnTo>
                  <a:lnTo>
                    <a:pt x="36690" y="52641"/>
                  </a:lnTo>
                  <a:lnTo>
                    <a:pt x="37160" y="52844"/>
                  </a:lnTo>
                  <a:lnTo>
                    <a:pt x="37934" y="52844"/>
                  </a:lnTo>
                  <a:lnTo>
                    <a:pt x="39738" y="51295"/>
                  </a:lnTo>
                  <a:lnTo>
                    <a:pt x="38989" y="51295"/>
                  </a:lnTo>
                  <a:lnTo>
                    <a:pt x="38925" y="51511"/>
                  </a:lnTo>
                  <a:lnTo>
                    <a:pt x="38849" y="51663"/>
                  </a:lnTo>
                  <a:lnTo>
                    <a:pt x="38481" y="52070"/>
                  </a:lnTo>
                  <a:lnTo>
                    <a:pt x="38163" y="52197"/>
                  </a:lnTo>
                  <a:lnTo>
                    <a:pt x="37350" y="52197"/>
                  </a:lnTo>
                  <a:lnTo>
                    <a:pt x="37071" y="52070"/>
                  </a:lnTo>
                  <a:lnTo>
                    <a:pt x="36652" y="51511"/>
                  </a:lnTo>
                  <a:lnTo>
                    <a:pt x="36525" y="50698"/>
                  </a:lnTo>
                  <a:lnTo>
                    <a:pt x="39801" y="50698"/>
                  </a:lnTo>
                  <a:close/>
                </a:path>
                <a:path w="128904" h="54610">
                  <a:moveTo>
                    <a:pt x="40970" y="15582"/>
                  </a:moveTo>
                  <a:lnTo>
                    <a:pt x="40043" y="15582"/>
                  </a:lnTo>
                  <a:lnTo>
                    <a:pt x="38315" y="20789"/>
                  </a:lnTo>
                  <a:lnTo>
                    <a:pt x="36550" y="15582"/>
                  </a:lnTo>
                  <a:lnTo>
                    <a:pt x="35636" y="15582"/>
                  </a:lnTo>
                  <a:lnTo>
                    <a:pt x="37871" y="21704"/>
                  </a:lnTo>
                  <a:lnTo>
                    <a:pt x="38747" y="21704"/>
                  </a:lnTo>
                  <a:lnTo>
                    <a:pt x="40970" y="15582"/>
                  </a:lnTo>
                  <a:close/>
                </a:path>
                <a:path w="128904" h="54610">
                  <a:moveTo>
                    <a:pt x="43954" y="37833"/>
                  </a:moveTo>
                  <a:lnTo>
                    <a:pt x="39204" y="37833"/>
                  </a:lnTo>
                  <a:lnTo>
                    <a:pt x="39204" y="38265"/>
                  </a:lnTo>
                  <a:lnTo>
                    <a:pt x="43954" y="38265"/>
                  </a:lnTo>
                  <a:lnTo>
                    <a:pt x="43954" y="37833"/>
                  </a:lnTo>
                  <a:close/>
                </a:path>
                <a:path w="128904" h="54610">
                  <a:moveTo>
                    <a:pt x="44907" y="53340"/>
                  </a:moveTo>
                  <a:lnTo>
                    <a:pt x="40170" y="53340"/>
                  </a:lnTo>
                  <a:lnTo>
                    <a:pt x="40170" y="53759"/>
                  </a:lnTo>
                  <a:lnTo>
                    <a:pt x="44907" y="53759"/>
                  </a:lnTo>
                  <a:lnTo>
                    <a:pt x="44907" y="53340"/>
                  </a:lnTo>
                  <a:close/>
                </a:path>
                <a:path w="128904" h="54610">
                  <a:moveTo>
                    <a:pt x="46685" y="21704"/>
                  </a:moveTo>
                  <a:lnTo>
                    <a:pt x="46024" y="19875"/>
                  </a:lnTo>
                  <a:lnTo>
                    <a:pt x="45783" y="19202"/>
                  </a:lnTo>
                  <a:lnTo>
                    <a:pt x="44894" y="16751"/>
                  </a:lnTo>
                  <a:lnTo>
                    <a:pt x="44894" y="19202"/>
                  </a:lnTo>
                  <a:lnTo>
                    <a:pt x="42976" y="19202"/>
                  </a:lnTo>
                  <a:lnTo>
                    <a:pt x="43967" y="16497"/>
                  </a:lnTo>
                  <a:lnTo>
                    <a:pt x="44894" y="19202"/>
                  </a:lnTo>
                  <a:lnTo>
                    <a:pt x="44894" y="16751"/>
                  </a:lnTo>
                  <a:lnTo>
                    <a:pt x="44805" y="16497"/>
                  </a:lnTo>
                  <a:lnTo>
                    <a:pt x="44475" y="15582"/>
                  </a:lnTo>
                  <a:lnTo>
                    <a:pt x="43535" y="15582"/>
                  </a:lnTo>
                  <a:lnTo>
                    <a:pt x="41236" y="21704"/>
                  </a:lnTo>
                  <a:lnTo>
                    <a:pt x="42075" y="21704"/>
                  </a:lnTo>
                  <a:lnTo>
                    <a:pt x="42748" y="19875"/>
                  </a:lnTo>
                  <a:lnTo>
                    <a:pt x="45161" y="19875"/>
                  </a:lnTo>
                  <a:lnTo>
                    <a:pt x="45783" y="21704"/>
                  </a:lnTo>
                  <a:lnTo>
                    <a:pt x="46685" y="21704"/>
                  </a:lnTo>
                  <a:close/>
                </a:path>
                <a:path w="128904" h="54610">
                  <a:moveTo>
                    <a:pt x="48133" y="33883"/>
                  </a:moveTo>
                  <a:lnTo>
                    <a:pt x="48069" y="33540"/>
                  </a:lnTo>
                  <a:lnTo>
                    <a:pt x="47726" y="32854"/>
                  </a:lnTo>
                  <a:lnTo>
                    <a:pt x="47307" y="32639"/>
                  </a:lnTo>
                  <a:lnTo>
                    <a:pt x="46380" y="32639"/>
                  </a:lnTo>
                  <a:lnTo>
                    <a:pt x="46113" y="32689"/>
                  </a:lnTo>
                  <a:lnTo>
                    <a:pt x="45643" y="32918"/>
                  </a:lnTo>
                  <a:lnTo>
                    <a:pt x="45427" y="33108"/>
                  </a:lnTo>
                  <a:lnTo>
                    <a:pt x="45212" y="33375"/>
                  </a:lnTo>
                  <a:lnTo>
                    <a:pt x="45212" y="32740"/>
                  </a:lnTo>
                  <a:lnTo>
                    <a:pt x="44500" y="32740"/>
                  </a:lnTo>
                  <a:lnTo>
                    <a:pt x="44500" y="37198"/>
                  </a:lnTo>
                  <a:lnTo>
                    <a:pt x="45250" y="37198"/>
                  </a:lnTo>
                  <a:lnTo>
                    <a:pt x="45250" y="34569"/>
                  </a:lnTo>
                  <a:lnTo>
                    <a:pt x="45275" y="34340"/>
                  </a:lnTo>
                  <a:lnTo>
                    <a:pt x="46342" y="33312"/>
                  </a:lnTo>
                  <a:lnTo>
                    <a:pt x="46875" y="33312"/>
                  </a:lnTo>
                  <a:lnTo>
                    <a:pt x="47117" y="33451"/>
                  </a:lnTo>
                  <a:lnTo>
                    <a:pt x="47332" y="33896"/>
                  </a:lnTo>
                  <a:lnTo>
                    <a:pt x="47371" y="34112"/>
                  </a:lnTo>
                  <a:lnTo>
                    <a:pt x="47371" y="37198"/>
                  </a:lnTo>
                  <a:lnTo>
                    <a:pt x="48133" y="37198"/>
                  </a:lnTo>
                  <a:lnTo>
                    <a:pt x="48133" y="33883"/>
                  </a:lnTo>
                  <a:close/>
                </a:path>
                <a:path w="128904" h="54610">
                  <a:moveTo>
                    <a:pt x="49072" y="48272"/>
                  </a:moveTo>
                  <a:lnTo>
                    <a:pt x="48374" y="48272"/>
                  </a:lnTo>
                  <a:lnTo>
                    <a:pt x="48374" y="48831"/>
                  </a:lnTo>
                  <a:lnTo>
                    <a:pt x="48260" y="48691"/>
                  </a:lnTo>
                  <a:lnTo>
                    <a:pt x="48260" y="49479"/>
                  </a:lnTo>
                  <a:lnTo>
                    <a:pt x="48158" y="51473"/>
                  </a:lnTo>
                  <a:lnTo>
                    <a:pt x="47980" y="51892"/>
                  </a:lnTo>
                  <a:lnTo>
                    <a:pt x="47599" y="52133"/>
                  </a:lnTo>
                  <a:lnTo>
                    <a:pt x="46710" y="52133"/>
                  </a:lnTo>
                  <a:lnTo>
                    <a:pt x="46431" y="52006"/>
                  </a:lnTo>
                  <a:lnTo>
                    <a:pt x="46037" y="51473"/>
                  </a:lnTo>
                  <a:lnTo>
                    <a:pt x="45999" y="49784"/>
                  </a:lnTo>
                  <a:lnTo>
                    <a:pt x="46278" y="49060"/>
                  </a:lnTo>
                  <a:lnTo>
                    <a:pt x="46634" y="48818"/>
                  </a:lnTo>
                  <a:lnTo>
                    <a:pt x="47510" y="48818"/>
                  </a:lnTo>
                  <a:lnTo>
                    <a:pt x="47802" y="48945"/>
                  </a:lnTo>
                  <a:lnTo>
                    <a:pt x="48260" y="49479"/>
                  </a:lnTo>
                  <a:lnTo>
                    <a:pt x="48260" y="48691"/>
                  </a:lnTo>
                  <a:lnTo>
                    <a:pt x="48082" y="48514"/>
                  </a:lnTo>
                  <a:lnTo>
                    <a:pt x="47675" y="48234"/>
                  </a:lnTo>
                  <a:lnTo>
                    <a:pt x="47371" y="48158"/>
                  </a:lnTo>
                  <a:lnTo>
                    <a:pt x="46507" y="48158"/>
                  </a:lnTo>
                  <a:lnTo>
                    <a:pt x="46062" y="48361"/>
                  </a:lnTo>
                  <a:lnTo>
                    <a:pt x="45339" y="49212"/>
                  </a:lnTo>
                  <a:lnTo>
                    <a:pt x="45250" y="49479"/>
                  </a:lnTo>
                  <a:lnTo>
                    <a:pt x="45339" y="51892"/>
                  </a:lnTo>
                  <a:lnTo>
                    <a:pt x="46062" y="52578"/>
                  </a:lnTo>
                  <a:lnTo>
                    <a:pt x="46482" y="52743"/>
                  </a:lnTo>
                  <a:lnTo>
                    <a:pt x="47320" y="52743"/>
                  </a:lnTo>
                  <a:lnTo>
                    <a:pt x="48348" y="52070"/>
                  </a:lnTo>
                  <a:lnTo>
                    <a:pt x="48247" y="53251"/>
                  </a:lnTo>
                  <a:lnTo>
                    <a:pt x="48018" y="53746"/>
                  </a:lnTo>
                  <a:lnTo>
                    <a:pt x="47650" y="53949"/>
                  </a:lnTo>
                  <a:lnTo>
                    <a:pt x="46710" y="53949"/>
                  </a:lnTo>
                  <a:lnTo>
                    <a:pt x="46443" y="53873"/>
                  </a:lnTo>
                  <a:lnTo>
                    <a:pt x="46164" y="53594"/>
                  </a:lnTo>
                  <a:lnTo>
                    <a:pt x="46062" y="53251"/>
                  </a:lnTo>
                  <a:lnTo>
                    <a:pt x="45288" y="53251"/>
                  </a:lnTo>
                  <a:lnTo>
                    <a:pt x="45364" y="53746"/>
                  </a:lnTo>
                  <a:lnTo>
                    <a:pt x="45516" y="54038"/>
                  </a:lnTo>
                  <a:lnTo>
                    <a:pt x="46164" y="54470"/>
                  </a:lnTo>
                  <a:lnTo>
                    <a:pt x="46570" y="54571"/>
                  </a:lnTo>
                  <a:lnTo>
                    <a:pt x="47917" y="54571"/>
                  </a:lnTo>
                  <a:lnTo>
                    <a:pt x="48514" y="54267"/>
                  </a:lnTo>
                  <a:lnTo>
                    <a:pt x="48666" y="53949"/>
                  </a:lnTo>
                  <a:lnTo>
                    <a:pt x="48983" y="53340"/>
                  </a:lnTo>
                  <a:lnTo>
                    <a:pt x="49072" y="52070"/>
                  </a:lnTo>
                  <a:lnTo>
                    <a:pt x="49072" y="48831"/>
                  </a:lnTo>
                  <a:lnTo>
                    <a:pt x="49072" y="48272"/>
                  </a:lnTo>
                  <a:close/>
                </a:path>
                <a:path w="128904" h="54610">
                  <a:moveTo>
                    <a:pt x="52387" y="48158"/>
                  </a:moveTo>
                  <a:lnTo>
                    <a:pt x="52158" y="48133"/>
                  </a:lnTo>
                  <a:lnTo>
                    <a:pt x="51841" y="48133"/>
                  </a:lnTo>
                  <a:lnTo>
                    <a:pt x="51587" y="48247"/>
                  </a:lnTo>
                  <a:lnTo>
                    <a:pt x="51130" y="48666"/>
                  </a:lnTo>
                  <a:lnTo>
                    <a:pt x="50990" y="48856"/>
                  </a:lnTo>
                  <a:lnTo>
                    <a:pt x="50927" y="48996"/>
                  </a:lnTo>
                  <a:lnTo>
                    <a:pt x="50927" y="48234"/>
                  </a:lnTo>
                  <a:lnTo>
                    <a:pt x="50215" y="48234"/>
                  </a:lnTo>
                  <a:lnTo>
                    <a:pt x="50215" y="52692"/>
                  </a:lnTo>
                  <a:lnTo>
                    <a:pt x="50965" y="52692"/>
                  </a:lnTo>
                  <a:lnTo>
                    <a:pt x="50965" y="49809"/>
                  </a:lnTo>
                  <a:lnTo>
                    <a:pt x="51066" y="49530"/>
                  </a:lnTo>
                  <a:lnTo>
                    <a:pt x="51473" y="49047"/>
                  </a:lnTo>
                  <a:lnTo>
                    <a:pt x="51752" y="48920"/>
                  </a:lnTo>
                  <a:lnTo>
                    <a:pt x="52133" y="48920"/>
                  </a:lnTo>
                  <a:lnTo>
                    <a:pt x="52387" y="48945"/>
                  </a:lnTo>
                  <a:lnTo>
                    <a:pt x="52387" y="48158"/>
                  </a:lnTo>
                  <a:close/>
                </a:path>
                <a:path w="128904" h="54610">
                  <a:moveTo>
                    <a:pt x="52616" y="21564"/>
                  </a:moveTo>
                  <a:lnTo>
                    <a:pt x="52489" y="21513"/>
                  </a:lnTo>
                  <a:lnTo>
                    <a:pt x="52298" y="20904"/>
                  </a:lnTo>
                  <a:lnTo>
                    <a:pt x="52184" y="19240"/>
                  </a:lnTo>
                  <a:lnTo>
                    <a:pt x="52070" y="19075"/>
                  </a:lnTo>
                  <a:lnTo>
                    <a:pt x="51943" y="18923"/>
                  </a:lnTo>
                  <a:lnTo>
                    <a:pt x="51765" y="18796"/>
                  </a:lnTo>
                  <a:lnTo>
                    <a:pt x="51523" y="18694"/>
                  </a:lnTo>
                  <a:lnTo>
                    <a:pt x="51790" y="18554"/>
                  </a:lnTo>
                  <a:lnTo>
                    <a:pt x="51993" y="18389"/>
                  </a:lnTo>
                  <a:lnTo>
                    <a:pt x="52247" y="17995"/>
                  </a:lnTo>
                  <a:lnTo>
                    <a:pt x="52273" y="16344"/>
                  </a:lnTo>
                  <a:lnTo>
                    <a:pt x="52095" y="16052"/>
                  </a:lnTo>
                  <a:lnTo>
                    <a:pt x="51549" y="15811"/>
                  </a:lnTo>
                  <a:lnTo>
                    <a:pt x="51549" y="16878"/>
                  </a:lnTo>
                  <a:lnTo>
                    <a:pt x="51435" y="17995"/>
                  </a:lnTo>
                  <a:lnTo>
                    <a:pt x="50977" y="18313"/>
                  </a:lnTo>
                  <a:lnTo>
                    <a:pt x="50673" y="18389"/>
                  </a:lnTo>
                  <a:lnTo>
                    <a:pt x="48374" y="18389"/>
                  </a:lnTo>
                  <a:lnTo>
                    <a:pt x="48374" y="16294"/>
                  </a:lnTo>
                  <a:lnTo>
                    <a:pt x="50673" y="16294"/>
                  </a:lnTo>
                  <a:lnTo>
                    <a:pt x="50901" y="16344"/>
                  </a:lnTo>
                  <a:lnTo>
                    <a:pt x="51396" y="16586"/>
                  </a:lnTo>
                  <a:lnTo>
                    <a:pt x="51549" y="16878"/>
                  </a:lnTo>
                  <a:lnTo>
                    <a:pt x="51549" y="15811"/>
                  </a:lnTo>
                  <a:lnTo>
                    <a:pt x="51219" y="15659"/>
                  </a:lnTo>
                  <a:lnTo>
                    <a:pt x="50838" y="15582"/>
                  </a:lnTo>
                  <a:lnTo>
                    <a:pt x="47536" y="15582"/>
                  </a:lnTo>
                  <a:lnTo>
                    <a:pt x="47536" y="21704"/>
                  </a:lnTo>
                  <a:lnTo>
                    <a:pt x="48374" y="21704"/>
                  </a:lnTo>
                  <a:lnTo>
                    <a:pt x="48374" y="19075"/>
                  </a:lnTo>
                  <a:lnTo>
                    <a:pt x="50596" y="19075"/>
                  </a:lnTo>
                  <a:lnTo>
                    <a:pt x="50838" y="19113"/>
                  </a:lnTo>
                  <a:lnTo>
                    <a:pt x="51282" y="19329"/>
                  </a:lnTo>
                  <a:lnTo>
                    <a:pt x="51371" y="19494"/>
                  </a:lnTo>
                  <a:lnTo>
                    <a:pt x="51498" y="20904"/>
                  </a:lnTo>
                  <a:lnTo>
                    <a:pt x="51600" y="21704"/>
                  </a:lnTo>
                  <a:lnTo>
                    <a:pt x="52616" y="21704"/>
                  </a:lnTo>
                  <a:lnTo>
                    <a:pt x="52616" y="21564"/>
                  </a:lnTo>
                  <a:close/>
                </a:path>
                <a:path w="128904" h="54610">
                  <a:moveTo>
                    <a:pt x="53251" y="36664"/>
                  </a:moveTo>
                  <a:lnTo>
                    <a:pt x="52895" y="36690"/>
                  </a:lnTo>
                  <a:lnTo>
                    <a:pt x="52755" y="34925"/>
                  </a:lnTo>
                  <a:lnTo>
                    <a:pt x="52666" y="33261"/>
                  </a:lnTo>
                  <a:lnTo>
                    <a:pt x="52590" y="33121"/>
                  </a:lnTo>
                  <a:lnTo>
                    <a:pt x="52006" y="32778"/>
                  </a:lnTo>
                  <a:lnTo>
                    <a:pt x="52006" y="34925"/>
                  </a:lnTo>
                  <a:lnTo>
                    <a:pt x="52006" y="35991"/>
                  </a:lnTo>
                  <a:lnTo>
                    <a:pt x="51803" y="36322"/>
                  </a:lnTo>
                  <a:lnTo>
                    <a:pt x="51130" y="36639"/>
                  </a:lnTo>
                  <a:lnTo>
                    <a:pt x="50876" y="36703"/>
                  </a:lnTo>
                  <a:lnTo>
                    <a:pt x="50393" y="36703"/>
                  </a:lnTo>
                  <a:lnTo>
                    <a:pt x="50050" y="36525"/>
                  </a:lnTo>
                  <a:lnTo>
                    <a:pt x="49936" y="35509"/>
                  </a:lnTo>
                  <a:lnTo>
                    <a:pt x="50304" y="35306"/>
                  </a:lnTo>
                  <a:lnTo>
                    <a:pt x="50495" y="35255"/>
                  </a:lnTo>
                  <a:lnTo>
                    <a:pt x="51371" y="35140"/>
                  </a:lnTo>
                  <a:lnTo>
                    <a:pt x="51790" y="35026"/>
                  </a:lnTo>
                  <a:lnTo>
                    <a:pt x="52006" y="34925"/>
                  </a:lnTo>
                  <a:lnTo>
                    <a:pt x="52006" y="32778"/>
                  </a:lnTo>
                  <a:lnTo>
                    <a:pt x="51511" y="32626"/>
                  </a:lnTo>
                  <a:lnTo>
                    <a:pt x="50533" y="32626"/>
                  </a:lnTo>
                  <a:lnTo>
                    <a:pt x="49263" y="34099"/>
                  </a:lnTo>
                  <a:lnTo>
                    <a:pt x="49961" y="34099"/>
                  </a:lnTo>
                  <a:lnTo>
                    <a:pt x="50050" y="33693"/>
                  </a:lnTo>
                  <a:lnTo>
                    <a:pt x="50304" y="33362"/>
                  </a:lnTo>
                  <a:lnTo>
                    <a:pt x="50584" y="33261"/>
                  </a:lnTo>
                  <a:lnTo>
                    <a:pt x="51308" y="33261"/>
                  </a:lnTo>
                  <a:lnTo>
                    <a:pt x="51574" y="33312"/>
                  </a:lnTo>
                  <a:lnTo>
                    <a:pt x="51930" y="33540"/>
                  </a:lnTo>
                  <a:lnTo>
                    <a:pt x="51917" y="34391"/>
                  </a:lnTo>
                  <a:lnTo>
                    <a:pt x="50012" y="34696"/>
                  </a:lnTo>
                  <a:lnTo>
                    <a:pt x="49682" y="34836"/>
                  </a:lnTo>
                  <a:lnTo>
                    <a:pt x="49149" y="35306"/>
                  </a:lnTo>
                  <a:lnTo>
                    <a:pt x="49250" y="36804"/>
                  </a:lnTo>
                  <a:lnTo>
                    <a:pt x="49669" y="37198"/>
                  </a:lnTo>
                  <a:lnTo>
                    <a:pt x="50025" y="37338"/>
                  </a:lnTo>
                  <a:lnTo>
                    <a:pt x="50787" y="37338"/>
                  </a:lnTo>
                  <a:lnTo>
                    <a:pt x="51104" y="37261"/>
                  </a:lnTo>
                  <a:lnTo>
                    <a:pt x="51676" y="36969"/>
                  </a:lnTo>
                  <a:lnTo>
                    <a:pt x="51892" y="36804"/>
                  </a:lnTo>
                  <a:lnTo>
                    <a:pt x="52044" y="36601"/>
                  </a:lnTo>
                  <a:lnTo>
                    <a:pt x="52146" y="36969"/>
                  </a:lnTo>
                  <a:lnTo>
                    <a:pt x="52285" y="37198"/>
                  </a:lnTo>
                  <a:lnTo>
                    <a:pt x="52476" y="37287"/>
                  </a:lnTo>
                  <a:lnTo>
                    <a:pt x="52844" y="37287"/>
                  </a:lnTo>
                  <a:lnTo>
                    <a:pt x="53225" y="37223"/>
                  </a:lnTo>
                  <a:lnTo>
                    <a:pt x="53251" y="36690"/>
                  </a:lnTo>
                  <a:close/>
                </a:path>
                <a:path w="128904" h="54610">
                  <a:moveTo>
                    <a:pt x="56883" y="49631"/>
                  </a:moveTo>
                  <a:lnTo>
                    <a:pt x="56680" y="49060"/>
                  </a:lnTo>
                  <a:lnTo>
                    <a:pt x="56362" y="48755"/>
                  </a:lnTo>
                  <a:lnTo>
                    <a:pt x="56032" y="48437"/>
                  </a:lnTo>
                  <a:lnTo>
                    <a:pt x="56032" y="49631"/>
                  </a:lnTo>
                  <a:lnTo>
                    <a:pt x="55930" y="51409"/>
                  </a:lnTo>
                  <a:lnTo>
                    <a:pt x="55638" y="52019"/>
                  </a:lnTo>
                  <a:lnTo>
                    <a:pt x="55295" y="52209"/>
                  </a:lnTo>
                  <a:lnTo>
                    <a:pt x="54343" y="52209"/>
                  </a:lnTo>
                  <a:lnTo>
                    <a:pt x="54025" y="52044"/>
                  </a:lnTo>
                  <a:lnTo>
                    <a:pt x="53606" y="51409"/>
                  </a:lnTo>
                  <a:lnTo>
                    <a:pt x="53606" y="49631"/>
                  </a:lnTo>
                  <a:lnTo>
                    <a:pt x="56032" y="49631"/>
                  </a:lnTo>
                  <a:lnTo>
                    <a:pt x="56032" y="48437"/>
                  </a:lnTo>
                  <a:lnTo>
                    <a:pt x="55892" y="48298"/>
                  </a:lnTo>
                  <a:lnTo>
                    <a:pt x="55397" y="48107"/>
                  </a:lnTo>
                  <a:lnTo>
                    <a:pt x="54190" y="48107"/>
                  </a:lnTo>
                  <a:lnTo>
                    <a:pt x="53682" y="48323"/>
                  </a:lnTo>
                  <a:lnTo>
                    <a:pt x="52920" y="49212"/>
                  </a:lnTo>
                  <a:lnTo>
                    <a:pt x="52793" y="49631"/>
                  </a:lnTo>
                  <a:lnTo>
                    <a:pt x="52908" y="51816"/>
                  </a:lnTo>
                  <a:lnTo>
                    <a:pt x="53632" y="52641"/>
                  </a:lnTo>
                  <a:lnTo>
                    <a:pt x="54114" y="52844"/>
                  </a:lnTo>
                  <a:lnTo>
                    <a:pt x="55473" y="52844"/>
                  </a:lnTo>
                  <a:lnTo>
                    <a:pt x="56007" y="52616"/>
                  </a:lnTo>
                  <a:lnTo>
                    <a:pt x="56311" y="52209"/>
                  </a:lnTo>
                  <a:lnTo>
                    <a:pt x="56705" y="51676"/>
                  </a:lnTo>
                  <a:lnTo>
                    <a:pt x="56781" y="51409"/>
                  </a:lnTo>
                  <a:lnTo>
                    <a:pt x="56883" y="49631"/>
                  </a:lnTo>
                  <a:close/>
                </a:path>
                <a:path w="128904" h="54610">
                  <a:moveTo>
                    <a:pt x="58750" y="19456"/>
                  </a:moveTo>
                  <a:lnTo>
                    <a:pt x="57937" y="19456"/>
                  </a:lnTo>
                  <a:lnTo>
                    <a:pt x="57861" y="19850"/>
                  </a:lnTo>
                  <a:lnTo>
                    <a:pt x="57734" y="20180"/>
                  </a:lnTo>
                  <a:lnTo>
                    <a:pt x="57238" y="20891"/>
                  </a:lnTo>
                  <a:lnTo>
                    <a:pt x="56781" y="21132"/>
                  </a:lnTo>
                  <a:lnTo>
                    <a:pt x="55499" y="21132"/>
                  </a:lnTo>
                  <a:lnTo>
                    <a:pt x="55003" y="20904"/>
                  </a:lnTo>
                  <a:lnTo>
                    <a:pt x="54330" y="20015"/>
                  </a:lnTo>
                  <a:lnTo>
                    <a:pt x="54165" y="19431"/>
                  </a:lnTo>
                  <a:lnTo>
                    <a:pt x="54165" y="17843"/>
                  </a:lnTo>
                  <a:lnTo>
                    <a:pt x="54356" y="17195"/>
                  </a:lnTo>
                  <a:lnTo>
                    <a:pt x="55092" y="16357"/>
                  </a:lnTo>
                  <a:lnTo>
                    <a:pt x="55575" y="16141"/>
                  </a:lnTo>
                  <a:lnTo>
                    <a:pt x="56680" y="16141"/>
                  </a:lnTo>
                  <a:lnTo>
                    <a:pt x="57061" y="16256"/>
                  </a:lnTo>
                  <a:lnTo>
                    <a:pt x="57607" y="16713"/>
                  </a:lnTo>
                  <a:lnTo>
                    <a:pt x="57785" y="17030"/>
                  </a:lnTo>
                  <a:lnTo>
                    <a:pt x="57886" y="17424"/>
                  </a:lnTo>
                  <a:lnTo>
                    <a:pt x="58686" y="17424"/>
                  </a:lnTo>
                  <a:lnTo>
                    <a:pt x="56946" y="15417"/>
                  </a:lnTo>
                  <a:lnTo>
                    <a:pt x="55270" y="15417"/>
                  </a:lnTo>
                  <a:lnTo>
                    <a:pt x="54559" y="15735"/>
                  </a:lnTo>
                  <a:lnTo>
                    <a:pt x="53568" y="16941"/>
                  </a:lnTo>
                  <a:lnTo>
                    <a:pt x="53327" y="17678"/>
                  </a:lnTo>
                  <a:lnTo>
                    <a:pt x="53327" y="19773"/>
                  </a:lnTo>
                  <a:lnTo>
                    <a:pt x="53644" y="20637"/>
                  </a:lnTo>
                  <a:lnTo>
                    <a:pt x="54762" y="21640"/>
                  </a:lnTo>
                  <a:lnTo>
                    <a:pt x="55359" y="21856"/>
                  </a:lnTo>
                  <a:lnTo>
                    <a:pt x="56883" y="21856"/>
                  </a:lnTo>
                  <a:lnTo>
                    <a:pt x="57543" y="21590"/>
                  </a:lnTo>
                  <a:lnTo>
                    <a:pt x="58432" y="20637"/>
                  </a:lnTo>
                  <a:lnTo>
                    <a:pt x="58674" y="20104"/>
                  </a:lnTo>
                  <a:lnTo>
                    <a:pt x="58750" y="19456"/>
                  </a:lnTo>
                  <a:close/>
                </a:path>
                <a:path w="128904" h="54610">
                  <a:moveTo>
                    <a:pt x="59982" y="33832"/>
                  </a:moveTo>
                  <a:lnTo>
                    <a:pt x="59918" y="33515"/>
                  </a:lnTo>
                  <a:lnTo>
                    <a:pt x="59588" y="32854"/>
                  </a:lnTo>
                  <a:lnTo>
                    <a:pt x="59182" y="32639"/>
                  </a:lnTo>
                  <a:lnTo>
                    <a:pt x="58305" y="32639"/>
                  </a:lnTo>
                  <a:lnTo>
                    <a:pt x="58039" y="32689"/>
                  </a:lnTo>
                  <a:lnTo>
                    <a:pt x="57594" y="32918"/>
                  </a:lnTo>
                  <a:lnTo>
                    <a:pt x="57404" y="33096"/>
                  </a:lnTo>
                  <a:lnTo>
                    <a:pt x="57238" y="33337"/>
                  </a:lnTo>
                  <a:lnTo>
                    <a:pt x="57137" y="33147"/>
                  </a:lnTo>
                  <a:lnTo>
                    <a:pt x="57023" y="32994"/>
                  </a:lnTo>
                  <a:lnTo>
                    <a:pt x="56692" y="32727"/>
                  </a:lnTo>
                  <a:lnTo>
                    <a:pt x="56400" y="32639"/>
                  </a:lnTo>
                  <a:lnTo>
                    <a:pt x="55727" y="32639"/>
                  </a:lnTo>
                  <a:lnTo>
                    <a:pt x="55448" y="32715"/>
                  </a:lnTo>
                  <a:lnTo>
                    <a:pt x="55054" y="32994"/>
                  </a:lnTo>
                  <a:lnTo>
                    <a:pt x="54902" y="33147"/>
                  </a:lnTo>
                  <a:lnTo>
                    <a:pt x="54724" y="33375"/>
                  </a:lnTo>
                  <a:lnTo>
                    <a:pt x="54724" y="32740"/>
                  </a:lnTo>
                  <a:lnTo>
                    <a:pt x="53987" y="32740"/>
                  </a:lnTo>
                  <a:lnTo>
                    <a:pt x="53987" y="37198"/>
                  </a:lnTo>
                  <a:lnTo>
                    <a:pt x="54724" y="37198"/>
                  </a:lnTo>
                  <a:lnTo>
                    <a:pt x="54724" y="34251"/>
                  </a:lnTo>
                  <a:lnTo>
                    <a:pt x="54851" y="33858"/>
                  </a:lnTo>
                  <a:lnTo>
                    <a:pt x="55308" y="33413"/>
                  </a:lnTo>
                  <a:lnTo>
                    <a:pt x="55562" y="33312"/>
                  </a:lnTo>
                  <a:lnTo>
                    <a:pt x="56159" y="33312"/>
                  </a:lnTo>
                  <a:lnTo>
                    <a:pt x="56375" y="33413"/>
                  </a:lnTo>
                  <a:lnTo>
                    <a:pt x="56565" y="33756"/>
                  </a:lnTo>
                  <a:lnTo>
                    <a:pt x="56591" y="33972"/>
                  </a:lnTo>
                  <a:lnTo>
                    <a:pt x="56591" y="37198"/>
                  </a:lnTo>
                  <a:lnTo>
                    <a:pt x="57353" y="37198"/>
                  </a:lnTo>
                  <a:lnTo>
                    <a:pt x="57353" y="34137"/>
                  </a:lnTo>
                  <a:lnTo>
                    <a:pt x="57467" y="33807"/>
                  </a:lnTo>
                  <a:lnTo>
                    <a:pt x="57886" y="33413"/>
                  </a:lnTo>
                  <a:lnTo>
                    <a:pt x="58140" y="33312"/>
                  </a:lnTo>
                  <a:lnTo>
                    <a:pt x="58648" y="33312"/>
                  </a:lnTo>
                  <a:lnTo>
                    <a:pt x="58826" y="33375"/>
                  </a:lnTo>
                  <a:lnTo>
                    <a:pt x="59131" y="33591"/>
                  </a:lnTo>
                  <a:lnTo>
                    <a:pt x="59194" y="33794"/>
                  </a:lnTo>
                  <a:lnTo>
                    <a:pt x="59194" y="37198"/>
                  </a:lnTo>
                  <a:lnTo>
                    <a:pt x="59982" y="37198"/>
                  </a:lnTo>
                  <a:lnTo>
                    <a:pt x="59982" y="33832"/>
                  </a:lnTo>
                  <a:close/>
                </a:path>
                <a:path w="128904" h="54610">
                  <a:moveTo>
                    <a:pt x="61341" y="48234"/>
                  </a:moveTo>
                  <a:lnTo>
                    <a:pt x="60591" y="48234"/>
                  </a:lnTo>
                  <a:lnTo>
                    <a:pt x="60591" y="50863"/>
                  </a:lnTo>
                  <a:lnTo>
                    <a:pt x="60540" y="51206"/>
                  </a:lnTo>
                  <a:lnTo>
                    <a:pt x="60248" y="51917"/>
                  </a:lnTo>
                  <a:lnTo>
                    <a:pt x="59893" y="52146"/>
                  </a:lnTo>
                  <a:lnTo>
                    <a:pt x="59016" y="52146"/>
                  </a:lnTo>
                  <a:lnTo>
                    <a:pt x="58762" y="52019"/>
                  </a:lnTo>
                  <a:lnTo>
                    <a:pt x="58559" y="51600"/>
                  </a:lnTo>
                  <a:lnTo>
                    <a:pt x="58521" y="51422"/>
                  </a:lnTo>
                  <a:lnTo>
                    <a:pt x="58521" y="48234"/>
                  </a:lnTo>
                  <a:lnTo>
                    <a:pt x="57759" y="48234"/>
                  </a:lnTo>
                  <a:lnTo>
                    <a:pt x="57759" y="51638"/>
                  </a:lnTo>
                  <a:lnTo>
                    <a:pt x="57823" y="51943"/>
                  </a:lnTo>
                  <a:lnTo>
                    <a:pt x="58178" y="52603"/>
                  </a:lnTo>
                  <a:lnTo>
                    <a:pt x="58610" y="52806"/>
                  </a:lnTo>
                  <a:lnTo>
                    <a:pt x="59651" y="52806"/>
                  </a:lnTo>
                  <a:lnTo>
                    <a:pt x="59994" y="52692"/>
                  </a:lnTo>
                  <a:lnTo>
                    <a:pt x="60426" y="52336"/>
                  </a:lnTo>
                  <a:lnTo>
                    <a:pt x="60553" y="52209"/>
                  </a:lnTo>
                  <a:lnTo>
                    <a:pt x="60642" y="52031"/>
                  </a:lnTo>
                  <a:lnTo>
                    <a:pt x="60629" y="52692"/>
                  </a:lnTo>
                  <a:lnTo>
                    <a:pt x="61341" y="52692"/>
                  </a:lnTo>
                  <a:lnTo>
                    <a:pt x="61341" y="48234"/>
                  </a:lnTo>
                  <a:close/>
                </a:path>
                <a:path w="128904" h="54610">
                  <a:moveTo>
                    <a:pt x="64630" y="15582"/>
                  </a:moveTo>
                  <a:lnTo>
                    <a:pt x="63792" y="15582"/>
                  </a:lnTo>
                  <a:lnTo>
                    <a:pt x="63792" y="18110"/>
                  </a:lnTo>
                  <a:lnTo>
                    <a:pt x="60604" y="18110"/>
                  </a:lnTo>
                  <a:lnTo>
                    <a:pt x="60604" y="15582"/>
                  </a:lnTo>
                  <a:lnTo>
                    <a:pt x="59778" y="15582"/>
                  </a:lnTo>
                  <a:lnTo>
                    <a:pt x="59778" y="21704"/>
                  </a:lnTo>
                  <a:lnTo>
                    <a:pt x="60604" y="21704"/>
                  </a:lnTo>
                  <a:lnTo>
                    <a:pt x="60604" y="18834"/>
                  </a:lnTo>
                  <a:lnTo>
                    <a:pt x="63792" y="18834"/>
                  </a:lnTo>
                  <a:lnTo>
                    <a:pt x="63792" y="21704"/>
                  </a:lnTo>
                  <a:lnTo>
                    <a:pt x="64630" y="21704"/>
                  </a:lnTo>
                  <a:lnTo>
                    <a:pt x="64630" y="15582"/>
                  </a:lnTo>
                  <a:close/>
                </a:path>
                <a:path w="128904" h="54610">
                  <a:moveTo>
                    <a:pt x="64909" y="35204"/>
                  </a:moveTo>
                  <a:lnTo>
                    <a:pt x="64135" y="32994"/>
                  </a:lnTo>
                  <a:lnTo>
                    <a:pt x="64135" y="34607"/>
                  </a:lnTo>
                  <a:lnTo>
                    <a:pt x="61658" y="34607"/>
                  </a:lnTo>
                  <a:lnTo>
                    <a:pt x="61671" y="34277"/>
                  </a:lnTo>
                  <a:lnTo>
                    <a:pt x="61798" y="33909"/>
                  </a:lnTo>
                  <a:lnTo>
                    <a:pt x="62268" y="33413"/>
                  </a:lnTo>
                  <a:lnTo>
                    <a:pt x="62547" y="33286"/>
                  </a:lnTo>
                  <a:lnTo>
                    <a:pt x="63373" y="33286"/>
                  </a:lnTo>
                  <a:lnTo>
                    <a:pt x="63715" y="33477"/>
                  </a:lnTo>
                  <a:lnTo>
                    <a:pt x="63969" y="33921"/>
                  </a:lnTo>
                  <a:lnTo>
                    <a:pt x="64084" y="34226"/>
                  </a:lnTo>
                  <a:lnTo>
                    <a:pt x="64135" y="34607"/>
                  </a:lnTo>
                  <a:lnTo>
                    <a:pt x="64135" y="32994"/>
                  </a:lnTo>
                  <a:lnTo>
                    <a:pt x="63563" y="32702"/>
                  </a:lnTo>
                  <a:lnTo>
                    <a:pt x="63258" y="32639"/>
                  </a:lnTo>
                  <a:lnTo>
                    <a:pt x="62306" y="32639"/>
                  </a:lnTo>
                  <a:lnTo>
                    <a:pt x="61798" y="32854"/>
                  </a:lnTo>
                  <a:lnTo>
                    <a:pt x="61023" y="33756"/>
                  </a:lnTo>
                  <a:lnTo>
                    <a:pt x="60934" y="34023"/>
                  </a:lnTo>
                  <a:lnTo>
                    <a:pt x="61023" y="36347"/>
                  </a:lnTo>
                  <a:lnTo>
                    <a:pt x="61798" y="37147"/>
                  </a:lnTo>
                  <a:lnTo>
                    <a:pt x="62268" y="37350"/>
                  </a:lnTo>
                  <a:lnTo>
                    <a:pt x="63042" y="37350"/>
                  </a:lnTo>
                  <a:lnTo>
                    <a:pt x="64846" y="35788"/>
                  </a:lnTo>
                  <a:lnTo>
                    <a:pt x="64109" y="35788"/>
                  </a:lnTo>
                  <a:lnTo>
                    <a:pt x="64033" y="36017"/>
                  </a:lnTo>
                  <a:lnTo>
                    <a:pt x="63957" y="36169"/>
                  </a:lnTo>
                  <a:lnTo>
                    <a:pt x="63588" y="36576"/>
                  </a:lnTo>
                  <a:lnTo>
                    <a:pt x="63271" y="36703"/>
                  </a:lnTo>
                  <a:lnTo>
                    <a:pt x="62471" y="36703"/>
                  </a:lnTo>
                  <a:lnTo>
                    <a:pt x="62179" y="36576"/>
                  </a:lnTo>
                  <a:lnTo>
                    <a:pt x="61760" y="36017"/>
                  </a:lnTo>
                  <a:lnTo>
                    <a:pt x="61633" y="35204"/>
                  </a:lnTo>
                  <a:lnTo>
                    <a:pt x="64909" y="35204"/>
                  </a:lnTo>
                  <a:close/>
                </a:path>
                <a:path w="128904" h="54610">
                  <a:moveTo>
                    <a:pt x="66382" y="49644"/>
                  </a:moveTo>
                  <a:lnTo>
                    <a:pt x="66205" y="49098"/>
                  </a:lnTo>
                  <a:lnTo>
                    <a:pt x="65925" y="48780"/>
                  </a:lnTo>
                  <a:lnTo>
                    <a:pt x="65506" y="48348"/>
                  </a:lnTo>
                  <a:lnTo>
                    <a:pt x="65506" y="49644"/>
                  </a:lnTo>
                  <a:lnTo>
                    <a:pt x="65493" y="51447"/>
                  </a:lnTo>
                  <a:lnTo>
                    <a:pt x="65036" y="52044"/>
                  </a:lnTo>
                  <a:lnTo>
                    <a:pt x="64744" y="52184"/>
                  </a:lnTo>
                  <a:lnTo>
                    <a:pt x="63881" y="52184"/>
                  </a:lnTo>
                  <a:lnTo>
                    <a:pt x="63525" y="51955"/>
                  </a:lnTo>
                  <a:lnTo>
                    <a:pt x="63309" y="51447"/>
                  </a:lnTo>
                  <a:lnTo>
                    <a:pt x="63296" y="49644"/>
                  </a:lnTo>
                  <a:lnTo>
                    <a:pt x="63500" y="49098"/>
                  </a:lnTo>
                  <a:lnTo>
                    <a:pt x="63792" y="48844"/>
                  </a:lnTo>
                  <a:lnTo>
                    <a:pt x="64909" y="48780"/>
                  </a:lnTo>
                  <a:lnTo>
                    <a:pt x="65265" y="49022"/>
                  </a:lnTo>
                  <a:lnTo>
                    <a:pt x="65506" y="49644"/>
                  </a:lnTo>
                  <a:lnTo>
                    <a:pt x="65506" y="48348"/>
                  </a:lnTo>
                  <a:lnTo>
                    <a:pt x="65074" y="48120"/>
                  </a:lnTo>
                  <a:lnTo>
                    <a:pt x="64223" y="48120"/>
                  </a:lnTo>
                  <a:lnTo>
                    <a:pt x="63931" y="48209"/>
                  </a:lnTo>
                  <a:lnTo>
                    <a:pt x="63500" y="48488"/>
                  </a:lnTo>
                  <a:lnTo>
                    <a:pt x="63334" y="48641"/>
                  </a:lnTo>
                  <a:lnTo>
                    <a:pt x="63182" y="48844"/>
                  </a:lnTo>
                  <a:lnTo>
                    <a:pt x="63182" y="48260"/>
                  </a:lnTo>
                  <a:lnTo>
                    <a:pt x="62458" y="48260"/>
                  </a:lnTo>
                  <a:lnTo>
                    <a:pt x="62458" y="54470"/>
                  </a:lnTo>
                  <a:lnTo>
                    <a:pt x="63207" y="54470"/>
                  </a:lnTo>
                  <a:lnTo>
                    <a:pt x="63207" y="52184"/>
                  </a:lnTo>
                  <a:lnTo>
                    <a:pt x="63373" y="52387"/>
                  </a:lnTo>
                  <a:lnTo>
                    <a:pt x="63512" y="52539"/>
                  </a:lnTo>
                  <a:lnTo>
                    <a:pt x="63881" y="52768"/>
                  </a:lnTo>
                  <a:lnTo>
                    <a:pt x="64160" y="52844"/>
                  </a:lnTo>
                  <a:lnTo>
                    <a:pt x="64922" y="52844"/>
                  </a:lnTo>
                  <a:lnTo>
                    <a:pt x="65290" y="52705"/>
                  </a:lnTo>
                  <a:lnTo>
                    <a:pt x="66116" y="52044"/>
                  </a:lnTo>
                  <a:lnTo>
                    <a:pt x="66332" y="51447"/>
                  </a:lnTo>
                  <a:lnTo>
                    <a:pt x="66382" y="49644"/>
                  </a:lnTo>
                  <a:close/>
                </a:path>
                <a:path w="128904" h="54610">
                  <a:moveTo>
                    <a:pt x="70840" y="21704"/>
                  </a:moveTo>
                  <a:lnTo>
                    <a:pt x="70180" y="19875"/>
                  </a:lnTo>
                  <a:lnTo>
                    <a:pt x="69926" y="19202"/>
                  </a:lnTo>
                  <a:lnTo>
                    <a:pt x="69049" y="16789"/>
                  </a:lnTo>
                  <a:lnTo>
                    <a:pt x="69049" y="19202"/>
                  </a:lnTo>
                  <a:lnTo>
                    <a:pt x="67132" y="19202"/>
                  </a:lnTo>
                  <a:lnTo>
                    <a:pt x="68122" y="16497"/>
                  </a:lnTo>
                  <a:lnTo>
                    <a:pt x="69049" y="19202"/>
                  </a:lnTo>
                  <a:lnTo>
                    <a:pt x="69049" y="16789"/>
                  </a:lnTo>
                  <a:lnTo>
                    <a:pt x="68948" y="16497"/>
                  </a:lnTo>
                  <a:lnTo>
                    <a:pt x="68618" y="15582"/>
                  </a:lnTo>
                  <a:lnTo>
                    <a:pt x="67678" y="15582"/>
                  </a:lnTo>
                  <a:lnTo>
                    <a:pt x="65379" y="21704"/>
                  </a:lnTo>
                  <a:lnTo>
                    <a:pt x="66230" y="21704"/>
                  </a:lnTo>
                  <a:lnTo>
                    <a:pt x="66890" y="19875"/>
                  </a:lnTo>
                  <a:lnTo>
                    <a:pt x="69316" y="19875"/>
                  </a:lnTo>
                  <a:lnTo>
                    <a:pt x="69926" y="21704"/>
                  </a:lnTo>
                  <a:lnTo>
                    <a:pt x="70840" y="21704"/>
                  </a:lnTo>
                  <a:close/>
                </a:path>
                <a:path w="128904" h="54610">
                  <a:moveTo>
                    <a:pt x="73190" y="31076"/>
                  </a:moveTo>
                  <a:lnTo>
                    <a:pt x="72263" y="31076"/>
                  </a:lnTo>
                  <a:lnTo>
                    <a:pt x="70523" y="36283"/>
                  </a:lnTo>
                  <a:lnTo>
                    <a:pt x="68770" y="31076"/>
                  </a:lnTo>
                  <a:lnTo>
                    <a:pt x="67856" y="31076"/>
                  </a:lnTo>
                  <a:lnTo>
                    <a:pt x="70091" y="37198"/>
                  </a:lnTo>
                  <a:lnTo>
                    <a:pt x="70954" y="37198"/>
                  </a:lnTo>
                  <a:lnTo>
                    <a:pt x="73190" y="31076"/>
                  </a:lnTo>
                  <a:close/>
                </a:path>
                <a:path w="128904" h="54610">
                  <a:moveTo>
                    <a:pt x="74625" y="46583"/>
                  </a:moveTo>
                  <a:lnTo>
                    <a:pt x="73698" y="46583"/>
                  </a:lnTo>
                  <a:lnTo>
                    <a:pt x="71958" y="51777"/>
                  </a:lnTo>
                  <a:lnTo>
                    <a:pt x="70205" y="46583"/>
                  </a:lnTo>
                  <a:lnTo>
                    <a:pt x="69291" y="46583"/>
                  </a:lnTo>
                  <a:lnTo>
                    <a:pt x="71513" y="52692"/>
                  </a:lnTo>
                  <a:lnTo>
                    <a:pt x="72390" y="52692"/>
                  </a:lnTo>
                  <a:lnTo>
                    <a:pt x="74625" y="46583"/>
                  </a:lnTo>
                  <a:close/>
                </a:path>
                <a:path w="128904" h="54610">
                  <a:moveTo>
                    <a:pt x="76771" y="21564"/>
                  </a:moveTo>
                  <a:lnTo>
                    <a:pt x="76644" y="21513"/>
                  </a:lnTo>
                  <a:lnTo>
                    <a:pt x="76454" y="20904"/>
                  </a:lnTo>
                  <a:lnTo>
                    <a:pt x="76339" y="19240"/>
                  </a:lnTo>
                  <a:lnTo>
                    <a:pt x="76212" y="19075"/>
                  </a:lnTo>
                  <a:lnTo>
                    <a:pt x="76098" y="18923"/>
                  </a:lnTo>
                  <a:lnTo>
                    <a:pt x="75920" y="18796"/>
                  </a:lnTo>
                  <a:lnTo>
                    <a:pt x="75679" y="18694"/>
                  </a:lnTo>
                  <a:lnTo>
                    <a:pt x="75946" y="18554"/>
                  </a:lnTo>
                  <a:lnTo>
                    <a:pt x="76136" y="18389"/>
                  </a:lnTo>
                  <a:lnTo>
                    <a:pt x="76403" y="17995"/>
                  </a:lnTo>
                  <a:lnTo>
                    <a:pt x="76428" y="16344"/>
                  </a:lnTo>
                  <a:lnTo>
                    <a:pt x="76250" y="16052"/>
                  </a:lnTo>
                  <a:lnTo>
                    <a:pt x="75692" y="15811"/>
                  </a:lnTo>
                  <a:lnTo>
                    <a:pt x="75692" y="16878"/>
                  </a:lnTo>
                  <a:lnTo>
                    <a:pt x="75590" y="17995"/>
                  </a:lnTo>
                  <a:lnTo>
                    <a:pt x="75133" y="18313"/>
                  </a:lnTo>
                  <a:lnTo>
                    <a:pt x="74828" y="18389"/>
                  </a:lnTo>
                  <a:lnTo>
                    <a:pt x="72517" y="18389"/>
                  </a:lnTo>
                  <a:lnTo>
                    <a:pt x="72517" y="16294"/>
                  </a:lnTo>
                  <a:lnTo>
                    <a:pt x="74828" y="16294"/>
                  </a:lnTo>
                  <a:lnTo>
                    <a:pt x="75057" y="16344"/>
                  </a:lnTo>
                  <a:lnTo>
                    <a:pt x="75539" y="16586"/>
                  </a:lnTo>
                  <a:lnTo>
                    <a:pt x="75692" y="16878"/>
                  </a:lnTo>
                  <a:lnTo>
                    <a:pt x="75692" y="15811"/>
                  </a:lnTo>
                  <a:lnTo>
                    <a:pt x="75374" y="15659"/>
                  </a:lnTo>
                  <a:lnTo>
                    <a:pt x="74993" y="15582"/>
                  </a:lnTo>
                  <a:lnTo>
                    <a:pt x="71691" y="15582"/>
                  </a:lnTo>
                  <a:lnTo>
                    <a:pt x="71691" y="21704"/>
                  </a:lnTo>
                  <a:lnTo>
                    <a:pt x="72517" y="21704"/>
                  </a:lnTo>
                  <a:lnTo>
                    <a:pt x="72517" y="19075"/>
                  </a:lnTo>
                  <a:lnTo>
                    <a:pt x="74752" y="19075"/>
                  </a:lnTo>
                  <a:lnTo>
                    <a:pt x="74993" y="19113"/>
                  </a:lnTo>
                  <a:lnTo>
                    <a:pt x="75425" y="19329"/>
                  </a:lnTo>
                  <a:lnTo>
                    <a:pt x="75526" y="19494"/>
                  </a:lnTo>
                  <a:lnTo>
                    <a:pt x="75653" y="20904"/>
                  </a:lnTo>
                  <a:lnTo>
                    <a:pt x="75755" y="21704"/>
                  </a:lnTo>
                  <a:lnTo>
                    <a:pt x="76771" y="21704"/>
                  </a:lnTo>
                  <a:lnTo>
                    <a:pt x="76771" y="21564"/>
                  </a:lnTo>
                  <a:close/>
                </a:path>
                <a:path w="128904" h="54610">
                  <a:moveTo>
                    <a:pt x="78905" y="37198"/>
                  </a:moveTo>
                  <a:lnTo>
                    <a:pt x="78244" y="35356"/>
                  </a:lnTo>
                  <a:lnTo>
                    <a:pt x="77990" y="34683"/>
                  </a:lnTo>
                  <a:lnTo>
                    <a:pt x="77114" y="32283"/>
                  </a:lnTo>
                  <a:lnTo>
                    <a:pt x="77114" y="34683"/>
                  </a:lnTo>
                  <a:lnTo>
                    <a:pt x="75196" y="34683"/>
                  </a:lnTo>
                  <a:lnTo>
                    <a:pt x="76187" y="31991"/>
                  </a:lnTo>
                  <a:lnTo>
                    <a:pt x="77114" y="34683"/>
                  </a:lnTo>
                  <a:lnTo>
                    <a:pt x="77114" y="32283"/>
                  </a:lnTo>
                  <a:lnTo>
                    <a:pt x="77012" y="31991"/>
                  </a:lnTo>
                  <a:lnTo>
                    <a:pt x="76682" y="31076"/>
                  </a:lnTo>
                  <a:lnTo>
                    <a:pt x="75755" y="31076"/>
                  </a:lnTo>
                  <a:lnTo>
                    <a:pt x="73444" y="37198"/>
                  </a:lnTo>
                  <a:lnTo>
                    <a:pt x="74295" y="37198"/>
                  </a:lnTo>
                  <a:lnTo>
                    <a:pt x="74955" y="35356"/>
                  </a:lnTo>
                  <a:lnTo>
                    <a:pt x="77381" y="35356"/>
                  </a:lnTo>
                  <a:lnTo>
                    <a:pt x="77990" y="37198"/>
                  </a:lnTo>
                  <a:lnTo>
                    <a:pt x="78905" y="37198"/>
                  </a:lnTo>
                  <a:close/>
                </a:path>
                <a:path w="128904" h="54610">
                  <a:moveTo>
                    <a:pt x="79641" y="23444"/>
                  </a:moveTo>
                  <a:lnTo>
                    <a:pt x="79222" y="22669"/>
                  </a:lnTo>
                  <a:lnTo>
                    <a:pt x="78955" y="22085"/>
                  </a:lnTo>
                  <a:lnTo>
                    <a:pt x="78587" y="21005"/>
                  </a:lnTo>
                  <a:lnTo>
                    <a:pt x="78473" y="20269"/>
                  </a:lnTo>
                  <a:lnTo>
                    <a:pt x="78473" y="18669"/>
                  </a:lnTo>
                  <a:lnTo>
                    <a:pt x="78574" y="17957"/>
                  </a:lnTo>
                  <a:lnTo>
                    <a:pt x="78905" y="16954"/>
                  </a:lnTo>
                  <a:lnTo>
                    <a:pt x="79184" y="16332"/>
                  </a:lnTo>
                  <a:lnTo>
                    <a:pt x="79616" y="15481"/>
                  </a:lnTo>
                  <a:lnTo>
                    <a:pt x="79108" y="15481"/>
                  </a:lnTo>
                  <a:lnTo>
                    <a:pt x="78587" y="16294"/>
                  </a:lnTo>
                  <a:lnTo>
                    <a:pt x="78244" y="16916"/>
                  </a:lnTo>
                  <a:lnTo>
                    <a:pt x="77825" y="17957"/>
                  </a:lnTo>
                  <a:lnTo>
                    <a:pt x="77698" y="18694"/>
                  </a:lnTo>
                  <a:lnTo>
                    <a:pt x="77698" y="19964"/>
                  </a:lnTo>
                  <a:lnTo>
                    <a:pt x="77800" y="20675"/>
                  </a:lnTo>
                  <a:lnTo>
                    <a:pt x="77901" y="21107"/>
                  </a:lnTo>
                  <a:lnTo>
                    <a:pt x="78168" y="21818"/>
                  </a:lnTo>
                  <a:lnTo>
                    <a:pt x="78282" y="22047"/>
                  </a:lnTo>
                  <a:lnTo>
                    <a:pt x="78371" y="22225"/>
                  </a:lnTo>
                  <a:lnTo>
                    <a:pt x="79133" y="23444"/>
                  </a:lnTo>
                  <a:lnTo>
                    <a:pt x="79641" y="23444"/>
                  </a:lnTo>
                  <a:close/>
                </a:path>
                <a:path w="128904" h="54610">
                  <a:moveTo>
                    <a:pt x="84328" y="17056"/>
                  </a:moveTo>
                  <a:lnTo>
                    <a:pt x="84162" y="16637"/>
                  </a:lnTo>
                  <a:lnTo>
                    <a:pt x="83540" y="15900"/>
                  </a:lnTo>
                  <a:lnTo>
                    <a:pt x="83045" y="15722"/>
                  </a:lnTo>
                  <a:lnTo>
                    <a:pt x="81534" y="15722"/>
                  </a:lnTo>
                  <a:lnTo>
                    <a:pt x="80962" y="16014"/>
                  </a:lnTo>
                  <a:lnTo>
                    <a:pt x="80454" y="16916"/>
                  </a:lnTo>
                  <a:lnTo>
                    <a:pt x="80365" y="17335"/>
                  </a:lnTo>
                  <a:lnTo>
                    <a:pt x="80352" y="17856"/>
                  </a:lnTo>
                  <a:lnTo>
                    <a:pt x="81114" y="17856"/>
                  </a:lnTo>
                  <a:lnTo>
                    <a:pt x="81127" y="17487"/>
                  </a:lnTo>
                  <a:lnTo>
                    <a:pt x="81178" y="17195"/>
                  </a:lnTo>
                  <a:lnTo>
                    <a:pt x="81483" y="16598"/>
                  </a:lnTo>
                  <a:lnTo>
                    <a:pt x="81838" y="16408"/>
                  </a:lnTo>
                  <a:lnTo>
                    <a:pt x="82702" y="16408"/>
                  </a:lnTo>
                  <a:lnTo>
                    <a:pt x="82981" y="16510"/>
                  </a:lnTo>
                  <a:lnTo>
                    <a:pt x="83388" y="16916"/>
                  </a:lnTo>
                  <a:lnTo>
                    <a:pt x="83489" y="17183"/>
                  </a:lnTo>
                  <a:lnTo>
                    <a:pt x="83489" y="17830"/>
                  </a:lnTo>
                  <a:lnTo>
                    <a:pt x="83388" y="18097"/>
                  </a:lnTo>
                  <a:lnTo>
                    <a:pt x="83019" y="18478"/>
                  </a:lnTo>
                  <a:lnTo>
                    <a:pt x="82753" y="18656"/>
                  </a:lnTo>
                  <a:lnTo>
                    <a:pt x="81076" y="19634"/>
                  </a:lnTo>
                  <a:lnTo>
                    <a:pt x="80708" y="19977"/>
                  </a:lnTo>
                  <a:lnTo>
                    <a:pt x="80530" y="20358"/>
                  </a:lnTo>
                  <a:lnTo>
                    <a:pt x="80340" y="20739"/>
                  </a:lnTo>
                  <a:lnTo>
                    <a:pt x="80238" y="21183"/>
                  </a:lnTo>
                  <a:lnTo>
                    <a:pt x="80200" y="21704"/>
                  </a:lnTo>
                  <a:lnTo>
                    <a:pt x="84289" y="21704"/>
                  </a:lnTo>
                  <a:lnTo>
                    <a:pt x="84289" y="20993"/>
                  </a:lnTo>
                  <a:lnTo>
                    <a:pt x="81038" y="20993"/>
                  </a:lnTo>
                  <a:lnTo>
                    <a:pt x="81114" y="20701"/>
                  </a:lnTo>
                  <a:lnTo>
                    <a:pt x="81292" y="20434"/>
                  </a:lnTo>
                  <a:lnTo>
                    <a:pt x="81724" y="20053"/>
                  </a:lnTo>
                  <a:lnTo>
                    <a:pt x="81940" y="19913"/>
                  </a:lnTo>
                  <a:lnTo>
                    <a:pt x="83286" y="19164"/>
                  </a:lnTo>
                  <a:lnTo>
                    <a:pt x="83629" y="18923"/>
                  </a:lnTo>
                  <a:lnTo>
                    <a:pt x="84150" y="18389"/>
                  </a:lnTo>
                  <a:lnTo>
                    <a:pt x="84328" y="17983"/>
                  </a:lnTo>
                  <a:lnTo>
                    <a:pt x="84328" y="17056"/>
                  </a:lnTo>
                  <a:close/>
                </a:path>
                <a:path w="128904" h="54610">
                  <a:moveTo>
                    <a:pt x="84836" y="37058"/>
                  </a:moveTo>
                  <a:lnTo>
                    <a:pt x="84709" y="36995"/>
                  </a:lnTo>
                  <a:lnTo>
                    <a:pt x="84518" y="36385"/>
                  </a:lnTo>
                  <a:lnTo>
                    <a:pt x="84404" y="34734"/>
                  </a:lnTo>
                  <a:lnTo>
                    <a:pt x="84277" y="34569"/>
                  </a:lnTo>
                  <a:lnTo>
                    <a:pt x="84162" y="34417"/>
                  </a:lnTo>
                  <a:lnTo>
                    <a:pt x="83985" y="34277"/>
                  </a:lnTo>
                  <a:lnTo>
                    <a:pt x="83743" y="34188"/>
                  </a:lnTo>
                  <a:lnTo>
                    <a:pt x="84010" y="34048"/>
                  </a:lnTo>
                  <a:lnTo>
                    <a:pt x="84213" y="33883"/>
                  </a:lnTo>
                  <a:lnTo>
                    <a:pt x="84467" y="33489"/>
                  </a:lnTo>
                  <a:lnTo>
                    <a:pt x="84493" y="31838"/>
                  </a:lnTo>
                  <a:lnTo>
                    <a:pt x="84315" y="31546"/>
                  </a:lnTo>
                  <a:lnTo>
                    <a:pt x="83756" y="31305"/>
                  </a:lnTo>
                  <a:lnTo>
                    <a:pt x="83756" y="32372"/>
                  </a:lnTo>
                  <a:lnTo>
                    <a:pt x="83654" y="33489"/>
                  </a:lnTo>
                  <a:lnTo>
                    <a:pt x="83197" y="33807"/>
                  </a:lnTo>
                  <a:lnTo>
                    <a:pt x="82892" y="33883"/>
                  </a:lnTo>
                  <a:lnTo>
                    <a:pt x="80581" y="33883"/>
                  </a:lnTo>
                  <a:lnTo>
                    <a:pt x="80581" y="31788"/>
                  </a:lnTo>
                  <a:lnTo>
                    <a:pt x="82892" y="31788"/>
                  </a:lnTo>
                  <a:lnTo>
                    <a:pt x="83121" y="31838"/>
                  </a:lnTo>
                  <a:lnTo>
                    <a:pt x="83604" y="32067"/>
                  </a:lnTo>
                  <a:lnTo>
                    <a:pt x="83756" y="32372"/>
                  </a:lnTo>
                  <a:lnTo>
                    <a:pt x="83756" y="31305"/>
                  </a:lnTo>
                  <a:lnTo>
                    <a:pt x="83439" y="31153"/>
                  </a:lnTo>
                  <a:lnTo>
                    <a:pt x="83058" y="31076"/>
                  </a:lnTo>
                  <a:lnTo>
                    <a:pt x="79756" y="31076"/>
                  </a:lnTo>
                  <a:lnTo>
                    <a:pt x="79756" y="37198"/>
                  </a:lnTo>
                  <a:lnTo>
                    <a:pt x="80581" y="37198"/>
                  </a:lnTo>
                  <a:lnTo>
                    <a:pt x="80581" y="34569"/>
                  </a:lnTo>
                  <a:lnTo>
                    <a:pt x="82816" y="34569"/>
                  </a:lnTo>
                  <a:lnTo>
                    <a:pt x="83058" y="34607"/>
                  </a:lnTo>
                  <a:lnTo>
                    <a:pt x="83489" y="34810"/>
                  </a:lnTo>
                  <a:lnTo>
                    <a:pt x="83591" y="34988"/>
                  </a:lnTo>
                  <a:lnTo>
                    <a:pt x="83718" y="36385"/>
                  </a:lnTo>
                  <a:lnTo>
                    <a:pt x="83820" y="37198"/>
                  </a:lnTo>
                  <a:lnTo>
                    <a:pt x="84836" y="37198"/>
                  </a:lnTo>
                  <a:lnTo>
                    <a:pt x="84836" y="37058"/>
                  </a:lnTo>
                  <a:close/>
                </a:path>
                <a:path w="128904" h="54610">
                  <a:moveTo>
                    <a:pt x="89052" y="19177"/>
                  </a:moveTo>
                  <a:lnTo>
                    <a:pt x="88861" y="18732"/>
                  </a:lnTo>
                  <a:lnTo>
                    <a:pt x="88112" y="18021"/>
                  </a:lnTo>
                  <a:lnTo>
                    <a:pt x="87642" y="17843"/>
                  </a:lnTo>
                  <a:lnTo>
                    <a:pt x="86804" y="17843"/>
                  </a:lnTo>
                  <a:lnTo>
                    <a:pt x="86550" y="17894"/>
                  </a:lnTo>
                  <a:lnTo>
                    <a:pt x="86194" y="18034"/>
                  </a:lnTo>
                  <a:lnTo>
                    <a:pt x="86067" y="18110"/>
                  </a:lnTo>
                  <a:lnTo>
                    <a:pt x="85928" y="18224"/>
                  </a:lnTo>
                  <a:lnTo>
                    <a:pt x="86182" y="16560"/>
                  </a:lnTo>
                  <a:lnTo>
                    <a:pt x="88722" y="16560"/>
                  </a:lnTo>
                  <a:lnTo>
                    <a:pt x="88722" y="15836"/>
                  </a:lnTo>
                  <a:lnTo>
                    <a:pt x="85623" y="15836"/>
                  </a:lnTo>
                  <a:lnTo>
                    <a:pt x="85166" y="19050"/>
                  </a:lnTo>
                  <a:lnTo>
                    <a:pt x="85826" y="19088"/>
                  </a:lnTo>
                  <a:lnTo>
                    <a:pt x="85953" y="18910"/>
                  </a:lnTo>
                  <a:lnTo>
                    <a:pt x="86106" y="18770"/>
                  </a:lnTo>
                  <a:lnTo>
                    <a:pt x="86474" y="18567"/>
                  </a:lnTo>
                  <a:lnTo>
                    <a:pt x="86702" y="18516"/>
                  </a:lnTo>
                  <a:lnTo>
                    <a:pt x="87312" y="18516"/>
                  </a:lnTo>
                  <a:lnTo>
                    <a:pt x="87617" y="18630"/>
                  </a:lnTo>
                  <a:lnTo>
                    <a:pt x="88125" y="19088"/>
                  </a:lnTo>
                  <a:lnTo>
                    <a:pt x="88252" y="19405"/>
                  </a:lnTo>
                  <a:lnTo>
                    <a:pt x="88252" y="20167"/>
                  </a:lnTo>
                  <a:lnTo>
                    <a:pt x="88138" y="20485"/>
                  </a:lnTo>
                  <a:lnTo>
                    <a:pt x="87718" y="21043"/>
                  </a:lnTo>
                  <a:lnTo>
                    <a:pt x="87388" y="21196"/>
                  </a:lnTo>
                  <a:lnTo>
                    <a:pt x="86702" y="21196"/>
                  </a:lnTo>
                  <a:lnTo>
                    <a:pt x="86499" y="21145"/>
                  </a:lnTo>
                  <a:lnTo>
                    <a:pt x="85979" y="20904"/>
                  </a:lnTo>
                  <a:lnTo>
                    <a:pt x="85788" y="20612"/>
                  </a:lnTo>
                  <a:lnTo>
                    <a:pt x="85725" y="20180"/>
                  </a:lnTo>
                  <a:lnTo>
                    <a:pt x="84950" y="20180"/>
                  </a:lnTo>
                  <a:lnTo>
                    <a:pt x="85001" y="20739"/>
                  </a:lnTo>
                  <a:lnTo>
                    <a:pt x="85204" y="21170"/>
                  </a:lnTo>
                  <a:lnTo>
                    <a:pt x="85953" y="21717"/>
                  </a:lnTo>
                  <a:lnTo>
                    <a:pt x="86385" y="21844"/>
                  </a:lnTo>
                  <a:lnTo>
                    <a:pt x="87630" y="21844"/>
                  </a:lnTo>
                  <a:lnTo>
                    <a:pt x="88188" y="21640"/>
                  </a:lnTo>
                  <a:lnTo>
                    <a:pt x="88874" y="20777"/>
                  </a:lnTo>
                  <a:lnTo>
                    <a:pt x="89052" y="20281"/>
                  </a:lnTo>
                  <a:lnTo>
                    <a:pt x="89052" y="19177"/>
                  </a:lnTo>
                  <a:close/>
                </a:path>
                <a:path w="128904" h="54610">
                  <a:moveTo>
                    <a:pt x="90957" y="34950"/>
                  </a:moveTo>
                  <a:lnTo>
                    <a:pt x="90157" y="34950"/>
                  </a:lnTo>
                  <a:lnTo>
                    <a:pt x="90068" y="35344"/>
                  </a:lnTo>
                  <a:lnTo>
                    <a:pt x="89954" y="35674"/>
                  </a:lnTo>
                  <a:lnTo>
                    <a:pt x="89458" y="36385"/>
                  </a:lnTo>
                  <a:lnTo>
                    <a:pt x="88988" y="36626"/>
                  </a:lnTo>
                  <a:lnTo>
                    <a:pt x="87718" y="36626"/>
                  </a:lnTo>
                  <a:lnTo>
                    <a:pt x="87223" y="36398"/>
                  </a:lnTo>
                  <a:lnTo>
                    <a:pt x="86550" y="35509"/>
                  </a:lnTo>
                  <a:lnTo>
                    <a:pt x="86385" y="34925"/>
                  </a:lnTo>
                  <a:lnTo>
                    <a:pt x="86385" y="33337"/>
                  </a:lnTo>
                  <a:lnTo>
                    <a:pt x="86575" y="32689"/>
                  </a:lnTo>
                  <a:lnTo>
                    <a:pt x="87312" y="31838"/>
                  </a:lnTo>
                  <a:lnTo>
                    <a:pt x="87795" y="31635"/>
                  </a:lnTo>
                  <a:lnTo>
                    <a:pt x="88887" y="31635"/>
                  </a:lnTo>
                  <a:lnTo>
                    <a:pt x="89281" y="31750"/>
                  </a:lnTo>
                  <a:lnTo>
                    <a:pt x="89827" y="32207"/>
                  </a:lnTo>
                  <a:lnTo>
                    <a:pt x="90004" y="32524"/>
                  </a:lnTo>
                  <a:lnTo>
                    <a:pt x="90093" y="32918"/>
                  </a:lnTo>
                  <a:lnTo>
                    <a:pt x="90906" y="32918"/>
                  </a:lnTo>
                  <a:lnTo>
                    <a:pt x="90855" y="32397"/>
                  </a:lnTo>
                  <a:lnTo>
                    <a:pt x="90627" y="31927"/>
                  </a:lnTo>
                  <a:lnTo>
                    <a:pt x="90195" y="31521"/>
                  </a:lnTo>
                  <a:lnTo>
                    <a:pt x="89763" y="31115"/>
                  </a:lnTo>
                  <a:lnTo>
                    <a:pt x="89166" y="30911"/>
                  </a:lnTo>
                  <a:lnTo>
                    <a:pt x="87477" y="30911"/>
                  </a:lnTo>
                  <a:lnTo>
                    <a:pt x="86766" y="31229"/>
                  </a:lnTo>
                  <a:lnTo>
                    <a:pt x="85775" y="32435"/>
                  </a:lnTo>
                  <a:lnTo>
                    <a:pt x="85534" y="33172"/>
                  </a:lnTo>
                  <a:lnTo>
                    <a:pt x="85534" y="35255"/>
                  </a:lnTo>
                  <a:lnTo>
                    <a:pt x="85864" y="36131"/>
                  </a:lnTo>
                  <a:lnTo>
                    <a:pt x="86969" y="37134"/>
                  </a:lnTo>
                  <a:lnTo>
                    <a:pt x="87579" y="37350"/>
                  </a:lnTo>
                  <a:lnTo>
                    <a:pt x="89103" y="37350"/>
                  </a:lnTo>
                  <a:lnTo>
                    <a:pt x="89763" y="37084"/>
                  </a:lnTo>
                  <a:lnTo>
                    <a:pt x="90652" y="36131"/>
                  </a:lnTo>
                  <a:lnTo>
                    <a:pt x="90893" y="35585"/>
                  </a:lnTo>
                  <a:lnTo>
                    <a:pt x="90957" y="34950"/>
                  </a:lnTo>
                  <a:close/>
                </a:path>
                <a:path w="128904" h="54610">
                  <a:moveTo>
                    <a:pt x="93802" y="19177"/>
                  </a:moveTo>
                  <a:lnTo>
                    <a:pt x="93599" y="18732"/>
                  </a:lnTo>
                  <a:lnTo>
                    <a:pt x="92849" y="18021"/>
                  </a:lnTo>
                  <a:lnTo>
                    <a:pt x="92379" y="17843"/>
                  </a:lnTo>
                  <a:lnTo>
                    <a:pt x="91541" y="17843"/>
                  </a:lnTo>
                  <a:lnTo>
                    <a:pt x="91287" y="17894"/>
                  </a:lnTo>
                  <a:lnTo>
                    <a:pt x="90944" y="18034"/>
                  </a:lnTo>
                  <a:lnTo>
                    <a:pt x="90817" y="18110"/>
                  </a:lnTo>
                  <a:lnTo>
                    <a:pt x="90678" y="18224"/>
                  </a:lnTo>
                  <a:lnTo>
                    <a:pt x="90919" y="16560"/>
                  </a:lnTo>
                  <a:lnTo>
                    <a:pt x="93459" y="16560"/>
                  </a:lnTo>
                  <a:lnTo>
                    <a:pt x="93459" y="15836"/>
                  </a:lnTo>
                  <a:lnTo>
                    <a:pt x="90360" y="15836"/>
                  </a:lnTo>
                  <a:lnTo>
                    <a:pt x="89916" y="19050"/>
                  </a:lnTo>
                  <a:lnTo>
                    <a:pt x="90563" y="19088"/>
                  </a:lnTo>
                  <a:lnTo>
                    <a:pt x="90690" y="18910"/>
                  </a:lnTo>
                  <a:lnTo>
                    <a:pt x="90843" y="18770"/>
                  </a:lnTo>
                  <a:lnTo>
                    <a:pt x="91224" y="18567"/>
                  </a:lnTo>
                  <a:lnTo>
                    <a:pt x="91440" y="18516"/>
                  </a:lnTo>
                  <a:lnTo>
                    <a:pt x="92049" y="18516"/>
                  </a:lnTo>
                  <a:lnTo>
                    <a:pt x="92354" y="18630"/>
                  </a:lnTo>
                  <a:lnTo>
                    <a:pt x="92862" y="19088"/>
                  </a:lnTo>
                  <a:lnTo>
                    <a:pt x="92989" y="19405"/>
                  </a:lnTo>
                  <a:lnTo>
                    <a:pt x="92989" y="20167"/>
                  </a:lnTo>
                  <a:lnTo>
                    <a:pt x="92887" y="20485"/>
                  </a:lnTo>
                  <a:lnTo>
                    <a:pt x="92456" y="21043"/>
                  </a:lnTo>
                  <a:lnTo>
                    <a:pt x="92125" y="21196"/>
                  </a:lnTo>
                  <a:lnTo>
                    <a:pt x="91452" y="21196"/>
                  </a:lnTo>
                  <a:lnTo>
                    <a:pt x="91249" y="21145"/>
                  </a:lnTo>
                  <a:lnTo>
                    <a:pt x="90716" y="20904"/>
                  </a:lnTo>
                  <a:lnTo>
                    <a:pt x="90525" y="20612"/>
                  </a:lnTo>
                  <a:lnTo>
                    <a:pt x="90474" y="20180"/>
                  </a:lnTo>
                  <a:lnTo>
                    <a:pt x="89687" y="20180"/>
                  </a:lnTo>
                  <a:lnTo>
                    <a:pt x="89738" y="20739"/>
                  </a:lnTo>
                  <a:lnTo>
                    <a:pt x="89941" y="21170"/>
                  </a:lnTo>
                  <a:lnTo>
                    <a:pt x="90690" y="21717"/>
                  </a:lnTo>
                  <a:lnTo>
                    <a:pt x="91122" y="21844"/>
                  </a:lnTo>
                  <a:lnTo>
                    <a:pt x="92367" y="21844"/>
                  </a:lnTo>
                  <a:lnTo>
                    <a:pt x="92925" y="21640"/>
                  </a:lnTo>
                  <a:lnTo>
                    <a:pt x="93624" y="20777"/>
                  </a:lnTo>
                  <a:lnTo>
                    <a:pt x="93802" y="20281"/>
                  </a:lnTo>
                  <a:lnTo>
                    <a:pt x="93802" y="19177"/>
                  </a:lnTo>
                  <a:close/>
                </a:path>
                <a:path w="128904" h="54610">
                  <a:moveTo>
                    <a:pt x="96380" y="19100"/>
                  </a:moveTo>
                  <a:lnTo>
                    <a:pt x="94945" y="15481"/>
                  </a:lnTo>
                  <a:lnTo>
                    <a:pt x="94437" y="15481"/>
                  </a:lnTo>
                  <a:lnTo>
                    <a:pt x="94843" y="16256"/>
                  </a:lnTo>
                  <a:lnTo>
                    <a:pt x="95123" y="16852"/>
                  </a:lnTo>
                  <a:lnTo>
                    <a:pt x="95491" y="17932"/>
                  </a:lnTo>
                  <a:lnTo>
                    <a:pt x="95605" y="18669"/>
                  </a:lnTo>
                  <a:lnTo>
                    <a:pt x="95605" y="20269"/>
                  </a:lnTo>
                  <a:lnTo>
                    <a:pt x="95504" y="20967"/>
                  </a:lnTo>
                  <a:lnTo>
                    <a:pt x="95173" y="21945"/>
                  </a:lnTo>
                  <a:lnTo>
                    <a:pt x="94894" y="22580"/>
                  </a:lnTo>
                  <a:lnTo>
                    <a:pt x="94449" y="23444"/>
                  </a:lnTo>
                  <a:lnTo>
                    <a:pt x="94970" y="23444"/>
                  </a:lnTo>
                  <a:lnTo>
                    <a:pt x="95491" y="22631"/>
                  </a:lnTo>
                  <a:lnTo>
                    <a:pt x="95834" y="22021"/>
                  </a:lnTo>
                  <a:lnTo>
                    <a:pt x="96253" y="20967"/>
                  </a:lnTo>
                  <a:lnTo>
                    <a:pt x="96380" y="20243"/>
                  </a:lnTo>
                  <a:lnTo>
                    <a:pt x="96380" y="19100"/>
                  </a:lnTo>
                  <a:close/>
                </a:path>
                <a:path w="128904" h="54610">
                  <a:moveTo>
                    <a:pt x="96837" y="31076"/>
                  </a:moveTo>
                  <a:lnTo>
                    <a:pt x="96012" y="31076"/>
                  </a:lnTo>
                  <a:lnTo>
                    <a:pt x="96012" y="33604"/>
                  </a:lnTo>
                  <a:lnTo>
                    <a:pt x="92824" y="33604"/>
                  </a:lnTo>
                  <a:lnTo>
                    <a:pt x="92824" y="31076"/>
                  </a:lnTo>
                  <a:lnTo>
                    <a:pt x="91998" y="31076"/>
                  </a:lnTo>
                  <a:lnTo>
                    <a:pt x="91998" y="37198"/>
                  </a:lnTo>
                  <a:lnTo>
                    <a:pt x="92824" y="37198"/>
                  </a:lnTo>
                  <a:lnTo>
                    <a:pt x="92824" y="34328"/>
                  </a:lnTo>
                  <a:lnTo>
                    <a:pt x="96012" y="34328"/>
                  </a:lnTo>
                  <a:lnTo>
                    <a:pt x="96012" y="37198"/>
                  </a:lnTo>
                  <a:lnTo>
                    <a:pt x="96837" y="37198"/>
                  </a:lnTo>
                  <a:lnTo>
                    <a:pt x="96837" y="31076"/>
                  </a:lnTo>
                  <a:close/>
                </a:path>
                <a:path w="128904" h="54610">
                  <a:moveTo>
                    <a:pt x="103060" y="37198"/>
                  </a:moveTo>
                  <a:lnTo>
                    <a:pt x="102387" y="35356"/>
                  </a:lnTo>
                  <a:lnTo>
                    <a:pt x="102146" y="34683"/>
                  </a:lnTo>
                  <a:lnTo>
                    <a:pt x="101257" y="32245"/>
                  </a:lnTo>
                  <a:lnTo>
                    <a:pt x="101257" y="34683"/>
                  </a:lnTo>
                  <a:lnTo>
                    <a:pt x="99352" y="34683"/>
                  </a:lnTo>
                  <a:lnTo>
                    <a:pt x="100342" y="31991"/>
                  </a:lnTo>
                  <a:lnTo>
                    <a:pt x="101257" y="34683"/>
                  </a:lnTo>
                  <a:lnTo>
                    <a:pt x="101257" y="32245"/>
                  </a:lnTo>
                  <a:lnTo>
                    <a:pt x="101168" y="31991"/>
                  </a:lnTo>
                  <a:lnTo>
                    <a:pt x="100838" y="31076"/>
                  </a:lnTo>
                  <a:lnTo>
                    <a:pt x="99898" y="31076"/>
                  </a:lnTo>
                  <a:lnTo>
                    <a:pt x="97599" y="37198"/>
                  </a:lnTo>
                  <a:lnTo>
                    <a:pt x="98450" y="37198"/>
                  </a:lnTo>
                  <a:lnTo>
                    <a:pt x="99110" y="35356"/>
                  </a:lnTo>
                  <a:lnTo>
                    <a:pt x="101523" y="35356"/>
                  </a:lnTo>
                  <a:lnTo>
                    <a:pt x="102146" y="37198"/>
                  </a:lnTo>
                  <a:lnTo>
                    <a:pt x="103060" y="37198"/>
                  </a:lnTo>
                  <a:close/>
                </a:path>
                <a:path w="128904" h="54610">
                  <a:moveTo>
                    <a:pt x="108991" y="37058"/>
                  </a:moveTo>
                  <a:lnTo>
                    <a:pt x="108864" y="36995"/>
                  </a:lnTo>
                  <a:lnTo>
                    <a:pt x="108673" y="36385"/>
                  </a:lnTo>
                  <a:lnTo>
                    <a:pt x="108559" y="34734"/>
                  </a:lnTo>
                  <a:lnTo>
                    <a:pt x="108432" y="34569"/>
                  </a:lnTo>
                  <a:lnTo>
                    <a:pt x="108318" y="34417"/>
                  </a:lnTo>
                  <a:lnTo>
                    <a:pt x="108127" y="34277"/>
                  </a:lnTo>
                  <a:lnTo>
                    <a:pt x="107886" y="34188"/>
                  </a:lnTo>
                  <a:lnTo>
                    <a:pt x="108165" y="34048"/>
                  </a:lnTo>
                  <a:lnTo>
                    <a:pt x="108356" y="33883"/>
                  </a:lnTo>
                  <a:lnTo>
                    <a:pt x="108610" y="33489"/>
                  </a:lnTo>
                  <a:lnTo>
                    <a:pt x="108635" y="31838"/>
                  </a:lnTo>
                  <a:lnTo>
                    <a:pt x="108470" y="31546"/>
                  </a:lnTo>
                  <a:lnTo>
                    <a:pt x="107911" y="31305"/>
                  </a:lnTo>
                  <a:lnTo>
                    <a:pt x="107911" y="32372"/>
                  </a:lnTo>
                  <a:lnTo>
                    <a:pt x="107797" y="33489"/>
                  </a:lnTo>
                  <a:lnTo>
                    <a:pt x="107353" y="33807"/>
                  </a:lnTo>
                  <a:lnTo>
                    <a:pt x="107048" y="33883"/>
                  </a:lnTo>
                  <a:lnTo>
                    <a:pt x="104736" y="33883"/>
                  </a:lnTo>
                  <a:lnTo>
                    <a:pt x="104736" y="31788"/>
                  </a:lnTo>
                  <a:lnTo>
                    <a:pt x="107048" y="31788"/>
                  </a:lnTo>
                  <a:lnTo>
                    <a:pt x="107276" y="31838"/>
                  </a:lnTo>
                  <a:lnTo>
                    <a:pt x="107759" y="32067"/>
                  </a:lnTo>
                  <a:lnTo>
                    <a:pt x="107911" y="32372"/>
                  </a:lnTo>
                  <a:lnTo>
                    <a:pt x="107911" y="31305"/>
                  </a:lnTo>
                  <a:lnTo>
                    <a:pt x="107594" y="31153"/>
                  </a:lnTo>
                  <a:lnTo>
                    <a:pt x="107213" y="31076"/>
                  </a:lnTo>
                  <a:lnTo>
                    <a:pt x="103911" y="31076"/>
                  </a:lnTo>
                  <a:lnTo>
                    <a:pt x="103911" y="37198"/>
                  </a:lnTo>
                  <a:lnTo>
                    <a:pt x="104736" y="37198"/>
                  </a:lnTo>
                  <a:lnTo>
                    <a:pt x="104736" y="34569"/>
                  </a:lnTo>
                  <a:lnTo>
                    <a:pt x="106959" y="34569"/>
                  </a:lnTo>
                  <a:lnTo>
                    <a:pt x="107213" y="34607"/>
                  </a:lnTo>
                  <a:lnTo>
                    <a:pt x="107645" y="34810"/>
                  </a:lnTo>
                  <a:lnTo>
                    <a:pt x="107746" y="34988"/>
                  </a:lnTo>
                  <a:lnTo>
                    <a:pt x="107861" y="36385"/>
                  </a:lnTo>
                  <a:lnTo>
                    <a:pt x="107975" y="37198"/>
                  </a:lnTo>
                  <a:lnTo>
                    <a:pt x="108991" y="37198"/>
                  </a:lnTo>
                  <a:lnTo>
                    <a:pt x="108991" y="37058"/>
                  </a:lnTo>
                  <a:close/>
                </a:path>
                <a:path w="128904" h="54610">
                  <a:moveTo>
                    <a:pt x="111848" y="38938"/>
                  </a:moveTo>
                  <a:lnTo>
                    <a:pt x="111442" y="38163"/>
                  </a:lnTo>
                  <a:lnTo>
                    <a:pt x="111175" y="37566"/>
                  </a:lnTo>
                  <a:lnTo>
                    <a:pt x="110807" y="36487"/>
                  </a:lnTo>
                  <a:lnTo>
                    <a:pt x="110693" y="35750"/>
                  </a:lnTo>
                  <a:lnTo>
                    <a:pt x="110693" y="34150"/>
                  </a:lnTo>
                  <a:lnTo>
                    <a:pt x="110794" y="33451"/>
                  </a:lnTo>
                  <a:lnTo>
                    <a:pt x="111125" y="32448"/>
                  </a:lnTo>
                  <a:lnTo>
                    <a:pt x="111404" y="31826"/>
                  </a:lnTo>
                  <a:lnTo>
                    <a:pt x="111836" y="30975"/>
                  </a:lnTo>
                  <a:lnTo>
                    <a:pt x="111315" y="30975"/>
                  </a:lnTo>
                  <a:lnTo>
                    <a:pt x="110807" y="31788"/>
                  </a:lnTo>
                  <a:lnTo>
                    <a:pt x="110464" y="32397"/>
                  </a:lnTo>
                  <a:lnTo>
                    <a:pt x="110032" y="33451"/>
                  </a:lnTo>
                  <a:lnTo>
                    <a:pt x="109905" y="34175"/>
                  </a:lnTo>
                  <a:lnTo>
                    <a:pt x="109918" y="35458"/>
                  </a:lnTo>
                  <a:lnTo>
                    <a:pt x="110020" y="36156"/>
                  </a:lnTo>
                  <a:lnTo>
                    <a:pt x="110121" y="36601"/>
                  </a:lnTo>
                  <a:lnTo>
                    <a:pt x="110388" y="37312"/>
                  </a:lnTo>
                  <a:lnTo>
                    <a:pt x="110502" y="37541"/>
                  </a:lnTo>
                  <a:lnTo>
                    <a:pt x="110591" y="37719"/>
                  </a:lnTo>
                  <a:lnTo>
                    <a:pt x="111340" y="38938"/>
                  </a:lnTo>
                  <a:lnTo>
                    <a:pt x="111848" y="38938"/>
                  </a:lnTo>
                  <a:close/>
                </a:path>
                <a:path w="128904" h="54610">
                  <a:moveTo>
                    <a:pt x="116547" y="32550"/>
                  </a:moveTo>
                  <a:lnTo>
                    <a:pt x="116382" y="32131"/>
                  </a:lnTo>
                  <a:lnTo>
                    <a:pt x="115747" y="31394"/>
                  </a:lnTo>
                  <a:lnTo>
                    <a:pt x="115252" y="31216"/>
                  </a:lnTo>
                  <a:lnTo>
                    <a:pt x="113753" y="31216"/>
                  </a:lnTo>
                  <a:lnTo>
                    <a:pt x="113182" y="31496"/>
                  </a:lnTo>
                  <a:lnTo>
                    <a:pt x="112674" y="32397"/>
                  </a:lnTo>
                  <a:lnTo>
                    <a:pt x="112572" y="32829"/>
                  </a:lnTo>
                  <a:lnTo>
                    <a:pt x="112572" y="33350"/>
                  </a:lnTo>
                  <a:lnTo>
                    <a:pt x="113334" y="33350"/>
                  </a:lnTo>
                  <a:lnTo>
                    <a:pt x="113334" y="32981"/>
                  </a:lnTo>
                  <a:lnTo>
                    <a:pt x="113398" y="32689"/>
                  </a:lnTo>
                  <a:lnTo>
                    <a:pt x="113703" y="32092"/>
                  </a:lnTo>
                  <a:lnTo>
                    <a:pt x="114058" y="31902"/>
                  </a:lnTo>
                  <a:lnTo>
                    <a:pt x="114909" y="31902"/>
                  </a:lnTo>
                  <a:lnTo>
                    <a:pt x="115189" y="32004"/>
                  </a:lnTo>
                  <a:lnTo>
                    <a:pt x="115608" y="32410"/>
                  </a:lnTo>
                  <a:lnTo>
                    <a:pt x="115709" y="32677"/>
                  </a:lnTo>
                  <a:lnTo>
                    <a:pt x="115709" y="33324"/>
                  </a:lnTo>
                  <a:lnTo>
                    <a:pt x="115595" y="33591"/>
                  </a:lnTo>
                  <a:lnTo>
                    <a:pt x="115227" y="33972"/>
                  </a:lnTo>
                  <a:lnTo>
                    <a:pt x="114973" y="34150"/>
                  </a:lnTo>
                  <a:lnTo>
                    <a:pt x="113284" y="35128"/>
                  </a:lnTo>
                  <a:lnTo>
                    <a:pt x="112928" y="35471"/>
                  </a:lnTo>
                  <a:lnTo>
                    <a:pt x="112737" y="35852"/>
                  </a:lnTo>
                  <a:lnTo>
                    <a:pt x="112560" y="36233"/>
                  </a:lnTo>
                  <a:lnTo>
                    <a:pt x="112445" y="36677"/>
                  </a:lnTo>
                  <a:lnTo>
                    <a:pt x="112420" y="37198"/>
                  </a:lnTo>
                  <a:lnTo>
                    <a:pt x="116509" y="37198"/>
                  </a:lnTo>
                  <a:lnTo>
                    <a:pt x="116509" y="36487"/>
                  </a:lnTo>
                  <a:lnTo>
                    <a:pt x="113258" y="36487"/>
                  </a:lnTo>
                  <a:lnTo>
                    <a:pt x="113334" y="36195"/>
                  </a:lnTo>
                  <a:lnTo>
                    <a:pt x="113499" y="35915"/>
                  </a:lnTo>
                  <a:lnTo>
                    <a:pt x="113944" y="35547"/>
                  </a:lnTo>
                  <a:lnTo>
                    <a:pt x="114147" y="35407"/>
                  </a:lnTo>
                  <a:lnTo>
                    <a:pt x="115493" y="34658"/>
                  </a:lnTo>
                  <a:lnTo>
                    <a:pt x="115849" y="34417"/>
                  </a:lnTo>
                  <a:lnTo>
                    <a:pt x="116370" y="33883"/>
                  </a:lnTo>
                  <a:lnTo>
                    <a:pt x="116547" y="33477"/>
                  </a:lnTo>
                  <a:lnTo>
                    <a:pt x="116547" y="32550"/>
                  </a:lnTo>
                  <a:close/>
                </a:path>
                <a:path w="128904" h="54610">
                  <a:moveTo>
                    <a:pt x="121272" y="34671"/>
                  </a:moveTo>
                  <a:lnTo>
                    <a:pt x="121081" y="34213"/>
                  </a:lnTo>
                  <a:lnTo>
                    <a:pt x="120319" y="33515"/>
                  </a:lnTo>
                  <a:lnTo>
                    <a:pt x="119862" y="33337"/>
                  </a:lnTo>
                  <a:lnTo>
                    <a:pt x="119024" y="33337"/>
                  </a:lnTo>
                  <a:lnTo>
                    <a:pt x="118770" y="33388"/>
                  </a:lnTo>
                  <a:lnTo>
                    <a:pt x="118414" y="33528"/>
                  </a:lnTo>
                  <a:lnTo>
                    <a:pt x="118287" y="33604"/>
                  </a:lnTo>
                  <a:lnTo>
                    <a:pt x="118148" y="33705"/>
                  </a:lnTo>
                  <a:lnTo>
                    <a:pt x="118402" y="32054"/>
                  </a:lnTo>
                  <a:lnTo>
                    <a:pt x="120942" y="32054"/>
                  </a:lnTo>
                  <a:lnTo>
                    <a:pt x="120942" y="31330"/>
                  </a:lnTo>
                  <a:lnTo>
                    <a:pt x="117843" y="31330"/>
                  </a:lnTo>
                  <a:lnTo>
                    <a:pt x="117386" y="34544"/>
                  </a:lnTo>
                  <a:lnTo>
                    <a:pt x="118033" y="34582"/>
                  </a:lnTo>
                  <a:lnTo>
                    <a:pt x="118160" y="34404"/>
                  </a:lnTo>
                  <a:lnTo>
                    <a:pt x="118325" y="34264"/>
                  </a:lnTo>
                  <a:lnTo>
                    <a:pt x="118694" y="34061"/>
                  </a:lnTo>
                  <a:lnTo>
                    <a:pt x="118910" y="34010"/>
                  </a:lnTo>
                  <a:lnTo>
                    <a:pt x="119532" y="34010"/>
                  </a:lnTo>
                  <a:lnTo>
                    <a:pt x="119837" y="34124"/>
                  </a:lnTo>
                  <a:lnTo>
                    <a:pt x="120345" y="34582"/>
                  </a:lnTo>
                  <a:lnTo>
                    <a:pt x="120472" y="34899"/>
                  </a:lnTo>
                  <a:lnTo>
                    <a:pt x="120472" y="35661"/>
                  </a:lnTo>
                  <a:lnTo>
                    <a:pt x="120357" y="35979"/>
                  </a:lnTo>
                  <a:lnTo>
                    <a:pt x="119938" y="36537"/>
                  </a:lnTo>
                  <a:lnTo>
                    <a:pt x="119608" y="36690"/>
                  </a:lnTo>
                  <a:lnTo>
                    <a:pt x="118922" y="36690"/>
                  </a:lnTo>
                  <a:lnTo>
                    <a:pt x="118719" y="36639"/>
                  </a:lnTo>
                  <a:lnTo>
                    <a:pt x="118198" y="36398"/>
                  </a:lnTo>
                  <a:lnTo>
                    <a:pt x="117995" y="36093"/>
                  </a:lnTo>
                  <a:lnTo>
                    <a:pt x="117944" y="35674"/>
                  </a:lnTo>
                  <a:lnTo>
                    <a:pt x="117170" y="35674"/>
                  </a:lnTo>
                  <a:lnTo>
                    <a:pt x="117221" y="36233"/>
                  </a:lnTo>
                  <a:lnTo>
                    <a:pt x="117424" y="36664"/>
                  </a:lnTo>
                  <a:lnTo>
                    <a:pt x="118173" y="37198"/>
                  </a:lnTo>
                  <a:lnTo>
                    <a:pt x="118592" y="37338"/>
                  </a:lnTo>
                  <a:lnTo>
                    <a:pt x="119849" y="37338"/>
                  </a:lnTo>
                  <a:lnTo>
                    <a:pt x="120408" y="37122"/>
                  </a:lnTo>
                  <a:lnTo>
                    <a:pt x="121094" y="36271"/>
                  </a:lnTo>
                  <a:lnTo>
                    <a:pt x="121272" y="35775"/>
                  </a:lnTo>
                  <a:lnTo>
                    <a:pt x="121272" y="34671"/>
                  </a:lnTo>
                  <a:close/>
                </a:path>
                <a:path w="128904" h="54610">
                  <a:moveTo>
                    <a:pt x="126009" y="34671"/>
                  </a:moveTo>
                  <a:lnTo>
                    <a:pt x="125818" y="34213"/>
                  </a:lnTo>
                  <a:lnTo>
                    <a:pt x="125069" y="33515"/>
                  </a:lnTo>
                  <a:lnTo>
                    <a:pt x="124599" y="33337"/>
                  </a:lnTo>
                  <a:lnTo>
                    <a:pt x="123761" y="33337"/>
                  </a:lnTo>
                  <a:lnTo>
                    <a:pt x="123507" y="33388"/>
                  </a:lnTo>
                  <a:lnTo>
                    <a:pt x="123151" y="33528"/>
                  </a:lnTo>
                  <a:lnTo>
                    <a:pt x="123024" y="33604"/>
                  </a:lnTo>
                  <a:lnTo>
                    <a:pt x="122885" y="33705"/>
                  </a:lnTo>
                  <a:lnTo>
                    <a:pt x="123139" y="32054"/>
                  </a:lnTo>
                  <a:lnTo>
                    <a:pt x="125679" y="32054"/>
                  </a:lnTo>
                  <a:lnTo>
                    <a:pt x="125679" y="31330"/>
                  </a:lnTo>
                  <a:lnTo>
                    <a:pt x="122580" y="31330"/>
                  </a:lnTo>
                  <a:lnTo>
                    <a:pt x="122123" y="34544"/>
                  </a:lnTo>
                  <a:lnTo>
                    <a:pt x="122783" y="34582"/>
                  </a:lnTo>
                  <a:lnTo>
                    <a:pt x="122910" y="34404"/>
                  </a:lnTo>
                  <a:lnTo>
                    <a:pt x="123063" y="34264"/>
                  </a:lnTo>
                  <a:lnTo>
                    <a:pt x="123431" y="34061"/>
                  </a:lnTo>
                  <a:lnTo>
                    <a:pt x="123659" y="34010"/>
                  </a:lnTo>
                  <a:lnTo>
                    <a:pt x="124269" y="34010"/>
                  </a:lnTo>
                  <a:lnTo>
                    <a:pt x="124574" y="34124"/>
                  </a:lnTo>
                  <a:lnTo>
                    <a:pt x="125082" y="34582"/>
                  </a:lnTo>
                  <a:lnTo>
                    <a:pt x="125209" y="34899"/>
                  </a:lnTo>
                  <a:lnTo>
                    <a:pt x="125209" y="35661"/>
                  </a:lnTo>
                  <a:lnTo>
                    <a:pt x="125095" y="35979"/>
                  </a:lnTo>
                  <a:lnTo>
                    <a:pt x="124675" y="36537"/>
                  </a:lnTo>
                  <a:lnTo>
                    <a:pt x="124345" y="36690"/>
                  </a:lnTo>
                  <a:lnTo>
                    <a:pt x="123659" y="36690"/>
                  </a:lnTo>
                  <a:lnTo>
                    <a:pt x="123456" y="36639"/>
                  </a:lnTo>
                  <a:lnTo>
                    <a:pt x="122936" y="36398"/>
                  </a:lnTo>
                  <a:lnTo>
                    <a:pt x="122745" y="36093"/>
                  </a:lnTo>
                  <a:lnTo>
                    <a:pt x="122682" y="35674"/>
                  </a:lnTo>
                  <a:lnTo>
                    <a:pt x="121907" y="35674"/>
                  </a:lnTo>
                  <a:lnTo>
                    <a:pt x="121958" y="36233"/>
                  </a:lnTo>
                  <a:lnTo>
                    <a:pt x="122161" y="36664"/>
                  </a:lnTo>
                  <a:lnTo>
                    <a:pt x="122910" y="37198"/>
                  </a:lnTo>
                  <a:lnTo>
                    <a:pt x="123342" y="37338"/>
                  </a:lnTo>
                  <a:lnTo>
                    <a:pt x="124587" y="37338"/>
                  </a:lnTo>
                  <a:lnTo>
                    <a:pt x="125145" y="37122"/>
                  </a:lnTo>
                  <a:lnTo>
                    <a:pt x="125831" y="36271"/>
                  </a:lnTo>
                  <a:lnTo>
                    <a:pt x="126009" y="35775"/>
                  </a:lnTo>
                  <a:lnTo>
                    <a:pt x="126009" y="34671"/>
                  </a:lnTo>
                  <a:close/>
                </a:path>
                <a:path w="128904" h="54610">
                  <a:moveTo>
                    <a:pt x="128600" y="34594"/>
                  </a:moveTo>
                  <a:lnTo>
                    <a:pt x="127165" y="30975"/>
                  </a:lnTo>
                  <a:lnTo>
                    <a:pt x="126657" y="30975"/>
                  </a:lnTo>
                  <a:lnTo>
                    <a:pt x="127063" y="31750"/>
                  </a:lnTo>
                  <a:lnTo>
                    <a:pt x="127342" y="32334"/>
                  </a:lnTo>
                  <a:lnTo>
                    <a:pt x="127711" y="33413"/>
                  </a:lnTo>
                  <a:lnTo>
                    <a:pt x="127812" y="34150"/>
                  </a:lnTo>
                  <a:lnTo>
                    <a:pt x="127812" y="35750"/>
                  </a:lnTo>
                  <a:lnTo>
                    <a:pt x="127711" y="36461"/>
                  </a:lnTo>
                  <a:lnTo>
                    <a:pt x="127393" y="37439"/>
                  </a:lnTo>
                  <a:lnTo>
                    <a:pt x="127114" y="38074"/>
                  </a:lnTo>
                  <a:lnTo>
                    <a:pt x="126669" y="38938"/>
                  </a:lnTo>
                  <a:lnTo>
                    <a:pt x="127190" y="38938"/>
                  </a:lnTo>
                  <a:lnTo>
                    <a:pt x="127711" y="38125"/>
                  </a:lnTo>
                  <a:lnTo>
                    <a:pt x="128041" y="37515"/>
                  </a:lnTo>
                  <a:lnTo>
                    <a:pt x="128473" y="36461"/>
                  </a:lnTo>
                  <a:lnTo>
                    <a:pt x="128600" y="35725"/>
                  </a:lnTo>
                  <a:lnTo>
                    <a:pt x="128600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262484" y="2083701"/>
              <a:ext cx="133350" cy="53975"/>
            </a:xfrm>
            <a:custGeom>
              <a:avLst/>
              <a:gdLst/>
              <a:ahLst/>
              <a:cxnLst/>
              <a:rect l="l" t="t" r="r" b="b"/>
              <a:pathLst>
                <a:path w="133350" h="53975">
                  <a:moveTo>
                    <a:pt x="2108" y="46507"/>
                  </a:moveTo>
                  <a:lnTo>
                    <a:pt x="1295" y="46494"/>
                  </a:lnTo>
                  <a:lnTo>
                    <a:pt x="952" y="46621"/>
                  </a:lnTo>
                  <a:lnTo>
                    <a:pt x="787" y="46875"/>
                  </a:lnTo>
                  <a:lnTo>
                    <a:pt x="685" y="47015"/>
                  </a:lnTo>
                  <a:lnTo>
                    <a:pt x="635" y="47244"/>
                  </a:lnTo>
                  <a:lnTo>
                    <a:pt x="622" y="47561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56"/>
                  </a:lnTo>
                  <a:lnTo>
                    <a:pt x="622" y="48856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56"/>
                  </a:lnTo>
                  <a:lnTo>
                    <a:pt x="2108" y="48856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44"/>
                  </a:lnTo>
                  <a:lnTo>
                    <a:pt x="1612" y="47180"/>
                  </a:lnTo>
                  <a:lnTo>
                    <a:pt x="2108" y="47193"/>
                  </a:lnTo>
                  <a:lnTo>
                    <a:pt x="2108" y="46507"/>
                  </a:lnTo>
                  <a:close/>
                </a:path>
                <a:path w="133350" h="53975">
                  <a:moveTo>
                    <a:pt x="2108" y="31013"/>
                  </a:moveTo>
                  <a:lnTo>
                    <a:pt x="1295" y="31000"/>
                  </a:lnTo>
                  <a:lnTo>
                    <a:pt x="952" y="31127"/>
                  </a:lnTo>
                  <a:lnTo>
                    <a:pt x="787" y="31381"/>
                  </a:lnTo>
                  <a:lnTo>
                    <a:pt x="685" y="31521"/>
                  </a:lnTo>
                  <a:lnTo>
                    <a:pt x="635" y="31750"/>
                  </a:lnTo>
                  <a:lnTo>
                    <a:pt x="622" y="32067"/>
                  </a:lnTo>
                  <a:lnTo>
                    <a:pt x="622" y="32766"/>
                  </a:lnTo>
                  <a:lnTo>
                    <a:pt x="0" y="32766"/>
                  </a:lnTo>
                  <a:lnTo>
                    <a:pt x="0" y="33350"/>
                  </a:lnTo>
                  <a:lnTo>
                    <a:pt x="622" y="33350"/>
                  </a:lnTo>
                  <a:lnTo>
                    <a:pt x="622" y="37198"/>
                  </a:lnTo>
                  <a:lnTo>
                    <a:pt x="1358" y="37198"/>
                  </a:lnTo>
                  <a:lnTo>
                    <a:pt x="1358" y="33350"/>
                  </a:lnTo>
                  <a:lnTo>
                    <a:pt x="2108" y="33350"/>
                  </a:lnTo>
                  <a:lnTo>
                    <a:pt x="2108" y="32766"/>
                  </a:lnTo>
                  <a:lnTo>
                    <a:pt x="1371" y="32766"/>
                  </a:lnTo>
                  <a:lnTo>
                    <a:pt x="1371" y="32283"/>
                  </a:lnTo>
                  <a:lnTo>
                    <a:pt x="1397" y="31978"/>
                  </a:lnTo>
                  <a:lnTo>
                    <a:pt x="1485" y="31737"/>
                  </a:lnTo>
                  <a:lnTo>
                    <a:pt x="1612" y="31686"/>
                  </a:lnTo>
                  <a:lnTo>
                    <a:pt x="2108" y="31699"/>
                  </a:lnTo>
                  <a:lnTo>
                    <a:pt x="2108" y="31013"/>
                  </a:lnTo>
                  <a:close/>
                </a:path>
                <a:path w="133350" h="53975">
                  <a:moveTo>
                    <a:pt x="2108" y="15519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56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56"/>
                  </a:lnTo>
                  <a:lnTo>
                    <a:pt x="622" y="17856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56"/>
                  </a:lnTo>
                  <a:lnTo>
                    <a:pt x="2108" y="17856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43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19"/>
                  </a:lnTo>
                  <a:close/>
                </a:path>
                <a:path w="133350" h="53975">
                  <a:moveTo>
                    <a:pt x="6807" y="52158"/>
                  </a:moveTo>
                  <a:lnTo>
                    <a:pt x="6464" y="52184"/>
                  </a:lnTo>
                  <a:lnTo>
                    <a:pt x="6311" y="50431"/>
                  </a:lnTo>
                  <a:lnTo>
                    <a:pt x="6223" y="48755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31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71"/>
                  </a:lnTo>
                  <a:lnTo>
                    <a:pt x="3619" y="52019"/>
                  </a:lnTo>
                  <a:lnTo>
                    <a:pt x="3492" y="51015"/>
                  </a:lnTo>
                  <a:lnTo>
                    <a:pt x="3860" y="50800"/>
                  </a:lnTo>
                  <a:lnTo>
                    <a:pt x="4064" y="50749"/>
                  </a:lnTo>
                  <a:lnTo>
                    <a:pt x="4927" y="50634"/>
                  </a:lnTo>
                  <a:lnTo>
                    <a:pt x="5359" y="50533"/>
                  </a:lnTo>
                  <a:lnTo>
                    <a:pt x="5575" y="50431"/>
                  </a:lnTo>
                  <a:lnTo>
                    <a:pt x="5575" y="48285"/>
                  </a:lnTo>
                  <a:lnTo>
                    <a:pt x="5067" y="48133"/>
                  </a:lnTo>
                  <a:lnTo>
                    <a:pt x="4102" y="48133"/>
                  </a:lnTo>
                  <a:lnTo>
                    <a:pt x="2819" y="49593"/>
                  </a:lnTo>
                  <a:lnTo>
                    <a:pt x="3530" y="49593"/>
                  </a:lnTo>
                  <a:lnTo>
                    <a:pt x="3606" y="49199"/>
                  </a:lnTo>
                  <a:lnTo>
                    <a:pt x="3860" y="48869"/>
                  </a:lnTo>
                  <a:lnTo>
                    <a:pt x="4140" y="48755"/>
                  </a:lnTo>
                  <a:lnTo>
                    <a:pt x="4876" y="48755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190"/>
                  </a:lnTo>
                  <a:lnTo>
                    <a:pt x="3238" y="50330"/>
                  </a:lnTo>
                  <a:lnTo>
                    <a:pt x="2717" y="50800"/>
                  </a:lnTo>
                  <a:lnTo>
                    <a:pt x="2819" y="52298"/>
                  </a:lnTo>
                  <a:lnTo>
                    <a:pt x="3225" y="52705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5600" y="52108"/>
                  </a:lnTo>
                  <a:lnTo>
                    <a:pt x="5702" y="52476"/>
                  </a:lnTo>
                  <a:lnTo>
                    <a:pt x="5854" y="52705"/>
                  </a:lnTo>
                  <a:lnTo>
                    <a:pt x="6045" y="52793"/>
                  </a:lnTo>
                  <a:lnTo>
                    <a:pt x="6400" y="52793"/>
                  </a:lnTo>
                  <a:lnTo>
                    <a:pt x="6781" y="52717"/>
                  </a:lnTo>
                  <a:lnTo>
                    <a:pt x="6807" y="52184"/>
                  </a:lnTo>
                  <a:close/>
                </a:path>
                <a:path w="133350" h="53975">
                  <a:moveTo>
                    <a:pt x="6807" y="36664"/>
                  </a:moveTo>
                  <a:lnTo>
                    <a:pt x="6464" y="36690"/>
                  </a:lnTo>
                  <a:lnTo>
                    <a:pt x="6311" y="34925"/>
                  </a:lnTo>
                  <a:lnTo>
                    <a:pt x="6223" y="33261"/>
                  </a:lnTo>
                  <a:lnTo>
                    <a:pt x="6159" y="33134"/>
                  </a:lnTo>
                  <a:lnTo>
                    <a:pt x="5575" y="32791"/>
                  </a:lnTo>
                  <a:lnTo>
                    <a:pt x="5575" y="34925"/>
                  </a:lnTo>
                  <a:lnTo>
                    <a:pt x="5575" y="35991"/>
                  </a:lnTo>
                  <a:lnTo>
                    <a:pt x="5359" y="36322"/>
                  </a:lnTo>
                  <a:lnTo>
                    <a:pt x="4699" y="36652"/>
                  </a:lnTo>
                  <a:lnTo>
                    <a:pt x="4432" y="36715"/>
                  </a:lnTo>
                  <a:lnTo>
                    <a:pt x="3962" y="36715"/>
                  </a:lnTo>
                  <a:lnTo>
                    <a:pt x="3835" y="36664"/>
                  </a:lnTo>
                  <a:lnTo>
                    <a:pt x="3619" y="36525"/>
                  </a:lnTo>
                  <a:lnTo>
                    <a:pt x="3492" y="35521"/>
                  </a:lnTo>
                  <a:lnTo>
                    <a:pt x="3860" y="35306"/>
                  </a:lnTo>
                  <a:lnTo>
                    <a:pt x="4064" y="35255"/>
                  </a:lnTo>
                  <a:lnTo>
                    <a:pt x="4927" y="35140"/>
                  </a:lnTo>
                  <a:lnTo>
                    <a:pt x="5359" y="35039"/>
                  </a:lnTo>
                  <a:lnTo>
                    <a:pt x="5575" y="34925"/>
                  </a:lnTo>
                  <a:lnTo>
                    <a:pt x="5575" y="32791"/>
                  </a:lnTo>
                  <a:lnTo>
                    <a:pt x="5067" y="32639"/>
                  </a:lnTo>
                  <a:lnTo>
                    <a:pt x="4102" y="32639"/>
                  </a:lnTo>
                  <a:lnTo>
                    <a:pt x="2819" y="34099"/>
                  </a:lnTo>
                  <a:lnTo>
                    <a:pt x="3530" y="34099"/>
                  </a:lnTo>
                  <a:lnTo>
                    <a:pt x="3606" y="33705"/>
                  </a:lnTo>
                  <a:lnTo>
                    <a:pt x="3860" y="33375"/>
                  </a:lnTo>
                  <a:lnTo>
                    <a:pt x="4140" y="33261"/>
                  </a:lnTo>
                  <a:lnTo>
                    <a:pt x="4876" y="33261"/>
                  </a:lnTo>
                  <a:lnTo>
                    <a:pt x="5130" y="33324"/>
                  </a:lnTo>
                  <a:lnTo>
                    <a:pt x="5499" y="33553"/>
                  </a:lnTo>
                  <a:lnTo>
                    <a:pt x="5473" y="34404"/>
                  </a:lnTo>
                  <a:lnTo>
                    <a:pt x="3581" y="34696"/>
                  </a:lnTo>
                  <a:lnTo>
                    <a:pt x="3238" y="34836"/>
                  </a:lnTo>
                  <a:lnTo>
                    <a:pt x="2717" y="35306"/>
                  </a:lnTo>
                  <a:lnTo>
                    <a:pt x="2819" y="36804"/>
                  </a:lnTo>
                  <a:lnTo>
                    <a:pt x="3225" y="37198"/>
                  </a:lnTo>
                  <a:lnTo>
                    <a:pt x="3594" y="37350"/>
                  </a:lnTo>
                  <a:lnTo>
                    <a:pt x="4343" y="37350"/>
                  </a:lnTo>
                  <a:lnTo>
                    <a:pt x="5600" y="36601"/>
                  </a:lnTo>
                  <a:lnTo>
                    <a:pt x="5702" y="36982"/>
                  </a:lnTo>
                  <a:lnTo>
                    <a:pt x="5854" y="37198"/>
                  </a:lnTo>
                  <a:lnTo>
                    <a:pt x="6045" y="37287"/>
                  </a:lnTo>
                  <a:lnTo>
                    <a:pt x="6400" y="37287"/>
                  </a:lnTo>
                  <a:lnTo>
                    <a:pt x="6781" y="37223"/>
                  </a:lnTo>
                  <a:lnTo>
                    <a:pt x="6807" y="36690"/>
                  </a:lnTo>
                  <a:close/>
                </a:path>
                <a:path w="133350" h="53975">
                  <a:moveTo>
                    <a:pt x="6807" y="21170"/>
                  </a:moveTo>
                  <a:lnTo>
                    <a:pt x="6464" y="21196"/>
                  </a:lnTo>
                  <a:lnTo>
                    <a:pt x="6311" y="19431"/>
                  </a:lnTo>
                  <a:lnTo>
                    <a:pt x="6223" y="17767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31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70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12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45"/>
                  </a:lnTo>
                  <a:lnTo>
                    <a:pt x="5575" y="19431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05"/>
                  </a:lnTo>
                  <a:lnTo>
                    <a:pt x="3530" y="18605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67"/>
                  </a:lnTo>
                  <a:lnTo>
                    <a:pt x="4876" y="17767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02"/>
                  </a:lnTo>
                  <a:lnTo>
                    <a:pt x="3238" y="19342"/>
                  </a:lnTo>
                  <a:lnTo>
                    <a:pt x="2717" y="19812"/>
                  </a:lnTo>
                  <a:lnTo>
                    <a:pt x="2819" y="21310"/>
                  </a:lnTo>
                  <a:lnTo>
                    <a:pt x="3225" y="21704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5600" y="21107"/>
                  </a:lnTo>
                  <a:lnTo>
                    <a:pt x="5702" y="21488"/>
                  </a:lnTo>
                  <a:lnTo>
                    <a:pt x="5854" y="21704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33350" h="53975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59"/>
                  </a:lnTo>
                  <a:lnTo>
                    <a:pt x="11734" y="53759"/>
                  </a:lnTo>
                  <a:lnTo>
                    <a:pt x="11734" y="53340"/>
                  </a:lnTo>
                  <a:close/>
                </a:path>
                <a:path w="133350" h="53975">
                  <a:moveTo>
                    <a:pt x="11734" y="37846"/>
                  </a:moveTo>
                  <a:lnTo>
                    <a:pt x="6997" y="37846"/>
                  </a:lnTo>
                  <a:lnTo>
                    <a:pt x="6997" y="38265"/>
                  </a:lnTo>
                  <a:lnTo>
                    <a:pt x="11734" y="38265"/>
                  </a:lnTo>
                  <a:lnTo>
                    <a:pt x="11734" y="37846"/>
                  </a:lnTo>
                  <a:close/>
                </a:path>
                <a:path w="133350" h="53975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33350" h="53975">
                  <a:moveTo>
                    <a:pt x="15684" y="20002"/>
                  </a:moveTo>
                  <a:lnTo>
                    <a:pt x="15544" y="19697"/>
                  </a:lnTo>
                  <a:lnTo>
                    <a:pt x="15062" y="19392"/>
                  </a:lnTo>
                  <a:lnTo>
                    <a:pt x="14706" y="19265"/>
                  </a:lnTo>
                  <a:lnTo>
                    <a:pt x="13462" y="18961"/>
                  </a:lnTo>
                  <a:lnTo>
                    <a:pt x="13296" y="18897"/>
                  </a:lnTo>
                  <a:lnTo>
                    <a:pt x="12992" y="18719"/>
                  </a:lnTo>
                  <a:lnTo>
                    <a:pt x="12890" y="18554"/>
                  </a:lnTo>
                  <a:lnTo>
                    <a:pt x="12890" y="18186"/>
                  </a:lnTo>
                  <a:lnTo>
                    <a:pt x="12966" y="18046"/>
                  </a:lnTo>
                  <a:lnTo>
                    <a:pt x="13258" y="17818"/>
                  </a:lnTo>
                  <a:lnTo>
                    <a:pt x="13474" y="17767"/>
                  </a:lnTo>
                  <a:lnTo>
                    <a:pt x="14185" y="17767"/>
                  </a:lnTo>
                  <a:lnTo>
                    <a:pt x="14833" y="18529"/>
                  </a:lnTo>
                  <a:lnTo>
                    <a:pt x="15532" y="18529"/>
                  </a:lnTo>
                  <a:lnTo>
                    <a:pt x="15544" y="18237"/>
                  </a:lnTo>
                  <a:lnTo>
                    <a:pt x="15455" y="17970"/>
                  </a:lnTo>
                  <a:lnTo>
                    <a:pt x="14973" y="17322"/>
                  </a:lnTo>
                  <a:lnTo>
                    <a:pt x="14490" y="17132"/>
                  </a:lnTo>
                  <a:lnTo>
                    <a:pt x="13309" y="17132"/>
                  </a:lnTo>
                  <a:lnTo>
                    <a:pt x="12890" y="17259"/>
                  </a:lnTo>
                  <a:lnTo>
                    <a:pt x="12280" y="17780"/>
                  </a:lnTo>
                  <a:lnTo>
                    <a:pt x="12141" y="18122"/>
                  </a:lnTo>
                  <a:lnTo>
                    <a:pt x="12141" y="18897"/>
                  </a:lnTo>
                  <a:lnTo>
                    <a:pt x="12293" y="19189"/>
                  </a:lnTo>
                  <a:lnTo>
                    <a:pt x="12801" y="19507"/>
                  </a:lnTo>
                  <a:lnTo>
                    <a:pt x="13081" y="19608"/>
                  </a:lnTo>
                  <a:lnTo>
                    <a:pt x="14376" y="19939"/>
                  </a:lnTo>
                  <a:lnTo>
                    <a:pt x="14579" y="20002"/>
                  </a:lnTo>
                  <a:lnTo>
                    <a:pt x="14859" y="20167"/>
                  </a:lnTo>
                  <a:lnTo>
                    <a:pt x="14947" y="20307"/>
                  </a:lnTo>
                  <a:lnTo>
                    <a:pt x="14947" y="20751"/>
                  </a:lnTo>
                  <a:lnTo>
                    <a:pt x="14846" y="20942"/>
                  </a:lnTo>
                  <a:lnTo>
                    <a:pt x="14414" y="21183"/>
                  </a:lnTo>
                  <a:lnTo>
                    <a:pt x="14173" y="21247"/>
                  </a:lnTo>
                  <a:lnTo>
                    <a:pt x="13436" y="21247"/>
                  </a:lnTo>
                  <a:lnTo>
                    <a:pt x="13106" y="21120"/>
                  </a:lnTo>
                  <a:lnTo>
                    <a:pt x="12814" y="20751"/>
                  </a:lnTo>
                  <a:lnTo>
                    <a:pt x="12750" y="20561"/>
                  </a:lnTo>
                  <a:lnTo>
                    <a:pt x="12725" y="20307"/>
                  </a:lnTo>
                  <a:lnTo>
                    <a:pt x="12001" y="20307"/>
                  </a:lnTo>
                  <a:lnTo>
                    <a:pt x="12026" y="20751"/>
                  </a:lnTo>
                  <a:lnTo>
                    <a:pt x="12179" y="21120"/>
                  </a:lnTo>
                  <a:lnTo>
                    <a:pt x="12725" y="21729"/>
                  </a:lnTo>
                  <a:lnTo>
                    <a:pt x="13195" y="21882"/>
                  </a:lnTo>
                  <a:lnTo>
                    <a:pt x="14478" y="21882"/>
                  </a:lnTo>
                  <a:lnTo>
                    <a:pt x="14935" y="21729"/>
                  </a:lnTo>
                  <a:lnTo>
                    <a:pt x="15532" y="21158"/>
                  </a:lnTo>
                  <a:lnTo>
                    <a:pt x="15684" y="20815"/>
                  </a:lnTo>
                  <a:lnTo>
                    <a:pt x="15684" y="20002"/>
                  </a:lnTo>
                  <a:close/>
                </a:path>
                <a:path w="133350" h="53975">
                  <a:moveTo>
                    <a:pt x="15913" y="46558"/>
                  </a:moveTo>
                  <a:lnTo>
                    <a:pt x="15201" y="46558"/>
                  </a:lnTo>
                  <a:lnTo>
                    <a:pt x="15201" y="48818"/>
                  </a:lnTo>
                  <a:lnTo>
                    <a:pt x="15113" y="49491"/>
                  </a:lnTo>
                  <a:lnTo>
                    <a:pt x="15113" y="51447"/>
                  </a:lnTo>
                  <a:lnTo>
                    <a:pt x="14668" y="52031"/>
                  </a:lnTo>
                  <a:lnTo>
                    <a:pt x="14376" y="52197"/>
                  </a:lnTo>
                  <a:lnTo>
                    <a:pt x="13589" y="52197"/>
                  </a:lnTo>
                  <a:lnTo>
                    <a:pt x="13271" y="52031"/>
                  </a:lnTo>
                  <a:lnTo>
                    <a:pt x="12890" y="51447"/>
                  </a:lnTo>
                  <a:lnTo>
                    <a:pt x="12877" y="49530"/>
                  </a:lnTo>
                  <a:lnTo>
                    <a:pt x="13347" y="48958"/>
                  </a:lnTo>
                  <a:lnTo>
                    <a:pt x="13652" y="48818"/>
                  </a:lnTo>
                  <a:lnTo>
                    <a:pt x="14363" y="48818"/>
                  </a:lnTo>
                  <a:lnTo>
                    <a:pt x="14655" y="48945"/>
                  </a:lnTo>
                  <a:lnTo>
                    <a:pt x="15113" y="49491"/>
                  </a:lnTo>
                  <a:lnTo>
                    <a:pt x="15113" y="48717"/>
                  </a:lnTo>
                  <a:lnTo>
                    <a:pt x="14884" y="48450"/>
                  </a:lnTo>
                  <a:lnTo>
                    <a:pt x="14516" y="48234"/>
                  </a:lnTo>
                  <a:lnTo>
                    <a:pt x="14224" y="48158"/>
                  </a:lnTo>
                  <a:lnTo>
                    <a:pt x="13271" y="48158"/>
                  </a:lnTo>
                  <a:lnTo>
                    <a:pt x="12839" y="48374"/>
                  </a:lnTo>
                  <a:lnTo>
                    <a:pt x="12141" y="49352"/>
                  </a:lnTo>
                  <a:lnTo>
                    <a:pt x="12077" y="49530"/>
                  </a:lnTo>
                  <a:lnTo>
                    <a:pt x="12153" y="51803"/>
                  </a:lnTo>
                  <a:lnTo>
                    <a:pt x="12877" y="52641"/>
                  </a:lnTo>
                  <a:lnTo>
                    <a:pt x="13309" y="52857"/>
                  </a:lnTo>
                  <a:lnTo>
                    <a:pt x="14109" y="52857"/>
                  </a:lnTo>
                  <a:lnTo>
                    <a:pt x="15240" y="52070"/>
                  </a:lnTo>
                  <a:lnTo>
                    <a:pt x="15240" y="52692"/>
                  </a:lnTo>
                  <a:lnTo>
                    <a:pt x="15913" y="52692"/>
                  </a:lnTo>
                  <a:lnTo>
                    <a:pt x="15913" y="52070"/>
                  </a:lnTo>
                  <a:lnTo>
                    <a:pt x="15913" y="46558"/>
                  </a:lnTo>
                  <a:close/>
                </a:path>
                <a:path w="133350" h="53975">
                  <a:moveTo>
                    <a:pt x="15913" y="31064"/>
                  </a:moveTo>
                  <a:lnTo>
                    <a:pt x="15201" y="31064"/>
                  </a:lnTo>
                  <a:lnTo>
                    <a:pt x="15201" y="33312"/>
                  </a:lnTo>
                  <a:lnTo>
                    <a:pt x="15113" y="33985"/>
                  </a:lnTo>
                  <a:lnTo>
                    <a:pt x="15113" y="35953"/>
                  </a:lnTo>
                  <a:lnTo>
                    <a:pt x="14668" y="36537"/>
                  </a:lnTo>
                  <a:lnTo>
                    <a:pt x="14376" y="36703"/>
                  </a:lnTo>
                  <a:lnTo>
                    <a:pt x="13589" y="36703"/>
                  </a:lnTo>
                  <a:lnTo>
                    <a:pt x="13271" y="36537"/>
                  </a:lnTo>
                  <a:lnTo>
                    <a:pt x="12890" y="35953"/>
                  </a:lnTo>
                  <a:lnTo>
                    <a:pt x="12877" y="34036"/>
                  </a:lnTo>
                  <a:lnTo>
                    <a:pt x="13347" y="33464"/>
                  </a:lnTo>
                  <a:lnTo>
                    <a:pt x="13652" y="33312"/>
                  </a:lnTo>
                  <a:lnTo>
                    <a:pt x="14363" y="33312"/>
                  </a:lnTo>
                  <a:lnTo>
                    <a:pt x="14655" y="33451"/>
                  </a:lnTo>
                  <a:lnTo>
                    <a:pt x="15113" y="33985"/>
                  </a:lnTo>
                  <a:lnTo>
                    <a:pt x="15113" y="33223"/>
                  </a:lnTo>
                  <a:lnTo>
                    <a:pt x="14884" y="32956"/>
                  </a:lnTo>
                  <a:lnTo>
                    <a:pt x="14516" y="32740"/>
                  </a:lnTo>
                  <a:lnTo>
                    <a:pt x="14224" y="32664"/>
                  </a:lnTo>
                  <a:lnTo>
                    <a:pt x="13271" y="32664"/>
                  </a:lnTo>
                  <a:lnTo>
                    <a:pt x="12839" y="32880"/>
                  </a:lnTo>
                  <a:lnTo>
                    <a:pt x="12141" y="33845"/>
                  </a:lnTo>
                  <a:lnTo>
                    <a:pt x="12077" y="34036"/>
                  </a:lnTo>
                  <a:lnTo>
                    <a:pt x="12153" y="36309"/>
                  </a:lnTo>
                  <a:lnTo>
                    <a:pt x="12877" y="37147"/>
                  </a:lnTo>
                  <a:lnTo>
                    <a:pt x="13309" y="37363"/>
                  </a:lnTo>
                  <a:lnTo>
                    <a:pt x="14109" y="37363"/>
                  </a:lnTo>
                  <a:lnTo>
                    <a:pt x="15240" y="36576"/>
                  </a:lnTo>
                  <a:lnTo>
                    <a:pt x="15240" y="37198"/>
                  </a:lnTo>
                  <a:lnTo>
                    <a:pt x="15913" y="37198"/>
                  </a:lnTo>
                  <a:lnTo>
                    <a:pt x="15913" y="36576"/>
                  </a:lnTo>
                  <a:lnTo>
                    <a:pt x="15913" y="31064"/>
                  </a:lnTo>
                  <a:close/>
                </a:path>
                <a:path w="133350" h="53975">
                  <a:moveTo>
                    <a:pt x="18161" y="17246"/>
                  </a:moveTo>
                  <a:lnTo>
                    <a:pt x="17449" y="17246"/>
                  </a:lnTo>
                  <a:lnTo>
                    <a:pt x="17449" y="16002"/>
                  </a:lnTo>
                  <a:lnTo>
                    <a:pt x="16700" y="16002"/>
                  </a:lnTo>
                  <a:lnTo>
                    <a:pt x="16700" y="17246"/>
                  </a:lnTo>
                  <a:lnTo>
                    <a:pt x="16090" y="17246"/>
                  </a:lnTo>
                  <a:lnTo>
                    <a:pt x="16090" y="17856"/>
                  </a:lnTo>
                  <a:lnTo>
                    <a:pt x="16700" y="17856"/>
                  </a:lnTo>
                  <a:lnTo>
                    <a:pt x="16700" y="21094"/>
                  </a:lnTo>
                  <a:lnTo>
                    <a:pt x="16764" y="21323"/>
                  </a:lnTo>
                  <a:lnTo>
                    <a:pt x="17005" y="21678"/>
                  </a:lnTo>
                  <a:lnTo>
                    <a:pt x="17246" y="21780"/>
                  </a:lnTo>
                  <a:lnTo>
                    <a:pt x="17703" y="21780"/>
                  </a:lnTo>
                  <a:lnTo>
                    <a:pt x="18072" y="21729"/>
                  </a:lnTo>
                  <a:lnTo>
                    <a:pt x="18161" y="21107"/>
                  </a:lnTo>
                  <a:lnTo>
                    <a:pt x="17767" y="21132"/>
                  </a:lnTo>
                  <a:lnTo>
                    <a:pt x="17513" y="21031"/>
                  </a:lnTo>
                  <a:lnTo>
                    <a:pt x="17449" y="17856"/>
                  </a:lnTo>
                  <a:lnTo>
                    <a:pt x="18161" y="17856"/>
                  </a:lnTo>
                  <a:lnTo>
                    <a:pt x="18161" y="17246"/>
                  </a:lnTo>
                  <a:close/>
                </a:path>
                <a:path w="133350" h="53975">
                  <a:moveTo>
                    <a:pt x="20853" y="50698"/>
                  </a:moveTo>
                  <a:lnTo>
                    <a:pt x="20078" y="48501"/>
                  </a:lnTo>
                  <a:lnTo>
                    <a:pt x="20078" y="50114"/>
                  </a:lnTo>
                  <a:lnTo>
                    <a:pt x="17602" y="50114"/>
                  </a:lnTo>
                  <a:lnTo>
                    <a:pt x="17614" y="49784"/>
                  </a:lnTo>
                  <a:lnTo>
                    <a:pt x="17729" y="49415"/>
                  </a:lnTo>
                  <a:lnTo>
                    <a:pt x="18199" y="48920"/>
                  </a:lnTo>
                  <a:lnTo>
                    <a:pt x="18491" y="48793"/>
                  </a:lnTo>
                  <a:lnTo>
                    <a:pt x="19316" y="48793"/>
                  </a:lnTo>
                  <a:lnTo>
                    <a:pt x="19659" y="48971"/>
                  </a:lnTo>
                  <a:lnTo>
                    <a:pt x="19913" y="49428"/>
                  </a:lnTo>
                  <a:lnTo>
                    <a:pt x="20027" y="49720"/>
                  </a:lnTo>
                  <a:lnTo>
                    <a:pt x="20078" y="50114"/>
                  </a:lnTo>
                  <a:lnTo>
                    <a:pt x="20078" y="48501"/>
                  </a:lnTo>
                  <a:lnTo>
                    <a:pt x="19507" y="48209"/>
                  </a:lnTo>
                  <a:lnTo>
                    <a:pt x="19202" y="48133"/>
                  </a:lnTo>
                  <a:lnTo>
                    <a:pt x="18249" y="48133"/>
                  </a:lnTo>
                  <a:lnTo>
                    <a:pt x="17741" y="48361"/>
                  </a:lnTo>
                  <a:lnTo>
                    <a:pt x="16967" y="49250"/>
                  </a:lnTo>
                  <a:lnTo>
                    <a:pt x="16878" y="49530"/>
                  </a:lnTo>
                  <a:lnTo>
                    <a:pt x="16967" y="51841"/>
                  </a:lnTo>
                  <a:lnTo>
                    <a:pt x="17741" y="52654"/>
                  </a:lnTo>
                  <a:lnTo>
                    <a:pt x="18211" y="52857"/>
                  </a:lnTo>
                  <a:lnTo>
                    <a:pt x="18986" y="52857"/>
                  </a:lnTo>
                  <a:lnTo>
                    <a:pt x="20789" y="51295"/>
                  </a:lnTo>
                  <a:lnTo>
                    <a:pt x="20053" y="51295"/>
                  </a:lnTo>
                  <a:lnTo>
                    <a:pt x="19977" y="51523"/>
                  </a:lnTo>
                  <a:lnTo>
                    <a:pt x="19900" y="51663"/>
                  </a:lnTo>
                  <a:lnTo>
                    <a:pt x="19532" y="52070"/>
                  </a:lnTo>
                  <a:lnTo>
                    <a:pt x="19215" y="52209"/>
                  </a:lnTo>
                  <a:lnTo>
                    <a:pt x="18402" y="52209"/>
                  </a:lnTo>
                  <a:lnTo>
                    <a:pt x="18122" y="52070"/>
                  </a:lnTo>
                  <a:lnTo>
                    <a:pt x="17703" y="51523"/>
                  </a:lnTo>
                  <a:lnTo>
                    <a:pt x="17576" y="50698"/>
                  </a:lnTo>
                  <a:lnTo>
                    <a:pt x="20853" y="50698"/>
                  </a:lnTo>
                  <a:close/>
                </a:path>
                <a:path w="133350" h="53975">
                  <a:moveTo>
                    <a:pt x="20853" y="35204"/>
                  </a:moveTo>
                  <a:lnTo>
                    <a:pt x="20104" y="33007"/>
                  </a:lnTo>
                  <a:lnTo>
                    <a:pt x="20078" y="34607"/>
                  </a:lnTo>
                  <a:lnTo>
                    <a:pt x="17602" y="34607"/>
                  </a:lnTo>
                  <a:lnTo>
                    <a:pt x="17614" y="34290"/>
                  </a:lnTo>
                  <a:lnTo>
                    <a:pt x="17729" y="33909"/>
                  </a:lnTo>
                  <a:lnTo>
                    <a:pt x="18199" y="33413"/>
                  </a:lnTo>
                  <a:lnTo>
                    <a:pt x="18491" y="33299"/>
                  </a:lnTo>
                  <a:lnTo>
                    <a:pt x="19316" y="33299"/>
                  </a:lnTo>
                  <a:lnTo>
                    <a:pt x="19659" y="33477"/>
                  </a:lnTo>
                  <a:lnTo>
                    <a:pt x="19913" y="33921"/>
                  </a:lnTo>
                  <a:lnTo>
                    <a:pt x="20027" y="34226"/>
                  </a:lnTo>
                  <a:lnTo>
                    <a:pt x="20078" y="34607"/>
                  </a:lnTo>
                  <a:lnTo>
                    <a:pt x="20078" y="33007"/>
                  </a:lnTo>
                  <a:lnTo>
                    <a:pt x="19507" y="32715"/>
                  </a:lnTo>
                  <a:lnTo>
                    <a:pt x="19202" y="32639"/>
                  </a:lnTo>
                  <a:lnTo>
                    <a:pt x="18249" y="32639"/>
                  </a:lnTo>
                  <a:lnTo>
                    <a:pt x="17741" y="32867"/>
                  </a:lnTo>
                  <a:lnTo>
                    <a:pt x="16967" y="33756"/>
                  </a:lnTo>
                  <a:lnTo>
                    <a:pt x="16878" y="34036"/>
                  </a:lnTo>
                  <a:lnTo>
                    <a:pt x="16967" y="36347"/>
                  </a:lnTo>
                  <a:lnTo>
                    <a:pt x="17741" y="37160"/>
                  </a:lnTo>
                  <a:lnTo>
                    <a:pt x="18211" y="37363"/>
                  </a:lnTo>
                  <a:lnTo>
                    <a:pt x="18986" y="37363"/>
                  </a:lnTo>
                  <a:lnTo>
                    <a:pt x="20789" y="35801"/>
                  </a:lnTo>
                  <a:lnTo>
                    <a:pt x="20053" y="35801"/>
                  </a:lnTo>
                  <a:lnTo>
                    <a:pt x="19977" y="36017"/>
                  </a:lnTo>
                  <a:lnTo>
                    <a:pt x="19900" y="36169"/>
                  </a:lnTo>
                  <a:lnTo>
                    <a:pt x="19532" y="36576"/>
                  </a:lnTo>
                  <a:lnTo>
                    <a:pt x="19215" y="36703"/>
                  </a:lnTo>
                  <a:lnTo>
                    <a:pt x="18402" y="36703"/>
                  </a:lnTo>
                  <a:lnTo>
                    <a:pt x="18122" y="36576"/>
                  </a:lnTo>
                  <a:lnTo>
                    <a:pt x="17703" y="36017"/>
                  </a:lnTo>
                  <a:lnTo>
                    <a:pt x="17576" y="35204"/>
                  </a:lnTo>
                  <a:lnTo>
                    <a:pt x="20853" y="35204"/>
                  </a:lnTo>
                  <a:close/>
                </a:path>
                <a:path w="133350" h="53975">
                  <a:moveTo>
                    <a:pt x="22529" y="46583"/>
                  </a:moveTo>
                  <a:lnTo>
                    <a:pt x="21793" y="46583"/>
                  </a:lnTo>
                  <a:lnTo>
                    <a:pt x="21793" y="52692"/>
                  </a:lnTo>
                  <a:lnTo>
                    <a:pt x="22529" y="52692"/>
                  </a:lnTo>
                  <a:lnTo>
                    <a:pt x="22529" y="46583"/>
                  </a:lnTo>
                  <a:close/>
                </a:path>
                <a:path w="133350" h="53975">
                  <a:moveTo>
                    <a:pt x="22529" y="31089"/>
                  </a:moveTo>
                  <a:lnTo>
                    <a:pt x="21793" y="31089"/>
                  </a:lnTo>
                  <a:lnTo>
                    <a:pt x="21793" y="37198"/>
                  </a:lnTo>
                  <a:lnTo>
                    <a:pt x="22529" y="37198"/>
                  </a:lnTo>
                  <a:lnTo>
                    <a:pt x="22529" y="31089"/>
                  </a:lnTo>
                  <a:close/>
                </a:path>
                <a:path w="133350" h="53975">
                  <a:moveTo>
                    <a:pt x="22758" y="18643"/>
                  </a:moveTo>
                  <a:lnTo>
                    <a:pt x="22567" y="18072"/>
                  </a:lnTo>
                  <a:lnTo>
                    <a:pt x="22250" y="17767"/>
                  </a:lnTo>
                  <a:lnTo>
                    <a:pt x="21907" y="17449"/>
                  </a:lnTo>
                  <a:lnTo>
                    <a:pt x="21907" y="18643"/>
                  </a:lnTo>
                  <a:lnTo>
                    <a:pt x="21818" y="20434"/>
                  </a:lnTo>
                  <a:lnTo>
                    <a:pt x="21513" y="21031"/>
                  </a:lnTo>
                  <a:lnTo>
                    <a:pt x="21183" y="21221"/>
                  </a:lnTo>
                  <a:lnTo>
                    <a:pt x="20231" y="21221"/>
                  </a:lnTo>
                  <a:lnTo>
                    <a:pt x="19900" y="21069"/>
                  </a:lnTo>
                  <a:lnTo>
                    <a:pt x="19481" y="20434"/>
                  </a:lnTo>
                  <a:lnTo>
                    <a:pt x="19494" y="18643"/>
                  </a:lnTo>
                  <a:lnTo>
                    <a:pt x="19900" y="17945"/>
                  </a:lnTo>
                  <a:lnTo>
                    <a:pt x="20231" y="17767"/>
                  </a:lnTo>
                  <a:lnTo>
                    <a:pt x="21209" y="17767"/>
                  </a:lnTo>
                  <a:lnTo>
                    <a:pt x="21513" y="17945"/>
                  </a:lnTo>
                  <a:lnTo>
                    <a:pt x="21615" y="18072"/>
                  </a:lnTo>
                  <a:lnTo>
                    <a:pt x="21907" y="18643"/>
                  </a:lnTo>
                  <a:lnTo>
                    <a:pt x="21907" y="17449"/>
                  </a:lnTo>
                  <a:lnTo>
                    <a:pt x="21767" y="17310"/>
                  </a:lnTo>
                  <a:lnTo>
                    <a:pt x="21285" y="17119"/>
                  </a:lnTo>
                  <a:lnTo>
                    <a:pt x="20066" y="17119"/>
                  </a:lnTo>
                  <a:lnTo>
                    <a:pt x="19558" y="17348"/>
                  </a:lnTo>
                  <a:lnTo>
                    <a:pt x="18796" y="18224"/>
                  </a:lnTo>
                  <a:lnTo>
                    <a:pt x="18669" y="18643"/>
                  </a:lnTo>
                  <a:lnTo>
                    <a:pt x="18796" y="20828"/>
                  </a:lnTo>
                  <a:lnTo>
                    <a:pt x="19507" y="21666"/>
                  </a:lnTo>
                  <a:lnTo>
                    <a:pt x="20002" y="21869"/>
                  </a:lnTo>
                  <a:lnTo>
                    <a:pt x="21348" y="21869"/>
                  </a:lnTo>
                  <a:lnTo>
                    <a:pt x="21882" y="21640"/>
                  </a:lnTo>
                  <a:lnTo>
                    <a:pt x="22199" y="21221"/>
                  </a:lnTo>
                  <a:lnTo>
                    <a:pt x="22593" y="20701"/>
                  </a:lnTo>
                  <a:lnTo>
                    <a:pt x="22669" y="20434"/>
                  </a:lnTo>
                  <a:lnTo>
                    <a:pt x="22758" y="18643"/>
                  </a:lnTo>
                  <a:close/>
                </a:path>
                <a:path w="133350" h="53975">
                  <a:moveTo>
                    <a:pt x="25844" y="17170"/>
                  </a:moveTo>
                  <a:lnTo>
                    <a:pt x="25615" y="17145"/>
                  </a:lnTo>
                  <a:lnTo>
                    <a:pt x="25298" y="17145"/>
                  </a:lnTo>
                  <a:lnTo>
                    <a:pt x="25044" y="17259"/>
                  </a:lnTo>
                  <a:lnTo>
                    <a:pt x="24587" y="17691"/>
                  </a:lnTo>
                  <a:lnTo>
                    <a:pt x="24447" y="17868"/>
                  </a:lnTo>
                  <a:lnTo>
                    <a:pt x="24384" y="18021"/>
                  </a:lnTo>
                  <a:lnTo>
                    <a:pt x="24384" y="17246"/>
                  </a:lnTo>
                  <a:lnTo>
                    <a:pt x="23672" y="17246"/>
                  </a:lnTo>
                  <a:lnTo>
                    <a:pt x="23672" y="21704"/>
                  </a:lnTo>
                  <a:lnTo>
                    <a:pt x="24422" y="21704"/>
                  </a:lnTo>
                  <a:lnTo>
                    <a:pt x="24422" y="18834"/>
                  </a:lnTo>
                  <a:lnTo>
                    <a:pt x="24523" y="18542"/>
                  </a:lnTo>
                  <a:lnTo>
                    <a:pt x="24930" y="18059"/>
                  </a:lnTo>
                  <a:lnTo>
                    <a:pt x="25222" y="17945"/>
                  </a:lnTo>
                  <a:lnTo>
                    <a:pt x="25603" y="17945"/>
                  </a:lnTo>
                  <a:lnTo>
                    <a:pt x="25844" y="17957"/>
                  </a:lnTo>
                  <a:lnTo>
                    <a:pt x="25844" y="17170"/>
                  </a:lnTo>
                  <a:close/>
                </a:path>
                <a:path w="133350" h="53975">
                  <a:moveTo>
                    <a:pt x="27482" y="50698"/>
                  </a:moveTo>
                  <a:lnTo>
                    <a:pt x="27470" y="50114"/>
                  </a:lnTo>
                  <a:lnTo>
                    <a:pt x="27381" y="49530"/>
                  </a:lnTo>
                  <a:lnTo>
                    <a:pt x="27266" y="49161"/>
                  </a:lnTo>
                  <a:lnTo>
                    <a:pt x="27012" y="48793"/>
                  </a:lnTo>
                  <a:lnTo>
                    <a:pt x="26733" y="48514"/>
                  </a:lnTo>
                  <a:lnTo>
                    <a:pt x="26708" y="50114"/>
                  </a:lnTo>
                  <a:lnTo>
                    <a:pt x="24231" y="50114"/>
                  </a:lnTo>
                  <a:lnTo>
                    <a:pt x="24244" y="49784"/>
                  </a:lnTo>
                  <a:lnTo>
                    <a:pt x="24371" y="49415"/>
                  </a:lnTo>
                  <a:lnTo>
                    <a:pt x="24841" y="48920"/>
                  </a:lnTo>
                  <a:lnTo>
                    <a:pt x="25120" y="48793"/>
                  </a:lnTo>
                  <a:lnTo>
                    <a:pt x="25946" y="48793"/>
                  </a:lnTo>
                  <a:lnTo>
                    <a:pt x="26289" y="48971"/>
                  </a:lnTo>
                  <a:lnTo>
                    <a:pt x="26543" y="49428"/>
                  </a:lnTo>
                  <a:lnTo>
                    <a:pt x="26657" y="49720"/>
                  </a:lnTo>
                  <a:lnTo>
                    <a:pt x="26708" y="50114"/>
                  </a:lnTo>
                  <a:lnTo>
                    <a:pt x="26708" y="48501"/>
                  </a:lnTo>
                  <a:lnTo>
                    <a:pt x="26136" y="48209"/>
                  </a:lnTo>
                  <a:lnTo>
                    <a:pt x="25831" y="48133"/>
                  </a:lnTo>
                  <a:lnTo>
                    <a:pt x="24892" y="48133"/>
                  </a:lnTo>
                  <a:lnTo>
                    <a:pt x="24384" y="48361"/>
                  </a:lnTo>
                  <a:lnTo>
                    <a:pt x="23609" y="49250"/>
                  </a:lnTo>
                  <a:lnTo>
                    <a:pt x="23507" y="49530"/>
                  </a:lnTo>
                  <a:lnTo>
                    <a:pt x="23596" y="51841"/>
                  </a:lnTo>
                  <a:lnTo>
                    <a:pt x="24371" y="52654"/>
                  </a:lnTo>
                  <a:lnTo>
                    <a:pt x="24841" y="52857"/>
                  </a:lnTo>
                  <a:lnTo>
                    <a:pt x="25628" y="52857"/>
                  </a:lnTo>
                  <a:lnTo>
                    <a:pt x="27419" y="51295"/>
                  </a:lnTo>
                  <a:lnTo>
                    <a:pt x="26682" y="51295"/>
                  </a:lnTo>
                  <a:lnTo>
                    <a:pt x="26606" y="51523"/>
                  </a:lnTo>
                  <a:lnTo>
                    <a:pt x="26530" y="51663"/>
                  </a:lnTo>
                  <a:lnTo>
                    <a:pt x="26162" y="52070"/>
                  </a:lnTo>
                  <a:lnTo>
                    <a:pt x="25857" y="52209"/>
                  </a:lnTo>
                  <a:lnTo>
                    <a:pt x="25044" y="52209"/>
                  </a:lnTo>
                  <a:lnTo>
                    <a:pt x="24752" y="52070"/>
                  </a:lnTo>
                  <a:lnTo>
                    <a:pt x="24333" y="51523"/>
                  </a:lnTo>
                  <a:lnTo>
                    <a:pt x="24218" y="50698"/>
                  </a:lnTo>
                  <a:lnTo>
                    <a:pt x="27482" y="50698"/>
                  </a:lnTo>
                  <a:close/>
                </a:path>
                <a:path w="133350" h="53975">
                  <a:moveTo>
                    <a:pt x="27482" y="35204"/>
                  </a:moveTo>
                  <a:lnTo>
                    <a:pt x="27470" y="34607"/>
                  </a:lnTo>
                  <a:lnTo>
                    <a:pt x="27381" y="34036"/>
                  </a:lnTo>
                  <a:lnTo>
                    <a:pt x="27266" y="33667"/>
                  </a:lnTo>
                  <a:lnTo>
                    <a:pt x="27012" y="33299"/>
                  </a:lnTo>
                  <a:lnTo>
                    <a:pt x="26733" y="33007"/>
                  </a:lnTo>
                  <a:lnTo>
                    <a:pt x="26708" y="34607"/>
                  </a:lnTo>
                  <a:lnTo>
                    <a:pt x="24231" y="34607"/>
                  </a:lnTo>
                  <a:lnTo>
                    <a:pt x="24244" y="34290"/>
                  </a:lnTo>
                  <a:lnTo>
                    <a:pt x="24371" y="33909"/>
                  </a:lnTo>
                  <a:lnTo>
                    <a:pt x="24841" y="33413"/>
                  </a:lnTo>
                  <a:lnTo>
                    <a:pt x="25120" y="33299"/>
                  </a:lnTo>
                  <a:lnTo>
                    <a:pt x="25946" y="33299"/>
                  </a:lnTo>
                  <a:lnTo>
                    <a:pt x="26289" y="33477"/>
                  </a:lnTo>
                  <a:lnTo>
                    <a:pt x="26543" y="33921"/>
                  </a:lnTo>
                  <a:lnTo>
                    <a:pt x="26657" y="34226"/>
                  </a:lnTo>
                  <a:lnTo>
                    <a:pt x="26708" y="34607"/>
                  </a:lnTo>
                  <a:lnTo>
                    <a:pt x="26708" y="33007"/>
                  </a:lnTo>
                  <a:lnTo>
                    <a:pt x="26136" y="32715"/>
                  </a:lnTo>
                  <a:lnTo>
                    <a:pt x="25831" y="32639"/>
                  </a:lnTo>
                  <a:lnTo>
                    <a:pt x="24892" y="32639"/>
                  </a:lnTo>
                  <a:lnTo>
                    <a:pt x="24384" y="32867"/>
                  </a:lnTo>
                  <a:lnTo>
                    <a:pt x="23609" y="33756"/>
                  </a:lnTo>
                  <a:lnTo>
                    <a:pt x="23507" y="34036"/>
                  </a:lnTo>
                  <a:lnTo>
                    <a:pt x="23596" y="36347"/>
                  </a:lnTo>
                  <a:lnTo>
                    <a:pt x="24371" y="37160"/>
                  </a:lnTo>
                  <a:lnTo>
                    <a:pt x="24841" y="37363"/>
                  </a:lnTo>
                  <a:lnTo>
                    <a:pt x="25628" y="37363"/>
                  </a:lnTo>
                  <a:lnTo>
                    <a:pt x="27419" y="35801"/>
                  </a:lnTo>
                  <a:lnTo>
                    <a:pt x="26682" y="35801"/>
                  </a:lnTo>
                  <a:lnTo>
                    <a:pt x="26606" y="36017"/>
                  </a:lnTo>
                  <a:lnTo>
                    <a:pt x="26530" y="36169"/>
                  </a:lnTo>
                  <a:lnTo>
                    <a:pt x="26162" y="36576"/>
                  </a:lnTo>
                  <a:lnTo>
                    <a:pt x="25857" y="36703"/>
                  </a:lnTo>
                  <a:lnTo>
                    <a:pt x="25044" y="36703"/>
                  </a:lnTo>
                  <a:lnTo>
                    <a:pt x="24752" y="36576"/>
                  </a:lnTo>
                  <a:lnTo>
                    <a:pt x="24333" y="36017"/>
                  </a:lnTo>
                  <a:lnTo>
                    <a:pt x="24218" y="35204"/>
                  </a:lnTo>
                  <a:lnTo>
                    <a:pt x="27482" y="35204"/>
                  </a:lnTo>
                  <a:close/>
                </a:path>
                <a:path w="133350" h="53975">
                  <a:moveTo>
                    <a:pt x="30022" y="48234"/>
                  </a:moveTo>
                  <a:lnTo>
                    <a:pt x="29311" y="48234"/>
                  </a:lnTo>
                  <a:lnTo>
                    <a:pt x="29311" y="46990"/>
                  </a:lnTo>
                  <a:lnTo>
                    <a:pt x="28549" y="46990"/>
                  </a:lnTo>
                  <a:lnTo>
                    <a:pt x="28549" y="48234"/>
                  </a:lnTo>
                  <a:lnTo>
                    <a:pt x="27940" y="48234"/>
                  </a:lnTo>
                  <a:lnTo>
                    <a:pt x="27940" y="48856"/>
                  </a:lnTo>
                  <a:lnTo>
                    <a:pt x="28549" y="48856"/>
                  </a:lnTo>
                  <a:lnTo>
                    <a:pt x="28549" y="52082"/>
                  </a:lnTo>
                  <a:lnTo>
                    <a:pt x="28613" y="52311"/>
                  </a:lnTo>
                  <a:lnTo>
                    <a:pt x="28854" y="52666"/>
                  </a:lnTo>
                  <a:lnTo>
                    <a:pt x="29095" y="52768"/>
                  </a:lnTo>
                  <a:lnTo>
                    <a:pt x="29552" y="52768"/>
                  </a:lnTo>
                  <a:lnTo>
                    <a:pt x="29933" y="52717"/>
                  </a:lnTo>
                  <a:lnTo>
                    <a:pt x="30022" y="52108"/>
                  </a:lnTo>
                  <a:lnTo>
                    <a:pt x="29616" y="52120"/>
                  </a:lnTo>
                  <a:lnTo>
                    <a:pt x="29362" y="52019"/>
                  </a:lnTo>
                  <a:lnTo>
                    <a:pt x="29311" y="48856"/>
                  </a:lnTo>
                  <a:lnTo>
                    <a:pt x="30022" y="48856"/>
                  </a:lnTo>
                  <a:lnTo>
                    <a:pt x="30022" y="48234"/>
                  </a:lnTo>
                  <a:close/>
                </a:path>
                <a:path w="133350" h="53975">
                  <a:moveTo>
                    <a:pt x="30022" y="32740"/>
                  </a:moveTo>
                  <a:lnTo>
                    <a:pt x="29311" y="32740"/>
                  </a:lnTo>
                  <a:lnTo>
                    <a:pt x="29311" y="31496"/>
                  </a:lnTo>
                  <a:lnTo>
                    <a:pt x="28549" y="31496"/>
                  </a:lnTo>
                  <a:lnTo>
                    <a:pt x="28549" y="32740"/>
                  </a:lnTo>
                  <a:lnTo>
                    <a:pt x="27940" y="32740"/>
                  </a:lnTo>
                  <a:lnTo>
                    <a:pt x="27940" y="33350"/>
                  </a:lnTo>
                  <a:lnTo>
                    <a:pt x="28549" y="33350"/>
                  </a:lnTo>
                  <a:lnTo>
                    <a:pt x="28549" y="36588"/>
                  </a:lnTo>
                  <a:lnTo>
                    <a:pt x="28613" y="36817"/>
                  </a:lnTo>
                  <a:lnTo>
                    <a:pt x="28854" y="37172"/>
                  </a:lnTo>
                  <a:lnTo>
                    <a:pt x="29095" y="37261"/>
                  </a:lnTo>
                  <a:lnTo>
                    <a:pt x="29552" y="37261"/>
                  </a:lnTo>
                  <a:lnTo>
                    <a:pt x="29933" y="37223"/>
                  </a:lnTo>
                  <a:lnTo>
                    <a:pt x="30022" y="36601"/>
                  </a:lnTo>
                  <a:lnTo>
                    <a:pt x="29616" y="36626"/>
                  </a:lnTo>
                  <a:lnTo>
                    <a:pt x="29362" y="36525"/>
                  </a:lnTo>
                  <a:lnTo>
                    <a:pt x="29311" y="33350"/>
                  </a:lnTo>
                  <a:lnTo>
                    <a:pt x="30022" y="33350"/>
                  </a:lnTo>
                  <a:lnTo>
                    <a:pt x="30022" y="32740"/>
                  </a:lnTo>
                  <a:close/>
                </a:path>
                <a:path w="133350" h="53975">
                  <a:moveTo>
                    <a:pt x="30505" y="21170"/>
                  </a:moveTo>
                  <a:lnTo>
                    <a:pt x="30149" y="21196"/>
                  </a:lnTo>
                  <a:lnTo>
                    <a:pt x="30010" y="19431"/>
                  </a:lnTo>
                  <a:lnTo>
                    <a:pt x="29908" y="17767"/>
                  </a:lnTo>
                  <a:lnTo>
                    <a:pt x="29845" y="17640"/>
                  </a:lnTo>
                  <a:lnTo>
                    <a:pt x="29260" y="17297"/>
                  </a:lnTo>
                  <a:lnTo>
                    <a:pt x="29260" y="19431"/>
                  </a:lnTo>
                  <a:lnTo>
                    <a:pt x="29260" y="20497"/>
                  </a:lnTo>
                  <a:lnTo>
                    <a:pt x="29044" y="20828"/>
                  </a:lnTo>
                  <a:lnTo>
                    <a:pt x="28384" y="21158"/>
                  </a:lnTo>
                  <a:lnTo>
                    <a:pt x="28130" y="21221"/>
                  </a:lnTo>
                  <a:lnTo>
                    <a:pt x="27647" y="21221"/>
                  </a:lnTo>
                  <a:lnTo>
                    <a:pt x="27520" y="21170"/>
                  </a:lnTo>
                  <a:lnTo>
                    <a:pt x="27305" y="21031"/>
                  </a:lnTo>
                  <a:lnTo>
                    <a:pt x="27178" y="20027"/>
                  </a:lnTo>
                  <a:lnTo>
                    <a:pt x="27546" y="19812"/>
                  </a:lnTo>
                  <a:lnTo>
                    <a:pt x="27749" y="19761"/>
                  </a:lnTo>
                  <a:lnTo>
                    <a:pt x="28613" y="19646"/>
                  </a:lnTo>
                  <a:lnTo>
                    <a:pt x="29044" y="19545"/>
                  </a:lnTo>
                  <a:lnTo>
                    <a:pt x="29260" y="19431"/>
                  </a:lnTo>
                  <a:lnTo>
                    <a:pt x="29260" y="17297"/>
                  </a:lnTo>
                  <a:lnTo>
                    <a:pt x="28765" y="17145"/>
                  </a:lnTo>
                  <a:lnTo>
                    <a:pt x="27787" y="17145"/>
                  </a:lnTo>
                  <a:lnTo>
                    <a:pt x="26517" y="18605"/>
                  </a:lnTo>
                  <a:lnTo>
                    <a:pt x="27216" y="18605"/>
                  </a:lnTo>
                  <a:lnTo>
                    <a:pt x="27305" y="18211"/>
                  </a:lnTo>
                  <a:lnTo>
                    <a:pt x="27559" y="17881"/>
                  </a:lnTo>
                  <a:lnTo>
                    <a:pt x="27838" y="17767"/>
                  </a:lnTo>
                  <a:lnTo>
                    <a:pt x="28562" y="17767"/>
                  </a:lnTo>
                  <a:lnTo>
                    <a:pt x="28816" y="17830"/>
                  </a:lnTo>
                  <a:lnTo>
                    <a:pt x="29184" y="18059"/>
                  </a:lnTo>
                  <a:lnTo>
                    <a:pt x="29171" y="18910"/>
                  </a:lnTo>
                  <a:lnTo>
                    <a:pt x="29044" y="18986"/>
                  </a:lnTo>
                  <a:lnTo>
                    <a:pt x="27266" y="19202"/>
                  </a:lnTo>
                  <a:lnTo>
                    <a:pt x="26936" y="19342"/>
                  </a:lnTo>
                  <a:lnTo>
                    <a:pt x="26403" y="19812"/>
                  </a:lnTo>
                  <a:lnTo>
                    <a:pt x="26504" y="21310"/>
                  </a:lnTo>
                  <a:lnTo>
                    <a:pt x="26924" y="21704"/>
                  </a:lnTo>
                  <a:lnTo>
                    <a:pt x="27279" y="21856"/>
                  </a:lnTo>
                  <a:lnTo>
                    <a:pt x="28041" y="21856"/>
                  </a:lnTo>
                  <a:lnTo>
                    <a:pt x="28346" y="21780"/>
                  </a:lnTo>
                  <a:lnTo>
                    <a:pt x="28917" y="21488"/>
                  </a:lnTo>
                  <a:lnTo>
                    <a:pt x="29146" y="21310"/>
                  </a:lnTo>
                  <a:lnTo>
                    <a:pt x="29298" y="21107"/>
                  </a:lnTo>
                  <a:lnTo>
                    <a:pt x="29400" y="21488"/>
                  </a:lnTo>
                  <a:lnTo>
                    <a:pt x="29540" y="21704"/>
                  </a:lnTo>
                  <a:lnTo>
                    <a:pt x="29730" y="21805"/>
                  </a:lnTo>
                  <a:lnTo>
                    <a:pt x="30086" y="21805"/>
                  </a:lnTo>
                  <a:lnTo>
                    <a:pt x="30467" y="21729"/>
                  </a:lnTo>
                  <a:lnTo>
                    <a:pt x="30505" y="21196"/>
                  </a:lnTo>
                  <a:close/>
                </a:path>
                <a:path w="133350" h="53975">
                  <a:moveTo>
                    <a:pt x="34594" y="50698"/>
                  </a:moveTo>
                  <a:lnTo>
                    <a:pt x="33820" y="48501"/>
                  </a:lnTo>
                  <a:lnTo>
                    <a:pt x="33820" y="50114"/>
                  </a:lnTo>
                  <a:lnTo>
                    <a:pt x="31343" y="50114"/>
                  </a:lnTo>
                  <a:lnTo>
                    <a:pt x="31356" y="49784"/>
                  </a:lnTo>
                  <a:lnTo>
                    <a:pt x="31483" y="49415"/>
                  </a:lnTo>
                  <a:lnTo>
                    <a:pt x="31953" y="48920"/>
                  </a:lnTo>
                  <a:lnTo>
                    <a:pt x="32232" y="48793"/>
                  </a:lnTo>
                  <a:lnTo>
                    <a:pt x="33058" y="48793"/>
                  </a:lnTo>
                  <a:lnTo>
                    <a:pt x="33401" y="48971"/>
                  </a:lnTo>
                  <a:lnTo>
                    <a:pt x="33655" y="49428"/>
                  </a:lnTo>
                  <a:lnTo>
                    <a:pt x="33769" y="49720"/>
                  </a:lnTo>
                  <a:lnTo>
                    <a:pt x="33820" y="50114"/>
                  </a:lnTo>
                  <a:lnTo>
                    <a:pt x="33820" y="48501"/>
                  </a:lnTo>
                  <a:lnTo>
                    <a:pt x="33248" y="48209"/>
                  </a:lnTo>
                  <a:lnTo>
                    <a:pt x="32943" y="48133"/>
                  </a:lnTo>
                  <a:lnTo>
                    <a:pt x="31991" y="48133"/>
                  </a:lnTo>
                  <a:lnTo>
                    <a:pt x="31483" y="48361"/>
                  </a:lnTo>
                  <a:lnTo>
                    <a:pt x="30708" y="49250"/>
                  </a:lnTo>
                  <a:lnTo>
                    <a:pt x="30619" y="49530"/>
                  </a:lnTo>
                  <a:lnTo>
                    <a:pt x="30708" y="51841"/>
                  </a:lnTo>
                  <a:lnTo>
                    <a:pt x="31483" y="52654"/>
                  </a:lnTo>
                  <a:lnTo>
                    <a:pt x="31953" y="52857"/>
                  </a:lnTo>
                  <a:lnTo>
                    <a:pt x="32727" y="52857"/>
                  </a:lnTo>
                  <a:lnTo>
                    <a:pt x="34531" y="51295"/>
                  </a:lnTo>
                  <a:lnTo>
                    <a:pt x="33794" y="51295"/>
                  </a:lnTo>
                  <a:lnTo>
                    <a:pt x="33718" y="51523"/>
                  </a:lnTo>
                  <a:lnTo>
                    <a:pt x="33642" y="51663"/>
                  </a:lnTo>
                  <a:lnTo>
                    <a:pt x="33274" y="52070"/>
                  </a:lnTo>
                  <a:lnTo>
                    <a:pt x="32956" y="52209"/>
                  </a:lnTo>
                  <a:lnTo>
                    <a:pt x="32156" y="52209"/>
                  </a:lnTo>
                  <a:lnTo>
                    <a:pt x="31864" y="52070"/>
                  </a:lnTo>
                  <a:lnTo>
                    <a:pt x="31445" y="51523"/>
                  </a:lnTo>
                  <a:lnTo>
                    <a:pt x="31318" y="50698"/>
                  </a:lnTo>
                  <a:lnTo>
                    <a:pt x="34594" y="50698"/>
                  </a:lnTo>
                  <a:close/>
                </a:path>
                <a:path w="133350" h="53975">
                  <a:moveTo>
                    <a:pt x="34594" y="35204"/>
                  </a:moveTo>
                  <a:lnTo>
                    <a:pt x="33845" y="33007"/>
                  </a:lnTo>
                  <a:lnTo>
                    <a:pt x="33820" y="34607"/>
                  </a:lnTo>
                  <a:lnTo>
                    <a:pt x="31343" y="34607"/>
                  </a:lnTo>
                  <a:lnTo>
                    <a:pt x="31356" y="34290"/>
                  </a:lnTo>
                  <a:lnTo>
                    <a:pt x="31483" y="33909"/>
                  </a:lnTo>
                  <a:lnTo>
                    <a:pt x="31953" y="33413"/>
                  </a:lnTo>
                  <a:lnTo>
                    <a:pt x="32232" y="33299"/>
                  </a:lnTo>
                  <a:lnTo>
                    <a:pt x="33058" y="33299"/>
                  </a:lnTo>
                  <a:lnTo>
                    <a:pt x="33401" y="33477"/>
                  </a:lnTo>
                  <a:lnTo>
                    <a:pt x="33655" y="33921"/>
                  </a:lnTo>
                  <a:lnTo>
                    <a:pt x="33769" y="34226"/>
                  </a:lnTo>
                  <a:lnTo>
                    <a:pt x="33820" y="34607"/>
                  </a:lnTo>
                  <a:lnTo>
                    <a:pt x="33820" y="33007"/>
                  </a:lnTo>
                  <a:lnTo>
                    <a:pt x="33248" y="32715"/>
                  </a:lnTo>
                  <a:lnTo>
                    <a:pt x="32943" y="32639"/>
                  </a:lnTo>
                  <a:lnTo>
                    <a:pt x="31991" y="32639"/>
                  </a:lnTo>
                  <a:lnTo>
                    <a:pt x="31483" y="32867"/>
                  </a:lnTo>
                  <a:lnTo>
                    <a:pt x="30708" y="33756"/>
                  </a:lnTo>
                  <a:lnTo>
                    <a:pt x="30619" y="34036"/>
                  </a:lnTo>
                  <a:lnTo>
                    <a:pt x="30708" y="36347"/>
                  </a:lnTo>
                  <a:lnTo>
                    <a:pt x="31483" y="37160"/>
                  </a:lnTo>
                  <a:lnTo>
                    <a:pt x="31953" y="37363"/>
                  </a:lnTo>
                  <a:lnTo>
                    <a:pt x="32727" y="37363"/>
                  </a:lnTo>
                  <a:lnTo>
                    <a:pt x="34531" y="35801"/>
                  </a:lnTo>
                  <a:lnTo>
                    <a:pt x="33794" y="35801"/>
                  </a:lnTo>
                  <a:lnTo>
                    <a:pt x="33718" y="36017"/>
                  </a:lnTo>
                  <a:lnTo>
                    <a:pt x="33642" y="36169"/>
                  </a:lnTo>
                  <a:lnTo>
                    <a:pt x="33274" y="36576"/>
                  </a:lnTo>
                  <a:lnTo>
                    <a:pt x="32956" y="36703"/>
                  </a:lnTo>
                  <a:lnTo>
                    <a:pt x="32156" y="36703"/>
                  </a:lnTo>
                  <a:lnTo>
                    <a:pt x="31864" y="36576"/>
                  </a:lnTo>
                  <a:lnTo>
                    <a:pt x="31445" y="36017"/>
                  </a:lnTo>
                  <a:lnTo>
                    <a:pt x="31318" y="35204"/>
                  </a:lnTo>
                  <a:lnTo>
                    <a:pt x="34594" y="35204"/>
                  </a:lnTo>
                  <a:close/>
                </a:path>
                <a:path w="133350" h="53975">
                  <a:moveTo>
                    <a:pt x="34848" y="17284"/>
                  </a:moveTo>
                  <a:lnTo>
                    <a:pt x="34150" y="17284"/>
                  </a:lnTo>
                  <a:lnTo>
                    <a:pt x="34150" y="17856"/>
                  </a:lnTo>
                  <a:lnTo>
                    <a:pt x="34036" y="17703"/>
                  </a:lnTo>
                  <a:lnTo>
                    <a:pt x="34036" y="18491"/>
                  </a:lnTo>
                  <a:lnTo>
                    <a:pt x="33934" y="20497"/>
                  </a:lnTo>
                  <a:lnTo>
                    <a:pt x="33756" y="20904"/>
                  </a:lnTo>
                  <a:lnTo>
                    <a:pt x="33375" y="21145"/>
                  </a:lnTo>
                  <a:lnTo>
                    <a:pt x="32499" y="21145"/>
                  </a:lnTo>
                  <a:lnTo>
                    <a:pt x="32219" y="21018"/>
                  </a:lnTo>
                  <a:lnTo>
                    <a:pt x="31813" y="20497"/>
                  </a:lnTo>
                  <a:lnTo>
                    <a:pt x="31775" y="18796"/>
                  </a:lnTo>
                  <a:lnTo>
                    <a:pt x="32054" y="18084"/>
                  </a:lnTo>
                  <a:lnTo>
                    <a:pt x="32410" y="17830"/>
                  </a:lnTo>
                  <a:lnTo>
                    <a:pt x="33299" y="17830"/>
                  </a:lnTo>
                  <a:lnTo>
                    <a:pt x="33591" y="17957"/>
                  </a:lnTo>
                  <a:lnTo>
                    <a:pt x="34036" y="18491"/>
                  </a:lnTo>
                  <a:lnTo>
                    <a:pt x="34036" y="17703"/>
                  </a:lnTo>
                  <a:lnTo>
                    <a:pt x="33870" y="17526"/>
                  </a:lnTo>
                  <a:lnTo>
                    <a:pt x="33464" y="17259"/>
                  </a:lnTo>
                  <a:lnTo>
                    <a:pt x="33159" y="17170"/>
                  </a:lnTo>
                  <a:lnTo>
                    <a:pt x="32296" y="17170"/>
                  </a:lnTo>
                  <a:lnTo>
                    <a:pt x="31851" y="17386"/>
                  </a:lnTo>
                  <a:lnTo>
                    <a:pt x="31115" y="18224"/>
                  </a:lnTo>
                  <a:lnTo>
                    <a:pt x="31038" y="18491"/>
                  </a:lnTo>
                  <a:lnTo>
                    <a:pt x="31115" y="20904"/>
                  </a:lnTo>
                  <a:lnTo>
                    <a:pt x="31838" y="21590"/>
                  </a:lnTo>
                  <a:lnTo>
                    <a:pt x="32258" y="21755"/>
                  </a:lnTo>
                  <a:lnTo>
                    <a:pt x="33096" y="21755"/>
                  </a:lnTo>
                  <a:lnTo>
                    <a:pt x="34124" y="21082"/>
                  </a:lnTo>
                  <a:lnTo>
                    <a:pt x="34023" y="22263"/>
                  </a:lnTo>
                  <a:lnTo>
                    <a:pt x="33807" y="22771"/>
                  </a:lnTo>
                  <a:lnTo>
                    <a:pt x="33426" y="22974"/>
                  </a:lnTo>
                  <a:lnTo>
                    <a:pt x="32486" y="22974"/>
                  </a:lnTo>
                  <a:lnTo>
                    <a:pt x="32219" y="22885"/>
                  </a:lnTo>
                  <a:lnTo>
                    <a:pt x="31940" y="22618"/>
                  </a:lnTo>
                  <a:lnTo>
                    <a:pt x="31838" y="22263"/>
                  </a:lnTo>
                  <a:lnTo>
                    <a:pt x="31076" y="22263"/>
                  </a:lnTo>
                  <a:lnTo>
                    <a:pt x="31140" y="22771"/>
                  </a:lnTo>
                  <a:lnTo>
                    <a:pt x="31292" y="23050"/>
                  </a:lnTo>
                  <a:lnTo>
                    <a:pt x="31953" y="23482"/>
                  </a:lnTo>
                  <a:lnTo>
                    <a:pt x="32359" y="23583"/>
                  </a:lnTo>
                  <a:lnTo>
                    <a:pt x="33705" y="23583"/>
                  </a:lnTo>
                  <a:lnTo>
                    <a:pt x="34290" y="23279"/>
                  </a:lnTo>
                  <a:lnTo>
                    <a:pt x="34442" y="22974"/>
                  </a:lnTo>
                  <a:lnTo>
                    <a:pt x="34759" y="22352"/>
                  </a:lnTo>
                  <a:lnTo>
                    <a:pt x="34848" y="21082"/>
                  </a:lnTo>
                  <a:lnTo>
                    <a:pt x="34848" y="17856"/>
                  </a:lnTo>
                  <a:lnTo>
                    <a:pt x="34848" y="17284"/>
                  </a:lnTo>
                  <a:close/>
                </a:path>
                <a:path w="133350" h="53975">
                  <a:moveTo>
                    <a:pt x="39141" y="46558"/>
                  </a:moveTo>
                  <a:lnTo>
                    <a:pt x="38417" y="46558"/>
                  </a:lnTo>
                  <a:lnTo>
                    <a:pt x="38417" y="48818"/>
                  </a:lnTo>
                  <a:lnTo>
                    <a:pt x="38341" y="51447"/>
                  </a:lnTo>
                  <a:lnTo>
                    <a:pt x="37896" y="52031"/>
                  </a:lnTo>
                  <a:lnTo>
                    <a:pt x="37604" y="52197"/>
                  </a:lnTo>
                  <a:lnTo>
                    <a:pt x="36804" y="52197"/>
                  </a:lnTo>
                  <a:lnTo>
                    <a:pt x="36487" y="52031"/>
                  </a:lnTo>
                  <a:lnTo>
                    <a:pt x="36118" y="51447"/>
                  </a:lnTo>
                  <a:lnTo>
                    <a:pt x="36106" y="49530"/>
                  </a:lnTo>
                  <a:lnTo>
                    <a:pt x="36576" y="48958"/>
                  </a:lnTo>
                  <a:lnTo>
                    <a:pt x="38341" y="51447"/>
                  </a:lnTo>
                  <a:lnTo>
                    <a:pt x="38341" y="48742"/>
                  </a:lnTo>
                  <a:lnTo>
                    <a:pt x="38100" y="48450"/>
                  </a:lnTo>
                  <a:lnTo>
                    <a:pt x="37731" y="48234"/>
                  </a:lnTo>
                  <a:lnTo>
                    <a:pt x="37452" y="48158"/>
                  </a:lnTo>
                  <a:lnTo>
                    <a:pt x="36499" y="48158"/>
                  </a:lnTo>
                  <a:lnTo>
                    <a:pt x="36068" y="48374"/>
                  </a:lnTo>
                  <a:lnTo>
                    <a:pt x="35356" y="49352"/>
                  </a:lnTo>
                  <a:lnTo>
                    <a:pt x="35306" y="49530"/>
                  </a:lnTo>
                  <a:lnTo>
                    <a:pt x="35369" y="51803"/>
                  </a:lnTo>
                  <a:lnTo>
                    <a:pt x="36106" y="52641"/>
                  </a:lnTo>
                  <a:lnTo>
                    <a:pt x="36525" y="52857"/>
                  </a:lnTo>
                  <a:lnTo>
                    <a:pt x="37338" y="52857"/>
                  </a:lnTo>
                  <a:lnTo>
                    <a:pt x="37604" y="52793"/>
                  </a:lnTo>
                  <a:lnTo>
                    <a:pt x="38087" y="52539"/>
                  </a:lnTo>
                  <a:lnTo>
                    <a:pt x="38290" y="52349"/>
                  </a:lnTo>
                  <a:lnTo>
                    <a:pt x="38379" y="52197"/>
                  </a:lnTo>
                  <a:lnTo>
                    <a:pt x="38468" y="52070"/>
                  </a:lnTo>
                  <a:lnTo>
                    <a:pt x="38468" y="52692"/>
                  </a:lnTo>
                  <a:lnTo>
                    <a:pt x="39141" y="52692"/>
                  </a:lnTo>
                  <a:lnTo>
                    <a:pt x="39141" y="52070"/>
                  </a:lnTo>
                  <a:lnTo>
                    <a:pt x="39141" y="46558"/>
                  </a:lnTo>
                  <a:close/>
                </a:path>
                <a:path w="133350" h="53975">
                  <a:moveTo>
                    <a:pt x="39141" y="31064"/>
                  </a:moveTo>
                  <a:lnTo>
                    <a:pt x="38417" y="31064"/>
                  </a:lnTo>
                  <a:lnTo>
                    <a:pt x="38417" y="33312"/>
                  </a:lnTo>
                  <a:lnTo>
                    <a:pt x="38341" y="35953"/>
                  </a:lnTo>
                  <a:lnTo>
                    <a:pt x="37896" y="36537"/>
                  </a:lnTo>
                  <a:lnTo>
                    <a:pt x="37604" y="36703"/>
                  </a:lnTo>
                  <a:lnTo>
                    <a:pt x="36804" y="36703"/>
                  </a:lnTo>
                  <a:lnTo>
                    <a:pt x="36487" y="36537"/>
                  </a:lnTo>
                  <a:lnTo>
                    <a:pt x="36118" y="35953"/>
                  </a:lnTo>
                  <a:lnTo>
                    <a:pt x="36106" y="34036"/>
                  </a:lnTo>
                  <a:lnTo>
                    <a:pt x="36576" y="33464"/>
                  </a:lnTo>
                  <a:lnTo>
                    <a:pt x="38341" y="35953"/>
                  </a:lnTo>
                  <a:lnTo>
                    <a:pt x="38341" y="33235"/>
                  </a:lnTo>
                  <a:lnTo>
                    <a:pt x="38100" y="32956"/>
                  </a:lnTo>
                  <a:lnTo>
                    <a:pt x="37731" y="32740"/>
                  </a:lnTo>
                  <a:lnTo>
                    <a:pt x="37452" y="32664"/>
                  </a:lnTo>
                  <a:lnTo>
                    <a:pt x="36499" y="32664"/>
                  </a:lnTo>
                  <a:lnTo>
                    <a:pt x="36068" y="32880"/>
                  </a:lnTo>
                  <a:lnTo>
                    <a:pt x="35356" y="33845"/>
                  </a:lnTo>
                  <a:lnTo>
                    <a:pt x="35306" y="34036"/>
                  </a:lnTo>
                  <a:lnTo>
                    <a:pt x="35369" y="36309"/>
                  </a:lnTo>
                  <a:lnTo>
                    <a:pt x="36106" y="37147"/>
                  </a:lnTo>
                  <a:lnTo>
                    <a:pt x="36525" y="37363"/>
                  </a:lnTo>
                  <a:lnTo>
                    <a:pt x="37338" y="37363"/>
                  </a:lnTo>
                  <a:lnTo>
                    <a:pt x="37604" y="37287"/>
                  </a:lnTo>
                  <a:lnTo>
                    <a:pt x="38087" y="37045"/>
                  </a:lnTo>
                  <a:lnTo>
                    <a:pt x="38290" y="36855"/>
                  </a:lnTo>
                  <a:lnTo>
                    <a:pt x="38379" y="36703"/>
                  </a:lnTo>
                  <a:lnTo>
                    <a:pt x="38468" y="36576"/>
                  </a:lnTo>
                  <a:lnTo>
                    <a:pt x="38468" y="37198"/>
                  </a:lnTo>
                  <a:lnTo>
                    <a:pt x="39141" y="37198"/>
                  </a:lnTo>
                  <a:lnTo>
                    <a:pt x="39141" y="36576"/>
                  </a:lnTo>
                  <a:lnTo>
                    <a:pt x="39141" y="31064"/>
                  </a:lnTo>
                  <a:close/>
                </a:path>
                <a:path w="133350" h="53975">
                  <a:moveTo>
                    <a:pt x="39801" y="19710"/>
                  </a:moveTo>
                  <a:lnTo>
                    <a:pt x="39027" y="17513"/>
                  </a:lnTo>
                  <a:lnTo>
                    <a:pt x="39027" y="19126"/>
                  </a:lnTo>
                  <a:lnTo>
                    <a:pt x="36550" y="19126"/>
                  </a:lnTo>
                  <a:lnTo>
                    <a:pt x="36563" y="18796"/>
                  </a:lnTo>
                  <a:lnTo>
                    <a:pt x="36677" y="18427"/>
                  </a:lnTo>
                  <a:lnTo>
                    <a:pt x="37147" y="17919"/>
                  </a:lnTo>
                  <a:lnTo>
                    <a:pt x="37439" y="17805"/>
                  </a:lnTo>
                  <a:lnTo>
                    <a:pt x="38265" y="17805"/>
                  </a:lnTo>
                  <a:lnTo>
                    <a:pt x="38608" y="17983"/>
                  </a:lnTo>
                  <a:lnTo>
                    <a:pt x="38862" y="18427"/>
                  </a:lnTo>
                  <a:lnTo>
                    <a:pt x="38976" y="18732"/>
                  </a:lnTo>
                  <a:lnTo>
                    <a:pt x="39027" y="19126"/>
                  </a:lnTo>
                  <a:lnTo>
                    <a:pt x="39027" y="17513"/>
                  </a:lnTo>
                  <a:lnTo>
                    <a:pt x="38455" y="17221"/>
                  </a:lnTo>
                  <a:lnTo>
                    <a:pt x="38150" y="17145"/>
                  </a:lnTo>
                  <a:lnTo>
                    <a:pt x="37198" y="17145"/>
                  </a:lnTo>
                  <a:lnTo>
                    <a:pt x="36690" y="17373"/>
                  </a:lnTo>
                  <a:lnTo>
                    <a:pt x="35915" y="18262"/>
                  </a:lnTo>
                  <a:lnTo>
                    <a:pt x="35826" y="18542"/>
                  </a:lnTo>
                  <a:lnTo>
                    <a:pt x="35915" y="20853"/>
                  </a:lnTo>
                  <a:lnTo>
                    <a:pt x="36690" y="21666"/>
                  </a:lnTo>
                  <a:lnTo>
                    <a:pt x="37160" y="21869"/>
                  </a:lnTo>
                  <a:lnTo>
                    <a:pt x="37934" y="21869"/>
                  </a:lnTo>
                  <a:lnTo>
                    <a:pt x="39738" y="20307"/>
                  </a:lnTo>
                  <a:lnTo>
                    <a:pt x="38989" y="20307"/>
                  </a:lnTo>
                  <a:lnTo>
                    <a:pt x="38925" y="20535"/>
                  </a:lnTo>
                  <a:lnTo>
                    <a:pt x="38849" y="20675"/>
                  </a:lnTo>
                  <a:lnTo>
                    <a:pt x="38481" y="21082"/>
                  </a:lnTo>
                  <a:lnTo>
                    <a:pt x="38163" y="21209"/>
                  </a:lnTo>
                  <a:lnTo>
                    <a:pt x="37350" y="21209"/>
                  </a:lnTo>
                  <a:lnTo>
                    <a:pt x="37071" y="21082"/>
                  </a:lnTo>
                  <a:lnTo>
                    <a:pt x="36652" y="20535"/>
                  </a:lnTo>
                  <a:lnTo>
                    <a:pt x="36525" y="19710"/>
                  </a:lnTo>
                  <a:lnTo>
                    <a:pt x="39801" y="19710"/>
                  </a:lnTo>
                  <a:close/>
                </a:path>
                <a:path w="133350" h="53975">
                  <a:moveTo>
                    <a:pt x="44437" y="53340"/>
                  </a:moveTo>
                  <a:lnTo>
                    <a:pt x="39700" y="53340"/>
                  </a:lnTo>
                  <a:lnTo>
                    <a:pt x="39700" y="53759"/>
                  </a:lnTo>
                  <a:lnTo>
                    <a:pt x="44437" y="53759"/>
                  </a:lnTo>
                  <a:lnTo>
                    <a:pt x="44437" y="53340"/>
                  </a:lnTo>
                  <a:close/>
                </a:path>
                <a:path w="133350" h="53975">
                  <a:moveTo>
                    <a:pt x="44437" y="37846"/>
                  </a:moveTo>
                  <a:lnTo>
                    <a:pt x="39700" y="37846"/>
                  </a:lnTo>
                  <a:lnTo>
                    <a:pt x="39700" y="38265"/>
                  </a:lnTo>
                  <a:lnTo>
                    <a:pt x="44437" y="38265"/>
                  </a:lnTo>
                  <a:lnTo>
                    <a:pt x="44437" y="37846"/>
                  </a:lnTo>
                  <a:close/>
                </a:path>
                <a:path w="133350" h="53975">
                  <a:moveTo>
                    <a:pt x="44907" y="22352"/>
                  </a:moveTo>
                  <a:lnTo>
                    <a:pt x="40170" y="22352"/>
                  </a:lnTo>
                  <a:lnTo>
                    <a:pt x="40170" y="22771"/>
                  </a:lnTo>
                  <a:lnTo>
                    <a:pt x="44907" y="22771"/>
                  </a:lnTo>
                  <a:lnTo>
                    <a:pt x="44907" y="22352"/>
                  </a:lnTo>
                  <a:close/>
                </a:path>
                <a:path w="133350" h="53975">
                  <a:moveTo>
                    <a:pt x="46609" y="48234"/>
                  </a:moveTo>
                  <a:lnTo>
                    <a:pt x="45897" y="48234"/>
                  </a:lnTo>
                  <a:lnTo>
                    <a:pt x="45897" y="46990"/>
                  </a:lnTo>
                  <a:lnTo>
                    <a:pt x="45135" y="46990"/>
                  </a:lnTo>
                  <a:lnTo>
                    <a:pt x="45135" y="48234"/>
                  </a:lnTo>
                  <a:lnTo>
                    <a:pt x="44538" y="48234"/>
                  </a:lnTo>
                  <a:lnTo>
                    <a:pt x="44538" y="48856"/>
                  </a:lnTo>
                  <a:lnTo>
                    <a:pt x="45135" y="48856"/>
                  </a:lnTo>
                  <a:lnTo>
                    <a:pt x="45135" y="52082"/>
                  </a:lnTo>
                  <a:lnTo>
                    <a:pt x="45199" y="52311"/>
                  </a:lnTo>
                  <a:lnTo>
                    <a:pt x="45453" y="52666"/>
                  </a:lnTo>
                  <a:lnTo>
                    <a:pt x="45681" y="52768"/>
                  </a:lnTo>
                  <a:lnTo>
                    <a:pt x="46151" y="52768"/>
                  </a:lnTo>
                  <a:lnTo>
                    <a:pt x="46520" y="52717"/>
                  </a:lnTo>
                  <a:lnTo>
                    <a:pt x="46609" y="52108"/>
                  </a:lnTo>
                  <a:lnTo>
                    <a:pt x="46215" y="52120"/>
                  </a:lnTo>
                  <a:lnTo>
                    <a:pt x="45948" y="52019"/>
                  </a:lnTo>
                  <a:lnTo>
                    <a:pt x="45897" y="48856"/>
                  </a:lnTo>
                  <a:lnTo>
                    <a:pt x="46609" y="48856"/>
                  </a:lnTo>
                  <a:lnTo>
                    <a:pt x="46609" y="48234"/>
                  </a:lnTo>
                  <a:close/>
                </a:path>
                <a:path w="133350" h="53975">
                  <a:moveTo>
                    <a:pt x="48120" y="48260"/>
                  </a:moveTo>
                  <a:lnTo>
                    <a:pt x="47358" y="48260"/>
                  </a:lnTo>
                  <a:lnTo>
                    <a:pt x="47358" y="52692"/>
                  </a:lnTo>
                  <a:lnTo>
                    <a:pt x="48120" y="52692"/>
                  </a:lnTo>
                  <a:lnTo>
                    <a:pt x="48120" y="48260"/>
                  </a:lnTo>
                  <a:close/>
                </a:path>
                <a:path w="133350" h="53975">
                  <a:moveTo>
                    <a:pt x="48120" y="46583"/>
                  </a:moveTo>
                  <a:lnTo>
                    <a:pt x="47358" y="46583"/>
                  </a:lnTo>
                  <a:lnTo>
                    <a:pt x="47358" y="47434"/>
                  </a:lnTo>
                  <a:lnTo>
                    <a:pt x="48120" y="47434"/>
                  </a:lnTo>
                  <a:lnTo>
                    <a:pt x="48120" y="46583"/>
                  </a:lnTo>
                  <a:close/>
                </a:path>
                <a:path w="133350" h="53975">
                  <a:moveTo>
                    <a:pt x="48564" y="32740"/>
                  </a:moveTo>
                  <a:lnTo>
                    <a:pt x="47802" y="32740"/>
                  </a:lnTo>
                  <a:lnTo>
                    <a:pt x="47802" y="35369"/>
                  </a:lnTo>
                  <a:lnTo>
                    <a:pt x="47764" y="35712"/>
                  </a:lnTo>
                  <a:lnTo>
                    <a:pt x="47459" y="36423"/>
                  </a:lnTo>
                  <a:lnTo>
                    <a:pt x="47117" y="36652"/>
                  </a:lnTo>
                  <a:lnTo>
                    <a:pt x="46228" y="36652"/>
                  </a:lnTo>
                  <a:lnTo>
                    <a:pt x="45974" y="36525"/>
                  </a:lnTo>
                  <a:lnTo>
                    <a:pt x="45770" y="36118"/>
                  </a:lnTo>
                  <a:lnTo>
                    <a:pt x="45732" y="35928"/>
                  </a:lnTo>
                  <a:lnTo>
                    <a:pt x="45732" y="32740"/>
                  </a:lnTo>
                  <a:lnTo>
                    <a:pt x="44970" y="32740"/>
                  </a:lnTo>
                  <a:lnTo>
                    <a:pt x="44970" y="36156"/>
                  </a:lnTo>
                  <a:lnTo>
                    <a:pt x="45034" y="36449"/>
                  </a:lnTo>
                  <a:lnTo>
                    <a:pt x="45389" y="37109"/>
                  </a:lnTo>
                  <a:lnTo>
                    <a:pt x="45821" y="37325"/>
                  </a:lnTo>
                  <a:lnTo>
                    <a:pt x="46863" y="37325"/>
                  </a:lnTo>
                  <a:lnTo>
                    <a:pt x="47205" y="37198"/>
                  </a:lnTo>
                  <a:lnTo>
                    <a:pt x="47637" y="36855"/>
                  </a:lnTo>
                  <a:lnTo>
                    <a:pt x="47764" y="36715"/>
                  </a:lnTo>
                  <a:lnTo>
                    <a:pt x="47866" y="36537"/>
                  </a:lnTo>
                  <a:lnTo>
                    <a:pt x="47853" y="37198"/>
                  </a:lnTo>
                  <a:lnTo>
                    <a:pt x="48564" y="37198"/>
                  </a:lnTo>
                  <a:lnTo>
                    <a:pt x="48564" y="32740"/>
                  </a:lnTo>
                  <a:close/>
                </a:path>
                <a:path w="133350" h="53975">
                  <a:moveTo>
                    <a:pt x="49136" y="21704"/>
                  </a:moveTo>
                  <a:lnTo>
                    <a:pt x="47332" y="18923"/>
                  </a:lnTo>
                  <a:lnTo>
                    <a:pt x="49034" y="17246"/>
                  </a:lnTo>
                  <a:lnTo>
                    <a:pt x="48082" y="17246"/>
                  </a:lnTo>
                  <a:lnTo>
                    <a:pt x="46164" y="19138"/>
                  </a:lnTo>
                  <a:lnTo>
                    <a:pt x="46164" y="15595"/>
                  </a:lnTo>
                  <a:lnTo>
                    <a:pt x="45440" y="15595"/>
                  </a:lnTo>
                  <a:lnTo>
                    <a:pt x="45440" y="21704"/>
                  </a:lnTo>
                  <a:lnTo>
                    <a:pt x="46164" y="21704"/>
                  </a:lnTo>
                  <a:lnTo>
                    <a:pt x="46164" y="20040"/>
                  </a:lnTo>
                  <a:lnTo>
                    <a:pt x="46786" y="19456"/>
                  </a:lnTo>
                  <a:lnTo>
                    <a:pt x="48171" y="21704"/>
                  </a:lnTo>
                  <a:lnTo>
                    <a:pt x="49136" y="21704"/>
                  </a:lnTo>
                  <a:close/>
                </a:path>
                <a:path w="133350" h="53975">
                  <a:moveTo>
                    <a:pt x="53136" y="35496"/>
                  </a:moveTo>
                  <a:lnTo>
                    <a:pt x="52984" y="35191"/>
                  </a:lnTo>
                  <a:lnTo>
                    <a:pt x="52514" y="34874"/>
                  </a:lnTo>
                  <a:lnTo>
                    <a:pt x="52158" y="34759"/>
                  </a:lnTo>
                  <a:lnTo>
                    <a:pt x="50901" y="34455"/>
                  </a:lnTo>
                  <a:lnTo>
                    <a:pt x="50736" y="34391"/>
                  </a:lnTo>
                  <a:lnTo>
                    <a:pt x="50431" y="34213"/>
                  </a:lnTo>
                  <a:lnTo>
                    <a:pt x="50342" y="34048"/>
                  </a:lnTo>
                  <a:lnTo>
                    <a:pt x="50342" y="33680"/>
                  </a:lnTo>
                  <a:lnTo>
                    <a:pt x="50406" y="33540"/>
                  </a:lnTo>
                  <a:lnTo>
                    <a:pt x="50711" y="33312"/>
                  </a:lnTo>
                  <a:lnTo>
                    <a:pt x="50914" y="33261"/>
                  </a:lnTo>
                  <a:lnTo>
                    <a:pt x="51625" y="33261"/>
                  </a:lnTo>
                  <a:lnTo>
                    <a:pt x="52273" y="34023"/>
                  </a:lnTo>
                  <a:lnTo>
                    <a:pt x="52984" y="34023"/>
                  </a:lnTo>
                  <a:lnTo>
                    <a:pt x="52997" y="33731"/>
                  </a:lnTo>
                  <a:lnTo>
                    <a:pt x="52895" y="33464"/>
                  </a:lnTo>
                  <a:lnTo>
                    <a:pt x="52412" y="32816"/>
                  </a:lnTo>
                  <a:lnTo>
                    <a:pt x="51930" y="32626"/>
                  </a:lnTo>
                  <a:lnTo>
                    <a:pt x="50749" y="32626"/>
                  </a:lnTo>
                  <a:lnTo>
                    <a:pt x="50342" y="32753"/>
                  </a:lnTo>
                  <a:lnTo>
                    <a:pt x="49733" y="33274"/>
                  </a:lnTo>
                  <a:lnTo>
                    <a:pt x="49580" y="33616"/>
                  </a:lnTo>
                  <a:lnTo>
                    <a:pt x="49580" y="34391"/>
                  </a:lnTo>
                  <a:lnTo>
                    <a:pt x="49733" y="34683"/>
                  </a:lnTo>
                  <a:lnTo>
                    <a:pt x="50241" y="35001"/>
                  </a:lnTo>
                  <a:lnTo>
                    <a:pt x="50520" y="35102"/>
                  </a:lnTo>
                  <a:lnTo>
                    <a:pt x="51816" y="35420"/>
                  </a:lnTo>
                  <a:lnTo>
                    <a:pt x="52031" y="35496"/>
                  </a:lnTo>
                  <a:lnTo>
                    <a:pt x="52311" y="35661"/>
                  </a:lnTo>
                  <a:lnTo>
                    <a:pt x="52387" y="35801"/>
                  </a:lnTo>
                  <a:lnTo>
                    <a:pt x="52387" y="36245"/>
                  </a:lnTo>
                  <a:lnTo>
                    <a:pt x="52285" y="36436"/>
                  </a:lnTo>
                  <a:lnTo>
                    <a:pt x="51866" y="36677"/>
                  </a:lnTo>
                  <a:lnTo>
                    <a:pt x="51612" y="36728"/>
                  </a:lnTo>
                  <a:lnTo>
                    <a:pt x="50876" y="36728"/>
                  </a:lnTo>
                  <a:lnTo>
                    <a:pt x="50546" y="36614"/>
                  </a:lnTo>
                  <a:lnTo>
                    <a:pt x="50253" y="36245"/>
                  </a:lnTo>
                  <a:lnTo>
                    <a:pt x="50190" y="36055"/>
                  </a:lnTo>
                  <a:lnTo>
                    <a:pt x="50177" y="35801"/>
                  </a:lnTo>
                  <a:lnTo>
                    <a:pt x="49453" y="35801"/>
                  </a:lnTo>
                  <a:lnTo>
                    <a:pt x="49466" y="36245"/>
                  </a:lnTo>
                  <a:lnTo>
                    <a:pt x="49618" y="36614"/>
                  </a:lnTo>
                  <a:lnTo>
                    <a:pt x="50177" y="37223"/>
                  </a:lnTo>
                  <a:lnTo>
                    <a:pt x="50647" y="37363"/>
                  </a:lnTo>
                  <a:lnTo>
                    <a:pt x="51917" y="37363"/>
                  </a:lnTo>
                  <a:lnTo>
                    <a:pt x="52387" y="37223"/>
                  </a:lnTo>
                  <a:lnTo>
                    <a:pt x="52984" y="36652"/>
                  </a:lnTo>
                  <a:lnTo>
                    <a:pt x="53136" y="36309"/>
                  </a:lnTo>
                  <a:lnTo>
                    <a:pt x="53136" y="35496"/>
                  </a:lnTo>
                  <a:close/>
                </a:path>
                <a:path w="133350" h="53975">
                  <a:moveTo>
                    <a:pt x="53543" y="19710"/>
                  </a:moveTo>
                  <a:lnTo>
                    <a:pt x="52768" y="17513"/>
                  </a:lnTo>
                  <a:lnTo>
                    <a:pt x="52768" y="19126"/>
                  </a:lnTo>
                  <a:lnTo>
                    <a:pt x="50292" y="19126"/>
                  </a:lnTo>
                  <a:lnTo>
                    <a:pt x="50304" y="18796"/>
                  </a:lnTo>
                  <a:lnTo>
                    <a:pt x="50431" y="18427"/>
                  </a:lnTo>
                  <a:lnTo>
                    <a:pt x="50901" y="17919"/>
                  </a:lnTo>
                  <a:lnTo>
                    <a:pt x="51181" y="17805"/>
                  </a:lnTo>
                  <a:lnTo>
                    <a:pt x="52006" y="17805"/>
                  </a:lnTo>
                  <a:lnTo>
                    <a:pt x="52349" y="17983"/>
                  </a:lnTo>
                  <a:lnTo>
                    <a:pt x="52603" y="18427"/>
                  </a:lnTo>
                  <a:lnTo>
                    <a:pt x="52717" y="18732"/>
                  </a:lnTo>
                  <a:lnTo>
                    <a:pt x="52768" y="19126"/>
                  </a:lnTo>
                  <a:lnTo>
                    <a:pt x="52768" y="17513"/>
                  </a:lnTo>
                  <a:lnTo>
                    <a:pt x="52197" y="17221"/>
                  </a:lnTo>
                  <a:lnTo>
                    <a:pt x="51892" y="17145"/>
                  </a:lnTo>
                  <a:lnTo>
                    <a:pt x="50939" y="17145"/>
                  </a:lnTo>
                  <a:lnTo>
                    <a:pt x="50431" y="17373"/>
                  </a:lnTo>
                  <a:lnTo>
                    <a:pt x="49657" y="18262"/>
                  </a:lnTo>
                  <a:lnTo>
                    <a:pt x="49568" y="18542"/>
                  </a:lnTo>
                  <a:lnTo>
                    <a:pt x="49657" y="20853"/>
                  </a:lnTo>
                  <a:lnTo>
                    <a:pt x="50431" y="21666"/>
                  </a:lnTo>
                  <a:lnTo>
                    <a:pt x="50901" y="21869"/>
                  </a:lnTo>
                  <a:lnTo>
                    <a:pt x="51676" y="21869"/>
                  </a:lnTo>
                  <a:lnTo>
                    <a:pt x="53479" y="20307"/>
                  </a:lnTo>
                  <a:lnTo>
                    <a:pt x="52743" y="20307"/>
                  </a:lnTo>
                  <a:lnTo>
                    <a:pt x="52666" y="20535"/>
                  </a:lnTo>
                  <a:lnTo>
                    <a:pt x="52590" y="20675"/>
                  </a:lnTo>
                  <a:lnTo>
                    <a:pt x="52222" y="21082"/>
                  </a:lnTo>
                  <a:lnTo>
                    <a:pt x="51904" y="21209"/>
                  </a:lnTo>
                  <a:lnTo>
                    <a:pt x="51104" y="21209"/>
                  </a:lnTo>
                  <a:lnTo>
                    <a:pt x="50812" y="21082"/>
                  </a:lnTo>
                  <a:lnTo>
                    <a:pt x="50393" y="20535"/>
                  </a:lnTo>
                  <a:lnTo>
                    <a:pt x="50266" y="19710"/>
                  </a:lnTo>
                  <a:lnTo>
                    <a:pt x="53543" y="19710"/>
                  </a:lnTo>
                  <a:close/>
                </a:path>
                <a:path w="133350" h="53975">
                  <a:moveTo>
                    <a:pt x="57810" y="35204"/>
                  </a:moveTo>
                  <a:lnTo>
                    <a:pt x="57061" y="33007"/>
                  </a:lnTo>
                  <a:lnTo>
                    <a:pt x="57035" y="34607"/>
                  </a:lnTo>
                  <a:lnTo>
                    <a:pt x="54559" y="34607"/>
                  </a:lnTo>
                  <a:lnTo>
                    <a:pt x="54571" y="34290"/>
                  </a:lnTo>
                  <a:lnTo>
                    <a:pt x="54698" y="33909"/>
                  </a:lnTo>
                  <a:lnTo>
                    <a:pt x="55168" y="33413"/>
                  </a:lnTo>
                  <a:lnTo>
                    <a:pt x="55460" y="33299"/>
                  </a:lnTo>
                  <a:lnTo>
                    <a:pt x="56286" y="33299"/>
                  </a:lnTo>
                  <a:lnTo>
                    <a:pt x="56616" y="33477"/>
                  </a:lnTo>
                  <a:lnTo>
                    <a:pt x="56870" y="33921"/>
                  </a:lnTo>
                  <a:lnTo>
                    <a:pt x="56984" y="34226"/>
                  </a:lnTo>
                  <a:lnTo>
                    <a:pt x="57035" y="34607"/>
                  </a:lnTo>
                  <a:lnTo>
                    <a:pt x="57035" y="33007"/>
                  </a:lnTo>
                  <a:lnTo>
                    <a:pt x="56464" y="32715"/>
                  </a:lnTo>
                  <a:lnTo>
                    <a:pt x="56159" y="32639"/>
                  </a:lnTo>
                  <a:lnTo>
                    <a:pt x="55219" y="32639"/>
                  </a:lnTo>
                  <a:lnTo>
                    <a:pt x="54711" y="32867"/>
                  </a:lnTo>
                  <a:lnTo>
                    <a:pt x="53936" y="33756"/>
                  </a:lnTo>
                  <a:lnTo>
                    <a:pt x="53848" y="34036"/>
                  </a:lnTo>
                  <a:lnTo>
                    <a:pt x="53936" y="36347"/>
                  </a:lnTo>
                  <a:lnTo>
                    <a:pt x="54711" y="37160"/>
                  </a:lnTo>
                  <a:lnTo>
                    <a:pt x="55168" y="37363"/>
                  </a:lnTo>
                  <a:lnTo>
                    <a:pt x="55956" y="37363"/>
                  </a:lnTo>
                  <a:lnTo>
                    <a:pt x="57746" y="35801"/>
                  </a:lnTo>
                  <a:lnTo>
                    <a:pt x="57010" y="35801"/>
                  </a:lnTo>
                  <a:lnTo>
                    <a:pt x="56934" y="36017"/>
                  </a:lnTo>
                  <a:lnTo>
                    <a:pt x="56857" y="36169"/>
                  </a:lnTo>
                  <a:lnTo>
                    <a:pt x="56489" y="36576"/>
                  </a:lnTo>
                  <a:lnTo>
                    <a:pt x="56184" y="36703"/>
                  </a:lnTo>
                  <a:lnTo>
                    <a:pt x="55372" y="36703"/>
                  </a:lnTo>
                  <a:lnTo>
                    <a:pt x="55092" y="36576"/>
                  </a:lnTo>
                  <a:lnTo>
                    <a:pt x="54660" y="36017"/>
                  </a:lnTo>
                  <a:lnTo>
                    <a:pt x="54546" y="35204"/>
                  </a:lnTo>
                  <a:lnTo>
                    <a:pt x="57810" y="35204"/>
                  </a:lnTo>
                  <a:close/>
                </a:path>
                <a:path w="133350" h="53975">
                  <a:moveTo>
                    <a:pt x="58064" y="17246"/>
                  </a:moveTo>
                  <a:lnTo>
                    <a:pt x="57238" y="17246"/>
                  </a:lnTo>
                  <a:lnTo>
                    <a:pt x="56032" y="20878"/>
                  </a:lnTo>
                  <a:lnTo>
                    <a:pt x="54838" y="17246"/>
                  </a:lnTo>
                  <a:lnTo>
                    <a:pt x="53987" y="17246"/>
                  </a:lnTo>
                  <a:lnTo>
                    <a:pt x="55638" y="21831"/>
                  </a:lnTo>
                  <a:lnTo>
                    <a:pt x="55321" y="22618"/>
                  </a:lnTo>
                  <a:lnTo>
                    <a:pt x="55206" y="22758"/>
                  </a:lnTo>
                  <a:lnTo>
                    <a:pt x="55079" y="22847"/>
                  </a:lnTo>
                  <a:lnTo>
                    <a:pt x="54737" y="22872"/>
                  </a:lnTo>
                  <a:lnTo>
                    <a:pt x="54394" y="22783"/>
                  </a:lnTo>
                  <a:lnTo>
                    <a:pt x="54394" y="23469"/>
                  </a:lnTo>
                  <a:lnTo>
                    <a:pt x="54610" y="23520"/>
                  </a:lnTo>
                  <a:lnTo>
                    <a:pt x="55283" y="23533"/>
                  </a:lnTo>
                  <a:lnTo>
                    <a:pt x="55587" y="23406"/>
                  </a:lnTo>
                  <a:lnTo>
                    <a:pt x="55943" y="22910"/>
                  </a:lnTo>
                  <a:lnTo>
                    <a:pt x="56248" y="22212"/>
                  </a:lnTo>
                  <a:lnTo>
                    <a:pt x="56857" y="20599"/>
                  </a:lnTo>
                  <a:lnTo>
                    <a:pt x="58064" y="17246"/>
                  </a:lnTo>
                  <a:close/>
                </a:path>
                <a:path w="133350" h="53975">
                  <a:moveTo>
                    <a:pt x="60921" y="32664"/>
                  </a:moveTo>
                  <a:lnTo>
                    <a:pt x="60693" y="32639"/>
                  </a:lnTo>
                  <a:lnTo>
                    <a:pt x="60375" y="32639"/>
                  </a:lnTo>
                  <a:lnTo>
                    <a:pt x="60121" y="32753"/>
                  </a:lnTo>
                  <a:lnTo>
                    <a:pt x="59664" y="33172"/>
                  </a:lnTo>
                  <a:lnTo>
                    <a:pt x="59524" y="33362"/>
                  </a:lnTo>
                  <a:lnTo>
                    <a:pt x="59461" y="33502"/>
                  </a:lnTo>
                  <a:lnTo>
                    <a:pt x="59461" y="32740"/>
                  </a:lnTo>
                  <a:lnTo>
                    <a:pt x="58750" y="32740"/>
                  </a:lnTo>
                  <a:lnTo>
                    <a:pt x="58750" y="37198"/>
                  </a:lnTo>
                  <a:lnTo>
                    <a:pt x="59499" y="37198"/>
                  </a:lnTo>
                  <a:lnTo>
                    <a:pt x="59499" y="34315"/>
                  </a:lnTo>
                  <a:lnTo>
                    <a:pt x="59601" y="34036"/>
                  </a:lnTo>
                  <a:lnTo>
                    <a:pt x="60007" y="33553"/>
                  </a:lnTo>
                  <a:lnTo>
                    <a:pt x="60299" y="33439"/>
                  </a:lnTo>
                  <a:lnTo>
                    <a:pt x="60667" y="33439"/>
                  </a:lnTo>
                  <a:lnTo>
                    <a:pt x="60921" y="33451"/>
                  </a:lnTo>
                  <a:lnTo>
                    <a:pt x="60921" y="32664"/>
                  </a:lnTo>
                  <a:close/>
                </a:path>
                <a:path w="133350" h="53975">
                  <a:moveTo>
                    <a:pt x="65062" y="31089"/>
                  </a:moveTo>
                  <a:lnTo>
                    <a:pt x="64223" y="31089"/>
                  </a:lnTo>
                  <a:lnTo>
                    <a:pt x="64223" y="37198"/>
                  </a:lnTo>
                  <a:lnTo>
                    <a:pt x="65062" y="37198"/>
                  </a:lnTo>
                  <a:lnTo>
                    <a:pt x="65062" y="31089"/>
                  </a:lnTo>
                  <a:close/>
                </a:path>
                <a:path w="133350" h="53975">
                  <a:moveTo>
                    <a:pt x="66090" y="15595"/>
                  </a:moveTo>
                  <a:lnTo>
                    <a:pt x="65163" y="15595"/>
                  </a:lnTo>
                  <a:lnTo>
                    <a:pt x="63423" y="20802"/>
                  </a:lnTo>
                  <a:lnTo>
                    <a:pt x="61671" y="15595"/>
                  </a:lnTo>
                  <a:lnTo>
                    <a:pt x="60756" y="15595"/>
                  </a:lnTo>
                  <a:lnTo>
                    <a:pt x="62979" y="21704"/>
                  </a:lnTo>
                  <a:lnTo>
                    <a:pt x="63855" y="21704"/>
                  </a:lnTo>
                  <a:lnTo>
                    <a:pt x="66090" y="15595"/>
                  </a:lnTo>
                  <a:close/>
                </a:path>
                <a:path w="133350" h="53975">
                  <a:moveTo>
                    <a:pt x="71259" y="31089"/>
                  </a:moveTo>
                  <a:lnTo>
                    <a:pt x="70472" y="31089"/>
                  </a:lnTo>
                  <a:lnTo>
                    <a:pt x="70472" y="36042"/>
                  </a:lnTo>
                  <a:lnTo>
                    <a:pt x="67386" y="31089"/>
                  </a:lnTo>
                  <a:lnTo>
                    <a:pt x="66408" y="31089"/>
                  </a:lnTo>
                  <a:lnTo>
                    <a:pt x="66408" y="37198"/>
                  </a:lnTo>
                  <a:lnTo>
                    <a:pt x="67195" y="37198"/>
                  </a:lnTo>
                  <a:lnTo>
                    <a:pt x="67195" y="32245"/>
                  </a:lnTo>
                  <a:lnTo>
                    <a:pt x="70332" y="37198"/>
                  </a:lnTo>
                  <a:lnTo>
                    <a:pt x="71259" y="37198"/>
                  </a:lnTo>
                  <a:lnTo>
                    <a:pt x="71259" y="31089"/>
                  </a:lnTo>
                  <a:close/>
                </a:path>
                <a:path w="133350" h="53975">
                  <a:moveTo>
                    <a:pt x="71805" y="21704"/>
                  </a:moveTo>
                  <a:lnTo>
                    <a:pt x="71132" y="19875"/>
                  </a:lnTo>
                  <a:lnTo>
                    <a:pt x="70891" y="19202"/>
                  </a:lnTo>
                  <a:lnTo>
                    <a:pt x="70002" y="16751"/>
                  </a:lnTo>
                  <a:lnTo>
                    <a:pt x="70002" y="19202"/>
                  </a:lnTo>
                  <a:lnTo>
                    <a:pt x="68097" y="19202"/>
                  </a:lnTo>
                  <a:lnTo>
                    <a:pt x="69088" y="16497"/>
                  </a:lnTo>
                  <a:lnTo>
                    <a:pt x="70002" y="19202"/>
                  </a:lnTo>
                  <a:lnTo>
                    <a:pt x="70002" y="16751"/>
                  </a:lnTo>
                  <a:lnTo>
                    <a:pt x="69913" y="16497"/>
                  </a:lnTo>
                  <a:lnTo>
                    <a:pt x="69583" y="15595"/>
                  </a:lnTo>
                  <a:lnTo>
                    <a:pt x="68643" y="15595"/>
                  </a:lnTo>
                  <a:lnTo>
                    <a:pt x="66344" y="21704"/>
                  </a:lnTo>
                  <a:lnTo>
                    <a:pt x="67195" y="21704"/>
                  </a:lnTo>
                  <a:lnTo>
                    <a:pt x="67856" y="19875"/>
                  </a:lnTo>
                  <a:lnTo>
                    <a:pt x="70269" y="19875"/>
                  </a:lnTo>
                  <a:lnTo>
                    <a:pt x="70891" y="21704"/>
                  </a:lnTo>
                  <a:lnTo>
                    <a:pt x="71805" y="21704"/>
                  </a:lnTo>
                  <a:close/>
                </a:path>
                <a:path w="133350" h="53975">
                  <a:moveTo>
                    <a:pt x="74625" y="101"/>
                  </a:moveTo>
                  <a:lnTo>
                    <a:pt x="73698" y="101"/>
                  </a:lnTo>
                  <a:lnTo>
                    <a:pt x="71958" y="5295"/>
                  </a:lnTo>
                  <a:lnTo>
                    <a:pt x="70205" y="101"/>
                  </a:lnTo>
                  <a:lnTo>
                    <a:pt x="69291" y="101"/>
                  </a:lnTo>
                  <a:lnTo>
                    <a:pt x="71513" y="6210"/>
                  </a:lnTo>
                  <a:lnTo>
                    <a:pt x="72390" y="6210"/>
                  </a:lnTo>
                  <a:lnTo>
                    <a:pt x="74625" y="101"/>
                  </a:lnTo>
                  <a:close/>
                </a:path>
                <a:path w="133350" h="53975">
                  <a:moveTo>
                    <a:pt x="77012" y="31089"/>
                  </a:moveTo>
                  <a:lnTo>
                    <a:pt x="72047" y="31089"/>
                  </a:lnTo>
                  <a:lnTo>
                    <a:pt x="72047" y="31813"/>
                  </a:lnTo>
                  <a:lnTo>
                    <a:pt x="74104" y="31813"/>
                  </a:lnTo>
                  <a:lnTo>
                    <a:pt x="74104" y="37198"/>
                  </a:lnTo>
                  <a:lnTo>
                    <a:pt x="74942" y="37198"/>
                  </a:lnTo>
                  <a:lnTo>
                    <a:pt x="74942" y="31813"/>
                  </a:lnTo>
                  <a:lnTo>
                    <a:pt x="77012" y="31813"/>
                  </a:lnTo>
                  <a:lnTo>
                    <a:pt x="77012" y="31089"/>
                  </a:lnTo>
                  <a:close/>
                </a:path>
                <a:path w="133350" h="53975">
                  <a:moveTo>
                    <a:pt x="77736" y="21564"/>
                  </a:moveTo>
                  <a:lnTo>
                    <a:pt x="77597" y="21513"/>
                  </a:lnTo>
                  <a:lnTo>
                    <a:pt x="77419" y="20904"/>
                  </a:lnTo>
                  <a:lnTo>
                    <a:pt x="77304" y="19240"/>
                  </a:lnTo>
                  <a:lnTo>
                    <a:pt x="77177" y="19088"/>
                  </a:lnTo>
                  <a:lnTo>
                    <a:pt x="77063" y="18923"/>
                  </a:lnTo>
                  <a:lnTo>
                    <a:pt x="76873" y="18796"/>
                  </a:lnTo>
                  <a:lnTo>
                    <a:pt x="76631" y="18694"/>
                  </a:lnTo>
                  <a:lnTo>
                    <a:pt x="76911" y="18554"/>
                  </a:lnTo>
                  <a:lnTo>
                    <a:pt x="77101" y="18389"/>
                  </a:lnTo>
                  <a:lnTo>
                    <a:pt x="77355" y="18008"/>
                  </a:lnTo>
                  <a:lnTo>
                    <a:pt x="77381" y="16344"/>
                  </a:lnTo>
                  <a:lnTo>
                    <a:pt x="77216" y="16052"/>
                  </a:lnTo>
                  <a:lnTo>
                    <a:pt x="76657" y="15811"/>
                  </a:lnTo>
                  <a:lnTo>
                    <a:pt x="76657" y="16891"/>
                  </a:lnTo>
                  <a:lnTo>
                    <a:pt x="76542" y="18008"/>
                  </a:lnTo>
                  <a:lnTo>
                    <a:pt x="76098" y="18313"/>
                  </a:lnTo>
                  <a:lnTo>
                    <a:pt x="75793" y="18389"/>
                  </a:lnTo>
                  <a:lnTo>
                    <a:pt x="73482" y="18389"/>
                  </a:lnTo>
                  <a:lnTo>
                    <a:pt x="73482" y="16306"/>
                  </a:lnTo>
                  <a:lnTo>
                    <a:pt x="75793" y="16306"/>
                  </a:lnTo>
                  <a:lnTo>
                    <a:pt x="76022" y="16344"/>
                  </a:lnTo>
                  <a:lnTo>
                    <a:pt x="76504" y="16586"/>
                  </a:lnTo>
                  <a:lnTo>
                    <a:pt x="76657" y="16891"/>
                  </a:lnTo>
                  <a:lnTo>
                    <a:pt x="76657" y="15811"/>
                  </a:lnTo>
                  <a:lnTo>
                    <a:pt x="76339" y="15659"/>
                  </a:lnTo>
                  <a:lnTo>
                    <a:pt x="75958" y="15595"/>
                  </a:lnTo>
                  <a:lnTo>
                    <a:pt x="72656" y="15595"/>
                  </a:lnTo>
                  <a:lnTo>
                    <a:pt x="72656" y="21704"/>
                  </a:lnTo>
                  <a:lnTo>
                    <a:pt x="73482" y="21704"/>
                  </a:lnTo>
                  <a:lnTo>
                    <a:pt x="73482" y="19088"/>
                  </a:lnTo>
                  <a:lnTo>
                    <a:pt x="75704" y="19088"/>
                  </a:lnTo>
                  <a:lnTo>
                    <a:pt x="75958" y="19126"/>
                  </a:lnTo>
                  <a:lnTo>
                    <a:pt x="76390" y="19329"/>
                  </a:lnTo>
                  <a:lnTo>
                    <a:pt x="76492" y="19494"/>
                  </a:lnTo>
                  <a:lnTo>
                    <a:pt x="76606" y="20904"/>
                  </a:lnTo>
                  <a:lnTo>
                    <a:pt x="76720" y="21704"/>
                  </a:lnTo>
                  <a:lnTo>
                    <a:pt x="77736" y="21704"/>
                  </a:lnTo>
                  <a:lnTo>
                    <a:pt x="77736" y="21564"/>
                  </a:lnTo>
                  <a:close/>
                </a:path>
                <a:path w="133350" h="53975">
                  <a:moveTo>
                    <a:pt x="80340" y="6210"/>
                  </a:moveTo>
                  <a:lnTo>
                    <a:pt x="79667" y="4381"/>
                  </a:lnTo>
                  <a:lnTo>
                    <a:pt x="79425" y="3708"/>
                  </a:lnTo>
                  <a:lnTo>
                    <a:pt x="78536" y="1257"/>
                  </a:lnTo>
                  <a:lnTo>
                    <a:pt x="78536" y="3708"/>
                  </a:lnTo>
                  <a:lnTo>
                    <a:pt x="76631" y="3708"/>
                  </a:lnTo>
                  <a:lnTo>
                    <a:pt x="77622" y="1003"/>
                  </a:lnTo>
                  <a:lnTo>
                    <a:pt x="78536" y="3708"/>
                  </a:lnTo>
                  <a:lnTo>
                    <a:pt x="78536" y="1257"/>
                  </a:lnTo>
                  <a:lnTo>
                    <a:pt x="78447" y="1003"/>
                  </a:lnTo>
                  <a:lnTo>
                    <a:pt x="78117" y="101"/>
                  </a:lnTo>
                  <a:lnTo>
                    <a:pt x="77177" y="101"/>
                  </a:lnTo>
                  <a:lnTo>
                    <a:pt x="74879" y="6210"/>
                  </a:lnTo>
                  <a:lnTo>
                    <a:pt x="75730" y="6210"/>
                  </a:lnTo>
                  <a:lnTo>
                    <a:pt x="76390" y="4381"/>
                  </a:lnTo>
                  <a:lnTo>
                    <a:pt x="78803" y="4381"/>
                  </a:lnTo>
                  <a:lnTo>
                    <a:pt x="79425" y="6210"/>
                  </a:lnTo>
                  <a:lnTo>
                    <a:pt x="80340" y="6210"/>
                  </a:lnTo>
                  <a:close/>
                </a:path>
                <a:path w="133350" h="53975">
                  <a:moveTo>
                    <a:pt x="83286" y="19138"/>
                  </a:moveTo>
                  <a:lnTo>
                    <a:pt x="83019" y="18846"/>
                  </a:lnTo>
                  <a:lnTo>
                    <a:pt x="82842" y="18669"/>
                  </a:lnTo>
                  <a:lnTo>
                    <a:pt x="82600" y="18529"/>
                  </a:lnTo>
                  <a:lnTo>
                    <a:pt x="82575" y="19443"/>
                  </a:lnTo>
                  <a:lnTo>
                    <a:pt x="82511" y="20370"/>
                  </a:lnTo>
                  <a:lnTo>
                    <a:pt x="82156" y="20853"/>
                  </a:lnTo>
                  <a:lnTo>
                    <a:pt x="81788" y="20993"/>
                  </a:lnTo>
                  <a:lnTo>
                    <a:pt x="79502" y="20993"/>
                  </a:lnTo>
                  <a:lnTo>
                    <a:pt x="79502" y="18846"/>
                  </a:lnTo>
                  <a:lnTo>
                    <a:pt x="81495" y="18846"/>
                  </a:lnTo>
                  <a:lnTo>
                    <a:pt x="81775" y="18897"/>
                  </a:lnTo>
                  <a:lnTo>
                    <a:pt x="82384" y="19138"/>
                  </a:lnTo>
                  <a:lnTo>
                    <a:pt x="82575" y="19443"/>
                  </a:lnTo>
                  <a:lnTo>
                    <a:pt x="82575" y="18529"/>
                  </a:lnTo>
                  <a:lnTo>
                    <a:pt x="82296" y="18415"/>
                  </a:lnTo>
                  <a:lnTo>
                    <a:pt x="82499" y="18300"/>
                  </a:lnTo>
                  <a:lnTo>
                    <a:pt x="82677" y="18173"/>
                  </a:lnTo>
                  <a:lnTo>
                    <a:pt x="82943" y="17881"/>
                  </a:lnTo>
                  <a:lnTo>
                    <a:pt x="83019" y="16484"/>
                  </a:lnTo>
                  <a:lnTo>
                    <a:pt x="82880" y="16281"/>
                  </a:lnTo>
                  <a:lnTo>
                    <a:pt x="82537" y="15811"/>
                  </a:lnTo>
                  <a:lnTo>
                    <a:pt x="82257" y="15697"/>
                  </a:lnTo>
                  <a:lnTo>
                    <a:pt x="82257" y="16776"/>
                  </a:lnTo>
                  <a:lnTo>
                    <a:pt x="82169" y="17805"/>
                  </a:lnTo>
                  <a:lnTo>
                    <a:pt x="81622" y="18122"/>
                  </a:lnTo>
                  <a:lnTo>
                    <a:pt x="81356" y="18173"/>
                  </a:lnTo>
                  <a:lnTo>
                    <a:pt x="79502" y="18173"/>
                  </a:lnTo>
                  <a:lnTo>
                    <a:pt x="79502" y="16281"/>
                  </a:lnTo>
                  <a:lnTo>
                    <a:pt x="81343" y="16281"/>
                  </a:lnTo>
                  <a:lnTo>
                    <a:pt x="81610" y="16319"/>
                  </a:lnTo>
                  <a:lnTo>
                    <a:pt x="82118" y="16535"/>
                  </a:lnTo>
                  <a:lnTo>
                    <a:pt x="82257" y="16776"/>
                  </a:lnTo>
                  <a:lnTo>
                    <a:pt x="82257" y="15697"/>
                  </a:lnTo>
                  <a:lnTo>
                    <a:pt x="82029" y="15595"/>
                  </a:lnTo>
                  <a:lnTo>
                    <a:pt x="78689" y="15595"/>
                  </a:lnTo>
                  <a:lnTo>
                    <a:pt x="78689" y="21704"/>
                  </a:lnTo>
                  <a:lnTo>
                    <a:pt x="82080" y="21704"/>
                  </a:lnTo>
                  <a:lnTo>
                    <a:pt x="82664" y="21463"/>
                  </a:lnTo>
                  <a:lnTo>
                    <a:pt x="83032" y="20993"/>
                  </a:lnTo>
                  <a:lnTo>
                    <a:pt x="83286" y="20675"/>
                  </a:lnTo>
                  <a:lnTo>
                    <a:pt x="83286" y="19138"/>
                  </a:lnTo>
                  <a:close/>
                </a:path>
                <a:path w="133350" h="53975">
                  <a:moveTo>
                    <a:pt x="85420" y="15595"/>
                  </a:moveTo>
                  <a:lnTo>
                    <a:pt x="84582" y="15595"/>
                  </a:lnTo>
                  <a:lnTo>
                    <a:pt x="84582" y="21704"/>
                  </a:lnTo>
                  <a:lnTo>
                    <a:pt x="85420" y="21704"/>
                  </a:lnTo>
                  <a:lnTo>
                    <a:pt x="85420" y="15595"/>
                  </a:lnTo>
                  <a:close/>
                </a:path>
                <a:path w="133350" h="53975">
                  <a:moveTo>
                    <a:pt x="86271" y="6070"/>
                  </a:moveTo>
                  <a:lnTo>
                    <a:pt x="86144" y="6019"/>
                  </a:lnTo>
                  <a:lnTo>
                    <a:pt x="85953" y="5410"/>
                  </a:lnTo>
                  <a:lnTo>
                    <a:pt x="85839" y="3746"/>
                  </a:lnTo>
                  <a:lnTo>
                    <a:pt x="85712" y="3581"/>
                  </a:lnTo>
                  <a:lnTo>
                    <a:pt x="85598" y="3429"/>
                  </a:lnTo>
                  <a:lnTo>
                    <a:pt x="85407" y="3302"/>
                  </a:lnTo>
                  <a:lnTo>
                    <a:pt x="85166" y="3200"/>
                  </a:lnTo>
                  <a:lnTo>
                    <a:pt x="85445" y="3060"/>
                  </a:lnTo>
                  <a:lnTo>
                    <a:pt x="85636" y="2895"/>
                  </a:lnTo>
                  <a:lnTo>
                    <a:pt x="85890" y="2514"/>
                  </a:lnTo>
                  <a:lnTo>
                    <a:pt x="85915" y="850"/>
                  </a:lnTo>
                  <a:lnTo>
                    <a:pt x="85750" y="558"/>
                  </a:lnTo>
                  <a:lnTo>
                    <a:pt x="85191" y="317"/>
                  </a:lnTo>
                  <a:lnTo>
                    <a:pt x="85191" y="1384"/>
                  </a:lnTo>
                  <a:lnTo>
                    <a:pt x="85077" y="2514"/>
                  </a:lnTo>
                  <a:lnTo>
                    <a:pt x="84632" y="2819"/>
                  </a:lnTo>
                  <a:lnTo>
                    <a:pt x="84328" y="2895"/>
                  </a:lnTo>
                  <a:lnTo>
                    <a:pt x="82016" y="2895"/>
                  </a:lnTo>
                  <a:lnTo>
                    <a:pt x="82016" y="800"/>
                  </a:lnTo>
                  <a:lnTo>
                    <a:pt x="84328" y="800"/>
                  </a:lnTo>
                  <a:lnTo>
                    <a:pt x="84556" y="850"/>
                  </a:lnTo>
                  <a:lnTo>
                    <a:pt x="85039" y="1092"/>
                  </a:lnTo>
                  <a:lnTo>
                    <a:pt x="85191" y="1384"/>
                  </a:lnTo>
                  <a:lnTo>
                    <a:pt x="85191" y="317"/>
                  </a:lnTo>
                  <a:lnTo>
                    <a:pt x="84874" y="165"/>
                  </a:lnTo>
                  <a:lnTo>
                    <a:pt x="84493" y="101"/>
                  </a:lnTo>
                  <a:lnTo>
                    <a:pt x="81191" y="101"/>
                  </a:lnTo>
                  <a:lnTo>
                    <a:pt x="81191" y="6210"/>
                  </a:lnTo>
                  <a:lnTo>
                    <a:pt x="82016" y="6210"/>
                  </a:lnTo>
                  <a:lnTo>
                    <a:pt x="82016" y="3581"/>
                  </a:lnTo>
                  <a:lnTo>
                    <a:pt x="84239" y="3581"/>
                  </a:lnTo>
                  <a:lnTo>
                    <a:pt x="84493" y="3619"/>
                  </a:lnTo>
                  <a:lnTo>
                    <a:pt x="84924" y="3835"/>
                  </a:lnTo>
                  <a:lnTo>
                    <a:pt x="85026" y="4000"/>
                  </a:lnTo>
                  <a:lnTo>
                    <a:pt x="85140" y="5410"/>
                  </a:lnTo>
                  <a:lnTo>
                    <a:pt x="85255" y="6210"/>
                  </a:lnTo>
                  <a:lnTo>
                    <a:pt x="86271" y="6210"/>
                  </a:lnTo>
                  <a:lnTo>
                    <a:pt x="86271" y="6070"/>
                  </a:lnTo>
                  <a:close/>
                </a:path>
                <a:path w="133350" h="53975">
                  <a:moveTo>
                    <a:pt x="91617" y="15595"/>
                  </a:moveTo>
                  <a:lnTo>
                    <a:pt x="90830" y="15595"/>
                  </a:lnTo>
                  <a:lnTo>
                    <a:pt x="90830" y="20548"/>
                  </a:lnTo>
                  <a:lnTo>
                    <a:pt x="87744" y="15595"/>
                  </a:lnTo>
                  <a:lnTo>
                    <a:pt x="86766" y="15595"/>
                  </a:lnTo>
                  <a:lnTo>
                    <a:pt x="86766" y="21704"/>
                  </a:lnTo>
                  <a:lnTo>
                    <a:pt x="87553" y="21704"/>
                  </a:lnTo>
                  <a:lnTo>
                    <a:pt x="87553" y="16751"/>
                  </a:lnTo>
                  <a:lnTo>
                    <a:pt x="90690" y="21704"/>
                  </a:lnTo>
                  <a:lnTo>
                    <a:pt x="91617" y="21704"/>
                  </a:lnTo>
                  <a:lnTo>
                    <a:pt x="91617" y="15595"/>
                  </a:lnTo>
                  <a:close/>
                </a:path>
                <a:path w="133350" h="53975">
                  <a:moveTo>
                    <a:pt x="91821" y="3644"/>
                  </a:moveTo>
                  <a:lnTo>
                    <a:pt x="91554" y="3352"/>
                  </a:lnTo>
                  <a:lnTo>
                    <a:pt x="91376" y="3175"/>
                  </a:lnTo>
                  <a:lnTo>
                    <a:pt x="91135" y="3035"/>
                  </a:lnTo>
                  <a:lnTo>
                    <a:pt x="91109" y="3949"/>
                  </a:lnTo>
                  <a:lnTo>
                    <a:pt x="91046" y="4876"/>
                  </a:lnTo>
                  <a:lnTo>
                    <a:pt x="90690" y="5359"/>
                  </a:lnTo>
                  <a:lnTo>
                    <a:pt x="90335" y="5499"/>
                  </a:lnTo>
                  <a:lnTo>
                    <a:pt x="88036" y="5499"/>
                  </a:lnTo>
                  <a:lnTo>
                    <a:pt x="88036" y="3352"/>
                  </a:lnTo>
                  <a:lnTo>
                    <a:pt x="90030" y="3352"/>
                  </a:lnTo>
                  <a:lnTo>
                    <a:pt x="90309" y="3390"/>
                  </a:lnTo>
                  <a:lnTo>
                    <a:pt x="90919" y="3644"/>
                  </a:lnTo>
                  <a:lnTo>
                    <a:pt x="91109" y="3949"/>
                  </a:lnTo>
                  <a:lnTo>
                    <a:pt x="91109" y="3035"/>
                  </a:lnTo>
                  <a:lnTo>
                    <a:pt x="90830" y="2908"/>
                  </a:lnTo>
                  <a:lnTo>
                    <a:pt x="91033" y="2806"/>
                  </a:lnTo>
                  <a:lnTo>
                    <a:pt x="91211" y="2679"/>
                  </a:lnTo>
                  <a:lnTo>
                    <a:pt x="91478" y="2374"/>
                  </a:lnTo>
                  <a:lnTo>
                    <a:pt x="91554" y="990"/>
                  </a:lnTo>
                  <a:lnTo>
                    <a:pt x="91414" y="787"/>
                  </a:lnTo>
                  <a:lnTo>
                    <a:pt x="91071" y="304"/>
                  </a:lnTo>
                  <a:lnTo>
                    <a:pt x="90805" y="203"/>
                  </a:lnTo>
                  <a:lnTo>
                    <a:pt x="90805" y="1282"/>
                  </a:lnTo>
                  <a:lnTo>
                    <a:pt x="90703" y="2311"/>
                  </a:lnTo>
                  <a:lnTo>
                    <a:pt x="90170" y="2628"/>
                  </a:lnTo>
                  <a:lnTo>
                    <a:pt x="89890" y="2679"/>
                  </a:lnTo>
                  <a:lnTo>
                    <a:pt x="88036" y="2679"/>
                  </a:lnTo>
                  <a:lnTo>
                    <a:pt x="88036" y="787"/>
                  </a:lnTo>
                  <a:lnTo>
                    <a:pt x="89877" y="787"/>
                  </a:lnTo>
                  <a:lnTo>
                    <a:pt x="90144" y="825"/>
                  </a:lnTo>
                  <a:lnTo>
                    <a:pt x="90652" y="1041"/>
                  </a:lnTo>
                  <a:lnTo>
                    <a:pt x="90805" y="1282"/>
                  </a:lnTo>
                  <a:lnTo>
                    <a:pt x="90805" y="203"/>
                  </a:lnTo>
                  <a:lnTo>
                    <a:pt x="90563" y="101"/>
                  </a:lnTo>
                  <a:lnTo>
                    <a:pt x="87223" y="101"/>
                  </a:lnTo>
                  <a:lnTo>
                    <a:pt x="87223" y="6210"/>
                  </a:lnTo>
                  <a:lnTo>
                    <a:pt x="90614" y="6210"/>
                  </a:lnTo>
                  <a:lnTo>
                    <a:pt x="91198" y="5969"/>
                  </a:lnTo>
                  <a:lnTo>
                    <a:pt x="91567" y="5499"/>
                  </a:lnTo>
                  <a:lnTo>
                    <a:pt x="91821" y="5168"/>
                  </a:lnTo>
                  <a:lnTo>
                    <a:pt x="91821" y="3644"/>
                  </a:lnTo>
                  <a:close/>
                </a:path>
                <a:path w="133350" h="53975">
                  <a:moveTo>
                    <a:pt x="93954" y="101"/>
                  </a:moveTo>
                  <a:lnTo>
                    <a:pt x="93116" y="101"/>
                  </a:lnTo>
                  <a:lnTo>
                    <a:pt x="93116" y="6210"/>
                  </a:lnTo>
                  <a:lnTo>
                    <a:pt x="93954" y="6210"/>
                  </a:lnTo>
                  <a:lnTo>
                    <a:pt x="93954" y="101"/>
                  </a:lnTo>
                  <a:close/>
                </a:path>
                <a:path w="133350" h="53975">
                  <a:moveTo>
                    <a:pt x="97853" y="21704"/>
                  </a:moveTo>
                  <a:lnTo>
                    <a:pt x="97180" y="19875"/>
                  </a:lnTo>
                  <a:lnTo>
                    <a:pt x="96939" y="19202"/>
                  </a:lnTo>
                  <a:lnTo>
                    <a:pt x="96050" y="16751"/>
                  </a:lnTo>
                  <a:lnTo>
                    <a:pt x="96050" y="19202"/>
                  </a:lnTo>
                  <a:lnTo>
                    <a:pt x="94145" y="19202"/>
                  </a:lnTo>
                  <a:lnTo>
                    <a:pt x="95135" y="16497"/>
                  </a:lnTo>
                  <a:lnTo>
                    <a:pt x="96050" y="19202"/>
                  </a:lnTo>
                  <a:lnTo>
                    <a:pt x="96050" y="16751"/>
                  </a:lnTo>
                  <a:lnTo>
                    <a:pt x="95961" y="16497"/>
                  </a:lnTo>
                  <a:lnTo>
                    <a:pt x="95631" y="15595"/>
                  </a:lnTo>
                  <a:lnTo>
                    <a:pt x="94691" y="15595"/>
                  </a:lnTo>
                  <a:lnTo>
                    <a:pt x="92392" y="21704"/>
                  </a:lnTo>
                  <a:lnTo>
                    <a:pt x="93243" y="21704"/>
                  </a:lnTo>
                  <a:lnTo>
                    <a:pt x="93903" y="19875"/>
                  </a:lnTo>
                  <a:lnTo>
                    <a:pt x="96316" y="19875"/>
                  </a:lnTo>
                  <a:lnTo>
                    <a:pt x="96939" y="21704"/>
                  </a:lnTo>
                  <a:lnTo>
                    <a:pt x="97853" y="21704"/>
                  </a:lnTo>
                  <a:close/>
                </a:path>
                <a:path w="133350" h="53975">
                  <a:moveTo>
                    <a:pt x="100152" y="101"/>
                  </a:moveTo>
                  <a:lnTo>
                    <a:pt x="99364" y="101"/>
                  </a:lnTo>
                  <a:lnTo>
                    <a:pt x="99364" y="5054"/>
                  </a:lnTo>
                  <a:lnTo>
                    <a:pt x="96278" y="101"/>
                  </a:lnTo>
                  <a:lnTo>
                    <a:pt x="95300" y="101"/>
                  </a:lnTo>
                  <a:lnTo>
                    <a:pt x="95300" y="6210"/>
                  </a:lnTo>
                  <a:lnTo>
                    <a:pt x="96088" y="6210"/>
                  </a:lnTo>
                  <a:lnTo>
                    <a:pt x="96088" y="1257"/>
                  </a:lnTo>
                  <a:lnTo>
                    <a:pt x="99225" y="6210"/>
                  </a:lnTo>
                  <a:lnTo>
                    <a:pt x="100152" y="6210"/>
                  </a:lnTo>
                  <a:lnTo>
                    <a:pt x="100152" y="101"/>
                  </a:lnTo>
                  <a:close/>
                </a:path>
                <a:path w="133350" h="53975">
                  <a:moveTo>
                    <a:pt x="103784" y="21564"/>
                  </a:moveTo>
                  <a:lnTo>
                    <a:pt x="103657" y="21513"/>
                  </a:lnTo>
                  <a:lnTo>
                    <a:pt x="103466" y="20904"/>
                  </a:lnTo>
                  <a:lnTo>
                    <a:pt x="103352" y="19240"/>
                  </a:lnTo>
                  <a:lnTo>
                    <a:pt x="103225" y="19088"/>
                  </a:lnTo>
                  <a:lnTo>
                    <a:pt x="103111" y="18923"/>
                  </a:lnTo>
                  <a:lnTo>
                    <a:pt x="102920" y="18796"/>
                  </a:lnTo>
                  <a:lnTo>
                    <a:pt x="102679" y="18694"/>
                  </a:lnTo>
                  <a:lnTo>
                    <a:pt x="102958" y="18554"/>
                  </a:lnTo>
                  <a:lnTo>
                    <a:pt x="103149" y="18389"/>
                  </a:lnTo>
                  <a:lnTo>
                    <a:pt x="103416" y="18008"/>
                  </a:lnTo>
                  <a:lnTo>
                    <a:pt x="103428" y="16344"/>
                  </a:lnTo>
                  <a:lnTo>
                    <a:pt x="103263" y="16052"/>
                  </a:lnTo>
                  <a:lnTo>
                    <a:pt x="102704" y="15811"/>
                  </a:lnTo>
                  <a:lnTo>
                    <a:pt x="102704" y="16891"/>
                  </a:lnTo>
                  <a:lnTo>
                    <a:pt x="102590" y="18008"/>
                  </a:lnTo>
                  <a:lnTo>
                    <a:pt x="102146" y="18313"/>
                  </a:lnTo>
                  <a:lnTo>
                    <a:pt x="101841" y="18389"/>
                  </a:lnTo>
                  <a:lnTo>
                    <a:pt x="99529" y="18389"/>
                  </a:lnTo>
                  <a:lnTo>
                    <a:pt x="99529" y="16306"/>
                  </a:lnTo>
                  <a:lnTo>
                    <a:pt x="101841" y="16306"/>
                  </a:lnTo>
                  <a:lnTo>
                    <a:pt x="102069" y="16344"/>
                  </a:lnTo>
                  <a:lnTo>
                    <a:pt x="102552" y="16586"/>
                  </a:lnTo>
                  <a:lnTo>
                    <a:pt x="102704" y="16891"/>
                  </a:lnTo>
                  <a:lnTo>
                    <a:pt x="102704" y="15811"/>
                  </a:lnTo>
                  <a:lnTo>
                    <a:pt x="102387" y="15659"/>
                  </a:lnTo>
                  <a:lnTo>
                    <a:pt x="102006" y="15595"/>
                  </a:lnTo>
                  <a:lnTo>
                    <a:pt x="98704" y="15595"/>
                  </a:lnTo>
                  <a:lnTo>
                    <a:pt x="98704" y="21704"/>
                  </a:lnTo>
                  <a:lnTo>
                    <a:pt x="99529" y="21704"/>
                  </a:lnTo>
                  <a:lnTo>
                    <a:pt x="99529" y="19088"/>
                  </a:lnTo>
                  <a:lnTo>
                    <a:pt x="101752" y="19088"/>
                  </a:lnTo>
                  <a:lnTo>
                    <a:pt x="102006" y="19126"/>
                  </a:lnTo>
                  <a:lnTo>
                    <a:pt x="102438" y="19329"/>
                  </a:lnTo>
                  <a:lnTo>
                    <a:pt x="102539" y="19494"/>
                  </a:lnTo>
                  <a:lnTo>
                    <a:pt x="102654" y="20904"/>
                  </a:lnTo>
                  <a:lnTo>
                    <a:pt x="102768" y="21704"/>
                  </a:lnTo>
                  <a:lnTo>
                    <a:pt x="103784" y="21704"/>
                  </a:lnTo>
                  <a:lnTo>
                    <a:pt x="103784" y="21564"/>
                  </a:lnTo>
                  <a:close/>
                </a:path>
                <a:path w="133350" h="53975">
                  <a:moveTo>
                    <a:pt x="106387" y="6210"/>
                  </a:moveTo>
                  <a:lnTo>
                    <a:pt x="105727" y="4381"/>
                  </a:lnTo>
                  <a:lnTo>
                    <a:pt x="105473" y="3708"/>
                  </a:lnTo>
                  <a:lnTo>
                    <a:pt x="104597" y="1295"/>
                  </a:lnTo>
                  <a:lnTo>
                    <a:pt x="104597" y="3708"/>
                  </a:lnTo>
                  <a:lnTo>
                    <a:pt x="102679" y="3708"/>
                  </a:lnTo>
                  <a:lnTo>
                    <a:pt x="103670" y="1003"/>
                  </a:lnTo>
                  <a:lnTo>
                    <a:pt x="104597" y="3708"/>
                  </a:lnTo>
                  <a:lnTo>
                    <a:pt x="104597" y="1295"/>
                  </a:lnTo>
                  <a:lnTo>
                    <a:pt x="104495" y="1003"/>
                  </a:lnTo>
                  <a:lnTo>
                    <a:pt x="104165" y="101"/>
                  </a:lnTo>
                  <a:lnTo>
                    <a:pt x="103225" y="101"/>
                  </a:lnTo>
                  <a:lnTo>
                    <a:pt x="100926" y="6210"/>
                  </a:lnTo>
                  <a:lnTo>
                    <a:pt x="101777" y="6210"/>
                  </a:lnTo>
                  <a:lnTo>
                    <a:pt x="102438" y="4381"/>
                  </a:lnTo>
                  <a:lnTo>
                    <a:pt x="104863" y="4381"/>
                  </a:lnTo>
                  <a:lnTo>
                    <a:pt x="105473" y="6210"/>
                  </a:lnTo>
                  <a:lnTo>
                    <a:pt x="106387" y="6210"/>
                  </a:lnTo>
                  <a:close/>
                </a:path>
                <a:path w="133350" h="53975">
                  <a:moveTo>
                    <a:pt x="109728" y="15595"/>
                  </a:moveTo>
                  <a:lnTo>
                    <a:pt x="108762" y="15595"/>
                  </a:lnTo>
                  <a:lnTo>
                    <a:pt x="107010" y="18529"/>
                  </a:lnTo>
                  <a:lnTo>
                    <a:pt x="105257" y="15595"/>
                  </a:lnTo>
                  <a:lnTo>
                    <a:pt x="104292" y="15595"/>
                  </a:lnTo>
                  <a:lnTo>
                    <a:pt x="106591" y="19240"/>
                  </a:lnTo>
                  <a:lnTo>
                    <a:pt x="106591" y="21704"/>
                  </a:lnTo>
                  <a:lnTo>
                    <a:pt x="107429" y="21704"/>
                  </a:lnTo>
                  <a:lnTo>
                    <a:pt x="107429" y="19240"/>
                  </a:lnTo>
                  <a:lnTo>
                    <a:pt x="109728" y="15595"/>
                  </a:lnTo>
                  <a:close/>
                </a:path>
                <a:path w="133350" h="53975">
                  <a:moveTo>
                    <a:pt x="112318" y="6070"/>
                  </a:moveTo>
                  <a:lnTo>
                    <a:pt x="112191" y="6019"/>
                  </a:lnTo>
                  <a:lnTo>
                    <a:pt x="112001" y="5410"/>
                  </a:lnTo>
                  <a:lnTo>
                    <a:pt x="111887" y="3746"/>
                  </a:lnTo>
                  <a:lnTo>
                    <a:pt x="111760" y="3581"/>
                  </a:lnTo>
                  <a:lnTo>
                    <a:pt x="111645" y="3429"/>
                  </a:lnTo>
                  <a:lnTo>
                    <a:pt x="111455" y="3302"/>
                  </a:lnTo>
                  <a:lnTo>
                    <a:pt x="111226" y="3200"/>
                  </a:lnTo>
                  <a:lnTo>
                    <a:pt x="111493" y="3060"/>
                  </a:lnTo>
                  <a:lnTo>
                    <a:pt x="111683" y="2895"/>
                  </a:lnTo>
                  <a:lnTo>
                    <a:pt x="111950" y="2514"/>
                  </a:lnTo>
                  <a:lnTo>
                    <a:pt x="111975" y="850"/>
                  </a:lnTo>
                  <a:lnTo>
                    <a:pt x="111798" y="558"/>
                  </a:lnTo>
                  <a:lnTo>
                    <a:pt x="111239" y="317"/>
                  </a:lnTo>
                  <a:lnTo>
                    <a:pt x="111239" y="1384"/>
                  </a:lnTo>
                  <a:lnTo>
                    <a:pt x="111125" y="2514"/>
                  </a:lnTo>
                  <a:lnTo>
                    <a:pt x="110680" y="2819"/>
                  </a:lnTo>
                  <a:lnTo>
                    <a:pt x="110375" y="2895"/>
                  </a:lnTo>
                  <a:lnTo>
                    <a:pt x="108064" y="2895"/>
                  </a:lnTo>
                  <a:lnTo>
                    <a:pt x="108064" y="800"/>
                  </a:lnTo>
                  <a:lnTo>
                    <a:pt x="110375" y="800"/>
                  </a:lnTo>
                  <a:lnTo>
                    <a:pt x="110604" y="850"/>
                  </a:lnTo>
                  <a:lnTo>
                    <a:pt x="111086" y="1092"/>
                  </a:lnTo>
                  <a:lnTo>
                    <a:pt x="111239" y="1384"/>
                  </a:lnTo>
                  <a:lnTo>
                    <a:pt x="111239" y="317"/>
                  </a:lnTo>
                  <a:lnTo>
                    <a:pt x="110921" y="165"/>
                  </a:lnTo>
                  <a:lnTo>
                    <a:pt x="110540" y="101"/>
                  </a:lnTo>
                  <a:lnTo>
                    <a:pt x="107238" y="101"/>
                  </a:lnTo>
                  <a:lnTo>
                    <a:pt x="107238" y="6210"/>
                  </a:lnTo>
                  <a:lnTo>
                    <a:pt x="108064" y="6210"/>
                  </a:lnTo>
                  <a:lnTo>
                    <a:pt x="108064" y="3581"/>
                  </a:lnTo>
                  <a:lnTo>
                    <a:pt x="110286" y="3581"/>
                  </a:lnTo>
                  <a:lnTo>
                    <a:pt x="110540" y="3619"/>
                  </a:lnTo>
                  <a:lnTo>
                    <a:pt x="110972" y="3835"/>
                  </a:lnTo>
                  <a:lnTo>
                    <a:pt x="111074" y="4000"/>
                  </a:lnTo>
                  <a:lnTo>
                    <a:pt x="111188" y="5410"/>
                  </a:lnTo>
                  <a:lnTo>
                    <a:pt x="111302" y="6210"/>
                  </a:lnTo>
                  <a:lnTo>
                    <a:pt x="112318" y="6210"/>
                  </a:lnTo>
                  <a:lnTo>
                    <a:pt x="112318" y="6070"/>
                  </a:lnTo>
                  <a:close/>
                </a:path>
                <a:path w="133350" h="53975">
                  <a:moveTo>
                    <a:pt x="112331" y="23444"/>
                  </a:moveTo>
                  <a:lnTo>
                    <a:pt x="111925" y="22669"/>
                  </a:lnTo>
                  <a:lnTo>
                    <a:pt x="111645" y="22085"/>
                  </a:lnTo>
                  <a:lnTo>
                    <a:pt x="111290" y="21005"/>
                  </a:lnTo>
                  <a:lnTo>
                    <a:pt x="111175" y="20269"/>
                  </a:lnTo>
                  <a:lnTo>
                    <a:pt x="111175" y="18669"/>
                  </a:lnTo>
                  <a:lnTo>
                    <a:pt x="111264" y="17970"/>
                  </a:lnTo>
                  <a:lnTo>
                    <a:pt x="111594" y="16954"/>
                  </a:lnTo>
                  <a:lnTo>
                    <a:pt x="111887" y="16344"/>
                  </a:lnTo>
                  <a:lnTo>
                    <a:pt x="112318" y="15494"/>
                  </a:lnTo>
                  <a:lnTo>
                    <a:pt x="111798" y="15494"/>
                  </a:lnTo>
                  <a:lnTo>
                    <a:pt x="111277" y="16306"/>
                  </a:lnTo>
                  <a:lnTo>
                    <a:pt x="110934" y="16916"/>
                  </a:lnTo>
                  <a:lnTo>
                    <a:pt x="110515" y="17957"/>
                  </a:lnTo>
                  <a:lnTo>
                    <a:pt x="110388" y="18694"/>
                  </a:lnTo>
                  <a:lnTo>
                    <a:pt x="110401" y="19964"/>
                  </a:lnTo>
                  <a:lnTo>
                    <a:pt x="111823" y="23444"/>
                  </a:lnTo>
                  <a:lnTo>
                    <a:pt x="112331" y="23444"/>
                  </a:lnTo>
                  <a:close/>
                </a:path>
                <a:path w="133350" h="53975">
                  <a:moveTo>
                    <a:pt x="117017" y="19100"/>
                  </a:moveTo>
                  <a:lnTo>
                    <a:pt x="116865" y="18707"/>
                  </a:lnTo>
                  <a:lnTo>
                    <a:pt x="116725" y="18567"/>
                  </a:lnTo>
                  <a:lnTo>
                    <a:pt x="116166" y="18110"/>
                  </a:lnTo>
                  <a:lnTo>
                    <a:pt x="116166" y="19265"/>
                  </a:lnTo>
                  <a:lnTo>
                    <a:pt x="116141" y="20548"/>
                  </a:lnTo>
                  <a:lnTo>
                    <a:pt x="115760" y="21056"/>
                  </a:lnTo>
                  <a:lnTo>
                    <a:pt x="115468" y="21196"/>
                  </a:lnTo>
                  <a:lnTo>
                    <a:pt x="114681" y="21196"/>
                  </a:lnTo>
                  <a:lnTo>
                    <a:pt x="114376" y="21069"/>
                  </a:lnTo>
                  <a:lnTo>
                    <a:pt x="113931" y="20548"/>
                  </a:lnTo>
                  <a:lnTo>
                    <a:pt x="113944" y="19100"/>
                  </a:lnTo>
                  <a:lnTo>
                    <a:pt x="114427" y="18681"/>
                  </a:lnTo>
                  <a:lnTo>
                    <a:pt x="114592" y="18618"/>
                  </a:lnTo>
                  <a:lnTo>
                    <a:pt x="114719" y="18567"/>
                  </a:lnTo>
                  <a:lnTo>
                    <a:pt x="115493" y="18567"/>
                  </a:lnTo>
                  <a:lnTo>
                    <a:pt x="115811" y="18707"/>
                  </a:lnTo>
                  <a:lnTo>
                    <a:pt x="116166" y="19265"/>
                  </a:lnTo>
                  <a:lnTo>
                    <a:pt x="116166" y="18110"/>
                  </a:lnTo>
                  <a:lnTo>
                    <a:pt x="115709" y="17894"/>
                  </a:lnTo>
                  <a:lnTo>
                    <a:pt x="114884" y="17894"/>
                  </a:lnTo>
                  <a:lnTo>
                    <a:pt x="114617" y="17945"/>
                  </a:lnTo>
                  <a:lnTo>
                    <a:pt x="114122" y="18186"/>
                  </a:lnTo>
                  <a:lnTo>
                    <a:pt x="113919" y="18351"/>
                  </a:lnTo>
                  <a:lnTo>
                    <a:pt x="113728" y="18618"/>
                  </a:lnTo>
                  <a:lnTo>
                    <a:pt x="113804" y="17716"/>
                  </a:lnTo>
                  <a:lnTo>
                    <a:pt x="113919" y="17310"/>
                  </a:lnTo>
                  <a:lnTo>
                    <a:pt x="114376" y="16586"/>
                  </a:lnTo>
                  <a:lnTo>
                    <a:pt x="114719" y="16383"/>
                  </a:lnTo>
                  <a:lnTo>
                    <a:pt x="115506" y="16383"/>
                  </a:lnTo>
                  <a:lnTo>
                    <a:pt x="115773" y="16497"/>
                  </a:lnTo>
                  <a:lnTo>
                    <a:pt x="116052" y="16891"/>
                  </a:lnTo>
                  <a:lnTo>
                    <a:pt x="116179" y="17310"/>
                  </a:lnTo>
                  <a:lnTo>
                    <a:pt x="116916" y="17310"/>
                  </a:lnTo>
                  <a:lnTo>
                    <a:pt x="116890" y="16891"/>
                  </a:lnTo>
                  <a:lnTo>
                    <a:pt x="116776" y="16586"/>
                  </a:lnTo>
                  <a:lnTo>
                    <a:pt x="116624" y="16383"/>
                  </a:lnTo>
                  <a:lnTo>
                    <a:pt x="116255" y="15887"/>
                  </a:lnTo>
                  <a:lnTo>
                    <a:pt x="115798" y="15722"/>
                  </a:lnTo>
                  <a:lnTo>
                    <a:pt x="114198" y="15722"/>
                  </a:lnTo>
                  <a:lnTo>
                    <a:pt x="113576" y="16217"/>
                  </a:lnTo>
                  <a:lnTo>
                    <a:pt x="113042" y="17716"/>
                  </a:lnTo>
                  <a:lnTo>
                    <a:pt x="113169" y="20815"/>
                  </a:lnTo>
                  <a:lnTo>
                    <a:pt x="113969" y="21640"/>
                  </a:lnTo>
                  <a:lnTo>
                    <a:pt x="114452" y="21856"/>
                  </a:lnTo>
                  <a:lnTo>
                    <a:pt x="115658" y="21856"/>
                  </a:lnTo>
                  <a:lnTo>
                    <a:pt x="116166" y="21653"/>
                  </a:lnTo>
                  <a:lnTo>
                    <a:pt x="116547" y="21196"/>
                  </a:lnTo>
                  <a:lnTo>
                    <a:pt x="116865" y="20815"/>
                  </a:lnTo>
                  <a:lnTo>
                    <a:pt x="116967" y="20548"/>
                  </a:lnTo>
                  <a:lnTo>
                    <a:pt x="117017" y="19100"/>
                  </a:lnTo>
                  <a:close/>
                </a:path>
                <a:path w="133350" h="53975">
                  <a:moveTo>
                    <a:pt x="118262" y="101"/>
                  </a:moveTo>
                  <a:lnTo>
                    <a:pt x="117297" y="101"/>
                  </a:lnTo>
                  <a:lnTo>
                    <a:pt x="115544" y="3035"/>
                  </a:lnTo>
                  <a:lnTo>
                    <a:pt x="113792" y="101"/>
                  </a:lnTo>
                  <a:lnTo>
                    <a:pt x="112826" y="101"/>
                  </a:lnTo>
                  <a:lnTo>
                    <a:pt x="115125" y="3746"/>
                  </a:lnTo>
                  <a:lnTo>
                    <a:pt x="115125" y="6210"/>
                  </a:lnTo>
                  <a:lnTo>
                    <a:pt x="115963" y="6210"/>
                  </a:lnTo>
                  <a:lnTo>
                    <a:pt x="115963" y="3746"/>
                  </a:lnTo>
                  <a:lnTo>
                    <a:pt x="118262" y="101"/>
                  </a:lnTo>
                  <a:close/>
                </a:path>
                <a:path w="133350" h="53975">
                  <a:moveTo>
                    <a:pt x="120865" y="7950"/>
                  </a:moveTo>
                  <a:lnTo>
                    <a:pt x="120459" y="7175"/>
                  </a:lnTo>
                  <a:lnTo>
                    <a:pt x="120180" y="6591"/>
                  </a:lnTo>
                  <a:lnTo>
                    <a:pt x="119824" y="5511"/>
                  </a:lnTo>
                  <a:lnTo>
                    <a:pt x="119710" y="4775"/>
                  </a:lnTo>
                  <a:lnTo>
                    <a:pt x="119710" y="3175"/>
                  </a:lnTo>
                  <a:lnTo>
                    <a:pt x="119799" y="2476"/>
                  </a:lnTo>
                  <a:lnTo>
                    <a:pt x="120142" y="1460"/>
                  </a:lnTo>
                  <a:lnTo>
                    <a:pt x="120421" y="838"/>
                  </a:lnTo>
                  <a:lnTo>
                    <a:pt x="120853" y="0"/>
                  </a:lnTo>
                  <a:lnTo>
                    <a:pt x="120332" y="0"/>
                  </a:lnTo>
                  <a:lnTo>
                    <a:pt x="119811" y="800"/>
                  </a:lnTo>
                  <a:lnTo>
                    <a:pt x="119468" y="1422"/>
                  </a:lnTo>
                  <a:lnTo>
                    <a:pt x="119049" y="2463"/>
                  </a:lnTo>
                  <a:lnTo>
                    <a:pt x="118922" y="3200"/>
                  </a:lnTo>
                  <a:lnTo>
                    <a:pt x="118935" y="4470"/>
                  </a:lnTo>
                  <a:lnTo>
                    <a:pt x="119608" y="6731"/>
                  </a:lnTo>
                  <a:lnTo>
                    <a:pt x="120357" y="7950"/>
                  </a:lnTo>
                  <a:lnTo>
                    <a:pt x="120865" y="7950"/>
                  </a:lnTo>
                  <a:close/>
                </a:path>
                <a:path w="133350" h="53975">
                  <a:moveTo>
                    <a:pt x="121831" y="19596"/>
                  </a:moveTo>
                  <a:lnTo>
                    <a:pt x="120954" y="19596"/>
                  </a:lnTo>
                  <a:lnTo>
                    <a:pt x="120954" y="16891"/>
                  </a:lnTo>
                  <a:lnTo>
                    <a:pt x="120954" y="15735"/>
                  </a:lnTo>
                  <a:lnTo>
                    <a:pt x="120319" y="15735"/>
                  </a:lnTo>
                  <a:lnTo>
                    <a:pt x="120192" y="15913"/>
                  </a:lnTo>
                  <a:lnTo>
                    <a:pt x="120192" y="16891"/>
                  </a:lnTo>
                  <a:lnTo>
                    <a:pt x="120192" y="19596"/>
                  </a:lnTo>
                  <a:lnTo>
                    <a:pt x="118287" y="19596"/>
                  </a:lnTo>
                  <a:lnTo>
                    <a:pt x="120192" y="16891"/>
                  </a:lnTo>
                  <a:lnTo>
                    <a:pt x="120192" y="15913"/>
                  </a:lnTo>
                  <a:lnTo>
                    <a:pt x="117589" y="19519"/>
                  </a:lnTo>
                  <a:lnTo>
                    <a:pt x="117589" y="20243"/>
                  </a:lnTo>
                  <a:lnTo>
                    <a:pt x="120205" y="20243"/>
                  </a:lnTo>
                  <a:lnTo>
                    <a:pt x="120205" y="21704"/>
                  </a:lnTo>
                  <a:lnTo>
                    <a:pt x="120954" y="21704"/>
                  </a:lnTo>
                  <a:lnTo>
                    <a:pt x="120954" y="20243"/>
                  </a:lnTo>
                  <a:lnTo>
                    <a:pt x="121831" y="20243"/>
                  </a:lnTo>
                  <a:lnTo>
                    <a:pt x="121831" y="19596"/>
                  </a:lnTo>
                  <a:close/>
                </a:path>
                <a:path w="133350" h="53975">
                  <a:moveTo>
                    <a:pt x="124180" y="266"/>
                  </a:moveTo>
                  <a:lnTo>
                    <a:pt x="123596" y="266"/>
                  </a:lnTo>
                  <a:lnTo>
                    <a:pt x="123494" y="736"/>
                  </a:lnTo>
                  <a:lnTo>
                    <a:pt x="123329" y="1028"/>
                  </a:lnTo>
                  <a:lnTo>
                    <a:pt x="122910" y="1270"/>
                  </a:lnTo>
                  <a:lnTo>
                    <a:pt x="122529" y="1358"/>
                  </a:lnTo>
                  <a:lnTo>
                    <a:pt x="121983" y="1409"/>
                  </a:lnTo>
                  <a:lnTo>
                    <a:pt x="121983" y="1993"/>
                  </a:lnTo>
                  <a:lnTo>
                    <a:pt x="123380" y="1993"/>
                  </a:lnTo>
                  <a:lnTo>
                    <a:pt x="123380" y="6210"/>
                  </a:lnTo>
                  <a:lnTo>
                    <a:pt x="124180" y="6210"/>
                  </a:lnTo>
                  <a:lnTo>
                    <a:pt x="124180" y="266"/>
                  </a:lnTo>
                  <a:close/>
                </a:path>
                <a:path w="133350" h="53975">
                  <a:moveTo>
                    <a:pt x="124345" y="19100"/>
                  </a:moveTo>
                  <a:lnTo>
                    <a:pt x="122897" y="15494"/>
                  </a:lnTo>
                  <a:lnTo>
                    <a:pt x="122402" y="15494"/>
                  </a:lnTo>
                  <a:lnTo>
                    <a:pt x="122809" y="16268"/>
                  </a:lnTo>
                  <a:lnTo>
                    <a:pt x="123075" y="16852"/>
                  </a:lnTo>
                  <a:lnTo>
                    <a:pt x="123444" y="17932"/>
                  </a:lnTo>
                  <a:lnTo>
                    <a:pt x="123558" y="18669"/>
                  </a:lnTo>
                  <a:lnTo>
                    <a:pt x="123558" y="20269"/>
                  </a:lnTo>
                  <a:lnTo>
                    <a:pt x="123456" y="20967"/>
                  </a:lnTo>
                  <a:lnTo>
                    <a:pt x="123139" y="21958"/>
                  </a:lnTo>
                  <a:lnTo>
                    <a:pt x="122847" y="22580"/>
                  </a:lnTo>
                  <a:lnTo>
                    <a:pt x="122402" y="23444"/>
                  </a:lnTo>
                  <a:lnTo>
                    <a:pt x="122936" y="23444"/>
                  </a:lnTo>
                  <a:lnTo>
                    <a:pt x="123444" y="22644"/>
                  </a:lnTo>
                  <a:lnTo>
                    <a:pt x="123786" y="22034"/>
                  </a:lnTo>
                  <a:lnTo>
                    <a:pt x="124218" y="20967"/>
                  </a:lnTo>
                  <a:lnTo>
                    <a:pt x="124345" y="20243"/>
                  </a:lnTo>
                  <a:lnTo>
                    <a:pt x="124345" y="19100"/>
                  </a:lnTo>
                  <a:close/>
                </a:path>
                <a:path w="133350" h="53975">
                  <a:moveTo>
                    <a:pt x="130302" y="3606"/>
                  </a:moveTo>
                  <a:lnTo>
                    <a:pt x="130136" y="3213"/>
                  </a:lnTo>
                  <a:lnTo>
                    <a:pt x="129997" y="3073"/>
                  </a:lnTo>
                  <a:lnTo>
                    <a:pt x="129438" y="2603"/>
                  </a:lnTo>
                  <a:lnTo>
                    <a:pt x="129438" y="3759"/>
                  </a:lnTo>
                  <a:lnTo>
                    <a:pt x="129413" y="5054"/>
                  </a:lnTo>
                  <a:lnTo>
                    <a:pt x="129044" y="5562"/>
                  </a:lnTo>
                  <a:lnTo>
                    <a:pt x="128739" y="5689"/>
                  </a:lnTo>
                  <a:lnTo>
                    <a:pt x="127965" y="5689"/>
                  </a:lnTo>
                  <a:lnTo>
                    <a:pt x="127647" y="5562"/>
                  </a:lnTo>
                  <a:lnTo>
                    <a:pt x="127215" y="5054"/>
                  </a:lnTo>
                  <a:lnTo>
                    <a:pt x="127228" y="3606"/>
                  </a:lnTo>
                  <a:lnTo>
                    <a:pt x="127711" y="3175"/>
                  </a:lnTo>
                  <a:lnTo>
                    <a:pt x="127863" y="3124"/>
                  </a:lnTo>
                  <a:lnTo>
                    <a:pt x="127990" y="3073"/>
                  </a:lnTo>
                  <a:lnTo>
                    <a:pt x="128778" y="3073"/>
                  </a:lnTo>
                  <a:lnTo>
                    <a:pt x="129082" y="3213"/>
                  </a:lnTo>
                  <a:lnTo>
                    <a:pt x="129438" y="3759"/>
                  </a:lnTo>
                  <a:lnTo>
                    <a:pt x="129438" y="2603"/>
                  </a:lnTo>
                  <a:lnTo>
                    <a:pt x="128981" y="2400"/>
                  </a:lnTo>
                  <a:lnTo>
                    <a:pt x="128155" y="2387"/>
                  </a:lnTo>
                  <a:lnTo>
                    <a:pt x="127889" y="2438"/>
                  </a:lnTo>
                  <a:lnTo>
                    <a:pt x="127393" y="2679"/>
                  </a:lnTo>
                  <a:lnTo>
                    <a:pt x="127203" y="2844"/>
                  </a:lnTo>
                  <a:lnTo>
                    <a:pt x="127000" y="3124"/>
                  </a:lnTo>
                  <a:lnTo>
                    <a:pt x="127076" y="2222"/>
                  </a:lnTo>
                  <a:lnTo>
                    <a:pt x="127190" y="1803"/>
                  </a:lnTo>
                  <a:lnTo>
                    <a:pt x="127647" y="1092"/>
                  </a:lnTo>
                  <a:lnTo>
                    <a:pt x="128003" y="876"/>
                  </a:lnTo>
                  <a:lnTo>
                    <a:pt x="128778" y="876"/>
                  </a:lnTo>
                  <a:lnTo>
                    <a:pt x="129057" y="1003"/>
                  </a:lnTo>
                  <a:lnTo>
                    <a:pt x="129336" y="1384"/>
                  </a:lnTo>
                  <a:lnTo>
                    <a:pt x="129451" y="1803"/>
                  </a:lnTo>
                  <a:lnTo>
                    <a:pt x="130187" y="1803"/>
                  </a:lnTo>
                  <a:lnTo>
                    <a:pt x="130162" y="1384"/>
                  </a:lnTo>
                  <a:lnTo>
                    <a:pt x="130060" y="1092"/>
                  </a:lnTo>
                  <a:lnTo>
                    <a:pt x="129895" y="876"/>
                  </a:lnTo>
                  <a:lnTo>
                    <a:pt x="129540" y="393"/>
                  </a:lnTo>
                  <a:lnTo>
                    <a:pt x="129070" y="228"/>
                  </a:lnTo>
                  <a:lnTo>
                    <a:pt x="127482" y="228"/>
                  </a:lnTo>
                  <a:lnTo>
                    <a:pt x="126847" y="723"/>
                  </a:lnTo>
                  <a:lnTo>
                    <a:pt x="126326" y="2222"/>
                  </a:lnTo>
                  <a:lnTo>
                    <a:pt x="126441" y="5321"/>
                  </a:lnTo>
                  <a:lnTo>
                    <a:pt x="127241" y="6146"/>
                  </a:lnTo>
                  <a:lnTo>
                    <a:pt x="127723" y="6362"/>
                  </a:lnTo>
                  <a:lnTo>
                    <a:pt x="128930" y="6362"/>
                  </a:lnTo>
                  <a:lnTo>
                    <a:pt x="129438" y="6159"/>
                  </a:lnTo>
                  <a:lnTo>
                    <a:pt x="129819" y="5689"/>
                  </a:lnTo>
                  <a:lnTo>
                    <a:pt x="130149" y="5321"/>
                  </a:lnTo>
                  <a:lnTo>
                    <a:pt x="130238" y="5054"/>
                  </a:lnTo>
                  <a:lnTo>
                    <a:pt x="130302" y="3606"/>
                  </a:lnTo>
                  <a:close/>
                </a:path>
                <a:path w="133350" h="53975">
                  <a:moveTo>
                    <a:pt x="132880" y="3606"/>
                  </a:moveTo>
                  <a:lnTo>
                    <a:pt x="131432" y="0"/>
                  </a:lnTo>
                  <a:lnTo>
                    <a:pt x="130937" y="0"/>
                  </a:lnTo>
                  <a:lnTo>
                    <a:pt x="131343" y="762"/>
                  </a:lnTo>
                  <a:lnTo>
                    <a:pt x="131622" y="1358"/>
                  </a:lnTo>
                  <a:lnTo>
                    <a:pt x="131978" y="2438"/>
                  </a:lnTo>
                  <a:lnTo>
                    <a:pt x="132092" y="3175"/>
                  </a:lnTo>
                  <a:lnTo>
                    <a:pt x="132092" y="4775"/>
                  </a:lnTo>
                  <a:lnTo>
                    <a:pt x="131991" y="5473"/>
                  </a:lnTo>
                  <a:lnTo>
                    <a:pt x="131673" y="6464"/>
                  </a:lnTo>
                  <a:lnTo>
                    <a:pt x="131381" y="7086"/>
                  </a:lnTo>
                  <a:lnTo>
                    <a:pt x="130949" y="7950"/>
                  </a:lnTo>
                  <a:lnTo>
                    <a:pt x="131470" y="7950"/>
                  </a:lnTo>
                  <a:lnTo>
                    <a:pt x="131978" y="7137"/>
                  </a:lnTo>
                  <a:lnTo>
                    <a:pt x="132321" y="6527"/>
                  </a:lnTo>
                  <a:lnTo>
                    <a:pt x="132753" y="5473"/>
                  </a:lnTo>
                  <a:lnTo>
                    <a:pt x="132880" y="4749"/>
                  </a:lnTo>
                  <a:lnTo>
                    <a:pt x="132880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262484" y="2130183"/>
              <a:ext cx="133985" cy="23495"/>
            </a:xfrm>
            <a:custGeom>
              <a:avLst/>
              <a:gdLst/>
              <a:ahLst/>
              <a:cxnLst/>
              <a:rect l="l" t="t" r="r" b="b"/>
              <a:pathLst>
                <a:path w="133985" h="23494">
                  <a:moveTo>
                    <a:pt x="2108" y="15532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40"/>
                  </a:lnTo>
                  <a:lnTo>
                    <a:pt x="635" y="16268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68"/>
                  </a:lnTo>
                  <a:lnTo>
                    <a:pt x="622" y="17868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68"/>
                  </a:lnTo>
                  <a:lnTo>
                    <a:pt x="2108" y="17868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56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32"/>
                  </a:lnTo>
                  <a:close/>
                </a:path>
                <a:path w="133985" h="23494">
                  <a:moveTo>
                    <a:pt x="6807" y="21170"/>
                  </a:moveTo>
                  <a:lnTo>
                    <a:pt x="6464" y="21209"/>
                  </a:lnTo>
                  <a:lnTo>
                    <a:pt x="6311" y="19443"/>
                  </a:lnTo>
                  <a:lnTo>
                    <a:pt x="6223" y="17780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43"/>
                  </a:lnTo>
                  <a:lnTo>
                    <a:pt x="5575" y="20497"/>
                  </a:lnTo>
                  <a:lnTo>
                    <a:pt x="5359" y="20840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83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24"/>
                  </a:lnTo>
                  <a:lnTo>
                    <a:pt x="4064" y="19761"/>
                  </a:lnTo>
                  <a:lnTo>
                    <a:pt x="4927" y="19659"/>
                  </a:lnTo>
                  <a:lnTo>
                    <a:pt x="5359" y="19545"/>
                  </a:lnTo>
                  <a:lnTo>
                    <a:pt x="5575" y="19443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18"/>
                  </a:lnTo>
                  <a:lnTo>
                    <a:pt x="3530" y="18618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80"/>
                  </a:lnTo>
                  <a:lnTo>
                    <a:pt x="4876" y="17780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15"/>
                  </a:lnTo>
                  <a:lnTo>
                    <a:pt x="3238" y="19354"/>
                  </a:lnTo>
                  <a:lnTo>
                    <a:pt x="2717" y="19824"/>
                  </a:lnTo>
                  <a:lnTo>
                    <a:pt x="2819" y="21323"/>
                  </a:lnTo>
                  <a:lnTo>
                    <a:pt x="3225" y="21717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4660" y="21780"/>
                  </a:lnTo>
                  <a:lnTo>
                    <a:pt x="5232" y="21488"/>
                  </a:lnTo>
                  <a:lnTo>
                    <a:pt x="5448" y="21323"/>
                  </a:lnTo>
                  <a:lnTo>
                    <a:pt x="5600" y="21120"/>
                  </a:lnTo>
                  <a:lnTo>
                    <a:pt x="5702" y="21488"/>
                  </a:lnTo>
                  <a:lnTo>
                    <a:pt x="5854" y="21717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42"/>
                  </a:lnTo>
                  <a:lnTo>
                    <a:pt x="6807" y="21209"/>
                  </a:lnTo>
                  <a:close/>
                </a:path>
                <a:path w="133985" h="23494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83"/>
                  </a:lnTo>
                  <a:lnTo>
                    <a:pt x="11734" y="22783"/>
                  </a:lnTo>
                  <a:lnTo>
                    <a:pt x="11734" y="22352"/>
                  </a:lnTo>
                  <a:close/>
                </a:path>
                <a:path w="133985" h="23494">
                  <a:moveTo>
                    <a:pt x="15913" y="15570"/>
                  </a:moveTo>
                  <a:lnTo>
                    <a:pt x="15201" y="15570"/>
                  </a:lnTo>
                  <a:lnTo>
                    <a:pt x="15201" y="17830"/>
                  </a:lnTo>
                  <a:lnTo>
                    <a:pt x="15113" y="18503"/>
                  </a:lnTo>
                  <a:lnTo>
                    <a:pt x="15113" y="20472"/>
                  </a:lnTo>
                  <a:lnTo>
                    <a:pt x="14668" y="21056"/>
                  </a:lnTo>
                  <a:lnTo>
                    <a:pt x="14376" y="21209"/>
                  </a:lnTo>
                  <a:lnTo>
                    <a:pt x="13589" y="21209"/>
                  </a:lnTo>
                  <a:lnTo>
                    <a:pt x="13271" y="21056"/>
                  </a:lnTo>
                  <a:lnTo>
                    <a:pt x="12890" y="20472"/>
                  </a:lnTo>
                  <a:lnTo>
                    <a:pt x="12877" y="18554"/>
                  </a:lnTo>
                  <a:lnTo>
                    <a:pt x="13347" y="17970"/>
                  </a:lnTo>
                  <a:lnTo>
                    <a:pt x="13652" y="17830"/>
                  </a:lnTo>
                  <a:lnTo>
                    <a:pt x="14363" y="17830"/>
                  </a:lnTo>
                  <a:lnTo>
                    <a:pt x="14655" y="17957"/>
                  </a:lnTo>
                  <a:lnTo>
                    <a:pt x="15113" y="18503"/>
                  </a:lnTo>
                  <a:lnTo>
                    <a:pt x="15113" y="17741"/>
                  </a:lnTo>
                  <a:lnTo>
                    <a:pt x="14884" y="17475"/>
                  </a:lnTo>
                  <a:lnTo>
                    <a:pt x="14516" y="17246"/>
                  </a:lnTo>
                  <a:lnTo>
                    <a:pt x="14224" y="17170"/>
                  </a:lnTo>
                  <a:lnTo>
                    <a:pt x="13271" y="17170"/>
                  </a:lnTo>
                  <a:lnTo>
                    <a:pt x="12839" y="17386"/>
                  </a:lnTo>
                  <a:lnTo>
                    <a:pt x="12141" y="18364"/>
                  </a:lnTo>
                  <a:lnTo>
                    <a:pt x="12077" y="18554"/>
                  </a:lnTo>
                  <a:lnTo>
                    <a:pt x="12153" y="20828"/>
                  </a:lnTo>
                  <a:lnTo>
                    <a:pt x="12877" y="21666"/>
                  </a:lnTo>
                  <a:lnTo>
                    <a:pt x="13309" y="21869"/>
                  </a:lnTo>
                  <a:lnTo>
                    <a:pt x="14109" y="21869"/>
                  </a:lnTo>
                  <a:lnTo>
                    <a:pt x="14376" y="21805"/>
                  </a:lnTo>
                  <a:lnTo>
                    <a:pt x="14859" y="21564"/>
                  </a:lnTo>
                  <a:lnTo>
                    <a:pt x="15062" y="21361"/>
                  </a:lnTo>
                  <a:lnTo>
                    <a:pt x="15163" y="21209"/>
                  </a:lnTo>
                  <a:lnTo>
                    <a:pt x="15240" y="21704"/>
                  </a:lnTo>
                  <a:lnTo>
                    <a:pt x="15913" y="21704"/>
                  </a:lnTo>
                  <a:lnTo>
                    <a:pt x="15913" y="21094"/>
                  </a:lnTo>
                  <a:lnTo>
                    <a:pt x="15913" y="15570"/>
                  </a:lnTo>
                  <a:close/>
                </a:path>
                <a:path w="133985" h="23494">
                  <a:moveTo>
                    <a:pt x="20853" y="19723"/>
                  </a:moveTo>
                  <a:lnTo>
                    <a:pt x="20078" y="17513"/>
                  </a:lnTo>
                  <a:lnTo>
                    <a:pt x="20078" y="19126"/>
                  </a:lnTo>
                  <a:lnTo>
                    <a:pt x="17602" y="19126"/>
                  </a:lnTo>
                  <a:lnTo>
                    <a:pt x="17614" y="18796"/>
                  </a:lnTo>
                  <a:lnTo>
                    <a:pt x="17729" y="18427"/>
                  </a:lnTo>
                  <a:lnTo>
                    <a:pt x="18199" y="17932"/>
                  </a:lnTo>
                  <a:lnTo>
                    <a:pt x="18491" y="17805"/>
                  </a:lnTo>
                  <a:lnTo>
                    <a:pt x="19316" y="17805"/>
                  </a:lnTo>
                  <a:lnTo>
                    <a:pt x="19659" y="17983"/>
                  </a:lnTo>
                  <a:lnTo>
                    <a:pt x="19913" y="18440"/>
                  </a:lnTo>
                  <a:lnTo>
                    <a:pt x="20027" y="18745"/>
                  </a:lnTo>
                  <a:lnTo>
                    <a:pt x="20078" y="19126"/>
                  </a:lnTo>
                  <a:lnTo>
                    <a:pt x="20078" y="17513"/>
                  </a:lnTo>
                  <a:lnTo>
                    <a:pt x="19507" y="17221"/>
                  </a:lnTo>
                  <a:lnTo>
                    <a:pt x="19202" y="17145"/>
                  </a:lnTo>
                  <a:lnTo>
                    <a:pt x="18249" y="17145"/>
                  </a:lnTo>
                  <a:lnTo>
                    <a:pt x="17741" y="17373"/>
                  </a:lnTo>
                  <a:lnTo>
                    <a:pt x="16967" y="18275"/>
                  </a:lnTo>
                  <a:lnTo>
                    <a:pt x="16878" y="18542"/>
                  </a:lnTo>
                  <a:lnTo>
                    <a:pt x="16967" y="20866"/>
                  </a:lnTo>
                  <a:lnTo>
                    <a:pt x="17741" y="21666"/>
                  </a:lnTo>
                  <a:lnTo>
                    <a:pt x="18211" y="21869"/>
                  </a:lnTo>
                  <a:lnTo>
                    <a:pt x="18986" y="21869"/>
                  </a:lnTo>
                  <a:lnTo>
                    <a:pt x="20789" y="20307"/>
                  </a:lnTo>
                  <a:lnTo>
                    <a:pt x="20053" y="20307"/>
                  </a:lnTo>
                  <a:lnTo>
                    <a:pt x="19977" y="20535"/>
                  </a:lnTo>
                  <a:lnTo>
                    <a:pt x="19900" y="20688"/>
                  </a:lnTo>
                  <a:lnTo>
                    <a:pt x="19532" y="21094"/>
                  </a:lnTo>
                  <a:lnTo>
                    <a:pt x="19215" y="21221"/>
                  </a:lnTo>
                  <a:lnTo>
                    <a:pt x="18402" y="21221"/>
                  </a:lnTo>
                  <a:lnTo>
                    <a:pt x="18122" y="21094"/>
                  </a:lnTo>
                  <a:lnTo>
                    <a:pt x="17703" y="20535"/>
                  </a:lnTo>
                  <a:lnTo>
                    <a:pt x="17576" y="19723"/>
                  </a:lnTo>
                  <a:lnTo>
                    <a:pt x="20853" y="19723"/>
                  </a:lnTo>
                  <a:close/>
                </a:path>
                <a:path w="133985" h="23494">
                  <a:moveTo>
                    <a:pt x="22529" y="15595"/>
                  </a:moveTo>
                  <a:lnTo>
                    <a:pt x="21793" y="15595"/>
                  </a:lnTo>
                  <a:lnTo>
                    <a:pt x="21793" y="21704"/>
                  </a:lnTo>
                  <a:lnTo>
                    <a:pt x="22529" y="21704"/>
                  </a:lnTo>
                  <a:lnTo>
                    <a:pt x="22529" y="15595"/>
                  </a:lnTo>
                  <a:close/>
                </a:path>
                <a:path w="133985" h="23494">
                  <a:moveTo>
                    <a:pt x="27482" y="19723"/>
                  </a:moveTo>
                  <a:lnTo>
                    <a:pt x="27470" y="19126"/>
                  </a:lnTo>
                  <a:lnTo>
                    <a:pt x="27381" y="18542"/>
                  </a:lnTo>
                  <a:lnTo>
                    <a:pt x="27266" y="18173"/>
                  </a:lnTo>
                  <a:lnTo>
                    <a:pt x="27012" y="17805"/>
                  </a:lnTo>
                  <a:lnTo>
                    <a:pt x="26733" y="17526"/>
                  </a:lnTo>
                  <a:lnTo>
                    <a:pt x="26708" y="19126"/>
                  </a:lnTo>
                  <a:lnTo>
                    <a:pt x="24231" y="19126"/>
                  </a:lnTo>
                  <a:lnTo>
                    <a:pt x="24244" y="18796"/>
                  </a:lnTo>
                  <a:lnTo>
                    <a:pt x="24371" y="18427"/>
                  </a:lnTo>
                  <a:lnTo>
                    <a:pt x="24841" y="17932"/>
                  </a:lnTo>
                  <a:lnTo>
                    <a:pt x="25120" y="17805"/>
                  </a:lnTo>
                  <a:lnTo>
                    <a:pt x="25946" y="17805"/>
                  </a:lnTo>
                  <a:lnTo>
                    <a:pt x="26289" y="17983"/>
                  </a:lnTo>
                  <a:lnTo>
                    <a:pt x="26543" y="18440"/>
                  </a:lnTo>
                  <a:lnTo>
                    <a:pt x="26657" y="18745"/>
                  </a:lnTo>
                  <a:lnTo>
                    <a:pt x="26708" y="19126"/>
                  </a:lnTo>
                  <a:lnTo>
                    <a:pt x="26708" y="17513"/>
                  </a:lnTo>
                  <a:lnTo>
                    <a:pt x="26136" y="17221"/>
                  </a:lnTo>
                  <a:lnTo>
                    <a:pt x="25831" y="17145"/>
                  </a:lnTo>
                  <a:lnTo>
                    <a:pt x="24892" y="17145"/>
                  </a:lnTo>
                  <a:lnTo>
                    <a:pt x="24384" y="17373"/>
                  </a:lnTo>
                  <a:lnTo>
                    <a:pt x="23609" y="18275"/>
                  </a:lnTo>
                  <a:lnTo>
                    <a:pt x="23507" y="18542"/>
                  </a:lnTo>
                  <a:lnTo>
                    <a:pt x="23596" y="20866"/>
                  </a:lnTo>
                  <a:lnTo>
                    <a:pt x="24371" y="21666"/>
                  </a:lnTo>
                  <a:lnTo>
                    <a:pt x="24841" y="21869"/>
                  </a:lnTo>
                  <a:lnTo>
                    <a:pt x="25628" y="21869"/>
                  </a:lnTo>
                  <a:lnTo>
                    <a:pt x="27419" y="20307"/>
                  </a:lnTo>
                  <a:lnTo>
                    <a:pt x="26682" y="20307"/>
                  </a:lnTo>
                  <a:lnTo>
                    <a:pt x="26606" y="20535"/>
                  </a:lnTo>
                  <a:lnTo>
                    <a:pt x="26530" y="20688"/>
                  </a:lnTo>
                  <a:lnTo>
                    <a:pt x="26162" y="21094"/>
                  </a:lnTo>
                  <a:lnTo>
                    <a:pt x="25857" y="21221"/>
                  </a:lnTo>
                  <a:lnTo>
                    <a:pt x="25044" y="21221"/>
                  </a:lnTo>
                  <a:lnTo>
                    <a:pt x="24752" y="21094"/>
                  </a:lnTo>
                  <a:lnTo>
                    <a:pt x="24333" y="20535"/>
                  </a:lnTo>
                  <a:lnTo>
                    <a:pt x="24218" y="19723"/>
                  </a:lnTo>
                  <a:lnTo>
                    <a:pt x="27482" y="19723"/>
                  </a:lnTo>
                  <a:close/>
                </a:path>
                <a:path w="133985" h="23494">
                  <a:moveTo>
                    <a:pt x="30022" y="17246"/>
                  </a:moveTo>
                  <a:lnTo>
                    <a:pt x="29311" y="17246"/>
                  </a:lnTo>
                  <a:lnTo>
                    <a:pt x="29311" y="16014"/>
                  </a:lnTo>
                  <a:lnTo>
                    <a:pt x="28549" y="16014"/>
                  </a:lnTo>
                  <a:lnTo>
                    <a:pt x="28549" y="17246"/>
                  </a:lnTo>
                  <a:lnTo>
                    <a:pt x="27940" y="17246"/>
                  </a:lnTo>
                  <a:lnTo>
                    <a:pt x="27940" y="17868"/>
                  </a:lnTo>
                  <a:lnTo>
                    <a:pt x="28549" y="17868"/>
                  </a:lnTo>
                  <a:lnTo>
                    <a:pt x="28549" y="21107"/>
                  </a:lnTo>
                  <a:lnTo>
                    <a:pt x="28613" y="21336"/>
                  </a:lnTo>
                  <a:lnTo>
                    <a:pt x="28854" y="21691"/>
                  </a:lnTo>
                  <a:lnTo>
                    <a:pt x="29095" y="21780"/>
                  </a:lnTo>
                  <a:lnTo>
                    <a:pt x="29552" y="21780"/>
                  </a:lnTo>
                  <a:lnTo>
                    <a:pt x="29933" y="21742"/>
                  </a:lnTo>
                  <a:lnTo>
                    <a:pt x="30022" y="21120"/>
                  </a:lnTo>
                  <a:lnTo>
                    <a:pt x="29616" y="21132"/>
                  </a:lnTo>
                  <a:lnTo>
                    <a:pt x="29362" y="21031"/>
                  </a:lnTo>
                  <a:lnTo>
                    <a:pt x="29311" y="17868"/>
                  </a:lnTo>
                  <a:lnTo>
                    <a:pt x="30022" y="17868"/>
                  </a:lnTo>
                  <a:lnTo>
                    <a:pt x="30022" y="17246"/>
                  </a:lnTo>
                  <a:close/>
                </a:path>
                <a:path w="133985" h="23494">
                  <a:moveTo>
                    <a:pt x="34594" y="19723"/>
                  </a:moveTo>
                  <a:lnTo>
                    <a:pt x="33820" y="17513"/>
                  </a:lnTo>
                  <a:lnTo>
                    <a:pt x="33820" y="19126"/>
                  </a:lnTo>
                  <a:lnTo>
                    <a:pt x="31343" y="19126"/>
                  </a:lnTo>
                  <a:lnTo>
                    <a:pt x="31356" y="18796"/>
                  </a:lnTo>
                  <a:lnTo>
                    <a:pt x="31483" y="18427"/>
                  </a:lnTo>
                  <a:lnTo>
                    <a:pt x="31953" y="17932"/>
                  </a:lnTo>
                  <a:lnTo>
                    <a:pt x="32232" y="17805"/>
                  </a:lnTo>
                  <a:lnTo>
                    <a:pt x="33058" y="17805"/>
                  </a:lnTo>
                  <a:lnTo>
                    <a:pt x="33401" y="17983"/>
                  </a:lnTo>
                  <a:lnTo>
                    <a:pt x="33655" y="18440"/>
                  </a:lnTo>
                  <a:lnTo>
                    <a:pt x="33769" y="18745"/>
                  </a:lnTo>
                  <a:lnTo>
                    <a:pt x="33820" y="19126"/>
                  </a:lnTo>
                  <a:lnTo>
                    <a:pt x="33820" y="17513"/>
                  </a:lnTo>
                  <a:lnTo>
                    <a:pt x="33248" y="17221"/>
                  </a:lnTo>
                  <a:lnTo>
                    <a:pt x="32943" y="17145"/>
                  </a:lnTo>
                  <a:lnTo>
                    <a:pt x="31991" y="17145"/>
                  </a:lnTo>
                  <a:lnTo>
                    <a:pt x="31483" y="17373"/>
                  </a:lnTo>
                  <a:lnTo>
                    <a:pt x="30708" y="18275"/>
                  </a:lnTo>
                  <a:lnTo>
                    <a:pt x="30619" y="18542"/>
                  </a:lnTo>
                  <a:lnTo>
                    <a:pt x="30708" y="20866"/>
                  </a:lnTo>
                  <a:lnTo>
                    <a:pt x="31483" y="21666"/>
                  </a:lnTo>
                  <a:lnTo>
                    <a:pt x="31953" y="21869"/>
                  </a:lnTo>
                  <a:lnTo>
                    <a:pt x="32727" y="21869"/>
                  </a:lnTo>
                  <a:lnTo>
                    <a:pt x="34531" y="20307"/>
                  </a:lnTo>
                  <a:lnTo>
                    <a:pt x="33794" y="20307"/>
                  </a:lnTo>
                  <a:lnTo>
                    <a:pt x="33718" y="20535"/>
                  </a:lnTo>
                  <a:lnTo>
                    <a:pt x="33642" y="20688"/>
                  </a:lnTo>
                  <a:lnTo>
                    <a:pt x="33274" y="21094"/>
                  </a:lnTo>
                  <a:lnTo>
                    <a:pt x="32956" y="21221"/>
                  </a:lnTo>
                  <a:lnTo>
                    <a:pt x="32156" y="21221"/>
                  </a:lnTo>
                  <a:lnTo>
                    <a:pt x="31864" y="21094"/>
                  </a:lnTo>
                  <a:lnTo>
                    <a:pt x="31445" y="20535"/>
                  </a:lnTo>
                  <a:lnTo>
                    <a:pt x="31318" y="19723"/>
                  </a:lnTo>
                  <a:lnTo>
                    <a:pt x="34594" y="19723"/>
                  </a:lnTo>
                  <a:close/>
                </a:path>
                <a:path w="133985" h="23494">
                  <a:moveTo>
                    <a:pt x="39141" y="15570"/>
                  </a:moveTo>
                  <a:lnTo>
                    <a:pt x="38417" y="15570"/>
                  </a:lnTo>
                  <a:lnTo>
                    <a:pt x="38417" y="17830"/>
                  </a:lnTo>
                  <a:lnTo>
                    <a:pt x="38341" y="20472"/>
                  </a:lnTo>
                  <a:lnTo>
                    <a:pt x="37896" y="21056"/>
                  </a:lnTo>
                  <a:lnTo>
                    <a:pt x="37604" y="21209"/>
                  </a:lnTo>
                  <a:lnTo>
                    <a:pt x="36804" y="21209"/>
                  </a:lnTo>
                  <a:lnTo>
                    <a:pt x="36487" y="21056"/>
                  </a:lnTo>
                  <a:lnTo>
                    <a:pt x="36118" y="20472"/>
                  </a:lnTo>
                  <a:lnTo>
                    <a:pt x="36106" y="18554"/>
                  </a:lnTo>
                  <a:lnTo>
                    <a:pt x="36576" y="17970"/>
                  </a:lnTo>
                  <a:lnTo>
                    <a:pt x="38341" y="20472"/>
                  </a:lnTo>
                  <a:lnTo>
                    <a:pt x="38341" y="17754"/>
                  </a:lnTo>
                  <a:lnTo>
                    <a:pt x="38100" y="17475"/>
                  </a:lnTo>
                  <a:lnTo>
                    <a:pt x="37731" y="17246"/>
                  </a:lnTo>
                  <a:lnTo>
                    <a:pt x="37452" y="17170"/>
                  </a:lnTo>
                  <a:lnTo>
                    <a:pt x="36499" y="17170"/>
                  </a:lnTo>
                  <a:lnTo>
                    <a:pt x="36068" y="17386"/>
                  </a:lnTo>
                  <a:lnTo>
                    <a:pt x="35356" y="18364"/>
                  </a:lnTo>
                  <a:lnTo>
                    <a:pt x="35306" y="18554"/>
                  </a:lnTo>
                  <a:lnTo>
                    <a:pt x="35369" y="20828"/>
                  </a:lnTo>
                  <a:lnTo>
                    <a:pt x="36106" y="21666"/>
                  </a:lnTo>
                  <a:lnTo>
                    <a:pt x="36525" y="21869"/>
                  </a:lnTo>
                  <a:lnTo>
                    <a:pt x="37338" y="21869"/>
                  </a:lnTo>
                  <a:lnTo>
                    <a:pt x="37604" y="21805"/>
                  </a:lnTo>
                  <a:lnTo>
                    <a:pt x="38087" y="21564"/>
                  </a:lnTo>
                  <a:lnTo>
                    <a:pt x="38290" y="21361"/>
                  </a:lnTo>
                  <a:lnTo>
                    <a:pt x="38379" y="21209"/>
                  </a:lnTo>
                  <a:lnTo>
                    <a:pt x="38468" y="21704"/>
                  </a:lnTo>
                  <a:lnTo>
                    <a:pt x="39141" y="21704"/>
                  </a:lnTo>
                  <a:lnTo>
                    <a:pt x="39141" y="21094"/>
                  </a:lnTo>
                  <a:lnTo>
                    <a:pt x="39141" y="15570"/>
                  </a:lnTo>
                  <a:close/>
                </a:path>
                <a:path w="133985" h="23494">
                  <a:moveTo>
                    <a:pt x="44437" y="22352"/>
                  </a:moveTo>
                  <a:lnTo>
                    <a:pt x="39700" y="22352"/>
                  </a:lnTo>
                  <a:lnTo>
                    <a:pt x="39700" y="22783"/>
                  </a:lnTo>
                  <a:lnTo>
                    <a:pt x="44437" y="22783"/>
                  </a:lnTo>
                  <a:lnTo>
                    <a:pt x="44437" y="22352"/>
                  </a:lnTo>
                  <a:close/>
                </a:path>
                <a:path w="133985" h="23494">
                  <a:moveTo>
                    <a:pt x="47180" y="17170"/>
                  </a:moveTo>
                  <a:lnTo>
                    <a:pt x="46951" y="17145"/>
                  </a:lnTo>
                  <a:lnTo>
                    <a:pt x="46634" y="17145"/>
                  </a:lnTo>
                  <a:lnTo>
                    <a:pt x="46380" y="17259"/>
                  </a:lnTo>
                  <a:lnTo>
                    <a:pt x="45923" y="17691"/>
                  </a:lnTo>
                  <a:lnTo>
                    <a:pt x="45783" y="17868"/>
                  </a:lnTo>
                  <a:lnTo>
                    <a:pt x="45720" y="18021"/>
                  </a:lnTo>
                  <a:lnTo>
                    <a:pt x="45720" y="17246"/>
                  </a:lnTo>
                  <a:lnTo>
                    <a:pt x="45008" y="17246"/>
                  </a:lnTo>
                  <a:lnTo>
                    <a:pt x="45008" y="21704"/>
                  </a:lnTo>
                  <a:lnTo>
                    <a:pt x="45758" y="21704"/>
                  </a:lnTo>
                  <a:lnTo>
                    <a:pt x="45758" y="18834"/>
                  </a:lnTo>
                  <a:lnTo>
                    <a:pt x="45859" y="18554"/>
                  </a:lnTo>
                  <a:lnTo>
                    <a:pt x="46266" y="18059"/>
                  </a:lnTo>
                  <a:lnTo>
                    <a:pt x="46558" y="17945"/>
                  </a:lnTo>
                  <a:lnTo>
                    <a:pt x="46926" y="17945"/>
                  </a:lnTo>
                  <a:lnTo>
                    <a:pt x="47180" y="17957"/>
                  </a:lnTo>
                  <a:lnTo>
                    <a:pt x="47180" y="17170"/>
                  </a:lnTo>
                  <a:close/>
                </a:path>
                <a:path w="133985" h="23494">
                  <a:moveTo>
                    <a:pt x="48120" y="1778"/>
                  </a:moveTo>
                  <a:lnTo>
                    <a:pt x="47358" y="1778"/>
                  </a:lnTo>
                  <a:lnTo>
                    <a:pt x="47358" y="6210"/>
                  </a:lnTo>
                  <a:lnTo>
                    <a:pt x="48120" y="6210"/>
                  </a:lnTo>
                  <a:lnTo>
                    <a:pt x="48120" y="1778"/>
                  </a:lnTo>
                  <a:close/>
                </a:path>
                <a:path w="133985" h="23494">
                  <a:moveTo>
                    <a:pt x="48120" y="101"/>
                  </a:moveTo>
                  <a:lnTo>
                    <a:pt x="47358" y="101"/>
                  </a:lnTo>
                  <a:lnTo>
                    <a:pt x="47358" y="952"/>
                  </a:lnTo>
                  <a:lnTo>
                    <a:pt x="48120" y="952"/>
                  </a:lnTo>
                  <a:lnTo>
                    <a:pt x="48120" y="101"/>
                  </a:lnTo>
                  <a:close/>
                </a:path>
                <a:path w="133985" h="23494">
                  <a:moveTo>
                    <a:pt x="51650" y="19723"/>
                  </a:moveTo>
                  <a:lnTo>
                    <a:pt x="51638" y="19126"/>
                  </a:lnTo>
                  <a:lnTo>
                    <a:pt x="51549" y="18542"/>
                  </a:lnTo>
                  <a:lnTo>
                    <a:pt x="51435" y="18173"/>
                  </a:lnTo>
                  <a:lnTo>
                    <a:pt x="51181" y="17805"/>
                  </a:lnTo>
                  <a:lnTo>
                    <a:pt x="50901" y="17526"/>
                  </a:lnTo>
                  <a:lnTo>
                    <a:pt x="50876" y="19126"/>
                  </a:lnTo>
                  <a:lnTo>
                    <a:pt x="48399" y="19126"/>
                  </a:lnTo>
                  <a:lnTo>
                    <a:pt x="48412" y="18796"/>
                  </a:lnTo>
                  <a:lnTo>
                    <a:pt x="48539" y="18427"/>
                  </a:lnTo>
                  <a:lnTo>
                    <a:pt x="49009" y="17932"/>
                  </a:lnTo>
                  <a:lnTo>
                    <a:pt x="49288" y="17805"/>
                  </a:lnTo>
                  <a:lnTo>
                    <a:pt x="50114" y="17805"/>
                  </a:lnTo>
                  <a:lnTo>
                    <a:pt x="50457" y="17983"/>
                  </a:lnTo>
                  <a:lnTo>
                    <a:pt x="50711" y="18440"/>
                  </a:lnTo>
                  <a:lnTo>
                    <a:pt x="50825" y="18745"/>
                  </a:lnTo>
                  <a:lnTo>
                    <a:pt x="50876" y="19126"/>
                  </a:lnTo>
                  <a:lnTo>
                    <a:pt x="50876" y="17513"/>
                  </a:lnTo>
                  <a:lnTo>
                    <a:pt x="50304" y="17221"/>
                  </a:lnTo>
                  <a:lnTo>
                    <a:pt x="49999" y="17145"/>
                  </a:lnTo>
                  <a:lnTo>
                    <a:pt x="49060" y="17145"/>
                  </a:lnTo>
                  <a:lnTo>
                    <a:pt x="48552" y="17373"/>
                  </a:lnTo>
                  <a:lnTo>
                    <a:pt x="47777" y="18275"/>
                  </a:lnTo>
                  <a:lnTo>
                    <a:pt x="47675" y="18542"/>
                  </a:lnTo>
                  <a:lnTo>
                    <a:pt x="47764" y="20866"/>
                  </a:lnTo>
                  <a:lnTo>
                    <a:pt x="48539" y="21666"/>
                  </a:lnTo>
                  <a:lnTo>
                    <a:pt x="49009" y="21869"/>
                  </a:lnTo>
                  <a:lnTo>
                    <a:pt x="49796" y="21869"/>
                  </a:lnTo>
                  <a:lnTo>
                    <a:pt x="51587" y="20307"/>
                  </a:lnTo>
                  <a:lnTo>
                    <a:pt x="50850" y="20307"/>
                  </a:lnTo>
                  <a:lnTo>
                    <a:pt x="50774" y="20535"/>
                  </a:lnTo>
                  <a:lnTo>
                    <a:pt x="50698" y="20688"/>
                  </a:lnTo>
                  <a:lnTo>
                    <a:pt x="50330" y="21094"/>
                  </a:lnTo>
                  <a:lnTo>
                    <a:pt x="50025" y="21221"/>
                  </a:lnTo>
                  <a:lnTo>
                    <a:pt x="49212" y="21221"/>
                  </a:lnTo>
                  <a:lnTo>
                    <a:pt x="48920" y="21094"/>
                  </a:lnTo>
                  <a:lnTo>
                    <a:pt x="48501" y="20535"/>
                  </a:lnTo>
                  <a:lnTo>
                    <a:pt x="48387" y="19723"/>
                  </a:lnTo>
                  <a:lnTo>
                    <a:pt x="51650" y="19723"/>
                  </a:lnTo>
                  <a:close/>
                </a:path>
                <a:path w="133985" h="23494">
                  <a:moveTo>
                    <a:pt x="55245" y="2844"/>
                  </a:moveTo>
                  <a:lnTo>
                    <a:pt x="55181" y="2540"/>
                  </a:lnTo>
                  <a:lnTo>
                    <a:pt x="54851" y="1866"/>
                  </a:lnTo>
                  <a:lnTo>
                    <a:pt x="54444" y="1651"/>
                  </a:lnTo>
                  <a:lnTo>
                    <a:pt x="53568" y="1651"/>
                  </a:lnTo>
                  <a:lnTo>
                    <a:pt x="53314" y="1714"/>
                  </a:lnTo>
                  <a:lnTo>
                    <a:pt x="52870" y="1943"/>
                  </a:lnTo>
                  <a:lnTo>
                    <a:pt x="52666" y="2120"/>
                  </a:lnTo>
                  <a:lnTo>
                    <a:pt x="52501" y="2362"/>
                  </a:lnTo>
                  <a:lnTo>
                    <a:pt x="52400" y="2171"/>
                  </a:lnTo>
                  <a:lnTo>
                    <a:pt x="52298" y="2019"/>
                  </a:lnTo>
                  <a:lnTo>
                    <a:pt x="51955" y="1739"/>
                  </a:lnTo>
                  <a:lnTo>
                    <a:pt x="51663" y="1651"/>
                  </a:lnTo>
                  <a:lnTo>
                    <a:pt x="51003" y="1651"/>
                  </a:lnTo>
                  <a:lnTo>
                    <a:pt x="50723" y="1739"/>
                  </a:lnTo>
                  <a:lnTo>
                    <a:pt x="50330" y="2006"/>
                  </a:lnTo>
                  <a:lnTo>
                    <a:pt x="50165" y="2171"/>
                  </a:lnTo>
                  <a:lnTo>
                    <a:pt x="49987" y="2387"/>
                  </a:lnTo>
                  <a:lnTo>
                    <a:pt x="49987" y="1752"/>
                  </a:lnTo>
                  <a:lnTo>
                    <a:pt x="49250" y="1752"/>
                  </a:lnTo>
                  <a:lnTo>
                    <a:pt x="49250" y="6210"/>
                  </a:lnTo>
                  <a:lnTo>
                    <a:pt x="49999" y="6210"/>
                  </a:lnTo>
                  <a:lnTo>
                    <a:pt x="49999" y="3276"/>
                  </a:lnTo>
                  <a:lnTo>
                    <a:pt x="50114" y="2870"/>
                  </a:lnTo>
                  <a:lnTo>
                    <a:pt x="50584" y="2438"/>
                  </a:lnTo>
                  <a:lnTo>
                    <a:pt x="50838" y="2336"/>
                  </a:lnTo>
                  <a:lnTo>
                    <a:pt x="51422" y="2336"/>
                  </a:lnTo>
                  <a:lnTo>
                    <a:pt x="51638" y="2438"/>
                  </a:lnTo>
                  <a:lnTo>
                    <a:pt x="51828" y="2781"/>
                  </a:lnTo>
                  <a:lnTo>
                    <a:pt x="51854" y="2997"/>
                  </a:lnTo>
                  <a:lnTo>
                    <a:pt x="51854" y="6210"/>
                  </a:lnTo>
                  <a:lnTo>
                    <a:pt x="52628" y="6210"/>
                  </a:lnTo>
                  <a:lnTo>
                    <a:pt x="52628" y="3162"/>
                  </a:lnTo>
                  <a:lnTo>
                    <a:pt x="52730" y="2832"/>
                  </a:lnTo>
                  <a:lnTo>
                    <a:pt x="53149" y="2438"/>
                  </a:lnTo>
                  <a:lnTo>
                    <a:pt x="53403" y="2336"/>
                  </a:lnTo>
                  <a:lnTo>
                    <a:pt x="53911" y="2336"/>
                  </a:lnTo>
                  <a:lnTo>
                    <a:pt x="54102" y="2400"/>
                  </a:lnTo>
                  <a:lnTo>
                    <a:pt x="54394" y="2616"/>
                  </a:lnTo>
                  <a:lnTo>
                    <a:pt x="54470" y="2819"/>
                  </a:lnTo>
                  <a:lnTo>
                    <a:pt x="54470" y="6210"/>
                  </a:lnTo>
                  <a:lnTo>
                    <a:pt x="55245" y="6210"/>
                  </a:lnTo>
                  <a:lnTo>
                    <a:pt x="55245" y="2844"/>
                  </a:lnTo>
                  <a:close/>
                </a:path>
                <a:path w="133985" h="23494">
                  <a:moveTo>
                    <a:pt x="56578" y="21170"/>
                  </a:moveTo>
                  <a:lnTo>
                    <a:pt x="56222" y="21209"/>
                  </a:lnTo>
                  <a:lnTo>
                    <a:pt x="56083" y="19443"/>
                  </a:lnTo>
                  <a:lnTo>
                    <a:pt x="55981" y="17780"/>
                  </a:lnTo>
                  <a:lnTo>
                    <a:pt x="55918" y="17640"/>
                  </a:lnTo>
                  <a:lnTo>
                    <a:pt x="55333" y="17297"/>
                  </a:lnTo>
                  <a:lnTo>
                    <a:pt x="55333" y="19443"/>
                  </a:lnTo>
                  <a:lnTo>
                    <a:pt x="55333" y="20497"/>
                  </a:lnTo>
                  <a:lnTo>
                    <a:pt x="55130" y="20840"/>
                  </a:lnTo>
                  <a:lnTo>
                    <a:pt x="54457" y="21158"/>
                  </a:lnTo>
                  <a:lnTo>
                    <a:pt x="54203" y="21221"/>
                  </a:lnTo>
                  <a:lnTo>
                    <a:pt x="53721" y="21221"/>
                  </a:lnTo>
                  <a:lnTo>
                    <a:pt x="53378" y="21031"/>
                  </a:lnTo>
                  <a:lnTo>
                    <a:pt x="53251" y="20027"/>
                  </a:lnTo>
                  <a:lnTo>
                    <a:pt x="53619" y="19824"/>
                  </a:lnTo>
                  <a:lnTo>
                    <a:pt x="53822" y="19761"/>
                  </a:lnTo>
                  <a:lnTo>
                    <a:pt x="54686" y="19659"/>
                  </a:lnTo>
                  <a:lnTo>
                    <a:pt x="55118" y="19545"/>
                  </a:lnTo>
                  <a:lnTo>
                    <a:pt x="55333" y="19443"/>
                  </a:lnTo>
                  <a:lnTo>
                    <a:pt x="55333" y="17297"/>
                  </a:lnTo>
                  <a:lnTo>
                    <a:pt x="54838" y="17145"/>
                  </a:lnTo>
                  <a:lnTo>
                    <a:pt x="53860" y="17145"/>
                  </a:lnTo>
                  <a:lnTo>
                    <a:pt x="52590" y="18618"/>
                  </a:lnTo>
                  <a:lnTo>
                    <a:pt x="53289" y="18618"/>
                  </a:lnTo>
                  <a:lnTo>
                    <a:pt x="53378" y="18211"/>
                  </a:lnTo>
                  <a:lnTo>
                    <a:pt x="53632" y="17881"/>
                  </a:lnTo>
                  <a:lnTo>
                    <a:pt x="53911" y="17780"/>
                  </a:lnTo>
                  <a:lnTo>
                    <a:pt x="54635" y="17780"/>
                  </a:lnTo>
                  <a:lnTo>
                    <a:pt x="54889" y="17830"/>
                  </a:lnTo>
                  <a:lnTo>
                    <a:pt x="55257" y="18059"/>
                  </a:lnTo>
                  <a:lnTo>
                    <a:pt x="55245" y="18910"/>
                  </a:lnTo>
                  <a:lnTo>
                    <a:pt x="53340" y="19215"/>
                  </a:lnTo>
                  <a:lnTo>
                    <a:pt x="53009" y="19354"/>
                  </a:lnTo>
                  <a:lnTo>
                    <a:pt x="52476" y="19824"/>
                  </a:lnTo>
                  <a:lnTo>
                    <a:pt x="52578" y="21323"/>
                  </a:lnTo>
                  <a:lnTo>
                    <a:pt x="52997" y="21717"/>
                  </a:lnTo>
                  <a:lnTo>
                    <a:pt x="53352" y="21856"/>
                  </a:lnTo>
                  <a:lnTo>
                    <a:pt x="54114" y="21856"/>
                  </a:lnTo>
                  <a:lnTo>
                    <a:pt x="54419" y="21780"/>
                  </a:lnTo>
                  <a:lnTo>
                    <a:pt x="54991" y="21488"/>
                  </a:lnTo>
                  <a:lnTo>
                    <a:pt x="55219" y="21323"/>
                  </a:lnTo>
                  <a:lnTo>
                    <a:pt x="55372" y="21120"/>
                  </a:lnTo>
                  <a:lnTo>
                    <a:pt x="55473" y="21488"/>
                  </a:lnTo>
                  <a:lnTo>
                    <a:pt x="55613" y="21717"/>
                  </a:lnTo>
                  <a:lnTo>
                    <a:pt x="55803" y="21805"/>
                  </a:lnTo>
                  <a:lnTo>
                    <a:pt x="56159" y="21805"/>
                  </a:lnTo>
                  <a:lnTo>
                    <a:pt x="56553" y="21742"/>
                  </a:lnTo>
                  <a:lnTo>
                    <a:pt x="56578" y="21209"/>
                  </a:lnTo>
                  <a:close/>
                </a:path>
                <a:path w="133985" h="23494">
                  <a:moveTo>
                    <a:pt x="60172" y="4216"/>
                  </a:moveTo>
                  <a:lnTo>
                    <a:pt x="59397" y="2019"/>
                  </a:lnTo>
                  <a:lnTo>
                    <a:pt x="59397" y="3632"/>
                  </a:lnTo>
                  <a:lnTo>
                    <a:pt x="56921" y="3632"/>
                  </a:lnTo>
                  <a:lnTo>
                    <a:pt x="56934" y="3302"/>
                  </a:lnTo>
                  <a:lnTo>
                    <a:pt x="57061" y="2933"/>
                  </a:lnTo>
                  <a:lnTo>
                    <a:pt x="57531" y="2438"/>
                  </a:lnTo>
                  <a:lnTo>
                    <a:pt x="57823" y="2311"/>
                  </a:lnTo>
                  <a:lnTo>
                    <a:pt x="58635" y="2311"/>
                  </a:lnTo>
                  <a:lnTo>
                    <a:pt x="58978" y="2489"/>
                  </a:lnTo>
                  <a:lnTo>
                    <a:pt x="59232" y="2946"/>
                  </a:lnTo>
                  <a:lnTo>
                    <a:pt x="59347" y="3238"/>
                  </a:lnTo>
                  <a:lnTo>
                    <a:pt x="59397" y="3632"/>
                  </a:lnTo>
                  <a:lnTo>
                    <a:pt x="59397" y="2019"/>
                  </a:lnTo>
                  <a:lnTo>
                    <a:pt x="58826" y="1727"/>
                  </a:lnTo>
                  <a:lnTo>
                    <a:pt x="58521" y="1651"/>
                  </a:lnTo>
                  <a:lnTo>
                    <a:pt x="57581" y="1651"/>
                  </a:lnTo>
                  <a:lnTo>
                    <a:pt x="57073" y="1879"/>
                  </a:lnTo>
                  <a:lnTo>
                    <a:pt x="56299" y="2768"/>
                  </a:lnTo>
                  <a:lnTo>
                    <a:pt x="56210" y="3048"/>
                  </a:lnTo>
                  <a:lnTo>
                    <a:pt x="56286" y="5359"/>
                  </a:lnTo>
                  <a:lnTo>
                    <a:pt x="57061" y="6172"/>
                  </a:lnTo>
                  <a:lnTo>
                    <a:pt x="57531" y="6375"/>
                  </a:lnTo>
                  <a:lnTo>
                    <a:pt x="58318" y="6375"/>
                  </a:lnTo>
                  <a:lnTo>
                    <a:pt x="60109" y="4813"/>
                  </a:lnTo>
                  <a:lnTo>
                    <a:pt x="59372" y="4813"/>
                  </a:lnTo>
                  <a:lnTo>
                    <a:pt x="59296" y="5041"/>
                  </a:lnTo>
                  <a:lnTo>
                    <a:pt x="59220" y="5181"/>
                  </a:lnTo>
                  <a:lnTo>
                    <a:pt x="58851" y="5588"/>
                  </a:lnTo>
                  <a:lnTo>
                    <a:pt x="58547" y="5727"/>
                  </a:lnTo>
                  <a:lnTo>
                    <a:pt x="57734" y="5727"/>
                  </a:lnTo>
                  <a:lnTo>
                    <a:pt x="57442" y="5588"/>
                  </a:lnTo>
                  <a:lnTo>
                    <a:pt x="57023" y="5041"/>
                  </a:lnTo>
                  <a:lnTo>
                    <a:pt x="56908" y="4216"/>
                  </a:lnTo>
                  <a:lnTo>
                    <a:pt x="60172" y="4216"/>
                  </a:lnTo>
                  <a:close/>
                </a:path>
                <a:path w="133985" h="23494">
                  <a:moveTo>
                    <a:pt x="60718" y="20002"/>
                  </a:moveTo>
                  <a:lnTo>
                    <a:pt x="60566" y="19710"/>
                  </a:lnTo>
                  <a:lnTo>
                    <a:pt x="60083" y="19392"/>
                  </a:lnTo>
                  <a:lnTo>
                    <a:pt x="59728" y="19265"/>
                  </a:lnTo>
                  <a:lnTo>
                    <a:pt x="58483" y="18961"/>
                  </a:lnTo>
                  <a:lnTo>
                    <a:pt x="58318" y="18897"/>
                  </a:lnTo>
                  <a:lnTo>
                    <a:pt x="58013" y="18719"/>
                  </a:lnTo>
                  <a:lnTo>
                    <a:pt x="57912" y="18554"/>
                  </a:lnTo>
                  <a:lnTo>
                    <a:pt x="57912" y="18186"/>
                  </a:lnTo>
                  <a:lnTo>
                    <a:pt x="57988" y="18046"/>
                  </a:lnTo>
                  <a:lnTo>
                    <a:pt x="58280" y="17830"/>
                  </a:lnTo>
                  <a:lnTo>
                    <a:pt x="58496" y="17780"/>
                  </a:lnTo>
                  <a:lnTo>
                    <a:pt x="59207" y="17780"/>
                  </a:lnTo>
                  <a:lnTo>
                    <a:pt x="59855" y="18529"/>
                  </a:lnTo>
                  <a:lnTo>
                    <a:pt x="60553" y="18529"/>
                  </a:lnTo>
                  <a:lnTo>
                    <a:pt x="60566" y="18249"/>
                  </a:lnTo>
                  <a:lnTo>
                    <a:pt x="60477" y="17983"/>
                  </a:lnTo>
                  <a:lnTo>
                    <a:pt x="59994" y="17335"/>
                  </a:lnTo>
                  <a:lnTo>
                    <a:pt x="59512" y="17132"/>
                  </a:lnTo>
                  <a:lnTo>
                    <a:pt x="58331" y="17132"/>
                  </a:lnTo>
                  <a:lnTo>
                    <a:pt x="57912" y="17272"/>
                  </a:lnTo>
                  <a:lnTo>
                    <a:pt x="57302" y="17792"/>
                  </a:lnTo>
                  <a:lnTo>
                    <a:pt x="57162" y="18122"/>
                  </a:lnTo>
                  <a:lnTo>
                    <a:pt x="57162" y="18910"/>
                  </a:lnTo>
                  <a:lnTo>
                    <a:pt x="57315" y="19189"/>
                  </a:lnTo>
                  <a:lnTo>
                    <a:pt x="57823" y="19507"/>
                  </a:lnTo>
                  <a:lnTo>
                    <a:pt x="58102" y="19608"/>
                  </a:lnTo>
                  <a:lnTo>
                    <a:pt x="59397" y="19939"/>
                  </a:lnTo>
                  <a:lnTo>
                    <a:pt x="59613" y="20002"/>
                  </a:lnTo>
                  <a:lnTo>
                    <a:pt x="59880" y="20167"/>
                  </a:lnTo>
                  <a:lnTo>
                    <a:pt x="59969" y="20320"/>
                  </a:lnTo>
                  <a:lnTo>
                    <a:pt x="59969" y="20764"/>
                  </a:lnTo>
                  <a:lnTo>
                    <a:pt x="59867" y="20942"/>
                  </a:lnTo>
                  <a:lnTo>
                    <a:pt x="59448" y="21183"/>
                  </a:lnTo>
                  <a:lnTo>
                    <a:pt x="59194" y="21247"/>
                  </a:lnTo>
                  <a:lnTo>
                    <a:pt x="58458" y="21247"/>
                  </a:lnTo>
                  <a:lnTo>
                    <a:pt x="58127" y="21132"/>
                  </a:lnTo>
                  <a:lnTo>
                    <a:pt x="57835" y="20751"/>
                  </a:lnTo>
                  <a:lnTo>
                    <a:pt x="57772" y="20561"/>
                  </a:lnTo>
                  <a:lnTo>
                    <a:pt x="57746" y="20307"/>
                  </a:lnTo>
                  <a:lnTo>
                    <a:pt x="57035" y="20307"/>
                  </a:lnTo>
                  <a:lnTo>
                    <a:pt x="57048" y="20751"/>
                  </a:lnTo>
                  <a:lnTo>
                    <a:pt x="57200" y="21132"/>
                  </a:lnTo>
                  <a:lnTo>
                    <a:pt x="57746" y="21729"/>
                  </a:lnTo>
                  <a:lnTo>
                    <a:pt x="58216" y="21882"/>
                  </a:lnTo>
                  <a:lnTo>
                    <a:pt x="59499" y="21882"/>
                  </a:lnTo>
                  <a:lnTo>
                    <a:pt x="59956" y="21742"/>
                  </a:lnTo>
                  <a:lnTo>
                    <a:pt x="60553" y="21158"/>
                  </a:lnTo>
                  <a:lnTo>
                    <a:pt x="60718" y="20815"/>
                  </a:lnTo>
                  <a:lnTo>
                    <a:pt x="60718" y="20002"/>
                  </a:lnTo>
                  <a:close/>
                </a:path>
                <a:path w="133985" h="23494">
                  <a:moveTo>
                    <a:pt x="64490" y="4508"/>
                  </a:moveTo>
                  <a:lnTo>
                    <a:pt x="64350" y="4216"/>
                  </a:lnTo>
                  <a:lnTo>
                    <a:pt x="63868" y="3898"/>
                  </a:lnTo>
                  <a:lnTo>
                    <a:pt x="63512" y="3771"/>
                  </a:lnTo>
                  <a:lnTo>
                    <a:pt x="62268" y="3467"/>
                  </a:lnTo>
                  <a:lnTo>
                    <a:pt x="62103" y="3403"/>
                  </a:lnTo>
                  <a:lnTo>
                    <a:pt x="61798" y="3225"/>
                  </a:lnTo>
                  <a:lnTo>
                    <a:pt x="61696" y="3060"/>
                  </a:lnTo>
                  <a:lnTo>
                    <a:pt x="61696" y="2692"/>
                  </a:lnTo>
                  <a:lnTo>
                    <a:pt x="61772" y="2552"/>
                  </a:lnTo>
                  <a:lnTo>
                    <a:pt x="62064" y="2336"/>
                  </a:lnTo>
                  <a:lnTo>
                    <a:pt x="62280" y="2273"/>
                  </a:lnTo>
                  <a:lnTo>
                    <a:pt x="62992" y="2273"/>
                  </a:lnTo>
                  <a:lnTo>
                    <a:pt x="63639" y="3035"/>
                  </a:lnTo>
                  <a:lnTo>
                    <a:pt x="64338" y="3035"/>
                  </a:lnTo>
                  <a:lnTo>
                    <a:pt x="64350" y="2743"/>
                  </a:lnTo>
                  <a:lnTo>
                    <a:pt x="64262" y="2476"/>
                  </a:lnTo>
                  <a:lnTo>
                    <a:pt x="63779" y="1828"/>
                  </a:lnTo>
                  <a:lnTo>
                    <a:pt x="63296" y="1638"/>
                  </a:lnTo>
                  <a:lnTo>
                    <a:pt x="62115" y="1638"/>
                  </a:lnTo>
                  <a:lnTo>
                    <a:pt x="61696" y="1765"/>
                  </a:lnTo>
                  <a:lnTo>
                    <a:pt x="61087" y="2286"/>
                  </a:lnTo>
                  <a:lnTo>
                    <a:pt x="60947" y="2628"/>
                  </a:lnTo>
                  <a:lnTo>
                    <a:pt x="60947" y="3403"/>
                  </a:lnTo>
                  <a:lnTo>
                    <a:pt x="61099" y="3695"/>
                  </a:lnTo>
                  <a:lnTo>
                    <a:pt x="61607" y="4013"/>
                  </a:lnTo>
                  <a:lnTo>
                    <a:pt x="61887" y="4114"/>
                  </a:lnTo>
                  <a:lnTo>
                    <a:pt x="63182" y="4445"/>
                  </a:lnTo>
                  <a:lnTo>
                    <a:pt x="63385" y="4508"/>
                  </a:lnTo>
                  <a:lnTo>
                    <a:pt x="63665" y="4673"/>
                  </a:lnTo>
                  <a:lnTo>
                    <a:pt x="63754" y="4813"/>
                  </a:lnTo>
                  <a:lnTo>
                    <a:pt x="63754" y="5257"/>
                  </a:lnTo>
                  <a:lnTo>
                    <a:pt x="63652" y="5448"/>
                  </a:lnTo>
                  <a:lnTo>
                    <a:pt x="63220" y="5689"/>
                  </a:lnTo>
                  <a:lnTo>
                    <a:pt x="62979" y="5753"/>
                  </a:lnTo>
                  <a:lnTo>
                    <a:pt x="62242" y="5753"/>
                  </a:lnTo>
                  <a:lnTo>
                    <a:pt x="61912" y="5626"/>
                  </a:lnTo>
                  <a:lnTo>
                    <a:pt x="61620" y="5257"/>
                  </a:lnTo>
                  <a:lnTo>
                    <a:pt x="61556" y="5067"/>
                  </a:lnTo>
                  <a:lnTo>
                    <a:pt x="61531" y="4813"/>
                  </a:lnTo>
                  <a:lnTo>
                    <a:pt x="60807" y="4813"/>
                  </a:lnTo>
                  <a:lnTo>
                    <a:pt x="60833" y="5257"/>
                  </a:lnTo>
                  <a:lnTo>
                    <a:pt x="60985" y="5626"/>
                  </a:lnTo>
                  <a:lnTo>
                    <a:pt x="61531" y="6235"/>
                  </a:lnTo>
                  <a:lnTo>
                    <a:pt x="62001" y="6388"/>
                  </a:lnTo>
                  <a:lnTo>
                    <a:pt x="63284" y="6388"/>
                  </a:lnTo>
                  <a:lnTo>
                    <a:pt x="63741" y="6235"/>
                  </a:lnTo>
                  <a:lnTo>
                    <a:pt x="64338" y="5664"/>
                  </a:lnTo>
                  <a:lnTo>
                    <a:pt x="64490" y="5321"/>
                  </a:lnTo>
                  <a:lnTo>
                    <a:pt x="64490" y="4508"/>
                  </a:lnTo>
                  <a:close/>
                </a:path>
                <a:path w="133985" h="23494">
                  <a:moveTo>
                    <a:pt x="65417" y="18643"/>
                  </a:moveTo>
                  <a:lnTo>
                    <a:pt x="65214" y="18084"/>
                  </a:lnTo>
                  <a:lnTo>
                    <a:pt x="64897" y="17780"/>
                  </a:lnTo>
                  <a:lnTo>
                    <a:pt x="64566" y="17462"/>
                  </a:lnTo>
                  <a:lnTo>
                    <a:pt x="64566" y="18643"/>
                  </a:lnTo>
                  <a:lnTo>
                    <a:pt x="64477" y="20434"/>
                  </a:lnTo>
                  <a:lnTo>
                    <a:pt x="64173" y="21031"/>
                  </a:lnTo>
                  <a:lnTo>
                    <a:pt x="63830" y="21234"/>
                  </a:lnTo>
                  <a:lnTo>
                    <a:pt x="62877" y="21234"/>
                  </a:lnTo>
                  <a:lnTo>
                    <a:pt x="62560" y="21069"/>
                  </a:lnTo>
                  <a:lnTo>
                    <a:pt x="62141" y="20434"/>
                  </a:lnTo>
                  <a:lnTo>
                    <a:pt x="62141" y="18643"/>
                  </a:lnTo>
                  <a:lnTo>
                    <a:pt x="64566" y="18643"/>
                  </a:lnTo>
                  <a:lnTo>
                    <a:pt x="64566" y="17462"/>
                  </a:lnTo>
                  <a:lnTo>
                    <a:pt x="64427" y="17322"/>
                  </a:lnTo>
                  <a:lnTo>
                    <a:pt x="63944" y="17119"/>
                  </a:lnTo>
                  <a:lnTo>
                    <a:pt x="62725" y="17119"/>
                  </a:lnTo>
                  <a:lnTo>
                    <a:pt x="62217" y="17348"/>
                  </a:lnTo>
                  <a:lnTo>
                    <a:pt x="61455" y="18237"/>
                  </a:lnTo>
                  <a:lnTo>
                    <a:pt x="61328" y="18643"/>
                  </a:lnTo>
                  <a:lnTo>
                    <a:pt x="61442" y="20840"/>
                  </a:lnTo>
                  <a:lnTo>
                    <a:pt x="62166" y="21666"/>
                  </a:lnTo>
                  <a:lnTo>
                    <a:pt x="62649" y="21869"/>
                  </a:lnTo>
                  <a:lnTo>
                    <a:pt x="64008" y="21869"/>
                  </a:lnTo>
                  <a:lnTo>
                    <a:pt x="64541" y="21640"/>
                  </a:lnTo>
                  <a:lnTo>
                    <a:pt x="64846" y="21234"/>
                  </a:lnTo>
                  <a:lnTo>
                    <a:pt x="65239" y="20701"/>
                  </a:lnTo>
                  <a:lnTo>
                    <a:pt x="65316" y="20434"/>
                  </a:lnTo>
                  <a:lnTo>
                    <a:pt x="65417" y="18643"/>
                  </a:lnTo>
                  <a:close/>
                </a:path>
                <a:path w="133985" h="23494">
                  <a:moveTo>
                    <a:pt x="66967" y="1752"/>
                  </a:moveTo>
                  <a:lnTo>
                    <a:pt x="66255" y="1752"/>
                  </a:lnTo>
                  <a:lnTo>
                    <a:pt x="66255" y="508"/>
                  </a:lnTo>
                  <a:lnTo>
                    <a:pt x="65506" y="508"/>
                  </a:lnTo>
                  <a:lnTo>
                    <a:pt x="65506" y="1752"/>
                  </a:lnTo>
                  <a:lnTo>
                    <a:pt x="64897" y="1752"/>
                  </a:lnTo>
                  <a:lnTo>
                    <a:pt x="64897" y="2374"/>
                  </a:lnTo>
                  <a:lnTo>
                    <a:pt x="65506" y="2374"/>
                  </a:lnTo>
                  <a:lnTo>
                    <a:pt x="65506" y="5600"/>
                  </a:lnTo>
                  <a:lnTo>
                    <a:pt x="65570" y="5829"/>
                  </a:lnTo>
                  <a:lnTo>
                    <a:pt x="65811" y="6184"/>
                  </a:lnTo>
                  <a:lnTo>
                    <a:pt x="66052" y="6286"/>
                  </a:lnTo>
                  <a:lnTo>
                    <a:pt x="66509" y="6286"/>
                  </a:lnTo>
                  <a:lnTo>
                    <a:pt x="66878" y="6235"/>
                  </a:lnTo>
                  <a:lnTo>
                    <a:pt x="66967" y="5626"/>
                  </a:lnTo>
                  <a:lnTo>
                    <a:pt x="66573" y="5638"/>
                  </a:lnTo>
                  <a:lnTo>
                    <a:pt x="66306" y="5537"/>
                  </a:lnTo>
                  <a:lnTo>
                    <a:pt x="66255" y="2374"/>
                  </a:lnTo>
                  <a:lnTo>
                    <a:pt x="66967" y="2374"/>
                  </a:lnTo>
                  <a:lnTo>
                    <a:pt x="66967" y="1752"/>
                  </a:lnTo>
                  <a:close/>
                </a:path>
                <a:path w="133985" h="23494">
                  <a:moveTo>
                    <a:pt x="69938" y="18402"/>
                  </a:moveTo>
                  <a:lnTo>
                    <a:pt x="69875" y="18059"/>
                  </a:lnTo>
                  <a:lnTo>
                    <a:pt x="69545" y="17373"/>
                  </a:lnTo>
                  <a:lnTo>
                    <a:pt x="69113" y="17145"/>
                  </a:lnTo>
                  <a:lnTo>
                    <a:pt x="68186" y="17145"/>
                  </a:lnTo>
                  <a:lnTo>
                    <a:pt x="67932" y="17208"/>
                  </a:lnTo>
                  <a:lnTo>
                    <a:pt x="67462" y="17437"/>
                  </a:lnTo>
                  <a:lnTo>
                    <a:pt x="67233" y="17627"/>
                  </a:lnTo>
                  <a:lnTo>
                    <a:pt x="67017" y="17881"/>
                  </a:lnTo>
                  <a:lnTo>
                    <a:pt x="67017" y="17246"/>
                  </a:lnTo>
                  <a:lnTo>
                    <a:pt x="66306" y="17246"/>
                  </a:lnTo>
                  <a:lnTo>
                    <a:pt x="66306" y="21704"/>
                  </a:lnTo>
                  <a:lnTo>
                    <a:pt x="67056" y="21704"/>
                  </a:lnTo>
                  <a:lnTo>
                    <a:pt x="67056" y="19088"/>
                  </a:lnTo>
                  <a:lnTo>
                    <a:pt x="67081" y="18859"/>
                  </a:lnTo>
                  <a:lnTo>
                    <a:pt x="68160" y="17830"/>
                  </a:lnTo>
                  <a:lnTo>
                    <a:pt x="68681" y="17830"/>
                  </a:lnTo>
                  <a:lnTo>
                    <a:pt x="68922" y="17970"/>
                  </a:lnTo>
                  <a:lnTo>
                    <a:pt x="69138" y="18415"/>
                  </a:lnTo>
                  <a:lnTo>
                    <a:pt x="69176" y="18630"/>
                  </a:lnTo>
                  <a:lnTo>
                    <a:pt x="69176" y="21704"/>
                  </a:lnTo>
                  <a:lnTo>
                    <a:pt x="69938" y="21704"/>
                  </a:lnTo>
                  <a:lnTo>
                    <a:pt x="69938" y="18402"/>
                  </a:lnTo>
                  <a:close/>
                </a:path>
                <a:path w="133985" h="23494">
                  <a:moveTo>
                    <a:pt x="71729" y="5676"/>
                  </a:moveTo>
                  <a:lnTo>
                    <a:pt x="71374" y="5702"/>
                  </a:lnTo>
                  <a:lnTo>
                    <a:pt x="71234" y="3949"/>
                  </a:lnTo>
                  <a:lnTo>
                    <a:pt x="71145" y="2273"/>
                  </a:lnTo>
                  <a:lnTo>
                    <a:pt x="71069" y="2146"/>
                  </a:lnTo>
                  <a:lnTo>
                    <a:pt x="70485" y="1803"/>
                  </a:lnTo>
                  <a:lnTo>
                    <a:pt x="70485" y="3949"/>
                  </a:lnTo>
                  <a:lnTo>
                    <a:pt x="70485" y="5003"/>
                  </a:lnTo>
                  <a:lnTo>
                    <a:pt x="70281" y="5334"/>
                  </a:lnTo>
                  <a:lnTo>
                    <a:pt x="69608" y="5664"/>
                  </a:lnTo>
                  <a:lnTo>
                    <a:pt x="69354" y="5727"/>
                  </a:lnTo>
                  <a:lnTo>
                    <a:pt x="68872" y="5727"/>
                  </a:lnTo>
                  <a:lnTo>
                    <a:pt x="68529" y="5537"/>
                  </a:lnTo>
                  <a:lnTo>
                    <a:pt x="68414" y="4533"/>
                  </a:lnTo>
                  <a:lnTo>
                    <a:pt x="68783" y="4318"/>
                  </a:lnTo>
                  <a:lnTo>
                    <a:pt x="68973" y="4267"/>
                  </a:lnTo>
                  <a:lnTo>
                    <a:pt x="69850" y="4152"/>
                  </a:lnTo>
                  <a:lnTo>
                    <a:pt x="70269" y="4051"/>
                  </a:lnTo>
                  <a:lnTo>
                    <a:pt x="70485" y="3949"/>
                  </a:lnTo>
                  <a:lnTo>
                    <a:pt x="70485" y="1803"/>
                  </a:lnTo>
                  <a:lnTo>
                    <a:pt x="69989" y="1651"/>
                  </a:lnTo>
                  <a:lnTo>
                    <a:pt x="69011" y="1651"/>
                  </a:lnTo>
                  <a:lnTo>
                    <a:pt x="67741" y="3111"/>
                  </a:lnTo>
                  <a:lnTo>
                    <a:pt x="68440" y="3111"/>
                  </a:lnTo>
                  <a:lnTo>
                    <a:pt x="68529" y="2717"/>
                  </a:lnTo>
                  <a:lnTo>
                    <a:pt x="68783" y="2387"/>
                  </a:lnTo>
                  <a:lnTo>
                    <a:pt x="69062" y="2273"/>
                  </a:lnTo>
                  <a:lnTo>
                    <a:pt x="69786" y="2273"/>
                  </a:lnTo>
                  <a:lnTo>
                    <a:pt x="70053" y="2336"/>
                  </a:lnTo>
                  <a:lnTo>
                    <a:pt x="70408" y="2565"/>
                  </a:lnTo>
                  <a:lnTo>
                    <a:pt x="70396" y="3416"/>
                  </a:lnTo>
                  <a:lnTo>
                    <a:pt x="68491" y="3708"/>
                  </a:lnTo>
                  <a:lnTo>
                    <a:pt x="68160" y="3848"/>
                  </a:lnTo>
                  <a:lnTo>
                    <a:pt x="67627" y="4318"/>
                  </a:lnTo>
                  <a:lnTo>
                    <a:pt x="67729" y="5816"/>
                  </a:lnTo>
                  <a:lnTo>
                    <a:pt x="68148" y="6223"/>
                  </a:lnTo>
                  <a:lnTo>
                    <a:pt x="68503" y="6362"/>
                  </a:lnTo>
                  <a:lnTo>
                    <a:pt x="69265" y="6362"/>
                  </a:lnTo>
                  <a:lnTo>
                    <a:pt x="70523" y="5626"/>
                  </a:lnTo>
                  <a:lnTo>
                    <a:pt x="70624" y="5994"/>
                  </a:lnTo>
                  <a:lnTo>
                    <a:pt x="70764" y="6223"/>
                  </a:lnTo>
                  <a:lnTo>
                    <a:pt x="70954" y="6311"/>
                  </a:lnTo>
                  <a:lnTo>
                    <a:pt x="71323" y="6311"/>
                  </a:lnTo>
                  <a:lnTo>
                    <a:pt x="71704" y="6235"/>
                  </a:lnTo>
                  <a:lnTo>
                    <a:pt x="71729" y="5702"/>
                  </a:lnTo>
                  <a:close/>
                </a:path>
                <a:path w="133985" h="23494">
                  <a:moveTo>
                    <a:pt x="78422" y="15595"/>
                  </a:moveTo>
                  <a:lnTo>
                    <a:pt x="77495" y="15595"/>
                  </a:lnTo>
                  <a:lnTo>
                    <a:pt x="75755" y="20802"/>
                  </a:lnTo>
                  <a:lnTo>
                    <a:pt x="74002" y="15595"/>
                  </a:lnTo>
                  <a:lnTo>
                    <a:pt x="73088" y="15595"/>
                  </a:lnTo>
                  <a:lnTo>
                    <a:pt x="75311" y="21704"/>
                  </a:lnTo>
                  <a:lnTo>
                    <a:pt x="76187" y="21704"/>
                  </a:lnTo>
                  <a:lnTo>
                    <a:pt x="78422" y="15595"/>
                  </a:lnTo>
                  <a:close/>
                </a:path>
                <a:path w="133985" h="23494">
                  <a:moveTo>
                    <a:pt x="78460" y="2844"/>
                  </a:moveTo>
                  <a:lnTo>
                    <a:pt x="78397" y="2540"/>
                  </a:lnTo>
                  <a:lnTo>
                    <a:pt x="78066" y="1866"/>
                  </a:lnTo>
                  <a:lnTo>
                    <a:pt x="77660" y="1651"/>
                  </a:lnTo>
                  <a:lnTo>
                    <a:pt x="76784" y="1651"/>
                  </a:lnTo>
                  <a:lnTo>
                    <a:pt x="76517" y="1714"/>
                  </a:lnTo>
                  <a:lnTo>
                    <a:pt x="76073" y="1943"/>
                  </a:lnTo>
                  <a:lnTo>
                    <a:pt x="75882" y="2120"/>
                  </a:lnTo>
                  <a:lnTo>
                    <a:pt x="75717" y="2362"/>
                  </a:lnTo>
                  <a:lnTo>
                    <a:pt x="75615" y="2171"/>
                  </a:lnTo>
                  <a:lnTo>
                    <a:pt x="75501" y="2019"/>
                  </a:lnTo>
                  <a:lnTo>
                    <a:pt x="75171" y="1739"/>
                  </a:lnTo>
                  <a:lnTo>
                    <a:pt x="74879" y="1651"/>
                  </a:lnTo>
                  <a:lnTo>
                    <a:pt x="74206" y="1651"/>
                  </a:lnTo>
                  <a:lnTo>
                    <a:pt x="73926" y="1739"/>
                  </a:lnTo>
                  <a:lnTo>
                    <a:pt x="73533" y="2006"/>
                  </a:lnTo>
                  <a:lnTo>
                    <a:pt x="73380" y="2171"/>
                  </a:lnTo>
                  <a:lnTo>
                    <a:pt x="73202" y="2387"/>
                  </a:lnTo>
                  <a:lnTo>
                    <a:pt x="73202" y="1752"/>
                  </a:lnTo>
                  <a:lnTo>
                    <a:pt x="72466" y="1752"/>
                  </a:lnTo>
                  <a:lnTo>
                    <a:pt x="72466" y="6210"/>
                  </a:lnTo>
                  <a:lnTo>
                    <a:pt x="73202" y="6210"/>
                  </a:lnTo>
                  <a:lnTo>
                    <a:pt x="73202" y="3276"/>
                  </a:lnTo>
                  <a:lnTo>
                    <a:pt x="73329" y="2870"/>
                  </a:lnTo>
                  <a:lnTo>
                    <a:pt x="73787" y="2438"/>
                  </a:lnTo>
                  <a:lnTo>
                    <a:pt x="74041" y="2336"/>
                  </a:lnTo>
                  <a:lnTo>
                    <a:pt x="74637" y="2336"/>
                  </a:lnTo>
                  <a:lnTo>
                    <a:pt x="74853" y="2438"/>
                  </a:lnTo>
                  <a:lnTo>
                    <a:pt x="75044" y="2781"/>
                  </a:lnTo>
                  <a:lnTo>
                    <a:pt x="75069" y="2997"/>
                  </a:lnTo>
                  <a:lnTo>
                    <a:pt x="75069" y="6210"/>
                  </a:lnTo>
                  <a:lnTo>
                    <a:pt x="75831" y="6210"/>
                  </a:lnTo>
                  <a:lnTo>
                    <a:pt x="75831" y="3162"/>
                  </a:lnTo>
                  <a:lnTo>
                    <a:pt x="75946" y="2832"/>
                  </a:lnTo>
                  <a:lnTo>
                    <a:pt x="76365" y="2438"/>
                  </a:lnTo>
                  <a:lnTo>
                    <a:pt x="76619" y="2336"/>
                  </a:lnTo>
                  <a:lnTo>
                    <a:pt x="77127" y="2336"/>
                  </a:lnTo>
                  <a:lnTo>
                    <a:pt x="77304" y="2400"/>
                  </a:lnTo>
                  <a:lnTo>
                    <a:pt x="77609" y="2616"/>
                  </a:lnTo>
                  <a:lnTo>
                    <a:pt x="77673" y="2819"/>
                  </a:lnTo>
                  <a:lnTo>
                    <a:pt x="77673" y="6210"/>
                  </a:lnTo>
                  <a:lnTo>
                    <a:pt x="78460" y="6210"/>
                  </a:lnTo>
                  <a:lnTo>
                    <a:pt x="78460" y="2844"/>
                  </a:lnTo>
                  <a:close/>
                </a:path>
                <a:path w="133985" h="23494">
                  <a:moveTo>
                    <a:pt x="83426" y="3175"/>
                  </a:moveTo>
                  <a:lnTo>
                    <a:pt x="83248" y="2616"/>
                  </a:lnTo>
                  <a:lnTo>
                    <a:pt x="82969" y="2298"/>
                  </a:lnTo>
                  <a:lnTo>
                    <a:pt x="82562" y="1866"/>
                  </a:lnTo>
                  <a:lnTo>
                    <a:pt x="82562" y="3175"/>
                  </a:lnTo>
                  <a:lnTo>
                    <a:pt x="82550" y="4978"/>
                  </a:lnTo>
                  <a:lnTo>
                    <a:pt x="82080" y="5562"/>
                  </a:lnTo>
                  <a:lnTo>
                    <a:pt x="81788" y="5715"/>
                  </a:lnTo>
                  <a:lnTo>
                    <a:pt x="80924" y="5715"/>
                  </a:lnTo>
                  <a:lnTo>
                    <a:pt x="80568" y="5473"/>
                  </a:lnTo>
                  <a:lnTo>
                    <a:pt x="80352" y="4978"/>
                  </a:lnTo>
                  <a:lnTo>
                    <a:pt x="80352" y="3175"/>
                  </a:lnTo>
                  <a:lnTo>
                    <a:pt x="80556" y="2616"/>
                  </a:lnTo>
                  <a:lnTo>
                    <a:pt x="80835" y="2374"/>
                  </a:lnTo>
                  <a:lnTo>
                    <a:pt x="81953" y="2298"/>
                  </a:lnTo>
                  <a:lnTo>
                    <a:pt x="82308" y="2552"/>
                  </a:lnTo>
                  <a:lnTo>
                    <a:pt x="82562" y="3175"/>
                  </a:lnTo>
                  <a:lnTo>
                    <a:pt x="82562" y="1866"/>
                  </a:lnTo>
                  <a:lnTo>
                    <a:pt x="82118" y="1651"/>
                  </a:lnTo>
                  <a:lnTo>
                    <a:pt x="81267" y="1651"/>
                  </a:lnTo>
                  <a:lnTo>
                    <a:pt x="80975" y="1739"/>
                  </a:lnTo>
                  <a:lnTo>
                    <a:pt x="80543" y="2006"/>
                  </a:lnTo>
                  <a:lnTo>
                    <a:pt x="80378" y="2171"/>
                  </a:lnTo>
                  <a:lnTo>
                    <a:pt x="80225" y="2374"/>
                  </a:lnTo>
                  <a:lnTo>
                    <a:pt x="80225" y="1778"/>
                  </a:lnTo>
                  <a:lnTo>
                    <a:pt x="79502" y="1778"/>
                  </a:lnTo>
                  <a:lnTo>
                    <a:pt x="79502" y="7988"/>
                  </a:lnTo>
                  <a:lnTo>
                    <a:pt x="80251" y="7988"/>
                  </a:lnTo>
                  <a:lnTo>
                    <a:pt x="80251" y="5715"/>
                  </a:lnTo>
                  <a:lnTo>
                    <a:pt x="80416" y="5918"/>
                  </a:lnTo>
                  <a:lnTo>
                    <a:pt x="80568" y="6057"/>
                  </a:lnTo>
                  <a:lnTo>
                    <a:pt x="80924" y="6286"/>
                  </a:lnTo>
                  <a:lnTo>
                    <a:pt x="81203" y="6362"/>
                  </a:lnTo>
                  <a:lnTo>
                    <a:pt x="81965" y="6362"/>
                  </a:lnTo>
                  <a:lnTo>
                    <a:pt x="82346" y="6223"/>
                  </a:lnTo>
                  <a:lnTo>
                    <a:pt x="83159" y="5562"/>
                  </a:lnTo>
                  <a:lnTo>
                    <a:pt x="83388" y="4978"/>
                  </a:lnTo>
                  <a:lnTo>
                    <a:pt x="83426" y="3175"/>
                  </a:lnTo>
                  <a:close/>
                </a:path>
                <a:path w="133985" h="23494">
                  <a:moveTo>
                    <a:pt x="84137" y="21704"/>
                  </a:moveTo>
                  <a:lnTo>
                    <a:pt x="83464" y="19875"/>
                  </a:lnTo>
                  <a:lnTo>
                    <a:pt x="83223" y="19202"/>
                  </a:lnTo>
                  <a:lnTo>
                    <a:pt x="82334" y="16764"/>
                  </a:lnTo>
                  <a:lnTo>
                    <a:pt x="82334" y="19202"/>
                  </a:lnTo>
                  <a:lnTo>
                    <a:pt x="80429" y="19202"/>
                  </a:lnTo>
                  <a:lnTo>
                    <a:pt x="81419" y="16510"/>
                  </a:lnTo>
                  <a:lnTo>
                    <a:pt x="82334" y="19202"/>
                  </a:lnTo>
                  <a:lnTo>
                    <a:pt x="82334" y="16764"/>
                  </a:lnTo>
                  <a:lnTo>
                    <a:pt x="82245" y="16510"/>
                  </a:lnTo>
                  <a:lnTo>
                    <a:pt x="81915" y="15595"/>
                  </a:lnTo>
                  <a:lnTo>
                    <a:pt x="80975" y="15595"/>
                  </a:lnTo>
                  <a:lnTo>
                    <a:pt x="78676" y="21704"/>
                  </a:lnTo>
                  <a:lnTo>
                    <a:pt x="79527" y="21704"/>
                  </a:lnTo>
                  <a:lnTo>
                    <a:pt x="80187" y="19875"/>
                  </a:lnTo>
                  <a:lnTo>
                    <a:pt x="82600" y="19875"/>
                  </a:lnTo>
                  <a:lnTo>
                    <a:pt x="83223" y="21704"/>
                  </a:lnTo>
                  <a:lnTo>
                    <a:pt x="84137" y="21704"/>
                  </a:lnTo>
                  <a:close/>
                </a:path>
                <a:path w="133985" h="23494">
                  <a:moveTo>
                    <a:pt x="90068" y="21577"/>
                  </a:moveTo>
                  <a:lnTo>
                    <a:pt x="89928" y="21513"/>
                  </a:lnTo>
                  <a:lnTo>
                    <a:pt x="89750" y="20904"/>
                  </a:lnTo>
                  <a:lnTo>
                    <a:pt x="89623" y="19253"/>
                  </a:lnTo>
                  <a:lnTo>
                    <a:pt x="89509" y="19088"/>
                  </a:lnTo>
                  <a:lnTo>
                    <a:pt x="89395" y="18923"/>
                  </a:lnTo>
                  <a:lnTo>
                    <a:pt x="89204" y="18796"/>
                  </a:lnTo>
                  <a:lnTo>
                    <a:pt x="88963" y="18707"/>
                  </a:lnTo>
                  <a:lnTo>
                    <a:pt x="89242" y="18567"/>
                  </a:lnTo>
                  <a:lnTo>
                    <a:pt x="89433" y="18389"/>
                  </a:lnTo>
                  <a:lnTo>
                    <a:pt x="89687" y="18008"/>
                  </a:lnTo>
                  <a:lnTo>
                    <a:pt x="89712" y="16344"/>
                  </a:lnTo>
                  <a:lnTo>
                    <a:pt x="89547" y="16065"/>
                  </a:lnTo>
                  <a:lnTo>
                    <a:pt x="88988" y="15824"/>
                  </a:lnTo>
                  <a:lnTo>
                    <a:pt x="88988" y="16891"/>
                  </a:lnTo>
                  <a:lnTo>
                    <a:pt x="88874" y="18008"/>
                  </a:lnTo>
                  <a:lnTo>
                    <a:pt x="88417" y="18326"/>
                  </a:lnTo>
                  <a:lnTo>
                    <a:pt x="88125" y="18389"/>
                  </a:lnTo>
                  <a:lnTo>
                    <a:pt x="85813" y="18389"/>
                  </a:lnTo>
                  <a:lnTo>
                    <a:pt x="85813" y="16306"/>
                  </a:lnTo>
                  <a:lnTo>
                    <a:pt x="88125" y="16306"/>
                  </a:lnTo>
                  <a:lnTo>
                    <a:pt x="88353" y="16344"/>
                  </a:lnTo>
                  <a:lnTo>
                    <a:pt x="88836" y="16586"/>
                  </a:lnTo>
                  <a:lnTo>
                    <a:pt x="88988" y="16891"/>
                  </a:lnTo>
                  <a:lnTo>
                    <a:pt x="88988" y="15824"/>
                  </a:lnTo>
                  <a:lnTo>
                    <a:pt x="88671" y="15671"/>
                  </a:lnTo>
                  <a:lnTo>
                    <a:pt x="88290" y="15595"/>
                  </a:lnTo>
                  <a:lnTo>
                    <a:pt x="84988" y="15595"/>
                  </a:lnTo>
                  <a:lnTo>
                    <a:pt x="84988" y="21704"/>
                  </a:lnTo>
                  <a:lnTo>
                    <a:pt x="85813" y="21704"/>
                  </a:lnTo>
                  <a:lnTo>
                    <a:pt x="85813" y="19088"/>
                  </a:lnTo>
                  <a:lnTo>
                    <a:pt x="88036" y="19088"/>
                  </a:lnTo>
                  <a:lnTo>
                    <a:pt x="88290" y="19126"/>
                  </a:lnTo>
                  <a:lnTo>
                    <a:pt x="88722" y="19329"/>
                  </a:lnTo>
                  <a:lnTo>
                    <a:pt x="88823" y="19507"/>
                  </a:lnTo>
                  <a:lnTo>
                    <a:pt x="88938" y="20904"/>
                  </a:lnTo>
                  <a:lnTo>
                    <a:pt x="89052" y="21704"/>
                  </a:lnTo>
                  <a:lnTo>
                    <a:pt x="90068" y="21704"/>
                  </a:lnTo>
                  <a:lnTo>
                    <a:pt x="90068" y="21577"/>
                  </a:lnTo>
                  <a:close/>
                </a:path>
                <a:path w="133985" h="23494">
                  <a:moveTo>
                    <a:pt x="91338" y="3644"/>
                  </a:moveTo>
                  <a:lnTo>
                    <a:pt x="91071" y="3352"/>
                  </a:lnTo>
                  <a:lnTo>
                    <a:pt x="90893" y="3175"/>
                  </a:lnTo>
                  <a:lnTo>
                    <a:pt x="90665" y="3035"/>
                  </a:lnTo>
                  <a:lnTo>
                    <a:pt x="90639" y="3949"/>
                  </a:lnTo>
                  <a:lnTo>
                    <a:pt x="90563" y="4876"/>
                  </a:lnTo>
                  <a:lnTo>
                    <a:pt x="90208" y="5359"/>
                  </a:lnTo>
                  <a:lnTo>
                    <a:pt x="89852" y="5499"/>
                  </a:lnTo>
                  <a:lnTo>
                    <a:pt x="87566" y="5499"/>
                  </a:lnTo>
                  <a:lnTo>
                    <a:pt x="87566" y="3352"/>
                  </a:lnTo>
                  <a:lnTo>
                    <a:pt x="89547" y="3352"/>
                  </a:lnTo>
                  <a:lnTo>
                    <a:pt x="89827" y="3403"/>
                  </a:lnTo>
                  <a:lnTo>
                    <a:pt x="90436" y="3644"/>
                  </a:lnTo>
                  <a:lnTo>
                    <a:pt x="90639" y="3949"/>
                  </a:lnTo>
                  <a:lnTo>
                    <a:pt x="90639" y="3035"/>
                  </a:lnTo>
                  <a:lnTo>
                    <a:pt x="90347" y="2921"/>
                  </a:lnTo>
                  <a:lnTo>
                    <a:pt x="90563" y="2806"/>
                  </a:lnTo>
                  <a:lnTo>
                    <a:pt x="90741" y="2679"/>
                  </a:lnTo>
                  <a:lnTo>
                    <a:pt x="90995" y="2387"/>
                  </a:lnTo>
                  <a:lnTo>
                    <a:pt x="91084" y="990"/>
                  </a:lnTo>
                  <a:lnTo>
                    <a:pt x="90932" y="787"/>
                  </a:lnTo>
                  <a:lnTo>
                    <a:pt x="90601" y="317"/>
                  </a:lnTo>
                  <a:lnTo>
                    <a:pt x="90322" y="203"/>
                  </a:lnTo>
                  <a:lnTo>
                    <a:pt x="90322" y="1282"/>
                  </a:lnTo>
                  <a:lnTo>
                    <a:pt x="90220" y="2311"/>
                  </a:lnTo>
                  <a:lnTo>
                    <a:pt x="89687" y="2641"/>
                  </a:lnTo>
                  <a:lnTo>
                    <a:pt x="89408" y="2679"/>
                  </a:lnTo>
                  <a:lnTo>
                    <a:pt x="87566" y="2679"/>
                  </a:lnTo>
                  <a:lnTo>
                    <a:pt x="87566" y="787"/>
                  </a:lnTo>
                  <a:lnTo>
                    <a:pt x="89395" y="787"/>
                  </a:lnTo>
                  <a:lnTo>
                    <a:pt x="89674" y="825"/>
                  </a:lnTo>
                  <a:lnTo>
                    <a:pt x="90182" y="1041"/>
                  </a:lnTo>
                  <a:lnTo>
                    <a:pt x="90322" y="1282"/>
                  </a:lnTo>
                  <a:lnTo>
                    <a:pt x="90322" y="203"/>
                  </a:lnTo>
                  <a:lnTo>
                    <a:pt x="90093" y="101"/>
                  </a:lnTo>
                  <a:lnTo>
                    <a:pt x="86753" y="101"/>
                  </a:lnTo>
                  <a:lnTo>
                    <a:pt x="86753" y="6210"/>
                  </a:lnTo>
                  <a:lnTo>
                    <a:pt x="90144" y="6210"/>
                  </a:lnTo>
                  <a:lnTo>
                    <a:pt x="90728" y="5969"/>
                  </a:lnTo>
                  <a:lnTo>
                    <a:pt x="91084" y="5499"/>
                  </a:lnTo>
                  <a:lnTo>
                    <a:pt x="91338" y="5181"/>
                  </a:lnTo>
                  <a:lnTo>
                    <a:pt x="91338" y="3644"/>
                  </a:lnTo>
                  <a:close/>
                </a:path>
                <a:path w="133985" h="23494">
                  <a:moveTo>
                    <a:pt x="93472" y="101"/>
                  </a:moveTo>
                  <a:lnTo>
                    <a:pt x="92646" y="101"/>
                  </a:lnTo>
                  <a:lnTo>
                    <a:pt x="92646" y="6210"/>
                  </a:lnTo>
                  <a:lnTo>
                    <a:pt x="93472" y="6210"/>
                  </a:lnTo>
                  <a:lnTo>
                    <a:pt x="93472" y="101"/>
                  </a:lnTo>
                  <a:close/>
                </a:path>
                <a:path w="133985" h="23494">
                  <a:moveTo>
                    <a:pt x="96189" y="19456"/>
                  </a:moveTo>
                  <a:lnTo>
                    <a:pt x="95389" y="19456"/>
                  </a:lnTo>
                  <a:lnTo>
                    <a:pt x="95300" y="19862"/>
                  </a:lnTo>
                  <a:lnTo>
                    <a:pt x="95173" y="20193"/>
                  </a:lnTo>
                  <a:lnTo>
                    <a:pt x="94691" y="20904"/>
                  </a:lnTo>
                  <a:lnTo>
                    <a:pt x="94221" y="21132"/>
                  </a:lnTo>
                  <a:lnTo>
                    <a:pt x="92951" y="21132"/>
                  </a:lnTo>
                  <a:lnTo>
                    <a:pt x="92443" y="20916"/>
                  </a:lnTo>
                  <a:lnTo>
                    <a:pt x="91782" y="20027"/>
                  </a:lnTo>
                  <a:lnTo>
                    <a:pt x="91605" y="19443"/>
                  </a:lnTo>
                  <a:lnTo>
                    <a:pt x="91605" y="17856"/>
                  </a:lnTo>
                  <a:lnTo>
                    <a:pt x="91795" y="17208"/>
                  </a:lnTo>
                  <a:lnTo>
                    <a:pt x="92544" y="16357"/>
                  </a:lnTo>
                  <a:lnTo>
                    <a:pt x="93027" y="16154"/>
                  </a:lnTo>
                  <a:lnTo>
                    <a:pt x="94119" y="16154"/>
                  </a:lnTo>
                  <a:lnTo>
                    <a:pt x="94500" y="16268"/>
                  </a:lnTo>
                  <a:lnTo>
                    <a:pt x="95046" y="16725"/>
                  </a:lnTo>
                  <a:lnTo>
                    <a:pt x="95237" y="17043"/>
                  </a:lnTo>
                  <a:lnTo>
                    <a:pt x="95326" y="17437"/>
                  </a:lnTo>
                  <a:lnTo>
                    <a:pt x="96126" y="17437"/>
                  </a:lnTo>
                  <a:lnTo>
                    <a:pt x="94386" y="15430"/>
                  </a:lnTo>
                  <a:lnTo>
                    <a:pt x="92710" y="15430"/>
                  </a:lnTo>
                  <a:lnTo>
                    <a:pt x="91998" y="15748"/>
                  </a:lnTo>
                  <a:lnTo>
                    <a:pt x="91008" y="16954"/>
                  </a:lnTo>
                  <a:lnTo>
                    <a:pt x="90766" y="17691"/>
                  </a:lnTo>
                  <a:lnTo>
                    <a:pt x="90766" y="19773"/>
                  </a:lnTo>
                  <a:lnTo>
                    <a:pt x="91084" y="20650"/>
                  </a:lnTo>
                  <a:lnTo>
                    <a:pt x="92202" y="21653"/>
                  </a:lnTo>
                  <a:lnTo>
                    <a:pt x="92798" y="21869"/>
                  </a:lnTo>
                  <a:lnTo>
                    <a:pt x="94335" y="21869"/>
                  </a:lnTo>
                  <a:lnTo>
                    <a:pt x="94996" y="21602"/>
                  </a:lnTo>
                  <a:lnTo>
                    <a:pt x="95885" y="20650"/>
                  </a:lnTo>
                  <a:lnTo>
                    <a:pt x="96113" y="20104"/>
                  </a:lnTo>
                  <a:lnTo>
                    <a:pt x="96189" y="19456"/>
                  </a:lnTo>
                  <a:close/>
                </a:path>
                <a:path w="133985" h="23494">
                  <a:moveTo>
                    <a:pt x="99682" y="101"/>
                  </a:moveTo>
                  <a:lnTo>
                    <a:pt x="98882" y="101"/>
                  </a:lnTo>
                  <a:lnTo>
                    <a:pt x="98882" y="5054"/>
                  </a:lnTo>
                  <a:lnTo>
                    <a:pt x="95796" y="101"/>
                  </a:lnTo>
                  <a:lnTo>
                    <a:pt x="94818" y="101"/>
                  </a:lnTo>
                  <a:lnTo>
                    <a:pt x="94818" y="6210"/>
                  </a:lnTo>
                  <a:lnTo>
                    <a:pt x="95618" y="6210"/>
                  </a:lnTo>
                  <a:lnTo>
                    <a:pt x="95618" y="1270"/>
                  </a:lnTo>
                  <a:lnTo>
                    <a:pt x="98742" y="6210"/>
                  </a:lnTo>
                  <a:lnTo>
                    <a:pt x="99682" y="6210"/>
                  </a:lnTo>
                  <a:lnTo>
                    <a:pt x="99682" y="101"/>
                  </a:lnTo>
                  <a:close/>
                </a:path>
                <a:path w="133985" h="23494">
                  <a:moveTo>
                    <a:pt x="102069" y="15595"/>
                  </a:moveTo>
                  <a:lnTo>
                    <a:pt x="101231" y="15595"/>
                  </a:lnTo>
                  <a:lnTo>
                    <a:pt x="101231" y="18122"/>
                  </a:lnTo>
                  <a:lnTo>
                    <a:pt x="98056" y="18122"/>
                  </a:lnTo>
                  <a:lnTo>
                    <a:pt x="98056" y="15595"/>
                  </a:lnTo>
                  <a:lnTo>
                    <a:pt x="97218" y="15595"/>
                  </a:lnTo>
                  <a:lnTo>
                    <a:pt x="97218" y="21704"/>
                  </a:lnTo>
                  <a:lnTo>
                    <a:pt x="98056" y="21704"/>
                  </a:lnTo>
                  <a:lnTo>
                    <a:pt x="98056" y="18846"/>
                  </a:lnTo>
                  <a:lnTo>
                    <a:pt x="101231" y="18846"/>
                  </a:lnTo>
                  <a:lnTo>
                    <a:pt x="101231" y="21704"/>
                  </a:lnTo>
                  <a:lnTo>
                    <a:pt x="102069" y="21704"/>
                  </a:lnTo>
                  <a:lnTo>
                    <a:pt x="102069" y="15595"/>
                  </a:lnTo>
                  <a:close/>
                </a:path>
                <a:path w="133985" h="23494">
                  <a:moveTo>
                    <a:pt x="105905" y="6210"/>
                  </a:moveTo>
                  <a:lnTo>
                    <a:pt x="105244" y="4381"/>
                  </a:lnTo>
                  <a:lnTo>
                    <a:pt x="105003" y="3708"/>
                  </a:lnTo>
                  <a:lnTo>
                    <a:pt x="104114" y="1257"/>
                  </a:lnTo>
                  <a:lnTo>
                    <a:pt x="104114" y="3708"/>
                  </a:lnTo>
                  <a:lnTo>
                    <a:pt x="102196" y="3708"/>
                  </a:lnTo>
                  <a:lnTo>
                    <a:pt x="103187" y="1003"/>
                  </a:lnTo>
                  <a:lnTo>
                    <a:pt x="104114" y="3708"/>
                  </a:lnTo>
                  <a:lnTo>
                    <a:pt x="104114" y="1257"/>
                  </a:lnTo>
                  <a:lnTo>
                    <a:pt x="104025" y="1003"/>
                  </a:lnTo>
                  <a:lnTo>
                    <a:pt x="103695" y="101"/>
                  </a:lnTo>
                  <a:lnTo>
                    <a:pt x="102755" y="101"/>
                  </a:lnTo>
                  <a:lnTo>
                    <a:pt x="100444" y="6210"/>
                  </a:lnTo>
                  <a:lnTo>
                    <a:pt x="101295" y="6210"/>
                  </a:lnTo>
                  <a:lnTo>
                    <a:pt x="101955" y="4381"/>
                  </a:lnTo>
                  <a:lnTo>
                    <a:pt x="104381" y="4381"/>
                  </a:lnTo>
                  <a:lnTo>
                    <a:pt x="105003" y="6210"/>
                  </a:lnTo>
                  <a:lnTo>
                    <a:pt x="105905" y="6210"/>
                  </a:lnTo>
                  <a:close/>
                </a:path>
                <a:path w="133985" h="23494">
                  <a:moveTo>
                    <a:pt x="108280" y="21704"/>
                  </a:moveTo>
                  <a:lnTo>
                    <a:pt x="107619" y="19875"/>
                  </a:lnTo>
                  <a:lnTo>
                    <a:pt x="107378" y="19202"/>
                  </a:lnTo>
                  <a:lnTo>
                    <a:pt x="106489" y="16764"/>
                  </a:lnTo>
                  <a:lnTo>
                    <a:pt x="106489" y="19202"/>
                  </a:lnTo>
                  <a:lnTo>
                    <a:pt x="104571" y="19202"/>
                  </a:lnTo>
                  <a:lnTo>
                    <a:pt x="105562" y="16510"/>
                  </a:lnTo>
                  <a:lnTo>
                    <a:pt x="106489" y="19202"/>
                  </a:lnTo>
                  <a:lnTo>
                    <a:pt x="106489" y="16764"/>
                  </a:lnTo>
                  <a:lnTo>
                    <a:pt x="106400" y="16510"/>
                  </a:lnTo>
                  <a:lnTo>
                    <a:pt x="106070" y="15595"/>
                  </a:lnTo>
                  <a:lnTo>
                    <a:pt x="105130" y="15595"/>
                  </a:lnTo>
                  <a:lnTo>
                    <a:pt x="102831" y="21704"/>
                  </a:lnTo>
                  <a:lnTo>
                    <a:pt x="103670" y="21704"/>
                  </a:lnTo>
                  <a:lnTo>
                    <a:pt x="104343" y="19875"/>
                  </a:lnTo>
                  <a:lnTo>
                    <a:pt x="106756" y="19875"/>
                  </a:lnTo>
                  <a:lnTo>
                    <a:pt x="107378" y="21704"/>
                  </a:lnTo>
                  <a:lnTo>
                    <a:pt x="108280" y="21704"/>
                  </a:lnTo>
                  <a:close/>
                </a:path>
                <a:path w="133985" h="23494">
                  <a:moveTo>
                    <a:pt x="111836" y="6070"/>
                  </a:moveTo>
                  <a:lnTo>
                    <a:pt x="111709" y="6019"/>
                  </a:lnTo>
                  <a:lnTo>
                    <a:pt x="111518" y="5410"/>
                  </a:lnTo>
                  <a:lnTo>
                    <a:pt x="111404" y="3746"/>
                  </a:lnTo>
                  <a:lnTo>
                    <a:pt x="111290" y="3594"/>
                  </a:lnTo>
                  <a:lnTo>
                    <a:pt x="111163" y="3429"/>
                  </a:lnTo>
                  <a:lnTo>
                    <a:pt x="110985" y="3302"/>
                  </a:lnTo>
                  <a:lnTo>
                    <a:pt x="110744" y="3213"/>
                  </a:lnTo>
                  <a:lnTo>
                    <a:pt x="111010" y="3073"/>
                  </a:lnTo>
                  <a:lnTo>
                    <a:pt x="111213" y="2895"/>
                  </a:lnTo>
                  <a:lnTo>
                    <a:pt x="111467" y="2514"/>
                  </a:lnTo>
                  <a:lnTo>
                    <a:pt x="111493" y="850"/>
                  </a:lnTo>
                  <a:lnTo>
                    <a:pt x="111315" y="558"/>
                  </a:lnTo>
                  <a:lnTo>
                    <a:pt x="110769" y="317"/>
                  </a:lnTo>
                  <a:lnTo>
                    <a:pt x="110769" y="1397"/>
                  </a:lnTo>
                  <a:lnTo>
                    <a:pt x="110655" y="2514"/>
                  </a:lnTo>
                  <a:lnTo>
                    <a:pt x="110197" y="2819"/>
                  </a:lnTo>
                  <a:lnTo>
                    <a:pt x="109893" y="2895"/>
                  </a:lnTo>
                  <a:lnTo>
                    <a:pt x="107581" y="2895"/>
                  </a:lnTo>
                  <a:lnTo>
                    <a:pt x="107581" y="812"/>
                  </a:lnTo>
                  <a:lnTo>
                    <a:pt x="109893" y="812"/>
                  </a:lnTo>
                  <a:lnTo>
                    <a:pt x="110121" y="850"/>
                  </a:lnTo>
                  <a:lnTo>
                    <a:pt x="110604" y="1092"/>
                  </a:lnTo>
                  <a:lnTo>
                    <a:pt x="110769" y="1397"/>
                  </a:lnTo>
                  <a:lnTo>
                    <a:pt x="110769" y="317"/>
                  </a:lnTo>
                  <a:lnTo>
                    <a:pt x="110439" y="165"/>
                  </a:lnTo>
                  <a:lnTo>
                    <a:pt x="110058" y="101"/>
                  </a:lnTo>
                  <a:lnTo>
                    <a:pt x="106756" y="101"/>
                  </a:lnTo>
                  <a:lnTo>
                    <a:pt x="106756" y="6210"/>
                  </a:lnTo>
                  <a:lnTo>
                    <a:pt x="107581" y="6210"/>
                  </a:lnTo>
                  <a:lnTo>
                    <a:pt x="107581" y="3594"/>
                  </a:lnTo>
                  <a:lnTo>
                    <a:pt x="109816" y="3594"/>
                  </a:lnTo>
                  <a:lnTo>
                    <a:pt x="110058" y="3632"/>
                  </a:lnTo>
                  <a:lnTo>
                    <a:pt x="110502" y="3835"/>
                  </a:lnTo>
                  <a:lnTo>
                    <a:pt x="110591" y="4013"/>
                  </a:lnTo>
                  <a:lnTo>
                    <a:pt x="110718" y="5410"/>
                  </a:lnTo>
                  <a:lnTo>
                    <a:pt x="110820" y="6210"/>
                  </a:lnTo>
                  <a:lnTo>
                    <a:pt x="111836" y="6210"/>
                  </a:lnTo>
                  <a:lnTo>
                    <a:pt x="111836" y="6070"/>
                  </a:lnTo>
                  <a:close/>
                </a:path>
                <a:path w="133985" h="23494">
                  <a:moveTo>
                    <a:pt x="114211" y="21577"/>
                  </a:moveTo>
                  <a:lnTo>
                    <a:pt x="114084" y="21513"/>
                  </a:lnTo>
                  <a:lnTo>
                    <a:pt x="113893" y="20904"/>
                  </a:lnTo>
                  <a:lnTo>
                    <a:pt x="113779" y="19253"/>
                  </a:lnTo>
                  <a:lnTo>
                    <a:pt x="113665" y="19088"/>
                  </a:lnTo>
                  <a:lnTo>
                    <a:pt x="113538" y="18923"/>
                  </a:lnTo>
                  <a:lnTo>
                    <a:pt x="113360" y="18796"/>
                  </a:lnTo>
                  <a:lnTo>
                    <a:pt x="113118" y="18707"/>
                  </a:lnTo>
                  <a:lnTo>
                    <a:pt x="113385" y="18567"/>
                  </a:lnTo>
                  <a:lnTo>
                    <a:pt x="113588" y="18389"/>
                  </a:lnTo>
                  <a:lnTo>
                    <a:pt x="113842" y="18008"/>
                  </a:lnTo>
                  <a:lnTo>
                    <a:pt x="113868" y="16344"/>
                  </a:lnTo>
                  <a:lnTo>
                    <a:pt x="113690" y="16065"/>
                  </a:lnTo>
                  <a:lnTo>
                    <a:pt x="113144" y="15824"/>
                  </a:lnTo>
                  <a:lnTo>
                    <a:pt x="113144" y="16891"/>
                  </a:lnTo>
                  <a:lnTo>
                    <a:pt x="113030" y="18008"/>
                  </a:lnTo>
                  <a:lnTo>
                    <a:pt x="112572" y="18326"/>
                  </a:lnTo>
                  <a:lnTo>
                    <a:pt x="112268" y="18389"/>
                  </a:lnTo>
                  <a:lnTo>
                    <a:pt x="109969" y="18389"/>
                  </a:lnTo>
                  <a:lnTo>
                    <a:pt x="109969" y="16306"/>
                  </a:lnTo>
                  <a:lnTo>
                    <a:pt x="112268" y="16306"/>
                  </a:lnTo>
                  <a:lnTo>
                    <a:pt x="112496" y="16344"/>
                  </a:lnTo>
                  <a:lnTo>
                    <a:pt x="112979" y="16586"/>
                  </a:lnTo>
                  <a:lnTo>
                    <a:pt x="113144" y="16891"/>
                  </a:lnTo>
                  <a:lnTo>
                    <a:pt x="113144" y="15824"/>
                  </a:lnTo>
                  <a:lnTo>
                    <a:pt x="112814" y="15671"/>
                  </a:lnTo>
                  <a:lnTo>
                    <a:pt x="112433" y="15595"/>
                  </a:lnTo>
                  <a:lnTo>
                    <a:pt x="109131" y="15595"/>
                  </a:lnTo>
                  <a:lnTo>
                    <a:pt x="109131" y="21704"/>
                  </a:lnTo>
                  <a:lnTo>
                    <a:pt x="109969" y="21704"/>
                  </a:lnTo>
                  <a:lnTo>
                    <a:pt x="109969" y="19088"/>
                  </a:lnTo>
                  <a:lnTo>
                    <a:pt x="112191" y="19088"/>
                  </a:lnTo>
                  <a:lnTo>
                    <a:pt x="112433" y="19126"/>
                  </a:lnTo>
                  <a:lnTo>
                    <a:pt x="112877" y="19329"/>
                  </a:lnTo>
                  <a:lnTo>
                    <a:pt x="112966" y="19507"/>
                  </a:lnTo>
                  <a:lnTo>
                    <a:pt x="113093" y="20904"/>
                  </a:lnTo>
                  <a:lnTo>
                    <a:pt x="113195" y="21704"/>
                  </a:lnTo>
                  <a:lnTo>
                    <a:pt x="114211" y="21704"/>
                  </a:lnTo>
                  <a:lnTo>
                    <a:pt x="114211" y="21577"/>
                  </a:lnTo>
                  <a:close/>
                </a:path>
                <a:path w="133985" h="23494">
                  <a:moveTo>
                    <a:pt x="117081" y="23444"/>
                  </a:moveTo>
                  <a:lnTo>
                    <a:pt x="116674" y="22682"/>
                  </a:lnTo>
                  <a:lnTo>
                    <a:pt x="116395" y="22085"/>
                  </a:lnTo>
                  <a:lnTo>
                    <a:pt x="116039" y="21005"/>
                  </a:lnTo>
                  <a:lnTo>
                    <a:pt x="115925" y="20269"/>
                  </a:lnTo>
                  <a:lnTo>
                    <a:pt x="115925" y="18669"/>
                  </a:lnTo>
                  <a:lnTo>
                    <a:pt x="116014" y="17970"/>
                  </a:lnTo>
                  <a:lnTo>
                    <a:pt x="116344" y="16967"/>
                  </a:lnTo>
                  <a:lnTo>
                    <a:pt x="116636" y="16344"/>
                  </a:lnTo>
                  <a:lnTo>
                    <a:pt x="117068" y="15494"/>
                  </a:lnTo>
                  <a:lnTo>
                    <a:pt x="116547" y="15494"/>
                  </a:lnTo>
                  <a:lnTo>
                    <a:pt x="116027" y="16306"/>
                  </a:lnTo>
                  <a:lnTo>
                    <a:pt x="115684" y="16916"/>
                  </a:lnTo>
                  <a:lnTo>
                    <a:pt x="115265" y="17970"/>
                  </a:lnTo>
                  <a:lnTo>
                    <a:pt x="115138" y="18694"/>
                  </a:lnTo>
                  <a:lnTo>
                    <a:pt x="115150" y="19964"/>
                  </a:lnTo>
                  <a:lnTo>
                    <a:pt x="116573" y="23444"/>
                  </a:lnTo>
                  <a:lnTo>
                    <a:pt x="117081" y="23444"/>
                  </a:lnTo>
                  <a:close/>
                </a:path>
                <a:path w="133985" h="23494">
                  <a:moveTo>
                    <a:pt x="117792" y="101"/>
                  </a:moveTo>
                  <a:lnTo>
                    <a:pt x="116827" y="101"/>
                  </a:lnTo>
                  <a:lnTo>
                    <a:pt x="115062" y="3035"/>
                  </a:lnTo>
                  <a:lnTo>
                    <a:pt x="113309" y="101"/>
                  </a:lnTo>
                  <a:lnTo>
                    <a:pt x="112344" y="101"/>
                  </a:lnTo>
                  <a:lnTo>
                    <a:pt x="114655" y="3746"/>
                  </a:lnTo>
                  <a:lnTo>
                    <a:pt x="114655" y="6210"/>
                  </a:lnTo>
                  <a:lnTo>
                    <a:pt x="115481" y="6210"/>
                  </a:lnTo>
                  <a:lnTo>
                    <a:pt x="115481" y="3746"/>
                  </a:lnTo>
                  <a:lnTo>
                    <a:pt x="117792" y="101"/>
                  </a:lnTo>
                  <a:close/>
                </a:path>
                <a:path w="133985" h="23494">
                  <a:moveTo>
                    <a:pt x="120383" y="7950"/>
                  </a:moveTo>
                  <a:lnTo>
                    <a:pt x="119976" y="7175"/>
                  </a:lnTo>
                  <a:lnTo>
                    <a:pt x="119710" y="6591"/>
                  </a:lnTo>
                  <a:lnTo>
                    <a:pt x="119341" y="5511"/>
                  </a:lnTo>
                  <a:lnTo>
                    <a:pt x="119227" y="4775"/>
                  </a:lnTo>
                  <a:lnTo>
                    <a:pt x="119227" y="3175"/>
                  </a:lnTo>
                  <a:lnTo>
                    <a:pt x="119329" y="2476"/>
                  </a:lnTo>
                  <a:lnTo>
                    <a:pt x="119659" y="1460"/>
                  </a:lnTo>
                  <a:lnTo>
                    <a:pt x="119938" y="850"/>
                  </a:lnTo>
                  <a:lnTo>
                    <a:pt x="120370" y="0"/>
                  </a:lnTo>
                  <a:lnTo>
                    <a:pt x="119849" y="0"/>
                  </a:lnTo>
                  <a:lnTo>
                    <a:pt x="119341" y="812"/>
                  </a:lnTo>
                  <a:lnTo>
                    <a:pt x="118999" y="1422"/>
                  </a:lnTo>
                  <a:lnTo>
                    <a:pt x="118567" y="2476"/>
                  </a:lnTo>
                  <a:lnTo>
                    <a:pt x="118440" y="3200"/>
                  </a:lnTo>
                  <a:lnTo>
                    <a:pt x="118452" y="4470"/>
                  </a:lnTo>
                  <a:lnTo>
                    <a:pt x="119875" y="7950"/>
                  </a:lnTo>
                  <a:lnTo>
                    <a:pt x="120383" y="7950"/>
                  </a:lnTo>
                  <a:close/>
                </a:path>
                <a:path w="133985" h="23494">
                  <a:moveTo>
                    <a:pt x="121843" y="15849"/>
                  </a:moveTo>
                  <a:lnTo>
                    <a:pt x="117690" y="15849"/>
                  </a:lnTo>
                  <a:lnTo>
                    <a:pt x="117690" y="16611"/>
                  </a:lnTo>
                  <a:lnTo>
                    <a:pt x="120992" y="16611"/>
                  </a:lnTo>
                  <a:lnTo>
                    <a:pt x="120573" y="17081"/>
                  </a:lnTo>
                  <a:lnTo>
                    <a:pt x="120167" y="17653"/>
                  </a:lnTo>
                  <a:lnTo>
                    <a:pt x="119151" y="19443"/>
                  </a:lnTo>
                  <a:lnTo>
                    <a:pt x="118732" y="20574"/>
                  </a:lnTo>
                  <a:lnTo>
                    <a:pt x="118541" y="21704"/>
                  </a:lnTo>
                  <a:lnTo>
                    <a:pt x="119380" y="21704"/>
                  </a:lnTo>
                  <a:lnTo>
                    <a:pt x="119608" y="20662"/>
                  </a:lnTo>
                  <a:lnTo>
                    <a:pt x="119811" y="19951"/>
                  </a:lnTo>
                  <a:lnTo>
                    <a:pt x="121843" y="16510"/>
                  </a:lnTo>
                  <a:lnTo>
                    <a:pt x="121843" y="15849"/>
                  </a:lnTo>
                  <a:close/>
                </a:path>
                <a:path w="133985" h="23494">
                  <a:moveTo>
                    <a:pt x="123710" y="279"/>
                  </a:moveTo>
                  <a:lnTo>
                    <a:pt x="123113" y="279"/>
                  </a:lnTo>
                  <a:lnTo>
                    <a:pt x="123012" y="736"/>
                  </a:lnTo>
                  <a:lnTo>
                    <a:pt x="122847" y="1028"/>
                  </a:lnTo>
                  <a:lnTo>
                    <a:pt x="122428" y="1282"/>
                  </a:lnTo>
                  <a:lnTo>
                    <a:pt x="122047" y="1371"/>
                  </a:lnTo>
                  <a:lnTo>
                    <a:pt x="121513" y="1422"/>
                  </a:lnTo>
                  <a:lnTo>
                    <a:pt x="121513" y="1993"/>
                  </a:lnTo>
                  <a:lnTo>
                    <a:pt x="122910" y="1993"/>
                  </a:lnTo>
                  <a:lnTo>
                    <a:pt x="122910" y="6210"/>
                  </a:lnTo>
                  <a:lnTo>
                    <a:pt x="123710" y="6210"/>
                  </a:lnTo>
                  <a:lnTo>
                    <a:pt x="123710" y="279"/>
                  </a:lnTo>
                  <a:close/>
                </a:path>
                <a:path w="133985" h="23494">
                  <a:moveTo>
                    <a:pt x="126504" y="19113"/>
                  </a:moveTo>
                  <a:lnTo>
                    <a:pt x="126352" y="18719"/>
                  </a:lnTo>
                  <a:lnTo>
                    <a:pt x="126212" y="18580"/>
                  </a:lnTo>
                  <a:lnTo>
                    <a:pt x="125653" y="18110"/>
                  </a:lnTo>
                  <a:lnTo>
                    <a:pt x="125653" y="19265"/>
                  </a:lnTo>
                  <a:lnTo>
                    <a:pt x="125628" y="20561"/>
                  </a:lnTo>
                  <a:lnTo>
                    <a:pt x="125247" y="21069"/>
                  </a:lnTo>
                  <a:lnTo>
                    <a:pt x="124955" y="21196"/>
                  </a:lnTo>
                  <a:lnTo>
                    <a:pt x="124167" y="21196"/>
                  </a:lnTo>
                  <a:lnTo>
                    <a:pt x="123863" y="21069"/>
                  </a:lnTo>
                  <a:lnTo>
                    <a:pt x="123431" y="20561"/>
                  </a:lnTo>
                  <a:lnTo>
                    <a:pt x="123431" y="19113"/>
                  </a:lnTo>
                  <a:lnTo>
                    <a:pt x="123926" y="18681"/>
                  </a:lnTo>
                  <a:lnTo>
                    <a:pt x="124079" y="18618"/>
                  </a:lnTo>
                  <a:lnTo>
                    <a:pt x="124206" y="18580"/>
                  </a:lnTo>
                  <a:lnTo>
                    <a:pt x="124980" y="18580"/>
                  </a:lnTo>
                  <a:lnTo>
                    <a:pt x="125298" y="18719"/>
                  </a:lnTo>
                  <a:lnTo>
                    <a:pt x="125653" y="19265"/>
                  </a:lnTo>
                  <a:lnTo>
                    <a:pt x="125653" y="18110"/>
                  </a:lnTo>
                  <a:lnTo>
                    <a:pt x="125196" y="17907"/>
                  </a:lnTo>
                  <a:lnTo>
                    <a:pt x="124371" y="17894"/>
                  </a:lnTo>
                  <a:lnTo>
                    <a:pt x="124104" y="17945"/>
                  </a:lnTo>
                  <a:lnTo>
                    <a:pt x="123609" y="18186"/>
                  </a:lnTo>
                  <a:lnTo>
                    <a:pt x="123418" y="18351"/>
                  </a:lnTo>
                  <a:lnTo>
                    <a:pt x="123215" y="18618"/>
                  </a:lnTo>
                  <a:lnTo>
                    <a:pt x="123291" y="17716"/>
                  </a:lnTo>
                  <a:lnTo>
                    <a:pt x="123405" y="17310"/>
                  </a:lnTo>
                  <a:lnTo>
                    <a:pt x="123863" y="16586"/>
                  </a:lnTo>
                  <a:lnTo>
                    <a:pt x="124206" y="16383"/>
                  </a:lnTo>
                  <a:lnTo>
                    <a:pt x="124993" y="16383"/>
                  </a:lnTo>
                  <a:lnTo>
                    <a:pt x="125272" y="16510"/>
                  </a:lnTo>
                  <a:lnTo>
                    <a:pt x="125539" y="16891"/>
                  </a:lnTo>
                  <a:lnTo>
                    <a:pt x="125666" y="17310"/>
                  </a:lnTo>
                  <a:lnTo>
                    <a:pt x="126403" y="17310"/>
                  </a:lnTo>
                  <a:lnTo>
                    <a:pt x="126377" y="16891"/>
                  </a:lnTo>
                  <a:lnTo>
                    <a:pt x="126276" y="16586"/>
                  </a:lnTo>
                  <a:lnTo>
                    <a:pt x="126111" y="16383"/>
                  </a:lnTo>
                  <a:lnTo>
                    <a:pt x="125742" y="15900"/>
                  </a:lnTo>
                  <a:lnTo>
                    <a:pt x="125285" y="15722"/>
                  </a:lnTo>
                  <a:lnTo>
                    <a:pt x="123698" y="15722"/>
                  </a:lnTo>
                  <a:lnTo>
                    <a:pt x="123063" y="16217"/>
                  </a:lnTo>
                  <a:lnTo>
                    <a:pt x="122529" y="17716"/>
                  </a:lnTo>
                  <a:lnTo>
                    <a:pt x="122656" y="20815"/>
                  </a:lnTo>
                  <a:lnTo>
                    <a:pt x="123456" y="21653"/>
                  </a:lnTo>
                  <a:lnTo>
                    <a:pt x="123939" y="21869"/>
                  </a:lnTo>
                  <a:lnTo>
                    <a:pt x="125145" y="21869"/>
                  </a:lnTo>
                  <a:lnTo>
                    <a:pt x="125653" y="21653"/>
                  </a:lnTo>
                  <a:lnTo>
                    <a:pt x="126034" y="21196"/>
                  </a:lnTo>
                  <a:lnTo>
                    <a:pt x="126352" y="20815"/>
                  </a:lnTo>
                  <a:lnTo>
                    <a:pt x="126453" y="20561"/>
                  </a:lnTo>
                  <a:lnTo>
                    <a:pt x="126504" y="19113"/>
                  </a:lnTo>
                  <a:close/>
                </a:path>
                <a:path w="133985" h="23494">
                  <a:moveTo>
                    <a:pt x="129895" y="4102"/>
                  </a:moveTo>
                  <a:lnTo>
                    <a:pt x="129006" y="4102"/>
                  </a:lnTo>
                  <a:lnTo>
                    <a:pt x="129006" y="1397"/>
                  </a:lnTo>
                  <a:lnTo>
                    <a:pt x="129006" y="241"/>
                  </a:lnTo>
                  <a:lnTo>
                    <a:pt x="128384" y="241"/>
                  </a:lnTo>
                  <a:lnTo>
                    <a:pt x="128244" y="444"/>
                  </a:lnTo>
                  <a:lnTo>
                    <a:pt x="128244" y="1397"/>
                  </a:lnTo>
                  <a:lnTo>
                    <a:pt x="128244" y="4102"/>
                  </a:lnTo>
                  <a:lnTo>
                    <a:pt x="126339" y="4102"/>
                  </a:lnTo>
                  <a:lnTo>
                    <a:pt x="128244" y="1397"/>
                  </a:lnTo>
                  <a:lnTo>
                    <a:pt x="128244" y="444"/>
                  </a:lnTo>
                  <a:lnTo>
                    <a:pt x="125653" y="4025"/>
                  </a:lnTo>
                  <a:lnTo>
                    <a:pt x="125653" y="4749"/>
                  </a:lnTo>
                  <a:lnTo>
                    <a:pt x="128257" y="4749"/>
                  </a:lnTo>
                  <a:lnTo>
                    <a:pt x="128257" y="6210"/>
                  </a:lnTo>
                  <a:lnTo>
                    <a:pt x="129006" y="6210"/>
                  </a:lnTo>
                  <a:lnTo>
                    <a:pt x="129006" y="4749"/>
                  </a:lnTo>
                  <a:lnTo>
                    <a:pt x="129895" y="4749"/>
                  </a:lnTo>
                  <a:lnTo>
                    <a:pt x="129895" y="4102"/>
                  </a:lnTo>
                  <a:close/>
                </a:path>
                <a:path w="133985" h="23494">
                  <a:moveTo>
                    <a:pt x="131318" y="15849"/>
                  </a:moveTo>
                  <a:lnTo>
                    <a:pt x="127177" y="15849"/>
                  </a:lnTo>
                  <a:lnTo>
                    <a:pt x="127177" y="16611"/>
                  </a:lnTo>
                  <a:lnTo>
                    <a:pt x="130467" y="16611"/>
                  </a:lnTo>
                  <a:lnTo>
                    <a:pt x="130048" y="17081"/>
                  </a:lnTo>
                  <a:lnTo>
                    <a:pt x="129654" y="17653"/>
                  </a:lnTo>
                  <a:lnTo>
                    <a:pt x="128625" y="19443"/>
                  </a:lnTo>
                  <a:lnTo>
                    <a:pt x="128219" y="20574"/>
                  </a:lnTo>
                  <a:lnTo>
                    <a:pt x="128016" y="21704"/>
                  </a:lnTo>
                  <a:lnTo>
                    <a:pt x="128854" y="21704"/>
                  </a:lnTo>
                  <a:lnTo>
                    <a:pt x="129082" y="20662"/>
                  </a:lnTo>
                  <a:lnTo>
                    <a:pt x="129286" y="19951"/>
                  </a:lnTo>
                  <a:lnTo>
                    <a:pt x="131318" y="16510"/>
                  </a:lnTo>
                  <a:lnTo>
                    <a:pt x="131318" y="15849"/>
                  </a:lnTo>
                  <a:close/>
                </a:path>
                <a:path w="133985" h="23494">
                  <a:moveTo>
                    <a:pt x="132397" y="3606"/>
                  </a:moveTo>
                  <a:lnTo>
                    <a:pt x="130962" y="0"/>
                  </a:lnTo>
                  <a:lnTo>
                    <a:pt x="130454" y="0"/>
                  </a:lnTo>
                  <a:lnTo>
                    <a:pt x="130860" y="774"/>
                  </a:lnTo>
                  <a:lnTo>
                    <a:pt x="131140" y="1358"/>
                  </a:lnTo>
                  <a:lnTo>
                    <a:pt x="131495" y="2438"/>
                  </a:lnTo>
                  <a:lnTo>
                    <a:pt x="131610" y="3175"/>
                  </a:lnTo>
                  <a:lnTo>
                    <a:pt x="131610" y="4775"/>
                  </a:lnTo>
                  <a:lnTo>
                    <a:pt x="131508" y="5473"/>
                  </a:lnTo>
                  <a:lnTo>
                    <a:pt x="131191" y="6464"/>
                  </a:lnTo>
                  <a:lnTo>
                    <a:pt x="130911" y="7099"/>
                  </a:lnTo>
                  <a:lnTo>
                    <a:pt x="130467" y="7950"/>
                  </a:lnTo>
                  <a:lnTo>
                    <a:pt x="130987" y="7950"/>
                  </a:lnTo>
                  <a:lnTo>
                    <a:pt x="131495" y="7150"/>
                  </a:lnTo>
                  <a:lnTo>
                    <a:pt x="131838" y="6540"/>
                  </a:lnTo>
                  <a:lnTo>
                    <a:pt x="132270" y="5486"/>
                  </a:lnTo>
                  <a:lnTo>
                    <a:pt x="132397" y="4749"/>
                  </a:lnTo>
                  <a:lnTo>
                    <a:pt x="132397" y="3606"/>
                  </a:lnTo>
                  <a:close/>
                </a:path>
                <a:path w="133985" h="23494">
                  <a:moveTo>
                    <a:pt x="133832" y="19113"/>
                  </a:moveTo>
                  <a:lnTo>
                    <a:pt x="132384" y="15494"/>
                  </a:lnTo>
                  <a:lnTo>
                    <a:pt x="131889" y="15494"/>
                  </a:lnTo>
                  <a:lnTo>
                    <a:pt x="132295" y="16268"/>
                  </a:lnTo>
                  <a:lnTo>
                    <a:pt x="132575" y="16852"/>
                  </a:lnTo>
                  <a:lnTo>
                    <a:pt x="132930" y="17932"/>
                  </a:lnTo>
                  <a:lnTo>
                    <a:pt x="133045" y="18669"/>
                  </a:lnTo>
                  <a:lnTo>
                    <a:pt x="133045" y="20269"/>
                  </a:lnTo>
                  <a:lnTo>
                    <a:pt x="132943" y="20967"/>
                  </a:lnTo>
                  <a:lnTo>
                    <a:pt x="132626" y="21958"/>
                  </a:lnTo>
                  <a:lnTo>
                    <a:pt x="132334" y="22593"/>
                  </a:lnTo>
                  <a:lnTo>
                    <a:pt x="131902" y="23444"/>
                  </a:lnTo>
                  <a:lnTo>
                    <a:pt x="132422" y="23444"/>
                  </a:lnTo>
                  <a:lnTo>
                    <a:pt x="132930" y="22644"/>
                  </a:lnTo>
                  <a:lnTo>
                    <a:pt x="133273" y="22034"/>
                  </a:lnTo>
                  <a:lnTo>
                    <a:pt x="133705" y="20980"/>
                  </a:lnTo>
                  <a:lnTo>
                    <a:pt x="133832" y="20243"/>
                  </a:lnTo>
                  <a:lnTo>
                    <a:pt x="133832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3" name="object 5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52303" y="2036363"/>
              <a:ext cx="57809" cy="333931"/>
            </a:xfrm>
            <a:prstGeom prst="rect">
              <a:avLst/>
            </a:prstGeom>
          </p:spPr>
        </p:pic>
        <p:sp>
          <p:nvSpPr>
            <p:cNvPr id="534" name="object 534"/>
            <p:cNvSpPr/>
            <p:nvPr/>
          </p:nvSpPr>
          <p:spPr>
            <a:xfrm>
              <a:off x="6262484" y="2192248"/>
              <a:ext cx="106680" cy="70485"/>
            </a:xfrm>
            <a:custGeom>
              <a:avLst/>
              <a:gdLst/>
              <a:ahLst/>
              <a:cxnLst/>
              <a:rect l="l" t="t" r="r" b="b"/>
              <a:pathLst>
                <a:path w="106679" h="70485">
                  <a:moveTo>
                    <a:pt x="2108" y="61925"/>
                  </a:moveTo>
                  <a:lnTo>
                    <a:pt x="1295" y="61912"/>
                  </a:lnTo>
                  <a:lnTo>
                    <a:pt x="952" y="62039"/>
                  </a:lnTo>
                  <a:lnTo>
                    <a:pt x="787" y="62293"/>
                  </a:lnTo>
                  <a:lnTo>
                    <a:pt x="685" y="62433"/>
                  </a:lnTo>
                  <a:lnTo>
                    <a:pt x="635" y="62661"/>
                  </a:lnTo>
                  <a:lnTo>
                    <a:pt x="622" y="62979"/>
                  </a:lnTo>
                  <a:lnTo>
                    <a:pt x="622" y="63677"/>
                  </a:lnTo>
                  <a:lnTo>
                    <a:pt x="0" y="63677"/>
                  </a:lnTo>
                  <a:lnTo>
                    <a:pt x="0" y="64262"/>
                  </a:lnTo>
                  <a:lnTo>
                    <a:pt x="622" y="64262"/>
                  </a:lnTo>
                  <a:lnTo>
                    <a:pt x="622" y="68110"/>
                  </a:lnTo>
                  <a:lnTo>
                    <a:pt x="1358" y="68110"/>
                  </a:lnTo>
                  <a:lnTo>
                    <a:pt x="1358" y="64262"/>
                  </a:lnTo>
                  <a:lnTo>
                    <a:pt x="2108" y="64262"/>
                  </a:lnTo>
                  <a:lnTo>
                    <a:pt x="2108" y="63677"/>
                  </a:lnTo>
                  <a:lnTo>
                    <a:pt x="1371" y="63677"/>
                  </a:lnTo>
                  <a:lnTo>
                    <a:pt x="1371" y="63195"/>
                  </a:lnTo>
                  <a:lnTo>
                    <a:pt x="1397" y="62890"/>
                  </a:lnTo>
                  <a:lnTo>
                    <a:pt x="1485" y="62649"/>
                  </a:lnTo>
                  <a:lnTo>
                    <a:pt x="1612" y="62598"/>
                  </a:lnTo>
                  <a:lnTo>
                    <a:pt x="2108" y="62611"/>
                  </a:lnTo>
                  <a:lnTo>
                    <a:pt x="2108" y="61925"/>
                  </a:lnTo>
                  <a:close/>
                </a:path>
                <a:path w="106679" h="70485">
                  <a:moveTo>
                    <a:pt x="2108" y="46431"/>
                  </a:moveTo>
                  <a:lnTo>
                    <a:pt x="1295" y="46418"/>
                  </a:lnTo>
                  <a:lnTo>
                    <a:pt x="952" y="46545"/>
                  </a:lnTo>
                  <a:lnTo>
                    <a:pt x="787" y="46799"/>
                  </a:lnTo>
                  <a:lnTo>
                    <a:pt x="685" y="46939"/>
                  </a:lnTo>
                  <a:lnTo>
                    <a:pt x="635" y="47167"/>
                  </a:lnTo>
                  <a:lnTo>
                    <a:pt x="622" y="47485"/>
                  </a:lnTo>
                  <a:lnTo>
                    <a:pt x="622" y="48183"/>
                  </a:lnTo>
                  <a:lnTo>
                    <a:pt x="0" y="48183"/>
                  </a:lnTo>
                  <a:lnTo>
                    <a:pt x="0" y="48780"/>
                  </a:lnTo>
                  <a:lnTo>
                    <a:pt x="622" y="48780"/>
                  </a:lnTo>
                  <a:lnTo>
                    <a:pt x="622" y="52616"/>
                  </a:lnTo>
                  <a:lnTo>
                    <a:pt x="1358" y="52616"/>
                  </a:lnTo>
                  <a:lnTo>
                    <a:pt x="1358" y="48780"/>
                  </a:lnTo>
                  <a:lnTo>
                    <a:pt x="2108" y="48780"/>
                  </a:lnTo>
                  <a:lnTo>
                    <a:pt x="2108" y="48183"/>
                  </a:lnTo>
                  <a:lnTo>
                    <a:pt x="1371" y="48183"/>
                  </a:lnTo>
                  <a:lnTo>
                    <a:pt x="1371" y="47701"/>
                  </a:lnTo>
                  <a:lnTo>
                    <a:pt x="1397" y="47396"/>
                  </a:lnTo>
                  <a:lnTo>
                    <a:pt x="1485" y="47167"/>
                  </a:lnTo>
                  <a:lnTo>
                    <a:pt x="1612" y="47104"/>
                  </a:lnTo>
                  <a:lnTo>
                    <a:pt x="2108" y="47117"/>
                  </a:lnTo>
                  <a:lnTo>
                    <a:pt x="2108" y="46431"/>
                  </a:lnTo>
                  <a:close/>
                </a:path>
                <a:path w="106679" h="70485">
                  <a:moveTo>
                    <a:pt x="2108" y="30937"/>
                  </a:moveTo>
                  <a:lnTo>
                    <a:pt x="1295" y="30924"/>
                  </a:lnTo>
                  <a:lnTo>
                    <a:pt x="952" y="31051"/>
                  </a:lnTo>
                  <a:lnTo>
                    <a:pt x="787" y="31305"/>
                  </a:lnTo>
                  <a:lnTo>
                    <a:pt x="685" y="31445"/>
                  </a:lnTo>
                  <a:lnTo>
                    <a:pt x="635" y="31673"/>
                  </a:lnTo>
                  <a:lnTo>
                    <a:pt x="622" y="31991"/>
                  </a:lnTo>
                  <a:lnTo>
                    <a:pt x="622" y="32689"/>
                  </a:lnTo>
                  <a:lnTo>
                    <a:pt x="0" y="32689"/>
                  </a:lnTo>
                  <a:lnTo>
                    <a:pt x="0" y="33274"/>
                  </a:lnTo>
                  <a:lnTo>
                    <a:pt x="622" y="33274"/>
                  </a:lnTo>
                  <a:lnTo>
                    <a:pt x="622" y="37122"/>
                  </a:lnTo>
                  <a:lnTo>
                    <a:pt x="1358" y="37122"/>
                  </a:lnTo>
                  <a:lnTo>
                    <a:pt x="1358" y="33274"/>
                  </a:lnTo>
                  <a:lnTo>
                    <a:pt x="2108" y="33274"/>
                  </a:lnTo>
                  <a:lnTo>
                    <a:pt x="2108" y="32689"/>
                  </a:lnTo>
                  <a:lnTo>
                    <a:pt x="1371" y="32689"/>
                  </a:lnTo>
                  <a:lnTo>
                    <a:pt x="1371" y="32207"/>
                  </a:lnTo>
                  <a:lnTo>
                    <a:pt x="1397" y="31902"/>
                  </a:lnTo>
                  <a:lnTo>
                    <a:pt x="1485" y="31661"/>
                  </a:lnTo>
                  <a:lnTo>
                    <a:pt x="1612" y="31610"/>
                  </a:lnTo>
                  <a:lnTo>
                    <a:pt x="2108" y="31623"/>
                  </a:lnTo>
                  <a:lnTo>
                    <a:pt x="2108" y="30937"/>
                  </a:lnTo>
                  <a:close/>
                </a:path>
                <a:path w="106679" h="70485">
                  <a:moveTo>
                    <a:pt x="2108" y="15443"/>
                  </a:moveTo>
                  <a:lnTo>
                    <a:pt x="1295" y="15430"/>
                  </a:lnTo>
                  <a:lnTo>
                    <a:pt x="952" y="15544"/>
                  </a:lnTo>
                  <a:lnTo>
                    <a:pt x="787" y="15798"/>
                  </a:lnTo>
                  <a:lnTo>
                    <a:pt x="685" y="15951"/>
                  </a:lnTo>
                  <a:lnTo>
                    <a:pt x="635" y="16179"/>
                  </a:lnTo>
                  <a:lnTo>
                    <a:pt x="622" y="16484"/>
                  </a:lnTo>
                  <a:lnTo>
                    <a:pt x="622" y="17183"/>
                  </a:lnTo>
                  <a:lnTo>
                    <a:pt x="0" y="17183"/>
                  </a:lnTo>
                  <a:lnTo>
                    <a:pt x="0" y="17780"/>
                  </a:lnTo>
                  <a:lnTo>
                    <a:pt x="622" y="17780"/>
                  </a:lnTo>
                  <a:lnTo>
                    <a:pt x="622" y="21628"/>
                  </a:lnTo>
                  <a:lnTo>
                    <a:pt x="1358" y="21628"/>
                  </a:lnTo>
                  <a:lnTo>
                    <a:pt x="1358" y="17780"/>
                  </a:lnTo>
                  <a:lnTo>
                    <a:pt x="2108" y="17780"/>
                  </a:lnTo>
                  <a:lnTo>
                    <a:pt x="2108" y="17183"/>
                  </a:lnTo>
                  <a:lnTo>
                    <a:pt x="1371" y="17183"/>
                  </a:lnTo>
                  <a:lnTo>
                    <a:pt x="1371" y="16713"/>
                  </a:lnTo>
                  <a:lnTo>
                    <a:pt x="1397" y="16408"/>
                  </a:lnTo>
                  <a:lnTo>
                    <a:pt x="1485" y="16167"/>
                  </a:lnTo>
                  <a:lnTo>
                    <a:pt x="1612" y="16103"/>
                  </a:lnTo>
                  <a:lnTo>
                    <a:pt x="2108" y="16116"/>
                  </a:lnTo>
                  <a:lnTo>
                    <a:pt x="2108" y="15443"/>
                  </a:lnTo>
                  <a:close/>
                </a:path>
                <a:path w="106679" h="70485">
                  <a:moveTo>
                    <a:pt x="6807" y="67576"/>
                  </a:moveTo>
                  <a:lnTo>
                    <a:pt x="6464" y="67602"/>
                  </a:lnTo>
                  <a:lnTo>
                    <a:pt x="6311" y="65836"/>
                  </a:lnTo>
                  <a:lnTo>
                    <a:pt x="6223" y="64173"/>
                  </a:lnTo>
                  <a:lnTo>
                    <a:pt x="6159" y="64046"/>
                  </a:lnTo>
                  <a:lnTo>
                    <a:pt x="5575" y="63703"/>
                  </a:lnTo>
                  <a:lnTo>
                    <a:pt x="5575" y="65836"/>
                  </a:lnTo>
                  <a:lnTo>
                    <a:pt x="5575" y="66903"/>
                  </a:lnTo>
                  <a:lnTo>
                    <a:pt x="5359" y="67233"/>
                  </a:lnTo>
                  <a:lnTo>
                    <a:pt x="4699" y="67564"/>
                  </a:lnTo>
                  <a:lnTo>
                    <a:pt x="4432" y="67627"/>
                  </a:lnTo>
                  <a:lnTo>
                    <a:pt x="3962" y="67627"/>
                  </a:lnTo>
                  <a:lnTo>
                    <a:pt x="3835" y="67576"/>
                  </a:lnTo>
                  <a:lnTo>
                    <a:pt x="3619" y="67437"/>
                  </a:lnTo>
                  <a:lnTo>
                    <a:pt x="3492" y="66433"/>
                  </a:lnTo>
                  <a:lnTo>
                    <a:pt x="3860" y="66217"/>
                  </a:lnTo>
                  <a:lnTo>
                    <a:pt x="4064" y="66167"/>
                  </a:lnTo>
                  <a:lnTo>
                    <a:pt x="4927" y="66052"/>
                  </a:lnTo>
                  <a:lnTo>
                    <a:pt x="5359" y="65951"/>
                  </a:lnTo>
                  <a:lnTo>
                    <a:pt x="5575" y="65836"/>
                  </a:lnTo>
                  <a:lnTo>
                    <a:pt x="5575" y="63703"/>
                  </a:lnTo>
                  <a:lnTo>
                    <a:pt x="5067" y="63550"/>
                  </a:lnTo>
                  <a:lnTo>
                    <a:pt x="4102" y="63550"/>
                  </a:lnTo>
                  <a:lnTo>
                    <a:pt x="2819" y="65011"/>
                  </a:lnTo>
                  <a:lnTo>
                    <a:pt x="3530" y="65011"/>
                  </a:lnTo>
                  <a:lnTo>
                    <a:pt x="3606" y="64617"/>
                  </a:lnTo>
                  <a:lnTo>
                    <a:pt x="3860" y="64287"/>
                  </a:lnTo>
                  <a:lnTo>
                    <a:pt x="4140" y="64173"/>
                  </a:lnTo>
                  <a:lnTo>
                    <a:pt x="4876" y="64173"/>
                  </a:lnTo>
                  <a:lnTo>
                    <a:pt x="5130" y="64236"/>
                  </a:lnTo>
                  <a:lnTo>
                    <a:pt x="5499" y="64465"/>
                  </a:lnTo>
                  <a:lnTo>
                    <a:pt x="5473" y="65316"/>
                  </a:lnTo>
                  <a:lnTo>
                    <a:pt x="3581" y="65608"/>
                  </a:lnTo>
                  <a:lnTo>
                    <a:pt x="3238" y="65747"/>
                  </a:lnTo>
                  <a:lnTo>
                    <a:pt x="2717" y="66217"/>
                  </a:lnTo>
                  <a:lnTo>
                    <a:pt x="2819" y="67716"/>
                  </a:lnTo>
                  <a:lnTo>
                    <a:pt x="3225" y="68110"/>
                  </a:lnTo>
                  <a:lnTo>
                    <a:pt x="3594" y="68262"/>
                  </a:lnTo>
                  <a:lnTo>
                    <a:pt x="4343" y="68262"/>
                  </a:lnTo>
                  <a:lnTo>
                    <a:pt x="5600" y="67513"/>
                  </a:lnTo>
                  <a:lnTo>
                    <a:pt x="5702" y="67894"/>
                  </a:lnTo>
                  <a:lnTo>
                    <a:pt x="5854" y="68110"/>
                  </a:lnTo>
                  <a:lnTo>
                    <a:pt x="6045" y="68211"/>
                  </a:lnTo>
                  <a:lnTo>
                    <a:pt x="6400" y="68211"/>
                  </a:lnTo>
                  <a:lnTo>
                    <a:pt x="6781" y="68135"/>
                  </a:lnTo>
                  <a:lnTo>
                    <a:pt x="6807" y="67602"/>
                  </a:lnTo>
                  <a:close/>
                </a:path>
                <a:path w="106679" h="70485">
                  <a:moveTo>
                    <a:pt x="6807" y="52082"/>
                  </a:moveTo>
                  <a:lnTo>
                    <a:pt x="6464" y="52108"/>
                  </a:lnTo>
                  <a:lnTo>
                    <a:pt x="6311" y="50355"/>
                  </a:lnTo>
                  <a:lnTo>
                    <a:pt x="6223" y="48679"/>
                  </a:lnTo>
                  <a:lnTo>
                    <a:pt x="6159" y="48552"/>
                  </a:lnTo>
                  <a:lnTo>
                    <a:pt x="5575" y="48209"/>
                  </a:lnTo>
                  <a:lnTo>
                    <a:pt x="5575" y="50355"/>
                  </a:lnTo>
                  <a:lnTo>
                    <a:pt x="5575" y="51409"/>
                  </a:lnTo>
                  <a:lnTo>
                    <a:pt x="5359" y="51739"/>
                  </a:lnTo>
                  <a:lnTo>
                    <a:pt x="4699" y="52070"/>
                  </a:lnTo>
                  <a:lnTo>
                    <a:pt x="4432" y="52133"/>
                  </a:lnTo>
                  <a:lnTo>
                    <a:pt x="3962" y="52133"/>
                  </a:lnTo>
                  <a:lnTo>
                    <a:pt x="3835" y="52095"/>
                  </a:lnTo>
                  <a:lnTo>
                    <a:pt x="3619" y="51943"/>
                  </a:lnTo>
                  <a:lnTo>
                    <a:pt x="3492" y="50939"/>
                  </a:lnTo>
                  <a:lnTo>
                    <a:pt x="3860" y="50723"/>
                  </a:lnTo>
                  <a:lnTo>
                    <a:pt x="4064" y="50673"/>
                  </a:lnTo>
                  <a:lnTo>
                    <a:pt x="4927" y="50558"/>
                  </a:lnTo>
                  <a:lnTo>
                    <a:pt x="5359" y="50457"/>
                  </a:lnTo>
                  <a:lnTo>
                    <a:pt x="5575" y="50355"/>
                  </a:lnTo>
                  <a:lnTo>
                    <a:pt x="5575" y="48209"/>
                  </a:lnTo>
                  <a:lnTo>
                    <a:pt x="5067" y="48056"/>
                  </a:lnTo>
                  <a:lnTo>
                    <a:pt x="4102" y="48056"/>
                  </a:lnTo>
                  <a:lnTo>
                    <a:pt x="2819" y="49517"/>
                  </a:lnTo>
                  <a:lnTo>
                    <a:pt x="3530" y="49517"/>
                  </a:lnTo>
                  <a:lnTo>
                    <a:pt x="3606" y="49123"/>
                  </a:lnTo>
                  <a:lnTo>
                    <a:pt x="3860" y="48793"/>
                  </a:lnTo>
                  <a:lnTo>
                    <a:pt x="4140" y="48679"/>
                  </a:lnTo>
                  <a:lnTo>
                    <a:pt x="4876" y="48679"/>
                  </a:lnTo>
                  <a:lnTo>
                    <a:pt x="5130" y="48742"/>
                  </a:lnTo>
                  <a:lnTo>
                    <a:pt x="5499" y="48971"/>
                  </a:lnTo>
                  <a:lnTo>
                    <a:pt x="5473" y="49822"/>
                  </a:lnTo>
                  <a:lnTo>
                    <a:pt x="3581" y="50114"/>
                  </a:lnTo>
                  <a:lnTo>
                    <a:pt x="3238" y="50253"/>
                  </a:lnTo>
                  <a:lnTo>
                    <a:pt x="2717" y="50723"/>
                  </a:lnTo>
                  <a:lnTo>
                    <a:pt x="2819" y="52235"/>
                  </a:lnTo>
                  <a:lnTo>
                    <a:pt x="3225" y="52628"/>
                  </a:lnTo>
                  <a:lnTo>
                    <a:pt x="3594" y="52768"/>
                  </a:lnTo>
                  <a:lnTo>
                    <a:pt x="4343" y="52768"/>
                  </a:lnTo>
                  <a:lnTo>
                    <a:pt x="4660" y="52692"/>
                  </a:lnTo>
                  <a:lnTo>
                    <a:pt x="5232" y="52400"/>
                  </a:lnTo>
                  <a:lnTo>
                    <a:pt x="5448" y="52235"/>
                  </a:lnTo>
                  <a:lnTo>
                    <a:pt x="5600" y="52031"/>
                  </a:lnTo>
                  <a:lnTo>
                    <a:pt x="5702" y="52400"/>
                  </a:lnTo>
                  <a:lnTo>
                    <a:pt x="5854" y="52628"/>
                  </a:lnTo>
                  <a:lnTo>
                    <a:pt x="6045" y="52717"/>
                  </a:lnTo>
                  <a:lnTo>
                    <a:pt x="6400" y="52717"/>
                  </a:lnTo>
                  <a:lnTo>
                    <a:pt x="6781" y="52641"/>
                  </a:lnTo>
                  <a:lnTo>
                    <a:pt x="6807" y="52108"/>
                  </a:lnTo>
                  <a:close/>
                </a:path>
                <a:path w="106679" h="70485">
                  <a:moveTo>
                    <a:pt x="6807" y="36588"/>
                  </a:moveTo>
                  <a:lnTo>
                    <a:pt x="6464" y="36614"/>
                  </a:lnTo>
                  <a:lnTo>
                    <a:pt x="6311" y="34848"/>
                  </a:lnTo>
                  <a:lnTo>
                    <a:pt x="6223" y="33185"/>
                  </a:lnTo>
                  <a:lnTo>
                    <a:pt x="6159" y="33058"/>
                  </a:lnTo>
                  <a:lnTo>
                    <a:pt x="5575" y="32715"/>
                  </a:lnTo>
                  <a:lnTo>
                    <a:pt x="5575" y="34848"/>
                  </a:lnTo>
                  <a:lnTo>
                    <a:pt x="5575" y="35915"/>
                  </a:lnTo>
                  <a:lnTo>
                    <a:pt x="5359" y="36245"/>
                  </a:lnTo>
                  <a:lnTo>
                    <a:pt x="4699" y="36576"/>
                  </a:lnTo>
                  <a:lnTo>
                    <a:pt x="4432" y="36639"/>
                  </a:lnTo>
                  <a:lnTo>
                    <a:pt x="3962" y="36639"/>
                  </a:lnTo>
                  <a:lnTo>
                    <a:pt x="3835" y="36588"/>
                  </a:lnTo>
                  <a:lnTo>
                    <a:pt x="3619" y="36449"/>
                  </a:lnTo>
                  <a:lnTo>
                    <a:pt x="3492" y="35445"/>
                  </a:lnTo>
                  <a:lnTo>
                    <a:pt x="3860" y="35229"/>
                  </a:lnTo>
                  <a:lnTo>
                    <a:pt x="4064" y="35179"/>
                  </a:lnTo>
                  <a:lnTo>
                    <a:pt x="4927" y="35064"/>
                  </a:lnTo>
                  <a:lnTo>
                    <a:pt x="5359" y="34963"/>
                  </a:lnTo>
                  <a:lnTo>
                    <a:pt x="5575" y="34848"/>
                  </a:lnTo>
                  <a:lnTo>
                    <a:pt x="5575" y="32715"/>
                  </a:lnTo>
                  <a:lnTo>
                    <a:pt x="5067" y="32562"/>
                  </a:lnTo>
                  <a:lnTo>
                    <a:pt x="4102" y="32562"/>
                  </a:lnTo>
                  <a:lnTo>
                    <a:pt x="2819" y="34023"/>
                  </a:lnTo>
                  <a:lnTo>
                    <a:pt x="3530" y="34023"/>
                  </a:lnTo>
                  <a:lnTo>
                    <a:pt x="3606" y="33629"/>
                  </a:lnTo>
                  <a:lnTo>
                    <a:pt x="3860" y="33299"/>
                  </a:lnTo>
                  <a:lnTo>
                    <a:pt x="4140" y="33185"/>
                  </a:lnTo>
                  <a:lnTo>
                    <a:pt x="4876" y="33185"/>
                  </a:lnTo>
                  <a:lnTo>
                    <a:pt x="5130" y="33248"/>
                  </a:lnTo>
                  <a:lnTo>
                    <a:pt x="5499" y="33477"/>
                  </a:lnTo>
                  <a:lnTo>
                    <a:pt x="5473" y="34328"/>
                  </a:lnTo>
                  <a:lnTo>
                    <a:pt x="3581" y="34620"/>
                  </a:lnTo>
                  <a:lnTo>
                    <a:pt x="3238" y="34759"/>
                  </a:lnTo>
                  <a:lnTo>
                    <a:pt x="2717" y="35229"/>
                  </a:lnTo>
                  <a:lnTo>
                    <a:pt x="2819" y="36728"/>
                  </a:lnTo>
                  <a:lnTo>
                    <a:pt x="3225" y="37122"/>
                  </a:lnTo>
                  <a:lnTo>
                    <a:pt x="3594" y="37274"/>
                  </a:lnTo>
                  <a:lnTo>
                    <a:pt x="4343" y="37274"/>
                  </a:lnTo>
                  <a:lnTo>
                    <a:pt x="5600" y="36525"/>
                  </a:lnTo>
                  <a:lnTo>
                    <a:pt x="5702" y="36906"/>
                  </a:lnTo>
                  <a:lnTo>
                    <a:pt x="5854" y="37122"/>
                  </a:lnTo>
                  <a:lnTo>
                    <a:pt x="6045" y="37223"/>
                  </a:lnTo>
                  <a:lnTo>
                    <a:pt x="6400" y="37223"/>
                  </a:lnTo>
                  <a:lnTo>
                    <a:pt x="6781" y="37147"/>
                  </a:lnTo>
                  <a:lnTo>
                    <a:pt x="6807" y="36614"/>
                  </a:lnTo>
                  <a:close/>
                </a:path>
                <a:path w="106679" h="70485">
                  <a:moveTo>
                    <a:pt x="6807" y="21094"/>
                  </a:moveTo>
                  <a:lnTo>
                    <a:pt x="6464" y="21120"/>
                  </a:lnTo>
                  <a:lnTo>
                    <a:pt x="6311" y="19354"/>
                  </a:lnTo>
                  <a:lnTo>
                    <a:pt x="6223" y="17691"/>
                  </a:lnTo>
                  <a:lnTo>
                    <a:pt x="6159" y="17551"/>
                  </a:lnTo>
                  <a:lnTo>
                    <a:pt x="5575" y="17208"/>
                  </a:lnTo>
                  <a:lnTo>
                    <a:pt x="5575" y="19354"/>
                  </a:lnTo>
                  <a:lnTo>
                    <a:pt x="5575" y="20421"/>
                  </a:lnTo>
                  <a:lnTo>
                    <a:pt x="5359" y="20751"/>
                  </a:lnTo>
                  <a:lnTo>
                    <a:pt x="4699" y="21069"/>
                  </a:lnTo>
                  <a:lnTo>
                    <a:pt x="4432" y="21132"/>
                  </a:lnTo>
                  <a:lnTo>
                    <a:pt x="3962" y="21132"/>
                  </a:lnTo>
                  <a:lnTo>
                    <a:pt x="3835" y="21094"/>
                  </a:lnTo>
                  <a:lnTo>
                    <a:pt x="3619" y="20955"/>
                  </a:lnTo>
                  <a:lnTo>
                    <a:pt x="3492" y="19939"/>
                  </a:lnTo>
                  <a:lnTo>
                    <a:pt x="3860" y="19735"/>
                  </a:lnTo>
                  <a:lnTo>
                    <a:pt x="4064" y="19685"/>
                  </a:lnTo>
                  <a:lnTo>
                    <a:pt x="4927" y="19570"/>
                  </a:lnTo>
                  <a:lnTo>
                    <a:pt x="5359" y="19456"/>
                  </a:lnTo>
                  <a:lnTo>
                    <a:pt x="5575" y="19354"/>
                  </a:lnTo>
                  <a:lnTo>
                    <a:pt x="5575" y="17208"/>
                  </a:lnTo>
                  <a:lnTo>
                    <a:pt x="5067" y="17056"/>
                  </a:lnTo>
                  <a:lnTo>
                    <a:pt x="4102" y="17056"/>
                  </a:lnTo>
                  <a:lnTo>
                    <a:pt x="2819" y="18529"/>
                  </a:lnTo>
                  <a:lnTo>
                    <a:pt x="3530" y="18529"/>
                  </a:lnTo>
                  <a:lnTo>
                    <a:pt x="3606" y="18122"/>
                  </a:lnTo>
                  <a:lnTo>
                    <a:pt x="3860" y="17792"/>
                  </a:lnTo>
                  <a:lnTo>
                    <a:pt x="4140" y="17691"/>
                  </a:lnTo>
                  <a:lnTo>
                    <a:pt x="4876" y="17691"/>
                  </a:lnTo>
                  <a:lnTo>
                    <a:pt x="5130" y="17741"/>
                  </a:lnTo>
                  <a:lnTo>
                    <a:pt x="5499" y="17983"/>
                  </a:lnTo>
                  <a:lnTo>
                    <a:pt x="5473" y="18821"/>
                  </a:lnTo>
                  <a:lnTo>
                    <a:pt x="3581" y="19126"/>
                  </a:lnTo>
                  <a:lnTo>
                    <a:pt x="3238" y="19265"/>
                  </a:lnTo>
                  <a:lnTo>
                    <a:pt x="2717" y="19735"/>
                  </a:lnTo>
                  <a:lnTo>
                    <a:pt x="2819" y="21234"/>
                  </a:lnTo>
                  <a:lnTo>
                    <a:pt x="3225" y="21628"/>
                  </a:lnTo>
                  <a:lnTo>
                    <a:pt x="3594" y="21767"/>
                  </a:lnTo>
                  <a:lnTo>
                    <a:pt x="4343" y="21767"/>
                  </a:lnTo>
                  <a:lnTo>
                    <a:pt x="4660" y="21704"/>
                  </a:lnTo>
                  <a:lnTo>
                    <a:pt x="5232" y="21399"/>
                  </a:lnTo>
                  <a:lnTo>
                    <a:pt x="5448" y="21234"/>
                  </a:lnTo>
                  <a:lnTo>
                    <a:pt x="5600" y="21031"/>
                  </a:lnTo>
                  <a:lnTo>
                    <a:pt x="5702" y="21399"/>
                  </a:lnTo>
                  <a:lnTo>
                    <a:pt x="5854" y="21628"/>
                  </a:lnTo>
                  <a:lnTo>
                    <a:pt x="6045" y="21717"/>
                  </a:lnTo>
                  <a:lnTo>
                    <a:pt x="6400" y="21717"/>
                  </a:lnTo>
                  <a:lnTo>
                    <a:pt x="6781" y="21653"/>
                  </a:lnTo>
                  <a:lnTo>
                    <a:pt x="6807" y="21120"/>
                  </a:lnTo>
                  <a:close/>
                </a:path>
                <a:path w="106679" h="70485">
                  <a:moveTo>
                    <a:pt x="11734" y="68757"/>
                  </a:moveTo>
                  <a:lnTo>
                    <a:pt x="6997" y="68757"/>
                  </a:lnTo>
                  <a:lnTo>
                    <a:pt x="6997" y="69176"/>
                  </a:lnTo>
                  <a:lnTo>
                    <a:pt x="11734" y="69176"/>
                  </a:lnTo>
                  <a:lnTo>
                    <a:pt x="11734" y="68757"/>
                  </a:lnTo>
                  <a:close/>
                </a:path>
                <a:path w="106679" h="70485">
                  <a:moveTo>
                    <a:pt x="11734" y="53263"/>
                  </a:moveTo>
                  <a:lnTo>
                    <a:pt x="6997" y="53263"/>
                  </a:lnTo>
                  <a:lnTo>
                    <a:pt x="6997" y="53682"/>
                  </a:lnTo>
                  <a:lnTo>
                    <a:pt x="11734" y="53682"/>
                  </a:lnTo>
                  <a:lnTo>
                    <a:pt x="11734" y="53263"/>
                  </a:lnTo>
                  <a:close/>
                </a:path>
                <a:path w="106679" h="70485">
                  <a:moveTo>
                    <a:pt x="11734" y="37769"/>
                  </a:moveTo>
                  <a:lnTo>
                    <a:pt x="6997" y="37769"/>
                  </a:lnTo>
                  <a:lnTo>
                    <a:pt x="6997" y="38188"/>
                  </a:lnTo>
                  <a:lnTo>
                    <a:pt x="11734" y="38188"/>
                  </a:lnTo>
                  <a:lnTo>
                    <a:pt x="11734" y="37769"/>
                  </a:lnTo>
                  <a:close/>
                </a:path>
                <a:path w="106679" h="70485">
                  <a:moveTo>
                    <a:pt x="11734" y="22275"/>
                  </a:moveTo>
                  <a:lnTo>
                    <a:pt x="6997" y="22275"/>
                  </a:lnTo>
                  <a:lnTo>
                    <a:pt x="6997" y="22694"/>
                  </a:lnTo>
                  <a:lnTo>
                    <a:pt x="11734" y="22694"/>
                  </a:lnTo>
                  <a:lnTo>
                    <a:pt x="11734" y="22275"/>
                  </a:lnTo>
                  <a:close/>
                </a:path>
                <a:path w="106679" h="70485">
                  <a:moveTo>
                    <a:pt x="16090" y="33845"/>
                  </a:moveTo>
                  <a:lnTo>
                    <a:pt x="15976" y="33502"/>
                  </a:lnTo>
                  <a:lnTo>
                    <a:pt x="15722" y="33223"/>
                  </a:lnTo>
                  <a:lnTo>
                    <a:pt x="15303" y="32766"/>
                  </a:lnTo>
                  <a:lnTo>
                    <a:pt x="15303" y="34061"/>
                  </a:lnTo>
                  <a:lnTo>
                    <a:pt x="15290" y="35801"/>
                  </a:lnTo>
                  <a:lnTo>
                    <a:pt x="14884" y="36436"/>
                  </a:lnTo>
                  <a:lnTo>
                    <a:pt x="14579" y="36601"/>
                  </a:lnTo>
                  <a:lnTo>
                    <a:pt x="13639" y="36601"/>
                  </a:lnTo>
                  <a:lnTo>
                    <a:pt x="13271" y="36360"/>
                  </a:lnTo>
                  <a:lnTo>
                    <a:pt x="13042" y="35801"/>
                  </a:lnTo>
                  <a:lnTo>
                    <a:pt x="12979" y="34061"/>
                  </a:lnTo>
                  <a:lnTo>
                    <a:pt x="13042" y="33845"/>
                  </a:lnTo>
                  <a:lnTo>
                    <a:pt x="13550" y="33337"/>
                  </a:lnTo>
                  <a:lnTo>
                    <a:pt x="13855" y="33223"/>
                  </a:lnTo>
                  <a:lnTo>
                    <a:pt x="14579" y="33223"/>
                  </a:lnTo>
                  <a:lnTo>
                    <a:pt x="14884" y="33375"/>
                  </a:lnTo>
                  <a:lnTo>
                    <a:pt x="15189" y="33845"/>
                  </a:lnTo>
                  <a:lnTo>
                    <a:pt x="15303" y="34061"/>
                  </a:lnTo>
                  <a:lnTo>
                    <a:pt x="15303" y="32766"/>
                  </a:lnTo>
                  <a:lnTo>
                    <a:pt x="14833" y="32550"/>
                  </a:lnTo>
                  <a:lnTo>
                    <a:pt x="14008" y="32550"/>
                  </a:lnTo>
                  <a:lnTo>
                    <a:pt x="13766" y="32600"/>
                  </a:lnTo>
                  <a:lnTo>
                    <a:pt x="13309" y="32829"/>
                  </a:lnTo>
                  <a:lnTo>
                    <a:pt x="13119" y="32994"/>
                  </a:lnTo>
                  <a:lnTo>
                    <a:pt x="12954" y="33197"/>
                  </a:lnTo>
                  <a:lnTo>
                    <a:pt x="12954" y="30988"/>
                  </a:lnTo>
                  <a:lnTo>
                    <a:pt x="12230" y="30988"/>
                  </a:lnTo>
                  <a:lnTo>
                    <a:pt x="12230" y="37122"/>
                  </a:lnTo>
                  <a:lnTo>
                    <a:pt x="12915" y="37122"/>
                  </a:lnTo>
                  <a:lnTo>
                    <a:pt x="12915" y="36550"/>
                  </a:lnTo>
                  <a:lnTo>
                    <a:pt x="13068" y="36766"/>
                  </a:lnTo>
                  <a:lnTo>
                    <a:pt x="13220" y="36918"/>
                  </a:lnTo>
                  <a:lnTo>
                    <a:pt x="13589" y="37185"/>
                  </a:lnTo>
                  <a:lnTo>
                    <a:pt x="13881" y="37261"/>
                  </a:lnTo>
                  <a:lnTo>
                    <a:pt x="14820" y="37261"/>
                  </a:lnTo>
                  <a:lnTo>
                    <a:pt x="15290" y="37033"/>
                  </a:lnTo>
                  <a:lnTo>
                    <a:pt x="15608" y="36601"/>
                  </a:lnTo>
                  <a:lnTo>
                    <a:pt x="15963" y="36118"/>
                  </a:lnTo>
                  <a:lnTo>
                    <a:pt x="16090" y="33845"/>
                  </a:lnTo>
                  <a:close/>
                </a:path>
                <a:path w="106679" h="70485">
                  <a:moveTo>
                    <a:pt x="17792" y="32689"/>
                  </a:moveTo>
                  <a:lnTo>
                    <a:pt x="17030" y="32689"/>
                  </a:lnTo>
                  <a:lnTo>
                    <a:pt x="17030" y="37122"/>
                  </a:lnTo>
                  <a:lnTo>
                    <a:pt x="17792" y="37122"/>
                  </a:lnTo>
                  <a:lnTo>
                    <a:pt x="17792" y="32689"/>
                  </a:lnTo>
                  <a:close/>
                </a:path>
                <a:path w="106679" h="70485">
                  <a:moveTo>
                    <a:pt x="17792" y="31013"/>
                  </a:moveTo>
                  <a:lnTo>
                    <a:pt x="17030" y="31013"/>
                  </a:lnTo>
                  <a:lnTo>
                    <a:pt x="17030" y="31851"/>
                  </a:lnTo>
                  <a:lnTo>
                    <a:pt x="17792" y="31851"/>
                  </a:lnTo>
                  <a:lnTo>
                    <a:pt x="17792" y="31013"/>
                  </a:lnTo>
                  <a:close/>
                </a:path>
                <a:path w="106679" h="70485">
                  <a:moveTo>
                    <a:pt x="18275" y="64744"/>
                  </a:moveTo>
                  <a:lnTo>
                    <a:pt x="18224" y="64439"/>
                  </a:lnTo>
                  <a:lnTo>
                    <a:pt x="17894" y="63766"/>
                  </a:lnTo>
                  <a:lnTo>
                    <a:pt x="17475" y="63550"/>
                  </a:lnTo>
                  <a:lnTo>
                    <a:pt x="16598" y="63550"/>
                  </a:lnTo>
                  <a:lnTo>
                    <a:pt x="16344" y="63614"/>
                  </a:lnTo>
                  <a:lnTo>
                    <a:pt x="15900" y="63842"/>
                  </a:lnTo>
                  <a:lnTo>
                    <a:pt x="15709" y="64020"/>
                  </a:lnTo>
                  <a:lnTo>
                    <a:pt x="15532" y="64262"/>
                  </a:lnTo>
                  <a:lnTo>
                    <a:pt x="15443" y="64058"/>
                  </a:lnTo>
                  <a:lnTo>
                    <a:pt x="15328" y="63919"/>
                  </a:lnTo>
                  <a:lnTo>
                    <a:pt x="14986" y="63639"/>
                  </a:lnTo>
                  <a:lnTo>
                    <a:pt x="14706" y="63550"/>
                  </a:lnTo>
                  <a:lnTo>
                    <a:pt x="14033" y="63550"/>
                  </a:lnTo>
                  <a:lnTo>
                    <a:pt x="13754" y="63639"/>
                  </a:lnTo>
                  <a:lnTo>
                    <a:pt x="13360" y="63906"/>
                  </a:lnTo>
                  <a:lnTo>
                    <a:pt x="13208" y="64071"/>
                  </a:lnTo>
                  <a:lnTo>
                    <a:pt x="13030" y="64287"/>
                  </a:lnTo>
                  <a:lnTo>
                    <a:pt x="13030" y="63652"/>
                  </a:lnTo>
                  <a:lnTo>
                    <a:pt x="12280" y="63652"/>
                  </a:lnTo>
                  <a:lnTo>
                    <a:pt x="12280" y="68110"/>
                  </a:lnTo>
                  <a:lnTo>
                    <a:pt x="13030" y="68110"/>
                  </a:lnTo>
                  <a:lnTo>
                    <a:pt x="13030" y="65176"/>
                  </a:lnTo>
                  <a:lnTo>
                    <a:pt x="13144" y="64770"/>
                  </a:lnTo>
                  <a:lnTo>
                    <a:pt x="13614" y="64338"/>
                  </a:lnTo>
                  <a:lnTo>
                    <a:pt x="13868" y="64223"/>
                  </a:lnTo>
                  <a:lnTo>
                    <a:pt x="14465" y="64223"/>
                  </a:lnTo>
                  <a:lnTo>
                    <a:pt x="14681" y="64325"/>
                  </a:lnTo>
                  <a:lnTo>
                    <a:pt x="14859" y="64681"/>
                  </a:lnTo>
                  <a:lnTo>
                    <a:pt x="14897" y="64897"/>
                  </a:lnTo>
                  <a:lnTo>
                    <a:pt x="14897" y="68110"/>
                  </a:lnTo>
                  <a:lnTo>
                    <a:pt x="15659" y="68110"/>
                  </a:lnTo>
                  <a:lnTo>
                    <a:pt x="15659" y="65062"/>
                  </a:lnTo>
                  <a:lnTo>
                    <a:pt x="15760" y="64731"/>
                  </a:lnTo>
                  <a:lnTo>
                    <a:pt x="16192" y="64338"/>
                  </a:lnTo>
                  <a:lnTo>
                    <a:pt x="16446" y="64236"/>
                  </a:lnTo>
                  <a:lnTo>
                    <a:pt x="16954" y="64236"/>
                  </a:lnTo>
                  <a:lnTo>
                    <a:pt x="17132" y="64300"/>
                  </a:lnTo>
                  <a:lnTo>
                    <a:pt x="17437" y="64516"/>
                  </a:lnTo>
                  <a:lnTo>
                    <a:pt x="17500" y="64719"/>
                  </a:lnTo>
                  <a:lnTo>
                    <a:pt x="17500" y="68110"/>
                  </a:lnTo>
                  <a:lnTo>
                    <a:pt x="18275" y="68110"/>
                  </a:lnTo>
                  <a:lnTo>
                    <a:pt x="18275" y="64744"/>
                  </a:lnTo>
                  <a:close/>
                </a:path>
                <a:path w="106679" h="70485">
                  <a:moveTo>
                    <a:pt x="18275" y="49250"/>
                  </a:moveTo>
                  <a:lnTo>
                    <a:pt x="18224" y="48945"/>
                  </a:lnTo>
                  <a:lnTo>
                    <a:pt x="17894" y="48272"/>
                  </a:lnTo>
                  <a:lnTo>
                    <a:pt x="17475" y="48056"/>
                  </a:lnTo>
                  <a:lnTo>
                    <a:pt x="16598" y="48056"/>
                  </a:lnTo>
                  <a:lnTo>
                    <a:pt x="16344" y="48120"/>
                  </a:lnTo>
                  <a:lnTo>
                    <a:pt x="15900" y="48348"/>
                  </a:lnTo>
                  <a:lnTo>
                    <a:pt x="15709" y="48526"/>
                  </a:lnTo>
                  <a:lnTo>
                    <a:pt x="15532" y="48768"/>
                  </a:lnTo>
                  <a:lnTo>
                    <a:pt x="15443" y="48577"/>
                  </a:lnTo>
                  <a:lnTo>
                    <a:pt x="15328" y="48425"/>
                  </a:lnTo>
                  <a:lnTo>
                    <a:pt x="14986" y="48145"/>
                  </a:lnTo>
                  <a:lnTo>
                    <a:pt x="14706" y="48056"/>
                  </a:lnTo>
                  <a:lnTo>
                    <a:pt x="14033" y="48056"/>
                  </a:lnTo>
                  <a:lnTo>
                    <a:pt x="13754" y="48145"/>
                  </a:lnTo>
                  <a:lnTo>
                    <a:pt x="13360" y="48412"/>
                  </a:lnTo>
                  <a:lnTo>
                    <a:pt x="13208" y="48577"/>
                  </a:lnTo>
                  <a:lnTo>
                    <a:pt x="13030" y="48793"/>
                  </a:lnTo>
                  <a:lnTo>
                    <a:pt x="13030" y="48158"/>
                  </a:lnTo>
                  <a:lnTo>
                    <a:pt x="12280" y="48158"/>
                  </a:lnTo>
                  <a:lnTo>
                    <a:pt x="12280" y="52616"/>
                  </a:lnTo>
                  <a:lnTo>
                    <a:pt x="13030" y="52616"/>
                  </a:lnTo>
                  <a:lnTo>
                    <a:pt x="13030" y="49682"/>
                  </a:lnTo>
                  <a:lnTo>
                    <a:pt x="13144" y="49276"/>
                  </a:lnTo>
                  <a:lnTo>
                    <a:pt x="13614" y="48844"/>
                  </a:lnTo>
                  <a:lnTo>
                    <a:pt x="13868" y="48742"/>
                  </a:lnTo>
                  <a:lnTo>
                    <a:pt x="14465" y="48742"/>
                  </a:lnTo>
                  <a:lnTo>
                    <a:pt x="14681" y="48844"/>
                  </a:lnTo>
                  <a:lnTo>
                    <a:pt x="14859" y="49187"/>
                  </a:lnTo>
                  <a:lnTo>
                    <a:pt x="14897" y="49403"/>
                  </a:lnTo>
                  <a:lnTo>
                    <a:pt x="14897" y="52616"/>
                  </a:lnTo>
                  <a:lnTo>
                    <a:pt x="15659" y="52616"/>
                  </a:lnTo>
                  <a:lnTo>
                    <a:pt x="15659" y="49568"/>
                  </a:lnTo>
                  <a:lnTo>
                    <a:pt x="15760" y="49237"/>
                  </a:lnTo>
                  <a:lnTo>
                    <a:pt x="16192" y="48844"/>
                  </a:lnTo>
                  <a:lnTo>
                    <a:pt x="16446" y="48742"/>
                  </a:lnTo>
                  <a:lnTo>
                    <a:pt x="16954" y="48742"/>
                  </a:lnTo>
                  <a:lnTo>
                    <a:pt x="17132" y="48806"/>
                  </a:lnTo>
                  <a:lnTo>
                    <a:pt x="17437" y="49022"/>
                  </a:lnTo>
                  <a:lnTo>
                    <a:pt x="17500" y="49225"/>
                  </a:lnTo>
                  <a:lnTo>
                    <a:pt x="17500" y="52616"/>
                  </a:lnTo>
                  <a:lnTo>
                    <a:pt x="18275" y="52616"/>
                  </a:lnTo>
                  <a:lnTo>
                    <a:pt x="18275" y="49250"/>
                  </a:lnTo>
                  <a:close/>
                </a:path>
                <a:path w="106679" h="70485">
                  <a:moveTo>
                    <a:pt x="18275" y="18262"/>
                  </a:moveTo>
                  <a:lnTo>
                    <a:pt x="18224" y="17945"/>
                  </a:lnTo>
                  <a:lnTo>
                    <a:pt x="17894" y="17284"/>
                  </a:lnTo>
                  <a:lnTo>
                    <a:pt x="17475" y="17068"/>
                  </a:lnTo>
                  <a:lnTo>
                    <a:pt x="16598" y="17068"/>
                  </a:lnTo>
                  <a:lnTo>
                    <a:pt x="16344" y="17119"/>
                  </a:lnTo>
                  <a:lnTo>
                    <a:pt x="15900" y="17348"/>
                  </a:lnTo>
                  <a:lnTo>
                    <a:pt x="15709" y="17526"/>
                  </a:lnTo>
                  <a:lnTo>
                    <a:pt x="15532" y="17767"/>
                  </a:lnTo>
                  <a:lnTo>
                    <a:pt x="15443" y="17576"/>
                  </a:lnTo>
                  <a:lnTo>
                    <a:pt x="15328" y="17424"/>
                  </a:lnTo>
                  <a:lnTo>
                    <a:pt x="14986" y="17157"/>
                  </a:lnTo>
                  <a:lnTo>
                    <a:pt x="14706" y="17068"/>
                  </a:lnTo>
                  <a:lnTo>
                    <a:pt x="14033" y="17068"/>
                  </a:lnTo>
                  <a:lnTo>
                    <a:pt x="13754" y="17145"/>
                  </a:lnTo>
                  <a:lnTo>
                    <a:pt x="13360" y="17424"/>
                  </a:lnTo>
                  <a:lnTo>
                    <a:pt x="13208" y="17576"/>
                  </a:lnTo>
                  <a:lnTo>
                    <a:pt x="13030" y="17805"/>
                  </a:lnTo>
                  <a:lnTo>
                    <a:pt x="13030" y="17170"/>
                  </a:lnTo>
                  <a:lnTo>
                    <a:pt x="12280" y="17170"/>
                  </a:lnTo>
                  <a:lnTo>
                    <a:pt x="12280" y="21628"/>
                  </a:lnTo>
                  <a:lnTo>
                    <a:pt x="13030" y="21628"/>
                  </a:lnTo>
                  <a:lnTo>
                    <a:pt x="13030" y="18681"/>
                  </a:lnTo>
                  <a:lnTo>
                    <a:pt x="13144" y="18288"/>
                  </a:lnTo>
                  <a:lnTo>
                    <a:pt x="13614" y="17843"/>
                  </a:lnTo>
                  <a:lnTo>
                    <a:pt x="13868" y="17741"/>
                  </a:lnTo>
                  <a:lnTo>
                    <a:pt x="14465" y="17741"/>
                  </a:lnTo>
                  <a:lnTo>
                    <a:pt x="14681" y="17843"/>
                  </a:lnTo>
                  <a:lnTo>
                    <a:pt x="14859" y="18186"/>
                  </a:lnTo>
                  <a:lnTo>
                    <a:pt x="14897" y="18415"/>
                  </a:lnTo>
                  <a:lnTo>
                    <a:pt x="14897" y="21628"/>
                  </a:lnTo>
                  <a:lnTo>
                    <a:pt x="15659" y="21628"/>
                  </a:lnTo>
                  <a:lnTo>
                    <a:pt x="15659" y="18567"/>
                  </a:lnTo>
                  <a:lnTo>
                    <a:pt x="15760" y="18249"/>
                  </a:lnTo>
                  <a:lnTo>
                    <a:pt x="16192" y="17843"/>
                  </a:lnTo>
                  <a:lnTo>
                    <a:pt x="16446" y="17741"/>
                  </a:lnTo>
                  <a:lnTo>
                    <a:pt x="16954" y="17741"/>
                  </a:lnTo>
                  <a:lnTo>
                    <a:pt x="17132" y="17805"/>
                  </a:lnTo>
                  <a:lnTo>
                    <a:pt x="17437" y="18021"/>
                  </a:lnTo>
                  <a:lnTo>
                    <a:pt x="17500" y="18224"/>
                  </a:lnTo>
                  <a:lnTo>
                    <a:pt x="17500" y="21628"/>
                  </a:lnTo>
                  <a:lnTo>
                    <a:pt x="18275" y="21628"/>
                  </a:lnTo>
                  <a:lnTo>
                    <a:pt x="18275" y="18262"/>
                  </a:lnTo>
                  <a:close/>
                </a:path>
                <a:path w="106679" h="70485">
                  <a:moveTo>
                    <a:pt x="20535" y="32664"/>
                  </a:moveTo>
                  <a:lnTo>
                    <a:pt x="19824" y="32664"/>
                  </a:lnTo>
                  <a:lnTo>
                    <a:pt x="19824" y="31419"/>
                  </a:lnTo>
                  <a:lnTo>
                    <a:pt x="19062" y="31419"/>
                  </a:lnTo>
                  <a:lnTo>
                    <a:pt x="19062" y="32664"/>
                  </a:lnTo>
                  <a:lnTo>
                    <a:pt x="18465" y="32664"/>
                  </a:lnTo>
                  <a:lnTo>
                    <a:pt x="18465" y="33274"/>
                  </a:lnTo>
                  <a:lnTo>
                    <a:pt x="19062" y="33274"/>
                  </a:lnTo>
                  <a:lnTo>
                    <a:pt x="19062" y="36512"/>
                  </a:lnTo>
                  <a:lnTo>
                    <a:pt x="19126" y="36741"/>
                  </a:lnTo>
                  <a:lnTo>
                    <a:pt x="19380" y="37096"/>
                  </a:lnTo>
                  <a:lnTo>
                    <a:pt x="19621" y="37185"/>
                  </a:lnTo>
                  <a:lnTo>
                    <a:pt x="20078" y="37185"/>
                  </a:lnTo>
                  <a:lnTo>
                    <a:pt x="20447" y="37147"/>
                  </a:lnTo>
                  <a:lnTo>
                    <a:pt x="20535" y="36525"/>
                  </a:lnTo>
                  <a:lnTo>
                    <a:pt x="20142" y="36550"/>
                  </a:lnTo>
                  <a:lnTo>
                    <a:pt x="19875" y="36449"/>
                  </a:lnTo>
                  <a:lnTo>
                    <a:pt x="19824" y="33274"/>
                  </a:lnTo>
                  <a:lnTo>
                    <a:pt x="20535" y="33274"/>
                  </a:lnTo>
                  <a:lnTo>
                    <a:pt x="20535" y="32664"/>
                  </a:lnTo>
                  <a:close/>
                </a:path>
                <a:path w="106679" h="70485">
                  <a:moveTo>
                    <a:pt x="20853" y="4140"/>
                  </a:moveTo>
                  <a:lnTo>
                    <a:pt x="20840" y="3543"/>
                  </a:lnTo>
                  <a:lnTo>
                    <a:pt x="20751" y="2971"/>
                  </a:lnTo>
                  <a:lnTo>
                    <a:pt x="20624" y="2603"/>
                  </a:lnTo>
                  <a:lnTo>
                    <a:pt x="20383" y="2235"/>
                  </a:lnTo>
                  <a:lnTo>
                    <a:pt x="20104" y="1943"/>
                  </a:lnTo>
                  <a:lnTo>
                    <a:pt x="20078" y="3543"/>
                  </a:lnTo>
                  <a:lnTo>
                    <a:pt x="17602" y="3543"/>
                  </a:lnTo>
                  <a:lnTo>
                    <a:pt x="17614" y="3225"/>
                  </a:lnTo>
                  <a:lnTo>
                    <a:pt x="17729" y="2844"/>
                  </a:lnTo>
                  <a:lnTo>
                    <a:pt x="18199" y="2349"/>
                  </a:lnTo>
                  <a:lnTo>
                    <a:pt x="18491" y="2235"/>
                  </a:lnTo>
                  <a:lnTo>
                    <a:pt x="19316" y="2235"/>
                  </a:lnTo>
                  <a:lnTo>
                    <a:pt x="19659" y="2413"/>
                  </a:lnTo>
                  <a:lnTo>
                    <a:pt x="19913" y="2857"/>
                  </a:lnTo>
                  <a:lnTo>
                    <a:pt x="20027" y="3162"/>
                  </a:lnTo>
                  <a:lnTo>
                    <a:pt x="20078" y="3543"/>
                  </a:lnTo>
                  <a:lnTo>
                    <a:pt x="20078" y="1943"/>
                  </a:lnTo>
                  <a:lnTo>
                    <a:pt x="19507" y="1651"/>
                  </a:lnTo>
                  <a:lnTo>
                    <a:pt x="19202" y="1574"/>
                  </a:lnTo>
                  <a:lnTo>
                    <a:pt x="18249" y="1574"/>
                  </a:lnTo>
                  <a:lnTo>
                    <a:pt x="17741" y="1803"/>
                  </a:lnTo>
                  <a:lnTo>
                    <a:pt x="16967" y="2692"/>
                  </a:lnTo>
                  <a:lnTo>
                    <a:pt x="16878" y="2971"/>
                  </a:lnTo>
                  <a:lnTo>
                    <a:pt x="16967" y="5283"/>
                  </a:lnTo>
                  <a:lnTo>
                    <a:pt x="17741" y="6083"/>
                  </a:lnTo>
                  <a:lnTo>
                    <a:pt x="18211" y="6286"/>
                  </a:lnTo>
                  <a:lnTo>
                    <a:pt x="18986" y="6286"/>
                  </a:lnTo>
                  <a:lnTo>
                    <a:pt x="20789" y="4737"/>
                  </a:lnTo>
                  <a:lnTo>
                    <a:pt x="20053" y="4737"/>
                  </a:lnTo>
                  <a:lnTo>
                    <a:pt x="19977" y="4953"/>
                  </a:lnTo>
                  <a:lnTo>
                    <a:pt x="19900" y="5105"/>
                  </a:lnTo>
                  <a:lnTo>
                    <a:pt x="19532" y="5511"/>
                  </a:lnTo>
                  <a:lnTo>
                    <a:pt x="19215" y="5638"/>
                  </a:lnTo>
                  <a:lnTo>
                    <a:pt x="18402" y="5638"/>
                  </a:lnTo>
                  <a:lnTo>
                    <a:pt x="18122" y="5511"/>
                  </a:lnTo>
                  <a:lnTo>
                    <a:pt x="17703" y="4953"/>
                  </a:lnTo>
                  <a:lnTo>
                    <a:pt x="17576" y="4140"/>
                  </a:lnTo>
                  <a:lnTo>
                    <a:pt x="20853" y="4140"/>
                  </a:lnTo>
                  <a:close/>
                </a:path>
                <a:path w="106679" h="70485">
                  <a:moveTo>
                    <a:pt x="22529" y="1701"/>
                  </a:moveTo>
                  <a:lnTo>
                    <a:pt x="21767" y="1701"/>
                  </a:lnTo>
                  <a:lnTo>
                    <a:pt x="21767" y="6134"/>
                  </a:lnTo>
                  <a:lnTo>
                    <a:pt x="22529" y="6134"/>
                  </a:lnTo>
                  <a:lnTo>
                    <a:pt x="22529" y="1701"/>
                  </a:lnTo>
                  <a:close/>
                </a:path>
                <a:path w="106679" h="70485">
                  <a:moveTo>
                    <a:pt x="22529" y="25"/>
                  </a:moveTo>
                  <a:lnTo>
                    <a:pt x="21767" y="25"/>
                  </a:lnTo>
                  <a:lnTo>
                    <a:pt x="21767" y="863"/>
                  </a:lnTo>
                  <a:lnTo>
                    <a:pt x="22529" y="863"/>
                  </a:lnTo>
                  <a:lnTo>
                    <a:pt x="22529" y="25"/>
                  </a:lnTo>
                  <a:close/>
                </a:path>
                <a:path w="106679" h="70485">
                  <a:moveTo>
                    <a:pt x="23202" y="50622"/>
                  </a:moveTo>
                  <a:lnTo>
                    <a:pt x="22428" y="48425"/>
                  </a:lnTo>
                  <a:lnTo>
                    <a:pt x="22428" y="50038"/>
                  </a:lnTo>
                  <a:lnTo>
                    <a:pt x="19951" y="50038"/>
                  </a:lnTo>
                  <a:lnTo>
                    <a:pt x="19964" y="49707"/>
                  </a:lnTo>
                  <a:lnTo>
                    <a:pt x="20091" y="49339"/>
                  </a:lnTo>
                  <a:lnTo>
                    <a:pt x="20561" y="48844"/>
                  </a:lnTo>
                  <a:lnTo>
                    <a:pt x="20853" y="48717"/>
                  </a:lnTo>
                  <a:lnTo>
                    <a:pt x="21678" y="48717"/>
                  </a:lnTo>
                  <a:lnTo>
                    <a:pt x="22021" y="48895"/>
                  </a:lnTo>
                  <a:lnTo>
                    <a:pt x="22275" y="49352"/>
                  </a:lnTo>
                  <a:lnTo>
                    <a:pt x="22390" y="49657"/>
                  </a:lnTo>
                  <a:lnTo>
                    <a:pt x="22428" y="50038"/>
                  </a:lnTo>
                  <a:lnTo>
                    <a:pt x="22428" y="48425"/>
                  </a:lnTo>
                  <a:lnTo>
                    <a:pt x="21856" y="48133"/>
                  </a:lnTo>
                  <a:lnTo>
                    <a:pt x="21551" y="48056"/>
                  </a:lnTo>
                  <a:lnTo>
                    <a:pt x="20612" y="48056"/>
                  </a:lnTo>
                  <a:lnTo>
                    <a:pt x="20104" y="48285"/>
                  </a:lnTo>
                  <a:lnTo>
                    <a:pt x="19329" y="49187"/>
                  </a:lnTo>
                  <a:lnTo>
                    <a:pt x="19240" y="49453"/>
                  </a:lnTo>
                  <a:lnTo>
                    <a:pt x="19329" y="51765"/>
                  </a:lnTo>
                  <a:lnTo>
                    <a:pt x="20104" y="52578"/>
                  </a:lnTo>
                  <a:lnTo>
                    <a:pt x="20574" y="52781"/>
                  </a:lnTo>
                  <a:lnTo>
                    <a:pt x="21348" y="52781"/>
                  </a:lnTo>
                  <a:lnTo>
                    <a:pt x="23139" y="51219"/>
                  </a:lnTo>
                  <a:lnTo>
                    <a:pt x="22402" y="51219"/>
                  </a:lnTo>
                  <a:lnTo>
                    <a:pt x="22339" y="51447"/>
                  </a:lnTo>
                  <a:lnTo>
                    <a:pt x="22250" y="51600"/>
                  </a:lnTo>
                  <a:lnTo>
                    <a:pt x="21882" y="51993"/>
                  </a:lnTo>
                  <a:lnTo>
                    <a:pt x="21577" y="52133"/>
                  </a:lnTo>
                  <a:lnTo>
                    <a:pt x="20764" y="52133"/>
                  </a:lnTo>
                  <a:lnTo>
                    <a:pt x="20485" y="51993"/>
                  </a:lnTo>
                  <a:lnTo>
                    <a:pt x="20053" y="51447"/>
                  </a:lnTo>
                  <a:lnTo>
                    <a:pt x="19939" y="50622"/>
                  </a:lnTo>
                  <a:lnTo>
                    <a:pt x="23202" y="50622"/>
                  </a:lnTo>
                  <a:close/>
                </a:path>
                <a:path w="106679" h="70485">
                  <a:moveTo>
                    <a:pt x="23202" y="19634"/>
                  </a:moveTo>
                  <a:lnTo>
                    <a:pt x="22453" y="17437"/>
                  </a:lnTo>
                  <a:lnTo>
                    <a:pt x="22428" y="19037"/>
                  </a:lnTo>
                  <a:lnTo>
                    <a:pt x="19951" y="19037"/>
                  </a:lnTo>
                  <a:lnTo>
                    <a:pt x="19964" y="18719"/>
                  </a:lnTo>
                  <a:lnTo>
                    <a:pt x="20091" y="18338"/>
                  </a:lnTo>
                  <a:lnTo>
                    <a:pt x="20561" y="17843"/>
                  </a:lnTo>
                  <a:lnTo>
                    <a:pt x="20853" y="17716"/>
                  </a:lnTo>
                  <a:lnTo>
                    <a:pt x="21678" y="17716"/>
                  </a:lnTo>
                  <a:lnTo>
                    <a:pt x="22021" y="17907"/>
                  </a:lnTo>
                  <a:lnTo>
                    <a:pt x="22275" y="18351"/>
                  </a:lnTo>
                  <a:lnTo>
                    <a:pt x="22390" y="18656"/>
                  </a:lnTo>
                  <a:lnTo>
                    <a:pt x="22428" y="19037"/>
                  </a:lnTo>
                  <a:lnTo>
                    <a:pt x="22428" y="17437"/>
                  </a:lnTo>
                  <a:lnTo>
                    <a:pt x="21856" y="17145"/>
                  </a:lnTo>
                  <a:lnTo>
                    <a:pt x="21551" y="17068"/>
                  </a:lnTo>
                  <a:lnTo>
                    <a:pt x="20612" y="17068"/>
                  </a:lnTo>
                  <a:lnTo>
                    <a:pt x="20104" y="17284"/>
                  </a:lnTo>
                  <a:lnTo>
                    <a:pt x="19329" y="18186"/>
                  </a:lnTo>
                  <a:lnTo>
                    <a:pt x="19240" y="18453"/>
                  </a:lnTo>
                  <a:lnTo>
                    <a:pt x="19329" y="20777"/>
                  </a:lnTo>
                  <a:lnTo>
                    <a:pt x="20104" y="21577"/>
                  </a:lnTo>
                  <a:lnTo>
                    <a:pt x="20574" y="21780"/>
                  </a:lnTo>
                  <a:lnTo>
                    <a:pt x="21348" y="21780"/>
                  </a:lnTo>
                  <a:lnTo>
                    <a:pt x="23139" y="20231"/>
                  </a:lnTo>
                  <a:lnTo>
                    <a:pt x="22402" y="20231"/>
                  </a:lnTo>
                  <a:lnTo>
                    <a:pt x="22339" y="20447"/>
                  </a:lnTo>
                  <a:lnTo>
                    <a:pt x="22250" y="20599"/>
                  </a:lnTo>
                  <a:lnTo>
                    <a:pt x="21882" y="21005"/>
                  </a:lnTo>
                  <a:lnTo>
                    <a:pt x="21577" y="21132"/>
                  </a:lnTo>
                  <a:lnTo>
                    <a:pt x="20764" y="21132"/>
                  </a:lnTo>
                  <a:lnTo>
                    <a:pt x="20485" y="21005"/>
                  </a:lnTo>
                  <a:lnTo>
                    <a:pt x="20053" y="20447"/>
                  </a:lnTo>
                  <a:lnTo>
                    <a:pt x="19939" y="19634"/>
                  </a:lnTo>
                  <a:lnTo>
                    <a:pt x="23202" y="19634"/>
                  </a:lnTo>
                  <a:close/>
                </a:path>
                <a:path w="106679" h="70485">
                  <a:moveTo>
                    <a:pt x="23393" y="67576"/>
                  </a:moveTo>
                  <a:lnTo>
                    <a:pt x="23037" y="67602"/>
                  </a:lnTo>
                  <a:lnTo>
                    <a:pt x="22898" y="65836"/>
                  </a:lnTo>
                  <a:lnTo>
                    <a:pt x="22809" y="64173"/>
                  </a:lnTo>
                  <a:lnTo>
                    <a:pt x="22733" y="64046"/>
                  </a:lnTo>
                  <a:lnTo>
                    <a:pt x="22148" y="63703"/>
                  </a:lnTo>
                  <a:lnTo>
                    <a:pt x="22148" y="65836"/>
                  </a:lnTo>
                  <a:lnTo>
                    <a:pt x="22148" y="66903"/>
                  </a:lnTo>
                  <a:lnTo>
                    <a:pt x="21945" y="67233"/>
                  </a:lnTo>
                  <a:lnTo>
                    <a:pt x="21272" y="67564"/>
                  </a:lnTo>
                  <a:lnTo>
                    <a:pt x="21018" y="67627"/>
                  </a:lnTo>
                  <a:lnTo>
                    <a:pt x="20548" y="67627"/>
                  </a:lnTo>
                  <a:lnTo>
                    <a:pt x="20421" y="67576"/>
                  </a:lnTo>
                  <a:lnTo>
                    <a:pt x="20193" y="67437"/>
                  </a:lnTo>
                  <a:lnTo>
                    <a:pt x="20078" y="66433"/>
                  </a:lnTo>
                  <a:lnTo>
                    <a:pt x="20447" y="66217"/>
                  </a:lnTo>
                  <a:lnTo>
                    <a:pt x="20650" y="66167"/>
                  </a:lnTo>
                  <a:lnTo>
                    <a:pt x="21513" y="66052"/>
                  </a:lnTo>
                  <a:lnTo>
                    <a:pt x="21932" y="65951"/>
                  </a:lnTo>
                  <a:lnTo>
                    <a:pt x="22148" y="65836"/>
                  </a:lnTo>
                  <a:lnTo>
                    <a:pt x="22148" y="63703"/>
                  </a:lnTo>
                  <a:lnTo>
                    <a:pt x="21653" y="63550"/>
                  </a:lnTo>
                  <a:lnTo>
                    <a:pt x="20675" y="63550"/>
                  </a:lnTo>
                  <a:lnTo>
                    <a:pt x="19405" y="65011"/>
                  </a:lnTo>
                  <a:lnTo>
                    <a:pt x="20104" y="65011"/>
                  </a:lnTo>
                  <a:lnTo>
                    <a:pt x="20193" y="64617"/>
                  </a:lnTo>
                  <a:lnTo>
                    <a:pt x="20447" y="64287"/>
                  </a:lnTo>
                  <a:lnTo>
                    <a:pt x="20726" y="64173"/>
                  </a:lnTo>
                  <a:lnTo>
                    <a:pt x="21450" y="64173"/>
                  </a:lnTo>
                  <a:lnTo>
                    <a:pt x="21717" y="64236"/>
                  </a:lnTo>
                  <a:lnTo>
                    <a:pt x="22072" y="64465"/>
                  </a:lnTo>
                  <a:lnTo>
                    <a:pt x="22059" y="65316"/>
                  </a:lnTo>
                  <a:lnTo>
                    <a:pt x="20154" y="65608"/>
                  </a:lnTo>
                  <a:lnTo>
                    <a:pt x="19824" y="65747"/>
                  </a:lnTo>
                  <a:lnTo>
                    <a:pt x="19304" y="66217"/>
                  </a:lnTo>
                  <a:lnTo>
                    <a:pt x="19392" y="67716"/>
                  </a:lnTo>
                  <a:lnTo>
                    <a:pt x="19812" y="68110"/>
                  </a:lnTo>
                  <a:lnTo>
                    <a:pt x="20167" y="68262"/>
                  </a:lnTo>
                  <a:lnTo>
                    <a:pt x="20929" y="68262"/>
                  </a:lnTo>
                  <a:lnTo>
                    <a:pt x="22186" y="67513"/>
                  </a:lnTo>
                  <a:lnTo>
                    <a:pt x="22288" y="67894"/>
                  </a:lnTo>
                  <a:lnTo>
                    <a:pt x="22428" y="68110"/>
                  </a:lnTo>
                  <a:lnTo>
                    <a:pt x="22618" y="68211"/>
                  </a:lnTo>
                  <a:lnTo>
                    <a:pt x="22987" y="68211"/>
                  </a:lnTo>
                  <a:lnTo>
                    <a:pt x="23368" y="68135"/>
                  </a:lnTo>
                  <a:lnTo>
                    <a:pt x="23393" y="67602"/>
                  </a:lnTo>
                  <a:close/>
                </a:path>
                <a:path w="106679" h="70485">
                  <a:moveTo>
                    <a:pt x="24688" y="35420"/>
                  </a:moveTo>
                  <a:lnTo>
                    <a:pt x="24549" y="35115"/>
                  </a:lnTo>
                  <a:lnTo>
                    <a:pt x="24066" y="34810"/>
                  </a:lnTo>
                  <a:lnTo>
                    <a:pt x="23710" y="34683"/>
                  </a:lnTo>
                  <a:lnTo>
                    <a:pt x="22466" y="34378"/>
                  </a:lnTo>
                  <a:lnTo>
                    <a:pt x="22301" y="34315"/>
                  </a:lnTo>
                  <a:lnTo>
                    <a:pt x="21996" y="34137"/>
                  </a:lnTo>
                  <a:lnTo>
                    <a:pt x="21894" y="33972"/>
                  </a:lnTo>
                  <a:lnTo>
                    <a:pt x="21894" y="33604"/>
                  </a:lnTo>
                  <a:lnTo>
                    <a:pt x="21971" y="33464"/>
                  </a:lnTo>
                  <a:lnTo>
                    <a:pt x="22263" y="33235"/>
                  </a:lnTo>
                  <a:lnTo>
                    <a:pt x="22479" y="33185"/>
                  </a:lnTo>
                  <a:lnTo>
                    <a:pt x="23177" y="33185"/>
                  </a:lnTo>
                  <a:lnTo>
                    <a:pt x="23482" y="33286"/>
                  </a:lnTo>
                  <a:lnTo>
                    <a:pt x="23647" y="33489"/>
                  </a:lnTo>
                  <a:lnTo>
                    <a:pt x="23761" y="33629"/>
                  </a:lnTo>
                  <a:lnTo>
                    <a:pt x="23812" y="33769"/>
                  </a:lnTo>
                  <a:lnTo>
                    <a:pt x="23837" y="33947"/>
                  </a:lnTo>
                  <a:lnTo>
                    <a:pt x="24536" y="33947"/>
                  </a:lnTo>
                  <a:lnTo>
                    <a:pt x="24549" y="33655"/>
                  </a:lnTo>
                  <a:lnTo>
                    <a:pt x="24460" y="33388"/>
                  </a:lnTo>
                  <a:lnTo>
                    <a:pt x="23977" y="32740"/>
                  </a:lnTo>
                  <a:lnTo>
                    <a:pt x="23495" y="32550"/>
                  </a:lnTo>
                  <a:lnTo>
                    <a:pt x="22301" y="32550"/>
                  </a:lnTo>
                  <a:lnTo>
                    <a:pt x="21894" y="32677"/>
                  </a:lnTo>
                  <a:lnTo>
                    <a:pt x="21285" y="33197"/>
                  </a:lnTo>
                  <a:lnTo>
                    <a:pt x="21132" y="33540"/>
                  </a:lnTo>
                  <a:lnTo>
                    <a:pt x="21132" y="34315"/>
                  </a:lnTo>
                  <a:lnTo>
                    <a:pt x="21297" y="34607"/>
                  </a:lnTo>
                  <a:lnTo>
                    <a:pt x="21793" y="34925"/>
                  </a:lnTo>
                  <a:lnTo>
                    <a:pt x="22085" y="35026"/>
                  </a:lnTo>
                  <a:lnTo>
                    <a:pt x="23368" y="35344"/>
                  </a:lnTo>
                  <a:lnTo>
                    <a:pt x="23583" y="35420"/>
                  </a:lnTo>
                  <a:lnTo>
                    <a:pt x="23863" y="35585"/>
                  </a:lnTo>
                  <a:lnTo>
                    <a:pt x="23952" y="35725"/>
                  </a:lnTo>
                  <a:lnTo>
                    <a:pt x="23952" y="36169"/>
                  </a:lnTo>
                  <a:lnTo>
                    <a:pt x="23837" y="36360"/>
                  </a:lnTo>
                  <a:lnTo>
                    <a:pt x="23418" y="36601"/>
                  </a:lnTo>
                  <a:lnTo>
                    <a:pt x="23177" y="36652"/>
                  </a:lnTo>
                  <a:lnTo>
                    <a:pt x="22428" y="36652"/>
                  </a:lnTo>
                  <a:lnTo>
                    <a:pt x="22110" y="36537"/>
                  </a:lnTo>
                  <a:lnTo>
                    <a:pt x="21818" y="36169"/>
                  </a:lnTo>
                  <a:lnTo>
                    <a:pt x="21755" y="35979"/>
                  </a:lnTo>
                  <a:lnTo>
                    <a:pt x="21729" y="35725"/>
                  </a:lnTo>
                  <a:lnTo>
                    <a:pt x="21005" y="35725"/>
                  </a:lnTo>
                  <a:lnTo>
                    <a:pt x="21031" y="36169"/>
                  </a:lnTo>
                  <a:lnTo>
                    <a:pt x="21183" y="36537"/>
                  </a:lnTo>
                  <a:lnTo>
                    <a:pt x="21729" y="37147"/>
                  </a:lnTo>
                  <a:lnTo>
                    <a:pt x="22199" y="37287"/>
                  </a:lnTo>
                  <a:lnTo>
                    <a:pt x="23482" y="37287"/>
                  </a:lnTo>
                  <a:lnTo>
                    <a:pt x="23939" y="37147"/>
                  </a:lnTo>
                  <a:lnTo>
                    <a:pt x="24536" y="36576"/>
                  </a:lnTo>
                  <a:lnTo>
                    <a:pt x="24688" y="36233"/>
                  </a:lnTo>
                  <a:lnTo>
                    <a:pt x="24688" y="35420"/>
                  </a:lnTo>
                  <a:close/>
                </a:path>
                <a:path w="106679" h="70485">
                  <a:moveTo>
                    <a:pt x="24866" y="63677"/>
                  </a:moveTo>
                  <a:lnTo>
                    <a:pt x="24130" y="63677"/>
                  </a:lnTo>
                  <a:lnTo>
                    <a:pt x="24091" y="69100"/>
                  </a:lnTo>
                  <a:lnTo>
                    <a:pt x="23952" y="69202"/>
                  </a:lnTo>
                  <a:lnTo>
                    <a:pt x="23418" y="69240"/>
                  </a:lnTo>
                  <a:lnTo>
                    <a:pt x="23418" y="69888"/>
                  </a:lnTo>
                  <a:lnTo>
                    <a:pt x="24206" y="69913"/>
                  </a:lnTo>
                  <a:lnTo>
                    <a:pt x="24536" y="69773"/>
                  </a:lnTo>
                  <a:lnTo>
                    <a:pt x="24815" y="69342"/>
                  </a:lnTo>
                  <a:lnTo>
                    <a:pt x="24866" y="63677"/>
                  </a:lnTo>
                  <a:close/>
                </a:path>
                <a:path w="106679" h="70485">
                  <a:moveTo>
                    <a:pt x="24866" y="62001"/>
                  </a:moveTo>
                  <a:lnTo>
                    <a:pt x="24130" y="62001"/>
                  </a:lnTo>
                  <a:lnTo>
                    <a:pt x="24130" y="62865"/>
                  </a:lnTo>
                  <a:lnTo>
                    <a:pt x="24866" y="62865"/>
                  </a:lnTo>
                  <a:lnTo>
                    <a:pt x="24866" y="62001"/>
                  </a:lnTo>
                  <a:close/>
                </a:path>
                <a:path w="106679" h="70485">
                  <a:moveTo>
                    <a:pt x="25742" y="17170"/>
                  </a:moveTo>
                  <a:lnTo>
                    <a:pt x="25031" y="17170"/>
                  </a:lnTo>
                  <a:lnTo>
                    <a:pt x="25031" y="15925"/>
                  </a:lnTo>
                  <a:lnTo>
                    <a:pt x="24269" y="15925"/>
                  </a:lnTo>
                  <a:lnTo>
                    <a:pt x="24269" y="17170"/>
                  </a:lnTo>
                  <a:lnTo>
                    <a:pt x="23672" y="17170"/>
                  </a:lnTo>
                  <a:lnTo>
                    <a:pt x="23672" y="17780"/>
                  </a:lnTo>
                  <a:lnTo>
                    <a:pt x="24269" y="17780"/>
                  </a:lnTo>
                  <a:lnTo>
                    <a:pt x="24269" y="21018"/>
                  </a:lnTo>
                  <a:lnTo>
                    <a:pt x="24333" y="21247"/>
                  </a:lnTo>
                  <a:lnTo>
                    <a:pt x="24587" y="21602"/>
                  </a:lnTo>
                  <a:lnTo>
                    <a:pt x="24828" y="21691"/>
                  </a:lnTo>
                  <a:lnTo>
                    <a:pt x="25285" y="21691"/>
                  </a:lnTo>
                  <a:lnTo>
                    <a:pt x="25654" y="21653"/>
                  </a:lnTo>
                  <a:lnTo>
                    <a:pt x="25742" y="21031"/>
                  </a:lnTo>
                  <a:lnTo>
                    <a:pt x="25349" y="21043"/>
                  </a:lnTo>
                  <a:lnTo>
                    <a:pt x="25082" y="20942"/>
                  </a:lnTo>
                  <a:lnTo>
                    <a:pt x="25031" y="17780"/>
                  </a:lnTo>
                  <a:lnTo>
                    <a:pt x="25742" y="17780"/>
                  </a:lnTo>
                  <a:lnTo>
                    <a:pt x="25742" y="17170"/>
                  </a:lnTo>
                  <a:close/>
                </a:path>
                <a:path w="106679" h="70485">
                  <a:moveTo>
                    <a:pt x="27266" y="1714"/>
                  </a:moveTo>
                  <a:lnTo>
                    <a:pt x="26581" y="1714"/>
                  </a:lnTo>
                  <a:lnTo>
                    <a:pt x="26581" y="2273"/>
                  </a:lnTo>
                  <a:lnTo>
                    <a:pt x="26466" y="2146"/>
                  </a:lnTo>
                  <a:lnTo>
                    <a:pt x="26466" y="2921"/>
                  </a:lnTo>
                  <a:lnTo>
                    <a:pt x="26365" y="4914"/>
                  </a:lnTo>
                  <a:lnTo>
                    <a:pt x="26174" y="5334"/>
                  </a:lnTo>
                  <a:lnTo>
                    <a:pt x="25793" y="5575"/>
                  </a:lnTo>
                  <a:lnTo>
                    <a:pt x="24917" y="5575"/>
                  </a:lnTo>
                  <a:lnTo>
                    <a:pt x="24638" y="5448"/>
                  </a:lnTo>
                  <a:lnTo>
                    <a:pt x="24231" y="4914"/>
                  </a:lnTo>
                  <a:lnTo>
                    <a:pt x="24206" y="3225"/>
                  </a:lnTo>
                  <a:lnTo>
                    <a:pt x="24485" y="2501"/>
                  </a:lnTo>
                  <a:lnTo>
                    <a:pt x="24841" y="2260"/>
                  </a:lnTo>
                  <a:lnTo>
                    <a:pt x="25717" y="2260"/>
                  </a:lnTo>
                  <a:lnTo>
                    <a:pt x="26009" y="2387"/>
                  </a:lnTo>
                  <a:lnTo>
                    <a:pt x="26466" y="2921"/>
                  </a:lnTo>
                  <a:lnTo>
                    <a:pt x="26466" y="2146"/>
                  </a:lnTo>
                  <a:lnTo>
                    <a:pt x="26289" y="1955"/>
                  </a:lnTo>
                  <a:lnTo>
                    <a:pt x="25882" y="1676"/>
                  </a:lnTo>
                  <a:lnTo>
                    <a:pt x="25577" y="1600"/>
                  </a:lnTo>
                  <a:lnTo>
                    <a:pt x="24714" y="1600"/>
                  </a:lnTo>
                  <a:lnTo>
                    <a:pt x="24269" y="1803"/>
                  </a:lnTo>
                  <a:lnTo>
                    <a:pt x="23545" y="2654"/>
                  </a:lnTo>
                  <a:lnTo>
                    <a:pt x="23456" y="2921"/>
                  </a:lnTo>
                  <a:lnTo>
                    <a:pt x="23545" y="5334"/>
                  </a:lnTo>
                  <a:lnTo>
                    <a:pt x="24269" y="6019"/>
                  </a:lnTo>
                  <a:lnTo>
                    <a:pt x="24688" y="6184"/>
                  </a:lnTo>
                  <a:lnTo>
                    <a:pt x="25527" y="6184"/>
                  </a:lnTo>
                  <a:lnTo>
                    <a:pt x="25793" y="6134"/>
                  </a:lnTo>
                  <a:lnTo>
                    <a:pt x="26225" y="5905"/>
                  </a:lnTo>
                  <a:lnTo>
                    <a:pt x="26403" y="5740"/>
                  </a:lnTo>
                  <a:lnTo>
                    <a:pt x="26504" y="5575"/>
                  </a:lnTo>
                  <a:lnTo>
                    <a:pt x="26454" y="6692"/>
                  </a:lnTo>
                  <a:lnTo>
                    <a:pt x="26225" y="7188"/>
                  </a:lnTo>
                  <a:lnTo>
                    <a:pt x="25857" y="7391"/>
                  </a:lnTo>
                  <a:lnTo>
                    <a:pt x="24917" y="7391"/>
                  </a:lnTo>
                  <a:lnTo>
                    <a:pt x="24650" y="7315"/>
                  </a:lnTo>
                  <a:lnTo>
                    <a:pt x="24371" y="7035"/>
                  </a:lnTo>
                  <a:lnTo>
                    <a:pt x="24257" y="6692"/>
                  </a:lnTo>
                  <a:lnTo>
                    <a:pt x="23495" y="6692"/>
                  </a:lnTo>
                  <a:lnTo>
                    <a:pt x="23571" y="7188"/>
                  </a:lnTo>
                  <a:lnTo>
                    <a:pt x="23723" y="7480"/>
                  </a:lnTo>
                  <a:lnTo>
                    <a:pt x="24371" y="7912"/>
                  </a:lnTo>
                  <a:lnTo>
                    <a:pt x="24777" y="8013"/>
                  </a:lnTo>
                  <a:lnTo>
                    <a:pt x="26123" y="8013"/>
                  </a:lnTo>
                  <a:lnTo>
                    <a:pt x="26708" y="7708"/>
                  </a:lnTo>
                  <a:lnTo>
                    <a:pt x="26873" y="7391"/>
                  </a:lnTo>
                  <a:lnTo>
                    <a:pt x="27190" y="6781"/>
                  </a:lnTo>
                  <a:lnTo>
                    <a:pt x="27266" y="5511"/>
                  </a:lnTo>
                  <a:lnTo>
                    <a:pt x="27266" y="2273"/>
                  </a:lnTo>
                  <a:lnTo>
                    <a:pt x="27266" y="1714"/>
                  </a:lnTo>
                  <a:close/>
                </a:path>
                <a:path w="106679" h="70485">
                  <a:moveTo>
                    <a:pt x="27749" y="46482"/>
                  </a:moveTo>
                  <a:lnTo>
                    <a:pt x="27038" y="46482"/>
                  </a:lnTo>
                  <a:lnTo>
                    <a:pt x="27038" y="48742"/>
                  </a:lnTo>
                  <a:lnTo>
                    <a:pt x="26949" y="49415"/>
                  </a:lnTo>
                  <a:lnTo>
                    <a:pt x="26949" y="51371"/>
                  </a:lnTo>
                  <a:lnTo>
                    <a:pt x="26517" y="51968"/>
                  </a:lnTo>
                  <a:lnTo>
                    <a:pt x="26225" y="52120"/>
                  </a:lnTo>
                  <a:lnTo>
                    <a:pt x="25425" y="52120"/>
                  </a:lnTo>
                  <a:lnTo>
                    <a:pt x="25107" y="51968"/>
                  </a:lnTo>
                  <a:lnTo>
                    <a:pt x="24739" y="51371"/>
                  </a:lnTo>
                  <a:lnTo>
                    <a:pt x="24714" y="49453"/>
                  </a:lnTo>
                  <a:lnTo>
                    <a:pt x="25184" y="48882"/>
                  </a:lnTo>
                  <a:lnTo>
                    <a:pt x="25488" y="48742"/>
                  </a:lnTo>
                  <a:lnTo>
                    <a:pt x="26212" y="48742"/>
                  </a:lnTo>
                  <a:lnTo>
                    <a:pt x="26492" y="48869"/>
                  </a:lnTo>
                  <a:lnTo>
                    <a:pt x="26949" y="49415"/>
                  </a:lnTo>
                  <a:lnTo>
                    <a:pt x="26949" y="48641"/>
                  </a:lnTo>
                  <a:lnTo>
                    <a:pt x="26720" y="48374"/>
                  </a:lnTo>
                  <a:lnTo>
                    <a:pt x="26352" y="48158"/>
                  </a:lnTo>
                  <a:lnTo>
                    <a:pt x="26073" y="48082"/>
                  </a:lnTo>
                  <a:lnTo>
                    <a:pt x="25107" y="48082"/>
                  </a:lnTo>
                  <a:lnTo>
                    <a:pt x="24676" y="48298"/>
                  </a:lnTo>
                  <a:lnTo>
                    <a:pt x="23977" y="49276"/>
                  </a:lnTo>
                  <a:lnTo>
                    <a:pt x="23914" y="49453"/>
                  </a:lnTo>
                  <a:lnTo>
                    <a:pt x="23990" y="51727"/>
                  </a:lnTo>
                  <a:lnTo>
                    <a:pt x="24714" y="52565"/>
                  </a:lnTo>
                  <a:lnTo>
                    <a:pt x="25146" y="52781"/>
                  </a:lnTo>
                  <a:lnTo>
                    <a:pt x="25946" y="52781"/>
                  </a:lnTo>
                  <a:lnTo>
                    <a:pt x="26225" y="52717"/>
                  </a:lnTo>
                  <a:lnTo>
                    <a:pt x="26708" y="52463"/>
                  </a:lnTo>
                  <a:lnTo>
                    <a:pt x="26911" y="52273"/>
                  </a:lnTo>
                  <a:lnTo>
                    <a:pt x="27000" y="52120"/>
                  </a:lnTo>
                  <a:lnTo>
                    <a:pt x="27076" y="51993"/>
                  </a:lnTo>
                  <a:lnTo>
                    <a:pt x="27076" y="52616"/>
                  </a:lnTo>
                  <a:lnTo>
                    <a:pt x="27749" y="52616"/>
                  </a:lnTo>
                  <a:lnTo>
                    <a:pt x="27749" y="51993"/>
                  </a:lnTo>
                  <a:lnTo>
                    <a:pt x="27749" y="46482"/>
                  </a:lnTo>
                  <a:close/>
                </a:path>
                <a:path w="106679" h="70485">
                  <a:moveTo>
                    <a:pt x="29032" y="31013"/>
                  </a:moveTo>
                  <a:lnTo>
                    <a:pt x="28206" y="31013"/>
                  </a:lnTo>
                  <a:lnTo>
                    <a:pt x="28206" y="37122"/>
                  </a:lnTo>
                  <a:lnTo>
                    <a:pt x="29032" y="37122"/>
                  </a:lnTo>
                  <a:lnTo>
                    <a:pt x="29032" y="31013"/>
                  </a:lnTo>
                  <a:close/>
                </a:path>
                <a:path w="106679" h="70485">
                  <a:moveTo>
                    <a:pt x="29629" y="48183"/>
                  </a:moveTo>
                  <a:lnTo>
                    <a:pt x="28867" y="48183"/>
                  </a:lnTo>
                  <a:lnTo>
                    <a:pt x="28867" y="52616"/>
                  </a:lnTo>
                  <a:lnTo>
                    <a:pt x="29629" y="52616"/>
                  </a:lnTo>
                  <a:lnTo>
                    <a:pt x="29629" y="48183"/>
                  </a:lnTo>
                  <a:close/>
                </a:path>
                <a:path w="106679" h="70485">
                  <a:moveTo>
                    <a:pt x="29629" y="46507"/>
                  </a:moveTo>
                  <a:lnTo>
                    <a:pt x="28867" y="46507"/>
                  </a:lnTo>
                  <a:lnTo>
                    <a:pt x="28867" y="47358"/>
                  </a:lnTo>
                  <a:lnTo>
                    <a:pt x="29629" y="47358"/>
                  </a:lnTo>
                  <a:lnTo>
                    <a:pt x="29629" y="46507"/>
                  </a:lnTo>
                  <a:close/>
                </a:path>
                <a:path w="106679" h="70485">
                  <a:moveTo>
                    <a:pt x="29870" y="65049"/>
                  </a:moveTo>
                  <a:lnTo>
                    <a:pt x="29667" y="64477"/>
                  </a:lnTo>
                  <a:lnTo>
                    <a:pt x="29349" y="64173"/>
                  </a:lnTo>
                  <a:lnTo>
                    <a:pt x="29019" y="63855"/>
                  </a:lnTo>
                  <a:lnTo>
                    <a:pt x="29019" y="65049"/>
                  </a:lnTo>
                  <a:lnTo>
                    <a:pt x="28917" y="66840"/>
                  </a:lnTo>
                  <a:lnTo>
                    <a:pt x="28625" y="67437"/>
                  </a:lnTo>
                  <a:lnTo>
                    <a:pt x="28282" y="67627"/>
                  </a:lnTo>
                  <a:lnTo>
                    <a:pt x="27330" y="67627"/>
                  </a:lnTo>
                  <a:lnTo>
                    <a:pt x="27000" y="67475"/>
                  </a:lnTo>
                  <a:lnTo>
                    <a:pt x="26593" y="66840"/>
                  </a:lnTo>
                  <a:lnTo>
                    <a:pt x="26593" y="65049"/>
                  </a:lnTo>
                  <a:lnTo>
                    <a:pt x="29019" y="65049"/>
                  </a:lnTo>
                  <a:lnTo>
                    <a:pt x="29019" y="63855"/>
                  </a:lnTo>
                  <a:lnTo>
                    <a:pt x="28879" y="63715"/>
                  </a:lnTo>
                  <a:lnTo>
                    <a:pt x="28384" y="63525"/>
                  </a:lnTo>
                  <a:lnTo>
                    <a:pt x="27178" y="63525"/>
                  </a:lnTo>
                  <a:lnTo>
                    <a:pt x="26670" y="63754"/>
                  </a:lnTo>
                  <a:lnTo>
                    <a:pt x="25908" y="64630"/>
                  </a:lnTo>
                  <a:lnTo>
                    <a:pt x="25768" y="65049"/>
                  </a:lnTo>
                  <a:lnTo>
                    <a:pt x="25895" y="67233"/>
                  </a:lnTo>
                  <a:lnTo>
                    <a:pt x="26619" y="68072"/>
                  </a:lnTo>
                  <a:lnTo>
                    <a:pt x="27101" y="68275"/>
                  </a:lnTo>
                  <a:lnTo>
                    <a:pt x="28448" y="68275"/>
                  </a:lnTo>
                  <a:lnTo>
                    <a:pt x="28994" y="68046"/>
                  </a:lnTo>
                  <a:lnTo>
                    <a:pt x="29298" y="67627"/>
                  </a:lnTo>
                  <a:lnTo>
                    <a:pt x="29692" y="67106"/>
                  </a:lnTo>
                  <a:lnTo>
                    <a:pt x="29768" y="66840"/>
                  </a:lnTo>
                  <a:lnTo>
                    <a:pt x="29870" y="65049"/>
                  </a:lnTo>
                  <a:close/>
                </a:path>
                <a:path w="106679" h="70485">
                  <a:moveTo>
                    <a:pt x="30505" y="21094"/>
                  </a:moveTo>
                  <a:lnTo>
                    <a:pt x="30149" y="21120"/>
                  </a:lnTo>
                  <a:lnTo>
                    <a:pt x="30010" y="19354"/>
                  </a:lnTo>
                  <a:lnTo>
                    <a:pt x="29908" y="17691"/>
                  </a:lnTo>
                  <a:lnTo>
                    <a:pt x="29845" y="17551"/>
                  </a:lnTo>
                  <a:lnTo>
                    <a:pt x="29260" y="17208"/>
                  </a:lnTo>
                  <a:lnTo>
                    <a:pt x="29260" y="19354"/>
                  </a:lnTo>
                  <a:lnTo>
                    <a:pt x="29260" y="20421"/>
                  </a:lnTo>
                  <a:lnTo>
                    <a:pt x="29044" y="20751"/>
                  </a:lnTo>
                  <a:lnTo>
                    <a:pt x="28384" y="21069"/>
                  </a:lnTo>
                  <a:lnTo>
                    <a:pt x="28130" y="21132"/>
                  </a:lnTo>
                  <a:lnTo>
                    <a:pt x="27647" y="21132"/>
                  </a:lnTo>
                  <a:lnTo>
                    <a:pt x="27520" y="21094"/>
                  </a:lnTo>
                  <a:lnTo>
                    <a:pt x="27305" y="20955"/>
                  </a:lnTo>
                  <a:lnTo>
                    <a:pt x="27178" y="19939"/>
                  </a:lnTo>
                  <a:lnTo>
                    <a:pt x="27546" y="19735"/>
                  </a:lnTo>
                  <a:lnTo>
                    <a:pt x="27749" y="19685"/>
                  </a:lnTo>
                  <a:lnTo>
                    <a:pt x="28613" y="19570"/>
                  </a:lnTo>
                  <a:lnTo>
                    <a:pt x="29044" y="19456"/>
                  </a:lnTo>
                  <a:lnTo>
                    <a:pt x="29260" y="19354"/>
                  </a:lnTo>
                  <a:lnTo>
                    <a:pt x="29260" y="17208"/>
                  </a:lnTo>
                  <a:lnTo>
                    <a:pt x="28765" y="17056"/>
                  </a:lnTo>
                  <a:lnTo>
                    <a:pt x="27787" y="17056"/>
                  </a:lnTo>
                  <a:lnTo>
                    <a:pt x="26517" y="18529"/>
                  </a:lnTo>
                  <a:lnTo>
                    <a:pt x="27216" y="18529"/>
                  </a:lnTo>
                  <a:lnTo>
                    <a:pt x="27305" y="18122"/>
                  </a:lnTo>
                  <a:lnTo>
                    <a:pt x="27559" y="17792"/>
                  </a:lnTo>
                  <a:lnTo>
                    <a:pt x="27838" y="17691"/>
                  </a:lnTo>
                  <a:lnTo>
                    <a:pt x="28562" y="17691"/>
                  </a:lnTo>
                  <a:lnTo>
                    <a:pt x="28816" y="17741"/>
                  </a:lnTo>
                  <a:lnTo>
                    <a:pt x="29184" y="17983"/>
                  </a:lnTo>
                  <a:lnTo>
                    <a:pt x="29171" y="18821"/>
                  </a:lnTo>
                  <a:lnTo>
                    <a:pt x="29044" y="18897"/>
                  </a:lnTo>
                  <a:lnTo>
                    <a:pt x="27266" y="19126"/>
                  </a:lnTo>
                  <a:lnTo>
                    <a:pt x="26936" y="19265"/>
                  </a:lnTo>
                  <a:lnTo>
                    <a:pt x="26403" y="19735"/>
                  </a:lnTo>
                  <a:lnTo>
                    <a:pt x="26504" y="21234"/>
                  </a:lnTo>
                  <a:lnTo>
                    <a:pt x="26924" y="21628"/>
                  </a:lnTo>
                  <a:lnTo>
                    <a:pt x="27279" y="21767"/>
                  </a:lnTo>
                  <a:lnTo>
                    <a:pt x="28041" y="21767"/>
                  </a:lnTo>
                  <a:lnTo>
                    <a:pt x="28346" y="21704"/>
                  </a:lnTo>
                  <a:lnTo>
                    <a:pt x="28917" y="21399"/>
                  </a:lnTo>
                  <a:lnTo>
                    <a:pt x="29146" y="21234"/>
                  </a:lnTo>
                  <a:lnTo>
                    <a:pt x="29298" y="21031"/>
                  </a:lnTo>
                  <a:lnTo>
                    <a:pt x="29400" y="21399"/>
                  </a:lnTo>
                  <a:lnTo>
                    <a:pt x="29540" y="21628"/>
                  </a:lnTo>
                  <a:lnTo>
                    <a:pt x="29730" y="21717"/>
                  </a:lnTo>
                  <a:lnTo>
                    <a:pt x="30086" y="21717"/>
                  </a:lnTo>
                  <a:lnTo>
                    <a:pt x="30467" y="21653"/>
                  </a:lnTo>
                  <a:lnTo>
                    <a:pt x="30505" y="21120"/>
                  </a:lnTo>
                  <a:close/>
                </a:path>
                <a:path w="106679" h="70485">
                  <a:moveTo>
                    <a:pt x="32029" y="2832"/>
                  </a:moveTo>
                  <a:lnTo>
                    <a:pt x="31965" y="2489"/>
                  </a:lnTo>
                  <a:lnTo>
                    <a:pt x="31610" y="1790"/>
                  </a:lnTo>
                  <a:lnTo>
                    <a:pt x="31178" y="1562"/>
                  </a:lnTo>
                  <a:lnTo>
                    <a:pt x="30162" y="1562"/>
                  </a:lnTo>
                  <a:lnTo>
                    <a:pt x="29870" y="1651"/>
                  </a:lnTo>
                  <a:lnTo>
                    <a:pt x="29476" y="1892"/>
                  </a:lnTo>
                  <a:lnTo>
                    <a:pt x="29324" y="2057"/>
                  </a:lnTo>
                  <a:lnTo>
                    <a:pt x="29146" y="2273"/>
                  </a:lnTo>
                  <a:lnTo>
                    <a:pt x="29146" y="0"/>
                  </a:lnTo>
                  <a:lnTo>
                    <a:pt x="28397" y="0"/>
                  </a:lnTo>
                  <a:lnTo>
                    <a:pt x="28397" y="6134"/>
                  </a:lnTo>
                  <a:lnTo>
                    <a:pt x="29146" y="6134"/>
                  </a:lnTo>
                  <a:lnTo>
                    <a:pt x="29146" y="3175"/>
                  </a:lnTo>
                  <a:lnTo>
                    <a:pt x="29273" y="2768"/>
                  </a:lnTo>
                  <a:lnTo>
                    <a:pt x="29781" y="2336"/>
                  </a:lnTo>
                  <a:lnTo>
                    <a:pt x="30060" y="2235"/>
                  </a:lnTo>
                  <a:lnTo>
                    <a:pt x="30746" y="2235"/>
                  </a:lnTo>
                  <a:lnTo>
                    <a:pt x="31000" y="2362"/>
                  </a:lnTo>
                  <a:lnTo>
                    <a:pt x="31216" y="2755"/>
                  </a:lnTo>
                  <a:lnTo>
                    <a:pt x="31254" y="2997"/>
                  </a:lnTo>
                  <a:lnTo>
                    <a:pt x="31254" y="6134"/>
                  </a:lnTo>
                  <a:lnTo>
                    <a:pt x="32029" y="6134"/>
                  </a:lnTo>
                  <a:lnTo>
                    <a:pt x="32029" y="2832"/>
                  </a:lnTo>
                  <a:close/>
                </a:path>
                <a:path w="106679" h="70485">
                  <a:moveTo>
                    <a:pt x="32943" y="63576"/>
                  </a:moveTo>
                  <a:lnTo>
                    <a:pt x="32715" y="63550"/>
                  </a:lnTo>
                  <a:lnTo>
                    <a:pt x="32410" y="63550"/>
                  </a:lnTo>
                  <a:lnTo>
                    <a:pt x="32143" y="63665"/>
                  </a:lnTo>
                  <a:lnTo>
                    <a:pt x="31699" y="64096"/>
                  </a:lnTo>
                  <a:lnTo>
                    <a:pt x="31546" y="64274"/>
                  </a:lnTo>
                  <a:lnTo>
                    <a:pt x="31496" y="64427"/>
                  </a:lnTo>
                  <a:lnTo>
                    <a:pt x="31496" y="63652"/>
                  </a:lnTo>
                  <a:lnTo>
                    <a:pt x="30784" y="63652"/>
                  </a:lnTo>
                  <a:lnTo>
                    <a:pt x="30784" y="68110"/>
                  </a:lnTo>
                  <a:lnTo>
                    <a:pt x="31534" y="68110"/>
                  </a:lnTo>
                  <a:lnTo>
                    <a:pt x="31534" y="65227"/>
                  </a:lnTo>
                  <a:lnTo>
                    <a:pt x="31635" y="64947"/>
                  </a:lnTo>
                  <a:lnTo>
                    <a:pt x="32029" y="64465"/>
                  </a:lnTo>
                  <a:lnTo>
                    <a:pt x="32321" y="64350"/>
                  </a:lnTo>
                  <a:lnTo>
                    <a:pt x="32702" y="64350"/>
                  </a:lnTo>
                  <a:lnTo>
                    <a:pt x="32943" y="64363"/>
                  </a:lnTo>
                  <a:lnTo>
                    <a:pt x="32943" y="63576"/>
                  </a:lnTo>
                  <a:close/>
                </a:path>
                <a:path w="106679" h="70485">
                  <a:moveTo>
                    <a:pt x="34759" y="1676"/>
                  </a:moveTo>
                  <a:lnTo>
                    <a:pt x="34048" y="1676"/>
                  </a:lnTo>
                  <a:lnTo>
                    <a:pt x="34048" y="431"/>
                  </a:lnTo>
                  <a:lnTo>
                    <a:pt x="33286" y="431"/>
                  </a:lnTo>
                  <a:lnTo>
                    <a:pt x="33286" y="1676"/>
                  </a:lnTo>
                  <a:lnTo>
                    <a:pt x="32689" y="1676"/>
                  </a:lnTo>
                  <a:lnTo>
                    <a:pt x="32689" y="2286"/>
                  </a:lnTo>
                  <a:lnTo>
                    <a:pt x="33286" y="2286"/>
                  </a:lnTo>
                  <a:lnTo>
                    <a:pt x="33286" y="5524"/>
                  </a:lnTo>
                  <a:lnTo>
                    <a:pt x="33350" y="5753"/>
                  </a:lnTo>
                  <a:lnTo>
                    <a:pt x="33604" y="6108"/>
                  </a:lnTo>
                  <a:lnTo>
                    <a:pt x="33832" y="6197"/>
                  </a:lnTo>
                  <a:lnTo>
                    <a:pt x="34302" y="6197"/>
                  </a:lnTo>
                  <a:lnTo>
                    <a:pt x="34671" y="6159"/>
                  </a:lnTo>
                  <a:lnTo>
                    <a:pt x="34759" y="5537"/>
                  </a:lnTo>
                  <a:lnTo>
                    <a:pt x="34366" y="5549"/>
                  </a:lnTo>
                  <a:lnTo>
                    <a:pt x="34099" y="5448"/>
                  </a:lnTo>
                  <a:lnTo>
                    <a:pt x="34048" y="2286"/>
                  </a:lnTo>
                  <a:lnTo>
                    <a:pt x="34759" y="2286"/>
                  </a:lnTo>
                  <a:lnTo>
                    <a:pt x="34759" y="1676"/>
                  </a:lnTo>
                  <a:close/>
                </a:path>
                <a:path w="106679" h="70485">
                  <a:moveTo>
                    <a:pt x="34772" y="52082"/>
                  </a:moveTo>
                  <a:lnTo>
                    <a:pt x="34417" y="52108"/>
                  </a:lnTo>
                  <a:lnTo>
                    <a:pt x="34277" y="50355"/>
                  </a:lnTo>
                  <a:lnTo>
                    <a:pt x="34175" y="48679"/>
                  </a:lnTo>
                  <a:lnTo>
                    <a:pt x="34112" y="48552"/>
                  </a:lnTo>
                  <a:lnTo>
                    <a:pt x="33528" y="48209"/>
                  </a:lnTo>
                  <a:lnTo>
                    <a:pt x="33528" y="50355"/>
                  </a:lnTo>
                  <a:lnTo>
                    <a:pt x="33528" y="51409"/>
                  </a:lnTo>
                  <a:lnTo>
                    <a:pt x="33312" y="51739"/>
                  </a:lnTo>
                  <a:lnTo>
                    <a:pt x="32651" y="52070"/>
                  </a:lnTo>
                  <a:lnTo>
                    <a:pt x="32397" y="52133"/>
                  </a:lnTo>
                  <a:lnTo>
                    <a:pt x="31915" y="52133"/>
                  </a:lnTo>
                  <a:lnTo>
                    <a:pt x="31788" y="52095"/>
                  </a:lnTo>
                  <a:lnTo>
                    <a:pt x="31572" y="51943"/>
                  </a:lnTo>
                  <a:lnTo>
                    <a:pt x="31445" y="50939"/>
                  </a:lnTo>
                  <a:lnTo>
                    <a:pt x="31813" y="50723"/>
                  </a:lnTo>
                  <a:lnTo>
                    <a:pt x="32016" y="50673"/>
                  </a:lnTo>
                  <a:lnTo>
                    <a:pt x="32880" y="50558"/>
                  </a:lnTo>
                  <a:lnTo>
                    <a:pt x="33312" y="50457"/>
                  </a:lnTo>
                  <a:lnTo>
                    <a:pt x="33528" y="50355"/>
                  </a:lnTo>
                  <a:lnTo>
                    <a:pt x="33528" y="48209"/>
                  </a:lnTo>
                  <a:lnTo>
                    <a:pt x="33032" y="48056"/>
                  </a:lnTo>
                  <a:lnTo>
                    <a:pt x="32054" y="48056"/>
                  </a:lnTo>
                  <a:lnTo>
                    <a:pt x="30784" y="49517"/>
                  </a:lnTo>
                  <a:lnTo>
                    <a:pt x="31483" y="49517"/>
                  </a:lnTo>
                  <a:lnTo>
                    <a:pt x="31559" y="49123"/>
                  </a:lnTo>
                  <a:lnTo>
                    <a:pt x="31826" y="48793"/>
                  </a:lnTo>
                  <a:lnTo>
                    <a:pt x="32105" y="48679"/>
                  </a:lnTo>
                  <a:lnTo>
                    <a:pt x="32829" y="48679"/>
                  </a:lnTo>
                  <a:lnTo>
                    <a:pt x="33083" y="48742"/>
                  </a:lnTo>
                  <a:lnTo>
                    <a:pt x="33451" y="48971"/>
                  </a:lnTo>
                  <a:lnTo>
                    <a:pt x="33439" y="49822"/>
                  </a:lnTo>
                  <a:lnTo>
                    <a:pt x="33312" y="49898"/>
                  </a:lnTo>
                  <a:lnTo>
                    <a:pt x="31534" y="50114"/>
                  </a:lnTo>
                  <a:lnTo>
                    <a:pt x="31191" y="50253"/>
                  </a:lnTo>
                  <a:lnTo>
                    <a:pt x="30670" y="50723"/>
                  </a:lnTo>
                  <a:lnTo>
                    <a:pt x="30772" y="52235"/>
                  </a:lnTo>
                  <a:lnTo>
                    <a:pt x="31191" y="52628"/>
                  </a:lnTo>
                  <a:lnTo>
                    <a:pt x="31546" y="52768"/>
                  </a:lnTo>
                  <a:lnTo>
                    <a:pt x="32296" y="52768"/>
                  </a:lnTo>
                  <a:lnTo>
                    <a:pt x="32613" y="52692"/>
                  </a:lnTo>
                  <a:lnTo>
                    <a:pt x="33185" y="52400"/>
                  </a:lnTo>
                  <a:lnTo>
                    <a:pt x="33401" y="52235"/>
                  </a:lnTo>
                  <a:lnTo>
                    <a:pt x="33566" y="52031"/>
                  </a:lnTo>
                  <a:lnTo>
                    <a:pt x="33667" y="52400"/>
                  </a:lnTo>
                  <a:lnTo>
                    <a:pt x="33807" y="52628"/>
                  </a:lnTo>
                  <a:lnTo>
                    <a:pt x="33997" y="52717"/>
                  </a:lnTo>
                  <a:lnTo>
                    <a:pt x="34353" y="52717"/>
                  </a:lnTo>
                  <a:lnTo>
                    <a:pt x="34734" y="52641"/>
                  </a:lnTo>
                  <a:lnTo>
                    <a:pt x="34772" y="52108"/>
                  </a:lnTo>
                  <a:close/>
                </a:path>
                <a:path w="106679" h="70485">
                  <a:moveTo>
                    <a:pt x="34861" y="15494"/>
                  </a:moveTo>
                  <a:lnTo>
                    <a:pt x="34150" y="15494"/>
                  </a:lnTo>
                  <a:lnTo>
                    <a:pt x="34150" y="17741"/>
                  </a:lnTo>
                  <a:lnTo>
                    <a:pt x="34061" y="18415"/>
                  </a:lnTo>
                  <a:lnTo>
                    <a:pt x="34061" y="20383"/>
                  </a:lnTo>
                  <a:lnTo>
                    <a:pt x="33616" y="20967"/>
                  </a:lnTo>
                  <a:lnTo>
                    <a:pt x="33337" y="21132"/>
                  </a:lnTo>
                  <a:lnTo>
                    <a:pt x="32537" y="21132"/>
                  </a:lnTo>
                  <a:lnTo>
                    <a:pt x="32219" y="20967"/>
                  </a:lnTo>
                  <a:lnTo>
                    <a:pt x="31838" y="20383"/>
                  </a:lnTo>
                  <a:lnTo>
                    <a:pt x="31826" y="18465"/>
                  </a:lnTo>
                  <a:lnTo>
                    <a:pt x="32296" y="17881"/>
                  </a:lnTo>
                  <a:lnTo>
                    <a:pt x="32600" y="17741"/>
                  </a:lnTo>
                  <a:lnTo>
                    <a:pt x="33312" y="17741"/>
                  </a:lnTo>
                  <a:lnTo>
                    <a:pt x="33604" y="17881"/>
                  </a:lnTo>
                  <a:lnTo>
                    <a:pt x="34061" y="18415"/>
                  </a:lnTo>
                  <a:lnTo>
                    <a:pt x="34061" y="17653"/>
                  </a:lnTo>
                  <a:lnTo>
                    <a:pt x="33832" y="17386"/>
                  </a:lnTo>
                  <a:lnTo>
                    <a:pt x="33464" y="17157"/>
                  </a:lnTo>
                  <a:lnTo>
                    <a:pt x="33172" y="17081"/>
                  </a:lnTo>
                  <a:lnTo>
                    <a:pt x="32219" y="17081"/>
                  </a:lnTo>
                  <a:lnTo>
                    <a:pt x="31788" y="17310"/>
                  </a:lnTo>
                  <a:lnTo>
                    <a:pt x="31089" y="18275"/>
                  </a:lnTo>
                  <a:lnTo>
                    <a:pt x="31026" y="18465"/>
                  </a:lnTo>
                  <a:lnTo>
                    <a:pt x="31102" y="20739"/>
                  </a:lnTo>
                  <a:lnTo>
                    <a:pt x="31826" y="21577"/>
                  </a:lnTo>
                  <a:lnTo>
                    <a:pt x="32258" y="21780"/>
                  </a:lnTo>
                  <a:lnTo>
                    <a:pt x="33058" y="21780"/>
                  </a:lnTo>
                  <a:lnTo>
                    <a:pt x="34188" y="21005"/>
                  </a:lnTo>
                  <a:lnTo>
                    <a:pt x="34188" y="21628"/>
                  </a:lnTo>
                  <a:lnTo>
                    <a:pt x="34861" y="21628"/>
                  </a:lnTo>
                  <a:lnTo>
                    <a:pt x="34861" y="21005"/>
                  </a:lnTo>
                  <a:lnTo>
                    <a:pt x="34861" y="15494"/>
                  </a:lnTo>
                  <a:close/>
                </a:path>
                <a:path w="106679" h="70485">
                  <a:moveTo>
                    <a:pt x="35242" y="31013"/>
                  </a:moveTo>
                  <a:lnTo>
                    <a:pt x="34442" y="31013"/>
                  </a:lnTo>
                  <a:lnTo>
                    <a:pt x="34442" y="35966"/>
                  </a:lnTo>
                  <a:lnTo>
                    <a:pt x="31369" y="31013"/>
                  </a:lnTo>
                  <a:lnTo>
                    <a:pt x="30391" y="31013"/>
                  </a:lnTo>
                  <a:lnTo>
                    <a:pt x="30391" y="37122"/>
                  </a:lnTo>
                  <a:lnTo>
                    <a:pt x="31178" y="37122"/>
                  </a:lnTo>
                  <a:lnTo>
                    <a:pt x="31178" y="32169"/>
                  </a:lnTo>
                  <a:lnTo>
                    <a:pt x="34315" y="37122"/>
                  </a:lnTo>
                  <a:lnTo>
                    <a:pt x="35242" y="37122"/>
                  </a:lnTo>
                  <a:lnTo>
                    <a:pt x="35242" y="31013"/>
                  </a:lnTo>
                  <a:close/>
                </a:path>
                <a:path w="106679" h="70485">
                  <a:moveTo>
                    <a:pt x="37782" y="68757"/>
                  </a:moveTo>
                  <a:lnTo>
                    <a:pt x="33045" y="68757"/>
                  </a:lnTo>
                  <a:lnTo>
                    <a:pt x="33045" y="69176"/>
                  </a:lnTo>
                  <a:lnTo>
                    <a:pt x="37782" y="69176"/>
                  </a:lnTo>
                  <a:lnTo>
                    <a:pt x="37782" y="68757"/>
                  </a:lnTo>
                  <a:close/>
                </a:path>
                <a:path w="106679" h="70485">
                  <a:moveTo>
                    <a:pt x="39001" y="25"/>
                  </a:moveTo>
                  <a:lnTo>
                    <a:pt x="38163" y="25"/>
                  </a:lnTo>
                  <a:lnTo>
                    <a:pt x="38163" y="6134"/>
                  </a:lnTo>
                  <a:lnTo>
                    <a:pt x="39001" y="6134"/>
                  </a:lnTo>
                  <a:lnTo>
                    <a:pt x="39001" y="25"/>
                  </a:lnTo>
                  <a:close/>
                </a:path>
                <a:path w="106679" h="70485">
                  <a:moveTo>
                    <a:pt x="39687" y="53263"/>
                  </a:moveTo>
                  <a:lnTo>
                    <a:pt x="34950" y="53263"/>
                  </a:lnTo>
                  <a:lnTo>
                    <a:pt x="34950" y="53682"/>
                  </a:lnTo>
                  <a:lnTo>
                    <a:pt x="39687" y="53682"/>
                  </a:lnTo>
                  <a:lnTo>
                    <a:pt x="39687" y="53263"/>
                  </a:lnTo>
                  <a:close/>
                </a:path>
                <a:path w="106679" h="70485">
                  <a:moveTo>
                    <a:pt x="39979" y="21094"/>
                  </a:moveTo>
                  <a:lnTo>
                    <a:pt x="39636" y="21120"/>
                  </a:lnTo>
                  <a:lnTo>
                    <a:pt x="39484" y="19354"/>
                  </a:lnTo>
                  <a:lnTo>
                    <a:pt x="39395" y="17691"/>
                  </a:lnTo>
                  <a:lnTo>
                    <a:pt x="39331" y="17551"/>
                  </a:lnTo>
                  <a:lnTo>
                    <a:pt x="38735" y="17208"/>
                  </a:lnTo>
                  <a:lnTo>
                    <a:pt x="38735" y="19354"/>
                  </a:lnTo>
                  <a:lnTo>
                    <a:pt x="38735" y="20421"/>
                  </a:lnTo>
                  <a:lnTo>
                    <a:pt x="38531" y="20751"/>
                  </a:lnTo>
                  <a:lnTo>
                    <a:pt x="37858" y="21069"/>
                  </a:lnTo>
                  <a:lnTo>
                    <a:pt x="37604" y="21132"/>
                  </a:lnTo>
                  <a:lnTo>
                    <a:pt x="37134" y="21132"/>
                  </a:lnTo>
                  <a:lnTo>
                    <a:pt x="37007" y="21094"/>
                  </a:lnTo>
                  <a:lnTo>
                    <a:pt x="36779" y="20955"/>
                  </a:lnTo>
                  <a:lnTo>
                    <a:pt x="36664" y="19939"/>
                  </a:lnTo>
                  <a:lnTo>
                    <a:pt x="37033" y="19735"/>
                  </a:lnTo>
                  <a:lnTo>
                    <a:pt x="37236" y="19685"/>
                  </a:lnTo>
                  <a:lnTo>
                    <a:pt x="38100" y="19570"/>
                  </a:lnTo>
                  <a:lnTo>
                    <a:pt x="38519" y="19456"/>
                  </a:lnTo>
                  <a:lnTo>
                    <a:pt x="38735" y="19354"/>
                  </a:lnTo>
                  <a:lnTo>
                    <a:pt x="38735" y="17208"/>
                  </a:lnTo>
                  <a:lnTo>
                    <a:pt x="38239" y="17056"/>
                  </a:lnTo>
                  <a:lnTo>
                    <a:pt x="37274" y="17056"/>
                  </a:lnTo>
                  <a:lnTo>
                    <a:pt x="35991" y="18529"/>
                  </a:lnTo>
                  <a:lnTo>
                    <a:pt x="36690" y="18529"/>
                  </a:lnTo>
                  <a:lnTo>
                    <a:pt x="36779" y="18122"/>
                  </a:lnTo>
                  <a:lnTo>
                    <a:pt x="37033" y="17792"/>
                  </a:lnTo>
                  <a:lnTo>
                    <a:pt x="37312" y="17691"/>
                  </a:lnTo>
                  <a:lnTo>
                    <a:pt x="38049" y="17691"/>
                  </a:lnTo>
                  <a:lnTo>
                    <a:pt x="38303" y="17741"/>
                  </a:lnTo>
                  <a:lnTo>
                    <a:pt x="38658" y="17983"/>
                  </a:lnTo>
                  <a:lnTo>
                    <a:pt x="38646" y="18821"/>
                  </a:lnTo>
                  <a:lnTo>
                    <a:pt x="36753" y="19126"/>
                  </a:lnTo>
                  <a:lnTo>
                    <a:pt x="36410" y="19265"/>
                  </a:lnTo>
                  <a:lnTo>
                    <a:pt x="35890" y="19735"/>
                  </a:lnTo>
                  <a:lnTo>
                    <a:pt x="35991" y="21234"/>
                  </a:lnTo>
                  <a:lnTo>
                    <a:pt x="36398" y="21628"/>
                  </a:lnTo>
                  <a:lnTo>
                    <a:pt x="36753" y="21767"/>
                  </a:lnTo>
                  <a:lnTo>
                    <a:pt x="37515" y="21767"/>
                  </a:lnTo>
                  <a:lnTo>
                    <a:pt x="37833" y="21704"/>
                  </a:lnTo>
                  <a:lnTo>
                    <a:pt x="38404" y="21399"/>
                  </a:lnTo>
                  <a:lnTo>
                    <a:pt x="38620" y="21234"/>
                  </a:lnTo>
                  <a:lnTo>
                    <a:pt x="38773" y="21031"/>
                  </a:lnTo>
                  <a:lnTo>
                    <a:pt x="38874" y="21399"/>
                  </a:lnTo>
                  <a:lnTo>
                    <a:pt x="39027" y="21628"/>
                  </a:lnTo>
                  <a:lnTo>
                    <a:pt x="39204" y="21717"/>
                  </a:lnTo>
                  <a:lnTo>
                    <a:pt x="39573" y="21717"/>
                  </a:lnTo>
                  <a:lnTo>
                    <a:pt x="39954" y="21653"/>
                  </a:lnTo>
                  <a:lnTo>
                    <a:pt x="39979" y="21120"/>
                  </a:lnTo>
                  <a:close/>
                </a:path>
                <a:path w="106679" h="70485">
                  <a:moveTo>
                    <a:pt x="40982" y="31013"/>
                  </a:moveTo>
                  <a:lnTo>
                    <a:pt x="36029" y="31013"/>
                  </a:lnTo>
                  <a:lnTo>
                    <a:pt x="36029" y="31737"/>
                  </a:lnTo>
                  <a:lnTo>
                    <a:pt x="38087" y="31737"/>
                  </a:lnTo>
                  <a:lnTo>
                    <a:pt x="38087" y="37122"/>
                  </a:lnTo>
                  <a:lnTo>
                    <a:pt x="38925" y="37122"/>
                  </a:lnTo>
                  <a:lnTo>
                    <a:pt x="38925" y="31737"/>
                  </a:lnTo>
                  <a:lnTo>
                    <a:pt x="40982" y="31737"/>
                  </a:lnTo>
                  <a:lnTo>
                    <a:pt x="40982" y="31013"/>
                  </a:lnTo>
                  <a:close/>
                </a:path>
                <a:path w="106679" h="70485">
                  <a:moveTo>
                    <a:pt x="41859" y="48158"/>
                  </a:moveTo>
                  <a:lnTo>
                    <a:pt x="41148" y="48158"/>
                  </a:lnTo>
                  <a:lnTo>
                    <a:pt x="41148" y="46913"/>
                  </a:lnTo>
                  <a:lnTo>
                    <a:pt x="40386" y="46913"/>
                  </a:lnTo>
                  <a:lnTo>
                    <a:pt x="40386" y="48158"/>
                  </a:lnTo>
                  <a:lnTo>
                    <a:pt x="39789" y="48158"/>
                  </a:lnTo>
                  <a:lnTo>
                    <a:pt x="39789" y="48780"/>
                  </a:lnTo>
                  <a:lnTo>
                    <a:pt x="40386" y="48780"/>
                  </a:lnTo>
                  <a:lnTo>
                    <a:pt x="40386" y="52006"/>
                  </a:lnTo>
                  <a:lnTo>
                    <a:pt x="40449" y="52235"/>
                  </a:lnTo>
                  <a:lnTo>
                    <a:pt x="40703" y="52603"/>
                  </a:lnTo>
                  <a:lnTo>
                    <a:pt x="40944" y="52692"/>
                  </a:lnTo>
                  <a:lnTo>
                    <a:pt x="41402" y="52692"/>
                  </a:lnTo>
                  <a:lnTo>
                    <a:pt x="41770" y="52641"/>
                  </a:lnTo>
                  <a:lnTo>
                    <a:pt x="41859" y="52031"/>
                  </a:lnTo>
                  <a:lnTo>
                    <a:pt x="41465" y="52044"/>
                  </a:lnTo>
                  <a:lnTo>
                    <a:pt x="41198" y="51943"/>
                  </a:lnTo>
                  <a:lnTo>
                    <a:pt x="41148" y="48780"/>
                  </a:lnTo>
                  <a:lnTo>
                    <a:pt x="41859" y="48780"/>
                  </a:lnTo>
                  <a:lnTo>
                    <a:pt x="41859" y="48158"/>
                  </a:lnTo>
                  <a:close/>
                </a:path>
                <a:path w="106679" h="70485">
                  <a:moveTo>
                    <a:pt x="42329" y="17170"/>
                  </a:moveTo>
                  <a:lnTo>
                    <a:pt x="41617" y="17170"/>
                  </a:lnTo>
                  <a:lnTo>
                    <a:pt x="41617" y="15925"/>
                  </a:lnTo>
                  <a:lnTo>
                    <a:pt x="40868" y="15925"/>
                  </a:lnTo>
                  <a:lnTo>
                    <a:pt x="40868" y="17170"/>
                  </a:lnTo>
                  <a:lnTo>
                    <a:pt x="40259" y="17170"/>
                  </a:lnTo>
                  <a:lnTo>
                    <a:pt x="40259" y="17780"/>
                  </a:lnTo>
                  <a:lnTo>
                    <a:pt x="40868" y="17780"/>
                  </a:lnTo>
                  <a:lnTo>
                    <a:pt x="40868" y="21018"/>
                  </a:lnTo>
                  <a:lnTo>
                    <a:pt x="40932" y="21247"/>
                  </a:lnTo>
                  <a:lnTo>
                    <a:pt x="41173" y="21602"/>
                  </a:lnTo>
                  <a:lnTo>
                    <a:pt x="41414" y="21691"/>
                  </a:lnTo>
                  <a:lnTo>
                    <a:pt x="41871" y="21691"/>
                  </a:lnTo>
                  <a:lnTo>
                    <a:pt x="42252" y="21653"/>
                  </a:lnTo>
                  <a:lnTo>
                    <a:pt x="42329" y="21031"/>
                  </a:lnTo>
                  <a:lnTo>
                    <a:pt x="41935" y="21043"/>
                  </a:lnTo>
                  <a:lnTo>
                    <a:pt x="41681" y="20942"/>
                  </a:lnTo>
                  <a:lnTo>
                    <a:pt x="41617" y="17780"/>
                  </a:lnTo>
                  <a:lnTo>
                    <a:pt x="42329" y="17780"/>
                  </a:lnTo>
                  <a:lnTo>
                    <a:pt x="42329" y="17170"/>
                  </a:lnTo>
                  <a:close/>
                </a:path>
                <a:path w="106679" h="70485">
                  <a:moveTo>
                    <a:pt x="44335" y="64744"/>
                  </a:moveTo>
                  <a:lnTo>
                    <a:pt x="44272" y="64439"/>
                  </a:lnTo>
                  <a:lnTo>
                    <a:pt x="43942" y="63766"/>
                  </a:lnTo>
                  <a:lnTo>
                    <a:pt x="43535" y="63550"/>
                  </a:lnTo>
                  <a:lnTo>
                    <a:pt x="42659" y="63550"/>
                  </a:lnTo>
                  <a:lnTo>
                    <a:pt x="42405" y="63614"/>
                  </a:lnTo>
                  <a:lnTo>
                    <a:pt x="41948" y="63842"/>
                  </a:lnTo>
                  <a:lnTo>
                    <a:pt x="41757" y="64020"/>
                  </a:lnTo>
                  <a:lnTo>
                    <a:pt x="41592" y="64262"/>
                  </a:lnTo>
                  <a:lnTo>
                    <a:pt x="41490" y="64058"/>
                  </a:lnTo>
                  <a:lnTo>
                    <a:pt x="41376" y="63919"/>
                  </a:lnTo>
                  <a:lnTo>
                    <a:pt x="41046" y="63639"/>
                  </a:lnTo>
                  <a:lnTo>
                    <a:pt x="40754" y="63550"/>
                  </a:lnTo>
                  <a:lnTo>
                    <a:pt x="40093" y="63550"/>
                  </a:lnTo>
                  <a:lnTo>
                    <a:pt x="39801" y="63639"/>
                  </a:lnTo>
                  <a:lnTo>
                    <a:pt x="39420" y="63906"/>
                  </a:lnTo>
                  <a:lnTo>
                    <a:pt x="39255" y="64071"/>
                  </a:lnTo>
                  <a:lnTo>
                    <a:pt x="39077" y="64287"/>
                  </a:lnTo>
                  <a:lnTo>
                    <a:pt x="39077" y="63652"/>
                  </a:lnTo>
                  <a:lnTo>
                    <a:pt x="38341" y="63652"/>
                  </a:lnTo>
                  <a:lnTo>
                    <a:pt x="38341" y="68110"/>
                  </a:lnTo>
                  <a:lnTo>
                    <a:pt x="39090" y="68110"/>
                  </a:lnTo>
                  <a:lnTo>
                    <a:pt x="39090" y="65176"/>
                  </a:lnTo>
                  <a:lnTo>
                    <a:pt x="39204" y="64770"/>
                  </a:lnTo>
                  <a:lnTo>
                    <a:pt x="39662" y="64338"/>
                  </a:lnTo>
                  <a:lnTo>
                    <a:pt x="39928" y="64223"/>
                  </a:lnTo>
                  <a:lnTo>
                    <a:pt x="40513" y="64223"/>
                  </a:lnTo>
                  <a:lnTo>
                    <a:pt x="40728" y="64325"/>
                  </a:lnTo>
                  <a:lnTo>
                    <a:pt x="40919" y="64681"/>
                  </a:lnTo>
                  <a:lnTo>
                    <a:pt x="40944" y="64897"/>
                  </a:lnTo>
                  <a:lnTo>
                    <a:pt x="40944" y="68110"/>
                  </a:lnTo>
                  <a:lnTo>
                    <a:pt x="41706" y="68110"/>
                  </a:lnTo>
                  <a:lnTo>
                    <a:pt x="41706" y="65062"/>
                  </a:lnTo>
                  <a:lnTo>
                    <a:pt x="41821" y="64731"/>
                  </a:lnTo>
                  <a:lnTo>
                    <a:pt x="42240" y="64338"/>
                  </a:lnTo>
                  <a:lnTo>
                    <a:pt x="42494" y="64236"/>
                  </a:lnTo>
                  <a:lnTo>
                    <a:pt x="43002" y="64236"/>
                  </a:lnTo>
                  <a:lnTo>
                    <a:pt x="43180" y="64300"/>
                  </a:lnTo>
                  <a:lnTo>
                    <a:pt x="43484" y="64516"/>
                  </a:lnTo>
                  <a:lnTo>
                    <a:pt x="43548" y="64719"/>
                  </a:lnTo>
                  <a:lnTo>
                    <a:pt x="43548" y="68110"/>
                  </a:lnTo>
                  <a:lnTo>
                    <a:pt x="44335" y="68110"/>
                  </a:lnTo>
                  <a:lnTo>
                    <a:pt x="44335" y="64744"/>
                  </a:lnTo>
                  <a:close/>
                </a:path>
                <a:path w="106679" h="70485">
                  <a:moveTo>
                    <a:pt x="45199" y="25"/>
                  </a:moveTo>
                  <a:lnTo>
                    <a:pt x="44411" y="25"/>
                  </a:lnTo>
                  <a:lnTo>
                    <a:pt x="44411" y="4978"/>
                  </a:lnTo>
                  <a:lnTo>
                    <a:pt x="41325" y="25"/>
                  </a:lnTo>
                  <a:lnTo>
                    <a:pt x="40347" y="25"/>
                  </a:lnTo>
                  <a:lnTo>
                    <a:pt x="40347" y="6134"/>
                  </a:lnTo>
                  <a:lnTo>
                    <a:pt x="41135" y="6134"/>
                  </a:lnTo>
                  <a:lnTo>
                    <a:pt x="41135" y="1181"/>
                  </a:lnTo>
                  <a:lnTo>
                    <a:pt x="44272" y="6134"/>
                  </a:lnTo>
                  <a:lnTo>
                    <a:pt x="45199" y="6134"/>
                  </a:lnTo>
                  <a:lnTo>
                    <a:pt x="45199" y="25"/>
                  </a:lnTo>
                  <a:close/>
                </a:path>
                <a:path w="106679" h="70485">
                  <a:moveTo>
                    <a:pt x="46228" y="48158"/>
                  </a:moveTo>
                  <a:lnTo>
                    <a:pt x="45389" y="48158"/>
                  </a:lnTo>
                  <a:lnTo>
                    <a:pt x="44183" y="51790"/>
                  </a:lnTo>
                  <a:lnTo>
                    <a:pt x="42989" y="48158"/>
                  </a:lnTo>
                  <a:lnTo>
                    <a:pt x="42138" y="48158"/>
                  </a:lnTo>
                  <a:lnTo>
                    <a:pt x="43789" y="52743"/>
                  </a:lnTo>
                  <a:lnTo>
                    <a:pt x="43472" y="53530"/>
                  </a:lnTo>
                  <a:lnTo>
                    <a:pt x="43357" y="53670"/>
                  </a:lnTo>
                  <a:lnTo>
                    <a:pt x="43230" y="53759"/>
                  </a:lnTo>
                  <a:lnTo>
                    <a:pt x="42887" y="53784"/>
                  </a:lnTo>
                  <a:lnTo>
                    <a:pt x="42545" y="53708"/>
                  </a:lnTo>
                  <a:lnTo>
                    <a:pt x="42545" y="54381"/>
                  </a:lnTo>
                  <a:lnTo>
                    <a:pt x="42760" y="54432"/>
                  </a:lnTo>
                  <a:lnTo>
                    <a:pt x="43434" y="54444"/>
                  </a:lnTo>
                  <a:lnTo>
                    <a:pt x="43738" y="54317"/>
                  </a:lnTo>
                  <a:lnTo>
                    <a:pt x="44094" y="53822"/>
                  </a:lnTo>
                  <a:lnTo>
                    <a:pt x="44399" y="53124"/>
                  </a:lnTo>
                  <a:lnTo>
                    <a:pt x="45021" y="51511"/>
                  </a:lnTo>
                  <a:lnTo>
                    <a:pt x="46228" y="48158"/>
                  </a:lnTo>
                  <a:close/>
                </a:path>
                <a:path w="106679" h="70485">
                  <a:moveTo>
                    <a:pt x="47091" y="21094"/>
                  </a:moveTo>
                  <a:lnTo>
                    <a:pt x="46736" y="21120"/>
                  </a:lnTo>
                  <a:lnTo>
                    <a:pt x="46596" y="19354"/>
                  </a:lnTo>
                  <a:lnTo>
                    <a:pt x="46507" y="17691"/>
                  </a:lnTo>
                  <a:lnTo>
                    <a:pt x="46431" y="17551"/>
                  </a:lnTo>
                  <a:lnTo>
                    <a:pt x="45847" y="17208"/>
                  </a:lnTo>
                  <a:lnTo>
                    <a:pt x="45847" y="19354"/>
                  </a:lnTo>
                  <a:lnTo>
                    <a:pt x="45847" y="20421"/>
                  </a:lnTo>
                  <a:lnTo>
                    <a:pt x="45643" y="20751"/>
                  </a:lnTo>
                  <a:lnTo>
                    <a:pt x="44970" y="21069"/>
                  </a:lnTo>
                  <a:lnTo>
                    <a:pt x="44716" y="21132"/>
                  </a:lnTo>
                  <a:lnTo>
                    <a:pt x="44246" y="21132"/>
                  </a:lnTo>
                  <a:lnTo>
                    <a:pt x="44119" y="21094"/>
                  </a:lnTo>
                  <a:lnTo>
                    <a:pt x="43891" y="20955"/>
                  </a:lnTo>
                  <a:lnTo>
                    <a:pt x="43776" y="19939"/>
                  </a:lnTo>
                  <a:lnTo>
                    <a:pt x="44145" y="19735"/>
                  </a:lnTo>
                  <a:lnTo>
                    <a:pt x="44335" y="19685"/>
                  </a:lnTo>
                  <a:lnTo>
                    <a:pt x="45212" y="19570"/>
                  </a:lnTo>
                  <a:lnTo>
                    <a:pt x="45631" y="19456"/>
                  </a:lnTo>
                  <a:lnTo>
                    <a:pt x="45847" y="19354"/>
                  </a:lnTo>
                  <a:lnTo>
                    <a:pt x="45847" y="17208"/>
                  </a:lnTo>
                  <a:lnTo>
                    <a:pt x="45351" y="17056"/>
                  </a:lnTo>
                  <a:lnTo>
                    <a:pt x="44373" y="17056"/>
                  </a:lnTo>
                  <a:lnTo>
                    <a:pt x="43103" y="18529"/>
                  </a:lnTo>
                  <a:lnTo>
                    <a:pt x="43802" y="18529"/>
                  </a:lnTo>
                  <a:lnTo>
                    <a:pt x="43891" y="18122"/>
                  </a:lnTo>
                  <a:lnTo>
                    <a:pt x="44145" y="17792"/>
                  </a:lnTo>
                  <a:lnTo>
                    <a:pt x="44424" y="17691"/>
                  </a:lnTo>
                  <a:lnTo>
                    <a:pt x="45148" y="17691"/>
                  </a:lnTo>
                  <a:lnTo>
                    <a:pt x="45415" y="17741"/>
                  </a:lnTo>
                  <a:lnTo>
                    <a:pt x="45770" y="17983"/>
                  </a:lnTo>
                  <a:lnTo>
                    <a:pt x="45758" y="18821"/>
                  </a:lnTo>
                  <a:lnTo>
                    <a:pt x="43853" y="19126"/>
                  </a:lnTo>
                  <a:lnTo>
                    <a:pt x="43522" y="19265"/>
                  </a:lnTo>
                  <a:lnTo>
                    <a:pt x="42989" y="19735"/>
                  </a:lnTo>
                  <a:lnTo>
                    <a:pt x="43091" y="21234"/>
                  </a:lnTo>
                  <a:lnTo>
                    <a:pt x="43510" y="21628"/>
                  </a:lnTo>
                  <a:lnTo>
                    <a:pt x="43865" y="21767"/>
                  </a:lnTo>
                  <a:lnTo>
                    <a:pt x="44627" y="21767"/>
                  </a:lnTo>
                  <a:lnTo>
                    <a:pt x="44945" y="21704"/>
                  </a:lnTo>
                  <a:lnTo>
                    <a:pt x="45516" y="21399"/>
                  </a:lnTo>
                  <a:lnTo>
                    <a:pt x="45732" y="21234"/>
                  </a:lnTo>
                  <a:lnTo>
                    <a:pt x="45885" y="21031"/>
                  </a:lnTo>
                  <a:lnTo>
                    <a:pt x="45986" y="21399"/>
                  </a:lnTo>
                  <a:lnTo>
                    <a:pt x="46126" y="21628"/>
                  </a:lnTo>
                  <a:lnTo>
                    <a:pt x="46316" y="21717"/>
                  </a:lnTo>
                  <a:lnTo>
                    <a:pt x="46685" y="21717"/>
                  </a:lnTo>
                  <a:lnTo>
                    <a:pt x="47066" y="21653"/>
                  </a:lnTo>
                  <a:lnTo>
                    <a:pt x="47091" y="21120"/>
                  </a:lnTo>
                  <a:close/>
                </a:path>
                <a:path w="106679" h="70485">
                  <a:moveTo>
                    <a:pt x="50736" y="49580"/>
                  </a:moveTo>
                  <a:lnTo>
                    <a:pt x="50558" y="49022"/>
                  </a:lnTo>
                  <a:lnTo>
                    <a:pt x="50279" y="48717"/>
                  </a:lnTo>
                  <a:lnTo>
                    <a:pt x="49860" y="48272"/>
                  </a:lnTo>
                  <a:lnTo>
                    <a:pt x="49860" y="49580"/>
                  </a:lnTo>
                  <a:lnTo>
                    <a:pt x="49847" y="51384"/>
                  </a:lnTo>
                  <a:lnTo>
                    <a:pt x="49390" y="51968"/>
                  </a:lnTo>
                  <a:lnTo>
                    <a:pt x="49098" y="52120"/>
                  </a:lnTo>
                  <a:lnTo>
                    <a:pt x="48234" y="52120"/>
                  </a:lnTo>
                  <a:lnTo>
                    <a:pt x="47879" y="51879"/>
                  </a:lnTo>
                  <a:lnTo>
                    <a:pt x="47663" y="51384"/>
                  </a:lnTo>
                  <a:lnTo>
                    <a:pt x="47650" y="49580"/>
                  </a:lnTo>
                  <a:lnTo>
                    <a:pt x="47866" y="49022"/>
                  </a:lnTo>
                  <a:lnTo>
                    <a:pt x="48145" y="48780"/>
                  </a:lnTo>
                  <a:lnTo>
                    <a:pt x="49263" y="48717"/>
                  </a:lnTo>
                  <a:lnTo>
                    <a:pt x="49618" y="48958"/>
                  </a:lnTo>
                  <a:lnTo>
                    <a:pt x="49860" y="49580"/>
                  </a:lnTo>
                  <a:lnTo>
                    <a:pt x="49860" y="48272"/>
                  </a:lnTo>
                  <a:lnTo>
                    <a:pt x="49428" y="48056"/>
                  </a:lnTo>
                  <a:lnTo>
                    <a:pt x="48577" y="48056"/>
                  </a:lnTo>
                  <a:lnTo>
                    <a:pt x="48285" y="48145"/>
                  </a:lnTo>
                  <a:lnTo>
                    <a:pt x="47853" y="48412"/>
                  </a:lnTo>
                  <a:lnTo>
                    <a:pt x="47688" y="48577"/>
                  </a:lnTo>
                  <a:lnTo>
                    <a:pt x="47536" y="48780"/>
                  </a:lnTo>
                  <a:lnTo>
                    <a:pt x="47536" y="48183"/>
                  </a:lnTo>
                  <a:lnTo>
                    <a:pt x="46812" y="48183"/>
                  </a:lnTo>
                  <a:lnTo>
                    <a:pt x="46812" y="54394"/>
                  </a:lnTo>
                  <a:lnTo>
                    <a:pt x="47561" y="54394"/>
                  </a:lnTo>
                  <a:lnTo>
                    <a:pt x="47561" y="52120"/>
                  </a:lnTo>
                  <a:lnTo>
                    <a:pt x="47726" y="52324"/>
                  </a:lnTo>
                  <a:lnTo>
                    <a:pt x="47879" y="52463"/>
                  </a:lnTo>
                  <a:lnTo>
                    <a:pt x="48234" y="52692"/>
                  </a:lnTo>
                  <a:lnTo>
                    <a:pt x="48514" y="52768"/>
                  </a:lnTo>
                  <a:lnTo>
                    <a:pt x="49276" y="52768"/>
                  </a:lnTo>
                  <a:lnTo>
                    <a:pt x="49657" y="52628"/>
                  </a:lnTo>
                  <a:lnTo>
                    <a:pt x="50469" y="51968"/>
                  </a:lnTo>
                  <a:lnTo>
                    <a:pt x="50685" y="51384"/>
                  </a:lnTo>
                  <a:lnTo>
                    <a:pt x="50736" y="49580"/>
                  </a:lnTo>
                  <a:close/>
                </a:path>
                <a:path w="106679" h="70485">
                  <a:moveTo>
                    <a:pt x="50952" y="25"/>
                  </a:moveTo>
                  <a:lnTo>
                    <a:pt x="45986" y="25"/>
                  </a:lnTo>
                  <a:lnTo>
                    <a:pt x="45986" y="749"/>
                  </a:lnTo>
                  <a:lnTo>
                    <a:pt x="48044" y="749"/>
                  </a:lnTo>
                  <a:lnTo>
                    <a:pt x="48044" y="6134"/>
                  </a:lnTo>
                  <a:lnTo>
                    <a:pt x="48882" y="6134"/>
                  </a:lnTo>
                  <a:lnTo>
                    <a:pt x="48882" y="749"/>
                  </a:lnTo>
                  <a:lnTo>
                    <a:pt x="50952" y="749"/>
                  </a:lnTo>
                  <a:lnTo>
                    <a:pt x="50952" y="25"/>
                  </a:lnTo>
                  <a:close/>
                </a:path>
                <a:path w="106679" h="70485">
                  <a:moveTo>
                    <a:pt x="55435" y="50622"/>
                  </a:moveTo>
                  <a:lnTo>
                    <a:pt x="55422" y="50038"/>
                  </a:lnTo>
                  <a:lnTo>
                    <a:pt x="55333" y="49453"/>
                  </a:lnTo>
                  <a:lnTo>
                    <a:pt x="55206" y="49085"/>
                  </a:lnTo>
                  <a:lnTo>
                    <a:pt x="54965" y="48717"/>
                  </a:lnTo>
                  <a:lnTo>
                    <a:pt x="54686" y="48437"/>
                  </a:lnTo>
                  <a:lnTo>
                    <a:pt x="54660" y="50038"/>
                  </a:lnTo>
                  <a:lnTo>
                    <a:pt x="52184" y="50038"/>
                  </a:lnTo>
                  <a:lnTo>
                    <a:pt x="52197" y="49707"/>
                  </a:lnTo>
                  <a:lnTo>
                    <a:pt x="52324" y="49339"/>
                  </a:lnTo>
                  <a:lnTo>
                    <a:pt x="52793" y="48844"/>
                  </a:lnTo>
                  <a:lnTo>
                    <a:pt x="53073" y="48717"/>
                  </a:lnTo>
                  <a:lnTo>
                    <a:pt x="53898" y="48717"/>
                  </a:lnTo>
                  <a:lnTo>
                    <a:pt x="54241" y="48895"/>
                  </a:lnTo>
                  <a:lnTo>
                    <a:pt x="54495" y="49352"/>
                  </a:lnTo>
                  <a:lnTo>
                    <a:pt x="54610" y="49657"/>
                  </a:lnTo>
                  <a:lnTo>
                    <a:pt x="54660" y="50038"/>
                  </a:lnTo>
                  <a:lnTo>
                    <a:pt x="54660" y="48425"/>
                  </a:lnTo>
                  <a:lnTo>
                    <a:pt x="54089" y="48133"/>
                  </a:lnTo>
                  <a:lnTo>
                    <a:pt x="53784" y="48056"/>
                  </a:lnTo>
                  <a:lnTo>
                    <a:pt x="52832" y="48056"/>
                  </a:lnTo>
                  <a:lnTo>
                    <a:pt x="52324" y="48285"/>
                  </a:lnTo>
                  <a:lnTo>
                    <a:pt x="51562" y="49187"/>
                  </a:lnTo>
                  <a:lnTo>
                    <a:pt x="51460" y="49453"/>
                  </a:lnTo>
                  <a:lnTo>
                    <a:pt x="51549" y="51765"/>
                  </a:lnTo>
                  <a:lnTo>
                    <a:pt x="52324" y="52578"/>
                  </a:lnTo>
                  <a:lnTo>
                    <a:pt x="52793" y="52781"/>
                  </a:lnTo>
                  <a:lnTo>
                    <a:pt x="53568" y="52781"/>
                  </a:lnTo>
                  <a:lnTo>
                    <a:pt x="55372" y="51219"/>
                  </a:lnTo>
                  <a:lnTo>
                    <a:pt x="54635" y="51219"/>
                  </a:lnTo>
                  <a:lnTo>
                    <a:pt x="54559" y="51447"/>
                  </a:lnTo>
                  <a:lnTo>
                    <a:pt x="54483" y="51600"/>
                  </a:lnTo>
                  <a:lnTo>
                    <a:pt x="54114" y="51993"/>
                  </a:lnTo>
                  <a:lnTo>
                    <a:pt x="53809" y="52133"/>
                  </a:lnTo>
                  <a:lnTo>
                    <a:pt x="52997" y="52133"/>
                  </a:lnTo>
                  <a:lnTo>
                    <a:pt x="52705" y="51993"/>
                  </a:lnTo>
                  <a:lnTo>
                    <a:pt x="52285" y="51447"/>
                  </a:lnTo>
                  <a:lnTo>
                    <a:pt x="52158" y="50622"/>
                  </a:lnTo>
                  <a:lnTo>
                    <a:pt x="55435" y="50622"/>
                  </a:lnTo>
                  <a:close/>
                </a:path>
                <a:path w="106679" h="70485">
                  <a:moveTo>
                    <a:pt x="56121" y="15506"/>
                  </a:moveTo>
                  <a:lnTo>
                    <a:pt x="54952" y="15506"/>
                  </a:lnTo>
                  <a:lnTo>
                    <a:pt x="53213" y="20675"/>
                  </a:lnTo>
                  <a:lnTo>
                    <a:pt x="51460" y="15506"/>
                  </a:lnTo>
                  <a:lnTo>
                    <a:pt x="50266" y="15506"/>
                  </a:lnTo>
                  <a:lnTo>
                    <a:pt x="50266" y="21628"/>
                  </a:lnTo>
                  <a:lnTo>
                    <a:pt x="51066" y="21628"/>
                  </a:lnTo>
                  <a:lnTo>
                    <a:pt x="51066" y="18021"/>
                  </a:lnTo>
                  <a:lnTo>
                    <a:pt x="51041" y="16471"/>
                  </a:lnTo>
                  <a:lnTo>
                    <a:pt x="52793" y="21628"/>
                  </a:lnTo>
                  <a:lnTo>
                    <a:pt x="53606" y="21628"/>
                  </a:lnTo>
                  <a:lnTo>
                    <a:pt x="55359" y="16471"/>
                  </a:lnTo>
                  <a:lnTo>
                    <a:pt x="55346" y="17678"/>
                  </a:lnTo>
                  <a:lnTo>
                    <a:pt x="55346" y="21628"/>
                  </a:lnTo>
                  <a:lnTo>
                    <a:pt x="56121" y="21628"/>
                  </a:lnTo>
                  <a:lnTo>
                    <a:pt x="56121" y="15506"/>
                  </a:lnTo>
                  <a:close/>
                </a:path>
                <a:path w="106679" h="70485">
                  <a:moveTo>
                    <a:pt x="61988" y="20904"/>
                  </a:moveTo>
                  <a:lnTo>
                    <a:pt x="58280" y="20904"/>
                  </a:lnTo>
                  <a:lnTo>
                    <a:pt x="58280" y="18821"/>
                  </a:lnTo>
                  <a:lnTo>
                    <a:pt x="61658" y="18821"/>
                  </a:lnTo>
                  <a:lnTo>
                    <a:pt x="61658" y="18122"/>
                  </a:lnTo>
                  <a:lnTo>
                    <a:pt x="58280" y="18122"/>
                  </a:lnTo>
                  <a:lnTo>
                    <a:pt x="58280" y="16256"/>
                  </a:lnTo>
                  <a:lnTo>
                    <a:pt x="61925" y="16256"/>
                  </a:lnTo>
                  <a:lnTo>
                    <a:pt x="61925" y="15506"/>
                  </a:lnTo>
                  <a:lnTo>
                    <a:pt x="57467" y="15506"/>
                  </a:lnTo>
                  <a:lnTo>
                    <a:pt x="57467" y="21628"/>
                  </a:lnTo>
                  <a:lnTo>
                    <a:pt x="61988" y="21628"/>
                  </a:lnTo>
                  <a:lnTo>
                    <a:pt x="61988" y="20904"/>
                  </a:lnTo>
                  <a:close/>
                </a:path>
                <a:path w="106679" h="70485">
                  <a:moveTo>
                    <a:pt x="63411" y="51892"/>
                  </a:moveTo>
                  <a:lnTo>
                    <a:pt x="59702" y="51892"/>
                  </a:lnTo>
                  <a:lnTo>
                    <a:pt x="59702" y="49822"/>
                  </a:lnTo>
                  <a:lnTo>
                    <a:pt x="63080" y="49822"/>
                  </a:lnTo>
                  <a:lnTo>
                    <a:pt x="63080" y="49110"/>
                  </a:lnTo>
                  <a:lnTo>
                    <a:pt x="59702" y="49110"/>
                  </a:lnTo>
                  <a:lnTo>
                    <a:pt x="59702" y="47256"/>
                  </a:lnTo>
                  <a:lnTo>
                    <a:pt x="63347" y="47256"/>
                  </a:lnTo>
                  <a:lnTo>
                    <a:pt x="63347" y="46507"/>
                  </a:lnTo>
                  <a:lnTo>
                    <a:pt x="58889" y="46507"/>
                  </a:lnTo>
                  <a:lnTo>
                    <a:pt x="58889" y="52616"/>
                  </a:lnTo>
                  <a:lnTo>
                    <a:pt x="63411" y="52616"/>
                  </a:lnTo>
                  <a:lnTo>
                    <a:pt x="63411" y="51892"/>
                  </a:lnTo>
                  <a:close/>
                </a:path>
                <a:path w="106679" h="70485">
                  <a:moveTo>
                    <a:pt x="68059" y="17272"/>
                  </a:moveTo>
                  <a:lnTo>
                    <a:pt x="67957" y="16941"/>
                  </a:lnTo>
                  <a:lnTo>
                    <a:pt x="67398" y="16217"/>
                  </a:lnTo>
                  <a:lnTo>
                    <a:pt x="67259" y="16040"/>
                  </a:lnTo>
                  <a:lnTo>
                    <a:pt x="67259" y="17627"/>
                  </a:lnTo>
                  <a:lnTo>
                    <a:pt x="67170" y="19710"/>
                  </a:lnTo>
                  <a:lnTo>
                    <a:pt x="65709" y="20916"/>
                  </a:lnTo>
                  <a:lnTo>
                    <a:pt x="63944" y="20916"/>
                  </a:lnTo>
                  <a:lnTo>
                    <a:pt x="63944" y="16217"/>
                  </a:lnTo>
                  <a:lnTo>
                    <a:pt x="66078" y="16217"/>
                  </a:lnTo>
                  <a:lnTo>
                    <a:pt x="66573" y="16433"/>
                  </a:lnTo>
                  <a:lnTo>
                    <a:pt x="67170" y="17272"/>
                  </a:lnTo>
                  <a:lnTo>
                    <a:pt x="67259" y="17627"/>
                  </a:lnTo>
                  <a:lnTo>
                    <a:pt x="67259" y="16040"/>
                  </a:lnTo>
                  <a:lnTo>
                    <a:pt x="67081" y="15811"/>
                  </a:lnTo>
                  <a:lnTo>
                    <a:pt x="66433" y="15506"/>
                  </a:lnTo>
                  <a:lnTo>
                    <a:pt x="63119" y="15506"/>
                  </a:lnTo>
                  <a:lnTo>
                    <a:pt x="63119" y="21628"/>
                  </a:lnTo>
                  <a:lnTo>
                    <a:pt x="66624" y="21628"/>
                  </a:lnTo>
                  <a:lnTo>
                    <a:pt x="67373" y="21158"/>
                  </a:lnTo>
                  <a:lnTo>
                    <a:pt x="67487" y="20916"/>
                  </a:lnTo>
                  <a:lnTo>
                    <a:pt x="68046" y="19710"/>
                  </a:lnTo>
                  <a:lnTo>
                    <a:pt x="68059" y="17272"/>
                  </a:lnTo>
                  <a:close/>
                </a:path>
                <a:path w="106679" h="70485">
                  <a:moveTo>
                    <a:pt x="69354" y="46507"/>
                  </a:moveTo>
                  <a:lnTo>
                    <a:pt x="68567" y="46507"/>
                  </a:lnTo>
                  <a:lnTo>
                    <a:pt x="68567" y="51460"/>
                  </a:lnTo>
                  <a:lnTo>
                    <a:pt x="65481" y="46507"/>
                  </a:lnTo>
                  <a:lnTo>
                    <a:pt x="64503" y="46507"/>
                  </a:lnTo>
                  <a:lnTo>
                    <a:pt x="64503" y="52616"/>
                  </a:lnTo>
                  <a:lnTo>
                    <a:pt x="65290" y="52616"/>
                  </a:lnTo>
                  <a:lnTo>
                    <a:pt x="65290" y="47675"/>
                  </a:lnTo>
                  <a:lnTo>
                    <a:pt x="68427" y="52616"/>
                  </a:lnTo>
                  <a:lnTo>
                    <a:pt x="69354" y="52616"/>
                  </a:lnTo>
                  <a:lnTo>
                    <a:pt x="69354" y="46507"/>
                  </a:lnTo>
                  <a:close/>
                </a:path>
                <a:path w="106679" h="70485">
                  <a:moveTo>
                    <a:pt x="70256" y="15506"/>
                  </a:moveTo>
                  <a:lnTo>
                    <a:pt x="69418" y="15506"/>
                  </a:lnTo>
                  <a:lnTo>
                    <a:pt x="69418" y="21628"/>
                  </a:lnTo>
                  <a:lnTo>
                    <a:pt x="70256" y="21628"/>
                  </a:lnTo>
                  <a:lnTo>
                    <a:pt x="70256" y="15506"/>
                  </a:lnTo>
                  <a:close/>
                </a:path>
                <a:path w="106679" h="70485">
                  <a:moveTo>
                    <a:pt x="75526" y="46507"/>
                  </a:moveTo>
                  <a:lnTo>
                    <a:pt x="74688" y="46507"/>
                  </a:lnTo>
                  <a:lnTo>
                    <a:pt x="74688" y="50723"/>
                  </a:lnTo>
                  <a:lnTo>
                    <a:pt x="74625" y="51079"/>
                  </a:lnTo>
                  <a:lnTo>
                    <a:pt x="74231" y="51816"/>
                  </a:lnTo>
                  <a:lnTo>
                    <a:pt x="73761" y="52057"/>
                  </a:lnTo>
                  <a:lnTo>
                    <a:pt x="72466" y="52057"/>
                  </a:lnTo>
                  <a:lnTo>
                    <a:pt x="72059" y="51828"/>
                  </a:lnTo>
                  <a:lnTo>
                    <a:pt x="71640" y="51092"/>
                  </a:lnTo>
                  <a:lnTo>
                    <a:pt x="71551" y="50723"/>
                  </a:lnTo>
                  <a:lnTo>
                    <a:pt x="71551" y="46507"/>
                  </a:lnTo>
                  <a:lnTo>
                    <a:pt x="70713" y="46507"/>
                  </a:lnTo>
                  <a:lnTo>
                    <a:pt x="70713" y="50685"/>
                  </a:lnTo>
                  <a:lnTo>
                    <a:pt x="70815" y="51269"/>
                  </a:lnTo>
                  <a:lnTo>
                    <a:pt x="71386" y="52412"/>
                  </a:lnTo>
                  <a:lnTo>
                    <a:pt x="72085" y="52781"/>
                  </a:lnTo>
                  <a:lnTo>
                    <a:pt x="74155" y="52781"/>
                  </a:lnTo>
                  <a:lnTo>
                    <a:pt x="74853" y="52412"/>
                  </a:lnTo>
                  <a:lnTo>
                    <a:pt x="75425" y="51269"/>
                  </a:lnTo>
                  <a:lnTo>
                    <a:pt x="75526" y="50685"/>
                  </a:lnTo>
                  <a:lnTo>
                    <a:pt x="75526" y="46507"/>
                  </a:lnTo>
                  <a:close/>
                </a:path>
                <a:path w="106679" h="70485">
                  <a:moveTo>
                    <a:pt x="76466" y="15506"/>
                  </a:moveTo>
                  <a:lnTo>
                    <a:pt x="75628" y="15506"/>
                  </a:lnTo>
                  <a:lnTo>
                    <a:pt x="75628" y="19723"/>
                  </a:lnTo>
                  <a:lnTo>
                    <a:pt x="75565" y="20078"/>
                  </a:lnTo>
                  <a:lnTo>
                    <a:pt x="75171" y="20828"/>
                  </a:lnTo>
                  <a:lnTo>
                    <a:pt x="74701" y="21069"/>
                  </a:lnTo>
                  <a:lnTo>
                    <a:pt x="73406" y="21069"/>
                  </a:lnTo>
                  <a:lnTo>
                    <a:pt x="72999" y="20840"/>
                  </a:lnTo>
                  <a:lnTo>
                    <a:pt x="72580" y="20104"/>
                  </a:lnTo>
                  <a:lnTo>
                    <a:pt x="72491" y="19735"/>
                  </a:lnTo>
                  <a:lnTo>
                    <a:pt x="72491" y="15506"/>
                  </a:lnTo>
                  <a:lnTo>
                    <a:pt x="71653" y="15506"/>
                  </a:lnTo>
                  <a:lnTo>
                    <a:pt x="71653" y="19697"/>
                  </a:lnTo>
                  <a:lnTo>
                    <a:pt x="71755" y="20269"/>
                  </a:lnTo>
                  <a:lnTo>
                    <a:pt x="72326" y="21412"/>
                  </a:lnTo>
                  <a:lnTo>
                    <a:pt x="73037" y="21780"/>
                  </a:lnTo>
                  <a:lnTo>
                    <a:pt x="75095" y="21780"/>
                  </a:lnTo>
                  <a:lnTo>
                    <a:pt x="75793" y="21412"/>
                  </a:lnTo>
                  <a:lnTo>
                    <a:pt x="76365" y="20269"/>
                  </a:lnTo>
                  <a:lnTo>
                    <a:pt x="76466" y="19697"/>
                  </a:lnTo>
                  <a:lnTo>
                    <a:pt x="76466" y="15506"/>
                  </a:lnTo>
                  <a:close/>
                </a:path>
                <a:path w="106679" h="70485">
                  <a:moveTo>
                    <a:pt x="82651" y="46507"/>
                  </a:moveTo>
                  <a:lnTo>
                    <a:pt x="81470" y="46507"/>
                  </a:lnTo>
                  <a:lnTo>
                    <a:pt x="79730" y="51676"/>
                  </a:lnTo>
                  <a:lnTo>
                    <a:pt x="77978" y="46507"/>
                  </a:lnTo>
                  <a:lnTo>
                    <a:pt x="76796" y="46507"/>
                  </a:lnTo>
                  <a:lnTo>
                    <a:pt x="76796" y="52616"/>
                  </a:lnTo>
                  <a:lnTo>
                    <a:pt x="77584" y="52616"/>
                  </a:lnTo>
                  <a:lnTo>
                    <a:pt x="77584" y="49009"/>
                  </a:lnTo>
                  <a:lnTo>
                    <a:pt x="77558" y="47459"/>
                  </a:lnTo>
                  <a:lnTo>
                    <a:pt x="79324" y="52616"/>
                  </a:lnTo>
                  <a:lnTo>
                    <a:pt x="80137" y="52616"/>
                  </a:lnTo>
                  <a:lnTo>
                    <a:pt x="81876" y="47459"/>
                  </a:lnTo>
                  <a:lnTo>
                    <a:pt x="81864" y="48679"/>
                  </a:lnTo>
                  <a:lnTo>
                    <a:pt x="81864" y="52616"/>
                  </a:lnTo>
                  <a:lnTo>
                    <a:pt x="82651" y="52616"/>
                  </a:lnTo>
                  <a:lnTo>
                    <a:pt x="82651" y="46507"/>
                  </a:lnTo>
                  <a:close/>
                </a:path>
                <a:path w="106679" h="70485">
                  <a:moveTo>
                    <a:pt x="83591" y="15506"/>
                  </a:moveTo>
                  <a:lnTo>
                    <a:pt x="82410" y="15506"/>
                  </a:lnTo>
                  <a:lnTo>
                    <a:pt x="80670" y="20675"/>
                  </a:lnTo>
                  <a:lnTo>
                    <a:pt x="78917" y="15506"/>
                  </a:lnTo>
                  <a:lnTo>
                    <a:pt x="77736" y="15506"/>
                  </a:lnTo>
                  <a:lnTo>
                    <a:pt x="77736" y="21628"/>
                  </a:lnTo>
                  <a:lnTo>
                    <a:pt x="78524" y="21628"/>
                  </a:lnTo>
                  <a:lnTo>
                    <a:pt x="78524" y="18021"/>
                  </a:lnTo>
                  <a:lnTo>
                    <a:pt x="78498" y="16471"/>
                  </a:lnTo>
                  <a:lnTo>
                    <a:pt x="80264" y="21628"/>
                  </a:lnTo>
                  <a:lnTo>
                    <a:pt x="81076" y="21628"/>
                  </a:lnTo>
                  <a:lnTo>
                    <a:pt x="82816" y="16471"/>
                  </a:lnTo>
                  <a:lnTo>
                    <a:pt x="82804" y="17678"/>
                  </a:lnTo>
                  <a:lnTo>
                    <a:pt x="82804" y="21628"/>
                  </a:lnTo>
                  <a:lnTo>
                    <a:pt x="83591" y="21628"/>
                  </a:lnTo>
                  <a:lnTo>
                    <a:pt x="83591" y="15506"/>
                  </a:lnTo>
                  <a:close/>
                </a:path>
                <a:path w="106679" h="70485">
                  <a:moveTo>
                    <a:pt x="85801" y="54356"/>
                  </a:moveTo>
                  <a:lnTo>
                    <a:pt x="85382" y="53581"/>
                  </a:lnTo>
                  <a:lnTo>
                    <a:pt x="85115" y="52997"/>
                  </a:lnTo>
                  <a:lnTo>
                    <a:pt x="84747" y="51917"/>
                  </a:lnTo>
                  <a:lnTo>
                    <a:pt x="84645" y="51181"/>
                  </a:lnTo>
                  <a:lnTo>
                    <a:pt x="84645" y="49580"/>
                  </a:lnTo>
                  <a:lnTo>
                    <a:pt x="84734" y="48882"/>
                  </a:lnTo>
                  <a:lnTo>
                    <a:pt x="85064" y="47879"/>
                  </a:lnTo>
                  <a:lnTo>
                    <a:pt x="85356" y="47256"/>
                  </a:lnTo>
                  <a:lnTo>
                    <a:pt x="85788" y="46405"/>
                  </a:lnTo>
                  <a:lnTo>
                    <a:pt x="85267" y="46405"/>
                  </a:lnTo>
                  <a:lnTo>
                    <a:pt x="84747" y="47218"/>
                  </a:lnTo>
                  <a:lnTo>
                    <a:pt x="84404" y="47828"/>
                  </a:lnTo>
                  <a:lnTo>
                    <a:pt x="83985" y="48882"/>
                  </a:lnTo>
                  <a:lnTo>
                    <a:pt x="83858" y="49606"/>
                  </a:lnTo>
                  <a:lnTo>
                    <a:pt x="83870" y="50876"/>
                  </a:lnTo>
                  <a:lnTo>
                    <a:pt x="85293" y="54356"/>
                  </a:lnTo>
                  <a:lnTo>
                    <a:pt x="85801" y="54356"/>
                  </a:lnTo>
                  <a:close/>
                </a:path>
                <a:path w="106679" h="70485">
                  <a:moveTo>
                    <a:pt x="87693" y="51714"/>
                  </a:moveTo>
                  <a:lnTo>
                    <a:pt x="86829" y="51714"/>
                  </a:lnTo>
                  <a:lnTo>
                    <a:pt x="86829" y="52616"/>
                  </a:lnTo>
                  <a:lnTo>
                    <a:pt x="87693" y="52616"/>
                  </a:lnTo>
                  <a:lnTo>
                    <a:pt x="87693" y="51714"/>
                  </a:lnTo>
                  <a:close/>
                </a:path>
                <a:path w="106679" h="70485">
                  <a:moveTo>
                    <a:pt x="89433" y="19050"/>
                  </a:moveTo>
                  <a:lnTo>
                    <a:pt x="89166" y="18757"/>
                  </a:lnTo>
                  <a:lnTo>
                    <a:pt x="88976" y="18580"/>
                  </a:lnTo>
                  <a:lnTo>
                    <a:pt x="88747" y="18453"/>
                  </a:lnTo>
                  <a:lnTo>
                    <a:pt x="88722" y="19354"/>
                  </a:lnTo>
                  <a:lnTo>
                    <a:pt x="88646" y="20294"/>
                  </a:lnTo>
                  <a:lnTo>
                    <a:pt x="88303" y="20764"/>
                  </a:lnTo>
                  <a:lnTo>
                    <a:pt x="87934" y="20916"/>
                  </a:lnTo>
                  <a:lnTo>
                    <a:pt x="85648" y="20916"/>
                  </a:lnTo>
                  <a:lnTo>
                    <a:pt x="85648" y="18757"/>
                  </a:lnTo>
                  <a:lnTo>
                    <a:pt x="87642" y="18757"/>
                  </a:lnTo>
                  <a:lnTo>
                    <a:pt x="87909" y="18808"/>
                  </a:lnTo>
                  <a:lnTo>
                    <a:pt x="88519" y="19050"/>
                  </a:lnTo>
                  <a:lnTo>
                    <a:pt x="88722" y="19354"/>
                  </a:lnTo>
                  <a:lnTo>
                    <a:pt x="88722" y="18453"/>
                  </a:lnTo>
                  <a:lnTo>
                    <a:pt x="88430" y="18326"/>
                  </a:lnTo>
                  <a:lnTo>
                    <a:pt x="88646" y="18224"/>
                  </a:lnTo>
                  <a:lnTo>
                    <a:pt x="88823" y="18097"/>
                  </a:lnTo>
                  <a:lnTo>
                    <a:pt x="89077" y="17792"/>
                  </a:lnTo>
                  <a:lnTo>
                    <a:pt x="89166" y="16408"/>
                  </a:lnTo>
                  <a:lnTo>
                    <a:pt x="89014" y="16205"/>
                  </a:lnTo>
                  <a:lnTo>
                    <a:pt x="88684" y="15722"/>
                  </a:lnTo>
                  <a:lnTo>
                    <a:pt x="88404" y="15608"/>
                  </a:lnTo>
                  <a:lnTo>
                    <a:pt x="88404" y="16700"/>
                  </a:lnTo>
                  <a:lnTo>
                    <a:pt x="88315" y="17729"/>
                  </a:lnTo>
                  <a:lnTo>
                    <a:pt x="87769" y="18046"/>
                  </a:lnTo>
                  <a:lnTo>
                    <a:pt x="87503" y="18097"/>
                  </a:lnTo>
                  <a:lnTo>
                    <a:pt x="85648" y="18097"/>
                  </a:lnTo>
                  <a:lnTo>
                    <a:pt x="85648" y="16205"/>
                  </a:lnTo>
                  <a:lnTo>
                    <a:pt x="87477" y="16205"/>
                  </a:lnTo>
                  <a:lnTo>
                    <a:pt x="87757" y="16243"/>
                  </a:lnTo>
                  <a:lnTo>
                    <a:pt x="88265" y="16459"/>
                  </a:lnTo>
                  <a:lnTo>
                    <a:pt x="88404" y="16700"/>
                  </a:lnTo>
                  <a:lnTo>
                    <a:pt x="88404" y="15608"/>
                  </a:lnTo>
                  <a:lnTo>
                    <a:pt x="88176" y="15506"/>
                  </a:lnTo>
                  <a:lnTo>
                    <a:pt x="84836" y="15506"/>
                  </a:lnTo>
                  <a:lnTo>
                    <a:pt x="84836" y="21628"/>
                  </a:lnTo>
                  <a:lnTo>
                    <a:pt x="88226" y="21628"/>
                  </a:lnTo>
                  <a:lnTo>
                    <a:pt x="88811" y="21386"/>
                  </a:lnTo>
                  <a:lnTo>
                    <a:pt x="89179" y="20916"/>
                  </a:lnTo>
                  <a:lnTo>
                    <a:pt x="89420" y="20586"/>
                  </a:lnTo>
                  <a:lnTo>
                    <a:pt x="89433" y="19050"/>
                  </a:lnTo>
                  <a:close/>
                </a:path>
                <a:path w="106679" h="70485">
                  <a:moveTo>
                    <a:pt x="90068" y="51714"/>
                  </a:moveTo>
                  <a:lnTo>
                    <a:pt x="89192" y="51714"/>
                  </a:lnTo>
                  <a:lnTo>
                    <a:pt x="89192" y="52616"/>
                  </a:lnTo>
                  <a:lnTo>
                    <a:pt x="90068" y="52616"/>
                  </a:lnTo>
                  <a:lnTo>
                    <a:pt x="90068" y="51714"/>
                  </a:lnTo>
                  <a:close/>
                </a:path>
                <a:path w="106679" h="70485">
                  <a:moveTo>
                    <a:pt x="92430" y="51714"/>
                  </a:moveTo>
                  <a:lnTo>
                    <a:pt x="91567" y="51714"/>
                  </a:lnTo>
                  <a:lnTo>
                    <a:pt x="91567" y="52616"/>
                  </a:lnTo>
                  <a:lnTo>
                    <a:pt x="92430" y="52616"/>
                  </a:lnTo>
                  <a:lnTo>
                    <a:pt x="92430" y="51714"/>
                  </a:lnTo>
                  <a:close/>
                </a:path>
                <a:path w="106679" h="70485">
                  <a:moveTo>
                    <a:pt x="94462" y="20904"/>
                  </a:moveTo>
                  <a:lnTo>
                    <a:pt x="91363" y="20904"/>
                  </a:lnTo>
                  <a:lnTo>
                    <a:pt x="91363" y="15506"/>
                  </a:lnTo>
                  <a:lnTo>
                    <a:pt x="90538" y="15506"/>
                  </a:lnTo>
                  <a:lnTo>
                    <a:pt x="90538" y="21628"/>
                  </a:lnTo>
                  <a:lnTo>
                    <a:pt x="94462" y="21628"/>
                  </a:lnTo>
                  <a:lnTo>
                    <a:pt x="94462" y="20904"/>
                  </a:lnTo>
                  <a:close/>
                </a:path>
                <a:path w="106679" h="70485">
                  <a:moveTo>
                    <a:pt x="95427" y="50025"/>
                  </a:moveTo>
                  <a:lnTo>
                    <a:pt x="93992" y="46405"/>
                  </a:lnTo>
                  <a:lnTo>
                    <a:pt x="93484" y="46405"/>
                  </a:lnTo>
                  <a:lnTo>
                    <a:pt x="93891" y="47180"/>
                  </a:lnTo>
                  <a:lnTo>
                    <a:pt x="94170" y="47764"/>
                  </a:lnTo>
                  <a:lnTo>
                    <a:pt x="94538" y="48844"/>
                  </a:lnTo>
                  <a:lnTo>
                    <a:pt x="94653" y="49580"/>
                  </a:lnTo>
                  <a:lnTo>
                    <a:pt x="94653" y="51181"/>
                  </a:lnTo>
                  <a:lnTo>
                    <a:pt x="94551" y="51879"/>
                  </a:lnTo>
                  <a:lnTo>
                    <a:pt x="94221" y="52870"/>
                  </a:lnTo>
                  <a:lnTo>
                    <a:pt x="93941" y="53505"/>
                  </a:lnTo>
                  <a:lnTo>
                    <a:pt x="93497" y="54356"/>
                  </a:lnTo>
                  <a:lnTo>
                    <a:pt x="94018" y="54356"/>
                  </a:lnTo>
                  <a:lnTo>
                    <a:pt x="94538" y="53555"/>
                  </a:lnTo>
                  <a:lnTo>
                    <a:pt x="94881" y="52946"/>
                  </a:lnTo>
                  <a:lnTo>
                    <a:pt x="95300" y="51892"/>
                  </a:lnTo>
                  <a:lnTo>
                    <a:pt x="95427" y="51155"/>
                  </a:lnTo>
                  <a:lnTo>
                    <a:pt x="95427" y="50025"/>
                  </a:lnTo>
                  <a:close/>
                </a:path>
                <a:path w="106679" h="70485">
                  <a:moveTo>
                    <a:pt x="100926" y="17614"/>
                  </a:moveTo>
                  <a:lnTo>
                    <a:pt x="100723" y="16929"/>
                  </a:lnTo>
                  <a:lnTo>
                    <a:pt x="100088" y="16078"/>
                  </a:lnTo>
                  <a:lnTo>
                    <a:pt x="100025" y="17614"/>
                  </a:lnTo>
                  <a:lnTo>
                    <a:pt x="99910" y="19761"/>
                  </a:lnTo>
                  <a:lnTo>
                    <a:pt x="99263" y="20802"/>
                  </a:lnTo>
                  <a:lnTo>
                    <a:pt x="98729" y="21069"/>
                  </a:lnTo>
                  <a:lnTo>
                    <a:pt x="97231" y="21069"/>
                  </a:lnTo>
                  <a:lnTo>
                    <a:pt x="96774" y="20866"/>
                  </a:lnTo>
                  <a:lnTo>
                    <a:pt x="95986" y="19900"/>
                  </a:lnTo>
                  <a:lnTo>
                    <a:pt x="95872" y="17614"/>
                  </a:lnTo>
                  <a:lnTo>
                    <a:pt x="96012" y="17183"/>
                  </a:lnTo>
                  <a:lnTo>
                    <a:pt x="96812" y="16294"/>
                  </a:lnTo>
                  <a:lnTo>
                    <a:pt x="97332" y="16078"/>
                  </a:lnTo>
                  <a:lnTo>
                    <a:pt x="98615" y="16078"/>
                  </a:lnTo>
                  <a:lnTo>
                    <a:pt x="99123" y="16294"/>
                  </a:lnTo>
                  <a:lnTo>
                    <a:pt x="99885" y="17183"/>
                  </a:lnTo>
                  <a:lnTo>
                    <a:pt x="100025" y="17614"/>
                  </a:lnTo>
                  <a:lnTo>
                    <a:pt x="100025" y="16002"/>
                  </a:lnTo>
                  <a:lnTo>
                    <a:pt x="99796" y="15697"/>
                  </a:lnTo>
                  <a:lnTo>
                    <a:pt x="98996" y="15341"/>
                  </a:lnTo>
                  <a:lnTo>
                    <a:pt x="96888" y="15341"/>
                  </a:lnTo>
                  <a:lnTo>
                    <a:pt x="96113" y="15722"/>
                  </a:lnTo>
                  <a:lnTo>
                    <a:pt x="95262" y="16929"/>
                  </a:lnTo>
                  <a:lnTo>
                    <a:pt x="95135" y="17170"/>
                  </a:lnTo>
                  <a:lnTo>
                    <a:pt x="95008" y="17614"/>
                  </a:lnTo>
                  <a:lnTo>
                    <a:pt x="95084" y="19900"/>
                  </a:lnTo>
                  <a:lnTo>
                    <a:pt x="95199" y="20281"/>
                  </a:lnTo>
                  <a:lnTo>
                    <a:pt x="95631" y="20802"/>
                  </a:lnTo>
                  <a:lnTo>
                    <a:pt x="96215" y="21488"/>
                  </a:lnTo>
                  <a:lnTo>
                    <a:pt x="96964" y="21805"/>
                  </a:lnTo>
                  <a:lnTo>
                    <a:pt x="98907" y="21805"/>
                  </a:lnTo>
                  <a:lnTo>
                    <a:pt x="99682" y="21450"/>
                  </a:lnTo>
                  <a:lnTo>
                    <a:pt x="99974" y="21069"/>
                  </a:lnTo>
                  <a:lnTo>
                    <a:pt x="100685" y="20129"/>
                  </a:lnTo>
                  <a:lnTo>
                    <a:pt x="100812" y="19761"/>
                  </a:lnTo>
                  <a:lnTo>
                    <a:pt x="100926" y="17614"/>
                  </a:lnTo>
                  <a:close/>
                </a:path>
                <a:path w="106679" h="70485">
                  <a:moveTo>
                    <a:pt x="106489" y="19050"/>
                  </a:moveTo>
                  <a:lnTo>
                    <a:pt x="106222" y="18757"/>
                  </a:lnTo>
                  <a:lnTo>
                    <a:pt x="106032" y="18580"/>
                  </a:lnTo>
                  <a:lnTo>
                    <a:pt x="105803" y="18453"/>
                  </a:lnTo>
                  <a:lnTo>
                    <a:pt x="105778" y="19354"/>
                  </a:lnTo>
                  <a:lnTo>
                    <a:pt x="105702" y="20294"/>
                  </a:lnTo>
                  <a:lnTo>
                    <a:pt x="105359" y="20764"/>
                  </a:lnTo>
                  <a:lnTo>
                    <a:pt x="104990" y="20916"/>
                  </a:lnTo>
                  <a:lnTo>
                    <a:pt x="102704" y="20916"/>
                  </a:lnTo>
                  <a:lnTo>
                    <a:pt x="102704" y="18757"/>
                  </a:lnTo>
                  <a:lnTo>
                    <a:pt x="104698" y="18757"/>
                  </a:lnTo>
                  <a:lnTo>
                    <a:pt x="104965" y="18808"/>
                  </a:lnTo>
                  <a:lnTo>
                    <a:pt x="105575" y="19050"/>
                  </a:lnTo>
                  <a:lnTo>
                    <a:pt x="105778" y="19354"/>
                  </a:lnTo>
                  <a:lnTo>
                    <a:pt x="105778" y="18453"/>
                  </a:lnTo>
                  <a:lnTo>
                    <a:pt x="105486" y="18326"/>
                  </a:lnTo>
                  <a:lnTo>
                    <a:pt x="105702" y="18224"/>
                  </a:lnTo>
                  <a:lnTo>
                    <a:pt x="105879" y="18097"/>
                  </a:lnTo>
                  <a:lnTo>
                    <a:pt x="106133" y="17792"/>
                  </a:lnTo>
                  <a:lnTo>
                    <a:pt x="106222" y="16408"/>
                  </a:lnTo>
                  <a:lnTo>
                    <a:pt x="106070" y="16205"/>
                  </a:lnTo>
                  <a:lnTo>
                    <a:pt x="105740" y="15722"/>
                  </a:lnTo>
                  <a:lnTo>
                    <a:pt x="105460" y="15608"/>
                  </a:lnTo>
                  <a:lnTo>
                    <a:pt x="105460" y="16700"/>
                  </a:lnTo>
                  <a:lnTo>
                    <a:pt x="105371" y="17729"/>
                  </a:lnTo>
                  <a:lnTo>
                    <a:pt x="104825" y="18046"/>
                  </a:lnTo>
                  <a:lnTo>
                    <a:pt x="104559" y="18097"/>
                  </a:lnTo>
                  <a:lnTo>
                    <a:pt x="102704" y="18097"/>
                  </a:lnTo>
                  <a:lnTo>
                    <a:pt x="102704" y="16205"/>
                  </a:lnTo>
                  <a:lnTo>
                    <a:pt x="104533" y="16205"/>
                  </a:lnTo>
                  <a:lnTo>
                    <a:pt x="104813" y="16243"/>
                  </a:lnTo>
                  <a:lnTo>
                    <a:pt x="105321" y="16459"/>
                  </a:lnTo>
                  <a:lnTo>
                    <a:pt x="105460" y="16700"/>
                  </a:lnTo>
                  <a:lnTo>
                    <a:pt x="105460" y="15608"/>
                  </a:lnTo>
                  <a:lnTo>
                    <a:pt x="105232" y="15506"/>
                  </a:lnTo>
                  <a:lnTo>
                    <a:pt x="101892" y="15506"/>
                  </a:lnTo>
                  <a:lnTo>
                    <a:pt x="101892" y="21628"/>
                  </a:lnTo>
                  <a:lnTo>
                    <a:pt x="105283" y="21628"/>
                  </a:lnTo>
                  <a:lnTo>
                    <a:pt x="105867" y="21386"/>
                  </a:lnTo>
                  <a:lnTo>
                    <a:pt x="106235" y="20916"/>
                  </a:lnTo>
                  <a:lnTo>
                    <a:pt x="106476" y="20586"/>
                  </a:lnTo>
                  <a:lnTo>
                    <a:pt x="106489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6262484" y="2254147"/>
              <a:ext cx="129539" cy="53975"/>
            </a:xfrm>
            <a:custGeom>
              <a:avLst/>
              <a:gdLst/>
              <a:ahLst/>
              <a:cxnLst/>
              <a:rect l="l" t="t" r="r" b="b"/>
              <a:pathLst>
                <a:path w="129539" h="53975">
                  <a:moveTo>
                    <a:pt x="2108" y="46520"/>
                  </a:moveTo>
                  <a:lnTo>
                    <a:pt x="1295" y="46494"/>
                  </a:lnTo>
                  <a:lnTo>
                    <a:pt x="952" y="46621"/>
                  </a:lnTo>
                  <a:lnTo>
                    <a:pt x="787" y="46875"/>
                  </a:lnTo>
                  <a:lnTo>
                    <a:pt x="685" y="47028"/>
                  </a:lnTo>
                  <a:lnTo>
                    <a:pt x="635" y="47256"/>
                  </a:lnTo>
                  <a:lnTo>
                    <a:pt x="622" y="47561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56"/>
                  </a:lnTo>
                  <a:lnTo>
                    <a:pt x="622" y="48856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56"/>
                  </a:lnTo>
                  <a:lnTo>
                    <a:pt x="2108" y="48856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44"/>
                  </a:lnTo>
                  <a:lnTo>
                    <a:pt x="1612" y="47180"/>
                  </a:lnTo>
                  <a:lnTo>
                    <a:pt x="2108" y="47193"/>
                  </a:lnTo>
                  <a:lnTo>
                    <a:pt x="2108" y="46520"/>
                  </a:lnTo>
                  <a:close/>
                </a:path>
                <a:path w="129539" h="53975">
                  <a:moveTo>
                    <a:pt x="2108" y="31026"/>
                  </a:moveTo>
                  <a:lnTo>
                    <a:pt x="1295" y="31013"/>
                  </a:lnTo>
                  <a:lnTo>
                    <a:pt x="952" y="31127"/>
                  </a:lnTo>
                  <a:lnTo>
                    <a:pt x="787" y="31381"/>
                  </a:lnTo>
                  <a:lnTo>
                    <a:pt x="685" y="31534"/>
                  </a:lnTo>
                  <a:lnTo>
                    <a:pt x="635" y="31762"/>
                  </a:lnTo>
                  <a:lnTo>
                    <a:pt x="622" y="32067"/>
                  </a:lnTo>
                  <a:lnTo>
                    <a:pt x="622" y="32766"/>
                  </a:lnTo>
                  <a:lnTo>
                    <a:pt x="0" y="32766"/>
                  </a:lnTo>
                  <a:lnTo>
                    <a:pt x="0" y="33362"/>
                  </a:lnTo>
                  <a:lnTo>
                    <a:pt x="622" y="33362"/>
                  </a:lnTo>
                  <a:lnTo>
                    <a:pt x="622" y="37211"/>
                  </a:lnTo>
                  <a:lnTo>
                    <a:pt x="1358" y="37211"/>
                  </a:lnTo>
                  <a:lnTo>
                    <a:pt x="1358" y="33362"/>
                  </a:lnTo>
                  <a:lnTo>
                    <a:pt x="2108" y="33362"/>
                  </a:lnTo>
                  <a:lnTo>
                    <a:pt x="2108" y="32766"/>
                  </a:lnTo>
                  <a:lnTo>
                    <a:pt x="1371" y="32766"/>
                  </a:lnTo>
                  <a:lnTo>
                    <a:pt x="1371" y="32283"/>
                  </a:lnTo>
                  <a:lnTo>
                    <a:pt x="1397" y="31978"/>
                  </a:lnTo>
                  <a:lnTo>
                    <a:pt x="1485" y="31750"/>
                  </a:lnTo>
                  <a:lnTo>
                    <a:pt x="1612" y="31686"/>
                  </a:lnTo>
                  <a:lnTo>
                    <a:pt x="2108" y="31699"/>
                  </a:lnTo>
                  <a:lnTo>
                    <a:pt x="2108" y="31026"/>
                  </a:lnTo>
                  <a:close/>
                </a:path>
                <a:path w="129539" h="53975">
                  <a:moveTo>
                    <a:pt x="2108" y="15532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68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68"/>
                  </a:lnTo>
                  <a:lnTo>
                    <a:pt x="622" y="17868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68"/>
                  </a:lnTo>
                  <a:lnTo>
                    <a:pt x="2108" y="17868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56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32"/>
                  </a:lnTo>
                  <a:close/>
                </a:path>
                <a:path w="129539" h="53975">
                  <a:moveTo>
                    <a:pt x="6807" y="52158"/>
                  </a:moveTo>
                  <a:lnTo>
                    <a:pt x="6464" y="52184"/>
                  </a:lnTo>
                  <a:lnTo>
                    <a:pt x="6311" y="50431"/>
                  </a:lnTo>
                  <a:lnTo>
                    <a:pt x="6223" y="48768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31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71"/>
                  </a:lnTo>
                  <a:lnTo>
                    <a:pt x="3619" y="52019"/>
                  </a:lnTo>
                  <a:lnTo>
                    <a:pt x="3492" y="51015"/>
                  </a:lnTo>
                  <a:lnTo>
                    <a:pt x="3860" y="50812"/>
                  </a:lnTo>
                  <a:lnTo>
                    <a:pt x="4064" y="50749"/>
                  </a:lnTo>
                  <a:lnTo>
                    <a:pt x="4927" y="50647"/>
                  </a:lnTo>
                  <a:lnTo>
                    <a:pt x="5359" y="50533"/>
                  </a:lnTo>
                  <a:lnTo>
                    <a:pt x="5575" y="50431"/>
                  </a:lnTo>
                  <a:lnTo>
                    <a:pt x="5575" y="48285"/>
                  </a:lnTo>
                  <a:lnTo>
                    <a:pt x="5067" y="48133"/>
                  </a:lnTo>
                  <a:lnTo>
                    <a:pt x="4102" y="48133"/>
                  </a:lnTo>
                  <a:lnTo>
                    <a:pt x="2819" y="49606"/>
                  </a:lnTo>
                  <a:lnTo>
                    <a:pt x="3530" y="49606"/>
                  </a:lnTo>
                  <a:lnTo>
                    <a:pt x="3606" y="49199"/>
                  </a:lnTo>
                  <a:lnTo>
                    <a:pt x="3860" y="48869"/>
                  </a:lnTo>
                  <a:lnTo>
                    <a:pt x="4140" y="48768"/>
                  </a:lnTo>
                  <a:lnTo>
                    <a:pt x="4876" y="48768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203"/>
                  </a:lnTo>
                  <a:lnTo>
                    <a:pt x="3238" y="50342"/>
                  </a:lnTo>
                  <a:lnTo>
                    <a:pt x="2717" y="50812"/>
                  </a:lnTo>
                  <a:lnTo>
                    <a:pt x="2819" y="52311"/>
                  </a:lnTo>
                  <a:lnTo>
                    <a:pt x="3225" y="52705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4660" y="52768"/>
                  </a:lnTo>
                  <a:lnTo>
                    <a:pt x="5232" y="52476"/>
                  </a:lnTo>
                  <a:lnTo>
                    <a:pt x="5448" y="52311"/>
                  </a:lnTo>
                  <a:lnTo>
                    <a:pt x="5600" y="52108"/>
                  </a:lnTo>
                  <a:lnTo>
                    <a:pt x="5702" y="52476"/>
                  </a:lnTo>
                  <a:lnTo>
                    <a:pt x="5854" y="52705"/>
                  </a:lnTo>
                  <a:lnTo>
                    <a:pt x="6045" y="52793"/>
                  </a:lnTo>
                  <a:lnTo>
                    <a:pt x="6400" y="52793"/>
                  </a:lnTo>
                  <a:lnTo>
                    <a:pt x="6781" y="52730"/>
                  </a:lnTo>
                  <a:lnTo>
                    <a:pt x="6807" y="52184"/>
                  </a:lnTo>
                  <a:close/>
                </a:path>
                <a:path w="129539" h="53975">
                  <a:moveTo>
                    <a:pt x="6807" y="36677"/>
                  </a:moveTo>
                  <a:lnTo>
                    <a:pt x="6464" y="36703"/>
                  </a:lnTo>
                  <a:lnTo>
                    <a:pt x="6311" y="34937"/>
                  </a:lnTo>
                  <a:lnTo>
                    <a:pt x="6223" y="33274"/>
                  </a:lnTo>
                  <a:lnTo>
                    <a:pt x="6159" y="33134"/>
                  </a:lnTo>
                  <a:lnTo>
                    <a:pt x="5575" y="32791"/>
                  </a:lnTo>
                  <a:lnTo>
                    <a:pt x="5575" y="34937"/>
                  </a:lnTo>
                  <a:lnTo>
                    <a:pt x="5575" y="36004"/>
                  </a:lnTo>
                  <a:lnTo>
                    <a:pt x="5359" y="36334"/>
                  </a:lnTo>
                  <a:lnTo>
                    <a:pt x="4699" y="36652"/>
                  </a:lnTo>
                  <a:lnTo>
                    <a:pt x="4432" y="36715"/>
                  </a:lnTo>
                  <a:lnTo>
                    <a:pt x="3962" y="36715"/>
                  </a:lnTo>
                  <a:lnTo>
                    <a:pt x="3835" y="36677"/>
                  </a:lnTo>
                  <a:lnTo>
                    <a:pt x="3619" y="36537"/>
                  </a:lnTo>
                  <a:lnTo>
                    <a:pt x="3492" y="35521"/>
                  </a:lnTo>
                  <a:lnTo>
                    <a:pt x="3860" y="35318"/>
                  </a:lnTo>
                  <a:lnTo>
                    <a:pt x="4064" y="35267"/>
                  </a:lnTo>
                  <a:lnTo>
                    <a:pt x="4927" y="35153"/>
                  </a:lnTo>
                  <a:lnTo>
                    <a:pt x="5359" y="35039"/>
                  </a:lnTo>
                  <a:lnTo>
                    <a:pt x="5575" y="34937"/>
                  </a:lnTo>
                  <a:lnTo>
                    <a:pt x="5575" y="32791"/>
                  </a:lnTo>
                  <a:lnTo>
                    <a:pt x="5067" y="32639"/>
                  </a:lnTo>
                  <a:lnTo>
                    <a:pt x="4102" y="32639"/>
                  </a:lnTo>
                  <a:lnTo>
                    <a:pt x="2819" y="34112"/>
                  </a:lnTo>
                  <a:lnTo>
                    <a:pt x="3530" y="34112"/>
                  </a:lnTo>
                  <a:lnTo>
                    <a:pt x="3606" y="33705"/>
                  </a:lnTo>
                  <a:lnTo>
                    <a:pt x="3860" y="33375"/>
                  </a:lnTo>
                  <a:lnTo>
                    <a:pt x="4140" y="33274"/>
                  </a:lnTo>
                  <a:lnTo>
                    <a:pt x="4876" y="33274"/>
                  </a:lnTo>
                  <a:lnTo>
                    <a:pt x="5130" y="33324"/>
                  </a:lnTo>
                  <a:lnTo>
                    <a:pt x="5499" y="33553"/>
                  </a:lnTo>
                  <a:lnTo>
                    <a:pt x="5473" y="34404"/>
                  </a:lnTo>
                  <a:lnTo>
                    <a:pt x="3581" y="34709"/>
                  </a:lnTo>
                  <a:lnTo>
                    <a:pt x="3238" y="34848"/>
                  </a:lnTo>
                  <a:lnTo>
                    <a:pt x="2717" y="35318"/>
                  </a:lnTo>
                  <a:lnTo>
                    <a:pt x="2819" y="36817"/>
                  </a:lnTo>
                  <a:lnTo>
                    <a:pt x="3225" y="37211"/>
                  </a:lnTo>
                  <a:lnTo>
                    <a:pt x="3594" y="37350"/>
                  </a:lnTo>
                  <a:lnTo>
                    <a:pt x="4343" y="37350"/>
                  </a:lnTo>
                  <a:lnTo>
                    <a:pt x="4660" y="37274"/>
                  </a:lnTo>
                  <a:lnTo>
                    <a:pt x="5232" y="36982"/>
                  </a:lnTo>
                  <a:lnTo>
                    <a:pt x="5448" y="36817"/>
                  </a:lnTo>
                  <a:lnTo>
                    <a:pt x="5600" y="36614"/>
                  </a:lnTo>
                  <a:lnTo>
                    <a:pt x="5702" y="36982"/>
                  </a:lnTo>
                  <a:lnTo>
                    <a:pt x="5854" y="37211"/>
                  </a:lnTo>
                  <a:lnTo>
                    <a:pt x="6045" y="37299"/>
                  </a:lnTo>
                  <a:lnTo>
                    <a:pt x="6400" y="37299"/>
                  </a:lnTo>
                  <a:lnTo>
                    <a:pt x="6781" y="37236"/>
                  </a:lnTo>
                  <a:lnTo>
                    <a:pt x="6807" y="36703"/>
                  </a:lnTo>
                  <a:close/>
                </a:path>
                <a:path w="129539" h="53975">
                  <a:moveTo>
                    <a:pt x="6807" y="21170"/>
                  </a:moveTo>
                  <a:lnTo>
                    <a:pt x="6464" y="21196"/>
                  </a:lnTo>
                  <a:lnTo>
                    <a:pt x="6311" y="19443"/>
                  </a:lnTo>
                  <a:lnTo>
                    <a:pt x="6223" y="17780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43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83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24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45"/>
                  </a:lnTo>
                  <a:lnTo>
                    <a:pt x="5575" y="19443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18"/>
                  </a:lnTo>
                  <a:lnTo>
                    <a:pt x="3530" y="18618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80"/>
                  </a:lnTo>
                  <a:lnTo>
                    <a:pt x="4876" y="17780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15"/>
                  </a:lnTo>
                  <a:lnTo>
                    <a:pt x="3238" y="19354"/>
                  </a:lnTo>
                  <a:lnTo>
                    <a:pt x="2717" y="19824"/>
                  </a:lnTo>
                  <a:lnTo>
                    <a:pt x="2819" y="21323"/>
                  </a:lnTo>
                  <a:lnTo>
                    <a:pt x="3225" y="21717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4660" y="21780"/>
                  </a:lnTo>
                  <a:lnTo>
                    <a:pt x="5232" y="21488"/>
                  </a:lnTo>
                  <a:lnTo>
                    <a:pt x="5448" y="21323"/>
                  </a:lnTo>
                  <a:lnTo>
                    <a:pt x="5600" y="21120"/>
                  </a:lnTo>
                  <a:lnTo>
                    <a:pt x="5702" y="21488"/>
                  </a:lnTo>
                  <a:lnTo>
                    <a:pt x="5854" y="21717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29539" h="53975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71"/>
                  </a:lnTo>
                  <a:lnTo>
                    <a:pt x="11734" y="53771"/>
                  </a:lnTo>
                  <a:lnTo>
                    <a:pt x="11734" y="53340"/>
                  </a:lnTo>
                  <a:close/>
                </a:path>
                <a:path w="129539" h="53975">
                  <a:moveTo>
                    <a:pt x="11734" y="37846"/>
                  </a:moveTo>
                  <a:lnTo>
                    <a:pt x="6997" y="37846"/>
                  </a:lnTo>
                  <a:lnTo>
                    <a:pt x="6997" y="38277"/>
                  </a:lnTo>
                  <a:lnTo>
                    <a:pt x="11734" y="38277"/>
                  </a:lnTo>
                  <a:lnTo>
                    <a:pt x="11734" y="37846"/>
                  </a:lnTo>
                  <a:close/>
                </a:path>
                <a:path w="129539" h="53975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29539" h="53975">
                  <a:moveTo>
                    <a:pt x="15862" y="48234"/>
                  </a:moveTo>
                  <a:lnTo>
                    <a:pt x="15100" y="48234"/>
                  </a:lnTo>
                  <a:lnTo>
                    <a:pt x="15100" y="50863"/>
                  </a:lnTo>
                  <a:lnTo>
                    <a:pt x="15049" y="51206"/>
                  </a:lnTo>
                  <a:lnTo>
                    <a:pt x="14757" y="51917"/>
                  </a:lnTo>
                  <a:lnTo>
                    <a:pt x="14414" y="52158"/>
                  </a:lnTo>
                  <a:lnTo>
                    <a:pt x="13525" y="52158"/>
                  </a:lnTo>
                  <a:lnTo>
                    <a:pt x="13271" y="52019"/>
                  </a:lnTo>
                  <a:lnTo>
                    <a:pt x="13068" y="51612"/>
                  </a:lnTo>
                  <a:lnTo>
                    <a:pt x="13030" y="51422"/>
                  </a:lnTo>
                  <a:lnTo>
                    <a:pt x="13030" y="48234"/>
                  </a:lnTo>
                  <a:lnTo>
                    <a:pt x="12268" y="48234"/>
                  </a:lnTo>
                  <a:lnTo>
                    <a:pt x="12268" y="51650"/>
                  </a:lnTo>
                  <a:lnTo>
                    <a:pt x="12331" y="51955"/>
                  </a:lnTo>
                  <a:lnTo>
                    <a:pt x="12687" y="52603"/>
                  </a:lnTo>
                  <a:lnTo>
                    <a:pt x="13119" y="52819"/>
                  </a:lnTo>
                  <a:lnTo>
                    <a:pt x="14160" y="52819"/>
                  </a:lnTo>
                  <a:lnTo>
                    <a:pt x="14503" y="52705"/>
                  </a:lnTo>
                  <a:lnTo>
                    <a:pt x="14935" y="52349"/>
                  </a:lnTo>
                  <a:lnTo>
                    <a:pt x="15062" y="52209"/>
                  </a:lnTo>
                  <a:lnTo>
                    <a:pt x="15151" y="52044"/>
                  </a:lnTo>
                  <a:lnTo>
                    <a:pt x="15151" y="52692"/>
                  </a:lnTo>
                  <a:lnTo>
                    <a:pt x="15862" y="52692"/>
                  </a:lnTo>
                  <a:lnTo>
                    <a:pt x="15862" y="48234"/>
                  </a:lnTo>
                  <a:close/>
                </a:path>
                <a:path w="129539" h="53975">
                  <a:moveTo>
                    <a:pt x="15913" y="31076"/>
                  </a:moveTo>
                  <a:lnTo>
                    <a:pt x="15201" y="31076"/>
                  </a:lnTo>
                  <a:lnTo>
                    <a:pt x="15201" y="33324"/>
                  </a:lnTo>
                  <a:lnTo>
                    <a:pt x="15113" y="33997"/>
                  </a:lnTo>
                  <a:lnTo>
                    <a:pt x="15113" y="35966"/>
                  </a:lnTo>
                  <a:lnTo>
                    <a:pt x="14668" y="36550"/>
                  </a:lnTo>
                  <a:lnTo>
                    <a:pt x="14376" y="36703"/>
                  </a:lnTo>
                  <a:lnTo>
                    <a:pt x="13589" y="36703"/>
                  </a:lnTo>
                  <a:lnTo>
                    <a:pt x="13271" y="36550"/>
                  </a:lnTo>
                  <a:lnTo>
                    <a:pt x="12890" y="35966"/>
                  </a:lnTo>
                  <a:lnTo>
                    <a:pt x="12877" y="34048"/>
                  </a:lnTo>
                  <a:lnTo>
                    <a:pt x="13347" y="33464"/>
                  </a:lnTo>
                  <a:lnTo>
                    <a:pt x="13652" y="33324"/>
                  </a:lnTo>
                  <a:lnTo>
                    <a:pt x="14363" y="33324"/>
                  </a:lnTo>
                  <a:lnTo>
                    <a:pt x="14655" y="33451"/>
                  </a:lnTo>
                  <a:lnTo>
                    <a:pt x="15113" y="33997"/>
                  </a:lnTo>
                  <a:lnTo>
                    <a:pt x="15113" y="33235"/>
                  </a:lnTo>
                  <a:lnTo>
                    <a:pt x="14884" y="32969"/>
                  </a:lnTo>
                  <a:lnTo>
                    <a:pt x="14516" y="32740"/>
                  </a:lnTo>
                  <a:lnTo>
                    <a:pt x="14224" y="32664"/>
                  </a:lnTo>
                  <a:lnTo>
                    <a:pt x="13271" y="32664"/>
                  </a:lnTo>
                  <a:lnTo>
                    <a:pt x="12839" y="32893"/>
                  </a:lnTo>
                  <a:lnTo>
                    <a:pt x="12141" y="33858"/>
                  </a:lnTo>
                  <a:lnTo>
                    <a:pt x="12077" y="34048"/>
                  </a:lnTo>
                  <a:lnTo>
                    <a:pt x="12153" y="36322"/>
                  </a:lnTo>
                  <a:lnTo>
                    <a:pt x="12877" y="37160"/>
                  </a:lnTo>
                  <a:lnTo>
                    <a:pt x="13309" y="37363"/>
                  </a:lnTo>
                  <a:lnTo>
                    <a:pt x="14109" y="37363"/>
                  </a:lnTo>
                  <a:lnTo>
                    <a:pt x="14376" y="37299"/>
                  </a:lnTo>
                  <a:lnTo>
                    <a:pt x="14859" y="37058"/>
                  </a:lnTo>
                  <a:lnTo>
                    <a:pt x="15062" y="36855"/>
                  </a:lnTo>
                  <a:lnTo>
                    <a:pt x="15163" y="36703"/>
                  </a:lnTo>
                  <a:lnTo>
                    <a:pt x="15240" y="37211"/>
                  </a:lnTo>
                  <a:lnTo>
                    <a:pt x="15913" y="37211"/>
                  </a:lnTo>
                  <a:lnTo>
                    <a:pt x="15913" y="36588"/>
                  </a:lnTo>
                  <a:lnTo>
                    <a:pt x="15913" y="31076"/>
                  </a:lnTo>
                  <a:close/>
                </a:path>
                <a:path w="129539" h="53975">
                  <a:moveTo>
                    <a:pt x="18275" y="18351"/>
                  </a:moveTo>
                  <a:lnTo>
                    <a:pt x="18224" y="18034"/>
                  </a:lnTo>
                  <a:lnTo>
                    <a:pt x="17894" y="17373"/>
                  </a:lnTo>
                  <a:lnTo>
                    <a:pt x="17475" y="17145"/>
                  </a:lnTo>
                  <a:lnTo>
                    <a:pt x="16598" y="17145"/>
                  </a:lnTo>
                  <a:lnTo>
                    <a:pt x="16344" y="17208"/>
                  </a:lnTo>
                  <a:lnTo>
                    <a:pt x="15900" y="17437"/>
                  </a:lnTo>
                  <a:lnTo>
                    <a:pt x="15709" y="17614"/>
                  </a:lnTo>
                  <a:lnTo>
                    <a:pt x="15532" y="17856"/>
                  </a:lnTo>
                  <a:lnTo>
                    <a:pt x="15443" y="17665"/>
                  </a:lnTo>
                  <a:lnTo>
                    <a:pt x="15328" y="17513"/>
                  </a:lnTo>
                  <a:lnTo>
                    <a:pt x="14986" y="17233"/>
                  </a:lnTo>
                  <a:lnTo>
                    <a:pt x="14706" y="17145"/>
                  </a:lnTo>
                  <a:lnTo>
                    <a:pt x="14033" y="17145"/>
                  </a:lnTo>
                  <a:lnTo>
                    <a:pt x="13754" y="17233"/>
                  </a:lnTo>
                  <a:lnTo>
                    <a:pt x="13360" y="17513"/>
                  </a:lnTo>
                  <a:lnTo>
                    <a:pt x="13208" y="17665"/>
                  </a:lnTo>
                  <a:lnTo>
                    <a:pt x="13030" y="17881"/>
                  </a:lnTo>
                  <a:lnTo>
                    <a:pt x="13030" y="17246"/>
                  </a:lnTo>
                  <a:lnTo>
                    <a:pt x="12280" y="17246"/>
                  </a:lnTo>
                  <a:lnTo>
                    <a:pt x="12280" y="21704"/>
                  </a:lnTo>
                  <a:lnTo>
                    <a:pt x="13030" y="21704"/>
                  </a:lnTo>
                  <a:lnTo>
                    <a:pt x="13030" y="18770"/>
                  </a:lnTo>
                  <a:lnTo>
                    <a:pt x="13144" y="18376"/>
                  </a:lnTo>
                  <a:lnTo>
                    <a:pt x="13614" y="17932"/>
                  </a:lnTo>
                  <a:lnTo>
                    <a:pt x="13868" y="17830"/>
                  </a:lnTo>
                  <a:lnTo>
                    <a:pt x="14465" y="17830"/>
                  </a:lnTo>
                  <a:lnTo>
                    <a:pt x="14681" y="17932"/>
                  </a:lnTo>
                  <a:lnTo>
                    <a:pt x="14859" y="18275"/>
                  </a:lnTo>
                  <a:lnTo>
                    <a:pt x="14897" y="18491"/>
                  </a:lnTo>
                  <a:lnTo>
                    <a:pt x="14897" y="21704"/>
                  </a:lnTo>
                  <a:lnTo>
                    <a:pt x="15659" y="21704"/>
                  </a:lnTo>
                  <a:lnTo>
                    <a:pt x="15659" y="18656"/>
                  </a:lnTo>
                  <a:lnTo>
                    <a:pt x="15760" y="18326"/>
                  </a:lnTo>
                  <a:lnTo>
                    <a:pt x="16192" y="17932"/>
                  </a:lnTo>
                  <a:lnTo>
                    <a:pt x="16446" y="17830"/>
                  </a:lnTo>
                  <a:lnTo>
                    <a:pt x="16954" y="17830"/>
                  </a:lnTo>
                  <a:lnTo>
                    <a:pt x="17132" y="17894"/>
                  </a:lnTo>
                  <a:lnTo>
                    <a:pt x="17437" y="18110"/>
                  </a:lnTo>
                  <a:lnTo>
                    <a:pt x="17500" y="18313"/>
                  </a:lnTo>
                  <a:lnTo>
                    <a:pt x="17500" y="21704"/>
                  </a:lnTo>
                  <a:lnTo>
                    <a:pt x="18275" y="21704"/>
                  </a:lnTo>
                  <a:lnTo>
                    <a:pt x="18275" y="18351"/>
                  </a:lnTo>
                  <a:close/>
                </a:path>
                <a:path w="129539" h="53975">
                  <a:moveTo>
                    <a:pt x="20142" y="17272"/>
                  </a:moveTo>
                  <a:lnTo>
                    <a:pt x="19380" y="17272"/>
                  </a:lnTo>
                  <a:lnTo>
                    <a:pt x="19380" y="21704"/>
                  </a:lnTo>
                  <a:lnTo>
                    <a:pt x="20142" y="21704"/>
                  </a:lnTo>
                  <a:lnTo>
                    <a:pt x="20142" y="17272"/>
                  </a:lnTo>
                  <a:close/>
                </a:path>
                <a:path w="129539" h="53975">
                  <a:moveTo>
                    <a:pt x="20142" y="15595"/>
                  </a:moveTo>
                  <a:lnTo>
                    <a:pt x="19380" y="15595"/>
                  </a:lnTo>
                  <a:lnTo>
                    <a:pt x="19380" y="16446"/>
                  </a:lnTo>
                  <a:lnTo>
                    <a:pt x="20142" y="16446"/>
                  </a:lnTo>
                  <a:lnTo>
                    <a:pt x="20142" y="15595"/>
                  </a:lnTo>
                  <a:close/>
                </a:path>
                <a:path w="129539" h="53975">
                  <a:moveTo>
                    <a:pt x="20434" y="50990"/>
                  </a:moveTo>
                  <a:lnTo>
                    <a:pt x="20281" y="50698"/>
                  </a:lnTo>
                  <a:lnTo>
                    <a:pt x="19812" y="50380"/>
                  </a:lnTo>
                  <a:lnTo>
                    <a:pt x="19443" y="50253"/>
                  </a:lnTo>
                  <a:lnTo>
                    <a:pt x="18199" y="49949"/>
                  </a:lnTo>
                  <a:lnTo>
                    <a:pt x="18034" y="49885"/>
                  </a:lnTo>
                  <a:lnTo>
                    <a:pt x="17729" y="49707"/>
                  </a:lnTo>
                  <a:lnTo>
                    <a:pt x="17627" y="49542"/>
                  </a:lnTo>
                  <a:lnTo>
                    <a:pt x="17627" y="49174"/>
                  </a:lnTo>
                  <a:lnTo>
                    <a:pt x="17703" y="49034"/>
                  </a:lnTo>
                  <a:lnTo>
                    <a:pt x="18008" y="48818"/>
                  </a:lnTo>
                  <a:lnTo>
                    <a:pt x="18211" y="48768"/>
                  </a:lnTo>
                  <a:lnTo>
                    <a:pt x="18923" y="48768"/>
                  </a:lnTo>
                  <a:lnTo>
                    <a:pt x="19570" y="49517"/>
                  </a:lnTo>
                  <a:lnTo>
                    <a:pt x="20281" y="49517"/>
                  </a:lnTo>
                  <a:lnTo>
                    <a:pt x="20281" y="49237"/>
                  </a:lnTo>
                  <a:lnTo>
                    <a:pt x="20193" y="48971"/>
                  </a:lnTo>
                  <a:lnTo>
                    <a:pt x="19710" y="48323"/>
                  </a:lnTo>
                  <a:lnTo>
                    <a:pt x="19227" y="48120"/>
                  </a:lnTo>
                  <a:lnTo>
                    <a:pt x="18046" y="48120"/>
                  </a:lnTo>
                  <a:lnTo>
                    <a:pt x="17627" y="48260"/>
                  </a:lnTo>
                  <a:lnTo>
                    <a:pt x="17030" y="48768"/>
                  </a:lnTo>
                  <a:lnTo>
                    <a:pt x="16878" y="49110"/>
                  </a:lnTo>
                  <a:lnTo>
                    <a:pt x="16878" y="49898"/>
                  </a:lnTo>
                  <a:lnTo>
                    <a:pt x="17030" y="50177"/>
                  </a:lnTo>
                  <a:lnTo>
                    <a:pt x="17538" y="50495"/>
                  </a:lnTo>
                  <a:lnTo>
                    <a:pt x="17818" y="50596"/>
                  </a:lnTo>
                  <a:lnTo>
                    <a:pt x="19113" y="50927"/>
                  </a:lnTo>
                  <a:lnTo>
                    <a:pt x="19329" y="50990"/>
                  </a:lnTo>
                  <a:lnTo>
                    <a:pt x="19608" y="51155"/>
                  </a:lnTo>
                  <a:lnTo>
                    <a:pt x="19685" y="51308"/>
                  </a:lnTo>
                  <a:lnTo>
                    <a:pt x="19685" y="51752"/>
                  </a:lnTo>
                  <a:lnTo>
                    <a:pt x="19583" y="51930"/>
                  </a:lnTo>
                  <a:lnTo>
                    <a:pt x="19164" y="52171"/>
                  </a:lnTo>
                  <a:lnTo>
                    <a:pt x="18910" y="52235"/>
                  </a:lnTo>
                  <a:lnTo>
                    <a:pt x="18173" y="52235"/>
                  </a:lnTo>
                  <a:lnTo>
                    <a:pt x="17843" y="52120"/>
                  </a:lnTo>
                  <a:lnTo>
                    <a:pt x="17551" y="51739"/>
                  </a:lnTo>
                  <a:lnTo>
                    <a:pt x="17487" y="51549"/>
                  </a:lnTo>
                  <a:lnTo>
                    <a:pt x="17462" y="51295"/>
                  </a:lnTo>
                  <a:lnTo>
                    <a:pt x="16751" y="51295"/>
                  </a:lnTo>
                  <a:lnTo>
                    <a:pt x="16764" y="51739"/>
                  </a:lnTo>
                  <a:lnTo>
                    <a:pt x="16916" y="52120"/>
                  </a:lnTo>
                  <a:lnTo>
                    <a:pt x="17462" y="52717"/>
                  </a:lnTo>
                  <a:lnTo>
                    <a:pt x="17932" y="52870"/>
                  </a:lnTo>
                  <a:lnTo>
                    <a:pt x="19215" y="52870"/>
                  </a:lnTo>
                  <a:lnTo>
                    <a:pt x="19685" y="52730"/>
                  </a:lnTo>
                  <a:lnTo>
                    <a:pt x="20281" y="52146"/>
                  </a:lnTo>
                  <a:lnTo>
                    <a:pt x="20434" y="51803"/>
                  </a:lnTo>
                  <a:lnTo>
                    <a:pt x="20434" y="50990"/>
                  </a:lnTo>
                  <a:close/>
                </a:path>
                <a:path w="129539" h="53975">
                  <a:moveTo>
                    <a:pt x="20853" y="35217"/>
                  </a:moveTo>
                  <a:lnTo>
                    <a:pt x="20078" y="33007"/>
                  </a:lnTo>
                  <a:lnTo>
                    <a:pt x="20078" y="34620"/>
                  </a:lnTo>
                  <a:lnTo>
                    <a:pt x="17602" y="34620"/>
                  </a:lnTo>
                  <a:lnTo>
                    <a:pt x="17614" y="34290"/>
                  </a:lnTo>
                  <a:lnTo>
                    <a:pt x="17729" y="33921"/>
                  </a:lnTo>
                  <a:lnTo>
                    <a:pt x="18199" y="33426"/>
                  </a:lnTo>
                  <a:lnTo>
                    <a:pt x="18491" y="33299"/>
                  </a:lnTo>
                  <a:lnTo>
                    <a:pt x="19316" y="33299"/>
                  </a:lnTo>
                  <a:lnTo>
                    <a:pt x="19659" y="33489"/>
                  </a:lnTo>
                  <a:lnTo>
                    <a:pt x="19913" y="33934"/>
                  </a:lnTo>
                  <a:lnTo>
                    <a:pt x="20027" y="34239"/>
                  </a:lnTo>
                  <a:lnTo>
                    <a:pt x="20078" y="34620"/>
                  </a:lnTo>
                  <a:lnTo>
                    <a:pt x="20078" y="33007"/>
                  </a:lnTo>
                  <a:lnTo>
                    <a:pt x="19507" y="32715"/>
                  </a:lnTo>
                  <a:lnTo>
                    <a:pt x="19202" y="32651"/>
                  </a:lnTo>
                  <a:lnTo>
                    <a:pt x="18249" y="32651"/>
                  </a:lnTo>
                  <a:lnTo>
                    <a:pt x="17741" y="32867"/>
                  </a:lnTo>
                  <a:lnTo>
                    <a:pt x="16967" y="33769"/>
                  </a:lnTo>
                  <a:lnTo>
                    <a:pt x="16878" y="34036"/>
                  </a:lnTo>
                  <a:lnTo>
                    <a:pt x="16967" y="36360"/>
                  </a:lnTo>
                  <a:lnTo>
                    <a:pt x="17741" y="37160"/>
                  </a:lnTo>
                  <a:lnTo>
                    <a:pt x="18211" y="37363"/>
                  </a:lnTo>
                  <a:lnTo>
                    <a:pt x="18986" y="37363"/>
                  </a:lnTo>
                  <a:lnTo>
                    <a:pt x="20789" y="35801"/>
                  </a:lnTo>
                  <a:lnTo>
                    <a:pt x="20053" y="35801"/>
                  </a:lnTo>
                  <a:lnTo>
                    <a:pt x="19977" y="36029"/>
                  </a:lnTo>
                  <a:lnTo>
                    <a:pt x="19900" y="36182"/>
                  </a:lnTo>
                  <a:lnTo>
                    <a:pt x="19532" y="36588"/>
                  </a:lnTo>
                  <a:lnTo>
                    <a:pt x="19215" y="36715"/>
                  </a:lnTo>
                  <a:lnTo>
                    <a:pt x="18402" y="36715"/>
                  </a:lnTo>
                  <a:lnTo>
                    <a:pt x="18122" y="36588"/>
                  </a:lnTo>
                  <a:lnTo>
                    <a:pt x="17703" y="36029"/>
                  </a:lnTo>
                  <a:lnTo>
                    <a:pt x="17576" y="35217"/>
                  </a:lnTo>
                  <a:lnTo>
                    <a:pt x="20853" y="35217"/>
                  </a:lnTo>
                  <a:close/>
                </a:path>
                <a:path w="129539" h="53975">
                  <a:moveTo>
                    <a:pt x="24904" y="18402"/>
                  </a:moveTo>
                  <a:lnTo>
                    <a:pt x="24853" y="18046"/>
                  </a:lnTo>
                  <a:lnTo>
                    <a:pt x="24511" y="17373"/>
                  </a:lnTo>
                  <a:lnTo>
                    <a:pt x="24079" y="17145"/>
                  </a:lnTo>
                  <a:lnTo>
                    <a:pt x="23152" y="17145"/>
                  </a:lnTo>
                  <a:lnTo>
                    <a:pt x="22898" y="17208"/>
                  </a:lnTo>
                  <a:lnTo>
                    <a:pt x="22428" y="17437"/>
                  </a:lnTo>
                  <a:lnTo>
                    <a:pt x="22199" y="17627"/>
                  </a:lnTo>
                  <a:lnTo>
                    <a:pt x="21983" y="17881"/>
                  </a:lnTo>
                  <a:lnTo>
                    <a:pt x="21983" y="17246"/>
                  </a:lnTo>
                  <a:lnTo>
                    <a:pt x="21272" y="17246"/>
                  </a:lnTo>
                  <a:lnTo>
                    <a:pt x="21272" y="21704"/>
                  </a:lnTo>
                  <a:lnTo>
                    <a:pt x="22021" y="21704"/>
                  </a:lnTo>
                  <a:lnTo>
                    <a:pt x="22021" y="19088"/>
                  </a:lnTo>
                  <a:lnTo>
                    <a:pt x="22047" y="18859"/>
                  </a:lnTo>
                  <a:lnTo>
                    <a:pt x="23126" y="17830"/>
                  </a:lnTo>
                  <a:lnTo>
                    <a:pt x="23660" y="17830"/>
                  </a:lnTo>
                  <a:lnTo>
                    <a:pt x="23888" y="17970"/>
                  </a:lnTo>
                  <a:lnTo>
                    <a:pt x="24104" y="18415"/>
                  </a:lnTo>
                  <a:lnTo>
                    <a:pt x="24155" y="18630"/>
                  </a:lnTo>
                  <a:lnTo>
                    <a:pt x="24155" y="21704"/>
                  </a:lnTo>
                  <a:lnTo>
                    <a:pt x="24904" y="21704"/>
                  </a:lnTo>
                  <a:lnTo>
                    <a:pt x="24904" y="18402"/>
                  </a:lnTo>
                  <a:close/>
                </a:path>
                <a:path w="129539" h="53975">
                  <a:moveTo>
                    <a:pt x="25171" y="35496"/>
                  </a:moveTo>
                  <a:lnTo>
                    <a:pt x="25019" y="35204"/>
                  </a:lnTo>
                  <a:lnTo>
                    <a:pt x="24549" y="34886"/>
                  </a:lnTo>
                  <a:lnTo>
                    <a:pt x="24193" y="34759"/>
                  </a:lnTo>
                  <a:lnTo>
                    <a:pt x="22936" y="34467"/>
                  </a:lnTo>
                  <a:lnTo>
                    <a:pt x="22771" y="34391"/>
                  </a:lnTo>
                  <a:lnTo>
                    <a:pt x="22466" y="34213"/>
                  </a:lnTo>
                  <a:lnTo>
                    <a:pt x="22377" y="34061"/>
                  </a:lnTo>
                  <a:lnTo>
                    <a:pt x="22377" y="33693"/>
                  </a:lnTo>
                  <a:lnTo>
                    <a:pt x="22453" y="33540"/>
                  </a:lnTo>
                  <a:lnTo>
                    <a:pt x="22745" y="33324"/>
                  </a:lnTo>
                  <a:lnTo>
                    <a:pt x="22961" y="33274"/>
                  </a:lnTo>
                  <a:lnTo>
                    <a:pt x="23660" y="33274"/>
                  </a:lnTo>
                  <a:lnTo>
                    <a:pt x="24307" y="34023"/>
                  </a:lnTo>
                  <a:lnTo>
                    <a:pt x="25019" y="34023"/>
                  </a:lnTo>
                  <a:lnTo>
                    <a:pt x="25031" y="33743"/>
                  </a:lnTo>
                  <a:lnTo>
                    <a:pt x="24942" y="33477"/>
                  </a:lnTo>
                  <a:lnTo>
                    <a:pt x="24447" y="32829"/>
                  </a:lnTo>
                  <a:lnTo>
                    <a:pt x="23964" y="32626"/>
                  </a:lnTo>
                  <a:lnTo>
                    <a:pt x="22783" y="32626"/>
                  </a:lnTo>
                  <a:lnTo>
                    <a:pt x="22377" y="32766"/>
                  </a:lnTo>
                  <a:lnTo>
                    <a:pt x="21767" y="33286"/>
                  </a:lnTo>
                  <a:lnTo>
                    <a:pt x="21615" y="33629"/>
                  </a:lnTo>
                  <a:lnTo>
                    <a:pt x="21615" y="34404"/>
                  </a:lnTo>
                  <a:lnTo>
                    <a:pt x="21780" y="34683"/>
                  </a:lnTo>
                  <a:lnTo>
                    <a:pt x="22275" y="35001"/>
                  </a:lnTo>
                  <a:lnTo>
                    <a:pt x="22555" y="35102"/>
                  </a:lnTo>
                  <a:lnTo>
                    <a:pt x="23850" y="35433"/>
                  </a:lnTo>
                  <a:lnTo>
                    <a:pt x="24066" y="35496"/>
                  </a:lnTo>
                  <a:lnTo>
                    <a:pt x="24345" y="35674"/>
                  </a:lnTo>
                  <a:lnTo>
                    <a:pt x="24434" y="35814"/>
                  </a:lnTo>
                  <a:lnTo>
                    <a:pt x="24434" y="36258"/>
                  </a:lnTo>
                  <a:lnTo>
                    <a:pt x="24320" y="36436"/>
                  </a:lnTo>
                  <a:lnTo>
                    <a:pt x="23901" y="36677"/>
                  </a:lnTo>
                  <a:lnTo>
                    <a:pt x="23660" y="36741"/>
                  </a:lnTo>
                  <a:lnTo>
                    <a:pt x="22910" y="36741"/>
                  </a:lnTo>
                  <a:lnTo>
                    <a:pt x="22593" y="36626"/>
                  </a:lnTo>
                  <a:lnTo>
                    <a:pt x="22288" y="36245"/>
                  </a:lnTo>
                  <a:lnTo>
                    <a:pt x="22225" y="36055"/>
                  </a:lnTo>
                  <a:lnTo>
                    <a:pt x="22212" y="35801"/>
                  </a:lnTo>
                  <a:lnTo>
                    <a:pt x="21488" y="35801"/>
                  </a:lnTo>
                  <a:lnTo>
                    <a:pt x="21513" y="36245"/>
                  </a:lnTo>
                  <a:lnTo>
                    <a:pt x="21653" y="36626"/>
                  </a:lnTo>
                  <a:lnTo>
                    <a:pt x="22212" y="37223"/>
                  </a:lnTo>
                  <a:lnTo>
                    <a:pt x="22682" y="37376"/>
                  </a:lnTo>
                  <a:lnTo>
                    <a:pt x="23964" y="37376"/>
                  </a:lnTo>
                  <a:lnTo>
                    <a:pt x="24422" y="37236"/>
                  </a:lnTo>
                  <a:lnTo>
                    <a:pt x="25019" y="36652"/>
                  </a:lnTo>
                  <a:lnTo>
                    <a:pt x="25171" y="36309"/>
                  </a:lnTo>
                  <a:lnTo>
                    <a:pt x="25171" y="35496"/>
                  </a:lnTo>
                  <a:close/>
                </a:path>
                <a:path w="129539" h="53975">
                  <a:moveTo>
                    <a:pt x="29540" y="34251"/>
                  </a:moveTo>
                  <a:lnTo>
                    <a:pt x="29476" y="33655"/>
                  </a:lnTo>
                  <a:lnTo>
                    <a:pt x="29286" y="33223"/>
                  </a:lnTo>
                  <a:lnTo>
                    <a:pt x="28968" y="32994"/>
                  </a:lnTo>
                  <a:lnTo>
                    <a:pt x="28651" y="32740"/>
                  </a:lnTo>
                  <a:lnTo>
                    <a:pt x="28244" y="32626"/>
                  </a:lnTo>
                  <a:lnTo>
                    <a:pt x="27165" y="32626"/>
                  </a:lnTo>
                  <a:lnTo>
                    <a:pt x="26670" y="32842"/>
                  </a:lnTo>
                  <a:lnTo>
                    <a:pt x="25920" y="33705"/>
                  </a:lnTo>
                  <a:lnTo>
                    <a:pt x="25717" y="34315"/>
                  </a:lnTo>
                  <a:lnTo>
                    <a:pt x="25717" y="35737"/>
                  </a:lnTo>
                  <a:lnTo>
                    <a:pt x="25895" y="36271"/>
                  </a:lnTo>
                  <a:lnTo>
                    <a:pt x="26593" y="37122"/>
                  </a:lnTo>
                  <a:lnTo>
                    <a:pt x="27063" y="37338"/>
                  </a:lnTo>
                  <a:lnTo>
                    <a:pt x="28155" y="37338"/>
                  </a:lnTo>
                  <a:lnTo>
                    <a:pt x="28587" y="37198"/>
                  </a:lnTo>
                  <a:lnTo>
                    <a:pt x="29248" y="36652"/>
                  </a:lnTo>
                  <a:lnTo>
                    <a:pt x="29451" y="36220"/>
                  </a:lnTo>
                  <a:lnTo>
                    <a:pt x="29540" y="35636"/>
                  </a:lnTo>
                  <a:lnTo>
                    <a:pt x="28803" y="35636"/>
                  </a:lnTo>
                  <a:lnTo>
                    <a:pt x="28740" y="35953"/>
                  </a:lnTo>
                  <a:lnTo>
                    <a:pt x="28613" y="36220"/>
                  </a:lnTo>
                  <a:lnTo>
                    <a:pt x="28257" y="36601"/>
                  </a:lnTo>
                  <a:lnTo>
                    <a:pt x="28003" y="36690"/>
                  </a:lnTo>
                  <a:lnTo>
                    <a:pt x="27292" y="36690"/>
                  </a:lnTo>
                  <a:lnTo>
                    <a:pt x="26987" y="36537"/>
                  </a:lnTo>
                  <a:lnTo>
                    <a:pt x="26619" y="35928"/>
                  </a:lnTo>
                  <a:lnTo>
                    <a:pt x="26517" y="35560"/>
                  </a:lnTo>
                  <a:lnTo>
                    <a:pt x="26517" y="34658"/>
                  </a:lnTo>
                  <a:lnTo>
                    <a:pt x="26593" y="34290"/>
                  </a:lnTo>
                  <a:lnTo>
                    <a:pt x="26924" y="33528"/>
                  </a:lnTo>
                  <a:lnTo>
                    <a:pt x="27266" y="33286"/>
                  </a:lnTo>
                  <a:lnTo>
                    <a:pt x="28092" y="33286"/>
                  </a:lnTo>
                  <a:lnTo>
                    <a:pt x="28346" y="33388"/>
                  </a:lnTo>
                  <a:lnTo>
                    <a:pt x="28663" y="33743"/>
                  </a:lnTo>
                  <a:lnTo>
                    <a:pt x="28765" y="33972"/>
                  </a:lnTo>
                  <a:lnTo>
                    <a:pt x="28803" y="34251"/>
                  </a:lnTo>
                  <a:lnTo>
                    <a:pt x="29540" y="34251"/>
                  </a:lnTo>
                  <a:close/>
                </a:path>
                <a:path w="129539" h="53975">
                  <a:moveTo>
                    <a:pt x="29870" y="18643"/>
                  </a:moveTo>
                  <a:lnTo>
                    <a:pt x="29667" y="18072"/>
                  </a:lnTo>
                  <a:lnTo>
                    <a:pt x="29349" y="17780"/>
                  </a:lnTo>
                  <a:lnTo>
                    <a:pt x="29019" y="17449"/>
                  </a:lnTo>
                  <a:lnTo>
                    <a:pt x="29019" y="18643"/>
                  </a:lnTo>
                  <a:lnTo>
                    <a:pt x="28917" y="20434"/>
                  </a:lnTo>
                  <a:lnTo>
                    <a:pt x="28625" y="21031"/>
                  </a:lnTo>
                  <a:lnTo>
                    <a:pt x="28282" y="21221"/>
                  </a:lnTo>
                  <a:lnTo>
                    <a:pt x="27330" y="21221"/>
                  </a:lnTo>
                  <a:lnTo>
                    <a:pt x="27000" y="21069"/>
                  </a:lnTo>
                  <a:lnTo>
                    <a:pt x="26593" y="20434"/>
                  </a:lnTo>
                  <a:lnTo>
                    <a:pt x="26593" y="18643"/>
                  </a:lnTo>
                  <a:lnTo>
                    <a:pt x="29019" y="18643"/>
                  </a:lnTo>
                  <a:lnTo>
                    <a:pt x="29019" y="17449"/>
                  </a:lnTo>
                  <a:lnTo>
                    <a:pt x="28879" y="17310"/>
                  </a:lnTo>
                  <a:lnTo>
                    <a:pt x="28384" y="17119"/>
                  </a:lnTo>
                  <a:lnTo>
                    <a:pt x="27178" y="17119"/>
                  </a:lnTo>
                  <a:lnTo>
                    <a:pt x="26670" y="17348"/>
                  </a:lnTo>
                  <a:lnTo>
                    <a:pt x="25908" y="18237"/>
                  </a:lnTo>
                  <a:lnTo>
                    <a:pt x="25768" y="18643"/>
                  </a:lnTo>
                  <a:lnTo>
                    <a:pt x="25895" y="20828"/>
                  </a:lnTo>
                  <a:lnTo>
                    <a:pt x="26619" y="21666"/>
                  </a:lnTo>
                  <a:lnTo>
                    <a:pt x="27101" y="21869"/>
                  </a:lnTo>
                  <a:lnTo>
                    <a:pt x="28448" y="21869"/>
                  </a:lnTo>
                  <a:lnTo>
                    <a:pt x="28994" y="21640"/>
                  </a:lnTo>
                  <a:lnTo>
                    <a:pt x="29298" y="21221"/>
                  </a:lnTo>
                  <a:lnTo>
                    <a:pt x="29692" y="20701"/>
                  </a:lnTo>
                  <a:lnTo>
                    <a:pt x="29768" y="20434"/>
                  </a:lnTo>
                  <a:lnTo>
                    <a:pt x="29870" y="18643"/>
                  </a:lnTo>
                  <a:close/>
                </a:path>
                <a:path w="129539" h="53975">
                  <a:moveTo>
                    <a:pt x="32473" y="32664"/>
                  </a:moveTo>
                  <a:lnTo>
                    <a:pt x="32245" y="32651"/>
                  </a:lnTo>
                  <a:lnTo>
                    <a:pt x="31940" y="32651"/>
                  </a:lnTo>
                  <a:lnTo>
                    <a:pt x="31673" y="32753"/>
                  </a:lnTo>
                  <a:lnTo>
                    <a:pt x="31229" y="33185"/>
                  </a:lnTo>
                  <a:lnTo>
                    <a:pt x="31076" y="33362"/>
                  </a:lnTo>
                  <a:lnTo>
                    <a:pt x="31026" y="33515"/>
                  </a:lnTo>
                  <a:lnTo>
                    <a:pt x="31026" y="32753"/>
                  </a:lnTo>
                  <a:lnTo>
                    <a:pt x="30314" y="32753"/>
                  </a:lnTo>
                  <a:lnTo>
                    <a:pt x="30314" y="37211"/>
                  </a:lnTo>
                  <a:lnTo>
                    <a:pt x="31051" y="37211"/>
                  </a:lnTo>
                  <a:lnTo>
                    <a:pt x="31051" y="34328"/>
                  </a:lnTo>
                  <a:lnTo>
                    <a:pt x="31153" y="34048"/>
                  </a:lnTo>
                  <a:lnTo>
                    <a:pt x="31559" y="33553"/>
                  </a:lnTo>
                  <a:lnTo>
                    <a:pt x="31851" y="33439"/>
                  </a:lnTo>
                  <a:lnTo>
                    <a:pt x="32232" y="33439"/>
                  </a:lnTo>
                  <a:lnTo>
                    <a:pt x="32473" y="33451"/>
                  </a:lnTo>
                  <a:lnTo>
                    <a:pt x="32473" y="32664"/>
                  </a:lnTo>
                  <a:close/>
                </a:path>
                <a:path w="129539" h="53975">
                  <a:moveTo>
                    <a:pt x="32943" y="17170"/>
                  </a:moveTo>
                  <a:lnTo>
                    <a:pt x="32715" y="17145"/>
                  </a:lnTo>
                  <a:lnTo>
                    <a:pt x="32410" y="17145"/>
                  </a:lnTo>
                  <a:lnTo>
                    <a:pt x="32143" y="17259"/>
                  </a:lnTo>
                  <a:lnTo>
                    <a:pt x="31699" y="17691"/>
                  </a:lnTo>
                  <a:lnTo>
                    <a:pt x="31546" y="17868"/>
                  </a:lnTo>
                  <a:lnTo>
                    <a:pt x="31496" y="18021"/>
                  </a:lnTo>
                  <a:lnTo>
                    <a:pt x="31496" y="17246"/>
                  </a:lnTo>
                  <a:lnTo>
                    <a:pt x="30784" y="17246"/>
                  </a:lnTo>
                  <a:lnTo>
                    <a:pt x="30784" y="21704"/>
                  </a:lnTo>
                  <a:lnTo>
                    <a:pt x="31534" y="21704"/>
                  </a:lnTo>
                  <a:lnTo>
                    <a:pt x="31534" y="18834"/>
                  </a:lnTo>
                  <a:lnTo>
                    <a:pt x="31635" y="18542"/>
                  </a:lnTo>
                  <a:lnTo>
                    <a:pt x="32029" y="18059"/>
                  </a:lnTo>
                  <a:lnTo>
                    <a:pt x="32321" y="17945"/>
                  </a:lnTo>
                  <a:lnTo>
                    <a:pt x="32702" y="17945"/>
                  </a:lnTo>
                  <a:lnTo>
                    <a:pt x="32943" y="17957"/>
                  </a:lnTo>
                  <a:lnTo>
                    <a:pt x="32943" y="17170"/>
                  </a:lnTo>
                  <a:close/>
                </a:path>
                <a:path w="129539" h="53975">
                  <a:moveTo>
                    <a:pt x="33896" y="32766"/>
                  </a:moveTo>
                  <a:lnTo>
                    <a:pt x="33121" y="32766"/>
                  </a:lnTo>
                  <a:lnTo>
                    <a:pt x="33121" y="37211"/>
                  </a:lnTo>
                  <a:lnTo>
                    <a:pt x="33896" y="37211"/>
                  </a:lnTo>
                  <a:lnTo>
                    <a:pt x="33896" y="32766"/>
                  </a:lnTo>
                  <a:close/>
                </a:path>
                <a:path w="129539" h="53975">
                  <a:moveTo>
                    <a:pt x="33896" y="31089"/>
                  </a:moveTo>
                  <a:lnTo>
                    <a:pt x="33121" y="31089"/>
                  </a:lnTo>
                  <a:lnTo>
                    <a:pt x="33121" y="31940"/>
                  </a:lnTo>
                  <a:lnTo>
                    <a:pt x="33896" y="31940"/>
                  </a:lnTo>
                  <a:lnTo>
                    <a:pt x="33896" y="31089"/>
                  </a:lnTo>
                  <a:close/>
                </a:path>
                <a:path w="129539" h="53975">
                  <a:moveTo>
                    <a:pt x="37782" y="22352"/>
                  </a:moveTo>
                  <a:lnTo>
                    <a:pt x="33045" y="22352"/>
                  </a:lnTo>
                  <a:lnTo>
                    <a:pt x="33045" y="22771"/>
                  </a:lnTo>
                  <a:lnTo>
                    <a:pt x="37782" y="22771"/>
                  </a:lnTo>
                  <a:lnTo>
                    <a:pt x="37782" y="22352"/>
                  </a:lnTo>
                  <a:close/>
                </a:path>
                <a:path w="129539" h="53975">
                  <a:moveTo>
                    <a:pt x="38887" y="34163"/>
                  </a:moveTo>
                  <a:lnTo>
                    <a:pt x="38709" y="33604"/>
                  </a:lnTo>
                  <a:lnTo>
                    <a:pt x="38430" y="33299"/>
                  </a:lnTo>
                  <a:lnTo>
                    <a:pt x="38011" y="32854"/>
                  </a:lnTo>
                  <a:lnTo>
                    <a:pt x="38011" y="34163"/>
                  </a:lnTo>
                  <a:lnTo>
                    <a:pt x="37998" y="35966"/>
                  </a:lnTo>
                  <a:lnTo>
                    <a:pt x="37541" y="36550"/>
                  </a:lnTo>
                  <a:lnTo>
                    <a:pt x="37249" y="36703"/>
                  </a:lnTo>
                  <a:lnTo>
                    <a:pt x="36385" y="36703"/>
                  </a:lnTo>
                  <a:lnTo>
                    <a:pt x="36029" y="36474"/>
                  </a:lnTo>
                  <a:lnTo>
                    <a:pt x="35814" y="35966"/>
                  </a:lnTo>
                  <a:lnTo>
                    <a:pt x="35801" y="34163"/>
                  </a:lnTo>
                  <a:lnTo>
                    <a:pt x="36017" y="33604"/>
                  </a:lnTo>
                  <a:lnTo>
                    <a:pt x="36296" y="33362"/>
                  </a:lnTo>
                  <a:lnTo>
                    <a:pt x="37414" y="33299"/>
                  </a:lnTo>
                  <a:lnTo>
                    <a:pt x="37769" y="33540"/>
                  </a:lnTo>
                  <a:lnTo>
                    <a:pt x="38011" y="34163"/>
                  </a:lnTo>
                  <a:lnTo>
                    <a:pt x="38011" y="32854"/>
                  </a:lnTo>
                  <a:lnTo>
                    <a:pt x="37579" y="32639"/>
                  </a:lnTo>
                  <a:lnTo>
                    <a:pt x="36728" y="32639"/>
                  </a:lnTo>
                  <a:lnTo>
                    <a:pt x="36436" y="32727"/>
                  </a:lnTo>
                  <a:lnTo>
                    <a:pt x="36004" y="32994"/>
                  </a:lnTo>
                  <a:lnTo>
                    <a:pt x="35839" y="33159"/>
                  </a:lnTo>
                  <a:lnTo>
                    <a:pt x="35687" y="33362"/>
                  </a:lnTo>
                  <a:lnTo>
                    <a:pt x="35687" y="32766"/>
                  </a:lnTo>
                  <a:lnTo>
                    <a:pt x="34963" y="32766"/>
                  </a:lnTo>
                  <a:lnTo>
                    <a:pt x="34963" y="38989"/>
                  </a:lnTo>
                  <a:lnTo>
                    <a:pt x="35712" y="38989"/>
                  </a:lnTo>
                  <a:lnTo>
                    <a:pt x="35712" y="36703"/>
                  </a:lnTo>
                  <a:lnTo>
                    <a:pt x="35877" y="36906"/>
                  </a:lnTo>
                  <a:lnTo>
                    <a:pt x="36029" y="37045"/>
                  </a:lnTo>
                  <a:lnTo>
                    <a:pt x="36385" y="37274"/>
                  </a:lnTo>
                  <a:lnTo>
                    <a:pt x="36664" y="37350"/>
                  </a:lnTo>
                  <a:lnTo>
                    <a:pt x="37426" y="37350"/>
                  </a:lnTo>
                  <a:lnTo>
                    <a:pt x="37807" y="37223"/>
                  </a:lnTo>
                  <a:lnTo>
                    <a:pt x="38620" y="36550"/>
                  </a:lnTo>
                  <a:lnTo>
                    <a:pt x="38836" y="35966"/>
                  </a:lnTo>
                  <a:lnTo>
                    <a:pt x="38887" y="34163"/>
                  </a:lnTo>
                  <a:close/>
                </a:path>
                <a:path w="129539" h="53975">
                  <a:moveTo>
                    <a:pt x="41376" y="32753"/>
                  </a:moveTo>
                  <a:lnTo>
                    <a:pt x="40665" y="32753"/>
                  </a:lnTo>
                  <a:lnTo>
                    <a:pt x="40665" y="31508"/>
                  </a:lnTo>
                  <a:lnTo>
                    <a:pt x="39916" y="31508"/>
                  </a:lnTo>
                  <a:lnTo>
                    <a:pt x="39916" y="32753"/>
                  </a:lnTo>
                  <a:lnTo>
                    <a:pt x="39306" y="32753"/>
                  </a:lnTo>
                  <a:lnTo>
                    <a:pt x="39306" y="33362"/>
                  </a:lnTo>
                  <a:lnTo>
                    <a:pt x="39916" y="33362"/>
                  </a:lnTo>
                  <a:lnTo>
                    <a:pt x="39916" y="36601"/>
                  </a:lnTo>
                  <a:lnTo>
                    <a:pt x="39979" y="36830"/>
                  </a:lnTo>
                  <a:lnTo>
                    <a:pt x="40220" y="37185"/>
                  </a:lnTo>
                  <a:lnTo>
                    <a:pt x="40462" y="37274"/>
                  </a:lnTo>
                  <a:lnTo>
                    <a:pt x="40919" y="37274"/>
                  </a:lnTo>
                  <a:lnTo>
                    <a:pt x="41287" y="37236"/>
                  </a:lnTo>
                  <a:lnTo>
                    <a:pt x="41376" y="36614"/>
                  </a:lnTo>
                  <a:lnTo>
                    <a:pt x="40982" y="36626"/>
                  </a:lnTo>
                  <a:lnTo>
                    <a:pt x="40716" y="36525"/>
                  </a:lnTo>
                  <a:lnTo>
                    <a:pt x="40665" y="33362"/>
                  </a:lnTo>
                  <a:lnTo>
                    <a:pt x="41376" y="33362"/>
                  </a:lnTo>
                  <a:lnTo>
                    <a:pt x="41376" y="32753"/>
                  </a:lnTo>
                  <a:close/>
                </a:path>
                <a:path w="129539" h="53975">
                  <a:moveTo>
                    <a:pt x="42887" y="32766"/>
                  </a:moveTo>
                  <a:lnTo>
                    <a:pt x="42125" y="32766"/>
                  </a:lnTo>
                  <a:lnTo>
                    <a:pt x="42125" y="37211"/>
                  </a:lnTo>
                  <a:lnTo>
                    <a:pt x="42887" y="37211"/>
                  </a:lnTo>
                  <a:lnTo>
                    <a:pt x="42887" y="32766"/>
                  </a:lnTo>
                  <a:close/>
                </a:path>
                <a:path w="129539" h="53975">
                  <a:moveTo>
                    <a:pt x="42887" y="31089"/>
                  </a:moveTo>
                  <a:lnTo>
                    <a:pt x="42125" y="31089"/>
                  </a:lnTo>
                  <a:lnTo>
                    <a:pt x="42125" y="31940"/>
                  </a:lnTo>
                  <a:lnTo>
                    <a:pt x="42887" y="31940"/>
                  </a:lnTo>
                  <a:lnTo>
                    <a:pt x="42887" y="31089"/>
                  </a:lnTo>
                  <a:close/>
                </a:path>
                <a:path w="129539" h="53975">
                  <a:moveTo>
                    <a:pt x="44335" y="18351"/>
                  </a:moveTo>
                  <a:lnTo>
                    <a:pt x="44272" y="18034"/>
                  </a:lnTo>
                  <a:lnTo>
                    <a:pt x="43942" y="17373"/>
                  </a:lnTo>
                  <a:lnTo>
                    <a:pt x="43535" y="17145"/>
                  </a:lnTo>
                  <a:lnTo>
                    <a:pt x="42659" y="17145"/>
                  </a:lnTo>
                  <a:lnTo>
                    <a:pt x="42405" y="17208"/>
                  </a:lnTo>
                  <a:lnTo>
                    <a:pt x="41948" y="17437"/>
                  </a:lnTo>
                  <a:lnTo>
                    <a:pt x="41757" y="17614"/>
                  </a:lnTo>
                  <a:lnTo>
                    <a:pt x="41592" y="17856"/>
                  </a:lnTo>
                  <a:lnTo>
                    <a:pt x="41490" y="17665"/>
                  </a:lnTo>
                  <a:lnTo>
                    <a:pt x="41376" y="17513"/>
                  </a:lnTo>
                  <a:lnTo>
                    <a:pt x="41046" y="17233"/>
                  </a:lnTo>
                  <a:lnTo>
                    <a:pt x="40754" y="17145"/>
                  </a:lnTo>
                  <a:lnTo>
                    <a:pt x="40093" y="17145"/>
                  </a:lnTo>
                  <a:lnTo>
                    <a:pt x="39801" y="17233"/>
                  </a:lnTo>
                  <a:lnTo>
                    <a:pt x="39420" y="17513"/>
                  </a:lnTo>
                  <a:lnTo>
                    <a:pt x="39255" y="17665"/>
                  </a:lnTo>
                  <a:lnTo>
                    <a:pt x="39077" y="17881"/>
                  </a:lnTo>
                  <a:lnTo>
                    <a:pt x="39077" y="17246"/>
                  </a:lnTo>
                  <a:lnTo>
                    <a:pt x="38341" y="17246"/>
                  </a:lnTo>
                  <a:lnTo>
                    <a:pt x="38341" y="21704"/>
                  </a:lnTo>
                  <a:lnTo>
                    <a:pt x="39090" y="21704"/>
                  </a:lnTo>
                  <a:lnTo>
                    <a:pt x="39090" y="18770"/>
                  </a:lnTo>
                  <a:lnTo>
                    <a:pt x="39204" y="18376"/>
                  </a:lnTo>
                  <a:lnTo>
                    <a:pt x="39662" y="17932"/>
                  </a:lnTo>
                  <a:lnTo>
                    <a:pt x="39928" y="17830"/>
                  </a:lnTo>
                  <a:lnTo>
                    <a:pt x="40513" y="17830"/>
                  </a:lnTo>
                  <a:lnTo>
                    <a:pt x="40728" y="17932"/>
                  </a:lnTo>
                  <a:lnTo>
                    <a:pt x="40919" y="18275"/>
                  </a:lnTo>
                  <a:lnTo>
                    <a:pt x="40944" y="18491"/>
                  </a:lnTo>
                  <a:lnTo>
                    <a:pt x="40944" y="21704"/>
                  </a:lnTo>
                  <a:lnTo>
                    <a:pt x="41706" y="21704"/>
                  </a:lnTo>
                  <a:lnTo>
                    <a:pt x="41706" y="18656"/>
                  </a:lnTo>
                  <a:lnTo>
                    <a:pt x="41821" y="18326"/>
                  </a:lnTo>
                  <a:lnTo>
                    <a:pt x="42240" y="17932"/>
                  </a:lnTo>
                  <a:lnTo>
                    <a:pt x="42494" y="17830"/>
                  </a:lnTo>
                  <a:lnTo>
                    <a:pt x="43002" y="17830"/>
                  </a:lnTo>
                  <a:lnTo>
                    <a:pt x="43180" y="17894"/>
                  </a:lnTo>
                  <a:lnTo>
                    <a:pt x="43484" y="18110"/>
                  </a:lnTo>
                  <a:lnTo>
                    <a:pt x="43548" y="18313"/>
                  </a:lnTo>
                  <a:lnTo>
                    <a:pt x="43548" y="21704"/>
                  </a:lnTo>
                  <a:lnTo>
                    <a:pt x="44335" y="21704"/>
                  </a:lnTo>
                  <a:lnTo>
                    <a:pt x="44335" y="18351"/>
                  </a:lnTo>
                  <a:close/>
                </a:path>
                <a:path w="129539" h="53975">
                  <a:moveTo>
                    <a:pt x="44335" y="2844"/>
                  </a:moveTo>
                  <a:lnTo>
                    <a:pt x="44272" y="2540"/>
                  </a:lnTo>
                  <a:lnTo>
                    <a:pt x="43942" y="1866"/>
                  </a:lnTo>
                  <a:lnTo>
                    <a:pt x="43535" y="1651"/>
                  </a:lnTo>
                  <a:lnTo>
                    <a:pt x="42659" y="1651"/>
                  </a:lnTo>
                  <a:lnTo>
                    <a:pt x="42405" y="1714"/>
                  </a:lnTo>
                  <a:lnTo>
                    <a:pt x="41948" y="1943"/>
                  </a:lnTo>
                  <a:lnTo>
                    <a:pt x="41757" y="2120"/>
                  </a:lnTo>
                  <a:lnTo>
                    <a:pt x="41592" y="2362"/>
                  </a:lnTo>
                  <a:lnTo>
                    <a:pt x="41490" y="2159"/>
                  </a:lnTo>
                  <a:lnTo>
                    <a:pt x="41376" y="2019"/>
                  </a:lnTo>
                  <a:lnTo>
                    <a:pt x="41046" y="1739"/>
                  </a:lnTo>
                  <a:lnTo>
                    <a:pt x="40754" y="1651"/>
                  </a:lnTo>
                  <a:lnTo>
                    <a:pt x="40093" y="1651"/>
                  </a:lnTo>
                  <a:lnTo>
                    <a:pt x="39801" y="1739"/>
                  </a:lnTo>
                  <a:lnTo>
                    <a:pt x="39420" y="2006"/>
                  </a:lnTo>
                  <a:lnTo>
                    <a:pt x="39255" y="2171"/>
                  </a:lnTo>
                  <a:lnTo>
                    <a:pt x="39077" y="2387"/>
                  </a:lnTo>
                  <a:lnTo>
                    <a:pt x="39077" y="1752"/>
                  </a:lnTo>
                  <a:lnTo>
                    <a:pt x="38341" y="1752"/>
                  </a:lnTo>
                  <a:lnTo>
                    <a:pt x="38341" y="6210"/>
                  </a:lnTo>
                  <a:lnTo>
                    <a:pt x="39090" y="6210"/>
                  </a:lnTo>
                  <a:lnTo>
                    <a:pt x="39090" y="3276"/>
                  </a:lnTo>
                  <a:lnTo>
                    <a:pt x="39204" y="2870"/>
                  </a:lnTo>
                  <a:lnTo>
                    <a:pt x="39662" y="2438"/>
                  </a:lnTo>
                  <a:lnTo>
                    <a:pt x="39928" y="2324"/>
                  </a:lnTo>
                  <a:lnTo>
                    <a:pt x="40513" y="2324"/>
                  </a:lnTo>
                  <a:lnTo>
                    <a:pt x="40728" y="2425"/>
                  </a:lnTo>
                  <a:lnTo>
                    <a:pt x="40919" y="2781"/>
                  </a:lnTo>
                  <a:lnTo>
                    <a:pt x="40944" y="2997"/>
                  </a:lnTo>
                  <a:lnTo>
                    <a:pt x="40944" y="6210"/>
                  </a:lnTo>
                  <a:lnTo>
                    <a:pt x="41706" y="6210"/>
                  </a:lnTo>
                  <a:lnTo>
                    <a:pt x="41706" y="3162"/>
                  </a:lnTo>
                  <a:lnTo>
                    <a:pt x="41821" y="2832"/>
                  </a:lnTo>
                  <a:lnTo>
                    <a:pt x="42240" y="2438"/>
                  </a:lnTo>
                  <a:lnTo>
                    <a:pt x="42494" y="2336"/>
                  </a:lnTo>
                  <a:lnTo>
                    <a:pt x="43002" y="2336"/>
                  </a:lnTo>
                  <a:lnTo>
                    <a:pt x="43180" y="2400"/>
                  </a:lnTo>
                  <a:lnTo>
                    <a:pt x="43484" y="2616"/>
                  </a:lnTo>
                  <a:lnTo>
                    <a:pt x="43548" y="2819"/>
                  </a:lnTo>
                  <a:lnTo>
                    <a:pt x="43548" y="6210"/>
                  </a:lnTo>
                  <a:lnTo>
                    <a:pt x="44335" y="6210"/>
                  </a:lnTo>
                  <a:lnTo>
                    <a:pt x="44335" y="2844"/>
                  </a:lnTo>
                  <a:close/>
                </a:path>
                <a:path w="129539" h="53975">
                  <a:moveTo>
                    <a:pt x="46202" y="17272"/>
                  </a:moveTo>
                  <a:lnTo>
                    <a:pt x="45440" y="17272"/>
                  </a:lnTo>
                  <a:lnTo>
                    <a:pt x="45440" y="21704"/>
                  </a:lnTo>
                  <a:lnTo>
                    <a:pt x="46202" y="21704"/>
                  </a:lnTo>
                  <a:lnTo>
                    <a:pt x="46202" y="17272"/>
                  </a:lnTo>
                  <a:close/>
                </a:path>
                <a:path w="129539" h="53975">
                  <a:moveTo>
                    <a:pt x="46202" y="15595"/>
                  </a:moveTo>
                  <a:lnTo>
                    <a:pt x="45440" y="15595"/>
                  </a:lnTo>
                  <a:lnTo>
                    <a:pt x="45440" y="16446"/>
                  </a:lnTo>
                  <a:lnTo>
                    <a:pt x="46202" y="16446"/>
                  </a:lnTo>
                  <a:lnTo>
                    <a:pt x="46202" y="15595"/>
                  </a:lnTo>
                  <a:close/>
                </a:path>
                <a:path w="129539" h="53975">
                  <a:moveTo>
                    <a:pt x="46202" y="1778"/>
                  </a:moveTo>
                  <a:lnTo>
                    <a:pt x="45440" y="1778"/>
                  </a:lnTo>
                  <a:lnTo>
                    <a:pt x="45440" y="6210"/>
                  </a:lnTo>
                  <a:lnTo>
                    <a:pt x="46202" y="6210"/>
                  </a:lnTo>
                  <a:lnTo>
                    <a:pt x="46202" y="1778"/>
                  </a:lnTo>
                  <a:close/>
                </a:path>
                <a:path w="129539" h="53975">
                  <a:moveTo>
                    <a:pt x="46202" y="101"/>
                  </a:moveTo>
                  <a:lnTo>
                    <a:pt x="45440" y="101"/>
                  </a:lnTo>
                  <a:lnTo>
                    <a:pt x="45440" y="952"/>
                  </a:lnTo>
                  <a:lnTo>
                    <a:pt x="46202" y="952"/>
                  </a:lnTo>
                  <a:lnTo>
                    <a:pt x="46202" y="101"/>
                  </a:lnTo>
                  <a:close/>
                </a:path>
                <a:path w="129539" h="53975">
                  <a:moveTo>
                    <a:pt x="47866" y="34137"/>
                  </a:moveTo>
                  <a:lnTo>
                    <a:pt x="47675" y="33578"/>
                  </a:lnTo>
                  <a:lnTo>
                    <a:pt x="47358" y="33274"/>
                  </a:lnTo>
                  <a:lnTo>
                    <a:pt x="47015" y="32956"/>
                  </a:lnTo>
                  <a:lnTo>
                    <a:pt x="47015" y="34137"/>
                  </a:lnTo>
                  <a:lnTo>
                    <a:pt x="46926" y="35928"/>
                  </a:lnTo>
                  <a:lnTo>
                    <a:pt x="46621" y="36537"/>
                  </a:lnTo>
                  <a:lnTo>
                    <a:pt x="46291" y="36728"/>
                  </a:lnTo>
                  <a:lnTo>
                    <a:pt x="45339" y="36728"/>
                  </a:lnTo>
                  <a:lnTo>
                    <a:pt x="45008" y="36563"/>
                  </a:lnTo>
                  <a:lnTo>
                    <a:pt x="44589" y="35928"/>
                  </a:lnTo>
                  <a:lnTo>
                    <a:pt x="44602" y="34137"/>
                  </a:lnTo>
                  <a:lnTo>
                    <a:pt x="45008" y="33451"/>
                  </a:lnTo>
                  <a:lnTo>
                    <a:pt x="45339" y="33274"/>
                  </a:lnTo>
                  <a:lnTo>
                    <a:pt x="46316" y="33274"/>
                  </a:lnTo>
                  <a:lnTo>
                    <a:pt x="46621" y="33451"/>
                  </a:lnTo>
                  <a:lnTo>
                    <a:pt x="46723" y="33578"/>
                  </a:lnTo>
                  <a:lnTo>
                    <a:pt x="47015" y="34137"/>
                  </a:lnTo>
                  <a:lnTo>
                    <a:pt x="47015" y="32956"/>
                  </a:lnTo>
                  <a:lnTo>
                    <a:pt x="46875" y="32816"/>
                  </a:lnTo>
                  <a:lnTo>
                    <a:pt x="46393" y="32626"/>
                  </a:lnTo>
                  <a:lnTo>
                    <a:pt x="45186" y="32626"/>
                  </a:lnTo>
                  <a:lnTo>
                    <a:pt x="44665" y="32842"/>
                  </a:lnTo>
                  <a:lnTo>
                    <a:pt x="43916" y="33731"/>
                  </a:lnTo>
                  <a:lnTo>
                    <a:pt x="43776" y="34137"/>
                  </a:lnTo>
                  <a:lnTo>
                    <a:pt x="43903" y="36334"/>
                  </a:lnTo>
                  <a:lnTo>
                    <a:pt x="44615" y="37160"/>
                  </a:lnTo>
                  <a:lnTo>
                    <a:pt x="45110" y="37363"/>
                  </a:lnTo>
                  <a:lnTo>
                    <a:pt x="46456" y="37363"/>
                  </a:lnTo>
                  <a:lnTo>
                    <a:pt x="47002" y="37134"/>
                  </a:lnTo>
                  <a:lnTo>
                    <a:pt x="47307" y="36728"/>
                  </a:lnTo>
                  <a:lnTo>
                    <a:pt x="47701" y="36195"/>
                  </a:lnTo>
                  <a:lnTo>
                    <a:pt x="47777" y="35928"/>
                  </a:lnTo>
                  <a:lnTo>
                    <a:pt x="47866" y="34137"/>
                  </a:lnTo>
                  <a:close/>
                </a:path>
                <a:path w="129539" h="53975">
                  <a:moveTo>
                    <a:pt x="52387" y="33896"/>
                  </a:moveTo>
                  <a:lnTo>
                    <a:pt x="52336" y="33553"/>
                  </a:lnTo>
                  <a:lnTo>
                    <a:pt x="51993" y="32867"/>
                  </a:lnTo>
                  <a:lnTo>
                    <a:pt x="51562" y="32651"/>
                  </a:lnTo>
                  <a:lnTo>
                    <a:pt x="50647" y="32651"/>
                  </a:lnTo>
                  <a:lnTo>
                    <a:pt x="50380" y="32702"/>
                  </a:lnTo>
                  <a:lnTo>
                    <a:pt x="49911" y="32931"/>
                  </a:lnTo>
                  <a:lnTo>
                    <a:pt x="49682" y="33121"/>
                  </a:lnTo>
                  <a:lnTo>
                    <a:pt x="49479" y="33388"/>
                  </a:lnTo>
                  <a:lnTo>
                    <a:pt x="49479" y="32753"/>
                  </a:lnTo>
                  <a:lnTo>
                    <a:pt x="48768" y="32753"/>
                  </a:lnTo>
                  <a:lnTo>
                    <a:pt x="48768" y="37211"/>
                  </a:lnTo>
                  <a:lnTo>
                    <a:pt x="49504" y="37211"/>
                  </a:lnTo>
                  <a:lnTo>
                    <a:pt x="49504" y="34582"/>
                  </a:lnTo>
                  <a:lnTo>
                    <a:pt x="49530" y="34353"/>
                  </a:lnTo>
                  <a:lnTo>
                    <a:pt x="50609" y="33324"/>
                  </a:lnTo>
                  <a:lnTo>
                    <a:pt x="51142" y="33324"/>
                  </a:lnTo>
                  <a:lnTo>
                    <a:pt x="51384" y="33464"/>
                  </a:lnTo>
                  <a:lnTo>
                    <a:pt x="51587" y="33909"/>
                  </a:lnTo>
                  <a:lnTo>
                    <a:pt x="51638" y="34124"/>
                  </a:lnTo>
                  <a:lnTo>
                    <a:pt x="51638" y="37211"/>
                  </a:lnTo>
                  <a:lnTo>
                    <a:pt x="52387" y="37211"/>
                  </a:lnTo>
                  <a:lnTo>
                    <a:pt x="52387" y="33896"/>
                  </a:lnTo>
                  <a:close/>
                </a:path>
                <a:path w="129539" h="53975">
                  <a:moveTo>
                    <a:pt x="53327" y="18351"/>
                  </a:moveTo>
                  <a:lnTo>
                    <a:pt x="53263" y="18034"/>
                  </a:lnTo>
                  <a:lnTo>
                    <a:pt x="52933" y="17373"/>
                  </a:lnTo>
                  <a:lnTo>
                    <a:pt x="52527" y="17145"/>
                  </a:lnTo>
                  <a:lnTo>
                    <a:pt x="51650" y="17145"/>
                  </a:lnTo>
                  <a:lnTo>
                    <a:pt x="51396" y="17208"/>
                  </a:lnTo>
                  <a:lnTo>
                    <a:pt x="50939" y="17437"/>
                  </a:lnTo>
                  <a:lnTo>
                    <a:pt x="50749" y="17614"/>
                  </a:lnTo>
                  <a:lnTo>
                    <a:pt x="50584" y="17856"/>
                  </a:lnTo>
                  <a:lnTo>
                    <a:pt x="50482" y="17665"/>
                  </a:lnTo>
                  <a:lnTo>
                    <a:pt x="50368" y="17513"/>
                  </a:lnTo>
                  <a:lnTo>
                    <a:pt x="50038" y="17233"/>
                  </a:lnTo>
                  <a:lnTo>
                    <a:pt x="49745" y="17145"/>
                  </a:lnTo>
                  <a:lnTo>
                    <a:pt x="49085" y="17145"/>
                  </a:lnTo>
                  <a:lnTo>
                    <a:pt x="48793" y="17233"/>
                  </a:lnTo>
                  <a:lnTo>
                    <a:pt x="48412" y="17513"/>
                  </a:lnTo>
                  <a:lnTo>
                    <a:pt x="48247" y="17665"/>
                  </a:lnTo>
                  <a:lnTo>
                    <a:pt x="48069" y="17881"/>
                  </a:lnTo>
                  <a:lnTo>
                    <a:pt x="48069" y="17246"/>
                  </a:lnTo>
                  <a:lnTo>
                    <a:pt x="47332" y="17246"/>
                  </a:lnTo>
                  <a:lnTo>
                    <a:pt x="47332" y="21704"/>
                  </a:lnTo>
                  <a:lnTo>
                    <a:pt x="48082" y="21704"/>
                  </a:lnTo>
                  <a:lnTo>
                    <a:pt x="48082" y="18770"/>
                  </a:lnTo>
                  <a:lnTo>
                    <a:pt x="48196" y="18376"/>
                  </a:lnTo>
                  <a:lnTo>
                    <a:pt x="48666" y="17932"/>
                  </a:lnTo>
                  <a:lnTo>
                    <a:pt x="48920" y="17830"/>
                  </a:lnTo>
                  <a:lnTo>
                    <a:pt x="49504" y="17830"/>
                  </a:lnTo>
                  <a:lnTo>
                    <a:pt x="49720" y="17932"/>
                  </a:lnTo>
                  <a:lnTo>
                    <a:pt x="49911" y="18275"/>
                  </a:lnTo>
                  <a:lnTo>
                    <a:pt x="49936" y="18491"/>
                  </a:lnTo>
                  <a:lnTo>
                    <a:pt x="49936" y="21704"/>
                  </a:lnTo>
                  <a:lnTo>
                    <a:pt x="50711" y="21704"/>
                  </a:lnTo>
                  <a:lnTo>
                    <a:pt x="50711" y="18656"/>
                  </a:lnTo>
                  <a:lnTo>
                    <a:pt x="50812" y="18326"/>
                  </a:lnTo>
                  <a:lnTo>
                    <a:pt x="51231" y="17932"/>
                  </a:lnTo>
                  <a:lnTo>
                    <a:pt x="51485" y="17830"/>
                  </a:lnTo>
                  <a:lnTo>
                    <a:pt x="51993" y="17830"/>
                  </a:lnTo>
                  <a:lnTo>
                    <a:pt x="52184" y="17894"/>
                  </a:lnTo>
                  <a:lnTo>
                    <a:pt x="52476" y="18110"/>
                  </a:lnTo>
                  <a:lnTo>
                    <a:pt x="52552" y="18313"/>
                  </a:lnTo>
                  <a:lnTo>
                    <a:pt x="52552" y="21704"/>
                  </a:lnTo>
                  <a:lnTo>
                    <a:pt x="53327" y="21704"/>
                  </a:lnTo>
                  <a:lnTo>
                    <a:pt x="53327" y="18351"/>
                  </a:lnTo>
                  <a:close/>
                </a:path>
                <a:path w="129539" h="53975">
                  <a:moveTo>
                    <a:pt x="53327" y="2844"/>
                  </a:moveTo>
                  <a:lnTo>
                    <a:pt x="53263" y="2540"/>
                  </a:lnTo>
                  <a:lnTo>
                    <a:pt x="52933" y="1866"/>
                  </a:lnTo>
                  <a:lnTo>
                    <a:pt x="52527" y="1651"/>
                  </a:lnTo>
                  <a:lnTo>
                    <a:pt x="51650" y="1651"/>
                  </a:lnTo>
                  <a:lnTo>
                    <a:pt x="51396" y="1714"/>
                  </a:lnTo>
                  <a:lnTo>
                    <a:pt x="50939" y="1943"/>
                  </a:lnTo>
                  <a:lnTo>
                    <a:pt x="50749" y="2120"/>
                  </a:lnTo>
                  <a:lnTo>
                    <a:pt x="50584" y="2362"/>
                  </a:lnTo>
                  <a:lnTo>
                    <a:pt x="50482" y="2159"/>
                  </a:lnTo>
                  <a:lnTo>
                    <a:pt x="50368" y="2019"/>
                  </a:lnTo>
                  <a:lnTo>
                    <a:pt x="50038" y="1739"/>
                  </a:lnTo>
                  <a:lnTo>
                    <a:pt x="49745" y="1651"/>
                  </a:lnTo>
                  <a:lnTo>
                    <a:pt x="49085" y="1651"/>
                  </a:lnTo>
                  <a:lnTo>
                    <a:pt x="48793" y="1739"/>
                  </a:lnTo>
                  <a:lnTo>
                    <a:pt x="48412" y="2006"/>
                  </a:lnTo>
                  <a:lnTo>
                    <a:pt x="48247" y="2171"/>
                  </a:lnTo>
                  <a:lnTo>
                    <a:pt x="48069" y="2387"/>
                  </a:lnTo>
                  <a:lnTo>
                    <a:pt x="48069" y="1752"/>
                  </a:lnTo>
                  <a:lnTo>
                    <a:pt x="47332" y="1752"/>
                  </a:lnTo>
                  <a:lnTo>
                    <a:pt x="47332" y="6210"/>
                  </a:lnTo>
                  <a:lnTo>
                    <a:pt x="48082" y="6210"/>
                  </a:lnTo>
                  <a:lnTo>
                    <a:pt x="48082" y="3276"/>
                  </a:lnTo>
                  <a:lnTo>
                    <a:pt x="48196" y="2870"/>
                  </a:lnTo>
                  <a:lnTo>
                    <a:pt x="48666" y="2438"/>
                  </a:lnTo>
                  <a:lnTo>
                    <a:pt x="48920" y="2324"/>
                  </a:lnTo>
                  <a:lnTo>
                    <a:pt x="49504" y="2324"/>
                  </a:lnTo>
                  <a:lnTo>
                    <a:pt x="49720" y="2425"/>
                  </a:lnTo>
                  <a:lnTo>
                    <a:pt x="49911" y="2781"/>
                  </a:lnTo>
                  <a:lnTo>
                    <a:pt x="49936" y="2997"/>
                  </a:lnTo>
                  <a:lnTo>
                    <a:pt x="49936" y="6210"/>
                  </a:lnTo>
                  <a:lnTo>
                    <a:pt x="50711" y="6210"/>
                  </a:lnTo>
                  <a:lnTo>
                    <a:pt x="50711" y="3162"/>
                  </a:lnTo>
                  <a:lnTo>
                    <a:pt x="50812" y="2832"/>
                  </a:lnTo>
                  <a:lnTo>
                    <a:pt x="51231" y="2438"/>
                  </a:lnTo>
                  <a:lnTo>
                    <a:pt x="51485" y="2336"/>
                  </a:lnTo>
                  <a:lnTo>
                    <a:pt x="51993" y="2336"/>
                  </a:lnTo>
                  <a:lnTo>
                    <a:pt x="52184" y="2400"/>
                  </a:lnTo>
                  <a:lnTo>
                    <a:pt x="52476" y="2616"/>
                  </a:lnTo>
                  <a:lnTo>
                    <a:pt x="52552" y="2819"/>
                  </a:lnTo>
                  <a:lnTo>
                    <a:pt x="52552" y="6210"/>
                  </a:lnTo>
                  <a:lnTo>
                    <a:pt x="53327" y="6210"/>
                  </a:lnTo>
                  <a:lnTo>
                    <a:pt x="53327" y="2844"/>
                  </a:lnTo>
                  <a:close/>
                </a:path>
                <a:path w="129539" h="53975">
                  <a:moveTo>
                    <a:pt x="58254" y="19723"/>
                  </a:moveTo>
                  <a:lnTo>
                    <a:pt x="58242" y="19126"/>
                  </a:lnTo>
                  <a:lnTo>
                    <a:pt x="58153" y="18542"/>
                  </a:lnTo>
                  <a:lnTo>
                    <a:pt x="58039" y="18173"/>
                  </a:lnTo>
                  <a:lnTo>
                    <a:pt x="57785" y="17805"/>
                  </a:lnTo>
                  <a:lnTo>
                    <a:pt x="57505" y="17526"/>
                  </a:lnTo>
                  <a:lnTo>
                    <a:pt x="57480" y="19126"/>
                  </a:lnTo>
                  <a:lnTo>
                    <a:pt x="55003" y="19126"/>
                  </a:lnTo>
                  <a:lnTo>
                    <a:pt x="55016" y="18796"/>
                  </a:lnTo>
                  <a:lnTo>
                    <a:pt x="55143" y="18427"/>
                  </a:lnTo>
                  <a:lnTo>
                    <a:pt x="55613" y="17932"/>
                  </a:lnTo>
                  <a:lnTo>
                    <a:pt x="55905" y="17805"/>
                  </a:lnTo>
                  <a:lnTo>
                    <a:pt x="56718" y="17805"/>
                  </a:lnTo>
                  <a:lnTo>
                    <a:pt x="57061" y="17983"/>
                  </a:lnTo>
                  <a:lnTo>
                    <a:pt x="57315" y="18440"/>
                  </a:lnTo>
                  <a:lnTo>
                    <a:pt x="57429" y="18745"/>
                  </a:lnTo>
                  <a:lnTo>
                    <a:pt x="57480" y="19126"/>
                  </a:lnTo>
                  <a:lnTo>
                    <a:pt x="57480" y="17513"/>
                  </a:lnTo>
                  <a:lnTo>
                    <a:pt x="56908" y="17221"/>
                  </a:lnTo>
                  <a:lnTo>
                    <a:pt x="56603" y="17145"/>
                  </a:lnTo>
                  <a:lnTo>
                    <a:pt x="55664" y="17145"/>
                  </a:lnTo>
                  <a:lnTo>
                    <a:pt x="55156" y="17373"/>
                  </a:lnTo>
                  <a:lnTo>
                    <a:pt x="54381" y="18275"/>
                  </a:lnTo>
                  <a:lnTo>
                    <a:pt x="54279" y="18542"/>
                  </a:lnTo>
                  <a:lnTo>
                    <a:pt x="54368" y="20853"/>
                  </a:lnTo>
                  <a:lnTo>
                    <a:pt x="55143" y="21666"/>
                  </a:lnTo>
                  <a:lnTo>
                    <a:pt x="55613" y="21869"/>
                  </a:lnTo>
                  <a:lnTo>
                    <a:pt x="56400" y="21869"/>
                  </a:lnTo>
                  <a:lnTo>
                    <a:pt x="58191" y="20307"/>
                  </a:lnTo>
                  <a:lnTo>
                    <a:pt x="57454" y="20307"/>
                  </a:lnTo>
                  <a:lnTo>
                    <a:pt x="57378" y="20535"/>
                  </a:lnTo>
                  <a:lnTo>
                    <a:pt x="57302" y="20688"/>
                  </a:lnTo>
                  <a:lnTo>
                    <a:pt x="56934" y="21094"/>
                  </a:lnTo>
                  <a:lnTo>
                    <a:pt x="56629" y="21221"/>
                  </a:lnTo>
                  <a:lnTo>
                    <a:pt x="55816" y="21221"/>
                  </a:lnTo>
                  <a:lnTo>
                    <a:pt x="55524" y="21094"/>
                  </a:lnTo>
                  <a:lnTo>
                    <a:pt x="55105" y="20535"/>
                  </a:lnTo>
                  <a:lnTo>
                    <a:pt x="54991" y="19723"/>
                  </a:lnTo>
                  <a:lnTo>
                    <a:pt x="58254" y="19723"/>
                  </a:lnTo>
                  <a:close/>
                </a:path>
                <a:path w="129539" h="53975">
                  <a:moveTo>
                    <a:pt x="58254" y="4216"/>
                  </a:moveTo>
                  <a:lnTo>
                    <a:pt x="58242" y="3632"/>
                  </a:lnTo>
                  <a:lnTo>
                    <a:pt x="58153" y="3048"/>
                  </a:lnTo>
                  <a:lnTo>
                    <a:pt x="58039" y="2679"/>
                  </a:lnTo>
                  <a:lnTo>
                    <a:pt x="57785" y="2311"/>
                  </a:lnTo>
                  <a:lnTo>
                    <a:pt x="57505" y="2019"/>
                  </a:lnTo>
                  <a:lnTo>
                    <a:pt x="57480" y="3632"/>
                  </a:lnTo>
                  <a:lnTo>
                    <a:pt x="55003" y="3632"/>
                  </a:lnTo>
                  <a:lnTo>
                    <a:pt x="55016" y="3302"/>
                  </a:lnTo>
                  <a:lnTo>
                    <a:pt x="55143" y="2933"/>
                  </a:lnTo>
                  <a:lnTo>
                    <a:pt x="55613" y="2425"/>
                  </a:lnTo>
                  <a:lnTo>
                    <a:pt x="55905" y="2311"/>
                  </a:lnTo>
                  <a:lnTo>
                    <a:pt x="56718" y="2311"/>
                  </a:lnTo>
                  <a:lnTo>
                    <a:pt x="57061" y="2489"/>
                  </a:lnTo>
                  <a:lnTo>
                    <a:pt x="57315" y="2933"/>
                  </a:lnTo>
                  <a:lnTo>
                    <a:pt x="57429" y="3238"/>
                  </a:lnTo>
                  <a:lnTo>
                    <a:pt x="57480" y="3632"/>
                  </a:lnTo>
                  <a:lnTo>
                    <a:pt x="57480" y="2019"/>
                  </a:lnTo>
                  <a:lnTo>
                    <a:pt x="56908" y="1727"/>
                  </a:lnTo>
                  <a:lnTo>
                    <a:pt x="56603" y="1651"/>
                  </a:lnTo>
                  <a:lnTo>
                    <a:pt x="55664" y="1651"/>
                  </a:lnTo>
                  <a:lnTo>
                    <a:pt x="55156" y="1879"/>
                  </a:lnTo>
                  <a:lnTo>
                    <a:pt x="54381" y="2768"/>
                  </a:lnTo>
                  <a:lnTo>
                    <a:pt x="54279" y="3048"/>
                  </a:lnTo>
                  <a:lnTo>
                    <a:pt x="54368" y="5359"/>
                  </a:lnTo>
                  <a:lnTo>
                    <a:pt x="55143" y="6172"/>
                  </a:lnTo>
                  <a:lnTo>
                    <a:pt x="55613" y="6375"/>
                  </a:lnTo>
                  <a:lnTo>
                    <a:pt x="56400" y="6375"/>
                  </a:lnTo>
                  <a:lnTo>
                    <a:pt x="58191" y="4813"/>
                  </a:lnTo>
                  <a:lnTo>
                    <a:pt x="57454" y="4813"/>
                  </a:lnTo>
                  <a:lnTo>
                    <a:pt x="57378" y="5041"/>
                  </a:lnTo>
                  <a:lnTo>
                    <a:pt x="57302" y="5181"/>
                  </a:lnTo>
                  <a:lnTo>
                    <a:pt x="56934" y="5588"/>
                  </a:lnTo>
                  <a:lnTo>
                    <a:pt x="56629" y="5715"/>
                  </a:lnTo>
                  <a:lnTo>
                    <a:pt x="55816" y="5715"/>
                  </a:lnTo>
                  <a:lnTo>
                    <a:pt x="55524" y="5588"/>
                  </a:lnTo>
                  <a:lnTo>
                    <a:pt x="55105" y="5041"/>
                  </a:lnTo>
                  <a:lnTo>
                    <a:pt x="54991" y="4216"/>
                  </a:lnTo>
                  <a:lnTo>
                    <a:pt x="58254" y="4216"/>
                  </a:lnTo>
                  <a:close/>
                </a:path>
                <a:path w="129539" h="53975">
                  <a:moveTo>
                    <a:pt x="60871" y="31089"/>
                  </a:moveTo>
                  <a:lnTo>
                    <a:pt x="59944" y="31089"/>
                  </a:lnTo>
                  <a:lnTo>
                    <a:pt x="58204" y="36296"/>
                  </a:lnTo>
                  <a:lnTo>
                    <a:pt x="56451" y="31089"/>
                  </a:lnTo>
                  <a:lnTo>
                    <a:pt x="55537" y="31089"/>
                  </a:lnTo>
                  <a:lnTo>
                    <a:pt x="57772" y="37211"/>
                  </a:lnTo>
                  <a:lnTo>
                    <a:pt x="58635" y="37211"/>
                  </a:lnTo>
                  <a:lnTo>
                    <a:pt x="60871" y="31089"/>
                  </a:lnTo>
                  <a:close/>
                </a:path>
                <a:path w="129539" h="53975">
                  <a:moveTo>
                    <a:pt x="66243" y="5486"/>
                  </a:moveTo>
                  <a:lnTo>
                    <a:pt x="62522" y="5486"/>
                  </a:lnTo>
                  <a:lnTo>
                    <a:pt x="62522" y="3403"/>
                  </a:lnTo>
                  <a:lnTo>
                    <a:pt x="65900" y="3403"/>
                  </a:lnTo>
                  <a:lnTo>
                    <a:pt x="65900" y="2705"/>
                  </a:lnTo>
                  <a:lnTo>
                    <a:pt x="62522" y="2705"/>
                  </a:lnTo>
                  <a:lnTo>
                    <a:pt x="62522" y="850"/>
                  </a:lnTo>
                  <a:lnTo>
                    <a:pt x="66179" y="850"/>
                  </a:lnTo>
                  <a:lnTo>
                    <a:pt x="66179" y="101"/>
                  </a:lnTo>
                  <a:lnTo>
                    <a:pt x="61722" y="101"/>
                  </a:lnTo>
                  <a:lnTo>
                    <a:pt x="61722" y="6210"/>
                  </a:lnTo>
                  <a:lnTo>
                    <a:pt x="66243" y="6210"/>
                  </a:lnTo>
                  <a:lnTo>
                    <a:pt x="66243" y="5486"/>
                  </a:lnTo>
                  <a:close/>
                </a:path>
                <a:path w="129539" h="53975">
                  <a:moveTo>
                    <a:pt x="66548" y="15595"/>
                  </a:moveTo>
                  <a:lnTo>
                    <a:pt x="65608" y="15595"/>
                  </a:lnTo>
                  <a:lnTo>
                    <a:pt x="63881" y="20802"/>
                  </a:lnTo>
                  <a:lnTo>
                    <a:pt x="62115" y="15595"/>
                  </a:lnTo>
                  <a:lnTo>
                    <a:pt x="61214" y="15595"/>
                  </a:lnTo>
                  <a:lnTo>
                    <a:pt x="63436" y="21704"/>
                  </a:lnTo>
                  <a:lnTo>
                    <a:pt x="64312" y="21704"/>
                  </a:lnTo>
                  <a:lnTo>
                    <a:pt x="66548" y="15595"/>
                  </a:lnTo>
                  <a:close/>
                </a:path>
                <a:path w="129539" h="53975">
                  <a:moveTo>
                    <a:pt x="66586" y="37211"/>
                  </a:moveTo>
                  <a:lnTo>
                    <a:pt x="65925" y="35369"/>
                  </a:lnTo>
                  <a:lnTo>
                    <a:pt x="65671" y="34696"/>
                  </a:lnTo>
                  <a:lnTo>
                    <a:pt x="64795" y="32296"/>
                  </a:lnTo>
                  <a:lnTo>
                    <a:pt x="64795" y="34696"/>
                  </a:lnTo>
                  <a:lnTo>
                    <a:pt x="62877" y="34696"/>
                  </a:lnTo>
                  <a:lnTo>
                    <a:pt x="63868" y="32004"/>
                  </a:lnTo>
                  <a:lnTo>
                    <a:pt x="64795" y="34696"/>
                  </a:lnTo>
                  <a:lnTo>
                    <a:pt x="64795" y="32296"/>
                  </a:lnTo>
                  <a:lnTo>
                    <a:pt x="64693" y="32004"/>
                  </a:lnTo>
                  <a:lnTo>
                    <a:pt x="64363" y="31089"/>
                  </a:lnTo>
                  <a:lnTo>
                    <a:pt x="63436" y="31089"/>
                  </a:lnTo>
                  <a:lnTo>
                    <a:pt x="61125" y="37211"/>
                  </a:lnTo>
                  <a:lnTo>
                    <a:pt x="61976" y="37211"/>
                  </a:lnTo>
                  <a:lnTo>
                    <a:pt x="62636" y="35369"/>
                  </a:lnTo>
                  <a:lnTo>
                    <a:pt x="65062" y="35369"/>
                  </a:lnTo>
                  <a:lnTo>
                    <a:pt x="65671" y="37211"/>
                  </a:lnTo>
                  <a:lnTo>
                    <a:pt x="66586" y="37211"/>
                  </a:lnTo>
                  <a:close/>
                </a:path>
                <a:path w="129539" h="53975">
                  <a:moveTo>
                    <a:pt x="72174" y="101"/>
                  </a:moveTo>
                  <a:lnTo>
                    <a:pt x="71386" y="101"/>
                  </a:lnTo>
                  <a:lnTo>
                    <a:pt x="71386" y="5054"/>
                  </a:lnTo>
                  <a:lnTo>
                    <a:pt x="68300" y="101"/>
                  </a:lnTo>
                  <a:lnTo>
                    <a:pt x="67322" y="101"/>
                  </a:lnTo>
                  <a:lnTo>
                    <a:pt x="67322" y="6210"/>
                  </a:lnTo>
                  <a:lnTo>
                    <a:pt x="68122" y="6210"/>
                  </a:lnTo>
                  <a:lnTo>
                    <a:pt x="68122" y="1257"/>
                  </a:lnTo>
                  <a:lnTo>
                    <a:pt x="71247" y="6210"/>
                  </a:lnTo>
                  <a:lnTo>
                    <a:pt x="72174" y="6210"/>
                  </a:lnTo>
                  <a:lnTo>
                    <a:pt x="72174" y="101"/>
                  </a:lnTo>
                  <a:close/>
                </a:path>
                <a:path w="129539" h="53975">
                  <a:moveTo>
                    <a:pt x="72250" y="21704"/>
                  </a:moveTo>
                  <a:lnTo>
                    <a:pt x="71589" y="19875"/>
                  </a:lnTo>
                  <a:lnTo>
                    <a:pt x="71348" y="19202"/>
                  </a:lnTo>
                  <a:lnTo>
                    <a:pt x="70459" y="16751"/>
                  </a:lnTo>
                  <a:lnTo>
                    <a:pt x="70459" y="19202"/>
                  </a:lnTo>
                  <a:lnTo>
                    <a:pt x="68554" y="19202"/>
                  </a:lnTo>
                  <a:lnTo>
                    <a:pt x="69532" y="16497"/>
                  </a:lnTo>
                  <a:lnTo>
                    <a:pt x="70459" y="19202"/>
                  </a:lnTo>
                  <a:lnTo>
                    <a:pt x="70459" y="16751"/>
                  </a:lnTo>
                  <a:lnTo>
                    <a:pt x="70370" y="16497"/>
                  </a:lnTo>
                  <a:lnTo>
                    <a:pt x="70040" y="15595"/>
                  </a:lnTo>
                  <a:lnTo>
                    <a:pt x="69100" y="15595"/>
                  </a:lnTo>
                  <a:lnTo>
                    <a:pt x="66802" y="21704"/>
                  </a:lnTo>
                  <a:lnTo>
                    <a:pt x="67652" y="21704"/>
                  </a:lnTo>
                  <a:lnTo>
                    <a:pt x="68313" y="19875"/>
                  </a:lnTo>
                  <a:lnTo>
                    <a:pt x="70726" y="19875"/>
                  </a:lnTo>
                  <a:lnTo>
                    <a:pt x="71348" y="21704"/>
                  </a:lnTo>
                  <a:lnTo>
                    <a:pt x="72250" y="21704"/>
                  </a:lnTo>
                  <a:close/>
                </a:path>
                <a:path w="129539" h="53975">
                  <a:moveTo>
                    <a:pt x="72517" y="37071"/>
                  </a:moveTo>
                  <a:lnTo>
                    <a:pt x="72390" y="37007"/>
                  </a:lnTo>
                  <a:lnTo>
                    <a:pt x="72199" y="36410"/>
                  </a:lnTo>
                  <a:lnTo>
                    <a:pt x="72085" y="34747"/>
                  </a:lnTo>
                  <a:lnTo>
                    <a:pt x="71958" y="34582"/>
                  </a:lnTo>
                  <a:lnTo>
                    <a:pt x="71843" y="34429"/>
                  </a:lnTo>
                  <a:lnTo>
                    <a:pt x="71666" y="34290"/>
                  </a:lnTo>
                  <a:lnTo>
                    <a:pt x="71424" y="34201"/>
                  </a:lnTo>
                  <a:lnTo>
                    <a:pt x="71691" y="34061"/>
                  </a:lnTo>
                  <a:lnTo>
                    <a:pt x="71894" y="33896"/>
                  </a:lnTo>
                  <a:lnTo>
                    <a:pt x="72148" y="33502"/>
                  </a:lnTo>
                  <a:lnTo>
                    <a:pt x="72174" y="31851"/>
                  </a:lnTo>
                  <a:lnTo>
                    <a:pt x="71996" y="31559"/>
                  </a:lnTo>
                  <a:lnTo>
                    <a:pt x="71437" y="31318"/>
                  </a:lnTo>
                  <a:lnTo>
                    <a:pt x="71437" y="32385"/>
                  </a:lnTo>
                  <a:lnTo>
                    <a:pt x="71335" y="33502"/>
                  </a:lnTo>
                  <a:lnTo>
                    <a:pt x="70878" y="33820"/>
                  </a:lnTo>
                  <a:lnTo>
                    <a:pt x="70573" y="33896"/>
                  </a:lnTo>
                  <a:lnTo>
                    <a:pt x="68262" y="33896"/>
                  </a:lnTo>
                  <a:lnTo>
                    <a:pt x="68262" y="31800"/>
                  </a:lnTo>
                  <a:lnTo>
                    <a:pt x="70573" y="31800"/>
                  </a:lnTo>
                  <a:lnTo>
                    <a:pt x="70802" y="31851"/>
                  </a:lnTo>
                  <a:lnTo>
                    <a:pt x="71285" y="32080"/>
                  </a:lnTo>
                  <a:lnTo>
                    <a:pt x="71437" y="32385"/>
                  </a:lnTo>
                  <a:lnTo>
                    <a:pt x="71437" y="31318"/>
                  </a:lnTo>
                  <a:lnTo>
                    <a:pt x="71120" y="31165"/>
                  </a:lnTo>
                  <a:lnTo>
                    <a:pt x="70739" y="31089"/>
                  </a:lnTo>
                  <a:lnTo>
                    <a:pt x="67437" y="31089"/>
                  </a:lnTo>
                  <a:lnTo>
                    <a:pt x="67437" y="37211"/>
                  </a:lnTo>
                  <a:lnTo>
                    <a:pt x="68262" y="37211"/>
                  </a:lnTo>
                  <a:lnTo>
                    <a:pt x="68262" y="34582"/>
                  </a:lnTo>
                  <a:lnTo>
                    <a:pt x="70497" y="34582"/>
                  </a:lnTo>
                  <a:lnTo>
                    <a:pt x="70739" y="34620"/>
                  </a:lnTo>
                  <a:lnTo>
                    <a:pt x="71170" y="34836"/>
                  </a:lnTo>
                  <a:lnTo>
                    <a:pt x="71272" y="35001"/>
                  </a:lnTo>
                  <a:lnTo>
                    <a:pt x="71399" y="36410"/>
                  </a:lnTo>
                  <a:lnTo>
                    <a:pt x="71501" y="37211"/>
                  </a:lnTo>
                  <a:lnTo>
                    <a:pt x="72517" y="37211"/>
                  </a:lnTo>
                  <a:lnTo>
                    <a:pt x="72517" y="37071"/>
                  </a:lnTo>
                  <a:close/>
                </a:path>
                <a:path w="129539" h="53975">
                  <a:moveTo>
                    <a:pt x="78181" y="21564"/>
                  </a:moveTo>
                  <a:lnTo>
                    <a:pt x="78054" y="21513"/>
                  </a:lnTo>
                  <a:lnTo>
                    <a:pt x="77876" y="20904"/>
                  </a:lnTo>
                  <a:lnTo>
                    <a:pt x="77749" y="19253"/>
                  </a:lnTo>
                  <a:lnTo>
                    <a:pt x="77635" y="19088"/>
                  </a:lnTo>
                  <a:lnTo>
                    <a:pt x="77508" y="18923"/>
                  </a:lnTo>
                  <a:lnTo>
                    <a:pt x="77330" y="18796"/>
                  </a:lnTo>
                  <a:lnTo>
                    <a:pt x="77089" y="18707"/>
                  </a:lnTo>
                  <a:lnTo>
                    <a:pt x="77368" y="18567"/>
                  </a:lnTo>
                  <a:lnTo>
                    <a:pt x="77558" y="18389"/>
                  </a:lnTo>
                  <a:lnTo>
                    <a:pt x="77812" y="18008"/>
                  </a:lnTo>
                  <a:lnTo>
                    <a:pt x="77838" y="16344"/>
                  </a:lnTo>
                  <a:lnTo>
                    <a:pt x="77673" y="16065"/>
                  </a:lnTo>
                  <a:lnTo>
                    <a:pt x="77114" y="15811"/>
                  </a:lnTo>
                  <a:lnTo>
                    <a:pt x="77114" y="16891"/>
                  </a:lnTo>
                  <a:lnTo>
                    <a:pt x="77000" y="18008"/>
                  </a:lnTo>
                  <a:lnTo>
                    <a:pt x="76542" y="18313"/>
                  </a:lnTo>
                  <a:lnTo>
                    <a:pt x="76238" y="18389"/>
                  </a:lnTo>
                  <a:lnTo>
                    <a:pt x="73939" y="18389"/>
                  </a:lnTo>
                  <a:lnTo>
                    <a:pt x="73939" y="16306"/>
                  </a:lnTo>
                  <a:lnTo>
                    <a:pt x="76238" y="16306"/>
                  </a:lnTo>
                  <a:lnTo>
                    <a:pt x="76466" y="16344"/>
                  </a:lnTo>
                  <a:lnTo>
                    <a:pt x="76962" y="16586"/>
                  </a:lnTo>
                  <a:lnTo>
                    <a:pt x="77114" y="16891"/>
                  </a:lnTo>
                  <a:lnTo>
                    <a:pt x="77114" y="15811"/>
                  </a:lnTo>
                  <a:lnTo>
                    <a:pt x="76796" y="15659"/>
                  </a:lnTo>
                  <a:lnTo>
                    <a:pt x="76403" y="15595"/>
                  </a:lnTo>
                  <a:lnTo>
                    <a:pt x="73113" y="15595"/>
                  </a:lnTo>
                  <a:lnTo>
                    <a:pt x="73113" y="21704"/>
                  </a:lnTo>
                  <a:lnTo>
                    <a:pt x="73939" y="21704"/>
                  </a:lnTo>
                  <a:lnTo>
                    <a:pt x="73939" y="19088"/>
                  </a:lnTo>
                  <a:lnTo>
                    <a:pt x="76161" y="19088"/>
                  </a:lnTo>
                  <a:lnTo>
                    <a:pt x="76403" y="19126"/>
                  </a:lnTo>
                  <a:lnTo>
                    <a:pt x="76847" y="19329"/>
                  </a:lnTo>
                  <a:lnTo>
                    <a:pt x="76936" y="19507"/>
                  </a:lnTo>
                  <a:lnTo>
                    <a:pt x="77063" y="20904"/>
                  </a:lnTo>
                  <a:lnTo>
                    <a:pt x="77165" y="21704"/>
                  </a:lnTo>
                  <a:lnTo>
                    <a:pt x="78181" y="21704"/>
                  </a:lnTo>
                  <a:lnTo>
                    <a:pt x="78181" y="21564"/>
                  </a:lnTo>
                  <a:close/>
                </a:path>
                <a:path w="129539" h="53975">
                  <a:moveTo>
                    <a:pt x="78346" y="101"/>
                  </a:moveTo>
                  <a:lnTo>
                    <a:pt x="77508" y="101"/>
                  </a:lnTo>
                  <a:lnTo>
                    <a:pt x="77508" y="4318"/>
                  </a:lnTo>
                  <a:lnTo>
                    <a:pt x="77444" y="4673"/>
                  </a:lnTo>
                  <a:lnTo>
                    <a:pt x="77050" y="5410"/>
                  </a:lnTo>
                  <a:lnTo>
                    <a:pt x="76581" y="5651"/>
                  </a:lnTo>
                  <a:lnTo>
                    <a:pt x="75298" y="5651"/>
                  </a:lnTo>
                  <a:lnTo>
                    <a:pt x="74879" y="5422"/>
                  </a:lnTo>
                  <a:lnTo>
                    <a:pt x="74460" y="4686"/>
                  </a:lnTo>
                  <a:lnTo>
                    <a:pt x="74383" y="4318"/>
                  </a:lnTo>
                  <a:lnTo>
                    <a:pt x="74383" y="101"/>
                  </a:lnTo>
                  <a:lnTo>
                    <a:pt x="73545" y="101"/>
                  </a:lnTo>
                  <a:lnTo>
                    <a:pt x="73545" y="4279"/>
                  </a:lnTo>
                  <a:lnTo>
                    <a:pt x="73634" y="4864"/>
                  </a:lnTo>
                  <a:lnTo>
                    <a:pt x="74218" y="6007"/>
                  </a:lnTo>
                  <a:lnTo>
                    <a:pt x="74917" y="6375"/>
                  </a:lnTo>
                  <a:lnTo>
                    <a:pt x="76974" y="6375"/>
                  </a:lnTo>
                  <a:lnTo>
                    <a:pt x="77673" y="6007"/>
                  </a:lnTo>
                  <a:lnTo>
                    <a:pt x="78244" y="4864"/>
                  </a:lnTo>
                  <a:lnTo>
                    <a:pt x="78346" y="4279"/>
                  </a:lnTo>
                  <a:lnTo>
                    <a:pt x="78346" y="101"/>
                  </a:lnTo>
                  <a:close/>
                </a:path>
                <a:path w="129539" h="53975">
                  <a:moveTo>
                    <a:pt x="78651" y="34963"/>
                  </a:moveTo>
                  <a:lnTo>
                    <a:pt x="77838" y="34963"/>
                  </a:lnTo>
                  <a:lnTo>
                    <a:pt x="77749" y="35356"/>
                  </a:lnTo>
                  <a:lnTo>
                    <a:pt x="77635" y="35687"/>
                  </a:lnTo>
                  <a:lnTo>
                    <a:pt x="77139" y="36398"/>
                  </a:lnTo>
                  <a:lnTo>
                    <a:pt x="76669" y="36639"/>
                  </a:lnTo>
                  <a:lnTo>
                    <a:pt x="75399" y="36639"/>
                  </a:lnTo>
                  <a:lnTo>
                    <a:pt x="74904" y="36410"/>
                  </a:lnTo>
                  <a:lnTo>
                    <a:pt x="74231" y="35521"/>
                  </a:lnTo>
                  <a:lnTo>
                    <a:pt x="74066" y="34937"/>
                  </a:lnTo>
                  <a:lnTo>
                    <a:pt x="74066" y="33350"/>
                  </a:lnTo>
                  <a:lnTo>
                    <a:pt x="74256" y="32702"/>
                  </a:lnTo>
                  <a:lnTo>
                    <a:pt x="74993" y="31851"/>
                  </a:lnTo>
                  <a:lnTo>
                    <a:pt x="75476" y="31648"/>
                  </a:lnTo>
                  <a:lnTo>
                    <a:pt x="76568" y="31648"/>
                  </a:lnTo>
                  <a:lnTo>
                    <a:pt x="76962" y="31762"/>
                  </a:lnTo>
                  <a:lnTo>
                    <a:pt x="77508" y="32219"/>
                  </a:lnTo>
                  <a:lnTo>
                    <a:pt x="77685" y="32537"/>
                  </a:lnTo>
                  <a:lnTo>
                    <a:pt x="77774" y="32931"/>
                  </a:lnTo>
                  <a:lnTo>
                    <a:pt x="78587" y="32931"/>
                  </a:lnTo>
                  <a:lnTo>
                    <a:pt x="76847" y="30924"/>
                  </a:lnTo>
                  <a:lnTo>
                    <a:pt x="75158" y="30924"/>
                  </a:lnTo>
                  <a:lnTo>
                    <a:pt x="74460" y="31242"/>
                  </a:lnTo>
                  <a:lnTo>
                    <a:pt x="73456" y="32448"/>
                  </a:lnTo>
                  <a:lnTo>
                    <a:pt x="73215" y="33185"/>
                  </a:lnTo>
                  <a:lnTo>
                    <a:pt x="73215" y="35267"/>
                  </a:lnTo>
                  <a:lnTo>
                    <a:pt x="73545" y="36144"/>
                  </a:lnTo>
                  <a:lnTo>
                    <a:pt x="74650" y="37147"/>
                  </a:lnTo>
                  <a:lnTo>
                    <a:pt x="75260" y="37363"/>
                  </a:lnTo>
                  <a:lnTo>
                    <a:pt x="76784" y="37363"/>
                  </a:lnTo>
                  <a:lnTo>
                    <a:pt x="77444" y="37096"/>
                  </a:lnTo>
                  <a:lnTo>
                    <a:pt x="78333" y="36144"/>
                  </a:lnTo>
                  <a:lnTo>
                    <a:pt x="78574" y="35598"/>
                  </a:lnTo>
                  <a:lnTo>
                    <a:pt x="78651" y="34963"/>
                  </a:lnTo>
                  <a:close/>
                </a:path>
                <a:path w="129539" h="53975">
                  <a:moveTo>
                    <a:pt x="83743" y="19138"/>
                  </a:moveTo>
                  <a:lnTo>
                    <a:pt x="83477" y="18846"/>
                  </a:lnTo>
                  <a:lnTo>
                    <a:pt x="83299" y="18669"/>
                  </a:lnTo>
                  <a:lnTo>
                    <a:pt x="83058" y="18542"/>
                  </a:lnTo>
                  <a:lnTo>
                    <a:pt x="83032" y="19443"/>
                  </a:lnTo>
                  <a:lnTo>
                    <a:pt x="82956" y="20370"/>
                  </a:lnTo>
                  <a:lnTo>
                    <a:pt x="82613" y="20853"/>
                  </a:lnTo>
                  <a:lnTo>
                    <a:pt x="82245" y="20993"/>
                  </a:lnTo>
                  <a:lnTo>
                    <a:pt x="79959" y="20993"/>
                  </a:lnTo>
                  <a:lnTo>
                    <a:pt x="79959" y="18846"/>
                  </a:lnTo>
                  <a:lnTo>
                    <a:pt x="81953" y="18846"/>
                  </a:lnTo>
                  <a:lnTo>
                    <a:pt x="82219" y="18897"/>
                  </a:lnTo>
                  <a:lnTo>
                    <a:pt x="82829" y="19138"/>
                  </a:lnTo>
                  <a:lnTo>
                    <a:pt x="83032" y="19443"/>
                  </a:lnTo>
                  <a:lnTo>
                    <a:pt x="83032" y="18542"/>
                  </a:lnTo>
                  <a:lnTo>
                    <a:pt x="82740" y="18415"/>
                  </a:lnTo>
                  <a:lnTo>
                    <a:pt x="82956" y="18313"/>
                  </a:lnTo>
                  <a:lnTo>
                    <a:pt x="83134" y="18173"/>
                  </a:lnTo>
                  <a:lnTo>
                    <a:pt x="83388" y="17881"/>
                  </a:lnTo>
                  <a:lnTo>
                    <a:pt x="83477" y="16484"/>
                  </a:lnTo>
                  <a:lnTo>
                    <a:pt x="83337" y="16281"/>
                  </a:lnTo>
                  <a:lnTo>
                    <a:pt x="82994" y="15811"/>
                  </a:lnTo>
                  <a:lnTo>
                    <a:pt x="82715" y="15697"/>
                  </a:lnTo>
                  <a:lnTo>
                    <a:pt x="82715" y="16776"/>
                  </a:lnTo>
                  <a:lnTo>
                    <a:pt x="82626" y="17805"/>
                  </a:lnTo>
                  <a:lnTo>
                    <a:pt x="82080" y="18135"/>
                  </a:lnTo>
                  <a:lnTo>
                    <a:pt x="81813" y="18173"/>
                  </a:lnTo>
                  <a:lnTo>
                    <a:pt x="79959" y="18173"/>
                  </a:lnTo>
                  <a:lnTo>
                    <a:pt x="79959" y="16281"/>
                  </a:lnTo>
                  <a:lnTo>
                    <a:pt x="81788" y="16281"/>
                  </a:lnTo>
                  <a:lnTo>
                    <a:pt x="82067" y="16332"/>
                  </a:lnTo>
                  <a:lnTo>
                    <a:pt x="82575" y="16535"/>
                  </a:lnTo>
                  <a:lnTo>
                    <a:pt x="82715" y="16776"/>
                  </a:lnTo>
                  <a:lnTo>
                    <a:pt x="82715" y="15697"/>
                  </a:lnTo>
                  <a:lnTo>
                    <a:pt x="82486" y="15595"/>
                  </a:lnTo>
                  <a:lnTo>
                    <a:pt x="79146" y="15595"/>
                  </a:lnTo>
                  <a:lnTo>
                    <a:pt x="79146" y="21704"/>
                  </a:lnTo>
                  <a:lnTo>
                    <a:pt x="82537" y="21704"/>
                  </a:lnTo>
                  <a:lnTo>
                    <a:pt x="83121" y="21463"/>
                  </a:lnTo>
                  <a:lnTo>
                    <a:pt x="83489" y="20993"/>
                  </a:lnTo>
                  <a:lnTo>
                    <a:pt x="83731" y="20675"/>
                  </a:lnTo>
                  <a:lnTo>
                    <a:pt x="83743" y="19138"/>
                  </a:lnTo>
                  <a:close/>
                </a:path>
                <a:path w="129539" h="53975">
                  <a:moveTo>
                    <a:pt x="84518" y="31089"/>
                  </a:moveTo>
                  <a:lnTo>
                    <a:pt x="83693" y="31089"/>
                  </a:lnTo>
                  <a:lnTo>
                    <a:pt x="83693" y="33616"/>
                  </a:lnTo>
                  <a:lnTo>
                    <a:pt x="80505" y="33616"/>
                  </a:lnTo>
                  <a:lnTo>
                    <a:pt x="80505" y="31089"/>
                  </a:lnTo>
                  <a:lnTo>
                    <a:pt x="79679" y="31089"/>
                  </a:lnTo>
                  <a:lnTo>
                    <a:pt x="79679" y="37211"/>
                  </a:lnTo>
                  <a:lnTo>
                    <a:pt x="80505" y="37211"/>
                  </a:lnTo>
                  <a:lnTo>
                    <a:pt x="80505" y="34340"/>
                  </a:lnTo>
                  <a:lnTo>
                    <a:pt x="83693" y="34340"/>
                  </a:lnTo>
                  <a:lnTo>
                    <a:pt x="83693" y="37211"/>
                  </a:lnTo>
                  <a:lnTo>
                    <a:pt x="84518" y="37211"/>
                  </a:lnTo>
                  <a:lnTo>
                    <a:pt x="84518" y="31089"/>
                  </a:lnTo>
                  <a:close/>
                </a:path>
                <a:path w="129539" h="53975">
                  <a:moveTo>
                    <a:pt x="85471" y="101"/>
                  </a:moveTo>
                  <a:lnTo>
                    <a:pt x="84302" y="101"/>
                  </a:lnTo>
                  <a:lnTo>
                    <a:pt x="82562" y="5270"/>
                  </a:lnTo>
                  <a:lnTo>
                    <a:pt x="80797" y="101"/>
                  </a:lnTo>
                  <a:lnTo>
                    <a:pt x="79616" y="101"/>
                  </a:lnTo>
                  <a:lnTo>
                    <a:pt x="79616" y="6210"/>
                  </a:lnTo>
                  <a:lnTo>
                    <a:pt x="80403" y="6210"/>
                  </a:lnTo>
                  <a:lnTo>
                    <a:pt x="80403" y="2603"/>
                  </a:lnTo>
                  <a:lnTo>
                    <a:pt x="80378" y="1054"/>
                  </a:lnTo>
                  <a:lnTo>
                    <a:pt x="82143" y="6210"/>
                  </a:lnTo>
                  <a:lnTo>
                    <a:pt x="82956" y="6210"/>
                  </a:lnTo>
                  <a:lnTo>
                    <a:pt x="84709" y="1054"/>
                  </a:lnTo>
                  <a:lnTo>
                    <a:pt x="84683" y="2273"/>
                  </a:lnTo>
                  <a:lnTo>
                    <a:pt x="84683" y="6210"/>
                  </a:lnTo>
                  <a:lnTo>
                    <a:pt x="85471" y="6210"/>
                  </a:lnTo>
                  <a:lnTo>
                    <a:pt x="85471" y="101"/>
                  </a:lnTo>
                  <a:close/>
                </a:path>
                <a:path w="129539" h="53975">
                  <a:moveTo>
                    <a:pt x="85877" y="15595"/>
                  </a:moveTo>
                  <a:lnTo>
                    <a:pt x="85039" y="15595"/>
                  </a:lnTo>
                  <a:lnTo>
                    <a:pt x="85039" y="21704"/>
                  </a:lnTo>
                  <a:lnTo>
                    <a:pt x="85877" y="21704"/>
                  </a:lnTo>
                  <a:lnTo>
                    <a:pt x="85877" y="15595"/>
                  </a:lnTo>
                  <a:close/>
                </a:path>
                <a:path w="129539" h="53975">
                  <a:moveTo>
                    <a:pt x="88620" y="7950"/>
                  </a:moveTo>
                  <a:lnTo>
                    <a:pt x="88214" y="7175"/>
                  </a:lnTo>
                  <a:lnTo>
                    <a:pt x="87934" y="6591"/>
                  </a:lnTo>
                  <a:lnTo>
                    <a:pt x="87579" y="5511"/>
                  </a:lnTo>
                  <a:lnTo>
                    <a:pt x="87464" y="4775"/>
                  </a:lnTo>
                  <a:lnTo>
                    <a:pt x="87464" y="3175"/>
                  </a:lnTo>
                  <a:lnTo>
                    <a:pt x="87553" y="2476"/>
                  </a:lnTo>
                  <a:lnTo>
                    <a:pt x="87884" y="1460"/>
                  </a:lnTo>
                  <a:lnTo>
                    <a:pt x="88176" y="850"/>
                  </a:lnTo>
                  <a:lnTo>
                    <a:pt x="88607" y="0"/>
                  </a:lnTo>
                  <a:lnTo>
                    <a:pt x="88087" y="0"/>
                  </a:lnTo>
                  <a:lnTo>
                    <a:pt x="87566" y="812"/>
                  </a:lnTo>
                  <a:lnTo>
                    <a:pt x="87223" y="1422"/>
                  </a:lnTo>
                  <a:lnTo>
                    <a:pt x="86804" y="2463"/>
                  </a:lnTo>
                  <a:lnTo>
                    <a:pt x="86677" y="3200"/>
                  </a:lnTo>
                  <a:lnTo>
                    <a:pt x="86690" y="4470"/>
                  </a:lnTo>
                  <a:lnTo>
                    <a:pt x="88112" y="7950"/>
                  </a:lnTo>
                  <a:lnTo>
                    <a:pt x="88620" y="7950"/>
                  </a:lnTo>
                  <a:close/>
                </a:path>
                <a:path w="129539" h="53975">
                  <a:moveTo>
                    <a:pt x="90525" y="5308"/>
                  </a:moveTo>
                  <a:lnTo>
                    <a:pt x="89649" y="5308"/>
                  </a:lnTo>
                  <a:lnTo>
                    <a:pt x="89649" y="6210"/>
                  </a:lnTo>
                  <a:lnTo>
                    <a:pt x="90525" y="6210"/>
                  </a:lnTo>
                  <a:lnTo>
                    <a:pt x="90525" y="5308"/>
                  </a:lnTo>
                  <a:close/>
                </a:path>
                <a:path w="129539" h="53975">
                  <a:moveTo>
                    <a:pt x="90741" y="37211"/>
                  </a:moveTo>
                  <a:lnTo>
                    <a:pt x="90068" y="35369"/>
                  </a:lnTo>
                  <a:lnTo>
                    <a:pt x="89827" y="34696"/>
                  </a:lnTo>
                  <a:lnTo>
                    <a:pt x="88938" y="32258"/>
                  </a:lnTo>
                  <a:lnTo>
                    <a:pt x="88938" y="34696"/>
                  </a:lnTo>
                  <a:lnTo>
                    <a:pt x="87033" y="34696"/>
                  </a:lnTo>
                  <a:lnTo>
                    <a:pt x="88023" y="32004"/>
                  </a:lnTo>
                  <a:lnTo>
                    <a:pt x="88938" y="34696"/>
                  </a:lnTo>
                  <a:lnTo>
                    <a:pt x="88938" y="32258"/>
                  </a:lnTo>
                  <a:lnTo>
                    <a:pt x="88849" y="32004"/>
                  </a:lnTo>
                  <a:lnTo>
                    <a:pt x="88519" y="31089"/>
                  </a:lnTo>
                  <a:lnTo>
                    <a:pt x="87579" y="31089"/>
                  </a:lnTo>
                  <a:lnTo>
                    <a:pt x="85280" y="37211"/>
                  </a:lnTo>
                  <a:lnTo>
                    <a:pt x="86131" y="37211"/>
                  </a:lnTo>
                  <a:lnTo>
                    <a:pt x="86791" y="35369"/>
                  </a:lnTo>
                  <a:lnTo>
                    <a:pt x="89204" y="35369"/>
                  </a:lnTo>
                  <a:lnTo>
                    <a:pt x="89827" y="37211"/>
                  </a:lnTo>
                  <a:lnTo>
                    <a:pt x="90741" y="37211"/>
                  </a:lnTo>
                  <a:close/>
                </a:path>
                <a:path w="129539" h="53975">
                  <a:moveTo>
                    <a:pt x="92075" y="15595"/>
                  </a:moveTo>
                  <a:lnTo>
                    <a:pt x="91287" y="15595"/>
                  </a:lnTo>
                  <a:lnTo>
                    <a:pt x="91287" y="20548"/>
                  </a:lnTo>
                  <a:lnTo>
                    <a:pt x="88201" y="15595"/>
                  </a:lnTo>
                  <a:lnTo>
                    <a:pt x="87223" y="15595"/>
                  </a:lnTo>
                  <a:lnTo>
                    <a:pt x="87223" y="21704"/>
                  </a:lnTo>
                  <a:lnTo>
                    <a:pt x="88011" y="21704"/>
                  </a:lnTo>
                  <a:lnTo>
                    <a:pt x="88011" y="16764"/>
                  </a:lnTo>
                  <a:lnTo>
                    <a:pt x="91147" y="21704"/>
                  </a:lnTo>
                  <a:lnTo>
                    <a:pt x="92075" y="21704"/>
                  </a:lnTo>
                  <a:lnTo>
                    <a:pt x="92075" y="15595"/>
                  </a:lnTo>
                  <a:close/>
                </a:path>
                <a:path w="129539" h="53975">
                  <a:moveTo>
                    <a:pt x="92887" y="5308"/>
                  </a:moveTo>
                  <a:lnTo>
                    <a:pt x="92024" y="5308"/>
                  </a:lnTo>
                  <a:lnTo>
                    <a:pt x="92024" y="6210"/>
                  </a:lnTo>
                  <a:lnTo>
                    <a:pt x="92887" y="6210"/>
                  </a:lnTo>
                  <a:lnTo>
                    <a:pt x="92887" y="5308"/>
                  </a:lnTo>
                  <a:close/>
                </a:path>
                <a:path w="129539" h="53975">
                  <a:moveTo>
                    <a:pt x="95250" y="5308"/>
                  </a:moveTo>
                  <a:lnTo>
                    <a:pt x="94386" y="5308"/>
                  </a:lnTo>
                  <a:lnTo>
                    <a:pt x="94386" y="6210"/>
                  </a:lnTo>
                  <a:lnTo>
                    <a:pt x="95250" y="6210"/>
                  </a:lnTo>
                  <a:lnTo>
                    <a:pt x="95250" y="5308"/>
                  </a:lnTo>
                  <a:close/>
                </a:path>
                <a:path w="129539" h="53975">
                  <a:moveTo>
                    <a:pt x="96672" y="37071"/>
                  </a:moveTo>
                  <a:lnTo>
                    <a:pt x="96545" y="37007"/>
                  </a:lnTo>
                  <a:lnTo>
                    <a:pt x="96354" y="36410"/>
                  </a:lnTo>
                  <a:lnTo>
                    <a:pt x="96240" y="34747"/>
                  </a:lnTo>
                  <a:lnTo>
                    <a:pt x="96113" y="34582"/>
                  </a:lnTo>
                  <a:lnTo>
                    <a:pt x="95999" y="34429"/>
                  </a:lnTo>
                  <a:lnTo>
                    <a:pt x="95808" y="34290"/>
                  </a:lnTo>
                  <a:lnTo>
                    <a:pt x="95567" y="34201"/>
                  </a:lnTo>
                  <a:lnTo>
                    <a:pt x="95846" y="34061"/>
                  </a:lnTo>
                  <a:lnTo>
                    <a:pt x="96037" y="33896"/>
                  </a:lnTo>
                  <a:lnTo>
                    <a:pt x="96291" y="33502"/>
                  </a:lnTo>
                  <a:lnTo>
                    <a:pt x="96316" y="31851"/>
                  </a:lnTo>
                  <a:lnTo>
                    <a:pt x="96151" y="31559"/>
                  </a:lnTo>
                  <a:lnTo>
                    <a:pt x="95592" y="31318"/>
                  </a:lnTo>
                  <a:lnTo>
                    <a:pt x="95592" y="32385"/>
                  </a:lnTo>
                  <a:lnTo>
                    <a:pt x="95478" y="33502"/>
                  </a:lnTo>
                  <a:lnTo>
                    <a:pt x="95034" y="33820"/>
                  </a:lnTo>
                  <a:lnTo>
                    <a:pt x="94729" y="33896"/>
                  </a:lnTo>
                  <a:lnTo>
                    <a:pt x="92417" y="33896"/>
                  </a:lnTo>
                  <a:lnTo>
                    <a:pt x="92417" y="31800"/>
                  </a:lnTo>
                  <a:lnTo>
                    <a:pt x="94729" y="31800"/>
                  </a:lnTo>
                  <a:lnTo>
                    <a:pt x="94957" y="31851"/>
                  </a:lnTo>
                  <a:lnTo>
                    <a:pt x="95440" y="32080"/>
                  </a:lnTo>
                  <a:lnTo>
                    <a:pt x="95592" y="32385"/>
                  </a:lnTo>
                  <a:lnTo>
                    <a:pt x="95592" y="31318"/>
                  </a:lnTo>
                  <a:lnTo>
                    <a:pt x="95275" y="31165"/>
                  </a:lnTo>
                  <a:lnTo>
                    <a:pt x="94894" y="31089"/>
                  </a:lnTo>
                  <a:lnTo>
                    <a:pt x="91592" y="31089"/>
                  </a:lnTo>
                  <a:lnTo>
                    <a:pt x="91592" y="37211"/>
                  </a:lnTo>
                  <a:lnTo>
                    <a:pt x="92417" y="37211"/>
                  </a:lnTo>
                  <a:lnTo>
                    <a:pt x="92417" y="34582"/>
                  </a:lnTo>
                  <a:lnTo>
                    <a:pt x="94640" y="34582"/>
                  </a:lnTo>
                  <a:lnTo>
                    <a:pt x="94894" y="34620"/>
                  </a:lnTo>
                  <a:lnTo>
                    <a:pt x="95326" y="34836"/>
                  </a:lnTo>
                  <a:lnTo>
                    <a:pt x="95427" y="35001"/>
                  </a:lnTo>
                  <a:lnTo>
                    <a:pt x="95542" y="36410"/>
                  </a:lnTo>
                  <a:lnTo>
                    <a:pt x="95656" y="37211"/>
                  </a:lnTo>
                  <a:lnTo>
                    <a:pt x="96672" y="37211"/>
                  </a:lnTo>
                  <a:lnTo>
                    <a:pt x="96672" y="37071"/>
                  </a:lnTo>
                  <a:close/>
                </a:path>
                <a:path w="129539" h="53975">
                  <a:moveTo>
                    <a:pt x="98259" y="3606"/>
                  </a:moveTo>
                  <a:lnTo>
                    <a:pt x="96812" y="0"/>
                  </a:lnTo>
                  <a:lnTo>
                    <a:pt x="96316" y="0"/>
                  </a:lnTo>
                  <a:lnTo>
                    <a:pt x="96723" y="774"/>
                  </a:lnTo>
                  <a:lnTo>
                    <a:pt x="96989" y="1358"/>
                  </a:lnTo>
                  <a:lnTo>
                    <a:pt x="97358" y="2438"/>
                  </a:lnTo>
                  <a:lnTo>
                    <a:pt x="97472" y="3175"/>
                  </a:lnTo>
                  <a:lnTo>
                    <a:pt x="97472" y="4775"/>
                  </a:lnTo>
                  <a:lnTo>
                    <a:pt x="97370" y="5473"/>
                  </a:lnTo>
                  <a:lnTo>
                    <a:pt x="97053" y="6464"/>
                  </a:lnTo>
                  <a:lnTo>
                    <a:pt x="96761" y="7086"/>
                  </a:lnTo>
                  <a:lnTo>
                    <a:pt x="96316" y="7950"/>
                  </a:lnTo>
                  <a:lnTo>
                    <a:pt x="96850" y="7950"/>
                  </a:lnTo>
                  <a:lnTo>
                    <a:pt x="97358" y="7150"/>
                  </a:lnTo>
                  <a:lnTo>
                    <a:pt x="97701" y="6540"/>
                  </a:lnTo>
                  <a:lnTo>
                    <a:pt x="98132" y="5473"/>
                  </a:lnTo>
                  <a:lnTo>
                    <a:pt x="98259" y="4749"/>
                  </a:lnTo>
                  <a:lnTo>
                    <a:pt x="98259" y="3606"/>
                  </a:lnTo>
                  <a:close/>
                </a:path>
                <a:path w="129539" h="53975">
                  <a:moveTo>
                    <a:pt x="98298" y="21704"/>
                  </a:moveTo>
                  <a:lnTo>
                    <a:pt x="97637" y="19875"/>
                  </a:lnTo>
                  <a:lnTo>
                    <a:pt x="97396" y="19202"/>
                  </a:lnTo>
                  <a:lnTo>
                    <a:pt x="96507" y="16751"/>
                  </a:lnTo>
                  <a:lnTo>
                    <a:pt x="96507" y="19202"/>
                  </a:lnTo>
                  <a:lnTo>
                    <a:pt x="94602" y="19202"/>
                  </a:lnTo>
                  <a:lnTo>
                    <a:pt x="95580" y="16497"/>
                  </a:lnTo>
                  <a:lnTo>
                    <a:pt x="96507" y="19202"/>
                  </a:lnTo>
                  <a:lnTo>
                    <a:pt x="96507" y="16751"/>
                  </a:lnTo>
                  <a:lnTo>
                    <a:pt x="96418" y="16497"/>
                  </a:lnTo>
                  <a:lnTo>
                    <a:pt x="96088" y="15595"/>
                  </a:lnTo>
                  <a:lnTo>
                    <a:pt x="95148" y="15595"/>
                  </a:lnTo>
                  <a:lnTo>
                    <a:pt x="92849" y="21704"/>
                  </a:lnTo>
                  <a:lnTo>
                    <a:pt x="93700" y="21704"/>
                  </a:lnTo>
                  <a:lnTo>
                    <a:pt x="94361" y="19875"/>
                  </a:lnTo>
                  <a:lnTo>
                    <a:pt x="96774" y="19875"/>
                  </a:lnTo>
                  <a:lnTo>
                    <a:pt x="97396" y="21704"/>
                  </a:lnTo>
                  <a:lnTo>
                    <a:pt x="98298" y="21704"/>
                  </a:lnTo>
                  <a:close/>
                </a:path>
                <a:path w="129539" h="53975">
                  <a:moveTo>
                    <a:pt x="99529" y="38950"/>
                  </a:moveTo>
                  <a:lnTo>
                    <a:pt x="99123" y="38176"/>
                  </a:lnTo>
                  <a:lnTo>
                    <a:pt x="98856" y="37579"/>
                  </a:lnTo>
                  <a:lnTo>
                    <a:pt x="98488" y="36512"/>
                  </a:lnTo>
                  <a:lnTo>
                    <a:pt x="98374" y="35775"/>
                  </a:lnTo>
                  <a:lnTo>
                    <a:pt x="98374" y="34163"/>
                  </a:lnTo>
                  <a:lnTo>
                    <a:pt x="98475" y="33464"/>
                  </a:lnTo>
                  <a:lnTo>
                    <a:pt x="98806" y="32461"/>
                  </a:lnTo>
                  <a:lnTo>
                    <a:pt x="99085" y="31838"/>
                  </a:lnTo>
                  <a:lnTo>
                    <a:pt x="99517" y="30988"/>
                  </a:lnTo>
                  <a:lnTo>
                    <a:pt x="98996" y="30988"/>
                  </a:lnTo>
                  <a:lnTo>
                    <a:pt x="98488" y="31800"/>
                  </a:lnTo>
                  <a:lnTo>
                    <a:pt x="98145" y="32423"/>
                  </a:lnTo>
                  <a:lnTo>
                    <a:pt x="97713" y="33464"/>
                  </a:lnTo>
                  <a:lnTo>
                    <a:pt x="97586" y="34201"/>
                  </a:lnTo>
                  <a:lnTo>
                    <a:pt x="97599" y="35471"/>
                  </a:lnTo>
                  <a:lnTo>
                    <a:pt x="97701" y="36169"/>
                  </a:lnTo>
                  <a:lnTo>
                    <a:pt x="97802" y="36614"/>
                  </a:lnTo>
                  <a:lnTo>
                    <a:pt x="98069" y="37325"/>
                  </a:lnTo>
                  <a:lnTo>
                    <a:pt x="98183" y="37553"/>
                  </a:lnTo>
                  <a:lnTo>
                    <a:pt x="98272" y="37731"/>
                  </a:lnTo>
                  <a:lnTo>
                    <a:pt x="99021" y="38950"/>
                  </a:lnTo>
                  <a:lnTo>
                    <a:pt x="99529" y="38950"/>
                  </a:lnTo>
                  <a:close/>
                </a:path>
                <a:path w="129539" h="53975">
                  <a:moveTo>
                    <a:pt x="104228" y="21564"/>
                  </a:moveTo>
                  <a:lnTo>
                    <a:pt x="104101" y="21513"/>
                  </a:lnTo>
                  <a:lnTo>
                    <a:pt x="103924" y="20904"/>
                  </a:lnTo>
                  <a:lnTo>
                    <a:pt x="103797" y="19253"/>
                  </a:lnTo>
                  <a:lnTo>
                    <a:pt x="103682" y="19088"/>
                  </a:lnTo>
                  <a:lnTo>
                    <a:pt x="103555" y="18923"/>
                  </a:lnTo>
                  <a:lnTo>
                    <a:pt x="103378" y="18796"/>
                  </a:lnTo>
                  <a:lnTo>
                    <a:pt x="103136" y="18707"/>
                  </a:lnTo>
                  <a:lnTo>
                    <a:pt x="103416" y="18567"/>
                  </a:lnTo>
                  <a:lnTo>
                    <a:pt x="103606" y="18389"/>
                  </a:lnTo>
                  <a:lnTo>
                    <a:pt x="103860" y="18008"/>
                  </a:lnTo>
                  <a:lnTo>
                    <a:pt x="103886" y="16344"/>
                  </a:lnTo>
                  <a:lnTo>
                    <a:pt x="103720" y="16065"/>
                  </a:lnTo>
                  <a:lnTo>
                    <a:pt x="103162" y="15811"/>
                  </a:lnTo>
                  <a:lnTo>
                    <a:pt x="103162" y="16891"/>
                  </a:lnTo>
                  <a:lnTo>
                    <a:pt x="103047" y="18008"/>
                  </a:lnTo>
                  <a:lnTo>
                    <a:pt x="102590" y="18313"/>
                  </a:lnTo>
                  <a:lnTo>
                    <a:pt x="102285" y="18389"/>
                  </a:lnTo>
                  <a:lnTo>
                    <a:pt x="99987" y="18389"/>
                  </a:lnTo>
                  <a:lnTo>
                    <a:pt x="99987" y="16306"/>
                  </a:lnTo>
                  <a:lnTo>
                    <a:pt x="102285" y="16306"/>
                  </a:lnTo>
                  <a:lnTo>
                    <a:pt x="102514" y="16344"/>
                  </a:lnTo>
                  <a:lnTo>
                    <a:pt x="103009" y="16586"/>
                  </a:lnTo>
                  <a:lnTo>
                    <a:pt x="103162" y="16891"/>
                  </a:lnTo>
                  <a:lnTo>
                    <a:pt x="103162" y="15811"/>
                  </a:lnTo>
                  <a:lnTo>
                    <a:pt x="102844" y="15659"/>
                  </a:lnTo>
                  <a:lnTo>
                    <a:pt x="102450" y="15595"/>
                  </a:lnTo>
                  <a:lnTo>
                    <a:pt x="99161" y="15595"/>
                  </a:lnTo>
                  <a:lnTo>
                    <a:pt x="99161" y="21704"/>
                  </a:lnTo>
                  <a:lnTo>
                    <a:pt x="99987" y="21704"/>
                  </a:lnTo>
                  <a:lnTo>
                    <a:pt x="99987" y="19088"/>
                  </a:lnTo>
                  <a:lnTo>
                    <a:pt x="102209" y="19088"/>
                  </a:lnTo>
                  <a:lnTo>
                    <a:pt x="102450" y="19126"/>
                  </a:lnTo>
                  <a:lnTo>
                    <a:pt x="102895" y="19329"/>
                  </a:lnTo>
                  <a:lnTo>
                    <a:pt x="102984" y="19507"/>
                  </a:lnTo>
                  <a:lnTo>
                    <a:pt x="103111" y="20904"/>
                  </a:lnTo>
                  <a:lnTo>
                    <a:pt x="103225" y="21704"/>
                  </a:lnTo>
                  <a:lnTo>
                    <a:pt x="104228" y="21704"/>
                  </a:lnTo>
                  <a:lnTo>
                    <a:pt x="104228" y="21564"/>
                  </a:lnTo>
                  <a:close/>
                </a:path>
                <a:path w="129539" h="53975">
                  <a:moveTo>
                    <a:pt x="104292" y="31343"/>
                  </a:moveTo>
                  <a:lnTo>
                    <a:pt x="100152" y="31343"/>
                  </a:lnTo>
                  <a:lnTo>
                    <a:pt x="100152" y="32105"/>
                  </a:lnTo>
                  <a:lnTo>
                    <a:pt x="103441" y="32105"/>
                  </a:lnTo>
                  <a:lnTo>
                    <a:pt x="103022" y="32575"/>
                  </a:lnTo>
                  <a:lnTo>
                    <a:pt x="102628" y="33147"/>
                  </a:lnTo>
                  <a:lnTo>
                    <a:pt x="101600" y="34937"/>
                  </a:lnTo>
                  <a:lnTo>
                    <a:pt x="101180" y="36068"/>
                  </a:lnTo>
                  <a:lnTo>
                    <a:pt x="100990" y="37211"/>
                  </a:lnTo>
                  <a:lnTo>
                    <a:pt x="101828" y="37211"/>
                  </a:lnTo>
                  <a:lnTo>
                    <a:pt x="102057" y="36156"/>
                  </a:lnTo>
                  <a:lnTo>
                    <a:pt x="102260" y="35445"/>
                  </a:lnTo>
                  <a:lnTo>
                    <a:pt x="104292" y="32004"/>
                  </a:lnTo>
                  <a:lnTo>
                    <a:pt x="104292" y="31343"/>
                  </a:lnTo>
                  <a:close/>
                </a:path>
                <a:path w="129539" h="53975">
                  <a:moveTo>
                    <a:pt x="108966" y="34607"/>
                  </a:moveTo>
                  <a:lnTo>
                    <a:pt x="108813" y="34213"/>
                  </a:lnTo>
                  <a:lnTo>
                    <a:pt x="108661" y="34074"/>
                  </a:lnTo>
                  <a:lnTo>
                    <a:pt x="108102" y="33604"/>
                  </a:lnTo>
                  <a:lnTo>
                    <a:pt x="108102" y="34759"/>
                  </a:lnTo>
                  <a:lnTo>
                    <a:pt x="108077" y="36055"/>
                  </a:lnTo>
                  <a:lnTo>
                    <a:pt x="107708" y="36563"/>
                  </a:lnTo>
                  <a:lnTo>
                    <a:pt x="107416" y="36690"/>
                  </a:lnTo>
                  <a:lnTo>
                    <a:pt x="106629" y="36690"/>
                  </a:lnTo>
                  <a:lnTo>
                    <a:pt x="106311" y="36563"/>
                  </a:lnTo>
                  <a:lnTo>
                    <a:pt x="105879" y="36055"/>
                  </a:lnTo>
                  <a:lnTo>
                    <a:pt x="105892" y="34607"/>
                  </a:lnTo>
                  <a:lnTo>
                    <a:pt x="106375" y="34175"/>
                  </a:lnTo>
                  <a:lnTo>
                    <a:pt x="106527" y="34124"/>
                  </a:lnTo>
                  <a:lnTo>
                    <a:pt x="106654" y="34074"/>
                  </a:lnTo>
                  <a:lnTo>
                    <a:pt x="107442" y="34074"/>
                  </a:lnTo>
                  <a:lnTo>
                    <a:pt x="107759" y="34213"/>
                  </a:lnTo>
                  <a:lnTo>
                    <a:pt x="108102" y="34759"/>
                  </a:lnTo>
                  <a:lnTo>
                    <a:pt x="108102" y="33604"/>
                  </a:lnTo>
                  <a:lnTo>
                    <a:pt x="107645" y="33401"/>
                  </a:lnTo>
                  <a:lnTo>
                    <a:pt x="106819" y="33388"/>
                  </a:lnTo>
                  <a:lnTo>
                    <a:pt x="106553" y="33439"/>
                  </a:lnTo>
                  <a:lnTo>
                    <a:pt x="106057" y="33680"/>
                  </a:lnTo>
                  <a:lnTo>
                    <a:pt x="105867" y="33845"/>
                  </a:lnTo>
                  <a:lnTo>
                    <a:pt x="105676" y="34124"/>
                  </a:lnTo>
                  <a:lnTo>
                    <a:pt x="105740" y="33223"/>
                  </a:lnTo>
                  <a:lnTo>
                    <a:pt x="105854" y="32804"/>
                  </a:lnTo>
                  <a:lnTo>
                    <a:pt x="106311" y="32080"/>
                  </a:lnTo>
                  <a:lnTo>
                    <a:pt x="106667" y="31877"/>
                  </a:lnTo>
                  <a:lnTo>
                    <a:pt x="107454" y="31877"/>
                  </a:lnTo>
                  <a:lnTo>
                    <a:pt x="107721" y="32004"/>
                  </a:lnTo>
                  <a:lnTo>
                    <a:pt x="108000" y="32385"/>
                  </a:lnTo>
                  <a:lnTo>
                    <a:pt x="108115" y="32804"/>
                  </a:lnTo>
                  <a:lnTo>
                    <a:pt x="108851" y="32804"/>
                  </a:lnTo>
                  <a:lnTo>
                    <a:pt x="107734" y="31216"/>
                  </a:lnTo>
                  <a:lnTo>
                    <a:pt x="106146" y="31216"/>
                  </a:lnTo>
                  <a:lnTo>
                    <a:pt x="105511" y="31711"/>
                  </a:lnTo>
                  <a:lnTo>
                    <a:pt x="104990" y="33223"/>
                  </a:lnTo>
                  <a:lnTo>
                    <a:pt x="105105" y="36309"/>
                  </a:lnTo>
                  <a:lnTo>
                    <a:pt x="105905" y="37147"/>
                  </a:lnTo>
                  <a:lnTo>
                    <a:pt x="106387" y="37363"/>
                  </a:lnTo>
                  <a:lnTo>
                    <a:pt x="107594" y="37363"/>
                  </a:lnTo>
                  <a:lnTo>
                    <a:pt x="108102" y="37147"/>
                  </a:lnTo>
                  <a:lnTo>
                    <a:pt x="108496" y="36690"/>
                  </a:lnTo>
                  <a:lnTo>
                    <a:pt x="108813" y="36309"/>
                  </a:lnTo>
                  <a:lnTo>
                    <a:pt x="108902" y="36055"/>
                  </a:lnTo>
                  <a:lnTo>
                    <a:pt x="108966" y="34607"/>
                  </a:lnTo>
                  <a:close/>
                </a:path>
                <a:path w="129539" h="53975">
                  <a:moveTo>
                    <a:pt x="110185" y="15595"/>
                  </a:moveTo>
                  <a:lnTo>
                    <a:pt x="109220" y="15595"/>
                  </a:lnTo>
                  <a:lnTo>
                    <a:pt x="107467" y="18529"/>
                  </a:lnTo>
                  <a:lnTo>
                    <a:pt x="105702" y="15595"/>
                  </a:lnTo>
                  <a:lnTo>
                    <a:pt x="104736" y="15595"/>
                  </a:lnTo>
                  <a:lnTo>
                    <a:pt x="107048" y="19253"/>
                  </a:lnTo>
                  <a:lnTo>
                    <a:pt x="107048" y="21704"/>
                  </a:lnTo>
                  <a:lnTo>
                    <a:pt x="107873" y="21704"/>
                  </a:lnTo>
                  <a:lnTo>
                    <a:pt x="107873" y="19253"/>
                  </a:lnTo>
                  <a:lnTo>
                    <a:pt x="110185" y="15595"/>
                  </a:lnTo>
                  <a:close/>
                </a:path>
                <a:path w="129539" h="53975">
                  <a:moveTo>
                    <a:pt x="112788" y="23444"/>
                  </a:moveTo>
                  <a:lnTo>
                    <a:pt x="112369" y="22669"/>
                  </a:lnTo>
                  <a:lnTo>
                    <a:pt x="112102" y="22085"/>
                  </a:lnTo>
                  <a:lnTo>
                    <a:pt x="111734" y="21005"/>
                  </a:lnTo>
                  <a:lnTo>
                    <a:pt x="111620" y="20269"/>
                  </a:lnTo>
                  <a:lnTo>
                    <a:pt x="111620" y="18669"/>
                  </a:lnTo>
                  <a:lnTo>
                    <a:pt x="111721" y="17970"/>
                  </a:lnTo>
                  <a:lnTo>
                    <a:pt x="112052" y="16967"/>
                  </a:lnTo>
                  <a:lnTo>
                    <a:pt x="112331" y="16344"/>
                  </a:lnTo>
                  <a:lnTo>
                    <a:pt x="112763" y="15494"/>
                  </a:lnTo>
                  <a:lnTo>
                    <a:pt x="112255" y="15494"/>
                  </a:lnTo>
                  <a:lnTo>
                    <a:pt x="111734" y="16306"/>
                  </a:lnTo>
                  <a:lnTo>
                    <a:pt x="111391" y="16916"/>
                  </a:lnTo>
                  <a:lnTo>
                    <a:pt x="110972" y="17970"/>
                  </a:lnTo>
                  <a:lnTo>
                    <a:pt x="110845" y="18694"/>
                  </a:lnTo>
                  <a:lnTo>
                    <a:pt x="110858" y="19964"/>
                  </a:lnTo>
                  <a:lnTo>
                    <a:pt x="112280" y="23444"/>
                  </a:lnTo>
                  <a:lnTo>
                    <a:pt x="112788" y="23444"/>
                  </a:lnTo>
                  <a:close/>
                </a:path>
                <a:path w="129539" h="53975">
                  <a:moveTo>
                    <a:pt x="113779" y="31343"/>
                  </a:moveTo>
                  <a:lnTo>
                    <a:pt x="109626" y="31343"/>
                  </a:lnTo>
                  <a:lnTo>
                    <a:pt x="109626" y="32105"/>
                  </a:lnTo>
                  <a:lnTo>
                    <a:pt x="112928" y="32105"/>
                  </a:lnTo>
                  <a:lnTo>
                    <a:pt x="112509" y="32575"/>
                  </a:lnTo>
                  <a:lnTo>
                    <a:pt x="112102" y="33147"/>
                  </a:lnTo>
                  <a:lnTo>
                    <a:pt x="111086" y="34937"/>
                  </a:lnTo>
                  <a:lnTo>
                    <a:pt x="110667" y="36068"/>
                  </a:lnTo>
                  <a:lnTo>
                    <a:pt x="110477" y="37211"/>
                  </a:lnTo>
                  <a:lnTo>
                    <a:pt x="111302" y="37211"/>
                  </a:lnTo>
                  <a:lnTo>
                    <a:pt x="111544" y="36156"/>
                  </a:lnTo>
                  <a:lnTo>
                    <a:pt x="111747" y="35445"/>
                  </a:lnTo>
                  <a:lnTo>
                    <a:pt x="113779" y="32004"/>
                  </a:lnTo>
                  <a:lnTo>
                    <a:pt x="113779" y="31343"/>
                  </a:lnTo>
                  <a:close/>
                </a:path>
                <a:path w="129539" h="53975">
                  <a:moveTo>
                    <a:pt x="116103" y="15773"/>
                  </a:moveTo>
                  <a:lnTo>
                    <a:pt x="115506" y="15773"/>
                  </a:lnTo>
                  <a:lnTo>
                    <a:pt x="115404" y="16230"/>
                  </a:lnTo>
                  <a:lnTo>
                    <a:pt x="115252" y="16522"/>
                  </a:lnTo>
                  <a:lnTo>
                    <a:pt x="114820" y="16776"/>
                  </a:lnTo>
                  <a:lnTo>
                    <a:pt x="114439" y="16865"/>
                  </a:lnTo>
                  <a:lnTo>
                    <a:pt x="113906" y="16916"/>
                  </a:lnTo>
                  <a:lnTo>
                    <a:pt x="113906" y="17487"/>
                  </a:lnTo>
                  <a:lnTo>
                    <a:pt x="115303" y="17487"/>
                  </a:lnTo>
                  <a:lnTo>
                    <a:pt x="115303" y="21704"/>
                  </a:lnTo>
                  <a:lnTo>
                    <a:pt x="116103" y="21704"/>
                  </a:lnTo>
                  <a:lnTo>
                    <a:pt x="116103" y="15773"/>
                  </a:lnTo>
                  <a:close/>
                </a:path>
                <a:path w="129539" h="53975">
                  <a:moveTo>
                    <a:pt x="116281" y="34607"/>
                  </a:moveTo>
                  <a:lnTo>
                    <a:pt x="114846" y="30988"/>
                  </a:lnTo>
                  <a:lnTo>
                    <a:pt x="114338" y="30988"/>
                  </a:lnTo>
                  <a:lnTo>
                    <a:pt x="114744" y="31762"/>
                  </a:lnTo>
                  <a:lnTo>
                    <a:pt x="115023" y="32346"/>
                  </a:lnTo>
                  <a:lnTo>
                    <a:pt x="115392" y="33426"/>
                  </a:lnTo>
                  <a:lnTo>
                    <a:pt x="115493" y="34163"/>
                  </a:lnTo>
                  <a:lnTo>
                    <a:pt x="115493" y="35775"/>
                  </a:lnTo>
                  <a:lnTo>
                    <a:pt x="115392" y="36474"/>
                  </a:lnTo>
                  <a:lnTo>
                    <a:pt x="115074" y="37452"/>
                  </a:lnTo>
                  <a:lnTo>
                    <a:pt x="114795" y="38087"/>
                  </a:lnTo>
                  <a:lnTo>
                    <a:pt x="114350" y="38950"/>
                  </a:lnTo>
                  <a:lnTo>
                    <a:pt x="114871" y="38950"/>
                  </a:lnTo>
                  <a:lnTo>
                    <a:pt x="115392" y="38138"/>
                  </a:lnTo>
                  <a:lnTo>
                    <a:pt x="115722" y="37528"/>
                  </a:lnTo>
                  <a:lnTo>
                    <a:pt x="116154" y="36474"/>
                  </a:lnTo>
                  <a:lnTo>
                    <a:pt x="116281" y="35737"/>
                  </a:lnTo>
                  <a:lnTo>
                    <a:pt x="116281" y="34607"/>
                  </a:lnTo>
                  <a:close/>
                </a:path>
                <a:path w="129539" h="53975">
                  <a:moveTo>
                    <a:pt x="122148" y="17589"/>
                  </a:moveTo>
                  <a:lnTo>
                    <a:pt x="122072" y="17195"/>
                  </a:lnTo>
                  <a:lnTo>
                    <a:pt x="121653" y="16421"/>
                  </a:lnTo>
                  <a:lnTo>
                    <a:pt x="121462" y="16065"/>
                  </a:lnTo>
                  <a:lnTo>
                    <a:pt x="121310" y="15989"/>
                  </a:lnTo>
                  <a:lnTo>
                    <a:pt x="121310" y="17513"/>
                  </a:lnTo>
                  <a:lnTo>
                    <a:pt x="121221" y="20421"/>
                  </a:lnTo>
                  <a:lnTo>
                    <a:pt x="120827" y="21018"/>
                  </a:lnTo>
                  <a:lnTo>
                    <a:pt x="120510" y="21196"/>
                  </a:lnTo>
                  <a:lnTo>
                    <a:pt x="119646" y="21196"/>
                  </a:lnTo>
                  <a:lnTo>
                    <a:pt x="119303" y="20904"/>
                  </a:lnTo>
                  <a:lnTo>
                    <a:pt x="119126" y="20421"/>
                  </a:lnTo>
                  <a:lnTo>
                    <a:pt x="119011" y="17462"/>
                  </a:lnTo>
                  <a:lnTo>
                    <a:pt x="119418" y="16637"/>
                  </a:lnTo>
                  <a:lnTo>
                    <a:pt x="119735" y="16421"/>
                  </a:lnTo>
                  <a:lnTo>
                    <a:pt x="120662" y="16421"/>
                  </a:lnTo>
                  <a:lnTo>
                    <a:pt x="120967" y="16637"/>
                  </a:lnTo>
                  <a:lnTo>
                    <a:pt x="121310" y="17513"/>
                  </a:lnTo>
                  <a:lnTo>
                    <a:pt x="121310" y="15989"/>
                  </a:lnTo>
                  <a:lnTo>
                    <a:pt x="120904" y="15748"/>
                  </a:lnTo>
                  <a:lnTo>
                    <a:pt x="119278" y="15748"/>
                  </a:lnTo>
                  <a:lnTo>
                    <a:pt x="118681" y="16205"/>
                  </a:lnTo>
                  <a:lnTo>
                    <a:pt x="118211" y="17513"/>
                  </a:lnTo>
                  <a:lnTo>
                    <a:pt x="118237" y="20421"/>
                  </a:lnTo>
                  <a:lnTo>
                    <a:pt x="118884" y="21564"/>
                  </a:lnTo>
                  <a:lnTo>
                    <a:pt x="119418" y="21869"/>
                  </a:lnTo>
                  <a:lnTo>
                    <a:pt x="120929" y="21869"/>
                  </a:lnTo>
                  <a:lnTo>
                    <a:pt x="121500" y="21488"/>
                  </a:lnTo>
                  <a:lnTo>
                    <a:pt x="121627" y="21196"/>
                  </a:lnTo>
                  <a:lnTo>
                    <a:pt x="122021" y="20320"/>
                  </a:lnTo>
                  <a:lnTo>
                    <a:pt x="122148" y="17589"/>
                  </a:lnTo>
                  <a:close/>
                </a:path>
                <a:path w="129539" h="53975">
                  <a:moveTo>
                    <a:pt x="126898" y="17589"/>
                  </a:moveTo>
                  <a:lnTo>
                    <a:pt x="126809" y="17195"/>
                  </a:lnTo>
                  <a:lnTo>
                    <a:pt x="126390" y="16421"/>
                  </a:lnTo>
                  <a:lnTo>
                    <a:pt x="126199" y="16065"/>
                  </a:lnTo>
                  <a:lnTo>
                    <a:pt x="126060" y="15989"/>
                  </a:lnTo>
                  <a:lnTo>
                    <a:pt x="126060" y="17513"/>
                  </a:lnTo>
                  <a:lnTo>
                    <a:pt x="125958" y="20421"/>
                  </a:lnTo>
                  <a:lnTo>
                    <a:pt x="125564" y="21018"/>
                  </a:lnTo>
                  <a:lnTo>
                    <a:pt x="125260" y="21196"/>
                  </a:lnTo>
                  <a:lnTo>
                    <a:pt x="124383" y="21196"/>
                  </a:lnTo>
                  <a:lnTo>
                    <a:pt x="124040" y="20904"/>
                  </a:lnTo>
                  <a:lnTo>
                    <a:pt x="123875" y="20421"/>
                  </a:lnTo>
                  <a:lnTo>
                    <a:pt x="123748" y="17462"/>
                  </a:lnTo>
                  <a:lnTo>
                    <a:pt x="124155" y="16637"/>
                  </a:lnTo>
                  <a:lnTo>
                    <a:pt x="124485" y="16421"/>
                  </a:lnTo>
                  <a:lnTo>
                    <a:pt x="125399" y="16421"/>
                  </a:lnTo>
                  <a:lnTo>
                    <a:pt x="125704" y="16637"/>
                  </a:lnTo>
                  <a:lnTo>
                    <a:pt x="126060" y="17513"/>
                  </a:lnTo>
                  <a:lnTo>
                    <a:pt x="126060" y="15989"/>
                  </a:lnTo>
                  <a:lnTo>
                    <a:pt x="125641" y="15748"/>
                  </a:lnTo>
                  <a:lnTo>
                    <a:pt x="124015" y="15748"/>
                  </a:lnTo>
                  <a:lnTo>
                    <a:pt x="123418" y="16205"/>
                  </a:lnTo>
                  <a:lnTo>
                    <a:pt x="122948" y="17513"/>
                  </a:lnTo>
                  <a:lnTo>
                    <a:pt x="122974" y="20421"/>
                  </a:lnTo>
                  <a:lnTo>
                    <a:pt x="123621" y="21564"/>
                  </a:lnTo>
                  <a:lnTo>
                    <a:pt x="124155" y="21869"/>
                  </a:lnTo>
                  <a:lnTo>
                    <a:pt x="125666" y="21869"/>
                  </a:lnTo>
                  <a:lnTo>
                    <a:pt x="126238" y="21488"/>
                  </a:lnTo>
                  <a:lnTo>
                    <a:pt x="126377" y="21196"/>
                  </a:lnTo>
                  <a:lnTo>
                    <a:pt x="126771" y="20320"/>
                  </a:lnTo>
                  <a:lnTo>
                    <a:pt x="126898" y="17589"/>
                  </a:lnTo>
                  <a:close/>
                </a:path>
                <a:path w="129539" h="53975">
                  <a:moveTo>
                    <a:pt x="129540" y="19113"/>
                  </a:moveTo>
                  <a:lnTo>
                    <a:pt x="128092" y="15494"/>
                  </a:lnTo>
                  <a:lnTo>
                    <a:pt x="127596" y="15494"/>
                  </a:lnTo>
                  <a:lnTo>
                    <a:pt x="128003" y="16268"/>
                  </a:lnTo>
                  <a:lnTo>
                    <a:pt x="128270" y="16852"/>
                  </a:lnTo>
                  <a:lnTo>
                    <a:pt x="128638" y="17932"/>
                  </a:lnTo>
                  <a:lnTo>
                    <a:pt x="128752" y="18669"/>
                  </a:lnTo>
                  <a:lnTo>
                    <a:pt x="128752" y="20269"/>
                  </a:lnTo>
                  <a:lnTo>
                    <a:pt x="128651" y="20967"/>
                  </a:lnTo>
                  <a:lnTo>
                    <a:pt x="128333" y="21958"/>
                  </a:lnTo>
                  <a:lnTo>
                    <a:pt x="128041" y="22593"/>
                  </a:lnTo>
                  <a:lnTo>
                    <a:pt x="127596" y="23444"/>
                  </a:lnTo>
                  <a:lnTo>
                    <a:pt x="128130" y="23444"/>
                  </a:lnTo>
                  <a:lnTo>
                    <a:pt x="128638" y="22644"/>
                  </a:lnTo>
                  <a:lnTo>
                    <a:pt x="128981" y="22034"/>
                  </a:lnTo>
                  <a:lnTo>
                    <a:pt x="129413" y="20980"/>
                  </a:lnTo>
                  <a:lnTo>
                    <a:pt x="129540" y="20243"/>
                  </a:lnTo>
                  <a:lnTo>
                    <a:pt x="129540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6262484" y="2300731"/>
              <a:ext cx="110489" cy="53975"/>
            </a:xfrm>
            <a:custGeom>
              <a:avLst/>
              <a:gdLst/>
              <a:ahLst/>
              <a:cxnLst/>
              <a:rect l="l" t="t" r="r" b="b"/>
              <a:pathLst>
                <a:path w="110489" h="53975">
                  <a:moveTo>
                    <a:pt x="2108" y="46418"/>
                  </a:moveTo>
                  <a:lnTo>
                    <a:pt x="1295" y="46405"/>
                  </a:lnTo>
                  <a:lnTo>
                    <a:pt x="952" y="46520"/>
                  </a:lnTo>
                  <a:lnTo>
                    <a:pt x="787" y="46786"/>
                  </a:lnTo>
                  <a:lnTo>
                    <a:pt x="685" y="46926"/>
                  </a:lnTo>
                  <a:lnTo>
                    <a:pt x="635" y="47155"/>
                  </a:lnTo>
                  <a:lnTo>
                    <a:pt x="622" y="47459"/>
                  </a:lnTo>
                  <a:lnTo>
                    <a:pt x="622" y="48171"/>
                  </a:lnTo>
                  <a:lnTo>
                    <a:pt x="0" y="48171"/>
                  </a:lnTo>
                  <a:lnTo>
                    <a:pt x="0" y="48755"/>
                  </a:lnTo>
                  <a:lnTo>
                    <a:pt x="622" y="48755"/>
                  </a:lnTo>
                  <a:lnTo>
                    <a:pt x="622" y="52603"/>
                  </a:lnTo>
                  <a:lnTo>
                    <a:pt x="1358" y="52603"/>
                  </a:lnTo>
                  <a:lnTo>
                    <a:pt x="1358" y="48755"/>
                  </a:lnTo>
                  <a:lnTo>
                    <a:pt x="2108" y="48755"/>
                  </a:lnTo>
                  <a:lnTo>
                    <a:pt x="2108" y="48171"/>
                  </a:lnTo>
                  <a:lnTo>
                    <a:pt x="1371" y="48171"/>
                  </a:lnTo>
                  <a:lnTo>
                    <a:pt x="1371" y="47688"/>
                  </a:lnTo>
                  <a:lnTo>
                    <a:pt x="1397" y="47383"/>
                  </a:lnTo>
                  <a:lnTo>
                    <a:pt x="1485" y="47142"/>
                  </a:lnTo>
                  <a:lnTo>
                    <a:pt x="1612" y="47091"/>
                  </a:lnTo>
                  <a:lnTo>
                    <a:pt x="2108" y="47091"/>
                  </a:lnTo>
                  <a:lnTo>
                    <a:pt x="2108" y="46418"/>
                  </a:lnTo>
                  <a:close/>
                </a:path>
                <a:path w="110489" h="53975">
                  <a:moveTo>
                    <a:pt x="2108" y="30924"/>
                  </a:moveTo>
                  <a:lnTo>
                    <a:pt x="1295" y="30911"/>
                  </a:lnTo>
                  <a:lnTo>
                    <a:pt x="952" y="31038"/>
                  </a:lnTo>
                  <a:lnTo>
                    <a:pt x="787" y="31292"/>
                  </a:lnTo>
                  <a:lnTo>
                    <a:pt x="685" y="31432"/>
                  </a:lnTo>
                  <a:lnTo>
                    <a:pt x="635" y="31661"/>
                  </a:lnTo>
                  <a:lnTo>
                    <a:pt x="622" y="31978"/>
                  </a:lnTo>
                  <a:lnTo>
                    <a:pt x="622" y="32677"/>
                  </a:lnTo>
                  <a:lnTo>
                    <a:pt x="0" y="32677"/>
                  </a:lnTo>
                  <a:lnTo>
                    <a:pt x="0" y="33261"/>
                  </a:lnTo>
                  <a:lnTo>
                    <a:pt x="622" y="33261"/>
                  </a:lnTo>
                  <a:lnTo>
                    <a:pt x="622" y="37109"/>
                  </a:lnTo>
                  <a:lnTo>
                    <a:pt x="1358" y="37109"/>
                  </a:lnTo>
                  <a:lnTo>
                    <a:pt x="1358" y="33261"/>
                  </a:lnTo>
                  <a:lnTo>
                    <a:pt x="2108" y="33261"/>
                  </a:lnTo>
                  <a:lnTo>
                    <a:pt x="2108" y="32677"/>
                  </a:lnTo>
                  <a:lnTo>
                    <a:pt x="1371" y="32677"/>
                  </a:lnTo>
                  <a:lnTo>
                    <a:pt x="1371" y="32194"/>
                  </a:lnTo>
                  <a:lnTo>
                    <a:pt x="1397" y="31889"/>
                  </a:lnTo>
                  <a:lnTo>
                    <a:pt x="1485" y="31648"/>
                  </a:lnTo>
                  <a:lnTo>
                    <a:pt x="1612" y="31597"/>
                  </a:lnTo>
                  <a:lnTo>
                    <a:pt x="2108" y="31610"/>
                  </a:lnTo>
                  <a:lnTo>
                    <a:pt x="2108" y="30924"/>
                  </a:lnTo>
                  <a:close/>
                </a:path>
                <a:path w="110489" h="53975">
                  <a:moveTo>
                    <a:pt x="2108" y="15430"/>
                  </a:moveTo>
                  <a:lnTo>
                    <a:pt x="1295" y="15417"/>
                  </a:lnTo>
                  <a:lnTo>
                    <a:pt x="952" y="15532"/>
                  </a:lnTo>
                  <a:lnTo>
                    <a:pt x="787" y="15798"/>
                  </a:lnTo>
                  <a:lnTo>
                    <a:pt x="685" y="15938"/>
                  </a:lnTo>
                  <a:lnTo>
                    <a:pt x="635" y="16167"/>
                  </a:lnTo>
                  <a:lnTo>
                    <a:pt x="622" y="16471"/>
                  </a:lnTo>
                  <a:lnTo>
                    <a:pt x="622" y="17170"/>
                  </a:lnTo>
                  <a:lnTo>
                    <a:pt x="0" y="17170"/>
                  </a:lnTo>
                  <a:lnTo>
                    <a:pt x="0" y="17767"/>
                  </a:lnTo>
                  <a:lnTo>
                    <a:pt x="622" y="17767"/>
                  </a:lnTo>
                  <a:lnTo>
                    <a:pt x="622" y="21615"/>
                  </a:lnTo>
                  <a:lnTo>
                    <a:pt x="1358" y="21615"/>
                  </a:lnTo>
                  <a:lnTo>
                    <a:pt x="1358" y="17767"/>
                  </a:lnTo>
                  <a:lnTo>
                    <a:pt x="2108" y="17767"/>
                  </a:lnTo>
                  <a:lnTo>
                    <a:pt x="2108" y="17170"/>
                  </a:lnTo>
                  <a:lnTo>
                    <a:pt x="1371" y="17170"/>
                  </a:lnTo>
                  <a:lnTo>
                    <a:pt x="1371" y="16700"/>
                  </a:lnTo>
                  <a:lnTo>
                    <a:pt x="1397" y="16395"/>
                  </a:lnTo>
                  <a:lnTo>
                    <a:pt x="1485" y="16154"/>
                  </a:lnTo>
                  <a:lnTo>
                    <a:pt x="1612" y="16090"/>
                  </a:lnTo>
                  <a:lnTo>
                    <a:pt x="2108" y="16103"/>
                  </a:lnTo>
                  <a:lnTo>
                    <a:pt x="2108" y="15430"/>
                  </a:lnTo>
                  <a:close/>
                </a:path>
                <a:path w="110489" h="53975">
                  <a:moveTo>
                    <a:pt x="6807" y="52070"/>
                  </a:moveTo>
                  <a:lnTo>
                    <a:pt x="6464" y="52095"/>
                  </a:lnTo>
                  <a:lnTo>
                    <a:pt x="6311" y="50330"/>
                  </a:lnTo>
                  <a:lnTo>
                    <a:pt x="6223" y="48666"/>
                  </a:lnTo>
                  <a:lnTo>
                    <a:pt x="6159" y="48539"/>
                  </a:lnTo>
                  <a:lnTo>
                    <a:pt x="5575" y="48196"/>
                  </a:lnTo>
                  <a:lnTo>
                    <a:pt x="5575" y="50330"/>
                  </a:lnTo>
                  <a:lnTo>
                    <a:pt x="5575" y="51396"/>
                  </a:lnTo>
                  <a:lnTo>
                    <a:pt x="5359" y="51727"/>
                  </a:lnTo>
                  <a:lnTo>
                    <a:pt x="4699" y="52057"/>
                  </a:lnTo>
                  <a:lnTo>
                    <a:pt x="4432" y="52120"/>
                  </a:lnTo>
                  <a:lnTo>
                    <a:pt x="3962" y="52120"/>
                  </a:lnTo>
                  <a:lnTo>
                    <a:pt x="3835" y="52070"/>
                  </a:lnTo>
                  <a:lnTo>
                    <a:pt x="3619" y="51930"/>
                  </a:lnTo>
                  <a:lnTo>
                    <a:pt x="3492" y="50914"/>
                  </a:lnTo>
                  <a:lnTo>
                    <a:pt x="3860" y="50711"/>
                  </a:lnTo>
                  <a:lnTo>
                    <a:pt x="4064" y="50660"/>
                  </a:lnTo>
                  <a:lnTo>
                    <a:pt x="4927" y="50546"/>
                  </a:lnTo>
                  <a:lnTo>
                    <a:pt x="5359" y="50444"/>
                  </a:lnTo>
                  <a:lnTo>
                    <a:pt x="5575" y="50330"/>
                  </a:lnTo>
                  <a:lnTo>
                    <a:pt x="5575" y="48196"/>
                  </a:lnTo>
                  <a:lnTo>
                    <a:pt x="5067" y="48031"/>
                  </a:lnTo>
                  <a:lnTo>
                    <a:pt x="4102" y="48031"/>
                  </a:lnTo>
                  <a:lnTo>
                    <a:pt x="2819" y="49504"/>
                  </a:lnTo>
                  <a:lnTo>
                    <a:pt x="3530" y="49504"/>
                  </a:lnTo>
                  <a:lnTo>
                    <a:pt x="3606" y="49098"/>
                  </a:lnTo>
                  <a:lnTo>
                    <a:pt x="3860" y="48768"/>
                  </a:lnTo>
                  <a:lnTo>
                    <a:pt x="4140" y="48666"/>
                  </a:lnTo>
                  <a:lnTo>
                    <a:pt x="4876" y="48666"/>
                  </a:lnTo>
                  <a:lnTo>
                    <a:pt x="5130" y="48729"/>
                  </a:lnTo>
                  <a:lnTo>
                    <a:pt x="5499" y="48958"/>
                  </a:lnTo>
                  <a:lnTo>
                    <a:pt x="5473" y="49809"/>
                  </a:lnTo>
                  <a:lnTo>
                    <a:pt x="3581" y="50101"/>
                  </a:lnTo>
                  <a:lnTo>
                    <a:pt x="3238" y="50241"/>
                  </a:lnTo>
                  <a:lnTo>
                    <a:pt x="2717" y="50711"/>
                  </a:lnTo>
                  <a:lnTo>
                    <a:pt x="2819" y="52209"/>
                  </a:lnTo>
                  <a:lnTo>
                    <a:pt x="3225" y="52603"/>
                  </a:lnTo>
                  <a:lnTo>
                    <a:pt x="3594" y="52755"/>
                  </a:lnTo>
                  <a:lnTo>
                    <a:pt x="4343" y="52755"/>
                  </a:lnTo>
                  <a:lnTo>
                    <a:pt x="5600" y="52006"/>
                  </a:lnTo>
                  <a:lnTo>
                    <a:pt x="5702" y="52387"/>
                  </a:lnTo>
                  <a:lnTo>
                    <a:pt x="5854" y="52603"/>
                  </a:lnTo>
                  <a:lnTo>
                    <a:pt x="6045" y="52692"/>
                  </a:lnTo>
                  <a:lnTo>
                    <a:pt x="6400" y="52692"/>
                  </a:lnTo>
                  <a:lnTo>
                    <a:pt x="6781" y="52628"/>
                  </a:lnTo>
                  <a:lnTo>
                    <a:pt x="6807" y="52095"/>
                  </a:lnTo>
                  <a:close/>
                </a:path>
                <a:path w="110489" h="53975">
                  <a:moveTo>
                    <a:pt x="6807" y="36576"/>
                  </a:moveTo>
                  <a:lnTo>
                    <a:pt x="6464" y="36601"/>
                  </a:lnTo>
                  <a:lnTo>
                    <a:pt x="6311" y="34836"/>
                  </a:lnTo>
                  <a:lnTo>
                    <a:pt x="6223" y="33172"/>
                  </a:lnTo>
                  <a:lnTo>
                    <a:pt x="6159" y="33045"/>
                  </a:lnTo>
                  <a:lnTo>
                    <a:pt x="5575" y="32702"/>
                  </a:lnTo>
                  <a:lnTo>
                    <a:pt x="5575" y="34836"/>
                  </a:lnTo>
                  <a:lnTo>
                    <a:pt x="5575" y="35902"/>
                  </a:lnTo>
                  <a:lnTo>
                    <a:pt x="5359" y="36233"/>
                  </a:lnTo>
                  <a:lnTo>
                    <a:pt x="4699" y="36563"/>
                  </a:lnTo>
                  <a:lnTo>
                    <a:pt x="4432" y="36626"/>
                  </a:lnTo>
                  <a:lnTo>
                    <a:pt x="3962" y="36626"/>
                  </a:lnTo>
                  <a:lnTo>
                    <a:pt x="3835" y="36576"/>
                  </a:lnTo>
                  <a:lnTo>
                    <a:pt x="3619" y="36436"/>
                  </a:lnTo>
                  <a:lnTo>
                    <a:pt x="3492" y="35433"/>
                  </a:lnTo>
                  <a:lnTo>
                    <a:pt x="3860" y="35217"/>
                  </a:lnTo>
                  <a:lnTo>
                    <a:pt x="4064" y="35166"/>
                  </a:lnTo>
                  <a:lnTo>
                    <a:pt x="4927" y="35052"/>
                  </a:lnTo>
                  <a:lnTo>
                    <a:pt x="5359" y="34950"/>
                  </a:lnTo>
                  <a:lnTo>
                    <a:pt x="5575" y="34836"/>
                  </a:lnTo>
                  <a:lnTo>
                    <a:pt x="5575" y="32702"/>
                  </a:lnTo>
                  <a:lnTo>
                    <a:pt x="5067" y="32550"/>
                  </a:lnTo>
                  <a:lnTo>
                    <a:pt x="4102" y="32550"/>
                  </a:lnTo>
                  <a:lnTo>
                    <a:pt x="2819" y="34010"/>
                  </a:lnTo>
                  <a:lnTo>
                    <a:pt x="3530" y="34010"/>
                  </a:lnTo>
                  <a:lnTo>
                    <a:pt x="3606" y="33616"/>
                  </a:lnTo>
                  <a:lnTo>
                    <a:pt x="3860" y="33286"/>
                  </a:lnTo>
                  <a:lnTo>
                    <a:pt x="4140" y="33172"/>
                  </a:lnTo>
                  <a:lnTo>
                    <a:pt x="4876" y="33172"/>
                  </a:lnTo>
                  <a:lnTo>
                    <a:pt x="5130" y="33235"/>
                  </a:lnTo>
                  <a:lnTo>
                    <a:pt x="5499" y="33464"/>
                  </a:lnTo>
                  <a:lnTo>
                    <a:pt x="5473" y="34315"/>
                  </a:lnTo>
                  <a:lnTo>
                    <a:pt x="3581" y="34607"/>
                  </a:lnTo>
                  <a:lnTo>
                    <a:pt x="3238" y="34747"/>
                  </a:lnTo>
                  <a:lnTo>
                    <a:pt x="2717" y="35217"/>
                  </a:lnTo>
                  <a:lnTo>
                    <a:pt x="2819" y="36715"/>
                  </a:lnTo>
                  <a:lnTo>
                    <a:pt x="3225" y="37109"/>
                  </a:lnTo>
                  <a:lnTo>
                    <a:pt x="3594" y="37261"/>
                  </a:lnTo>
                  <a:lnTo>
                    <a:pt x="4343" y="37261"/>
                  </a:lnTo>
                  <a:lnTo>
                    <a:pt x="5600" y="36512"/>
                  </a:lnTo>
                  <a:lnTo>
                    <a:pt x="5702" y="36893"/>
                  </a:lnTo>
                  <a:lnTo>
                    <a:pt x="5854" y="37109"/>
                  </a:lnTo>
                  <a:lnTo>
                    <a:pt x="6045" y="37211"/>
                  </a:lnTo>
                  <a:lnTo>
                    <a:pt x="6400" y="37211"/>
                  </a:lnTo>
                  <a:lnTo>
                    <a:pt x="6781" y="37134"/>
                  </a:lnTo>
                  <a:lnTo>
                    <a:pt x="6807" y="36601"/>
                  </a:lnTo>
                  <a:close/>
                </a:path>
                <a:path w="110489" h="53975">
                  <a:moveTo>
                    <a:pt x="6807" y="21082"/>
                  </a:moveTo>
                  <a:lnTo>
                    <a:pt x="6464" y="21107"/>
                  </a:lnTo>
                  <a:lnTo>
                    <a:pt x="6311" y="19342"/>
                  </a:lnTo>
                  <a:lnTo>
                    <a:pt x="6223" y="17678"/>
                  </a:lnTo>
                  <a:lnTo>
                    <a:pt x="6159" y="17538"/>
                  </a:lnTo>
                  <a:lnTo>
                    <a:pt x="5575" y="17195"/>
                  </a:lnTo>
                  <a:lnTo>
                    <a:pt x="5575" y="19342"/>
                  </a:lnTo>
                  <a:lnTo>
                    <a:pt x="5575" y="20408"/>
                  </a:lnTo>
                  <a:lnTo>
                    <a:pt x="5359" y="20739"/>
                  </a:lnTo>
                  <a:lnTo>
                    <a:pt x="4699" y="21056"/>
                  </a:lnTo>
                  <a:lnTo>
                    <a:pt x="4432" y="21120"/>
                  </a:lnTo>
                  <a:lnTo>
                    <a:pt x="3962" y="21120"/>
                  </a:lnTo>
                  <a:lnTo>
                    <a:pt x="3835" y="21082"/>
                  </a:lnTo>
                  <a:lnTo>
                    <a:pt x="3619" y="20942"/>
                  </a:lnTo>
                  <a:lnTo>
                    <a:pt x="3492" y="19926"/>
                  </a:lnTo>
                  <a:lnTo>
                    <a:pt x="3860" y="19723"/>
                  </a:lnTo>
                  <a:lnTo>
                    <a:pt x="4064" y="19672"/>
                  </a:lnTo>
                  <a:lnTo>
                    <a:pt x="4927" y="19558"/>
                  </a:lnTo>
                  <a:lnTo>
                    <a:pt x="5359" y="19443"/>
                  </a:lnTo>
                  <a:lnTo>
                    <a:pt x="5575" y="19342"/>
                  </a:lnTo>
                  <a:lnTo>
                    <a:pt x="5575" y="17195"/>
                  </a:lnTo>
                  <a:lnTo>
                    <a:pt x="5067" y="17043"/>
                  </a:lnTo>
                  <a:lnTo>
                    <a:pt x="4102" y="17043"/>
                  </a:lnTo>
                  <a:lnTo>
                    <a:pt x="2819" y="18516"/>
                  </a:lnTo>
                  <a:lnTo>
                    <a:pt x="3530" y="18516"/>
                  </a:lnTo>
                  <a:lnTo>
                    <a:pt x="3606" y="18110"/>
                  </a:lnTo>
                  <a:lnTo>
                    <a:pt x="3860" y="17780"/>
                  </a:lnTo>
                  <a:lnTo>
                    <a:pt x="4140" y="17678"/>
                  </a:lnTo>
                  <a:lnTo>
                    <a:pt x="4876" y="17678"/>
                  </a:lnTo>
                  <a:lnTo>
                    <a:pt x="5130" y="17741"/>
                  </a:lnTo>
                  <a:lnTo>
                    <a:pt x="5499" y="17970"/>
                  </a:lnTo>
                  <a:lnTo>
                    <a:pt x="5473" y="18808"/>
                  </a:lnTo>
                  <a:lnTo>
                    <a:pt x="3581" y="19113"/>
                  </a:lnTo>
                  <a:lnTo>
                    <a:pt x="3238" y="19253"/>
                  </a:lnTo>
                  <a:lnTo>
                    <a:pt x="2717" y="19723"/>
                  </a:lnTo>
                  <a:lnTo>
                    <a:pt x="2819" y="21221"/>
                  </a:lnTo>
                  <a:lnTo>
                    <a:pt x="3225" y="21615"/>
                  </a:lnTo>
                  <a:lnTo>
                    <a:pt x="3594" y="21755"/>
                  </a:lnTo>
                  <a:lnTo>
                    <a:pt x="4343" y="21755"/>
                  </a:lnTo>
                  <a:lnTo>
                    <a:pt x="4660" y="21691"/>
                  </a:lnTo>
                  <a:lnTo>
                    <a:pt x="5232" y="21386"/>
                  </a:lnTo>
                  <a:lnTo>
                    <a:pt x="5448" y="21221"/>
                  </a:lnTo>
                  <a:lnTo>
                    <a:pt x="5600" y="21018"/>
                  </a:lnTo>
                  <a:lnTo>
                    <a:pt x="5702" y="21386"/>
                  </a:lnTo>
                  <a:lnTo>
                    <a:pt x="5854" y="21615"/>
                  </a:lnTo>
                  <a:lnTo>
                    <a:pt x="6045" y="21704"/>
                  </a:lnTo>
                  <a:lnTo>
                    <a:pt x="6400" y="21704"/>
                  </a:lnTo>
                  <a:lnTo>
                    <a:pt x="6781" y="21640"/>
                  </a:lnTo>
                  <a:lnTo>
                    <a:pt x="6807" y="21107"/>
                  </a:lnTo>
                  <a:close/>
                </a:path>
                <a:path w="110489" h="53975">
                  <a:moveTo>
                    <a:pt x="11734" y="53251"/>
                  </a:moveTo>
                  <a:lnTo>
                    <a:pt x="6997" y="53251"/>
                  </a:lnTo>
                  <a:lnTo>
                    <a:pt x="6997" y="53670"/>
                  </a:lnTo>
                  <a:lnTo>
                    <a:pt x="11734" y="53670"/>
                  </a:lnTo>
                  <a:lnTo>
                    <a:pt x="11734" y="53251"/>
                  </a:lnTo>
                  <a:close/>
                </a:path>
                <a:path w="110489" h="53975">
                  <a:moveTo>
                    <a:pt x="11734" y="37757"/>
                  </a:moveTo>
                  <a:lnTo>
                    <a:pt x="6997" y="37757"/>
                  </a:lnTo>
                  <a:lnTo>
                    <a:pt x="6997" y="38176"/>
                  </a:lnTo>
                  <a:lnTo>
                    <a:pt x="11734" y="38176"/>
                  </a:lnTo>
                  <a:lnTo>
                    <a:pt x="11734" y="37757"/>
                  </a:lnTo>
                  <a:close/>
                </a:path>
                <a:path w="110489" h="53975">
                  <a:moveTo>
                    <a:pt x="11734" y="22263"/>
                  </a:moveTo>
                  <a:lnTo>
                    <a:pt x="6997" y="22263"/>
                  </a:lnTo>
                  <a:lnTo>
                    <a:pt x="6997" y="22682"/>
                  </a:lnTo>
                  <a:lnTo>
                    <a:pt x="11734" y="22682"/>
                  </a:lnTo>
                  <a:lnTo>
                    <a:pt x="11734" y="22263"/>
                  </a:lnTo>
                  <a:close/>
                </a:path>
                <a:path w="110489" h="53975">
                  <a:moveTo>
                    <a:pt x="13906" y="32651"/>
                  </a:moveTo>
                  <a:lnTo>
                    <a:pt x="13195" y="32651"/>
                  </a:lnTo>
                  <a:lnTo>
                    <a:pt x="13195" y="31407"/>
                  </a:lnTo>
                  <a:lnTo>
                    <a:pt x="12433" y="31407"/>
                  </a:lnTo>
                  <a:lnTo>
                    <a:pt x="12433" y="32651"/>
                  </a:lnTo>
                  <a:lnTo>
                    <a:pt x="11836" y="32651"/>
                  </a:lnTo>
                  <a:lnTo>
                    <a:pt x="11836" y="33261"/>
                  </a:lnTo>
                  <a:lnTo>
                    <a:pt x="12433" y="33261"/>
                  </a:lnTo>
                  <a:lnTo>
                    <a:pt x="12433" y="36499"/>
                  </a:lnTo>
                  <a:lnTo>
                    <a:pt x="12496" y="36728"/>
                  </a:lnTo>
                  <a:lnTo>
                    <a:pt x="12738" y="37084"/>
                  </a:lnTo>
                  <a:lnTo>
                    <a:pt x="12979" y="37172"/>
                  </a:lnTo>
                  <a:lnTo>
                    <a:pt x="13436" y="37172"/>
                  </a:lnTo>
                  <a:lnTo>
                    <a:pt x="13817" y="37134"/>
                  </a:lnTo>
                  <a:lnTo>
                    <a:pt x="13906" y="36512"/>
                  </a:lnTo>
                  <a:lnTo>
                    <a:pt x="13512" y="36537"/>
                  </a:lnTo>
                  <a:lnTo>
                    <a:pt x="13246" y="36436"/>
                  </a:lnTo>
                  <a:lnTo>
                    <a:pt x="13195" y="33261"/>
                  </a:lnTo>
                  <a:lnTo>
                    <a:pt x="13906" y="33261"/>
                  </a:lnTo>
                  <a:lnTo>
                    <a:pt x="13906" y="32651"/>
                  </a:lnTo>
                  <a:close/>
                </a:path>
                <a:path w="110489" h="53975">
                  <a:moveTo>
                    <a:pt x="15417" y="32677"/>
                  </a:moveTo>
                  <a:lnTo>
                    <a:pt x="14655" y="32677"/>
                  </a:lnTo>
                  <a:lnTo>
                    <a:pt x="14655" y="37109"/>
                  </a:lnTo>
                  <a:lnTo>
                    <a:pt x="15417" y="37109"/>
                  </a:lnTo>
                  <a:lnTo>
                    <a:pt x="15417" y="32677"/>
                  </a:lnTo>
                  <a:close/>
                </a:path>
                <a:path w="110489" h="53975">
                  <a:moveTo>
                    <a:pt x="15417" y="31000"/>
                  </a:moveTo>
                  <a:lnTo>
                    <a:pt x="14655" y="31000"/>
                  </a:lnTo>
                  <a:lnTo>
                    <a:pt x="14655" y="31851"/>
                  </a:lnTo>
                  <a:lnTo>
                    <a:pt x="15417" y="31851"/>
                  </a:lnTo>
                  <a:lnTo>
                    <a:pt x="15417" y="31000"/>
                  </a:lnTo>
                  <a:close/>
                </a:path>
                <a:path w="110489" h="53975">
                  <a:moveTo>
                    <a:pt x="15862" y="17157"/>
                  </a:moveTo>
                  <a:lnTo>
                    <a:pt x="15100" y="17157"/>
                  </a:lnTo>
                  <a:lnTo>
                    <a:pt x="15100" y="19786"/>
                  </a:lnTo>
                  <a:lnTo>
                    <a:pt x="15049" y="20116"/>
                  </a:lnTo>
                  <a:lnTo>
                    <a:pt x="14757" y="20840"/>
                  </a:lnTo>
                  <a:lnTo>
                    <a:pt x="14414" y="21069"/>
                  </a:lnTo>
                  <a:lnTo>
                    <a:pt x="13525" y="21069"/>
                  </a:lnTo>
                  <a:lnTo>
                    <a:pt x="13271" y="20942"/>
                  </a:lnTo>
                  <a:lnTo>
                    <a:pt x="13068" y="20523"/>
                  </a:lnTo>
                  <a:lnTo>
                    <a:pt x="13030" y="20345"/>
                  </a:lnTo>
                  <a:lnTo>
                    <a:pt x="13030" y="17157"/>
                  </a:lnTo>
                  <a:lnTo>
                    <a:pt x="12268" y="17157"/>
                  </a:lnTo>
                  <a:lnTo>
                    <a:pt x="12268" y="20561"/>
                  </a:lnTo>
                  <a:lnTo>
                    <a:pt x="12331" y="20866"/>
                  </a:lnTo>
                  <a:lnTo>
                    <a:pt x="12687" y="21526"/>
                  </a:lnTo>
                  <a:lnTo>
                    <a:pt x="13119" y="21729"/>
                  </a:lnTo>
                  <a:lnTo>
                    <a:pt x="14160" y="21729"/>
                  </a:lnTo>
                  <a:lnTo>
                    <a:pt x="14503" y="21615"/>
                  </a:lnTo>
                  <a:lnTo>
                    <a:pt x="14935" y="21259"/>
                  </a:lnTo>
                  <a:lnTo>
                    <a:pt x="15062" y="21120"/>
                  </a:lnTo>
                  <a:lnTo>
                    <a:pt x="15151" y="20955"/>
                  </a:lnTo>
                  <a:lnTo>
                    <a:pt x="15151" y="21615"/>
                  </a:lnTo>
                  <a:lnTo>
                    <a:pt x="15862" y="21615"/>
                  </a:lnTo>
                  <a:lnTo>
                    <a:pt x="15862" y="17157"/>
                  </a:lnTo>
                  <a:close/>
                </a:path>
                <a:path w="110489" h="53975">
                  <a:moveTo>
                    <a:pt x="15913" y="46469"/>
                  </a:moveTo>
                  <a:lnTo>
                    <a:pt x="15201" y="46469"/>
                  </a:lnTo>
                  <a:lnTo>
                    <a:pt x="15201" y="48717"/>
                  </a:lnTo>
                  <a:lnTo>
                    <a:pt x="15113" y="49390"/>
                  </a:lnTo>
                  <a:lnTo>
                    <a:pt x="15113" y="51358"/>
                  </a:lnTo>
                  <a:lnTo>
                    <a:pt x="14668" y="51943"/>
                  </a:lnTo>
                  <a:lnTo>
                    <a:pt x="14376" y="52108"/>
                  </a:lnTo>
                  <a:lnTo>
                    <a:pt x="13589" y="52108"/>
                  </a:lnTo>
                  <a:lnTo>
                    <a:pt x="13271" y="51943"/>
                  </a:lnTo>
                  <a:lnTo>
                    <a:pt x="12890" y="51358"/>
                  </a:lnTo>
                  <a:lnTo>
                    <a:pt x="12877" y="49441"/>
                  </a:lnTo>
                  <a:lnTo>
                    <a:pt x="13347" y="48869"/>
                  </a:lnTo>
                  <a:lnTo>
                    <a:pt x="13652" y="48717"/>
                  </a:lnTo>
                  <a:lnTo>
                    <a:pt x="14363" y="48717"/>
                  </a:lnTo>
                  <a:lnTo>
                    <a:pt x="14655" y="48856"/>
                  </a:lnTo>
                  <a:lnTo>
                    <a:pt x="15113" y="49390"/>
                  </a:lnTo>
                  <a:lnTo>
                    <a:pt x="15113" y="48628"/>
                  </a:lnTo>
                  <a:lnTo>
                    <a:pt x="14884" y="48361"/>
                  </a:lnTo>
                  <a:lnTo>
                    <a:pt x="14516" y="48133"/>
                  </a:lnTo>
                  <a:lnTo>
                    <a:pt x="14224" y="48069"/>
                  </a:lnTo>
                  <a:lnTo>
                    <a:pt x="13271" y="48069"/>
                  </a:lnTo>
                  <a:lnTo>
                    <a:pt x="12839" y="48285"/>
                  </a:lnTo>
                  <a:lnTo>
                    <a:pt x="12141" y="49250"/>
                  </a:lnTo>
                  <a:lnTo>
                    <a:pt x="12077" y="49441"/>
                  </a:lnTo>
                  <a:lnTo>
                    <a:pt x="12153" y="51714"/>
                  </a:lnTo>
                  <a:lnTo>
                    <a:pt x="12877" y="52552"/>
                  </a:lnTo>
                  <a:lnTo>
                    <a:pt x="13309" y="52755"/>
                  </a:lnTo>
                  <a:lnTo>
                    <a:pt x="14109" y="52755"/>
                  </a:lnTo>
                  <a:lnTo>
                    <a:pt x="15240" y="51981"/>
                  </a:lnTo>
                  <a:lnTo>
                    <a:pt x="15240" y="52603"/>
                  </a:lnTo>
                  <a:lnTo>
                    <a:pt x="15913" y="52603"/>
                  </a:lnTo>
                  <a:lnTo>
                    <a:pt x="15913" y="51981"/>
                  </a:lnTo>
                  <a:lnTo>
                    <a:pt x="15913" y="46469"/>
                  </a:lnTo>
                  <a:close/>
                </a:path>
                <a:path w="110489" h="53975">
                  <a:moveTo>
                    <a:pt x="20434" y="19913"/>
                  </a:moveTo>
                  <a:lnTo>
                    <a:pt x="20281" y="19608"/>
                  </a:lnTo>
                  <a:lnTo>
                    <a:pt x="19812" y="19291"/>
                  </a:lnTo>
                  <a:lnTo>
                    <a:pt x="19443" y="19177"/>
                  </a:lnTo>
                  <a:lnTo>
                    <a:pt x="18199" y="18872"/>
                  </a:lnTo>
                  <a:lnTo>
                    <a:pt x="18034" y="18808"/>
                  </a:lnTo>
                  <a:lnTo>
                    <a:pt x="17729" y="18618"/>
                  </a:lnTo>
                  <a:lnTo>
                    <a:pt x="17627" y="18465"/>
                  </a:lnTo>
                  <a:lnTo>
                    <a:pt x="17627" y="18097"/>
                  </a:lnTo>
                  <a:lnTo>
                    <a:pt x="17703" y="17945"/>
                  </a:lnTo>
                  <a:lnTo>
                    <a:pt x="18008" y="17729"/>
                  </a:lnTo>
                  <a:lnTo>
                    <a:pt x="18211" y="17678"/>
                  </a:lnTo>
                  <a:lnTo>
                    <a:pt x="18923" y="17678"/>
                  </a:lnTo>
                  <a:lnTo>
                    <a:pt x="19570" y="18440"/>
                  </a:lnTo>
                  <a:lnTo>
                    <a:pt x="20281" y="18440"/>
                  </a:lnTo>
                  <a:lnTo>
                    <a:pt x="20281" y="18148"/>
                  </a:lnTo>
                  <a:lnTo>
                    <a:pt x="20193" y="17881"/>
                  </a:lnTo>
                  <a:lnTo>
                    <a:pt x="19710" y="17233"/>
                  </a:lnTo>
                  <a:lnTo>
                    <a:pt x="19227" y="17030"/>
                  </a:lnTo>
                  <a:lnTo>
                    <a:pt x="18046" y="17030"/>
                  </a:lnTo>
                  <a:lnTo>
                    <a:pt x="17627" y="17170"/>
                  </a:lnTo>
                  <a:lnTo>
                    <a:pt x="17030" y="17691"/>
                  </a:lnTo>
                  <a:lnTo>
                    <a:pt x="16878" y="18034"/>
                  </a:lnTo>
                  <a:lnTo>
                    <a:pt x="16878" y="18808"/>
                  </a:lnTo>
                  <a:lnTo>
                    <a:pt x="17030" y="19088"/>
                  </a:lnTo>
                  <a:lnTo>
                    <a:pt x="17538" y="19418"/>
                  </a:lnTo>
                  <a:lnTo>
                    <a:pt x="17818" y="19519"/>
                  </a:lnTo>
                  <a:lnTo>
                    <a:pt x="19113" y="19837"/>
                  </a:lnTo>
                  <a:lnTo>
                    <a:pt x="19329" y="19913"/>
                  </a:lnTo>
                  <a:lnTo>
                    <a:pt x="19608" y="20078"/>
                  </a:lnTo>
                  <a:lnTo>
                    <a:pt x="19685" y="20218"/>
                  </a:lnTo>
                  <a:lnTo>
                    <a:pt x="19685" y="20662"/>
                  </a:lnTo>
                  <a:lnTo>
                    <a:pt x="19583" y="20853"/>
                  </a:lnTo>
                  <a:lnTo>
                    <a:pt x="19164" y="21094"/>
                  </a:lnTo>
                  <a:lnTo>
                    <a:pt x="18910" y="21145"/>
                  </a:lnTo>
                  <a:lnTo>
                    <a:pt x="18173" y="21145"/>
                  </a:lnTo>
                  <a:lnTo>
                    <a:pt x="17843" y="21031"/>
                  </a:lnTo>
                  <a:lnTo>
                    <a:pt x="17551" y="20650"/>
                  </a:lnTo>
                  <a:lnTo>
                    <a:pt x="17487" y="20459"/>
                  </a:lnTo>
                  <a:lnTo>
                    <a:pt x="17462" y="20218"/>
                  </a:lnTo>
                  <a:lnTo>
                    <a:pt x="16751" y="20218"/>
                  </a:lnTo>
                  <a:lnTo>
                    <a:pt x="16764" y="20650"/>
                  </a:lnTo>
                  <a:lnTo>
                    <a:pt x="16916" y="21031"/>
                  </a:lnTo>
                  <a:lnTo>
                    <a:pt x="17462" y="21628"/>
                  </a:lnTo>
                  <a:lnTo>
                    <a:pt x="17932" y="21780"/>
                  </a:lnTo>
                  <a:lnTo>
                    <a:pt x="19215" y="21780"/>
                  </a:lnTo>
                  <a:lnTo>
                    <a:pt x="19685" y="21640"/>
                  </a:lnTo>
                  <a:lnTo>
                    <a:pt x="20281" y="21056"/>
                  </a:lnTo>
                  <a:lnTo>
                    <a:pt x="20434" y="20726"/>
                  </a:lnTo>
                  <a:lnTo>
                    <a:pt x="20434" y="19913"/>
                  </a:lnTo>
                  <a:close/>
                </a:path>
                <a:path w="110489" h="53975">
                  <a:moveTo>
                    <a:pt x="20434" y="4406"/>
                  </a:moveTo>
                  <a:lnTo>
                    <a:pt x="20281" y="4114"/>
                  </a:lnTo>
                  <a:lnTo>
                    <a:pt x="19812" y="3797"/>
                  </a:lnTo>
                  <a:lnTo>
                    <a:pt x="19443" y="3670"/>
                  </a:lnTo>
                  <a:lnTo>
                    <a:pt x="18199" y="3365"/>
                  </a:lnTo>
                  <a:lnTo>
                    <a:pt x="18034" y="3302"/>
                  </a:lnTo>
                  <a:lnTo>
                    <a:pt x="17729" y="3124"/>
                  </a:lnTo>
                  <a:lnTo>
                    <a:pt x="17627" y="2959"/>
                  </a:lnTo>
                  <a:lnTo>
                    <a:pt x="17627" y="2590"/>
                  </a:lnTo>
                  <a:lnTo>
                    <a:pt x="17703" y="2451"/>
                  </a:lnTo>
                  <a:lnTo>
                    <a:pt x="18008" y="2235"/>
                  </a:lnTo>
                  <a:lnTo>
                    <a:pt x="18211" y="2184"/>
                  </a:lnTo>
                  <a:lnTo>
                    <a:pt x="18923" y="2184"/>
                  </a:lnTo>
                  <a:lnTo>
                    <a:pt x="19570" y="2933"/>
                  </a:lnTo>
                  <a:lnTo>
                    <a:pt x="20281" y="2933"/>
                  </a:lnTo>
                  <a:lnTo>
                    <a:pt x="20281" y="2654"/>
                  </a:lnTo>
                  <a:lnTo>
                    <a:pt x="20193" y="2387"/>
                  </a:lnTo>
                  <a:lnTo>
                    <a:pt x="19710" y="1739"/>
                  </a:lnTo>
                  <a:lnTo>
                    <a:pt x="19227" y="1536"/>
                  </a:lnTo>
                  <a:lnTo>
                    <a:pt x="18046" y="1536"/>
                  </a:lnTo>
                  <a:lnTo>
                    <a:pt x="17627" y="1676"/>
                  </a:lnTo>
                  <a:lnTo>
                    <a:pt x="17030" y="2184"/>
                  </a:lnTo>
                  <a:lnTo>
                    <a:pt x="16878" y="2527"/>
                  </a:lnTo>
                  <a:lnTo>
                    <a:pt x="16878" y="3314"/>
                  </a:lnTo>
                  <a:lnTo>
                    <a:pt x="17030" y="3594"/>
                  </a:lnTo>
                  <a:lnTo>
                    <a:pt x="17538" y="3911"/>
                  </a:lnTo>
                  <a:lnTo>
                    <a:pt x="17818" y="4013"/>
                  </a:lnTo>
                  <a:lnTo>
                    <a:pt x="19113" y="4343"/>
                  </a:lnTo>
                  <a:lnTo>
                    <a:pt x="19329" y="4406"/>
                  </a:lnTo>
                  <a:lnTo>
                    <a:pt x="19608" y="4572"/>
                  </a:lnTo>
                  <a:lnTo>
                    <a:pt x="19685" y="4724"/>
                  </a:lnTo>
                  <a:lnTo>
                    <a:pt x="19685" y="5168"/>
                  </a:lnTo>
                  <a:lnTo>
                    <a:pt x="19583" y="5346"/>
                  </a:lnTo>
                  <a:lnTo>
                    <a:pt x="19164" y="5588"/>
                  </a:lnTo>
                  <a:lnTo>
                    <a:pt x="18910" y="5651"/>
                  </a:lnTo>
                  <a:lnTo>
                    <a:pt x="18173" y="5651"/>
                  </a:lnTo>
                  <a:lnTo>
                    <a:pt x="17843" y="5537"/>
                  </a:lnTo>
                  <a:lnTo>
                    <a:pt x="17551" y="5156"/>
                  </a:lnTo>
                  <a:lnTo>
                    <a:pt x="17487" y="4965"/>
                  </a:lnTo>
                  <a:lnTo>
                    <a:pt x="17462" y="4711"/>
                  </a:lnTo>
                  <a:lnTo>
                    <a:pt x="16751" y="4711"/>
                  </a:lnTo>
                  <a:lnTo>
                    <a:pt x="16764" y="5156"/>
                  </a:lnTo>
                  <a:lnTo>
                    <a:pt x="16916" y="5537"/>
                  </a:lnTo>
                  <a:lnTo>
                    <a:pt x="17462" y="6134"/>
                  </a:lnTo>
                  <a:lnTo>
                    <a:pt x="17932" y="6286"/>
                  </a:lnTo>
                  <a:lnTo>
                    <a:pt x="19215" y="6286"/>
                  </a:lnTo>
                  <a:lnTo>
                    <a:pt x="19685" y="6146"/>
                  </a:lnTo>
                  <a:lnTo>
                    <a:pt x="20281" y="5562"/>
                  </a:lnTo>
                  <a:lnTo>
                    <a:pt x="20434" y="5219"/>
                  </a:lnTo>
                  <a:lnTo>
                    <a:pt x="20434" y="4406"/>
                  </a:lnTo>
                  <a:close/>
                </a:path>
                <a:path w="110489" h="53975">
                  <a:moveTo>
                    <a:pt x="20853" y="50609"/>
                  </a:moveTo>
                  <a:lnTo>
                    <a:pt x="20840" y="50012"/>
                  </a:lnTo>
                  <a:lnTo>
                    <a:pt x="20751" y="49441"/>
                  </a:lnTo>
                  <a:lnTo>
                    <a:pt x="20624" y="49072"/>
                  </a:lnTo>
                  <a:lnTo>
                    <a:pt x="20383" y="48704"/>
                  </a:lnTo>
                  <a:lnTo>
                    <a:pt x="20104" y="48412"/>
                  </a:lnTo>
                  <a:lnTo>
                    <a:pt x="20078" y="50012"/>
                  </a:lnTo>
                  <a:lnTo>
                    <a:pt x="17602" y="50012"/>
                  </a:lnTo>
                  <a:lnTo>
                    <a:pt x="17614" y="49695"/>
                  </a:lnTo>
                  <a:lnTo>
                    <a:pt x="17729" y="49314"/>
                  </a:lnTo>
                  <a:lnTo>
                    <a:pt x="18199" y="48818"/>
                  </a:lnTo>
                  <a:lnTo>
                    <a:pt x="18491" y="48704"/>
                  </a:lnTo>
                  <a:lnTo>
                    <a:pt x="19316" y="48704"/>
                  </a:lnTo>
                  <a:lnTo>
                    <a:pt x="19659" y="48882"/>
                  </a:lnTo>
                  <a:lnTo>
                    <a:pt x="19913" y="49326"/>
                  </a:lnTo>
                  <a:lnTo>
                    <a:pt x="20027" y="49631"/>
                  </a:lnTo>
                  <a:lnTo>
                    <a:pt x="20078" y="50012"/>
                  </a:lnTo>
                  <a:lnTo>
                    <a:pt x="20078" y="48412"/>
                  </a:lnTo>
                  <a:lnTo>
                    <a:pt x="19507" y="48120"/>
                  </a:lnTo>
                  <a:lnTo>
                    <a:pt x="19202" y="48044"/>
                  </a:lnTo>
                  <a:lnTo>
                    <a:pt x="18249" y="48044"/>
                  </a:lnTo>
                  <a:lnTo>
                    <a:pt x="17741" y="48260"/>
                  </a:lnTo>
                  <a:lnTo>
                    <a:pt x="16967" y="49161"/>
                  </a:lnTo>
                  <a:lnTo>
                    <a:pt x="16878" y="49441"/>
                  </a:lnTo>
                  <a:lnTo>
                    <a:pt x="16967" y="51752"/>
                  </a:lnTo>
                  <a:lnTo>
                    <a:pt x="17741" y="52552"/>
                  </a:lnTo>
                  <a:lnTo>
                    <a:pt x="18211" y="52755"/>
                  </a:lnTo>
                  <a:lnTo>
                    <a:pt x="18986" y="52755"/>
                  </a:lnTo>
                  <a:lnTo>
                    <a:pt x="20789" y="51206"/>
                  </a:lnTo>
                  <a:lnTo>
                    <a:pt x="20053" y="51206"/>
                  </a:lnTo>
                  <a:lnTo>
                    <a:pt x="19977" y="51422"/>
                  </a:lnTo>
                  <a:lnTo>
                    <a:pt x="19900" y="51574"/>
                  </a:lnTo>
                  <a:lnTo>
                    <a:pt x="19532" y="51981"/>
                  </a:lnTo>
                  <a:lnTo>
                    <a:pt x="19215" y="52108"/>
                  </a:lnTo>
                  <a:lnTo>
                    <a:pt x="18402" y="52108"/>
                  </a:lnTo>
                  <a:lnTo>
                    <a:pt x="18122" y="51981"/>
                  </a:lnTo>
                  <a:lnTo>
                    <a:pt x="17703" y="51422"/>
                  </a:lnTo>
                  <a:lnTo>
                    <a:pt x="17576" y="50609"/>
                  </a:lnTo>
                  <a:lnTo>
                    <a:pt x="20853" y="50609"/>
                  </a:lnTo>
                  <a:close/>
                </a:path>
                <a:path w="110489" h="53975">
                  <a:moveTo>
                    <a:pt x="22529" y="46494"/>
                  </a:moveTo>
                  <a:lnTo>
                    <a:pt x="21793" y="46494"/>
                  </a:lnTo>
                  <a:lnTo>
                    <a:pt x="21793" y="52603"/>
                  </a:lnTo>
                  <a:lnTo>
                    <a:pt x="22529" y="52603"/>
                  </a:lnTo>
                  <a:lnTo>
                    <a:pt x="22529" y="46494"/>
                  </a:lnTo>
                  <a:close/>
                </a:path>
                <a:path w="110489" h="53975">
                  <a:moveTo>
                    <a:pt x="22542" y="33743"/>
                  </a:moveTo>
                  <a:lnTo>
                    <a:pt x="22479" y="33439"/>
                  </a:lnTo>
                  <a:lnTo>
                    <a:pt x="22148" y="32766"/>
                  </a:lnTo>
                  <a:lnTo>
                    <a:pt x="21742" y="32550"/>
                  </a:lnTo>
                  <a:lnTo>
                    <a:pt x="20866" y="32550"/>
                  </a:lnTo>
                  <a:lnTo>
                    <a:pt x="20612" y="32613"/>
                  </a:lnTo>
                  <a:lnTo>
                    <a:pt x="20154" y="32842"/>
                  </a:lnTo>
                  <a:lnTo>
                    <a:pt x="19964" y="33020"/>
                  </a:lnTo>
                  <a:lnTo>
                    <a:pt x="19799" y="33248"/>
                  </a:lnTo>
                  <a:lnTo>
                    <a:pt x="19697" y="33058"/>
                  </a:lnTo>
                  <a:lnTo>
                    <a:pt x="19583" y="32918"/>
                  </a:lnTo>
                  <a:lnTo>
                    <a:pt x="19253" y="32639"/>
                  </a:lnTo>
                  <a:lnTo>
                    <a:pt x="18961" y="32550"/>
                  </a:lnTo>
                  <a:lnTo>
                    <a:pt x="18300" y="32550"/>
                  </a:lnTo>
                  <a:lnTo>
                    <a:pt x="18008" y="32639"/>
                  </a:lnTo>
                  <a:lnTo>
                    <a:pt x="17627" y="32905"/>
                  </a:lnTo>
                  <a:lnTo>
                    <a:pt x="17462" y="33070"/>
                  </a:lnTo>
                  <a:lnTo>
                    <a:pt x="17284" y="33286"/>
                  </a:lnTo>
                  <a:lnTo>
                    <a:pt x="17284" y="32651"/>
                  </a:lnTo>
                  <a:lnTo>
                    <a:pt x="16548" y="32651"/>
                  </a:lnTo>
                  <a:lnTo>
                    <a:pt x="16548" y="37109"/>
                  </a:lnTo>
                  <a:lnTo>
                    <a:pt x="17297" y="37109"/>
                  </a:lnTo>
                  <a:lnTo>
                    <a:pt x="17297" y="34175"/>
                  </a:lnTo>
                  <a:lnTo>
                    <a:pt x="17411" y="33769"/>
                  </a:lnTo>
                  <a:lnTo>
                    <a:pt x="17881" y="33337"/>
                  </a:lnTo>
                  <a:lnTo>
                    <a:pt x="18135" y="33223"/>
                  </a:lnTo>
                  <a:lnTo>
                    <a:pt x="18719" y="33223"/>
                  </a:lnTo>
                  <a:lnTo>
                    <a:pt x="18935" y="33324"/>
                  </a:lnTo>
                  <a:lnTo>
                    <a:pt x="19126" y="33680"/>
                  </a:lnTo>
                  <a:lnTo>
                    <a:pt x="19151" y="33896"/>
                  </a:lnTo>
                  <a:lnTo>
                    <a:pt x="19151" y="37109"/>
                  </a:lnTo>
                  <a:lnTo>
                    <a:pt x="19926" y="37109"/>
                  </a:lnTo>
                  <a:lnTo>
                    <a:pt x="19926" y="34061"/>
                  </a:lnTo>
                  <a:lnTo>
                    <a:pt x="20027" y="33731"/>
                  </a:lnTo>
                  <a:lnTo>
                    <a:pt x="20447" y="33337"/>
                  </a:lnTo>
                  <a:lnTo>
                    <a:pt x="20701" y="33235"/>
                  </a:lnTo>
                  <a:lnTo>
                    <a:pt x="21209" y="33235"/>
                  </a:lnTo>
                  <a:lnTo>
                    <a:pt x="21399" y="33286"/>
                  </a:lnTo>
                  <a:lnTo>
                    <a:pt x="21691" y="33515"/>
                  </a:lnTo>
                  <a:lnTo>
                    <a:pt x="21767" y="33718"/>
                  </a:lnTo>
                  <a:lnTo>
                    <a:pt x="21767" y="37109"/>
                  </a:lnTo>
                  <a:lnTo>
                    <a:pt x="22542" y="37109"/>
                  </a:lnTo>
                  <a:lnTo>
                    <a:pt x="22542" y="33743"/>
                  </a:lnTo>
                  <a:close/>
                </a:path>
                <a:path w="110489" h="53975">
                  <a:moveTo>
                    <a:pt x="25107" y="19621"/>
                  </a:moveTo>
                  <a:lnTo>
                    <a:pt x="24358" y="17424"/>
                  </a:lnTo>
                  <a:lnTo>
                    <a:pt x="24333" y="19024"/>
                  </a:lnTo>
                  <a:lnTo>
                    <a:pt x="21856" y="19024"/>
                  </a:lnTo>
                  <a:lnTo>
                    <a:pt x="21869" y="18707"/>
                  </a:lnTo>
                  <a:lnTo>
                    <a:pt x="21996" y="18326"/>
                  </a:lnTo>
                  <a:lnTo>
                    <a:pt x="22466" y="17830"/>
                  </a:lnTo>
                  <a:lnTo>
                    <a:pt x="22758" y="17703"/>
                  </a:lnTo>
                  <a:lnTo>
                    <a:pt x="23571" y="17703"/>
                  </a:lnTo>
                  <a:lnTo>
                    <a:pt x="23914" y="17894"/>
                  </a:lnTo>
                  <a:lnTo>
                    <a:pt x="24168" y="18338"/>
                  </a:lnTo>
                  <a:lnTo>
                    <a:pt x="24282" y="18643"/>
                  </a:lnTo>
                  <a:lnTo>
                    <a:pt x="24333" y="19024"/>
                  </a:lnTo>
                  <a:lnTo>
                    <a:pt x="24333" y="17424"/>
                  </a:lnTo>
                  <a:lnTo>
                    <a:pt x="23761" y="17132"/>
                  </a:lnTo>
                  <a:lnTo>
                    <a:pt x="23456" y="17056"/>
                  </a:lnTo>
                  <a:lnTo>
                    <a:pt x="22517" y="17056"/>
                  </a:lnTo>
                  <a:lnTo>
                    <a:pt x="22009" y="17272"/>
                  </a:lnTo>
                  <a:lnTo>
                    <a:pt x="21234" y="18173"/>
                  </a:lnTo>
                  <a:lnTo>
                    <a:pt x="21145" y="18440"/>
                  </a:lnTo>
                  <a:lnTo>
                    <a:pt x="21221" y="20764"/>
                  </a:lnTo>
                  <a:lnTo>
                    <a:pt x="21996" y="21564"/>
                  </a:lnTo>
                  <a:lnTo>
                    <a:pt x="22466" y="21767"/>
                  </a:lnTo>
                  <a:lnTo>
                    <a:pt x="23253" y="21767"/>
                  </a:lnTo>
                  <a:lnTo>
                    <a:pt x="25044" y="20218"/>
                  </a:lnTo>
                  <a:lnTo>
                    <a:pt x="24307" y="20218"/>
                  </a:lnTo>
                  <a:lnTo>
                    <a:pt x="24231" y="20434"/>
                  </a:lnTo>
                  <a:lnTo>
                    <a:pt x="24155" y="20586"/>
                  </a:lnTo>
                  <a:lnTo>
                    <a:pt x="23787" y="20993"/>
                  </a:lnTo>
                  <a:lnTo>
                    <a:pt x="23482" y="21120"/>
                  </a:lnTo>
                  <a:lnTo>
                    <a:pt x="22669" y="21120"/>
                  </a:lnTo>
                  <a:lnTo>
                    <a:pt x="22377" y="20993"/>
                  </a:lnTo>
                  <a:lnTo>
                    <a:pt x="21958" y="20434"/>
                  </a:lnTo>
                  <a:lnTo>
                    <a:pt x="21844" y="19621"/>
                  </a:lnTo>
                  <a:lnTo>
                    <a:pt x="25107" y="19621"/>
                  </a:lnTo>
                  <a:close/>
                </a:path>
                <a:path w="110489" h="53975">
                  <a:moveTo>
                    <a:pt x="25107" y="4127"/>
                  </a:moveTo>
                  <a:lnTo>
                    <a:pt x="24333" y="1917"/>
                  </a:lnTo>
                  <a:lnTo>
                    <a:pt x="24333" y="3530"/>
                  </a:lnTo>
                  <a:lnTo>
                    <a:pt x="21856" y="3530"/>
                  </a:lnTo>
                  <a:lnTo>
                    <a:pt x="21869" y="3200"/>
                  </a:lnTo>
                  <a:lnTo>
                    <a:pt x="21996" y="2832"/>
                  </a:lnTo>
                  <a:lnTo>
                    <a:pt x="22466" y="2336"/>
                  </a:lnTo>
                  <a:lnTo>
                    <a:pt x="22758" y="2209"/>
                  </a:lnTo>
                  <a:lnTo>
                    <a:pt x="23571" y="2209"/>
                  </a:lnTo>
                  <a:lnTo>
                    <a:pt x="23914" y="2387"/>
                  </a:lnTo>
                  <a:lnTo>
                    <a:pt x="24168" y="2844"/>
                  </a:lnTo>
                  <a:lnTo>
                    <a:pt x="24282" y="3149"/>
                  </a:lnTo>
                  <a:lnTo>
                    <a:pt x="24333" y="3530"/>
                  </a:lnTo>
                  <a:lnTo>
                    <a:pt x="24333" y="1917"/>
                  </a:lnTo>
                  <a:lnTo>
                    <a:pt x="23761" y="1625"/>
                  </a:lnTo>
                  <a:lnTo>
                    <a:pt x="23456" y="1549"/>
                  </a:lnTo>
                  <a:lnTo>
                    <a:pt x="22517" y="1549"/>
                  </a:lnTo>
                  <a:lnTo>
                    <a:pt x="22009" y="1778"/>
                  </a:lnTo>
                  <a:lnTo>
                    <a:pt x="21234" y="2679"/>
                  </a:lnTo>
                  <a:lnTo>
                    <a:pt x="21145" y="2946"/>
                  </a:lnTo>
                  <a:lnTo>
                    <a:pt x="21221" y="5270"/>
                  </a:lnTo>
                  <a:lnTo>
                    <a:pt x="21996" y="6070"/>
                  </a:lnTo>
                  <a:lnTo>
                    <a:pt x="22466" y="6273"/>
                  </a:lnTo>
                  <a:lnTo>
                    <a:pt x="23253" y="6273"/>
                  </a:lnTo>
                  <a:lnTo>
                    <a:pt x="25044" y="4711"/>
                  </a:lnTo>
                  <a:lnTo>
                    <a:pt x="24307" y="4711"/>
                  </a:lnTo>
                  <a:lnTo>
                    <a:pt x="24231" y="4940"/>
                  </a:lnTo>
                  <a:lnTo>
                    <a:pt x="24155" y="5092"/>
                  </a:lnTo>
                  <a:lnTo>
                    <a:pt x="23787" y="5499"/>
                  </a:lnTo>
                  <a:lnTo>
                    <a:pt x="23482" y="5626"/>
                  </a:lnTo>
                  <a:lnTo>
                    <a:pt x="22669" y="5626"/>
                  </a:lnTo>
                  <a:lnTo>
                    <a:pt x="22377" y="5499"/>
                  </a:lnTo>
                  <a:lnTo>
                    <a:pt x="21958" y="4940"/>
                  </a:lnTo>
                  <a:lnTo>
                    <a:pt x="21844" y="4127"/>
                  </a:lnTo>
                  <a:lnTo>
                    <a:pt x="25107" y="4127"/>
                  </a:lnTo>
                  <a:close/>
                </a:path>
                <a:path w="110489" h="53975">
                  <a:moveTo>
                    <a:pt x="27470" y="35115"/>
                  </a:moveTo>
                  <a:lnTo>
                    <a:pt x="27457" y="34531"/>
                  </a:lnTo>
                  <a:lnTo>
                    <a:pt x="27368" y="33947"/>
                  </a:lnTo>
                  <a:lnTo>
                    <a:pt x="27254" y="33578"/>
                  </a:lnTo>
                  <a:lnTo>
                    <a:pt x="27000" y="33210"/>
                  </a:lnTo>
                  <a:lnTo>
                    <a:pt x="26720" y="32918"/>
                  </a:lnTo>
                  <a:lnTo>
                    <a:pt x="26695" y="34531"/>
                  </a:lnTo>
                  <a:lnTo>
                    <a:pt x="24218" y="34531"/>
                  </a:lnTo>
                  <a:lnTo>
                    <a:pt x="24231" y="34201"/>
                  </a:lnTo>
                  <a:lnTo>
                    <a:pt x="24358" y="33820"/>
                  </a:lnTo>
                  <a:lnTo>
                    <a:pt x="24828" y="33324"/>
                  </a:lnTo>
                  <a:lnTo>
                    <a:pt x="25120" y="33210"/>
                  </a:lnTo>
                  <a:lnTo>
                    <a:pt x="25933" y="33210"/>
                  </a:lnTo>
                  <a:lnTo>
                    <a:pt x="26276" y="33388"/>
                  </a:lnTo>
                  <a:lnTo>
                    <a:pt x="26530" y="33832"/>
                  </a:lnTo>
                  <a:lnTo>
                    <a:pt x="26644" y="34137"/>
                  </a:lnTo>
                  <a:lnTo>
                    <a:pt x="26695" y="34531"/>
                  </a:lnTo>
                  <a:lnTo>
                    <a:pt x="26695" y="32918"/>
                  </a:lnTo>
                  <a:lnTo>
                    <a:pt x="26123" y="32626"/>
                  </a:lnTo>
                  <a:lnTo>
                    <a:pt x="25819" y="32550"/>
                  </a:lnTo>
                  <a:lnTo>
                    <a:pt x="24879" y="32550"/>
                  </a:lnTo>
                  <a:lnTo>
                    <a:pt x="24371" y="32778"/>
                  </a:lnTo>
                  <a:lnTo>
                    <a:pt x="23596" y="33667"/>
                  </a:lnTo>
                  <a:lnTo>
                    <a:pt x="23495" y="33947"/>
                  </a:lnTo>
                  <a:lnTo>
                    <a:pt x="23583" y="36258"/>
                  </a:lnTo>
                  <a:lnTo>
                    <a:pt x="24358" y="37071"/>
                  </a:lnTo>
                  <a:lnTo>
                    <a:pt x="24828" y="37274"/>
                  </a:lnTo>
                  <a:lnTo>
                    <a:pt x="25615" y="37274"/>
                  </a:lnTo>
                  <a:lnTo>
                    <a:pt x="27406" y="35712"/>
                  </a:lnTo>
                  <a:lnTo>
                    <a:pt x="26670" y="35712"/>
                  </a:lnTo>
                  <a:lnTo>
                    <a:pt x="26593" y="35928"/>
                  </a:lnTo>
                  <a:lnTo>
                    <a:pt x="26517" y="36080"/>
                  </a:lnTo>
                  <a:lnTo>
                    <a:pt x="26149" y="36487"/>
                  </a:lnTo>
                  <a:lnTo>
                    <a:pt x="25844" y="36614"/>
                  </a:lnTo>
                  <a:lnTo>
                    <a:pt x="25031" y="36614"/>
                  </a:lnTo>
                  <a:lnTo>
                    <a:pt x="24739" y="36487"/>
                  </a:lnTo>
                  <a:lnTo>
                    <a:pt x="24320" y="35928"/>
                  </a:lnTo>
                  <a:lnTo>
                    <a:pt x="24206" y="35115"/>
                  </a:lnTo>
                  <a:lnTo>
                    <a:pt x="27470" y="35115"/>
                  </a:lnTo>
                  <a:close/>
                </a:path>
                <a:path w="110489" h="53975">
                  <a:moveTo>
                    <a:pt x="27482" y="50609"/>
                  </a:moveTo>
                  <a:lnTo>
                    <a:pt x="27470" y="50012"/>
                  </a:lnTo>
                  <a:lnTo>
                    <a:pt x="27381" y="49441"/>
                  </a:lnTo>
                  <a:lnTo>
                    <a:pt x="27266" y="49072"/>
                  </a:lnTo>
                  <a:lnTo>
                    <a:pt x="27012" y="48704"/>
                  </a:lnTo>
                  <a:lnTo>
                    <a:pt x="26733" y="48412"/>
                  </a:lnTo>
                  <a:lnTo>
                    <a:pt x="26708" y="50012"/>
                  </a:lnTo>
                  <a:lnTo>
                    <a:pt x="24231" y="50012"/>
                  </a:lnTo>
                  <a:lnTo>
                    <a:pt x="24244" y="49695"/>
                  </a:lnTo>
                  <a:lnTo>
                    <a:pt x="24371" y="49314"/>
                  </a:lnTo>
                  <a:lnTo>
                    <a:pt x="24841" y="48818"/>
                  </a:lnTo>
                  <a:lnTo>
                    <a:pt x="25120" y="48704"/>
                  </a:lnTo>
                  <a:lnTo>
                    <a:pt x="25946" y="48704"/>
                  </a:lnTo>
                  <a:lnTo>
                    <a:pt x="26289" y="48882"/>
                  </a:lnTo>
                  <a:lnTo>
                    <a:pt x="26543" y="49326"/>
                  </a:lnTo>
                  <a:lnTo>
                    <a:pt x="26657" y="49631"/>
                  </a:lnTo>
                  <a:lnTo>
                    <a:pt x="26708" y="50012"/>
                  </a:lnTo>
                  <a:lnTo>
                    <a:pt x="26708" y="48412"/>
                  </a:lnTo>
                  <a:lnTo>
                    <a:pt x="26136" y="48120"/>
                  </a:lnTo>
                  <a:lnTo>
                    <a:pt x="25831" y="48044"/>
                  </a:lnTo>
                  <a:lnTo>
                    <a:pt x="24892" y="48044"/>
                  </a:lnTo>
                  <a:lnTo>
                    <a:pt x="24384" y="48260"/>
                  </a:lnTo>
                  <a:lnTo>
                    <a:pt x="23609" y="49161"/>
                  </a:lnTo>
                  <a:lnTo>
                    <a:pt x="23507" y="49441"/>
                  </a:lnTo>
                  <a:lnTo>
                    <a:pt x="23596" y="51752"/>
                  </a:lnTo>
                  <a:lnTo>
                    <a:pt x="24371" y="52552"/>
                  </a:lnTo>
                  <a:lnTo>
                    <a:pt x="24841" y="52755"/>
                  </a:lnTo>
                  <a:lnTo>
                    <a:pt x="25628" y="52755"/>
                  </a:lnTo>
                  <a:lnTo>
                    <a:pt x="27419" y="51206"/>
                  </a:lnTo>
                  <a:lnTo>
                    <a:pt x="26682" y="51206"/>
                  </a:lnTo>
                  <a:lnTo>
                    <a:pt x="26606" y="51422"/>
                  </a:lnTo>
                  <a:lnTo>
                    <a:pt x="26530" y="51574"/>
                  </a:lnTo>
                  <a:lnTo>
                    <a:pt x="26162" y="51981"/>
                  </a:lnTo>
                  <a:lnTo>
                    <a:pt x="25857" y="52108"/>
                  </a:lnTo>
                  <a:lnTo>
                    <a:pt x="25044" y="52108"/>
                  </a:lnTo>
                  <a:lnTo>
                    <a:pt x="24752" y="51981"/>
                  </a:lnTo>
                  <a:lnTo>
                    <a:pt x="24333" y="51422"/>
                  </a:lnTo>
                  <a:lnTo>
                    <a:pt x="24218" y="50609"/>
                  </a:lnTo>
                  <a:lnTo>
                    <a:pt x="27482" y="50609"/>
                  </a:lnTo>
                  <a:close/>
                </a:path>
                <a:path w="110489" h="53975">
                  <a:moveTo>
                    <a:pt x="28219" y="17068"/>
                  </a:moveTo>
                  <a:lnTo>
                    <a:pt x="27990" y="17056"/>
                  </a:lnTo>
                  <a:lnTo>
                    <a:pt x="27673" y="17056"/>
                  </a:lnTo>
                  <a:lnTo>
                    <a:pt x="27419" y="17170"/>
                  </a:lnTo>
                  <a:lnTo>
                    <a:pt x="26962" y="17589"/>
                  </a:lnTo>
                  <a:lnTo>
                    <a:pt x="26822" y="17767"/>
                  </a:lnTo>
                  <a:lnTo>
                    <a:pt x="26758" y="17919"/>
                  </a:lnTo>
                  <a:lnTo>
                    <a:pt x="26758" y="17157"/>
                  </a:lnTo>
                  <a:lnTo>
                    <a:pt x="26047" y="17157"/>
                  </a:lnTo>
                  <a:lnTo>
                    <a:pt x="26047" y="21615"/>
                  </a:lnTo>
                  <a:lnTo>
                    <a:pt x="26797" y="21615"/>
                  </a:lnTo>
                  <a:lnTo>
                    <a:pt x="26797" y="18732"/>
                  </a:lnTo>
                  <a:lnTo>
                    <a:pt x="26898" y="18453"/>
                  </a:lnTo>
                  <a:lnTo>
                    <a:pt x="27305" y="17970"/>
                  </a:lnTo>
                  <a:lnTo>
                    <a:pt x="27597" y="17843"/>
                  </a:lnTo>
                  <a:lnTo>
                    <a:pt x="27965" y="17843"/>
                  </a:lnTo>
                  <a:lnTo>
                    <a:pt x="28219" y="17868"/>
                  </a:lnTo>
                  <a:lnTo>
                    <a:pt x="28219" y="17068"/>
                  </a:lnTo>
                  <a:close/>
                </a:path>
                <a:path w="110489" h="53975">
                  <a:moveTo>
                    <a:pt x="28219" y="1574"/>
                  </a:moveTo>
                  <a:lnTo>
                    <a:pt x="27990" y="1549"/>
                  </a:lnTo>
                  <a:lnTo>
                    <a:pt x="27673" y="1549"/>
                  </a:lnTo>
                  <a:lnTo>
                    <a:pt x="27419" y="1663"/>
                  </a:lnTo>
                  <a:lnTo>
                    <a:pt x="26962" y="2095"/>
                  </a:lnTo>
                  <a:lnTo>
                    <a:pt x="26822" y="2273"/>
                  </a:lnTo>
                  <a:lnTo>
                    <a:pt x="26758" y="2425"/>
                  </a:lnTo>
                  <a:lnTo>
                    <a:pt x="26758" y="1651"/>
                  </a:lnTo>
                  <a:lnTo>
                    <a:pt x="26047" y="1651"/>
                  </a:lnTo>
                  <a:lnTo>
                    <a:pt x="26047" y="6108"/>
                  </a:lnTo>
                  <a:lnTo>
                    <a:pt x="26797" y="6108"/>
                  </a:lnTo>
                  <a:lnTo>
                    <a:pt x="26797" y="3238"/>
                  </a:lnTo>
                  <a:lnTo>
                    <a:pt x="26898" y="2959"/>
                  </a:lnTo>
                  <a:lnTo>
                    <a:pt x="27305" y="2463"/>
                  </a:lnTo>
                  <a:lnTo>
                    <a:pt x="27597" y="2349"/>
                  </a:lnTo>
                  <a:lnTo>
                    <a:pt x="27965" y="2349"/>
                  </a:lnTo>
                  <a:lnTo>
                    <a:pt x="28219" y="2362"/>
                  </a:lnTo>
                  <a:lnTo>
                    <a:pt x="28219" y="1574"/>
                  </a:lnTo>
                  <a:close/>
                </a:path>
                <a:path w="110489" h="53975">
                  <a:moveTo>
                    <a:pt x="30022" y="48145"/>
                  </a:moveTo>
                  <a:lnTo>
                    <a:pt x="29311" y="48145"/>
                  </a:lnTo>
                  <a:lnTo>
                    <a:pt x="29311" y="46901"/>
                  </a:lnTo>
                  <a:lnTo>
                    <a:pt x="28549" y="46901"/>
                  </a:lnTo>
                  <a:lnTo>
                    <a:pt x="28549" y="48145"/>
                  </a:lnTo>
                  <a:lnTo>
                    <a:pt x="27940" y="48145"/>
                  </a:lnTo>
                  <a:lnTo>
                    <a:pt x="27940" y="48755"/>
                  </a:lnTo>
                  <a:lnTo>
                    <a:pt x="28549" y="48755"/>
                  </a:lnTo>
                  <a:lnTo>
                    <a:pt x="28549" y="51993"/>
                  </a:lnTo>
                  <a:lnTo>
                    <a:pt x="28613" y="52222"/>
                  </a:lnTo>
                  <a:lnTo>
                    <a:pt x="28854" y="52578"/>
                  </a:lnTo>
                  <a:lnTo>
                    <a:pt x="29095" y="52666"/>
                  </a:lnTo>
                  <a:lnTo>
                    <a:pt x="29552" y="52666"/>
                  </a:lnTo>
                  <a:lnTo>
                    <a:pt x="29933" y="52628"/>
                  </a:lnTo>
                  <a:lnTo>
                    <a:pt x="30022" y="52006"/>
                  </a:lnTo>
                  <a:lnTo>
                    <a:pt x="29616" y="52019"/>
                  </a:lnTo>
                  <a:lnTo>
                    <a:pt x="29362" y="51917"/>
                  </a:lnTo>
                  <a:lnTo>
                    <a:pt x="29311" y="48755"/>
                  </a:lnTo>
                  <a:lnTo>
                    <a:pt x="30022" y="48755"/>
                  </a:lnTo>
                  <a:lnTo>
                    <a:pt x="30022" y="48145"/>
                  </a:lnTo>
                  <a:close/>
                </a:path>
                <a:path w="110489" h="53975">
                  <a:moveTo>
                    <a:pt x="31788" y="35407"/>
                  </a:moveTo>
                  <a:lnTo>
                    <a:pt x="31648" y="35102"/>
                  </a:lnTo>
                  <a:lnTo>
                    <a:pt x="31165" y="34798"/>
                  </a:lnTo>
                  <a:lnTo>
                    <a:pt x="30810" y="34671"/>
                  </a:lnTo>
                  <a:lnTo>
                    <a:pt x="29565" y="34366"/>
                  </a:lnTo>
                  <a:lnTo>
                    <a:pt x="29400" y="34302"/>
                  </a:lnTo>
                  <a:lnTo>
                    <a:pt x="29095" y="34124"/>
                  </a:lnTo>
                  <a:lnTo>
                    <a:pt x="28994" y="33959"/>
                  </a:lnTo>
                  <a:lnTo>
                    <a:pt x="28994" y="33591"/>
                  </a:lnTo>
                  <a:lnTo>
                    <a:pt x="29070" y="33451"/>
                  </a:lnTo>
                  <a:lnTo>
                    <a:pt x="29362" y="33223"/>
                  </a:lnTo>
                  <a:lnTo>
                    <a:pt x="29578" y="33172"/>
                  </a:lnTo>
                  <a:lnTo>
                    <a:pt x="30276" y="33172"/>
                  </a:lnTo>
                  <a:lnTo>
                    <a:pt x="30581" y="33274"/>
                  </a:lnTo>
                  <a:lnTo>
                    <a:pt x="30746" y="33477"/>
                  </a:lnTo>
                  <a:lnTo>
                    <a:pt x="30861" y="33616"/>
                  </a:lnTo>
                  <a:lnTo>
                    <a:pt x="30911" y="33756"/>
                  </a:lnTo>
                  <a:lnTo>
                    <a:pt x="30937" y="33934"/>
                  </a:lnTo>
                  <a:lnTo>
                    <a:pt x="31635" y="33934"/>
                  </a:lnTo>
                  <a:lnTo>
                    <a:pt x="31648" y="33642"/>
                  </a:lnTo>
                  <a:lnTo>
                    <a:pt x="31559" y="33375"/>
                  </a:lnTo>
                  <a:lnTo>
                    <a:pt x="31076" y="32727"/>
                  </a:lnTo>
                  <a:lnTo>
                    <a:pt x="30594" y="32537"/>
                  </a:lnTo>
                  <a:lnTo>
                    <a:pt x="29400" y="32537"/>
                  </a:lnTo>
                  <a:lnTo>
                    <a:pt x="28994" y="32664"/>
                  </a:lnTo>
                  <a:lnTo>
                    <a:pt x="28384" y="33185"/>
                  </a:lnTo>
                  <a:lnTo>
                    <a:pt x="28232" y="33528"/>
                  </a:lnTo>
                  <a:lnTo>
                    <a:pt x="28232" y="34302"/>
                  </a:lnTo>
                  <a:lnTo>
                    <a:pt x="28397" y="34594"/>
                  </a:lnTo>
                  <a:lnTo>
                    <a:pt x="28905" y="34912"/>
                  </a:lnTo>
                  <a:lnTo>
                    <a:pt x="29184" y="35013"/>
                  </a:lnTo>
                  <a:lnTo>
                    <a:pt x="30480" y="35331"/>
                  </a:lnTo>
                  <a:lnTo>
                    <a:pt x="30683" y="35407"/>
                  </a:lnTo>
                  <a:lnTo>
                    <a:pt x="30962" y="35572"/>
                  </a:lnTo>
                  <a:lnTo>
                    <a:pt x="31051" y="35712"/>
                  </a:lnTo>
                  <a:lnTo>
                    <a:pt x="31051" y="36156"/>
                  </a:lnTo>
                  <a:lnTo>
                    <a:pt x="30949" y="36347"/>
                  </a:lnTo>
                  <a:lnTo>
                    <a:pt x="30518" y="36588"/>
                  </a:lnTo>
                  <a:lnTo>
                    <a:pt x="30276" y="36639"/>
                  </a:lnTo>
                  <a:lnTo>
                    <a:pt x="29540" y="36639"/>
                  </a:lnTo>
                  <a:lnTo>
                    <a:pt x="29210" y="36525"/>
                  </a:lnTo>
                  <a:lnTo>
                    <a:pt x="28917" y="36156"/>
                  </a:lnTo>
                  <a:lnTo>
                    <a:pt x="28854" y="35966"/>
                  </a:lnTo>
                  <a:lnTo>
                    <a:pt x="28829" y="35712"/>
                  </a:lnTo>
                  <a:lnTo>
                    <a:pt x="28105" y="35712"/>
                  </a:lnTo>
                  <a:lnTo>
                    <a:pt x="28130" y="36156"/>
                  </a:lnTo>
                  <a:lnTo>
                    <a:pt x="28282" y="36525"/>
                  </a:lnTo>
                  <a:lnTo>
                    <a:pt x="28829" y="37134"/>
                  </a:lnTo>
                  <a:lnTo>
                    <a:pt x="29298" y="37274"/>
                  </a:lnTo>
                  <a:lnTo>
                    <a:pt x="30581" y="37274"/>
                  </a:lnTo>
                  <a:lnTo>
                    <a:pt x="31038" y="37134"/>
                  </a:lnTo>
                  <a:lnTo>
                    <a:pt x="31635" y="36563"/>
                  </a:lnTo>
                  <a:lnTo>
                    <a:pt x="31788" y="36220"/>
                  </a:lnTo>
                  <a:lnTo>
                    <a:pt x="31788" y="35407"/>
                  </a:lnTo>
                  <a:close/>
                </a:path>
                <a:path w="110489" h="53975">
                  <a:moveTo>
                    <a:pt x="32359" y="0"/>
                  </a:moveTo>
                  <a:lnTo>
                    <a:pt x="31521" y="0"/>
                  </a:lnTo>
                  <a:lnTo>
                    <a:pt x="31521" y="6108"/>
                  </a:lnTo>
                  <a:lnTo>
                    <a:pt x="32359" y="6108"/>
                  </a:lnTo>
                  <a:lnTo>
                    <a:pt x="32359" y="0"/>
                  </a:lnTo>
                  <a:close/>
                </a:path>
                <a:path w="110489" h="53975">
                  <a:moveTo>
                    <a:pt x="33058" y="22263"/>
                  </a:moveTo>
                  <a:lnTo>
                    <a:pt x="28321" y="22263"/>
                  </a:lnTo>
                  <a:lnTo>
                    <a:pt x="28321" y="22682"/>
                  </a:lnTo>
                  <a:lnTo>
                    <a:pt x="33058" y="22682"/>
                  </a:lnTo>
                  <a:lnTo>
                    <a:pt x="33058" y="22263"/>
                  </a:lnTo>
                  <a:close/>
                </a:path>
                <a:path w="110489" h="53975">
                  <a:moveTo>
                    <a:pt x="34264" y="32651"/>
                  </a:moveTo>
                  <a:lnTo>
                    <a:pt x="33553" y="32651"/>
                  </a:lnTo>
                  <a:lnTo>
                    <a:pt x="33553" y="31407"/>
                  </a:lnTo>
                  <a:lnTo>
                    <a:pt x="32804" y="31407"/>
                  </a:lnTo>
                  <a:lnTo>
                    <a:pt x="32804" y="32651"/>
                  </a:lnTo>
                  <a:lnTo>
                    <a:pt x="32194" y="32651"/>
                  </a:lnTo>
                  <a:lnTo>
                    <a:pt x="32194" y="33261"/>
                  </a:lnTo>
                  <a:lnTo>
                    <a:pt x="32804" y="33261"/>
                  </a:lnTo>
                  <a:lnTo>
                    <a:pt x="32804" y="36499"/>
                  </a:lnTo>
                  <a:lnTo>
                    <a:pt x="32867" y="36728"/>
                  </a:lnTo>
                  <a:lnTo>
                    <a:pt x="33108" y="37084"/>
                  </a:lnTo>
                  <a:lnTo>
                    <a:pt x="33350" y="37172"/>
                  </a:lnTo>
                  <a:lnTo>
                    <a:pt x="33807" y="37172"/>
                  </a:lnTo>
                  <a:lnTo>
                    <a:pt x="34175" y="37134"/>
                  </a:lnTo>
                  <a:lnTo>
                    <a:pt x="34264" y="36512"/>
                  </a:lnTo>
                  <a:lnTo>
                    <a:pt x="33870" y="36537"/>
                  </a:lnTo>
                  <a:lnTo>
                    <a:pt x="33604" y="36436"/>
                  </a:lnTo>
                  <a:lnTo>
                    <a:pt x="33553" y="33261"/>
                  </a:lnTo>
                  <a:lnTo>
                    <a:pt x="34264" y="33261"/>
                  </a:lnTo>
                  <a:lnTo>
                    <a:pt x="34264" y="32651"/>
                  </a:lnTo>
                  <a:close/>
                </a:path>
                <a:path w="110489" h="53975">
                  <a:moveTo>
                    <a:pt x="34594" y="50609"/>
                  </a:moveTo>
                  <a:lnTo>
                    <a:pt x="34582" y="50012"/>
                  </a:lnTo>
                  <a:lnTo>
                    <a:pt x="34493" y="49441"/>
                  </a:lnTo>
                  <a:lnTo>
                    <a:pt x="34366" y="49072"/>
                  </a:lnTo>
                  <a:lnTo>
                    <a:pt x="34124" y="48704"/>
                  </a:lnTo>
                  <a:lnTo>
                    <a:pt x="33845" y="48412"/>
                  </a:lnTo>
                  <a:lnTo>
                    <a:pt x="33820" y="50012"/>
                  </a:lnTo>
                  <a:lnTo>
                    <a:pt x="31343" y="50012"/>
                  </a:lnTo>
                  <a:lnTo>
                    <a:pt x="31356" y="49695"/>
                  </a:lnTo>
                  <a:lnTo>
                    <a:pt x="31483" y="49314"/>
                  </a:lnTo>
                  <a:lnTo>
                    <a:pt x="31953" y="48818"/>
                  </a:lnTo>
                  <a:lnTo>
                    <a:pt x="32232" y="48704"/>
                  </a:lnTo>
                  <a:lnTo>
                    <a:pt x="33058" y="48704"/>
                  </a:lnTo>
                  <a:lnTo>
                    <a:pt x="33401" y="48882"/>
                  </a:lnTo>
                  <a:lnTo>
                    <a:pt x="33655" y="49326"/>
                  </a:lnTo>
                  <a:lnTo>
                    <a:pt x="33769" y="49631"/>
                  </a:lnTo>
                  <a:lnTo>
                    <a:pt x="33820" y="50012"/>
                  </a:lnTo>
                  <a:lnTo>
                    <a:pt x="33820" y="48412"/>
                  </a:lnTo>
                  <a:lnTo>
                    <a:pt x="33248" y="48120"/>
                  </a:lnTo>
                  <a:lnTo>
                    <a:pt x="32943" y="48044"/>
                  </a:lnTo>
                  <a:lnTo>
                    <a:pt x="31991" y="48044"/>
                  </a:lnTo>
                  <a:lnTo>
                    <a:pt x="31483" y="48260"/>
                  </a:lnTo>
                  <a:lnTo>
                    <a:pt x="30708" y="49161"/>
                  </a:lnTo>
                  <a:lnTo>
                    <a:pt x="30619" y="49441"/>
                  </a:lnTo>
                  <a:lnTo>
                    <a:pt x="30708" y="51752"/>
                  </a:lnTo>
                  <a:lnTo>
                    <a:pt x="31483" y="52552"/>
                  </a:lnTo>
                  <a:lnTo>
                    <a:pt x="31953" y="52755"/>
                  </a:lnTo>
                  <a:lnTo>
                    <a:pt x="32727" y="52755"/>
                  </a:lnTo>
                  <a:lnTo>
                    <a:pt x="34531" y="51206"/>
                  </a:lnTo>
                  <a:lnTo>
                    <a:pt x="33794" y="51206"/>
                  </a:lnTo>
                  <a:lnTo>
                    <a:pt x="33718" y="51422"/>
                  </a:lnTo>
                  <a:lnTo>
                    <a:pt x="33642" y="51574"/>
                  </a:lnTo>
                  <a:lnTo>
                    <a:pt x="33274" y="51981"/>
                  </a:lnTo>
                  <a:lnTo>
                    <a:pt x="32956" y="52108"/>
                  </a:lnTo>
                  <a:lnTo>
                    <a:pt x="32156" y="52108"/>
                  </a:lnTo>
                  <a:lnTo>
                    <a:pt x="31864" y="51981"/>
                  </a:lnTo>
                  <a:lnTo>
                    <a:pt x="31445" y="51422"/>
                  </a:lnTo>
                  <a:lnTo>
                    <a:pt x="31318" y="50609"/>
                  </a:lnTo>
                  <a:lnTo>
                    <a:pt x="34594" y="50609"/>
                  </a:lnTo>
                  <a:close/>
                </a:path>
                <a:path w="110489" h="53975">
                  <a:moveTo>
                    <a:pt x="35217" y="17157"/>
                  </a:moveTo>
                  <a:lnTo>
                    <a:pt x="34518" y="17157"/>
                  </a:lnTo>
                  <a:lnTo>
                    <a:pt x="34518" y="15913"/>
                  </a:lnTo>
                  <a:lnTo>
                    <a:pt x="33756" y="15913"/>
                  </a:lnTo>
                  <a:lnTo>
                    <a:pt x="33756" y="17157"/>
                  </a:lnTo>
                  <a:lnTo>
                    <a:pt x="33147" y="17157"/>
                  </a:lnTo>
                  <a:lnTo>
                    <a:pt x="33147" y="17767"/>
                  </a:lnTo>
                  <a:lnTo>
                    <a:pt x="33756" y="17767"/>
                  </a:lnTo>
                  <a:lnTo>
                    <a:pt x="33756" y="21005"/>
                  </a:lnTo>
                  <a:lnTo>
                    <a:pt x="33820" y="21234"/>
                  </a:lnTo>
                  <a:lnTo>
                    <a:pt x="34061" y="21590"/>
                  </a:lnTo>
                  <a:lnTo>
                    <a:pt x="34302" y="21678"/>
                  </a:lnTo>
                  <a:lnTo>
                    <a:pt x="34759" y="21678"/>
                  </a:lnTo>
                  <a:lnTo>
                    <a:pt x="35140" y="21640"/>
                  </a:lnTo>
                  <a:lnTo>
                    <a:pt x="35217" y="21018"/>
                  </a:lnTo>
                  <a:lnTo>
                    <a:pt x="34823" y="21031"/>
                  </a:lnTo>
                  <a:lnTo>
                    <a:pt x="34569" y="20929"/>
                  </a:lnTo>
                  <a:lnTo>
                    <a:pt x="34518" y="17767"/>
                  </a:lnTo>
                  <a:lnTo>
                    <a:pt x="35217" y="17767"/>
                  </a:lnTo>
                  <a:lnTo>
                    <a:pt x="35217" y="17157"/>
                  </a:lnTo>
                  <a:close/>
                </a:path>
                <a:path w="110489" h="53975">
                  <a:moveTo>
                    <a:pt x="38557" y="0"/>
                  </a:moveTo>
                  <a:lnTo>
                    <a:pt x="37769" y="0"/>
                  </a:lnTo>
                  <a:lnTo>
                    <a:pt x="37769" y="4953"/>
                  </a:lnTo>
                  <a:lnTo>
                    <a:pt x="34683" y="0"/>
                  </a:lnTo>
                  <a:lnTo>
                    <a:pt x="33705" y="0"/>
                  </a:lnTo>
                  <a:lnTo>
                    <a:pt x="33705" y="6108"/>
                  </a:lnTo>
                  <a:lnTo>
                    <a:pt x="34493" y="6108"/>
                  </a:lnTo>
                  <a:lnTo>
                    <a:pt x="34493" y="1168"/>
                  </a:lnTo>
                  <a:lnTo>
                    <a:pt x="37630" y="6108"/>
                  </a:lnTo>
                  <a:lnTo>
                    <a:pt x="38557" y="6108"/>
                  </a:lnTo>
                  <a:lnTo>
                    <a:pt x="38557" y="0"/>
                  </a:lnTo>
                  <a:close/>
                </a:path>
                <a:path w="110489" h="53975">
                  <a:moveTo>
                    <a:pt x="39027" y="36576"/>
                  </a:moveTo>
                  <a:lnTo>
                    <a:pt x="38671" y="36601"/>
                  </a:lnTo>
                  <a:lnTo>
                    <a:pt x="38531" y="34836"/>
                  </a:lnTo>
                  <a:lnTo>
                    <a:pt x="38442" y="33172"/>
                  </a:lnTo>
                  <a:lnTo>
                    <a:pt x="38366" y="33045"/>
                  </a:lnTo>
                  <a:lnTo>
                    <a:pt x="37782" y="32702"/>
                  </a:lnTo>
                  <a:lnTo>
                    <a:pt x="37782" y="34836"/>
                  </a:lnTo>
                  <a:lnTo>
                    <a:pt x="37782" y="35902"/>
                  </a:lnTo>
                  <a:lnTo>
                    <a:pt x="37579" y="36233"/>
                  </a:lnTo>
                  <a:lnTo>
                    <a:pt x="36906" y="36563"/>
                  </a:lnTo>
                  <a:lnTo>
                    <a:pt x="36652" y="36626"/>
                  </a:lnTo>
                  <a:lnTo>
                    <a:pt x="36169" y="36626"/>
                  </a:lnTo>
                  <a:lnTo>
                    <a:pt x="35826" y="36436"/>
                  </a:lnTo>
                  <a:lnTo>
                    <a:pt x="35699" y="35433"/>
                  </a:lnTo>
                  <a:lnTo>
                    <a:pt x="36068" y="35217"/>
                  </a:lnTo>
                  <a:lnTo>
                    <a:pt x="36271" y="35166"/>
                  </a:lnTo>
                  <a:lnTo>
                    <a:pt x="37147" y="35052"/>
                  </a:lnTo>
                  <a:lnTo>
                    <a:pt x="37566" y="34950"/>
                  </a:lnTo>
                  <a:lnTo>
                    <a:pt x="37782" y="34836"/>
                  </a:lnTo>
                  <a:lnTo>
                    <a:pt x="37782" y="32702"/>
                  </a:lnTo>
                  <a:lnTo>
                    <a:pt x="37287" y="32550"/>
                  </a:lnTo>
                  <a:lnTo>
                    <a:pt x="36309" y="32550"/>
                  </a:lnTo>
                  <a:lnTo>
                    <a:pt x="35039" y="34010"/>
                  </a:lnTo>
                  <a:lnTo>
                    <a:pt x="35737" y="34010"/>
                  </a:lnTo>
                  <a:lnTo>
                    <a:pt x="35826" y="33616"/>
                  </a:lnTo>
                  <a:lnTo>
                    <a:pt x="36080" y="33286"/>
                  </a:lnTo>
                  <a:lnTo>
                    <a:pt x="36360" y="33172"/>
                  </a:lnTo>
                  <a:lnTo>
                    <a:pt x="37084" y="33172"/>
                  </a:lnTo>
                  <a:lnTo>
                    <a:pt x="37338" y="33235"/>
                  </a:lnTo>
                  <a:lnTo>
                    <a:pt x="37706" y="33464"/>
                  </a:lnTo>
                  <a:lnTo>
                    <a:pt x="37693" y="34315"/>
                  </a:lnTo>
                  <a:lnTo>
                    <a:pt x="35788" y="34607"/>
                  </a:lnTo>
                  <a:lnTo>
                    <a:pt x="35458" y="34747"/>
                  </a:lnTo>
                  <a:lnTo>
                    <a:pt x="34925" y="35217"/>
                  </a:lnTo>
                  <a:lnTo>
                    <a:pt x="35026" y="36715"/>
                  </a:lnTo>
                  <a:lnTo>
                    <a:pt x="35445" y="37109"/>
                  </a:lnTo>
                  <a:lnTo>
                    <a:pt x="35801" y="37261"/>
                  </a:lnTo>
                  <a:lnTo>
                    <a:pt x="36563" y="37261"/>
                  </a:lnTo>
                  <a:lnTo>
                    <a:pt x="36868" y="37185"/>
                  </a:lnTo>
                  <a:lnTo>
                    <a:pt x="37439" y="36893"/>
                  </a:lnTo>
                  <a:lnTo>
                    <a:pt x="37668" y="36715"/>
                  </a:lnTo>
                  <a:lnTo>
                    <a:pt x="37820" y="36512"/>
                  </a:lnTo>
                  <a:lnTo>
                    <a:pt x="37922" y="36893"/>
                  </a:lnTo>
                  <a:lnTo>
                    <a:pt x="38061" y="37109"/>
                  </a:lnTo>
                  <a:lnTo>
                    <a:pt x="38252" y="37211"/>
                  </a:lnTo>
                  <a:lnTo>
                    <a:pt x="38620" y="37211"/>
                  </a:lnTo>
                  <a:lnTo>
                    <a:pt x="39001" y="37134"/>
                  </a:lnTo>
                  <a:lnTo>
                    <a:pt x="39027" y="36601"/>
                  </a:lnTo>
                  <a:close/>
                </a:path>
                <a:path w="110489" h="53975">
                  <a:moveTo>
                    <a:pt x="39141" y="46469"/>
                  </a:moveTo>
                  <a:lnTo>
                    <a:pt x="38417" y="46469"/>
                  </a:lnTo>
                  <a:lnTo>
                    <a:pt x="38417" y="48717"/>
                  </a:lnTo>
                  <a:lnTo>
                    <a:pt x="38341" y="51358"/>
                  </a:lnTo>
                  <a:lnTo>
                    <a:pt x="37896" y="51943"/>
                  </a:lnTo>
                  <a:lnTo>
                    <a:pt x="37604" y="52108"/>
                  </a:lnTo>
                  <a:lnTo>
                    <a:pt x="36804" y="52108"/>
                  </a:lnTo>
                  <a:lnTo>
                    <a:pt x="36487" y="51943"/>
                  </a:lnTo>
                  <a:lnTo>
                    <a:pt x="36118" y="51358"/>
                  </a:lnTo>
                  <a:lnTo>
                    <a:pt x="36106" y="49441"/>
                  </a:lnTo>
                  <a:lnTo>
                    <a:pt x="36576" y="48869"/>
                  </a:lnTo>
                  <a:lnTo>
                    <a:pt x="38341" y="51358"/>
                  </a:lnTo>
                  <a:lnTo>
                    <a:pt x="38341" y="48641"/>
                  </a:lnTo>
                  <a:lnTo>
                    <a:pt x="38100" y="48361"/>
                  </a:lnTo>
                  <a:lnTo>
                    <a:pt x="37731" y="48133"/>
                  </a:lnTo>
                  <a:lnTo>
                    <a:pt x="37452" y="48069"/>
                  </a:lnTo>
                  <a:lnTo>
                    <a:pt x="36499" y="48069"/>
                  </a:lnTo>
                  <a:lnTo>
                    <a:pt x="36068" y="48285"/>
                  </a:lnTo>
                  <a:lnTo>
                    <a:pt x="35356" y="49250"/>
                  </a:lnTo>
                  <a:lnTo>
                    <a:pt x="35306" y="49441"/>
                  </a:lnTo>
                  <a:lnTo>
                    <a:pt x="35369" y="51714"/>
                  </a:lnTo>
                  <a:lnTo>
                    <a:pt x="36106" y="52552"/>
                  </a:lnTo>
                  <a:lnTo>
                    <a:pt x="36525" y="52755"/>
                  </a:lnTo>
                  <a:lnTo>
                    <a:pt x="37338" y="52755"/>
                  </a:lnTo>
                  <a:lnTo>
                    <a:pt x="37604" y="52692"/>
                  </a:lnTo>
                  <a:lnTo>
                    <a:pt x="38087" y="52451"/>
                  </a:lnTo>
                  <a:lnTo>
                    <a:pt x="38290" y="52247"/>
                  </a:lnTo>
                  <a:lnTo>
                    <a:pt x="38379" y="52108"/>
                  </a:lnTo>
                  <a:lnTo>
                    <a:pt x="38468" y="51981"/>
                  </a:lnTo>
                  <a:lnTo>
                    <a:pt x="38468" y="52603"/>
                  </a:lnTo>
                  <a:lnTo>
                    <a:pt x="39141" y="52603"/>
                  </a:lnTo>
                  <a:lnTo>
                    <a:pt x="39141" y="51981"/>
                  </a:lnTo>
                  <a:lnTo>
                    <a:pt x="39141" y="46469"/>
                  </a:lnTo>
                  <a:close/>
                </a:path>
                <a:path w="110489" h="53975">
                  <a:moveTo>
                    <a:pt x="39801" y="19621"/>
                  </a:moveTo>
                  <a:lnTo>
                    <a:pt x="39052" y="17424"/>
                  </a:lnTo>
                  <a:lnTo>
                    <a:pt x="39027" y="19024"/>
                  </a:lnTo>
                  <a:lnTo>
                    <a:pt x="36550" y="19024"/>
                  </a:lnTo>
                  <a:lnTo>
                    <a:pt x="36563" y="18707"/>
                  </a:lnTo>
                  <a:lnTo>
                    <a:pt x="36677" y="18326"/>
                  </a:lnTo>
                  <a:lnTo>
                    <a:pt x="37147" y="17830"/>
                  </a:lnTo>
                  <a:lnTo>
                    <a:pt x="37439" y="17703"/>
                  </a:lnTo>
                  <a:lnTo>
                    <a:pt x="38265" y="17703"/>
                  </a:lnTo>
                  <a:lnTo>
                    <a:pt x="38608" y="17894"/>
                  </a:lnTo>
                  <a:lnTo>
                    <a:pt x="38862" y="18338"/>
                  </a:lnTo>
                  <a:lnTo>
                    <a:pt x="38976" y="18643"/>
                  </a:lnTo>
                  <a:lnTo>
                    <a:pt x="39027" y="19024"/>
                  </a:lnTo>
                  <a:lnTo>
                    <a:pt x="39027" y="17424"/>
                  </a:lnTo>
                  <a:lnTo>
                    <a:pt x="38455" y="17132"/>
                  </a:lnTo>
                  <a:lnTo>
                    <a:pt x="38150" y="17056"/>
                  </a:lnTo>
                  <a:lnTo>
                    <a:pt x="37198" y="17056"/>
                  </a:lnTo>
                  <a:lnTo>
                    <a:pt x="36690" y="17272"/>
                  </a:lnTo>
                  <a:lnTo>
                    <a:pt x="35915" y="18173"/>
                  </a:lnTo>
                  <a:lnTo>
                    <a:pt x="35826" y="18440"/>
                  </a:lnTo>
                  <a:lnTo>
                    <a:pt x="35915" y="20764"/>
                  </a:lnTo>
                  <a:lnTo>
                    <a:pt x="36690" y="21564"/>
                  </a:lnTo>
                  <a:lnTo>
                    <a:pt x="37160" y="21767"/>
                  </a:lnTo>
                  <a:lnTo>
                    <a:pt x="37934" y="21767"/>
                  </a:lnTo>
                  <a:lnTo>
                    <a:pt x="39738" y="20218"/>
                  </a:lnTo>
                  <a:lnTo>
                    <a:pt x="38989" y="20218"/>
                  </a:lnTo>
                  <a:lnTo>
                    <a:pt x="38925" y="20434"/>
                  </a:lnTo>
                  <a:lnTo>
                    <a:pt x="38849" y="20586"/>
                  </a:lnTo>
                  <a:lnTo>
                    <a:pt x="38481" y="20993"/>
                  </a:lnTo>
                  <a:lnTo>
                    <a:pt x="38163" y="21120"/>
                  </a:lnTo>
                  <a:lnTo>
                    <a:pt x="37350" y="21120"/>
                  </a:lnTo>
                  <a:lnTo>
                    <a:pt x="37071" y="20993"/>
                  </a:lnTo>
                  <a:lnTo>
                    <a:pt x="36652" y="20434"/>
                  </a:lnTo>
                  <a:lnTo>
                    <a:pt x="36525" y="19621"/>
                  </a:lnTo>
                  <a:lnTo>
                    <a:pt x="39801" y="19621"/>
                  </a:lnTo>
                  <a:close/>
                </a:path>
                <a:path w="110489" h="53975">
                  <a:moveTo>
                    <a:pt x="44297" y="21615"/>
                  </a:moveTo>
                  <a:lnTo>
                    <a:pt x="42722" y="19329"/>
                  </a:lnTo>
                  <a:lnTo>
                    <a:pt x="44234" y="17170"/>
                  </a:lnTo>
                  <a:lnTo>
                    <a:pt x="43319" y="17157"/>
                  </a:lnTo>
                  <a:lnTo>
                    <a:pt x="42278" y="18719"/>
                  </a:lnTo>
                  <a:lnTo>
                    <a:pt x="41262" y="17157"/>
                  </a:lnTo>
                  <a:lnTo>
                    <a:pt x="40284" y="17157"/>
                  </a:lnTo>
                  <a:lnTo>
                    <a:pt x="41783" y="19329"/>
                  </a:lnTo>
                  <a:lnTo>
                    <a:pt x="40208" y="21615"/>
                  </a:lnTo>
                  <a:lnTo>
                    <a:pt x="41160" y="21615"/>
                  </a:lnTo>
                  <a:lnTo>
                    <a:pt x="42227" y="19939"/>
                  </a:lnTo>
                  <a:lnTo>
                    <a:pt x="43345" y="21615"/>
                  </a:lnTo>
                  <a:lnTo>
                    <a:pt x="44297" y="21615"/>
                  </a:lnTo>
                  <a:close/>
                </a:path>
                <a:path w="110489" h="53975">
                  <a:moveTo>
                    <a:pt x="44310" y="0"/>
                  </a:moveTo>
                  <a:lnTo>
                    <a:pt x="39344" y="0"/>
                  </a:lnTo>
                  <a:lnTo>
                    <a:pt x="39344" y="723"/>
                  </a:lnTo>
                  <a:lnTo>
                    <a:pt x="41402" y="723"/>
                  </a:lnTo>
                  <a:lnTo>
                    <a:pt x="41402" y="6108"/>
                  </a:lnTo>
                  <a:lnTo>
                    <a:pt x="42240" y="6108"/>
                  </a:lnTo>
                  <a:lnTo>
                    <a:pt x="42240" y="723"/>
                  </a:lnTo>
                  <a:lnTo>
                    <a:pt x="44310" y="723"/>
                  </a:lnTo>
                  <a:lnTo>
                    <a:pt x="44310" y="0"/>
                  </a:lnTo>
                  <a:close/>
                </a:path>
                <a:path w="110489" h="53975">
                  <a:moveTo>
                    <a:pt x="45758" y="33743"/>
                  </a:moveTo>
                  <a:lnTo>
                    <a:pt x="45694" y="33439"/>
                  </a:lnTo>
                  <a:lnTo>
                    <a:pt x="45364" y="32766"/>
                  </a:lnTo>
                  <a:lnTo>
                    <a:pt x="44945" y="32550"/>
                  </a:lnTo>
                  <a:lnTo>
                    <a:pt x="44081" y="32550"/>
                  </a:lnTo>
                  <a:lnTo>
                    <a:pt x="43815" y="32613"/>
                  </a:lnTo>
                  <a:lnTo>
                    <a:pt x="43370" y="32842"/>
                  </a:lnTo>
                  <a:lnTo>
                    <a:pt x="43180" y="33020"/>
                  </a:lnTo>
                  <a:lnTo>
                    <a:pt x="43002" y="33248"/>
                  </a:lnTo>
                  <a:lnTo>
                    <a:pt x="42913" y="33058"/>
                  </a:lnTo>
                  <a:lnTo>
                    <a:pt x="42799" y="32918"/>
                  </a:lnTo>
                  <a:lnTo>
                    <a:pt x="42468" y="32639"/>
                  </a:lnTo>
                  <a:lnTo>
                    <a:pt x="42176" y="32550"/>
                  </a:lnTo>
                  <a:lnTo>
                    <a:pt x="41503" y="32550"/>
                  </a:lnTo>
                  <a:lnTo>
                    <a:pt x="41224" y="32639"/>
                  </a:lnTo>
                  <a:lnTo>
                    <a:pt x="40830" y="32905"/>
                  </a:lnTo>
                  <a:lnTo>
                    <a:pt x="40678" y="33070"/>
                  </a:lnTo>
                  <a:lnTo>
                    <a:pt x="40500" y="33286"/>
                  </a:lnTo>
                  <a:lnTo>
                    <a:pt x="40500" y="32651"/>
                  </a:lnTo>
                  <a:lnTo>
                    <a:pt x="39751" y="32651"/>
                  </a:lnTo>
                  <a:lnTo>
                    <a:pt x="39751" y="37109"/>
                  </a:lnTo>
                  <a:lnTo>
                    <a:pt x="40500" y="37109"/>
                  </a:lnTo>
                  <a:lnTo>
                    <a:pt x="40500" y="34175"/>
                  </a:lnTo>
                  <a:lnTo>
                    <a:pt x="40627" y="33769"/>
                  </a:lnTo>
                  <a:lnTo>
                    <a:pt x="41084" y="33337"/>
                  </a:lnTo>
                  <a:lnTo>
                    <a:pt x="41338" y="33223"/>
                  </a:lnTo>
                  <a:lnTo>
                    <a:pt x="41935" y="33223"/>
                  </a:lnTo>
                  <a:lnTo>
                    <a:pt x="42151" y="33324"/>
                  </a:lnTo>
                  <a:lnTo>
                    <a:pt x="42329" y="33680"/>
                  </a:lnTo>
                  <a:lnTo>
                    <a:pt x="42367" y="33896"/>
                  </a:lnTo>
                  <a:lnTo>
                    <a:pt x="42367" y="37109"/>
                  </a:lnTo>
                  <a:lnTo>
                    <a:pt x="43129" y="37109"/>
                  </a:lnTo>
                  <a:lnTo>
                    <a:pt x="43129" y="34061"/>
                  </a:lnTo>
                  <a:lnTo>
                    <a:pt x="43243" y="33731"/>
                  </a:lnTo>
                  <a:lnTo>
                    <a:pt x="43662" y="33337"/>
                  </a:lnTo>
                  <a:lnTo>
                    <a:pt x="43916" y="33235"/>
                  </a:lnTo>
                  <a:lnTo>
                    <a:pt x="44424" y="33235"/>
                  </a:lnTo>
                  <a:lnTo>
                    <a:pt x="44602" y="33286"/>
                  </a:lnTo>
                  <a:lnTo>
                    <a:pt x="44907" y="33515"/>
                  </a:lnTo>
                  <a:lnTo>
                    <a:pt x="44970" y="33718"/>
                  </a:lnTo>
                  <a:lnTo>
                    <a:pt x="44970" y="37109"/>
                  </a:lnTo>
                  <a:lnTo>
                    <a:pt x="45758" y="37109"/>
                  </a:lnTo>
                  <a:lnTo>
                    <a:pt x="45758" y="33743"/>
                  </a:lnTo>
                  <a:close/>
                </a:path>
                <a:path w="110489" h="53975">
                  <a:moveTo>
                    <a:pt x="46596" y="17157"/>
                  </a:moveTo>
                  <a:lnTo>
                    <a:pt x="45885" y="17157"/>
                  </a:lnTo>
                  <a:lnTo>
                    <a:pt x="45885" y="15913"/>
                  </a:lnTo>
                  <a:lnTo>
                    <a:pt x="45123" y="15913"/>
                  </a:lnTo>
                  <a:lnTo>
                    <a:pt x="45123" y="17157"/>
                  </a:lnTo>
                  <a:lnTo>
                    <a:pt x="44526" y="17157"/>
                  </a:lnTo>
                  <a:lnTo>
                    <a:pt x="44526" y="17767"/>
                  </a:lnTo>
                  <a:lnTo>
                    <a:pt x="45123" y="17767"/>
                  </a:lnTo>
                  <a:lnTo>
                    <a:pt x="45123" y="21005"/>
                  </a:lnTo>
                  <a:lnTo>
                    <a:pt x="45186" y="21234"/>
                  </a:lnTo>
                  <a:lnTo>
                    <a:pt x="45440" y="21590"/>
                  </a:lnTo>
                  <a:lnTo>
                    <a:pt x="45669" y="21678"/>
                  </a:lnTo>
                  <a:lnTo>
                    <a:pt x="46139" y="21678"/>
                  </a:lnTo>
                  <a:lnTo>
                    <a:pt x="46507" y="21640"/>
                  </a:lnTo>
                  <a:lnTo>
                    <a:pt x="46596" y="21018"/>
                  </a:lnTo>
                  <a:lnTo>
                    <a:pt x="46202" y="21031"/>
                  </a:lnTo>
                  <a:lnTo>
                    <a:pt x="45935" y="20929"/>
                  </a:lnTo>
                  <a:lnTo>
                    <a:pt x="45885" y="17767"/>
                  </a:lnTo>
                  <a:lnTo>
                    <a:pt x="46596" y="17767"/>
                  </a:lnTo>
                  <a:lnTo>
                    <a:pt x="46596" y="17157"/>
                  </a:lnTo>
                  <a:close/>
                </a:path>
                <a:path w="110489" h="53975">
                  <a:moveTo>
                    <a:pt x="47167" y="46494"/>
                  </a:moveTo>
                  <a:lnTo>
                    <a:pt x="42202" y="46494"/>
                  </a:lnTo>
                  <a:lnTo>
                    <a:pt x="42202" y="47218"/>
                  </a:lnTo>
                  <a:lnTo>
                    <a:pt x="44272" y="47218"/>
                  </a:lnTo>
                  <a:lnTo>
                    <a:pt x="44272" y="52603"/>
                  </a:lnTo>
                  <a:lnTo>
                    <a:pt x="45110" y="52603"/>
                  </a:lnTo>
                  <a:lnTo>
                    <a:pt x="45110" y="47218"/>
                  </a:lnTo>
                  <a:lnTo>
                    <a:pt x="47167" y="47218"/>
                  </a:lnTo>
                  <a:lnTo>
                    <a:pt x="47167" y="46494"/>
                  </a:lnTo>
                  <a:close/>
                </a:path>
                <a:path w="110489" h="53975">
                  <a:moveTo>
                    <a:pt x="48945" y="46494"/>
                  </a:moveTo>
                  <a:lnTo>
                    <a:pt x="48107" y="46494"/>
                  </a:lnTo>
                  <a:lnTo>
                    <a:pt x="48107" y="52603"/>
                  </a:lnTo>
                  <a:lnTo>
                    <a:pt x="48945" y="52603"/>
                  </a:lnTo>
                  <a:lnTo>
                    <a:pt x="48945" y="46494"/>
                  </a:lnTo>
                  <a:close/>
                </a:path>
                <a:path w="110489" h="53975">
                  <a:moveTo>
                    <a:pt x="50723" y="34061"/>
                  </a:moveTo>
                  <a:lnTo>
                    <a:pt x="50546" y="33515"/>
                  </a:lnTo>
                  <a:lnTo>
                    <a:pt x="50266" y="33197"/>
                  </a:lnTo>
                  <a:lnTo>
                    <a:pt x="49847" y="32766"/>
                  </a:lnTo>
                  <a:lnTo>
                    <a:pt x="49847" y="34061"/>
                  </a:lnTo>
                  <a:lnTo>
                    <a:pt x="49834" y="35864"/>
                  </a:lnTo>
                  <a:lnTo>
                    <a:pt x="49377" y="36461"/>
                  </a:lnTo>
                  <a:lnTo>
                    <a:pt x="49085" y="36601"/>
                  </a:lnTo>
                  <a:lnTo>
                    <a:pt x="48221" y="36601"/>
                  </a:lnTo>
                  <a:lnTo>
                    <a:pt x="47866" y="36372"/>
                  </a:lnTo>
                  <a:lnTo>
                    <a:pt x="47650" y="35864"/>
                  </a:lnTo>
                  <a:lnTo>
                    <a:pt x="47637" y="34061"/>
                  </a:lnTo>
                  <a:lnTo>
                    <a:pt x="47853" y="33515"/>
                  </a:lnTo>
                  <a:lnTo>
                    <a:pt x="48133" y="33261"/>
                  </a:lnTo>
                  <a:lnTo>
                    <a:pt x="49250" y="33197"/>
                  </a:lnTo>
                  <a:lnTo>
                    <a:pt x="49606" y="33451"/>
                  </a:lnTo>
                  <a:lnTo>
                    <a:pt x="49847" y="34061"/>
                  </a:lnTo>
                  <a:lnTo>
                    <a:pt x="49847" y="32766"/>
                  </a:lnTo>
                  <a:lnTo>
                    <a:pt x="49415" y="32550"/>
                  </a:lnTo>
                  <a:lnTo>
                    <a:pt x="48564" y="32550"/>
                  </a:lnTo>
                  <a:lnTo>
                    <a:pt x="48272" y="32626"/>
                  </a:lnTo>
                  <a:lnTo>
                    <a:pt x="47840" y="32905"/>
                  </a:lnTo>
                  <a:lnTo>
                    <a:pt x="47675" y="33058"/>
                  </a:lnTo>
                  <a:lnTo>
                    <a:pt x="47523" y="33261"/>
                  </a:lnTo>
                  <a:lnTo>
                    <a:pt x="47523" y="32677"/>
                  </a:lnTo>
                  <a:lnTo>
                    <a:pt x="46799" y="32677"/>
                  </a:lnTo>
                  <a:lnTo>
                    <a:pt x="46799" y="38887"/>
                  </a:lnTo>
                  <a:lnTo>
                    <a:pt x="47548" y="38887"/>
                  </a:lnTo>
                  <a:lnTo>
                    <a:pt x="47548" y="36601"/>
                  </a:lnTo>
                  <a:lnTo>
                    <a:pt x="47713" y="36804"/>
                  </a:lnTo>
                  <a:lnTo>
                    <a:pt x="47866" y="36957"/>
                  </a:lnTo>
                  <a:lnTo>
                    <a:pt x="48221" y="37185"/>
                  </a:lnTo>
                  <a:lnTo>
                    <a:pt x="48501" y="37261"/>
                  </a:lnTo>
                  <a:lnTo>
                    <a:pt x="49263" y="37261"/>
                  </a:lnTo>
                  <a:lnTo>
                    <a:pt x="49631" y="37122"/>
                  </a:lnTo>
                  <a:lnTo>
                    <a:pt x="50457" y="36461"/>
                  </a:lnTo>
                  <a:lnTo>
                    <a:pt x="50673" y="35864"/>
                  </a:lnTo>
                  <a:lnTo>
                    <a:pt x="50723" y="34061"/>
                  </a:lnTo>
                  <a:close/>
                </a:path>
                <a:path w="110489" h="53975">
                  <a:moveTo>
                    <a:pt x="54711" y="15494"/>
                  </a:moveTo>
                  <a:lnTo>
                    <a:pt x="53784" y="15494"/>
                  </a:lnTo>
                  <a:lnTo>
                    <a:pt x="52044" y="20701"/>
                  </a:lnTo>
                  <a:lnTo>
                    <a:pt x="50292" y="15494"/>
                  </a:lnTo>
                  <a:lnTo>
                    <a:pt x="49377" y="15494"/>
                  </a:lnTo>
                  <a:lnTo>
                    <a:pt x="51612" y="21615"/>
                  </a:lnTo>
                  <a:lnTo>
                    <a:pt x="52476" y="21615"/>
                  </a:lnTo>
                  <a:lnTo>
                    <a:pt x="54711" y="15494"/>
                  </a:lnTo>
                  <a:close/>
                </a:path>
                <a:path w="110489" h="53975">
                  <a:moveTo>
                    <a:pt x="55143" y="46494"/>
                  </a:moveTo>
                  <a:lnTo>
                    <a:pt x="54356" y="46494"/>
                  </a:lnTo>
                  <a:lnTo>
                    <a:pt x="54356" y="51447"/>
                  </a:lnTo>
                  <a:lnTo>
                    <a:pt x="51269" y="46494"/>
                  </a:lnTo>
                  <a:lnTo>
                    <a:pt x="50292" y="46494"/>
                  </a:lnTo>
                  <a:lnTo>
                    <a:pt x="50292" y="52603"/>
                  </a:lnTo>
                  <a:lnTo>
                    <a:pt x="51079" y="52603"/>
                  </a:lnTo>
                  <a:lnTo>
                    <a:pt x="51079" y="47650"/>
                  </a:lnTo>
                  <a:lnTo>
                    <a:pt x="54216" y="52603"/>
                  </a:lnTo>
                  <a:lnTo>
                    <a:pt x="55143" y="52603"/>
                  </a:lnTo>
                  <a:lnTo>
                    <a:pt x="55143" y="46494"/>
                  </a:lnTo>
                  <a:close/>
                </a:path>
                <a:path w="110489" h="53975">
                  <a:moveTo>
                    <a:pt x="58635" y="34544"/>
                  </a:moveTo>
                  <a:lnTo>
                    <a:pt x="58369" y="34251"/>
                  </a:lnTo>
                  <a:lnTo>
                    <a:pt x="58191" y="34074"/>
                  </a:lnTo>
                  <a:lnTo>
                    <a:pt x="57962" y="33934"/>
                  </a:lnTo>
                  <a:lnTo>
                    <a:pt x="57937" y="34848"/>
                  </a:lnTo>
                  <a:lnTo>
                    <a:pt x="57861" y="35775"/>
                  </a:lnTo>
                  <a:lnTo>
                    <a:pt x="57505" y="36258"/>
                  </a:lnTo>
                  <a:lnTo>
                    <a:pt x="57150" y="36398"/>
                  </a:lnTo>
                  <a:lnTo>
                    <a:pt x="54851" y="36398"/>
                  </a:lnTo>
                  <a:lnTo>
                    <a:pt x="54851" y="34251"/>
                  </a:lnTo>
                  <a:lnTo>
                    <a:pt x="56845" y="34251"/>
                  </a:lnTo>
                  <a:lnTo>
                    <a:pt x="57124" y="34290"/>
                  </a:lnTo>
                  <a:lnTo>
                    <a:pt x="57734" y="34544"/>
                  </a:lnTo>
                  <a:lnTo>
                    <a:pt x="57937" y="34848"/>
                  </a:lnTo>
                  <a:lnTo>
                    <a:pt x="57937" y="33934"/>
                  </a:lnTo>
                  <a:lnTo>
                    <a:pt x="57645" y="33820"/>
                  </a:lnTo>
                  <a:lnTo>
                    <a:pt x="57861" y="33705"/>
                  </a:lnTo>
                  <a:lnTo>
                    <a:pt x="58026" y="33578"/>
                  </a:lnTo>
                  <a:lnTo>
                    <a:pt x="58293" y="33286"/>
                  </a:lnTo>
                  <a:lnTo>
                    <a:pt x="58369" y="31889"/>
                  </a:lnTo>
                  <a:lnTo>
                    <a:pt x="58229" y="31686"/>
                  </a:lnTo>
                  <a:lnTo>
                    <a:pt x="57899" y="31203"/>
                  </a:lnTo>
                  <a:lnTo>
                    <a:pt x="57619" y="31102"/>
                  </a:lnTo>
                  <a:lnTo>
                    <a:pt x="57619" y="32181"/>
                  </a:lnTo>
                  <a:lnTo>
                    <a:pt x="57518" y="33210"/>
                  </a:lnTo>
                  <a:lnTo>
                    <a:pt x="56984" y="33528"/>
                  </a:lnTo>
                  <a:lnTo>
                    <a:pt x="56705" y="33578"/>
                  </a:lnTo>
                  <a:lnTo>
                    <a:pt x="54851" y="33578"/>
                  </a:lnTo>
                  <a:lnTo>
                    <a:pt x="54851" y="31686"/>
                  </a:lnTo>
                  <a:lnTo>
                    <a:pt x="56692" y="31686"/>
                  </a:lnTo>
                  <a:lnTo>
                    <a:pt x="56959" y="31724"/>
                  </a:lnTo>
                  <a:lnTo>
                    <a:pt x="57467" y="31940"/>
                  </a:lnTo>
                  <a:lnTo>
                    <a:pt x="57619" y="32181"/>
                  </a:lnTo>
                  <a:lnTo>
                    <a:pt x="57619" y="31102"/>
                  </a:lnTo>
                  <a:lnTo>
                    <a:pt x="57391" y="31000"/>
                  </a:lnTo>
                  <a:lnTo>
                    <a:pt x="54051" y="31000"/>
                  </a:lnTo>
                  <a:lnTo>
                    <a:pt x="54051" y="37109"/>
                  </a:lnTo>
                  <a:lnTo>
                    <a:pt x="57429" y="37109"/>
                  </a:lnTo>
                  <a:lnTo>
                    <a:pt x="58026" y="36868"/>
                  </a:lnTo>
                  <a:lnTo>
                    <a:pt x="58381" y="36398"/>
                  </a:lnTo>
                  <a:lnTo>
                    <a:pt x="58635" y="36068"/>
                  </a:lnTo>
                  <a:lnTo>
                    <a:pt x="58635" y="34544"/>
                  </a:lnTo>
                  <a:close/>
                </a:path>
                <a:path w="110489" h="53975">
                  <a:moveTo>
                    <a:pt x="60426" y="21615"/>
                  </a:moveTo>
                  <a:lnTo>
                    <a:pt x="59766" y="19786"/>
                  </a:lnTo>
                  <a:lnTo>
                    <a:pt x="59512" y="19113"/>
                  </a:lnTo>
                  <a:lnTo>
                    <a:pt x="58635" y="16700"/>
                  </a:lnTo>
                  <a:lnTo>
                    <a:pt x="58635" y="19113"/>
                  </a:lnTo>
                  <a:lnTo>
                    <a:pt x="56718" y="19113"/>
                  </a:lnTo>
                  <a:lnTo>
                    <a:pt x="57708" y="16408"/>
                  </a:lnTo>
                  <a:lnTo>
                    <a:pt x="58635" y="19113"/>
                  </a:lnTo>
                  <a:lnTo>
                    <a:pt x="58635" y="16700"/>
                  </a:lnTo>
                  <a:lnTo>
                    <a:pt x="58534" y="16408"/>
                  </a:lnTo>
                  <a:lnTo>
                    <a:pt x="58204" y="15494"/>
                  </a:lnTo>
                  <a:lnTo>
                    <a:pt x="57277" y="15494"/>
                  </a:lnTo>
                  <a:lnTo>
                    <a:pt x="54965" y="21615"/>
                  </a:lnTo>
                  <a:lnTo>
                    <a:pt x="55816" y="21615"/>
                  </a:lnTo>
                  <a:lnTo>
                    <a:pt x="56476" y="19786"/>
                  </a:lnTo>
                  <a:lnTo>
                    <a:pt x="58902" y="19786"/>
                  </a:lnTo>
                  <a:lnTo>
                    <a:pt x="59512" y="21615"/>
                  </a:lnTo>
                  <a:lnTo>
                    <a:pt x="60426" y="21615"/>
                  </a:lnTo>
                  <a:close/>
                </a:path>
                <a:path w="110489" h="53975">
                  <a:moveTo>
                    <a:pt x="60769" y="31000"/>
                  </a:moveTo>
                  <a:lnTo>
                    <a:pt x="59944" y="31000"/>
                  </a:lnTo>
                  <a:lnTo>
                    <a:pt x="59944" y="37109"/>
                  </a:lnTo>
                  <a:lnTo>
                    <a:pt x="60769" y="37109"/>
                  </a:lnTo>
                  <a:lnTo>
                    <a:pt x="60769" y="31000"/>
                  </a:lnTo>
                  <a:close/>
                </a:path>
                <a:path w="110489" h="53975">
                  <a:moveTo>
                    <a:pt x="61417" y="46494"/>
                  </a:moveTo>
                  <a:lnTo>
                    <a:pt x="60452" y="46494"/>
                  </a:lnTo>
                  <a:lnTo>
                    <a:pt x="58699" y="49428"/>
                  </a:lnTo>
                  <a:lnTo>
                    <a:pt x="56934" y="46494"/>
                  </a:lnTo>
                  <a:lnTo>
                    <a:pt x="55968" y="46494"/>
                  </a:lnTo>
                  <a:lnTo>
                    <a:pt x="58280" y="50139"/>
                  </a:lnTo>
                  <a:lnTo>
                    <a:pt x="58280" y="52603"/>
                  </a:lnTo>
                  <a:lnTo>
                    <a:pt x="59105" y="52603"/>
                  </a:lnTo>
                  <a:lnTo>
                    <a:pt x="59105" y="50139"/>
                  </a:lnTo>
                  <a:lnTo>
                    <a:pt x="61417" y="46494"/>
                  </a:lnTo>
                  <a:close/>
                </a:path>
                <a:path w="110489" h="53975">
                  <a:moveTo>
                    <a:pt x="63157" y="46494"/>
                  </a:moveTo>
                  <a:lnTo>
                    <a:pt x="62318" y="46494"/>
                  </a:lnTo>
                  <a:lnTo>
                    <a:pt x="62318" y="52603"/>
                  </a:lnTo>
                  <a:lnTo>
                    <a:pt x="63157" y="52603"/>
                  </a:lnTo>
                  <a:lnTo>
                    <a:pt x="63157" y="46494"/>
                  </a:lnTo>
                  <a:close/>
                </a:path>
                <a:path w="110489" h="53975">
                  <a:moveTo>
                    <a:pt x="66357" y="21475"/>
                  </a:moveTo>
                  <a:lnTo>
                    <a:pt x="66230" y="21424"/>
                  </a:lnTo>
                  <a:lnTo>
                    <a:pt x="66040" y="20815"/>
                  </a:lnTo>
                  <a:lnTo>
                    <a:pt x="65925" y="19151"/>
                  </a:lnTo>
                  <a:lnTo>
                    <a:pt x="65798" y="18986"/>
                  </a:lnTo>
                  <a:lnTo>
                    <a:pt x="65684" y="18834"/>
                  </a:lnTo>
                  <a:lnTo>
                    <a:pt x="65506" y="18707"/>
                  </a:lnTo>
                  <a:lnTo>
                    <a:pt x="65265" y="18605"/>
                  </a:lnTo>
                  <a:lnTo>
                    <a:pt x="65532" y="18465"/>
                  </a:lnTo>
                  <a:lnTo>
                    <a:pt x="65735" y="18300"/>
                  </a:lnTo>
                  <a:lnTo>
                    <a:pt x="65989" y="17907"/>
                  </a:lnTo>
                  <a:lnTo>
                    <a:pt x="66014" y="16256"/>
                  </a:lnTo>
                  <a:lnTo>
                    <a:pt x="65836" y="15963"/>
                  </a:lnTo>
                  <a:lnTo>
                    <a:pt x="65278" y="15722"/>
                  </a:lnTo>
                  <a:lnTo>
                    <a:pt x="65278" y="16789"/>
                  </a:lnTo>
                  <a:lnTo>
                    <a:pt x="65176" y="17907"/>
                  </a:lnTo>
                  <a:lnTo>
                    <a:pt x="64719" y="18224"/>
                  </a:lnTo>
                  <a:lnTo>
                    <a:pt x="64414" y="18300"/>
                  </a:lnTo>
                  <a:lnTo>
                    <a:pt x="62103" y="18300"/>
                  </a:lnTo>
                  <a:lnTo>
                    <a:pt x="62103" y="16205"/>
                  </a:lnTo>
                  <a:lnTo>
                    <a:pt x="64414" y="16205"/>
                  </a:lnTo>
                  <a:lnTo>
                    <a:pt x="64643" y="16256"/>
                  </a:lnTo>
                  <a:lnTo>
                    <a:pt x="65125" y="16497"/>
                  </a:lnTo>
                  <a:lnTo>
                    <a:pt x="65278" y="16789"/>
                  </a:lnTo>
                  <a:lnTo>
                    <a:pt x="65278" y="15722"/>
                  </a:lnTo>
                  <a:lnTo>
                    <a:pt x="64960" y="15570"/>
                  </a:lnTo>
                  <a:lnTo>
                    <a:pt x="64579" y="15494"/>
                  </a:lnTo>
                  <a:lnTo>
                    <a:pt x="61277" y="15494"/>
                  </a:lnTo>
                  <a:lnTo>
                    <a:pt x="61277" y="21615"/>
                  </a:lnTo>
                  <a:lnTo>
                    <a:pt x="62103" y="21615"/>
                  </a:lnTo>
                  <a:lnTo>
                    <a:pt x="62103" y="18986"/>
                  </a:lnTo>
                  <a:lnTo>
                    <a:pt x="64338" y="18986"/>
                  </a:lnTo>
                  <a:lnTo>
                    <a:pt x="64579" y="19024"/>
                  </a:lnTo>
                  <a:lnTo>
                    <a:pt x="65011" y="19240"/>
                  </a:lnTo>
                  <a:lnTo>
                    <a:pt x="65112" y="19405"/>
                  </a:lnTo>
                  <a:lnTo>
                    <a:pt x="65239" y="20815"/>
                  </a:lnTo>
                  <a:lnTo>
                    <a:pt x="65341" y="21615"/>
                  </a:lnTo>
                  <a:lnTo>
                    <a:pt x="66357" y="21615"/>
                  </a:lnTo>
                  <a:lnTo>
                    <a:pt x="66357" y="21475"/>
                  </a:lnTo>
                  <a:close/>
                </a:path>
                <a:path w="110489" h="53975">
                  <a:moveTo>
                    <a:pt x="66967" y="31000"/>
                  </a:moveTo>
                  <a:lnTo>
                    <a:pt x="66179" y="31000"/>
                  </a:lnTo>
                  <a:lnTo>
                    <a:pt x="66179" y="35953"/>
                  </a:lnTo>
                  <a:lnTo>
                    <a:pt x="63093" y="31000"/>
                  </a:lnTo>
                  <a:lnTo>
                    <a:pt x="62115" y="31000"/>
                  </a:lnTo>
                  <a:lnTo>
                    <a:pt x="62115" y="37109"/>
                  </a:lnTo>
                  <a:lnTo>
                    <a:pt x="62915" y="37109"/>
                  </a:lnTo>
                  <a:lnTo>
                    <a:pt x="62915" y="32156"/>
                  </a:lnTo>
                  <a:lnTo>
                    <a:pt x="66040" y="37109"/>
                  </a:lnTo>
                  <a:lnTo>
                    <a:pt x="66967" y="37109"/>
                  </a:lnTo>
                  <a:lnTo>
                    <a:pt x="66967" y="31000"/>
                  </a:lnTo>
                  <a:close/>
                </a:path>
                <a:path w="110489" h="53975">
                  <a:moveTo>
                    <a:pt x="69354" y="46494"/>
                  </a:moveTo>
                  <a:lnTo>
                    <a:pt x="68567" y="46494"/>
                  </a:lnTo>
                  <a:lnTo>
                    <a:pt x="68567" y="51447"/>
                  </a:lnTo>
                  <a:lnTo>
                    <a:pt x="65481" y="46494"/>
                  </a:lnTo>
                  <a:lnTo>
                    <a:pt x="64503" y="46494"/>
                  </a:lnTo>
                  <a:lnTo>
                    <a:pt x="64503" y="52603"/>
                  </a:lnTo>
                  <a:lnTo>
                    <a:pt x="65290" y="52603"/>
                  </a:lnTo>
                  <a:lnTo>
                    <a:pt x="65290" y="47650"/>
                  </a:lnTo>
                  <a:lnTo>
                    <a:pt x="68427" y="52603"/>
                  </a:lnTo>
                  <a:lnTo>
                    <a:pt x="69354" y="52603"/>
                  </a:lnTo>
                  <a:lnTo>
                    <a:pt x="69354" y="46494"/>
                  </a:lnTo>
                  <a:close/>
                </a:path>
                <a:path w="110489" h="53975">
                  <a:moveTo>
                    <a:pt x="72478" y="19367"/>
                  </a:moveTo>
                  <a:lnTo>
                    <a:pt x="71678" y="19367"/>
                  </a:lnTo>
                  <a:lnTo>
                    <a:pt x="71589" y="19761"/>
                  </a:lnTo>
                  <a:lnTo>
                    <a:pt x="71475" y="20091"/>
                  </a:lnTo>
                  <a:lnTo>
                    <a:pt x="70980" y="20802"/>
                  </a:lnTo>
                  <a:lnTo>
                    <a:pt x="70510" y="21043"/>
                  </a:lnTo>
                  <a:lnTo>
                    <a:pt x="69240" y="21043"/>
                  </a:lnTo>
                  <a:lnTo>
                    <a:pt x="68745" y="20815"/>
                  </a:lnTo>
                  <a:lnTo>
                    <a:pt x="68072" y="19926"/>
                  </a:lnTo>
                  <a:lnTo>
                    <a:pt x="67906" y="19342"/>
                  </a:lnTo>
                  <a:lnTo>
                    <a:pt x="67906" y="17754"/>
                  </a:lnTo>
                  <a:lnTo>
                    <a:pt x="68097" y="17106"/>
                  </a:lnTo>
                  <a:lnTo>
                    <a:pt x="68834" y="16268"/>
                  </a:lnTo>
                  <a:lnTo>
                    <a:pt x="69316" y="16052"/>
                  </a:lnTo>
                  <a:lnTo>
                    <a:pt x="70408" y="16052"/>
                  </a:lnTo>
                  <a:lnTo>
                    <a:pt x="70802" y="16167"/>
                  </a:lnTo>
                  <a:lnTo>
                    <a:pt x="71348" y="16624"/>
                  </a:lnTo>
                  <a:lnTo>
                    <a:pt x="71526" y="16941"/>
                  </a:lnTo>
                  <a:lnTo>
                    <a:pt x="71615" y="17335"/>
                  </a:lnTo>
                  <a:lnTo>
                    <a:pt x="72428" y="17335"/>
                  </a:lnTo>
                  <a:lnTo>
                    <a:pt x="70688" y="15328"/>
                  </a:lnTo>
                  <a:lnTo>
                    <a:pt x="68999" y="15328"/>
                  </a:lnTo>
                  <a:lnTo>
                    <a:pt x="68287" y="15646"/>
                  </a:lnTo>
                  <a:lnTo>
                    <a:pt x="67297" y="16852"/>
                  </a:lnTo>
                  <a:lnTo>
                    <a:pt x="67056" y="17589"/>
                  </a:lnTo>
                  <a:lnTo>
                    <a:pt x="67056" y="19685"/>
                  </a:lnTo>
                  <a:lnTo>
                    <a:pt x="67386" y="20548"/>
                  </a:lnTo>
                  <a:lnTo>
                    <a:pt x="68491" y="21551"/>
                  </a:lnTo>
                  <a:lnTo>
                    <a:pt x="69100" y="21767"/>
                  </a:lnTo>
                  <a:lnTo>
                    <a:pt x="70624" y="21767"/>
                  </a:lnTo>
                  <a:lnTo>
                    <a:pt x="71285" y="21501"/>
                  </a:lnTo>
                  <a:lnTo>
                    <a:pt x="72174" y="20548"/>
                  </a:lnTo>
                  <a:lnTo>
                    <a:pt x="72415" y="20015"/>
                  </a:lnTo>
                  <a:lnTo>
                    <a:pt x="72478" y="19367"/>
                  </a:lnTo>
                  <a:close/>
                </a:path>
                <a:path w="110489" h="53975">
                  <a:moveTo>
                    <a:pt x="73202" y="37109"/>
                  </a:moveTo>
                  <a:lnTo>
                    <a:pt x="72542" y="35280"/>
                  </a:lnTo>
                  <a:lnTo>
                    <a:pt x="72301" y="34607"/>
                  </a:lnTo>
                  <a:lnTo>
                    <a:pt x="71412" y="32181"/>
                  </a:lnTo>
                  <a:lnTo>
                    <a:pt x="71412" y="34607"/>
                  </a:lnTo>
                  <a:lnTo>
                    <a:pt x="69494" y="34607"/>
                  </a:lnTo>
                  <a:lnTo>
                    <a:pt x="70485" y="31902"/>
                  </a:lnTo>
                  <a:lnTo>
                    <a:pt x="71412" y="34607"/>
                  </a:lnTo>
                  <a:lnTo>
                    <a:pt x="71412" y="32181"/>
                  </a:lnTo>
                  <a:lnTo>
                    <a:pt x="71310" y="31902"/>
                  </a:lnTo>
                  <a:lnTo>
                    <a:pt x="70993" y="31000"/>
                  </a:lnTo>
                  <a:lnTo>
                    <a:pt x="70053" y="31000"/>
                  </a:lnTo>
                  <a:lnTo>
                    <a:pt x="67741" y="37109"/>
                  </a:lnTo>
                  <a:lnTo>
                    <a:pt x="68592" y="37109"/>
                  </a:lnTo>
                  <a:lnTo>
                    <a:pt x="69253" y="35280"/>
                  </a:lnTo>
                  <a:lnTo>
                    <a:pt x="71678" y="35280"/>
                  </a:lnTo>
                  <a:lnTo>
                    <a:pt x="72301" y="37109"/>
                  </a:lnTo>
                  <a:lnTo>
                    <a:pt x="73202" y="37109"/>
                  </a:lnTo>
                  <a:close/>
                </a:path>
                <a:path w="110489" h="53975">
                  <a:moveTo>
                    <a:pt x="75107" y="46494"/>
                  </a:moveTo>
                  <a:lnTo>
                    <a:pt x="70142" y="46494"/>
                  </a:lnTo>
                  <a:lnTo>
                    <a:pt x="70142" y="47218"/>
                  </a:lnTo>
                  <a:lnTo>
                    <a:pt x="72199" y="47218"/>
                  </a:lnTo>
                  <a:lnTo>
                    <a:pt x="72199" y="52603"/>
                  </a:lnTo>
                  <a:lnTo>
                    <a:pt x="73037" y="52603"/>
                  </a:lnTo>
                  <a:lnTo>
                    <a:pt x="73037" y="47218"/>
                  </a:lnTo>
                  <a:lnTo>
                    <a:pt x="75107" y="47218"/>
                  </a:lnTo>
                  <a:lnTo>
                    <a:pt x="75107" y="46494"/>
                  </a:lnTo>
                  <a:close/>
                </a:path>
                <a:path w="110489" h="53975">
                  <a:moveTo>
                    <a:pt x="78359" y="15494"/>
                  </a:moveTo>
                  <a:lnTo>
                    <a:pt x="77533" y="15494"/>
                  </a:lnTo>
                  <a:lnTo>
                    <a:pt x="77533" y="18021"/>
                  </a:lnTo>
                  <a:lnTo>
                    <a:pt x="74345" y="18021"/>
                  </a:lnTo>
                  <a:lnTo>
                    <a:pt x="74345" y="15494"/>
                  </a:lnTo>
                  <a:lnTo>
                    <a:pt x="73520" y="15494"/>
                  </a:lnTo>
                  <a:lnTo>
                    <a:pt x="73520" y="21615"/>
                  </a:lnTo>
                  <a:lnTo>
                    <a:pt x="74345" y="21615"/>
                  </a:lnTo>
                  <a:lnTo>
                    <a:pt x="74345" y="18745"/>
                  </a:lnTo>
                  <a:lnTo>
                    <a:pt x="77533" y="18745"/>
                  </a:lnTo>
                  <a:lnTo>
                    <a:pt x="77533" y="21615"/>
                  </a:lnTo>
                  <a:lnTo>
                    <a:pt x="78359" y="21615"/>
                  </a:lnTo>
                  <a:lnTo>
                    <a:pt x="78359" y="15494"/>
                  </a:lnTo>
                  <a:close/>
                </a:path>
                <a:path w="110489" h="53975">
                  <a:moveTo>
                    <a:pt x="79133" y="36969"/>
                  </a:moveTo>
                  <a:lnTo>
                    <a:pt x="79006" y="36918"/>
                  </a:lnTo>
                  <a:lnTo>
                    <a:pt x="78816" y="36309"/>
                  </a:lnTo>
                  <a:lnTo>
                    <a:pt x="78701" y="34645"/>
                  </a:lnTo>
                  <a:lnTo>
                    <a:pt x="78574" y="34493"/>
                  </a:lnTo>
                  <a:lnTo>
                    <a:pt x="78460" y="34328"/>
                  </a:lnTo>
                  <a:lnTo>
                    <a:pt x="78282" y="34201"/>
                  </a:lnTo>
                  <a:lnTo>
                    <a:pt x="78041" y="34099"/>
                  </a:lnTo>
                  <a:lnTo>
                    <a:pt x="78308" y="33959"/>
                  </a:lnTo>
                  <a:lnTo>
                    <a:pt x="78511" y="33794"/>
                  </a:lnTo>
                  <a:lnTo>
                    <a:pt x="78765" y="33413"/>
                  </a:lnTo>
                  <a:lnTo>
                    <a:pt x="78790" y="31750"/>
                  </a:lnTo>
                  <a:lnTo>
                    <a:pt x="78613" y="31457"/>
                  </a:lnTo>
                  <a:lnTo>
                    <a:pt x="78054" y="31216"/>
                  </a:lnTo>
                  <a:lnTo>
                    <a:pt x="78054" y="32283"/>
                  </a:lnTo>
                  <a:lnTo>
                    <a:pt x="77952" y="33413"/>
                  </a:lnTo>
                  <a:lnTo>
                    <a:pt x="77495" y="33718"/>
                  </a:lnTo>
                  <a:lnTo>
                    <a:pt x="77190" y="33794"/>
                  </a:lnTo>
                  <a:lnTo>
                    <a:pt x="74879" y="33794"/>
                  </a:lnTo>
                  <a:lnTo>
                    <a:pt x="74879" y="31711"/>
                  </a:lnTo>
                  <a:lnTo>
                    <a:pt x="77190" y="31711"/>
                  </a:lnTo>
                  <a:lnTo>
                    <a:pt x="77419" y="31750"/>
                  </a:lnTo>
                  <a:lnTo>
                    <a:pt x="77901" y="31991"/>
                  </a:lnTo>
                  <a:lnTo>
                    <a:pt x="78054" y="32283"/>
                  </a:lnTo>
                  <a:lnTo>
                    <a:pt x="78054" y="31216"/>
                  </a:lnTo>
                  <a:lnTo>
                    <a:pt x="77736" y="31064"/>
                  </a:lnTo>
                  <a:lnTo>
                    <a:pt x="77355" y="31000"/>
                  </a:lnTo>
                  <a:lnTo>
                    <a:pt x="74053" y="31000"/>
                  </a:lnTo>
                  <a:lnTo>
                    <a:pt x="74053" y="37109"/>
                  </a:lnTo>
                  <a:lnTo>
                    <a:pt x="74879" y="37109"/>
                  </a:lnTo>
                  <a:lnTo>
                    <a:pt x="74879" y="34493"/>
                  </a:lnTo>
                  <a:lnTo>
                    <a:pt x="77114" y="34493"/>
                  </a:lnTo>
                  <a:lnTo>
                    <a:pt x="77355" y="34531"/>
                  </a:lnTo>
                  <a:lnTo>
                    <a:pt x="77787" y="34734"/>
                  </a:lnTo>
                  <a:lnTo>
                    <a:pt x="77889" y="34899"/>
                  </a:lnTo>
                  <a:lnTo>
                    <a:pt x="78016" y="36309"/>
                  </a:lnTo>
                  <a:lnTo>
                    <a:pt x="78117" y="37109"/>
                  </a:lnTo>
                  <a:lnTo>
                    <a:pt x="79133" y="37109"/>
                  </a:lnTo>
                  <a:lnTo>
                    <a:pt x="79133" y="36969"/>
                  </a:lnTo>
                  <a:close/>
                </a:path>
                <a:path w="110489" h="53975">
                  <a:moveTo>
                    <a:pt x="84582" y="21615"/>
                  </a:moveTo>
                  <a:lnTo>
                    <a:pt x="83908" y="19786"/>
                  </a:lnTo>
                  <a:lnTo>
                    <a:pt x="83667" y="19113"/>
                  </a:lnTo>
                  <a:lnTo>
                    <a:pt x="82778" y="16662"/>
                  </a:lnTo>
                  <a:lnTo>
                    <a:pt x="82778" y="19113"/>
                  </a:lnTo>
                  <a:lnTo>
                    <a:pt x="80873" y="19113"/>
                  </a:lnTo>
                  <a:lnTo>
                    <a:pt x="81864" y="16408"/>
                  </a:lnTo>
                  <a:lnTo>
                    <a:pt x="82778" y="19113"/>
                  </a:lnTo>
                  <a:lnTo>
                    <a:pt x="82778" y="16662"/>
                  </a:lnTo>
                  <a:lnTo>
                    <a:pt x="82689" y="16408"/>
                  </a:lnTo>
                  <a:lnTo>
                    <a:pt x="82359" y="15494"/>
                  </a:lnTo>
                  <a:lnTo>
                    <a:pt x="81419" y="15494"/>
                  </a:lnTo>
                  <a:lnTo>
                    <a:pt x="79121" y="21615"/>
                  </a:lnTo>
                  <a:lnTo>
                    <a:pt x="79971" y="21615"/>
                  </a:lnTo>
                  <a:lnTo>
                    <a:pt x="80632" y="19786"/>
                  </a:lnTo>
                  <a:lnTo>
                    <a:pt x="83045" y="19786"/>
                  </a:lnTo>
                  <a:lnTo>
                    <a:pt x="83667" y="21615"/>
                  </a:lnTo>
                  <a:lnTo>
                    <a:pt x="84582" y="21615"/>
                  </a:lnTo>
                  <a:close/>
                </a:path>
                <a:path w="110489" h="53975">
                  <a:moveTo>
                    <a:pt x="85090" y="31000"/>
                  </a:moveTo>
                  <a:lnTo>
                    <a:pt x="84124" y="31000"/>
                  </a:lnTo>
                  <a:lnTo>
                    <a:pt x="82359" y="33934"/>
                  </a:lnTo>
                  <a:lnTo>
                    <a:pt x="80606" y="31000"/>
                  </a:lnTo>
                  <a:lnTo>
                    <a:pt x="79641" y="31000"/>
                  </a:lnTo>
                  <a:lnTo>
                    <a:pt x="81940" y="34645"/>
                  </a:lnTo>
                  <a:lnTo>
                    <a:pt x="81940" y="37109"/>
                  </a:lnTo>
                  <a:lnTo>
                    <a:pt x="82778" y="37109"/>
                  </a:lnTo>
                  <a:lnTo>
                    <a:pt x="82778" y="34645"/>
                  </a:lnTo>
                  <a:lnTo>
                    <a:pt x="85090" y="31000"/>
                  </a:lnTo>
                  <a:close/>
                </a:path>
                <a:path w="110489" h="53975">
                  <a:moveTo>
                    <a:pt x="87680" y="38849"/>
                  </a:moveTo>
                  <a:lnTo>
                    <a:pt x="87274" y="38074"/>
                  </a:lnTo>
                  <a:lnTo>
                    <a:pt x="87007" y="37490"/>
                  </a:lnTo>
                  <a:lnTo>
                    <a:pt x="86639" y="36410"/>
                  </a:lnTo>
                  <a:lnTo>
                    <a:pt x="86525" y="35674"/>
                  </a:lnTo>
                  <a:lnTo>
                    <a:pt x="86525" y="34074"/>
                  </a:lnTo>
                  <a:lnTo>
                    <a:pt x="86626" y="33375"/>
                  </a:lnTo>
                  <a:lnTo>
                    <a:pt x="86956" y="32359"/>
                  </a:lnTo>
                  <a:lnTo>
                    <a:pt x="87236" y="31750"/>
                  </a:lnTo>
                  <a:lnTo>
                    <a:pt x="87668" y="30899"/>
                  </a:lnTo>
                  <a:lnTo>
                    <a:pt x="87147" y="30899"/>
                  </a:lnTo>
                  <a:lnTo>
                    <a:pt x="86639" y="31711"/>
                  </a:lnTo>
                  <a:lnTo>
                    <a:pt x="86296" y="32321"/>
                  </a:lnTo>
                  <a:lnTo>
                    <a:pt x="85864" y="33362"/>
                  </a:lnTo>
                  <a:lnTo>
                    <a:pt x="85737" y="34099"/>
                  </a:lnTo>
                  <a:lnTo>
                    <a:pt x="85750" y="35369"/>
                  </a:lnTo>
                  <a:lnTo>
                    <a:pt x="87172" y="38849"/>
                  </a:lnTo>
                  <a:lnTo>
                    <a:pt x="87680" y="38849"/>
                  </a:lnTo>
                  <a:close/>
                </a:path>
                <a:path w="110489" h="53975">
                  <a:moveTo>
                    <a:pt x="90512" y="21475"/>
                  </a:moveTo>
                  <a:lnTo>
                    <a:pt x="90385" y="21424"/>
                  </a:lnTo>
                  <a:lnTo>
                    <a:pt x="90195" y="20815"/>
                  </a:lnTo>
                  <a:lnTo>
                    <a:pt x="90081" y="19151"/>
                  </a:lnTo>
                  <a:lnTo>
                    <a:pt x="89954" y="18986"/>
                  </a:lnTo>
                  <a:lnTo>
                    <a:pt x="89839" y="18834"/>
                  </a:lnTo>
                  <a:lnTo>
                    <a:pt x="89649" y="18707"/>
                  </a:lnTo>
                  <a:lnTo>
                    <a:pt x="89408" y="18605"/>
                  </a:lnTo>
                  <a:lnTo>
                    <a:pt x="89687" y="18465"/>
                  </a:lnTo>
                  <a:lnTo>
                    <a:pt x="89877" y="18300"/>
                  </a:lnTo>
                  <a:lnTo>
                    <a:pt x="90131" y="17907"/>
                  </a:lnTo>
                  <a:lnTo>
                    <a:pt x="90157" y="16256"/>
                  </a:lnTo>
                  <a:lnTo>
                    <a:pt x="89992" y="15963"/>
                  </a:lnTo>
                  <a:lnTo>
                    <a:pt x="89433" y="15722"/>
                  </a:lnTo>
                  <a:lnTo>
                    <a:pt x="89433" y="16789"/>
                  </a:lnTo>
                  <a:lnTo>
                    <a:pt x="89319" y="17907"/>
                  </a:lnTo>
                  <a:lnTo>
                    <a:pt x="88874" y="18224"/>
                  </a:lnTo>
                  <a:lnTo>
                    <a:pt x="88569" y="18300"/>
                  </a:lnTo>
                  <a:lnTo>
                    <a:pt x="86258" y="18300"/>
                  </a:lnTo>
                  <a:lnTo>
                    <a:pt x="86258" y="16205"/>
                  </a:lnTo>
                  <a:lnTo>
                    <a:pt x="88569" y="16205"/>
                  </a:lnTo>
                  <a:lnTo>
                    <a:pt x="88798" y="16256"/>
                  </a:lnTo>
                  <a:lnTo>
                    <a:pt x="89281" y="16497"/>
                  </a:lnTo>
                  <a:lnTo>
                    <a:pt x="89433" y="16789"/>
                  </a:lnTo>
                  <a:lnTo>
                    <a:pt x="89433" y="15722"/>
                  </a:lnTo>
                  <a:lnTo>
                    <a:pt x="89115" y="15570"/>
                  </a:lnTo>
                  <a:lnTo>
                    <a:pt x="88734" y="15494"/>
                  </a:lnTo>
                  <a:lnTo>
                    <a:pt x="85432" y="15494"/>
                  </a:lnTo>
                  <a:lnTo>
                    <a:pt x="85432" y="21615"/>
                  </a:lnTo>
                  <a:lnTo>
                    <a:pt x="86258" y="21615"/>
                  </a:lnTo>
                  <a:lnTo>
                    <a:pt x="86258" y="18986"/>
                  </a:lnTo>
                  <a:lnTo>
                    <a:pt x="88480" y="18986"/>
                  </a:lnTo>
                  <a:lnTo>
                    <a:pt x="88734" y="19024"/>
                  </a:lnTo>
                  <a:lnTo>
                    <a:pt x="89166" y="19240"/>
                  </a:lnTo>
                  <a:lnTo>
                    <a:pt x="89268" y="19405"/>
                  </a:lnTo>
                  <a:lnTo>
                    <a:pt x="89382" y="20815"/>
                  </a:lnTo>
                  <a:lnTo>
                    <a:pt x="89496" y="21615"/>
                  </a:lnTo>
                  <a:lnTo>
                    <a:pt x="90512" y="21615"/>
                  </a:lnTo>
                  <a:lnTo>
                    <a:pt x="90512" y="21475"/>
                  </a:lnTo>
                  <a:close/>
                </a:path>
                <a:path w="110489" h="53975">
                  <a:moveTo>
                    <a:pt x="91008" y="31178"/>
                  </a:moveTo>
                  <a:lnTo>
                    <a:pt x="90411" y="31178"/>
                  </a:lnTo>
                  <a:lnTo>
                    <a:pt x="90309" y="31635"/>
                  </a:lnTo>
                  <a:lnTo>
                    <a:pt x="90144" y="31927"/>
                  </a:lnTo>
                  <a:lnTo>
                    <a:pt x="89725" y="32181"/>
                  </a:lnTo>
                  <a:lnTo>
                    <a:pt x="89344" y="32258"/>
                  </a:lnTo>
                  <a:lnTo>
                    <a:pt x="88798" y="32308"/>
                  </a:lnTo>
                  <a:lnTo>
                    <a:pt x="88798" y="32893"/>
                  </a:lnTo>
                  <a:lnTo>
                    <a:pt x="90208" y="32893"/>
                  </a:lnTo>
                  <a:lnTo>
                    <a:pt x="90208" y="37109"/>
                  </a:lnTo>
                  <a:lnTo>
                    <a:pt x="91008" y="37109"/>
                  </a:lnTo>
                  <a:lnTo>
                    <a:pt x="91008" y="31178"/>
                  </a:lnTo>
                  <a:close/>
                </a:path>
                <a:path w="110489" h="53975">
                  <a:moveTo>
                    <a:pt x="93370" y="23355"/>
                  </a:moveTo>
                  <a:lnTo>
                    <a:pt x="92964" y="22580"/>
                  </a:lnTo>
                  <a:lnTo>
                    <a:pt x="92684" y="21996"/>
                  </a:lnTo>
                  <a:lnTo>
                    <a:pt x="92329" y="20916"/>
                  </a:lnTo>
                  <a:lnTo>
                    <a:pt x="92214" y="20180"/>
                  </a:lnTo>
                  <a:lnTo>
                    <a:pt x="92214" y="18580"/>
                  </a:lnTo>
                  <a:lnTo>
                    <a:pt x="92316" y="17868"/>
                  </a:lnTo>
                  <a:lnTo>
                    <a:pt x="92646" y="16865"/>
                  </a:lnTo>
                  <a:lnTo>
                    <a:pt x="92925" y="16243"/>
                  </a:lnTo>
                  <a:lnTo>
                    <a:pt x="93357" y="15392"/>
                  </a:lnTo>
                  <a:lnTo>
                    <a:pt x="92837" y="15392"/>
                  </a:lnTo>
                  <a:lnTo>
                    <a:pt x="92316" y="16205"/>
                  </a:lnTo>
                  <a:lnTo>
                    <a:pt x="91986" y="16827"/>
                  </a:lnTo>
                  <a:lnTo>
                    <a:pt x="91554" y="17868"/>
                  </a:lnTo>
                  <a:lnTo>
                    <a:pt x="91427" y="18605"/>
                  </a:lnTo>
                  <a:lnTo>
                    <a:pt x="91440" y="19875"/>
                  </a:lnTo>
                  <a:lnTo>
                    <a:pt x="91541" y="20586"/>
                  </a:lnTo>
                  <a:lnTo>
                    <a:pt x="91643" y="21018"/>
                  </a:lnTo>
                  <a:lnTo>
                    <a:pt x="91909" y="21729"/>
                  </a:lnTo>
                  <a:lnTo>
                    <a:pt x="92024" y="21958"/>
                  </a:lnTo>
                  <a:lnTo>
                    <a:pt x="92113" y="22136"/>
                  </a:lnTo>
                  <a:lnTo>
                    <a:pt x="92862" y="23355"/>
                  </a:lnTo>
                  <a:lnTo>
                    <a:pt x="93370" y="23355"/>
                  </a:lnTo>
                  <a:close/>
                </a:path>
                <a:path w="110489" h="53975">
                  <a:moveTo>
                    <a:pt x="97180" y="35001"/>
                  </a:moveTo>
                  <a:lnTo>
                    <a:pt x="96304" y="35001"/>
                  </a:lnTo>
                  <a:lnTo>
                    <a:pt x="96304" y="32296"/>
                  </a:lnTo>
                  <a:lnTo>
                    <a:pt x="96304" y="31140"/>
                  </a:lnTo>
                  <a:lnTo>
                    <a:pt x="95669" y="31140"/>
                  </a:lnTo>
                  <a:lnTo>
                    <a:pt x="95542" y="31318"/>
                  </a:lnTo>
                  <a:lnTo>
                    <a:pt x="95542" y="32296"/>
                  </a:lnTo>
                  <a:lnTo>
                    <a:pt x="95542" y="35001"/>
                  </a:lnTo>
                  <a:lnTo>
                    <a:pt x="93637" y="35001"/>
                  </a:lnTo>
                  <a:lnTo>
                    <a:pt x="95542" y="32296"/>
                  </a:lnTo>
                  <a:lnTo>
                    <a:pt x="95542" y="31318"/>
                  </a:lnTo>
                  <a:lnTo>
                    <a:pt x="92951" y="34925"/>
                  </a:lnTo>
                  <a:lnTo>
                    <a:pt x="92951" y="35648"/>
                  </a:lnTo>
                  <a:lnTo>
                    <a:pt x="95554" y="35648"/>
                  </a:lnTo>
                  <a:lnTo>
                    <a:pt x="95554" y="37109"/>
                  </a:lnTo>
                  <a:lnTo>
                    <a:pt x="96304" y="37109"/>
                  </a:lnTo>
                  <a:lnTo>
                    <a:pt x="96304" y="35648"/>
                  </a:lnTo>
                  <a:lnTo>
                    <a:pt x="97180" y="35648"/>
                  </a:lnTo>
                  <a:lnTo>
                    <a:pt x="97180" y="35001"/>
                  </a:lnTo>
                  <a:close/>
                </a:path>
                <a:path w="110489" h="53975">
                  <a:moveTo>
                    <a:pt x="98069" y="16967"/>
                  </a:moveTo>
                  <a:lnTo>
                    <a:pt x="97904" y="16548"/>
                  </a:lnTo>
                  <a:lnTo>
                    <a:pt x="97269" y="15811"/>
                  </a:lnTo>
                  <a:lnTo>
                    <a:pt x="96774" y="15633"/>
                  </a:lnTo>
                  <a:lnTo>
                    <a:pt x="95275" y="15633"/>
                  </a:lnTo>
                  <a:lnTo>
                    <a:pt x="94703" y="15925"/>
                  </a:lnTo>
                  <a:lnTo>
                    <a:pt x="94195" y="16827"/>
                  </a:lnTo>
                  <a:lnTo>
                    <a:pt x="94094" y="17246"/>
                  </a:lnTo>
                  <a:lnTo>
                    <a:pt x="94094" y="17767"/>
                  </a:lnTo>
                  <a:lnTo>
                    <a:pt x="94856" y="17767"/>
                  </a:lnTo>
                  <a:lnTo>
                    <a:pt x="94856" y="17399"/>
                  </a:lnTo>
                  <a:lnTo>
                    <a:pt x="94919" y="17106"/>
                  </a:lnTo>
                  <a:lnTo>
                    <a:pt x="95224" y="16510"/>
                  </a:lnTo>
                  <a:lnTo>
                    <a:pt x="95580" y="16319"/>
                  </a:lnTo>
                  <a:lnTo>
                    <a:pt x="96431" y="16319"/>
                  </a:lnTo>
                  <a:lnTo>
                    <a:pt x="96710" y="16421"/>
                  </a:lnTo>
                  <a:lnTo>
                    <a:pt x="97129" y="16827"/>
                  </a:lnTo>
                  <a:lnTo>
                    <a:pt x="97231" y="17106"/>
                  </a:lnTo>
                  <a:lnTo>
                    <a:pt x="97231" y="17741"/>
                  </a:lnTo>
                  <a:lnTo>
                    <a:pt x="97116" y="18008"/>
                  </a:lnTo>
                  <a:lnTo>
                    <a:pt x="96748" y="18389"/>
                  </a:lnTo>
                  <a:lnTo>
                    <a:pt x="96494" y="18567"/>
                  </a:lnTo>
                  <a:lnTo>
                    <a:pt x="94805" y="19545"/>
                  </a:lnTo>
                  <a:lnTo>
                    <a:pt x="94449" y="19888"/>
                  </a:lnTo>
                  <a:lnTo>
                    <a:pt x="94259" y="20269"/>
                  </a:lnTo>
                  <a:lnTo>
                    <a:pt x="94081" y="20650"/>
                  </a:lnTo>
                  <a:lnTo>
                    <a:pt x="93967" y="21094"/>
                  </a:lnTo>
                  <a:lnTo>
                    <a:pt x="93941" y="21615"/>
                  </a:lnTo>
                  <a:lnTo>
                    <a:pt x="98031" y="21615"/>
                  </a:lnTo>
                  <a:lnTo>
                    <a:pt x="98031" y="20904"/>
                  </a:lnTo>
                  <a:lnTo>
                    <a:pt x="94780" y="20904"/>
                  </a:lnTo>
                  <a:lnTo>
                    <a:pt x="94856" y="20612"/>
                  </a:lnTo>
                  <a:lnTo>
                    <a:pt x="95021" y="20345"/>
                  </a:lnTo>
                  <a:lnTo>
                    <a:pt x="95465" y="19964"/>
                  </a:lnTo>
                  <a:lnTo>
                    <a:pt x="95669" y="19824"/>
                  </a:lnTo>
                  <a:lnTo>
                    <a:pt x="97015" y="19075"/>
                  </a:lnTo>
                  <a:lnTo>
                    <a:pt x="97370" y="18834"/>
                  </a:lnTo>
                  <a:lnTo>
                    <a:pt x="97891" y="18300"/>
                  </a:lnTo>
                  <a:lnTo>
                    <a:pt x="98069" y="17894"/>
                  </a:lnTo>
                  <a:lnTo>
                    <a:pt x="98069" y="16967"/>
                  </a:lnTo>
                  <a:close/>
                </a:path>
                <a:path w="110489" h="53975">
                  <a:moveTo>
                    <a:pt x="99695" y="34505"/>
                  </a:moveTo>
                  <a:lnTo>
                    <a:pt x="98247" y="30899"/>
                  </a:lnTo>
                  <a:lnTo>
                    <a:pt x="97751" y="30899"/>
                  </a:lnTo>
                  <a:lnTo>
                    <a:pt x="98158" y="31673"/>
                  </a:lnTo>
                  <a:lnTo>
                    <a:pt x="98437" y="32258"/>
                  </a:lnTo>
                  <a:lnTo>
                    <a:pt x="98793" y="33337"/>
                  </a:lnTo>
                  <a:lnTo>
                    <a:pt x="98907" y="34074"/>
                  </a:lnTo>
                  <a:lnTo>
                    <a:pt x="98907" y="35674"/>
                  </a:lnTo>
                  <a:lnTo>
                    <a:pt x="98806" y="36372"/>
                  </a:lnTo>
                  <a:lnTo>
                    <a:pt x="98488" y="37363"/>
                  </a:lnTo>
                  <a:lnTo>
                    <a:pt x="98209" y="37985"/>
                  </a:lnTo>
                  <a:lnTo>
                    <a:pt x="97764" y="38849"/>
                  </a:lnTo>
                  <a:lnTo>
                    <a:pt x="98285" y="38849"/>
                  </a:lnTo>
                  <a:lnTo>
                    <a:pt x="98793" y="38049"/>
                  </a:lnTo>
                  <a:lnTo>
                    <a:pt x="99136" y="37439"/>
                  </a:lnTo>
                  <a:lnTo>
                    <a:pt x="99568" y="36372"/>
                  </a:lnTo>
                  <a:lnTo>
                    <a:pt x="99695" y="35648"/>
                  </a:lnTo>
                  <a:lnTo>
                    <a:pt x="99695" y="34505"/>
                  </a:lnTo>
                  <a:close/>
                </a:path>
                <a:path w="110489" h="53975">
                  <a:moveTo>
                    <a:pt x="102793" y="19088"/>
                  </a:moveTo>
                  <a:lnTo>
                    <a:pt x="102603" y="18643"/>
                  </a:lnTo>
                  <a:lnTo>
                    <a:pt x="101841" y="17932"/>
                  </a:lnTo>
                  <a:lnTo>
                    <a:pt x="101384" y="17754"/>
                  </a:lnTo>
                  <a:lnTo>
                    <a:pt x="100545" y="17754"/>
                  </a:lnTo>
                  <a:lnTo>
                    <a:pt x="100291" y="17805"/>
                  </a:lnTo>
                  <a:lnTo>
                    <a:pt x="99936" y="17945"/>
                  </a:lnTo>
                  <a:lnTo>
                    <a:pt x="99809" y="18021"/>
                  </a:lnTo>
                  <a:lnTo>
                    <a:pt x="99669" y="18135"/>
                  </a:lnTo>
                  <a:lnTo>
                    <a:pt x="99923" y="16471"/>
                  </a:lnTo>
                  <a:lnTo>
                    <a:pt x="102463" y="16471"/>
                  </a:lnTo>
                  <a:lnTo>
                    <a:pt x="102463" y="15748"/>
                  </a:lnTo>
                  <a:lnTo>
                    <a:pt x="99364" y="15748"/>
                  </a:lnTo>
                  <a:lnTo>
                    <a:pt x="98907" y="18961"/>
                  </a:lnTo>
                  <a:lnTo>
                    <a:pt x="99555" y="18999"/>
                  </a:lnTo>
                  <a:lnTo>
                    <a:pt x="99682" y="18821"/>
                  </a:lnTo>
                  <a:lnTo>
                    <a:pt x="99847" y="18681"/>
                  </a:lnTo>
                  <a:lnTo>
                    <a:pt x="100215" y="18478"/>
                  </a:lnTo>
                  <a:lnTo>
                    <a:pt x="100431" y="18427"/>
                  </a:lnTo>
                  <a:lnTo>
                    <a:pt x="101053" y="18427"/>
                  </a:lnTo>
                  <a:lnTo>
                    <a:pt x="101358" y="18542"/>
                  </a:lnTo>
                  <a:lnTo>
                    <a:pt x="101866" y="18999"/>
                  </a:lnTo>
                  <a:lnTo>
                    <a:pt x="101993" y="19316"/>
                  </a:lnTo>
                  <a:lnTo>
                    <a:pt x="101993" y="20078"/>
                  </a:lnTo>
                  <a:lnTo>
                    <a:pt x="101879" y="20396"/>
                  </a:lnTo>
                  <a:lnTo>
                    <a:pt x="101460" y="20955"/>
                  </a:lnTo>
                  <a:lnTo>
                    <a:pt x="101130" y="21107"/>
                  </a:lnTo>
                  <a:lnTo>
                    <a:pt x="100444" y="21107"/>
                  </a:lnTo>
                  <a:lnTo>
                    <a:pt x="100241" y="21056"/>
                  </a:lnTo>
                  <a:lnTo>
                    <a:pt x="99720" y="20815"/>
                  </a:lnTo>
                  <a:lnTo>
                    <a:pt x="99517" y="20523"/>
                  </a:lnTo>
                  <a:lnTo>
                    <a:pt x="99466" y="20091"/>
                  </a:lnTo>
                  <a:lnTo>
                    <a:pt x="98691" y="20091"/>
                  </a:lnTo>
                  <a:lnTo>
                    <a:pt x="98742" y="20650"/>
                  </a:lnTo>
                  <a:lnTo>
                    <a:pt x="98945" y="21082"/>
                  </a:lnTo>
                  <a:lnTo>
                    <a:pt x="99695" y="21628"/>
                  </a:lnTo>
                  <a:lnTo>
                    <a:pt x="100114" y="21755"/>
                  </a:lnTo>
                  <a:lnTo>
                    <a:pt x="101371" y="21755"/>
                  </a:lnTo>
                  <a:lnTo>
                    <a:pt x="101930" y="21551"/>
                  </a:lnTo>
                  <a:lnTo>
                    <a:pt x="102616" y="20688"/>
                  </a:lnTo>
                  <a:lnTo>
                    <a:pt x="102793" y="20193"/>
                  </a:lnTo>
                  <a:lnTo>
                    <a:pt x="102793" y="19088"/>
                  </a:lnTo>
                  <a:close/>
                </a:path>
                <a:path w="110489" h="53975">
                  <a:moveTo>
                    <a:pt x="107530" y="19088"/>
                  </a:moveTo>
                  <a:lnTo>
                    <a:pt x="107340" y="18643"/>
                  </a:lnTo>
                  <a:lnTo>
                    <a:pt x="106591" y="17932"/>
                  </a:lnTo>
                  <a:lnTo>
                    <a:pt x="106121" y="17754"/>
                  </a:lnTo>
                  <a:lnTo>
                    <a:pt x="105283" y="17754"/>
                  </a:lnTo>
                  <a:lnTo>
                    <a:pt x="105029" y="17805"/>
                  </a:lnTo>
                  <a:lnTo>
                    <a:pt x="104673" y="17945"/>
                  </a:lnTo>
                  <a:lnTo>
                    <a:pt x="104546" y="18021"/>
                  </a:lnTo>
                  <a:lnTo>
                    <a:pt x="104406" y="18135"/>
                  </a:lnTo>
                  <a:lnTo>
                    <a:pt x="104660" y="16471"/>
                  </a:lnTo>
                  <a:lnTo>
                    <a:pt x="107200" y="16471"/>
                  </a:lnTo>
                  <a:lnTo>
                    <a:pt x="107200" y="15748"/>
                  </a:lnTo>
                  <a:lnTo>
                    <a:pt x="104101" y="15748"/>
                  </a:lnTo>
                  <a:lnTo>
                    <a:pt x="103644" y="18961"/>
                  </a:lnTo>
                  <a:lnTo>
                    <a:pt x="104305" y="18999"/>
                  </a:lnTo>
                  <a:lnTo>
                    <a:pt x="104432" y="18821"/>
                  </a:lnTo>
                  <a:lnTo>
                    <a:pt x="104584" y="18681"/>
                  </a:lnTo>
                  <a:lnTo>
                    <a:pt x="104952" y="18478"/>
                  </a:lnTo>
                  <a:lnTo>
                    <a:pt x="105181" y="18427"/>
                  </a:lnTo>
                  <a:lnTo>
                    <a:pt x="105791" y="18427"/>
                  </a:lnTo>
                  <a:lnTo>
                    <a:pt x="106095" y="18542"/>
                  </a:lnTo>
                  <a:lnTo>
                    <a:pt x="106603" y="18999"/>
                  </a:lnTo>
                  <a:lnTo>
                    <a:pt x="106730" y="19316"/>
                  </a:lnTo>
                  <a:lnTo>
                    <a:pt x="106730" y="20078"/>
                  </a:lnTo>
                  <a:lnTo>
                    <a:pt x="106616" y="20396"/>
                  </a:lnTo>
                  <a:lnTo>
                    <a:pt x="106197" y="20955"/>
                  </a:lnTo>
                  <a:lnTo>
                    <a:pt x="105867" y="21107"/>
                  </a:lnTo>
                  <a:lnTo>
                    <a:pt x="105181" y="21107"/>
                  </a:lnTo>
                  <a:lnTo>
                    <a:pt x="104978" y="21056"/>
                  </a:lnTo>
                  <a:lnTo>
                    <a:pt x="104457" y="20815"/>
                  </a:lnTo>
                  <a:lnTo>
                    <a:pt x="104267" y="20523"/>
                  </a:lnTo>
                  <a:lnTo>
                    <a:pt x="104203" y="20091"/>
                  </a:lnTo>
                  <a:lnTo>
                    <a:pt x="103428" y="20091"/>
                  </a:lnTo>
                  <a:lnTo>
                    <a:pt x="103479" y="20650"/>
                  </a:lnTo>
                  <a:lnTo>
                    <a:pt x="103682" y="21082"/>
                  </a:lnTo>
                  <a:lnTo>
                    <a:pt x="104432" y="21628"/>
                  </a:lnTo>
                  <a:lnTo>
                    <a:pt x="104863" y="21755"/>
                  </a:lnTo>
                  <a:lnTo>
                    <a:pt x="106108" y="21755"/>
                  </a:lnTo>
                  <a:lnTo>
                    <a:pt x="106667" y="21551"/>
                  </a:lnTo>
                  <a:lnTo>
                    <a:pt x="107353" y="20688"/>
                  </a:lnTo>
                  <a:lnTo>
                    <a:pt x="107530" y="20193"/>
                  </a:lnTo>
                  <a:lnTo>
                    <a:pt x="107530" y="19088"/>
                  </a:lnTo>
                  <a:close/>
                </a:path>
                <a:path w="110489" h="53975">
                  <a:moveTo>
                    <a:pt x="110121" y="19011"/>
                  </a:moveTo>
                  <a:lnTo>
                    <a:pt x="108686" y="15392"/>
                  </a:lnTo>
                  <a:lnTo>
                    <a:pt x="108178" y="15392"/>
                  </a:lnTo>
                  <a:lnTo>
                    <a:pt x="108585" y="16167"/>
                  </a:lnTo>
                  <a:lnTo>
                    <a:pt x="108864" y="16764"/>
                  </a:lnTo>
                  <a:lnTo>
                    <a:pt x="109232" y="17843"/>
                  </a:lnTo>
                  <a:lnTo>
                    <a:pt x="109334" y="18580"/>
                  </a:lnTo>
                  <a:lnTo>
                    <a:pt x="109334" y="20180"/>
                  </a:lnTo>
                  <a:lnTo>
                    <a:pt x="109232" y="20878"/>
                  </a:lnTo>
                  <a:lnTo>
                    <a:pt x="108915" y="21856"/>
                  </a:lnTo>
                  <a:lnTo>
                    <a:pt x="108635" y="22491"/>
                  </a:lnTo>
                  <a:lnTo>
                    <a:pt x="108191" y="23355"/>
                  </a:lnTo>
                  <a:lnTo>
                    <a:pt x="108712" y="23355"/>
                  </a:lnTo>
                  <a:lnTo>
                    <a:pt x="109232" y="22542"/>
                  </a:lnTo>
                  <a:lnTo>
                    <a:pt x="109562" y="21932"/>
                  </a:lnTo>
                  <a:lnTo>
                    <a:pt x="109994" y="20878"/>
                  </a:lnTo>
                  <a:lnTo>
                    <a:pt x="110121" y="20154"/>
                  </a:lnTo>
                  <a:lnTo>
                    <a:pt x="110121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7" name="object 53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49202" y="2015445"/>
              <a:ext cx="300644" cy="379641"/>
            </a:xfrm>
            <a:prstGeom prst="rect">
              <a:avLst/>
            </a:prstGeom>
          </p:spPr>
        </p:pic>
        <p:sp>
          <p:nvSpPr>
            <p:cNvPr id="538" name="object 538"/>
            <p:cNvSpPr/>
            <p:nvPr/>
          </p:nvSpPr>
          <p:spPr>
            <a:xfrm>
              <a:off x="6434188" y="2021102"/>
              <a:ext cx="53975" cy="8890"/>
            </a:xfrm>
            <a:custGeom>
              <a:avLst/>
              <a:gdLst/>
              <a:ahLst/>
              <a:cxnLst/>
              <a:rect l="l" t="t" r="r" b="b"/>
              <a:pathLst>
                <a:path w="53975" h="8889">
                  <a:moveTo>
                    <a:pt x="4457" y="1739"/>
                  </a:moveTo>
                  <a:lnTo>
                    <a:pt x="3149" y="1739"/>
                  </a:lnTo>
                  <a:lnTo>
                    <a:pt x="3149" y="4749"/>
                  </a:lnTo>
                  <a:lnTo>
                    <a:pt x="3111" y="5003"/>
                  </a:lnTo>
                  <a:lnTo>
                    <a:pt x="2857" y="5562"/>
                  </a:lnTo>
                  <a:lnTo>
                    <a:pt x="2552" y="5727"/>
                  </a:lnTo>
                  <a:lnTo>
                    <a:pt x="1765" y="5727"/>
                  </a:lnTo>
                  <a:lnTo>
                    <a:pt x="1536" y="5613"/>
                  </a:lnTo>
                  <a:lnTo>
                    <a:pt x="1358" y="5219"/>
                  </a:lnTo>
                  <a:lnTo>
                    <a:pt x="1320" y="5003"/>
                  </a:lnTo>
                  <a:lnTo>
                    <a:pt x="1320" y="1739"/>
                  </a:lnTo>
                  <a:lnTo>
                    <a:pt x="0" y="1739"/>
                  </a:lnTo>
                  <a:lnTo>
                    <a:pt x="0" y="5295"/>
                  </a:lnTo>
                  <a:lnTo>
                    <a:pt x="63" y="5715"/>
                  </a:lnTo>
                  <a:lnTo>
                    <a:pt x="457" y="6527"/>
                  </a:lnTo>
                  <a:lnTo>
                    <a:pt x="952" y="6794"/>
                  </a:lnTo>
                  <a:lnTo>
                    <a:pt x="1943" y="6794"/>
                  </a:lnTo>
                  <a:lnTo>
                    <a:pt x="3213" y="5994"/>
                  </a:lnTo>
                  <a:lnTo>
                    <a:pt x="3213" y="6692"/>
                  </a:lnTo>
                  <a:lnTo>
                    <a:pt x="4457" y="6692"/>
                  </a:lnTo>
                  <a:lnTo>
                    <a:pt x="4457" y="1739"/>
                  </a:lnTo>
                  <a:close/>
                </a:path>
                <a:path w="53975" h="8889">
                  <a:moveTo>
                    <a:pt x="10350" y="2984"/>
                  </a:moveTo>
                  <a:lnTo>
                    <a:pt x="10274" y="2755"/>
                  </a:lnTo>
                  <a:lnTo>
                    <a:pt x="10033" y="2476"/>
                  </a:lnTo>
                  <a:lnTo>
                    <a:pt x="9448" y="1841"/>
                  </a:lnTo>
                  <a:lnTo>
                    <a:pt x="9029" y="1676"/>
                  </a:lnTo>
                  <a:lnTo>
                    <a:pt x="9029" y="3492"/>
                  </a:lnTo>
                  <a:lnTo>
                    <a:pt x="9029" y="5054"/>
                  </a:lnTo>
                  <a:lnTo>
                    <a:pt x="8648" y="5600"/>
                  </a:lnTo>
                  <a:lnTo>
                    <a:pt x="8369" y="5740"/>
                  </a:lnTo>
                  <a:lnTo>
                    <a:pt x="7759" y="5740"/>
                  </a:lnTo>
                  <a:lnTo>
                    <a:pt x="7581" y="5689"/>
                  </a:lnTo>
                  <a:lnTo>
                    <a:pt x="7061" y="5308"/>
                  </a:lnTo>
                  <a:lnTo>
                    <a:pt x="7023" y="3492"/>
                  </a:lnTo>
                  <a:lnTo>
                    <a:pt x="7226" y="2984"/>
                  </a:lnTo>
                  <a:lnTo>
                    <a:pt x="7543" y="2755"/>
                  </a:lnTo>
                  <a:lnTo>
                    <a:pt x="8394" y="2755"/>
                  </a:lnTo>
                  <a:lnTo>
                    <a:pt x="8686" y="2908"/>
                  </a:lnTo>
                  <a:lnTo>
                    <a:pt x="9029" y="3492"/>
                  </a:lnTo>
                  <a:lnTo>
                    <a:pt x="9029" y="1676"/>
                  </a:lnTo>
                  <a:lnTo>
                    <a:pt x="7988" y="1638"/>
                  </a:lnTo>
                  <a:lnTo>
                    <a:pt x="7645" y="1739"/>
                  </a:lnTo>
                  <a:lnTo>
                    <a:pt x="7200" y="2082"/>
                  </a:lnTo>
                  <a:lnTo>
                    <a:pt x="7048" y="2260"/>
                  </a:lnTo>
                  <a:lnTo>
                    <a:pt x="6908" y="2476"/>
                  </a:lnTo>
                  <a:lnTo>
                    <a:pt x="6908" y="1739"/>
                  </a:lnTo>
                  <a:lnTo>
                    <a:pt x="5676" y="1739"/>
                  </a:lnTo>
                  <a:lnTo>
                    <a:pt x="5676" y="8636"/>
                  </a:lnTo>
                  <a:lnTo>
                    <a:pt x="6959" y="8636"/>
                  </a:lnTo>
                  <a:lnTo>
                    <a:pt x="6959" y="6057"/>
                  </a:lnTo>
                  <a:lnTo>
                    <a:pt x="7086" y="6261"/>
                  </a:lnTo>
                  <a:lnTo>
                    <a:pt x="7226" y="6426"/>
                  </a:lnTo>
                  <a:lnTo>
                    <a:pt x="7632" y="6731"/>
                  </a:lnTo>
                  <a:lnTo>
                    <a:pt x="7962" y="6832"/>
                  </a:lnTo>
                  <a:lnTo>
                    <a:pt x="8966" y="6832"/>
                  </a:lnTo>
                  <a:lnTo>
                    <a:pt x="9474" y="6604"/>
                  </a:lnTo>
                  <a:lnTo>
                    <a:pt x="9944" y="6057"/>
                  </a:lnTo>
                  <a:lnTo>
                    <a:pt x="10210" y="5740"/>
                  </a:lnTo>
                  <a:lnTo>
                    <a:pt x="10350" y="2984"/>
                  </a:lnTo>
                  <a:close/>
                </a:path>
                <a:path w="53975" h="8889">
                  <a:moveTo>
                    <a:pt x="12712" y="0"/>
                  </a:moveTo>
                  <a:lnTo>
                    <a:pt x="11417" y="0"/>
                  </a:lnTo>
                  <a:lnTo>
                    <a:pt x="11417" y="6692"/>
                  </a:lnTo>
                  <a:lnTo>
                    <a:pt x="12712" y="6692"/>
                  </a:lnTo>
                  <a:lnTo>
                    <a:pt x="12712" y="0"/>
                  </a:lnTo>
                  <a:close/>
                </a:path>
                <a:path w="53975" h="8889">
                  <a:moveTo>
                    <a:pt x="18669" y="3352"/>
                  </a:moveTo>
                  <a:lnTo>
                    <a:pt x="18516" y="2895"/>
                  </a:lnTo>
                  <a:lnTo>
                    <a:pt x="18351" y="2679"/>
                  </a:lnTo>
                  <a:lnTo>
                    <a:pt x="17678" y="1841"/>
                  </a:lnTo>
                  <a:lnTo>
                    <a:pt x="17272" y="1676"/>
                  </a:lnTo>
                  <a:lnTo>
                    <a:pt x="17272" y="3352"/>
                  </a:lnTo>
                  <a:lnTo>
                    <a:pt x="17272" y="5105"/>
                  </a:lnTo>
                  <a:lnTo>
                    <a:pt x="16865" y="5638"/>
                  </a:lnTo>
                  <a:lnTo>
                    <a:pt x="16573" y="5778"/>
                  </a:lnTo>
                  <a:lnTo>
                    <a:pt x="15811" y="5778"/>
                  </a:lnTo>
                  <a:lnTo>
                    <a:pt x="15519" y="5638"/>
                  </a:lnTo>
                  <a:lnTo>
                    <a:pt x="15113" y="5105"/>
                  </a:lnTo>
                  <a:lnTo>
                    <a:pt x="15113" y="3352"/>
                  </a:lnTo>
                  <a:lnTo>
                    <a:pt x="15532" y="2806"/>
                  </a:lnTo>
                  <a:lnTo>
                    <a:pt x="15811" y="2679"/>
                  </a:lnTo>
                  <a:lnTo>
                    <a:pt x="16573" y="2679"/>
                  </a:lnTo>
                  <a:lnTo>
                    <a:pt x="16852" y="2806"/>
                  </a:lnTo>
                  <a:lnTo>
                    <a:pt x="17272" y="3352"/>
                  </a:lnTo>
                  <a:lnTo>
                    <a:pt x="17272" y="1676"/>
                  </a:lnTo>
                  <a:lnTo>
                    <a:pt x="17043" y="1574"/>
                  </a:lnTo>
                  <a:lnTo>
                    <a:pt x="15341" y="1574"/>
                  </a:lnTo>
                  <a:lnTo>
                    <a:pt x="14719" y="1841"/>
                  </a:lnTo>
                  <a:lnTo>
                    <a:pt x="13881" y="2895"/>
                  </a:lnTo>
                  <a:lnTo>
                    <a:pt x="13728" y="3352"/>
                  </a:lnTo>
                  <a:lnTo>
                    <a:pt x="13804" y="5372"/>
                  </a:lnTo>
                  <a:lnTo>
                    <a:pt x="13931" y="5638"/>
                  </a:lnTo>
                  <a:lnTo>
                    <a:pt x="14719" y="6604"/>
                  </a:lnTo>
                  <a:lnTo>
                    <a:pt x="15354" y="6858"/>
                  </a:lnTo>
                  <a:lnTo>
                    <a:pt x="17043" y="6858"/>
                  </a:lnTo>
                  <a:lnTo>
                    <a:pt x="17678" y="6604"/>
                  </a:lnTo>
                  <a:lnTo>
                    <a:pt x="18351" y="5778"/>
                  </a:lnTo>
                  <a:lnTo>
                    <a:pt x="18465" y="5638"/>
                  </a:lnTo>
                  <a:lnTo>
                    <a:pt x="18580" y="5372"/>
                  </a:lnTo>
                  <a:lnTo>
                    <a:pt x="18669" y="3352"/>
                  </a:lnTo>
                  <a:close/>
                </a:path>
                <a:path w="53975" h="8889">
                  <a:moveTo>
                    <a:pt x="23952" y="6692"/>
                  </a:moveTo>
                  <a:lnTo>
                    <a:pt x="23901" y="6464"/>
                  </a:lnTo>
                  <a:lnTo>
                    <a:pt x="23698" y="6108"/>
                  </a:lnTo>
                  <a:lnTo>
                    <a:pt x="23698" y="5905"/>
                  </a:lnTo>
                  <a:lnTo>
                    <a:pt x="23685" y="4279"/>
                  </a:lnTo>
                  <a:lnTo>
                    <a:pt x="23672" y="2667"/>
                  </a:lnTo>
                  <a:lnTo>
                    <a:pt x="23469" y="2159"/>
                  </a:lnTo>
                  <a:lnTo>
                    <a:pt x="22631" y="1727"/>
                  </a:lnTo>
                  <a:lnTo>
                    <a:pt x="22377" y="1676"/>
                  </a:lnTo>
                  <a:lnTo>
                    <a:pt x="22377" y="4279"/>
                  </a:lnTo>
                  <a:lnTo>
                    <a:pt x="22364" y="5194"/>
                  </a:lnTo>
                  <a:lnTo>
                    <a:pt x="22250" y="5499"/>
                  </a:lnTo>
                  <a:lnTo>
                    <a:pt x="21780" y="5829"/>
                  </a:lnTo>
                  <a:lnTo>
                    <a:pt x="21526" y="5905"/>
                  </a:lnTo>
                  <a:lnTo>
                    <a:pt x="21069" y="5905"/>
                  </a:lnTo>
                  <a:lnTo>
                    <a:pt x="20929" y="5854"/>
                  </a:lnTo>
                  <a:lnTo>
                    <a:pt x="20675" y="5664"/>
                  </a:lnTo>
                  <a:lnTo>
                    <a:pt x="20713" y="4851"/>
                  </a:lnTo>
                  <a:lnTo>
                    <a:pt x="21031" y="4660"/>
                  </a:lnTo>
                  <a:lnTo>
                    <a:pt x="21234" y="4597"/>
                  </a:lnTo>
                  <a:lnTo>
                    <a:pt x="22047" y="4445"/>
                  </a:lnTo>
                  <a:lnTo>
                    <a:pt x="22377" y="4279"/>
                  </a:lnTo>
                  <a:lnTo>
                    <a:pt x="22377" y="1676"/>
                  </a:lnTo>
                  <a:lnTo>
                    <a:pt x="22136" y="1625"/>
                  </a:lnTo>
                  <a:lnTo>
                    <a:pt x="20764" y="1625"/>
                  </a:lnTo>
                  <a:lnTo>
                    <a:pt x="20180" y="1841"/>
                  </a:lnTo>
                  <a:lnTo>
                    <a:pt x="19621" y="2552"/>
                  </a:lnTo>
                  <a:lnTo>
                    <a:pt x="19507" y="2908"/>
                  </a:lnTo>
                  <a:lnTo>
                    <a:pt x="19481" y="3340"/>
                  </a:lnTo>
                  <a:lnTo>
                    <a:pt x="20726" y="3340"/>
                  </a:lnTo>
                  <a:lnTo>
                    <a:pt x="20815" y="2997"/>
                  </a:lnTo>
                  <a:lnTo>
                    <a:pt x="21031" y="2743"/>
                  </a:lnTo>
                  <a:lnTo>
                    <a:pt x="21247" y="2667"/>
                  </a:lnTo>
                  <a:lnTo>
                    <a:pt x="21831" y="2667"/>
                  </a:lnTo>
                  <a:lnTo>
                    <a:pt x="22034" y="2705"/>
                  </a:lnTo>
                  <a:lnTo>
                    <a:pt x="22313" y="2857"/>
                  </a:lnTo>
                  <a:lnTo>
                    <a:pt x="22301" y="3479"/>
                  </a:lnTo>
                  <a:lnTo>
                    <a:pt x="22009" y="3606"/>
                  </a:lnTo>
                  <a:lnTo>
                    <a:pt x="20662" y="3797"/>
                  </a:lnTo>
                  <a:lnTo>
                    <a:pt x="20281" y="3898"/>
                  </a:lnTo>
                  <a:lnTo>
                    <a:pt x="19558" y="4318"/>
                  </a:lnTo>
                  <a:lnTo>
                    <a:pt x="19367" y="4660"/>
                  </a:lnTo>
                  <a:lnTo>
                    <a:pt x="19456" y="6197"/>
                  </a:lnTo>
                  <a:lnTo>
                    <a:pt x="20053" y="6718"/>
                  </a:lnTo>
                  <a:lnTo>
                    <a:pt x="20421" y="6845"/>
                  </a:lnTo>
                  <a:lnTo>
                    <a:pt x="21221" y="6845"/>
                  </a:lnTo>
                  <a:lnTo>
                    <a:pt x="21526" y="6769"/>
                  </a:lnTo>
                  <a:lnTo>
                    <a:pt x="22110" y="6400"/>
                  </a:lnTo>
                  <a:lnTo>
                    <a:pt x="22428" y="6108"/>
                  </a:lnTo>
                  <a:lnTo>
                    <a:pt x="22542" y="6692"/>
                  </a:lnTo>
                  <a:lnTo>
                    <a:pt x="23952" y="6692"/>
                  </a:lnTo>
                  <a:close/>
                </a:path>
                <a:path w="53975" h="8889">
                  <a:moveTo>
                    <a:pt x="29324" y="0"/>
                  </a:moveTo>
                  <a:lnTo>
                    <a:pt x="28016" y="0"/>
                  </a:lnTo>
                  <a:lnTo>
                    <a:pt x="28016" y="2362"/>
                  </a:lnTo>
                  <a:lnTo>
                    <a:pt x="27990" y="3492"/>
                  </a:lnTo>
                  <a:lnTo>
                    <a:pt x="27952" y="5080"/>
                  </a:lnTo>
                  <a:lnTo>
                    <a:pt x="27571" y="5613"/>
                  </a:lnTo>
                  <a:lnTo>
                    <a:pt x="27292" y="5753"/>
                  </a:lnTo>
                  <a:lnTo>
                    <a:pt x="26568" y="5753"/>
                  </a:lnTo>
                  <a:lnTo>
                    <a:pt x="26289" y="5613"/>
                  </a:lnTo>
                  <a:lnTo>
                    <a:pt x="25933" y="5080"/>
                  </a:lnTo>
                  <a:lnTo>
                    <a:pt x="25933" y="3467"/>
                  </a:lnTo>
                  <a:lnTo>
                    <a:pt x="27990" y="3492"/>
                  </a:lnTo>
                  <a:lnTo>
                    <a:pt x="27990" y="2324"/>
                  </a:lnTo>
                  <a:lnTo>
                    <a:pt x="27876" y="2133"/>
                  </a:lnTo>
                  <a:lnTo>
                    <a:pt x="27686" y="1955"/>
                  </a:lnTo>
                  <a:lnTo>
                    <a:pt x="27216" y="1689"/>
                  </a:lnTo>
                  <a:lnTo>
                    <a:pt x="26949" y="1625"/>
                  </a:lnTo>
                  <a:lnTo>
                    <a:pt x="25996" y="1625"/>
                  </a:lnTo>
                  <a:lnTo>
                    <a:pt x="25476" y="1866"/>
                  </a:lnTo>
                  <a:lnTo>
                    <a:pt x="24765" y="2755"/>
                  </a:lnTo>
                  <a:lnTo>
                    <a:pt x="24688" y="2895"/>
                  </a:lnTo>
                  <a:lnTo>
                    <a:pt x="24574" y="3251"/>
                  </a:lnTo>
                  <a:lnTo>
                    <a:pt x="24701" y="5676"/>
                  </a:lnTo>
                  <a:lnTo>
                    <a:pt x="25501" y="6604"/>
                  </a:lnTo>
                  <a:lnTo>
                    <a:pt x="25984" y="6845"/>
                  </a:lnTo>
                  <a:lnTo>
                    <a:pt x="26911" y="6845"/>
                  </a:lnTo>
                  <a:lnTo>
                    <a:pt x="27203" y="6769"/>
                  </a:lnTo>
                  <a:lnTo>
                    <a:pt x="27673" y="6515"/>
                  </a:lnTo>
                  <a:lnTo>
                    <a:pt x="27889" y="6299"/>
                  </a:lnTo>
                  <a:lnTo>
                    <a:pt x="28067" y="6007"/>
                  </a:lnTo>
                  <a:lnTo>
                    <a:pt x="28067" y="6692"/>
                  </a:lnTo>
                  <a:lnTo>
                    <a:pt x="29324" y="6692"/>
                  </a:lnTo>
                  <a:lnTo>
                    <a:pt x="29324" y="6007"/>
                  </a:lnTo>
                  <a:lnTo>
                    <a:pt x="29324" y="5753"/>
                  </a:lnTo>
                  <a:lnTo>
                    <a:pt x="29324" y="2755"/>
                  </a:lnTo>
                  <a:lnTo>
                    <a:pt x="29324" y="2362"/>
                  </a:lnTo>
                  <a:lnTo>
                    <a:pt x="29324" y="0"/>
                  </a:lnTo>
                  <a:close/>
                </a:path>
                <a:path w="53975" h="8889">
                  <a:moveTo>
                    <a:pt x="34721" y="4826"/>
                  </a:moveTo>
                  <a:lnTo>
                    <a:pt x="32410" y="3543"/>
                  </a:lnTo>
                  <a:lnTo>
                    <a:pt x="31953" y="3416"/>
                  </a:lnTo>
                  <a:lnTo>
                    <a:pt x="31711" y="3276"/>
                  </a:lnTo>
                  <a:lnTo>
                    <a:pt x="31635" y="2908"/>
                  </a:lnTo>
                  <a:lnTo>
                    <a:pt x="31940" y="2628"/>
                  </a:lnTo>
                  <a:lnTo>
                    <a:pt x="32143" y="2590"/>
                  </a:lnTo>
                  <a:lnTo>
                    <a:pt x="32766" y="2590"/>
                  </a:lnTo>
                  <a:lnTo>
                    <a:pt x="33007" y="2679"/>
                  </a:lnTo>
                  <a:lnTo>
                    <a:pt x="33223" y="2946"/>
                  </a:lnTo>
                  <a:lnTo>
                    <a:pt x="33274" y="3086"/>
                  </a:lnTo>
                  <a:lnTo>
                    <a:pt x="33286" y="3251"/>
                  </a:lnTo>
                  <a:lnTo>
                    <a:pt x="34582" y="3251"/>
                  </a:lnTo>
                  <a:lnTo>
                    <a:pt x="34518" y="2641"/>
                  </a:lnTo>
                  <a:lnTo>
                    <a:pt x="34302" y="2209"/>
                  </a:lnTo>
                  <a:lnTo>
                    <a:pt x="33515" y="1727"/>
                  </a:lnTo>
                  <a:lnTo>
                    <a:pt x="33020" y="1600"/>
                  </a:lnTo>
                  <a:lnTo>
                    <a:pt x="31750" y="1600"/>
                  </a:lnTo>
                  <a:lnTo>
                    <a:pt x="31242" y="1765"/>
                  </a:lnTo>
                  <a:lnTo>
                    <a:pt x="30530" y="2413"/>
                  </a:lnTo>
                  <a:lnTo>
                    <a:pt x="30353" y="2806"/>
                  </a:lnTo>
                  <a:lnTo>
                    <a:pt x="30353" y="3657"/>
                  </a:lnTo>
                  <a:lnTo>
                    <a:pt x="30467" y="3949"/>
                  </a:lnTo>
                  <a:lnTo>
                    <a:pt x="30924" y="4368"/>
                  </a:lnTo>
                  <a:lnTo>
                    <a:pt x="31318" y="4546"/>
                  </a:lnTo>
                  <a:lnTo>
                    <a:pt x="32651" y="4864"/>
                  </a:lnTo>
                  <a:lnTo>
                    <a:pt x="33108" y="4991"/>
                  </a:lnTo>
                  <a:lnTo>
                    <a:pt x="33350" y="5143"/>
                  </a:lnTo>
                  <a:lnTo>
                    <a:pt x="33413" y="5562"/>
                  </a:lnTo>
                  <a:lnTo>
                    <a:pt x="33032" y="5816"/>
                  </a:lnTo>
                  <a:lnTo>
                    <a:pt x="32829" y="5854"/>
                  </a:lnTo>
                  <a:lnTo>
                    <a:pt x="32143" y="5854"/>
                  </a:lnTo>
                  <a:lnTo>
                    <a:pt x="31851" y="5765"/>
                  </a:lnTo>
                  <a:lnTo>
                    <a:pt x="31597" y="5499"/>
                  </a:lnTo>
                  <a:lnTo>
                    <a:pt x="31534" y="5334"/>
                  </a:lnTo>
                  <a:lnTo>
                    <a:pt x="31508" y="5105"/>
                  </a:lnTo>
                  <a:lnTo>
                    <a:pt x="30200" y="5105"/>
                  </a:lnTo>
                  <a:lnTo>
                    <a:pt x="30200" y="5613"/>
                  </a:lnTo>
                  <a:lnTo>
                    <a:pt x="30391" y="6032"/>
                  </a:lnTo>
                  <a:lnTo>
                    <a:pt x="31127" y="6692"/>
                  </a:lnTo>
                  <a:lnTo>
                    <a:pt x="31699" y="6858"/>
                  </a:lnTo>
                  <a:lnTo>
                    <a:pt x="33248" y="6858"/>
                  </a:lnTo>
                  <a:lnTo>
                    <a:pt x="33807" y="6692"/>
                  </a:lnTo>
                  <a:lnTo>
                    <a:pt x="34531" y="6083"/>
                  </a:lnTo>
                  <a:lnTo>
                    <a:pt x="34721" y="5676"/>
                  </a:lnTo>
                  <a:lnTo>
                    <a:pt x="34721" y="4826"/>
                  </a:lnTo>
                  <a:close/>
                </a:path>
                <a:path w="53975" h="8889">
                  <a:moveTo>
                    <a:pt x="37934" y="1790"/>
                  </a:moveTo>
                  <a:lnTo>
                    <a:pt x="37134" y="1790"/>
                  </a:lnTo>
                  <a:lnTo>
                    <a:pt x="37134" y="406"/>
                  </a:lnTo>
                  <a:lnTo>
                    <a:pt x="35852" y="406"/>
                  </a:lnTo>
                  <a:lnTo>
                    <a:pt x="35852" y="1790"/>
                  </a:lnTo>
                  <a:lnTo>
                    <a:pt x="35166" y="1790"/>
                  </a:lnTo>
                  <a:lnTo>
                    <a:pt x="35166" y="2705"/>
                  </a:lnTo>
                  <a:lnTo>
                    <a:pt x="35852" y="2705"/>
                  </a:lnTo>
                  <a:lnTo>
                    <a:pt x="35852" y="6057"/>
                  </a:lnTo>
                  <a:lnTo>
                    <a:pt x="35928" y="6286"/>
                  </a:lnTo>
                  <a:lnTo>
                    <a:pt x="36296" y="6667"/>
                  </a:lnTo>
                  <a:lnTo>
                    <a:pt x="36715" y="6781"/>
                  </a:lnTo>
                  <a:lnTo>
                    <a:pt x="37934" y="6731"/>
                  </a:lnTo>
                  <a:lnTo>
                    <a:pt x="37934" y="5765"/>
                  </a:lnTo>
                  <a:lnTo>
                    <a:pt x="37426" y="5778"/>
                  </a:lnTo>
                  <a:lnTo>
                    <a:pt x="37261" y="5753"/>
                  </a:lnTo>
                  <a:lnTo>
                    <a:pt x="37134" y="5524"/>
                  </a:lnTo>
                  <a:lnTo>
                    <a:pt x="37134" y="2705"/>
                  </a:lnTo>
                  <a:lnTo>
                    <a:pt x="37934" y="2705"/>
                  </a:lnTo>
                  <a:lnTo>
                    <a:pt x="37934" y="1790"/>
                  </a:lnTo>
                  <a:close/>
                </a:path>
                <a:path w="53975" h="8889">
                  <a:moveTo>
                    <a:pt x="43065" y="6692"/>
                  </a:moveTo>
                  <a:lnTo>
                    <a:pt x="43014" y="6464"/>
                  </a:lnTo>
                  <a:lnTo>
                    <a:pt x="42811" y="6108"/>
                  </a:lnTo>
                  <a:lnTo>
                    <a:pt x="42811" y="5905"/>
                  </a:lnTo>
                  <a:lnTo>
                    <a:pt x="42799" y="4279"/>
                  </a:lnTo>
                  <a:lnTo>
                    <a:pt x="42799" y="2667"/>
                  </a:lnTo>
                  <a:lnTo>
                    <a:pt x="42583" y="2159"/>
                  </a:lnTo>
                  <a:lnTo>
                    <a:pt x="41744" y="1727"/>
                  </a:lnTo>
                  <a:lnTo>
                    <a:pt x="41503" y="1676"/>
                  </a:lnTo>
                  <a:lnTo>
                    <a:pt x="41503" y="4279"/>
                  </a:lnTo>
                  <a:lnTo>
                    <a:pt x="41490" y="5194"/>
                  </a:lnTo>
                  <a:lnTo>
                    <a:pt x="41363" y="5499"/>
                  </a:lnTo>
                  <a:lnTo>
                    <a:pt x="40906" y="5829"/>
                  </a:lnTo>
                  <a:lnTo>
                    <a:pt x="40640" y="5905"/>
                  </a:lnTo>
                  <a:lnTo>
                    <a:pt x="40195" y="5905"/>
                  </a:lnTo>
                  <a:lnTo>
                    <a:pt x="40043" y="5854"/>
                  </a:lnTo>
                  <a:lnTo>
                    <a:pt x="39801" y="5664"/>
                  </a:lnTo>
                  <a:lnTo>
                    <a:pt x="39839" y="4851"/>
                  </a:lnTo>
                  <a:lnTo>
                    <a:pt x="40157" y="4660"/>
                  </a:lnTo>
                  <a:lnTo>
                    <a:pt x="40347" y="4597"/>
                  </a:lnTo>
                  <a:lnTo>
                    <a:pt x="41173" y="4445"/>
                  </a:lnTo>
                  <a:lnTo>
                    <a:pt x="41503" y="4279"/>
                  </a:lnTo>
                  <a:lnTo>
                    <a:pt x="41503" y="1676"/>
                  </a:lnTo>
                  <a:lnTo>
                    <a:pt x="41262" y="1625"/>
                  </a:lnTo>
                  <a:lnTo>
                    <a:pt x="39890" y="1625"/>
                  </a:lnTo>
                  <a:lnTo>
                    <a:pt x="39306" y="1841"/>
                  </a:lnTo>
                  <a:lnTo>
                    <a:pt x="38747" y="2552"/>
                  </a:lnTo>
                  <a:lnTo>
                    <a:pt x="38620" y="2908"/>
                  </a:lnTo>
                  <a:lnTo>
                    <a:pt x="38595" y="3340"/>
                  </a:lnTo>
                  <a:lnTo>
                    <a:pt x="39839" y="3340"/>
                  </a:lnTo>
                  <a:lnTo>
                    <a:pt x="39941" y="2997"/>
                  </a:lnTo>
                  <a:lnTo>
                    <a:pt x="40157" y="2743"/>
                  </a:lnTo>
                  <a:lnTo>
                    <a:pt x="40373" y="2667"/>
                  </a:lnTo>
                  <a:lnTo>
                    <a:pt x="40944" y="2667"/>
                  </a:lnTo>
                  <a:lnTo>
                    <a:pt x="41148" y="2705"/>
                  </a:lnTo>
                  <a:lnTo>
                    <a:pt x="41440" y="2857"/>
                  </a:lnTo>
                  <a:lnTo>
                    <a:pt x="41414" y="3479"/>
                  </a:lnTo>
                  <a:lnTo>
                    <a:pt x="41122" y="3606"/>
                  </a:lnTo>
                  <a:lnTo>
                    <a:pt x="39776" y="3797"/>
                  </a:lnTo>
                  <a:lnTo>
                    <a:pt x="39395" y="3898"/>
                  </a:lnTo>
                  <a:lnTo>
                    <a:pt x="38671" y="4318"/>
                  </a:lnTo>
                  <a:lnTo>
                    <a:pt x="38493" y="4660"/>
                  </a:lnTo>
                  <a:lnTo>
                    <a:pt x="38582" y="6197"/>
                  </a:lnTo>
                  <a:lnTo>
                    <a:pt x="39166" y="6718"/>
                  </a:lnTo>
                  <a:lnTo>
                    <a:pt x="39535" y="6845"/>
                  </a:lnTo>
                  <a:lnTo>
                    <a:pt x="40335" y="6845"/>
                  </a:lnTo>
                  <a:lnTo>
                    <a:pt x="40652" y="6769"/>
                  </a:lnTo>
                  <a:lnTo>
                    <a:pt x="41236" y="6400"/>
                  </a:lnTo>
                  <a:lnTo>
                    <a:pt x="41541" y="6108"/>
                  </a:lnTo>
                  <a:lnTo>
                    <a:pt x="41668" y="6692"/>
                  </a:lnTo>
                  <a:lnTo>
                    <a:pt x="43065" y="6692"/>
                  </a:lnTo>
                  <a:close/>
                </a:path>
                <a:path w="53975" h="8889">
                  <a:moveTo>
                    <a:pt x="48158" y="4826"/>
                  </a:moveTo>
                  <a:lnTo>
                    <a:pt x="45847" y="3543"/>
                  </a:lnTo>
                  <a:lnTo>
                    <a:pt x="45389" y="3416"/>
                  </a:lnTo>
                  <a:lnTo>
                    <a:pt x="45148" y="3276"/>
                  </a:lnTo>
                  <a:lnTo>
                    <a:pt x="45085" y="2908"/>
                  </a:lnTo>
                  <a:lnTo>
                    <a:pt x="45377" y="2628"/>
                  </a:lnTo>
                  <a:lnTo>
                    <a:pt x="45580" y="2590"/>
                  </a:lnTo>
                  <a:lnTo>
                    <a:pt x="46202" y="2590"/>
                  </a:lnTo>
                  <a:lnTo>
                    <a:pt x="46443" y="2679"/>
                  </a:lnTo>
                  <a:lnTo>
                    <a:pt x="46659" y="2946"/>
                  </a:lnTo>
                  <a:lnTo>
                    <a:pt x="46710" y="3086"/>
                  </a:lnTo>
                  <a:lnTo>
                    <a:pt x="46723" y="3251"/>
                  </a:lnTo>
                  <a:lnTo>
                    <a:pt x="48018" y="3251"/>
                  </a:lnTo>
                  <a:lnTo>
                    <a:pt x="47967" y="2641"/>
                  </a:lnTo>
                  <a:lnTo>
                    <a:pt x="47739" y="2209"/>
                  </a:lnTo>
                  <a:lnTo>
                    <a:pt x="46964" y="1727"/>
                  </a:lnTo>
                  <a:lnTo>
                    <a:pt x="46456" y="1600"/>
                  </a:lnTo>
                  <a:lnTo>
                    <a:pt x="45186" y="1600"/>
                  </a:lnTo>
                  <a:lnTo>
                    <a:pt x="44678" y="1765"/>
                  </a:lnTo>
                  <a:lnTo>
                    <a:pt x="43967" y="2413"/>
                  </a:lnTo>
                  <a:lnTo>
                    <a:pt x="43789" y="2806"/>
                  </a:lnTo>
                  <a:lnTo>
                    <a:pt x="43789" y="3657"/>
                  </a:lnTo>
                  <a:lnTo>
                    <a:pt x="43903" y="3949"/>
                  </a:lnTo>
                  <a:lnTo>
                    <a:pt x="44361" y="4368"/>
                  </a:lnTo>
                  <a:lnTo>
                    <a:pt x="44754" y="4546"/>
                  </a:lnTo>
                  <a:lnTo>
                    <a:pt x="46088" y="4864"/>
                  </a:lnTo>
                  <a:lnTo>
                    <a:pt x="46545" y="4991"/>
                  </a:lnTo>
                  <a:lnTo>
                    <a:pt x="46786" y="5143"/>
                  </a:lnTo>
                  <a:lnTo>
                    <a:pt x="46850" y="5562"/>
                  </a:lnTo>
                  <a:lnTo>
                    <a:pt x="46469" y="5816"/>
                  </a:lnTo>
                  <a:lnTo>
                    <a:pt x="46266" y="5854"/>
                  </a:lnTo>
                  <a:lnTo>
                    <a:pt x="45593" y="5854"/>
                  </a:lnTo>
                  <a:lnTo>
                    <a:pt x="45288" y="5765"/>
                  </a:lnTo>
                  <a:lnTo>
                    <a:pt x="45034" y="5499"/>
                  </a:lnTo>
                  <a:lnTo>
                    <a:pt x="44983" y="5334"/>
                  </a:lnTo>
                  <a:lnTo>
                    <a:pt x="44958" y="5105"/>
                  </a:lnTo>
                  <a:lnTo>
                    <a:pt x="43637" y="5105"/>
                  </a:lnTo>
                  <a:lnTo>
                    <a:pt x="43637" y="5613"/>
                  </a:lnTo>
                  <a:lnTo>
                    <a:pt x="43827" y="6032"/>
                  </a:lnTo>
                  <a:lnTo>
                    <a:pt x="44564" y="6692"/>
                  </a:lnTo>
                  <a:lnTo>
                    <a:pt x="45135" y="6858"/>
                  </a:lnTo>
                  <a:lnTo>
                    <a:pt x="46685" y="6858"/>
                  </a:lnTo>
                  <a:lnTo>
                    <a:pt x="47244" y="6692"/>
                  </a:lnTo>
                  <a:lnTo>
                    <a:pt x="47967" y="6083"/>
                  </a:lnTo>
                  <a:lnTo>
                    <a:pt x="48158" y="5676"/>
                  </a:lnTo>
                  <a:lnTo>
                    <a:pt x="48158" y="4826"/>
                  </a:lnTo>
                  <a:close/>
                </a:path>
                <a:path w="53975" h="8889">
                  <a:moveTo>
                    <a:pt x="53594" y="3340"/>
                  </a:moveTo>
                  <a:lnTo>
                    <a:pt x="52679" y="1778"/>
                  </a:lnTo>
                  <a:lnTo>
                    <a:pt x="52425" y="1663"/>
                  </a:lnTo>
                  <a:lnTo>
                    <a:pt x="52146" y="1612"/>
                  </a:lnTo>
                  <a:lnTo>
                    <a:pt x="51574" y="1612"/>
                  </a:lnTo>
                  <a:lnTo>
                    <a:pt x="51308" y="1676"/>
                  </a:lnTo>
                  <a:lnTo>
                    <a:pt x="50812" y="1892"/>
                  </a:lnTo>
                  <a:lnTo>
                    <a:pt x="50596" y="2095"/>
                  </a:lnTo>
                  <a:lnTo>
                    <a:pt x="50406" y="2387"/>
                  </a:lnTo>
                  <a:lnTo>
                    <a:pt x="50406" y="25"/>
                  </a:lnTo>
                  <a:lnTo>
                    <a:pt x="49123" y="25"/>
                  </a:lnTo>
                  <a:lnTo>
                    <a:pt x="49123" y="6692"/>
                  </a:lnTo>
                  <a:lnTo>
                    <a:pt x="50406" y="6692"/>
                  </a:lnTo>
                  <a:lnTo>
                    <a:pt x="50406" y="3581"/>
                  </a:lnTo>
                  <a:lnTo>
                    <a:pt x="50507" y="3263"/>
                  </a:lnTo>
                  <a:lnTo>
                    <a:pt x="50850" y="2806"/>
                  </a:lnTo>
                  <a:lnTo>
                    <a:pt x="51117" y="2692"/>
                  </a:lnTo>
                  <a:lnTo>
                    <a:pt x="51790" y="2692"/>
                  </a:lnTo>
                  <a:lnTo>
                    <a:pt x="52019" y="2806"/>
                  </a:lnTo>
                  <a:lnTo>
                    <a:pt x="52222" y="3200"/>
                  </a:lnTo>
                  <a:lnTo>
                    <a:pt x="52260" y="3416"/>
                  </a:lnTo>
                  <a:lnTo>
                    <a:pt x="52260" y="6692"/>
                  </a:lnTo>
                  <a:lnTo>
                    <a:pt x="53594" y="6692"/>
                  </a:lnTo>
                  <a:lnTo>
                    <a:pt x="53594" y="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537063" y="202203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6426403" y="2038057"/>
              <a:ext cx="112395" cy="70485"/>
            </a:xfrm>
            <a:custGeom>
              <a:avLst/>
              <a:gdLst/>
              <a:ahLst/>
              <a:cxnLst/>
              <a:rect l="l" t="t" r="r" b="b"/>
              <a:pathLst>
                <a:path w="112395" h="70485">
                  <a:moveTo>
                    <a:pt x="3581" y="63665"/>
                  </a:moveTo>
                  <a:lnTo>
                    <a:pt x="2832" y="63665"/>
                  </a:lnTo>
                  <a:lnTo>
                    <a:pt x="2832" y="66294"/>
                  </a:lnTo>
                  <a:lnTo>
                    <a:pt x="2781" y="66636"/>
                  </a:lnTo>
                  <a:lnTo>
                    <a:pt x="2489" y="67348"/>
                  </a:lnTo>
                  <a:lnTo>
                    <a:pt x="2133" y="67589"/>
                  </a:lnTo>
                  <a:lnTo>
                    <a:pt x="1244" y="67589"/>
                  </a:lnTo>
                  <a:lnTo>
                    <a:pt x="1003" y="67449"/>
                  </a:lnTo>
                  <a:lnTo>
                    <a:pt x="800" y="67043"/>
                  </a:lnTo>
                  <a:lnTo>
                    <a:pt x="762" y="66852"/>
                  </a:lnTo>
                  <a:lnTo>
                    <a:pt x="762" y="63665"/>
                  </a:lnTo>
                  <a:lnTo>
                    <a:pt x="0" y="63665"/>
                  </a:lnTo>
                  <a:lnTo>
                    <a:pt x="0" y="67081"/>
                  </a:lnTo>
                  <a:lnTo>
                    <a:pt x="63" y="67386"/>
                  </a:lnTo>
                  <a:lnTo>
                    <a:pt x="406" y="68033"/>
                  </a:lnTo>
                  <a:lnTo>
                    <a:pt x="838" y="68249"/>
                  </a:lnTo>
                  <a:lnTo>
                    <a:pt x="1879" y="68249"/>
                  </a:lnTo>
                  <a:lnTo>
                    <a:pt x="2235" y="68122"/>
                  </a:lnTo>
                  <a:lnTo>
                    <a:pt x="2667" y="67779"/>
                  </a:lnTo>
                  <a:lnTo>
                    <a:pt x="2781" y="67640"/>
                  </a:lnTo>
                  <a:lnTo>
                    <a:pt x="2882" y="67462"/>
                  </a:lnTo>
                  <a:lnTo>
                    <a:pt x="2870" y="68122"/>
                  </a:lnTo>
                  <a:lnTo>
                    <a:pt x="3581" y="68122"/>
                  </a:lnTo>
                  <a:lnTo>
                    <a:pt x="3581" y="63665"/>
                  </a:lnTo>
                  <a:close/>
                </a:path>
                <a:path w="112395" h="70485">
                  <a:moveTo>
                    <a:pt x="3581" y="48171"/>
                  </a:moveTo>
                  <a:lnTo>
                    <a:pt x="2832" y="48171"/>
                  </a:lnTo>
                  <a:lnTo>
                    <a:pt x="2832" y="50800"/>
                  </a:lnTo>
                  <a:lnTo>
                    <a:pt x="2781" y="51130"/>
                  </a:lnTo>
                  <a:lnTo>
                    <a:pt x="2489" y="51854"/>
                  </a:lnTo>
                  <a:lnTo>
                    <a:pt x="2133" y="52082"/>
                  </a:lnTo>
                  <a:lnTo>
                    <a:pt x="1244" y="52082"/>
                  </a:lnTo>
                  <a:lnTo>
                    <a:pt x="1003" y="51955"/>
                  </a:lnTo>
                  <a:lnTo>
                    <a:pt x="800" y="51536"/>
                  </a:lnTo>
                  <a:lnTo>
                    <a:pt x="762" y="51358"/>
                  </a:lnTo>
                  <a:lnTo>
                    <a:pt x="762" y="48171"/>
                  </a:lnTo>
                  <a:lnTo>
                    <a:pt x="0" y="48171"/>
                  </a:lnTo>
                  <a:lnTo>
                    <a:pt x="0" y="51574"/>
                  </a:lnTo>
                  <a:lnTo>
                    <a:pt x="63" y="51879"/>
                  </a:lnTo>
                  <a:lnTo>
                    <a:pt x="406" y="52539"/>
                  </a:lnTo>
                  <a:lnTo>
                    <a:pt x="838" y="52743"/>
                  </a:lnTo>
                  <a:lnTo>
                    <a:pt x="1879" y="52743"/>
                  </a:lnTo>
                  <a:lnTo>
                    <a:pt x="2235" y="52628"/>
                  </a:lnTo>
                  <a:lnTo>
                    <a:pt x="2667" y="52273"/>
                  </a:lnTo>
                  <a:lnTo>
                    <a:pt x="2781" y="52146"/>
                  </a:lnTo>
                  <a:lnTo>
                    <a:pt x="2882" y="51968"/>
                  </a:lnTo>
                  <a:lnTo>
                    <a:pt x="2870" y="52628"/>
                  </a:lnTo>
                  <a:lnTo>
                    <a:pt x="3581" y="52628"/>
                  </a:lnTo>
                  <a:lnTo>
                    <a:pt x="3581" y="48171"/>
                  </a:lnTo>
                  <a:close/>
                </a:path>
                <a:path w="112395" h="70485">
                  <a:moveTo>
                    <a:pt x="3581" y="32677"/>
                  </a:moveTo>
                  <a:lnTo>
                    <a:pt x="2832" y="32677"/>
                  </a:lnTo>
                  <a:lnTo>
                    <a:pt x="2832" y="35293"/>
                  </a:lnTo>
                  <a:lnTo>
                    <a:pt x="2781" y="35636"/>
                  </a:lnTo>
                  <a:lnTo>
                    <a:pt x="2489" y="36360"/>
                  </a:lnTo>
                  <a:lnTo>
                    <a:pt x="2133" y="36588"/>
                  </a:lnTo>
                  <a:lnTo>
                    <a:pt x="1244" y="36588"/>
                  </a:lnTo>
                  <a:lnTo>
                    <a:pt x="1003" y="36461"/>
                  </a:lnTo>
                  <a:lnTo>
                    <a:pt x="800" y="36042"/>
                  </a:lnTo>
                  <a:lnTo>
                    <a:pt x="762" y="35852"/>
                  </a:lnTo>
                  <a:lnTo>
                    <a:pt x="762" y="32677"/>
                  </a:lnTo>
                  <a:lnTo>
                    <a:pt x="0" y="32677"/>
                  </a:lnTo>
                  <a:lnTo>
                    <a:pt x="0" y="36080"/>
                  </a:lnTo>
                  <a:lnTo>
                    <a:pt x="63" y="36385"/>
                  </a:lnTo>
                  <a:lnTo>
                    <a:pt x="406" y="37033"/>
                  </a:lnTo>
                  <a:lnTo>
                    <a:pt x="838" y="37249"/>
                  </a:lnTo>
                  <a:lnTo>
                    <a:pt x="1879" y="37249"/>
                  </a:lnTo>
                  <a:lnTo>
                    <a:pt x="2235" y="37134"/>
                  </a:lnTo>
                  <a:lnTo>
                    <a:pt x="2667" y="36779"/>
                  </a:lnTo>
                  <a:lnTo>
                    <a:pt x="2781" y="36639"/>
                  </a:lnTo>
                  <a:lnTo>
                    <a:pt x="2882" y="36474"/>
                  </a:lnTo>
                  <a:lnTo>
                    <a:pt x="2870" y="37122"/>
                  </a:lnTo>
                  <a:lnTo>
                    <a:pt x="3581" y="37122"/>
                  </a:lnTo>
                  <a:lnTo>
                    <a:pt x="3581" y="32677"/>
                  </a:lnTo>
                  <a:close/>
                </a:path>
                <a:path w="112395" h="70485">
                  <a:moveTo>
                    <a:pt x="3581" y="17183"/>
                  </a:moveTo>
                  <a:lnTo>
                    <a:pt x="2832" y="17183"/>
                  </a:lnTo>
                  <a:lnTo>
                    <a:pt x="2832" y="19799"/>
                  </a:lnTo>
                  <a:lnTo>
                    <a:pt x="2781" y="20142"/>
                  </a:lnTo>
                  <a:lnTo>
                    <a:pt x="2489" y="20866"/>
                  </a:lnTo>
                  <a:lnTo>
                    <a:pt x="2133" y="21094"/>
                  </a:lnTo>
                  <a:lnTo>
                    <a:pt x="1244" y="21094"/>
                  </a:lnTo>
                  <a:lnTo>
                    <a:pt x="1003" y="20967"/>
                  </a:lnTo>
                  <a:lnTo>
                    <a:pt x="800" y="20548"/>
                  </a:lnTo>
                  <a:lnTo>
                    <a:pt x="762" y="20370"/>
                  </a:lnTo>
                  <a:lnTo>
                    <a:pt x="762" y="17183"/>
                  </a:lnTo>
                  <a:lnTo>
                    <a:pt x="0" y="17183"/>
                  </a:lnTo>
                  <a:lnTo>
                    <a:pt x="0" y="20586"/>
                  </a:lnTo>
                  <a:lnTo>
                    <a:pt x="63" y="20891"/>
                  </a:lnTo>
                  <a:lnTo>
                    <a:pt x="406" y="21539"/>
                  </a:lnTo>
                  <a:lnTo>
                    <a:pt x="838" y="21755"/>
                  </a:lnTo>
                  <a:lnTo>
                    <a:pt x="1879" y="21755"/>
                  </a:lnTo>
                  <a:lnTo>
                    <a:pt x="2235" y="21640"/>
                  </a:lnTo>
                  <a:lnTo>
                    <a:pt x="2667" y="21285"/>
                  </a:lnTo>
                  <a:lnTo>
                    <a:pt x="2781" y="21145"/>
                  </a:lnTo>
                  <a:lnTo>
                    <a:pt x="2882" y="20980"/>
                  </a:lnTo>
                  <a:lnTo>
                    <a:pt x="2870" y="21640"/>
                  </a:lnTo>
                  <a:lnTo>
                    <a:pt x="3581" y="21640"/>
                  </a:lnTo>
                  <a:lnTo>
                    <a:pt x="3581" y="17183"/>
                  </a:lnTo>
                  <a:close/>
                </a:path>
                <a:path w="112395" h="70485">
                  <a:moveTo>
                    <a:pt x="3581" y="1676"/>
                  </a:moveTo>
                  <a:lnTo>
                    <a:pt x="2832" y="1676"/>
                  </a:lnTo>
                  <a:lnTo>
                    <a:pt x="2832" y="4305"/>
                  </a:lnTo>
                  <a:lnTo>
                    <a:pt x="2781" y="4648"/>
                  </a:lnTo>
                  <a:lnTo>
                    <a:pt x="2489" y="5359"/>
                  </a:lnTo>
                  <a:lnTo>
                    <a:pt x="2133" y="5600"/>
                  </a:lnTo>
                  <a:lnTo>
                    <a:pt x="1244" y="5600"/>
                  </a:lnTo>
                  <a:lnTo>
                    <a:pt x="1003" y="5461"/>
                  </a:lnTo>
                  <a:lnTo>
                    <a:pt x="800" y="5054"/>
                  </a:lnTo>
                  <a:lnTo>
                    <a:pt x="762" y="4864"/>
                  </a:lnTo>
                  <a:lnTo>
                    <a:pt x="762" y="1676"/>
                  </a:lnTo>
                  <a:lnTo>
                    <a:pt x="0" y="1676"/>
                  </a:lnTo>
                  <a:lnTo>
                    <a:pt x="0" y="5092"/>
                  </a:lnTo>
                  <a:lnTo>
                    <a:pt x="63" y="5397"/>
                  </a:lnTo>
                  <a:lnTo>
                    <a:pt x="406" y="6045"/>
                  </a:lnTo>
                  <a:lnTo>
                    <a:pt x="838" y="6261"/>
                  </a:lnTo>
                  <a:lnTo>
                    <a:pt x="1879" y="6261"/>
                  </a:lnTo>
                  <a:lnTo>
                    <a:pt x="2235" y="6146"/>
                  </a:lnTo>
                  <a:lnTo>
                    <a:pt x="2667" y="5791"/>
                  </a:lnTo>
                  <a:lnTo>
                    <a:pt x="2781" y="5651"/>
                  </a:lnTo>
                  <a:lnTo>
                    <a:pt x="2882" y="5486"/>
                  </a:lnTo>
                  <a:lnTo>
                    <a:pt x="2870" y="6134"/>
                  </a:lnTo>
                  <a:lnTo>
                    <a:pt x="3581" y="6134"/>
                  </a:lnTo>
                  <a:lnTo>
                    <a:pt x="3581" y="1676"/>
                  </a:lnTo>
                  <a:close/>
                </a:path>
                <a:path w="112395" h="70485">
                  <a:moveTo>
                    <a:pt x="8153" y="66421"/>
                  </a:moveTo>
                  <a:lnTo>
                    <a:pt x="8001" y="66116"/>
                  </a:lnTo>
                  <a:lnTo>
                    <a:pt x="7531" y="65811"/>
                  </a:lnTo>
                  <a:lnTo>
                    <a:pt x="7175" y="65684"/>
                  </a:lnTo>
                  <a:lnTo>
                    <a:pt x="5930" y="65379"/>
                  </a:lnTo>
                  <a:lnTo>
                    <a:pt x="5765" y="65316"/>
                  </a:lnTo>
                  <a:lnTo>
                    <a:pt x="5461" y="65138"/>
                  </a:lnTo>
                  <a:lnTo>
                    <a:pt x="5359" y="64973"/>
                  </a:lnTo>
                  <a:lnTo>
                    <a:pt x="5359" y="64604"/>
                  </a:lnTo>
                  <a:lnTo>
                    <a:pt x="5435" y="64465"/>
                  </a:lnTo>
                  <a:lnTo>
                    <a:pt x="5727" y="64236"/>
                  </a:lnTo>
                  <a:lnTo>
                    <a:pt x="5943" y="64185"/>
                  </a:lnTo>
                  <a:lnTo>
                    <a:pt x="6642" y="64185"/>
                  </a:lnTo>
                  <a:lnTo>
                    <a:pt x="6946" y="64287"/>
                  </a:lnTo>
                  <a:lnTo>
                    <a:pt x="7112" y="64490"/>
                  </a:lnTo>
                  <a:lnTo>
                    <a:pt x="7226" y="64630"/>
                  </a:lnTo>
                  <a:lnTo>
                    <a:pt x="7277" y="64770"/>
                  </a:lnTo>
                  <a:lnTo>
                    <a:pt x="7302" y="64947"/>
                  </a:lnTo>
                  <a:lnTo>
                    <a:pt x="8001" y="64947"/>
                  </a:lnTo>
                  <a:lnTo>
                    <a:pt x="8013" y="64655"/>
                  </a:lnTo>
                  <a:lnTo>
                    <a:pt x="7924" y="64389"/>
                  </a:lnTo>
                  <a:lnTo>
                    <a:pt x="7442" y="63741"/>
                  </a:lnTo>
                  <a:lnTo>
                    <a:pt x="6959" y="63550"/>
                  </a:lnTo>
                  <a:lnTo>
                    <a:pt x="5765" y="63550"/>
                  </a:lnTo>
                  <a:lnTo>
                    <a:pt x="5359" y="63677"/>
                  </a:lnTo>
                  <a:lnTo>
                    <a:pt x="4749" y="64198"/>
                  </a:lnTo>
                  <a:lnTo>
                    <a:pt x="4597" y="64541"/>
                  </a:lnTo>
                  <a:lnTo>
                    <a:pt x="4597" y="65316"/>
                  </a:lnTo>
                  <a:lnTo>
                    <a:pt x="4762" y="65608"/>
                  </a:lnTo>
                  <a:lnTo>
                    <a:pt x="5257" y="65925"/>
                  </a:lnTo>
                  <a:lnTo>
                    <a:pt x="5549" y="66027"/>
                  </a:lnTo>
                  <a:lnTo>
                    <a:pt x="6832" y="66344"/>
                  </a:lnTo>
                  <a:lnTo>
                    <a:pt x="7048" y="66421"/>
                  </a:lnTo>
                  <a:lnTo>
                    <a:pt x="7327" y="66586"/>
                  </a:lnTo>
                  <a:lnTo>
                    <a:pt x="7416" y="66725"/>
                  </a:lnTo>
                  <a:lnTo>
                    <a:pt x="7416" y="67170"/>
                  </a:lnTo>
                  <a:lnTo>
                    <a:pt x="7302" y="67360"/>
                  </a:lnTo>
                  <a:lnTo>
                    <a:pt x="6883" y="67602"/>
                  </a:lnTo>
                  <a:lnTo>
                    <a:pt x="6642" y="67652"/>
                  </a:lnTo>
                  <a:lnTo>
                    <a:pt x="5892" y="67652"/>
                  </a:lnTo>
                  <a:lnTo>
                    <a:pt x="5575" y="67538"/>
                  </a:lnTo>
                  <a:lnTo>
                    <a:pt x="5283" y="67170"/>
                  </a:lnTo>
                  <a:lnTo>
                    <a:pt x="5219" y="66979"/>
                  </a:lnTo>
                  <a:lnTo>
                    <a:pt x="5194" y="66725"/>
                  </a:lnTo>
                  <a:lnTo>
                    <a:pt x="4470" y="66725"/>
                  </a:lnTo>
                  <a:lnTo>
                    <a:pt x="4495" y="67170"/>
                  </a:lnTo>
                  <a:lnTo>
                    <a:pt x="4648" y="67538"/>
                  </a:lnTo>
                  <a:lnTo>
                    <a:pt x="5194" y="68148"/>
                  </a:lnTo>
                  <a:lnTo>
                    <a:pt x="5664" y="68287"/>
                  </a:lnTo>
                  <a:lnTo>
                    <a:pt x="6946" y="68287"/>
                  </a:lnTo>
                  <a:lnTo>
                    <a:pt x="7404" y="68148"/>
                  </a:lnTo>
                  <a:lnTo>
                    <a:pt x="8001" y="67576"/>
                  </a:lnTo>
                  <a:lnTo>
                    <a:pt x="8153" y="67233"/>
                  </a:lnTo>
                  <a:lnTo>
                    <a:pt x="8153" y="66421"/>
                  </a:lnTo>
                  <a:close/>
                </a:path>
                <a:path w="112395" h="70485">
                  <a:moveTo>
                    <a:pt x="8153" y="50927"/>
                  </a:moveTo>
                  <a:lnTo>
                    <a:pt x="8001" y="50622"/>
                  </a:lnTo>
                  <a:lnTo>
                    <a:pt x="7531" y="50304"/>
                  </a:lnTo>
                  <a:lnTo>
                    <a:pt x="7175" y="50190"/>
                  </a:lnTo>
                  <a:lnTo>
                    <a:pt x="5930" y="49885"/>
                  </a:lnTo>
                  <a:lnTo>
                    <a:pt x="5765" y="49822"/>
                  </a:lnTo>
                  <a:lnTo>
                    <a:pt x="5461" y="49631"/>
                  </a:lnTo>
                  <a:lnTo>
                    <a:pt x="5359" y="49479"/>
                  </a:lnTo>
                  <a:lnTo>
                    <a:pt x="5359" y="49110"/>
                  </a:lnTo>
                  <a:lnTo>
                    <a:pt x="5435" y="48958"/>
                  </a:lnTo>
                  <a:lnTo>
                    <a:pt x="5727" y="48742"/>
                  </a:lnTo>
                  <a:lnTo>
                    <a:pt x="5943" y="48691"/>
                  </a:lnTo>
                  <a:lnTo>
                    <a:pt x="6642" y="48691"/>
                  </a:lnTo>
                  <a:lnTo>
                    <a:pt x="6946" y="48793"/>
                  </a:lnTo>
                  <a:lnTo>
                    <a:pt x="7112" y="48996"/>
                  </a:lnTo>
                  <a:lnTo>
                    <a:pt x="7226" y="49123"/>
                  </a:lnTo>
                  <a:lnTo>
                    <a:pt x="7277" y="49276"/>
                  </a:lnTo>
                  <a:lnTo>
                    <a:pt x="7302" y="49453"/>
                  </a:lnTo>
                  <a:lnTo>
                    <a:pt x="8001" y="49453"/>
                  </a:lnTo>
                  <a:lnTo>
                    <a:pt x="8013" y="49161"/>
                  </a:lnTo>
                  <a:lnTo>
                    <a:pt x="7924" y="48895"/>
                  </a:lnTo>
                  <a:lnTo>
                    <a:pt x="7442" y="48247"/>
                  </a:lnTo>
                  <a:lnTo>
                    <a:pt x="6959" y="48056"/>
                  </a:lnTo>
                  <a:lnTo>
                    <a:pt x="5765" y="48056"/>
                  </a:lnTo>
                  <a:lnTo>
                    <a:pt x="5359" y="48183"/>
                  </a:lnTo>
                  <a:lnTo>
                    <a:pt x="4749" y="48704"/>
                  </a:lnTo>
                  <a:lnTo>
                    <a:pt x="4597" y="49047"/>
                  </a:lnTo>
                  <a:lnTo>
                    <a:pt x="4597" y="49822"/>
                  </a:lnTo>
                  <a:lnTo>
                    <a:pt x="4762" y="50101"/>
                  </a:lnTo>
                  <a:lnTo>
                    <a:pt x="5257" y="50431"/>
                  </a:lnTo>
                  <a:lnTo>
                    <a:pt x="5549" y="50533"/>
                  </a:lnTo>
                  <a:lnTo>
                    <a:pt x="6832" y="50850"/>
                  </a:lnTo>
                  <a:lnTo>
                    <a:pt x="7048" y="50927"/>
                  </a:lnTo>
                  <a:lnTo>
                    <a:pt x="7327" y="51092"/>
                  </a:lnTo>
                  <a:lnTo>
                    <a:pt x="7416" y="51231"/>
                  </a:lnTo>
                  <a:lnTo>
                    <a:pt x="7416" y="51676"/>
                  </a:lnTo>
                  <a:lnTo>
                    <a:pt x="7302" y="51866"/>
                  </a:lnTo>
                  <a:lnTo>
                    <a:pt x="6883" y="52108"/>
                  </a:lnTo>
                  <a:lnTo>
                    <a:pt x="6642" y="52158"/>
                  </a:lnTo>
                  <a:lnTo>
                    <a:pt x="5892" y="52158"/>
                  </a:lnTo>
                  <a:lnTo>
                    <a:pt x="5575" y="52044"/>
                  </a:lnTo>
                  <a:lnTo>
                    <a:pt x="5283" y="51676"/>
                  </a:lnTo>
                  <a:lnTo>
                    <a:pt x="5219" y="51473"/>
                  </a:lnTo>
                  <a:lnTo>
                    <a:pt x="5194" y="51231"/>
                  </a:lnTo>
                  <a:lnTo>
                    <a:pt x="4470" y="51231"/>
                  </a:lnTo>
                  <a:lnTo>
                    <a:pt x="4495" y="51676"/>
                  </a:lnTo>
                  <a:lnTo>
                    <a:pt x="4648" y="52044"/>
                  </a:lnTo>
                  <a:lnTo>
                    <a:pt x="5194" y="52641"/>
                  </a:lnTo>
                  <a:lnTo>
                    <a:pt x="5664" y="52793"/>
                  </a:lnTo>
                  <a:lnTo>
                    <a:pt x="6946" y="52793"/>
                  </a:lnTo>
                  <a:lnTo>
                    <a:pt x="7404" y="52654"/>
                  </a:lnTo>
                  <a:lnTo>
                    <a:pt x="8001" y="52070"/>
                  </a:lnTo>
                  <a:lnTo>
                    <a:pt x="8153" y="51739"/>
                  </a:lnTo>
                  <a:lnTo>
                    <a:pt x="8153" y="50927"/>
                  </a:lnTo>
                  <a:close/>
                </a:path>
                <a:path w="112395" h="70485">
                  <a:moveTo>
                    <a:pt x="8153" y="35420"/>
                  </a:moveTo>
                  <a:lnTo>
                    <a:pt x="8001" y="35128"/>
                  </a:lnTo>
                  <a:lnTo>
                    <a:pt x="7531" y="34810"/>
                  </a:lnTo>
                  <a:lnTo>
                    <a:pt x="7175" y="34683"/>
                  </a:lnTo>
                  <a:lnTo>
                    <a:pt x="5930" y="34378"/>
                  </a:lnTo>
                  <a:lnTo>
                    <a:pt x="5765" y="34315"/>
                  </a:lnTo>
                  <a:lnTo>
                    <a:pt x="5461" y="34137"/>
                  </a:lnTo>
                  <a:lnTo>
                    <a:pt x="5359" y="33972"/>
                  </a:lnTo>
                  <a:lnTo>
                    <a:pt x="5359" y="33604"/>
                  </a:lnTo>
                  <a:lnTo>
                    <a:pt x="5435" y="33464"/>
                  </a:lnTo>
                  <a:lnTo>
                    <a:pt x="5727" y="33248"/>
                  </a:lnTo>
                  <a:lnTo>
                    <a:pt x="5943" y="33197"/>
                  </a:lnTo>
                  <a:lnTo>
                    <a:pt x="6642" y="33197"/>
                  </a:lnTo>
                  <a:lnTo>
                    <a:pt x="7302" y="33947"/>
                  </a:lnTo>
                  <a:lnTo>
                    <a:pt x="8001" y="33947"/>
                  </a:lnTo>
                  <a:lnTo>
                    <a:pt x="8013" y="33667"/>
                  </a:lnTo>
                  <a:lnTo>
                    <a:pt x="7924" y="33401"/>
                  </a:lnTo>
                  <a:lnTo>
                    <a:pt x="7442" y="32753"/>
                  </a:lnTo>
                  <a:lnTo>
                    <a:pt x="6959" y="32550"/>
                  </a:lnTo>
                  <a:lnTo>
                    <a:pt x="5765" y="32550"/>
                  </a:lnTo>
                  <a:lnTo>
                    <a:pt x="5359" y="32689"/>
                  </a:lnTo>
                  <a:lnTo>
                    <a:pt x="4749" y="33210"/>
                  </a:lnTo>
                  <a:lnTo>
                    <a:pt x="4597" y="33540"/>
                  </a:lnTo>
                  <a:lnTo>
                    <a:pt x="4597" y="34328"/>
                  </a:lnTo>
                  <a:lnTo>
                    <a:pt x="4762" y="34607"/>
                  </a:lnTo>
                  <a:lnTo>
                    <a:pt x="5257" y="34925"/>
                  </a:lnTo>
                  <a:lnTo>
                    <a:pt x="5549" y="35026"/>
                  </a:lnTo>
                  <a:lnTo>
                    <a:pt x="6832" y="35356"/>
                  </a:lnTo>
                  <a:lnTo>
                    <a:pt x="7048" y="35420"/>
                  </a:lnTo>
                  <a:lnTo>
                    <a:pt x="7327" y="35585"/>
                  </a:lnTo>
                  <a:lnTo>
                    <a:pt x="7416" y="35737"/>
                  </a:lnTo>
                  <a:lnTo>
                    <a:pt x="7416" y="36182"/>
                  </a:lnTo>
                  <a:lnTo>
                    <a:pt x="7302" y="36360"/>
                  </a:lnTo>
                  <a:lnTo>
                    <a:pt x="6883" y="36601"/>
                  </a:lnTo>
                  <a:lnTo>
                    <a:pt x="6642" y="36664"/>
                  </a:lnTo>
                  <a:lnTo>
                    <a:pt x="5892" y="36664"/>
                  </a:lnTo>
                  <a:lnTo>
                    <a:pt x="5575" y="36550"/>
                  </a:lnTo>
                  <a:lnTo>
                    <a:pt x="5283" y="36169"/>
                  </a:lnTo>
                  <a:lnTo>
                    <a:pt x="5219" y="35979"/>
                  </a:lnTo>
                  <a:lnTo>
                    <a:pt x="5194" y="35725"/>
                  </a:lnTo>
                  <a:lnTo>
                    <a:pt x="4470" y="35725"/>
                  </a:lnTo>
                  <a:lnTo>
                    <a:pt x="4495" y="36169"/>
                  </a:lnTo>
                  <a:lnTo>
                    <a:pt x="4648" y="36550"/>
                  </a:lnTo>
                  <a:lnTo>
                    <a:pt x="5194" y="37147"/>
                  </a:lnTo>
                  <a:lnTo>
                    <a:pt x="5664" y="37299"/>
                  </a:lnTo>
                  <a:lnTo>
                    <a:pt x="6946" y="37299"/>
                  </a:lnTo>
                  <a:lnTo>
                    <a:pt x="7404" y="37160"/>
                  </a:lnTo>
                  <a:lnTo>
                    <a:pt x="8001" y="36576"/>
                  </a:lnTo>
                  <a:lnTo>
                    <a:pt x="8153" y="36233"/>
                  </a:lnTo>
                  <a:lnTo>
                    <a:pt x="8153" y="35420"/>
                  </a:lnTo>
                  <a:close/>
                </a:path>
                <a:path w="112395" h="70485">
                  <a:moveTo>
                    <a:pt x="8153" y="19939"/>
                  </a:moveTo>
                  <a:lnTo>
                    <a:pt x="8001" y="19634"/>
                  </a:lnTo>
                  <a:lnTo>
                    <a:pt x="7531" y="19316"/>
                  </a:lnTo>
                  <a:lnTo>
                    <a:pt x="7175" y="19202"/>
                  </a:lnTo>
                  <a:lnTo>
                    <a:pt x="5930" y="18897"/>
                  </a:lnTo>
                  <a:lnTo>
                    <a:pt x="5765" y="18834"/>
                  </a:lnTo>
                  <a:lnTo>
                    <a:pt x="5461" y="18643"/>
                  </a:lnTo>
                  <a:lnTo>
                    <a:pt x="5359" y="18491"/>
                  </a:lnTo>
                  <a:lnTo>
                    <a:pt x="5359" y="18122"/>
                  </a:lnTo>
                  <a:lnTo>
                    <a:pt x="5435" y="17970"/>
                  </a:lnTo>
                  <a:lnTo>
                    <a:pt x="5727" y="17754"/>
                  </a:lnTo>
                  <a:lnTo>
                    <a:pt x="5943" y="17703"/>
                  </a:lnTo>
                  <a:lnTo>
                    <a:pt x="6642" y="17703"/>
                  </a:lnTo>
                  <a:lnTo>
                    <a:pt x="7302" y="18465"/>
                  </a:lnTo>
                  <a:lnTo>
                    <a:pt x="8001" y="18465"/>
                  </a:lnTo>
                  <a:lnTo>
                    <a:pt x="8013" y="18173"/>
                  </a:lnTo>
                  <a:lnTo>
                    <a:pt x="7924" y="17907"/>
                  </a:lnTo>
                  <a:lnTo>
                    <a:pt x="7442" y="17259"/>
                  </a:lnTo>
                  <a:lnTo>
                    <a:pt x="6959" y="17056"/>
                  </a:lnTo>
                  <a:lnTo>
                    <a:pt x="5765" y="17056"/>
                  </a:lnTo>
                  <a:lnTo>
                    <a:pt x="5359" y="17195"/>
                  </a:lnTo>
                  <a:lnTo>
                    <a:pt x="4749" y="17716"/>
                  </a:lnTo>
                  <a:lnTo>
                    <a:pt x="4597" y="18059"/>
                  </a:lnTo>
                  <a:lnTo>
                    <a:pt x="4597" y="18834"/>
                  </a:lnTo>
                  <a:lnTo>
                    <a:pt x="4762" y="19113"/>
                  </a:lnTo>
                  <a:lnTo>
                    <a:pt x="5257" y="19431"/>
                  </a:lnTo>
                  <a:lnTo>
                    <a:pt x="5549" y="19532"/>
                  </a:lnTo>
                  <a:lnTo>
                    <a:pt x="6832" y="19862"/>
                  </a:lnTo>
                  <a:lnTo>
                    <a:pt x="7048" y="19939"/>
                  </a:lnTo>
                  <a:lnTo>
                    <a:pt x="7327" y="20104"/>
                  </a:lnTo>
                  <a:lnTo>
                    <a:pt x="7416" y="20243"/>
                  </a:lnTo>
                  <a:lnTo>
                    <a:pt x="7416" y="20688"/>
                  </a:lnTo>
                  <a:lnTo>
                    <a:pt x="7302" y="20878"/>
                  </a:lnTo>
                  <a:lnTo>
                    <a:pt x="6883" y="21107"/>
                  </a:lnTo>
                  <a:lnTo>
                    <a:pt x="6642" y="21170"/>
                  </a:lnTo>
                  <a:lnTo>
                    <a:pt x="5892" y="21170"/>
                  </a:lnTo>
                  <a:lnTo>
                    <a:pt x="5575" y="21056"/>
                  </a:lnTo>
                  <a:lnTo>
                    <a:pt x="5283" y="20675"/>
                  </a:lnTo>
                  <a:lnTo>
                    <a:pt x="5219" y="20485"/>
                  </a:lnTo>
                  <a:lnTo>
                    <a:pt x="5194" y="20243"/>
                  </a:lnTo>
                  <a:lnTo>
                    <a:pt x="4470" y="20243"/>
                  </a:lnTo>
                  <a:lnTo>
                    <a:pt x="4495" y="20675"/>
                  </a:lnTo>
                  <a:lnTo>
                    <a:pt x="4648" y="21056"/>
                  </a:lnTo>
                  <a:lnTo>
                    <a:pt x="5194" y="21653"/>
                  </a:lnTo>
                  <a:lnTo>
                    <a:pt x="5664" y="21805"/>
                  </a:lnTo>
                  <a:lnTo>
                    <a:pt x="6946" y="21805"/>
                  </a:lnTo>
                  <a:lnTo>
                    <a:pt x="7404" y="21666"/>
                  </a:lnTo>
                  <a:lnTo>
                    <a:pt x="8001" y="21082"/>
                  </a:lnTo>
                  <a:lnTo>
                    <a:pt x="8153" y="20739"/>
                  </a:lnTo>
                  <a:lnTo>
                    <a:pt x="8153" y="19939"/>
                  </a:lnTo>
                  <a:close/>
                </a:path>
                <a:path w="112395" h="70485">
                  <a:moveTo>
                    <a:pt x="8153" y="4432"/>
                  </a:moveTo>
                  <a:lnTo>
                    <a:pt x="8001" y="4140"/>
                  </a:lnTo>
                  <a:lnTo>
                    <a:pt x="7531" y="3822"/>
                  </a:lnTo>
                  <a:lnTo>
                    <a:pt x="7175" y="3695"/>
                  </a:lnTo>
                  <a:lnTo>
                    <a:pt x="5930" y="3390"/>
                  </a:lnTo>
                  <a:lnTo>
                    <a:pt x="5765" y="3327"/>
                  </a:lnTo>
                  <a:lnTo>
                    <a:pt x="5461" y="3149"/>
                  </a:lnTo>
                  <a:lnTo>
                    <a:pt x="5359" y="2984"/>
                  </a:lnTo>
                  <a:lnTo>
                    <a:pt x="5359" y="2616"/>
                  </a:lnTo>
                  <a:lnTo>
                    <a:pt x="5435" y="2476"/>
                  </a:lnTo>
                  <a:lnTo>
                    <a:pt x="5727" y="2260"/>
                  </a:lnTo>
                  <a:lnTo>
                    <a:pt x="5943" y="2209"/>
                  </a:lnTo>
                  <a:lnTo>
                    <a:pt x="6642" y="2209"/>
                  </a:lnTo>
                  <a:lnTo>
                    <a:pt x="7302" y="2959"/>
                  </a:lnTo>
                  <a:lnTo>
                    <a:pt x="8001" y="2959"/>
                  </a:lnTo>
                  <a:lnTo>
                    <a:pt x="8013" y="2679"/>
                  </a:lnTo>
                  <a:lnTo>
                    <a:pt x="7924" y="2413"/>
                  </a:lnTo>
                  <a:lnTo>
                    <a:pt x="7442" y="1765"/>
                  </a:lnTo>
                  <a:lnTo>
                    <a:pt x="6959" y="1562"/>
                  </a:lnTo>
                  <a:lnTo>
                    <a:pt x="5765" y="1562"/>
                  </a:lnTo>
                  <a:lnTo>
                    <a:pt x="5359" y="1701"/>
                  </a:lnTo>
                  <a:lnTo>
                    <a:pt x="4749" y="2209"/>
                  </a:lnTo>
                  <a:lnTo>
                    <a:pt x="4597" y="2552"/>
                  </a:lnTo>
                  <a:lnTo>
                    <a:pt x="4597" y="3340"/>
                  </a:lnTo>
                  <a:lnTo>
                    <a:pt x="4762" y="3619"/>
                  </a:lnTo>
                  <a:lnTo>
                    <a:pt x="5257" y="3937"/>
                  </a:lnTo>
                  <a:lnTo>
                    <a:pt x="5549" y="4038"/>
                  </a:lnTo>
                  <a:lnTo>
                    <a:pt x="6832" y="4368"/>
                  </a:lnTo>
                  <a:lnTo>
                    <a:pt x="7048" y="4432"/>
                  </a:lnTo>
                  <a:lnTo>
                    <a:pt x="7327" y="4597"/>
                  </a:lnTo>
                  <a:lnTo>
                    <a:pt x="7416" y="4749"/>
                  </a:lnTo>
                  <a:lnTo>
                    <a:pt x="7416" y="5194"/>
                  </a:lnTo>
                  <a:lnTo>
                    <a:pt x="7302" y="5372"/>
                  </a:lnTo>
                  <a:lnTo>
                    <a:pt x="6883" y="5613"/>
                  </a:lnTo>
                  <a:lnTo>
                    <a:pt x="6642" y="5676"/>
                  </a:lnTo>
                  <a:lnTo>
                    <a:pt x="5892" y="5676"/>
                  </a:lnTo>
                  <a:lnTo>
                    <a:pt x="5575" y="5562"/>
                  </a:lnTo>
                  <a:lnTo>
                    <a:pt x="5283" y="5181"/>
                  </a:lnTo>
                  <a:lnTo>
                    <a:pt x="5219" y="4991"/>
                  </a:lnTo>
                  <a:lnTo>
                    <a:pt x="5194" y="4737"/>
                  </a:lnTo>
                  <a:lnTo>
                    <a:pt x="4470" y="4737"/>
                  </a:lnTo>
                  <a:lnTo>
                    <a:pt x="4495" y="5181"/>
                  </a:lnTo>
                  <a:lnTo>
                    <a:pt x="4648" y="5562"/>
                  </a:lnTo>
                  <a:lnTo>
                    <a:pt x="5194" y="6159"/>
                  </a:lnTo>
                  <a:lnTo>
                    <a:pt x="5664" y="6311"/>
                  </a:lnTo>
                  <a:lnTo>
                    <a:pt x="6946" y="6311"/>
                  </a:lnTo>
                  <a:lnTo>
                    <a:pt x="7404" y="6159"/>
                  </a:lnTo>
                  <a:lnTo>
                    <a:pt x="8001" y="5588"/>
                  </a:lnTo>
                  <a:lnTo>
                    <a:pt x="8153" y="5245"/>
                  </a:lnTo>
                  <a:lnTo>
                    <a:pt x="8153" y="4432"/>
                  </a:lnTo>
                  <a:close/>
                </a:path>
                <a:path w="112395" h="70485">
                  <a:moveTo>
                    <a:pt x="13208" y="68770"/>
                  </a:moveTo>
                  <a:lnTo>
                    <a:pt x="8458" y="68770"/>
                  </a:lnTo>
                  <a:lnTo>
                    <a:pt x="8458" y="69189"/>
                  </a:lnTo>
                  <a:lnTo>
                    <a:pt x="13208" y="69189"/>
                  </a:lnTo>
                  <a:lnTo>
                    <a:pt x="13208" y="68770"/>
                  </a:lnTo>
                  <a:close/>
                </a:path>
                <a:path w="112395" h="70485">
                  <a:moveTo>
                    <a:pt x="13208" y="53276"/>
                  </a:moveTo>
                  <a:lnTo>
                    <a:pt x="8458" y="53276"/>
                  </a:lnTo>
                  <a:lnTo>
                    <a:pt x="8458" y="53695"/>
                  </a:lnTo>
                  <a:lnTo>
                    <a:pt x="13208" y="53695"/>
                  </a:lnTo>
                  <a:lnTo>
                    <a:pt x="13208" y="53276"/>
                  </a:lnTo>
                  <a:close/>
                </a:path>
                <a:path w="112395" h="70485">
                  <a:moveTo>
                    <a:pt x="13208" y="37769"/>
                  </a:moveTo>
                  <a:lnTo>
                    <a:pt x="8458" y="37769"/>
                  </a:lnTo>
                  <a:lnTo>
                    <a:pt x="8458" y="38201"/>
                  </a:lnTo>
                  <a:lnTo>
                    <a:pt x="13208" y="38201"/>
                  </a:lnTo>
                  <a:lnTo>
                    <a:pt x="13208" y="37769"/>
                  </a:lnTo>
                  <a:close/>
                </a:path>
                <a:path w="112395" h="70485">
                  <a:moveTo>
                    <a:pt x="13208" y="22288"/>
                  </a:moveTo>
                  <a:lnTo>
                    <a:pt x="8458" y="22288"/>
                  </a:lnTo>
                  <a:lnTo>
                    <a:pt x="8458" y="22707"/>
                  </a:lnTo>
                  <a:lnTo>
                    <a:pt x="13208" y="22707"/>
                  </a:lnTo>
                  <a:lnTo>
                    <a:pt x="13208" y="22288"/>
                  </a:lnTo>
                  <a:close/>
                </a:path>
                <a:path w="112395" h="70485">
                  <a:moveTo>
                    <a:pt x="13208" y="6781"/>
                  </a:moveTo>
                  <a:lnTo>
                    <a:pt x="8458" y="6781"/>
                  </a:lnTo>
                  <a:lnTo>
                    <a:pt x="8458" y="7200"/>
                  </a:lnTo>
                  <a:lnTo>
                    <a:pt x="13208" y="7200"/>
                  </a:lnTo>
                  <a:lnTo>
                    <a:pt x="13208" y="6781"/>
                  </a:lnTo>
                  <a:close/>
                </a:path>
                <a:path w="112395" h="70485">
                  <a:moveTo>
                    <a:pt x="14516" y="1701"/>
                  </a:moveTo>
                  <a:lnTo>
                    <a:pt x="13754" y="1701"/>
                  </a:lnTo>
                  <a:lnTo>
                    <a:pt x="13754" y="6134"/>
                  </a:lnTo>
                  <a:lnTo>
                    <a:pt x="14516" y="6134"/>
                  </a:lnTo>
                  <a:lnTo>
                    <a:pt x="14516" y="1701"/>
                  </a:lnTo>
                  <a:close/>
                </a:path>
                <a:path w="112395" h="70485">
                  <a:moveTo>
                    <a:pt x="14516" y="25"/>
                  </a:moveTo>
                  <a:lnTo>
                    <a:pt x="13754" y="25"/>
                  </a:lnTo>
                  <a:lnTo>
                    <a:pt x="13754" y="876"/>
                  </a:lnTo>
                  <a:lnTo>
                    <a:pt x="14516" y="876"/>
                  </a:lnTo>
                  <a:lnTo>
                    <a:pt x="14516" y="25"/>
                  </a:lnTo>
                  <a:close/>
                </a:path>
                <a:path w="112395" h="70485">
                  <a:moveTo>
                    <a:pt x="17322" y="17183"/>
                  </a:moveTo>
                  <a:lnTo>
                    <a:pt x="16573" y="17183"/>
                  </a:lnTo>
                  <a:lnTo>
                    <a:pt x="16573" y="19799"/>
                  </a:lnTo>
                  <a:lnTo>
                    <a:pt x="16522" y="20142"/>
                  </a:lnTo>
                  <a:lnTo>
                    <a:pt x="16230" y="20866"/>
                  </a:lnTo>
                  <a:lnTo>
                    <a:pt x="15875" y="21094"/>
                  </a:lnTo>
                  <a:lnTo>
                    <a:pt x="14986" y="21094"/>
                  </a:lnTo>
                  <a:lnTo>
                    <a:pt x="14744" y="20967"/>
                  </a:lnTo>
                  <a:lnTo>
                    <a:pt x="14541" y="20548"/>
                  </a:lnTo>
                  <a:lnTo>
                    <a:pt x="14503" y="20370"/>
                  </a:lnTo>
                  <a:lnTo>
                    <a:pt x="14503" y="17183"/>
                  </a:lnTo>
                  <a:lnTo>
                    <a:pt x="13741" y="17183"/>
                  </a:lnTo>
                  <a:lnTo>
                    <a:pt x="13741" y="20586"/>
                  </a:lnTo>
                  <a:lnTo>
                    <a:pt x="13804" y="20891"/>
                  </a:lnTo>
                  <a:lnTo>
                    <a:pt x="14147" y="21539"/>
                  </a:lnTo>
                  <a:lnTo>
                    <a:pt x="14579" y="21755"/>
                  </a:lnTo>
                  <a:lnTo>
                    <a:pt x="15621" y="21755"/>
                  </a:lnTo>
                  <a:lnTo>
                    <a:pt x="15976" y="21640"/>
                  </a:lnTo>
                  <a:lnTo>
                    <a:pt x="16408" y="21285"/>
                  </a:lnTo>
                  <a:lnTo>
                    <a:pt x="16535" y="21145"/>
                  </a:lnTo>
                  <a:lnTo>
                    <a:pt x="16624" y="20980"/>
                  </a:lnTo>
                  <a:lnTo>
                    <a:pt x="16611" y="21640"/>
                  </a:lnTo>
                  <a:lnTo>
                    <a:pt x="17322" y="21640"/>
                  </a:lnTo>
                  <a:lnTo>
                    <a:pt x="17322" y="17183"/>
                  </a:lnTo>
                  <a:close/>
                </a:path>
                <a:path w="112395" h="70485">
                  <a:moveTo>
                    <a:pt x="17437" y="37122"/>
                  </a:moveTo>
                  <a:lnTo>
                    <a:pt x="15621" y="34340"/>
                  </a:lnTo>
                  <a:lnTo>
                    <a:pt x="17335" y="32677"/>
                  </a:lnTo>
                  <a:lnTo>
                    <a:pt x="16383" y="32677"/>
                  </a:lnTo>
                  <a:lnTo>
                    <a:pt x="14452" y="34569"/>
                  </a:lnTo>
                  <a:lnTo>
                    <a:pt x="14452" y="31013"/>
                  </a:lnTo>
                  <a:lnTo>
                    <a:pt x="13741" y="31013"/>
                  </a:lnTo>
                  <a:lnTo>
                    <a:pt x="13741" y="37122"/>
                  </a:lnTo>
                  <a:lnTo>
                    <a:pt x="14452" y="37122"/>
                  </a:lnTo>
                  <a:lnTo>
                    <a:pt x="14452" y="35458"/>
                  </a:lnTo>
                  <a:lnTo>
                    <a:pt x="15087" y="34886"/>
                  </a:lnTo>
                  <a:lnTo>
                    <a:pt x="16471" y="37122"/>
                  </a:lnTo>
                  <a:lnTo>
                    <a:pt x="17437" y="37122"/>
                  </a:lnTo>
                  <a:close/>
                </a:path>
                <a:path w="112395" h="70485">
                  <a:moveTo>
                    <a:pt x="17602" y="49555"/>
                  </a:moveTo>
                  <a:lnTo>
                    <a:pt x="17399" y="48996"/>
                  </a:lnTo>
                  <a:lnTo>
                    <a:pt x="17081" y="48691"/>
                  </a:lnTo>
                  <a:lnTo>
                    <a:pt x="16751" y="48374"/>
                  </a:lnTo>
                  <a:lnTo>
                    <a:pt x="16751" y="49555"/>
                  </a:lnTo>
                  <a:lnTo>
                    <a:pt x="16662" y="51346"/>
                  </a:lnTo>
                  <a:lnTo>
                    <a:pt x="16357" y="51955"/>
                  </a:lnTo>
                  <a:lnTo>
                    <a:pt x="16014" y="52146"/>
                  </a:lnTo>
                  <a:lnTo>
                    <a:pt x="15062" y="52146"/>
                  </a:lnTo>
                  <a:lnTo>
                    <a:pt x="14744" y="51981"/>
                  </a:lnTo>
                  <a:lnTo>
                    <a:pt x="14325" y="51346"/>
                  </a:lnTo>
                  <a:lnTo>
                    <a:pt x="14325" y="49555"/>
                  </a:lnTo>
                  <a:lnTo>
                    <a:pt x="16751" y="49555"/>
                  </a:lnTo>
                  <a:lnTo>
                    <a:pt x="16751" y="48374"/>
                  </a:lnTo>
                  <a:lnTo>
                    <a:pt x="16611" y="48234"/>
                  </a:lnTo>
                  <a:lnTo>
                    <a:pt x="16129" y="48044"/>
                  </a:lnTo>
                  <a:lnTo>
                    <a:pt x="14909" y="48044"/>
                  </a:lnTo>
                  <a:lnTo>
                    <a:pt x="14401" y="48260"/>
                  </a:lnTo>
                  <a:lnTo>
                    <a:pt x="13639" y="49149"/>
                  </a:lnTo>
                  <a:lnTo>
                    <a:pt x="13512" y="49555"/>
                  </a:lnTo>
                  <a:lnTo>
                    <a:pt x="13627" y="51752"/>
                  </a:lnTo>
                  <a:lnTo>
                    <a:pt x="14351" y="52578"/>
                  </a:lnTo>
                  <a:lnTo>
                    <a:pt x="14833" y="52781"/>
                  </a:lnTo>
                  <a:lnTo>
                    <a:pt x="16192" y="52781"/>
                  </a:lnTo>
                  <a:lnTo>
                    <a:pt x="16725" y="52552"/>
                  </a:lnTo>
                  <a:lnTo>
                    <a:pt x="17030" y="52146"/>
                  </a:lnTo>
                  <a:lnTo>
                    <a:pt x="17424" y="51612"/>
                  </a:lnTo>
                  <a:lnTo>
                    <a:pt x="17500" y="51346"/>
                  </a:lnTo>
                  <a:lnTo>
                    <a:pt x="17602" y="49555"/>
                  </a:lnTo>
                  <a:close/>
                </a:path>
                <a:path w="112395" h="70485">
                  <a:moveTo>
                    <a:pt x="17614" y="65074"/>
                  </a:moveTo>
                  <a:lnTo>
                    <a:pt x="17437" y="64528"/>
                  </a:lnTo>
                  <a:lnTo>
                    <a:pt x="17157" y="64211"/>
                  </a:lnTo>
                  <a:lnTo>
                    <a:pt x="16751" y="63779"/>
                  </a:lnTo>
                  <a:lnTo>
                    <a:pt x="16751" y="65074"/>
                  </a:lnTo>
                  <a:lnTo>
                    <a:pt x="16738" y="66890"/>
                  </a:lnTo>
                  <a:lnTo>
                    <a:pt x="16268" y="67475"/>
                  </a:lnTo>
                  <a:lnTo>
                    <a:pt x="15989" y="67627"/>
                  </a:lnTo>
                  <a:lnTo>
                    <a:pt x="15125" y="67627"/>
                  </a:lnTo>
                  <a:lnTo>
                    <a:pt x="14757" y="67386"/>
                  </a:lnTo>
                  <a:lnTo>
                    <a:pt x="14541" y="66890"/>
                  </a:lnTo>
                  <a:lnTo>
                    <a:pt x="14541" y="65074"/>
                  </a:lnTo>
                  <a:lnTo>
                    <a:pt x="14744" y="64528"/>
                  </a:lnTo>
                  <a:lnTo>
                    <a:pt x="15024" y="64274"/>
                  </a:lnTo>
                  <a:lnTo>
                    <a:pt x="16154" y="64211"/>
                  </a:lnTo>
                  <a:lnTo>
                    <a:pt x="16497" y="64465"/>
                  </a:lnTo>
                  <a:lnTo>
                    <a:pt x="16751" y="65074"/>
                  </a:lnTo>
                  <a:lnTo>
                    <a:pt x="16751" y="63779"/>
                  </a:lnTo>
                  <a:lnTo>
                    <a:pt x="16306" y="63563"/>
                  </a:lnTo>
                  <a:lnTo>
                    <a:pt x="15455" y="63563"/>
                  </a:lnTo>
                  <a:lnTo>
                    <a:pt x="15163" y="63639"/>
                  </a:lnTo>
                  <a:lnTo>
                    <a:pt x="14732" y="63919"/>
                  </a:lnTo>
                  <a:lnTo>
                    <a:pt x="14566" y="64071"/>
                  </a:lnTo>
                  <a:lnTo>
                    <a:pt x="14414" y="64274"/>
                  </a:lnTo>
                  <a:lnTo>
                    <a:pt x="14414" y="63690"/>
                  </a:lnTo>
                  <a:lnTo>
                    <a:pt x="13690" y="63690"/>
                  </a:lnTo>
                  <a:lnTo>
                    <a:pt x="13690" y="69900"/>
                  </a:lnTo>
                  <a:lnTo>
                    <a:pt x="14439" y="69900"/>
                  </a:lnTo>
                  <a:lnTo>
                    <a:pt x="14439" y="67627"/>
                  </a:lnTo>
                  <a:lnTo>
                    <a:pt x="14605" y="67818"/>
                  </a:lnTo>
                  <a:lnTo>
                    <a:pt x="14757" y="67970"/>
                  </a:lnTo>
                  <a:lnTo>
                    <a:pt x="15113" y="68199"/>
                  </a:lnTo>
                  <a:lnTo>
                    <a:pt x="15392" y="68275"/>
                  </a:lnTo>
                  <a:lnTo>
                    <a:pt x="16167" y="68275"/>
                  </a:lnTo>
                  <a:lnTo>
                    <a:pt x="16535" y="68135"/>
                  </a:lnTo>
                  <a:lnTo>
                    <a:pt x="17348" y="67475"/>
                  </a:lnTo>
                  <a:lnTo>
                    <a:pt x="17576" y="66890"/>
                  </a:lnTo>
                  <a:lnTo>
                    <a:pt x="17614" y="65074"/>
                  </a:lnTo>
                  <a:close/>
                </a:path>
                <a:path w="112395" h="70485">
                  <a:moveTo>
                    <a:pt x="19278" y="0"/>
                  </a:moveTo>
                  <a:lnTo>
                    <a:pt x="18567" y="0"/>
                  </a:lnTo>
                  <a:lnTo>
                    <a:pt x="18567" y="2260"/>
                  </a:lnTo>
                  <a:lnTo>
                    <a:pt x="18478" y="4889"/>
                  </a:lnTo>
                  <a:lnTo>
                    <a:pt x="18034" y="5486"/>
                  </a:lnTo>
                  <a:lnTo>
                    <a:pt x="17741" y="5638"/>
                  </a:lnTo>
                  <a:lnTo>
                    <a:pt x="16954" y="5638"/>
                  </a:lnTo>
                  <a:lnTo>
                    <a:pt x="16624" y="5486"/>
                  </a:lnTo>
                  <a:lnTo>
                    <a:pt x="16256" y="4889"/>
                  </a:lnTo>
                  <a:lnTo>
                    <a:pt x="16243" y="2984"/>
                  </a:lnTo>
                  <a:lnTo>
                    <a:pt x="16713" y="2400"/>
                  </a:lnTo>
                  <a:lnTo>
                    <a:pt x="18478" y="4889"/>
                  </a:lnTo>
                  <a:lnTo>
                    <a:pt x="18478" y="2171"/>
                  </a:lnTo>
                  <a:lnTo>
                    <a:pt x="18237" y="1905"/>
                  </a:lnTo>
                  <a:lnTo>
                    <a:pt x="17868" y="1676"/>
                  </a:lnTo>
                  <a:lnTo>
                    <a:pt x="17589" y="1600"/>
                  </a:lnTo>
                  <a:lnTo>
                    <a:pt x="16637" y="1600"/>
                  </a:lnTo>
                  <a:lnTo>
                    <a:pt x="16205" y="1816"/>
                  </a:lnTo>
                  <a:lnTo>
                    <a:pt x="15494" y="2794"/>
                  </a:lnTo>
                  <a:lnTo>
                    <a:pt x="15443" y="2984"/>
                  </a:lnTo>
                  <a:lnTo>
                    <a:pt x="15506" y="5257"/>
                  </a:lnTo>
                  <a:lnTo>
                    <a:pt x="16243" y="6096"/>
                  </a:lnTo>
                  <a:lnTo>
                    <a:pt x="16662" y="6299"/>
                  </a:lnTo>
                  <a:lnTo>
                    <a:pt x="17475" y="6299"/>
                  </a:lnTo>
                  <a:lnTo>
                    <a:pt x="17741" y="6235"/>
                  </a:lnTo>
                  <a:lnTo>
                    <a:pt x="18224" y="5994"/>
                  </a:lnTo>
                  <a:lnTo>
                    <a:pt x="18427" y="5791"/>
                  </a:lnTo>
                  <a:lnTo>
                    <a:pt x="18529" y="5638"/>
                  </a:lnTo>
                  <a:lnTo>
                    <a:pt x="18605" y="6134"/>
                  </a:lnTo>
                  <a:lnTo>
                    <a:pt x="19278" y="6134"/>
                  </a:lnTo>
                  <a:lnTo>
                    <a:pt x="19278" y="5524"/>
                  </a:lnTo>
                  <a:lnTo>
                    <a:pt x="19278" y="0"/>
                  </a:lnTo>
                  <a:close/>
                </a:path>
                <a:path w="112395" h="70485">
                  <a:moveTo>
                    <a:pt x="20688" y="48082"/>
                  </a:moveTo>
                  <a:lnTo>
                    <a:pt x="20447" y="48069"/>
                  </a:lnTo>
                  <a:lnTo>
                    <a:pt x="20142" y="48069"/>
                  </a:lnTo>
                  <a:lnTo>
                    <a:pt x="19875" y="48183"/>
                  </a:lnTo>
                  <a:lnTo>
                    <a:pt x="19431" y="48602"/>
                  </a:lnTo>
                  <a:lnTo>
                    <a:pt x="19278" y="48793"/>
                  </a:lnTo>
                  <a:lnTo>
                    <a:pt x="19227" y="48933"/>
                  </a:lnTo>
                  <a:lnTo>
                    <a:pt x="19227" y="48171"/>
                  </a:lnTo>
                  <a:lnTo>
                    <a:pt x="18516" y="48171"/>
                  </a:lnTo>
                  <a:lnTo>
                    <a:pt x="18516" y="52628"/>
                  </a:lnTo>
                  <a:lnTo>
                    <a:pt x="19265" y="52628"/>
                  </a:lnTo>
                  <a:lnTo>
                    <a:pt x="19265" y="49745"/>
                  </a:lnTo>
                  <a:lnTo>
                    <a:pt x="19367" y="49466"/>
                  </a:lnTo>
                  <a:lnTo>
                    <a:pt x="19773" y="48983"/>
                  </a:lnTo>
                  <a:lnTo>
                    <a:pt x="20053" y="48856"/>
                  </a:lnTo>
                  <a:lnTo>
                    <a:pt x="20434" y="48856"/>
                  </a:lnTo>
                  <a:lnTo>
                    <a:pt x="20688" y="48882"/>
                  </a:lnTo>
                  <a:lnTo>
                    <a:pt x="20688" y="48082"/>
                  </a:lnTo>
                  <a:close/>
                </a:path>
                <a:path w="112395" h="70485">
                  <a:moveTo>
                    <a:pt x="21831" y="35140"/>
                  </a:moveTo>
                  <a:lnTo>
                    <a:pt x="21056" y="32931"/>
                  </a:lnTo>
                  <a:lnTo>
                    <a:pt x="21056" y="34544"/>
                  </a:lnTo>
                  <a:lnTo>
                    <a:pt x="18580" y="34544"/>
                  </a:lnTo>
                  <a:lnTo>
                    <a:pt x="18592" y="34213"/>
                  </a:lnTo>
                  <a:lnTo>
                    <a:pt x="18719" y="33845"/>
                  </a:lnTo>
                  <a:lnTo>
                    <a:pt x="19189" y="33350"/>
                  </a:lnTo>
                  <a:lnTo>
                    <a:pt x="19481" y="33223"/>
                  </a:lnTo>
                  <a:lnTo>
                    <a:pt x="20307" y="33223"/>
                  </a:lnTo>
                  <a:lnTo>
                    <a:pt x="20650" y="33413"/>
                  </a:lnTo>
                  <a:lnTo>
                    <a:pt x="20904" y="33858"/>
                  </a:lnTo>
                  <a:lnTo>
                    <a:pt x="21018" y="34163"/>
                  </a:lnTo>
                  <a:lnTo>
                    <a:pt x="21056" y="34544"/>
                  </a:lnTo>
                  <a:lnTo>
                    <a:pt x="21056" y="32931"/>
                  </a:lnTo>
                  <a:lnTo>
                    <a:pt x="20485" y="32639"/>
                  </a:lnTo>
                  <a:lnTo>
                    <a:pt x="20193" y="32575"/>
                  </a:lnTo>
                  <a:lnTo>
                    <a:pt x="19240" y="32575"/>
                  </a:lnTo>
                  <a:lnTo>
                    <a:pt x="18732" y="32791"/>
                  </a:lnTo>
                  <a:lnTo>
                    <a:pt x="17957" y="33693"/>
                  </a:lnTo>
                  <a:lnTo>
                    <a:pt x="17868" y="33959"/>
                  </a:lnTo>
                  <a:lnTo>
                    <a:pt x="17957" y="36283"/>
                  </a:lnTo>
                  <a:lnTo>
                    <a:pt x="18732" y="37084"/>
                  </a:lnTo>
                  <a:lnTo>
                    <a:pt x="19202" y="37287"/>
                  </a:lnTo>
                  <a:lnTo>
                    <a:pt x="19977" y="37287"/>
                  </a:lnTo>
                  <a:lnTo>
                    <a:pt x="21767" y="35725"/>
                  </a:lnTo>
                  <a:lnTo>
                    <a:pt x="21031" y="35725"/>
                  </a:lnTo>
                  <a:lnTo>
                    <a:pt x="20967" y="35953"/>
                  </a:lnTo>
                  <a:lnTo>
                    <a:pt x="20891" y="36106"/>
                  </a:lnTo>
                  <a:lnTo>
                    <a:pt x="20523" y="36512"/>
                  </a:lnTo>
                  <a:lnTo>
                    <a:pt x="20205" y="36639"/>
                  </a:lnTo>
                  <a:lnTo>
                    <a:pt x="19392" y="36639"/>
                  </a:lnTo>
                  <a:lnTo>
                    <a:pt x="19113" y="36512"/>
                  </a:lnTo>
                  <a:lnTo>
                    <a:pt x="18681" y="35953"/>
                  </a:lnTo>
                  <a:lnTo>
                    <a:pt x="18567" y="35140"/>
                  </a:lnTo>
                  <a:lnTo>
                    <a:pt x="21831" y="35140"/>
                  </a:lnTo>
                  <a:close/>
                </a:path>
                <a:path w="112395" h="70485">
                  <a:moveTo>
                    <a:pt x="21894" y="19939"/>
                  </a:moveTo>
                  <a:lnTo>
                    <a:pt x="21755" y="19634"/>
                  </a:lnTo>
                  <a:lnTo>
                    <a:pt x="21272" y="19316"/>
                  </a:lnTo>
                  <a:lnTo>
                    <a:pt x="20916" y="19202"/>
                  </a:lnTo>
                  <a:lnTo>
                    <a:pt x="19672" y="18897"/>
                  </a:lnTo>
                  <a:lnTo>
                    <a:pt x="19507" y="18834"/>
                  </a:lnTo>
                  <a:lnTo>
                    <a:pt x="19202" y="18643"/>
                  </a:lnTo>
                  <a:lnTo>
                    <a:pt x="19100" y="18491"/>
                  </a:lnTo>
                  <a:lnTo>
                    <a:pt x="19100" y="18122"/>
                  </a:lnTo>
                  <a:lnTo>
                    <a:pt x="19177" y="17970"/>
                  </a:lnTo>
                  <a:lnTo>
                    <a:pt x="19469" y="17754"/>
                  </a:lnTo>
                  <a:lnTo>
                    <a:pt x="19685" y="17703"/>
                  </a:lnTo>
                  <a:lnTo>
                    <a:pt x="20383" y="17703"/>
                  </a:lnTo>
                  <a:lnTo>
                    <a:pt x="21043" y="18465"/>
                  </a:lnTo>
                  <a:lnTo>
                    <a:pt x="21742" y="18465"/>
                  </a:lnTo>
                  <a:lnTo>
                    <a:pt x="21755" y="18173"/>
                  </a:lnTo>
                  <a:lnTo>
                    <a:pt x="21666" y="17907"/>
                  </a:lnTo>
                  <a:lnTo>
                    <a:pt x="21183" y="17259"/>
                  </a:lnTo>
                  <a:lnTo>
                    <a:pt x="20701" y="17056"/>
                  </a:lnTo>
                  <a:lnTo>
                    <a:pt x="19507" y="17056"/>
                  </a:lnTo>
                  <a:lnTo>
                    <a:pt x="19100" y="17195"/>
                  </a:lnTo>
                  <a:lnTo>
                    <a:pt x="18491" y="17716"/>
                  </a:lnTo>
                  <a:lnTo>
                    <a:pt x="18338" y="18059"/>
                  </a:lnTo>
                  <a:lnTo>
                    <a:pt x="18338" y="18834"/>
                  </a:lnTo>
                  <a:lnTo>
                    <a:pt x="18503" y="19113"/>
                  </a:lnTo>
                  <a:lnTo>
                    <a:pt x="19011" y="19431"/>
                  </a:lnTo>
                  <a:lnTo>
                    <a:pt x="19291" y="19532"/>
                  </a:lnTo>
                  <a:lnTo>
                    <a:pt x="20586" y="19862"/>
                  </a:lnTo>
                  <a:lnTo>
                    <a:pt x="20789" y="19939"/>
                  </a:lnTo>
                  <a:lnTo>
                    <a:pt x="21069" y="20104"/>
                  </a:lnTo>
                  <a:lnTo>
                    <a:pt x="21158" y="20243"/>
                  </a:lnTo>
                  <a:lnTo>
                    <a:pt x="21158" y="20688"/>
                  </a:lnTo>
                  <a:lnTo>
                    <a:pt x="21056" y="20878"/>
                  </a:lnTo>
                  <a:lnTo>
                    <a:pt x="20624" y="21107"/>
                  </a:lnTo>
                  <a:lnTo>
                    <a:pt x="20383" y="21170"/>
                  </a:lnTo>
                  <a:lnTo>
                    <a:pt x="19646" y="21170"/>
                  </a:lnTo>
                  <a:lnTo>
                    <a:pt x="19316" y="21056"/>
                  </a:lnTo>
                  <a:lnTo>
                    <a:pt x="19024" y="20675"/>
                  </a:lnTo>
                  <a:lnTo>
                    <a:pt x="18961" y="20485"/>
                  </a:lnTo>
                  <a:lnTo>
                    <a:pt x="18935" y="20243"/>
                  </a:lnTo>
                  <a:lnTo>
                    <a:pt x="18211" y="20243"/>
                  </a:lnTo>
                  <a:lnTo>
                    <a:pt x="18237" y="20675"/>
                  </a:lnTo>
                  <a:lnTo>
                    <a:pt x="18389" y="21056"/>
                  </a:lnTo>
                  <a:lnTo>
                    <a:pt x="18935" y="21653"/>
                  </a:lnTo>
                  <a:lnTo>
                    <a:pt x="19405" y="21805"/>
                  </a:lnTo>
                  <a:lnTo>
                    <a:pt x="20688" y="21805"/>
                  </a:lnTo>
                  <a:lnTo>
                    <a:pt x="21145" y="21666"/>
                  </a:lnTo>
                  <a:lnTo>
                    <a:pt x="21742" y="21082"/>
                  </a:lnTo>
                  <a:lnTo>
                    <a:pt x="21894" y="20739"/>
                  </a:lnTo>
                  <a:lnTo>
                    <a:pt x="21894" y="19939"/>
                  </a:lnTo>
                  <a:close/>
                </a:path>
                <a:path w="112395" h="70485">
                  <a:moveTo>
                    <a:pt x="22098" y="48183"/>
                  </a:moveTo>
                  <a:lnTo>
                    <a:pt x="21336" y="48183"/>
                  </a:lnTo>
                  <a:lnTo>
                    <a:pt x="21336" y="52628"/>
                  </a:lnTo>
                  <a:lnTo>
                    <a:pt x="22098" y="52628"/>
                  </a:lnTo>
                  <a:lnTo>
                    <a:pt x="22098" y="48183"/>
                  </a:lnTo>
                  <a:close/>
                </a:path>
                <a:path w="112395" h="70485">
                  <a:moveTo>
                    <a:pt x="22098" y="46507"/>
                  </a:moveTo>
                  <a:lnTo>
                    <a:pt x="21336" y="46507"/>
                  </a:lnTo>
                  <a:lnTo>
                    <a:pt x="21336" y="47358"/>
                  </a:lnTo>
                  <a:lnTo>
                    <a:pt x="22098" y="47358"/>
                  </a:lnTo>
                  <a:lnTo>
                    <a:pt x="22098" y="46507"/>
                  </a:lnTo>
                  <a:close/>
                </a:path>
                <a:path w="112395" h="70485">
                  <a:moveTo>
                    <a:pt x="22504" y="67589"/>
                  </a:moveTo>
                  <a:lnTo>
                    <a:pt x="22148" y="67614"/>
                  </a:lnTo>
                  <a:lnTo>
                    <a:pt x="22009" y="65849"/>
                  </a:lnTo>
                  <a:lnTo>
                    <a:pt x="21920" y="64185"/>
                  </a:lnTo>
                  <a:lnTo>
                    <a:pt x="21844" y="64058"/>
                  </a:lnTo>
                  <a:lnTo>
                    <a:pt x="21259" y="63715"/>
                  </a:lnTo>
                  <a:lnTo>
                    <a:pt x="21259" y="65849"/>
                  </a:lnTo>
                  <a:lnTo>
                    <a:pt x="21259" y="66916"/>
                  </a:lnTo>
                  <a:lnTo>
                    <a:pt x="21056" y="67246"/>
                  </a:lnTo>
                  <a:lnTo>
                    <a:pt x="20383" y="67576"/>
                  </a:lnTo>
                  <a:lnTo>
                    <a:pt x="20129" y="67640"/>
                  </a:lnTo>
                  <a:lnTo>
                    <a:pt x="19646" y="67640"/>
                  </a:lnTo>
                  <a:lnTo>
                    <a:pt x="19304" y="67449"/>
                  </a:lnTo>
                  <a:lnTo>
                    <a:pt x="19177" y="66446"/>
                  </a:lnTo>
                  <a:lnTo>
                    <a:pt x="19545" y="66230"/>
                  </a:lnTo>
                  <a:lnTo>
                    <a:pt x="19748" y="66179"/>
                  </a:lnTo>
                  <a:lnTo>
                    <a:pt x="20612" y="66065"/>
                  </a:lnTo>
                  <a:lnTo>
                    <a:pt x="21043" y="65963"/>
                  </a:lnTo>
                  <a:lnTo>
                    <a:pt x="21259" y="65849"/>
                  </a:lnTo>
                  <a:lnTo>
                    <a:pt x="21259" y="63715"/>
                  </a:lnTo>
                  <a:lnTo>
                    <a:pt x="20764" y="63563"/>
                  </a:lnTo>
                  <a:lnTo>
                    <a:pt x="19786" y="63563"/>
                  </a:lnTo>
                  <a:lnTo>
                    <a:pt x="18516" y="65024"/>
                  </a:lnTo>
                  <a:lnTo>
                    <a:pt x="19215" y="65024"/>
                  </a:lnTo>
                  <a:lnTo>
                    <a:pt x="19304" y="64630"/>
                  </a:lnTo>
                  <a:lnTo>
                    <a:pt x="19558" y="64300"/>
                  </a:lnTo>
                  <a:lnTo>
                    <a:pt x="19837" y="64185"/>
                  </a:lnTo>
                  <a:lnTo>
                    <a:pt x="20561" y="64185"/>
                  </a:lnTo>
                  <a:lnTo>
                    <a:pt x="20815" y="64249"/>
                  </a:lnTo>
                  <a:lnTo>
                    <a:pt x="21183" y="64477"/>
                  </a:lnTo>
                  <a:lnTo>
                    <a:pt x="21170" y="65328"/>
                  </a:lnTo>
                  <a:lnTo>
                    <a:pt x="19265" y="65620"/>
                  </a:lnTo>
                  <a:lnTo>
                    <a:pt x="18935" y="65760"/>
                  </a:lnTo>
                  <a:lnTo>
                    <a:pt x="18402" y="66230"/>
                  </a:lnTo>
                  <a:lnTo>
                    <a:pt x="18503" y="67729"/>
                  </a:lnTo>
                  <a:lnTo>
                    <a:pt x="18923" y="68122"/>
                  </a:lnTo>
                  <a:lnTo>
                    <a:pt x="19278" y="68275"/>
                  </a:lnTo>
                  <a:lnTo>
                    <a:pt x="20040" y="68275"/>
                  </a:lnTo>
                  <a:lnTo>
                    <a:pt x="20345" y="68199"/>
                  </a:lnTo>
                  <a:lnTo>
                    <a:pt x="20916" y="67906"/>
                  </a:lnTo>
                  <a:lnTo>
                    <a:pt x="21145" y="67729"/>
                  </a:lnTo>
                  <a:lnTo>
                    <a:pt x="21297" y="67525"/>
                  </a:lnTo>
                  <a:lnTo>
                    <a:pt x="21399" y="67906"/>
                  </a:lnTo>
                  <a:lnTo>
                    <a:pt x="21539" y="68122"/>
                  </a:lnTo>
                  <a:lnTo>
                    <a:pt x="21729" y="68224"/>
                  </a:lnTo>
                  <a:lnTo>
                    <a:pt x="22098" y="68224"/>
                  </a:lnTo>
                  <a:lnTo>
                    <a:pt x="22479" y="68148"/>
                  </a:lnTo>
                  <a:lnTo>
                    <a:pt x="22504" y="67614"/>
                  </a:lnTo>
                  <a:close/>
                </a:path>
                <a:path w="112395" h="70485">
                  <a:moveTo>
                    <a:pt x="23876" y="25"/>
                  </a:moveTo>
                  <a:lnTo>
                    <a:pt x="23037" y="25"/>
                  </a:lnTo>
                  <a:lnTo>
                    <a:pt x="23037" y="6134"/>
                  </a:lnTo>
                  <a:lnTo>
                    <a:pt x="23876" y="6134"/>
                  </a:lnTo>
                  <a:lnTo>
                    <a:pt x="23876" y="25"/>
                  </a:lnTo>
                  <a:close/>
                </a:path>
                <a:path w="112395" h="70485">
                  <a:moveTo>
                    <a:pt x="24853" y="63665"/>
                  </a:moveTo>
                  <a:lnTo>
                    <a:pt x="24142" y="63665"/>
                  </a:lnTo>
                  <a:lnTo>
                    <a:pt x="24142" y="62420"/>
                  </a:lnTo>
                  <a:lnTo>
                    <a:pt x="23380" y="62420"/>
                  </a:lnTo>
                  <a:lnTo>
                    <a:pt x="23380" y="63665"/>
                  </a:lnTo>
                  <a:lnTo>
                    <a:pt x="22783" y="63665"/>
                  </a:lnTo>
                  <a:lnTo>
                    <a:pt x="22783" y="64274"/>
                  </a:lnTo>
                  <a:lnTo>
                    <a:pt x="23380" y="64274"/>
                  </a:lnTo>
                  <a:lnTo>
                    <a:pt x="23380" y="67513"/>
                  </a:lnTo>
                  <a:lnTo>
                    <a:pt x="23444" y="67741"/>
                  </a:lnTo>
                  <a:lnTo>
                    <a:pt x="23698" y="68097"/>
                  </a:lnTo>
                  <a:lnTo>
                    <a:pt x="23926" y="68186"/>
                  </a:lnTo>
                  <a:lnTo>
                    <a:pt x="24396" y="68186"/>
                  </a:lnTo>
                  <a:lnTo>
                    <a:pt x="24765" y="68148"/>
                  </a:lnTo>
                  <a:lnTo>
                    <a:pt x="24853" y="67525"/>
                  </a:lnTo>
                  <a:lnTo>
                    <a:pt x="24460" y="67551"/>
                  </a:lnTo>
                  <a:lnTo>
                    <a:pt x="24193" y="67449"/>
                  </a:lnTo>
                  <a:lnTo>
                    <a:pt x="24142" y="64274"/>
                  </a:lnTo>
                  <a:lnTo>
                    <a:pt x="24853" y="64274"/>
                  </a:lnTo>
                  <a:lnTo>
                    <a:pt x="24853" y="63665"/>
                  </a:lnTo>
                  <a:close/>
                </a:path>
                <a:path w="112395" h="70485">
                  <a:moveTo>
                    <a:pt x="26365" y="32677"/>
                  </a:moveTo>
                  <a:lnTo>
                    <a:pt x="25539" y="32677"/>
                  </a:lnTo>
                  <a:lnTo>
                    <a:pt x="24333" y="36296"/>
                  </a:lnTo>
                  <a:lnTo>
                    <a:pt x="23139" y="32677"/>
                  </a:lnTo>
                  <a:lnTo>
                    <a:pt x="22288" y="32677"/>
                  </a:lnTo>
                  <a:lnTo>
                    <a:pt x="23939" y="37261"/>
                  </a:lnTo>
                  <a:lnTo>
                    <a:pt x="23622" y="38036"/>
                  </a:lnTo>
                  <a:lnTo>
                    <a:pt x="23507" y="38176"/>
                  </a:lnTo>
                  <a:lnTo>
                    <a:pt x="23368" y="38265"/>
                  </a:lnTo>
                  <a:lnTo>
                    <a:pt x="23037" y="38290"/>
                  </a:lnTo>
                  <a:lnTo>
                    <a:pt x="22694" y="38214"/>
                  </a:lnTo>
                  <a:lnTo>
                    <a:pt x="22694" y="38900"/>
                  </a:lnTo>
                  <a:lnTo>
                    <a:pt x="22910" y="38938"/>
                  </a:lnTo>
                  <a:lnTo>
                    <a:pt x="23583" y="38950"/>
                  </a:lnTo>
                  <a:lnTo>
                    <a:pt x="23888" y="38836"/>
                  </a:lnTo>
                  <a:lnTo>
                    <a:pt x="24244" y="38328"/>
                  </a:lnTo>
                  <a:lnTo>
                    <a:pt x="24549" y="37630"/>
                  </a:lnTo>
                  <a:lnTo>
                    <a:pt x="25158" y="36017"/>
                  </a:lnTo>
                  <a:lnTo>
                    <a:pt x="26365" y="32677"/>
                  </a:lnTo>
                  <a:close/>
                </a:path>
                <a:path w="112395" h="70485">
                  <a:moveTo>
                    <a:pt x="26581" y="19646"/>
                  </a:moveTo>
                  <a:lnTo>
                    <a:pt x="26568" y="19050"/>
                  </a:lnTo>
                  <a:lnTo>
                    <a:pt x="26479" y="18465"/>
                  </a:lnTo>
                  <a:lnTo>
                    <a:pt x="26352" y="18097"/>
                  </a:lnTo>
                  <a:lnTo>
                    <a:pt x="26111" y="17729"/>
                  </a:lnTo>
                  <a:lnTo>
                    <a:pt x="25831" y="17449"/>
                  </a:lnTo>
                  <a:lnTo>
                    <a:pt x="25806" y="19050"/>
                  </a:lnTo>
                  <a:lnTo>
                    <a:pt x="23329" y="19050"/>
                  </a:lnTo>
                  <a:lnTo>
                    <a:pt x="23342" y="18732"/>
                  </a:lnTo>
                  <a:lnTo>
                    <a:pt x="23469" y="18351"/>
                  </a:lnTo>
                  <a:lnTo>
                    <a:pt x="23939" y="17856"/>
                  </a:lnTo>
                  <a:lnTo>
                    <a:pt x="24218" y="17729"/>
                  </a:lnTo>
                  <a:lnTo>
                    <a:pt x="25044" y="17729"/>
                  </a:lnTo>
                  <a:lnTo>
                    <a:pt x="25387" y="17919"/>
                  </a:lnTo>
                  <a:lnTo>
                    <a:pt x="25641" y="18364"/>
                  </a:lnTo>
                  <a:lnTo>
                    <a:pt x="25755" y="18669"/>
                  </a:lnTo>
                  <a:lnTo>
                    <a:pt x="25806" y="19050"/>
                  </a:lnTo>
                  <a:lnTo>
                    <a:pt x="25806" y="17449"/>
                  </a:lnTo>
                  <a:lnTo>
                    <a:pt x="25234" y="17157"/>
                  </a:lnTo>
                  <a:lnTo>
                    <a:pt x="24930" y="17081"/>
                  </a:lnTo>
                  <a:lnTo>
                    <a:pt x="23977" y="17081"/>
                  </a:lnTo>
                  <a:lnTo>
                    <a:pt x="23469" y="17297"/>
                  </a:lnTo>
                  <a:lnTo>
                    <a:pt x="22707" y="18199"/>
                  </a:lnTo>
                  <a:lnTo>
                    <a:pt x="22606" y="18465"/>
                  </a:lnTo>
                  <a:lnTo>
                    <a:pt x="22694" y="20789"/>
                  </a:lnTo>
                  <a:lnTo>
                    <a:pt x="23469" y="21590"/>
                  </a:lnTo>
                  <a:lnTo>
                    <a:pt x="23939" y="21793"/>
                  </a:lnTo>
                  <a:lnTo>
                    <a:pt x="24714" y="21793"/>
                  </a:lnTo>
                  <a:lnTo>
                    <a:pt x="26517" y="20243"/>
                  </a:lnTo>
                  <a:lnTo>
                    <a:pt x="25781" y="20243"/>
                  </a:lnTo>
                  <a:lnTo>
                    <a:pt x="25704" y="20459"/>
                  </a:lnTo>
                  <a:lnTo>
                    <a:pt x="25628" y="20612"/>
                  </a:lnTo>
                  <a:lnTo>
                    <a:pt x="25260" y="21018"/>
                  </a:lnTo>
                  <a:lnTo>
                    <a:pt x="24955" y="21145"/>
                  </a:lnTo>
                  <a:lnTo>
                    <a:pt x="24142" y="21145"/>
                  </a:lnTo>
                  <a:lnTo>
                    <a:pt x="23850" y="21018"/>
                  </a:lnTo>
                  <a:lnTo>
                    <a:pt x="23431" y="20459"/>
                  </a:lnTo>
                  <a:lnTo>
                    <a:pt x="23304" y="19646"/>
                  </a:lnTo>
                  <a:lnTo>
                    <a:pt x="26581" y="19646"/>
                  </a:lnTo>
                  <a:close/>
                </a:path>
                <a:path w="112395" h="70485">
                  <a:moveTo>
                    <a:pt x="26835" y="48209"/>
                  </a:moveTo>
                  <a:lnTo>
                    <a:pt x="26149" y="48209"/>
                  </a:lnTo>
                  <a:lnTo>
                    <a:pt x="26149" y="48768"/>
                  </a:lnTo>
                  <a:lnTo>
                    <a:pt x="26035" y="48641"/>
                  </a:lnTo>
                  <a:lnTo>
                    <a:pt x="26035" y="49415"/>
                  </a:lnTo>
                  <a:lnTo>
                    <a:pt x="25933" y="51409"/>
                  </a:lnTo>
                  <a:lnTo>
                    <a:pt x="25742" y="51828"/>
                  </a:lnTo>
                  <a:lnTo>
                    <a:pt x="25361" y="52070"/>
                  </a:lnTo>
                  <a:lnTo>
                    <a:pt x="24485" y="52070"/>
                  </a:lnTo>
                  <a:lnTo>
                    <a:pt x="24206" y="51943"/>
                  </a:lnTo>
                  <a:lnTo>
                    <a:pt x="23799" y="51409"/>
                  </a:lnTo>
                  <a:lnTo>
                    <a:pt x="23774" y="49720"/>
                  </a:lnTo>
                  <a:lnTo>
                    <a:pt x="24053" y="48996"/>
                  </a:lnTo>
                  <a:lnTo>
                    <a:pt x="24409" y="48755"/>
                  </a:lnTo>
                  <a:lnTo>
                    <a:pt x="25285" y="48755"/>
                  </a:lnTo>
                  <a:lnTo>
                    <a:pt x="25577" y="48882"/>
                  </a:lnTo>
                  <a:lnTo>
                    <a:pt x="26035" y="49415"/>
                  </a:lnTo>
                  <a:lnTo>
                    <a:pt x="26035" y="48641"/>
                  </a:lnTo>
                  <a:lnTo>
                    <a:pt x="25857" y="48450"/>
                  </a:lnTo>
                  <a:lnTo>
                    <a:pt x="25450" y="48171"/>
                  </a:lnTo>
                  <a:lnTo>
                    <a:pt x="25146" y="48082"/>
                  </a:lnTo>
                  <a:lnTo>
                    <a:pt x="24282" y="48082"/>
                  </a:lnTo>
                  <a:lnTo>
                    <a:pt x="23837" y="48298"/>
                  </a:lnTo>
                  <a:lnTo>
                    <a:pt x="23114" y="49149"/>
                  </a:lnTo>
                  <a:lnTo>
                    <a:pt x="23025" y="49415"/>
                  </a:lnTo>
                  <a:lnTo>
                    <a:pt x="23114" y="51828"/>
                  </a:lnTo>
                  <a:lnTo>
                    <a:pt x="23837" y="52514"/>
                  </a:lnTo>
                  <a:lnTo>
                    <a:pt x="24257" y="52679"/>
                  </a:lnTo>
                  <a:lnTo>
                    <a:pt x="25082" y="52679"/>
                  </a:lnTo>
                  <a:lnTo>
                    <a:pt x="25361" y="52628"/>
                  </a:lnTo>
                  <a:lnTo>
                    <a:pt x="25793" y="52400"/>
                  </a:lnTo>
                  <a:lnTo>
                    <a:pt x="25971" y="52235"/>
                  </a:lnTo>
                  <a:lnTo>
                    <a:pt x="26073" y="52070"/>
                  </a:lnTo>
                  <a:lnTo>
                    <a:pt x="26009" y="53174"/>
                  </a:lnTo>
                  <a:lnTo>
                    <a:pt x="25793" y="53682"/>
                  </a:lnTo>
                  <a:lnTo>
                    <a:pt x="25425" y="53886"/>
                  </a:lnTo>
                  <a:lnTo>
                    <a:pt x="24485" y="53886"/>
                  </a:lnTo>
                  <a:lnTo>
                    <a:pt x="24218" y="53809"/>
                  </a:lnTo>
                  <a:lnTo>
                    <a:pt x="23939" y="53530"/>
                  </a:lnTo>
                  <a:lnTo>
                    <a:pt x="23825" y="53174"/>
                  </a:lnTo>
                  <a:lnTo>
                    <a:pt x="23063" y="53174"/>
                  </a:lnTo>
                  <a:lnTo>
                    <a:pt x="23139" y="53682"/>
                  </a:lnTo>
                  <a:lnTo>
                    <a:pt x="23291" y="53975"/>
                  </a:lnTo>
                  <a:lnTo>
                    <a:pt x="23939" y="54406"/>
                  </a:lnTo>
                  <a:lnTo>
                    <a:pt x="24345" y="54508"/>
                  </a:lnTo>
                  <a:lnTo>
                    <a:pt x="25692" y="54508"/>
                  </a:lnTo>
                  <a:lnTo>
                    <a:pt x="26276" y="54203"/>
                  </a:lnTo>
                  <a:lnTo>
                    <a:pt x="26441" y="53886"/>
                  </a:lnTo>
                  <a:lnTo>
                    <a:pt x="26758" y="53276"/>
                  </a:lnTo>
                  <a:lnTo>
                    <a:pt x="26835" y="52006"/>
                  </a:lnTo>
                  <a:lnTo>
                    <a:pt x="26835" y="48768"/>
                  </a:lnTo>
                  <a:lnTo>
                    <a:pt x="26835" y="48209"/>
                  </a:lnTo>
                  <a:close/>
                </a:path>
                <a:path w="112395" h="70485">
                  <a:moveTo>
                    <a:pt x="29235" y="64820"/>
                  </a:moveTo>
                  <a:lnTo>
                    <a:pt x="29171" y="64477"/>
                  </a:lnTo>
                  <a:lnTo>
                    <a:pt x="28816" y="63779"/>
                  </a:lnTo>
                  <a:lnTo>
                    <a:pt x="28371" y="63563"/>
                  </a:lnTo>
                  <a:lnTo>
                    <a:pt x="27368" y="63563"/>
                  </a:lnTo>
                  <a:lnTo>
                    <a:pt x="27063" y="63639"/>
                  </a:lnTo>
                  <a:lnTo>
                    <a:pt x="26682" y="63881"/>
                  </a:lnTo>
                  <a:lnTo>
                    <a:pt x="26530" y="64046"/>
                  </a:lnTo>
                  <a:lnTo>
                    <a:pt x="26352" y="64274"/>
                  </a:lnTo>
                  <a:lnTo>
                    <a:pt x="26352" y="61988"/>
                  </a:lnTo>
                  <a:lnTo>
                    <a:pt x="25603" y="61988"/>
                  </a:lnTo>
                  <a:lnTo>
                    <a:pt x="25603" y="68122"/>
                  </a:lnTo>
                  <a:lnTo>
                    <a:pt x="26352" y="68122"/>
                  </a:lnTo>
                  <a:lnTo>
                    <a:pt x="26352" y="65163"/>
                  </a:lnTo>
                  <a:lnTo>
                    <a:pt x="26479" y="64757"/>
                  </a:lnTo>
                  <a:lnTo>
                    <a:pt x="26974" y="64338"/>
                  </a:lnTo>
                  <a:lnTo>
                    <a:pt x="27266" y="64223"/>
                  </a:lnTo>
                  <a:lnTo>
                    <a:pt x="27952" y="64223"/>
                  </a:lnTo>
                  <a:lnTo>
                    <a:pt x="28206" y="64350"/>
                  </a:lnTo>
                  <a:lnTo>
                    <a:pt x="28422" y="64744"/>
                  </a:lnTo>
                  <a:lnTo>
                    <a:pt x="28460" y="64985"/>
                  </a:lnTo>
                  <a:lnTo>
                    <a:pt x="28460" y="68122"/>
                  </a:lnTo>
                  <a:lnTo>
                    <a:pt x="29235" y="68122"/>
                  </a:lnTo>
                  <a:lnTo>
                    <a:pt x="29235" y="64820"/>
                  </a:lnTo>
                  <a:close/>
                </a:path>
                <a:path w="112395" h="70485">
                  <a:moveTo>
                    <a:pt x="29679" y="17094"/>
                  </a:moveTo>
                  <a:lnTo>
                    <a:pt x="29451" y="17081"/>
                  </a:lnTo>
                  <a:lnTo>
                    <a:pt x="29146" y="17081"/>
                  </a:lnTo>
                  <a:lnTo>
                    <a:pt x="28879" y="17183"/>
                  </a:lnTo>
                  <a:lnTo>
                    <a:pt x="28435" y="17614"/>
                  </a:lnTo>
                  <a:lnTo>
                    <a:pt x="28282" y="17792"/>
                  </a:lnTo>
                  <a:lnTo>
                    <a:pt x="28232" y="17945"/>
                  </a:lnTo>
                  <a:lnTo>
                    <a:pt x="28232" y="17183"/>
                  </a:lnTo>
                  <a:lnTo>
                    <a:pt x="27520" y="17183"/>
                  </a:lnTo>
                  <a:lnTo>
                    <a:pt x="27520" y="21640"/>
                  </a:lnTo>
                  <a:lnTo>
                    <a:pt x="28257" y="21640"/>
                  </a:lnTo>
                  <a:lnTo>
                    <a:pt x="28257" y="18757"/>
                  </a:lnTo>
                  <a:lnTo>
                    <a:pt x="28359" y="18478"/>
                  </a:lnTo>
                  <a:lnTo>
                    <a:pt x="28765" y="17995"/>
                  </a:lnTo>
                  <a:lnTo>
                    <a:pt x="29057" y="17868"/>
                  </a:lnTo>
                  <a:lnTo>
                    <a:pt x="29438" y="17868"/>
                  </a:lnTo>
                  <a:lnTo>
                    <a:pt x="29679" y="17894"/>
                  </a:lnTo>
                  <a:lnTo>
                    <a:pt x="29679" y="17094"/>
                  </a:lnTo>
                  <a:close/>
                </a:path>
                <a:path w="112395" h="70485">
                  <a:moveTo>
                    <a:pt x="30073" y="25"/>
                  </a:moveTo>
                  <a:lnTo>
                    <a:pt x="29286" y="25"/>
                  </a:lnTo>
                  <a:lnTo>
                    <a:pt x="29286" y="4978"/>
                  </a:lnTo>
                  <a:lnTo>
                    <a:pt x="26200" y="25"/>
                  </a:lnTo>
                  <a:lnTo>
                    <a:pt x="25222" y="25"/>
                  </a:lnTo>
                  <a:lnTo>
                    <a:pt x="25222" y="6134"/>
                  </a:lnTo>
                  <a:lnTo>
                    <a:pt x="26009" y="6134"/>
                  </a:lnTo>
                  <a:lnTo>
                    <a:pt x="26009" y="1193"/>
                  </a:lnTo>
                  <a:lnTo>
                    <a:pt x="29146" y="6134"/>
                  </a:lnTo>
                  <a:lnTo>
                    <a:pt x="30073" y="6134"/>
                  </a:lnTo>
                  <a:lnTo>
                    <a:pt x="30073" y="25"/>
                  </a:lnTo>
                  <a:close/>
                </a:path>
                <a:path w="112395" h="70485">
                  <a:moveTo>
                    <a:pt x="32156" y="53276"/>
                  </a:moveTo>
                  <a:lnTo>
                    <a:pt x="27419" y="53276"/>
                  </a:lnTo>
                  <a:lnTo>
                    <a:pt x="27419" y="53695"/>
                  </a:lnTo>
                  <a:lnTo>
                    <a:pt x="32156" y="53695"/>
                  </a:lnTo>
                  <a:lnTo>
                    <a:pt x="32156" y="53276"/>
                  </a:lnTo>
                  <a:close/>
                </a:path>
                <a:path w="112395" h="70485">
                  <a:moveTo>
                    <a:pt x="33820" y="15519"/>
                  </a:moveTo>
                  <a:lnTo>
                    <a:pt x="32994" y="15519"/>
                  </a:lnTo>
                  <a:lnTo>
                    <a:pt x="32994" y="21640"/>
                  </a:lnTo>
                  <a:lnTo>
                    <a:pt x="33820" y="21640"/>
                  </a:lnTo>
                  <a:lnTo>
                    <a:pt x="33820" y="15519"/>
                  </a:lnTo>
                  <a:close/>
                </a:path>
                <a:path w="112395" h="70485">
                  <a:moveTo>
                    <a:pt x="34391" y="31013"/>
                  </a:moveTo>
                  <a:lnTo>
                    <a:pt x="33451" y="31013"/>
                  </a:lnTo>
                  <a:lnTo>
                    <a:pt x="31724" y="36220"/>
                  </a:lnTo>
                  <a:lnTo>
                    <a:pt x="29972" y="31013"/>
                  </a:lnTo>
                  <a:lnTo>
                    <a:pt x="29057" y="31013"/>
                  </a:lnTo>
                  <a:lnTo>
                    <a:pt x="31280" y="37122"/>
                  </a:lnTo>
                  <a:lnTo>
                    <a:pt x="32156" y="37122"/>
                  </a:lnTo>
                  <a:lnTo>
                    <a:pt x="34391" y="31013"/>
                  </a:lnTo>
                  <a:close/>
                </a:path>
                <a:path w="112395" h="70485">
                  <a:moveTo>
                    <a:pt x="35826" y="25"/>
                  </a:moveTo>
                  <a:lnTo>
                    <a:pt x="30861" y="25"/>
                  </a:lnTo>
                  <a:lnTo>
                    <a:pt x="30861" y="749"/>
                  </a:lnTo>
                  <a:lnTo>
                    <a:pt x="32931" y="749"/>
                  </a:lnTo>
                  <a:lnTo>
                    <a:pt x="32931" y="6134"/>
                  </a:lnTo>
                  <a:lnTo>
                    <a:pt x="33769" y="6134"/>
                  </a:lnTo>
                  <a:lnTo>
                    <a:pt x="33769" y="749"/>
                  </a:lnTo>
                  <a:lnTo>
                    <a:pt x="35826" y="749"/>
                  </a:lnTo>
                  <a:lnTo>
                    <a:pt x="35826" y="25"/>
                  </a:lnTo>
                  <a:close/>
                </a:path>
                <a:path w="112395" h="70485">
                  <a:moveTo>
                    <a:pt x="36576" y="49580"/>
                  </a:moveTo>
                  <a:lnTo>
                    <a:pt x="36398" y="49022"/>
                  </a:lnTo>
                  <a:lnTo>
                    <a:pt x="36118" y="48717"/>
                  </a:lnTo>
                  <a:lnTo>
                    <a:pt x="35699" y="48285"/>
                  </a:lnTo>
                  <a:lnTo>
                    <a:pt x="35699" y="49580"/>
                  </a:lnTo>
                  <a:lnTo>
                    <a:pt x="35687" y="51384"/>
                  </a:lnTo>
                  <a:lnTo>
                    <a:pt x="35229" y="51968"/>
                  </a:lnTo>
                  <a:lnTo>
                    <a:pt x="34937" y="52120"/>
                  </a:lnTo>
                  <a:lnTo>
                    <a:pt x="34074" y="52120"/>
                  </a:lnTo>
                  <a:lnTo>
                    <a:pt x="33718" y="51892"/>
                  </a:lnTo>
                  <a:lnTo>
                    <a:pt x="33502" y="51384"/>
                  </a:lnTo>
                  <a:lnTo>
                    <a:pt x="33489" y="49580"/>
                  </a:lnTo>
                  <a:lnTo>
                    <a:pt x="33693" y="49022"/>
                  </a:lnTo>
                  <a:lnTo>
                    <a:pt x="33985" y="48780"/>
                  </a:lnTo>
                  <a:lnTo>
                    <a:pt x="35102" y="48717"/>
                  </a:lnTo>
                  <a:lnTo>
                    <a:pt x="35458" y="48958"/>
                  </a:lnTo>
                  <a:lnTo>
                    <a:pt x="35699" y="49580"/>
                  </a:lnTo>
                  <a:lnTo>
                    <a:pt x="35699" y="48285"/>
                  </a:lnTo>
                  <a:lnTo>
                    <a:pt x="35267" y="48056"/>
                  </a:lnTo>
                  <a:lnTo>
                    <a:pt x="34417" y="48056"/>
                  </a:lnTo>
                  <a:lnTo>
                    <a:pt x="34124" y="48145"/>
                  </a:lnTo>
                  <a:lnTo>
                    <a:pt x="33693" y="48425"/>
                  </a:lnTo>
                  <a:lnTo>
                    <a:pt x="33528" y="48577"/>
                  </a:lnTo>
                  <a:lnTo>
                    <a:pt x="33375" y="48780"/>
                  </a:lnTo>
                  <a:lnTo>
                    <a:pt x="33375" y="48183"/>
                  </a:lnTo>
                  <a:lnTo>
                    <a:pt x="32651" y="48183"/>
                  </a:lnTo>
                  <a:lnTo>
                    <a:pt x="32651" y="54406"/>
                  </a:lnTo>
                  <a:lnTo>
                    <a:pt x="33388" y="54406"/>
                  </a:lnTo>
                  <a:lnTo>
                    <a:pt x="33388" y="52120"/>
                  </a:lnTo>
                  <a:lnTo>
                    <a:pt x="33553" y="52324"/>
                  </a:lnTo>
                  <a:lnTo>
                    <a:pt x="33705" y="52476"/>
                  </a:lnTo>
                  <a:lnTo>
                    <a:pt x="34061" y="52705"/>
                  </a:lnTo>
                  <a:lnTo>
                    <a:pt x="34353" y="52781"/>
                  </a:lnTo>
                  <a:lnTo>
                    <a:pt x="35115" y="52781"/>
                  </a:lnTo>
                  <a:lnTo>
                    <a:pt x="35483" y="52641"/>
                  </a:lnTo>
                  <a:lnTo>
                    <a:pt x="36309" y="51968"/>
                  </a:lnTo>
                  <a:lnTo>
                    <a:pt x="36525" y="51384"/>
                  </a:lnTo>
                  <a:lnTo>
                    <a:pt x="36576" y="49580"/>
                  </a:lnTo>
                  <a:close/>
                </a:path>
                <a:path w="112395" h="70485">
                  <a:moveTo>
                    <a:pt x="37706" y="62014"/>
                  </a:moveTo>
                  <a:lnTo>
                    <a:pt x="36779" y="62014"/>
                  </a:lnTo>
                  <a:lnTo>
                    <a:pt x="35052" y="67221"/>
                  </a:lnTo>
                  <a:lnTo>
                    <a:pt x="33286" y="62014"/>
                  </a:lnTo>
                  <a:lnTo>
                    <a:pt x="32372" y="62014"/>
                  </a:lnTo>
                  <a:lnTo>
                    <a:pt x="34607" y="68122"/>
                  </a:lnTo>
                  <a:lnTo>
                    <a:pt x="35483" y="68122"/>
                  </a:lnTo>
                  <a:lnTo>
                    <a:pt x="37706" y="62014"/>
                  </a:lnTo>
                  <a:close/>
                </a:path>
                <a:path w="112395" h="70485">
                  <a:moveTo>
                    <a:pt x="40017" y="15519"/>
                  </a:moveTo>
                  <a:lnTo>
                    <a:pt x="39230" y="15519"/>
                  </a:lnTo>
                  <a:lnTo>
                    <a:pt x="39230" y="20472"/>
                  </a:lnTo>
                  <a:lnTo>
                    <a:pt x="36144" y="15519"/>
                  </a:lnTo>
                  <a:lnTo>
                    <a:pt x="35166" y="15519"/>
                  </a:lnTo>
                  <a:lnTo>
                    <a:pt x="35166" y="21640"/>
                  </a:lnTo>
                  <a:lnTo>
                    <a:pt x="35966" y="21640"/>
                  </a:lnTo>
                  <a:lnTo>
                    <a:pt x="35966" y="16687"/>
                  </a:lnTo>
                  <a:lnTo>
                    <a:pt x="39090" y="21640"/>
                  </a:lnTo>
                  <a:lnTo>
                    <a:pt x="40017" y="21640"/>
                  </a:lnTo>
                  <a:lnTo>
                    <a:pt x="40017" y="15519"/>
                  </a:lnTo>
                  <a:close/>
                </a:path>
                <a:path w="112395" h="70485">
                  <a:moveTo>
                    <a:pt x="40093" y="37122"/>
                  </a:moveTo>
                  <a:lnTo>
                    <a:pt x="39433" y="35293"/>
                  </a:lnTo>
                  <a:lnTo>
                    <a:pt x="39192" y="34620"/>
                  </a:lnTo>
                  <a:lnTo>
                    <a:pt x="38303" y="32181"/>
                  </a:lnTo>
                  <a:lnTo>
                    <a:pt x="38303" y="34620"/>
                  </a:lnTo>
                  <a:lnTo>
                    <a:pt x="36398" y="34620"/>
                  </a:lnTo>
                  <a:lnTo>
                    <a:pt x="37376" y="31927"/>
                  </a:lnTo>
                  <a:lnTo>
                    <a:pt x="38303" y="34620"/>
                  </a:lnTo>
                  <a:lnTo>
                    <a:pt x="38303" y="32181"/>
                  </a:lnTo>
                  <a:lnTo>
                    <a:pt x="38214" y="31927"/>
                  </a:lnTo>
                  <a:lnTo>
                    <a:pt x="37884" y="31013"/>
                  </a:lnTo>
                  <a:lnTo>
                    <a:pt x="36944" y="31013"/>
                  </a:lnTo>
                  <a:lnTo>
                    <a:pt x="34645" y="37122"/>
                  </a:lnTo>
                  <a:lnTo>
                    <a:pt x="35496" y="37122"/>
                  </a:lnTo>
                  <a:lnTo>
                    <a:pt x="36156" y="35293"/>
                  </a:lnTo>
                  <a:lnTo>
                    <a:pt x="38569" y="35293"/>
                  </a:lnTo>
                  <a:lnTo>
                    <a:pt x="39192" y="37122"/>
                  </a:lnTo>
                  <a:lnTo>
                    <a:pt x="40093" y="37122"/>
                  </a:lnTo>
                  <a:close/>
                </a:path>
                <a:path w="112395" h="70485">
                  <a:moveTo>
                    <a:pt x="41452" y="52095"/>
                  </a:moveTo>
                  <a:lnTo>
                    <a:pt x="41097" y="52120"/>
                  </a:lnTo>
                  <a:lnTo>
                    <a:pt x="40957" y="50355"/>
                  </a:lnTo>
                  <a:lnTo>
                    <a:pt x="40868" y="48691"/>
                  </a:lnTo>
                  <a:lnTo>
                    <a:pt x="40792" y="48552"/>
                  </a:lnTo>
                  <a:lnTo>
                    <a:pt x="40208" y="48209"/>
                  </a:lnTo>
                  <a:lnTo>
                    <a:pt x="40208" y="50355"/>
                  </a:lnTo>
                  <a:lnTo>
                    <a:pt x="40208" y="51422"/>
                  </a:lnTo>
                  <a:lnTo>
                    <a:pt x="40005" y="51752"/>
                  </a:lnTo>
                  <a:lnTo>
                    <a:pt x="39331" y="52070"/>
                  </a:lnTo>
                  <a:lnTo>
                    <a:pt x="39077" y="52146"/>
                  </a:lnTo>
                  <a:lnTo>
                    <a:pt x="38608" y="52146"/>
                  </a:lnTo>
                  <a:lnTo>
                    <a:pt x="38481" y="52095"/>
                  </a:lnTo>
                  <a:lnTo>
                    <a:pt x="38252" y="51955"/>
                  </a:lnTo>
                  <a:lnTo>
                    <a:pt x="38138" y="50939"/>
                  </a:lnTo>
                  <a:lnTo>
                    <a:pt x="38506" y="50736"/>
                  </a:lnTo>
                  <a:lnTo>
                    <a:pt x="38709" y="50685"/>
                  </a:lnTo>
                  <a:lnTo>
                    <a:pt x="39573" y="50571"/>
                  </a:lnTo>
                  <a:lnTo>
                    <a:pt x="39992" y="50469"/>
                  </a:lnTo>
                  <a:lnTo>
                    <a:pt x="40208" y="50355"/>
                  </a:lnTo>
                  <a:lnTo>
                    <a:pt x="40208" y="48209"/>
                  </a:lnTo>
                  <a:lnTo>
                    <a:pt x="39712" y="48056"/>
                  </a:lnTo>
                  <a:lnTo>
                    <a:pt x="38747" y="48056"/>
                  </a:lnTo>
                  <a:lnTo>
                    <a:pt x="37465" y="49530"/>
                  </a:lnTo>
                  <a:lnTo>
                    <a:pt x="38163" y="49530"/>
                  </a:lnTo>
                  <a:lnTo>
                    <a:pt x="38252" y="49123"/>
                  </a:lnTo>
                  <a:lnTo>
                    <a:pt x="38506" y="48793"/>
                  </a:lnTo>
                  <a:lnTo>
                    <a:pt x="38785" y="48691"/>
                  </a:lnTo>
                  <a:lnTo>
                    <a:pt x="39522" y="48691"/>
                  </a:lnTo>
                  <a:lnTo>
                    <a:pt x="39776" y="48755"/>
                  </a:lnTo>
                  <a:lnTo>
                    <a:pt x="40132" y="48983"/>
                  </a:lnTo>
                  <a:lnTo>
                    <a:pt x="40119" y="49834"/>
                  </a:lnTo>
                  <a:lnTo>
                    <a:pt x="38214" y="50126"/>
                  </a:lnTo>
                  <a:lnTo>
                    <a:pt x="37884" y="50266"/>
                  </a:lnTo>
                  <a:lnTo>
                    <a:pt x="37363" y="50736"/>
                  </a:lnTo>
                  <a:lnTo>
                    <a:pt x="37465" y="52235"/>
                  </a:lnTo>
                  <a:lnTo>
                    <a:pt x="37871" y="52628"/>
                  </a:lnTo>
                  <a:lnTo>
                    <a:pt x="38227" y="52781"/>
                  </a:lnTo>
                  <a:lnTo>
                    <a:pt x="38989" y="52781"/>
                  </a:lnTo>
                  <a:lnTo>
                    <a:pt x="40246" y="52031"/>
                  </a:lnTo>
                  <a:lnTo>
                    <a:pt x="40347" y="52412"/>
                  </a:lnTo>
                  <a:lnTo>
                    <a:pt x="40500" y="52628"/>
                  </a:lnTo>
                  <a:lnTo>
                    <a:pt x="40678" y="52717"/>
                  </a:lnTo>
                  <a:lnTo>
                    <a:pt x="41046" y="52717"/>
                  </a:lnTo>
                  <a:lnTo>
                    <a:pt x="41427" y="52654"/>
                  </a:lnTo>
                  <a:lnTo>
                    <a:pt x="41452" y="52120"/>
                  </a:lnTo>
                  <a:close/>
                </a:path>
                <a:path w="112395" h="70485">
                  <a:moveTo>
                    <a:pt x="43421" y="68122"/>
                  </a:moveTo>
                  <a:lnTo>
                    <a:pt x="42760" y="66294"/>
                  </a:lnTo>
                  <a:lnTo>
                    <a:pt x="42519" y="65620"/>
                  </a:lnTo>
                  <a:lnTo>
                    <a:pt x="41630" y="63169"/>
                  </a:lnTo>
                  <a:lnTo>
                    <a:pt x="41630" y="65620"/>
                  </a:lnTo>
                  <a:lnTo>
                    <a:pt x="39712" y="65620"/>
                  </a:lnTo>
                  <a:lnTo>
                    <a:pt x="40703" y="62915"/>
                  </a:lnTo>
                  <a:lnTo>
                    <a:pt x="41630" y="65620"/>
                  </a:lnTo>
                  <a:lnTo>
                    <a:pt x="41630" y="63169"/>
                  </a:lnTo>
                  <a:lnTo>
                    <a:pt x="41541" y="62915"/>
                  </a:lnTo>
                  <a:lnTo>
                    <a:pt x="41211" y="62014"/>
                  </a:lnTo>
                  <a:lnTo>
                    <a:pt x="40271" y="62014"/>
                  </a:lnTo>
                  <a:lnTo>
                    <a:pt x="37973" y="68122"/>
                  </a:lnTo>
                  <a:lnTo>
                    <a:pt x="38811" y="68122"/>
                  </a:lnTo>
                  <a:lnTo>
                    <a:pt x="39484" y="66294"/>
                  </a:lnTo>
                  <a:lnTo>
                    <a:pt x="41897" y="66294"/>
                  </a:lnTo>
                  <a:lnTo>
                    <a:pt x="42519" y="68122"/>
                  </a:lnTo>
                  <a:lnTo>
                    <a:pt x="43421" y="68122"/>
                  </a:lnTo>
                  <a:close/>
                </a:path>
                <a:path w="112395" h="70485">
                  <a:moveTo>
                    <a:pt x="43802" y="48171"/>
                  </a:moveTo>
                  <a:lnTo>
                    <a:pt x="43091" y="48171"/>
                  </a:lnTo>
                  <a:lnTo>
                    <a:pt x="43091" y="46926"/>
                  </a:lnTo>
                  <a:lnTo>
                    <a:pt x="42341" y="46926"/>
                  </a:lnTo>
                  <a:lnTo>
                    <a:pt x="42341" y="48171"/>
                  </a:lnTo>
                  <a:lnTo>
                    <a:pt x="41732" y="48171"/>
                  </a:lnTo>
                  <a:lnTo>
                    <a:pt x="41732" y="48780"/>
                  </a:lnTo>
                  <a:lnTo>
                    <a:pt x="42341" y="48780"/>
                  </a:lnTo>
                  <a:lnTo>
                    <a:pt x="42341" y="52019"/>
                  </a:lnTo>
                  <a:lnTo>
                    <a:pt x="42405" y="52247"/>
                  </a:lnTo>
                  <a:lnTo>
                    <a:pt x="42646" y="52603"/>
                  </a:lnTo>
                  <a:lnTo>
                    <a:pt x="42887" y="52692"/>
                  </a:lnTo>
                  <a:lnTo>
                    <a:pt x="43345" y="52692"/>
                  </a:lnTo>
                  <a:lnTo>
                    <a:pt x="43713" y="52654"/>
                  </a:lnTo>
                  <a:lnTo>
                    <a:pt x="43802" y="52031"/>
                  </a:lnTo>
                  <a:lnTo>
                    <a:pt x="43408" y="52044"/>
                  </a:lnTo>
                  <a:lnTo>
                    <a:pt x="43141" y="51943"/>
                  </a:lnTo>
                  <a:lnTo>
                    <a:pt x="43091" y="48780"/>
                  </a:lnTo>
                  <a:lnTo>
                    <a:pt x="43802" y="48780"/>
                  </a:lnTo>
                  <a:lnTo>
                    <a:pt x="43802" y="48171"/>
                  </a:lnTo>
                  <a:close/>
                </a:path>
                <a:path w="112395" h="70485">
                  <a:moveTo>
                    <a:pt x="45770" y="15519"/>
                  </a:moveTo>
                  <a:lnTo>
                    <a:pt x="40817" y="15519"/>
                  </a:lnTo>
                  <a:lnTo>
                    <a:pt x="40817" y="16256"/>
                  </a:lnTo>
                  <a:lnTo>
                    <a:pt x="42875" y="16256"/>
                  </a:lnTo>
                  <a:lnTo>
                    <a:pt x="42875" y="21640"/>
                  </a:lnTo>
                  <a:lnTo>
                    <a:pt x="43713" y="21640"/>
                  </a:lnTo>
                  <a:lnTo>
                    <a:pt x="43713" y="16256"/>
                  </a:lnTo>
                  <a:lnTo>
                    <a:pt x="45770" y="16256"/>
                  </a:lnTo>
                  <a:lnTo>
                    <a:pt x="45770" y="15519"/>
                  </a:lnTo>
                  <a:close/>
                </a:path>
                <a:path w="112395" h="70485">
                  <a:moveTo>
                    <a:pt x="46024" y="36995"/>
                  </a:moveTo>
                  <a:lnTo>
                    <a:pt x="45897" y="36931"/>
                  </a:lnTo>
                  <a:lnTo>
                    <a:pt x="45720" y="36322"/>
                  </a:lnTo>
                  <a:lnTo>
                    <a:pt x="45593" y="34671"/>
                  </a:lnTo>
                  <a:lnTo>
                    <a:pt x="45478" y="34505"/>
                  </a:lnTo>
                  <a:lnTo>
                    <a:pt x="45351" y="34340"/>
                  </a:lnTo>
                  <a:lnTo>
                    <a:pt x="45173" y="34213"/>
                  </a:lnTo>
                  <a:lnTo>
                    <a:pt x="44932" y="34124"/>
                  </a:lnTo>
                  <a:lnTo>
                    <a:pt x="45212" y="33985"/>
                  </a:lnTo>
                  <a:lnTo>
                    <a:pt x="45402" y="33807"/>
                  </a:lnTo>
                  <a:lnTo>
                    <a:pt x="45656" y="33426"/>
                  </a:lnTo>
                  <a:lnTo>
                    <a:pt x="45681" y="31762"/>
                  </a:lnTo>
                  <a:lnTo>
                    <a:pt x="45516" y="31483"/>
                  </a:lnTo>
                  <a:lnTo>
                    <a:pt x="44958" y="31242"/>
                  </a:lnTo>
                  <a:lnTo>
                    <a:pt x="44958" y="32308"/>
                  </a:lnTo>
                  <a:lnTo>
                    <a:pt x="44843" y="33426"/>
                  </a:lnTo>
                  <a:lnTo>
                    <a:pt x="44386" y="33743"/>
                  </a:lnTo>
                  <a:lnTo>
                    <a:pt x="44081" y="33807"/>
                  </a:lnTo>
                  <a:lnTo>
                    <a:pt x="41783" y="33807"/>
                  </a:lnTo>
                  <a:lnTo>
                    <a:pt x="41783" y="31724"/>
                  </a:lnTo>
                  <a:lnTo>
                    <a:pt x="44081" y="31724"/>
                  </a:lnTo>
                  <a:lnTo>
                    <a:pt x="44310" y="31762"/>
                  </a:lnTo>
                  <a:lnTo>
                    <a:pt x="44805" y="32004"/>
                  </a:lnTo>
                  <a:lnTo>
                    <a:pt x="44958" y="32308"/>
                  </a:lnTo>
                  <a:lnTo>
                    <a:pt x="44958" y="31242"/>
                  </a:lnTo>
                  <a:lnTo>
                    <a:pt x="44640" y="31089"/>
                  </a:lnTo>
                  <a:lnTo>
                    <a:pt x="44246" y="31013"/>
                  </a:lnTo>
                  <a:lnTo>
                    <a:pt x="40957" y="31013"/>
                  </a:lnTo>
                  <a:lnTo>
                    <a:pt x="40957" y="37122"/>
                  </a:lnTo>
                  <a:lnTo>
                    <a:pt x="41783" y="37122"/>
                  </a:lnTo>
                  <a:lnTo>
                    <a:pt x="41783" y="34505"/>
                  </a:lnTo>
                  <a:lnTo>
                    <a:pt x="44005" y="34505"/>
                  </a:lnTo>
                  <a:lnTo>
                    <a:pt x="44246" y="34544"/>
                  </a:lnTo>
                  <a:lnTo>
                    <a:pt x="44691" y="34747"/>
                  </a:lnTo>
                  <a:lnTo>
                    <a:pt x="44780" y="34925"/>
                  </a:lnTo>
                  <a:lnTo>
                    <a:pt x="44907" y="36322"/>
                  </a:lnTo>
                  <a:lnTo>
                    <a:pt x="45008" y="37122"/>
                  </a:lnTo>
                  <a:lnTo>
                    <a:pt x="46024" y="37122"/>
                  </a:lnTo>
                  <a:lnTo>
                    <a:pt x="46024" y="36995"/>
                  </a:lnTo>
                  <a:close/>
                </a:path>
                <a:path w="112395" h="70485">
                  <a:moveTo>
                    <a:pt x="48183" y="49326"/>
                  </a:moveTo>
                  <a:lnTo>
                    <a:pt x="48120" y="48983"/>
                  </a:lnTo>
                  <a:lnTo>
                    <a:pt x="47764" y="48285"/>
                  </a:lnTo>
                  <a:lnTo>
                    <a:pt x="47332" y="48056"/>
                  </a:lnTo>
                  <a:lnTo>
                    <a:pt x="46316" y="48056"/>
                  </a:lnTo>
                  <a:lnTo>
                    <a:pt x="46024" y="48145"/>
                  </a:lnTo>
                  <a:lnTo>
                    <a:pt x="45643" y="48387"/>
                  </a:lnTo>
                  <a:lnTo>
                    <a:pt x="45478" y="48552"/>
                  </a:lnTo>
                  <a:lnTo>
                    <a:pt x="45300" y="48768"/>
                  </a:lnTo>
                  <a:lnTo>
                    <a:pt x="45300" y="46494"/>
                  </a:lnTo>
                  <a:lnTo>
                    <a:pt x="44551" y="46494"/>
                  </a:lnTo>
                  <a:lnTo>
                    <a:pt x="44551" y="52628"/>
                  </a:lnTo>
                  <a:lnTo>
                    <a:pt x="45300" y="52628"/>
                  </a:lnTo>
                  <a:lnTo>
                    <a:pt x="45300" y="49669"/>
                  </a:lnTo>
                  <a:lnTo>
                    <a:pt x="45427" y="49263"/>
                  </a:lnTo>
                  <a:lnTo>
                    <a:pt x="45935" y="48831"/>
                  </a:lnTo>
                  <a:lnTo>
                    <a:pt x="46215" y="48729"/>
                  </a:lnTo>
                  <a:lnTo>
                    <a:pt x="46901" y="48729"/>
                  </a:lnTo>
                  <a:lnTo>
                    <a:pt x="47155" y="48856"/>
                  </a:lnTo>
                  <a:lnTo>
                    <a:pt x="47371" y="49250"/>
                  </a:lnTo>
                  <a:lnTo>
                    <a:pt x="47421" y="49491"/>
                  </a:lnTo>
                  <a:lnTo>
                    <a:pt x="47421" y="52628"/>
                  </a:lnTo>
                  <a:lnTo>
                    <a:pt x="48183" y="52628"/>
                  </a:lnTo>
                  <a:lnTo>
                    <a:pt x="48183" y="49326"/>
                  </a:lnTo>
                  <a:close/>
                </a:path>
                <a:path w="112395" h="70485">
                  <a:moveTo>
                    <a:pt x="49352" y="67983"/>
                  </a:moveTo>
                  <a:lnTo>
                    <a:pt x="49225" y="67932"/>
                  </a:lnTo>
                  <a:lnTo>
                    <a:pt x="49034" y="67322"/>
                  </a:lnTo>
                  <a:lnTo>
                    <a:pt x="48920" y="65659"/>
                  </a:lnTo>
                  <a:lnTo>
                    <a:pt x="48806" y="65506"/>
                  </a:lnTo>
                  <a:lnTo>
                    <a:pt x="48679" y="65341"/>
                  </a:lnTo>
                  <a:lnTo>
                    <a:pt x="48501" y="65214"/>
                  </a:lnTo>
                  <a:lnTo>
                    <a:pt x="48260" y="65112"/>
                  </a:lnTo>
                  <a:lnTo>
                    <a:pt x="48526" y="64973"/>
                  </a:lnTo>
                  <a:lnTo>
                    <a:pt x="48729" y="64808"/>
                  </a:lnTo>
                  <a:lnTo>
                    <a:pt x="48983" y="64427"/>
                  </a:lnTo>
                  <a:lnTo>
                    <a:pt x="49009" y="62763"/>
                  </a:lnTo>
                  <a:lnTo>
                    <a:pt x="48831" y="62471"/>
                  </a:lnTo>
                  <a:lnTo>
                    <a:pt x="48285" y="62230"/>
                  </a:lnTo>
                  <a:lnTo>
                    <a:pt x="48285" y="63296"/>
                  </a:lnTo>
                  <a:lnTo>
                    <a:pt x="48171" y="64427"/>
                  </a:lnTo>
                  <a:lnTo>
                    <a:pt x="47713" y="64731"/>
                  </a:lnTo>
                  <a:lnTo>
                    <a:pt x="47409" y="64808"/>
                  </a:lnTo>
                  <a:lnTo>
                    <a:pt x="45110" y="64808"/>
                  </a:lnTo>
                  <a:lnTo>
                    <a:pt x="45110" y="62725"/>
                  </a:lnTo>
                  <a:lnTo>
                    <a:pt x="47409" y="62725"/>
                  </a:lnTo>
                  <a:lnTo>
                    <a:pt x="47637" y="62763"/>
                  </a:lnTo>
                  <a:lnTo>
                    <a:pt x="48120" y="63004"/>
                  </a:lnTo>
                  <a:lnTo>
                    <a:pt x="48285" y="63296"/>
                  </a:lnTo>
                  <a:lnTo>
                    <a:pt x="48285" y="62230"/>
                  </a:lnTo>
                  <a:lnTo>
                    <a:pt x="47955" y="62077"/>
                  </a:lnTo>
                  <a:lnTo>
                    <a:pt x="47574" y="62014"/>
                  </a:lnTo>
                  <a:lnTo>
                    <a:pt x="44272" y="62014"/>
                  </a:lnTo>
                  <a:lnTo>
                    <a:pt x="44272" y="68122"/>
                  </a:lnTo>
                  <a:lnTo>
                    <a:pt x="45110" y="68122"/>
                  </a:lnTo>
                  <a:lnTo>
                    <a:pt x="45110" y="65506"/>
                  </a:lnTo>
                  <a:lnTo>
                    <a:pt x="47332" y="65506"/>
                  </a:lnTo>
                  <a:lnTo>
                    <a:pt x="47574" y="65544"/>
                  </a:lnTo>
                  <a:lnTo>
                    <a:pt x="48018" y="65747"/>
                  </a:lnTo>
                  <a:lnTo>
                    <a:pt x="48107" y="65913"/>
                  </a:lnTo>
                  <a:lnTo>
                    <a:pt x="48234" y="67322"/>
                  </a:lnTo>
                  <a:lnTo>
                    <a:pt x="48336" y="68122"/>
                  </a:lnTo>
                  <a:lnTo>
                    <a:pt x="49352" y="68122"/>
                  </a:lnTo>
                  <a:lnTo>
                    <a:pt x="49352" y="67983"/>
                  </a:lnTo>
                  <a:close/>
                </a:path>
                <a:path w="112395" h="70485">
                  <a:moveTo>
                    <a:pt x="52158" y="34886"/>
                  </a:moveTo>
                  <a:lnTo>
                    <a:pt x="51346" y="34886"/>
                  </a:lnTo>
                  <a:lnTo>
                    <a:pt x="51269" y="35280"/>
                  </a:lnTo>
                  <a:lnTo>
                    <a:pt x="51142" y="35610"/>
                  </a:lnTo>
                  <a:lnTo>
                    <a:pt x="50647" y="36322"/>
                  </a:lnTo>
                  <a:lnTo>
                    <a:pt x="50190" y="36563"/>
                  </a:lnTo>
                  <a:lnTo>
                    <a:pt x="48907" y="36563"/>
                  </a:lnTo>
                  <a:lnTo>
                    <a:pt x="48412" y="36334"/>
                  </a:lnTo>
                  <a:lnTo>
                    <a:pt x="47752" y="35445"/>
                  </a:lnTo>
                  <a:lnTo>
                    <a:pt x="47574" y="34861"/>
                  </a:lnTo>
                  <a:lnTo>
                    <a:pt x="47574" y="33274"/>
                  </a:lnTo>
                  <a:lnTo>
                    <a:pt x="47764" y="32626"/>
                  </a:lnTo>
                  <a:lnTo>
                    <a:pt x="48501" y="31775"/>
                  </a:lnTo>
                  <a:lnTo>
                    <a:pt x="48996" y="31572"/>
                  </a:lnTo>
                  <a:lnTo>
                    <a:pt x="50088" y="31572"/>
                  </a:lnTo>
                  <a:lnTo>
                    <a:pt x="50469" y="31686"/>
                  </a:lnTo>
                  <a:lnTo>
                    <a:pt x="51015" y="32143"/>
                  </a:lnTo>
                  <a:lnTo>
                    <a:pt x="51206" y="32461"/>
                  </a:lnTo>
                  <a:lnTo>
                    <a:pt x="51295" y="32854"/>
                  </a:lnTo>
                  <a:lnTo>
                    <a:pt x="52095" y="32854"/>
                  </a:lnTo>
                  <a:lnTo>
                    <a:pt x="52057" y="32334"/>
                  </a:lnTo>
                  <a:lnTo>
                    <a:pt x="51816" y="31864"/>
                  </a:lnTo>
                  <a:lnTo>
                    <a:pt x="51384" y="31457"/>
                  </a:lnTo>
                  <a:lnTo>
                    <a:pt x="50965" y="31051"/>
                  </a:lnTo>
                  <a:lnTo>
                    <a:pt x="50355" y="30848"/>
                  </a:lnTo>
                  <a:lnTo>
                    <a:pt x="48679" y="30848"/>
                  </a:lnTo>
                  <a:lnTo>
                    <a:pt x="47967" y="31165"/>
                  </a:lnTo>
                  <a:lnTo>
                    <a:pt x="46977" y="32372"/>
                  </a:lnTo>
                  <a:lnTo>
                    <a:pt x="46736" y="33108"/>
                  </a:lnTo>
                  <a:lnTo>
                    <a:pt x="46736" y="35191"/>
                  </a:lnTo>
                  <a:lnTo>
                    <a:pt x="47053" y="36068"/>
                  </a:lnTo>
                  <a:lnTo>
                    <a:pt x="48171" y="37071"/>
                  </a:lnTo>
                  <a:lnTo>
                    <a:pt x="48768" y="37287"/>
                  </a:lnTo>
                  <a:lnTo>
                    <a:pt x="50304" y="37287"/>
                  </a:lnTo>
                  <a:lnTo>
                    <a:pt x="50952" y="37020"/>
                  </a:lnTo>
                  <a:lnTo>
                    <a:pt x="51854" y="36068"/>
                  </a:lnTo>
                  <a:lnTo>
                    <a:pt x="52082" y="35521"/>
                  </a:lnTo>
                  <a:lnTo>
                    <a:pt x="52158" y="34886"/>
                  </a:lnTo>
                  <a:close/>
                </a:path>
                <a:path w="112395" h="70485">
                  <a:moveTo>
                    <a:pt x="55486" y="65874"/>
                  </a:moveTo>
                  <a:lnTo>
                    <a:pt x="54673" y="65874"/>
                  </a:lnTo>
                  <a:lnTo>
                    <a:pt x="54597" y="66281"/>
                  </a:lnTo>
                  <a:lnTo>
                    <a:pt x="54470" y="66598"/>
                  </a:lnTo>
                  <a:lnTo>
                    <a:pt x="53975" y="67322"/>
                  </a:lnTo>
                  <a:lnTo>
                    <a:pt x="53517" y="67551"/>
                  </a:lnTo>
                  <a:lnTo>
                    <a:pt x="52235" y="67551"/>
                  </a:lnTo>
                  <a:lnTo>
                    <a:pt x="51739" y="67322"/>
                  </a:lnTo>
                  <a:lnTo>
                    <a:pt x="51079" y="66446"/>
                  </a:lnTo>
                  <a:lnTo>
                    <a:pt x="50901" y="65862"/>
                  </a:lnTo>
                  <a:lnTo>
                    <a:pt x="50901" y="64274"/>
                  </a:lnTo>
                  <a:lnTo>
                    <a:pt x="51092" y="63627"/>
                  </a:lnTo>
                  <a:lnTo>
                    <a:pt x="51828" y="62776"/>
                  </a:lnTo>
                  <a:lnTo>
                    <a:pt x="52311" y="62560"/>
                  </a:lnTo>
                  <a:lnTo>
                    <a:pt x="53416" y="62560"/>
                  </a:lnTo>
                  <a:lnTo>
                    <a:pt x="53797" y="62674"/>
                  </a:lnTo>
                  <a:lnTo>
                    <a:pt x="54343" y="63131"/>
                  </a:lnTo>
                  <a:lnTo>
                    <a:pt x="54533" y="63449"/>
                  </a:lnTo>
                  <a:lnTo>
                    <a:pt x="54622" y="63842"/>
                  </a:lnTo>
                  <a:lnTo>
                    <a:pt x="55422" y="63842"/>
                  </a:lnTo>
                  <a:lnTo>
                    <a:pt x="55372" y="63322"/>
                  </a:lnTo>
                  <a:lnTo>
                    <a:pt x="55143" y="62865"/>
                  </a:lnTo>
                  <a:lnTo>
                    <a:pt x="54711" y="62458"/>
                  </a:lnTo>
                  <a:lnTo>
                    <a:pt x="54292" y="62052"/>
                  </a:lnTo>
                  <a:lnTo>
                    <a:pt x="53682" y="61849"/>
                  </a:lnTo>
                  <a:lnTo>
                    <a:pt x="52006" y="61849"/>
                  </a:lnTo>
                  <a:lnTo>
                    <a:pt x="51295" y="62153"/>
                  </a:lnTo>
                  <a:lnTo>
                    <a:pt x="50304" y="63360"/>
                  </a:lnTo>
                  <a:lnTo>
                    <a:pt x="50063" y="64096"/>
                  </a:lnTo>
                  <a:lnTo>
                    <a:pt x="50063" y="66192"/>
                  </a:lnTo>
                  <a:lnTo>
                    <a:pt x="50380" y="67068"/>
                  </a:lnTo>
                  <a:lnTo>
                    <a:pt x="51498" y="68059"/>
                  </a:lnTo>
                  <a:lnTo>
                    <a:pt x="52095" y="68287"/>
                  </a:lnTo>
                  <a:lnTo>
                    <a:pt x="53619" y="68287"/>
                  </a:lnTo>
                  <a:lnTo>
                    <a:pt x="54279" y="68021"/>
                  </a:lnTo>
                  <a:lnTo>
                    <a:pt x="55168" y="67056"/>
                  </a:lnTo>
                  <a:lnTo>
                    <a:pt x="55410" y="66522"/>
                  </a:lnTo>
                  <a:lnTo>
                    <a:pt x="55486" y="65874"/>
                  </a:lnTo>
                  <a:close/>
                </a:path>
                <a:path w="112395" h="70485">
                  <a:moveTo>
                    <a:pt x="56667" y="46507"/>
                  </a:moveTo>
                  <a:lnTo>
                    <a:pt x="55740" y="46507"/>
                  </a:lnTo>
                  <a:lnTo>
                    <a:pt x="54000" y="51714"/>
                  </a:lnTo>
                  <a:lnTo>
                    <a:pt x="52247" y="46507"/>
                  </a:lnTo>
                  <a:lnTo>
                    <a:pt x="51333" y="46507"/>
                  </a:lnTo>
                  <a:lnTo>
                    <a:pt x="53555" y="52628"/>
                  </a:lnTo>
                  <a:lnTo>
                    <a:pt x="54432" y="52628"/>
                  </a:lnTo>
                  <a:lnTo>
                    <a:pt x="56667" y="46507"/>
                  </a:lnTo>
                  <a:close/>
                </a:path>
                <a:path w="112395" h="70485">
                  <a:moveTo>
                    <a:pt x="58039" y="31013"/>
                  </a:moveTo>
                  <a:lnTo>
                    <a:pt x="57200" y="31013"/>
                  </a:lnTo>
                  <a:lnTo>
                    <a:pt x="57200" y="33540"/>
                  </a:lnTo>
                  <a:lnTo>
                    <a:pt x="54025" y="33540"/>
                  </a:lnTo>
                  <a:lnTo>
                    <a:pt x="54025" y="31013"/>
                  </a:lnTo>
                  <a:lnTo>
                    <a:pt x="53187" y="31013"/>
                  </a:lnTo>
                  <a:lnTo>
                    <a:pt x="53187" y="37122"/>
                  </a:lnTo>
                  <a:lnTo>
                    <a:pt x="54025" y="37122"/>
                  </a:lnTo>
                  <a:lnTo>
                    <a:pt x="54025" y="34264"/>
                  </a:lnTo>
                  <a:lnTo>
                    <a:pt x="57200" y="34264"/>
                  </a:lnTo>
                  <a:lnTo>
                    <a:pt x="57200" y="37122"/>
                  </a:lnTo>
                  <a:lnTo>
                    <a:pt x="58039" y="37122"/>
                  </a:lnTo>
                  <a:lnTo>
                    <a:pt x="58039" y="31013"/>
                  </a:lnTo>
                  <a:close/>
                </a:path>
                <a:path w="112395" h="70485">
                  <a:moveTo>
                    <a:pt x="62382" y="52628"/>
                  </a:moveTo>
                  <a:lnTo>
                    <a:pt x="61709" y="50800"/>
                  </a:lnTo>
                  <a:lnTo>
                    <a:pt x="61468" y="50126"/>
                  </a:lnTo>
                  <a:lnTo>
                    <a:pt x="60579" y="47675"/>
                  </a:lnTo>
                  <a:lnTo>
                    <a:pt x="60579" y="50126"/>
                  </a:lnTo>
                  <a:lnTo>
                    <a:pt x="58674" y="50126"/>
                  </a:lnTo>
                  <a:lnTo>
                    <a:pt x="59664" y="47421"/>
                  </a:lnTo>
                  <a:lnTo>
                    <a:pt x="60579" y="50126"/>
                  </a:lnTo>
                  <a:lnTo>
                    <a:pt x="60579" y="47675"/>
                  </a:lnTo>
                  <a:lnTo>
                    <a:pt x="60490" y="47421"/>
                  </a:lnTo>
                  <a:lnTo>
                    <a:pt x="60159" y="46507"/>
                  </a:lnTo>
                  <a:lnTo>
                    <a:pt x="59220" y="46507"/>
                  </a:lnTo>
                  <a:lnTo>
                    <a:pt x="56921" y="52628"/>
                  </a:lnTo>
                  <a:lnTo>
                    <a:pt x="57772" y="52628"/>
                  </a:lnTo>
                  <a:lnTo>
                    <a:pt x="58432" y="50800"/>
                  </a:lnTo>
                  <a:lnTo>
                    <a:pt x="60845" y="50800"/>
                  </a:lnTo>
                  <a:lnTo>
                    <a:pt x="61468" y="52628"/>
                  </a:lnTo>
                  <a:lnTo>
                    <a:pt x="62382" y="52628"/>
                  </a:lnTo>
                  <a:close/>
                </a:path>
                <a:path w="112395" h="70485">
                  <a:moveTo>
                    <a:pt x="64249" y="37122"/>
                  </a:moveTo>
                  <a:lnTo>
                    <a:pt x="63588" y="35293"/>
                  </a:lnTo>
                  <a:lnTo>
                    <a:pt x="63347" y="34620"/>
                  </a:lnTo>
                  <a:lnTo>
                    <a:pt x="62458" y="32207"/>
                  </a:lnTo>
                  <a:lnTo>
                    <a:pt x="62458" y="34620"/>
                  </a:lnTo>
                  <a:lnTo>
                    <a:pt x="60540" y="34620"/>
                  </a:lnTo>
                  <a:lnTo>
                    <a:pt x="61531" y="31927"/>
                  </a:lnTo>
                  <a:lnTo>
                    <a:pt x="62458" y="34620"/>
                  </a:lnTo>
                  <a:lnTo>
                    <a:pt x="62458" y="32207"/>
                  </a:lnTo>
                  <a:lnTo>
                    <a:pt x="62357" y="31927"/>
                  </a:lnTo>
                  <a:lnTo>
                    <a:pt x="62039" y="31013"/>
                  </a:lnTo>
                  <a:lnTo>
                    <a:pt x="61099" y="31013"/>
                  </a:lnTo>
                  <a:lnTo>
                    <a:pt x="58788" y="37122"/>
                  </a:lnTo>
                  <a:lnTo>
                    <a:pt x="59639" y="37122"/>
                  </a:lnTo>
                  <a:lnTo>
                    <a:pt x="60299" y="35293"/>
                  </a:lnTo>
                  <a:lnTo>
                    <a:pt x="62725" y="35293"/>
                  </a:lnTo>
                  <a:lnTo>
                    <a:pt x="63347" y="37122"/>
                  </a:lnTo>
                  <a:lnTo>
                    <a:pt x="64249" y="37122"/>
                  </a:lnTo>
                  <a:close/>
                </a:path>
                <a:path w="112395" h="70485">
                  <a:moveTo>
                    <a:pt x="68313" y="52489"/>
                  </a:moveTo>
                  <a:lnTo>
                    <a:pt x="68173" y="52438"/>
                  </a:lnTo>
                  <a:lnTo>
                    <a:pt x="67995" y="51828"/>
                  </a:lnTo>
                  <a:lnTo>
                    <a:pt x="67881" y="50165"/>
                  </a:lnTo>
                  <a:lnTo>
                    <a:pt x="67754" y="49999"/>
                  </a:lnTo>
                  <a:lnTo>
                    <a:pt x="67640" y="49847"/>
                  </a:lnTo>
                  <a:lnTo>
                    <a:pt x="67449" y="49720"/>
                  </a:lnTo>
                  <a:lnTo>
                    <a:pt x="67208" y="49618"/>
                  </a:lnTo>
                  <a:lnTo>
                    <a:pt x="67487" y="49479"/>
                  </a:lnTo>
                  <a:lnTo>
                    <a:pt x="67678" y="49314"/>
                  </a:lnTo>
                  <a:lnTo>
                    <a:pt x="67932" y="48920"/>
                  </a:lnTo>
                  <a:lnTo>
                    <a:pt x="67957" y="47269"/>
                  </a:lnTo>
                  <a:lnTo>
                    <a:pt x="67792" y="46977"/>
                  </a:lnTo>
                  <a:lnTo>
                    <a:pt x="67233" y="46736"/>
                  </a:lnTo>
                  <a:lnTo>
                    <a:pt x="67233" y="47802"/>
                  </a:lnTo>
                  <a:lnTo>
                    <a:pt x="67119" y="48920"/>
                  </a:lnTo>
                  <a:lnTo>
                    <a:pt x="66675" y="49237"/>
                  </a:lnTo>
                  <a:lnTo>
                    <a:pt x="66370" y="49314"/>
                  </a:lnTo>
                  <a:lnTo>
                    <a:pt x="64058" y="49314"/>
                  </a:lnTo>
                  <a:lnTo>
                    <a:pt x="64058" y="47218"/>
                  </a:lnTo>
                  <a:lnTo>
                    <a:pt x="66370" y="47218"/>
                  </a:lnTo>
                  <a:lnTo>
                    <a:pt x="66598" y="47269"/>
                  </a:lnTo>
                  <a:lnTo>
                    <a:pt x="67081" y="47510"/>
                  </a:lnTo>
                  <a:lnTo>
                    <a:pt x="67233" y="47802"/>
                  </a:lnTo>
                  <a:lnTo>
                    <a:pt x="67233" y="46736"/>
                  </a:lnTo>
                  <a:lnTo>
                    <a:pt x="66916" y="46583"/>
                  </a:lnTo>
                  <a:lnTo>
                    <a:pt x="66535" y="46507"/>
                  </a:lnTo>
                  <a:lnTo>
                    <a:pt x="63233" y="46507"/>
                  </a:lnTo>
                  <a:lnTo>
                    <a:pt x="63233" y="52628"/>
                  </a:lnTo>
                  <a:lnTo>
                    <a:pt x="64058" y="52628"/>
                  </a:lnTo>
                  <a:lnTo>
                    <a:pt x="64058" y="49999"/>
                  </a:lnTo>
                  <a:lnTo>
                    <a:pt x="66281" y="49999"/>
                  </a:lnTo>
                  <a:lnTo>
                    <a:pt x="66535" y="50038"/>
                  </a:lnTo>
                  <a:lnTo>
                    <a:pt x="66967" y="50253"/>
                  </a:lnTo>
                  <a:lnTo>
                    <a:pt x="67068" y="50419"/>
                  </a:lnTo>
                  <a:lnTo>
                    <a:pt x="67183" y="51828"/>
                  </a:lnTo>
                  <a:lnTo>
                    <a:pt x="67297" y="52628"/>
                  </a:lnTo>
                  <a:lnTo>
                    <a:pt x="68313" y="52628"/>
                  </a:lnTo>
                  <a:lnTo>
                    <a:pt x="68313" y="52489"/>
                  </a:lnTo>
                  <a:close/>
                </a:path>
                <a:path w="112395" h="70485">
                  <a:moveTo>
                    <a:pt x="70180" y="36995"/>
                  </a:moveTo>
                  <a:lnTo>
                    <a:pt x="70053" y="36931"/>
                  </a:lnTo>
                  <a:lnTo>
                    <a:pt x="69862" y="36322"/>
                  </a:lnTo>
                  <a:lnTo>
                    <a:pt x="69748" y="34671"/>
                  </a:lnTo>
                  <a:lnTo>
                    <a:pt x="69634" y="34505"/>
                  </a:lnTo>
                  <a:lnTo>
                    <a:pt x="69507" y="34340"/>
                  </a:lnTo>
                  <a:lnTo>
                    <a:pt x="69329" y="34213"/>
                  </a:lnTo>
                  <a:lnTo>
                    <a:pt x="69088" y="34124"/>
                  </a:lnTo>
                  <a:lnTo>
                    <a:pt x="69354" y="33985"/>
                  </a:lnTo>
                  <a:lnTo>
                    <a:pt x="69557" y="33807"/>
                  </a:lnTo>
                  <a:lnTo>
                    <a:pt x="69811" y="33426"/>
                  </a:lnTo>
                  <a:lnTo>
                    <a:pt x="69837" y="31762"/>
                  </a:lnTo>
                  <a:lnTo>
                    <a:pt x="69659" y="31483"/>
                  </a:lnTo>
                  <a:lnTo>
                    <a:pt x="69113" y="31242"/>
                  </a:lnTo>
                  <a:lnTo>
                    <a:pt x="69113" y="32308"/>
                  </a:lnTo>
                  <a:lnTo>
                    <a:pt x="68999" y="33426"/>
                  </a:lnTo>
                  <a:lnTo>
                    <a:pt x="68541" y="33743"/>
                  </a:lnTo>
                  <a:lnTo>
                    <a:pt x="68237" y="33807"/>
                  </a:lnTo>
                  <a:lnTo>
                    <a:pt x="65925" y="33807"/>
                  </a:lnTo>
                  <a:lnTo>
                    <a:pt x="65925" y="31724"/>
                  </a:lnTo>
                  <a:lnTo>
                    <a:pt x="68237" y="31724"/>
                  </a:lnTo>
                  <a:lnTo>
                    <a:pt x="68465" y="31762"/>
                  </a:lnTo>
                  <a:lnTo>
                    <a:pt x="68948" y="32004"/>
                  </a:lnTo>
                  <a:lnTo>
                    <a:pt x="69113" y="32308"/>
                  </a:lnTo>
                  <a:lnTo>
                    <a:pt x="69113" y="31242"/>
                  </a:lnTo>
                  <a:lnTo>
                    <a:pt x="68783" y="31089"/>
                  </a:lnTo>
                  <a:lnTo>
                    <a:pt x="68402" y="31013"/>
                  </a:lnTo>
                  <a:lnTo>
                    <a:pt x="65100" y="31013"/>
                  </a:lnTo>
                  <a:lnTo>
                    <a:pt x="65100" y="37122"/>
                  </a:lnTo>
                  <a:lnTo>
                    <a:pt x="65925" y="37122"/>
                  </a:lnTo>
                  <a:lnTo>
                    <a:pt x="65925" y="34505"/>
                  </a:lnTo>
                  <a:lnTo>
                    <a:pt x="68160" y="34505"/>
                  </a:lnTo>
                  <a:lnTo>
                    <a:pt x="68402" y="34544"/>
                  </a:lnTo>
                  <a:lnTo>
                    <a:pt x="68846" y="34747"/>
                  </a:lnTo>
                  <a:lnTo>
                    <a:pt x="68935" y="34925"/>
                  </a:lnTo>
                  <a:lnTo>
                    <a:pt x="69062" y="36322"/>
                  </a:lnTo>
                  <a:lnTo>
                    <a:pt x="69164" y="37122"/>
                  </a:lnTo>
                  <a:lnTo>
                    <a:pt x="70180" y="37122"/>
                  </a:lnTo>
                  <a:lnTo>
                    <a:pt x="70180" y="36995"/>
                  </a:lnTo>
                  <a:close/>
                </a:path>
                <a:path w="112395" h="70485">
                  <a:moveTo>
                    <a:pt x="73050" y="38874"/>
                  </a:moveTo>
                  <a:lnTo>
                    <a:pt x="72631" y="38100"/>
                  </a:lnTo>
                  <a:lnTo>
                    <a:pt x="72364" y="37503"/>
                  </a:lnTo>
                  <a:lnTo>
                    <a:pt x="71996" y="36423"/>
                  </a:lnTo>
                  <a:lnTo>
                    <a:pt x="71882" y="35687"/>
                  </a:lnTo>
                  <a:lnTo>
                    <a:pt x="71882" y="34086"/>
                  </a:lnTo>
                  <a:lnTo>
                    <a:pt x="71983" y="33388"/>
                  </a:lnTo>
                  <a:lnTo>
                    <a:pt x="72313" y="32385"/>
                  </a:lnTo>
                  <a:lnTo>
                    <a:pt x="72593" y="31762"/>
                  </a:lnTo>
                  <a:lnTo>
                    <a:pt x="73025" y="30911"/>
                  </a:lnTo>
                  <a:lnTo>
                    <a:pt x="72517" y="30911"/>
                  </a:lnTo>
                  <a:lnTo>
                    <a:pt x="71996" y="31724"/>
                  </a:lnTo>
                  <a:lnTo>
                    <a:pt x="71653" y="32334"/>
                  </a:lnTo>
                  <a:lnTo>
                    <a:pt x="71234" y="33388"/>
                  </a:lnTo>
                  <a:lnTo>
                    <a:pt x="71107" y="34112"/>
                  </a:lnTo>
                  <a:lnTo>
                    <a:pt x="71120" y="35382"/>
                  </a:lnTo>
                  <a:lnTo>
                    <a:pt x="72542" y="38874"/>
                  </a:lnTo>
                  <a:lnTo>
                    <a:pt x="73050" y="38874"/>
                  </a:lnTo>
                  <a:close/>
                </a:path>
                <a:path w="112395" h="70485">
                  <a:moveTo>
                    <a:pt x="74434" y="50380"/>
                  </a:moveTo>
                  <a:lnTo>
                    <a:pt x="73634" y="50380"/>
                  </a:lnTo>
                  <a:lnTo>
                    <a:pt x="73545" y="50774"/>
                  </a:lnTo>
                  <a:lnTo>
                    <a:pt x="73418" y="51104"/>
                  </a:lnTo>
                  <a:lnTo>
                    <a:pt x="72936" y="51816"/>
                  </a:lnTo>
                  <a:lnTo>
                    <a:pt x="72466" y="52057"/>
                  </a:lnTo>
                  <a:lnTo>
                    <a:pt x="71196" y="52057"/>
                  </a:lnTo>
                  <a:lnTo>
                    <a:pt x="70688" y="51828"/>
                  </a:lnTo>
                  <a:lnTo>
                    <a:pt x="70027" y="50939"/>
                  </a:lnTo>
                  <a:lnTo>
                    <a:pt x="69850" y="50368"/>
                  </a:lnTo>
                  <a:lnTo>
                    <a:pt x="69850" y="48768"/>
                  </a:lnTo>
                  <a:lnTo>
                    <a:pt x="70040" y="48120"/>
                  </a:lnTo>
                  <a:lnTo>
                    <a:pt x="70789" y="47282"/>
                  </a:lnTo>
                  <a:lnTo>
                    <a:pt x="71272" y="47066"/>
                  </a:lnTo>
                  <a:lnTo>
                    <a:pt x="72364" y="47066"/>
                  </a:lnTo>
                  <a:lnTo>
                    <a:pt x="72745" y="47180"/>
                  </a:lnTo>
                  <a:lnTo>
                    <a:pt x="73291" y="47637"/>
                  </a:lnTo>
                  <a:lnTo>
                    <a:pt x="73482" y="47955"/>
                  </a:lnTo>
                  <a:lnTo>
                    <a:pt x="73571" y="48348"/>
                  </a:lnTo>
                  <a:lnTo>
                    <a:pt x="74383" y="48348"/>
                  </a:lnTo>
                  <a:lnTo>
                    <a:pt x="72631" y="46342"/>
                  </a:lnTo>
                  <a:lnTo>
                    <a:pt x="70954" y="46342"/>
                  </a:lnTo>
                  <a:lnTo>
                    <a:pt x="70243" y="46659"/>
                  </a:lnTo>
                  <a:lnTo>
                    <a:pt x="69253" y="47866"/>
                  </a:lnTo>
                  <a:lnTo>
                    <a:pt x="69011" y="48602"/>
                  </a:lnTo>
                  <a:lnTo>
                    <a:pt x="69011" y="50698"/>
                  </a:lnTo>
                  <a:lnTo>
                    <a:pt x="69329" y="51574"/>
                  </a:lnTo>
                  <a:lnTo>
                    <a:pt x="70446" y="52565"/>
                  </a:lnTo>
                  <a:lnTo>
                    <a:pt x="71043" y="52781"/>
                  </a:lnTo>
                  <a:lnTo>
                    <a:pt x="72580" y="52781"/>
                  </a:lnTo>
                  <a:lnTo>
                    <a:pt x="73240" y="52514"/>
                  </a:lnTo>
                  <a:lnTo>
                    <a:pt x="74129" y="51562"/>
                  </a:lnTo>
                  <a:lnTo>
                    <a:pt x="74358" y="51028"/>
                  </a:lnTo>
                  <a:lnTo>
                    <a:pt x="74434" y="50380"/>
                  </a:lnTo>
                  <a:close/>
                </a:path>
                <a:path w="112395" h="70485">
                  <a:moveTo>
                    <a:pt x="77736" y="32486"/>
                  </a:moveTo>
                  <a:lnTo>
                    <a:pt x="77571" y="32067"/>
                  </a:lnTo>
                  <a:lnTo>
                    <a:pt x="76949" y="31330"/>
                  </a:lnTo>
                  <a:lnTo>
                    <a:pt x="76454" y="31153"/>
                  </a:lnTo>
                  <a:lnTo>
                    <a:pt x="74942" y="31153"/>
                  </a:lnTo>
                  <a:lnTo>
                    <a:pt x="74371" y="31432"/>
                  </a:lnTo>
                  <a:lnTo>
                    <a:pt x="73863" y="32334"/>
                  </a:lnTo>
                  <a:lnTo>
                    <a:pt x="73774" y="32766"/>
                  </a:lnTo>
                  <a:lnTo>
                    <a:pt x="73761" y="33286"/>
                  </a:lnTo>
                  <a:lnTo>
                    <a:pt x="74523" y="33286"/>
                  </a:lnTo>
                  <a:lnTo>
                    <a:pt x="74536" y="32918"/>
                  </a:lnTo>
                  <a:lnTo>
                    <a:pt x="74587" y="32626"/>
                  </a:lnTo>
                  <a:lnTo>
                    <a:pt x="74891" y="32029"/>
                  </a:lnTo>
                  <a:lnTo>
                    <a:pt x="75247" y="31838"/>
                  </a:lnTo>
                  <a:lnTo>
                    <a:pt x="76111" y="31838"/>
                  </a:lnTo>
                  <a:lnTo>
                    <a:pt x="76390" y="31940"/>
                  </a:lnTo>
                  <a:lnTo>
                    <a:pt x="76809" y="32346"/>
                  </a:lnTo>
                  <a:lnTo>
                    <a:pt x="76898" y="32613"/>
                  </a:lnTo>
                  <a:lnTo>
                    <a:pt x="76898" y="33261"/>
                  </a:lnTo>
                  <a:lnTo>
                    <a:pt x="76796" y="33528"/>
                  </a:lnTo>
                  <a:lnTo>
                    <a:pt x="76428" y="33909"/>
                  </a:lnTo>
                  <a:lnTo>
                    <a:pt x="76161" y="34074"/>
                  </a:lnTo>
                  <a:lnTo>
                    <a:pt x="74485" y="35064"/>
                  </a:lnTo>
                  <a:lnTo>
                    <a:pt x="74117" y="35407"/>
                  </a:lnTo>
                  <a:lnTo>
                    <a:pt x="73939" y="35788"/>
                  </a:lnTo>
                  <a:lnTo>
                    <a:pt x="73748" y="36169"/>
                  </a:lnTo>
                  <a:lnTo>
                    <a:pt x="73647" y="36614"/>
                  </a:lnTo>
                  <a:lnTo>
                    <a:pt x="73621" y="37122"/>
                  </a:lnTo>
                  <a:lnTo>
                    <a:pt x="77711" y="37122"/>
                  </a:lnTo>
                  <a:lnTo>
                    <a:pt x="77711" y="36423"/>
                  </a:lnTo>
                  <a:lnTo>
                    <a:pt x="74460" y="36423"/>
                  </a:lnTo>
                  <a:lnTo>
                    <a:pt x="74523" y="36118"/>
                  </a:lnTo>
                  <a:lnTo>
                    <a:pt x="74701" y="35852"/>
                  </a:lnTo>
                  <a:lnTo>
                    <a:pt x="75133" y="35483"/>
                  </a:lnTo>
                  <a:lnTo>
                    <a:pt x="75349" y="35344"/>
                  </a:lnTo>
                  <a:lnTo>
                    <a:pt x="76695" y="34594"/>
                  </a:lnTo>
                  <a:lnTo>
                    <a:pt x="77038" y="34353"/>
                  </a:lnTo>
                  <a:lnTo>
                    <a:pt x="77571" y="33820"/>
                  </a:lnTo>
                  <a:lnTo>
                    <a:pt x="77736" y="33413"/>
                  </a:lnTo>
                  <a:lnTo>
                    <a:pt x="77736" y="32486"/>
                  </a:lnTo>
                  <a:close/>
                </a:path>
                <a:path w="112395" h="70485">
                  <a:moveTo>
                    <a:pt x="80314" y="46507"/>
                  </a:moveTo>
                  <a:lnTo>
                    <a:pt x="79476" y="46507"/>
                  </a:lnTo>
                  <a:lnTo>
                    <a:pt x="79476" y="49034"/>
                  </a:lnTo>
                  <a:lnTo>
                    <a:pt x="76301" y="49034"/>
                  </a:lnTo>
                  <a:lnTo>
                    <a:pt x="76301" y="46507"/>
                  </a:lnTo>
                  <a:lnTo>
                    <a:pt x="75463" y="46507"/>
                  </a:lnTo>
                  <a:lnTo>
                    <a:pt x="75463" y="52628"/>
                  </a:lnTo>
                  <a:lnTo>
                    <a:pt x="76301" y="52628"/>
                  </a:lnTo>
                  <a:lnTo>
                    <a:pt x="76301" y="49758"/>
                  </a:lnTo>
                  <a:lnTo>
                    <a:pt x="79476" y="49758"/>
                  </a:lnTo>
                  <a:lnTo>
                    <a:pt x="79476" y="52628"/>
                  </a:lnTo>
                  <a:lnTo>
                    <a:pt x="80314" y="52628"/>
                  </a:lnTo>
                  <a:lnTo>
                    <a:pt x="80314" y="46507"/>
                  </a:lnTo>
                  <a:close/>
                </a:path>
                <a:path w="112395" h="70485">
                  <a:moveTo>
                    <a:pt x="82473" y="34607"/>
                  </a:moveTo>
                  <a:lnTo>
                    <a:pt x="82270" y="34150"/>
                  </a:lnTo>
                  <a:lnTo>
                    <a:pt x="81521" y="33451"/>
                  </a:lnTo>
                  <a:lnTo>
                    <a:pt x="81051" y="33274"/>
                  </a:lnTo>
                  <a:lnTo>
                    <a:pt x="80213" y="33274"/>
                  </a:lnTo>
                  <a:lnTo>
                    <a:pt x="79959" y="33324"/>
                  </a:lnTo>
                  <a:lnTo>
                    <a:pt x="79616" y="33464"/>
                  </a:lnTo>
                  <a:lnTo>
                    <a:pt x="79489" y="33540"/>
                  </a:lnTo>
                  <a:lnTo>
                    <a:pt x="79349" y="33642"/>
                  </a:lnTo>
                  <a:lnTo>
                    <a:pt x="79590" y="31991"/>
                  </a:lnTo>
                  <a:lnTo>
                    <a:pt x="82130" y="31991"/>
                  </a:lnTo>
                  <a:lnTo>
                    <a:pt x="82130" y="31267"/>
                  </a:lnTo>
                  <a:lnTo>
                    <a:pt x="79032" y="31267"/>
                  </a:lnTo>
                  <a:lnTo>
                    <a:pt x="78574" y="34480"/>
                  </a:lnTo>
                  <a:lnTo>
                    <a:pt x="79235" y="34518"/>
                  </a:lnTo>
                  <a:lnTo>
                    <a:pt x="79362" y="34340"/>
                  </a:lnTo>
                  <a:lnTo>
                    <a:pt x="79514" y="34201"/>
                  </a:lnTo>
                  <a:lnTo>
                    <a:pt x="79883" y="33997"/>
                  </a:lnTo>
                  <a:lnTo>
                    <a:pt x="80111" y="33947"/>
                  </a:lnTo>
                  <a:lnTo>
                    <a:pt x="80721" y="33947"/>
                  </a:lnTo>
                  <a:lnTo>
                    <a:pt x="81026" y="34061"/>
                  </a:lnTo>
                  <a:lnTo>
                    <a:pt x="81534" y="34518"/>
                  </a:lnTo>
                  <a:lnTo>
                    <a:pt x="81661" y="34836"/>
                  </a:lnTo>
                  <a:lnTo>
                    <a:pt x="81661" y="35598"/>
                  </a:lnTo>
                  <a:lnTo>
                    <a:pt x="81559" y="35915"/>
                  </a:lnTo>
                  <a:lnTo>
                    <a:pt x="81127" y="36474"/>
                  </a:lnTo>
                  <a:lnTo>
                    <a:pt x="80797" y="36626"/>
                  </a:lnTo>
                  <a:lnTo>
                    <a:pt x="80124" y="36626"/>
                  </a:lnTo>
                  <a:lnTo>
                    <a:pt x="79921" y="36576"/>
                  </a:lnTo>
                  <a:lnTo>
                    <a:pt x="79387" y="36334"/>
                  </a:lnTo>
                  <a:lnTo>
                    <a:pt x="79197" y="36029"/>
                  </a:lnTo>
                  <a:lnTo>
                    <a:pt x="79146" y="35610"/>
                  </a:lnTo>
                  <a:lnTo>
                    <a:pt x="78359" y="35610"/>
                  </a:lnTo>
                  <a:lnTo>
                    <a:pt x="78409" y="36169"/>
                  </a:lnTo>
                  <a:lnTo>
                    <a:pt x="78613" y="36588"/>
                  </a:lnTo>
                  <a:lnTo>
                    <a:pt x="79362" y="37134"/>
                  </a:lnTo>
                  <a:lnTo>
                    <a:pt x="79794" y="37274"/>
                  </a:lnTo>
                  <a:lnTo>
                    <a:pt x="81038" y="37274"/>
                  </a:lnTo>
                  <a:lnTo>
                    <a:pt x="81597" y="37058"/>
                  </a:lnTo>
                  <a:lnTo>
                    <a:pt x="82296" y="36207"/>
                  </a:lnTo>
                  <a:lnTo>
                    <a:pt x="82473" y="35712"/>
                  </a:lnTo>
                  <a:lnTo>
                    <a:pt x="82473" y="34607"/>
                  </a:lnTo>
                  <a:close/>
                </a:path>
                <a:path w="112395" h="70485">
                  <a:moveTo>
                    <a:pt x="86525" y="52628"/>
                  </a:moveTo>
                  <a:lnTo>
                    <a:pt x="85864" y="50800"/>
                  </a:lnTo>
                  <a:lnTo>
                    <a:pt x="85623" y="50126"/>
                  </a:lnTo>
                  <a:lnTo>
                    <a:pt x="84734" y="47675"/>
                  </a:lnTo>
                  <a:lnTo>
                    <a:pt x="84734" y="50126"/>
                  </a:lnTo>
                  <a:lnTo>
                    <a:pt x="82816" y="50126"/>
                  </a:lnTo>
                  <a:lnTo>
                    <a:pt x="83807" y="47421"/>
                  </a:lnTo>
                  <a:lnTo>
                    <a:pt x="84734" y="50126"/>
                  </a:lnTo>
                  <a:lnTo>
                    <a:pt x="84734" y="47675"/>
                  </a:lnTo>
                  <a:lnTo>
                    <a:pt x="84645" y="47421"/>
                  </a:lnTo>
                  <a:lnTo>
                    <a:pt x="84315" y="46507"/>
                  </a:lnTo>
                  <a:lnTo>
                    <a:pt x="83375" y="46507"/>
                  </a:lnTo>
                  <a:lnTo>
                    <a:pt x="81076" y="52628"/>
                  </a:lnTo>
                  <a:lnTo>
                    <a:pt x="81915" y="52628"/>
                  </a:lnTo>
                  <a:lnTo>
                    <a:pt x="82588" y="50800"/>
                  </a:lnTo>
                  <a:lnTo>
                    <a:pt x="85001" y="50800"/>
                  </a:lnTo>
                  <a:lnTo>
                    <a:pt x="85623" y="52628"/>
                  </a:lnTo>
                  <a:lnTo>
                    <a:pt x="86525" y="52628"/>
                  </a:lnTo>
                  <a:close/>
                </a:path>
                <a:path w="112395" h="70485">
                  <a:moveTo>
                    <a:pt x="87210" y="34607"/>
                  </a:moveTo>
                  <a:lnTo>
                    <a:pt x="87020" y="34150"/>
                  </a:lnTo>
                  <a:lnTo>
                    <a:pt x="86258" y="33451"/>
                  </a:lnTo>
                  <a:lnTo>
                    <a:pt x="85788" y="33274"/>
                  </a:lnTo>
                  <a:lnTo>
                    <a:pt x="84950" y="33274"/>
                  </a:lnTo>
                  <a:lnTo>
                    <a:pt x="84696" y="33324"/>
                  </a:lnTo>
                  <a:lnTo>
                    <a:pt x="84353" y="33464"/>
                  </a:lnTo>
                  <a:lnTo>
                    <a:pt x="84226" y="33540"/>
                  </a:lnTo>
                  <a:lnTo>
                    <a:pt x="84086" y="33642"/>
                  </a:lnTo>
                  <a:lnTo>
                    <a:pt x="84340" y="31991"/>
                  </a:lnTo>
                  <a:lnTo>
                    <a:pt x="86868" y="31991"/>
                  </a:lnTo>
                  <a:lnTo>
                    <a:pt x="86868" y="31267"/>
                  </a:lnTo>
                  <a:lnTo>
                    <a:pt x="83769" y="31267"/>
                  </a:lnTo>
                  <a:lnTo>
                    <a:pt x="83324" y="34480"/>
                  </a:lnTo>
                  <a:lnTo>
                    <a:pt x="83972" y="34518"/>
                  </a:lnTo>
                  <a:lnTo>
                    <a:pt x="84099" y="34340"/>
                  </a:lnTo>
                  <a:lnTo>
                    <a:pt x="84251" y="34201"/>
                  </a:lnTo>
                  <a:lnTo>
                    <a:pt x="84632" y="33997"/>
                  </a:lnTo>
                  <a:lnTo>
                    <a:pt x="84848" y="33947"/>
                  </a:lnTo>
                  <a:lnTo>
                    <a:pt x="85458" y="33947"/>
                  </a:lnTo>
                  <a:lnTo>
                    <a:pt x="85763" y="34061"/>
                  </a:lnTo>
                  <a:lnTo>
                    <a:pt x="86271" y="34518"/>
                  </a:lnTo>
                  <a:lnTo>
                    <a:pt x="86398" y="34836"/>
                  </a:lnTo>
                  <a:lnTo>
                    <a:pt x="86398" y="35598"/>
                  </a:lnTo>
                  <a:lnTo>
                    <a:pt x="86296" y="35915"/>
                  </a:lnTo>
                  <a:lnTo>
                    <a:pt x="85864" y="36474"/>
                  </a:lnTo>
                  <a:lnTo>
                    <a:pt x="85534" y="36626"/>
                  </a:lnTo>
                  <a:lnTo>
                    <a:pt x="84861" y="36626"/>
                  </a:lnTo>
                  <a:lnTo>
                    <a:pt x="84658" y="36576"/>
                  </a:lnTo>
                  <a:lnTo>
                    <a:pt x="84137" y="36334"/>
                  </a:lnTo>
                  <a:lnTo>
                    <a:pt x="83934" y="36029"/>
                  </a:lnTo>
                  <a:lnTo>
                    <a:pt x="83883" y="35610"/>
                  </a:lnTo>
                  <a:lnTo>
                    <a:pt x="83096" y="35610"/>
                  </a:lnTo>
                  <a:lnTo>
                    <a:pt x="83146" y="36169"/>
                  </a:lnTo>
                  <a:lnTo>
                    <a:pt x="83362" y="36588"/>
                  </a:lnTo>
                  <a:lnTo>
                    <a:pt x="84112" y="37134"/>
                  </a:lnTo>
                  <a:lnTo>
                    <a:pt x="84531" y="37274"/>
                  </a:lnTo>
                  <a:lnTo>
                    <a:pt x="85788" y="37274"/>
                  </a:lnTo>
                  <a:lnTo>
                    <a:pt x="86334" y="37058"/>
                  </a:lnTo>
                  <a:lnTo>
                    <a:pt x="87033" y="36207"/>
                  </a:lnTo>
                  <a:lnTo>
                    <a:pt x="87210" y="35712"/>
                  </a:lnTo>
                  <a:lnTo>
                    <a:pt x="87210" y="34607"/>
                  </a:lnTo>
                  <a:close/>
                </a:path>
                <a:path w="112395" h="70485">
                  <a:moveTo>
                    <a:pt x="89801" y="34531"/>
                  </a:moveTo>
                  <a:lnTo>
                    <a:pt x="88353" y="30911"/>
                  </a:lnTo>
                  <a:lnTo>
                    <a:pt x="87858" y="30911"/>
                  </a:lnTo>
                  <a:lnTo>
                    <a:pt x="88265" y="31686"/>
                  </a:lnTo>
                  <a:lnTo>
                    <a:pt x="88531" y="32270"/>
                  </a:lnTo>
                  <a:lnTo>
                    <a:pt x="88900" y="33350"/>
                  </a:lnTo>
                  <a:lnTo>
                    <a:pt x="89014" y="34086"/>
                  </a:lnTo>
                  <a:lnTo>
                    <a:pt x="89014" y="35687"/>
                  </a:lnTo>
                  <a:lnTo>
                    <a:pt x="88912" y="36385"/>
                  </a:lnTo>
                  <a:lnTo>
                    <a:pt x="88595" y="37376"/>
                  </a:lnTo>
                  <a:lnTo>
                    <a:pt x="88303" y="38011"/>
                  </a:lnTo>
                  <a:lnTo>
                    <a:pt x="87858" y="38874"/>
                  </a:lnTo>
                  <a:lnTo>
                    <a:pt x="88392" y="38874"/>
                  </a:lnTo>
                  <a:lnTo>
                    <a:pt x="88900" y="38061"/>
                  </a:lnTo>
                  <a:lnTo>
                    <a:pt x="89242" y="37452"/>
                  </a:lnTo>
                  <a:lnTo>
                    <a:pt x="89674" y="36398"/>
                  </a:lnTo>
                  <a:lnTo>
                    <a:pt x="89801" y="35661"/>
                  </a:lnTo>
                  <a:lnTo>
                    <a:pt x="89801" y="34531"/>
                  </a:lnTo>
                  <a:close/>
                </a:path>
                <a:path w="112395" h="70485">
                  <a:moveTo>
                    <a:pt x="92456" y="52489"/>
                  </a:moveTo>
                  <a:lnTo>
                    <a:pt x="92329" y="52438"/>
                  </a:lnTo>
                  <a:lnTo>
                    <a:pt x="92138" y="51828"/>
                  </a:lnTo>
                  <a:lnTo>
                    <a:pt x="92024" y="50165"/>
                  </a:lnTo>
                  <a:lnTo>
                    <a:pt x="91909" y="49999"/>
                  </a:lnTo>
                  <a:lnTo>
                    <a:pt x="91782" y="49847"/>
                  </a:lnTo>
                  <a:lnTo>
                    <a:pt x="91605" y="49720"/>
                  </a:lnTo>
                  <a:lnTo>
                    <a:pt x="91363" y="49618"/>
                  </a:lnTo>
                  <a:lnTo>
                    <a:pt x="91630" y="49479"/>
                  </a:lnTo>
                  <a:lnTo>
                    <a:pt x="91833" y="49314"/>
                  </a:lnTo>
                  <a:lnTo>
                    <a:pt x="92087" y="48920"/>
                  </a:lnTo>
                  <a:lnTo>
                    <a:pt x="92113" y="47269"/>
                  </a:lnTo>
                  <a:lnTo>
                    <a:pt x="91935" y="46977"/>
                  </a:lnTo>
                  <a:lnTo>
                    <a:pt x="91389" y="46736"/>
                  </a:lnTo>
                  <a:lnTo>
                    <a:pt x="91389" y="47802"/>
                  </a:lnTo>
                  <a:lnTo>
                    <a:pt x="91274" y="48920"/>
                  </a:lnTo>
                  <a:lnTo>
                    <a:pt x="90817" y="49237"/>
                  </a:lnTo>
                  <a:lnTo>
                    <a:pt x="90512" y="49314"/>
                  </a:lnTo>
                  <a:lnTo>
                    <a:pt x="88214" y="49314"/>
                  </a:lnTo>
                  <a:lnTo>
                    <a:pt x="88214" y="47218"/>
                  </a:lnTo>
                  <a:lnTo>
                    <a:pt x="90512" y="47218"/>
                  </a:lnTo>
                  <a:lnTo>
                    <a:pt x="90741" y="47269"/>
                  </a:lnTo>
                  <a:lnTo>
                    <a:pt x="91224" y="47510"/>
                  </a:lnTo>
                  <a:lnTo>
                    <a:pt x="91389" y="47802"/>
                  </a:lnTo>
                  <a:lnTo>
                    <a:pt x="91389" y="46736"/>
                  </a:lnTo>
                  <a:lnTo>
                    <a:pt x="91059" y="46583"/>
                  </a:lnTo>
                  <a:lnTo>
                    <a:pt x="90678" y="46507"/>
                  </a:lnTo>
                  <a:lnTo>
                    <a:pt x="87376" y="46507"/>
                  </a:lnTo>
                  <a:lnTo>
                    <a:pt x="87376" y="52628"/>
                  </a:lnTo>
                  <a:lnTo>
                    <a:pt x="88214" y="52628"/>
                  </a:lnTo>
                  <a:lnTo>
                    <a:pt x="88214" y="49999"/>
                  </a:lnTo>
                  <a:lnTo>
                    <a:pt x="90436" y="49999"/>
                  </a:lnTo>
                  <a:lnTo>
                    <a:pt x="90678" y="50038"/>
                  </a:lnTo>
                  <a:lnTo>
                    <a:pt x="91122" y="50253"/>
                  </a:lnTo>
                  <a:lnTo>
                    <a:pt x="91211" y="50419"/>
                  </a:lnTo>
                  <a:lnTo>
                    <a:pt x="91338" y="51828"/>
                  </a:lnTo>
                  <a:lnTo>
                    <a:pt x="91440" y="52628"/>
                  </a:lnTo>
                  <a:lnTo>
                    <a:pt x="92456" y="52628"/>
                  </a:lnTo>
                  <a:lnTo>
                    <a:pt x="92456" y="52489"/>
                  </a:lnTo>
                  <a:close/>
                </a:path>
                <a:path w="112395" h="70485">
                  <a:moveTo>
                    <a:pt x="95326" y="54368"/>
                  </a:moveTo>
                  <a:lnTo>
                    <a:pt x="94919" y="53594"/>
                  </a:lnTo>
                  <a:lnTo>
                    <a:pt x="94640" y="53009"/>
                  </a:lnTo>
                  <a:lnTo>
                    <a:pt x="94272" y="51930"/>
                  </a:lnTo>
                  <a:lnTo>
                    <a:pt x="94170" y="51193"/>
                  </a:lnTo>
                  <a:lnTo>
                    <a:pt x="94170" y="49593"/>
                  </a:lnTo>
                  <a:lnTo>
                    <a:pt x="94259" y="48895"/>
                  </a:lnTo>
                  <a:lnTo>
                    <a:pt x="94589" y="47879"/>
                  </a:lnTo>
                  <a:lnTo>
                    <a:pt x="94881" y="47256"/>
                  </a:lnTo>
                  <a:lnTo>
                    <a:pt x="95313" y="46405"/>
                  </a:lnTo>
                  <a:lnTo>
                    <a:pt x="94792" y="46405"/>
                  </a:lnTo>
                  <a:lnTo>
                    <a:pt x="94272" y="47218"/>
                  </a:lnTo>
                  <a:lnTo>
                    <a:pt x="93929" y="47840"/>
                  </a:lnTo>
                  <a:lnTo>
                    <a:pt x="93510" y="48882"/>
                  </a:lnTo>
                  <a:lnTo>
                    <a:pt x="93383" y="49618"/>
                  </a:lnTo>
                  <a:lnTo>
                    <a:pt x="93395" y="50888"/>
                  </a:lnTo>
                  <a:lnTo>
                    <a:pt x="94068" y="53149"/>
                  </a:lnTo>
                  <a:lnTo>
                    <a:pt x="94818" y="54368"/>
                  </a:lnTo>
                  <a:lnTo>
                    <a:pt x="95326" y="54368"/>
                  </a:lnTo>
                  <a:close/>
                </a:path>
                <a:path w="112395" h="70485">
                  <a:moveTo>
                    <a:pt x="100012" y="47980"/>
                  </a:moveTo>
                  <a:lnTo>
                    <a:pt x="99860" y="47561"/>
                  </a:lnTo>
                  <a:lnTo>
                    <a:pt x="99225" y="46824"/>
                  </a:lnTo>
                  <a:lnTo>
                    <a:pt x="98729" y="46647"/>
                  </a:lnTo>
                  <a:lnTo>
                    <a:pt x="97218" y="46647"/>
                  </a:lnTo>
                  <a:lnTo>
                    <a:pt x="96647" y="46939"/>
                  </a:lnTo>
                  <a:lnTo>
                    <a:pt x="96151" y="47840"/>
                  </a:lnTo>
                  <a:lnTo>
                    <a:pt x="96050" y="48260"/>
                  </a:lnTo>
                  <a:lnTo>
                    <a:pt x="96037" y="48780"/>
                  </a:lnTo>
                  <a:lnTo>
                    <a:pt x="96799" y="48780"/>
                  </a:lnTo>
                  <a:lnTo>
                    <a:pt x="96812" y="48412"/>
                  </a:lnTo>
                  <a:lnTo>
                    <a:pt x="96875" y="48120"/>
                  </a:lnTo>
                  <a:lnTo>
                    <a:pt x="97167" y="47523"/>
                  </a:lnTo>
                  <a:lnTo>
                    <a:pt x="97523" y="47332"/>
                  </a:lnTo>
                  <a:lnTo>
                    <a:pt x="98386" y="47332"/>
                  </a:lnTo>
                  <a:lnTo>
                    <a:pt x="98666" y="47434"/>
                  </a:lnTo>
                  <a:lnTo>
                    <a:pt x="99085" y="47840"/>
                  </a:lnTo>
                  <a:lnTo>
                    <a:pt x="99187" y="48120"/>
                  </a:lnTo>
                  <a:lnTo>
                    <a:pt x="99187" y="48755"/>
                  </a:lnTo>
                  <a:lnTo>
                    <a:pt x="99072" y="49022"/>
                  </a:lnTo>
                  <a:lnTo>
                    <a:pt x="98704" y="49403"/>
                  </a:lnTo>
                  <a:lnTo>
                    <a:pt x="98450" y="49580"/>
                  </a:lnTo>
                  <a:lnTo>
                    <a:pt x="96761" y="50558"/>
                  </a:lnTo>
                  <a:lnTo>
                    <a:pt x="96393" y="50901"/>
                  </a:lnTo>
                  <a:lnTo>
                    <a:pt x="96215" y="51282"/>
                  </a:lnTo>
                  <a:lnTo>
                    <a:pt x="96024" y="51663"/>
                  </a:lnTo>
                  <a:lnTo>
                    <a:pt x="95923" y="52108"/>
                  </a:lnTo>
                  <a:lnTo>
                    <a:pt x="95897" y="52628"/>
                  </a:lnTo>
                  <a:lnTo>
                    <a:pt x="99987" y="52628"/>
                  </a:lnTo>
                  <a:lnTo>
                    <a:pt x="99987" y="51917"/>
                  </a:lnTo>
                  <a:lnTo>
                    <a:pt x="96735" y="51917"/>
                  </a:lnTo>
                  <a:lnTo>
                    <a:pt x="96799" y="51625"/>
                  </a:lnTo>
                  <a:lnTo>
                    <a:pt x="96977" y="51358"/>
                  </a:lnTo>
                  <a:lnTo>
                    <a:pt x="97409" y="50977"/>
                  </a:lnTo>
                  <a:lnTo>
                    <a:pt x="97624" y="50838"/>
                  </a:lnTo>
                  <a:lnTo>
                    <a:pt x="98971" y="50088"/>
                  </a:lnTo>
                  <a:lnTo>
                    <a:pt x="99314" y="49847"/>
                  </a:lnTo>
                  <a:lnTo>
                    <a:pt x="99847" y="49314"/>
                  </a:lnTo>
                  <a:lnTo>
                    <a:pt x="100012" y="48907"/>
                  </a:lnTo>
                  <a:lnTo>
                    <a:pt x="100012" y="47980"/>
                  </a:lnTo>
                  <a:close/>
                </a:path>
                <a:path w="112395" h="70485">
                  <a:moveTo>
                    <a:pt x="104749" y="50101"/>
                  </a:moveTo>
                  <a:lnTo>
                    <a:pt x="104559" y="49657"/>
                  </a:lnTo>
                  <a:lnTo>
                    <a:pt x="103797" y="48945"/>
                  </a:lnTo>
                  <a:lnTo>
                    <a:pt x="103327" y="48768"/>
                  </a:lnTo>
                  <a:lnTo>
                    <a:pt x="102489" y="48768"/>
                  </a:lnTo>
                  <a:lnTo>
                    <a:pt x="102235" y="48818"/>
                  </a:lnTo>
                  <a:lnTo>
                    <a:pt x="101892" y="48958"/>
                  </a:lnTo>
                  <a:lnTo>
                    <a:pt x="101765" y="49034"/>
                  </a:lnTo>
                  <a:lnTo>
                    <a:pt x="101625" y="49149"/>
                  </a:lnTo>
                  <a:lnTo>
                    <a:pt x="101879" y="47485"/>
                  </a:lnTo>
                  <a:lnTo>
                    <a:pt x="104406" y="47485"/>
                  </a:lnTo>
                  <a:lnTo>
                    <a:pt x="104406" y="46761"/>
                  </a:lnTo>
                  <a:lnTo>
                    <a:pt x="101307" y="46761"/>
                  </a:lnTo>
                  <a:lnTo>
                    <a:pt x="100863" y="49974"/>
                  </a:lnTo>
                  <a:lnTo>
                    <a:pt x="101511" y="50012"/>
                  </a:lnTo>
                  <a:lnTo>
                    <a:pt x="101638" y="49834"/>
                  </a:lnTo>
                  <a:lnTo>
                    <a:pt x="101790" y="49695"/>
                  </a:lnTo>
                  <a:lnTo>
                    <a:pt x="102171" y="49491"/>
                  </a:lnTo>
                  <a:lnTo>
                    <a:pt x="102387" y="49441"/>
                  </a:lnTo>
                  <a:lnTo>
                    <a:pt x="102997" y="49441"/>
                  </a:lnTo>
                  <a:lnTo>
                    <a:pt x="103301" y="49555"/>
                  </a:lnTo>
                  <a:lnTo>
                    <a:pt x="103809" y="50012"/>
                  </a:lnTo>
                  <a:lnTo>
                    <a:pt x="103936" y="50330"/>
                  </a:lnTo>
                  <a:lnTo>
                    <a:pt x="103936" y="51104"/>
                  </a:lnTo>
                  <a:lnTo>
                    <a:pt x="103835" y="51409"/>
                  </a:lnTo>
                  <a:lnTo>
                    <a:pt x="103403" y="51968"/>
                  </a:lnTo>
                  <a:lnTo>
                    <a:pt x="103073" y="52120"/>
                  </a:lnTo>
                  <a:lnTo>
                    <a:pt x="102400" y="52120"/>
                  </a:lnTo>
                  <a:lnTo>
                    <a:pt x="102196" y="52070"/>
                  </a:lnTo>
                  <a:lnTo>
                    <a:pt x="101676" y="51828"/>
                  </a:lnTo>
                  <a:lnTo>
                    <a:pt x="101473" y="51536"/>
                  </a:lnTo>
                  <a:lnTo>
                    <a:pt x="101422" y="51104"/>
                  </a:lnTo>
                  <a:lnTo>
                    <a:pt x="100634" y="51104"/>
                  </a:lnTo>
                  <a:lnTo>
                    <a:pt x="100685" y="51676"/>
                  </a:lnTo>
                  <a:lnTo>
                    <a:pt x="100901" y="52095"/>
                  </a:lnTo>
                  <a:lnTo>
                    <a:pt x="101638" y="52641"/>
                  </a:lnTo>
                  <a:lnTo>
                    <a:pt x="102069" y="52781"/>
                  </a:lnTo>
                  <a:lnTo>
                    <a:pt x="103314" y="52781"/>
                  </a:lnTo>
                  <a:lnTo>
                    <a:pt x="103873" y="52565"/>
                  </a:lnTo>
                  <a:lnTo>
                    <a:pt x="104571" y="51701"/>
                  </a:lnTo>
                  <a:lnTo>
                    <a:pt x="104749" y="51206"/>
                  </a:lnTo>
                  <a:lnTo>
                    <a:pt x="104749" y="50101"/>
                  </a:lnTo>
                  <a:close/>
                </a:path>
                <a:path w="112395" h="70485">
                  <a:moveTo>
                    <a:pt x="109486" y="50101"/>
                  </a:moveTo>
                  <a:lnTo>
                    <a:pt x="109296" y="49657"/>
                  </a:lnTo>
                  <a:lnTo>
                    <a:pt x="108534" y="48945"/>
                  </a:lnTo>
                  <a:lnTo>
                    <a:pt x="108077" y="48768"/>
                  </a:lnTo>
                  <a:lnTo>
                    <a:pt x="107238" y="48768"/>
                  </a:lnTo>
                  <a:lnTo>
                    <a:pt x="106972" y="48818"/>
                  </a:lnTo>
                  <a:lnTo>
                    <a:pt x="106629" y="48958"/>
                  </a:lnTo>
                  <a:lnTo>
                    <a:pt x="106502" y="49034"/>
                  </a:lnTo>
                  <a:lnTo>
                    <a:pt x="106362" y="49149"/>
                  </a:lnTo>
                  <a:lnTo>
                    <a:pt x="106616" y="47485"/>
                  </a:lnTo>
                  <a:lnTo>
                    <a:pt x="109143" y="47485"/>
                  </a:lnTo>
                  <a:lnTo>
                    <a:pt x="109143" y="46761"/>
                  </a:lnTo>
                  <a:lnTo>
                    <a:pt x="106057" y="46761"/>
                  </a:lnTo>
                  <a:lnTo>
                    <a:pt x="105600" y="49974"/>
                  </a:lnTo>
                  <a:lnTo>
                    <a:pt x="106248" y="50012"/>
                  </a:lnTo>
                  <a:lnTo>
                    <a:pt x="106375" y="49834"/>
                  </a:lnTo>
                  <a:lnTo>
                    <a:pt x="106527" y="49695"/>
                  </a:lnTo>
                  <a:lnTo>
                    <a:pt x="106908" y="49491"/>
                  </a:lnTo>
                  <a:lnTo>
                    <a:pt x="107124" y="49441"/>
                  </a:lnTo>
                  <a:lnTo>
                    <a:pt x="107734" y="49441"/>
                  </a:lnTo>
                  <a:lnTo>
                    <a:pt x="108038" y="49555"/>
                  </a:lnTo>
                  <a:lnTo>
                    <a:pt x="108546" y="50012"/>
                  </a:lnTo>
                  <a:lnTo>
                    <a:pt x="108673" y="50330"/>
                  </a:lnTo>
                  <a:lnTo>
                    <a:pt x="108673" y="51104"/>
                  </a:lnTo>
                  <a:lnTo>
                    <a:pt x="108572" y="51409"/>
                  </a:lnTo>
                  <a:lnTo>
                    <a:pt x="108140" y="51968"/>
                  </a:lnTo>
                  <a:lnTo>
                    <a:pt x="107810" y="52120"/>
                  </a:lnTo>
                  <a:lnTo>
                    <a:pt x="107137" y="52120"/>
                  </a:lnTo>
                  <a:lnTo>
                    <a:pt x="106934" y="52070"/>
                  </a:lnTo>
                  <a:lnTo>
                    <a:pt x="106413" y="51828"/>
                  </a:lnTo>
                  <a:lnTo>
                    <a:pt x="106210" y="51536"/>
                  </a:lnTo>
                  <a:lnTo>
                    <a:pt x="106159" y="51104"/>
                  </a:lnTo>
                  <a:lnTo>
                    <a:pt x="105384" y="51104"/>
                  </a:lnTo>
                  <a:lnTo>
                    <a:pt x="105422" y="51676"/>
                  </a:lnTo>
                  <a:lnTo>
                    <a:pt x="105638" y="52095"/>
                  </a:lnTo>
                  <a:lnTo>
                    <a:pt x="106387" y="52641"/>
                  </a:lnTo>
                  <a:lnTo>
                    <a:pt x="106807" y="52781"/>
                  </a:lnTo>
                  <a:lnTo>
                    <a:pt x="108064" y="52781"/>
                  </a:lnTo>
                  <a:lnTo>
                    <a:pt x="108610" y="52565"/>
                  </a:lnTo>
                  <a:lnTo>
                    <a:pt x="109308" y="51701"/>
                  </a:lnTo>
                  <a:lnTo>
                    <a:pt x="109486" y="51206"/>
                  </a:lnTo>
                  <a:lnTo>
                    <a:pt x="109486" y="50101"/>
                  </a:lnTo>
                  <a:close/>
                </a:path>
                <a:path w="112395" h="70485">
                  <a:moveTo>
                    <a:pt x="112077" y="50025"/>
                  </a:moveTo>
                  <a:lnTo>
                    <a:pt x="110629" y="46405"/>
                  </a:lnTo>
                  <a:lnTo>
                    <a:pt x="110134" y="46405"/>
                  </a:lnTo>
                  <a:lnTo>
                    <a:pt x="110540" y="47180"/>
                  </a:lnTo>
                  <a:lnTo>
                    <a:pt x="110820" y="47777"/>
                  </a:lnTo>
                  <a:lnTo>
                    <a:pt x="111175" y="48856"/>
                  </a:lnTo>
                  <a:lnTo>
                    <a:pt x="111290" y="49593"/>
                  </a:lnTo>
                  <a:lnTo>
                    <a:pt x="111290" y="51193"/>
                  </a:lnTo>
                  <a:lnTo>
                    <a:pt x="111188" y="51892"/>
                  </a:lnTo>
                  <a:lnTo>
                    <a:pt x="110871" y="52882"/>
                  </a:lnTo>
                  <a:lnTo>
                    <a:pt x="110578" y="53505"/>
                  </a:lnTo>
                  <a:lnTo>
                    <a:pt x="110147" y="54368"/>
                  </a:lnTo>
                  <a:lnTo>
                    <a:pt x="110667" y="54368"/>
                  </a:lnTo>
                  <a:lnTo>
                    <a:pt x="111175" y="53555"/>
                  </a:lnTo>
                  <a:lnTo>
                    <a:pt x="111518" y="52946"/>
                  </a:lnTo>
                  <a:lnTo>
                    <a:pt x="111950" y="51892"/>
                  </a:lnTo>
                  <a:lnTo>
                    <a:pt x="112077" y="51168"/>
                  </a:lnTo>
                  <a:lnTo>
                    <a:pt x="112077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426403" y="2099906"/>
              <a:ext cx="118745" cy="53975"/>
            </a:xfrm>
            <a:custGeom>
              <a:avLst/>
              <a:gdLst/>
              <a:ahLst/>
              <a:cxnLst/>
              <a:rect l="l" t="t" r="r" b="b"/>
              <a:pathLst>
                <a:path w="118745" h="53975">
                  <a:moveTo>
                    <a:pt x="3581" y="48298"/>
                  </a:moveTo>
                  <a:lnTo>
                    <a:pt x="2832" y="48298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81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82"/>
                  </a:lnTo>
                  <a:lnTo>
                    <a:pt x="800" y="51676"/>
                  </a:lnTo>
                  <a:lnTo>
                    <a:pt x="762" y="51485"/>
                  </a:lnTo>
                  <a:lnTo>
                    <a:pt x="762" y="48298"/>
                  </a:lnTo>
                  <a:lnTo>
                    <a:pt x="0" y="48298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66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73"/>
                  </a:lnTo>
                  <a:lnTo>
                    <a:pt x="2882" y="52108"/>
                  </a:lnTo>
                  <a:lnTo>
                    <a:pt x="2870" y="52755"/>
                  </a:lnTo>
                  <a:lnTo>
                    <a:pt x="3581" y="52755"/>
                  </a:lnTo>
                  <a:lnTo>
                    <a:pt x="3581" y="48298"/>
                  </a:lnTo>
                  <a:close/>
                </a:path>
                <a:path w="118745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01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118745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21"/>
                  </a:lnTo>
                  <a:lnTo>
                    <a:pt x="1244" y="21221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13"/>
                  </a:lnTo>
                  <a:lnTo>
                    <a:pt x="63" y="21018"/>
                  </a:lnTo>
                  <a:lnTo>
                    <a:pt x="406" y="21678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67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118745" h="53975">
                  <a:moveTo>
                    <a:pt x="8153" y="51054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17"/>
                  </a:lnTo>
                  <a:lnTo>
                    <a:pt x="5930" y="50012"/>
                  </a:lnTo>
                  <a:lnTo>
                    <a:pt x="5765" y="49949"/>
                  </a:lnTo>
                  <a:lnTo>
                    <a:pt x="5461" y="49771"/>
                  </a:lnTo>
                  <a:lnTo>
                    <a:pt x="5359" y="49606"/>
                  </a:lnTo>
                  <a:lnTo>
                    <a:pt x="5359" y="49237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42" y="48831"/>
                  </a:lnTo>
                  <a:lnTo>
                    <a:pt x="7302" y="49580"/>
                  </a:lnTo>
                  <a:lnTo>
                    <a:pt x="8001" y="49580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65" y="48183"/>
                  </a:lnTo>
                  <a:lnTo>
                    <a:pt x="5359" y="48323"/>
                  </a:lnTo>
                  <a:lnTo>
                    <a:pt x="4749" y="48831"/>
                  </a:lnTo>
                  <a:lnTo>
                    <a:pt x="4597" y="49174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58"/>
                  </a:lnTo>
                  <a:lnTo>
                    <a:pt x="5549" y="50660"/>
                  </a:lnTo>
                  <a:lnTo>
                    <a:pt x="6832" y="50990"/>
                  </a:lnTo>
                  <a:lnTo>
                    <a:pt x="7048" y="51054"/>
                  </a:lnTo>
                  <a:lnTo>
                    <a:pt x="7327" y="51219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02" y="51993"/>
                  </a:lnTo>
                  <a:lnTo>
                    <a:pt x="6883" y="52235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84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58"/>
                  </a:lnTo>
                  <a:lnTo>
                    <a:pt x="4470" y="51358"/>
                  </a:lnTo>
                  <a:lnTo>
                    <a:pt x="4495" y="51803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53" y="51866"/>
                  </a:lnTo>
                  <a:lnTo>
                    <a:pt x="8153" y="51054"/>
                  </a:lnTo>
                  <a:close/>
                </a:path>
                <a:path w="118745" h="53975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24"/>
                  </a:lnTo>
                  <a:lnTo>
                    <a:pt x="6642" y="33324"/>
                  </a:lnTo>
                  <a:lnTo>
                    <a:pt x="6946" y="33426"/>
                  </a:lnTo>
                  <a:lnTo>
                    <a:pt x="7112" y="33629"/>
                  </a:lnTo>
                  <a:lnTo>
                    <a:pt x="7226" y="33769"/>
                  </a:lnTo>
                  <a:lnTo>
                    <a:pt x="7277" y="33921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794"/>
                  </a:lnTo>
                  <a:lnTo>
                    <a:pt x="7924" y="33528"/>
                  </a:lnTo>
                  <a:lnTo>
                    <a:pt x="7442" y="32880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16"/>
                  </a:lnTo>
                  <a:lnTo>
                    <a:pt x="4749" y="33337"/>
                  </a:lnTo>
                  <a:lnTo>
                    <a:pt x="4597" y="33680"/>
                  </a:lnTo>
                  <a:lnTo>
                    <a:pt x="4597" y="34455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64"/>
                  </a:lnTo>
                  <a:lnTo>
                    <a:pt x="7416" y="36309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77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77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87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118745" h="53975">
                  <a:moveTo>
                    <a:pt x="8153" y="20066"/>
                  </a:moveTo>
                  <a:lnTo>
                    <a:pt x="8001" y="19761"/>
                  </a:lnTo>
                  <a:lnTo>
                    <a:pt x="7531" y="19443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70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81"/>
                  </a:lnTo>
                  <a:lnTo>
                    <a:pt x="5943" y="17830"/>
                  </a:lnTo>
                  <a:lnTo>
                    <a:pt x="6642" y="17830"/>
                  </a:lnTo>
                  <a:lnTo>
                    <a:pt x="6946" y="17932"/>
                  </a:lnTo>
                  <a:lnTo>
                    <a:pt x="7112" y="18135"/>
                  </a:lnTo>
                  <a:lnTo>
                    <a:pt x="7226" y="18275"/>
                  </a:lnTo>
                  <a:lnTo>
                    <a:pt x="7277" y="18415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597" y="18186"/>
                  </a:lnTo>
                  <a:lnTo>
                    <a:pt x="4597" y="18961"/>
                  </a:lnTo>
                  <a:lnTo>
                    <a:pt x="4762" y="19240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19989"/>
                  </a:lnTo>
                  <a:lnTo>
                    <a:pt x="7048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02" y="21005"/>
                  </a:lnTo>
                  <a:lnTo>
                    <a:pt x="6883" y="21247"/>
                  </a:lnTo>
                  <a:lnTo>
                    <a:pt x="6642" y="21297"/>
                  </a:lnTo>
                  <a:lnTo>
                    <a:pt x="5892" y="21297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70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32"/>
                  </a:lnTo>
                  <a:lnTo>
                    <a:pt x="6946" y="21932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66"/>
                  </a:lnTo>
                  <a:close/>
                </a:path>
                <a:path w="118745" h="53975">
                  <a:moveTo>
                    <a:pt x="13208" y="53403"/>
                  </a:moveTo>
                  <a:lnTo>
                    <a:pt x="8458" y="53403"/>
                  </a:lnTo>
                  <a:lnTo>
                    <a:pt x="8458" y="53822"/>
                  </a:lnTo>
                  <a:lnTo>
                    <a:pt x="13208" y="53822"/>
                  </a:lnTo>
                  <a:lnTo>
                    <a:pt x="13208" y="53403"/>
                  </a:lnTo>
                  <a:close/>
                </a:path>
                <a:path w="118745" h="53975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28"/>
                  </a:lnTo>
                  <a:lnTo>
                    <a:pt x="13208" y="38328"/>
                  </a:lnTo>
                  <a:lnTo>
                    <a:pt x="13208" y="37909"/>
                  </a:lnTo>
                  <a:close/>
                </a:path>
                <a:path w="118745" h="53975">
                  <a:moveTo>
                    <a:pt x="13208" y="22415"/>
                  </a:moveTo>
                  <a:lnTo>
                    <a:pt x="8458" y="22415"/>
                  </a:lnTo>
                  <a:lnTo>
                    <a:pt x="8458" y="22834"/>
                  </a:lnTo>
                  <a:lnTo>
                    <a:pt x="13208" y="22834"/>
                  </a:lnTo>
                  <a:lnTo>
                    <a:pt x="13208" y="22415"/>
                  </a:lnTo>
                  <a:close/>
                </a:path>
                <a:path w="118745" h="53975">
                  <a:moveTo>
                    <a:pt x="15367" y="32804"/>
                  </a:moveTo>
                  <a:lnTo>
                    <a:pt x="14655" y="32804"/>
                  </a:lnTo>
                  <a:lnTo>
                    <a:pt x="14655" y="31559"/>
                  </a:lnTo>
                  <a:lnTo>
                    <a:pt x="13906" y="31559"/>
                  </a:lnTo>
                  <a:lnTo>
                    <a:pt x="13906" y="32804"/>
                  </a:lnTo>
                  <a:lnTo>
                    <a:pt x="13296" y="32804"/>
                  </a:lnTo>
                  <a:lnTo>
                    <a:pt x="13296" y="33413"/>
                  </a:lnTo>
                  <a:lnTo>
                    <a:pt x="13906" y="33413"/>
                  </a:lnTo>
                  <a:lnTo>
                    <a:pt x="13906" y="36652"/>
                  </a:lnTo>
                  <a:lnTo>
                    <a:pt x="13970" y="36880"/>
                  </a:lnTo>
                  <a:lnTo>
                    <a:pt x="14211" y="37236"/>
                  </a:lnTo>
                  <a:lnTo>
                    <a:pt x="14452" y="37338"/>
                  </a:lnTo>
                  <a:lnTo>
                    <a:pt x="14909" y="37338"/>
                  </a:lnTo>
                  <a:lnTo>
                    <a:pt x="15290" y="37287"/>
                  </a:lnTo>
                  <a:lnTo>
                    <a:pt x="15367" y="36664"/>
                  </a:lnTo>
                  <a:lnTo>
                    <a:pt x="14973" y="36690"/>
                  </a:lnTo>
                  <a:lnTo>
                    <a:pt x="14719" y="36588"/>
                  </a:lnTo>
                  <a:lnTo>
                    <a:pt x="14655" y="33413"/>
                  </a:lnTo>
                  <a:lnTo>
                    <a:pt x="15367" y="33413"/>
                  </a:lnTo>
                  <a:lnTo>
                    <a:pt x="15367" y="32804"/>
                  </a:lnTo>
                  <a:close/>
                </a:path>
                <a:path w="118745" h="53975">
                  <a:moveTo>
                    <a:pt x="16878" y="32829"/>
                  </a:moveTo>
                  <a:lnTo>
                    <a:pt x="16116" y="32829"/>
                  </a:lnTo>
                  <a:lnTo>
                    <a:pt x="16116" y="37261"/>
                  </a:lnTo>
                  <a:lnTo>
                    <a:pt x="16878" y="37261"/>
                  </a:lnTo>
                  <a:lnTo>
                    <a:pt x="16878" y="32829"/>
                  </a:lnTo>
                  <a:close/>
                </a:path>
                <a:path w="118745" h="53975">
                  <a:moveTo>
                    <a:pt x="16878" y="31153"/>
                  </a:moveTo>
                  <a:lnTo>
                    <a:pt x="16116" y="31153"/>
                  </a:lnTo>
                  <a:lnTo>
                    <a:pt x="16116" y="32004"/>
                  </a:lnTo>
                  <a:lnTo>
                    <a:pt x="16878" y="32004"/>
                  </a:lnTo>
                  <a:lnTo>
                    <a:pt x="16878" y="31153"/>
                  </a:lnTo>
                  <a:close/>
                </a:path>
                <a:path w="118745" h="53975">
                  <a:moveTo>
                    <a:pt x="17157" y="51054"/>
                  </a:moveTo>
                  <a:lnTo>
                    <a:pt x="17005" y="50761"/>
                  </a:lnTo>
                  <a:lnTo>
                    <a:pt x="16535" y="50444"/>
                  </a:lnTo>
                  <a:lnTo>
                    <a:pt x="16179" y="50317"/>
                  </a:lnTo>
                  <a:lnTo>
                    <a:pt x="14922" y="50012"/>
                  </a:lnTo>
                  <a:lnTo>
                    <a:pt x="14757" y="49949"/>
                  </a:lnTo>
                  <a:lnTo>
                    <a:pt x="14452" y="49771"/>
                  </a:lnTo>
                  <a:lnTo>
                    <a:pt x="14363" y="49606"/>
                  </a:lnTo>
                  <a:lnTo>
                    <a:pt x="14363" y="49237"/>
                  </a:lnTo>
                  <a:lnTo>
                    <a:pt x="14439" y="49098"/>
                  </a:lnTo>
                  <a:lnTo>
                    <a:pt x="14732" y="48882"/>
                  </a:lnTo>
                  <a:lnTo>
                    <a:pt x="14947" y="48831"/>
                  </a:lnTo>
                  <a:lnTo>
                    <a:pt x="15646" y="48831"/>
                  </a:lnTo>
                  <a:lnTo>
                    <a:pt x="16294" y="49580"/>
                  </a:lnTo>
                  <a:lnTo>
                    <a:pt x="17005" y="49580"/>
                  </a:lnTo>
                  <a:lnTo>
                    <a:pt x="17018" y="49301"/>
                  </a:lnTo>
                  <a:lnTo>
                    <a:pt x="16929" y="49034"/>
                  </a:lnTo>
                  <a:lnTo>
                    <a:pt x="16433" y="48387"/>
                  </a:lnTo>
                  <a:lnTo>
                    <a:pt x="15963" y="48183"/>
                  </a:lnTo>
                  <a:lnTo>
                    <a:pt x="14770" y="48183"/>
                  </a:lnTo>
                  <a:lnTo>
                    <a:pt x="14363" y="48323"/>
                  </a:lnTo>
                  <a:lnTo>
                    <a:pt x="13754" y="48831"/>
                  </a:lnTo>
                  <a:lnTo>
                    <a:pt x="13601" y="49174"/>
                  </a:lnTo>
                  <a:lnTo>
                    <a:pt x="13601" y="49961"/>
                  </a:lnTo>
                  <a:lnTo>
                    <a:pt x="13766" y="50241"/>
                  </a:lnTo>
                  <a:lnTo>
                    <a:pt x="14262" y="50558"/>
                  </a:lnTo>
                  <a:lnTo>
                    <a:pt x="14554" y="50660"/>
                  </a:lnTo>
                  <a:lnTo>
                    <a:pt x="15836" y="50990"/>
                  </a:lnTo>
                  <a:lnTo>
                    <a:pt x="16052" y="51054"/>
                  </a:lnTo>
                  <a:lnTo>
                    <a:pt x="16332" y="51219"/>
                  </a:lnTo>
                  <a:lnTo>
                    <a:pt x="16421" y="51371"/>
                  </a:lnTo>
                  <a:lnTo>
                    <a:pt x="16421" y="51816"/>
                  </a:lnTo>
                  <a:lnTo>
                    <a:pt x="16306" y="51993"/>
                  </a:lnTo>
                  <a:lnTo>
                    <a:pt x="15887" y="52235"/>
                  </a:lnTo>
                  <a:lnTo>
                    <a:pt x="15646" y="52298"/>
                  </a:lnTo>
                  <a:lnTo>
                    <a:pt x="14897" y="52298"/>
                  </a:lnTo>
                  <a:lnTo>
                    <a:pt x="14579" y="52184"/>
                  </a:lnTo>
                  <a:lnTo>
                    <a:pt x="14287" y="51803"/>
                  </a:lnTo>
                  <a:lnTo>
                    <a:pt x="14211" y="51612"/>
                  </a:lnTo>
                  <a:lnTo>
                    <a:pt x="14198" y="51358"/>
                  </a:lnTo>
                  <a:lnTo>
                    <a:pt x="13474" y="51358"/>
                  </a:lnTo>
                  <a:lnTo>
                    <a:pt x="13500" y="51803"/>
                  </a:lnTo>
                  <a:lnTo>
                    <a:pt x="13652" y="52184"/>
                  </a:lnTo>
                  <a:lnTo>
                    <a:pt x="14198" y="52781"/>
                  </a:lnTo>
                  <a:lnTo>
                    <a:pt x="14668" y="52933"/>
                  </a:lnTo>
                  <a:lnTo>
                    <a:pt x="15951" y="52933"/>
                  </a:lnTo>
                  <a:lnTo>
                    <a:pt x="16408" y="52793"/>
                  </a:lnTo>
                  <a:lnTo>
                    <a:pt x="17005" y="52209"/>
                  </a:lnTo>
                  <a:lnTo>
                    <a:pt x="17157" y="51866"/>
                  </a:lnTo>
                  <a:lnTo>
                    <a:pt x="17157" y="51054"/>
                  </a:lnTo>
                  <a:close/>
                </a:path>
                <a:path w="118745" h="53975">
                  <a:moveTo>
                    <a:pt x="17157" y="20066"/>
                  </a:moveTo>
                  <a:lnTo>
                    <a:pt x="17005" y="19761"/>
                  </a:lnTo>
                  <a:lnTo>
                    <a:pt x="16535" y="19443"/>
                  </a:lnTo>
                  <a:lnTo>
                    <a:pt x="16179" y="19329"/>
                  </a:lnTo>
                  <a:lnTo>
                    <a:pt x="14922" y="19024"/>
                  </a:lnTo>
                  <a:lnTo>
                    <a:pt x="14757" y="18961"/>
                  </a:lnTo>
                  <a:lnTo>
                    <a:pt x="14452" y="18770"/>
                  </a:lnTo>
                  <a:lnTo>
                    <a:pt x="14363" y="18618"/>
                  </a:lnTo>
                  <a:lnTo>
                    <a:pt x="14363" y="18249"/>
                  </a:lnTo>
                  <a:lnTo>
                    <a:pt x="14439" y="18110"/>
                  </a:lnTo>
                  <a:lnTo>
                    <a:pt x="14732" y="17881"/>
                  </a:lnTo>
                  <a:lnTo>
                    <a:pt x="14947" y="17830"/>
                  </a:lnTo>
                  <a:lnTo>
                    <a:pt x="15646" y="17830"/>
                  </a:lnTo>
                  <a:lnTo>
                    <a:pt x="15951" y="17932"/>
                  </a:lnTo>
                  <a:lnTo>
                    <a:pt x="16116" y="18135"/>
                  </a:lnTo>
                  <a:lnTo>
                    <a:pt x="16230" y="18275"/>
                  </a:lnTo>
                  <a:lnTo>
                    <a:pt x="16281" y="18415"/>
                  </a:lnTo>
                  <a:lnTo>
                    <a:pt x="16294" y="18592"/>
                  </a:lnTo>
                  <a:lnTo>
                    <a:pt x="17005" y="18592"/>
                  </a:lnTo>
                  <a:lnTo>
                    <a:pt x="17018" y="18300"/>
                  </a:lnTo>
                  <a:lnTo>
                    <a:pt x="16929" y="18034"/>
                  </a:lnTo>
                  <a:lnTo>
                    <a:pt x="16433" y="17386"/>
                  </a:lnTo>
                  <a:lnTo>
                    <a:pt x="15963" y="17195"/>
                  </a:lnTo>
                  <a:lnTo>
                    <a:pt x="14770" y="17195"/>
                  </a:lnTo>
                  <a:lnTo>
                    <a:pt x="14363" y="17322"/>
                  </a:lnTo>
                  <a:lnTo>
                    <a:pt x="13754" y="17843"/>
                  </a:lnTo>
                  <a:lnTo>
                    <a:pt x="13601" y="18186"/>
                  </a:lnTo>
                  <a:lnTo>
                    <a:pt x="13601" y="18961"/>
                  </a:lnTo>
                  <a:lnTo>
                    <a:pt x="13766" y="19240"/>
                  </a:lnTo>
                  <a:lnTo>
                    <a:pt x="14262" y="19570"/>
                  </a:lnTo>
                  <a:lnTo>
                    <a:pt x="14554" y="19672"/>
                  </a:lnTo>
                  <a:lnTo>
                    <a:pt x="15836" y="19989"/>
                  </a:lnTo>
                  <a:lnTo>
                    <a:pt x="16052" y="20066"/>
                  </a:lnTo>
                  <a:lnTo>
                    <a:pt x="16332" y="20231"/>
                  </a:lnTo>
                  <a:lnTo>
                    <a:pt x="16421" y="20370"/>
                  </a:lnTo>
                  <a:lnTo>
                    <a:pt x="16421" y="20815"/>
                  </a:lnTo>
                  <a:lnTo>
                    <a:pt x="16306" y="21005"/>
                  </a:lnTo>
                  <a:lnTo>
                    <a:pt x="15887" y="21247"/>
                  </a:lnTo>
                  <a:lnTo>
                    <a:pt x="15646" y="21297"/>
                  </a:lnTo>
                  <a:lnTo>
                    <a:pt x="14897" y="21297"/>
                  </a:lnTo>
                  <a:lnTo>
                    <a:pt x="14579" y="21183"/>
                  </a:lnTo>
                  <a:lnTo>
                    <a:pt x="14287" y="20815"/>
                  </a:lnTo>
                  <a:lnTo>
                    <a:pt x="14211" y="20624"/>
                  </a:lnTo>
                  <a:lnTo>
                    <a:pt x="14198" y="20370"/>
                  </a:lnTo>
                  <a:lnTo>
                    <a:pt x="13474" y="20370"/>
                  </a:lnTo>
                  <a:lnTo>
                    <a:pt x="13500" y="20815"/>
                  </a:lnTo>
                  <a:lnTo>
                    <a:pt x="13652" y="21183"/>
                  </a:lnTo>
                  <a:lnTo>
                    <a:pt x="14198" y="21793"/>
                  </a:lnTo>
                  <a:lnTo>
                    <a:pt x="14668" y="21932"/>
                  </a:lnTo>
                  <a:lnTo>
                    <a:pt x="15951" y="21932"/>
                  </a:lnTo>
                  <a:lnTo>
                    <a:pt x="16408" y="21793"/>
                  </a:lnTo>
                  <a:lnTo>
                    <a:pt x="17005" y="21221"/>
                  </a:lnTo>
                  <a:lnTo>
                    <a:pt x="17157" y="20878"/>
                  </a:lnTo>
                  <a:lnTo>
                    <a:pt x="17157" y="20066"/>
                  </a:lnTo>
                  <a:close/>
                </a:path>
                <a:path w="118745" h="53975">
                  <a:moveTo>
                    <a:pt x="19634" y="48298"/>
                  </a:moveTo>
                  <a:lnTo>
                    <a:pt x="18923" y="48298"/>
                  </a:lnTo>
                  <a:lnTo>
                    <a:pt x="18923" y="47053"/>
                  </a:lnTo>
                  <a:lnTo>
                    <a:pt x="18161" y="47053"/>
                  </a:lnTo>
                  <a:lnTo>
                    <a:pt x="18161" y="48298"/>
                  </a:lnTo>
                  <a:lnTo>
                    <a:pt x="17564" y="48298"/>
                  </a:lnTo>
                  <a:lnTo>
                    <a:pt x="17564" y="48920"/>
                  </a:lnTo>
                  <a:lnTo>
                    <a:pt x="18161" y="48920"/>
                  </a:lnTo>
                  <a:lnTo>
                    <a:pt x="18161" y="52146"/>
                  </a:lnTo>
                  <a:lnTo>
                    <a:pt x="18224" y="52387"/>
                  </a:lnTo>
                  <a:lnTo>
                    <a:pt x="18478" y="52743"/>
                  </a:lnTo>
                  <a:lnTo>
                    <a:pt x="18707" y="52832"/>
                  </a:lnTo>
                  <a:lnTo>
                    <a:pt x="19177" y="52832"/>
                  </a:lnTo>
                  <a:lnTo>
                    <a:pt x="19545" y="52793"/>
                  </a:lnTo>
                  <a:lnTo>
                    <a:pt x="19634" y="52171"/>
                  </a:lnTo>
                  <a:lnTo>
                    <a:pt x="19240" y="52184"/>
                  </a:lnTo>
                  <a:lnTo>
                    <a:pt x="18973" y="52082"/>
                  </a:lnTo>
                  <a:lnTo>
                    <a:pt x="18923" y="48920"/>
                  </a:lnTo>
                  <a:lnTo>
                    <a:pt x="19634" y="48920"/>
                  </a:lnTo>
                  <a:lnTo>
                    <a:pt x="19634" y="48298"/>
                  </a:lnTo>
                  <a:close/>
                </a:path>
                <a:path w="118745" h="53975">
                  <a:moveTo>
                    <a:pt x="21869" y="18707"/>
                  </a:moveTo>
                  <a:lnTo>
                    <a:pt x="21666" y="18135"/>
                  </a:lnTo>
                  <a:lnTo>
                    <a:pt x="21348" y="17830"/>
                  </a:lnTo>
                  <a:lnTo>
                    <a:pt x="21005" y="17513"/>
                  </a:lnTo>
                  <a:lnTo>
                    <a:pt x="21005" y="18707"/>
                  </a:lnTo>
                  <a:lnTo>
                    <a:pt x="20916" y="20485"/>
                  </a:lnTo>
                  <a:lnTo>
                    <a:pt x="20624" y="21094"/>
                  </a:lnTo>
                  <a:lnTo>
                    <a:pt x="20281" y="21285"/>
                  </a:lnTo>
                  <a:lnTo>
                    <a:pt x="19329" y="21285"/>
                  </a:lnTo>
                  <a:lnTo>
                    <a:pt x="18999" y="21120"/>
                  </a:lnTo>
                  <a:lnTo>
                    <a:pt x="18580" y="20485"/>
                  </a:lnTo>
                  <a:lnTo>
                    <a:pt x="18592" y="18707"/>
                  </a:lnTo>
                  <a:lnTo>
                    <a:pt x="18999" y="18008"/>
                  </a:lnTo>
                  <a:lnTo>
                    <a:pt x="19329" y="17830"/>
                  </a:lnTo>
                  <a:lnTo>
                    <a:pt x="20307" y="17830"/>
                  </a:lnTo>
                  <a:lnTo>
                    <a:pt x="20612" y="18008"/>
                  </a:lnTo>
                  <a:lnTo>
                    <a:pt x="20713" y="18135"/>
                  </a:lnTo>
                  <a:lnTo>
                    <a:pt x="21005" y="18707"/>
                  </a:lnTo>
                  <a:lnTo>
                    <a:pt x="21005" y="17513"/>
                  </a:lnTo>
                  <a:lnTo>
                    <a:pt x="20866" y="17373"/>
                  </a:lnTo>
                  <a:lnTo>
                    <a:pt x="20383" y="17183"/>
                  </a:lnTo>
                  <a:lnTo>
                    <a:pt x="19177" y="17183"/>
                  </a:lnTo>
                  <a:lnTo>
                    <a:pt x="18656" y="17399"/>
                  </a:lnTo>
                  <a:lnTo>
                    <a:pt x="17907" y="18288"/>
                  </a:lnTo>
                  <a:lnTo>
                    <a:pt x="17767" y="18707"/>
                  </a:lnTo>
                  <a:lnTo>
                    <a:pt x="17894" y="20891"/>
                  </a:lnTo>
                  <a:lnTo>
                    <a:pt x="18605" y="21729"/>
                  </a:lnTo>
                  <a:lnTo>
                    <a:pt x="19100" y="21920"/>
                  </a:lnTo>
                  <a:lnTo>
                    <a:pt x="20447" y="21920"/>
                  </a:lnTo>
                  <a:lnTo>
                    <a:pt x="20993" y="21691"/>
                  </a:lnTo>
                  <a:lnTo>
                    <a:pt x="21297" y="21285"/>
                  </a:lnTo>
                  <a:lnTo>
                    <a:pt x="21691" y="20751"/>
                  </a:lnTo>
                  <a:lnTo>
                    <a:pt x="21767" y="20485"/>
                  </a:lnTo>
                  <a:lnTo>
                    <a:pt x="21869" y="18707"/>
                  </a:lnTo>
                  <a:close/>
                </a:path>
                <a:path w="118745" h="53975">
                  <a:moveTo>
                    <a:pt x="24015" y="33896"/>
                  </a:moveTo>
                  <a:lnTo>
                    <a:pt x="23952" y="33591"/>
                  </a:lnTo>
                  <a:lnTo>
                    <a:pt x="23622" y="32918"/>
                  </a:lnTo>
                  <a:lnTo>
                    <a:pt x="23202" y="32702"/>
                  </a:lnTo>
                  <a:lnTo>
                    <a:pt x="22339" y="32702"/>
                  </a:lnTo>
                  <a:lnTo>
                    <a:pt x="22072" y="32766"/>
                  </a:lnTo>
                  <a:lnTo>
                    <a:pt x="21628" y="32994"/>
                  </a:lnTo>
                  <a:lnTo>
                    <a:pt x="21437" y="33172"/>
                  </a:lnTo>
                  <a:lnTo>
                    <a:pt x="21259" y="33413"/>
                  </a:lnTo>
                  <a:lnTo>
                    <a:pt x="21170" y="33223"/>
                  </a:lnTo>
                  <a:lnTo>
                    <a:pt x="21056" y="33070"/>
                  </a:lnTo>
                  <a:lnTo>
                    <a:pt x="20726" y="32791"/>
                  </a:lnTo>
                  <a:lnTo>
                    <a:pt x="20434" y="32702"/>
                  </a:lnTo>
                  <a:lnTo>
                    <a:pt x="19761" y="32702"/>
                  </a:lnTo>
                  <a:lnTo>
                    <a:pt x="19481" y="32791"/>
                  </a:lnTo>
                  <a:lnTo>
                    <a:pt x="19088" y="33058"/>
                  </a:lnTo>
                  <a:lnTo>
                    <a:pt x="18935" y="33223"/>
                  </a:lnTo>
                  <a:lnTo>
                    <a:pt x="18757" y="33439"/>
                  </a:lnTo>
                  <a:lnTo>
                    <a:pt x="18757" y="32804"/>
                  </a:lnTo>
                  <a:lnTo>
                    <a:pt x="18008" y="32804"/>
                  </a:lnTo>
                  <a:lnTo>
                    <a:pt x="18008" y="37261"/>
                  </a:lnTo>
                  <a:lnTo>
                    <a:pt x="18757" y="37261"/>
                  </a:lnTo>
                  <a:lnTo>
                    <a:pt x="18757" y="34328"/>
                  </a:lnTo>
                  <a:lnTo>
                    <a:pt x="18884" y="33921"/>
                  </a:lnTo>
                  <a:lnTo>
                    <a:pt x="19342" y="33489"/>
                  </a:lnTo>
                  <a:lnTo>
                    <a:pt x="19596" y="33388"/>
                  </a:lnTo>
                  <a:lnTo>
                    <a:pt x="20193" y="33388"/>
                  </a:lnTo>
                  <a:lnTo>
                    <a:pt x="20408" y="33489"/>
                  </a:lnTo>
                  <a:lnTo>
                    <a:pt x="20586" y="33832"/>
                  </a:lnTo>
                  <a:lnTo>
                    <a:pt x="20624" y="34048"/>
                  </a:lnTo>
                  <a:lnTo>
                    <a:pt x="20624" y="37261"/>
                  </a:lnTo>
                  <a:lnTo>
                    <a:pt x="21386" y="37261"/>
                  </a:lnTo>
                  <a:lnTo>
                    <a:pt x="21386" y="34213"/>
                  </a:lnTo>
                  <a:lnTo>
                    <a:pt x="21501" y="33883"/>
                  </a:lnTo>
                  <a:lnTo>
                    <a:pt x="21920" y="33489"/>
                  </a:lnTo>
                  <a:lnTo>
                    <a:pt x="22174" y="33388"/>
                  </a:lnTo>
                  <a:lnTo>
                    <a:pt x="22682" y="33388"/>
                  </a:lnTo>
                  <a:lnTo>
                    <a:pt x="22860" y="33451"/>
                  </a:lnTo>
                  <a:lnTo>
                    <a:pt x="23164" y="33667"/>
                  </a:lnTo>
                  <a:lnTo>
                    <a:pt x="23228" y="33870"/>
                  </a:lnTo>
                  <a:lnTo>
                    <a:pt x="23228" y="37261"/>
                  </a:lnTo>
                  <a:lnTo>
                    <a:pt x="24015" y="37261"/>
                  </a:lnTo>
                  <a:lnTo>
                    <a:pt x="24015" y="33896"/>
                  </a:lnTo>
                  <a:close/>
                </a:path>
                <a:path w="118745" h="53975">
                  <a:moveTo>
                    <a:pt x="24396" y="52222"/>
                  </a:moveTo>
                  <a:lnTo>
                    <a:pt x="24041" y="52247"/>
                  </a:lnTo>
                  <a:lnTo>
                    <a:pt x="23901" y="50495"/>
                  </a:lnTo>
                  <a:lnTo>
                    <a:pt x="23799" y="48831"/>
                  </a:lnTo>
                  <a:lnTo>
                    <a:pt x="23736" y="48691"/>
                  </a:lnTo>
                  <a:lnTo>
                    <a:pt x="23152" y="48348"/>
                  </a:lnTo>
                  <a:lnTo>
                    <a:pt x="23152" y="50495"/>
                  </a:lnTo>
                  <a:lnTo>
                    <a:pt x="23152" y="51549"/>
                  </a:lnTo>
                  <a:lnTo>
                    <a:pt x="22936" y="51879"/>
                  </a:lnTo>
                  <a:lnTo>
                    <a:pt x="22275" y="52209"/>
                  </a:lnTo>
                  <a:lnTo>
                    <a:pt x="22021" y="52273"/>
                  </a:lnTo>
                  <a:lnTo>
                    <a:pt x="21539" y="52273"/>
                  </a:lnTo>
                  <a:lnTo>
                    <a:pt x="21412" y="52235"/>
                  </a:lnTo>
                  <a:lnTo>
                    <a:pt x="21196" y="52082"/>
                  </a:lnTo>
                  <a:lnTo>
                    <a:pt x="21069" y="51079"/>
                  </a:lnTo>
                  <a:lnTo>
                    <a:pt x="21437" y="50876"/>
                  </a:lnTo>
                  <a:lnTo>
                    <a:pt x="21640" y="50812"/>
                  </a:lnTo>
                  <a:lnTo>
                    <a:pt x="22504" y="50711"/>
                  </a:lnTo>
                  <a:lnTo>
                    <a:pt x="22936" y="50596"/>
                  </a:lnTo>
                  <a:lnTo>
                    <a:pt x="23152" y="50495"/>
                  </a:lnTo>
                  <a:lnTo>
                    <a:pt x="23152" y="48348"/>
                  </a:lnTo>
                  <a:lnTo>
                    <a:pt x="22656" y="48196"/>
                  </a:lnTo>
                  <a:lnTo>
                    <a:pt x="21678" y="48196"/>
                  </a:lnTo>
                  <a:lnTo>
                    <a:pt x="20408" y="49669"/>
                  </a:lnTo>
                  <a:lnTo>
                    <a:pt x="21107" y="49669"/>
                  </a:lnTo>
                  <a:lnTo>
                    <a:pt x="21183" y="49263"/>
                  </a:lnTo>
                  <a:lnTo>
                    <a:pt x="21450" y="48933"/>
                  </a:lnTo>
                  <a:lnTo>
                    <a:pt x="21717" y="48831"/>
                  </a:lnTo>
                  <a:lnTo>
                    <a:pt x="22453" y="48831"/>
                  </a:lnTo>
                  <a:lnTo>
                    <a:pt x="22707" y="48882"/>
                  </a:lnTo>
                  <a:lnTo>
                    <a:pt x="23075" y="49110"/>
                  </a:lnTo>
                  <a:lnTo>
                    <a:pt x="23063" y="49961"/>
                  </a:lnTo>
                  <a:lnTo>
                    <a:pt x="22936" y="50038"/>
                  </a:lnTo>
                  <a:lnTo>
                    <a:pt x="21158" y="50266"/>
                  </a:lnTo>
                  <a:lnTo>
                    <a:pt x="20815" y="50406"/>
                  </a:lnTo>
                  <a:lnTo>
                    <a:pt x="20294" y="50876"/>
                  </a:lnTo>
                  <a:lnTo>
                    <a:pt x="20396" y="52374"/>
                  </a:lnTo>
                  <a:lnTo>
                    <a:pt x="20802" y="52768"/>
                  </a:lnTo>
                  <a:lnTo>
                    <a:pt x="21170" y="52908"/>
                  </a:lnTo>
                  <a:lnTo>
                    <a:pt x="21920" y="52908"/>
                  </a:lnTo>
                  <a:lnTo>
                    <a:pt x="22237" y="52832"/>
                  </a:lnTo>
                  <a:lnTo>
                    <a:pt x="22809" y="52539"/>
                  </a:lnTo>
                  <a:lnTo>
                    <a:pt x="23025" y="52374"/>
                  </a:lnTo>
                  <a:lnTo>
                    <a:pt x="23190" y="52171"/>
                  </a:lnTo>
                  <a:lnTo>
                    <a:pt x="23291" y="52539"/>
                  </a:lnTo>
                  <a:lnTo>
                    <a:pt x="23431" y="52768"/>
                  </a:lnTo>
                  <a:lnTo>
                    <a:pt x="23622" y="52857"/>
                  </a:lnTo>
                  <a:lnTo>
                    <a:pt x="23977" y="52857"/>
                  </a:lnTo>
                  <a:lnTo>
                    <a:pt x="24358" y="52793"/>
                  </a:lnTo>
                  <a:lnTo>
                    <a:pt x="24396" y="52247"/>
                  </a:lnTo>
                  <a:close/>
                </a:path>
                <a:path w="118745" h="53975">
                  <a:moveTo>
                    <a:pt x="26327" y="17310"/>
                  </a:moveTo>
                  <a:lnTo>
                    <a:pt x="25577" y="17310"/>
                  </a:lnTo>
                  <a:lnTo>
                    <a:pt x="25577" y="19939"/>
                  </a:lnTo>
                  <a:lnTo>
                    <a:pt x="25527" y="20281"/>
                  </a:lnTo>
                  <a:lnTo>
                    <a:pt x="25234" y="20993"/>
                  </a:lnTo>
                  <a:lnTo>
                    <a:pt x="24879" y="21221"/>
                  </a:lnTo>
                  <a:lnTo>
                    <a:pt x="23990" y="21221"/>
                  </a:lnTo>
                  <a:lnTo>
                    <a:pt x="23749" y="21094"/>
                  </a:lnTo>
                  <a:lnTo>
                    <a:pt x="23545" y="20688"/>
                  </a:lnTo>
                  <a:lnTo>
                    <a:pt x="23507" y="20497"/>
                  </a:lnTo>
                  <a:lnTo>
                    <a:pt x="23507" y="17310"/>
                  </a:lnTo>
                  <a:lnTo>
                    <a:pt x="22733" y="17310"/>
                  </a:lnTo>
                  <a:lnTo>
                    <a:pt x="22733" y="20713"/>
                  </a:lnTo>
                  <a:lnTo>
                    <a:pt x="22809" y="21018"/>
                  </a:lnTo>
                  <a:lnTo>
                    <a:pt x="23152" y="21678"/>
                  </a:lnTo>
                  <a:lnTo>
                    <a:pt x="23583" y="21894"/>
                  </a:lnTo>
                  <a:lnTo>
                    <a:pt x="24625" y="21894"/>
                  </a:lnTo>
                  <a:lnTo>
                    <a:pt x="24980" y="21767"/>
                  </a:lnTo>
                  <a:lnTo>
                    <a:pt x="25412" y="21424"/>
                  </a:lnTo>
                  <a:lnTo>
                    <a:pt x="25527" y="21285"/>
                  </a:lnTo>
                  <a:lnTo>
                    <a:pt x="25628" y="21107"/>
                  </a:lnTo>
                  <a:lnTo>
                    <a:pt x="25615" y="21767"/>
                  </a:lnTo>
                  <a:lnTo>
                    <a:pt x="26327" y="21767"/>
                  </a:lnTo>
                  <a:lnTo>
                    <a:pt x="26327" y="17310"/>
                  </a:lnTo>
                  <a:close/>
                </a:path>
                <a:path w="118745" h="53975">
                  <a:moveTo>
                    <a:pt x="26746" y="48298"/>
                  </a:moveTo>
                  <a:lnTo>
                    <a:pt x="26035" y="48298"/>
                  </a:lnTo>
                  <a:lnTo>
                    <a:pt x="26035" y="47053"/>
                  </a:lnTo>
                  <a:lnTo>
                    <a:pt x="25273" y="47053"/>
                  </a:lnTo>
                  <a:lnTo>
                    <a:pt x="25273" y="48298"/>
                  </a:lnTo>
                  <a:lnTo>
                    <a:pt x="24663" y="48298"/>
                  </a:lnTo>
                  <a:lnTo>
                    <a:pt x="24663" y="48920"/>
                  </a:lnTo>
                  <a:lnTo>
                    <a:pt x="25273" y="48920"/>
                  </a:lnTo>
                  <a:lnTo>
                    <a:pt x="25273" y="52146"/>
                  </a:lnTo>
                  <a:lnTo>
                    <a:pt x="25336" y="52387"/>
                  </a:lnTo>
                  <a:lnTo>
                    <a:pt x="25577" y="52743"/>
                  </a:lnTo>
                  <a:lnTo>
                    <a:pt x="25819" y="52832"/>
                  </a:lnTo>
                  <a:lnTo>
                    <a:pt x="26276" y="52832"/>
                  </a:lnTo>
                  <a:lnTo>
                    <a:pt x="26657" y="52793"/>
                  </a:lnTo>
                  <a:lnTo>
                    <a:pt x="26746" y="52171"/>
                  </a:lnTo>
                  <a:lnTo>
                    <a:pt x="26339" y="52184"/>
                  </a:lnTo>
                  <a:lnTo>
                    <a:pt x="26085" y="52082"/>
                  </a:lnTo>
                  <a:lnTo>
                    <a:pt x="26035" y="48920"/>
                  </a:lnTo>
                  <a:lnTo>
                    <a:pt x="26746" y="48920"/>
                  </a:lnTo>
                  <a:lnTo>
                    <a:pt x="26746" y="48298"/>
                  </a:lnTo>
                  <a:close/>
                </a:path>
                <a:path w="118745" h="53975">
                  <a:moveTo>
                    <a:pt x="28943" y="35267"/>
                  </a:moveTo>
                  <a:lnTo>
                    <a:pt x="28168" y="33070"/>
                  </a:lnTo>
                  <a:lnTo>
                    <a:pt x="28168" y="34683"/>
                  </a:lnTo>
                  <a:lnTo>
                    <a:pt x="25679" y="34683"/>
                  </a:lnTo>
                  <a:lnTo>
                    <a:pt x="25704" y="34353"/>
                  </a:lnTo>
                  <a:lnTo>
                    <a:pt x="25819" y="33985"/>
                  </a:lnTo>
                  <a:lnTo>
                    <a:pt x="26289" y="33489"/>
                  </a:lnTo>
                  <a:lnTo>
                    <a:pt x="26581" y="33362"/>
                  </a:lnTo>
                  <a:lnTo>
                    <a:pt x="27406" y="33362"/>
                  </a:lnTo>
                  <a:lnTo>
                    <a:pt x="27749" y="33540"/>
                  </a:lnTo>
                  <a:lnTo>
                    <a:pt x="28003" y="33985"/>
                  </a:lnTo>
                  <a:lnTo>
                    <a:pt x="28117" y="34290"/>
                  </a:lnTo>
                  <a:lnTo>
                    <a:pt x="28168" y="34683"/>
                  </a:lnTo>
                  <a:lnTo>
                    <a:pt x="28168" y="33070"/>
                  </a:lnTo>
                  <a:lnTo>
                    <a:pt x="27597" y="32778"/>
                  </a:lnTo>
                  <a:lnTo>
                    <a:pt x="27292" y="32702"/>
                  </a:lnTo>
                  <a:lnTo>
                    <a:pt x="26339" y="32702"/>
                  </a:lnTo>
                  <a:lnTo>
                    <a:pt x="25831" y="32931"/>
                  </a:lnTo>
                  <a:lnTo>
                    <a:pt x="25057" y="33820"/>
                  </a:lnTo>
                  <a:lnTo>
                    <a:pt x="24968" y="34099"/>
                  </a:lnTo>
                  <a:lnTo>
                    <a:pt x="25057" y="36410"/>
                  </a:lnTo>
                  <a:lnTo>
                    <a:pt x="25831" y="37223"/>
                  </a:lnTo>
                  <a:lnTo>
                    <a:pt x="26301" y="37426"/>
                  </a:lnTo>
                  <a:lnTo>
                    <a:pt x="27076" y="37426"/>
                  </a:lnTo>
                  <a:lnTo>
                    <a:pt x="28867" y="35864"/>
                  </a:lnTo>
                  <a:lnTo>
                    <a:pt x="28130" y="35864"/>
                  </a:lnTo>
                  <a:lnTo>
                    <a:pt x="28067" y="36093"/>
                  </a:lnTo>
                  <a:lnTo>
                    <a:pt x="27990" y="36233"/>
                  </a:lnTo>
                  <a:lnTo>
                    <a:pt x="27622" y="36639"/>
                  </a:lnTo>
                  <a:lnTo>
                    <a:pt x="27305" y="36766"/>
                  </a:lnTo>
                  <a:lnTo>
                    <a:pt x="26492" y="36766"/>
                  </a:lnTo>
                  <a:lnTo>
                    <a:pt x="26212" y="36639"/>
                  </a:lnTo>
                  <a:lnTo>
                    <a:pt x="25781" y="36093"/>
                  </a:lnTo>
                  <a:lnTo>
                    <a:pt x="25666" y="35267"/>
                  </a:lnTo>
                  <a:lnTo>
                    <a:pt x="28943" y="35267"/>
                  </a:lnTo>
                  <a:close/>
                </a:path>
                <a:path w="118745" h="53975">
                  <a:moveTo>
                    <a:pt x="29679" y="17233"/>
                  </a:moveTo>
                  <a:lnTo>
                    <a:pt x="29451" y="17208"/>
                  </a:lnTo>
                  <a:lnTo>
                    <a:pt x="29146" y="17208"/>
                  </a:lnTo>
                  <a:lnTo>
                    <a:pt x="28879" y="17322"/>
                  </a:lnTo>
                  <a:lnTo>
                    <a:pt x="28435" y="17741"/>
                  </a:lnTo>
                  <a:lnTo>
                    <a:pt x="28282" y="17932"/>
                  </a:lnTo>
                  <a:lnTo>
                    <a:pt x="28232" y="18072"/>
                  </a:lnTo>
                  <a:lnTo>
                    <a:pt x="28232" y="17310"/>
                  </a:lnTo>
                  <a:lnTo>
                    <a:pt x="27520" y="17310"/>
                  </a:lnTo>
                  <a:lnTo>
                    <a:pt x="27520" y="21767"/>
                  </a:lnTo>
                  <a:lnTo>
                    <a:pt x="28257" y="21767"/>
                  </a:lnTo>
                  <a:lnTo>
                    <a:pt x="28257" y="18884"/>
                  </a:lnTo>
                  <a:lnTo>
                    <a:pt x="28359" y="18605"/>
                  </a:lnTo>
                  <a:lnTo>
                    <a:pt x="28765" y="18122"/>
                  </a:lnTo>
                  <a:lnTo>
                    <a:pt x="29057" y="18008"/>
                  </a:lnTo>
                  <a:lnTo>
                    <a:pt x="29438" y="18008"/>
                  </a:lnTo>
                  <a:lnTo>
                    <a:pt x="29679" y="18021"/>
                  </a:lnTo>
                  <a:lnTo>
                    <a:pt x="29679" y="17233"/>
                  </a:lnTo>
                  <a:close/>
                </a:path>
                <a:path w="118745" h="53975">
                  <a:moveTo>
                    <a:pt x="31064" y="48298"/>
                  </a:moveTo>
                  <a:lnTo>
                    <a:pt x="30314" y="48298"/>
                  </a:lnTo>
                  <a:lnTo>
                    <a:pt x="30314" y="50927"/>
                  </a:lnTo>
                  <a:lnTo>
                    <a:pt x="30264" y="51269"/>
                  </a:lnTo>
                  <a:lnTo>
                    <a:pt x="29972" y="51981"/>
                  </a:lnTo>
                  <a:lnTo>
                    <a:pt x="29616" y="52222"/>
                  </a:lnTo>
                  <a:lnTo>
                    <a:pt x="28727" y="52222"/>
                  </a:lnTo>
                  <a:lnTo>
                    <a:pt x="28473" y="52082"/>
                  </a:lnTo>
                  <a:lnTo>
                    <a:pt x="28270" y="51676"/>
                  </a:lnTo>
                  <a:lnTo>
                    <a:pt x="28232" y="51485"/>
                  </a:lnTo>
                  <a:lnTo>
                    <a:pt x="28232" y="48298"/>
                  </a:lnTo>
                  <a:lnTo>
                    <a:pt x="27470" y="48298"/>
                  </a:lnTo>
                  <a:lnTo>
                    <a:pt x="27470" y="51714"/>
                  </a:lnTo>
                  <a:lnTo>
                    <a:pt x="27533" y="52019"/>
                  </a:lnTo>
                  <a:lnTo>
                    <a:pt x="27889" y="52666"/>
                  </a:lnTo>
                  <a:lnTo>
                    <a:pt x="28321" y="52882"/>
                  </a:lnTo>
                  <a:lnTo>
                    <a:pt x="29362" y="52882"/>
                  </a:lnTo>
                  <a:lnTo>
                    <a:pt x="29705" y="52768"/>
                  </a:lnTo>
                  <a:lnTo>
                    <a:pt x="30149" y="52412"/>
                  </a:lnTo>
                  <a:lnTo>
                    <a:pt x="30264" y="52273"/>
                  </a:lnTo>
                  <a:lnTo>
                    <a:pt x="30365" y="52108"/>
                  </a:lnTo>
                  <a:lnTo>
                    <a:pt x="30353" y="52755"/>
                  </a:lnTo>
                  <a:lnTo>
                    <a:pt x="31064" y="52755"/>
                  </a:lnTo>
                  <a:lnTo>
                    <a:pt x="31064" y="48298"/>
                  </a:lnTo>
                  <a:close/>
                </a:path>
                <a:path w="118745" h="53975">
                  <a:moveTo>
                    <a:pt x="33261" y="35560"/>
                  </a:moveTo>
                  <a:lnTo>
                    <a:pt x="33108" y="35267"/>
                  </a:lnTo>
                  <a:lnTo>
                    <a:pt x="32639" y="34950"/>
                  </a:lnTo>
                  <a:lnTo>
                    <a:pt x="32283" y="34823"/>
                  </a:lnTo>
                  <a:lnTo>
                    <a:pt x="31026" y="34518"/>
                  </a:lnTo>
                  <a:lnTo>
                    <a:pt x="30861" y="34455"/>
                  </a:lnTo>
                  <a:lnTo>
                    <a:pt x="30556" y="34277"/>
                  </a:lnTo>
                  <a:lnTo>
                    <a:pt x="30467" y="34112"/>
                  </a:lnTo>
                  <a:lnTo>
                    <a:pt x="30467" y="33743"/>
                  </a:lnTo>
                  <a:lnTo>
                    <a:pt x="30543" y="33604"/>
                  </a:lnTo>
                  <a:lnTo>
                    <a:pt x="30835" y="33388"/>
                  </a:lnTo>
                  <a:lnTo>
                    <a:pt x="31051" y="33324"/>
                  </a:lnTo>
                  <a:lnTo>
                    <a:pt x="31750" y="33324"/>
                  </a:lnTo>
                  <a:lnTo>
                    <a:pt x="32397" y="34086"/>
                  </a:lnTo>
                  <a:lnTo>
                    <a:pt x="33108" y="34086"/>
                  </a:lnTo>
                  <a:lnTo>
                    <a:pt x="33121" y="33794"/>
                  </a:lnTo>
                  <a:lnTo>
                    <a:pt x="33020" y="33528"/>
                  </a:lnTo>
                  <a:lnTo>
                    <a:pt x="32537" y="32880"/>
                  </a:lnTo>
                  <a:lnTo>
                    <a:pt x="32054" y="32689"/>
                  </a:lnTo>
                  <a:lnTo>
                    <a:pt x="30873" y="32689"/>
                  </a:lnTo>
                  <a:lnTo>
                    <a:pt x="30467" y="32816"/>
                  </a:lnTo>
                  <a:lnTo>
                    <a:pt x="29857" y="33337"/>
                  </a:lnTo>
                  <a:lnTo>
                    <a:pt x="29705" y="33680"/>
                  </a:lnTo>
                  <a:lnTo>
                    <a:pt x="29705" y="34455"/>
                  </a:lnTo>
                  <a:lnTo>
                    <a:pt x="29870" y="34747"/>
                  </a:lnTo>
                  <a:lnTo>
                    <a:pt x="30365" y="35064"/>
                  </a:lnTo>
                  <a:lnTo>
                    <a:pt x="30645" y="35166"/>
                  </a:lnTo>
                  <a:lnTo>
                    <a:pt x="31940" y="35496"/>
                  </a:lnTo>
                  <a:lnTo>
                    <a:pt x="32156" y="35560"/>
                  </a:lnTo>
                  <a:lnTo>
                    <a:pt x="32435" y="35725"/>
                  </a:lnTo>
                  <a:lnTo>
                    <a:pt x="32524" y="35864"/>
                  </a:lnTo>
                  <a:lnTo>
                    <a:pt x="32524" y="36309"/>
                  </a:lnTo>
                  <a:lnTo>
                    <a:pt x="32410" y="36499"/>
                  </a:lnTo>
                  <a:lnTo>
                    <a:pt x="31991" y="36741"/>
                  </a:lnTo>
                  <a:lnTo>
                    <a:pt x="31750" y="36804"/>
                  </a:lnTo>
                  <a:lnTo>
                    <a:pt x="31000" y="36804"/>
                  </a:lnTo>
                  <a:lnTo>
                    <a:pt x="30683" y="36677"/>
                  </a:lnTo>
                  <a:lnTo>
                    <a:pt x="30378" y="36309"/>
                  </a:lnTo>
                  <a:lnTo>
                    <a:pt x="30314" y="36118"/>
                  </a:lnTo>
                  <a:lnTo>
                    <a:pt x="30302" y="35864"/>
                  </a:lnTo>
                  <a:lnTo>
                    <a:pt x="29578" y="35864"/>
                  </a:lnTo>
                  <a:lnTo>
                    <a:pt x="29603" y="36309"/>
                  </a:lnTo>
                  <a:lnTo>
                    <a:pt x="29743" y="36677"/>
                  </a:lnTo>
                  <a:lnTo>
                    <a:pt x="30302" y="37287"/>
                  </a:lnTo>
                  <a:lnTo>
                    <a:pt x="30772" y="37439"/>
                  </a:lnTo>
                  <a:lnTo>
                    <a:pt x="32054" y="37439"/>
                  </a:lnTo>
                  <a:lnTo>
                    <a:pt x="32512" y="37287"/>
                  </a:lnTo>
                  <a:lnTo>
                    <a:pt x="33108" y="36715"/>
                  </a:lnTo>
                  <a:lnTo>
                    <a:pt x="33261" y="36372"/>
                  </a:lnTo>
                  <a:lnTo>
                    <a:pt x="33261" y="35560"/>
                  </a:lnTo>
                  <a:close/>
                </a:path>
                <a:path w="118745" h="53975">
                  <a:moveTo>
                    <a:pt x="33845" y="18808"/>
                  </a:moveTo>
                  <a:lnTo>
                    <a:pt x="33782" y="18211"/>
                  </a:lnTo>
                  <a:lnTo>
                    <a:pt x="33591" y="17792"/>
                  </a:lnTo>
                  <a:lnTo>
                    <a:pt x="33274" y="17551"/>
                  </a:lnTo>
                  <a:lnTo>
                    <a:pt x="32956" y="17297"/>
                  </a:lnTo>
                  <a:lnTo>
                    <a:pt x="32550" y="17183"/>
                  </a:lnTo>
                  <a:lnTo>
                    <a:pt x="31470" y="17183"/>
                  </a:lnTo>
                  <a:lnTo>
                    <a:pt x="30975" y="17399"/>
                  </a:lnTo>
                  <a:lnTo>
                    <a:pt x="30226" y="18275"/>
                  </a:lnTo>
                  <a:lnTo>
                    <a:pt x="30022" y="18872"/>
                  </a:lnTo>
                  <a:lnTo>
                    <a:pt x="30022" y="20294"/>
                  </a:lnTo>
                  <a:lnTo>
                    <a:pt x="30200" y="20828"/>
                  </a:lnTo>
                  <a:lnTo>
                    <a:pt x="30899" y="21678"/>
                  </a:lnTo>
                  <a:lnTo>
                    <a:pt x="31369" y="21894"/>
                  </a:lnTo>
                  <a:lnTo>
                    <a:pt x="32461" y="21894"/>
                  </a:lnTo>
                  <a:lnTo>
                    <a:pt x="32893" y="21755"/>
                  </a:lnTo>
                  <a:lnTo>
                    <a:pt x="33553" y="21209"/>
                  </a:lnTo>
                  <a:lnTo>
                    <a:pt x="33756" y="20777"/>
                  </a:lnTo>
                  <a:lnTo>
                    <a:pt x="33845" y="20193"/>
                  </a:lnTo>
                  <a:lnTo>
                    <a:pt x="33108" y="20193"/>
                  </a:lnTo>
                  <a:lnTo>
                    <a:pt x="33045" y="20523"/>
                  </a:lnTo>
                  <a:lnTo>
                    <a:pt x="32918" y="20777"/>
                  </a:lnTo>
                  <a:lnTo>
                    <a:pt x="32562" y="21158"/>
                  </a:lnTo>
                  <a:lnTo>
                    <a:pt x="32308" y="21259"/>
                  </a:lnTo>
                  <a:lnTo>
                    <a:pt x="31597" y="21259"/>
                  </a:lnTo>
                  <a:lnTo>
                    <a:pt x="31305" y="21094"/>
                  </a:lnTo>
                  <a:lnTo>
                    <a:pt x="30924" y="20485"/>
                  </a:lnTo>
                  <a:lnTo>
                    <a:pt x="30835" y="20116"/>
                  </a:lnTo>
                  <a:lnTo>
                    <a:pt x="30835" y="19227"/>
                  </a:lnTo>
                  <a:lnTo>
                    <a:pt x="30899" y="18846"/>
                  </a:lnTo>
                  <a:lnTo>
                    <a:pt x="31229" y="18084"/>
                  </a:lnTo>
                  <a:lnTo>
                    <a:pt x="31572" y="17843"/>
                  </a:lnTo>
                  <a:lnTo>
                    <a:pt x="32397" y="17843"/>
                  </a:lnTo>
                  <a:lnTo>
                    <a:pt x="32651" y="17945"/>
                  </a:lnTo>
                  <a:lnTo>
                    <a:pt x="32969" y="18300"/>
                  </a:lnTo>
                  <a:lnTo>
                    <a:pt x="33070" y="18529"/>
                  </a:lnTo>
                  <a:lnTo>
                    <a:pt x="33108" y="18808"/>
                  </a:lnTo>
                  <a:lnTo>
                    <a:pt x="33845" y="18808"/>
                  </a:lnTo>
                  <a:close/>
                </a:path>
                <a:path w="118745" h="53975">
                  <a:moveTo>
                    <a:pt x="35636" y="51054"/>
                  </a:moveTo>
                  <a:lnTo>
                    <a:pt x="35483" y="50761"/>
                  </a:lnTo>
                  <a:lnTo>
                    <a:pt x="35013" y="50444"/>
                  </a:lnTo>
                  <a:lnTo>
                    <a:pt x="34658" y="50317"/>
                  </a:lnTo>
                  <a:lnTo>
                    <a:pt x="33401" y="50012"/>
                  </a:lnTo>
                  <a:lnTo>
                    <a:pt x="33235" y="49949"/>
                  </a:lnTo>
                  <a:lnTo>
                    <a:pt x="32931" y="49771"/>
                  </a:lnTo>
                  <a:lnTo>
                    <a:pt x="32842" y="49606"/>
                  </a:lnTo>
                  <a:lnTo>
                    <a:pt x="32842" y="49237"/>
                  </a:lnTo>
                  <a:lnTo>
                    <a:pt x="32918" y="49098"/>
                  </a:lnTo>
                  <a:lnTo>
                    <a:pt x="33210" y="48882"/>
                  </a:lnTo>
                  <a:lnTo>
                    <a:pt x="33426" y="48831"/>
                  </a:lnTo>
                  <a:lnTo>
                    <a:pt x="34124" y="48831"/>
                  </a:lnTo>
                  <a:lnTo>
                    <a:pt x="34772" y="49580"/>
                  </a:lnTo>
                  <a:lnTo>
                    <a:pt x="35483" y="49580"/>
                  </a:lnTo>
                  <a:lnTo>
                    <a:pt x="35496" y="49301"/>
                  </a:lnTo>
                  <a:lnTo>
                    <a:pt x="35407" y="49034"/>
                  </a:lnTo>
                  <a:lnTo>
                    <a:pt x="34912" y="48387"/>
                  </a:lnTo>
                  <a:lnTo>
                    <a:pt x="34442" y="48183"/>
                  </a:lnTo>
                  <a:lnTo>
                    <a:pt x="33248" y="48183"/>
                  </a:lnTo>
                  <a:lnTo>
                    <a:pt x="32842" y="48323"/>
                  </a:lnTo>
                  <a:lnTo>
                    <a:pt x="32232" y="48831"/>
                  </a:lnTo>
                  <a:lnTo>
                    <a:pt x="32080" y="49174"/>
                  </a:lnTo>
                  <a:lnTo>
                    <a:pt x="32080" y="49961"/>
                  </a:lnTo>
                  <a:lnTo>
                    <a:pt x="32245" y="50241"/>
                  </a:lnTo>
                  <a:lnTo>
                    <a:pt x="32740" y="50558"/>
                  </a:lnTo>
                  <a:lnTo>
                    <a:pt x="33032" y="50660"/>
                  </a:lnTo>
                  <a:lnTo>
                    <a:pt x="34315" y="50990"/>
                  </a:lnTo>
                  <a:lnTo>
                    <a:pt x="34531" y="51054"/>
                  </a:lnTo>
                  <a:lnTo>
                    <a:pt x="34810" y="51219"/>
                  </a:lnTo>
                  <a:lnTo>
                    <a:pt x="34899" y="51371"/>
                  </a:lnTo>
                  <a:lnTo>
                    <a:pt x="34899" y="51816"/>
                  </a:lnTo>
                  <a:lnTo>
                    <a:pt x="34785" y="51993"/>
                  </a:lnTo>
                  <a:lnTo>
                    <a:pt x="34366" y="52235"/>
                  </a:lnTo>
                  <a:lnTo>
                    <a:pt x="34124" y="52298"/>
                  </a:lnTo>
                  <a:lnTo>
                    <a:pt x="33375" y="52298"/>
                  </a:lnTo>
                  <a:lnTo>
                    <a:pt x="33058" y="52184"/>
                  </a:lnTo>
                  <a:lnTo>
                    <a:pt x="32766" y="51803"/>
                  </a:lnTo>
                  <a:lnTo>
                    <a:pt x="32689" y="51612"/>
                  </a:lnTo>
                  <a:lnTo>
                    <a:pt x="32677" y="51358"/>
                  </a:lnTo>
                  <a:lnTo>
                    <a:pt x="31953" y="51358"/>
                  </a:lnTo>
                  <a:lnTo>
                    <a:pt x="31978" y="51803"/>
                  </a:lnTo>
                  <a:lnTo>
                    <a:pt x="32131" y="52184"/>
                  </a:lnTo>
                  <a:lnTo>
                    <a:pt x="32677" y="52781"/>
                  </a:lnTo>
                  <a:lnTo>
                    <a:pt x="33147" y="52933"/>
                  </a:lnTo>
                  <a:lnTo>
                    <a:pt x="34429" y="52933"/>
                  </a:lnTo>
                  <a:lnTo>
                    <a:pt x="34886" y="52793"/>
                  </a:lnTo>
                  <a:lnTo>
                    <a:pt x="35483" y="52209"/>
                  </a:lnTo>
                  <a:lnTo>
                    <a:pt x="35636" y="51866"/>
                  </a:lnTo>
                  <a:lnTo>
                    <a:pt x="35636" y="51054"/>
                  </a:lnTo>
                  <a:close/>
                </a:path>
                <a:path w="118745" h="53975">
                  <a:moveTo>
                    <a:pt x="35737" y="32804"/>
                  </a:moveTo>
                  <a:lnTo>
                    <a:pt x="35026" y="32804"/>
                  </a:lnTo>
                  <a:lnTo>
                    <a:pt x="35026" y="31559"/>
                  </a:lnTo>
                  <a:lnTo>
                    <a:pt x="34264" y="31559"/>
                  </a:lnTo>
                  <a:lnTo>
                    <a:pt x="34264" y="32804"/>
                  </a:lnTo>
                  <a:lnTo>
                    <a:pt x="33667" y="32804"/>
                  </a:lnTo>
                  <a:lnTo>
                    <a:pt x="33667" y="33413"/>
                  </a:lnTo>
                  <a:lnTo>
                    <a:pt x="34264" y="33413"/>
                  </a:lnTo>
                  <a:lnTo>
                    <a:pt x="34264" y="36652"/>
                  </a:lnTo>
                  <a:lnTo>
                    <a:pt x="34328" y="36880"/>
                  </a:lnTo>
                  <a:lnTo>
                    <a:pt x="34569" y="37236"/>
                  </a:lnTo>
                  <a:lnTo>
                    <a:pt x="34810" y="37338"/>
                  </a:lnTo>
                  <a:lnTo>
                    <a:pt x="35280" y="37338"/>
                  </a:lnTo>
                  <a:lnTo>
                    <a:pt x="35648" y="37287"/>
                  </a:lnTo>
                  <a:lnTo>
                    <a:pt x="35737" y="36664"/>
                  </a:lnTo>
                  <a:lnTo>
                    <a:pt x="35344" y="36690"/>
                  </a:lnTo>
                  <a:lnTo>
                    <a:pt x="35077" y="36588"/>
                  </a:lnTo>
                  <a:lnTo>
                    <a:pt x="35026" y="33413"/>
                  </a:lnTo>
                  <a:lnTo>
                    <a:pt x="35737" y="33413"/>
                  </a:lnTo>
                  <a:lnTo>
                    <a:pt x="35737" y="32804"/>
                  </a:lnTo>
                  <a:close/>
                </a:path>
                <a:path w="118745" h="53975">
                  <a:moveTo>
                    <a:pt x="38417" y="19773"/>
                  </a:moveTo>
                  <a:lnTo>
                    <a:pt x="38404" y="19177"/>
                  </a:lnTo>
                  <a:lnTo>
                    <a:pt x="38315" y="18605"/>
                  </a:lnTo>
                  <a:lnTo>
                    <a:pt x="38201" y="18237"/>
                  </a:lnTo>
                  <a:lnTo>
                    <a:pt x="37960" y="17868"/>
                  </a:lnTo>
                  <a:lnTo>
                    <a:pt x="37668" y="17576"/>
                  </a:lnTo>
                  <a:lnTo>
                    <a:pt x="37642" y="19177"/>
                  </a:lnTo>
                  <a:lnTo>
                    <a:pt x="35166" y="19177"/>
                  </a:lnTo>
                  <a:lnTo>
                    <a:pt x="35179" y="18859"/>
                  </a:lnTo>
                  <a:lnTo>
                    <a:pt x="35306" y="18478"/>
                  </a:lnTo>
                  <a:lnTo>
                    <a:pt x="35775" y="17983"/>
                  </a:lnTo>
                  <a:lnTo>
                    <a:pt x="36068" y="17868"/>
                  </a:lnTo>
                  <a:lnTo>
                    <a:pt x="36880" y="17868"/>
                  </a:lnTo>
                  <a:lnTo>
                    <a:pt x="37223" y="18046"/>
                  </a:lnTo>
                  <a:lnTo>
                    <a:pt x="37477" y="18491"/>
                  </a:lnTo>
                  <a:lnTo>
                    <a:pt x="37592" y="18796"/>
                  </a:lnTo>
                  <a:lnTo>
                    <a:pt x="37642" y="19177"/>
                  </a:lnTo>
                  <a:lnTo>
                    <a:pt x="37642" y="17576"/>
                  </a:lnTo>
                  <a:lnTo>
                    <a:pt x="37071" y="17284"/>
                  </a:lnTo>
                  <a:lnTo>
                    <a:pt x="36766" y="17208"/>
                  </a:lnTo>
                  <a:lnTo>
                    <a:pt x="35826" y="17208"/>
                  </a:lnTo>
                  <a:lnTo>
                    <a:pt x="35318" y="17437"/>
                  </a:lnTo>
                  <a:lnTo>
                    <a:pt x="34544" y="18326"/>
                  </a:lnTo>
                  <a:lnTo>
                    <a:pt x="34455" y="18605"/>
                  </a:lnTo>
                  <a:lnTo>
                    <a:pt x="34531" y="20916"/>
                  </a:lnTo>
                  <a:lnTo>
                    <a:pt x="35306" y="21729"/>
                  </a:lnTo>
                  <a:lnTo>
                    <a:pt x="35775" y="21920"/>
                  </a:lnTo>
                  <a:lnTo>
                    <a:pt x="36563" y="21920"/>
                  </a:lnTo>
                  <a:lnTo>
                    <a:pt x="38354" y="20370"/>
                  </a:lnTo>
                  <a:lnTo>
                    <a:pt x="37617" y="20370"/>
                  </a:lnTo>
                  <a:lnTo>
                    <a:pt x="37541" y="20586"/>
                  </a:lnTo>
                  <a:lnTo>
                    <a:pt x="37465" y="20739"/>
                  </a:lnTo>
                  <a:lnTo>
                    <a:pt x="37096" y="21145"/>
                  </a:lnTo>
                  <a:lnTo>
                    <a:pt x="36791" y="21272"/>
                  </a:lnTo>
                  <a:lnTo>
                    <a:pt x="35979" y="21272"/>
                  </a:lnTo>
                  <a:lnTo>
                    <a:pt x="35687" y="21145"/>
                  </a:lnTo>
                  <a:lnTo>
                    <a:pt x="35267" y="20586"/>
                  </a:lnTo>
                  <a:lnTo>
                    <a:pt x="35153" y="19773"/>
                  </a:lnTo>
                  <a:lnTo>
                    <a:pt x="38417" y="19773"/>
                  </a:lnTo>
                  <a:close/>
                </a:path>
                <a:path w="118745" h="53975">
                  <a:moveTo>
                    <a:pt x="40487" y="36728"/>
                  </a:moveTo>
                  <a:lnTo>
                    <a:pt x="40144" y="36753"/>
                  </a:lnTo>
                  <a:lnTo>
                    <a:pt x="39992" y="35001"/>
                  </a:lnTo>
                  <a:lnTo>
                    <a:pt x="39903" y="33324"/>
                  </a:lnTo>
                  <a:lnTo>
                    <a:pt x="39839" y="33197"/>
                  </a:lnTo>
                  <a:lnTo>
                    <a:pt x="39255" y="32854"/>
                  </a:lnTo>
                  <a:lnTo>
                    <a:pt x="39255" y="35001"/>
                  </a:lnTo>
                  <a:lnTo>
                    <a:pt x="39255" y="36055"/>
                  </a:lnTo>
                  <a:lnTo>
                    <a:pt x="39039" y="36385"/>
                  </a:lnTo>
                  <a:lnTo>
                    <a:pt x="38379" y="36715"/>
                  </a:lnTo>
                  <a:lnTo>
                    <a:pt x="38112" y="36779"/>
                  </a:lnTo>
                  <a:lnTo>
                    <a:pt x="37642" y="36779"/>
                  </a:lnTo>
                  <a:lnTo>
                    <a:pt x="37515" y="36741"/>
                  </a:lnTo>
                  <a:lnTo>
                    <a:pt x="37299" y="36588"/>
                  </a:lnTo>
                  <a:lnTo>
                    <a:pt x="37172" y="35585"/>
                  </a:lnTo>
                  <a:lnTo>
                    <a:pt x="37541" y="35369"/>
                  </a:lnTo>
                  <a:lnTo>
                    <a:pt x="37744" y="35318"/>
                  </a:lnTo>
                  <a:lnTo>
                    <a:pt x="38608" y="35204"/>
                  </a:lnTo>
                  <a:lnTo>
                    <a:pt x="39039" y="35102"/>
                  </a:lnTo>
                  <a:lnTo>
                    <a:pt x="39255" y="35001"/>
                  </a:lnTo>
                  <a:lnTo>
                    <a:pt x="39255" y="32854"/>
                  </a:lnTo>
                  <a:lnTo>
                    <a:pt x="38747" y="32702"/>
                  </a:lnTo>
                  <a:lnTo>
                    <a:pt x="37782" y="32702"/>
                  </a:lnTo>
                  <a:lnTo>
                    <a:pt x="36499" y="34163"/>
                  </a:lnTo>
                  <a:lnTo>
                    <a:pt x="37211" y="34163"/>
                  </a:lnTo>
                  <a:lnTo>
                    <a:pt x="37287" y="33769"/>
                  </a:lnTo>
                  <a:lnTo>
                    <a:pt x="37541" y="33439"/>
                  </a:lnTo>
                  <a:lnTo>
                    <a:pt x="37820" y="33324"/>
                  </a:lnTo>
                  <a:lnTo>
                    <a:pt x="38557" y="33324"/>
                  </a:lnTo>
                  <a:lnTo>
                    <a:pt x="38811" y="33388"/>
                  </a:lnTo>
                  <a:lnTo>
                    <a:pt x="39179" y="33616"/>
                  </a:lnTo>
                  <a:lnTo>
                    <a:pt x="39154" y="34467"/>
                  </a:lnTo>
                  <a:lnTo>
                    <a:pt x="37261" y="34759"/>
                  </a:lnTo>
                  <a:lnTo>
                    <a:pt x="36918" y="34899"/>
                  </a:lnTo>
                  <a:lnTo>
                    <a:pt x="36398" y="35369"/>
                  </a:lnTo>
                  <a:lnTo>
                    <a:pt x="36499" y="36868"/>
                  </a:lnTo>
                  <a:lnTo>
                    <a:pt x="36906" y="37274"/>
                  </a:lnTo>
                  <a:lnTo>
                    <a:pt x="37274" y="37414"/>
                  </a:lnTo>
                  <a:lnTo>
                    <a:pt x="38023" y="37414"/>
                  </a:lnTo>
                  <a:lnTo>
                    <a:pt x="39281" y="36664"/>
                  </a:lnTo>
                  <a:lnTo>
                    <a:pt x="39395" y="37045"/>
                  </a:lnTo>
                  <a:lnTo>
                    <a:pt x="39535" y="37274"/>
                  </a:lnTo>
                  <a:lnTo>
                    <a:pt x="39725" y="37363"/>
                  </a:lnTo>
                  <a:lnTo>
                    <a:pt x="40081" y="37363"/>
                  </a:lnTo>
                  <a:lnTo>
                    <a:pt x="40462" y="37287"/>
                  </a:lnTo>
                  <a:lnTo>
                    <a:pt x="40487" y="36753"/>
                  </a:lnTo>
                  <a:close/>
                </a:path>
                <a:path w="118745" h="53975">
                  <a:moveTo>
                    <a:pt x="43522" y="22415"/>
                  </a:moveTo>
                  <a:lnTo>
                    <a:pt x="38785" y="22415"/>
                  </a:lnTo>
                  <a:lnTo>
                    <a:pt x="38785" y="22834"/>
                  </a:lnTo>
                  <a:lnTo>
                    <a:pt x="43522" y="22834"/>
                  </a:lnTo>
                  <a:lnTo>
                    <a:pt x="43522" y="22415"/>
                  </a:lnTo>
                  <a:close/>
                </a:path>
                <a:path w="118745" h="53975">
                  <a:moveTo>
                    <a:pt x="43865" y="46647"/>
                  </a:moveTo>
                  <a:lnTo>
                    <a:pt x="42938" y="46647"/>
                  </a:lnTo>
                  <a:lnTo>
                    <a:pt x="41198" y="51854"/>
                  </a:lnTo>
                  <a:lnTo>
                    <a:pt x="39446" y="46647"/>
                  </a:lnTo>
                  <a:lnTo>
                    <a:pt x="38531" y="46647"/>
                  </a:lnTo>
                  <a:lnTo>
                    <a:pt x="40754" y="52755"/>
                  </a:lnTo>
                  <a:lnTo>
                    <a:pt x="41630" y="52755"/>
                  </a:lnTo>
                  <a:lnTo>
                    <a:pt x="43865" y="46647"/>
                  </a:lnTo>
                  <a:close/>
                </a:path>
                <a:path w="118745" h="53975">
                  <a:moveTo>
                    <a:pt x="45694" y="17310"/>
                  </a:moveTo>
                  <a:lnTo>
                    <a:pt x="44983" y="17310"/>
                  </a:lnTo>
                  <a:lnTo>
                    <a:pt x="44983" y="16065"/>
                  </a:lnTo>
                  <a:lnTo>
                    <a:pt x="44221" y="16065"/>
                  </a:lnTo>
                  <a:lnTo>
                    <a:pt x="44221" y="17310"/>
                  </a:lnTo>
                  <a:lnTo>
                    <a:pt x="43624" y="17310"/>
                  </a:lnTo>
                  <a:lnTo>
                    <a:pt x="43624" y="17919"/>
                  </a:lnTo>
                  <a:lnTo>
                    <a:pt x="44221" y="17919"/>
                  </a:lnTo>
                  <a:lnTo>
                    <a:pt x="44221" y="21158"/>
                  </a:lnTo>
                  <a:lnTo>
                    <a:pt x="44284" y="21386"/>
                  </a:lnTo>
                  <a:lnTo>
                    <a:pt x="44538" y="21742"/>
                  </a:lnTo>
                  <a:lnTo>
                    <a:pt x="44780" y="21831"/>
                  </a:lnTo>
                  <a:lnTo>
                    <a:pt x="45237" y="21831"/>
                  </a:lnTo>
                  <a:lnTo>
                    <a:pt x="45605" y="21793"/>
                  </a:lnTo>
                  <a:lnTo>
                    <a:pt x="45694" y="21170"/>
                  </a:lnTo>
                  <a:lnTo>
                    <a:pt x="45300" y="21183"/>
                  </a:lnTo>
                  <a:lnTo>
                    <a:pt x="45034" y="21082"/>
                  </a:lnTo>
                  <a:lnTo>
                    <a:pt x="44983" y="17919"/>
                  </a:lnTo>
                  <a:lnTo>
                    <a:pt x="45694" y="17919"/>
                  </a:lnTo>
                  <a:lnTo>
                    <a:pt x="45694" y="17310"/>
                  </a:lnTo>
                  <a:close/>
                </a:path>
                <a:path w="118745" h="53975">
                  <a:moveTo>
                    <a:pt x="47218" y="33896"/>
                  </a:moveTo>
                  <a:lnTo>
                    <a:pt x="47167" y="33591"/>
                  </a:lnTo>
                  <a:lnTo>
                    <a:pt x="46824" y="32918"/>
                  </a:lnTo>
                  <a:lnTo>
                    <a:pt x="46418" y="32702"/>
                  </a:lnTo>
                  <a:lnTo>
                    <a:pt x="45542" y="32702"/>
                  </a:lnTo>
                  <a:lnTo>
                    <a:pt x="45288" y="32766"/>
                  </a:lnTo>
                  <a:lnTo>
                    <a:pt x="44843" y="32994"/>
                  </a:lnTo>
                  <a:lnTo>
                    <a:pt x="44653" y="33172"/>
                  </a:lnTo>
                  <a:lnTo>
                    <a:pt x="44475" y="33413"/>
                  </a:lnTo>
                  <a:lnTo>
                    <a:pt x="44386" y="33223"/>
                  </a:lnTo>
                  <a:lnTo>
                    <a:pt x="44272" y="33070"/>
                  </a:lnTo>
                  <a:lnTo>
                    <a:pt x="43929" y="32791"/>
                  </a:lnTo>
                  <a:lnTo>
                    <a:pt x="43649" y="32702"/>
                  </a:lnTo>
                  <a:lnTo>
                    <a:pt x="42976" y="32702"/>
                  </a:lnTo>
                  <a:lnTo>
                    <a:pt x="42697" y="32791"/>
                  </a:lnTo>
                  <a:lnTo>
                    <a:pt x="42303" y="33058"/>
                  </a:lnTo>
                  <a:lnTo>
                    <a:pt x="42138" y="33223"/>
                  </a:lnTo>
                  <a:lnTo>
                    <a:pt x="41973" y="33439"/>
                  </a:lnTo>
                  <a:lnTo>
                    <a:pt x="41973" y="32804"/>
                  </a:lnTo>
                  <a:lnTo>
                    <a:pt x="41224" y="32804"/>
                  </a:lnTo>
                  <a:lnTo>
                    <a:pt x="41224" y="37261"/>
                  </a:lnTo>
                  <a:lnTo>
                    <a:pt x="41973" y="37261"/>
                  </a:lnTo>
                  <a:lnTo>
                    <a:pt x="41973" y="34328"/>
                  </a:lnTo>
                  <a:lnTo>
                    <a:pt x="42087" y="33921"/>
                  </a:lnTo>
                  <a:lnTo>
                    <a:pt x="42557" y="33489"/>
                  </a:lnTo>
                  <a:lnTo>
                    <a:pt x="42811" y="33388"/>
                  </a:lnTo>
                  <a:lnTo>
                    <a:pt x="43408" y="33388"/>
                  </a:lnTo>
                  <a:lnTo>
                    <a:pt x="43611" y="33489"/>
                  </a:lnTo>
                  <a:lnTo>
                    <a:pt x="43802" y="33832"/>
                  </a:lnTo>
                  <a:lnTo>
                    <a:pt x="43840" y="34048"/>
                  </a:lnTo>
                  <a:lnTo>
                    <a:pt x="43840" y="37261"/>
                  </a:lnTo>
                  <a:lnTo>
                    <a:pt x="44602" y="37261"/>
                  </a:lnTo>
                  <a:lnTo>
                    <a:pt x="44602" y="34213"/>
                  </a:lnTo>
                  <a:lnTo>
                    <a:pt x="44704" y="33883"/>
                  </a:lnTo>
                  <a:lnTo>
                    <a:pt x="45123" y="33489"/>
                  </a:lnTo>
                  <a:lnTo>
                    <a:pt x="45389" y="33388"/>
                  </a:lnTo>
                  <a:lnTo>
                    <a:pt x="45897" y="33388"/>
                  </a:lnTo>
                  <a:lnTo>
                    <a:pt x="46075" y="33451"/>
                  </a:lnTo>
                  <a:lnTo>
                    <a:pt x="46367" y="33667"/>
                  </a:lnTo>
                  <a:lnTo>
                    <a:pt x="46443" y="33870"/>
                  </a:lnTo>
                  <a:lnTo>
                    <a:pt x="46443" y="37261"/>
                  </a:lnTo>
                  <a:lnTo>
                    <a:pt x="47218" y="37261"/>
                  </a:lnTo>
                  <a:lnTo>
                    <a:pt x="47218" y="33896"/>
                  </a:lnTo>
                  <a:close/>
                </a:path>
                <a:path w="118745" h="53975">
                  <a:moveTo>
                    <a:pt x="49580" y="52755"/>
                  </a:moveTo>
                  <a:lnTo>
                    <a:pt x="48907" y="50927"/>
                  </a:lnTo>
                  <a:lnTo>
                    <a:pt x="48666" y="50253"/>
                  </a:lnTo>
                  <a:lnTo>
                    <a:pt x="47777" y="47815"/>
                  </a:lnTo>
                  <a:lnTo>
                    <a:pt x="47777" y="50253"/>
                  </a:lnTo>
                  <a:lnTo>
                    <a:pt x="45872" y="50253"/>
                  </a:lnTo>
                  <a:lnTo>
                    <a:pt x="46863" y="47561"/>
                  </a:lnTo>
                  <a:lnTo>
                    <a:pt x="47777" y="50253"/>
                  </a:lnTo>
                  <a:lnTo>
                    <a:pt x="47777" y="47815"/>
                  </a:lnTo>
                  <a:lnTo>
                    <a:pt x="47688" y="47561"/>
                  </a:lnTo>
                  <a:lnTo>
                    <a:pt x="47358" y="46647"/>
                  </a:lnTo>
                  <a:lnTo>
                    <a:pt x="46418" y="46647"/>
                  </a:lnTo>
                  <a:lnTo>
                    <a:pt x="44119" y="52755"/>
                  </a:lnTo>
                  <a:lnTo>
                    <a:pt x="44970" y="52755"/>
                  </a:lnTo>
                  <a:lnTo>
                    <a:pt x="45631" y="50927"/>
                  </a:lnTo>
                  <a:lnTo>
                    <a:pt x="48044" y="50927"/>
                  </a:lnTo>
                  <a:lnTo>
                    <a:pt x="48666" y="52755"/>
                  </a:lnTo>
                  <a:lnTo>
                    <a:pt x="49580" y="52755"/>
                  </a:lnTo>
                  <a:close/>
                </a:path>
                <a:path w="118745" h="53975">
                  <a:moveTo>
                    <a:pt x="50063" y="17310"/>
                  </a:moveTo>
                  <a:lnTo>
                    <a:pt x="49225" y="17310"/>
                  </a:lnTo>
                  <a:lnTo>
                    <a:pt x="48018" y="20942"/>
                  </a:lnTo>
                  <a:lnTo>
                    <a:pt x="46824" y="17310"/>
                  </a:lnTo>
                  <a:lnTo>
                    <a:pt x="45974" y="17310"/>
                  </a:lnTo>
                  <a:lnTo>
                    <a:pt x="47625" y="21894"/>
                  </a:lnTo>
                  <a:lnTo>
                    <a:pt x="47307" y="22669"/>
                  </a:lnTo>
                  <a:lnTo>
                    <a:pt x="47193" y="22821"/>
                  </a:lnTo>
                  <a:lnTo>
                    <a:pt x="47066" y="22910"/>
                  </a:lnTo>
                  <a:lnTo>
                    <a:pt x="46723" y="22936"/>
                  </a:lnTo>
                  <a:lnTo>
                    <a:pt x="46380" y="22847"/>
                  </a:lnTo>
                  <a:lnTo>
                    <a:pt x="46380" y="23533"/>
                  </a:lnTo>
                  <a:lnTo>
                    <a:pt x="46596" y="23583"/>
                  </a:lnTo>
                  <a:lnTo>
                    <a:pt x="47269" y="23596"/>
                  </a:lnTo>
                  <a:lnTo>
                    <a:pt x="47574" y="23469"/>
                  </a:lnTo>
                  <a:lnTo>
                    <a:pt x="47929" y="22961"/>
                  </a:lnTo>
                  <a:lnTo>
                    <a:pt x="48234" y="22275"/>
                  </a:lnTo>
                  <a:lnTo>
                    <a:pt x="48856" y="20650"/>
                  </a:lnTo>
                  <a:lnTo>
                    <a:pt x="50063" y="17310"/>
                  </a:lnTo>
                  <a:close/>
                </a:path>
                <a:path w="118745" h="53975">
                  <a:moveTo>
                    <a:pt x="52184" y="34226"/>
                  </a:moveTo>
                  <a:lnTo>
                    <a:pt x="52019" y="33667"/>
                  </a:lnTo>
                  <a:lnTo>
                    <a:pt x="51727" y="33350"/>
                  </a:lnTo>
                  <a:lnTo>
                    <a:pt x="51320" y="32918"/>
                  </a:lnTo>
                  <a:lnTo>
                    <a:pt x="51320" y="34226"/>
                  </a:lnTo>
                  <a:lnTo>
                    <a:pt x="51308" y="36029"/>
                  </a:lnTo>
                  <a:lnTo>
                    <a:pt x="50850" y="36614"/>
                  </a:lnTo>
                  <a:lnTo>
                    <a:pt x="50558" y="36766"/>
                  </a:lnTo>
                  <a:lnTo>
                    <a:pt x="49695" y="36766"/>
                  </a:lnTo>
                  <a:lnTo>
                    <a:pt x="49339" y="36525"/>
                  </a:lnTo>
                  <a:lnTo>
                    <a:pt x="49123" y="36029"/>
                  </a:lnTo>
                  <a:lnTo>
                    <a:pt x="49110" y="34226"/>
                  </a:lnTo>
                  <a:lnTo>
                    <a:pt x="49314" y="33667"/>
                  </a:lnTo>
                  <a:lnTo>
                    <a:pt x="49606" y="33413"/>
                  </a:lnTo>
                  <a:lnTo>
                    <a:pt x="50723" y="33350"/>
                  </a:lnTo>
                  <a:lnTo>
                    <a:pt x="51079" y="33604"/>
                  </a:lnTo>
                  <a:lnTo>
                    <a:pt x="51320" y="34226"/>
                  </a:lnTo>
                  <a:lnTo>
                    <a:pt x="51320" y="32918"/>
                  </a:lnTo>
                  <a:lnTo>
                    <a:pt x="50876" y="32702"/>
                  </a:lnTo>
                  <a:lnTo>
                    <a:pt x="50038" y="32702"/>
                  </a:lnTo>
                  <a:lnTo>
                    <a:pt x="49745" y="32778"/>
                  </a:lnTo>
                  <a:lnTo>
                    <a:pt x="49301" y="33058"/>
                  </a:lnTo>
                  <a:lnTo>
                    <a:pt x="49136" y="33223"/>
                  </a:lnTo>
                  <a:lnTo>
                    <a:pt x="48996" y="33413"/>
                  </a:lnTo>
                  <a:lnTo>
                    <a:pt x="48996" y="32829"/>
                  </a:lnTo>
                  <a:lnTo>
                    <a:pt x="48260" y="32829"/>
                  </a:lnTo>
                  <a:lnTo>
                    <a:pt x="48260" y="39039"/>
                  </a:lnTo>
                  <a:lnTo>
                    <a:pt x="49009" y="39039"/>
                  </a:lnTo>
                  <a:lnTo>
                    <a:pt x="49009" y="36766"/>
                  </a:lnTo>
                  <a:lnTo>
                    <a:pt x="49174" y="36969"/>
                  </a:lnTo>
                  <a:lnTo>
                    <a:pt x="49326" y="37109"/>
                  </a:lnTo>
                  <a:lnTo>
                    <a:pt x="49682" y="37338"/>
                  </a:lnTo>
                  <a:lnTo>
                    <a:pt x="49974" y="37414"/>
                  </a:lnTo>
                  <a:lnTo>
                    <a:pt x="50736" y="37414"/>
                  </a:lnTo>
                  <a:lnTo>
                    <a:pt x="51104" y="37274"/>
                  </a:lnTo>
                  <a:lnTo>
                    <a:pt x="51930" y="36614"/>
                  </a:lnTo>
                  <a:lnTo>
                    <a:pt x="52146" y="36029"/>
                  </a:lnTo>
                  <a:lnTo>
                    <a:pt x="52184" y="34226"/>
                  </a:lnTo>
                  <a:close/>
                </a:path>
                <a:path w="118745" h="53975">
                  <a:moveTo>
                    <a:pt x="54571" y="18719"/>
                  </a:moveTo>
                  <a:lnTo>
                    <a:pt x="54394" y="18173"/>
                  </a:lnTo>
                  <a:lnTo>
                    <a:pt x="54114" y="17856"/>
                  </a:lnTo>
                  <a:lnTo>
                    <a:pt x="53708" y="17424"/>
                  </a:lnTo>
                  <a:lnTo>
                    <a:pt x="53708" y="18719"/>
                  </a:lnTo>
                  <a:lnTo>
                    <a:pt x="53695" y="20523"/>
                  </a:lnTo>
                  <a:lnTo>
                    <a:pt x="53225" y="21120"/>
                  </a:lnTo>
                  <a:lnTo>
                    <a:pt x="52933" y="21259"/>
                  </a:lnTo>
                  <a:lnTo>
                    <a:pt x="52070" y="21259"/>
                  </a:lnTo>
                  <a:lnTo>
                    <a:pt x="51714" y="21031"/>
                  </a:lnTo>
                  <a:lnTo>
                    <a:pt x="51498" y="20523"/>
                  </a:lnTo>
                  <a:lnTo>
                    <a:pt x="51485" y="18719"/>
                  </a:lnTo>
                  <a:lnTo>
                    <a:pt x="51701" y="18173"/>
                  </a:lnTo>
                  <a:lnTo>
                    <a:pt x="51981" y="17919"/>
                  </a:lnTo>
                  <a:lnTo>
                    <a:pt x="53098" y="17856"/>
                  </a:lnTo>
                  <a:lnTo>
                    <a:pt x="53454" y="18110"/>
                  </a:lnTo>
                  <a:lnTo>
                    <a:pt x="53708" y="18719"/>
                  </a:lnTo>
                  <a:lnTo>
                    <a:pt x="53708" y="17424"/>
                  </a:lnTo>
                  <a:lnTo>
                    <a:pt x="53263" y="17195"/>
                  </a:lnTo>
                  <a:lnTo>
                    <a:pt x="52412" y="17195"/>
                  </a:lnTo>
                  <a:lnTo>
                    <a:pt x="52120" y="17284"/>
                  </a:lnTo>
                  <a:lnTo>
                    <a:pt x="51689" y="17564"/>
                  </a:lnTo>
                  <a:lnTo>
                    <a:pt x="51523" y="17716"/>
                  </a:lnTo>
                  <a:lnTo>
                    <a:pt x="51371" y="17919"/>
                  </a:lnTo>
                  <a:lnTo>
                    <a:pt x="51371" y="17335"/>
                  </a:lnTo>
                  <a:lnTo>
                    <a:pt x="50647" y="17335"/>
                  </a:lnTo>
                  <a:lnTo>
                    <a:pt x="50647" y="23545"/>
                  </a:lnTo>
                  <a:lnTo>
                    <a:pt x="51396" y="23545"/>
                  </a:lnTo>
                  <a:lnTo>
                    <a:pt x="51396" y="21259"/>
                  </a:lnTo>
                  <a:lnTo>
                    <a:pt x="51562" y="21463"/>
                  </a:lnTo>
                  <a:lnTo>
                    <a:pt x="51714" y="21615"/>
                  </a:lnTo>
                  <a:lnTo>
                    <a:pt x="52070" y="21844"/>
                  </a:lnTo>
                  <a:lnTo>
                    <a:pt x="52349" y="21920"/>
                  </a:lnTo>
                  <a:lnTo>
                    <a:pt x="53111" y="21920"/>
                  </a:lnTo>
                  <a:lnTo>
                    <a:pt x="53492" y="21780"/>
                  </a:lnTo>
                  <a:lnTo>
                    <a:pt x="54305" y="21120"/>
                  </a:lnTo>
                  <a:lnTo>
                    <a:pt x="54533" y="20523"/>
                  </a:lnTo>
                  <a:lnTo>
                    <a:pt x="54571" y="18719"/>
                  </a:lnTo>
                  <a:close/>
                </a:path>
                <a:path w="118745" h="53975">
                  <a:moveTo>
                    <a:pt x="55486" y="4025"/>
                  </a:moveTo>
                  <a:lnTo>
                    <a:pt x="54673" y="4025"/>
                  </a:lnTo>
                  <a:lnTo>
                    <a:pt x="54597" y="4432"/>
                  </a:lnTo>
                  <a:lnTo>
                    <a:pt x="54470" y="4749"/>
                  </a:lnTo>
                  <a:lnTo>
                    <a:pt x="53975" y="5473"/>
                  </a:lnTo>
                  <a:lnTo>
                    <a:pt x="53517" y="5702"/>
                  </a:lnTo>
                  <a:lnTo>
                    <a:pt x="52235" y="5702"/>
                  </a:lnTo>
                  <a:lnTo>
                    <a:pt x="51739" y="5473"/>
                  </a:lnTo>
                  <a:lnTo>
                    <a:pt x="51079" y="4597"/>
                  </a:lnTo>
                  <a:lnTo>
                    <a:pt x="50901" y="4013"/>
                  </a:lnTo>
                  <a:lnTo>
                    <a:pt x="50901" y="2425"/>
                  </a:lnTo>
                  <a:lnTo>
                    <a:pt x="51092" y="1778"/>
                  </a:lnTo>
                  <a:lnTo>
                    <a:pt x="51828" y="927"/>
                  </a:lnTo>
                  <a:lnTo>
                    <a:pt x="52311" y="711"/>
                  </a:lnTo>
                  <a:lnTo>
                    <a:pt x="53416" y="711"/>
                  </a:lnTo>
                  <a:lnTo>
                    <a:pt x="53797" y="825"/>
                  </a:lnTo>
                  <a:lnTo>
                    <a:pt x="54343" y="1282"/>
                  </a:lnTo>
                  <a:lnTo>
                    <a:pt x="54533" y="1600"/>
                  </a:lnTo>
                  <a:lnTo>
                    <a:pt x="54622" y="1993"/>
                  </a:lnTo>
                  <a:lnTo>
                    <a:pt x="55422" y="1993"/>
                  </a:lnTo>
                  <a:lnTo>
                    <a:pt x="55372" y="1473"/>
                  </a:lnTo>
                  <a:lnTo>
                    <a:pt x="55143" y="1016"/>
                  </a:lnTo>
                  <a:lnTo>
                    <a:pt x="54711" y="609"/>
                  </a:lnTo>
                  <a:lnTo>
                    <a:pt x="54292" y="203"/>
                  </a:lnTo>
                  <a:lnTo>
                    <a:pt x="53682" y="0"/>
                  </a:lnTo>
                  <a:lnTo>
                    <a:pt x="52006" y="0"/>
                  </a:lnTo>
                  <a:lnTo>
                    <a:pt x="51295" y="304"/>
                  </a:lnTo>
                  <a:lnTo>
                    <a:pt x="50304" y="1511"/>
                  </a:lnTo>
                  <a:lnTo>
                    <a:pt x="50063" y="2247"/>
                  </a:lnTo>
                  <a:lnTo>
                    <a:pt x="50063" y="4343"/>
                  </a:lnTo>
                  <a:lnTo>
                    <a:pt x="50380" y="5219"/>
                  </a:lnTo>
                  <a:lnTo>
                    <a:pt x="51498" y="6210"/>
                  </a:lnTo>
                  <a:lnTo>
                    <a:pt x="52095" y="6438"/>
                  </a:lnTo>
                  <a:lnTo>
                    <a:pt x="53619" y="6438"/>
                  </a:lnTo>
                  <a:lnTo>
                    <a:pt x="54279" y="6172"/>
                  </a:lnTo>
                  <a:lnTo>
                    <a:pt x="55168" y="5207"/>
                  </a:lnTo>
                  <a:lnTo>
                    <a:pt x="55410" y="4673"/>
                  </a:lnTo>
                  <a:lnTo>
                    <a:pt x="55486" y="4025"/>
                  </a:lnTo>
                  <a:close/>
                </a:path>
                <a:path w="118745" h="53975">
                  <a:moveTo>
                    <a:pt x="55511" y="52616"/>
                  </a:moveTo>
                  <a:lnTo>
                    <a:pt x="55372" y="52565"/>
                  </a:lnTo>
                  <a:lnTo>
                    <a:pt x="55194" y="51955"/>
                  </a:lnTo>
                  <a:lnTo>
                    <a:pt x="55067" y="50304"/>
                  </a:lnTo>
                  <a:lnTo>
                    <a:pt x="54952" y="50139"/>
                  </a:lnTo>
                  <a:lnTo>
                    <a:pt x="54838" y="49974"/>
                  </a:lnTo>
                  <a:lnTo>
                    <a:pt x="54648" y="49847"/>
                  </a:lnTo>
                  <a:lnTo>
                    <a:pt x="54406" y="49758"/>
                  </a:lnTo>
                  <a:lnTo>
                    <a:pt x="54686" y="49618"/>
                  </a:lnTo>
                  <a:lnTo>
                    <a:pt x="54876" y="49441"/>
                  </a:lnTo>
                  <a:lnTo>
                    <a:pt x="55130" y="49060"/>
                  </a:lnTo>
                  <a:lnTo>
                    <a:pt x="55156" y="47396"/>
                  </a:lnTo>
                  <a:lnTo>
                    <a:pt x="54991" y="47117"/>
                  </a:lnTo>
                  <a:lnTo>
                    <a:pt x="54432" y="46875"/>
                  </a:lnTo>
                  <a:lnTo>
                    <a:pt x="54432" y="47942"/>
                  </a:lnTo>
                  <a:lnTo>
                    <a:pt x="54317" y="49060"/>
                  </a:lnTo>
                  <a:lnTo>
                    <a:pt x="53860" y="49364"/>
                  </a:lnTo>
                  <a:lnTo>
                    <a:pt x="53568" y="49441"/>
                  </a:lnTo>
                  <a:lnTo>
                    <a:pt x="51257" y="49441"/>
                  </a:lnTo>
                  <a:lnTo>
                    <a:pt x="51257" y="47358"/>
                  </a:lnTo>
                  <a:lnTo>
                    <a:pt x="53568" y="47358"/>
                  </a:lnTo>
                  <a:lnTo>
                    <a:pt x="53797" y="47396"/>
                  </a:lnTo>
                  <a:lnTo>
                    <a:pt x="54279" y="47637"/>
                  </a:lnTo>
                  <a:lnTo>
                    <a:pt x="54432" y="47942"/>
                  </a:lnTo>
                  <a:lnTo>
                    <a:pt x="54432" y="46875"/>
                  </a:lnTo>
                  <a:lnTo>
                    <a:pt x="54114" y="46723"/>
                  </a:lnTo>
                  <a:lnTo>
                    <a:pt x="53733" y="46647"/>
                  </a:lnTo>
                  <a:lnTo>
                    <a:pt x="50431" y="46647"/>
                  </a:lnTo>
                  <a:lnTo>
                    <a:pt x="50431" y="52755"/>
                  </a:lnTo>
                  <a:lnTo>
                    <a:pt x="51257" y="52755"/>
                  </a:lnTo>
                  <a:lnTo>
                    <a:pt x="51257" y="50139"/>
                  </a:lnTo>
                  <a:lnTo>
                    <a:pt x="53479" y="50139"/>
                  </a:lnTo>
                  <a:lnTo>
                    <a:pt x="53733" y="50177"/>
                  </a:lnTo>
                  <a:lnTo>
                    <a:pt x="54165" y="50380"/>
                  </a:lnTo>
                  <a:lnTo>
                    <a:pt x="54267" y="50558"/>
                  </a:lnTo>
                  <a:lnTo>
                    <a:pt x="54381" y="51955"/>
                  </a:lnTo>
                  <a:lnTo>
                    <a:pt x="54495" y="52755"/>
                  </a:lnTo>
                  <a:lnTo>
                    <a:pt x="55511" y="52755"/>
                  </a:lnTo>
                  <a:lnTo>
                    <a:pt x="55511" y="52616"/>
                  </a:lnTo>
                  <a:close/>
                </a:path>
                <a:path w="118745" h="53975">
                  <a:moveTo>
                    <a:pt x="59270" y="19773"/>
                  </a:moveTo>
                  <a:lnTo>
                    <a:pt x="59258" y="19177"/>
                  </a:lnTo>
                  <a:lnTo>
                    <a:pt x="59169" y="18605"/>
                  </a:lnTo>
                  <a:lnTo>
                    <a:pt x="59055" y="18237"/>
                  </a:lnTo>
                  <a:lnTo>
                    <a:pt x="58801" y="17868"/>
                  </a:lnTo>
                  <a:lnTo>
                    <a:pt x="58521" y="17576"/>
                  </a:lnTo>
                  <a:lnTo>
                    <a:pt x="58496" y="19177"/>
                  </a:lnTo>
                  <a:lnTo>
                    <a:pt x="56019" y="19177"/>
                  </a:lnTo>
                  <a:lnTo>
                    <a:pt x="56032" y="18859"/>
                  </a:lnTo>
                  <a:lnTo>
                    <a:pt x="56159" y="18478"/>
                  </a:lnTo>
                  <a:lnTo>
                    <a:pt x="56629" y="17983"/>
                  </a:lnTo>
                  <a:lnTo>
                    <a:pt x="56908" y="17868"/>
                  </a:lnTo>
                  <a:lnTo>
                    <a:pt x="57734" y="17868"/>
                  </a:lnTo>
                  <a:lnTo>
                    <a:pt x="58077" y="18046"/>
                  </a:lnTo>
                  <a:lnTo>
                    <a:pt x="58331" y="18491"/>
                  </a:lnTo>
                  <a:lnTo>
                    <a:pt x="58445" y="18796"/>
                  </a:lnTo>
                  <a:lnTo>
                    <a:pt x="58496" y="19177"/>
                  </a:lnTo>
                  <a:lnTo>
                    <a:pt x="58496" y="17576"/>
                  </a:lnTo>
                  <a:lnTo>
                    <a:pt x="57924" y="17284"/>
                  </a:lnTo>
                  <a:lnTo>
                    <a:pt x="57619" y="17208"/>
                  </a:lnTo>
                  <a:lnTo>
                    <a:pt x="56667" y="17208"/>
                  </a:lnTo>
                  <a:lnTo>
                    <a:pt x="56172" y="17437"/>
                  </a:lnTo>
                  <a:lnTo>
                    <a:pt x="55397" y="18326"/>
                  </a:lnTo>
                  <a:lnTo>
                    <a:pt x="55295" y="18605"/>
                  </a:lnTo>
                  <a:lnTo>
                    <a:pt x="55384" y="20916"/>
                  </a:lnTo>
                  <a:lnTo>
                    <a:pt x="56159" y="21729"/>
                  </a:lnTo>
                  <a:lnTo>
                    <a:pt x="56629" y="21920"/>
                  </a:lnTo>
                  <a:lnTo>
                    <a:pt x="57416" y="21920"/>
                  </a:lnTo>
                  <a:lnTo>
                    <a:pt x="59207" y="20370"/>
                  </a:lnTo>
                  <a:lnTo>
                    <a:pt x="58470" y="20370"/>
                  </a:lnTo>
                  <a:lnTo>
                    <a:pt x="58394" y="20586"/>
                  </a:lnTo>
                  <a:lnTo>
                    <a:pt x="58318" y="20739"/>
                  </a:lnTo>
                  <a:lnTo>
                    <a:pt x="57950" y="21145"/>
                  </a:lnTo>
                  <a:lnTo>
                    <a:pt x="57645" y="21272"/>
                  </a:lnTo>
                  <a:lnTo>
                    <a:pt x="56832" y="21272"/>
                  </a:lnTo>
                  <a:lnTo>
                    <a:pt x="56540" y="21145"/>
                  </a:lnTo>
                  <a:lnTo>
                    <a:pt x="56121" y="20586"/>
                  </a:lnTo>
                  <a:lnTo>
                    <a:pt x="56007" y="19773"/>
                  </a:lnTo>
                  <a:lnTo>
                    <a:pt x="59270" y="19773"/>
                  </a:lnTo>
                  <a:close/>
                </a:path>
                <a:path w="118745" h="53975">
                  <a:moveTo>
                    <a:pt x="60439" y="31153"/>
                  </a:moveTo>
                  <a:lnTo>
                    <a:pt x="59512" y="31153"/>
                  </a:lnTo>
                  <a:lnTo>
                    <a:pt x="57772" y="36360"/>
                  </a:lnTo>
                  <a:lnTo>
                    <a:pt x="56019" y="31153"/>
                  </a:lnTo>
                  <a:lnTo>
                    <a:pt x="55105" y="31153"/>
                  </a:lnTo>
                  <a:lnTo>
                    <a:pt x="57327" y="37261"/>
                  </a:lnTo>
                  <a:lnTo>
                    <a:pt x="58204" y="37261"/>
                  </a:lnTo>
                  <a:lnTo>
                    <a:pt x="60439" y="31153"/>
                  </a:lnTo>
                  <a:close/>
                </a:path>
                <a:path w="118745" h="53975">
                  <a:moveTo>
                    <a:pt x="61366" y="165"/>
                  </a:moveTo>
                  <a:lnTo>
                    <a:pt x="60528" y="165"/>
                  </a:lnTo>
                  <a:lnTo>
                    <a:pt x="60528" y="2692"/>
                  </a:lnTo>
                  <a:lnTo>
                    <a:pt x="57340" y="2692"/>
                  </a:lnTo>
                  <a:lnTo>
                    <a:pt x="57340" y="165"/>
                  </a:lnTo>
                  <a:lnTo>
                    <a:pt x="56515" y="165"/>
                  </a:lnTo>
                  <a:lnTo>
                    <a:pt x="56515" y="6273"/>
                  </a:lnTo>
                  <a:lnTo>
                    <a:pt x="57340" y="6273"/>
                  </a:lnTo>
                  <a:lnTo>
                    <a:pt x="57340" y="3416"/>
                  </a:lnTo>
                  <a:lnTo>
                    <a:pt x="60528" y="3416"/>
                  </a:lnTo>
                  <a:lnTo>
                    <a:pt x="60528" y="6273"/>
                  </a:lnTo>
                  <a:lnTo>
                    <a:pt x="61366" y="6273"/>
                  </a:lnTo>
                  <a:lnTo>
                    <a:pt x="61366" y="165"/>
                  </a:lnTo>
                  <a:close/>
                </a:path>
                <a:path w="118745" h="53975">
                  <a:moveTo>
                    <a:pt x="66141" y="37261"/>
                  </a:moveTo>
                  <a:lnTo>
                    <a:pt x="65481" y="35433"/>
                  </a:lnTo>
                  <a:lnTo>
                    <a:pt x="65239" y="34759"/>
                  </a:lnTo>
                  <a:lnTo>
                    <a:pt x="64350" y="32308"/>
                  </a:lnTo>
                  <a:lnTo>
                    <a:pt x="64350" y="34759"/>
                  </a:lnTo>
                  <a:lnTo>
                    <a:pt x="62445" y="34759"/>
                  </a:lnTo>
                  <a:lnTo>
                    <a:pt x="63423" y="32054"/>
                  </a:lnTo>
                  <a:lnTo>
                    <a:pt x="64350" y="34759"/>
                  </a:lnTo>
                  <a:lnTo>
                    <a:pt x="64350" y="32308"/>
                  </a:lnTo>
                  <a:lnTo>
                    <a:pt x="64262" y="32054"/>
                  </a:lnTo>
                  <a:lnTo>
                    <a:pt x="63931" y="31153"/>
                  </a:lnTo>
                  <a:lnTo>
                    <a:pt x="62992" y="31153"/>
                  </a:lnTo>
                  <a:lnTo>
                    <a:pt x="60693" y="37261"/>
                  </a:lnTo>
                  <a:lnTo>
                    <a:pt x="61544" y="37261"/>
                  </a:lnTo>
                  <a:lnTo>
                    <a:pt x="62204" y="35433"/>
                  </a:lnTo>
                  <a:lnTo>
                    <a:pt x="64617" y="35433"/>
                  </a:lnTo>
                  <a:lnTo>
                    <a:pt x="65239" y="37261"/>
                  </a:lnTo>
                  <a:lnTo>
                    <a:pt x="66141" y="37261"/>
                  </a:lnTo>
                  <a:close/>
                </a:path>
                <a:path w="118745" h="53975">
                  <a:moveTo>
                    <a:pt x="67551" y="15659"/>
                  </a:moveTo>
                  <a:lnTo>
                    <a:pt x="66624" y="15659"/>
                  </a:lnTo>
                  <a:lnTo>
                    <a:pt x="64897" y="20853"/>
                  </a:lnTo>
                  <a:lnTo>
                    <a:pt x="63131" y="15659"/>
                  </a:lnTo>
                  <a:lnTo>
                    <a:pt x="62217" y="15659"/>
                  </a:lnTo>
                  <a:lnTo>
                    <a:pt x="64452" y="21767"/>
                  </a:lnTo>
                  <a:lnTo>
                    <a:pt x="65328" y="21767"/>
                  </a:lnTo>
                  <a:lnTo>
                    <a:pt x="67551" y="15659"/>
                  </a:lnTo>
                  <a:close/>
                </a:path>
                <a:path w="118745" h="53975">
                  <a:moveTo>
                    <a:pt x="67576" y="6273"/>
                  </a:moveTo>
                  <a:lnTo>
                    <a:pt x="66916" y="4445"/>
                  </a:lnTo>
                  <a:lnTo>
                    <a:pt x="66662" y="3771"/>
                  </a:lnTo>
                  <a:lnTo>
                    <a:pt x="65786" y="1358"/>
                  </a:lnTo>
                  <a:lnTo>
                    <a:pt x="65786" y="3771"/>
                  </a:lnTo>
                  <a:lnTo>
                    <a:pt x="63868" y="3771"/>
                  </a:lnTo>
                  <a:lnTo>
                    <a:pt x="64858" y="1066"/>
                  </a:lnTo>
                  <a:lnTo>
                    <a:pt x="65786" y="3771"/>
                  </a:lnTo>
                  <a:lnTo>
                    <a:pt x="65786" y="1358"/>
                  </a:lnTo>
                  <a:lnTo>
                    <a:pt x="65684" y="1066"/>
                  </a:lnTo>
                  <a:lnTo>
                    <a:pt x="65354" y="165"/>
                  </a:lnTo>
                  <a:lnTo>
                    <a:pt x="64414" y="165"/>
                  </a:lnTo>
                  <a:lnTo>
                    <a:pt x="62115" y="6273"/>
                  </a:lnTo>
                  <a:lnTo>
                    <a:pt x="62966" y="6273"/>
                  </a:lnTo>
                  <a:lnTo>
                    <a:pt x="63627" y="4445"/>
                  </a:lnTo>
                  <a:lnTo>
                    <a:pt x="66052" y="4445"/>
                  </a:lnTo>
                  <a:lnTo>
                    <a:pt x="66662" y="6273"/>
                  </a:lnTo>
                  <a:lnTo>
                    <a:pt x="67576" y="6273"/>
                  </a:lnTo>
                  <a:close/>
                </a:path>
                <a:path w="118745" h="53975">
                  <a:moveTo>
                    <a:pt x="72072" y="37122"/>
                  </a:moveTo>
                  <a:lnTo>
                    <a:pt x="71945" y="37071"/>
                  </a:lnTo>
                  <a:lnTo>
                    <a:pt x="71767" y="36461"/>
                  </a:lnTo>
                  <a:lnTo>
                    <a:pt x="71640" y="34798"/>
                  </a:lnTo>
                  <a:lnTo>
                    <a:pt x="71526" y="34645"/>
                  </a:lnTo>
                  <a:lnTo>
                    <a:pt x="71399" y="34480"/>
                  </a:lnTo>
                  <a:lnTo>
                    <a:pt x="71221" y="34353"/>
                  </a:lnTo>
                  <a:lnTo>
                    <a:pt x="70980" y="34251"/>
                  </a:lnTo>
                  <a:lnTo>
                    <a:pt x="71259" y="34124"/>
                  </a:lnTo>
                  <a:lnTo>
                    <a:pt x="71450" y="33947"/>
                  </a:lnTo>
                  <a:lnTo>
                    <a:pt x="71704" y="33566"/>
                  </a:lnTo>
                  <a:lnTo>
                    <a:pt x="71729" y="31902"/>
                  </a:lnTo>
                  <a:lnTo>
                    <a:pt x="71564" y="31610"/>
                  </a:lnTo>
                  <a:lnTo>
                    <a:pt x="71005" y="31369"/>
                  </a:lnTo>
                  <a:lnTo>
                    <a:pt x="71005" y="32448"/>
                  </a:lnTo>
                  <a:lnTo>
                    <a:pt x="70891" y="33566"/>
                  </a:lnTo>
                  <a:lnTo>
                    <a:pt x="70434" y="33870"/>
                  </a:lnTo>
                  <a:lnTo>
                    <a:pt x="70129" y="33947"/>
                  </a:lnTo>
                  <a:lnTo>
                    <a:pt x="67830" y="33947"/>
                  </a:lnTo>
                  <a:lnTo>
                    <a:pt x="67830" y="31864"/>
                  </a:lnTo>
                  <a:lnTo>
                    <a:pt x="70129" y="31864"/>
                  </a:lnTo>
                  <a:lnTo>
                    <a:pt x="70370" y="31902"/>
                  </a:lnTo>
                  <a:lnTo>
                    <a:pt x="70853" y="32143"/>
                  </a:lnTo>
                  <a:lnTo>
                    <a:pt x="71005" y="32448"/>
                  </a:lnTo>
                  <a:lnTo>
                    <a:pt x="71005" y="31369"/>
                  </a:lnTo>
                  <a:lnTo>
                    <a:pt x="70688" y="31216"/>
                  </a:lnTo>
                  <a:lnTo>
                    <a:pt x="70294" y="31153"/>
                  </a:lnTo>
                  <a:lnTo>
                    <a:pt x="67005" y="31153"/>
                  </a:lnTo>
                  <a:lnTo>
                    <a:pt x="67005" y="37261"/>
                  </a:lnTo>
                  <a:lnTo>
                    <a:pt x="67830" y="37261"/>
                  </a:lnTo>
                  <a:lnTo>
                    <a:pt x="67830" y="34645"/>
                  </a:lnTo>
                  <a:lnTo>
                    <a:pt x="70053" y="34645"/>
                  </a:lnTo>
                  <a:lnTo>
                    <a:pt x="70294" y="34683"/>
                  </a:lnTo>
                  <a:lnTo>
                    <a:pt x="70739" y="34886"/>
                  </a:lnTo>
                  <a:lnTo>
                    <a:pt x="70827" y="35064"/>
                  </a:lnTo>
                  <a:lnTo>
                    <a:pt x="70954" y="36461"/>
                  </a:lnTo>
                  <a:lnTo>
                    <a:pt x="71069" y="37261"/>
                  </a:lnTo>
                  <a:lnTo>
                    <a:pt x="72072" y="37261"/>
                  </a:lnTo>
                  <a:lnTo>
                    <a:pt x="72072" y="37122"/>
                  </a:lnTo>
                  <a:close/>
                </a:path>
                <a:path w="118745" h="53975">
                  <a:moveTo>
                    <a:pt x="73266" y="21767"/>
                  </a:moveTo>
                  <a:lnTo>
                    <a:pt x="72605" y="19939"/>
                  </a:lnTo>
                  <a:lnTo>
                    <a:pt x="72364" y="19265"/>
                  </a:lnTo>
                  <a:lnTo>
                    <a:pt x="71475" y="16814"/>
                  </a:lnTo>
                  <a:lnTo>
                    <a:pt x="71475" y="19265"/>
                  </a:lnTo>
                  <a:lnTo>
                    <a:pt x="69557" y="19265"/>
                  </a:lnTo>
                  <a:lnTo>
                    <a:pt x="70548" y="16560"/>
                  </a:lnTo>
                  <a:lnTo>
                    <a:pt x="71475" y="19265"/>
                  </a:lnTo>
                  <a:lnTo>
                    <a:pt x="71475" y="16814"/>
                  </a:lnTo>
                  <a:lnTo>
                    <a:pt x="71386" y="16560"/>
                  </a:lnTo>
                  <a:lnTo>
                    <a:pt x="71056" y="15659"/>
                  </a:lnTo>
                  <a:lnTo>
                    <a:pt x="70116" y="15659"/>
                  </a:lnTo>
                  <a:lnTo>
                    <a:pt x="67818" y="21767"/>
                  </a:lnTo>
                  <a:lnTo>
                    <a:pt x="68656" y="21767"/>
                  </a:lnTo>
                  <a:lnTo>
                    <a:pt x="69316" y="19939"/>
                  </a:lnTo>
                  <a:lnTo>
                    <a:pt x="71742" y="19939"/>
                  </a:lnTo>
                  <a:lnTo>
                    <a:pt x="72364" y="21767"/>
                  </a:lnTo>
                  <a:lnTo>
                    <a:pt x="73266" y="21767"/>
                  </a:lnTo>
                  <a:close/>
                </a:path>
                <a:path w="118745" h="53975">
                  <a:moveTo>
                    <a:pt x="73507" y="6134"/>
                  </a:moveTo>
                  <a:lnTo>
                    <a:pt x="73380" y="6083"/>
                  </a:lnTo>
                  <a:lnTo>
                    <a:pt x="73190" y="5473"/>
                  </a:lnTo>
                  <a:lnTo>
                    <a:pt x="73075" y="3810"/>
                  </a:lnTo>
                  <a:lnTo>
                    <a:pt x="72948" y="3657"/>
                  </a:lnTo>
                  <a:lnTo>
                    <a:pt x="72834" y="3492"/>
                  </a:lnTo>
                  <a:lnTo>
                    <a:pt x="72656" y="3365"/>
                  </a:lnTo>
                  <a:lnTo>
                    <a:pt x="72415" y="3263"/>
                  </a:lnTo>
                  <a:lnTo>
                    <a:pt x="72682" y="3124"/>
                  </a:lnTo>
                  <a:lnTo>
                    <a:pt x="72872" y="2959"/>
                  </a:lnTo>
                  <a:lnTo>
                    <a:pt x="73139" y="2578"/>
                  </a:lnTo>
                  <a:lnTo>
                    <a:pt x="73164" y="914"/>
                  </a:lnTo>
                  <a:lnTo>
                    <a:pt x="72986" y="622"/>
                  </a:lnTo>
                  <a:lnTo>
                    <a:pt x="72428" y="381"/>
                  </a:lnTo>
                  <a:lnTo>
                    <a:pt x="72428" y="1447"/>
                  </a:lnTo>
                  <a:lnTo>
                    <a:pt x="72326" y="2578"/>
                  </a:lnTo>
                  <a:lnTo>
                    <a:pt x="71869" y="2882"/>
                  </a:lnTo>
                  <a:lnTo>
                    <a:pt x="71564" y="2959"/>
                  </a:lnTo>
                  <a:lnTo>
                    <a:pt x="69253" y="2959"/>
                  </a:lnTo>
                  <a:lnTo>
                    <a:pt x="69253" y="876"/>
                  </a:lnTo>
                  <a:lnTo>
                    <a:pt x="71564" y="876"/>
                  </a:lnTo>
                  <a:lnTo>
                    <a:pt x="71793" y="914"/>
                  </a:lnTo>
                  <a:lnTo>
                    <a:pt x="72275" y="1155"/>
                  </a:lnTo>
                  <a:lnTo>
                    <a:pt x="72428" y="1447"/>
                  </a:lnTo>
                  <a:lnTo>
                    <a:pt x="72428" y="381"/>
                  </a:lnTo>
                  <a:lnTo>
                    <a:pt x="72110" y="228"/>
                  </a:lnTo>
                  <a:lnTo>
                    <a:pt x="71729" y="165"/>
                  </a:lnTo>
                  <a:lnTo>
                    <a:pt x="68427" y="165"/>
                  </a:lnTo>
                  <a:lnTo>
                    <a:pt x="68427" y="6273"/>
                  </a:lnTo>
                  <a:lnTo>
                    <a:pt x="69253" y="6273"/>
                  </a:lnTo>
                  <a:lnTo>
                    <a:pt x="69253" y="3657"/>
                  </a:lnTo>
                  <a:lnTo>
                    <a:pt x="71488" y="3657"/>
                  </a:lnTo>
                  <a:lnTo>
                    <a:pt x="71729" y="3695"/>
                  </a:lnTo>
                  <a:lnTo>
                    <a:pt x="72161" y="3898"/>
                  </a:lnTo>
                  <a:lnTo>
                    <a:pt x="72263" y="4064"/>
                  </a:lnTo>
                  <a:lnTo>
                    <a:pt x="72390" y="5473"/>
                  </a:lnTo>
                  <a:lnTo>
                    <a:pt x="72491" y="6273"/>
                  </a:lnTo>
                  <a:lnTo>
                    <a:pt x="73507" y="6273"/>
                  </a:lnTo>
                  <a:lnTo>
                    <a:pt x="73507" y="6134"/>
                  </a:lnTo>
                  <a:close/>
                </a:path>
                <a:path w="118745" h="53975">
                  <a:moveTo>
                    <a:pt x="76377" y="8013"/>
                  </a:moveTo>
                  <a:lnTo>
                    <a:pt x="75958" y="7239"/>
                  </a:lnTo>
                  <a:lnTo>
                    <a:pt x="75692" y="6654"/>
                  </a:lnTo>
                  <a:lnTo>
                    <a:pt x="75323" y="5575"/>
                  </a:lnTo>
                  <a:lnTo>
                    <a:pt x="75209" y="4838"/>
                  </a:lnTo>
                  <a:lnTo>
                    <a:pt x="75209" y="3238"/>
                  </a:lnTo>
                  <a:lnTo>
                    <a:pt x="75311" y="2540"/>
                  </a:lnTo>
                  <a:lnTo>
                    <a:pt x="75641" y="1524"/>
                  </a:lnTo>
                  <a:lnTo>
                    <a:pt x="75920" y="914"/>
                  </a:lnTo>
                  <a:lnTo>
                    <a:pt x="76352" y="63"/>
                  </a:lnTo>
                  <a:lnTo>
                    <a:pt x="75844" y="63"/>
                  </a:lnTo>
                  <a:lnTo>
                    <a:pt x="75323" y="876"/>
                  </a:lnTo>
                  <a:lnTo>
                    <a:pt x="74980" y="1485"/>
                  </a:lnTo>
                  <a:lnTo>
                    <a:pt x="74561" y="2527"/>
                  </a:lnTo>
                  <a:lnTo>
                    <a:pt x="74434" y="3263"/>
                  </a:lnTo>
                  <a:lnTo>
                    <a:pt x="74434" y="4533"/>
                  </a:lnTo>
                  <a:lnTo>
                    <a:pt x="75869" y="8013"/>
                  </a:lnTo>
                  <a:lnTo>
                    <a:pt x="76377" y="8013"/>
                  </a:lnTo>
                  <a:close/>
                </a:path>
                <a:path w="118745" h="53975">
                  <a:moveTo>
                    <a:pt x="77635" y="34696"/>
                  </a:moveTo>
                  <a:lnTo>
                    <a:pt x="77368" y="34404"/>
                  </a:lnTo>
                  <a:lnTo>
                    <a:pt x="77190" y="34226"/>
                  </a:lnTo>
                  <a:lnTo>
                    <a:pt x="76949" y="34086"/>
                  </a:lnTo>
                  <a:lnTo>
                    <a:pt x="76923" y="35001"/>
                  </a:lnTo>
                  <a:lnTo>
                    <a:pt x="76860" y="35928"/>
                  </a:lnTo>
                  <a:lnTo>
                    <a:pt x="76504" y="36410"/>
                  </a:lnTo>
                  <a:lnTo>
                    <a:pt x="76136" y="36550"/>
                  </a:lnTo>
                  <a:lnTo>
                    <a:pt x="73850" y="36550"/>
                  </a:lnTo>
                  <a:lnTo>
                    <a:pt x="73850" y="34404"/>
                  </a:lnTo>
                  <a:lnTo>
                    <a:pt x="75844" y="34404"/>
                  </a:lnTo>
                  <a:lnTo>
                    <a:pt x="76123" y="34455"/>
                  </a:lnTo>
                  <a:lnTo>
                    <a:pt x="76733" y="34696"/>
                  </a:lnTo>
                  <a:lnTo>
                    <a:pt x="76923" y="35001"/>
                  </a:lnTo>
                  <a:lnTo>
                    <a:pt x="76923" y="34086"/>
                  </a:lnTo>
                  <a:lnTo>
                    <a:pt x="76631" y="33972"/>
                  </a:lnTo>
                  <a:lnTo>
                    <a:pt x="76847" y="33858"/>
                  </a:lnTo>
                  <a:lnTo>
                    <a:pt x="77025" y="33731"/>
                  </a:lnTo>
                  <a:lnTo>
                    <a:pt x="77292" y="33439"/>
                  </a:lnTo>
                  <a:lnTo>
                    <a:pt x="77368" y="32042"/>
                  </a:lnTo>
                  <a:lnTo>
                    <a:pt x="77228" y="31838"/>
                  </a:lnTo>
                  <a:lnTo>
                    <a:pt x="76885" y="31369"/>
                  </a:lnTo>
                  <a:lnTo>
                    <a:pt x="76606" y="31254"/>
                  </a:lnTo>
                  <a:lnTo>
                    <a:pt x="76606" y="32334"/>
                  </a:lnTo>
                  <a:lnTo>
                    <a:pt x="76517" y="33362"/>
                  </a:lnTo>
                  <a:lnTo>
                    <a:pt x="75971" y="33693"/>
                  </a:lnTo>
                  <a:lnTo>
                    <a:pt x="75704" y="33731"/>
                  </a:lnTo>
                  <a:lnTo>
                    <a:pt x="73850" y="33731"/>
                  </a:lnTo>
                  <a:lnTo>
                    <a:pt x="73850" y="31838"/>
                  </a:lnTo>
                  <a:lnTo>
                    <a:pt x="75692" y="31838"/>
                  </a:lnTo>
                  <a:lnTo>
                    <a:pt x="75958" y="31877"/>
                  </a:lnTo>
                  <a:lnTo>
                    <a:pt x="76466" y="32092"/>
                  </a:lnTo>
                  <a:lnTo>
                    <a:pt x="76606" y="32334"/>
                  </a:lnTo>
                  <a:lnTo>
                    <a:pt x="76606" y="31254"/>
                  </a:lnTo>
                  <a:lnTo>
                    <a:pt x="76377" y="31153"/>
                  </a:lnTo>
                  <a:lnTo>
                    <a:pt x="73037" y="31153"/>
                  </a:lnTo>
                  <a:lnTo>
                    <a:pt x="73037" y="37261"/>
                  </a:lnTo>
                  <a:lnTo>
                    <a:pt x="76428" y="37261"/>
                  </a:lnTo>
                  <a:lnTo>
                    <a:pt x="77012" y="37020"/>
                  </a:lnTo>
                  <a:lnTo>
                    <a:pt x="77381" y="36550"/>
                  </a:lnTo>
                  <a:lnTo>
                    <a:pt x="77635" y="36233"/>
                  </a:lnTo>
                  <a:lnTo>
                    <a:pt x="77635" y="34696"/>
                  </a:lnTo>
                  <a:close/>
                </a:path>
                <a:path w="118745" h="53975">
                  <a:moveTo>
                    <a:pt x="79197" y="21628"/>
                  </a:moveTo>
                  <a:lnTo>
                    <a:pt x="79070" y="21577"/>
                  </a:lnTo>
                  <a:lnTo>
                    <a:pt x="78879" y="20967"/>
                  </a:lnTo>
                  <a:lnTo>
                    <a:pt x="78765" y="19304"/>
                  </a:lnTo>
                  <a:lnTo>
                    <a:pt x="78651" y="19138"/>
                  </a:lnTo>
                  <a:lnTo>
                    <a:pt x="78524" y="18986"/>
                  </a:lnTo>
                  <a:lnTo>
                    <a:pt x="78346" y="18859"/>
                  </a:lnTo>
                  <a:lnTo>
                    <a:pt x="78105" y="18757"/>
                  </a:lnTo>
                  <a:lnTo>
                    <a:pt x="78371" y="18618"/>
                  </a:lnTo>
                  <a:lnTo>
                    <a:pt x="78574" y="18453"/>
                  </a:lnTo>
                  <a:lnTo>
                    <a:pt x="78828" y="18072"/>
                  </a:lnTo>
                  <a:lnTo>
                    <a:pt x="78854" y="16408"/>
                  </a:lnTo>
                  <a:lnTo>
                    <a:pt x="78676" y="16116"/>
                  </a:lnTo>
                  <a:lnTo>
                    <a:pt x="78130" y="15875"/>
                  </a:lnTo>
                  <a:lnTo>
                    <a:pt x="78130" y="16941"/>
                  </a:lnTo>
                  <a:lnTo>
                    <a:pt x="78016" y="18072"/>
                  </a:lnTo>
                  <a:lnTo>
                    <a:pt x="77558" y="18376"/>
                  </a:lnTo>
                  <a:lnTo>
                    <a:pt x="77254" y="18453"/>
                  </a:lnTo>
                  <a:lnTo>
                    <a:pt x="74955" y="18453"/>
                  </a:lnTo>
                  <a:lnTo>
                    <a:pt x="74955" y="16357"/>
                  </a:lnTo>
                  <a:lnTo>
                    <a:pt x="77254" y="16357"/>
                  </a:lnTo>
                  <a:lnTo>
                    <a:pt x="77482" y="16408"/>
                  </a:lnTo>
                  <a:lnTo>
                    <a:pt x="77965" y="16649"/>
                  </a:lnTo>
                  <a:lnTo>
                    <a:pt x="78130" y="16941"/>
                  </a:lnTo>
                  <a:lnTo>
                    <a:pt x="78130" y="15875"/>
                  </a:lnTo>
                  <a:lnTo>
                    <a:pt x="77800" y="15722"/>
                  </a:lnTo>
                  <a:lnTo>
                    <a:pt x="77419" y="15659"/>
                  </a:lnTo>
                  <a:lnTo>
                    <a:pt x="74117" y="15659"/>
                  </a:lnTo>
                  <a:lnTo>
                    <a:pt x="74117" y="21767"/>
                  </a:lnTo>
                  <a:lnTo>
                    <a:pt x="74955" y="21767"/>
                  </a:lnTo>
                  <a:lnTo>
                    <a:pt x="74955" y="19138"/>
                  </a:lnTo>
                  <a:lnTo>
                    <a:pt x="77177" y="19138"/>
                  </a:lnTo>
                  <a:lnTo>
                    <a:pt x="77419" y="19177"/>
                  </a:lnTo>
                  <a:lnTo>
                    <a:pt x="77863" y="19392"/>
                  </a:lnTo>
                  <a:lnTo>
                    <a:pt x="77952" y="19558"/>
                  </a:lnTo>
                  <a:lnTo>
                    <a:pt x="78079" y="20967"/>
                  </a:lnTo>
                  <a:lnTo>
                    <a:pt x="78181" y="21767"/>
                  </a:lnTo>
                  <a:lnTo>
                    <a:pt x="79197" y="21767"/>
                  </a:lnTo>
                  <a:lnTo>
                    <a:pt x="79197" y="21628"/>
                  </a:lnTo>
                  <a:close/>
                </a:path>
                <a:path w="118745" h="53975">
                  <a:moveTo>
                    <a:pt x="79768" y="31153"/>
                  </a:moveTo>
                  <a:lnTo>
                    <a:pt x="78930" y="31153"/>
                  </a:lnTo>
                  <a:lnTo>
                    <a:pt x="78930" y="37261"/>
                  </a:lnTo>
                  <a:lnTo>
                    <a:pt x="79768" y="37261"/>
                  </a:lnTo>
                  <a:lnTo>
                    <a:pt x="79768" y="31153"/>
                  </a:lnTo>
                  <a:close/>
                </a:path>
                <a:path w="118745" h="53975">
                  <a:moveTo>
                    <a:pt x="81064" y="1625"/>
                  </a:moveTo>
                  <a:lnTo>
                    <a:pt x="80899" y="1219"/>
                  </a:lnTo>
                  <a:lnTo>
                    <a:pt x="80276" y="482"/>
                  </a:lnTo>
                  <a:lnTo>
                    <a:pt x="79781" y="292"/>
                  </a:lnTo>
                  <a:lnTo>
                    <a:pt x="78270" y="292"/>
                  </a:lnTo>
                  <a:lnTo>
                    <a:pt x="77698" y="584"/>
                  </a:lnTo>
                  <a:lnTo>
                    <a:pt x="77190" y="1485"/>
                  </a:lnTo>
                  <a:lnTo>
                    <a:pt x="77101" y="1917"/>
                  </a:lnTo>
                  <a:lnTo>
                    <a:pt x="77089" y="2425"/>
                  </a:lnTo>
                  <a:lnTo>
                    <a:pt x="77851" y="2425"/>
                  </a:lnTo>
                  <a:lnTo>
                    <a:pt x="77863" y="2057"/>
                  </a:lnTo>
                  <a:lnTo>
                    <a:pt x="77914" y="1778"/>
                  </a:lnTo>
                  <a:lnTo>
                    <a:pt x="78219" y="1181"/>
                  </a:lnTo>
                  <a:lnTo>
                    <a:pt x="78574" y="977"/>
                  </a:lnTo>
                  <a:lnTo>
                    <a:pt x="79438" y="977"/>
                  </a:lnTo>
                  <a:lnTo>
                    <a:pt x="79717" y="1079"/>
                  </a:lnTo>
                  <a:lnTo>
                    <a:pt x="80124" y="1485"/>
                  </a:lnTo>
                  <a:lnTo>
                    <a:pt x="80225" y="1765"/>
                  </a:lnTo>
                  <a:lnTo>
                    <a:pt x="80225" y="2413"/>
                  </a:lnTo>
                  <a:lnTo>
                    <a:pt x="80124" y="2679"/>
                  </a:lnTo>
                  <a:lnTo>
                    <a:pt x="79756" y="3048"/>
                  </a:lnTo>
                  <a:lnTo>
                    <a:pt x="79489" y="3225"/>
                  </a:lnTo>
                  <a:lnTo>
                    <a:pt x="77800" y="4203"/>
                  </a:lnTo>
                  <a:lnTo>
                    <a:pt x="77444" y="4559"/>
                  </a:lnTo>
                  <a:lnTo>
                    <a:pt x="77266" y="4940"/>
                  </a:lnTo>
                  <a:lnTo>
                    <a:pt x="77076" y="5308"/>
                  </a:lnTo>
                  <a:lnTo>
                    <a:pt x="76962" y="5765"/>
                  </a:lnTo>
                  <a:lnTo>
                    <a:pt x="76936" y="6273"/>
                  </a:lnTo>
                  <a:lnTo>
                    <a:pt x="81026" y="6273"/>
                  </a:lnTo>
                  <a:lnTo>
                    <a:pt x="81026" y="5562"/>
                  </a:lnTo>
                  <a:lnTo>
                    <a:pt x="77774" y="5562"/>
                  </a:lnTo>
                  <a:lnTo>
                    <a:pt x="77851" y="5270"/>
                  </a:lnTo>
                  <a:lnTo>
                    <a:pt x="78028" y="5003"/>
                  </a:lnTo>
                  <a:lnTo>
                    <a:pt x="78460" y="4635"/>
                  </a:lnTo>
                  <a:lnTo>
                    <a:pt x="78676" y="4483"/>
                  </a:lnTo>
                  <a:lnTo>
                    <a:pt x="80022" y="3733"/>
                  </a:lnTo>
                  <a:lnTo>
                    <a:pt x="80365" y="3492"/>
                  </a:lnTo>
                  <a:lnTo>
                    <a:pt x="80886" y="2959"/>
                  </a:lnTo>
                  <a:lnTo>
                    <a:pt x="81064" y="2552"/>
                  </a:lnTo>
                  <a:lnTo>
                    <a:pt x="81064" y="1625"/>
                  </a:lnTo>
                  <a:close/>
                </a:path>
                <a:path w="118745" h="53975">
                  <a:moveTo>
                    <a:pt x="85331" y="19519"/>
                  </a:moveTo>
                  <a:lnTo>
                    <a:pt x="84518" y="19519"/>
                  </a:lnTo>
                  <a:lnTo>
                    <a:pt x="84442" y="19913"/>
                  </a:lnTo>
                  <a:lnTo>
                    <a:pt x="84315" y="20243"/>
                  </a:lnTo>
                  <a:lnTo>
                    <a:pt x="83820" y="20955"/>
                  </a:lnTo>
                  <a:lnTo>
                    <a:pt x="83362" y="21196"/>
                  </a:lnTo>
                  <a:lnTo>
                    <a:pt x="82080" y="21196"/>
                  </a:lnTo>
                  <a:lnTo>
                    <a:pt x="81584" y="20967"/>
                  </a:lnTo>
                  <a:lnTo>
                    <a:pt x="80911" y="20078"/>
                  </a:lnTo>
                  <a:lnTo>
                    <a:pt x="80746" y="19507"/>
                  </a:lnTo>
                  <a:lnTo>
                    <a:pt x="80746" y="17907"/>
                  </a:lnTo>
                  <a:lnTo>
                    <a:pt x="80937" y="17272"/>
                  </a:lnTo>
                  <a:lnTo>
                    <a:pt x="81673" y="16421"/>
                  </a:lnTo>
                  <a:lnTo>
                    <a:pt x="82156" y="16205"/>
                  </a:lnTo>
                  <a:lnTo>
                    <a:pt x="83261" y="16205"/>
                  </a:lnTo>
                  <a:lnTo>
                    <a:pt x="83642" y="16319"/>
                  </a:lnTo>
                  <a:lnTo>
                    <a:pt x="84188" y="16776"/>
                  </a:lnTo>
                  <a:lnTo>
                    <a:pt x="84366" y="17094"/>
                  </a:lnTo>
                  <a:lnTo>
                    <a:pt x="84467" y="17487"/>
                  </a:lnTo>
                  <a:lnTo>
                    <a:pt x="85267" y="17487"/>
                  </a:lnTo>
                  <a:lnTo>
                    <a:pt x="83527" y="15494"/>
                  </a:lnTo>
                  <a:lnTo>
                    <a:pt x="81851" y="15494"/>
                  </a:lnTo>
                  <a:lnTo>
                    <a:pt x="81140" y="15798"/>
                  </a:lnTo>
                  <a:lnTo>
                    <a:pt x="80149" y="17005"/>
                  </a:lnTo>
                  <a:lnTo>
                    <a:pt x="79908" y="17741"/>
                  </a:lnTo>
                  <a:lnTo>
                    <a:pt x="79908" y="19837"/>
                  </a:lnTo>
                  <a:lnTo>
                    <a:pt x="80225" y="20713"/>
                  </a:lnTo>
                  <a:lnTo>
                    <a:pt x="81343" y="21704"/>
                  </a:lnTo>
                  <a:lnTo>
                    <a:pt x="81940" y="21920"/>
                  </a:lnTo>
                  <a:lnTo>
                    <a:pt x="83464" y="21920"/>
                  </a:lnTo>
                  <a:lnTo>
                    <a:pt x="84124" y="21653"/>
                  </a:lnTo>
                  <a:lnTo>
                    <a:pt x="85013" y="20701"/>
                  </a:lnTo>
                  <a:lnTo>
                    <a:pt x="85255" y="20167"/>
                  </a:lnTo>
                  <a:lnTo>
                    <a:pt x="85331" y="19519"/>
                  </a:lnTo>
                  <a:close/>
                </a:path>
                <a:path w="118745" h="53975">
                  <a:moveTo>
                    <a:pt x="85788" y="3746"/>
                  </a:moveTo>
                  <a:lnTo>
                    <a:pt x="85598" y="3302"/>
                  </a:lnTo>
                  <a:lnTo>
                    <a:pt x="84848" y="2590"/>
                  </a:lnTo>
                  <a:lnTo>
                    <a:pt x="84378" y="2425"/>
                  </a:lnTo>
                  <a:lnTo>
                    <a:pt x="83540" y="2425"/>
                  </a:lnTo>
                  <a:lnTo>
                    <a:pt x="83286" y="2463"/>
                  </a:lnTo>
                  <a:lnTo>
                    <a:pt x="82931" y="2616"/>
                  </a:lnTo>
                  <a:lnTo>
                    <a:pt x="82804" y="2692"/>
                  </a:lnTo>
                  <a:lnTo>
                    <a:pt x="82664" y="2794"/>
                  </a:lnTo>
                  <a:lnTo>
                    <a:pt x="82918" y="1143"/>
                  </a:lnTo>
                  <a:lnTo>
                    <a:pt x="85458" y="1143"/>
                  </a:lnTo>
                  <a:lnTo>
                    <a:pt x="85458" y="406"/>
                  </a:lnTo>
                  <a:lnTo>
                    <a:pt x="82359" y="406"/>
                  </a:lnTo>
                  <a:lnTo>
                    <a:pt x="81902" y="3619"/>
                  </a:lnTo>
                  <a:lnTo>
                    <a:pt x="82562" y="3657"/>
                  </a:lnTo>
                  <a:lnTo>
                    <a:pt x="82689" y="3479"/>
                  </a:lnTo>
                  <a:lnTo>
                    <a:pt x="82842" y="3340"/>
                  </a:lnTo>
                  <a:lnTo>
                    <a:pt x="83210" y="3149"/>
                  </a:lnTo>
                  <a:lnTo>
                    <a:pt x="83439" y="3098"/>
                  </a:lnTo>
                  <a:lnTo>
                    <a:pt x="84048" y="3098"/>
                  </a:lnTo>
                  <a:lnTo>
                    <a:pt x="84353" y="3213"/>
                  </a:lnTo>
                  <a:lnTo>
                    <a:pt x="84861" y="3657"/>
                  </a:lnTo>
                  <a:lnTo>
                    <a:pt x="84988" y="3987"/>
                  </a:lnTo>
                  <a:lnTo>
                    <a:pt x="84988" y="4749"/>
                  </a:lnTo>
                  <a:lnTo>
                    <a:pt x="84886" y="5054"/>
                  </a:lnTo>
                  <a:lnTo>
                    <a:pt x="84455" y="5626"/>
                  </a:lnTo>
                  <a:lnTo>
                    <a:pt x="84124" y="5765"/>
                  </a:lnTo>
                  <a:lnTo>
                    <a:pt x="83439" y="5765"/>
                  </a:lnTo>
                  <a:lnTo>
                    <a:pt x="83235" y="5727"/>
                  </a:lnTo>
                  <a:lnTo>
                    <a:pt x="82715" y="5473"/>
                  </a:lnTo>
                  <a:lnTo>
                    <a:pt x="82524" y="5181"/>
                  </a:lnTo>
                  <a:lnTo>
                    <a:pt x="82461" y="4749"/>
                  </a:lnTo>
                  <a:lnTo>
                    <a:pt x="81686" y="4749"/>
                  </a:lnTo>
                  <a:lnTo>
                    <a:pt x="81737" y="5321"/>
                  </a:lnTo>
                  <a:lnTo>
                    <a:pt x="81940" y="5740"/>
                  </a:lnTo>
                  <a:lnTo>
                    <a:pt x="82689" y="6286"/>
                  </a:lnTo>
                  <a:lnTo>
                    <a:pt x="83121" y="6426"/>
                  </a:lnTo>
                  <a:lnTo>
                    <a:pt x="84366" y="6426"/>
                  </a:lnTo>
                  <a:lnTo>
                    <a:pt x="84924" y="6210"/>
                  </a:lnTo>
                  <a:lnTo>
                    <a:pt x="85623" y="5346"/>
                  </a:lnTo>
                  <a:lnTo>
                    <a:pt x="85788" y="4851"/>
                  </a:lnTo>
                  <a:lnTo>
                    <a:pt x="85788" y="3746"/>
                  </a:lnTo>
                  <a:close/>
                </a:path>
                <a:path w="118745" h="53975">
                  <a:moveTo>
                    <a:pt x="85966" y="31153"/>
                  </a:moveTo>
                  <a:lnTo>
                    <a:pt x="85178" y="31153"/>
                  </a:lnTo>
                  <a:lnTo>
                    <a:pt x="85178" y="36106"/>
                  </a:lnTo>
                  <a:lnTo>
                    <a:pt x="82092" y="31153"/>
                  </a:lnTo>
                  <a:lnTo>
                    <a:pt x="81114" y="31153"/>
                  </a:lnTo>
                  <a:lnTo>
                    <a:pt x="81114" y="37261"/>
                  </a:lnTo>
                  <a:lnTo>
                    <a:pt x="81902" y="37261"/>
                  </a:lnTo>
                  <a:lnTo>
                    <a:pt x="81902" y="32308"/>
                  </a:lnTo>
                  <a:lnTo>
                    <a:pt x="85039" y="37261"/>
                  </a:lnTo>
                  <a:lnTo>
                    <a:pt x="85966" y="37261"/>
                  </a:lnTo>
                  <a:lnTo>
                    <a:pt x="85966" y="31153"/>
                  </a:lnTo>
                  <a:close/>
                </a:path>
                <a:path w="118745" h="53975">
                  <a:moveTo>
                    <a:pt x="90538" y="3746"/>
                  </a:moveTo>
                  <a:lnTo>
                    <a:pt x="90347" y="3302"/>
                  </a:lnTo>
                  <a:lnTo>
                    <a:pt x="89585" y="2590"/>
                  </a:lnTo>
                  <a:lnTo>
                    <a:pt x="89115" y="2425"/>
                  </a:lnTo>
                  <a:lnTo>
                    <a:pt x="88277" y="2425"/>
                  </a:lnTo>
                  <a:lnTo>
                    <a:pt x="88023" y="2463"/>
                  </a:lnTo>
                  <a:lnTo>
                    <a:pt x="87680" y="2616"/>
                  </a:lnTo>
                  <a:lnTo>
                    <a:pt x="87553" y="2692"/>
                  </a:lnTo>
                  <a:lnTo>
                    <a:pt x="87414" y="2794"/>
                  </a:lnTo>
                  <a:lnTo>
                    <a:pt x="87655" y="1143"/>
                  </a:lnTo>
                  <a:lnTo>
                    <a:pt x="90195" y="1143"/>
                  </a:lnTo>
                  <a:lnTo>
                    <a:pt x="90195" y="406"/>
                  </a:lnTo>
                  <a:lnTo>
                    <a:pt x="87096" y="406"/>
                  </a:lnTo>
                  <a:lnTo>
                    <a:pt x="86652" y="3619"/>
                  </a:lnTo>
                  <a:lnTo>
                    <a:pt x="87299" y="3657"/>
                  </a:lnTo>
                  <a:lnTo>
                    <a:pt x="87426" y="3479"/>
                  </a:lnTo>
                  <a:lnTo>
                    <a:pt x="87579" y="3340"/>
                  </a:lnTo>
                  <a:lnTo>
                    <a:pt x="87960" y="3149"/>
                  </a:lnTo>
                  <a:lnTo>
                    <a:pt x="88176" y="3098"/>
                  </a:lnTo>
                  <a:lnTo>
                    <a:pt x="88785" y="3098"/>
                  </a:lnTo>
                  <a:lnTo>
                    <a:pt x="89090" y="3213"/>
                  </a:lnTo>
                  <a:lnTo>
                    <a:pt x="89598" y="3657"/>
                  </a:lnTo>
                  <a:lnTo>
                    <a:pt x="89725" y="3987"/>
                  </a:lnTo>
                  <a:lnTo>
                    <a:pt x="89725" y="4749"/>
                  </a:lnTo>
                  <a:lnTo>
                    <a:pt x="89623" y="5054"/>
                  </a:lnTo>
                  <a:lnTo>
                    <a:pt x="89192" y="5626"/>
                  </a:lnTo>
                  <a:lnTo>
                    <a:pt x="88861" y="5765"/>
                  </a:lnTo>
                  <a:lnTo>
                    <a:pt x="88188" y="5765"/>
                  </a:lnTo>
                  <a:lnTo>
                    <a:pt x="87985" y="5727"/>
                  </a:lnTo>
                  <a:lnTo>
                    <a:pt x="87452" y="5473"/>
                  </a:lnTo>
                  <a:lnTo>
                    <a:pt x="87261" y="5181"/>
                  </a:lnTo>
                  <a:lnTo>
                    <a:pt x="87210" y="4749"/>
                  </a:lnTo>
                  <a:lnTo>
                    <a:pt x="86423" y="4749"/>
                  </a:lnTo>
                  <a:lnTo>
                    <a:pt x="86474" y="5321"/>
                  </a:lnTo>
                  <a:lnTo>
                    <a:pt x="86690" y="5740"/>
                  </a:lnTo>
                  <a:lnTo>
                    <a:pt x="87426" y="6286"/>
                  </a:lnTo>
                  <a:lnTo>
                    <a:pt x="87858" y="6426"/>
                  </a:lnTo>
                  <a:lnTo>
                    <a:pt x="89103" y="6426"/>
                  </a:lnTo>
                  <a:lnTo>
                    <a:pt x="89662" y="6210"/>
                  </a:lnTo>
                  <a:lnTo>
                    <a:pt x="90360" y="5346"/>
                  </a:lnTo>
                  <a:lnTo>
                    <a:pt x="90538" y="4851"/>
                  </a:lnTo>
                  <a:lnTo>
                    <a:pt x="90538" y="3746"/>
                  </a:lnTo>
                  <a:close/>
                </a:path>
                <a:path w="118745" h="53975">
                  <a:moveTo>
                    <a:pt x="91211" y="15659"/>
                  </a:moveTo>
                  <a:lnTo>
                    <a:pt x="90373" y="15659"/>
                  </a:lnTo>
                  <a:lnTo>
                    <a:pt x="90373" y="18173"/>
                  </a:lnTo>
                  <a:lnTo>
                    <a:pt x="87185" y="18173"/>
                  </a:lnTo>
                  <a:lnTo>
                    <a:pt x="87185" y="15659"/>
                  </a:lnTo>
                  <a:lnTo>
                    <a:pt x="86360" y="15659"/>
                  </a:lnTo>
                  <a:lnTo>
                    <a:pt x="86360" y="21767"/>
                  </a:lnTo>
                  <a:lnTo>
                    <a:pt x="87185" y="21767"/>
                  </a:lnTo>
                  <a:lnTo>
                    <a:pt x="87185" y="18910"/>
                  </a:lnTo>
                  <a:lnTo>
                    <a:pt x="90373" y="18910"/>
                  </a:lnTo>
                  <a:lnTo>
                    <a:pt x="90373" y="21767"/>
                  </a:lnTo>
                  <a:lnTo>
                    <a:pt x="91211" y="21767"/>
                  </a:lnTo>
                  <a:lnTo>
                    <a:pt x="91211" y="15659"/>
                  </a:lnTo>
                  <a:close/>
                </a:path>
                <a:path w="118745" h="53975">
                  <a:moveTo>
                    <a:pt x="92202" y="37261"/>
                  </a:moveTo>
                  <a:lnTo>
                    <a:pt x="91528" y="35433"/>
                  </a:lnTo>
                  <a:lnTo>
                    <a:pt x="91287" y="34759"/>
                  </a:lnTo>
                  <a:lnTo>
                    <a:pt x="90398" y="32308"/>
                  </a:lnTo>
                  <a:lnTo>
                    <a:pt x="90398" y="34759"/>
                  </a:lnTo>
                  <a:lnTo>
                    <a:pt x="88493" y="34759"/>
                  </a:lnTo>
                  <a:lnTo>
                    <a:pt x="89484" y="32054"/>
                  </a:lnTo>
                  <a:lnTo>
                    <a:pt x="90398" y="34759"/>
                  </a:lnTo>
                  <a:lnTo>
                    <a:pt x="90398" y="32308"/>
                  </a:lnTo>
                  <a:lnTo>
                    <a:pt x="90309" y="32054"/>
                  </a:lnTo>
                  <a:lnTo>
                    <a:pt x="89979" y="31153"/>
                  </a:lnTo>
                  <a:lnTo>
                    <a:pt x="89039" y="31153"/>
                  </a:lnTo>
                  <a:lnTo>
                    <a:pt x="86741" y="37261"/>
                  </a:lnTo>
                  <a:lnTo>
                    <a:pt x="87591" y="37261"/>
                  </a:lnTo>
                  <a:lnTo>
                    <a:pt x="88252" y="35433"/>
                  </a:lnTo>
                  <a:lnTo>
                    <a:pt x="90665" y="35433"/>
                  </a:lnTo>
                  <a:lnTo>
                    <a:pt x="91287" y="37261"/>
                  </a:lnTo>
                  <a:lnTo>
                    <a:pt x="92202" y="37261"/>
                  </a:lnTo>
                  <a:close/>
                </a:path>
                <a:path w="118745" h="53975">
                  <a:moveTo>
                    <a:pt x="93116" y="3670"/>
                  </a:moveTo>
                  <a:lnTo>
                    <a:pt x="91681" y="63"/>
                  </a:lnTo>
                  <a:lnTo>
                    <a:pt x="91173" y="63"/>
                  </a:lnTo>
                  <a:lnTo>
                    <a:pt x="91579" y="838"/>
                  </a:lnTo>
                  <a:lnTo>
                    <a:pt x="91859" y="1422"/>
                  </a:lnTo>
                  <a:lnTo>
                    <a:pt x="92227" y="2501"/>
                  </a:lnTo>
                  <a:lnTo>
                    <a:pt x="92341" y="3238"/>
                  </a:lnTo>
                  <a:lnTo>
                    <a:pt x="92341" y="4838"/>
                  </a:lnTo>
                  <a:lnTo>
                    <a:pt x="92240" y="5537"/>
                  </a:lnTo>
                  <a:lnTo>
                    <a:pt x="91909" y="6527"/>
                  </a:lnTo>
                  <a:lnTo>
                    <a:pt x="91630" y="7150"/>
                  </a:lnTo>
                  <a:lnTo>
                    <a:pt x="91186" y="8013"/>
                  </a:lnTo>
                  <a:lnTo>
                    <a:pt x="91706" y="8013"/>
                  </a:lnTo>
                  <a:lnTo>
                    <a:pt x="92227" y="7213"/>
                  </a:lnTo>
                  <a:lnTo>
                    <a:pt x="92570" y="6604"/>
                  </a:lnTo>
                  <a:lnTo>
                    <a:pt x="92989" y="5537"/>
                  </a:lnTo>
                  <a:lnTo>
                    <a:pt x="93116" y="4813"/>
                  </a:lnTo>
                  <a:lnTo>
                    <a:pt x="93116" y="3670"/>
                  </a:lnTo>
                  <a:close/>
                </a:path>
                <a:path w="118745" h="53975">
                  <a:moveTo>
                    <a:pt x="97421" y="21767"/>
                  </a:moveTo>
                  <a:lnTo>
                    <a:pt x="96761" y="19939"/>
                  </a:lnTo>
                  <a:lnTo>
                    <a:pt x="96507" y="19265"/>
                  </a:lnTo>
                  <a:lnTo>
                    <a:pt x="95631" y="16852"/>
                  </a:lnTo>
                  <a:lnTo>
                    <a:pt x="95631" y="19265"/>
                  </a:lnTo>
                  <a:lnTo>
                    <a:pt x="93713" y="19265"/>
                  </a:lnTo>
                  <a:lnTo>
                    <a:pt x="94703" y="16560"/>
                  </a:lnTo>
                  <a:lnTo>
                    <a:pt x="95631" y="19265"/>
                  </a:lnTo>
                  <a:lnTo>
                    <a:pt x="95631" y="16852"/>
                  </a:lnTo>
                  <a:lnTo>
                    <a:pt x="95529" y="16560"/>
                  </a:lnTo>
                  <a:lnTo>
                    <a:pt x="95199" y="15659"/>
                  </a:lnTo>
                  <a:lnTo>
                    <a:pt x="94259" y="15659"/>
                  </a:lnTo>
                  <a:lnTo>
                    <a:pt x="91960" y="21767"/>
                  </a:lnTo>
                  <a:lnTo>
                    <a:pt x="92811" y="21767"/>
                  </a:lnTo>
                  <a:lnTo>
                    <a:pt x="93472" y="19939"/>
                  </a:lnTo>
                  <a:lnTo>
                    <a:pt x="95897" y="19939"/>
                  </a:lnTo>
                  <a:lnTo>
                    <a:pt x="96507" y="21767"/>
                  </a:lnTo>
                  <a:lnTo>
                    <a:pt x="97421" y="21767"/>
                  </a:lnTo>
                  <a:close/>
                </a:path>
                <a:path w="118745" h="53975">
                  <a:moveTo>
                    <a:pt x="98132" y="37122"/>
                  </a:moveTo>
                  <a:lnTo>
                    <a:pt x="97993" y="37071"/>
                  </a:lnTo>
                  <a:lnTo>
                    <a:pt x="97815" y="36461"/>
                  </a:lnTo>
                  <a:lnTo>
                    <a:pt x="97688" y="34798"/>
                  </a:lnTo>
                  <a:lnTo>
                    <a:pt x="97574" y="34645"/>
                  </a:lnTo>
                  <a:lnTo>
                    <a:pt x="97459" y="34480"/>
                  </a:lnTo>
                  <a:lnTo>
                    <a:pt x="97269" y="34353"/>
                  </a:lnTo>
                  <a:lnTo>
                    <a:pt x="97028" y="34251"/>
                  </a:lnTo>
                  <a:lnTo>
                    <a:pt x="97307" y="34124"/>
                  </a:lnTo>
                  <a:lnTo>
                    <a:pt x="97497" y="33947"/>
                  </a:lnTo>
                  <a:lnTo>
                    <a:pt x="97751" y="33566"/>
                  </a:lnTo>
                  <a:lnTo>
                    <a:pt x="97777" y="31902"/>
                  </a:lnTo>
                  <a:lnTo>
                    <a:pt x="97612" y="31610"/>
                  </a:lnTo>
                  <a:lnTo>
                    <a:pt x="97053" y="31369"/>
                  </a:lnTo>
                  <a:lnTo>
                    <a:pt x="97053" y="32448"/>
                  </a:lnTo>
                  <a:lnTo>
                    <a:pt x="96939" y="33566"/>
                  </a:lnTo>
                  <a:lnTo>
                    <a:pt x="96481" y="33870"/>
                  </a:lnTo>
                  <a:lnTo>
                    <a:pt x="96189" y="33947"/>
                  </a:lnTo>
                  <a:lnTo>
                    <a:pt x="93878" y="33947"/>
                  </a:lnTo>
                  <a:lnTo>
                    <a:pt x="93878" y="31864"/>
                  </a:lnTo>
                  <a:lnTo>
                    <a:pt x="96189" y="31864"/>
                  </a:lnTo>
                  <a:lnTo>
                    <a:pt x="96418" y="31902"/>
                  </a:lnTo>
                  <a:lnTo>
                    <a:pt x="96901" y="32143"/>
                  </a:lnTo>
                  <a:lnTo>
                    <a:pt x="97053" y="32448"/>
                  </a:lnTo>
                  <a:lnTo>
                    <a:pt x="97053" y="31369"/>
                  </a:lnTo>
                  <a:lnTo>
                    <a:pt x="96735" y="31216"/>
                  </a:lnTo>
                  <a:lnTo>
                    <a:pt x="96354" y="31153"/>
                  </a:lnTo>
                  <a:lnTo>
                    <a:pt x="93052" y="31153"/>
                  </a:lnTo>
                  <a:lnTo>
                    <a:pt x="93052" y="37261"/>
                  </a:lnTo>
                  <a:lnTo>
                    <a:pt x="93878" y="37261"/>
                  </a:lnTo>
                  <a:lnTo>
                    <a:pt x="93878" y="34645"/>
                  </a:lnTo>
                  <a:lnTo>
                    <a:pt x="96100" y="34645"/>
                  </a:lnTo>
                  <a:lnTo>
                    <a:pt x="96354" y="34683"/>
                  </a:lnTo>
                  <a:lnTo>
                    <a:pt x="96786" y="34886"/>
                  </a:lnTo>
                  <a:lnTo>
                    <a:pt x="96888" y="35064"/>
                  </a:lnTo>
                  <a:lnTo>
                    <a:pt x="97002" y="36461"/>
                  </a:lnTo>
                  <a:lnTo>
                    <a:pt x="97116" y="37261"/>
                  </a:lnTo>
                  <a:lnTo>
                    <a:pt x="98132" y="37261"/>
                  </a:lnTo>
                  <a:lnTo>
                    <a:pt x="98132" y="37122"/>
                  </a:lnTo>
                  <a:close/>
                </a:path>
                <a:path w="118745" h="53975">
                  <a:moveTo>
                    <a:pt x="103352" y="21628"/>
                  </a:moveTo>
                  <a:lnTo>
                    <a:pt x="103225" y="21577"/>
                  </a:lnTo>
                  <a:lnTo>
                    <a:pt x="103035" y="20967"/>
                  </a:lnTo>
                  <a:lnTo>
                    <a:pt x="102920" y="19304"/>
                  </a:lnTo>
                  <a:lnTo>
                    <a:pt x="102793" y="19138"/>
                  </a:lnTo>
                  <a:lnTo>
                    <a:pt x="102679" y="18986"/>
                  </a:lnTo>
                  <a:lnTo>
                    <a:pt x="102501" y="18859"/>
                  </a:lnTo>
                  <a:lnTo>
                    <a:pt x="102260" y="18757"/>
                  </a:lnTo>
                  <a:lnTo>
                    <a:pt x="102527" y="18618"/>
                  </a:lnTo>
                  <a:lnTo>
                    <a:pt x="102717" y="18453"/>
                  </a:lnTo>
                  <a:lnTo>
                    <a:pt x="102984" y="18072"/>
                  </a:lnTo>
                  <a:lnTo>
                    <a:pt x="103009" y="16408"/>
                  </a:lnTo>
                  <a:lnTo>
                    <a:pt x="102831" y="16116"/>
                  </a:lnTo>
                  <a:lnTo>
                    <a:pt x="102273" y="15875"/>
                  </a:lnTo>
                  <a:lnTo>
                    <a:pt x="102273" y="16941"/>
                  </a:lnTo>
                  <a:lnTo>
                    <a:pt x="102158" y="18072"/>
                  </a:lnTo>
                  <a:lnTo>
                    <a:pt x="101714" y="18376"/>
                  </a:lnTo>
                  <a:lnTo>
                    <a:pt x="101409" y="18453"/>
                  </a:lnTo>
                  <a:lnTo>
                    <a:pt x="99098" y="18453"/>
                  </a:lnTo>
                  <a:lnTo>
                    <a:pt x="99098" y="16357"/>
                  </a:lnTo>
                  <a:lnTo>
                    <a:pt x="101409" y="16357"/>
                  </a:lnTo>
                  <a:lnTo>
                    <a:pt x="101638" y="16408"/>
                  </a:lnTo>
                  <a:lnTo>
                    <a:pt x="102120" y="16649"/>
                  </a:lnTo>
                  <a:lnTo>
                    <a:pt x="102273" y="16941"/>
                  </a:lnTo>
                  <a:lnTo>
                    <a:pt x="102273" y="15875"/>
                  </a:lnTo>
                  <a:lnTo>
                    <a:pt x="101955" y="15722"/>
                  </a:lnTo>
                  <a:lnTo>
                    <a:pt x="101574" y="15659"/>
                  </a:lnTo>
                  <a:lnTo>
                    <a:pt x="98272" y="15659"/>
                  </a:lnTo>
                  <a:lnTo>
                    <a:pt x="98272" y="21767"/>
                  </a:lnTo>
                  <a:lnTo>
                    <a:pt x="99098" y="21767"/>
                  </a:lnTo>
                  <a:lnTo>
                    <a:pt x="99098" y="19138"/>
                  </a:lnTo>
                  <a:lnTo>
                    <a:pt x="101320" y="19138"/>
                  </a:lnTo>
                  <a:lnTo>
                    <a:pt x="101574" y="19177"/>
                  </a:lnTo>
                  <a:lnTo>
                    <a:pt x="102006" y="19392"/>
                  </a:lnTo>
                  <a:lnTo>
                    <a:pt x="102108" y="19558"/>
                  </a:lnTo>
                  <a:lnTo>
                    <a:pt x="102222" y="20967"/>
                  </a:lnTo>
                  <a:lnTo>
                    <a:pt x="102336" y="21767"/>
                  </a:lnTo>
                  <a:lnTo>
                    <a:pt x="103352" y="21767"/>
                  </a:lnTo>
                  <a:lnTo>
                    <a:pt x="103352" y="21628"/>
                  </a:lnTo>
                  <a:close/>
                </a:path>
                <a:path w="118745" h="53975">
                  <a:moveTo>
                    <a:pt x="104076" y="31153"/>
                  </a:moveTo>
                  <a:lnTo>
                    <a:pt x="103111" y="31153"/>
                  </a:lnTo>
                  <a:lnTo>
                    <a:pt x="101358" y="34086"/>
                  </a:lnTo>
                  <a:lnTo>
                    <a:pt x="99606" y="31153"/>
                  </a:lnTo>
                  <a:lnTo>
                    <a:pt x="98628" y="31153"/>
                  </a:lnTo>
                  <a:lnTo>
                    <a:pt x="100939" y="34798"/>
                  </a:lnTo>
                  <a:lnTo>
                    <a:pt x="100939" y="37261"/>
                  </a:lnTo>
                  <a:lnTo>
                    <a:pt x="101777" y="37261"/>
                  </a:lnTo>
                  <a:lnTo>
                    <a:pt x="101777" y="34798"/>
                  </a:lnTo>
                  <a:lnTo>
                    <a:pt x="104076" y="31153"/>
                  </a:lnTo>
                  <a:close/>
                </a:path>
                <a:path w="118745" h="53975">
                  <a:moveTo>
                    <a:pt x="106222" y="23507"/>
                  </a:moveTo>
                  <a:lnTo>
                    <a:pt x="105803" y="22733"/>
                  </a:lnTo>
                  <a:lnTo>
                    <a:pt x="105537" y="22148"/>
                  </a:lnTo>
                  <a:lnTo>
                    <a:pt x="105168" y="21069"/>
                  </a:lnTo>
                  <a:lnTo>
                    <a:pt x="105054" y="20332"/>
                  </a:lnTo>
                  <a:lnTo>
                    <a:pt x="105054" y="18732"/>
                  </a:lnTo>
                  <a:lnTo>
                    <a:pt x="105156" y="18034"/>
                  </a:lnTo>
                  <a:lnTo>
                    <a:pt x="105486" y="17018"/>
                  </a:lnTo>
                  <a:lnTo>
                    <a:pt x="105765" y="16395"/>
                  </a:lnTo>
                  <a:lnTo>
                    <a:pt x="106197" y="15557"/>
                  </a:lnTo>
                  <a:lnTo>
                    <a:pt x="105676" y="15557"/>
                  </a:lnTo>
                  <a:lnTo>
                    <a:pt x="105168" y="16357"/>
                  </a:lnTo>
                  <a:lnTo>
                    <a:pt x="104825" y="16979"/>
                  </a:lnTo>
                  <a:lnTo>
                    <a:pt x="104406" y="18021"/>
                  </a:lnTo>
                  <a:lnTo>
                    <a:pt x="104279" y="18757"/>
                  </a:lnTo>
                  <a:lnTo>
                    <a:pt x="104279" y="20027"/>
                  </a:lnTo>
                  <a:lnTo>
                    <a:pt x="105714" y="23507"/>
                  </a:lnTo>
                  <a:lnTo>
                    <a:pt x="106222" y="23507"/>
                  </a:lnTo>
                  <a:close/>
                </a:path>
                <a:path w="118745" h="53975">
                  <a:moveTo>
                    <a:pt x="106680" y="39001"/>
                  </a:moveTo>
                  <a:lnTo>
                    <a:pt x="106273" y="38227"/>
                  </a:lnTo>
                  <a:lnTo>
                    <a:pt x="105994" y="37642"/>
                  </a:lnTo>
                  <a:lnTo>
                    <a:pt x="105638" y="36563"/>
                  </a:lnTo>
                  <a:lnTo>
                    <a:pt x="105524" y="35826"/>
                  </a:lnTo>
                  <a:lnTo>
                    <a:pt x="105524" y="34226"/>
                  </a:lnTo>
                  <a:lnTo>
                    <a:pt x="105613" y="33528"/>
                  </a:lnTo>
                  <a:lnTo>
                    <a:pt x="105943" y="32512"/>
                  </a:lnTo>
                  <a:lnTo>
                    <a:pt x="106235" y="31902"/>
                  </a:lnTo>
                  <a:lnTo>
                    <a:pt x="106667" y="31051"/>
                  </a:lnTo>
                  <a:lnTo>
                    <a:pt x="106146" y="31051"/>
                  </a:lnTo>
                  <a:lnTo>
                    <a:pt x="105625" y="31864"/>
                  </a:lnTo>
                  <a:lnTo>
                    <a:pt x="105283" y="32473"/>
                  </a:lnTo>
                  <a:lnTo>
                    <a:pt x="104863" y="33515"/>
                  </a:lnTo>
                  <a:lnTo>
                    <a:pt x="104736" y="34251"/>
                  </a:lnTo>
                  <a:lnTo>
                    <a:pt x="104749" y="35521"/>
                  </a:lnTo>
                  <a:lnTo>
                    <a:pt x="106172" y="39001"/>
                  </a:lnTo>
                  <a:lnTo>
                    <a:pt x="106680" y="39001"/>
                  </a:lnTo>
                  <a:close/>
                </a:path>
                <a:path w="118745" h="53975">
                  <a:moveTo>
                    <a:pt x="109994" y="31330"/>
                  </a:moveTo>
                  <a:lnTo>
                    <a:pt x="109410" y="31330"/>
                  </a:lnTo>
                  <a:lnTo>
                    <a:pt x="109308" y="31788"/>
                  </a:lnTo>
                  <a:lnTo>
                    <a:pt x="109143" y="32080"/>
                  </a:lnTo>
                  <a:lnTo>
                    <a:pt x="108712" y="32334"/>
                  </a:lnTo>
                  <a:lnTo>
                    <a:pt x="108331" y="32410"/>
                  </a:lnTo>
                  <a:lnTo>
                    <a:pt x="107797" y="32473"/>
                  </a:lnTo>
                  <a:lnTo>
                    <a:pt x="107797" y="33045"/>
                  </a:lnTo>
                  <a:lnTo>
                    <a:pt x="109194" y="33045"/>
                  </a:lnTo>
                  <a:lnTo>
                    <a:pt x="109194" y="37261"/>
                  </a:lnTo>
                  <a:lnTo>
                    <a:pt x="109994" y="37261"/>
                  </a:lnTo>
                  <a:lnTo>
                    <a:pt x="109994" y="31330"/>
                  </a:lnTo>
                  <a:close/>
                </a:path>
                <a:path w="118745" h="53975">
                  <a:moveTo>
                    <a:pt x="110896" y="19240"/>
                  </a:moveTo>
                  <a:lnTo>
                    <a:pt x="110705" y="18796"/>
                  </a:lnTo>
                  <a:lnTo>
                    <a:pt x="109943" y="18084"/>
                  </a:lnTo>
                  <a:lnTo>
                    <a:pt x="109486" y="17907"/>
                  </a:lnTo>
                  <a:lnTo>
                    <a:pt x="108648" y="17907"/>
                  </a:lnTo>
                  <a:lnTo>
                    <a:pt x="108381" y="17957"/>
                  </a:lnTo>
                  <a:lnTo>
                    <a:pt x="108038" y="18110"/>
                  </a:lnTo>
                  <a:lnTo>
                    <a:pt x="107911" y="18173"/>
                  </a:lnTo>
                  <a:lnTo>
                    <a:pt x="107772" y="18288"/>
                  </a:lnTo>
                  <a:lnTo>
                    <a:pt x="108026" y="16637"/>
                  </a:lnTo>
                  <a:lnTo>
                    <a:pt x="110566" y="16637"/>
                  </a:lnTo>
                  <a:lnTo>
                    <a:pt x="110566" y="15900"/>
                  </a:lnTo>
                  <a:lnTo>
                    <a:pt x="107467" y="15900"/>
                  </a:lnTo>
                  <a:lnTo>
                    <a:pt x="107010" y="19113"/>
                  </a:lnTo>
                  <a:lnTo>
                    <a:pt x="107657" y="19151"/>
                  </a:lnTo>
                  <a:lnTo>
                    <a:pt x="107784" y="18973"/>
                  </a:lnTo>
                  <a:lnTo>
                    <a:pt x="107950" y="18834"/>
                  </a:lnTo>
                  <a:lnTo>
                    <a:pt x="108318" y="18643"/>
                  </a:lnTo>
                  <a:lnTo>
                    <a:pt x="108534" y="18580"/>
                  </a:lnTo>
                  <a:lnTo>
                    <a:pt x="109156" y="18580"/>
                  </a:lnTo>
                  <a:lnTo>
                    <a:pt x="109461" y="18707"/>
                  </a:lnTo>
                  <a:lnTo>
                    <a:pt x="109956" y="19151"/>
                  </a:lnTo>
                  <a:lnTo>
                    <a:pt x="110096" y="19481"/>
                  </a:lnTo>
                  <a:lnTo>
                    <a:pt x="110096" y="20243"/>
                  </a:lnTo>
                  <a:lnTo>
                    <a:pt x="109982" y="20548"/>
                  </a:lnTo>
                  <a:lnTo>
                    <a:pt x="109562" y="21120"/>
                  </a:lnTo>
                  <a:lnTo>
                    <a:pt x="109220" y="21259"/>
                  </a:lnTo>
                  <a:lnTo>
                    <a:pt x="108546" y="21259"/>
                  </a:lnTo>
                  <a:lnTo>
                    <a:pt x="108343" y="21221"/>
                  </a:lnTo>
                  <a:lnTo>
                    <a:pt x="107823" y="20967"/>
                  </a:lnTo>
                  <a:lnTo>
                    <a:pt x="107619" y="20675"/>
                  </a:lnTo>
                  <a:lnTo>
                    <a:pt x="107569" y="20243"/>
                  </a:lnTo>
                  <a:lnTo>
                    <a:pt x="106794" y="20243"/>
                  </a:lnTo>
                  <a:lnTo>
                    <a:pt x="106845" y="20815"/>
                  </a:lnTo>
                  <a:lnTo>
                    <a:pt x="107048" y="21234"/>
                  </a:lnTo>
                  <a:lnTo>
                    <a:pt x="107797" y="21780"/>
                  </a:lnTo>
                  <a:lnTo>
                    <a:pt x="108216" y="21920"/>
                  </a:lnTo>
                  <a:lnTo>
                    <a:pt x="109474" y="21920"/>
                  </a:lnTo>
                  <a:lnTo>
                    <a:pt x="110032" y="21704"/>
                  </a:lnTo>
                  <a:lnTo>
                    <a:pt x="110718" y="20840"/>
                  </a:lnTo>
                  <a:lnTo>
                    <a:pt x="110896" y="20345"/>
                  </a:lnTo>
                  <a:lnTo>
                    <a:pt x="110896" y="19240"/>
                  </a:lnTo>
                  <a:close/>
                </a:path>
                <a:path w="118745" h="53975">
                  <a:moveTo>
                    <a:pt x="115582" y="17653"/>
                  </a:moveTo>
                  <a:lnTo>
                    <a:pt x="115506" y="17246"/>
                  </a:lnTo>
                  <a:lnTo>
                    <a:pt x="115087" y="16484"/>
                  </a:lnTo>
                  <a:lnTo>
                    <a:pt x="114896" y="16129"/>
                  </a:lnTo>
                  <a:lnTo>
                    <a:pt x="114744" y="16052"/>
                  </a:lnTo>
                  <a:lnTo>
                    <a:pt x="114744" y="17576"/>
                  </a:lnTo>
                  <a:lnTo>
                    <a:pt x="114655" y="20485"/>
                  </a:lnTo>
                  <a:lnTo>
                    <a:pt x="114249" y="21069"/>
                  </a:lnTo>
                  <a:lnTo>
                    <a:pt x="113944" y="21247"/>
                  </a:lnTo>
                  <a:lnTo>
                    <a:pt x="113068" y="21247"/>
                  </a:lnTo>
                  <a:lnTo>
                    <a:pt x="112737" y="20967"/>
                  </a:lnTo>
                  <a:lnTo>
                    <a:pt x="112560" y="20485"/>
                  </a:lnTo>
                  <a:lnTo>
                    <a:pt x="112433" y="17513"/>
                  </a:lnTo>
                  <a:lnTo>
                    <a:pt x="112839" y="16687"/>
                  </a:lnTo>
                  <a:lnTo>
                    <a:pt x="113169" y="16484"/>
                  </a:lnTo>
                  <a:lnTo>
                    <a:pt x="114084" y="16484"/>
                  </a:lnTo>
                  <a:lnTo>
                    <a:pt x="114401" y="16687"/>
                  </a:lnTo>
                  <a:lnTo>
                    <a:pt x="114744" y="17576"/>
                  </a:lnTo>
                  <a:lnTo>
                    <a:pt x="114744" y="16052"/>
                  </a:lnTo>
                  <a:lnTo>
                    <a:pt x="114338" y="15811"/>
                  </a:lnTo>
                  <a:lnTo>
                    <a:pt x="112699" y="15811"/>
                  </a:lnTo>
                  <a:lnTo>
                    <a:pt x="112115" y="16256"/>
                  </a:lnTo>
                  <a:lnTo>
                    <a:pt x="111633" y="17576"/>
                  </a:lnTo>
                  <a:lnTo>
                    <a:pt x="111671" y="20485"/>
                  </a:lnTo>
                  <a:lnTo>
                    <a:pt x="112306" y="21615"/>
                  </a:lnTo>
                  <a:lnTo>
                    <a:pt x="112839" y="21920"/>
                  </a:lnTo>
                  <a:lnTo>
                    <a:pt x="114350" y="21920"/>
                  </a:lnTo>
                  <a:lnTo>
                    <a:pt x="114922" y="21551"/>
                  </a:lnTo>
                  <a:lnTo>
                    <a:pt x="115062" y="21247"/>
                  </a:lnTo>
                  <a:lnTo>
                    <a:pt x="115455" y="20383"/>
                  </a:lnTo>
                  <a:lnTo>
                    <a:pt x="115582" y="17653"/>
                  </a:lnTo>
                  <a:close/>
                </a:path>
                <a:path w="118745" h="53975">
                  <a:moveTo>
                    <a:pt x="116179" y="35153"/>
                  </a:moveTo>
                  <a:lnTo>
                    <a:pt x="115303" y="35153"/>
                  </a:lnTo>
                  <a:lnTo>
                    <a:pt x="115303" y="32448"/>
                  </a:lnTo>
                  <a:lnTo>
                    <a:pt x="115303" y="31292"/>
                  </a:lnTo>
                  <a:lnTo>
                    <a:pt x="114668" y="31292"/>
                  </a:lnTo>
                  <a:lnTo>
                    <a:pt x="114541" y="31470"/>
                  </a:lnTo>
                  <a:lnTo>
                    <a:pt x="114541" y="32448"/>
                  </a:lnTo>
                  <a:lnTo>
                    <a:pt x="114541" y="35153"/>
                  </a:lnTo>
                  <a:lnTo>
                    <a:pt x="112623" y="35153"/>
                  </a:lnTo>
                  <a:lnTo>
                    <a:pt x="114541" y="32448"/>
                  </a:lnTo>
                  <a:lnTo>
                    <a:pt x="114541" y="31470"/>
                  </a:lnTo>
                  <a:lnTo>
                    <a:pt x="111937" y="35077"/>
                  </a:lnTo>
                  <a:lnTo>
                    <a:pt x="111937" y="35801"/>
                  </a:lnTo>
                  <a:lnTo>
                    <a:pt x="114554" y="35801"/>
                  </a:lnTo>
                  <a:lnTo>
                    <a:pt x="114554" y="37261"/>
                  </a:lnTo>
                  <a:lnTo>
                    <a:pt x="115303" y="37261"/>
                  </a:lnTo>
                  <a:lnTo>
                    <a:pt x="115303" y="35801"/>
                  </a:lnTo>
                  <a:lnTo>
                    <a:pt x="116179" y="35801"/>
                  </a:lnTo>
                  <a:lnTo>
                    <a:pt x="116179" y="35153"/>
                  </a:lnTo>
                  <a:close/>
                </a:path>
                <a:path w="118745" h="53975">
                  <a:moveTo>
                    <a:pt x="118224" y="19164"/>
                  </a:moveTo>
                  <a:lnTo>
                    <a:pt x="116789" y="15557"/>
                  </a:lnTo>
                  <a:lnTo>
                    <a:pt x="116281" y="15557"/>
                  </a:lnTo>
                  <a:lnTo>
                    <a:pt x="116687" y="16332"/>
                  </a:lnTo>
                  <a:lnTo>
                    <a:pt x="116967" y="16916"/>
                  </a:lnTo>
                  <a:lnTo>
                    <a:pt x="117335" y="17995"/>
                  </a:lnTo>
                  <a:lnTo>
                    <a:pt x="117436" y="18732"/>
                  </a:lnTo>
                  <a:lnTo>
                    <a:pt x="117436" y="20332"/>
                  </a:lnTo>
                  <a:lnTo>
                    <a:pt x="117335" y="21031"/>
                  </a:lnTo>
                  <a:lnTo>
                    <a:pt x="117017" y="22021"/>
                  </a:lnTo>
                  <a:lnTo>
                    <a:pt x="116738" y="22644"/>
                  </a:lnTo>
                  <a:lnTo>
                    <a:pt x="116293" y="23507"/>
                  </a:lnTo>
                  <a:lnTo>
                    <a:pt x="116814" y="23507"/>
                  </a:lnTo>
                  <a:lnTo>
                    <a:pt x="117335" y="22694"/>
                  </a:lnTo>
                  <a:lnTo>
                    <a:pt x="117665" y="22098"/>
                  </a:lnTo>
                  <a:lnTo>
                    <a:pt x="118097" y="21031"/>
                  </a:lnTo>
                  <a:lnTo>
                    <a:pt x="118224" y="20307"/>
                  </a:lnTo>
                  <a:lnTo>
                    <a:pt x="118224" y="19164"/>
                  </a:lnTo>
                  <a:close/>
                </a:path>
                <a:path w="118745" h="53975">
                  <a:moveTo>
                    <a:pt x="118681" y="34658"/>
                  </a:moveTo>
                  <a:lnTo>
                    <a:pt x="117246" y="31051"/>
                  </a:lnTo>
                  <a:lnTo>
                    <a:pt x="116738" y="31051"/>
                  </a:lnTo>
                  <a:lnTo>
                    <a:pt x="117144" y="31826"/>
                  </a:lnTo>
                  <a:lnTo>
                    <a:pt x="117424" y="32410"/>
                  </a:lnTo>
                  <a:lnTo>
                    <a:pt x="117792" y="33489"/>
                  </a:lnTo>
                  <a:lnTo>
                    <a:pt x="117906" y="34226"/>
                  </a:lnTo>
                  <a:lnTo>
                    <a:pt x="117906" y="35826"/>
                  </a:lnTo>
                  <a:lnTo>
                    <a:pt x="117805" y="36525"/>
                  </a:lnTo>
                  <a:lnTo>
                    <a:pt x="117475" y="37515"/>
                  </a:lnTo>
                  <a:lnTo>
                    <a:pt x="117195" y="38150"/>
                  </a:lnTo>
                  <a:lnTo>
                    <a:pt x="116751" y="39001"/>
                  </a:lnTo>
                  <a:lnTo>
                    <a:pt x="117284" y="39001"/>
                  </a:lnTo>
                  <a:lnTo>
                    <a:pt x="117792" y="38201"/>
                  </a:lnTo>
                  <a:lnTo>
                    <a:pt x="118135" y="37592"/>
                  </a:lnTo>
                  <a:lnTo>
                    <a:pt x="118554" y="36537"/>
                  </a:lnTo>
                  <a:lnTo>
                    <a:pt x="118681" y="35801"/>
                  </a:lnTo>
                  <a:lnTo>
                    <a:pt x="118681" y="34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426403" y="2146388"/>
              <a:ext cx="94615" cy="85090"/>
            </a:xfrm>
            <a:custGeom>
              <a:avLst/>
              <a:gdLst/>
              <a:ahLst/>
              <a:cxnLst/>
              <a:rect l="l" t="t" r="r" b="b"/>
              <a:pathLst>
                <a:path w="94615" h="85089">
                  <a:moveTo>
                    <a:pt x="3581" y="79298"/>
                  </a:moveTo>
                  <a:lnTo>
                    <a:pt x="2832" y="79298"/>
                  </a:lnTo>
                  <a:lnTo>
                    <a:pt x="2832" y="81927"/>
                  </a:lnTo>
                  <a:lnTo>
                    <a:pt x="2781" y="82270"/>
                  </a:lnTo>
                  <a:lnTo>
                    <a:pt x="2489" y="82981"/>
                  </a:lnTo>
                  <a:lnTo>
                    <a:pt x="2133" y="83210"/>
                  </a:lnTo>
                  <a:lnTo>
                    <a:pt x="1244" y="83210"/>
                  </a:lnTo>
                  <a:lnTo>
                    <a:pt x="1003" y="83083"/>
                  </a:lnTo>
                  <a:lnTo>
                    <a:pt x="800" y="82677"/>
                  </a:lnTo>
                  <a:lnTo>
                    <a:pt x="762" y="82486"/>
                  </a:lnTo>
                  <a:lnTo>
                    <a:pt x="762" y="79298"/>
                  </a:lnTo>
                  <a:lnTo>
                    <a:pt x="0" y="79298"/>
                  </a:lnTo>
                  <a:lnTo>
                    <a:pt x="0" y="82702"/>
                  </a:lnTo>
                  <a:lnTo>
                    <a:pt x="63" y="83007"/>
                  </a:lnTo>
                  <a:lnTo>
                    <a:pt x="406" y="83667"/>
                  </a:lnTo>
                  <a:lnTo>
                    <a:pt x="838" y="83883"/>
                  </a:lnTo>
                  <a:lnTo>
                    <a:pt x="1879" y="83883"/>
                  </a:lnTo>
                  <a:lnTo>
                    <a:pt x="2235" y="83756"/>
                  </a:lnTo>
                  <a:lnTo>
                    <a:pt x="2667" y="83413"/>
                  </a:lnTo>
                  <a:lnTo>
                    <a:pt x="2781" y="83273"/>
                  </a:lnTo>
                  <a:lnTo>
                    <a:pt x="2882" y="83096"/>
                  </a:lnTo>
                  <a:lnTo>
                    <a:pt x="2870" y="83756"/>
                  </a:lnTo>
                  <a:lnTo>
                    <a:pt x="3581" y="83756"/>
                  </a:lnTo>
                  <a:lnTo>
                    <a:pt x="3581" y="79298"/>
                  </a:lnTo>
                  <a:close/>
                </a:path>
                <a:path w="94615" h="85089">
                  <a:moveTo>
                    <a:pt x="3581" y="63804"/>
                  </a:moveTo>
                  <a:lnTo>
                    <a:pt x="2832" y="63804"/>
                  </a:lnTo>
                  <a:lnTo>
                    <a:pt x="2832" y="66433"/>
                  </a:lnTo>
                  <a:lnTo>
                    <a:pt x="2781" y="66776"/>
                  </a:lnTo>
                  <a:lnTo>
                    <a:pt x="2489" y="67487"/>
                  </a:lnTo>
                  <a:lnTo>
                    <a:pt x="2133" y="67729"/>
                  </a:lnTo>
                  <a:lnTo>
                    <a:pt x="1244" y="67729"/>
                  </a:lnTo>
                  <a:lnTo>
                    <a:pt x="1003" y="67589"/>
                  </a:lnTo>
                  <a:lnTo>
                    <a:pt x="800" y="67183"/>
                  </a:lnTo>
                  <a:lnTo>
                    <a:pt x="762" y="66992"/>
                  </a:lnTo>
                  <a:lnTo>
                    <a:pt x="762" y="63804"/>
                  </a:lnTo>
                  <a:lnTo>
                    <a:pt x="0" y="63804"/>
                  </a:lnTo>
                  <a:lnTo>
                    <a:pt x="0" y="67221"/>
                  </a:lnTo>
                  <a:lnTo>
                    <a:pt x="63" y="67525"/>
                  </a:lnTo>
                  <a:lnTo>
                    <a:pt x="406" y="68173"/>
                  </a:lnTo>
                  <a:lnTo>
                    <a:pt x="838" y="68389"/>
                  </a:lnTo>
                  <a:lnTo>
                    <a:pt x="1879" y="68389"/>
                  </a:lnTo>
                  <a:lnTo>
                    <a:pt x="2235" y="68262"/>
                  </a:lnTo>
                  <a:lnTo>
                    <a:pt x="2667" y="67919"/>
                  </a:lnTo>
                  <a:lnTo>
                    <a:pt x="2781" y="67779"/>
                  </a:lnTo>
                  <a:lnTo>
                    <a:pt x="2882" y="67602"/>
                  </a:lnTo>
                  <a:lnTo>
                    <a:pt x="2870" y="68262"/>
                  </a:lnTo>
                  <a:lnTo>
                    <a:pt x="3581" y="68262"/>
                  </a:lnTo>
                  <a:lnTo>
                    <a:pt x="3581" y="63804"/>
                  </a:lnTo>
                  <a:close/>
                </a:path>
                <a:path w="94615" h="85089">
                  <a:moveTo>
                    <a:pt x="3581" y="48310"/>
                  </a:moveTo>
                  <a:lnTo>
                    <a:pt x="2832" y="48310"/>
                  </a:lnTo>
                  <a:lnTo>
                    <a:pt x="2832" y="50939"/>
                  </a:lnTo>
                  <a:lnTo>
                    <a:pt x="2781" y="51269"/>
                  </a:lnTo>
                  <a:lnTo>
                    <a:pt x="2489" y="51993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95"/>
                  </a:lnTo>
                  <a:lnTo>
                    <a:pt x="800" y="51676"/>
                  </a:lnTo>
                  <a:lnTo>
                    <a:pt x="762" y="51498"/>
                  </a:lnTo>
                  <a:lnTo>
                    <a:pt x="762" y="48310"/>
                  </a:lnTo>
                  <a:lnTo>
                    <a:pt x="0" y="48310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79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85"/>
                  </a:lnTo>
                  <a:lnTo>
                    <a:pt x="2882" y="52108"/>
                  </a:lnTo>
                  <a:lnTo>
                    <a:pt x="2870" y="52768"/>
                  </a:lnTo>
                  <a:lnTo>
                    <a:pt x="3581" y="52768"/>
                  </a:lnTo>
                  <a:lnTo>
                    <a:pt x="3581" y="48310"/>
                  </a:lnTo>
                  <a:close/>
                </a:path>
                <a:path w="94615" h="85089">
                  <a:moveTo>
                    <a:pt x="3581" y="32816"/>
                  </a:moveTo>
                  <a:lnTo>
                    <a:pt x="2832" y="32816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99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601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16"/>
                  </a:lnTo>
                  <a:lnTo>
                    <a:pt x="0" y="32816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14"/>
                  </a:lnTo>
                  <a:lnTo>
                    <a:pt x="2870" y="37274"/>
                  </a:lnTo>
                  <a:lnTo>
                    <a:pt x="3581" y="37274"/>
                  </a:lnTo>
                  <a:lnTo>
                    <a:pt x="3581" y="32816"/>
                  </a:lnTo>
                  <a:close/>
                </a:path>
                <a:path w="94615" h="85089">
                  <a:moveTo>
                    <a:pt x="3581" y="17322"/>
                  </a:moveTo>
                  <a:lnTo>
                    <a:pt x="2832" y="17322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1005"/>
                  </a:lnTo>
                  <a:lnTo>
                    <a:pt x="2133" y="21234"/>
                  </a:lnTo>
                  <a:lnTo>
                    <a:pt x="1244" y="21234"/>
                  </a:lnTo>
                  <a:lnTo>
                    <a:pt x="1003" y="21107"/>
                  </a:lnTo>
                  <a:lnTo>
                    <a:pt x="800" y="20688"/>
                  </a:lnTo>
                  <a:lnTo>
                    <a:pt x="762" y="20510"/>
                  </a:lnTo>
                  <a:lnTo>
                    <a:pt x="762" y="17322"/>
                  </a:lnTo>
                  <a:lnTo>
                    <a:pt x="0" y="17322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06" y="21691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20"/>
                  </a:lnTo>
                  <a:lnTo>
                    <a:pt x="2870" y="21780"/>
                  </a:lnTo>
                  <a:lnTo>
                    <a:pt x="3581" y="21780"/>
                  </a:lnTo>
                  <a:lnTo>
                    <a:pt x="3581" y="17322"/>
                  </a:lnTo>
                  <a:close/>
                </a:path>
                <a:path w="94615" h="85089">
                  <a:moveTo>
                    <a:pt x="8153" y="82054"/>
                  </a:moveTo>
                  <a:lnTo>
                    <a:pt x="8001" y="81749"/>
                  </a:lnTo>
                  <a:lnTo>
                    <a:pt x="7531" y="81432"/>
                  </a:lnTo>
                  <a:lnTo>
                    <a:pt x="7175" y="81318"/>
                  </a:lnTo>
                  <a:lnTo>
                    <a:pt x="5930" y="81013"/>
                  </a:lnTo>
                  <a:lnTo>
                    <a:pt x="5765" y="80949"/>
                  </a:lnTo>
                  <a:lnTo>
                    <a:pt x="5461" y="80759"/>
                  </a:lnTo>
                  <a:lnTo>
                    <a:pt x="5359" y="80606"/>
                  </a:lnTo>
                  <a:lnTo>
                    <a:pt x="5359" y="80238"/>
                  </a:lnTo>
                  <a:lnTo>
                    <a:pt x="5435" y="80098"/>
                  </a:lnTo>
                  <a:lnTo>
                    <a:pt x="5727" y="79870"/>
                  </a:lnTo>
                  <a:lnTo>
                    <a:pt x="5943" y="79819"/>
                  </a:lnTo>
                  <a:lnTo>
                    <a:pt x="6642" y="79819"/>
                  </a:lnTo>
                  <a:lnTo>
                    <a:pt x="6946" y="79921"/>
                  </a:lnTo>
                  <a:lnTo>
                    <a:pt x="7112" y="80124"/>
                  </a:lnTo>
                  <a:lnTo>
                    <a:pt x="7226" y="80264"/>
                  </a:lnTo>
                  <a:lnTo>
                    <a:pt x="7277" y="80403"/>
                  </a:lnTo>
                  <a:lnTo>
                    <a:pt x="7302" y="80581"/>
                  </a:lnTo>
                  <a:lnTo>
                    <a:pt x="8001" y="80581"/>
                  </a:lnTo>
                  <a:lnTo>
                    <a:pt x="8013" y="80289"/>
                  </a:lnTo>
                  <a:lnTo>
                    <a:pt x="7924" y="80022"/>
                  </a:lnTo>
                  <a:lnTo>
                    <a:pt x="7442" y="79375"/>
                  </a:lnTo>
                  <a:lnTo>
                    <a:pt x="6959" y="79184"/>
                  </a:lnTo>
                  <a:lnTo>
                    <a:pt x="5765" y="79184"/>
                  </a:lnTo>
                  <a:lnTo>
                    <a:pt x="5359" y="79311"/>
                  </a:lnTo>
                  <a:lnTo>
                    <a:pt x="4749" y="79832"/>
                  </a:lnTo>
                  <a:lnTo>
                    <a:pt x="4597" y="80175"/>
                  </a:lnTo>
                  <a:lnTo>
                    <a:pt x="4597" y="80949"/>
                  </a:lnTo>
                  <a:lnTo>
                    <a:pt x="4762" y="81229"/>
                  </a:lnTo>
                  <a:lnTo>
                    <a:pt x="5257" y="81559"/>
                  </a:lnTo>
                  <a:lnTo>
                    <a:pt x="5549" y="81661"/>
                  </a:lnTo>
                  <a:lnTo>
                    <a:pt x="6832" y="81978"/>
                  </a:lnTo>
                  <a:lnTo>
                    <a:pt x="7048" y="82054"/>
                  </a:lnTo>
                  <a:lnTo>
                    <a:pt x="7327" y="82219"/>
                  </a:lnTo>
                  <a:lnTo>
                    <a:pt x="7416" y="82359"/>
                  </a:lnTo>
                  <a:lnTo>
                    <a:pt x="7416" y="82804"/>
                  </a:lnTo>
                  <a:lnTo>
                    <a:pt x="7302" y="82994"/>
                  </a:lnTo>
                  <a:lnTo>
                    <a:pt x="6883" y="83235"/>
                  </a:lnTo>
                  <a:lnTo>
                    <a:pt x="6642" y="83286"/>
                  </a:lnTo>
                  <a:lnTo>
                    <a:pt x="5892" y="83286"/>
                  </a:lnTo>
                  <a:lnTo>
                    <a:pt x="5575" y="83172"/>
                  </a:lnTo>
                  <a:lnTo>
                    <a:pt x="5283" y="82804"/>
                  </a:lnTo>
                  <a:lnTo>
                    <a:pt x="5219" y="82613"/>
                  </a:lnTo>
                  <a:lnTo>
                    <a:pt x="5194" y="82359"/>
                  </a:lnTo>
                  <a:lnTo>
                    <a:pt x="4470" y="82359"/>
                  </a:lnTo>
                  <a:lnTo>
                    <a:pt x="4495" y="82804"/>
                  </a:lnTo>
                  <a:lnTo>
                    <a:pt x="4648" y="83172"/>
                  </a:lnTo>
                  <a:lnTo>
                    <a:pt x="5194" y="83781"/>
                  </a:lnTo>
                  <a:lnTo>
                    <a:pt x="5664" y="83921"/>
                  </a:lnTo>
                  <a:lnTo>
                    <a:pt x="6946" y="83921"/>
                  </a:lnTo>
                  <a:lnTo>
                    <a:pt x="7404" y="83781"/>
                  </a:lnTo>
                  <a:lnTo>
                    <a:pt x="8001" y="83210"/>
                  </a:lnTo>
                  <a:lnTo>
                    <a:pt x="8153" y="82867"/>
                  </a:lnTo>
                  <a:lnTo>
                    <a:pt x="8153" y="82054"/>
                  </a:lnTo>
                  <a:close/>
                </a:path>
                <a:path w="94615" h="85089">
                  <a:moveTo>
                    <a:pt x="8153" y="66560"/>
                  </a:moveTo>
                  <a:lnTo>
                    <a:pt x="8001" y="66255"/>
                  </a:lnTo>
                  <a:lnTo>
                    <a:pt x="7531" y="65951"/>
                  </a:lnTo>
                  <a:lnTo>
                    <a:pt x="7175" y="65824"/>
                  </a:lnTo>
                  <a:lnTo>
                    <a:pt x="5930" y="65519"/>
                  </a:lnTo>
                  <a:lnTo>
                    <a:pt x="5765" y="65455"/>
                  </a:lnTo>
                  <a:lnTo>
                    <a:pt x="5461" y="65278"/>
                  </a:lnTo>
                  <a:lnTo>
                    <a:pt x="5359" y="65112"/>
                  </a:lnTo>
                  <a:lnTo>
                    <a:pt x="5359" y="64744"/>
                  </a:lnTo>
                  <a:lnTo>
                    <a:pt x="5435" y="64604"/>
                  </a:lnTo>
                  <a:lnTo>
                    <a:pt x="5727" y="64376"/>
                  </a:lnTo>
                  <a:lnTo>
                    <a:pt x="5943" y="64325"/>
                  </a:lnTo>
                  <a:lnTo>
                    <a:pt x="6642" y="64325"/>
                  </a:lnTo>
                  <a:lnTo>
                    <a:pt x="6946" y="64427"/>
                  </a:lnTo>
                  <a:lnTo>
                    <a:pt x="7112" y="64630"/>
                  </a:lnTo>
                  <a:lnTo>
                    <a:pt x="7226" y="64770"/>
                  </a:lnTo>
                  <a:lnTo>
                    <a:pt x="7277" y="64909"/>
                  </a:lnTo>
                  <a:lnTo>
                    <a:pt x="7302" y="65087"/>
                  </a:lnTo>
                  <a:lnTo>
                    <a:pt x="8001" y="65087"/>
                  </a:lnTo>
                  <a:lnTo>
                    <a:pt x="8013" y="64795"/>
                  </a:lnTo>
                  <a:lnTo>
                    <a:pt x="7924" y="64528"/>
                  </a:lnTo>
                  <a:lnTo>
                    <a:pt x="7442" y="63881"/>
                  </a:lnTo>
                  <a:lnTo>
                    <a:pt x="6959" y="63690"/>
                  </a:lnTo>
                  <a:lnTo>
                    <a:pt x="5765" y="63690"/>
                  </a:lnTo>
                  <a:lnTo>
                    <a:pt x="5359" y="63817"/>
                  </a:lnTo>
                  <a:lnTo>
                    <a:pt x="4749" y="64338"/>
                  </a:lnTo>
                  <a:lnTo>
                    <a:pt x="4597" y="64681"/>
                  </a:lnTo>
                  <a:lnTo>
                    <a:pt x="4597" y="65455"/>
                  </a:lnTo>
                  <a:lnTo>
                    <a:pt x="4762" y="65747"/>
                  </a:lnTo>
                  <a:lnTo>
                    <a:pt x="5257" y="66065"/>
                  </a:lnTo>
                  <a:lnTo>
                    <a:pt x="5549" y="66167"/>
                  </a:lnTo>
                  <a:lnTo>
                    <a:pt x="6832" y="66484"/>
                  </a:lnTo>
                  <a:lnTo>
                    <a:pt x="7048" y="66560"/>
                  </a:lnTo>
                  <a:lnTo>
                    <a:pt x="7327" y="66725"/>
                  </a:lnTo>
                  <a:lnTo>
                    <a:pt x="7416" y="66865"/>
                  </a:lnTo>
                  <a:lnTo>
                    <a:pt x="7416" y="67310"/>
                  </a:lnTo>
                  <a:lnTo>
                    <a:pt x="7302" y="67500"/>
                  </a:lnTo>
                  <a:lnTo>
                    <a:pt x="6883" y="67741"/>
                  </a:lnTo>
                  <a:lnTo>
                    <a:pt x="6642" y="67792"/>
                  </a:lnTo>
                  <a:lnTo>
                    <a:pt x="5892" y="67792"/>
                  </a:lnTo>
                  <a:lnTo>
                    <a:pt x="5575" y="67678"/>
                  </a:lnTo>
                  <a:lnTo>
                    <a:pt x="5283" y="67310"/>
                  </a:lnTo>
                  <a:lnTo>
                    <a:pt x="5219" y="67119"/>
                  </a:lnTo>
                  <a:lnTo>
                    <a:pt x="5194" y="66865"/>
                  </a:lnTo>
                  <a:lnTo>
                    <a:pt x="4470" y="66865"/>
                  </a:lnTo>
                  <a:lnTo>
                    <a:pt x="4495" y="67310"/>
                  </a:lnTo>
                  <a:lnTo>
                    <a:pt x="4648" y="67678"/>
                  </a:lnTo>
                  <a:lnTo>
                    <a:pt x="5194" y="68287"/>
                  </a:lnTo>
                  <a:lnTo>
                    <a:pt x="5664" y="68427"/>
                  </a:lnTo>
                  <a:lnTo>
                    <a:pt x="6946" y="68427"/>
                  </a:lnTo>
                  <a:lnTo>
                    <a:pt x="7404" y="68287"/>
                  </a:lnTo>
                  <a:lnTo>
                    <a:pt x="8001" y="67716"/>
                  </a:lnTo>
                  <a:lnTo>
                    <a:pt x="8153" y="67373"/>
                  </a:lnTo>
                  <a:lnTo>
                    <a:pt x="8153" y="66560"/>
                  </a:lnTo>
                  <a:close/>
                </a:path>
                <a:path w="94615" h="85089">
                  <a:moveTo>
                    <a:pt x="8153" y="51066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30"/>
                  </a:lnTo>
                  <a:lnTo>
                    <a:pt x="5930" y="50025"/>
                  </a:lnTo>
                  <a:lnTo>
                    <a:pt x="5765" y="49961"/>
                  </a:lnTo>
                  <a:lnTo>
                    <a:pt x="5461" y="49771"/>
                  </a:lnTo>
                  <a:lnTo>
                    <a:pt x="5359" y="49618"/>
                  </a:lnTo>
                  <a:lnTo>
                    <a:pt x="5359" y="49250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42" y="48831"/>
                  </a:lnTo>
                  <a:lnTo>
                    <a:pt x="6946" y="48933"/>
                  </a:lnTo>
                  <a:lnTo>
                    <a:pt x="7112" y="49136"/>
                  </a:lnTo>
                  <a:lnTo>
                    <a:pt x="7226" y="49263"/>
                  </a:lnTo>
                  <a:lnTo>
                    <a:pt x="7277" y="49415"/>
                  </a:lnTo>
                  <a:lnTo>
                    <a:pt x="7302" y="49593"/>
                  </a:lnTo>
                  <a:lnTo>
                    <a:pt x="8001" y="49593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96"/>
                  </a:lnTo>
                  <a:lnTo>
                    <a:pt x="5765" y="48196"/>
                  </a:lnTo>
                  <a:lnTo>
                    <a:pt x="5359" y="48323"/>
                  </a:lnTo>
                  <a:lnTo>
                    <a:pt x="4749" y="48844"/>
                  </a:lnTo>
                  <a:lnTo>
                    <a:pt x="4597" y="49187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71"/>
                  </a:lnTo>
                  <a:lnTo>
                    <a:pt x="5549" y="50673"/>
                  </a:lnTo>
                  <a:lnTo>
                    <a:pt x="6832" y="50990"/>
                  </a:lnTo>
                  <a:lnTo>
                    <a:pt x="7048" y="51066"/>
                  </a:lnTo>
                  <a:lnTo>
                    <a:pt x="7327" y="51231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02" y="52006"/>
                  </a:lnTo>
                  <a:lnTo>
                    <a:pt x="6883" y="52247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84"/>
                  </a:lnTo>
                  <a:lnTo>
                    <a:pt x="5283" y="51816"/>
                  </a:lnTo>
                  <a:lnTo>
                    <a:pt x="5219" y="51612"/>
                  </a:lnTo>
                  <a:lnTo>
                    <a:pt x="5194" y="51371"/>
                  </a:lnTo>
                  <a:lnTo>
                    <a:pt x="4470" y="51371"/>
                  </a:lnTo>
                  <a:lnTo>
                    <a:pt x="4495" y="51816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53" y="51879"/>
                  </a:lnTo>
                  <a:lnTo>
                    <a:pt x="8153" y="51066"/>
                  </a:lnTo>
                  <a:close/>
                </a:path>
                <a:path w="94615" h="85089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24"/>
                  </a:lnTo>
                  <a:lnTo>
                    <a:pt x="5359" y="33756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42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29"/>
                  </a:lnTo>
                  <a:lnTo>
                    <a:pt x="4749" y="33350"/>
                  </a:lnTo>
                  <a:lnTo>
                    <a:pt x="4597" y="33680"/>
                  </a:lnTo>
                  <a:lnTo>
                    <a:pt x="4597" y="34467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99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94615" h="85089">
                  <a:moveTo>
                    <a:pt x="8153" y="20078"/>
                  </a:moveTo>
                  <a:lnTo>
                    <a:pt x="8001" y="19773"/>
                  </a:lnTo>
                  <a:lnTo>
                    <a:pt x="7531" y="19456"/>
                  </a:lnTo>
                  <a:lnTo>
                    <a:pt x="7175" y="19342"/>
                  </a:lnTo>
                  <a:lnTo>
                    <a:pt x="5930" y="19037"/>
                  </a:lnTo>
                  <a:lnTo>
                    <a:pt x="5765" y="18973"/>
                  </a:lnTo>
                  <a:lnTo>
                    <a:pt x="5461" y="18783"/>
                  </a:lnTo>
                  <a:lnTo>
                    <a:pt x="5359" y="18630"/>
                  </a:lnTo>
                  <a:lnTo>
                    <a:pt x="5359" y="18262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43"/>
                  </a:lnTo>
                  <a:lnTo>
                    <a:pt x="6642" y="17843"/>
                  </a:lnTo>
                  <a:lnTo>
                    <a:pt x="7302" y="18605"/>
                  </a:lnTo>
                  <a:lnTo>
                    <a:pt x="8001" y="18605"/>
                  </a:lnTo>
                  <a:lnTo>
                    <a:pt x="8013" y="18313"/>
                  </a:lnTo>
                  <a:lnTo>
                    <a:pt x="7924" y="18046"/>
                  </a:lnTo>
                  <a:lnTo>
                    <a:pt x="7442" y="17399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35"/>
                  </a:lnTo>
                  <a:lnTo>
                    <a:pt x="4749" y="17856"/>
                  </a:lnTo>
                  <a:lnTo>
                    <a:pt x="4597" y="18199"/>
                  </a:lnTo>
                  <a:lnTo>
                    <a:pt x="4597" y="18973"/>
                  </a:lnTo>
                  <a:lnTo>
                    <a:pt x="4762" y="19253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20002"/>
                  </a:lnTo>
                  <a:lnTo>
                    <a:pt x="7048" y="20078"/>
                  </a:lnTo>
                  <a:lnTo>
                    <a:pt x="7327" y="20243"/>
                  </a:lnTo>
                  <a:lnTo>
                    <a:pt x="7416" y="20383"/>
                  </a:lnTo>
                  <a:lnTo>
                    <a:pt x="7416" y="20828"/>
                  </a:lnTo>
                  <a:lnTo>
                    <a:pt x="7302" y="21018"/>
                  </a:lnTo>
                  <a:lnTo>
                    <a:pt x="6883" y="21247"/>
                  </a:lnTo>
                  <a:lnTo>
                    <a:pt x="6642" y="21310"/>
                  </a:lnTo>
                  <a:lnTo>
                    <a:pt x="5892" y="21310"/>
                  </a:lnTo>
                  <a:lnTo>
                    <a:pt x="5575" y="21196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83"/>
                  </a:lnTo>
                  <a:lnTo>
                    <a:pt x="4470" y="20383"/>
                  </a:lnTo>
                  <a:lnTo>
                    <a:pt x="4495" y="20815"/>
                  </a:lnTo>
                  <a:lnTo>
                    <a:pt x="4648" y="21196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805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78"/>
                  </a:lnTo>
                  <a:close/>
                </a:path>
                <a:path w="94615" h="85089">
                  <a:moveTo>
                    <a:pt x="13208" y="84404"/>
                  </a:moveTo>
                  <a:lnTo>
                    <a:pt x="8458" y="84404"/>
                  </a:lnTo>
                  <a:lnTo>
                    <a:pt x="8458" y="84823"/>
                  </a:lnTo>
                  <a:lnTo>
                    <a:pt x="13208" y="84823"/>
                  </a:lnTo>
                  <a:lnTo>
                    <a:pt x="13208" y="84404"/>
                  </a:lnTo>
                  <a:close/>
                </a:path>
                <a:path w="94615" h="85089">
                  <a:moveTo>
                    <a:pt x="13208" y="68910"/>
                  </a:moveTo>
                  <a:lnTo>
                    <a:pt x="8458" y="68910"/>
                  </a:lnTo>
                  <a:lnTo>
                    <a:pt x="8458" y="69329"/>
                  </a:lnTo>
                  <a:lnTo>
                    <a:pt x="13208" y="69329"/>
                  </a:lnTo>
                  <a:lnTo>
                    <a:pt x="13208" y="68910"/>
                  </a:lnTo>
                  <a:close/>
                </a:path>
                <a:path w="94615" h="85089">
                  <a:moveTo>
                    <a:pt x="13208" y="53416"/>
                  </a:moveTo>
                  <a:lnTo>
                    <a:pt x="8458" y="53416"/>
                  </a:lnTo>
                  <a:lnTo>
                    <a:pt x="8458" y="53835"/>
                  </a:lnTo>
                  <a:lnTo>
                    <a:pt x="13208" y="53835"/>
                  </a:lnTo>
                  <a:lnTo>
                    <a:pt x="13208" y="53416"/>
                  </a:lnTo>
                  <a:close/>
                </a:path>
                <a:path w="94615" h="85089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41"/>
                  </a:lnTo>
                  <a:lnTo>
                    <a:pt x="13208" y="38341"/>
                  </a:lnTo>
                  <a:lnTo>
                    <a:pt x="13208" y="37909"/>
                  </a:lnTo>
                  <a:close/>
                </a:path>
                <a:path w="94615" h="85089">
                  <a:moveTo>
                    <a:pt x="13208" y="22428"/>
                  </a:moveTo>
                  <a:lnTo>
                    <a:pt x="8458" y="22428"/>
                  </a:lnTo>
                  <a:lnTo>
                    <a:pt x="8458" y="22847"/>
                  </a:lnTo>
                  <a:lnTo>
                    <a:pt x="13208" y="22847"/>
                  </a:lnTo>
                  <a:lnTo>
                    <a:pt x="13208" y="22428"/>
                  </a:lnTo>
                  <a:close/>
                </a:path>
                <a:path w="94615" h="85089">
                  <a:moveTo>
                    <a:pt x="17157" y="66560"/>
                  </a:moveTo>
                  <a:lnTo>
                    <a:pt x="17005" y="66255"/>
                  </a:lnTo>
                  <a:lnTo>
                    <a:pt x="16535" y="65951"/>
                  </a:lnTo>
                  <a:lnTo>
                    <a:pt x="16179" y="65824"/>
                  </a:lnTo>
                  <a:lnTo>
                    <a:pt x="14922" y="65519"/>
                  </a:lnTo>
                  <a:lnTo>
                    <a:pt x="14757" y="65455"/>
                  </a:lnTo>
                  <a:lnTo>
                    <a:pt x="14452" y="65278"/>
                  </a:lnTo>
                  <a:lnTo>
                    <a:pt x="14363" y="65112"/>
                  </a:lnTo>
                  <a:lnTo>
                    <a:pt x="14363" y="64744"/>
                  </a:lnTo>
                  <a:lnTo>
                    <a:pt x="14439" y="64604"/>
                  </a:lnTo>
                  <a:lnTo>
                    <a:pt x="14732" y="64376"/>
                  </a:lnTo>
                  <a:lnTo>
                    <a:pt x="14947" y="64325"/>
                  </a:lnTo>
                  <a:lnTo>
                    <a:pt x="15646" y="64325"/>
                  </a:lnTo>
                  <a:lnTo>
                    <a:pt x="15951" y="64427"/>
                  </a:lnTo>
                  <a:lnTo>
                    <a:pt x="16116" y="64630"/>
                  </a:lnTo>
                  <a:lnTo>
                    <a:pt x="16230" y="64770"/>
                  </a:lnTo>
                  <a:lnTo>
                    <a:pt x="16281" y="64909"/>
                  </a:lnTo>
                  <a:lnTo>
                    <a:pt x="16294" y="65087"/>
                  </a:lnTo>
                  <a:lnTo>
                    <a:pt x="17005" y="65087"/>
                  </a:lnTo>
                  <a:lnTo>
                    <a:pt x="17018" y="64795"/>
                  </a:lnTo>
                  <a:lnTo>
                    <a:pt x="16929" y="64528"/>
                  </a:lnTo>
                  <a:lnTo>
                    <a:pt x="16433" y="63881"/>
                  </a:lnTo>
                  <a:lnTo>
                    <a:pt x="15963" y="63690"/>
                  </a:lnTo>
                  <a:lnTo>
                    <a:pt x="14770" y="63690"/>
                  </a:lnTo>
                  <a:lnTo>
                    <a:pt x="14363" y="63817"/>
                  </a:lnTo>
                  <a:lnTo>
                    <a:pt x="13754" y="64338"/>
                  </a:lnTo>
                  <a:lnTo>
                    <a:pt x="13601" y="64681"/>
                  </a:lnTo>
                  <a:lnTo>
                    <a:pt x="13601" y="65455"/>
                  </a:lnTo>
                  <a:lnTo>
                    <a:pt x="13766" y="65747"/>
                  </a:lnTo>
                  <a:lnTo>
                    <a:pt x="14262" y="66065"/>
                  </a:lnTo>
                  <a:lnTo>
                    <a:pt x="14554" y="66167"/>
                  </a:lnTo>
                  <a:lnTo>
                    <a:pt x="15836" y="66484"/>
                  </a:lnTo>
                  <a:lnTo>
                    <a:pt x="16052" y="66560"/>
                  </a:lnTo>
                  <a:lnTo>
                    <a:pt x="16332" y="66725"/>
                  </a:lnTo>
                  <a:lnTo>
                    <a:pt x="16421" y="66865"/>
                  </a:lnTo>
                  <a:lnTo>
                    <a:pt x="16421" y="67310"/>
                  </a:lnTo>
                  <a:lnTo>
                    <a:pt x="16306" y="67500"/>
                  </a:lnTo>
                  <a:lnTo>
                    <a:pt x="15887" y="67741"/>
                  </a:lnTo>
                  <a:lnTo>
                    <a:pt x="15646" y="67792"/>
                  </a:lnTo>
                  <a:lnTo>
                    <a:pt x="14897" y="67792"/>
                  </a:lnTo>
                  <a:lnTo>
                    <a:pt x="14579" y="67678"/>
                  </a:lnTo>
                  <a:lnTo>
                    <a:pt x="14287" y="67310"/>
                  </a:lnTo>
                  <a:lnTo>
                    <a:pt x="14211" y="67119"/>
                  </a:lnTo>
                  <a:lnTo>
                    <a:pt x="14198" y="66865"/>
                  </a:lnTo>
                  <a:lnTo>
                    <a:pt x="13474" y="66865"/>
                  </a:lnTo>
                  <a:lnTo>
                    <a:pt x="13500" y="67310"/>
                  </a:lnTo>
                  <a:lnTo>
                    <a:pt x="13652" y="67678"/>
                  </a:lnTo>
                  <a:lnTo>
                    <a:pt x="14198" y="68287"/>
                  </a:lnTo>
                  <a:lnTo>
                    <a:pt x="14668" y="68427"/>
                  </a:lnTo>
                  <a:lnTo>
                    <a:pt x="15951" y="68427"/>
                  </a:lnTo>
                  <a:lnTo>
                    <a:pt x="16408" y="68287"/>
                  </a:lnTo>
                  <a:lnTo>
                    <a:pt x="17005" y="67716"/>
                  </a:lnTo>
                  <a:lnTo>
                    <a:pt x="17157" y="67373"/>
                  </a:lnTo>
                  <a:lnTo>
                    <a:pt x="17157" y="66560"/>
                  </a:lnTo>
                  <a:close/>
                </a:path>
                <a:path w="94615" h="85089">
                  <a:moveTo>
                    <a:pt x="17157" y="51066"/>
                  </a:moveTo>
                  <a:lnTo>
                    <a:pt x="17005" y="50761"/>
                  </a:lnTo>
                  <a:lnTo>
                    <a:pt x="16535" y="50444"/>
                  </a:lnTo>
                  <a:lnTo>
                    <a:pt x="16179" y="50330"/>
                  </a:lnTo>
                  <a:lnTo>
                    <a:pt x="14922" y="50025"/>
                  </a:lnTo>
                  <a:lnTo>
                    <a:pt x="14757" y="49961"/>
                  </a:lnTo>
                  <a:lnTo>
                    <a:pt x="14452" y="49771"/>
                  </a:lnTo>
                  <a:lnTo>
                    <a:pt x="14363" y="49618"/>
                  </a:lnTo>
                  <a:lnTo>
                    <a:pt x="14363" y="49250"/>
                  </a:lnTo>
                  <a:lnTo>
                    <a:pt x="14439" y="49098"/>
                  </a:lnTo>
                  <a:lnTo>
                    <a:pt x="14732" y="48882"/>
                  </a:lnTo>
                  <a:lnTo>
                    <a:pt x="14947" y="48831"/>
                  </a:lnTo>
                  <a:lnTo>
                    <a:pt x="15646" y="48831"/>
                  </a:lnTo>
                  <a:lnTo>
                    <a:pt x="15951" y="48933"/>
                  </a:lnTo>
                  <a:lnTo>
                    <a:pt x="16116" y="49136"/>
                  </a:lnTo>
                  <a:lnTo>
                    <a:pt x="16230" y="49263"/>
                  </a:lnTo>
                  <a:lnTo>
                    <a:pt x="16281" y="49415"/>
                  </a:lnTo>
                  <a:lnTo>
                    <a:pt x="16294" y="49593"/>
                  </a:lnTo>
                  <a:lnTo>
                    <a:pt x="17005" y="49593"/>
                  </a:lnTo>
                  <a:lnTo>
                    <a:pt x="17018" y="49301"/>
                  </a:lnTo>
                  <a:lnTo>
                    <a:pt x="16929" y="49034"/>
                  </a:lnTo>
                  <a:lnTo>
                    <a:pt x="16433" y="48387"/>
                  </a:lnTo>
                  <a:lnTo>
                    <a:pt x="15963" y="48196"/>
                  </a:lnTo>
                  <a:lnTo>
                    <a:pt x="14770" y="48196"/>
                  </a:lnTo>
                  <a:lnTo>
                    <a:pt x="14363" y="48323"/>
                  </a:lnTo>
                  <a:lnTo>
                    <a:pt x="13754" y="48844"/>
                  </a:lnTo>
                  <a:lnTo>
                    <a:pt x="13601" y="49187"/>
                  </a:lnTo>
                  <a:lnTo>
                    <a:pt x="13601" y="49961"/>
                  </a:lnTo>
                  <a:lnTo>
                    <a:pt x="13766" y="50241"/>
                  </a:lnTo>
                  <a:lnTo>
                    <a:pt x="14262" y="50571"/>
                  </a:lnTo>
                  <a:lnTo>
                    <a:pt x="14554" y="50673"/>
                  </a:lnTo>
                  <a:lnTo>
                    <a:pt x="15836" y="50990"/>
                  </a:lnTo>
                  <a:lnTo>
                    <a:pt x="16052" y="51066"/>
                  </a:lnTo>
                  <a:lnTo>
                    <a:pt x="16332" y="51231"/>
                  </a:lnTo>
                  <a:lnTo>
                    <a:pt x="16421" y="51371"/>
                  </a:lnTo>
                  <a:lnTo>
                    <a:pt x="16421" y="51816"/>
                  </a:lnTo>
                  <a:lnTo>
                    <a:pt x="16306" y="52006"/>
                  </a:lnTo>
                  <a:lnTo>
                    <a:pt x="15887" y="52247"/>
                  </a:lnTo>
                  <a:lnTo>
                    <a:pt x="15646" y="52298"/>
                  </a:lnTo>
                  <a:lnTo>
                    <a:pt x="14897" y="52298"/>
                  </a:lnTo>
                  <a:lnTo>
                    <a:pt x="14579" y="52184"/>
                  </a:lnTo>
                  <a:lnTo>
                    <a:pt x="14287" y="51816"/>
                  </a:lnTo>
                  <a:lnTo>
                    <a:pt x="14211" y="51612"/>
                  </a:lnTo>
                  <a:lnTo>
                    <a:pt x="14198" y="51371"/>
                  </a:lnTo>
                  <a:lnTo>
                    <a:pt x="13474" y="51371"/>
                  </a:lnTo>
                  <a:lnTo>
                    <a:pt x="13500" y="51816"/>
                  </a:lnTo>
                  <a:lnTo>
                    <a:pt x="13652" y="52184"/>
                  </a:lnTo>
                  <a:lnTo>
                    <a:pt x="14198" y="52781"/>
                  </a:lnTo>
                  <a:lnTo>
                    <a:pt x="14668" y="52933"/>
                  </a:lnTo>
                  <a:lnTo>
                    <a:pt x="15951" y="52933"/>
                  </a:lnTo>
                  <a:lnTo>
                    <a:pt x="16408" y="52793"/>
                  </a:lnTo>
                  <a:lnTo>
                    <a:pt x="17005" y="52209"/>
                  </a:lnTo>
                  <a:lnTo>
                    <a:pt x="17157" y="51879"/>
                  </a:lnTo>
                  <a:lnTo>
                    <a:pt x="17157" y="51066"/>
                  </a:lnTo>
                  <a:close/>
                </a:path>
                <a:path w="94615" h="85089">
                  <a:moveTo>
                    <a:pt x="17272" y="18821"/>
                  </a:moveTo>
                  <a:lnTo>
                    <a:pt x="17195" y="18224"/>
                  </a:lnTo>
                  <a:lnTo>
                    <a:pt x="17005" y="17805"/>
                  </a:lnTo>
                  <a:lnTo>
                    <a:pt x="16700" y="17564"/>
                  </a:lnTo>
                  <a:lnTo>
                    <a:pt x="16383" y="17310"/>
                  </a:lnTo>
                  <a:lnTo>
                    <a:pt x="15976" y="17195"/>
                  </a:lnTo>
                  <a:lnTo>
                    <a:pt x="14884" y="17195"/>
                  </a:lnTo>
                  <a:lnTo>
                    <a:pt x="14401" y="17411"/>
                  </a:lnTo>
                  <a:lnTo>
                    <a:pt x="13639" y="18275"/>
                  </a:lnTo>
                  <a:lnTo>
                    <a:pt x="13449" y="18884"/>
                  </a:lnTo>
                  <a:lnTo>
                    <a:pt x="13449" y="20307"/>
                  </a:lnTo>
                  <a:lnTo>
                    <a:pt x="13614" y="20840"/>
                  </a:lnTo>
                  <a:lnTo>
                    <a:pt x="14312" y="21691"/>
                  </a:lnTo>
                  <a:lnTo>
                    <a:pt x="14782" y="21907"/>
                  </a:lnTo>
                  <a:lnTo>
                    <a:pt x="15887" y="21907"/>
                  </a:lnTo>
                  <a:lnTo>
                    <a:pt x="16306" y="21767"/>
                  </a:lnTo>
                  <a:lnTo>
                    <a:pt x="16967" y="21221"/>
                  </a:lnTo>
                  <a:lnTo>
                    <a:pt x="17183" y="20789"/>
                  </a:lnTo>
                  <a:lnTo>
                    <a:pt x="17272" y="20205"/>
                  </a:lnTo>
                  <a:lnTo>
                    <a:pt x="16535" y="20205"/>
                  </a:lnTo>
                  <a:lnTo>
                    <a:pt x="16459" y="20523"/>
                  </a:lnTo>
                  <a:lnTo>
                    <a:pt x="16344" y="20789"/>
                  </a:lnTo>
                  <a:lnTo>
                    <a:pt x="15976" y="21170"/>
                  </a:lnTo>
                  <a:lnTo>
                    <a:pt x="15735" y="21259"/>
                  </a:lnTo>
                  <a:lnTo>
                    <a:pt x="15024" y="21259"/>
                  </a:lnTo>
                  <a:lnTo>
                    <a:pt x="14719" y="21107"/>
                  </a:lnTo>
                  <a:lnTo>
                    <a:pt x="14338" y="20497"/>
                  </a:lnTo>
                  <a:lnTo>
                    <a:pt x="14249" y="20129"/>
                  </a:lnTo>
                  <a:lnTo>
                    <a:pt x="14249" y="19240"/>
                  </a:lnTo>
                  <a:lnTo>
                    <a:pt x="14312" y="18859"/>
                  </a:lnTo>
                  <a:lnTo>
                    <a:pt x="14655" y="18097"/>
                  </a:lnTo>
                  <a:lnTo>
                    <a:pt x="14998" y="17856"/>
                  </a:lnTo>
                  <a:lnTo>
                    <a:pt x="15824" y="17856"/>
                  </a:lnTo>
                  <a:lnTo>
                    <a:pt x="16078" y="17957"/>
                  </a:lnTo>
                  <a:lnTo>
                    <a:pt x="16395" y="18313"/>
                  </a:lnTo>
                  <a:lnTo>
                    <a:pt x="16497" y="18542"/>
                  </a:lnTo>
                  <a:lnTo>
                    <a:pt x="16535" y="18821"/>
                  </a:lnTo>
                  <a:lnTo>
                    <a:pt x="17272" y="18821"/>
                  </a:lnTo>
                  <a:close/>
                </a:path>
                <a:path w="94615" h="85089">
                  <a:moveTo>
                    <a:pt x="17614" y="34226"/>
                  </a:moveTo>
                  <a:lnTo>
                    <a:pt x="17437" y="33667"/>
                  </a:lnTo>
                  <a:lnTo>
                    <a:pt x="17157" y="33362"/>
                  </a:lnTo>
                  <a:lnTo>
                    <a:pt x="16751" y="32918"/>
                  </a:lnTo>
                  <a:lnTo>
                    <a:pt x="16751" y="34226"/>
                  </a:lnTo>
                  <a:lnTo>
                    <a:pt x="16738" y="36029"/>
                  </a:lnTo>
                  <a:lnTo>
                    <a:pt x="16268" y="36614"/>
                  </a:lnTo>
                  <a:lnTo>
                    <a:pt x="15989" y="36766"/>
                  </a:lnTo>
                  <a:lnTo>
                    <a:pt x="15125" y="36766"/>
                  </a:lnTo>
                  <a:lnTo>
                    <a:pt x="14757" y="36537"/>
                  </a:lnTo>
                  <a:lnTo>
                    <a:pt x="14541" y="36029"/>
                  </a:lnTo>
                  <a:lnTo>
                    <a:pt x="14541" y="34226"/>
                  </a:lnTo>
                  <a:lnTo>
                    <a:pt x="16751" y="34226"/>
                  </a:lnTo>
                  <a:lnTo>
                    <a:pt x="16751" y="32918"/>
                  </a:lnTo>
                  <a:lnTo>
                    <a:pt x="16306" y="32702"/>
                  </a:lnTo>
                  <a:lnTo>
                    <a:pt x="15455" y="32702"/>
                  </a:lnTo>
                  <a:lnTo>
                    <a:pt x="15163" y="32791"/>
                  </a:lnTo>
                  <a:lnTo>
                    <a:pt x="14732" y="33058"/>
                  </a:lnTo>
                  <a:lnTo>
                    <a:pt x="14566" y="33223"/>
                  </a:lnTo>
                  <a:lnTo>
                    <a:pt x="14414" y="33426"/>
                  </a:lnTo>
                  <a:lnTo>
                    <a:pt x="14414" y="32829"/>
                  </a:lnTo>
                  <a:lnTo>
                    <a:pt x="13690" y="32829"/>
                  </a:lnTo>
                  <a:lnTo>
                    <a:pt x="13690" y="39039"/>
                  </a:lnTo>
                  <a:lnTo>
                    <a:pt x="14439" y="39039"/>
                  </a:lnTo>
                  <a:lnTo>
                    <a:pt x="14439" y="36766"/>
                  </a:lnTo>
                  <a:lnTo>
                    <a:pt x="14605" y="36969"/>
                  </a:lnTo>
                  <a:lnTo>
                    <a:pt x="14757" y="37109"/>
                  </a:lnTo>
                  <a:lnTo>
                    <a:pt x="15113" y="37338"/>
                  </a:lnTo>
                  <a:lnTo>
                    <a:pt x="15392" y="37414"/>
                  </a:lnTo>
                  <a:lnTo>
                    <a:pt x="16167" y="37414"/>
                  </a:lnTo>
                  <a:lnTo>
                    <a:pt x="16535" y="37287"/>
                  </a:lnTo>
                  <a:lnTo>
                    <a:pt x="17348" y="36614"/>
                  </a:lnTo>
                  <a:lnTo>
                    <a:pt x="17576" y="36029"/>
                  </a:lnTo>
                  <a:lnTo>
                    <a:pt x="17614" y="34226"/>
                  </a:lnTo>
                  <a:close/>
                </a:path>
                <a:path w="94615" h="85089">
                  <a:moveTo>
                    <a:pt x="18783" y="48323"/>
                  </a:moveTo>
                  <a:lnTo>
                    <a:pt x="18008" y="48323"/>
                  </a:lnTo>
                  <a:lnTo>
                    <a:pt x="18008" y="52768"/>
                  </a:lnTo>
                  <a:lnTo>
                    <a:pt x="18783" y="52768"/>
                  </a:lnTo>
                  <a:lnTo>
                    <a:pt x="18783" y="48323"/>
                  </a:lnTo>
                  <a:close/>
                </a:path>
                <a:path w="94615" h="85089">
                  <a:moveTo>
                    <a:pt x="18783" y="46647"/>
                  </a:moveTo>
                  <a:lnTo>
                    <a:pt x="18008" y="46647"/>
                  </a:lnTo>
                  <a:lnTo>
                    <a:pt x="18008" y="47498"/>
                  </a:lnTo>
                  <a:lnTo>
                    <a:pt x="18783" y="47498"/>
                  </a:lnTo>
                  <a:lnTo>
                    <a:pt x="18783" y="46647"/>
                  </a:lnTo>
                  <a:close/>
                </a:path>
                <a:path w="94615" h="85089">
                  <a:moveTo>
                    <a:pt x="19748" y="80391"/>
                  </a:moveTo>
                  <a:lnTo>
                    <a:pt x="19685" y="80086"/>
                  </a:lnTo>
                  <a:lnTo>
                    <a:pt x="19354" y="79413"/>
                  </a:lnTo>
                  <a:lnTo>
                    <a:pt x="18948" y="79197"/>
                  </a:lnTo>
                  <a:lnTo>
                    <a:pt x="18072" y="79197"/>
                  </a:lnTo>
                  <a:lnTo>
                    <a:pt x="17818" y="79260"/>
                  </a:lnTo>
                  <a:lnTo>
                    <a:pt x="17373" y="79489"/>
                  </a:lnTo>
                  <a:lnTo>
                    <a:pt x="17170" y="79654"/>
                  </a:lnTo>
                  <a:lnTo>
                    <a:pt x="17005" y="79895"/>
                  </a:lnTo>
                  <a:lnTo>
                    <a:pt x="16903" y="79705"/>
                  </a:lnTo>
                  <a:lnTo>
                    <a:pt x="16802" y="79552"/>
                  </a:lnTo>
                  <a:lnTo>
                    <a:pt x="16459" y="79286"/>
                  </a:lnTo>
                  <a:lnTo>
                    <a:pt x="16167" y="79197"/>
                  </a:lnTo>
                  <a:lnTo>
                    <a:pt x="15506" y="79197"/>
                  </a:lnTo>
                  <a:lnTo>
                    <a:pt x="15227" y="79286"/>
                  </a:lnTo>
                  <a:lnTo>
                    <a:pt x="14833" y="79552"/>
                  </a:lnTo>
                  <a:lnTo>
                    <a:pt x="14668" y="79717"/>
                  </a:lnTo>
                  <a:lnTo>
                    <a:pt x="14490" y="79933"/>
                  </a:lnTo>
                  <a:lnTo>
                    <a:pt x="14490" y="79298"/>
                  </a:lnTo>
                  <a:lnTo>
                    <a:pt x="13754" y="79298"/>
                  </a:lnTo>
                  <a:lnTo>
                    <a:pt x="13754" y="83756"/>
                  </a:lnTo>
                  <a:lnTo>
                    <a:pt x="14503" y="83756"/>
                  </a:lnTo>
                  <a:lnTo>
                    <a:pt x="14503" y="80822"/>
                  </a:lnTo>
                  <a:lnTo>
                    <a:pt x="14617" y="80416"/>
                  </a:lnTo>
                  <a:lnTo>
                    <a:pt x="15087" y="79984"/>
                  </a:lnTo>
                  <a:lnTo>
                    <a:pt x="15341" y="79870"/>
                  </a:lnTo>
                  <a:lnTo>
                    <a:pt x="15925" y="79870"/>
                  </a:lnTo>
                  <a:lnTo>
                    <a:pt x="16141" y="79971"/>
                  </a:lnTo>
                  <a:lnTo>
                    <a:pt x="16332" y="80327"/>
                  </a:lnTo>
                  <a:lnTo>
                    <a:pt x="16357" y="80543"/>
                  </a:lnTo>
                  <a:lnTo>
                    <a:pt x="16357" y="83756"/>
                  </a:lnTo>
                  <a:lnTo>
                    <a:pt x="17132" y="83756"/>
                  </a:lnTo>
                  <a:lnTo>
                    <a:pt x="17132" y="80695"/>
                  </a:lnTo>
                  <a:lnTo>
                    <a:pt x="17233" y="80378"/>
                  </a:lnTo>
                  <a:lnTo>
                    <a:pt x="17653" y="79984"/>
                  </a:lnTo>
                  <a:lnTo>
                    <a:pt x="17907" y="79883"/>
                  </a:lnTo>
                  <a:lnTo>
                    <a:pt x="18415" y="79883"/>
                  </a:lnTo>
                  <a:lnTo>
                    <a:pt x="18605" y="79933"/>
                  </a:lnTo>
                  <a:lnTo>
                    <a:pt x="18897" y="80162"/>
                  </a:lnTo>
                  <a:lnTo>
                    <a:pt x="18973" y="80365"/>
                  </a:lnTo>
                  <a:lnTo>
                    <a:pt x="18973" y="83756"/>
                  </a:lnTo>
                  <a:lnTo>
                    <a:pt x="19748" y="83756"/>
                  </a:lnTo>
                  <a:lnTo>
                    <a:pt x="19748" y="80391"/>
                  </a:lnTo>
                  <a:close/>
                </a:path>
                <a:path w="94615" h="85089">
                  <a:moveTo>
                    <a:pt x="20688" y="32727"/>
                  </a:moveTo>
                  <a:lnTo>
                    <a:pt x="20447" y="32715"/>
                  </a:lnTo>
                  <a:lnTo>
                    <a:pt x="20142" y="32715"/>
                  </a:lnTo>
                  <a:lnTo>
                    <a:pt x="19875" y="32816"/>
                  </a:lnTo>
                  <a:lnTo>
                    <a:pt x="19431" y="33248"/>
                  </a:lnTo>
                  <a:lnTo>
                    <a:pt x="19278" y="33426"/>
                  </a:lnTo>
                  <a:lnTo>
                    <a:pt x="19227" y="33578"/>
                  </a:lnTo>
                  <a:lnTo>
                    <a:pt x="19227" y="32816"/>
                  </a:lnTo>
                  <a:lnTo>
                    <a:pt x="18516" y="32816"/>
                  </a:lnTo>
                  <a:lnTo>
                    <a:pt x="18516" y="37274"/>
                  </a:lnTo>
                  <a:lnTo>
                    <a:pt x="19265" y="37274"/>
                  </a:lnTo>
                  <a:lnTo>
                    <a:pt x="19265" y="34391"/>
                  </a:lnTo>
                  <a:lnTo>
                    <a:pt x="19367" y="34112"/>
                  </a:lnTo>
                  <a:lnTo>
                    <a:pt x="19773" y="33616"/>
                  </a:lnTo>
                  <a:lnTo>
                    <a:pt x="20053" y="33502"/>
                  </a:lnTo>
                  <a:lnTo>
                    <a:pt x="20434" y="33502"/>
                  </a:lnTo>
                  <a:lnTo>
                    <a:pt x="20688" y="33515"/>
                  </a:lnTo>
                  <a:lnTo>
                    <a:pt x="20688" y="32727"/>
                  </a:lnTo>
                  <a:close/>
                </a:path>
                <a:path w="94615" h="85089">
                  <a:moveTo>
                    <a:pt x="21615" y="79324"/>
                  </a:moveTo>
                  <a:lnTo>
                    <a:pt x="20853" y="79324"/>
                  </a:lnTo>
                  <a:lnTo>
                    <a:pt x="20853" y="83756"/>
                  </a:lnTo>
                  <a:lnTo>
                    <a:pt x="21615" y="83756"/>
                  </a:lnTo>
                  <a:lnTo>
                    <a:pt x="21615" y="79324"/>
                  </a:lnTo>
                  <a:close/>
                </a:path>
                <a:path w="94615" h="85089">
                  <a:moveTo>
                    <a:pt x="21615" y="77647"/>
                  </a:moveTo>
                  <a:lnTo>
                    <a:pt x="20853" y="77647"/>
                  </a:lnTo>
                  <a:lnTo>
                    <a:pt x="20853" y="78486"/>
                  </a:lnTo>
                  <a:lnTo>
                    <a:pt x="21615" y="78486"/>
                  </a:lnTo>
                  <a:lnTo>
                    <a:pt x="21615" y="77647"/>
                  </a:lnTo>
                  <a:close/>
                </a:path>
                <a:path w="94615" h="85089">
                  <a:moveTo>
                    <a:pt x="21640" y="64960"/>
                  </a:moveTo>
                  <a:lnTo>
                    <a:pt x="21590" y="64617"/>
                  </a:lnTo>
                  <a:lnTo>
                    <a:pt x="21221" y="63919"/>
                  </a:lnTo>
                  <a:lnTo>
                    <a:pt x="20789" y="63703"/>
                  </a:lnTo>
                  <a:lnTo>
                    <a:pt x="19786" y="63703"/>
                  </a:lnTo>
                  <a:lnTo>
                    <a:pt x="19481" y="63779"/>
                  </a:lnTo>
                  <a:lnTo>
                    <a:pt x="19100" y="64020"/>
                  </a:lnTo>
                  <a:lnTo>
                    <a:pt x="18935" y="64185"/>
                  </a:lnTo>
                  <a:lnTo>
                    <a:pt x="18757" y="64414"/>
                  </a:lnTo>
                  <a:lnTo>
                    <a:pt x="18757" y="62128"/>
                  </a:lnTo>
                  <a:lnTo>
                    <a:pt x="18008" y="62128"/>
                  </a:lnTo>
                  <a:lnTo>
                    <a:pt x="18008" y="68262"/>
                  </a:lnTo>
                  <a:lnTo>
                    <a:pt x="18757" y="68262"/>
                  </a:lnTo>
                  <a:lnTo>
                    <a:pt x="18757" y="65303"/>
                  </a:lnTo>
                  <a:lnTo>
                    <a:pt x="18884" y="64897"/>
                  </a:lnTo>
                  <a:lnTo>
                    <a:pt x="19392" y="64477"/>
                  </a:lnTo>
                  <a:lnTo>
                    <a:pt x="19672" y="64363"/>
                  </a:lnTo>
                  <a:lnTo>
                    <a:pt x="20358" y="64363"/>
                  </a:lnTo>
                  <a:lnTo>
                    <a:pt x="20612" y="64490"/>
                  </a:lnTo>
                  <a:lnTo>
                    <a:pt x="20828" y="64884"/>
                  </a:lnTo>
                  <a:lnTo>
                    <a:pt x="20878" y="65125"/>
                  </a:lnTo>
                  <a:lnTo>
                    <a:pt x="20878" y="68262"/>
                  </a:lnTo>
                  <a:lnTo>
                    <a:pt x="21640" y="68262"/>
                  </a:lnTo>
                  <a:lnTo>
                    <a:pt x="21640" y="64960"/>
                  </a:lnTo>
                  <a:close/>
                </a:path>
                <a:path w="94615" h="85089">
                  <a:moveTo>
                    <a:pt x="21640" y="18478"/>
                  </a:moveTo>
                  <a:lnTo>
                    <a:pt x="21590" y="18135"/>
                  </a:lnTo>
                  <a:lnTo>
                    <a:pt x="21221" y="17437"/>
                  </a:lnTo>
                  <a:lnTo>
                    <a:pt x="20789" y="17208"/>
                  </a:lnTo>
                  <a:lnTo>
                    <a:pt x="19786" y="17208"/>
                  </a:lnTo>
                  <a:lnTo>
                    <a:pt x="19481" y="17297"/>
                  </a:lnTo>
                  <a:lnTo>
                    <a:pt x="19100" y="17538"/>
                  </a:lnTo>
                  <a:lnTo>
                    <a:pt x="18935" y="17703"/>
                  </a:lnTo>
                  <a:lnTo>
                    <a:pt x="18757" y="17919"/>
                  </a:lnTo>
                  <a:lnTo>
                    <a:pt x="18757" y="15646"/>
                  </a:lnTo>
                  <a:lnTo>
                    <a:pt x="18008" y="15646"/>
                  </a:lnTo>
                  <a:lnTo>
                    <a:pt x="18008" y="21780"/>
                  </a:lnTo>
                  <a:lnTo>
                    <a:pt x="18757" y="21780"/>
                  </a:lnTo>
                  <a:lnTo>
                    <a:pt x="18757" y="18821"/>
                  </a:lnTo>
                  <a:lnTo>
                    <a:pt x="18884" y="18415"/>
                  </a:lnTo>
                  <a:lnTo>
                    <a:pt x="19392" y="17983"/>
                  </a:lnTo>
                  <a:lnTo>
                    <a:pt x="19672" y="17881"/>
                  </a:lnTo>
                  <a:lnTo>
                    <a:pt x="20358" y="17881"/>
                  </a:lnTo>
                  <a:lnTo>
                    <a:pt x="20612" y="17995"/>
                  </a:lnTo>
                  <a:lnTo>
                    <a:pt x="20828" y="18402"/>
                  </a:lnTo>
                  <a:lnTo>
                    <a:pt x="20878" y="18643"/>
                  </a:lnTo>
                  <a:lnTo>
                    <a:pt x="20878" y="21780"/>
                  </a:lnTo>
                  <a:lnTo>
                    <a:pt x="21640" y="21780"/>
                  </a:lnTo>
                  <a:lnTo>
                    <a:pt x="21640" y="18478"/>
                  </a:lnTo>
                  <a:close/>
                </a:path>
                <a:path w="94615" h="85089">
                  <a:moveTo>
                    <a:pt x="23304" y="52095"/>
                  </a:moveTo>
                  <a:lnTo>
                    <a:pt x="20599" y="52095"/>
                  </a:lnTo>
                  <a:lnTo>
                    <a:pt x="23228" y="48920"/>
                  </a:lnTo>
                  <a:lnTo>
                    <a:pt x="23228" y="48310"/>
                  </a:lnTo>
                  <a:lnTo>
                    <a:pt x="19773" y="48310"/>
                  </a:lnTo>
                  <a:lnTo>
                    <a:pt x="19773" y="48983"/>
                  </a:lnTo>
                  <a:lnTo>
                    <a:pt x="22225" y="48983"/>
                  </a:lnTo>
                  <a:lnTo>
                    <a:pt x="19570" y="52171"/>
                  </a:lnTo>
                  <a:lnTo>
                    <a:pt x="19570" y="52768"/>
                  </a:lnTo>
                  <a:lnTo>
                    <a:pt x="23304" y="52768"/>
                  </a:lnTo>
                  <a:lnTo>
                    <a:pt x="23304" y="52095"/>
                  </a:lnTo>
                  <a:close/>
                </a:path>
                <a:path w="94615" h="85089">
                  <a:moveTo>
                    <a:pt x="25184" y="34201"/>
                  </a:moveTo>
                  <a:lnTo>
                    <a:pt x="24980" y="33642"/>
                  </a:lnTo>
                  <a:lnTo>
                    <a:pt x="24663" y="33337"/>
                  </a:lnTo>
                  <a:lnTo>
                    <a:pt x="24320" y="33007"/>
                  </a:lnTo>
                  <a:lnTo>
                    <a:pt x="24320" y="34201"/>
                  </a:lnTo>
                  <a:lnTo>
                    <a:pt x="24231" y="35991"/>
                  </a:lnTo>
                  <a:lnTo>
                    <a:pt x="23939" y="36601"/>
                  </a:lnTo>
                  <a:lnTo>
                    <a:pt x="23596" y="36791"/>
                  </a:lnTo>
                  <a:lnTo>
                    <a:pt x="22644" y="36791"/>
                  </a:lnTo>
                  <a:lnTo>
                    <a:pt x="22313" y="36626"/>
                  </a:lnTo>
                  <a:lnTo>
                    <a:pt x="21907" y="35991"/>
                  </a:lnTo>
                  <a:lnTo>
                    <a:pt x="21907" y="34201"/>
                  </a:lnTo>
                  <a:lnTo>
                    <a:pt x="24320" y="34201"/>
                  </a:lnTo>
                  <a:lnTo>
                    <a:pt x="24320" y="33007"/>
                  </a:lnTo>
                  <a:lnTo>
                    <a:pt x="24193" y="32880"/>
                  </a:lnTo>
                  <a:lnTo>
                    <a:pt x="23698" y="32677"/>
                  </a:lnTo>
                  <a:lnTo>
                    <a:pt x="22491" y="32677"/>
                  </a:lnTo>
                  <a:lnTo>
                    <a:pt x="21971" y="32905"/>
                  </a:lnTo>
                  <a:lnTo>
                    <a:pt x="21221" y="33794"/>
                  </a:lnTo>
                  <a:lnTo>
                    <a:pt x="21082" y="34201"/>
                  </a:lnTo>
                  <a:lnTo>
                    <a:pt x="21209" y="36398"/>
                  </a:lnTo>
                  <a:lnTo>
                    <a:pt x="21932" y="37223"/>
                  </a:lnTo>
                  <a:lnTo>
                    <a:pt x="22415" y="37426"/>
                  </a:lnTo>
                  <a:lnTo>
                    <a:pt x="23761" y="37426"/>
                  </a:lnTo>
                  <a:lnTo>
                    <a:pt x="24307" y="37198"/>
                  </a:lnTo>
                  <a:lnTo>
                    <a:pt x="24612" y="36791"/>
                  </a:lnTo>
                  <a:lnTo>
                    <a:pt x="25006" y="36258"/>
                  </a:lnTo>
                  <a:lnTo>
                    <a:pt x="25082" y="35991"/>
                  </a:lnTo>
                  <a:lnTo>
                    <a:pt x="25184" y="34201"/>
                  </a:lnTo>
                  <a:close/>
                </a:path>
                <a:path w="94615" h="85089">
                  <a:moveTo>
                    <a:pt x="26327" y="17322"/>
                  </a:moveTo>
                  <a:lnTo>
                    <a:pt x="25577" y="17322"/>
                  </a:lnTo>
                  <a:lnTo>
                    <a:pt x="25577" y="19939"/>
                  </a:lnTo>
                  <a:lnTo>
                    <a:pt x="25527" y="20281"/>
                  </a:lnTo>
                  <a:lnTo>
                    <a:pt x="25234" y="21005"/>
                  </a:lnTo>
                  <a:lnTo>
                    <a:pt x="24879" y="21234"/>
                  </a:lnTo>
                  <a:lnTo>
                    <a:pt x="23990" y="21234"/>
                  </a:lnTo>
                  <a:lnTo>
                    <a:pt x="23749" y="21107"/>
                  </a:lnTo>
                  <a:lnTo>
                    <a:pt x="23545" y="20688"/>
                  </a:lnTo>
                  <a:lnTo>
                    <a:pt x="23507" y="20510"/>
                  </a:lnTo>
                  <a:lnTo>
                    <a:pt x="23507" y="17322"/>
                  </a:lnTo>
                  <a:lnTo>
                    <a:pt x="22733" y="17322"/>
                  </a:lnTo>
                  <a:lnTo>
                    <a:pt x="22733" y="20726"/>
                  </a:lnTo>
                  <a:lnTo>
                    <a:pt x="22809" y="21031"/>
                  </a:lnTo>
                  <a:lnTo>
                    <a:pt x="23152" y="21691"/>
                  </a:lnTo>
                  <a:lnTo>
                    <a:pt x="23583" y="21894"/>
                  </a:lnTo>
                  <a:lnTo>
                    <a:pt x="24625" y="21894"/>
                  </a:lnTo>
                  <a:lnTo>
                    <a:pt x="24980" y="21780"/>
                  </a:lnTo>
                  <a:lnTo>
                    <a:pt x="25412" y="21424"/>
                  </a:lnTo>
                  <a:lnTo>
                    <a:pt x="25527" y="21285"/>
                  </a:lnTo>
                  <a:lnTo>
                    <a:pt x="25628" y="21120"/>
                  </a:lnTo>
                  <a:lnTo>
                    <a:pt x="25615" y="21780"/>
                  </a:lnTo>
                  <a:lnTo>
                    <a:pt x="26327" y="21780"/>
                  </a:lnTo>
                  <a:lnTo>
                    <a:pt x="26327" y="17322"/>
                  </a:lnTo>
                  <a:close/>
                </a:path>
                <a:path w="94615" h="85089">
                  <a:moveTo>
                    <a:pt x="26758" y="67729"/>
                  </a:moveTo>
                  <a:lnTo>
                    <a:pt x="26416" y="67754"/>
                  </a:lnTo>
                  <a:lnTo>
                    <a:pt x="26263" y="65989"/>
                  </a:lnTo>
                  <a:lnTo>
                    <a:pt x="26174" y="64325"/>
                  </a:lnTo>
                  <a:lnTo>
                    <a:pt x="26111" y="64198"/>
                  </a:lnTo>
                  <a:lnTo>
                    <a:pt x="25514" y="63842"/>
                  </a:lnTo>
                  <a:lnTo>
                    <a:pt x="25514" y="65989"/>
                  </a:lnTo>
                  <a:lnTo>
                    <a:pt x="25514" y="67056"/>
                  </a:lnTo>
                  <a:lnTo>
                    <a:pt x="25311" y="67386"/>
                  </a:lnTo>
                  <a:lnTo>
                    <a:pt x="24650" y="67716"/>
                  </a:lnTo>
                  <a:lnTo>
                    <a:pt x="24384" y="67779"/>
                  </a:lnTo>
                  <a:lnTo>
                    <a:pt x="23914" y="67779"/>
                  </a:lnTo>
                  <a:lnTo>
                    <a:pt x="23787" y="67729"/>
                  </a:lnTo>
                  <a:lnTo>
                    <a:pt x="23571" y="67589"/>
                  </a:lnTo>
                  <a:lnTo>
                    <a:pt x="23444" y="66586"/>
                  </a:lnTo>
                  <a:lnTo>
                    <a:pt x="23812" y="66370"/>
                  </a:lnTo>
                  <a:lnTo>
                    <a:pt x="24015" y="66319"/>
                  </a:lnTo>
                  <a:lnTo>
                    <a:pt x="24879" y="66205"/>
                  </a:lnTo>
                  <a:lnTo>
                    <a:pt x="25311" y="66103"/>
                  </a:lnTo>
                  <a:lnTo>
                    <a:pt x="25514" y="65989"/>
                  </a:lnTo>
                  <a:lnTo>
                    <a:pt x="25514" y="63842"/>
                  </a:lnTo>
                  <a:lnTo>
                    <a:pt x="25019" y="63703"/>
                  </a:lnTo>
                  <a:lnTo>
                    <a:pt x="24053" y="63703"/>
                  </a:lnTo>
                  <a:lnTo>
                    <a:pt x="22771" y="65163"/>
                  </a:lnTo>
                  <a:lnTo>
                    <a:pt x="23469" y="65163"/>
                  </a:lnTo>
                  <a:lnTo>
                    <a:pt x="23558" y="64770"/>
                  </a:lnTo>
                  <a:lnTo>
                    <a:pt x="23812" y="64439"/>
                  </a:lnTo>
                  <a:lnTo>
                    <a:pt x="24091" y="64325"/>
                  </a:lnTo>
                  <a:lnTo>
                    <a:pt x="24828" y="64325"/>
                  </a:lnTo>
                  <a:lnTo>
                    <a:pt x="25082" y="64389"/>
                  </a:lnTo>
                  <a:lnTo>
                    <a:pt x="25450" y="64617"/>
                  </a:lnTo>
                  <a:lnTo>
                    <a:pt x="25425" y="65468"/>
                  </a:lnTo>
                  <a:lnTo>
                    <a:pt x="23533" y="65760"/>
                  </a:lnTo>
                  <a:lnTo>
                    <a:pt x="23190" y="65900"/>
                  </a:lnTo>
                  <a:lnTo>
                    <a:pt x="22669" y="66370"/>
                  </a:lnTo>
                  <a:lnTo>
                    <a:pt x="22771" y="67868"/>
                  </a:lnTo>
                  <a:lnTo>
                    <a:pt x="23177" y="68262"/>
                  </a:lnTo>
                  <a:lnTo>
                    <a:pt x="23545" y="68414"/>
                  </a:lnTo>
                  <a:lnTo>
                    <a:pt x="24295" y="68414"/>
                  </a:lnTo>
                  <a:lnTo>
                    <a:pt x="25552" y="67665"/>
                  </a:lnTo>
                  <a:lnTo>
                    <a:pt x="25654" y="68046"/>
                  </a:lnTo>
                  <a:lnTo>
                    <a:pt x="25806" y="68262"/>
                  </a:lnTo>
                  <a:lnTo>
                    <a:pt x="25984" y="68364"/>
                  </a:lnTo>
                  <a:lnTo>
                    <a:pt x="26352" y="68364"/>
                  </a:lnTo>
                  <a:lnTo>
                    <a:pt x="26733" y="68287"/>
                  </a:lnTo>
                  <a:lnTo>
                    <a:pt x="26758" y="67754"/>
                  </a:lnTo>
                  <a:close/>
                </a:path>
                <a:path w="94615" h="85089">
                  <a:moveTo>
                    <a:pt x="27990" y="50774"/>
                  </a:moveTo>
                  <a:lnTo>
                    <a:pt x="27241" y="48577"/>
                  </a:lnTo>
                  <a:lnTo>
                    <a:pt x="27216" y="50177"/>
                  </a:lnTo>
                  <a:lnTo>
                    <a:pt x="24739" y="50177"/>
                  </a:lnTo>
                  <a:lnTo>
                    <a:pt x="24752" y="49860"/>
                  </a:lnTo>
                  <a:lnTo>
                    <a:pt x="24879" y="49479"/>
                  </a:lnTo>
                  <a:lnTo>
                    <a:pt x="25349" y="48983"/>
                  </a:lnTo>
                  <a:lnTo>
                    <a:pt x="25641" y="48856"/>
                  </a:lnTo>
                  <a:lnTo>
                    <a:pt x="26454" y="48856"/>
                  </a:lnTo>
                  <a:lnTo>
                    <a:pt x="26797" y="49047"/>
                  </a:lnTo>
                  <a:lnTo>
                    <a:pt x="27051" y="49491"/>
                  </a:lnTo>
                  <a:lnTo>
                    <a:pt x="27165" y="49796"/>
                  </a:lnTo>
                  <a:lnTo>
                    <a:pt x="27216" y="50177"/>
                  </a:lnTo>
                  <a:lnTo>
                    <a:pt x="27216" y="48577"/>
                  </a:lnTo>
                  <a:lnTo>
                    <a:pt x="26644" y="48285"/>
                  </a:lnTo>
                  <a:lnTo>
                    <a:pt x="26339" y="48209"/>
                  </a:lnTo>
                  <a:lnTo>
                    <a:pt x="25400" y="48209"/>
                  </a:lnTo>
                  <a:lnTo>
                    <a:pt x="24892" y="48425"/>
                  </a:lnTo>
                  <a:lnTo>
                    <a:pt x="24117" y="49326"/>
                  </a:lnTo>
                  <a:lnTo>
                    <a:pt x="24028" y="49606"/>
                  </a:lnTo>
                  <a:lnTo>
                    <a:pt x="24104" y="51917"/>
                  </a:lnTo>
                  <a:lnTo>
                    <a:pt x="24879" y="52717"/>
                  </a:lnTo>
                  <a:lnTo>
                    <a:pt x="25349" y="52920"/>
                  </a:lnTo>
                  <a:lnTo>
                    <a:pt x="26136" y="52920"/>
                  </a:lnTo>
                  <a:lnTo>
                    <a:pt x="27927" y="51371"/>
                  </a:lnTo>
                  <a:lnTo>
                    <a:pt x="27190" y="51371"/>
                  </a:lnTo>
                  <a:lnTo>
                    <a:pt x="27114" y="51587"/>
                  </a:lnTo>
                  <a:lnTo>
                    <a:pt x="27038" y="51739"/>
                  </a:lnTo>
                  <a:lnTo>
                    <a:pt x="26670" y="52146"/>
                  </a:lnTo>
                  <a:lnTo>
                    <a:pt x="26365" y="52273"/>
                  </a:lnTo>
                  <a:lnTo>
                    <a:pt x="25552" y="52273"/>
                  </a:lnTo>
                  <a:lnTo>
                    <a:pt x="25260" y="52146"/>
                  </a:lnTo>
                  <a:lnTo>
                    <a:pt x="24841" y="51587"/>
                  </a:lnTo>
                  <a:lnTo>
                    <a:pt x="24726" y="50774"/>
                  </a:lnTo>
                  <a:lnTo>
                    <a:pt x="27990" y="50774"/>
                  </a:lnTo>
                  <a:close/>
                </a:path>
                <a:path w="94615" h="85089">
                  <a:moveTo>
                    <a:pt x="28740" y="80391"/>
                  </a:moveTo>
                  <a:lnTo>
                    <a:pt x="28689" y="80086"/>
                  </a:lnTo>
                  <a:lnTo>
                    <a:pt x="28346" y="79413"/>
                  </a:lnTo>
                  <a:lnTo>
                    <a:pt x="27940" y="79197"/>
                  </a:lnTo>
                  <a:lnTo>
                    <a:pt x="27063" y="79197"/>
                  </a:lnTo>
                  <a:lnTo>
                    <a:pt x="26809" y="79260"/>
                  </a:lnTo>
                  <a:lnTo>
                    <a:pt x="26365" y="79489"/>
                  </a:lnTo>
                  <a:lnTo>
                    <a:pt x="26174" y="79654"/>
                  </a:lnTo>
                  <a:lnTo>
                    <a:pt x="25996" y="79895"/>
                  </a:lnTo>
                  <a:lnTo>
                    <a:pt x="25908" y="79705"/>
                  </a:lnTo>
                  <a:lnTo>
                    <a:pt x="25793" y="79552"/>
                  </a:lnTo>
                  <a:lnTo>
                    <a:pt x="25450" y="79286"/>
                  </a:lnTo>
                  <a:lnTo>
                    <a:pt x="25171" y="79197"/>
                  </a:lnTo>
                  <a:lnTo>
                    <a:pt x="24498" y="79197"/>
                  </a:lnTo>
                  <a:lnTo>
                    <a:pt x="24218" y="79286"/>
                  </a:lnTo>
                  <a:lnTo>
                    <a:pt x="23825" y="79552"/>
                  </a:lnTo>
                  <a:lnTo>
                    <a:pt x="23660" y="79717"/>
                  </a:lnTo>
                  <a:lnTo>
                    <a:pt x="23495" y="79933"/>
                  </a:lnTo>
                  <a:lnTo>
                    <a:pt x="23495" y="79298"/>
                  </a:lnTo>
                  <a:lnTo>
                    <a:pt x="22745" y="79298"/>
                  </a:lnTo>
                  <a:lnTo>
                    <a:pt x="22745" y="83756"/>
                  </a:lnTo>
                  <a:lnTo>
                    <a:pt x="23495" y="83756"/>
                  </a:lnTo>
                  <a:lnTo>
                    <a:pt x="23495" y="80822"/>
                  </a:lnTo>
                  <a:lnTo>
                    <a:pt x="23609" y="80416"/>
                  </a:lnTo>
                  <a:lnTo>
                    <a:pt x="24079" y="79984"/>
                  </a:lnTo>
                  <a:lnTo>
                    <a:pt x="24333" y="79870"/>
                  </a:lnTo>
                  <a:lnTo>
                    <a:pt x="24930" y="79870"/>
                  </a:lnTo>
                  <a:lnTo>
                    <a:pt x="25133" y="79971"/>
                  </a:lnTo>
                  <a:lnTo>
                    <a:pt x="25323" y="80327"/>
                  </a:lnTo>
                  <a:lnTo>
                    <a:pt x="25361" y="80543"/>
                  </a:lnTo>
                  <a:lnTo>
                    <a:pt x="25361" y="83756"/>
                  </a:lnTo>
                  <a:lnTo>
                    <a:pt x="26123" y="83756"/>
                  </a:lnTo>
                  <a:lnTo>
                    <a:pt x="26123" y="80695"/>
                  </a:lnTo>
                  <a:lnTo>
                    <a:pt x="26225" y="80378"/>
                  </a:lnTo>
                  <a:lnTo>
                    <a:pt x="26644" y="79984"/>
                  </a:lnTo>
                  <a:lnTo>
                    <a:pt x="26911" y="79883"/>
                  </a:lnTo>
                  <a:lnTo>
                    <a:pt x="27419" y="79883"/>
                  </a:lnTo>
                  <a:lnTo>
                    <a:pt x="27597" y="79933"/>
                  </a:lnTo>
                  <a:lnTo>
                    <a:pt x="27889" y="80162"/>
                  </a:lnTo>
                  <a:lnTo>
                    <a:pt x="27965" y="80365"/>
                  </a:lnTo>
                  <a:lnTo>
                    <a:pt x="27965" y="83756"/>
                  </a:lnTo>
                  <a:lnTo>
                    <a:pt x="28740" y="83756"/>
                  </a:lnTo>
                  <a:lnTo>
                    <a:pt x="28740" y="80391"/>
                  </a:lnTo>
                  <a:close/>
                </a:path>
                <a:path w="94615" h="85089">
                  <a:moveTo>
                    <a:pt x="29933" y="34226"/>
                  </a:moveTo>
                  <a:lnTo>
                    <a:pt x="29756" y="33667"/>
                  </a:lnTo>
                  <a:lnTo>
                    <a:pt x="29476" y="33362"/>
                  </a:lnTo>
                  <a:lnTo>
                    <a:pt x="29070" y="32918"/>
                  </a:lnTo>
                  <a:lnTo>
                    <a:pt x="29070" y="34226"/>
                  </a:lnTo>
                  <a:lnTo>
                    <a:pt x="29057" y="36029"/>
                  </a:lnTo>
                  <a:lnTo>
                    <a:pt x="28587" y="36614"/>
                  </a:lnTo>
                  <a:lnTo>
                    <a:pt x="28308" y="36766"/>
                  </a:lnTo>
                  <a:lnTo>
                    <a:pt x="27432" y="36766"/>
                  </a:lnTo>
                  <a:lnTo>
                    <a:pt x="27076" y="36537"/>
                  </a:lnTo>
                  <a:lnTo>
                    <a:pt x="26860" y="36029"/>
                  </a:lnTo>
                  <a:lnTo>
                    <a:pt x="26860" y="34226"/>
                  </a:lnTo>
                  <a:lnTo>
                    <a:pt x="29070" y="34226"/>
                  </a:lnTo>
                  <a:lnTo>
                    <a:pt x="29070" y="32918"/>
                  </a:lnTo>
                  <a:lnTo>
                    <a:pt x="28625" y="32702"/>
                  </a:lnTo>
                  <a:lnTo>
                    <a:pt x="27774" y="32702"/>
                  </a:lnTo>
                  <a:lnTo>
                    <a:pt x="27482" y="32791"/>
                  </a:lnTo>
                  <a:lnTo>
                    <a:pt x="27051" y="33058"/>
                  </a:lnTo>
                  <a:lnTo>
                    <a:pt x="26885" y="33223"/>
                  </a:lnTo>
                  <a:lnTo>
                    <a:pt x="26733" y="33426"/>
                  </a:lnTo>
                  <a:lnTo>
                    <a:pt x="26733" y="32829"/>
                  </a:lnTo>
                  <a:lnTo>
                    <a:pt x="26009" y="32829"/>
                  </a:lnTo>
                  <a:lnTo>
                    <a:pt x="26009" y="39039"/>
                  </a:lnTo>
                  <a:lnTo>
                    <a:pt x="26758" y="39039"/>
                  </a:lnTo>
                  <a:lnTo>
                    <a:pt x="26758" y="36766"/>
                  </a:lnTo>
                  <a:lnTo>
                    <a:pt x="26924" y="36969"/>
                  </a:lnTo>
                  <a:lnTo>
                    <a:pt x="27076" y="37109"/>
                  </a:lnTo>
                  <a:lnTo>
                    <a:pt x="27432" y="37338"/>
                  </a:lnTo>
                  <a:lnTo>
                    <a:pt x="27711" y="37414"/>
                  </a:lnTo>
                  <a:lnTo>
                    <a:pt x="28473" y="37414"/>
                  </a:lnTo>
                  <a:lnTo>
                    <a:pt x="28854" y="37287"/>
                  </a:lnTo>
                  <a:lnTo>
                    <a:pt x="29667" y="36614"/>
                  </a:lnTo>
                  <a:lnTo>
                    <a:pt x="29895" y="36029"/>
                  </a:lnTo>
                  <a:lnTo>
                    <a:pt x="29933" y="34226"/>
                  </a:lnTo>
                  <a:close/>
                </a:path>
                <a:path w="94615" h="85089">
                  <a:moveTo>
                    <a:pt x="29959" y="62331"/>
                  </a:moveTo>
                  <a:lnTo>
                    <a:pt x="29375" y="62331"/>
                  </a:lnTo>
                  <a:lnTo>
                    <a:pt x="29273" y="62788"/>
                  </a:lnTo>
                  <a:lnTo>
                    <a:pt x="29108" y="63080"/>
                  </a:lnTo>
                  <a:lnTo>
                    <a:pt x="28676" y="63334"/>
                  </a:lnTo>
                  <a:lnTo>
                    <a:pt x="28295" y="63411"/>
                  </a:lnTo>
                  <a:lnTo>
                    <a:pt x="27762" y="63474"/>
                  </a:lnTo>
                  <a:lnTo>
                    <a:pt x="27762" y="64046"/>
                  </a:lnTo>
                  <a:lnTo>
                    <a:pt x="29159" y="64046"/>
                  </a:lnTo>
                  <a:lnTo>
                    <a:pt x="29159" y="68262"/>
                  </a:lnTo>
                  <a:lnTo>
                    <a:pt x="29959" y="68262"/>
                  </a:lnTo>
                  <a:lnTo>
                    <a:pt x="29959" y="62331"/>
                  </a:lnTo>
                  <a:close/>
                </a:path>
                <a:path w="94615" h="85089">
                  <a:moveTo>
                    <a:pt x="31127" y="18465"/>
                  </a:moveTo>
                  <a:lnTo>
                    <a:pt x="31064" y="18122"/>
                  </a:lnTo>
                  <a:lnTo>
                    <a:pt x="30721" y="17437"/>
                  </a:lnTo>
                  <a:lnTo>
                    <a:pt x="30302" y="17221"/>
                  </a:lnTo>
                  <a:lnTo>
                    <a:pt x="29375" y="17221"/>
                  </a:lnTo>
                  <a:lnTo>
                    <a:pt x="29108" y="17272"/>
                  </a:lnTo>
                  <a:lnTo>
                    <a:pt x="28638" y="17500"/>
                  </a:lnTo>
                  <a:lnTo>
                    <a:pt x="28422" y="17691"/>
                  </a:lnTo>
                  <a:lnTo>
                    <a:pt x="28206" y="17957"/>
                  </a:lnTo>
                  <a:lnTo>
                    <a:pt x="28206" y="17322"/>
                  </a:lnTo>
                  <a:lnTo>
                    <a:pt x="27495" y="17322"/>
                  </a:lnTo>
                  <a:lnTo>
                    <a:pt x="27495" y="21780"/>
                  </a:lnTo>
                  <a:lnTo>
                    <a:pt x="28244" y="21780"/>
                  </a:lnTo>
                  <a:lnTo>
                    <a:pt x="28244" y="19151"/>
                  </a:lnTo>
                  <a:lnTo>
                    <a:pt x="28257" y="18923"/>
                  </a:lnTo>
                  <a:lnTo>
                    <a:pt x="29337" y="17894"/>
                  </a:lnTo>
                  <a:lnTo>
                    <a:pt x="29870" y="17894"/>
                  </a:lnTo>
                  <a:lnTo>
                    <a:pt x="30111" y="18034"/>
                  </a:lnTo>
                  <a:lnTo>
                    <a:pt x="30327" y="18478"/>
                  </a:lnTo>
                  <a:lnTo>
                    <a:pt x="30365" y="18694"/>
                  </a:lnTo>
                  <a:lnTo>
                    <a:pt x="30365" y="21780"/>
                  </a:lnTo>
                  <a:lnTo>
                    <a:pt x="31127" y="21780"/>
                  </a:lnTo>
                  <a:lnTo>
                    <a:pt x="31127" y="18465"/>
                  </a:lnTo>
                  <a:close/>
                </a:path>
                <a:path w="94615" h="85089">
                  <a:moveTo>
                    <a:pt x="32397" y="46647"/>
                  </a:moveTo>
                  <a:lnTo>
                    <a:pt x="31572" y="46647"/>
                  </a:lnTo>
                  <a:lnTo>
                    <a:pt x="31572" y="52768"/>
                  </a:lnTo>
                  <a:lnTo>
                    <a:pt x="32397" y="52768"/>
                  </a:lnTo>
                  <a:lnTo>
                    <a:pt x="32397" y="46647"/>
                  </a:lnTo>
                  <a:close/>
                </a:path>
                <a:path w="94615" h="85089">
                  <a:moveTo>
                    <a:pt x="33667" y="81762"/>
                  </a:moveTo>
                  <a:lnTo>
                    <a:pt x="33655" y="81165"/>
                  </a:lnTo>
                  <a:lnTo>
                    <a:pt x="33566" y="80594"/>
                  </a:lnTo>
                  <a:lnTo>
                    <a:pt x="33451" y="80225"/>
                  </a:lnTo>
                  <a:lnTo>
                    <a:pt x="33210" y="79857"/>
                  </a:lnTo>
                  <a:lnTo>
                    <a:pt x="32918" y="79565"/>
                  </a:lnTo>
                  <a:lnTo>
                    <a:pt x="32893" y="81165"/>
                  </a:lnTo>
                  <a:lnTo>
                    <a:pt x="30416" y="81165"/>
                  </a:lnTo>
                  <a:lnTo>
                    <a:pt x="30429" y="80848"/>
                  </a:lnTo>
                  <a:lnTo>
                    <a:pt x="30556" y="80467"/>
                  </a:lnTo>
                  <a:lnTo>
                    <a:pt x="31026" y="79971"/>
                  </a:lnTo>
                  <a:lnTo>
                    <a:pt x="31318" y="79857"/>
                  </a:lnTo>
                  <a:lnTo>
                    <a:pt x="32131" y="79857"/>
                  </a:lnTo>
                  <a:lnTo>
                    <a:pt x="32473" y="80035"/>
                  </a:lnTo>
                  <a:lnTo>
                    <a:pt x="32727" y="80479"/>
                  </a:lnTo>
                  <a:lnTo>
                    <a:pt x="32842" y="80784"/>
                  </a:lnTo>
                  <a:lnTo>
                    <a:pt x="32893" y="81165"/>
                  </a:lnTo>
                  <a:lnTo>
                    <a:pt x="32893" y="79565"/>
                  </a:lnTo>
                  <a:lnTo>
                    <a:pt x="32321" y="79273"/>
                  </a:lnTo>
                  <a:lnTo>
                    <a:pt x="32016" y="79197"/>
                  </a:lnTo>
                  <a:lnTo>
                    <a:pt x="31076" y="79197"/>
                  </a:lnTo>
                  <a:lnTo>
                    <a:pt x="30568" y="79425"/>
                  </a:lnTo>
                  <a:lnTo>
                    <a:pt x="29794" y="80314"/>
                  </a:lnTo>
                  <a:lnTo>
                    <a:pt x="29705" y="80594"/>
                  </a:lnTo>
                  <a:lnTo>
                    <a:pt x="29781" y="82905"/>
                  </a:lnTo>
                  <a:lnTo>
                    <a:pt x="30556" y="83718"/>
                  </a:lnTo>
                  <a:lnTo>
                    <a:pt x="31026" y="83908"/>
                  </a:lnTo>
                  <a:lnTo>
                    <a:pt x="31813" y="83908"/>
                  </a:lnTo>
                  <a:lnTo>
                    <a:pt x="33604" y="82359"/>
                  </a:lnTo>
                  <a:lnTo>
                    <a:pt x="32867" y="82359"/>
                  </a:lnTo>
                  <a:lnTo>
                    <a:pt x="32791" y="82575"/>
                  </a:lnTo>
                  <a:lnTo>
                    <a:pt x="32715" y="82727"/>
                  </a:lnTo>
                  <a:lnTo>
                    <a:pt x="32346" y="83134"/>
                  </a:lnTo>
                  <a:lnTo>
                    <a:pt x="32042" y="83261"/>
                  </a:lnTo>
                  <a:lnTo>
                    <a:pt x="31229" y="83261"/>
                  </a:lnTo>
                  <a:lnTo>
                    <a:pt x="30937" y="83134"/>
                  </a:lnTo>
                  <a:lnTo>
                    <a:pt x="30518" y="82575"/>
                  </a:lnTo>
                  <a:lnTo>
                    <a:pt x="30403" y="81762"/>
                  </a:lnTo>
                  <a:lnTo>
                    <a:pt x="33667" y="81762"/>
                  </a:lnTo>
                  <a:close/>
                </a:path>
                <a:path w="94615" h="85089">
                  <a:moveTo>
                    <a:pt x="34213" y="35560"/>
                  </a:moveTo>
                  <a:lnTo>
                    <a:pt x="34074" y="35267"/>
                  </a:lnTo>
                  <a:lnTo>
                    <a:pt x="33591" y="34950"/>
                  </a:lnTo>
                  <a:lnTo>
                    <a:pt x="33235" y="34823"/>
                  </a:lnTo>
                  <a:lnTo>
                    <a:pt x="31991" y="34518"/>
                  </a:lnTo>
                  <a:lnTo>
                    <a:pt x="31826" y="34455"/>
                  </a:lnTo>
                  <a:lnTo>
                    <a:pt x="31521" y="34277"/>
                  </a:lnTo>
                  <a:lnTo>
                    <a:pt x="31419" y="34124"/>
                  </a:lnTo>
                  <a:lnTo>
                    <a:pt x="31419" y="33756"/>
                  </a:lnTo>
                  <a:lnTo>
                    <a:pt x="31496" y="33604"/>
                  </a:lnTo>
                  <a:lnTo>
                    <a:pt x="31788" y="33388"/>
                  </a:lnTo>
                  <a:lnTo>
                    <a:pt x="32004" y="33337"/>
                  </a:lnTo>
                  <a:lnTo>
                    <a:pt x="32702" y="33337"/>
                  </a:lnTo>
                  <a:lnTo>
                    <a:pt x="33362" y="34086"/>
                  </a:lnTo>
                  <a:lnTo>
                    <a:pt x="34061" y="34086"/>
                  </a:lnTo>
                  <a:lnTo>
                    <a:pt x="34074" y="33807"/>
                  </a:lnTo>
                  <a:lnTo>
                    <a:pt x="33985" y="33540"/>
                  </a:lnTo>
                  <a:lnTo>
                    <a:pt x="33502" y="32893"/>
                  </a:lnTo>
                  <a:lnTo>
                    <a:pt x="33020" y="32689"/>
                  </a:lnTo>
                  <a:lnTo>
                    <a:pt x="31826" y="32689"/>
                  </a:lnTo>
                  <a:lnTo>
                    <a:pt x="31419" y="32829"/>
                  </a:lnTo>
                  <a:lnTo>
                    <a:pt x="30810" y="33350"/>
                  </a:lnTo>
                  <a:lnTo>
                    <a:pt x="30657" y="33680"/>
                  </a:lnTo>
                  <a:lnTo>
                    <a:pt x="30657" y="34467"/>
                  </a:lnTo>
                  <a:lnTo>
                    <a:pt x="30822" y="34747"/>
                  </a:lnTo>
                  <a:lnTo>
                    <a:pt x="31318" y="35064"/>
                  </a:lnTo>
                  <a:lnTo>
                    <a:pt x="31610" y="35166"/>
                  </a:lnTo>
                  <a:lnTo>
                    <a:pt x="32893" y="35496"/>
                  </a:lnTo>
                  <a:lnTo>
                    <a:pt x="33108" y="35560"/>
                  </a:lnTo>
                  <a:lnTo>
                    <a:pt x="33388" y="35725"/>
                  </a:lnTo>
                  <a:lnTo>
                    <a:pt x="33477" y="35877"/>
                  </a:lnTo>
                  <a:lnTo>
                    <a:pt x="33477" y="36322"/>
                  </a:lnTo>
                  <a:lnTo>
                    <a:pt x="33362" y="36499"/>
                  </a:lnTo>
                  <a:lnTo>
                    <a:pt x="32943" y="36741"/>
                  </a:lnTo>
                  <a:lnTo>
                    <a:pt x="32702" y="36804"/>
                  </a:lnTo>
                  <a:lnTo>
                    <a:pt x="31965" y="36804"/>
                  </a:lnTo>
                  <a:lnTo>
                    <a:pt x="31635" y="36690"/>
                  </a:lnTo>
                  <a:lnTo>
                    <a:pt x="31343" y="36309"/>
                  </a:lnTo>
                  <a:lnTo>
                    <a:pt x="31280" y="36118"/>
                  </a:lnTo>
                  <a:lnTo>
                    <a:pt x="31254" y="35864"/>
                  </a:lnTo>
                  <a:lnTo>
                    <a:pt x="30530" y="35864"/>
                  </a:lnTo>
                  <a:lnTo>
                    <a:pt x="30556" y="36309"/>
                  </a:lnTo>
                  <a:lnTo>
                    <a:pt x="30708" y="36690"/>
                  </a:lnTo>
                  <a:lnTo>
                    <a:pt x="31254" y="37287"/>
                  </a:lnTo>
                  <a:lnTo>
                    <a:pt x="31724" y="37439"/>
                  </a:lnTo>
                  <a:lnTo>
                    <a:pt x="33007" y="37439"/>
                  </a:lnTo>
                  <a:lnTo>
                    <a:pt x="33464" y="37299"/>
                  </a:lnTo>
                  <a:lnTo>
                    <a:pt x="34061" y="36715"/>
                  </a:lnTo>
                  <a:lnTo>
                    <a:pt x="34213" y="36372"/>
                  </a:lnTo>
                  <a:lnTo>
                    <a:pt x="34213" y="35560"/>
                  </a:lnTo>
                  <a:close/>
                </a:path>
                <a:path w="94615" h="85089">
                  <a:moveTo>
                    <a:pt x="35915" y="21780"/>
                  </a:moveTo>
                  <a:lnTo>
                    <a:pt x="34112" y="18986"/>
                  </a:lnTo>
                  <a:lnTo>
                    <a:pt x="35814" y="17322"/>
                  </a:lnTo>
                  <a:lnTo>
                    <a:pt x="34861" y="17322"/>
                  </a:lnTo>
                  <a:lnTo>
                    <a:pt x="32943" y="19215"/>
                  </a:lnTo>
                  <a:lnTo>
                    <a:pt x="32943" y="15659"/>
                  </a:lnTo>
                  <a:lnTo>
                    <a:pt x="32219" y="15659"/>
                  </a:lnTo>
                  <a:lnTo>
                    <a:pt x="32219" y="21780"/>
                  </a:lnTo>
                  <a:lnTo>
                    <a:pt x="32943" y="21780"/>
                  </a:lnTo>
                  <a:lnTo>
                    <a:pt x="32943" y="20104"/>
                  </a:lnTo>
                  <a:lnTo>
                    <a:pt x="33566" y="19532"/>
                  </a:lnTo>
                  <a:lnTo>
                    <a:pt x="34963" y="21780"/>
                  </a:lnTo>
                  <a:lnTo>
                    <a:pt x="35915" y="21780"/>
                  </a:lnTo>
                  <a:close/>
                </a:path>
                <a:path w="94615" h="85089">
                  <a:moveTo>
                    <a:pt x="38595" y="46647"/>
                  </a:moveTo>
                  <a:lnTo>
                    <a:pt x="37807" y="46647"/>
                  </a:lnTo>
                  <a:lnTo>
                    <a:pt x="37807" y="51612"/>
                  </a:lnTo>
                  <a:lnTo>
                    <a:pt x="34721" y="46647"/>
                  </a:lnTo>
                  <a:lnTo>
                    <a:pt x="33743" y="46647"/>
                  </a:lnTo>
                  <a:lnTo>
                    <a:pt x="33743" y="52768"/>
                  </a:lnTo>
                  <a:lnTo>
                    <a:pt x="34544" y="52768"/>
                  </a:lnTo>
                  <a:lnTo>
                    <a:pt x="34544" y="47815"/>
                  </a:lnTo>
                  <a:lnTo>
                    <a:pt x="37668" y="52768"/>
                  </a:lnTo>
                  <a:lnTo>
                    <a:pt x="38595" y="52768"/>
                  </a:lnTo>
                  <a:lnTo>
                    <a:pt x="38595" y="46647"/>
                  </a:lnTo>
                  <a:close/>
                </a:path>
                <a:path w="94615" h="85089">
                  <a:moveTo>
                    <a:pt x="39611" y="62153"/>
                  </a:moveTo>
                  <a:lnTo>
                    <a:pt x="38671" y="62153"/>
                  </a:lnTo>
                  <a:lnTo>
                    <a:pt x="36944" y="67360"/>
                  </a:lnTo>
                  <a:lnTo>
                    <a:pt x="35179" y="62153"/>
                  </a:lnTo>
                  <a:lnTo>
                    <a:pt x="34277" y="62153"/>
                  </a:lnTo>
                  <a:lnTo>
                    <a:pt x="36499" y="68262"/>
                  </a:lnTo>
                  <a:lnTo>
                    <a:pt x="37376" y="68262"/>
                  </a:lnTo>
                  <a:lnTo>
                    <a:pt x="39611" y="62153"/>
                  </a:lnTo>
                  <a:close/>
                </a:path>
                <a:path w="94615" h="85089">
                  <a:moveTo>
                    <a:pt x="40690" y="22428"/>
                  </a:moveTo>
                  <a:lnTo>
                    <a:pt x="35941" y="22428"/>
                  </a:lnTo>
                  <a:lnTo>
                    <a:pt x="35941" y="22847"/>
                  </a:lnTo>
                  <a:lnTo>
                    <a:pt x="40690" y="22847"/>
                  </a:lnTo>
                  <a:lnTo>
                    <a:pt x="40690" y="22428"/>
                  </a:lnTo>
                  <a:close/>
                </a:path>
                <a:path w="94615" h="85089">
                  <a:moveTo>
                    <a:pt x="41998" y="17335"/>
                  </a:moveTo>
                  <a:lnTo>
                    <a:pt x="41236" y="17335"/>
                  </a:lnTo>
                  <a:lnTo>
                    <a:pt x="41236" y="21780"/>
                  </a:lnTo>
                  <a:lnTo>
                    <a:pt x="41998" y="21780"/>
                  </a:lnTo>
                  <a:lnTo>
                    <a:pt x="41998" y="17335"/>
                  </a:lnTo>
                  <a:close/>
                </a:path>
                <a:path w="94615" h="85089">
                  <a:moveTo>
                    <a:pt x="41998" y="15659"/>
                  </a:moveTo>
                  <a:lnTo>
                    <a:pt x="41236" y="15659"/>
                  </a:lnTo>
                  <a:lnTo>
                    <a:pt x="41236" y="16510"/>
                  </a:lnTo>
                  <a:lnTo>
                    <a:pt x="41998" y="16510"/>
                  </a:lnTo>
                  <a:lnTo>
                    <a:pt x="41998" y="15659"/>
                  </a:lnTo>
                  <a:close/>
                </a:path>
                <a:path w="94615" h="85089">
                  <a:moveTo>
                    <a:pt x="42113" y="34696"/>
                  </a:moveTo>
                  <a:lnTo>
                    <a:pt x="41846" y="34404"/>
                  </a:lnTo>
                  <a:lnTo>
                    <a:pt x="41668" y="34226"/>
                  </a:lnTo>
                  <a:lnTo>
                    <a:pt x="41440" y="34099"/>
                  </a:lnTo>
                  <a:lnTo>
                    <a:pt x="41414" y="35001"/>
                  </a:lnTo>
                  <a:lnTo>
                    <a:pt x="41338" y="35928"/>
                  </a:lnTo>
                  <a:lnTo>
                    <a:pt x="40982" y="36410"/>
                  </a:lnTo>
                  <a:lnTo>
                    <a:pt x="40627" y="36563"/>
                  </a:lnTo>
                  <a:lnTo>
                    <a:pt x="38328" y="36563"/>
                  </a:lnTo>
                  <a:lnTo>
                    <a:pt x="38328" y="34404"/>
                  </a:lnTo>
                  <a:lnTo>
                    <a:pt x="40322" y="34404"/>
                  </a:lnTo>
                  <a:lnTo>
                    <a:pt x="40601" y="34455"/>
                  </a:lnTo>
                  <a:lnTo>
                    <a:pt x="41211" y="34696"/>
                  </a:lnTo>
                  <a:lnTo>
                    <a:pt x="41414" y="35001"/>
                  </a:lnTo>
                  <a:lnTo>
                    <a:pt x="41414" y="34099"/>
                  </a:lnTo>
                  <a:lnTo>
                    <a:pt x="41122" y="33972"/>
                  </a:lnTo>
                  <a:lnTo>
                    <a:pt x="41338" y="33870"/>
                  </a:lnTo>
                  <a:lnTo>
                    <a:pt x="41503" y="33743"/>
                  </a:lnTo>
                  <a:lnTo>
                    <a:pt x="41770" y="33439"/>
                  </a:lnTo>
                  <a:lnTo>
                    <a:pt x="41846" y="32042"/>
                  </a:lnTo>
                  <a:lnTo>
                    <a:pt x="41706" y="31838"/>
                  </a:lnTo>
                  <a:lnTo>
                    <a:pt x="41376" y="31369"/>
                  </a:lnTo>
                  <a:lnTo>
                    <a:pt x="41097" y="31254"/>
                  </a:lnTo>
                  <a:lnTo>
                    <a:pt x="41097" y="32346"/>
                  </a:lnTo>
                  <a:lnTo>
                    <a:pt x="40995" y="33375"/>
                  </a:lnTo>
                  <a:lnTo>
                    <a:pt x="40462" y="33693"/>
                  </a:lnTo>
                  <a:lnTo>
                    <a:pt x="40182" y="33743"/>
                  </a:lnTo>
                  <a:lnTo>
                    <a:pt x="38328" y="33743"/>
                  </a:lnTo>
                  <a:lnTo>
                    <a:pt x="38328" y="31838"/>
                  </a:lnTo>
                  <a:lnTo>
                    <a:pt x="40170" y="31838"/>
                  </a:lnTo>
                  <a:lnTo>
                    <a:pt x="40436" y="31889"/>
                  </a:lnTo>
                  <a:lnTo>
                    <a:pt x="40944" y="32105"/>
                  </a:lnTo>
                  <a:lnTo>
                    <a:pt x="41097" y="32346"/>
                  </a:lnTo>
                  <a:lnTo>
                    <a:pt x="41097" y="31254"/>
                  </a:lnTo>
                  <a:lnTo>
                    <a:pt x="40868" y="31153"/>
                  </a:lnTo>
                  <a:lnTo>
                    <a:pt x="37528" y="31153"/>
                  </a:lnTo>
                  <a:lnTo>
                    <a:pt x="37528" y="37274"/>
                  </a:lnTo>
                  <a:lnTo>
                    <a:pt x="40906" y="37274"/>
                  </a:lnTo>
                  <a:lnTo>
                    <a:pt x="41503" y="37033"/>
                  </a:lnTo>
                  <a:lnTo>
                    <a:pt x="41859" y="36563"/>
                  </a:lnTo>
                  <a:lnTo>
                    <a:pt x="42113" y="36233"/>
                  </a:lnTo>
                  <a:lnTo>
                    <a:pt x="42113" y="34696"/>
                  </a:lnTo>
                  <a:close/>
                </a:path>
                <a:path w="94615" h="85089">
                  <a:moveTo>
                    <a:pt x="44348" y="46647"/>
                  </a:moveTo>
                  <a:lnTo>
                    <a:pt x="39395" y="46647"/>
                  </a:lnTo>
                  <a:lnTo>
                    <a:pt x="39395" y="47383"/>
                  </a:lnTo>
                  <a:lnTo>
                    <a:pt x="41452" y="47383"/>
                  </a:lnTo>
                  <a:lnTo>
                    <a:pt x="41452" y="52768"/>
                  </a:lnTo>
                  <a:lnTo>
                    <a:pt x="42291" y="52768"/>
                  </a:lnTo>
                  <a:lnTo>
                    <a:pt x="42291" y="47383"/>
                  </a:lnTo>
                  <a:lnTo>
                    <a:pt x="44348" y="47383"/>
                  </a:lnTo>
                  <a:lnTo>
                    <a:pt x="44348" y="46647"/>
                  </a:lnTo>
                  <a:close/>
                </a:path>
                <a:path w="94615" h="85089">
                  <a:moveTo>
                    <a:pt x="45313" y="68262"/>
                  </a:moveTo>
                  <a:lnTo>
                    <a:pt x="44653" y="66433"/>
                  </a:lnTo>
                  <a:lnTo>
                    <a:pt x="44411" y="65760"/>
                  </a:lnTo>
                  <a:lnTo>
                    <a:pt x="43522" y="63309"/>
                  </a:lnTo>
                  <a:lnTo>
                    <a:pt x="43522" y="65760"/>
                  </a:lnTo>
                  <a:lnTo>
                    <a:pt x="41617" y="65760"/>
                  </a:lnTo>
                  <a:lnTo>
                    <a:pt x="42595" y="63055"/>
                  </a:lnTo>
                  <a:lnTo>
                    <a:pt x="43522" y="65760"/>
                  </a:lnTo>
                  <a:lnTo>
                    <a:pt x="43522" y="63309"/>
                  </a:lnTo>
                  <a:lnTo>
                    <a:pt x="43434" y="63055"/>
                  </a:lnTo>
                  <a:lnTo>
                    <a:pt x="43103" y="62153"/>
                  </a:lnTo>
                  <a:lnTo>
                    <a:pt x="42164" y="62153"/>
                  </a:lnTo>
                  <a:lnTo>
                    <a:pt x="39865" y="68262"/>
                  </a:lnTo>
                  <a:lnTo>
                    <a:pt x="40716" y="68262"/>
                  </a:lnTo>
                  <a:lnTo>
                    <a:pt x="41376" y="66433"/>
                  </a:lnTo>
                  <a:lnTo>
                    <a:pt x="43789" y="66433"/>
                  </a:lnTo>
                  <a:lnTo>
                    <a:pt x="44411" y="68262"/>
                  </a:lnTo>
                  <a:lnTo>
                    <a:pt x="45313" y="68262"/>
                  </a:lnTo>
                  <a:close/>
                </a:path>
                <a:path w="94615" h="85089">
                  <a:moveTo>
                    <a:pt x="46761" y="18465"/>
                  </a:moveTo>
                  <a:lnTo>
                    <a:pt x="46697" y="18122"/>
                  </a:lnTo>
                  <a:lnTo>
                    <a:pt x="46355" y="17437"/>
                  </a:lnTo>
                  <a:lnTo>
                    <a:pt x="45935" y="17221"/>
                  </a:lnTo>
                  <a:lnTo>
                    <a:pt x="45008" y="17221"/>
                  </a:lnTo>
                  <a:lnTo>
                    <a:pt x="44754" y="17272"/>
                  </a:lnTo>
                  <a:lnTo>
                    <a:pt x="44284" y="17500"/>
                  </a:lnTo>
                  <a:lnTo>
                    <a:pt x="44056" y="17691"/>
                  </a:lnTo>
                  <a:lnTo>
                    <a:pt x="43840" y="17957"/>
                  </a:lnTo>
                  <a:lnTo>
                    <a:pt x="43840" y="17322"/>
                  </a:lnTo>
                  <a:lnTo>
                    <a:pt x="43129" y="17322"/>
                  </a:lnTo>
                  <a:lnTo>
                    <a:pt x="43129" y="21780"/>
                  </a:lnTo>
                  <a:lnTo>
                    <a:pt x="43878" y="21780"/>
                  </a:lnTo>
                  <a:lnTo>
                    <a:pt x="43878" y="19151"/>
                  </a:lnTo>
                  <a:lnTo>
                    <a:pt x="43903" y="18923"/>
                  </a:lnTo>
                  <a:lnTo>
                    <a:pt x="44983" y="17894"/>
                  </a:lnTo>
                  <a:lnTo>
                    <a:pt x="45504" y="17894"/>
                  </a:lnTo>
                  <a:lnTo>
                    <a:pt x="45745" y="18034"/>
                  </a:lnTo>
                  <a:lnTo>
                    <a:pt x="45961" y="18478"/>
                  </a:lnTo>
                  <a:lnTo>
                    <a:pt x="45999" y="18694"/>
                  </a:lnTo>
                  <a:lnTo>
                    <a:pt x="45999" y="21780"/>
                  </a:lnTo>
                  <a:lnTo>
                    <a:pt x="46761" y="21780"/>
                  </a:lnTo>
                  <a:lnTo>
                    <a:pt x="46761" y="18465"/>
                  </a:lnTo>
                  <a:close/>
                </a:path>
                <a:path w="94615" h="85089">
                  <a:moveTo>
                    <a:pt x="47155" y="36537"/>
                  </a:moveTo>
                  <a:lnTo>
                    <a:pt x="44056" y="36537"/>
                  </a:lnTo>
                  <a:lnTo>
                    <a:pt x="44056" y="31153"/>
                  </a:lnTo>
                  <a:lnTo>
                    <a:pt x="43230" y="31153"/>
                  </a:lnTo>
                  <a:lnTo>
                    <a:pt x="43230" y="37274"/>
                  </a:lnTo>
                  <a:lnTo>
                    <a:pt x="47155" y="37274"/>
                  </a:lnTo>
                  <a:lnTo>
                    <a:pt x="47155" y="36537"/>
                  </a:lnTo>
                  <a:close/>
                </a:path>
                <a:path w="94615" h="85089">
                  <a:moveTo>
                    <a:pt x="51244" y="68122"/>
                  </a:moveTo>
                  <a:lnTo>
                    <a:pt x="51117" y="68072"/>
                  </a:lnTo>
                  <a:lnTo>
                    <a:pt x="50927" y="67462"/>
                  </a:lnTo>
                  <a:lnTo>
                    <a:pt x="50812" y="65798"/>
                  </a:lnTo>
                  <a:lnTo>
                    <a:pt x="50698" y="65646"/>
                  </a:lnTo>
                  <a:lnTo>
                    <a:pt x="50571" y="65481"/>
                  </a:lnTo>
                  <a:lnTo>
                    <a:pt x="50393" y="65354"/>
                  </a:lnTo>
                  <a:lnTo>
                    <a:pt x="50152" y="65252"/>
                  </a:lnTo>
                  <a:lnTo>
                    <a:pt x="50431" y="65112"/>
                  </a:lnTo>
                  <a:lnTo>
                    <a:pt x="50622" y="64947"/>
                  </a:lnTo>
                  <a:lnTo>
                    <a:pt x="50876" y="64566"/>
                  </a:lnTo>
                  <a:lnTo>
                    <a:pt x="50901" y="62903"/>
                  </a:lnTo>
                  <a:lnTo>
                    <a:pt x="50736" y="62611"/>
                  </a:lnTo>
                  <a:lnTo>
                    <a:pt x="50177" y="62369"/>
                  </a:lnTo>
                  <a:lnTo>
                    <a:pt x="50177" y="63436"/>
                  </a:lnTo>
                  <a:lnTo>
                    <a:pt x="50063" y="64566"/>
                  </a:lnTo>
                  <a:lnTo>
                    <a:pt x="49606" y="64871"/>
                  </a:lnTo>
                  <a:lnTo>
                    <a:pt x="49301" y="64947"/>
                  </a:lnTo>
                  <a:lnTo>
                    <a:pt x="47002" y="64947"/>
                  </a:lnTo>
                  <a:lnTo>
                    <a:pt x="47002" y="62865"/>
                  </a:lnTo>
                  <a:lnTo>
                    <a:pt x="49301" y="62865"/>
                  </a:lnTo>
                  <a:lnTo>
                    <a:pt x="49530" y="62903"/>
                  </a:lnTo>
                  <a:lnTo>
                    <a:pt x="50025" y="63144"/>
                  </a:lnTo>
                  <a:lnTo>
                    <a:pt x="50177" y="63436"/>
                  </a:lnTo>
                  <a:lnTo>
                    <a:pt x="50177" y="62369"/>
                  </a:lnTo>
                  <a:lnTo>
                    <a:pt x="49860" y="62217"/>
                  </a:lnTo>
                  <a:lnTo>
                    <a:pt x="49466" y="62153"/>
                  </a:lnTo>
                  <a:lnTo>
                    <a:pt x="46177" y="62153"/>
                  </a:lnTo>
                  <a:lnTo>
                    <a:pt x="46177" y="68262"/>
                  </a:lnTo>
                  <a:lnTo>
                    <a:pt x="47002" y="68262"/>
                  </a:lnTo>
                  <a:lnTo>
                    <a:pt x="47002" y="65646"/>
                  </a:lnTo>
                  <a:lnTo>
                    <a:pt x="49225" y="65646"/>
                  </a:lnTo>
                  <a:lnTo>
                    <a:pt x="49466" y="65684"/>
                  </a:lnTo>
                  <a:lnTo>
                    <a:pt x="49911" y="65887"/>
                  </a:lnTo>
                  <a:lnTo>
                    <a:pt x="49999" y="66052"/>
                  </a:lnTo>
                  <a:lnTo>
                    <a:pt x="50126" y="67462"/>
                  </a:lnTo>
                  <a:lnTo>
                    <a:pt x="50228" y="68262"/>
                  </a:lnTo>
                  <a:lnTo>
                    <a:pt x="51244" y="68262"/>
                  </a:lnTo>
                  <a:lnTo>
                    <a:pt x="51244" y="68122"/>
                  </a:lnTo>
                  <a:close/>
                </a:path>
                <a:path w="94615" h="85089">
                  <a:moveTo>
                    <a:pt x="51447" y="21780"/>
                  </a:moveTo>
                  <a:lnTo>
                    <a:pt x="49885" y="19494"/>
                  </a:lnTo>
                  <a:lnTo>
                    <a:pt x="51384" y="17335"/>
                  </a:lnTo>
                  <a:lnTo>
                    <a:pt x="50482" y="17322"/>
                  </a:lnTo>
                  <a:lnTo>
                    <a:pt x="49441" y="18884"/>
                  </a:lnTo>
                  <a:lnTo>
                    <a:pt x="48412" y="17322"/>
                  </a:lnTo>
                  <a:lnTo>
                    <a:pt x="47447" y="17322"/>
                  </a:lnTo>
                  <a:lnTo>
                    <a:pt x="48933" y="19494"/>
                  </a:lnTo>
                  <a:lnTo>
                    <a:pt x="47371" y="21780"/>
                  </a:lnTo>
                  <a:lnTo>
                    <a:pt x="48310" y="21780"/>
                  </a:lnTo>
                  <a:lnTo>
                    <a:pt x="49390" y="20104"/>
                  </a:lnTo>
                  <a:lnTo>
                    <a:pt x="50495" y="21780"/>
                  </a:lnTo>
                  <a:lnTo>
                    <a:pt x="51447" y="21780"/>
                  </a:lnTo>
                  <a:close/>
                </a:path>
                <a:path w="94615" h="85089">
                  <a:moveTo>
                    <a:pt x="53606" y="33261"/>
                  </a:moveTo>
                  <a:lnTo>
                    <a:pt x="53403" y="32575"/>
                  </a:lnTo>
                  <a:lnTo>
                    <a:pt x="52781" y="31724"/>
                  </a:lnTo>
                  <a:lnTo>
                    <a:pt x="52717" y="33261"/>
                  </a:lnTo>
                  <a:lnTo>
                    <a:pt x="52603" y="35394"/>
                  </a:lnTo>
                  <a:lnTo>
                    <a:pt x="51943" y="36449"/>
                  </a:lnTo>
                  <a:lnTo>
                    <a:pt x="51422" y="36703"/>
                  </a:lnTo>
                  <a:lnTo>
                    <a:pt x="49923" y="36703"/>
                  </a:lnTo>
                  <a:lnTo>
                    <a:pt x="49466" y="36512"/>
                  </a:lnTo>
                  <a:lnTo>
                    <a:pt x="49339" y="36449"/>
                  </a:lnTo>
                  <a:lnTo>
                    <a:pt x="48679" y="35547"/>
                  </a:lnTo>
                  <a:lnTo>
                    <a:pt x="48564" y="33261"/>
                  </a:lnTo>
                  <a:lnTo>
                    <a:pt x="48704" y="32816"/>
                  </a:lnTo>
                  <a:lnTo>
                    <a:pt x="49504" y="31940"/>
                  </a:lnTo>
                  <a:lnTo>
                    <a:pt x="50025" y="31724"/>
                  </a:lnTo>
                  <a:lnTo>
                    <a:pt x="51308" y="31724"/>
                  </a:lnTo>
                  <a:lnTo>
                    <a:pt x="51816" y="31940"/>
                  </a:lnTo>
                  <a:lnTo>
                    <a:pt x="52565" y="32816"/>
                  </a:lnTo>
                  <a:lnTo>
                    <a:pt x="52717" y="33261"/>
                  </a:lnTo>
                  <a:lnTo>
                    <a:pt x="52717" y="31648"/>
                  </a:lnTo>
                  <a:lnTo>
                    <a:pt x="52489" y="31343"/>
                  </a:lnTo>
                  <a:lnTo>
                    <a:pt x="51689" y="30988"/>
                  </a:lnTo>
                  <a:lnTo>
                    <a:pt x="49580" y="30988"/>
                  </a:lnTo>
                  <a:lnTo>
                    <a:pt x="48793" y="31369"/>
                  </a:lnTo>
                  <a:lnTo>
                    <a:pt x="47955" y="32575"/>
                  </a:lnTo>
                  <a:lnTo>
                    <a:pt x="47828" y="32816"/>
                  </a:lnTo>
                  <a:lnTo>
                    <a:pt x="47688" y="33261"/>
                  </a:lnTo>
                  <a:lnTo>
                    <a:pt x="47764" y="35547"/>
                  </a:lnTo>
                  <a:lnTo>
                    <a:pt x="47891" y="35928"/>
                  </a:lnTo>
                  <a:lnTo>
                    <a:pt x="48310" y="36449"/>
                  </a:lnTo>
                  <a:lnTo>
                    <a:pt x="48907" y="37134"/>
                  </a:lnTo>
                  <a:lnTo>
                    <a:pt x="49644" y="37452"/>
                  </a:lnTo>
                  <a:lnTo>
                    <a:pt x="51600" y="37452"/>
                  </a:lnTo>
                  <a:lnTo>
                    <a:pt x="52362" y="37096"/>
                  </a:lnTo>
                  <a:lnTo>
                    <a:pt x="52666" y="36703"/>
                  </a:lnTo>
                  <a:lnTo>
                    <a:pt x="53378" y="35775"/>
                  </a:lnTo>
                  <a:lnTo>
                    <a:pt x="53492" y="35394"/>
                  </a:lnTo>
                  <a:lnTo>
                    <a:pt x="53606" y="33261"/>
                  </a:lnTo>
                  <a:close/>
                </a:path>
                <a:path w="94615" h="85089">
                  <a:moveTo>
                    <a:pt x="55511" y="6134"/>
                  </a:moveTo>
                  <a:lnTo>
                    <a:pt x="55372" y="6083"/>
                  </a:lnTo>
                  <a:lnTo>
                    <a:pt x="55194" y="5473"/>
                  </a:lnTo>
                  <a:lnTo>
                    <a:pt x="55067" y="3822"/>
                  </a:lnTo>
                  <a:lnTo>
                    <a:pt x="54952" y="3657"/>
                  </a:lnTo>
                  <a:lnTo>
                    <a:pt x="54838" y="3492"/>
                  </a:lnTo>
                  <a:lnTo>
                    <a:pt x="54648" y="3365"/>
                  </a:lnTo>
                  <a:lnTo>
                    <a:pt x="54406" y="3276"/>
                  </a:lnTo>
                  <a:lnTo>
                    <a:pt x="54686" y="3136"/>
                  </a:lnTo>
                  <a:lnTo>
                    <a:pt x="54876" y="2959"/>
                  </a:lnTo>
                  <a:lnTo>
                    <a:pt x="55130" y="2578"/>
                  </a:lnTo>
                  <a:lnTo>
                    <a:pt x="55156" y="914"/>
                  </a:lnTo>
                  <a:lnTo>
                    <a:pt x="54991" y="635"/>
                  </a:lnTo>
                  <a:lnTo>
                    <a:pt x="54432" y="393"/>
                  </a:lnTo>
                  <a:lnTo>
                    <a:pt x="54432" y="1460"/>
                  </a:lnTo>
                  <a:lnTo>
                    <a:pt x="54317" y="2578"/>
                  </a:lnTo>
                  <a:lnTo>
                    <a:pt x="53860" y="2882"/>
                  </a:lnTo>
                  <a:lnTo>
                    <a:pt x="53568" y="2959"/>
                  </a:lnTo>
                  <a:lnTo>
                    <a:pt x="51257" y="2959"/>
                  </a:lnTo>
                  <a:lnTo>
                    <a:pt x="51257" y="876"/>
                  </a:lnTo>
                  <a:lnTo>
                    <a:pt x="53568" y="876"/>
                  </a:lnTo>
                  <a:lnTo>
                    <a:pt x="53797" y="914"/>
                  </a:lnTo>
                  <a:lnTo>
                    <a:pt x="54279" y="1155"/>
                  </a:lnTo>
                  <a:lnTo>
                    <a:pt x="54432" y="1460"/>
                  </a:lnTo>
                  <a:lnTo>
                    <a:pt x="54432" y="393"/>
                  </a:lnTo>
                  <a:lnTo>
                    <a:pt x="54114" y="241"/>
                  </a:lnTo>
                  <a:lnTo>
                    <a:pt x="53733" y="165"/>
                  </a:lnTo>
                  <a:lnTo>
                    <a:pt x="50431" y="165"/>
                  </a:lnTo>
                  <a:lnTo>
                    <a:pt x="50431" y="6273"/>
                  </a:lnTo>
                  <a:lnTo>
                    <a:pt x="51257" y="6273"/>
                  </a:lnTo>
                  <a:lnTo>
                    <a:pt x="51257" y="3657"/>
                  </a:lnTo>
                  <a:lnTo>
                    <a:pt x="53479" y="3657"/>
                  </a:lnTo>
                  <a:lnTo>
                    <a:pt x="53733" y="3695"/>
                  </a:lnTo>
                  <a:lnTo>
                    <a:pt x="54165" y="3898"/>
                  </a:lnTo>
                  <a:lnTo>
                    <a:pt x="54267" y="4076"/>
                  </a:lnTo>
                  <a:lnTo>
                    <a:pt x="54381" y="5473"/>
                  </a:lnTo>
                  <a:lnTo>
                    <a:pt x="54495" y="6273"/>
                  </a:lnTo>
                  <a:lnTo>
                    <a:pt x="55511" y="6273"/>
                  </a:lnTo>
                  <a:lnTo>
                    <a:pt x="55511" y="6134"/>
                  </a:lnTo>
                  <a:close/>
                </a:path>
                <a:path w="94615" h="85089">
                  <a:moveTo>
                    <a:pt x="55626" y="15659"/>
                  </a:moveTo>
                  <a:lnTo>
                    <a:pt x="54787" y="15659"/>
                  </a:lnTo>
                  <a:lnTo>
                    <a:pt x="54787" y="21780"/>
                  </a:lnTo>
                  <a:lnTo>
                    <a:pt x="55626" y="21780"/>
                  </a:lnTo>
                  <a:lnTo>
                    <a:pt x="55626" y="15659"/>
                  </a:lnTo>
                  <a:close/>
                </a:path>
                <a:path w="94615" h="85089">
                  <a:moveTo>
                    <a:pt x="57378" y="66014"/>
                  </a:moveTo>
                  <a:lnTo>
                    <a:pt x="56565" y="66014"/>
                  </a:lnTo>
                  <a:lnTo>
                    <a:pt x="56489" y="66421"/>
                  </a:lnTo>
                  <a:lnTo>
                    <a:pt x="56362" y="66738"/>
                  </a:lnTo>
                  <a:lnTo>
                    <a:pt x="55867" y="67462"/>
                  </a:lnTo>
                  <a:lnTo>
                    <a:pt x="55410" y="67691"/>
                  </a:lnTo>
                  <a:lnTo>
                    <a:pt x="54127" y="67691"/>
                  </a:lnTo>
                  <a:lnTo>
                    <a:pt x="53632" y="67462"/>
                  </a:lnTo>
                  <a:lnTo>
                    <a:pt x="52971" y="66586"/>
                  </a:lnTo>
                  <a:lnTo>
                    <a:pt x="52793" y="66001"/>
                  </a:lnTo>
                  <a:lnTo>
                    <a:pt x="52793" y="64414"/>
                  </a:lnTo>
                  <a:lnTo>
                    <a:pt x="52984" y="63766"/>
                  </a:lnTo>
                  <a:lnTo>
                    <a:pt x="53721" y="62915"/>
                  </a:lnTo>
                  <a:lnTo>
                    <a:pt x="54216" y="62699"/>
                  </a:lnTo>
                  <a:lnTo>
                    <a:pt x="55308" y="62699"/>
                  </a:lnTo>
                  <a:lnTo>
                    <a:pt x="55689" y="62814"/>
                  </a:lnTo>
                  <a:lnTo>
                    <a:pt x="56235" y="63271"/>
                  </a:lnTo>
                  <a:lnTo>
                    <a:pt x="56426" y="63588"/>
                  </a:lnTo>
                  <a:lnTo>
                    <a:pt x="56515" y="63982"/>
                  </a:lnTo>
                  <a:lnTo>
                    <a:pt x="57315" y="63982"/>
                  </a:lnTo>
                  <a:lnTo>
                    <a:pt x="57264" y="63461"/>
                  </a:lnTo>
                  <a:lnTo>
                    <a:pt x="57035" y="63004"/>
                  </a:lnTo>
                  <a:lnTo>
                    <a:pt x="56603" y="62598"/>
                  </a:lnTo>
                  <a:lnTo>
                    <a:pt x="56184" y="62191"/>
                  </a:lnTo>
                  <a:lnTo>
                    <a:pt x="55575" y="61988"/>
                  </a:lnTo>
                  <a:lnTo>
                    <a:pt x="53898" y="61988"/>
                  </a:lnTo>
                  <a:lnTo>
                    <a:pt x="53187" y="62293"/>
                  </a:lnTo>
                  <a:lnTo>
                    <a:pt x="52197" y="63500"/>
                  </a:lnTo>
                  <a:lnTo>
                    <a:pt x="51955" y="64236"/>
                  </a:lnTo>
                  <a:lnTo>
                    <a:pt x="51955" y="66332"/>
                  </a:lnTo>
                  <a:lnTo>
                    <a:pt x="52273" y="67208"/>
                  </a:lnTo>
                  <a:lnTo>
                    <a:pt x="53390" y="68199"/>
                  </a:lnTo>
                  <a:lnTo>
                    <a:pt x="53987" y="68427"/>
                  </a:lnTo>
                  <a:lnTo>
                    <a:pt x="55524" y="68427"/>
                  </a:lnTo>
                  <a:lnTo>
                    <a:pt x="56172" y="68160"/>
                  </a:lnTo>
                  <a:lnTo>
                    <a:pt x="57073" y="67195"/>
                  </a:lnTo>
                  <a:lnTo>
                    <a:pt x="57302" y="66662"/>
                  </a:lnTo>
                  <a:lnTo>
                    <a:pt x="57378" y="66014"/>
                  </a:lnTo>
                  <a:close/>
                </a:path>
                <a:path w="94615" h="85089">
                  <a:moveTo>
                    <a:pt x="59169" y="34696"/>
                  </a:moveTo>
                  <a:lnTo>
                    <a:pt x="58902" y="34404"/>
                  </a:lnTo>
                  <a:lnTo>
                    <a:pt x="58724" y="34226"/>
                  </a:lnTo>
                  <a:lnTo>
                    <a:pt x="58496" y="34099"/>
                  </a:lnTo>
                  <a:lnTo>
                    <a:pt x="58458" y="35001"/>
                  </a:lnTo>
                  <a:lnTo>
                    <a:pt x="58394" y="35928"/>
                  </a:lnTo>
                  <a:lnTo>
                    <a:pt x="58039" y="36410"/>
                  </a:lnTo>
                  <a:lnTo>
                    <a:pt x="57683" y="36563"/>
                  </a:lnTo>
                  <a:lnTo>
                    <a:pt x="55384" y="36563"/>
                  </a:lnTo>
                  <a:lnTo>
                    <a:pt x="55384" y="34404"/>
                  </a:lnTo>
                  <a:lnTo>
                    <a:pt x="57378" y="34404"/>
                  </a:lnTo>
                  <a:lnTo>
                    <a:pt x="57658" y="34455"/>
                  </a:lnTo>
                  <a:lnTo>
                    <a:pt x="58267" y="34696"/>
                  </a:lnTo>
                  <a:lnTo>
                    <a:pt x="58458" y="35001"/>
                  </a:lnTo>
                  <a:lnTo>
                    <a:pt x="58458" y="34086"/>
                  </a:lnTo>
                  <a:lnTo>
                    <a:pt x="58178" y="33972"/>
                  </a:lnTo>
                  <a:lnTo>
                    <a:pt x="58394" y="33870"/>
                  </a:lnTo>
                  <a:lnTo>
                    <a:pt x="58559" y="33743"/>
                  </a:lnTo>
                  <a:lnTo>
                    <a:pt x="58826" y="33439"/>
                  </a:lnTo>
                  <a:lnTo>
                    <a:pt x="58902" y="32042"/>
                  </a:lnTo>
                  <a:lnTo>
                    <a:pt x="58762" y="31838"/>
                  </a:lnTo>
                  <a:lnTo>
                    <a:pt x="58420" y="31369"/>
                  </a:lnTo>
                  <a:lnTo>
                    <a:pt x="58153" y="31254"/>
                  </a:lnTo>
                  <a:lnTo>
                    <a:pt x="58153" y="32346"/>
                  </a:lnTo>
                  <a:lnTo>
                    <a:pt x="58051" y="33375"/>
                  </a:lnTo>
                  <a:lnTo>
                    <a:pt x="57518" y="33693"/>
                  </a:lnTo>
                  <a:lnTo>
                    <a:pt x="57238" y="33743"/>
                  </a:lnTo>
                  <a:lnTo>
                    <a:pt x="55384" y="33743"/>
                  </a:lnTo>
                  <a:lnTo>
                    <a:pt x="55384" y="31838"/>
                  </a:lnTo>
                  <a:lnTo>
                    <a:pt x="57226" y="31838"/>
                  </a:lnTo>
                  <a:lnTo>
                    <a:pt x="57492" y="31889"/>
                  </a:lnTo>
                  <a:lnTo>
                    <a:pt x="58000" y="32105"/>
                  </a:lnTo>
                  <a:lnTo>
                    <a:pt x="58153" y="32346"/>
                  </a:lnTo>
                  <a:lnTo>
                    <a:pt x="58153" y="31254"/>
                  </a:lnTo>
                  <a:lnTo>
                    <a:pt x="57924" y="31153"/>
                  </a:lnTo>
                  <a:lnTo>
                    <a:pt x="54571" y="31153"/>
                  </a:lnTo>
                  <a:lnTo>
                    <a:pt x="54571" y="37274"/>
                  </a:lnTo>
                  <a:lnTo>
                    <a:pt x="57962" y="37274"/>
                  </a:lnTo>
                  <a:lnTo>
                    <a:pt x="58559" y="37033"/>
                  </a:lnTo>
                  <a:lnTo>
                    <a:pt x="58915" y="36563"/>
                  </a:lnTo>
                  <a:lnTo>
                    <a:pt x="59169" y="36233"/>
                  </a:lnTo>
                  <a:lnTo>
                    <a:pt x="59169" y="34696"/>
                  </a:lnTo>
                  <a:close/>
                </a:path>
                <a:path w="94615" h="85089">
                  <a:moveTo>
                    <a:pt x="61633" y="4025"/>
                  </a:moveTo>
                  <a:lnTo>
                    <a:pt x="60833" y="4025"/>
                  </a:lnTo>
                  <a:lnTo>
                    <a:pt x="60744" y="4432"/>
                  </a:lnTo>
                  <a:lnTo>
                    <a:pt x="60617" y="4762"/>
                  </a:lnTo>
                  <a:lnTo>
                    <a:pt x="60134" y="5473"/>
                  </a:lnTo>
                  <a:lnTo>
                    <a:pt x="59664" y="5702"/>
                  </a:lnTo>
                  <a:lnTo>
                    <a:pt x="58394" y="5702"/>
                  </a:lnTo>
                  <a:lnTo>
                    <a:pt x="57886" y="5486"/>
                  </a:lnTo>
                  <a:lnTo>
                    <a:pt x="57226" y="4597"/>
                  </a:lnTo>
                  <a:lnTo>
                    <a:pt x="57048" y="4013"/>
                  </a:lnTo>
                  <a:lnTo>
                    <a:pt x="57048" y="2425"/>
                  </a:lnTo>
                  <a:lnTo>
                    <a:pt x="57238" y="1778"/>
                  </a:lnTo>
                  <a:lnTo>
                    <a:pt x="57988" y="927"/>
                  </a:lnTo>
                  <a:lnTo>
                    <a:pt x="58470" y="723"/>
                  </a:lnTo>
                  <a:lnTo>
                    <a:pt x="59563" y="723"/>
                  </a:lnTo>
                  <a:lnTo>
                    <a:pt x="59944" y="838"/>
                  </a:lnTo>
                  <a:lnTo>
                    <a:pt x="60490" y="1295"/>
                  </a:lnTo>
                  <a:lnTo>
                    <a:pt x="60680" y="1612"/>
                  </a:lnTo>
                  <a:lnTo>
                    <a:pt x="60769" y="2006"/>
                  </a:lnTo>
                  <a:lnTo>
                    <a:pt x="61569" y="2006"/>
                  </a:lnTo>
                  <a:lnTo>
                    <a:pt x="59829" y="0"/>
                  </a:lnTo>
                  <a:lnTo>
                    <a:pt x="58153" y="0"/>
                  </a:lnTo>
                  <a:lnTo>
                    <a:pt x="57442" y="304"/>
                  </a:lnTo>
                  <a:lnTo>
                    <a:pt x="56451" y="1511"/>
                  </a:lnTo>
                  <a:lnTo>
                    <a:pt x="56210" y="2247"/>
                  </a:lnTo>
                  <a:lnTo>
                    <a:pt x="56210" y="4343"/>
                  </a:lnTo>
                  <a:lnTo>
                    <a:pt x="56527" y="5219"/>
                  </a:lnTo>
                  <a:lnTo>
                    <a:pt x="57645" y="6223"/>
                  </a:lnTo>
                  <a:lnTo>
                    <a:pt x="58242" y="6438"/>
                  </a:lnTo>
                  <a:lnTo>
                    <a:pt x="59778" y="6438"/>
                  </a:lnTo>
                  <a:lnTo>
                    <a:pt x="60439" y="6172"/>
                  </a:lnTo>
                  <a:lnTo>
                    <a:pt x="61328" y="5219"/>
                  </a:lnTo>
                  <a:lnTo>
                    <a:pt x="61556" y="4673"/>
                  </a:lnTo>
                  <a:lnTo>
                    <a:pt x="61633" y="4025"/>
                  </a:lnTo>
                  <a:close/>
                </a:path>
                <a:path w="94615" h="85089">
                  <a:moveTo>
                    <a:pt x="61823" y="15659"/>
                  </a:moveTo>
                  <a:lnTo>
                    <a:pt x="61036" y="15659"/>
                  </a:lnTo>
                  <a:lnTo>
                    <a:pt x="61036" y="20612"/>
                  </a:lnTo>
                  <a:lnTo>
                    <a:pt x="57950" y="15659"/>
                  </a:lnTo>
                  <a:lnTo>
                    <a:pt x="56972" y="15659"/>
                  </a:lnTo>
                  <a:lnTo>
                    <a:pt x="56972" y="21780"/>
                  </a:lnTo>
                  <a:lnTo>
                    <a:pt x="57759" y="21780"/>
                  </a:lnTo>
                  <a:lnTo>
                    <a:pt x="57759" y="16827"/>
                  </a:lnTo>
                  <a:lnTo>
                    <a:pt x="60896" y="21780"/>
                  </a:lnTo>
                  <a:lnTo>
                    <a:pt x="61823" y="21780"/>
                  </a:lnTo>
                  <a:lnTo>
                    <a:pt x="61823" y="15659"/>
                  </a:lnTo>
                  <a:close/>
                </a:path>
                <a:path w="94615" h="85089">
                  <a:moveTo>
                    <a:pt x="63258" y="62153"/>
                  </a:moveTo>
                  <a:lnTo>
                    <a:pt x="62420" y="62153"/>
                  </a:lnTo>
                  <a:lnTo>
                    <a:pt x="62420" y="64681"/>
                  </a:lnTo>
                  <a:lnTo>
                    <a:pt x="59245" y="64681"/>
                  </a:lnTo>
                  <a:lnTo>
                    <a:pt x="59245" y="62153"/>
                  </a:lnTo>
                  <a:lnTo>
                    <a:pt x="58407" y="62153"/>
                  </a:lnTo>
                  <a:lnTo>
                    <a:pt x="58407" y="68262"/>
                  </a:lnTo>
                  <a:lnTo>
                    <a:pt x="59245" y="68262"/>
                  </a:lnTo>
                  <a:lnTo>
                    <a:pt x="59245" y="65405"/>
                  </a:lnTo>
                  <a:lnTo>
                    <a:pt x="62420" y="65405"/>
                  </a:lnTo>
                  <a:lnTo>
                    <a:pt x="62420" y="68262"/>
                  </a:lnTo>
                  <a:lnTo>
                    <a:pt x="63258" y="68262"/>
                  </a:lnTo>
                  <a:lnTo>
                    <a:pt x="63258" y="62153"/>
                  </a:lnTo>
                  <a:close/>
                </a:path>
                <a:path w="94615" h="85089">
                  <a:moveTo>
                    <a:pt x="67513" y="165"/>
                  </a:moveTo>
                  <a:lnTo>
                    <a:pt x="66675" y="165"/>
                  </a:lnTo>
                  <a:lnTo>
                    <a:pt x="66675" y="2692"/>
                  </a:lnTo>
                  <a:lnTo>
                    <a:pt x="63500" y="2692"/>
                  </a:lnTo>
                  <a:lnTo>
                    <a:pt x="63500" y="165"/>
                  </a:lnTo>
                  <a:lnTo>
                    <a:pt x="62661" y="165"/>
                  </a:lnTo>
                  <a:lnTo>
                    <a:pt x="62661" y="6273"/>
                  </a:lnTo>
                  <a:lnTo>
                    <a:pt x="63500" y="6273"/>
                  </a:lnTo>
                  <a:lnTo>
                    <a:pt x="63500" y="3416"/>
                  </a:lnTo>
                  <a:lnTo>
                    <a:pt x="66675" y="3416"/>
                  </a:lnTo>
                  <a:lnTo>
                    <a:pt x="66675" y="6273"/>
                  </a:lnTo>
                  <a:lnTo>
                    <a:pt x="67513" y="6273"/>
                  </a:lnTo>
                  <a:lnTo>
                    <a:pt x="67513" y="165"/>
                  </a:lnTo>
                  <a:close/>
                </a:path>
                <a:path w="94615" h="85089">
                  <a:moveTo>
                    <a:pt x="67576" y="15659"/>
                  </a:moveTo>
                  <a:lnTo>
                    <a:pt x="62611" y="15659"/>
                  </a:lnTo>
                  <a:lnTo>
                    <a:pt x="62611" y="16395"/>
                  </a:lnTo>
                  <a:lnTo>
                    <a:pt x="64668" y="16395"/>
                  </a:lnTo>
                  <a:lnTo>
                    <a:pt x="64668" y="21780"/>
                  </a:lnTo>
                  <a:lnTo>
                    <a:pt x="65506" y="21780"/>
                  </a:lnTo>
                  <a:lnTo>
                    <a:pt x="65506" y="16395"/>
                  </a:lnTo>
                  <a:lnTo>
                    <a:pt x="67576" y="16395"/>
                  </a:lnTo>
                  <a:lnTo>
                    <a:pt x="67576" y="15659"/>
                  </a:lnTo>
                  <a:close/>
                </a:path>
                <a:path w="94615" h="85089">
                  <a:moveTo>
                    <a:pt x="69469" y="68262"/>
                  </a:moveTo>
                  <a:lnTo>
                    <a:pt x="68808" y="66433"/>
                  </a:lnTo>
                  <a:lnTo>
                    <a:pt x="68567" y="65760"/>
                  </a:lnTo>
                  <a:lnTo>
                    <a:pt x="67678" y="63334"/>
                  </a:lnTo>
                  <a:lnTo>
                    <a:pt x="67678" y="65760"/>
                  </a:lnTo>
                  <a:lnTo>
                    <a:pt x="65760" y="65760"/>
                  </a:lnTo>
                  <a:lnTo>
                    <a:pt x="66751" y="63055"/>
                  </a:lnTo>
                  <a:lnTo>
                    <a:pt x="67678" y="65760"/>
                  </a:lnTo>
                  <a:lnTo>
                    <a:pt x="67678" y="63334"/>
                  </a:lnTo>
                  <a:lnTo>
                    <a:pt x="67576" y="63055"/>
                  </a:lnTo>
                  <a:lnTo>
                    <a:pt x="67259" y="62153"/>
                  </a:lnTo>
                  <a:lnTo>
                    <a:pt x="66319" y="62153"/>
                  </a:lnTo>
                  <a:lnTo>
                    <a:pt x="64008" y="68262"/>
                  </a:lnTo>
                  <a:lnTo>
                    <a:pt x="64858" y="68262"/>
                  </a:lnTo>
                  <a:lnTo>
                    <a:pt x="65519" y="66433"/>
                  </a:lnTo>
                  <a:lnTo>
                    <a:pt x="67945" y="66433"/>
                  </a:lnTo>
                  <a:lnTo>
                    <a:pt x="68567" y="68262"/>
                  </a:lnTo>
                  <a:lnTo>
                    <a:pt x="69469" y="68262"/>
                  </a:lnTo>
                  <a:close/>
                </a:path>
                <a:path w="94615" h="85089">
                  <a:moveTo>
                    <a:pt x="73723" y="6273"/>
                  </a:moveTo>
                  <a:lnTo>
                    <a:pt x="73063" y="4445"/>
                  </a:lnTo>
                  <a:lnTo>
                    <a:pt x="72821" y="3771"/>
                  </a:lnTo>
                  <a:lnTo>
                    <a:pt x="71932" y="1333"/>
                  </a:lnTo>
                  <a:lnTo>
                    <a:pt x="71932" y="3771"/>
                  </a:lnTo>
                  <a:lnTo>
                    <a:pt x="70015" y="3771"/>
                  </a:lnTo>
                  <a:lnTo>
                    <a:pt x="71005" y="1079"/>
                  </a:lnTo>
                  <a:lnTo>
                    <a:pt x="71932" y="3771"/>
                  </a:lnTo>
                  <a:lnTo>
                    <a:pt x="71932" y="1333"/>
                  </a:lnTo>
                  <a:lnTo>
                    <a:pt x="71843" y="1079"/>
                  </a:lnTo>
                  <a:lnTo>
                    <a:pt x="71513" y="165"/>
                  </a:lnTo>
                  <a:lnTo>
                    <a:pt x="70573" y="165"/>
                  </a:lnTo>
                  <a:lnTo>
                    <a:pt x="68275" y="6273"/>
                  </a:lnTo>
                  <a:lnTo>
                    <a:pt x="69113" y="6273"/>
                  </a:lnTo>
                  <a:lnTo>
                    <a:pt x="69786" y="4445"/>
                  </a:lnTo>
                  <a:lnTo>
                    <a:pt x="72199" y="4445"/>
                  </a:lnTo>
                  <a:lnTo>
                    <a:pt x="72821" y="6273"/>
                  </a:lnTo>
                  <a:lnTo>
                    <a:pt x="73723" y="6273"/>
                  </a:lnTo>
                  <a:close/>
                </a:path>
                <a:path w="94615" h="85089">
                  <a:moveTo>
                    <a:pt x="75399" y="68122"/>
                  </a:moveTo>
                  <a:lnTo>
                    <a:pt x="75272" y="68072"/>
                  </a:lnTo>
                  <a:lnTo>
                    <a:pt x="75082" y="67462"/>
                  </a:lnTo>
                  <a:lnTo>
                    <a:pt x="74968" y="65798"/>
                  </a:lnTo>
                  <a:lnTo>
                    <a:pt x="74841" y="65646"/>
                  </a:lnTo>
                  <a:lnTo>
                    <a:pt x="74726" y="65481"/>
                  </a:lnTo>
                  <a:lnTo>
                    <a:pt x="74549" y="65354"/>
                  </a:lnTo>
                  <a:lnTo>
                    <a:pt x="74307" y="65252"/>
                  </a:lnTo>
                  <a:lnTo>
                    <a:pt x="74574" y="65112"/>
                  </a:lnTo>
                  <a:lnTo>
                    <a:pt x="74777" y="64947"/>
                  </a:lnTo>
                  <a:lnTo>
                    <a:pt x="75031" y="64566"/>
                  </a:lnTo>
                  <a:lnTo>
                    <a:pt x="75057" y="62903"/>
                  </a:lnTo>
                  <a:lnTo>
                    <a:pt x="74879" y="62611"/>
                  </a:lnTo>
                  <a:lnTo>
                    <a:pt x="74320" y="62369"/>
                  </a:lnTo>
                  <a:lnTo>
                    <a:pt x="74320" y="63436"/>
                  </a:lnTo>
                  <a:lnTo>
                    <a:pt x="74218" y="64566"/>
                  </a:lnTo>
                  <a:lnTo>
                    <a:pt x="73761" y="64871"/>
                  </a:lnTo>
                  <a:lnTo>
                    <a:pt x="73456" y="64947"/>
                  </a:lnTo>
                  <a:lnTo>
                    <a:pt x="71145" y="64947"/>
                  </a:lnTo>
                  <a:lnTo>
                    <a:pt x="71145" y="62865"/>
                  </a:lnTo>
                  <a:lnTo>
                    <a:pt x="73456" y="62865"/>
                  </a:lnTo>
                  <a:lnTo>
                    <a:pt x="73685" y="62903"/>
                  </a:lnTo>
                  <a:lnTo>
                    <a:pt x="74168" y="63144"/>
                  </a:lnTo>
                  <a:lnTo>
                    <a:pt x="74320" y="63436"/>
                  </a:lnTo>
                  <a:lnTo>
                    <a:pt x="74320" y="62369"/>
                  </a:lnTo>
                  <a:lnTo>
                    <a:pt x="74002" y="62217"/>
                  </a:lnTo>
                  <a:lnTo>
                    <a:pt x="73621" y="62153"/>
                  </a:lnTo>
                  <a:lnTo>
                    <a:pt x="70319" y="62153"/>
                  </a:lnTo>
                  <a:lnTo>
                    <a:pt x="70319" y="68262"/>
                  </a:lnTo>
                  <a:lnTo>
                    <a:pt x="71145" y="68262"/>
                  </a:lnTo>
                  <a:lnTo>
                    <a:pt x="71145" y="65646"/>
                  </a:lnTo>
                  <a:lnTo>
                    <a:pt x="73380" y="65646"/>
                  </a:lnTo>
                  <a:lnTo>
                    <a:pt x="73621" y="65684"/>
                  </a:lnTo>
                  <a:lnTo>
                    <a:pt x="74053" y="65887"/>
                  </a:lnTo>
                  <a:lnTo>
                    <a:pt x="74155" y="66052"/>
                  </a:lnTo>
                  <a:lnTo>
                    <a:pt x="74282" y="67462"/>
                  </a:lnTo>
                  <a:lnTo>
                    <a:pt x="74383" y="68262"/>
                  </a:lnTo>
                  <a:lnTo>
                    <a:pt x="75399" y="68262"/>
                  </a:lnTo>
                  <a:lnTo>
                    <a:pt x="75399" y="68122"/>
                  </a:lnTo>
                  <a:close/>
                </a:path>
                <a:path w="94615" h="85089">
                  <a:moveTo>
                    <a:pt x="78270" y="70002"/>
                  </a:moveTo>
                  <a:lnTo>
                    <a:pt x="77851" y="69227"/>
                  </a:lnTo>
                  <a:lnTo>
                    <a:pt x="77584" y="68643"/>
                  </a:lnTo>
                  <a:lnTo>
                    <a:pt x="77216" y="67564"/>
                  </a:lnTo>
                  <a:lnTo>
                    <a:pt x="77101" y="66827"/>
                  </a:lnTo>
                  <a:lnTo>
                    <a:pt x="77101" y="65227"/>
                  </a:lnTo>
                  <a:lnTo>
                    <a:pt x="77203" y="64528"/>
                  </a:lnTo>
                  <a:lnTo>
                    <a:pt x="77533" y="63512"/>
                  </a:lnTo>
                  <a:lnTo>
                    <a:pt x="77812" y="62903"/>
                  </a:lnTo>
                  <a:lnTo>
                    <a:pt x="78244" y="62052"/>
                  </a:lnTo>
                  <a:lnTo>
                    <a:pt x="77736" y="62052"/>
                  </a:lnTo>
                  <a:lnTo>
                    <a:pt x="77216" y="62865"/>
                  </a:lnTo>
                  <a:lnTo>
                    <a:pt x="76873" y="63474"/>
                  </a:lnTo>
                  <a:lnTo>
                    <a:pt x="76454" y="64516"/>
                  </a:lnTo>
                  <a:lnTo>
                    <a:pt x="76327" y="65252"/>
                  </a:lnTo>
                  <a:lnTo>
                    <a:pt x="76339" y="66522"/>
                  </a:lnTo>
                  <a:lnTo>
                    <a:pt x="77762" y="70002"/>
                  </a:lnTo>
                  <a:lnTo>
                    <a:pt x="78270" y="70002"/>
                  </a:lnTo>
                  <a:close/>
                </a:path>
                <a:path w="94615" h="85089">
                  <a:moveTo>
                    <a:pt x="79654" y="6134"/>
                  </a:moveTo>
                  <a:lnTo>
                    <a:pt x="79527" y="6083"/>
                  </a:lnTo>
                  <a:lnTo>
                    <a:pt x="79336" y="5473"/>
                  </a:lnTo>
                  <a:lnTo>
                    <a:pt x="79222" y="3822"/>
                  </a:lnTo>
                  <a:lnTo>
                    <a:pt x="79108" y="3657"/>
                  </a:lnTo>
                  <a:lnTo>
                    <a:pt x="78981" y="3492"/>
                  </a:lnTo>
                  <a:lnTo>
                    <a:pt x="78803" y="3365"/>
                  </a:lnTo>
                  <a:lnTo>
                    <a:pt x="78562" y="3276"/>
                  </a:lnTo>
                  <a:lnTo>
                    <a:pt x="78828" y="3136"/>
                  </a:lnTo>
                  <a:lnTo>
                    <a:pt x="79032" y="2959"/>
                  </a:lnTo>
                  <a:lnTo>
                    <a:pt x="79286" y="2578"/>
                  </a:lnTo>
                  <a:lnTo>
                    <a:pt x="79311" y="914"/>
                  </a:lnTo>
                  <a:lnTo>
                    <a:pt x="79133" y="635"/>
                  </a:lnTo>
                  <a:lnTo>
                    <a:pt x="78587" y="393"/>
                  </a:lnTo>
                  <a:lnTo>
                    <a:pt x="78587" y="1460"/>
                  </a:lnTo>
                  <a:lnTo>
                    <a:pt x="78473" y="2578"/>
                  </a:lnTo>
                  <a:lnTo>
                    <a:pt x="78016" y="2882"/>
                  </a:lnTo>
                  <a:lnTo>
                    <a:pt x="77711" y="2959"/>
                  </a:lnTo>
                  <a:lnTo>
                    <a:pt x="75412" y="2959"/>
                  </a:lnTo>
                  <a:lnTo>
                    <a:pt x="75412" y="876"/>
                  </a:lnTo>
                  <a:lnTo>
                    <a:pt x="77711" y="876"/>
                  </a:lnTo>
                  <a:lnTo>
                    <a:pt x="77939" y="914"/>
                  </a:lnTo>
                  <a:lnTo>
                    <a:pt x="78422" y="1155"/>
                  </a:lnTo>
                  <a:lnTo>
                    <a:pt x="78587" y="1460"/>
                  </a:lnTo>
                  <a:lnTo>
                    <a:pt x="78587" y="393"/>
                  </a:lnTo>
                  <a:lnTo>
                    <a:pt x="78257" y="241"/>
                  </a:lnTo>
                  <a:lnTo>
                    <a:pt x="77876" y="165"/>
                  </a:lnTo>
                  <a:lnTo>
                    <a:pt x="74574" y="165"/>
                  </a:lnTo>
                  <a:lnTo>
                    <a:pt x="74574" y="6273"/>
                  </a:lnTo>
                  <a:lnTo>
                    <a:pt x="75412" y="6273"/>
                  </a:lnTo>
                  <a:lnTo>
                    <a:pt x="75412" y="3657"/>
                  </a:lnTo>
                  <a:lnTo>
                    <a:pt x="77635" y="3657"/>
                  </a:lnTo>
                  <a:lnTo>
                    <a:pt x="77876" y="3695"/>
                  </a:lnTo>
                  <a:lnTo>
                    <a:pt x="78320" y="3898"/>
                  </a:lnTo>
                  <a:lnTo>
                    <a:pt x="78409" y="4076"/>
                  </a:lnTo>
                  <a:lnTo>
                    <a:pt x="78536" y="5473"/>
                  </a:lnTo>
                  <a:lnTo>
                    <a:pt x="78638" y="6273"/>
                  </a:lnTo>
                  <a:lnTo>
                    <a:pt x="79654" y="6273"/>
                  </a:lnTo>
                  <a:lnTo>
                    <a:pt x="79654" y="6134"/>
                  </a:lnTo>
                  <a:close/>
                </a:path>
                <a:path w="94615" h="85089">
                  <a:moveTo>
                    <a:pt x="82524" y="8013"/>
                  </a:moveTo>
                  <a:lnTo>
                    <a:pt x="82118" y="7239"/>
                  </a:lnTo>
                  <a:lnTo>
                    <a:pt x="81838" y="6654"/>
                  </a:lnTo>
                  <a:lnTo>
                    <a:pt x="81483" y="5575"/>
                  </a:lnTo>
                  <a:lnTo>
                    <a:pt x="81368" y="4838"/>
                  </a:lnTo>
                  <a:lnTo>
                    <a:pt x="81368" y="3238"/>
                  </a:lnTo>
                  <a:lnTo>
                    <a:pt x="81457" y="2540"/>
                  </a:lnTo>
                  <a:lnTo>
                    <a:pt x="81788" y="1536"/>
                  </a:lnTo>
                  <a:lnTo>
                    <a:pt x="82080" y="914"/>
                  </a:lnTo>
                  <a:lnTo>
                    <a:pt x="82511" y="63"/>
                  </a:lnTo>
                  <a:lnTo>
                    <a:pt x="81991" y="63"/>
                  </a:lnTo>
                  <a:lnTo>
                    <a:pt x="81470" y="876"/>
                  </a:lnTo>
                  <a:lnTo>
                    <a:pt x="81127" y="1485"/>
                  </a:lnTo>
                  <a:lnTo>
                    <a:pt x="80708" y="2540"/>
                  </a:lnTo>
                  <a:lnTo>
                    <a:pt x="80581" y="3263"/>
                  </a:lnTo>
                  <a:lnTo>
                    <a:pt x="80594" y="4533"/>
                  </a:lnTo>
                  <a:lnTo>
                    <a:pt x="82016" y="8013"/>
                  </a:lnTo>
                  <a:lnTo>
                    <a:pt x="82524" y="8013"/>
                  </a:lnTo>
                  <a:close/>
                </a:path>
                <a:path w="94615" h="85089">
                  <a:moveTo>
                    <a:pt x="82943" y="66141"/>
                  </a:moveTo>
                  <a:lnTo>
                    <a:pt x="82854" y="65849"/>
                  </a:lnTo>
                  <a:lnTo>
                    <a:pt x="82499" y="65354"/>
                  </a:lnTo>
                  <a:lnTo>
                    <a:pt x="82257" y="65189"/>
                  </a:lnTo>
                  <a:lnTo>
                    <a:pt x="81940" y="65100"/>
                  </a:lnTo>
                  <a:lnTo>
                    <a:pt x="82130" y="65011"/>
                  </a:lnTo>
                  <a:lnTo>
                    <a:pt x="82283" y="64909"/>
                  </a:lnTo>
                  <a:lnTo>
                    <a:pt x="82613" y="64541"/>
                  </a:lnTo>
                  <a:lnTo>
                    <a:pt x="82715" y="64249"/>
                  </a:lnTo>
                  <a:lnTo>
                    <a:pt x="82715" y="63360"/>
                  </a:lnTo>
                  <a:lnTo>
                    <a:pt x="82537" y="62966"/>
                  </a:lnTo>
                  <a:lnTo>
                    <a:pt x="81876" y="62433"/>
                  </a:lnTo>
                  <a:lnTo>
                    <a:pt x="81407" y="62293"/>
                  </a:lnTo>
                  <a:lnTo>
                    <a:pt x="80035" y="62293"/>
                  </a:lnTo>
                  <a:lnTo>
                    <a:pt x="79489" y="62572"/>
                  </a:lnTo>
                  <a:lnTo>
                    <a:pt x="79006" y="63436"/>
                  </a:lnTo>
                  <a:lnTo>
                    <a:pt x="78917" y="63817"/>
                  </a:lnTo>
                  <a:lnTo>
                    <a:pt x="78917" y="64262"/>
                  </a:lnTo>
                  <a:lnTo>
                    <a:pt x="79667" y="64262"/>
                  </a:lnTo>
                  <a:lnTo>
                    <a:pt x="79679" y="63919"/>
                  </a:lnTo>
                  <a:lnTo>
                    <a:pt x="79743" y="63665"/>
                  </a:lnTo>
                  <a:lnTo>
                    <a:pt x="80035" y="63144"/>
                  </a:lnTo>
                  <a:lnTo>
                    <a:pt x="80378" y="62979"/>
                  </a:lnTo>
                  <a:lnTo>
                    <a:pt x="81153" y="62979"/>
                  </a:lnTo>
                  <a:lnTo>
                    <a:pt x="81407" y="63055"/>
                  </a:lnTo>
                  <a:lnTo>
                    <a:pt x="81826" y="63373"/>
                  </a:lnTo>
                  <a:lnTo>
                    <a:pt x="81927" y="63614"/>
                  </a:lnTo>
                  <a:lnTo>
                    <a:pt x="81927" y="64312"/>
                  </a:lnTo>
                  <a:lnTo>
                    <a:pt x="81775" y="64579"/>
                  </a:lnTo>
                  <a:lnTo>
                    <a:pt x="81280" y="64820"/>
                  </a:lnTo>
                  <a:lnTo>
                    <a:pt x="81051" y="64871"/>
                  </a:lnTo>
                  <a:lnTo>
                    <a:pt x="80772" y="64871"/>
                  </a:lnTo>
                  <a:lnTo>
                    <a:pt x="80403" y="64846"/>
                  </a:lnTo>
                  <a:lnTo>
                    <a:pt x="80403" y="65519"/>
                  </a:lnTo>
                  <a:lnTo>
                    <a:pt x="81153" y="65506"/>
                  </a:lnTo>
                  <a:lnTo>
                    <a:pt x="81508" y="65582"/>
                  </a:lnTo>
                  <a:lnTo>
                    <a:pt x="82003" y="65913"/>
                  </a:lnTo>
                  <a:lnTo>
                    <a:pt x="82130" y="66205"/>
                  </a:lnTo>
                  <a:lnTo>
                    <a:pt x="82130" y="66941"/>
                  </a:lnTo>
                  <a:lnTo>
                    <a:pt x="82016" y="67221"/>
                  </a:lnTo>
                  <a:lnTo>
                    <a:pt x="81534" y="67640"/>
                  </a:lnTo>
                  <a:lnTo>
                    <a:pt x="81216" y="67741"/>
                  </a:lnTo>
                  <a:lnTo>
                    <a:pt x="80314" y="67741"/>
                  </a:lnTo>
                  <a:lnTo>
                    <a:pt x="79971" y="67589"/>
                  </a:lnTo>
                  <a:lnTo>
                    <a:pt x="79654" y="67094"/>
                  </a:lnTo>
                  <a:lnTo>
                    <a:pt x="79590" y="66814"/>
                  </a:lnTo>
                  <a:lnTo>
                    <a:pt x="79552" y="66433"/>
                  </a:lnTo>
                  <a:lnTo>
                    <a:pt x="78765" y="66433"/>
                  </a:lnTo>
                  <a:lnTo>
                    <a:pt x="78765" y="66992"/>
                  </a:lnTo>
                  <a:lnTo>
                    <a:pt x="78930" y="67462"/>
                  </a:lnTo>
                  <a:lnTo>
                    <a:pt x="79248" y="67843"/>
                  </a:lnTo>
                  <a:lnTo>
                    <a:pt x="79565" y="68237"/>
                  </a:lnTo>
                  <a:lnTo>
                    <a:pt x="80073" y="68427"/>
                  </a:lnTo>
                  <a:lnTo>
                    <a:pt x="81470" y="68427"/>
                  </a:lnTo>
                  <a:lnTo>
                    <a:pt x="82003" y="68249"/>
                  </a:lnTo>
                  <a:lnTo>
                    <a:pt x="82753" y="67525"/>
                  </a:lnTo>
                  <a:lnTo>
                    <a:pt x="82943" y="67068"/>
                  </a:lnTo>
                  <a:lnTo>
                    <a:pt x="82943" y="66141"/>
                  </a:lnTo>
                  <a:close/>
                </a:path>
                <a:path w="94615" h="85089">
                  <a:moveTo>
                    <a:pt x="86321" y="62331"/>
                  </a:moveTo>
                  <a:lnTo>
                    <a:pt x="85737" y="62331"/>
                  </a:lnTo>
                  <a:lnTo>
                    <a:pt x="85636" y="62788"/>
                  </a:lnTo>
                  <a:lnTo>
                    <a:pt x="85471" y="63080"/>
                  </a:lnTo>
                  <a:lnTo>
                    <a:pt x="85039" y="63334"/>
                  </a:lnTo>
                  <a:lnTo>
                    <a:pt x="84670" y="63411"/>
                  </a:lnTo>
                  <a:lnTo>
                    <a:pt x="84124" y="63474"/>
                  </a:lnTo>
                  <a:lnTo>
                    <a:pt x="84124" y="64046"/>
                  </a:lnTo>
                  <a:lnTo>
                    <a:pt x="85521" y="64046"/>
                  </a:lnTo>
                  <a:lnTo>
                    <a:pt x="85521" y="68262"/>
                  </a:lnTo>
                  <a:lnTo>
                    <a:pt x="86321" y="68262"/>
                  </a:lnTo>
                  <a:lnTo>
                    <a:pt x="86321" y="62331"/>
                  </a:lnTo>
                  <a:close/>
                </a:path>
                <a:path w="94615" h="85089">
                  <a:moveTo>
                    <a:pt x="87198" y="3759"/>
                  </a:moveTo>
                  <a:lnTo>
                    <a:pt x="87007" y="3302"/>
                  </a:lnTo>
                  <a:lnTo>
                    <a:pt x="86258" y="2603"/>
                  </a:lnTo>
                  <a:lnTo>
                    <a:pt x="85788" y="2425"/>
                  </a:lnTo>
                  <a:lnTo>
                    <a:pt x="84950" y="2425"/>
                  </a:lnTo>
                  <a:lnTo>
                    <a:pt x="84696" y="2476"/>
                  </a:lnTo>
                  <a:lnTo>
                    <a:pt x="84353" y="2616"/>
                  </a:lnTo>
                  <a:lnTo>
                    <a:pt x="84213" y="2692"/>
                  </a:lnTo>
                  <a:lnTo>
                    <a:pt x="84074" y="2794"/>
                  </a:lnTo>
                  <a:lnTo>
                    <a:pt x="84328" y="1143"/>
                  </a:lnTo>
                  <a:lnTo>
                    <a:pt x="86868" y="1143"/>
                  </a:lnTo>
                  <a:lnTo>
                    <a:pt x="86868" y="419"/>
                  </a:lnTo>
                  <a:lnTo>
                    <a:pt x="83769" y="419"/>
                  </a:lnTo>
                  <a:lnTo>
                    <a:pt x="83312" y="3619"/>
                  </a:lnTo>
                  <a:lnTo>
                    <a:pt x="83972" y="3657"/>
                  </a:lnTo>
                  <a:lnTo>
                    <a:pt x="84099" y="3492"/>
                  </a:lnTo>
                  <a:lnTo>
                    <a:pt x="84251" y="3352"/>
                  </a:lnTo>
                  <a:lnTo>
                    <a:pt x="84620" y="3149"/>
                  </a:lnTo>
                  <a:lnTo>
                    <a:pt x="84848" y="3098"/>
                  </a:lnTo>
                  <a:lnTo>
                    <a:pt x="85458" y="3098"/>
                  </a:lnTo>
                  <a:lnTo>
                    <a:pt x="85763" y="3213"/>
                  </a:lnTo>
                  <a:lnTo>
                    <a:pt x="86271" y="3670"/>
                  </a:lnTo>
                  <a:lnTo>
                    <a:pt x="86398" y="3987"/>
                  </a:lnTo>
                  <a:lnTo>
                    <a:pt x="86398" y="4749"/>
                  </a:lnTo>
                  <a:lnTo>
                    <a:pt x="86296" y="5067"/>
                  </a:lnTo>
                  <a:lnTo>
                    <a:pt x="85864" y="5626"/>
                  </a:lnTo>
                  <a:lnTo>
                    <a:pt x="85534" y="5765"/>
                  </a:lnTo>
                  <a:lnTo>
                    <a:pt x="84848" y="5765"/>
                  </a:lnTo>
                  <a:lnTo>
                    <a:pt x="84645" y="5727"/>
                  </a:lnTo>
                  <a:lnTo>
                    <a:pt x="84124" y="5486"/>
                  </a:lnTo>
                  <a:lnTo>
                    <a:pt x="83934" y="5181"/>
                  </a:lnTo>
                  <a:lnTo>
                    <a:pt x="83883" y="4762"/>
                  </a:lnTo>
                  <a:lnTo>
                    <a:pt x="83096" y="4762"/>
                  </a:lnTo>
                  <a:lnTo>
                    <a:pt x="83146" y="5321"/>
                  </a:lnTo>
                  <a:lnTo>
                    <a:pt x="83350" y="5740"/>
                  </a:lnTo>
                  <a:lnTo>
                    <a:pt x="84099" y="6286"/>
                  </a:lnTo>
                  <a:lnTo>
                    <a:pt x="84531" y="6426"/>
                  </a:lnTo>
                  <a:lnTo>
                    <a:pt x="85775" y="6426"/>
                  </a:lnTo>
                  <a:lnTo>
                    <a:pt x="86334" y="6210"/>
                  </a:lnTo>
                  <a:lnTo>
                    <a:pt x="87033" y="5359"/>
                  </a:lnTo>
                  <a:lnTo>
                    <a:pt x="87198" y="4864"/>
                  </a:lnTo>
                  <a:lnTo>
                    <a:pt x="87198" y="3759"/>
                  </a:lnTo>
                  <a:close/>
                </a:path>
                <a:path w="94615" h="85089">
                  <a:moveTo>
                    <a:pt x="90271" y="65659"/>
                  </a:moveTo>
                  <a:lnTo>
                    <a:pt x="88836" y="62052"/>
                  </a:lnTo>
                  <a:lnTo>
                    <a:pt x="88328" y="62052"/>
                  </a:lnTo>
                  <a:lnTo>
                    <a:pt x="88734" y="62826"/>
                  </a:lnTo>
                  <a:lnTo>
                    <a:pt x="89014" y="63411"/>
                  </a:lnTo>
                  <a:lnTo>
                    <a:pt x="89382" y="64490"/>
                  </a:lnTo>
                  <a:lnTo>
                    <a:pt x="89484" y="65227"/>
                  </a:lnTo>
                  <a:lnTo>
                    <a:pt x="89484" y="66827"/>
                  </a:lnTo>
                  <a:lnTo>
                    <a:pt x="89382" y="67525"/>
                  </a:lnTo>
                  <a:lnTo>
                    <a:pt x="89065" y="68516"/>
                  </a:lnTo>
                  <a:lnTo>
                    <a:pt x="88785" y="69138"/>
                  </a:lnTo>
                  <a:lnTo>
                    <a:pt x="88341" y="70002"/>
                  </a:lnTo>
                  <a:lnTo>
                    <a:pt x="88861" y="70002"/>
                  </a:lnTo>
                  <a:lnTo>
                    <a:pt x="89382" y="69202"/>
                  </a:lnTo>
                  <a:lnTo>
                    <a:pt x="89725" y="68592"/>
                  </a:lnTo>
                  <a:lnTo>
                    <a:pt x="90144" y="67525"/>
                  </a:lnTo>
                  <a:lnTo>
                    <a:pt x="90271" y="66802"/>
                  </a:lnTo>
                  <a:lnTo>
                    <a:pt x="90271" y="65659"/>
                  </a:lnTo>
                  <a:close/>
                </a:path>
                <a:path w="94615" h="85089">
                  <a:moveTo>
                    <a:pt x="91884" y="2159"/>
                  </a:moveTo>
                  <a:lnTo>
                    <a:pt x="91808" y="1765"/>
                  </a:lnTo>
                  <a:lnTo>
                    <a:pt x="91389" y="990"/>
                  </a:lnTo>
                  <a:lnTo>
                    <a:pt x="91198" y="635"/>
                  </a:lnTo>
                  <a:lnTo>
                    <a:pt x="91059" y="558"/>
                  </a:lnTo>
                  <a:lnTo>
                    <a:pt x="91059" y="2082"/>
                  </a:lnTo>
                  <a:lnTo>
                    <a:pt x="90957" y="4991"/>
                  </a:lnTo>
                  <a:lnTo>
                    <a:pt x="90563" y="5588"/>
                  </a:lnTo>
                  <a:lnTo>
                    <a:pt x="90246" y="5765"/>
                  </a:lnTo>
                  <a:lnTo>
                    <a:pt x="89382" y="5765"/>
                  </a:lnTo>
                  <a:lnTo>
                    <a:pt x="89039" y="5473"/>
                  </a:lnTo>
                  <a:lnTo>
                    <a:pt x="88861" y="4991"/>
                  </a:lnTo>
                  <a:lnTo>
                    <a:pt x="88747" y="2032"/>
                  </a:lnTo>
                  <a:lnTo>
                    <a:pt x="89154" y="1206"/>
                  </a:lnTo>
                  <a:lnTo>
                    <a:pt x="89471" y="990"/>
                  </a:lnTo>
                  <a:lnTo>
                    <a:pt x="90398" y="990"/>
                  </a:lnTo>
                  <a:lnTo>
                    <a:pt x="90703" y="1206"/>
                  </a:lnTo>
                  <a:lnTo>
                    <a:pt x="91059" y="2082"/>
                  </a:lnTo>
                  <a:lnTo>
                    <a:pt x="91059" y="558"/>
                  </a:lnTo>
                  <a:lnTo>
                    <a:pt x="90639" y="317"/>
                  </a:lnTo>
                  <a:lnTo>
                    <a:pt x="89014" y="317"/>
                  </a:lnTo>
                  <a:lnTo>
                    <a:pt x="88417" y="774"/>
                  </a:lnTo>
                  <a:lnTo>
                    <a:pt x="87947" y="2082"/>
                  </a:lnTo>
                  <a:lnTo>
                    <a:pt x="87972" y="4991"/>
                  </a:lnTo>
                  <a:lnTo>
                    <a:pt x="88620" y="6134"/>
                  </a:lnTo>
                  <a:lnTo>
                    <a:pt x="89154" y="6438"/>
                  </a:lnTo>
                  <a:lnTo>
                    <a:pt x="90665" y="6438"/>
                  </a:lnTo>
                  <a:lnTo>
                    <a:pt x="91236" y="6057"/>
                  </a:lnTo>
                  <a:lnTo>
                    <a:pt x="91376" y="5765"/>
                  </a:lnTo>
                  <a:lnTo>
                    <a:pt x="91770" y="4902"/>
                  </a:lnTo>
                  <a:lnTo>
                    <a:pt x="91884" y="2159"/>
                  </a:lnTo>
                  <a:close/>
                </a:path>
                <a:path w="94615" h="85089">
                  <a:moveTo>
                    <a:pt x="94538" y="3683"/>
                  </a:moveTo>
                  <a:lnTo>
                    <a:pt x="93091" y="63"/>
                  </a:lnTo>
                  <a:lnTo>
                    <a:pt x="92595" y="63"/>
                  </a:lnTo>
                  <a:lnTo>
                    <a:pt x="92989" y="838"/>
                  </a:lnTo>
                  <a:lnTo>
                    <a:pt x="93268" y="1422"/>
                  </a:lnTo>
                  <a:lnTo>
                    <a:pt x="93637" y="2501"/>
                  </a:lnTo>
                  <a:lnTo>
                    <a:pt x="93751" y="3238"/>
                  </a:lnTo>
                  <a:lnTo>
                    <a:pt x="93751" y="4838"/>
                  </a:lnTo>
                  <a:lnTo>
                    <a:pt x="93649" y="5537"/>
                  </a:lnTo>
                  <a:lnTo>
                    <a:pt x="93332" y="6527"/>
                  </a:lnTo>
                  <a:lnTo>
                    <a:pt x="93040" y="7162"/>
                  </a:lnTo>
                  <a:lnTo>
                    <a:pt x="92595" y="8013"/>
                  </a:lnTo>
                  <a:lnTo>
                    <a:pt x="93129" y="8013"/>
                  </a:lnTo>
                  <a:lnTo>
                    <a:pt x="93637" y="7213"/>
                  </a:lnTo>
                  <a:lnTo>
                    <a:pt x="93980" y="6604"/>
                  </a:lnTo>
                  <a:lnTo>
                    <a:pt x="94399" y="5549"/>
                  </a:lnTo>
                  <a:lnTo>
                    <a:pt x="94538" y="4813"/>
                  </a:lnTo>
                  <a:lnTo>
                    <a:pt x="9453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426403" y="2223871"/>
              <a:ext cx="97790" cy="53975"/>
            </a:xfrm>
            <a:custGeom>
              <a:avLst/>
              <a:gdLst/>
              <a:ahLst/>
              <a:cxnLst/>
              <a:rect l="l" t="t" r="r" b="b"/>
              <a:pathLst>
                <a:path w="97790" h="53975">
                  <a:moveTo>
                    <a:pt x="3581" y="48298"/>
                  </a:moveTo>
                  <a:lnTo>
                    <a:pt x="2832" y="48298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81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82"/>
                  </a:lnTo>
                  <a:lnTo>
                    <a:pt x="800" y="51676"/>
                  </a:lnTo>
                  <a:lnTo>
                    <a:pt x="762" y="51485"/>
                  </a:lnTo>
                  <a:lnTo>
                    <a:pt x="762" y="48298"/>
                  </a:lnTo>
                  <a:lnTo>
                    <a:pt x="0" y="48298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66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73"/>
                  </a:lnTo>
                  <a:lnTo>
                    <a:pt x="2882" y="52108"/>
                  </a:lnTo>
                  <a:lnTo>
                    <a:pt x="2870" y="52755"/>
                  </a:lnTo>
                  <a:lnTo>
                    <a:pt x="3581" y="52755"/>
                  </a:lnTo>
                  <a:lnTo>
                    <a:pt x="3581" y="48298"/>
                  </a:lnTo>
                  <a:close/>
                </a:path>
                <a:path w="97790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14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97790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34"/>
                  </a:lnTo>
                  <a:lnTo>
                    <a:pt x="1244" y="21234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06" y="21678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97790" h="53975">
                  <a:moveTo>
                    <a:pt x="8153" y="51054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17"/>
                  </a:lnTo>
                  <a:lnTo>
                    <a:pt x="5930" y="50012"/>
                  </a:lnTo>
                  <a:lnTo>
                    <a:pt x="5765" y="49949"/>
                  </a:lnTo>
                  <a:lnTo>
                    <a:pt x="5461" y="49771"/>
                  </a:lnTo>
                  <a:lnTo>
                    <a:pt x="5359" y="49606"/>
                  </a:lnTo>
                  <a:lnTo>
                    <a:pt x="5359" y="49237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18"/>
                  </a:lnTo>
                  <a:lnTo>
                    <a:pt x="6642" y="48818"/>
                  </a:lnTo>
                  <a:lnTo>
                    <a:pt x="6946" y="48920"/>
                  </a:lnTo>
                  <a:lnTo>
                    <a:pt x="7112" y="49123"/>
                  </a:lnTo>
                  <a:lnTo>
                    <a:pt x="7226" y="49263"/>
                  </a:lnTo>
                  <a:lnTo>
                    <a:pt x="7277" y="49415"/>
                  </a:lnTo>
                  <a:lnTo>
                    <a:pt x="7302" y="49580"/>
                  </a:lnTo>
                  <a:lnTo>
                    <a:pt x="8001" y="49580"/>
                  </a:lnTo>
                  <a:lnTo>
                    <a:pt x="8013" y="49288"/>
                  </a:lnTo>
                  <a:lnTo>
                    <a:pt x="7924" y="49022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65" y="48183"/>
                  </a:lnTo>
                  <a:lnTo>
                    <a:pt x="5359" y="48323"/>
                  </a:lnTo>
                  <a:lnTo>
                    <a:pt x="4749" y="48831"/>
                  </a:lnTo>
                  <a:lnTo>
                    <a:pt x="4597" y="49174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58"/>
                  </a:lnTo>
                  <a:lnTo>
                    <a:pt x="5549" y="50660"/>
                  </a:lnTo>
                  <a:lnTo>
                    <a:pt x="6832" y="50990"/>
                  </a:lnTo>
                  <a:lnTo>
                    <a:pt x="7048" y="51054"/>
                  </a:lnTo>
                  <a:lnTo>
                    <a:pt x="7327" y="51219"/>
                  </a:lnTo>
                  <a:lnTo>
                    <a:pt x="7416" y="51371"/>
                  </a:lnTo>
                  <a:lnTo>
                    <a:pt x="7416" y="51803"/>
                  </a:lnTo>
                  <a:lnTo>
                    <a:pt x="7302" y="51993"/>
                  </a:lnTo>
                  <a:lnTo>
                    <a:pt x="6883" y="52235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71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58"/>
                  </a:lnTo>
                  <a:lnTo>
                    <a:pt x="4470" y="51358"/>
                  </a:lnTo>
                  <a:lnTo>
                    <a:pt x="4495" y="51803"/>
                  </a:lnTo>
                  <a:lnTo>
                    <a:pt x="4648" y="52171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81"/>
                  </a:lnTo>
                  <a:lnTo>
                    <a:pt x="8001" y="52209"/>
                  </a:lnTo>
                  <a:lnTo>
                    <a:pt x="8153" y="51866"/>
                  </a:lnTo>
                  <a:lnTo>
                    <a:pt x="8153" y="51054"/>
                  </a:lnTo>
                  <a:close/>
                </a:path>
                <a:path w="97790" h="53975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42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29"/>
                  </a:lnTo>
                  <a:lnTo>
                    <a:pt x="4749" y="33337"/>
                  </a:lnTo>
                  <a:lnTo>
                    <a:pt x="4597" y="33680"/>
                  </a:lnTo>
                  <a:lnTo>
                    <a:pt x="4597" y="34467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99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97790" h="53975">
                  <a:moveTo>
                    <a:pt x="8153" y="20066"/>
                  </a:moveTo>
                  <a:lnTo>
                    <a:pt x="8001" y="19773"/>
                  </a:lnTo>
                  <a:lnTo>
                    <a:pt x="7531" y="19456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83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30"/>
                  </a:lnTo>
                  <a:lnTo>
                    <a:pt x="6642" y="17830"/>
                  </a:lnTo>
                  <a:lnTo>
                    <a:pt x="6946" y="17932"/>
                  </a:lnTo>
                  <a:lnTo>
                    <a:pt x="7112" y="18135"/>
                  </a:lnTo>
                  <a:lnTo>
                    <a:pt x="7226" y="18275"/>
                  </a:lnTo>
                  <a:lnTo>
                    <a:pt x="7277" y="18427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597" y="18186"/>
                  </a:lnTo>
                  <a:lnTo>
                    <a:pt x="4597" y="18961"/>
                  </a:lnTo>
                  <a:lnTo>
                    <a:pt x="4762" y="19253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20002"/>
                  </a:lnTo>
                  <a:lnTo>
                    <a:pt x="7048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02" y="21005"/>
                  </a:lnTo>
                  <a:lnTo>
                    <a:pt x="6883" y="21247"/>
                  </a:lnTo>
                  <a:lnTo>
                    <a:pt x="6642" y="21310"/>
                  </a:lnTo>
                  <a:lnTo>
                    <a:pt x="5892" y="21310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70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66"/>
                  </a:lnTo>
                  <a:close/>
                </a:path>
                <a:path w="97790" h="53975">
                  <a:moveTo>
                    <a:pt x="13208" y="53403"/>
                  </a:moveTo>
                  <a:lnTo>
                    <a:pt x="8458" y="53403"/>
                  </a:lnTo>
                  <a:lnTo>
                    <a:pt x="8458" y="53822"/>
                  </a:lnTo>
                  <a:lnTo>
                    <a:pt x="13208" y="53822"/>
                  </a:lnTo>
                  <a:lnTo>
                    <a:pt x="13208" y="53403"/>
                  </a:lnTo>
                  <a:close/>
                </a:path>
                <a:path w="97790" h="53975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28"/>
                  </a:lnTo>
                  <a:lnTo>
                    <a:pt x="13208" y="38328"/>
                  </a:lnTo>
                  <a:lnTo>
                    <a:pt x="13208" y="37909"/>
                  </a:lnTo>
                  <a:close/>
                </a:path>
                <a:path w="97790" h="53975">
                  <a:moveTo>
                    <a:pt x="13208" y="22415"/>
                  </a:moveTo>
                  <a:lnTo>
                    <a:pt x="8458" y="22415"/>
                  </a:lnTo>
                  <a:lnTo>
                    <a:pt x="8458" y="22834"/>
                  </a:lnTo>
                  <a:lnTo>
                    <a:pt x="13208" y="22834"/>
                  </a:lnTo>
                  <a:lnTo>
                    <a:pt x="13208" y="22415"/>
                  </a:lnTo>
                  <a:close/>
                </a:path>
                <a:path w="97790" h="53975">
                  <a:moveTo>
                    <a:pt x="14516" y="48323"/>
                  </a:moveTo>
                  <a:lnTo>
                    <a:pt x="13754" y="48323"/>
                  </a:lnTo>
                  <a:lnTo>
                    <a:pt x="13754" y="52755"/>
                  </a:lnTo>
                  <a:lnTo>
                    <a:pt x="14516" y="52755"/>
                  </a:lnTo>
                  <a:lnTo>
                    <a:pt x="14516" y="48323"/>
                  </a:lnTo>
                  <a:close/>
                </a:path>
                <a:path w="97790" h="53975">
                  <a:moveTo>
                    <a:pt x="14516" y="46647"/>
                  </a:moveTo>
                  <a:lnTo>
                    <a:pt x="13754" y="46647"/>
                  </a:lnTo>
                  <a:lnTo>
                    <a:pt x="13754" y="47498"/>
                  </a:lnTo>
                  <a:lnTo>
                    <a:pt x="14516" y="47498"/>
                  </a:lnTo>
                  <a:lnTo>
                    <a:pt x="14516" y="46647"/>
                  </a:lnTo>
                  <a:close/>
                </a:path>
                <a:path w="97790" h="53975">
                  <a:moveTo>
                    <a:pt x="14516" y="32829"/>
                  </a:moveTo>
                  <a:lnTo>
                    <a:pt x="13754" y="32829"/>
                  </a:lnTo>
                  <a:lnTo>
                    <a:pt x="13754" y="37261"/>
                  </a:lnTo>
                  <a:lnTo>
                    <a:pt x="14516" y="37261"/>
                  </a:lnTo>
                  <a:lnTo>
                    <a:pt x="14516" y="32829"/>
                  </a:lnTo>
                  <a:close/>
                </a:path>
                <a:path w="97790" h="53975">
                  <a:moveTo>
                    <a:pt x="14516" y="31153"/>
                  </a:moveTo>
                  <a:lnTo>
                    <a:pt x="13754" y="31153"/>
                  </a:lnTo>
                  <a:lnTo>
                    <a:pt x="13754" y="32004"/>
                  </a:lnTo>
                  <a:lnTo>
                    <a:pt x="14516" y="32004"/>
                  </a:lnTo>
                  <a:lnTo>
                    <a:pt x="14516" y="31153"/>
                  </a:lnTo>
                  <a:close/>
                </a:path>
                <a:path w="97790" h="53975">
                  <a:moveTo>
                    <a:pt x="19748" y="18402"/>
                  </a:moveTo>
                  <a:lnTo>
                    <a:pt x="19685" y="18097"/>
                  </a:lnTo>
                  <a:lnTo>
                    <a:pt x="19354" y="17424"/>
                  </a:lnTo>
                  <a:lnTo>
                    <a:pt x="18948" y="17208"/>
                  </a:lnTo>
                  <a:lnTo>
                    <a:pt x="18072" y="17208"/>
                  </a:lnTo>
                  <a:lnTo>
                    <a:pt x="17818" y="17272"/>
                  </a:lnTo>
                  <a:lnTo>
                    <a:pt x="17373" y="17500"/>
                  </a:lnTo>
                  <a:lnTo>
                    <a:pt x="17170" y="17678"/>
                  </a:lnTo>
                  <a:lnTo>
                    <a:pt x="17005" y="17919"/>
                  </a:lnTo>
                  <a:lnTo>
                    <a:pt x="16903" y="17729"/>
                  </a:lnTo>
                  <a:lnTo>
                    <a:pt x="16802" y="17576"/>
                  </a:lnTo>
                  <a:lnTo>
                    <a:pt x="16459" y="17297"/>
                  </a:lnTo>
                  <a:lnTo>
                    <a:pt x="16167" y="17208"/>
                  </a:lnTo>
                  <a:lnTo>
                    <a:pt x="15506" y="17208"/>
                  </a:lnTo>
                  <a:lnTo>
                    <a:pt x="15227" y="17297"/>
                  </a:lnTo>
                  <a:lnTo>
                    <a:pt x="14833" y="17564"/>
                  </a:lnTo>
                  <a:lnTo>
                    <a:pt x="14668" y="17729"/>
                  </a:lnTo>
                  <a:lnTo>
                    <a:pt x="14490" y="17945"/>
                  </a:lnTo>
                  <a:lnTo>
                    <a:pt x="14490" y="17310"/>
                  </a:lnTo>
                  <a:lnTo>
                    <a:pt x="13754" y="17310"/>
                  </a:lnTo>
                  <a:lnTo>
                    <a:pt x="13754" y="21767"/>
                  </a:lnTo>
                  <a:lnTo>
                    <a:pt x="14503" y="21767"/>
                  </a:lnTo>
                  <a:lnTo>
                    <a:pt x="14503" y="18834"/>
                  </a:lnTo>
                  <a:lnTo>
                    <a:pt x="14617" y="18427"/>
                  </a:lnTo>
                  <a:lnTo>
                    <a:pt x="15087" y="17995"/>
                  </a:lnTo>
                  <a:lnTo>
                    <a:pt x="15341" y="17894"/>
                  </a:lnTo>
                  <a:lnTo>
                    <a:pt x="15925" y="17894"/>
                  </a:lnTo>
                  <a:lnTo>
                    <a:pt x="16141" y="17995"/>
                  </a:lnTo>
                  <a:lnTo>
                    <a:pt x="16332" y="18338"/>
                  </a:lnTo>
                  <a:lnTo>
                    <a:pt x="16357" y="18554"/>
                  </a:lnTo>
                  <a:lnTo>
                    <a:pt x="16357" y="21767"/>
                  </a:lnTo>
                  <a:lnTo>
                    <a:pt x="17132" y="21767"/>
                  </a:lnTo>
                  <a:lnTo>
                    <a:pt x="17132" y="18719"/>
                  </a:lnTo>
                  <a:lnTo>
                    <a:pt x="17233" y="18389"/>
                  </a:lnTo>
                  <a:lnTo>
                    <a:pt x="17653" y="17995"/>
                  </a:lnTo>
                  <a:lnTo>
                    <a:pt x="17907" y="17894"/>
                  </a:lnTo>
                  <a:lnTo>
                    <a:pt x="18415" y="17894"/>
                  </a:lnTo>
                  <a:lnTo>
                    <a:pt x="18605" y="17957"/>
                  </a:lnTo>
                  <a:lnTo>
                    <a:pt x="18897" y="18173"/>
                  </a:lnTo>
                  <a:lnTo>
                    <a:pt x="18973" y="18376"/>
                  </a:lnTo>
                  <a:lnTo>
                    <a:pt x="18973" y="21767"/>
                  </a:lnTo>
                  <a:lnTo>
                    <a:pt x="19748" y="21767"/>
                  </a:lnTo>
                  <a:lnTo>
                    <a:pt x="19748" y="18402"/>
                  </a:lnTo>
                  <a:close/>
                </a:path>
                <a:path w="97790" h="53975">
                  <a:moveTo>
                    <a:pt x="21640" y="49390"/>
                  </a:moveTo>
                  <a:lnTo>
                    <a:pt x="21577" y="49085"/>
                  </a:lnTo>
                  <a:lnTo>
                    <a:pt x="21247" y="48425"/>
                  </a:lnTo>
                  <a:lnTo>
                    <a:pt x="20840" y="48196"/>
                  </a:lnTo>
                  <a:lnTo>
                    <a:pt x="19964" y="48196"/>
                  </a:lnTo>
                  <a:lnTo>
                    <a:pt x="19710" y="48260"/>
                  </a:lnTo>
                  <a:lnTo>
                    <a:pt x="19265" y="48488"/>
                  </a:lnTo>
                  <a:lnTo>
                    <a:pt x="19062" y="48666"/>
                  </a:lnTo>
                  <a:lnTo>
                    <a:pt x="18897" y="48907"/>
                  </a:lnTo>
                  <a:lnTo>
                    <a:pt x="18796" y="48717"/>
                  </a:lnTo>
                  <a:lnTo>
                    <a:pt x="18694" y="48564"/>
                  </a:lnTo>
                  <a:lnTo>
                    <a:pt x="18351" y="48285"/>
                  </a:lnTo>
                  <a:lnTo>
                    <a:pt x="18059" y="48196"/>
                  </a:lnTo>
                  <a:lnTo>
                    <a:pt x="17399" y="48196"/>
                  </a:lnTo>
                  <a:lnTo>
                    <a:pt x="17119" y="48285"/>
                  </a:lnTo>
                  <a:lnTo>
                    <a:pt x="16725" y="48552"/>
                  </a:lnTo>
                  <a:lnTo>
                    <a:pt x="16560" y="48717"/>
                  </a:lnTo>
                  <a:lnTo>
                    <a:pt x="16383" y="48933"/>
                  </a:lnTo>
                  <a:lnTo>
                    <a:pt x="16383" y="48298"/>
                  </a:lnTo>
                  <a:lnTo>
                    <a:pt x="15646" y="48298"/>
                  </a:lnTo>
                  <a:lnTo>
                    <a:pt x="15646" y="52755"/>
                  </a:lnTo>
                  <a:lnTo>
                    <a:pt x="16395" y="52755"/>
                  </a:lnTo>
                  <a:lnTo>
                    <a:pt x="16395" y="49822"/>
                  </a:lnTo>
                  <a:lnTo>
                    <a:pt x="16510" y="49428"/>
                  </a:lnTo>
                  <a:lnTo>
                    <a:pt x="16979" y="48983"/>
                  </a:lnTo>
                  <a:lnTo>
                    <a:pt x="17233" y="48882"/>
                  </a:lnTo>
                  <a:lnTo>
                    <a:pt x="17818" y="48882"/>
                  </a:lnTo>
                  <a:lnTo>
                    <a:pt x="18034" y="48983"/>
                  </a:lnTo>
                  <a:lnTo>
                    <a:pt x="18224" y="49326"/>
                  </a:lnTo>
                  <a:lnTo>
                    <a:pt x="18262" y="49542"/>
                  </a:lnTo>
                  <a:lnTo>
                    <a:pt x="18262" y="52755"/>
                  </a:lnTo>
                  <a:lnTo>
                    <a:pt x="19024" y="52755"/>
                  </a:lnTo>
                  <a:lnTo>
                    <a:pt x="19024" y="49707"/>
                  </a:lnTo>
                  <a:lnTo>
                    <a:pt x="19126" y="49377"/>
                  </a:lnTo>
                  <a:lnTo>
                    <a:pt x="19545" y="48983"/>
                  </a:lnTo>
                  <a:lnTo>
                    <a:pt x="19799" y="48882"/>
                  </a:lnTo>
                  <a:lnTo>
                    <a:pt x="20307" y="48882"/>
                  </a:lnTo>
                  <a:lnTo>
                    <a:pt x="20497" y="48945"/>
                  </a:lnTo>
                  <a:lnTo>
                    <a:pt x="20789" y="49161"/>
                  </a:lnTo>
                  <a:lnTo>
                    <a:pt x="20866" y="49364"/>
                  </a:lnTo>
                  <a:lnTo>
                    <a:pt x="20866" y="52755"/>
                  </a:lnTo>
                  <a:lnTo>
                    <a:pt x="21640" y="52755"/>
                  </a:lnTo>
                  <a:lnTo>
                    <a:pt x="21640" y="49390"/>
                  </a:lnTo>
                  <a:close/>
                </a:path>
                <a:path w="97790" h="53975">
                  <a:moveTo>
                    <a:pt x="21640" y="33909"/>
                  </a:moveTo>
                  <a:lnTo>
                    <a:pt x="21577" y="33591"/>
                  </a:lnTo>
                  <a:lnTo>
                    <a:pt x="21247" y="32931"/>
                  </a:lnTo>
                  <a:lnTo>
                    <a:pt x="20840" y="32702"/>
                  </a:lnTo>
                  <a:lnTo>
                    <a:pt x="19964" y="32702"/>
                  </a:lnTo>
                  <a:lnTo>
                    <a:pt x="19710" y="32766"/>
                  </a:lnTo>
                  <a:lnTo>
                    <a:pt x="19265" y="32994"/>
                  </a:lnTo>
                  <a:lnTo>
                    <a:pt x="19062" y="33172"/>
                  </a:lnTo>
                  <a:lnTo>
                    <a:pt x="18897" y="33413"/>
                  </a:lnTo>
                  <a:lnTo>
                    <a:pt x="18796" y="33223"/>
                  </a:lnTo>
                  <a:lnTo>
                    <a:pt x="18694" y="33070"/>
                  </a:lnTo>
                  <a:lnTo>
                    <a:pt x="18351" y="32804"/>
                  </a:lnTo>
                  <a:lnTo>
                    <a:pt x="18059" y="32702"/>
                  </a:lnTo>
                  <a:lnTo>
                    <a:pt x="17399" y="32702"/>
                  </a:lnTo>
                  <a:lnTo>
                    <a:pt x="17119" y="32791"/>
                  </a:lnTo>
                  <a:lnTo>
                    <a:pt x="16725" y="33070"/>
                  </a:lnTo>
                  <a:lnTo>
                    <a:pt x="16560" y="33223"/>
                  </a:lnTo>
                  <a:lnTo>
                    <a:pt x="16383" y="33439"/>
                  </a:lnTo>
                  <a:lnTo>
                    <a:pt x="16383" y="32804"/>
                  </a:lnTo>
                  <a:lnTo>
                    <a:pt x="15646" y="32804"/>
                  </a:lnTo>
                  <a:lnTo>
                    <a:pt x="15646" y="37261"/>
                  </a:lnTo>
                  <a:lnTo>
                    <a:pt x="16395" y="37261"/>
                  </a:lnTo>
                  <a:lnTo>
                    <a:pt x="16395" y="34328"/>
                  </a:lnTo>
                  <a:lnTo>
                    <a:pt x="16510" y="33934"/>
                  </a:lnTo>
                  <a:lnTo>
                    <a:pt x="16979" y="33489"/>
                  </a:lnTo>
                  <a:lnTo>
                    <a:pt x="17233" y="33388"/>
                  </a:lnTo>
                  <a:lnTo>
                    <a:pt x="17818" y="33388"/>
                  </a:lnTo>
                  <a:lnTo>
                    <a:pt x="18034" y="33489"/>
                  </a:lnTo>
                  <a:lnTo>
                    <a:pt x="18224" y="33832"/>
                  </a:lnTo>
                  <a:lnTo>
                    <a:pt x="18262" y="34048"/>
                  </a:lnTo>
                  <a:lnTo>
                    <a:pt x="18262" y="37261"/>
                  </a:lnTo>
                  <a:lnTo>
                    <a:pt x="19024" y="37261"/>
                  </a:lnTo>
                  <a:lnTo>
                    <a:pt x="19024" y="34213"/>
                  </a:lnTo>
                  <a:lnTo>
                    <a:pt x="19126" y="33883"/>
                  </a:lnTo>
                  <a:lnTo>
                    <a:pt x="19545" y="33489"/>
                  </a:lnTo>
                  <a:lnTo>
                    <a:pt x="19799" y="33388"/>
                  </a:lnTo>
                  <a:lnTo>
                    <a:pt x="20307" y="33388"/>
                  </a:lnTo>
                  <a:lnTo>
                    <a:pt x="20497" y="33451"/>
                  </a:lnTo>
                  <a:lnTo>
                    <a:pt x="20789" y="33667"/>
                  </a:lnTo>
                  <a:lnTo>
                    <a:pt x="20866" y="33870"/>
                  </a:lnTo>
                  <a:lnTo>
                    <a:pt x="20866" y="37261"/>
                  </a:lnTo>
                  <a:lnTo>
                    <a:pt x="21640" y="37261"/>
                  </a:lnTo>
                  <a:lnTo>
                    <a:pt x="21640" y="33909"/>
                  </a:lnTo>
                  <a:close/>
                </a:path>
                <a:path w="97790" h="53975">
                  <a:moveTo>
                    <a:pt x="24676" y="19773"/>
                  </a:moveTo>
                  <a:lnTo>
                    <a:pt x="24663" y="19189"/>
                  </a:lnTo>
                  <a:lnTo>
                    <a:pt x="24574" y="18605"/>
                  </a:lnTo>
                  <a:lnTo>
                    <a:pt x="24460" y="18237"/>
                  </a:lnTo>
                  <a:lnTo>
                    <a:pt x="24206" y="17868"/>
                  </a:lnTo>
                  <a:lnTo>
                    <a:pt x="23926" y="17589"/>
                  </a:lnTo>
                  <a:lnTo>
                    <a:pt x="23901" y="19189"/>
                  </a:lnTo>
                  <a:lnTo>
                    <a:pt x="21424" y="19189"/>
                  </a:lnTo>
                  <a:lnTo>
                    <a:pt x="21437" y="18859"/>
                  </a:lnTo>
                  <a:lnTo>
                    <a:pt x="21564" y="18491"/>
                  </a:lnTo>
                  <a:lnTo>
                    <a:pt x="22034" y="17995"/>
                  </a:lnTo>
                  <a:lnTo>
                    <a:pt x="22326" y="17868"/>
                  </a:lnTo>
                  <a:lnTo>
                    <a:pt x="23139" y="17868"/>
                  </a:lnTo>
                  <a:lnTo>
                    <a:pt x="23482" y="18046"/>
                  </a:lnTo>
                  <a:lnTo>
                    <a:pt x="23736" y="18491"/>
                  </a:lnTo>
                  <a:lnTo>
                    <a:pt x="23850" y="18796"/>
                  </a:lnTo>
                  <a:lnTo>
                    <a:pt x="23901" y="19189"/>
                  </a:lnTo>
                  <a:lnTo>
                    <a:pt x="23901" y="17576"/>
                  </a:lnTo>
                  <a:lnTo>
                    <a:pt x="23329" y="17284"/>
                  </a:lnTo>
                  <a:lnTo>
                    <a:pt x="23025" y="17208"/>
                  </a:lnTo>
                  <a:lnTo>
                    <a:pt x="22085" y="17208"/>
                  </a:lnTo>
                  <a:lnTo>
                    <a:pt x="21577" y="17437"/>
                  </a:lnTo>
                  <a:lnTo>
                    <a:pt x="20802" y="18326"/>
                  </a:lnTo>
                  <a:lnTo>
                    <a:pt x="20701" y="18605"/>
                  </a:lnTo>
                  <a:lnTo>
                    <a:pt x="20789" y="20916"/>
                  </a:lnTo>
                  <a:lnTo>
                    <a:pt x="21564" y="21729"/>
                  </a:lnTo>
                  <a:lnTo>
                    <a:pt x="22034" y="21932"/>
                  </a:lnTo>
                  <a:lnTo>
                    <a:pt x="22821" y="21932"/>
                  </a:lnTo>
                  <a:lnTo>
                    <a:pt x="24612" y="20370"/>
                  </a:lnTo>
                  <a:lnTo>
                    <a:pt x="23876" y="20370"/>
                  </a:lnTo>
                  <a:lnTo>
                    <a:pt x="23799" y="20599"/>
                  </a:lnTo>
                  <a:lnTo>
                    <a:pt x="23723" y="20739"/>
                  </a:lnTo>
                  <a:lnTo>
                    <a:pt x="23355" y="21145"/>
                  </a:lnTo>
                  <a:lnTo>
                    <a:pt x="23050" y="21272"/>
                  </a:lnTo>
                  <a:lnTo>
                    <a:pt x="22237" y="21272"/>
                  </a:lnTo>
                  <a:lnTo>
                    <a:pt x="21945" y="21145"/>
                  </a:lnTo>
                  <a:lnTo>
                    <a:pt x="21526" y="20599"/>
                  </a:lnTo>
                  <a:lnTo>
                    <a:pt x="21412" y="19773"/>
                  </a:lnTo>
                  <a:lnTo>
                    <a:pt x="24676" y="19773"/>
                  </a:lnTo>
                  <a:close/>
                </a:path>
                <a:path w="97790" h="53975">
                  <a:moveTo>
                    <a:pt x="26758" y="36728"/>
                  </a:moveTo>
                  <a:lnTo>
                    <a:pt x="26403" y="36753"/>
                  </a:lnTo>
                  <a:lnTo>
                    <a:pt x="26263" y="35001"/>
                  </a:lnTo>
                  <a:lnTo>
                    <a:pt x="26162" y="33337"/>
                  </a:lnTo>
                  <a:lnTo>
                    <a:pt x="26098" y="33197"/>
                  </a:lnTo>
                  <a:lnTo>
                    <a:pt x="25514" y="32854"/>
                  </a:lnTo>
                  <a:lnTo>
                    <a:pt x="25514" y="35001"/>
                  </a:lnTo>
                  <a:lnTo>
                    <a:pt x="25514" y="36055"/>
                  </a:lnTo>
                  <a:lnTo>
                    <a:pt x="25298" y="36385"/>
                  </a:lnTo>
                  <a:lnTo>
                    <a:pt x="24638" y="36715"/>
                  </a:lnTo>
                  <a:lnTo>
                    <a:pt x="24384" y="36779"/>
                  </a:lnTo>
                  <a:lnTo>
                    <a:pt x="23901" y="36779"/>
                  </a:lnTo>
                  <a:lnTo>
                    <a:pt x="23774" y="36741"/>
                  </a:lnTo>
                  <a:lnTo>
                    <a:pt x="23558" y="36588"/>
                  </a:lnTo>
                  <a:lnTo>
                    <a:pt x="23431" y="35585"/>
                  </a:lnTo>
                  <a:lnTo>
                    <a:pt x="23799" y="35382"/>
                  </a:lnTo>
                  <a:lnTo>
                    <a:pt x="24003" y="35318"/>
                  </a:lnTo>
                  <a:lnTo>
                    <a:pt x="24866" y="35217"/>
                  </a:lnTo>
                  <a:lnTo>
                    <a:pt x="25298" y="35102"/>
                  </a:lnTo>
                  <a:lnTo>
                    <a:pt x="25514" y="35001"/>
                  </a:lnTo>
                  <a:lnTo>
                    <a:pt x="25514" y="32854"/>
                  </a:lnTo>
                  <a:lnTo>
                    <a:pt x="25019" y="32702"/>
                  </a:lnTo>
                  <a:lnTo>
                    <a:pt x="24041" y="32702"/>
                  </a:lnTo>
                  <a:lnTo>
                    <a:pt x="22771" y="34175"/>
                  </a:lnTo>
                  <a:lnTo>
                    <a:pt x="23469" y="34175"/>
                  </a:lnTo>
                  <a:lnTo>
                    <a:pt x="23558" y="33769"/>
                  </a:lnTo>
                  <a:lnTo>
                    <a:pt x="23812" y="33439"/>
                  </a:lnTo>
                  <a:lnTo>
                    <a:pt x="24091" y="33337"/>
                  </a:lnTo>
                  <a:lnTo>
                    <a:pt x="24815" y="33337"/>
                  </a:lnTo>
                  <a:lnTo>
                    <a:pt x="25069" y="33388"/>
                  </a:lnTo>
                  <a:lnTo>
                    <a:pt x="25438" y="33616"/>
                  </a:lnTo>
                  <a:lnTo>
                    <a:pt x="25425" y="34467"/>
                  </a:lnTo>
                  <a:lnTo>
                    <a:pt x="25298" y="34544"/>
                  </a:lnTo>
                  <a:lnTo>
                    <a:pt x="23520" y="34772"/>
                  </a:lnTo>
                  <a:lnTo>
                    <a:pt x="23190" y="34912"/>
                  </a:lnTo>
                  <a:lnTo>
                    <a:pt x="22656" y="35382"/>
                  </a:lnTo>
                  <a:lnTo>
                    <a:pt x="22758" y="36880"/>
                  </a:lnTo>
                  <a:lnTo>
                    <a:pt x="23177" y="37274"/>
                  </a:lnTo>
                  <a:lnTo>
                    <a:pt x="23533" y="37414"/>
                  </a:lnTo>
                  <a:lnTo>
                    <a:pt x="24295" y="37414"/>
                  </a:lnTo>
                  <a:lnTo>
                    <a:pt x="24599" y="37338"/>
                  </a:lnTo>
                  <a:lnTo>
                    <a:pt x="25171" y="37045"/>
                  </a:lnTo>
                  <a:lnTo>
                    <a:pt x="25400" y="36880"/>
                  </a:lnTo>
                  <a:lnTo>
                    <a:pt x="25552" y="36677"/>
                  </a:lnTo>
                  <a:lnTo>
                    <a:pt x="25654" y="37045"/>
                  </a:lnTo>
                  <a:lnTo>
                    <a:pt x="25793" y="37274"/>
                  </a:lnTo>
                  <a:lnTo>
                    <a:pt x="25984" y="37363"/>
                  </a:lnTo>
                  <a:lnTo>
                    <a:pt x="26339" y="37363"/>
                  </a:lnTo>
                  <a:lnTo>
                    <a:pt x="26720" y="37299"/>
                  </a:lnTo>
                  <a:lnTo>
                    <a:pt x="26758" y="36753"/>
                  </a:lnTo>
                  <a:close/>
                </a:path>
                <a:path w="97790" h="53975">
                  <a:moveTo>
                    <a:pt x="29222" y="15633"/>
                  </a:moveTo>
                  <a:lnTo>
                    <a:pt x="28511" y="15633"/>
                  </a:lnTo>
                  <a:lnTo>
                    <a:pt x="28511" y="17894"/>
                  </a:lnTo>
                  <a:lnTo>
                    <a:pt x="28422" y="18567"/>
                  </a:lnTo>
                  <a:lnTo>
                    <a:pt x="28422" y="20523"/>
                  </a:lnTo>
                  <a:lnTo>
                    <a:pt x="27978" y="21107"/>
                  </a:lnTo>
                  <a:lnTo>
                    <a:pt x="27686" y="21272"/>
                  </a:lnTo>
                  <a:lnTo>
                    <a:pt x="26898" y="21272"/>
                  </a:lnTo>
                  <a:lnTo>
                    <a:pt x="26581" y="21107"/>
                  </a:lnTo>
                  <a:lnTo>
                    <a:pt x="26200" y="20523"/>
                  </a:lnTo>
                  <a:lnTo>
                    <a:pt x="26187" y="18605"/>
                  </a:lnTo>
                  <a:lnTo>
                    <a:pt x="26657" y="18034"/>
                  </a:lnTo>
                  <a:lnTo>
                    <a:pt x="26962" y="17894"/>
                  </a:lnTo>
                  <a:lnTo>
                    <a:pt x="27673" y="17894"/>
                  </a:lnTo>
                  <a:lnTo>
                    <a:pt x="27952" y="18021"/>
                  </a:lnTo>
                  <a:lnTo>
                    <a:pt x="28422" y="18567"/>
                  </a:lnTo>
                  <a:lnTo>
                    <a:pt x="28422" y="17792"/>
                  </a:lnTo>
                  <a:lnTo>
                    <a:pt x="28194" y="17526"/>
                  </a:lnTo>
                  <a:lnTo>
                    <a:pt x="27813" y="17310"/>
                  </a:lnTo>
                  <a:lnTo>
                    <a:pt x="27533" y="17233"/>
                  </a:lnTo>
                  <a:lnTo>
                    <a:pt x="26581" y="17233"/>
                  </a:lnTo>
                  <a:lnTo>
                    <a:pt x="26149" y="17449"/>
                  </a:lnTo>
                  <a:lnTo>
                    <a:pt x="25438" y="18427"/>
                  </a:lnTo>
                  <a:lnTo>
                    <a:pt x="25387" y="18605"/>
                  </a:lnTo>
                  <a:lnTo>
                    <a:pt x="25463" y="20878"/>
                  </a:lnTo>
                  <a:lnTo>
                    <a:pt x="26187" y="21717"/>
                  </a:lnTo>
                  <a:lnTo>
                    <a:pt x="26606" y="21932"/>
                  </a:lnTo>
                  <a:lnTo>
                    <a:pt x="27419" y="21932"/>
                  </a:lnTo>
                  <a:lnTo>
                    <a:pt x="28549" y="21145"/>
                  </a:lnTo>
                  <a:lnTo>
                    <a:pt x="28549" y="21767"/>
                  </a:lnTo>
                  <a:lnTo>
                    <a:pt x="29222" y="21767"/>
                  </a:lnTo>
                  <a:lnTo>
                    <a:pt x="29222" y="21145"/>
                  </a:lnTo>
                  <a:lnTo>
                    <a:pt x="29222" y="15633"/>
                  </a:lnTo>
                  <a:close/>
                </a:path>
                <a:path w="97790" h="53975">
                  <a:moveTo>
                    <a:pt x="31102" y="32854"/>
                  </a:moveTo>
                  <a:lnTo>
                    <a:pt x="30403" y="32854"/>
                  </a:lnTo>
                  <a:lnTo>
                    <a:pt x="30403" y="33413"/>
                  </a:lnTo>
                  <a:lnTo>
                    <a:pt x="30289" y="33261"/>
                  </a:lnTo>
                  <a:lnTo>
                    <a:pt x="30289" y="34061"/>
                  </a:lnTo>
                  <a:lnTo>
                    <a:pt x="30187" y="36055"/>
                  </a:lnTo>
                  <a:lnTo>
                    <a:pt x="30010" y="36461"/>
                  </a:lnTo>
                  <a:lnTo>
                    <a:pt x="29629" y="36715"/>
                  </a:lnTo>
                  <a:lnTo>
                    <a:pt x="28752" y="36715"/>
                  </a:lnTo>
                  <a:lnTo>
                    <a:pt x="28473" y="36576"/>
                  </a:lnTo>
                  <a:lnTo>
                    <a:pt x="28067" y="36055"/>
                  </a:lnTo>
                  <a:lnTo>
                    <a:pt x="28028" y="34353"/>
                  </a:lnTo>
                  <a:lnTo>
                    <a:pt x="28308" y="33642"/>
                  </a:lnTo>
                  <a:lnTo>
                    <a:pt x="28663" y="33388"/>
                  </a:lnTo>
                  <a:lnTo>
                    <a:pt x="29552" y="33388"/>
                  </a:lnTo>
                  <a:lnTo>
                    <a:pt x="29845" y="33528"/>
                  </a:lnTo>
                  <a:lnTo>
                    <a:pt x="30289" y="34061"/>
                  </a:lnTo>
                  <a:lnTo>
                    <a:pt x="30289" y="33261"/>
                  </a:lnTo>
                  <a:lnTo>
                    <a:pt x="30124" y="33083"/>
                  </a:lnTo>
                  <a:lnTo>
                    <a:pt x="29718" y="32816"/>
                  </a:lnTo>
                  <a:lnTo>
                    <a:pt x="29413" y="32727"/>
                  </a:lnTo>
                  <a:lnTo>
                    <a:pt x="28549" y="32727"/>
                  </a:lnTo>
                  <a:lnTo>
                    <a:pt x="28105" y="32943"/>
                  </a:lnTo>
                  <a:lnTo>
                    <a:pt x="27368" y="33794"/>
                  </a:lnTo>
                  <a:lnTo>
                    <a:pt x="27292" y="34061"/>
                  </a:lnTo>
                  <a:lnTo>
                    <a:pt x="27368" y="36461"/>
                  </a:lnTo>
                  <a:lnTo>
                    <a:pt x="28092" y="37147"/>
                  </a:lnTo>
                  <a:lnTo>
                    <a:pt x="28511" y="37325"/>
                  </a:lnTo>
                  <a:lnTo>
                    <a:pt x="29349" y="37325"/>
                  </a:lnTo>
                  <a:lnTo>
                    <a:pt x="30378" y="36652"/>
                  </a:lnTo>
                  <a:lnTo>
                    <a:pt x="30276" y="37820"/>
                  </a:lnTo>
                  <a:lnTo>
                    <a:pt x="30060" y="38328"/>
                  </a:lnTo>
                  <a:lnTo>
                    <a:pt x="29679" y="38531"/>
                  </a:lnTo>
                  <a:lnTo>
                    <a:pt x="28740" y="38531"/>
                  </a:lnTo>
                  <a:lnTo>
                    <a:pt x="28473" y="38442"/>
                  </a:lnTo>
                  <a:lnTo>
                    <a:pt x="28194" y="38176"/>
                  </a:lnTo>
                  <a:lnTo>
                    <a:pt x="28092" y="37820"/>
                  </a:lnTo>
                  <a:lnTo>
                    <a:pt x="27330" y="37820"/>
                  </a:lnTo>
                  <a:lnTo>
                    <a:pt x="27393" y="38328"/>
                  </a:lnTo>
                  <a:lnTo>
                    <a:pt x="27546" y="38620"/>
                  </a:lnTo>
                  <a:lnTo>
                    <a:pt x="28206" y="39039"/>
                  </a:lnTo>
                  <a:lnTo>
                    <a:pt x="28613" y="39154"/>
                  </a:lnTo>
                  <a:lnTo>
                    <a:pt x="29959" y="39154"/>
                  </a:lnTo>
                  <a:lnTo>
                    <a:pt x="30543" y="38849"/>
                  </a:lnTo>
                  <a:lnTo>
                    <a:pt x="30695" y="38531"/>
                  </a:lnTo>
                  <a:lnTo>
                    <a:pt x="31013" y="37922"/>
                  </a:lnTo>
                  <a:lnTo>
                    <a:pt x="31102" y="36652"/>
                  </a:lnTo>
                  <a:lnTo>
                    <a:pt x="31102" y="33413"/>
                  </a:lnTo>
                  <a:lnTo>
                    <a:pt x="31102" y="32854"/>
                  </a:lnTo>
                  <a:close/>
                </a:path>
                <a:path w="97790" h="53975">
                  <a:moveTo>
                    <a:pt x="31102" y="17335"/>
                  </a:moveTo>
                  <a:lnTo>
                    <a:pt x="30327" y="17335"/>
                  </a:lnTo>
                  <a:lnTo>
                    <a:pt x="30327" y="21767"/>
                  </a:lnTo>
                  <a:lnTo>
                    <a:pt x="31102" y="21767"/>
                  </a:lnTo>
                  <a:lnTo>
                    <a:pt x="31102" y="17335"/>
                  </a:lnTo>
                  <a:close/>
                </a:path>
                <a:path w="97790" h="53975">
                  <a:moveTo>
                    <a:pt x="31102" y="15659"/>
                  </a:moveTo>
                  <a:lnTo>
                    <a:pt x="30327" y="15659"/>
                  </a:lnTo>
                  <a:lnTo>
                    <a:pt x="30327" y="16510"/>
                  </a:lnTo>
                  <a:lnTo>
                    <a:pt x="31102" y="16510"/>
                  </a:lnTo>
                  <a:lnTo>
                    <a:pt x="31102" y="15659"/>
                  </a:lnTo>
                  <a:close/>
                </a:path>
                <a:path w="97790" h="53975">
                  <a:moveTo>
                    <a:pt x="33667" y="4279"/>
                  </a:moveTo>
                  <a:lnTo>
                    <a:pt x="33655" y="3683"/>
                  </a:lnTo>
                  <a:lnTo>
                    <a:pt x="33566" y="3111"/>
                  </a:lnTo>
                  <a:lnTo>
                    <a:pt x="33451" y="2743"/>
                  </a:lnTo>
                  <a:lnTo>
                    <a:pt x="33210" y="2374"/>
                  </a:lnTo>
                  <a:lnTo>
                    <a:pt x="32918" y="2082"/>
                  </a:lnTo>
                  <a:lnTo>
                    <a:pt x="32893" y="3683"/>
                  </a:lnTo>
                  <a:lnTo>
                    <a:pt x="30416" y="3683"/>
                  </a:lnTo>
                  <a:lnTo>
                    <a:pt x="30429" y="3365"/>
                  </a:lnTo>
                  <a:lnTo>
                    <a:pt x="30556" y="2984"/>
                  </a:lnTo>
                  <a:lnTo>
                    <a:pt x="31026" y="2489"/>
                  </a:lnTo>
                  <a:lnTo>
                    <a:pt x="31318" y="2374"/>
                  </a:lnTo>
                  <a:lnTo>
                    <a:pt x="32131" y="2374"/>
                  </a:lnTo>
                  <a:lnTo>
                    <a:pt x="32473" y="2552"/>
                  </a:lnTo>
                  <a:lnTo>
                    <a:pt x="32727" y="2997"/>
                  </a:lnTo>
                  <a:lnTo>
                    <a:pt x="32842" y="3302"/>
                  </a:lnTo>
                  <a:lnTo>
                    <a:pt x="32893" y="3683"/>
                  </a:lnTo>
                  <a:lnTo>
                    <a:pt x="32893" y="2082"/>
                  </a:lnTo>
                  <a:lnTo>
                    <a:pt x="32321" y="1790"/>
                  </a:lnTo>
                  <a:lnTo>
                    <a:pt x="32016" y="1714"/>
                  </a:lnTo>
                  <a:lnTo>
                    <a:pt x="31076" y="1714"/>
                  </a:lnTo>
                  <a:lnTo>
                    <a:pt x="30568" y="1943"/>
                  </a:lnTo>
                  <a:lnTo>
                    <a:pt x="29794" y="2832"/>
                  </a:lnTo>
                  <a:lnTo>
                    <a:pt x="29705" y="3111"/>
                  </a:lnTo>
                  <a:lnTo>
                    <a:pt x="29781" y="5422"/>
                  </a:lnTo>
                  <a:lnTo>
                    <a:pt x="30556" y="6235"/>
                  </a:lnTo>
                  <a:lnTo>
                    <a:pt x="31026" y="6426"/>
                  </a:lnTo>
                  <a:lnTo>
                    <a:pt x="31813" y="6426"/>
                  </a:lnTo>
                  <a:lnTo>
                    <a:pt x="33604" y="4876"/>
                  </a:lnTo>
                  <a:lnTo>
                    <a:pt x="32867" y="4876"/>
                  </a:lnTo>
                  <a:lnTo>
                    <a:pt x="32791" y="5092"/>
                  </a:lnTo>
                  <a:lnTo>
                    <a:pt x="32715" y="5245"/>
                  </a:lnTo>
                  <a:lnTo>
                    <a:pt x="32346" y="5651"/>
                  </a:lnTo>
                  <a:lnTo>
                    <a:pt x="32042" y="5778"/>
                  </a:lnTo>
                  <a:lnTo>
                    <a:pt x="31229" y="5778"/>
                  </a:lnTo>
                  <a:lnTo>
                    <a:pt x="30937" y="5651"/>
                  </a:lnTo>
                  <a:lnTo>
                    <a:pt x="30518" y="5092"/>
                  </a:lnTo>
                  <a:lnTo>
                    <a:pt x="30403" y="4279"/>
                  </a:lnTo>
                  <a:lnTo>
                    <a:pt x="33667" y="4279"/>
                  </a:lnTo>
                  <a:close/>
                </a:path>
                <a:path w="97790" h="53975">
                  <a:moveTo>
                    <a:pt x="36055" y="35280"/>
                  </a:moveTo>
                  <a:lnTo>
                    <a:pt x="35280" y="33070"/>
                  </a:lnTo>
                  <a:lnTo>
                    <a:pt x="35280" y="34683"/>
                  </a:lnTo>
                  <a:lnTo>
                    <a:pt x="32804" y="34683"/>
                  </a:lnTo>
                  <a:lnTo>
                    <a:pt x="32816" y="34353"/>
                  </a:lnTo>
                  <a:lnTo>
                    <a:pt x="32931" y="33985"/>
                  </a:lnTo>
                  <a:lnTo>
                    <a:pt x="33401" y="33489"/>
                  </a:lnTo>
                  <a:lnTo>
                    <a:pt x="33693" y="33362"/>
                  </a:lnTo>
                  <a:lnTo>
                    <a:pt x="34518" y="33362"/>
                  </a:lnTo>
                  <a:lnTo>
                    <a:pt x="34861" y="33540"/>
                  </a:lnTo>
                  <a:lnTo>
                    <a:pt x="35115" y="33997"/>
                  </a:lnTo>
                  <a:lnTo>
                    <a:pt x="35229" y="34302"/>
                  </a:lnTo>
                  <a:lnTo>
                    <a:pt x="35280" y="34683"/>
                  </a:lnTo>
                  <a:lnTo>
                    <a:pt x="35280" y="33070"/>
                  </a:lnTo>
                  <a:lnTo>
                    <a:pt x="34709" y="32778"/>
                  </a:lnTo>
                  <a:lnTo>
                    <a:pt x="34404" y="32702"/>
                  </a:lnTo>
                  <a:lnTo>
                    <a:pt x="33451" y="32702"/>
                  </a:lnTo>
                  <a:lnTo>
                    <a:pt x="32943" y="32931"/>
                  </a:lnTo>
                  <a:lnTo>
                    <a:pt x="32169" y="33832"/>
                  </a:lnTo>
                  <a:lnTo>
                    <a:pt x="32080" y="34099"/>
                  </a:lnTo>
                  <a:lnTo>
                    <a:pt x="32169" y="36423"/>
                  </a:lnTo>
                  <a:lnTo>
                    <a:pt x="32943" y="37223"/>
                  </a:lnTo>
                  <a:lnTo>
                    <a:pt x="33413" y="37426"/>
                  </a:lnTo>
                  <a:lnTo>
                    <a:pt x="34188" y="37426"/>
                  </a:lnTo>
                  <a:lnTo>
                    <a:pt x="35991" y="35864"/>
                  </a:lnTo>
                  <a:lnTo>
                    <a:pt x="35242" y="35864"/>
                  </a:lnTo>
                  <a:lnTo>
                    <a:pt x="35179" y="36093"/>
                  </a:lnTo>
                  <a:lnTo>
                    <a:pt x="35102" y="36245"/>
                  </a:lnTo>
                  <a:lnTo>
                    <a:pt x="34734" y="36652"/>
                  </a:lnTo>
                  <a:lnTo>
                    <a:pt x="34417" y="36779"/>
                  </a:lnTo>
                  <a:lnTo>
                    <a:pt x="33604" y="36779"/>
                  </a:lnTo>
                  <a:lnTo>
                    <a:pt x="33324" y="36652"/>
                  </a:lnTo>
                  <a:lnTo>
                    <a:pt x="32905" y="36093"/>
                  </a:lnTo>
                  <a:lnTo>
                    <a:pt x="32778" y="35280"/>
                  </a:lnTo>
                  <a:lnTo>
                    <a:pt x="36055" y="35280"/>
                  </a:lnTo>
                  <a:close/>
                </a:path>
                <a:path w="97790" h="53975">
                  <a:moveTo>
                    <a:pt x="36233" y="21234"/>
                  </a:moveTo>
                  <a:lnTo>
                    <a:pt x="35890" y="21259"/>
                  </a:lnTo>
                  <a:lnTo>
                    <a:pt x="35737" y="19507"/>
                  </a:lnTo>
                  <a:lnTo>
                    <a:pt x="35648" y="17830"/>
                  </a:lnTo>
                  <a:lnTo>
                    <a:pt x="35585" y="17703"/>
                  </a:lnTo>
                  <a:lnTo>
                    <a:pt x="34988" y="17348"/>
                  </a:lnTo>
                  <a:lnTo>
                    <a:pt x="34988" y="19507"/>
                  </a:lnTo>
                  <a:lnTo>
                    <a:pt x="34988" y="20561"/>
                  </a:lnTo>
                  <a:lnTo>
                    <a:pt x="34785" y="20891"/>
                  </a:lnTo>
                  <a:lnTo>
                    <a:pt x="34112" y="21221"/>
                  </a:lnTo>
                  <a:lnTo>
                    <a:pt x="33858" y="21285"/>
                  </a:lnTo>
                  <a:lnTo>
                    <a:pt x="33388" y="21285"/>
                  </a:lnTo>
                  <a:lnTo>
                    <a:pt x="33261" y="21247"/>
                  </a:lnTo>
                  <a:lnTo>
                    <a:pt x="33032" y="21094"/>
                  </a:lnTo>
                  <a:lnTo>
                    <a:pt x="32918" y="20091"/>
                  </a:lnTo>
                  <a:lnTo>
                    <a:pt x="33286" y="19875"/>
                  </a:lnTo>
                  <a:lnTo>
                    <a:pt x="33489" y="19824"/>
                  </a:lnTo>
                  <a:lnTo>
                    <a:pt x="34353" y="19710"/>
                  </a:lnTo>
                  <a:lnTo>
                    <a:pt x="34772" y="19608"/>
                  </a:lnTo>
                  <a:lnTo>
                    <a:pt x="34988" y="19507"/>
                  </a:lnTo>
                  <a:lnTo>
                    <a:pt x="34988" y="17348"/>
                  </a:lnTo>
                  <a:lnTo>
                    <a:pt x="34493" y="17208"/>
                  </a:lnTo>
                  <a:lnTo>
                    <a:pt x="33528" y="17208"/>
                  </a:lnTo>
                  <a:lnTo>
                    <a:pt x="32245" y="18669"/>
                  </a:lnTo>
                  <a:lnTo>
                    <a:pt x="32943" y="18669"/>
                  </a:lnTo>
                  <a:lnTo>
                    <a:pt x="33032" y="18275"/>
                  </a:lnTo>
                  <a:lnTo>
                    <a:pt x="33286" y="17945"/>
                  </a:lnTo>
                  <a:lnTo>
                    <a:pt x="33566" y="17830"/>
                  </a:lnTo>
                  <a:lnTo>
                    <a:pt x="34302" y="17830"/>
                  </a:lnTo>
                  <a:lnTo>
                    <a:pt x="34556" y="17894"/>
                  </a:lnTo>
                  <a:lnTo>
                    <a:pt x="34912" y="18122"/>
                  </a:lnTo>
                  <a:lnTo>
                    <a:pt x="34899" y="18973"/>
                  </a:lnTo>
                  <a:lnTo>
                    <a:pt x="33007" y="19265"/>
                  </a:lnTo>
                  <a:lnTo>
                    <a:pt x="32664" y="19405"/>
                  </a:lnTo>
                  <a:lnTo>
                    <a:pt x="32143" y="19875"/>
                  </a:lnTo>
                  <a:lnTo>
                    <a:pt x="32245" y="21374"/>
                  </a:lnTo>
                  <a:lnTo>
                    <a:pt x="32651" y="21780"/>
                  </a:lnTo>
                  <a:lnTo>
                    <a:pt x="33007" y="21920"/>
                  </a:lnTo>
                  <a:lnTo>
                    <a:pt x="33769" y="21920"/>
                  </a:lnTo>
                  <a:lnTo>
                    <a:pt x="35026" y="21170"/>
                  </a:lnTo>
                  <a:lnTo>
                    <a:pt x="35128" y="21551"/>
                  </a:lnTo>
                  <a:lnTo>
                    <a:pt x="35280" y="21780"/>
                  </a:lnTo>
                  <a:lnTo>
                    <a:pt x="35458" y="21869"/>
                  </a:lnTo>
                  <a:lnTo>
                    <a:pt x="35826" y="21869"/>
                  </a:lnTo>
                  <a:lnTo>
                    <a:pt x="36207" y="21793"/>
                  </a:lnTo>
                  <a:lnTo>
                    <a:pt x="36233" y="21259"/>
                  </a:lnTo>
                  <a:close/>
                </a:path>
                <a:path w="97790" h="53975">
                  <a:moveTo>
                    <a:pt x="41160" y="37909"/>
                  </a:moveTo>
                  <a:lnTo>
                    <a:pt x="36423" y="37909"/>
                  </a:lnTo>
                  <a:lnTo>
                    <a:pt x="36423" y="38328"/>
                  </a:lnTo>
                  <a:lnTo>
                    <a:pt x="41160" y="38328"/>
                  </a:lnTo>
                  <a:lnTo>
                    <a:pt x="41160" y="37909"/>
                  </a:lnTo>
                  <a:close/>
                </a:path>
                <a:path w="97790" h="53975">
                  <a:moveTo>
                    <a:pt x="41160" y="22415"/>
                  </a:moveTo>
                  <a:lnTo>
                    <a:pt x="36423" y="22415"/>
                  </a:lnTo>
                  <a:lnTo>
                    <a:pt x="36423" y="22834"/>
                  </a:lnTo>
                  <a:lnTo>
                    <a:pt x="41160" y="22834"/>
                  </a:lnTo>
                  <a:lnTo>
                    <a:pt x="41160" y="22415"/>
                  </a:lnTo>
                  <a:close/>
                </a:path>
                <a:path w="97790" h="53975">
                  <a:moveTo>
                    <a:pt x="41960" y="165"/>
                  </a:moveTo>
                  <a:lnTo>
                    <a:pt x="41033" y="165"/>
                  </a:lnTo>
                  <a:lnTo>
                    <a:pt x="39293" y="5359"/>
                  </a:lnTo>
                  <a:lnTo>
                    <a:pt x="37541" y="165"/>
                  </a:lnTo>
                  <a:lnTo>
                    <a:pt x="36626" y="165"/>
                  </a:lnTo>
                  <a:lnTo>
                    <a:pt x="38849" y="6273"/>
                  </a:lnTo>
                  <a:lnTo>
                    <a:pt x="39725" y="6273"/>
                  </a:lnTo>
                  <a:lnTo>
                    <a:pt x="41960" y="165"/>
                  </a:lnTo>
                  <a:close/>
                </a:path>
                <a:path w="97790" h="53975">
                  <a:moveTo>
                    <a:pt x="43319" y="17310"/>
                  </a:moveTo>
                  <a:lnTo>
                    <a:pt x="42621" y="17310"/>
                  </a:lnTo>
                  <a:lnTo>
                    <a:pt x="42621" y="16065"/>
                  </a:lnTo>
                  <a:lnTo>
                    <a:pt x="41859" y="16065"/>
                  </a:lnTo>
                  <a:lnTo>
                    <a:pt x="41859" y="17310"/>
                  </a:lnTo>
                  <a:lnTo>
                    <a:pt x="41249" y="17310"/>
                  </a:lnTo>
                  <a:lnTo>
                    <a:pt x="41249" y="17932"/>
                  </a:lnTo>
                  <a:lnTo>
                    <a:pt x="41859" y="17932"/>
                  </a:lnTo>
                  <a:lnTo>
                    <a:pt x="41859" y="21158"/>
                  </a:lnTo>
                  <a:lnTo>
                    <a:pt x="41922" y="21386"/>
                  </a:lnTo>
                  <a:lnTo>
                    <a:pt x="42164" y="21742"/>
                  </a:lnTo>
                  <a:lnTo>
                    <a:pt x="42405" y="21844"/>
                  </a:lnTo>
                  <a:lnTo>
                    <a:pt x="42862" y="21844"/>
                  </a:lnTo>
                  <a:lnTo>
                    <a:pt x="43243" y="21793"/>
                  </a:lnTo>
                  <a:lnTo>
                    <a:pt x="43319" y="21170"/>
                  </a:lnTo>
                  <a:lnTo>
                    <a:pt x="42926" y="21196"/>
                  </a:lnTo>
                  <a:lnTo>
                    <a:pt x="42672" y="21094"/>
                  </a:lnTo>
                  <a:lnTo>
                    <a:pt x="42621" y="17932"/>
                  </a:lnTo>
                  <a:lnTo>
                    <a:pt x="43319" y="17932"/>
                  </a:lnTo>
                  <a:lnTo>
                    <a:pt x="43319" y="17310"/>
                  </a:lnTo>
                  <a:close/>
                </a:path>
                <a:path w="97790" h="53975">
                  <a:moveTo>
                    <a:pt x="47155" y="32804"/>
                  </a:moveTo>
                  <a:lnTo>
                    <a:pt x="46405" y="32804"/>
                  </a:lnTo>
                  <a:lnTo>
                    <a:pt x="45491" y="36296"/>
                  </a:lnTo>
                  <a:lnTo>
                    <a:pt x="44627" y="32804"/>
                  </a:lnTo>
                  <a:lnTo>
                    <a:pt x="43776" y="32804"/>
                  </a:lnTo>
                  <a:lnTo>
                    <a:pt x="42913" y="36322"/>
                  </a:lnTo>
                  <a:lnTo>
                    <a:pt x="42049" y="32804"/>
                  </a:lnTo>
                  <a:lnTo>
                    <a:pt x="41236" y="32804"/>
                  </a:lnTo>
                  <a:lnTo>
                    <a:pt x="42519" y="37261"/>
                  </a:lnTo>
                  <a:lnTo>
                    <a:pt x="43294" y="37261"/>
                  </a:lnTo>
                  <a:lnTo>
                    <a:pt x="44170" y="33820"/>
                  </a:lnTo>
                  <a:lnTo>
                    <a:pt x="45085" y="37261"/>
                  </a:lnTo>
                  <a:lnTo>
                    <a:pt x="45859" y="37261"/>
                  </a:lnTo>
                  <a:lnTo>
                    <a:pt x="47155" y="32804"/>
                  </a:lnTo>
                  <a:close/>
                </a:path>
                <a:path w="97790" h="53975">
                  <a:moveTo>
                    <a:pt x="47663" y="6273"/>
                  </a:moveTo>
                  <a:lnTo>
                    <a:pt x="47002" y="4445"/>
                  </a:lnTo>
                  <a:lnTo>
                    <a:pt x="46761" y="3771"/>
                  </a:lnTo>
                  <a:lnTo>
                    <a:pt x="45872" y="1320"/>
                  </a:lnTo>
                  <a:lnTo>
                    <a:pt x="45872" y="3771"/>
                  </a:lnTo>
                  <a:lnTo>
                    <a:pt x="43967" y="3771"/>
                  </a:lnTo>
                  <a:lnTo>
                    <a:pt x="44945" y="1066"/>
                  </a:lnTo>
                  <a:lnTo>
                    <a:pt x="45872" y="3771"/>
                  </a:lnTo>
                  <a:lnTo>
                    <a:pt x="45872" y="1320"/>
                  </a:lnTo>
                  <a:lnTo>
                    <a:pt x="45783" y="1066"/>
                  </a:lnTo>
                  <a:lnTo>
                    <a:pt x="45453" y="165"/>
                  </a:lnTo>
                  <a:lnTo>
                    <a:pt x="44513" y="165"/>
                  </a:lnTo>
                  <a:lnTo>
                    <a:pt x="42214" y="6273"/>
                  </a:lnTo>
                  <a:lnTo>
                    <a:pt x="43065" y="6273"/>
                  </a:lnTo>
                  <a:lnTo>
                    <a:pt x="43726" y="4445"/>
                  </a:lnTo>
                  <a:lnTo>
                    <a:pt x="46139" y="4445"/>
                  </a:lnTo>
                  <a:lnTo>
                    <a:pt x="46761" y="6273"/>
                  </a:lnTo>
                  <a:lnTo>
                    <a:pt x="47663" y="6273"/>
                  </a:lnTo>
                  <a:close/>
                </a:path>
                <a:path w="97790" h="53975">
                  <a:moveTo>
                    <a:pt x="47688" y="17310"/>
                  </a:moveTo>
                  <a:lnTo>
                    <a:pt x="46863" y="17310"/>
                  </a:lnTo>
                  <a:lnTo>
                    <a:pt x="45656" y="20942"/>
                  </a:lnTo>
                  <a:lnTo>
                    <a:pt x="44462" y="17310"/>
                  </a:lnTo>
                  <a:lnTo>
                    <a:pt x="43611" y="17310"/>
                  </a:lnTo>
                  <a:lnTo>
                    <a:pt x="45262" y="21894"/>
                  </a:lnTo>
                  <a:lnTo>
                    <a:pt x="44945" y="22682"/>
                  </a:lnTo>
                  <a:lnTo>
                    <a:pt x="44818" y="22821"/>
                  </a:lnTo>
                  <a:lnTo>
                    <a:pt x="44691" y="22910"/>
                  </a:lnTo>
                  <a:lnTo>
                    <a:pt x="44361" y="22936"/>
                  </a:lnTo>
                  <a:lnTo>
                    <a:pt x="44018" y="22847"/>
                  </a:lnTo>
                  <a:lnTo>
                    <a:pt x="44018" y="23533"/>
                  </a:lnTo>
                  <a:lnTo>
                    <a:pt x="44221" y="23583"/>
                  </a:lnTo>
                  <a:lnTo>
                    <a:pt x="44907" y="23596"/>
                  </a:lnTo>
                  <a:lnTo>
                    <a:pt x="45212" y="23469"/>
                  </a:lnTo>
                  <a:lnTo>
                    <a:pt x="45567" y="22974"/>
                  </a:lnTo>
                  <a:lnTo>
                    <a:pt x="45872" y="22275"/>
                  </a:lnTo>
                  <a:lnTo>
                    <a:pt x="46482" y="20662"/>
                  </a:lnTo>
                  <a:lnTo>
                    <a:pt x="47688" y="17310"/>
                  </a:lnTo>
                  <a:close/>
                </a:path>
                <a:path w="97790" h="53975">
                  <a:moveTo>
                    <a:pt x="48628" y="32829"/>
                  </a:moveTo>
                  <a:lnTo>
                    <a:pt x="47866" y="32829"/>
                  </a:lnTo>
                  <a:lnTo>
                    <a:pt x="47866" y="37261"/>
                  </a:lnTo>
                  <a:lnTo>
                    <a:pt x="48628" y="37261"/>
                  </a:lnTo>
                  <a:lnTo>
                    <a:pt x="48628" y="32829"/>
                  </a:lnTo>
                  <a:close/>
                </a:path>
                <a:path w="97790" h="53975">
                  <a:moveTo>
                    <a:pt x="48628" y="31153"/>
                  </a:moveTo>
                  <a:lnTo>
                    <a:pt x="47866" y="31153"/>
                  </a:lnTo>
                  <a:lnTo>
                    <a:pt x="47866" y="32004"/>
                  </a:lnTo>
                  <a:lnTo>
                    <a:pt x="48628" y="32004"/>
                  </a:lnTo>
                  <a:lnTo>
                    <a:pt x="48628" y="31153"/>
                  </a:lnTo>
                  <a:close/>
                </a:path>
                <a:path w="97790" h="53975">
                  <a:moveTo>
                    <a:pt x="52197" y="18732"/>
                  </a:moveTo>
                  <a:lnTo>
                    <a:pt x="52031" y="18173"/>
                  </a:lnTo>
                  <a:lnTo>
                    <a:pt x="51739" y="17856"/>
                  </a:lnTo>
                  <a:lnTo>
                    <a:pt x="51333" y="17424"/>
                  </a:lnTo>
                  <a:lnTo>
                    <a:pt x="51333" y="18732"/>
                  </a:lnTo>
                  <a:lnTo>
                    <a:pt x="51320" y="20535"/>
                  </a:lnTo>
                  <a:lnTo>
                    <a:pt x="50863" y="21120"/>
                  </a:lnTo>
                  <a:lnTo>
                    <a:pt x="50571" y="21272"/>
                  </a:lnTo>
                  <a:lnTo>
                    <a:pt x="49707" y="21272"/>
                  </a:lnTo>
                  <a:lnTo>
                    <a:pt x="49352" y="21031"/>
                  </a:lnTo>
                  <a:lnTo>
                    <a:pt x="49136" y="20535"/>
                  </a:lnTo>
                  <a:lnTo>
                    <a:pt x="49123" y="18732"/>
                  </a:lnTo>
                  <a:lnTo>
                    <a:pt x="49326" y="18173"/>
                  </a:lnTo>
                  <a:lnTo>
                    <a:pt x="49618" y="17932"/>
                  </a:lnTo>
                  <a:lnTo>
                    <a:pt x="50736" y="17856"/>
                  </a:lnTo>
                  <a:lnTo>
                    <a:pt x="51092" y="18110"/>
                  </a:lnTo>
                  <a:lnTo>
                    <a:pt x="51333" y="18732"/>
                  </a:lnTo>
                  <a:lnTo>
                    <a:pt x="51333" y="17424"/>
                  </a:lnTo>
                  <a:lnTo>
                    <a:pt x="50888" y="17208"/>
                  </a:lnTo>
                  <a:lnTo>
                    <a:pt x="50050" y="17208"/>
                  </a:lnTo>
                  <a:lnTo>
                    <a:pt x="49758" y="17284"/>
                  </a:lnTo>
                  <a:lnTo>
                    <a:pt x="49314" y="17564"/>
                  </a:lnTo>
                  <a:lnTo>
                    <a:pt x="49149" y="17729"/>
                  </a:lnTo>
                  <a:lnTo>
                    <a:pt x="49009" y="17932"/>
                  </a:lnTo>
                  <a:lnTo>
                    <a:pt x="49009" y="17335"/>
                  </a:lnTo>
                  <a:lnTo>
                    <a:pt x="48272" y="17335"/>
                  </a:lnTo>
                  <a:lnTo>
                    <a:pt x="48272" y="23545"/>
                  </a:lnTo>
                  <a:lnTo>
                    <a:pt x="49022" y="23545"/>
                  </a:lnTo>
                  <a:lnTo>
                    <a:pt x="49022" y="21272"/>
                  </a:lnTo>
                  <a:lnTo>
                    <a:pt x="49187" y="21475"/>
                  </a:lnTo>
                  <a:lnTo>
                    <a:pt x="49339" y="21615"/>
                  </a:lnTo>
                  <a:lnTo>
                    <a:pt x="49695" y="21844"/>
                  </a:lnTo>
                  <a:lnTo>
                    <a:pt x="49987" y="21920"/>
                  </a:lnTo>
                  <a:lnTo>
                    <a:pt x="50749" y="21920"/>
                  </a:lnTo>
                  <a:lnTo>
                    <a:pt x="51117" y="21780"/>
                  </a:lnTo>
                  <a:lnTo>
                    <a:pt x="51943" y="21120"/>
                  </a:lnTo>
                  <a:lnTo>
                    <a:pt x="52158" y="20535"/>
                  </a:lnTo>
                  <a:lnTo>
                    <a:pt x="52197" y="18732"/>
                  </a:lnTo>
                  <a:close/>
                </a:path>
                <a:path w="97790" h="53975">
                  <a:moveTo>
                    <a:pt x="53390" y="31127"/>
                  </a:moveTo>
                  <a:lnTo>
                    <a:pt x="52666" y="31127"/>
                  </a:lnTo>
                  <a:lnTo>
                    <a:pt x="52666" y="33388"/>
                  </a:lnTo>
                  <a:lnTo>
                    <a:pt x="52590" y="36017"/>
                  </a:lnTo>
                  <a:lnTo>
                    <a:pt x="52146" y="36614"/>
                  </a:lnTo>
                  <a:lnTo>
                    <a:pt x="51854" y="36766"/>
                  </a:lnTo>
                  <a:lnTo>
                    <a:pt x="51054" y="36766"/>
                  </a:lnTo>
                  <a:lnTo>
                    <a:pt x="50736" y="36614"/>
                  </a:lnTo>
                  <a:lnTo>
                    <a:pt x="50368" y="36017"/>
                  </a:lnTo>
                  <a:lnTo>
                    <a:pt x="50342" y="34112"/>
                  </a:lnTo>
                  <a:lnTo>
                    <a:pt x="50812" y="33528"/>
                  </a:lnTo>
                  <a:lnTo>
                    <a:pt x="52590" y="36017"/>
                  </a:lnTo>
                  <a:lnTo>
                    <a:pt x="52590" y="33312"/>
                  </a:lnTo>
                  <a:lnTo>
                    <a:pt x="52349" y="33032"/>
                  </a:lnTo>
                  <a:lnTo>
                    <a:pt x="51981" y="32804"/>
                  </a:lnTo>
                  <a:lnTo>
                    <a:pt x="51701" y="32727"/>
                  </a:lnTo>
                  <a:lnTo>
                    <a:pt x="50749" y="32727"/>
                  </a:lnTo>
                  <a:lnTo>
                    <a:pt x="50304" y="32943"/>
                  </a:lnTo>
                  <a:lnTo>
                    <a:pt x="49606" y="33921"/>
                  </a:lnTo>
                  <a:lnTo>
                    <a:pt x="49555" y="34112"/>
                  </a:lnTo>
                  <a:lnTo>
                    <a:pt x="49618" y="36385"/>
                  </a:lnTo>
                  <a:lnTo>
                    <a:pt x="50342" y="37223"/>
                  </a:lnTo>
                  <a:lnTo>
                    <a:pt x="50774" y="37426"/>
                  </a:lnTo>
                  <a:lnTo>
                    <a:pt x="51587" y="37426"/>
                  </a:lnTo>
                  <a:lnTo>
                    <a:pt x="51854" y="37363"/>
                  </a:lnTo>
                  <a:lnTo>
                    <a:pt x="52336" y="37122"/>
                  </a:lnTo>
                  <a:lnTo>
                    <a:pt x="52539" y="36918"/>
                  </a:lnTo>
                  <a:lnTo>
                    <a:pt x="52628" y="36766"/>
                  </a:lnTo>
                  <a:lnTo>
                    <a:pt x="52717" y="37261"/>
                  </a:lnTo>
                  <a:lnTo>
                    <a:pt x="53390" y="37261"/>
                  </a:lnTo>
                  <a:lnTo>
                    <a:pt x="53390" y="36652"/>
                  </a:lnTo>
                  <a:lnTo>
                    <a:pt x="53390" y="31127"/>
                  </a:lnTo>
                  <a:close/>
                </a:path>
                <a:path w="97790" h="53975">
                  <a:moveTo>
                    <a:pt x="53594" y="6134"/>
                  </a:moveTo>
                  <a:lnTo>
                    <a:pt x="53467" y="6083"/>
                  </a:lnTo>
                  <a:lnTo>
                    <a:pt x="53289" y="5473"/>
                  </a:lnTo>
                  <a:lnTo>
                    <a:pt x="53162" y="3810"/>
                  </a:lnTo>
                  <a:lnTo>
                    <a:pt x="53047" y="3644"/>
                  </a:lnTo>
                  <a:lnTo>
                    <a:pt x="52920" y="3492"/>
                  </a:lnTo>
                  <a:lnTo>
                    <a:pt x="52743" y="3365"/>
                  </a:lnTo>
                  <a:lnTo>
                    <a:pt x="52501" y="3263"/>
                  </a:lnTo>
                  <a:lnTo>
                    <a:pt x="52781" y="3124"/>
                  </a:lnTo>
                  <a:lnTo>
                    <a:pt x="52971" y="2959"/>
                  </a:lnTo>
                  <a:lnTo>
                    <a:pt x="53225" y="2578"/>
                  </a:lnTo>
                  <a:lnTo>
                    <a:pt x="53251" y="914"/>
                  </a:lnTo>
                  <a:lnTo>
                    <a:pt x="53086" y="622"/>
                  </a:lnTo>
                  <a:lnTo>
                    <a:pt x="52527" y="381"/>
                  </a:lnTo>
                  <a:lnTo>
                    <a:pt x="52527" y="1447"/>
                  </a:lnTo>
                  <a:lnTo>
                    <a:pt x="52412" y="2578"/>
                  </a:lnTo>
                  <a:lnTo>
                    <a:pt x="51955" y="2882"/>
                  </a:lnTo>
                  <a:lnTo>
                    <a:pt x="51650" y="2959"/>
                  </a:lnTo>
                  <a:lnTo>
                    <a:pt x="49352" y="2959"/>
                  </a:lnTo>
                  <a:lnTo>
                    <a:pt x="49352" y="863"/>
                  </a:lnTo>
                  <a:lnTo>
                    <a:pt x="51650" y="863"/>
                  </a:lnTo>
                  <a:lnTo>
                    <a:pt x="51892" y="914"/>
                  </a:lnTo>
                  <a:lnTo>
                    <a:pt x="52374" y="1155"/>
                  </a:lnTo>
                  <a:lnTo>
                    <a:pt x="52527" y="1447"/>
                  </a:lnTo>
                  <a:lnTo>
                    <a:pt x="52527" y="381"/>
                  </a:lnTo>
                  <a:lnTo>
                    <a:pt x="52209" y="228"/>
                  </a:lnTo>
                  <a:lnTo>
                    <a:pt x="51816" y="165"/>
                  </a:lnTo>
                  <a:lnTo>
                    <a:pt x="48526" y="165"/>
                  </a:lnTo>
                  <a:lnTo>
                    <a:pt x="48526" y="6273"/>
                  </a:lnTo>
                  <a:lnTo>
                    <a:pt x="49352" y="6273"/>
                  </a:lnTo>
                  <a:lnTo>
                    <a:pt x="49352" y="3644"/>
                  </a:lnTo>
                  <a:lnTo>
                    <a:pt x="51574" y="3644"/>
                  </a:lnTo>
                  <a:lnTo>
                    <a:pt x="51816" y="3683"/>
                  </a:lnTo>
                  <a:lnTo>
                    <a:pt x="52260" y="3898"/>
                  </a:lnTo>
                  <a:lnTo>
                    <a:pt x="52349" y="4064"/>
                  </a:lnTo>
                  <a:lnTo>
                    <a:pt x="52476" y="5473"/>
                  </a:lnTo>
                  <a:lnTo>
                    <a:pt x="52590" y="6273"/>
                  </a:lnTo>
                  <a:lnTo>
                    <a:pt x="53594" y="6273"/>
                  </a:lnTo>
                  <a:lnTo>
                    <a:pt x="53594" y="6134"/>
                  </a:lnTo>
                  <a:close/>
                </a:path>
                <a:path w="97790" h="53975">
                  <a:moveTo>
                    <a:pt x="56108" y="32804"/>
                  </a:moveTo>
                  <a:lnTo>
                    <a:pt x="55410" y="32804"/>
                  </a:lnTo>
                  <a:lnTo>
                    <a:pt x="55410" y="31559"/>
                  </a:lnTo>
                  <a:lnTo>
                    <a:pt x="54648" y="31559"/>
                  </a:lnTo>
                  <a:lnTo>
                    <a:pt x="54648" y="32804"/>
                  </a:lnTo>
                  <a:lnTo>
                    <a:pt x="54038" y="32804"/>
                  </a:lnTo>
                  <a:lnTo>
                    <a:pt x="54038" y="33426"/>
                  </a:lnTo>
                  <a:lnTo>
                    <a:pt x="54648" y="33426"/>
                  </a:lnTo>
                  <a:lnTo>
                    <a:pt x="54648" y="36664"/>
                  </a:lnTo>
                  <a:lnTo>
                    <a:pt x="54711" y="36893"/>
                  </a:lnTo>
                  <a:lnTo>
                    <a:pt x="54952" y="37249"/>
                  </a:lnTo>
                  <a:lnTo>
                    <a:pt x="55194" y="37338"/>
                  </a:lnTo>
                  <a:lnTo>
                    <a:pt x="55651" y="37338"/>
                  </a:lnTo>
                  <a:lnTo>
                    <a:pt x="56032" y="37299"/>
                  </a:lnTo>
                  <a:lnTo>
                    <a:pt x="56108" y="36677"/>
                  </a:lnTo>
                  <a:lnTo>
                    <a:pt x="55714" y="36690"/>
                  </a:lnTo>
                  <a:lnTo>
                    <a:pt x="55460" y="36588"/>
                  </a:lnTo>
                  <a:lnTo>
                    <a:pt x="55410" y="33426"/>
                  </a:lnTo>
                  <a:lnTo>
                    <a:pt x="56108" y="33426"/>
                  </a:lnTo>
                  <a:lnTo>
                    <a:pt x="56108" y="32804"/>
                  </a:lnTo>
                  <a:close/>
                </a:path>
                <a:path w="97790" h="53975">
                  <a:moveTo>
                    <a:pt x="56896" y="19773"/>
                  </a:moveTo>
                  <a:lnTo>
                    <a:pt x="56121" y="17576"/>
                  </a:lnTo>
                  <a:lnTo>
                    <a:pt x="56121" y="19189"/>
                  </a:lnTo>
                  <a:lnTo>
                    <a:pt x="53644" y="19189"/>
                  </a:lnTo>
                  <a:lnTo>
                    <a:pt x="53657" y="18859"/>
                  </a:lnTo>
                  <a:lnTo>
                    <a:pt x="53784" y="18491"/>
                  </a:lnTo>
                  <a:lnTo>
                    <a:pt x="54254" y="17995"/>
                  </a:lnTo>
                  <a:lnTo>
                    <a:pt x="54546" y="17868"/>
                  </a:lnTo>
                  <a:lnTo>
                    <a:pt x="55372" y="17868"/>
                  </a:lnTo>
                  <a:lnTo>
                    <a:pt x="55714" y="18046"/>
                  </a:lnTo>
                  <a:lnTo>
                    <a:pt x="55968" y="18491"/>
                  </a:lnTo>
                  <a:lnTo>
                    <a:pt x="56083" y="18796"/>
                  </a:lnTo>
                  <a:lnTo>
                    <a:pt x="56121" y="19189"/>
                  </a:lnTo>
                  <a:lnTo>
                    <a:pt x="56121" y="17576"/>
                  </a:lnTo>
                  <a:lnTo>
                    <a:pt x="55549" y="17284"/>
                  </a:lnTo>
                  <a:lnTo>
                    <a:pt x="55245" y="17208"/>
                  </a:lnTo>
                  <a:lnTo>
                    <a:pt x="54305" y="17208"/>
                  </a:lnTo>
                  <a:lnTo>
                    <a:pt x="53797" y="17437"/>
                  </a:lnTo>
                  <a:lnTo>
                    <a:pt x="53022" y="18326"/>
                  </a:lnTo>
                  <a:lnTo>
                    <a:pt x="52933" y="18605"/>
                  </a:lnTo>
                  <a:lnTo>
                    <a:pt x="53022" y="20916"/>
                  </a:lnTo>
                  <a:lnTo>
                    <a:pt x="53797" y="21729"/>
                  </a:lnTo>
                  <a:lnTo>
                    <a:pt x="54267" y="21932"/>
                  </a:lnTo>
                  <a:lnTo>
                    <a:pt x="55041" y="21932"/>
                  </a:lnTo>
                  <a:lnTo>
                    <a:pt x="56832" y="20370"/>
                  </a:lnTo>
                  <a:lnTo>
                    <a:pt x="56095" y="20370"/>
                  </a:lnTo>
                  <a:lnTo>
                    <a:pt x="56032" y="20599"/>
                  </a:lnTo>
                  <a:lnTo>
                    <a:pt x="55956" y="20739"/>
                  </a:lnTo>
                  <a:lnTo>
                    <a:pt x="55587" y="21145"/>
                  </a:lnTo>
                  <a:lnTo>
                    <a:pt x="55270" y="21272"/>
                  </a:lnTo>
                  <a:lnTo>
                    <a:pt x="54457" y="21272"/>
                  </a:lnTo>
                  <a:lnTo>
                    <a:pt x="54178" y="21145"/>
                  </a:lnTo>
                  <a:lnTo>
                    <a:pt x="53746" y="20599"/>
                  </a:lnTo>
                  <a:lnTo>
                    <a:pt x="53632" y="19773"/>
                  </a:lnTo>
                  <a:lnTo>
                    <a:pt x="56896" y="19773"/>
                  </a:lnTo>
                  <a:close/>
                </a:path>
                <a:path w="97790" h="53975">
                  <a:moveTo>
                    <a:pt x="59728" y="4025"/>
                  </a:moveTo>
                  <a:lnTo>
                    <a:pt x="58928" y="4025"/>
                  </a:lnTo>
                  <a:lnTo>
                    <a:pt x="58839" y="4419"/>
                  </a:lnTo>
                  <a:lnTo>
                    <a:pt x="58712" y="4749"/>
                  </a:lnTo>
                  <a:lnTo>
                    <a:pt x="58216" y="5461"/>
                  </a:lnTo>
                  <a:lnTo>
                    <a:pt x="57759" y="5702"/>
                  </a:lnTo>
                  <a:lnTo>
                    <a:pt x="56476" y="5702"/>
                  </a:lnTo>
                  <a:lnTo>
                    <a:pt x="55981" y="5473"/>
                  </a:lnTo>
                  <a:lnTo>
                    <a:pt x="55321" y="4584"/>
                  </a:lnTo>
                  <a:lnTo>
                    <a:pt x="55143" y="4013"/>
                  </a:lnTo>
                  <a:lnTo>
                    <a:pt x="55143" y="2413"/>
                  </a:lnTo>
                  <a:lnTo>
                    <a:pt x="55333" y="1778"/>
                  </a:lnTo>
                  <a:lnTo>
                    <a:pt x="56070" y="927"/>
                  </a:lnTo>
                  <a:lnTo>
                    <a:pt x="56565" y="711"/>
                  </a:lnTo>
                  <a:lnTo>
                    <a:pt x="57658" y="711"/>
                  </a:lnTo>
                  <a:lnTo>
                    <a:pt x="58039" y="825"/>
                  </a:lnTo>
                  <a:lnTo>
                    <a:pt x="58585" y="1282"/>
                  </a:lnTo>
                  <a:lnTo>
                    <a:pt x="58775" y="1600"/>
                  </a:lnTo>
                  <a:lnTo>
                    <a:pt x="58864" y="1993"/>
                  </a:lnTo>
                  <a:lnTo>
                    <a:pt x="59664" y="1993"/>
                  </a:lnTo>
                  <a:lnTo>
                    <a:pt x="57924" y="0"/>
                  </a:lnTo>
                  <a:lnTo>
                    <a:pt x="56248" y="0"/>
                  </a:lnTo>
                  <a:lnTo>
                    <a:pt x="55537" y="304"/>
                  </a:lnTo>
                  <a:lnTo>
                    <a:pt x="54546" y="1511"/>
                  </a:lnTo>
                  <a:lnTo>
                    <a:pt x="54305" y="2247"/>
                  </a:lnTo>
                  <a:lnTo>
                    <a:pt x="54305" y="4343"/>
                  </a:lnTo>
                  <a:lnTo>
                    <a:pt x="54622" y="5219"/>
                  </a:lnTo>
                  <a:lnTo>
                    <a:pt x="55740" y="6210"/>
                  </a:lnTo>
                  <a:lnTo>
                    <a:pt x="56337" y="6426"/>
                  </a:lnTo>
                  <a:lnTo>
                    <a:pt x="57873" y="6426"/>
                  </a:lnTo>
                  <a:lnTo>
                    <a:pt x="58521" y="6159"/>
                  </a:lnTo>
                  <a:lnTo>
                    <a:pt x="59423" y="5207"/>
                  </a:lnTo>
                  <a:lnTo>
                    <a:pt x="59651" y="4673"/>
                  </a:lnTo>
                  <a:lnTo>
                    <a:pt x="59728" y="4025"/>
                  </a:lnTo>
                  <a:close/>
                </a:path>
                <a:path w="97790" h="53975">
                  <a:moveTo>
                    <a:pt x="60490" y="33972"/>
                  </a:moveTo>
                  <a:lnTo>
                    <a:pt x="60439" y="33629"/>
                  </a:lnTo>
                  <a:lnTo>
                    <a:pt x="60083" y="32931"/>
                  </a:lnTo>
                  <a:lnTo>
                    <a:pt x="59639" y="32702"/>
                  </a:lnTo>
                  <a:lnTo>
                    <a:pt x="58635" y="32702"/>
                  </a:lnTo>
                  <a:lnTo>
                    <a:pt x="58331" y="32778"/>
                  </a:lnTo>
                  <a:lnTo>
                    <a:pt x="57950" y="33032"/>
                  </a:lnTo>
                  <a:lnTo>
                    <a:pt x="57785" y="33185"/>
                  </a:lnTo>
                  <a:lnTo>
                    <a:pt x="57607" y="33413"/>
                  </a:lnTo>
                  <a:lnTo>
                    <a:pt x="57607" y="31127"/>
                  </a:lnTo>
                  <a:lnTo>
                    <a:pt x="56870" y="31127"/>
                  </a:lnTo>
                  <a:lnTo>
                    <a:pt x="56870" y="37261"/>
                  </a:lnTo>
                  <a:lnTo>
                    <a:pt x="57607" y="37261"/>
                  </a:lnTo>
                  <a:lnTo>
                    <a:pt x="57607" y="34315"/>
                  </a:lnTo>
                  <a:lnTo>
                    <a:pt x="57734" y="33909"/>
                  </a:lnTo>
                  <a:lnTo>
                    <a:pt x="58242" y="33477"/>
                  </a:lnTo>
                  <a:lnTo>
                    <a:pt x="58521" y="33375"/>
                  </a:lnTo>
                  <a:lnTo>
                    <a:pt x="59220" y="33375"/>
                  </a:lnTo>
                  <a:lnTo>
                    <a:pt x="59461" y="33489"/>
                  </a:lnTo>
                  <a:lnTo>
                    <a:pt x="59690" y="33896"/>
                  </a:lnTo>
                  <a:lnTo>
                    <a:pt x="59728" y="34137"/>
                  </a:lnTo>
                  <a:lnTo>
                    <a:pt x="59728" y="37261"/>
                  </a:lnTo>
                  <a:lnTo>
                    <a:pt x="60490" y="37261"/>
                  </a:lnTo>
                  <a:lnTo>
                    <a:pt x="60490" y="33972"/>
                  </a:lnTo>
                  <a:close/>
                </a:path>
                <a:path w="97790" h="53975">
                  <a:moveTo>
                    <a:pt x="64884" y="21043"/>
                  </a:moveTo>
                  <a:lnTo>
                    <a:pt x="61175" y="21043"/>
                  </a:lnTo>
                  <a:lnTo>
                    <a:pt x="61175" y="18961"/>
                  </a:lnTo>
                  <a:lnTo>
                    <a:pt x="64554" y="18961"/>
                  </a:lnTo>
                  <a:lnTo>
                    <a:pt x="64554" y="18262"/>
                  </a:lnTo>
                  <a:lnTo>
                    <a:pt x="61175" y="18262"/>
                  </a:lnTo>
                  <a:lnTo>
                    <a:pt x="61175" y="16408"/>
                  </a:lnTo>
                  <a:lnTo>
                    <a:pt x="64820" y="16408"/>
                  </a:lnTo>
                  <a:lnTo>
                    <a:pt x="64820" y="15659"/>
                  </a:lnTo>
                  <a:lnTo>
                    <a:pt x="60363" y="15659"/>
                  </a:lnTo>
                  <a:lnTo>
                    <a:pt x="60363" y="21767"/>
                  </a:lnTo>
                  <a:lnTo>
                    <a:pt x="64884" y="21767"/>
                  </a:lnTo>
                  <a:lnTo>
                    <a:pt x="64884" y="21043"/>
                  </a:lnTo>
                  <a:close/>
                </a:path>
                <a:path w="97790" h="53975">
                  <a:moveTo>
                    <a:pt x="65100" y="31153"/>
                  </a:moveTo>
                  <a:lnTo>
                    <a:pt x="64262" y="31153"/>
                  </a:lnTo>
                  <a:lnTo>
                    <a:pt x="64262" y="37261"/>
                  </a:lnTo>
                  <a:lnTo>
                    <a:pt x="65100" y="37261"/>
                  </a:lnTo>
                  <a:lnTo>
                    <a:pt x="65100" y="31153"/>
                  </a:lnTo>
                  <a:close/>
                </a:path>
                <a:path w="97790" h="53975">
                  <a:moveTo>
                    <a:pt x="65608" y="165"/>
                  </a:moveTo>
                  <a:lnTo>
                    <a:pt x="64770" y="165"/>
                  </a:lnTo>
                  <a:lnTo>
                    <a:pt x="64770" y="2679"/>
                  </a:lnTo>
                  <a:lnTo>
                    <a:pt x="61595" y="2679"/>
                  </a:lnTo>
                  <a:lnTo>
                    <a:pt x="61595" y="165"/>
                  </a:lnTo>
                  <a:lnTo>
                    <a:pt x="60756" y="165"/>
                  </a:lnTo>
                  <a:lnTo>
                    <a:pt x="60756" y="6273"/>
                  </a:lnTo>
                  <a:lnTo>
                    <a:pt x="61595" y="6273"/>
                  </a:lnTo>
                  <a:lnTo>
                    <a:pt x="61595" y="3416"/>
                  </a:lnTo>
                  <a:lnTo>
                    <a:pt x="64770" y="3416"/>
                  </a:lnTo>
                  <a:lnTo>
                    <a:pt x="64770" y="6273"/>
                  </a:lnTo>
                  <a:lnTo>
                    <a:pt x="65608" y="6273"/>
                  </a:lnTo>
                  <a:lnTo>
                    <a:pt x="65608" y="165"/>
                  </a:lnTo>
                  <a:close/>
                </a:path>
                <a:path w="97790" h="53975">
                  <a:moveTo>
                    <a:pt x="70827" y="15659"/>
                  </a:moveTo>
                  <a:lnTo>
                    <a:pt x="70040" y="15659"/>
                  </a:lnTo>
                  <a:lnTo>
                    <a:pt x="70040" y="20612"/>
                  </a:lnTo>
                  <a:lnTo>
                    <a:pt x="66954" y="15659"/>
                  </a:lnTo>
                  <a:lnTo>
                    <a:pt x="65976" y="15659"/>
                  </a:lnTo>
                  <a:lnTo>
                    <a:pt x="65976" y="21767"/>
                  </a:lnTo>
                  <a:lnTo>
                    <a:pt x="66763" y="21767"/>
                  </a:lnTo>
                  <a:lnTo>
                    <a:pt x="66763" y="16814"/>
                  </a:lnTo>
                  <a:lnTo>
                    <a:pt x="69900" y="21767"/>
                  </a:lnTo>
                  <a:lnTo>
                    <a:pt x="70827" y="21767"/>
                  </a:lnTo>
                  <a:lnTo>
                    <a:pt x="70827" y="15659"/>
                  </a:lnTo>
                  <a:close/>
                </a:path>
                <a:path w="97790" h="53975">
                  <a:moveTo>
                    <a:pt x="71297" y="31153"/>
                  </a:moveTo>
                  <a:lnTo>
                    <a:pt x="70510" y="31153"/>
                  </a:lnTo>
                  <a:lnTo>
                    <a:pt x="70510" y="36106"/>
                  </a:lnTo>
                  <a:lnTo>
                    <a:pt x="67424" y="31153"/>
                  </a:lnTo>
                  <a:lnTo>
                    <a:pt x="66446" y="31153"/>
                  </a:lnTo>
                  <a:lnTo>
                    <a:pt x="66446" y="37261"/>
                  </a:lnTo>
                  <a:lnTo>
                    <a:pt x="67233" y="37261"/>
                  </a:lnTo>
                  <a:lnTo>
                    <a:pt x="67233" y="32321"/>
                  </a:lnTo>
                  <a:lnTo>
                    <a:pt x="70370" y="37261"/>
                  </a:lnTo>
                  <a:lnTo>
                    <a:pt x="71297" y="37261"/>
                  </a:lnTo>
                  <a:lnTo>
                    <a:pt x="71297" y="31153"/>
                  </a:lnTo>
                  <a:close/>
                </a:path>
                <a:path w="97790" h="53975">
                  <a:moveTo>
                    <a:pt x="71818" y="6273"/>
                  </a:moveTo>
                  <a:lnTo>
                    <a:pt x="71158" y="4445"/>
                  </a:lnTo>
                  <a:lnTo>
                    <a:pt x="70916" y="3771"/>
                  </a:lnTo>
                  <a:lnTo>
                    <a:pt x="70027" y="1320"/>
                  </a:lnTo>
                  <a:lnTo>
                    <a:pt x="70027" y="3771"/>
                  </a:lnTo>
                  <a:lnTo>
                    <a:pt x="68110" y="3771"/>
                  </a:lnTo>
                  <a:lnTo>
                    <a:pt x="69100" y="1066"/>
                  </a:lnTo>
                  <a:lnTo>
                    <a:pt x="70027" y="3771"/>
                  </a:lnTo>
                  <a:lnTo>
                    <a:pt x="70027" y="1320"/>
                  </a:lnTo>
                  <a:lnTo>
                    <a:pt x="69938" y="1066"/>
                  </a:lnTo>
                  <a:lnTo>
                    <a:pt x="69608" y="165"/>
                  </a:lnTo>
                  <a:lnTo>
                    <a:pt x="68668" y="165"/>
                  </a:lnTo>
                  <a:lnTo>
                    <a:pt x="66357" y="6273"/>
                  </a:lnTo>
                  <a:lnTo>
                    <a:pt x="67208" y="6273"/>
                  </a:lnTo>
                  <a:lnTo>
                    <a:pt x="67868" y="4445"/>
                  </a:lnTo>
                  <a:lnTo>
                    <a:pt x="70294" y="4445"/>
                  </a:lnTo>
                  <a:lnTo>
                    <a:pt x="70916" y="6273"/>
                  </a:lnTo>
                  <a:lnTo>
                    <a:pt x="71818" y="6273"/>
                  </a:lnTo>
                  <a:close/>
                </a:path>
                <a:path w="97790" h="53975">
                  <a:moveTo>
                    <a:pt x="77000" y="15659"/>
                  </a:moveTo>
                  <a:lnTo>
                    <a:pt x="76161" y="15659"/>
                  </a:lnTo>
                  <a:lnTo>
                    <a:pt x="76161" y="19875"/>
                  </a:lnTo>
                  <a:lnTo>
                    <a:pt x="76085" y="20231"/>
                  </a:lnTo>
                  <a:lnTo>
                    <a:pt x="75704" y="20967"/>
                  </a:lnTo>
                  <a:lnTo>
                    <a:pt x="75222" y="21209"/>
                  </a:lnTo>
                  <a:lnTo>
                    <a:pt x="73939" y="21209"/>
                  </a:lnTo>
                  <a:lnTo>
                    <a:pt x="73520" y="20980"/>
                  </a:lnTo>
                  <a:lnTo>
                    <a:pt x="73113" y="20243"/>
                  </a:lnTo>
                  <a:lnTo>
                    <a:pt x="73025" y="19875"/>
                  </a:lnTo>
                  <a:lnTo>
                    <a:pt x="73025" y="15659"/>
                  </a:lnTo>
                  <a:lnTo>
                    <a:pt x="72186" y="15659"/>
                  </a:lnTo>
                  <a:lnTo>
                    <a:pt x="72186" y="19837"/>
                  </a:lnTo>
                  <a:lnTo>
                    <a:pt x="72288" y="20421"/>
                  </a:lnTo>
                  <a:lnTo>
                    <a:pt x="72859" y="21564"/>
                  </a:lnTo>
                  <a:lnTo>
                    <a:pt x="73558" y="21932"/>
                  </a:lnTo>
                  <a:lnTo>
                    <a:pt x="75615" y="21932"/>
                  </a:lnTo>
                  <a:lnTo>
                    <a:pt x="76327" y="21564"/>
                  </a:lnTo>
                  <a:lnTo>
                    <a:pt x="76898" y="20421"/>
                  </a:lnTo>
                  <a:lnTo>
                    <a:pt x="77000" y="19837"/>
                  </a:lnTo>
                  <a:lnTo>
                    <a:pt x="77000" y="15659"/>
                  </a:lnTo>
                  <a:close/>
                </a:path>
                <a:path w="97790" h="53975">
                  <a:moveTo>
                    <a:pt x="77050" y="31153"/>
                  </a:moveTo>
                  <a:lnTo>
                    <a:pt x="72085" y="31153"/>
                  </a:lnTo>
                  <a:lnTo>
                    <a:pt x="72085" y="31877"/>
                  </a:lnTo>
                  <a:lnTo>
                    <a:pt x="74142" y="31877"/>
                  </a:lnTo>
                  <a:lnTo>
                    <a:pt x="74142" y="37261"/>
                  </a:lnTo>
                  <a:lnTo>
                    <a:pt x="74980" y="37261"/>
                  </a:lnTo>
                  <a:lnTo>
                    <a:pt x="74980" y="31877"/>
                  </a:lnTo>
                  <a:lnTo>
                    <a:pt x="77050" y="31877"/>
                  </a:lnTo>
                  <a:lnTo>
                    <a:pt x="77050" y="31153"/>
                  </a:lnTo>
                  <a:close/>
                </a:path>
                <a:path w="97790" h="53975">
                  <a:moveTo>
                    <a:pt x="77749" y="6134"/>
                  </a:moveTo>
                  <a:lnTo>
                    <a:pt x="77622" y="6083"/>
                  </a:lnTo>
                  <a:lnTo>
                    <a:pt x="77431" y="5473"/>
                  </a:lnTo>
                  <a:lnTo>
                    <a:pt x="77317" y="3810"/>
                  </a:lnTo>
                  <a:lnTo>
                    <a:pt x="77203" y="3644"/>
                  </a:lnTo>
                  <a:lnTo>
                    <a:pt x="77076" y="3492"/>
                  </a:lnTo>
                  <a:lnTo>
                    <a:pt x="76898" y="3365"/>
                  </a:lnTo>
                  <a:lnTo>
                    <a:pt x="76657" y="3263"/>
                  </a:lnTo>
                  <a:lnTo>
                    <a:pt x="76923" y="3124"/>
                  </a:lnTo>
                  <a:lnTo>
                    <a:pt x="77127" y="2959"/>
                  </a:lnTo>
                  <a:lnTo>
                    <a:pt x="77381" y="2578"/>
                  </a:lnTo>
                  <a:lnTo>
                    <a:pt x="77406" y="914"/>
                  </a:lnTo>
                  <a:lnTo>
                    <a:pt x="77228" y="622"/>
                  </a:lnTo>
                  <a:lnTo>
                    <a:pt x="76682" y="381"/>
                  </a:lnTo>
                  <a:lnTo>
                    <a:pt x="76682" y="1447"/>
                  </a:lnTo>
                  <a:lnTo>
                    <a:pt x="76568" y="2578"/>
                  </a:lnTo>
                  <a:lnTo>
                    <a:pt x="76111" y="2882"/>
                  </a:lnTo>
                  <a:lnTo>
                    <a:pt x="75806" y="2959"/>
                  </a:lnTo>
                  <a:lnTo>
                    <a:pt x="73494" y="2959"/>
                  </a:lnTo>
                  <a:lnTo>
                    <a:pt x="73494" y="863"/>
                  </a:lnTo>
                  <a:lnTo>
                    <a:pt x="75806" y="863"/>
                  </a:lnTo>
                  <a:lnTo>
                    <a:pt x="76034" y="914"/>
                  </a:lnTo>
                  <a:lnTo>
                    <a:pt x="76517" y="1155"/>
                  </a:lnTo>
                  <a:lnTo>
                    <a:pt x="76682" y="1447"/>
                  </a:lnTo>
                  <a:lnTo>
                    <a:pt x="76682" y="381"/>
                  </a:lnTo>
                  <a:lnTo>
                    <a:pt x="76352" y="228"/>
                  </a:lnTo>
                  <a:lnTo>
                    <a:pt x="75971" y="165"/>
                  </a:lnTo>
                  <a:lnTo>
                    <a:pt x="72669" y="165"/>
                  </a:lnTo>
                  <a:lnTo>
                    <a:pt x="72669" y="6273"/>
                  </a:lnTo>
                  <a:lnTo>
                    <a:pt x="73494" y="6273"/>
                  </a:lnTo>
                  <a:lnTo>
                    <a:pt x="73494" y="3644"/>
                  </a:lnTo>
                  <a:lnTo>
                    <a:pt x="75730" y="3644"/>
                  </a:lnTo>
                  <a:lnTo>
                    <a:pt x="75971" y="3683"/>
                  </a:lnTo>
                  <a:lnTo>
                    <a:pt x="76415" y="3898"/>
                  </a:lnTo>
                  <a:lnTo>
                    <a:pt x="76504" y="4064"/>
                  </a:lnTo>
                  <a:lnTo>
                    <a:pt x="76631" y="5473"/>
                  </a:lnTo>
                  <a:lnTo>
                    <a:pt x="76733" y="6273"/>
                  </a:lnTo>
                  <a:lnTo>
                    <a:pt x="77749" y="6273"/>
                  </a:lnTo>
                  <a:lnTo>
                    <a:pt x="77749" y="6134"/>
                  </a:lnTo>
                  <a:close/>
                </a:path>
                <a:path w="97790" h="53975">
                  <a:moveTo>
                    <a:pt x="80619" y="8013"/>
                  </a:moveTo>
                  <a:lnTo>
                    <a:pt x="80200" y="7239"/>
                  </a:lnTo>
                  <a:lnTo>
                    <a:pt x="79933" y="6654"/>
                  </a:lnTo>
                  <a:lnTo>
                    <a:pt x="79565" y="5575"/>
                  </a:lnTo>
                  <a:lnTo>
                    <a:pt x="79463" y="4838"/>
                  </a:lnTo>
                  <a:lnTo>
                    <a:pt x="79463" y="3238"/>
                  </a:lnTo>
                  <a:lnTo>
                    <a:pt x="79552" y="2540"/>
                  </a:lnTo>
                  <a:lnTo>
                    <a:pt x="79883" y="1524"/>
                  </a:lnTo>
                  <a:lnTo>
                    <a:pt x="80175" y="901"/>
                  </a:lnTo>
                  <a:lnTo>
                    <a:pt x="80606" y="63"/>
                  </a:lnTo>
                  <a:lnTo>
                    <a:pt x="80086" y="63"/>
                  </a:lnTo>
                  <a:lnTo>
                    <a:pt x="79565" y="863"/>
                  </a:lnTo>
                  <a:lnTo>
                    <a:pt x="79222" y="1485"/>
                  </a:lnTo>
                  <a:lnTo>
                    <a:pt x="78803" y="2527"/>
                  </a:lnTo>
                  <a:lnTo>
                    <a:pt x="78676" y="3263"/>
                  </a:lnTo>
                  <a:lnTo>
                    <a:pt x="78689" y="4533"/>
                  </a:lnTo>
                  <a:lnTo>
                    <a:pt x="79362" y="6794"/>
                  </a:lnTo>
                  <a:lnTo>
                    <a:pt x="80111" y="8013"/>
                  </a:lnTo>
                  <a:lnTo>
                    <a:pt x="80619" y="8013"/>
                  </a:lnTo>
                  <a:close/>
                </a:path>
                <a:path w="97790" h="53975">
                  <a:moveTo>
                    <a:pt x="84124" y="15659"/>
                  </a:moveTo>
                  <a:lnTo>
                    <a:pt x="82943" y="15659"/>
                  </a:lnTo>
                  <a:lnTo>
                    <a:pt x="81203" y="20828"/>
                  </a:lnTo>
                  <a:lnTo>
                    <a:pt x="79451" y="15659"/>
                  </a:lnTo>
                  <a:lnTo>
                    <a:pt x="78257" y="15659"/>
                  </a:lnTo>
                  <a:lnTo>
                    <a:pt x="78257" y="21767"/>
                  </a:lnTo>
                  <a:lnTo>
                    <a:pt x="79057" y="21767"/>
                  </a:lnTo>
                  <a:lnTo>
                    <a:pt x="79057" y="18161"/>
                  </a:lnTo>
                  <a:lnTo>
                    <a:pt x="79032" y="16611"/>
                  </a:lnTo>
                  <a:lnTo>
                    <a:pt x="80784" y="21767"/>
                  </a:lnTo>
                  <a:lnTo>
                    <a:pt x="81610" y="21767"/>
                  </a:lnTo>
                  <a:lnTo>
                    <a:pt x="83350" y="16611"/>
                  </a:lnTo>
                  <a:lnTo>
                    <a:pt x="83337" y="17830"/>
                  </a:lnTo>
                  <a:lnTo>
                    <a:pt x="83337" y="21767"/>
                  </a:lnTo>
                  <a:lnTo>
                    <a:pt x="84124" y="21767"/>
                  </a:lnTo>
                  <a:lnTo>
                    <a:pt x="84124" y="15659"/>
                  </a:lnTo>
                  <a:close/>
                </a:path>
                <a:path w="97790" h="53975">
                  <a:moveTo>
                    <a:pt x="85305" y="1625"/>
                  </a:moveTo>
                  <a:lnTo>
                    <a:pt x="85153" y="1206"/>
                  </a:lnTo>
                  <a:lnTo>
                    <a:pt x="84518" y="469"/>
                  </a:lnTo>
                  <a:lnTo>
                    <a:pt x="84023" y="292"/>
                  </a:lnTo>
                  <a:lnTo>
                    <a:pt x="82511" y="292"/>
                  </a:lnTo>
                  <a:lnTo>
                    <a:pt x="81940" y="584"/>
                  </a:lnTo>
                  <a:lnTo>
                    <a:pt x="81432" y="1485"/>
                  </a:lnTo>
                  <a:lnTo>
                    <a:pt x="81343" y="1905"/>
                  </a:lnTo>
                  <a:lnTo>
                    <a:pt x="81330" y="2425"/>
                  </a:lnTo>
                  <a:lnTo>
                    <a:pt x="82092" y="2425"/>
                  </a:lnTo>
                  <a:lnTo>
                    <a:pt x="82105" y="2057"/>
                  </a:lnTo>
                  <a:lnTo>
                    <a:pt x="82169" y="1778"/>
                  </a:lnTo>
                  <a:lnTo>
                    <a:pt x="82461" y="1168"/>
                  </a:lnTo>
                  <a:lnTo>
                    <a:pt x="82816" y="977"/>
                  </a:lnTo>
                  <a:lnTo>
                    <a:pt x="83680" y="977"/>
                  </a:lnTo>
                  <a:lnTo>
                    <a:pt x="83959" y="1079"/>
                  </a:lnTo>
                  <a:lnTo>
                    <a:pt x="84378" y="1485"/>
                  </a:lnTo>
                  <a:lnTo>
                    <a:pt x="84480" y="1765"/>
                  </a:lnTo>
                  <a:lnTo>
                    <a:pt x="84480" y="2413"/>
                  </a:lnTo>
                  <a:lnTo>
                    <a:pt x="84366" y="2679"/>
                  </a:lnTo>
                  <a:lnTo>
                    <a:pt x="83997" y="3048"/>
                  </a:lnTo>
                  <a:lnTo>
                    <a:pt x="83743" y="3225"/>
                  </a:lnTo>
                  <a:lnTo>
                    <a:pt x="82054" y="4203"/>
                  </a:lnTo>
                  <a:lnTo>
                    <a:pt x="81686" y="4559"/>
                  </a:lnTo>
                  <a:lnTo>
                    <a:pt x="81508" y="4927"/>
                  </a:lnTo>
                  <a:lnTo>
                    <a:pt x="81318" y="5308"/>
                  </a:lnTo>
                  <a:lnTo>
                    <a:pt x="81216" y="5765"/>
                  </a:lnTo>
                  <a:lnTo>
                    <a:pt x="81191" y="6273"/>
                  </a:lnTo>
                  <a:lnTo>
                    <a:pt x="85280" y="6273"/>
                  </a:lnTo>
                  <a:lnTo>
                    <a:pt x="85280" y="5562"/>
                  </a:lnTo>
                  <a:lnTo>
                    <a:pt x="82029" y="5562"/>
                  </a:lnTo>
                  <a:lnTo>
                    <a:pt x="82092" y="5270"/>
                  </a:lnTo>
                  <a:lnTo>
                    <a:pt x="82270" y="5003"/>
                  </a:lnTo>
                  <a:lnTo>
                    <a:pt x="82702" y="4622"/>
                  </a:lnTo>
                  <a:lnTo>
                    <a:pt x="82918" y="4483"/>
                  </a:lnTo>
                  <a:lnTo>
                    <a:pt x="84264" y="3733"/>
                  </a:lnTo>
                  <a:lnTo>
                    <a:pt x="84607" y="3492"/>
                  </a:lnTo>
                  <a:lnTo>
                    <a:pt x="85140" y="2959"/>
                  </a:lnTo>
                  <a:lnTo>
                    <a:pt x="85305" y="2552"/>
                  </a:lnTo>
                  <a:lnTo>
                    <a:pt x="85305" y="1625"/>
                  </a:lnTo>
                  <a:close/>
                </a:path>
                <a:path w="97790" h="53975">
                  <a:moveTo>
                    <a:pt x="87261" y="23507"/>
                  </a:moveTo>
                  <a:lnTo>
                    <a:pt x="86855" y="22733"/>
                  </a:lnTo>
                  <a:lnTo>
                    <a:pt x="86588" y="22148"/>
                  </a:lnTo>
                  <a:lnTo>
                    <a:pt x="86220" y="21069"/>
                  </a:lnTo>
                  <a:lnTo>
                    <a:pt x="86106" y="20332"/>
                  </a:lnTo>
                  <a:lnTo>
                    <a:pt x="86106" y="18732"/>
                  </a:lnTo>
                  <a:lnTo>
                    <a:pt x="86207" y="18034"/>
                  </a:lnTo>
                  <a:lnTo>
                    <a:pt x="86537" y="17018"/>
                  </a:lnTo>
                  <a:lnTo>
                    <a:pt x="86817" y="16408"/>
                  </a:lnTo>
                  <a:lnTo>
                    <a:pt x="87249" y="15557"/>
                  </a:lnTo>
                  <a:lnTo>
                    <a:pt x="86728" y="15557"/>
                  </a:lnTo>
                  <a:lnTo>
                    <a:pt x="86220" y="16370"/>
                  </a:lnTo>
                  <a:lnTo>
                    <a:pt x="85877" y="16979"/>
                  </a:lnTo>
                  <a:lnTo>
                    <a:pt x="85458" y="18021"/>
                  </a:lnTo>
                  <a:lnTo>
                    <a:pt x="85318" y="18757"/>
                  </a:lnTo>
                  <a:lnTo>
                    <a:pt x="85331" y="20027"/>
                  </a:lnTo>
                  <a:lnTo>
                    <a:pt x="86766" y="23507"/>
                  </a:lnTo>
                  <a:lnTo>
                    <a:pt x="87261" y="23507"/>
                  </a:lnTo>
                  <a:close/>
                </a:path>
                <a:path w="97790" h="53975">
                  <a:moveTo>
                    <a:pt x="89166" y="20866"/>
                  </a:moveTo>
                  <a:lnTo>
                    <a:pt x="88290" y="20866"/>
                  </a:lnTo>
                  <a:lnTo>
                    <a:pt x="88290" y="21767"/>
                  </a:lnTo>
                  <a:lnTo>
                    <a:pt x="89166" y="21767"/>
                  </a:lnTo>
                  <a:lnTo>
                    <a:pt x="89166" y="20866"/>
                  </a:lnTo>
                  <a:close/>
                </a:path>
                <a:path w="97790" h="53975">
                  <a:moveTo>
                    <a:pt x="90043" y="3746"/>
                  </a:moveTo>
                  <a:lnTo>
                    <a:pt x="89839" y="3302"/>
                  </a:lnTo>
                  <a:lnTo>
                    <a:pt x="89090" y="2590"/>
                  </a:lnTo>
                  <a:lnTo>
                    <a:pt x="88620" y="2413"/>
                  </a:lnTo>
                  <a:lnTo>
                    <a:pt x="87782" y="2413"/>
                  </a:lnTo>
                  <a:lnTo>
                    <a:pt x="87528" y="2463"/>
                  </a:lnTo>
                  <a:lnTo>
                    <a:pt x="87185" y="2616"/>
                  </a:lnTo>
                  <a:lnTo>
                    <a:pt x="87058" y="2679"/>
                  </a:lnTo>
                  <a:lnTo>
                    <a:pt x="86918" y="2794"/>
                  </a:lnTo>
                  <a:lnTo>
                    <a:pt x="87160" y="1143"/>
                  </a:lnTo>
                  <a:lnTo>
                    <a:pt x="89700" y="1143"/>
                  </a:lnTo>
                  <a:lnTo>
                    <a:pt x="89700" y="406"/>
                  </a:lnTo>
                  <a:lnTo>
                    <a:pt x="86601" y="406"/>
                  </a:lnTo>
                  <a:lnTo>
                    <a:pt x="86156" y="3619"/>
                  </a:lnTo>
                  <a:lnTo>
                    <a:pt x="86804" y="3657"/>
                  </a:lnTo>
                  <a:lnTo>
                    <a:pt x="86931" y="3479"/>
                  </a:lnTo>
                  <a:lnTo>
                    <a:pt x="87083" y="3340"/>
                  </a:lnTo>
                  <a:lnTo>
                    <a:pt x="87464" y="3149"/>
                  </a:lnTo>
                  <a:lnTo>
                    <a:pt x="87680" y="3086"/>
                  </a:lnTo>
                  <a:lnTo>
                    <a:pt x="88290" y="3086"/>
                  </a:lnTo>
                  <a:lnTo>
                    <a:pt x="88595" y="3213"/>
                  </a:lnTo>
                  <a:lnTo>
                    <a:pt x="89103" y="3657"/>
                  </a:lnTo>
                  <a:lnTo>
                    <a:pt x="89230" y="3987"/>
                  </a:lnTo>
                  <a:lnTo>
                    <a:pt x="89230" y="4749"/>
                  </a:lnTo>
                  <a:lnTo>
                    <a:pt x="89128" y="5054"/>
                  </a:lnTo>
                  <a:lnTo>
                    <a:pt x="88696" y="5626"/>
                  </a:lnTo>
                  <a:lnTo>
                    <a:pt x="88366" y="5765"/>
                  </a:lnTo>
                  <a:lnTo>
                    <a:pt x="87693" y="5765"/>
                  </a:lnTo>
                  <a:lnTo>
                    <a:pt x="87490" y="5727"/>
                  </a:lnTo>
                  <a:lnTo>
                    <a:pt x="86956" y="5473"/>
                  </a:lnTo>
                  <a:lnTo>
                    <a:pt x="86766" y="5181"/>
                  </a:lnTo>
                  <a:lnTo>
                    <a:pt x="86715" y="4749"/>
                  </a:lnTo>
                  <a:lnTo>
                    <a:pt x="85928" y="4749"/>
                  </a:lnTo>
                  <a:lnTo>
                    <a:pt x="85979" y="5321"/>
                  </a:lnTo>
                  <a:lnTo>
                    <a:pt x="86194" y="5740"/>
                  </a:lnTo>
                  <a:lnTo>
                    <a:pt x="86931" y="6286"/>
                  </a:lnTo>
                  <a:lnTo>
                    <a:pt x="87363" y="6426"/>
                  </a:lnTo>
                  <a:lnTo>
                    <a:pt x="88607" y="6426"/>
                  </a:lnTo>
                  <a:lnTo>
                    <a:pt x="89166" y="6210"/>
                  </a:lnTo>
                  <a:lnTo>
                    <a:pt x="89865" y="5346"/>
                  </a:lnTo>
                  <a:lnTo>
                    <a:pt x="90043" y="4851"/>
                  </a:lnTo>
                  <a:lnTo>
                    <a:pt x="90043" y="3746"/>
                  </a:lnTo>
                  <a:close/>
                </a:path>
                <a:path w="97790" h="53975">
                  <a:moveTo>
                    <a:pt x="91528" y="20866"/>
                  </a:moveTo>
                  <a:lnTo>
                    <a:pt x="90665" y="20866"/>
                  </a:lnTo>
                  <a:lnTo>
                    <a:pt x="90665" y="21767"/>
                  </a:lnTo>
                  <a:lnTo>
                    <a:pt x="91528" y="21767"/>
                  </a:lnTo>
                  <a:lnTo>
                    <a:pt x="91528" y="20866"/>
                  </a:lnTo>
                  <a:close/>
                </a:path>
                <a:path w="97790" h="53975">
                  <a:moveTo>
                    <a:pt x="93903" y="20866"/>
                  </a:moveTo>
                  <a:lnTo>
                    <a:pt x="93027" y="20866"/>
                  </a:lnTo>
                  <a:lnTo>
                    <a:pt x="93027" y="21767"/>
                  </a:lnTo>
                  <a:lnTo>
                    <a:pt x="93903" y="21767"/>
                  </a:lnTo>
                  <a:lnTo>
                    <a:pt x="93903" y="20866"/>
                  </a:lnTo>
                  <a:close/>
                </a:path>
                <a:path w="97790" h="53975">
                  <a:moveTo>
                    <a:pt x="94780" y="3746"/>
                  </a:moveTo>
                  <a:lnTo>
                    <a:pt x="94589" y="3302"/>
                  </a:lnTo>
                  <a:lnTo>
                    <a:pt x="93827" y="2590"/>
                  </a:lnTo>
                  <a:lnTo>
                    <a:pt x="93357" y="2413"/>
                  </a:lnTo>
                  <a:lnTo>
                    <a:pt x="92519" y="2413"/>
                  </a:lnTo>
                  <a:lnTo>
                    <a:pt x="92265" y="2463"/>
                  </a:lnTo>
                  <a:lnTo>
                    <a:pt x="91922" y="2616"/>
                  </a:lnTo>
                  <a:lnTo>
                    <a:pt x="91795" y="2679"/>
                  </a:lnTo>
                  <a:lnTo>
                    <a:pt x="91655" y="2794"/>
                  </a:lnTo>
                  <a:lnTo>
                    <a:pt x="91909" y="1143"/>
                  </a:lnTo>
                  <a:lnTo>
                    <a:pt x="94437" y="1143"/>
                  </a:lnTo>
                  <a:lnTo>
                    <a:pt x="94437" y="406"/>
                  </a:lnTo>
                  <a:lnTo>
                    <a:pt x="91351" y="406"/>
                  </a:lnTo>
                  <a:lnTo>
                    <a:pt x="90893" y="3619"/>
                  </a:lnTo>
                  <a:lnTo>
                    <a:pt x="91541" y="3657"/>
                  </a:lnTo>
                  <a:lnTo>
                    <a:pt x="91668" y="3479"/>
                  </a:lnTo>
                  <a:lnTo>
                    <a:pt x="91821" y="3340"/>
                  </a:lnTo>
                  <a:lnTo>
                    <a:pt x="92202" y="3149"/>
                  </a:lnTo>
                  <a:lnTo>
                    <a:pt x="92417" y="3086"/>
                  </a:lnTo>
                  <a:lnTo>
                    <a:pt x="93027" y="3086"/>
                  </a:lnTo>
                  <a:lnTo>
                    <a:pt x="93332" y="3213"/>
                  </a:lnTo>
                  <a:lnTo>
                    <a:pt x="93840" y="3657"/>
                  </a:lnTo>
                  <a:lnTo>
                    <a:pt x="93967" y="3987"/>
                  </a:lnTo>
                  <a:lnTo>
                    <a:pt x="93967" y="4749"/>
                  </a:lnTo>
                  <a:lnTo>
                    <a:pt x="93865" y="5054"/>
                  </a:lnTo>
                  <a:lnTo>
                    <a:pt x="93433" y="5626"/>
                  </a:lnTo>
                  <a:lnTo>
                    <a:pt x="93103" y="5765"/>
                  </a:lnTo>
                  <a:lnTo>
                    <a:pt x="92430" y="5765"/>
                  </a:lnTo>
                  <a:lnTo>
                    <a:pt x="92227" y="5727"/>
                  </a:lnTo>
                  <a:lnTo>
                    <a:pt x="91706" y="5473"/>
                  </a:lnTo>
                  <a:lnTo>
                    <a:pt x="91503" y="5181"/>
                  </a:lnTo>
                  <a:lnTo>
                    <a:pt x="91452" y="4749"/>
                  </a:lnTo>
                  <a:lnTo>
                    <a:pt x="90678" y="4749"/>
                  </a:lnTo>
                  <a:lnTo>
                    <a:pt x="90716" y="5321"/>
                  </a:lnTo>
                  <a:lnTo>
                    <a:pt x="90932" y="5740"/>
                  </a:lnTo>
                  <a:lnTo>
                    <a:pt x="91681" y="6286"/>
                  </a:lnTo>
                  <a:lnTo>
                    <a:pt x="92100" y="6426"/>
                  </a:lnTo>
                  <a:lnTo>
                    <a:pt x="93357" y="6426"/>
                  </a:lnTo>
                  <a:lnTo>
                    <a:pt x="93903" y="6210"/>
                  </a:lnTo>
                  <a:lnTo>
                    <a:pt x="94602" y="5346"/>
                  </a:lnTo>
                  <a:lnTo>
                    <a:pt x="94780" y="4851"/>
                  </a:lnTo>
                  <a:lnTo>
                    <a:pt x="94780" y="3746"/>
                  </a:lnTo>
                  <a:close/>
                </a:path>
                <a:path w="97790" h="53975">
                  <a:moveTo>
                    <a:pt x="96901" y="19164"/>
                  </a:moveTo>
                  <a:lnTo>
                    <a:pt x="95453" y="15557"/>
                  </a:lnTo>
                  <a:lnTo>
                    <a:pt x="94957" y="15557"/>
                  </a:lnTo>
                  <a:lnTo>
                    <a:pt x="95364" y="16332"/>
                  </a:lnTo>
                  <a:lnTo>
                    <a:pt x="95643" y="16916"/>
                  </a:lnTo>
                  <a:lnTo>
                    <a:pt x="95999" y="17995"/>
                  </a:lnTo>
                  <a:lnTo>
                    <a:pt x="96113" y="18732"/>
                  </a:lnTo>
                  <a:lnTo>
                    <a:pt x="96113" y="20332"/>
                  </a:lnTo>
                  <a:lnTo>
                    <a:pt x="96012" y="21031"/>
                  </a:lnTo>
                  <a:lnTo>
                    <a:pt x="95694" y="22021"/>
                  </a:lnTo>
                  <a:lnTo>
                    <a:pt x="95415" y="22656"/>
                  </a:lnTo>
                  <a:lnTo>
                    <a:pt x="94970" y="23507"/>
                  </a:lnTo>
                  <a:lnTo>
                    <a:pt x="95491" y="23507"/>
                  </a:lnTo>
                  <a:lnTo>
                    <a:pt x="95999" y="22707"/>
                  </a:lnTo>
                  <a:lnTo>
                    <a:pt x="96342" y="22098"/>
                  </a:lnTo>
                  <a:lnTo>
                    <a:pt x="96774" y="21043"/>
                  </a:lnTo>
                  <a:lnTo>
                    <a:pt x="96901" y="20307"/>
                  </a:lnTo>
                  <a:lnTo>
                    <a:pt x="96901" y="19164"/>
                  </a:lnTo>
                  <a:close/>
                </a:path>
                <a:path w="97790" h="53975">
                  <a:moveTo>
                    <a:pt x="97370" y="3670"/>
                  </a:moveTo>
                  <a:lnTo>
                    <a:pt x="95923" y="63"/>
                  </a:lnTo>
                  <a:lnTo>
                    <a:pt x="95427" y="63"/>
                  </a:lnTo>
                  <a:lnTo>
                    <a:pt x="95834" y="838"/>
                  </a:lnTo>
                  <a:lnTo>
                    <a:pt x="96100" y="1422"/>
                  </a:lnTo>
                  <a:lnTo>
                    <a:pt x="96469" y="2501"/>
                  </a:lnTo>
                  <a:lnTo>
                    <a:pt x="96583" y="3238"/>
                  </a:lnTo>
                  <a:lnTo>
                    <a:pt x="96583" y="4838"/>
                  </a:lnTo>
                  <a:lnTo>
                    <a:pt x="96481" y="5537"/>
                  </a:lnTo>
                  <a:lnTo>
                    <a:pt x="96164" y="6527"/>
                  </a:lnTo>
                  <a:lnTo>
                    <a:pt x="95872" y="7150"/>
                  </a:lnTo>
                  <a:lnTo>
                    <a:pt x="95427" y="8013"/>
                  </a:lnTo>
                  <a:lnTo>
                    <a:pt x="95961" y="8013"/>
                  </a:lnTo>
                  <a:lnTo>
                    <a:pt x="96469" y="7200"/>
                  </a:lnTo>
                  <a:lnTo>
                    <a:pt x="96812" y="6604"/>
                  </a:lnTo>
                  <a:lnTo>
                    <a:pt x="97243" y="5537"/>
                  </a:lnTo>
                  <a:lnTo>
                    <a:pt x="97370" y="4813"/>
                  </a:lnTo>
                  <a:lnTo>
                    <a:pt x="97370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4" name="object 54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12700" y="2037138"/>
              <a:ext cx="137151" cy="281245"/>
            </a:xfrm>
            <a:prstGeom prst="rect">
              <a:avLst/>
            </a:prstGeom>
          </p:spPr>
        </p:pic>
        <p:sp>
          <p:nvSpPr>
            <p:cNvPr id="545" name="object 545"/>
            <p:cNvSpPr/>
            <p:nvPr/>
          </p:nvSpPr>
          <p:spPr>
            <a:xfrm>
              <a:off x="6449060" y="2270492"/>
              <a:ext cx="57785" cy="8255"/>
            </a:xfrm>
            <a:custGeom>
              <a:avLst/>
              <a:gdLst/>
              <a:ahLst/>
              <a:cxnLst/>
              <a:rect l="l" t="t" r="r" b="b"/>
              <a:pathLst>
                <a:path w="57784" h="8255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05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41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1117" y="5613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2641" y="3416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64" y="6159"/>
                  </a:lnTo>
                  <a:lnTo>
                    <a:pt x="4102" y="5626"/>
                  </a:lnTo>
                  <a:close/>
                </a:path>
                <a:path w="57784" h="8255">
                  <a:moveTo>
                    <a:pt x="8445" y="1727"/>
                  </a:moveTo>
                  <a:lnTo>
                    <a:pt x="7747" y="1727"/>
                  </a:lnTo>
                  <a:lnTo>
                    <a:pt x="7747" y="2286"/>
                  </a:lnTo>
                  <a:lnTo>
                    <a:pt x="7632" y="2133"/>
                  </a:lnTo>
                  <a:lnTo>
                    <a:pt x="7632" y="2933"/>
                  </a:lnTo>
                  <a:lnTo>
                    <a:pt x="7531" y="4927"/>
                  </a:lnTo>
                  <a:lnTo>
                    <a:pt x="7353" y="5334"/>
                  </a:lnTo>
                  <a:lnTo>
                    <a:pt x="6972" y="5588"/>
                  </a:lnTo>
                  <a:lnTo>
                    <a:pt x="6096" y="5588"/>
                  </a:lnTo>
                  <a:lnTo>
                    <a:pt x="5816" y="5448"/>
                  </a:lnTo>
                  <a:lnTo>
                    <a:pt x="5410" y="4927"/>
                  </a:lnTo>
                  <a:lnTo>
                    <a:pt x="5372" y="3225"/>
                  </a:lnTo>
                  <a:lnTo>
                    <a:pt x="5651" y="2514"/>
                  </a:lnTo>
                  <a:lnTo>
                    <a:pt x="6007" y="2260"/>
                  </a:lnTo>
                  <a:lnTo>
                    <a:pt x="6896" y="2260"/>
                  </a:lnTo>
                  <a:lnTo>
                    <a:pt x="7188" y="2400"/>
                  </a:lnTo>
                  <a:lnTo>
                    <a:pt x="7632" y="2933"/>
                  </a:lnTo>
                  <a:lnTo>
                    <a:pt x="7632" y="2133"/>
                  </a:lnTo>
                  <a:lnTo>
                    <a:pt x="7467" y="1955"/>
                  </a:lnTo>
                  <a:lnTo>
                    <a:pt x="7061" y="1689"/>
                  </a:lnTo>
                  <a:lnTo>
                    <a:pt x="6756" y="1600"/>
                  </a:lnTo>
                  <a:lnTo>
                    <a:pt x="5892" y="1600"/>
                  </a:lnTo>
                  <a:lnTo>
                    <a:pt x="5448" y="1816"/>
                  </a:lnTo>
                  <a:lnTo>
                    <a:pt x="4711" y="2667"/>
                  </a:lnTo>
                  <a:lnTo>
                    <a:pt x="4635" y="2933"/>
                  </a:lnTo>
                  <a:lnTo>
                    <a:pt x="4711" y="5334"/>
                  </a:lnTo>
                  <a:lnTo>
                    <a:pt x="5435" y="6019"/>
                  </a:lnTo>
                  <a:lnTo>
                    <a:pt x="5854" y="6184"/>
                  </a:lnTo>
                  <a:lnTo>
                    <a:pt x="6692" y="6184"/>
                  </a:lnTo>
                  <a:lnTo>
                    <a:pt x="7721" y="5524"/>
                  </a:lnTo>
                  <a:lnTo>
                    <a:pt x="7620" y="6692"/>
                  </a:lnTo>
                  <a:lnTo>
                    <a:pt x="7404" y="7200"/>
                  </a:lnTo>
                  <a:lnTo>
                    <a:pt x="7023" y="7404"/>
                  </a:lnTo>
                  <a:lnTo>
                    <a:pt x="6083" y="7404"/>
                  </a:lnTo>
                  <a:lnTo>
                    <a:pt x="5816" y="7315"/>
                  </a:lnTo>
                  <a:lnTo>
                    <a:pt x="5537" y="7048"/>
                  </a:lnTo>
                  <a:lnTo>
                    <a:pt x="5435" y="6692"/>
                  </a:lnTo>
                  <a:lnTo>
                    <a:pt x="4673" y="6692"/>
                  </a:lnTo>
                  <a:lnTo>
                    <a:pt x="4737" y="7200"/>
                  </a:lnTo>
                  <a:lnTo>
                    <a:pt x="4889" y="7493"/>
                  </a:lnTo>
                  <a:lnTo>
                    <a:pt x="5549" y="7912"/>
                  </a:lnTo>
                  <a:lnTo>
                    <a:pt x="5956" y="8026"/>
                  </a:lnTo>
                  <a:lnTo>
                    <a:pt x="7302" y="8026"/>
                  </a:lnTo>
                  <a:lnTo>
                    <a:pt x="7886" y="7721"/>
                  </a:lnTo>
                  <a:lnTo>
                    <a:pt x="8039" y="7404"/>
                  </a:lnTo>
                  <a:lnTo>
                    <a:pt x="8356" y="6794"/>
                  </a:lnTo>
                  <a:lnTo>
                    <a:pt x="8445" y="5524"/>
                  </a:lnTo>
                  <a:lnTo>
                    <a:pt x="8445" y="2286"/>
                  </a:lnTo>
                  <a:lnTo>
                    <a:pt x="8445" y="1727"/>
                  </a:lnTo>
                  <a:close/>
                </a:path>
                <a:path w="57784" h="8255">
                  <a:moveTo>
                    <a:pt x="13398" y="4140"/>
                  </a:moveTo>
                  <a:lnTo>
                    <a:pt x="12623" y="1943"/>
                  </a:lnTo>
                  <a:lnTo>
                    <a:pt x="12623" y="3556"/>
                  </a:lnTo>
                  <a:lnTo>
                    <a:pt x="10147" y="3556"/>
                  </a:lnTo>
                  <a:lnTo>
                    <a:pt x="10160" y="3225"/>
                  </a:lnTo>
                  <a:lnTo>
                    <a:pt x="10274" y="2857"/>
                  </a:lnTo>
                  <a:lnTo>
                    <a:pt x="10744" y="2362"/>
                  </a:lnTo>
                  <a:lnTo>
                    <a:pt x="11036" y="2235"/>
                  </a:lnTo>
                  <a:lnTo>
                    <a:pt x="11861" y="2235"/>
                  </a:lnTo>
                  <a:lnTo>
                    <a:pt x="12204" y="2413"/>
                  </a:lnTo>
                  <a:lnTo>
                    <a:pt x="12458" y="2870"/>
                  </a:lnTo>
                  <a:lnTo>
                    <a:pt x="12573" y="3175"/>
                  </a:lnTo>
                  <a:lnTo>
                    <a:pt x="12623" y="3556"/>
                  </a:lnTo>
                  <a:lnTo>
                    <a:pt x="12623" y="1943"/>
                  </a:lnTo>
                  <a:lnTo>
                    <a:pt x="12052" y="1651"/>
                  </a:lnTo>
                  <a:lnTo>
                    <a:pt x="11747" y="1574"/>
                  </a:lnTo>
                  <a:lnTo>
                    <a:pt x="10795" y="1574"/>
                  </a:lnTo>
                  <a:lnTo>
                    <a:pt x="10287" y="1803"/>
                  </a:lnTo>
                  <a:lnTo>
                    <a:pt x="9512" y="2705"/>
                  </a:lnTo>
                  <a:lnTo>
                    <a:pt x="9423" y="2971"/>
                  </a:lnTo>
                  <a:lnTo>
                    <a:pt x="9512" y="5283"/>
                  </a:lnTo>
                  <a:lnTo>
                    <a:pt x="10287" y="6096"/>
                  </a:lnTo>
                  <a:lnTo>
                    <a:pt x="10756" y="6299"/>
                  </a:lnTo>
                  <a:lnTo>
                    <a:pt x="11531" y="6299"/>
                  </a:lnTo>
                  <a:lnTo>
                    <a:pt x="13335" y="4737"/>
                  </a:lnTo>
                  <a:lnTo>
                    <a:pt x="12585" y="4737"/>
                  </a:lnTo>
                  <a:lnTo>
                    <a:pt x="12522" y="4965"/>
                  </a:lnTo>
                  <a:lnTo>
                    <a:pt x="12446" y="5118"/>
                  </a:lnTo>
                  <a:lnTo>
                    <a:pt x="12077" y="5524"/>
                  </a:lnTo>
                  <a:lnTo>
                    <a:pt x="11760" y="5651"/>
                  </a:lnTo>
                  <a:lnTo>
                    <a:pt x="10947" y="5651"/>
                  </a:lnTo>
                  <a:lnTo>
                    <a:pt x="10668" y="5524"/>
                  </a:lnTo>
                  <a:lnTo>
                    <a:pt x="10248" y="4965"/>
                  </a:lnTo>
                  <a:lnTo>
                    <a:pt x="10121" y="4140"/>
                  </a:lnTo>
                  <a:lnTo>
                    <a:pt x="13398" y="4140"/>
                  </a:lnTo>
                  <a:close/>
                </a:path>
                <a:path w="57784" h="8255">
                  <a:moveTo>
                    <a:pt x="18503" y="6781"/>
                  </a:moveTo>
                  <a:lnTo>
                    <a:pt x="13766" y="6781"/>
                  </a:lnTo>
                  <a:lnTo>
                    <a:pt x="13766" y="7200"/>
                  </a:lnTo>
                  <a:lnTo>
                    <a:pt x="18503" y="7200"/>
                  </a:lnTo>
                  <a:lnTo>
                    <a:pt x="18503" y="6781"/>
                  </a:lnTo>
                  <a:close/>
                </a:path>
                <a:path w="57784" h="8255">
                  <a:moveTo>
                    <a:pt x="22682" y="2832"/>
                  </a:moveTo>
                  <a:lnTo>
                    <a:pt x="22618" y="2501"/>
                  </a:lnTo>
                  <a:lnTo>
                    <a:pt x="22263" y="1803"/>
                  </a:lnTo>
                  <a:lnTo>
                    <a:pt x="21831" y="1574"/>
                  </a:lnTo>
                  <a:lnTo>
                    <a:pt x="20815" y="1574"/>
                  </a:lnTo>
                  <a:lnTo>
                    <a:pt x="20523" y="1651"/>
                  </a:lnTo>
                  <a:lnTo>
                    <a:pt x="20129" y="1905"/>
                  </a:lnTo>
                  <a:lnTo>
                    <a:pt x="19977" y="2057"/>
                  </a:lnTo>
                  <a:lnTo>
                    <a:pt x="19799" y="2286"/>
                  </a:lnTo>
                  <a:lnTo>
                    <a:pt x="19799" y="0"/>
                  </a:lnTo>
                  <a:lnTo>
                    <a:pt x="19050" y="0"/>
                  </a:lnTo>
                  <a:lnTo>
                    <a:pt x="19050" y="6134"/>
                  </a:lnTo>
                  <a:lnTo>
                    <a:pt x="19799" y="6134"/>
                  </a:lnTo>
                  <a:lnTo>
                    <a:pt x="19799" y="3175"/>
                  </a:lnTo>
                  <a:lnTo>
                    <a:pt x="19926" y="2768"/>
                  </a:lnTo>
                  <a:lnTo>
                    <a:pt x="20434" y="2349"/>
                  </a:lnTo>
                  <a:lnTo>
                    <a:pt x="20713" y="2235"/>
                  </a:lnTo>
                  <a:lnTo>
                    <a:pt x="21399" y="2235"/>
                  </a:lnTo>
                  <a:lnTo>
                    <a:pt x="21653" y="2362"/>
                  </a:lnTo>
                  <a:lnTo>
                    <a:pt x="21869" y="2768"/>
                  </a:lnTo>
                  <a:lnTo>
                    <a:pt x="21907" y="3009"/>
                  </a:lnTo>
                  <a:lnTo>
                    <a:pt x="21907" y="6134"/>
                  </a:lnTo>
                  <a:lnTo>
                    <a:pt x="22682" y="6134"/>
                  </a:lnTo>
                  <a:lnTo>
                    <a:pt x="22682" y="2832"/>
                  </a:lnTo>
                  <a:close/>
                </a:path>
                <a:path w="57784" h="8255">
                  <a:moveTo>
                    <a:pt x="27609" y="4140"/>
                  </a:moveTo>
                  <a:lnTo>
                    <a:pt x="26835" y="1943"/>
                  </a:lnTo>
                  <a:lnTo>
                    <a:pt x="26835" y="3556"/>
                  </a:lnTo>
                  <a:lnTo>
                    <a:pt x="24358" y="3556"/>
                  </a:lnTo>
                  <a:lnTo>
                    <a:pt x="24371" y="3225"/>
                  </a:lnTo>
                  <a:lnTo>
                    <a:pt x="24498" y="2857"/>
                  </a:lnTo>
                  <a:lnTo>
                    <a:pt x="24968" y="2362"/>
                  </a:lnTo>
                  <a:lnTo>
                    <a:pt x="25260" y="2235"/>
                  </a:lnTo>
                  <a:lnTo>
                    <a:pt x="26085" y="2235"/>
                  </a:lnTo>
                  <a:lnTo>
                    <a:pt x="26428" y="2413"/>
                  </a:lnTo>
                  <a:lnTo>
                    <a:pt x="26682" y="2870"/>
                  </a:lnTo>
                  <a:lnTo>
                    <a:pt x="26797" y="3175"/>
                  </a:lnTo>
                  <a:lnTo>
                    <a:pt x="26835" y="3556"/>
                  </a:lnTo>
                  <a:lnTo>
                    <a:pt x="26835" y="1943"/>
                  </a:lnTo>
                  <a:lnTo>
                    <a:pt x="26263" y="1651"/>
                  </a:lnTo>
                  <a:lnTo>
                    <a:pt x="25958" y="1574"/>
                  </a:lnTo>
                  <a:lnTo>
                    <a:pt x="25019" y="1574"/>
                  </a:lnTo>
                  <a:lnTo>
                    <a:pt x="24511" y="1803"/>
                  </a:lnTo>
                  <a:lnTo>
                    <a:pt x="23736" y="2705"/>
                  </a:lnTo>
                  <a:lnTo>
                    <a:pt x="23647" y="2971"/>
                  </a:lnTo>
                  <a:lnTo>
                    <a:pt x="23736" y="5283"/>
                  </a:lnTo>
                  <a:lnTo>
                    <a:pt x="24511" y="6096"/>
                  </a:lnTo>
                  <a:lnTo>
                    <a:pt x="24980" y="6299"/>
                  </a:lnTo>
                  <a:lnTo>
                    <a:pt x="25755" y="6299"/>
                  </a:lnTo>
                  <a:lnTo>
                    <a:pt x="27546" y="4737"/>
                  </a:lnTo>
                  <a:lnTo>
                    <a:pt x="26809" y="4737"/>
                  </a:lnTo>
                  <a:lnTo>
                    <a:pt x="26746" y="4965"/>
                  </a:lnTo>
                  <a:lnTo>
                    <a:pt x="26657" y="5118"/>
                  </a:lnTo>
                  <a:lnTo>
                    <a:pt x="26289" y="5524"/>
                  </a:lnTo>
                  <a:lnTo>
                    <a:pt x="25984" y="5651"/>
                  </a:lnTo>
                  <a:lnTo>
                    <a:pt x="25171" y="5651"/>
                  </a:lnTo>
                  <a:lnTo>
                    <a:pt x="24892" y="5524"/>
                  </a:lnTo>
                  <a:lnTo>
                    <a:pt x="24460" y="4965"/>
                  </a:lnTo>
                  <a:lnTo>
                    <a:pt x="24345" y="4140"/>
                  </a:lnTo>
                  <a:lnTo>
                    <a:pt x="27609" y="4140"/>
                  </a:lnTo>
                  <a:close/>
                </a:path>
                <a:path w="57784" h="8255">
                  <a:moveTo>
                    <a:pt x="29298" y="1701"/>
                  </a:moveTo>
                  <a:lnTo>
                    <a:pt x="28536" y="1701"/>
                  </a:lnTo>
                  <a:lnTo>
                    <a:pt x="28536" y="6134"/>
                  </a:lnTo>
                  <a:lnTo>
                    <a:pt x="29298" y="6134"/>
                  </a:lnTo>
                  <a:lnTo>
                    <a:pt x="29298" y="1701"/>
                  </a:lnTo>
                  <a:close/>
                </a:path>
                <a:path w="57784" h="8255">
                  <a:moveTo>
                    <a:pt x="29298" y="25"/>
                  </a:moveTo>
                  <a:lnTo>
                    <a:pt x="28536" y="25"/>
                  </a:lnTo>
                  <a:lnTo>
                    <a:pt x="28536" y="876"/>
                  </a:lnTo>
                  <a:lnTo>
                    <a:pt x="29298" y="876"/>
                  </a:lnTo>
                  <a:lnTo>
                    <a:pt x="29298" y="25"/>
                  </a:lnTo>
                  <a:close/>
                </a:path>
                <a:path w="57784" h="8255">
                  <a:moveTo>
                    <a:pt x="34036" y="1727"/>
                  </a:moveTo>
                  <a:lnTo>
                    <a:pt x="33350" y="1727"/>
                  </a:lnTo>
                  <a:lnTo>
                    <a:pt x="33350" y="2286"/>
                  </a:lnTo>
                  <a:lnTo>
                    <a:pt x="33235" y="2146"/>
                  </a:lnTo>
                  <a:lnTo>
                    <a:pt x="33235" y="2933"/>
                  </a:lnTo>
                  <a:lnTo>
                    <a:pt x="33134" y="4927"/>
                  </a:lnTo>
                  <a:lnTo>
                    <a:pt x="32943" y="5334"/>
                  </a:lnTo>
                  <a:lnTo>
                    <a:pt x="32562" y="5588"/>
                  </a:lnTo>
                  <a:lnTo>
                    <a:pt x="31686" y="5588"/>
                  </a:lnTo>
                  <a:lnTo>
                    <a:pt x="31407" y="5448"/>
                  </a:lnTo>
                  <a:lnTo>
                    <a:pt x="31000" y="4927"/>
                  </a:lnTo>
                  <a:lnTo>
                    <a:pt x="30962" y="3225"/>
                  </a:lnTo>
                  <a:lnTo>
                    <a:pt x="31242" y="2514"/>
                  </a:lnTo>
                  <a:lnTo>
                    <a:pt x="31610" y="2260"/>
                  </a:lnTo>
                  <a:lnTo>
                    <a:pt x="32486" y="2260"/>
                  </a:lnTo>
                  <a:lnTo>
                    <a:pt x="32778" y="2400"/>
                  </a:lnTo>
                  <a:lnTo>
                    <a:pt x="33235" y="2933"/>
                  </a:lnTo>
                  <a:lnTo>
                    <a:pt x="33235" y="2146"/>
                  </a:lnTo>
                  <a:lnTo>
                    <a:pt x="33058" y="1955"/>
                  </a:lnTo>
                  <a:lnTo>
                    <a:pt x="32651" y="1689"/>
                  </a:lnTo>
                  <a:lnTo>
                    <a:pt x="32346" y="1600"/>
                  </a:lnTo>
                  <a:lnTo>
                    <a:pt x="31483" y="1600"/>
                  </a:lnTo>
                  <a:lnTo>
                    <a:pt x="31038" y="1816"/>
                  </a:lnTo>
                  <a:lnTo>
                    <a:pt x="30302" y="2667"/>
                  </a:lnTo>
                  <a:lnTo>
                    <a:pt x="30226" y="2933"/>
                  </a:lnTo>
                  <a:lnTo>
                    <a:pt x="30302" y="5334"/>
                  </a:lnTo>
                  <a:lnTo>
                    <a:pt x="31038" y="6019"/>
                  </a:lnTo>
                  <a:lnTo>
                    <a:pt x="31457" y="6184"/>
                  </a:lnTo>
                  <a:lnTo>
                    <a:pt x="32283" y="6184"/>
                  </a:lnTo>
                  <a:lnTo>
                    <a:pt x="32562" y="6134"/>
                  </a:lnTo>
                  <a:lnTo>
                    <a:pt x="32981" y="5918"/>
                  </a:lnTo>
                  <a:lnTo>
                    <a:pt x="33172" y="5753"/>
                  </a:lnTo>
                  <a:lnTo>
                    <a:pt x="33274" y="5588"/>
                  </a:lnTo>
                  <a:lnTo>
                    <a:pt x="33210" y="6692"/>
                  </a:lnTo>
                  <a:lnTo>
                    <a:pt x="32994" y="7200"/>
                  </a:lnTo>
                  <a:lnTo>
                    <a:pt x="32613" y="7404"/>
                  </a:lnTo>
                  <a:lnTo>
                    <a:pt x="31673" y="7404"/>
                  </a:lnTo>
                  <a:lnTo>
                    <a:pt x="31407" y="7315"/>
                  </a:lnTo>
                  <a:lnTo>
                    <a:pt x="31140" y="7048"/>
                  </a:lnTo>
                  <a:lnTo>
                    <a:pt x="31026" y="6692"/>
                  </a:lnTo>
                  <a:lnTo>
                    <a:pt x="30264" y="6692"/>
                  </a:lnTo>
                  <a:lnTo>
                    <a:pt x="30340" y="7200"/>
                  </a:lnTo>
                  <a:lnTo>
                    <a:pt x="30492" y="7493"/>
                  </a:lnTo>
                  <a:lnTo>
                    <a:pt x="31140" y="7912"/>
                  </a:lnTo>
                  <a:lnTo>
                    <a:pt x="31546" y="8026"/>
                  </a:lnTo>
                  <a:lnTo>
                    <a:pt x="32893" y="8026"/>
                  </a:lnTo>
                  <a:lnTo>
                    <a:pt x="33477" y="7721"/>
                  </a:lnTo>
                  <a:lnTo>
                    <a:pt x="33642" y="7404"/>
                  </a:lnTo>
                  <a:lnTo>
                    <a:pt x="33959" y="6794"/>
                  </a:lnTo>
                  <a:lnTo>
                    <a:pt x="34036" y="5524"/>
                  </a:lnTo>
                  <a:lnTo>
                    <a:pt x="34036" y="2286"/>
                  </a:lnTo>
                  <a:lnTo>
                    <a:pt x="34036" y="1727"/>
                  </a:lnTo>
                  <a:close/>
                </a:path>
                <a:path w="57784" h="8255">
                  <a:moveTo>
                    <a:pt x="38798" y="2832"/>
                  </a:moveTo>
                  <a:lnTo>
                    <a:pt x="38735" y="2501"/>
                  </a:lnTo>
                  <a:lnTo>
                    <a:pt x="38379" y="1803"/>
                  </a:lnTo>
                  <a:lnTo>
                    <a:pt x="37947" y="1574"/>
                  </a:lnTo>
                  <a:lnTo>
                    <a:pt x="36931" y="1574"/>
                  </a:lnTo>
                  <a:lnTo>
                    <a:pt x="36639" y="1651"/>
                  </a:lnTo>
                  <a:lnTo>
                    <a:pt x="36245" y="1905"/>
                  </a:lnTo>
                  <a:lnTo>
                    <a:pt x="36093" y="2057"/>
                  </a:lnTo>
                  <a:lnTo>
                    <a:pt x="35915" y="2286"/>
                  </a:lnTo>
                  <a:lnTo>
                    <a:pt x="35915" y="0"/>
                  </a:lnTo>
                  <a:lnTo>
                    <a:pt x="35166" y="0"/>
                  </a:lnTo>
                  <a:lnTo>
                    <a:pt x="35166" y="6134"/>
                  </a:lnTo>
                  <a:lnTo>
                    <a:pt x="35915" y="6134"/>
                  </a:lnTo>
                  <a:lnTo>
                    <a:pt x="35915" y="3175"/>
                  </a:lnTo>
                  <a:lnTo>
                    <a:pt x="36042" y="2768"/>
                  </a:lnTo>
                  <a:lnTo>
                    <a:pt x="36537" y="2349"/>
                  </a:lnTo>
                  <a:lnTo>
                    <a:pt x="36830" y="2235"/>
                  </a:lnTo>
                  <a:lnTo>
                    <a:pt x="37515" y="2235"/>
                  </a:lnTo>
                  <a:lnTo>
                    <a:pt x="37769" y="2362"/>
                  </a:lnTo>
                  <a:lnTo>
                    <a:pt x="37985" y="2768"/>
                  </a:lnTo>
                  <a:lnTo>
                    <a:pt x="38023" y="3009"/>
                  </a:lnTo>
                  <a:lnTo>
                    <a:pt x="38023" y="6134"/>
                  </a:lnTo>
                  <a:lnTo>
                    <a:pt x="38798" y="6134"/>
                  </a:lnTo>
                  <a:lnTo>
                    <a:pt x="38798" y="2832"/>
                  </a:lnTo>
                  <a:close/>
                </a:path>
                <a:path w="57784" h="8255">
                  <a:moveTo>
                    <a:pt x="41529" y="1676"/>
                  </a:moveTo>
                  <a:lnTo>
                    <a:pt x="40817" y="1676"/>
                  </a:lnTo>
                  <a:lnTo>
                    <a:pt x="40817" y="431"/>
                  </a:lnTo>
                  <a:lnTo>
                    <a:pt x="40055" y="431"/>
                  </a:lnTo>
                  <a:lnTo>
                    <a:pt x="40055" y="1676"/>
                  </a:lnTo>
                  <a:lnTo>
                    <a:pt x="39446" y="1676"/>
                  </a:lnTo>
                  <a:lnTo>
                    <a:pt x="39446" y="2298"/>
                  </a:lnTo>
                  <a:lnTo>
                    <a:pt x="40055" y="2298"/>
                  </a:lnTo>
                  <a:lnTo>
                    <a:pt x="40055" y="5524"/>
                  </a:lnTo>
                  <a:lnTo>
                    <a:pt x="40119" y="5753"/>
                  </a:lnTo>
                  <a:lnTo>
                    <a:pt x="40360" y="6121"/>
                  </a:lnTo>
                  <a:lnTo>
                    <a:pt x="40601" y="6210"/>
                  </a:lnTo>
                  <a:lnTo>
                    <a:pt x="41059" y="6210"/>
                  </a:lnTo>
                  <a:lnTo>
                    <a:pt x="41440" y="6159"/>
                  </a:lnTo>
                  <a:lnTo>
                    <a:pt x="41529" y="5549"/>
                  </a:lnTo>
                  <a:lnTo>
                    <a:pt x="41122" y="5562"/>
                  </a:lnTo>
                  <a:lnTo>
                    <a:pt x="40868" y="5461"/>
                  </a:lnTo>
                  <a:lnTo>
                    <a:pt x="40817" y="2298"/>
                  </a:lnTo>
                  <a:lnTo>
                    <a:pt x="41529" y="2298"/>
                  </a:lnTo>
                  <a:lnTo>
                    <a:pt x="41529" y="1676"/>
                  </a:lnTo>
                  <a:close/>
                </a:path>
                <a:path w="57784" h="8255">
                  <a:moveTo>
                    <a:pt x="45758" y="25"/>
                  </a:moveTo>
                  <a:lnTo>
                    <a:pt x="44932" y="25"/>
                  </a:lnTo>
                  <a:lnTo>
                    <a:pt x="44932" y="6134"/>
                  </a:lnTo>
                  <a:lnTo>
                    <a:pt x="45758" y="6134"/>
                  </a:lnTo>
                  <a:lnTo>
                    <a:pt x="45758" y="25"/>
                  </a:lnTo>
                  <a:close/>
                </a:path>
                <a:path w="57784" h="8255">
                  <a:moveTo>
                    <a:pt x="51968" y="25"/>
                  </a:moveTo>
                  <a:lnTo>
                    <a:pt x="51168" y="25"/>
                  </a:lnTo>
                  <a:lnTo>
                    <a:pt x="51168" y="4978"/>
                  </a:lnTo>
                  <a:lnTo>
                    <a:pt x="48082" y="25"/>
                  </a:lnTo>
                  <a:lnTo>
                    <a:pt x="47117" y="25"/>
                  </a:lnTo>
                  <a:lnTo>
                    <a:pt x="47117" y="6134"/>
                  </a:lnTo>
                  <a:lnTo>
                    <a:pt x="47904" y="6134"/>
                  </a:lnTo>
                  <a:lnTo>
                    <a:pt x="47904" y="1193"/>
                  </a:lnTo>
                  <a:lnTo>
                    <a:pt x="51028" y="6134"/>
                  </a:lnTo>
                  <a:lnTo>
                    <a:pt x="51968" y="6134"/>
                  </a:lnTo>
                  <a:lnTo>
                    <a:pt x="51968" y="25"/>
                  </a:lnTo>
                  <a:close/>
                </a:path>
                <a:path w="57784" h="8255">
                  <a:moveTo>
                    <a:pt x="57708" y="25"/>
                  </a:moveTo>
                  <a:lnTo>
                    <a:pt x="52755" y="25"/>
                  </a:lnTo>
                  <a:lnTo>
                    <a:pt x="52755" y="749"/>
                  </a:lnTo>
                  <a:lnTo>
                    <a:pt x="54813" y="749"/>
                  </a:lnTo>
                  <a:lnTo>
                    <a:pt x="54813" y="6134"/>
                  </a:lnTo>
                  <a:lnTo>
                    <a:pt x="55651" y="6134"/>
                  </a:lnTo>
                  <a:lnTo>
                    <a:pt x="55651" y="749"/>
                  </a:lnTo>
                  <a:lnTo>
                    <a:pt x="57708" y="749"/>
                  </a:lnTo>
                  <a:lnTo>
                    <a:pt x="57708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6083774" y="2283905"/>
              <a:ext cx="146685" cy="287020"/>
            </a:xfrm>
            <a:custGeom>
              <a:avLst/>
              <a:gdLst/>
              <a:ahLst/>
              <a:cxnLst/>
              <a:rect l="l" t="t" r="r" b="b"/>
              <a:pathLst>
                <a:path w="146685" h="287019">
                  <a:moveTo>
                    <a:pt x="143669" y="286671"/>
                  </a:moveTo>
                  <a:lnTo>
                    <a:pt x="2770" y="286671"/>
                  </a:lnTo>
                  <a:lnTo>
                    <a:pt x="0" y="283896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283896"/>
                  </a:lnTo>
                  <a:lnTo>
                    <a:pt x="143669" y="286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083774" y="2283905"/>
              <a:ext cx="146685" cy="287020"/>
            </a:xfrm>
            <a:custGeom>
              <a:avLst/>
              <a:gdLst/>
              <a:ahLst/>
              <a:cxnLst/>
              <a:rect l="l" t="t" r="r" b="b"/>
              <a:pathLst>
                <a:path w="146685" h="287019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0247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6197"/>
                  </a:lnTo>
                  <a:lnTo>
                    <a:pt x="146446" y="280474"/>
                  </a:lnTo>
                  <a:lnTo>
                    <a:pt x="146446" y="283896"/>
                  </a:lnTo>
                  <a:lnTo>
                    <a:pt x="143669" y="286671"/>
                  </a:lnTo>
                  <a:lnTo>
                    <a:pt x="140247" y="286671"/>
                  </a:lnTo>
                  <a:lnTo>
                    <a:pt x="6198" y="286671"/>
                  </a:lnTo>
                  <a:lnTo>
                    <a:pt x="2770" y="286671"/>
                  </a:lnTo>
                  <a:lnTo>
                    <a:pt x="0" y="283896"/>
                  </a:lnTo>
                  <a:lnTo>
                    <a:pt x="0" y="28047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6083774" y="2283905"/>
              <a:ext cx="146685" cy="19050"/>
            </a:xfrm>
            <a:custGeom>
              <a:avLst/>
              <a:gdLst/>
              <a:ahLst/>
              <a:cxnLst/>
              <a:rect l="l" t="t" r="r" b="b"/>
              <a:pathLst>
                <a:path w="146685" h="19050">
                  <a:moveTo>
                    <a:pt x="146446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6083774" y="2283905"/>
              <a:ext cx="146685" cy="19050"/>
            </a:xfrm>
            <a:custGeom>
              <a:avLst/>
              <a:gdLst/>
              <a:ahLst/>
              <a:cxnLst/>
              <a:rect l="l" t="t" r="r" b="b"/>
              <a:pathLst>
                <a:path w="14668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0247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6197"/>
                  </a:lnTo>
                  <a:lnTo>
                    <a:pt x="146446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0" name="object 55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86484" y="2286618"/>
              <a:ext cx="31195" cy="27117"/>
            </a:xfrm>
            <a:prstGeom prst="rect">
              <a:avLst/>
            </a:prstGeom>
          </p:spPr>
        </p:pic>
        <p:sp>
          <p:nvSpPr>
            <p:cNvPr id="551" name="object 551"/>
            <p:cNvSpPr/>
            <p:nvPr/>
          </p:nvSpPr>
          <p:spPr>
            <a:xfrm>
              <a:off x="6118873" y="2289136"/>
              <a:ext cx="26034" cy="8890"/>
            </a:xfrm>
            <a:custGeom>
              <a:avLst/>
              <a:gdLst/>
              <a:ahLst/>
              <a:cxnLst/>
              <a:rect l="l" t="t" r="r" b="b"/>
              <a:pathLst>
                <a:path w="26035" h="8889">
                  <a:moveTo>
                    <a:pt x="1308" y="1790"/>
                  </a:moveTo>
                  <a:lnTo>
                    <a:pt x="0" y="1790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90"/>
                  </a:lnTo>
                  <a:close/>
                </a:path>
                <a:path w="26035" h="8889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6035" h="8889">
                  <a:moveTo>
                    <a:pt x="9639" y="3289"/>
                  </a:moveTo>
                  <a:lnTo>
                    <a:pt x="8305" y="1676"/>
                  </a:lnTo>
                  <a:lnTo>
                    <a:pt x="7759" y="1676"/>
                  </a:lnTo>
                  <a:lnTo>
                    <a:pt x="7467" y="1739"/>
                  </a:lnTo>
                  <a:lnTo>
                    <a:pt x="6946" y="2019"/>
                  </a:lnTo>
                  <a:lnTo>
                    <a:pt x="6743" y="2222"/>
                  </a:lnTo>
                  <a:lnTo>
                    <a:pt x="6565" y="2527"/>
                  </a:lnTo>
                  <a:lnTo>
                    <a:pt x="6477" y="2273"/>
                  </a:lnTo>
                  <a:lnTo>
                    <a:pt x="6324" y="2082"/>
                  </a:lnTo>
                  <a:lnTo>
                    <a:pt x="6146" y="1917"/>
                  </a:lnTo>
                  <a:lnTo>
                    <a:pt x="5905" y="1752"/>
                  </a:lnTo>
                  <a:lnTo>
                    <a:pt x="5600" y="1676"/>
                  </a:lnTo>
                  <a:lnTo>
                    <a:pt x="4826" y="1676"/>
                  </a:lnTo>
                  <a:lnTo>
                    <a:pt x="4495" y="1778"/>
                  </a:lnTo>
                  <a:lnTo>
                    <a:pt x="4102" y="2070"/>
                  </a:lnTo>
                  <a:lnTo>
                    <a:pt x="3949" y="2260"/>
                  </a:lnTo>
                  <a:lnTo>
                    <a:pt x="3797" y="2514"/>
                  </a:lnTo>
                  <a:lnTo>
                    <a:pt x="3797" y="1790"/>
                  </a:lnTo>
                  <a:lnTo>
                    <a:pt x="2540" y="1790"/>
                  </a:lnTo>
                  <a:lnTo>
                    <a:pt x="2540" y="6731"/>
                  </a:lnTo>
                  <a:lnTo>
                    <a:pt x="3848" y="6731"/>
                  </a:lnTo>
                  <a:lnTo>
                    <a:pt x="3848" y="3492"/>
                  </a:lnTo>
                  <a:lnTo>
                    <a:pt x="3886" y="3289"/>
                  </a:lnTo>
                  <a:lnTo>
                    <a:pt x="4076" y="2908"/>
                  </a:lnTo>
                  <a:lnTo>
                    <a:pt x="4330" y="2794"/>
                  </a:lnTo>
                  <a:lnTo>
                    <a:pt x="5016" y="2794"/>
                  </a:lnTo>
                  <a:lnTo>
                    <a:pt x="5232" y="2908"/>
                  </a:lnTo>
                  <a:lnTo>
                    <a:pt x="5397" y="3276"/>
                  </a:lnTo>
                  <a:lnTo>
                    <a:pt x="5435" y="3492"/>
                  </a:lnTo>
                  <a:lnTo>
                    <a:pt x="5435" y="6731"/>
                  </a:lnTo>
                  <a:lnTo>
                    <a:pt x="6731" y="6731"/>
                  </a:lnTo>
                  <a:lnTo>
                    <a:pt x="6731" y="3568"/>
                  </a:lnTo>
                  <a:lnTo>
                    <a:pt x="6769" y="3378"/>
                  </a:lnTo>
                  <a:lnTo>
                    <a:pt x="6972" y="2921"/>
                  </a:lnTo>
                  <a:lnTo>
                    <a:pt x="7213" y="2768"/>
                  </a:lnTo>
                  <a:lnTo>
                    <a:pt x="7886" y="2768"/>
                  </a:lnTo>
                  <a:lnTo>
                    <a:pt x="8089" y="2895"/>
                  </a:lnTo>
                  <a:lnTo>
                    <a:pt x="8267" y="3238"/>
                  </a:lnTo>
                  <a:lnTo>
                    <a:pt x="8305" y="3390"/>
                  </a:lnTo>
                  <a:lnTo>
                    <a:pt x="8305" y="6731"/>
                  </a:lnTo>
                  <a:lnTo>
                    <a:pt x="9626" y="6731"/>
                  </a:lnTo>
                  <a:lnTo>
                    <a:pt x="9639" y="3289"/>
                  </a:lnTo>
                  <a:close/>
                </a:path>
                <a:path w="26035" h="8889">
                  <a:moveTo>
                    <a:pt x="15125" y="6731"/>
                  </a:moveTo>
                  <a:lnTo>
                    <a:pt x="15074" y="6515"/>
                  </a:lnTo>
                  <a:lnTo>
                    <a:pt x="14871" y="6146"/>
                  </a:lnTo>
                  <a:lnTo>
                    <a:pt x="14871" y="5943"/>
                  </a:lnTo>
                  <a:lnTo>
                    <a:pt x="14859" y="4330"/>
                  </a:lnTo>
                  <a:lnTo>
                    <a:pt x="14846" y="2705"/>
                  </a:lnTo>
                  <a:lnTo>
                    <a:pt x="14643" y="2197"/>
                  </a:lnTo>
                  <a:lnTo>
                    <a:pt x="13804" y="1778"/>
                  </a:lnTo>
                  <a:lnTo>
                    <a:pt x="13550" y="1727"/>
                  </a:lnTo>
                  <a:lnTo>
                    <a:pt x="13550" y="4330"/>
                  </a:lnTo>
                  <a:lnTo>
                    <a:pt x="13538" y="5245"/>
                  </a:lnTo>
                  <a:lnTo>
                    <a:pt x="13423" y="5537"/>
                  </a:lnTo>
                  <a:lnTo>
                    <a:pt x="12954" y="5867"/>
                  </a:lnTo>
                  <a:lnTo>
                    <a:pt x="12700" y="5943"/>
                  </a:lnTo>
                  <a:lnTo>
                    <a:pt x="12242" y="5943"/>
                  </a:lnTo>
                  <a:lnTo>
                    <a:pt x="12090" y="5905"/>
                  </a:lnTo>
                  <a:lnTo>
                    <a:pt x="11849" y="5702"/>
                  </a:lnTo>
                  <a:lnTo>
                    <a:pt x="11887" y="4889"/>
                  </a:lnTo>
                  <a:lnTo>
                    <a:pt x="12204" y="4699"/>
                  </a:lnTo>
                  <a:lnTo>
                    <a:pt x="12395" y="4635"/>
                  </a:lnTo>
                  <a:lnTo>
                    <a:pt x="13220" y="4483"/>
                  </a:lnTo>
                  <a:lnTo>
                    <a:pt x="13550" y="4330"/>
                  </a:lnTo>
                  <a:lnTo>
                    <a:pt x="13550" y="1727"/>
                  </a:lnTo>
                  <a:lnTo>
                    <a:pt x="13309" y="1663"/>
                  </a:lnTo>
                  <a:lnTo>
                    <a:pt x="11938" y="1663"/>
                  </a:lnTo>
                  <a:lnTo>
                    <a:pt x="11353" y="1892"/>
                  </a:lnTo>
                  <a:lnTo>
                    <a:pt x="10795" y="2603"/>
                  </a:lnTo>
                  <a:lnTo>
                    <a:pt x="10680" y="2959"/>
                  </a:lnTo>
                  <a:lnTo>
                    <a:pt x="10655" y="3390"/>
                  </a:lnTo>
                  <a:lnTo>
                    <a:pt x="11899" y="3390"/>
                  </a:lnTo>
                  <a:lnTo>
                    <a:pt x="11988" y="3048"/>
                  </a:lnTo>
                  <a:lnTo>
                    <a:pt x="12204" y="2781"/>
                  </a:lnTo>
                  <a:lnTo>
                    <a:pt x="12420" y="2705"/>
                  </a:lnTo>
                  <a:lnTo>
                    <a:pt x="13004" y="2705"/>
                  </a:lnTo>
                  <a:lnTo>
                    <a:pt x="13208" y="2743"/>
                  </a:lnTo>
                  <a:lnTo>
                    <a:pt x="13487" y="2895"/>
                  </a:lnTo>
                  <a:lnTo>
                    <a:pt x="13462" y="3530"/>
                  </a:lnTo>
                  <a:lnTo>
                    <a:pt x="13182" y="3657"/>
                  </a:lnTo>
                  <a:lnTo>
                    <a:pt x="11823" y="3835"/>
                  </a:lnTo>
                  <a:lnTo>
                    <a:pt x="11455" y="3949"/>
                  </a:lnTo>
                  <a:lnTo>
                    <a:pt x="10718" y="4368"/>
                  </a:lnTo>
                  <a:lnTo>
                    <a:pt x="10541" y="4699"/>
                  </a:lnTo>
                  <a:lnTo>
                    <a:pt x="10629" y="6248"/>
                  </a:lnTo>
                  <a:lnTo>
                    <a:pt x="11226" y="6756"/>
                  </a:lnTo>
                  <a:lnTo>
                    <a:pt x="11595" y="6883"/>
                  </a:lnTo>
                  <a:lnTo>
                    <a:pt x="12395" y="6883"/>
                  </a:lnTo>
                  <a:lnTo>
                    <a:pt x="12700" y="6807"/>
                  </a:lnTo>
                  <a:lnTo>
                    <a:pt x="13284" y="6451"/>
                  </a:lnTo>
                  <a:lnTo>
                    <a:pt x="13601" y="6146"/>
                  </a:lnTo>
                  <a:lnTo>
                    <a:pt x="13716" y="6731"/>
                  </a:lnTo>
                  <a:lnTo>
                    <a:pt x="15125" y="6731"/>
                  </a:lnTo>
                  <a:close/>
                </a:path>
                <a:path w="26035" h="8889">
                  <a:moveTo>
                    <a:pt x="20472" y="1790"/>
                  </a:moveTo>
                  <a:lnTo>
                    <a:pt x="19215" y="1790"/>
                  </a:lnTo>
                  <a:lnTo>
                    <a:pt x="19215" y="2501"/>
                  </a:lnTo>
                  <a:lnTo>
                    <a:pt x="19100" y="2298"/>
                  </a:lnTo>
                  <a:lnTo>
                    <a:pt x="19100" y="3416"/>
                  </a:lnTo>
                  <a:lnTo>
                    <a:pt x="19100" y="5105"/>
                  </a:lnTo>
                  <a:lnTo>
                    <a:pt x="18681" y="5562"/>
                  </a:lnTo>
                  <a:lnTo>
                    <a:pt x="18427" y="5676"/>
                  </a:lnTo>
                  <a:lnTo>
                    <a:pt x="17665" y="5676"/>
                  </a:lnTo>
                  <a:lnTo>
                    <a:pt x="17348" y="5461"/>
                  </a:lnTo>
                  <a:lnTo>
                    <a:pt x="17170" y="5041"/>
                  </a:lnTo>
                  <a:lnTo>
                    <a:pt x="17068" y="3759"/>
                  </a:lnTo>
                  <a:lnTo>
                    <a:pt x="17348" y="3009"/>
                  </a:lnTo>
                  <a:lnTo>
                    <a:pt x="17653" y="2794"/>
                  </a:lnTo>
                  <a:lnTo>
                    <a:pt x="18440" y="2794"/>
                  </a:lnTo>
                  <a:lnTo>
                    <a:pt x="18707" y="2921"/>
                  </a:lnTo>
                  <a:lnTo>
                    <a:pt x="19100" y="3416"/>
                  </a:lnTo>
                  <a:lnTo>
                    <a:pt x="19100" y="2298"/>
                  </a:lnTo>
                  <a:lnTo>
                    <a:pt x="19024" y="2146"/>
                  </a:lnTo>
                  <a:lnTo>
                    <a:pt x="18770" y="1917"/>
                  </a:lnTo>
                  <a:lnTo>
                    <a:pt x="18262" y="1701"/>
                  </a:lnTo>
                  <a:lnTo>
                    <a:pt x="18046" y="1663"/>
                  </a:lnTo>
                  <a:lnTo>
                    <a:pt x="17132" y="1663"/>
                  </a:lnTo>
                  <a:lnTo>
                    <a:pt x="16624" y="1917"/>
                  </a:lnTo>
                  <a:lnTo>
                    <a:pt x="15963" y="2794"/>
                  </a:lnTo>
                  <a:lnTo>
                    <a:pt x="15849" y="3009"/>
                  </a:lnTo>
                  <a:lnTo>
                    <a:pt x="15735" y="3416"/>
                  </a:lnTo>
                  <a:lnTo>
                    <a:pt x="15824" y="5461"/>
                  </a:lnTo>
                  <a:lnTo>
                    <a:pt x="15913" y="5676"/>
                  </a:lnTo>
                  <a:lnTo>
                    <a:pt x="16637" y="6527"/>
                  </a:lnTo>
                  <a:lnTo>
                    <a:pt x="17145" y="6756"/>
                  </a:lnTo>
                  <a:lnTo>
                    <a:pt x="18199" y="6756"/>
                  </a:lnTo>
                  <a:lnTo>
                    <a:pt x="18529" y="6654"/>
                  </a:lnTo>
                  <a:lnTo>
                    <a:pt x="18935" y="6350"/>
                  </a:lnTo>
                  <a:lnTo>
                    <a:pt x="19062" y="6197"/>
                  </a:lnTo>
                  <a:lnTo>
                    <a:pt x="19189" y="5981"/>
                  </a:lnTo>
                  <a:lnTo>
                    <a:pt x="19138" y="7112"/>
                  </a:lnTo>
                  <a:lnTo>
                    <a:pt x="18884" y="7620"/>
                  </a:lnTo>
                  <a:lnTo>
                    <a:pt x="18567" y="7785"/>
                  </a:lnTo>
                  <a:lnTo>
                    <a:pt x="17767" y="7785"/>
                  </a:lnTo>
                  <a:lnTo>
                    <a:pt x="17538" y="7721"/>
                  </a:lnTo>
                  <a:lnTo>
                    <a:pt x="17310" y="7531"/>
                  </a:lnTo>
                  <a:lnTo>
                    <a:pt x="17221" y="7277"/>
                  </a:lnTo>
                  <a:lnTo>
                    <a:pt x="15811" y="7277"/>
                  </a:lnTo>
                  <a:lnTo>
                    <a:pt x="15862" y="7785"/>
                  </a:lnTo>
                  <a:lnTo>
                    <a:pt x="16078" y="8140"/>
                  </a:lnTo>
                  <a:lnTo>
                    <a:pt x="16878" y="8636"/>
                  </a:lnTo>
                  <a:lnTo>
                    <a:pt x="17386" y="8763"/>
                  </a:lnTo>
                  <a:lnTo>
                    <a:pt x="19075" y="8763"/>
                  </a:lnTo>
                  <a:lnTo>
                    <a:pt x="19773" y="8483"/>
                  </a:lnTo>
                  <a:lnTo>
                    <a:pt x="20243" y="7785"/>
                  </a:lnTo>
                  <a:lnTo>
                    <a:pt x="20345" y="7620"/>
                  </a:lnTo>
                  <a:lnTo>
                    <a:pt x="20472" y="5981"/>
                  </a:lnTo>
                  <a:lnTo>
                    <a:pt x="20472" y="5676"/>
                  </a:lnTo>
                  <a:lnTo>
                    <a:pt x="20472" y="2794"/>
                  </a:lnTo>
                  <a:lnTo>
                    <a:pt x="20472" y="2501"/>
                  </a:lnTo>
                  <a:lnTo>
                    <a:pt x="20472" y="1790"/>
                  </a:lnTo>
                  <a:close/>
                </a:path>
                <a:path w="26035" h="8889">
                  <a:moveTo>
                    <a:pt x="25971" y="4622"/>
                  </a:moveTo>
                  <a:lnTo>
                    <a:pt x="25958" y="3759"/>
                  </a:lnTo>
                  <a:lnTo>
                    <a:pt x="25857" y="3187"/>
                  </a:lnTo>
                  <a:lnTo>
                    <a:pt x="25755" y="2908"/>
                  </a:lnTo>
                  <a:lnTo>
                    <a:pt x="25628" y="2717"/>
                  </a:lnTo>
                  <a:lnTo>
                    <a:pt x="25349" y="2286"/>
                  </a:lnTo>
                  <a:lnTo>
                    <a:pt x="25069" y="2044"/>
                  </a:lnTo>
                  <a:lnTo>
                    <a:pt x="24638" y="1841"/>
                  </a:lnTo>
                  <a:lnTo>
                    <a:pt x="24638" y="3759"/>
                  </a:lnTo>
                  <a:lnTo>
                    <a:pt x="22618" y="3759"/>
                  </a:lnTo>
                  <a:lnTo>
                    <a:pt x="22669" y="3454"/>
                  </a:lnTo>
                  <a:lnTo>
                    <a:pt x="22783" y="3162"/>
                  </a:lnTo>
                  <a:lnTo>
                    <a:pt x="23101" y="2819"/>
                  </a:lnTo>
                  <a:lnTo>
                    <a:pt x="23329" y="2717"/>
                  </a:lnTo>
                  <a:lnTo>
                    <a:pt x="23901" y="2717"/>
                  </a:lnTo>
                  <a:lnTo>
                    <a:pt x="24142" y="2819"/>
                  </a:lnTo>
                  <a:lnTo>
                    <a:pt x="24511" y="3162"/>
                  </a:lnTo>
                  <a:lnTo>
                    <a:pt x="24612" y="3454"/>
                  </a:lnTo>
                  <a:lnTo>
                    <a:pt x="24638" y="3759"/>
                  </a:lnTo>
                  <a:lnTo>
                    <a:pt x="24638" y="1841"/>
                  </a:lnTo>
                  <a:lnTo>
                    <a:pt x="24409" y="1727"/>
                  </a:lnTo>
                  <a:lnTo>
                    <a:pt x="24041" y="1651"/>
                  </a:lnTo>
                  <a:lnTo>
                    <a:pt x="22936" y="1651"/>
                  </a:lnTo>
                  <a:lnTo>
                    <a:pt x="22364" y="1879"/>
                  </a:lnTo>
                  <a:lnTo>
                    <a:pt x="21577" y="2717"/>
                  </a:lnTo>
                  <a:lnTo>
                    <a:pt x="21463" y="2908"/>
                  </a:lnTo>
                  <a:lnTo>
                    <a:pt x="21348" y="3251"/>
                  </a:lnTo>
                  <a:lnTo>
                    <a:pt x="21412" y="5575"/>
                  </a:lnTo>
                  <a:lnTo>
                    <a:pt x="21526" y="5880"/>
                  </a:lnTo>
                  <a:lnTo>
                    <a:pt x="22491" y="6692"/>
                  </a:lnTo>
                  <a:lnTo>
                    <a:pt x="23037" y="6896"/>
                  </a:lnTo>
                  <a:lnTo>
                    <a:pt x="24434" y="6896"/>
                  </a:lnTo>
                  <a:lnTo>
                    <a:pt x="25031" y="6654"/>
                  </a:lnTo>
                  <a:lnTo>
                    <a:pt x="25742" y="5842"/>
                  </a:lnTo>
                  <a:lnTo>
                    <a:pt x="25882" y="5575"/>
                  </a:lnTo>
                  <a:lnTo>
                    <a:pt x="25920" y="5283"/>
                  </a:lnTo>
                  <a:lnTo>
                    <a:pt x="24587" y="5283"/>
                  </a:lnTo>
                  <a:lnTo>
                    <a:pt x="24396" y="5575"/>
                  </a:lnTo>
                  <a:lnTo>
                    <a:pt x="24180" y="5778"/>
                  </a:lnTo>
                  <a:lnTo>
                    <a:pt x="23964" y="5842"/>
                  </a:lnTo>
                  <a:lnTo>
                    <a:pt x="23444" y="5842"/>
                  </a:lnTo>
                  <a:lnTo>
                    <a:pt x="23241" y="5778"/>
                  </a:lnTo>
                  <a:lnTo>
                    <a:pt x="22771" y="5461"/>
                  </a:lnTo>
                  <a:lnTo>
                    <a:pt x="22682" y="5283"/>
                  </a:lnTo>
                  <a:lnTo>
                    <a:pt x="22593" y="4622"/>
                  </a:lnTo>
                  <a:lnTo>
                    <a:pt x="25971" y="4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6217823" y="22901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096851" y="2305989"/>
              <a:ext cx="128270" cy="69850"/>
            </a:xfrm>
            <a:custGeom>
              <a:avLst/>
              <a:gdLst/>
              <a:ahLst/>
              <a:cxnLst/>
              <a:rect l="l" t="t" r="r" b="b"/>
              <a:pathLst>
                <a:path w="128270" h="69850">
                  <a:moveTo>
                    <a:pt x="4102" y="65201"/>
                  </a:moveTo>
                  <a:lnTo>
                    <a:pt x="3898" y="64630"/>
                  </a:lnTo>
                  <a:lnTo>
                    <a:pt x="3581" y="64325"/>
                  </a:lnTo>
                  <a:lnTo>
                    <a:pt x="3238" y="64008"/>
                  </a:lnTo>
                  <a:lnTo>
                    <a:pt x="3238" y="65201"/>
                  </a:lnTo>
                  <a:lnTo>
                    <a:pt x="3149" y="66992"/>
                  </a:lnTo>
                  <a:lnTo>
                    <a:pt x="2857" y="67589"/>
                  </a:lnTo>
                  <a:lnTo>
                    <a:pt x="2514" y="67779"/>
                  </a:lnTo>
                  <a:lnTo>
                    <a:pt x="1562" y="67779"/>
                  </a:lnTo>
                  <a:lnTo>
                    <a:pt x="1231" y="67627"/>
                  </a:lnTo>
                  <a:lnTo>
                    <a:pt x="825" y="66992"/>
                  </a:lnTo>
                  <a:lnTo>
                    <a:pt x="825" y="65201"/>
                  </a:lnTo>
                  <a:lnTo>
                    <a:pt x="1231" y="64503"/>
                  </a:lnTo>
                  <a:lnTo>
                    <a:pt x="1562" y="64325"/>
                  </a:lnTo>
                  <a:lnTo>
                    <a:pt x="2540" y="64325"/>
                  </a:lnTo>
                  <a:lnTo>
                    <a:pt x="2844" y="64503"/>
                  </a:lnTo>
                  <a:lnTo>
                    <a:pt x="2946" y="64630"/>
                  </a:lnTo>
                  <a:lnTo>
                    <a:pt x="3238" y="65201"/>
                  </a:lnTo>
                  <a:lnTo>
                    <a:pt x="3238" y="64008"/>
                  </a:lnTo>
                  <a:lnTo>
                    <a:pt x="3098" y="63868"/>
                  </a:lnTo>
                  <a:lnTo>
                    <a:pt x="2616" y="63677"/>
                  </a:lnTo>
                  <a:lnTo>
                    <a:pt x="1409" y="63677"/>
                  </a:lnTo>
                  <a:lnTo>
                    <a:pt x="889" y="63906"/>
                  </a:lnTo>
                  <a:lnTo>
                    <a:pt x="139" y="64795"/>
                  </a:lnTo>
                  <a:lnTo>
                    <a:pt x="0" y="65201"/>
                  </a:lnTo>
                  <a:lnTo>
                    <a:pt x="127" y="67386"/>
                  </a:lnTo>
                  <a:lnTo>
                    <a:pt x="850" y="68224"/>
                  </a:lnTo>
                  <a:lnTo>
                    <a:pt x="1333" y="68427"/>
                  </a:lnTo>
                  <a:lnTo>
                    <a:pt x="2679" y="68427"/>
                  </a:lnTo>
                  <a:lnTo>
                    <a:pt x="3225" y="68199"/>
                  </a:lnTo>
                  <a:lnTo>
                    <a:pt x="3530" y="67779"/>
                  </a:lnTo>
                  <a:lnTo>
                    <a:pt x="3924" y="67259"/>
                  </a:lnTo>
                  <a:lnTo>
                    <a:pt x="4000" y="66992"/>
                  </a:lnTo>
                  <a:lnTo>
                    <a:pt x="4102" y="65201"/>
                  </a:lnTo>
                  <a:close/>
                </a:path>
                <a:path w="128270" h="69850">
                  <a:moveTo>
                    <a:pt x="4102" y="49707"/>
                  </a:moveTo>
                  <a:lnTo>
                    <a:pt x="3898" y="49136"/>
                  </a:lnTo>
                  <a:lnTo>
                    <a:pt x="3581" y="48831"/>
                  </a:lnTo>
                  <a:lnTo>
                    <a:pt x="3238" y="48514"/>
                  </a:lnTo>
                  <a:lnTo>
                    <a:pt x="3238" y="49707"/>
                  </a:lnTo>
                  <a:lnTo>
                    <a:pt x="3149" y="51485"/>
                  </a:lnTo>
                  <a:lnTo>
                    <a:pt x="2857" y="52095"/>
                  </a:lnTo>
                  <a:lnTo>
                    <a:pt x="2514" y="52285"/>
                  </a:lnTo>
                  <a:lnTo>
                    <a:pt x="1562" y="52285"/>
                  </a:lnTo>
                  <a:lnTo>
                    <a:pt x="1231" y="52120"/>
                  </a:lnTo>
                  <a:lnTo>
                    <a:pt x="825" y="51485"/>
                  </a:lnTo>
                  <a:lnTo>
                    <a:pt x="825" y="49707"/>
                  </a:lnTo>
                  <a:lnTo>
                    <a:pt x="1231" y="49009"/>
                  </a:lnTo>
                  <a:lnTo>
                    <a:pt x="1562" y="48831"/>
                  </a:lnTo>
                  <a:lnTo>
                    <a:pt x="2540" y="48831"/>
                  </a:lnTo>
                  <a:lnTo>
                    <a:pt x="2844" y="49009"/>
                  </a:lnTo>
                  <a:lnTo>
                    <a:pt x="2946" y="49136"/>
                  </a:lnTo>
                  <a:lnTo>
                    <a:pt x="3238" y="49707"/>
                  </a:lnTo>
                  <a:lnTo>
                    <a:pt x="3238" y="48514"/>
                  </a:lnTo>
                  <a:lnTo>
                    <a:pt x="3098" y="48374"/>
                  </a:lnTo>
                  <a:lnTo>
                    <a:pt x="2616" y="48183"/>
                  </a:lnTo>
                  <a:lnTo>
                    <a:pt x="1409" y="48183"/>
                  </a:lnTo>
                  <a:lnTo>
                    <a:pt x="889" y="48399"/>
                  </a:lnTo>
                  <a:lnTo>
                    <a:pt x="139" y="49288"/>
                  </a:lnTo>
                  <a:lnTo>
                    <a:pt x="0" y="49707"/>
                  </a:lnTo>
                  <a:lnTo>
                    <a:pt x="127" y="51892"/>
                  </a:lnTo>
                  <a:lnTo>
                    <a:pt x="850" y="52730"/>
                  </a:lnTo>
                  <a:lnTo>
                    <a:pt x="1333" y="52920"/>
                  </a:lnTo>
                  <a:lnTo>
                    <a:pt x="2679" y="52920"/>
                  </a:lnTo>
                  <a:lnTo>
                    <a:pt x="3225" y="52692"/>
                  </a:lnTo>
                  <a:lnTo>
                    <a:pt x="3530" y="52285"/>
                  </a:lnTo>
                  <a:lnTo>
                    <a:pt x="3924" y="51752"/>
                  </a:lnTo>
                  <a:lnTo>
                    <a:pt x="4000" y="51485"/>
                  </a:lnTo>
                  <a:lnTo>
                    <a:pt x="4102" y="49707"/>
                  </a:lnTo>
                  <a:close/>
                </a:path>
                <a:path w="128270" h="69850">
                  <a:moveTo>
                    <a:pt x="4102" y="34213"/>
                  </a:moveTo>
                  <a:lnTo>
                    <a:pt x="3898" y="33642"/>
                  </a:lnTo>
                  <a:lnTo>
                    <a:pt x="3581" y="33337"/>
                  </a:lnTo>
                  <a:lnTo>
                    <a:pt x="3238" y="33020"/>
                  </a:lnTo>
                  <a:lnTo>
                    <a:pt x="3238" y="34213"/>
                  </a:lnTo>
                  <a:lnTo>
                    <a:pt x="3149" y="36004"/>
                  </a:lnTo>
                  <a:lnTo>
                    <a:pt x="2857" y="36601"/>
                  </a:lnTo>
                  <a:lnTo>
                    <a:pt x="2514" y="36791"/>
                  </a:lnTo>
                  <a:lnTo>
                    <a:pt x="1562" y="36791"/>
                  </a:lnTo>
                  <a:lnTo>
                    <a:pt x="1231" y="36639"/>
                  </a:lnTo>
                  <a:lnTo>
                    <a:pt x="825" y="36004"/>
                  </a:lnTo>
                  <a:lnTo>
                    <a:pt x="825" y="34213"/>
                  </a:lnTo>
                  <a:lnTo>
                    <a:pt x="1231" y="33515"/>
                  </a:lnTo>
                  <a:lnTo>
                    <a:pt x="1562" y="33337"/>
                  </a:lnTo>
                  <a:lnTo>
                    <a:pt x="2540" y="33337"/>
                  </a:lnTo>
                  <a:lnTo>
                    <a:pt x="2844" y="33515"/>
                  </a:lnTo>
                  <a:lnTo>
                    <a:pt x="2946" y="33642"/>
                  </a:lnTo>
                  <a:lnTo>
                    <a:pt x="3238" y="34213"/>
                  </a:lnTo>
                  <a:lnTo>
                    <a:pt x="3238" y="33020"/>
                  </a:lnTo>
                  <a:lnTo>
                    <a:pt x="3098" y="32880"/>
                  </a:lnTo>
                  <a:lnTo>
                    <a:pt x="2616" y="32689"/>
                  </a:lnTo>
                  <a:lnTo>
                    <a:pt x="1409" y="32689"/>
                  </a:lnTo>
                  <a:lnTo>
                    <a:pt x="889" y="32918"/>
                  </a:lnTo>
                  <a:lnTo>
                    <a:pt x="139" y="33794"/>
                  </a:lnTo>
                  <a:lnTo>
                    <a:pt x="0" y="34213"/>
                  </a:lnTo>
                  <a:lnTo>
                    <a:pt x="127" y="36398"/>
                  </a:lnTo>
                  <a:lnTo>
                    <a:pt x="850" y="37236"/>
                  </a:lnTo>
                  <a:lnTo>
                    <a:pt x="1333" y="37439"/>
                  </a:lnTo>
                  <a:lnTo>
                    <a:pt x="2679" y="37439"/>
                  </a:lnTo>
                  <a:lnTo>
                    <a:pt x="3225" y="37211"/>
                  </a:lnTo>
                  <a:lnTo>
                    <a:pt x="3530" y="36791"/>
                  </a:lnTo>
                  <a:lnTo>
                    <a:pt x="3924" y="36271"/>
                  </a:lnTo>
                  <a:lnTo>
                    <a:pt x="4000" y="36004"/>
                  </a:lnTo>
                  <a:lnTo>
                    <a:pt x="4102" y="34213"/>
                  </a:lnTo>
                  <a:close/>
                </a:path>
                <a:path w="128270" h="69850">
                  <a:moveTo>
                    <a:pt x="4102" y="18707"/>
                  </a:moveTo>
                  <a:lnTo>
                    <a:pt x="3898" y="18148"/>
                  </a:lnTo>
                  <a:lnTo>
                    <a:pt x="3581" y="17843"/>
                  </a:lnTo>
                  <a:lnTo>
                    <a:pt x="3238" y="17526"/>
                  </a:lnTo>
                  <a:lnTo>
                    <a:pt x="3238" y="18707"/>
                  </a:lnTo>
                  <a:lnTo>
                    <a:pt x="3149" y="20497"/>
                  </a:lnTo>
                  <a:lnTo>
                    <a:pt x="2857" y="21107"/>
                  </a:lnTo>
                  <a:lnTo>
                    <a:pt x="2514" y="21297"/>
                  </a:lnTo>
                  <a:lnTo>
                    <a:pt x="1562" y="21297"/>
                  </a:lnTo>
                  <a:lnTo>
                    <a:pt x="1231" y="21132"/>
                  </a:lnTo>
                  <a:lnTo>
                    <a:pt x="825" y="20497"/>
                  </a:lnTo>
                  <a:lnTo>
                    <a:pt x="825" y="18707"/>
                  </a:lnTo>
                  <a:lnTo>
                    <a:pt x="1231" y="18021"/>
                  </a:lnTo>
                  <a:lnTo>
                    <a:pt x="1562" y="17843"/>
                  </a:lnTo>
                  <a:lnTo>
                    <a:pt x="2540" y="17843"/>
                  </a:lnTo>
                  <a:lnTo>
                    <a:pt x="2844" y="18021"/>
                  </a:lnTo>
                  <a:lnTo>
                    <a:pt x="2946" y="18148"/>
                  </a:lnTo>
                  <a:lnTo>
                    <a:pt x="3238" y="18707"/>
                  </a:lnTo>
                  <a:lnTo>
                    <a:pt x="3238" y="17526"/>
                  </a:lnTo>
                  <a:lnTo>
                    <a:pt x="3098" y="17386"/>
                  </a:lnTo>
                  <a:lnTo>
                    <a:pt x="2616" y="17195"/>
                  </a:lnTo>
                  <a:lnTo>
                    <a:pt x="1409" y="17195"/>
                  </a:lnTo>
                  <a:lnTo>
                    <a:pt x="889" y="17411"/>
                  </a:lnTo>
                  <a:lnTo>
                    <a:pt x="139" y="18300"/>
                  </a:lnTo>
                  <a:lnTo>
                    <a:pt x="0" y="18707"/>
                  </a:lnTo>
                  <a:lnTo>
                    <a:pt x="127" y="20904"/>
                  </a:lnTo>
                  <a:lnTo>
                    <a:pt x="850" y="21729"/>
                  </a:lnTo>
                  <a:lnTo>
                    <a:pt x="1333" y="21932"/>
                  </a:lnTo>
                  <a:lnTo>
                    <a:pt x="2679" y="21932"/>
                  </a:lnTo>
                  <a:lnTo>
                    <a:pt x="3225" y="21704"/>
                  </a:lnTo>
                  <a:lnTo>
                    <a:pt x="3530" y="21297"/>
                  </a:lnTo>
                  <a:lnTo>
                    <a:pt x="3924" y="20764"/>
                  </a:lnTo>
                  <a:lnTo>
                    <a:pt x="4000" y="20497"/>
                  </a:lnTo>
                  <a:lnTo>
                    <a:pt x="4102" y="18707"/>
                  </a:lnTo>
                  <a:close/>
                </a:path>
                <a:path w="128270" h="69850">
                  <a:moveTo>
                    <a:pt x="4102" y="3213"/>
                  </a:moveTo>
                  <a:lnTo>
                    <a:pt x="3898" y="2654"/>
                  </a:lnTo>
                  <a:lnTo>
                    <a:pt x="3581" y="2349"/>
                  </a:lnTo>
                  <a:lnTo>
                    <a:pt x="3238" y="2032"/>
                  </a:lnTo>
                  <a:lnTo>
                    <a:pt x="3238" y="3213"/>
                  </a:lnTo>
                  <a:lnTo>
                    <a:pt x="3149" y="5003"/>
                  </a:lnTo>
                  <a:lnTo>
                    <a:pt x="2857" y="5613"/>
                  </a:lnTo>
                  <a:lnTo>
                    <a:pt x="2514" y="5803"/>
                  </a:lnTo>
                  <a:lnTo>
                    <a:pt x="1562" y="5803"/>
                  </a:lnTo>
                  <a:lnTo>
                    <a:pt x="1231" y="5638"/>
                  </a:lnTo>
                  <a:lnTo>
                    <a:pt x="825" y="5003"/>
                  </a:lnTo>
                  <a:lnTo>
                    <a:pt x="825" y="3213"/>
                  </a:lnTo>
                  <a:lnTo>
                    <a:pt x="1231" y="2527"/>
                  </a:lnTo>
                  <a:lnTo>
                    <a:pt x="1562" y="2349"/>
                  </a:lnTo>
                  <a:lnTo>
                    <a:pt x="2540" y="2349"/>
                  </a:lnTo>
                  <a:lnTo>
                    <a:pt x="2844" y="2527"/>
                  </a:lnTo>
                  <a:lnTo>
                    <a:pt x="2946" y="2654"/>
                  </a:lnTo>
                  <a:lnTo>
                    <a:pt x="3238" y="3213"/>
                  </a:lnTo>
                  <a:lnTo>
                    <a:pt x="3238" y="2032"/>
                  </a:lnTo>
                  <a:lnTo>
                    <a:pt x="3098" y="1892"/>
                  </a:lnTo>
                  <a:lnTo>
                    <a:pt x="2616" y="1689"/>
                  </a:lnTo>
                  <a:lnTo>
                    <a:pt x="1409" y="1689"/>
                  </a:lnTo>
                  <a:lnTo>
                    <a:pt x="889" y="1917"/>
                  </a:lnTo>
                  <a:lnTo>
                    <a:pt x="139" y="2806"/>
                  </a:lnTo>
                  <a:lnTo>
                    <a:pt x="0" y="3213"/>
                  </a:lnTo>
                  <a:lnTo>
                    <a:pt x="127" y="5410"/>
                  </a:lnTo>
                  <a:lnTo>
                    <a:pt x="850" y="6235"/>
                  </a:lnTo>
                  <a:lnTo>
                    <a:pt x="1333" y="6438"/>
                  </a:lnTo>
                  <a:lnTo>
                    <a:pt x="2679" y="6438"/>
                  </a:lnTo>
                  <a:lnTo>
                    <a:pt x="3225" y="6210"/>
                  </a:lnTo>
                  <a:lnTo>
                    <a:pt x="3530" y="5803"/>
                  </a:lnTo>
                  <a:lnTo>
                    <a:pt x="3924" y="5270"/>
                  </a:lnTo>
                  <a:lnTo>
                    <a:pt x="4000" y="5003"/>
                  </a:lnTo>
                  <a:lnTo>
                    <a:pt x="4102" y="3213"/>
                  </a:lnTo>
                  <a:close/>
                </a:path>
                <a:path w="128270" h="69850">
                  <a:moveTo>
                    <a:pt x="5753" y="63830"/>
                  </a:moveTo>
                  <a:lnTo>
                    <a:pt x="4991" y="63830"/>
                  </a:lnTo>
                  <a:lnTo>
                    <a:pt x="4991" y="68262"/>
                  </a:lnTo>
                  <a:lnTo>
                    <a:pt x="5753" y="68262"/>
                  </a:lnTo>
                  <a:lnTo>
                    <a:pt x="5753" y="63830"/>
                  </a:lnTo>
                  <a:close/>
                </a:path>
                <a:path w="128270" h="69850">
                  <a:moveTo>
                    <a:pt x="5753" y="62153"/>
                  </a:moveTo>
                  <a:lnTo>
                    <a:pt x="4991" y="62153"/>
                  </a:lnTo>
                  <a:lnTo>
                    <a:pt x="4991" y="63004"/>
                  </a:lnTo>
                  <a:lnTo>
                    <a:pt x="5753" y="63004"/>
                  </a:lnTo>
                  <a:lnTo>
                    <a:pt x="5753" y="62153"/>
                  </a:lnTo>
                  <a:close/>
                </a:path>
                <a:path w="128270" h="69850">
                  <a:moveTo>
                    <a:pt x="5753" y="48336"/>
                  </a:moveTo>
                  <a:lnTo>
                    <a:pt x="4991" y="48336"/>
                  </a:lnTo>
                  <a:lnTo>
                    <a:pt x="4991" y="52768"/>
                  </a:lnTo>
                  <a:lnTo>
                    <a:pt x="5753" y="52768"/>
                  </a:lnTo>
                  <a:lnTo>
                    <a:pt x="5753" y="48336"/>
                  </a:lnTo>
                  <a:close/>
                </a:path>
                <a:path w="128270" h="69850">
                  <a:moveTo>
                    <a:pt x="5753" y="46659"/>
                  </a:moveTo>
                  <a:lnTo>
                    <a:pt x="4991" y="46659"/>
                  </a:lnTo>
                  <a:lnTo>
                    <a:pt x="4991" y="47498"/>
                  </a:lnTo>
                  <a:lnTo>
                    <a:pt x="5753" y="47498"/>
                  </a:lnTo>
                  <a:lnTo>
                    <a:pt x="5753" y="46659"/>
                  </a:lnTo>
                  <a:close/>
                </a:path>
                <a:path w="128270" h="69850">
                  <a:moveTo>
                    <a:pt x="5753" y="32842"/>
                  </a:moveTo>
                  <a:lnTo>
                    <a:pt x="4991" y="32842"/>
                  </a:lnTo>
                  <a:lnTo>
                    <a:pt x="4991" y="37274"/>
                  </a:lnTo>
                  <a:lnTo>
                    <a:pt x="5753" y="37274"/>
                  </a:lnTo>
                  <a:lnTo>
                    <a:pt x="5753" y="32842"/>
                  </a:lnTo>
                  <a:close/>
                </a:path>
                <a:path w="128270" h="69850">
                  <a:moveTo>
                    <a:pt x="5753" y="31165"/>
                  </a:moveTo>
                  <a:lnTo>
                    <a:pt x="4991" y="31165"/>
                  </a:lnTo>
                  <a:lnTo>
                    <a:pt x="4991" y="32016"/>
                  </a:lnTo>
                  <a:lnTo>
                    <a:pt x="5753" y="32016"/>
                  </a:lnTo>
                  <a:lnTo>
                    <a:pt x="5753" y="31165"/>
                  </a:lnTo>
                  <a:close/>
                </a:path>
                <a:path w="128270" h="69850">
                  <a:moveTo>
                    <a:pt x="5753" y="17335"/>
                  </a:moveTo>
                  <a:lnTo>
                    <a:pt x="4991" y="17335"/>
                  </a:lnTo>
                  <a:lnTo>
                    <a:pt x="4991" y="21780"/>
                  </a:lnTo>
                  <a:lnTo>
                    <a:pt x="5753" y="21780"/>
                  </a:lnTo>
                  <a:lnTo>
                    <a:pt x="5753" y="17335"/>
                  </a:lnTo>
                  <a:close/>
                </a:path>
                <a:path w="128270" h="69850">
                  <a:moveTo>
                    <a:pt x="5753" y="15659"/>
                  </a:moveTo>
                  <a:lnTo>
                    <a:pt x="4991" y="15659"/>
                  </a:lnTo>
                  <a:lnTo>
                    <a:pt x="4991" y="16510"/>
                  </a:lnTo>
                  <a:lnTo>
                    <a:pt x="5753" y="16510"/>
                  </a:lnTo>
                  <a:lnTo>
                    <a:pt x="5753" y="15659"/>
                  </a:lnTo>
                  <a:close/>
                </a:path>
                <a:path w="128270" h="69850">
                  <a:moveTo>
                    <a:pt x="5753" y="1841"/>
                  </a:moveTo>
                  <a:lnTo>
                    <a:pt x="4991" y="1841"/>
                  </a:lnTo>
                  <a:lnTo>
                    <a:pt x="4991" y="6273"/>
                  </a:lnTo>
                  <a:lnTo>
                    <a:pt x="5753" y="6273"/>
                  </a:lnTo>
                  <a:lnTo>
                    <a:pt x="5753" y="1841"/>
                  </a:lnTo>
                  <a:close/>
                </a:path>
                <a:path w="128270" h="69850">
                  <a:moveTo>
                    <a:pt x="5753" y="165"/>
                  </a:moveTo>
                  <a:lnTo>
                    <a:pt x="4991" y="165"/>
                  </a:lnTo>
                  <a:lnTo>
                    <a:pt x="4991" y="1016"/>
                  </a:lnTo>
                  <a:lnTo>
                    <a:pt x="5753" y="1016"/>
                  </a:lnTo>
                  <a:lnTo>
                    <a:pt x="5753" y="165"/>
                  </a:lnTo>
                  <a:close/>
                </a:path>
                <a:path w="128270" h="69850">
                  <a:moveTo>
                    <a:pt x="11074" y="68910"/>
                  </a:moveTo>
                  <a:lnTo>
                    <a:pt x="6337" y="68910"/>
                  </a:lnTo>
                  <a:lnTo>
                    <a:pt x="6337" y="69329"/>
                  </a:lnTo>
                  <a:lnTo>
                    <a:pt x="11074" y="69329"/>
                  </a:lnTo>
                  <a:lnTo>
                    <a:pt x="11074" y="68910"/>
                  </a:lnTo>
                  <a:close/>
                </a:path>
                <a:path w="128270" h="69850">
                  <a:moveTo>
                    <a:pt x="11074" y="53416"/>
                  </a:moveTo>
                  <a:lnTo>
                    <a:pt x="6337" y="53416"/>
                  </a:lnTo>
                  <a:lnTo>
                    <a:pt x="6337" y="53835"/>
                  </a:lnTo>
                  <a:lnTo>
                    <a:pt x="11074" y="53835"/>
                  </a:lnTo>
                  <a:lnTo>
                    <a:pt x="11074" y="53416"/>
                  </a:lnTo>
                  <a:close/>
                </a:path>
                <a:path w="128270" h="69850">
                  <a:moveTo>
                    <a:pt x="11074" y="37922"/>
                  </a:moveTo>
                  <a:lnTo>
                    <a:pt x="6337" y="37922"/>
                  </a:lnTo>
                  <a:lnTo>
                    <a:pt x="6337" y="38341"/>
                  </a:lnTo>
                  <a:lnTo>
                    <a:pt x="11074" y="38341"/>
                  </a:lnTo>
                  <a:lnTo>
                    <a:pt x="11074" y="37922"/>
                  </a:lnTo>
                  <a:close/>
                </a:path>
                <a:path w="128270" h="69850">
                  <a:moveTo>
                    <a:pt x="11074" y="22428"/>
                  </a:moveTo>
                  <a:lnTo>
                    <a:pt x="6337" y="22428"/>
                  </a:lnTo>
                  <a:lnTo>
                    <a:pt x="6337" y="22847"/>
                  </a:lnTo>
                  <a:lnTo>
                    <a:pt x="11074" y="22847"/>
                  </a:lnTo>
                  <a:lnTo>
                    <a:pt x="11074" y="22428"/>
                  </a:lnTo>
                  <a:close/>
                </a:path>
                <a:path w="128270" h="69850">
                  <a:moveTo>
                    <a:pt x="11074" y="6921"/>
                  </a:moveTo>
                  <a:lnTo>
                    <a:pt x="6337" y="6921"/>
                  </a:lnTo>
                  <a:lnTo>
                    <a:pt x="6337" y="7353"/>
                  </a:lnTo>
                  <a:lnTo>
                    <a:pt x="11074" y="7353"/>
                  </a:lnTo>
                  <a:lnTo>
                    <a:pt x="11074" y="6921"/>
                  </a:lnTo>
                  <a:close/>
                </a:path>
                <a:path w="128270" h="69850">
                  <a:moveTo>
                    <a:pt x="15024" y="35572"/>
                  </a:moveTo>
                  <a:lnTo>
                    <a:pt x="14884" y="35267"/>
                  </a:lnTo>
                  <a:lnTo>
                    <a:pt x="14401" y="34963"/>
                  </a:lnTo>
                  <a:lnTo>
                    <a:pt x="14046" y="34836"/>
                  </a:lnTo>
                  <a:lnTo>
                    <a:pt x="12801" y="34531"/>
                  </a:lnTo>
                  <a:lnTo>
                    <a:pt x="12636" y="34467"/>
                  </a:lnTo>
                  <a:lnTo>
                    <a:pt x="12331" y="34290"/>
                  </a:lnTo>
                  <a:lnTo>
                    <a:pt x="12230" y="34124"/>
                  </a:lnTo>
                  <a:lnTo>
                    <a:pt x="12230" y="33756"/>
                  </a:lnTo>
                  <a:lnTo>
                    <a:pt x="12306" y="33616"/>
                  </a:lnTo>
                  <a:lnTo>
                    <a:pt x="12598" y="33388"/>
                  </a:lnTo>
                  <a:lnTo>
                    <a:pt x="12814" y="33337"/>
                  </a:lnTo>
                  <a:lnTo>
                    <a:pt x="13512" y="33337"/>
                  </a:lnTo>
                  <a:lnTo>
                    <a:pt x="13817" y="33439"/>
                  </a:lnTo>
                  <a:lnTo>
                    <a:pt x="13982" y="33642"/>
                  </a:lnTo>
                  <a:lnTo>
                    <a:pt x="14097" y="33782"/>
                  </a:lnTo>
                  <a:lnTo>
                    <a:pt x="14147" y="33921"/>
                  </a:lnTo>
                  <a:lnTo>
                    <a:pt x="14173" y="34099"/>
                  </a:lnTo>
                  <a:lnTo>
                    <a:pt x="14871" y="34099"/>
                  </a:lnTo>
                  <a:lnTo>
                    <a:pt x="14884" y="33807"/>
                  </a:lnTo>
                  <a:lnTo>
                    <a:pt x="14795" y="33540"/>
                  </a:lnTo>
                  <a:lnTo>
                    <a:pt x="14312" y="32893"/>
                  </a:lnTo>
                  <a:lnTo>
                    <a:pt x="13830" y="32702"/>
                  </a:lnTo>
                  <a:lnTo>
                    <a:pt x="12636" y="32702"/>
                  </a:lnTo>
                  <a:lnTo>
                    <a:pt x="12230" y="32829"/>
                  </a:lnTo>
                  <a:lnTo>
                    <a:pt x="11620" y="33350"/>
                  </a:lnTo>
                  <a:lnTo>
                    <a:pt x="11468" y="33693"/>
                  </a:lnTo>
                  <a:lnTo>
                    <a:pt x="11468" y="34467"/>
                  </a:lnTo>
                  <a:lnTo>
                    <a:pt x="11633" y="34759"/>
                  </a:lnTo>
                  <a:lnTo>
                    <a:pt x="12141" y="35077"/>
                  </a:lnTo>
                  <a:lnTo>
                    <a:pt x="12420" y="35179"/>
                  </a:lnTo>
                  <a:lnTo>
                    <a:pt x="13716" y="35496"/>
                  </a:lnTo>
                  <a:lnTo>
                    <a:pt x="13919" y="35572"/>
                  </a:lnTo>
                  <a:lnTo>
                    <a:pt x="14198" y="35737"/>
                  </a:lnTo>
                  <a:lnTo>
                    <a:pt x="14287" y="35877"/>
                  </a:lnTo>
                  <a:lnTo>
                    <a:pt x="14287" y="36322"/>
                  </a:lnTo>
                  <a:lnTo>
                    <a:pt x="14185" y="36512"/>
                  </a:lnTo>
                  <a:lnTo>
                    <a:pt x="13754" y="36753"/>
                  </a:lnTo>
                  <a:lnTo>
                    <a:pt x="13512" y="36804"/>
                  </a:lnTo>
                  <a:lnTo>
                    <a:pt x="12776" y="36804"/>
                  </a:lnTo>
                  <a:lnTo>
                    <a:pt x="12446" y="36690"/>
                  </a:lnTo>
                  <a:lnTo>
                    <a:pt x="12153" y="36322"/>
                  </a:lnTo>
                  <a:lnTo>
                    <a:pt x="12090" y="36131"/>
                  </a:lnTo>
                  <a:lnTo>
                    <a:pt x="12065" y="35877"/>
                  </a:lnTo>
                  <a:lnTo>
                    <a:pt x="11341" y="35877"/>
                  </a:lnTo>
                  <a:lnTo>
                    <a:pt x="11366" y="36322"/>
                  </a:lnTo>
                  <a:lnTo>
                    <a:pt x="11518" y="36690"/>
                  </a:lnTo>
                  <a:lnTo>
                    <a:pt x="12065" y="37299"/>
                  </a:lnTo>
                  <a:lnTo>
                    <a:pt x="12534" y="37439"/>
                  </a:lnTo>
                  <a:lnTo>
                    <a:pt x="13817" y="37439"/>
                  </a:lnTo>
                  <a:lnTo>
                    <a:pt x="14274" y="37299"/>
                  </a:lnTo>
                  <a:lnTo>
                    <a:pt x="14871" y="36728"/>
                  </a:lnTo>
                  <a:lnTo>
                    <a:pt x="15024" y="36385"/>
                  </a:lnTo>
                  <a:lnTo>
                    <a:pt x="15024" y="35572"/>
                  </a:lnTo>
                  <a:close/>
                </a:path>
                <a:path w="128270" h="69850">
                  <a:moveTo>
                    <a:pt x="15252" y="64960"/>
                  </a:moveTo>
                  <a:lnTo>
                    <a:pt x="15189" y="64617"/>
                  </a:lnTo>
                  <a:lnTo>
                    <a:pt x="14833" y="63919"/>
                  </a:lnTo>
                  <a:lnTo>
                    <a:pt x="14401" y="63703"/>
                  </a:lnTo>
                  <a:lnTo>
                    <a:pt x="13385" y="63703"/>
                  </a:lnTo>
                  <a:lnTo>
                    <a:pt x="13093" y="63779"/>
                  </a:lnTo>
                  <a:lnTo>
                    <a:pt x="12712" y="64020"/>
                  </a:lnTo>
                  <a:lnTo>
                    <a:pt x="12547" y="64185"/>
                  </a:lnTo>
                  <a:lnTo>
                    <a:pt x="12369" y="64414"/>
                  </a:lnTo>
                  <a:lnTo>
                    <a:pt x="12369" y="62128"/>
                  </a:lnTo>
                  <a:lnTo>
                    <a:pt x="11620" y="62128"/>
                  </a:lnTo>
                  <a:lnTo>
                    <a:pt x="11620" y="68262"/>
                  </a:lnTo>
                  <a:lnTo>
                    <a:pt x="12369" y="68262"/>
                  </a:lnTo>
                  <a:lnTo>
                    <a:pt x="12369" y="65303"/>
                  </a:lnTo>
                  <a:lnTo>
                    <a:pt x="12496" y="64897"/>
                  </a:lnTo>
                  <a:lnTo>
                    <a:pt x="13004" y="64477"/>
                  </a:lnTo>
                  <a:lnTo>
                    <a:pt x="13284" y="64363"/>
                  </a:lnTo>
                  <a:lnTo>
                    <a:pt x="13970" y="64363"/>
                  </a:lnTo>
                  <a:lnTo>
                    <a:pt x="14224" y="64490"/>
                  </a:lnTo>
                  <a:lnTo>
                    <a:pt x="14439" y="64884"/>
                  </a:lnTo>
                  <a:lnTo>
                    <a:pt x="14478" y="65125"/>
                  </a:lnTo>
                  <a:lnTo>
                    <a:pt x="14478" y="68262"/>
                  </a:lnTo>
                  <a:lnTo>
                    <a:pt x="15252" y="68262"/>
                  </a:lnTo>
                  <a:lnTo>
                    <a:pt x="15252" y="64960"/>
                  </a:lnTo>
                  <a:close/>
                </a:path>
                <a:path w="128270" h="69850">
                  <a:moveTo>
                    <a:pt x="15252" y="2971"/>
                  </a:moveTo>
                  <a:lnTo>
                    <a:pt x="15189" y="2628"/>
                  </a:lnTo>
                  <a:lnTo>
                    <a:pt x="14846" y="1943"/>
                  </a:lnTo>
                  <a:lnTo>
                    <a:pt x="14427" y="1727"/>
                  </a:lnTo>
                  <a:lnTo>
                    <a:pt x="13500" y="1727"/>
                  </a:lnTo>
                  <a:lnTo>
                    <a:pt x="13246" y="1778"/>
                  </a:lnTo>
                  <a:lnTo>
                    <a:pt x="12776" y="2006"/>
                  </a:lnTo>
                  <a:lnTo>
                    <a:pt x="12547" y="2197"/>
                  </a:lnTo>
                  <a:lnTo>
                    <a:pt x="12331" y="2463"/>
                  </a:lnTo>
                  <a:lnTo>
                    <a:pt x="12331" y="1828"/>
                  </a:lnTo>
                  <a:lnTo>
                    <a:pt x="11620" y="1828"/>
                  </a:lnTo>
                  <a:lnTo>
                    <a:pt x="11620" y="6273"/>
                  </a:lnTo>
                  <a:lnTo>
                    <a:pt x="12369" y="6273"/>
                  </a:lnTo>
                  <a:lnTo>
                    <a:pt x="12369" y="3657"/>
                  </a:lnTo>
                  <a:lnTo>
                    <a:pt x="12395" y="3429"/>
                  </a:lnTo>
                  <a:lnTo>
                    <a:pt x="13474" y="2400"/>
                  </a:lnTo>
                  <a:lnTo>
                    <a:pt x="13995" y="2400"/>
                  </a:lnTo>
                  <a:lnTo>
                    <a:pt x="14236" y="2540"/>
                  </a:lnTo>
                  <a:lnTo>
                    <a:pt x="14452" y="2984"/>
                  </a:lnTo>
                  <a:lnTo>
                    <a:pt x="14490" y="3200"/>
                  </a:lnTo>
                  <a:lnTo>
                    <a:pt x="14490" y="6273"/>
                  </a:lnTo>
                  <a:lnTo>
                    <a:pt x="15252" y="6273"/>
                  </a:lnTo>
                  <a:lnTo>
                    <a:pt x="15252" y="2971"/>
                  </a:lnTo>
                  <a:close/>
                </a:path>
                <a:path w="128270" h="69850">
                  <a:moveTo>
                    <a:pt x="15633" y="21247"/>
                  </a:moveTo>
                  <a:lnTo>
                    <a:pt x="15278" y="21272"/>
                  </a:lnTo>
                  <a:lnTo>
                    <a:pt x="15138" y="19507"/>
                  </a:lnTo>
                  <a:lnTo>
                    <a:pt x="15049" y="17843"/>
                  </a:lnTo>
                  <a:lnTo>
                    <a:pt x="14973" y="17703"/>
                  </a:lnTo>
                  <a:lnTo>
                    <a:pt x="14389" y="17360"/>
                  </a:lnTo>
                  <a:lnTo>
                    <a:pt x="14389" y="19507"/>
                  </a:lnTo>
                  <a:lnTo>
                    <a:pt x="14389" y="20574"/>
                  </a:lnTo>
                  <a:lnTo>
                    <a:pt x="14185" y="20904"/>
                  </a:lnTo>
                  <a:lnTo>
                    <a:pt x="13512" y="21221"/>
                  </a:lnTo>
                  <a:lnTo>
                    <a:pt x="13258" y="21297"/>
                  </a:lnTo>
                  <a:lnTo>
                    <a:pt x="12776" y="21297"/>
                  </a:lnTo>
                  <a:lnTo>
                    <a:pt x="12433" y="21107"/>
                  </a:lnTo>
                  <a:lnTo>
                    <a:pt x="12306" y="20091"/>
                  </a:lnTo>
                  <a:lnTo>
                    <a:pt x="12674" y="19888"/>
                  </a:lnTo>
                  <a:lnTo>
                    <a:pt x="12877" y="19837"/>
                  </a:lnTo>
                  <a:lnTo>
                    <a:pt x="13741" y="19723"/>
                  </a:lnTo>
                  <a:lnTo>
                    <a:pt x="14173" y="19621"/>
                  </a:lnTo>
                  <a:lnTo>
                    <a:pt x="14389" y="19507"/>
                  </a:lnTo>
                  <a:lnTo>
                    <a:pt x="14389" y="17360"/>
                  </a:lnTo>
                  <a:lnTo>
                    <a:pt x="13893" y="17208"/>
                  </a:lnTo>
                  <a:lnTo>
                    <a:pt x="12915" y="17208"/>
                  </a:lnTo>
                  <a:lnTo>
                    <a:pt x="11645" y="18681"/>
                  </a:lnTo>
                  <a:lnTo>
                    <a:pt x="12344" y="18681"/>
                  </a:lnTo>
                  <a:lnTo>
                    <a:pt x="12433" y="18275"/>
                  </a:lnTo>
                  <a:lnTo>
                    <a:pt x="12687" y="17945"/>
                  </a:lnTo>
                  <a:lnTo>
                    <a:pt x="12966" y="17843"/>
                  </a:lnTo>
                  <a:lnTo>
                    <a:pt x="13690" y="17843"/>
                  </a:lnTo>
                  <a:lnTo>
                    <a:pt x="13944" y="17907"/>
                  </a:lnTo>
                  <a:lnTo>
                    <a:pt x="14312" y="18135"/>
                  </a:lnTo>
                  <a:lnTo>
                    <a:pt x="14300" y="18986"/>
                  </a:lnTo>
                  <a:lnTo>
                    <a:pt x="12395" y="19278"/>
                  </a:lnTo>
                  <a:lnTo>
                    <a:pt x="12065" y="19418"/>
                  </a:lnTo>
                  <a:lnTo>
                    <a:pt x="11531" y="19888"/>
                  </a:lnTo>
                  <a:lnTo>
                    <a:pt x="11633" y="21386"/>
                  </a:lnTo>
                  <a:lnTo>
                    <a:pt x="12052" y="21780"/>
                  </a:lnTo>
                  <a:lnTo>
                    <a:pt x="12407" y="21932"/>
                  </a:lnTo>
                  <a:lnTo>
                    <a:pt x="13169" y="21932"/>
                  </a:lnTo>
                  <a:lnTo>
                    <a:pt x="13474" y="21856"/>
                  </a:lnTo>
                  <a:lnTo>
                    <a:pt x="14046" y="21564"/>
                  </a:lnTo>
                  <a:lnTo>
                    <a:pt x="14274" y="21386"/>
                  </a:lnTo>
                  <a:lnTo>
                    <a:pt x="14427" y="21183"/>
                  </a:lnTo>
                  <a:lnTo>
                    <a:pt x="14528" y="21564"/>
                  </a:lnTo>
                  <a:lnTo>
                    <a:pt x="14668" y="21780"/>
                  </a:lnTo>
                  <a:lnTo>
                    <a:pt x="14859" y="21869"/>
                  </a:lnTo>
                  <a:lnTo>
                    <a:pt x="15227" y="21869"/>
                  </a:lnTo>
                  <a:lnTo>
                    <a:pt x="15608" y="21805"/>
                  </a:lnTo>
                  <a:lnTo>
                    <a:pt x="15633" y="21272"/>
                  </a:lnTo>
                  <a:close/>
                </a:path>
                <a:path w="128270" h="69850">
                  <a:moveTo>
                    <a:pt x="16649" y="32842"/>
                  </a:moveTo>
                  <a:lnTo>
                    <a:pt x="15887" y="32842"/>
                  </a:lnTo>
                  <a:lnTo>
                    <a:pt x="15887" y="37274"/>
                  </a:lnTo>
                  <a:lnTo>
                    <a:pt x="16649" y="37274"/>
                  </a:lnTo>
                  <a:lnTo>
                    <a:pt x="16649" y="32842"/>
                  </a:lnTo>
                  <a:close/>
                </a:path>
                <a:path w="128270" h="69850">
                  <a:moveTo>
                    <a:pt x="16649" y="31165"/>
                  </a:moveTo>
                  <a:lnTo>
                    <a:pt x="15887" y="31165"/>
                  </a:lnTo>
                  <a:lnTo>
                    <a:pt x="15887" y="32016"/>
                  </a:lnTo>
                  <a:lnTo>
                    <a:pt x="16649" y="32016"/>
                  </a:lnTo>
                  <a:lnTo>
                    <a:pt x="16649" y="31165"/>
                  </a:lnTo>
                  <a:close/>
                </a:path>
                <a:path w="128270" h="69850">
                  <a:moveTo>
                    <a:pt x="17068" y="48310"/>
                  </a:moveTo>
                  <a:lnTo>
                    <a:pt x="16319" y="48310"/>
                  </a:lnTo>
                  <a:lnTo>
                    <a:pt x="15405" y="51803"/>
                  </a:lnTo>
                  <a:lnTo>
                    <a:pt x="14541" y="48310"/>
                  </a:lnTo>
                  <a:lnTo>
                    <a:pt x="13690" y="48310"/>
                  </a:lnTo>
                  <a:lnTo>
                    <a:pt x="12827" y="51816"/>
                  </a:lnTo>
                  <a:lnTo>
                    <a:pt x="11963" y="48310"/>
                  </a:lnTo>
                  <a:lnTo>
                    <a:pt x="11150" y="48310"/>
                  </a:lnTo>
                  <a:lnTo>
                    <a:pt x="12433" y="52768"/>
                  </a:lnTo>
                  <a:lnTo>
                    <a:pt x="13208" y="52768"/>
                  </a:lnTo>
                  <a:lnTo>
                    <a:pt x="14084" y="49314"/>
                  </a:lnTo>
                  <a:lnTo>
                    <a:pt x="14998" y="52768"/>
                  </a:lnTo>
                  <a:lnTo>
                    <a:pt x="15773" y="52768"/>
                  </a:lnTo>
                  <a:lnTo>
                    <a:pt x="17068" y="48310"/>
                  </a:lnTo>
                  <a:close/>
                </a:path>
                <a:path w="128270" h="69850">
                  <a:moveTo>
                    <a:pt x="18542" y="48336"/>
                  </a:moveTo>
                  <a:lnTo>
                    <a:pt x="17780" y="48336"/>
                  </a:lnTo>
                  <a:lnTo>
                    <a:pt x="17780" y="52768"/>
                  </a:lnTo>
                  <a:lnTo>
                    <a:pt x="18542" y="52768"/>
                  </a:lnTo>
                  <a:lnTo>
                    <a:pt x="18542" y="48336"/>
                  </a:lnTo>
                  <a:close/>
                </a:path>
                <a:path w="128270" h="69850">
                  <a:moveTo>
                    <a:pt x="18542" y="46659"/>
                  </a:moveTo>
                  <a:lnTo>
                    <a:pt x="17780" y="46659"/>
                  </a:lnTo>
                  <a:lnTo>
                    <a:pt x="17780" y="47498"/>
                  </a:lnTo>
                  <a:lnTo>
                    <a:pt x="18542" y="47498"/>
                  </a:lnTo>
                  <a:lnTo>
                    <a:pt x="18542" y="46659"/>
                  </a:lnTo>
                  <a:close/>
                </a:path>
                <a:path w="128270" h="69850">
                  <a:moveTo>
                    <a:pt x="18554" y="17233"/>
                  </a:moveTo>
                  <a:lnTo>
                    <a:pt x="18326" y="17221"/>
                  </a:lnTo>
                  <a:lnTo>
                    <a:pt x="18008" y="17221"/>
                  </a:lnTo>
                  <a:lnTo>
                    <a:pt x="17754" y="17335"/>
                  </a:lnTo>
                  <a:lnTo>
                    <a:pt x="17297" y="17754"/>
                  </a:lnTo>
                  <a:lnTo>
                    <a:pt x="17157" y="17945"/>
                  </a:lnTo>
                  <a:lnTo>
                    <a:pt x="17094" y="18084"/>
                  </a:lnTo>
                  <a:lnTo>
                    <a:pt x="17094" y="17322"/>
                  </a:lnTo>
                  <a:lnTo>
                    <a:pt x="16383" y="17322"/>
                  </a:lnTo>
                  <a:lnTo>
                    <a:pt x="16383" y="21780"/>
                  </a:lnTo>
                  <a:lnTo>
                    <a:pt x="17132" y="21780"/>
                  </a:lnTo>
                  <a:lnTo>
                    <a:pt x="17132" y="18897"/>
                  </a:lnTo>
                  <a:lnTo>
                    <a:pt x="17233" y="18618"/>
                  </a:lnTo>
                  <a:lnTo>
                    <a:pt x="17640" y="18135"/>
                  </a:lnTo>
                  <a:lnTo>
                    <a:pt x="17932" y="18008"/>
                  </a:lnTo>
                  <a:lnTo>
                    <a:pt x="18300" y="18008"/>
                  </a:lnTo>
                  <a:lnTo>
                    <a:pt x="18554" y="18034"/>
                  </a:lnTo>
                  <a:lnTo>
                    <a:pt x="18554" y="17233"/>
                  </a:lnTo>
                  <a:close/>
                </a:path>
                <a:path w="128270" h="69850">
                  <a:moveTo>
                    <a:pt x="20370" y="5740"/>
                  </a:moveTo>
                  <a:lnTo>
                    <a:pt x="20015" y="5778"/>
                  </a:lnTo>
                  <a:lnTo>
                    <a:pt x="19875" y="4013"/>
                  </a:lnTo>
                  <a:lnTo>
                    <a:pt x="19786" y="2349"/>
                  </a:lnTo>
                  <a:lnTo>
                    <a:pt x="19710" y="2209"/>
                  </a:lnTo>
                  <a:lnTo>
                    <a:pt x="19126" y="1866"/>
                  </a:lnTo>
                  <a:lnTo>
                    <a:pt x="19126" y="4013"/>
                  </a:lnTo>
                  <a:lnTo>
                    <a:pt x="19126" y="5067"/>
                  </a:lnTo>
                  <a:lnTo>
                    <a:pt x="18923" y="5410"/>
                  </a:lnTo>
                  <a:lnTo>
                    <a:pt x="18249" y="5727"/>
                  </a:lnTo>
                  <a:lnTo>
                    <a:pt x="17995" y="5791"/>
                  </a:lnTo>
                  <a:lnTo>
                    <a:pt x="17526" y="5791"/>
                  </a:lnTo>
                  <a:lnTo>
                    <a:pt x="17399" y="5753"/>
                  </a:lnTo>
                  <a:lnTo>
                    <a:pt x="17170" y="5613"/>
                  </a:lnTo>
                  <a:lnTo>
                    <a:pt x="17056" y="4597"/>
                  </a:lnTo>
                  <a:lnTo>
                    <a:pt x="17424" y="4394"/>
                  </a:lnTo>
                  <a:lnTo>
                    <a:pt x="17627" y="4330"/>
                  </a:lnTo>
                  <a:lnTo>
                    <a:pt x="18491" y="4229"/>
                  </a:lnTo>
                  <a:lnTo>
                    <a:pt x="18910" y="4114"/>
                  </a:lnTo>
                  <a:lnTo>
                    <a:pt x="19126" y="4013"/>
                  </a:lnTo>
                  <a:lnTo>
                    <a:pt x="19126" y="1866"/>
                  </a:lnTo>
                  <a:lnTo>
                    <a:pt x="18630" y="1714"/>
                  </a:lnTo>
                  <a:lnTo>
                    <a:pt x="17665" y="1714"/>
                  </a:lnTo>
                  <a:lnTo>
                    <a:pt x="16383" y="3187"/>
                  </a:lnTo>
                  <a:lnTo>
                    <a:pt x="17081" y="3187"/>
                  </a:lnTo>
                  <a:lnTo>
                    <a:pt x="17170" y="2781"/>
                  </a:lnTo>
                  <a:lnTo>
                    <a:pt x="17424" y="2451"/>
                  </a:lnTo>
                  <a:lnTo>
                    <a:pt x="17703" y="2349"/>
                  </a:lnTo>
                  <a:lnTo>
                    <a:pt x="18427" y="2349"/>
                  </a:lnTo>
                  <a:lnTo>
                    <a:pt x="18694" y="2400"/>
                  </a:lnTo>
                  <a:lnTo>
                    <a:pt x="19050" y="2628"/>
                  </a:lnTo>
                  <a:lnTo>
                    <a:pt x="19037" y="3479"/>
                  </a:lnTo>
                  <a:lnTo>
                    <a:pt x="17132" y="3784"/>
                  </a:lnTo>
                  <a:lnTo>
                    <a:pt x="16802" y="3924"/>
                  </a:lnTo>
                  <a:lnTo>
                    <a:pt x="16281" y="4394"/>
                  </a:lnTo>
                  <a:lnTo>
                    <a:pt x="16383" y="5892"/>
                  </a:lnTo>
                  <a:lnTo>
                    <a:pt x="16789" y="6286"/>
                  </a:lnTo>
                  <a:lnTo>
                    <a:pt x="17145" y="6426"/>
                  </a:lnTo>
                  <a:lnTo>
                    <a:pt x="17907" y="6426"/>
                  </a:lnTo>
                  <a:lnTo>
                    <a:pt x="18224" y="6350"/>
                  </a:lnTo>
                  <a:lnTo>
                    <a:pt x="18796" y="6057"/>
                  </a:lnTo>
                  <a:lnTo>
                    <a:pt x="19011" y="5892"/>
                  </a:lnTo>
                  <a:lnTo>
                    <a:pt x="19164" y="5689"/>
                  </a:lnTo>
                  <a:lnTo>
                    <a:pt x="19265" y="6057"/>
                  </a:lnTo>
                  <a:lnTo>
                    <a:pt x="19405" y="6286"/>
                  </a:lnTo>
                  <a:lnTo>
                    <a:pt x="19596" y="6375"/>
                  </a:lnTo>
                  <a:lnTo>
                    <a:pt x="19964" y="6375"/>
                  </a:lnTo>
                  <a:lnTo>
                    <a:pt x="20345" y="6311"/>
                  </a:lnTo>
                  <a:lnTo>
                    <a:pt x="20370" y="5778"/>
                  </a:lnTo>
                  <a:close/>
                </a:path>
                <a:path w="128270" h="69850">
                  <a:moveTo>
                    <a:pt x="21170" y="36601"/>
                  </a:moveTo>
                  <a:lnTo>
                    <a:pt x="18465" y="36601"/>
                  </a:lnTo>
                  <a:lnTo>
                    <a:pt x="21094" y="33426"/>
                  </a:lnTo>
                  <a:lnTo>
                    <a:pt x="21094" y="32816"/>
                  </a:lnTo>
                  <a:lnTo>
                    <a:pt x="17640" y="32816"/>
                  </a:lnTo>
                  <a:lnTo>
                    <a:pt x="17640" y="33489"/>
                  </a:lnTo>
                  <a:lnTo>
                    <a:pt x="20091" y="33489"/>
                  </a:lnTo>
                  <a:lnTo>
                    <a:pt x="17449" y="36677"/>
                  </a:lnTo>
                  <a:lnTo>
                    <a:pt x="17449" y="37274"/>
                  </a:lnTo>
                  <a:lnTo>
                    <a:pt x="21170" y="37274"/>
                  </a:lnTo>
                  <a:lnTo>
                    <a:pt x="21170" y="36601"/>
                  </a:lnTo>
                  <a:close/>
                </a:path>
                <a:path w="128270" h="69850">
                  <a:moveTo>
                    <a:pt x="22720" y="18821"/>
                  </a:moveTo>
                  <a:lnTo>
                    <a:pt x="22644" y="18224"/>
                  </a:lnTo>
                  <a:lnTo>
                    <a:pt x="22453" y="17805"/>
                  </a:lnTo>
                  <a:lnTo>
                    <a:pt x="22148" y="17564"/>
                  </a:lnTo>
                  <a:lnTo>
                    <a:pt x="21831" y="17310"/>
                  </a:lnTo>
                  <a:lnTo>
                    <a:pt x="21424" y="17195"/>
                  </a:lnTo>
                  <a:lnTo>
                    <a:pt x="20332" y="17195"/>
                  </a:lnTo>
                  <a:lnTo>
                    <a:pt x="19850" y="17411"/>
                  </a:lnTo>
                  <a:lnTo>
                    <a:pt x="19088" y="18275"/>
                  </a:lnTo>
                  <a:lnTo>
                    <a:pt x="18897" y="18884"/>
                  </a:lnTo>
                  <a:lnTo>
                    <a:pt x="18897" y="20307"/>
                  </a:lnTo>
                  <a:lnTo>
                    <a:pt x="19062" y="20840"/>
                  </a:lnTo>
                  <a:lnTo>
                    <a:pt x="19761" y="21691"/>
                  </a:lnTo>
                  <a:lnTo>
                    <a:pt x="20231" y="21907"/>
                  </a:lnTo>
                  <a:lnTo>
                    <a:pt x="21336" y="21907"/>
                  </a:lnTo>
                  <a:lnTo>
                    <a:pt x="21755" y="21767"/>
                  </a:lnTo>
                  <a:lnTo>
                    <a:pt x="22415" y="21221"/>
                  </a:lnTo>
                  <a:lnTo>
                    <a:pt x="22631" y="20789"/>
                  </a:lnTo>
                  <a:lnTo>
                    <a:pt x="22720" y="20205"/>
                  </a:lnTo>
                  <a:lnTo>
                    <a:pt x="21983" y="20205"/>
                  </a:lnTo>
                  <a:lnTo>
                    <a:pt x="21907" y="20523"/>
                  </a:lnTo>
                  <a:lnTo>
                    <a:pt x="21793" y="20789"/>
                  </a:lnTo>
                  <a:lnTo>
                    <a:pt x="21424" y="21170"/>
                  </a:lnTo>
                  <a:lnTo>
                    <a:pt x="21183" y="21259"/>
                  </a:lnTo>
                  <a:lnTo>
                    <a:pt x="20472" y="21259"/>
                  </a:lnTo>
                  <a:lnTo>
                    <a:pt x="20167" y="21107"/>
                  </a:lnTo>
                  <a:lnTo>
                    <a:pt x="19786" y="20497"/>
                  </a:lnTo>
                  <a:lnTo>
                    <a:pt x="19697" y="20129"/>
                  </a:lnTo>
                  <a:lnTo>
                    <a:pt x="19697" y="19240"/>
                  </a:lnTo>
                  <a:lnTo>
                    <a:pt x="19761" y="18859"/>
                  </a:lnTo>
                  <a:lnTo>
                    <a:pt x="20104" y="18097"/>
                  </a:lnTo>
                  <a:lnTo>
                    <a:pt x="20447" y="17856"/>
                  </a:lnTo>
                  <a:lnTo>
                    <a:pt x="21272" y="17856"/>
                  </a:lnTo>
                  <a:lnTo>
                    <a:pt x="21526" y="17957"/>
                  </a:lnTo>
                  <a:lnTo>
                    <a:pt x="21844" y="18313"/>
                  </a:lnTo>
                  <a:lnTo>
                    <a:pt x="21945" y="18542"/>
                  </a:lnTo>
                  <a:lnTo>
                    <a:pt x="21983" y="18821"/>
                  </a:lnTo>
                  <a:lnTo>
                    <a:pt x="22720" y="18821"/>
                  </a:lnTo>
                  <a:close/>
                </a:path>
                <a:path w="128270" h="69850">
                  <a:moveTo>
                    <a:pt x="23304" y="46634"/>
                  </a:moveTo>
                  <a:lnTo>
                    <a:pt x="22580" y="46634"/>
                  </a:lnTo>
                  <a:lnTo>
                    <a:pt x="22580" y="48882"/>
                  </a:lnTo>
                  <a:lnTo>
                    <a:pt x="22504" y="51523"/>
                  </a:lnTo>
                  <a:lnTo>
                    <a:pt x="22059" y="52108"/>
                  </a:lnTo>
                  <a:lnTo>
                    <a:pt x="21767" y="52273"/>
                  </a:lnTo>
                  <a:lnTo>
                    <a:pt x="20980" y="52273"/>
                  </a:lnTo>
                  <a:lnTo>
                    <a:pt x="20650" y="52108"/>
                  </a:lnTo>
                  <a:lnTo>
                    <a:pt x="20281" y="51523"/>
                  </a:lnTo>
                  <a:lnTo>
                    <a:pt x="20269" y="49606"/>
                  </a:lnTo>
                  <a:lnTo>
                    <a:pt x="20739" y="49034"/>
                  </a:lnTo>
                  <a:lnTo>
                    <a:pt x="22504" y="51523"/>
                  </a:lnTo>
                  <a:lnTo>
                    <a:pt x="22504" y="48806"/>
                  </a:lnTo>
                  <a:lnTo>
                    <a:pt x="22263" y="48526"/>
                  </a:lnTo>
                  <a:lnTo>
                    <a:pt x="21894" y="48298"/>
                  </a:lnTo>
                  <a:lnTo>
                    <a:pt x="21615" y="48234"/>
                  </a:lnTo>
                  <a:lnTo>
                    <a:pt x="20662" y="48234"/>
                  </a:lnTo>
                  <a:lnTo>
                    <a:pt x="20231" y="48450"/>
                  </a:lnTo>
                  <a:lnTo>
                    <a:pt x="19519" y="49415"/>
                  </a:lnTo>
                  <a:lnTo>
                    <a:pt x="19469" y="49606"/>
                  </a:lnTo>
                  <a:lnTo>
                    <a:pt x="19532" y="51879"/>
                  </a:lnTo>
                  <a:lnTo>
                    <a:pt x="20269" y="52717"/>
                  </a:lnTo>
                  <a:lnTo>
                    <a:pt x="20688" y="52920"/>
                  </a:lnTo>
                  <a:lnTo>
                    <a:pt x="21501" y="52920"/>
                  </a:lnTo>
                  <a:lnTo>
                    <a:pt x="22631" y="52146"/>
                  </a:lnTo>
                  <a:lnTo>
                    <a:pt x="22631" y="52768"/>
                  </a:lnTo>
                  <a:lnTo>
                    <a:pt x="23304" y="52768"/>
                  </a:lnTo>
                  <a:lnTo>
                    <a:pt x="23304" y="52146"/>
                  </a:lnTo>
                  <a:lnTo>
                    <a:pt x="23304" y="46634"/>
                  </a:lnTo>
                  <a:close/>
                </a:path>
                <a:path w="128270" h="69850">
                  <a:moveTo>
                    <a:pt x="25857" y="35280"/>
                  </a:moveTo>
                  <a:lnTo>
                    <a:pt x="25082" y="33070"/>
                  </a:lnTo>
                  <a:lnTo>
                    <a:pt x="25082" y="34696"/>
                  </a:lnTo>
                  <a:lnTo>
                    <a:pt x="22606" y="34696"/>
                  </a:lnTo>
                  <a:lnTo>
                    <a:pt x="22618" y="34366"/>
                  </a:lnTo>
                  <a:lnTo>
                    <a:pt x="22745" y="33997"/>
                  </a:lnTo>
                  <a:lnTo>
                    <a:pt x="23215" y="33489"/>
                  </a:lnTo>
                  <a:lnTo>
                    <a:pt x="23507" y="33375"/>
                  </a:lnTo>
                  <a:lnTo>
                    <a:pt x="24333" y="33375"/>
                  </a:lnTo>
                  <a:lnTo>
                    <a:pt x="24676" y="33553"/>
                  </a:lnTo>
                  <a:lnTo>
                    <a:pt x="24930" y="33997"/>
                  </a:lnTo>
                  <a:lnTo>
                    <a:pt x="25044" y="34302"/>
                  </a:lnTo>
                  <a:lnTo>
                    <a:pt x="25082" y="34696"/>
                  </a:lnTo>
                  <a:lnTo>
                    <a:pt x="25082" y="33070"/>
                  </a:lnTo>
                  <a:lnTo>
                    <a:pt x="24511" y="32791"/>
                  </a:lnTo>
                  <a:lnTo>
                    <a:pt x="24218" y="32715"/>
                  </a:lnTo>
                  <a:lnTo>
                    <a:pt x="23266" y="32715"/>
                  </a:lnTo>
                  <a:lnTo>
                    <a:pt x="22758" y="32943"/>
                  </a:lnTo>
                  <a:lnTo>
                    <a:pt x="21983" y="33832"/>
                  </a:lnTo>
                  <a:lnTo>
                    <a:pt x="21894" y="34112"/>
                  </a:lnTo>
                  <a:lnTo>
                    <a:pt x="21983" y="36423"/>
                  </a:lnTo>
                  <a:lnTo>
                    <a:pt x="22758" y="37236"/>
                  </a:lnTo>
                  <a:lnTo>
                    <a:pt x="23228" y="37439"/>
                  </a:lnTo>
                  <a:lnTo>
                    <a:pt x="24003" y="37439"/>
                  </a:lnTo>
                  <a:lnTo>
                    <a:pt x="25793" y="35877"/>
                  </a:lnTo>
                  <a:lnTo>
                    <a:pt x="25057" y="35877"/>
                  </a:lnTo>
                  <a:lnTo>
                    <a:pt x="24993" y="36106"/>
                  </a:lnTo>
                  <a:lnTo>
                    <a:pt x="24917" y="36245"/>
                  </a:lnTo>
                  <a:lnTo>
                    <a:pt x="24549" y="36652"/>
                  </a:lnTo>
                  <a:lnTo>
                    <a:pt x="24231" y="36779"/>
                  </a:lnTo>
                  <a:lnTo>
                    <a:pt x="23418" y="36779"/>
                  </a:lnTo>
                  <a:lnTo>
                    <a:pt x="23139" y="36652"/>
                  </a:lnTo>
                  <a:lnTo>
                    <a:pt x="22707" y="36106"/>
                  </a:lnTo>
                  <a:lnTo>
                    <a:pt x="22593" y="35280"/>
                  </a:lnTo>
                  <a:lnTo>
                    <a:pt x="25857" y="35280"/>
                  </a:lnTo>
                  <a:close/>
                </a:path>
                <a:path w="128270" h="69850">
                  <a:moveTo>
                    <a:pt x="26035" y="48310"/>
                  </a:moveTo>
                  <a:lnTo>
                    <a:pt x="25323" y="48310"/>
                  </a:lnTo>
                  <a:lnTo>
                    <a:pt x="25323" y="47066"/>
                  </a:lnTo>
                  <a:lnTo>
                    <a:pt x="24561" y="47066"/>
                  </a:lnTo>
                  <a:lnTo>
                    <a:pt x="24561" y="48310"/>
                  </a:lnTo>
                  <a:lnTo>
                    <a:pt x="23952" y="48310"/>
                  </a:lnTo>
                  <a:lnTo>
                    <a:pt x="23952" y="48920"/>
                  </a:lnTo>
                  <a:lnTo>
                    <a:pt x="24561" y="48920"/>
                  </a:lnTo>
                  <a:lnTo>
                    <a:pt x="24561" y="52158"/>
                  </a:lnTo>
                  <a:lnTo>
                    <a:pt x="24625" y="52387"/>
                  </a:lnTo>
                  <a:lnTo>
                    <a:pt x="24866" y="52743"/>
                  </a:lnTo>
                  <a:lnTo>
                    <a:pt x="25107" y="52832"/>
                  </a:lnTo>
                  <a:lnTo>
                    <a:pt x="25565" y="52832"/>
                  </a:lnTo>
                  <a:lnTo>
                    <a:pt x="25946" y="52793"/>
                  </a:lnTo>
                  <a:lnTo>
                    <a:pt x="26035" y="52171"/>
                  </a:lnTo>
                  <a:lnTo>
                    <a:pt x="25628" y="52184"/>
                  </a:lnTo>
                  <a:lnTo>
                    <a:pt x="25374" y="52082"/>
                  </a:lnTo>
                  <a:lnTo>
                    <a:pt x="25323" y="48920"/>
                  </a:lnTo>
                  <a:lnTo>
                    <a:pt x="26035" y="48920"/>
                  </a:lnTo>
                  <a:lnTo>
                    <a:pt x="26035" y="48310"/>
                  </a:lnTo>
                  <a:close/>
                </a:path>
                <a:path w="128270" h="69850">
                  <a:moveTo>
                    <a:pt x="27089" y="18478"/>
                  </a:moveTo>
                  <a:lnTo>
                    <a:pt x="27038" y="18135"/>
                  </a:lnTo>
                  <a:lnTo>
                    <a:pt x="26682" y="17437"/>
                  </a:lnTo>
                  <a:lnTo>
                    <a:pt x="26238" y="17208"/>
                  </a:lnTo>
                  <a:lnTo>
                    <a:pt x="25234" y="17208"/>
                  </a:lnTo>
                  <a:lnTo>
                    <a:pt x="24930" y="17297"/>
                  </a:lnTo>
                  <a:lnTo>
                    <a:pt x="24549" y="17538"/>
                  </a:lnTo>
                  <a:lnTo>
                    <a:pt x="24384" y="17703"/>
                  </a:lnTo>
                  <a:lnTo>
                    <a:pt x="24206" y="17919"/>
                  </a:lnTo>
                  <a:lnTo>
                    <a:pt x="24206" y="15646"/>
                  </a:lnTo>
                  <a:lnTo>
                    <a:pt x="23456" y="15646"/>
                  </a:lnTo>
                  <a:lnTo>
                    <a:pt x="23456" y="21780"/>
                  </a:lnTo>
                  <a:lnTo>
                    <a:pt x="24206" y="21780"/>
                  </a:lnTo>
                  <a:lnTo>
                    <a:pt x="24206" y="18821"/>
                  </a:lnTo>
                  <a:lnTo>
                    <a:pt x="24333" y="18415"/>
                  </a:lnTo>
                  <a:lnTo>
                    <a:pt x="24841" y="17983"/>
                  </a:lnTo>
                  <a:lnTo>
                    <a:pt x="25120" y="17881"/>
                  </a:lnTo>
                  <a:lnTo>
                    <a:pt x="25806" y="17881"/>
                  </a:lnTo>
                  <a:lnTo>
                    <a:pt x="26060" y="18008"/>
                  </a:lnTo>
                  <a:lnTo>
                    <a:pt x="26276" y="18402"/>
                  </a:lnTo>
                  <a:lnTo>
                    <a:pt x="26327" y="18643"/>
                  </a:lnTo>
                  <a:lnTo>
                    <a:pt x="26327" y="21780"/>
                  </a:lnTo>
                  <a:lnTo>
                    <a:pt x="27089" y="21780"/>
                  </a:lnTo>
                  <a:lnTo>
                    <a:pt x="27089" y="18478"/>
                  </a:lnTo>
                  <a:close/>
                </a:path>
                <a:path w="128270" h="69850">
                  <a:moveTo>
                    <a:pt x="27101" y="2921"/>
                  </a:moveTo>
                  <a:lnTo>
                    <a:pt x="27038" y="2603"/>
                  </a:lnTo>
                  <a:lnTo>
                    <a:pt x="26708" y="1943"/>
                  </a:lnTo>
                  <a:lnTo>
                    <a:pt x="26301" y="1727"/>
                  </a:lnTo>
                  <a:lnTo>
                    <a:pt x="25425" y="1727"/>
                  </a:lnTo>
                  <a:lnTo>
                    <a:pt x="25171" y="1778"/>
                  </a:lnTo>
                  <a:lnTo>
                    <a:pt x="24714" y="2006"/>
                  </a:lnTo>
                  <a:lnTo>
                    <a:pt x="24523" y="2184"/>
                  </a:lnTo>
                  <a:lnTo>
                    <a:pt x="24358" y="2425"/>
                  </a:lnTo>
                  <a:lnTo>
                    <a:pt x="24257" y="2235"/>
                  </a:lnTo>
                  <a:lnTo>
                    <a:pt x="24142" y="2082"/>
                  </a:lnTo>
                  <a:lnTo>
                    <a:pt x="23812" y="1816"/>
                  </a:lnTo>
                  <a:lnTo>
                    <a:pt x="23520" y="1727"/>
                  </a:lnTo>
                  <a:lnTo>
                    <a:pt x="22860" y="1727"/>
                  </a:lnTo>
                  <a:lnTo>
                    <a:pt x="22567" y="1803"/>
                  </a:lnTo>
                  <a:lnTo>
                    <a:pt x="22186" y="2082"/>
                  </a:lnTo>
                  <a:lnTo>
                    <a:pt x="22021" y="2235"/>
                  </a:lnTo>
                  <a:lnTo>
                    <a:pt x="21844" y="2463"/>
                  </a:lnTo>
                  <a:lnTo>
                    <a:pt x="21844" y="1828"/>
                  </a:lnTo>
                  <a:lnTo>
                    <a:pt x="21107" y="1828"/>
                  </a:lnTo>
                  <a:lnTo>
                    <a:pt x="21107" y="6273"/>
                  </a:lnTo>
                  <a:lnTo>
                    <a:pt x="21856" y="6273"/>
                  </a:lnTo>
                  <a:lnTo>
                    <a:pt x="21856" y="3340"/>
                  </a:lnTo>
                  <a:lnTo>
                    <a:pt x="21971" y="2946"/>
                  </a:lnTo>
                  <a:lnTo>
                    <a:pt x="22428" y="2501"/>
                  </a:lnTo>
                  <a:lnTo>
                    <a:pt x="22694" y="2400"/>
                  </a:lnTo>
                  <a:lnTo>
                    <a:pt x="23279" y="2400"/>
                  </a:lnTo>
                  <a:lnTo>
                    <a:pt x="23495" y="2501"/>
                  </a:lnTo>
                  <a:lnTo>
                    <a:pt x="23685" y="2844"/>
                  </a:lnTo>
                  <a:lnTo>
                    <a:pt x="23710" y="3060"/>
                  </a:lnTo>
                  <a:lnTo>
                    <a:pt x="23710" y="6273"/>
                  </a:lnTo>
                  <a:lnTo>
                    <a:pt x="24472" y="6273"/>
                  </a:lnTo>
                  <a:lnTo>
                    <a:pt x="24472" y="3225"/>
                  </a:lnTo>
                  <a:lnTo>
                    <a:pt x="24587" y="2895"/>
                  </a:lnTo>
                  <a:lnTo>
                    <a:pt x="25006" y="2501"/>
                  </a:lnTo>
                  <a:lnTo>
                    <a:pt x="25260" y="2400"/>
                  </a:lnTo>
                  <a:lnTo>
                    <a:pt x="25768" y="2400"/>
                  </a:lnTo>
                  <a:lnTo>
                    <a:pt x="25946" y="2463"/>
                  </a:lnTo>
                  <a:lnTo>
                    <a:pt x="26250" y="2679"/>
                  </a:lnTo>
                  <a:lnTo>
                    <a:pt x="26314" y="2882"/>
                  </a:lnTo>
                  <a:lnTo>
                    <a:pt x="26314" y="6273"/>
                  </a:lnTo>
                  <a:lnTo>
                    <a:pt x="27101" y="6273"/>
                  </a:lnTo>
                  <a:lnTo>
                    <a:pt x="27101" y="2921"/>
                  </a:lnTo>
                  <a:close/>
                </a:path>
                <a:path w="128270" h="69850">
                  <a:moveTo>
                    <a:pt x="28968" y="17335"/>
                  </a:moveTo>
                  <a:lnTo>
                    <a:pt x="28206" y="17335"/>
                  </a:lnTo>
                  <a:lnTo>
                    <a:pt x="28206" y="21780"/>
                  </a:lnTo>
                  <a:lnTo>
                    <a:pt x="28968" y="21780"/>
                  </a:lnTo>
                  <a:lnTo>
                    <a:pt x="28968" y="17335"/>
                  </a:lnTo>
                  <a:close/>
                </a:path>
                <a:path w="128270" h="69850">
                  <a:moveTo>
                    <a:pt x="28968" y="15659"/>
                  </a:moveTo>
                  <a:lnTo>
                    <a:pt x="28206" y="15659"/>
                  </a:lnTo>
                  <a:lnTo>
                    <a:pt x="28206" y="16510"/>
                  </a:lnTo>
                  <a:lnTo>
                    <a:pt x="28968" y="16510"/>
                  </a:lnTo>
                  <a:lnTo>
                    <a:pt x="28968" y="15659"/>
                  </a:lnTo>
                  <a:close/>
                </a:path>
                <a:path w="128270" h="69850">
                  <a:moveTo>
                    <a:pt x="30264" y="31165"/>
                  </a:moveTo>
                  <a:lnTo>
                    <a:pt x="29438" y="31165"/>
                  </a:lnTo>
                  <a:lnTo>
                    <a:pt x="29438" y="37274"/>
                  </a:lnTo>
                  <a:lnTo>
                    <a:pt x="30264" y="37274"/>
                  </a:lnTo>
                  <a:lnTo>
                    <a:pt x="30264" y="31165"/>
                  </a:lnTo>
                  <a:close/>
                </a:path>
                <a:path w="128270" h="69850">
                  <a:moveTo>
                    <a:pt x="30416" y="49466"/>
                  </a:moveTo>
                  <a:lnTo>
                    <a:pt x="30353" y="49123"/>
                  </a:lnTo>
                  <a:lnTo>
                    <a:pt x="29997" y="48425"/>
                  </a:lnTo>
                  <a:lnTo>
                    <a:pt x="29552" y="48196"/>
                  </a:lnTo>
                  <a:lnTo>
                    <a:pt x="28549" y="48196"/>
                  </a:lnTo>
                  <a:lnTo>
                    <a:pt x="28244" y="48285"/>
                  </a:lnTo>
                  <a:lnTo>
                    <a:pt x="27863" y="48526"/>
                  </a:lnTo>
                  <a:lnTo>
                    <a:pt x="27698" y="48691"/>
                  </a:lnTo>
                  <a:lnTo>
                    <a:pt x="27533" y="48907"/>
                  </a:lnTo>
                  <a:lnTo>
                    <a:pt x="27533" y="46634"/>
                  </a:lnTo>
                  <a:lnTo>
                    <a:pt x="26784" y="46634"/>
                  </a:lnTo>
                  <a:lnTo>
                    <a:pt x="26784" y="52768"/>
                  </a:lnTo>
                  <a:lnTo>
                    <a:pt x="27533" y="52768"/>
                  </a:lnTo>
                  <a:lnTo>
                    <a:pt x="27533" y="49809"/>
                  </a:lnTo>
                  <a:lnTo>
                    <a:pt x="27660" y="49403"/>
                  </a:lnTo>
                  <a:lnTo>
                    <a:pt x="28155" y="48971"/>
                  </a:lnTo>
                  <a:lnTo>
                    <a:pt x="28435" y="48869"/>
                  </a:lnTo>
                  <a:lnTo>
                    <a:pt x="29133" y="48869"/>
                  </a:lnTo>
                  <a:lnTo>
                    <a:pt x="29375" y="48996"/>
                  </a:lnTo>
                  <a:lnTo>
                    <a:pt x="29603" y="49390"/>
                  </a:lnTo>
                  <a:lnTo>
                    <a:pt x="29641" y="49631"/>
                  </a:lnTo>
                  <a:lnTo>
                    <a:pt x="29641" y="52768"/>
                  </a:lnTo>
                  <a:lnTo>
                    <a:pt x="30416" y="52768"/>
                  </a:lnTo>
                  <a:lnTo>
                    <a:pt x="30416" y="49466"/>
                  </a:lnTo>
                  <a:close/>
                </a:path>
                <a:path w="128270" h="69850">
                  <a:moveTo>
                    <a:pt x="32029" y="4292"/>
                  </a:moveTo>
                  <a:lnTo>
                    <a:pt x="32016" y="3695"/>
                  </a:lnTo>
                  <a:lnTo>
                    <a:pt x="31927" y="3111"/>
                  </a:lnTo>
                  <a:lnTo>
                    <a:pt x="31813" y="2743"/>
                  </a:lnTo>
                  <a:lnTo>
                    <a:pt x="31559" y="2374"/>
                  </a:lnTo>
                  <a:lnTo>
                    <a:pt x="31280" y="2095"/>
                  </a:lnTo>
                  <a:lnTo>
                    <a:pt x="31254" y="3695"/>
                  </a:lnTo>
                  <a:lnTo>
                    <a:pt x="28778" y="3695"/>
                  </a:lnTo>
                  <a:lnTo>
                    <a:pt x="28790" y="3365"/>
                  </a:lnTo>
                  <a:lnTo>
                    <a:pt x="28917" y="2997"/>
                  </a:lnTo>
                  <a:lnTo>
                    <a:pt x="29387" y="2501"/>
                  </a:lnTo>
                  <a:lnTo>
                    <a:pt x="29667" y="2374"/>
                  </a:lnTo>
                  <a:lnTo>
                    <a:pt x="30492" y="2374"/>
                  </a:lnTo>
                  <a:lnTo>
                    <a:pt x="30835" y="2565"/>
                  </a:lnTo>
                  <a:lnTo>
                    <a:pt x="31089" y="3009"/>
                  </a:lnTo>
                  <a:lnTo>
                    <a:pt x="31203" y="3314"/>
                  </a:lnTo>
                  <a:lnTo>
                    <a:pt x="31254" y="3695"/>
                  </a:lnTo>
                  <a:lnTo>
                    <a:pt x="31254" y="2082"/>
                  </a:lnTo>
                  <a:lnTo>
                    <a:pt x="30683" y="1790"/>
                  </a:lnTo>
                  <a:lnTo>
                    <a:pt x="30378" y="1727"/>
                  </a:lnTo>
                  <a:lnTo>
                    <a:pt x="29425" y="1727"/>
                  </a:lnTo>
                  <a:lnTo>
                    <a:pt x="28917" y="1943"/>
                  </a:lnTo>
                  <a:lnTo>
                    <a:pt x="28155" y="2844"/>
                  </a:lnTo>
                  <a:lnTo>
                    <a:pt x="28054" y="3111"/>
                  </a:lnTo>
                  <a:lnTo>
                    <a:pt x="28143" y="5435"/>
                  </a:lnTo>
                  <a:lnTo>
                    <a:pt x="28917" y="6235"/>
                  </a:lnTo>
                  <a:lnTo>
                    <a:pt x="29387" y="6438"/>
                  </a:lnTo>
                  <a:lnTo>
                    <a:pt x="30162" y="6438"/>
                  </a:lnTo>
                  <a:lnTo>
                    <a:pt x="31965" y="4876"/>
                  </a:lnTo>
                  <a:lnTo>
                    <a:pt x="31229" y="4876"/>
                  </a:lnTo>
                  <a:lnTo>
                    <a:pt x="31153" y="5105"/>
                  </a:lnTo>
                  <a:lnTo>
                    <a:pt x="31076" y="5257"/>
                  </a:lnTo>
                  <a:lnTo>
                    <a:pt x="30708" y="5664"/>
                  </a:lnTo>
                  <a:lnTo>
                    <a:pt x="30403" y="5791"/>
                  </a:lnTo>
                  <a:lnTo>
                    <a:pt x="29591" y="5791"/>
                  </a:lnTo>
                  <a:lnTo>
                    <a:pt x="29298" y="5664"/>
                  </a:lnTo>
                  <a:lnTo>
                    <a:pt x="28879" y="5105"/>
                  </a:lnTo>
                  <a:lnTo>
                    <a:pt x="28752" y="4292"/>
                  </a:lnTo>
                  <a:lnTo>
                    <a:pt x="32029" y="4292"/>
                  </a:lnTo>
                  <a:close/>
                </a:path>
                <a:path w="128270" h="69850">
                  <a:moveTo>
                    <a:pt x="33718" y="17322"/>
                  </a:moveTo>
                  <a:lnTo>
                    <a:pt x="32905" y="17322"/>
                  </a:lnTo>
                  <a:lnTo>
                    <a:pt x="31648" y="20955"/>
                  </a:lnTo>
                  <a:lnTo>
                    <a:pt x="30454" y="17322"/>
                  </a:lnTo>
                  <a:lnTo>
                    <a:pt x="29591" y="17322"/>
                  </a:lnTo>
                  <a:lnTo>
                    <a:pt x="31229" y="21780"/>
                  </a:lnTo>
                  <a:lnTo>
                    <a:pt x="32029" y="21780"/>
                  </a:lnTo>
                  <a:lnTo>
                    <a:pt x="33718" y="17322"/>
                  </a:lnTo>
                  <a:close/>
                </a:path>
                <a:path w="128270" h="69850">
                  <a:moveTo>
                    <a:pt x="35013" y="46659"/>
                  </a:moveTo>
                  <a:lnTo>
                    <a:pt x="34175" y="46659"/>
                  </a:lnTo>
                  <a:lnTo>
                    <a:pt x="34175" y="52768"/>
                  </a:lnTo>
                  <a:lnTo>
                    <a:pt x="35013" y="52768"/>
                  </a:lnTo>
                  <a:lnTo>
                    <a:pt x="35013" y="46659"/>
                  </a:lnTo>
                  <a:close/>
                </a:path>
                <a:path w="128270" h="69850">
                  <a:moveTo>
                    <a:pt x="36474" y="31165"/>
                  </a:moveTo>
                  <a:lnTo>
                    <a:pt x="35674" y="31165"/>
                  </a:lnTo>
                  <a:lnTo>
                    <a:pt x="35674" y="36118"/>
                  </a:lnTo>
                  <a:lnTo>
                    <a:pt x="32588" y="31165"/>
                  </a:lnTo>
                  <a:lnTo>
                    <a:pt x="31623" y="31165"/>
                  </a:lnTo>
                  <a:lnTo>
                    <a:pt x="31623" y="37274"/>
                  </a:lnTo>
                  <a:lnTo>
                    <a:pt x="32410" y="37274"/>
                  </a:lnTo>
                  <a:lnTo>
                    <a:pt x="32410" y="32321"/>
                  </a:lnTo>
                  <a:lnTo>
                    <a:pt x="35547" y="37274"/>
                  </a:lnTo>
                  <a:lnTo>
                    <a:pt x="36474" y="37274"/>
                  </a:lnTo>
                  <a:lnTo>
                    <a:pt x="36474" y="31165"/>
                  </a:lnTo>
                  <a:close/>
                </a:path>
                <a:path w="128270" h="69850">
                  <a:moveTo>
                    <a:pt x="38176" y="19786"/>
                  </a:moveTo>
                  <a:lnTo>
                    <a:pt x="37401" y="17576"/>
                  </a:lnTo>
                  <a:lnTo>
                    <a:pt x="37401" y="19189"/>
                  </a:lnTo>
                  <a:lnTo>
                    <a:pt x="34925" y="19189"/>
                  </a:lnTo>
                  <a:lnTo>
                    <a:pt x="34937" y="18872"/>
                  </a:lnTo>
                  <a:lnTo>
                    <a:pt x="35064" y="18491"/>
                  </a:lnTo>
                  <a:lnTo>
                    <a:pt x="35534" y="17995"/>
                  </a:lnTo>
                  <a:lnTo>
                    <a:pt x="35826" y="17868"/>
                  </a:lnTo>
                  <a:lnTo>
                    <a:pt x="36652" y="17868"/>
                  </a:lnTo>
                  <a:lnTo>
                    <a:pt x="36995" y="18059"/>
                  </a:lnTo>
                  <a:lnTo>
                    <a:pt x="37249" y="18503"/>
                  </a:lnTo>
                  <a:lnTo>
                    <a:pt x="37363" y="18808"/>
                  </a:lnTo>
                  <a:lnTo>
                    <a:pt x="37401" y="19189"/>
                  </a:lnTo>
                  <a:lnTo>
                    <a:pt x="37401" y="17576"/>
                  </a:lnTo>
                  <a:lnTo>
                    <a:pt x="36830" y="17297"/>
                  </a:lnTo>
                  <a:lnTo>
                    <a:pt x="36525" y="17221"/>
                  </a:lnTo>
                  <a:lnTo>
                    <a:pt x="35585" y="17221"/>
                  </a:lnTo>
                  <a:lnTo>
                    <a:pt x="35077" y="17437"/>
                  </a:lnTo>
                  <a:lnTo>
                    <a:pt x="34302" y="18338"/>
                  </a:lnTo>
                  <a:lnTo>
                    <a:pt x="34213" y="18605"/>
                  </a:lnTo>
                  <a:lnTo>
                    <a:pt x="34302" y="20929"/>
                  </a:lnTo>
                  <a:lnTo>
                    <a:pt x="35077" y="21729"/>
                  </a:lnTo>
                  <a:lnTo>
                    <a:pt x="35547" y="21932"/>
                  </a:lnTo>
                  <a:lnTo>
                    <a:pt x="36322" y="21932"/>
                  </a:lnTo>
                  <a:lnTo>
                    <a:pt x="38112" y="20383"/>
                  </a:lnTo>
                  <a:lnTo>
                    <a:pt x="37376" y="20383"/>
                  </a:lnTo>
                  <a:lnTo>
                    <a:pt x="37312" y="20599"/>
                  </a:lnTo>
                  <a:lnTo>
                    <a:pt x="37236" y="20751"/>
                  </a:lnTo>
                  <a:lnTo>
                    <a:pt x="36868" y="21158"/>
                  </a:lnTo>
                  <a:lnTo>
                    <a:pt x="36550" y="21285"/>
                  </a:lnTo>
                  <a:lnTo>
                    <a:pt x="35737" y="21285"/>
                  </a:lnTo>
                  <a:lnTo>
                    <a:pt x="35458" y="21158"/>
                  </a:lnTo>
                  <a:lnTo>
                    <a:pt x="35026" y="20599"/>
                  </a:lnTo>
                  <a:lnTo>
                    <a:pt x="34912" y="19786"/>
                  </a:lnTo>
                  <a:lnTo>
                    <a:pt x="38176" y="19786"/>
                  </a:lnTo>
                  <a:close/>
                </a:path>
                <a:path w="128270" h="69850">
                  <a:moveTo>
                    <a:pt x="40309" y="165"/>
                  </a:moveTo>
                  <a:lnTo>
                    <a:pt x="39382" y="165"/>
                  </a:lnTo>
                  <a:lnTo>
                    <a:pt x="37655" y="5372"/>
                  </a:lnTo>
                  <a:lnTo>
                    <a:pt x="35890" y="165"/>
                  </a:lnTo>
                  <a:lnTo>
                    <a:pt x="34975" y="165"/>
                  </a:lnTo>
                  <a:lnTo>
                    <a:pt x="37211" y="6273"/>
                  </a:lnTo>
                  <a:lnTo>
                    <a:pt x="38087" y="6273"/>
                  </a:lnTo>
                  <a:lnTo>
                    <a:pt x="40309" y="165"/>
                  </a:lnTo>
                  <a:close/>
                </a:path>
                <a:path w="128270" h="69850">
                  <a:moveTo>
                    <a:pt x="41211" y="46659"/>
                  </a:moveTo>
                  <a:lnTo>
                    <a:pt x="40424" y="46659"/>
                  </a:lnTo>
                  <a:lnTo>
                    <a:pt x="40424" y="51612"/>
                  </a:lnTo>
                  <a:lnTo>
                    <a:pt x="37338" y="46659"/>
                  </a:lnTo>
                  <a:lnTo>
                    <a:pt x="36360" y="46659"/>
                  </a:lnTo>
                  <a:lnTo>
                    <a:pt x="36360" y="52768"/>
                  </a:lnTo>
                  <a:lnTo>
                    <a:pt x="37147" y="52768"/>
                  </a:lnTo>
                  <a:lnTo>
                    <a:pt x="37147" y="47815"/>
                  </a:lnTo>
                  <a:lnTo>
                    <a:pt x="40284" y="52768"/>
                  </a:lnTo>
                  <a:lnTo>
                    <a:pt x="41211" y="52768"/>
                  </a:lnTo>
                  <a:lnTo>
                    <a:pt x="41211" y="46659"/>
                  </a:lnTo>
                  <a:close/>
                </a:path>
                <a:path w="128270" h="69850">
                  <a:moveTo>
                    <a:pt x="42214" y="31165"/>
                  </a:moveTo>
                  <a:lnTo>
                    <a:pt x="37261" y="31165"/>
                  </a:lnTo>
                  <a:lnTo>
                    <a:pt x="37261" y="31889"/>
                  </a:lnTo>
                  <a:lnTo>
                    <a:pt x="39319" y="31889"/>
                  </a:lnTo>
                  <a:lnTo>
                    <a:pt x="39319" y="37274"/>
                  </a:lnTo>
                  <a:lnTo>
                    <a:pt x="40157" y="37274"/>
                  </a:lnTo>
                  <a:lnTo>
                    <a:pt x="40157" y="31889"/>
                  </a:lnTo>
                  <a:lnTo>
                    <a:pt x="42214" y="31889"/>
                  </a:lnTo>
                  <a:lnTo>
                    <a:pt x="42214" y="31165"/>
                  </a:lnTo>
                  <a:close/>
                </a:path>
                <a:path w="128270" h="69850">
                  <a:moveTo>
                    <a:pt x="43294" y="22428"/>
                  </a:moveTo>
                  <a:lnTo>
                    <a:pt x="38544" y="22428"/>
                  </a:lnTo>
                  <a:lnTo>
                    <a:pt x="38544" y="22847"/>
                  </a:lnTo>
                  <a:lnTo>
                    <a:pt x="43294" y="22847"/>
                  </a:lnTo>
                  <a:lnTo>
                    <a:pt x="43294" y="22428"/>
                  </a:lnTo>
                  <a:close/>
                </a:path>
                <a:path w="128270" h="69850">
                  <a:moveTo>
                    <a:pt x="46024" y="6273"/>
                  </a:moveTo>
                  <a:lnTo>
                    <a:pt x="45364" y="4445"/>
                  </a:lnTo>
                  <a:lnTo>
                    <a:pt x="45123" y="3771"/>
                  </a:lnTo>
                  <a:lnTo>
                    <a:pt x="44234" y="1333"/>
                  </a:lnTo>
                  <a:lnTo>
                    <a:pt x="44234" y="3771"/>
                  </a:lnTo>
                  <a:lnTo>
                    <a:pt x="42316" y="3771"/>
                  </a:lnTo>
                  <a:lnTo>
                    <a:pt x="43307" y="1079"/>
                  </a:lnTo>
                  <a:lnTo>
                    <a:pt x="44234" y="3771"/>
                  </a:lnTo>
                  <a:lnTo>
                    <a:pt x="44234" y="1333"/>
                  </a:lnTo>
                  <a:lnTo>
                    <a:pt x="44145" y="1079"/>
                  </a:lnTo>
                  <a:lnTo>
                    <a:pt x="43815" y="165"/>
                  </a:lnTo>
                  <a:lnTo>
                    <a:pt x="42875" y="165"/>
                  </a:lnTo>
                  <a:lnTo>
                    <a:pt x="40563" y="6273"/>
                  </a:lnTo>
                  <a:lnTo>
                    <a:pt x="41414" y="6273"/>
                  </a:lnTo>
                  <a:lnTo>
                    <a:pt x="42075" y="4445"/>
                  </a:lnTo>
                  <a:lnTo>
                    <a:pt x="44500" y="4445"/>
                  </a:lnTo>
                  <a:lnTo>
                    <a:pt x="45123" y="6273"/>
                  </a:lnTo>
                  <a:lnTo>
                    <a:pt x="46024" y="6273"/>
                  </a:lnTo>
                  <a:close/>
                </a:path>
                <a:path w="128270" h="69850">
                  <a:moveTo>
                    <a:pt x="46964" y="46659"/>
                  </a:moveTo>
                  <a:lnTo>
                    <a:pt x="41998" y="46659"/>
                  </a:lnTo>
                  <a:lnTo>
                    <a:pt x="41998" y="47383"/>
                  </a:lnTo>
                  <a:lnTo>
                    <a:pt x="44056" y="47383"/>
                  </a:lnTo>
                  <a:lnTo>
                    <a:pt x="44056" y="52768"/>
                  </a:lnTo>
                  <a:lnTo>
                    <a:pt x="44894" y="52768"/>
                  </a:lnTo>
                  <a:lnTo>
                    <a:pt x="44894" y="47383"/>
                  </a:lnTo>
                  <a:lnTo>
                    <a:pt x="46964" y="47383"/>
                  </a:lnTo>
                  <a:lnTo>
                    <a:pt x="46964" y="46659"/>
                  </a:lnTo>
                  <a:close/>
                </a:path>
                <a:path w="128270" h="69850">
                  <a:moveTo>
                    <a:pt x="47472" y="18465"/>
                  </a:moveTo>
                  <a:lnTo>
                    <a:pt x="47409" y="18122"/>
                  </a:lnTo>
                  <a:lnTo>
                    <a:pt x="47066" y="17437"/>
                  </a:lnTo>
                  <a:lnTo>
                    <a:pt x="46647" y="17221"/>
                  </a:lnTo>
                  <a:lnTo>
                    <a:pt x="45720" y="17221"/>
                  </a:lnTo>
                  <a:lnTo>
                    <a:pt x="45453" y="17272"/>
                  </a:lnTo>
                  <a:lnTo>
                    <a:pt x="44983" y="17500"/>
                  </a:lnTo>
                  <a:lnTo>
                    <a:pt x="44767" y="17691"/>
                  </a:lnTo>
                  <a:lnTo>
                    <a:pt x="44551" y="17957"/>
                  </a:lnTo>
                  <a:lnTo>
                    <a:pt x="44551" y="17322"/>
                  </a:lnTo>
                  <a:lnTo>
                    <a:pt x="43840" y="17322"/>
                  </a:lnTo>
                  <a:lnTo>
                    <a:pt x="43840" y="21780"/>
                  </a:lnTo>
                  <a:lnTo>
                    <a:pt x="44589" y="21780"/>
                  </a:lnTo>
                  <a:lnTo>
                    <a:pt x="44589" y="19151"/>
                  </a:lnTo>
                  <a:lnTo>
                    <a:pt x="44602" y="18923"/>
                  </a:lnTo>
                  <a:lnTo>
                    <a:pt x="45681" y="17894"/>
                  </a:lnTo>
                  <a:lnTo>
                    <a:pt x="46215" y="17894"/>
                  </a:lnTo>
                  <a:lnTo>
                    <a:pt x="46456" y="18034"/>
                  </a:lnTo>
                  <a:lnTo>
                    <a:pt x="46672" y="18478"/>
                  </a:lnTo>
                  <a:lnTo>
                    <a:pt x="46710" y="18694"/>
                  </a:lnTo>
                  <a:lnTo>
                    <a:pt x="46710" y="21780"/>
                  </a:lnTo>
                  <a:lnTo>
                    <a:pt x="47472" y="21780"/>
                  </a:lnTo>
                  <a:lnTo>
                    <a:pt x="47472" y="18465"/>
                  </a:lnTo>
                  <a:close/>
                </a:path>
                <a:path w="128270" h="69850">
                  <a:moveTo>
                    <a:pt x="51955" y="6146"/>
                  </a:moveTo>
                  <a:lnTo>
                    <a:pt x="51828" y="6083"/>
                  </a:lnTo>
                  <a:lnTo>
                    <a:pt x="51638" y="5473"/>
                  </a:lnTo>
                  <a:lnTo>
                    <a:pt x="51523" y="3822"/>
                  </a:lnTo>
                  <a:lnTo>
                    <a:pt x="51409" y="3657"/>
                  </a:lnTo>
                  <a:lnTo>
                    <a:pt x="51282" y="3492"/>
                  </a:lnTo>
                  <a:lnTo>
                    <a:pt x="51104" y="3365"/>
                  </a:lnTo>
                  <a:lnTo>
                    <a:pt x="50863" y="3276"/>
                  </a:lnTo>
                  <a:lnTo>
                    <a:pt x="51130" y="3136"/>
                  </a:lnTo>
                  <a:lnTo>
                    <a:pt x="51333" y="2959"/>
                  </a:lnTo>
                  <a:lnTo>
                    <a:pt x="51587" y="2578"/>
                  </a:lnTo>
                  <a:lnTo>
                    <a:pt x="51612" y="914"/>
                  </a:lnTo>
                  <a:lnTo>
                    <a:pt x="51435" y="635"/>
                  </a:lnTo>
                  <a:lnTo>
                    <a:pt x="50888" y="393"/>
                  </a:lnTo>
                  <a:lnTo>
                    <a:pt x="50888" y="1460"/>
                  </a:lnTo>
                  <a:lnTo>
                    <a:pt x="50774" y="2578"/>
                  </a:lnTo>
                  <a:lnTo>
                    <a:pt x="50317" y="2895"/>
                  </a:lnTo>
                  <a:lnTo>
                    <a:pt x="50012" y="2959"/>
                  </a:lnTo>
                  <a:lnTo>
                    <a:pt x="47701" y="2959"/>
                  </a:lnTo>
                  <a:lnTo>
                    <a:pt x="47701" y="876"/>
                  </a:lnTo>
                  <a:lnTo>
                    <a:pt x="50012" y="876"/>
                  </a:lnTo>
                  <a:lnTo>
                    <a:pt x="50241" y="914"/>
                  </a:lnTo>
                  <a:lnTo>
                    <a:pt x="50723" y="1155"/>
                  </a:lnTo>
                  <a:lnTo>
                    <a:pt x="50888" y="1460"/>
                  </a:lnTo>
                  <a:lnTo>
                    <a:pt x="50888" y="393"/>
                  </a:lnTo>
                  <a:lnTo>
                    <a:pt x="50558" y="241"/>
                  </a:lnTo>
                  <a:lnTo>
                    <a:pt x="50177" y="165"/>
                  </a:lnTo>
                  <a:lnTo>
                    <a:pt x="46875" y="165"/>
                  </a:lnTo>
                  <a:lnTo>
                    <a:pt x="46875" y="6273"/>
                  </a:lnTo>
                  <a:lnTo>
                    <a:pt x="47701" y="6273"/>
                  </a:lnTo>
                  <a:lnTo>
                    <a:pt x="47701" y="3657"/>
                  </a:lnTo>
                  <a:lnTo>
                    <a:pt x="49936" y="3657"/>
                  </a:lnTo>
                  <a:lnTo>
                    <a:pt x="50177" y="3695"/>
                  </a:lnTo>
                  <a:lnTo>
                    <a:pt x="50622" y="3898"/>
                  </a:lnTo>
                  <a:lnTo>
                    <a:pt x="50711" y="4076"/>
                  </a:lnTo>
                  <a:lnTo>
                    <a:pt x="50838" y="5473"/>
                  </a:lnTo>
                  <a:lnTo>
                    <a:pt x="50939" y="6273"/>
                  </a:lnTo>
                  <a:lnTo>
                    <a:pt x="51955" y="6273"/>
                  </a:lnTo>
                  <a:lnTo>
                    <a:pt x="51955" y="6146"/>
                  </a:lnTo>
                  <a:close/>
                </a:path>
                <a:path w="128270" h="69850">
                  <a:moveTo>
                    <a:pt x="52590" y="21247"/>
                  </a:moveTo>
                  <a:lnTo>
                    <a:pt x="52235" y="21272"/>
                  </a:lnTo>
                  <a:lnTo>
                    <a:pt x="52095" y="19507"/>
                  </a:lnTo>
                  <a:lnTo>
                    <a:pt x="52006" y="17843"/>
                  </a:lnTo>
                  <a:lnTo>
                    <a:pt x="51930" y="17703"/>
                  </a:lnTo>
                  <a:lnTo>
                    <a:pt x="51346" y="17360"/>
                  </a:lnTo>
                  <a:lnTo>
                    <a:pt x="51346" y="19507"/>
                  </a:lnTo>
                  <a:lnTo>
                    <a:pt x="51346" y="20574"/>
                  </a:lnTo>
                  <a:lnTo>
                    <a:pt x="51142" y="20904"/>
                  </a:lnTo>
                  <a:lnTo>
                    <a:pt x="50469" y="21221"/>
                  </a:lnTo>
                  <a:lnTo>
                    <a:pt x="50215" y="21297"/>
                  </a:lnTo>
                  <a:lnTo>
                    <a:pt x="49733" y="21297"/>
                  </a:lnTo>
                  <a:lnTo>
                    <a:pt x="49390" y="21107"/>
                  </a:lnTo>
                  <a:lnTo>
                    <a:pt x="49263" y="20091"/>
                  </a:lnTo>
                  <a:lnTo>
                    <a:pt x="49631" y="19888"/>
                  </a:lnTo>
                  <a:lnTo>
                    <a:pt x="49834" y="19837"/>
                  </a:lnTo>
                  <a:lnTo>
                    <a:pt x="50698" y="19723"/>
                  </a:lnTo>
                  <a:lnTo>
                    <a:pt x="51130" y="19621"/>
                  </a:lnTo>
                  <a:lnTo>
                    <a:pt x="51346" y="19507"/>
                  </a:lnTo>
                  <a:lnTo>
                    <a:pt x="51346" y="17360"/>
                  </a:lnTo>
                  <a:lnTo>
                    <a:pt x="50850" y="17208"/>
                  </a:lnTo>
                  <a:lnTo>
                    <a:pt x="49872" y="17208"/>
                  </a:lnTo>
                  <a:lnTo>
                    <a:pt x="48602" y="18681"/>
                  </a:lnTo>
                  <a:lnTo>
                    <a:pt x="49301" y="18681"/>
                  </a:lnTo>
                  <a:lnTo>
                    <a:pt x="49390" y="18275"/>
                  </a:lnTo>
                  <a:lnTo>
                    <a:pt x="49644" y="17945"/>
                  </a:lnTo>
                  <a:lnTo>
                    <a:pt x="49923" y="17843"/>
                  </a:lnTo>
                  <a:lnTo>
                    <a:pt x="50647" y="17843"/>
                  </a:lnTo>
                  <a:lnTo>
                    <a:pt x="50901" y="17907"/>
                  </a:lnTo>
                  <a:lnTo>
                    <a:pt x="51269" y="18135"/>
                  </a:lnTo>
                  <a:lnTo>
                    <a:pt x="51257" y="18986"/>
                  </a:lnTo>
                  <a:lnTo>
                    <a:pt x="49352" y="19278"/>
                  </a:lnTo>
                  <a:lnTo>
                    <a:pt x="49022" y="19418"/>
                  </a:lnTo>
                  <a:lnTo>
                    <a:pt x="48488" y="19888"/>
                  </a:lnTo>
                  <a:lnTo>
                    <a:pt x="48590" y="21386"/>
                  </a:lnTo>
                  <a:lnTo>
                    <a:pt x="49009" y="21780"/>
                  </a:lnTo>
                  <a:lnTo>
                    <a:pt x="49364" y="21932"/>
                  </a:lnTo>
                  <a:lnTo>
                    <a:pt x="50126" y="21932"/>
                  </a:lnTo>
                  <a:lnTo>
                    <a:pt x="50431" y="21856"/>
                  </a:lnTo>
                  <a:lnTo>
                    <a:pt x="51003" y="21564"/>
                  </a:lnTo>
                  <a:lnTo>
                    <a:pt x="51231" y="21386"/>
                  </a:lnTo>
                  <a:lnTo>
                    <a:pt x="51384" y="21183"/>
                  </a:lnTo>
                  <a:lnTo>
                    <a:pt x="51485" y="21564"/>
                  </a:lnTo>
                  <a:lnTo>
                    <a:pt x="51625" y="21780"/>
                  </a:lnTo>
                  <a:lnTo>
                    <a:pt x="51816" y="21869"/>
                  </a:lnTo>
                  <a:lnTo>
                    <a:pt x="52184" y="21869"/>
                  </a:lnTo>
                  <a:lnTo>
                    <a:pt x="52565" y="21805"/>
                  </a:lnTo>
                  <a:lnTo>
                    <a:pt x="52590" y="21272"/>
                  </a:lnTo>
                  <a:close/>
                </a:path>
                <a:path w="128270" h="69850">
                  <a:moveTo>
                    <a:pt x="58089" y="4038"/>
                  </a:moveTo>
                  <a:lnTo>
                    <a:pt x="57277" y="4038"/>
                  </a:lnTo>
                  <a:lnTo>
                    <a:pt x="57188" y="4432"/>
                  </a:lnTo>
                  <a:lnTo>
                    <a:pt x="57073" y="4762"/>
                  </a:lnTo>
                  <a:lnTo>
                    <a:pt x="56578" y="5473"/>
                  </a:lnTo>
                  <a:lnTo>
                    <a:pt x="56121" y="5715"/>
                  </a:lnTo>
                  <a:lnTo>
                    <a:pt x="54838" y="5715"/>
                  </a:lnTo>
                  <a:lnTo>
                    <a:pt x="54343" y="5486"/>
                  </a:lnTo>
                  <a:lnTo>
                    <a:pt x="53670" y="4597"/>
                  </a:lnTo>
                  <a:lnTo>
                    <a:pt x="53505" y="4013"/>
                  </a:lnTo>
                  <a:lnTo>
                    <a:pt x="53505" y="2425"/>
                  </a:lnTo>
                  <a:lnTo>
                    <a:pt x="53695" y="1778"/>
                  </a:lnTo>
                  <a:lnTo>
                    <a:pt x="54432" y="927"/>
                  </a:lnTo>
                  <a:lnTo>
                    <a:pt x="54914" y="723"/>
                  </a:lnTo>
                  <a:lnTo>
                    <a:pt x="56019" y="723"/>
                  </a:lnTo>
                  <a:lnTo>
                    <a:pt x="56400" y="838"/>
                  </a:lnTo>
                  <a:lnTo>
                    <a:pt x="56946" y="1295"/>
                  </a:lnTo>
                  <a:lnTo>
                    <a:pt x="57124" y="1612"/>
                  </a:lnTo>
                  <a:lnTo>
                    <a:pt x="57226" y="2006"/>
                  </a:lnTo>
                  <a:lnTo>
                    <a:pt x="58026" y="2006"/>
                  </a:lnTo>
                  <a:lnTo>
                    <a:pt x="57975" y="1485"/>
                  </a:lnTo>
                  <a:lnTo>
                    <a:pt x="57746" y="1016"/>
                  </a:lnTo>
                  <a:lnTo>
                    <a:pt x="57315" y="609"/>
                  </a:lnTo>
                  <a:lnTo>
                    <a:pt x="56883" y="203"/>
                  </a:lnTo>
                  <a:lnTo>
                    <a:pt x="56286" y="0"/>
                  </a:lnTo>
                  <a:lnTo>
                    <a:pt x="54610" y="0"/>
                  </a:lnTo>
                  <a:lnTo>
                    <a:pt x="53898" y="317"/>
                  </a:lnTo>
                  <a:lnTo>
                    <a:pt x="52895" y="1524"/>
                  </a:lnTo>
                  <a:lnTo>
                    <a:pt x="52666" y="2260"/>
                  </a:lnTo>
                  <a:lnTo>
                    <a:pt x="52666" y="4343"/>
                  </a:lnTo>
                  <a:lnTo>
                    <a:pt x="52984" y="5219"/>
                  </a:lnTo>
                  <a:lnTo>
                    <a:pt x="54102" y="6223"/>
                  </a:lnTo>
                  <a:lnTo>
                    <a:pt x="54698" y="6438"/>
                  </a:lnTo>
                  <a:lnTo>
                    <a:pt x="56222" y="6438"/>
                  </a:lnTo>
                  <a:lnTo>
                    <a:pt x="56883" y="6172"/>
                  </a:lnTo>
                  <a:lnTo>
                    <a:pt x="57772" y="5219"/>
                  </a:lnTo>
                  <a:lnTo>
                    <a:pt x="58013" y="4673"/>
                  </a:lnTo>
                  <a:lnTo>
                    <a:pt x="58089" y="4038"/>
                  </a:lnTo>
                  <a:close/>
                </a:path>
                <a:path w="128270" h="69850">
                  <a:moveTo>
                    <a:pt x="59309" y="18415"/>
                  </a:moveTo>
                  <a:lnTo>
                    <a:pt x="59258" y="18110"/>
                  </a:lnTo>
                  <a:lnTo>
                    <a:pt x="58928" y="17437"/>
                  </a:lnTo>
                  <a:lnTo>
                    <a:pt x="58508" y="17221"/>
                  </a:lnTo>
                  <a:lnTo>
                    <a:pt x="57632" y="17221"/>
                  </a:lnTo>
                  <a:lnTo>
                    <a:pt x="57378" y="17272"/>
                  </a:lnTo>
                  <a:lnTo>
                    <a:pt x="56934" y="17500"/>
                  </a:lnTo>
                  <a:lnTo>
                    <a:pt x="56743" y="17678"/>
                  </a:lnTo>
                  <a:lnTo>
                    <a:pt x="56565" y="17919"/>
                  </a:lnTo>
                  <a:lnTo>
                    <a:pt x="56476" y="17729"/>
                  </a:lnTo>
                  <a:lnTo>
                    <a:pt x="56362" y="17576"/>
                  </a:lnTo>
                  <a:lnTo>
                    <a:pt x="56032" y="17310"/>
                  </a:lnTo>
                  <a:lnTo>
                    <a:pt x="55740" y="17221"/>
                  </a:lnTo>
                  <a:lnTo>
                    <a:pt x="55067" y="17221"/>
                  </a:lnTo>
                  <a:lnTo>
                    <a:pt x="54787" y="17310"/>
                  </a:lnTo>
                  <a:lnTo>
                    <a:pt x="54394" y="17576"/>
                  </a:lnTo>
                  <a:lnTo>
                    <a:pt x="54241" y="17741"/>
                  </a:lnTo>
                  <a:lnTo>
                    <a:pt x="54063" y="17957"/>
                  </a:lnTo>
                  <a:lnTo>
                    <a:pt x="54063" y="17322"/>
                  </a:lnTo>
                  <a:lnTo>
                    <a:pt x="53314" y="17322"/>
                  </a:lnTo>
                  <a:lnTo>
                    <a:pt x="53314" y="21780"/>
                  </a:lnTo>
                  <a:lnTo>
                    <a:pt x="54063" y="21780"/>
                  </a:lnTo>
                  <a:lnTo>
                    <a:pt x="54063" y="18846"/>
                  </a:lnTo>
                  <a:lnTo>
                    <a:pt x="54178" y="18440"/>
                  </a:lnTo>
                  <a:lnTo>
                    <a:pt x="54648" y="18008"/>
                  </a:lnTo>
                  <a:lnTo>
                    <a:pt x="54902" y="17894"/>
                  </a:lnTo>
                  <a:lnTo>
                    <a:pt x="55499" y="17894"/>
                  </a:lnTo>
                  <a:lnTo>
                    <a:pt x="55714" y="17995"/>
                  </a:lnTo>
                  <a:lnTo>
                    <a:pt x="55892" y="18338"/>
                  </a:lnTo>
                  <a:lnTo>
                    <a:pt x="55930" y="18567"/>
                  </a:lnTo>
                  <a:lnTo>
                    <a:pt x="55930" y="21780"/>
                  </a:lnTo>
                  <a:lnTo>
                    <a:pt x="56692" y="21780"/>
                  </a:lnTo>
                  <a:lnTo>
                    <a:pt x="56692" y="18719"/>
                  </a:lnTo>
                  <a:lnTo>
                    <a:pt x="56794" y="18402"/>
                  </a:lnTo>
                  <a:lnTo>
                    <a:pt x="57226" y="18008"/>
                  </a:lnTo>
                  <a:lnTo>
                    <a:pt x="57480" y="17907"/>
                  </a:lnTo>
                  <a:lnTo>
                    <a:pt x="57988" y="17907"/>
                  </a:lnTo>
                  <a:lnTo>
                    <a:pt x="58166" y="17957"/>
                  </a:lnTo>
                  <a:lnTo>
                    <a:pt x="58470" y="18173"/>
                  </a:lnTo>
                  <a:lnTo>
                    <a:pt x="58534" y="18376"/>
                  </a:lnTo>
                  <a:lnTo>
                    <a:pt x="58534" y="21780"/>
                  </a:lnTo>
                  <a:lnTo>
                    <a:pt x="59309" y="21780"/>
                  </a:lnTo>
                  <a:lnTo>
                    <a:pt x="59309" y="18415"/>
                  </a:lnTo>
                  <a:close/>
                </a:path>
                <a:path w="128270" h="69850">
                  <a:moveTo>
                    <a:pt x="63957" y="165"/>
                  </a:moveTo>
                  <a:lnTo>
                    <a:pt x="63131" y="165"/>
                  </a:lnTo>
                  <a:lnTo>
                    <a:pt x="63131" y="2692"/>
                  </a:lnTo>
                  <a:lnTo>
                    <a:pt x="59944" y="2692"/>
                  </a:lnTo>
                  <a:lnTo>
                    <a:pt x="59944" y="165"/>
                  </a:lnTo>
                  <a:lnTo>
                    <a:pt x="59118" y="165"/>
                  </a:lnTo>
                  <a:lnTo>
                    <a:pt x="59118" y="6273"/>
                  </a:lnTo>
                  <a:lnTo>
                    <a:pt x="59944" y="6273"/>
                  </a:lnTo>
                  <a:lnTo>
                    <a:pt x="59944" y="3416"/>
                  </a:lnTo>
                  <a:lnTo>
                    <a:pt x="63131" y="3416"/>
                  </a:lnTo>
                  <a:lnTo>
                    <a:pt x="63131" y="6273"/>
                  </a:lnTo>
                  <a:lnTo>
                    <a:pt x="63957" y="6273"/>
                  </a:lnTo>
                  <a:lnTo>
                    <a:pt x="63957" y="165"/>
                  </a:lnTo>
                  <a:close/>
                </a:path>
                <a:path w="128270" h="69850">
                  <a:moveTo>
                    <a:pt x="64236" y="19189"/>
                  </a:moveTo>
                  <a:lnTo>
                    <a:pt x="63500" y="17589"/>
                  </a:lnTo>
                  <a:lnTo>
                    <a:pt x="63474" y="19189"/>
                  </a:lnTo>
                  <a:lnTo>
                    <a:pt x="60985" y="19189"/>
                  </a:lnTo>
                  <a:lnTo>
                    <a:pt x="61010" y="18872"/>
                  </a:lnTo>
                  <a:lnTo>
                    <a:pt x="61125" y="18491"/>
                  </a:lnTo>
                  <a:lnTo>
                    <a:pt x="61595" y="17995"/>
                  </a:lnTo>
                  <a:lnTo>
                    <a:pt x="61887" y="17868"/>
                  </a:lnTo>
                  <a:lnTo>
                    <a:pt x="62712" y="17868"/>
                  </a:lnTo>
                  <a:lnTo>
                    <a:pt x="63055" y="18059"/>
                  </a:lnTo>
                  <a:lnTo>
                    <a:pt x="63309" y="18503"/>
                  </a:lnTo>
                  <a:lnTo>
                    <a:pt x="63423" y="18808"/>
                  </a:lnTo>
                  <a:lnTo>
                    <a:pt x="63474" y="19189"/>
                  </a:lnTo>
                  <a:lnTo>
                    <a:pt x="63474" y="17589"/>
                  </a:lnTo>
                  <a:lnTo>
                    <a:pt x="62903" y="17297"/>
                  </a:lnTo>
                  <a:lnTo>
                    <a:pt x="62598" y="17221"/>
                  </a:lnTo>
                  <a:lnTo>
                    <a:pt x="61645" y="17221"/>
                  </a:lnTo>
                  <a:lnTo>
                    <a:pt x="61137" y="17437"/>
                  </a:lnTo>
                  <a:lnTo>
                    <a:pt x="60363" y="18338"/>
                  </a:lnTo>
                  <a:lnTo>
                    <a:pt x="60274" y="18605"/>
                  </a:lnTo>
                  <a:lnTo>
                    <a:pt x="60363" y="20929"/>
                  </a:lnTo>
                  <a:lnTo>
                    <a:pt x="61137" y="21729"/>
                  </a:lnTo>
                  <a:lnTo>
                    <a:pt x="61607" y="21932"/>
                  </a:lnTo>
                  <a:lnTo>
                    <a:pt x="62382" y="21932"/>
                  </a:lnTo>
                  <a:lnTo>
                    <a:pt x="64173" y="20383"/>
                  </a:lnTo>
                  <a:lnTo>
                    <a:pt x="63436" y="20383"/>
                  </a:lnTo>
                  <a:lnTo>
                    <a:pt x="63373" y="20599"/>
                  </a:lnTo>
                  <a:lnTo>
                    <a:pt x="63296" y="20751"/>
                  </a:lnTo>
                  <a:lnTo>
                    <a:pt x="62928" y="21158"/>
                  </a:lnTo>
                  <a:lnTo>
                    <a:pt x="62611" y="21285"/>
                  </a:lnTo>
                  <a:lnTo>
                    <a:pt x="61798" y="21285"/>
                  </a:lnTo>
                  <a:lnTo>
                    <a:pt x="61518" y="21158"/>
                  </a:lnTo>
                  <a:lnTo>
                    <a:pt x="61087" y="20599"/>
                  </a:lnTo>
                  <a:lnTo>
                    <a:pt x="60972" y="19786"/>
                  </a:lnTo>
                  <a:lnTo>
                    <a:pt x="64236" y="19786"/>
                  </a:lnTo>
                  <a:lnTo>
                    <a:pt x="64236" y="19189"/>
                  </a:lnTo>
                  <a:close/>
                </a:path>
                <a:path w="128270" h="69850">
                  <a:moveTo>
                    <a:pt x="70180" y="6273"/>
                  </a:moveTo>
                  <a:lnTo>
                    <a:pt x="69507" y="4445"/>
                  </a:lnTo>
                  <a:lnTo>
                    <a:pt x="69265" y="3771"/>
                  </a:lnTo>
                  <a:lnTo>
                    <a:pt x="68389" y="1371"/>
                  </a:lnTo>
                  <a:lnTo>
                    <a:pt x="68389" y="3771"/>
                  </a:lnTo>
                  <a:lnTo>
                    <a:pt x="66471" y="3771"/>
                  </a:lnTo>
                  <a:lnTo>
                    <a:pt x="67462" y="1079"/>
                  </a:lnTo>
                  <a:lnTo>
                    <a:pt x="68389" y="3771"/>
                  </a:lnTo>
                  <a:lnTo>
                    <a:pt x="68389" y="1371"/>
                  </a:lnTo>
                  <a:lnTo>
                    <a:pt x="68287" y="1079"/>
                  </a:lnTo>
                  <a:lnTo>
                    <a:pt x="67957" y="165"/>
                  </a:lnTo>
                  <a:lnTo>
                    <a:pt x="67017" y="165"/>
                  </a:lnTo>
                  <a:lnTo>
                    <a:pt x="64719" y="6273"/>
                  </a:lnTo>
                  <a:lnTo>
                    <a:pt x="65570" y="6273"/>
                  </a:lnTo>
                  <a:lnTo>
                    <a:pt x="66230" y="4445"/>
                  </a:lnTo>
                  <a:lnTo>
                    <a:pt x="68656" y="4445"/>
                  </a:lnTo>
                  <a:lnTo>
                    <a:pt x="69265" y="6273"/>
                  </a:lnTo>
                  <a:lnTo>
                    <a:pt x="70180" y="6273"/>
                  </a:lnTo>
                  <a:close/>
                </a:path>
                <a:path w="128270" h="69850">
                  <a:moveTo>
                    <a:pt x="72529" y="15659"/>
                  </a:moveTo>
                  <a:lnTo>
                    <a:pt x="71602" y="15659"/>
                  </a:lnTo>
                  <a:lnTo>
                    <a:pt x="69862" y="20866"/>
                  </a:lnTo>
                  <a:lnTo>
                    <a:pt x="68110" y="15659"/>
                  </a:lnTo>
                  <a:lnTo>
                    <a:pt x="67195" y="15659"/>
                  </a:lnTo>
                  <a:lnTo>
                    <a:pt x="69418" y="21780"/>
                  </a:lnTo>
                  <a:lnTo>
                    <a:pt x="70294" y="21780"/>
                  </a:lnTo>
                  <a:lnTo>
                    <a:pt x="72529" y="15659"/>
                  </a:lnTo>
                  <a:close/>
                </a:path>
                <a:path w="128270" h="69850">
                  <a:moveTo>
                    <a:pt x="76111" y="6146"/>
                  </a:moveTo>
                  <a:lnTo>
                    <a:pt x="75984" y="6083"/>
                  </a:lnTo>
                  <a:lnTo>
                    <a:pt x="75793" y="5473"/>
                  </a:lnTo>
                  <a:lnTo>
                    <a:pt x="75679" y="3822"/>
                  </a:lnTo>
                  <a:lnTo>
                    <a:pt x="75552" y="3657"/>
                  </a:lnTo>
                  <a:lnTo>
                    <a:pt x="75438" y="3492"/>
                  </a:lnTo>
                  <a:lnTo>
                    <a:pt x="75247" y="3365"/>
                  </a:lnTo>
                  <a:lnTo>
                    <a:pt x="75018" y="3276"/>
                  </a:lnTo>
                  <a:lnTo>
                    <a:pt x="75285" y="3136"/>
                  </a:lnTo>
                  <a:lnTo>
                    <a:pt x="75476" y="2959"/>
                  </a:lnTo>
                  <a:lnTo>
                    <a:pt x="75742" y="2578"/>
                  </a:lnTo>
                  <a:lnTo>
                    <a:pt x="75768" y="914"/>
                  </a:lnTo>
                  <a:lnTo>
                    <a:pt x="75590" y="635"/>
                  </a:lnTo>
                  <a:lnTo>
                    <a:pt x="75031" y="393"/>
                  </a:lnTo>
                  <a:lnTo>
                    <a:pt x="75031" y="1460"/>
                  </a:lnTo>
                  <a:lnTo>
                    <a:pt x="74917" y="2578"/>
                  </a:lnTo>
                  <a:lnTo>
                    <a:pt x="74472" y="2895"/>
                  </a:lnTo>
                  <a:lnTo>
                    <a:pt x="74168" y="2959"/>
                  </a:lnTo>
                  <a:lnTo>
                    <a:pt x="71856" y="2959"/>
                  </a:lnTo>
                  <a:lnTo>
                    <a:pt x="71856" y="876"/>
                  </a:lnTo>
                  <a:lnTo>
                    <a:pt x="74168" y="876"/>
                  </a:lnTo>
                  <a:lnTo>
                    <a:pt x="74396" y="914"/>
                  </a:lnTo>
                  <a:lnTo>
                    <a:pt x="74879" y="1155"/>
                  </a:lnTo>
                  <a:lnTo>
                    <a:pt x="75031" y="1460"/>
                  </a:lnTo>
                  <a:lnTo>
                    <a:pt x="75031" y="393"/>
                  </a:lnTo>
                  <a:lnTo>
                    <a:pt x="74714" y="241"/>
                  </a:lnTo>
                  <a:lnTo>
                    <a:pt x="74333" y="165"/>
                  </a:lnTo>
                  <a:lnTo>
                    <a:pt x="71031" y="165"/>
                  </a:lnTo>
                  <a:lnTo>
                    <a:pt x="71031" y="6273"/>
                  </a:lnTo>
                  <a:lnTo>
                    <a:pt x="71856" y="6273"/>
                  </a:lnTo>
                  <a:lnTo>
                    <a:pt x="71856" y="3657"/>
                  </a:lnTo>
                  <a:lnTo>
                    <a:pt x="74079" y="3657"/>
                  </a:lnTo>
                  <a:lnTo>
                    <a:pt x="74333" y="3695"/>
                  </a:lnTo>
                  <a:lnTo>
                    <a:pt x="74764" y="3898"/>
                  </a:lnTo>
                  <a:lnTo>
                    <a:pt x="74866" y="4076"/>
                  </a:lnTo>
                  <a:lnTo>
                    <a:pt x="74980" y="5473"/>
                  </a:lnTo>
                  <a:lnTo>
                    <a:pt x="75095" y="6273"/>
                  </a:lnTo>
                  <a:lnTo>
                    <a:pt x="76111" y="6273"/>
                  </a:lnTo>
                  <a:lnTo>
                    <a:pt x="76111" y="6146"/>
                  </a:lnTo>
                  <a:close/>
                </a:path>
                <a:path w="128270" h="69850">
                  <a:moveTo>
                    <a:pt x="78244" y="21780"/>
                  </a:moveTo>
                  <a:lnTo>
                    <a:pt x="77584" y="19951"/>
                  </a:lnTo>
                  <a:lnTo>
                    <a:pt x="77330" y="19278"/>
                  </a:lnTo>
                  <a:lnTo>
                    <a:pt x="76454" y="16865"/>
                  </a:lnTo>
                  <a:lnTo>
                    <a:pt x="76454" y="19278"/>
                  </a:lnTo>
                  <a:lnTo>
                    <a:pt x="74536" y="19278"/>
                  </a:lnTo>
                  <a:lnTo>
                    <a:pt x="75526" y="16573"/>
                  </a:lnTo>
                  <a:lnTo>
                    <a:pt x="76454" y="19278"/>
                  </a:lnTo>
                  <a:lnTo>
                    <a:pt x="76454" y="16865"/>
                  </a:lnTo>
                  <a:lnTo>
                    <a:pt x="76352" y="16573"/>
                  </a:lnTo>
                  <a:lnTo>
                    <a:pt x="76022" y="15659"/>
                  </a:lnTo>
                  <a:lnTo>
                    <a:pt x="75082" y="15659"/>
                  </a:lnTo>
                  <a:lnTo>
                    <a:pt x="72783" y="21780"/>
                  </a:lnTo>
                  <a:lnTo>
                    <a:pt x="73634" y="21780"/>
                  </a:lnTo>
                  <a:lnTo>
                    <a:pt x="74295" y="19951"/>
                  </a:lnTo>
                  <a:lnTo>
                    <a:pt x="76720" y="19951"/>
                  </a:lnTo>
                  <a:lnTo>
                    <a:pt x="77330" y="21780"/>
                  </a:lnTo>
                  <a:lnTo>
                    <a:pt x="78244" y="21780"/>
                  </a:lnTo>
                  <a:close/>
                </a:path>
                <a:path w="128270" h="69850">
                  <a:moveTo>
                    <a:pt x="78968" y="8026"/>
                  </a:moveTo>
                  <a:lnTo>
                    <a:pt x="78562" y="7251"/>
                  </a:lnTo>
                  <a:lnTo>
                    <a:pt x="78295" y="6654"/>
                  </a:lnTo>
                  <a:lnTo>
                    <a:pt x="77927" y="5575"/>
                  </a:lnTo>
                  <a:lnTo>
                    <a:pt x="77812" y="4838"/>
                  </a:lnTo>
                  <a:lnTo>
                    <a:pt x="77812" y="3238"/>
                  </a:lnTo>
                  <a:lnTo>
                    <a:pt x="77914" y="2540"/>
                  </a:lnTo>
                  <a:lnTo>
                    <a:pt x="78244" y="1536"/>
                  </a:lnTo>
                  <a:lnTo>
                    <a:pt x="78524" y="914"/>
                  </a:lnTo>
                  <a:lnTo>
                    <a:pt x="78955" y="63"/>
                  </a:lnTo>
                  <a:lnTo>
                    <a:pt x="78435" y="63"/>
                  </a:lnTo>
                  <a:lnTo>
                    <a:pt x="77927" y="876"/>
                  </a:lnTo>
                  <a:lnTo>
                    <a:pt x="77584" y="1485"/>
                  </a:lnTo>
                  <a:lnTo>
                    <a:pt x="77165" y="2540"/>
                  </a:lnTo>
                  <a:lnTo>
                    <a:pt x="77025" y="3263"/>
                  </a:lnTo>
                  <a:lnTo>
                    <a:pt x="77038" y="4533"/>
                  </a:lnTo>
                  <a:lnTo>
                    <a:pt x="77139" y="5245"/>
                  </a:lnTo>
                  <a:lnTo>
                    <a:pt x="77241" y="5689"/>
                  </a:lnTo>
                  <a:lnTo>
                    <a:pt x="77508" y="6400"/>
                  </a:lnTo>
                  <a:lnTo>
                    <a:pt x="77622" y="6629"/>
                  </a:lnTo>
                  <a:lnTo>
                    <a:pt x="77711" y="6807"/>
                  </a:lnTo>
                  <a:lnTo>
                    <a:pt x="78473" y="8026"/>
                  </a:lnTo>
                  <a:lnTo>
                    <a:pt x="78968" y="8026"/>
                  </a:lnTo>
                  <a:close/>
                </a:path>
                <a:path w="128270" h="69850">
                  <a:moveTo>
                    <a:pt x="83667" y="1638"/>
                  </a:moveTo>
                  <a:lnTo>
                    <a:pt x="83502" y="1219"/>
                  </a:lnTo>
                  <a:lnTo>
                    <a:pt x="82880" y="482"/>
                  </a:lnTo>
                  <a:lnTo>
                    <a:pt x="82384" y="304"/>
                  </a:lnTo>
                  <a:lnTo>
                    <a:pt x="80873" y="304"/>
                  </a:lnTo>
                  <a:lnTo>
                    <a:pt x="80302" y="584"/>
                  </a:lnTo>
                  <a:lnTo>
                    <a:pt x="79794" y="1485"/>
                  </a:lnTo>
                  <a:lnTo>
                    <a:pt x="79692" y="1917"/>
                  </a:lnTo>
                  <a:lnTo>
                    <a:pt x="79692" y="2438"/>
                  </a:lnTo>
                  <a:lnTo>
                    <a:pt x="80454" y="2438"/>
                  </a:lnTo>
                  <a:lnTo>
                    <a:pt x="80467" y="2070"/>
                  </a:lnTo>
                  <a:lnTo>
                    <a:pt x="80518" y="1778"/>
                  </a:lnTo>
                  <a:lnTo>
                    <a:pt x="80822" y="1181"/>
                  </a:lnTo>
                  <a:lnTo>
                    <a:pt x="81178" y="990"/>
                  </a:lnTo>
                  <a:lnTo>
                    <a:pt x="82042" y="990"/>
                  </a:lnTo>
                  <a:lnTo>
                    <a:pt x="82308" y="1092"/>
                  </a:lnTo>
                  <a:lnTo>
                    <a:pt x="82727" y="1498"/>
                  </a:lnTo>
                  <a:lnTo>
                    <a:pt x="82829" y="1765"/>
                  </a:lnTo>
                  <a:lnTo>
                    <a:pt x="82829" y="2413"/>
                  </a:lnTo>
                  <a:lnTo>
                    <a:pt x="82715" y="2679"/>
                  </a:lnTo>
                  <a:lnTo>
                    <a:pt x="82346" y="3060"/>
                  </a:lnTo>
                  <a:lnTo>
                    <a:pt x="82092" y="3225"/>
                  </a:lnTo>
                  <a:lnTo>
                    <a:pt x="80403" y="4216"/>
                  </a:lnTo>
                  <a:lnTo>
                    <a:pt x="80048" y="4559"/>
                  </a:lnTo>
                  <a:lnTo>
                    <a:pt x="79870" y="4940"/>
                  </a:lnTo>
                  <a:lnTo>
                    <a:pt x="79679" y="5321"/>
                  </a:lnTo>
                  <a:lnTo>
                    <a:pt x="79565" y="5765"/>
                  </a:lnTo>
                  <a:lnTo>
                    <a:pt x="79540" y="6273"/>
                  </a:lnTo>
                  <a:lnTo>
                    <a:pt x="83629" y="6273"/>
                  </a:lnTo>
                  <a:lnTo>
                    <a:pt x="83629" y="5575"/>
                  </a:lnTo>
                  <a:lnTo>
                    <a:pt x="80378" y="5575"/>
                  </a:lnTo>
                  <a:lnTo>
                    <a:pt x="80454" y="5270"/>
                  </a:lnTo>
                  <a:lnTo>
                    <a:pt x="80632" y="5003"/>
                  </a:lnTo>
                  <a:lnTo>
                    <a:pt x="81064" y="4635"/>
                  </a:lnTo>
                  <a:lnTo>
                    <a:pt x="81267" y="4495"/>
                  </a:lnTo>
                  <a:lnTo>
                    <a:pt x="82613" y="3746"/>
                  </a:lnTo>
                  <a:lnTo>
                    <a:pt x="82969" y="3505"/>
                  </a:lnTo>
                  <a:lnTo>
                    <a:pt x="83489" y="2971"/>
                  </a:lnTo>
                  <a:lnTo>
                    <a:pt x="83667" y="2565"/>
                  </a:lnTo>
                  <a:lnTo>
                    <a:pt x="83667" y="1638"/>
                  </a:lnTo>
                  <a:close/>
                </a:path>
                <a:path w="128270" h="69850">
                  <a:moveTo>
                    <a:pt x="84175" y="21640"/>
                  </a:moveTo>
                  <a:lnTo>
                    <a:pt x="84048" y="21590"/>
                  </a:lnTo>
                  <a:lnTo>
                    <a:pt x="83858" y="20980"/>
                  </a:lnTo>
                  <a:lnTo>
                    <a:pt x="83743" y="19316"/>
                  </a:lnTo>
                  <a:lnTo>
                    <a:pt x="83616" y="19151"/>
                  </a:lnTo>
                  <a:lnTo>
                    <a:pt x="83502" y="18999"/>
                  </a:lnTo>
                  <a:lnTo>
                    <a:pt x="83324" y="18872"/>
                  </a:lnTo>
                  <a:lnTo>
                    <a:pt x="83083" y="18770"/>
                  </a:lnTo>
                  <a:lnTo>
                    <a:pt x="83350" y="18630"/>
                  </a:lnTo>
                  <a:lnTo>
                    <a:pt x="83540" y="18465"/>
                  </a:lnTo>
                  <a:lnTo>
                    <a:pt x="83807" y="18072"/>
                  </a:lnTo>
                  <a:lnTo>
                    <a:pt x="83832" y="16421"/>
                  </a:lnTo>
                  <a:lnTo>
                    <a:pt x="83654" y="16129"/>
                  </a:lnTo>
                  <a:lnTo>
                    <a:pt x="83096" y="15887"/>
                  </a:lnTo>
                  <a:lnTo>
                    <a:pt x="83096" y="16954"/>
                  </a:lnTo>
                  <a:lnTo>
                    <a:pt x="82981" y="18072"/>
                  </a:lnTo>
                  <a:lnTo>
                    <a:pt x="82537" y="18389"/>
                  </a:lnTo>
                  <a:lnTo>
                    <a:pt x="82232" y="18465"/>
                  </a:lnTo>
                  <a:lnTo>
                    <a:pt x="79921" y="18465"/>
                  </a:lnTo>
                  <a:lnTo>
                    <a:pt x="79921" y="16370"/>
                  </a:lnTo>
                  <a:lnTo>
                    <a:pt x="82232" y="16370"/>
                  </a:lnTo>
                  <a:lnTo>
                    <a:pt x="82461" y="16421"/>
                  </a:lnTo>
                  <a:lnTo>
                    <a:pt x="82943" y="16662"/>
                  </a:lnTo>
                  <a:lnTo>
                    <a:pt x="83096" y="16954"/>
                  </a:lnTo>
                  <a:lnTo>
                    <a:pt x="83096" y="15887"/>
                  </a:lnTo>
                  <a:lnTo>
                    <a:pt x="82778" y="15735"/>
                  </a:lnTo>
                  <a:lnTo>
                    <a:pt x="82397" y="15659"/>
                  </a:lnTo>
                  <a:lnTo>
                    <a:pt x="79095" y="15659"/>
                  </a:lnTo>
                  <a:lnTo>
                    <a:pt x="79095" y="21780"/>
                  </a:lnTo>
                  <a:lnTo>
                    <a:pt x="79921" y="21780"/>
                  </a:lnTo>
                  <a:lnTo>
                    <a:pt x="79921" y="19151"/>
                  </a:lnTo>
                  <a:lnTo>
                    <a:pt x="82143" y="19151"/>
                  </a:lnTo>
                  <a:lnTo>
                    <a:pt x="82397" y="19189"/>
                  </a:lnTo>
                  <a:lnTo>
                    <a:pt x="82829" y="19405"/>
                  </a:lnTo>
                  <a:lnTo>
                    <a:pt x="82931" y="19570"/>
                  </a:lnTo>
                  <a:lnTo>
                    <a:pt x="83045" y="20980"/>
                  </a:lnTo>
                  <a:lnTo>
                    <a:pt x="83159" y="21780"/>
                  </a:lnTo>
                  <a:lnTo>
                    <a:pt x="84175" y="21780"/>
                  </a:lnTo>
                  <a:lnTo>
                    <a:pt x="84175" y="21640"/>
                  </a:lnTo>
                  <a:close/>
                </a:path>
                <a:path w="128270" h="69850">
                  <a:moveTo>
                    <a:pt x="88392" y="3759"/>
                  </a:moveTo>
                  <a:lnTo>
                    <a:pt x="88201" y="3302"/>
                  </a:lnTo>
                  <a:lnTo>
                    <a:pt x="87439" y="2603"/>
                  </a:lnTo>
                  <a:lnTo>
                    <a:pt x="86982" y="2425"/>
                  </a:lnTo>
                  <a:lnTo>
                    <a:pt x="86144" y="2425"/>
                  </a:lnTo>
                  <a:lnTo>
                    <a:pt x="85890" y="2476"/>
                  </a:lnTo>
                  <a:lnTo>
                    <a:pt x="85534" y="2616"/>
                  </a:lnTo>
                  <a:lnTo>
                    <a:pt x="85407" y="2692"/>
                  </a:lnTo>
                  <a:lnTo>
                    <a:pt x="85267" y="2794"/>
                  </a:lnTo>
                  <a:lnTo>
                    <a:pt x="85521" y="1143"/>
                  </a:lnTo>
                  <a:lnTo>
                    <a:pt x="88061" y="1143"/>
                  </a:lnTo>
                  <a:lnTo>
                    <a:pt x="88061" y="419"/>
                  </a:lnTo>
                  <a:lnTo>
                    <a:pt x="84963" y="419"/>
                  </a:lnTo>
                  <a:lnTo>
                    <a:pt x="84505" y="3632"/>
                  </a:lnTo>
                  <a:lnTo>
                    <a:pt x="85153" y="3670"/>
                  </a:lnTo>
                  <a:lnTo>
                    <a:pt x="85293" y="3492"/>
                  </a:lnTo>
                  <a:lnTo>
                    <a:pt x="85445" y="3352"/>
                  </a:lnTo>
                  <a:lnTo>
                    <a:pt x="85813" y="3149"/>
                  </a:lnTo>
                  <a:lnTo>
                    <a:pt x="86029" y="3098"/>
                  </a:lnTo>
                  <a:lnTo>
                    <a:pt x="86652" y="3098"/>
                  </a:lnTo>
                  <a:lnTo>
                    <a:pt x="86956" y="3213"/>
                  </a:lnTo>
                  <a:lnTo>
                    <a:pt x="87464" y="3670"/>
                  </a:lnTo>
                  <a:lnTo>
                    <a:pt x="87591" y="3987"/>
                  </a:lnTo>
                  <a:lnTo>
                    <a:pt x="87591" y="4749"/>
                  </a:lnTo>
                  <a:lnTo>
                    <a:pt x="87477" y="5067"/>
                  </a:lnTo>
                  <a:lnTo>
                    <a:pt x="87058" y="5626"/>
                  </a:lnTo>
                  <a:lnTo>
                    <a:pt x="86728" y="5778"/>
                  </a:lnTo>
                  <a:lnTo>
                    <a:pt x="86042" y="5778"/>
                  </a:lnTo>
                  <a:lnTo>
                    <a:pt x="85839" y="5727"/>
                  </a:lnTo>
                  <a:lnTo>
                    <a:pt x="85318" y="5486"/>
                  </a:lnTo>
                  <a:lnTo>
                    <a:pt x="85128" y="5181"/>
                  </a:lnTo>
                  <a:lnTo>
                    <a:pt x="85064" y="4762"/>
                  </a:lnTo>
                  <a:lnTo>
                    <a:pt x="84289" y="4762"/>
                  </a:lnTo>
                  <a:lnTo>
                    <a:pt x="84340" y="5321"/>
                  </a:lnTo>
                  <a:lnTo>
                    <a:pt x="84543" y="5740"/>
                  </a:lnTo>
                  <a:lnTo>
                    <a:pt x="85293" y="6286"/>
                  </a:lnTo>
                  <a:lnTo>
                    <a:pt x="85725" y="6426"/>
                  </a:lnTo>
                  <a:lnTo>
                    <a:pt x="86969" y="6426"/>
                  </a:lnTo>
                  <a:lnTo>
                    <a:pt x="87528" y="6210"/>
                  </a:lnTo>
                  <a:lnTo>
                    <a:pt x="88214" y="5359"/>
                  </a:lnTo>
                  <a:lnTo>
                    <a:pt x="88392" y="4864"/>
                  </a:lnTo>
                  <a:lnTo>
                    <a:pt x="88392" y="3759"/>
                  </a:lnTo>
                  <a:close/>
                </a:path>
                <a:path w="128270" h="69850">
                  <a:moveTo>
                    <a:pt x="90297" y="19532"/>
                  </a:moveTo>
                  <a:lnTo>
                    <a:pt x="89496" y="19532"/>
                  </a:lnTo>
                  <a:lnTo>
                    <a:pt x="89408" y="19926"/>
                  </a:lnTo>
                  <a:lnTo>
                    <a:pt x="89281" y="20256"/>
                  </a:lnTo>
                  <a:lnTo>
                    <a:pt x="88798" y="20967"/>
                  </a:lnTo>
                  <a:lnTo>
                    <a:pt x="88328" y="21209"/>
                  </a:lnTo>
                  <a:lnTo>
                    <a:pt x="87058" y="21209"/>
                  </a:lnTo>
                  <a:lnTo>
                    <a:pt x="86563" y="20980"/>
                  </a:lnTo>
                  <a:lnTo>
                    <a:pt x="85890" y="20091"/>
                  </a:lnTo>
                  <a:lnTo>
                    <a:pt x="85725" y="19519"/>
                  </a:lnTo>
                  <a:lnTo>
                    <a:pt x="85725" y="17919"/>
                  </a:lnTo>
                  <a:lnTo>
                    <a:pt x="85902" y="17272"/>
                  </a:lnTo>
                  <a:lnTo>
                    <a:pt x="86652" y="16433"/>
                  </a:lnTo>
                  <a:lnTo>
                    <a:pt x="87134" y="16217"/>
                  </a:lnTo>
                  <a:lnTo>
                    <a:pt x="88226" y="16217"/>
                  </a:lnTo>
                  <a:lnTo>
                    <a:pt x="88620" y="16332"/>
                  </a:lnTo>
                  <a:lnTo>
                    <a:pt x="89154" y="16789"/>
                  </a:lnTo>
                  <a:lnTo>
                    <a:pt x="89344" y="17106"/>
                  </a:lnTo>
                  <a:lnTo>
                    <a:pt x="89433" y="17500"/>
                  </a:lnTo>
                  <a:lnTo>
                    <a:pt x="90246" y="17500"/>
                  </a:lnTo>
                  <a:lnTo>
                    <a:pt x="88506" y="15494"/>
                  </a:lnTo>
                  <a:lnTo>
                    <a:pt x="86817" y="15494"/>
                  </a:lnTo>
                  <a:lnTo>
                    <a:pt x="86106" y="15811"/>
                  </a:lnTo>
                  <a:lnTo>
                    <a:pt x="85115" y="17018"/>
                  </a:lnTo>
                  <a:lnTo>
                    <a:pt x="84874" y="17754"/>
                  </a:lnTo>
                  <a:lnTo>
                    <a:pt x="84874" y="19850"/>
                  </a:lnTo>
                  <a:lnTo>
                    <a:pt x="85191" y="20726"/>
                  </a:lnTo>
                  <a:lnTo>
                    <a:pt x="86309" y="21717"/>
                  </a:lnTo>
                  <a:lnTo>
                    <a:pt x="86906" y="21932"/>
                  </a:lnTo>
                  <a:lnTo>
                    <a:pt x="88442" y="21932"/>
                  </a:lnTo>
                  <a:lnTo>
                    <a:pt x="89103" y="21666"/>
                  </a:lnTo>
                  <a:lnTo>
                    <a:pt x="89992" y="20713"/>
                  </a:lnTo>
                  <a:lnTo>
                    <a:pt x="90220" y="20180"/>
                  </a:lnTo>
                  <a:lnTo>
                    <a:pt x="90297" y="19532"/>
                  </a:lnTo>
                  <a:close/>
                </a:path>
                <a:path w="128270" h="69850">
                  <a:moveTo>
                    <a:pt x="93129" y="3759"/>
                  </a:moveTo>
                  <a:lnTo>
                    <a:pt x="92938" y="3302"/>
                  </a:lnTo>
                  <a:lnTo>
                    <a:pt x="92189" y="2603"/>
                  </a:lnTo>
                  <a:lnTo>
                    <a:pt x="91719" y="2425"/>
                  </a:lnTo>
                  <a:lnTo>
                    <a:pt x="90881" y="2425"/>
                  </a:lnTo>
                  <a:lnTo>
                    <a:pt x="90627" y="2476"/>
                  </a:lnTo>
                  <a:lnTo>
                    <a:pt x="90284" y="2616"/>
                  </a:lnTo>
                  <a:lnTo>
                    <a:pt x="90144" y="2692"/>
                  </a:lnTo>
                  <a:lnTo>
                    <a:pt x="90017" y="2794"/>
                  </a:lnTo>
                  <a:lnTo>
                    <a:pt x="90258" y="1143"/>
                  </a:lnTo>
                  <a:lnTo>
                    <a:pt x="92798" y="1143"/>
                  </a:lnTo>
                  <a:lnTo>
                    <a:pt x="92798" y="419"/>
                  </a:lnTo>
                  <a:lnTo>
                    <a:pt x="89700" y="419"/>
                  </a:lnTo>
                  <a:lnTo>
                    <a:pt x="89242" y="3632"/>
                  </a:lnTo>
                  <a:lnTo>
                    <a:pt x="89903" y="3670"/>
                  </a:lnTo>
                  <a:lnTo>
                    <a:pt x="90030" y="3492"/>
                  </a:lnTo>
                  <a:lnTo>
                    <a:pt x="90182" y="3352"/>
                  </a:lnTo>
                  <a:lnTo>
                    <a:pt x="90551" y="3149"/>
                  </a:lnTo>
                  <a:lnTo>
                    <a:pt x="90779" y="3098"/>
                  </a:lnTo>
                  <a:lnTo>
                    <a:pt x="91389" y="3098"/>
                  </a:lnTo>
                  <a:lnTo>
                    <a:pt x="91694" y="3213"/>
                  </a:lnTo>
                  <a:lnTo>
                    <a:pt x="92202" y="3670"/>
                  </a:lnTo>
                  <a:lnTo>
                    <a:pt x="92329" y="3987"/>
                  </a:lnTo>
                  <a:lnTo>
                    <a:pt x="92329" y="4749"/>
                  </a:lnTo>
                  <a:lnTo>
                    <a:pt x="92227" y="5067"/>
                  </a:lnTo>
                  <a:lnTo>
                    <a:pt x="91795" y="5626"/>
                  </a:lnTo>
                  <a:lnTo>
                    <a:pt x="91465" y="5778"/>
                  </a:lnTo>
                  <a:lnTo>
                    <a:pt x="90779" y="5778"/>
                  </a:lnTo>
                  <a:lnTo>
                    <a:pt x="90589" y="5727"/>
                  </a:lnTo>
                  <a:lnTo>
                    <a:pt x="90055" y="5486"/>
                  </a:lnTo>
                  <a:lnTo>
                    <a:pt x="89865" y="5181"/>
                  </a:lnTo>
                  <a:lnTo>
                    <a:pt x="89814" y="4762"/>
                  </a:lnTo>
                  <a:lnTo>
                    <a:pt x="89027" y="4762"/>
                  </a:lnTo>
                  <a:lnTo>
                    <a:pt x="89077" y="5321"/>
                  </a:lnTo>
                  <a:lnTo>
                    <a:pt x="89281" y="5740"/>
                  </a:lnTo>
                  <a:lnTo>
                    <a:pt x="90030" y="6286"/>
                  </a:lnTo>
                  <a:lnTo>
                    <a:pt x="90462" y="6426"/>
                  </a:lnTo>
                  <a:lnTo>
                    <a:pt x="91706" y="6426"/>
                  </a:lnTo>
                  <a:lnTo>
                    <a:pt x="92265" y="6210"/>
                  </a:lnTo>
                  <a:lnTo>
                    <a:pt x="92964" y="5359"/>
                  </a:lnTo>
                  <a:lnTo>
                    <a:pt x="93129" y="4864"/>
                  </a:lnTo>
                  <a:lnTo>
                    <a:pt x="93129" y="3759"/>
                  </a:lnTo>
                  <a:close/>
                </a:path>
                <a:path w="128270" h="69850">
                  <a:moveTo>
                    <a:pt x="95719" y="3683"/>
                  </a:moveTo>
                  <a:lnTo>
                    <a:pt x="94284" y="63"/>
                  </a:lnTo>
                  <a:lnTo>
                    <a:pt x="93776" y="63"/>
                  </a:lnTo>
                  <a:lnTo>
                    <a:pt x="94183" y="838"/>
                  </a:lnTo>
                  <a:lnTo>
                    <a:pt x="94462" y="1422"/>
                  </a:lnTo>
                  <a:lnTo>
                    <a:pt x="94830" y="2501"/>
                  </a:lnTo>
                  <a:lnTo>
                    <a:pt x="94932" y="3238"/>
                  </a:lnTo>
                  <a:lnTo>
                    <a:pt x="94932" y="4838"/>
                  </a:lnTo>
                  <a:lnTo>
                    <a:pt x="94843" y="5537"/>
                  </a:lnTo>
                  <a:lnTo>
                    <a:pt x="94513" y="6527"/>
                  </a:lnTo>
                  <a:lnTo>
                    <a:pt x="94234" y="7162"/>
                  </a:lnTo>
                  <a:lnTo>
                    <a:pt x="93789" y="8026"/>
                  </a:lnTo>
                  <a:lnTo>
                    <a:pt x="94310" y="8026"/>
                  </a:lnTo>
                  <a:lnTo>
                    <a:pt x="94830" y="7213"/>
                  </a:lnTo>
                  <a:lnTo>
                    <a:pt x="95173" y="6604"/>
                  </a:lnTo>
                  <a:lnTo>
                    <a:pt x="95592" y="5549"/>
                  </a:lnTo>
                  <a:lnTo>
                    <a:pt x="95719" y="4813"/>
                  </a:lnTo>
                  <a:lnTo>
                    <a:pt x="95719" y="3683"/>
                  </a:lnTo>
                  <a:close/>
                </a:path>
                <a:path w="128270" h="69850">
                  <a:moveTo>
                    <a:pt x="96177" y="15659"/>
                  </a:moveTo>
                  <a:lnTo>
                    <a:pt x="95351" y="15659"/>
                  </a:lnTo>
                  <a:lnTo>
                    <a:pt x="95351" y="18186"/>
                  </a:lnTo>
                  <a:lnTo>
                    <a:pt x="92163" y="18186"/>
                  </a:lnTo>
                  <a:lnTo>
                    <a:pt x="92163" y="15659"/>
                  </a:lnTo>
                  <a:lnTo>
                    <a:pt x="91325" y="15659"/>
                  </a:lnTo>
                  <a:lnTo>
                    <a:pt x="91325" y="21780"/>
                  </a:lnTo>
                  <a:lnTo>
                    <a:pt x="92163" y="21780"/>
                  </a:lnTo>
                  <a:lnTo>
                    <a:pt x="92163" y="18910"/>
                  </a:lnTo>
                  <a:lnTo>
                    <a:pt x="95351" y="18910"/>
                  </a:lnTo>
                  <a:lnTo>
                    <a:pt x="95351" y="21780"/>
                  </a:lnTo>
                  <a:lnTo>
                    <a:pt x="96177" y="21780"/>
                  </a:lnTo>
                  <a:lnTo>
                    <a:pt x="96177" y="15659"/>
                  </a:lnTo>
                  <a:close/>
                </a:path>
                <a:path w="128270" h="69850">
                  <a:moveTo>
                    <a:pt x="102400" y="21780"/>
                  </a:moveTo>
                  <a:lnTo>
                    <a:pt x="101727" y="19951"/>
                  </a:lnTo>
                  <a:lnTo>
                    <a:pt x="101485" y="19278"/>
                  </a:lnTo>
                  <a:lnTo>
                    <a:pt x="100596" y="16827"/>
                  </a:lnTo>
                  <a:lnTo>
                    <a:pt x="100596" y="19278"/>
                  </a:lnTo>
                  <a:lnTo>
                    <a:pt x="98691" y="19278"/>
                  </a:lnTo>
                  <a:lnTo>
                    <a:pt x="99682" y="16573"/>
                  </a:lnTo>
                  <a:lnTo>
                    <a:pt x="100596" y="19278"/>
                  </a:lnTo>
                  <a:lnTo>
                    <a:pt x="100596" y="16827"/>
                  </a:lnTo>
                  <a:lnTo>
                    <a:pt x="100507" y="16573"/>
                  </a:lnTo>
                  <a:lnTo>
                    <a:pt x="100177" y="15659"/>
                  </a:lnTo>
                  <a:lnTo>
                    <a:pt x="99237" y="15659"/>
                  </a:lnTo>
                  <a:lnTo>
                    <a:pt x="96939" y="21780"/>
                  </a:lnTo>
                  <a:lnTo>
                    <a:pt x="97790" y="21780"/>
                  </a:lnTo>
                  <a:lnTo>
                    <a:pt x="98450" y="19951"/>
                  </a:lnTo>
                  <a:lnTo>
                    <a:pt x="100863" y="19951"/>
                  </a:lnTo>
                  <a:lnTo>
                    <a:pt x="101485" y="21780"/>
                  </a:lnTo>
                  <a:lnTo>
                    <a:pt x="102400" y="21780"/>
                  </a:lnTo>
                  <a:close/>
                </a:path>
                <a:path w="128270" h="69850">
                  <a:moveTo>
                    <a:pt x="108318" y="21640"/>
                  </a:moveTo>
                  <a:lnTo>
                    <a:pt x="108191" y="21590"/>
                  </a:lnTo>
                  <a:lnTo>
                    <a:pt x="108013" y="20980"/>
                  </a:lnTo>
                  <a:lnTo>
                    <a:pt x="107886" y="19316"/>
                  </a:lnTo>
                  <a:lnTo>
                    <a:pt x="107772" y="19151"/>
                  </a:lnTo>
                  <a:lnTo>
                    <a:pt x="107657" y="18999"/>
                  </a:lnTo>
                  <a:lnTo>
                    <a:pt x="107467" y="18872"/>
                  </a:lnTo>
                  <a:lnTo>
                    <a:pt x="107226" y="18770"/>
                  </a:lnTo>
                  <a:lnTo>
                    <a:pt x="107505" y="18630"/>
                  </a:lnTo>
                  <a:lnTo>
                    <a:pt x="107696" y="18465"/>
                  </a:lnTo>
                  <a:lnTo>
                    <a:pt x="107950" y="18072"/>
                  </a:lnTo>
                  <a:lnTo>
                    <a:pt x="107975" y="16421"/>
                  </a:lnTo>
                  <a:lnTo>
                    <a:pt x="107810" y="16129"/>
                  </a:lnTo>
                  <a:lnTo>
                    <a:pt x="107251" y="15887"/>
                  </a:lnTo>
                  <a:lnTo>
                    <a:pt x="107251" y="16954"/>
                  </a:lnTo>
                  <a:lnTo>
                    <a:pt x="107137" y="18072"/>
                  </a:lnTo>
                  <a:lnTo>
                    <a:pt x="106680" y="18389"/>
                  </a:lnTo>
                  <a:lnTo>
                    <a:pt x="106375" y="18465"/>
                  </a:lnTo>
                  <a:lnTo>
                    <a:pt x="104076" y="18465"/>
                  </a:lnTo>
                  <a:lnTo>
                    <a:pt x="104076" y="16370"/>
                  </a:lnTo>
                  <a:lnTo>
                    <a:pt x="106375" y="16370"/>
                  </a:lnTo>
                  <a:lnTo>
                    <a:pt x="106616" y="16421"/>
                  </a:lnTo>
                  <a:lnTo>
                    <a:pt x="107099" y="16662"/>
                  </a:lnTo>
                  <a:lnTo>
                    <a:pt x="107251" y="16954"/>
                  </a:lnTo>
                  <a:lnTo>
                    <a:pt x="107251" y="15887"/>
                  </a:lnTo>
                  <a:lnTo>
                    <a:pt x="106934" y="15735"/>
                  </a:lnTo>
                  <a:lnTo>
                    <a:pt x="106540" y="15659"/>
                  </a:lnTo>
                  <a:lnTo>
                    <a:pt x="103251" y="15659"/>
                  </a:lnTo>
                  <a:lnTo>
                    <a:pt x="103251" y="21780"/>
                  </a:lnTo>
                  <a:lnTo>
                    <a:pt x="104076" y="21780"/>
                  </a:lnTo>
                  <a:lnTo>
                    <a:pt x="104076" y="19151"/>
                  </a:lnTo>
                  <a:lnTo>
                    <a:pt x="106299" y="19151"/>
                  </a:lnTo>
                  <a:lnTo>
                    <a:pt x="106540" y="19189"/>
                  </a:lnTo>
                  <a:lnTo>
                    <a:pt x="106984" y="19405"/>
                  </a:lnTo>
                  <a:lnTo>
                    <a:pt x="107073" y="19570"/>
                  </a:lnTo>
                  <a:lnTo>
                    <a:pt x="107200" y="20980"/>
                  </a:lnTo>
                  <a:lnTo>
                    <a:pt x="107315" y="21780"/>
                  </a:lnTo>
                  <a:lnTo>
                    <a:pt x="108318" y="21780"/>
                  </a:lnTo>
                  <a:lnTo>
                    <a:pt x="108318" y="21640"/>
                  </a:lnTo>
                  <a:close/>
                </a:path>
                <a:path w="128270" h="69850">
                  <a:moveTo>
                    <a:pt x="111188" y="23520"/>
                  </a:moveTo>
                  <a:lnTo>
                    <a:pt x="110782" y="22745"/>
                  </a:lnTo>
                  <a:lnTo>
                    <a:pt x="110502" y="22161"/>
                  </a:lnTo>
                  <a:lnTo>
                    <a:pt x="110147" y="21082"/>
                  </a:lnTo>
                  <a:lnTo>
                    <a:pt x="110032" y="20345"/>
                  </a:lnTo>
                  <a:lnTo>
                    <a:pt x="110032" y="18745"/>
                  </a:lnTo>
                  <a:lnTo>
                    <a:pt x="110134" y="18046"/>
                  </a:lnTo>
                  <a:lnTo>
                    <a:pt x="110464" y="17030"/>
                  </a:lnTo>
                  <a:lnTo>
                    <a:pt x="110744" y="16408"/>
                  </a:lnTo>
                  <a:lnTo>
                    <a:pt x="111175" y="15557"/>
                  </a:lnTo>
                  <a:lnTo>
                    <a:pt x="110655" y="15557"/>
                  </a:lnTo>
                  <a:lnTo>
                    <a:pt x="110134" y="16370"/>
                  </a:lnTo>
                  <a:lnTo>
                    <a:pt x="109791" y="16992"/>
                  </a:lnTo>
                  <a:lnTo>
                    <a:pt x="109372" y="18034"/>
                  </a:lnTo>
                  <a:lnTo>
                    <a:pt x="109245" y="18770"/>
                  </a:lnTo>
                  <a:lnTo>
                    <a:pt x="109258" y="20040"/>
                  </a:lnTo>
                  <a:lnTo>
                    <a:pt x="109931" y="22301"/>
                  </a:lnTo>
                  <a:lnTo>
                    <a:pt x="110680" y="23520"/>
                  </a:lnTo>
                  <a:lnTo>
                    <a:pt x="111188" y="23520"/>
                  </a:lnTo>
                  <a:close/>
                </a:path>
                <a:path w="128270" h="69850">
                  <a:moveTo>
                    <a:pt x="115887" y="17132"/>
                  </a:moveTo>
                  <a:lnTo>
                    <a:pt x="115722" y="16713"/>
                  </a:lnTo>
                  <a:lnTo>
                    <a:pt x="115087" y="15976"/>
                  </a:lnTo>
                  <a:lnTo>
                    <a:pt x="114592" y="15798"/>
                  </a:lnTo>
                  <a:lnTo>
                    <a:pt x="113093" y="15798"/>
                  </a:lnTo>
                  <a:lnTo>
                    <a:pt x="112522" y="16090"/>
                  </a:lnTo>
                  <a:lnTo>
                    <a:pt x="112014" y="16992"/>
                  </a:lnTo>
                  <a:lnTo>
                    <a:pt x="111912" y="17411"/>
                  </a:lnTo>
                  <a:lnTo>
                    <a:pt x="111899" y="17932"/>
                  </a:lnTo>
                  <a:lnTo>
                    <a:pt x="112661" y="17932"/>
                  </a:lnTo>
                  <a:lnTo>
                    <a:pt x="112674" y="17564"/>
                  </a:lnTo>
                  <a:lnTo>
                    <a:pt x="112737" y="17272"/>
                  </a:lnTo>
                  <a:lnTo>
                    <a:pt x="113030" y="16675"/>
                  </a:lnTo>
                  <a:lnTo>
                    <a:pt x="113398" y="16484"/>
                  </a:lnTo>
                  <a:lnTo>
                    <a:pt x="114249" y="16484"/>
                  </a:lnTo>
                  <a:lnTo>
                    <a:pt x="114528" y="16586"/>
                  </a:lnTo>
                  <a:lnTo>
                    <a:pt x="114947" y="16992"/>
                  </a:lnTo>
                  <a:lnTo>
                    <a:pt x="115049" y="17272"/>
                  </a:lnTo>
                  <a:lnTo>
                    <a:pt x="115049" y="17907"/>
                  </a:lnTo>
                  <a:lnTo>
                    <a:pt x="114935" y="18173"/>
                  </a:lnTo>
                  <a:lnTo>
                    <a:pt x="114566" y="18554"/>
                  </a:lnTo>
                  <a:lnTo>
                    <a:pt x="114312" y="18732"/>
                  </a:lnTo>
                  <a:lnTo>
                    <a:pt x="112623" y="19710"/>
                  </a:lnTo>
                  <a:lnTo>
                    <a:pt x="112268" y="20053"/>
                  </a:lnTo>
                  <a:lnTo>
                    <a:pt x="112077" y="20434"/>
                  </a:lnTo>
                  <a:lnTo>
                    <a:pt x="111899" y="20815"/>
                  </a:lnTo>
                  <a:lnTo>
                    <a:pt x="111785" y="21259"/>
                  </a:lnTo>
                  <a:lnTo>
                    <a:pt x="111760" y="21780"/>
                  </a:lnTo>
                  <a:lnTo>
                    <a:pt x="115849" y="21780"/>
                  </a:lnTo>
                  <a:lnTo>
                    <a:pt x="115849" y="21069"/>
                  </a:lnTo>
                  <a:lnTo>
                    <a:pt x="112598" y="21069"/>
                  </a:lnTo>
                  <a:lnTo>
                    <a:pt x="112661" y="20777"/>
                  </a:lnTo>
                  <a:lnTo>
                    <a:pt x="112839" y="20510"/>
                  </a:lnTo>
                  <a:lnTo>
                    <a:pt x="113271" y="20129"/>
                  </a:lnTo>
                  <a:lnTo>
                    <a:pt x="113487" y="19989"/>
                  </a:lnTo>
                  <a:lnTo>
                    <a:pt x="114833" y="19240"/>
                  </a:lnTo>
                  <a:lnTo>
                    <a:pt x="115176" y="18999"/>
                  </a:lnTo>
                  <a:lnTo>
                    <a:pt x="115709" y="18465"/>
                  </a:lnTo>
                  <a:lnTo>
                    <a:pt x="115887" y="18059"/>
                  </a:lnTo>
                  <a:lnTo>
                    <a:pt x="115887" y="17132"/>
                  </a:lnTo>
                  <a:close/>
                </a:path>
                <a:path w="128270" h="69850">
                  <a:moveTo>
                    <a:pt x="120611" y="19253"/>
                  </a:moveTo>
                  <a:lnTo>
                    <a:pt x="120421" y="18808"/>
                  </a:lnTo>
                  <a:lnTo>
                    <a:pt x="119659" y="18097"/>
                  </a:lnTo>
                  <a:lnTo>
                    <a:pt x="119202" y="17919"/>
                  </a:lnTo>
                  <a:lnTo>
                    <a:pt x="118364" y="17919"/>
                  </a:lnTo>
                  <a:lnTo>
                    <a:pt x="118097" y="17970"/>
                  </a:lnTo>
                  <a:lnTo>
                    <a:pt x="117754" y="18110"/>
                  </a:lnTo>
                  <a:lnTo>
                    <a:pt x="117627" y="18186"/>
                  </a:lnTo>
                  <a:lnTo>
                    <a:pt x="117487" y="18300"/>
                  </a:lnTo>
                  <a:lnTo>
                    <a:pt x="117741" y="16637"/>
                  </a:lnTo>
                  <a:lnTo>
                    <a:pt x="120281" y="16637"/>
                  </a:lnTo>
                  <a:lnTo>
                    <a:pt x="120281" y="15913"/>
                  </a:lnTo>
                  <a:lnTo>
                    <a:pt x="117182" y="15913"/>
                  </a:lnTo>
                  <a:lnTo>
                    <a:pt x="116725" y="19126"/>
                  </a:lnTo>
                  <a:lnTo>
                    <a:pt x="117373" y="19164"/>
                  </a:lnTo>
                  <a:lnTo>
                    <a:pt x="117500" y="18986"/>
                  </a:lnTo>
                  <a:lnTo>
                    <a:pt x="117665" y="18846"/>
                  </a:lnTo>
                  <a:lnTo>
                    <a:pt x="118033" y="18643"/>
                  </a:lnTo>
                  <a:lnTo>
                    <a:pt x="118249" y="18592"/>
                  </a:lnTo>
                  <a:lnTo>
                    <a:pt x="118872" y="18592"/>
                  </a:lnTo>
                  <a:lnTo>
                    <a:pt x="119164" y="18707"/>
                  </a:lnTo>
                  <a:lnTo>
                    <a:pt x="119672" y="19164"/>
                  </a:lnTo>
                  <a:lnTo>
                    <a:pt x="119811" y="19481"/>
                  </a:lnTo>
                  <a:lnTo>
                    <a:pt x="119811" y="20256"/>
                  </a:lnTo>
                  <a:lnTo>
                    <a:pt x="119697" y="20561"/>
                  </a:lnTo>
                  <a:lnTo>
                    <a:pt x="119265" y="21120"/>
                  </a:lnTo>
                  <a:lnTo>
                    <a:pt x="118935" y="21272"/>
                  </a:lnTo>
                  <a:lnTo>
                    <a:pt x="118262" y="21272"/>
                  </a:lnTo>
                  <a:lnTo>
                    <a:pt x="118059" y="21221"/>
                  </a:lnTo>
                  <a:lnTo>
                    <a:pt x="117538" y="20980"/>
                  </a:lnTo>
                  <a:lnTo>
                    <a:pt x="117335" y="20688"/>
                  </a:lnTo>
                  <a:lnTo>
                    <a:pt x="117284" y="20256"/>
                  </a:lnTo>
                  <a:lnTo>
                    <a:pt x="116509" y="20256"/>
                  </a:lnTo>
                  <a:lnTo>
                    <a:pt x="116547" y="20828"/>
                  </a:lnTo>
                  <a:lnTo>
                    <a:pt x="116763" y="21247"/>
                  </a:lnTo>
                  <a:lnTo>
                    <a:pt x="117513" y="21793"/>
                  </a:lnTo>
                  <a:lnTo>
                    <a:pt x="117932" y="21932"/>
                  </a:lnTo>
                  <a:lnTo>
                    <a:pt x="119189" y="21932"/>
                  </a:lnTo>
                  <a:lnTo>
                    <a:pt x="119735" y="21717"/>
                  </a:lnTo>
                  <a:lnTo>
                    <a:pt x="120434" y="20853"/>
                  </a:lnTo>
                  <a:lnTo>
                    <a:pt x="120611" y="20358"/>
                  </a:lnTo>
                  <a:lnTo>
                    <a:pt x="120611" y="19253"/>
                  </a:lnTo>
                  <a:close/>
                </a:path>
                <a:path w="128270" h="69850">
                  <a:moveTo>
                    <a:pt x="125349" y="19253"/>
                  </a:moveTo>
                  <a:lnTo>
                    <a:pt x="125158" y="18808"/>
                  </a:lnTo>
                  <a:lnTo>
                    <a:pt x="124396" y="18097"/>
                  </a:lnTo>
                  <a:lnTo>
                    <a:pt x="123939" y="17919"/>
                  </a:lnTo>
                  <a:lnTo>
                    <a:pt x="123101" y="17919"/>
                  </a:lnTo>
                  <a:lnTo>
                    <a:pt x="122847" y="17970"/>
                  </a:lnTo>
                  <a:lnTo>
                    <a:pt x="122491" y="18110"/>
                  </a:lnTo>
                  <a:lnTo>
                    <a:pt x="122364" y="18186"/>
                  </a:lnTo>
                  <a:lnTo>
                    <a:pt x="122224" y="18300"/>
                  </a:lnTo>
                  <a:lnTo>
                    <a:pt x="122478" y="16637"/>
                  </a:lnTo>
                  <a:lnTo>
                    <a:pt x="125018" y="16637"/>
                  </a:lnTo>
                  <a:lnTo>
                    <a:pt x="125018" y="15913"/>
                  </a:lnTo>
                  <a:lnTo>
                    <a:pt x="121920" y="15913"/>
                  </a:lnTo>
                  <a:lnTo>
                    <a:pt x="121462" y="19126"/>
                  </a:lnTo>
                  <a:lnTo>
                    <a:pt x="122110" y="19164"/>
                  </a:lnTo>
                  <a:lnTo>
                    <a:pt x="122250" y="18986"/>
                  </a:lnTo>
                  <a:lnTo>
                    <a:pt x="122402" y="18846"/>
                  </a:lnTo>
                  <a:lnTo>
                    <a:pt x="122770" y="18643"/>
                  </a:lnTo>
                  <a:lnTo>
                    <a:pt x="122986" y="18592"/>
                  </a:lnTo>
                  <a:lnTo>
                    <a:pt x="123609" y="18592"/>
                  </a:lnTo>
                  <a:lnTo>
                    <a:pt x="123913" y="18707"/>
                  </a:lnTo>
                  <a:lnTo>
                    <a:pt x="124421" y="19164"/>
                  </a:lnTo>
                  <a:lnTo>
                    <a:pt x="124548" y="19481"/>
                  </a:lnTo>
                  <a:lnTo>
                    <a:pt x="124548" y="20256"/>
                  </a:lnTo>
                  <a:lnTo>
                    <a:pt x="124434" y="20561"/>
                  </a:lnTo>
                  <a:lnTo>
                    <a:pt x="124015" y="21120"/>
                  </a:lnTo>
                  <a:lnTo>
                    <a:pt x="123685" y="21272"/>
                  </a:lnTo>
                  <a:lnTo>
                    <a:pt x="122999" y="21272"/>
                  </a:lnTo>
                  <a:lnTo>
                    <a:pt x="122796" y="21221"/>
                  </a:lnTo>
                  <a:lnTo>
                    <a:pt x="122275" y="20980"/>
                  </a:lnTo>
                  <a:lnTo>
                    <a:pt x="122085" y="20688"/>
                  </a:lnTo>
                  <a:lnTo>
                    <a:pt x="122021" y="20256"/>
                  </a:lnTo>
                  <a:lnTo>
                    <a:pt x="121246" y="20256"/>
                  </a:lnTo>
                  <a:lnTo>
                    <a:pt x="121297" y="20828"/>
                  </a:lnTo>
                  <a:lnTo>
                    <a:pt x="121500" y="21247"/>
                  </a:lnTo>
                  <a:lnTo>
                    <a:pt x="122250" y="21793"/>
                  </a:lnTo>
                  <a:lnTo>
                    <a:pt x="122682" y="21932"/>
                  </a:lnTo>
                  <a:lnTo>
                    <a:pt x="123926" y="21932"/>
                  </a:lnTo>
                  <a:lnTo>
                    <a:pt x="124485" y="21717"/>
                  </a:lnTo>
                  <a:lnTo>
                    <a:pt x="125171" y="20853"/>
                  </a:lnTo>
                  <a:lnTo>
                    <a:pt x="125349" y="20358"/>
                  </a:lnTo>
                  <a:lnTo>
                    <a:pt x="125349" y="19253"/>
                  </a:lnTo>
                  <a:close/>
                </a:path>
                <a:path w="128270" h="69850">
                  <a:moveTo>
                    <a:pt x="127939" y="19177"/>
                  </a:moveTo>
                  <a:lnTo>
                    <a:pt x="126504" y="15557"/>
                  </a:lnTo>
                  <a:lnTo>
                    <a:pt x="125996" y="15557"/>
                  </a:lnTo>
                  <a:lnTo>
                    <a:pt x="126403" y="16332"/>
                  </a:lnTo>
                  <a:lnTo>
                    <a:pt x="126682" y="16929"/>
                  </a:lnTo>
                  <a:lnTo>
                    <a:pt x="127038" y="18008"/>
                  </a:lnTo>
                  <a:lnTo>
                    <a:pt x="127152" y="18745"/>
                  </a:lnTo>
                  <a:lnTo>
                    <a:pt x="127152" y="20345"/>
                  </a:lnTo>
                  <a:lnTo>
                    <a:pt x="127050" y="21043"/>
                  </a:lnTo>
                  <a:lnTo>
                    <a:pt x="126733" y="22034"/>
                  </a:lnTo>
                  <a:lnTo>
                    <a:pt x="126453" y="22656"/>
                  </a:lnTo>
                  <a:lnTo>
                    <a:pt x="126009" y="23520"/>
                  </a:lnTo>
                  <a:lnTo>
                    <a:pt x="126530" y="23520"/>
                  </a:lnTo>
                  <a:lnTo>
                    <a:pt x="127038" y="22707"/>
                  </a:lnTo>
                  <a:lnTo>
                    <a:pt x="127381" y="22098"/>
                  </a:lnTo>
                  <a:lnTo>
                    <a:pt x="127812" y="21043"/>
                  </a:lnTo>
                  <a:lnTo>
                    <a:pt x="127939" y="20320"/>
                  </a:lnTo>
                  <a:lnTo>
                    <a:pt x="127939" y="1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096851" y="2368117"/>
              <a:ext cx="116205" cy="69215"/>
            </a:xfrm>
            <a:custGeom>
              <a:avLst/>
              <a:gdLst/>
              <a:ahLst/>
              <a:cxnLst/>
              <a:rect l="l" t="t" r="r" b="b"/>
              <a:pathLst>
                <a:path w="116204" h="69214">
                  <a:moveTo>
                    <a:pt x="4102" y="65062"/>
                  </a:moveTo>
                  <a:lnTo>
                    <a:pt x="3898" y="64490"/>
                  </a:lnTo>
                  <a:lnTo>
                    <a:pt x="3581" y="64185"/>
                  </a:lnTo>
                  <a:lnTo>
                    <a:pt x="3238" y="63868"/>
                  </a:lnTo>
                  <a:lnTo>
                    <a:pt x="3238" y="65062"/>
                  </a:lnTo>
                  <a:lnTo>
                    <a:pt x="3149" y="66840"/>
                  </a:lnTo>
                  <a:lnTo>
                    <a:pt x="2857" y="67449"/>
                  </a:lnTo>
                  <a:lnTo>
                    <a:pt x="2514" y="67640"/>
                  </a:lnTo>
                  <a:lnTo>
                    <a:pt x="1562" y="67640"/>
                  </a:lnTo>
                  <a:lnTo>
                    <a:pt x="1231" y="67475"/>
                  </a:lnTo>
                  <a:lnTo>
                    <a:pt x="825" y="66840"/>
                  </a:lnTo>
                  <a:lnTo>
                    <a:pt x="825" y="65062"/>
                  </a:lnTo>
                  <a:lnTo>
                    <a:pt x="1231" y="64363"/>
                  </a:lnTo>
                  <a:lnTo>
                    <a:pt x="1562" y="64185"/>
                  </a:lnTo>
                  <a:lnTo>
                    <a:pt x="2540" y="64185"/>
                  </a:lnTo>
                  <a:lnTo>
                    <a:pt x="2844" y="64363"/>
                  </a:lnTo>
                  <a:lnTo>
                    <a:pt x="2946" y="64490"/>
                  </a:lnTo>
                  <a:lnTo>
                    <a:pt x="3238" y="65062"/>
                  </a:lnTo>
                  <a:lnTo>
                    <a:pt x="3238" y="63868"/>
                  </a:lnTo>
                  <a:lnTo>
                    <a:pt x="3098" y="63728"/>
                  </a:lnTo>
                  <a:lnTo>
                    <a:pt x="2616" y="63538"/>
                  </a:lnTo>
                  <a:lnTo>
                    <a:pt x="1409" y="63538"/>
                  </a:lnTo>
                  <a:lnTo>
                    <a:pt x="889" y="63754"/>
                  </a:lnTo>
                  <a:lnTo>
                    <a:pt x="139" y="64643"/>
                  </a:lnTo>
                  <a:lnTo>
                    <a:pt x="0" y="65062"/>
                  </a:lnTo>
                  <a:lnTo>
                    <a:pt x="127" y="67246"/>
                  </a:lnTo>
                  <a:lnTo>
                    <a:pt x="850" y="68072"/>
                  </a:lnTo>
                  <a:lnTo>
                    <a:pt x="1333" y="68275"/>
                  </a:lnTo>
                  <a:lnTo>
                    <a:pt x="2679" y="68275"/>
                  </a:lnTo>
                  <a:lnTo>
                    <a:pt x="3225" y="68046"/>
                  </a:lnTo>
                  <a:lnTo>
                    <a:pt x="3530" y="67640"/>
                  </a:lnTo>
                  <a:lnTo>
                    <a:pt x="3924" y="67106"/>
                  </a:lnTo>
                  <a:lnTo>
                    <a:pt x="4000" y="66840"/>
                  </a:lnTo>
                  <a:lnTo>
                    <a:pt x="4102" y="65062"/>
                  </a:lnTo>
                  <a:close/>
                </a:path>
                <a:path w="116204" h="69214">
                  <a:moveTo>
                    <a:pt x="4102" y="49555"/>
                  </a:moveTo>
                  <a:lnTo>
                    <a:pt x="3898" y="48996"/>
                  </a:lnTo>
                  <a:lnTo>
                    <a:pt x="3581" y="48691"/>
                  </a:lnTo>
                  <a:lnTo>
                    <a:pt x="3238" y="48374"/>
                  </a:lnTo>
                  <a:lnTo>
                    <a:pt x="3238" y="49555"/>
                  </a:lnTo>
                  <a:lnTo>
                    <a:pt x="3149" y="51346"/>
                  </a:lnTo>
                  <a:lnTo>
                    <a:pt x="2857" y="51955"/>
                  </a:lnTo>
                  <a:lnTo>
                    <a:pt x="2514" y="52146"/>
                  </a:lnTo>
                  <a:lnTo>
                    <a:pt x="1562" y="52146"/>
                  </a:lnTo>
                  <a:lnTo>
                    <a:pt x="1231" y="51981"/>
                  </a:lnTo>
                  <a:lnTo>
                    <a:pt x="825" y="51346"/>
                  </a:lnTo>
                  <a:lnTo>
                    <a:pt x="825" y="49555"/>
                  </a:lnTo>
                  <a:lnTo>
                    <a:pt x="1231" y="48869"/>
                  </a:lnTo>
                  <a:lnTo>
                    <a:pt x="1562" y="48691"/>
                  </a:lnTo>
                  <a:lnTo>
                    <a:pt x="2540" y="48691"/>
                  </a:lnTo>
                  <a:lnTo>
                    <a:pt x="2844" y="48869"/>
                  </a:lnTo>
                  <a:lnTo>
                    <a:pt x="2946" y="48996"/>
                  </a:lnTo>
                  <a:lnTo>
                    <a:pt x="3238" y="49555"/>
                  </a:lnTo>
                  <a:lnTo>
                    <a:pt x="3238" y="48374"/>
                  </a:lnTo>
                  <a:lnTo>
                    <a:pt x="3098" y="48234"/>
                  </a:lnTo>
                  <a:lnTo>
                    <a:pt x="2616" y="48031"/>
                  </a:lnTo>
                  <a:lnTo>
                    <a:pt x="1409" y="48031"/>
                  </a:lnTo>
                  <a:lnTo>
                    <a:pt x="889" y="48260"/>
                  </a:lnTo>
                  <a:lnTo>
                    <a:pt x="139" y="49149"/>
                  </a:lnTo>
                  <a:lnTo>
                    <a:pt x="0" y="49555"/>
                  </a:lnTo>
                  <a:lnTo>
                    <a:pt x="127" y="51752"/>
                  </a:lnTo>
                  <a:lnTo>
                    <a:pt x="850" y="52578"/>
                  </a:lnTo>
                  <a:lnTo>
                    <a:pt x="1333" y="52781"/>
                  </a:lnTo>
                  <a:lnTo>
                    <a:pt x="2679" y="52781"/>
                  </a:lnTo>
                  <a:lnTo>
                    <a:pt x="3225" y="52552"/>
                  </a:lnTo>
                  <a:lnTo>
                    <a:pt x="3530" y="52146"/>
                  </a:lnTo>
                  <a:lnTo>
                    <a:pt x="3924" y="51612"/>
                  </a:lnTo>
                  <a:lnTo>
                    <a:pt x="4000" y="51346"/>
                  </a:lnTo>
                  <a:lnTo>
                    <a:pt x="4102" y="49555"/>
                  </a:lnTo>
                  <a:close/>
                </a:path>
                <a:path w="116204" h="69214">
                  <a:moveTo>
                    <a:pt x="4102" y="34061"/>
                  </a:moveTo>
                  <a:lnTo>
                    <a:pt x="3898" y="33489"/>
                  </a:lnTo>
                  <a:lnTo>
                    <a:pt x="3581" y="33185"/>
                  </a:lnTo>
                  <a:lnTo>
                    <a:pt x="3238" y="32867"/>
                  </a:lnTo>
                  <a:lnTo>
                    <a:pt x="3238" y="34061"/>
                  </a:lnTo>
                  <a:lnTo>
                    <a:pt x="3149" y="35852"/>
                  </a:lnTo>
                  <a:lnTo>
                    <a:pt x="2857" y="36449"/>
                  </a:lnTo>
                  <a:lnTo>
                    <a:pt x="2514" y="36639"/>
                  </a:lnTo>
                  <a:lnTo>
                    <a:pt x="1562" y="36639"/>
                  </a:lnTo>
                  <a:lnTo>
                    <a:pt x="1231" y="36487"/>
                  </a:lnTo>
                  <a:lnTo>
                    <a:pt x="825" y="35852"/>
                  </a:lnTo>
                  <a:lnTo>
                    <a:pt x="825" y="34061"/>
                  </a:lnTo>
                  <a:lnTo>
                    <a:pt x="1231" y="33362"/>
                  </a:lnTo>
                  <a:lnTo>
                    <a:pt x="1562" y="33185"/>
                  </a:lnTo>
                  <a:lnTo>
                    <a:pt x="2540" y="33185"/>
                  </a:lnTo>
                  <a:lnTo>
                    <a:pt x="2844" y="33362"/>
                  </a:lnTo>
                  <a:lnTo>
                    <a:pt x="2946" y="33489"/>
                  </a:lnTo>
                  <a:lnTo>
                    <a:pt x="3238" y="34061"/>
                  </a:lnTo>
                  <a:lnTo>
                    <a:pt x="3238" y="32867"/>
                  </a:lnTo>
                  <a:lnTo>
                    <a:pt x="3098" y="32727"/>
                  </a:lnTo>
                  <a:lnTo>
                    <a:pt x="2616" y="32537"/>
                  </a:lnTo>
                  <a:lnTo>
                    <a:pt x="1409" y="32537"/>
                  </a:lnTo>
                  <a:lnTo>
                    <a:pt x="889" y="32766"/>
                  </a:lnTo>
                  <a:lnTo>
                    <a:pt x="139" y="33655"/>
                  </a:lnTo>
                  <a:lnTo>
                    <a:pt x="0" y="34061"/>
                  </a:lnTo>
                  <a:lnTo>
                    <a:pt x="127" y="36245"/>
                  </a:lnTo>
                  <a:lnTo>
                    <a:pt x="850" y="37084"/>
                  </a:lnTo>
                  <a:lnTo>
                    <a:pt x="1333" y="37287"/>
                  </a:lnTo>
                  <a:lnTo>
                    <a:pt x="2679" y="37287"/>
                  </a:lnTo>
                  <a:lnTo>
                    <a:pt x="3225" y="37058"/>
                  </a:lnTo>
                  <a:lnTo>
                    <a:pt x="3530" y="36639"/>
                  </a:lnTo>
                  <a:lnTo>
                    <a:pt x="3924" y="36118"/>
                  </a:lnTo>
                  <a:lnTo>
                    <a:pt x="4000" y="35852"/>
                  </a:lnTo>
                  <a:lnTo>
                    <a:pt x="4102" y="34061"/>
                  </a:lnTo>
                  <a:close/>
                </a:path>
                <a:path w="116204" h="69214">
                  <a:moveTo>
                    <a:pt x="4102" y="18567"/>
                  </a:moveTo>
                  <a:lnTo>
                    <a:pt x="3898" y="18008"/>
                  </a:lnTo>
                  <a:lnTo>
                    <a:pt x="3581" y="17703"/>
                  </a:lnTo>
                  <a:lnTo>
                    <a:pt x="3238" y="17373"/>
                  </a:lnTo>
                  <a:lnTo>
                    <a:pt x="3238" y="18567"/>
                  </a:lnTo>
                  <a:lnTo>
                    <a:pt x="3149" y="20358"/>
                  </a:lnTo>
                  <a:lnTo>
                    <a:pt x="2857" y="20955"/>
                  </a:lnTo>
                  <a:lnTo>
                    <a:pt x="2514" y="21158"/>
                  </a:lnTo>
                  <a:lnTo>
                    <a:pt x="1562" y="21158"/>
                  </a:lnTo>
                  <a:lnTo>
                    <a:pt x="1231" y="20993"/>
                  </a:lnTo>
                  <a:lnTo>
                    <a:pt x="825" y="20358"/>
                  </a:lnTo>
                  <a:lnTo>
                    <a:pt x="825" y="18567"/>
                  </a:lnTo>
                  <a:lnTo>
                    <a:pt x="3238" y="18567"/>
                  </a:lnTo>
                  <a:lnTo>
                    <a:pt x="3238" y="17373"/>
                  </a:lnTo>
                  <a:lnTo>
                    <a:pt x="3098" y="17233"/>
                  </a:lnTo>
                  <a:lnTo>
                    <a:pt x="2616" y="17043"/>
                  </a:lnTo>
                  <a:lnTo>
                    <a:pt x="1409" y="17043"/>
                  </a:lnTo>
                  <a:lnTo>
                    <a:pt x="889" y="17272"/>
                  </a:lnTo>
                  <a:lnTo>
                    <a:pt x="139" y="18161"/>
                  </a:lnTo>
                  <a:lnTo>
                    <a:pt x="0" y="18567"/>
                  </a:lnTo>
                  <a:lnTo>
                    <a:pt x="127" y="20751"/>
                  </a:lnTo>
                  <a:lnTo>
                    <a:pt x="850" y="21590"/>
                  </a:lnTo>
                  <a:lnTo>
                    <a:pt x="1333" y="21793"/>
                  </a:lnTo>
                  <a:lnTo>
                    <a:pt x="2679" y="21793"/>
                  </a:lnTo>
                  <a:lnTo>
                    <a:pt x="3225" y="21564"/>
                  </a:lnTo>
                  <a:lnTo>
                    <a:pt x="3530" y="21158"/>
                  </a:lnTo>
                  <a:lnTo>
                    <a:pt x="3924" y="20624"/>
                  </a:lnTo>
                  <a:lnTo>
                    <a:pt x="4000" y="20358"/>
                  </a:lnTo>
                  <a:lnTo>
                    <a:pt x="4102" y="18567"/>
                  </a:lnTo>
                  <a:close/>
                </a:path>
                <a:path w="116204" h="69214">
                  <a:moveTo>
                    <a:pt x="5753" y="63677"/>
                  </a:moveTo>
                  <a:lnTo>
                    <a:pt x="4991" y="63677"/>
                  </a:lnTo>
                  <a:lnTo>
                    <a:pt x="4991" y="68122"/>
                  </a:lnTo>
                  <a:lnTo>
                    <a:pt x="5753" y="68122"/>
                  </a:lnTo>
                  <a:lnTo>
                    <a:pt x="5753" y="63677"/>
                  </a:lnTo>
                  <a:close/>
                </a:path>
                <a:path w="116204" h="69214">
                  <a:moveTo>
                    <a:pt x="5753" y="62001"/>
                  </a:moveTo>
                  <a:lnTo>
                    <a:pt x="4991" y="62001"/>
                  </a:lnTo>
                  <a:lnTo>
                    <a:pt x="4991" y="62852"/>
                  </a:lnTo>
                  <a:lnTo>
                    <a:pt x="5753" y="62852"/>
                  </a:lnTo>
                  <a:lnTo>
                    <a:pt x="5753" y="62001"/>
                  </a:lnTo>
                  <a:close/>
                </a:path>
                <a:path w="116204" h="69214">
                  <a:moveTo>
                    <a:pt x="5753" y="48183"/>
                  </a:moveTo>
                  <a:lnTo>
                    <a:pt x="4991" y="48183"/>
                  </a:lnTo>
                  <a:lnTo>
                    <a:pt x="4991" y="52628"/>
                  </a:lnTo>
                  <a:lnTo>
                    <a:pt x="5753" y="52628"/>
                  </a:lnTo>
                  <a:lnTo>
                    <a:pt x="5753" y="48183"/>
                  </a:lnTo>
                  <a:close/>
                </a:path>
                <a:path w="116204" h="69214">
                  <a:moveTo>
                    <a:pt x="5753" y="46507"/>
                  </a:moveTo>
                  <a:lnTo>
                    <a:pt x="4991" y="46507"/>
                  </a:lnTo>
                  <a:lnTo>
                    <a:pt x="4991" y="47358"/>
                  </a:lnTo>
                  <a:lnTo>
                    <a:pt x="5753" y="47358"/>
                  </a:lnTo>
                  <a:lnTo>
                    <a:pt x="5753" y="46507"/>
                  </a:lnTo>
                  <a:close/>
                </a:path>
                <a:path w="116204" h="69214">
                  <a:moveTo>
                    <a:pt x="5753" y="32689"/>
                  </a:moveTo>
                  <a:lnTo>
                    <a:pt x="4991" y="32689"/>
                  </a:lnTo>
                  <a:lnTo>
                    <a:pt x="4991" y="37122"/>
                  </a:lnTo>
                  <a:lnTo>
                    <a:pt x="5753" y="37122"/>
                  </a:lnTo>
                  <a:lnTo>
                    <a:pt x="5753" y="32689"/>
                  </a:lnTo>
                  <a:close/>
                </a:path>
                <a:path w="116204" h="69214">
                  <a:moveTo>
                    <a:pt x="5753" y="31013"/>
                  </a:moveTo>
                  <a:lnTo>
                    <a:pt x="4991" y="31013"/>
                  </a:lnTo>
                  <a:lnTo>
                    <a:pt x="4991" y="31864"/>
                  </a:lnTo>
                  <a:lnTo>
                    <a:pt x="5753" y="31864"/>
                  </a:lnTo>
                  <a:lnTo>
                    <a:pt x="5753" y="31013"/>
                  </a:lnTo>
                  <a:close/>
                </a:path>
                <a:path w="116204" h="69214">
                  <a:moveTo>
                    <a:pt x="5753" y="17195"/>
                  </a:moveTo>
                  <a:lnTo>
                    <a:pt x="4991" y="17195"/>
                  </a:lnTo>
                  <a:lnTo>
                    <a:pt x="4991" y="21628"/>
                  </a:lnTo>
                  <a:lnTo>
                    <a:pt x="5753" y="21628"/>
                  </a:lnTo>
                  <a:lnTo>
                    <a:pt x="5753" y="17195"/>
                  </a:lnTo>
                  <a:close/>
                </a:path>
                <a:path w="116204" h="69214">
                  <a:moveTo>
                    <a:pt x="5753" y="15519"/>
                  </a:moveTo>
                  <a:lnTo>
                    <a:pt x="4991" y="15519"/>
                  </a:lnTo>
                  <a:lnTo>
                    <a:pt x="4991" y="16370"/>
                  </a:lnTo>
                  <a:lnTo>
                    <a:pt x="5753" y="16370"/>
                  </a:lnTo>
                  <a:lnTo>
                    <a:pt x="5753" y="15519"/>
                  </a:lnTo>
                  <a:close/>
                </a:path>
                <a:path w="116204" h="69214">
                  <a:moveTo>
                    <a:pt x="11074" y="68770"/>
                  </a:moveTo>
                  <a:lnTo>
                    <a:pt x="6337" y="68770"/>
                  </a:lnTo>
                  <a:lnTo>
                    <a:pt x="6337" y="69189"/>
                  </a:lnTo>
                  <a:lnTo>
                    <a:pt x="11074" y="69189"/>
                  </a:lnTo>
                  <a:lnTo>
                    <a:pt x="11074" y="68770"/>
                  </a:lnTo>
                  <a:close/>
                </a:path>
                <a:path w="116204" h="69214">
                  <a:moveTo>
                    <a:pt x="11074" y="53263"/>
                  </a:moveTo>
                  <a:lnTo>
                    <a:pt x="6337" y="53263"/>
                  </a:lnTo>
                  <a:lnTo>
                    <a:pt x="6337" y="53695"/>
                  </a:lnTo>
                  <a:lnTo>
                    <a:pt x="11074" y="53695"/>
                  </a:lnTo>
                  <a:lnTo>
                    <a:pt x="11074" y="53263"/>
                  </a:lnTo>
                  <a:close/>
                </a:path>
                <a:path w="116204" h="69214">
                  <a:moveTo>
                    <a:pt x="11074" y="37769"/>
                  </a:moveTo>
                  <a:lnTo>
                    <a:pt x="6337" y="37769"/>
                  </a:lnTo>
                  <a:lnTo>
                    <a:pt x="6337" y="38188"/>
                  </a:lnTo>
                  <a:lnTo>
                    <a:pt x="11074" y="38188"/>
                  </a:lnTo>
                  <a:lnTo>
                    <a:pt x="11074" y="37769"/>
                  </a:lnTo>
                  <a:close/>
                </a:path>
                <a:path w="116204" h="69214">
                  <a:moveTo>
                    <a:pt x="11074" y="22275"/>
                  </a:moveTo>
                  <a:lnTo>
                    <a:pt x="6337" y="22275"/>
                  </a:lnTo>
                  <a:lnTo>
                    <a:pt x="6337" y="22694"/>
                  </a:lnTo>
                  <a:lnTo>
                    <a:pt x="11074" y="22694"/>
                  </a:lnTo>
                  <a:lnTo>
                    <a:pt x="11074" y="22275"/>
                  </a:lnTo>
                  <a:close/>
                </a:path>
                <a:path w="116204" h="69214">
                  <a:moveTo>
                    <a:pt x="15189" y="63665"/>
                  </a:moveTo>
                  <a:lnTo>
                    <a:pt x="14439" y="63665"/>
                  </a:lnTo>
                  <a:lnTo>
                    <a:pt x="14439" y="66294"/>
                  </a:lnTo>
                  <a:lnTo>
                    <a:pt x="14389" y="66636"/>
                  </a:lnTo>
                  <a:lnTo>
                    <a:pt x="14097" y="67348"/>
                  </a:lnTo>
                  <a:lnTo>
                    <a:pt x="13741" y="67576"/>
                  </a:lnTo>
                  <a:lnTo>
                    <a:pt x="12865" y="67576"/>
                  </a:lnTo>
                  <a:lnTo>
                    <a:pt x="12611" y="67449"/>
                  </a:lnTo>
                  <a:lnTo>
                    <a:pt x="12407" y="67030"/>
                  </a:lnTo>
                  <a:lnTo>
                    <a:pt x="12369" y="66852"/>
                  </a:lnTo>
                  <a:lnTo>
                    <a:pt x="12369" y="63665"/>
                  </a:lnTo>
                  <a:lnTo>
                    <a:pt x="11607" y="63665"/>
                  </a:lnTo>
                  <a:lnTo>
                    <a:pt x="11607" y="67068"/>
                  </a:lnTo>
                  <a:lnTo>
                    <a:pt x="11671" y="67373"/>
                  </a:lnTo>
                  <a:lnTo>
                    <a:pt x="12026" y="68033"/>
                  </a:lnTo>
                  <a:lnTo>
                    <a:pt x="12458" y="68237"/>
                  </a:lnTo>
                  <a:lnTo>
                    <a:pt x="13500" y="68237"/>
                  </a:lnTo>
                  <a:lnTo>
                    <a:pt x="13843" y="68122"/>
                  </a:lnTo>
                  <a:lnTo>
                    <a:pt x="14274" y="67767"/>
                  </a:lnTo>
                  <a:lnTo>
                    <a:pt x="14401" y="67640"/>
                  </a:lnTo>
                  <a:lnTo>
                    <a:pt x="14490" y="67462"/>
                  </a:lnTo>
                  <a:lnTo>
                    <a:pt x="14478" y="68122"/>
                  </a:lnTo>
                  <a:lnTo>
                    <a:pt x="15189" y="68122"/>
                  </a:lnTo>
                  <a:lnTo>
                    <a:pt x="15189" y="63665"/>
                  </a:lnTo>
                  <a:close/>
                </a:path>
                <a:path w="116204" h="69214">
                  <a:moveTo>
                    <a:pt x="15189" y="48171"/>
                  </a:moveTo>
                  <a:lnTo>
                    <a:pt x="14439" y="48171"/>
                  </a:lnTo>
                  <a:lnTo>
                    <a:pt x="14439" y="50787"/>
                  </a:lnTo>
                  <a:lnTo>
                    <a:pt x="14389" y="51130"/>
                  </a:lnTo>
                  <a:lnTo>
                    <a:pt x="14097" y="51854"/>
                  </a:lnTo>
                  <a:lnTo>
                    <a:pt x="13741" y="52082"/>
                  </a:lnTo>
                  <a:lnTo>
                    <a:pt x="12865" y="52082"/>
                  </a:lnTo>
                  <a:lnTo>
                    <a:pt x="12611" y="51955"/>
                  </a:lnTo>
                  <a:lnTo>
                    <a:pt x="12407" y="51536"/>
                  </a:lnTo>
                  <a:lnTo>
                    <a:pt x="12369" y="51346"/>
                  </a:lnTo>
                  <a:lnTo>
                    <a:pt x="12369" y="48171"/>
                  </a:lnTo>
                  <a:lnTo>
                    <a:pt x="11607" y="48171"/>
                  </a:lnTo>
                  <a:lnTo>
                    <a:pt x="11607" y="51574"/>
                  </a:lnTo>
                  <a:lnTo>
                    <a:pt x="11671" y="51879"/>
                  </a:lnTo>
                  <a:lnTo>
                    <a:pt x="12026" y="52527"/>
                  </a:lnTo>
                  <a:lnTo>
                    <a:pt x="12458" y="52743"/>
                  </a:lnTo>
                  <a:lnTo>
                    <a:pt x="13500" y="52743"/>
                  </a:lnTo>
                  <a:lnTo>
                    <a:pt x="13843" y="52628"/>
                  </a:lnTo>
                  <a:lnTo>
                    <a:pt x="14274" y="52273"/>
                  </a:lnTo>
                  <a:lnTo>
                    <a:pt x="14401" y="52133"/>
                  </a:lnTo>
                  <a:lnTo>
                    <a:pt x="14490" y="51968"/>
                  </a:lnTo>
                  <a:lnTo>
                    <a:pt x="14478" y="52628"/>
                  </a:lnTo>
                  <a:lnTo>
                    <a:pt x="15189" y="52628"/>
                  </a:lnTo>
                  <a:lnTo>
                    <a:pt x="15189" y="48171"/>
                  </a:lnTo>
                  <a:close/>
                </a:path>
                <a:path w="116204" h="69214">
                  <a:moveTo>
                    <a:pt x="15252" y="30988"/>
                  </a:moveTo>
                  <a:lnTo>
                    <a:pt x="14541" y="30988"/>
                  </a:lnTo>
                  <a:lnTo>
                    <a:pt x="14541" y="33248"/>
                  </a:lnTo>
                  <a:lnTo>
                    <a:pt x="14452" y="33921"/>
                  </a:lnTo>
                  <a:lnTo>
                    <a:pt x="14452" y="35877"/>
                  </a:lnTo>
                  <a:lnTo>
                    <a:pt x="14008" y="36474"/>
                  </a:lnTo>
                  <a:lnTo>
                    <a:pt x="13716" y="36626"/>
                  </a:lnTo>
                  <a:lnTo>
                    <a:pt x="12928" y="36626"/>
                  </a:lnTo>
                  <a:lnTo>
                    <a:pt x="12611" y="36474"/>
                  </a:lnTo>
                  <a:lnTo>
                    <a:pt x="12230" y="35877"/>
                  </a:lnTo>
                  <a:lnTo>
                    <a:pt x="12217" y="33959"/>
                  </a:lnTo>
                  <a:lnTo>
                    <a:pt x="12687" y="33388"/>
                  </a:lnTo>
                  <a:lnTo>
                    <a:pt x="12992" y="33248"/>
                  </a:lnTo>
                  <a:lnTo>
                    <a:pt x="13703" y="33248"/>
                  </a:lnTo>
                  <a:lnTo>
                    <a:pt x="13982" y="33375"/>
                  </a:lnTo>
                  <a:lnTo>
                    <a:pt x="14452" y="33921"/>
                  </a:lnTo>
                  <a:lnTo>
                    <a:pt x="14452" y="33159"/>
                  </a:lnTo>
                  <a:lnTo>
                    <a:pt x="14211" y="32880"/>
                  </a:lnTo>
                  <a:lnTo>
                    <a:pt x="13843" y="32664"/>
                  </a:lnTo>
                  <a:lnTo>
                    <a:pt x="13563" y="32588"/>
                  </a:lnTo>
                  <a:lnTo>
                    <a:pt x="12611" y="32588"/>
                  </a:lnTo>
                  <a:lnTo>
                    <a:pt x="12179" y="32804"/>
                  </a:lnTo>
                  <a:lnTo>
                    <a:pt x="11468" y="33782"/>
                  </a:lnTo>
                  <a:lnTo>
                    <a:pt x="11417" y="33959"/>
                  </a:lnTo>
                  <a:lnTo>
                    <a:pt x="11493" y="36233"/>
                  </a:lnTo>
                  <a:lnTo>
                    <a:pt x="12217" y="37071"/>
                  </a:lnTo>
                  <a:lnTo>
                    <a:pt x="12636" y="37287"/>
                  </a:lnTo>
                  <a:lnTo>
                    <a:pt x="13449" y="37287"/>
                  </a:lnTo>
                  <a:lnTo>
                    <a:pt x="14579" y="36499"/>
                  </a:lnTo>
                  <a:lnTo>
                    <a:pt x="14579" y="37122"/>
                  </a:lnTo>
                  <a:lnTo>
                    <a:pt x="15252" y="37122"/>
                  </a:lnTo>
                  <a:lnTo>
                    <a:pt x="15252" y="36499"/>
                  </a:lnTo>
                  <a:lnTo>
                    <a:pt x="15252" y="30988"/>
                  </a:lnTo>
                  <a:close/>
                </a:path>
                <a:path w="116204" h="69214">
                  <a:moveTo>
                    <a:pt x="15252" y="2832"/>
                  </a:moveTo>
                  <a:lnTo>
                    <a:pt x="15189" y="2489"/>
                  </a:lnTo>
                  <a:lnTo>
                    <a:pt x="14833" y="1790"/>
                  </a:lnTo>
                  <a:lnTo>
                    <a:pt x="14401" y="1574"/>
                  </a:lnTo>
                  <a:lnTo>
                    <a:pt x="13385" y="1574"/>
                  </a:lnTo>
                  <a:lnTo>
                    <a:pt x="13093" y="1651"/>
                  </a:lnTo>
                  <a:lnTo>
                    <a:pt x="12712" y="1892"/>
                  </a:lnTo>
                  <a:lnTo>
                    <a:pt x="12547" y="2057"/>
                  </a:lnTo>
                  <a:lnTo>
                    <a:pt x="12369" y="2286"/>
                  </a:lnTo>
                  <a:lnTo>
                    <a:pt x="12369" y="0"/>
                  </a:lnTo>
                  <a:lnTo>
                    <a:pt x="11620" y="0"/>
                  </a:lnTo>
                  <a:lnTo>
                    <a:pt x="11620" y="6134"/>
                  </a:lnTo>
                  <a:lnTo>
                    <a:pt x="12369" y="6134"/>
                  </a:lnTo>
                  <a:lnTo>
                    <a:pt x="12369" y="3175"/>
                  </a:lnTo>
                  <a:lnTo>
                    <a:pt x="12496" y="2768"/>
                  </a:lnTo>
                  <a:lnTo>
                    <a:pt x="13004" y="2349"/>
                  </a:lnTo>
                  <a:lnTo>
                    <a:pt x="13284" y="2235"/>
                  </a:lnTo>
                  <a:lnTo>
                    <a:pt x="13970" y="2235"/>
                  </a:lnTo>
                  <a:lnTo>
                    <a:pt x="14224" y="2362"/>
                  </a:lnTo>
                  <a:lnTo>
                    <a:pt x="14439" y="2755"/>
                  </a:lnTo>
                  <a:lnTo>
                    <a:pt x="14478" y="2997"/>
                  </a:lnTo>
                  <a:lnTo>
                    <a:pt x="14478" y="6134"/>
                  </a:lnTo>
                  <a:lnTo>
                    <a:pt x="15252" y="6134"/>
                  </a:lnTo>
                  <a:lnTo>
                    <a:pt x="15252" y="2832"/>
                  </a:lnTo>
                  <a:close/>
                </a:path>
                <a:path w="116204" h="69214">
                  <a:moveTo>
                    <a:pt x="15417" y="18364"/>
                  </a:moveTo>
                  <a:lnTo>
                    <a:pt x="15316" y="18008"/>
                  </a:lnTo>
                  <a:lnTo>
                    <a:pt x="15062" y="17729"/>
                  </a:lnTo>
                  <a:lnTo>
                    <a:pt x="14643" y="17284"/>
                  </a:lnTo>
                  <a:lnTo>
                    <a:pt x="14643" y="18580"/>
                  </a:lnTo>
                  <a:lnTo>
                    <a:pt x="14617" y="20307"/>
                  </a:lnTo>
                  <a:lnTo>
                    <a:pt x="14211" y="20955"/>
                  </a:lnTo>
                  <a:lnTo>
                    <a:pt x="13919" y="21120"/>
                  </a:lnTo>
                  <a:lnTo>
                    <a:pt x="12979" y="21120"/>
                  </a:lnTo>
                  <a:lnTo>
                    <a:pt x="12611" y="20866"/>
                  </a:lnTo>
                  <a:lnTo>
                    <a:pt x="12382" y="20307"/>
                  </a:lnTo>
                  <a:lnTo>
                    <a:pt x="12319" y="18580"/>
                  </a:lnTo>
                  <a:lnTo>
                    <a:pt x="12382" y="18364"/>
                  </a:lnTo>
                  <a:lnTo>
                    <a:pt x="12890" y="17856"/>
                  </a:lnTo>
                  <a:lnTo>
                    <a:pt x="13195" y="17729"/>
                  </a:lnTo>
                  <a:lnTo>
                    <a:pt x="13919" y="17729"/>
                  </a:lnTo>
                  <a:lnTo>
                    <a:pt x="14211" y="17881"/>
                  </a:lnTo>
                  <a:lnTo>
                    <a:pt x="14528" y="18364"/>
                  </a:lnTo>
                  <a:lnTo>
                    <a:pt x="14643" y="18580"/>
                  </a:lnTo>
                  <a:lnTo>
                    <a:pt x="14643" y="17284"/>
                  </a:lnTo>
                  <a:lnTo>
                    <a:pt x="14173" y="17056"/>
                  </a:lnTo>
                  <a:lnTo>
                    <a:pt x="13347" y="17056"/>
                  </a:lnTo>
                  <a:lnTo>
                    <a:pt x="13106" y="17119"/>
                  </a:lnTo>
                  <a:lnTo>
                    <a:pt x="12649" y="17335"/>
                  </a:lnTo>
                  <a:lnTo>
                    <a:pt x="12458" y="17500"/>
                  </a:lnTo>
                  <a:lnTo>
                    <a:pt x="12293" y="17716"/>
                  </a:lnTo>
                  <a:lnTo>
                    <a:pt x="12293" y="15494"/>
                  </a:lnTo>
                  <a:lnTo>
                    <a:pt x="11569" y="15494"/>
                  </a:lnTo>
                  <a:lnTo>
                    <a:pt x="11569" y="21628"/>
                  </a:lnTo>
                  <a:lnTo>
                    <a:pt x="12255" y="21628"/>
                  </a:lnTo>
                  <a:lnTo>
                    <a:pt x="12255" y="21056"/>
                  </a:lnTo>
                  <a:lnTo>
                    <a:pt x="12407" y="21272"/>
                  </a:lnTo>
                  <a:lnTo>
                    <a:pt x="12560" y="21424"/>
                  </a:lnTo>
                  <a:lnTo>
                    <a:pt x="12928" y="21691"/>
                  </a:lnTo>
                  <a:lnTo>
                    <a:pt x="13220" y="21780"/>
                  </a:lnTo>
                  <a:lnTo>
                    <a:pt x="14160" y="21780"/>
                  </a:lnTo>
                  <a:lnTo>
                    <a:pt x="14630" y="21539"/>
                  </a:lnTo>
                  <a:lnTo>
                    <a:pt x="14947" y="21120"/>
                  </a:lnTo>
                  <a:lnTo>
                    <a:pt x="15303" y="20624"/>
                  </a:lnTo>
                  <a:lnTo>
                    <a:pt x="15417" y="18364"/>
                  </a:lnTo>
                  <a:close/>
                </a:path>
                <a:path w="116204" h="69214">
                  <a:moveTo>
                    <a:pt x="17132" y="17195"/>
                  </a:moveTo>
                  <a:lnTo>
                    <a:pt x="16357" y="17195"/>
                  </a:lnTo>
                  <a:lnTo>
                    <a:pt x="16357" y="21628"/>
                  </a:lnTo>
                  <a:lnTo>
                    <a:pt x="17132" y="21628"/>
                  </a:lnTo>
                  <a:lnTo>
                    <a:pt x="17132" y="17195"/>
                  </a:lnTo>
                  <a:close/>
                </a:path>
                <a:path w="116204" h="69214">
                  <a:moveTo>
                    <a:pt x="17132" y="15519"/>
                  </a:moveTo>
                  <a:lnTo>
                    <a:pt x="16357" y="15519"/>
                  </a:lnTo>
                  <a:lnTo>
                    <a:pt x="16357" y="16370"/>
                  </a:lnTo>
                  <a:lnTo>
                    <a:pt x="17132" y="16370"/>
                  </a:lnTo>
                  <a:lnTo>
                    <a:pt x="17132" y="15519"/>
                  </a:lnTo>
                  <a:close/>
                </a:path>
                <a:path w="116204" h="69214">
                  <a:moveTo>
                    <a:pt x="19773" y="66421"/>
                  </a:moveTo>
                  <a:lnTo>
                    <a:pt x="19621" y="66116"/>
                  </a:lnTo>
                  <a:lnTo>
                    <a:pt x="19138" y="65798"/>
                  </a:lnTo>
                  <a:lnTo>
                    <a:pt x="18783" y="65684"/>
                  </a:lnTo>
                  <a:lnTo>
                    <a:pt x="17538" y="65379"/>
                  </a:lnTo>
                  <a:lnTo>
                    <a:pt x="17373" y="65316"/>
                  </a:lnTo>
                  <a:lnTo>
                    <a:pt x="17068" y="65125"/>
                  </a:lnTo>
                  <a:lnTo>
                    <a:pt x="16967" y="64973"/>
                  </a:lnTo>
                  <a:lnTo>
                    <a:pt x="16967" y="64604"/>
                  </a:lnTo>
                  <a:lnTo>
                    <a:pt x="17043" y="64452"/>
                  </a:lnTo>
                  <a:lnTo>
                    <a:pt x="17335" y="64236"/>
                  </a:lnTo>
                  <a:lnTo>
                    <a:pt x="17551" y="64185"/>
                  </a:lnTo>
                  <a:lnTo>
                    <a:pt x="18262" y="64185"/>
                  </a:lnTo>
                  <a:lnTo>
                    <a:pt x="18910" y="64947"/>
                  </a:lnTo>
                  <a:lnTo>
                    <a:pt x="19608" y="64947"/>
                  </a:lnTo>
                  <a:lnTo>
                    <a:pt x="19621" y="64655"/>
                  </a:lnTo>
                  <a:lnTo>
                    <a:pt x="19532" y="64389"/>
                  </a:lnTo>
                  <a:lnTo>
                    <a:pt x="19050" y="63741"/>
                  </a:lnTo>
                  <a:lnTo>
                    <a:pt x="18567" y="63550"/>
                  </a:lnTo>
                  <a:lnTo>
                    <a:pt x="17386" y="63550"/>
                  </a:lnTo>
                  <a:lnTo>
                    <a:pt x="16967" y="63677"/>
                  </a:lnTo>
                  <a:lnTo>
                    <a:pt x="16357" y="64198"/>
                  </a:lnTo>
                  <a:lnTo>
                    <a:pt x="16217" y="64541"/>
                  </a:lnTo>
                  <a:lnTo>
                    <a:pt x="16217" y="65316"/>
                  </a:lnTo>
                  <a:lnTo>
                    <a:pt x="16370" y="65595"/>
                  </a:lnTo>
                  <a:lnTo>
                    <a:pt x="16878" y="65925"/>
                  </a:lnTo>
                  <a:lnTo>
                    <a:pt x="17157" y="66027"/>
                  </a:lnTo>
                  <a:lnTo>
                    <a:pt x="18453" y="66344"/>
                  </a:lnTo>
                  <a:lnTo>
                    <a:pt x="18669" y="66421"/>
                  </a:lnTo>
                  <a:lnTo>
                    <a:pt x="18935" y="66586"/>
                  </a:lnTo>
                  <a:lnTo>
                    <a:pt x="19024" y="66725"/>
                  </a:lnTo>
                  <a:lnTo>
                    <a:pt x="19024" y="67170"/>
                  </a:lnTo>
                  <a:lnTo>
                    <a:pt x="18923" y="67360"/>
                  </a:lnTo>
                  <a:lnTo>
                    <a:pt x="18503" y="67602"/>
                  </a:lnTo>
                  <a:lnTo>
                    <a:pt x="18249" y="67652"/>
                  </a:lnTo>
                  <a:lnTo>
                    <a:pt x="17513" y="67652"/>
                  </a:lnTo>
                  <a:lnTo>
                    <a:pt x="17183" y="67538"/>
                  </a:lnTo>
                  <a:lnTo>
                    <a:pt x="16891" y="67170"/>
                  </a:lnTo>
                  <a:lnTo>
                    <a:pt x="16827" y="66967"/>
                  </a:lnTo>
                  <a:lnTo>
                    <a:pt x="16802" y="66725"/>
                  </a:lnTo>
                  <a:lnTo>
                    <a:pt x="16090" y="66725"/>
                  </a:lnTo>
                  <a:lnTo>
                    <a:pt x="16103" y="67170"/>
                  </a:lnTo>
                  <a:lnTo>
                    <a:pt x="16256" y="67538"/>
                  </a:lnTo>
                  <a:lnTo>
                    <a:pt x="16802" y="68135"/>
                  </a:lnTo>
                  <a:lnTo>
                    <a:pt x="17272" y="68287"/>
                  </a:lnTo>
                  <a:lnTo>
                    <a:pt x="18554" y="68287"/>
                  </a:lnTo>
                  <a:lnTo>
                    <a:pt x="19011" y="68148"/>
                  </a:lnTo>
                  <a:lnTo>
                    <a:pt x="19608" y="67564"/>
                  </a:lnTo>
                  <a:lnTo>
                    <a:pt x="19773" y="67233"/>
                  </a:lnTo>
                  <a:lnTo>
                    <a:pt x="19773" y="66421"/>
                  </a:lnTo>
                  <a:close/>
                </a:path>
                <a:path w="116204" h="69214">
                  <a:moveTo>
                    <a:pt x="19773" y="50914"/>
                  </a:moveTo>
                  <a:lnTo>
                    <a:pt x="19621" y="50622"/>
                  </a:lnTo>
                  <a:lnTo>
                    <a:pt x="19138" y="50304"/>
                  </a:lnTo>
                  <a:lnTo>
                    <a:pt x="18783" y="50177"/>
                  </a:lnTo>
                  <a:lnTo>
                    <a:pt x="17538" y="49872"/>
                  </a:lnTo>
                  <a:lnTo>
                    <a:pt x="17373" y="49809"/>
                  </a:lnTo>
                  <a:lnTo>
                    <a:pt x="17068" y="49631"/>
                  </a:lnTo>
                  <a:lnTo>
                    <a:pt x="16967" y="49479"/>
                  </a:lnTo>
                  <a:lnTo>
                    <a:pt x="16967" y="49110"/>
                  </a:lnTo>
                  <a:lnTo>
                    <a:pt x="17043" y="48958"/>
                  </a:lnTo>
                  <a:lnTo>
                    <a:pt x="17335" y="48742"/>
                  </a:lnTo>
                  <a:lnTo>
                    <a:pt x="17551" y="48691"/>
                  </a:lnTo>
                  <a:lnTo>
                    <a:pt x="18262" y="48691"/>
                  </a:lnTo>
                  <a:lnTo>
                    <a:pt x="18910" y="49441"/>
                  </a:lnTo>
                  <a:lnTo>
                    <a:pt x="19608" y="49441"/>
                  </a:lnTo>
                  <a:lnTo>
                    <a:pt x="19621" y="49161"/>
                  </a:lnTo>
                  <a:lnTo>
                    <a:pt x="19532" y="48895"/>
                  </a:lnTo>
                  <a:lnTo>
                    <a:pt x="19050" y="48247"/>
                  </a:lnTo>
                  <a:lnTo>
                    <a:pt x="18567" y="48044"/>
                  </a:lnTo>
                  <a:lnTo>
                    <a:pt x="17386" y="48044"/>
                  </a:lnTo>
                  <a:lnTo>
                    <a:pt x="16967" y="48183"/>
                  </a:lnTo>
                  <a:lnTo>
                    <a:pt x="16357" y="48704"/>
                  </a:lnTo>
                  <a:lnTo>
                    <a:pt x="16217" y="49034"/>
                  </a:lnTo>
                  <a:lnTo>
                    <a:pt x="16217" y="49822"/>
                  </a:lnTo>
                  <a:lnTo>
                    <a:pt x="16370" y="50101"/>
                  </a:lnTo>
                  <a:lnTo>
                    <a:pt x="16878" y="50419"/>
                  </a:lnTo>
                  <a:lnTo>
                    <a:pt x="17157" y="50520"/>
                  </a:lnTo>
                  <a:lnTo>
                    <a:pt x="18453" y="50850"/>
                  </a:lnTo>
                  <a:lnTo>
                    <a:pt x="18669" y="50914"/>
                  </a:lnTo>
                  <a:lnTo>
                    <a:pt x="18935" y="51079"/>
                  </a:lnTo>
                  <a:lnTo>
                    <a:pt x="19024" y="51231"/>
                  </a:lnTo>
                  <a:lnTo>
                    <a:pt x="19024" y="51676"/>
                  </a:lnTo>
                  <a:lnTo>
                    <a:pt x="18923" y="51854"/>
                  </a:lnTo>
                  <a:lnTo>
                    <a:pt x="18503" y="52095"/>
                  </a:lnTo>
                  <a:lnTo>
                    <a:pt x="18249" y="52158"/>
                  </a:lnTo>
                  <a:lnTo>
                    <a:pt x="17513" y="52158"/>
                  </a:lnTo>
                  <a:lnTo>
                    <a:pt x="17183" y="52044"/>
                  </a:lnTo>
                  <a:lnTo>
                    <a:pt x="16891" y="51663"/>
                  </a:lnTo>
                  <a:lnTo>
                    <a:pt x="16827" y="51473"/>
                  </a:lnTo>
                  <a:lnTo>
                    <a:pt x="16802" y="51219"/>
                  </a:lnTo>
                  <a:lnTo>
                    <a:pt x="16090" y="51219"/>
                  </a:lnTo>
                  <a:lnTo>
                    <a:pt x="16103" y="51663"/>
                  </a:lnTo>
                  <a:lnTo>
                    <a:pt x="16256" y="52044"/>
                  </a:lnTo>
                  <a:lnTo>
                    <a:pt x="16802" y="52641"/>
                  </a:lnTo>
                  <a:lnTo>
                    <a:pt x="17272" y="52793"/>
                  </a:lnTo>
                  <a:lnTo>
                    <a:pt x="18554" y="52793"/>
                  </a:lnTo>
                  <a:lnTo>
                    <a:pt x="19011" y="52654"/>
                  </a:lnTo>
                  <a:lnTo>
                    <a:pt x="19608" y="52070"/>
                  </a:lnTo>
                  <a:lnTo>
                    <a:pt x="19773" y="51727"/>
                  </a:lnTo>
                  <a:lnTo>
                    <a:pt x="19773" y="50914"/>
                  </a:lnTo>
                  <a:close/>
                </a:path>
                <a:path w="116204" h="69214">
                  <a:moveTo>
                    <a:pt x="19875" y="17170"/>
                  </a:moveTo>
                  <a:lnTo>
                    <a:pt x="19164" y="17170"/>
                  </a:lnTo>
                  <a:lnTo>
                    <a:pt x="19164" y="15925"/>
                  </a:lnTo>
                  <a:lnTo>
                    <a:pt x="18402" y="15925"/>
                  </a:lnTo>
                  <a:lnTo>
                    <a:pt x="18402" y="17170"/>
                  </a:lnTo>
                  <a:lnTo>
                    <a:pt x="17805" y="17170"/>
                  </a:lnTo>
                  <a:lnTo>
                    <a:pt x="17805" y="17792"/>
                  </a:lnTo>
                  <a:lnTo>
                    <a:pt x="18402" y="17792"/>
                  </a:lnTo>
                  <a:lnTo>
                    <a:pt x="18402" y="21018"/>
                  </a:lnTo>
                  <a:lnTo>
                    <a:pt x="18465" y="21259"/>
                  </a:lnTo>
                  <a:lnTo>
                    <a:pt x="18719" y="21615"/>
                  </a:lnTo>
                  <a:lnTo>
                    <a:pt x="18961" y="21704"/>
                  </a:lnTo>
                  <a:lnTo>
                    <a:pt x="19418" y="21704"/>
                  </a:lnTo>
                  <a:lnTo>
                    <a:pt x="19786" y="21666"/>
                  </a:lnTo>
                  <a:lnTo>
                    <a:pt x="19875" y="21043"/>
                  </a:lnTo>
                  <a:lnTo>
                    <a:pt x="19481" y="21056"/>
                  </a:lnTo>
                  <a:lnTo>
                    <a:pt x="19215" y="20955"/>
                  </a:lnTo>
                  <a:lnTo>
                    <a:pt x="19164" y="17792"/>
                  </a:lnTo>
                  <a:lnTo>
                    <a:pt x="19875" y="17792"/>
                  </a:lnTo>
                  <a:lnTo>
                    <a:pt x="19875" y="17170"/>
                  </a:lnTo>
                  <a:close/>
                </a:path>
                <a:path w="116204" h="69214">
                  <a:moveTo>
                    <a:pt x="20180" y="35128"/>
                  </a:moveTo>
                  <a:lnTo>
                    <a:pt x="19405" y="32931"/>
                  </a:lnTo>
                  <a:lnTo>
                    <a:pt x="19405" y="34544"/>
                  </a:lnTo>
                  <a:lnTo>
                    <a:pt x="16929" y="34544"/>
                  </a:lnTo>
                  <a:lnTo>
                    <a:pt x="16941" y="34213"/>
                  </a:lnTo>
                  <a:lnTo>
                    <a:pt x="17068" y="33845"/>
                  </a:lnTo>
                  <a:lnTo>
                    <a:pt x="17538" y="33350"/>
                  </a:lnTo>
                  <a:lnTo>
                    <a:pt x="17830" y="33223"/>
                  </a:lnTo>
                  <a:lnTo>
                    <a:pt x="18656" y="33223"/>
                  </a:lnTo>
                  <a:lnTo>
                    <a:pt x="18999" y="33401"/>
                  </a:lnTo>
                  <a:lnTo>
                    <a:pt x="19253" y="33858"/>
                  </a:lnTo>
                  <a:lnTo>
                    <a:pt x="19367" y="34163"/>
                  </a:lnTo>
                  <a:lnTo>
                    <a:pt x="19405" y="34544"/>
                  </a:lnTo>
                  <a:lnTo>
                    <a:pt x="19405" y="32931"/>
                  </a:lnTo>
                  <a:lnTo>
                    <a:pt x="18834" y="32639"/>
                  </a:lnTo>
                  <a:lnTo>
                    <a:pt x="18529" y="32562"/>
                  </a:lnTo>
                  <a:lnTo>
                    <a:pt x="17589" y="32562"/>
                  </a:lnTo>
                  <a:lnTo>
                    <a:pt x="17081" y="32791"/>
                  </a:lnTo>
                  <a:lnTo>
                    <a:pt x="16306" y="33693"/>
                  </a:lnTo>
                  <a:lnTo>
                    <a:pt x="16217" y="33959"/>
                  </a:lnTo>
                  <a:lnTo>
                    <a:pt x="16306" y="36271"/>
                  </a:lnTo>
                  <a:lnTo>
                    <a:pt x="17081" y="37084"/>
                  </a:lnTo>
                  <a:lnTo>
                    <a:pt x="17551" y="37287"/>
                  </a:lnTo>
                  <a:lnTo>
                    <a:pt x="18326" y="37287"/>
                  </a:lnTo>
                  <a:lnTo>
                    <a:pt x="20116" y="35725"/>
                  </a:lnTo>
                  <a:lnTo>
                    <a:pt x="19380" y="35725"/>
                  </a:lnTo>
                  <a:lnTo>
                    <a:pt x="19316" y="35953"/>
                  </a:lnTo>
                  <a:lnTo>
                    <a:pt x="19240" y="36106"/>
                  </a:lnTo>
                  <a:lnTo>
                    <a:pt x="18872" y="36499"/>
                  </a:lnTo>
                  <a:lnTo>
                    <a:pt x="18554" y="36639"/>
                  </a:lnTo>
                  <a:lnTo>
                    <a:pt x="17741" y="36639"/>
                  </a:lnTo>
                  <a:lnTo>
                    <a:pt x="17462" y="36499"/>
                  </a:lnTo>
                  <a:lnTo>
                    <a:pt x="17030" y="35953"/>
                  </a:lnTo>
                  <a:lnTo>
                    <a:pt x="16916" y="35128"/>
                  </a:lnTo>
                  <a:lnTo>
                    <a:pt x="20180" y="35128"/>
                  </a:lnTo>
                  <a:close/>
                </a:path>
                <a:path w="116204" h="69214">
                  <a:moveTo>
                    <a:pt x="20180" y="4140"/>
                  </a:moveTo>
                  <a:lnTo>
                    <a:pt x="19405" y="1943"/>
                  </a:lnTo>
                  <a:lnTo>
                    <a:pt x="19405" y="3556"/>
                  </a:lnTo>
                  <a:lnTo>
                    <a:pt x="16929" y="3556"/>
                  </a:lnTo>
                  <a:lnTo>
                    <a:pt x="16941" y="3225"/>
                  </a:lnTo>
                  <a:lnTo>
                    <a:pt x="17068" y="2857"/>
                  </a:lnTo>
                  <a:lnTo>
                    <a:pt x="17538" y="2362"/>
                  </a:lnTo>
                  <a:lnTo>
                    <a:pt x="17830" y="2235"/>
                  </a:lnTo>
                  <a:lnTo>
                    <a:pt x="18656" y="2235"/>
                  </a:lnTo>
                  <a:lnTo>
                    <a:pt x="18999" y="2413"/>
                  </a:lnTo>
                  <a:lnTo>
                    <a:pt x="19253" y="2857"/>
                  </a:lnTo>
                  <a:lnTo>
                    <a:pt x="19367" y="3162"/>
                  </a:lnTo>
                  <a:lnTo>
                    <a:pt x="19405" y="3556"/>
                  </a:lnTo>
                  <a:lnTo>
                    <a:pt x="19405" y="1943"/>
                  </a:lnTo>
                  <a:lnTo>
                    <a:pt x="18834" y="1651"/>
                  </a:lnTo>
                  <a:lnTo>
                    <a:pt x="18529" y="1574"/>
                  </a:lnTo>
                  <a:lnTo>
                    <a:pt x="17589" y="1574"/>
                  </a:lnTo>
                  <a:lnTo>
                    <a:pt x="17081" y="1803"/>
                  </a:lnTo>
                  <a:lnTo>
                    <a:pt x="16306" y="2692"/>
                  </a:lnTo>
                  <a:lnTo>
                    <a:pt x="16217" y="2971"/>
                  </a:lnTo>
                  <a:lnTo>
                    <a:pt x="16306" y="5283"/>
                  </a:lnTo>
                  <a:lnTo>
                    <a:pt x="17081" y="6096"/>
                  </a:lnTo>
                  <a:lnTo>
                    <a:pt x="17551" y="6299"/>
                  </a:lnTo>
                  <a:lnTo>
                    <a:pt x="18326" y="6299"/>
                  </a:lnTo>
                  <a:lnTo>
                    <a:pt x="20116" y="4737"/>
                  </a:lnTo>
                  <a:lnTo>
                    <a:pt x="19380" y="4737"/>
                  </a:lnTo>
                  <a:lnTo>
                    <a:pt x="19316" y="4965"/>
                  </a:lnTo>
                  <a:lnTo>
                    <a:pt x="19240" y="5105"/>
                  </a:lnTo>
                  <a:lnTo>
                    <a:pt x="18872" y="5511"/>
                  </a:lnTo>
                  <a:lnTo>
                    <a:pt x="18554" y="5638"/>
                  </a:lnTo>
                  <a:lnTo>
                    <a:pt x="17741" y="5638"/>
                  </a:lnTo>
                  <a:lnTo>
                    <a:pt x="17462" y="5511"/>
                  </a:lnTo>
                  <a:lnTo>
                    <a:pt x="17030" y="4965"/>
                  </a:lnTo>
                  <a:lnTo>
                    <a:pt x="16916" y="4140"/>
                  </a:lnTo>
                  <a:lnTo>
                    <a:pt x="20180" y="4140"/>
                  </a:lnTo>
                  <a:close/>
                </a:path>
                <a:path w="116204" h="69214">
                  <a:moveTo>
                    <a:pt x="21869" y="1701"/>
                  </a:moveTo>
                  <a:lnTo>
                    <a:pt x="21107" y="1701"/>
                  </a:lnTo>
                  <a:lnTo>
                    <a:pt x="21107" y="6134"/>
                  </a:lnTo>
                  <a:lnTo>
                    <a:pt x="21869" y="6134"/>
                  </a:lnTo>
                  <a:lnTo>
                    <a:pt x="21869" y="1701"/>
                  </a:lnTo>
                  <a:close/>
                </a:path>
                <a:path w="116204" h="69214">
                  <a:moveTo>
                    <a:pt x="21869" y="25"/>
                  </a:moveTo>
                  <a:lnTo>
                    <a:pt x="21107" y="25"/>
                  </a:lnTo>
                  <a:lnTo>
                    <a:pt x="21107" y="876"/>
                  </a:lnTo>
                  <a:lnTo>
                    <a:pt x="21869" y="876"/>
                  </a:lnTo>
                  <a:lnTo>
                    <a:pt x="21869" y="25"/>
                  </a:lnTo>
                  <a:close/>
                </a:path>
                <a:path w="116204" h="69214">
                  <a:moveTo>
                    <a:pt x="24028" y="19926"/>
                  </a:moveTo>
                  <a:lnTo>
                    <a:pt x="23876" y="19634"/>
                  </a:lnTo>
                  <a:lnTo>
                    <a:pt x="23406" y="19316"/>
                  </a:lnTo>
                  <a:lnTo>
                    <a:pt x="23050" y="19189"/>
                  </a:lnTo>
                  <a:lnTo>
                    <a:pt x="21793" y="18884"/>
                  </a:lnTo>
                  <a:lnTo>
                    <a:pt x="21628" y="18821"/>
                  </a:lnTo>
                  <a:lnTo>
                    <a:pt x="21323" y="18643"/>
                  </a:lnTo>
                  <a:lnTo>
                    <a:pt x="21234" y="18478"/>
                  </a:lnTo>
                  <a:lnTo>
                    <a:pt x="21234" y="18110"/>
                  </a:lnTo>
                  <a:lnTo>
                    <a:pt x="21310" y="17970"/>
                  </a:lnTo>
                  <a:lnTo>
                    <a:pt x="21602" y="17754"/>
                  </a:lnTo>
                  <a:lnTo>
                    <a:pt x="21818" y="17703"/>
                  </a:lnTo>
                  <a:lnTo>
                    <a:pt x="22517" y="17703"/>
                  </a:lnTo>
                  <a:lnTo>
                    <a:pt x="23164" y="18453"/>
                  </a:lnTo>
                  <a:lnTo>
                    <a:pt x="23876" y="18453"/>
                  </a:lnTo>
                  <a:lnTo>
                    <a:pt x="23888" y="18173"/>
                  </a:lnTo>
                  <a:lnTo>
                    <a:pt x="23799" y="17907"/>
                  </a:lnTo>
                  <a:lnTo>
                    <a:pt x="23304" y="17259"/>
                  </a:lnTo>
                  <a:lnTo>
                    <a:pt x="22834" y="17056"/>
                  </a:lnTo>
                  <a:lnTo>
                    <a:pt x="21640" y="17056"/>
                  </a:lnTo>
                  <a:lnTo>
                    <a:pt x="21234" y="17195"/>
                  </a:lnTo>
                  <a:lnTo>
                    <a:pt x="20624" y="17703"/>
                  </a:lnTo>
                  <a:lnTo>
                    <a:pt x="20472" y="18046"/>
                  </a:lnTo>
                  <a:lnTo>
                    <a:pt x="20472" y="18834"/>
                  </a:lnTo>
                  <a:lnTo>
                    <a:pt x="20637" y="19113"/>
                  </a:lnTo>
                  <a:lnTo>
                    <a:pt x="21132" y="19431"/>
                  </a:lnTo>
                  <a:lnTo>
                    <a:pt x="21424" y="19532"/>
                  </a:lnTo>
                  <a:lnTo>
                    <a:pt x="22707" y="19862"/>
                  </a:lnTo>
                  <a:lnTo>
                    <a:pt x="22923" y="19926"/>
                  </a:lnTo>
                  <a:lnTo>
                    <a:pt x="23202" y="20091"/>
                  </a:lnTo>
                  <a:lnTo>
                    <a:pt x="23291" y="20243"/>
                  </a:lnTo>
                  <a:lnTo>
                    <a:pt x="23291" y="20688"/>
                  </a:lnTo>
                  <a:lnTo>
                    <a:pt x="23177" y="20866"/>
                  </a:lnTo>
                  <a:lnTo>
                    <a:pt x="22758" y="21107"/>
                  </a:lnTo>
                  <a:lnTo>
                    <a:pt x="22517" y="21170"/>
                  </a:lnTo>
                  <a:lnTo>
                    <a:pt x="21767" y="21170"/>
                  </a:lnTo>
                  <a:lnTo>
                    <a:pt x="21450" y="21056"/>
                  </a:lnTo>
                  <a:lnTo>
                    <a:pt x="21158" y="20675"/>
                  </a:lnTo>
                  <a:lnTo>
                    <a:pt x="21094" y="20485"/>
                  </a:lnTo>
                  <a:lnTo>
                    <a:pt x="21069" y="20231"/>
                  </a:lnTo>
                  <a:lnTo>
                    <a:pt x="20345" y="20231"/>
                  </a:lnTo>
                  <a:lnTo>
                    <a:pt x="20370" y="20675"/>
                  </a:lnTo>
                  <a:lnTo>
                    <a:pt x="20523" y="21056"/>
                  </a:lnTo>
                  <a:lnTo>
                    <a:pt x="21069" y="21653"/>
                  </a:lnTo>
                  <a:lnTo>
                    <a:pt x="21539" y="21805"/>
                  </a:lnTo>
                  <a:lnTo>
                    <a:pt x="22821" y="21805"/>
                  </a:lnTo>
                  <a:lnTo>
                    <a:pt x="23279" y="21666"/>
                  </a:lnTo>
                  <a:lnTo>
                    <a:pt x="23876" y="21082"/>
                  </a:lnTo>
                  <a:lnTo>
                    <a:pt x="24028" y="20739"/>
                  </a:lnTo>
                  <a:lnTo>
                    <a:pt x="24028" y="19926"/>
                  </a:lnTo>
                  <a:close/>
                </a:path>
                <a:path w="116204" h="69214">
                  <a:moveTo>
                    <a:pt x="24447" y="66128"/>
                  </a:moveTo>
                  <a:lnTo>
                    <a:pt x="24434" y="65532"/>
                  </a:lnTo>
                  <a:lnTo>
                    <a:pt x="24345" y="64960"/>
                  </a:lnTo>
                  <a:lnTo>
                    <a:pt x="24231" y="64592"/>
                  </a:lnTo>
                  <a:lnTo>
                    <a:pt x="23977" y="64223"/>
                  </a:lnTo>
                  <a:lnTo>
                    <a:pt x="23698" y="63931"/>
                  </a:lnTo>
                  <a:lnTo>
                    <a:pt x="23672" y="65532"/>
                  </a:lnTo>
                  <a:lnTo>
                    <a:pt x="21196" y="65532"/>
                  </a:lnTo>
                  <a:lnTo>
                    <a:pt x="21209" y="65214"/>
                  </a:lnTo>
                  <a:lnTo>
                    <a:pt x="21336" y="64833"/>
                  </a:lnTo>
                  <a:lnTo>
                    <a:pt x="21805" y="64338"/>
                  </a:lnTo>
                  <a:lnTo>
                    <a:pt x="22098" y="64223"/>
                  </a:lnTo>
                  <a:lnTo>
                    <a:pt x="22910" y="64223"/>
                  </a:lnTo>
                  <a:lnTo>
                    <a:pt x="23253" y="64401"/>
                  </a:lnTo>
                  <a:lnTo>
                    <a:pt x="23507" y="64846"/>
                  </a:lnTo>
                  <a:lnTo>
                    <a:pt x="23622" y="65151"/>
                  </a:lnTo>
                  <a:lnTo>
                    <a:pt x="23672" y="65532"/>
                  </a:lnTo>
                  <a:lnTo>
                    <a:pt x="23672" y="63931"/>
                  </a:lnTo>
                  <a:lnTo>
                    <a:pt x="23101" y="63639"/>
                  </a:lnTo>
                  <a:lnTo>
                    <a:pt x="22796" y="63563"/>
                  </a:lnTo>
                  <a:lnTo>
                    <a:pt x="21856" y="63563"/>
                  </a:lnTo>
                  <a:lnTo>
                    <a:pt x="21348" y="63779"/>
                  </a:lnTo>
                  <a:lnTo>
                    <a:pt x="20574" y="64681"/>
                  </a:lnTo>
                  <a:lnTo>
                    <a:pt x="20472" y="64960"/>
                  </a:lnTo>
                  <a:lnTo>
                    <a:pt x="20561" y="67271"/>
                  </a:lnTo>
                  <a:lnTo>
                    <a:pt x="21336" y="68072"/>
                  </a:lnTo>
                  <a:lnTo>
                    <a:pt x="21805" y="68275"/>
                  </a:lnTo>
                  <a:lnTo>
                    <a:pt x="22593" y="68275"/>
                  </a:lnTo>
                  <a:lnTo>
                    <a:pt x="24384" y="66725"/>
                  </a:lnTo>
                  <a:lnTo>
                    <a:pt x="23647" y="66725"/>
                  </a:lnTo>
                  <a:lnTo>
                    <a:pt x="23571" y="66941"/>
                  </a:lnTo>
                  <a:lnTo>
                    <a:pt x="23495" y="67094"/>
                  </a:lnTo>
                  <a:lnTo>
                    <a:pt x="23126" y="67500"/>
                  </a:lnTo>
                  <a:lnTo>
                    <a:pt x="22821" y="67627"/>
                  </a:lnTo>
                  <a:lnTo>
                    <a:pt x="22009" y="67627"/>
                  </a:lnTo>
                  <a:lnTo>
                    <a:pt x="21717" y="67500"/>
                  </a:lnTo>
                  <a:lnTo>
                    <a:pt x="21297" y="66941"/>
                  </a:lnTo>
                  <a:lnTo>
                    <a:pt x="21183" y="66128"/>
                  </a:lnTo>
                  <a:lnTo>
                    <a:pt x="24447" y="66128"/>
                  </a:lnTo>
                  <a:close/>
                </a:path>
                <a:path w="116204" h="69214">
                  <a:moveTo>
                    <a:pt x="24447" y="50634"/>
                  </a:moveTo>
                  <a:lnTo>
                    <a:pt x="24434" y="50038"/>
                  </a:lnTo>
                  <a:lnTo>
                    <a:pt x="24345" y="49453"/>
                  </a:lnTo>
                  <a:lnTo>
                    <a:pt x="24231" y="49085"/>
                  </a:lnTo>
                  <a:lnTo>
                    <a:pt x="23977" y="48717"/>
                  </a:lnTo>
                  <a:lnTo>
                    <a:pt x="23698" y="48437"/>
                  </a:lnTo>
                  <a:lnTo>
                    <a:pt x="23672" y="50038"/>
                  </a:lnTo>
                  <a:lnTo>
                    <a:pt x="21196" y="50038"/>
                  </a:lnTo>
                  <a:lnTo>
                    <a:pt x="21209" y="49707"/>
                  </a:lnTo>
                  <a:lnTo>
                    <a:pt x="21336" y="49339"/>
                  </a:lnTo>
                  <a:lnTo>
                    <a:pt x="21805" y="48844"/>
                  </a:lnTo>
                  <a:lnTo>
                    <a:pt x="22098" y="48717"/>
                  </a:lnTo>
                  <a:lnTo>
                    <a:pt x="22910" y="48717"/>
                  </a:lnTo>
                  <a:lnTo>
                    <a:pt x="23253" y="48907"/>
                  </a:lnTo>
                  <a:lnTo>
                    <a:pt x="23507" y="49352"/>
                  </a:lnTo>
                  <a:lnTo>
                    <a:pt x="23622" y="49657"/>
                  </a:lnTo>
                  <a:lnTo>
                    <a:pt x="23672" y="50038"/>
                  </a:lnTo>
                  <a:lnTo>
                    <a:pt x="23672" y="48425"/>
                  </a:lnTo>
                  <a:lnTo>
                    <a:pt x="23101" y="48133"/>
                  </a:lnTo>
                  <a:lnTo>
                    <a:pt x="22796" y="48069"/>
                  </a:lnTo>
                  <a:lnTo>
                    <a:pt x="21856" y="48069"/>
                  </a:lnTo>
                  <a:lnTo>
                    <a:pt x="21348" y="48285"/>
                  </a:lnTo>
                  <a:lnTo>
                    <a:pt x="20574" y="49187"/>
                  </a:lnTo>
                  <a:lnTo>
                    <a:pt x="20472" y="49453"/>
                  </a:lnTo>
                  <a:lnTo>
                    <a:pt x="20561" y="51777"/>
                  </a:lnTo>
                  <a:lnTo>
                    <a:pt x="21336" y="52578"/>
                  </a:lnTo>
                  <a:lnTo>
                    <a:pt x="21805" y="52781"/>
                  </a:lnTo>
                  <a:lnTo>
                    <a:pt x="22593" y="52781"/>
                  </a:lnTo>
                  <a:lnTo>
                    <a:pt x="24384" y="51219"/>
                  </a:lnTo>
                  <a:lnTo>
                    <a:pt x="23647" y="51219"/>
                  </a:lnTo>
                  <a:lnTo>
                    <a:pt x="23571" y="51447"/>
                  </a:lnTo>
                  <a:lnTo>
                    <a:pt x="23495" y="51600"/>
                  </a:lnTo>
                  <a:lnTo>
                    <a:pt x="23126" y="52006"/>
                  </a:lnTo>
                  <a:lnTo>
                    <a:pt x="22821" y="52133"/>
                  </a:lnTo>
                  <a:lnTo>
                    <a:pt x="22009" y="52133"/>
                  </a:lnTo>
                  <a:lnTo>
                    <a:pt x="21717" y="52006"/>
                  </a:lnTo>
                  <a:lnTo>
                    <a:pt x="21297" y="51447"/>
                  </a:lnTo>
                  <a:lnTo>
                    <a:pt x="21183" y="50634"/>
                  </a:lnTo>
                  <a:lnTo>
                    <a:pt x="24447" y="50634"/>
                  </a:lnTo>
                  <a:close/>
                </a:path>
                <a:path w="116204" h="69214">
                  <a:moveTo>
                    <a:pt x="24511" y="35420"/>
                  </a:moveTo>
                  <a:lnTo>
                    <a:pt x="24358" y="35128"/>
                  </a:lnTo>
                  <a:lnTo>
                    <a:pt x="23888" y="34810"/>
                  </a:lnTo>
                  <a:lnTo>
                    <a:pt x="23533" y="34683"/>
                  </a:lnTo>
                  <a:lnTo>
                    <a:pt x="22275" y="34378"/>
                  </a:lnTo>
                  <a:lnTo>
                    <a:pt x="22110" y="34315"/>
                  </a:lnTo>
                  <a:lnTo>
                    <a:pt x="21805" y="34137"/>
                  </a:lnTo>
                  <a:lnTo>
                    <a:pt x="21717" y="33972"/>
                  </a:lnTo>
                  <a:lnTo>
                    <a:pt x="21717" y="33604"/>
                  </a:lnTo>
                  <a:lnTo>
                    <a:pt x="21780" y="33464"/>
                  </a:lnTo>
                  <a:lnTo>
                    <a:pt x="22085" y="33248"/>
                  </a:lnTo>
                  <a:lnTo>
                    <a:pt x="22288" y="33185"/>
                  </a:lnTo>
                  <a:lnTo>
                    <a:pt x="22999" y="33185"/>
                  </a:lnTo>
                  <a:lnTo>
                    <a:pt x="23647" y="33947"/>
                  </a:lnTo>
                  <a:lnTo>
                    <a:pt x="24358" y="33947"/>
                  </a:lnTo>
                  <a:lnTo>
                    <a:pt x="24371" y="33655"/>
                  </a:lnTo>
                  <a:lnTo>
                    <a:pt x="24269" y="33388"/>
                  </a:lnTo>
                  <a:lnTo>
                    <a:pt x="23787" y="32753"/>
                  </a:lnTo>
                  <a:lnTo>
                    <a:pt x="23304" y="32550"/>
                  </a:lnTo>
                  <a:lnTo>
                    <a:pt x="22123" y="32550"/>
                  </a:lnTo>
                  <a:lnTo>
                    <a:pt x="21717" y="32689"/>
                  </a:lnTo>
                  <a:lnTo>
                    <a:pt x="21107" y="33197"/>
                  </a:lnTo>
                  <a:lnTo>
                    <a:pt x="20955" y="33540"/>
                  </a:lnTo>
                  <a:lnTo>
                    <a:pt x="20955" y="34328"/>
                  </a:lnTo>
                  <a:lnTo>
                    <a:pt x="21120" y="34607"/>
                  </a:lnTo>
                  <a:lnTo>
                    <a:pt x="21615" y="34925"/>
                  </a:lnTo>
                  <a:lnTo>
                    <a:pt x="21894" y="35026"/>
                  </a:lnTo>
                  <a:lnTo>
                    <a:pt x="23190" y="35356"/>
                  </a:lnTo>
                  <a:lnTo>
                    <a:pt x="23406" y="35420"/>
                  </a:lnTo>
                  <a:lnTo>
                    <a:pt x="23685" y="35585"/>
                  </a:lnTo>
                  <a:lnTo>
                    <a:pt x="23761" y="35737"/>
                  </a:lnTo>
                  <a:lnTo>
                    <a:pt x="23761" y="36169"/>
                  </a:lnTo>
                  <a:lnTo>
                    <a:pt x="23660" y="36360"/>
                  </a:lnTo>
                  <a:lnTo>
                    <a:pt x="23241" y="36601"/>
                  </a:lnTo>
                  <a:lnTo>
                    <a:pt x="22987" y="36664"/>
                  </a:lnTo>
                  <a:lnTo>
                    <a:pt x="22250" y="36664"/>
                  </a:lnTo>
                  <a:lnTo>
                    <a:pt x="21920" y="36537"/>
                  </a:lnTo>
                  <a:lnTo>
                    <a:pt x="21628" y="36169"/>
                  </a:lnTo>
                  <a:lnTo>
                    <a:pt x="21564" y="35979"/>
                  </a:lnTo>
                  <a:lnTo>
                    <a:pt x="21551" y="35725"/>
                  </a:lnTo>
                  <a:lnTo>
                    <a:pt x="20828" y="35725"/>
                  </a:lnTo>
                  <a:lnTo>
                    <a:pt x="20840" y="36169"/>
                  </a:lnTo>
                  <a:lnTo>
                    <a:pt x="20993" y="36537"/>
                  </a:lnTo>
                  <a:lnTo>
                    <a:pt x="21551" y="37147"/>
                  </a:lnTo>
                  <a:lnTo>
                    <a:pt x="22021" y="37299"/>
                  </a:lnTo>
                  <a:lnTo>
                    <a:pt x="23291" y="37299"/>
                  </a:lnTo>
                  <a:lnTo>
                    <a:pt x="23761" y="37147"/>
                  </a:lnTo>
                  <a:lnTo>
                    <a:pt x="24358" y="36576"/>
                  </a:lnTo>
                  <a:lnTo>
                    <a:pt x="24511" y="36233"/>
                  </a:lnTo>
                  <a:lnTo>
                    <a:pt x="24511" y="35420"/>
                  </a:lnTo>
                  <a:close/>
                </a:path>
                <a:path w="116204" h="69214">
                  <a:moveTo>
                    <a:pt x="26606" y="1727"/>
                  </a:moveTo>
                  <a:lnTo>
                    <a:pt x="25920" y="1727"/>
                  </a:lnTo>
                  <a:lnTo>
                    <a:pt x="25920" y="2286"/>
                  </a:lnTo>
                  <a:lnTo>
                    <a:pt x="25806" y="2146"/>
                  </a:lnTo>
                  <a:lnTo>
                    <a:pt x="25806" y="2933"/>
                  </a:lnTo>
                  <a:lnTo>
                    <a:pt x="25704" y="4927"/>
                  </a:lnTo>
                  <a:lnTo>
                    <a:pt x="25514" y="5334"/>
                  </a:lnTo>
                  <a:lnTo>
                    <a:pt x="25133" y="5575"/>
                  </a:lnTo>
                  <a:lnTo>
                    <a:pt x="24257" y="5575"/>
                  </a:lnTo>
                  <a:lnTo>
                    <a:pt x="23977" y="5448"/>
                  </a:lnTo>
                  <a:lnTo>
                    <a:pt x="23571" y="4927"/>
                  </a:lnTo>
                  <a:lnTo>
                    <a:pt x="23545" y="3225"/>
                  </a:lnTo>
                  <a:lnTo>
                    <a:pt x="23825" y="2514"/>
                  </a:lnTo>
                  <a:lnTo>
                    <a:pt x="24180" y="2260"/>
                  </a:lnTo>
                  <a:lnTo>
                    <a:pt x="25057" y="2260"/>
                  </a:lnTo>
                  <a:lnTo>
                    <a:pt x="25349" y="2387"/>
                  </a:lnTo>
                  <a:lnTo>
                    <a:pt x="25806" y="2933"/>
                  </a:lnTo>
                  <a:lnTo>
                    <a:pt x="25806" y="2146"/>
                  </a:lnTo>
                  <a:lnTo>
                    <a:pt x="25628" y="1955"/>
                  </a:lnTo>
                  <a:lnTo>
                    <a:pt x="25222" y="1689"/>
                  </a:lnTo>
                  <a:lnTo>
                    <a:pt x="24917" y="1600"/>
                  </a:lnTo>
                  <a:lnTo>
                    <a:pt x="24053" y="1600"/>
                  </a:lnTo>
                  <a:lnTo>
                    <a:pt x="23609" y="1816"/>
                  </a:lnTo>
                  <a:lnTo>
                    <a:pt x="22885" y="2667"/>
                  </a:lnTo>
                  <a:lnTo>
                    <a:pt x="22796" y="2933"/>
                  </a:lnTo>
                  <a:lnTo>
                    <a:pt x="22885" y="5334"/>
                  </a:lnTo>
                  <a:lnTo>
                    <a:pt x="23609" y="6019"/>
                  </a:lnTo>
                  <a:lnTo>
                    <a:pt x="24028" y="6184"/>
                  </a:lnTo>
                  <a:lnTo>
                    <a:pt x="24853" y="6184"/>
                  </a:lnTo>
                  <a:lnTo>
                    <a:pt x="25133" y="6134"/>
                  </a:lnTo>
                  <a:lnTo>
                    <a:pt x="25565" y="5905"/>
                  </a:lnTo>
                  <a:lnTo>
                    <a:pt x="25742" y="5740"/>
                  </a:lnTo>
                  <a:lnTo>
                    <a:pt x="25844" y="5575"/>
                  </a:lnTo>
                  <a:lnTo>
                    <a:pt x="25781" y="6692"/>
                  </a:lnTo>
                  <a:lnTo>
                    <a:pt x="25565" y="7200"/>
                  </a:lnTo>
                  <a:lnTo>
                    <a:pt x="25196" y="7404"/>
                  </a:lnTo>
                  <a:lnTo>
                    <a:pt x="24257" y="7404"/>
                  </a:lnTo>
                  <a:lnTo>
                    <a:pt x="23990" y="7315"/>
                  </a:lnTo>
                  <a:lnTo>
                    <a:pt x="23710" y="7048"/>
                  </a:lnTo>
                  <a:lnTo>
                    <a:pt x="23596" y="6692"/>
                  </a:lnTo>
                  <a:lnTo>
                    <a:pt x="22834" y="6692"/>
                  </a:lnTo>
                  <a:lnTo>
                    <a:pt x="22910" y="7200"/>
                  </a:lnTo>
                  <a:lnTo>
                    <a:pt x="23063" y="7480"/>
                  </a:lnTo>
                  <a:lnTo>
                    <a:pt x="23710" y="7912"/>
                  </a:lnTo>
                  <a:lnTo>
                    <a:pt x="24117" y="8026"/>
                  </a:lnTo>
                  <a:lnTo>
                    <a:pt x="25463" y="8026"/>
                  </a:lnTo>
                  <a:lnTo>
                    <a:pt x="26047" y="7721"/>
                  </a:lnTo>
                  <a:lnTo>
                    <a:pt x="26212" y="7404"/>
                  </a:lnTo>
                  <a:lnTo>
                    <a:pt x="26530" y="6781"/>
                  </a:lnTo>
                  <a:lnTo>
                    <a:pt x="26606" y="5511"/>
                  </a:lnTo>
                  <a:lnTo>
                    <a:pt x="26606" y="2286"/>
                  </a:lnTo>
                  <a:lnTo>
                    <a:pt x="26606" y="1727"/>
                  </a:lnTo>
                  <a:close/>
                </a:path>
                <a:path w="116204" h="69214">
                  <a:moveTo>
                    <a:pt x="27559" y="63576"/>
                  </a:moveTo>
                  <a:lnTo>
                    <a:pt x="27330" y="63563"/>
                  </a:lnTo>
                  <a:lnTo>
                    <a:pt x="27012" y="63563"/>
                  </a:lnTo>
                  <a:lnTo>
                    <a:pt x="26758" y="63677"/>
                  </a:lnTo>
                  <a:lnTo>
                    <a:pt x="26301" y="64096"/>
                  </a:lnTo>
                  <a:lnTo>
                    <a:pt x="26149" y="64287"/>
                  </a:lnTo>
                  <a:lnTo>
                    <a:pt x="26098" y="64427"/>
                  </a:lnTo>
                  <a:lnTo>
                    <a:pt x="26098" y="63665"/>
                  </a:lnTo>
                  <a:lnTo>
                    <a:pt x="25387" y="63665"/>
                  </a:lnTo>
                  <a:lnTo>
                    <a:pt x="25387" y="68122"/>
                  </a:lnTo>
                  <a:lnTo>
                    <a:pt x="26136" y="68122"/>
                  </a:lnTo>
                  <a:lnTo>
                    <a:pt x="26136" y="65239"/>
                  </a:lnTo>
                  <a:lnTo>
                    <a:pt x="26238" y="64960"/>
                  </a:lnTo>
                  <a:lnTo>
                    <a:pt x="26644" y="64477"/>
                  </a:lnTo>
                  <a:lnTo>
                    <a:pt x="26924" y="64350"/>
                  </a:lnTo>
                  <a:lnTo>
                    <a:pt x="27305" y="64350"/>
                  </a:lnTo>
                  <a:lnTo>
                    <a:pt x="27559" y="64376"/>
                  </a:lnTo>
                  <a:lnTo>
                    <a:pt x="27559" y="63576"/>
                  </a:lnTo>
                  <a:close/>
                </a:path>
                <a:path w="116204" h="69214">
                  <a:moveTo>
                    <a:pt x="27559" y="48082"/>
                  </a:moveTo>
                  <a:lnTo>
                    <a:pt x="27330" y="48069"/>
                  </a:lnTo>
                  <a:lnTo>
                    <a:pt x="27012" y="48069"/>
                  </a:lnTo>
                  <a:lnTo>
                    <a:pt x="26758" y="48171"/>
                  </a:lnTo>
                  <a:lnTo>
                    <a:pt x="26301" y="48602"/>
                  </a:lnTo>
                  <a:lnTo>
                    <a:pt x="26149" y="48780"/>
                  </a:lnTo>
                  <a:lnTo>
                    <a:pt x="26098" y="48933"/>
                  </a:lnTo>
                  <a:lnTo>
                    <a:pt x="26098" y="48171"/>
                  </a:lnTo>
                  <a:lnTo>
                    <a:pt x="25387" y="48171"/>
                  </a:lnTo>
                  <a:lnTo>
                    <a:pt x="25387" y="52628"/>
                  </a:lnTo>
                  <a:lnTo>
                    <a:pt x="26136" y="52628"/>
                  </a:lnTo>
                  <a:lnTo>
                    <a:pt x="26136" y="49745"/>
                  </a:lnTo>
                  <a:lnTo>
                    <a:pt x="26238" y="49466"/>
                  </a:lnTo>
                  <a:lnTo>
                    <a:pt x="26644" y="48971"/>
                  </a:lnTo>
                  <a:lnTo>
                    <a:pt x="26924" y="48856"/>
                  </a:lnTo>
                  <a:lnTo>
                    <a:pt x="27305" y="48856"/>
                  </a:lnTo>
                  <a:lnTo>
                    <a:pt x="27559" y="48869"/>
                  </a:lnTo>
                  <a:lnTo>
                    <a:pt x="27559" y="48082"/>
                  </a:lnTo>
                  <a:close/>
                </a:path>
                <a:path w="116204" h="69214">
                  <a:moveTo>
                    <a:pt x="28371" y="15519"/>
                  </a:moveTo>
                  <a:lnTo>
                    <a:pt x="27546" y="15519"/>
                  </a:lnTo>
                  <a:lnTo>
                    <a:pt x="27546" y="21628"/>
                  </a:lnTo>
                  <a:lnTo>
                    <a:pt x="28371" y="21628"/>
                  </a:lnTo>
                  <a:lnTo>
                    <a:pt x="28371" y="15519"/>
                  </a:lnTo>
                  <a:close/>
                </a:path>
                <a:path w="116204" h="69214">
                  <a:moveTo>
                    <a:pt x="28879" y="34163"/>
                  </a:moveTo>
                  <a:lnTo>
                    <a:pt x="28816" y="33566"/>
                  </a:lnTo>
                  <a:lnTo>
                    <a:pt x="28625" y="33147"/>
                  </a:lnTo>
                  <a:lnTo>
                    <a:pt x="28308" y="32905"/>
                  </a:lnTo>
                  <a:lnTo>
                    <a:pt x="27990" y="32664"/>
                  </a:lnTo>
                  <a:lnTo>
                    <a:pt x="27584" y="32537"/>
                  </a:lnTo>
                  <a:lnTo>
                    <a:pt x="26492" y="32537"/>
                  </a:lnTo>
                  <a:lnTo>
                    <a:pt x="26009" y="32753"/>
                  </a:lnTo>
                  <a:lnTo>
                    <a:pt x="25247" y="33629"/>
                  </a:lnTo>
                  <a:lnTo>
                    <a:pt x="25057" y="34239"/>
                  </a:lnTo>
                  <a:lnTo>
                    <a:pt x="25057" y="35661"/>
                  </a:lnTo>
                  <a:lnTo>
                    <a:pt x="25234" y="36195"/>
                  </a:lnTo>
                  <a:lnTo>
                    <a:pt x="25920" y="37045"/>
                  </a:lnTo>
                  <a:lnTo>
                    <a:pt x="26390" y="37249"/>
                  </a:lnTo>
                  <a:lnTo>
                    <a:pt x="27495" y="37249"/>
                  </a:lnTo>
                  <a:lnTo>
                    <a:pt x="27927" y="37109"/>
                  </a:lnTo>
                  <a:lnTo>
                    <a:pt x="28587" y="36576"/>
                  </a:lnTo>
                  <a:lnTo>
                    <a:pt x="28790" y="36131"/>
                  </a:lnTo>
                  <a:lnTo>
                    <a:pt x="28879" y="35547"/>
                  </a:lnTo>
                  <a:lnTo>
                    <a:pt x="28143" y="35547"/>
                  </a:lnTo>
                  <a:lnTo>
                    <a:pt x="28079" y="35877"/>
                  </a:lnTo>
                  <a:lnTo>
                    <a:pt x="27952" y="36131"/>
                  </a:lnTo>
                  <a:lnTo>
                    <a:pt x="27597" y="36512"/>
                  </a:lnTo>
                  <a:lnTo>
                    <a:pt x="27343" y="36614"/>
                  </a:lnTo>
                  <a:lnTo>
                    <a:pt x="26631" y="36614"/>
                  </a:lnTo>
                  <a:lnTo>
                    <a:pt x="26327" y="36461"/>
                  </a:lnTo>
                  <a:lnTo>
                    <a:pt x="25946" y="35852"/>
                  </a:lnTo>
                  <a:lnTo>
                    <a:pt x="25857" y="35471"/>
                  </a:lnTo>
                  <a:lnTo>
                    <a:pt x="25857" y="34582"/>
                  </a:lnTo>
                  <a:lnTo>
                    <a:pt x="25920" y="34213"/>
                  </a:lnTo>
                  <a:lnTo>
                    <a:pt x="26263" y="33439"/>
                  </a:lnTo>
                  <a:lnTo>
                    <a:pt x="26606" y="33210"/>
                  </a:lnTo>
                  <a:lnTo>
                    <a:pt x="27432" y="33210"/>
                  </a:lnTo>
                  <a:lnTo>
                    <a:pt x="27686" y="33299"/>
                  </a:lnTo>
                  <a:lnTo>
                    <a:pt x="28003" y="33667"/>
                  </a:lnTo>
                  <a:lnTo>
                    <a:pt x="28105" y="33896"/>
                  </a:lnTo>
                  <a:lnTo>
                    <a:pt x="28143" y="34163"/>
                  </a:lnTo>
                  <a:lnTo>
                    <a:pt x="28879" y="34163"/>
                  </a:lnTo>
                  <a:close/>
                </a:path>
                <a:path w="116204" h="69214">
                  <a:moveTo>
                    <a:pt x="31369" y="2832"/>
                  </a:moveTo>
                  <a:lnTo>
                    <a:pt x="31305" y="2489"/>
                  </a:lnTo>
                  <a:lnTo>
                    <a:pt x="30949" y="1790"/>
                  </a:lnTo>
                  <a:lnTo>
                    <a:pt x="30518" y="1574"/>
                  </a:lnTo>
                  <a:lnTo>
                    <a:pt x="29502" y="1574"/>
                  </a:lnTo>
                  <a:lnTo>
                    <a:pt x="29210" y="1651"/>
                  </a:lnTo>
                  <a:lnTo>
                    <a:pt x="28816" y="1892"/>
                  </a:lnTo>
                  <a:lnTo>
                    <a:pt x="28663" y="2057"/>
                  </a:lnTo>
                  <a:lnTo>
                    <a:pt x="28486" y="2286"/>
                  </a:lnTo>
                  <a:lnTo>
                    <a:pt x="28486" y="0"/>
                  </a:lnTo>
                  <a:lnTo>
                    <a:pt x="27736" y="0"/>
                  </a:lnTo>
                  <a:lnTo>
                    <a:pt x="27736" y="6134"/>
                  </a:lnTo>
                  <a:lnTo>
                    <a:pt x="28486" y="6134"/>
                  </a:lnTo>
                  <a:lnTo>
                    <a:pt x="28486" y="3175"/>
                  </a:lnTo>
                  <a:lnTo>
                    <a:pt x="28613" y="2768"/>
                  </a:lnTo>
                  <a:lnTo>
                    <a:pt x="29108" y="2349"/>
                  </a:lnTo>
                  <a:lnTo>
                    <a:pt x="29400" y="2235"/>
                  </a:lnTo>
                  <a:lnTo>
                    <a:pt x="30086" y="2235"/>
                  </a:lnTo>
                  <a:lnTo>
                    <a:pt x="30340" y="2362"/>
                  </a:lnTo>
                  <a:lnTo>
                    <a:pt x="30556" y="2755"/>
                  </a:lnTo>
                  <a:lnTo>
                    <a:pt x="30594" y="2997"/>
                  </a:lnTo>
                  <a:lnTo>
                    <a:pt x="30594" y="6134"/>
                  </a:lnTo>
                  <a:lnTo>
                    <a:pt x="31369" y="6134"/>
                  </a:lnTo>
                  <a:lnTo>
                    <a:pt x="31369" y="2832"/>
                  </a:lnTo>
                  <a:close/>
                </a:path>
                <a:path w="116204" h="69214">
                  <a:moveTo>
                    <a:pt x="31686" y="46507"/>
                  </a:moveTo>
                  <a:lnTo>
                    <a:pt x="30861" y="46507"/>
                  </a:lnTo>
                  <a:lnTo>
                    <a:pt x="30861" y="52628"/>
                  </a:lnTo>
                  <a:lnTo>
                    <a:pt x="31686" y="52628"/>
                  </a:lnTo>
                  <a:lnTo>
                    <a:pt x="31686" y="46507"/>
                  </a:lnTo>
                  <a:close/>
                </a:path>
                <a:path w="116204" h="69214">
                  <a:moveTo>
                    <a:pt x="31813" y="32588"/>
                  </a:moveTo>
                  <a:lnTo>
                    <a:pt x="31584" y="32562"/>
                  </a:lnTo>
                  <a:lnTo>
                    <a:pt x="31280" y="32562"/>
                  </a:lnTo>
                  <a:lnTo>
                    <a:pt x="31013" y="32677"/>
                  </a:lnTo>
                  <a:lnTo>
                    <a:pt x="30556" y="33108"/>
                  </a:lnTo>
                  <a:lnTo>
                    <a:pt x="30416" y="33286"/>
                  </a:lnTo>
                  <a:lnTo>
                    <a:pt x="30353" y="33439"/>
                  </a:lnTo>
                  <a:lnTo>
                    <a:pt x="30353" y="32664"/>
                  </a:lnTo>
                  <a:lnTo>
                    <a:pt x="29641" y="32664"/>
                  </a:lnTo>
                  <a:lnTo>
                    <a:pt x="29641" y="37122"/>
                  </a:lnTo>
                  <a:lnTo>
                    <a:pt x="30391" y="37122"/>
                  </a:lnTo>
                  <a:lnTo>
                    <a:pt x="30391" y="34251"/>
                  </a:lnTo>
                  <a:lnTo>
                    <a:pt x="30492" y="33959"/>
                  </a:lnTo>
                  <a:lnTo>
                    <a:pt x="30899" y="33477"/>
                  </a:lnTo>
                  <a:lnTo>
                    <a:pt x="31191" y="33362"/>
                  </a:lnTo>
                  <a:lnTo>
                    <a:pt x="31572" y="33362"/>
                  </a:lnTo>
                  <a:lnTo>
                    <a:pt x="31813" y="33375"/>
                  </a:lnTo>
                  <a:lnTo>
                    <a:pt x="31813" y="32588"/>
                  </a:lnTo>
                  <a:close/>
                </a:path>
                <a:path w="116204" h="69214">
                  <a:moveTo>
                    <a:pt x="32397" y="68770"/>
                  </a:moveTo>
                  <a:lnTo>
                    <a:pt x="27647" y="68770"/>
                  </a:lnTo>
                  <a:lnTo>
                    <a:pt x="27647" y="69189"/>
                  </a:lnTo>
                  <a:lnTo>
                    <a:pt x="32397" y="69189"/>
                  </a:lnTo>
                  <a:lnTo>
                    <a:pt x="32397" y="68770"/>
                  </a:lnTo>
                  <a:close/>
                </a:path>
                <a:path w="116204" h="69214">
                  <a:moveTo>
                    <a:pt x="33223" y="32689"/>
                  </a:moveTo>
                  <a:lnTo>
                    <a:pt x="32461" y="32689"/>
                  </a:lnTo>
                  <a:lnTo>
                    <a:pt x="32461" y="37122"/>
                  </a:lnTo>
                  <a:lnTo>
                    <a:pt x="33223" y="37122"/>
                  </a:lnTo>
                  <a:lnTo>
                    <a:pt x="33223" y="32689"/>
                  </a:lnTo>
                  <a:close/>
                </a:path>
                <a:path w="116204" h="69214">
                  <a:moveTo>
                    <a:pt x="33223" y="31013"/>
                  </a:moveTo>
                  <a:lnTo>
                    <a:pt x="32461" y="31013"/>
                  </a:lnTo>
                  <a:lnTo>
                    <a:pt x="32461" y="31864"/>
                  </a:lnTo>
                  <a:lnTo>
                    <a:pt x="33223" y="31864"/>
                  </a:lnTo>
                  <a:lnTo>
                    <a:pt x="33223" y="31013"/>
                  </a:lnTo>
                  <a:close/>
                </a:path>
                <a:path w="116204" h="69214">
                  <a:moveTo>
                    <a:pt x="34099" y="1676"/>
                  </a:moveTo>
                  <a:lnTo>
                    <a:pt x="33388" y="1676"/>
                  </a:lnTo>
                  <a:lnTo>
                    <a:pt x="33388" y="431"/>
                  </a:lnTo>
                  <a:lnTo>
                    <a:pt x="32626" y="431"/>
                  </a:lnTo>
                  <a:lnTo>
                    <a:pt x="32626" y="1676"/>
                  </a:lnTo>
                  <a:lnTo>
                    <a:pt x="32029" y="1676"/>
                  </a:lnTo>
                  <a:lnTo>
                    <a:pt x="32029" y="2286"/>
                  </a:lnTo>
                  <a:lnTo>
                    <a:pt x="32626" y="2286"/>
                  </a:lnTo>
                  <a:lnTo>
                    <a:pt x="32626" y="5524"/>
                  </a:lnTo>
                  <a:lnTo>
                    <a:pt x="32689" y="5753"/>
                  </a:lnTo>
                  <a:lnTo>
                    <a:pt x="32931" y="6108"/>
                  </a:lnTo>
                  <a:lnTo>
                    <a:pt x="33172" y="6210"/>
                  </a:lnTo>
                  <a:lnTo>
                    <a:pt x="33629" y="6210"/>
                  </a:lnTo>
                  <a:lnTo>
                    <a:pt x="34010" y="6159"/>
                  </a:lnTo>
                  <a:lnTo>
                    <a:pt x="34099" y="5537"/>
                  </a:lnTo>
                  <a:lnTo>
                    <a:pt x="33705" y="5562"/>
                  </a:lnTo>
                  <a:lnTo>
                    <a:pt x="33439" y="5461"/>
                  </a:lnTo>
                  <a:lnTo>
                    <a:pt x="33388" y="2286"/>
                  </a:lnTo>
                  <a:lnTo>
                    <a:pt x="34099" y="2286"/>
                  </a:lnTo>
                  <a:lnTo>
                    <a:pt x="34099" y="1676"/>
                  </a:lnTo>
                  <a:close/>
                </a:path>
                <a:path w="116204" h="69214">
                  <a:moveTo>
                    <a:pt x="34556" y="63665"/>
                  </a:moveTo>
                  <a:lnTo>
                    <a:pt x="33845" y="63665"/>
                  </a:lnTo>
                  <a:lnTo>
                    <a:pt x="33845" y="62420"/>
                  </a:lnTo>
                  <a:lnTo>
                    <a:pt x="33096" y="62420"/>
                  </a:lnTo>
                  <a:lnTo>
                    <a:pt x="33096" y="63665"/>
                  </a:lnTo>
                  <a:lnTo>
                    <a:pt x="32486" y="63665"/>
                  </a:lnTo>
                  <a:lnTo>
                    <a:pt x="32486" y="64274"/>
                  </a:lnTo>
                  <a:lnTo>
                    <a:pt x="33096" y="64274"/>
                  </a:lnTo>
                  <a:lnTo>
                    <a:pt x="33096" y="67513"/>
                  </a:lnTo>
                  <a:lnTo>
                    <a:pt x="33159" y="67741"/>
                  </a:lnTo>
                  <a:lnTo>
                    <a:pt x="33401" y="68097"/>
                  </a:lnTo>
                  <a:lnTo>
                    <a:pt x="33642" y="68186"/>
                  </a:lnTo>
                  <a:lnTo>
                    <a:pt x="34099" y="68186"/>
                  </a:lnTo>
                  <a:lnTo>
                    <a:pt x="34480" y="68148"/>
                  </a:lnTo>
                  <a:lnTo>
                    <a:pt x="34556" y="67525"/>
                  </a:lnTo>
                  <a:lnTo>
                    <a:pt x="34163" y="67538"/>
                  </a:lnTo>
                  <a:lnTo>
                    <a:pt x="33909" y="67437"/>
                  </a:lnTo>
                  <a:lnTo>
                    <a:pt x="33845" y="64274"/>
                  </a:lnTo>
                  <a:lnTo>
                    <a:pt x="34556" y="64274"/>
                  </a:lnTo>
                  <a:lnTo>
                    <a:pt x="34556" y="63665"/>
                  </a:lnTo>
                  <a:close/>
                </a:path>
                <a:path w="116204" h="69214">
                  <a:moveTo>
                    <a:pt x="34582" y="15519"/>
                  </a:moveTo>
                  <a:lnTo>
                    <a:pt x="33782" y="15519"/>
                  </a:lnTo>
                  <a:lnTo>
                    <a:pt x="33782" y="20472"/>
                  </a:lnTo>
                  <a:lnTo>
                    <a:pt x="30695" y="15519"/>
                  </a:lnTo>
                  <a:lnTo>
                    <a:pt x="29718" y="15519"/>
                  </a:lnTo>
                  <a:lnTo>
                    <a:pt x="29718" y="21628"/>
                  </a:lnTo>
                  <a:lnTo>
                    <a:pt x="30518" y="21628"/>
                  </a:lnTo>
                  <a:lnTo>
                    <a:pt x="30518" y="16687"/>
                  </a:lnTo>
                  <a:lnTo>
                    <a:pt x="33642" y="21628"/>
                  </a:lnTo>
                  <a:lnTo>
                    <a:pt x="34582" y="21628"/>
                  </a:lnTo>
                  <a:lnTo>
                    <a:pt x="34582" y="15519"/>
                  </a:lnTo>
                  <a:close/>
                </a:path>
                <a:path w="116204" h="69214">
                  <a:moveTo>
                    <a:pt x="37896" y="46507"/>
                  </a:moveTo>
                  <a:lnTo>
                    <a:pt x="37109" y="46507"/>
                  </a:lnTo>
                  <a:lnTo>
                    <a:pt x="37109" y="51460"/>
                  </a:lnTo>
                  <a:lnTo>
                    <a:pt x="34023" y="46507"/>
                  </a:lnTo>
                  <a:lnTo>
                    <a:pt x="33045" y="46507"/>
                  </a:lnTo>
                  <a:lnTo>
                    <a:pt x="33045" y="52628"/>
                  </a:lnTo>
                  <a:lnTo>
                    <a:pt x="33832" y="52628"/>
                  </a:lnTo>
                  <a:lnTo>
                    <a:pt x="33832" y="47675"/>
                  </a:lnTo>
                  <a:lnTo>
                    <a:pt x="36969" y="52628"/>
                  </a:lnTo>
                  <a:lnTo>
                    <a:pt x="37896" y="52628"/>
                  </a:lnTo>
                  <a:lnTo>
                    <a:pt x="37896" y="46507"/>
                  </a:lnTo>
                  <a:close/>
                </a:path>
                <a:path w="116204" h="69214">
                  <a:moveTo>
                    <a:pt x="38227" y="34086"/>
                  </a:moveTo>
                  <a:lnTo>
                    <a:pt x="38049" y="33528"/>
                  </a:lnTo>
                  <a:lnTo>
                    <a:pt x="37769" y="33223"/>
                  </a:lnTo>
                  <a:lnTo>
                    <a:pt x="37350" y="32778"/>
                  </a:lnTo>
                  <a:lnTo>
                    <a:pt x="37350" y="34086"/>
                  </a:lnTo>
                  <a:lnTo>
                    <a:pt x="37338" y="35890"/>
                  </a:lnTo>
                  <a:lnTo>
                    <a:pt x="36880" y="36474"/>
                  </a:lnTo>
                  <a:lnTo>
                    <a:pt x="36588" y="36626"/>
                  </a:lnTo>
                  <a:lnTo>
                    <a:pt x="35725" y="36626"/>
                  </a:lnTo>
                  <a:lnTo>
                    <a:pt x="35369" y="36385"/>
                  </a:lnTo>
                  <a:lnTo>
                    <a:pt x="35153" y="35890"/>
                  </a:lnTo>
                  <a:lnTo>
                    <a:pt x="35140" y="34086"/>
                  </a:lnTo>
                  <a:lnTo>
                    <a:pt x="35344" y="33528"/>
                  </a:lnTo>
                  <a:lnTo>
                    <a:pt x="35636" y="33286"/>
                  </a:lnTo>
                  <a:lnTo>
                    <a:pt x="36753" y="33223"/>
                  </a:lnTo>
                  <a:lnTo>
                    <a:pt x="37109" y="33464"/>
                  </a:lnTo>
                  <a:lnTo>
                    <a:pt x="37350" y="34086"/>
                  </a:lnTo>
                  <a:lnTo>
                    <a:pt x="37350" y="32778"/>
                  </a:lnTo>
                  <a:lnTo>
                    <a:pt x="36918" y="32562"/>
                  </a:lnTo>
                  <a:lnTo>
                    <a:pt x="36068" y="32562"/>
                  </a:lnTo>
                  <a:lnTo>
                    <a:pt x="35775" y="32651"/>
                  </a:lnTo>
                  <a:lnTo>
                    <a:pt x="35344" y="32918"/>
                  </a:lnTo>
                  <a:lnTo>
                    <a:pt x="35179" y="33083"/>
                  </a:lnTo>
                  <a:lnTo>
                    <a:pt x="35026" y="33286"/>
                  </a:lnTo>
                  <a:lnTo>
                    <a:pt x="35026" y="32689"/>
                  </a:lnTo>
                  <a:lnTo>
                    <a:pt x="34302" y="32689"/>
                  </a:lnTo>
                  <a:lnTo>
                    <a:pt x="34302" y="38900"/>
                  </a:lnTo>
                  <a:lnTo>
                    <a:pt x="35052" y="38900"/>
                  </a:lnTo>
                  <a:lnTo>
                    <a:pt x="35052" y="36626"/>
                  </a:lnTo>
                  <a:lnTo>
                    <a:pt x="35217" y="36830"/>
                  </a:lnTo>
                  <a:lnTo>
                    <a:pt x="35356" y="36969"/>
                  </a:lnTo>
                  <a:lnTo>
                    <a:pt x="35725" y="37198"/>
                  </a:lnTo>
                  <a:lnTo>
                    <a:pt x="36004" y="37274"/>
                  </a:lnTo>
                  <a:lnTo>
                    <a:pt x="36766" y="37274"/>
                  </a:lnTo>
                  <a:lnTo>
                    <a:pt x="37134" y="37147"/>
                  </a:lnTo>
                  <a:lnTo>
                    <a:pt x="37960" y="36474"/>
                  </a:lnTo>
                  <a:lnTo>
                    <a:pt x="38176" y="35890"/>
                  </a:lnTo>
                  <a:lnTo>
                    <a:pt x="38227" y="34086"/>
                  </a:lnTo>
                  <a:close/>
                </a:path>
                <a:path w="116204" h="69214">
                  <a:moveTo>
                    <a:pt x="38328" y="25"/>
                  </a:moveTo>
                  <a:lnTo>
                    <a:pt x="37503" y="25"/>
                  </a:lnTo>
                  <a:lnTo>
                    <a:pt x="37503" y="6134"/>
                  </a:lnTo>
                  <a:lnTo>
                    <a:pt x="38328" y="6134"/>
                  </a:lnTo>
                  <a:lnTo>
                    <a:pt x="38328" y="25"/>
                  </a:lnTo>
                  <a:close/>
                </a:path>
                <a:path w="116204" h="69214">
                  <a:moveTo>
                    <a:pt x="39128" y="66128"/>
                  </a:moveTo>
                  <a:lnTo>
                    <a:pt x="39116" y="65532"/>
                  </a:lnTo>
                  <a:lnTo>
                    <a:pt x="39039" y="64960"/>
                  </a:lnTo>
                  <a:lnTo>
                    <a:pt x="38912" y="64592"/>
                  </a:lnTo>
                  <a:lnTo>
                    <a:pt x="38671" y="64223"/>
                  </a:lnTo>
                  <a:lnTo>
                    <a:pt x="38392" y="63931"/>
                  </a:lnTo>
                  <a:lnTo>
                    <a:pt x="38354" y="65532"/>
                  </a:lnTo>
                  <a:lnTo>
                    <a:pt x="35877" y="65532"/>
                  </a:lnTo>
                  <a:lnTo>
                    <a:pt x="35890" y="65214"/>
                  </a:lnTo>
                  <a:lnTo>
                    <a:pt x="36017" y="64833"/>
                  </a:lnTo>
                  <a:lnTo>
                    <a:pt x="36487" y="64338"/>
                  </a:lnTo>
                  <a:lnTo>
                    <a:pt x="36779" y="64223"/>
                  </a:lnTo>
                  <a:lnTo>
                    <a:pt x="37604" y="64223"/>
                  </a:lnTo>
                  <a:lnTo>
                    <a:pt x="37947" y="64401"/>
                  </a:lnTo>
                  <a:lnTo>
                    <a:pt x="38201" y="64846"/>
                  </a:lnTo>
                  <a:lnTo>
                    <a:pt x="38315" y="65151"/>
                  </a:lnTo>
                  <a:lnTo>
                    <a:pt x="38354" y="65532"/>
                  </a:lnTo>
                  <a:lnTo>
                    <a:pt x="38354" y="63919"/>
                  </a:lnTo>
                  <a:lnTo>
                    <a:pt x="37782" y="63639"/>
                  </a:lnTo>
                  <a:lnTo>
                    <a:pt x="37490" y="63563"/>
                  </a:lnTo>
                  <a:lnTo>
                    <a:pt x="36537" y="63563"/>
                  </a:lnTo>
                  <a:lnTo>
                    <a:pt x="36029" y="63779"/>
                  </a:lnTo>
                  <a:lnTo>
                    <a:pt x="35255" y="64681"/>
                  </a:lnTo>
                  <a:lnTo>
                    <a:pt x="35166" y="64960"/>
                  </a:lnTo>
                  <a:lnTo>
                    <a:pt x="35255" y="67271"/>
                  </a:lnTo>
                  <a:lnTo>
                    <a:pt x="36029" y="68072"/>
                  </a:lnTo>
                  <a:lnTo>
                    <a:pt x="36499" y="68275"/>
                  </a:lnTo>
                  <a:lnTo>
                    <a:pt x="37274" y="68275"/>
                  </a:lnTo>
                  <a:lnTo>
                    <a:pt x="39065" y="66725"/>
                  </a:lnTo>
                  <a:lnTo>
                    <a:pt x="38328" y="66725"/>
                  </a:lnTo>
                  <a:lnTo>
                    <a:pt x="38265" y="66941"/>
                  </a:lnTo>
                  <a:lnTo>
                    <a:pt x="38188" y="67094"/>
                  </a:lnTo>
                  <a:lnTo>
                    <a:pt x="37820" y="67500"/>
                  </a:lnTo>
                  <a:lnTo>
                    <a:pt x="37503" y="67627"/>
                  </a:lnTo>
                  <a:lnTo>
                    <a:pt x="36690" y="67627"/>
                  </a:lnTo>
                  <a:lnTo>
                    <a:pt x="36410" y="67500"/>
                  </a:lnTo>
                  <a:lnTo>
                    <a:pt x="35979" y="66941"/>
                  </a:lnTo>
                  <a:lnTo>
                    <a:pt x="35864" y="66128"/>
                  </a:lnTo>
                  <a:lnTo>
                    <a:pt x="39128" y="66128"/>
                  </a:lnTo>
                  <a:close/>
                </a:path>
                <a:path w="116204" h="69214">
                  <a:moveTo>
                    <a:pt x="40322" y="15519"/>
                  </a:moveTo>
                  <a:lnTo>
                    <a:pt x="35369" y="15519"/>
                  </a:lnTo>
                  <a:lnTo>
                    <a:pt x="35369" y="16243"/>
                  </a:lnTo>
                  <a:lnTo>
                    <a:pt x="37426" y="16243"/>
                  </a:lnTo>
                  <a:lnTo>
                    <a:pt x="37426" y="21628"/>
                  </a:lnTo>
                  <a:lnTo>
                    <a:pt x="38265" y="21628"/>
                  </a:lnTo>
                  <a:lnTo>
                    <a:pt x="38265" y="16243"/>
                  </a:lnTo>
                  <a:lnTo>
                    <a:pt x="40322" y="16243"/>
                  </a:lnTo>
                  <a:lnTo>
                    <a:pt x="40322" y="15519"/>
                  </a:lnTo>
                  <a:close/>
                </a:path>
                <a:path w="116204" h="69214">
                  <a:moveTo>
                    <a:pt x="40716" y="32664"/>
                  </a:moveTo>
                  <a:lnTo>
                    <a:pt x="40005" y="32664"/>
                  </a:lnTo>
                  <a:lnTo>
                    <a:pt x="40005" y="31419"/>
                  </a:lnTo>
                  <a:lnTo>
                    <a:pt x="39243" y="31419"/>
                  </a:lnTo>
                  <a:lnTo>
                    <a:pt x="39243" y="32664"/>
                  </a:lnTo>
                  <a:lnTo>
                    <a:pt x="38646" y="32664"/>
                  </a:lnTo>
                  <a:lnTo>
                    <a:pt x="38646" y="33286"/>
                  </a:lnTo>
                  <a:lnTo>
                    <a:pt x="39243" y="33286"/>
                  </a:lnTo>
                  <a:lnTo>
                    <a:pt x="39243" y="36512"/>
                  </a:lnTo>
                  <a:lnTo>
                    <a:pt x="39306" y="36741"/>
                  </a:lnTo>
                  <a:lnTo>
                    <a:pt x="39560" y="37109"/>
                  </a:lnTo>
                  <a:lnTo>
                    <a:pt x="39801" y="37198"/>
                  </a:lnTo>
                  <a:lnTo>
                    <a:pt x="40259" y="37198"/>
                  </a:lnTo>
                  <a:lnTo>
                    <a:pt x="40627" y="37147"/>
                  </a:lnTo>
                  <a:lnTo>
                    <a:pt x="40716" y="36537"/>
                  </a:lnTo>
                  <a:lnTo>
                    <a:pt x="40322" y="36550"/>
                  </a:lnTo>
                  <a:lnTo>
                    <a:pt x="40055" y="36449"/>
                  </a:lnTo>
                  <a:lnTo>
                    <a:pt x="40005" y="33286"/>
                  </a:lnTo>
                  <a:lnTo>
                    <a:pt x="40716" y="33286"/>
                  </a:lnTo>
                  <a:lnTo>
                    <a:pt x="40716" y="32664"/>
                  </a:lnTo>
                  <a:close/>
                </a:path>
                <a:path w="116204" h="69214">
                  <a:moveTo>
                    <a:pt x="42227" y="32689"/>
                  </a:moveTo>
                  <a:lnTo>
                    <a:pt x="41465" y="32689"/>
                  </a:lnTo>
                  <a:lnTo>
                    <a:pt x="41465" y="37122"/>
                  </a:lnTo>
                  <a:lnTo>
                    <a:pt x="42227" y="37122"/>
                  </a:lnTo>
                  <a:lnTo>
                    <a:pt x="42227" y="32689"/>
                  </a:lnTo>
                  <a:close/>
                </a:path>
                <a:path w="116204" h="69214">
                  <a:moveTo>
                    <a:pt x="42227" y="31013"/>
                  </a:moveTo>
                  <a:lnTo>
                    <a:pt x="41465" y="31013"/>
                  </a:lnTo>
                  <a:lnTo>
                    <a:pt x="41465" y="31864"/>
                  </a:lnTo>
                  <a:lnTo>
                    <a:pt x="42227" y="31864"/>
                  </a:lnTo>
                  <a:lnTo>
                    <a:pt x="42227" y="31013"/>
                  </a:lnTo>
                  <a:close/>
                </a:path>
                <a:path w="116204" h="69214">
                  <a:moveTo>
                    <a:pt x="43637" y="68122"/>
                  </a:moveTo>
                  <a:lnTo>
                    <a:pt x="42062" y="65836"/>
                  </a:lnTo>
                  <a:lnTo>
                    <a:pt x="43573" y="63677"/>
                  </a:lnTo>
                  <a:lnTo>
                    <a:pt x="42659" y="63665"/>
                  </a:lnTo>
                  <a:lnTo>
                    <a:pt x="41617" y="65227"/>
                  </a:lnTo>
                  <a:lnTo>
                    <a:pt x="40601" y="63665"/>
                  </a:lnTo>
                  <a:lnTo>
                    <a:pt x="39624" y="63665"/>
                  </a:lnTo>
                  <a:lnTo>
                    <a:pt x="41109" y="65836"/>
                  </a:lnTo>
                  <a:lnTo>
                    <a:pt x="39547" y="68122"/>
                  </a:lnTo>
                  <a:lnTo>
                    <a:pt x="40500" y="68122"/>
                  </a:lnTo>
                  <a:lnTo>
                    <a:pt x="41567" y="66446"/>
                  </a:lnTo>
                  <a:lnTo>
                    <a:pt x="42672" y="68122"/>
                  </a:lnTo>
                  <a:lnTo>
                    <a:pt x="43637" y="68122"/>
                  </a:lnTo>
                  <a:close/>
                </a:path>
                <a:path w="116204" h="69214">
                  <a:moveTo>
                    <a:pt x="43637" y="46507"/>
                  </a:moveTo>
                  <a:lnTo>
                    <a:pt x="38684" y="46507"/>
                  </a:lnTo>
                  <a:lnTo>
                    <a:pt x="38684" y="47231"/>
                  </a:lnTo>
                  <a:lnTo>
                    <a:pt x="40741" y="47231"/>
                  </a:lnTo>
                  <a:lnTo>
                    <a:pt x="40741" y="52628"/>
                  </a:lnTo>
                  <a:lnTo>
                    <a:pt x="41579" y="52628"/>
                  </a:lnTo>
                  <a:lnTo>
                    <a:pt x="41579" y="47231"/>
                  </a:lnTo>
                  <a:lnTo>
                    <a:pt x="43637" y="47231"/>
                  </a:lnTo>
                  <a:lnTo>
                    <a:pt x="43637" y="46507"/>
                  </a:lnTo>
                  <a:close/>
                </a:path>
                <a:path w="116204" h="69214">
                  <a:moveTo>
                    <a:pt x="44538" y="25"/>
                  </a:moveTo>
                  <a:lnTo>
                    <a:pt x="43751" y="25"/>
                  </a:lnTo>
                  <a:lnTo>
                    <a:pt x="43751" y="4978"/>
                  </a:lnTo>
                  <a:lnTo>
                    <a:pt x="40665" y="25"/>
                  </a:lnTo>
                  <a:lnTo>
                    <a:pt x="39687" y="25"/>
                  </a:lnTo>
                  <a:lnTo>
                    <a:pt x="39687" y="6134"/>
                  </a:lnTo>
                  <a:lnTo>
                    <a:pt x="40474" y="6134"/>
                  </a:lnTo>
                  <a:lnTo>
                    <a:pt x="40474" y="1181"/>
                  </a:lnTo>
                  <a:lnTo>
                    <a:pt x="43611" y="6134"/>
                  </a:lnTo>
                  <a:lnTo>
                    <a:pt x="44538" y="6134"/>
                  </a:lnTo>
                  <a:lnTo>
                    <a:pt x="44538" y="25"/>
                  </a:lnTo>
                  <a:close/>
                </a:path>
                <a:path w="116204" h="69214">
                  <a:moveTo>
                    <a:pt x="45935" y="63665"/>
                  </a:moveTo>
                  <a:lnTo>
                    <a:pt x="45224" y="63665"/>
                  </a:lnTo>
                  <a:lnTo>
                    <a:pt x="45224" y="62420"/>
                  </a:lnTo>
                  <a:lnTo>
                    <a:pt x="44462" y="62420"/>
                  </a:lnTo>
                  <a:lnTo>
                    <a:pt x="44462" y="63665"/>
                  </a:lnTo>
                  <a:lnTo>
                    <a:pt x="43865" y="63665"/>
                  </a:lnTo>
                  <a:lnTo>
                    <a:pt x="43865" y="64274"/>
                  </a:lnTo>
                  <a:lnTo>
                    <a:pt x="44462" y="64274"/>
                  </a:lnTo>
                  <a:lnTo>
                    <a:pt x="44462" y="67513"/>
                  </a:lnTo>
                  <a:lnTo>
                    <a:pt x="44526" y="67741"/>
                  </a:lnTo>
                  <a:lnTo>
                    <a:pt x="44767" y="68097"/>
                  </a:lnTo>
                  <a:lnTo>
                    <a:pt x="45008" y="68186"/>
                  </a:lnTo>
                  <a:lnTo>
                    <a:pt x="45466" y="68186"/>
                  </a:lnTo>
                  <a:lnTo>
                    <a:pt x="45847" y="68148"/>
                  </a:lnTo>
                  <a:lnTo>
                    <a:pt x="45935" y="67525"/>
                  </a:lnTo>
                  <a:lnTo>
                    <a:pt x="45542" y="67538"/>
                  </a:lnTo>
                  <a:lnTo>
                    <a:pt x="45275" y="67437"/>
                  </a:lnTo>
                  <a:lnTo>
                    <a:pt x="45224" y="64274"/>
                  </a:lnTo>
                  <a:lnTo>
                    <a:pt x="45935" y="64274"/>
                  </a:lnTo>
                  <a:lnTo>
                    <a:pt x="45935" y="63665"/>
                  </a:lnTo>
                  <a:close/>
                </a:path>
                <a:path w="116204" h="69214">
                  <a:moveTo>
                    <a:pt x="47205" y="34061"/>
                  </a:moveTo>
                  <a:lnTo>
                    <a:pt x="47015" y="33489"/>
                  </a:lnTo>
                  <a:lnTo>
                    <a:pt x="46685" y="33185"/>
                  </a:lnTo>
                  <a:lnTo>
                    <a:pt x="46355" y="32867"/>
                  </a:lnTo>
                  <a:lnTo>
                    <a:pt x="46355" y="34061"/>
                  </a:lnTo>
                  <a:lnTo>
                    <a:pt x="46266" y="35852"/>
                  </a:lnTo>
                  <a:lnTo>
                    <a:pt x="45961" y="36449"/>
                  </a:lnTo>
                  <a:lnTo>
                    <a:pt x="45618" y="36639"/>
                  </a:lnTo>
                  <a:lnTo>
                    <a:pt x="44678" y="36639"/>
                  </a:lnTo>
                  <a:lnTo>
                    <a:pt x="44348" y="36487"/>
                  </a:lnTo>
                  <a:lnTo>
                    <a:pt x="43929" y="35852"/>
                  </a:lnTo>
                  <a:lnTo>
                    <a:pt x="43929" y="34061"/>
                  </a:lnTo>
                  <a:lnTo>
                    <a:pt x="46355" y="34061"/>
                  </a:lnTo>
                  <a:lnTo>
                    <a:pt x="46355" y="32867"/>
                  </a:lnTo>
                  <a:lnTo>
                    <a:pt x="46215" y="32727"/>
                  </a:lnTo>
                  <a:lnTo>
                    <a:pt x="45732" y="32537"/>
                  </a:lnTo>
                  <a:lnTo>
                    <a:pt x="44513" y="32537"/>
                  </a:lnTo>
                  <a:lnTo>
                    <a:pt x="44005" y="32766"/>
                  </a:lnTo>
                  <a:lnTo>
                    <a:pt x="43243" y="33655"/>
                  </a:lnTo>
                  <a:lnTo>
                    <a:pt x="43116" y="34061"/>
                  </a:lnTo>
                  <a:lnTo>
                    <a:pt x="43243" y="36245"/>
                  </a:lnTo>
                  <a:lnTo>
                    <a:pt x="43954" y="37084"/>
                  </a:lnTo>
                  <a:lnTo>
                    <a:pt x="44450" y="37287"/>
                  </a:lnTo>
                  <a:lnTo>
                    <a:pt x="45796" y="37287"/>
                  </a:lnTo>
                  <a:lnTo>
                    <a:pt x="46329" y="37058"/>
                  </a:lnTo>
                  <a:lnTo>
                    <a:pt x="46634" y="36639"/>
                  </a:lnTo>
                  <a:lnTo>
                    <a:pt x="47028" y="36118"/>
                  </a:lnTo>
                  <a:lnTo>
                    <a:pt x="47117" y="35852"/>
                  </a:lnTo>
                  <a:lnTo>
                    <a:pt x="47205" y="34061"/>
                  </a:lnTo>
                  <a:close/>
                </a:path>
                <a:path w="116204" h="69214">
                  <a:moveTo>
                    <a:pt x="50279" y="25"/>
                  </a:moveTo>
                  <a:lnTo>
                    <a:pt x="45326" y="25"/>
                  </a:lnTo>
                  <a:lnTo>
                    <a:pt x="45326" y="749"/>
                  </a:lnTo>
                  <a:lnTo>
                    <a:pt x="47383" y="749"/>
                  </a:lnTo>
                  <a:lnTo>
                    <a:pt x="47383" y="6134"/>
                  </a:lnTo>
                  <a:lnTo>
                    <a:pt x="48221" y="6134"/>
                  </a:lnTo>
                  <a:lnTo>
                    <a:pt x="48221" y="749"/>
                  </a:lnTo>
                  <a:lnTo>
                    <a:pt x="50279" y="749"/>
                  </a:lnTo>
                  <a:lnTo>
                    <a:pt x="50279" y="25"/>
                  </a:lnTo>
                  <a:close/>
                </a:path>
                <a:path w="116204" h="69214">
                  <a:moveTo>
                    <a:pt x="51727" y="33820"/>
                  </a:moveTo>
                  <a:lnTo>
                    <a:pt x="51676" y="33464"/>
                  </a:lnTo>
                  <a:lnTo>
                    <a:pt x="51333" y="32791"/>
                  </a:lnTo>
                  <a:lnTo>
                    <a:pt x="50901" y="32562"/>
                  </a:lnTo>
                  <a:lnTo>
                    <a:pt x="49974" y="32562"/>
                  </a:lnTo>
                  <a:lnTo>
                    <a:pt x="49720" y="32626"/>
                  </a:lnTo>
                  <a:lnTo>
                    <a:pt x="49250" y="32854"/>
                  </a:lnTo>
                  <a:lnTo>
                    <a:pt x="49022" y="33045"/>
                  </a:lnTo>
                  <a:lnTo>
                    <a:pt x="48806" y="33299"/>
                  </a:lnTo>
                  <a:lnTo>
                    <a:pt x="48806" y="32664"/>
                  </a:lnTo>
                  <a:lnTo>
                    <a:pt x="48094" y="32664"/>
                  </a:lnTo>
                  <a:lnTo>
                    <a:pt x="48094" y="37122"/>
                  </a:lnTo>
                  <a:lnTo>
                    <a:pt x="48844" y="37122"/>
                  </a:lnTo>
                  <a:lnTo>
                    <a:pt x="48844" y="34493"/>
                  </a:lnTo>
                  <a:lnTo>
                    <a:pt x="48869" y="34277"/>
                  </a:lnTo>
                  <a:lnTo>
                    <a:pt x="49949" y="33248"/>
                  </a:lnTo>
                  <a:lnTo>
                    <a:pt x="50482" y="33248"/>
                  </a:lnTo>
                  <a:lnTo>
                    <a:pt x="50711" y="33388"/>
                  </a:lnTo>
                  <a:lnTo>
                    <a:pt x="50927" y="33820"/>
                  </a:lnTo>
                  <a:lnTo>
                    <a:pt x="50977" y="34048"/>
                  </a:lnTo>
                  <a:lnTo>
                    <a:pt x="50977" y="37122"/>
                  </a:lnTo>
                  <a:lnTo>
                    <a:pt x="51727" y="37122"/>
                  </a:lnTo>
                  <a:lnTo>
                    <a:pt x="51727" y="33820"/>
                  </a:lnTo>
                  <a:close/>
                </a:path>
                <a:path w="116204" h="69214">
                  <a:moveTo>
                    <a:pt x="54051" y="62001"/>
                  </a:moveTo>
                  <a:lnTo>
                    <a:pt x="53124" y="62001"/>
                  </a:lnTo>
                  <a:lnTo>
                    <a:pt x="51384" y="67208"/>
                  </a:lnTo>
                  <a:lnTo>
                    <a:pt x="49631" y="62001"/>
                  </a:lnTo>
                  <a:lnTo>
                    <a:pt x="48717" y="62001"/>
                  </a:lnTo>
                  <a:lnTo>
                    <a:pt x="50939" y="68122"/>
                  </a:lnTo>
                  <a:lnTo>
                    <a:pt x="51816" y="68122"/>
                  </a:lnTo>
                  <a:lnTo>
                    <a:pt x="54051" y="62001"/>
                  </a:lnTo>
                  <a:close/>
                </a:path>
                <a:path w="116204" h="69214">
                  <a:moveTo>
                    <a:pt x="59766" y="68122"/>
                  </a:moveTo>
                  <a:lnTo>
                    <a:pt x="59105" y="66294"/>
                  </a:lnTo>
                  <a:lnTo>
                    <a:pt x="58851" y="65620"/>
                  </a:lnTo>
                  <a:lnTo>
                    <a:pt x="57975" y="63207"/>
                  </a:lnTo>
                  <a:lnTo>
                    <a:pt x="57975" y="65620"/>
                  </a:lnTo>
                  <a:lnTo>
                    <a:pt x="56057" y="65620"/>
                  </a:lnTo>
                  <a:lnTo>
                    <a:pt x="57048" y="62915"/>
                  </a:lnTo>
                  <a:lnTo>
                    <a:pt x="57975" y="65620"/>
                  </a:lnTo>
                  <a:lnTo>
                    <a:pt x="57975" y="63207"/>
                  </a:lnTo>
                  <a:lnTo>
                    <a:pt x="57873" y="62915"/>
                  </a:lnTo>
                  <a:lnTo>
                    <a:pt x="57543" y="62001"/>
                  </a:lnTo>
                  <a:lnTo>
                    <a:pt x="56603" y="62001"/>
                  </a:lnTo>
                  <a:lnTo>
                    <a:pt x="54305" y="68122"/>
                  </a:lnTo>
                  <a:lnTo>
                    <a:pt x="55156" y="68122"/>
                  </a:lnTo>
                  <a:lnTo>
                    <a:pt x="55816" y="66294"/>
                  </a:lnTo>
                  <a:lnTo>
                    <a:pt x="58242" y="66294"/>
                  </a:lnTo>
                  <a:lnTo>
                    <a:pt x="58851" y="68122"/>
                  </a:lnTo>
                  <a:lnTo>
                    <a:pt x="59766" y="68122"/>
                  </a:lnTo>
                  <a:close/>
                </a:path>
                <a:path w="116204" h="69214">
                  <a:moveTo>
                    <a:pt x="60210" y="31013"/>
                  </a:moveTo>
                  <a:lnTo>
                    <a:pt x="59283" y="31013"/>
                  </a:lnTo>
                  <a:lnTo>
                    <a:pt x="57543" y="36220"/>
                  </a:lnTo>
                  <a:lnTo>
                    <a:pt x="55791" y="31013"/>
                  </a:lnTo>
                  <a:lnTo>
                    <a:pt x="54876" y="31013"/>
                  </a:lnTo>
                  <a:lnTo>
                    <a:pt x="57099" y="37122"/>
                  </a:lnTo>
                  <a:lnTo>
                    <a:pt x="57975" y="37122"/>
                  </a:lnTo>
                  <a:lnTo>
                    <a:pt x="60210" y="31013"/>
                  </a:lnTo>
                  <a:close/>
                </a:path>
                <a:path w="116204" h="69214">
                  <a:moveTo>
                    <a:pt x="65697" y="67983"/>
                  </a:moveTo>
                  <a:lnTo>
                    <a:pt x="65570" y="67932"/>
                  </a:lnTo>
                  <a:lnTo>
                    <a:pt x="65379" y="67322"/>
                  </a:lnTo>
                  <a:lnTo>
                    <a:pt x="65265" y="65659"/>
                  </a:lnTo>
                  <a:lnTo>
                    <a:pt x="65138" y="65493"/>
                  </a:lnTo>
                  <a:lnTo>
                    <a:pt x="65024" y="65341"/>
                  </a:lnTo>
                  <a:lnTo>
                    <a:pt x="64846" y="65214"/>
                  </a:lnTo>
                  <a:lnTo>
                    <a:pt x="64604" y="65112"/>
                  </a:lnTo>
                  <a:lnTo>
                    <a:pt x="64871" y="64973"/>
                  </a:lnTo>
                  <a:lnTo>
                    <a:pt x="65062" y="64808"/>
                  </a:lnTo>
                  <a:lnTo>
                    <a:pt x="65328" y="64414"/>
                  </a:lnTo>
                  <a:lnTo>
                    <a:pt x="65354" y="62763"/>
                  </a:lnTo>
                  <a:lnTo>
                    <a:pt x="65176" y="62471"/>
                  </a:lnTo>
                  <a:lnTo>
                    <a:pt x="64617" y="62230"/>
                  </a:lnTo>
                  <a:lnTo>
                    <a:pt x="64617" y="63296"/>
                  </a:lnTo>
                  <a:lnTo>
                    <a:pt x="64503" y="64414"/>
                  </a:lnTo>
                  <a:lnTo>
                    <a:pt x="64058" y="64731"/>
                  </a:lnTo>
                  <a:lnTo>
                    <a:pt x="63754" y="64808"/>
                  </a:lnTo>
                  <a:lnTo>
                    <a:pt x="61442" y="64808"/>
                  </a:lnTo>
                  <a:lnTo>
                    <a:pt x="61442" y="62712"/>
                  </a:lnTo>
                  <a:lnTo>
                    <a:pt x="63754" y="62712"/>
                  </a:lnTo>
                  <a:lnTo>
                    <a:pt x="63982" y="62763"/>
                  </a:lnTo>
                  <a:lnTo>
                    <a:pt x="64465" y="63004"/>
                  </a:lnTo>
                  <a:lnTo>
                    <a:pt x="64617" y="63296"/>
                  </a:lnTo>
                  <a:lnTo>
                    <a:pt x="64617" y="62230"/>
                  </a:lnTo>
                  <a:lnTo>
                    <a:pt x="64300" y="62077"/>
                  </a:lnTo>
                  <a:lnTo>
                    <a:pt x="63919" y="62001"/>
                  </a:lnTo>
                  <a:lnTo>
                    <a:pt x="60617" y="62001"/>
                  </a:lnTo>
                  <a:lnTo>
                    <a:pt x="60617" y="68122"/>
                  </a:lnTo>
                  <a:lnTo>
                    <a:pt x="61442" y="68122"/>
                  </a:lnTo>
                  <a:lnTo>
                    <a:pt x="61442" y="65493"/>
                  </a:lnTo>
                  <a:lnTo>
                    <a:pt x="63665" y="65493"/>
                  </a:lnTo>
                  <a:lnTo>
                    <a:pt x="63919" y="65532"/>
                  </a:lnTo>
                  <a:lnTo>
                    <a:pt x="64350" y="65747"/>
                  </a:lnTo>
                  <a:lnTo>
                    <a:pt x="64452" y="65913"/>
                  </a:lnTo>
                  <a:lnTo>
                    <a:pt x="64566" y="67322"/>
                  </a:lnTo>
                  <a:lnTo>
                    <a:pt x="64681" y="68122"/>
                  </a:lnTo>
                  <a:lnTo>
                    <a:pt x="65697" y="68122"/>
                  </a:lnTo>
                  <a:lnTo>
                    <a:pt x="65697" y="67983"/>
                  </a:lnTo>
                  <a:close/>
                </a:path>
                <a:path w="116204" h="69214">
                  <a:moveTo>
                    <a:pt x="65925" y="37122"/>
                  </a:moveTo>
                  <a:lnTo>
                    <a:pt x="65265" y="35293"/>
                  </a:lnTo>
                  <a:lnTo>
                    <a:pt x="65011" y="34620"/>
                  </a:lnTo>
                  <a:lnTo>
                    <a:pt x="64135" y="32207"/>
                  </a:lnTo>
                  <a:lnTo>
                    <a:pt x="64135" y="34620"/>
                  </a:lnTo>
                  <a:lnTo>
                    <a:pt x="62217" y="34620"/>
                  </a:lnTo>
                  <a:lnTo>
                    <a:pt x="63207" y="31915"/>
                  </a:lnTo>
                  <a:lnTo>
                    <a:pt x="64135" y="34620"/>
                  </a:lnTo>
                  <a:lnTo>
                    <a:pt x="64135" y="32207"/>
                  </a:lnTo>
                  <a:lnTo>
                    <a:pt x="64033" y="31915"/>
                  </a:lnTo>
                  <a:lnTo>
                    <a:pt x="63703" y="31013"/>
                  </a:lnTo>
                  <a:lnTo>
                    <a:pt x="62763" y="31013"/>
                  </a:lnTo>
                  <a:lnTo>
                    <a:pt x="60464" y="37122"/>
                  </a:lnTo>
                  <a:lnTo>
                    <a:pt x="61315" y="37122"/>
                  </a:lnTo>
                  <a:lnTo>
                    <a:pt x="61976" y="35293"/>
                  </a:lnTo>
                  <a:lnTo>
                    <a:pt x="64401" y="35293"/>
                  </a:lnTo>
                  <a:lnTo>
                    <a:pt x="65011" y="37122"/>
                  </a:lnTo>
                  <a:lnTo>
                    <a:pt x="65925" y="37122"/>
                  </a:lnTo>
                  <a:close/>
                </a:path>
                <a:path w="116204" h="69214">
                  <a:moveTo>
                    <a:pt x="71818" y="65874"/>
                  </a:moveTo>
                  <a:lnTo>
                    <a:pt x="71018" y="65874"/>
                  </a:lnTo>
                  <a:lnTo>
                    <a:pt x="70929" y="66268"/>
                  </a:lnTo>
                  <a:lnTo>
                    <a:pt x="70802" y="66598"/>
                  </a:lnTo>
                  <a:lnTo>
                    <a:pt x="70319" y="67310"/>
                  </a:lnTo>
                  <a:lnTo>
                    <a:pt x="69850" y="67551"/>
                  </a:lnTo>
                  <a:lnTo>
                    <a:pt x="68580" y="67551"/>
                  </a:lnTo>
                  <a:lnTo>
                    <a:pt x="68084" y="67322"/>
                  </a:lnTo>
                  <a:lnTo>
                    <a:pt x="67411" y="66433"/>
                  </a:lnTo>
                  <a:lnTo>
                    <a:pt x="67246" y="65862"/>
                  </a:lnTo>
                  <a:lnTo>
                    <a:pt x="67246" y="64262"/>
                  </a:lnTo>
                  <a:lnTo>
                    <a:pt x="67424" y="63614"/>
                  </a:lnTo>
                  <a:lnTo>
                    <a:pt x="68173" y="62776"/>
                  </a:lnTo>
                  <a:lnTo>
                    <a:pt x="68656" y="62560"/>
                  </a:lnTo>
                  <a:lnTo>
                    <a:pt x="69748" y="62560"/>
                  </a:lnTo>
                  <a:lnTo>
                    <a:pt x="70142" y="62674"/>
                  </a:lnTo>
                  <a:lnTo>
                    <a:pt x="70675" y="63131"/>
                  </a:lnTo>
                  <a:lnTo>
                    <a:pt x="70866" y="63449"/>
                  </a:lnTo>
                  <a:lnTo>
                    <a:pt x="70954" y="63842"/>
                  </a:lnTo>
                  <a:lnTo>
                    <a:pt x="71767" y="63842"/>
                  </a:lnTo>
                  <a:lnTo>
                    <a:pt x="70027" y="61836"/>
                  </a:lnTo>
                  <a:lnTo>
                    <a:pt x="68338" y="61836"/>
                  </a:lnTo>
                  <a:lnTo>
                    <a:pt x="67627" y="62153"/>
                  </a:lnTo>
                  <a:lnTo>
                    <a:pt x="66636" y="63360"/>
                  </a:lnTo>
                  <a:lnTo>
                    <a:pt x="66395" y="64096"/>
                  </a:lnTo>
                  <a:lnTo>
                    <a:pt x="66395" y="66192"/>
                  </a:lnTo>
                  <a:lnTo>
                    <a:pt x="66713" y="67068"/>
                  </a:lnTo>
                  <a:lnTo>
                    <a:pt x="67830" y="68059"/>
                  </a:lnTo>
                  <a:lnTo>
                    <a:pt x="68427" y="68275"/>
                  </a:lnTo>
                  <a:lnTo>
                    <a:pt x="69964" y="68275"/>
                  </a:lnTo>
                  <a:lnTo>
                    <a:pt x="70624" y="68008"/>
                  </a:lnTo>
                  <a:lnTo>
                    <a:pt x="71513" y="67056"/>
                  </a:lnTo>
                  <a:lnTo>
                    <a:pt x="71742" y="66522"/>
                  </a:lnTo>
                  <a:lnTo>
                    <a:pt x="71818" y="65874"/>
                  </a:lnTo>
                  <a:close/>
                </a:path>
                <a:path w="116204" h="69214">
                  <a:moveTo>
                    <a:pt x="71856" y="36982"/>
                  </a:moveTo>
                  <a:lnTo>
                    <a:pt x="71729" y="36931"/>
                  </a:lnTo>
                  <a:lnTo>
                    <a:pt x="71539" y="36322"/>
                  </a:lnTo>
                  <a:lnTo>
                    <a:pt x="71424" y="34658"/>
                  </a:lnTo>
                  <a:lnTo>
                    <a:pt x="71297" y="34505"/>
                  </a:lnTo>
                  <a:lnTo>
                    <a:pt x="71183" y="34340"/>
                  </a:lnTo>
                  <a:lnTo>
                    <a:pt x="71005" y="34213"/>
                  </a:lnTo>
                  <a:lnTo>
                    <a:pt x="70764" y="34124"/>
                  </a:lnTo>
                  <a:lnTo>
                    <a:pt x="71031" y="33985"/>
                  </a:lnTo>
                  <a:lnTo>
                    <a:pt x="71221" y="33807"/>
                  </a:lnTo>
                  <a:lnTo>
                    <a:pt x="71488" y="33426"/>
                  </a:lnTo>
                  <a:lnTo>
                    <a:pt x="71513" y="31762"/>
                  </a:lnTo>
                  <a:lnTo>
                    <a:pt x="71335" y="31483"/>
                  </a:lnTo>
                  <a:lnTo>
                    <a:pt x="70777" y="31229"/>
                  </a:lnTo>
                  <a:lnTo>
                    <a:pt x="70777" y="32308"/>
                  </a:lnTo>
                  <a:lnTo>
                    <a:pt x="70662" y="33426"/>
                  </a:lnTo>
                  <a:lnTo>
                    <a:pt x="70218" y="33731"/>
                  </a:lnTo>
                  <a:lnTo>
                    <a:pt x="69913" y="33807"/>
                  </a:lnTo>
                  <a:lnTo>
                    <a:pt x="67602" y="33807"/>
                  </a:lnTo>
                  <a:lnTo>
                    <a:pt x="67602" y="31724"/>
                  </a:lnTo>
                  <a:lnTo>
                    <a:pt x="69913" y="31724"/>
                  </a:lnTo>
                  <a:lnTo>
                    <a:pt x="70142" y="31762"/>
                  </a:lnTo>
                  <a:lnTo>
                    <a:pt x="70624" y="32004"/>
                  </a:lnTo>
                  <a:lnTo>
                    <a:pt x="70777" y="32308"/>
                  </a:lnTo>
                  <a:lnTo>
                    <a:pt x="70777" y="31229"/>
                  </a:lnTo>
                  <a:lnTo>
                    <a:pt x="70459" y="31076"/>
                  </a:lnTo>
                  <a:lnTo>
                    <a:pt x="70078" y="31013"/>
                  </a:lnTo>
                  <a:lnTo>
                    <a:pt x="66776" y="31013"/>
                  </a:lnTo>
                  <a:lnTo>
                    <a:pt x="66776" y="37122"/>
                  </a:lnTo>
                  <a:lnTo>
                    <a:pt x="67602" y="37122"/>
                  </a:lnTo>
                  <a:lnTo>
                    <a:pt x="67602" y="34505"/>
                  </a:lnTo>
                  <a:lnTo>
                    <a:pt x="69824" y="34505"/>
                  </a:lnTo>
                  <a:lnTo>
                    <a:pt x="70078" y="34544"/>
                  </a:lnTo>
                  <a:lnTo>
                    <a:pt x="70510" y="34747"/>
                  </a:lnTo>
                  <a:lnTo>
                    <a:pt x="70612" y="34925"/>
                  </a:lnTo>
                  <a:lnTo>
                    <a:pt x="70739" y="36322"/>
                  </a:lnTo>
                  <a:lnTo>
                    <a:pt x="70840" y="37122"/>
                  </a:lnTo>
                  <a:lnTo>
                    <a:pt x="71856" y="37122"/>
                  </a:lnTo>
                  <a:lnTo>
                    <a:pt x="71856" y="36982"/>
                  </a:lnTo>
                  <a:close/>
                </a:path>
                <a:path w="116204" h="69214">
                  <a:moveTo>
                    <a:pt x="77978" y="34874"/>
                  </a:moveTo>
                  <a:lnTo>
                    <a:pt x="77177" y="34874"/>
                  </a:lnTo>
                  <a:lnTo>
                    <a:pt x="77089" y="35280"/>
                  </a:lnTo>
                  <a:lnTo>
                    <a:pt x="76974" y="35598"/>
                  </a:lnTo>
                  <a:lnTo>
                    <a:pt x="76479" y="36322"/>
                  </a:lnTo>
                  <a:lnTo>
                    <a:pt x="76009" y="36550"/>
                  </a:lnTo>
                  <a:lnTo>
                    <a:pt x="74739" y="36550"/>
                  </a:lnTo>
                  <a:lnTo>
                    <a:pt x="74244" y="36334"/>
                  </a:lnTo>
                  <a:lnTo>
                    <a:pt x="73571" y="35445"/>
                  </a:lnTo>
                  <a:lnTo>
                    <a:pt x="73406" y="34861"/>
                  </a:lnTo>
                  <a:lnTo>
                    <a:pt x="73406" y="33274"/>
                  </a:lnTo>
                  <a:lnTo>
                    <a:pt x="73583" y="32626"/>
                  </a:lnTo>
                  <a:lnTo>
                    <a:pt x="74333" y="31775"/>
                  </a:lnTo>
                  <a:lnTo>
                    <a:pt x="74815" y="31572"/>
                  </a:lnTo>
                  <a:lnTo>
                    <a:pt x="75907" y="31572"/>
                  </a:lnTo>
                  <a:lnTo>
                    <a:pt x="76301" y="31673"/>
                  </a:lnTo>
                  <a:lnTo>
                    <a:pt x="76835" y="32143"/>
                  </a:lnTo>
                  <a:lnTo>
                    <a:pt x="77025" y="32448"/>
                  </a:lnTo>
                  <a:lnTo>
                    <a:pt x="77114" y="32854"/>
                  </a:lnTo>
                  <a:lnTo>
                    <a:pt x="77927" y="32854"/>
                  </a:lnTo>
                  <a:lnTo>
                    <a:pt x="76187" y="30848"/>
                  </a:lnTo>
                  <a:lnTo>
                    <a:pt x="74498" y="30848"/>
                  </a:lnTo>
                  <a:lnTo>
                    <a:pt x="73787" y="31153"/>
                  </a:lnTo>
                  <a:lnTo>
                    <a:pt x="72796" y="32359"/>
                  </a:lnTo>
                  <a:lnTo>
                    <a:pt x="72555" y="33096"/>
                  </a:lnTo>
                  <a:lnTo>
                    <a:pt x="72555" y="35191"/>
                  </a:lnTo>
                  <a:lnTo>
                    <a:pt x="72872" y="36068"/>
                  </a:lnTo>
                  <a:lnTo>
                    <a:pt x="73990" y="37071"/>
                  </a:lnTo>
                  <a:lnTo>
                    <a:pt x="74587" y="37287"/>
                  </a:lnTo>
                  <a:lnTo>
                    <a:pt x="76123" y="37287"/>
                  </a:lnTo>
                  <a:lnTo>
                    <a:pt x="76784" y="37020"/>
                  </a:lnTo>
                  <a:lnTo>
                    <a:pt x="77673" y="36068"/>
                  </a:lnTo>
                  <a:lnTo>
                    <a:pt x="77901" y="35521"/>
                  </a:lnTo>
                  <a:lnTo>
                    <a:pt x="77978" y="34874"/>
                  </a:lnTo>
                  <a:close/>
                </a:path>
                <a:path w="116204" h="69214">
                  <a:moveTo>
                    <a:pt x="83858" y="31013"/>
                  </a:moveTo>
                  <a:lnTo>
                    <a:pt x="83032" y="31013"/>
                  </a:lnTo>
                  <a:lnTo>
                    <a:pt x="83032" y="33540"/>
                  </a:lnTo>
                  <a:lnTo>
                    <a:pt x="79844" y="33540"/>
                  </a:lnTo>
                  <a:lnTo>
                    <a:pt x="79844" y="31013"/>
                  </a:lnTo>
                  <a:lnTo>
                    <a:pt x="79006" y="31013"/>
                  </a:lnTo>
                  <a:lnTo>
                    <a:pt x="79006" y="37122"/>
                  </a:lnTo>
                  <a:lnTo>
                    <a:pt x="79844" y="37122"/>
                  </a:lnTo>
                  <a:lnTo>
                    <a:pt x="79844" y="34264"/>
                  </a:lnTo>
                  <a:lnTo>
                    <a:pt x="83032" y="34264"/>
                  </a:lnTo>
                  <a:lnTo>
                    <a:pt x="83032" y="37122"/>
                  </a:lnTo>
                  <a:lnTo>
                    <a:pt x="83858" y="37122"/>
                  </a:lnTo>
                  <a:lnTo>
                    <a:pt x="83858" y="31013"/>
                  </a:lnTo>
                  <a:close/>
                </a:path>
                <a:path w="116204" h="69214">
                  <a:moveTo>
                    <a:pt x="90068" y="37122"/>
                  </a:moveTo>
                  <a:lnTo>
                    <a:pt x="89408" y="35293"/>
                  </a:lnTo>
                  <a:lnTo>
                    <a:pt x="89166" y="34620"/>
                  </a:lnTo>
                  <a:lnTo>
                    <a:pt x="88277" y="32169"/>
                  </a:lnTo>
                  <a:lnTo>
                    <a:pt x="88277" y="34620"/>
                  </a:lnTo>
                  <a:lnTo>
                    <a:pt x="86372" y="34620"/>
                  </a:lnTo>
                  <a:lnTo>
                    <a:pt x="87363" y="31915"/>
                  </a:lnTo>
                  <a:lnTo>
                    <a:pt x="88277" y="34620"/>
                  </a:lnTo>
                  <a:lnTo>
                    <a:pt x="88277" y="32169"/>
                  </a:lnTo>
                  <a:lnTo>
                    <a:pt x="88188" y="31915"/>
                  </a:lnTo>
                  <a:lnTo>
                    <a:pt x="87858" y="31013"/>
                  </a:lnTo>
                  <a:lnTo>
                    <a:pt x="86918" y="31013"/>
                  </a:lnTo>
                  <a:lnTo>
                    <a:pt x="84620" y="37122"/>
                  </a:lnTo>
                  <a:lnTo>
                    <a:pt x="85471" y="37122"/>
                  </a:lnTo>
                  <a:lnTo>
                    <a:pt x="86131" y="35293"/>
                  </a:lnTo>
                  <a:lnTo>
                    <a:pt x="88544" y="35293"/>
                  </a:lnTo>
                  <a:lnTo>
                    <a:pt x="89166" y="37122"/>
                  </a:lnTo>
                  <a:lnTo>
                    <a:pt x="90068" y="37122"/>
                  </a:lnTo>
                  <a:close/>
                </a:path>
                <a:path w="116204" h="69214">
                  <a:moveTo>
                    <a:pt x="95999" y="36982"/>
                  </a:moveTo>
                  <a:lnTo>
                    <a:pt x="95872" y="36931"/>
                  </a:lnTo>
                  <a:lnTo>
                    <a:pt x="95694" y="36322"/>
                  </a:lnTo>
                  <a:lnTo>
                    <a:pt x="95567" y="34658"/>
                  </a:lnTo>
                  <a:lnTo>
                    <a:pt x="95453" y="34505"/>
                  </a:lnTo>
                  <a:lnTo>
                    <a:pt x="95338" y="34340"/>
                  </a:lnTo>
                  <a:lnTo>
                    <a:pt x="95148" y="34213"/>
                  </a:lnTo>
                  <a:lnTo>
                    <a:pt x="94907" y="34124"/>
                  </a:lnTo>
                  <a:lnTo>
                    <a:pt x="95186" y="33985"/>
                  </a:lnTo>
                  <a:lnTo>
                    <a:pt x="95377" y="33807"/>
                  </a:lnTo>
                  <a:lnTo>
                    <a:pt x="95631" y="33426"/>
                  </a:lnTo>
                  <a:lnTo>
                    <a:pt x="95656" y="31762"/>
                  </a:lnTo>
                  <a:lnTo>
                    <a:pt x="95491" y="31483"/>
                  </a:lnTo>
                  <a:lnTo>
                    <a:pt x="94932" y="31229"/>
                  </a:lnTo>
                  <a:lnTo>
                    <a:pt x="94932" y="32308"/>
                  </a:lnTo>
                  <a:lnTo>
                    <a:pt x="94818" y="33426"/>
                  </a:lnTo>
                  <a:lnTo>
                    <a:pt x="94361" y="33731"/>
                  </a:lnTo>
                  <a:lnTo>
                    <a:pt x="94056" y="33807"/>
                  </a:lnTo>
                  <a:lnTo>
                    <a:pt x="91757" y="33807"/>
                  </a:lnTo>
                  <a:lnTo>
                    <a:pt x="91757" y="31724"/>
                  </a:lnTo>
                  <a:lnTo>
                    <a:pt x="94056" y="31724"/>
                  </a:lnTo>
                  <a:lnTo>
                    <a:pt x="94297" y="31762"/>
                  </a:lnTo>
                  <a:lnTo>
                    <a:pt x="94780" y="32004"/>
                  </a:lnTo>
                  <a:lnTo>
                    <a:pt x="94932" y="32308"/>
                  </a:lnTo>
                  <a:lnTo>
                    <a:pt x="94932" y="31229"/>
                  </a:lnTo>
                  <a:lnTo>
                    <a:pt x="94615" y="31076"/>
                  </a:lnTo>
                  <a:lnTo>
                    <a:pt x="94234" y="31013"/>
                  </a:lnTo>
                  <a:lnTo>
                    <a:pt x="90932" y="31013"/>
                  </a:lnTo>
                  <a:lnTo>
                    <a:pt x="90932" y="37122"/>
                  </a:lnTo>
                  <a:lnTo>
                    <a:pt x="91757" y="37122"/>
                  </a:lnTo>
                  <a:lnTo>
                    <a:pt x="91757" y="34505"/>
                  </a:lnTo>
                  <a:lnTo>
                    <a:pt x="93980" y="34505"/>
                  </a:lnTo>
                  <a:lnTo>
                    <a:pt x="94234" y="34544"/>
                  </a:lnTo>
                  <a:lnTo>
                    <a:pt x="94665" y="34747"/>
                  </a:lnTo>
                  <a:lnTo>
                    <a:pt x="94767" y="34925"/>
                  </a:lnTo>
                  <a:lnTo>
                    <a:pt x="94881" y="36322"/>
                  </a:lnTo>
                  <a:lnTo>
                    <a:pt x="94996" y="37122"/>
                  </a:lnTo>
                  <a:lnTo>
                    <a:pt x="95999" y="37122"/>
                  </a:lnTo>
                  <a:lnTo>
                    <a:pt x="95999" y="36982"/>
                  </a:lnTo>
                  <a:close/>
                </a:path>
                <a:path w="116204" h="69214">
                  <a:moveTo>
                    <a:pt x="98869" y="38862"/>
                  </a:moveTo>
                  <a:lnTo>
                    <a:pt x="98463" y="38087"/>
                  </a:lnTo>
                  <a:lnTo>
                    <a:pt x="98183" y="37503"/>
                  </a:lnTo>
                  <a:lnTo>
                    <a:pt x="97828" y="36423"/>
                  </a:lnTo>
                  <a:lnTo>
                    <a:pt x="97713" y="35687"/>
                  </a:lnTo>
                  <a:lnTo>
                    <a:pt x="97713" y="34086"/>
                  </a:lnTo>
                  <a:lnTo>
                    <a:pt x="97815" y="33388"/>
                  </a:lnTo>
                  <a:lnTo>
                    <a:pt x="98145" y="32385"/>
                  </a:lnTo>
                  <a:lnTo>
                    <a:pt x="98425" y="31762"/>
                  </a:lnTo>
                  <a:lnTo>
                    <a:pt x="98856" y="30911"/>
                  </a:lnTo>
                  <a:lnTo>
                    <a:pt x="98336" y="30911"/>
                  </a:lnTo>
                  <a:lnTo>
                    <a:pt x="97815" y="31724"/>
                  </a:lnTo>
                  <a:lnTo>
                    <a:pt x="97472" y="32334"/>
                  </a:lnTo>
                  <a:lnTo>
                    <a:pt x="97053" y="33388"/>
                  </a:lnTo>
                  <a:lnTo>
                    <a:pt x="96926" y="34112"/>
                  </a:lnTo>
                  <a:lnTo>
                    <a:pt x="96939" y="35382"/>
                  </a:lnTo>
                  <a:lnTo>
                    <a:pt x="98361" y="38862"/>
                  </a:lnTo>
                  <a:lnTo>
                    <a:pt x="98869" y="38862"/>
                  </a:lnTo>
                  <a:close/>
                </a:path>
                <a:path w="116204" h="69214">
                  <a:moveTo>
                    <a:pt x="103632" y="31267"/>
                  </a:moveTo>
                  <a:lnTo>
                    <a:pt x="99479" y="31267"/>
                  </a:lnTo>
                  <a:lnTo>
                    <a:pt x="99479" y="32016"/>
                  </a:lnTo>
                  <a:lnTo>
                    <a:pt x="102781" y="32016"/>
                  </a:lnTo>
                  <a:lnTo>
                    <a:pt x="102362" y="32499"/>
                  </a:lnTo>
                  <a:lnTo>
                    <a:pt x="101955" y="33070"/>
                  </a:lnTo>
                  <a:lnTo>
                    <a:pt x="100939" y="34861"/>
                  </a:lnTo>
                  <a:lnTo>
                    <a:pt x="100520" y="35991"/>
                  </a:lnTo>
                  <a:lnTo>
                    <a:pt x="100330" y="37122"/>
                  </a:lnTo>
                  <a:lnTo>
                    <a:pt x="101168" y="37122"/>
                  </a:lnTo>
                  <a:lnTo>
                    <a:pt x="101396" y="36068"/>
                  </a:lnTo>
                  <a:lnTo>
                    <a:pt x="101600" y="35369"/>
                  </a:lnTo>
                  <a:lnTo>
                    <a:pt x="103632" y="31915"/>
                  </a:lnTo>
                  <a:lnTo>
                    <a:pt x="103632" y="31267"/>
                  </a:lnTo>
                  <a:close/>
                </a:path>
                <a:path w="116204" h="69214">
                  <a:moveTo>
                    <a:pt x="108305" y="34531"/>
                  </a:moveTo>
                  <a:lnTo>
                    <a:pt x="108140" y="34124"/>
                  </a:lnTo>
                  <a:lnTo>
                    <a:pt x="108000" y="33997"/>
                  </a:lnTo>
                  <a:lnTo>
                    <a:pt x="107442" y="33515"/>
                  </a:lnTo>
                  <a:lnTo>
                    <a:pt x="107442" y="34683"/>
                  </a:lnTo>
                  <a:lnTo>
                    <a:pt x="107416" y="35966"/>
                  </a:lnTo>
                  <a:lnTo>
                    <a:pt x="107048" y="36474"/>
                  </a:lnTo>
                  <a:lnTo>
                    <a:pt x="106743" y="36614"/>
                  </a:lnTo>
                  <a:lnTo>
                    <a:pt x="105968" y="36614"/>
                  </a:lnTo>
                  <a:lnTo>
                    <a:pt x="105651" y="36487"/>
                  </a:lnTo>
                  <a:lnTo>
                    <a:pt x="105219" y="35966"/>
                  </a:lnTo>
                  <a:lnTo>
                    <a:pt x="105232" y="34531"/>
                  </a:lnTo>
                  <a:lnTo>
                    <a:pt x="105714" y="34099"/>
                  </a:lnTo>
                  <a:lnTo>
                    <a:pt x="105867" y="34036"/>
                  </a:lnTo>
                  <a:lnTo>
                    <a:pt x="105994" y="33997"/>
                  </a:lnTo>
                  <a:lnTo>
                    <a:pt x="106781" y="33997"/>
                  </a:lnTo>
                  <a:lnTo>
                    <a:pt x="107086" y="34124"/>
                  </a:lnTo>
                  <a:lnTo>
                    <a:pt x="107442" y="34683"/>
                  </a:lnTo>
                  <a:lnTo>
                    <a:pt x="107442" y="33515"/>
                  </a:lnTo>
                  <a:lnTo>
                    <a:pt x="106984" y="33324"/>
                  </a:lnTo>
                  <a:lnTo>
                    <a:pt x="106159" y="33312"/>
                  </a:lnTo>
                  <a:lnTo>
                    <a:pt x="105892" y="33362"/>
                  </a:lnTo>
                  <a:lnTo>
                    <a:pt x="105397" y="33604"/>
                  </a:lnTo>
                  <a:lnTo>
                    <a:pt x="105206" y="33769"/>
                  </a:lnTo>
                  <a:lnTo>
                    <a:pt x="105003" y="34036"/>
                  </a:lnTo>
                  <a:lnTo>
                    <a:pt x="105079" y="33134"/>
                  </a:lnTo>
                  <a:lnTo>
                    <a:pt x="105194" y="32727"/>
                  </a:lnTo>
                  <a:lnTo>
                    <a:pt x="105651" y="32004"/>
                  </a:lnTo>
                  <a:lnTo>
                    <a:pt x="106006" y="31800"/>
                  </a:lnTo>
                  <a:lnTo>
                    <a:pt x="106781" y="31800"/>
                  </a:lnTo>
                  <a:lnTo>
                    <a:pt x="107061" y="31915"/>
                  </a:lnTo>
                  <a:lnTo>
                    <a:pt x="107340" y="32308"/>
                  </a:lnTo>
                  <a:lnTo>
                    <a:pt x="107454" y="32727"/>
                  </a:lnTo>
                  <a:lnTo>
                    <a:pt x="108191" y="32727"/>
                  </a:lnTo>
                  <a:lnTo>
                    <a:pt x="108165" y="32308"/>
                  </a:lnTo>
                  <a:lnTo>
                    <a:pt x="108064" y="32004"/>
                  </a:lnTo>
                  <a:lnTo>
                    <a:pt x="107911" y="31800"/>
                  </a:lnTo>
                  <a:lnTo>
                    <a:pt x="107543" y="31305"/>
                  </a:lnTo>
                  <a:lnTo>
                    <a:pt x="107073" y="31140"/>
                  </a:lnTo>
                  <a:lnTo>
                    <a:pt x="105486" y="31140"/>
                  </a:lnTo>
                  <a:lnTo>
                    <a:pt x="104851" y="31635"/>
                  </a:lnTo>
                  <a:lnTo>
                    <a:pt x="104330" y="33134"/>
                  </a:lnTo>
                  <a:lnTo>
                    <a:pt x="104444" y="36233"/>
                  </a:lnTo>
                  <a:lnTo>
                    <a:pt x="105244" y="37071"/>
                  </a:lnTo>
                  <a:lnTo>
                    <a:pt x="105727" y="37274"/>
                  </a:lnTo>
                  <a:lnTo>
                    <a:pt x="106934" y="37274"/>
                  </a:lnTo>
                  <a:lnTo>
                    <a:pt x="107442" y="37071"/>
                  </a:lnTo>
                  <a:lnTo>
                    <a:pt x="107835" y="36614"/>
                  </a:lnTo>
                  <a:lnTo>
                    <a:pt x="108153" y="36233"/>
                  </a:lnTo>
                  <a:lnTo>
                    <a:pt x="108242" y="35966"/>
                  </a:lnTo>
                  <a:lnTo>
                    <a:pt x="108305" y="34531"/>
                  </a:lnTo>
                  <a:close/>
                </a:path>
                <a:path w="116204" h="69214">
                  <a:moveTo>
                    <a:pt x="113118" y="31267"/>
                  </a:moveTo>
                  <a:lnTo>
                    <a:pt x="108966" y="31267"/>
                  </a:lnTo>
                  <a:lnTo>
                    <a:pt x="108966" y="32016"/>
                  </a:lnTo>
                  <a:lnTo>
                    <a:pt x="112268" y="32016"/>
                  </a:lnTo>
                  <a:lnTo>
                    <a:pt x="111836" y="32499"/>
                  </a:lnTo>
                  <a:lnTo>
                    <a:pt x="111442" y="33070"/>
                  </a:lnTo>
                  <a:lnTo>
                    <a:pt x="110426" y="34861"/>
                  </a:lnTo>
                  <a:lnTo>
                    <a:pt x="110007" y="35991"/>
                  </a:lnTo>
                  <a:lnTo>
                    <a:pt x="109816" y="37122"/>
                  </a:lnTo>
                  <a:lnTo>
                    <a:pt x="110642" y="37122"/>
                  </a:lnTo>
                  <a:lnTo>
                    <a:pt x="110871" y="36068"/>
                  </a:lnTo>
                  <a:lnTo>
                    <a:pt x="111074" y="35369"/>
                  </a:lnTo>
                  <a:lnTo>
                    <a:pt x="113118" y="31915"/>
                  </a:lnTo>
                  <a:lnTo>
                    <a:pt x="113118" y="31267"/>
                  </a:lnTo>
                  <a:close/>
                </a:path>
                <a:path w="116204" h="69214">
                  <a:moveTo>
                    <a:pt x="115620" y="34531"/>
                  </a:moveTo>
                  <a:lnTo>
                    <a:pt x="114185" y="30911"/>
                  </a:lnTo>
                  <a:lnTo>
                    <a:pt x="113677" y="30911"/>
                  </a:lnTo>
                  <a:lnTo>
                    <a:pt x="114084" y="31686"/>
                  </a:lnTo>
                  <a:lnTo>
                    <a:pt x="114363" y="32270"/>
                  </a:lnTo>
                  <a:lnTo>
                    <a:pt x="114719" y="33350"/>
                  </a:lnTo>
                  <a:lnTo>
                    <a:pt x="114833" y="34086"/>
                  </a:lnTo>
                  <a:lnTo>
                    <a:pt x="114833" y="35687"/>
                  </a:lnTo>
                  <a:lnTo>
                    <a:pt x="114731" y="36385"/>
                  </a:lnTo>
                  <a:lnTo>
                    <a:pt x="114414" y="37376"/>
                  </a:lnTo>
                  <a:lnTo>
                    <a:pt x="114134" y="38011"/>
                  </a:lnTo>
                  <a:lnTo>
                    <a:pt x="113690" y="38862"/>
                  </a:lnTo>
                  <a:lnTo>
                    <a:pt x="114211" y="38862"/>
                  </a:lnTo>
                  <a:lnTo>
                    <a:pt x="114719" y="38061"/>
                  </a:lnTo>
                  <a:lnTo>
                    <a:pt x="115062" y="37452"/>
                  </a:lnTo>
                  <a:lnTo>
                    <a:pt x="115493" y="36398"/>
                  </a:lnTo>
                  <a:lnTo>
                    <a:pt x="115620" y="35661"/>
                  </a:lnTo>
                  <a:lnTo>
                    <a:pt x="115620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096851" y="2429954"/>
              <a:ext cx="109855" cy="54610"/>
            </a:xfrm>
            <a:custGeom>
              <a:avLst/>
              <a:gdLst/>
              <a:ahLst/>
              <a:cxnLst/>
              <a:rect l="l" t="t" r="r" b="b"/>
              <a:pathLst>
                <a:path w="109854" h="54610">
                  <a:moveTo>
                    <a:pt x="4102" y="49707"/>
                  </a:moveTo>
                  <a:lnTo>
                    <a:pt x="3898" y="49136"/>
                  </a:lnTo>
                  <a:lnTo>
                    <a:pt x="3581" y="48831"/>
                  </a:lnTo>
                  <a:lnTo>
                    <a:pt x="3238" y="48514"/>
                  </a:lnTo>
                  <a:lnTo>
                    <a:pt x="3238" y="49707"/>
                  </a:lnTo>
                  <a:lnTo>
                    <a:pt x="3149" y="51498"/>
                  </a:lnTo>
                  <a:lnTo>
                    <a:pt x="2857" y="52095"/>
                  </a:lnTo>
                  <a:lnTo>
                    <a:pt x="2514" y="52285"/>
                  </a:lnTo>
                  <a:lnTo>
                    <a:pt x="1562" y="52285"/>
                  </a:lnTo>
                  <a:lnTo>
                    <a:pt x="1231" y="52133"/>
                  </a:lnTo>
                  <a:lnTo>
                    <a:pt x="825" y="51498"/>
                  </a:lnTo>
                  <a:lnTo>
                    <a:pt x="825" y="49707"/>
                  </a:lnTo>
                  <a:lnTo>
                    <a:pt x="1231" y="49009"/>
                  </a:lnTo>
                  <a:lnTo>
                    <a:pt x="1562" y="48831"/>
                  </a:lnTo>
                  <a:lnTo>
                    <a:pt x="2540" y="48831"/>
                  </a:lnTo>
                  <a:lnTo>
                    <a:pt x="2844" y="49009"/>
                  </a:lnTo>
                  <a:lnTo>
                    <a:pt x="2946" y="49136"/>
                  </a:lnTo>
                  <a:lnTo>
                    <a:pt x="3238" y="49707"/>
                  </a:lnTo>
                  <a:lnTo>
                    <a:pt x="3238" y="48514"/>
                  </a:lnTo>
                  <a:lnTo>
                    <a:pt x="3098" y="48374"/>
                  </a:lnTo>
                  <a:lnTo>
                    <a:pt x="2616" y="48183"/>
                  </a:lnTo>
                  <a:lnTo>
                    <a:pt x="1409" y="48183"/>
                  </a:lnTo>
                  <a:lnTo>
                    <a:pt x="889" y="48412"/>
                  </a:lnTo>
                  <a:lnTo>
                    <a:pt x="139" y="49301"/>
                  </a:lnTo>
                  <a:lnTo>
                    <a:pt x="0" y="49707"/>
                  </a:lnTo>
                  <a:lnTo>
                    <a:pt x="127" y="51892"/>
                  </a:lnTo>
                  <a:lnTo>
                    <a:pt x="850" y="52730"/>
                  </a:lnTo>
                  <a:lnTo>
                    <a:pt x="1333" y="52933"/>
                  </a:lnTo>
                  <a:lnTo>
                    <a:pt x="2679" y="52933"/>
                  </a:lnTo>
                  <a:lnTo>
                    <a:pt x="3225" y="52705"/>
                  </a:lnTo>
                  <a:lnTo>
                    <a:pt x="3530" y="52285"/>
                  </a:lnTo>
                  <a:lnTo>
                    <a:pt x="3924" y="51765"/>
                  </a:lnTo>
                  <a:lnTo>
                    <a:pt x="4000" y="51498"/>
                  </a:lnTo>
                  <a:lnTo>
                    <a:pt x="4102" y="49707"/>
                  </a:lnTo>
                  <a:close/>
                </a:path>
                <a:path w="109854" h="54610">
                  <a:moveTo>
                    <a:pt x="4102" y="34213"/>
                  </a:moveTo>
                  <a:lnTo>
                    <a:pt x="3898" y="33642"/>
                  </a:lnTo>
                  <a:lnTo>
                    <a:pt x="3581" y="33337"/>
                  </a:lnTo>
                  <a:lnTo>
                    <a:pt x="3238" y="33020"/>
                  </a:lnTo>
                  <a:lnTo>
                    <a:pt x="3238" y="34213"/>
                  </a:lnTo>
                  <a:lnTo>
                    <a:pt x="3149" y="35991"/>
                  </a:lnTo>
                  <a:lnTo>
                    <a:pt x="2857" y="36601"/>
                  </a:lnTo>
                  <a:lnTo>
                    <a:pt x="2514" y="36791"/>
                  </a:lnTo>
                  <a:lnTo>
                    <a:pt x="1562" y="36791"/>
                  </a:lnTo>
                  <a:lnTo>
                    <a:pt x="1231" y="36626"/>
                  </a:lnTo>
                  <a:lnTo>
                    <a:pt x="825" y="35991"/>
                  </a:lnTo>
                  <a:lnTo>
                    <a:pt x="825" y="34213"/>
                  </a:lnTo>
                  <a:lnTo>
                    <a:pt x="1231" y="33515"/>
                  </a:lnTo>
                  <a:lnTo>
                    <a:pt x="1562" y="33337"/>
                  </a:lnTo>
                  <a:lnTo>
                    <a:pt x="2540" y="33337"/>
                  </a:lnTo>
                  <a:lnTo>
                    <a:pt x="2844" y="33515"/>
                  </a:lnTo>
                  <a:lnTo>
                    <a:pt x="2946" y="33642"/>
                  </a:lnTo>
                  <a:lnTo>
                    <a:pt x="3238" y="34213"/>
                  </a:lnTo>
                  <a:lnTo>
                    <a:pt x="3238" y="33020"/>
                  </a:lnTo>
                  <a:lnTo>
                    <a:pt x="3098" y="32880"/>
                  </a:lnTo>
                  <a:lnTo>
                    <a:pt x="2616" y="32689"/>
                  </a:lnTo>
                  <a:lnTo>
                    <a:pt x="1409" y="32689"/>
                  </a:lnTo>
                  <a:lnTo>
                    <a:pt x="889" y="32905"/>
                  </a:lnTo>
                  <a:lnTo>
                    <a:pt x="139" y="33794"/>
                  </a:lnTo>
                  <a:lnTo>
                    <a:pt x="0" y="34213"/>
                  </a:lnTo>
                  <a:lnTo>
                    <a:pt x="127" y="36398"/>
                  </a:lnTo>
                  <a:lnTo>
                    <a:pt x="850" y="37236"/>
                  </a:lnTo>
                  <a:lnTo>
                    <a:pt x="1333" y="37439"/>
                  </a:lnTo>
                  <a:lnTo>
                    <a:pt x="2679" y="37439"/>
                  </a:lnTo>
                  <a:lnTo>
                    <a:pt x="3225" y="37198"/>
                  </a:lnTo>
                  <a:lnTo>
                    <a:pt x="3530" y="36791"/>
                  </a:lnTo>
                  <a:lnTo>
                    <a:pt x="3924" y="36258"/>
                  </a:lnTo>
                  <a:lnTo>
                    <a:pt x="4000" y="35991"/>
                  </a:lnTo>
                  <a:lnTo>
                    <a:pt x="4102" y="34213"/>
                  </a:lnTo>
                  <a:close/>
                </a:path>
                <a:path w="109854" h="54610">
                  <a:moveTo>
                    <a:pt x="4102" y="18707"/>
                  </a:moveTo>
                  <a:lnTo>
                    <a:pt x="3898" y="18148"/>
                  </a:lnTo>
                  <a:lnTo>
                    <a:pt x="3581" y="17843"/>
                  </a:lnTo>
                  <a:lnTo>
                    <a:pt x="3238" y="17526"/>
                  </a:lnTo>
                  <a:lnTo>
                    <a:pt x="3238" y="18707"/>
                  </a:lnTo>
                  <a:lnTo>
                    <a:pt x="3149" y="20497"/>
                  </a:lnTo>
                  <a:lnTo>
                    <a:pt x="2857" y="21107"/>
                  </a:lnTo>
                  <a:lnTo>
                    <a:pt x="2514" y="21297"/>
                  </a:lnTo>
                  <a:lnTo>
                    <a:pt x="1562" y="21297"/>
                  </a:lnTo>
                  <a:lnTo>
                    <a:pt x="1231" y="21132"/>
                  </a:lnTo>
                  <a:lnTo>
                    <a:pt x="825" y="20497"/>
                  </a:lnTo>
                  <a:lnTo>
                    <a:pt x="825" y="18707"/>
                  </a:lnTo>
                  <a:lnTo>
                    <a:pt x="1231" y="18021"/>
                  </a:lnTo>
                  <a:lnTo>
                    <a:pt x="1562" y="17843"/>
                  </a:lnTo>
                  <a:lnTo>
                    <a:pt x="2540" y="17843"/>
                  </a:lnTo>
                  <a:lnTo>
                    <a:pt x="2844" y="18021"/>
                  </a:lnTo>
                  <a:lnTo>
                    <a:pt x="2946" y="18148"/>
                  </a:lnTo>
                  <a:lnTo>
                    <a:pt x="3238" y="18707"/>
                  </a:lnTo>
                  <a:lnTo>
                    <a:pt x="3238" y="17526"/>
                  </a:lnTo>
                  <a:lnTo>
                    <a:pt x="3098" y="17386"/>
                  </a:lnTo>
                  <a:lnTo>
                    <a:pt x="2616" y="17195"/>
                  </a:lnTo>
                  <a:lnTo>
                    <a:pt x="1409" y="17195"/>
                  </a:lnTo>
                  <a:lnTo>
                    <a:pt x="889" y="17411"/>
                  </a:lnTo>
                  <a:lnTo>
                    <a:pt x="139" y="18300"/>
                  </a:lnTo>
                  <a:lnTo>
                    <a:pt x="0" y="18707"/>
                  </a:lnTo>
                  <a:lnTo>
                    <a:pt x="127" y="20904"/>
                  </a:lnTo>
                  <a:lnTo>
                    <a:pt x="850" y="21729"/>
                  </a:lnTo>
                  <a:lnTo>
                    <a:pt x="1333" y="21932"/>
                  </a:lnTo>
                  <a:lnTo>
                    <a:pt x="2679" y="21932"/>
                  </a:lnTo>
                  <a:lnTo>
                    <a:pt x="3225" y="21704"/>
                  </a:lnTo>
                  <a:lnTo>
                    <a:pt x="3530" y="21297"/>
                  </a:lnTo>
                  <a:lnTo>
                    <a:pt x="3924" y="20764"/>
                  </a:lnTo>
                  <a:lnTo>
                    <a:pt x="4000" y="20497"/>
                  </a:lnTo>
                  <a:lnTo>
                    <a:pt x="4102" y="18707"/>
                  </a:lnTo>
                  <a:close/>
                </a:path>
                <a:path w="109854" h="54610">
                  <a:moveTo>
                    <a:pt x="5753" y="48336"/>
                  </a:moveTo>
                  <a:lnTo>
                    <a:pt x="4991" y="48336"/>
                  </a:lnTo>
                  <a:lnTo>
                    <a:pt x="4991" y="52768"/>
                  </a:lnTo>
                  <a:lnTo>
                    <a:pt x="5753" y="52768"/>
                  </a:lnTo>
                  <a:lnTo>
                    <a:pt x="5753" y="48336"/>
                  </a:lnTo>
                  <a:close/>
                </a:path>
                <a:path w="109854" h="54610">
                  <a:moveTo>
                    <a:pt x="5753" y="46659"/>
                  </a:moveTo>
                  <a:lnTo>
                    <a:pt x="4991" y="46659"/>
                  </a:lnTo>
                  <a:lnTo>
                    <a:pt x="4991" y="47510"/>
                  </a:lnTo>
                  <a:lnTo>
                    <a:pt x="5753" y="47510"/>
                  </a:lnTo>
                  <a:lnTo>
                    <a:pt x="5753" y="46659"/>
                  </a:lnTo>
                  <a:close/>
                </a:path>
                <a:path w="109854" h="54610">
                  <a:moveTo>
                    <a:pt x="5753" y="32842"/>
                  </a:moveTo>
                  <a:lnTo>
                    <a:pt x="4991" y="32842"/>
                  </a:lnTo>
                  <a:lnTo>
                    <a:pt x="4991" y="37274"/>
                  </a:lnTo>
                  <a:lnTo>
                    <a:pt x="5753" y="37274"/>
                  </a:lnTo>
                  <a:lnTo>
                    <a:pt x="5753" y="32842"/>
                  </a:lnTo>
                  <a:close/>
                </a:path>
                <a:path w="109854" h="54610">
                  <a:moveTo>
                    <a:pt x="5753" y="31165"/>
                  </a:moveTo>
                  <a:lnTo>
                    <a:pt x="4991" y="31165"/>
                  </a:lnTo>
                  <a:lnTo>
                    <a:pt x="4991" y="32004"/>
                  </a:lnTo>
                  <a:lnTo>
                    <a:pt x="5753" y="32004"/>
                  </a:lnTo>
                  <a:lnTo>
                    <a:pt x="5753" y="31165"/>
                  </a:lnTo>
                  <a:close/>
                </a:path>
                <a:path w="109854" h="54610">
                  <a:moveTo>
                    <a:pt x="5753" y="17335"/>
                  </a:moveTo>
                  <a:lnTo>
                    <a:pt x="4991" y="17335"/>
                  </a:lnTo>
                  <a:lnTo>
                    <a:pt x="4991" y="21780"/>
                  </a:lnTo>
                  <a:lnTo>
                    <a:pt x="5753" y="21780"/>
                  </a:lnTo>
                  <a:lnTo>
                    <a:pt x="5753" y="17335"/>
                  </a:lnTo>
                  <a:close/>
                </a:path>
                <a:path w="109854" h="54610">
                  <a:moveTo>
                    <a:pt x="5753" y="15659"/>
                  </a:moveTo>
                  <a:lnTo>
                    <a:pt x="4991" y="15659"/>
                  </a:lnTo>
                  <a:lnTo>
                    <a:pt x="4991" y="16510"/>
                  </a:lnTo>
                  <a:lnTo>
                    <a:pt x="5753" y="16510"/>
                  </a:lnTo>
                  <a:lnTo>
                    <a:pt x="5753" y="15659"/>
                  </a:lnTo>
                  <a:close/>
                </a:path>
                <a:path w="109854" h="54610">
                  <a:moveTo>
                    <a:pt x="11074" y="53416"/>
                  </a:moveTo>
                  <a:lnTo>
                    <a:pt x="6337" y="53416"/>
                  </a:lnTo>
                  <a:lnTo>
                    <a:pt x="6337" y="53835"/>
                  </a:lnTo>
                  <a:lnTo>
                    <a:pt x="11074" y="53835"/>
                  </a:lnTo>
                  <a:lnTo>
                    <a:pt x="11074" y="53416"/>
                  </a:lnTo>
                  <a:close/>
                </a:path>
                <a:path w="109854" h="54610">
                  <a:moveTo>
                    <a:pt x="11074" y="37922"/>
                  </a:moveTo>
                  <a:lnTo>
                    <a:pt x="6337" y="37922"/>
                  </a:lnTo>
                  <a:lnTo>
                    <a:pt x="6337" y="38341"/>
                  </a:lnTo>
                  <a:lnTo>
                    <a:pt x="11074" y="38341"/>
                  </a:lnTo>
                  <a:lnTo>
                    <a:pt x="11074" y="37922"/>
                  </a:lnTo>
                  <a:close/>
                </a:path>
                <a:path w="109854" h="54610">
                  <a:moveTo>
                    <a:pt x="11074" y="22415"/>
                  </a:moveTo>
                  <a:lnTo>
                    <a:pt x="6337" y="22415"/>
                  </a:lnTo>
                  <a:lnTo>
                    <a:pt x="6337" y="22847"/>
                  </a:lnTo>
                  <a:lnTo>
                    <a:pt x="11074" y="22847"/>
                  </a:lnTo>
                  <a:lnTo>
                    <a:pt x="11074" y="22415"/>
                  </a:lnTo>
                  <a:close/>
                </a:path>
                <a:path w="109854" h="54610">
                  <a:moveTo>
                    <a:pt x="13246" y="17322"/>
                  </a:moveTo>
                  <a:lnTo>
                    <a:pt x="12534" y="17322"/>
                  </a:lnTo>
                  <a:lnTo>
                    <a:pt x="12534" y="16078"/>
                  </a:lnTo>
                  <a:lnTo>
                    <a:pt x="11772" y="16078"/>
                  </a:lnTo>
                  <a:lnTo>
                    <a:pt x="11772" y="17322"/>
                  </a:lnTo>
                  <a:lnTo>
                    <a:pt x="11163" y="17322"/>
                  </a:lnTo>
                  <a:lnTo>
                    <a:pt x="11163" y="17932"/>
                  </a:lnTo>
                  <a:lnTo>
                    <a:pt x="11772" y="17932"/>
                  </a:lnTo>
                  <a:lnTo>
                    <a:pt x="11772" y="21170"/>
                  </a:lnTo>
                  <a:lnTo>
                    <a:pt x="11836" y="21399"/>
                  </a:lnTo>
                  <a:lnTo>
                    <a:pt x="12077" y="21755"/>
                  </a:lnTo>
                  <a:lnTo>
                    <a:pt x="12319" y="21844"/>
                  </a:lnTo>
                  <a:lnTo>
                    <a:pt x="12776" y="21844"/>
                  </a:lnTo>
                  <a:lnTo>
                    <a:pt x="13157" y="21805"/>
                  </a:lnTo>
                  <a:lnTo>
                    <a:pt x="13246" y="21183"/>
                  </a:lnTo>
                  <a:lnTo>
                    <a:pt x="12839" y="21196"/>
                  </a:lnTo>
                  <a:lnTo>
                    <a:pt x="12585" y="21094"/>
                  </a:lnTo>
                  <a:lnTo>
                    <a:pt x="12534" y="17932"/>
                  </a:lnTo>
                  <a:lnTo>
                    <a:pt x="13246" y="17932"/>
                  </a:lnTo>
                  <a:lnTo>
                    <a:pt x="13246" y="17322"/>
                  </a:lnTo>
                  <a:close/>
                </a:path>
                <a:path w="109854" h="54610">
                  <a:moveTo>
                    <a:pt x="14757" y="17335"/>
                  </a:moveTo>
                  <a:lnTo>
                    <a:pt x="13995" y="17335"/>
                  </a:lnTo>
                  <a:lnTo>
                    <a:pt x="13995" y="21780"/>
                  </a:lnTo>
                  <a:lnTo>
                    <a:pt x="14757" y="21780"/>
                  </a:lnTo>
                  <a:lnTo>
                    <a:pt x="14757" y="17335"/>
                  </a:lnTo>
                  <a:close/>
                </a:path>
                <a:path w="109854" h="54610">
                  <a:moveTo>
                    <a:pt x="14757" y="15659"/>
                  </a:moveTo>
                  <a:lnTo>
                    <a:pt x="13995" y="15659"/>
                  </a:lnTo>
                  <a:lnTo>
                    <a:pt x="13995" y="16510"/>
                  </a:lnTo>
                  <a:lnTo>
                    <a:pt x="14757" y="16510"/>
                  </a:lnTo>
                  <a:lnTo>
                    <a:pt x="14757" y="15659"/>
                  </a:lnTo>
                  <a:close/>
                </a:path>
                <a:path w="109854" h="54610">
                  <a:moveTo>
                    <a:pt x="17614" y="49403"/>
                  </a:moveTo>
                  <a:lnTo>
                    <a:pt x="17564" y="49098"/>
                  </a:lnTo>
                  <a:lnTo>
                    <a:pt x="17233" y="48425"/>
                  </a:lnTo>
                  <a:lnTo>
                    <a:pt x="16814" y="48209"/>
                  </a:lnTo>
                  <a:lnTo>
                    <a:pt x="15938" y="48209"/>
                  </a:lnTo>
                  <a:lnTo>
                    <a:pt x="15684" y="48272"/>
                  </a:lnTo>
                  <a:lnTo>
                    <a:pt x="15240" y="48501"/>
                  </a:lnTo>
                  <a:lnTo>
                    <a:pt x="15049" y="48679"/>
                  </a:lnTo>
                  <a:lnTo>
                    <a:pt x="14871" y="48920"/>
                  </a:lnTo>
                  <a:lnTo>
                    <a:pt x="14782" y="48729"/>
                  </a:lnTo>
                  <a:lnTo>
                    <a:pt x="14668" y="48577"/>
                  </a:lnTo>
                  <a:lnTo>
                    <a:pt x="14325" y="48298"/>
                  </a:lnTo>
                  <a:lnTo>
                    <a:pt x="14046" y="48209"/>
                  </a:lnTo>
                  <a:lnTo>
                    <a:pt x="13373" y="48209"/>
                  </a:lnTo>
                  <a:lnTo>
                    <a:pt x="13093" y="48298"/>
                  </a:lnTo>
                  <a:lnTo>
                    <a:pt x="12700" y="48564"/>
                  </a:lnTo>
                  <a:lnTo>
                    <a:pt x="12534" y="48729"/>
                  </a:lnTo>
                  <a:lnTo>
                    <a:pt x="12369" y="48945"/>
                  </a:lnTo>
                  <a:lnTo>
                    <a:pt x="12369" y="48310"/>
                  </a:lnTo>
                  <a:lnTo>
                    <a:pt x="11620" y="48310"/>
                  </a:lnTo>
                  <a:lnTo>
                    <a:pt x="11620" y="52768"/>
                  </a:lnTo>
                  <a:lnTo>
                    <a:pt x="12369" y="52768"/>
                  </a:lnTo>
                  <a:lnTo>
                    <a:pt x="12369" y="49834"/>
                  </a:lnTo>
                  <a:lnTo>
                    <a:pt x="12484" y="49428"/>
                  </a:lnTo>
                  <a:lnTo>
                    <a:pt x="12954" y="48996"/>
                  </a:lnTo>
                  <a:lnTo>
                    <a:pt x="13208" y="48895"/>
                  </a:lnTo>
                  <a:lnTo>
                    <a:pt x="13804" y="48895"/>
                  </a:lnTo>
                  <a:lnTo>
                    <a:pt x="14008" y="48996"/>
                  </a:lnTo>
                  <a:lnTo>
                    <a:pt x="14198" y="49339"/>
                  </a:lnTo>
                  <a:lnTo>
                    <a:pt x="14236" y="49555"/>
                  </a:lnTo>
                  <a:lnTo>
                    <a:pt x="14236" y="52768"/>
                  </a:lnTo>
                  <a:lnTo>
                    <a:pt x="14998" y="52768"/>
                  </a:lnTo>
                  <a:lnTo>
                    <a:pt x="14998" y="49720"/>
                  </a:lnTo>
                  <a:lnTo>
                    <a:pt x="15100" y="49390"/>
                  </a:lnTo>
                  <a:lnTo>
                    <a:pt x="15519" y="48996"/>
                  </a:lnTo>
                  <a:lnTo>
                    <a:pt x="15786" y="48895"/>
                  </a:lnTo>
                  <a:lnTo>
                    <a:pt x="16294" y="48895"/>
                  </a:lnTo>
                  <a:lnTo>
                    <a:pt x="16471" y="48958"/>
                  </a:lnTo>
                  <a:lnTo>
                    <a:pt x="16764" y="49174"/>
                  </a:lnTo>
                  <a:lnTo>
                    <a:pt x="16840" y="49377"/>
                  </a:lnTo>
                  <a:lnTo>
                    <a:pt x="16840" y="52768"/>
                  </a:lnTo>
                  <a:lnTo>
                    <a:pt x="17614" y="52768"/>
                  </a:lnTo>
                  <a:lnTo>
                    <a:pt x="17614" y="49403"/>
                  </a:lnTo>
                  <a:close/>
                </a:path>
                <a:path w="109854" h="54610">
                  <a:moveTo>
                    <a:pt x="17614" y="33909"/>
                  </a:moveTo>
                  <a:lnTo>
                    <a:pt x="17564" y="33604"/>
                  </a:lnTo>
                  <a:lnTo>
                    <a:pt x="17233" y="32931"/>
                  </a:lnTo>
                  <a:lnTo>
                    <a:pt x="16814" y="32715"/>
                  </a:lnTo>
                  <a:lnTo>
                    <a:pt x="15938" y="32715"/>
                  </a:lnTo>
                  <a:lnTo>
                    <a:pt x="15684" y="32778"/>
                  </a:lnTo>
                  <a:lnTo>
                    <a:pt x="15240" y="33007"/>
                  </a:lnTo>
                  <a:lnTo>
                    <a:pt x="15049" y="33185"/>
                  </a:lnTo>
                  <a:lnTo>
                    <a:pt x="14871" y="33413"/>
                  </a:lnTo>
                  <a:lnTo>
                    <a:pt x="14782" y="33223"/>
                  </a:lnTo>
                  <a:lnTo>
                    <a:pt x="14668" y="33083"/>
                  </a:lnTo>
                  <a:lnTo>
                    <a:pt x="14325" y="32804"/>
                  </a:lnTo>
                  <a:lnTo>
                    <a:pt x="14046" y="32715"/>
                  </a:lnTo>
                  <a:lnTo>
                    <a:pt x="13373" y="32715"/>
                  </a:lnTo>
                  <a:lnTo>
                    <a:pt x="13093" y="32804"/>
                  </a:lnTo>
                  <a:lnTo>
                    <a:pt x="12700" y="33070"/>
                  </a:lnTo>
                  <a:lnTo>
                    <a:pt x="12534" y="33235"/>
                  </a:lnTo>
                  <a:lnTo>
                    <a:pt x="12369" y="33451"/>
                  </a:lnTo>
                  <a:lnTo>
                    <a:pt x="12369" y="32816"/>
                  </a:lnTo>
                  <a:lnTo>
                    <a:pt x="11620" y="32816"/>
                  </a:lnTo>
                  <a:lnTo>
                    <a:pt x="11620" y="37274"/>
                  </a:lnTo>
                  <a:lnTo>
                    <a:pt x="12369" y="37274"/>
                  </a:lnTo>
                  <a:lnTo>
                    <a:pt x="12369" y="34340"/>
                  </a:lnTo>
                  <a:lnTo>
                    <a:pt x="12484" y="33934"/>
                  </a:lnTo>
                  <a:lnTo>
                    <a:pt x="12954" y="33502"/>
                  </a:lnTo>
                  <a:lnTo>
                    <a:pt x="13208" y="33388"/>
                  </a:lnTo>
                  <a:lnTo>
                    <a:pt x="13804" y="33388"/>
                  </a:lnTo>
                  <a:lnTo>
                    <a:pt x="14008" y="33489"/>
                  </a:lnTo>
                  <a:lnTo>
                    <a:pt x="14198" y="33845"/>
                  </a:lnTo>
                  <a:lnTo>
                    <a:pt x="14236" y="34061"/>
                  </a:lnTo>
                  <a:lnTo>
                    <a:pt x="14236" y="37274"/>
                  </a:lnTo>
                  <a:lnTo>
                    <a:pt x="14998" y="37274"/>
                  </a:lnTo>
                  <a:lnTo>
                    <a:pt x="14998" y="34213"/>
                  </a:lnTo>
                  <a:lnTo>
                    <a:pt x="15100" y="33896"/>
                  </a:lnTo>
                  <a:lnTo>
                    <a:pt x="15519" y="33502"/>
                  </a:lnTo>
                  <a:lnTo>
                    <a:pt x="15786" y="33401"/>
                  </a:lnTo>
                  <a:lnTo>
                    <a:pt x="16294" y="33401"/>
                  </a:lnTo>
                  <a:lnTo>
                    <a:pt x="16471" y="33451"/>
                  </a:lnTo>
                  <a:lnTo>
                    <a:pt x="16764" y="33680"/>
                  </a:lnTo>
                  <a:lnTo>
                    <a:pt x="16840" y="33883"/>
                  </a:lnTo>
                  <a:lnTo>
                    <a:pt x="16840" y="37274"/>
                  </a:lnTo>
                  <a:lnTo>
                    <a:pt x="17614" y="37274"/>
                  </a:lnTo>
                  <a:lnTo>
                    <a:pt x="17614" y="33909"/>
                  </a:lnTo>
                  <a:close/>
                </a:path>
                <a:path w="109854" h="54610">
                  <a:moveTo>
                    <a:pt x="21882" y="18415"/>
                  </a:moveTo>
                  <a:lnTo>
                    <a:pt x="21818" y="18097"/>
                  </a:lnTo>
                  <a:lnTo>
                    <a:pt x="21488" y="17437"/>
                  </a:lnTo>
                  <a:lnTo>
                    <a:pt x="21082" y="17221"/>
                  </a:lnTo>
                  <a:lnTo>
                    <a:pt x="20205" y="17221"/>
                  </a:lnTo>
                  <a:lnTo>
                    <a:pt x="19951" y="17272"/>
                  </a:lnTo>
                  <a:lnTo>
                    <a:pt x="19494" y="17500"/>
                  </a:lnTo>
                  <a:lnTo>
                    <a:pt x="19304" y="17678"/>
                  </a:lnTo>
                  <a:lnTo>
                    <a:pt x="19138" y="17919"/>
                  </a:lnTo>
                  <a:lnTo>
                    <a:pt x="19037" y="17729"/>
                  </a:lnTo>
                  <a:lnTo>
                    <a:pt x="18923" y="17576"/>
                  </a:lnTo>
                  <a:lnTo>
                    <a:pt x="18592" y="17310"/>
                  </a:lnTo>
                  <a:lnTo>
                    <a:pt x="18300" y="17221"/>
                  </a:lnTo>
                  <a:lnTo>
                    <a:pt x="17640" y="17221"/>
                  </a:lnTo>
                  <a:lnTo>
                    <a:pt x="17348" y="17297"/>
                  </a:lnTo>
                  <a:lnTo>
                    <a:pt x="16967" y="17576"/>
                  </a:lnTo>
                  <a:lnTo>
                    <a:pt x="16802" y="17729"/>
                  </a:lnTo>
                  <a:lnTo>
                    <a:pt x="16624" y="17957"/>
                  </a:lnTo>
                  <a:lnTo>
                    <a:pt x="16624" y="17322"/>
                  </a:lnTo>
                  <a:lnTo>
                    <a:pt x="15887" y="17322"/>
                  </a:lnTo>
                  <a:lnTo>
                    <a:pt x="15887" y="21780"/>
                  </a:lnTo>
                  <a:lnTo>
                    <a:pt x="16637" y="21780"/>
                  </a:lnTo>
                  <a:lnTo>
                    <a:pt x="16637" y="18834"/>
                  </a:lnTo>
                  <a:lnTo>
                    <a:pt x="16751" y="18440"/>
                  </a:lnTo>
                  <a:lnTo>
                    <a:pt x="17208" y="17995"/>
                  </a:lnTo>
                  <a:lnTo>
                    <a:pt x="17475" y="17894"/>
                  </a:lnTo>
                  <a:lnTo>
                    <a:pt x="18059" y="17894"/>
                  </a:lnTo>
                  <a:lnTo>
                    <a:pt x="18275" y="17995"/>
                  </a:lnTo>
                  <a:lnTo>
                    <a:pt x="18465" y="18338"/>
                  </a:lnTo>
                  <a:lnTo>
                    <a:pt x="18491" y="18567"/>
                  </a:lnTo>
                  <a:lnTo>
                    <a:pt x="18491" y="21780"/>
                  </a:lnTo>
                  <a:lnTo>
                    <a:pt x="19253" y="21780"/>
                  </a:lnTo>
                  <a:lnTo>
                    <a:pt x="19253" y="18719"/>
                  </a:lnTo>
                  <a:lnTo>
                    <a:pt x="19367" y="18402"/>
                  </a:lnTo>
                  <a:lnTo>
                    <a:pt x="19786" y="17995"/>
                  </a:lnTo>
                  <a:lnTo>
                    <a:pt x="20040" y="17894"/>
                  </a:lnTo>
                  <a:lnTo>
                    <a:pt x="20548" y="17894"/>
                  </a:lnTo>
                  <a:lnTo>
                    <a:pt x="20726" y="17957"/>
                  </a:lnTo>
                  <a:lnTo>
                    <a:pt x="21031" y="18173"/>
                  </a:lnTo>
                  <a:lnTo>
                    <a:pt x="21094" y="18376"/>
                  </a:lnTo>
                  <a:lnTo>
                    <a:pt x="21094" y="21780"/>
                  </a:lnTo>
                  <a:lnTo>
                    <a:pt x="21882" y="21780"/>
                  </a:lnTo>
                  <a:lnTo>
                    <a:pt x="21882" y="18415"/>
                  </a:lnTo>
                  <a:close/>
                </a:path>
                <a:path w="109854" h="54610">
                  <a:moveTo>
                    <a:pt x="22542" y="50774"/>
                  </a:moveTo>
                  <a:lnTo>
                    <a:pt x="21767" y="48577"/>
                  </a:lnTo>
                  <a:lnTo>
                    <a:pt x="21767" y="50190"/>
                  </a:lnTo>
                  <a:lnTo>
                    <a:pt x="19291" y="50190"/>
                  </a:lnTo>
                  <a:lnTo>
                    <a:pt x="19304" y="49860"/>
                  </a:lnTo>
                  <a:lnTo>
                    <a:pt x="19431" y="49491"/>
                  </a:lnTo>
                  <a:lnTo>
                    <a:pt x="19900" y="48996"/>
                  </a:lnTo>
                  <a:lnTo>
                    <a:pt x="20193" y="48869"/>
                  </a:lnTo>
                  <a:lnTo>
                    <a:pt x="21018" y="48869"/>
                  </a:lnTo>
                  <a:lnTo>
                    <a:pt x="21348" y="49047"/>
                  </a:lnTo>
                  <a:lnTo>
                    <a:pt x="21602" y="49491"/>
                  </a:lnTo>
                  <a:lnTo>
                    <a:pt x="21717" y="49796"/>
                  </a:lnTo>
                  <a:lnTo>
                    <a:pt x="21767" y="50190"/>
                  </a:lnTo>
                  <a:lnTo>
                    <a:pt x="21767" y="48577"/>
                  </a:lnTo>
                  <a:lnTo>
                    <a:pt x="21196" y="48285"/>
                  </a:lnTo>
                  <a:lnTo>
                    <a:pt x="20891" y="48209"/>
                  </a:lnTo>
                  <a:lnTo>
                    <a:pt x="19951" y="48209"/>
                  </a:lnTo>
                  <a:lnTo>
                    <a:pt x="19443" y="48437"/>
                  </a:lnTo>
                  <a:lnTo>
                    <a:pt x="18669" y="49326"/>
                  </a:lnTo>
                  <a:lnTo>
                    <a:pt x="18580" y="49606"/>
                  </a:lnTo>
                  <a:lnTo>
                    <a:pt x="18669" y="51917"/>
                  </a:lnTo>
                  <a:lnTo>
                    <a:pt x="19443" y="52730"/>
                  </a:lnTo>
                  <a:lnTo>
                    <a:pt x="19913" y="52933"/>
                  </a:lnTo>
                  <a:lnTo>
                    <a:pt x="20688" y="52933"/>
                  </a:lnTo>
                  <a:lnTo>
                    <a:pt x="22479" y="51371"/>
                  </a:lnTo>
                  <a:lnTo>
                    <a:pt x="21742" y="51371"/>
                  </a:lnTo>
                  <a:lnTo>
                    <a:pt x="21666" y="51600"/>
                  </a:lnTo>
                  <a:lnTo>
                    <a:pt x="21590" y="51739"/>
                  </a:lnTo>
                  <a:lnTo>
                    <a:pt x="21221" y="52146"/>
                  </a:lnTo>
                  <a:lnTo>
                    <a:pt x="20916" y="52273"/>
                  </a:lnTo>
                  <a:lnTo>
                    <a:pt x="20104" y="52273"/>
                  </a:lnTo>
                  <a:lnTo>
                    <a:pt x="19824" y="52146"/>
                  </a:lnTo>
                  <a:lnTo>
                    <a:pt x="19392" y="51600"/>
                  </a:lnTo>
                  <a:lnTo>
                    <a:pt x="19278" y="50774"/>
                  </a:lnTo>
                  <a:lnTo>
                    <a:pt x="22542" y="50774"/>
                  </a:lnTo>
                  <a:close/>
                </a:path>
                <a:path w="109854" h="54610">
                  <a:moveTo>
                    <a:pt x="22542" y="35280"/>
                  </a:moveTo>
                  <a:lnTo>
                    <a:pt x="22529" y="34683"/>
                  </a:lnTo>
                  <a:lnTo>
                    <a:pt x="22440" y="34112"/>
                  </a:lnTo>
                  <a:lnTo>
                    <a:pt x="22326" y="33743"/>
                  </a:lnTo>
                  <a:lnTo>
                    <a:pt x="22085" y="33375"/>
                  </a:lnTo>
                  <a:lnTo>
                    <a:pt x="21793" y="33083"/>
                  </a:lnTo>
                  <a:lnTo>
                    <a:pt x="21767" y="34683"/>
                  </a:lnTo>
                  <a:lnTo>
                    <a:pt x="19291" y="34683"/>
                  </a:lnTo>
                  <a:lnTo>
                    <a:pt x="19304" y="34366"/>
                  </a:lnTo>
                  <a:lnTo>
                    <a:pt x="19431" y="33985"/>
                  </a:lnTo>
                  <a:lnTo>
                    <a:pt x="19900" y="33489"/>
                  </a:lnTo>
                  <a:lnTo>
                    <a:pt x="20193" y="33375"/>
                  </a:lnTo>
                  <a:lnTo>
                    <a:pt x="21018" y="33375"/>
                  </a:lnTo>
                  <a:lnTo>
                    <a:pt x="21348" y="33553"/>
                  </a:lnTo>
                  <a:lnTo>
                    <a:pt x="21602" y="33997"/>
                  </a:lnTo>
                  <a:lnTo>
                    <a:pt x="21717" y="34302"/>
                  </a:lnTo>
                  <a:lnTo>
                    <a:pt x="21767" y="34683"/>
                  </a:lnTo>
                  <a:lnTo>
                    <a:pt x="21767" y="33083"/>
                  </a:lnTo>
                  <a:lnTo>
                    <a:pt x="21196" y="32791"/>
                  </a:lnTo>
                  <a:lnTo>
                    <a:pt x="20891" y="32715"/>
                  </a:lnTo>
                  <a:lnTo>
                    <a:pt x="19951" y="32715"/>
                  </a:lnTo>
                  <a:lnTo>
                    <a:pt x="19443" y="32943"/>
                  </a:lnTo>
                  <a:lnTo>
                    <a:pt x="18669" y="33832"/>
                  </a:lnTo>
                  <a:lnTo>
                    <a:pt x="18580" y="34112"/>
                  </a:lnTo>
                  <a:lnTo>
                    <a:pt x="18669" y="36423"/>
                  </a:lnTo>
                  <a:lnTo>
                    <a:pt x="19443" y="37236"/>
                  </a:lnTo>
                  <a:lnTo>
                    <a:pt x="19913" y="37439"/>
                  </a:lnTo>
                  <a:lnTo>
                    <a:pt x="20688" y="37439"/>
                  </a:lnTo>
                  <a:lnTo>
                    <a:pt x="22479" y="35877"/>
                  </a:lnTo>
                  <a:lnTo>
                    <a:pt x="21742" y="35877"/>
                  </a:lnTo>
                  <a:lnTo>
                    <a:pt x="21666" y="36093"/>
                  </a:lnTo>
                  <a:lnTo>
                    <a:pt x="21590" y="36245"/>
                  </a:lnTo>
                  <a:lnTo>
                    <a:pt x="21221" y="36652"/>
                  </a:lnTo>
                  <a:lnTo>
                    <a:pt x="20916" y="36779"/>
                  </a:lnTo>
                  <a:lnTo>
                    <a:pt x="20104" y="36779"/>
                  </a:lnTo>
                  <a:lnTo>
                    <a:pt x="19824" y="36652"/>
                  </a:lnTo>
                  <a:lnTo>
                    <a:pt x="19392" y="36093"/>
                  </a:lnTo>
                  <a:lnTo>
                    <a:pt x="19278" y="35280"/>
                  </a:lnTo>
                  <a:lnTo>
                    <a:pt x="22542" y="35280"/>
                  </a:lnTo>
                  <a:close/>
                </a:path>
                <a:path w="109854" h="54610">
                  <a:moveTo>
                    <a:pt x="25082" y="32816"/>
                  </a:moveTo>
                  <a:lnTo>
                    <a:pt x="24371" y="32816"/>
                  </a:lnTo>
                  <a:lnTo>
                    <a:pt x="24371" y="31572"/>
                  </a:lnTo>
                  <a:lnTo>
                    <a:pt x="23609" y="31572"/>
                  </a:lnTo>
                  <a:lnTo>
                    <a:pt x="23609" y="32816"/>
                  </a:lnTo>
                  <a:lnTo>
                    <a:pt x="23012" y="32816"/>
                  </a:lnTo>
                  <a:lnTo>
                    <a:pt x="23012" y="33426"/>
                  </a:lnTo>
                  <a:lnTo>
                    <a:pt x="23609" y="33426"/>
                  </a:lnTo>
                  <a:lnTo>
                    <a:pt x="23609" y="36664"/>
                  </a:lnTo>
                  <a:lnTo>
                    <a:pt x="23672" y="36893"/>
                  </a:lnTo>
                  <a:lnTo>
                    <a:pt x="23926" y="37249"/>
                  </a:lnTo>
                  <a:lnTo>
                    <a:pt x="24168" y="37338"/>
                  </a:lnTo>
                  <a:lnTo>
                    <a:pt x="24625" y="37338"/>
                  </a:lnTo>
                  <a:lnTo>
                    <a:pt x="24993" y="37299"/>
                  </a:lnTo>
                  <a:lnTo>
                    <a:pt x="25082" y="36677"/>
                  </a:lnTo>
                  <a:lnTo>
                    <a:pt x="24688" y="36703"/>
                  </a:lnTo>
                  <a:lnTo>
                    <a:pt x="24422" y="36601"/>
                  </a:lnTo>
                  <a:lnTo>
                    <a:pt x="24371" y="33426"/>
                  </a:lnTo>
                  <a:lnTo>
                    <a:pt x="25082" y="33426"/>
                  </a:lnTo>
                  <a:lnTo>
                    <a:pt x="25082" y="32816"/>
                  </a:lnTo>
                  <a:close/>
                </a:path>
                <a:path w="109854" h="54610">
                  <a:moveTo>
                    <a:pt x="26809" y="19786"/>
                  </a:moveTo>
                  <a:lnTo>
                    <a:pt x="26797" y="19189"/>
                  </a:lnTo>
                  <a:lnTo>
                    <a:pt x="26708" y="18605"/>
                  </a:lnTo>
                  <a:lnTo>
                    <a:pt x="26593" y="18237"/>
                  </a:lnTo>
                  <a:lnTo>
                    <a:pt x="26339" y="17868"/>
                  </a:lnTo>
                  <a:lnTo>
                    <a:pt x="26060" y="17589"/>
                  </a:lnTo>
                  <a:lnTo>
                    <a:pt x="26035" y="19189"/>
                  </a:lnTo>
                  <a:lnTo>
                    <a:pt x="23558" y="19189"/>
                  </a:lnTo>
                  <a:lnTo>
                    <a:pt x="23571" y="18872"/>
                  </a:lnTo>
                  <a:lnTo>
                    <a:pt x="23698" y="18491"/>
                  </a:lnTo>
                  <a:lnTo>
                    <a:pt x="24168" y="17995"/>
                  </a:lnTo>
                  <a:lnTo>
                    <a:pt x="24447" y="17868"/>
                  </a:lnTo>
                  <a:lnTo>
                    <a:pt x="25273" y="17868"/>
                  </a:lnTo>
                  <a:lnTo>
                    <a:pt x="25615" y="18059"/>
                  </a:lnTo>
                  <a:lnTo>
                    <a:pt x="25869" y="18503"/>
                  </a:lnTo>
                  <a:lnTo>
                    <a:pt x="25984" y="18808"/>
                  </a:lnTo>
                  <a:lnTo>
                    <a:pt x="26035" y="19189"/>
                  </a:lnTo>
                  <a:lnTo>
                    <a:pt x="26035" y="17589"/>
                  </a:lnTo>
                  <a:lnTo>
                    <a:pt x="25463" y="17297"/>
                  </a:lnTo>
                  <a:lnTo>
                    <a:pt x="25158" y="17221"/>
                  </a:lnTo>
                  <a:lnTo>
                    <a:pt x="24206" y="17221"/>
                  </a:lnTo>
                  <a:lnTo>
                    <a:pt x="23710" y="17437"/>
                  </a:lnTo>
                  <a:lnTo>
                    <a:pt x="22936" y="18338"/>
                  </a:lnTo>
                  <a:lnTo>
                    <a:pt x="22834" y="18605"/>
                  </a:lnTo>
                  <a:lnTo>
                    <a:pt x="22923" y="20929"/>
                  </a:lnTo>
                  <a:lnTo>
                    <a:pt x="23698" y="21729"/>
                  </a:lnTo>
                  <a:lnTo>
                    <a:pt x="24168" y="21932"/>
                  </a:lnTo>
                  <a:lnTo>
                    <a:pt x="24942" y="21932"/>
                  </a:lnTo>
                  <a:lnTo>
                    <a:pt x="26746" y="20383"/>
                  </a:lnTo>
                  <a:lnTo>
                    <a:pt x="26009" y="20383"/>
                  </a:lnTo>
                  <a:lnTo>
                    <a:pt x="25933" y="20599"/>
                  </a:lnTo>
                  <a:lnTo>
                    <a:pt x="25857" y="20751"/>
                  </a:lnTo>
                  <a:lnTo>
                    <a:pt x="25488" y="21158"/>
                  </a:lnTo>
                  <a:lnTo>
                    <a:pt x="25184" y="21285"/>
                  </a:lnTo>
                  <a:lnTo>
                    <a:pt x="24371" y="21285"/>
                  </a:lnTo>
                  <a:lnTo>
                    <a:pt x="24079" y="21158"/>
                  </a:lnTo>
                  <a:lnTo>
                    <a:pt x="23660" y="20599"/>
                  </a:lnTo>
                  <a:lnTo>
                    <a:pt x="23545" y="19786"/>
                  </a:lnTo>
                  <a:lnTo>
                    <a:pt x="26809" y="19786"/>
                  </a:lnTo>
                  <a:close/>
                </a:path>
                <a:path w="109854" h="54610">
                  <a:moveTo>
                    <a:pt x="27089" y="46634"/>
                  </a:moveTo>
                  <a:lnTo>
                    <a:pt x="26377" y="46634"/>
                  </a:lnTo>
                  <a:lnTo>
                    <a:pt x="26377" y="48895"/>
                  </a:lnTo>
                  <a:lnTo>
                    <a:pt x="26289" y="49568"/>
                  </a:lnTo>
                  <a:lnTo>
                    <a:pt x="26289" y="51523"/>
                  </a:lnTo>
                  <a:lnTo>
                    <a:pt x="25857" y="52108"/>
                  </a:lnTo>
                  <a:lnTo>
                    <a:pt x="25565" y="52273"/>
                  </a:lnTo>
                  <a:lnTo>
                    <a:pt x="24765" y="52273"/>
                  </a:lnTo>
                  <a:lnTo>
                    <a:pt x="24447" y="52108"/>
                  </a:lnTo>
                  <a:lnTo>
                    <a:pt x="24079" y="51523"/>
                  </a:lnTo>
                  <a:lnTo>
                    <a:pt x="24053" y="49606"/>
                  </a:lnTo>
                  <a:lnTo>
                    <a:pt x="24523" y="49034"/>
                  </a:lnTo>
                  <a:lnTo>
                    <a:pt x="24828" y="48895"/>
                  </a:lnTo>
                  <a:lnTo>
                    <a:pt x="25539" y="48895"/>
                  </a:lnTo>
                  <a:lnTo>
                    <a:pt x="25831" y="49022"/>
                  </a:lnTo>
                  <a:lnTo>
                    <a:pt x="26289" y="49568"/>
                  </a:lnTo>
                  <a:lnTo>
                    <a:pt x="26289" y="48793"/>
                  </a:lnTo>
                  <a:lnTo>
                    <a:pt x="26060" y="48526"/>
                  </a:lnTo>
                  <a:lnTo>
                    <a:pt x="25692" y="48310"/>
                  </a:lnTo>
                  <a:lnTo>
                    <a:pt x="25400" y="48234"/>
                  </a:lnTo>
                  <a:lnTo>
                    <a:pt x="24447" y="48234"/>
                  </a:lnTo>
                  <a:lnTo>
                    <a:pt x="24015" y="48450"/>
                  </a:lnTo>
                  <a:lnTo>
                    <a:pt x="23317" y="49428"/>
                  </a:lnTo>
                  <a:lnTo>
                    <a:pt x="23253" y="49606"/>
                  </a:lnTo>
                  <a:lnTo>
                    <a:pt x="23329" y="51879"/>
                  </a:lnTo>
                  <a:lnTo>
                    <a:pt x="24053" y="52717"/>
                  </a:lnTo>
                  <a:lnTo>
                    <a:pt x="24485" y="52933"/>
                  </a:lnTo>
                  <a:lnTo>
                    <a:pt x="25285" y="52933"/>
                  </a:lnTo>
                  <a:lnTo>
                    <a:pt x="26416" y="52146"/>
                  </a:lnTo>
                  <a:lnTo>
                    <a:pt x="26416" y="52768"/>
                  </a:lnTo>
                  <a:lnTo>
                    <a:pt x="27089" y="52768"/>
                  </a:lnTo>
                  <a:lnTo>
                    <a:pt x="27089" y="52146"/>
                  </a:lnTo>
                  <a:lnTo>
                    <a:pt x="27089" y="46634"/>
                  </a:lnTo>
                  <a:close/>
                </a:path>
                <a:path w="109854" h="54610">
                  <a:moveTo>
                    <a:pt x="28968" y="48336"/>
                  </a:moveTo>
                  <a:lnTo>
                    <a:pt x="28206" y="48336"/>
                  </a:lnTo>
                  <a:lnTo>
                    <a:pt x="28206" y="52768"/>
                  </a:lnTo>
                  <a:lnTo>
                    <a:pt x="28968" y="52768"/>
                  </a:lnTo>
                  <a:lnTo>
                    <a:pt x="28968" y="48336"/>
                  </a:lnTo>
                  <a:close/>
                </a:path>
                <a:path w="109854" h="54610">
                  <a:moveTo>
                    <a:pt x="28968" y="46659"/>
                  </a:moveTo>
                  <a:lnTo>
                    <a:pt x="28206" y="46659"/>
                  </a:lnTo>
                  <a:lnTo>
                    <a:pt x="28206" y="47510"/>
                  </a:lnTo>
                  <a:lnTo>
                    <a:pt x="28968" y="47510"/>
                  </a:lnTo>
                  <a:lnTo>
                    <a:pt x="28968" y="46659"/>
                  </a:lnTo>
                  <a:close/>
                </a:path>
                <a:path w="109854" h="54610">
                  <a:moveTo>
                    <a:pt x="29845" y="36741"/>
                  </a:moveTo>
                  <a:lnTo>
                    <a:pt x="29489" y="36766"/>
                  </a:lnTo>
                  <a:lnTo>
                    <a:pt x="29349" y="35001"/>
                  </a:lnTo>
                  <a:lnTo>
                    <a:pt x="29248" y="33337"/>
                  </a:lnTo>
                  <a:lnTo>
                    <a:pt x="29184" y="33210"/>
                  </a:lnTo>
                  <a:lnTo>
                    <a:pt x="28600" y="32867"/>
                  </a:lnTo>
                  <a:lnTo>
                    <a:pt x="28600" y="35001"/>
                  </a:lnTo>
                  <a:lnTo>
                    <a:pt x="28600" y="36068"/>
                  </a:lnTo>
                  <a:lnTo>
                    <a:pt x="28384" y="36398"/>
                  </a:lnTo>
                  <a:lnTo>
                    <a:pt x="27724" y="36728"/>
                  </a:lnTo>
                  <a:lnTo>
                    <a:pt x="27470" y="36791"/>
                  </a:lnTo>
                  <a:lnTo>
                    <a:pt x="26987" y="36791"/>
                  </a:lnTo>
                  <a:lnTo>
                    <a:pt x="26860" y="36741"/>
                  </a:lnTo>
                  <a:lnTo>
                    <a:pt x="26644" y="36601"/>
                  </a:lnTo>
                  <a:lnTo>
                    <a:pt x="26517" y="35585"/>
                  </a:lnTo>
                  <a:lnTo>
                    <a:pt x="26885" y="35382"/>
                  </a:lnTo>
                  <a:lnTo>
                    <a:pt x="27089" y="35331"/>
                  </a:lnTo>
                  <a:lnTo>
                    <a:pt x="27952" y="35217"/>
                  </a:lnTo>
                  <a:lnTo>
                    <a:pt x="28384" y="35115"/>
                  </a:lnTo>
                  <a:lnTo>
                    <a:pt x="28600" y="35001"/>
                  </a:lnTo>
                  <a:lnTo>
                    <a:pt x="28600" y="32867"/>
                  </a:lnTo>
                  <a:lnTo>
                    <a:pt x="28105" y="32715"/>
                  </a:lnTo>
                  <a:lnTo>
                    <a:pt x="27127" y="32715"/>
                  </a:lnTo>
                  <a:lnTo>
                    <a:pt x="25857" y="34175"/>
                  </a:lnTo>
                  <a:lnTo>
                    <a:pt x="26555" y="34175"/>
                  </a:lnTo>
                  <a:lnTo>
                    <a:pt x="26631" y="33782"/>
                  </a:lnTo>
                  <a:lnTo>
                    <a:pt x="26898" y="33451"/>
                  </a:lnTo>
                  <a:lnTo>
                    <a:pt x="27165" y="33337"/>
                  </a:lnTo>
                  <a:lnTo>
                    <a:pt x="27901" y="33337"/>
                  </a:lnTo>
                  <a:lnTo>
                    <a:pt x="28155" y="33401"/>
                  </a:lnTo>
                  <a:lnTo>
                    <a:pt x="28524" y="33629"/>
                  </a:lnTo>
                  <a:lnTo>
                    <a:pt x="28511" y="34480"/>
                  </a:lnTo>
                  <a:lnTo>
                    <a:pt x="28384" y="34556"/>
                  </a:lnTo>
                  <a:lnTo>
                    <a:pt x="26606" y="34772"/>
                  </a:lnTo>
                  <a:lnTo>
                    <a:pt x="26263" y="34912"/>
                  </a:lnTo>
                  <a:lnTo>
                    <a:pt x="25742" y="35382"/>
                  </a:lnTo>
                  <a:lnTo>
                    <a:pt x="25844" y="36880"/>
                  </a:lnTo>
                  <a:lnTo>
                    <a:pt x="26263" y="37274"/>
                  </a:lnTo>
                  <a:lnTo>
                    <a:pt x="26619" y="37426"/>
                  </a:lnTo>
                  <a:lnTo>
                    <a:pt x="27368" y="37426"/>
                  </a:lnTo>
                  <a:lnTo>
                    <a:pt x="28638" y="36677"/>
                  </a:lnTo>
                  <a:lnTo>
                    <a:pt x="28740" y="37058"/>
                  </a:lnTo>
                  <a:lnTo>
                    <a:pt x="28879" y="37274"/>
                  </a:lnTo>
                  <a:lnTo>
                    <a:pt x="29070" y="37363"/>
                  </a:lnTo>
                  <a:lnTo>
                    <a:pt x="29425" y="37363"/>
                  </a:lnTo>
                  <a:lnTo>
                    <a:pt x="29806" y="37299"/>
                  </a:lnTo>
                  <a:lnTo>
                    <a:pt x="29845" y="36766"/>
                  </a:lnTo>
                  <a:close/>
                </a:path>
                <a:path w="109854" h="54610">
                  <a:moveTo>
                    <a:pt x="31127" y="20078"/>
                  </a:moveTo>
                  <a:lnTo>
                    <a:pt x="30975" y="19773"/>
                  </a:lnTo>
                  <a:lnTo>
                    <a:pt x="30505" y="19456"/>
                  </a:lnTo>
                  <a:lnTo>
                    <a:pt x="30149" y="19342"/>
                  </a:lnTo>
                  <a:lnTo>
                    <a:pt x="28905" y="19037"/>
                  </a:lnTo>
                  <a:lnTo>
                    <a:pt x="28727" y="18973"/>
                  </a:lnTo>
                  <a:lnTo>
                    <a:pt x="28435" y="18783"/>
                  </a:lnTo>
                  <a:lnTo>
                    <a:pt x="28333" y="18630"/>
                  </a:lnTo>
                  <a:lnTo>
                    <a:pt x="28333" y="18262"/>
                  </a:lnTo>
                  <a:lnTo>
                    <a:pt x="28409" y="18110"/>
                  </a:lnTo>
                  <a:lnTo>
                    <a:pt x="28702" y="17894"/>
                  </a:lnTo>
                  <a:lnTo>
                    <a:pt x="28917" y="17843"/>
                  </a:lnTo>
                  <a:lnTo>
                    <a:pt x="29616" y="17843"/>
                  </a:lnTo>
                  <a:lnTo>
                    <a:pt x="30276" y="18605"/>
                  </a:lnTo>
                  <a:lnTo>
                    <a:pt x="30975" y="18605"/>
                  </a:lnTo>
                  <a:lnTo>
                    <a:pt x="30988" y="18313"/>
                  </a:lnTo>
                  <a:lnTo>
                    <a:pt x="30899" y="18046"/>
                  </a:lnTo>
                  <a:lnTo>
                    <a:pt x="30403" y="17399"/>
                  </a:lnTo>
                  <a:lnTo>
                    <a:pt x="29933" y="17195"/>
                  </a:lnTo>
                  <a:lnTo>
                    <a:pt x="28740" y="17195"/>
                  </a:lnTo>
                  <a:lnTo>
                    <a:pt x="28333" y="17335"/>
                  </a:lnTo>
                  <a:lnTo>
                    <a:pt x="27724" y="17856"/>
                  </a:lnTo>
                  <a:lnTo>
                    <a:pt x="27571" y="18199"/>
                  </a:lnTo>
                  <a:lnTo>
                    <a:pt x="27571" y="18973"/>
                  </a:lnTo>
                  <a:lnTo>
                    <a:pt x="27736" y="19253"/>
                  </a:lnTo>
                  <a:lnTo>
                    <a:pt x="28232" y="19570"/>
                  </a:lnTo>
                  <a:lnTo>
                    <a:pt x="28524" y="19672"/>
                  </a:lnTo>
                  <a:lnTo>
                    <a:pt x="29806" y="20002"/>
                  </a:lnTo>
                  <a:lnTo>
                    <a:pt x="30022" y="20078"/>
                  </a:lnTo>
                  <a:lnTo>
                    <a:pt x="30302" y="20243"/>
                  </a:lnTo>
                  <a:lnTo>
                    <a:pt x="30391" y="20383"/>
                  </a:lnTo>
                  <a:lnTo>
                    <a:pt x="30391" y="20828"/>
                  </a:lnTo>
                  <a:lnTo>
                    <a:pt x="30276" y="21018"/>
                  </a:lnTo>
                  <a:lnTo>
                    <a:pt x="29857" y="21247"/>
                  </a:lnTo>
                  <a:lnTo>
                    <a:pt x="29616" y="21310"/>
                  </a:lnTo>
                  <a:lnTo>
                    <a:pt x="28867" y="21310"/>
                  </a:lnTo>
                  <a:lnTo>
                    <a:pt x="28549" y="21196"/>
                  </a:lnTo>
                  <a:lnTo>
                    <a:pt x="28257" y="20815"/>
                  </a:lnTo>
                  <a:lnTo>
                    <a:pt x="28194" y="20624"/>
                  </a:lnTo>
                  <a:lnTo>
                    <a:pt x="28168" y="20383"/>
                  </a:lnTo>
                  <a:lnTo>
                    <a:pt x="27444" y="20383"/>
                  </a:lnTo>
                  <a:lnTo>
                    <a:pt x="27470" y="20815"/>
                  </a:lnTo>
                  <a:lnTo>
                    <a:pt x="27622" y="21196"/>
                  </a:lnTo>
                  <a:lnTo>
                    <a:pt x="28168" y="21793"/>
                  </a:lnTo>
                  <a:lnTo>
                    <a:pt x="28638" y="21945"/>
                  </a:lnTo>
                  <a:lnTo>
                    <a:pt x="29921" y="21945"/>
                  </a:lnTo>
                  <a:lnTo>
                    <a:pt x="30378" y="21805"/>
                  </a:lnTo>
                  <a:lnTo>
                    <a:pt x="30975" y="21221"/>
                  </a:lnTo>
                  <a:lnTo>
                    <a:pt x="31127" y="20878"/>
                  </a:lnTo>
                  <a:lnTo>
                    <a:pt x="31127" y="20078"/>
                  </a:lnTo>
                  <a:close/>
                </a:path>
                <a:path w="109854" h="54610">
                  <a:moveTo>
                    <a:pt x="33604" y="17322"/>
                  </a:moveTo>
                  <a:lnTo>
                    <a:pt x="32893" y="17322"/>
                  </a:lnTo>
                  <a:lnTo>
                    <a:pt x="32893" y="16078"/>
                  </a:lnTo>
                  <a:lnTo>
                    <a:pt x="32131" y="16078"/>
                  </a:lnTo>
                  <a:lnTo>
                    <a:pt x="32131" y="17322"/>
                  </a:lnTo>
                  <a:lnTo>
                    <a:pt x="31534" y="17322"/>
                  </a:lnTo>
                  <a:lnTo>
                    <a:pt x="31534" y="17932"/>
                  </a:lnTo>
                  <a:lnTo>
                    <a:pt x="32131" y="17932"/>
                  </a:lnTo>
                  <a:lnTo>
                    <a:pt x="32131" y="21170"/>
                  </a:lnTo>
                  <a:lnTo>
                    <a:pt x="32194" y="21399"/>
                  </a:lnTo>
                  <a:lnTo>
                    <a:pt x="32448" y="21755"/>
                  </a:lnTo>
                  <a:lnTo>
                    <a:pt x="32689" y="21844"/>
                  </a:lnTo>
                  <a:lnTo>
                    <a:pt x="33147" y="21844"/>
                  </a:lnTo>
                  <a:lnTo>
                    <a:pt x="33515" y="21805"/>
                  </a:lnTo>
                  <a:lnTo>
                    <a:pt x="33604" y="21183"/>
                  </a:lnTo>
                  <a:lnTo>
                    <a:pt x="33210" y="21196"/>
                  </a:lnTo>
                  <a:lnTo>
                    <a:pt x="32943" y="21094"/>
                  </a:lnTo>
                  <a:lnTo>
                    <a:pt x="32893" y="17932"/>
                  </a:lnTo>
                  <a:lnTo>
                    <a:pt x="33604" y="17932"/>
                  </a:lnTo>
                  <a:lnTo>
                    <a:pt x="33604" y="17322"/>
                  </a:lnTo>
                  <a:close/>
                </a:path>
                <a:path w="109854" h="54610">
                  <a:moveTo>
                    <a:pt x="34112" y="52235"/>
                  </a:moveTo>
                  <a:lnTo>
                    <a:pt x="33756" y="52260"/>
                  </a:lnTo>
                  <a:lnTo>
                    <a:pt x="33604" y="50507"/>
                  </a:lnTo>
                  <a:lnTo>
                    <a:pt x="33515" y="48831"/>
                  </a:lnTo>
                  <a:lnTo>
                    <a:pt x="33451" y="48704"/>
                  </a:lnTo>
                  <a:lnTo>
                    <a:pt x="32867" y="48361"/>
                  </a:lnTo>
                  <a:lnTo>
                    <a:pt x="32867" y="50507"/>
                  </a:lnTo>
                  <a:lnTo>
                    <a:pt x="32867" y="51562"/>
                  </a:lnTo>
                  <a:lnTo>
                    <a:pt x="32651" y="51892"/>
                  </a:lnTo>
                  <a:lnTo>
                    <a:pt x="31991" y="52222"/>
                  </a:lnTo>
                  <a:lnTo>
                    <a:pt x="31724" y="52285"/>
                  </a:lnTo>
                  <a:lnTo>
                    <a:pt x="31254" y="52285"/>
                  </a:lnTo>
                  <a:lnTo>
                    <a:pt x="31127" y="52247"/>
                  </a:lnTo>
                  <a:lnTo>
                    <a:pt x="30911" y="52095"/>
                  </a:lnTo>
                  <a:lnTo>
                    <a:pt x="30784" y="51092"/>
                  </a:lnTo>
                  <a:lnTo>
                    <a:pt x="31153" y="50876"/>
                  </a:lnTo>
                  <a:lnTo>
                    <a:pt x="31356" y="50825"/>
                  </a:lnTo>
                  <a:lnTo>
                    <a:pt x="32219" y="50711"/>
                  </a:lnTo>
                  <a:lnTo>
                    <a:pt x="32651" y="50609"/>
                  </a:lnTo>
                  <a:lnTo>
                    <a:pt x="32867" y="50507"/>
                  </a:lnTo>
                  <a:lnTo>
                    <a:pt x="32867" y="48361"/>
                  </a:lnTo>
                  <a:lnTo>
                    <a:pt x="32359" y="48209"/>
                  </a:lnTo>
                  <a:lnTo>
                    <a:pt x="31394" y="48209"/>
                  </a:lnTo>
                  <a:lnTo>
                    <a:pt x="30124" y="49669"/>
                  </a:lnTo>
                  <a:lnTo>
                    <a:pt x="30822" y="49669"/>
                  </a:lnTo>
                  <a:lnTo>
                    <a:pt x="30899" y="49276"/>
                  </a:lnTo>
                  <a:lnTo>
                    <a:pt x="31153" y="48945"/>
                  </a:lnTo>
                  <a:lnTo>
                    <a:pt x="31432" y="48831"/>
                  </a:lnTo>
                  <a:lnTo>
                    <a:pt x="32169" y="48831"/>
                  </a:lnTo>
                  <a:lnTo>
                    <a:pt x="32423" y="48895"/>
                  </a:lnTo>
                  <a:lnTo>
                    <a:pt x="32791" y="49123"/>
                  </a:lnTo>
                  <a:lnTo>
                    <a:pt x="32766" y="49974"/>
                  </a:lnTo>
                  <a:lnTo>
                    <a:pt x="30873" y="50266"/>
                  </a:lnTo>
                  <a:lnTo>
                    <a:pt x="30530" y="50406"/>
                  </a:lnTo>
                  <a:lnTo>
                    <a:pt x="30010" y="50876"/>
                  </a:lnTo>
                  <a:lnTo>
                    <a:pt x="30111" y="52374"/>
                  </a:lnTo>
                  <a:lnTo>
                    <a:pt x="30518" y="52781"/>
                  </a:lnTo>
                  <a:lnTo>
                    <a:pt x="30886" y="52920"/>
                  </a:lnTo>
                  <a:lnTo>
                    <a:pt x="31635" y="52920"/>
                  </a:lnTo>
                  <a:lnTo>
                    <a:pt x="31953" y="52844"/>
                  </a:lnTo>
                  <a:lnTo>
                    <a:pt x="32524" y="52552"/>
                  </a:lnTo>
                  <a:lnTo>
                    <a:pt x="32740" y="52374"/>
                  </a:lnTo>
                  <a:lnTo>
                    <a:pt x="32905" y="52184"/>
                  </a:lnTo>
                  <a:lnTo>
                    <a:pt x="33007" y="52552"/>
                  </a:lnTo>
                  <a:lnTo>
                    <a:pt x="33147" y="52781"/>
                  </a:lnTo>
                  <a:lnTo>
                    <a:pt x="33337" y="52870"/>
                  </a:lnTo>
                  <a:lnTo>
                    <a:pt x="33693" y="52870"/>
                  </a:lnTo>
                  <a:lnTo>
                    <a:pt x="34074" y="52793"/>
                  </a:lnTo>
                  <a:lnTo>
                    <a:pt x="34112" y="52260"/>
                  </a:lnTo>
                  <a:close/>
                </a:path>
                <a:path w="109854" h="54610">
                  <a:moveTo>
                    <a:pt x="34201" y="31140"/>
                  </a:moveTo>
                  <a:lnTo>
                    <a:pt x="33489" y="31140"/>
                  </a:lnTo>
                  <a:lnTo>
                    <a:pt x="33489" y="33388"/>
                  </a:lnTo>
                  <a:lnTo>
                    <a:pt x="33401" y="34061"/>
                  </a:lnTo>
                  <a:lnTo>
                    <a:pt x="33401" y="36029"/>
                  </a:lnTo>
                  <a:lnTo>
                    <a:pt x="32956" y="36614"/>
                  </a:lnTo>
                  <a:lnTo>
                    <a:pt x="32664" y="36779"/>
                  </a:lnTo>
                  <a:lnTo>
                    <a:pt x="31877" y="36779"/>
                  </a:lnTo>
                  <a:lnTo>
                    <a:pt x="31559" y="36614"/>
                  </a:lnTo>
                  <a:lnTo>
                    <a:pt x="31178" y="36029"/>
                  </a:lnTo>
                  <a:lnTo>
                    <a:pt x="31165" y="34112"/>
                  </a:lnTo>
                  <a:lnTo>
                    <a:pt x="31635" y="33540"/>
                  </a:lnTo>
                  <a:lnTo>
                    <a:pt x="31940" y="33388"/>
                  </a:lnTo>
                  <a:lnTo>
                    <a:pt x="32651" y="33388"/>
                  </a:lnTo>
                  <a:lnTo>
                    <a:pt x="32931" y="33528"/>
                  </a:lnTo>
                  <a:lnTo>
                    <a:pt x="33401" y="34061"/>
                  </a:lnTo>
                  <a:lnTo>
                    <a:pt x="33401" y="33299"/>
                  </a:lnTo>
                  <a:lnTo>
                    <a:pt x="33172" y="33032"/>
                  </a:lnTo>
                  <a:lnTo>
                    <a:pt x="32791" y="32804"/>
                  </a:lnTo>
                  <a:lnTo>
                    <a:pt x="32512" y="32740"/>
                  </a:lnTo>
                  <a:lnTo>
                    <a:pt x="31559" y="32740"/>
                  </a:lnTo>
                  <a:lnTo>
                    <a:pt x="31127" y="32956"/>
                  </a:lnTo>
                  <a:lnTo>
                    <a:pt x="30416" y="33921"/>
                  </a:lnTo>
                  <a:lnTo>
                    <a:pt x="30365" y="34112"/>
                  </a:lnTo>
                  <a:lnTo>
                    <a:pt x="30441" y="36385"/>
                  </a:lnTo>
                  <a:lnTo>
                    <a:pt x="31165" y="37223"/>
                  </a:lnTo>
                  <a:lnTo>
                    <a:pt x="31584" y="37439"/>
                  </a:lnTo>
                  <a:lnTo>
                    <a:pt x="32397" y="37439"/>
                  </a:lnTo>
                  <a:lnTo>
                    <a:pt x="33528" y="36652"/>
                  </a:lnTo>
                  <a:lnTo>
                    <a:pt x="33528" y="37274"/>
                  </a:lnTo>
                  <a:lnTo>
                    <a:pt x="34201" y="37274"/>
                  </a:lnTo>
                  <a:lnTo>
                    <a:pt x="34201" y="36652"/>
                  </a:lnTo>
                  <a:lnTo>
                    <a:pt x="34201" y="31140"/>
                  </a:lnTo>
                  <a:close/>
                </a:path>
                <a:path w="109854" h="54610">
                  <a:moveTo>
                    <a:pt x="38366" y="21247"/>
                  </a:moveTo>
                  <a:lnTo>
                    <a:pt x="38011" y="21272"/>
                  </a:lnTo>
                  <a:lnTo>
                    <a:pt x="37871" y="19507"/>
                  </a:lnTo>
                  <a:lnTo>
                    <a:pt x="37769" y="17843"/>
                  </a:lnTo>
                  <a:lnTo>
                    <a:pt x="37706" y="17703"/>
                  </a:lnTo>
                  <a:lnTo>
                    <a:pt x="37122" y="17360"/>
                  </a:lnTo>
                  <a:lnTo>
                    <a:pt x="37122" y="19507"/>
                  </a:lnTo>
                  <a:lnTo>
                    <a:pt x="37122" y="20574"/>
                  </a:lnTo>
                  <a:lnTo>
                    <a:pt x="36906" y="20904"/>
                  </a:lnTo>
                  <a:lnTo>
                    <a:pt x="36245" y="21221"/>
                  </a:lnTo>
                  <a:lnTo>
                    <a:pt x="35991" y="21285"/>
                  </a:lnTo>
                  <a:lnTo>
                    <a:pt x="35509" y="21285"/>
                  </a:lnTo>
                  <a:lnTo>
                    <a:pt x="35382" y="21247"/>
                  </a:lnTo>
                  <a:lnTo>
                    <a:pt x="35166" y="21107"/>
                  </a:lnTo>
                  <a:lnTo>
                    <a:pt x="35039" y="20091"/>
                  </a:lnTo>
                  <a:lnTo>
                    <a:pt x="35407" y="19888"/>
                  </a:lnTo>
                  <a:lnTo>
                    <a:pt x="35610" y="19837"/>
                  </a:lnTo>
                  <a:lnTo>
                    <a:pt x="36474" y="19723"/>
                  </a:lnTo>
                  <a:lnTo>
                    <a:pt x="36906" y="19608"/>
                  </a:lnTo>
                  <a:lnTo>
                    <a:pt x="37122" y="19507"/>
                  </a:lnTo>
                  <a:lnTo>
                    <a:pt x="37122" y="17360"/>
                  </a:lnTo>
                  <a:lnTo>
                    <a:pt x="36626" y="17208"/>
                  </a:lnTo>
                  <a:lnTo>
                    <a:pt x="35648" y="17208"/>
                  </a:lnTo>
                  <a:lnTo>
                    <a:pt x="34378" y="18681"/>
                  </a:lnTo>
                  <a:lnTo>
                    <a:pt x="35077" y="18681"/>
                  </a:lnTo>
                  <a:lnTo>
                    <a:pt x="35166" y="18275"/>
                  </a:lnTo>
                  <a:lnTo>
                    <a:pt x="35420" y="17945"/>
                  </a:lnTo>
                  <a:lnTo>
                    <a:pt x="35699" y="17843"/>
                  </a:lnTo>
                  <a:lnTo>
                    <a:pt x="36423" y="17843"/>
                  </a:lnTo>
                  <a:lnTo>
                    <a:pt x="36677" y="17894"/>
                  </a:lnTo>
                  <a:lnTo>
                    <a:pt x="37045" y="18135"/>
                  </a:lnTo>
                  <a:lnTo>
                    <a:pt x="37033" y="18973"/>
                  </a:lnTo>
                  <a:lnTo>
                    <a:pt x="36906" y="19050"/>
                  </a:lnTo>
                  <a:lnTo>
                    <a:pt x="35128" y="19278"/>
                  </a:lnTo>
                  <a:lnTo>
                    <a:pt x="34798" y="19418"/>
                  </a:lnTo>
                  <a:lnTo>
                    <a:pt x="34264" y="19888"/>
                  </a:lnTo>
                  <a:lnTo>
                    <a:pt x="34366" y="21386"/>
                  </a:lnTo>
                  <a:lnTo>
                    <a:pt x="34785" y="21780"/>
                  </a:lnTo>
                  <a:lnTo>
                    <a:pt x="35140" y="21920"/>
                  </a:lnTo>
                  <a:lnTo>
                    <a:pt x="35902" y="21920"/>
                  </a:lnTo>
                  <a:lnTo>
                    <a:pt x="36207" y="21856"/>
                  </a:lnTo>
                  <a:lnTo>
                    <a:pt x="36779" y="21551"/>
                  </a:lnTo>
                  <a:lnTo>
                    <a:pt x="37007" y="21386"/>
                  </a:lnTo>
                  <a:lnTo>
                    <a:pt x="37160" y="21183"/>
                  </a:lnTo>
                  <a:lnTo>
                    <a:pt x="37261" y="21551"/>
                  </a:lnTo>
                  <a:lnTo>
                    <a:pt x="37401" y="21780"/>
                  </a:lnTo>
                  <a:lnTo>
                    <a:pt x="37592" y="21869"/>
                  </a:lnTo>
                  <a:lnTo>
                    <a:pt x="37947" y="21869"/>
                  </a:lnTo>
                  <a:lnTo>
                    <a:pt x="38328" y="21805"/>
                  </a:lnTo>
                  <a:lnTo>
                    <a:pt x="38366" y="21272"/>
                  </a:lnTo>
                  <a:close/>
                </a:path>
                <a:path w="109854" h="54610">
                  <a:moveTo>
                    <a:pt x="39027" y="53416"/>
                  </a:moveTo>
                  <a:lnTo>
                    <a:pt x="34290" y="53416"/>
                  </a:lnTo>
                  <a:lnTo>
                    <a:pt x="34290" y="53835"/>
                  </a:lnTo>
                  <a:lnTo>
                    <a:pt x="39027" y="53835"/>
                  </a:lnTo>
                  <a:lnTo>
                    <a:pt x="39027" y="53416"/>
                  </a:lnTo>
                  <a:close/>
                </a:path>
                <a:path w="109854" h="54610">
                  <a:moveTo>
                    <a:pt x="39319" y="36741"/>
                  </a:moveTo>
                  <a:lnTo>
                    <a:pt x="38963" y="36766"/>
                  </a:lnTo>
                  <a:lnTo>
                    <a:pt x="38823" y="35001"/>
                  </a:lnTo>
                  <a:lnTo>
                    <a:pt x="38735" y="33337"/>
                  </a:lnTo>
                  <a:lnTo>
                    <a:pt x="38658" y="33210"/>
                  </a:lnTo>
                  <a:lnTo>
                    <a:pt x="38074" y="32867"/>
                  </a:lnTo>
                  <a:lnTo>
                    <a:pt x="38074" y="35001"/>
                  </a:lnTo>
                  <a:lnTo>
                    <a:pt x="38074" y="36068"/>
                  </a:lnTo>
                  <a:lnTo>
                    <a:pt x="37871" y="36398"/>
                  </a:lnTo>
                  <a:lnTo>
                    <a:pt x="37198" y="36728"/>
                  </a:lnTo>
                  <a:lnTo>
                    <a:pt x="36944" y="36791"/>
                  </a:lnTo>
                  <a:lnTo>
                    <a:pt x="36474" y="36791"/>
                  </a:lnTo>
                  <a:lnTo>
                    <a:pt x="36347" y="36741"/>
                  </a:lnTo>
                  <a:lnTo>
                    <a:pt x="36118" y="36601"/>
                  </a:lnTo>
                  <a:lnTo>
                    <a:pt x="36004" y="35585"/>
                  </a:lnTo>
                  <a:lnTo>
                    <a:pt x="36372" y="35382"/>
                  </a:lnTo>
                  <a:lnTo>
                    <a:pt x="36576" y="35331"/>
                  </a:lnTo>
                  <a:lnTo>
                    <a:pt x="37439" y="35217"/>
                  </a:lnTo>
                  <a:lnTo>
                    <a:pt x="37858" y="35115"/>
                  </a:lnTo>
                  <a:lnTo>
                    <a:pt x="38074" y="35001"/>
                  </a:lnTo>
                  <a:lnTo>
                    <a:pt x="38074" y="32867"/>
                  </a:lnTo>
                  <a:lnTo>
                    <a:pt x="37579" y="32715"/>
                  </a:lnTo>
                  <a:lnTo>
                    <a:pt x="36614" y="32715"/>
                  </a:lnTo>
                  <a:lnTo>
                    <a:pt x="35331" y="34175"/>
                  </a:lnTo>
                  <a:lnTo>
                    <a:pt x="36029" y="34175"/>
                  </a:lnTo>
                  <a:lnTo>
                    <a:pt x="36118" y="33782"/>
                  </a:lnTo>
                  <a:lnTo>
                    <a:pt x="36372" y="33451"/>
                  </a:lnTo>
                  <a:lnTo>
                    <a:pt x="36652" y="33337"/>
                  </a:lnTo>
                  <a:lnTo>
                    <a:pt x="37388" y="33337"/>
                  </a:lnTo>
                  <a:lnTo>
                    <a:pt x="37642" y="33401"/>
                  </a:lnTo>
                  <a:lnTo>
                    <a:pt x="37998" y="33629"/>
                  </a:lnTo>
                  <a:lnTo>
                    <a:pt x="37985" y="34480"/>
                  </a:lnTo>
                  <a:lnTo>
                    <a:pt x="36080" y="34772"/>
                  </a:lnTo>
                  <a:lnTo>
                    <a:pt x="35750" y="34912"/>
                  </a:lnTo>
                  <a:lnTo>
                    <a:pt x="35229" y="35382"/>
                  </a:lnTo>
                  <a:lnTo>
                    <a:pt x="35331" y="36880"/>
                  </a:lnTo>
                  <a:lnTo>
                    <a:pt x="35737" y="37274"/>
                  </a:lnTo>
                  <a:lnTo>
                    <a:pt x="36093" y="37426"/>
                  </a:lnTo>
                  <a:lnTo>
                    <a:pt x="36855" y="37426"/>
                  </a:lnTo>
                  <a:lnTo>
                    <a:pt x="38112" y="36677"/>
                  </a:lnTo>
                  <a:lnTo>
                    <a:pt x="38214" y="37058"/>
                  </a:lnTo>
                  <a:lnTo>
                    <a:pt x="38354" y="37274"/>
                  </a:lnTo>
                  <a:lnTo>
                    <a:pt x="38544" y="37363"/>
                  </a:lnTo>
                  <a:lnTo>
                    <a:pt x="38912" y="37363"/>
                  </a:lnTo>
                  <a:lnTo>
                    <a:pt x="39293" y="37299"/>
                  </a:lnTo>
                  <a:lnTo>
                    <a:pt x="39319" y="36766"/>
                  </a:lnTo>
                  <a:close/>
                </a:path>
                <a:path w="109854" h="54610">
                  <a:moveTo>
                    <a:pt x="41198" y="48310"/>
                  </a:moveTo>
                  <a:lnTo>
                    <a:pt x="40487" y="48310"/>
                  </a:lnTo>
                  <a:lnTo>
                    <a:pt x="40487" y="47066"/>
                  </a:lnTo>
                  <a:lnTo>
                    <a:pt x="39725" y="47066"/>
                  </a:lnTo>
                  <a:lnTo>
                    <a:pt x="39725" y="48310"/>
                  </a:lnTo>
                  <a:lnTo>
                    <a:pt x="39128" y="48310"/>
                  </a:lnTo>
                  <a:lnTo>
                    <a:pt x="39128" y="48933"/>
                  </a:lnTo>
                  <a:lnTo>
                    <a:pt x="39725" y="48933"/>
                  </a:lnTo>
                  <a:lnTo>
                    <a:pt x="39725" y="52158"/>
                  </a:lnTo>
                  <a:lnTo>
                    <a:pt x="39789" y="52387"/>
                  </a:lnTo>
                  <a:lnTo>
                    <a:pt x="40043" y="52743"/>
                  </a:lnTo>
                  <a:lnTo>
                    <a:pt x="40271" y="52844"/>
                  </a:lnTo>
                  <a:lnTo>
                    <a:pt x="40741" y="52844"/>
                  </a:lnTo>
                  <a:lnTo>
                    <a:pt x="41109" y="52793"/>
                  </a:lnTo>
                  <a:lnTo>
                    <a:pt x="41198" y="52184"/>
                  </a:lnTo>
                  <a:lnTo>
                    <a:pt x="40805" y="52197"/>
                  </a:lnTo>
                  <a:lnTo>
                    <a:pt x="40538" y="52095"/>
                  </a:lnTo>
                  <a:lnTo>
                    <a:pt x="40487" y="48933"/>
                  </a:lnTo>
                  <a:lnTo>
                    <a:pt x="41198" y="48933"/>
                  </a:lnTo>
                  <a:lnTo>
                    <a:pt x="41198" y="48310"/>
                  </a:lnTo>
                  <a:close/>
                </a:path>
                <a:path w="109854" h="54610">
                  <a:moveTo>
                    <a:pt x="41668" y="32816"/>
                  </a:moveTo>
                  <a:lnTo>
                    <a:pt x="40957" y="32816"/>
                  </a:lnTo>
                  <a:lnTo>
                    <a:pt x="40957" y="31572"/>
                  </a:lnTo>
                  <a:lnTo>
                    <a:pt x="40195" y="31572"/>
                  </a:lnTo>
                  <a:lnTo>
                    <a:pt x="40195" y="32816"/>
                  </a:lnTo>
                  <a:lnTo>
                    <a:pt x="39598" y="32816"/>
                  </a:lnTo>
                  <a:lnTo>
                    <a:pt x="39598" y="33426"/>
                  </a:lnTo>
                  <a:lnTo>
                    <a:pt x="40195" y="33426"/>
                  </a:lnTo>
                  <a:lnTo>
                    <a:pt x="40195" y="36664"/>
                  </a:lnTo>
                  <a:lnTo>
                    <a:pt x="40259" y="36893"/>
                  </a:lnTo>
                  <a:lnTo>
                    <a:pt x="40513" y="37249"/>
                  </a:lnTo>
                  <a:lnTo>
                    <a:pt x="40754" y="37338"/>
                  </a:lnTo>
                  <a:lnTo>
                    <a:pt x="41211" y="37338"/>
                  </a:lnTo>
                  <a:lnTo>
                    <a:pt x="41579" y="37299"/>
                  </a:lnTo>
                  <a:lnTo>
                    <a:pt x="41668" y="36677"/>
                  </a:lnTo>
                  <a:lnTo>
                    <a:pt x="41275" y="36703"/>
                  </a:lnTo>
                  <a:lnTo>
                    <a:pt x="41008" y="36601"/>
                  </a:lnTo>
                  <a:lnTo>
                    <a:pt x="40957" y="33426"/>
                  </a:lnTo>
                  <a:lnTo>
                    <a:pt x="41668" y="33426"/>
                  </a:lnTo>
                  <a:lnTo>
                    <a:pt x="41668" y="32816"/>
                  </a:lnTo>
                  <a:close/>
                </a:path>
                <a:path w="109854" h="54610">
                  <a:moveTo>
                    <a:pt x="45085" y="18415"/>
                  </a:moveTo>
                  <a:lnTo>
                    <a:pt x="45034" y="18097"/>
                  </a:lnTo>
                  <a:lnTo>
                    <a:pt x="44704" y="17437"/>
                  </a:lnTo>
                  <a:lnTo>
                    <a:pt x="44284" y="17221"/>
                  </a:lnTo>
                  <a:lnTo>
                    <a:pt x="43408" y="17221"/>
                  </a:lnTo>
                  <a:lnTo>
                    <a:pt x="43154" y="17272"/>
                  </a:lnTo>
                  <a:lnTo>
                    <a:pt x="42710" y="17500"/>
                  </a:lnTo>
                  <a:lnTo>
                    <a:pt x="42519" y="17678"/>
                  </a:lnTo>
                  <a:lnTo>
                    <a:pt x="42341" y="17919"/>
                  </a:lnTo>
                  <a:lnTo>
                    <a:pt x="42252" y="17729"/>
                  </a:lnTo>
                  <a:lnTo>
                    <a:pt x="42138" y="17576"/>
                  </a:lnTo>
                  <a:lnTo>
                    <a:pt x="41795" y="17310"/>
                  </a:lnTo>
                  <a:lnTo>
                    <a:pt x="41516" y="17221"/>
                  </a:lnTo>
                  <a:lnTo>
                    <a:pt x="40843" y="17221"/>
                  </a:lnTo>
                  <a:lnTo>
                    <a:pt x="40563" y="17297"/>
                  </a:lnTo>
                  <a:lnTo>
                    <a:pt x="40170" y="17576"/>
                  </a:lnTo>
                  <a:lnTo>
                    <a:pt x="40017" y="17729"/>
                  </a:lnTo>
                  <a:lnTo>
                    <a:pt x="39839" y="17957"/>
                  </a:lnTo>
                  <a:lnTo>
                    <a:pt x="39839" y="17322"/>
                  </a:lnTo>
                  <a:lnTo>
                    <a:pt x="39090" y="17322"/>
                  </a:lnTo>
                  <a:lnTo>
                    <a:pt x="39090" y="21780"/>
                  </a:lnTo>
                  <a:lnTo>
                    <a:pt x="39839" y="21780"/>
                  </a:lnTo>
                  <a:lnTo>
                    <a:pt x="39839" y="18834"/>
                  </a:lnTo>
                  <a:lnTo>
                    <a:pt x="39954" y="18440"/>
                  </a:lnTo>
                  <a:lnTo>
                    <a:pt x="40424" y="17995"/>
                  </a:lnTo>
                  <a:lnTo>
                    <a:pt x="40678" y="17894"/>
                  </a:lnTo>
                  <a:lnTo>
                    <a:pt x="41275" y="17894"/>
                  </a:lnTo>
                  <a:lnTo>
                    <a:pt x="41490" y="17995"/>
                  </a:lnTo>
                  <a:lnTo>
                    <a:pt x="41668" y="18338"/>
                  </a:lnTo>
                  <a:lnTo>
                    <a:pt x="41706" y="18567"/>
                  </a:lnTo>
                  <a:lnTo>
                    <a:pt x="41706" y="21780"/>
                  </a:lnTo>
                  <a:lnTo>
                    <a:pt x="42468" y="21780"/>
                  </a:lnTo>
                  <a:lnTo>
                    <a:pt x="42468" y="18719"/>
                  </a:lnTo>
                  <a:lnTo>
                    <a:pt x="42570" y="18402"/>
                  </a:lnTo>
                  <a:lnTo>
                    <a:pt x="43002" y="17995"/>
                  </a:lnTo>
                  <a:lnTo>
                    <a:pt x="43256" y="17894"/>
                  </a:lnTo>
                  <a:lnTo>
                    <a:pt x="43764" y="17894"/>
                  </a:lnTo>
                  <a:lnTo>
                    <a:pt x="43942" y="17957"/>
                  </a:lnTo>
                  <a:lnTo>
                    <a:pt x="44246" y="18173"/>
                  </a:lnTo>
                  <a:lnTo>
                    <a:pt x="44310" y="18376"/>
                  </a:lnTo>
                  <a:lnTo>
                    <a:pt x="44310" y="21780"/>
                  </a:lnTo>
                  <a:lnTo>
                    <a:pt x="45085" y="21780"/>
                  </a:lnTo>
                  <a:lnTo>
                    <a:pt x="45085" y="18415"/>
                  </a:lnTo>
                  <a:close/>
                </a:path>
                <a:path w="109854" h="54610">
                  <a:moveTo>
                    <a:pt x="45554" y="48310"/>
                  </a:moveTo>
                  <a:lnTo>
                    <a:pt x="44729" y="48310"/>
                  </a:lnTo>
                  <a:lnTo>
                    <a:pt x="43522" y="51943"/>
                  </a:lnTo>
                  <a:lnTo>
                    <a:pt x="42329" y="48310"/>
                  </a:lnTo>
                  <a:lnTo>
                    <a:pt x="41478" y="48310"/>
                  </a:lnTo>
                  <a:lnTo>
                    <a:pt x="43129" y="52895"/>
                  </a:lnTo>
                  <a:lnTo>
                    <a:pt x="42811" y="53682"/>
                  </a:lnTo>
                  <a:lnTo>
                    <a:pt x="42697" y="53822"/>
                  </a:lnTo>
                  <a:lnTo>
                    <a:pt x="42570" y="53911"/>
                  </a:lnTo>
                  <a:lnTo>
                    <a:pt x="42227" y="53936"/>
                  </a:lnTo>
                  <a:lnTo>
                    <a:pt x="41884" y="53848"/>
                  </a:lnTo>
                  <a:lnTo>
                    <a:pt x="41884" y="54533"/>
                  </a:lnTo>
                  <a:lnTo>
                    <a:pt x="42100" y="54584"/>
                  </a:lnTo>
                  <a:lnTo>
                    <a:pt x="42773" y="54597"/>
                  </a:lnTo>
                  <a:lnTo>
                    <a:pt x="43078" y="54470"/>
                  </a:lnTo>
                  <a:lnTo>
                    <a:pt x="43434" y="53975"/>
                  </a:lnTo>
                  <a:lnTo>
                    <a:pt x="43738" y="53276"/>
                  </a:lnTo>
                  <a:lnTo>
                    <a:pt x="44348" y="51663"/>
                  </a:lnTo>
                  <a:lnTo>
                    <a:pt x="45554" y="48310"/>
                  </a:lnTo>
                  <a:close/>
                </a:path>
                <a:path w="109854" h="54610">
                  <a:moveTo>
                    <a:pt x="46431" y="36741"/>
                  </a:moveTo>
                  <a:lnTo>
                    <a:pt x="46075" y="36766"/>
                  </a:lnTo>
                  <a:lnTo>
                    <a:pt x="45935" y="35001"/>
                  </a:lnTo>
                  <a:lnTo>
                    <a:pt x="45834" y="33337"/>
                  </a:lnTo>
                  <a:lnTo>
                    <a:pt x="45770" y="33210"/>
                  </a:lnTo>
                  <a:lnTo>
                    <a:pt x="45186" y="32867"/>
                  </a:lnTo>
                  <a:lnTo>
                    <a:pt x="45186" y="35001"/>
                  </a:lnTo>
                  <a:lnTo>
                    <a:pt x="45186" y="36068"/>
                  </a:lnTo>
                  <a:lnTo>
                    <a:pt x="44983" y="36398"/>
                  </a:lnTo>
                  <a:lnTo>
                    <a:pt x="44310" y="36728"/>
                  </a:lnTo>
                  <a:lnTo>
                    <a:pt x="44056" y="36791"/>
                  </a:lnTo>
                  <a:lnTo>
                    <a:pt x="43573" y="36791"/>
                  </a:lnTo>
                  <a:lnTo>
                    <a:pt x="43230" y="36601"/>
                  </a:lnTo>
                  <a:lnTo>
                    <a:pt x="43103" y="35585"/>
                  </a:lnTo>
                  <a:lnTo>
                    <a:pt x="43472" y="35382"/>
                  </a:lnTo>
                  <a:lnTo>
                    <a:pt x="43675" y="35331"/>
                  </a:lnTo>
                  <a:lnTo>
                    <a:pt x="44538" y="35217"/>
                  </a:lnTo>
                  <a:lnTo>
                    <a:pt x="44970" y="35115"/>
                  </a:lnTo>
                  <a:lnTo>
                    <a:pt x="45186" y="35001"/>
                  </a:lnTo>
                  <a:lnTo>
                    <a:pt x="45186" y="32867"/>
                  </a:lnTo>
                  <a:lnTo>
                    <a:pt x="44691" y="32715"/>
                  </a:lnTo>
                  <a:lnTo>
                    <a:pt x="43713" y="32715"/>
                  </a:lnTo>
                  <a:lnTo>
                    <a:pt x="42443" y="34175"/>
                  </a:lnTo>
                  <a:lnTo>
                    <a:pt x="43141" y="34175"/>
                  </a:lnTo>
                  <a:lnTo>
                    <a:pt x="43230" y="33782"/>
                  </a:lnTo>
                  <a:lnTo>
                    <a:pt x="43484" y="33451"/>
                  </a:lnTo>
                  <a:lnTo>
                    <a:pt x="43764" y="33337"/>
                  </a:lnTo>
                  <a:lnTo>
                    <a:pt x="44488" y="33337"/>
                  </a:lnTo>
                  <a:lnTo>
                    <a:pt x="44742" y="33401"/>
                  </a:lnTo>
                  <a:lnTo>
                    <a:pt x="45110" y="33629"/>
                  </a:lnTo>
                  <a:lnTo>
                    <a:pt x="45097" y="34480"/>
                  </a:lnTo>
                  <a:lnTo>
                    <a:pt x="43192" y="34772"/>
                  </a:lnTo>
                  <a:lnTo>
                    <a:pt x="42862" y="34912"/>
                  </a:lnTo>
                  <a:lnTo>
                    <a:pt x="42329" y="35382"/>
                  </a:lnTo>
                  <a:lnTo>
                    <a:pt x="42430" y="36880"/>
                  </a:lnTo>
                  <a:lnTo>
                    <a:pt x="42849" y="37274"/>
                  </a:lnTo>
                  <a:lnTo>
                    <a:pt x="43205" y="37426"/>
                  </a:lnTo>
                  <a:lnTo>
                    <a:pt x="43967" y="37426"/>
                  </a:lnTo>
                  <a:lnTo>
                    <a:pt x="44272" y="37350"/>
                  </a:lnTo>
                  <a:lnTo>
                    <a:pt x="44843" y="37058"/>
                  </a:lnTo>
                  <a:lnTo>
                    <a:pt x="45072" y="36880"/>
                  </a:lnTo>
                  <a:lnTo>
                    <a:pt x="45224" y="36677"/>
                  </a:lnTo>
                  <a:lnTo>
                    <a:pt x="45326" y="37058"/>
                  </a:lnTo>
                  <a:lnTo>
                    <a:pt x="45466" y="37274"/>
                  </a:lnTo>
                  <a:lnTo>
                    <a:pt x="45656" y="37363"/>
                  </a:lnTo>
                  <a:lnTo>
                    <a:pt x="46012" y="37363"/>
                  </a:lnTo>
                  <a:lnTo>
                    <a:pt x="46405" y="37299"/>
                  </a:lnTo>
                  <a:lnTo>
                    <a:pt x="46431" y="36766"/>
                  </a:lnTo>
                  <a:close/>
                </a:path>
                <a:path w="109854" h="54610">
                  <a:moveTo>
                    <a:pt x="50063" y="18732"/>
                  </a:moveTo>
                  <a:lnTo>
                    <a:pt x="49885" y="18173"/>
                  </a:lnTo>
                  <a:lnTo>
                    <a:pt x="49606" y="17868"/>
                  </a:lnTo>
                  <a:lnTo>
                    <a:pt x="49187" y="17424"/>
                  </a:lnTo>
                  <a:lnTo>
                    <a:pt x="49187" y="18732"/>
                  </a:lnTo>
                  <a:lnTo>
                    <a:pt x="49174" y="20535"/>
                  </a:lnTo>
                  <a:lnTo>
                    <a:pt x="48717" y="21120"/>
                  </a:lnTo>
                  <a:lnTo>
                    <a:pt x="48425" y="21272"/>
                  </a:lnTo>
                  <a:lnTo>
                    <a:pt x="47561" y="21272"/>
                  </a:lnTo>
                  <a:lnTo>
                    <a:pt x="47205" y="21043"/>
                  </a:lnTo>
                  <a:lnTo>
                    <a:pt x="46990" y="20535"/>
                  </a:lnTo>
                  <a:lnTo>
                    <a:pt x="46977" y="18732"/>
                  </a:lnTo>
                  <a:lnTo>
                    <a:pt x="47180" y="18173"/>
                  </a:lnTo>
                  <a:lnTo>
                    <a:pt x="47472" y="17932"/>
                  </a:lnTo>
                  <a:lnTo>
                    <a:pt x="48590" y="17868"/>
                  </a:lnTo>
                  <a:lnTo>
                    <a:pt x="48945" y="18110"/>
                  </a:lnTo>
                  <a:lnTo>
                    <a:pt x="49187" y="18732"/>
                  </a:lnTo>
                  <a:lnTo>
                    <a:pt x="49187" y="17424"/>
                  </a:lnTo>
                  <a:lnTo>
                    <a:pt x="48755" y="17208"/>
                  </a:lnTo>
                  <a:lnTo>
                    <a:pt x="47904" y="17208"/>
                  </a:lnTo>
                  <a:lnTo>
                    <a:pt x="47612" y="17297"/>
                  </a:lnTo>
                  <a:lnTo>
                    <a:pt x="47180" y="17564"/>
                  </a:lnTo>
                  <a:lnTo>
                    <a:pt x="47015" y="17729"/>
                  </a:lnTo>
                  <a:lnTo>
                    <a:pt x="46863" y="17932"/>
                  </a:lnTo>
                  <a:lnTo>
                    <a:pt x="46863" y="17335"/>
                  </a:lnTo>
                  <a:lnTo>
                    <a:pt x="46139" y="17335"/>
                  </a:lnTo>
                  <a:lnTo>
                    <a:pt x="46139" y="23558"/>
                  </a:lnTo>
                  <a:lnTo>
                    <a:pt x="46888" y="23558"/>
                  </a:lnTo>
                  <a:lnTo>
                    <a:pt x="46888" y="21272"/>
                  </a:lnTo>
                  <a:lnTo>
                    <a:pt x="47053" y="21475"/>
                  </a:lnTo>
                  <a:lnTo>
                    <a:pt x="47193" y="21615"/>
                  </a:lnTo>
                  <a:lnTo>
                    <a:pt x="47561" y="21856"/>
                  </a:lnTo>
                  <a:lnTo>
                    <a:pt x="47840" y="21920"/>
                  </a:lnTo>
                  <a:lnTo>
                    <a:pt x="48602" y="21920"/>
                  </a:lnTo>
                  <a:lnTo>
                    <a:pt x="48971" y="21793"/>
                  </a:lnTo>
                  <a:lnTo>
                    <a:pt x="49796" y="21120"/>
                  </a:lnTo>
                  <a:lnTo>
                    <a:pt x="50012" y="20535"/>
                  </a:lnTo>
                  <a:lnTo>
                    <a:pt x="50063" y="18732"/>
                  </a:lnTo>
                  <a:close/>
                </a:path>
                <a:path w="109854" h="54610">
                  <a:moveTo>
                    <a:pt x="50076" y="49733"/>
                  </a:moveTo>
                  <a:lnTo>
                    <a:pt x="49898" y="49174"/>
                  </a:lnTo>
                  <a:lnTo>
                    <a:pt x="49618" y="48856"/>
                  </a:lnTo>
                  <a:lnTo>
                    <a:pt x="49199" y="48425"/>
                  </a:lnTo>
                  <a:lnTo>
                    <a:pt x="49199" y="49733"/>
                  </a:lnTo>
                  <a:lnTo>
                    <a:pt x="49187" y="51536"/>
                  </a:lnTo>
                  <a:lnTo>
                    <a:pt x="48729" y="52120"/>
                  </a:lnTo>
                  <a:lnTo>
                    <a:pt x="48437" y="52273"/>
                  </a:lnTo>
                  <a:lnTo>
                    <a:pt x="47574" y="52273"/>
                  </a:lnTo>
                  <a:lnTo>
                    <a:pt x="47218" y="52031"/>
                  </a:lnTo>
                  <a:lnTo>
                    <a:pt x="47002" y="51536"/>
                  </a:lnTo>
                  <a:lnTo>
                    <a:pt x="46990" y="49733"/>
                  </a:lnTo>
                  <a:lnTo>
                    <a:pt x="47193" y="49174"/>
                  </a:lnTo>
                  <a:lnTo>
                    <a:pt x="47485" y="48933"/>
                  </a:lnTo>
                  <a:lnTo>
                    <a:pt x="48602" y="48856"/>
                  </a:lnTo>
                  <a:lnTo>
                    <a:pt x="48958" y="49110"/>
                  </a:lnTo>
                  <a:lnTo>
                    <a:pt x="49199" y="49733"/>
                  </a:lnTo>
                  <a:lnTo>
                    <a:pt x="49199" y="48425"/>
                  </a:lnTo>
                  <a:lnTo>
                    <a:pt x="48768" y="48209"/>
                  </a:lnTo>
                  <a:lnTo>
                    <a:pt x="47917" y="48209"/>
                  </a:lnTo>
                  <a:lnTo>
                    <a:pt x="47625" y="48285"/>
                  </a:lnTo>
                  <a:lnTo>
                    <a:pt x="47193" y="48564"/>
                  </a:lnTo>
                  <a:lnTo>
                    <a:pt x="47028" y="48729"/>
                  </a:lnTo>
                  <a:lnTo>
                    <a:pt x="46875" y="48933"/>
                  </a:lnTo>
                  <a:lnTo>
                    <a:pt x="46875" y="48336"/>
                  </a:lnTo>
                  <a:lnTo>
                    <a:pt x="46151" y="48336"/>
                  </a:lnTo>
                  <a:lnTo>
                    <a:pt x="46151" y="54546"/>
                  </a:lnTo>
                  <a:lnTo>
                    <a:pt x="46901" y="54546"/>
                  </a:lnTo>
                  <a:lnTo>
                    <a:pt x="46901" y="52273"/>
                  </a:lnTo>
                  <a:lnTo>
                    <a:pt x="47066" y="52476"/>
                  </a:lnTo>
                  <a:lnTo>
                    <a:pt x="47205" y="52616"/>
                  </a:lnTo>
                  <a:lnTo>
                    <a:pt x="47574" y="52844"/>
                  </a:lnTo>
                  <a:lnTo>
                    <a:pt x="47853" y="52920"/>
                  </a:lnTo>
                  <a:lnTo>
                    <a:pt x="48615" y="52920"/>
                  </a:lnTo>
                  <a:lnTo>
                    <a:pt x="48983" y="52781"/>
                  </a:lnTo>
                  <a:lnTo>
                    <a:pt x="49809" y="52120"/>
                  </a:lnTo>
                  <a:lnTo>
                    <a:pt x="50025" y="51536"/>
                  </a:lnTo>
                  <a:lnTo>
                    <a:pt x="50076" y="49733"/>
                  </a:lnTo>
                  <a:close/>
                </a:path>
                <a:path w="109854" h="54610">
                  <a:moveTo>
                    <a:pt x="54775" y="50774"/>
                  </a:moveTo>
                  <a:lnTo>
                    <a:pt x="54000" y="48577"/>
                  </a:lnTo>
                  <a:lnTo>
                    <a:pt x="54000" y="50190"/>
                  </a:lnTo>
                  <a:lnTo>
                    <a:pt x="51523" y="50190"/>
                  </a:lnTo>
                  <a:lnTo>
                    <a:pt x="51536" y="49860"/>
                  </a:lnTo>
                  <a:lnTo>
                    <a:pt x="51663" y="49491"/>
                  </a:lnTo>
                  <a:lnTo>
                    <a:pt x="52133" y="48996"/>
                  </a:lnTo>
                  <a:lnTo>
                    <a:pt x="52412" y="48869"/>
                  </a:lnTo>
                  <a:lnTo>
                    <a:pt x="53238" y="48869"/>
                  </a:lnTo>
                  <a:lnTo>
                    <a:pt x="53581" y="49047"/>
                  </a:lnTo>
                  <a:lnTo>
                    <a:pt x="53835" y="49491"/>
                  </a:lnTo>
                  <a:lnTo>
                    <a:pt x="53949" y="49796"/>
                  </a:lnTo>
                  <a:lnTo>
                    <a:pt x="54000" y="50190"/>
                  </a:lnTo>
                  <a:lnTo>
                    <a:pt x="54000" y="48577"/>
                  </a:lnTo>
                  <a:lnTo>
                    <a:pt x="53428" y="48285"/>
                  </a:lnTo>
                  <a:lnTo>
                    <a:pt x="53124" y="48209"/>
                  </a:lnTo>
                  <a:lnTo>
                    <a:pt x="52171" y="48209"/>
                  </a:lnTo>
                  <a:lnTo>
                    <a:pt x="51663" y="48437"/>
                  </a:lnTo>
                  <a:lnTo>
                    <a:pt x="50888" y="49326"/>
                  </a:lnTo>
                  <a:lnTo>
                    <a:pt x="50800" y="49606"/>
                  </a:lnTo>
                  <a:lnTo>
                    <a:pt x="50888" y="51917"/>
                  </a:lnTo>
                  <a:lnTo>
                    <a:pt x="51663" y="52730"/>
                  </a:lnTo>
                  <a:lnTo>
                    <a:pt x="52133" y="52933"/>
                  </a:lnTo>
                  <a:lnTo>
                    <a:pt x="52908" y="52933"/>
                  </a:lnTo>
                  <a:lnTo>
                    <a:pt x="54711" y="51371"/>
                  </a:lnTo>
                  <a:lnTo>
                    <a:pt x="53975" y="51371"/>
                  </a:lnTo>
                  <a:lnTo>
                    <a:pt x="53898" y="51600"/>
                  </a:lnTo>
                  <a:lnTo>
                    <a:pt x="53822" y="51739"/>
                  </a:lnTo>
                  <a:lnTo>
                    <a:pt x="53454" y="52146"/>
                  </a:lnTo>
                  <a:lnTo>
                    <a:pt x="53136" y="52273"/>
                  </a:lnTo>
                  <a:lnTo>
                    <a:pt x="52324" y="52273"/>
                  </a:lnTo>
                  <a:lnTo>
                    <a:pt x="52044" y="52146"/>
                  </a:lnTo>
                  <a:lnTo>
                    <a:pt x="51625" y="51600"/>
                  </a:lnTo>
                  <a:lnTo>
                    <a:pt x="51498" y="50774"/>
                  </a:lnTo>
                  <a:lnTo>
                    <a:pt x="54775" y="50774"/>
                  </a:lnTo>
                  <a:close/>
                </a:path>
                <a:path w="109854" h="54610">
                  <a:moveTo>
                    <a:pt x="55460" y="31165"/>
                  </a:moveTo>
                  <a:lnTo>
                    <a:pt x="54292" y="31165"/>
                  </a:lnTo>
                  <a:lnTo>
                    <a:pt x="52552" y="36334"/>
                  </a:lnTo>
                  <a:lnTo>
                    <a:pt x="50787" y="31165"/>
                  </a:lnTo>
                  <a:lnTo>
                    <a:pt x="49606" y="31165"/>
                  </a:lnTo>
                  <a:lnTo>
                    <a:pt x="49606" y="37274"/>
                  </a:lnTo>
                  <a:lnTo>
                    <a:pt x="50393" y="37274"/>
                  </a:lnTo>
                  <a:lnTo>
                    <a:pt x="50393" y="33667"/>
                  </a:lnTo>
                  <a:lnTo>
                    <a:pt x="50380" y="32118"/>
                  </a:lnTo>
                  <a:lnTo>
                    <a:pt x="52133" y="37274"/>
                  </a:lnTo>
                  <a:lnTo>
                    <a:pt x="52946" y="37274"/>
                  </a:lnTo>
                  <a:lnTo>
                    <a:pt x="54698" y="32118"/>
                  </a:lnTo>
                  <a:lnTo>
                    <a:pt x="54686" y="33337"/>
                  </a:lnTo>
                  <a:lnTo>
                    <a:pt x="54686" y="37274"/>
                  </a:lnTo>
                  <a:lnTo>
                    <a:pt x="55460" y="37274"/>
                  </a:lnTo>
                  <a:lnTo>
                    <a:pt x="55460" y="31165"/>
                  </a:lnTo>
                  <a:close/>
                </a:path>
                <a:path w="109854" h="54610">
                  <a:moveTo>
                    <a:pt x="57975" y="19202"/>
                  </a:moveTo>
                  <a:lnTo>
                    <a:pt x="57708" y="18910"/>
                  </a:lnTo>
                  <a:lnTo>
                    <a:pt x="57531" y="18732"/>
                  </a:lnTo>
                  <a:lnTo>
                    <a:pt x="57302" y="18605"/>
                  </a:lnTo>
                  <a:lnTo>
                    <a:pt x="57264" y="19507"/>
                  </a:lnTo>
                  <a:lnTo>
                    <a:pt x="57200" y="20447"/>
                  </a:lnTo>
                  <a:lnTo>
                    <a:pt x="56845" y="20916"/>
                  </a:lnTo>
                  <a:lnTo>
                    <a:pt x="56489" y="21069"/>
                  </a:lnTo>
                  <a:lnTo>
                    <a:pt x="54190" y="21069"/>
                  </a:lnTo>
                  <a:lnTo>
                    <a:pt x="54190" y="18910"/>
                  </a:lnTo>
                  <a:lnTo>
                    <a:pt x="56184" y="18910"/>
                  </a:lnTo>
                  <a:lnTo>
                    <a:pt x="56464" y="18961"/>
                  </a:lnTo>
                  <a:lnTo>
                    <a:pt x="57073" y="19202"/>
                  </a:lnTo>
                  <a:lnTo>
                    <a:pt x="57264" y="19507"/>
                  </a:lnTo>
                  <a:lnTo>
                    <a:pt x="57264" y="18592"/>
                  </a:lnTo>
                  <a:lnTo>
                    <a:pt x="56984" y="18478"/>
                  </a:lnTo>
                  <a:lnTo>
                    <a:pt x="57200" y="18376"/>
                  </a:lnTo>
                  <a:lnTo>
                    <a:pt x="57365" y="18249"/>
                  </a:lnTo>
                  <a:lnTo>
                    <a:pt x="57632" y="17945"/>
                  </a:lnTo>
                  <a:lnTo>
                    <a:pt x="57708" y="16560"/>
                  </a:lnTo>
                  <a:lnTo>
                    <a:pt x="57569" y="16357"/>
                  </a:lnTo>
                  <a:lnTo>
                    <a:pt x="57238" y="15875"/>
                  </a:lnTo>
                  <a:lnTo>
                    <a:pt x="56959" y="15760"/>
                  </a:lnTo>
                  <a:lnTo>
                    <a:pt x="56959" y="16852"/>
                  </a:lnTo>
                  <a:lnTo>
                    <a:pt x="56857" y="17881"/>
                  </a:lnTo>
                  <a:lnTo>
                    <a:pt x="56324" y="18199"/>
                  </a:lnTo>
                  <a:lnTo>
                    <a:pt x="56045" y="18249"/>
                  </a:lnTo>
                  <a:lnTo>
                    <a:pt x="54190" y="18249"/>
                  </a:lnTo>
                  <a:lnTo>
                    <a:pt x="54190" y="16357"/>
                  </a:lnTo>
                  <a:lnTo>
                    <a:pt x="56032" y="16357"/>
                  </a:lnTo>
                  <a:lnTo>
                    <a:pt x="56299" y="16395"/>
                  </a:lnTo>
                  <a:lnTo>
                    <a:pt x="56807" y="16611"/>
                  </a:lnTo>
                  <a:lnTo>
                    <a:pt x="56959" y="16852"/>
                  </a:lnTo>
                  <a:lnTo>
                    <a:pt x="56959" y="15760"/>
                  </a:lnTo>
                  <a:lnTo>
                    <a:pt x="56730" y="15659"/>
                  </a:lnTo>
                  <a:lnTo>
                    <a:pt x="53378" y="15659"/>
                  </a:lnTo>
                  <a:lnTo>
                    <a:pt x="53378" y="21780"/>
                  </a:lnTo>
                  <a:lnTo>
                    <a:pt x="56769" y="21780"/>
                  </a:lnTo>
                  <a:lnTo>
                    <a:pt x="57365" y="21539"/>
                  </a:lnTo>
                  <a:lnTo>
                    <a:pt x="57721" y="21069"/>
                  </a:lnTo>
                  <a:lnTo>
                    <a:pt x="57975" y="20739"/>
                  </a:lnTo>
                  <a:lnTo>
                    <a:pt x="57975" y="19202"/>
                  </a:lnTo>
                  <a:close/>
                </a:path>
                <a:path w="109854" h="54610">
                  <a:moveTo>
                    <a:pt x="60109" y="15659"/>
                  </a:moveTo>
                  <a:lnTo>
                    <a:pt x="59270" y="15659"/>
                  </a:lnTo>
                  <a:lnTo>
                    <a:pt x="59270" y="21780"/>
                  </a:lnTo>
                  <a:lnTo>
                    <a:pt x="60109" y="21780"/>
                  </a:lnTo>
                  <a:lnTo>
                    <a:pt x="60109" y="15659"/>
                  </a:lnTo>
                  <a:close/>
                </a:path>
                <a:path w="109854" h="54610">
                  <a:moveTo>
                    <a:pt x="61328" y="36550"/>
                  </a:moveTo>
                  <a:lnTo>
                    <a:pt x="57619" y="36550"/>
                  </a:lnTo>
                  <a:lnTo>
                    <a:pt x="57619" y="34467"/>
                  </a:lnTo>
                  <a:lnTo>
                    <a:pt x="60985" y="34467"/>
                  </a:lnTo>
                  <a:lnTo>
                    <a:pt x="60985" y="33769"/>
                  </a:lnTo>
                  <a:lnTo>
                    <a:pt x="57619" y="33769"/>
                  </a:lnTo>
                  <a:lnTo>
                    <a:pt x="57619" y="31902"/>
                  </a:lnTo>
                  <a:lnTo>
                    <a:pt x="61264" y="31902"/>
                  </a:lnTo>
                  <a:lnTo>
                    <a:pt x="61264" y="31165"/>
                  </a:lnTo>
                  <a:lnTo>
                    <a:pt x="56807" y="31165"/>
                  </a:lnTo>
                  <a:lnTo>
                    <a:pt x="56807" y="37274"/>
                  </a:lnTo>
                  <a:lnTo>
                    <a:pt x="61328" y="37274"/>
                  </a:lnTo>
                  <a:lnTo>
                    <a:pt x="61328" y="36550"/>
                  </a:lnTo>
                  <a:close/>
                </a:path>
                <a:path w="109854" h="54610">
                  <a:moveTo>
                    <a:pt x="62750" y="52044"/>
                  </a:moveTo>
                  <a:lnTo>
                    <a:pt x="59042" y="52044"/>
                  </a:lnTo>
                  <a:lnTo>
                    <a:pt x="59042" y="49961"/>
                  </a:lnTo>
                  <a:lnTo>
                    <a:pt x="62420" y="49961"/>
                  </a:lnTo>
                  <a:lnTo>
                    <a:pt x="62420" y="49263"/>
                  </a:lnTo>
                  <a:lnTo>
                    <a:pt x="59042" y="49263"/>
                  </a:lnTo>
                  <a:lnTo>
                    <a:pt x="59042" y="47409"/>
                  </a:lnTo>
                  <a:lnTo>
                    <a:pt x="62687" y="47409"/>
                  </a:lnTo>
                  <a:lnTo>
                    <a:pt x="62687" y="46659"/>
                  </a:lnTo>
                  <a:lnTo>
                    <a:pt x="58229" y="46659"/>
                  </a:lnTo>
                  <a:lnTo>
                    <a:pt x="58229" y="52768"/>
                  </a:lnTo>
                  <a:lnTo>
                    <a:pt x="62750" y="52768"/>
                  </a:lnTo>
                  <a:lnTo>
                    <a:pt x="62750" y="52044"/>
                  </a:lnTo>
                  <a:close/>
                </a:path>
                <a:path w="109854" h="54610">
                  <a:moveTo>
                    <a:pt x="66306" y="15659"/>
                  </a:moveTo>
                  <a:lnTo>
                    <a:pt x="65519" y="15659"/>
                  </a:lnTo>
                  <a:lnTo>
                    <a:pt x="65519" y="20612"/>
                  </a:lnTo>
                  <a:lnTo>
                    <a:pt x="62433" y="15659"/>
                  </a:lnTo>
                  <a:lnTo>
                    <a:pt x="61455" y="15659"/>
                  </a:lnTo>
                  <a:lnTo>
                    <a:pt x="61455" y="21780"/>
                  </a:lnTo>
                  <a:lnTo>
                    <a:pt x="62242" y="21780"/>
                  </a:lnTo>
                  <a:lnTo>
                    <a:pt x="62242" y="16827"/>
                  </a:lnTo>
                  <a:lnTo>
                    <a:pt x="65379" y="21780"/>
                  </a:lnTo>
                  <a:lnTo>
                    <a:pt x="66306" y="21780"/>
                  </a:lnTo>
                  <a:lnTo>
                    <a:pt x="66306" y="15659"/>
                  </a:lnTo>
                  <a:close/>
                </a:path>
                <a:path w="109854" h="54610">
                  <a:moveTo>
                    <a:pt x="67398" y="32918"/>
                  </a:moveTo>
                  <a:lnTo>
                    <a:pt x="67297" y="32588"/>
                  </a:lnTo>
                  <a:lnTo>
                    <a:pt x="66738" y="31877"/>
                  </a:lnTo>
                  <a:lnTo>
                    <a:pt x="66598" y="31699"/>
                  </a:lnTo>
                  <a:lnTo>
                    <a:pt x="66598" y="33274"/>
                  </a:lnTo>
                  <a:lnTo>
                    <a:pt x="66497" y="35356"/>
                  </a:lnTo>
                  <a:lnTo>
                    <a:pt x="65036" y="36563"/>
                  </a:lnTo>
                  <a:lnTo>
                    <a:pt x="63284" y="36563"/>
                  </a:lnTo>
                  <a:lnTo>
                    <a:pt x="63284" y="31877"/>
                  </a:lnTo>
                  <a:lnTo>
                    <a:pt x="65417" y="31877"/>
                  </a:lnTo>
                  <a:lnTo>
                    <a:pt x="65900" y="32080"/>
                  </a:lnTo>
                  <a:lnTo>
                    <a:pt x="66509" y="32918"/>
                  </a:lnTo>
                  <a:lnTo>
                    <a:pt x="66598" y="33274"/>
                  </a:lnTo>
                  <a:lnTo>
                    <a:pt x="66598" y="31699"/>
                  </a:lnTo>
                  <a:lnTo>
                    <a:pt x="66421" y="31457"/>
                  </a:lnTo>
                  <a:lnTo>
                    <a:pt x="65773" y="31165"/>
                  </a:lnTo>
                  <a:lnTo>
                    <a:pt x="62445" y="31165"/>
                  </a:lnTo>
                  <a:lnTo>
                    <a:pt x="62445" y="37274"/>
                  </a:lnTo>
                  <a:lnTo>
                    <a:pt x="65963" y="37274"/>
                  </a:lnTo>
                  <a:lnTo>
                    <a:pt x="66713" y="36804"/>
                  </a:lnTo>
                  <a:lnTo>
                    <a:pt x="66814" y="36563"/>
                  </a:lnTo>
                  <a:lnTo>
                    <a:pt x="67386" y="35356"/>
                  </a:lnTo>
                  <a:lnTo>
                    <a:pt x="67398" y="32918"/>
                  </a:lnTo>
                  <a:close/>
                </a:path>
                <a:path w="109854" h="54610">
                  <a:moveTo>
                    <a:pt x="68694" y="46659"/>
                  </a:moveTo>
                  <a:lnTo>
                    <a:pt x="67906" y="46659"/>
                  </a:lnTo>
                  <a:lnTo>
                    <a:pt x="67906" y="51612"/>
                  </a:lnTo>
                  <a:lnTo>
                    <a:pt x="64820" y="46659"/>
                  </a:lnTo>
                  <a:lnTo>
                    <a:pt x="63842" y="46659"/>
                  </a:lnTo>
                  <a:lnTo>
                    <a:pt x="63842" y="52768"/>
                  </a:lnTo>
                  <a:lnTo>
                    <a:pt x="64630" y="52768"/>
                  </a:lnTo>
                  <a:lnTo>
                    <a:pt x="64630" y="47828"/>
                  </a:lnTo>
                  <a:lnTo>
                    <a:pt x="67767" y="52768"/>
                  </a:lnTo>
                  <a:lnTo>
                    <a:pt x="68694" y="52768"/>
                  </a:lnTo>
                  <a:lnTo>
                    <a:pt x="68694" y="46659"/>
                  </a:lnTo>
                  <a:close/>
                </a:path>
                <a:path w="109854" h="54610">
                  <a:moveTo>
                    <a:pt x="69596" y="31165"/>
                  </a:moveTo>
                  <a:lnTo>
                    <a:pt x="68757" y="31165"/>
                  </a:lnTo>
                  <a:lnTo>
                    <a:pt x="68757" y="37274"/>
                  </a:lnTo>
                  <a:lnTo>
                    <a:pt x="69596" y="37274"/>
                  </a:lnTo>
                  <a:lnTo>
                    <a:pt x="69596" y="31165"/>
                  </a:lnTo>
                  <a:close/>
                </a:path>
                <a:path w="109854" h="54610">
                  <a:moveTo>
                    <a:pt x="71818" y="4038"/>
                  </a:moveTo>
                  <a:lnTo>
                    <a:pt x="71018" y="4038"/>
                  </a:lnTo>
                  <a:lnTo>
                    <a:pt x="70929" y="4432"/>
                  </a:lnTo>
                  <a:lnTo>
                    <a:pt x="70802" y="4762"/>
                  </a:lnTo>
                  <a:lnTo>
                    <a:pt x="70319" y="5473"/>
                  </a:lnTo>
                  <a:lnTo>
                    <a:pt x="69850" y="5715"/>
                  </a:lnTo>
                  <a:lnTo>
                    <a:pt x="68580" y="5715"/>
                  </a:lnTo>
                  <a:lnTo>
                    <a:pt x="68084" y="5486"/>
                  </a:lnTo>
                  <a:lnTo>
                    <a:pt x="67411" y="4597"/>
                  </a:lnTo>
                  <a:lnTo>
                    <a:pt x="67246" y="4025"/>
                  </a:lnTo>
                  <a:lnTo>
                    <a:pt x="67246" y="2425"/>
                  </a:lnTo>
                  <a:lnTo>
                    <a:pt x="67424" y="1778"/>
                  </a:lnTo>
                  <a:lnTo>
                    <a:pt x="68173" y="939"/>
                  </a:lnTo>
                  <a:lnTo>
                    <a:pt x="68656" y="723"/>
                  </a:lnTo>
                  <a:lnTo>
                    <a:pt x="69748" y="723"/>
                  </a:lnTo>
                  <a:lnTo>
                    <a:pt x="70142" y="838"/>
                  </a:lnTo>
                  <a:lnTo>
                    <a:pt x="70675" y="1295"/>
                  </a:lnTo>
                  <a:lnTo>
                    <a:pt x="70866" y="1612"/>
                  </a:lnTo>
                  <a:lnTo>
                    <a:pt x="70954" y="2006"/>
                  </a:lnTo>
                  <a:lnTo>
                    <a:pt x="71767" y="2006"/>
                  </a:lnTo>
                  <a:lnTo>
                    <a:pt x="70027" y="0"/>
                  </a:lnTo>
                  <a:lnTo>
                    <a:pt x="68338" y="0"/>
                  </a:lnTo>
                  <a:lnTo>
                    <a:pt x="67627" y="317"/>
                  </a:lnTo>
                  <a:lnTo>
                    <a:pt x="66636" y="1524"/>
                  </a:lnTo>
                  <a:lnTo>
                    <a:pt x="66395" y="2260"/>
                  </a:lnTo>
                  <a:lnTo>
                    <a:pt x="66395" y="4356"/>
                  </a:lnTo>
                  <a:lnTo>
                    <a:pt x="66713" y="5232"/>
                  </a:lnTo>
                  <a:lnTo>
                    <a:pt x="67830" y="6223"/>
                  </a:lnTo>
                  <a:lnTo>
                    <a:pt x="68427" y="6438"/>
                  </a:lnTo>
                  <a:lnTo>
                    <a:pt x="69964" y="6438"/>
                  </a:lnTo>
                  <a:lnTo>
                    <a:pt x="70624" y="6172"/>
                  </a:lnTo>
                  <a:lnTo>
                    <a:pt x="71513" y="5219"/>
                  </a:lnTo>
                  <a:lnTo>
                    <a:pt x="71742" y="4686"/>
                  </a:lnTo>
                  <a:lnTo>
                    <a:pt x="71818" y="4038"/>
                  </a:lnTo>
                  <a:close/>
                </a:path>
                <a:path w="109854" h="54610">
                  <a:moveTo>
                    <a:pt x="72542" y="21780"/>
                  </a:moveTo>
                  <a:lnTo>
                    <a:pt x="71882" y="19939"/>
                  </a:lnTo>
                  <a:lnTo>
                    <a:pt x="71628" y="19265"/>
                  </a:lnTo>
                  <a:lnTo>
                    <a:pt x="70751" y="16865"/>
                  </a:lnTo>
                  <a:lnTo>
                    <a:pt x="70751" y="19265"/>
                  </a:lnTo>
                  <a:lnTo>
                    <a:pt x="68834" y="19265"/>
                  </a:lnTo>
                  <a:lnTo>
                    <a:pt x="69824" y="16573"/>
                  </a:lnTo>
                  <a:lnTo>
                    <a:pt x="70751" y="19265"/>
                  </a:lnTo>
                  <a:lnTo>
                    <a:pt x="70751" y="16865"/>
                  </a:lnTo>
                  <a:lnTo>
                    <a:pt x="70650" y="16573"/>
                  </a:lnTo>
                  <a:lnTo>
                    <a:pt x="70319" y="15659"/>
                  </a:lnTo>
                  <a:lnTo>
                    <a:pt x="69380" y="15659"/>
                  </a:lnTo>
                  <a:lnTo>
                    <a:pt x="67081" y="21780"/>
                  </a:lnTo>
                  <a:lnTo>
                    <a:pt x="67932" y="21780"/>
                  </a:lnTo>
                  <a:lnTo>
                    <a:pt x="68592" y="19939"/>
                  </a:lnTo>
                  <a:lnTo>
                    <a:pt x="71018" y="19939"/>
                  </a:lnTo>
                  <a:lnTo>
                    <a:pt x="71628" y="21780"/>
                  </a:lnTo>
                  <a:lnTo>
                    <a:pt x="72542" y="21780"/>
                  </a:lnTo>
                  <a:close/>
                </a:path>
                <a:path w="109854" h="54610">
                  <a:moveTo>
                    <a:pt x="74866" y="46659"/>
                  </a:moveTo>
                  <a:lnTo>
                    <a:pt x="74028" y="46659"/>
                  </a:lnTo>
                  <a:lnTo>
                    <a:pt x="74028" y="50876"/>
                  </a:lnTo>
                  <a:lnTo>
                    <a:pt x="73964" y="51231"/>
                  </a:lnTo>
                  <a:lnTo>
                    <a:pt x="73571" y="51968"/>
                  </a:lnTo>
                  <a:lnTo>
                    <a:pt x="73088" y="52209"/>
                  </a:lnTo>
                  <a:lnTo>
                    <a:pt x="71805" y="52209"/>
                  </a:lnTo>
                  <a:lnTo>
                    <a:pt x="71386" y="51981"/>
                  </a:lnTo>
                  <a:lnTo>
                    <a:pt x="70980" y="51244"/>
                  </a:lnTo>
                  <a:lnTo>
                    <a:pt x="70891" y="50876"/>
                  </a:lnTo>
                  <a:lnTo>
                    <a:pt x="70891" y="46659"/>
                  </a:lnTo>
                  <a:lnTo>
                    <a:pt x="70053" y="46659"/>
                  </a:lnTo>
                  <a:lnTo>
                    <a:pt x="70053" y="50838"/>
                  </a:lnTo>
                  <a:lnTo>
                    <a:pt x="70154" y="51422"/>
                  </a:lnTo>
                  <a:lnTo>
                    <a:pt x="70726" y="52565"/>
                  </a:lnTo>
                  <a:lnTo>
                    <a:pt x="71424" y="52933"/>
                  </a:lnTo>
                  <a:lnTo>
                    <a:pt x="73494" y="52933"/>
                  </a:lnTo>
                  <a:lnTo>
                    <a:pt x="74193" y="52565"/>
                  </a:lnTo>
                  <a:lnTo>
                    <a:pt x="74764" y="51422"/>
                  </a:lnTo>
                  <a:lnTo>
                    <a:pt x="74866" y="50838"/>
                  </a:lnTo>
                  <a:lnTo>
                    <a:pt x="74866" y="46659"/>
                  </a:lnTo>
                  <a:close/>
                </a:path>
                <a:path w="109854" h="54610">
                  <a:moveTo>
                    <a:pt x="75806" y="31165"/>
                  </a:moveTo>
                  <a:lnTo>
                    <a:pt x="74968" y="31165"/>
                  </a:lnTo>
                  <a:lnTo>
                    <a:pt x="74968" y="35382"/>
                  </a:lnTo>
                  <a:lnTo>
                    <a:pt x="74904" y="35725"/>
                  </a:lnTo>
                  <a:lnTo>
                    <a:pt x="74510" y="36474"/>
                  </a:lnTo>
                  <a:lnTo>
                    <a:pt x="74041" y="36715"/>
                  </a:lnTo>
                  <a:lnTo>
                    <a:pt x="72745" y="36715"/>
                  </a:lnTo>
                  <a:lnTo>
                    <a:pt x="72326" y="36487"/>
                  </a:lnTo>
                  <a:lnTo>
                    <a:pt x="71920" y="35750"/>
                  </a:lnTo>
                  <a:lnTo>
                    <a:pt x="71831" y="35382"/>
                  </a:lnTo>
                  <a:lnTo>
                    <a:pt x="71831" y="31165"/>
                  </a:lnTo>
                  <a:lnTo>
                    <a:pt x="70993" y="31165"/>
                  </a:lnTo>
                  <a:lnTo>
                    <a:pt x="70993" y="35344"/>
                  </a:lnTo>
                  <a:lnTo>
                    <a:pt x="71094" y="35928"/>
                  </a:lnTo>
                  <a:lnTo>
                    <a:pt x="71666" y="37071"/>
                  </a:lnTo>
                  <a:lnTo>
                    <a:pt x="72364" y="37439"/>
                  </a:lnTo>
                  <a:lnTo>
                    <a:pt x="74434" y="37439"/>
                  </a:lnTo>
                  <a:lnTo>
                    <a:pt x="75133" y="37071"/>
                  </a:lnTo>
                  <a:lnTo>
                    <a:pt x="75704" y="35928"/>
                  </a:lnTo>
                  <a:lnTo>
                    <a:pt x="75806" y="35344"/>
                  </a:lnTo>
                  <a:lnTo>
                    <a:pt x="75806" y="31165"/>
                  </a:lnTo>
                  <a:close/>
                </a:path>
                <a:path w="109854" h="54610">
                  <a:moveTo>
                    <a:pt x="77698" y="165"/>
                  </a:moveTo>
                  <a:lnTo>
                    <a:pt x="76873" y="165"/>
                  </a:lnTo>
                  <a:lnTo>
                    <a:pt x="76873" y="2692"/>
                  </a:lnTo>
                  <a:lnTo>
                    <a:pt x="73685" y="2692"/>
                  </a:lnTo>
                  <a:lnTo>
                    <a:pt x="73685" y="165"/>
                  </a:lnTo>
                  <a:lnTo>
                    <a:pt x="72847" y="165"/>
                  </a:lnTo>
                  <a:lnTo>
                    <a:pt x="72847" y="6286"/>
                  </a:lnTo>
                  <a:lnTo>
                    <a:pt x="73685" y="6286"/>
                  </a:lnTo>
                  <a:lnTo>
                    <a:pt x="73685" y="3416"/>
                  </a:lnTo>
                  <a:lnTo>
                    <a:pt x="76873" y="3416"/>
                  </a:lnTo>
                  <a:lnTo>
                    <a:pt x="76873" y="6286"/>
                  </a:lnTo>
                  <a:lnTo>
                    <a:pt x="77698" y="6286"/>
                  </a:lnTo>
                  <a:lnTo>
                    <a:pt x="77698" y="165"/>
                  </a:lnTo>
                  <a:close/>
                </a:path>
                <a:path w="109854" h="54610">
                  <a:moveTo>
                    <a:pt x="78473" y="21640"/>
                  </a:moveTo>
                  <a:lnTo>
                    <a:pt x="78346" y="21590"/>
                  </a:lnTo>
                  <a:lnTo>
                    <a:pt x="78155" y="20980"/>
                  </a:lnTo>
                  <a:lnTo>
                    <a:pt x="78041" y="19316"/>
                  </a:lnTo>
                  <a:lnTo>
                    <a:pt x="77914" y="19151"/>
                  </a:lnTo>
                  <a:lnTo>
                    <a:pt x="77800" y="18999"/>
                  </a:lnTo>
                  <a:lnTo>
                    <a:pt x="77622" y="18872"/>
                  </a:lnTo>
                  <a:lnTo>
                    <a:pt x="77381" y="18770"/>
                  </a:lnTo>
                  <a:lnTo>
                    <a:pt x="77647" y="18630"/>
                  </a:lnTo>
                  <a:lnTo>
                    <a:pt x="77838" y="18465"/>
                  </a:lnTo>
                  <a:lnTo>
                    <a:pt x="78105" y="18072"/>
                  </a:lnTo>
                  <a:lnTo>
                    <a:pt x="78130" y="16421"/>
                  </a:lnTo>
                  <a:lnTo>
                    <a:pt x="77952" y="16129"/>
                  </a:lnTo>
                  <a:lnTo>
                    <a:pt x="77393" y="15887"/>
                  </a:lnTo>
                  <a:lnTo>
                    <a:pt x="77393" y="16954"/>
                  </a:lnTo>
                  <a:lnTo>
                    <a:pt x="77292" y="18072"/>
                  </a:lnTo>
                  <a:lnTo>
                    <a:pt x="76835" y="18389"/>
                  </a:lnTo>
                  <a:lnTo>
                    <a:pt x="76530" y="18465"/>
                  </a:lnTo>
                  <a:lnTo>
                    <a:pt x="74218" y="18465"/>
                  </a:lnTo>
                  <a:lnTo>
                    <a:pt x="74218" y="16370"/>
                  </a:lnTo>
                  <a:lnTo>
                    <a:pt x="76530" y="16370"/>
                  </a:lnTo>
                  <a:lnTo>
                    <a:pt x="76758" y="16421"/>
                  </a:lnTo>
                  <a:lnTo>
                    <a:pt x="77241" y="16662"/>
                  </a:lnTo>
                  <a:lnTo>
                    <a:pt x="77393" y="16954"/>
                  </a:lnTo>
                  <a:lnTo>
                    <a:pt x="77393" y="15887"/>
                  </a:lnTo>
                  <a:lnTo>
                    <a:pt x="77076" y="15735"/>
                  </a:lnTo>
                  <a:lnTo>
                    <a:pt x="76695" y="15659"/>
                  </a:lnTo>
                  <a:lnTo>
                    <a:pt x="73393" y="15659"/>
                  </a:lnTo>
                  <a:lnTo>
                    <a:pt x="73393" y="21780"/>
                  </a:lnTo>
                  <a:lnTo>
                    <a:pt x="74218" y="21780"/>
                  </a:lnTo>
                  <a:lnTo>
                    <a:pt x="74218" y="19151"/>
                  </a:lnTo>
                  <a:lnTo>
                    <a:pt x="76454" y="19151"/>
                  </a:lnTo>
                  <a:lnTo>
                    <a:pt x="76695" y="19189"/>
                  </a:lnTo>
                  <a:lnTo>
                    <a:pt x="77127" y="19405"/>
                  </a:lnTo>
                  <a:lnTo>
                    <a:pt x="77228" y="19570"/>
                  </a:lnTo>
                  <a:lnTo>
                    <a:pt x="77355" y="20980"/>
                  </a:lnTo>
                  <a:lnTo>
                    <a:pt x="77457" y="21780"/>
                  </a:lnTo>
                  <a:lnTo>
                    <a:pt x="78473" y="21780"/>
                  </a:lnTo>
                  <a:lnTo>
                    <a:pt x="78473" y="21640"/>
                  </a:lnTo>
                  <a:close/>
                </a:path>
                <a:path w="109854" h="54610">
                  <a:moveTo>
                    <a:pt x="81991" y="46659"/>
                  </a:moveTo>
                  <a:lnTo>
                    <a:pt x="80810" y="46659"/>
                  </a:lnTo>
                  <a:lnTo>
                    <a:pt x="79070" y="51828"/>
                  </a:lnTo>
                  <a:lnTo>
                    <a:pt x="77317" y="46659"/>
                  </a:lnTo>
                  <a:lnTo>
                    <a:pt x="76136" y="46659"/>
                  </a:lnTo>
                  <a:lnTo>
                    <a:pt x="76136" y="52768"/>
                  </a:lnTo>
                  <a:lnTo>
                    <a:pt x="76923" y="52768"/>
                  </a:lnTo>
                  <a:lnTo>
                    <a:pt x="76923" y="49161"/>
                  </a:lnTo>
                  <a:lnTo>
                    <a:pt x="76898" y="47612"/>
                  </a:lnTo>
                  <a:lnTo>
                    <a:pt x="78651" y="52768"/>
                  </a:lnTo>
                  <a:lnTo>
                    <a:pt x="79476" y="52768"/>
                  </a:lnTo>
                  <a:lnTo>
                    <a:pt x="81216" y="47612"/>
                  </a:lnTo>
                  <a:lnTo>
                    <a:pt x="81203" y="48831"/>
                  </a:lnTo>
                  <a:lnTo>
                    <a:pt x="81203" y="52768"/>
                  </a:lnTo>
                  <a:lnTo>
                    <a:pt x="81991" y="52768"/>
                  </a:lnTo>
                  <a:lnTo>
                    <a:pt x="81991" y="46659"/>
                  </a:lnTo>
                  <a:close/>
                </a:path>
                <a:path w="109854" h="54610">
                  <a:moveTo>
                    <a:pt x="82931" y="31165"/>
                  </a:moveTo>
                  <a:lnTo>
                    <a:pt x="81749" y="31165"/>
                  </a:lnTo>
                  <a:lnTo>
                    <a:pt x="80010" y="36334"/>
                  </a:lnTo>
                  <a:lnTo>
                    <a:pt x="78257" y="31165"/>
                  </a:lnTo>
                  <a:lnTo>
                    <a:pt x="77076" y="31165"/>
                  </a:lnTo>
                  <a:lnTo>
                    <a:pt x="77076" y="37274"/>
                  </a:lnTo>
                  <a:lnTo>
                    <a:pt x="77863" y="37274"/>
                  </a:lnTo>
                  <a:lnTo>
                    <a:pt x="77863" y="33667"/>
                  </a:lnTo>
                  <a:lnTo>
                    <a:pt x="77838" y="32118"/>
                  </a:lnTo>
                  <a:lnTo>
                    <a:pt x="79603" y="37274"/>
                  </a:lnTo>
                  <a:lnTo>
                    <a:pt x="80416" y="37274"/>
                  </a:lnTo>
                  <a:lnTo>
                    <a:pt x="82156" y="32118"/>
                  </a:lnTo>
                  <a:lnTo>
                    <a:pt x="82143" y="33337"/>
                  </a:lnTo>
                  <a:lnTo>
                    <a:pt x="82143" y="37274"/>
                  </a:lnTo>
                  <a:lnTo>
                    <a:pt x="82931" y="37274"/>
                  </a:lnTo>
                  <a:lnTo>
                    <a:pt x="82931" y="31165"/>
                  </a:lnTo>
                  <a:close/>
                </a:path>
                <a:path w="109854" h="54610">
                  <a:moveTo>
                    <a:pt x="83921" y="6286"/>
                  </a:moveTo>
                  <a:lnTo>
                    <a:pt x="83248" y="4457"/>
                  </a:lnTo>
                  <a:lnTo>
                    <a:pt x="83007" y="3784"/>
                  </a:lnTo>
                  <a:lnTo>
                    <a:pt x="82118" y="1333"/>
                  </a:lnTo>
                  <a:lnTo>
                    <a:pt x="82118" y="3784"/>
                  </a:lnTo>
                  <a:lnTo>
                    <a:pt x="80213" y="3784"/>
                  </a:lnTo>
                  <a:lnTo>
                    <a:pt x="81203" y="1079"/>
                  </a:lnTo>
                  <a:lnTo>
                    <a:pt x="82118" y="3784"/>
                  </a:lnTo>
                  <a:lnTo>
                    <a:pt x="82118" y="1333"/>
                  </a:lnTo>
                  <a:lnTo>
                    <a:pt x="82029" y="1079"/>
                  </a:lnTo>
                  <a:lnTo>
                    <a:pt x="81699" y="165"/>
                  </a:lnTo>
                  <a:lnTo>
                    <a:pt x="80759" y="165"/>
                  </a:lnTo>
                  <a:lnTo>
                    <a:pt x="78460" y="6286"/>
                  </a:lnTo>
                  <a:lnTo>
                    <a:pt x="79311" y="6286"/>
                  </a:lnTo>
                  <a:lnTo>
                    <a:pt x="79971" y="4457"/>
                  </a:lnTo>
                  <a:lnTo>
                    <a:pt x="82384" y="4457"/>
                  </a:lnTo>
                  <a:lnTo>
                    <a:pt x="83007" y="6286"/>
                  </a:lnTo>
                  <a:lnTo>
                    <a:pt x="83921" y="6286"/>
                  </a:lnTo>
                  <a:close/>
                </a:path>
                <a:path w="109854" h="54610">
                  <a:moveTo>
                    <a:pt x="84429" y="15659"/>
                  </a:moveTo>
                  <a:lnTo>
                    <a:pt x="83451" y="15659"/>
                  </a:lnTo>
                  <a:lnTo>
                    <a:pt x="81699" y="18605"/>
                  </a:lnTo>
                  <a:lnTo>
                    <a:pt x="79946" y="15659"/>
                  </a:lnTo>
                  <a:lnTo>
                    <a:pt x="78981" y="15659"/>
                  </a:lnTo>
                  <a:lnTo>
                    <a:pt x="81280" y="19316"/>
                  </a:lnTo>
                  <a:lnTo>
                    <a:pt x="81280" y="21780"/>
                  </a:lnTo>
                  <a:lnTo>
                    <a:pt x="82118" y="21780"/>
                  </a:lnTo>
                  <a:lnTo>
                    <a:pt x="82118" y="19316"/>
                  </a:lnTo>
                  <a:lnTo>
                    <a:pt x="84429" y="15659"/>
                  </a:lnTo>
                  <a:close/>
                </a:path>
                <a:path w="109854" h="54610">
                  <a:moveTo>
                    <a:pt x="85140" y="54508"/>
                  </a:moveTo>
                  <a:lnTo>
                    <a:pt x="84721" y="53733"/>
                  </a:lnTo>
                  <a:lnTo>
                    <a:pt x="84455" y="53149"/>
                  </a:lnTo>
                  <a:lnTo>
                    <a:pt x="84086" y="52070"/>
                  </a:lnTo>
                  <a:lnTo>
                    <a:pt x="83985" y="51333"/>
                  </a:lnTo>
                  <a:lnTo>
                    <a:pt x="83985" y="49733"/>
                  </a:lnTo>
                  <a:lnTo>
                    <a:pt x="84074" y="49034"/>
                  </a:lnTo>
                  <a:lnTo>
                    <a:pt x="84404" y="48018"/>
                  </a:lnTo>
                  <a:lnTo>
                    <a:pt x="84683" y="47409"/>
                  </a:lnTo>
                  <a:lnTo>
                    <a:pt x="85115" y="46558"/>
                  </a:lnTo>
                  <a:lnTo>
                    <a:pt x="84607" y="46558"/>
                  </a:lnTo>
                  <a:lnTo>
                    <a:pt x="84086" y="47371"/>
                  </a:lnTo>
                  <a:lnTo>
                    <a:pt x="83743" y="47980"/>
                  </a:lnTo>
                  <a:lnTo>
                    <a:pt x="83324" y="49034"/>
                  </a:lnTo>
                  <a:lnTo>
                    <a:pt x="83197" y="49758"/>
                  </a:lnTo>
                  <a:lnTo>
                    <a:pt x="83210" y="51028"/>
                  </a:lnTo>
                  <a:lnTo>
                    <a:pt x="84632" y="54508"/>
                  </a:lnTo>
                  <a:lnTo>
                    <a:pt x="85140" y="54508"/>
                  </a:lnTo>
                  <a:close/>
                </a:path>
                <a:path w="109854" h="54610">
                  <a:moveTo>
                    <a:pt x="87020" y="23520"/>
                  </a:moveTo>
                  <a:lnTo>
                    <a:pt x="86614" y="22745"/>
                  </a:lnTo>
                  <a:lnTo>
                    <a:pt x="86334" y="22148"/>
                  </a:lnTo>
                  <a:lnTo>
                    <a:pt x="85979" y="21082"/>
                  </a:lnTo>
                  <a:lnTo>
                    <a:pt x="85864" y="20345"/>
                  </a:lnTo>
                  <a:lnTo>
                    <a:pt x="85864" y="18732"/>
                  </a:lnTo>
                  <a:lnTo>
                    <a:pt x="85966" y="18034"/>
                  </a:lnTo>
                  <a:lnTo>
                    <a:pt x="86296" y="17030"/>
                  </a:lnTo>
                  <a:lnTo>
                    <a:pt x="86575" y="16408"/>
                  </a:lnTo>
                  <a:lnTo>
                    <a:pt x="87007" y="15557"/>
                  </a:lnTo>
                  <a:lnTo>
                    <a:pt x="86487" y="15557"/>
                  </a:lnTo>
                  <a:lnTo>
                    <a:pt x="85966" y="16370"/>
                  </a:lnTo>
                  <a:lnTo>
                    <a:pt x="85623" y="16992"/>
                  </a:lnTo>
                  <a:lnTo>
                    <a:pt x="85204" y="18034"/>
                  </a:lnTo>
                  <a:lnTo>
                    <a:pt x="85077" y="18770"/>
                  </a:lnTo>
                  <a:lnTo>
                    <a:pt x="85090" y="20040"/>
                  </a:lnTo>
                  <a:lnTo>
                    <a:pt x="86512" y="23520"/>
                  </a:lnTo>
                  <a:lnTo>
                    <a:pt x="87020" y="23520"/>
                  </a:lnTo>
                  <a:close/>
                </a:path>
                <a:path w="109854" h="54610">
                  <a:moveTo>
                    <a:pt x="87033" y="51866"/>
                  </a:moveTo>
                  <a:lnTo>
                    <a:pt x="86169" y="51866"/>
                  </a:lnTo>
                  <a:lnTo>
                    <a:pt x="86169" y="52768"/>
                  </a:lnTo>
                  <a:lnTo>
                    <a:pt x="87033" y="52768"/>
                  </a:lnTo>
                  <a:lnTo>
                    <a:pt x="87033" y="51866"/>
                  </a:lnTo>
                  <a:close/>
                </a:path>
                <a:path w="109854" h="54610">
                  <a:moveTo>
                    <a:pt x="88773" y="34709"/>
                  </a:moveTo>
                  <a:lnTo>
                    <a:pt x="88506" y="34417"/>
                  </a:lnTo>
                  <a:lnTo>
                    <a:pt x="88315" y="34239"/>
                  </a:lnTo>
                  <a:lnTo>
                    <a:pt x="88087" y="34099"/>
                  </a:lnTo>
                  <a:lnTo>
                    <a:pt x="88061" y="35013"/>
                  </a:lnTo>
                  <a:lnTo>
                    <a:pt x="87985" y="35941"/>
                  </a:lnTo>
                  <a:lnTo>
                    <a:pt x="87642" y="36423"/>
                  </a:lnTo>
                  <a:lnTo>
                    <a:pt x="87274" y="36563"/>
                  </a:lnTo>
                  <a:lnTo>
                    <a:pt x="84988" y="36563"/>
                  </a:lnTo>
                  <a:lnTo>
                    <a:pt x="84988" y="34417"/>
                  </a:lnTo>
                  <a:lnTo>
                    <a:pt x="86969" y="34417"/>
                  </a:lnTo>
                  <a:lnTo>
                    <a:pt x="87249" y="34455"/>
                  </a:lnTo>
                  <a:lnTo>
                    <a:pt x="87858" y="34709"/>
                  </a:lnTo>
                  <a:lnTo>
                    <a:pt x="88061" y="35013"/>
                  </a:lnTo>
                  <a:lnTo>
                    <a:pt x="88061" y="34099"/>
                  </a:lnTo>
                  <a:lnTo>
                    <a:pt x="87769" y="33985"/>
                  </a:lnTo>
                  <a:lnTo>
                    <a:pt x="87985" y="33870"/>
                  </a:lnTo>
                  <a:lnTo>
                    <a:pt x="88163" y="33743"/>
                  </a:lnTo>
                  <a:lnTo>
                    <a:pt x="88417" y="33451"/>
                  </a:lnTo>
                  <a:lnTo>
                    <a:pt x="88506" y="32054"/>
                  </a:lnTo>
                  <a:lnTo>
                    <a:pt x="88353" y="31851"/>
                  </a:lnTo>
                  <a:lnTo>
                    <a:pt x="88023" y="31369"/>
                  </a:lnTo>
                  <a:lnTo>
                    <a:pt x="87744" y="31267"/>
                  </a:lnTo>
                  <a:lnTo>
                    <a:pt x="87744" y="32346"/>
                  </a:lnTo>
                  <a:lnTo>
                    <a:pt x="87642" y="33375"/>
                  </a:lnTo>
                  <a:lnTo>
                    <a:pt x="87109" y="33693"/>
                  </a:lnTo>
                  <a:lnTo>
                    <a:pt x="86842" y="33743"/>
                  </a:lnTo>
                  <a:lnTo>
                    <a:pt x="84988" y="33743"/>
                  </a:lnTo>
                  <a:lnTo>
                    <a:pt x="84988" y="31851"/>
                  </a:lnTo>
                  <a:lnTo>
                    <a:pt x="86817" y="31851"/>
                  </a:lnTo>
                  <a:lnTo>
                    <a:pt x="87096" y="31889"/>
                  </a:lnTo>
                  <a:lnTo>
                    <a:pt x="87604" y="32105"/>
                  </a:lnTo>
                  <a:lnTo>
                    <a:pt x="87744" y="32346"/>
                  </a:lnTo>
                  <a:lnTo>
                    <a:pt x="87744" y="31267"/>
                  </a:lnTo>
                  <a:lnTo>
                    <a:pt x="87515" y="31165"/>
                  </a:lnTo>
                  <a:lnTo>
                    <a:pt x="84175" y="31165"/>
                  </a:lnTo>
                  <a:lnTo>
                    <a:pt x="84175" y="37274"/>
                  </a:lnTo>
                  <a:lnTo>
                    <a:pt x="87566" y="37274"/>
                  </a:lnTo>
                  <a:lnTo>
                    <a:pt x="88150" y="37033"/>
                  </a:lnTo>
                  <a:lnTo>
                    <a:pt x="88506" y="36563"/>
                  </a:lnTo>
                  <a:lnTo>
                    <a:pt x="88760" y="36233"/>
                  </a:lnTo>
                  <a:lnTo>
                    <a:pt x="88773" y="34709"/>
                  </a:lnTo>
                  <a:close/>
                </a:path>
                <a:path w="109854" h="54610">
                  <a:moveTo>
                    <a:pt x="89839" y="6146"/>
                  </a:moveTo>
                  <a:lnTo>
                    <a:pt x="89712" y="6096"/>
                  </a:lnTo>
                  <a:lnTo>
                    <a:pt x="89535" y="5486"/>
                  </a:lnTo>
                  <a:lnTo>
                    <a:pt x="89408" y="3822"/>
                  </a:lnTo>
                  <a:lnTo>
                    <a:pt x="89293" y="3657"/>
                  </a:lnTo>
                  <a:lnTo>
                    <a:pt x="89166" y="3505"/>
                  </a:lnTo>
                  <a:lnTo>
                    <a:pt x="88988" y="3378"/>
                  </a:lnTo>
                  <a:lnTo>
                    <a:pt x="88747" y="3276"/>
                  </a:lnTo>
                  <a:lnTo>
                    <a:pt x="89027" y="3136"/>
                  </a:lnTo>
                  <a:lnTo>
                    <a:pt x="89217" y="2971"/>
                  </a:lnTo>
                  <a:lnTo>
                    <a:pt x="89471" y="2578"/>
                  </a:lnTo>
                  <a:lnTo>
                    <a:pt x="89496" y="927"/>
                  </a:lnTo>
                  <a:lnTo>
                    <a:pt x="89331" y="635"/>
                  </a:lnTo>
                  <a:lnTo>
                    <a:pt x="88773" y="393"/>
                  </a:lnTo>
                  <a:lnTo>
                    <a:pt x="88773" y="1460"/>
                  </a:lnTo>
                  <a:lnTo>
                    <a:pt x="88658" y="2578"/>
                  </a:lnTo>
                  <a:lnTo>
                    <a:pt x="88201" y="2895"/>
                  </a:lnTo>
                  <a:lnTo>
                    <a:pt x="87896" y="2971"/>
                  </a:lnTo>
                  <a:lnTo>
                    <a:pt x="85598" y="2971"/>
                  </a:lnTo>
                  <a:lnTo>
                    <a:pt x="85598" y="876"/>
                  </a:lnTo>
                  <a:lnTo>
                    <a:pt x="87896" y="876"/>
                  </a:lnTo>
                  <a:lnTo>
                    <a:pt x="88138" y="927"/>
                  </a:lnTo>
                  <a:lnTo>
                    <a:pt x="88620" y="1168"/>
                  </a:lnTo>
                  <a:lnTo>
                    <a:pt x="88773" y="1460"/>
                  </a:lnTo>
                  <a:lnTo>
                    <a:pt x="88773" y="393"/>
                  </a:lnTo>
                  <a:lnTo>
                    <a:pt x="88455" y="241"/>
                  </a:lnTo>
                  <a:lnTo>
                    <a:pt x="88061" y="165"/>
                  </a:lnTo>
                  <a:lnTo>
                    <a:pt x="84772" y="165"/>
                  </a:lnTo>
                  <a:lnTo>
                    <a:pt x="84772" y="6286"/>
                  </a:lnTo>
                  <a:lnTo>
                    <a:pt x="85598" y="6286"/>
                  </a:lnTo>
                  <a:lnTo>
                    <a:pt x="85598" y="3657"/>
                  </a:lnTo>
                  <a:lnTo>
                    <a:pt x="87820" y="3657"/>
                  </a:lnTo>
                  <a:lnTo>
                    <a:pt x="88061" y="3695"/>
                  </a:lnTo>
                  <a:lnTo>
                    <a:pt x="88506" y="3911"/>
                  </a:lnTo>
                  <a:lnTo>
                    <a:pt x="88595" y="4076"/>
                  </a:lnTo>
                  <a:lnTo>
                    <a:pt x="88722" y="5486"/>
                  </a:lnTo>
                  <a:lnTo>
                    <a:pt x="88836" y="6286"/>
                  </a:lnTo>
                  <a:lnTo>
                    <a:pt x="89839" y="6286"/>
                  </a:lnTo>
                  <a:lnTo>
                    <a:pt x="89839" y="6146"/>
                  </a:lnTo>
                  <a:close/>
                </a:path>
                <a:path w="109854" h="54610">
                  <a:moveTo>
                    <a:pt x="90347" y="15836"/>
                  </a:moveTo>
                  <a:lnTo>
                    <a:pt x="89750" y="15836"/>
                  </a:lnTo>
                  <a:lnTo>
                    <a:pt x="89649" y="16306"/>
                  </a:lnTo>
                  <a:lnTo>
                    <a:pt x="89484" y="16586"/>
                  </a:lnTo>
                  <a:lnTo>
                    <a:pt x="89065" y="16840"/>
                  </a:lnTo>
                  <a:lnTo>
                    <a:pt x="88684" y="16929"/>
                  </a:lnTo>
                  <a:lnTo>
                    <a:pt x="88138" y="16979"/>
                  </a:lnTo>
                  <a:lnTo>
                    <a:pt x="88138" y="17564"/>
                  </a:lnTo>
                  <a:lnTo>
                    <a:pt x="89535" y="17564"/>
                  </a:lnTo>
                  <a:lnTo>
                    <a:pt x="89535" y="21780"/>
                  </a:lnTo>
                  <a:lnTo>
                    <a:pt x="90347" y="21780"/>
                  </a:lnTo>
                  <a:lnTo>
                    <a:pt x="90347" y="15836"/>
                  </a:lnTo>
                  <a:close/>
                </a:path>
                <a:path w="109854" h="54610">
                  <a:moveTo>
                    <a:pt x="92710" y="8026"/>
                  </a:moveTo>
                  <a:lnTo>
                    <a:pt x="92303" y="7251"/>
                  </a:lnTo>
                  <a:lnTo>
                    <a:pt x="92024" y="6667"/>
                  </a:lnTo>
                  <a:lnTo>
                    <a:pt x="91668" y="5588"/>
                  </a:lnTo>
                  <a:lnTo>
                    <a:pt x="91554" y="4851"/>
                  </a:lnTo>
                  <a:lnTo>
                    <a:pt x="91554" y="3251"/>
                  </a:lnTo>
                  <a:lnTo>
                    <a:pt x="91655" y="2552"/>
                  </a:lnTo>
                  <a:lnTo>
                    <a:pt x="91986" y="1536"/>
                  </a:lnTo>
                  <a:lnTo>
                    <a:pt x="92265" y="914"/>
                  </a:lnTo>
                  <a:lnTo>
                    <a:pt x="92697" y="76"/>
                  </a:lnTo>
                  <a:lnTo>
                    <a:pt x="92176" y="76"/>
                  </a:lnTo>
                  <a:lnTo>
                    <a:pt x="91655" y="876"/>
                  </a:lnTo>
                  <a:lnTo>
                    <a:pt x="91313" y="1498"/>
                  </a:lnTo>
                  <a:lnTo>
                    <a:pt x="90893" y="2540"/>
                  </a:lnTo>
                  <a:lnTo>
                    <a:pt x="90766" y="3276"/>
                  </a:lnTo>
                  <a:lnTo>
                    <a:pt x="90779" y="4546"/>
                  </a:lnTo>
                  <a:lnTo>
                    <a:pt x="91452" y="6807"/>
                  </a:lnTo>
                  <a:lnTo>
                    <a:pt x="92202" y="8026"/>
                  </a:lnTo>
                  <a:lnTo>
                    <a:pt x="92710" y="8026"/>
                  </a:lnTo>
                  <a:close/>
                </a:path>
                <a:path w="109854" h="54610">
                  <a:moveTo>
                    <a:pt x="93802" y="36550"/>
                  </a:moveTo>
                  <a:lnTo>
                    <a:pt x="90703" y="36550"/>
                  </a:lnTo>
                  <a:lnTo>
                    <a:pt x="90703" y="31165"/>
                  </a:lnTo>
                  <a:lnTo>
                    <a:pt x="89877" y="31165"/>
                  </a:lnTo>
                  <a:lnTo>
                    <a:pt x="89877" y="37274"/>
                  </a:lnTo>
                  <a:lnTo>
                    <a:pt x="93802" y="37274"/>
                  </a:lnTo>
                  <a:lnTo>
                    <a:pt x="93802" y="36550"/>
                  </a:lnTo>
                  <a:close/>
                </a:path>
                <a:path w="109854" h="54610">
                  <a:moveTo>
                    <a:pt x="96520" y="19672"/>
                  </a:moveTo>
                  <a:lnTo>
                    <a:pt x="95643" y="19672"/>
                  </a:lnTo>
                  <a:lnTo>
                    <a:pt x="95643" y="16967"/>
                  </a:lnTo>
                  <a:lnTo>
                    <a:pt x="95643" y="15798"/>
                  </a:lnTo>
                  <a:lnTo>
                    <a:pt x="95008" y="15798"/>
                  </a:lnTo>
                  <a:lnTo>
                    <a:pt x="94881" y="15976"/>
                  </a:lnTo>
                  <a:lnTo>
                    <a:pt x="94881" y="16967"/>
                  </a:lnTo>
                  <a:lnTo>
                    <a:pt x="94881" y="19672"/>
                  </a:lnTo>
                  <a:lnTo>
                    <a:pt x="92976" y="19672"/>
                  </a:lnTo>
                  <a:lnTo>
                    <a:pt x="94881" y="16967"/>
                  </a:lnTo>
                  <a:lnTo>
                    <a:pt x="94881" y="15976"/>
                  </a:lnTo>
                  <a:lnTo>
                    <a:pt x="92290" y="19583"/>
                  </a:lnTo>
                  <a:lnTo>
                    <a:pt x="92290" y="20320"/>
                  </a:lnTo>
                  <a:lnTo>
                    <a:pt x="94894" y="20320"/>
                  </a:lnTo>
                  <a:lnTo>
                    <a:pt x="94894" y="21780"/>
                  </a:lnTo>
                  <a:lnTo>
                    <a:pt x="95643" y="21780"/>
                  </a:lnTo>
                  <a:lnTo>
                    <a:pt x="95643" y="20320"/>
                  </a:lnTo>
                  <a:lnTo>
                    <a:pt x="96520" y="20320"/>
                  </a:lnTo>
                  <a:lnTo>
                    <a:pt x="96520" y="19672"/>
                  </a:lnTo>
                  <a:close/>
                </a:path>
                <a:path w="109854" h="54610">
                  <a:moveTo>
                    <a:pt x="97409" y="1638"/>
                  </a:moveTo>
                  <a:lnTo>
                    <a:pt x="97243" y="1219"/>
                  </a:lnTo>
                  <a:lnTo>
                    <a:pt x="96608" y="482"/>
                  </a:lnTo>
                  <a:lnTo>
                    <a:pt x="96113" y="304"/>
                  </a:lnTo>
                  <a:lnTo>
                    <a:pt x="94615" y="304"/>
                  </a:lnTo>
                  <a:lnTo>
                    <a:pt x="94043" y="596"/>
                  </a:lnTo>
                  <a:lnTo>
                    <a:pt x="93535" y="1498"/>
                  </a:lnTo>
                  <a:lnTo>
                    <a:pt x="93433" y="1917"/>
                  </a:lnTo>
                  <a:lnTo>
                    <a:pt x="93421" y="2438"/>
                  </a:lnTo>
                  <a:lnTo>
                    <a:pt x="94183" y="2438"/>
                  </a:lnTo>
                  <a:lnTo>
                    <a:pt x="94195" y="2070"/>
                  </a:lnTo>
                  <a:lnTo>
                    <a:pt x="94259" y="1778"/>
                  </a:lnTo>
                  <a:lnTo>
                    <a:pt x="94551" y="1181"/>
                  </a:lnTo>
                  <a:lnTo>
                    <a:pt x="94919" y="990"/>
                  </a:lnTo>
                  <a:lnTo>
                    <a:pt x="95770" y="990"/>
                  </a:lnTo>
                  <a:lnTo>
                    <a:pt x="96050" y="1092"/>
                  </a:lnTo>
                  <a:lnTo>
                    <a:pt x="96469" y="1498"/>
                  </a:lnTo>
                  <a:lnTo>
                    <a:pt x="96570" y="1778"/>
                  </a:lnTo>
                  <a:lnTo>
                    <a:pt x="96570" y="2413"/>
                  </a:lnTo>
                  <a:lnTo>
                    <a:pt x="96456" y="2679"/>
                  </a:lnTo>
                  <a:lnTo>
                    <a:pt x="96088" y="3060"/>
                  </a:lnTo>
                  <a:lnTo>
                    <a:pt x="95834" y="3238"/>
                  </a:lnTo>
                  <a:lnTo>
                    <a:pt x="94145" y="4216"/>
                  </a:lnTo>
                  <a:lnTo>
                    <a:pt x="93789" y="4559"/>
                  </a:lnTo>
                  <a:lnTo>
                    <a:pt x="93599" y="4940"/>
                  </a:lnTo>
                  <a:lnTo>
                    <a:pt x="93421" y="5321"/>
                  </a:lnTo>
                  <a:lnTo>
                    <a:pt x="93306" y="5765"/>
                  </a:lnTo>
                  <a:lnTo>
                    <a:pt x="93281" y="6286"/>
                  </a:lnTo>
                  <a:lnTo>
                    <a:pt x="97370" y="6286"/>
                  </a:lnTo>
                  <a:lnTo>
                    <a:pt x="97370" y="5575"/>
                  </a:lnTo>
                  <a:lnTo>
                    <a:pt x="94119" y="5575"/>
                  </a:lnTo>
                  <a:lnTo>
                    <a:pt x="94183" y="5283"/>
                  </a:lnTo>
                  <a:lnTo>
                    <a:pt x="94361" y="5016"/>
                  </a:lnTo>
                  <a:lnTo>
                    <a:pt x="94792" y="4635"/>
                  </a:lnTo>
                  <a:lnTo>
                    <a:pt x="95008" y="4495"/>
                  </a:lnTo>
                  <a:lnTo>
                    <a:pt x="96354" y="3746"/>
                  </a:lnTo>
                  <a:lnTo>
                    <a:pt x="96697" y="3505"/>
                  </a:lnTo>
                  <a:lnTo>
                    <a:pt x="97231" y="2971"/>
                  </a:lnTo>
                  <a:lnTo>
                    <a:pt x="97409" y="2565"/>
                  </a:lnTo>
                  <a:lnTo>
                    <a:pt x="97409" y="1638"/>
                  </a:lnTo>
                  <a:close/>
                </a:path>
                <a:path w="109854" h="54610">
                  <a:moveTo>
                    <a:pt x="99034" y="19177"/>
                  </a:moveTo>
                  <a:lnTo>
                    <a:pt x="97586" y="15557"/>
                  </a:lnTo>
                  <a:lnTo>
                    <a:pt x="97091" y="15557"/>
                  </a:lnTo>
                  <a:lnTo>
                    <a:pt x="97497" y="16332"/>
                  </a:lnTo>
                  <a:lnTo>
                    <a:pt x="97777" y="16929"/>
                  </a:lnTo>
                  <a:lnTo>
                    <a:pt x="98132" y="17995"/>
                  </a:lnTo>
                  <a:lnTo>
                    <a:pt x="98247" y="18732"/>
                  </a:lnTo>
                  <a:lnTo>
                    <a:pt x="98247" y="20345"/>
                  </a:lnTo>
                  <a:lnTo>
                    <a:pt x="98145" y="21043"/>
                  </a:lnTo>
                  <a:lnTo>
                    <a:pt x="97828" y="22021"/>
                  </a:lnTo>
                  <a:lnTo>
                    <a:pt x="97548" y="22656"/>
                  </a:lnTo>
                  <a:lnTo>
                    <a:pt x="97104" y="23520"/>
                  </a:lnTo>
                  <a:lnTo>
                    <a:pt x="97624" y="23520"/>
                  </a:lnTo>
                  <a:lnTo>
                    <a:pt x="98132" y="22707"/>
                  </a:lnTo>
                  <a:lnTo>
                    <a:pt x="98475" y="22098"/>
                  </a:lnTo>
                  <a:lnTo>
                    <a:pt x="98907" y="21043"/>
                  </a:lnTo>
                  <a:lnTo>
                    <a:pt x="99034" y="20307"/>
                  </a:lnTo>
                  <a:lnTo>
                    <a:pt x="99034" y="19177"/>
                  </a:lnTo>
                  <a:close/>
                </a:path>
                <a:path w="109854" h="54610">
                  <a:moveTo>
                    <a:pt x="100266" y="33274"/>
                  </a:moveTo>
                  <a:lnTo>
                    <a:pt x="100063" y="32575"/>
                  </a:lnTo>
                  <a:lnTo>
                    <a:pt x="99428" y="31737"/>
                  </a:lnTo>
                  <a:lnTo>
                    <a:pt x="99364" y="33274"/>
                  </a:lnTo>
                  <a:lnTo>
                    <a:pt x="99250" y="35407"/>
                  </a:lnTo>
                  <a:lnTo>
                    <a:pt x="98590" y="36449"/>
                  </a:lnTo>
                  <a:lnTo>
                    <a:pt x="98069" y="36715"/>
                  </a:lnTo>
                  <a:lnTo>
                    <a:pt x="96570" y="36715"/>
                  </a:lnTo>
                  <a:lnTo>
                    <a:pt x="96113" y="36525"/>
                  </a:lnTo>
                  <a:lnTo>
                    <a:pt x="95986" y="36449"/>
                  </a:lnTo>
                  <a:lnTo>
                    <a:pt x="95326" y="35547"/>
                  </a:lnTo>
                  <a:lnTo>
                    <a:pt x="95211" y="33274"/>
                  </a:lnTo>
                  <a:lnTo>
                    <a:pt x="95351" y="32829"/>
                  </a:lnTo>
                  <a:lnTo>
                    <a:pt x="96151" y="31940"/>
                  </a:lnTo>
                  <a:lnTo>
                    <a:pt x="96672" y="31737"/>
                  </a:lnTo>
                  <a:lnTo>
                    <a:pt x="97955" y="31737"/>
                  </a:lnTo>
                  <a:lnTo>
                    <a:pt x="98463" y="31940"/>
                  </a:lnTo>
                  <a:lnTo>
                    <a:pt x="99225" y="32829"/>
                  </a:lnTo>
                  <a:lnTo>
                    <a:pt x="99364" y="33274"/>
                  </a:lnTo>
                  <a:lnTo>
                    <a:pt x="99364" y="31661"/>
                  </a:lnTo>
                  <a:lnTo>
                    <a:pt x="99136" y="31343"/>
                  </a:lnTo>
                  <a:lnTo>
                    <a:pt x="98336" y="31000"/>
                  </a:lnTo>
                  <a:lnTo>
                    <a:pt x="96227" y="31000"/>
                  </a:lnTo>
                  <a:lnTo>
                    <a:pt x="95440" y="31369"/>
                  </a:lnTo>
                  <a:lnTo>
                    <a:pt x="94602" y="32575"/>
                  </a:lnTo>
                  <a:lnTo>
                    <a:pt x="94475" y="32816"/>
                  </a:lnTo>
                  <a:lnTo>
                    <a:pt x="94348" y="33274"/>
                  </a:lnTo>
                  <a:lnTo>
                    <a:pt x="94424" y="35547"/>
                  </a:lnTo>
                  <a:lnTo>
                    <a:pt x="94538" y="35928"/>
                  </a:lnTo>
                  <a:lnTo>
                    <a:pt x="94957" y="36449"/>
                  </a:lnTo>
                  <a:lnTo>
                    <a:pt x="95554" y="37134"/>
                  </a:lnTo>
                  <a:lnTo>
                    <a:pt x="96304" y="37452"/>
                  </a:lnTo>
                  <a:lnTo>
                    <a:pt x="98247" y="37452"/>
                  </a:lnTo>
                  <a:lnTo>
                    <a:pt x="99021" y="37096"/>
                  </a:lnTo>
                  <a:lnTo>
                    <a:pt x="99314" y="36715"/>
                  </a:lnTo>
                  <a:lnTo>
                    <a:pt x="100025" y="35788"/>
                  </a:lnTo>
                  <a:lnTo>
                    <a:pt x="100139" y="35407"/>
                  </a:lnTo>
                  <a:lnTo>
                    <a:pt x="100266" y="33274"/>
                  </a:lnTo>
                  <a:close/>
                </a:path>
                <a:path w="109854" h="54610">
                  <a:moveTo>
                    <a:pt x="102133" y="3759"/>
                  </a:moveTo>
                  <a:lnTo>
                    <a:pt x="101942" y="3314"/>
                  </a:lnTo>
                  <a:lnTo>
                    <a:pt x="101180" y="2603"/>
                  </a:lnTo>
                  <a:lnTo>
                    <a:pt x="100723" y="2425"/>
                  </a:lnTo>
                  <a:lnTo>
                    <a:pt x="99885" y="2425"/>
                  </a:lnTo>
                  <a:lnTo>
                    <a:pt x="99618" y="2476"/>
                  </a:lnTo>
                  <a:lnTo>
                    <a:pt x="99275" y="2616"/>
                  </a:lnTo>
                  <a:lnTo>
                    <a:pt x="99148" y="2692"/>
                  </a:lnTo>
                  <a:lnTo>
                    <a:pt x="99009" y="2806"/>
                  </a:lnTo>
                  <a:lnTo>
                    <a:pt x="99263" y="1143"/>
                  </a:lnTo>
                  <a:lnTo>
                    <a:pt x="101790" y="1143"/>
                  </a:lnTo>
                  <a:lnTo>
                    <a:pt x="101790" y="419"/>
                  </a:lnTo>
                  <a:lnTo>
                    <a:pt x="98704" y="419"/>
                  </a:lnTo>
                  <a:lnTo>
                    <a:pt x="98247" y="3632"/>
                  </a:lnTo>
                  <a:lnTo>
                    <a:pt x="98894" y="3670"/>
                  </a:lnTo>
                  <a:lnTo>
                    <a:pt x="99021" y="3492"/>
                  </a:lnTo>
                  <a:lnTo>
                    <a:pt x="99174" y="3352"/>
                  </a:lnTo>
                  <a:lnTo>
                    <a:pt x="99555" y="3149"/>
                  </a:lnTo>
                  <a:lnTo>
                    <a:pt x="99771" y="3098"/>
                  </a:lnTo>
                  <a:lnTo>
                    <a:pt x="100380" y="3098"/>
                  </a:lnTo>
                  <a:lnTo>
                    <a:pt x="100685" y="3225"/>
                  </a:lnTo>
                  <a:lnTo>
                    <a:pt x="101193" y="3670"/>
                  </a:lnTo>
                  <a:lnTo>
                    <a:pt x="101320" y="3987"/>
                  </a:lnTo>
                  <a:lnTo>
                    <a:pt x="101320" y="4762"/>
                  </a:lnTo>
                  <a:lnTo>
                    <a:pt x="101219" y="5067"/>
                  </a:lnTo>
                  <a:lnTo>
                    <a:pt x="100787" y="5638"/>
                  </a:lnTo>
                  <a:lnTo>
                    <a:pt x="100457" y="5778"/>
                  </a:lnTo>
                  <a:lnTo>
                    <a:pt x="99783" y="5778"/>
                  </a:lnTo>
                  <a:lnTo>
                    <a:pt x="99580" y="5727"/>
                  </a:lnTo>
                  <a:lnTo>
                    <a:pt x="99060" y="5486"/>
                  </a:lnTo>
                  <a:lnTo>
                    <a:pt x="98856" y="5194"/>
                  </a:lnTo>
                  <a:lnTo>
                    <a:pt x="98806" y="4762"/>
                  </a:lnTo>
                  <a:lnTo>
                    <a:pt x="98031" y="4762"/>
                  </a:lnTo>
                  <a:lnTo>
                    <a:pt x="98069" y="5334"/>
                  </a:lnTo>
                  <a:lnTo>
                    <a:pt x="98285" y="5753"/>
                  </a:lnTo>
                  <a:lnTo>
                    <a:pt x="99034" y="6299"/>
                  </a:lnTo>
                  <a:lnTo>
                    <a:pt x="99453" y="6438"/>
                  </a:lnTo>
                  <a:lnTo>
                    <a:pt x="100711" y="6438"/>
                  </a:lnTo>
                  <a:lnTo>
                    <a:pt x="101257" y="6223"/>
                  </a:lnTo>
                  <a:lnTo>
                    <a:pt x="101955" y="5359"/>
                  </a:lnTo>
                  <a:lnTo>
                    <a:pt x="102133" y="4864"/>
                  </a:lnTo>
                  <a:lnTo>
                    <a:pt x="102133" y="3759"/>
                  </a:lnTo>
                  <a:close/>
                </a:path>
                <a:path w="109854" h="54610">
                  <a:moveTo>
                    <a:pt x="105829" y="34709"/>
                  </a:moveTo>
                  <a:lnTo>
                    <a:pt x="105562" y="34417"/>
                  </a:lnTo>
                  <a:lnTo>
                    <a:pt x="105371" y="34239"/>
                  </a:lnTo>
                  <a:lnTo>
                    <a:pt x="105143" y="34099"/>
                  </a:lnTo>
                  <a:lnTo>
                    <a:pt x="105117" y="35013"/>
                  </a:lnTo>
                  <a:lnTo>
                    <a:pt x="105041" y="35941"/>
                  </a:lnTo>
                  <a:lnTo>
                    <a:pt x="104698" y="36423"/>
                  </a:lnTo>
                  <a:lnTo>
                    <a:pt x="104330" y="36563"/>
                  </a:lnTo>
                  <a:lnTo>
                    <a:pt x="102044" y="36563"/>
                  </a:lnTo>
                  <a:lnTo>
                    <a:pt x="102044" y="34417"/>
                  </a:lnTo>
                  <a:lnTo>
                    <a:pt x="104025" y="34417"/>
                  </a:lnTo>
                  <a:lnTo>
                    <a:pt x="104305" y="34455"/>
                  </a:lnTo>
                  <a:lnTo>
                    <a:pt x="104914" y="34709"/>
                  </a:lnTo>
                  <a:lnTo>
                    <a:pt x="105117" y="35013"/>
                  </a:lnTo>
                  <a:lnTo>
                    <a:pt x="105117" y="34099"/>
                  </a:lnTo>
                  <a:lnTo>
                    <a:pt x="104825" y="33985"/>
                  </a:lnTo>
                  <a:lnTo>
                    <a:pt x="105041" y="33870"/>
                  </a:lnTo>
                  <a:lnTo>
                    <a:pt x="105219" y="33743"/>
                  </a:lnTo>
                  <a:lnTo>
                    <a:pt x="105473" y="33451"/>
                  </a:lnTo>
                  <a:lnTo>
                    <a:pt x="105562" y="32054"/>
                  </a:lnTo>
                  <a:lnTo>
                    <a:pt x="105410" y="31851"/>
                  </a:lnTo>
                  <a:lnTo>
                    <a:pt x="105079" y="31369"/>
                  </a:lnTo>
                  <a:lnTo>
                    <a:pt x="104800" y="31267"/>
                  </a:lnTo>
                  <a:lnTo>
                    <a:pt x="104800" y="32346"/>
                  </a:lnTo>
                  <a:lnTo>
                    <a:pt x="104698" y="33375"/>
                  </a:lnTo>
                  <a:lnTo>
                    <a:pt x="104165" y="33693"/>
                  </a:lnTo>
                  <a:lnTo>
                    <a:pt x="103886" y="33743"/>
                  </a:lnTo>
                  <a:lnTo>
                    <a:pt x="102044" y="33743"/>
                  </a:lnTo>
                  <a:lnTo>
                    <a:pt x="102044" y="31851"/>
                  </a:lnTo>
                  <a:lnTo>
                    <a:pt x="103873" y="31851"/>
                  </a:lnTo>
                  <a:lnTo>
                    <a:pt x="104152" y="31889"/>
                  </a:lnTo>
                  <a:lnTo>
                    <a:pt x="104660" y="32105"/>
                  </a:lnTo>
                  <a:lnTo>
                    <a:pt x="104800" y="32346"/>
                  </a:lnTo>
                  <a:lnTo>
                    <a:pt x="104800" y="31267"/>
                  </a:lnTo>
                  <a:lnTo>
                    <a:pt x="104571" y="31165"/>
                  </a:lnTo>
                  <a:lnTo>
                    <a:pt x="101231" y="31165"/>
                  </a:lnTo>
                  <a:lnTo>
                    <a:pt x="101231" y="37274"/>
                  </a:lnTo>
                  <a:lnTo>
                    <a:pt x="104622" y="37274"/>
                  </a:lnTo>
                  <a:lnTo>
                    <a:pt x="105206" y="37033"/>
                  </a:lnTo>
                  <a:lnTo>
                    <a:pt x="105562" y="36563"/>
                  </a:lnTo>
                  <a:lnTo>
                    <a:pt x="105816" y="36233"/>
                  </a:lnTo>
                  <a:lnTo>
                    <a:pt x="105829" y="34709"/>
                  </a:lnTo>
                  <a:close/>
                </a:path>
                <a:path w="109854" h="54610">
                  <a:moveTo>
                    <a:pt x="106870" y="3759"/>
                  </a:moveTo>
                  <a:lnTo>
                    <a:pt x="106680" y="3314"/>
                  </a:lnTo>
                  <a:lnTo>
                    <a:pt x="105918" y="2603"/>
                  </a:lnTo>
                  <a:lnTo>
                    <a:pt x="105460" y="2425"/>
                  </a:lnTo>
                  <a:lnTo>
                    <a:pt x="104622" y="2425"/>
                  </a:lnTo>
                  <a:lnTo>
                    <a:pt x="104368" y="2476"/>
                  </a:lnTo>
                  <a:lnTo>
                    <a:pt x="104013" y="2616"/>
                  </a:lnTo>
                  <a:lnTo>
                    <a:pt x="103886" y="2692"/>
                  </a:lnTo>
                  <a:lnTo>
                    <a:pt x="103746" y="2806"/>
                  </a:lnTo>
                  <a:lnTo>
                    <a:pt x="104000" y="1143"/>
                  </a:lnTo>
                  <a:lnTo>
                    <a:pt x="106540" y="1143"/>
                  </a:lnTo>
                  <a:lnTo>
                    <a:pt x="106540" y="419"/>
                  </a:lnTo>
                  <a:lnTo>
                    <a:pt x="103441" y="419"/>
                  </a:lnTo>
                  <a:lnTo>
                    <a:pt x="102984" y="3632"/>
                  </a:lnTo>
                  <a:lnTo>
                    <a:pt x="103632" y="3670"/>
                  </a:lnTo>
                  <a:lnTo>
                    <a:pt x="103771" y="3492"/>
                  </a:lnTo>
                  <a:lnTo>
                    <a:pt x="103924" y="3352"/>
                  </a:lnTo>
                  <a:lnTo>
                    <a:pt x="104292" y="3149"/>
                  </a:lnTo>
                  <a:lnTo>
                    <a:pt x="104508" y="3098"/>
                  </a:lnTo>
                  <a:lnTo>
                    <a:pt x="105130" y="3098"/>
                  </a:lnTo>
                  <a:lnTo>
                    <a:pt x="105435" y="3225"/>
                  </a:lnTo>
                  <a:lnTo>
                    <a:pt x="105943" y="3670"/>
                  </a:lnTo>
                  <a:lnTo>
                    <a:pt x="106070" y="3987"/>
                  </a:lnTo>
                  <a:lnTo>
                    <a:pt x="106070" y="4762"/>
                  </a:lnTo>
                  <a:lnTo>
                    <a:pt x="105956" y="5067"/>
                  </a:lnTo>
                  <a:lnTo>
                    <a:pt x="105537" y="5638"/>
                  </a:lnTo>
                  <a:lnTo>
                    <a:pt x="105206" y="5778"/>
                  </a:lnTo>
                  <a:lnTo>
                    <a:pt x="104521" y="5778"/>
                  </a:lnTo>
                  <a:lnTo>
                    <a:pt x="104317" y="5727"/>
                  </a:lnTo>
                  <a:lnTo>
                    <a:pt x="103797" y="5486"/>
                  </a:lnTo>
                  <a:lnTo>
                    <a:pt x="103606" y="5194"/>
                  </a:lnTo>
                  <a:lnTo>
                    <a:pt x="103543" y="4762"/>
                  </a:lnTo>
                  <a:lnTo>
                    <a:pt x="102768" y="4762"/>
                  </a:lnTo>
                  <a:lnTo>
                    <a:pt x="102819" y="5334"/>
                  </a:lnTo>
                  <a:lnTo>
                    <a:pt x="103022" y="5753"/>
                  </a:lnTo>
                  <a:lnTo>
                    <a:pt x="103771" y="6299"/>
                  </a:lnTo>
                  <a:lnTo>
                    <a:pt x="104203" y="6438"/>
                  </a:lnTo>
                  <a:lnTo>
                    <a:pt x="105448" y="6438"/>
                  </a:lnTo>
                  <a:lnTo>
                    <a:pt x="106006" y="6223"/>
                  </a:lnTo>
                  <a:lnTo>
                    <a:pt x="106692" y="5359"/>
                  </a:lnTo>
                  <a:lnTo>
                    <a:pt x="106870" y="4864"/>
                  </a:lnTo>
                  <a:lnTo>
                    <a:pt x="106870" y="3759"/>
                  </a:lnTo>
                  <a:close/>
                </a:path>
                <a:path w="109854" h="54610">
                  <a:moveTo>
                    <a:pt x="109461" y="3683"/>
                  </a:moveTo>
                  <a:lnTo>
                    <a:pt x="108026" y="76"/>
                  </a:lnTo>
                  <a:lnTo>
                    <a:pt x="107518" y="76"/>
                  </a:lnTo>
                  <a:lnTo>
                    <a:pt x="107924" y="838"/>
                  </a:lnTo>
                  <a:lnTo>
                    <a:pt x="108204" y="1435"/>
                  </a:lnTo>
                  <a:lnTo>
                    <a:pt x="108559" y="2514"/>
                  </a:lnTo>
                  <a:lnTo>
                    <a:pt x="108673" y="3251"/>
                  </a:lnTo>
                  <a:lnTo>
                    <a:pt x="108673" y="4851"/>
                  </a:lnTo>
                  <a:lnTo>
                    <a:pt x="108572" y="5549"/>
                  </a:lnTo>
                  <a:lnTo>
                    <a:pt x="108254" y="6540"/>
                  </a:lnTo>
                  <a:lnTo>
                    <a:pt x="107975" y="7162"/>
                  </a:lnTo>
                  <a:lnTo>
                    <a:pt x="107530" y="8026"/>
                  </a:lnTo>
                  <a:lnTo>
                    <a:pt x="108051" y="8026"/>
                  </a:lnTo>
                  <a:lnTo>
                    <a:pt x="108559" y="7213"/>
                  </a:lnTo>
                  <a:lnTo>
                    <a:pt x="108902" y="6604"/>
                  </a:lnTo>
                  <a:lnTo>
                    <a:pt x="109334" y="5549"/>
                  </a:lnTo>
                  <a:lnTo>
                    <a:pt x="109461" y="4826"/>
                  </a:lnTo>
                  <a:lnTo>
                    <a:pt x="109461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096851" y="2476512"/>
              <a:ext cx="128905" cy="53975"/>
            </a:xfrm>
            <a:custGeom>
              <a:avLst/>
              <a:gdLst/>
              <a:ahLst/>
              <a:cxnLst/>
              <a:rect l="l" t="t" r="r" b="b"/>
              <a:pathLst>
                <a:path w="128904" h="53975">
                  <a:moveTo>
                    <a:pt x="4102" y="49631"/>
                  </a:moveTo>
                  <a:lnTo>
                    <a:pt x="3898" y="49072"/>
                  </a:lnTo>
                  <a:lnTo>
                    <a:pt x="3581" y="48768"/>
                  </a:lnTo>
                  <a:lnTo>
                    <a:pt x="3238" y="48450"/>
                  </a:lnTo>
                  <a:lnTo>
                    <a:pt x="3238" y="49631"/>
                  </a:lnTo>
                  <a:lnTo>
                    <a:pt x="3149" y="51422"/>
                  </a:lnTo>
                  <a:lnTo>
                    <a:pt x="2857" y="52031"/>
                  </a:lnTo>
                  <a:lnTo>
                    <a:pt x="2514" y="52222"/>
                  </a:lnTo>
                  <a:lnTo>
                    <a:pt x="1562" y="52222"/>
                  </a:lnTo>
                  <a:lnTo>
                    <a:pt x="1231" y="52057"/>
                  </a:lnTo>
                  <a:lnTo>
                    <a:pt x="825" y="51422"/>
                  </a:lnTo>
                  <a:lnTo>
                    <a:pt x="825" y="49631"/>
                  </a:lnTo>
                  <a:lnTo>
                    <a:pt x="1231" y="48945"/>
                  </a:lnTo>
                  <a:lnTo>
                    <a:pt x="1562" y="48768"/>
                  </a:lnTo>
                  <a:lnTo>
                    <a:pt x="2540" y="48768"/>
                  </a:lnTo>
                  <a:lnTo>
                    <a:pt x="2844" y="48945"/>
                  </a:lnTo>
                  <a:lnTo>
                    <a:pt x="2946" y="49072"/>
                  </a:lnTo>
                  <a:lnTo>
                    <a:pt x="3238" y="49631"/>
                  </a:lnTo>
                  <a:lnTo>
                    <a:pt x="3238" y="48450"/>
                  </a:lnTo>
                  <a:lnTo>
                    <a:pt x="3098" y="48310"/>
                  </a:lnTo>
                  <a:lnTo>
                    <a:pt x="2616" y="48107"/>
                  </a:lnTo>
                  <a:lnTo>
                    <a:pt x="1409" y="48107"/>
                  </a:lnTo>
                  <a:lnTo>
                    <a:pt x="889" y="48336"/>
                  </a:lnTo>
                  <a:lnTo>
                    <a:pt x="139" y="49225"/>
                  </a:lnTo>
                  <a:lnTo>
                    <a:pt x="0" y="49631"/>
                  </a:lnTo>
                  <a:lnTo>
                    <a:pt x="127" y="51828"/>
                  </a:lnTo>
                  <a:lnTo>
                    <a:pt x="850" y="52654"/>
                  </a:lnTo>
                  <a:lnTo>
                    <a:pt x="1333" y="52857"/>
                  </a:lnTo>
                  <a:lnTo>
                    <a:pt x="2679" y="52857"/>
                  </a:lnTo>
                  <a:lnTo>
                    <a:pt x="3225" y="52628"/>
                  </a:lnTo>
                  <a:lnTo>
                    <a:pt x="3530" y="52222"/>
                  </a:lnTo>
                  <a:lnTo>
                    <a:pt x="3924" y="51689"/>
                  </a:lnTo>
                  <a:lnTo>
                    <a:pt x="4000" y="51422"/>
                  </a:lnTo>
                  <a:lnTo>
                    <a:pt x="4102" y="49631"/>
                  </a:lnTo>
                  <a:close/>
                </a:path>
                <a:path w="128904" h="53975">
                  <a:moveTo>
                    <a:pt x="4102" y="34137"/>
                  </a:moveTo>
                  <a:lnTo>
                    <a:pt x="3898" y="33566"/>
                  </a:lnTo>
                  <a:lnTo>
                    <a:pt x="3581" y="33261"/>
                  </a:lnTo>
                  <a:lnTo>
                    <a:pt x="3238" y="32943"/>
                  </a:lnTo>
                  <a:lnTo>
                    <a:pt x="3238" y="34137"/>
                  </a:lnTo>
                  <a:lnTo>
                    <a:pt x="3149" y="35928"/>
                  </a:lnTo>
                  <a:lnTo>
                    <a:pt x="2857" y="36525"/>
                  </a:lnTo>
                  <a:lnTo>
                    <a:pt x="2514" y="36715"/>
                  </a:lnTo>
                  <a:lnTo>
                    <a:pt x="1562" y="36715"/>
                  </a:lnTo>
                  <a:lnTo>
                    <a:pt x="1231" y="36563"/>
                  </a:lnTo>
                  <a:lnTo>
                    <a:pt x="825" y="35928"/>
                  </a:lnTo>
                  <a:lnTo>
                    <a:pt x="825" y="34137"/>
                  </a:lnTo>
                  <a:lnTo>
                    <a:pt x="1231" y="33439"/>
                  </a:lnTo>
                  <a:lnTo>
                    <a:pt x="1562" y="33261"/>
                  </a:lnTo>
                  <a:lnTo>
                    <a:pt x="2540" y="33261"/>
                  </a:lnTo>
                  <a:lnTo>
                    <a:pt x="2844" y="33439"/>
                  </a:lnTo>
                  <a:lnTo>
                    <a:pt x="2946" y="33566"/>
                  </a:lnTo>
                  <a:lnTo>
                    <a:pt x="3238" y="34137"/>
                  </a:lnTo>
                  <a:lnTo>
                    <a:pt x="3238" y="32943"/>
                  </a:lnTo>
                  <a:lnTo>
                    <a:pt x="3098" y="32804"/>
                  </a:lnTo>
                  <a:lnTo>
                    <a:pt x="2616" y="32613"/>
                  </a:lnTo>
                  <a:lnTo>
                    <a:pt x="1409" y="32613"/>
                  </a:lnTo>
                  <a:lnTo>
                    <a:pt x="889" y="32842"/>
                  </a:lnTo>
                  <a:lnTo>
                    <a:pt x="139" y="33731"/>
                  </a:lnTo>
                  <a:lnTo>
                    <a:pt x="0" y="34137"/>
                  </a:lnTo>
                  <a:lnTo>
                    <a:pt x="127" y="36322"/>
                  </a:lnTo>
                  <a:lnTo>
                    <a:pt x="850" y="37160"/>
                  </a:lnTo>
                  <a:lnTo>
                    <a:pt x="1333" y="37363"/>
                  </a:lnTo>
                  <a:lnTo>
                    <a:pt x="2679" y="37363"/>
                  </a:lnTo>
                  <a:lnTo>
                    <a:pt x="3225" y="37134"/>
                  </a:lnTo>
                  <a:lnTo>
                    <a:pt x="3530" y="36715"/>
                  </a:lnTo>
                  <a:lnTo>
                    <a:pt x="3924" y="36195"/>
                  </a:lnTo>
                  <a:lnTo>
                    <a:pt x="4000" y="35928"/>
                  </a:lnTo>
                  <a:lnTo>
                    <a:pt x="4102" y="34137"/>
                  </a:lnTo>
                  <a:close/>
                </a:path>
                <a:path w="128904" h="53975">
                  <a:moveTo>
                    <a:pt x="4102" y="18643"/>
                  </a:moveTo>
                  <a:lnTo>
                    <a:pt x="3898" y="18084"/>
                  </a:lnTo>
                  <a:lnTo>
                    <a:pt x="3581" y="17780"/>
                  </a:lnTo>
                  <a:lnTo>
                    <a:pt x="3238" y="17449"/>
                  </a:lnTo>
                  <a:lnTo>
                    <a:pt x="3238" y="18643"/>
                  </a:lnTo>
                  <a:lnTo>
                    <a:pt x="3149" y="20434"/>
                  </a:lnTo>
                  <a:lnTo>
                    <a:pt x="2857" y="21031"/>
                  </a:lnTo>
                  <a:lnTo>
                    <a:pt x="2514" y="21234"/>
                  </a:lnTo>
                  <a:lnTo>
                    <a:pt x="1562" y="21234"/>
                  </a:lnTo>
                  <a:lnTo>
                    <a:pt x="1231" y="21069"/>
                  </a:lnTo>
                  <a:lnTo>
                    <a:pt x="825" y="20434"/>
                  </a:lnTo>
                  <a:lnTo>
                    <a:pt x="825" y="18643"/>
                  </a:lnTo>
                  <a:lnTo>
                    <a:pt x="3238" y="18643"/>
                  </a:lnTo>
                  <a:lnTo>
                    <a:pt x="3238" y="17449"/>
                  </a:lnTo>
                  <a:lnTo>
                    <a:pt x="3098" y="17310"/>
                  </a:lnTo>
                  <a:lnTo>
                    <a:pt x="2616" y="17119"/>
                  </a:lnTo>
                  <a:lnTo>
                    <a:pt x="1409" y="17119"/>
                  </a:lnTo>
                  <a:lnTo>
                    <a:pt x="889" y="17348"/>
                  </a:lnTo>
                  <a:lnTo>
                    <a:pt x="139" y="18237"/>
                  </a:lnTo>
                  <a:lnTo>
                    <a:pt x="0" y="18643"/>
                  </a:lnTo>
                  <a:lnTo>
                    <a:pt x="127" y="20828"/>
                  </a:lnTo>
                  <a:lnTo>
                    <a:pt x="850" y="21666"/>
                  </a:lnTo>
                  <a:lnTo>
                    <a:pt x="1333" y="21869"/>
                  </a:lnTo>
                  <a:lnTo>
                    <a:pt x="2679" y="21869"/>
                  </a:lnTo>
                  <a:lnTo>
                    <a:pt x="3225" y="21640"/>
                  </a:lnTo>
                  <a:lnTo>
                    <a:pt x="3530" y="21234"/>
                  </a:lnTo>
                  <a:lnTo>
                    <a:pt x="3924" y="20701"/>
                  </a:lnTo>
                  <a:lnTo>
                    <a:pt x="4000" y="20434"/>
                  </a:lnTo>
                  <a:lnTo>
                    <a:pt x="4102" y="18643"/>
                  </a:lnTo>
                  <a:close/>
                </a:path>
                <a:path w="128904" h="53975">
                  <a:moveTo>
                    <a:pt x="5753" y="48260"/>
                  </a:moveTo>
                  <a:lnTo>
                    <a:pt x="4991" y="48260"/>
                  </a:lnTo>
                  <a:lnTo>
                    <a:pt x="4991" y="52705"/>
                  </a:lnTo>
                  <a:lnTo>
                    <a:pt x="5753" y="52705"/>
                  </a:lnTo>
                  <a:lnTo>
                    <a:pt x="5753" y="48260"/>
                  </a:lnTo>
                  <a:close/>
                </a:path>
                <a:path w="128904" h="53975">
                  <a:moveTo>
                    <a:pt x="5753" y="46583"/>
                  </a:moveTo>
                  <a:lnTo>
                    <a:pt x="4991" y="46583"/>
                  </a:lnTo>
                  <a:lnTo>
                    <a:pt x="4991" y="47434"/>
                  </a:lnTo>
                  <a:lnTo>
                    <a:pt x="5753" y="47434"/>
                  </a:lnTo>
                  <a:lnTo>
                    <a:pt x="5753" y="46583"/>
                  </a:lnTo>
                  <a:close/>
                </a:path>
                <a:path w="128904" h="53975">
                  <a:moveTo>
                    <a:pt x="5753" y="32766"/>
                  </a:moveTo>
                  <a:lnTo>
                    <a:pt x="4991" y="32766"/>
                  </a:lnTo>
                  <a:lnTo>
                    <a:pt x="4991" y="37198"/>
                  </a:lnTo>
                  <a:lnTo>
                    <a:pt x="5753" y="37198"/>
                  </a:lnTo>
                  <a:lnTo>
                    <a:pt x="5753" y="32766"/>
                  </a:lnTo>
                  <a:close/>
                </a:path>
                <a:path w="128904" h="53975">
                  <a:moveTo>
                    <a:pt x="5753" y="31089"/>
                  </a:moveTo>
                  <a:lnTo>
                    <a:pt x="4991" y="31089"/>
                  </a:lnTo>
                  <a:lnTo>
                    <a:pt x="4991" y="31940"/>
                  </a:lnTo>
                  <a:lnTo>
                    <a:pt x="5753" y="31940"/>
                  </a:lnTo>
                  <a:lnTo>
                    <a:pt x="5753" y="31089"/>
                  </a:lnTo>
                  <a:close/>
                </a:path>
                <a:path w="128904" h="53975">
                  <a:moveTo>
                    <a:pt x="5753" y="17272"/>
                  </a:moveTo>
                  <a:lnTo>
                    <a:pt x="4991" y="17272"/>
                  </a:lnTo>
                  <a:lnTo>
                    <a:pt x="4991" y="21704"/>
                  </a:lnTo>
                  <a:lnTo>
                    <a:pt x="5753" y="21704"/>
                  </a:lnTo>
                  <a:lnTo>
                    <a:pt x="5753" y="17272"/>
                  </a:lnTo>
                  <a:close/>
                </a:path>
                <a:path w="128904" h="53975">
                  <a:moveTo>
                    <a:pt x="5753" y="15595"/>
                  </a:moveTo>
                  <a:lnTo>
                    <a:pt x="4991" y="15595"/>
                  </a:lnTo>
                  <a:lnTo>
                    <a:pt x="4991" y="16446"/>
                  </a:lnTo>
                  <a:lnTo>
                    <a:pt x="5753" y="16446"/>
                  </a:lnTo>
                  <a:lnTo>
                    <a:pt x="5753" y="15595"/>
                  </a:lnTo>
                  <a:close/>
                </a:path>
                <a:path w="128904" h="53975">
                  <a:moveTo>
                    <a:pt x="11074" y="53340"/>
                  </a:moveTo>
                  <a:lnTo>
                    <a:pt x="6337" y="53340"/>
                  </a:lnTo>
                  <a:lnTo>
                    <a:pt x="6337" y="53771"/>
                  </a:lnTo>
                  <a:lnTo>
                    <a:pt x="11074" y="53771"/>
                  </a:lnTo>
                  <a:lnTo>
                    <a:pt x="11074" y="53340"/>
                  </a:lnTo>
                  <a:close/>
                </a:path>
                <a:path w="128904" h="53975">
                  <a:moveTo>
                    <a:pt x="11074" y="37846"/>
                  </a:moveTo>
                  <a:lnTo>
                    <a:pt x="6337" y="37846"/>
                  </a:lnTo>
                  <a:lnTo>
                    <a:pt x="6337" y="38265"/>
                  </a:lnTo>
                  <a:lnTo>
                    <a:pt x="11074" y="38265"/>
                  </a:lnTo>
                  <a:lnTo>
                    <a:pt x="11074" y="37846"/>
                  </a:lnTo>
                  <a:close/>
                </a:path>
                <a:path w="128904" h="53975">
                  <a:moveTo>
                    <a:pt x="11074" y="22352"/>
                  </a:moveTo>
                  <a:lnTo>
                    <a:pt x="6337" y="22352"/>
                  </a:lnTo>
                  <a:lnTo>
                    <a:pt x="6337" y="22771"/>
                  </a:lnTo>
                  <a:lnTo>
                    <a:pt x="11074" y="22771"/>
                  </a:lnTo>
                  <a:lnTo>
                    <a:pt x="11074" y="22352"/>
                  </a:lnTo>
                  <a:close/>
                </a:path>
                <a:path w="128904" h="53975">
                  <a:moveTo>
                    <a:pt x="15252" y="46570"/>
                  </a:moveTo>
                  <a:lnTo>
                    <a:pt x="14541" y="46570"/>
                  </a:lnTo>
                  <a:lnTo>
                    <a:pt x="14541" y="48818"/>
                  </a:lnTo>
                  <a:lnTo>
                    <a:pt x="14452" y="49491"/>
                  </a:lnTo>
                  <a:lnTo>
                    <a:pt x="14452" y="51460"/>
                  </a:lnTo>
                  <a:lnTo>
                    <a:pt x="14008" y="52044"/>
                  </a:lnTo>
                  <a:lnTo>
                    <a:pt x="13716" y="52197"/>
                  </a:lnTo>
                  <a:lnTo>
                    <a:pt x="12928" y="52197"/>
                  </a:lnTo>
                  <a:lnTo>
                    <a:pt x="12611" y="52044"/>
                  </a:lnTo>
                  <a:lnTo>
                    <a:pt x="12230" y="51460"/>
                  </a:lnTo>
                  <a:lnTo>
                    <a:pt x="12217" y="49542"/>
                  </a:lnTo>
                  <a:lnTo>
                    <a:pt x="12687" y="48958"/>
                  </a:lnTo>
                  <a:lnTo>
                    <a:pt x="12992" y="48818"/>
                  </a:lnTo>
                  <a:lnTo>
                    <a:pt x="13703" y="48818"/>
                  </a:lnTo>
                  <a:lnTo>
                    <a:pt x="13982" y="48945"/>
                  </a:lnTo>
                  <a:lnTo>
                    <a:pt x="14452" y="49491"/>
                  </a:lnTo>
                  <a:lnTo>
                    <a:pt x="14452" y="48729"/>
                  </a:lnTo>
                  <a:lnTo>
                    <a:pt x="14211" y="48463"/>
                  </a:lnTo>
                  <a:lnTo>
                    <a:pt x="13843" y="48234"/>
                  </a:lnTo>
                  <a:lnTo>
                    <a:pt x="13563" y="48158"/>
                  </a:lnTo>
                  <a:lnTo>
                    <a:pt x="12611" y="48158"/>
                  </a:lnTo>
                  <a:lnTo>
                    <a:pt x="12179" y="48374"/>
                  </a:lnTo>
                  <a:lnTo>
                    <a:pt x="11468" y="49352"/>
                  </a:lnTo>
                  <a:lnTo>
                    <a:pt x="11417" y="49542"/>
                  </a:lnTo>
                  <a:lnTo>
                    <a:pt x="11493" y="51816"/>
                  </a:lnTo>
                  <a:lnTo>
                    <a:pt x="12217" y="52654"/>
                  </a:lnTo>
                  <a:lnTo>
                    <a:pt x="12636" y="52857"/>
                  </a:lnTo>
                  <a:lnTo>
                    <a:pt x="13449" y="52857"/>
                  </a:lnTo>
                  <a:lnTo>
                    <a:pt x="13716" y="52793"/>
                  </a:lnTo>
                  <a:lnTo>
                    <a:pt x="14198" y="52552"/>
                  </a:lnTo>
                  <a:lnTo>
                    <a:pt x="14401" y="52349"/>
                  </a:lnTo>
                  <a:lnTo>
                    <a:pt x="14503" y="52197"/>
                  </a:lnTo>
                  <a:lnTo>
                    <a:pt x="14579" y="52705"/>
                  </a:lnTo>
                  <a:lnTo>
                    <a:pt x="15252" y="52705"/>
                  </a:lnTo>
                  <a:lnTo>
                    <a:pt x="15252" y="52082"/>
                  </a:lnTo>
                  <a:lnTo>
                    <a:pt x="15252" y="46570"/>
                  </a:lnTo>
                  <a:close/>
                </a:path>
                <a:path w="128904" h="53975">
                  <a:moveTo>
                    <a:pt x="17614" y="33832"/>
                  </a:moveTo>
                  <a:lnTo>
                    <a:pt x="17564" y="33528"/>
                  </a:lnTo>
                  <a:lnTo>
                    <a:pt x="17233" y="32867"/>
                  </a:lnTo>
                  <a:lnTo>
                    <a:pt x="16814" y="32639"/>
                  </a:lnTo>
                  <a:lnTo>
                    <a:pt x="15938" y="32639"/>
                  </a:lnTo>
                  <a:lnTo>
                    <a:pt x="15684" y="32702"/>
                  </a:lnTo>
                  <a:lnTo>
                    <a:pt x="15240" y="32931"/>
                  </a:lnTo>
                  <a:lnTo>
                    <a:pt x="15049" y="33108"/>
                  </a:lnTo>
                  <a:lnTo>
                    <a:pt x="14871" y="33350"/>
                  </a:lnTo>
                  <a:lnTo>
                    <a:pt x="14782" y="33159"/>
                  </a:lnTo>
                  <a:lnTo>
                    <a:pt x="14668" y="33007"/>
                  </a:lnTo>
                  <a:lnTo>
                    <a:pt x="14325" y="32727"/>
                  </a:lnTo>
                  <a:lnTo>
                    <a:pt x="14046" y="32639"/>
                  </a:lnTo>
                  <a:lnTo>
                    <a:pt x="13373" y="32639"/>
                  </a:lnTo>
                  <a:lnTo>
                    <a:pt x="13093" y="32727"/>
                  </a:lnTo>
                  <a:lnTo>
                    <a:pt x="12700" y="32994"/>
                  </a:lnTo>
                  <a:lnTo>
                    <a:pt x="12534" y="33159"/>
                  </a:lnTo>
                  <a:lnTo>
                    <a:pt x="12369" y="33375"/>
                  </a:lnTo>
                  <a:lnTo>
                    <a:pt x="12369" y="32740"/>
                  </a:lnTo>
                  <a:lnTo>
                    <a:pt x="11620" y="32740"/>
                  </a:lnTo>
                  <a:lnTo>
                    <a:pt x="11620" y="37198"/>
                  </a:lnTo>
                  <a:lnTo>
                    <a:pt x="12369" y="37198"/>
                  </a:lnTo>
                  <a:lnTo>
                    <a:pt x="12369" y="34264"/>
                  </a:lnTo>
                  <a:lnTo>
                    <a:pt x="12484" y="33870"/>
                  </a:lnTo>
                  <a:lnTo>
                    <a:pt x="12954" y="33426"/>
                  </a:lnTo>
                  <a:lnTo>
                    <a:pt x="13208" y="33324"/>
                  </a:lnTo>
                  <a:lnTo>
                    <a:pt x="13804" y="33324"/>
                  </a:lnTo>
                  <a:lnTo>
                    <a:pt x="14008" y="33426"/>
                  </a:lnTo>
                  <a:lnTo>
                    <a:pt x="14198" y="33769"/>
                  </a:lnTo>
                  <a:lnTo>
                    <a:pt x="14236" y="33985"/>
                  </a:lnTo>
                  <a:lnTo>
                    <a:pt x="14236" y="37198"/>
                  </a:lnTo>
                  <a:lnTo>
                    <a:pt x="14998" y="37198"/>
                  </a:lnTo>
                  <a:lnTo>
                    <a:pt x="14998" y="34150"/>
                  </a:lnTo>
                  <a:lnTo>
                    <a:pt x="15100" y="33820"/>
                  </a:lnTo>
                  <a:lnTo>
                    <a:pt x="15519" y="33426"/>
                  </a:lnTo>
                  <a:lnTo>
                    <a:pt x="15786" y="33324"/>
                  </a:lnTo>
                  <a:lnTo>
                    <a:pt x="16294" y="33324"/>
                  </a:lnTo>
                  <a:lnTo>
                    <a:pt x="16471" y="33388"/>
                  </a:lnTo>
                  <a:lnTo>
                    <a:pt x="16764" y="33604"/>
                  </a:lnTo>
                  <a:lnTo>
                    <a:pt x="16840" y="33807"/>
                  </a:lnTo>
                  <a:lnTo>
                    <a:pt x="16840" y="37198"/>
                  </a:lnTo>
                  <a:lnTo>
                    <a:pt x="17614" y="37198"/>
                  </a:lnTo>
                  <a:lnTo>
                    <a:pt x="17614" y="33832"/>
                  </a:lnTo>
                  <a:close/>
                </a:path>
                <a:path w="128904" h="53975">
                  <a:moveTo>
                    <a:pt x="17614" y="18351"/>
                  </a:moveTo>
                  <a:lnTo>
                    <a:pt x="17564" y="18034"/>
                  </a:lnTo>
                  <a:lnTo>
                    <a:pt x="17233" y="17373"/>
                  </a:lnTo>
                  <a:lnTo>
                    <a:pt x="16814" y="17145"/>
                  </a:lnTo>
                  <a:lnTo>
                    <a:pt x="15938" y="17145"/>
                  </a:lnTo>
                  <a:lnTo>
                    <a:pt x="15684" y="17208"/>
                  </a:lnTo>
                  <a:lnTo>
                    <a:pt x="15240" y="17437"/>
                  </a:lnTo>
                  <a:lnTo>
                    <a:pt x="15049" y="17614"/>
                  </a:lnTo>
                  <a:lnTo>
                    <a:pt x="14871" y="17856"/>
                  </a:lnTo>
                  <a:lnTo>
                    <a:pt x="14782" y="17665"/>
                  </a:lnTo>
                  <a:lnTo>
                    <a:pt x="14668" y="17513"/>
                  </a:lnTo>
                  <a:lnTo>
                    <a:pt x="14325" y="17246"/>
                  </a:lnTo>
                  <a:lnTo>
                    <a:pt x="14046" y="17145"/>
                  </a:lnTo>
                  <a:lnTo>
                    <a:pt x="13373" y="17145"/>
                  </a:lnTo>
                  <a:lnTo>
                    <a:pt x="13093" y="17233"/>
                  </a:lnTo>
                  <a:lnTo>
                    <a:pt x="12700" y="17513"/>
                  </a:lnTo>
                  <a:lnTo>
                    <a:pt x="12534" y="17665"/>
                  </a:lnTo>
                  <a:lnTo>
                    <a:pt x="12369" y="17881"/>
                  </a:lnTo>
                  <a:lnTo>
                    <a:pt x="12369" y="17246"/>
                  </a:lnTo>
                  <a:lnTo>
                    <a:pt x="11620" y="17246"/>
                  </a:lnTo>
                  <a:lnTo>
                    <a:pt x="11620" y="21704"/>
                  </a:lnTo>
                  <a:lnTo>
                    <a:pt x="12369" y="21704"/>
                  </a:lnTo>
                  <a:lnTo>
                    <a:pt x="12369" y="18770"/>
                  </a:lnTo>
                  <a:lnTo>
                    <a:pt x="12484" y="18376"/>
                  </a:lnTo>
                  <a:lnTo>
                    <a:pt x="12954" y="17932"/>
                  </a:lnTo>
                  <a:lnTo>
                    <a:pt x="13208" y="17830"/>
                  </a:lnTo>
                  <a:lnTo>
                    <a:pt x="13804" y="17830"/>
                  </a:lnTo>
                  <a:lnTo>
                    <a:pt x="14008" y="17932"/>
                  </a:lnTo>
                  <a:lnTo>
                    <a:pt x="14198" y="18275"/>
                  </a:lnTo>
                  <a:lnTo>
                    <a:pt x="14236" y="18491"/>
                  </a:lnTo>
                  <a:lnTo>
                    <a:pt x="14236" y="21704"/>
                  </a:lnTo>
                  <a:lnTo>
                    <a:pt x="14998" y="21704"/>
                  </a:lnTo>
                  <a:lnTo>
                    <a:pt x="14998" y="18656"/>
                  </a:lnTo>
                  <a:lnTo>
                    <a:pt x="15100" y="18326"/>
                  </a:lnTo>
                  <a:lnTo>
                    <a:pt x="15519" y="17932"/>
                  </a:lnTo>
                  <a:lnTo>
                    <a:pt x="15786" y="17830"/>
                  </a:lnTo>
                  <a:lnTo>
                    <a:pt x="16294" y="17830"/>
                  </a:lnTo>
                  <a:lnTo>
                    <a:pt x="16471" y="17894"/>
                  </a:lnTo>
                  <a:lnTo>
                    <a:pt x="16764" y="18110"/>
                  </a:lnTo>
                  <a:lnTo>
                    <a:pt x="16840" y="18313"/>
                  </a:lnTo>
                  <a:lnTo>
                    <a:pt x="16840" y="21704"/>
                  </a:lnTo>
                  <a:lnTo>
                    <a:pt x="17614" y="21704"/>
                  </a:lnTo>
                  <a:lnTo>
                    <a:pt x="17614" y="18351"/>
                  </a:lnTo>
                  <a:close/>
                </a:path>
                <a:path w="128904" h="53975">
                  <a:moveTo>
                    <a:pt x="19481" y="32766"/>
                  </a:moveTo>
                  <a:lnTo>
                    <a:pt x="18719" y="32766"/>
                  </a:lnTo>
                  <a:lnTo>
                    <a:pt x="18719" y="37198"/>
                  </a:lnTo>
                  <a:lnTo>
                    <a:pt x="19481" y="37198"/>
                  </a:lnTo>
                  <a:lnTo>
                    <a:pt x="19481" y="32766"/>
                  </a:lnTo>
                  <a:close/>
                </a:path>
                <a:path w="128904" h="53975">
                  <a:moveTo>
                    <a:pt x="19481" y="31089"/>
                  </a:moveTo>
                  <a:lnTo>
                    <a:pt x="18719" y="31089"/>
                  </a:lnTo>
                  <a:lnTo>
                    <a:pt x="18719" y="31940"/>
                  </a:lnTo>
                  <a:lnTo>
                    <a:pt x="19481" y="31940"/>
                  </a:lnTo>
                  <a:lnTo>
                    <a:pt x="19481" y="31089"/>
                  </a:lnTo>
                  <a:close/>
                </a:path>
                <a:path w="128904" h="53975">
                  <a:moveTo>
                    <a:pt x="20180" y="50711"/>
                  </a:moveTo>
                  <a:lnTo>
                    <a:pt x="19405" y="48501"/>
                  </a:lnTo>
                  <a:lnTo>
                    <a:pt x="19405" y="50114"/>
                  </a:lnTo>
                  <a:lnTo>
                    <a:pt x="16929" y="50114"/>
                  </a:lnTo>
                  <a:lnTo>
                    <a:pt x="16941" y="49784"/>
                  </a:lnTo>
                  <a:lnTo>
                    <a:pt x="17068" y="49415"/>
                  </a:lnTo>
                  <a:lnTo>
                    <a:pt x="17538" y="48920"/>
                  </a:lnTo>
                  <a:lnTo>
                    <a:pt x="17830" y="48793"/>
                  </a:lnTo>
                  <a:lnTo>
                    <a:pt x="18656" y="48793"/>
                  </a:lnTo>
                  <a:lnTo>
                    <a:pt x="18999" y="48983"/>
                  </a:lnTo>
                  <a:lnTo>
                    <a:pt x="19253" y="49428"/>
                  </a:lnTo>
                  <a:lnTo>
                    <a:pt x="19367" y="49733"/>
                  </a:lnTo>
                  <a:lnTo>
                    <a:pt x="19405" y="50114"/>
                  </a:lnTo>
                  <a:lnTo>
                    <a:pt x="19405" y="48501"/>
                  </a:lnTo>
                  <a:lnTo>
                    <a:pt x="18834" y="48209"/>
                  </a:lnTo>
                  <a:lnTo>
                    <a:pt x="18529" y="48145"/>
                  </a:lnTo>
                  <a:lnTo>
                    <a:pt x="17589" y="48145"/>
                  </a:lnTo>
                  <a:lnTo>
                    <a:pt x="17081" y="48361"/>
                  </a:lnTo>
                  <a:lnTo>
                    <a:pt x="16306" y="49263"/>
                  </a:lnTo>
                  <a:lnTo>
                    <a:pt x="16217" y="49530"/>
                  </a:lnTo>
                  <a:lnTo>
                    <a:pt x="16306" y="51854"/>
                  </a:lnTo>
                  <a:lnTo>
                    <a:pt x="17081" y="52654"/>
                  </a:lnTo>
                  <a:lnTo>
                    <a:pt x="17551" y="52857"/>
                  </a:lnTo>
                  <a:lnTo>
                    <a:pt x="18326" y="52857"/>
                  </a:lnTo>
                  <a:lnTo>
                    <a:pt x="20116" y="51295"/>
                  </a:lnTo>
                  <a:lnTo>
                    <a:pt x="19380" y="51295"/>
                  </a:lnTo>
                  <a:lnTo>
                    <a:pt x="19316" y="51523"/>
                  </a:lnTo>
                  <a:lnTo>
                    <a:pt x="19240" y="51676"/>
                  </a:lnTo>
                  <a:lnTo>
                    <a:pt x="18872" y="52082"/>
                  </a:lnTo>
                  <a:lnTo>
                    <a:pt x="18554" y="52209"/>
                  </a:lnTo>
                  <a:lnTo>
                    <a:pt x="17741" y="52209"/>
                  </a:lnTo>
                  <a:lnTo>
                    <a:pt x="17462" y="52082"/>
                  </a:lnTo>
                  <a:lnTo>
                    <a:pt x="17030" y="51523"/>
                  </a:lnTo>
                  <a:lnTo>
                    <a:pt x="16916" y="50711"/>
                  </a:lnTo>
                  <a:lnTo>
                    <a:pt x="20180" y="50711"/>
                  </a:lnTo>
                  <a:close/>
                </a:path>
                <a:path w="128904" h="53975">
                  <a:moveTo>
                    <a:pt x="21869" y="46583"/>
                  </a:moveTo>
                  <a:lnTo>
                    <a:pt x="21120" y="46583"/>
                  </a:lnTo>
                  <a:lnTo>
                    <a:pt x="21120" y="52705"/>
                  </a:lnTo>
                  <a:lnTo>
                    <a:pt x="21869" y="52705"/>
                  </a:lnTo>
                  <a:lnTo>
                    <a:pt x="21869" y="46583"/>
                  </a:lnTo>
                  <a:close/>
                </a:path>
                <a:path w="128904" h="53975">
                  <a:moveTo>
                    <a:pt x="22733" y="21170"/>
                  </a:moveTo>
                  <a:lnTo>
                    <a:pt x="22377" y="21196"/>
                  </a:lnTo>
                  <a:lnTo>
                    <a:pt x="22237" y="19443"/>
                  </a:lnTo>
                  <a:lnTo>
                    <a:pt x="22148" y="17780"/>
                  </a:lnTo>
                  <a:lnTo>
                    <a:pt x="22072" y="17640"/>
                  </a:lnTo>
                  <a:lnTo>
                    <a:pt x="21488" y="17297"/>
                  </a:lnTo>
                  <a:lnTo>
                    <a:pt x="21488" y="19443"/>
                  </a:lnTo>
                  <a:lnTo>
                    <a:pt x="21488" y="20497"/>
                  </a:lnTo>
                  <a:lnTo>
                    <a:pt x="21285" y="20828"/>
                  </a:lnTo>
                  <a:lnTo>
                    <a:pt x="20612" y="21158"/>
                  </a:lnTo>
                  <a:lnTo>
                    <a:pt x="20358" y="21221"/>
                  </a:lnTo>
                  <a:lnTo>
                    <a:pt x="19875" y="21221"/>
                  </a:lnTo>
                  <a:lnTo>
                    <a:pt x="19532" y="21031"/>
                  </a:lnTo>
                  <a:lnTo>
                    <a:pt x="19405" y="20027"/>
                  </a:lnTo>
                  <a:lnTo>
                    <a:pt x="19773" y="19824"/>
                  </a:lnTo>
                  <a:lnTo>
                    <a:pt x="19977" y="19761"/>
                  </a:lnTo>
                  <a:lnTo>
                    <a:pt x="20853" y="19659"/>
                  </a:lnTo>
                  <a:lnTo>
                    <a:pt x="21272" y="19545"/>
                  </a:lnTo>
                  <a:lnTo>
                    <a:pt x="21488" y="19443"/>
                  </a:lnTo>
                  <a:lnTo>
                    <a:pt x="21488" y="17297"/>
                  </a:lnTo>
                  <a:lnTo>
                    <a:pt x="20993" y="17145"/>
                  </a:lnTo>
                  <a:lnTo>
                    <a:pt x="20015" y="17145"/>
                  </a:lnTo>
                  <a:lnTo>
                    <a:pt x="18745" y="18618"/>
                  </a:lnTo>
                  <a:lnTo>
                    <a:pt x="19443" y="18618"/>
                  </a:lnTo>
                  <a:lnTo>
                    <a:pt x="19532" y="18211"/>
                  </a:lnTo>
                  <a:lnTo>
                    <a:pt x="19786" y="17881"/>
                  </a:lnTo>
                  <a:lnTo>
                    <a:pt x="20066" y="17780"/>
                  </a:lnTo>
                  <a:lnTo>
                    <a:pt x="20789" y="17780"/>
                  </a:lnTo>
                  <a:lnTo>
                    <a:pt x="21043" y="17830"/>
                  </a:lnTo>
                  <a:lnTo>
                    <a:pt x="21412" y="18059"/>
                  </a:lnTo>
                  <a:lnTo>
                    <a:pt x="21399" y="18910"/>
                  </a:lnTo>
                  <a:lnTo>
                    <a:pt x="19494" y="19215"/>
                  </a:lnTo>
                  <a:lnTo>
                    <a:pt x="19164" y="19354"/>
                  </a:lnTo>
                  <a:lnTo>
                    <a:pt x="18630" y="19824"/>
                  </a:lnTo>
                  <a:lnTo>
                    <a:pt x="18732" y="21323"/>
                  </a:lnTo>
                  <a:lnTo>
                    <a:pt x="19151" y="21717"/>
                  </a:lnTo>
                  <a:lnTo>
                    <a:pt x="19507" y="21856"/>
                  </a:lnTo>
                  <a:lnTo>
                    <a:pt x="20269" y="21856"/>
                  </a:lnTo>
                  <a:lnTo>
                    <a:pt x="20574" y="21780"/>
                  </a:lnTo>
                  <a:lnTo>
                    <a:pt x="21145" y="21488"/>
                  </a:lnTo>
                  <a:lnTo>
                    <a:pt x="21374" y="21323"/>
                  </a:lnTo>
                  <a:lnTo>
                    <a:pt x="21526" y="21120"/>
                  </a:lnTo>
                  <a:lnTo>
                    <a:pt x="21628" y="21488"/>
                  </a:lnTo>
                  <a:lnTo>
                    <a:pt x="21767" y="21717"/>
                  </a:lnTo>
                  <a:lnTo>
                    <a:pt x="21958" y="21805"/>
                  </a:lnTo>
                  <a:lnTo>
                    <a:pt x="22326" y="21805"/>
                  </a:lnTo>
                  <a:lnTo>
                    <a:pt x="22707" y="21742"/>
                  </a:lnTo>
                  <a:lnTo>
                    <a:pt x="22733" y="21196"/>
                  </a:lnTo>
                  <a:close/>
                </a:path>
                <a:path w="128904" h="53975">
                  <a:moveTo>
                    <a:pt x="24206" y="17272"/>
                  </a:moveTo>
                  <a:lnTo>
                    <a:pt x="23456" y="17272"/>
                  </a:lnTo>
                  <a:lnTo>
                    <a:pt x="23431" y="22694"/>
                  </a:lnTo>
                  <a:lnTo>
                    <a:pt x="23291" y="22796"/>
                  </a:lnTo>
                  <a:lnTo>
                    <a:pt x="22758" y="22834"/>
                  </a:lnTo>
                  <a:lnTo>
                    <a:pt x="22758" y="23482"/>
                  </a:lnTo>
                  <a:lnTo>
                    <a:pt x="23545" y="23507"/>
                  </a:lnTo>
                  <a:lnTo>
                    <a:pt x="23876" y="23368"/>
                  </a:lnTo>
                  <a:lnTo>
                    <a:pt x="24155" y="22936"/>
                  </a:lnTo>
                  <a:lnTo>
                    <a:pt x="24206" y="17272"/>
                  </a:lnTo>
                  <a:close/>
                </a:path>
                <a:path w="128904" h="53975">
                  <a:moveTo>
                    <a:pt x="24206" y="15595"/>
                  </a:moveTo>
                  <a:lnTo>
                    <a:pt x="23456" y="15595"/>
                  </a:lnTo>
                  <a:lnTo>
                    <a:pt x="23456" y="16459"/>
                  </a:lnTo>
                  <a:lnTo>
                    <a:pt x="24206" y="16459"/>
                  </a:lnTo>
                  <a:lnTo>
                    <a:pt x="24206" y="15595"/>
                  </a:lnTo>
                  <a:close/>
                </a:path>
                <a:path w="128904" h="53975">
                  <a:moveTo>
                    <a:pt x="24244" y="33896"/>
                  </a:moveTo>
                  <a:lnTo>
                    <a:pt x="24193" y="33540"/>
                  </a:lnTo>
                  <a:lnTo>
                    <a:pt x="23850" y="32867"/>
                  </a:lnTo>
                  <a:lnTo>
                    <a:pt x="23418" y="32639"/>
                  </a:lnTo>
                  <a:lnTo>
                    <a:pt x="22491" y="32639"/>
                  </a:lnTo>
                  <a:lnTo>
                    <a:pt x="22237" y="32702"/>
                  </a:lnTo>
                  <a:lnTo>
                    <a:pt x="21767" y="32931"/>
                  </a:lnTo>
                  <a:lnTo>
                    <a:pt x="21539" y="33121"/>
                  </a:lnTo>
                  <a:lnTo>
                    <a:pt x="21323" y="33375"/>
                  </a:lnTo>
                  <a:lnTo>
                    <a:pt x="21323" y="32740"/>
                  </a:lnTo>
                  <a:lnTo>
                    <a:pt x="20612" y="32740"/>
                  </a:lnTo>
                  <a:lnTo>
                    <a:pt x="20612" y="37198"/>
                  </a:lnTo>
                  <a:lnTo>
                    <a:pt x="21361" y="37198"/>
                  </a:lnTo>
                  <a:lnTo>
                    <a:pt x="21361" y="34569"/>
                  </a:lnTo>
                  <a:lnTo>
                    <a:pt x="21386" y="34353"/>
                  </a:lnTo>
                  <a:lnTo>
                    <a:pt x="22466" y="33324"/>
                  </a:lnTo>
                  <a:lnTo>
                    <a:pt x="22987" y="33324"/>
                  </a:lnTo>
                  <a:lnTo>
                    <a:pt x="23228" y="33464"/>
                  </a:lnTo>
                  <a:lnTo>
                    <a:pt x="23444" y="33896"/>
                  </a:lnTo>
                  <a:lnTo>
                    <a:pt x="23482" y="34124"/>
                  </a:lnTo>
                  <a:lnTo>
                    <a:pt x="23482" y="37198"/>
                  </a:lnTo>
                  <a:lnTo>
                    <a:pt x="24244" y="37198"/>
                  </a:lnTo>
                  <a:lnTo>
                    <a:pt x="24244" y="33896"/>
                  </a:lnTo>
                  <a:close/>
                </a:path>
                <a:path w="128904" h="53975">
                  <a:moveTo>
                    <a:pt x="26822" y="50711"/>
                  </a:moveTo>
                  <a:lnTo>
                    <a:pt x="26809" y="50114"/>
                  </a:lnTo>
                  <a:lnTo>
                    <a:pt x="26720" y="49530"/>
                  </a:lnTo>
                  <a:lnTo>
                    <a:pt x="26606" y="49161"/>
                  </a:lnTo>
                  <a:lnTo>
                    <a:pt x="26352" y="48793"/>
                  </a:lnTo>
                  <a:lnTo>
                    <a:pt x="26073" y="48514"/>
                  </a:lnTo>
                  <a:lnTo>
                    <a:pt x="26047" y="50114"/>
                  </a:lnTo>
                  <a:lnTo>
                    <a:pt x="23571" y="50114"/>
                  </a:lnTo>
                  <a:lnTo>
                    <a:pt x="23583" y="49784"/>
                  </a:lnTo>
                  <a:lnTo>
                    <a:pt x="23710" y="49415"/>
                  </a:lnTo>
                  <a:lnTo>
                    <a:pt x="24180" y="48920"/>
                  </a:lnTo>
                  <a:lnTo>
                    <a:pt x="24460" y="48793"/>
                  </a:lnTo>
                  <a:lnTo>
                    <a:pt x="25285" y="48793"/>
                  </a:lnTo>
                  <a:lnTo>
                    <a:pt x="25628" y="48983"/>
                  </a:lnTo>
                  <a:lnTo>
                    <a:pt x="25882" y="49428"/>
                  </a:lnTo>
                  <a:lnTo>
                    <a:pt x="25996" y="49733"/>
                  </a:lnTo>
                  <a:lnTo>
                    <a:pt x="26047" y="50114"/>
                  </a:lnTo>
                  <a:lnTo>
                    <a:pt x="26047" y="48501"/>
                  </a:lnTo>
                  <a:lnTo>
                    <a:pt x="25476" y="48209"/>
                  </a:lnTo>
                  <a:lnTo>
                    <a:pt x="25171" y="48145"/>
                  </a:lnTo>
                  <a:lnTo>
                    <a:pt x="24218" y="48145"/>
                  </a:lnTo>
                  <a:lnTo>
                    <a:pt x="23723" y="48361"/>
                  </a:lnTo>
                  <a:lnTo>
                    <a:pt x="22948" y="49263"/>
                  </a:lnTo>
                  <a:lnTo>
                    <a:pt x="22847" y="49530"/>
                  </a:lnTo>
                  <a:lnTo>
                    <a:pt x="22936" y="51854"/>
                  </a:lnTo>
                  <a:lnTo>
                    <a:pt x="23710" y="52654"/>
                  </a:lnTo>
                  <a:lnTo>
                    <a:pt x="24180" y="52857"/>
                  </a:lnTo>
                  <a:lnTo>
                    <a:pt x="24955" y="52857"/>
                  </a:lnTo>
                  <a:lnTo>
                    <a:pt x="26758" y="51295"/>
                  </a:lnTo>
                  <a:lnTo>
                    <a:pt x="26022" y="51295"/>
                  </a:lnTo>
                  <a:lnTo>
                    <a:pt x="25946" y="51523"/>
                  </a:lnTo>
                  <a:lnTo>
                    <a:pt x="25869" y="51676"/>
                  </a:lnTo>
                  <a:lnTo>
                    <a:pt x="25501" y="52082"/>
                  </a:lnTo>
                  <a:lnTo>
                    <a:pt x="25196" y="52209"/>
                  </a:lnTo>
                  <a:lnTo>
                    <a:pt x="24384" y="52209"/>
                  </a:lnTo>
                  <a:lnTo>
                    <a:pt x="24091" y="52082"/>
                  </a:lnTo>
                  <a:lnTo>
                    <a:pt x="23672" y="51523"/>
                  </a:lnTo>
                  <a:lnTo>
                    <a:pt x="23545" y="50711"/>
                  </a:lnTo>
                  <a:lnTo>
                    <a:pt x="26822" y="50711"/>
                  </a:lnTo>
                  <a:close/>
                </a:path>
                <a:path w="128904" h="53975">
                  <a:moveTo>
                    <a:pt x="29210" y="34137"/>
                  </a:moveTo>
                  <a:lnTo>
                    <a:pt x="29006" y="33566"/>
                  </a:lnTo>
                  <a:lnTo>
                    <a:pt x="28689" y="33261"/>
                  </a:lnTo>
                  <a:lnTo>
                    <a:pt x="28346" y="32943"/>
                  </a:lnTo>
                  <a:lnTo>
                    <a:pt x="28346" y="34137"/>
                  </a:lnTo>
                  <a:lnTo>
                    <a:pt x="28257" y="35928"/>
                  </a:lnTo>
                  <a:lnTo>
                    <a:pt x="27965" y="36525"/>
                  </a:lnTo>
                  <a:lnTo>
                    <a:pt x="27622" y="36715"/>
                  </a:lnTo>
                  <a:lnTo>
                    <a:pt x="26670" y="36715"/>
                  </a:lnTo>
                  <a:lnTo>
                    <a:pt x="26339" y="36563"/>
                  </a:lnTo>
                  <a:lnTo>
                    <a:pt x="25933" y="35928"/>
                  </a:lnTo>
                  <a:lnTo>
                    <a:pt x="25933" y="34137"/>
                  </a:lnTo>
                  <a:lnTo>
                    <a:pt x="26339" y="33439"/>
                  </a:lnTo>
                  <a:lnTo>
                    <a:pt x="26670" y="33261"/>
                  </a:lnTo>
                  <a:lnTo>
                    <a:pt x="27647" y="33261"/>
                  </a:lnTo>
                  <a:lnTo>
                    <a:pt x="27952" y="33439"/>
                  </a:lnTo>
                  <a:lnTo>
                    <a:pt x="28054" y="33566"/>
                  </a:lnTo>
                  <a:lnTo>
                    <a:pt x="28346" y="34137"/>
                  </a:lnTo>
                  <a:lnTo>
                    <a:pt x="28346" y="32943"/>
                  </a:lnTo>
                  <a:lnTo>
                    <a:pt x="28206" y="32804"/>
                  </a:lnTo>
                  <a:lnTo>
                    <a:pt x="27724" y="32613"/>
                  </a:lnTo>
                  <a:lnTo>
                    <a:pt x="26517" y="32613"/>
                  </a:lnTo>
                  <a:lnTo>
                    <a:pt x="25996" y="32842"/>
                  </a:lnTo>
                  <a:lnTo>
                    <a:pt x="25247" y="33731"/>
                  </a:lnTo>
                  <a:lnTo>
                    <a:pt x="25107" y="34137"/>
                  </a:lnTo>
                  <a:lnTo>
                    <a:pt x="25234" y="36322"/>
                  </a:lnTo>
                  <a:lnTo>
                    <a:pt x="25958" y="37160"/>
                  </a:lnTo>
                  <a:lnTo>
                    <a:pt x="26441" y="37363"/>
                  </a:lnTo>
                  <a:lnTo>
                    <a:pt x="27787" y="37363"/>
                  </a:lnTo>
                  <a:lnTo>
                    <a:pt x="28333" y="37134"/>
                  </a:lnTo>
                  <a:lnTo>
                    <a:pt x="28638" y="36715"/>
                  </a:lnTo>
                  <a:lnTo>
                    <a:pt x="29032" y="36195"/>
                  </a:lnTo>
                  <a:lnTo>
                    <a:pt x="29108" y="35928"/>
                  </a:lnTo>
                  <a:lnTo>
                    <a:pt x="29210" y="34137"/>
                  </a:lnTo>
                  <a:close/>
                </a:path>
                <a:path w="128904" h="53975">
                  <a:moveTo>
                    <a:pt x="29210" y="18643"/>
                  </a:moveTo>
                  <a:lnTo>
                    <a:pt x="29006" y="18084"/>
                  </a:lnTo>
                  <a:lnTo>
                    <a:pt x="28689" y="17780"/>
                  </a:lnTo>
                  <a:lnTo>
                    <a:pt x="28346" y="17449"/>
                  </a:lnTo>
                  <a:lnTo>
                    <a:pt x="28346" y="18643"/>
                  </a:lnTo>
                  <a:lnTo>
                    <a:pt x="28257" y="20434"/>
                  </a:lnTo>
                  <a:lnTo>
                    <a:pt x="27965" y="21031"/>
                  </a:lnTo>
                  <a:lnTo>
                    <a:pt x="27622" y="21234"/>
                  </a:lnTo>
                  <a:lnTo>
                    <a:pt x="26670" y="21234"/>
                  </a:lnTo>
                  <a:lnTo>
                    <a:pt x="26339" y="21069"/>
                  </a:lnTo>
                  <a:lnTo>
                    <a:pt x="25933" y="20434"/>
                  </a:lnTo>
                  <a:lnTo>
                    <a:pt x="25933" y="18643"/>
                  </a:lnTo>
                  <a:lnTo>
                    <a:pt x="28346" y="18643"/>
                  </a:lnTo>
                  <a:lnTo>
                    <a:pt x="28346" y="17449"/>
                  </a:lnTo>
                  <a:lnTo>
                    <a:pt x="28206" y="17310"/>
                  </a:lnTo>
                  <a:lnTo>
                    <a:pt x="27724" y="17119"/>
                  </a:lnTo>
                  <a:lnTo>
                    <a:pt x="26517" y="17119"/>
                  </a:lnTo>
                  <a:lnTo>
                    <a:pt x="25996" y="17348"/>
                  </a:lnTo>
                  <a:lnTo>
                    <a:pt x="25247" y="18237"/>
                  </a:lnTo>
                  <a:lnTo>
                    <a:pt x="25107" y="18643"/>
                  </a:lnTo>
                  <a:lnTo>
                    <a:pt x="25234" y="20828"/>
                  </a:lnTo>
                  <a:lnTo>
                    <a:pt x="25958" y="21666"/>
                  </a:lnTo>
                  <a:lnTo>
                    <a:pt x="26441" y="21869"/>
                  </a:lnTo>
                  <a:lnTo>
                    <a:pt x="27787" y="21869"/>
                  </a:lnTo>
                  <a:lnTo>
                    <a:pt x="28333" y="21640"/>
                  </a:lnTo>
                  <a:lnTo>
                    <a:pt x="28638" y="21234"/>
                  </a:lnTo>
                  <a:lnTo>
                    <a:pt x="29032" y="20701"/>
                  </a:lnTo>
                  <a:lnTo>
                    <a:pt x="29108" y="20434"/>
                  </a:lnTo>
                  <a:lnTo>
                    <a:pt x="29210" y="18643"/>
                  </a:lnTo>
                  <a:close/>
                </a:path>
                <a:path w="128904" h="53975">
                  <a:moveTo>
                    <a:pt x="29349" y="48247"/>
                  </a:moveTo>
                  <a:lnTo>
                    <a:pt x="28638" y="48247"/>
                  </a:lnTo>
                  <a:lnTo>
                    <a:pt x="28638" y="47002"/>
                  </a:lnTo>
                  <a:lnTo>
                    <a:pt x="27889" y="47002"/>
                  </a:lnTo>
                  <a:lnTo>
                    <a:pt x="27889" y="48247"/>
                  </a:lnTo>
                  <a:lnTo>
                    <a:pt x="27279" y="48247"/>
                  </a:lnTo>
                  <a:lnTo>
                    <a:pt x="27279" y="48856"/>
                  </a:lnTo>
                  <a:lnTo>
                    <a:pt x="27889" y="48856"/>
                  </a:lnTo>
                  <a:lnTo>
                    <a:pt x="27889" y="52095"/>
                  </a:lnTo>
                  <a:lnTo>
                    <a:pt x="27952" y="52324"/>
                  </a:lnTo>
                  <a:lnTo>
                    <a:pt x="28194" y="52679"/>
                  </a:lnTo>
                  <a:lnTo>
                    <a:pt x="28435" y="52768"/>
                  </a:lnTo>
                  <a:lnTo>
                    <a:pt x="28892" y="52768"/>
                  </a:lnTo>
                  <a:lnTo>
                    <a:pt x="29273" y="52730"/>
                  </a:lnTo>
                  <a:lnTo>
                    <a:pt x="29349" y="52108"/>
                  </a:lnTo>
                  <a:lnTo>
                    <a:pt x="28956" y="52120"/>
                  </a:lnTo>
                  <a:lnTo>
                    <a:pt x="28702" y="52019"/>
                  </a:lnTo>
                  <a:lnTo>
                    <a:pt x="28638" y="48856"/>
                  </a:lnTo>
                  <a:lnTo>
                    <a:pt x="29349" y="48856"/>
                  </a:lnTo>
                  <a:lnTo>
                    <a:pt x="29349" y="48247"/>
                  </a:lnTo>
                  <a:close/>
                </a:path>
                <a:path w="128904" h="53975">
                  <a:moveTo>
                    <a:pt x="32283" y="32664"/>
                  </a:moveTo>
                  <a:lnTo>
                    <a:pt x="32054" y="32639"/>
                  </a:lnTo>
                  <a:lnTo>
                    <a:pt x="31750" y="32639"/>
                  </a:lnTo>
                  <a:lnTo>
                    <a:pt x="31483" y="32753"/>
                  </a:lnTo>
                  <a:lnTo>
                    <a:pt x="31026" y="33185"/>
                  </a:lnTo>
                  <a:lnTo>
                    <a:pt x="30886" y="33362"/>
                  </a:lnTo>
                  <a:lnTo>
                    <a:pt x="30822" y="33515"/>
                  </a:lnTo>
                  <a:lnTo>
                    <a:pt x="30822" y="32740"/>
                  </a:lnTo>
                  <a:lnTo>
                    <a:pt x="30124" y="32740"/>
                  </a:lnTo>
                  <a:lnTo>
                    <a:pt x="30124" y="37198"/>
                  </a:lnTo>
                  <a:lnTo>
                    <a:pt x="30861" y="37198"/>
                  </a:lnTo>
                  <a:lnTo>
                    <a:pt x="30861" y="34328"/>
                  </a:lnTo>
                  <a:lnTo>
                    <a:pt x="30962" y="34036"/>
                  </a:lnTo>
                  <a:lnTo>
                    <a:pt x="31369" y="33553"/>
                  </a:lnTo>
                  <a:lnTo>
                    <a:pt x="31661" y="33439"/>
                  </a:lnTo>
                  <a:lnTo>
                    <a:pt x="32042" y="33439"/>
                  </a:lnTo>
                  <a:lnTo>
                    <a:pt x="32283" y="33451"/>
                  </a:lnTo>
                  <a:lnTo>
                    <a:pt x="32283" y="32664"/>
                  </a:lnTo>
                  <a:close/>
                </a:path>
                <a:path w="128904" h="53975">
                  <a:moveTo>
                    <a:pt x="32283" y="17170"/>
                  </a:moveTo>
                  <a:lnTo>
                    <a:pt x="32054" y="17145"/>
                  </a:lnTo>
                  <a:lnTo>
                    <a:pt x="31750" y="17145"/>
                  </a:lnTo>
                  <a:lnTo>
                    <a:pt x="31483" y="17259"/>
                  </a:lnTo>
                  <a:lnTo>
                    <a:pt x="31026" y="17691"/>
                  </a:lnTo>
                  <a:lnTo>
                    <a:pt x="30886" y="17868"/>
                  </a:lnTo>
                  <a:lnTo>
                    <a:pt x="30822" y="18021"/>
                  </a:lnTo>
                  <a:lnTo>
                    <a:pt x="30822" y="17246"/>
                  </a:lnTo>
                  <a:lnTo>
                    <a:pt x="30124" y="17246"/>
                  </a:lnTo>
                  <a:lnTo>
                    <a:pt x="30124" y="21704"/>
                  </a:lnTo>
                  <a:lnTo>
                    <a:pt x="30861" y="21704"/>
                  </a:lnTo>
                  <a:lnTo>
                    <a:pt x="30861" y="18834"/>
                  </a:lnTo>
                  <a:lnTo>
                    <a:pt x="30962" y="18554"/>
                  </a:lnTo>
                  <a:lnTo>
                    <a:pt x="31369" y="18059"/>
                  </a:lnTo>
                  <a:lnTo>
                    <a:pt x="31661" y="17945"/>
                  </a:lnTo>
                  <a:lnTo>
                    <a:pt x="32042" y="17945"/>
                  </a:lnTo>
                  <a:lnTo>
                    <a:pt x="32283" y="17957"/>
                  </a:lnTo>
                  <a:lnTo>
                    <a:pt x="32283" y="17170"/>
                  </a:lnTo>
                  <a:close/>
                </a:path>
                <a:path w="128904" h="53975">
                  <a:moveTo>
                    <a:pt x="33921" y="50114"/>
                  </a:moveTo>
                  <a:lnTo>
                    <a:pt x="33159" y="48501"/>
                  </a:lnTo>
                  <a:lnTo>
                    <a:pt x="33159" y="50114"/>
                  </a:lnTo>
                  <a:lnTo>
                    <a:pt x="30670" y="50114"/>
                  </a:lnTo>
                  <a:lnTo>
                    <a:pt x="30695" y="49784"/>
                  </a:lnTo>
                  <a:lnTo>
                    <a:pt x="30810" y="49415"/>
                  </a:lnTo>
                  <a:lnTo>
                    <a:pt x="31280" y="48920"/>
                  </a:lnTo>
                  <a:lnTo>
                    <a:pt x="31572" y="48793"/>
                  </a:lnTo>
                  <a:lnTo>
                    <a:pt x="32397" y="48793"/>
                  </a:lnTo>
                  <a:lnTo>
                    <a:pt x="32740" y="48983"/>
                  </a:lnTo>
                  <a:lnTo>
                    <a:pt x="32994" y="49428"/>
                  </a:lnTo>
                  <a:lnTo>
                    <a:pt x="33108" y="49733"/>
                  </a:lnTo>
                  <a:lnTo>
                    <a:pt x="33159" y="50114"/>
                  </a:lnTo>
                  <a:lnTo>
                    <a:pt x="33159" y="48501"/>
                  </a:lnTo>
                  <a:lnTo>
                    <a:pt x="32588" y="48209"/>
                  </a:lnTo>
                  <a:lnTo>
                    <a:pt x="32283" y="48145"/>
                  </a:lnTo>
                  <a:lnTo>
                    <a:pt x="31330" y="48145"/>
                  </a:lnTo>
                  <a:lnTo>
                    <a:pt x="30822" y="48361"/>
                  </a:lnTo>
                  <a:lnTo>
                    <a:pt x="30048" y="49263"/>
                  </a:lnTo>
                  <a:lnTo>
                    <a:pt x="29959" y="49530"/>
                  </a:lnTo>
                  <a:lnTo>
                    <a:pt x="30048" y="51854"/>
                  </a:lnTo>
                  <a:lnTo>
                    <a:pt x="30822" y="52654"/>
                  </a:lnTo>
                  <a:lnTo>
                    <a:pt x="31292" y="52857"/>
                  </a:lnTo>
                  <a:lnTo>
                    <a:pt x="32067" y="52857"/>
                  </a:lnTo>
                  <a:lnTo>
                    <a:pt x="33858" y="51295"/>
                  </a:lnTo>
                  <a:lnTo>
                    <a:pt x="33121" y="51295"/>
                  </a:lnTo>
                  <a:lnTo>
                    <a:pt x="33058" y="51523"/>
                  </a:lnTo>
                  <a:lnTo>
                    <a:pt x="32981" y="51676"/>
                  </a:lnTo>
                  <a:lnTo>
                    <a:pt x="32613" y="52082"/>
                  </a:lnTo>
                  <a:lnTo>
                    <a:pt x="32296" y="52209"/>
                  </a:lnTo>
                  <a:lnTo>
                    <a:pt x="31483" y="52209"/>
                  </a:lnTo>
                  <a:lnTo>
                    <a:pt x="31203" y="52082"/>
                  </a:lnTo>
                  <a:lnTo>
                    <a:pt x="30772" y="51523"/>
                  </a:lnTo>
                  <a:lnTo>
                    <a:pt x="30657" y="50711"/>
                  </a:lnTo>
                  <a:lnTo>
                    <a:pt x="33921" y="50711"/>
                  </a:lnTo>
                  <a:lnTo>
                    <a:pt x="33921" y="50114"/>
                  </a:lnTo>
                  <a:close/>
                </a:path>
                <a:path w="128904" h="53975">
                  <a:moveTo>
                    <a:pt x="37122" y="37846"/>
                  </a:moveTo>
                  <a:lnTo>
                    <a:pt x="32385" y="37846"/>
                  </a:lnTo>
                  <a:lnTo>
                    <a:pt x="32385" y="38265"/>
                  </a:lnTo>
                  <a:lnTo>
                    <a:pt x="37122" y="38265"/>
                  </a:lnTo>
                  <a:lnTo>
                    <a:pt x="37122" y="37846"/>
                  </a:lnTo>
                  <a:close/>
                </a:path>
                <a:path w="128904" h="53975">
                  <a:moveTo>
                    <a:pt x="37122" y="22352"/>
                  </a:moveTo>
                  <a:lnTo>
                    <a:pt x="32385" y="22352"/>
                  </a:lnTo>
                  <a:lnTo>
                    <a:pt x="32385" y="22771"/>
                  </a:lnTo>
                  <a:lnTo>
                    <a:pt x="37122" y="22771"/>
                  </a:lnTo>
                  <a:lnTo>
                    <a:pt x="37122" y="22352"/>
                  </a:lnTo>
                  <a:close/>
                </a:path>
                <a:path w="128904" h="53975">
                  <a:moveTo>
                    <a:pt x="38481" y="46570"/>
                  </a:moveTo>
                  <a:lnTo>
                    <a:pt x="37757" y="46570"/>
                  </a:lnTo>
                  <a:lnTo>
                    <a:pt x="37757" y="48818"/>
                  </a:lnTo>
                  <a:lnTo>
                    <a:pt x="37680" y="51460"/>
                  </a:lnTo>
                  <a:lnTo>
                    <a:pt x="37236" y="52044"/>
                  </a:lnTo>
                  <a:lnTo>
                    <a:pt x="36944" y="52197"/>
                  </a:lnTo>
                  <a:lnTo>
                    <a:pt x="36144" y="52197"/>
                  </a:lnTo>
                  <a:lnTo>
                    <a:pt x="35826" y="52044"/>
                  </a:lnTo>
                  <a:lnTo>
                    <a:pt x="35458" y="51460"/>
                  </a:lnTo>
                  <a:lnTo>
                    <a:pt x="35433" y="49542"/>
                  </a:lnTo>
                  <a:lnTo>
                    <a:pt x="35902" y="48958"/>
                  </a:lnTo>
                  <a:lnTo>
                    <a:pt x="37680" y="51460"/>
                  </a:lnTo>
                  <a:lnTo>
                    <a:pt x="37680" y="48742"/>
                  </a:lnTo>
                  <a:lnTo>
                    <a:pt x="37439" y="48463"/>
                  </a:lnTo>
                  <a:lnTo>
                    <a:pt x="37071" y="48234"/>
                  </a:lnTo>
                  <a:lnTo>
                    <a:pt x="36791" y="48158"/>
                  </a:lnTo>
                  <a:lnTo>
                    <a:pt x="35839" y="48158"/>
                  </a:lnTo>
                  <a:lnTo>
                    <a:pt x="35394" y="48374"/>
                  </a:lnTo>
                  <a:lnTo>
                    <a:pt x="34696" y="49352"/>
                  </a:lnTo>
                  <a:lnTo>
                    <a:pt x="34645" y="49542"/>
                  </a:lnTo>
                  <a:lnTo>
                    <a:pt x="34709" y="51816"/>
                  </a:lnTo>
                  <a:lnTo>
                    <a:pt x="35433" y="52654"/>
                  </a:lnTo>
                  <a:lnTo>
                    <a:pt x="35864" y="52857"/>
                  </a:lnTo>
                  <a:lnTo>
                    <a:pt x="36677" y="52857"/>
                  </a:lnTo>
                  <a:lnTo>
                    <a:pt x="36944" y="52793"/>
                  </a:lnTo>
                  <a:lnTo>
                    <a:pt x="37426" y="52552"/>
                  </a:lnTo>
                  <a:lnTo>
                    <a:pt x="37630" y="52349"/>
                  </a:lnTo>
                  <a:lnTo>
                    <a:pt x="37719" y="52197"/>
                  </a:lnTo>
                  <a:lnTo>
                    <a:pt x="37807" y="52705"/>
                  </a:lnTo>
                  <a:lnTo>
                    <a:pt x="38481" y="52705"/>
                  </a:lnTo>
                  <a:lnTo>
                    <a:pt x="38481" y="52082"/>
                  </a:lnTo>
                  <a:lnTo>
                    <a:pt x="38481" y="46570"/>
                  </a:lnTo>
                  <a:close/>
                </a:path>
                <a:path w="128904" h="53975">
                  <a:moveTo>
                    <a:pt x="43675" y="33832"/>
                  </a:moveTo>
                  <a:lnTo>
                    <a:pt x="43611" y="33528"/>
                  </a:lnTo>
                  <a:lnTo>
                    <a:pt x="43281" y="32867"/>
                  </a:lnTo>
                  <a:lnTo>
                    <a:pt x="42875" y="32639"/>
                  </a:lnTo>
                  <a:lnTo>
                    <a:pt x="41998" y="32639"/>
                  </a:lnTo>
                  <a:lnTo>
                    <a:pt x="41744" y="32702"/>
                  </a:lnTo>
                  <a:lnTo>
                    <a:pt x="41287" y="32931"/>
                  </a:lnTo>
                  <a:lnTo>
                    <a:pt x="41097" y="33108"/>
                  </a:lnTo>
                  <a:lnTo>
                    <a:pt x="40932" y="33350"/>
                  </a:lnTo>
                  <a:lnTo>
                    <a:pt x="40830" y="33159"/>
                  </a:lnTo>
                  <a:lnTo>
                    <a:pt x="40716" y="33007"/>
                  </a:lnTo>
                  <a:lnTo>
                    <a:pt x="40386" y="32727"/>
                  </a:lnTo>
                  <a:lnTo>
                    <a:pt x="40093" y="32639"/>
                  </a:lnTo>
                  <a:lnTo>
                    <a:pt x="39420" y="32639"/>
                  </a:lnTo>
                  <a:lnTo>
                    <a:pt x="39141" y="32727"/>
                  </a:lnTo>
                  <a:lnTo>
                    <a:pt x="38760" y="32994"/>
                  </a:lnTo>
                  <a:lnTo>
                    <a:pt x="38595" y="33159"/>
                  </a:lnTo>
                  <a:lnTo>
                    <a:pt x="38417" y="33375"/>
                  </a:lnTo>
                  <a:lnTo>
                    <a:pt x="38417" y="32740"/>
                  </a:lnTo>
                  <a:lnTo>
                    <a:pt x="37680" y="32740"/>
                  </a:lnTo>
                  <a:lnTo>
                    <a:pt x="37680" y="37198"/>
                  </a:lnTo>
                  <a:lnTo>
                    <a:pt x="38417" y="37198"/>
                  </a:lnTo>
                  <a:lnTo>
                    <a:pt x="38417" y="34264"/>
                  </a:lnTo>
                  <a:lnTo>
                    <a:pt x="38544" y="33870"/>
                  </a:lnTo>
                  <a:lnTo>
                    <a:pt x="39001" y="33426"/>
                  </a:lnTo>
                  <a:lnTo>
                    <a:pt x="39255" y="33324"/>
                  </a:lnTo>
                  <a:lnTo>
                    <a:pt x="39852" y="33324"/>
                  </a:lnTo>
                  <a:lnTo>
                    <a:pt x="40068" y="33426"/>
                  </a:lnTo>
                  <a:lnTo>
                    <a:pt x="40259" y="33769"/>
                  </a:lnTo>
                  <a:lnTo>
                    <a:pt x="40284" y="33985"/>
                  </a:lnTo>
                  <a:lnTo>
                    <a:pt x="40284" y="37198"/>
                  </a:lnTo>
                  <a:lnTo>
                    <a:pt x="41046" y="37198"/>
                  </a:lnTo>
                  <a:lnTo>
                    <a:pt x="41046" y="34150"/>
                  </a:lnTo>
                  <a:lnTo>
                    <a:pt x="41160" y="33820"/>
                  </a:lnTo>
                  <a:lnTo>
                    <a:pt x="41579" y="33426"/>
                  </a:lnTo>
                  <a:lnTo>
                    <a:pt x="41833" y="33324"/>
                  </a:lnTo>
                  <a:lnTo>
                    <a:pt x="42341" y="33324"/>
                  </a:lnTo>
                  <a:lnTo>
                    <a:pt x="42519" y="33388"/>
                  </a:lnTo>
                  <a:lnTo>
                    <a:pt x="42824" y="33604"/>
                  </a:lnTo>
                  <a:lnTo>
                    <a:pt x="42887" y="33807"/>
                  </a:lnTo>
                  <a:lnTo>
                    <a:pt x="42887" y="37198"/>
                  </a:lnTo>
                  <a:lnTo>
                    <a:pt x="43675" y="37198"/>
                  </a:lnTo>
                  <a:lnTo>
                    <a:pt x="43675" y="33832"/>
                  </a:lnTo>
                  <a:close/>
                </a:path>
                <a:path w="128904" h="53975">
                  <a:moveTo>
                    <a:pt x="43675" y="18351"/>
                  </a:moveTo>
                  <a:lnTo>
                    <a:pt x="43611" y="18034"/>
                  </a:lnTo>
                  <a:lnTo>
                    <a:pt x="43281" y="17373"/>
                  </a:lnTo>
                  <a:lnTo>
                    <a:pt x="42875" y="17145"/>
                  </a:lnTo>
                  <a:lnTo>
                    <a:pt x="41998" y="17145"/>
                  </a:lnTo>
                  <a:lnTo>
                    <a:pt x="41744" y="17208"/>
                  </a:lnTo>
                  <a:lnTo>
                    <a:pt x="41287" y="17437"/>
                  </a:lnTo>
                  <a:lnTo>
                    <a:pt x="41097" y="17614"/>
                  </a:lnTo>
                  <a:lnTo>
                    <a:pt x="40932" y="17856"/>
                  </a:lnTo>
                  <a:lnTo>
                    <a:pt x="40830" y="17665"/>
                  </a:lnTo>
                  <a:lnTo>
                    <a:pt x="40716" y="17513"/>
                  </a:lnTo>
                  <a:lnTo>
                    <a:pt x="40386" y="17246"/>
                  </a:lnTo>
                  <a:lnTo>
                    <a:pt x="40093" y="17145"/>
                  </a:lnTo>
                  <a:lnTo>
                    <a:pt x="39420" y="17145"/>
                  </a:lnTo>
                  <a:lnTo>
                    <a:pt x="39141" y="17233"/>
                  </a:lnTo>
                  <a:lnTo>
                    <a:pt x="38760" y="17513"/>
                  </a:lnTo>
                  <a:lnTo>
                    <a:pt x="38595" y="17665"/>
                  </a:lnTo>
                  <a:lnTo>
                    <a:pt x="38417" y="17881"/>
                  </a:lnTo>
                  <a:lnTo>
                    <a:pt x="38417" y="17246"/>
                  </a:lnTo>
                  <a:lnTo>
                    <a:pt x="37680" y="17246"/>
                  </a:lnTo>
                  <a:lnTo>
                    <a:pt x="37680" y="21704"/>
                  </a:lnTo>
                  <a:lnTo>
                    <a:pt x="38417" y="21704"/>
                  </a:lnTo>
                  <a:lnTo>
                    <a:pt x="38417" y="18770"/>
                  </a:lnTo>
                  <a:lnTo>
                    <a:pt x="38544" y="18376"/>
                  </a:lnTo>
                  <a:lnTo>
                    <a:pt x="39001" y="17932"/>
                  </a:lnTo>
                  <a:lnTo>
                    <a:pt x="39255" y="17830"/>
                  </a:lnTo>
                  <a:lnTo>
                    <a:pt x="39852" y="17830"/>
                  </a:lnTo>
                  <a:lnTo>
                    <a:pt x="40068" y="17932"/>
                  </a:lnTo>
                  <a:lnTo>
                    <a:pt x="40259" y="18275"/>
                  </a:lnTo>
                  <a:lnTo>
                    <a:pt x="40284" y="18491"/>
                  </a:lnTo>
                  <a:lnTo>
                    <a:pt x="40284" y="21704"/>
                  </a:lnTo>
                  <a:lnTo>
                    <a:pt x="41046" y="21704"/>
                  </a:lnTo>
                  <a:lnTo>
                    <a:pt x="41046" y="18656"/>
                  </a:lnTo>
                  <a:lnTo>
                    <a:pt x="41160" y="18326"/>
                  </a:lnTo>
                  <a:lnTo>
                    <a:pt x="41579" y="17932"/>
                  </a:lnTo>
                  <a:lnTo>
                    <a:pt x="41833" y="17830"/>
                  </a:lnTo>
                  <a:lnTo>
                    <a:pt x="42341" y="17830"/>
                  </a:lnTo>
                  <a:lnTo>
                    <a:pt x="42519" y="17894"/>
                  </a:lnTo>
                  <a:lnTo>
                    <a:pt x="42824" y="18110"/>
                  </a:lnTo>
                  <a:lnTo>
                    <a:pt x="42887" y="18313"/>
                  </a:lnTo>
                  <a:lnTo>
                    <a:pt x="42887" y="21704"/>
                  </a:lnTo>
                  <a:lnTo>
                    <a:pt x="43675" y="21704"/>
                  </a:lnTo>
                  <a:lnTo>
                    <a:pt x="43675" y="18351"/>
                  </a:lnTo>
                  <a:close/>
                </a:path>
                <a:path w="128904" h="53975">
                  <a:moveTo>
                    <a:pt x="45542" y="32766"/>
                  </a:moveTo>
                  <a:lnTo>
                    <a:pt x="44780" y="32766"/>
                  </a:lnTo>
                  <a:lnTo>
                    <a:pt x="44780" y="37198"/>
                  </a:lnTo>
                  <a:lnTo>
                    <a:pt x="45542" y="37198"/>
                  </a:lnTo>
                  <a:lnTo>
                    <a:pt x="45542" y="32766"/>
                  </a:lnTo>
                  <a:close/>
                </a:path>
                <a:path w="128904" h="53975">
                  <a:moveTo>
                    <a:pt x="45542" y="31089"/>
                  </a:moveTo>
                  <a:lnTo>
                    <a:pt x="44780" y="31089"/>
                  </a:lnTo>
                  <a:lnTo>
                    <a:pt x="44780" y="31940"/>
                  </a:lnTo>
                  <a:lnTo>
                    <a:pt x="45542" y="31940"/>
                  </a:lnTo>
                  <a:lnTo>
                    <a:pt x="45542" y="31089"/>
                  </a:lnTo>
                  <a:close/>
                </a:path>
                <a:path w="128904" h="53975">
                  <a:moveTo>
                    <a:pt x="45542" y="17272"/>
                  </a:moveTo>
                  <a:lnTo>
                    <a:pt x="44780" y="17272"/>
                  </a:lnTo>
                  <a:lnTo>
                    <a:pt x="44780" y="21704"/>
                  </a:lnTo>
                  <a:lnTo>
                    <a:pt x="45542" y="21704"/>
                  </a:lnTo>
                  <a:lnTo>
                    <a:pt x="45542" y="17272"/>
                  </a:lnTo>
                  <a:close/>
                </a:path>
                <a:path w="128904" h="53975">
                  <a:moveTo>
                    <a:pt x="45542" y="15595"/>
                  </a:moveTo>
                  <a:lnTo>
                    <a:pt x="44780" y="15595"/>
                  </a:lnTo>
                  <a:lnTo>
                    <a:pt x="44780" y="16446"/>
                  </a:lnTo>
                  <a:lnTo>
                    <a:pt x="45542" y="16446"/>
                  </a:lnTo>
                  <a:lnTo>
                    <a:pt x="45542" y="15595"/>
                  </a:lnTo>
                  <a:close/>
                </a:path>
                <a:path w="128904" h="53975">
                  <a:moveTo>
                    <a:pt x="52666" y="33832"/>
                  </a:moveTo>
                  <a:lnTo>
                    <a:pt x="52603" y="33528"/>
                  </a:lnTo>
                  <a:lnTo>
                    <a:pt x="52273" y="32867"/>
                  </a:lnTo>
                  <a:lnTo>
                    <a:pt x="51866" y="32639"/>
                  </a:lnTo>
                  <a:lnTo>
                    <a:pt x="50990" y="32639"/>
                  </a:lnTo>
                  <a:lnTo>
                    <a:pt x="50736" y="32702"/>
                  </a:lnTo>
                  <a:lnTo>
                    <a:pt x="50279" y="32931"/>
                  </a:lnTo>
                  <a:lnTo>
                    <a:pt x="50088" y="33108"/>
                  </a:lnTo>
                  <a:lnTo>
                    <a:pt x="49923" y="33350"/>
                  </a:lnTo>
                  <a:lnTo>
                    <a:pt x="49822" y="33159"/>
                  </a:lnTo>
                  <a:lnTo>
                    <a:pt x="49707" y="33007"/>
                  </a:lnTo>
                  <a:lnTo>
                    <a:pt x="49377" y="32727"/>
                  </a:lnTo>
                  <a:lnTo>
                    <a:pt x="49085" y="32639"/>
                  </a:lnTo>
                  <a:lnTo>
                    <a:pt x="48425" y="32639"/>
                  </a:lnTo>
                  <a:lnTo>
                    <a:pt x="48133" y="32727"/>
                  </a:lnTo>
                  <a:lnTo>
                    <a:pt x="47752" y="32994"/>
                  </a:lnTo>
                  <a:lnTo>
                    <a:pt x="47586" y="33159"/>
                  </a:lnTo>
                  <a:lnTo>
                    <a:pt x="47409" y="33375"/>
                  </a:lnTo>
                  <a:lnTo>
                    <a:pt x="47409" y="32740"/>
                  </a:lnTo>
                  <a:lnTo>
                    <a:pt x="46672" y="32740"/>
                  </a:lnTo>
                  <a:lnTo>
                    <a:pt x="46672" y="37198"/>
                  </a:lnTo>
                  <a:lnTo>
                    <a:pt x="47421" y="37198"/>
                  </a:lnTo>
                  <a:lnTo>
                    <a:pt x="47421" y="34264"/>
                  </a:lnTo>
                  <a:lnTo>
                    <a:pt x="47536" y="33870"/>
                  </a:lnTo>
                  <a:lnTo>
                    <a:pt x="47993" y="33426"/>
                  </a:lnTo>
                  <a:lnTo>
                    <a:pt x="48260" y="33324"/>
                  </a:lnTo>
                  <a:lnTo>
                    <a:pt x="48844" y="33324"/>
                  </a:lnTo>
                  <a:lnTo>
                    <a:pt x="49060" y="33426"/>
                  </a:lnTo>
                  <a:lnTo>
                    <a:pt x="49250" y="33769"/>
                  </a:lnTo>
                  <a:lnTo>
                    <a:pt x="49276" y="33985"/>
                  </a:lnTo>
                  <a:lnTo>
                    <a:pt x="49276" y="37198"/>
                  </a:lnTo>
                  <a:lnTo>
                    <a:pt x="50038" y="37198"/>
                  </a:lnTo>
                  <a:lnTo>
                    <a:pt x="50038" y="34150"/>
                  </a:lnTo>
                  <a:lnTo>
                    <a:pt x="50152" y="33820"/>
                  </a:lnTo>
                  <a:lnTo>
                    <a:pt x="50571" y="33426"/>
                  </a:lnTo>
                  <a:lnTo>
                    <a:pt x="50825" y="33324"/>
                  </a:lnTo>
                  <a:lnTo>
                    <a:pt x="51333" y="33324"/>
                  </a:lnTo>
                  <a:lnTo>
                    <a:pt x="51511" y="33388"/>
                  </a:lnTo>
                  <a:lnTo>
                    <a:pt x="51816" y="33604"/>
                  </a:lnTo>
                  <a:lnTo>
                    <a:pt x="51879" y="33807"/>
                  </a:lnTo>
                  <a:lnTo>
                    <a:pt x="51879" y="37198"/>
                  </a:lnTo>
                  <a:lnTo>
                    <a:pt x="52666" y="37198"/>
                  </a:lnTo>
                  <a:lnTo>
                    <a:pt x="52666" y="33832"/>
                  </a:lnTo>
                  <a:close/>
                </a:path>
                <a:path w="128904" h="53975">
                  <a:moveTo>
                    <a:pt x="52666" y="18351"/>
                  </a:moveTo>
                  <a:lnTo>
                    <a:pt x="52603" y="18034"/>
                  </a:lnTo>
                  <a:lnTo>
                    <a:pt x="52273" y="17373"/>
                  </a:lnTo>
                  <a:lnTo>
                    <a:pt x="51866" y="17145"/>
                  </a:lnTo>
                  <a:lnTo>
                    <a:pt x="50990" y="17145"/>
                  </a:lnTo>
                  <a:lnTo>
                    <a:pt x="50736" y="17208"/>
                  </a:lnTo>
                  <a:lnTo>
                    <a:pt x="50279" y="17437"/>
                  </a:lnTo>
                  <a:lnTo>
                    <a:pt x="50088" y="17614"/>
                  </a:lnTo>
                  <a:lnTo>
                    <a:pt x="49923" y="17856"/>
                  </a:lnTo>
                  <a:lnTo>
                    <a:pt x="49822" y="17665"/>
                  </a:lnTo>
                  <a:lnTo>
                    <a:pt x="49707" y="17513"/>
                  </a:lnTo>
                  <a:lnTo>
                    <a:pt x="49377" y="17246"/>
                  </a:lnTo>
                  <a:lnTo>
                    <a:pt x="49085" y="17145"/>
                  </a:lnTo>
                  <a:lnTo>
                    <a:pt x="48425" y="17145"/>
                  </a:lnTo>
                  <a:lnTo>
                    <a:pt x="48133" y="17233"/>
                  </a:lnTo>
                  <a:lnTo>
                    <a:pt x="47752" y="17513"/>
                  </a:lnTo>
                  <a:lnTo>
                    <a:pt x="47586" y="17665"/>
                  </a:lnTo>
                  <a:lnTo>
                    <a:pt x="47409" y="17881"/>
                  </a:lnTo>
                  <a:lnTo>
                    <a:pt x="47409" y="17246"/>
                  </a:lnTo>
                  <a:lnTo>
                    <a:pt x="46672" y="17246"/>
                  </a:lnTo>
                  <a:lnTo>
                    <a:pt x="46672" y="21704"/>
                  </a:lnTo>
                  <a:lnTo>
                    <a:pt x="47421" y="21704"/>
                  </a:lnTo>
                  <a:lnTo>
                    <a:pt x="47421" y="18770"/>
                  </a:lnTo>
                  <a:lnTo>
                    <a:pt x="47536" y="18376"/>
                  </a:lnTo>
                  <a:lnTo>
                    <a:pt x="47993" y="17932"/>
                  </a:lnTo>
                  <a:lnTo>
                    <a:pt x="48260" y="17830"/>
                  </a:lnTo>
                  <a:lnTo>
                    <a:pt x="48844" y="17830"/>
                  </a:lnTo>
                  <a:lnTo>
                    <a:pt x="49060" y="17932"/>
                  </a:lnTo>
                  <a:lnTo>
                    <a:pt x="49250" y="18275"/>
                  </a:lnTo>
                  <a:lnTo>
                    <a:pt x="49276" y="18491"/>
                  </a:lnTo>
                  <a:lnTo>
                    <a:pt x="49276" y="21704"/>
                  </a:lnTo>
                  <a:lnTo>
                    <a:pt x="50038" y="21704"/>
                  </a:lnTo>
                  <a:lnTo>
                    <a:pt x="50038" y="18656"/>
                  </a:lnTo>
                  <a:lnTo>
                    <a:pt x="50152" y="18326"/>
                  </a:lnTo>
                  <a:lnTo>
                    <a:pt x="50571" y="17932"/>
                  </a:lnTo>
                  <a:lnTo>
                    <a:pt x="50825" y="17830"/>
                  </a:lnTo>
                  <a:lnTo>
                    <a:pt x="51333" y="17830"/>
                  </a:lnTo>
                  <a:lnTo>
                    <a:pt x="51511" y="17894"/>
                  </a:lnTo>
                  <a:lnTo>
                    <a:pt x="51816" y="18110"/>
                  </a:lnTo>
                  <a:lnTo>
                    <a:pt x="51879" y="18313"/>
                  </a:lnTo>
                  <a:lnTo>
                    <a:pt x="51879" y="21704"/>
                  </a:lnTo>
                  <a:lnTo>
                    <a:pt x="52666" y="21704"/>
                  </a:lnTo>
                  <a:lnTo>
                    <a:pt x="52666" y="18351"/>
                  </a:lnTo>
                  <a:close/>
                </a:path>
                <a:path w="128904" h="53975">
                  <a:moveTo>
                    <a:pt x="57594" y="35204"/>
                  </a:moveTo>
                  <a:lnTo>
                    <a:pt x="57581" y="34620"/>
                  </a:lnTo>
                  <a:lnTo>
                    <a:pt x="57492" y="34036"/>
                  </a:lnTo>
                  <a:lnTo>
                    <a:pt x="57378" y="33667"/>
                  </a:lnTo>
                  <a:lnTo>
                    <a:pt x="57124" y="33299"/>
                  </a:lnTo>
                  <a:lnTo>
                    <a:pt x="56845" y="33020"/>
                  </a:lnTo>
                  <a:lnTo>
                    <a:pt x="56819" y="34620"/>
                  </a:lnTo>
                  <a:lnTo>
                    <a:pt x="54343" y="34620"/>
                  </a:lnTo>
                  <a:lnTo>
                    <a:pt x="54356" y="34290"/>
                  </a:lnTo>
                  <a:lnTo>
                    <a:pt x="54483" y="33921"/>
                  </a:lnTo>
                  <a:lnTo>
                    <a:pt x="54952" y="33426"/>
                  </a:lnTo>
                  <a:lnTo>
                    <a:pt x="55232" y="33299"/>
                  </a:lnTo>
                  <a:lnTo>
                    <a:pt x="56057" y="33299"/>
                  </a:lnTo>
                  <a:lnTo>
                    <a:pt x="56400" y="33477"/>
                  </a:lnTo>
                  <a:lnTo>
                    <a:pt x="56654" y="33934"/>
                  </a:lnTo>
                  <a:lnTo>
                    <a:pt x="56769" y="34239"/>
                  </a:lnTo>
                  <a:lnTo>
                    <a:pt x="56819" y="34620"/>
                  </a:lnTo>
                  <a:lnTo>
                    <a:pt x="56819" y="33007"/>
                  </a:lnTo>
                  <a:lnTo>
                    <a:pt x="56248" y="32715"/>
                  </a:lnTo>
                  <a:lnTo>
                    <a:pt x="55943" y="32639"/>
                  </a:lnTo>
                  <a:lnTo>
                    <a:pt x="54991" y="32639"/>
                  </a:lnTo>
                  <a:lnTo>
                    <a:pt x="54495" y="32867"/>
                  </a:lnTo>
                  <a:lnTo>
                    <a:pt x="53721" y="33769"/>
                  </a:lnTo>
                  <a:lnTo>
                    <a:pt x="53619" y="34036"/>
                  </a:lnTo>
                  <a:lnTo>
                    <a:pt x="53708" y="36347"/>
                  </a:lnTo>
                  <a:lnTo>
                    <a:pt x="54483" y="37160"/>
                  </a:lnTo>
                  <a:lnTo>
                    <a:pt x="54952" y="37363"/>
                  </a:lnTo>
                  <a:lnTo>
                    <a:pt x="55727" y="37363"/>
                  </a:lnTo>
                  <a:lnTo>
                    <a:pt x="57531" y="35801"/>
                  </a:lnTo>
                  <a:lnTo>
                    <a:pt x="56794" y="35801"/>
                  </a:lnTo>
                  <a:lnTo>
                    <a:pt x="56718" y="36029"/>
                  </a:lnTo>
                  <a:lnTo>
                    <a:pt x="56642" y="36182"/>
                  </a:lnTo>
                  <a:lnTo>
                    <a:pt x="56273" y="36588"/>
                  </a:lnTo>
                  <a:lnTo>
                    <a:pt x="55968" y="36715"/>
                  </a:lnTo>
                  <a:lnTo>
                    <a:pt x="55156" y="36715"/>
                  </a:lnTo>
                  <a:lnTo>
                    <a:pt x="54864" y="36588"/>
                  </a:lnTo>
                  <a:lnTo>
                    <a:pt x="54444" y="36029"/>
                  </a:lnTo>
                  <a:lnTo>
                    <a:pt x="54330" y="35204"/>
                  </a:lnTo>
                  <a:lnTo>
                    <a:pt x="57594" y="35204"/>
                  </a:lnTo>
                  <a:close/>
                </a:path>
                <a:path w="128904" h="53975">
                  <a:moveTo>
                    <a:pt x="57594" y="19723"/>
                  </a:moveTo>
                  <a:lnTo>
                    <a:pt x="57581" y="19126"/>
                  </a:lnTo>
                  <a:lnTo>
                    <a:pt x="57492" y="18542"/>
                  </a:lnTo>
                  <a:lnTo>
                    <a:pt x="57378" y="18173"/>
                  </a:lnTo>
                  <a:lnTo>
                    <a:pt x="57124" y="17805"/>
                  </a:lnTo>
                  <a:lnTo>
                    <a:pt x="56845" y="17526"/>
                  </a:lnTo>
                  <a:lnTo>
                    <a:pt x="56819" y="19126"/>
                  </a:lnTo>
                  <a:lnTo>
                    <a:pt x="54343" y="19126"/>
                  </a:lnTo>
                  <a:lnTo>
                    <a:pt x="54356" y="18796"/>
                  </a:lnTo>
                  <a:lnTo>
                    <a:pt x="54483" y="18427"/>
                  </a:lnTo>
                  <a:lnTo>
                    <a:pt x="54952" y="17932"/>
                  </a:lnTo>
                  <a:lnTo>
                    <a:pt x="55232" y="17805"/>
                  </a:lnTo>
                  <a:lnTo>
                    <a:pt x="56057" y="17805"/>
                  </a:lnTo>
                  <a:lnTo>
                    <a:pt x="56400" y="17983"/>
                  </a:lnTo>
                  <a:lnTo>
                    <a:pt x="56654" y="18440"/>
                  </a:lnTo>
                  <a:lnTo>
                    <a:pt x="56769" y="18745"/>
                  </a:lnTo>
                  <a:lnTo>
                    <a:pt x="56819" y="19126"/>
                  </a:lnTo>
                  <a:lnTo>
                    <a:pt x="56819" y="17513"/>
                  </a:lnTo>
                  <a:lnTo>
                    <a:pt x="56248" y="17221"/>
                  </a:lnTo>
                  <a:lnTo>
                    <a:pt x="55943" y="17145"/>
                  </a:lnTo>
                  <a:lnTo>
                    <a:pt x="54991" y="17145"/>
                  </a:lnTo>
                  <a:lnTo>
                    <a:pt x="54495" y="17373"/>
                  </a:lnTo>
                  <a:lnTo>
                    <a:pt x="53721" y="18275"/>
                  </a:lnTo>
                  <a:lnTo>
                    <a:pt x="53619" y="18542"/>
                  </a:lnTo>
                  <a:lnTo>
                    <a:pt x="53708" y="20866"/>
                  </a:lnTo>
                  <a:lnTo>
                    <a:pt x="54483" y="21666"/>
                  </a:lnTo>
                  <a:lnTo>
                    <a:pt x="54952" y="21869"/>
                  </a:lnTo>
                  <a:lnTo>
                    <a:pt x="55727" y="21869"/>
                  </a:lnTo>
                  <a:lnTo>
                    <a:pt x="57531" y="20307"/>
                  </a:lnTo>
                  <a:lnTo>
                    <a:pt x="56794" y="20307"/>
                  </a:lnTo>
                  <a:lnTo>
                    <a:pt x="56718" y="20535"/>
                  </a:lnTo>
                  <a:lnTo>
                    <a:pt x="56642" y="20688"/>
                  </a:lnTo>
                  <a:lnTo>
                    <a:pt x="56273" y="21094"/>
                  </a:lnTo>
                  <a:lnTo>
                    <a:pt x="55968" y="21221"/>
                  </a:lnTo>
                  <a:lnTo>
                    <a:pt x="55156" y="21221"/>
                  </a:lnTo>
                  <a:lnTo>
                    <a:pt x="54864" y="21094"/>
                  </a:lnTo>
                  <a:lnTo>
                    <a:pt x="54444" y="20535"/>
                  </a:lnTo>
                  <a:lnTo>
                    <a:pt x="54330" y="19723"/>
                  </a:lnTo>
                  <a:lnTo>
                    <a:pt x="57594" y="19723"/>
                  </a:lnTo>
                  <a:close/>
                </a:path>
                <a:path w="128904" h="53975">
                  <a:moveTo>
                    <a:pt x="65570" y="20980"/>
                  </a:moveTo>
                  <a:lnTo>
                    <a:pt x="61861" y="20980"/>
                  </a:lnTo>
                  <a:lnTo>
                    <a:pt x="61861" y="18910"/>
                  </a:lnTo>
                  <a:lnTo>
                    <a:pt x="65239" y="18910"/>
                  </a:lnTo>
                  <a:lnTo>
                    <a:pt x="65239" y="18199"/>
                  </a:lnTo>
                  <a:lnTo>
                    <a:pt x="61861" y="18199"/>
                  </a:lnTo>
                  <a:lnTo>
                    <a:pt x="61861" y="16344"/>
                  </a:lnTo>
                  <a:lnTo>
                    <a:pt x="65506" y="16344"/>
                  </a:lnTo>
                  <a:lnTo>
                    <a:pt x="65506" y="15595"/>
                  </a:lnTo>
                  <a:lnTo>
                    <a:pt x="61048" y="15595"/>
                  </a:lnTo>
                  <a:lnTo>
                    <a:pt x="61048" y="21704"/>
                  </a:lnTo>
                  <a:lnTo>
                    <a:pt x="65570" y="21704"/>
                  </a:lnTo>
                  <a:lnTo>
                    <a:pt x="65570" y="20980"/>
                  </a:lnTo>
                  <a:close/>
                </a:path>
                <a:path w="128904" h="53975">
                  <a:moveTo>
                    <a:pt x="65874" y="31089"/>
                  </a:moveTo>
                  <a:lnTo>
                    <a:pt x="64947" y="31089"/>
                  </a:lnTo>
                  <a:lnTo>
                    <a:pt x="63220" y="36296"/>
                  </a:lnTo>
                  <a:lnTo>
                    <a:pt x="61455" y="31089"/>
                  </a:lnTo>
                  <a:lnTo>
                    <a:pt x="60540" y="31089"/>
                  </a:lnTo>
                  <a:lnTo>
                    <a:pt x="62776" y="37198"/>
                  </a:lnTo>
                  <a:lnTo>
                    <a:pt x="63652" y="37198"/>
                  </a:lnTo>
                  <a:lnTo>
                    <a:pt x="65874" y="31089"/>
                  </a:lnTo>
                  <a:close/>
                </a:path>
                <a:path w="128904" h="53975">
                  <a:moveTo>
                    <a:pt x="71513" y="15595"/>
                  </a:moveTo>
                  <a:lnTo>
                    <a:pt x="70726" y="15595"/>
                  </a:lnTo>
                  <a:lnTo>
                    <a:pt x="70726" y="20548"/>
                  </a:lnTo>
                  <a:lnTo>
                    <a:pt x="67640" y="15595"/>
                  </a:lnTo>
                  <a:lnTo>
                    <a:pt x="66662" y="15595"/>
                  </a:lnTo>
                  <a:lnTo>
                    <a:pt x="66662" y="21704"/>
                  </a:lnTo>
                  <a:lnTo>
                    <a:pt x="67449" y="21704"/>
                  </a:lnTo>
                  <a:lnTo>
                    <a:pt x="67449" y="16764"/>
                  </a:lnTo>
                  <a:lnTo>
                    <a:pt x="70586" y="21704"/>
                  </a:lnTo>
                  <a:lnTo>
                    <a:pt x="71513" y="21704"/>
                  </a:lnTo>
                  <a:lnTo>
                    <a:pt x="71513" y="15595"/>
                  </a:lnTo>
                  <a:close/>
                </a:path>
                <a:path w="128904" h="53975">
                  <a:moveTo>
                    <a:pt x="71589" y="37198"/>
                  </a:moveTo>
                  <a:lnTo>
                    <a:pt x="70929" y="35369"/>
                  </a:lnTo>
                  <a:lnTo>
                    <a:pt x="70688" y="34696"/>
                  </a:lnTo>
                  <a:lnTo>
                    <a:pt x="69799" y="32245"/>
                  </a:lnTo>
                  <a:lnTo>
                    <a:pt x="69799" y="34696"/>
                  </a:lnTo>
                  <a:lnTo>
                    <a:pt x="67881" y="34696"/>
                  </a:lnTo>
                  <a:lnTo>
                    <a:pt x="68872" y="31991"/>
                  </a:lnTo>
                  <a:lnTo>
                    <a:pt x="69799" y="34696"/>
                  </a:lnTo>
                  <a:lnTo>
                    <a:pt x="69799" y="32245"/>
                  </a:lnTo>
                  <a:lnTo>
                    <a:pt x="69710" y="31991"/>
                  </a:lnTo>
                  <a:lnTo>
                    <a:pt x="69380" y="31089"/>
                  </a:lnTo>
                  <a:lnTo>
                    <a:pt x="68440" y="31089"/>
                  </a:lnTo>
                  <a:lnTo>
                    <a:pt x="66141" y="37198"/>
                  </a:lnTo>
                  <a:lnTo>
                    <a:pt x="66979" y="37198"/>
                  </a:lnTo>
                  <a:lnTo>
                    <a:pt x="67652" y="35369"/>
                  </a:lnTo>
                  <a:lnTo>
                    <a:pt x="70065" y="35369"/>
                  </a:lnTo>
                  <a:lnTo>
                    <a:pt x="70688" y="37198"/>
                  </a:lnTo>
                  <a:lnTo>
                    <a:pt x="71589" y="37198"/>
                  </a:lnTo>
                  <a:close/>
                </a:path>
                <a:path w="128904" h="53975">
                  <a:moveTo>
                    <a:pt x="77520" y="37058"/>
                  </a:moveTo>
                  <a:lnTo>
                    <a:pt x="77393" y="37007"/>
                  </a:lnTo>
                  <a:lnTo>
                    <a:pt x="77203" y="36398"/>
                  </a:lnTo>
                  <a:lnTo>
                    <a:pt x="77089" y="34734"/>
                  </a:lnTo>
                  <a:lnTo>
                    <a:pt x="76974" y="34582"/>
                  </a:lnTo>
                  <a:lnTo>
                    <a:pt x="76847" y="34417"/>
                  </a:lnTo>
                  <a:lnTo>
                    <a:pt x="76669" y="34290"/>
                  </a:lnTo>
                  <a:lnTo>
                    <a:pt x="76428" y="34201"/>
                  </a:lnTo>
                  <a:lnTo>
                    <a:pt x="76695" y="34061"/>
                  </a:lnTo>
                  <a:lnTo>
                    <a:pt x="76898" y="33883"/>
                  </a:lnTo>
                  <a:lnTo>
                    <a:pt x="77152" y="33502"/>
                  </a:lnTo>
                  <a:lnTo>
                    <a:pt x="77177" y="31838"/>
                  </a:lnTo>
                  <a:lnTo>
                    <a:pt x="77000" y="31559"/>
                  </a:lnTo>
                  <a:lnTo>
                    <a:pt x="76454" y="31318"/>
                  </a:lnTo>
                  <a:lnTo>
                    <a:pt x="76454" y="32385"/>
                  </a:lnTo>
                  <a:lnTo>
                    <a:pt x="76339" y="33502"/>
                  </a:lnTo>
                  <a:lnTo>
                    <a:pt x="75882" y="33807"/>
                  </a:lnTo>
                  <a:lnTo>
                    <a:pt x="75577" y="33883"/>
                  </a:lnTo>
                  <a:lnTo>
                    <a:pt x="73279" y="33883"/>
                  </a:lnTo>
                  <a:lnTo>
                    <a:pt x="73279" y="31800"/>
                  </a:lnTo>
                  <a:lnTo>
                    <a:pt x="75577" y="31800"/>
                  </a:lnTo>
                  <a:lnTo>
                    <a:pt x="75806" y="31838"/>
                  </a:lnTo>
                  <a:lnTo>
                    <a:pt x="76288" y="32080"/>
                  </a:lnTo>
                  <a:lnTo>
                    <a:pt x="76454" y="32385"/>
                  </a:lnTo>
                  <a:lnTo>
                    <a:pt x="76454" y="31318"/>
                  </a:lnTo>
                  <a:lnTo>
                    <a:pt x="76123" y="31153"/>
                  </a:lnTo>
                  <a:lnTo>
                    <a:pt x="75742" y="31089"/>
                  </a:lnTo>
                  <a:lnTo>
                    <a:pt x="72440" y="31089"/>
                  </a:lnTo>
                  <a:lnTo>
                    <a:pt x="72440" y="37198"/>
                  </a:lnTo>
                  <a:lnTo>
                    <a:pt x="73279" y="37198"/>
                  </a:lnTo>
                  <a:lnTo>
                    <a:pt x="73279" y="34582"/>
                  </a:lnTo>
                  <a:lnTo>
                    <a:pt x="75501" y="34582"/>
                  </a:lnTo>
                  <a:lnTo>
                    <a:pt x="75742" y="34620"/>
                  </a:lnTo>
                  <a:lnTo>
                    <a:pt x="76187" y="34823"/>
                  </a:lnTo>
                  <a:lnTo>
                    <a:pt x="76276" y="35001"/>
                  </a:lnTo>
                  <a:lnTo>
                    <a:pt x="76403" y="36398"/>
                  </a:lnTo>
                  <a:lnTo>
                    <a:pt x="76504" y="37198"/>
                  </a:lnTo>
                  <a:lnTo>
                    <a:pt x="77520" y="37198"/>
                  </a:lnTo>
                  <a:lnTo>
                    <a:pt x="77520" y="37058"/>
                  </a:lnTo>
                  <a:close/>
                </a:path>
                <a:path w="128904" h="53975">
                  <a:moveTo>
                    <a:pt x="77685" y="15595"/>
                  </a:moveTo>
                  <a:lnTo>
                    <a:pt x="76847" y="15595"/>
                  </a:lnTo>
                  <a:lnTo>
                    <a:pt x="76847" y="19812"/>
                  </a:lnTo>
                  <a:lnTo>
                    <a:pt x="76784" y="20167"/>
                  </a:lnTo>
                  <a:lnTo>
                    <a:pt x="76390" y="20904"/>
                  </a:lnTo>
                  <a:lnTo>
                    <a:pt x="75920" y="21145"/>
                  </a:lnTo>
                  <a:lnTo>
                    <a:pt x="74625" y="21145"/>
                  </a:lnTo>
                  <a:lnTo>
                    <a:pt x="74218" y="20929"/>
                  </a:lnTo>
                  <a:lnTo>
                    <a:pt x="73799" y="20193"/>
                  </a:lnTo>
                  <a:lnTo>
                    <a:pt x="73710" y="19824"/>
                  </a:lnTo>
                  <a:lnTo>
                    <a:pt x="73710" y="15595"/>
                  </a:lnTo>
                  <a:lnTo>
                    <a:pt x="72872" y="15595"/>
                  </a:lnTo>
                  <a:lnTo>
                    <a:pt x="72872" y="19786"/>
                  </a:lnTo>
                  <a:lnTo>
                    <a:pt x="72974" y="20358"/>
                  </a:lnTo>
                  <a:lnTo>
                    <a:pt x="73545" y="21501"/>
                  </a:lnTo>
                  <a:lnTo>
                    <a:pt x="74244" y="21869"/>
                  </a:lnTo>
                  <a:lnTo>
                    <a:pt x="76314" y="21869"/>
                  </a:lnTo>
                  <a:lnTo>
                    <a:pt x="77012" y="21501"/>
                  </a:lnTo>
                  <a:lnTo>
                    <a:pt x="77584" y="20358"/>
                  </a:lnTo>
                  <a:lnTo>
                    <a:pt x="77685" y="19786"/>
                  </a:lnTo>
                  <a:lnTo>
                    <a:pt x="77685" y="15595"/>
                  </a:lnTo>
                  <a:close/>
                </a:path>
                <a:path w="128904" h="53975">
                  <a:moveTo>
                    <a:pt x="83083" y="34632"/>
                  </a:moveTo>
                  <a:lnTo>
                    <a:pt x="82816" y="34340"/>
                  </a:lnTo>
                  <a:lnTo>
                    <a:pt x="82626" y="34163"/>
                  </a:lnTo>
                  <a:lnTo>
                    <a:pt x="82397" y="34036"/>
                  </a:lnTo>
                  <a:lnTo>
                    <a:pt x="82372" y="34937"/>
                  </a:lnTo>
                  <a:lnTo>
                    <a:pt x="82296" y="35864"/>
                  </a:lnTo>
                  <a:lnTo>
                    <a:pt x="81953" y="36347"/>
                  </a:lnTo>
                  <a:lnTo>
                    <a:pt x="81584" y="36487"/>
                  </a:lnTo>
                  <a:lnTo>
                    <a:pt x="79298" y="36487"/>
                  </a:lnTo>
                  <a:lnTo>
                    <a:pt x="79298" y="34340"/>
                  </a:lnTo>
                  <a:lnTo>
                    <a:pt x="81280" y="34340"/>
                  </a:lnTo>
                  <a:lnTo>
                    <a:pt x="81559" y="34391"/>
                  </a:lnTo>
                  <a:lnTo>
                    <a:pt x="82169" y="34632"/>
                  </a:lnTo>
                  <a:lnTo>
                    <a:pt x="82372" y="34937"/>
                  </a:lnTo>
                  <a:lnTo>
                    <a:pt x="82372" y="34036"/>
                  </a:lnTo>
                  <a:lnTo>
                    <a:pt x="82080" y="33909"/>
                  </a:lnTo>
                  <a:lnTo>
                    <a:pt x="82296" y="33807"/>
                  </a:lnTo>
                  <a:lnTo>
                    <a:pt x="82473" y="33667"/>
                  </a:lnTo>
                  <a:lnTo>
                    <a:pt x="82727" y="33375"/>
                  </a:lnTo>
                  <a:lnTo>
                    <a:pt x="82816" y="31978"/>
                  </a:lnTo>
                  <a:lnTo>
                    <a:pt x="82664" y="31775"/>
                  </a:lnTo>
                  <a:lnTo>
                    <a:pt x="82334" y="31305"/>
                  </a:lnTo>
                  <a:lnTo>
                    <a:pt x="82054" y="31191"/>
                  </a:lnTo>
                  <a:lnTo>
                    <a:pt x="82054" y="32270"/>
                  </a:lnTo>
                  <a:lnTo>
                    <a:pt x="81965" y="33299"/>
                  </a:lnTo>
                  <a:lnTo>
                    <a:pt x="81419" y="33629"/>
                  </a:lnTo>
                  <a:lnTo>
                    <a:pt x="81153" y="33667"/>
                  </a:lnTo>
                  <a:lnTo>
                    <a:pt x="79298" y="33667"/>
                  </a:lnTo>
                  <a:lnTo>
                    <a:pt x="79298" y="31775"/>
                  </a:lnTo>
                  <a:lnTo>
                    <a:pt x="81127" y="31775"/>
                  </a:lnTo>
                  <a:lnTo>
                    <a:pt x="81407" y="31826"/>
                  </a:lnTo>
                  <a:lnTo>
                    <a:pt x="81915" y="32029"/>
                  </a:lnTo>
                  <a:lnTo>
                    <a:pt x="82054" y="32270"/>
                  </a:lnTo>
                  <a:lnTo>
                    <a:pt x="82054" y="31191"/>
                  </a:lnTo>
                  <a:lnTo>
                    <a:pt x="81826" y="31089"/>
                  </a:lnTo>
                  <a:lnTo>
                    <a:pt x="78486" y="31089"/>
                  </a:lnTo>
                  <a:lnTo>
                    <a:pt x="78486" y="37198"/>
                  </a:lnTo>
                  <a:lnTo>
                    <a:pt x="81876" y="37198"/>
                  </a:lnTo>
                  <a:lnTo>
                    <a:pt x="82461" y="36957"/>
                  </a:lnTo>
                  <a:lnTo>
                    <a:pt x="82829" y="36487"/>
                  </a:lnTo>
                  <a:lnTo>
                    <a:pt x="83070" y="36169"/>
                  </a:lnTo>
                  <a:lnTo>
                    <a:pt x="83083" y="34632"/>
                  </a:lnTo>
                  <a:close/>
                </a:path>
                <a:path w="128904" h="53975">
                  <a:moveTo>
                    <a:pt x="84810" y="15595"/>
                  </a:moveTo>
                  <a:lnTo>
                    <a:pt x="83629" y="15595"/>
                  </a:lnTo>
                  <a:lnTo>
                    <a:pt x="81889" y="20764"/>
                  </a:lnTo>
                  <a:lnTo>
                    <a:pt x="80137" y="15595"/>
                  </a:lnTo>
                  <a:lnTo>
                    <a:pt x="78955" y="15595"/>
                  </a:lnTo>
                  <a:lnTo>
                    <a:pt x="78955" y="21704"/>
                  </a:lnTo>
                  <a:lnTo>
                    <a:pt x="79743" y="21704"/>
                  </a:lnTo>
                  <a:lnTo>
                    <a:pt x="79743" y="18097"/>
                  </a:lnTo>
                  <a:lnTo>
                    <a:pt x="79717" y="16548"/>
                  </a:lnTo>
                  <a:lnTo>
                    <a:pt x="81483" y="21704"/>
                  </a:lnTo>
                  <a:lnTo>
                    <a:pt x="82296" y="21704"/>
                  </a:lnTo>
                  <a:lnTo>
                    <a:pt x="84035" y="16548"/>
                  </a:lnTo>
                  <a:lnTo>
                    <a:pt x="84023" y="17767"/>
                  </a:lnTo>
                  <a:lnTo>
                    <a:pt x="84023" y="21704"/>
                  </a:lnTo>
                  <a:lnTo>
                    <a:pt x="84810" y="21704"/>
                  </a:lnTo>
                  <a:lnTo>
                    <a:pt x="84810" y="15595"/>
                  </a:lnTo>
                  <a:close/>
                </a:path>
                <a:path w="128904" h="53975">
                  <a:moveTo>
                    <a:pt x="85204" y="31089"/>
                  </a:moveTo>
                  <a:lnTo>
                    <a:pt x="84378" y="31089"/>
                  </a:lnTo>
                  <a:lnTo>
                    <a:pt x="84378" y="37198"/>
                  </a:lnTo>
                  <a:lnTo>
                    <a:pt x="85204" y="37198"/>
                  </a:lnTo>
                  <a:lnTo>
                    <a:pt x="85204" y="31089"/>
                  </a:lnTo>
                  <a:close/>
                </a:path>
                <a:path w="128904" h="53975">
                  <a:moveTo>
                    <a:pt x="87033" y="5308"/>
                  </a:moveTo>
                  <a:lnTo>
                    <a:pt x="86169" y="5308"/>
                  </a:lnTo>
                  <a:lnTo>
                    <a:pt x="86169" y="6210"/>
                  </a:lnTo>
                  <a:lnTo>
                    <a:pt x="87033" y="6210"/>
                  </a:lnTo>
                  <a:lnTo>
                    <a:pt x="87033" y="5308"/>
                  </a:lnTo>
                  <a:close/>
                </a:path>
                <a:path w="128904" h="53975">
                  <a:moveTo>
                    <a:pt x="87960" y="23444"/>
                  </a:moveTo>
                  <a:lnTo>
                    <a:pt x="87553" y="22682"/>
                  </a:lnTo>
                  <a:lnTo>
                    <a:pt x="87274" y="22085"/>
                  </a:lnTo>
                  <a:lnTo>
                    <a:pt x="86918" y="21005"/>
                  </a:lnTo>
                  <a:lnTo>
                    <a:pt x="86804" y="20269"/>
                  </a:lnTo>
                  <a:lnTo>
                    <a:pt x="86804" y="18669"/>
                  </a:lnTo>
                  <a:lnTo>
                    <a:pt x="86893" y="17970"/>
                  </a:lnTo>
                  <a:lnTo>
                    <a:pt x="87223" y="16967"/>
                  </a:lnTo>
                  <a:lnTo>
                    <a:pt x="87515" y="16344"/>
                  </a:lnTo>
                  <a:lnTo>
                    <a:pt x="87947" y="15494"/>
                  </a:lnTo>
                  <a:lnTo>
                    <a:pt x="87426" y="15494"/>
                  </a:lnTo>
                  <a:lnTo>
                    <a:pt x="86906" y="16306"/>
                  </a:lnTo>
                  <a:lnTo>
                    <a:pt x="86563" y="16916"/>
                  </a:lnTo>
                  <a:lnTo>
                    <a:pt x="86144" y="17970"/>
                  </a:lnTo>
                  <a:lnTo>
                    <a:pt x="86017" y="18694"/>
                  </a:lnTo>
                  <a:lnTo>
                    <a:pt x="86029" y="19964"/>
                  </a:lnTo>
                  <a:lnTo>
                    <a:pt x="87452" y="23444"/>
                  </a:lnTo>
                  <a:lnTo>
                    <a:pt x="87960" y="23444"/>
                  </a:lnTo>
                  <a:close/>
                </a:path>
                <a:path w="128904" h="53975">
                  <a:moveTo>
                    <a:pt x="89408" y="5308"/>
                  </a:moveTo>
                  <a:lnTo>
                    <a:pt x="88531" y="5308"/>
                  </a:lnTo>
                  <a:lnTo>
                    <a:pt x="88531" y="6210"/>
                  </a:lnTo>
                  <a:lnTo>
                    <a:pt x="89408" y="6210"/>
                  </a:lnTo>
                  <a:lnTo>
                    <a:pt x="89408" y="5308"/>
                  </a:lnTo>
                  <a:close/>
                </a:path>
                <a:path w="128904" h="53975">
                  <a:moveTo>
                    <a:pt x="89852" y="20802"/>
                  </a:moveTo>
                  <a:lnTo>
                    <a:pt x="88988" y="20802"/>
                  </a:lnTo>
                  <a:lnTo>
                    <a:pt x="88988" y="21704"/>
                  </a:lnTo>
                  <a:lnTo>
                    <a:pt x="89852" y="21704"/>
                  </a:lnTo>
                  <a:lnTo>
                    <a:pt x="89852" y="20802"/>
                  </a:lnTo>
                  <a:close/>
                </a:path>
                <a:path w="128904" h="53975">
                  <a:moveTo>
                    <a:pt x="91414" y="31089"/>
                  </a:moveTo>
                  <a:lnTo>
                    <a:pt x="90614" y="31089"/>
                  </a:lnTo>
                  <a:lnTo>
                    <a:pt x="90614" y="36042"/>
                  </a:lnTo>
                  <a:lnTo>
                    <a:pt x="87528" y="31089"/>
                  </a:lnTo>
                  <a:lnTo>
                    <a:pt x="86563" y="31089"/>
                  </a:lnTo>
                  <a:lnTo>
                    <a:pt x="86563" y="37198"/>
                  </a:lnTo>
                  <a:lnTo>
                    <a:pt x="87350" y="37198"/>
                  </a:lnTo>
                  <a:lnTo>
                    <a:pt x="87350" y="32258"/>
                  </a:lnTo>
                  <a:lnTo>
                    <a:pt x="90487" y="37198"/>
                  </a:lnTo>
                  <a:lnTo>
                    <a:pt x="91414" y="37198"/>
                  </a:lnTo>
                  <a:lnTo>
                    <a:pt x="91414" y="31089"/>
                  </a:lnTo>
                  <a:close/>
                </a:path>
                <a:path w="128904" h="53975">
                  <a:moveTo>
                    <a:pt x="91770" y="5308"/>
                  </a:moveTo>
                  <a:lnTo>
                    <a:pt x="90906" y="5308"/>
                  </a:lnTo>
                  <a:lnTo>
                    <a:pt x="90906" y="6210"/>
                  </a:lnTo>
                  <a:lnTo>
                    <a:pt x="91770" y="6210"/>
                  </a:lnTo>
                  <a:lnTo>
                    <a:pt x="91770" y="5308"/>
                  </a:lnTo>
                  <a:close/>
                </a:path>
                <a:path w="128904" h="53975">
                  <a:moveTo>
                    <a:pt x="92227" y="20802"/>
                  </a:moveTo>
                  <a:lnTo>
                    <a:pt x="91351" y="20802"/>
                  </a:lnTo>
                  <a:lnTo>
                    <a:pt x="91351" y="21704"/>
                  </a:lnTo>
                  <a:lnTo>
                    <a:pt x="92227" y="21704"/>
                  </a:lnTo>
                  <a:lnTo>
                    <a:pt x="92227" y="20802"/>
                  </a:lnTo>
                  <a:close/>
                </a:path>
                <a:path w="128904" h="53975">
                  <a:moveTo>
                    <a:pt x="94589" y="20802"/>
                  </a:moveTo>
                  <a:lnTo>
                    <a:pt x="93726" y="20802"/>
                  </a:lnTo>
                  <a:lnTo>
                    <a:pt x="93726" y="21704"/>
                  </a:lnTo>
                  <a:lnTo>
                    <a:pt x="94589" y="21704"/>
                  </a:lnTo>
                  <a:lnTo>
                    <a:pt x="94589" y="20802"/>
                  </a:lnTo>
                  <a:close/>
                </a:path>
                <a:path w="128904" h="53975">
                  <a:moveTo>
                    <a:pt x="94767" y="3606"/>
                  </a:moveTo>
                  <a:lnTo>
                    <a:pt x="93332" y="0"/>
                  </a:lnTo>
                  <a:lnTo>
                    <a:pt x="92824" y="0"/>
                  </a:lnTo>
                  <a:lnTo>
                    <a:pt x="93230" y="774"/>
                  </a:lnTo>
                  <a:lnTo>
                    <a:pt x="93510" y="1358"/>
                  </a:lnTo>
                  <a:lnTo>
                    <a:pt x="93878" y="2438"/>
                  </a:lnTo>
                  <a:lnTo>
                    <a:pt x="93980" y="3175"/>
                  </a:lnTo>
                  <a:lnTo>
                    <a:pt x="93980" y="4775"/>
                  </a:lnTo>
                  <a:lnTo>
                    <a:pt x="93878" y="5473"/>
                  </a:lnTo>
                  <a:lnTo>
                    <a:pt x="93560" y="6464"/>
                  </a:lnTo>
                  <a:lnTo>
                    <a:pt x="93281" y="7099"/>
                  </a:lnTo>
                  <a:lnTo>
                    <a:pt x="92837" y="7950"/>
                  </a:lnTo>
                  <a:lnTo>
                    <a:pt x="93357" y="7950"/>
                  </a:lnTo>
                  <a:lnTo>
                    <a:pt x="93878" y="7150"/>
                  </a:lnTo>
                  <a:lnTo>
                    <a:pt x="94221" y="6540"/>
                  </a:lnTo>
                  <a:lnTo>
                    <a:pt x="94640" y="5486"/>
                  </a:lnTo>
                  <a:lnTo>
                    <a:pt x="94767" y="4749"/>
                  </a:lnTo>
                  <a:lnTo>
                    <a:pt x="94767" y="3606"/>
                  </a:lnTo>
                  <a:close/>
                </a:path>
                <a:path w="128904" h="53975">
                  <a:moveTo>
                    <a:pt x="97586" y="19113"/>
                  </a:moveTo>
                  <a:lnTo>
                    <a:pt x="96151" y="15494"/>
                  </a:lnTo>
                  <a:lnTo>
                    <a:pt x="95643" y="15494"/>
                  </a:lnTo>
                  <a:lnTo>
                    <a:pt x="96050" y="16268"/>
                  </a:lnTo>
                  <a:lnTo>
                    <a:pt x="96329" y="16852"/>
                  </a:lnTo>
                  <a:lnTo>
                    <a:pt x="96697" y="17932"/>
                  </a:lnTo>
                  <a:lnTo>
                    <a:pt x="96812" y="18669"/>
                  </a:lnTo>
                  <a:lnTo>
                    <a:pt x="96812" y="20269"/>
                  </a:lnTo>
                  <a:lnTo>
                    <a:pt x="96710" y="20967"/>
                  </a:lnTo>
                  <a:lnTo>
                    <a:pt x="96380" y="21958"/>
                  </a:lnTo>
                  <a:lnTo>
                    <a:pt x="96100" y="22593"/>
                  </a:lnTo>
                  <a:lnTo>
                    <a:pt x="95656" y="23444"/>
                  </a:lnTo>
                  <a:lnTo>
                    <a:pt x="96177" y="23444"/>
                  </a:lnTo>
                  <a:lnTo>
                    <a:pt x="96697" y="22644"/>
                  </a:lnTo>
                  <a:lnTo>
                    <a:pt x="97040" y="22034"/>
                  </a:lnTo>
                  <a:lnTo>
                    <a:pt x="97459" y="20980"/>
                  </a:lnTo>
                  <a:lnTo>
                    <a:pt x="97586" y="20243"/>
                  </a:lnTo>
                  <a:lnTo>
                    <a:pt x="97586" y="19113"/>
                  </a:lnTo>
                  <a:close/>
                </a:path>
                <a:path w="128904" h="53975">
                  <a:moveTo>
                    <a:pt x="97637" y="37198"/>
                  </a:moveTo>
                  <a:lnTo>
                    <a:pt x="96977" y="35369"/>
                  </a:lnTo>
                  <a:lnTo>
                    <a:pt x="96735" y="34696"/>
                  </a:lnTo>
                  <a:lnTo>
                    <a:pt x="95846" y="32245"/>
                  </a:lnTo>
                  <a:lnTo>
                    <a:pt x="95846" y="34696"/>
                  </a:lnTo>
                  <a:lnTo>
                    <a:pt x="93941" y="34696"/>
                  </a:lnTo>
                  <a:lnTo>
                    <a:pt x="94919" y="31991"/>
                  </a:lnTo>
                  <a:lnTo>
                    <a:pt x="95846" y="34696"/>
                  </a:lnTo>
                  <a:lnTo>
                    <a:pt x="95846" y="32245"/>
                  </a:lnTo>
                  <a:lnTo>
                    <a:pt x="95758" y="31991"/>
                  </a:lnTo>
                  <a:lnTo>
                    <a:pt x="95427" y="31089"/>
                  </a:lnTo>
                  <a:lnTo>
                    <a:pt x="94488" y="31089"/>
                  </a:lnTo>
                  <a:lnTo>
                    <a:pt x="92189" y="37198"/>
                  </a:lnTo>
                  <a:lnTo>
                    <a:pt x="93027" y="37198"/>
                  </a:lnTo>
                  <a:lnTo>
                    <a:pt x="93700" y="35369"/>
                  </a:lnTo>
                  <a:lnTo>
                    <a:pt x="96113" y="35369"/>
                  </a:lnTo>
                  <a:lnTo>
                    <a:pt x="96735" y="37198"/>
                  </a:lnTo>
                  <a:lnTo>
                    <a:pt x="97637" y="37198"/>
                  </a:lnTo>
                  <a:close/>
                </a:path>
                <a:path w="128904" h="53975">
                  <a:moveTo>
                    <a:pt x="103568" y="37058"/>
                  </a:moveTo>
                  <a:lnTo>
                    <a:pt x="103441" y="37007"/>
                  </a:lnTo>
                  <a:lnTo>
                    <a:pt x="103251" y="36398"/>
                  </a:lnTo>
                  <a:lnTo>
                    <a:pt x="103136" y="34734"/>
                  </a:lnTo>
                  <a:lnTo>
                    <a:pt x="103022" y="34582"/>
                  </a:lnTo>
                  <a:lnTo>
                    <a:pt x="102895" y="34417"/>
                  </a:lnTo>
                  <a:lnTo>
                    <a:pt x="102717" y="34290"/>
                  </a:lnTo>
                  <a:lnTo>
                    <a:pt x="102476" y="34201"/>
                  </a:lnTo>
                  <a:lnTo>
                    <a:pt x="102755" y="34061"/>
                  </a:lnTo>
                  <a:lnTo>
                    <a:pt x="102946" y="33883"/>
                  </a:lnTo>
                  <a:lnTo>
                    <a:pt x="103200" y="33502"/>
                  </a:lnTo>
                  <a:lnTo>
                    <a:pt x="103225" y="31838"/>
                  </a:lnTo>
                  <a:lnTo>
                    <a:pt x="103047" y="31559"/>
                  </a:lnTo>
                  <a:lnTo>
                    <a:pt x="102501" y="31305"/>
                  </a:lnTo>
                  <a:lnTo>
                    <a:pt x="102501" y="32385"/>
                  </a:lnTo>
                  <a:lnTo>
                    <a:pt x="102387" y="33502"/>
                  </a:lnTo>
                  <a:lnTo>
                    <a:pt x="101930" y="33807"/>
                  </a:lnTo>
                  <a:lnTo>
                    <a:pt x="101625" y="33883"/>
                  </a:lnTo>
                  <a:lnTo>
                    <a:pt x="99326" y="33883"/>
                  </a:lnTo>
                  <a:lnTo>
                    <a:pt x="99326" y="31800"/>
                  </a:lnTo>
                  <a:lnTo>
                    <a:pt x="101625" y="31800"/>
                  </a:lnTo>
                  <a:lnTo>
                    <a:pt x="101854" y="31838"/>
                  </a:lnTo>
                  <a:lnTo>
                    <a:pt x="102349" y="32080"/>
                  </a:lnTo>
                  <a:lnTo>
                    <a:pt x="102501" y="32385"/>
                  </a:lnTo>
                  <a:lnTo>
                    <a:pt x="102501" y="31305"/>
                  </a:lnTo>
                  <a:lnTo>
                    <a:pt x="102184" y="31153"/>
                  </a:lnTo>
                  <a:lnTo>
                    <a:pt x="101790" y="31089"/>
                  </a:lnTo>
                  <a:lnTo>
                    <a:pt x="98488" y="31089"/>
                  </a:lnTo>
                  <a:lnTo>
                    <a:pt x="98488" y="37198"/>
                  </a:lnTo>
                  <a:lnTo>
                    <a:pt x="99326" y="37198"/>
                  </a:lnTo>
                  <a:lnTo>
                    <a:pt x="99326" y="34582"/>
                  </a:lnTo>
                  <a:lnTo>
                    <a:pt x="101549" y="34582"/>
                  </a:lnTo>
                  <a:lnTo>
                    <a:pt x="101790" y="34620"/>
                  </a:lnTo>
                  <a:lnTo>
                    <a:pt x="102235" y="34823"/>
                  </a:lnTo>
                  <a:lnTo>
                    <a:pt x="102323" y="35001"/>
                  </a:lnTo>
                  <a:lnTo>
                    <a:pt x="102450" y="36398"/>
                  </a:lnTo>
                  <a:lnTo>
                    <a:pt x="102552" y="37198"/>
                  </a:lnTo>
                  <a:lnTo>
                    <a:pt x="103568" y="37198"/>
                  </a:lnTo>
                  <a:lnTo>
                    <a:pt x="103568" y="37058"/>
                  </a:lnTo>
                  <a:close/>
                </a:path>
                <a:path w="128904" h="53975">
                  <a:moveTo>
                    <a:pt x="109524" y="31089"/>
                  </a:moveTo>
                  <a:lnTo>
                    <a:pt x="108559" y="31089"/>
                  </a:lnTo>
                  <a:lnTo>
                    <a:pt x="106807" y="34023"/>
                  </a:lnTo>
                  <a:lnTo>
                    <a:pt x="105041" y="31089"/>
                  </a:lnTo>
                  <a:lnTo>
                    <a:pt x="104076" y="31089"/>
                  </a:lnTo>
                  <a:lnTo>
                    <a:pt x="106387" y="34734"/>
                  </a:lnTo>
                  <a:lnTo>
                    <a:pt x="106387" y="37198"/>
                  </a:lnTo>
                  <a:lnTo>
                    <a:pt x="107213" y="37198"/>
                  </a:lnTo>
                  <a:lnTo>
                    <a:pt x="107213" y="34734"/>
                  </a:lnTo>
                  <a:lnTo>
                    <a:pt x="109524" y="31089"/>
                  </a:lnTo>
                  <a:close/>
                </a:path>
                <a:path w="128904" h="53975">
                  <a:moveTo>
                    <a:pt x="112128" y="38938"/>
                  </a:moveTo>
                  <a:lnTo>
                    <a:pt x="111709" y="38163"/>
                  </a:lnTo>
                  <a:lnTo>
                    <a:pt x="111442" y="37579"/>
                  </a:lnTo>
                  <a:lnTo>
                    <a:pt x="111074" y="36499"/>
                  </a:lnTo>
                  <a:lnTo>
                    <a:pt x="110959" y="35763"/>
                  </a:lnTo>
                  <a:lnTo>
                    <a:pt x="110959" y="34163"/>
                  </a:lnTo>
                  <a:lnTo>
                    <a:pt x="111061" y="33464"/>
                  </a:lnTo>
                  <a:lnTo>
                    <a:pt x="111391" y="32461"/>
                  </a:lnTo>
                  <a:lnTo>
                    <a:pt x="111671" y="31838"/>
                  </a:lnTo>
                  <a:lnTo>
                    <a:pt x="112102" y="30988"/>
                  </a:lnTo>
                  <a:lnTo>
                    <a:pt x="111594" y="30988"/>
                  </a:lnTo>
                  <a:lnTo>
                    <a:pt x="111074" y="31800"/>
                  </a:lnTo>
                  <a:lnTo>
                    <a:pt x="110731" y="32410"/>
                  </a:lnTo>
                  <a:lnTo>
                    <a:pt x="110312" y="33464"/>
                  </a:lnTo>
                  <a:lnTo>
                    <a:pt x="110185" y="34188"/>
                  </a:lnTo>
                  <a:lnTo>
                    <a:pt x="110185" y="35458"/>
                  </a:lnTo>
                  <a:lnTo>
                    <a:pt x="110286" y="36169"/>
                  </a:lnTo>
                  <a:lnTo>
                    <a:pt x="110388" y="36614"/>
                  </a:lnTo>
                  <a:lnTo>
                    <a:pt x="110655" y="37325"/>
                  </a:lnTo>
                  <a:lnTo>
                    <a:pt x="110769" y="37553"/>
                  </a:lnTo>
                  <a:lnTo>
                    <a:pt x="110858" y="37731"/>
                  </a:lnTo>
                  <a:lnTo>
                    <a:pt x="111620" y="38938"/>
                  </a:lnTo>
                  <a:lnTo>
                    <a:pt x="112128" y="38938"/>
                  </a:lnTo>
                  <a:close/>
                </a:path>
                <a:path w="128904" h="53975">
                  <a:moveTo>
                    <a:pt x="115443" y="31267"/>
                  </a:moveTo>
                  <a:lnTo>
                    <a:pt x="114846" y="31267"/>
                  </a:lnTo>
                  <a:lnTo>
                    <a:pt x="114744" y="31724"/>
                  </a:lnTo>
                  <a:lnTo>
                    <a:pt x="114592" y="32016"/>
                  </a:lnTo>
                  <a:lnTo>
                    <a:pt x="114160" y="32270"/>
                  </a:lnTo>
                  <a:lnTo>
                    <a:pt x="113779" y="32359"/>
                  </a:lnTo>
                  <a:lnTo>
                    <a:pt x="113245" y="32410"/>
                  </a:lnTo>
                  <a:lnTo>
                    <a:pt x="113245" y="32981"/>
                  </a:lnTo>
                  <a:lnTo>
                    <a:pt x="114642" y="32981"/>
                  </a:lnTo>
                  <a:lnTo>
                    <a:pt x="114642" y="37198"/>
                  </a:lnTo>
                  <a:lnTo>
                    <a:pt x="115443" y="37198"/>
                  </a:lnTo>
                  <a:lnTo>
                    <a:pt x="115443" y="31267"/>
                  </a:lnTo>
                  <a:close/>
                </a:path>
                <a:path w="128904" h="53975">
                  <a:moveTo>
                    <a:pt x="121488" y="33083"/>
                  </a:moveTo>
                  <a:lnTo>
                    <a:pt x="121412" y="32689"/>
                  </a:lnTo>
                  <a:lnTo>
                    <a:pt x="120992" y="31915"/>
                  </a:lnTo>
                  <a:lnTo>
                    <a:pt x="120802" y="31559"/>
                  </a:lnTo>
                  <a:lnTo>
                    <a:pt x="120650" y="31483"/>
                  </a:lnTo>
                  <a:lnTo>
                    <a:pt x="120650" y="33007"/>
                  </a:lnTo>
                  <a:lnTo>
                    <a:pt x="120561" y="35915"/>
                  </a:lnTo>
                  <a:lnTo>
                    <a:pt x="120154" y="36512"/>
                  </a:lnTo>
                  <a:lnTo>
                    <a:pt x="119849" y="36677"/>
                  </a:lnTo>
                  <a:lnTo>
                    <a:pt x="118986" y="36677"/>
                  </a:lnTo>
                  <a:lnTo>
                    <a:pt x="118643" y="36398"/>
                  </a:lnTo>
                  <a:lnTo>
                    <a:pt x="118465" y="35915"/>
                  </a:lnTo>
                  <a:lnTo>
                    <a:pt x="118351" y="32956"/>
                  </a:lnTo>
                  <a:lnTo>
                    <a:pt x="118745" y="32131"/>
                  </a:lnTo>
                  <a:lnTo>
                    <a:pt x="119075" y="31915"/>
                  </a:lnTo>
                  <a:lnTo>
                    <a:pt x="119989" y="31915"/>
                  </a:lnTo>
                  <a:lnTo>
                    <a:pt x="120307" y="32131"/>
                  </a:lnTo>
                  <a:lnTo>
                    <a:pt x="120650" y="33007"/>
                  </a:lnTo>
                  <a:lnTo>
                    <a:pt x="120650" y="31483"/>
                  </a:lnTo>
                  <a:lnTo>
                    <a:pt x="120243" y="31242"/>
                  </a:lnTo>
                  <a:lnTo>
                    <a:pt x="118618" y="31242"/>
                  </a:lnTo>
                  <a:lnTo>
                    <a:pt x="118021" y="31686"/>
                  </a:lnTo>
                  <a:lnTo>
                    <a:pt x="117538" y="33007"/>
                  </a:lnTo>
                  <a:lnTo>
                    <a:pt x="117576" y="35915"/>
                  </a:lnTo>
                  <a:lnTo>
                    <a:pt x="118211" y="37058"/>
                  </a:lnTo>
                  <a:lnTo>
                    <a:pt x="118745" y="37363"/>
                  </a:lnTo>
                  <a:lnTo>
                    <a:pt x="120256" y="37363"/>
                  </a:lnTo>
                  <a:lnTo>
                    <a:pt x="120827" y="36982"/>
                  </a:lnTo>
                  <a:lnTo>
                    <a:pt x="120967" y="36677"/>
                  </a:lnTo>
                  <a:lnTo>
                    <a:pt x="121361" y="35814"/>
                  </a:lnTo>
                  <a:lnTo>
                    <a:pt x="121488" y="33083"/>
                  </a:lnTo>
                  <a:close/>
                </a:path>
                <a:path w="128904" h="53975">
                  <a:moveTo>
                    <a:pt x="126225" y="33083"/>
                  </a:moveTo>
                  <a:lnTo>
                    <a:pt x="126149" y="32689"/>
                  </a:lnTo>
                  <a:lnTo>
                    <a:pt x="125730" y="31915"/>
                  </a:lnTo>
                  <a:lnTo>
                    <a:pt x="125539" y="31559"/>
                  </a:lnTo>
                  <a:lnTo>
                    <a:pt x="125387" y="31483"/>
                  </a:lnTo>
                  <a:lnTo>
                    <a:pt x="125387" y="33007"/>
                  </a:lnTo>
                  <a:lnTo>
                    <a:pt x="125298" y="35915"/>
                  </a:lnTo>
                  <a:lnTo>
                    <a:pt x="124904" y="36512"/>
                  </a:lnTo>
                  <a:lnTo>
                    <a:pt x="124587" y="36677"/>
                  </a:lnTo>
                  <a:lnTo>
                    <a:pt x="123723" y="36677"/>
                  </a:lnTo>
                  <a:lnTo>
                    <a:pt x="123380" y="36398"/>
                  </a:lnTo>
                  <a:lnTo>
                    <a:pt x="123202" y="35915"/>
                  </a:lnTo>
                  <a:lnTo>
                    <a:pt x="123088" y="32956"/>
                  </a:lnTo>
                  <a:lnTo>
                    <a:pt x="123494" y="32131"/>
                  </a:lnTo>
                  <a:lnTo>
                    <a:pt x="123812" y="31915"/>
                  </a:lnTo>
                  <a:lnTo>
                    <a:pt x="124739" y="31915"/>
                  </a:lnTo>
                  <a:lnTo>
                    <a:pt x="125044" y="32131"/>
                  </a:lnTo>
                  <a:lnTo>
                    <a:pt x="125387" y="33007"/>
                  </a:lnTo>
                  <a:lnTo>
                    <a:pt x="125387" y="31483"/>
                  </a:lnTo>
                  <a:lnTo>
                    <a:pt x="124980" y="31242"/>
                  </a:lnTo>
                  <a:lnTo>
                    <a:pt x="123355" y="31242"/>
                  </a:lnTo>
                  <a:lnTo>
                    <a:pt x="122758" y="31686"/>
                  </a:lnTo>
                  <a:lnTo>
                    <a:pt x="122288" y="33007"/>
                  </a:lnTo>
                  <a:lnTo>
                    <a:pt x="122313" y="35915"/>
                  </a:lnTo>
                  <a:lnTo>
                    <a:pt x="122961" y="37058"/>
                  </a:lnTo>
                  <a:lnTo>
                    <a:pt x="123494" y="37363"/>
                  </a:lnTo>
                  <a:lnTo>
                    <a:pt x="125006" y="37363"/>
                  </a:lnTo>
                  <a:lnTo>
                    <a:pt x="125577" y="36982"/>
                  </a:lnTo>
                  <a:lnTo>
                    <a:pt x="125704" y="36677"/>
                  </a:lnTo>
                  <a:lnTo>
                    <a:pt x="126111" y="35814"/>
                  </a:lnTo>
                  <a:lnTo>
                    <a:pt x="126225" y="33083"/>
                  </a:lnTo>
                  <a:close/>
                </a:path>
                <a:path w="128904" h="53975">
                  <a:moveTo>
                    <a:pt x="128866" y="34607"/>
                  </a:moveTo>
                  <a:lnTo>
                    <a:pt x="127431" y="30988"/>
                  </a:lnTo>
                  <a:lnTo>
                    <a:pt x="126923" y="30988"/>
                  </a:lnTo>
                  <a:lnTo>
                    <a:pt x="127330" y="31762"/>
                  </a:lnTo>
                  <a:lnTo>
                    <a:pt x="127609" y="32346"/>
                  </a:lnTo>
                  <a:lnTo>
                    <a:pt x="127977" y="33426"/>
                  </a:lnTo>
                  <a:lnTo>
                    <a:pt x="128092" y="34163"/>
                  </a:lnTo>
                  <a:lnTo>
                    <a:pt x="128092" y="35763"/>
                  </a:lnTo>
                  <a:lnTo>
                    <a:pt x="127990" y="36461"/>
                  </a:lnTo>
                  <a:lnTo>
                    <a:pt x="127660" y="37452"/>
                  </a:lnTo>
                  <a:lnTo>
                    <a:pt x="127381" y="38087"/>
                  </a:lnTo>
                  <a:lnTo>
                    <a:pt x="126936" y="38938"/>
                  </a:lnTo>
                  <a:lnTo>
                    <a:pt x="127457" y="38938"/>
                  </a:lnTo>
                  <a:lnTo>
                    <a:pt x="127977" y="38138"/>
                  </a:lnTo>
                  <a:lnTo>
                    <a:pt x="128320" y="37528"/>
                  </a:lnTo>
                  <a:lnTo>
                    <a:pt x="128739" y="36474"/>
                  </a:lnTo>
                  <a:lnTo>
                    <a:pt x="128866" y="35737"/>
                  </a:lnTo>
                  <a:lnTo>
                    <a:pt x="128866" y="34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7" name="object 55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083386" y="2320708"/>
              <a:ext cx="147220" cy="250256"/>
            </a:xfrm>
            <a:prstGeom prst="rect">
              <a:avLst/>
            </a:prstGeom>
          </p:spPr>
        </p:pic>
        <p:sp>
          <p:nvSpPr>
            <p:cNvPr id="558" name="object 558"/>
            <p:cNvSpPr/>
            <p:nvPr/>
          </p:nvSpPr>
          <p:spPr>
            <a:xfrm>
              <a:off x="6138392" y="2523095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20" h="6350">
                  <a:moveTo>
                    <a:pt x="4965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2057" y="723"/>
                  </a:lnTo>
                  <a:lnTo>
                    <a:pt x="2057" y="6121"/>
                  </a:lnTo>
                  <a:lnTo>
                    <a:pt x="2895" y="6121"/>
                  </a:lnTo>
                  <a:lnTo>
                    <a:pt x="2895" y="723"/>
                  </a:lnTo>
                  <a:lnTo>
                    <a:pt x="4965" y="723"/>
                  </a:lnTo>
                  <a:lnTo>
                    <a:pt x="4965" y="0"/>
                  </a:lnTo>
                  <a:close/>
                </a:path>
                <a:path w="33020" h="6350">
                  <a:moveTo>
                    <a:pt x="6743" y="0"/>
                  </a:moveTo>
                  <a:lnTo>
                    <a:pt x="5905" y="0"/>
                  </a:lnTo>
                  <a:lnTo>
                    <a:pt x="5905" y="6121"/>
                  </a:lnTo>
                  <a:lnTo>
                    <a:pt x="6743" y="6121"/>
                  </a:lnTo>
                  <a:lnTo>
                    <a:pt x="6743" y="0"/>
                  </a:lnTo>
                  <a:close/>
                </a:path>
                <a:path w="33020" h="6350">
                  <a:moveTo>
                    <a:pt x="12941" y="0"/>
                  </a:moveTo>
                  <a:lnTo>
                    <a:pt x="12153" y="0"/>
                  </a:lnTo>
                  <a:lnTo>
                    <a:pt x="12153" y="4953"/>
                  </a:lnTo>
                  <a:lnTo>
                    <a:pt x="9067" y="0"/>
                  </a:lnTo>
                  <a:lnTo>
                    <a:pt x="8089" y="0"/>
                  </a:lnTo>
                  <a:lnTo>
                    <a:pt x="8089" y="6121"/>
                  </a:lnTo>
                  <a:lnTo>
                    <a:pt x="8877" y="6121"/>
                  </a:lnTo>
                  <a:lnTo>
                    <a:pt x="8877" y="1168"/>
                  </a:lnTo>
                  <a:lnTo>
                    <a:pt x="12014" y="6121"/>
                  </a:lnTo>
                  <a:lnTo>
                    <a:pt x="12941" y="6121"/>
                  </a:lnTo>
                  <a:lnTo>
                    <a:pt x="12941" y="0"/>
                  </a:lnTo>
                  <a:close/>
                </a:path>
                <a:path w="33020" h="6350">
                  <a:moveTo>
                    <a:pt x="19215" y="0"/>
                  </a:moveTo>
                  <a:lnTo>
                    <a:pt x="18249" y="0"/>
                  </a:lnTo>
                  <a:lnTo>
                    <a:pt x="16497" y="2933"/>
                  </a:lnTo>
                  <a:lnTo>
                    <a:pt x="14732" y="0"/>
                  </a:lnTo>
                  <a:lnTo>
                    <a:pt x="13766" y="0"/>
                  </a:lnTo>
                  <a:lnTo>
                    <a:pt x="16078" y="3657"/>
                  </a:lnTo>
                  <a:lnTo>
                    <a:pt x="16078" y="6121"/>
                  </a:lnTo>
                  <a:lnTo>
                    <a:pt x="16903" y="6121"/>
                  </a:lnTo>
                  <a:lnTo>
                    <a:pt x="16903" y="3657"/>
                  </a:lnTo>
                  <a:lnTo>
                    <a:pt x="19215" y="0"/>
                  </a:lnTo>
                  <a:close/>
                </a:path>
                <a:path w="33020" h="6350">
                  <a:moveTo>
                    <a:pt x="20942" y="0"/>
                  </a:moveTo>
                  <a:lnTo>
                    <a:pt x="20116" y="0"/>
                  </a:lnTo>
                  <a:lnTo>
                    <a:pt x="20116" y="6121"/>
                  </a:lnTo>
                  <a:lnTo>
                    <a:pt x="20942" y="6121"/>
                  </a:lnTo>
                  <a:lnTo>
                    <a:pt x="20942" y="0"/>
                  </a:lnTo>
                  <a:close/>
                </a:path>
                <a:path w="33020" h="6350">
                  <a:moveTo>
                    <a:pt x="27152" y="0"/>
                  </a:moveTo>
                  <a:lnTo>
                    <a:pt x="26365" y="0"/>
                  </a:lnTo>
                  <a:lnTo>
                    <a:pt x="26365" y="4953"/>
                  </a:lnTo>
                  <a:lnTo>
                    <a:pt x="23279" y="0"/>
                  </a:lnTo>
                  <a:lnTo>
                    <a:pt x="22301" y="0"/>
                  </a:lnTo>
                  <a:lnTo>
                    <a:pt x="22301" y="6121"/>
                  </a:lnTo>
                  <a:lnTo>
                    <a:pt x="23088" y="6121"/>
                  </a:lnTo>
                  <a:lnTo>
                    <a:pt x="23088" y="1168"/>
                  </a:lnTo>
                  <a:lnTo>
                    <a:pt x="26225" y="6121"/>
                  </a:lnTo>
                  <a:lnTo>
                    <a:pt x="27152" y="6121"/>
                  </a:lnTo>
                  <a:lnTo>
                    <a:pt x="27152" y="0"/>
                  </a:lnTo>
                  <a:close/>
                </a:path>
                <a:path w="33020" h="6350">
                  <a:moveTo>
                    <a:pt x="32905" y="0"/>
                  </a:moveTo>
                  <a:lnTo>
                    <a:pt x="27940" y="0"/>
                  </a:lnTo>
                  <a:lnTo>
                    <a:pt x="27940" y="723"/>
                  </a:lnTo>
                  <a:lnTo>
                    <a:pt x="29997" y="723"/>
                  </a:lnTo>
                  <a:lnTo>
                    <a:pt x="29997" y="6121"/>
                  </a:lnTo>
                  <a:lnTo>
                    <a:pt x="30835" y="6121"/>
                  </a:lnTo>
                  <a:lnTo>
                    <a:pt x="30835" y="723"/>
                  </a:lnTo>
                  <a:lnTo>
                    <a:pt x="32905" y="723"/>
                  </a:lnTo>
                  <a:lnTo>
                    <a:pt x="32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079123" y="2013505"/>
              <a:ext cx="153670" cy="255904"/>
            </a:xfrm>
            <a:custGeom>
              <a:avLst/>
              <a:gdLst/>
              <a:ahLst/>
              <a:cxnLst/>
              <a:rect l="l" t="t" r="r" b="b"/>
              <a:pathLst>
                <a:path w="153670" h="255905">
                  <a:moveTo>
                    <a:pt x="150647" y="255682"/>
                  </a:moveTo>
                  <a:lnTo>
                    <a:pt x="2776" y="255682"/>
                  </a:lnTo>
                  <a:lnTo>
                    <a:pt x="0" y="252906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252906"/>
                  </a:lnTo>
                  <a:lnTo>
                    <a:pt x="150647" y="255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079123" y="2013505"/>
              <a:ext cx="153670" cy="255904"/>
            </a:xfrm>
            <a:custGeom>
              <a:avLst/>
              <a:gdLst/>
              <a:ahLst/>
              <a:cxnLst/>
              <a:rect l="l" t="t" r="r" b="b"/>
              <a:pathLst>
                <a:path w="153670" h="25590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0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6197"/>
                  </a:lnTo>
                  <a:lnTo>
                    <a:pt x="153418" y="249484"/>
                  </a:lnTo>
                  <a:lnTo>
                    <a:pt x="153418" y="252906"/>
                  </a:lnTo>
                  <a:lnTo>
                    <a:pt x="150647" y="255682"/>
                  </a:lnTo>
                  <a:lnTo>
                    <a:pt x="147220" y="255682"/>
                  </a:lnTo>
                  <a:lnTo>
                    <a:pt x="6198" y="255682"/>
                  </a:lnTo>
                  <a:lnTo>
                    <a:pt x="2776" y="255682"/>
                  </a:lnTo>
                  <a:lnTo>
                    <a:pt x="0" y="252906"/>
                  </a:lnTo>
                  <a:lnTo>
                    <a:pt x="0" y="24948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079123" y="2013505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153418" y="18598"/>
                  </a:moveTo>
                  <a:lnTo>
                    <a:pt x="0" y="1859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18598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079123" y="2013505"/>
              <a:ext cx="153670" cy="19050"/>
            </a:xfrm>
            <a:custGeom>
              <a:avLst/>
              <a:gdLst/>
              <a:ahLst/>
              <a:cxnLst/>
              <a:rect l="l" t="t" r="r" b="b"/>
              <a:pathLst>
                <a:path w="153670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47220" y="0"/>
                  </a:lnTo>
                  <a:lnTo>
                    <a:pt x="150647" y="0"/>
                  </a:lnTo>
                  <a:lnTo>
                    <a:pt x="153418" y="2775"/>
                  </a:lnTo>
                  <a:lnTo>
                    <a:pt x="153418" y="6197"/>
                  </a:lnTo>
                  <a:lnTo>
                    <a:pt x="153418" y="18598"/>
                  </a:lnTo>
                  <a:lnTo>
                    <a:pt x="0" y="1859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3" name="object 5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081835" y="2016218"/>
              <a:ext cx="28088" cy="27117"/>
            </a:xfrm>
            <a:prstGeom prst="rect">
              <a:avLst/>
            </a:prstGeom>
          </p:spPr>
        </p:pic>
        <p:sp>
          <p:nvSpPr>
            <p:cNvPr id="564" name="object 564"/>
            <p:cNvSpPr/>
            <p:nvPr/>
          </p:nvSpPr>
          <p:spPr>
            <a:xfrm>
              <a:off x="6110821" y="2020391"/>
              <a:ext cx="15875" cy="7620"/>
            </a:xfrm>
            <a:custGeom>
              <a:avLst/>
              <a:gdLst/>
              <a:ahLst/>
              <a:cxnLst/>
              <a:rect l="l" t="t" r="r" b="b"/>
              <a:pathLst>
                <a:path w="15875" h="7619">
                  <a:moveTo>
                    <a:pt x="4584" y="5080"/>
                  </a:moveTo>
                  <a:lnTo>
                    <a:pt x="4533" y="4851"/>
                  </a:lnTo>
                  <a:lnTo>
                    <a:pt x="4330" y="4495"/>
                  </a:lnTo>
                  <a:lnTo>
                    <a:pt x="4330" y="4292"/>
                  </a:lnTo>
                  <a:lnTo>
                    <a:pt x="4318" y="2667"/>
                  </a:lnTo>
                  <a:lnTo>
                    <a:pt x="4305" y="1054"/>
                  </a:lnTo>
                  <a:lnTo>
                    <a:pt x="4102" y="546"/>
                  </a:lnTo>
                  <a:lnTo>
                    <a:pt x="3263" y="114"/>
                  </a:lnTo>
                  <a:lnTo>
                    <a:pt x="3009" y="63"/>
                  </a:lnTo>
                  <a:lnTo>
                    <a:pt x="3009" y="2667"/>
                  </a:lnTo>
                  <a:lnTo>
                    <a:pt x="2997" y="3594"/>
                  </a:lnTo>
                  <a:lnTo>
                    <a:pt x="2882" y="3886"/>
                  </a:lnTo>
                  <a:lnTo>
                    <a:pt x="2413" y="4216"/>
                  </a:lnTo>
                  <a:lnTo>
                    <a:pt x="2159" y="4292"/>
                  </a:lnTo>
                  <a:lnTo>
                    <a:pt x="1701" y="4292"/>
                  </a:lnTo>
                  <a:lnTo>
                    <a:pt x="1549" y="4241"/>
                  </a:lnTo>
                  <a:lnTo>
                    <a:pt x="1308" y="4051"/>
                  </a:lnTo>
                  <a:lnTo>
                    <a:pt x="1346" y="3238"/>
                  </a:lnTo>
                  <a:lnTo>
                    <a:pt x="1663" y="3048"/>
                  </a:lnTo>
                  <a:lnTo>
                    <a:pt x="1854" y="2984"/>
                  </a:lnTo>
                  <a:lnTo>
                    <a:pt x="2679" y="2832"/>
                  </a:lnTo>
                  <a:lnTo>
                    <a:pt x="3009" y="2667"/>
                  </a:lnTo>
                  <a:lnTo>
                    <a:pt x="3009" y="63"/>
                  </a:lnTo>
                  <a:lnTo>
                    <a:pt x="2768" y="12"/>
                  </a:lnTo>
                  <a:lnTo>
                    <a:pt x="1397" y="12"/>
                  </a:lnTo>
                  <a:lnTo>
                    <a:pt x="812" y="228"/>
                  </a:lnTo>
                  <a:lnTo>
                    <a:pt x="254" y="939"/>
                  </a:lnTo>
                  <a:lnTo>
                    <a:pt x="139" y="1295"/>
                  </a:lnTo>
                  <a:lnTo>
                    <a:pt x="114" y="1727"/>
                  </a:lnTo>
                  <a:lnTo>
                    <a:pt x="1358" y="1727"/>
                  </a:lnTo>
                  <a:lnTo>
                    <a:pt x="1447" y="1384"/>
                  </a:lnTo>
                  <a:lnTo>
                    <a:pt x="1663" y="1130"/>
                  </a:lnTo>
                  <a:lnTo>
                    <a:pt x="1879" y="1054"/>
                  </a:lnTo>
                  <a:lnTo>
                    <a:pt x="2451" y="1054"/>
                  </a:lnTo>
                  <a:lnTo>
                    <a:pt x="2667" y="1092"/>
                  </a:lnTo>
                  <a:lnTo>
                    <a:pt x="2946" y="1244"/>
                  </a:lnTo>
                  <a:lnTo>
                    <a:pt x="2921" y="1879"/>
                  </a:lnTo>
                  <a:lnTo>
                    <a:pt x="2641" y="1993"/>
                  </a:lnTo>
                  <a:lnTo>
                    <a:pt x="1282" y="2184"/>
                  </a:lnTo>
                  <a:lnTo>
                    <a:pt x="914" y="2286"/>
                  </a:lnTo>
                  <a:lnTo>
                    <a:pt x="177" y="2717"/>
                  </a:lnTo>
                  <a:lnTo>
                    <a:pt x="0" y="3048"/>
                  </a:lnTo>
                  <a:lnTo>
                    <a:pt x="88" y="4597"/>
                  </a:lnTo>
                  <a:lnTo>
                    <a:pt x="673" y="5105"/>
                  </a:lnTo>
                  <a:lnTo>
                    <a:pt x="1041" y="5232"/>
                  </a:lnTo>
                  <a:lnTo>
                    <a:pt x="1854" y="5232"/>
                  </a:lnTo>
                  <a:lnTo>
                    <a:pt x="2159" y="5156"/>
                  </a:lnTo>
                  <a:lnTo>
                    <a:pt x="2743" y="4800"/>
                  </a:lnTo>
                  <a:lnTo>
                    <a:pt x="3060" y="4495"/>
                  </a:lnTo>
                  <a:lnTo>
                    <a:pt x="3175" y="5080"/>
                  </a:lnTo>
                  <a:lnTo>
                    <a:pt x="4584" y="5080"/>
                  </a:lnTo>
                  <a:close/>
                </a:path>
                <a:path w="15875" h="7619">
                  <a:moveTo>
                    <a:pt x="9931" y="127"/>
                  </a:moveTo>
                  <a:lnTo>
                    <a:pt x="8674" y="127"/>
                  </a:lnTo>
                  <a:lnTo>
                    <a:pt x="8674" y="838"/>
                  </a:lnTo>
                  <a:lnTo>
                    <a:pt x="8559" y="635"/>
                  </a:lnTo>
                  <a:lnTo>
                    <a:pt x="8559" y="1752"/>
                  </a:lnTo>
                  <a:lnTo>
                    <a:pt x="8559" y="3441"/>
                  </a:lnTo>
                  <a:lnTo>
                    <a:pt x="8140" y="3898"/>
                  </a:lnTo>
                  <a:lnTo>
                    <a:pt x="7886" y="4013"/>
                  </a:lnTo>
                  <a:lnTo>
                    <a:pt x="7124" y="4013"/>
                  </a:lnTo>
                  <a:lnTo>
                    <a:pt x="6807" y="3810"/>
                  </a:lnTo>
                  <a:lnTo>
                    <a:pt x="6629" y="3378"/>
                  </a:lnTo>
                  <a:lnTo>
                    <a:pt x="6527" y="2108"/>
                  </a:lnTo>
                  <a:lnTo>
                    <a:pt x="6807" y="1358"/>
                  </a:lnTo>
                  <a:lnTo>
                    <a:pt x="7112" y="1143"/>
                  </a:lnTo>
                  <a:lnTo>
                    <a:pt x="7899" y="1143"/>
                  </a:lnTo>
                  <a:lnTo>
                    <a:pt x="8166" y="1270"/>
                  </a:lnTo>
                  <a:lnTo>
                    <a:pt x="8559" y="1752"/>
                  </a:lnTo>
                  <a:lnTo>
                    <a:pt x="8559" y="635"/>
                  </a:lnTo>
                  <a:lnTo>
                    <a:pt x="8483" y="495"/>
                  </a:lnTo>
                  <a:lnTo>
                    <a:pt x="8229" y="266"/>
                  </a:lnTo>
                  <a:lnTo>
                    <a:pt x="7721" y="50"/>
                  </a:lnTo>
                  <a:lnTo>
                    <a:pt x="7505" y="12"/>
                  </a:lnTo>
                  <a:lnTo>
                    <a:pt x="6591" y="12"/>
                  </a:lnTo>
                  <a:lnTo>
                    <a:pt x="6083" y="254"/>
                  </a:lnTo>
                  <a:lnTo>
                    <a:pt x="5422" y="1143"/>
                  </a:lnTo>
                  <a:lnTo>
                    <a:pt x="5308" y="1358"/>
                  </a:lnTo>
                  <a:lnTo>
                    <a:pt x="5194" y="1752"/>
                  </a:lnTo>
                  <a:lnTo>
                    <a:pt x="5283" y="3810"/>
                  </a:lnTo>
                  <a:lnTo>
                    <a:pt x="5372" y="4013"/>
                  </a:lnTo>
                  <a:lnTo>
                    <a:pt x="6096" y="4876"/>
                  </a:lnTo>
                  <a:lnTo>
                    <a:pt x="6604" y="5092"/>
                  </a:lnTo>
                  <a:lnTo>
                    <a:pt x="7658" y="5092"/>
                  </a:lnTo>
                  <a:lnTo>
                    <a:pt x="7988" y="5003"/>
                  </a:lnTo>
                  <a:lnTo>
                    <a:pt x="8394" y="4699"/>
                  </a:lnTo>
                  <a:lnTo>
                    <a:pt x="8521" y="4533"/>
                  </a:lnTo>
                  <a:lnTo>
                    <a:pt x="8648" y="4330"/>
                  </a:lnTo>
                  <a:lnTo>
                    <a:pt x="8597" y="5461"/>
                  </a:lnTo>
                  <a:lnTo>
                    <a:pt x="8343" y="5969"/>
                  </a:lnTo>
                  <a:lnTo>
                    <a:pt x="8026" y="6121"/>
                  </a:lnTo>
                  <a:lnTo>
                    <a:pt x="7226" y="6121"/>
                  </a:lnTo>
                  <a:lnTo>
                    <a:pt x="6997" y="6057"/>
                  </a:lnTo>
                  <a:lnTo>
                    <a:pt x="6769" y="5880"/>
                  </a:lnTo>
                  <a:lnTo>
                    <a:pt x="6680" y="5613"/>
                  </a:lnTo>
                  <a:lnTo>
                    <a:pt x="5270" y="5613"/>
                  </a:lnTo>
                  <a:lnTo>
                    <a:pt x="5321" y="6121"/>
                  </a:lnTo>
                  <a:lnTo>
                    <a:pt x="5537" y="6477"/>
                  </a:lnTo>
                  <a:lnTo>
                    <a:pt x="6337" y="6972"/>
                  </a:lnTo>
                  <a:lnTo>
                    <a:pt x="6845" y="7099"/>
                  </a:lnTo>
                  <a:lnTo>
                    <a:pt x="8534" y="7099"/>
                  </a:lnTo>
                  <a:lnTo>
                    <a:pt x="9232" y="6819"/>
                  </a:lnTo>
                  <a:lnTo>
                    <a:pt x="9702" y="6121"/>
                  </a:lnTo>
                  <a:lnTo>
                    <a:pt x="9804" y="5969"/>
                  </a:lnTo>
                  <a:lnTo>
                    <a:pt x="9931" y="4330"/>
                  </a:lnTo>
                  <a:lnTo>
                    <a:pt x="9931" y="4013"/>
                  </a:lnTo>
                  <a:lnTo>
                    <a:pt x="9931" y="1143"/>
                  </a:lnTo>
                  <a:lnTo>
                    <a:pt x="9931" y="838"/>
                  </a:lnTo>
                  <a:lnTo>
                    <a:pt x="9931" y="127"/>
                  </a:lnTo>
                  <a:close/>
                </a:path>
                <a:path w="15875" h="7619">
                  <a:moveTo>
                    <a:pt x="15430" y="2959"/>
                  </a:moveTo>
                  <a:lnTo>
                    <a:pt x="15417" y="2108"/>
                  </a:lnTo>
                  <a:lnTo>
                    <a:pt x="15316" y="1536"/>
                  </a:lnTo>
                  <a:lnTo>
                    <a:pt x="15214" y="1257"/>
                  </a:lnTo>
                  <a:lnTo>
                    <a:pt x="15087" y="1066"/>
                  </a:lnTo>
                  <a:lnTo>
                    <a:pt x="14808" y="622"/>
                  </a:lnTo>
                  <a:lnTo>
                    <a:pt x="14528" y="381"/>
                  </a:lnTo>
                  <a:lnTo>
                    <a:pt x="14097" y="190"/>
                  </a:lnTo>
                  <a:lnTo>
                    <a:pt x="14097" y="2108"/>
                  </a:lnTo>
                  <a:lnTo>
                    <a:pt x="12077" y="2108"/>
                  </a:lnTo>
                  <a:lnTo>
                    <a:pt x="12128" y="1790"/>
                  </a:lnTo>
                  <a:lnTo>
                    <a:pt x="12242" y="1511"/>
                  </a:lnTo>
                  <a:lnTo>
                    <a:pt x="12560" y="1155"/>
                  </a:lnTo>
                  <a:lnTo>
                    <a:pt x="12788" y="1066"/>
                  </a:lnTo>
                  <a:lnTo>
                    <a:pt x="13360" y="1066"/>
                  </a:lnTo>
                  <a:lnTo>
                    <a:pt x="13601" y="1155"/>
                  </a:lnTo>
                  <a:lnTo>
                    <a:pt x="13970" y="1511"/>
                  </a:lnTo>
                  <a:lnTo>
                    <a:pt x="14071" y="1790"/>
                  </a:lnTo>
                  <a:lnTo>
                    <a:pt x="14097" y="2108"/>
                  </a:lnTo>
                  <a:lnTo>
                    <a:pt x="14097" y="190"/>
                  </a:lnTo>
                  <a:lnTo>
                    <a:pt x="13868" y="76"/>
                  </a:lnTo>
                  <a:lnTo>
                    <a:pt x="13500" y="0"/>
                  </a:lnTo>
                  <a:lnTo>
                    <a:pt x="12395" y="0"/>
                  </a:lnTo>
                  <a:lnTo>
                    <a:pt x="11823" y="228"/>
                  </a:lnTo>
                  <a:lnTo>
                    <a:pt x="11036" y="1066"/>
                  </a:lnTo>
                  <a:lnTo>
                    <a:pt x="10922" y="1257"/>
                  </a:lnTo>
                  <a:lnTo>
                    <a:pt x="10807" y="1587"/>
                  </a:lnTo>
                  <a:lnTo>
                    <a:pt x="10871" y="3924"/>
                  </a:lnTo>
                  <a:lnTo>
                    <a:pt x="10985" y="4229"/>
                  </a:lnTo>
                  <a:lnTo>
                    <a:pt x="11950" y="5041"/>
                  </a:lnTo>
                  <a:lnTo>
                    <a:pt x="12496" y="5245"/>
                  </a:lnTo>
                  <a:lnTo>
                    <a:pt x="13893" y="5245"/>
                  </a:lnTo>
                  <a:lnTo>
                    <a:pt x="14490" y="4991"/>
                  </a:lnTo>
                  <a:lnTo>
                    <a:pt x="15201" y="4191"/>
                  </a:lnTo>
                  <a:lnTo>
                    <a:pt x="15341" y="3924"/>
                  </a:lnTo>
                  <a:lnTo>
                    <a:pt x="15379" y="3619"/>
                  </a:lnTo>
                  <a:lnTo>
                    <a:pt x="14046" y="3619"/>
                  </a:lnTo>
                  <a:lnTo>
                    <a:pt x="13855" y="3924"/>
                  </a:lnTo>
                  <a:lnTo>
                    <a:pt x="13639" y="4114"/>
                  </a:lnTo>
                  <a:lnTo>
                    <a:pt x="13423" y="4191"/>
                  </a:lnTo>
                  <a:lnTo>
                    <a:pt x="12903" y="4191"/>
                  </a:lnTo>
                  <a:lnTo>
                    <a:pt x="12700" y="4127"/>
                  </a:lnTo>
                  <a:lnTo>
                    <a:pt x="12230" y="3810"/>
                  </a:lnTo>
                  <a:lnTo>
                    <a:pt x="12141" y="3619"/>
                  </a:lnTo>
                  <a:lnTo>
                    <a:pt x="12052" y="2959"/>
                  </a:lnTo>
                  <a:lnTo>
                    <a:pt x="15430" y="2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220145" y="20197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203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203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092457" y="2035593"/>
              <a:ext cx="102870" cy="70485"/>
            </a:xfrm>
            <a:custGeom>
              <a:avLst/>
              <a:gdLst/>
              <a:ahLst/>
              <a:cxnLst/>
              <a:rect l="l" t="t" r="r" b="b"/>
              <a:pathLst>
                <a:path w="102870" h="70485">
                  <a:moveTo>
                    <a:pt x="762" y="63817"/>
                  </a:moveTo>
                  <a:lnTo>
                    <a:pt x="0" y="63817"/>
                  </a:lnTo>
                  <a:lnTo>
                    <a:pt x="0" y="68262"/>
                  </a:lnTo>
                  <a:lnTo>
                    <a:pt x="762" y="68262"/>
                  </a:lnTo>
                  <a:lnTo>
                    <a:pt x="762" y="63817"/>
                  </a:lnTo>
                  <a:close/>
                </a:path>
                <a:path w="102870" h="70485">
                  <a:moveTo>
                    <a:pt x="762" y="62141"/>
                  </a:moveTo>
                  <a:lnTo>
                    <a:pt x="0" y="62141"/>
                  </a:lnTo>
                  <a:lnTo>
                    <a:pt x="0" y="62992"/>
                  </a:lnTo>
                  <a:lnTo>
                    <a:pt x="762" y="62992"/>
                  </a:lnTo>
                  <a:lnTo>
                    <a:pt x="762" y="62141"/>
                  </a:lnTo>
                  <a:close/>
                </a:path>
                <a:path w="102870" h="70485">
                  <a:moveTo>
                    <a:pt x="762" y="48336"/>
                  </a:moveTo>
                  <a:lnTo>
                    <a:pt x="0" y="48336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36"/>
                  </a:lnTo>
                  <a:close/>
                </a:path>
                <a:path w="102870" h="70485">
                  <a:moveTo>
                    <a:pt x="762" y="46659"/>
                  </a:moveTo>
                  <a:lnTo>
                    <a:pt x="0" y="46659"/>
                  </a:lnTo>
                  <a:lnTo>
                    <a:pt x="0" y="47498"/>
                  </a:lnTo>
                  <a:lnTo>
                    <a:pt x="762" y="47498"/>
                  </a:lnTo>
                  <a:lnTo>
                    <a:pt x="762" y="46659"/>
                  </a:lnTo>
                  <a:close/>
                </a:path>
                <a:path w="102870" h="70485">
                  <a:moveTo>
                    <a:pt x="762" y="32829"/>
                  </a:moveTo>
                  <a:lnTo>
                    <a:pt x="0" y="32829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29"/>
                  </a:lnTo>
                  <a:close/>
                </a:path>
                <a:path w="102870" h="70485">
                  <a:moveTo>
                    <a:pt x="762" y="31153"/>
                  </a:moveTo>
                  <a:lnTo>
                    <a:pt x="0" y="31153"/>
                  </a:lnTo>
                  <a:lnTo>
                    <a:pt x="0" y="32004"/>
                  </a:lnTo>
                  <a:lnTo>
                    <a:pt x="762" y="32004"/>
                  </a:lnTo>
                  <a:lnTo>
                    <a:pt x="762" y="31153"/>
                  </a:lnTo>
                  <a:close/>
                </a:path>
                <a:path w="102870" h="70485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102870" h="70485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102870" h="70485">
                  <a:moveTo>
                    <a:pt x="762" y="1841"/>
                  </a:moveTo>
                  <a:lnTo>
                    <a:pt x="0" y="1841"/>
                  </a:lnTo>
                  <a:lnTo>
                    <a:pt x="0" y="6286"/>
                  </a:lnTo>
                  <a:lnTo>
                    <a:pt x="762" y="6286"/>
                  </a:lnTo>
                  <a:lnTo>
                    <a:pt x="762" y="1841"/>
                  </a:lnTo>
                  <a:close/>
                </a:path>
                <a:path w="102870" h="70485">
                  <a:moveTo>
                    <a:pt x="762" y="165"/>
                  </a:moveTo>
                  <a:lnTo>
                    <a:pt x="0" y="165"/>
                  </a:lnTo>
                  <a:lnTo>
                    <a:pt x="0" y="1016"/>
                  </a:lnTo>
                  <a:lnTo>
                    <a:pt x="762" y="1016"/>
                  </a:lnTo>
                  <a:lnTo>
                    <a:pt x="762" y="165"/>
                  </a:lnTo>
                  <a:close/>
                </a:path>
                <a:path w="102870" h="70485">
                  <a:moveTo>
                    <a:pt x="7886" y="64897"/>
                  </a:moveTo>
                  <a:lnTo>
                    <a:pt x="7823" y="64592"/>
                  </a:lnTo>
                  <a:lnTo>
                    <a:pt x="7493" y="63919"/>
                  </a:lnTo>
                  <a:lnTo>
                    <a:pt x="7086" y="63703"/>
                  </a:lnTo>
                  <a:lnTo>
                    <a:pt x="6210" y="63703"/>
                  </a:lnTo>
                  <a:lnTo>
                    <a:pt x="5956" y="63754"/>
                  </a:lnTo>
                  <a:lnTo>
                    <a:pt x="5511" y="63982"/>
                  </a:lnTo>
                  <a:lnTo>
                    <a:pt x="5308" y="64160"/>
                  </a:lnTo>
                  <a:lnTo>
                    <a:pt x="5143" y="64401"/>
                  </a:lnTo>
                  <a:lnTo>
                    <a:pt x="5041" y="64211"/>
                  </a:lnTo>
                  <a:lnTo>
                    <a:pt x="4940" y="64058"/>
                  </a:lnTo>
                  <a:lnTo>
                    <a:pt x="4597" y="63792"/>
                  </a:lnTo>
                  <a:lnTo>
                    <a:pt x="4305" y="63703"/>
                  </a:lnTo>
                  <a:lnTo>
                    <a:pt x="3644" y="63703"/>
                  </a:lnTo>
                  <a:lnTo>
                    <a:pt x="3365" y="63792"/>
                  </a:lnTo>
                  <a:lnTo>
                    <a:pt x="2971" y="64058"/>
                  </a:lnTo>
                  <a:lnTo>
                    <a:pt x="2806" y="64223"/>
                  </a:lnTo>
                  <a:lnTo>
                    <a:pt x="2628" y="64439"/>
                  </a:lnTo>
                  <a:lnTo>
                    <a:pt x="2628" y="63804"/>
                  </a:lnTo>
                  <a:lnTo>
                    <a:pt x="1892" y="63804"/>
                  </a:lnTo>
                  <a:lnTo>
                    <a:pt x="1892" y="68262"/>
                  </a:lnTo>
                  <a:lnTo>
                    <a:pt x="2641" y="68262"/>
                  </a:lnTo>
                  <a:lnTo>
                    <a:pt x="2641" y="65328"/>
                  </a:lnTo>
                  <a:lnTo>
                    <a:pt x="2755" y="64922"/>
                  </a:lnTo>
                  <a:lnTo>
                    <a:pt x="3225" y="64490"/>
                  </a:lnTo>
                  <a:lnTo>
                    <a:pt x="3479" y="64376"/>
                  </a:lnTo>
                  <a:lnTo>
                    <a:pt x="4064" y="64376"/>
                  </a:lnTo>
                  <a:lnTo>
                    <a:pt x="4279" y="64477"/>
                  </a:lnTo>
                  <a:lnTo>
                    <a:pt x="4470" y="64820"/>
                  </a:lnTo>
                  <a:lnTo>
                    <a:pt x="4495" y="65049"/>
                  </a:lnTo>
                  <a:lnTo>
                    <a:pt x="4495" y="68262"/>
                  </a:lnTo>
                  <a:lnTo>
                    <a:pt x="5270" y="68262"/>
                  </a:lnTo>
                  <a:lnTo>
                    <a:pt x="5270" y="65201"/>
                  </a:lnTo>
                  <a:lnTo>
                    <a:pt x="5372" y="64884"/>
                  </a:lnTo>
                  <a:lnTo>
                    <a:pt x="5791" y="64490"/>
                  </a:lnTo>
                  <a:lnTo>
                    <a:pt x="6045" y="64389"/>
                  </a:lnTo>
                  <a:lnTo>
                    <a:pt x="6553" y="64389"/>
                  </a:lnTo>
                  <a:lnTo>
                    <a:pt x="6743" y="64439"/>
                  </a:lnTo>
                  <a:lnTo>
                    <a:pt x="7035" y="64655"/>
                  </a:lnTo>
                  <a:lnTo>
                    <a:pt x="7112" y="64858"/>
                  </a:lnTo>
                  <a:lnTo>
                    <a:pt x="7112" y="68262"/>
                  </a:lnTo>
                  <a:lnTo>
                    <a:pt x="7886" y="68262"/>
                  </a:lnTo>
                  <a:lnTo>
                    <a:pt x="7886" y="64897"/>
                  </a:lnTo>
                  <a:close/>
                </a:path>
                <a:path w="102870" h="70485">
                  <a:moveTo>
                    <a:pt x="7886" y="49403"/>
                  </a:moveTo>
                  <a:lnTo>
                    <a:pt x="7823" y="49098"/>
                  </a:lnTo>
                  <a:lnTo>
                    <a:pt x="7493" y="48425"/>
                  </a:lnTo>
                  <a:lnTo>
                    <a:pt x="7086" y="48209"/>
                  </a:lnTo>
                  <a:lnTo>
                    <a:pt x="6210" y="48209"/>
                  </a:lnTo>
                  <a:lnTo>
                    <a:pt x="5956" y="48272"/>
                  </a:lnTo>
                  <a:lnTo>
                    <a:pt x="5511" y="48501"/>
                  </a:lnTo>
                  <a:lnTo>
                    <a:pt x="5308" y="48679"/>
                  </a:lnTo>
                  <a:lnTo>
                    <a:pt x="5143" y="48907"/>
                  </a:lnTo>
                  <a:lnTo>
                    <a:pt x="5041" y="48717"/>
                  </a:lnTo>
                  <a:lnTo>
                    <a:pt x="4940" y="48577"/>
                  </a:lnTo>
                  <a:lnTo>
                    <a:pt x="4597" y="48298"/>
                  </a:lnTo>
                  <a:lnTo>
                    <a:pt x="4305" y="48209"/>
                  </a:lnTo>
                  <a:lnTo>
                    <a:pt x="3644" y="48209"/>
                  </a:lnTo>
                  <a:lnTo>
                    <a:pt x="3365" y="48298"/>
                  </a:lnTo>
                  <a:lnTo>
                    <a:pt x="2971" y="48564"/>
                  </a:lnTo>
                  <a:lnTo>
                    <a:pt x="2806" y="48729"/>
                  </a:lnTo>
                  <a:lnTo>
                    <a:pt x="2628" y="48945"/>
                  </a:lnTo>
                  <a:lnTo>
                    <a:pt x="2628" y="48310"/>
                  </a:lnTo>
                  <a:lnTo>
                    <a:pt x="1892" y="48310"/>
                  </a:lnTo>
                  <a:lnTo>
                    <a:pt x="1892" y="52768"/>
                  </a:lnTo>
                  <a:lnTo>
                    <a:pt x="2641" y="52768"/>
                  </a:lnTo>
                  <a:lnTo>
                    <a:pt x="2641" y="49834"/>
                  </a:lnTo>
                  <a:lnTo>
                    <a:pt x="2755" y="49428"/>
                  </a:lnTo>
                  <a:lnTo>
                    <a:pt x="3225" y="48996"/>
                  </a:lnTo>
                  <a:lnTo>
                    <a:pt x="3479" y="48882"/>
                  </a:lnTo>
                  <a:lnTo>
                    <a:pt x="4064" y="48882"/>
                  </a:lnTo>
                  <a:lnTo>
                    <a:pt x="4279" y="48983"/>
                  </a:lnTo>
                  <a:lnTo>
                    <a:pt x="4470" y="49339"/>
                  </a:lnTo>
                  <a:lnTo>
                    <a:pt x="4495" y="49555"/>
                  </a:lnTo>
                  <a:lnTo>
                    <a:pt x="4495" y="52768"/>
                  </a:lnTo>
                  <a:lnTo>
                    <a:pt x="5270" y="52768"/>
                  </a:lnTo>
                  <a:lnTo>
                    <a:pt x="5270" y="49707"/>
                  </a:lnTo>
                  <a:lnTo>
                    <a:pt x="5372" y="49390"/>
                  </a:lnTo>
                  <a:lnTo>
                    <a:pt x="5791" y="48996"/>
                  </a:lnTo>
                  <a:lnTo>
                    <a:pt x="6045" y="48895"/>
                  </a:lnTo>
                  <a:lnTo>
                    <a:pt x="6553" y="48895"/>
                  </a:lnTo>
                  <a:lnTo>
                    <a:pt x="6743" y="48945"/>
                  </a:lnTo>
                  <a:lnTo>
                    <a:pt x="7035" y="49174"/>
                  </a:lnTo>
                  <a:lnTo>
                    <a:pt x="7112" y="49377"/>
                  </a:lnTo>
                  <a:lnTo>
                    <a:pt x="7112" y="52768"/>
                  </a:lnTo>
                  <a:lnTo>
                    <a:pt x="7886" y="52768"/>
                  </a:lnTo>
                  <a:lnTo>
                    <a:pt x="7886" y="49403"/>
                  </a:lnTo>
                  <a:close/>
                </a:path>
                <a:path w="102870" h="70485">
                  <a:moveTo>
                    <a:pt x="7886" y="33909"/>
                  </a:moveTo>
                  <a:lnTo>
                    <a:pt x="7823" y="33591"/>
                  </a:lnTo>
                  <a:lnTo>
                    <a:pt x="7493" y="32931"/>
                  </a:lnTo>
                  <a:lnTo>
                    <a:pt x="7086" y="32715"/>
                  </a:lnTo>
                  <a:lnTo>
                    <a:pt x="6210" y="32715"/>
                  </a:lnTo>
                  <a:lnTo>
                    <a:pt x="5956" y="32766"/>
                  </a:lnTo>
                  <a:lnTo>
                    <a:pt x="5511" y="32994"/>
                  </a:lnTo>
                  <a:lnTo>
                    <a:pt x="5308" y="33172"/>
                  </a:lnTo>
                  <a:lnTo>
                    <a:pt x="5143" y="33413"/>
                  </a:lnTo>
                  <a:lnTo>
                    <a:pt x="5041" y="33223"/>
                  </a:lnTo>
                  <a:lnTo>
                    <a:pt x="4940" y="33070"/>
                  </a:lnTo>
                  <a:lnTo>
                    <a:pt x="4597" y="32804"/>
                  </a:lnTo>
                  <a:lnTo>
                    <a:pt x="4305" y="32715"/>
                  </a:lnTo>
                  <a:lnTo>
                    <a:pt x="3644" y="32715"/>
                  </a:lnTo>
                  <a:lnTo>
                    <a:pt x="3365" y="32791"/>
                  </a:lnTo>
                  <a:lnTo>
                    <a:pt x="2971" y="33070"/>
                  </a:lnTo>
                  <a:lnTo>
                    <a:pt x="2806" y="33223"/>
                  </a:lnTo>
                  <a:lnTo>
                    <a:pt x="2628" y="33451"/>
                  </a:lnTo>
                  <a:lnTo>
                    <a:pt x="2628" y="32816"/>
                  </a:lnTo>
                  <a:lnTo>
                    <a:pt x="1892" y="32816"/>
                  </a:lnTo>
                  <a:lnTo>
                    <a:pt x="1892" y="37274"/>
                  </a:lnTo>
                  <a:lnTo>
                    <a:pt x="2641" y="37274"/>
                  </a:lnTo>
                  <a:lnTo>
                    <a:pt x="2641" y="34328"/>
                  </a:lnTo>
                  <a:lnTo>
                    <a:pt x="2755" y="33934"/>
                  </a:lnTo>
                  <a:lnTo>
                    <a:pt x="3225" y="33489"/>
                  </a:lnTo>
                  <a:lnTo>
                    <a:pt x="3479" y="33388"/>
                  </a:lnTo>
                  <a:lnTo>
                    <a:pt x="4064" y="33388"/>
                  </a:lnTo>
                  <a:lnTo>
                    <a:pt x="4279" y="33489"/>
                  </a:lnTo>
                  <a:lnTo>
                    <a:pt x="4470" y="33832"/>
                  </a:lnTo>
                  <a:lnTo>
                    <a:pt x="4495" y="34061"/>
                  </a:lnTo>
                  <a:lnTo>
                    <a:pt x="4495" y="37274"/>
                  </a:lnTo>
                  <a:lnTo>
                    <a:pt x="5270" y="37274"/>
                  </a:lnTo>
                  <a:lnTo>
                    <a:pt x="5270" y="34213"/>
                  </a:lnTo>
                  <a:lnTo>
                    <a:pt x="5372" y="33896"/>
                  </a:lnTo>
                  <a:lnTo>
                    <a:pt x="5791" y="33489"/>
                  </a:lnTo>
                  <a:lnTo>
                    <a:pt x="6045" y="33388"/>
                  </a:lnTo>
                  <a:lnTo>
                    <a:pt x="6553" y="33388"/>
                  </a:lnTo>
                  <a:lnTo>
                    <a:pt x="6743" y="33451"/>
                  </a:lnTo>
                  <a:lnTo>
                    <a:pt x="7035" y="33667"/>
                  </a:lnTo>
                  <a:lnTo>
                    <a:pt x="7112" y="33870"/>
                  </a:lnTo>
                  <a:lnTo>
                    <a:pt x="7112" y="37274"/>
                  </a:lnTo>
                  <a:lnTo>
                    <a:pt x="7886" y="37274"/>
                  </a:lnTo>
                  <a:lnTo>
                    <a:pt x="7886" y="33909"/>
                  </a:lnTo>
                  <a:close/>
                </a:path>
                <a:path w="102870" h="70485">
                  <a:moveTo>
                    <a:pt x="7886" y="18415"/>
                  </a:moveTo>
                  <a:lnTo>
                    <a:pt x="7823" y="18097"/>
                  </a:lnTo>
                  <a:lnTo>
                    <a:pt x="7493" y="17437"/>
                  </a:lnTo>
                  <a:lnTo>
                    <a:pt x="7086" y="17208"/>
                  </a:lnTo>
                  <a:lnTo>
                    <a:pt x="6210" y="17208"/>
                  </a:lnTo>
                  <a:lnTo>
                    <a:pt x="5956" y="17272"/>
                  </a:lnTo>
                  <a:lnTo>
                    <a:pt x="5511" y="17500"/>
                  </a:lnTo>
                  <a:lnTo>
                    <a:pt x="5308" y="17678"/>
                  </a:lnTo>
                  <a:lnTo>
                    <a:pt x="5143" y="17919"/>
                  </a:lnTo>
                  <a:lnTo>
                    <a:pt x="5041" y="17729"/>
                  </a:lnTo>
                  <a:lnTo>
                    <a:pt x="4940" y="17576"/>
                  </a:lnTo>
                  <a:lnTo>
                    <a:pt x="4597" y="17310"/>
                  </a:lnTo>
                  <a:lnTo>
                    <a:pt x="4305" y="17208"/>
                  </a:lnTo>
                  <a:lnTo>
                    <a:pt x="3644" y="17208"/>
                  </a:lnTo>
                  <a:lnTo>
                    <a:pt x="3365" y="17297"/>
                  </a:lnTo>
                  <a:lnTo>
                    <a:pt x="2971" y="17576"/>
                  </a:lnTo>
                  <a:lnTo>
                    <a:pt x="2806" y="17729"/>
                  </a:lnTo>
                  <a:lnTo>
                    <a:pt x="2628" y="17945"/>
                  </a:lnTo>
                  <a:lnTo>
                    <a:pt x="2628" y="17310"/>
                  </a:lnTo>
                  <a:lnTo>
                    <a:pt x="1892" y="17310"/>
                  </a:lnTo>
                  <a:lnTo>
                    <a:pt x="1892" y="21767"/>
                  </a:lnTo>
                  <a:lnTo>
                    <a:pt x="2641" y="21767"/>
                  </a:lnTo>
                  <a:lnTo>
                    <a:pt x="2641" y="18834"/>
                  </a:lnTo>
                  <a:lnTo>
                    <a:pt x="2755" y="18440"/>
                  </a:lnTo>
                  <a:lnTo>
                    <a:pt x="3225" y="17995"/>
                  </a:lnTo>
                  <a:lnTo>
                    <a:pt x="3479" y="17894"/>
                  </a:lnTo>
                  <a:lnTo>
                    <a:pt x="4064" y="17894"/>
                  </a:lnTo>
                  <a:lnTo>
                    <a:pt x="4279" y="17995"/>
                  </a:lnTo>
                  <a:lnTo>
                    <a:pt x="4470" y="18338"/>
                  </a:lnTo>
                  <a:lnTo>
                    <a:pt x="4495" y="18554"/>
                  </a:lnTo>
                  <a:lnTo>
                    <a:pt x="4495" y="21767"/>
                  </a:lnTo>
                  <a:lnTo>
                    <a:pt x="5270" y="21767"/>
                  </a:lnTo>
                  <a:lnTo>
                    <a:pt x="5270" y="18719"/>
                  </a:lnTo>
                  <a:lnTo>
                    <a:pt x="5372" y="18389"/>
                  </a:lnTo>
                  <a:lnTo>
                    <a:pt x="5791" y="17995"/>
                  </a:lnTo>
                  <a:lnTo>
                    <a:pt x="6045" y="17894"/>
                  </a:lnTo>
                  <a:lnTo>
                    <a:pt x="6553" y="17894"/>
                  </a:lnTo>
                  <a:lnTo>
                    <a:pt x="6743" y="17957"/>
                  </a:lnTo>
                  <a:lnTo>
                    <a:pt x="7035" y="18173"/>
                  </a:lnTo>
                  <a:lnTo>
                    <a:pt x="7112" y="18376"/>
                  </a:lnTo>
                  <a:lnTo>
                    <a:pt x="7112" y="21767"/>
                  </a:lnTo>
                  <a:lnTo>
                    <a:pt x="7886" y="21767"/>
                  </a:lnTo>
                  <a:lnTo>
                    <a:pt x="7886" y="18415"/>
                  </a:lnTo>
                  <a:close/>
                </a:path>
                <a:path w="102870" h="70485">
                  <a:moveTo>
                    <a:pt x="7886" y="2921"/>
                  </a:moveTo>
                  <a:lnTo>
                    <a:pt x="7823" y="2603"/>
                  </a:lnTo>
                  <a:lnTo>
                    <a:pt x="7493" y="1943"/>
                  </a:lnTo>
                  <a:lnTo>
                    <a:pt x="7086" y="1727"/>
                  </a:lnTo>
                  <a:lnTo>
                    <a:pt x="6210" y="1727"/>
                  </a:lnTo>
                  <a:lnTo>
                    <a:pt x="5956" y="1778"/>
                  </a:lnTo>
                  <a:lnTo>
                    <a:pt x="5511" y="2006"/>
                  </a:lnTo>
                  <a:lnTo>
                    <a:pt x="5308" y="2184"/>
                  </a:lnTo>
                  <a:lnTo>
                    <a:pt x="5143" y="2425"/>
                  </a:lnTo>
                  <a:lnTo>
                    <a:pt x="5041" y="2235"/>
                  </a:lnTo>
                  <a:lnTo>
                    <a:pt x="4940" y="2082"/>
                  </a:lnTo>
                  <a:lnTo>
                    <a:pt x="4597" y="1816"/>
                  </a:lnTo>
                  <a:lnTo>
                    <a:pt x="4305" y="1727"/>
                  </a:lnTo>
                  <a:lnTo>
                    <a:pt x="3644" y="1727"/>
                  </a:lnTo>
                  <a:lnTo>
                    <a:pt x="3365" y="1803"/>
                  </a:lnTo>
                  <a:lnTo>
                    <a:pt x="2971" y="2082"/>
                  </a:lnTo>
                  <a:lnTo>
                    <a:pt x="2806" y="2235"/>
                  </a:lnTo>
                  <a:lnTo>
                    <a:pt x="2628" y="2463"/>
                  </a:lnTo>
                  <a:lnTo>
                    <a:pt x="2628" y="1828"/>
                  </a:lnTo>
                  <a:lnTo>
                    <a:pt x="1892" y="1828"/>
                  </a:lnTo>
                  <a:lnTo>
                    <a:pt x="1892" y="6286"/>
                  </a:lnTo>
                  <a:lnTo>
                    <a:pt x="2641" y="6286"/>
                  </a:lnTo>
                  <a:lnTo>
                    <a:pt x="2641" y="3340"/>
                  </a:lnTo>
                  <a:lnTo>
                    <a:pt x="2755" y="2946"/>
                  </a:lnTo>
                  <a:lnTo>
                    <a:pt x="3225" y="2501"/>
                  </a:lnTo>
                  <a:lnTo>
                    <a:pt x="3479" y="2400"/>
                  </a:lnTo>
                  <a:lnTo>
                    <a:pt x="4064" y="2400"/>
                  </a:lnTo>
                  <a:lnTo>
                    <a:pt x="4279" y="2501"/>
                  </a:lnTo>
                  <a:lnTo>
                    <a:pt x="4470" y="2844"/>
                  </a:lnTo>
                  <a:lnTo>
                    <a:pt x="4495" y="3060"/>
                  </a:lnTo>
                  <a:lnTo>
                    <a:pt x="4495" y="6286"/>
                  </a:lnTo>
                  <a:lnTo>
                    <a:pt x="5270" y="6286"/>
                  </a:lnTo>
                  <a:lnTo>
                    <a:pt x="5270" y="3225"/>
                  </a:lnTo>
                  <a:lnTo>
                    <a:pt x="5372" y="2895"/>
                  </a:lnTo>
                  <a:lnTo>
                    <a:pt x="5791" y="2501"/>
                  </a:lnTo>
                  <a:lnTo>
                    <a:pt x="6045" y="2400"/>
                  </a:lnTo>
                  <a:lnTo>
                    <a:pt x="6553" y="2400"/>
                  </a:lnTo>
                  <a:lnTo>
                    <a:pt x="6743" y="2463"/>
                  </a:lnTo>
                  <a:lnTo>
                    <a:pt x="7035" y="2679"/>
                  </a:lnTo>
                  <a:lnTo>
                    <a:pt x="7112" y="2882"/>
                  </a:lnTo>
                  <a:lnTo>
                    <a:pt x="7112" y="6286"/>
                  </a:lnTo>
                  <a:lnTo>
                    <a:pt x="7886" y="6286"/>
                  </a:lnTo>
                  <a:lnTo>
                    <a:pt x="7886" y="2921"/>
                  </a:lnTo>
                  <a:close/>
                </a:path>
                <a:path w="102870" h="70485">
                  <a:moveTo>
                    <a:pt x="12611" y="63842"/>
                  </a:moveTo>
                  <a:lnTo>
                    <a:pt x="11912" y="63842"/>
                  </a:lnTo>
                  <a:lnTo>
                    <a:pt x="11912" y="64401"/>
                  </a:lnTo>
                  <a:lnTo>
                    <a:pt x="11798" y="64262"/>
                  </a:lnTo>
                  <a:lnTo>
                    <a:pt x="11798" y="65049"/>
                  </a:lnTo>
                  <a:lnTo>
                    <a:pt x="11696" y="67043"/>
                  </a:lnTo>
                  <a:lnTo>
                    <a:pt x="11506" y="67462"/>
                  </a:lnTo>
                  <a:lnTo>
                    <a:pt x="11137" y="67703"/>
                  </a:lnTo>
                  <a:lnTo>
                    <a:pt x="10248" y="67703"/>
                  </a:lnTo>
                  <a:lnTo>
                    <a:pt x="9969" y="67576"/>
                  </a:lnTo>
                  <a:lnTo>
                    <a:pt x="9563" y="67043"/>
                  </a:lnTo>
                  <a:lnTo>
                    <a:pt x="9537" y="65354"/>
                  </a:lnTo>
                  <a:lnTo>
                    <a:pt x="9817" y="64630"/>
                  </a:lnTo>
                  <a:lnTo>
                    <a:pt x="10172" y="64389"/>
                  </a:lnTo>
                  <a:lnTo>
                    <a:pt x="11049" y="64389"/>
                  </a:lnTo>
                  <a:lnTo>
                    <a:pt x="11341" y="64516"/>
                  </a:lnTo>
                  <a:lnTo>
                    <a:pt x="11798" y="65049"/>
                  </a:lnTo>
                  <a:lnTo>
                    <a:pt x="11798" y="64262"/>
                  </a:lnTo>
                  <a:lnTo>
                    <a:pt x="11620" y="64084"/>
                  </a:lnTo>
                  <a:lnTo>
                    <a:pt x="11214" y="63804"/>
                  </a:lnTo>
                  <a:lnTo>
                    <a:pt x="10909" y="63715"/>
                  </a:lnTo>
                  <a:lnTo>
                    <a:pt x="10045" y="63715"/>
                  </a:lnTo>
                  <a:lnTo>
                    <a:pt x="9601" y="63931"/>
                  </a:lnTo>
                  <a:lnTo>
                    <a:pt x="8877" y="64782"/>
                  </a:lnTo>
                  <a:lnTo>
                    <a:pt x="8788" y="65049"/>
                  </a:lnTo>
                  <a:lnTo>
                    <a:pt x="8877" y="67462"/>
                  </a:lnTo>
                  <a:lnTo>
                    <a:pt x="9601" y="68148"/>
                  </a:lnTo>
                  <a:lnTo>
                    <a:pt x="10020" y="68313"/>
                  </a:lnTo>
                  <a:lnTo>
                    <a:pt x="10858" y="68313"/>
                  </a:lnTo>
                  <a:lnTo>
                    <a:pt x="11887" y="67640"/>
                  </a:lnTo>
                  <a:lnTo>
                    <a:pt x="11785" y="68808"/>
                  </a:lnTo>
                  <a:lnTo>
                    <a:pt x="11557" y="69316"/>
                  </a:lnTo>
                  <a:lnTo>
                    <a:pt x="11188" y="69519"/>
                  </a:lnTo>
                  <a:lnTo>
                    <a:pt x="10248" y="69519"/>
                  </a:lnTo>
                  <a:lnTo>
                    <a:pt x="9982" y="69443"/>
                  </a:lnTo>
                  <a:lnTo>
                    <a:pt x="9702" y="69164"/>
                  </a:lnTo>
                  <a:lnTo>
                    <a:pt x="9588" y="68808"/>
                  </a:lnTo>
                  <a:lnTo>
                    <a:pt x="8826" y="68808"/>
                  </a:lnTo>
                  <a:lnTo>
                    <a:pt x="8902" y="69316"/>
                  </a:lnTo>
                  <a:lnTo>
                    <a:pt x="9055" y="69608"/>
                  </a:lnTo>
                  <a:lnTo>
                    <a:pt x="9702" y="70040"/>
                  </a:lnTo>
                  <a:lnTo>
                    <a:pt x="10109" y="70142"/>
                  </a:lnTo>
                  <a:lnTo>
                    <a:pt x="11455" y="70142"/>
                  </a:lnTo>
                  <a:lnTo>
                    <a:pt x="12039" y="69837"/>
                  </a:lnTo>
                  <a:lnTo>
                    <a:pt x="12204" y="69519"/>
                  </a:lnTo>
                  <a:lnTo>
                    <a:pt x="12522" y="68910"/>
                  </a:lnTo>
                  <a:lnTo>
                    <a:pt x="12611" y="67640"/>
                  </a:lnTo>
                  <a:lnTo>
                    <a:pt x="12611" y="64401"/>
                  </a:lnTo>
                  <a:lnTo>
                    <a:pt x="12611" y="63842"/>
                  </a:lnTo>
                  <a:close/>
                </a:path>
                <a:path w="102870" h="70485">
                  <a:moveTo>
                    <a:pt x="12611" y="48348"/>
                  </a:moveTo>
                  <a:lnTo>
                    <a:pt x="11912" y="48348"/>
                  </a:lnTo>
                  <a:lnTo>
                    <a:pt x="11912" y="48907"/>
                  </a:lnTo>
                  <a:lnTo>
                    <a:pt x="11798" y="48768"/>
                  </a:lnTo>
                  <a:lnTo>
                    <a:pt x="11798" y="49555"/>
                  </a:lnTo>
                  <a:lnTo>
                    <a:pt x="11696" y="51549"/>
                  </a:lnTo>
                  <a:lnTo>
                    <a:pt x="11506" y="51968"/>
                  </a:lnTo>
                  <a:lnTo>
                    <a:pt x="11137" y="52209"/>
                  </a:lnTo>
                  <a:lnTo>
                    <a:pt x="10248" y="52209"/>
                  </a:lnTo>
                  <a:lnTo>
                    <a:pt x="9969" y="52082"/>
                  </a:lnTo>
                  <a:lnTo>
                    <a:pt x="9563" y="51549"/>
                  </a:lnTo>
                  <a:lnTo>
                    <a:pt x="9537" y="49860"/>
                  </a:lnTo>
                  <a:lnTo>
                    <a:pt x="9817" y="49136"/>
                  </a:lnTo>
                  <a:lnTo>
                    <a:pt x="10172" y="48895"/>
                  </a:lnTo>
                  <a:lnTo>
                    <a:pt x="11049" y="48895"/>
                  </a:lnTo>
                  <a:lnTo>
                    <a:pt x="11341" y="49022"/>
                  </a:lnTo>
                  <a:lnTo>
                    <a:pt x="11798" y="49555"/>
                  </a:lnTo>
                  <a:lnTo>
                    <a:pt x="11798" y="48768"/>
                  </a:lnTo>
                  <a:lnTo>
                    <a:pt x="11620" y="48590"/>
                  </a:lnTo>
                  <a:lnTo>
                    <a:pt x="11214" y="48310"/>
                  </a:lnTo>
                  <a:lnTo>
                    <a:pt x="10909" y="48234"/>
                  </a:lnTo>
                  <a:lnTo>
                    <a:pt x="10045" y="48234"/>
                  </a:lnTo>
                  <a:lnTo>
                    <a:pt x="9601" y="48437"/>
                  </a:lnTo>
                  <a:lnTo>
                    <a:pt x="8877" y="49288"/>
                  </a:lnTo>
                  <a:lnTo>
                    <a:pt x="8788" y="49555"/>
                  </a:lnTo>
                  <a:lnTo>
                    <a:pt x="8877" y="51968"/>
                  </a:lnTo>
                  <a:lnTo>
                    <a:pt x="9601" y="52654"/>
                  </a:lnTo>
                  <a:lnTo>
                    <a:pt x="10020" y="52819"/>
                  </a:lnTo>
                  <a:lnTo>
                    <a:pt x="10858" y="52819"/>
                  </a:lnTo>
                  <a:lnTo>
                    <a:pt x="11887" y="52146"/>
                  </a:lnTo>
                  <a:lnTo>
                    <a:pt x="11785" y="53327"/>
                  </a:lnTo>
                  <a:lnTo>
                    <a:pt x="11557" y="53835"/>
                  </a:lnTo>
                  <a:lnTo>
                    <a:pt x="11188" y="54038"/>
                  </a:lnTo>
                  <a:lnTo>
                    <a:pt x="10248" y="54038"/>
                  </a:lnTo>
                  <a:lnTo>
                    <a:pt x="9982" y="53949"/>
                  </a:lnTo>
                  <a:lnTo>
                    <a:pt x="9702" y="53670"/>
                  </a:lnTo>
                  <a:lnTo>
                    <a:pt x="9588" y="53327"/>
                  </a:lnTo>
                  <a:lnTo>
                    <a:pt x="8826" y="53327"/>
                  </a:lnTo>
                  <a:lnTo>
                    <a:pt x="8902" y="53835"/>
                  </a:lnTo>
                  <a:lnTo>
                    <a:pt x="9055" y="54114"/>
                  </a:lnTo>
                  <a:lnTo>
                    <a:pt x="9702" y="54546"/>
                  </a:lnTo>
                  <a:lnTo>
                    <a:pt x="10109" y="54648"/>
                  </a:lnTo>
                  <a:lnTo>
                    <a:pt x="11455" y="54648"/>
                  </a:lnTo>
                  <a:lnTo>
                    <a:pt x="12039" y="54343"/>
                  </a:lnTo>
                  <a:lnTo>
                    <a:pt x="12204" y="54038"/>
                  </a:lnTo>
                  <a:lnTo>
                    <a:pt x="12522" y="53416"/>
                  </a:lnTo>
                  <a:lnTo>
                    <a:pt x="12611" y="52146"/>
                  </a:lnTo>
                  <a:lnTo>
                    <a:pt x="12611" y="48907"/>
                  </a:lnTo>
                  <a:lnTo>
                    <a:pt x="12611" y="48348"/>
                  </a:lnTo>
                  <a:close/>
                </a:path>
                <a:path w="102870" h="70485">
                  <a:moveTo>
                    <a:pt x="12611" y="32854"/>
                  </a:moveTo>
                  <a:lnTo>
                    <a:pt x="11912" y="32854"/>
                  </a:lnTo>
                  <a:lnTo>
                    <a:pt x="11912" y="33413"/>
                  </a:lnTo>
                  <a:lnTo>
                    <a:pt x="11798" y="33261"/>
                  </a:lnTo>
                  <a:lnTo>
                    <a:pt x="11798" y="34061"/>
                  </a:lnTo>
                  <a:lnTo>
                    <a:pt x="11696" y="36055"/>
                  </a:lnTo>
                  <a:lnTo>
                    <a:pt x="11506" y="36474"/>
                  </a:lnTo>
                  <a:lnTo>
                    <a:pt x="11137" y="36715"/>
                  </a:lnTo>
                  <a:lnTo>
                    <a:pt x="10248" y="36715"/>
                  </a:lnTo>
                  <a:lnTo>
                    <a:pt x="9969" y="36576"/>
                  </a:lnTo>
                  <a:lnTo>
                    <a:pt x="9563" y="36055"/>
                  </a:lnTo>
                  <a:lnTo>
                    <a:pt x="9537" y="34366"/>
                  </a:lnTo>
                  <a:lnTo>
                    <a:pt x="9817" y="33642"/>
                  </a:lnTo>
                  <a:lnTo>
                    <a:pt x="10172" y="33388"/>
                  </a:lnTo>
                  <a:lnTo>
                    <a:pt x="11049" y="33388"/>
                  </a:lnTo>
                  <a:lnTo>
                    <a:pt x="11341" y="33528"/>
                  </a:lnTo>
                  <a:lnTo>
                    <a:pt x="11798" y="34061"/>
                  </a:lnTo>
                  <a:lnTo>
                    <a:pt x="11798" y="33261"/>
                  </a:lnTo>
                  <a:lnTo>
                    <a:pt x="11620" y="33096"/>
                  </a:lnTo>
                  <a:lnTo>
                    <a:pt x="11214" y="32816"/>
                  </a:lnTo>
                  <a:lnTo>
                    <a:pt x="10909" y="32727"/>
                  </a:lnTo>
                  <a:lnTo>
                    <a:pt x="10045" y="32727"/>
                  </a:lnTo>
                  <a:lnTo>
                    <a:pt x="9601" y="32943"/>
                  </a:lnTo>
                  <a:lnTo>
                    <a:pt x="8877" y="33794"/>
                  </a:lnTo>
                  <a:lnTo>
                    <a:pt x="8788" y="34061"/>
                  </a:lnTo>
                  <a:lnTo>
                    <a:pt x="8877" y="36474"/>
                  </a:lnTo>
                  <a:lnTo>
                    <a:pt x="9601" y="37147"/>
                  </a:lnTo>
                  <a:lnTo>
                    <a:pt x="10020" y="37325"/>
                  </a:lnTo>
                  <a:lnTo>
                    <a:pt x="10858" y="37325"/>
                  </a:lnTo>
                  <a:lnTo>
                    <a:pt x="11887" y="36652"/>
                  </a:lnTo>
                  <a:lnTo>
                    <a:pt x="11785" y="37820"/>
                  </a:lnTo>
                  <a:lnTo>
                    <a:pt x="11557" y="38328"/>
                  </a:lnTo>
                  <a:lnTo>
                    <a:pt x="11188" y="38531"/>
                  </a:lnTo>
                  <a:lnTo>
                    <a:pt x="10248" y="38531"/>
                  </a:lnTo>
                  <a:lnTo>
                    <a:pt x="9982" y="38455"/>
                  </a:lnTo>
                  <a:lnTo>
                    <a:pt x="9702" y="38176"/>
                  </a:lnTo>
                  <a:lnTo>
                    <a:pt x="9588" y="37820"/>
                  </a:lnTo>
                  <a:lnTo>
                    <a:pt x="8826" y="37820"/>
                  </a:lnTo>
                  <a:lnTo>
                    <a:pt x="8902" y="38328"/>
                  </a:lnTo>
                  <a:lnTo>
                    <a:pt x="9055" y="38620"/>
                  </a:lnTo>
                  <a:lnTo>
                    <a:pt x="9702" y="39052"/>
                  </a:lnTo>
                  <a:lnTo>
                    <a:pt x="10109" y="39154"/>
                  </a:lnTo>
                  <a:lnTo>
                    <a:pt x="11455" y="39154"/>
                  </a:lnTo>
                  <a:lnTo>
                    <a:pt x="12039" y="38849"/>
                  </a:lnTo>
                  <a:lnTo>
                    <a:pt x="12204" y="38531"/>
                  </a:lnTo>
                  <a:lnTo>
                    <a:pt x="12522" y="37922"/>
                  </a:lnTo>
                  <a:lnTo>
                    <a:pt x="12611" y="36652"/>
                  </a:lnTo>
                  <a:lnTo>
                    <a:pt x="12611" y="33413"/>
                  </a:lnTo>
                  <a:lnTo>
                    <a:pt x="12611" y="32854"/>
                  </a:lnTo>
                  <a:close/>
                </a:path>
                <a:path w="102870" h="70485">
                  <a:moveTo>
                    <a:pt x="12611" y="17360"/>
                  </a:moveTo>
                  <a:lnTo>
                    <a:pt x="11912" y="17360"/>
                  </a:lnTo>
                  <a:lnTo>
                    <a:pt x="11912" y="17919"/>
                  </a:lnTo>
                  <a:lnTo>
                    <a:pt x="11798" y="17767"/>
                  </a:lnTo>
                  <a:lnTo>
                    <a:pt x="11798" y="18567"/>
                  </a:lnTo>
                  <a:lnTo>
                    <a:pt x="11696" y="20561"/>
                  </a:lnTo>
                  <a:lnTo>
                    <a:pt x="11506" y="20967"/>
                  </a:lnTo>
                  <a:lnTo>
                    <a:pt x="11137" y="21221"/>
                  </a:lnTo>
                  <a:lnTo>
                    <a:pt x="10248" y="21221"/>
                  </a:lnTo>
                  <a:lnTo>
                    <a:pt x="9969" y="21082"/>
                  </a:lnTo>
                  <a:lnTo>
                    <a:pt x="9563" y="20561"/>
                  </a:lnTo>
                  <a:lnTo>
                    <a:pt x="9537" y="18859"/>
                  </a:lnTo>
                  <a:lnTo>
                    <a:pt x="9817" y="18148"/>
                  </a:lnTo>
                  <a:lnTo>
                    <a:pt x="10172" y="17894"/>
                  </a:lnTo>
                  <a:lnTo>
                    <a:pt x="11049" y="17894"/>
                  </a:lnTo>
                  <a:lnTo>
                    <a:pt x="11341" y="18034"/>
                  </a:lnTo>
                  <a:lnTo>
                    <a:pt x="11798" y="18567"/>
                  </a:lnTo>
                  <a:lnTo>
                    <a:pt x="11798" y="17767"/>
                  </a:lnTo>
                  <a:lnTo>
                    <a:pt x="11620" y="17589"/>
                  </a:lnTo>
                  <a:lnTo>
                    <a:pt x="11214" y="17322"/>
                  </a:lnTo>
                  <a:lnTo>
                    <a:pt x="10909" y="17233"/>
                  </a:lnTo>
                  <a:lnTo>
                    <a:pt x="10045" y="17233"/>
                  </a:lnTo>
                  <a:lnTo>
                    <a:pt x="9601" y="17449"/>
                  </a:lnTo>
                  <a:lnTo>
                    <a:pt x="8877" y="18300"/>
                  </a:lnTo>
                  <a:lnTo>
                    <a:pt x="8788" y="18567"/>
                  </a:lnTo>
                  <a:lnTo>
                    <a:pt x="8877" y="20967"/>
                  </a:lnTo>
                  <a:lnTo>
                    <a:pt x="9601" y="21653"/>
                  </a:lnTo>
                  <a:lnTo>
                    <a:pt x="10020" y="21831"/>
                  </a:lnTo>
                  <a:lnTo>
                    <a:pt x="10858" y="21831"/>
                  </a:lnTo>
                  <a:lnTo>
                    <a:pt x="11887" y="21158"/>
                  </a:lnTo>
                  <a:lnTo>
                    <a:pt x="11785" y="22326"/>
                  </a:lnTo>
                  <a:lnTo>
                    <a:pt x="11557" y="22834"/>
                  </a:lnTo>
                  <a:lnTo>
                    <a:pt x="11188" y="23037"/>
                  </a:lnTo>
                  <a:lnTo>
                    <a:pt x="10248" y="23037"/>
                  </a:lnTo>
                  <a:lnTo>
                    <a:pt x="9982" y="22948"/>
                  </a:lnTo>
                  <a:lnTo>
                    <a:pt x="9702" y="22682"/>
                  </a:lnTo>
                  <a:lnTo>
                    <a:pt x="9588" y="22326"/>
                  </a:lnTo>
                  <a:lnTo>
                    <a:pt x="8826" y="22326"/>
                  </a:lnTo>
                  <a:lnTo>
                    <a:pt x="8902" y="22834"/>
                  </a:lnTo>
                  <a:lnTo>
                    <a:pt x="9055" y="23126"/>
                  </a:lnTo>
                  <a:lnTo>
                    <a:pt x="9702" y="23545"/>
                  </a:lnTo>
                  <a:lnTo>
                    <a:pt x="10109" y="23660"/>
                  </a:lnTo>
                  <a:lnTo>
                    <a:pt x="11455" y="23660"/>
                  </a:lnTo>
                  <a:lnTo>
                    <a:pt x="12039" y="23355"/>
                  </a:lnTo>
                  <a:lnTo>
                    <a:pt x="12204" y="23037"/>
                  </a:lnTo>
                  <a:lnTo>
                    <a:pt x="12522" y="22428"/>
                  </a:lnTo>
                  <a:lnTo>
                    <a:pt x="12611" y="21158"/>
                  </a:lnTo>
                  <a:lnTo>
                    <a:pt x="12611" y="17919"/>
                  </a:lnTo>
                  <a:lnTo>
                    <a:pt x="12611" y="17360"/>
                  </a:lnTo>
                  <a:close/>
                </a:path>
                <a:path w="102870" h="70485">
                  <a:moveTo>
                    <a:pt x="12611" y="1866"/>
                  </a:moveTo>
                  <a:lnTo>
                    <a:pt x="11912" y="1866"/>
                  </a:lnTo>
                  <a:lnTo>
                    <a:pt x="11912" y="2425"/>
                  </a:lnTo>
                  <a:lnTo>
                    <a:pt x="11798" y="2273"/>
                  </a:lnTo>
                  <a:lnTo>
                    <a:pt x="11798" y="3073"/>
                  </a:lnTo>
                  <a:lnTo>
                    <a:pt x="11696" y="5067"/>
                  </a:lnTo>
                  <a:lnTo>
                    <a:pt x="11506" y="5473"/>
                  </a:lnTo>
                  <a:lnTo>
                    <a:pt x="11137" y="5727"/>
                  </a:lnTo>
                  <a:lnTo>
                    <a:pt x="10248" y="5727"/>
                  </a:lnTo>
                  <a:lnTo>
                    <a:pt x="9969" y="5588"/>
                  </a:lnTo>
                  <a:lnTo>
                    <a:pt x="9563" y="5067"/>
                  </a:lnTo>
                  <a:lnTo>
                    <a:pt x="9537" y="3365"/>
                  </a:lnTo>
                  <a:lnTo>
                    <a:pt x="9817" y="2654"/>
                  </a:lnTo>
                  <a:lnTo>
                    <a:pt x="10172" y="2400"/>
                  </a:lnTo>
                  <a:lnTo>
                    <a:pt x="11049" y="2400"/>
                  </a:lnTo>
                  <a:lnTo>
                    <a:pt x="11341" y="2540"/>
                  </a:lnTo>
                  <a:lnTo>
                    <a:pt x="11798" y="3073"/>
                  </a:lnTo>
                  <a:lnTo>
                    <a:pt x="11798" y="2273"/>
                  </a:lnTo>
                  <a:lnTo>
                    <a:pt x="11620" y="2095"/>
                  </a:lnTo>
                  <a:lnTo>
                    <a:pt x="11214" y="1828"/>
                  </a:lnTo>
                  <a:lnTo>
                    <a:pt x="10909" y="1739"/>
                  </a:lnTo>
                  <a:lnTo>
                    <a:pt x="10045" y="1739"/>
                  </a:lnTo>
                  <a:lnTo>
                    <a:pt x="9601" y="1955"/>
                  </a:lnTo>
                  <a:lnTo>
                    <a:pt x="8877" y="2806"/>
                  </a:lnTo>
                  <a:lnTo>
                    <a:pt x="8788" y="3073"/>
                  </a:lnTo>
                  <a:lnTo>
                    <a:pt x="8877" y="5473"/>
                  </a:lnTo>
                  <a:lnTo>
                    <a:pt x="9601" y="6159"/>
                  </a:lnTo>
                  <a:lnTo>
                    <a:pt x="10020" y="6337"/>
                  </a:lnTo>
                  <a:lnTo>
                    <a:pt x="10858" y="6337"/>
                  </a:lnTo>
                  <a:lnTo>
                    <a:pt x="11887" y="5664"/>
                  </a:lnTo>
                  <a:lnTo>
                    <a:pt x="11785" y="6832"/>
                  </a:lnTo>
                  <a:lnTo>
                    <a:pt x="11557" y="7340"/>
                  </a:lnTo>
                  <a:lnTo>
                    <a:pt x="11188" y="7543"/>
                  </a:lnTo>
                  <a:lnTo>
                    <a:pt x="10248" y="7543"/>
                  </a:lnTo>
                  <a:lnTo>
                    <a:pt x="9982" y="7454"/>
                  </a:lnTo>
                  <a:lnTo>
                    <a:pt x="9702" y="7188"/>
                  </a:lnTo>
                  <a:lnTo>
                    <a:pt x="9588" y="6832"/>
                  </a:lnTo>
                  <a:lnTo>
                    <a:pt x="8826" y="6832"/>
                  </a:lnTo>
                  <a:lnTo>
                    <a:pt x="8902" y="7340"/>
                  </a:lnTo>
                  <a:lnTo>
                    <a:pt x="9055" y="7632"/>
                  </a:lnTo>
                  <a:lnTo>
                    <a:pt x="9702" y="8064"/>
                  </a:lnTo>
                  <a:lnTo>
                    <a:pt x="10109" y="8166"/>
                  </a:lnTo>
                  <a:lnTo>
                    <a:pt x="11455" y="8166"/>
                  </a:lnTo>
                  <a:lnTo>
                    <a:pt x="12039" y="7861"/>
                  </a:lnTo>
                  <a:lnTo>
                    <a:pt x="12204" y="7543"/>
                  </a:lnTo>
                  <a:lnTo>
                    <a:pt x="12522" y="6934"/>
                  </a:lnTo>
                  <a:lnTo>
                    <a:pt x="12611" y="5664"/>
                  </a:lnTo>
                  <a:lnTo>
                    <a:pt x="12611" y="2425"/>
                  </a:lnTo>
                  <a:lnTo>
                    <a:pt x="12611" y="1866"/>
                  </a:lnTo>
                  <a:close/>
                </a:path>
                <a:path w="102870" h="70485">
                  <a:moveTo>
                    <a:pt x="17919" y="68910"/>
                  </a:moveTo>
                  <a:lnTo>
                    <a:pt x="13182" y="68910"/>
                  </a:lnTo>
                  <a:lnTo>
                    <a:pt x="13182" y="69329"/>
                  </a:lnTo>
                  <a:lnTo>
                    <a:pt x="17919" y="69329"/>
                  </a:lnTo>
                  <a:lnTo>
                    <a:pt x="17919" y="68910"/>
                  </a:lnTo>
                  <a:close/>
                </a:path>
                <a:path w="102870" h="70485">
                  <a:moveTo>
                    <a:pt x="17919" y="53416"/>
                  </a:moveTo>
                  <a:lnTo>
                    <a:pt x="13182" y="53416"/>
                  </a:lnTo>
                  <a:lnTo>
                    <a:pt x="13182" y="53835"/>
                  </a:lnTo>
                  <a:lnTo>
                    <a:pt x="17919" y="53835"/>
                  </a:lnTo>
                  <a:lnTo>
                    <a:pt x="17919" y="53416"/>
                  </a:lnTo>
                  <a:close/>
                </a:path>
                <a:path w="102870" h="70485">
                  <a:moveTo>
                    <a:pt x="17919" y="37922"/>
                  </a:moveTo>
                  <a:lnTo>
                    <a:pt x="13182" y="37922"/>
                  </a:lnTo>
                  <a:lnTo>
                    <a:pt x="13182" y="38341"/>
                  </a:lnTo>
                  <a:lnTo>
                    <a:pt x="17919" y="38341"/>
                  </a:lnTo>
                  <a:lnTo>
                    <a:pt x="17919" y="37922"/>
                  </a:lnTo>
                  <a:close/>
                </a:path>
                <a:path w="102870" h="70485">
                  <a:moveTo>
                    <a:pt x="17919" y="22415"/>
                  </a:moveTo>
                  <a:lnTo>
                    <a:pt x="13182" y="22415"/>
                  </a:lnTo>
                  <a:lnTo>
                    <a:pt x="13182" y="22834"/>
                  </a:lnTo>
                  <a:lnTo>
                    <a:pt x="17919" y="22834"/>
                  </a:lnTo>
                  <a:lnTo>
                    <a:pt x="17919" y="22415"/>
                  </a:lnTo>
                  <a:close/>
                </a:path>
                <a:path w="102870" h="70485">
                  <a:moveTo>
                    <a:pt x="17919" y="6921"/>
                  </a:moveTo>
                  <a:lnTo>
                    <a:pt x="13182" y="6921"/>
                  </a:lnTo>
                  <a:lnTo>
                    <a:pt x="13182" y="7353"/>
                  </a:lnTo>
                  <a:lnTo>
                    <a:pt x="17919" y="7353"/>
                  </a:lnTo>
                  <a:lnTo>
                    <a:pt x="17919" y="6921"/>
                  </a:lnTo>
                  <a:close/>
                </a:path>
                <a:path w="102870" h="70485">
                  <a:moveTo>
                    <a:pt x="21882" y="20066"/>
                  </a:moveTo>
                  <a:lnTo>
                    <a:pt x="21729" y="19773"/>
                  </a:lnTo>
                  <a:lnTo>
                    <a:pt x="21259" y="19456"/>
                  </a:lnTo>
                  <a:lnTo>
                    <a:pt x="20891" y="19329"/>
                  </a:lnTo>
                  <a:lnTo>
                    <a:pt x="19646" y="19024"/>
                  </a:lnTo>
                  <a:lnTo>
                    <a:pt x="19481" y="18961"/>
                  </a:lnTo>
                  <a:lnTo>
                    <a:pt x="19177" y="18783"/>
                  </a:lnTo>
                  <a:lnTo>
                    <a:pt x="19075" y="18618"/>
                  </a:lnTo>
                  <a:lnTo>
                    <a:pt x="19075" y="18249"/>
                  </a:lnTo>
                  <a:lnTo>
                    <a:pt x="19151" y="18110"/>
                  </a:lnTo>
                  <a:lnTo>
                    <a:pt x="19443" y="17894"/>
                  </a:lnTo>
                  <a:lnTo>
                    <a:pt x="19659" y="17843"/>
                  </a:lnTo>
                  <a:lnTo>
                    <a:pt x="20370" y="17843"/>
                  </a:lnTo>
                  <a:lnTo>
                    <a:pt x="21018" y="18592"/>
                  </a:lnTo>
                  <a:lnTo>
                    <a:pt x="21717" y="18592"/>
                  </a:lnTo>
                  <a:lnTo>
                    <a:pt x="21729" y="18313"/>
                  </a:lnTo>
                  <a:lnTo>
                    <a:pt x="21640" y="18046"/>
                  </a:lnTo>
                  <a:lnTo>
                    <a:pt x="21158" y="17399"/>
                  </a:lnTo>
                  <a:lnTo>
                    <a:pt x="20675" y="17195"/>
                  </a:lnTo>
                  <a:lnTo>
                    <a:pt x="19494" y="17195"/>
                  </a:lnTo>
                  <a:lnTo>
                    <a:pt x="19075" y="17335"/>
                  </a:lnTo>
                  <a:lnTo>
                    <a:pt x="18465" y="17843"/>
                  </a:lnTo>
                  <a:lnTo>
                    <a:pt x="18326" y="18186"/>
                  </a:lnTo>
                  <a:lnTo>
                    <a:pt x="18326" y="18973"/>
                  </a:lnTo>
                  <a:lnTo>
                    <a:pt x="18478" y="19253"/>
                  </a:lnTo>
                  <a:lnTo>
                    <a:pt x="18986" y="19570"/>
                  </a:lnTo>
                  <a:lnTo>
                    <a:pt x="19265" y="19672"/>
                  </a:lnTo>
                  <a:lnTo>
                    <a:pt x="20561" y="20002"/>
                  </a:lnTo>
                  <a:lnTo>
                    <a:pt x="20777" y="20066"/>
                  </a:lnTo>
                  <a:lnTo>
                    <a:pt x="21056" y="20231"/>
                  </a:lnTo>
                  <a:lnTo>
                    <a:pt x="21132" y="20383"/>
                  </a:lnTo>
                  <a:lnTo>
                    <a:pt x="21132" y="20828"/>
                  </a:lnTo>
                  <a:lnTo>
                    <a:pt x="21031" y="21005"/>
                  </a:lnTo>
                  <a:lnTo>
                    <a:pt x="20612" y="21247"/>
                  </a:lnTo>
                  <a:lnTo>
                    <a:pt x="20358" y="21310"/>
                  </a:lnTo>
                  <a:lnTo>
                    <a:pt x="19621" y="21310"/>
                  </a:lnTo>
                  <a:lnTo>
                    <a:pt x="19291" y="21196"/>
                  </a:lnTo>
                  <a:lnTo>
                    <a:pt x="18999" y="20815"/>
                  </a:lnTo>
                  <a:lnTo>
                    <a:pt x="18935" y="20624"/>
                  </a:lnTo>
                  <a:lnTo>
                    <a:pt x="18910" y="20370"/>
                  </a:lnTo>
                  <a:lnTo>
                    <a:pt x="18199" y="20370"/>
                  </a:lnTo>
                  <a:lnTo>
                    <a:pt x="18211" y="20815"/>
                  </a:lnTo>
                  <a:lnTo>
                    <a:pt x="18364" y="21196"/>
                  </a:lnTo>
                  <a:lnTo>
                    <a:pt x="18910" y="21793"/>
                  </a:lnTo>
                  <a:lnTo>
                    <a:pt x="19380" y="21945"/>
                  </a:lnTo>
                  <a:lnTo>
                    <a:pt x="20662" y="21945"/>
                  </a:lnTo>
                  <a:lnTo>
                    <a:pt x="21120" y="21793"/>
                  </a:lnTo>
                  <a:lnTo>
                    <a:pt x="21717" y="21221"/>
                  </a:lnTo>
                  <a:lnTo>
                    <a:pt x="21882" y="20878"/>
                  </a:lnTo>
                  <a:lnTo>
                    <a:pt x="21882" y="20066"/>
                  </a:lnTo>
                  <a:close/>
                </a:path>
                <a:path w="102870" h="70485">
                  <a:moveTo>
                    <a:pt x="22098" y="49466"/>
                  </a:moveTo>
                  <a:lnTo>
                    <a:pt x="22047" y="49123"/>
                  </a:lnTo>
                  <a:lnTo>
                    <a:pt x="21691" y="48425"/>
                  </a:lnTo>
                  <a:lnTo>
                    <a:pt x="21247" y="48209"/>
                  </a:lnTo>
                  <a:lnTo>
                    <a:pt x="20243" y="48209"/>
                  </a:lnTo>
                  <a:lnTo>
                    <a:pt x="19939" y="48285"/>
                  </a:lnTo>
                  <a:lnTo>
                    <a:pt x="19558" y="48526"/>
                  </a:lnTo>
                  <a:lnTo>
                    <a:pt x="19392" y="48691"/>
                  </a:lnTo>
                  <a:lnTo>
                    <a:pt x="19215" y="48907"/>
                  </a:lnTo>
                  <a:lnTo>
                    <a:pt x="19215" y="46634"/>
                  </a:lnTo>
                  <a:lnTo>
                    <a:pt x="18465" y="46634"/>
                  </a:lnTo>
                  <a:lnTo>
                    <a:pt x="18465" y="52768"/>
                  </a:lnTo>
                  <a:lnTo>
                    <a:pt x="19215" y="52768"/>
                  </a:lnTo>
                  <a:lnTo>
                    <a:pt x="19215" y="49809"/>
                  </a:lnTo>
                  <a:lnTo>
                    <a:pt x="19342" y="49403"/>
                  </a:lnTo>
                  <a:lnTo>
                    <a:pt x="19850" y="48971"/>
                  </a:lnTo>
                  <a:lnTo>
                    <a:pt x="20129" y="48869"/>
                  </a:lnTo>
                  <a:lnTo>
                    <a:pt x="20815" y="48869"/>
                  </a:lnTo>
                  <a:lnTo>
                    <a:pt x="21069" y="48996"/>
                  </a:lnTo>
                  <a:lnTo>
                    <a:pt x="21285" y="49390"/>
                  </a:lnTo>
                  <a:lnTo>
                    <a:pt x="21336" y="49631"/>
                  </a:lnTo>
                  <a:lnTo>
                    <a:pt x="21336" y="52768"/>
                  </a:lnTo>
                  <a:lnTo>
                    <a:pt x="22098" y="52768"/>
                  </a:lnTo>
                  <a:lnTo>
                    <a:pt x="22098" y="49466"/>
                  </a:lnTo>
                  <a:close/>
                </a:path>
                <a:path w="102870" h="70485">
                  <a:moveTo>
                    <a:pt x="22098" y="2971"/>
                  </a:moveTo>
                  <a:lnTo>
                    <a:pt x="22047" y="2628"/>
                  </a:lnTo>
                  <a:lnTo>
                    <a:pt x="21704" y="1943"/>
                  </a:lnTo>
                  <a:lnTo>
                    <a:pt x="21272" y="1727"/>
                  </a:lnTo>
                  <a:lnTo>
                    <a:pt x="20345" y="1727"/>
                  </a:lnTo>
                  <a:lnTo>
                    <a:pt x="20091" y="1778"/>
                  </a:lnTo>
                  <a:lnTo>
                    <a:pt x="19621" y="2006"/>
                  </a:lnTo>
                  <a:lnTo>
                    <a:pt x="19392" y="2197"/>
                  </a:lnTo>
                  <a:lnTo>
                    <a:pt x="19177" y="2463"/>
                  </a:lnTo>
                  <a:lnTo>
                    <a:pt x="19177" y="1828"/>
                  </a:lnTo>
                  <a:lnTo>
                    <a:pt x="18465" y="1828"/>
                  </a:lnTo>
                  <a:lnTo>
                    <a:pt x="18465" y="6286"/>
                  </a:lnTo>
                  <a:lnTo>
                    <a:pt x="19215" y="6286"/>
                  </a:lnTo>
                  <a:lnTo>
                    <a:pt x="19215" y="3657"/>
                  </a:lnTo>
                  <a:lnTo>
                    <a:pt x="19240" y="3429"/>
                  </a:lnTo>
                  <a:lnTo>
                    <a:pt x="20320" y="2400"/>
                  </a:lnTo>
                  <a:lnTo>
                    <a:pt x="20853" y="2400"/>
                  </a:lnTo>
                  <a:lnTo>
                    <a:pt x="21082" y="2540"/>
                  </a:lnTo>
                  <a:lnTo>
                    <a:pt x="21297" y="2984"/>
                  </a:lnTo>
                  <a:lnTo>
                    <a:pt x="21348" y="3200"/>
                  </a:lnTo>
                  <a:lnTo>
                    <a:pt x="21348" y="6286"/>
                  </a:lnTo>
                  <a:lnTo>
                    <a:pt x="22098" y="6286"/>
                  </a:lnTo>
                  <a:lnTo>
                    <a:pt x="22098" y="2971"/>
                  </a:lnTo>
                  <a:close/>
                </a:path>
                <a:path w="102870" h="70485">
                  <a:moveTo>
                    <a:pt x="23495" y="17335"/>
                  </a:moveTo>
                  <a:lnTo>
                    <a:pt x="22733" y="17335"/>
                  </a:lnTo>
                  <a:lnTo>
                    <a:pt x="22733" y="21767"/>
                  </a:lnTo>
                  <a:lnTo>
                    <a:pt x="23495" y="21767"/>
                  </a:lnTo>
                  <a:lnTo>
                    <a:pt x="23495" y="17335"/>
                  </a:lnTo>
                  <a:close/>
                </a:path>
                <a:path w="102870" h="70485">
                  <a:moveTo>
                    <a:pt x="23495" y="15659"/>
                  </a:moveTo>
                  <a:lnTo>
                    <a:pt x="22733" y="15659"/>
                  </a:lnTo>
                  <a:lnTo>
                    <a:pt x="22733" y="16510"/>
                  </a:lnTo>
                  <a:lnTo>
                    <a:pt x="23495" y="16510"/>
                  </a:lnTo>
                  <a:lnTo>
                    <a:pt x="23495" y="15659"/>
                  </a:lnTo>
                  <a:close/>
                </a:path>
                <a:path w="102870" h="70485">
                  <a:moveTo>
                    <a:pt x="23914" y="32816"/>
                  </a:moveTo>
                  <a:lnTo>
                    <a:pt x="23164" y="32816"/>
                  </a:lnTo>
                  <a:lnTo>
                    <a:pt x="22263" y="36309"/>
                  </a:lnTo>
                  <a:lnTo>
                    <a:pt x="21386" y="32816"/>
                  </a:lnTo>
                  <a:lnTo>
                    <a:pt x="20548" y="32816"/>
                  </a:lnTo>
                  <a:lnTo>
                    <a:pt x="19672" y="36322"/>
                  </a:lnTo>
                  <a:lnTo>
                    <a:pt x="18821" y="32816"/>
                  </a:lnTo>
                  <a:lnTo>
                    <a:pt x="17995" y="32816"/>
                  </a:lnTo>
                  <a:lnTo>
                    <a:pt x="19278" y="37274"/>
                  </a:lnTo>
                  <a:lnTo>
                    <a:pt x="20066" y="37274"/>
                  </a:lnTo>
                  <a:lnTo>
                    <a:pt x="20942" y="33820"/>
                  </a:lnTo>
                  <a:lnTo>
                    <a:pt x="21844" y="37274"/>
                  </a:lnTo>
                  <a:lnTo>
                    <a:pt x="22631" y="37274"/>
                  </a:lnTo>
                  <a:lnTo>
                    <a:pt x="23914" y="32816"/>
                  </a:lnTo>
                  <a:close/>
                </a:path>
                <a:path w="102870" h="70485">
                  <a:moveTo>
                    <a:pt x="24472" y="64897"/>
                  </a:moveTo>
                  <a:lnTo>
                    <a:pt x="24409" y="64592"/>
                  </a:lnTo>
                  <a:lnTo>
                    <a:pt x="24079" y="63919"/>
                  </a:lnTo>
                  <a:lnTo>
                    <a:pt x="23672" y="63703"/>
                  </a:lnTo>
                  <a:lnTo>
                    <a:pt x="22796" y="63703"/>
                  </a:lnTo>
                  <a:lnTo>
                    <a:pt x="22529" y="63754"/>
                  </a:lnTo>
                  <a:lnTo>
                    <a:pt x="22085" y="63982"/>
                  </a:lnTo>
                  <a:lnTo>
                    <a:pt x="21894" y="64160"/>
                  </a:lnTo>
                  <a:lnTo>
                    <a:pt x="21717" y="64401"/>
                  </a:lnTo>
                  <a:lnTo>
                    <a:pt x="21628" y="64211"/>
                  </a:lnTo>
                  <a:lnTo>
                    <a:pt x="21513" y="64058"/>
                  </a:lnTo>
                  <a:lnTo>
                    <a:pt x="21183" y="63792"/>
                  </a:lnTo>
                  <a:lnTo>
                    <a:pt x="20891" y="63703"/>
                  </a:lnTo>
                  <a:lnTo>
                    <a:pt x="20218" y="63703"/>
                  </a:lnTo>
                  <a:lnTo>
                    <a:pt x="19939" y="63792"/>
                  </a:lnTo>
                  <a:lnTo>
                    <a:pt x="19545" y="64058"/>
                  </a:lnTo>
                  <a:lnTo>
                    <a:pt x="19392" y="64223"/>
                  </a:lnTo>
                  <a:lnTo>
                    <a:pt x="19215" y="64439"/>
                  </a:lnTo>
                  <a:lnTo>
                    <a:pt x="19215" y="63804"/>
                  </a:lnTo>
                  <a:lnTo>
                    <a:pt x="18465" y="63804"/>
                  </a:lnTo>
                  <a:lnTo>
                    <a:pt x="18465" y="68262"/>
                  </a:lnTo>
                  <a:lnTo>
                    <a:pt x="19215" y="68262"/>
                  </a:lnTo>
                  <a:lnTo>
                    <a:pt x="19215" y="65328"/>
                  </a:lnTo>
                  <a:lnTo>
                    <a:pt x="19342" y="64922"/>
                  </a:lnTo>
                  <a:lnTo>
                    <a:pt x="19799" y="64490"/>
                  </a:lnTo>
                  <a:lnTo>
                    <a:pt x="20053" y="64376"/>
                  </a:lnTo>
                  <a:lnTo>
                    <a:pt x="20650" y="64376"/>
                  </a:lnTo>
                  <a:lnTo>
                    <a:pt x="20866" y="64477"/>
                  </a:lnTo>
                  <a:lnTo>
                    <a:pt x="21056" y="64820"/>
                  </a:lnTo>
                  <a:lnTo>
                    <a:pt x="21082" y="65049"/>
                  </a:lnTo>
                  <a:lnTo>
                    <a:pt x="21082" y="68262"/>
                  </a:lnTo>
                  <a:lnTo>
                    <a:pt x="21844" y="68262"/>
                  </a:lnTo>
                  <a:lnTo>
                    <a:pt x="21844" y="65201"/>
                  </a:lnTo>
                  <a:lnTo>
                    <a:pt x="21958" y="64884"/>
                  </a:lnTo>
                  <a:lnTo>
                    <a:pt x="22377" y="64490"/>
                  </a:lnTo>
                  <a:lnTo>
                    <a:pt x="22631" y="64389"/>
                  </a:lnTo>
                  <a:lnTo>
                    <a:pt x="23139" y="64389"/>
                  </a:lnTo>
                  <a:lnTo>
                    <a:pt x="23317" y="64439"/>
                  </a:lnTo>
                  <a:lnTo>
                    <a:pt x="23622" y="64655"/>
                  </a:lnTo>
                  <a:lnTo>
                    <a:pt x="23685" y="64858"/>
                  </a:lnTo>
                  <a:lnTo>
                    <a:pt x="23685" y="68262"/>
                  </a:lnTo>
                  <a:lnTo>
                    <a:pt x="24472" y="68262"/>
                  </a:lnTo>
                  <a:lnTo>
                    <a:pt x="24472" y="64897"/>
                  </a:lnTo>
                  <a:close/>
                </a:path>
                <a:path w="102870" h="70485">
                  <a:moveTo>
                    <a:pt x="25387" y="32829"/>
                  </a:moveTo>
                  <a:lnTo>
                    <a:pt x="24625" y="32829"/>
                  </a:lnTo>
                  <a:lnTo>
                    <a:pt x="24625" y="37274"/>
                  </a:lnTo>
                  <a:lnTo>
                    <a:pt x="25387" y="37274"/>
                  </a:lnTo>
                  <a:lnTo>
                    <a:pt x="25387" y="32829"/>
                  </a:lnTo>
                  <a:close/>
                </a:path>
                <a:path w="102870" h="70485">
                  <a:moveTo>
                    <a:pt x="25387" y="31153"/>
                  </a:moveTo>
                  <a:lnTo>
                    <a:pt x="24625" y="31153"/>
                  </a:lnTo>
                  <a:lnTo>
                    <a:pt x="24625" y="32004"/>
                  </a:lnTo>
                  <a:lnTo>
                    <a:pt x="25387" y="32004"/>
                  </a:lnTo>
                  <a:lnTo>
                    <a:pt x="25387" y="31153"/>
                  </a:lnTo>
                  <a:close/>
                </a:path>
                <a:path w="102870" h="70485">
                  <a:moveTo>
                    <a:pt x="27038" y="50774"/>
                  </a:moveTo>
                  <a:lnTo>
                    <a:pt x="27025" y="50177"/>
                  </a:lnTo>
                  <a:lnTo>
                    <a:pt x="26936" y="49606"/>
                  </a:lnTo>
                  <a:lnTo>
                    <a:pt x="26809" y="49237"/>
                  </a:lnTo>
                  <a:lnTo>
                    <a:pt x="26568" y="48869"/>
                  </a:lnTo>
                  <a:lnTo>
                    <a:pt x="26289" y="48577"/>
                  </a:lnTo>
                  <a:lnTo>
                    <a:pt x="26263" y="50177"/>
                  </a:lnTo>
                  <a:lnTo>
                    <a:pt x="23787" y="50177"/>
                  </a:lnTo>
                  <a:lnTo>
                    <a:pt x="23799" y="49860"/>
                  </a:lnTo>
                  <a:lnTo>
                    <a:pt x="23926" y="49479"/>
                  </a:lnTo>
                  <a:lnTo>
                    <a:pt x="24396" y="48983"/>
                  </a:lnTo>
                  <a:lnTo>
                    <a:pt x="24676" y="48869"/>
                  </a:lnTo>
                  <a:lnTo>
                    <a:pt x="25501" y="48869"/>
                  </a:lnTo>
                  <a:lnTo>
                    <a:pt x="25844" y="49047"/>
                  </a:lnTo>
                  <a:lnTo>
                    <a:pt x="26098" y="49491"/>
                  </a:lnTo>
                  <a:lnTo>
                    <a:pt x="26212" y="49796"/>
                  </a:lnTo>
                  <a:lnTo>
                    <a:pt x="26263" y="50177"/>
                  </a:lnTo>
                  <a:lnTo>
                    <a:pt x="26263" y="48577"/>
                  </a:lnTo>
                  <a:lnTo>
                    <a:pt x="25692" y="48285"/>
                  </a:lnTo>
                  <a:lnTo>
                    <a:pt x="25387" y="48209"/>
                  </a:lnTo>
                  <a:lnTo>
                    <a:pt x="24434" y="48209"/>
                  </a:lnTo>
                  <a:lnTo>
                    <a:pt x="23926" y="48437"/>
                  </a:lnTo>
                  <a:lnTo>
                    <a:pt x="23164" y="49326"/>
                  </a:lnTo>
                  <a:lnTo>
                    <a:pt x="23063" y="49606"/>
                  </a:lnTo>
                  <a:lnTo>
                    <a:pt x="23152" y="51917"/>
                  </a:lnTo>
                  <a:lnTo>
                    <a:pt x="23926" y="52730"/>
                  </a:lnTo>
                  <a:lnTo>
                    <a:pt x="24396" y="52933"/>
                  </a:lnTo>
                  <a:lnTo>
                    <a:pt x="25171" y="52933"/>
                  </a:lnTo>
                  <a:lnTo>
                    <a:pt x="26974" y="51371"/>
                  </a:lnTo>
                  <a:lnTo>
                    <a:pt x="26238" y="51371"/>
                  </a:lnTo>
                  <a:lnTo>
                    <a:pt x="26162" y="51587"/>
                  </a:lnTo>
                  <a:lnTo>
                    <a:pt x="26085" y="51739"/>
                  </a:lnTo>
                  <a:lnTo>
                    <a:pt x="25717" y="52146"/>
                  </a:lnTo>
                  <a:lnTo>
                    <a:pt x="25412" y="52273"/>
                  </a:lnTo>
                  <a:lnTo>
                    <a:pt x="24599" y="52273"/>
                  </a:lnTo>
                  <a:lnTo>
                    <a:pt x="24307" y="52146"/>
                  </a:lnTo>
                  <a:lnTo>
                    <a:pt x="23888" y="51587"/>
                  </a:lnTo>
                  <a:lnTo>
                    <a:pt x="23761" y="50774"/>
                  </a:lnTo>
                  <a:lnTo>
                    <a:pt x="27038" y="50774"/>
                  </a:lnTo>
                  <a:close/>
                </a:path>
                <a:path w="102870" h="70485">
                  <a:moveTo>
                    <a:pt x="27216" y="5740"/>
                  </a:moveTo>
                  <a:lnTo>
                    <a:pt x="26873" y="5778"/>
                  </a:lnTo>
                  <a:lnTo>
                    <a:pt x="26720" y="4013"/>
                  </a:lnTo>
                  <a:lnTo>
                    <a:pt x="26631" y="2349"/>
                  </a:lnTo>
                  <a:lnTo>
                    <a:pt x="26568" y="2209"/>
                  </a:lnTo>
                  <a:lnTo>
                    <a:pt x="25971" y="1866"/>
                  </a:lnTo>
                  <a:lnTo>
                    <a:pt x="25971" y="4013"/>
                  </a:lnTo>
                  <a:lnTo>
                    <a:pt x="25971" y="5080"/>
                  </a:lnTo>
                  <a:lnTo>
                    <a:pt x="25768" y="5410"/>
                  </a:lnTo>
                  <a:lnTo>
                    <a:pt x="25107" y="5727"/>
                  </a:lnTo>
                  <a:lnTo>
                    <a:pt x="24841" y="5791"/>
                  </a:lnTo>
                  <a:lnTo>
                    <a:pt x="24371" y="5791"/>
                  </a:lnTo>
                  <a:lnTo>
                    <a:pt x="24244" y="5753"/>
                  </a:lnTo>
                  <a:lnTo>
                    <a:pt x="24028" y="5613"/>
                  </a:lnTo>
                  <a:lnTo>
                    <a:pt x="23901" y="4597"/>
                  </a:lnTo>
                  <a:lnTo>
                    <a:pt x="24269" y="4394"/>
                  </a:lnTo>
                  <a:lnTo>
                    <a:pt x="24472" y="4343"/>
                  </a:lnTo>
                  <a:lnTo>
                    <a:pt x="25336" y="4229"/>
                  </a:lnTo>
                  <a:lnTo>
                    <a:pt x="25768" y="4114"/>
                  </a:lnTo>
                  <a:lnTo>
                    <a:pt x="25971" y="4013"/>
                  </a:lnTo>
                  <a:lnTo>
                    <a:pt x="25971" y="1866"/>
                  </a:lnTo>
                  <a:lnTo>
                    <a:pt x="25476" y="1714"/>
                  </a:lnTo>
                  <a:lnTo>
                    <a:pt x="24511" y="1714"/>
                  </a:lnTo>
                  <a:lnTo>
                    <a:pt x="23228" y="3187"/>
                  </a:lnTo>
                  <a:lnTo>
                    <a:pt x="23926" y="3187"/>
                  </a:lnTo>
                  <a:lnTo>
                    <a:pt x="24015" y="2781"/>
                  </a:lnTo>
                  <a:lnTo>
                    <a:pt x="24269" y="2451"/>
                  </a:lnTo>
                  <a:lnTo>
                    <a:pt x="24549" y="2349"/>
                  </a:lnTo>
                  <a:lnTo>
                    <a:pt x="25285" y="2349"/>
                  </a:lnTo>
                  <a:lnTo>
                    <a:pt x="25539" y="2400"/>
                  </a:lnTo>
                  <a:lnTo>
                    <a:pt x="25908" y="2628"/>
                  </a:lnTo>
                  <a:lnTo>
                    <a:pt x="25882" y="3479"/>
                  </a:lnTo>
                  <a:lnTo>
                    <a:pt x="23990" y="3784"/>
                  </a:lnTo>
                  <a:lnTo>
                    <a:pt x="23647" y="3924"/>
                  </a:lnTo>
                  <a:lnTo>
                    <a:pt x="23126" y="4394"/>
                  </a:lnTo>
                  <a:lnTo>
                    <a:pt x="23228" y="5892"/>
                  </a:lnTo>
                  <a:lnTo>
                    <a:pt x="23634" y="6286"/>
                  </a:lnTo>
                  <a:lnTo>
                    <a:pt x="24003" y="6426"/>
                  </a:lnTo>
                  <a:lnTo>
                    <a:pt x="24752" y="6426"/>
                  </a:lnTo>
                  <a:lnTo>
                    <a:pt x="25069" y="6350"/>
                  </a:lnTo>
                  <a:lnTo>
                    <a:pt x="25641" y="6057"/>
                  </a:lnTo>
                  <a:lnTo>
                    <a:pt x="25857" y="5892"/>
                  </a:lnTo>
                  <a:lnTo>
                    <a:pt x="26009" y="5689"/>
                  </a:lnTo>
                  <a:lnTo>
                    <a:pt x="26111" y="6057"/>
                  </a:lnTo>
                  <a:lnTo>
                    <a:pt x="26263" y="6286"/>
                  </a:lnTo>
                  <a:lnTo>
                    <a:pt x="26441" y="6375"/>
                  </a:lnTo>
                  <a:lnTo>
                    <a:pt x="26809" y="6375"/>
                  </a:lnTo>
                  <a:lnTo>
                    <a:pt x="27190" y="6311"/>
                  </a:lnTo>
                  <a:lnTo>
                    <a:pt x="27216" y="5778"/>
                  </a:lnTo>
                  <a:close/>
                </a:path>
                <a:path w="102870" h="70485">
                  <a:moveTo>
                    <a:pt x="28028" y="21094"/>
                  </a:moveTo>
                  <a:lnTo>
                    <a:pt x="25311" y="21094"/>
                  </a:lnTo>
                  <a:lnTo>
                    <a:pt x="27940" y="17932"/>
                  </a:lnTo>
                  <a:lnTo>
                    <a:pt x="27940" y="17310"/>
                  </a:lnTo>
                  <a:lnTo>
                    <a:pt x="24485" y="17310"/>
                  </a:lnTo>
                  <a:lnTo>
                    <a:pt x="24485" y="17983"/>
                  </a:lnTo>
                  <a:lnTo>
                    <a:pt x="26936" y="17983"/>
                  </a:lnTo>
                  <a:lnTo>
                    <a:pt x="24295" y="21183"/>
                  </a:lnTo>
                  <a:lnTo>
                    <a:pt x="24295" y="21767"/>
                  </a:lnTo>
                  <a:lnTo>
                    <a:pt x="28028" y="21767"/>
                  </a:lnTo>
                  <a:lnTo>
                    <a:pt x="28028" y="21094"/>
                  </a:lnTo>
                  <a:close/>
                </a:path>
                <a:path w="102870" h="70485">
                  <a:moveTo>
                    <a:pt x="28714" y="48336"/>
                  </a:moveTo>
                  <a:lnTo>
                    <a:pt x="27952" y="48336"/>
                  </a:lnTo>
                  <a:lnTo>
                    <a:pt x="27952" y="52768"/>
                  </a:lnTo>
                  <a:lnTo>
                    <a:pt x="28714" y="52768"/>
                  </a:lnTo>
                  <a:lnTo>
                    <a:pt x="28714" y="48336"/>
                  </a:lnTo>
                  <a:close/>
                </a:path>
                <a:path w="102870" h="70485">
                  <a:moveTo>
                    <a:pt x="28714" y="46659"/>
                  </a:moveTo>
                  <a:lnTo>
                    <a:pt x="27952" y="46659"/>
                  </a:lnTo>
                  <a:lnTo>
                    <a:pt x="27952" y="47498"/>
                  </a:lnTo>
                  <a:lnTo>
                    <a:pt x="28714" y="47498"/>
                  </a:lnTo>
                  <a:lnTo>
                    <a:pt x="28714" y="46659"/>
                  </a:lnTo>
                  <a:close/>
                </a:path>
                <a:path w="102870" h="70485">
                  <a:moveTo>
                    <a:pt x="29400" y="66268"/>
                  </a:moveTo>
                  <a:lnTo>
                    <a:pt x="28651" y="64071"/>
                  </a:lnTo>
                  <a:lnTo>
                    <a:pt x="28625" y="65671"/>
                  </a:lnTo>
                  <a:lnTo>
                    <a:pt x="26149" y="65671"/>
                  </a:lnTo>
                  <a:lnTo>
                    <a:pt x="26162" y="65354"/>
                  </a:lnTo>
                  <a:lnTo>
                    <a:pt x="26276" y="64973"/>
                  </a:lnTo>
                  <a:lnTo>
                    <a:pt x="26746" y="64477"/>
                  </a:lnTo>
                  <a:lnTo>
                    <a:pt x="27038" y="64350"/>
                  </a:lnTo>
                  <a:lnTo>
                    <a:pt x="27863" y="64350"/>
                  </a:lnTo>
                  <a:lnTo>
                    <a:pt x="28206" y="64541"/>
                  </a:lnTo>
                  <a:lnTo>
                    <a:pt x="28460" y="64985"/>
                  </a:lnTo>
                  <a:lnTo>
                    <a:pt x="28575" y="65290"/>
                  </a:lnTo>
                  <a:lnTo>
                    <a:pt x="28625" y="65671"/>
                  </a:lnTo>
                  <a:lnTo>
                    <a:pt x="28625" y="64071"/>
                  </a:lnTo>
                  <a:lnTo>
                    <a:pt x="28054" y="63779"/>
                  </a:lnTo>
                  <a:lnTo>
                    <a:pt x="27749" y="63703"/>
                  </a:lnTo>
                  <a:lnTo>
                    <a:pt x="26797" y="63703"/>
                  </a:lnTo>
                  <a:lnTo>
                    <a:pt x="26289" y="63919"/>
                  </a:lnTo>
                  <a:lnTo>
                    <a:pt x="25514" y="64820"/>
                  </a:lnTo>
                  <a:lnTo>
                    <a:pt x="25425" y="65087"/>
                  </a:lnTo>
                  <a:lnTo>
                    <a:pt x="25514" y="67411"/>
                  </a:lnTo>
                  <a:lnTo>
                    <a:pt x="26289" y="68211"/>
                  </a:lnTo>
                  <a:lnTo>
                    <a:pt x="26758" y="68414"/>
                  </a:lnTo>
                  <a:lnTo>
                    <a:pt x="27533" y="68414"/>
                  </a:lnTo>
                  <a:lnTo>
                    <a:pt x="29337" y="66865"/>
                  </a:lnTo>
                  <a:lnTo>
                    <a:pt x="28600" y="66865"/>
                  </a:lnTo>
                  <a:lnTo>
                    <a:pt x="28524" y="67081"/>
                  </a:lnTo>
                  <a:lnTo>
                    <a:pt x="28448" y="67233"/>
                  </a:lnTo>
                  <a:lnTo>
                    <a:pt x="28079" y="67640"/>
                  </a:lnTo>
                  <a:lnTo>
                    <a:pt x="27762" y="67767"/>
                  </a:lnTo>
                  <a:lnTo>
                    <a:pt x="26949" y="67767"/>
                  </a:lnTo>
                  <a:lnTo>
                    <a:pt x="26670" y="67640"/>
                  </a:lnTo>
                  <a:lnTo>
                    <a:pt x="26250" y="67081"/>
                  </a:lnTo>
                  <a:lnTo>
                    <a:pt x="26123" y="66268"/>
                  </a:lnTo>
                  <a:lnTo>
                    <a:pt x="29400" y="66268"/>
                  </a:lnTo>
                  <a:close/>
                </a:path>
                <a:path w="102870" h="70485">
                  <a:moveTo>
                    <a:pt x="30149" y="31140"/>
                  </a:moveTo>
                  <a:lnTo>
                    <a:pt x="29438" y="31140"/>
                  </a:lnTo>
                  <a:lnTo>
                    <a:pt x="29438" y="33388"/>
                  </a:lnTo>
                  <a:lnTo>
                    <a:pt x="29349" y="34061"/>
                  </a:lnTo>
                  <a:lnTo>
                    <a:pt x="29349" y="36029"/>
                  </a:lnTo>
                  <a:lnTo>
                    <a:pt x="28905" y="36614"/>
                  </a:lnTo>
                  <a:lnTo>
                    <a:pt x="28613" y="36779"/>
                  </a:lnTo>
                  <a:lnTo>
                    <a:pt x="27825" y="36779"/>
                  </a:lnTo>
                  <a:lnTo>
                    <a:pt x="27508" y="36614"/>
                  </a:lnTo>
                  <a:lnTo>
                    <a:pt x="27127" y="36029"/>
                  </a:lnTo>
                  <a:lnTo>
                    <a:pt x="27114" y="34112"/>
                  </a:lnTo>
                  <a:lnTo>
                    <a:pt x="27584" y="33528"/>
                  </a:lnTo>
                  <a:lnTo>
                    <a:pt x="27889" y="33388"/>
                  </a:lnTo>
                  <a:lnTo>
                    <a:pt x="28600" y="33388"/>
                  </a:lnTo>
                  <a:lnTo>
                    <a:pt x="28892" y="33528"/>
                  </a:lnTo>
                  <a:lnTo>
                    <a:pt x="29349" y="34061"/>
                  </a:lnTo>
                  <a:lnTo>
                    <a:pt x="29349" y="33299"/>
                  </a:lnTo>
                  <a:lnTo>
                    <a:pt x="29121" y="33032"/>
                  </a:lnTo>
                  <a:lnTo>
                    <a:pt x="28752" y="32804"/>
                  </a:lnTo>
                  <a:lnTo>
                    <a:pt x="28460" y="32727"/>
                  </a:lnTo>
                  <a:lnTo>
                    <a:pt x="27508" y="32727"/>
                  </a:lnTo>
                  <a:lnTo>
                    <a:pt x="27076" y="32956"/>
                  </a:lnTo>
                  <a:lnTo>
                    <a:pt x="26377" y="33921"/>
                  </a:lnTo>
                  <a:lnTo>
                    <a:pt x="26314" y="34112"/>
                  </a:lnTo>
                  <a:lnTo>
                    <a:pt x="26390" y="36385"/>
                  </a:lnTo>
                  <a:lnTo>
                    <a:pt x="27114" y="37223"/>
                  </a:lnTo>
                  <a:lnTo>
                    <a:pt x="27546" y="37426"/>
                  </a:lnTo>
                  <a:lnTo>
                    <a:pt x="28346" y="37426"/>
                  </a:lnTo>
                  <a:lnTo>
                    <a:pt x="29476" y="36652"/>
                  </a:lnTo>
                  <a:lnTo>
                    <a:pt x="29476" y="37274"/>
                  </a:lnTo>
                  <a:lnTo>
                    <a:pt x="30149" y="37274"/>
                  </a:lnTo>
                  <a:lnTo>
                    <a:pt x="30149" y="36652"/>
                  </a:lnTo>
                  <a:lnTo>
                    <a:pt x="30149" y="31140"/>
                  </a:lnTo>
                  <a:close/>
                </a:path>
                <a:path w="102870" h="70485">
                  <a:moveTo>
                    <a:pt x="31927" y="63804"/>
                  </a:moveTo>
                  <a:lnTo>
                    <a:pt x="31216" y="63804"/>
                  </a:lnTo>
                  <a:lnTo>
                    <a:pt x="31216" y="62560"/>
                  </a:lnTo>
                  <a:lnTo>
                    <a:pt x="30467" y="62560"/>
                  </a:lnTo>
                  <a:lnTo>
                    <a:pt x="30467" y="63804"/>
                  </a:lnTo>
                  <a:lnTo>
                    <a:pt x="29857" y="63804"/>
                  </a:lnTo>
                  <a:lnTo>
                    <a:pt x="29857" y="64414"/>
                  </a:lnTo>
                  <a:lnTo>
                    <a:pt x="30467" y="64414"/>
                  </a:lnTo>
                  <a:lnTo>
                    <a:pt x="30467" y="67652"/>
                  </a:lnTo>
                  <a:lnTo>
                    <a:pt x="30530" y="67881"/>
                  </a:lnTo>
                  <a:lnTo>
                    <a:pt x="30772" y="68237"/>
                  </a:lnTo>
                  <a:lnTo>
                    <a:pt x="31013" y="68326"/>
                  </a:lnTo>
                  <a:lnTo>
                    <a:pt x="31470" y="68326"/>
                  </a:lnTo>
                  <a:lnTo>
                    <a:pt x="31838" y="68287"/>
                  </a:lnTo>
                  <a:lnTo>
                    <a:pt x="31927" y="67665"/>
                  </a:lnTo>
                  <a:lnTo>
                    <a:pt x="31534" y="67678"/>
                  </a:lnTo>
                  <a:lnTo>
                    <a:pt x="31267" y="67576"/>
                  </a:lnTo>
                  <a:lnTo>
                    <a:pt x="31216" y="64414"/>
                  </a:lnTo>
                  <a:lnTo>
                    <a:pt x="31927" y="64414"/>
                  </a:lnTo>
                  <a:lnTo>
                    <a:pt x="31927" y="63804"/>
                  </a:lnTo>
                  <a:close/>
                </a:path>
                <a:path w="102870" h="70485">
                  <a:moveTo>
                    <a:pt x="32715" y="19786"/>
                  </a:moveTo>
                  <a:lnTo>
                    <a:pt x="32702" y="19189"/>
                  </a:lnTo>
                  <a:lnTo>
                    <a:pt x="32613" y="18605"/>
                  </a:lnTo>
                  <a:lnTo>
                    <a:pt x="32486" y="18237"/>
                  </a:lnTo>
                  <a:lnTo>
                    <a:pt x="32245" y="17868"/>
                  </a:lnTo>
                  <a:lnTo>
                    <a:pt x="31965" y="17589"/>
                  </a:lnTo>
                  <a:lnTo>
                    <a:pt x="31940" y="19189"/>
                  </a:lnTo>
                  <a:lnTo>
                    <a:pt x="29464" y="19189"/>
                  </a:lnTo>
                  <a:lnTo>
                    <a:pt x="29476" y="18859"/>
                  </a:lnTo>
                  <a:lnTo>
                    <a:pt x="29603" y="18491"/>
                  </a:lnTo>
                  <a:lnTo>
                    <a:pt x="30073" y="17995"/>
                  </a:lnTo>
                  <a:lnTo>
                    <a:pt x="30353" y="17868"/>
                  </a:lnTo>
                  <a:lnTo>
                    <a:pt x="31178" y="17868"/>
                  </a:lnTo>
                  <a:lnTo>
                    <a:pt x="31521" y="18046"/>
                  </a:lnTo>
                  <a:lnTo>
                    <a:pt x="31775" y="18503"/>
                  </a:lnTo>
                  <a:lnTo>
                    <a:pt x="31889" y="18808"/>
                  </a:lnTo>
                  <a:lnTo>
                    <a:pt x="31940" y="19189"/>
                  </a:lnTo>
                  <a:lnTo>
                    <a:pt x="31940" y="17576"/>
                  </a:lnTo>
                  <a:lnTo>
                    <a:pt x="31369" y="17284"/>
                  </a:lnTo>
                  <a:lnTo>
                    <a:pt x="31064" y="17208"/>
                  </a:lnTo>
                  <a:lnTo>
                    <a:pt x="30111" y="17208"/>
                  </a:lnTo>
                  <a:lnTo>
                    <a:pt x="29603" y="17437"/>
                  </a:lnTo>
                  <a:lnTo>
                    <a:pt x="28841" y="18338"/>
                  </a:lnTo>
                  <a:lnTo>
                    <a:pt x="28740" y="18605"/>
                  </a:lnTo>
                  <a:lnTo>
                    <a:pt x="28829" y="20929"/>
                  </a:lnTo>
                  <a:lnTo>
                    <a:pt x="29603" y="21729"/>
                  </a:lnTo>
                  <a:lnTo>
                    <a:pt x="30073" y="21932"/>
                  </a:lnTo>
                  <a:lnTo>
                    <a:pt x="30848" y="21932"/>
                  </a:lnTo>
                  <a:lnTo>
                    <a:pt x="32651" y="20370"/>
                  </a:lnTo>
                  <a:lnTo>
                    <a:pt x="31915" y="20370"/>
                  </a:lnTo>
                  <a:lnTo>
                    <a:pt x="31838" y="20599"/>
                  </a:lnTo>
                  <a:lnTo>
                    <a:pt x="31762" y="20751"/>
                  </a:lnTo>
                  <a:lnTo>
                    <a:pt x="31394" y="21158"/>
                  </a:lnTo>
                  <a:lnTo>
                    <a:pt x="31076" y="21285"/>
                  </a:lnTo>
                  <a:lnTo>
                    <a:pt x="30276" y="21285"/>
                  </a:lnTo>
                  <a:lnTo>
                    <a:pt x="29984" y="21158"/>
                  </a:lnTo>
                  <a:lnTo>
                    <a:pt x="29565" y="20599"/>
                  </a:lnTo>
                  <a:lnTo>
                    <a:pt x="29438" y="19786"/>
                  </a:lnTo>
                  <a:lnTo>
                    <a:pt x="32715" y="19786"/>
                  </a:lnTo>
                  <a:close/>
                </a:path>
                <a:path w="102870" h="70485">
                  <a:moveTo>
                    <a:pt x="32880" y="32816"/>
                  </a:moveTo>
                  <a:lnTo>
                    <a:pt x="32169" y="32816"/>
                  </a:lnTo>
                  <a:lnTo>
                    <a:pt x="32169" y="31572"/>
                  </a:lnTo>
                  <a:lnTo>
                    <a:pt x="31407" y="31572"/>
                  </a:lnTo>
                  <a:lnTo>
                    <a:pt x="31407" y="32816"/>
                  </a:lnTo>
                  <a:lnTo>
                    <a:pt x="30810" y="32816"/>
                  </a:lnTo>
                  <a:lnTo>
                    <a:pt x="30810" y="33426"/>
                  </a:lnTo>
                  <a:lnTo>
                    <a:pt x="31407" y="33426"/>
                  </a:lnTo>
                  <a:lnTo>
                    <a:pt x="31407" y="36664"/>
                  </a:lnTo>
                  <a:lnTo>
                    <a:pt x="31470" y="36893"/>
                  </a:lnTo>
                  <a:lnTo>
                    <a:pt x="31724" y="37249"/>
                  </a:lnTo>
                  <a:lnTo>
                    <a:pt x="31965" y="37338"/>
                  </a:lnTo>
                  <a:lnTo>
                    <a:pt x="32423" y="37338"/>
                  </a:lnTo>
                  <a:lnTo>
                    <a:pt x="32791" y="37299"/>
                  </a:lnTo>
                  <a:lnTo>
                    <a:pt x="32880" y="36677"/>
                  </a:lnTo>
                  <a:lnTo>
                    <a:pt x="32486" y="36690"/>
                  </a:lnTo>
                  <a:lnTo>
                    <a:pt x="32219" y="36588"/>
                  </a:lnTo>
                  <a:lnTo>
                    <a:pt x="32169" y="33426"/>
                  </a:lnTo>
                  <a:lnTo>
                    <a:pt x="32880" y="33426"/>
                  </a:lnTo>
                  <a:lnTo>
                    <a:pt x="32880" y="32816"/>
                  </a:lnTo>
                  <a:close/>
                </a:path>
                <a:path w="102870" h="70485">
                  <a:moveTo>
                    <a:pt x="33464" y="48348"/>
                  </a:moveTo>
                  <a:lnTo>
                    <a:pt x="32766" y="48348"/>
                  </a:lnTo>
                  <a:lnTo>
                    <a:pt x="32766" y="48907"/>
                  </a:lnTo>
                  <a:lnTo>
                    <a:pt x="32651" y="48768"/>
                  </a:lnTo>
                  <a:lnTo>
                    <a:pt x="32651" y="49555"/>
                  </a:lnTo>
                  <a:lnTo>
                    <a:pt x="32550" y="51549"/>
                  </a:lnTo>
                  <a:lnTo>
                    <a:pt x="32372" y="51968"/>
                  </a:lnTo>
                  <a:lnTo>
                    <a:pt x="31991" y="52209"/>
                  </a:lnTo>
                  <a:lnTo>
                    <a:pt x="31102" y="52209"/>
                  </a:lnTo>
                  <a:lnTo>
                    <a:pt x="30822" y="52082"/>
                  </a:lnTo>
                  <a:lnTo>
                    <a:pt x="30416" y="51549"/>
                  </a:lnTo>
                  <a:lnTo>
                    <a:pt x="30391" y="49860"/>
                  </a:lnTo>
                  <a:lnTo>
                    <a:pt x="30670" y="49136"/>
                  </a:lnTo>
                  <a:lnTo>
                    <a:pt x="31026" y="48895"/>
                  </a:lnTo>
                  <a:lnTo>
                    <a:pt x="31902" y="48895"/>
                  </a:lnTo>
                  <a:lnTo>
                    <a:pt x="32194" y="49022"/>
                  </a:lnTo>
                  <a:lnTo>
                    <a:pt x="32651" y="49555"/>
                  </a:lnTo>
                  <a:lnTo>
                    <a:pt x="32651" y="48768"/>
                  </a:lnTo>
                  <a:lnTo>
                    <a:pt x="32473" y="48590"/>
                  </a:lnTo>
                  <a:lnTo>
                    <a:pt x="32067" y="48310"/>
                  </a:lnTo>
                  <a:lnTo>
                    <a:pt x="31762" y="48234"/>
                  </a:lnTo>
                  <a:lnTo>
                    <a:pt x="30899" y="48234"/>
                  </a:lnTo>
                  <a:lnTo>
                    <a:pt x="30454" y="48437"/>
                  </a:lnTo>
                  <a:lnTo>
                    <a:pt x="29730" y="49288"/>
                  </a:lnTo>
                  <a:lnTo>
                    <a:pt x="29641" y="49555"/>
                  </a:lnTo>
                  <a:lnTo>
                    <a:pt x="29730" y="51968"/>
                  </a:lnTo>
                  <a:lnTo>
                    <a:pt x="30454" y="52654"/>
                  </a:lnTo>
                  <a:lnTo>
                    <a:pt x="30873" y="52819"/>
                  </a:lnTo>
                  <a:lnTo>
                    <a:pt x="31711" y="52819"/>
                  </a:lnTo>
                  <a:lnTo>
                    <a:pt x="32740" y="52146"/>
                  </a:lnTo>
                  <a:lnTo>
                    <a:pt x="32639" y="53327"/>
                  </a:lnTo>
                  <a:lnTo>
                    <a:pt x="32410" y="53835"/>
                  </a:lnTo>
                  <a:lnTo>
                    <a:pt x="32042" y="54038"/>
                  </a:lnTo>
                  <a:lnTo>
                    <a:pt x="31102" y="54038"/>
                  </a:lnTo>
                  <a:lnTo>
                    <a:pt x="30835" y="53949"/>
                  </a:lnTo>
                  <a:lnTo>
                    <a:pt x="30556" y="53670"/>
                  </a:lnTo>
                  <a:lnTo>
                    <a:pt x="30454" y="53327"/>
                  </a:lnTo>
                  <a:lnTo>
                    <a:pt x="29679" y="53327"/>
                  </a:lnTo>
                  <a:lnTo>
                    <a:pt x="29756" y="53835"/>
                  </a:lnTo>
                  <a:lnTo>
                    <a:pt x="29908" y="54114"/>
                  </a:lnTo>
                  <a:lnTo>
                    <a:pt x="30556" y="54546"/>
                  </a:lnTo>
                  <a:lnTo>
                    <a:pt x="30962" y="54648"/>
                  </a:lnTo>
                  <a:lnTo>
                    <a:pt x="32308" y="54648"/>
                  </a:lnTo>
                  <a:lnTo>
                    <a:pt x="32905" y="54343"/>
                  </a:lnTo>
                  <a:lnTo>
                    <a:pt x="33058" y="54038"/>
                  </a:lnTo>
                  <a:lnTo>
                    <a:pt x="33375" y="53416"/>
                  </a:lnTo>
                  <a:lnTo>
                    <a:pt x="33464" y="52146"/>
                  </a:lnTo>
                  <a:lnTo>
                    <a:pt x="33464" y="48907"/>
                  </a:lnTo>
                  <a:lnTo>
                    <a:pt x="33464" y="48348"/>
                  </a:lnTo>
                  <a:close/>
                </a:path>
                <a:path w="102870" h="70485">
                  <a:moveTo>
                    <a:pt x="33947" y="2921"/>
                  </a:moveTo>
                  <a:lnTo>
                    <a:pt x="33883" y="2603"/>
                  </a:lnTo>
                  <a:lnTo>
                    <a:pt x="33553" y="1943"/>
                  </a:lnTo>
                  <a:lnTo>
                    <a:pt x="33147" y="1727"/>
                  </a:lnTo>
                  <a:lnTo>
                    <a:pt x="32270" y="1727"/>
                  </a:lnTo>
                  <a:lnTo>
                    <a:pt x="32016" y="1778"/>
                  </a:lnTo>
                  <a:lnTo>
                    <a:pt x="31572" y="2006"/>
                  </a:lnTo>
                  <a:lnTo>
                    <a:pt x="31369" y="2184"/>
                  </a:lnTo>
                  <a:lnTo>
                    <a:pt x="31203" y="2425"/>
                  </a:lnTo>
                  <a:lnTo>
                    <a:pt x="31102" y="2235"/>
                  </a:lnTo>
                  <a:lnTo>
                    <a:pt x="31000" y="2082"/>
                  </a:lnTo>
                  <a:lnTo>
                    <a:pt x="30657" y="1816"/>
                  </a:lnTo>
                  <a:lnTo>
                    <a:pt x="30365" y="1727"/>
                  </a:lnTo>
                  <a:lnTo>
                    <a:pt x="29705" y="1727"/>
                  </a:lnTo>
                  <a:lnTo>
                    <a:pt x="29425" y="1803"/>
                  </a:lnTo>
                  <a:lnTo>
                    <a:pt x="29032" y="2082"/>
                  </a:lnTo>
                  <a:lnTo>
                    <a:pt x="28867" y="2235"/>
                  </a:lnTo>
                  <a:lnTo>
                    <a:pt x="28689" y="2463"/>
                  </a:lnTo>
                  <a:lnTo>
                    <a:pt x="28689" y="1828"/>
                  </a:lnTo>
                  <a:lnTo>
                    <a:pt x="27952" y="1828"/>
                  </a:lnTo>
                  <a:lnTo>
                    <a:pt x="27952" y="6286"/>
                  </a:lnTo>
                  <a:lnTo>
                    <a:pt x="28702" y="6286"/>
                  </a:lnTo>
                  <a:lnTo>
                    <a:pt x="28702" y="3340"/>
                  </a:lnTo>
                  <a:lnTo>
                    <a:pt x="28816" y="2946"/>
                  </a:lnTo>
                  <a:lnTo>
                    <a:pt x="29286" y="2501"/>
                  </a:lnTo>
                  <a:lnTo>
                    <a:pt x="29540" y="2400"/>
                  </a:lnTo>
                  <a:lnTo>
                    <a:pt x="30137" y="2400"/>
                  </a:lnTo>
                  <a:lnTo>
                    <a:pt x="30340" y="2501"/>
                  </a:lnTo>
                  <a:lnTo>
                    <a:pt x="30530" y="2844"/>
                  </a:lnTo>
                  <a:lnTo>
                    <a:pt x="30568" y="3060"/>
                  </a:lnTo>
                  <a:lnTo>
                    <a:pt x="30568" y="6286"/>
                  </a:lnTo>
                  <a:lnTo>
                    <a:pt x="31330" y="6286"/>
                  </a:lnTo>
                  <a:lnTo>
                    <a:pt x="31330" y="3225"/>
                  </a:lnTo>
                  <a:lnTo>
                    <a:pt x="31432" y="2895"/>
                  </a:lnTo>
                  <a:lnTo>
                    <a:pt x="31851" y="2501"/>
                  </a:lnTo>
                  <a:lnTo>
                    <a:pt x="32105" y="2400"/>
                  </a:lnTo>
                  <a:lnTo>
                    <a:pt x="32613" y="2400"/>
                  </a:lnTo>
                  <a:lnTo>
                    <a:pt x="32804" y="2463"/>
                  </a:lnTo>
                  <a:lnTo>
                    <a:pt x="33096" y="2679"/>
                  </a:lnTo>
                  <a:lnTo>
                    <a:pt x="33172" y="2882"/>
                  </a:lnTo>
                  <a:lnTo>
                    <a:pt x="33172" y="6286"/>
                  </a:lnTo>
                  <a:lnTo>
                    <a:pt x="33947" y="6286"/>
                  </a:lnTo>
                  <a:lnTo>
                    <a:pt x="33947" y="2921"/>
                  </a:lnTo>
                  <a:close/>
                </a:path>
                <a:path w="102870" h="70485">
                  <a:moveTo>
                    <a:pt x="36690" y="67729"/>
                  </a:moveTo>
                  <a:lnTo>
                    <a:pt x="36334" y="67754"/>
                  </a:lnTo>
                  <a:lnTo>
                    <a:pt x="36195" y="65989"/>
                  </a:lnTo>
                  <a:lnTo>
                    <a:pt x="36106" y="64325"/>
                  </a:lnTo>
                  <a:lnTo>
                    <a:pt x="36029" y="64185"/>
                  </a:lnTo>
                  <a:lnTo>
                    <a:pt x="35445" y="63842"/>
                  </a:lnTo>
                  <a:lnTo>
                    <a:pt x="35445" y="65989"/>
                  </a:lnTo>
                  <a:lnTo>
                    <a:pt x="35445" y="67056"/>
                  </a:lnTo>
                  <a:lnTo>
                    <a:pt x="35242" y="67386"/>
                  </a:lnTo>
                  <a:lnTo>
                    <a:pt x="34569" y="67703"/>
                  </a:lnTo>
                  <a:lnTo>
                    <a:pt x="34315" y="67779"/>
                  </a:lnTo>
                  <a:lnTo>
                    <a:pt x="33832" y="67779"/>
                  </a:lnTo>
                  <a:lnTo>
                    <a:pt x="33489" y="67589"/>
                  </a:lnTo>
                  <a:lnTo>
                    <a:pt x="33362" y="66573"/>
                  </a:lnTo>
                  <a:lnTo>
                    <a:pt x="33731" y="66370"/>
                  </a:lnTo>
                  <a:lnTo>
                    <a:pt x="33934" y="66319"/>
                  </a:lnTo>
                  <a:lnTo>
                    <a:pt x="34810" y="66205"/>
                  </a:lnTo>
                  <a:lnTo>
                    <a:pt x="35229" y="66103"/>
                  </a:lnTo>
                  <a:lnTo>
                    <a:pt x="35445" y="65989"/>
                  </a:lnTo>
                  <a:lnTo>
                    <a:pt x="35445" y="63842"/>
                  </a:lnTo>
                  <a:lnTo>
                    <a:pt x="34950" y="63690"/>
                  </a:lnTo>
                  <a:lnTo>
                    <a:pt x="33972" y="63690"/>
                  </a:lnTo>
                  <a:lnTo>
                    <a:pt x="32702" y="65163"/>
                  </a:lnTo>
                  <a:lnTo>
                    <a:pt x="33401" y="65163"/>
                  </a:lnTo>
                  <a:lnTo>
                    <a:pt x="33489" y="64757"/>
                  </a:lnTo>
                  <a:lnTo>
                    <a:pt x="33743" y="64427"/>
                  </a:lnTo>
                  <a:lnTo>
                    <a:pt x="34023" y="64325"/>
                  </a:lnTo>
                  <a:lnTo>
                    <a:pt x="34747" y="64325"/>
                  </a:lnTo>
                  <a:lnTo>
                    <a:pt x="35013" y="64389"/>
                  </a:lnTo>
                  <a:lnTo>
                    <a:pt x="35369" y="64617"/>
                  </a:lnTo>
                  <a:lnTo>
                    <a:pt x="35356" y="65455"/>
                  </a:lnTo>
                  <a:lnTo>
                    <a:pt x="33451" y="65760"/>
                  </a:lnTo>
                  <a:lnTo>
                    <a:pt x="33121" y="65900"/>
                  </a:lnTo>
                  <a:lnTo>
                    <a:pt x="32588" y="66370"/>
                  </a:lnTo>
                  <a:lnTo>
                    <a:pt x="32689" y="67868"/>
                  </a:lnTo>
                  <a:lnTo>
                    <a:pt x="33108" y="68262"/>
                  </a:lnTo>
                  <a:lnTo>
                    <a:pt x="33464" y="68414"/>
                  </a:lnTo>
                  <a:lnTo>
                    <a:pt x="34226" y="68414"/>
                  </a:lnTo>
                  <a:lnTo>
                    <a:pt x="35483" y="67665"/>
                  </a:lnTo>
                  <a:lnTo>
                    <a:pt x="35585" y="68046"/>
                  </a:lnTo>
                  <a:lnTo>
                    <a:pt x="35725" y="68262"/>
                  </a:lnTo>
                  <a:lnTo>
                    <a:pt x="35915" y="68351"/>
                  </a:lnTo>
                  <a:lnTo>
                    <a:pt x="36283" y="68351"/>
                  </a:lnTo>
                  <a:lnTo>
                    <a:pt x="36664" y="68287"/>
                  </a:lnTo>
                  <a:lnTo>
                    <a:pt x="36690" y="67754"/>
                  </a:lnTo>
                  <a:close/>
                </a:path>
                <a:path w="102870" h="70485">
                  <a:moveTo>
                    <a:pt x="37122" y="15659"/>
                  </a:moveTo>
                  <a:lnTo>
                    <a:pt x="36283" y="15659"/>
                  </a:lnTo>
                  <a:lnTo>
                    <a:pt x="36283" y="21767"/>
                  </a:lnTo>
                  <a:lnTo>
                    <a:pt x="37122" y="21767"/>
                  </a:lnTo>
                  <a:lnTo>
                    <a:pt x="37122" y="15659"/>
                  </a:lnTo>
                  <a:close/>
                </a:path>
                <a:path w="102870" h="70485">
                  <a:moveTo>
                    <a:pt x="37261" y="33972"/>
                  </a:moveTo>
                  <a:lnTo>
                    <a:pt x="37198" y="33629"/>
                  </a:lnTo>
                  <a:lnTo>
                    <a:pt x="36842" y="32931"/>
                  </a:lnTo>
                  <a:lnTo>
                    <a:pt x="36410" y="32702"/>
                  </a:lnTo>
                  <a:lnTo>
                    <a:pt x="35394" y="32702"/>
                  </a:lnTo>
                  <a:lnTo>
                    <a:pt x="35102" y="32791"/>
                  </a:lnTo>
                  <a:lnTo>
                    <a:pt x="34709" y="33032"/>
                  </a:lnTo>
                  <a:lnTo>
                    <a:pt x="34556" y="33197"/>
                  </a:lnTo>
                  <a:lnTo>
                    <a:pt x="34378" y="33413"/>
                  </a:lnTo>
                  <a:lnTo>
                    <a:pt x="34378" y="31140"/>
                  </a:lnTo>
                  <a:lnTo>
                    <a:pt x="33629" y="31140"/>
                  </a:lnTo>
                  <a:lnTo>
                    <a:pt x="33629" y="37274"/>
                  </a:lnTo>
                  <a:lnTo>
                    <a:pt x="34378" y="37274"/>
                  </a:lnTo>
                  <a:lnTo>
                    <a:pt x="34378" y="34315"/>
                  </a:lnTo>
                  <a:lnTo>
                    <a:pt x="34505" y="33909"/>
                  </a:lnTo>
                  <a:lnTo>
                    <a:pt x="35001" y="33477"/>
                  </a:lnTo>
                  <a:lnTo>
                    <a:pt x="35293" y="33375"/>
                  </a:lnTo>
                  <a:lnTo>
                    <a:pt x="35979" y="33375"/>
                  </a:lnTo>
                  <a:lnTo>
                    <a:pt x="36233" y="33489"/>
                  </a:lnTo>
                  <a:lnTo>
                    <a:pt x="36449" y="33896"/>
                  </a:lnTo>
                  <a:lnTo>
                    <a:pt x="36487" y="34137"/>
                  </a:lnTo>
                  <a:lnTo>
                    <a:pt x="36487" y="37274"/>
                  </a:lnTo>
                  <a:lnTo>
                    <a:pt x="37261" y="37274"/>
                  </a:lnTo>
                  <a:lnTo>
                    <a:pt x="37261" y="33972"/>
                  </a:lnTo>
                  <a:close/>
                </a:path>
                <a:path w="102870" h="70485">
                  <a:moveTo>
                    <a:pt x="38214" y="49466"/>
                  </a:moveTo>
                  <a:lnTo>
                    <a:pt x="38163" y="49123"/>
                  </a:lnTo>
                  <a:lnTo>
                    <a:pt x="37795" y="48425"/>
                  </a:lnTo>
                  <a:lnTo>
                    <a:pt x="37363" y="48209"/>
                  </a:lnTo>
                  <a:lnTo>
                    <a:pt x="36360" y="48209"/>
                  </a:lnTo>
                  <a:lnTo>
                    <a:pt x="36055" y="48285"/>
                  </a:lnTo>
                  <a:lnTo>
                    <a:pt x="35674" y="48526"/>
                  </a:lnTo>
                  <a:lnTo>
                    <a:pt x="35509" y="48691"/>
                  </a:lnTo>
                  <a:lnTo>
                    <a:pt x="35331" y="48907"/>
                  </a:lnTo>
                  <a:lnTo>
                    <a:pt x="35331" y="46634"/>
                  </a:lnTo>
                  <a:lnTo>
                    <a:pt x="34582" y="46634"/>
                  </a:lnTo>
                  <a:lnTo>
                    <a:pt x="34582" y="52768"/>
                  </a:lnTo>
                  <a:lnTo>
                    <a:pt x="35331" y="52768"/>
                  </a:lnTo>
                  <a:lnTo>
                    <a:pt x="35331" y="49809"/>
                  </a:lnTo>
                  <a:lnTo>
                    <a:pt x="35458" y="49403"/>
                  </a:lnTo>
                  <a:lnTo>
                    <a:pt x="35966" y="48971"/>
                  </a:lnTo>
                  <a:lnTo>
                    <a:pt x="36245" y="48869"/>
                  </a:lnTo>
                  <a:lnTo>
                    <a:pt x="36931" y="48869"/>
                  </a:lnTo>
                  <a:lnTo>
                    <a:pt x="37185" y="48996"/>
                  </a:lnTo>
                  <a:lnTo>
                    <a:pt x="37401" y="49390"/>
                  </a:lnTo>
                  <a:lnTo>
                    <a:pt x="37452" y="49631"/>
                  </a:lnTo>
                  <a:lnTo>
                    <a:pt x="37452" y="52768"/>
                  </a:lnTo>
                  <a:lnTo>
                    <a:pt x="38214" y="52768"/>
                  </a:lnTo>
                  <a:lnTo>
                    <a:pt x="38214" y="49466"/>
                  </a:lnTo>
                  <a:close/>
                </a:path>
                <a:path w="102870" h="70485">
                  <a:moveTo>
                    <a:pt x="38874" y="4292"/>
                  </a:moveTo>
                  <a:lnTo>
                    <a:pt x="38100" y="2082"/>
                  </a:lnTo>
                  <a:lnTo>
                    <a:pt x="38100" y="3695"/>
                  </a:lnTo>
                  <a:lnTo>
                    <a:pt x="35623" y="3695"/>
                  </a:lnTo>
                  <a:lnTo>
                    <a:pt x="35636" y="3365"/>
                  </a:lnTo>
                  <a:lnTo>
                    <a:pt x="35763" y="2997"/>
                  </a:lnTo>
                  <a:lnTo>
                    <a:pt x="36233" y="2501"/>
                  </a:lnTo>
                  <a:lnTo>
                    <a:pt x="36525" y="2374"/>
                  </a:lnTo>
                  <a:lnTo>
                    <a:pt x="37338" y="2374"/>
                  </a:lnTo>
                  <a:lnTo>
                    <a:pt x="37680" y="2565"/>
                  </a:lnTo>
                  <a:lnTo>
                    <a:pt x="37934" y="3009"/>
                  </a:lnTo>
                  <a:lnTo>
                    <a:pt x="38049" y="3314"/>
                  </a:lnTo>
                  <a:lnTo>
                    <a:pt x="38100" y="3695"/>
                  </a:lnTo>
                  <a:lnTo>
                    <a:pt x="38100" y="2082"/>
                  </a:lnTo>
                  <a:lnTo>
                    <a:pt x="37528" y="1790"/>
                  </a:lnTo>
                  <a:lnTo>
                    <a:pt x="37223" y="1727"/>
                  </a:lnTo>
                  <a:lnTo>
                    <a:pt x="36283" y="1727"/>
                  </a:lnTo>
                  <a:lnTo>
                    <a:pt x="35775" y="1943"/>
                  </a:lnTo>
                  <a:lnTo>
                    <a:pt x="35001" y="2844"/>
                  </a:lnTo>
                  <a:lnTo>
                    <a:pt x="34912" y="3111"/>
                  </a:lnTo>
                  <a:lnTo>
                    <a:pt x="34988" y="5435"/>
                  </a:lnTo>
                  <a:lnTo>
                    <a:pt x="35763" y="6235"/>
                  </a:lnTo>
                  <a:lnTo>
                    <a:pt x="36233" y="6438"/>
                  </a:lnTo>
                  <a:lnTo>
                    <a:pt x="37020" y="6438"/>
                  </a:lnTo>
                  <a:lnTo>
                    <a:pt x="38811" y="4876"/>
                  </a:lnTo>
                  <a:lnTo>
                    <a:pt x="38074" y="4876"/>
                  </a:lnTo>
                  <a:lnTo>
                    <a:pt x="37998" y="5105"/>
                  </a:lnTo>
                  <a:lnTo>
                    <a:pt x="37922" y="5257"/>
                  </a:lnTo>
                  <a:lnTo>
                    <a:pt x="37553" y="5664"/>
                  </a:lnTo>
                  <a:lnTo>
                    <a:pt x="37249" y="5791"/>
                  </a:lnTo>
                  <a:lnTo>
                    <a:pt x="36436" y="5791"/>
                  </a:lnTo>
                  <a:lnTo>
                    <a:pt x="36144" y="5664"/>
                  </a:lnTo>
                  <a:lnTo>
                    <a:pt x="35725" y="5105"/>
                  </a:lnTo>
                  <a:lnTo>
                    <a:pt x="35610" y="4292"/>
                  </a:lnTo>
                  <a:lnTo>
                    <a:pt x="38874" y="4292"/>
                  </a:lnTo>
                  <a:close/>
                </a:path>
                <a:path w="102870" h="70485">
                  <a:moveTo>
                    <a:pt x="40944" y="48310"/>
                  </a:moveTo>
                  <a:lnTo>
                    <a:pt x="40233" y="48310"/>
                  </a:lnTo>
                  <a:lnTo>
                    <a:pt x="40233" y="47066"/>
                  </a:lnTo>
                  <a:lnTo>
                    <a:pt x="39471" y="47066"/>
                  </a:lnTo>
                  <a:lnTo>
                    <a:pt x="39471" y="48310"/>
                  </a:lnTo>
                  <a:lnTo>
                    <a:pt x="38874" y="48310"/>
                  </a:lnTo>
                  <a:lnTo>
                    <a:pt x="38874" y="48920"/>
                  </a:lnTo>
                  <a:lnTo>
                    <a:pt x="39471" y="48920"/>
                  </a:lnTo>
                  <a:lnTo>
                    <a:pt x="39471" y="52158"/>
                  </a:lnTo>
                  <a:lnTo>
                    <a:pt x="39535" y="52387"/>
                  </a:lnTo>
                  <a:lnTo>
                    <a:pt x="39789" y="52743"/>
                  </a:lnTo>
                  <a:lnTo>
                    <a:pt x="40030" y="52832"/>
                  </a:lnTo>
                  <a:lnTo>
                    <a:pt x="40487" y="52832"/>
                  </a:lnTo>
                  <a:lnTo>
                    <a:pt x="40855" y="52793"/>
                  </a:lnTo>
                  <a:lnTo>
                    <a:pt x="40944" y="52171"/>
                  </a:lnTo>
                  <a:lnTo>
                    <a:pt x="40551" y="52197"/>
                  </a:lnTo>
                  <a:lnTo>
                    <a:pt x="40284" y="52095"/>
                  </a:lnTo>
                  <a:lnTo>
                    <a:pt x="40233" y="48920"/>
                  </a:lnTo>
                  <a:lnTo>
                    <a:pt x="40944" y="48920"/>
                  </a:lnTo>
                  <a:lnTo>
                    <a:pt x="40944" y="48310"/>
                  </a:lnTo>
                  <a:close/>
                </a:path>
                <a:path w="102870" h="70485">
                  <a:moveTo>
                    <a:pt x="41046" y="62128"/>
                  </a:moveTo>
                  <a:lnTo>
                    <a:pt x="40335" y="62128"/>
                  </a:lnTo>
                  <a:lnTo>
                    <a:pt x="40335" y="64376"/>
                  </a:lnTo>
                  <a:lnTo>
                    <a:pt x="40246" y="65049"/>
                  </a:lnTo>
                  <a:lnTo>
                    <a:pt x="40246" y="67017"/>
                  </a:lnTo>
                  <a:lnTo>
                    <a:pt x="39814" y="67602"/>
                  </a:lnTo>
                  <a:lnTo>
                    <a:pt x="39522" y="67767"/>
                  </a:lnTo>
                  <a:lnTo>
                    <a:pt x="38722" y="67767"/>
                  </a:lnTo>
                  <a:lnTo>
                    <a:pt x="38404" y="67602"/>
                  </a:lnTo>
                  <a:lnTo>
                    <a:pt x="38036" y="67017"/>
                  </a:lnTo>
                  <a:lnTo>
                    <a:pt x="38011" y="65100"/>
                  </a:lnTo>
                  <a:lnTo>
                    <a:pt x="38481" y="64528"/>
                  </a:lnTo>
                  <a:lnTo>
                    <a:pt x="38785" y="64376"/>
                  </a:lnTo>
                  <a:lnTo>
                    <a:pt x="39497" y="64376"/>
                  </a:lnTo>
                  <a:lnTo>
                    <a:pt x="39789" y="64516"/>
                  </a:lnTo>
                  <a:lnTo>
                    <a:pt x="40246" y="65049"/>
                  </a:lnTo>
                  <a:lnTo>
                    <a:pt x="40246" y="64287"/>
                  </a:lnTo>
                  <a:lnTo>
                    <a:pt x="40017" y="64020"/>
                  </a:lnTo>
                  <a:lnTo>
                    <a:pt x="39649" y="63792"/>
                  </a:lnTo>
                  <a:lnTo>
                    <a:pt x="39370" y="63715"/>
                  </a:lnTo>
                  <a:lnTo>
                    <a:pt x="38404" y="63715"/>
                  </a:lnTo>
                  <a:lnTo>
                    <a:pt x="37973" y="63944"/>
                  </a:lnTo>
                  <a:lnTo>
                    <a:pt x="37274" y="64909"/>
                  </a:lnTo>
                  <a:lnTo>
                    <a:pt x="37211" y="65100"/>
                  </a:lnTo>
                  <a:lnTo>
                    <a:pt x="37287" y="67373"/>
                  </a:lnTo>
                  <a:lnTo>
                    <a:pt x="38011" y="68211"/>
                  </a:lnTo>
                  <a:lnTo>
                    <a:pt x="38442" y="68414"/>
                  </a:lnTo>
                  <a:lnTo>
                    <a:pt x="39243" y="68414"/>
                  </a:lnTo>
                  <a:lnTo>
                    <a:pt x="40373" y="67640"/>
                  </a:lnTo>
                  <a:lnTo>
                    <a:pt x="40373" y="68262"/>
                  </a:lnTo>
                  <a:lnTo>
                    <a:pt x="41046" y="68262"/>
                  </a:lnTo>
                  <a:lnTo>
                    <a:pt x="41046" y="67640"/>
                  </a:lnTo>
                  <a:lnTo>
                    <a:pt x="41046" y="62128"/>
                  </a:lnTo>
                  <a:close/>
                </a:path>
                <a:path w="102870" h="70485">
                  <a:moveTo>
                    <a:pt x="41859" y="31153"/>
                  </a:moveTo>
                  <a:lnTo>
                    <a:pt x="41021" y="31153"/>
                  </a:lnTo>
                  <a:lnTo>
                    <a:pt x="41021" y="37274"/>
                  </a:lnTo>
                  <a:lnTo>
                    <a:pt x="41859" y="37274"/>
                  </a:lnTo>
                  <a:lnTo>
                    <a:pt x="41859" y="31153"/>
                  </a:lnTo>
                  <a:close/>
                </a:path>
                <a:path w="102870" h="70485">
                  <a:moveTo>
                    <a:pt x="43319" y="15659"/>
                  </a:moveTo>
                  <a:lnTo>
                    <a:pt x="42532" y="15659"/>
                  </a:lnTo>
                  <a:lnTo>
                    <a:pt x="42532" y="20612"/>
                  </a:lnTo>
                  <a:lnTo>
                    <a:pt x="39446" y="15659"/>
                  </a:lnTo>
                  <a:lnTo>
                    <a:pt x="38468" y="15659"/>
                  </a:lnTo>
                  <a:lnTo>
                    <a:pt x="38468" y="21767"/>
                  </a:lnTo>
                  <a:lnTo>
                    <a:pt x="39255" y="21767"/>
                  </a:lnTo>
                  <a:lnTo>
                    <a:pt x="39255" y="16827"/>
                  </a:lnTo>
                  <a:lnTo>
                    <a:pt x="42392" y="21767"/>
                  </a:lnTo>
                  <a:lnTo>
                    <a:pt x="43319" y="21767"/>
                  </a:lnTo>
                  <a:lnTo>
                    <a:pt x="43319" y="15659"/>
                  </a:lnTo>
                  <a:close/>
                </a:path>
                <a:path w="102870" h="70485">
                  <a:moveTo>
                    <a:pt x="45186" y="46659"/>
                  </a:moveTo>
                  <a:lnTo>
                    <a:pt x="44348" y="46659"/>
                  </a:lnTo>
                  <a:lnTo>
                    <a:pt x="44348" y="52768"/>
                  </a:lnTo>
                  <a:lnTo>
                    <a:pt x="45186" y="52768"/>
                  </a:lnTo>
                  <a:lnTo>
                    <a:pt x="45186" y="46659"/>
                  </a:lnTo>
                  <a:close/>
                </a:path>
                <a:path w="102870" h="70485">
                  <a:moveTo>
                    <a:pt x="46164" y="67729"/>
                  </a:moveTo>
                  <a:lnTo>
                    <a:pt x="45821" y="67754"/>
                  </a:lnTo>
                  <a:lnTo>
                    <a:pt x="45669" y="65989"/>
                  </a:lnTo>
                  <a:lnTo>
                    <a:pt x="45580" y="64325"/>
                  </a:lnTo>
                  <a:lnTo>
                    <a:pt x="45516" y="64185"/>
                  </a:lnTo>
                  <a:lnTo>
                    <a:pt x="44932" y="63842"/>
                  </a:lnTo>
                  <a:lnTo>
                    <a:pt x="44932" y="65989"/>
                  </a:lnTo>
                  <a:lnTo>
                    <a:pt x="44932" y="67056"/>
                  </a:lnTo>
                  <a:lnTo>
                    <a:pt x="44716" y="67386"/>
                  </a:lnTo>
                  <a:lnTo>
                    <a:pt x="44056" y="67703"/>
                  </a:lnTo>
                  <a:lnTo>
                    <a:pt x="43789" y="67779"/>
                  </a:lnTo>
                  <a:lnTo>
                    <a:pt x="43319" y="67779"/>
                  </a:lnTo>
                  <a:lnTo>
                    <a:pt x="43192" y="67729"/>
                  </a:lnTo>
                  <a:lnTo>
                    <a:pt x="42976" y="67589"/>
                  </a:lnTo>
                  <a:lnTo>
                    <a:pt x="42849" y="66573"/>
                  </a:lnTo>
                  <a:lnTo>
                    <a:pt x="43218" y="66370"/>
                  </a:lnTo>
                  <a:lnTo>
                    <a:pt x="43421" y="66319"/>
                  </a:lnTo>
                  <a:lnTo>
                    <a:pt x="44284" y="66205"/>
                  </a:lnTo>
                  <a:lnTo>
                    <a:pt x="44716" y="66103"/>
                  </a:lnTo>
                  <a:lnTo>
                    <a:pt x="44932" y="65989"/>
                  </a:lnTo>
                  <a:lnTo>
                    <a:pt x="44932" y="63842"/>
                  </a:lnTo>
                  <a:lnTo>
                    <a:pt x="44424" y="63690"/>
                  </a:lnTo>
                  <a:lnTo>
                    <a:pt x="43459" y="63690"/>
                  </a:lnTo>
                  <a:lnTo>
                    <a:pt x="42176" y="65163"/>
                  </a:lnTo>
                  <a:lnTo>
                    <a:pt x="42887" y="65163"/>
                  </a:lnTo>
                  <a:lnTo>
                    <a:pt x="42964" y="64757"/>
                  </a:lnTo>
                  <a:lnTo>
                    <a:pt x="43218" y="64427"/>
                  </a:lnTo>
                  <a:lnTo>
                    <a:pt x="43497" y="64325"/>
                  </a:lnTo>
                  <a:lnTo>
                    <a:pt x="44234" y="64325"/>
                  </a:lnTo>
                  <a:lnTo>
                    <a:pt x="44488" y="64389"/>
                  </a:lnTo>
                  <a:lnTo>
                    <a:pt x="44856" y="64617"/>
                  </a:lnTo>
                  <a:lnTo>
                    <a:pt x="44831" y="65455"/>
                  </a:lnTo>
                  <a:lnTo>
                    <a:pt x="42938" y="65760"/>
                  </a:lnTo>
                  <a:lnTo>
                    <a:pt x="42595" y="65900"/>
                  </a:lnTo>
                  <a:lnTo>
                    <a:pt x="42075" y="66370"/>
                  </a:lnTo>
                  <a:lnTo>
                    <a:pt x="42176" y="67868"/>
                  </a:lnTo>
                  <a:lnTo>
                    <a:pt x="42583" y="68262"/>
                  </a:lnTo>
                  <a:lnTo>
                    <a:pt x="42951" y="68414"/>
                  </a:lnTo>
                  <a:lnTo>
                    <a:pt x="43700" y="68414"/>
                  </a:lnTo>
                  <a:lnTo>
                    <a:pt x="44958" y="67665"/>
                  </a:lnTo>
                  <a:lnTo>
                    <a:pt x="45059" y="68046"/>
                  </a:lnTo>
                  <a:lnTo>
                    <a:pt x="45212" y="68262"/>
                  </a:lnTo>
                  <a:lnTo>
                    <a:pt x="45402" y="68351"/>
                  </a:lnTo>
                  <a:lnTo>
                    <a:pt x="45758" y="68351"/>
                  </a:lnTo>
                  <a:lnTo>
                    <a:pt x="46139" y="68287"/>
                  </a:lnTo>
                  <a:lnTo>
                    <a:pt x="46164" y="67754"/>
                  </a:lnTo>
                  <a:close/>
                </a:path>
                <a:path w="102870" h="70485">
                  <a:moveTo>
                    <a:pt x="47167" y="165"/>
                  </a:moveTo>
                  <a:lnTo>
                    <a:pt x="46240" y="165"/>
                  </a:lnTo>
                  <a:lnTo>
                    <a:pt x="44500" y="5372"/>
                  </a:lnTo>
                  <a:lnTo>
                    <a:pt x="42748" y="165"/>
                  </a:lnTo>
                  <a:lnTo>
                    <a:pt x="41833" y="165"/>
                  </a:lnTo>
                  <a:lnTo>
                    <a:pt x="44056" y="6286"/>
                  </a:lnTo>
                  <a:lnTo>
                    <a:pt x="44932" y="6286"/>
                  </a:lnTo>
                  <a:lnTo>
                    <a:pt x="47167" y="165"/>
                  </a:lnTo>
                  <a:close/>
                </a:path>
                <a:path w="102870" h="70485">
                  <a:moveTo>
                    <a:pt x="48056" y="31153"/>
                  </a:moveTo>
                  <a:lnTo>
                    <a:pt x="47269" y="31153"/>
                  </a:lnTo>
                  <a:lnTo>
                    <a:pt x="47269" y="36106"/>
                  </a:lnTo>
                  <a:lnTo>
                    <a:pt x="44183" y="31153"/>
                  </a:lnTo>
                  <a:lnTo>
                    <a:pt x="43205" y="31153"/>
                  </a:lnTo>
                  <a:lnTo>
                    <a:pt x="43205" y="37274"/>
                  </a:lnTo>
                  <a:lnTo>
                    <a:pt x="43992" y="37274"/>
                  </a:lnTo>
                  <a:lnTo>
                    <a:pt x="43992" y="32321"/>
                  </a:lnTo>
                  <a:lnTo>
                    <a:pt x="47129" y="37274"/>
                  </a:lnTo>
                  <a:lnTo>
                    <a:pt x="48056" y="37274"/>
                  </a:lnTo>
                  <a:lnTo>
                    <a:pt x="48056" y="31153"/>
                  </a:lnTo>
                  <a:close/>
                </a:path>
                <a:path w="102870" h="70485">
                  <a:moveTo>
                    <a:pt x="48514" y="63804"/>
                  </a:moveTo>
                  <a:lnTo>
                    <a:pt x="47815" y="63804"/>
                  </a:lnTo>
                  <a:lnTo>
                    <a:pt x="47815" y="62560"/>
                  </a:lnTo>
                  <a:lnTo>
                    <a:pt x="47053" y="62560"/>
                  </a:lnTo>
                  <a:lnTo>
                    <a:pt x="47053" y="63804"/>
                  </a:lnTo>
                  <a:lnTo>
                    <a:pt x="46443" y="63804"/>
                  </a:lnTo>
                  <a:lnTo>
                    <a:pt x="46443" y="64414"/>
                  </a:lnTo>
                  <a:lnTo>
                    <a:pt x="47053" y="64414"/>
                  </a:lnTo>
                  <a:lnTo>
                    <a:pt x="47053" y="67652"/>
                  </a:lnTo>
                  <a:lnTo>
                    <a:pt x="47117" y="67881"/>
                  </a:lnTo>
                  <a:lnTo>
                    <a:pt x="47358" y="68237"/>
                  </a:lnTo>
                  <a:lnTo>
                    <a:pt x="47599" y="68326"/>
                  </a:lnTo>
                  <a:lnTo>
                    <a:pt x="48056" y="68326"/>
                  </a:lnTo>
                  <a:lnTo>
                    <a:pt x="48437" y="68287"/>
                  </a:lnTo>
                  <a:lnTo>
                    <a:pt x="48514" y="67665"/>
                  </a:lnTo>
                  <a:lnTo>
                    <a:pt x="48120" y="67678"/>
                  </a:lnTo>
                  <a:lnTo>
                    <a:pt x="47866" y="67576"/>
                  </a:lnTo>
                  <a:lnTo>
                    <a:pt x="47815" y="64414"/>
                  </a:lnTo>
                  <a:lnTo>
                    <a:pt x="48514" y="64414"/>
                  </a:lnTo>
                  <a:lnTo>
                    <a:pt x="48514" y="63804"/>
                  </a:lnTo>
                  <a:close/>
                </a:path>
                <a:path w="102870" h="70485">
                  <a:moveTo>
                    <a:pt x="49072" y="15659"/>
                  </a:moveTo>
                  <a:lnTo>
                    <a:pt x="44107" y="15659"/>
                  </a:lnTo>
                  <a:lnTo>
                    <a:pt x="44107" y="16383"/>
                  </a:lnTo>
                  <a:lnTo>
                    <a:pt x="46164" y="16383"/>
                  </a:lnTo>
                  <a:lnTo>
                    <a:pt x="46164" y="21767"/>
                  </a:lnTo>
                  <a:lnTo>
                    <a:pt x="47002" y="21767"/>
                  </a:lnTo>
                  <a:lnTo>
                    <a:pt x="47002" y="16383"/>
                  </a:lnTo>
                  <a:lnTo>
                    <a:pt x="49072" y="16383"/>
                  </a:lnTo>
                  <a:lnTo>
                    <a:pt x="49072" y="15659"/>
                  </a:lnTo>
                  <a:close/>
                </a:path>
                <a:path w="102870" h="70485">
                  <a:moveTo>
                    <a:pt x="51384" y="46659"/>
                  </a:moveTo>
                  <a:lnTo>
                    <a:pt x="50596" y="46659"/>
                  </a:lnTo>
                  <a:lnTo>
                    <a:pt x="50596" y="51612"/>
                  </a:lnTo>
                  <a:lnTo>
                    <a:pt x="47510" y="46659"/>
                  </a:lnTo>
                  <a:lnTo>
                    <a:pt x="46532" y="46659"/>
                  </a:lnTo>
                  <a:lnTo>
                    <a:pt x="46532" y="52768"/>
                  </a:lnTo>
                  <a:lnTo>
                    <a:pt x="47320" y="52768"/>
                  </a:lnTo>
                  <a:lnTo>
                    <a:pt x="47320" y="47815"/>
                  </a:lnTo>
                  <a:lnTo>
                    <a:pt x="50457" y="52768"/>
                  </a:lnTo>
                  <a:lnTo>
                    <a:pt x="51384" y="52768"/>
                  </a:lnTo>
                  <a:lnTo>
                    <a:pt x="51384" y="46659"/>
                  </a:lnTo>
                  <a:close/>
                </a:path>
                <a:path w="102870" h="70485">
                  <a:moveTo>
                    <a:pt x="52870" y="6286"/>
                  </a:moveTo>
                  <a:lnTo>
                    <a:pt x="52209" y="4445"/>
                  </a:lnTo>
                  <a:lnTo>
                    <a:pt x="51968" y="3771"/>
                  </a:lnTo>
                  <a:lnTo>
                    <a:pt x="51079" y="1333"/>
                  </a:lnTo>
                  <a:lnTo>
                    <a:pt x="51079" y="3771"/>
                  </a:lnTo>
                  <a:lnTo>
                    <a:pt x="49174" y="3771"/>
                  </a:lnTo>
                  <a:lnTo>
                    <a:pt x="50152" y="1079"/>
                  </a:lnTo>
                  <a:lnTo>
                    <a:pt x="51079" y="3771"/>
                  </a:lnTo>
                  <a:lnTo>
                    <a:pt x="51079" y="1333"/>
                  </a:lnTo>
                  <a:lnTo>
                    <a:pt x="50990" y="1079"/>
                  </a:lnTo>
                  <a:lnTo>
                    <a:pt x="50660" y="165"/>
                  </a:lnTo>
                  <a:lnTo>
                    <a:pt x="49720" y="165"/>
                  </a:lnTo>
                  <a:lnTo>
                    <a:pt x="47421" y="6286"/>
                  </a:lnTo>
                  <a:lnTo>
                    <a:pt x="48272" y="6286"/>
                  </a:lnTo>
                  <a:lnTo>
                    <a:pt x="48933" y="4445"/>
                  </a:lnTo>
                  <a:lnTo>
                    <a:pt x="51346" y="4445"/>
                  </a:lnTo>
                  <a:lnTo>
                    <a:pt x="51968" y="6286"/>
                  </a:lnTo>
                  <a:lnTo>
                    <a:pt x="52870" y="6286"/>
                  </a:lnTo>
                  <a:close/>
                </a:path>
                <a:path w="102870" h="70485">
                  <a:moveTo>
                    <a:pt x="53276" y="67729"/>
                  </a:moveTo>
                  <a:lnTo>
                    <a:pt x="52920" y="67754"/>
                  </a:lnTo>
                  <a:lnTo>
                    <a:pt x="52781" y="65989"/>
                  </a:lnTo>
                  <a:lnTo>
                    <a:pt x="52692" y="64325"/>
                  </a:lnTo>
                  <a:lnTo>
                    <a:pt x="52616" y="64185"/>
                  </a:lnTo>
                  <a:lnTo>
                    <a:pt x="52031" y="63842"/>
                  </a:lnTo>
                  <a:lnTo>
                    <a:pt x="52031" y="65989"/>
                  </a:lnTo>
                  <a:lnTo>
                    <a:pt x="52031" y="67056"/>
                  </a:lnTo>
                  <a:lnTo>
                    <a:pt x="51828" y="67386"/>
                  </a:lnTo>
                  <a:lnTo>
                    <a:pt x="51155" y="67703"/>
                  </a:lnTo>
                  <a:lnTo>
                    <a:pt x="50901" y="67779"/>
                  </a:lnTo>
                  <a:lnTo>
                    <a:pt x="50431" y="67779"/>
                  </a:lnTo>
                  <a:lnTo>
                    <a:pt x="50304" y="67729"/>
                  </a:lnTo>
                  <a:lnTo>
                    <a:pt x="50076" y="67589"/>
                  </a:lnTo>
                  <a:lnTo>
                    <a:pt x="49961" y="66573"/>
                  </a:lnTo>
                  <a:lnTo>
                    <a:pt x="50330" y="66370"/>
                  </a:lnTo>
                  <a:lnTo>
                    <a:pt x="50533" y="66319"/>
                  </a:lnTo>
                  <a:lnTo>
                    <a:pt x="51396" y="66205"/>
                  </a:lnTo>
                  <a:lnTo>
                    <a:pt x="51816" y="66103"/>
                  </a:lnTo>
                  <a:lnTo>
                    <a:pt x="52031" y="65989"/>
                  </a:lnTo>
                  <a:lnTo>
                    <a:pt x="52031" y="63842"/>
                  </a:lnTo>
                  <a:lnTo>
                    <a:pt x="51536" y="63690"/>
                  </a:lnTo>
                  <a:lnTo>
                    <a:pt x="50571" y="63690"/>
                  </a:lnTo>
                  <a:lnTo>
                    <a:pt x="49288" y="65163"/>
                  </a:lnTo>
                  <a:lnTo>
                    <a:pt x="49987" y="65163"/>
                  </a:lnTo>
                  <a:lnTo>
                    <a:pt x="50076" y="64757"/>
                  </a:lnTo>
                  <a:lnTo>
                    <a:pt x="50330" y="64427"/>
                  </a:lnTo>
                  <a:lnTo>
                    <a:pt x="50609" y="64325"/>
                  </a:lnTo>
                  <a:lnTo>
                    <a:pt x="51346" y="64325"/>
                  </a:lnTo>
                  <a:lnTo>
                    <a:pt x="51600" y="64389"/>
                  </a:lnTo>
                  <a:lnTo>
                    <a:pt x="51955" y="64617"/>
                  </a:lnTo>
                  <a:lnTo>
                    <a:pt x="51943" y="65455"/>
                  </a:lnTo>
                  <a:lnTo>
                    <a:pt x="50038" y="65760"/>
                  </a:lnTo>
                  <a:lnTo>
                    <a:pt x="49707" y="65900"/>
                  </a:lnTo>
                  <a:lnTo>
                    <a:pt x="49187" y="66370"/>
                  </a:lnTo>
                  <a:lnTo>
                    <a:pt x="49288" y="67868"/>
                  </a:lnTo>
                  <a:lnTo>
                    <a:pt x="49695" y="68262"/>
                  </a:lnTo>
                  <a:lnTo>
                    <a:pt x="50050" y="68414"/>
                  </a:lnTo>
                  <a:lnTo>
                    <a:pt x="50812" y="68414"/>
                  </a:lnTo>
                  <a:lnTo>
                    <a:pt x="52070" y="67665"/>
                  </a:lnTo>
                  <a:lnTo>
                    <a:pt x="52171" y="68046"/>
                  </a:lnTo>
                  <a:lnTo>
                    <a:pt x="52324" y="68262"/>
                  </a:lnTo>
                  <a:lnTo>
                    <a:pt x="52501" y="68351"/>
                  </a:lnTo>
                  <a:lnTo>
                    <a:pt x="52870" y="68351"/>
                  </a:lnTo>
                  <a:lnTo>
                    <a:pt x="53251" y="68287"/>
                  </a:lnTo>
                  <a:lnTo>
                    <a:pt x="53276" y="67754"/>
                  </a:lnTo>
                  <a:close/>
                </a:path>
                <a:path w="102870" h="70485">
                  <a:moveTo>
                    <a:pt x="53809" y="31153"/>
                  </a:moveTo>
                  <a:lnTo>
                    <a:pt x="48844" y="31153"/>
                  </a:lnTo>
                  <a:lnTo>
                    <a:pt x="48844" y="31889"/>
                  </a:lnTo>
                  <a:lnTo>
                    <a:pt x="50914" y="31889"/>
                  </a:lnTo>
                  <a:lnTo>
                    <a:pt x="50914" y="37274"/>
                  </a:lnTo>
                  <a:lnTo>
                    <a:pt x="51752" y="37274"/>
                  </a:lnTo>
                  <a:lnTo>
                    <a:pt x="51752" y="31889"/>
                  </a:lnTo>
                  <a:lnTo>
                    <a:pt x="53809" y="31889"/>
                  </a:lnTo>
                  <a:lnTo>
                    <a:pt x="53809" y="31153"/>
                  </a:lnTo>
                  <a:close/>
                </a:path>
                <a:path w="102870" h="70485">
                  <a:moveTo>
                    <a:pt x="57137" y="46659"/>
                  </a:moveTo>
                  <a:lnTo>
                    <a:pt x="52171" y="46659"/>
                  </a:lnTo>
                  <a:lnTo>
                    <a:pt x="52171" y="47383"/>
                  </a:lnTo>
                  <a:lnTo>
                    <a:pt x="54241" y="47383"/>
                  </a:lnTo>
                  <a:lnTo>
                    <a:pt x="54241" y="52768"/>
                  </a:lnTo>
                  <a:lnTo>
                    <a:pt x="55079" y="52768"/>
                  </a:lnTo>
                  <a:lnTo>
                    <a:pt x="55079" y="47383"/>
                  </a:lnTo>
                  <a:lnTo>
                    <a:pt x="57137" y="47383"/>
                  </a:lnTo>
                  <a:lnTo>
                    <a:pt x="57137" y="46659"/>
                  </a:lnTo>
                  <a:close/>
                </a:path>
                <a:path w="102870" h="70485">
                  <a:moveTo>
                    <a:pt x="58801" y="6146"/>
                  </a:moveTo>
                  <a:lnTo>
                    <a:pt x="58674" y="6083"/>
                  </a:lnTo>
                  <a:lnTo>
                    <a:pt x="58496" y="5473"/>
                  </a:lnTo>
                  <a:lnTo>
                    <a:pt x="58369" y="3822"/>
                  </a:lnTo>
                  <a:lnTo>
                    <a:pt x="58254" y="3657"/>
                  </a:lnTo>
                  <a:lnTo>
                    <a:pt x="58127" y="3505"/>
                  </a:lnTo>
                  <a:lnTo>
                    <a:pt x="57950" y="3365"/>
                  </a:lnTo>
                  <a:lnTo>
                    <a:pt x="57708" y="3276"/>
                  </a:lnTo>
                  <a:lnTo>
                    <a:pt x="57988" y="3136"/>
                  </a:lnTo>
                  <a:lnTo>
                    <a:pt x="58178" y="2959"/>
                  </a:lnTo>
                  <a:lnTo>
                    <a:pt x="58432" y="2578"/>
                  </a:lnTo>
                  <a:lnTo>
                    <a:pt x="58458" y="927"/>
                  </a:lnTo>
                  <a:lnTo>
                    <a:pt x="58293" y="635"/>
                  </a:lnTo>
                  <a:lnTo>
                    <a:pt x="57734" y="393"/>
                  </a:lnTo>
                  <a:lnTo>
                    <a:pt x="57734" y="1460"/>
                  </a:lnTo>
                  <a:lnTo>
                    <a:pt x="57619" y="2578"/>
                  </a:lnTo>
                  <a:lnTo>
                    <a:pt x="57162" y="2895"/>
                  </a:lnTo>
                  <a:lnTo>
                    <a:pt x="56857" y="2959"/>
                  </a:lnTo>
                  <a:lnTo>
                    <a:pt x="54559" y="2959"/>
                  </a:lnTo>
                  <a:lnTo>
                    <a:pt x="54559" y="876"/>
                  </a:lnTo>
                  <a:lnTo>
                    <a:pt x="56857" y="876"/>
                  </a:lnTo>
                  <a:lnTo>
                    <a:pt x="57086" y="927"/>
                  </a:lnTo>
                  <a:lnTo>
                    <a:pt x="57581" y="1155"/>
                  </a:lnTo>
                  <a:lnTo>
                    <a:pt x="57734" y="1460"/>
                  </a:lnTo>
                  <a:lnTo>
                    <a:pt x="57734" y="393"/>
                  </a:lnTo>
                  <a:lnTo>
                    <a:pt x="57416" y="241"/>
                  </a:lnTo>
                  <a:lnTo>
                    <a:pt x="57023" y="165"/>
                  </a:lnTo>
                  <a:lnTo>
                    <a:pt x="53733" y="165"/>
                  </a:lnTo>
                  <a:lnTo>
                    <a:pt x="53733" y="6286"/>
                  </a:lnTo>
                  <a:lnTo>
                    <a:pt x="54559" y="6286"/>
                  </a:lnTo>
                  <a:lnTo>
                    <a:pt x="54559" y="3657"/>
                  </a:lnTo>
                  <a:lnTo>
                    <a:pt x="56781" y="3657"/>
                  </a:lnTo>
                  <a:lnTo>
                    <a:pt x="57023" y="3695"/>
                  </a:lnTo>
                  <a:lnTo>
                    <a:pt x="57467" y="3898"/>
                  </a:lnTo>
                  <a:lnTo>
                    <a:pt x="57556" y="4076"/>
                  </a:lnTo>
                  <a:lnTo>
                    <a:pt x="57683" y="5473"/>
                  </a:lnTo>
                  <a:lnTo>
                    <a:pt x="57797" y="6286"/>
                  </a:lnTo>
                  <a:lnTo>
                    <a:pt x="58801" y="6286"/>
                  </a:lnTo>
                  <a:lnTo>
                    <a:pt x="58801" y="6146"/>
                  </a:lnTo>
                  <a:close/>
                </a:path>
                <a:path w="102870" h="70485">
                  <a:moveTo>
                    <a:pt x="62318" y="62141"/>
                  </a:moveTo>
                  <a:lnTo>
                    <a:pt x="61137" y="62141"/>
                  </a:lnTo>
                  <a:lnTo>
                    <a:pt x="59397" y="67310"/>
                  </a:lnTo>
                  <a:lnTo>
                    <a:pt x="57645" y="62141"/>
                  </a:lnTo>
                  <a:lnTo>
                    <a:pt x="56464" y="62141"/>
                  </a:lnTo>
                  <a:lnTo>
                    <a:pt x="56464" y="68262"/>
                  </a:lnTo>
                  <a:lnTo>
                    <a:pt x="57251" y="68262"/>
                  </a:lnTo>
                  <a:lnTo>
                    <a:pt x="57251" y="64655"/>
                  </a:lnTo>
                  <a:lnTo>
                    <a:pt x="57226" y="63106"/>
                  </a:lnTo>
                  <a:lnTo>
                    <a:pt x="58978" y="68262"/>
                  </a:lnTo>
                  <a:lnTo>
                    <a:pt x="59804" y="68262"/>
                  </a:lnTo>
                  <a:lnTo>
                    <a:pt x="61544" y="63106"/>
                  </a:lnTo>
                  <a:lnTo>
                    <a:pt x="61531" y="64325"/>
                  </a:lnTo>
                  <a:lnTo>
                    <a:pt x="61531" y="68262"/>
                  </a:lnTo>
                  <a:lnTo>
                    <a:pt x="62318" y="68262"/>
                  </a:lnTo>
                  <a:lnTo>
                    <a:pt x="62318" y="62141"/>
                  </a:lnTo>
                  <a:close/>
                </a:path>
                <a:path w="102870" h="70485">
                  <a:moveTo>
                    <a:pt x="64935" y="4038"/>
                  </a:moveTo>
                  <a:lnTo>
                    <a:pt x="64135" y="4038"/>
                  </a:lnTo>
                  <a:lnTo>
                    <a:pt x="64046" y="4432"/>
                  </a:lnTo>
                  <a:lnTo>
                    <a:pt x="63919" y="4762"/>
                  </a:lnTo>
                  <a:lnTo>
                    <a:pt x="63423" y="5473"/>
                  </a:lnTo>
                  <a:lnTo>
                    <a:pt x="62966" y="5715"/>
                  </a:lnTo>
                  <a:lnTo>
                    <a:pt x="61683" y="5715"/>
                  </a:lnTo>
                  <a:lnTo>
                    <a:pt x="61188" y="5486"/>
                  </a:lnTo>
                  <a:lnTo>
                    <a:pt x="60528" y="4597"/>
                  </a:lnTo>
                  <a:lnTo>
                    <a:pt x="60350" y="4013"/>
                  </a:lnTo>
                  <a:lnTo>
                    <a:pt x="60350" y="2425"/>
                  </a:lnTo>
                  <a:lnTo>
                    <a:pt x="60540" y="1778"/>
                  </a:lnTo>
                  <a:lnTo>
                    <a:pt x="61277" y="927"/>
                  </a:lnTo>
                  <a:lnTo>
                    <a:pt x="61772" y="723"/>
                  </a:lnTo>
                  <a:lnTo>
                    <a:pt x="62865" y="723"/>
                  </a:lnTo>
                  <a:lnTo>
                    <a:pt x="63246" y="838"/>
                  </a:lnTo>
                  <a:lnTo>
                    <a:pt x="63792" y="1295"/>
                  </a:lnTo>
                  <a:lnTo>
                    <a:pt x="63982" y="1612"/>
                  </a:lnTo>
                  <a:lnTo>
                    <a:pt x="64071" y="2006"/>
                  </a:lnTo>
                  <a:lnTo>
                    <a:pt x="64871" y="2006"/>
                  </a:lnTo>
                  <a:lnTo>
                    <a:pt x="64833" y="1485"/>
                  </a:lnTo>
                  <a:lnTo>
                    <a:pt x="64592" y="1016"/>
                  </a:lnTo>
                  <a:lnTo>
                    <a:pt x="64160" y="609"/>
                  </a:lnTo>
                  <a:lnTo>
                    <a:pt x="63741" y="203"/>
                  </a:lnTo>
                  <a:lnTo>
                    <a:pt x="63131" y="0"/>
                  </a:lnTo>
                  <a:lnTo>
                    <a:pt x="61455" y="0"/>
                  </a:lnTo>
                  <a:lnTo>
                    <a:pt x="60744" y="317"/>
                  </a:lnTo>
                  <a:lnTo>
                    <a:pt x="59753" y="1524"/>
                  </a:lnTo>
                  <a:lnTo>
                    <a:pt x="59512" y="2260"/>
                  </a:lnTo>
                  <a:lnTo>
                    <a:pt x="59512" y="4343"/>
                  </a:lnTo>
                  <a:lnTo>
                    <a:pt x="59829" y="5219"/>
                  </a:lnTo>
                  <a:lnTo>
                    <a:pt x="60947" y="6223"/>
                  </a:lnTo>
                  <a:lnTo>
                    <a:pt x="61544" y="6438"/>
                  </a:lnTo>
                  <a:lnTo>
                    <a:pt x="63080" y="6438"/>
                  </a:lnTo>
                  <a:lnTo>
                    <a:pt x="63728" y="6172"/>
                  </a:lnTo>
                  <a:lnTo>
                    <a:pt x="64630" y="5219"/>
                  </a:lnTo>
                  <a:lnTo>
                    <a:pt x="64858" y="4673"/>
                  </a:lnTo>
                  <a:lnTo>
                    <a:pt x="64935" y="4038"/>
                  </a:lnTo>
                  <a:close/>
                </a:path>
                <a:path w="102870" h="70485">
                  <a:moveTo>
                    <a:pt x="68173" y="67538"/>
                  </a:moveTo>
                  <a:lnTo>
                    <a:pt x="64465" y="67538"/>
                  </a:lnTo>
                  <a:lnTo>
                    <a:pt x="64465" y="65455"/>
                  </a:lnTo>
                  <a:lnTo>
                    <a:pt x="67843" y="65455"/>
                  </a:lnTo>
                  <a:lnTo>
                    <a:pt x="67843" y="64757"/>
                  </a:lnTo>
                  <a:lnTo>
                    <a:pt x="64465" y="64757"/>
                  </a:lnTo>
                  <a:lnTo>
                    <a:pt x="64465" y="62890"/>
                  </a:lnTo>
                  <a:lnTo>
                    <a:pt x="68110" y="62890"/>
                  </a:lnTo>
                  <a:lnTo>
                    <a:pt x="68110" y="62141"/>
                  </a:lnTo>
                  <a:lnTo>
                    <a:pt x="63652" y="62141"/>
                  </a:lnTo>
                  <a:lnTo>
                    <a:pt x="63652" y="68262"/>
                  </a:lnTo>
                  <a:lnTo>
                    <a:pt x="68173" y="68262"/>
                  </a:lnTo>
                  <a:lnTo>
                    <a:pt x="68173" y="67538"/>
                  </a:lnTo>
                  <a:close/>
                </a:path>
                <a:path w="102870" h="70485">
                  <a:moveTo>
                    <a:pt x="70815" y="165"/>
                  </a:moveTo>
                  <a:lnTo>
                    <a:pt x="69977" y="165"/>
                  </a:lnTo>
                  <a:lnTo>
                    <a:pt x="69977" y="2692"/>
                  </a:lnTo>
                  <a:lnTo>
                    <a:pt x="66802" y="2692"/>
                  </a:lnTo>
                  <a:lnTo>
                    <a:pt x="66802" y="165"/>
                  </a:lnTo>
                  <a:lnTo>
                    <a:pt x="65963" y="165"/>
                  </a:lnTo>
                  <a:lnTo>
                    <a:pt x="65963" y="6286"/>
                  </a:lnTo>
                  <a:lnTo>
                    <a:pt x="66802" y="6286"/>
                  </a:lnTo>
                  <a:lnTo>
                    <a:pt x="66802" y="3416"/>
                  </a:lnTo>
                  <a:lnTo>
                    <a:pt x="69977" y="3416"/>
                  </a:lnTo>
                  <a:lnTo>
                    <a:pt x="69977" y="6286"/>
                  </a:lnTo>
                  <a:lnTo>
                    <a:pt x="70815" y="6286"/>
                  </a:lnTo>
                  <a:lnTo>
                    <a:pt x="70815" y="165"/>
                  </a:lnTo>
                  <a:close/>
                </a:path>
                <a:path w="102870" h="70485">
                  <a:moveTo>
                    <a:pt x="74244" y="63906"/>
                  </a:moveTo>
                  <a:lnTo>
                    <a:pt x="74142" y="63576"/>
                  </a:lnTo>
                  <a:lnTo>
                    <a:pt x="73583" y="62852"/>
                  </a:lnTo>
                  <a:lnTo>
                    <a:pt x="73456" y="62699"/>
                  </a:lnTo>
                  <a:lnTo>
                    <a:pt x="73456" y="64262"/>
                  </a:lnTo>
                  <a:lnTo>
                    <a:pt x="73355" y="66344"/>
                  </a:lnTo>
                  <a:lnTo>
                    <a:pt x="71894" y="67551"/>
                  </a:lnTo>
                  <a:lnTo>
                    <a:pt x="70129" y="67551"/>
                  </a:lnTo>
                  <a:lnTo>
                    <a:pt x="70129" y="62852"/>
                  </a:lnTo>
                  <a:lnTo>
                    <a:pt x="72275" y="62852"/>
                  </a:lnTo>
                  <a:lnTo>
                    <a:pt x="72758" y="63068"/>
                  </a:lnTo>
                  <a:lnTo>
                    <a:pt x="73355" y="63906"/>
                  </a:lnTo>
                  <a:lnTo>
                    <a:pt x="73456" y="64262"/>
                  </a:lnTo>
                  <a:lnTo>
                    <a:pt x="73456" y="62699"/>
                  </a:lnTo>
                  <a:lnTo>
                    <a:pt x="73266" y="62445"/>
                  </a:lnTo>
                  <a:lnTo>
                    <a:pt x="72618" y="62141"/>
                  </a:lnTo>
                  <a:lnTo>
                    <a:pt x="69303" y="62141"/>
                  </a:lnTo>
                  <a:lnTo>
                    <a:pt x="69303" y="68262"/>
                  </a:lnTo>
                  <a:lnTo>
                    <a:pt x="72809" y="68262"/>
                  </a:lnTo>
                  <a:lnTo>
                    <a:pt x="73558" y="67792"/>
                  </a:lnTo>
                  <a:lnTo>
                    <a:pt x="73672" y="67551"/>
                  </a:lnTo>
                  <a:lnTo>
                    <a:pt x="74231" y="66344"/>
                  </a:lnTo>
                  <a:lnTo>
                    <a:pt x="74244" y="63906"/>
                  </a:lnTo>
                  <a:close/>
                </a:path>
                <a:path w="102870" h="70485">
                  <a:moveTo>
                    <a:pt x="77025" y="6286"/>
                  </a:moveTo>
                  <a:lnTo>
                    <a:pt x="76365" y="4445"/>
                  </a:lnTo>
                  <a:lnTo>
                    <a:pt x="76123" y="3771"/>
                  </a:lnTo>
                  <a:lnTo>
                    <a:pt x="75234" y="1358"/>
                  </a:lnTo>
                  <a:lnTo>
                    <a:pt x="75234" y="3771"/>
                  </a:lnTo>
                  <a:lnTo>
                    <a:pt x="73317" y="3771"/>
                  </a:lnTo>
                  <a:lnTo>
                    <a:pt x="74307" y="1079"/>
                  </a:lnTo>
                  <a:lnTo>
                    <a:pt x="75234" y="3771"/>
                  </a:lnTo>
                  <a:lnTo>
                    <a:pt x="75234" y="1358"/>
                  </a:lnTo>
                  <a:lnTo>
                    <a:pt x="75133" y="1079"/>
                  </a:lnTo>
                  <a:lnTo>
                    <a:pt x="74815" y="165"/>
                  </a:lnTo>
                  <a:lnTo>
                    <a:pt x="73875" y="165"/>
                  </a:lnTo>
                  <a:lnTo>
                    <a:pt x="71564" y="6286"/>
                  </a:lnTo>
                  <a:lnTo>
                    <a:pt x="72415" y="6286"/>
                  </a:lnTo>
                  <a:lnTo>
                    <a:pt x="73075" y="4445"/>
                  </a:lnTo>
                  <a:lnTo>
                    <a:pt x="75501" y="4445"/>
                  </a:lnTo>
                  <a:lnTo>
                    <a:pt x="76123" y="6286"/>
                  </a:lnTo>
                  <a:lnTo>
                    <a:pt x="77025" y="6286"/>
                  </a:lnTo>
                  <a:close/>
                </a:path>
                <a:path w="102870" h="70485">
                  <a:moveTo>
                    <a:pt x="82956" y="6146"/>
                  </a:moveTo>
                  <a:lnTo>
                    <a:pt x="82829" y="6083"/>
                  </a:lnTo>
                  <a:lnTo>
                    <a:pt x="82638" y="5473"/>
                  </a:lnTo>
                  <a:lnTo>
                    <a:pt x="82524" y="3822"/>
                  </a:lnTo>
                  <a:lnTo>
                    <a:pt x="82410" y="3657"/>
                  </a:lnTo>
                  <a:lnTo>
                    <a:pt x="82283" y="3505"/>
                  </a:lnTo>
                  <a:lnTo>
                    <a:pt x="82105" y="3365"/>
                  </a:lnTo>
                  <a:lnTo>
                    <a:pt x="81864" y="3276"/>
                  </a:lnTo>
                  <a:lnTo>
                    <a:pt x="82130" y="3136"/>
                  </a:lnTo>
                  <a:lnTo>
                    <a:pt x="82334" y="2959"/>
                  </a:lnTo>
                  <a:lnTo>
                    <a:pt x="82588" y="2578"/>
                  </a:lnTo>
                  <a:lnTo>
                    <a:pt x="82613" y="927"/>
                  </a:lnTo>
                  <a:lnTo>
                    <a:pt x="82435" y="635"/>
                  </a:lnTo>
                  <a:lnTo>
                    <a:pt x="81889" y="393"/>
                  </a:lnTo>
                  <a:lnTo>
                    <a:pt x="81889" y="1460"/>
                  </a:lnTo>
                  <a:lnTo>
                    <a:pt x="81775" y="2578"/>
                  </a:lnTo>
                  <a:lnTo>
                    <a:pt x="81318" y="2895"/>
                  </a:lnTo>
                  <a:lnTo>
                    <a:pt x="81013" y="2959"/>
                  </a:lnTo>
                  <a:lnTo>
                    <a:pt x="78701" y="2959"/>
                  </a:lnTo>
                  <a:lnTo>
                    <a:pt x="78701" y="876"/>
                  </a:lnTo>
                  <a:lnTo>
                    <a:pt x="81013" y="876"/>
                  </a:lnTo>
                  <a:lnTo>
                    <a:pt x="81241" y="927"/>
                  </a:lnTo>
                  <a:lnTo>
                    <a:pt x="81724" y="1155"/>
                  </a:lnTo>
                  <a:lnTo>
                    <a:pt x="81889" y="1460"/>
                  </a:lnTo>
                  <a:lnTo>
                    <a:pt x="81889" y="393"/>
                  </a:lnTo>
                  <a:lnTo>
                    <a:pt x="81559" y="241"/>
                  </a:lnTo>
                  <a:lnTo>
                    <a:pt x="81178" y="165"/>
                  </a:lnTo>
                  <a:lnTo>
                    <a:pt x="77876" y="165"/>
                  </a:lnTo>
                  <a:lnTo>
                    <a:pt x="77876" y="6286"/>
                  </a:lnTo>
                  <a:lnTo>
                    <a:pt x="78701" y="6286"/>
                  </a:lnTo>
                  <a:lnTo>
                    <a:pt x="78701" y="3657"/>
                  </a:lnTo>
                  <a:lnTo>
                    <a:pt x="80937" y="3657"/>
                  </a:lnTo>
                  <a:lnTo>
                    <a:pt x="81178" y="3695"/>
                  </a:lnTo>
                  <a:lnTo>
                    <a:pt x="81622" y="3898"/>
                  </a:lnTo>
                  <a:lnTo>
                    <a:pt x="81711" y="4076"/>
                  </a:lnTo>
                  <a:lnTo>
                    <a:pt x="81838" y="5473"/>
                  </a:lnTo>
                  <a:lnTo>
                    <a:pt x="81940" y="6286"/>
                  </a:lnTo>
                  <a:lnTo>
                    <a:pt x="82956" y="6286"/>
                  </a:lnTo>
                  <a:lnTo>
                    <a:pt x="82956" y="6146"/>
                  </a:lnTo>
                  <a:close/>
                </a:path>
                <a:path w="102870" h="70485">
                  <a:moveTo>
                    <a:pt x="85826" y="8026"/>
                  </a:moveTo>
                  <a:lnTo>
                    <a:pt x="85407" y="7251"/>
                  </a:lnTo>
                  <a:lnTo>
                    <a:pt x="85140" y="6654"/>
                  </a:lnTo>
                  <a:lnTo>
                    <a:pt x="84772" y="5575"/>
                  </a:lnTo>
                  <a:lnTo>
                    <a:pt x="84670" y="4838"/>
                  </a:lnTo>
                  <a:lnTo>
                    <a:pt x="84670" y="3238"/>
                  </a:lnTo>
                  <a:lnTo>
                    <a:pt x="84759" y="2540"/>
                  </a:lnTo>
                  <a:lnTo>
                    <a:pt x="85090" y="1536"/>
                  </a:lnTo>
                  <a:lnTo>
                    <a:pt x="85369" y="914"/>
                  </a:lnTo>
                  <a:lnTo>
                    <a:pt x="85813" y="63"/>
                  </a:lnTo>
                  <a:lnTo>
                    <a:pt x="85293" y="63"/>
                  </a:lnTo>
                  <a:lnTo>
                    <a:pt x="84772" y="876"/>
                  </a:lnTo>
                  <a:lnTo>
                    <a:pt x="84429" y="1485"/>
                  </a:lnTo>
                  <a:lnTo>
                    <a:pt x="84010" y="2540"/>
                  </a:lnTo>
                  <a:lnTo>
                    <a:pt x="83883" y="3263"/>
                  </a:lnTo>
                  <a:lnTo>
                    <a:pt x="83896" y="4533"/>
                  </a:lnTo>
                  <a:lnTo>
                    <a:pt x="85318" y="8026"/>
                  </a:lnTo>
                  <a:lnTo>
                    <a:pt x="85826" y="8026"/>
                  </a:lnTo>
                  <a:close/>
                </a:path>
                <a:path w="102870" h="70485">
                  <a:moveTo>
                    <a:pt x="90512" y="1638"/>
                  </a:moveTo>
                  <a:lnTo>
                    <a:pt x="90360" y="1219"/>
                  </a:lnTo>
                  <a:lnTo>
                    <a:pt x="89725" y="482"/>
                  </a:lnTo>
                  <a:lnTo>
                    <a:pt x="89230" y="304"/>
                  </a:lnTo>
                  <a:lnTo>
                    <a:pt x="87718" y="304"/>
                  </a:lnTo>
                  <a:lnTo>
                    <a:pt x="87147" y="584"/>
                  </a:lnTo>
                  <a:lnTo>
                    <a:pt x="86639" y="1485"/>
                  </a:lnTo>
                  <a:lnTo>
                    <a:pt x="86550" y="1917"/>
                  </a:lnTo>
                  <a:lnTo>
                    <a:pt x="86537" y="2438"/>
                  </a:lnTo>
                  <a:lnTo>
                    <a:pt x="87299" y="2438"/>
                  </a:lnTo>
                  <a:lnTo>
                    <a:pt x="87312" y="2070"/>
                  </a:lnTo>
                  <a:lnTo>
                    <a:pt x="87376" y="1778"/>
                  </a:lnTo>
                  <a:lnTo>
                    <a:pt x="87668" y="1181"/>
                  </a:lnTo>
                  <a:lnTo>
                    <a:pt x="88023" y="990"/>
                  </a:lnTo>
                  <a:lnTo>
                    <a:pt x="88887" y="990"/>
                  </a:lnTo>
                  <a:lnTo>
                    <a:pt x="89166" y="1092"/>
                  </a:lnTo>
                  <a:lnTo>
                    <a:pt x="89585" y="1498"/>
                  </a:lnTo>
                  <a:lnTo>
                    <a:pt x="89687" y="1765"/>
                  </a:lnTo>
                  <a:lnTo>
                    <a:pt x="89687" y="2413"/>
                  </a:lnTo>
                  <a:lnTo>
                    <a:pt x="89573" y="2679"/>
                  </a:lnTo>
                  <a:lnTo>
                    <a:pt x="89204" y="3060"/>
                  </a:lnTo>
                  <a:lnTo>
                    <a:pt x="88950" y="3238"/>
                  </a:lnTo>
                  <a:lnTo>
                    <a:pt x="87261" y="4216"/>
                  </a:lnTo>
                  <a:lnTo>
                    <a:pt x="86893" y="4559"/>
                  </a:lnTo>
                  <a:lnTo>
                    <a:pt x="86715" y="4940"/>
                  </a:lnTo>
                  <a:lnTo>
                    <a:pt x="86525" y="5321"/>
                  </a:lnTo>
                  <a:lnTo>
                    <a:pt x="86423" y="5765"/>
                  </a:lnTo>
                  <a:lnTo>
                    <a:pt x="86398" y="6286"/>
                  </a:lnTo>
                  <a:lnTo>
                    <a:pt x="90487" y="6286"/>
                  </a:lnTo>
                  <a:lnTo>
                    <a:pt x="90487" y="5575"/>
                  </a:lnTo>
                  <a:lnTo>
                    <a:pt x="87236" y="5575"/>
                  </a:lnTo>
                  <a:lnTo>
                    <a:pt x="87299" y="5283"/>
                  </a:lnTo>
                  <a:lnTo>
                    <a:pt x="87477" y="5003"/>
                  </a:lnTo>
                  <a:lnTo>
                    <a:pt x="87909" y="4635"/>
                  </a:lnTo>
                  <a:lnTo>
                    <a:pt x="88125" y="4495"/>
                  </a:lnTo>
                  <a:lnTo>
                    <a:pt x="89471" y="3746"/>
                  </a:lnTo>
                  <a:lnTo>
                    <a:pt x="89814" y="3505"/>
                  </a:lnTo>
                  <a:lnTo>
                    <a:pt x="90347" y="2971"/>
                  </a:lnTo>
                  <a:lnTo>
                    <a:pt x="90512" y="2565"/>
                  </a:lnTo>
                  <a:lnTo>
                    <a:pt x="90512" y="1638"/>
                  </a:lnTo>
                  <a:close/>
                </a:path>
                <a:path w="102870" h="70485">
                  <a:moveTo>
                    <a:pt x="95250" y="3759"/>
                  </a:moveTo>
                  <a:lnTo>
                    <a:pt x="95046" y="3302"/>
                  </a:lnTo>
                  <a:lnTo>
                    <a:pt x="94297" y="2603"/>
                  </a:lnTo>
                  <a:lnTo>
                    <a:pt x="93827" y="2425"/>
                  </a:lnTo>
                  <a:lnTo>
                    <a:pt x="92989" y="2425"/>
                  </a:lnTo>
                  <a:lnTo>
                    <a:pt x="92735" y="2476"/>
                  </a:lnTo>
                  <a:lnTo>
                    <a:pt x="92392" y="2616"/>
                  </a:lnTo>
                  <a:lnTo>
                    <a:pt x="92265" y="2692"/>
                  </a:lnTo>
                  <a:lnTo>
                    <a:pt x="92125" y="2794"/>
                  </a:lnTo>
                  <a:lnTo>
                    <a:pt x="92367" y="1143"/>
                  </a:lnTo>
                  <a:lnTo>
                    <a:pt x="94907" y="1143"/>
                  </a:lnTo>
                  <a:lnTo>
                    <a:pt x="94907" y="419"/>
                  </a:lnTo>
                  <a:lnTo>
                    <a:pt x="91808" y="419"/>
                  </a:lnTo>
                  <a:lnTo>
                    <a:pt x="91351" y="3632"/>
                  </a:lnTo>
                  <a:lnTo>
                    <a:pt x="92011" y="3670"/>
                  </a:lnTo>
                  <a:lnTo>
                    <a:pt x="92138" y="3492"/>
                  </a:lnTo>
                  <a:lnTo>
                    <a:pt x="92290" y="3352"/>
                  </a:lnTo>
                  <a:lnTo>
                    <a:pt x="92659" y="3149"/>
                  </a:lnTo>
                  <a:lnTo>
                    <a:pt x="92887" y="3098"/>
                  </a:lnTo>
                  <a:lnTo>
                    <a:pt x="93497" y="3098"/>
                  </a:lnTo>
                  <a:lnTo>
                    <a:pt x="93802" y="3213"/>
                  </a:lnTo>
                  <a:lnTo>
                    <a:pt x="94310" y="3670"/>
                  </a:lnTo>
                  <a:lnTo>
                    <a:pt x="94437" y="3987"/>
                  </a:lnTo>
                  <a:lnTo>
                    <a:pt x="94437" y="4749"/>
                  </a:lnTo>
                  <a:lnTo>
                    <a:pt x="94335" y="5067"/>
                  </a:lnTo>
                  <a:lnTo>
                    <a:pt x="93903" y="5626"/>
                  </a:lnTo>
                  <a:lnTo>
                    <a:pt x="93573" y="5778"/>
                  </a:lnTo>
                  <a:lnTo>
                    <a:pt x="92900" y="5778"/>
                  </a:lnTo>
                  <a:lnTo>
                    <a:pt x="92697" y="5727"/>
                  </a:lnTo>
                  <a:lnTo>
                    <a:pt x="92163" y="5486"/>
                  </a:lnTo>
                  <a:lnTo>
                    <a:pt x="91973" y="5181"/>
                  </a:lnTo>
                  <a:lnTo>
                    <a:pt x="91922" y="4762"/>
                  </a:lnTo>
                  <a:lnTo>
                    <a:pt x="91135" y="4762"/>
                  </a:lnTo>
                  <a:lnTo>
                    <a:pt x="91186" y="5321"/>
                  </a:lnTo>
                  <a:lnTo>
                    <a:pt x="91389" y="5740"/>
                  </a:lnTo>
                  <a:lnTo>
                    <a:pt x="92138" y="6286"/>
                  </a:lnTo>
                  <a:lnTo>
                    <a:pt x="92570" y="6426"/>
                  </a:lnTo>
                  <a:lnTo>
                    <a:pt x="93814" y="6426"/>
                  </a:lnTo>
                  <a:lnTo>
                    <a:pt x="94373" y="6210"/>
                  </a:lnTo>
                  <a:lnTo>
                    <a:pt x="95072" y="5359"/>
                  </a:lnTo>
                  <a:lnTo>
                    <a:pt x="95250" y="4864"/>
                  </a:lnTo>
                  <a:lnTo>
                    <a:pt x="95250" y="3759"/>
                  </a:lnTo>
                  <a:close/>
                </a:path>
                <a:path w="102870" h="70485">
                  <a:moveTo>
                    <a:pt x="99987" y="3759"/>
                  </a:moveTo>
                  <a:lnTo>
                    <a:pt x="99796" y="3302"/>
                  </a:lnTo>
                  <a:lnTo>
                    <a:pt x="99034" y="2603"/>
                  </a:lnTo>
                  <a:lnTo>
                    <a:pt x="98564" y="2425"/>
                  </a:lnTo>
                  <a:lnTo>
                    <a:pt x="97726" y="2425"/>
                  </a:lnTo>
                  <a:lnTo>
                    <a:pt x="97472" y="2476"/>
                  </a:lnTo>
                  <a:lnTo>
                    <a:pt x="97129" y="2616"/>
                  </a:lnTo>
                  <a:lnTo>
                    <a:pt x="97002" y="2692"/>
                  </a:lnTo>
                  <a:lnTo>
                    <a:pt x="96862" y="2794"/>
                  </a:lnTo>
                  <a:lnTo>
                    <a:pt x="97116" y="1143"/>
                  </a:lnTo>
                  <a:lnTo>
                    <a:pt x="99644" y="1143"/>
                  </a:lnTo>
                  <a:lnTo>
                    <a:pt x="99644" y="419"/>
                  </a:lnTo>
                  <a:lnTo>
                    <a:pt x="96545" y="419"/>
                  </a:lnTo>
                  <a:lnTo>
                    <a:pt x="96100" y="3632"/>
                  </a:lnTo>
                  <a:lnTo>
                    <a:pt x="96748" y="3670"/>
                  </a:lnTo>
                  <a:lnTo>
                    <a:pt x="96875" y="3492"/>
                  </a:lnTo>
                  <a:lnTo>
                    <a:pt x="97028" y="3352"/>
                  </a:lnTo>
                  <a:lnTo>
                    <a:pt x="97409" y="3149"/>
                  </a:lnTo>
                  <a:lnTo>
                    <a:pt x="97624" y="3098"/>
                  </a:lnTo>
                  <a:lnTo>
                    <a:pt x="98234" y="3098"/>
                  </a:lnTo>
                  <a:lnTo>
                    <a:pt x="98539" y="3213"/>
                  </a:lnTo>
                  <a:lnTo>
                    <a:pt x="99047" y="3670"/>
                  </a:lnTo>
                  <a:lnTo>
                    <a:pt x="99174" y="3987"/>
                  </a:lnTo>
                  <a:lnTo>
                    <a:pt x="99174" y="4749"/>
                  </a:lnTo>
                  <a:lnTo>
                    <a:pt x="99072" y="5067"/>
                  </a:lnTo>
                  <a:lnTo>
                    <a:pt x="98640" y="5626"/>
                  </a:lnTo>
                  <a:lnTo>
                    <a:pt x="98310" y="5778"/>
                  </a:lnTo>
                  <a:lnTo>
                    <a:pt x="97637" y="5778"/>
                  </a:lnTo>
                  <a:lnTo>
                    <a:pt x="97434" y="5727"/>
                  </a:lnTo>
                  <a:lnTo>
                    <a:pt x="96913" y="5486"/>
                  </a:lnTo>
                  <a:lnTo>
                    <a:pt x="96710" y="5181"/>
                  </a:lnTo>
                  <a:lnTo>
                    <a:pt x="96659" y="4762"/>
                  </a:lnTo>
                  <a:lnTo>
                    <a:pt x="95872" y="4762"/>
                  </a:lnTo>
                  <a:lnTo>
                    <a:pt x="95923" y="5321"/>
                  </a:lnTo>
                  <a:lnTo>
                    <a:pt x="96139" y="5740"/>
                  </a:lnTo>
                  <a:lnTo>
                    <a:pt x="96888" y="6286"/>
                  </a:lnTo>
                  <a:lnTo>
                    <a:pt x="97307" y="6426"/>
                  </a:lnTo>
                  <a:lnTo>
                    <a:pt x="98564" y="6426"/>
                  </a:lnTo>
                  <a:lnTo>
                    <a:pt x="99110" y="6210"/>
                  </a:lnTo>
                  <a:lnTo>
                    <a:pt x="99809" y="5359"/>
                  </a:lnTo>
                  <a:lnTo>
                    <a:pt x="99987" y="4864"/>
                  </a:lnTo>
                  <a:lnTo>
                    <a:pt x="99987" y="3759"/>
                  </a:lnTo>
                  <a:close/>
                </a:path>
                <a:path w="102870" h="70485">
                  <a:moveTo>
                    <a:pt x="102577" y="3683"/>
                  </a:moveTo>
                  <a:lnTo>
                    <a:pt x="101130" y="63"/>
                  </a:lnTo>
                  <a:lnTo>
                    <a:pt x="100634" y="63"/>
                  </a:lnTo>
                  <a:lnTo>
                    <a:pt x="101041" y="838"/>
                  </a:lnTo>
                  <a:lnTo>
                    <a:pt x="101307" y="1422"/>
                  </a:lnTo>
                  <a:lnTo>
                    <a:pt x="101676" y="2501"/>
                  </a:lnTo>
                  <a:lnTo>
                    <a:pt x="101790" y="3238"/>
                  </a:lnTo>
                  <a:lnTo>
                    <a:pt x="101790" y="4838"/>
                  </a:lnTo>
                  <a:lnTo>
                    <a:pt x="101688" y="5549"/>
                  </a:lnTo>
                  <a:lnTo>
                    <a:pt x="101371" y="6527"/>
                  </a:lnTo>
                  <a:lnTo>
                    <a:pt x="101079" y="7162"/>
                  </a:lnTo>
                  <a:lnTo>
                    <a:pt x="100634" y="8026"/>
                  </a:lnTo>
                  <a:lnTo>
                    <a:pt x="101168" y="8026"/>
                  </a:lnTo>
                  <a:lnTo>
                    <a:pt x="101676" y="7213"/>
                  </a:lnTo>
                  <a:lnTo>
                    <a:pt x="102019" y="6604"/>
                  </a:lnTo>
                  <a:lnTo>
                    <a:pt x="102450" y="5549"/>
                  </a:lnTo>
                  <a:lnTo>
                    <a:pt x="102577" y="4813"/>
                  </a:lnTo>
                  <a:lnTo>
                    <a:pt x="102577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092457" y="2097569"/>
              <a:ext cx="113030" cy="55244"/>
            </a:xfrm>
            <a:custGeom>
              <a:avLst/>
              <a:gdLst/>
              <a:ahLst/>
              <a:cxnLst/>
              <a:rect l="l" t="t" r="r" b="b"/>
              <a:pathLst>
                <a:path w="113029" h="55244">
                  <a:moveTo>
                    <a:pt x="762" y="48336"/>
                  </a:moveTo>
                  <a:lnTo>
                    <a:pt x="0" y="48336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36"/>
                  </a:lnTo>
                  <a:close/>
                </a:path>
                <a:path w="113029" h="55244">
                  <a:moveTo>
                    <a:pt x="762" y="46659"/>
                  </a:moveTo>
                  <a:lnTo>
                    <a:pt x="0" y="46659"/>
                  </a:lnTo>
                  <a:lnTo>
                    <a:pt x="0" y="47510"/>
                  </a:lnTo>
                  <a:lnTo>
                    <a:pt x="762" y="47510"/>
                  </a:lnTo>
                  <a:lnTo>
                    <a:pt x="762" y="46659"/>
                  </a:lnTo>
                  <a:close/>
                </a:path>
                <a:path w="113029" h="55244">
                  <a:moveTo>
                    <a:pt x="762" y="32842"/>
                  </a:moveTo>
                  <a:lnTo>
                    <a:pt x="0" y="32842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42"/>
                  </a:lnTo>
                  <a:close/>
                </a:path>
                <a:path w="113029" h="55244">
                  <a:moveTo>
                    <a:pt x="762" y="31165"/>
                  </a:moveTo>
                  <a:lnTo>
                    <a:pt x="0" y="31165"/>
                  </a:lnTo>
                  <a:lnTo>
                    <a:pt x="0" y="32016"/>
                  </a:lnTo>
                  <a:lnTo>
                    <a:pt x="762" y="32016"/>
                  </a:lnTo>
                  <a:lnTo>
                    <a:pt x="762" y="31165"/>
                  </a:lnTo>
                  <a:close/>
                </a:path>
                <a:path w="113029" h="55244">
                  <a:moveTo>
                    <a:pt x="762" y="17348"/>
                  </a:moveTo>
                  <a:lnTo>
                    <a:pt x="0" y="17348"/>
                  </a:lnTo>
                  <a:lnTo>
                    <a:pt x="0" y="21780"/>
                  </a:lnTo>
                  <a:lnTo>
                    <a:pt x="762" y="21780"/>
                  </a:lnTo>
                  <a:lnTo>
                    <a:pt x="762" y="17348"/>
                  </a:lnTo>
                  <a:close/>
                </a:path>
                <a:path w="113029" h="55244">
                  <a:moveTo>
                    <a:pt x="762" y="15671"/>
                  </a:moveTo>
                  <a:lnTo>
                    <a:pt x="0" y="15671"/>
                  </a:lnTo>
                  <a:lnTo>
                    <a:pt x="0" y="16522"/>
                  </a:lnTo>
                  <a:lnTo>
                    <a:pt x="762" y="16522"/>
                  </a:lnTo>
                  <a:lnTo>
                    <a:pt x="762" y="15671"/>
                  </a:lnTo>
                  <a:close/>
                </a:path>
                <a:path w="113029" h="55244">
                  <a:moveTo>
                    <a:pt x="7886" y="49403"/>
                  </a:moveTo>
                  <a:lnTo>
                    <a:pt x="7823" y="49098"/>
                  </a:lnTo>
                  <a:lnTo>
                    <a:pt x="7493" y="48425"/>
                  </a:lnTo>
                  <a:lnTo>
                    <a:pt x="7086" y="48209"/>
                  </a:lnTo>
                  <a:lnTo>
                    <a:pt x="6210" y="48209"/>
                  </a:lnTo>
                  <a:lnTo>
                    <a:pt x="5956" y="48272"/>
                  </a:lnTo>
                  <a:lnTo>
                    <a:pt x="5511" y="48501"/>
                  </a:lnTo>
                  <a:lnTo>
                    <a:pt x="5308" y="48679"/>
                  </a:lnTo>
                  <a:lnTo>
                    <a:pt x="5143" y="48920"/>
                  </a:lnTo>
                  <a:lnTo>
                    <a:pt x="5041" y="48729"/>
                  </a:lnTo>
                  <a:lnTo>
                    <a:pt x="4940" y="48577"/>
                  </a:lnTo>
                  <a:lnTo>
                    <a:pt x="4597" y="48298"/>
                  </a:lnTo>
                  <a:lnTo>
                    <a:pt x="4305" y="48209"/>
                  </a:lnTo>
                  <a:lnTo>
                    <a:pt x="3644" y="48209"/>
                  </a:lnTo>
                  <a:lnTo>
                    <a:pt x="3365" y="48298"/>
                  </a:lnTo>
                  <a:lnTo>
                    <a:pt x="2971" y="48564"/>
                  </a:lnTo>
                  <a:lnTo>
                    <a:pt x="2806" y="48729"/>
                  </a:lnTo>
                  <a:lnTo>
                    <a:pt x="2628" y="48945"/>
                  </a:lnTo>
                  <a:lnTo>
                    <a:pt x="2628" y="48310"/>
                  </a:lnTo>
                  <a:lnTo>
                    <a:pt x="1892" y="48310"/>
                  </a:lnTo>
                  <a:lnTo>
                    <a:pt x="1892" y="52768"/>
                  </a:lnTo>
                  <a:lnTo>
                    <a:pt x="2641" y="52768"/>
                  </a:lnTo>
                  <a:lnTo>
                    <a:pt x="2641" y="49834"/>
                  </a:lnTo>
                  <a:lnTo>
                    <a:pt x="2755" y="49428"/>
                  </a:lnTo>
                  <a:lnTo>
                    <a:pt x="3225" y="48996"/>
                  </a:lnTo>
                  <a:lnTo>
                    <a:pt x="3479" y="48895"/>
                  </a:lnTo>
                  <a:lnTo>
                    <a:pt x="4064" y="48895"/>
                  </a:lnTo>
                  <a:lnTo>
                    <a:pt x="4279" y="48996"/>
                  </a:lnTo>
                  <a:lnTo>
                    <a:pt x="4470" y="49339"/>
                  </a:lnTo>
                  <a:lnTo>
                    <a:pt x="4495" y="49555"/>
                  </a:lnTo>
                  <a:lnTo>
                    <a:pt x="4495" y="52768"/>
                  </a:lnTo>
                  <a:lnTo>
                    <a:pt x="5270" y="52768"/>
                  </a:lnTo>
                  <a:lnTo>
                    <a:pt x="5270" y="49720"/>
                  </a:lnTo>
                  <a:lnTo>
                    <a:pt x="5372" y="49390"/>
                  </a:lnTo>
                  <a:lnTo>
                    <a:pt x="5791" y="48996"/>
                  </a:lnTo>
                  <a:lnTo>
                    <a:pt x="6045" y="48895"/>
                  </a:lnTo>
                  <a:lnTo>
                    <a:pt x="6553" y="48895"/>
                  </a:lnTo>
                  <a:lnTo>
                    <a:pt x="6743" y="48958"/>
                  </a:lnTo>
                  <a:lnTo>
                    <a:pt x="7035" y="49174"/>
                  </a:lnTo>
                  <a:lnTo>
                    <a:pt x="7112" y="49377"/>
                  </a:lnTo>
                  <a:lnTo>
                    <a:pt x="7112" y="52768"/>
                  </a:lnTo>
                  <a:lnTo>
                    <a:pt x="7886" y="52768"/>
                  </a:lnTo>
                  <a:lnTo>
                    <a:pt x="7886" y="49403"/>
                  </a:lnTo>
                  <a:close/>
                </a:path>
                <a:path w="113029" h="55244">
                  <a:moveTo>
                    <a:pt x="7886" y="33909"/>
                  </a:moveTo>
                  <a:lnTo>
                    <a:pt x="7823" y="33604"/>
                  </a:lnTo>
                  <a:lnTo>
                    <a:pt x="7493" y="32943"/>
                  </a:lnTo>
                  <a:lnTo>
                    <a:pt x="7086" y="32715"/>
                  </a:lnTo>
                  <a:lnTo>
                    <a:pt x="6210" y="32715"/>
                  </a:lnTo>
                  <a:lnTo>
                    <a:pt x="5956" y="32778"/>
                  </a:lnTo>
                  <a:lnTo>
                    <a:pt x="5511" y="33007"/>
                  </a:lnTo>
                  <a:lnTo>
                    <a:pt x="5308" y="33185"/>
                  </a:lnTo>
                  <a:lnTo>
                    <a:pt x="5143" y="33426"/>
                  </a:lnTo>
                  <a:lnTo>
                    <a:pt x="5041" y="33235"/>
                  </a:lnTo>
                  <a:lnTo>
                    <a:pt x="4940" y="33083"/>
                  </a:lnTo>
                  <a:lnTo>
                    <a:pt x="4597" y="32804"/>
                  </a:lnTo>
                  <a:lnTo>
                    <a:pt x="4305" y="32715"/>
                  </a:lnTo>
                  <a:lnTo>
                    <a:pt x="3644" y="32715"/>
                  </a:lnTo>
                  <a:lnTo>
                    <a:pt x="3365" y="32804"/>
                  </a:lnTo>
                  <a:lnTo>
                    <a:pt x="2971" y="33070"/>
                  </a:lnTo>
                  <a:lnTo>
                    <a:pt x="2806" y="33235"/>
                  </a:lnTo>
                  <a:lnTo>
                    <a:pt x="2628" y="33451"/>
                  </a:lnTo>
                  <a:lnTo>
                    <a:pt x="2628" y="32816"/>
                  </a:lnTo>
                  <a:lnTo>
                    <a:pt x="1892" y="32816"/>
                  </a:lnTo>
                  <a:lnTo>
                    <a:pt x="1892" y="37274"/>
                  </a:lnTo>
                  <a:lnTo>
                    <a:pt x="2641" y="37274"/>
                  </a:lnTo>
                  <a:lnTo>
                    <a:pt x="2641" y="34340"/>
                  </a:lnTo>
                  <a:lnTo>
                    <a:pt x="2755" y="33947"/>
                  </a:lnTo>
                  <a:lnTo>
                    <a:pt x="3225" y="33502"/>
                  </a:lnTo>
                  <a:lnTo>
                    <a:pt x="3479" y="33401"/>
                  </a:lnTo>
                  <a:lnTo>
                    <a:pt x="4064" y="33401"/>
                  </a:lnTo>
                  <a:lnTo>
                    <a:pt x="4279" y="33502"/>
                  </a:lnTo>
                  <a:lnTo>
                    <a:pt x="4470" y="33845"/>
                  </a:lnTo>
                  <a:lnTo>
                    <a:pt x="4495" y="34061"/>
                  </a:lnTo>
                  <a:lnTo>
                    <a:pt x="4495" y="37274"/>
                  </a:lnTo>
                  <a:lnTo>
                    <a:pt x="5270" y="37274"/>
                  </a:lnTo>
                  <a:lnTo>
                    <a:pt x="5270" y="34226"/>
                  </a:lnTo>
                  <a:lnTo>
                    <a:pt x="5372" y="33896"/>
                  </a:lnTo>
                  <a:lnTo>
                    <a:pt x="5791" y="33502"/>
                  </a:lnTo>
                  <a:lnTo>
                    <a:pt x="6045" y="33401"/>
                  </a:lnTo>
                  <a:lnTo>
                    <a:pt x="6553" y="33401"/>
                  </a:lnTo>
                  <a:lnTo>
                    <a:pt x="6743" y="33464"/>
                  </a:lnTo>
                  <a:lnTo>
                    <a:pt x="7035" y="33680"/>
                  </a:lnTo>
                  <a:lnTo>
                    <a:pt x="7112" y="33883"/>
                  </a:lnTo>
                  <a:lnTo>
                    <a:pt x="7112" y="37274"/>
                  </a:lnTo>
                  <a:lnTo>
                    <a:pt x="7886" y="37274"/>
                  </a:lnTo>
                  <a:lnTo>
                    <a:pt x="7886" y="33909"/>
                  </a:lnTo>
                  <a:close/>
                </a:path>
                <a:path w="113029" h="55244">
                  <a:moveTo>
                    <a:pt x="7886" y="18415"/>
                  </a:moveTo>
                  <a:lnTo>
                    <a:pt x="7823" y="18110"/>
                  </a:lnTo>
                  <a:lnTo>
                    <a:pt x="7493" y="17437"/>
                  </a:lnTo>
                  <a:lnTo>
                    <a:pt x="7086" y="17221"/>
                  </a:lnTo>
                  <a:lnTo>
                    <a:pt x="6210" y="17221"/>
                  </a:lnTo>
                  <a:lnTo>
                    <a:pt x="5956" y="17284"/>
                  </a:lnTo>
                  <a:lnTo>
                    <a:pt x="5511" y="17513"/>
                  </a:lnTo>
                  <a:lnTo>
                    <a:pt x="5308" y="17691"/>
                  </a:lnTo>
                  <a:lnTo>
                    <a:pt x="5143" y="17932"/>
                  </a:lnTo>
                  <a:lnTo>
                    <a:pt x="5041" y="17729"/>
                  </a:lnTo>
                  <a:lnTo>
                    <a:pt x="4940" y="17589"/>
                  </a:lnTo>
                  <a:lnTo>
                    <a:pt x="4597" y="17310"/>
                  </a:lnTo>
                  <a:lnTo>
                    <a:pt x="4305" y="17221"/>
                  </a:lnTo>
                  <a:lnTo>
                    <a:pt x="3644" y="17221"/>
                  </a:lnTo>
                  <a:lnTo>
                    <a:pt x="3365" y="17310"/>
                  </a:lnTo>
                  <a:lnTo>
                    <a:pt x="2971" y="17576"/>
                  </a:lnTo>
                  <a:lnTo>
                    <a:pt x="2806" y="17741"/>
                  </a:lnTo>
                  <a:lnTo>
                    <a:pt x="2628" y="17957"/>
                  </a:lnTo>
                  <a:lnTo>
                    <a:pt x="2628" y="17322"/>
                  </a:lnTo>
                  <a:lnTo>
                    <a:pt x="1892" y="17322"/>
                  </a:lnTo>
                  <a:lnTo>
                    <a:pt x="1892" y="21780"/>
                  </a:lnTo>
                  <a:lnTo>
                    <a:pt x="2641" y="21780"/>
                  </a:lnTo>
                  <a:lnTo>
                    <a:pt x="2641" y="18846"/>
                  </a:lnTo>
                  <a:lnTo>
                    <a:pt x="2755" y="18440"/>
                  </a:lnTo>
                  <a:lnTo>
                    <a:pt x="3225" y="18008"/>
                  </a:lnTo>
                  <a:lnTo>
                    <a:pt x="3479" y="17894"/>
                  </a:lnTo>
                  <a:lnTo>
                    <a:pt x="4064" y="17894"/>
                  </a:lnTo>
                  <a:lnTo>
                    <a:pt x="4279" y="17995"/>
                  </a:lnTo>
                  <a:lnTo>
                    <a:pt x="4470" y="18351"/>
                  </a:lnTo>
                  <a:lnTo>
                    <a:pt x="4495" y="18567"/>
                  </a:lnTo>
                  <a:lnTo>
                    <a:pt x="4495" y="21780"/>
                  </a:lnTo>
                  <a:lnTo>
                    <a:pt x="5270" y="21780"/>
                  </a:lnTo>
                  <a:lnTo>
                    <a:pt x="5270" y="18732"/>
                  </a:lnTo>
                  <a:lnTo>
                    <a:pt x="5372" y="18402"/>
                  </a:lnTo>
                  <a:lnTo>
                    <a:pt x="5791" y="18008"/>
                  </a:lnTo>
                  <a:lnTo>
                    <a:pt x="6045" y="17907"/>
                  </a:lnTo>
                  <a:lnTo>
                    <a:pt x="6553" y="17907"/>
                  </a:lnTo>
                  <a:lnTo>
                    <a:pt x="6743" y="17957"/>
                  </a:lnTo>
                  <a:lnTo>
                    <a:pt x="7035" y="18186"/>
                  </a:lnTo>
                  <a:lnTo>
                    <a:pt x="7112" y="18389"/>
                  </a:lnTo>
                  <a:lnTo>
                    <a:pt x="7112" y="21780"/>
                  </a:lnTo>
                  <a:lnTo>
                    <a:pt x="7886" y="21780"/>
                  </a:lnTo>
                  <a:lnTo>
                    <a:pt x="7886" y="18415"/>
                  </a:lnTo>
                  <a:close/>
                </a:path>
                <a:path w="113029" h="55244">
                  <a:moveTo>
                    <a:pt x="12611" y="48361"/>
                  </a:moveTo>
                  <a:lnTo>
                    <a:pt x="11912" y="48361"/>
                  </a:lnTo>
                  <a:lnTo>
                    <a:pt x="11912" y="48920"/>
                  </a:lnTo>
                  <a:lnTo>
                    <a:pt x="11798" y="48768"/>
                  </a:lnTo>
                  <a:lnTo>
                    <a:pt x="11798" y="49568"/>
                  </a:lnTo>
                  <a:lnTo>
                    <a:pt x="11696" y="51562"/>
                  </a:lnTo>
                  <a:lnTo>
                    <a:pt x="11506" y="51968"/>
                  </a:lnTo>
                  <a:lnTo>
                    <a:pt x="11137" y="52209"/>
                  </a:lnTo>
                  <a:lnTo>
                    <a:pt x="10248" y="52209"/>
                  </a:lnTo>
                  <a:lnTo>
                    <a:pt x="9969" y="52082"/>
                  </a:lnTo>
                  <a:lnTo>
                    <a:pt x="9563" y="51562"/>
                  </a:lnTo>
                  <a:lnTo>
                    <a:pt x="9537" y="49860"/>
                  </a:lnTo>
                  <a:lnTo>
                    <a:pt x="9817" y="49149"/>
                  </a:lnTo>
                  <a:lnTo>
                    <a:pt x="10172" y="48895"/>
                  </a:lnTo>
                  <a:lnTo>
                    <a:pt x="11049" y="48895"/>
                  </a:lnTo>
                  <a:lnTo>
                    <a:pt x="11341" y="49022"/>
                  </a:lnTo>
                  <a:lnTo>
                    <a:pt x="11798" y="49568"/>
                  </a:lnTo>
                  <a:lnTo>
                    <a:pt x="11798" y="48768"/>
                  </a:lnTo>
                  <a:lnTo>
                    <a:pt x="11620" y="48590"/>
                  </a:lnTo>
                  <a:lnTo>
                    <a:pt x="11214" y="48323"/>
                  </a:lnTo>
                  <a:lnTo>
                    <a:pt x="10909" y="48234"/>
                  </a:lnTo>
                  <a:lnTo>
                    <a:pt x="10045" y="48234"/>
                  </a:lnTo>
                  <a:lnTo>
                    <a:pt x="9601" y="48450"/>
                  </a:lnTo>
                  <a:lnTo>
                    <a:pt x="8877" y="49288"/>
                  </a:lnTo>
                  <a:lnTo>
                    <a:pt x="8788" y="49568"/>
                  </a:lnTo>
                  <a:lnTo>
                    <a:pt x="8877" y="51968"/>
                  </a:lnTo>
                  <a:lnTo>
                    <a:pt x="9601" y="52654"/>
                  </a:lnTo>
                  <a:lnTo>
                    <a:pt x="10020" y="52819"/>
                  </a:lnTo>
                  <a:lnTo>
                    <a:pt x="10858" y="52819"/>
                  </a:lnTo>
                  <a:lnTo>
                    <a:pt x="11887" y="52146"/>
                  </a:lnTo>
                  <a:lnTo>
                    <a:pt x="11785" y="53327"/>
                  </a:lnTo>
                  <a:lnTo>
                    <a:pt x="11557" y="53835"/>
                  </a:lnTo>
                  <a:lnTo>
                    <a:pt x="11188" y="54038"/>
                  </a:lnTo>
                  <a:lnTo>
                    <a:pt x="10248" y="54038"/>
                  </a:lnTo>
                  <a:lnTo>
                    <a:pt x="9982" y="53949"/>
                  </a:lnTo>
                  <a:lnTo>
                    <a:pt x="9702" y="53682"/>
                  </a:lnTo>
                  <a:lnTo>
                    <a:pt x="9588" y="53327"/>
                  </a:lnTo>
                  <a:lnTo>
                    <a:pt x="8826" y="53327"/>
                  </a:lnTo>
                  <a:lnTo>
                    <a:pt x="8902" y="53835"/>
                  </a:lnTo>
                  <a:lnTo>
                    <a:pt x="9055" y="54114"/>
                  </a:lnTo>
                  <a:lnTo>
                    <a:pt x="9702" y="54546"/>
                  </a:lnTo>
                  <a:lnTo>
                    <a:pt x="10109" y="54660"/>
                  </a:lnTo>
                  <a:lnTo>
                    <a:pt x="11455" y="54660"/>
                  </a:lnTo>
                  <a:lnTo>
                    <a:pt x="12039" y="54356"/>
                  </a:lnTo>
                  <a:lnTo>
                    <a:pt x="12204" y="54038"/>
                  </a:lnTo>
                  <a:lnTo>
                    <a:pt x="12522" y="53416"/>
                  </a:lnTo>
                  <a:lnTo>
                    <a:pt x="12611" y="52146"/>
                  </a:lnTo>
                  <a:lnTo>
                    <a:pt x="12611" y="48920"/>
                  </a:lnTo>
                  <a:lnTo>
                    <a:pt x="12611" y="48361"/>
                  </a:lnTo>
                  <a:close/>
                </a:path>
                <a:path w="113029" h="55244">
                  <a:moveTo>
                    <a:pt x="12611" y="32867"/>
                  </a:moveTo>
                  <a:lnTo>
                    <a:pt x="11912" y="32867"/>
                  </a:lnTo>
                  <a:lnTo>
                    <a:pt x="11912" y="33426"/>
                  </a:lnTo>
                  <a:lnTo>
                    <a:pt x="11798" y="33274"/>
                  </a:lnTo>
                  <a:lnTo>
                    <a:pt x="11798" y="34074"/>
                  </a:lnTo>
                  <a:lnTo>
                    <a:pt x="11696" y="36068"/>
                  </a:lnTo>
                  <a:lnTo>
                    <a:pt x="11506" y="36474"/>
                  </a:lnTo>
                  <a:lnTo>
                    <a:pt x="11137" y="36728"/>
                  </a:lnTo>
                  <a:lnTo>
                    <a:pt x="10248" y="36728"/>
                  </a:lnTo>
                  <a:lnTo>
                    <a:pt x="9969" y="36588"/>
                  </a:lnTo>
                  <a:lnTo>
                    <a:pt x="9563" y="36068"/>
                  </a:lnTo>
                  <a:lnTo>
                    <a:pt x="9537" y="34366"/>
                  </a:lnTo>
                  <a:lnTo>
                    <a:pt x="9817" y="33655"/>
                  </a:lnTo>
                  <a:lnTo>
                    <a:pt x="10172" y="33401"/>
                  </a:lnTo>
                  <a:lnTo>
                    <a:pt x="11049" y="33401"/>
                  </a:lnTo>
                  <a:lnTo>
                    <a:pt x="11341" y="33540"/>
                  </a:lnTo>
                  <a:lnTo>
                    <a:pt x="11798" y="34074"/>
                  </a:lnTo>
                  <a:lnTo>
                    <a:pt x="11798" y="33274"/>
                  </a:lnTo>
                  <a:lnTo>
                    <a:pt x="11620" y="33096"/>
                  </a:lnTo>
                  <a:lnTo>
                    <a:pt x="11214" y="32829"/>
                  </a:lnTo>
                  <a:lnTo>
                    <a:pt x="10909" y="32740"/>
                  </a:lnTo>
                  <a:lnTo>
                    <a:pt x="10045" y="32740"/>
                  </a:lnTo>
                  <a:lnTo>
                    <a:pt x="9601" y="32956"/>
                  </a:lnTo>
                  <a:lnTo>
                    <a:pt x="8877" y="33807"/>
                  </a:lnTo>
                  <a:lnTo>
                    <a:pt x="8788" y="34074"/>
                  </a:lnTo>
                  <a:lnTo>
                    <a:pt x="8877" y="36474"/>
                  </a:lnTo>
                  <a:lnTo>
                    <a:pt x="9601" y="37160"/>
                  </a:lnTo>
                  <a:lnTo>
                    <a:pt x="10020" y="37325"/>
                  </a:lnTo>
                  <a:lnTo>
                    <a:pt x="10858" y="37325"/>
                  </a:lnTo>
                  <a:lnTo>
                    <a:pt x="11887" y="36664"/>
                  </a:lnTo>
                  <a:lnTo>
                    <a:pt x="11785" y="37833"/>
                  </a:lnTo>
                  <a:lnTo>
                    <a:pt x="11557" y="38341"/>
                  </a:lnTo>
                  <a:lnTo>
                    <a:pt x="11188" y="38544"/>
                  </a:lnTo>
                  <a:lnTo>
                    <a:pt x="10248" y="38544"/>
                  </a:lnTo>
                  <a:lnTo>
                    <a:pt x="9982" y="38455"/>
                  </a:lnTo>
                  <a:lnTo>
                    <a:pt x="9702" y="38188"/>
                  </a:lnTo>
                  <a:lnTo>
                    <a:pt x="9588" y="37833"/>
                  </a:lnTo>
                  <a:lnTo>
                    <a:pt x="8826" y="37833"/>
                  </a:lnTo>
                  <a:lnTo>
                    <a:pt x="8902" y="38341"/>
                  </a:lnTo>
                  <a:lnTo>
                    <a:pt x="9055" y="38633"/>
                  </a:lnTo>
                  <a:lnTo>
                    <a:pt x="9702" y="39052"/>
                  </a:lnTo>
                  <a:lnTo>
                    <a:pt x="10109" y="39166"/>
                  </a:lnTo>
                  <a:lnTo>
                    <a:pt x="11455" y="39166"/>
                  </a:lnTo>
                  <a:lnTo>
                    <a:pt x="12039" y="38862"/>
                  </a:lnTo>
                  <a:lnTo>
                    <a:pt x="12204" y="38544"/>
                  </a:lnTo>
                  <a:lnTo>
                    <a:pt x="12522" y="37934"/>
                  </a:lnTo>
                  <a:lnTo>
                    <a:pt x="12611" y="36664"/>
                  </a:lnTo>
                  <a:lnTo>
                    <a:pt x="12611" y="33426"/>
                  </a:lnTo>
                  <a:lnTo>
                    <a:pt x="12611" y="32867"/>
                  </a:lnTo>
                  <a:close/>
                </a:path>
                <a:path w="113029" h="55244">
                  <a:moveTo>
                    <a:pt x="12611" y="17360"/>
                  </a:moveTo>
                  <a:lnTo>
                    <a:pt x="11912" y="17360"/>
                  </a:lnTo>
                  <a:lnTo>
                    <a:pt x="11912" y="17932"/>
                  </a:lnTo>
                  <a:lnTo>
                    <a:pt x="11798" y="17780"/>
                  </a:lnTo>
                  <a:lnTo>
                    <a:pt x="11798" y="18567"/>
                  </a:lnTo>
                  <a:lnTo>
                    <a:pt x="11696" y="20574"/>
                  </a:lnTo>
                  <a:lnTo>
                    <a:pt x="11506" y="20980"/>
                  </a:lnTo>
                  <a:lnTo>
                    <a:pt x="11137" y="21221"/>
                  </a:lnTo>
                  <a:lnTo>
                    <a:pt x="10248" y="21221"/>
                  </a:lnTo>
                  <a:lnTo>
                    <a:pt x="9969" y="21094"/>
                  </a:lnTo>
                  <a:lnTo>
                    <a:pt x="9563" y="20574"/>
                  </a:lnTo>
                  <a:lnTo>
                    <a:pt x="9537" y="18872"/>
                  </a:lnTo>
                  <a:lnTo>
                    <a:pt x="9817" y="18161"/>
                  </a:lnTo>
                  <a:lnTo>
                    <a:pt x="10172" y="17907"/>
                  </a:lnTo>
                  <a:lnTo>
                    <a:pt x="11049" y="17907"/>
                  </a:lnTo>
                  <a:lnTo>
                    <a:pt x="11341" y="18034"/>
                  </a:lnTo>
                  <a:lnTo>
                    <a:pt x="11798" y="18567"/>
                  </a:lnTo>
                  <a:lnTo>
                    <a:pt x="11798" y="17780"/>
                  </a:lnTo>
                  <a:lnTo>
                    <a:pt x="11620" y="17602"/>
                  </a:lnTo>
                  <a:lnTo>
                    <a:pt x="11214" y="17322"/>
                  </a:lnTo>
                  <a:lnTo>
                    <a:pt x="10909" y="17246"/>
                  </a:lnTo>
                  <a:lnTo>
                    <a:pt x="10045" y="17246"/>
                  </a:lnTo>
                  <a:lnTo>
                    <a:pt x="9601" y="17462"/>
                  </a:lnTo>
                  <a:lnTo>
                    <a:pt x="8877" y="18300"/>
                  </a:lnTo>
                  <a:lnTo>
                    <a:pt x="8788" y="18567"/>
                  </a:lnTo>
                  <a:lnTo>
                    <a:pt x="8877" y="20980"/>
                  </a:lnTo>
                  <a:lnTo>
                    <a:pt x="9601" y="21666"/>
                  </a:lnTo>
                  <a:lnTo>
                    <a:pt x="10020" y="21831"/>
                  </a:lnTo>
                  <a:lnTo>
                    <a:pt x="10858" y="21831"/>
                  </a:lnTo>
                  <a:lnTo>
                    <a:pt x="11887" y="21158"/>
                  </a:lnTo>
                  <a:lnTo>
                    <a:pt x="11785" y="22339"/>
                  </a:lnTo>
                  <a:lnTo>
                    <a:pt x="11557" y="22847"/>
                  </a:lnTo>
                  <a:lnTo>
                    <a:pt x="11188" y="23050"/>
                  </a:lnTo>
                  <a:lnTo>
                    <a:pt x="10248" y="23050"/>
                  </a:lnTo>
                  <a:lnTo>
                    <a:pt x="9982" y="22961"/>
                  </a:lnTo>
                  <a:lnTo>
                    <a:pt x="9702" y="22682"/>
                  </a:lnTo>
                  <a:lnTo>
                    <a:pt x="9588" y="22339"/>
                  </a:lnTo>
                  <a:lnTo>
                    <a:pt x="8826" y="22339"/>
                  </a:lnTo>
                  <a:lnTo>
                    <a:pt x="8902" y="22847"/>
                  </a:lnTo>
                  <a:lnTo>
                    <a:pt x="9055" y="23126"/>
                  </a:lnTo>
                  <a:lnTo>
                    <a:pt x="9702" y="23558"/>
                  </a:lnTo>
                  <a:lnTo>
                    <a:pt x="10109" y="23660"/>
                  </a:lnTo>
                  <a:lnTo>
                    <a:pt x="11455" y="23660"/>
                  </a:lnTo>
                  <a:lnTo>
                    <a:pt x="12039" y="23355"/>
                  </a:lnTo>
                  <a:lnTo>
                    <a:pt x="12204" y="23050"/>
                  </a:lnTo>
                  <a:lnTo>
                    <a:pt x="12522" y="22428"/>
                  </a:lnTo>
                  <a:lnTo>
                    <a:pt x="12611" y="21158"/>
                  </a:lnTo>
                  <a:lnTo>
                    <a:pt x="12611" y="17932"/>
                  </a:lnTo>
                  <a:lnTo>
                    <a:pt x="12611" y="17360"/>
                  </a:lnTo>
                  <a:close/>
                </a:path>
                <a:path w="113029" h="55244">
                  <a:moveTo>
                    <a:pt x="17919" y="53416"/>
                  </a:moveTo>
                  <a:lnTo>
                    <a:pt x="13182" y="53416"/>
                  </a:lnTo>
                  <a:lnTo>
                    <a:pt x="13182" y="53835"/>
                  </a:lnTo>
                  <a:lnTo>
                    <a:pt x="17919" y="53835"/>
                  </a:lnTo>
                  <a:lnTo>
                    <a:pt x="17919" y="53416"/>
                  </a:lnTo>
                  <a:close/>
                </a:path>
                <a:path w="113029" h="55244">
                  <a:moveTo>
                    <a:pt x="17919" y="37922"/>
                  </a:moveTo>
                  <a:lnTo>
                    <a:pt x="13182" y="37922"/>
                  </a:lnTo>
                  <a:lnTo>
                    <a:pt x="13182" y="38341"/>
                  </a:lnTo>
                  <a:lnTo>
                    <a:pt x="17919" y="38341"/>
                  </a:lnTo>
                  <a:lnTo>
                    <a:pt x="17919" y="37922"/>
                  </a:lnTo>
                  <a:close/>
                </a:path>
                <a:path w="113029" h="55244">
                  <a:moveTo>
                    <a:pt x="17919" y="22428"/>
                  </a:moveTo>
                  <a:lnTo>
                    <a:pt x="13182" y="22428"/>
                  </a:lnTo>
                  <a:lnTo>
                    <a:pt x="13182" y="22847"/>
                  </a:lnTo>
                  <a:lnTo>
                    <a:pt x="17919" y="22847"/>
                  </a:lnTo>
                  <a:lnTo>
                    <a:pt x="17919" y="22428"/>
                  </a:lnTo>
                  <a:close/>
                </a:path>
                <a:path w="113029" h="55244">
                  <a:moveTo>
                    <a:pt x="22275" y="18503"/>
                  </a:moveTo>
                  <a:lnTo>
                    <a:pt x="22161" y="18161"/>
                  </a:lnTo>
                  <a:lnTo>
                    <a:pt x="21907" y="17881"/>
                  </a:lnTo>
                  <a:lnTo>
                    <a:pt x="21488" y="17424"/>
                  </a:lnTo>
                  <a:lnTo>
                    <a:pt x="21488" y="18719"/>
                  </a:lnTo>
                  <a:lnTo>
                    <a:pt x="21475" y="20459"/>
                  </a:lnTo>
                  <a:lnTo>
                    <a:pt x="21069" y="21094"/>
                  </a:lnTo>
                  <a:lnTo>
                    <a:pt x="20764" y="21259"/>
                  </a:lnTo>
                  <a:lnTo>
                    <a:pt x="19824" y="21259"/>
                  </a:lnTo>
                  <a:lnTo>
                    <a:pt x="19456" y="21018"/>
                  </a:lnTo>
                  <a:lnTo>
                    <a:pt x="19227" y="20459"/>
                  </a:lnTo>
                  <a:lnTo>
                    <a:pt x="19164" y="18719"/>
                  </a:lnTo>
                  <a:lnTo>
                    <a:pt x="19227" y="18503"/>
                  </a:lnTo>
                  <a:lnTo>
                    <a:pt x="19748" y="17995"/>
                  </a:lnTo>
                  <a:lnTo>
                    <a:pt x="20040" y="17881"/>
                  </a:lnTo>
                  <a:lnTo>
                    <a:pt x="20777" y="17881"/>
                  </a:lnTo>
                  <a:lnTo>
                    <a:pt x="21069" y="18034"/>
                  </a:lnTo>
                  <a:lnTo>
                    <a:pt x="21386" y="18503"/>
                  </a:lnTo>
                  <a:lnTo>
                    <a:pt x="21488" y="18719"/>
                  </a:lnTo>
                  <a:lnTo>
                    <a:pt x="21488" y="17424"/>
                  </a:lnTo>
                  <a:lnTo>
                    <a:pt x="21018" y="17208"/>
                  </a:lnTo>
                  <a:lnTo>
                    <a:pt x="20205" y="17208"/>
                  </a:lnTo>
                  <a:lnTo>
                    <a:pt x="19951" y="17259"/>
                  </a:lnTo>
                  <a:lnTo>
                    <a:pt x="19507" y="17487"/>
                  </a:lnTo>
                  <a:lnTo>
                    <a:pt x="19304" y="17653"/>
                  </a:lnTo>
                  <a:lnTo>
                    <a:pt x="19138" y="17856"/>
                  </a:lnTo>
                  <a:lnTo>
                    <a:pt x="19138" y="15646"/>
                  </a:lnTo>
                  <a:lnTo>
                    <a:pt x="18415" y="15646"/>
                  </a:lnTo>
                  <a:lnTo>
                    <a:pt x="18415" y="21780"/>
                  </a:lnTo>
                  <a:lnTo>
                    <a:pt x="19100" y="21780"/>
                  </a:lnTo>
                  <a:lnTo>
                    <a:pt x="19100" y="21209"/>
                  </a:lnTo>
                  <a:lnTo>
                    <a:pt x="19265" y="21424"/>
                  </a:lnTo>
                  <a:lnTo>
                    <a:pt x="19405" y="21577"/>
                  </a:lnTo>
                  <a:lnTo>
                    <a:pt x="19773" y="21844"/>
                  </a:lnTo>
                  <a:lnTo>
                    <a:pt x="20066" y="21920"/>
                  </a:lnTo>
                  <a:lnTo>
                    <a:pt x="21018" y="21920"/>
                  </a:lnTo>
                  <a:lnTo>
                    <a:pt x="21488" y="21691"/>
                  </a:lnTo>
                  <a:lnTo>
                    <a:pt x="21793" y="21259"/>
                  </a:lnTo>
                  <a:lnTo>
                    <a:pt x="22148" y="20777"/>
                  </a:lnTo>
                  <a:lnTo>
                    <a:pt x="22275" y="18503"/>
                  </a:lnTo>
                  <a:close/>
                </a:path>
                <a:path w="113029" h="55244">
                  <a:moveTo>
                    <a:pt x="23977" y="17348"/>
                  </a:moveTo>
                  <a:lnTo>
                    <a:pt x="23215" y="17348"/>
                  </a:lnTo>
                  <a:lnTo>
                    <a:pt x="23215" y="21780"/>
                  </a:lnTo>
                  <a:lnTo>
                    <a:pt x="23977" y="21780"/>
                  </a:lnTo>
                  <a:lnTo>
                    <a:pt x="23977" y="17348"/>
                  </a:lnTo>
                  <a:close/>
                </a:path>
                <a:path w="113029" h="55244">
                  <a:moveTo>
                    <a:pt x="23977" y="15671"/>
                  </a:moveTo>
                  <a:lnTo>
                    <a:pt x="23215" y="15671"/>
                  </a:lnTo>
                  <a:lnTo>
                    <a:pt x="23215" y="16522"/>
                  </a:lnTo>
                  <a:lnTo>
                    <a:pt x="23977" y="16522"/>
                  </a:lnTo>
                  <a:lnTo>
                    <a:pt x="23977" y="15671"/>
                  </a:lnTo>
                  <a:close/>
                </a:path>
                <a:path w="113029" h="55244">
                  <a:moveTo>
                    <a:pt x="24472" y="49403"/>
                  </a:moveTo>
                  <a:lnTo>
                    <a:pt x="24409" y="49098"/>
                  </a:lnTo>
                  <a:lnTo>
                    <a:pt x="24079" y="48425"/>
                  </a:lnTo>
                  <a:lnTo>
                    <a:pt x="23672" y="48209"/>
                  </a:lnTo>
                  <a:lnTo>
                    <a:pt x="22796" y="48209"/>
                  </a:lnTo>
                  <a:lnTo>
                    <a:pt x="22529" y="48272"/>
                  </a:lnTo>
                  <a:lnTo>
                    <a:pt x="22085" y="48501"/>
                  </a:lnTo>
                  <a:lnTo>
                    <a:pt x="21894" y="48679"/>
                  </a:lnTo>
                  <a:lnTo>
                    <a:pt x="21717" y="48920"/>
                  </a:lnTo>
                  <a:lnTo>
                    <a:pt x="21628" y="48729"/>
                  </a:lnTo>
                  <a:lnTo>
                    <a:pt x="21513" y="48577"/>
                  </a:lnTo>
                  <a:lnTo>
                    <a:pt x="21183" y="48298"/>
                  </a:lnTo>
                  <a:lnTo>
                    <a:pt x="20891" y="48209"/>
                  </a:lnTo>
                  <a:lnTo>
                    <a:pt x="20218" y="48209"/>
                  </a:lnTo>
                  <a:lnTo>
                    <a:pt x="19939" y="48298"/>
                  </a:lnTo>
                  <a:lnTo>
                    <a:pt x="19545" y="48564"/>
                  </a:lnTo>
                  <a:lnTo>
                    <a:pt x="19392" y="48729"/>
                  </a:lnTo>
                  <a:lnTo>
                    <a:pt x="19215" y="48945"/>
                  </a:lnTo>
                  <a:lnTo>
                    <a:pt x="19215" y="48310"/>
                  </a:lnTo>
                  <a:lnTo>
                    <a:pt x="18465" y="48310"/>
                  </a:lnTo>
                  <a:lnTo>
                    <a:pt x="18465" y="52768"/>
                  </a:lnTo>
                  <a:lnTo>
                    <a:pt x="19215" y="52768"/>
                  </a:lnTo>
                  <a:lnTo>
                    <a:pt x="19215" y="49834"/>
                  </a:lnTo>
                  <a:lnTo>
                    <a:pt x="19342" y="49428"/>
                  </a:lnTo>
                  <a:lnTo>
                    <a:pt x="19799" y="48996"/>
                  </a:lnTo>
                  <a:lnTo>
                    <a:pt x="20053" y="48895"/>
                  </a:lnTo>
                  <a:lnTo>
                    <a:pt x="20650" y="48895"/>
                  </a:lnTo>
                  <a:lnTo>
                    <a:pt x="20866" y="48996"/>
                  </a:lnTo>
                  <a:lnTo>
                    <a:pt x="21056" y="49339"/>
                  </a:lnTo>
                  <a:lnTo>
                    <a:pt x="21082" y="49555"/>
                  </a:lnTo>
                  <a:lnTo>
                    <a:pt x="21082" y="52768"/>
                  </a:lnTo>
                  <a:lnTo>
                    <a:pt x="21844" y="52768"/>
                  </a:lnTo>
                  <a:lnTo>
                    <a:pt x="21844" y="49720"/>
                  </a:lnTo>
                  <a:lnTo>
                    <a:pt x="21958" y="49390"/>
                  </a:lnTo>
                  <a:lnTo>
                    <a:pt x="22377" y="48996"/>
                  </a:lnTo>
                  <a:lnTo>
                    <a:pt x="22631" y="48895"/>
                  </a:lnTo>
                  <a:lnTo>
                    <a:pt x="23139" y="48895"/>
                  </a:lnTo>
                  <a:lnTo>
                    <a:pt x="23317" y="48958"/>
                  </a:lnTo>
                  <a:lnTo>
                    <a:pt x="23622" y="49174"/>
                  </a:lnTo>
                  <a:lnTo>
                    <a:pt x="23685" y="49377"/>
                  </a:lnTo>
                  <a:lnTo>
                    <a:pt x="23685" y="52768"/>
                  </a:lnTo>
                  <a:lnTo>
                    <a:pt x="24472" y="52768"/>
                  </a:lnTo>
                  <a:lnTo>
                    <a:pt x="24472" y="49403"/>
                  </a:lnTo>
                  <a:close/>
                </a:path>
                <a:path w="113029" h="55244">
                  <a:moveTo>
                    <a:pt x="24472" y="33909"/>
                  </a:moveTo>
                  <a:lnTo>
                    <a:pt x="24409" y="33604"/>
                  </a:lnTo>
                  <a:lnTo>
                    <a:pt x="24079" y="32943"/>
                  </a:lnTo>
                  <a:lnTo>
                    <a:pt x="23672" y="32715"/>
                  </a:lnTo>
                  <a:lnTo>
                    <a:pt x="22796" y="32715"/>
                  </a:lnTo>
                  <a:lnTo>
                    <a:pt x="22529" y="32778"/>
                  </a:lnTo>
                  <a:lnTo>
                    <a:pt x="22085" y="33007"/>
                  </a:lnTo>
                  <a:lnTo>
                    <a:pt x="21894" y="33185"/>
                  </a:lnTo>
                  <a:lnTo>
                    <a:pt x="21717" y="33426"/>
                  </a:lnTo>
                  <a:lnTo>
                    <a:pt x="21628" y="33235"/>
                  </a:lnTo>
                  <a:lnTo>
                    <a:pt x="21513" y="33083"/>
                  </a:lnTo>
                  <a:lnTo>
                    <a:pt x="21183" y="32804"/>
                  </a:lnTo>
                  <a:lnTo>
                    <a:pt x="20891" y="32715"/>
                  </a:lnTo>
                  <a:lnTo>
                    <a:pt x="20218" y="32715"/>
                  </a:lnTo>
                  <a:lnTo>
                    <a:pt x="19939" y="32804"/>
                  </a:lnTo>
                  <a:lnTo>
                    <a:pt x="19545" y="33070"/>
                  </a:lnTo>
                  <a:lnTo>
                    <a:pt x="19392" y="33235"/>
                  </a:lnTo>
                  <a:lnTo>
                    <a:pt x="19215" y="33451"/>
                  </a:lnTo>
                  <a:lnTo>
                    <a:pt x="19215" y="32816"/>
                  </a:lnTo>
                  <a:lnTo>
                    <a:pt x="18465" y="32816"/>
                  </a:lnTo>
                  <a:lnTo>
                    <a:pt x="18465" y="37274"/>
                  </a:lnTo>
                  <a:lnTo>
                    <a:pt x="19215" y="37274"/>
                  </a:lnTo>
                  <a:lnTo>
                    <a:pt x="19215" y="34340"/>
                  </a:lnTo>
                  <a:lnTo>
                    <a:pt x="19342" y="33947"/>
                  </a:lnTo>
                  <a:lnTo>
                    <a:pt x="19799" y="33502"/>
                  </a:lnTo>
                  <a:lnTo>
                    <a:pt x="20053" y="33401"/>
                  </a:lnTo>
                  <a:lnTo>
                    <a:pt x="20650" y="33401"/>
                  </a:lnTo>
                  <a:lnTo>
                    <a:pt x="20866" y="33502"/>
                  </a:lnTo>
                  <a:lnTo>
                    <a:pt x="21056" y="33845"/>
                  </a:lnTo>
                  <a:lnTo>
                    <a:pt x="21082" y="34061"/>
                  </a:lnTo>
                  <a:lnTo>
                    <a:pt x="21082" y="37274"/>
                  </a:lnTo>
                  <a:lnTo>
                    <a:pt x="21844" y="37274"/>
                  </a:lnTo>
                  <a:lnTo>
                    <a:pt x="21844" y="34226"/>
                  </a:lnTo>
                  <a:lnTo>
                    <a:pt x="21958" y="33896"/>
                  </a:lnTo>
                  <a:lnTo>
                    <a:pt x="22377" y="33502"/>
                  </a:lnTo>
                  <a:lnTo>
                    <a:pt x="22631" y="33401"/>
                  </a:lnTo>
                  <a:lnTo>
                    <a:pt x="23139" y="33401"/>
                  </a:lnTo>
                  <a:lnTo>
                    <a:pt x="23317" y="33464"/>
                  </a:lnTo>
                  <a:lnTo>
                    <a:pt x="23622" y="33680"/>
                  </a:lnTo>
                  <a:lnTo>
                    <a:pt x="23685" y="33883"/>
                  </a:lnTo>
                  <a:lnTo>
                    <a:pt x="23685" y="37274"/>
                  </a:lnTo>
                  <a:lnTo>
                    <a:pt x="24472" y="37274"/>
                  </a:lnTo>
                  <a:lnTo>
                    <a:pt x="24472" y="33909"/>
                  </a:lnTo>
                  <a:close/>
                </a:path>
                <a:path w="113029" h="55244">
                  <a:moveTo>
                    <a:pt x="26720" y="17322"/>
                  </a:moveTo>
                  <a:lnTo>
                    <a:pt x="26009" y="17322"/>
                  </a:lnTo>
                  <a:lnTo>
                    <a:pt x="26009" y="16078"/>
                  </a:lnTo>
                  <a:lnTo>
                    <a:pt x="25260" y="16078"/>
                  </a:lnTo>
                  <a:lnTo>
                    <a:pt x="25260" y="17322"/>
                  </a:lnTo>
                  <a:lnTo>
                    <a:pt x="24650" y="17322"/>
                  </a:lnTo>
                  <a:lnTo>
                    <a:pt x="24650" y="17932"/>
                  </a:lnTo>
                  <a:lnTo>
                    <a:pt x="25260" y="17932"/>
                  </a:lnTo>
                  <a:lnTo>
                    <a:pt x="25260" y="21170"/>
                  </a:lnTo>
                  <a:lnTo>
                    <a:pt x="25323" y="21399"/>
                  </a:lnTo>
                  <a:lnTo>
                    <a:pt x="25565" y="21755"/>
                  </a:lnTo>
                  <a:lnTo>
                    <a:pt x="25806" y="21844"/>
                  </a:lnTo>
                  <a:lnTo>
                    <a:pt x="26263" y="21844"/>
                  </a:lnTo>
                  <a:lnTo>
                    <a:pt x="26631" y="21805"/>
                  </a:lnTo>
                  <a:lnTo>
                    <a:pt x="26720" y="21183"/>
                  </a:lnTo>
                  <a:lnTo>
                    <a:pt x="26327" y="21209"/>
                  </a:lnTo>
                  <a:lnTo>
                    <a:pt x="26060" y="21107"/>
                  </a:lnTo>
                  <a:lnTo>
                    <a:pt x="26009" y="17932"/>
                  </a:lnTo>
                  <a:lnTo>
                    <a:pt x="26720" y="17932"/>
                  </a:lnTo>
                  <a:lnTo>
                    <a:pt x="26720" y="17322"/>
                  </a:lnTo>
                  <a:close/>
                </a:path>
                <a:path w="113029" h="55244">
                  <a:moveTo>
                    <a:pt x="29400" y="35280"/>
                  </a:moveTo>
                  <a:lnTo>
                    <a:pt x="28625" y="33083"/>
                  </a:lnTo>
                  <a:lnTo>
                    <a:pt x="28625" y="34696"/>
                  </a:lnTo>
                  <a:lnTo>
                    <a:pt x="26149" y="34696"/>
                  </a:lnTo>
                  <a:lnTo>
                    <a:pt x="26162" y="34366"/>
                  </a:lnTo>
                  <a:lnTo>
                    <a:pt x="26276" y="33997"/>
                  </a:lnTo>
                  <a:lnTo>
                    <a:pt x="26746" y="33502"/>
                  </a:lnTo>
                  <a:lnTo>
                    <a:pt x="27038" y="33375"/>
                  </a:lnTo>
                  <a:lnTo>
                    <a:pt x="27863" y="33375"/>
                  </a:lnTo>
                  <a:lnTo>
                    <a:pt x="28206" y="33553"/>
                  </a:lnTo>
                  <a:lnTo>
                    <a:pt x="28460" y="34010"/>
                  </a:lnTo>
                  <a:lnTo>
                    <a:pt x="28575" y="34315"/>
                  </a:lnTo>
                  <a:lnTo>
                    <a:pt x="28625" y="34696"/>
                  </a:lnTo>
                  <a:lnTo>
                    <a:pt x="28625" y="33083"/>
                  </a:lnTo>
                  <a:lnTo>
                    <a:pt x="28054" y="32791"/>
                  </a:lnTo>
                  <a:lnTo>
                    <a:pt x="27749" y="32715"/>
                  </a:lnTo>
                  <a:lnTo>
                    <a:pt x="26797" y="32715"/>
                  </a:lnTo>
                  <a:lnTo>
                    <a:pt x="26289" y="32943"/>
                  </a:lnTo>
                  <a:lnTo>
                    <a:pt x="25514" y="33845"/>
                  </a:lnTo>
                  <a:lnTo>
                    <a:pt x="25425" y="34112"/>
                  </a:lnTo>
                  <a:lnTo>
                    <a:pt x="25514" y="36423"/>
                  </a:lnTo>
                  <a:lnTo>
                    <a:pt x="26289" y="37236"/>
                  </a:lnTo>
                  <a:lnTo>
                    <a:pt x="26758" y="37439"/>
                  </a:lnTo>
                  <a:lnTo>
                    <a:pt x="27533" y="37439"/>
                  </a:lnTo>
                  <a:lnTo>
                    <a:pt x="29337" y="35877"/>
                  </a:lnTo>
                  <a:lnTo>
                    <a:pt x="28600" y="35877"/>
                  </a:lnTo>
                  <a:lnTo>
                    <a:pt x="28524" y="36106"/>
                  </a:lnTo>
                  <a:lnTo>
                    <a:pt x="28448" y="36258"/>
                  </a:lnTo>
                  <a:lnTo>
                    <a:pt x="28079" y="36664"/>
                  </a:lnTo>
                  <a:lnTo>
                    <a:pt x="27762" y="36791"/>
                  </a:lnTo>
                  <a:lnTo>
                    <a:pt x="26949" y="36791"/>
                  </a:lnTo>
                  <a:lnTo>
                    <a:pt x="26670" y="36664"/>
                  </a:lnTo>
                  <a:lnTo>
                    <a:pt x="26250" y="36106"/>
                  </a:lnTo>
                  <a:lnTo>
                    <a:pt x="26123" y="35280"/>
                  </a:lnTo>
                  <a:lnTo>
                    <a:pt x="29400" y="35280"/>
                  </a:lnTo>
                  <a:close/>
                </a:path>
                <a:path w="113029" h="55244">
                  <a:moveTo>
                    <a:pt x="29578" y="52235"/>
                  </a:moveTo>
                  <a:lnTo>
                    <a:pt x="29235" y="52260"/>
                  </a:lnTo>
                  <a:lnTo>
                    <a:pt x="29083" y="50495"/>
                  </a:lnTo>
                  <a:lnTo>
                    <a:pt x="28994" y="48831"/>
                  </a:lnTo>
                  <a:lnTo>
                    <a:pt x="28930" y="48704"/>
                  </a:lnTo>
                  <a:lnTo>
                    <a:pt x="28333" y="48348"/>
                  </a:lnTo>
                  <a:lnTo>
                    <a:pt x="28333" y="50495"/>
                  </a:lnTo>
                  <a:lnTo>
                    <a:pt x="28333" y="51562"/>
                  </a:lnTo>
                  <a:lnTo>
                    <a:pt x="28130" y="51892"/>
                  </a:lnTo>
                  <a:lnTo>
                    <a:pt x="27457" y="52222"/>
                  </a:lnTo>
                  <a:lnTo>
                    <a:pt x="27203" y="52285"/>
                  </a:lnTo>
                  <a:lnTo>
                    <a:pt x="26733" y="52285"/>
                  </a:lnTo>
                  <a:lnTo>
                    <a:pt x="26606" y="52247"/>
                  </a:lnTo>
                  <a:lnTo>
                    <a:pt x="26377" y="52095"/>
                  </a:lnTo>
                  <a:lnTo>
                    <a:pt x="26263" y="51092"/>
                  </a:lnTo>
                  <a:lnTo>
                    <a:pt x="26631" y="50876"/>
                  </a:lnTo>
                  <a:lnTo>
                    <a:pt x="26835" y="50825"/>
                  </a:lnTo>
                  <a:lnTo>
                    <a:pt x="27698" y="50711"/>
                  </a:lnTo>
                  <a:lnTo>
                    <a:pt x="28130" y="50609"/>
                  </a:lnTo>
                  <a:lnTo>
                    <a:pt x="28333" y="50495"/>
                  </a:lnTo>
                  <a:lnTo>
                    <a:pt x="28333" y="48348"/>
                  </a:lnTo>
                  <a:lnTo>
                    <a:pt x="27838" y="48209"/>
                  </a:lnTo>
                  <a:lnTo>
                    <a:pt x="26873" y="48209"/>
                  </a:lnTo>
                  <a:lnTo>
                    <a:pt x="25590" y="49669"/>
                  </a:lnTo>
                  <a:lnTo>
                    <a:pt x="26289" y="49669"/>
                  </a:lnTo>
                  <a:lnTo>
                    <a:pt x="26377" y="49276"/>
                  </a:lnTo>
                  <a:lnTo>
                    <a:pt x="26631" y="48945"/>
                  </a:lnTo>
                  <a:lnTo>
                    <a:pt x="26911" y="48831"/>
                  </a:lnTo>
                  <a:lnTo>
                    <a:pt x="27647" y="48831"/>
                  </a:lnTo>
                  <a:lnTo>
                    <a:pt x="27901" y="48895"/>
                  </a:lnTo>
                  <a:lnTo>
                    <a:pt x="28257" y="49123"/>
                  </a:lnTo>
                  <a:lnTo>
                    <a:pt x="28244" y="49974"/>
                  </a:lnTo>
                  <a:lnTo>
                    <a:pt x="26352" y="50266"/>
                  </a:lnTo>
                  <a:lnTo>
                    <a:pt x="26009" y="50406"/>
                  </a:lnTo>
                  <a:lnTo>
                    <a:pt x="25488" y="50876"/>
                  </a:lnTo>
                  <a:lnTo>
                    <a:pt x="25590" y="52374"/>
                  </a:lnTo>
                  <a:lnTo>
                    <a:pt x="25996" y="52781"/>
                  </a:lnTo>
                  <a:lnTo>
                    <a:pt x="26352" y="52920"/>
                  </a:lnTo>
                  <a:lnTo>
                    <a:pt x="27114" y="52920"/>
                  </a:lnTo>
                  <a:lnTo>
                    <a:pt x="28371" y="52171"/>
                  </a:lnTo>
                  <a:lnTo>
                    <a:pt x="28473" y="52552"/>
                  </a:lnTo>
                  <a:lnTo>
                    <a:pt x="28625" y="52781"/>
                  </a:lnTo>
                  <a:lnTo>
                    <a:pt x="28803" y="52870"/>
                  </a:lnTo>
                  <a:lnTo>
                    <a:pt x="29171" y="52870"/>
                  </a:lnTo>
                  <a:lnTo>
                    <a:pt x="29552" y="52793"/>
                  </a:lnTo>
                  <a:lnTo>
                    <a:pt x="29578" y="52260"/>
                  </a:lnTo>
                  <a:close/>
                </a:path>
                <a:path w="113029" h="55244">
                  <a:moveTo>
                    <a:pt x="30886" y="20078"/>
                  </a:moveTo>
                  <a:lnTo>
                    <a:pt x="30734" y="19773"/>
                  </a:lnTo>
                  <a:lnTo>
                    <a:pt x="30251" y="19469"/>
                  </a:lnTo>
                  <a:lnTo>
                    <a:pt x="29895" y="19342"/>
                  </a:lnTo>
                  <a:lnTo>
                    <a:pt x="28651" y="19037"/>
                  </a:lnTo>
                  <a:lnTo>
                    <a:pt x="28486" y="18973"/>
                  </a:lnTo>
                  <a:lnTo>
                    <a:pt x="28181" y="18796"/>
                  </a:lnTo>
                  <a:lnTo>
                    <a:pt x="28079" y="18630"/>
                  </a:lnTo>
                  <a:lnTo>
                    <a:pt x="28079" y="18262"/>
                  </a:lnTo>
                  <a:lnTo>
                    <a:pt x="28155" y="18122"/>
                  </a:lnTo>
                  <a:lnTo>
                    <a:pt x="28448" y="17894"/>
                  </a:lnTo>
                  <a:lnTo>
                    <a:pt x="28663" y="17843"/>
                  </a:lnTo>
                  <a:lnTo>
                    <a:pt x="29375" y="17843"/>
                  </a:lnTo>
                  <a:lnTo>
                    <a:pt x="30022" y="18605"/>
                  </a:lnTo>
                  <a:lnTo>
                    <a:pt x="30721" y="18605"/>
                  </a:lnTo>
                  <a:lnTo>
                    <a:pt x="30734" y="18313"/>
                  </a:lnTo>
                  <a:lnTo>
                    <a:pt x="30645" y="18046"/>
                  </a:lnTo>
                  <a:lnTo>
                    <a:pt x="30162" y="17399"/>
                  </a:lnTo>
                  <a:lnTo>
                    <a:pt x="29679" y="17208"/>
                  </a:lnTo>
                  <a:lnTo>
                    <a:pt x="28498" y="17208"/>
                  </a:lnTo>
                  <a:lnTo>
                    <a:pt x="28079" y="17335"/>
                  </a:lnTo>
                  <a:lnTo>
                    <a:pt x="27470" y="17856"/>
                  </a:lnTo>
                  <a:lnTo>
                    <a:pt x="27330" y="18199"/>
                  </a:lnTo>
                  <a:lnTo>
                    <a:pt x="27330" y="18973"/>
                  </a:lnTo>
                  <a:lnTo>
                    <a:pt x="27482" y="19265"/>
                  </a:lnTo>
                  <a:lnTo>
                    <a:pt x="27990" y="19583"/>
                  </a:lnTo>
                  <a:lnTo>
                    <a:pt x="28270" y="19685"/>
                  </a:lnTo>
                  <a:lnTo>
                    <a:pt x="29565" y="20002"/>
                  </a:lnTo>
                  <a:lnTo>
                    <a:pt x="29768" y="20078"/>
                  </a:lnTo>
                  <a:lnTo>
                    <a:pt x="30048" y="20243"/>
                  </a:lnTo>
                  <a:lnTo>
                    <a:pt x="30137" y="20383"/>
                  </a:lnTo>
                  <a:lnTo>
                    <a:pt x="30137" y="20828"/>
                  </a:lnTo>
                  <a:lnTo>
                    <a:pt x="30035" y="21018"/>
                  </a:lnTo>
                  <a:lnTo>
                    <a:pt x="29603" y="21259"/>
                  </a:lnTo>
                  <a:lnTo>
                    <a:pt x="29362" y="21310"/>
                  </a:lnTo>
                  <a:lnTo>
                    <a:pt x="28625" y="21310"/>
                  </a:lnTo>
                  <a:lnTo>
                    <a:pt x="28295" y="21196"/>
                  </a:lnTo>
                  <a:lnTo>
                    <a:pt x="28003" y="20828"/>
                  </a:lnTo>
                  <a:lnTo>
                    <a:pt x="27940" y="20637"/>
                  </a:lnTo>
                  <a:lnTo>
                    <a:pt x="27914" y="20383"/>
                  </a:lnTo>
                  <a:lnTo>
                    <a:pt x="27190" y="20383"/>
                  </a:lnTo>
                  <a:lnTo>
                    <a:pt x="27216" y="20828"/>
                  </a:lnTo>
                  <a:lnTo>
                    <a:pt x="27368" y="21196"/>
                  </a:lnTo>
                  <a:lnTo>
                    <a:pt x="27914" y="21805"/>
                  </a:lnTo>
                  <a:lnTo>
                    <a:pt x="28384" y="21945"/>
                  </a:lnTo>
                  <a:lnTo>
                    <a:pt x="29667" y="21945"/>
                  </a:lnTo>
                  <a:lnTo>
                    <a:pt x="30124" y="21805"/>
                  </a:lnTo>
                  <a:lnTo>
                    <a:pt x="30721" y="21234"/>
                  </a:lnTo>
                  <a:lnTo>
                    <a:pt x="30886" y="20891"/>
                  </a:lnTo>
                  <a:lnTo>
                    <a:pt x="30886" y="20078"/>
                  </a:lnTo>
                  <a:close/>
                </a:path>
                <a:path w="113029" h="55244">
                  <a:moveTo>
                    <a:pt x="31064" y="48336"/>
                  </a:moveTo>
                  <a:lnTo>
                    <a:pt x="30314" y="48336"/>
                  </a:lnTo>
                  <a:lnTo>
                    <a:pt x="30276" y="53759"/>
                  </a:lnTo>
                  <a:lnTo>
                    <a:pt x="30137" y="53860"/>
                  </a:lnTo>
                  <a:lnTo>
                    <a:pt x="29603" y="53898"/>
                  </a:lnTo>
                  <a:lnTo>
                    <a:pt x="29603" y="54546"/>
                  </a:lnTo>
                  <a:lnTo>
                    <a:pt x="30403" y="54571"/>
                  </a:lnTo>
                  <a:lnTo>
                    <a:pt x="30734" y="54432"/>
                  </a:lnTo>
                  <a:lnTo>
                    <a:pt x="31000" y="54000"/>
                  </a:lnTo>
                  <a:lnTo>
                    <a:pt x="31064" y="48336"/>
                  </a:lnTo>
                  <a:close/>
                </a:path>
                <a:path w="113029" h="55244">
                  <a:moveTo>
                    <a:pt x="31064" y="46659"/>
                  </a:moveTo>
                  <a:lnTo>
                    <a:pt x="30314" y="46659"/>
                  </a:lnTo>
                  <a:lnTo>
                    <a:pt x="30314" y="47523"/>
                  </a:lnTo>
                  <a:lnTo>
                    <a:pt x="31064" y="47523"/>
                  </a:lnTo>
                  <a:lnTo>
                    <a:pt x="31064" y="46659"/>
                  </a:lnTo>
                  <a:close/>
                </a:path>
                <a:path w="113029" h="55244">
                  <a:moveTo>
                    <a:pt x="33947" y="31140"/>
                  </a:moveTo>
                  <a:lnTo>
                    <a:pt x="33223" y="31140"/>
                  </a:lnTo>
                  <a:lnTo>
                    <a:pt x="33223" y="33401"/>
                  </a:lnTo>
                  <a:lnTo>
                    <a:pt x="33147" y="36029"/>
                  </a:lnTo>
                  <a:lnTo>
                    <a:pt x="32702" y="36626"/>
                  </a:lnTo>
                  <a:lnTo>
                    <a:pt x="32410" y="36779"/>
                  </a:lnTo>
                  <a:lnTo>
                    <a:pt x="31610" y="36779"/>
                  </a:lnTo>
                  <a:lnTo>
                    <a:pt x="31292" y="36626"/>
                  </a:lnTo>
                  <a:lnTo>
                    <a:pt x="30924" y="36029"/>
                  </a:lnTo>
                  <a:lnTo>
                    <a:pt x="30899" y="34112"/>
                  </a:lnTo>
                  <a:lnTo>
                    <a:pt x="31369" y="33540"/>
                  </a:lnTo>
                  <a:lnTo>
                    <a:pt x="33147" y="36029"/>
                  </a:lnTo>
                  <a:lnTo>
                    <a:pt x="33147" y="33324"/>
                  </a:lnTo>
                  <a:lnTo>
                    <a:pt x="32905" y="33045"/>
                  </a:lnTo>
                  <a:lnTo>
                    <a:pt x="32537" y="32816"/>
                  </a:lnTo>
                  <a:lnTo>
                    <a:pt x="32258" y="32740"/>
                  </a:lnTo>
                  <a:lnTo>
                    <a:pt x="31305" y="32740"/>
                  </a:lnTo>
                  <a:lnTo>
                    <a:pt x="30861" y="32956"/>
                  </a:lnTo>
                  <a:lnTo>
                    <a:pt x="30162" y="33934"/>
                  </a:lnTo>
                  <a:lnTo>
                    <a:pt x="30111" y="34112"/>
                  </a:lnTo>
                  <a:lnTo>
                    <a:pt x="30175" y="36385"/>
                  </a:lnTo>
                  <a:lnTo>
                    <a:pt x="30899" y="37223"/>
                  </a:lnTo>
                  <a:lnTo>
                    <a:pt x="31330" y="37439"/>
                  </a:lnTo>
                  <a:lnTo>
                    <a:pt x="32143" y="37439"/>
                  </a:lnTo>
                  <a:lnTo>
                    <a:pt x="32410" y="37376"/>
                  </a:lnTo>
                  <a:lnTo>
                    <a:pt x="32893" y="37134"/>
                  </a:lnTo>
                  <a:lnTo>
                    <a:pt x="33096" y="36931"/>
                  </a:lnTo>
                  <a:lnTo>
                    <a:pt x="33185" y="36779"/>
                  </a:lnTo>
                  <a:lnTo>
                    <a:pt x="33274" y="37274"/>
                  </a:lnTo>
                  <a:lnTo>
                    <a:pt x="33947" y="37274"/>
                  </a:lnTo>
                  <a:lnTo>
                    <a:pt x="33947" y="36664"/>
                  </a:lnTo>
                  <a:lnTo>
                    <a:pt x="33947" y="31140"/>
                  </a:lnTo>
                  <a:close/>
                </a:path>
                <a:path w="113029" h="55244">
                  <a:moveTo>
                    <a:pt x="35229" y="15671"/>
                  </a:moveTo>
                  <a:lnTo>
                    <a:pt x="34391" y="15671"/>
                  </a:lnTo>
                  <a:lnTo>
                    <a:pt x="34391" y="21780"/>
                  </a:lnTo>
                  <a:lnTo>
                    <a:pt x="35229" y="21780"/>
                  </a:lnTo>
                  <a:lnTo>
                    <a:pt x="35229" y="15671"/>
                  </a:lnTo>
                  <a:close/>
                </a:path>
                <a:path w="113029" h="55244">
                  <a:moveTo>
                    <a:pt x="35814" y="32842"/>
                  </a:moveTo>
                  <a:lnTo>
                    <a:pt x="35052" y="32842"/>
                  </a:lnTo>
                  <a:lnTo>
                    <a:pt x="35052" y="37274"/>
                  </a:lnTo>
                  <a:lnTo>
                    <a:pt x="35814" y="37274"/>
                  </a:lnTo>
                  <a:lnTo>
                    <a:pt x="35814" y="32842"/>
                  </a:lnTo>
                  <a:close/>
                </a:path>
                <a:path w="113029" h="55244">
                  <a:moveTo>
                    <a:pt x="35814" y="31165"/>
                  </a:moveTo>
                  <a:lnTo>
                    <a:pt x="35052" y="31165"/>
                  </a:lnTo>
                  <a:lnTo>
                    <a:pt x="35052" y="32016"/>
                  </a:lnTo>
                  <a:lnTo>
                    <a:pt x="35814" y="32016"/>
                  </a:lnTo>
                  <a:lnTo>
                    <a:pt x="35814" y="31165"/>
                  </a:lnTo>
                  <a:close/>
                </a:path>
                <a:path w="113029" h="55244">
                  <a:moveTo>
                    <a:pt x="36055" y="49707"/>
                  </a:moveTo>
                  <a:lnTo>
                    <a:pt x="35852" y="49136"/>
                  </a:lnTo>
                  <a:lnTo>
                    <a:pt x="35534" y="48831"/>
                  </a:lnTo>
                  <a:lnTo>
                    <a:pt x="35204" y="48514"/>
                  </a:lnTo>
                  <a:lnTo>
                    <a:pt x="35204" y="49707"/>
                  </a:lnTo>
                  <a:lnTo>
                    <a:pt x="35115" y="51498"/>
                  </a:lnTo>
                  <a:lnTo>
                    <a:pt x="34810" y="52095"/>
                  </a:lnTo>
                  <a:lnTo>
                    <a:pt x="34467" y="52285"/>
                  </a:lnTo>
                  <a:lnTo>
                    <a:pt x="33515" y="52285"/>
                  </a:lnTo>
                  <a:lnTo>
                    <a:pt x="33197" y="52133"/>
                  </a:lnTo>
                  <a:lnTo>
                    <a:pt x="32778" y="51498"/>
                  </a:lnTo>
                  <a:lnTo>
                    <a:pt x="32778" y="49707"/>
                  </a:lnTo>
                  <a:lnTo>
                    <a:pt x="35204" y="49707"/>
                  </a:lnTo>
                  <a:lnTo>
                    <a:pt x="35204" y="48514"/>
                  </a:lnTo>
                  <a:lnTo>
                    <a:pt x="35064" y="48374"/>
                  </a:lnTo>
                  <a:lnTo>
                    <a:pt x="34582" y="48183"/>
                  </a:lnTo>
                  <a:lnTo>
                    <a:pt x="33362" y="48183"/>
                  </a:lnTo>
                  <a:lnTo>
                    <a:pt x="32854" y="48412"/>
                  </a:lnTo>
                  <a:lnTo>
                    <a:pt x="32092" y="49288"/>
                  </a:lnTo>
                  <a:lnTo>
                    <a:pt x="31965" y="49707"/>
                  </a:lnTo>
                  <a:lnTo>
                    <a:pt x="32080" y="51892"/>
                  </a:lnTo>
                  <a:lnTo>
                    <a:pt x="32804" y="52730"/>
                  </a:lnTo>
                  <a:lnTo>
                    <a:pt x="33286" y="52933"/>
                  </a:lnTo>
                  <a:lnTo>
                    <a:pt x="34645" y="52933"/>
                  </a:lnTo>
                  <a:lnTo>
                    <a:pt x="35179" y="52705"/>
                  </a:lnTo>
                  <a:lnTo>
                    <a:pt x="35483" y="52285"/>
                  </a:lnTo>
                  <a:lnTo>
                    <a:pt x="35877" y="51765"/>
                  </a:lnTo>
                  <a:lnTo>
                    <a:pt x="35953" y="51498"/>
                  </a:lnTo>
                  <a:lnTo>
                    <a:pt x="36055" y="49707"/>
                  </a:lnTo>
                  <a:close/>
                </a:path>
                <a:path w="113029" h="55244">
                  <a:moveTo>
                    <a:pt x="39141" y="48234"/>
                  </a:moveTo>
                  <a:lnTo>
                    <a:pt x="38900" y="48209"/>
                  </a:lnTo>
                  <a:lnTo>
                    <a:pt x="38595" y="48209"/>
                  </a:lnTo>
                  <a:lnTo>
                    <a:pt x="38328" y="48323"/>
                  </a:lnTo>
                  <a:lnTo>
                    <a:pt x="37884" y="48755"/>
                  </a:lnTo>
                  <a:lnTo>
                    <a:pt x="37731" y="48933"/>
                  </a:lnTo>
                  <a:lnTo>
                    <a:pt x="37680" y="49085"/>
                  </a:lnTo>
                  <a:lnTo>
                    <a:pt x="37680" y="48310"/>
                  </a:lnTo>
                  <a:lnTo>
                    <a:pt x="36969" y="48310"/>
                  </a:lnTo>
                  <a:lnTo>
                    <a:pt x="36969" y="52768"/>
                  </a:lnTo>
                  <a:lnTo>
                    <a:pt x="37719" y="52768"/>
                  </a:lnTo>
                  <a:lnTo>
                    <a:pt x="37719" y="49898"/>
                  </a:lnTo>
                  <a:lnTo>
                    <a:pt x="37820" y="49606"/>
                  </a:lnTo>
                  <a:lnTo>
                    <a:pt x="38227" y="49123"/>
                  </a:lnTo>
                  <a:lnTo>
                    <a:pt x="38506" y="49009"/>
                  </a:lnTo>
                  <a:lnTo>
                    <a:pt x="38887" y="49009"/>
                  </a:lnTo>
                  <a:lnTo>
                    <a:pt x="39141" y="49022"/>
                  </a:lnTo>
                  <a:lnTo>
                    <a:pt x="39141" y="48234"/>
                  </a:lnTo>
                  <a:close/>
                </a:path>
                <a:path w="113029" h="55244">
                  <a:moveTo>
                    <a:pt x="40957" y="36741"/>
                  </a:moveTo>
                  <a:lnTo>
                    <a:pt x="40601" y="36766"/>
                  </a:lnTo>
                  <a:lnTo>
                    <a:pt x="40462" y="35013"/>
                  </a:lnTo>
                  <a:lnTo>
                    <a:pt x="40373" y="33337"/>
                  </a:lnTo>
                  <a:lnTo>
                    <a:pt x="40297" y="33210"/>
                  </a:lnTo>
                  <a:lnTo>
                    <a:pt x="39712" y="32867"/>
                  </a:lnTo>
                  <a:lnTo>
                    <a:pt x="39712" y="35013"/>
                  </a:lnTo>
                  <a:lnTo>
                    <a:pt x="39712" y="36068"/>
                  </a:lnTo>
                  <a:lnTo>
                    <a:pt x="39509" y="36398"/>
                  </a:lnTo>
                  <a:lnTo>
                    <a:pt x="38836" y="36728"/>
                  </a:lnTo>
                  <a:lnTo>
                    <a:pt x="38582" y="36791"/>
                  </a:lnTo>
                  <a:lnTo>
                    <a:pt x="38100" y="36791"/>
                  </a:lnTo>
                  <a:lnTo>
                    <a:pt x="37757" y="36601"/>
                  </a:lnTo>
                  <a:lnTo>
                    <a:pt x="37630" y="35598"/>
                  </a:lnTo>
                  <a:lnTo>
                    <a:pt x="37998" y="35382"/>
                  </a:lnTo>
                  <a:lnTo>
                    <a:pt x="38201" y="35331"/>
                  </a:lnTo>
                  <a:lnTo>
                    <a:pt x="39065" y="35217"/>
                  </a:lnTo>
                  <a:lnTo>
                    <a:pt x="39497" y="35115"/>
                  </a:lnTo>
                  <a:lnTo>
                    <a:pt x="39712" y="35013"/>
                  </a:lnTo>
                  <a:lnTo>
                    <a:pt x="39712" y="32867"/>
                  </a:lnTo>
                  <a:lnTo>
                    <a:pt x="39217" y="32715"/>
                  </a:lnTo>
                  <a:lnTo>
                    <a:pt x="38239" y="32715"/>
                  </a:lnTo>
                  <a:lnTo>
                    <a:pt x="36969" y="34175"/>
                  </a:lnTo>
                  <a:lnTo>
                    <a:pt x="37668" y="34175"/>
                  </a:lnTo>
                  <a:lnTo>
                    <a:pt x="37757" y="33782"/>
                  </a:lnTo>
                  <a:lnTo>
                    <a:pt x="38011" y="33451"/>
                  </a:lnTo>
                  <a:lnTo>
                    <a:pt x="38290" y="33337"/>
                  </a:lnTo>
                  <a:lnTo>
                    <a:pt x="39014" y="33337"/>
                  </a:lnTo>
                  <a:lnTo>
                    <a:pt x="39268" y="33401"/>
                  </a:lnTo>
                  <a:lnTo>
                    <a:pt x="39636" y="33629"/>
                  </a:lnTo>
                  <a:lnTo>
                    <a:pt x="39624" y="34480"/>
                  </a:lnTo>
                  <a:lnTo>
                    <a:pt x="37719" y="34785"/>
                  </a:lnTo>
                  <a:lnTo>
                    <a:pt x="37388" y="34912"/>
                  </a:lnTo>
                  <a:lnTo>
                    <a:pt x="36855" y="35382"/>
                  </a:lnTo>
                  <a:lnTo>
                    <a:pt x="36957" y="36893"/>
                  </a:lnTo>
                  <a:lnTo>
                    <a:pt x="37376" y="37287"/>
                  </a:lnTo>
                  <a:lnTo>
                    <a:pt x="37731" y="37426"/>
                  </a:lnTo>
                  <a:lnTo>
                    <a:pt x="38493" y="37426"/>
                  </a:lnTo>
                  <a:lnTo>
                    <a:pt x="38798" y="37350"/>
                  </a:lnTo>
                  <a:lnTo>
                    <a:pt x="39370" y="37058"/>
                  </a:lnTo>
                  <a:lnTo>
                    <a:pt x="39598" y="36893"/>
                  </a:lnTo>
                  <a:lnTo>
                    <a:pt x="39751" y="36690"/>
                  </a:lnTo>
                  <a:lnTo>
                    <a:pt x="39852" y="37058"/>
                  </a:lnTo>
                  <a:lnTo>
                    <a:pt x="39992" y="37287"/>
                  </a:lnTo>
                  <a:lnTo>
                    <a:pt x="40182" y="37376"/>
                  </a:lnTo>
                  <a:lnTo>
                    <a:pt x="40551" y="37376"/>
                  </a:lnTo>
                  <a:lnTo>
                    <a:pt x="40932" y="37299"/>
                  </a:lnTo>
                  <a:lnTo>
                    <a:pt x="40957" y="36766"/>
                  </a:lnTo>
                  <a:close/>
                </a:path>
                <a:path w="113029" h="55244">
                  <a:moveTo>
                    <a:pt x="41427" y="15671"/>
                  </a:moveTo>
                  <a:lnTo>
                    <a:pt x="40640" y="15671"/>
                  </a:lnTo>
                  <a:lnTo>
                    <a:pt x="40640" y="20624"/>
                  </a:lnTo>
                  <a:lnTo>
                    <a:pt x="37553" y="15671"/>
                  </a:lnTo>
                  <a:lnTo>
                    <a:pt x="36576" y="15671"/>
                  </a:lnTo>
                  <a:lnTo>
                    <a:pt x="36576" y="21780"/>
                  </a:lnTo>
                  <a:lnTo>
                    <a:pt x="37363" y="21780"/>
                  </a:lnTo>
                  <a:lnTo>
                    <a:pt x="37363" y="16827"/>
                  </a:lnTo>
                  <a:lnTo>
                    <a:pt x="40500" y="21780"/>
                  </a:lnTo>
                  <a:lnTo>
                    <a:pt x="41427" y="21780"/>
                  </a:lnTo>
                  <a:lnTo>
                    <a:pt x="41427" y="15671"/>
                  </a:lnTo>
                  <a:close/>
                </a:path>
                <a:path w="113029" h="55244">
                  <a:moveTo>
                    <a:pt x="43980" y="53416"/>
                  </a:moveTo>
                  <a:lnTo>
                    <a:pt x="39230" y="53416"/>
                  </a:lnTo>
                  <a:lnTo>
                    <a:pt x="39230" y="53835"/>
                  </a:lnTo>
                  <a:lnTo>
                    <a:pt x="43980" y="53835"/>
                  </a:lnTo>
                  <a:lnTo>
                    <a:pt x="43980" y="53416"/>
                  </a:lnTo>
                  <a:close/>
                </a:path>
                <a:path w="113029" h="55244">
                  <a:moveTo>
                    <a:pt x="45872" y="37922"/>
                  </a:moveTo>
                  <a:lnTo>
                    <a:pt x="41135" y="37922"/>
                  </a:lnTo>
                  <a:lnTo>
                    <a:pt x="41135" y="38341"/>
                  </a:lnTo>
                  <a:lnTo>
                    <a:pt x="45872" y="38341"/>
                  </a:lnTo>
                  <a:lnTo>
                    <a:pt x="45872" y="37922"/>
                  </a:lnTo>
                  <a:close/>
                </a:path>
                <a:path w="113029" h="55244">
                  <a:moveTo>
                    <a:pt x="47180" y="15671"/>
                  </a:moveTo>
                  <a:lnTo>
                    <a:pt x="42214" y="15671"/>
                  </a:lnTo>
                  <a:lnTo>
                    <a:pt x="42214" y="16395"/>
                  </a:lnTo>
                  <a:lnTo>
                    <a:pt x="44272" y="16395"/>
                  </a:lnTo>
                  <a:lnTo>
                    <a:pt x="44272" y="21780"/>
                  </a:lnTo>
                  <a:lnTo>
                    <a:pt x="45110" y="21780"/>
                  </a:lnTo>
                  <a:lnTo>
                    <a:pt x="45110" y="16395"/>
                  </a:lnTo>
                  <a:lnTo>
                    <a:pt x="47180" y="16395"/>
                  </a:lnTo>
                  <a:lnTo>
                    <a:pt x="47180" y="15671"/>
                  </a:lnTo>
                  <a:close/>
                </a:path>
                <a:path w="113029" h="55244">
                  <a:moveTo>
                    <a:pt x="48044" y="32816"/>
                  </a:moveTo>
                  <a:lnTo>
                    <a:pt x="47332" y="32816"/>
                  </a:lnTo>
                  <a:lnTo>
                    <a:pt x="47332" y="31572"/>
                  </a:lnTo>
                  <a:lnTo>
                    <a:pt x="46570" y="31572"/>
                  </a:lnTo>
                  <a:lnTo>
                    <a:pt x="46570" y="32816"/>
                  </a:lnTo>
                  <a:lnTo>
                    <a:pt x="45974" y="32816"/>
                  </a:lnTo>
                  <a:lnTo>
                    <a:pt x="45974" y="33439"/>
                  </a:lnTo>
                  <a:lnTo>
                    <a:pt x="46570" y="33439"/>
                  </a:lnTo>
                  <a:lnTo>
                    <a:pt x="46570" y="36664"/>
                  </a:lnTo>
                  <a:lnTo>
                    <a:pt x="46634" y="36893"/>
                  </a:lnTo>
                  <a:lnTo>
                    <a:pt x="46888" y="37261"/>
                  </a:lnTo>
                  <a:lnTo>
                    <a:pt x="47129" y="37350"/>
                  </a:lnTo>
                  <a:lnTo>
                    <a:pt x="47586" y="37350"/>
                  </a:lnTo>
                  <a:lnTo>
                    <a:pt x="47955" y="37299"/>
                  </a:lnTo>
                  <a:lnTo>
                    <a:pt x="48044" y="36690"/>
                  </a:lnTo>
                  <a:lnTo>
                    <a:pt x="47650" y="36703"/>
                  </a:lnTo>
                  <a:lnTo>
                    <a:pt x="47383" y="36601"/>
                  </a:lnTo>
                  <a:lnTo>
                    <a:pt x="47332" y="33439"/>
                  </a:lnTo>
                  <a:lnTo>
                    <a:pt x="48044" y="33439"/>
                  </a:lnTo>
                  <a:lnTo>
                    <a:pt x="48044" y="32816"/>
                  </a:lnTo>
                  <a:close/>
                </a:path>
                <a:path w="113029" h="55244">
                  <a:moveTo>
                    <a:pt x="52412" y="32816"/>
                  </a:moveTo>
                  <a:lnTo>
                    <a:pt x="51574" y="32816"/>
                  </a:lnTo>
                  <a:lnTo>
                    <a:pt x="50380" y="36449"/>
                  </a:lnTo>
                  <a:lnTo>
                    <a:pt x="49174" y="32816"/>
                  </a:lnTo>
                  <a:lnTo>
                    <a:pt x="48336" y="32816"/>
                  </a:lnTo>
                  <a:lnTo>
                    <a:pt x="49974" y="37401"/>
                  </a:lnTo>
                  <a:lnTo>
                    <a:pt x="49657" y="38188"/>
                  </a:lnTo>
                  <a:lnTo>
                    <a:pt x="49542" y="38328"/>
                  </a:lnTo>
                  <a:lnTo>
                    <a:pt x="49415" y="38417"/>
                  </a:lnTo>
                  <a:lnTo>
                    <a:pt x="49072" y="38442"/>
                  </a:lnTo>
                  <a:lnTo>
                    <a:pt x="48729" y="38366"/>
                  </a:lnTo>
                  <a:lnTo>
                    <a:pt x="48729" y="39039"/>
                  </a:lnTo>
                  <a:lnTo>
                    <a:pt x="48945" y="39090"/>
                  </a:lnTo>
                  <a:lnTo>
                    <a:pt x="49618" y="39103"/>
                  </a:lnTo>
                  <a:lnTo>
                    <a:pt x="49923" y="38976"/>
                  </a:lnTo>
                  <a:lnTo>
                    <a:pt x="50279" y="38481"/>
                  </a:lnTo>
                  <a:lnTo>
                    <a:pt x="50584" y="37782"/>
                  </a:lnTo>
                  <a:lnTo>
                    <a:pt x="51206" y="36169"/>
                  </a:lnTo>
                  <a:lnTo>
                    <a:pt x="52412" y="32816"/>
                  </a:lnTo>
                  <a:close/>
                </a:path>
                <a:path w="113029" h="55244">
                  <a:moveTo>
                    <a:pt x="56921" y="34239"/>
                  </a:moveTo>
                  <a:lnTo>
                    <a:pt x="56743" y="33680"/>
                  </a:lnTo>
                  <a:lnTo>
                    <a:pt x="56464" y="33375"/>
                  </a:lnTo>
                  <a:lnTo>
                    <a:pt x="56057" y="32931"/>
                  </a:lnTo>
                  <a:lnTo>
                    <a:pt x="56057" y="34239"/>
                  </a:lnTo>
                  <a:lnTo>
                    <a:pt x="56045" y="36042"/>
                  </a:lnTo>
                  <a:lnTo>
                    <a:pt x="55575" y="36626"/>
                  </a:lnTo>
                  <a:lnTo>
                    <a:pt x="55283" y="36779"/>
                  </a:lnTo>
                  <a:lnTo>
                    <a:pt x="54419" y="36779"/>
                  </a:lnTo>
                  <a:lnTo>
                    <a:pt x="54063" y="36537"/>
                  </a:lnTo>
                  <a:lnTo>
                    <a:pt x="53848" y="36042"/>
                  </a:lnTo>
                  <a:lnTo>
                    <a:pt x="53848" y="34239"/>
                  </a:lnTo>
                  <a:lnTo>
                    <a:pt x="56057" y="34239"/>
                  </a:lnTo>
                  <a:lnTo>
                    <a:pt x="56057" y="32931"/>
                  </a:lnTo>
                  <a:lnTo>
                    <a:pt x="55613" y="32715"/>
                  </a:lnTo>
                  <a:lnTo>
                    <a:pt x="54762" y="32715"/>
                  </a:lnTo>
                  <a:lnTo>
                    <a:pt x="54470" y="32804"/>
                  </a:lnTo>
                  <a:lnTo>
                    <a:pt x="54038" y="33070"/>
                  </a:lnTo>
                  <a:lnTo>
                    <a:pt x="53873" y="33235"/>
                  </a:lnTo>
                  <a:lnTo>
                    <a:pt x="53721" y="33439"/>
                  </a:lnTo>
                  <a:lnTo>
                    <a:pt x="53721" y="32842"/>
                  </a:lnTo>
                  <a:lnTo>
                    <a:pt x="52997" y="32842"/>
                  </a:lnTo>
                  <a:lnTo>
                    <a:pt x="52997" y="39052"/>
                  </a:lnTo>
                  <a:lnTo>
                    <a:pt x="53746" y="39052"/>
                  </a:lnTo>
                  <a:lnTo>
                    <a:pt x="53746" y="36779"/>
                  </a:lnTo>
                  <a:lnTo>
                    <a:pt x="53911" y="36982"/>
                  </a:lnTo>
                  <a:lnTo>
                    <a:pt x="54063" y="37122"/>
                  </a:lnTo>
                  <a:lnTo>
                    <a:pt x="54419" y="37350"/>
                  </a:lnTo>
                  <a:lnTo>
                    <a:pt x="54698" y="37426"/>
                  </a:lnTo>
                  <a:lnTo>
                    <a:pt x="55460" y="37426"/>
                  </a:lnTo>
                  <a:lnTo>
                    <a:pt x="55841" y="37299"/>
                  </a:lnTo>
                  <a:lnTo>
                    <a:pt x="56654" y="36626"/>
                  </a:lnTo>
                  <a:lnTo>
                    <a:pt x="56883" y="36042"/>
                  </a:lnTo>
                  <a:lnTo>
                    <a:pt x="56921" y="34239"/>
                  </a:lnTo>
                  <a:close/>
                </a:path>
                <a:path w="113029" h="55244">
                  <a:moveTo>
                    <a:pt x="61620" y="35280"/>
                  </a:moveTo>
                  <a:lnTo>
                    <a:pt x="61607" y="34696"/>
                  </a:lnTo>
                  <a:lnTo>
                    <a:pt x="61518" y="34112"/>
                  </a:lnTo>
                  <a:lnTo>
                    <a:pt x="61404" y="33743"/>
                  </a:lnTo>
                  <a:lnTo>
                    <a:pt x="61150" y="33375"/>
                  </a:lnTo>
                  <a:lnTo>
                    <a:pt x="60871" y="33096"/>
                  </a:lnTo>
                  <a:lnTo>
                    <a:pt x="60845" y="34696"/>
                  </a:lnTo>
                  <a:lnTo>
                    <a:pt x="58369" y="34696"/>
                  </a:lnTo>
                  <a:lnTo>
                    <a:pt x="58381" y="34366"/>
                  </a:lnTo>
                  <a:lnTo>
                    <a:pt x="58508" y="33997"/>
                  </a:lnTo>
                  <a:lnTo>
                    <a:pt x="58978" y="33502"/>
                  </a:lnTo>
                  <a:lnTo>
                    <a:pt x="59270" y="33375"/>
                  </a:lnTo>
                  <a:lnTo>
                    <a:pt x="60083" y="33375"/>
                  </a:lnTo>
                  <a:lnTo>
                    <a:pt x="60426" y="33553"/>
                  </a:lnTo>
                  <a:lnTo>
                    <a:pt x="60680" y="34010"/>
                  </a:lnTo>
                  <a:lnTo>
                    <a:pt x="60794" y="34315"/>
                  </a:lnTo>
                  <a:lnTo>
                    <a:pt x="60845" y="34696"/>
                  </a:lnTo>
                  <a:lnTo>
                    <a:pt x="60845" y="33083"/>
                  </a:lnTo>
                  <a:lnTo>
                    <a:pt x="60274" y="32791"/>
                  </a:lnTo>
                  <a:lnTo>
                    <a:pt x="59969" y="32715"/>
                  </a:lnTo>
                  <a:lnTo>
                    <a:pt x="59029" y="32715"/>
                  </a:lnTo>
                  <a:lnTo>
                    <a:pt x="58521" y="32943"/>
                  </a:lnTo>
                  <a:lnTo>
                    <a:pt x="57746" y="33845"/>
                  </a:lnTo>
                  <a:lnTo>
                    <a:pt x="57645" y="34112"/>
                  </a:lnTo>
                  <a:lnTo>
                    <a:pt x="57734" y="36423"/>
                  </a:lnTo>
                  <a:lnTo>
                    <a:pt x="58508" y="37236"/>
                  </a:lnTo>
                  <a:lnTo>
                    <a:pt x="58978" y="37439"/>
                  </a:lnTo>
                  <a:lnTo>
                    <a:pt x="59766" y="37439"/>
                  </a:lnTo>
                  <a:lnTo>
                    <a:pt x="61556" y="35877"/>
                  </a:lnTo>
                  <a:lnTo>
                    <a:pt x="60820" y="35877"/>
                  </a:lnTo>
                  <a:lnTo>
                    <a:pt x="60744" y="36106"/>
                  </a:lnTo>
                  <a:lnTo>
                    <a:pt x="60667" y="36258"/>
                  </a:lnTo>
                  <a:lnTo>
                    <a:pt x="60299" y="36664"/>
                  </a:lnTo>
                  <a:lnTo>
                    <a:pt x="59994" y="36791"/>
                  </a:lnTo>
                  <a:lnTo>
                    <a:pt x="59182" y="36791"/>
                  </a:lnTo>
                  <a:lnTo>
                    <a:pt x="58889" y="36664"/>
                  </a:lnTo>
                  <a:lnTo>
                    <a:pt x="58470" y="36106"/>
                  </a:lnTo>
                  <a:lnTo>
                    <a:pt x="58356" y="35280"/>
                  </a:lnTo>
                  <a:lnTo>
                    <a:pt x="61620" y="35280"/>
                  </a:lnTo>
                  <a:close/>
                </a:path>
                <a:path w="113029" h="55244">
                  <a:moveTo>
                    <a:pt x="69608" y="36550"/>
                  </a:moveTo>
                  <a:lnTo>
                    <a:pt x="65887" y="36550"/>
                  </a:lnTo>
                  <a:lnTo>
                    <a:pt x="65887" y="34480"/>
                  </a:lnTo>
                  <a:lnTo>
                    <a:pt x="69265" y="34480"/>
                  </a:lnTo>
                  <a:lnTo>
                    <a:pt x="69265" y="33769"/>
                  </a:lnTo>
                  <a:lnTo>
                    <a:pt x="65887" y="33769"/>
                  </a:lnTo>
                  <a:lnTo>
                    <a:pt x="65887" y="31915"/>
                  </a:lnTo>
                  <a:lnTo>
                    <a:pt x="69545" y="31915"/>
                  </a:lnTo>
                  <a:lnTo>
                    <a:pt x="69545" y="31165"/>
                  </a:lnTo>
                  <a:lnTo>
                    <a:pt x="65087" y="31165"/>
                  </a:lnTo>
                  <a:lnTo>
                    <a:pt x="65087" y="37274"/>
                  </a:lnTo>
                  <a:lnTo>
                    <a:pt x="69608" y="37274"/>
                  </a:lnTo>
                  <a:lnTo>
                    <a:pt x="69608" y="36550"/>
                  </a:lnTo>
                  <a:close/>
                </a:path>
                <a:path w="113029" h="55244">
                  <a:moveTo>
                    <a:pt x="74244" y="1930"/>
                  </a:moveTo>
                  <a:lnTo>
                    <a:pt x="74142" y="1600"/>
                  </a:lnTo>
                  <a:lnTo>
                    <a:pt x="73583" y="876"/>
                  </a:lnTo>
                  <a:lnTo>
                    <a:pt x="73456" y="723"/>
                  </a:lnTo>
                  <a:lnTo>
                    <a:pt x="73456" y="2286"/>
                  </a:lnTo>
                  <a:lnTo>
                    <a:pt x="73355" y="4368"/>
                  </a:lnTo>
                  <a:lnTo>
                    <a:pt x="71894" y="5575"/>
                  </a:lnTo>
                  <a:lnTo>
                    <a:pt x="70129" y="5575"/>
                  </a:lnTo>
                  <a:lnTo>
                    <a:pt x="70129" y="876"/>
                  </a:lnTo>
                  <a:lnTo>
                    <a:pt x="72275" y="876"/>
                  </a:lnTo>
                  <a:lnTo>
                    <a:pt x="72758" y="1092"/>
                  </a:lnTo>
                  <a:lnTo>
                    <a:pt x="73355" y="1930"/>
                  </a:lnTo>
                  <a:lnTo>
                    <a:pt x="73456" y="2286"/>
                  </a:lnTo>
                  <a:lnTo>
                    <a:pt x="73456" y="723"/>
                  </a:lnTo>
                  <a:lnTo>
                    <a:pt x="73266" y="469"/>
                  </a:lnTo>
                  <a:lnTo>
                    <a:pt x="72618" y="165"/>
                  </a:lnTo>
                  <a:lnTo>
                    <a:pt x="69303" y="165"/>
                  </a:lnTo>
                  <a:lnTo>
                    <a:pt x="69303" y="6286"/>
                  </a:lnTo>
                  <a:lnTo>
                    <a:pt x="72809" y="6286"/>
                  </a:lnTo>
                  <a:lnTo>
                    <a:pt x="73558" y="5816"/>
                  </a:lnTo>
                  <a:lnTo>
                    <a:pt x="73672" y="5575"/>
                  </a:lnTo>
                  <a:lnTo>
                    <a:pt x="74231" y="4368"/>
                  </a:lnTo>
                  <a:lnTo>
                    <a:pt x="74244" y="1930"/>
                  </a:lnTo>
                  <a:close/>
                </a:path>
                <a:path w="113029" h="55244">
                  <a:moveTo>
                    <a:pt x="75539" y="31165"/>
                  </a:moveTo>
                  <a:lnTo>
                    <a:pt x="74752" y="31165"/>
                  </a:lnTo>
                  <a:lnTo>
                    <a:pt x="74752" y="36118"/>
                  </a:lnTo>
                  <a:lnTo>
                    <a:pt x="71666" y="31165"/>
                  </a:lnTo>
                  <a:lnTo>
                    <a:pt x="70688" y="31165"/>
                  </a:lnTo>
                  <a:lnTo>
                    <a:pt x="70688" y="37274"/>
                  </a:lnTo>
                  <a:lnTo>
                    <a:pt x="71475" y="37274"/>
                  </a:lnTo>
                  <a:lnTo>
                    <a:pt x="71475" y="32334"/>
                  </a:lnTo>
                  <a:lnTo>
                    <a:pt x="74612" y="37274"/>
                  </a:lnTo>
                  <a:lnTo>
                    <a:pt x="75539" y="37274"/>
                  </a:lnTo>
                  <a:lnTo>
                    <a:pt x="75539" y="31165"/>
                  </a:lnTo>
                  <a:close/>
                </a:path>
                <a:path w="113029" h="55244">
                  <a:moveTo>
                    <a:pt x="76441" y="165"/>
                  </a:moveTo>
                  <a:lnTo>
                    <a:pt x="75603" y="165"/>
                  </a:lnTo>
                  <a:lnTo>
                    <a:pt x="75603" y="6286"/>
                  </a:lnTo>
                  <a:lnTo>
                    <a:pt x="76441" y="6286"/>
                  </a:lnTo>
                  <a:lnTo>
                    <a:pt x="76441" y="165"/>
                  </a:lnTo>
                  <a:close/>
                </a:path>
                <a:path w="113029" h="55244">
                  <a:moveTo>
                    <a:pt x="81711" y="31165"/>
                  </a:moveTo>
                  <a:lnTo>
                    <a:pt x="80873" y="31165"/>
                  </a:lnTo>
                  <a:lnTo>
                    <a:pt x="80873" y="35382"/>
                  </a:lnTo>
                  <a:lnTo>
                    <a:pt x="80810" y="35737"/>
                  </a:lnTo>
                  <a:lnTo>
                    <a:pt x="80416" y="36474"/>
                  </a:lnTo>
                  <a:lnTo>
                    <a:pt x="79946" y="36715"/>
                  </a:lnTo>
                  <a:lnTo>
                    <a:pt x="78651" y="36715"/>
                  </a:lnTo>
                  <a:lnTo>
                    <a:pt x="78244" y="36487"/>
                  </a:lnTo>
                  <a:lnTo>
                    <a:pt x="77825" y="35750"/>
                  </a:lnTo>
                  <a:lnTo>
                    <a:pt x="77749" y="35382"/>
                  </a:lnTo>
                  <a:lnTo>
                    <a:pt x="77749" y="31165"/>
                  </a:lnTo>
                  <a:lnTo>
                    <a:pt x="76911" y="31165"/>
                  </a:lnTo>
                  <a:lnTo>
                    <a:pt x="76911" y="35356"/>
                  </a:lnTo>
                  <a:lnTo>
                    <a:pt x="77000" y="35928"/>
                  </a:lnTo>
                  <a:lnTo>
                    <a:pt x="77584" y="37071"/>
                  </a:lnTo>
                  <a:lnTo>
                    <a:pt x="78282" y="37439"/>
                  </a:lnTo>
                  <a:lnTo>
                    <a:pt x="80340" y="37439"/>
                  </a:lnTo>
                  <a:lnTo>
                    <a:pt x="81038" y="37071"/>
                  </a:lnTo>
                  <a:lnTo>
                    <a:pt x="81610" y="35928"/>
                  </a:lnTo>
                  <a:lnTo>
                    <a:pt x="81711" y="35356"/>
                  </a:lnTo>
                  <a:lnTo>
                    <a:pt x="81711" y="31165"/>
                  </a:lnTo>
                  <a:close/>
                </a:path>
                <a:path w="113029" h="55244">
                  <a:moveTo>
                    <a:pt x="82651" y="165"/>
                  </a:moveTo>
                  <a:lnTo>
                    <a:pt x="81813" y="165"/>
                  </a:lnTo>
                  <a:lnTo>
                    <a:pt x="81813" y="4394"/>
                  </a:lnTo>
                  <a:lnTo>
                    <a:pt x="81749" y="4737"/>
                  </a:lnTo>
                  <a:lnTo>
                    <a:pt x="81356" y="5486"/>
                  </a:lnTo>
                  <a:lnTo>
                    <a:pt x="80886" y="5727"/>
                  </a:lnTo>
                  <a:lnTo>
                    <a:pt x="79603" y="5727"/>
                  </a:lnTo>
                  <a:lnTo>
                    <a:pt x="79184" y="5499"/>
                  </a:lnTo>
                  <a:lnTo>
                    <a:pt x="78765" y="4762"/>
                  </a:lnTo>
                  <a:lnTo>
                    <a:pt x="78689" y="4394"/>
                  </a:lnTo>
                  <a:lnTo>
                    <a:pt x="78689" y="165"/>
                  </a:lnTo>
                  <a:lnTo>
                    <a:pt x="77851" y="165"/>
                  </a:lnTo>
                  <a:lnTo>
                    <a:pt x="77851" y="4356"/>
                  </a:lnTo>
                  <a:lnTo>
                    <a:pt x="77939" y="4927"/>
                  </a:lnTo>
                  <a:lnTo>
                    <a:pt x="78524" y="6070"/>
                  </a:lnTo>
                  <a:lnTo>
                    <a:pt x="79222" y="6438"/>
                  </a:lnTo>
                  <a:lnTo>
                    <a:pt x="81280" y="6438"/>
                  </a:lnTo>
                  <a:lnTo>
                    <a:pt x="81978" y="6070"/>
                  </a:lnTo>
                  <a:lnTo>
                    <a:pt x="82550" y="4927"/>
                  </a:lnTo>
                  <a:lnTo>
                    <a:pt x="82651" y="4356"/>
                  </a:lnTo>
                  <a:lnTo>
                    <a:pt x="82651" y="165"/>
                  </a:lnTo>
                  <a:close/>
                </a:path>
                <a:path w="113029" h="55244">
                  <a:moveTo>
                    <a:pt x="88836" y="31165"/>
                  </a:moveTo>
                  <a:lnTo>
                    <a:pt x="87668" y="31165"/>
                  </a:lnTo>
                  <a:lnTo>
                    <a:pt x="85928" y="36334"/>
                  </a:lnTo>
                  <a:lnTo>
                    <a:pt x="84162" y="31165"/>
                  </a:lnTo>
                  <a:lnTo>
                    <a:pt x="82981" y="31165"/>
                  </a:lnTo>
                  <a:lnTo>
                    <a:pt x="82981" y="37274"/>
                  </a:lnTo>
                  <a:lnTo>
                    <a:pt x="83769" y="37274"/>
                  </a:lnTo>
                  <a:lnTo>
                    <a:pt x="83769" y="33667"/>
                  </a:lnTo>
                  <a:lnTo>
                    <a:pt x="83743" y="32118"/>
                  </a:lnTo>
                  <a:lnTo>
                    <a:pt x="85509" y="37274"/>
                  </a:lnTo>
                  <a:lnTo>
                    <a:pt x="86321" y="37274"/>
                  </a:lnTo>
                  <a:lnTo>
                    <a:pt x="88074" y="32118"/>
                  </a:lnTo>
                  <a:lnTo>
                    <a:pt x="88049" y="33337"/>
                  </a:lnTo>
                  <a:lnTo>
                    <a:pt x="88049" y="37274"/>
                  </a:lnTo>
                  <a:lnTo>
                    <a:pt x="88836" y="37274"/>
                  </a:lnTo>
                  <a:lnTo>
                    <a:pt x="88836" y="31165"/>
                  </a:lnTo>
                  <a:close/>
                </a:path>
                <a:path w="113029" h="55244">
                  <a:moveTo>
                    <a:pt x="89776" y="165"/>
                  </a:moveTo>
                  <a:lnTo>
                    <a:pt x="88607" y="165"/>
                  </a:lnTo>
                  <a:lnTo>
                    <a:pt x="86868" y="5334"/>
                  </a:lnTo>
                  <a:lnTo>
                    <a:pt x="85102" y="165"/>
                  </a:lnTo>
                  <a:lnTo>
                    <a:pt x="83921" y="165"/>
                  </a:lnTo>
                  <a:lnTo>
                    <a:pt x="83921" y="6286"/>
                  </a:lnTo>
                  <a:lnTo>
                    <a:pt x="84709" y="6286"/>
                  </a:lnTo>
                  <a:lnTo>
                    <a:pt x="84709" y="2679"/>
                  </a:lnTo>
                  <a:lnTo>
                    <a:pt x="84696" y="1130"/>
                  </a:lnTo>
                  <a:lnTo>
                    <a:pt x="86448" y="6286"/>
                  </a:lnTo>
                  <a:lnTo>
                    <a:pt x="87261" y="6286"/>
                  </a:lnTo>
                  <a:lnTo>
                    <a:pt x="89014" y="1130"/>
                  </a:lnTo>
                  <a:lnTo>
                    <a:pt x="88988" y="2349"/>
                  </a:lnTo>
                  <a:lnTo>
                    <a:pt x="88988" y="6286"/>
                  </a:lnTo>
                  <a:lnTo>
                    <a:pt x="89776" y="6286"/>
                  </a:lnTo>
                  <a:lnTo>
                    <a:pt x="89776" y="165"/>
                  </a:lnTo>
                  <a:close/>
                </a:path>
                <a:path w="113029" h="55244">
                  <a:moveTo>
                    <a:pt x="91986" y="39014"/>
                  </a:moveTo>
                  <a:lnTo>
                    <a:pt x="91579" y="38239"/>
                  </a:lnTo>
                  <a:lnTo>
                    <a:pt x="91300" y="37655"/>
                  </a:lnTo>
                  <a:lnTo>
                    <a:pt x="90944" y="36576"/>
                  </a:lnTo>
                  <a:lnTo>
                    <a:pt x="90830" y="35839"/>
                  </a:lnTo>
                  <a:lnTo>
                    <a:pt x="90830" y="34239"/>
                  </a:lnTo>
                  <a:lnTo>
                    <a:pt x="90919" y="33540"/>
                  </a:lnTo>
                  <a:lnTo>
                    <a:pt x="91262" y="32537"/>
                  </a:lnTo>
                  <a:lnTo>
                    <a:pt x="91541" y="31915"/>
                  </a:lnTo>
                  <a:lnTo>
                    <a:pt x="91973" y="31064"/>
                  </a:lnTo>
                  <a:lnTo>
                    <a:pt x="91452" y="31064"/>
                  </a:lnTo>
                  <a:lnTo>
                    <a:pt x="90932" y="31877"/>
                  </a:lnTo>
                  <a:lnTo>
                    <a:pt x="90589" y="32486"/>
                  </a:lnTo>
                  <a:lnTo>
                    <a:pt x="90170" y="33540"/>
                  </a:lnTo>
                  <a:lnTo>
                    <a:pt x="90043" y="34264"/>
                  </a:lnTo>
                  <a:lnTo>
                    <a:pt x="90055" y="35534"/>
                  </a:lnTo>
                  <a:lnTo>
                    <a:pt x="91478" y="39014"/>
                  </a:lnTo>
                  <a:lnTo>
                    <a:pt x="91986" y="39014"/>
                  </a:lnTo>
                  <a:close/>
                </a:path>
                <a:path w="113029" h="55244">
                  <a:moveTo>
                    <a:pt x="93891" y="36372"/>
                  </a:moveTo>
                  <a:lnTo>
                    <a:pt x="93014" y="36372"/>
                  </a:lnTo>
                  <a:lnTo>
                    <a:pt x="93014" y="37274"/>
                  </a:lnTo>
                  <a:lnTo>
                    <a:pt x="93891" y="37274"/>
                  </a:lnTo>
                  <a:lnTo>
                    <a:pt x="93891" y="36372"/>
                  </a:lnTo>
                  <a:close/>
                </a:path>
                <a:path w="113029" h="55244">
                  <a:moveTo>
                    <a:pt x="95618" y="3721"/>
                  </a:moveTo>
                  <a:lnTo>
                    <a:pt x="95351" y="3416"/>
                  </a:lnTo>
                  <a:lnTo>
                    <a:pt x="95173" y="3251"/>
                  </a:lnTo>
                  <a:lnTo>
                    <a:pt x="94932" y="3111"/>
                  </a:lnTo>
                  <a:lnTo>
                    <a:pt x="94907" y="4025"/>
                  </a:lnTo>
                  <a:lnTo>
                    <a:pt x="94843" y="4953"/>
                  </a:lnTo>
                  <a:lnTo>
                    <a:pt x="94488" y="5435"/>
                  </a:lnTo>
                  <a:lnTo>
                    <a:pt x="94119" y="5575"/>
                  </a:lnTo>
                  <a:lnTo>
                    <a:pt x="91833" y="5575"/>
                  </a:lnTo>
                  <a:lnTo>
                    <a:pt x="91833" y="3416"/>
                  </a:lnTo>
                  <a:lnTo>
                    <a:pt x="93827" y="3416"/>
                  </a:lnTo>
                  <a:lnTo>
                    <a:pt x="94107" y="3467"/>
                  </a:lnTo>
                  <a:lnTo>
                    <a:pt x="94716" y="3721"/>
                  </a:lnTo>
                  <a:lnTo>
                    <a:pt x="94907" y="4025"/>
                  </a:lnTo>
                  <a:lnTo>
                    <a:pt x="94907" y="3111"/>
                  </a:lnTo>
                  <a:lnTo>
                    <a:pt x="94615" y="2984"/>
                  </a:lnTo>
                  <a:lnTo>
                    <a:pt x="94830" y="2882"/>
                  </a:lnTo>
                  <a:lnTo>
                    <a:pt x="95008" y="2755"/>
                  </a:lnTo>
                  <a:lnTo>
                    <a:pt x="95275" y="2451"/>
                  </a:lnTo>
                  <a:lnTo>
                    <a:pt x="95351" y="1066"/>
                  </a:lnTo>
                  <a:lnTo>
                    <a:pt x="95211" y="863"/>
                  </a:lnTo>
                  <a:lnTo>
                    <a:pt x="94869" y="381"/>
                  </a:lnTo>
                  <a:lnTo>
                    <a:pt x="94589" y="266"/>
                  </a:lnTo>
                  <a:lnTo>
                    <a:pt x="94589" y="1358"/>
                  </a:lnTo>
                  <a:lnTo>
                    <a:pt x="94500" y="2387"/>
                  </a:lnTo>
                  <a:lnTo>
                    <a:pt x="93954" y="2705"/>
                  </a:lnTo>
                  <a:lnTo>
                    <a:pt x="93687" y="2755"/>
                  </a:lnTo>
                  <a:lnTo>
                    <a:pt x="91833" y="2755"/>
                  </a:lnTo>
                  <a:lnTo>
                    <a:pt x="91833" y="863"/>
                  </a:lnTo>
                  <a:lnTo>
                    <a:pt x="93675" y="863"/>
                  </a:lnTo>
                  <a:lnTo>
                    <a:pt x="93941" y="901"/>
                  </a:lnTo>
                  <a:lnTo>
                    <a:pt x="94449" y="1117"/>
                  </a:lnTo>
                  <a:lnTo>
                    <a:pt x="94589" y="1358"/>
                  </a:lnTo>
                  <a:lnTo>
                    <a:pt x="94589" y="266"/>
                  </a:lnTo>
                  <a:lnTo>
                    <a:pt x="94361" y="165"/>
                  </a:lnTo>
                  <a:lnTo>
                    <a:pt x="91020" y="165"/>
                  </a:lnTo>
                  <a:lnTo>
                    <a:pt x="91020" y="6286"/>
                  </a:lnTo>
                  <a:lnTo>
                    <a:pt x="94411" y="6286"/>
                  </a:lnTo>
                  <a:lnTo>
                    <a:pt x="94996" y="6045"/>
                  </a:lnTo>
                  <a:lnTo>
                    <a:pt x="95364" y="5575"/>
                  </a:lnTo>
                  <a:lnTo>
                    <a:pt x="95618" y="5245"/>
                  </a:lnTo>
                  <a:lnTo>
                    <a:pt x="95618" y="3721"/>
                  </a:lnTo>
                  <a:close/>
                </a:path>
                <a:path w="113029" h="55244">
                  <a:moveTo>
                    <a:pt x="96253" y="36372"/>
                  </a:moveTo>
                  <a:lnTo>
                    <a:pt x="95389" y="36372"/>
                  </a:lnTo>
                  <a:lnTo>
                    <a:pt x="95389" y="37274"/>
                  </a:lnTo>
                  <a:lnTo>
                    <a:pt x="96253" y="37274"/>
                  </a:lnTo>
                  <a:lnTo>
                    <a:pt x="96253" y="36372"/>
                  </a:lnTo>
                  <a:close/>
                </a:path>
                <a:path w="113029" h="55244">
                  <a:moveTo>
                    <a:pt x="98628" y="36372"/>
                  </a:moveTo>
                  <a:lnTo>
                    <a:pt x="97751" y="36372"/>
                  </a:lnTo>
                  <a:lnTo>
                    <a:pt x="97751" y="37274"/>
                  </a:lnTo>
                  <a:lnTo>
                    <a:pt x="98628" y="37274"/>
                  </a:lnTo>
                  <a:lnTo>
                    <a:pt x="98628" y="36372"/>
                  </a:lnTo>
                  <a:close/>
                </a:path>
                <a:path w="113029" h="55244">
                  <a:moveTo>
                    <a:pt x="100647" y="5562"/>
                  </a:moveTo>
                  <a:lnTo>
                    <a:pt x="97561" y="5562"/>
                  </a:lnTo>
                  <a:lnTo>
                    <a:pt x="97561" y="165"/>
                  </a:lnTo>
                  <a:lnTo>
                    <a:pt x="96723" y="165"/>
                  </a:lnTo>
                  <a:lnTo>
                    <a:pt x="96723" y="6286"/>
                  </a:lnTo>
                  <a:lnTo>
                    <a:pt x="100647" y="6286"/>
                  </a:lnTo>
                  <a:lnTo>
                    <a:pt x="100647" y="5562"/>
                  </a:lnTo>
                  <a:close/>
                </a:path>
                <a:path w="113029" h="55244">
                  <a:moveTo>
                    <a:pt x="101625" y="34683"/>
                  </a:moveTo>
                  <a:lnTo>
                    <a:pt x="100177" y="31064"/>
                  </a:lnTo>
                  <a:lnTo>
                    <a:pt x="99682" y="31064"/>
                  </a:lnTo>
                  <a:lnTo>
                    <a:pt x="100088" y="31838"/>
                  </a:lnTo>
                  <a:lnTo>
                    <a:pt x="100355" y="32423"/>
                  </a:lnTo>
                  <a:lnTo>
                    <a:pt x="100723" y="33502"/>
                  </a:lnTo>
                  <a:lnTo>
                    <a:pt x="100838" y="34239"/>
                  </a:lnTo>
                  <a:lnTo>
                    <a:pt x="100838" y="35839"/>
                  </a:lnTo>
                  <a:lnTo>
                    <a:pt x="100736" y="36537"/>
                  </a:lnTo>
                  <a:lnTo>
                    <a:pt x="100418" y="37528"/>
                  </a:lnTo>
                  <a:lnTo>
                    <a:pt x="100126" y="38163"/>
                  </a:lnTo>
                  <a:lnTo>
                    <a:pt x="99682" y="39014"/>
                  </a:lnTo>
                  <a:lnTo>
                    <a:pt x="100215" y="39014"/>
                  </a:lnTo>
                  <a:lnTo>
                    <a:pt x="100723" y="38214"/>
                  </a:lnTo>
                  <a:lnTo>
                    <a:pt x="101066" y="37604"/>
                  </a:lnTo>
                  <a:lnTo>
                    <a:pt x="101485" y="36550"/>
                  </a:lnTo>
                  <a:lnTo>
                    <a:pt x="101625" y="35814"/>
                  </a:lnTo>
                  <a:lnTo>
                    <a:pt x="101625" y="34683"/>
                  </a:lnTo>
                  <a:close/>
                </a:path>
                <a:path w="113029" h="55244">
                  <a:moveTo>
                    <a:pt x="107111" y="2286"/>
                  </a:moveTo>
                  <a:lnTo>
                    <a:pt x="106908" y="1587"/>
                  </a:lnTo>
                  <a:lnTo>
                    <a:pt x="106273" y="736"/>
                  </a:lnTo>
                  <a:lnTo>
                    <a:pt x="106222" y="2286"/>
                  </a:lnTo>
                  <a:lnTo>
                    <a:pt x="106095" y="4419"/>
                  </a:lnTo>
                  <a:lnTo>
                    <a:pt x="105448" y="5461"/>
                  </a:lnTo>
                  <a:lnTo>
                    <a:pt x="104914" y="5727"/>
                  </a:lnTo>
                  <a:lnTo>
                    <a:pt x="103416" y="5727"/>
                  </a:lnTo>
                  <a:lnTo>
                    <a:pt x="102958" y="5524"/>
                  </a:lnTo>
                  <a:lnTo>
                    <a:pt x="102184" y="4559"/>
                  </a:lnTo>
                  <a:lnTo>
                    <a:pt x="102069" y="2286"/>
                  </a:lnTo>
                  <a:lnTo>
                    <a:pt x="102196" y="1841"/>
                  </a:lnTo>
                  <a:lnTo>
                    <a:pt x="103009" y="952"/>
                  </a:lnTo>
                  <a:lnTo>
                    <a:pt x="103517" y="736"/>
                  </a:lnTo>
                  <a:lnTo>
                    <a:pt x="104800" y="736"/>
                  </a:lnTo>
                  <a:lnTo>
                    <a:pt x="105308" y="952"/>
                  </a:lnTo>
                  <a:lnTo>
                    <a:pt x="106070" y="1841"/>
                  </a:lnTo>
                  <a:lnTo>
                    <a:pt x="106222" y="2286"/>
                  </a:lnTo>
                  <a:lnTo>
                    <a:pt x="106222" y="673"/>
                  </a:lnTo>
                  <a:lnTo>
                    <a:pt x="105981" y="355"/>
                  </a:lnTo>
                  <a:lnTo>
                    <a:pt x="105181" y="0"/>
                  </a:lnTo>
                  <a:lnTo>
                    <a:pt x="103073" y="0"/>
                  </a:lnTo>
                  <a:lnTo>
                    <a:pt x="102298" y="381"/>
                  </a:lnTo>
                  <a:lnTo>
                    <a:pt x="101447" y="1587"/>
                  </a:lnTo>
                  <a:lnTo>
                    <a:pt x="101320" y="1828"/>
                  </a:lnTo>
                  <a:lnTo>
                    <a:pt x="101193" y="2286"/>
                  </a:lnTo>
                  <a:lnTo>
                    <a:pt x="101269" y="4559"/>
                  </a:lnTo>
                  <a:lnTo>
                    <a:pt x="101396" y="4940"/>
                  </a:lnTo>
                  <a:lnTo>
                    <a:pt x="101815" y="5461"/>
                  </a:lnTo>
                  <a:lnTo>
                    <a:pt x="102412" y="6146"/>
                  </a:lnTo>
                  <a:lnTo>
                    <a:pt x="103149" y="6464"/>
                  </a:lnTo>
                  <a:lnTo>
                    <a:pt x="105092" y="6464"/>
                  </a:lnTo>
                  <a:lnTo>
                    <a:pt x="105867" y="6108"/>
                  </a:lnTo>
                  <a:lnTo>
                    <a:pt x="106159" y="5727"/>
                  </a:lnTo>
                  <a:lnTo>
                    <a:pt x="106870" y="4787"/>
                  </a:lnTo>
                  <a:lnTo>
                    <a:pt x="106997" y="4419"/>
                  </a:lnTo>
                  <a:lnTo>
                    <a:pt x="107111" y="2286"/>
                  </a:lnTo>
                  <a:close/>
                </a:path>
                <a:path w="113029" h="55244">
                  <a:moveTo>
                    <a:pt x="112674" y="3721"/>
                  </a:moveTo>
                  <a:lnTo>
                    <a:pt x="112407" y="3416"/>
                  </a:lnTo>
                  <a:lnTo>
                    <a:pt x="112229" y="3251"/>
                  </a:lnTo>
                  <a:lnTo>
                    <a:pt x="111988" y="3111"/>
                  </a:lnTo>
                  <a:lnTo>
                    <a:pt x="111963" y="4025"/>
                  </a:lnTo>
                  <a:lnTo>
                    <a:pt x="111899" y="4953"/>
                  </a:lnTo>
                  <a:lnTo>
                    <a:pt x="111544" y="5435"/>
                  </a:lnTo>
                  <a:lnTo>
                    <a:pt x="111175" y="5575"/>
                  </a:lnTo>
                  <a:lnTo>
                    <a:pt x="108889" y="5575"/>
                  </a:lnTo>
                  <a:lnTo>
                    <a:pt x="108889" y="3416"/>
                  </a:lnTo>
                  <a:lnTo>
                    <a:pt x="110883" y="3416"/>
                  </a:lnTo>
                  <a:lnTo>
                    <a:pt x="111163" y="3467"/>
                  </a:lnTo>
                  <a:lnTo>
                    <a:pt x="111760" y="3721"/>
                  </a:lnTo>
                  <a:lnTo>
                    <a:pt x="111963" y="4025"/>
                  </a:lnTo>
                  <a:lnTo>
                    <a:pt x="111963" y="3111"/>
                  </a:lnTo>
                  <a:lnTo>
                    <a:pt x="111671" y="2984"/>
                  </a:lnTo>
                  <a:lnTo>
                    <a:pt x="111887" y="2882"/>
                  </a:lnTo>
                  <a:lnTo>
                    <a:pt x="112064" y="2755"/>
                  </a:lnTo>
                  <a:lnTo>
                    <a:pt x="112318" y="2451"/>
                  </a:lnTo>
                  <a:lnTo>
                    <a:pt x="112407" y="1066"/>
                  </a:lnTo>
                  <a:lnTo>
                    <a:pt x="112268" y="863"/>
                  </a:lnTo>
                  <a:lnTo>
                    <a:pt x="111925" y="381"/>
                  </a:lnTo>
                  <a:lnTo>
                    <a:pt x="111645" y="266"/>
                  </a:lnTo>
                  <a:lnTo>
                    <a:pt x="111645" y="1358"/>
                  </a:lnTo>
                  <a:lnTo>
                    <a:pt x="111556" y="2387"/>
                  </a:lnTo>
                  <a:lnTo>
                    <a:pt x="111010" y="2705"/>
                  </a:lnTo>
                  <a:lnTo>
                    <a:pt x="110744" y="2755"/>
                  </a:lnTo>
                  <a:lnTo>
                    <a:pt x="108889" y="2755"/>
                  </a:lnTo>
                  <a:lnTo>
                    <a:pt x="108889" y="863"/>
                  </a:lnTo>
                  <a:lnTo>
                    <a:pt x="110731" y="863"/>
                  </a:lnTo>
                  <a:lnTo>
                    <a:pt x="110998" y="901"/>
                  </a:lnTo>
                  <a:lnTo>
                    <a:pt x="111506" y="1117"/>
                  </a:lnTo>
                  <a:lnTo>
                    <a:pt x="111645" y="1358"/>
                  </a:lnTo>
                  <a:lnTo>
                    <a:pt x="111645" y="266"/>
                  </a:lnTo>
                  <a:lnTo>
                    <a:pt x="111417" y="165"/>
                  </a:lnTo>
                  <a:lnTo>
                    <a:pt x="108077" y="165"/>
                  </a:lnTo>
                  <a:lnTo>
                    <a:pt x="108077" y="6286"/>
                  </a:lnTo>
                  <a:lnTo>
                    <a:pt x="111467" y="6286"/>
                  </a:lnTo>
                  <a:lnTo>
                    <a:pt x="112052" y="6045"/>
                  </a:lnTo>
                  <a:lnTo>
                    <a:pt x="112420" y="5575"/>
                  </a:lnTo>
                  <a:lnTo>
                    <a:pt x="112674" y="5245"/>
                  </a:lnTo>
                  <a:lnTo>
                    <a:pt x="112674" y="3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8" name="object 56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81835" y="2050309"/>
              <a:ext cx="8523" cy="194470"/>
            </a:xfrm>
            <a:prstGeom prst="rect">
              <a:avLst/>
            </a:prstGeom>
          </p:spPr>
        </p:pic>
        <p:sp>
          <p:nvSpPr>
            <p:cNvPr id="569" name="object 569"/>
            <p:cNvSpPr/>
            <p:nvPr/>
          </p:nvSpPr>
          <p:spPr>
            <a:xfrm>
              <a:off x="6092457" y="2144127"/>
              <a:ext cx="135890" cy="54610"/>
            </a:xfrm>
            <a:custGeom>
              <a:avLst/>
              <a:gdLst/>
              <a:ahLst/>
              <a:cxnLst/>
              <a:rect l="l" t="t" r="r" b="b"/>
              <a:pathLst>
                <a:path w="135889" h="54610">
                  <a:moveTo>
                    <a:pt x="762" y="48260"/>
                  </a:moveTo>
                  <a:lnTo>
                    <a:pt x="0" y="48260"/>
                  </a:lnTo>
                  <a:lnTo>
                    <a:pt x="0" y="52705"/>
                  </a:lnTo>
                  <a:lnTo>
                    <a:pt x="762" y="52705"/>
                  </a:lnTo>
                  <a:lnTo>
                    <a:pt x="762" y="48260"/>
                  </a:lnTo>
                  <a:close/>
                </a:path>
                <a:path w="135889" h="54610">
                  <a:moveTo>
                    <a:pt x="762" y="46583"/>
                  </a:moveTo>
                  <a:lnTo>
                    <a:pt x="0" y="46583"/>
                  </a:lnTo>
                  <a:lnTo>
                    <a:pt x="0" y="47434"/>
                  </a:lnTo>
                  <a:lnTo>
                    <a:pt x="762" y="47434"/>
                  </a:lnTo>
                  <a:lnTo>
                    <a:pt x="762" y="46583"/>
                  </a:lnTo>
                  <a:close/>
                </a:path>
                <a:path w="135889" h="54610">
                  <a:moveTo>
                    <a:pt x="762" y="32766"/>
                  </a:moveTo>
                  <a:lnTo>
                    <a:pt x="0" y="32766"/>
                  </a:lnTo>
                  <a:lnTo>
                    <a:pt x="0" y="37211"/>
                  </a:lnTo>
                  <a:lnTo>
                    <a:pt x="762" y="37211"/>
                  </a:lnTo>
                  <a:lnTo>
                    <a:pt x="762" y="32766"/>
                  </a:lnTo>
                  <a:close/>
                </a:path>
                <a:path w="135889" h="54610">
                  <a:moveTo>
                    <a:pt x="762" y="31089"/>
                  </a:moveTo>
                  <a:lnTo>
                    <a:pt x="0" y="31089"/>
                  </a:lnTo>
                  <a:lnTo>
                    <a:pt x="0" y="31940"/>
                  </a:lnTo>
                  <a:lnTo>
                    <a:pt x="762" y="31940"/>
                  </a:lnTo>
                  <a:lnTo>
                    <a:pt x="762" y="31089"/>
                  </a:lnTo>
                  <a:close/>
                </a:path>
                <a:path w="135889" h="54610">
                  <a:moveTo>
                    <a:pt x="762" y="17272"/>
                  </a:moveTo>
                  <a:lnTo>
                    <a:pt x="0" y="17272"/>
                  </a:lnTo>
                  <a:lnTo>
                    <a:pt x="0" y="21704"/>
                  </a:lnTo>
                  <a:lnTo>
                    <a:pt x="762" y="21704"/>
                  </a:lnTo>
                  <a:lnTo>
                    <a:pt x="762" y="17272"/>
                  </a:lnTo>
                  <a:close/>
                </a:path>
                <a:path w="135889" h="54610">
                  <a:moveTo>
                    <a:pt x="762" y="15595"/>
                  </a:moveTo>
                  <a:lnTo>
                    <a:pt x="0" y="15595"/>
                  </a:lnTo>
                  <a:lnTo>
                    <a:pt x="0" y="16446"/>
                  </a:lnTo>
                  <a:lnTo>
                    <a:pt x="762" y="16446"/>
                  </a:lnTo>
                  <a:lnTo>
                    <a:pt x="762" y="15595"/>
                  </a:lnTo>
                  <a:close/>
                </a:path>
                <a:path w="135889" h="54610">
                  <a:moveTo>
                    <a:pt x="7886" y="49339"/>
                  </a:moveTo>
                  <a:lnTo>
                    <a:pt x="7823" y="49022"/>
                  </a:lnTo>
                  <a:lnTo>
                    <a:pt x="7493" y="48361"/>
                  </a:lnTo>
                  <a:lnTo>
                    <a:pt x="7086" y="48145"/>
                  </a:lnTo>
                  <a:lnTo>
                    <a:pt x="6210" y="48145"/>
                  </a:lnTo>
                  <a:lnTo>
                    <a:pt x="5956" y="48196"/>
                  </a:lnTo>
                  <a:lnTo>
                    <a:pt x="5511" y="48425"/>
                  </a:lnTo>
                  <a:lnTo>
                    <a:pt x="5308" y="48602"/>
                  </a:lnTo>
                  <a:lnTo>
                    <a:pt x="5143" y="48844"/>
                  </a:lnTo>
                  <a:lnTo>
                    <a:pt x="5041" y="48653"/>
                  </a:lnTo>
                  <a:lnTo>
                    <a:pt x="4940" y="48501"/>
                  </a:lnTo>
                  <a:lnTo>
                    <a:pt x="4597" y="48234"/>
                  </a:lnTo>
                  <a:lnTo>
                    <a:pt x="4305" y="48145"/>
                  </a:lnTo>
                  <a:lnTo>
                    <a:pt x="3644" y="48145"/>
                  </a:lnTo>
                  <a:lnTo>
                    <a:pt x="3365" y="48221"/>
                  </a:lnTo>
                  <a:lnTo>
                    <a:pt x="2971" y="48501"/>
                  </a:lnTo>
                  <a:lnTo>
                    <a:pt x="2806" y="48653"/>
                  </a:lnTo>
                  <a:lnTo>
                    <a:pt x="2628" y="48882"/>
                  </a:lnTo>
                  <a:lnTo>
                    <a:pt x="2628" y="48247"/>
                  </a:lnTo>
                  <a:lnTo>
                    <a:pt x="1892" y="48247"/>
                  </a:lnTo>
                  <a:lnTo>
                    <a:pt x="1892" y="52705"/>
                  </a:lnTo>
                  <a:lnTo>
                    <a:pt x="2641" y="52705"/>
                  </a:lnTo>
                  <a:lnTo>
                    <a:pt x="2641" y="49758"/>
                  </a:lnTo>
                  <a:lnTo>
                    <a:pt x="2755" y="49364"/>
                  </a:lnTo>
                  <a:lnTo>
                    <a:pt x="3225" y="48920"/>
                  </a:lnTo>
                  <a:lnTo>
                    <a:pt x="3479" y="48818"/>
                  </a:lnTo>
                  <a:lnTo>
                    <a:pt x="4064" y="48818"/>
                  </a:lnTo>
                  <a:lnTo>
                    <a:pt x="4279" y="48920"/>
                  </a:lnTo>
                  <a:lnTo>
                    <a:pt x="4470" y="49263"/>
                  </a:lnTo>
                  <a:lnTo>
                    <a:pt x="4495" y="49479"/>
                  </a:lnTo>
                  <a:lnTo>
                    <a:pt x="4495" y="52705"/>
                  </a:lnTo>
                  <a:lnTo>
                    <a:pt x="5270" y="52705"/>
                  </a:lnTo>
                  <a:lnTo>
                    <a:pt x="5270" y="49644"/>
                  </a:lnTo>
                  <a:lnTo>
                    <a:pt x="5372" y="49314"/>
                  </a:lnTo>
                  <a:lnTo>
                    <a:pt x="5791" y="48920"/>
                  </a:lnTo>
                  <a:lnTo>
                    <a:pt x="6045" y="48818"/>
                  </a:lnTo>
                  <a:lnTo>
                    <a:pt x="6553" y="48818"/>
                  </a:lnTo>
                  <a:lnTo>
                    <a:pt x="6743" y="48882"/>
                  </a:lnTo>
                  <a:lnTo>
                    <a:pt x="7035" y="49098"/>
                  </a:lnTo>
                  <a:lnTo>
                    <a:pt x="7112" y="49301"/>
                  </a:lnTo>
                  <a:lnTo>
                    <a:pt x="7112" y="52705"/>
                  </a:lnTo>
                  <a:lnTo>
                    <a:pt x="7886" y="52705"/>
                  </a:lnTo>
                  <a:lnTo>
                    <a:pt x="7886" y="49339"/>
                  </a:lnTo>
                  <a:close/>
                </a:path>
                <a:path w="135889" h="54610">
                  <a:moveTo>
                    <a:pt x="7886" y="33845"/>
                  </a:moveTo>
                  <a:lnTo>
                    <a:pt x="7823" y="33528"/>
                  </a:lnTo>
                  <a:lnTo>
                    <a:pt x="7493" y="32867"/>
                  </a:lnTo>
                  <a:lnTo>
                    <a:pt x="7086" y="32651"/>
                  </a:lnTo>
                  <a:lnTo>
                    <a:pt x="6210" y="32651"/>
                  </a:lnTo>
                  <a:lnTo>
                    <a:pt x="5956" y="32702"/>
                  </a:lnTo>
                  <a:lnTo>
                    <a:pt x="5511" y="32931"/>
                  </a:lnTo>
                  <a:lnTo>
                    <a:pt x="5308" y="33108"/>
                  </a:lnTo>
                  <a:lnTo>
                    <a:pt x="5143" y="33350"/>
                  </a:lnTo>
                  <a:lnTo>
                    <a:pt x="5041" y="33159"/>
                  </a:lnTo>
                  <a:lnTo>
                    <a:pt x="4940" y="33007"/>
                  </a:lnTo>
                  <a:lnTo>
                    <a:pt x="4597" y="32740"/>
                  </a:lnTo>
                  <a:lnTo>
                    <a:pt x="4305" y="32651"/>
                  </a:lnTo>
                  <a:lnTo>
                    <a:pt x="3644" y="32651"/>
                  </a:lnTo>
                  <a:lnTo>
                    <a:pt x="3365" y="32727"/>
                  </a:lnTo>
                  <a:lnTo>
                    <a:pt x="2971" y="33007"/>
                  </a:lnTo>
                  <a:lnTo>
                    <a:pt x="2806" y="33159"/>
                  </a:lnTo>
                  <a:lnTo>
                    <a:pt x="2628" y="33388"/>
                  </a:lnTo>
                  <a:lnTo>
                    <a:pt x="2628" y="32753"/>
                  </a:lnTo>
                  <a:lnTo>
                    <a:pt x="1892" y="32753"/>
                  </a:lnTo>
                  <a:lnTo>
                    <a:pt x="1892" y="37211"/>
                  </a:lnTo>
                  <a:lnTo>
                    <a:pt x="2641" y="37211"/>
                  </a:lnTo>
                  <a:lnTo>
                    <a:pt x="2641" y="34264"/>
                  </a:lnTo>
                  <a:lnTo>
                    <a:pt x="2755" y="33870"/>
                  </a:lnTo>
                  <a:lnTo>
                    <a:pt x="3225" y="33426"/>
                  </a:lnTo>
                  <a:lnTo>
                    <a:pt x="3479" y="33324"/>
                  </a:lnTo>
                  <a:lnTo>
                    <a:pt x="4064" y="33324"/>
                  </a:lnTo>
                  <a:lnTo>
                    <a:pt x="4279" y="33426"/>
                  </a:lnTo>
                  <a:lnTo>
                    <a:pt x="4470" y="33769"/>
                  </a:lnTo>
                  <a:lnTo>
                    <a:pt x="4495" y="33997"/>
                  </a:lnTo>
                  <a:lnTo>
                    <a:pt x="4495" y="37211"/>
                  </a:lnTo>
                  <a:lnTo>
                    <a:pt x="5270" y="37211"/>
                  </a:lnTo>
                  <a:lnTo>
                    <a:pt x="5270" y="34150"/>
                  </a:lnTo>
                  <a:lnTo>
                    <a:pt x="5372" y="33832"/>
                  </a:lnTo>
                  <a:lnTo>
                    <a:pt x="5791" y="33426"/>
                  </a:lnTo>
                  <a:lnTo>
                    <a:pt x="6045" y="33324"/>
                  </a:lnTo>
                  <a:lnTo>
                    <a:pt x="6553" y="33324"/>
                  </a:lnTo>
                  <a:lnTo>
                    <a:pt x="6743" y="33388"/>
                  </a:lnTo>
                  <a:lnTo>
                    <a:pt x="7035" y="33604"/>
                  </a:lnTo>
                  <a:lnTo>
                    <a:pt x="7112" y="33807"/>
                  </a:lnTo>
                  <a:lnTo>
                    <a:pt x="7112" y="37211"/>
                  </a:lnTo>
                  <a:lnTo>
                    <a:pt x="7886" y="37211"/>
                  </a:lnTo>
                  <a:lnTo>
                    <a:pt x="7886" y="33845"/>
                  </a:lnTo>
                  <a:close/>
                </a:path>
                <a:path w="135889" h="54610">
                  <a:moveTo>
                    <a:pt x="7886" y="18351"/>
                  </a:moveTo>
                  <a:lnTo>
                    <a:pt x="7823" y="18034"/>
                  </a:lnTo>
                  <a:lnTo>
                    <a:pt x="7493" y="17373"/>
                  </a:lnTo>
                  <a:lnTo>
                    <a:pt x="7086" y="17145"/>
                  </a:lnTo>
                  <a:lnTo>
                    <a:pt x="6210" y="17145"/>
                  </a:lnTo>
                  <a:lnTo>
                    <a:pt x="5956" y="17208"/>
                  </a:lnTo>
                  <a:lnTo>
                    <a:pt x="5511" y="17437"/>
                  </a:lnTo>
                  <a:lnTo>
                    <a:pt x="5308" y="17614"/>
                  </a:lnTo>
                  <a:lnTo>
                    <a:pt x="5143" y="17856"/>
                  </a:lnTo>
                  <a:lnTo>
                    <a:pt x="5041" y="17665"/>
                  </a:lnTo>
                  <a:lnTo>
                    <a:pt x="4940" y="17513"/>
                  </a:lnTo>
                  <a:lnTo>
                    <a:pt x="4597" y="17246"/>
                  </a:lnTo>
                  <a:lnTo>
                    <a:pt x="4305" y="17145"/>
                  </a:lnTo>
                  <a:lnTo>
                    <a:pt x="3644" y="17145"/>
                  </a:lnTo>
                  <a:lnTo>
                    <a:pt x="3365" y="17233"/>
                  </a:lnTo>
                  <a:lnTo>
                    <a:pt x="2971" y="17513"/>
                  </a:lnTo>
                  <a:lnTo>
                    <a:pt x="2806" y="17665"/>
                  </a:lnTo>
                  <a:lnTo>
                    <a:pt x="2628" y="17881"/>
                  </a:lnTo>
                  <a:lnTo>
                    <a:pt x="2628" y="17246"/>
                  </a:lnTo>
                  <a:lnTo>
                    <a:pt x="1892" y="17246"/>
                  </a:lnTo>
                  <a:lnTo>
                    <a:pt x="1892" y="21704"/>
                  </a:lnTo>
                  <a:lnTo>
                    <a:pt x="2641" y="21704"/>
                  </a:lnTo>
                  <a:lnTo>
                    <a:pt x="2641" y="18770"/>
                  </a:lnTo>
                  <a:lnTo>
                    <a:pt x="2755" y="18376"/>
                  </a:lnTo>
                  <a:lnTo>
                    <a:pt x="3225" y="17932"/>
                  </a:lnTo>
                  <a:lnTo>
                    <a:pt x="3479" y="17830"/>
                  </a:lnTo>
                  <a:lnTo>
                    <a:pt x="4064" y="17830"/>
                  </a:lnTo>
                  <a:lnTo>
                    <a:pt x="4279" y="17932"/>
                  </a:lnTo>
                  <a:lnTo>
                    <a:pt x="4470" y="18275"/>
                  </a:lnTo>
                  <a:lnTo>
                    <a:pt x="4495" y="18491"/>
                  </a:lnTo>
                  <a:lnTo>
                    <a:pt x="4495" y="21704"/>
                  </a:lnTo>
                  <a:lnTo>
                    <a:pt x="5270" y="21704"/>
                  </a:lnTo>
                  <a:lnTo>
                    <a:pt x="5270" y="18656"/>
                  </a:lnTo>
                  <a:lnTo>
                    <a:pt x="5372" y="18326"/>
                  </a:lnTo>
                  <a:lnTo>
                    <a:pt x="5791" y="17932"/>
                  </a:lnTo>
                  <a:lnTo>
                    <a:pt x="6045" y="17830"/>
                  </a:lnTo>
                  <a:lnTo>
                    <a:pt x="6553" y="17830"/>
                  </a:lnTo>
                  <a:lnTo>
                    <a:pt x="6743" y="17894"/>
                  </a:lnTo>
                  <a:lnTo>
                    <a:pt x="7035" y="18110"/>
                  </a:lnTo>
                  <a:lnTo>
                    <a:pt x="7112" y="18313"/>
                  </a:lnTo>
                  <a:lnTo>
                    <a:pt x="7112" y="21704"/>
                  </a:lnTo>
                  <a:lnTo>
                    <a:pt x="7886" y="21704"/>
                  </a:lnTo>
                  <a:lnTo>
                    <a:pt x="7886" y="18351"/>
                  </a:lnTo>
                  <a:close/>
                </a:path>
                <a:path w="135889" h="54610">
                  <a:moveTo>
                    <a:pt x="12611" y="48285"/>
                  </a:moveTo>
                  <a:lnTo>
                    <a:pt x="11912" y="48285"/>
                  </a:lnTo>
                  <a:lnTo>
                    <a:pt x="11912" y="48844"/>
                  </a:lnTo>
                  <a:lnTo>
                    <a:pt x="11798" y="48691"/>
                  </a:lnTo>
                  <a:lnTo>
                    <a:pt x="11798" y="49491"/>
                  </a:lnTo>
                  <a:lnTo>
                    <a:pt x="11696" y="51485"/>
                  </a:lnTo>
                  <a:lnTo>
                    <a:pt x="11506" y="51892"/>
                  </a:lnTo>
                  <a:lnTo>
                    <a:pt x="11137" y="52146"/>
                  </a:lnTo>
                  <a:lnTo>
                    <a:pt x="10248" y="52146"/>
                  </a:lnTo>
                  <a:lnTo>
                    <a:pt x="9969" y="52006"/>
                  </a:lnTo>
                  <a:lnTo>
                    <a:pt x="9563" y="51485"/>
                  </a:lnTo>
                  <a:lnTo>
                    <a:pt x="9537" y="49784"/>
                  </a:lnTo>
                  <a:lnTo>
                    <a:pt x="9817" y="49072"/>
                  </a:lnTo>
                  <a:lnTo>
                    <a:pt x="10172" y="48818"/>
                  </a:lnTo>
                  <a:lnTo>
                    <a:pt x="11049" y="48818"/>
                  </a:lnTo>
                  <a:lnTo>
                    <a:pt x="11341" y="48958"/>
                  </a:lnTo>
                  <a:lnTo>
                    <a:pt x="11798" y="49491"/>
                  </a:lnTo>
                  <a:lnTo>
                    <a:pt x="11798" y="48691"/>
                  </a:lnTo>
                  <a:lnTo>
                    <a:pt x="11620" y="48514"/>
                  </a:lnTo>
                  <a:lnTo>
                    <a:pt x="11214" y="48247"/>
                  </a:lnTo>
                  <a:lnTo>
                    <a:pt x="10909" y="48158"/>
                  </a:lnTo>
                  <a:lnTo>
                    <a:pt x="10045" y="48158"/>
                  </a:lnTo>
                  <a:lnTo>
                    <a:pt x="9601" y="48374"/>
                  </a:lnTo>
                  <a:lnTo>
                    <a:pt x="8877" y="49225"/>
                  </a:lnTo>
                  <a:lnTo>
                    <a:pt x="8788" y="49491"/>
                  </a:lnTo>
                  <a:lnTo>
                    <a:pt x="8877" y="51892"/>
                  </a:lnTo>
                  <a:lnTo>
                    <a:pt x="9601" y="52578"/>
                  </a:lnTo>
                  <a:lnTo>
                    <a:pt x="10020" y="52755"/>
                  </a:lnTo>
                  <a:lnTo>
                    <a:pt x="10858" y="52755"/>
                  </a:lnTo>
                  <a:lnTo>
                    <a:pt x="11887" y="52082"/>
                  </a:lnTo>
                  <a:lnTo>
                    <a:pt x="11785" y="53251"/>
                  </a:lnTo>
                  <a:lnTo>
                    <a:pt x="11557" y="53759"/>
                  </a:lnTo>
                  <a:lnTo>
                    <a:pt x="11188" y="53962"/>
                  </a:lnTo>
                  <a:lnTo>
                    <a:pt x="10248" y="53962"/>
                  </a:lnTo>
                  <a:lnTo>
                    <a:pt x="9982" y="53873"/>
                  </a:lnTo>
                  <a:lnTo>
                    <a:pt x="9702" y="53606"/>
                  </a:lnTo>
                  <a:lnTo>
                    <a:pt x="9588" y="53251"/>
                  </a:lnTo>
                  <a:lnTo>
                    <a:pt x="8826" y="53251"/>
                  </a:lnTo>
                  <a:lnTo>
                    <a:pt x="8902" y="53759"/>
                  </a:lnTo>
                  <a:lnTo>
                    <a:pt x="9055" y="54051"/>
                  </a:lnTo>
                  <a:lnTo>
                    <a:pt x="9702" y="54470"/>
                  </a:lnTo>
                  <a:lnTo>
                    <a:pt x="10109" y="54584"/>
                  </a:lnTo>
                  <a:lnTo>
                    <a:pt x="11455" y="54584"/>
                  </a:lnTo>
                  <a:lnTo>
                    <a:pt x="12039" y="54279"/>
                  </a:lnTo>
                  <a:lnTo>
                    <a:pt x="12204" y="53962"/>
                  </a:lnTo>
                  <a:lnTo>
                    <a:pt x="12522" y="53352"/>
                  </a:lnTo>
                  <a:lnTo>
                    <a:pt x="12611" y="52082"/>
                  </a:lnTo>
                  <a:lnTo>
                    <a:pt x="12611" y="48844"/>
                  </a:lnTo>
                  <a:lnTo>
                    <a:pt x="12611" y="48285"/>
                  </a:lnTo>
                  <a:close/>
                </a:path>
                <a:path w="135889" h="54610">
                  <a:moveTo>
                    <a:pt x="12611" y="32791"/>
                  </a:moveTo>
                  <a:lnTo>
                    <a:pt x="11912" y="32791"/>
                  </a:lnTo>
                  <a:lnTo>
                    <a:pt x="11912" y="33350"/>
                  </a:lnTo>
                  <a:lnTo>
                    <a:pt x="11798" y="33197"/>
                  </a:lnTo>
                  <a:lnTo>
                    <a:pt x="11798" y="33997"/>
                  </a:lnTo>
                  <a:lnTo>
                    <a:pt x="11696" y="35991"/>
                  </a:lnTo>
                  <a:lnTo>
                    <a:pt x="11506" y="36410"/>
                  </a:lnTo>
                  <a:lnTo>
                    <a:pt x="11137" y="36652"/>
                  </a:lnTo>
                  <a:lnTo>
                    <a:pt x="10248" y="36652"/>
                  </a:lnTo>
                  <a:lnTo>
                    <a:pt x="9969" y="36512"/>
                  </a:lnTo>
                  <a:lnTo>
                    <a:pt x="9563" y="35991"/>
                  </a:lnTo>
                  <a:lnTo>
                    <a:pt x="9537" y="34302"/>
                  </a:lnTo>
                  <a:lnTo>
                    <a:pt x="9817" y="33578"/>
                  </a:lnTo>
                  <a:lnTo>
                    <a:pt x="10172" y="33324"/>
                  </a:lnTo>
                  <a:lnTo>
                    <a:pt x="11049" y="33324"/>
                  </a:lnTo>
                  <a:lnTo>
                    <a:pt x="11341" y="33464"/>
                  </a:lnTo>
                  <a:lnTo>
                    <a:pt x="11798" y="33997"/>
                  </a:lnTo>
                  <a:lnTo>
                    <a:pt x="11798" y="33197"/>
                  </a:lnTo>
                  <a:lnTo>
                    <a:pt x="11620" y="33032"/>
                  </a:lnTo>
                  <a:lnTo>
                    <a:pt x="11214" y="32753"/>
                  </a:lnTo>
                  <a:lnTo>
                    <a:pt x="10909" y="32664"/>
                  </a:lnTo>
                  <a:lnTo>
                    <a:pt x="10045" y="32664"/>
                  </a:lnTo>
                  <a:lnTo>
                    <a:pt x="9601" y="32880"/>
                  </a:lnTo>
                  <a:lnTo>
                    <a:pt x="8877" y="33731"/>
                  </a:lnTo>
                  <a:lnTo>
                    <a:pt x="8788" y="33997"/>
                  </a:lnTo>
                  <a:lnTo>
                    <a:pt x="8877" y="36410"/>
                  </a:lnTo>
                  <a:lnTo>
                    <a:pt x="9601" y="37084"/>
                  </a:lnTo>
                  <a:lnTo>
                    <a:pt x="10020" y="37261"/>
                  </a:lnTo>
                  <a:lnTo>
                    <a:pt x="10858" y="37261"/>
                  </a:lnTo>
                  <a:lnTo>
                    <a:pt x="11887" y="36588"/>
                  </a:lnTo>
                  <a:lnTo>
                    <a:pt x="11785" y="37757"/>
                  </a:lnTo>
                  <a:lnTo>
                    <a:pt x="11557" y="38265"/>
                  </a:lnTo>
                  <a:lnTo>
                    <a:pt x="11188" y="38468"/>
                  </a:lnTo>
                  <a:lnTo>
                    <a:pt x="10248" y="38468"/>
                  </a:lnTo>
                  <a:lnTo>
                    <a:pt x="9982" y="38392"/>
                  </a:lnTo>
                  <a:lnTo>
                    <a:pt x="9702" y="38112"/>
                  </a:lnTo>
                  <a:lnTo>
                    <a:pt x="9588" y="37757"/>
                  </a:lnTo>
                  <a:lnTo>
                    <a:pt x="8826" y="37757"/>
                  </a:lnTo>
                  <a:lnTo>
                    <a:pt x="8902" y="38265"/>
                  </a:lnTo>
                  <a:lnTo>
                    <a:pt x="9055" y="38557"/>
                  </a:lnTo>
                  <a:lnTo>
                    <a:pt x="9702" y="38989"/>
                  </a:lnTo>
                  <a:lnTo>
                    <a:pt x="10109" y="39090"/>
                  </a:lnTo>
                  <a:lnTo>
                    <a:pt x="11455" y="39090"/>
                  </a:lnTo>
                  <a:lnTo>
                    <a:pt x="12039" y="38785"/>
                  </a:lnTo>
                  <a:lnTo>
                    <a:pt x="12204" y="38468"/>
                  </a:lnTo>
                  <a:lnTo>
                    <a:pt x="12522" y="37858"/>
                  </a:lnTo>
                  <a:lnTo>
                    <a:pt x="12611" y="36588"/>
                  </a:lnTo>
                  <a:lnTo>
                    <a:pt x="12611" y="33350"/>
                  </a:lnTo>
                  <a:lnTo>
                    <a:pt x="12611" y="32791"/>
                  </a:lnTo>
                  <a:close/>
                </a:path>
                <a:path w="135889" h="54610">
                  <a:moveTo>
                    <a:pt x="12611" y="17297"/>
                  </a:moveTo>
                  <a:lnTo>
                    <a:pt x="11912" y="17297"/>
                  </a:lnTo>
                  <a:lnTo>
                    <a:pt x="11912" y="17856"/>
                  </a:lnTo>
                  <a:lnTo>
                    <a:pt x="11798" y="17703"/>
                  </a:lnTo>
                  <a:lnTo>
                    <a:pt x="11798" y="18503"/>
                  </a:lnTo>
                  <a:lnTo>
                    <a:pt x="11696" y="20497"/>
                  </a:lnTo>
                  <a:lnTo>
                    <a:pt x="11506" y="20904"/>
                  </a:lnTo>
                  <a:lnTo>
                    <a:pt x="11137" y="21158"/>
                  </a:lnTo>
                  <a:lnTo>
                    <a:pt x="10248" y="21158"/>
                  </a:lnTo>
                  <a:lnTo>
                    <a:pt x="9969" y="21018"/>
                  </a:lnTo>
                  <a:lnTo>
                    <a:pt x="9563" y="20497"/>
                  </a:lnTo>
                  <a:lnTo>
                    <a:pt x="9537" y="18796"/>
                  </a:lnTo>
                  <a:lnTo>
                    <a:pt x="9817" y="18084"/>
                  </a:lnTo>
                  <a:lnTo>
                    <a:pt x="10172" y="17830"/>
                  </a:lnTo>
                  <a:lnTo>
                    <a:pt x="11049" y="17830"/>
                  </a:lnTo>
                  <a:lnTo>
                    <a:pt x="11341" y="17970"/>
                  </a:lnTo>
                  <a:lnTo>
                    <a:pt x="11798" y="18503"/>
                  </a:lnTo>
                  <a:lnTo>
                    <a:pt x="11798" y="17703"/>
                  </a:lnTo>
                  <a:lnTo>
                    <a:pt x="11620" y="17526"/>
                  </a:lnTo>
                  <a:lnTo>
                    <a:pt x="11214" y="17259"/>
                  </a:lnTo>
                  <a:lnTo>
                    <a:pt x="10909" y="17170"/>
                  </a:lnTo>
                  <a:lnTo>
                    <a:pt x="10045" y="17170"/>
                  </a:lnTo>
                  <a:lnTo>
                    <a:pt x="9601" y="17386"/>
                  </a:lnTo>
                  <a:lnTo>
                    <a:pt x="8877" y="18237"/>
                  </a:lnTo>
                  <a:lnTo>
                    <a:pt x="8788" y="18503"/>
                  </a:lnTo>
                  <a:lnTo>
                    <a:pt x="8877" y="20904"/>
                  </a:lnTo>
                  <a:lnTo>
                    <a:pt x="9601" y="21590"/>
                  </a:lnTo>
                  <a:lnTo>
                    <a:pt x="10020" y="21767"/>
                  </a:lnTo>
                  <a:lnTo>
                    <a:pt x="10858" y="21767"/>
                  </a:lnTo>
                  <a:lnTo>
                    <a:pt x="11887" y="21094"/>
                  </a:lnTo>
                  <a:lnTo>
                    <a:pt x="11785" y="22263"/>
                  </a:lnTo>
                  <a:lnTo>
                    <a:pt x="11557" y="22771"/>
                  </a:lnTo>
                  <a:lnTo>
                    <a:pt x="11188" y="22974"/>
                  </a:lnTo>
                  <a:lnTo>
                    <a:pt x="10248" y="22974"/>
                  </a:lnTo>
                  <a:lnTo>
                    <a:pt x="9982" y="22885"/>
                  </a:lnTo>
                  <a:lnTo>
                    <a:pt x="9702" y="22618"/>
                  </a:lnTo>
                  <a:lnTo>
                    <a:pt x="9588" y="22263"/>
                  </a:lnTo>
                  <a:lnTo>
                    <a:pt x="8826" y="22263"/>
                  </a:lnTo>
                  <a:lnTo>
                    <a:pt x="8902" y="22771"/>
                  </a:lnTo>
                  <a:lnTo>
                    <a:pt x="9055" y="23063"/>
                  </a:lnTo>
                  <a:lnTo>
                    <a:pt x="9702" y="23482"/>
                  </a:lnTo>
                  <a:lnTo>
                    <a:pt x="10109" y="23596"/>
                  </a:lnTo>
                  <a:lnTo>
                    <a:pt x="11455" y="23596"/>
                  </a:lnTo>
                  <a:lnTo>
                    <a:pt x="12039" y="23291"/>
                  </a:lnTo>
                  <a:lnTo>
                    <a:pt x="12204" y="22974"/>
                  </a:lnTo>
                  <a:lnTo>
                    <a:pt x="12522" y="22364"/>
                  </a:lnTo>
                  <a:lnTo>
                    <a:pt x="12611" y="21094"/>
                  </a:lnTo>
                  <a:lnTo>
                    <a:pt x="12611" y="17856"/>
                  </a:lnTo>
                  <a:lnTo>
                    <a:pt x="12611" y="17297"/>
                  </a:lnTo>
                  <a:close/>
                </a:path>
                <a:path w="135889" h="54610">
                  <a:moveTo>
                    <a:pt x="17919" y="37858"/>
                  </a:moveTo>
                  <a:lnTo>
                    <a:pt x="13182" y="37858"/>
                  </a:lnTo>
                  <a:lnTo>
                    <a:pt x="13182" y="38277"/>
                  </a:lnTo>
                  <a:lnTo>
                    <a:pt x="17919" y="38277"/>
                  </a:lnTo>
                  <a:lnTo>
                    <a:pt x="17919" y="37858"/>
                  </a:lnTo>
                  <a:close/>
                </a:path>
                <a:path w="135889" h="54610">
                  <a:moveTo>
                    <a:pt x="17919" y="22352"/>
                  </a:moveTo>
                  <a:lnTo>
                    <a:pt x="13182" y="22352"/>
                  </a:lnTo>
                  <a:lnTo>
                    <a:pt x="13182" y="22771"/>
                  </a:lnTo>
                  <a:lnTo>
                    <a:pt x="17919" y="22771"/>
                  </a:lnTo>
                  <a:lnTo>
                    <a:pt x="17919" y="22352"/>
                  </a:lnTo>
                  <a:close/>
                </a:path>
                <a:path w="135889" h="54610">
                  <a:moveTo>
                    <a:pt x="22098" y="31076"/>
                  </a:moveTo>
                  <a:lnTo>
                    <a:pt x="21386" y="31076"/>
                  </a:lnTo>
                  <a:lnTo>
                    <a:pt x="21386" y="33324"/>
                  </a:lnTo>
                  <a:lnTo>
                    <a:pt x="21297" y="33997"/>
                  </a:lnTo>
                  <a:lnTo>
                    <a:pt x="21297" y="35966"/>
                  </a:lnTo>
                  <a:lnTo>
                    <a:pt x="20866" y="36550"/>
                  </a:lnTo>
                  <a:lnTo>
                    <a:pt x="20574" y="36715"/>
                  </a:lnTo>
                  <a:lnTo>
                    <a:pt x="19773" y="36715"/>
                  </a:lnTo>
                  <a:lnTo>
                    <a:pt x="19456" y="36550"/>
                  </a:lnTo>
                  <a:lnTo>
                    <a:pt x="19088" y="35966"/>
                  </a:lnTo>
                  <a:lnTo>
                    <a:pt x="19062" y="34048"/>
                  </a:lnTo>
                  <a:lnTo>
                    <a:pt x="19532" y="33464"/>
                  </a:lnTo>
                  <a:lnTo>
                    <a:pt x="19837" y="33324"/>
                  </a:lnTo>
                  <a:lnTo>
                    <a:pt x="20548" y="33324"/>
                  </a:lnTo>
                  <a:lnTo>
                    <a:pt x="20840" y="33464"/>
                  </a:lnTo>
                  <a:lnTo>
                    <a:pt x="21297" y="33997"/>
                  </a:lnTo>
                  <a:lnTo>
                    <a:pt x="21297" y="33235"/>
                  </a:lnTo>
                  <a:lnTo>
                    <a:pt x="21069" y="32969"/>
                  </a:lnTo>
                  <a:lnTo>
                    <a:pt x="20701" y="32740"/>
                  </a:lnTo>
                  <a:lnTo>
                    <a:pt x="20421" y="32664"/>
                  </a:lnTo>
                  <a:lnTo>
                    <a:pt x="19456" y="32664"/>
                  </a:lnTo>
                  <a:lnTo>
                    <a:pt x="19024" y="32893"/>
                  </a:lnTo>
                  <a:lnTo>
                    <a:pt x="18326" y="33858"/>
                  </a:lnTo>
                  <a:lnTo>
                    <a:pt x="18262" y="34048"/>
                  </a:lnTo>
                  <a:lnTo>
                    <a:pt x="18338" y="36322"/>
                  </a:lnTo>
                  <a:lnTo>
                    <a:pt x="19062" y="37160"/>
                  </a:lnTo>
                  <a:lnTo>
                    <a:pt x="19494" y="37363"/>
                  </a:lnTo>
                  <a:lnTo>
                    <a:pt x="20294" y="37363"/>
                  </a:lnTo>
                  <a:lnTo>
                    <a:pt x="21424" y="36588"/>
                  </a:lnTo>
                  <a:lnTo>
                    <a:pt x="21424" y="37211"/>
                  </a:lnTo>
                  <a:lnTo>
                    <a:pt x="22098" y="37211"/>
                  </a:lnTo>
                  <a:lnTo>
                    <a:pt x="22098" y="36588"/>
                  </a:lnTo>
                  <a:lnTo>
                    <a:pt x="22098" y="31076"/>
                  </a:lnTo>
                  <a:close/>
                </a:path>
                <a:path w="135889" h="54610">
                  <a:moveTo>
                    <a:pt x="24472" y="18351"/>
                  </a:moveTo>
                  <a:lnTo>
                    <a:pt x="24409" y="18034"/>
                  </a:lnTo>
                  <a:lnTo>
                    <a:pt x="24079" y="17373"/>
                  </a:lnTo>
                  <a:lnTo>
                    <a:pt x="23672" y="17145"/>
                  </a:lnTo>
                  <a:lnTo>
                    <a:pt x="22796" y="17145"/>
                  </a:lnTo>
                  <a:lnTo>
                    <a:pt x="22529" y="17208"/>
                  </a:lnTo>
                  <a:lnTo>
                    <a:pt x="22085" y="17437"/>
                  </a:lnTo>
                  <a:lnTo>
                    <a:pt x="21894" y="17614"/>
                  </a:lnTo>
                  <a:lnTo>
                    <a:pt x="21717" y="17856"/>
                  </a:lnTo>
                  <a:lnTo>
                    <a:pt x="21628" y="17665"/>
                  </a:lnTo>
                  <a:lnTo>
                    <a:pt x="21513" y="17513"/>
                  </a:lnTo>
                  <a:lnTo>
                    <a:pt x="21183" y="17246"/>
                  </a:lnTo>
                  <a:lnTo>
                    <a:pt x="20891" y="17145"/>
                  </a:lnTo>
                  <a:lnTo>
                    <a:pt x="20218" y="17145"/>
                  </a:lnTo>
                  <a:lnTo>
                    <a:pt x="19939" y="17233"/>
                  </a:lnTo>
                  <a:lnTo>
                    <a:pt x="19545" y="17513"/>
                  </a:lnTo>
                  <a:lnTo>
                    <a:pt x="19392" y="17665"/>
                  </a:lnTo>
                  <a:lnTo>
                    <a:pt x="19215" y="17881"/>
                  </a:lnTo>
                  <a:lnTo>
                    <a:pt x="19215" y="17246"/>
                  </a:lnTo>
                  <a:lnTo>
                    <a:pt x="18465" y="17246"/>
                  </a:lnTo>
                  <a:lnTo>
                    <a:pt x="18465" y="21704"/>
                  </a:lnTo>
                  <a:lnTo>
                    <a:pt x="19215" y="21704"/>
                  </a:lnTo>
                  <a:lnTo>
                    <a:pt x="19215" y="18770"/>
                  </a:lnTo>
                  <a:lnTo>
                    <a:pt x="19342" y="18376"/>
                  </a:lnTo>
                  <a:lnTo>
                    <a:pt x="19799" y="17932"/>
                  </a:lnTo>
                  <a:lnTo>
                    <a:pt x="20053" y="17830"/>
                  </a:lnTo>
                  <a:lnTo>
                    <a:pt x="20650" y="17830"/>
                  </a:lnTo>
                  <a:lnTo>
                    <a:pt x="20866" y="17932"/>
                  </a:lnTo>
                  <a:lnTo>
                    <a:pt x="21056" y="18275"/>
                  </a:lnTo>
                  <a:lnTo>
                    <a:pt x="21082" y="18491"/>
                  </a:lnTo>
                  <a:lnTo>
                    <a:pt x="21082" y="21704"/>
                  </a:lnTo>
                  <a:lnTo>
                    <a:pt x="21844" y="21704"/>
                  </a:lnTo>
                  <a:lnTo>
                    <a:pt x="21844" y="18656"/>
                  </a:lnTo>
                  <a:lnTo>
                    <a:pt x="21958" y="18326"/>
                  </a:lnTo>
                  <a:lnTo>
                    <a:pt x="22377" y="17932"/>
                  </a:lnTo>
                  <a:lnTo>
                    <a:pt x="22631" y="17830"/>
                  </a:lnTo>
                  <a:lnTo>
                    <a:pt x="23139" y="17830"/>
                  </a:lnTo>
                  <a:lnTo>
                    <a:pt x="23317" y="17894"/>
                  </a:lnTo>
                  <a:lnTo>
                    <a:pt x="23622" y="18110"/>
                  </a:lnTo>
                  <a:lnTo>
                    <a:pt x="23685" y="18313"/>
                  </a:lnTo>
                  <a:lnTo>
                    <a:pt x="23685" y="21704"/>
                  </a:lnTo>
                  <a:lnTo>
                    <a:pt x="24472" y="21704"/>
                  </a:lnTo>
                  <a:lnTo>
                    <a:pt x="24472" y="18351"/>
                  </a:lnTo>
                  <a:close/>
                </a:path>
                <a:path w="135889" h="54610">
                  <a:moveTo>
                    <a:pt x="26339" y="17272"/>
                  </a:moveTo>
                  <a:lnTo>
                    <a:pt x="25577" y="17272"/>
                  </a:lnTo>
                  <a:lnTo>
                    <a:pt x="25577" y="21704"/>
                  </a:lnTo>
                  <a:lnTo>
                    <a:pt x="26339" y="21704"/>
                  </a:lnTo>
                  <a:lnTo>
                    <a:pt x="26339" y="17272"/>
                  </a:lnTo>
                  <a:close/>
                </a:path>
                <a:path w="135889" h="54610">
                  <a:moveTo>
                    <a:pt x="26339" y="15595"/>
                  </a:moveTo>
                  <a:lnTo>
                    <a:pt x="25577" y="15595"/>
                  </a:lnTo>
                  <a:lnTo>
                    <a:pt x="25577" y="16446"/>
                  </a:lnTo>
                  <a:lnTo>
                    <a:pt x="26339" y="16446"/>
                  </a:lnTo>
                  <a:lnTo>
                    <a:pt x="26339" y="15595"/>
                  </a:lnTo>
                  <a:close/>
                </a:path>
                <a:path w="135889" h="54610">
                  <a:moveTo>
                    <a:pt x="27038" y="35217"/>
                  </a:moveTo>
                  <a:lnTo>
                    <a:pt x="27025" y="34620"/>
                  </a:lnTo>
                  <a:lnTo>
                    <a:pt x="26936" y="34036"/>
                  </a:lnTo>
                  <a:lnTo>
                    <a:pt x="26809" y="33667"/>
                  </a:lnTo>
                  <a:lnTo>
                    <a:pt x="26568" y="33299"/>
                  </a:lnTo>
                  <a:lnTo>
                    <a:pt x="26289" y="33020"/>
                  </a:lnTo>
                  <a:lnTo>
                    <a:pt x="26263" y="34620"/>
                  </a:lnTo>
                  <a:lnTo>
                    <a:pt x="23787" y="34620"/>
                  </a:lnTo>
                  <a:lnTo>
                    <a:pt x="23799" y="34302"/>
                  </a:lnTo>
                  <a:lnTo>
                    <a:pt x="23926" y="33921"/>
                  </a:lnTo>
                  <a:lnTo>
                    <a:pt x="24396" y="33426"/>
                  </a:lnTo>
                  <a:lnTo>
                    <a:pt x="24676" y="33299"/>
                  </a:lnTo>
                  <a:lnTo>
                    <a:pt x="25501" y="33299"/>
                  </a:lnTo>
                  <a:lnTo>
                    <a:pt x="25844" y="33489"/>
                  </a:lnTo>
                  <a:lnTo>
                    <a:pt x="26098" y="33934"/>
                  </a:lnTo>
                  <a:lnTo>
                    <a:pt x="26212" y="34239"/>
                  </a:lnTo>
                  <a:lnTo>
                    <a:pt x="26263" y="34620"/>
                  </a:lnTo>
                  <a:lnTo>
                    <a:pt x="26263" y="33020"/>
                  </a:lnTo>
                  <a:lnTo>
                    <a:pt x="25692" y="32727"/>
                  </a:lnTo>
                  <a:lnTo>
                    <a:pt x="25387" y="32651"/>
                  </a:lnTo>
                  <a:lnTo>
                    <a:pt x="24434" y="32651"/>
                  </a:lnTo>
                  <a:lnTo>
                    <a:pt x="23926" y="32867"/>
                  </a:lnTo>
                  <a:lnTo>
                    <a:pt x="23164" y="33769"/>
                  </a:lnTo>
                  <a:lnTo>
                    <a:pt x="23063" y="34036"/>
                  </a:lnTo>
                  <a:lnTo>
                    <a:pt x="23152" y="36360"/>
                  </a:lnTo>
                  <a:lnTo>
                    <a:pt x="23926" y="37160"/>
                  </a:lnTo>
                  <a:lnTo>
                    <a:pt x="24396" y="37363"/>
                  </a:lnTo>
                  <a:lnTo>
                    <a:pt x="25171" y="37363"/>
                  </a:lnTo>
                  <a:lnTo>
                    <a:pt x="26974" y="35814"/>
                  </a:lnTo>
                  <a:lnTo>
                    <a:pt x="26238" y="35814"/>
                  </a:lnTo>
                  <a:lnTo>
                    <a:pt x="26162" y="36029"/>
                  </a:lnTo>
                  <a:lnTo>
                    <a:pt x="26085" y="36182"/>
                  </a:lnTo>
                  <a:lnTo>
                    <a:pt x="25717" y="36588"/>
                  </a:lnTo>
                  <a:lnTo>
                    <a:pt x="25412" y="36715"/>
                  </a:lnTo>
                  <a:lnTo>
                    <a:pt x="24599" y="36715"/>
                  </a:lnTo>
                  <a:lnTo>
                    <a:pt x="24307" y="36588"/>
                  </a:lnTo>
                  <a:lnTo>
                    <a:pt x="23888" y="36029"/>
                  </a:lnTo>
                  <a:lnTo>
                    <a:pt x="23761" y="35217"/>
                  </a:lnTo>
                  <a:lnTo>
                    <a:pt x="27038" y="35217"/>
                  </a:lnTo>
                  <a:close/>
                </a:path>
                <a:path w="135889" h="54610">
                  <a:moveTo>
                    <a:pt x="31102" y="18402"/>
                  </a:moveTo>
                  <a:lnTo>
                    <a:pt x="31038" y="18046"/>
                  </a:lnTo>
                  <a:lnTo>
                    <a:pt x="30695" y="17373"/>
                  </a:lnTo>
                  <a:lnTo>
                    <a:pt x="30264" y="17145"/>
                  </a:lnTo>
                  <a:lnTo>
                    <a:pt x="29349" y="17145"/>
                  </a:lnTo>
                  <a:lnTo>
                    <a:pt x="29083" y="17208"/>
                  </a:lnTo>
                  <a:lnTo>
                    <a:pt x="28613" y="17437"/>
                  </a:lnTo>
                  <a:lnTo>
                    <a:pt x="28384" y="17627"/>
                  </a:lnTo>
                  <a:lnTo>
                    <a:pt x="28181" y="17881"/>
                  </a:lnTo>
                  <a:lnTo>
                    <a:pt x="28181" y="17246"/>
                  </a:lnTo>
                  <a:lnTo>
                    <a:pt x="27470" y="17246"/>
                  </a:lnTo>
                  <a:lnTo>
                    <a:pt x="27470" y="21704"/>
                  </a:lnTo>
                  <a:lnTo>
                    <a:pt x="28219" y="21704"/>
                  </a:lnTo>
                  <a:lnTo>
                    <a:pt x="28219" y="19088"/>
                  </a:lnTo>
                  <a:lnTo>
                    <a:pt x="28232" y="18859"/>
                  </a:lnTo>
                  <a:lnTo>
                    <a:pt x="29311" y="17830"/>
                  </a:lnTo>
                  <a:lnTo>
                    <a:pt x="29845" y="17830"/>
                  </a:lnTo>
                  <a:lnTo>
                    <a:pt x="30086" y="17970"/>
                  </a:lnTo>
                  <a:lnTo>
                    <a:pt x="30289" y="18415"/>
                  </a:lnTo>
                  <a:lnTo>
                    <a:pt x="30340" y="18630"/>
                  </a:lnTo>
                  <a:lnTo>
                    <a:pt x="30340" y="21704"/>
                  </a:lnTo>
                  <a:lnTo>
                    <a:pt x="31102" y="21704"/>
                  </a:lnTo>
                  <a:lnTo>
                    <a:pt x="31102" y="18402"/>
                  </a:lnTo>
                  <a:close/>
                </a:path>
                <a:path w="135889" h="54610">
                  <a:moveTo>
                    <a:pt x="31356" y="35509"/>
                  </a:moveTo>
                  <a:lnTo>
                    <a:pt x="31203" y="35204"/>
                  </a:lnTo>
                  <a:lnTo>
                    <a:pt x="30734" y="34886"/>
                  </a:lnTo>
                  <a:lnTo>
                    <a:pt x="30378" y="34772"/>
                  </a:lnTo>
                  <a:lnTo>
                    <a:pt x="29121" y="34467"/>
                  </a:lnTo>
                  <a:lnTo>
                    <a:pt x="28956" y="34404"/>
                  </a:lnTo>
                  <a:lnTo>
                    <a:pt x="28651" y="34213"/>
                  </a:lnTo>
                  <a:lnTo>
                    <a:pt x="28562" y="34061"/>
                  </a:lnTo>
                  <a:lnTo>
                    <a:pt x="28562" y="33693"/>
                  </a:lnTo>
                  <a:lnTo>
                    <a:pt x="28638" y="33540"/>
                  </a:lnTo>
                  <a:lnTo>
                    <a:pt x="28930" y="33324"/>
                  </a:lnTo>
                  <a:lnTo>
                    <a:pt x="29146" y="33274"/>
                  </a:lnTo>
                  <a:lnTo>
                    <a:pt x="29845" y="33274"/>
                  </a:lnTo>
                  <a:lnTo>
                    <a:pt x="30505" y="34036"/>
                  </a:lnTo>
                  <a:lnTo>
                    <a:pt x="31203" y="34036"/>
                  </a:lnTo>
                  <a:lnTo>
                    <a:pt x="31216" y="33743"/>
                  </a:lnTo>
                  <a:lnTo>
                    <a:pt x="31127" y="33477"/>
                  </a:lnTo>
                  <a:lnTo>
                    <a:pt x="30632" y="32829"/>
                  </a:lnTo>
                  <a:lnTo>
                    <a:pt x="30162" y="32626"/>
                  </a:lnTo>
                  <a:lnTo>
                    <a:pt x="28968" y="32626"/>
                  </a:lnTo>
                  <a:lnTo>
                    <a:pt x="28562" y="32766"/>
                  </a:lnTo>
                  <a:lnTo>
                    <a:pt x="27952" y="33286"/>
                  </a:lnTo>
                  <a:lnTo>
                    <a:pt x="27800" y="33629"/>
                  </a:lnTo>
                  <a:lnTo>
                    <a:pt x="27800" y="34404"/>
                  </a:lnTo>
                  <a:lnTo>
                    <a:pt x="27965" y="34683"/>
                  </a:lnTo>
                  <a:lnTo>
                    <a:pt x="28460" y="35001"/>
                  </a:lnTo>
                  <a:lnTo>
                    <a:pt x="28752" y="35102"/>
                  </a:lnTo>
                  <a:lnTo>
                    <a:pt x="30035" y="35433"/>
                  </a:lnTo>
                  <a:lnTo>
                    <a:pt x="30251" y="35509"/>
                  </a:lnTo>
                  <a:lnTo>
                    <a:pt x="30530" y="35674"/>
                  </a:lnTo>
                  <a:lnTo>
                    <a:pt x="30619" y="35814"/>
                  </a:lnTo>
                  <a:lnTo>
                    <a:pt x="30619" y="36258"/>
                  </a:lnTo>
                  <a:lnTo>
                    <a:pt x="30505" y="36449"/>
                  </a:lnTo>
                  <a:lnTo>
                    <a:pt x="30086" y="36677"/>
                  </a:lnTo>
                  <a:lnTo>
                    <a:pt x="29845" y="36741"/>
                  </a:lnTo>
                  <a:lnTo>
                    <a:pt x="29095" y="36741"/>
                  </a:lnTo>
                  <a:lnTo>
                    <a:pt x="28778" y="36626"/>
                  </a:lnTo>
                  <a:lnTo>
                    <a:pt x="28486" y="36245"/>
                  </a:lnTo>
                  <a:lnTo>
                    <a:pt x="28422" y="36055"/>
                  </a:lnTo>
                  <a:lnTo>
                    <a:pt x="28397" y="35814"/>
                  </a:lnTo>
                  <a:lnTo>
                    <a:pt x="27673" y="35814"/>
                  </a:lnTo>
                  <a:lnTo>
                    <a:pt x="27698" y="36245"/>
                  </a:lnTo>
                  <a:lnTo>
                    <a:pt x="27851" y="36626"/>
                  </a:lnTo>
                  <a:lnTo>
                    <a:pt x="28397" y="37223"/>
                  </a:lnTo>
                  <a:lnTo>
                    <a:pt x="28867" y="37376"/>
                  </a:lnTo>
                  <a:lnTo>
                    <a:pt x="30149" y="37376"/>
                  </a:lnTo>
                  <a:lnTo>
                    <a:pt x="30607" y="37236"/>
                  </a:lnTo>
                  <a:lnTo>
                    <a:pt x="31203" y="36652"/>
                  </a:lnTo>
                  <a:lnTo>
                    <a:pt x="31356" y="36309"/>
                  </a:lnTo>
                  <a:lnTo>
                    <a:pt x="31356" y="35509"/>
                  </a:lnTo>
                  <a:close/>
                </a:path>
                <a:path w="135889" h="54610">
                  <a:moveTo>
                    <a:pt x="35725" y="34251"/>
                  </a:moveTo>
                  <a:lnTo>
                    <a:pt x="35661" y="33655"/>
                  </a:lnTo>
                  <a:lnTo>
                    <a:pt x="35471" y="33235"/>
                  </a:lnTo>
                  <a:lnTo>
                    <a:pt x="35153" y="32994"/>
                  </a:lnTo>
                  <a:lnTo>
                    <a:pt x="34836" y="32740"/>
                  </a:lnTo>
                  <a:lnTo>
                    <a:pt x="34429" y="32626"/>
                  </a:lnTo>
                  <a:lnTo>
                    <a:pt x="33350" y="32626"/>
                  </a:lnTo>
                  <a:lnTo>
                    <a:pt x="32854" y="32842"/>
                  </a:lnTo>
                  <a:lnTo>
                    <a:pt x="32105" y="33705"/>
                  </a:lnTo>
                  <a:lnTo>
                    <a:pt x="31915" y="34315"/>
                  </a:lnTo>
                  <a:lnTo>
                    <a:pt x="31915" y="35737"/>
                  </a:lnTo>
                  <a:lnTo>
                    <a:pt x="32080" y="36271"/>
                  </a:lnTo>
                  <a:lnTo>
                    <a:pt x="32778" y="37122"/>
                  </a:lnTo>
                  <a:lnTo>
                    <a:pt x="33248" y="37338"/>
                  </a:lnTo>
                  <a:lnTo>
                    <a:pt x="34340" y="37338"/>
                  </a:lnTo>
                  <a:lnTo>
                    <a:pt x="34772" y="37198"/>
                  </a:lnTo>
                  <a:lnTo>
                    <a:pt x="35433" y="36652"/>
                  </a:lnTo>
                  <a:lnTo>
                    <a:pt x="35636" y="36220"/>
                  </a:lnTo>
                  <a:lnTo>
                    <a:pt x="35725" y="35636"/>
                  </a:lnTo>
                  <a:lnTo>
                    <a:pt x="35001" y="35636"/>
                  </a:lnTo>
                  <a:lnTo>
                    <a:pt x="34925" y="35953"/>
                  </a:lnTo>
                  <a:lnTo>
                    <a:pt x="34798" y="36220"/>
                  </a:lnTo>
                  <a:lnTo>
                    <a:pt x="34442" y="36601"/>
                  </a:lnTo>
                  <a:lnTo>
                    <a:pt x="34201" y="36690"/>
                  </a:lnTo>
                  <a:lnTo>
                    <a:pt x="33477" y="36690"/>
                  </a:lnTo>
                  <a:lnTo>
                    <a:pt x="33185" y="36537"/>
                  </a:lnTo>
                  <a:lnTo>
                    <a:pt x="32804" y="35928"/>
                  </a:lnTo>
                  <a:lnTo>
                    <a:pt x="32715" y="35560"/>
                  </a:lnTo>
                  <a:lnTo>
                    <a:pt x="32715" y="34671"/>
                  </a:lnTo>
                  <a:lnTo>
                    <a:pt x="32778" y="34290"/>
                  </a:lnTo>
                  <a:lnTo>
                    <a:pt x="33121" y="33528"/>
                  </a:lnTo>
                  <a:lnTo>
                    <a:pt x="33464" y="33286"/>
                  </a:lnTo>
                  <a:lnTo>
                    <a:pt x="34277" y="33286"/>
                  </a:lnTo>
                  <a:lnTo>
                    <a:pt x="34531" y="33388"/>
                  </a:lnTo>
                  <a:lnTo>
                    <a:pt x="34848" y="33743"/>
                  </a:lnTo>
                  <a:lnTo>
                    <a:pt x="34950" y="33972"/>
                  </a:lnTo>
                  <a:lnTo>
                    <a:pt x="35001" y="34251"/>
                  </a:lnTo>
                  <a:lnTo>
                    <a:pt x="35725" y="34251"/>
                  </a:lnTo>
                  <a:close/>
                </a:path>
                <a:path w="135889" h="54610">
                  <a:moveTo>
                    <a:pt x="36055" y="18643"/>
                  </a:moveTo>
                  <a:lnTo>
                    <a:pt x="35852" y="18084"/>
                  </a:lnTo>
                  <a:lnTo>
                    <a:pt x="35534" y="17780"/>
                  </a:lnTo>
                  <a:lnTo>
                    <a:pt x="35204" y="17449"/>
                  </a:lnTo>
                  <a:lnTo>
                    <a:pt x="35204" y="18643"/>
                  </a:lnTo>
                  <a:lnTo>
                    <a:pt x="35115" y="20434"/>
                  </a:lnTo>
                  <a:lnTo>
                    <a:pt x="34810" y="21031"/>
                  </a:lnTo>
                  <a:lnTo>
                    <a:pt x="34467" y="21234"/>
                  </a:lnTo>
                  <a:lnTo>
                    <a:pt x="33515" y="21234"/>
                  </a:lnTo>
                  <a:lnTo>
                    <a:pt x="33197" y="21069"/>
                  </a:lnTo>
                  <a:lnTo>
                    <a:pt x="32778" y="20434"/>
                  </a:lnTo>
                  <a:lnTo>
                    <a:pt x="32778" y="18643"/>
                  </a:lnTo>
                  <a:lnTo>
                    <a:pt x="35204" y="18643"/>
                  </a:lnTo>
                  <a:lnTo>
                    <a:pt x="35204" y="17449"/>
                  </a:lnTo>
                  <a:lnTo>
                    <a:pt x="35064" y="17310"/>
                  </a:lnTo>
                  <a:lnTo>
                    <a:pt x="34582" y="17119"/>
                  </a:lnTo>
                  <a:lnTo>
                    <a:pt x="33362" y="17119"/>
                  </a:lnTo>
                  <a:lnTo>
                    <a:pt x="32854" y="17348"/>
                  </a:lnTo>
                  <a:lnTo>
                    <a:pt x="32092" y="18237"/>
                  </a:lnTo>
                  <a:lnTo>
                    <a:pt x="31965" y="18643"/>
                  </a:lnTo>
                  <a:lnTo>
                    <a:pt x="32080" y="20828"/>
                  </a:lnTo>
                  <a:lnTo>
                    <a:pt x="32804" y="21666"/>
                  </a:lnTo>
                  <a:lnTo>
                    <a:pt x="33286" y="21869"/>
                  </a:lnTo>
                  <a:lnTo>
                    <a:pt x="34645" y="21869"/>
                  </a:lnTo>
                  <a:lnTo>
                    <a:pt x="35179" y="21640"/>
                  </a:lnTo>
                  <a:lnTo>
                    <a:pt x="35483" y="21234"/>
                  </a:lnTo>
                  <a:lnTo>
                    <a:pt x="35877" y="20701"/>
                  </a:lnTo>
                  <a:lnTo>
                    <a:pt x="35953" y="20434"/>
                  </a:lnTo>
                  <a:lnTo>
                    <a:pt x="36055" y="18643"/>
                  </a:lnTo>
                  <a:close/>
                </a:path>
                <a:path w="135889" h="54610">
                  <a:moveTo>
                    <a:pt x="38658" y="32664"/>
                  </a:moveTo>
                  <a:lnTo>
                    <a:pt x="38430" y="32651"/>
                  </a:lnTo>
                  <a:lnTo>
                    <a:pt x="38125" y="32651"/>
                  </a:lnTo>
                  <a:lnTo>
                    <a:pt x="37858" y="32766"/>
                  </a:lnTo>
                  <a:lnTo>
                    <a:pt x="37414" y="33185"/>
                  </a:lnTo>
                  <a:lnTo>
                    <a:pt x="37261" y="33362"/>
                  </a:lnTo>
                  <a:lnTo>
                    <a:pt x="37211" y="33515"/>
                  </a:lnTo>
                  <a:lnTo>
                    <a:pt x="37211" y="32753"/>
                  </a:lnTo>
                  <a:lnTo>
                    <a:pt x="36499" y="32753"/>
                  </a:lnTo>
                  <a:lnTo>
                    <a:pt x="36499" y="37211"/>
                  </a:lnTo>
                  <a:lnTo>
                    <a:pt x="37249" y="37211"/>
                  </a:lnTo>
                  <a:lnTo>
                    <a:pt x="37249" y="34328"/>
                  </a:lnTo>
                  <a:lnTo>
                    <a:pt x="37350" y="34048"/>
                  </a:lnTo>
                  <a:lnTo>
                    <a:pt x="37757" y="33566"/>
                  </a:lnTo>
                  <a:lnTo>
                    <a:pt x="38036" y="33439"/>
                  </a:lnTo>
                  <a:lnTo>
                    <a:pt x="38417" y="33439"/>
                  </a:lnTo>
                  <a:lnTo>
                    <a:pt x="38658" y="33464"/>
                  </a:lnTo>
                  <a:lnTo>
                    <a:pt x="38658" y="32664"/>
                  </a:lnTo>
                  <a:close/>
                </a:path>
                <a:path w="135889" h="54610">
                  <a:moveTo>
                    <a:pt x="39141" y="17170"/>
                  </a:moveTo>
                  <a:lnTo>
                    <a:pt x="38900" y="17145"/>
                  </a:lnTo>
                  <a:lnTo>
                    <a:pt x="38595" y="17145"/>
                  </a:lnTo>
                  <a:lnTo>
                    <a:pt x="38328" y="17259"/>
                  </a:lnTo>
                  <a:lnTo>
                    <a:pt x="37884" y="17691"/>
                  </a:lnTo>
                  <a:lnTo>
                    <a:pt x="37731" y="17868"/>
                  </a:lnTo>
                  <a:lnTo>
                    <a:pt x="37680" y="18021"/>
                  </a:lnTo>
                  <a:lnTo>
                    <a:pt x="37680" y="17246"/>
                  </a:lnTo>
                  <a:lnTo>
                    <a:pt x="36969" y="17246"/>
                  </a:lnTo>
                  <a:lnTo>
                    <a:pt x="36969" y="21704"/>
                  </a:lnTo>
                  <a:lnTo>
                    <a:pt x="37719" y="21704"/>
                  </a:lnTo>
                  <a:lnTo>
                    <a:pt x="37719" y="18834"/>
                  </a:lnTo>
                  <a:lnTo>
                    <a:pt x="37820" y="18554"/>
                  </a:lnTo>
                  <a:lnTo>
                    <a:pt x="38227" y="18059"/>
                  </a:lnTo>
                  <a:lnTo>
                    <a:pt x="38506" y="17945"/>
                  </a:lnTo>
                  <a:lnTo>
                    <a:pt x="38887" y="17945"/>
                  </a:lnTo>
                  <a:lnTo>
                    <a:pt x="39141" y="17957"/>
                  </a:lnTo>
                  <a:lnTo>
                    <a:pt x="39141" y="17170"/>
                  </a:lnTo>
                  <a:close/>
                </a:path>
                <a:path w="135889" h="54610">
                  <a:moveTo>
                    <a:pt x="40081" y="32766"/>
                  </a:moveTo>
                  <a:lnTo>
                    <a:pt x="39319" y="32766"/>
                  </a:lnTo>
                  <a:lnTo>
                    <a:pt x="39319" y="37211"/>
                  </a:lnTo>
                  <a:lnTo>
                    <a:pt x="40081" y="37211"/>
                  </a:lnTo>
                  <a:lnTo>
                    <a:pt x="40081" y="32766"/>
                  </a:lnTo>
                  <a:close/>
                </a:path>
                <a:path w="135889" h="54610">
                  <a:moveTo>
                    <a:pt x="40081" y="31089"/>
                  </a:moveTo>
                  <a:lnTo>
                    <a:pt x="39319" y="31089"/>
                  </a:lnTo>
                  <a:lnTo>
                    <a:pt x="39319" y="31940"/>
                  </a:lnTo>
                  <a:lnTo>
                    <a:pt x="40081" y="31940"/>
                  </a:lnTo>
                  <a:lnTo>
                    <a:pt x="40081" y="31089"/>
                  </a:lnTo>
                  <a:close/>
                </a:path>
                <a:path w="135889" h="54610">
                  <a:moveTo>
                    <a:pt x="43980" y="22352"/>
                  </a:moveTo>
                  <a:lnTo>
                    <a:pt x="39230" y="22352"/>
                  </a:lnTo>
                  <a:lnTo>
                    <a:pt x="39230" y="22771"/>
                  </a:lnTo>
                  <a:lnTo>
                    <a:pt x="43980" y="22771"/>
                  </a:lnTo>
                  <a:lnTo>
                    <a:pt x="43980" y="22352"/>
                  </a:lnTo>
                  <a:close/>
                </a:path>
                <a:path w="135889" h="54610">
                  <a:moveTo>
                    <a:pt x="45072" y="34163"/>
                  </a:moveTo>
                  <a:lnTo>
                    <a:pt x="44894" y="33604"/>
                  </a:lnTo>
                  <a:lnTo>
                    <a:pt x="44615" y="33299"/>
                  </a:lnTo>
                  <a:lnTo>
                    <a:pt x="44208" y="32854"/>
                  </a:lnTo>
                  <a:lnTo>
                    <a:pt x="44208" y="34163"/>
                  </a:lnTo>
                  <a:lnTo>
                    <a:pt x="44196" y="35966"/>
                  </a:lnTo>
                  <a:lnTo>
                    <a:pt x="43726" y="36550"/>
                  </a:lnTo>
                  <a:lnTo>
                    <a:pt x="43434" y="36703"/>
                  </a:lnTo>
                  <a:lnTo>
                    <a:pt x="42570" y="36703"/>
                  </a:lnTo>
                  <a:lnTo>
                    <a:pt x="42214" y="36474"/>
                  </a:lnTo>
                  <a:lnTo>
                    <a:pt x="41998" y="35966"/>
                  </a:lnTo>
                  <a:lnTo>
                    <a:pt x="41998" y="34163"/>
                  </a:lnTo>
                  <a:lnTo>
                    <a:pt x="44208" y="34163"/>
                  </a:lnTo>
                  <a:lnTo>
                    <a:pt x="44208" y="32854"/>
                  </a:lnTo>
                  <a:lnTo>
                    <a:pt x="43764" y="32639"/>
                  </a:lnTo>
                  <a:lnTo>
                    <a:pt x="42913" y="32639"/>
                  </a:lnTo>
                  <a:lnTo>
                    <a:pt x="42621" y="32727"/>
                  </a:lnTo>
                  <a:lnTo>
                    <a:pt x="42189" y="32994"/>
                  </a:lnTo>
                  <a:lnTo>
                    <a:pt x="42024" y="33159"/>
                  </a:lnTo>
                  <a:lnTo>
                    <a:pt x="41871" y="33362"/>
                  </a:lnTo>
                  <a:lnTo>
                    <a:pt x="41871" y="32766"/>
                  </a:lnTo>
                  <a:lnTo>
                    <a:pt x="41148" y="32766"/>
                  </a:lnTo>
                  <a:lnTo>
                    <a:pt x="41148" y="38989"/>
                  </a:lnTo>
                  <a:lnTo>
                    <a:pt x="41897" y="38989"/>
                  </a:lnTo>
                  <a:lnTo>
                    <a:pt x="41897" y="36703"/>
                  </a:lnTo>
                  <a:lnTo>
                    <a:pt x="42062" y="36906"/>
                  </a:lnTo>
                  <a:lnTo>
                    <a:pt x="42214" y="37045"/>
                  </a:lnTo>
                  <a:lnTo>
                    <a:pt x="42570" y="37287"/>
                  </a:lnTo>
                  <a:lnTo>
                    <a:pt x="42849" y="37350"/>
                  </a:lnTo>
                  <a:lnTo>
                    <a:pt x="43611" y="37350"/>
                  </a:lnTo>
                  <a:lnTo>
                    <a:pt x="43992" y="37223"/>
                  </a:lnTo>
                  <a:lnTo>
                    <a:pt x="44805" y="36550"/>
                  </a:lnTo>
                  <a:lnTo>
                    <a:pt x="45034" y="35966"/>
                  </a:lnTo>
                  <a:lnTo>
                    <a:pt x="45072" y="34163"/>
                  </a:lnTo>
                  <a:close/>
                </a:path>
                <a:path w="135889" h="54610">
                  <a:moveTo>
                    <a:pt x="47561" y="32753"/>
                  </a:moveTo>
                  <a:lnTo>
                    <a:pt x="46850" y="32753"/>
                  </a:lnTo>
                  <a:lnTo>
                    <a:pt x="46850" y="31508"/>
                  </a:lnTo>
                  <a:lnTo>
                    <a:pt x="46101" y="31508"/>
                  </a:lnTo>
                  <a:lnTo>
                    <a:pt x="46101" y="32753"/>
                  </a:lnTo>
                  <a:lnTo>
                    <a:pt x="45491" y="32753"/>
                  </a:lnTo>
                  <a:lnTo>
                    <a:pt x="45491" y="33362"/>
                  </a:lnTo>
                  <a:lnTo>
                    <a:pt x="46101" y="33362"/>
                  </a:lnTo>
                  <a:lnTo>
                    <a:pt x="46101" y="36601"/>
                  </a:lnTo>
                  <a:lnTo>
                    <a:pt x="46164" y="36830"/>
                  </a:lnTo>
                  <a:lnTo>
                    <a:pt x="46405" y="37185"/>
                  </a:lnTo>
                  <a:lnTo>
                    <a:pt x="46647" y="37274"/>
                  </a:lnTo>
                  <a:lnTo>
                    <a:pt x="47104" y="37274"/>
                  </a:lnTo>
                  <a:lnTo>
                    <a:pt x="47485" y="37236"/>
                  </a:lnTo>
                  <a:lnTo>
                    <a:pt x="47561" y="36614"/>
                  </a:lnTo>
                  <a:lnTo>
                    <a:pt x="47167" y="36626"/>
                  </a:lnTo>
                  <a:lnTo>
                    <a:pt x="46913" y="36525"/>
                  </a:lnTo>
                  <a:lnTo>
                    <a:pt x="46850" y="33362"/>
                  </a:lnTo>
                  <a:lnTo>
                    <a:pt x="47561" y="33362"/>
                  </a:lnTo>
                  <a:lnTo>
                    <a:pt x="47561" y="32753"/>
                  </a:lnTo>
                  <a:close/>
                </a:path>
                <a:path w="135889" h="54610">
                  <a:moveTo>
                    <a:pt x="49085" y="32766"/>
                  </a:moveTo>
                  <a:lnTo>
                    <a:pt x="48310" y="32766"/>
                  </a:lnTo>
                  <a:lnTo>
                    <a:pt x="48310" y="37211"/>
                  </a:lnTo>
                  <a:lnTo>
                    <a:pt x="49085" y="37211"/>
                  </a:lnTo>
                  <a:lnTo>
                    <a:pt x="49085" y="32766"/>
                  </a:lnTo>
                  <a:close/>
                </a:path>
                <a:path w="135889" h="54610">
                  <a:moveTo>
                    <a:pt x="49085" y="31089"/>
                  </a:moveTo>
                  <a:lnTo>
                    <a:pt x="48310" y="31089"/>
                  </a:lnTo>
                  <a:lnTo>
                    <a:pt x="48310" y="31940"/>
                  </a:lnTo>
                  <a:lnTo>
                    <a:pt x="49085" y="31940"/>
                  </a:lnTo>
                  <a:lnTo>
                    <a:pt x="49085" y="31089"/>
                  </a:lnTo>
                  <a:close/>
                </a:path>
                <a:path w="135889" h="54610">
                  <a:moveTo>
                    <a:pt x="50520" y="18351"/>
                  </a:moveTo>
                  <a:lnTo>
                    <a:pt x="50457" y="18034"/>
                  </a:lnTo>
                  <a:lnTo>
                    <a:pt x="50126" y="17373"/>
                  </a:lnTo>
                  <a:lnTo>
                    <a:pt x="49720" y="17145"/>
                  </a:lnTo>
                  <a:lnTo>
                    <a:pt x="48844" y="17145"/>
                  </a:lnTo>
                  <a:lnTo>
                    <a:pt x="48590" y="17208"/>
                  </a:lnTo>
                  <a:lnTo>
                    <a:pt x="48145" y="17437"/>
                  </a:lnTo>
                  <a:lnTo>
                    <a:pt x="47942" y="17614"/>
                  </a:lnTo>
                  <a:lnTo>
                    <a:pt x="47777" y="17856"/>
                  </a:lnTo>
                  <a:lnTo>
                    <a:pt x="47675" y="17665"/>
                  </a:lnTo>
                  <a:lnTo>
                    <a:pt x="47574" y="17513"/>
                  </a:lnTo>
                  <a:lnTo>
                    <a:pt x="47231" y="17246"/>
                  </a:lnTo>
                  <a:lnTo>
                    <a:pt x="46939" y="17145"/>
                  </a:lnTo>
                  <a:lnTo>
                    <a:pt x="46278" y="17145"/>
                  </a:lnTo>
                  <a:lnTo>
                    <a:pt x="45999" y="17233"/>
                  </a:lnTo>
                  <a:lnTo>
                    <a:pt x="45605" y="17513"/>
                  </a:lnTo>
                  <a:lnTo>
                    <a:pt x="45440" y="17665"/>
                  </a:lnTo>
                  <a:lnTo>
                    <a:pt x="45262" y="17881"/>
                  </a:lnTo>
                  <a:lnTo>
                    <a:pt x="45262" y="17246"/>
                  </a:lnTo>
                  <a:lnTo>
                    <a:pt x="44526" y="17246"/>
                  </a:lnTo>
                  <a:lnTo>
                    <a:pt x="44526" y="21704"/>
                  </a:lnTo>
                  <a:lnTo>
                    <a:pt x="45275" y="21704"/>
                  </a:lnTo>
                  <a:lnTo>
                    <a:pt x="45275" y="18770"/>
                  </a:lnTo>
                  <a:lnTo>
                    <a:pt x="45389" y="18376"/>
                  </a:lnTo>
                  <a:lnTo>
                    <a:pt x="45859" y="17932"/>
                  </a:lnTo>
                  <a:lnTo>
                    <a:pt x="46113" y="17830"/>
                  </a:lnTo>
                  <a:lnTo>
                    <a:pt x="46697" y="17830"/>
                  </a:lnTo>
                  <a:lnTo>
                    <a:pt x="46913" y="17932"/>
                  </a:lnTo>
                  <a:lnTo>
                    <a:pt x="47104" y="18275"/>
                  </a:lnTo>
                  <a:lnTo>
                    <a:pt x="47129" y="18491"/>
                  </a:lnTo>
                  <a:lnTo>
                    <a:pt x="47129" y="21704"/>
                  </a:lnTo>
                  <a:lnTo>
                    <a:pt x="47904" y="21704"/>
                  </a:lnTo>
                  <a:lnTo>
                    <a:pt x="47904" y="18656"/>
                  </a:lnTo>
                  <a:lnTo>
                    <a:pt x="48006" y="18326"/>
                  </a:lnTo>
                  <a:lnTo>
                    <a:pt x="48425" y="17932"/>
                  </a:lnTo>
                  <a:lnTo>
                    <a:pt x="48679" y="17830"/>
                  </a:lnTo>
                  <a:lnTo>
                    <a:pt x="49187" y="17830"/>
                  </a:lnTo>
                  <a:lnTo>
                    <a:pt x="49377" y="17894"/>
                  </a:lnTo>
                  <a:lnTo>
                    <a:pt x="49669" y="18110"/>
                  </a:lnTo>
                  <a:lnTo>
                    <a:pt x="49745" y="18313"/>
                  </a:lnTo>
                  <a:lnTo>
                    <a:pt x="49745" y="21704"/>
                  </a:lnTo>
                  <a:lnTo>
                    <a:pt x="50520" y="21704"/>
                  </a:lnTo>
                  <a:lnTo>
                    <a:pt x="50520" y="18351"/>
                  </a:lnTo>
                  <a:close/>
                </a:path>
                <a:path w="135889" h="54610">
                  <a:moveTo>
                    <a:pt x="50520" y="2844"/>
                  </a:moveTo>
                  <a:lnTo>
                    <a:pt x="50457" y="2540"/>
                  </a:lnTo>
                  <a:lnTo>
                    <a:pt x="50126" y="1866"/>
                  </a:lnTo>
                  <a:lnTo>
                    <a:pt x="49720" y="1651"/>
                  </a:lnTo>
                  <a:lnTo>
                    <a:pt x="48844" y="1651"/>
                  </a:lnTo>
                  <a:lnTo>
                    <a:pt x="48590" y="1714"/>
                  </a:lnTo>
                  <a:lnTo>
                    <a:pt x="48145" y="1943"/>
                  </a:lnTo>
                  <a:lnTo>
                    <a:pt x="47942" y="2120"/>
                  </a:lnTo>
                  <a:lnTo>
                    <a:pt x="47777" y="2362"/>
                  </a:lnTo>
                  <a:lnTo>
                    <a:pt x="47675" y="2171"/>
                  </a:lnTo>
                  <a:lnTo>
                    <a:pt x="47574" y="2019"/>
                  </a:lnTo>
                  <a:lnTo>
                    <a:pt x="47231" y="1739"/>
                  </a:lnTo>
                  <a:lnTo>
                    <a:pt x="46939" y="1651"/>
                  </a:lnTo>
                  <a:lnTo>
                    <a:pt x="46278" y="1651"/>
                  </a:lnTo>
                  <a:lnTo>
                    <a:pt x="45999" y="1739"/>
                  </a:lnTo>
                  <a:lnTo>
                    <a:pt x="45605" y="2006"/>
                  </a:lnTo>
                  <a:lnTo>
                    <a:pt x="45440" y="2171"/>
                  </a:lnTo>
                  <a:lnTo>
                    <a:pt x="45262" y="2387"/>
                  </a:lnTo>
                  <a:lnTo>
                    <a:pt x="45262" y="1752"/>
                  </a:lnTo>
                  <a:lnTo>
                    <a:pt x="44526" y="1752"/>
                  </a:lnTo>
                  <a:lnTo>
                    <a:pt x="44526" y="6210"/>
                  </a:lnTo>
                  <a:lnTo>
                    <a:pt x="45275" y="6210"/>
                  </a:lnTo>
                  <a:lnTo>
                    <a:pt x="45275" y="3276"/>
                  </a:lnTo>
                  <a:lnTo>
                    <a:pt x="45389" y="2870"/>
                  </a:lnTo>
                  <a:lnTo>
                    <a:pt x="45859" y="2438"/>
                  </a:lnTo>
                  <a:lnTo>
                    <a:pt x="46113" y="2336"/>
                  </a:lnTo>
                  <a:lnTo>
                    <a:pt x="46697" y="2336"/>
                  </a:lnTo>
                  <a:lnTo>
                    <a:pt x="46913" y="2438"/>
                  </a:lnTo>
                  <a:lnTo>
                    <a:pt x="47104" y="2781"/>
                  </a:lnTo>
                  <a:lnTo>
                    <a:pt x="47129" y="2997"/>
                  </a:lnTo>
                  <a:lnTo>
                    <a:pt x="47129" y="6210"/>
                  </a:lnTo>
                  <a:lnTo>
                    <a:pt x="47904" y="6210"/>
                  </a:lnTo>
                  <a:lnTo>
                    <a:pt x="47904" y="3162"/>
                  </a:lnTo>
                  <a:lnTo>
                    <a:pt x="48006" y="2832"/>
                  </a:lnTo>
                  <a:lnTo>
                    <a:pt x="48425" y="2438"/>
                  </a:lnTo>
                  <a:lnTo>
                    <a:pt x="48679" y="2336"/>
                  </a:lnTo>
                  <a:lnTo>
                    <a:pt x="49187" y="2336"/>
                  </a:lnTo>
                  <a:lnTo>
                    <a:pt x="49377" y="2400"/>
                  </a:lnTo>
                  <a:lnTo>
                    <a:pt x="49669" y="2616"/>
                  </a:lnTo>
                  <a:lnTo>
                    <a:pt x="49745" y="2819"/>
                  </a:lnTo>
                  <a:lnTo>
                    <a:pt x="49745" y="6210"/>
                  </a:lnTo>
                  <a:lnTo>
                    <a:pt x="50520" y="6210"/>
                  </a:lnTo>
                  <a:lnTo>
                    <a:pt x="50520" y="2844"/>
                  </a:lnTo>
                  <a:close/>
                </a:path>
                <a:path w="135889" h="54610">
                  <a:moveTo>
                    <a:pt x="52387" y="17272"/>
                  </a:moveTo>
                  <a:lnTo>
                    <a:pt x="51625" y="17272"/>
                  </a:lnTo>
                  <a:lnTo>
                    <a:pt x="51625" y="21704"/>
                  </a:lnTo>
                  <a:lnTo>
                    <a:pt x="52387" y="21704"/>
                  </a:lnTo>
                  <a:lnTo>
                    <a:pt x="52387" y="17272"/>
                  </a:lnTo>
                  <a:close/>
                </a:path>
                <a:path w="135889" h="54610">
                  <a:moveTo>
                    <a:pt x="52387" y="15595"/>
                  </a:moveTo>
                  <a:lnTo>
                    <a:pt x="51625" y="15595"/>
                  </a:lnTo>
                  <a:lnTo>
                    <a:pt x="51625" y="16446"/>
                  </a:lnTo>
                  <a:lnTo>
                    <a:pt x="52387" y="16446"/>
                  </a:lnTo>
                  <a:lnTo>
                    <a:pt x="52387" y="15595"/>
                  </a:lnTo>
                  <a:close/>
                </a:path>
                <a:path w="135889" h="54610">
                  <a:moveTo>
                    <a:pt x="52387" y="1778"/>
                  </a:moveTo>
                  <a:lnTo>
                    <a:pt x="51625" y="1778"/>
                  </a:lnTo>
                  <a:lnTo>
                    <a:pt x="51625" y="6210"/>
                  </a:lnTo>
                  <a:lnTo>
                    <a:pt x="52387" y="6210"/>
                  </a:lnTo>
                  <a:lnTo>
                    <a:pt x="52387" y="1778"/>
                  </a:lnTo>
                  <a:close/>
                </a:path>
                <a:path w="135889" h="54610">
                  <a:moveTo>
                    <a:pt x="52387" y="101"/>
                  </a:moveTo>
                  <a:lnTo>
                    <a:pt x="51625" y="101"/>
                  </a:lnTo>
                  <a:lnTo>
                    <a:pt x="51625" y="952"/>
                  </a:lnTo>
                  <a:lnTo>
                    <a:pt x="52387" y="952"/>
                  </a:lnTo>
                  <a:lnTo>
                    <a:pt x="52387" y="101"/>
                  </a:lnTo>
                  <a:close/>
                </a:path>
                <a:path w="135889" h="54610">
                  <a:moveTo>
                    <a:pt x="54063" y="34137"/>
                  </a:moveTo>
                  <a:lnTo>
                    <a:pt x="53860" y="33578"/>
                  </a:lnTo>
                  <a:lnTo>
                    <a:pt x="53543" y="33274"/>
                  </a:lnTo>
                  <a:lnTo>
                    <a:pt x="53200" y="32956"/>
                  </a:lnTo>
                  <a:lnTo>
                    <a:pt x="53200" y="34137"/>
                  </a:lnTo>
                  <a:lnTo>
                    <a:pt x="53111" y="35928"/>
                  </a:lnTo>
                  <a:lnTo>
                    <a:pt x="52819" y="36537"/>
                  </a:lnTo>
                  <a:lnTo>
                    <a:pt x="52476" y="36728"/>
                  </a:lnTo>
                  <a:lnTo>
                    <a:pt x="51523" y="36728"/>
                  </a:lnTo>
                  <a:lnTo>
                    <a:pt x="51193" y="36563"/>
                  </a:lnTo>
                  <a:lnTo>
                    <a:pt x="50787" y="35928"/>
                  </a:lnTo>
                  <a:lnTo>
                    <a:pt x="50787" y="34137"/>
                  </a:lnTo>
                  <a:lnTo>
                    <a:pt x="51193" y="33451"/>
                  </a:lnTo>
                  <a:lnTo>
                    <a:pt x="51523" y="33274"/>
                  </a:lnTo>
                  <a:lnTo>
                    <a:pt x="52501" y="33274"/>
                  </a:lnTo>
                  <a:lnTo>
                    <a:pt x="52806" y="33451"/>
                  </a:lnTo>
                  <a:lnTo>
                    <a:pt x="52908" y="33578"/>
                  </a:lnTo>
                  <a:lnTo>
                    <a:pt x="53200" y="34137"/>
                  </a:lnTo>
                  <a:lnTo>
                    <a:pt x="53200" y="32956"/>
                  </a:lnTo>
                  <a:lnTo>
                    <a:pt x="53060" y="32816"/>
                  </a:lnTo>
                  <a:lnTo>
                    <a:pt x="52578" y="32626"/>
                  </a:lnTo>
                  <a:lnTo>
                    <a:pt x="51371" y="32626"/>
                  </a:lnTo>
                  <a:lnTo>
                    <a:pt x="50850" y="32842"/>
                  </a:lnTo>
                  <a:lnTo>
                    <a:pt x="50101" y="33731"/>
                  </a:lnTo>
                  <a:lnTo>
                    <a:pt x="49961" y="34137"/>
                  </a:lnTo>
                  <a:lnTo>
                    <a:pt x="50088" y="36334"/>
                  </a:lnTo>
                  <a:lnTo>
                    <a:pt x="50812" y="37160"/>
                  </a:lnTo>
                  <a:lnTo>
                    <a:pt x="51295" y="37363"/>
                  </a:lnTo>
                  <a:lnTo>
                    <a:pt x="52641" y="37363"/>
                  </a:lnTo>
                  <a:lnTo>
                    <a:pt x="53187" y="37134"/>
                  </a:lnTo>
                  <a:lnTo>
                    <a:pt x="53492" y="36728"/>
                  </a:lnTo>
                  <a:lnTo>
                    <a:pt x="53886" y="36195"/>
                  </a:lnTo>
                  <a:lnTo>
                    <a:pt x="53962" y="35928"/>
                  </a:lnTo>
                  <a:lnTo>
                    <a:pt x="54063" y="34137"/>
                  </a:lnTo>
                  <a:close/>
                </a:path>
                <a:path w="135889" h="54610">
                  <a:moveTo>
                    <a:pt x="58585" y="33896"/>
                  </a:moveTo>
                  <a:lnTo>
                    <a:pt x="58521" y="33553"/>
                  </a:lnTo>
                  <a:lnTo>
                    <a:pt x="58178" y="32867"/>
                  </a:lnTo>
                  <a:lnTo>
                    <a:pt x="57746" y="32651"/>
                  </a:lnTo>
                  <a:lnTo>
                    <a:pt x="56832" y="32651"/>
                  </a:lnTo>
                  <a:lnTo>
                    <a:pt x="56565" y="32702"/>
                  </a:lnTo>
                  <a:lnTo>
                    <a:pt x="56095" y="32931"/>
                  </a:lnTo>
                  <a:lnTo>
                    <a:pt x="55880" y="33121"/>
                  </a:lnTo>
                  <a:lnTo>
                    <a:pt x="55664" y="33388"/>
                  </a:lnTo>
                  <a:lnTo>
                    <a:pt x="55664" y="32753"/>
                  </a:lnTo>
                  <a:lnTo>
                    <a:pt x="54952" y="32753"/>
                  </a:lnTo>
                  <a:lnTo>
                    <a:pt x="54952" y="37211"/>
                  </a:lnTo>
                  <a:lnTo>
                    <a:pt x="55702" y="37211"/>
                  </a:lnTo>
                  <a:lnTo>
                    <a:pt x="55702" y="34582"/>
                  </a:lnTo>
                  <a:lnTo>
                    <a:pt x="55714" y="34353"/>
                  </a:lnTo>
                  <a:lnTo>
                    <a:pt x="56794" y="33324"/>
                  </a:lnTo>
                  <a:lnTo>
                    <a:pt x="57327" y="33324"/>
                  </a:lnTo>
                  <a:lnTo>
                    <a:pt x="57569" y="33464"/>
                  </a:lnTo>
                  <a:lnTo>
                    <a:pt x="57785" y="33909"/>
                  </a:lnTo>
                  <a:lnTo>
                    <a:pt x="57823" y="34124"/>
                  </a:lnTo>
                  <a:lnTo>
                    <a:pt x="57823" y="37211"/>
                  </a:lnTo>
                  <a:lnTo>
                    <a:pt x="58585" y="37211"/>
                  </a:lnTo>
                  <a:lnTo>
                    <a:pt x="58585" y="33896"/>
                  </a:lnTo>
                  <a:close/>
                </a:path>
                <a:path w="135889" h="54610">
                  <a:moveTo>
                    <a:pt x="59512" y="18351"/>
                  </a:moveTo>
                  <a:lnTo>
                    <a:pt x="59461" y="18034"/>
                  </a:lnTo>
                  <a:lnTo>
                    <a:pt x="59118" y="17373"/>
                  </a:lnTo>
                  <a:lnTo>
                    <a:pt x="58712" y="17145"/>
                  </a:lnTo>
                  <a:lnTo>
                    <a:pt x="57835" y="17145"/>
                  </a:lnTo>
                  <a:lnTo>
                    <a:pt x="57581" y="17208"/>
                  </a:lnTo>
                  <a:lnTo>
                    <a:pt x="57137" y="17437"/>
                  </a:lnTo>
                  <a:lnTo>
                    <a:pt x="56946" y="17614"/>
                  </a:lnTo>
                  <a:lnTo>
                    <a:pt x="56769" y="17856"/>
                  </a:lnTo>
                  <a:lnTo>
                    <a:pt x="56667" y="17665"/>
                  </a:lnTo>
                  <a:lnTo>
                    <a:pt x="56565" y="17513"/>
                  </a:lnTo>
                  <a:lnTo>
                    <a:pt x="56222" y="17246"/>
                  </a:lnTo>
                  <a:lnTo>
                    <a:pt x="55930" y="17145"/>
                  </a:lnTo>
                  <a:lnTo>
                    <a:pt x="55270" y="17145"/>
                  </a:lnTo>
                  <a:lnTo>
                    <a:pt x="54991" y="17233"/>
                  </a:lnTo>
                  <a:lnTo>
                    <a:pt x="54597" y="17513"/>
                  </a:lnTo>
                  <a:lnTo>
                    <a:pt x="54432" y="17665"/>
                  </a:lnTo>
                  <a:lnTo>
                    <a:pt x="54254" y="17881"/>
                  </a:lnTo>
                  <a:lnTo>
                    <a:pt x="54254" y="17246"/>
                  </a:lnTo>
                  <a:lnTo>
                    <a:pt x="53517" y="17246"/>
                  </a:lnTo>
                  <a:lnTo>
                    <a:pt x="53517" y="21704"/>
                  </a:lnTo>
                  <a:lnTo>
                    <a:pt x="54267" y="21704"/>
                  </a:lnTo>
                  <a:lnTo>
                    <a:pt x="54267" y="18770"/>
                  </a:lnTo>
                  <a:lnTo>
                    <a:pt x="54381" y="18376"/>
                  </a:lnTo>
                  <a:lnTo>
                    <a:pt x="54851" y="17932"/>
                  </a:lnTo>
                  <a:lnTo>
                    <a:pt x="55105" y="17830"/>
                  </a:lnTo>
                  <a:lnTo>
                    <a:pt x="55702" y="17830"/>
                  </a:lnTo>
                  <a:lnTo>
                    <a:pt x="55905" y="17932"/>
                  </a:lnTo>
                  <a:lnTo>
                    <a:pt x="56095" y="18275"/>
                  </a:lnTo>
                  <a:lnTo>
                    <a:pt x="56134" y="18491"/>
                  </a:lnTo>
                  <a:lnTo>
                    <a:pt x="56134" y="21704"/>
                  </a:lnTo>
                  <a:lnTo>
                    <a:pt x="56896" y="21704"/>
                  </a:lnTo>
                  <a:lnTo>
                    <a:pt x="56896" y="18656"/>
                  </a:lnTo>
                  <a:lnTo>
                    <a:pt x="56997" y="18326"/>
                  </a:lnTo>
                  <a:lnTo>
                    <a:pt x="57416" y="17932"/>
                  </a:lnTo>
                  <a:lnTo>
                    <a:pt x="57683" y="17830"/>
                  </a:lnTo>
                  <a:lnTo>
                    <a:pt x="58178" y="17830"/>
                  </a:lnTo>
                  <a:lnTo>
                    <a:pt x="58369" y="17894"/>
                  </a:lnTo>
                  <a:lnTo>
                    <a:pt x="58661" y="18110"/>
                  </a:lnTo>
                  <a:lnTo>
                    <a:pt x="58737" y="18313"/>
                  </a:lnTo>
                  <a:lnTo>
                    <a:pt x="58737" y="21704"/>
                  </a:lnTo>
                  <a:lnTo>
                    <a:pt x="59512" y="21704"/>
                  </a:lnTo>
                  <a:lnTo>
                    <a:pt x="59512" y="18351"/>
                  </a:lnTo>
                  <a:close/>
                </a:path>
                <a:path w="135889" h="54610">
                  <a:moveTo>
                    <a:pt x="59512" y="2844"/>
                  </a:moveTo>
                  <a:lnTo>
                    <a:pt x="59461" y="2540"/>
                  </a:lnTo>
                  <a:lnTo>
                    <a:pt x="59118" y="1866"/>
                  </a:lnTo>
                  <a:lnTo>
                    <a:pt x="58712" y="1651"/>
                  </a:lnTo>
                  <a:lnTo>
                    <a:pt x="57835" y="1651"/>
                  </a:lnTo>
                  <a:lnTo>
                    <a:pt x="57581" y="1714"/>
                  </a:lnTo>
                  <a:lnTo>
                    <a:pt x="57137" y="1943"/>
                  </a:lnTo>
                  <a:lnTo>
                    <a:pt x="56946" y="2120"/>
                  </a:lnTo>
                  <a:lnTo>
                    <a:pt x="56769" y="2362"/>
                  </a:lnTo>
                  <a:lnTo>
                    <a:pt x="56667" y="2171"/>
                  </a:lnTo>
                  <a:lnTo>
                    <a:pt x="56565" y="2019"/>
                  </a:lnTo>
                  <a:lnTo>
                    <a:pt x="56222" y="1739"/>
                  </a:lnTo>
                  <a:lnTo>
                    <a:pt x="55930" y="1651"/>
                  </a:lnTo>
                  <a:lnTo>
                    <a:pt x="55270" y="1651"/>
                  </a:lnTo>
                  <a:lnTo>
                    <a:pt x="54991" y="1739"/>
                  </a:lnTo>
                  <a:lnTo>
                    <a:pt x="54597" y="2006"/>
                  </a:lnTo>
                  <a:lnTo>
                    <a:pt x="54432" y="2171"/>
                  </a:lnTo>
                  <a:lnTo>
                    <a:pt x="54254" y="2387"/>
                  </a:lnTo>
                  <a:lnTo>
                    <a:pt x="54254" y="1752"/>
                  </a:lnTo>
                  <a:lnTo>
                    <a:pt x="53517" y="1752"/>
                  </a:lnTo>
                  <a:lnTo>
                    <a:pt x="53517" y="6210"/>
                  </a:lnTo>
                  <a:lnTo>
                    <a:pt x="54267" y="6210"/>
                  </a:lnTo>
                  <a:lnTo>
                    <a:pt x="54267" y="3276"/>
                  </a:lnTo>
                  <a:lnTo>
                    <a:pt x="54381" y="2870"/>
                  </a:lnTo>
                  <a:lnTo>
                    <a:pt x="54851" y="2438"/>
                  </a:lnTo>
                  <a:lnTo>
                    <a:pt x="55105" y="2336"/>
                  </a:lnTo>
                  <a:lnTo>
                    <a:pt x="55702" y="2336"/>
                  </a:lnTo>
                  <a:lnTo>
                    <a:pt x="55905" y="2438"/>
                  </a:lnTo>
                  <a:lnTo>
                    <a:pt x="56095" y="2781"/>
                  </a:lnTo>
                  <a:lnTo>
                    <a:pt x="56134" y="2997"/>
                  </a:lnTo>
                  <a:lnTo>
                    <a:pt x="56134" y="6210"/>
                  </a:lnTo>
                  <a:lnTo>
                    <a:pt x="56896" y="6210"/>
                  </a:lnTo>
                  <a:lnTo>
                    <a:pt x="56896" y="3162"/>
                  </a:lnTo>
                  <a:lnTo>
                    <a:pt x="56997" y="2832"/>
                  </a:lnTo>
                  <a:lnTo>
                    <a:pt x="57416" y="2438"/>
                  </a:lnTo>
                  <a:lnTo>
                    <a:pt x="57683" y="2336"/>
                  </a:lnTo>
                  <a:lnTo>
                    <a:pt x="58178" y="2336"/>
                  </a:lnTo>
                  <a:lnTo>
                    <a:pt x="58369" y="2400"/>
                  </a:lnTo>
                  <a:lnTo>
                    <a:pt x="58661" y="2616"/>
                  </a:lnTo>
                  <a:lnTo>
                    <a:pt x="58737" y="2819"/>
                  </a:lnTo>
                  <a:lnTo>
                    <a:pt x="58737" y="6210"/>
                  </a:lnTo>
                  <a:lnTo>
                    <a:pt x="59512" y="6210"/>
                  </a:lnTo>
                  <a:lnTo>
                    <a:pt x="59512" y="2844"/>
                  </a:lnTo>
                  <a:close/>
                </a:path>
                <a:path w="135889" h="54610">
                  <a:moveTo>
                    <a:pt x="64439" y="19723"/>
                  </a:moveTo>
                  <a:lnTo>
                    <a:pt x="63665" y="17513"/>
                  </a:lnTo>
                  <a:lnTo>
                    <a:pt x="63665" y="19126"/>
                  </a:lnTo>
                  <a:lnTo>
                    <a:pt x="61188" y="19126"/>
                  </a:lnTo>
                  <a:lnTo>
                    <a:pt x="61201" y="18796"/>
                  </a:lnTo>
                  <a:lnTo>
                    <a:pt x="61328" y="18427"/>
                  </a:lnTo>
                  <a:lnTo>
                    <a:pt x="61798" y="17932"/>
                  </a:lnTo>
                  <a:lnTo>
                    <a:pt x="62090" y="17805"/>
                  </a:lnTo>
                  <a:lnTo>
                    <a:pt x="62903" y="17805"/>
                  </a:lnTo>
                  <a:lnTo>
                    <a:pt x="63246" y="17983"/>
                  </a:lnTo>
                  <a:lnTo>
                    <a:pt x="63500" y="18440"/>
                  </a:lnTo>
                  <a:lnTo>
                    <a:pt x="63614" y="18745"/>
                  </a:lnTo>
                  <a:lnTo>
                    <a:pt x="63665" y="19126"/>
                  </a:lnTo>
                  <a:lnTo>
                    <a:pt x="63665" y="17513"/>
                  </a:lnTo>
                  <a:lnTo>
                    <a:pt x="63093" y="17221"/>
                  </a:lnTo>
                  <a:lnTo>
                    <a:pt x="62788" y="17145"/>
                  </a:lnTo>
                  <a:lnTo>
                    <a:pt x="61849" y="17145"/>
                  </a:lnTo>
                  <a:lnTo>
                    <a:pt x="61341" y="17373"/>
                  </a:lnTo>
                  <a:lnTo>
                    <a:pt x="60566" y="18275"/>
                  </a:lnTo>
                  <a:lnTo>
                    <a:pt x="60477" y="18542"/>
                  </a:lnTo>
                  <a:lnTo>
                    <a:pt x="60553" y="20866"/>
                  </a:lnTo>
                  <a:lnTo>
                    <a:pt x="61328" y="21666"/>
                  </a:lnTo>
                  <a:lnTo>
                    <a:pt x="61798" y="21869"/>
                  </a:lnTo>
                  <a:lnTo>
                    <a:pt x="62585" y="21869"/>
                  </a:lnTo>
                  <a:lnTo>
                    <a:pt x="64376" y="20307"/>
                  </a:lnTo>
                  <a:lnTo>
                    <a:pt x="63639" y="20307"/>
                  </a:lnTo>
                  <a:lnTo>
                    <a:pt x="63563" y="20535"/>
                  </a:lnTo>
                  <a:lnTo>
                    <a:pt x="63487" y="20688"/>
                  </a:lnTo>
                  <a:lnTo>
                    <a:pt x="63119" y="21094"/>
                  </a:lnTo>
                  <a:lnTo>
                    <a:pt x="62814" y="21221"/>
                  </a:lnTo>
                  <a:lnTo>
                    <a:pt x="62001" y="21221"/>
                  </a:lnTo>
                  <a:lnTo>
                    <a:pt x="61709" y="21094"/>
                  </a:lnTo>
                  <a:lnTo>
                    <a:pt x="61290" y="20535"/>
                  </a:lnTo>
                  <a:lnTo>
                    <a:pt x="61175" y="19723"/>
                  </a:lnTo>
                  <a:lnTo>
                    <a:pt x="64439" y="19723"/>
                  </a:lnTo>
                  <a:close/>
                </a:path>
                <a:path w="135889" h="54610">
                  <a:moveTo>
                    <a:pt x="64439" y="4216"/>
                  </a:moveTo>
                  <a:lnTo>
                    <a:pt x="63665" y="2019"/>
                  </a:lnTo>
                  <a:lnTo>
                    <a:pt x="63665" y="3632"/>
                  </a:lnTo>
                  <a:lnTo>
                    <a:pt x="61188" y="3632"/>
                  </a:lnTo>
                  <a:lnTo>
                    <a:pt x="61201" y="3302"/>
                  </a:lnTo>
                  <a:lnTo>
                    <a:pt x="61328" y="2933"/>
                  </a:lnTo>
                  <a:lnTo>
                    <a:pt x="61798" y="2438"/>
                  </a:lnTo>
                  <a:lnTo>
                    <a:pt x="62090" y="2311"/>
                  </a:lnTo>
                  <a:lnTo>
                    <a:pt x="62903" y="2311"/>
                  </a:lnTo>
                  <a:lnTo>
                    <a:pt x="63246" y="2489"/>
                  </a:lnTo>
                  <a:lnTo>
                    <a:pt x="63500" y="2933"/>
                  </a:lnTo>
                  <a:lnTo>
                    <a:pt x="63614" y="3238"/>
                  </a:lnTo>
                  <a:lnTo>
                    <a:pt x="63665" y="3632"/>
                  </a:lnTo>
                  <a:lnTo>
                    <a:pt x="63665" y="2019"/>
                  </a:lnTo>
                  <a:lnTo>
                    <a:pt x="63093" y="1727"/>
                  </a:lnTo>
                  <a:lnTo>
                    <a:pt x="62788" y="1651"/>
                  </a:lnTo>
                  <a:lnTo>
                    <a:pt x="61849" y="1651"/>
                  </a:lnTo>
                  <a:lnTo>
                    <a:pt x="61341" y="1879"/>
                  </a:lnTo>
                  <a:lnTo>
                    <a:pt x="60566" y="2768"/>
                  </a:lnTo>
                  <a:lnTo>
                    <a:pt x="60477" y="3048"/>
                  </a:lnTo>
                  <a:lnTo>
                    <a:pt x="60553" y="5359"/>
                  </a:lnTo>
                  <a:lnTo>
                    <a:pt x="61328" y="6172"/>
                  </a:lnTo>
                  <a:lnTo>
                    <a:pt x="61798" y="6375"/>
                  </a:lnTo>
                  <a:lnTo>
                    <a:pt x="62585" y="6375"/>
                  </a:lnTo>
                  <a:lnTo>
                    <a:pt x="64376" y="4813"/>
                  </a:lnTo>
                  <a:lnTo>
                    <a:pt x="63639" y="4813"/>
                  </a:lnTo>
                  <a:lnTo>
                    <a:pt x="63563" y="5041"/>
                  </a:lnTo>
                  <a:lnTo>
                    <a:pt x="63487" y="5181"/>
                  </a:lnTo>
                  <a:lnTo>
                    <a:pt x="63119" y="5588"/>
                  </a:lnTo>
                  <a:lnTo>
                    <a:pt x="62814" y="5715"/>
                  </a:lnTo>
                  <a:lnTo>
                    <a:pt x="62001" y="5715"/>
                  </a:lnTo>
                  <a:lnTo>
                    <a:pt x="61709" y="5588"/>
                  </a:lnTo>
                  <a:lnTo>
                    <a:pt x="61290" y="5041"/>
                  </a:lnTo>
                  <a:lnTo>
                    <a:pt x="61175" y="4216"/>
                  </a:lnTo>
                  <a:lnTo>
                    <a:pt x="64439" y="4216"/>
                  </a:lnTo>
                  <a:close/>
                </a:path>
                <a:path w="135889" h="54610">
                  <a:moveTo>
                    <a:pt x="67056" y="31089"/>
                  </a:moveTo>
                  <a:lnTo>
                    <a:pt x="66128" y="31089"/>
                  </a:lnTo>
                  <a:lnTo>
                    <a:pt x="64401" y="36296"/>
                  </a:lnTo>
                  <a:lnTo>
                    <a:pt x="62636" y="31089"/>
                  </a:lnTo>
                  <a:lnTo>
                    <a:pt x="61722" y="31089"/>
                  </a:lnTo>
                  <a:lnTo>
                    <a:pt x="63957" y="37211"/>
                  </a:lnTo>
                  <a:lnTo>
                    <a:pt x="64833" y="37211"/>
                  </a:lnTo>
                  <a:lnTo>
                    <a:pt x="67056" y="31089"/>
                  </a:lnTo>
                  <a:close/>
                </a:path>
                <a:path w="135889" h="54610">
                  <a:moveTo>
                    <a:pt x="72428" y="5486"/>
                  </a:moveTo>
                  <a:lnTo>
                    <a:pt x="68719" y="5486"/>
                  </a:lnTo>
                  <a:lnTo>
                    <a:pt x="68719" y="3403"/>
                  </a:lnTo>
                  <a:lnTo>
                    <a:pt x="72085" y="3403"/>
                  </a:lnTo>
                  <a:lnTo>
                    <a:pt x="72085" y="2705"/>
                  </a:lnTo>
                  <a:lnTo>
                    <a:pt x="68719" y="2705"/>
                  </a:lnTo>
                  <a:lnTo>
                    <a:pt x="68719" y="850"/>
                  </a:lnTo>
                  <a:lnTo>
                    <a:pt x="72364" y="850"/>
                  </a:lnTo>
                  <a:lnTo>
                    <a:pt x="72364" y="101"/>
                  </a:lnTo>
                  <a:lnTo>
                    <a:pt x="67906" y="101"/>
                  </a:lnTo>
                  <a:lnTo>
                    <a:pt x="67906" y="6210"/>
                  </a:lnTo>
                  <a:lnTo>
                    <a:pt x="72428" y="6210"/>
                  </a:lnTo>
                  <a:lnTo>
                    <a:pt x="72428" y="5486"/>
                  </a:lnTo>
                  <a:close/>
                </a:path>
                <a:path w="135889" h="54610">
                  <a:moveTo>
                    <a:pt x="72732" y="15595"/>
                  </a:moveTo>
                  <a:lnTo>
                    <a:pt x="71805" y="15595"/>
                  </a:lnTo>
                  <a:lnTo>
                    <a:pt x="70065" y="20802"/>
                  </a:lnTo>
                  <a:lnTo>
                    <a:pt x="68313" y="15595"/>
                  </a:lnTo>
                  <a:lnTo>
                    <a:pt x="67398" y="15595"/>
                  </a:lnTo>
                  <a:lnTo>
                    <a:pt x="69621" y="21704"/>
                  </a:lnTo>
                  <a:lnTo>
                    <a:pt x="70497" y="21704"/>
                  </a:lnTo>
                  <a:lnTo>
                    <a:pt x="72732" y="15595"/>
                  </a:lnTo>
                  <a:close/>
                </a:path>
                <a:path w="135889" h="54610">
                  <a:moveTo>
                    <a:pt x="72771" y="37211"/>
                  </a:moveTo>
                  <a:lnTo>
                    <a:pt x="72110" y="35369"/>
                  </a:lnTo>
                  <a:lnTo>
                    <a:pt x="71869" y="34709"/>
                  </a:lnTo>
                  <a:lnTo>
                    <a:pt x="70980" y="32258"/>
                  </a:lnTo>
                  <a:lnTo>
                    <a:pt x="70980" y="34709"/>
                  </a:lnTo>
                  <a:lnTo>
                    <a:pt x="69062" y="34709"/>
                  </a:lnTo>
                  <a:lnTo>
                    <a:pt x="70053" y="32004"/>
                  </a:lnTo>
                  <a:lnTo>
                    <a:pt x="70980" y="34709"/>
                  </a:lnTo>
                  <a:lnTo>
                    <a:pt x="70980" y="32258"/>
                  </a:lnTo>
                  <a:lnTo>
                    <a:pt x="70891" y="32004"/>
                  </a:lnTo>
                  <a:lnTo>
                    <a:pt x="70561" y="31089"/>
                  </a:lnTo>
                  <a:lnTo>
                    <a:pt x="69621" y="31089"/>
                  </a:lnTo>
                  <a:lnTo>
                    <a:pt x="67322" y="37211"/>
                  </a:lnTo>
                  <a:lnTo>
                    <a:pt x="68160" y="37211"/>
                  </a:lnTo>
                  <a:lnTo>
                    <a:pt x="68821" y="35369"/>
                  </a:lnTo>
                  <a:lnTo>
                    <a:pt x="71247" y="35369"/>
                  </a:lnTo>
                  <a:lnTo>
                    <a:pt x="71869" y="37211"/>
                  </a:lnTo>
                  <a:lnTo>
                    <a:pt x="72771" y="37211"/>
                  </a:lnTo>
                  <a:close/>
                </a:path>
                <a:path w="135889" h="54610">
                  <a:moveTo>
                    <a:pt x="78371" y="101"/>
                  </a:moveTo>
                  <a:lnTo>
                    <a:pt x="77571" y="101"/>
                  </a:lnTo>
                  <a:lnTo>
                    <a:pt x="77571" y="5054"/>
                  </a:lnTo>
                  <a:lnTo>
                    <a:pt x="74485" y="101"/>
                  </a:lnTo>
                  <a:lnTo>
                    <a:pt x="73507" y="101"/>
                  </a:lnTo>
                  <a:lnTo>
                    <a:pt x="73507" y="6210"/>
                  </a:lnTo>
                  <a:lnTo>
                    <a:pt x="74307" y="6210"/>
                  </a:lnTo>
                  <a:lnTo>
                    <a:pt x="74307" y="1257"/>
                  </a:lnTo>
                  <a:lnTo>
                    <a:pt x="77431" y="6210"/>
                  </a:lnTo>
                  <a:lnTo>
                    <a:pt x="78371" y="6210"/>
                  </a:lnTo>
                  <a:lnTo>
                    <a:pt x="78371" y="101"/>
                  </a:lnTo>
                  <a:close/>
                </a:path>
                <a:path w="135889" h="54610">
                  <a:moveTo>
                    <a:pt x="78435" y="21704"/>
                  </a:moveTo>
                  <a:lnTo>
                    <a:pt x="77774" y="19875"/>
                  </a:lnTo>
                  <a:lnTo>
                    <a:pt x="77533" y="19202"/>
                  </a:lnTo>
                  <a:lnTo>
                    <a:pt x="76644" y="16764"/>
                  </a:lnTo>
                  <a:lnTo>
                    <a:pt x="76644" y="19202"/>
                  </a:lnTo>
                  <a:lnTo>
                    <a:pt x="74739" y="19202"/>
                  </a:lnTo>
                  <a:lnTo>
                    <a:pt x="75730" y="16510"/>
                  </a:lnTo>
                  <a:lnTo>
                    <a:pt x="76644" y="19202"/>
                  </a:lnTo>
                  <a:lnTo>
                    <a:pt x="76644" y="16764"/>
                  </a:lnTo>
                  <a:lnTo>
                    <a:pt x="76555" y="16510"/>
                  </a:lnTo>
                  <a:lnTo>
                    <a:pt x="76225" y="15595"/>
                  </a:lnTo>
                  <a:lnTo>
                    <a:pt x="75285" y="15595"/>
                  </a:lnTo>
                  <a:lnTo>
                    <a:pt x="72986" y="21704"/>
                  </a:lnTo>
                  <a:lnTo>
                    <a:pt x="73837" y="21704"/>
                  </a:lnTo>
                  <a:lnTo>
                    <a:pt x="74498" y="19875"/>
                  </a:lnTo>
                  <a:lnTo>
                    <a:pt x="76911" y="19875"/>
                  </a:lnTo>
                  <a:lnTo>
                    <a:pt x="77533" y="21704"/>
                  </a:lnTo>
                  <a:lnTo>
                    <a:pt x="78435" y="21704"/>
                  </a:lnTo>
                  <a:close/>
                </a:path>
                <a:path w="135889" h="54610">
                  <a:moveTo>
                    <a:pt x="78701" y="37071"/>
                  </a:moveTo>
                  <a:lnTo>
                    <a:pt x="78574" y="37020"/>
                  </a:lnTo>
                  <a:lnTo>
                    <a:pt x="78384" y="36410"/>
                  </a:lnTo>
                  <a:lnTo>
                    <a:pt x="78270" y="34747"/>
                  </a:lnTo>
                  <a:lnTo>
                    <a:pt x="78155" y="34582"/>
                  </a:lnTo>
                  <a:lnTo>
                    <a:pt x="78028" y="34429"/>
                  </a:lnTo>
                  <a:lnTo>
                    <a:pt x="77851" y="34302"/>
                  </a:lnTo>
                  <a:lnTo>
                    <a:pt x="77609" y="34201"/>
                  </a:lnTo>
                  <a:lnTo>
                    <a:pt x="77876" y="34061"/>
                  </a:lnTo>
                  <a:lnTo>
                    <a:pt x="78079" y="33896"/>
                  </a:lnTo>
                  <a:lnTo>
                    <a:pt x="78333" y="33502"/>
                  </a:lnTo>
                  <a:lnTo>
                    <a:pt x="78359" y="31851"/>
                  </a:lnTo>
                  <a:lnTo>
                    <a:pt x="78181" y="31559"/>
                  </a:lnTo>
                  <a:lnTo>
                    <a:pt x="77635" y="31318"/>
                  </a:lnTo>
                  <a:lnTo>
                    <a:pt x="77635" y="32385"/>
                  </a:lnTo>
                  <a:lnTo>
                    <a:pt x="77520" y="33502"/>
                  </a:lnTo>
                  <a:lnTo>
                    <a:pt x="77063" y="33820"/>
                  </a:lnTo>
                  <a:lnTo>
                    <a:pt x="76758" y="33896"/>
                  </a:lnTo>
                  <a:lnTo>
                    <a:pt x="74447" y="33896"/>
                  </a:lnTo>
                  <a:lnTo>
                    <a:pt x="74447" y="31800"/>
                  </a:lnTo>
                  <a:lnTo>
                    <a:pt x="76758" y="31800"/>
                  </a:lnTo>
                  <a:lnTo>
                    <a:pt x="76987" y="31851"/>
                  </a:lnTo>
                  <a:lnTo>
                    <a:pt x="77470" y="32092"/>
                  </a:lnTo>
                  <a:lnTo>
                    <a:pt x="77635" y="32385"/>
                  </a:lnTo>
                  <a:lnTo>
                    <a:pt x="77635" y="31318"/>
                  </a:lnTo>
                  <a:lnTo>
                    <a:pt x="77304" y="31165"/>
                  </a:lnTo>
                  <a:lnTo>
                    <a:pt x="76923" y="31089"/>
                  </a:lnTo>
                  <a:lnTo>
                    <a:pt x="73621" y="31089"/>
                  </a:lnTo>
                  <a:lnTo>
                    <a:pt x="73621" y="37211"/>
                  </a:lnTo>
                  <a:lnTo>
                    <a:pt x="74447" y="37211"/>
                  </a:lnTo>
                  <a:lnTo>
                    <a:pt x="74447" y="34582"/>
                  </a:lnTo>
                  <a:lnTo>
                    <a:pt x="76682" y="34582"/>
                  </a:lnTo>
                  <a:lnTo>
                    <a:pt x="76923" y="34620"/>
                  </a:lnTo>
                  <a:lnTo>
                    <a:pt x="77368" y="34836"/>
                  </a:lnTo>
                  <a:lnTo>
                    <a:pt x="77457" y="35001"/>
                  </a:lnTo>
                  <a:lnTo>
                    <a:pt x="77584" y="36410"/>
                  </a:lnTo>
                  <a:lnTo>
                    <a:pt x="77685" y="37211"/>
                  </a:lnTo>
                  <a:lnTo>
                    <a:pt x="78701" y="37211"/>
                  </a:lnTo>
                  <a:lnTo>
                    <a:pt x="78701" y="37071"/>
                  </a:lnTo>
                  <a:close/>
                </a:path>
                <a:path w="135889" h="54610">
                  <a:moveTo>
                    <a:pt x="84366" y="21564"/>
                  </a:moveTo>
                  <a:lnTo>
                    <a:pt x="84239" y="21513"/>
                  </a:lnTo>
                  <a:lnTo>
                    <a:pt x="84061" y="20904"/>
                  </a:lnTo>
                  <a:lnTo>
                    <a:pt x="83934" y="19253"/>
                  </a:lnTo>
                  <a:lnTo>
                    <a:pt x="83820" y="19088"/>
                  </a:lnTo>
                  <a:lnTo>
                    <a:pt x="83693" y="18923"/>
                  </a:lnTo>
                  <a:lnTo>
                    <a:pt x="83515" y="18796"/>
                  </a:lnTo>
                  <a:lnTo>
                    <a:pt x="83273" y="18707"/>
                  </a:lnTo>
                  <a:lnTo>
                    <a:pt x="83553" y="18567"/>
                  </a:lnTo>
                  <a:lnTo>
                    <a:pt x="83743" y="18389"/>
                  </a:lnTo>
                  <a:lnTo>
                    <a:pt x="83997" y="18008"/>
                  </a:lnTo>
                  <a:lnTo>
                    <a:pt x="84023" y="16344"/>
                  </a:lnTo>
                  <a:lnTo>
                    <a:pt x="83858" y="16065"/>
                  </a:lnTo>
                  <a:lnTo>
                    <a:pt x="83299" y="15824"/>
                  </a:lnTo>
                  <a:lnTo>
                    <a:pt x="83299" y="16891"/>
                  </a:lnTo>
                  <a:lnTo>
                    <a:pt x="83185" y="18008"/>
                  </a:lnTo>
                  <a:lnTo>
                    <a:pt x="82727" y="18313"/>
                  </a:lnTo>
                  <a:lnTo>
                    <a:pt x="82423" y="18389"/>
                  </a:lnTo>
                  <a:lnTo>
                    <a:pt x="80124" y="18389"/>
                  </a:lnTo>
                  <a:lnTo>
                    <a:pt x="80124" y="16306"/>
                  </a:lnTo>
                  <a:lnTo>
                    <a:pt x="82423" y="16306"/>
                  </a:lnTo>
                  <a:lnTo>
                    <a:pt x="82664" y="16344"/>
                  </a:lnTo>
                  <a:lnTo>
                    <a:pt x="83146" y="16586"/>
                  </a:lnTo>
                  <a:lnTo>
                    <a:pt x="83299" y="16891"/>
                  </a:lnTo>
                  <a:lnTo>
                    <a:pt x="83299" y="15824"/>
                  </a:lnTo>
                  <a:lnTo>
                    <a:pt x="82981" y="15671"/>
                  </a:lnTo>
                  <a:lnTo>
                    <a:pt x="82588" y="15595"/>
                  </a:lnTo>
                  <a:lnTo>
                    <a:pt x="79298" y="15595"/>
                  </a:lnTo>
                  <a:lnTo>
                    <a:pt x="79298" y="21704"/>
                  </a:lnTo>
                  <a:lnTo>
                    <a:pt x="80124" y="21704"/>
                  </a:lnTo>
                  <a:lnTo>
                    <a:pt x="80124" y="19088"/>
                  </a:lnTo>
                  <a:lnTo>
                    <a:pt x="82346" y="19088"/>
                  </a:lnTo>
                  <a:lnTo>
                    <a:pt x="82588" y="19126"/>
                  </a:lnTo>
                  <a:lnTo>
                    <a:pt x="83032" y="19329"/>
                  </a:lnTo>
                  <a:lnTo>
                    <a:pt x="83121" y="19507"/>
                  </a:lnTo>
                  <a:lnTo>
                    <a:pt x="83248" y="20904"/>
                  </a:lnTo>
                  <a:lnTo>
                    <a:pt x="83362" y="21704"/>
                  </a:lnTo>
                  <a:lnTo>
                    <a:pt x="84366" y="21704"/>
                  </a:lnTo>
                  <a:lnTo>
                    <a:pt x="84366" y="21564"/>
                  </a:lnTo>
                  <a:close/>
                </a:path>
                <a:path w="135889" h="54610">
                  <a:moveTo>
                    <a:pt x="84543" y="101"/>
                  </a:moveTo>
                  <a:lnTo>
                    <a:pt x="83705" y="101"/>
                  </a:lnTo>
                  <a:lnTo>
                    <a:pt x="83705" y="4318"/>
                  </a:lnTo>
                  <a:lnTo>
                    <a:pt x="83629" y="4673"/>
                  </a:lnTo>
                  <a:lnTo>
                    <a:pt x="83235" y="5410"/>
                  </a:lnTo>
                  <a:lnTo>
                    <a:pt x="82765" y="5651"/>
                  </a:lnTo>
                  <a:lnTo>
                    <a:pt x="81483" y="5651"/>
                  </a:lnTo>
                  <a:lnTo>
                    <a:pt x="81064" y="5422"/>
                  </a:lnTo>
                  <a:lnTo>
                    <a:pt x="80645" y="4686"/>
                  </a:lnTo>
                  <a:lnTo>
                    <a:pt x="80568" y="4318"/>
                  </a:lnTo>
                  <a:lnTo>
                    <a:pt x="80568" y="101"/>
                  </a:lnTo>
                  <a:lnTo>
                    <a:pt x="79730" y="101"/>
                  </a:lnTo>
                  <a:lnTo>
                    <a:pt x="79730" y="4279"/>
                  </a:lnTo>
                  <a:lnTo>
                    <a:pt x="79819" y="4864"/>
                  </a:lnTo>
                  <a:lnTo>
                    <a:pt x="80403" y="6007"/>
                  </a:lnTo>
                  <a:lnTo>
                    <a:pt x="81102" y="6375"/>
                  </a:lnTo>
                  <a:lnTo>
                    <a:pt x="83159" y="6375"/>
                  </a:lnTo>
                  <a:lnTo>
                    <a:pt x="83870" y="6007"/>
                  </a:lnTo>
                  <a:lnTo>
                    <a:pt x="84442" y="4864"/>
                  </a:lnTo>
                  <a:lnTo>
                    <a:pt x="84543" y="4279"/>
                  </a:lnTo>
                  <a:lnTo>
                    <a:pt x="84543" y="101"/>
                  </a:lnTo>
                  <a:close/>
                </a:path>
                <a:path w="135889" h="54610">
                  <a:moveTo>
                    <a:pt x="84836" y="34963"/>
                  </a:moveTo>
                  <a:lnTo>
                    <a:pt x="84023" y="34963"/>
                  </a:lnTo>
                  <a:lnTo>
                    <a:pt x="83934" y="35356"/>
                  </a:lnTo>
                  <a:lnTo>
                    <a:pt x="83820" y="35687"/>
                  </a:lnTo>
                  <a:lnTo>
                    <a:pt x="83324" y="36398"/>
                  </a:lnTo>
                  <a:lnTo>
                    <a:pt x="82867" y="36639"/>
                  </a:lnTo>
                  <a:lnTo>
                    <a:pt x="81584" y="36639"/>
                  </a:lnTo>
                  <a:lnTo>
                    <a:pt x="81089" y="36410"/>
                  </a:lnTo>
                  <a:lnTo>
                    <a:pt x="80416" y="35521"/>
                  </a:lnTo>
                  <a:lnTo>
                    <a:pt x="80251" y="34937"/>
                  </a:lnTo>
                  <a:lnTo>
                    <a:pt x="80251" y="33350"/>
                  </a:lnTo>
                  <a:lnTo>
                    <a:pt x="80441" y="32702"/>
                  </a:lnTo>
                  <a:lnTo>
                    <a:pt x="81178" y="31851"/>
                  </a:lnTo>
                  <a:lnTo>
                    <a:pt x="81661" y="31648"/>
                  </a:lnTo>
                  <a:lnTo>
                    <a:pt x="82765" y="31648"/>
                  </a:lnTo>
                  <a:lnTo>
                    <a:pt x="83146" y="31762"/>
                  </a:lnTo>
                  <a:lnTo>
                    <a:pt x="83693" y="32219"/>
                  </a:lnTo>
                  <a:lnTo>
                    <a:pt x="83870" y="32537"/>
                  </a:lnTo>
                  <a:lnTo>
                    <a:pt x="83972" y="32931"/>
                  </a:lnTo>
                  <a:lnTo>
                    <a:pt x="84772" y="32931"/>
                  </a:lnTo>
                  <a:lnTo>
                    <a:pt x="83032" y="30924"/>
                  </a:lnTo>
                  <a:lnTo>
                    <a:pt x="81356" y="30924"/>
                  </a:lnTo>
                  <a:lnTo>
                    <a:pt x="80645" y="31242"/>
                  </a:lnTo>
                  <a:lnTo>
                    <a:pt x="79654" y="32448"/>
                  </a:lnTo>
                  <a:lnTo>
                    <a:pt x="79413" y="33185"/>
                  </a:lnTo>
                  <a:lnTo>
                    <a:pt x="79413" y="35267"/>
                  </a:lnTo>
                  <a:lnTo>
                    <a:pt x="79730" y="36144"/>
                  </a:lnTo>
                  <a:lnTo>
                    <a:pt x="80848" y="37147"/>
                  </a:lnTo>
                  <a:lnTo>
                    <a:pt x="81445" y="37363"/>
                  </a:lnTo>
                  <a:lnTo>
                    <a:pt x="82969" y="37363"/>
                  </a:lnTo>
                  <a:lnTo>
                    <a:pt x="83629" y="37096"/>
                  </a:lnTo>
                  <a:lnTo>
                    <a:pt x="84518" y="36144"/>
                  </a:lnTo>
                  <a:lnTo>
                    <a:pt x="84759" y="35610"/>
                  </a:lnTo>
                  <a:lnTo>
                    <a:pt x="84836" y="34963"/>
                  </a:lnTo>
                  <a:close/>
                </a:path>
                <a:path w="135889" h="54610">
                  <a:moveTo>
                    <a:pt x="89928" y="19138"/>
                  </a:moveTo>
                  <a:lnTo>
                    <a:pt x="89662" y="18846"/>
                  </a:lnTo>
                  <a:lnTo>
                    <a:pt x="89484" y="18669"/>
                  </a:lnTo>
                  <a:lnTo>
                    <a:pt x="89242" y="18542"/>
                  </a:lnTo>
                  <a:lnTo>
                    <a:pt x="89217" y="19443"/>
                  </a:lnTo>
                  <a:lnTo>
                    <a:pt x="89154" y="20370"/>
                  </a:lnTo>
                  <a:lnTo>
                    <a:pt x="88798" y="20853"/>
                  </a:lnTo>
                  <a:lnTo>
                    <a:pt x="88430" y="20993"/>
                  </a:lnTo>
                  <a:lnTo>
                    <a:pt x="86144" y="20993"/>
                  </a:lnTo>
                  <a:lnTo>
                    <a:pt x="86144" y="18846"/>
                  </a:lnTo>
                  <a:lnTo>
                    <a:pt x="88138" y="18846"/>
                  </a:lnTo>
                  <a:lnTo>
                    <a:pt x="88417" y="18897"/>
                  </a:lnTo>
                  <a:lnTo>
                    <a:pt x="89027" y="19138"/>
                  </a:lnTo>
                  <a:lnTo>
                    <a:pt x="89217" y="19443"/>
                  </a:lnTo>
                  <a:lnTo>
                    <a:pt x="89217" y="18542"/>
                  </a:lnTo>
                  <a:lnTo>
                    <a:pt x="88925" y="18415"/>
                  </a:lnTo>
                  <a:lnTo>
                    <a:pt x="89141" y="18313"/>
                  </a:lnTo>
                  <a:lnTo>
                    <a:pt x="89319" y="18186"/>
                  </a:lnTo>
                  <a:lnTo>
                    <a:pt x="89585" y="17881"/>
                  </a:lnTo>
                  <a:lnTo>
                    <a:pt x="89662" y="16484"/>
                  </a:lnTo>
                  <a:lnTo>
                    <a:pt x="89522" y="16281"/>
                  </a:lnTo>
                  <a:lnTo>
                    <a:pt x="89179" y="15811"/>
                  </a:lnTo>
                  <a:lnTo>
                    <a:pt x="88900" y="15697"/>
                  </a:lnTo>
                  <a:lnTo>
                    <a:pt x="88900" y="16776"/>
                  </a:lnTo>
                  <a:lnTo>
                    <a:pt x="88811" y="17818"/>
                  </a:lnTo>
                  <a:lnTo>
                    <a:pt x="88265" y="18135"/>
                  </a:lnTo>
                  <a:lnTo>
                    <a:pt x="87998" y="18186"/>
                  </a:lnTo>
                  <a:lnTo>
                    <a:pt x="86144" y="18186"/>
                  </a:lnTo>
                  <a:lnTo>
                    <a:pt x="86144" y="16281"/>
                  </a:lnTo>
                  <a:lnTo>
                    <a:pt x="87985" y="16281"/>
                  </a:lnTo>
                  <a:lnTo>
                    <a:pt x="88252" y="16332"/>
                  </a:lnTo>
                  <a:lnTo>
                    <a:pt x="88760" y="16548"/>
                  </a:lnTo>
                  <a:lnTo>
                    <a:pt x="88900" y="16776"/>
                  </a:lnTo>
                  <a:lnTo>
                    <a:pt x="88900" y="15697"/>
                  </a:lnTo>
                  <a:lnTo>
                    <a:pt x="88671" y="15595"/>
                  </a:lnTo>
                  <a:lnTo>
                    <a:pt x="85331" y="15595"/>
                  </a:lnTo>
                  <a:lnTo>
                    <a:pt x="85331" y="21704"/>
                  </a:lnTo>
                  <a:lnTo>
                    <a:pt x="88722" y="21704"/>
                  </a:lnTo>
                  <a:lnTo>
                    <a:pt x="89306" y="21463"/>
                  </a:lnTo>
                  <a:lnTo>
                    <a:pt x="89674" y="20993"/>
                  </a:lnTo>
                  <a:lnTo>
                    <a:pt x="89928" y="20675"/>
                  </a:lnTo>
                  <a:lnTo>
                    <a:pt x="89928" y="19138"/>
                  </a:lnTo>
                  <a:close/>
                </a:path>
                <a:path w="135889" h="54610">
                  <a:moveTo>
                    <a:pt x="90703" y="31089"/>
                  </a:moveTo>
                  <a:lnTo>
                    <a:pt x="89877" y="31089"/>
                  </a:lnTo>
                  <a:lnTo>
                    <a:pt x="89877" y="33616"/>
                  </a:lnTo>
                  <a:lnTo>
                    <a:pt x="86690" y="33616"/>
                  </a:lnTo>
                  <a:lnTo>
                    <a:pt x="86690" y="31089"/>
                  </a:lnTo>
                  <a:lnTo>
                    <a:pt x="85864" y="31089"/>
                  </a:lnTo>
                  <a:lnTo>
                    <a:pt x="85864" y="37211"/>
                  </a:lnTo>
                  <a:lnTo>
                    <a:pt x="86690" y="37211"/>
                  </a:lnTo>
                  <a:lnTo>
                    <a:pt x="86690" y="34340"/>
                  </a:lnTo>
                  <a:lnTo>
                    <a:pt x="89877" y="34340"/>
                  </a:lnTo>
                  <a:lnTo>
                    <a:pt x="89877" y="37211"/>
                  </a:lnTo>
                  <a:lnTo>
                    <a:pt x="90703" y="37211"/>
                  </a:lnTo>
                  <a:lnTo>
                    <a:pt x="90703" y="31089"/>
                  </a:lnTo>
                  <a:close/>
                </a:path>
                <a:path w="135889" h="54610">
                  <a:moveTo>
                    <a:pt x="91655" y="101"/>
                  </a:moveTo>
                  <a:lnTo>
                    <a:pt x="90487" y="101"/>
                  </a:lnTo>
                  <a:lnTo>
                    <a:pt x="88747" y="5270"/>
                  </a:lnTo>
                  <a:lnTo>
                    <a:pt x="86982" y="101"/>
                  </a:lnTo>
                  <a:lnTo>
                    <a:pt x="85801" y="101"/>
                  </a:lnTo>
                  <a:lnTo>
                    <a:pt x="85801" y="6210"/>
                  </a:lnTo>
                  <a:lnTo>
                    <a:pt x="86588" y="6210"/>
                  </a:lnTo>
                  <a:lnTo>
                    <a:pt x="86588" y="2603"/>
                  </a:lnTo>
                  <a:lnTo>
                    <a:pt x="86575" y="1054"/>
                  </a:lnTo>
                  <a:lnTo>
                    <a:pt x="88328" y="6210"/>
                  </a:lnTo>
                  <a:lnTo>
                    <a:pt x="89141" y="6210"/>
                  </a:lnTo>
                  <a:lnTo>
                    <a:pt x="90893" y="1054"/>
                  </a:lnTo>
                  <a:lnTo>
                    <a:pt x="90881" y="2273"/>
                  </a:lnTo>
                  <a:lnTo>
                    <a:pt x="90881" y="6210"/>
                  </a:lnTo>
                  <a:lnTo>
                    <a:pt x="91655" y="6210"/>
                  </a:lnTo>
                  <a:lnTo>
                    <a:pt x="91655" y="101"/>
                  </a:lnTo>
                  <a:close/>
                </a:path>
                <a:path w="135889" h="54610">
                  <a:moveTo>
                    <a:pt x="92062" y="15595"/>
                  </a:moveTo>
                  <a:lnTo>
                    <a:pt x="91224" y="15595"/>
                  </a:lnTo>
                  <a:lnTo>
                    <a:pt x="91224" y="21704"/>
                  </a:lnTo>
                  <a:lnTo>
                    <a:pt x="92062" y="21704"/>
                  </a:lnTo>
                  <a:lnTo>
                    <a:pt x="92062" y="15595"/>
                  </a:lnTo>
                  <a:close/>
                </a:path>
                <a:path w="135889" h="54610">
                  <a:moveTo>
                    <a:pt x="94805" y="7950"/>
                  </a:moveTo>
                  <a:lnTo>
                    <a:pt x="94399" y="7175"/>
                  </a:lnTo>
                  <a:lnTo>
                    <a:pt x="94119" y="6591"/>
                  </a:lnTo>
                  <a:lnTo>
                    <a:pt x="93764" y="5511"/>
                  </a:lnTo>
                  <a:lnTo>
                    <a:pt x="93649" y="4775"/>
                  </a:lnTo>
                  <a:lnTo>
                    <a:pt x="93649" y="3175"/>
                  </a:lnTo>
                  <a:lnTo>
                    <a:pt x="93751" y="2476"/>
                  </a:lnTo>
                  <a:lnTo>
                    <a:pt x="94081" y="1460"/>
                  </a:lnTo>
                  <a:lnTo>
                    <a:pt x="94361" y="850"/>
                  </a:lnTo>
                  <a:lnTo>
                    <a:pt x="94792" y="0"/>
                  </a:lnTo>
                  <a:lnTo>
                    <a:pt x="94272" y="0"/>
                  </a:lnTo>
                  <a:lnTo>
                    <a:pt x="93751" y="812"/>
                  </a:lnTo>
                  <a:lnTo>
                    <a:pt x="93421" y="1422"/>
                  </a:lnTo>
                  <a:lnTo>
                    <a:pt x="92989" y="2463"/>
                  </a:lnTo>
                  <a:lnTo>
                    <a:pt x="92862" y="3200"/>
                  </a:lnTo>
                  <a:lnTo>
                    <a:pt x="92875" y="4470"/>
                  </a:lnTo>
                  <a:lnTo>
                    <a:pt x="94297" y="7950"/>
                  </a:lnTo>
                  <a:lnTo>
                    <a:pt x="94805" y="7950"/>
                  </a:lnTo>
                  <a:close/>
                </a:path>
                <a:path w="135889" h="54610">
                  <a:moveTo>
                    <a:pt x="96710" y="5308"/>
                  </a:moveTo>
                  <a:lnTo>
                    <a:pt x="95834" y="5308"/>
                  </a:lnTo>
                  <a:lnTo>
                    <a:pt x="95834" y="6210"/>
                  </a:lnTo>
                  <a:lnTo>
                    <a:pt x="96710" y="6210"/>
                  </a:lnTo>
                  <a:lnTo>
                    <a:pt x="96710" y="5308"/>
                  </a:lnTo>
                  <a:close/>
                </a:path>
                <a:path w="135889" h="54610">
                  <a:moveTo>
                    <a:pt x="96926" y="37211"/>
                  </a:moveTo>
                  <a:lnTo>
                    <a:pt x="96266" y="35369"/>
                  </a:lnTo>
                  <a:lnTo>
                    <a:pt x="96012" y="34709"/>
                  </a:lnTo>
                  <a:lnTo>
                    <a:pt x="95135" y="32296"/>
                  </a:lnTo>
                  <a:lnTo>
                    <a:pt x="95135" y="34709"/>
                  </a:lnTo>
                  <a:lnTo>
                    <a:pt x="93218" y="34709"/>
                  </a:lnTo>
                  <a:lnTo>
                    <a:pt x="94208" y="32004"/>
                  </a:lnTo>
                  <a:lnTo>
                    <a:pt x="95135" y="34709"/>
                  </a:lnTo>
                  <a:lnTo>
                    <a:pt x="95135" y="32296"/>
                  </a:lnTo>
                  <a:lnTo>
                    <a:pt x="95034" y="32004"/>
                  </a:lnTo>
                  <a:lnTo>
                    <a:pt x="94703" y="31089"/>
                  </a:lnTo>
                  <a:lnTo>
                    <a:pt x="93764" y="31089"/>
                  </a:lnTo>
                  <a:lnTo>
                    <a:pt x="91465" y="37211"/>
                  </a:lnTo>
                  <a:lnTo>
                    <a:pt x="92316" y="37211"/>
                  </a:lnTo>
                  <a:lnTo>
                    <a:pt x="92976" y="35369"/>
                  </a:lnTo>
                  <a:lnTo>
                    <a:pt x="95402" y="35369"/>
                  </a:lnTo>
                  <a:lnTo>
                    <a:pt x="96012" y="37211"/>
                  </a:lnTo>
                  <a:lnTo>
                    <a:pt x="96926" y="37211"/>
                  </a:lnTo>
                  <a:close/>
                </a:path>
                <a:path w="135889" h="54610">
                  <a:moveTo>
                    <a:pt x="98259" y="15595"/>
                  </a:moveTo>
                  <a:lnTo>
                    <a:pt x="97472" y="15595"/>
                  </a:lnTo>
                  <a:lnTo>
                    <a:pt x="97472" y="20548"/>
                  </a:lnTo>
                  <a:lnTo>
                    <a:pt x="94386" y="15595"/>
                  </a:lnTo>
                  <a:lnTo>
                    <a:pt x="93408" y="15595"/>
                  </a:lnTo>
                  <a:lnTo>
                    <a:pt x="93408" y="21704"/>
                  </a:lnTo>
                  <a:lnTo>
                    <a:pt x="94195" y="21704"/>
                  </a:lnTo>
                  <a:lnTo>
                    <a:pt x="94195" y="16764"/>
                  </a:lnTo>
                  <a:lnTo>
                    <a:pt x="97332" y="21704"/>
                  </a:lnTo>
                  <a:lnTo>
                    <a:pt x="98259" y="21704"/>
                  </a:lnTo>
                  <a:lnTo>
                    <a:pt x="98259" y="15595"/>
                  </a:lnTo>
                  <a:close/>
                </a:path>
                <a:path w="135889" h="54610">
                  <a:moveTo>
                    <a:pt x="99072" y="5308"/>
                  </a:moveTo>
                  <a:lnTo>
                    <a:pt x="98209" y="5308"/>
                  </a:lnTo>
                  <a:lnTo>
                    <a:pt x="98209" y="6210"/>
                  </a:lnTo>
                  <a:lnTo>
                    <a:pt x="99072" y="6210"/>
                  </a:lnTo>
                  <a:lnTo>
                    <a:pt x="99072" y="5308"/>
                  </a:lnTo>
                  <a:close/>
                </a:path>
                <a:path w="135889" h="54610">
                  <a:moveTo>
                    <a:pt x="101447" y="5308"/>
                  </a:moveTo>
                  <a:lnTo>
                    <a:pt x="100571" y="5308"/>
                  </a:lnTo>
                  <a:lnTo>
                    <a:pt x="100571" y="6210"/>
                  </a:lnTo>
                  <a:lnTo>
                    <a:pt x="101447" y="6210"/>
                  </a:lnTo>
                  <a:lnTo>
                    <a:pt x="101447" y="5308"/>
                  </a:lnTo>
                  <a:close/>
                </a:path>
                <a:path w="135889" h="54610">
                  <a:moveTo>
                    <a:pt x="102857" y="37071"/>
                  </a:moveTo>
                  <a:lnTo>
                    <a:pt x="102730" y="37020"/>
                  </a:lnTo>
                  <a:lnTo>
                    <a:pt x="102539" y="36410"/>
                  </a:lnTo>
                  <a:lnTo>
                    <a:pt x="102425" y="34747"/>
                  </a:lnTo>
                  <a:lnTo>
                    <a:pt x="102298" y="34582"/>
                  </a:lnTo>
                  <a:lnTo>
                    <a:pt x="102184" y="34429"/>
                  </a:lnTo>
                  <a:lnTo>
                    <a:pt x="102006" y="34302"/>
                  </a:lnTo>
                  <a:lnTo>
                    <a:pt x="101765" y="34201"/>
                  </a:lnTo>
                  <a:lnTo>
                    <a:pt x="102031" y="34061"/>
                  </a:lnTo>
                  <a:lnTo>
                    <a:pt x="102222" y="33896"/>
                  </a:lnTo>
                  <a:lnTo>
                    <a:pt x="102489" y="33502"/>
                  </a:lnTo>
                  <a:lnTo>
                    <a:pt x="102514" y="31851"/>
                  </a:lnTo>
                  <a:lnTo>
                    <a:pt x="102336" y="31559"/>
                  </a:lnTo>
                  <a:lnTo>
                    <a:pt x="101777" y="31318"/>
                  </a:lnTo>
                  <a:lnTo>
                    <a:pt x="101777" y="32385"/>
                  </a:lnTo>
                  <a:lnTo>
                    <a:pt x="101663" y="33502"/>
                  </a:lnTo>
                  <a:lnTo>
                    <a:pt x="101219" y="33820"/>
                  </a:lnTo>
                  <a:lnTo>
                    <a:pt x="100914" y="33896"/>
                  </a:lnTo>
                  <a:lnTo>
                    <a:pt x="98602" y="33896"/>
                  </a:lnTo>
                  <a:lnTo>
                    <a:pt x="98602" y="31800"/>
                  </a:lnTo>
                  <a:lnTo>
                    <a:pt x="100914" y="31800"/>
                  </a:lnTo>
                  <a:lnTo>
                    <a:pt x="101142" y="31851"/>
                  </a:lnTo>
                  <a:lnTo>
                    <a:pt x="101625" y="32092"/>
                  </a:lnTo>
                  <a:lnTo>
                    <a:pt x="101777" y="32385"/>
                  </a:lnTo>
                  <a:lnTo>
                    <a:pt x="101777" y="31318"/>
                  </a:lnTo>
                  <a:lnTo>
                    <a:pt x="101460" y="31165"/>
                  </a:lnTo>
                  <a:lnTo>
                    <a:pt x="101079" y="31089"/>
                  </a:lnTo>
                  <a:lnTo>
                    <a:pt x="97777" y="31089"/>
                  </a:lnTo>
                  <a:lnTo>
                    <a:pt x="97777" y="37211"/>
                  </a:lnTo>
                  <a:lnTo>
                    <a:pt x="98602" y="37211"/>
                  </a:lnTo>
                  <a:lnTo>
                    <a:pt x="98602" y="34582"/>
                  </a:lnTo>
                  <a:lnTo>
                    <a:pt x="100825" y="34582"/>
                  </a:lnTo>
                  <a:lnTo>
                    <a:pt x="101079" y="34620"/>
                  </a:lnTo>
                  <a:lnTo>
                    <a:pt x="101511" y="34836"/>
                  </a:lnTo>
                  <a:lnTo>
                    <a:pt x="101612" y="35001"/>
                  </a:lnTo>
                  <a:lnTo>
                    <a:pt x="101727" y="36410"/>
                  </a:lnTo>
                  <a:lnTo>
                    <a:pt x="101841" y="37211"/>
                  </a:lnTo>
                  <a:lnTo>
                    <a:pt x="102857" y="37211"/>
                  </a:lnTo>
                  <a:lnTo>
                    <a:pt x="102857" y="37071"/>
                  </a:lnTo>
                  <a:close/>
                </a:path>
                <a:path w="135889" h="54610">
                  <a:moveTo>
                    <a:pt x="104444" y="3606"/>
                  </a:moveTo>
                  <a:lnTo>
                    <a:pt x="102997" y="0"/>
                  </a:lnTo>
                  <a:lnTo>
                    <a:pt x="102501" y="0"/>
                  </a:lnTo>
                  <a:lnTo>
                    <a:pt x="102908" y="774"/>
                  </a:lnTo>
                  <a:lnTo>
                    <a:pt x="103187" y="1358"/>
                  </a:lnTo>
                  <a:lnTo>
                    <a:pt x="103543" y="2438"/>
                  </a:lnTo>
                  <a:lnTo>
                    <a:pt x="103657" y="3175"/>
                  </a:lnTo>
                  <a:lnTo>
                    <a:pt x="103657" y="4775"/>
                  </a:lnTo>
                  <a:lnTo>
                    <a:pt x="103555" y="5473"/>
                  </a:lnTo>
                  <a:lnTo>
                    <a:pt x="103238" y="6464"/>
                  </a:lnTo>
                  <a:lnTo>
                    <a:pt x="102946" y="7086"/>
                  </a:lnTo>
                  <a:lnTo>
                    <a:pt x="102514" y="7950"/>
                  </a:lnTo>
                  <a:lnTo>
                    <a:pt x="103035" y="7950"/>
                  </a:lnTo>
                  <a:lnTo>
                    <a:pt x="103543" y="7150"/>
                  </a:lnTo>
                  <a:lnTo>
                    <a:pt x="103886" y="6540"/>
                  </a:lnTo>
                  <a:lnTo>
                    <a:pt x="104317" y="5486"/>
                  </a:lnTo>
                  <a:lnTo>
                    <a:pt x="104444" y="4749"/>
                  </a:lnTo>
                  <a:lnTo>
                    <a:pt x="104444" y="3606"/>
                  </a:lnTo>
                  <a:close/>
                </a:path>
                <a:path w="135889" h="54610">
                  <a:moveTo>
                    <a:pt x="104495" y="21704"/>
                  </a:moveTo>
                  <a:lnTo>
                    <a:pt x="103822" y="19875"/>
                  </a:lnTo>
                  <a:lnTo>
                    <a:pt x="103581" y="19202"/>
                  </a:lnTo>
                  <a:lnTo>
                    <a:pt x="102692" y="16764"/>
                  </a:lnTo>
                  <a:lnTo>
                    <a:pt x="102692" y="19202"/>
                  </a:lnTo>
                  <a:lnTo>
                    <a:pt x="100787" y="19202"/>
                  </a:lnTo>
                  <a:lnTo>
                    <a:pt x="101777" y="16510"/>
                  </a:lnTo>
                  <a:lnTo>
                    <a:pt x="102692" y="19202"/>
                  </a:lnTo>
                  <a:lnTo>
                    <a:pt x="102692" y="16764"/>
                  </a:lnTo>
                  <a:lnTo>
                    <a:pt x="102603" y="16510"/>
                  </a:lnTo>
                  <a:lnTo>
                    <a:pt x="102273" y="15595"/>
                  </a:lnTo>
                  <a:lnTo>
                    <a:pt x="101333" y="15595"/>
                  </a:lnTo>
                  <a:lnTo>
                    <a:pt x="99034" y="21704"/>
                  </a:lnTo>
                  <a:lnTo>
                    <a:pt x="99885" y="21704"/>
                  </a:lnTo>
                  <a:lnTo>
                    <a:pt x="100545" y="19875"/>
                  </a:lnTo>
                  <a:lnTo>
                    <a:pt x="102958" y="19875"/>
                  </a:lnTo>
                  <a:lnTo>
                    <a:pt x="103581" y="21704"/>
                  </a:lnTo>
                  <a:lnTo>
                    <a:pt x="104495" y="21704"/>
                  </a:lnTo>
                  <a:close/>
                </a:path>
                <a:path w="135889" h="54610">
                  <a:moveTo>
                    <a:pt x="105727" y="38950"/>
                  </a:moveTo>
                  <a:lnTo>
                    <a:pt x="105308" y="38176"/>
                  </a:lnTo>
                  <a:lnTo>
                    <a:pt x="105041" y="37592"/>
                  </a:lnTo>
                  <a:lnTo>
                    <a:pt x="104673" y="36512"/>
                  </a:lnTo>
                  <a:lnTo>
                    <a:pt x="104559" y="35775"/>
                  </a:lnTo>
                  <a:lnTo>
                    <a:pt x="104559" y="34163"/>
                  </a:lnTo>
                  <a:lnTo>
                    <a:pt x="104660" y="33464"/>
                  </a:lnTo>
                  <a:lnTo>
                    <a:pt x="104990" y="32461"/>
                  </a:lnTo>
                  <a:lnTo>
                    <a:pt x="105270" y="31838"/>
                  </a:lnTo>
                  <a:lnTo>
                    <a:pt x="105702" y="30988"/>
                  </a:lnTo>
                  <a:lnTo>
                    <a:pt x="105181" y="30988"/>
                  </a:lnTo>
                  <a:lnTo>
                    <a:pt x="104673" y="31800"/>
                  </a:lnTo>
                  <a:lnTo>
                    <a:pt x="104330" y="32423"/>
                  </a:lnTo>
                  <a:lnTo>
                    <a:pt x="103911" y="33464"/>
                  </a:lnTo>
                  <a:lnTo>
                    <a:pt x="103771" y="34201"/>
                  </a:lnTo>
                  <a:lnTo>
                    <a:pt x="103784" y="35471"/>
                  </a:lnTo>
                  <a:lnTo>
                    <a:pt x="103886" y="36182"/>
                  </a:lnTo>
                  <a:lnTo>
                    <a:pt x="103987" y="36614"/>
                  </a:lnTo>
                  <a:lnTo>
                    <a:pt x="104254" y="37325"/>
                  </a:lnTo>
                  <a:lnTo>
                    <a:pt x="104368" y="37553"/>
                  </a:lnTo>
                  <a:lnTo>
                    <a:pt x="104457" y="37731"/>
                  </a:lnTo>
                  <a:lnTo>
                    <a:pt x="105219" y="38950"/>
                  </a:lnTo>
                  <a:lnTo>
                    <a:pt x="105727" y="38950"/>
                  </a:lnTo>
                  <a:close/>
                </a:path>
                <a:path w="135889" h="54610">
                  <a:moveTo>
                    <a:pt x="110426" y="21564"/>
                  </a:moveTo>
                  <a:lnTo>
                    <a:pt x="110286" y="21513"/>
                  </a:lnTo>
                  <a:lnTo>
                    <a:pt x="110109" y="20904"/>
                  </a:lnTo>
                  <a:lnTo>
                    <a:pt x="109994" y="19253"/>
                  </a:lnTo>
                  <a:lnTo>
                    <a:pt x="109867" y="19088"/>
                  </a:lnTo>
                  <a:lnTo>
                    <a:pt x="109753" y="18923"/>
                  </a:lnTo>
                  <a:lnTo>
                    <a:pt x="109562" y="18796"/>
                  </a:lnTo>
                  <a:lnTo>
                    <a:pt x="109321" y="18707"/>
                  </a:lnTo>
                  <a:lnTo>
                    <a:pt x="109601" y="18567"/>
                  </a:lnTo>
                  <a:lnTo>
                    <a:pt x="109791" y="18389"/>
                  </a:lnTo>
                  <a:lnTo>
                    <a:pt x="110045" y="18008"/>
                  </a:lnTo>
                  <a:lnTo>
                    <a:pt x="110070" y="16344"/>
                  </a:lnTo>
                  <a:lnTo>
                    <a:pt x="109905" y="16065"/>
                  </a:lnTo>
                  <a:lnTo>
                    <a:pt x="109347" y="15824"/>
                  </a:lnTo>
                  <a:lnTo>
                    <a:pt x="109347" y="16891"/>
                  </a:lnTo>
                  <a:lnTo>
                    <a:pt x="109232" y="18008"/>
                  </a:lnTo>
                  <a:lnTo>
                    <a:pt x="108788" y="18313"/>
                  </a:lnTo>
                  <a:lnTo>
                    <a:pt x="108483" y="18389"/>
                  </a:lnTo>
                  <a:lnTo>
                    <a:pt x="106172" y="18389"/>
                  </a:lnTo>
                  <a:lnTo>
                    <a:pt x="106172" y="16306"/>
                  </a:lnTo>
                  <a:lnTo>
                    <a:pt x="108483" y="16306"/>
                  </a:lnTo>
                  <a:lnTo>
                    <a:pt x="108712" y="16344"/>
                  </a:lnTo>
                  <a:lnTo>
                    <a:pt x="109194" y="16586"/>
                  </a:lnTo>
                  <a:lnTo>
                    <a:pt x="109347" y="16891"/>
                  </a:lnTo>
                  <a:lnTo>
                    <a:pt x="109347" y="15824"/>
                  </a:lnTo>
                  <a:lnTo>
                    <a:pt x="109029" y="15671"/>
                  </a:lnTo>
                  <a:lnTo>
                    <a:pt x="108648" y="15595"/>
                  </a:lnTo>
                  <a:lnTo>
                    <a:pt x="105346" y="15595"/>
                  </a:lnTo>
                  <a:lnTo>
                    <a:pt x="105346" y="21704"/>
                  </a:lnTo>
                  <a:lnTo>
                    <a:pt x="106172" y="21704"/>
                  </a:lnTo>
                  <a:lnTo>
                    <a:pt x="106172" y="19088"/>
                  </a:lnTo>
                  <a:lnTo>
                    <a:pt x="108394" y="19088"/>
                  </a:lnTo>
                  <a:lnTo>
                    <a:pt x="108648" y="19126"/>
                  </a:lnTo>
                  <a:lnTo>
                    <a:pt x="109080" y="19329"/>
                  </a:lnTo>
                  <a:lnTo>
                    <a:pt x="109181" y="19507"/>
                  </a:lnTo>
                  <a:lnTo>
                    <a:pt x="109296" y="20904"/>
                  </a:lnTo>
                  <a:lnTo>
                    <a:pt x="109410" y="21704"/>
                  </a:lnTo>
                  <a:lnTo>
                    <a:pt x="110426" y="21704"/>
                  </a:lnTo>
                  <a:lnTo>
                    <a:pt x="110426" y="21564"/>
                  </a:lnTo>
                  <a:close/>
                </a:path>
                <a:path w="135889" h="54610">
                  <a:moveTo>
                    <a:pt x="110477" y="31343"/>
                  </a:moveTo>
                  <a:lnTo>
                    <a:pt x="106337" y="31343"/>
                  </a:lnTo>
                  <a:lnTo>
                    <a:pt x="106337" y="32105"/>
                  </a:lnTo>
                  <a:lnTo>
                    <a:pt x="109639" y="32105"/>
                  </a:lnTo>
                  <a:lnTo>
                    <a:pt x="109207" y="32575"/>
                  </a:lnTo>
                  <a:lnTo>
                    <a:pt x="108813" y="33147"/>
                  </a:lnTo>
                  <a:lnTo>
                    <a:pt x="107784" y="34937"/>
                  </a:lnTo>
                  <a:lnTo>
                    <a:pt x="107378" y="36068"/>
                  </a:lnTo>
                  <a:lnTo>
                    <a:pt x="107188" y="37211"/>
                  </a:lnTo>
                  <a:lnTo>
                    <a:pt x="108013" y="37211"/>
                  </a:lnTo>
                  <a:lnTo>
                    <a:pt x="108242" y="36156"/>
                  </a:lnTo>
                  <a:lnTo>
                    <a:pt x="108445" y="35445"/>
                  </a:lnTo>
                  <a:lnTo>
                    <a:pt x="110477" y="32004"/>
                  </a:lnTo>
                  <a:lnTo>
                    <a:pt x="110477" y="31343"/>
                  </a:lnTo>
                  <a:close/>
                </a:path>
                <a:path w="135889" h="54610">
                  <a:moveTo>
                    <a:pt x="115150" y="34607"/>
                  </a:moveTo>
                  <a:lnTo>
                    <a:pt x="114998" y="34213"/>
                  </a:lnTo>
                  <a:lnTo>
                    <a:pt x="114846" y="34074"/>
                  </a:lnTo>
                  <a:lnTo>
                    <a:pt x="114287" y="33604"/>
                  </a:lnTo>
                  <a:lnTo>
                    <a:pt x="114287" y="34759"/>
                  </a:lnTo>
                  <a:lnTo>
                    <a:pt x="114261" y="36055"/>
                  </a:lnTo>
                  <a:lnTo>
                    <a:pt x="113893" y="36563"/>
                  </a:lnTo>
                  <a:lnTo>
                    <a:pt x="113601" y="36690"/>
                  </a:lnTo>
                  <a:lnTo>
                    <a:pt x="112814" y="36690"/>
                  </a:lnTo>
                  <a:lnTo>
                    <a:pt x="112509" y="36563"/>
                  </a:lnTo>
                  <a:lnTo>
                    <a:pt x="112064" y="36055"/>
                  </a:lnTo>
                  <a:lnTo>
                    <a:pt x="112077" y="34607"/>
                  </a:lnTo>
                  <a:lnTo>
                    <a:pt x="112560" y="34175"/>
                  </a:lnTo>
                  <a:lnTo>
                    <a:pt x="112725" y="34124"/>
                  </a:lnTo>
                  <a:lnTo>
                    <a:pt x="112852" y="34074"/>
                  </a:lnTo>
                  <a:lnTo>
                    <a:pt x="113626" y="34074"/>
                  </a:lnTo>
                  <a:lnTo>
                    <a:pt x="113944" y="34213"/>
                  </a:lnTo>
                  <a:lnTo>
                    <a:pt x="114287" y="34759"/>
                  </a:lnTo>
                  <a:lnTo>
                    <a:pt x="114287" y="33604"/>
                  </a:lnTo>
                  <a:lnTo>
                    <a:pt x="113830" y="33401"/>
                  </a:lnTo>
                  <a:lnTo>
                    <a:pt x="113017" y="33388"/>
                  </a:lnTo>
                  <a:lnTo>
                    <a:pt x="112750" y="33439"/>
                  </a:lnTo>
                  <a:lnTo>
                    <a:pt x="112242" y="33680"/>
                  </a:lnTo>
                  <a:lnTo>
                    <a:pt x="112052" y="33845"/>
                  </a:lnTo>
                  <a:lnTo>
                    <a:pt x="111861" y="34124"/>
                  </a:lnTo>
                  <a:lnTo>
                    <a:pt x="111925" y="33223"/>
                  </a:lnTo>
                  <a:lnTo>
                    <a:pt x="112052" y="32804"/>
                  </a:lnTo>
                  <a:lnTo>
                    <a:pt x="112509" y="32092"/>
                  </a:lnTo>
                  <a:lnTo>
                    <a:pt x="112852" y="31877"/>
                  </a:lnTo>
                  <a:lnTo>
                    <a:pt x="113639" y="31877"/>
                  </a:lnTo>
                  <a:lnTo>
                    <a:pt x="113906" y="32004"/>
                  </a:lnTo>
                  <a:lnTo>
                    <a:pt x="114185" y="32385"/>
                  </a:lnTo>
                  <a:lnTo>
                    <a:pt x="114300" y="32804"/>
                  </a:lnTo>
                  <a:lnTo>
                    <a:pt x="115036" y="32804"/>
                  </a:lnTo>
                  <a:lnTo>
                    <a:pt x="113919" y="31216"/>
                  </a:lnTo>
                  <a:lnTo>
                    <a:pt x="112331" y="31216"/>
                  </a:lnTo>
                  <a:lnTo>
                    <a:pt x="111709" y="31724"/>
                  </a:lnTo>
                  <a:lnTo>
                    <a:pt x="111175" y="33223"/>
                  </a:lnTo>
                  <a:lnTo>
                    <a:pt x="111302" y="36309"/>
                  </a:lnTo>
                  <a:lnTo>
                    <a:pt x="112102" y="37147"/>
                  </a:lnTo>
                  <a:lnTo>
                    <a:pt x="112585" y="37363"/>
                  </a:lnTo>
                  <a:lnTo>
                    <a:pt x="113792" y="37363"/>
                  </a:lnTo>
                  <a:lnTo>
                    <a:pt x="114287" y="37147"/>
                  </a:lnTo>
                  <a:lnTo>
                    <a:pt x="114681" y="36690"/>
                  </a:lnTo>
                  <a:lnTo>
                    <a:pt x="114998" y="36309"/>
                  </a:lnTo>
                  <a:lnTo>
                    <a:pt x="115100" y="36055"/>
                  </a:lnTo>
                  <a:lnTo>
                    <a:pt x="115150" y="34607"/>
                  </a:lnTo>
                  <a:close/>
                </a:path>
                <a:path w="135889" h="54610">
                  <a:moveTo>
                    <a:pt x="116370" y="15595"/>
                  </a:moveTo>
                  <a:lnTo>
                    <a:pt x="115404" y="15595"/>
                  </a:lnTo>
                  <a:lnTo>
                    <a:pt x="113652" y="18529"/>
                  </a:lnTo>
                  <a:lnTo>
                    <a:pt x="111899" y="15595"/>
                  </a:lnTo>
                  <a:lnTo>
                    <a:pt x="110921" y="15595"/>
                  </a:lnTo>
                  <a:lnTo>
                    <a:pt x="113233" y="19253"/>
                  </a:lnTo>
                  <a:lnTo>
                    <a:pt x="113233" y="21704"/>
                  </a:lnTo>
                  <a:lnTo>
                    <a:pt x="114071" y="21704"/>
                  </a:lnTo>
                  <a:lnTo>
                    <a:pt x="114071" y="19253"/>
                  </a:lnTo>
                  <a:lnTo>
                    <a:pt x="116370" y="15595"/>
                  </a:lnTo>
                  <a:close/>
                </a:path>
                <a:path w="135889" h="54610">
                  <a:moveTo>
                    <a:pt x="118973" y="23444"/>
                  </a:moveTo>
                  <a:lnTo>
                    <a:pt x="118567" y="22669"/>
                  </a:lnTo>
                  <a:lnTo>
                    <a:pt x="118287" y="22085"/>
                  </a:lnTo>
                  <a:lnTo>
                    <a:pt x="117919" y="21005"/>
                  </a:lnTo>
                  <a:lnTo>
                    <a:pt x="117817" y="20269"/>
                  </a:lnTo>
                  <a:lnTo>
                    <a:pt x="117817" y="18669"/>
                  </a:lnTo>
                  <a:lnTo>
                    <a:pt x="117906" y="17970"/>
                  </a:lnTo>
                  <a:lnTo>
                    <a:pt x="118237" y="16967"/>
                  </a:lnTo>
                  <a:lnTo>
                    <a:pt x="118529" y="16344"/>
                  </a:lnTo>
                  <a:lnTo>
                    <a:pt x="118960" y="15494"/>
                  </a:lnTo>
                  <a:lnTo>
                    <a:pt x="118440" y="15494"/>
                  </a:lnTo>
                  <a:lnTo>
                    <a:pt x="117919" y="16306"/>
                  </a:lnTo>
                  <a:lnTo>
                    <a:pt x="117576" y="16916"/>
                  </a:lnTo>
                  <a:lnTo>
                    <a:pt x="117157" y="17970"/>
                  </a:lnTo>
                  <a:lnTo>
                    <a:pt x="117030" y="18694"/>
                  </a:lnTo>
                  <a:lnTo>
                    <a:pt x="117043" y="19964"/>
                  </a:lnTo>
                  <a:lnTo>
                    <a:pt x="118465" y="23444"/>
                  </a:lnTo>
                  <a:lnTo>
                    <a:pt x="118973" y="23444"/>
                  </a:lnTo>
                  <a:close/>
                </a:path>
                <a:path w="135889" h="54610">
                  <a:moveTo>
                    <a:pt x="119964" y="31343"/>
                  </a:moveTo>
                  <a:lnTo>
                    <a:pt x="115811" y="31343"/>
                  </a:lnTo>
                  <a:lnTo>
                    <a:pt x="115811" y="32105"/>
                  </a:lnTo>
                  <a:lnTo>
                    <a:pt x="119113" y="32105"/>
                  </a:lnTo>
                  <a:lnTo>
                    <a:pt x="118694" y="32575"/>
                  </a:lnTo>
                  <a:lnTo>
                    <a:pt x="118287" y="33147"/>
                  </a:lnTo>
                  <a:lnTo>
                    <a:pt x="117271" y="34937"/>
                  </a:lnTo>
                  <a:lnTo>
                    <a:pt x="116852" y="36068"/>
                  </a:lnTo>
                  <a:lnTo>
                    <a:pt x="116662" y="37211"/>
                  </a:lnTo>
                  <a:lnTo>
                    <a:pt x="117500" y="37211"/>
                  </a:lnTo>
                  <a:lnTo>
                    <a:pt x="117729" y="36156"/>
                  </a:lnTo>
                  <a:lnTo>
                    <a:pt x="117932" y="35445"/>
                  </a:lnTo>
                  <a:lnTo>
                    <a:pt x="119964" y="32004"/>
                  </a:lnTo>
                  <a:lnTo>
                    <a:pt x="119964" y="31343"/>
                  </a:lnTo>
                  <a:close/>
                </a:path>
                <a:path w="135889" h="54610">
                  <a:moveTo>
                    <a:pt x="122288" y="15773"/>
                  </a:moveTo>
                  <a:lnTo>
                    <a:pt x="121704" y="15773"/>
                  </a:lnTo>
                  <a:lnTo>
                    <a:pt x="121602" y="16243"/>
                  </a:lnTo>
                  <a:lnTo>
                    <a:pt x="121437" y="16522"/>
                  </a:lnTo>
                  <a:lnTo>
                    <a:pt x="121005" y="16776"/>
                  </a:lnTo>
                  <a:lnTo>
                    <a:pt x="120624" y="16865"/>
                  </a:lnTo>
                  <a:lnTo>
                    <a:pt x="120091" y="16916"/>
                  </a:lnTo>
                  <a:lnTo>
                    <a:pt x="120091" y="17487"/>
                  </a:lnTo>
                  <a:lnTo>
                    <a:pt x="121488" y="17487"/>
                  </a:lnTo>
                  <a:lnTo>
                    <a:pt x="121488" y="21704"/>
                  </a:lnTo>
                  <a:lnTo>
                    <a:pt x="122288" y="21704"/>
                  </a:lnTo>
                  <a:lnTo>
                    <a:pt x="122288" y="15773"/>
                  </a:lnTo>
                  <a:close/>
                </a:path>
                <a:path w="135889" h="54610">
                  <a:moveTo>
                    <a:pt x="122466" y="34607"/>
                  </a:moveTo>
                  <a:lnTo>
                    <a:pt x="121031" y="30988"/>
                  </a:lnTo>
                  <a:lnTo>
                    <a:pt x="120523" y="30988"/>
                  </a:lnTo>
                  <a:lnTo>
                    <a:pt x="120929" y="31762"/>
                  </a:lnTo>
                  <a:lnTo>
                    <a:pt x="121208" y="32359"/>
                  </a:lnTo>
                  <a:lnTo>
                    <a:pt x="121577" y="33426"/>
                  </a:lnTo>
                  <a:lnTo>
                    <a:pt x="121691" y="34163"/>
                  </a:lnTo>
                  <a:lnTo>
                    <a:pt x="121691" y="35775"/>
                  </a:lnTo>
                  <a:lnTo>
                    <a:pt x="121589" y="36474"/>
                  </a:lnTo>
                  <a:lnTo>
                    <a:pt x="121259" y="37452"/>
                  </a:lnTo>
                  <a:lnTo>
                    <a:pt x="120980" y="38087"/>
                  </a:lnTo>
                  <a:lnTo>
                    <a:pt x="120535" y="38950"/>
                  </a:lnTo>
                  <a:lnTo>
                    <a:pt x="121056" y="38950"/>
                  </a:lnTo>
                  <a:lnTo>
                    <a:pt x="121577" y="38138"/>
                  </a:lnTo>
                  <a:lnTo>
                    <a:pt x="121920" y="37528"/>
                  </a:lnTo>
                  <a:lnTo>
                    <a:pt x="122339" y="36474"/>
                  </a:lnTo>
                  <a:lnTo>
                    <a:pt x="122466" y="35737"/>
                  </a:lnTo>
                  <a:lnTo>
                    <a:pt x="122466" y="34607"/>
                  </a:lnTo>
                  <a:close/>
                </a:path>
                <a:path w="135889" h="54610">
                  <a:moveTo>
                    <a:pt x="128333" y="17589"/>
                  </a:moveTo>
                  <a:lnTo>
                    <a:pt x="128257" y="17195"/>
                  </a:lnTo>
                  <a:lnTo>
                    <a:pt x="127838" y="16421"/>
                  </a:lnTo>
                  <a:lnTo>
                    <a:pt x="127647" y="16065"/>
                  </a:lnTo>
                  <a:lnTo>
                    <a:pt x="127495" y="15989"/>
                  </a:lnTo>
                  <a:lnTo>
                    <a:pt x="127495" y="17513"/>
                  </a:lnTo>
                  <a:lnTo>
                    <a:pt x="127406" y="20421"/>
                  </a:lnTo>
                  <a:lnTo>
                    <a:pt x="127012" y="21018"/>
                  </a:lnTo>
                  <a:lnTo>
                    <a:pt x="126695" y="21196"/>
                  </a:lnTo>
                  <a:lnTo>
                    <a:pt x="125831" y="21196"/>
                  </a:lnTo>
                  <a:lnTo>
                    <a:pt x="125488" y="20904"/>
                  </a:lnTo>
                  <a:lnTo>
                    <a:pt x="125310" y="20421"/>
                  </a:lnTo>
                  <a:lnTo>
                    <a:pt x="125196" y="17462"/>
                  </a:lnTo>
                  <a:lnTo>
                    <a:pt x="125603" y="16637"/>
                  </a:lnTo>
                  <a:lnTo>
                    <a:pt x="125920" y="16421"/>
                  </a:lnTo>
                  <a:lnTo>
                    <a:pt x="126847" y="16421"/>
                  </a:lnTo>
                  <a:lnTo>
                    <a:pt x="127152" y="16637"/>
                  </a:lnTo>
                  <a:lnTo>
                    <a:pt x="127495" y="17513"/>
                  </a:lnTo>
                  <a:lnTo>
                    <a:pt x="127495" y="15989"/>
                  </a:lnTo>
                  <a:lnTo>
                    <a:pt x="127088" y="15748"/>
                  </a:lnTo>
                  <a:lnTo>
                    <a:pt x="125463" y="15748"/>
                  </a:lnTo>
                  <a:lnTo>
                    <a:pt x="124866" y="16205"/>
                  </a:lnTo>
                  <a:lnTo>
                    <a:pt x="124396" y="17513"/>
                  </a:lnTo>
                  <a:lnTo>
                    <a:pt x="124421" y="20421"/>
                  </a:lnTo>
                  <a:lnTo>
                    <a:pt x="125069" y="21564"/>
                  </a:lnTo>
                  <a:lnTo>
                    <a:pt x="125603" y="21869"/>
                  </a:lnTo>
                  <a:lnTo>
                    <a:pt x="127114" y="21869"/>
                  </a:lnTo>
                  <a:lnTo>
                    <a:pt x="127685" y="21488"/>
                  </a:lnTo>
                  <a:lnTo>
                    <a:pt x="127825" y="21196"/>
                  </a:lnTo>
                  <a:lnTo>
                    <a:pt x="128219" y="20332"/>
                  </a:lnTo>
                  <a:lnTo>
                    <a:pt x="128333" y="17589"/>
                  </a:lnTo>
                  <a:close/>
                </a:path>
                <a:path w="135889" h="54610">
                  <a:moveTo>
                    <a:pt x="133083" y="17589"/>
                  </a:moveTo>
                  <a:lnTo>
                    <a:pt x="132994" y="17195"/>
                  </a:lnTo>
                  <a:lnTo>
                    <a:pt x="132588" y="16421"/>
                  </a:lnTo>
                  <a:lnTo>
                    <a:pt x="132397" y="16065"/>
                  </a:lnTo>
                  <a:lnTo>
                    <a:pt x="132245" y="15989"/>
                  </a:lnTo>
                  <a:lnTo>
                    <a:pt x="132245" y="17513"/>
                  </a:lnTo>
                  <a:lnTo>
                    <a:pt x="132143" y="20421"/>
                  </a:lnTo>
                  <a:lnTo>
                    <a:pt x="131749" y="21018"/>
                  </a:lnTo>
                  <a:lnTo>
                    <a:pt x="131445" y="21196"/>
                  </a:lnTo>
                  <a:lnTo>
                    <a:pt x="130568" y="21196"/>
                  </a:lnTo>
                  <a:lnTo>
                    <a:pt x="130225" y="20904"/>
                  </a:lnTo>
                  <a:lnTo>
                    <a:pt x="130060" y="20421"/>
                  </a:lnTo>
                  <a:lnTo>
                    <a:pt x="129933" y="17462"/>
                  </a:lnTo>
                  <a:lnTo>
                    <a:pt x="130340" y="16637"/>
                  </a:lnTo>
                  <a:lnTo>
                    <a:pt x="130670" y="16421"/>
                  </a:lnTo>
                  <a:lnTo>
                    <a:pt x="131584" y="16421"/>
                  </a:lnTo>
                  <a:lnTo>
                    <a:pt x="131889" y="16637"/>
                  </a:lnTo>
                  <a:lnTo>
                    <a:pt x="132245" y="17513"/>
                  </a:lnTo>
                  <a:lnTo>
                    <a:pt x="132245" y="15989"/>
                  </a:lnTo>
                  <a:lnTo>
                    <a:pt x="131826" y="15748"/>
                  </a:lnTo>
                  <a:lnTo>
                    <a:pt x="130200" y="15748"/>
                  </a:lnTo>
                  <a:lnTo>
                    <a:pt x="129603" y="16205"/>
                  </a:lnTo>
                  <a:lnTo>
                    <a:pt x="129133" y="17513"/>
                  </a:lnTo>
                  <a:lnTo>
                    <a:pt x="129171" y="20421"/>
                  </a:lnTo>
                  <a:lnTo>
                    <a:pt x="129806" y="21564"/>
                  </a:lnTo>
                  <a:lnTo>
                    <a:pt x="130340" y="21869"/>
                  </a:lnTo>
                  <a:lnTo>
                    <a:pt x="131851" y="21869"/>
                  </a:lnTo>
                  <a:lnTo>
                    <a:pt x="132422" y="21488"/>
                  </a:lnTo>
                  <a:lnTo>
                    <a:pt x="132562" y="21196"/>
                  </a:lnTo>
                  <a:lnTo>
                    <a:pt x="132956" y="20332"/>
                  </a:lnTo>
                  <a:lnTo>
                    <a:pt x="133083" y="17589"/>
                  </a:lnTo>
                  <a:close/>
                </a:path>
                <a:path w="135889" h="54610">
                  <a:moveTo>
                    <a:pt x="135724" y="19113"/>
                  </a:moveTo>
                  <a:lnTo>
                    <a:pt x="134277" y="15494"/>
                  </a:lnTo>
                  <a:lnTo>
                    <a:pt x="133781" y="15494"/>
                  </a:lnTo>
                  <a:lnTo>
                    <a:pt x="134188" y="16268"/>
                  </a:lnTo>
                  <a:lnTo>
                    <a:pt x="134467" y="16852"/>
                  </a:lnTo>
                  <a:lnTo>
                    <a:pt x="134823" y="17932"/>
                  </a:lnTo>
                  <a:lnTo>
                    <a:pt x="134937" y="18669"/>
                  </a:lnTo>
                  <a:lnTo>
                    <a:pt x="134937" y="20269"/>
                  </a:lnTo>
                  <a:lnTo>
                    <a:pt x="134835" y="20967"/>
                  </a:lnTo>
                  <a:lnTo>
                    <a:pt x="134518" y="21958"/>
                  </a:lnTo>
                  <a:lnTo>
                    <a:pt x="134226" y="22593"/>
                  </a:lnTo>
                  <a:lnTo>
                    <a:pt x="133794" y="23444"/>
                  </a:lnTo>
                  <a:lnTo>
                    <a:pt x="134315" y="23444"/>
                  </a:lnTo>
                  <a:lnTo>
                    <a:pt x="134823" y="22644"/>
                  </a:lnTo>
                  <a:lnTo>
                    <a:pt x="135166" y="22034"/>
                  </a:lnTo>
                  <a:lnTo>
                    <a:pt x="135597" y="20980"/>
                  </a:lnTo>
                  <a:lnTo>
                    <a:pt x="135724" y="20243"/>
                  </a:lnTo>
                  <a:lnTo>
                    <a:pt x="135724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092457" y="2190711"/>
              <a:ext cx="123825" cy="39370"/>
            </a:xfrm>
            <a:custGeom>
              <a:avLst/>
              <a:gdLst/>
              <a:ahLst/>
              <a:cxnLst/>
              <a:rect l="l" t="t" r="r" b="b"/>
              <a:pathLst>
                <a:path w="123825" h="39369">
                  <a:moveTo>
                    <a:pt x="762" y="32677"/>
                  </a:moveTo>
                  <a:lnTo>
                    <a:pt x="0" y="32677"/>
                  </a:lnTo>
                  <a:lnTo>
                    <a:pt x="0" y="37109"/>
                  </a:lnTo>
                  <a:lnTo>
                    <a:pt x="762" y="37109"/>
                  </a:lnTo>
                  <a:lnTo>
                    <a:pt x="762" y="32677"/>
                  </a:lnTo>
                  <a:close/>
                </a:path>
                <a:path w="123825" h="39369">
                  <a:moveTo>
                    <a:pt x="762" y="31000"/>
                  </a:moveTo>
                  <a:lnTo>
                    <a:pt x="0" y="31000"/>
                  </a:lnTo>
                  <a:lnTo>
                    <a:pt x="0" y="31851"/>
                  </a:lnTo>
                  <a:lnTo>
                    <a:pt x="762" y="31851"/>
                  </a:lnTo>
                  <a:lnTo>
                    <a:pt x="762" y="31000"/>
                  </a:lnTo>
                  <a:close/>
                </a:path>
                <a:path w="123825" h="39369">
                  <a:moveTo>
                    <a:pt x="762" y="17170"/>
                  </a:moveTo>
                  <a:lnTo>
                    <a:pt x="0" y="17170"/>
                  </a:lnTo>
                  <a:lnTo>
                    <a:pt x="0" y="21615"/>
                  </a:lnTo>
                  <a:lnTo>
                    <a:pt x="762" y="21615"/>
                  </a:lnTo>
                  <a:lnTo>
                    <a:pt x="762" y="17170"/>
                  </a:lnTo>
                  <a:close/>
                </a:path>
                <a:path w="123825" h="39369">
                  <a:moveTo>
                    <a:pt x="762" y="15494"/>
                  </a:moveTo>
                  <a:lnTo>
                    <a:pt x="0" y="15494"/>
                  </a:lnTo>
                  <a:lnTo>
                    <a:pt x="0" y="16344"/>
                  </a:lnTo>
                  <a:lnTo>
                    <a:pt x="762" y="16344"/>
                  </a:lnTo>
                  <a:lnTo>
                    <a:pt x="762" y="15494"/>
                  </a:lnTo>
                  <a:close/>
                </a:path>
                <a:path w="123825" h="39369">
                  <a:moveTo>
                    <a:pt x="7886" y="33743"/>
                  </a:moveTo>
                  <a:lnTo>
                    <a:pt x="7823" y="33439"/>
                  </a:lnTo>
                  <a:lnTo>
                    <a:pt x="7493" y="32766"/>
                  </a:lnTo>
                  <a:lnTo>
                    <a:pt x="7086" y="32550"/>
                  </a:lnTo>
                  <a:lnTo>
                    <a:pt x="6210" y="32550"/>
                  </a:lnTo>
                  <a:lnTo>
                    <a:pt x="5956" y="32613"/>
                  </a:lnTo>
                  <a:lnTo>
                    <a:pt x="5511" y="32842"/>
                  </a:lnTo>
                  <a:lnTo>
                    <a:pt x="5308" y="33020"/>
                  </a:lnTo>
                  <a:lnTo>
                    <a:pt x="5143" y="33261"/>
                  </a:lnTo>
                  <a:lnTo>
                    <a:pt x="5041" y="33058"/>
                  </a:lnTo>
                  <a:lnTo>
                    <a:pt x="4940" y="32918"/>
                  </a:lnTo>
                  <a:lnTo>
                    <a:pt x="4597" y="32639"/>
                  </a:lnTo>
                  <a:lnTo>
                    <a:pt x="4305" y="32550"/>
                  </a:lnTo>
                  <a:lnTo>
                    <a:pt x="3644" y="32550"/>
                  </a:lnTo>
                  <a:lnTo>
                    <a:pt x="3365" y="32639"/>
                  </a:lnTo>
                  <a:lnTo>
                    <a:pt x="2971" y="32905"/>
                  </a:lnTo>
                  <a:lnTo>
                    <a:pt x="2806" y="33070"/>
                  </a:lnTo>
                  <a:lnTo>
                    <a:pt x="2628" y="33286"/>
                  </a:lnTo>
                  <a:lnTo>
                    <a:pt x="2628" y="32651"/>
                  </a:lnTo>
                  <a:lnTo>
                    <a:pt x="1892" y="32651"/>
                  </a:lnTo>
                  <a:lnTo>
                    <a:pt x="1892" y="37109"/>
                  </a:lnTo>
                  <a:lnTo>
                    <a:pt x="2641" y="37109"/>
                  </a:lnTo>
                  <a:lnTo>
                    <a:pt x="2641" y="34175"/>
                  </a:lnTo>
                  <a:lnTo>
                    <a:pt x="2755" y="33769"/>
                  </a:lnTo>
                  <a:lnTo>
                    <a:pt x="3225" y="33337"/>
                  </a:lnTo>
                  <a:lnTo>
                    <a:pt x="3479" y="33223"/>
                  </a:lnTo>
                  <a:lnTo>
                    <a:pt x="4064" y="33223"/>
                  </a:lnTo>
                  <a:lnTo>
                    <a:pt x="4279" y="33324"/>
                  </a:lnTo>
                  <a:lnTo>
                    <a:pt x="4470" y="33680"/>
                  </a:lnTo>
                  <a:lnTo>
                    <a:pt x="4495" y="33896"/>
                  </a:lnTo>
                  <a:lnTo>
                    <a:pt x="4495" y="37109"/>
                  </a:lnTo>
                  <a:lnTo>
                    <a:pt x="5270" y="37109"/>
                  </a:lnTo>
                  <a:lnTo>
                    <a:pt x="5270" y="34061"/>
                  </a:lnTo>
                  <a:lnTo>
                    <a:pt x="5372" y="33731"/>
                  </a:lnTo>
                  <a:lnTo>
                    <a:pt x="5791" y="33337"/>
                  </a:lnTo>
                  <a:lnTo>
                    <a:pt x="6045" y="33235"/>
                  </a:lnTo>
                  <a:lnTo>
                    <a:pt x="6553" y="33235"/>
                  </a:lnTo>
                  <a:lnTo>
                    <a:pt x="6743" y="33286"/>
                  </a:lnTo>
                  <a:lnTo>
                    <a:pt x="7035" y="33515"/>
                  </a:lnTo>
                  <a:lnTo>
                    <a:pt x="7112" y="33718"/>
                  </a:lnTo>
                  <a:lnTo>
                    <a:pt x="7112" y="37109"/>
                  </a:lnTo>
                  <a:lnTo>
                    <a:pt x="7886" y="37109"/>
                  </a:lnTo>
                  <a:lnTo>
                    <a:pt x="7886" y="33743"/>
                  </a:lnTo>
                  <a:close/>
                </a:path>
                <a:path w="123825" h="39369">
                  <a:moveTo>
                    <a:pt x="7886" y="18249"/>
                  </a:moveTo>
                  <a:lnTo>
                    <a:pt x="7823" y="17945"/>
                  </a:lnTo>
                  <a:lnTo>
                    <a:pt x="7493" y="17272"/>
                  </a:lnTo>
                  <a:lnTo>
                    <a:pt x="7086" y="17056"/>
                  </a:lnTo>
                  <a:lnTo>
                    <a:pt x="6210" y="17056"/>
                  </a:lnTo>
                  <a:lnTo>
                    <a:pt x="5956" y="17106"/>
                  </a:lnTo>
                  <a:lnTo>
                    <a:pt x="5511" y="17348"/>
                  </a:lnTo>
                  <a:lnTo>
                    <a:pt x="5308" y="17513"/>
                  </a:lnTo>
                  <a:lnTo>
                    <a:pt x="5143" y="17754"/>
                  </a:lnTo>
                  <a:lnTo>
                    <a:pt x="5041" y="17564"/>
                  </a:lnTo>
                  <a:lnTo>
                    <a:pt x="4940" y="17411"/>
                  </a:lnTo>
                  <a:lnTo>
                    <a:pt x="4597" y="17145"/>
                  </a:lnTo>
                  <a:lnTo>
                    <a:pt x="4305" y="17056"/>
                  </a:lnTo>
                  <a:lnTo>
                    <a:pt x="3644" y="17056"/>
                  </a:lnTo>
                  <a:lnTo>
                    <a:pt x="3365" y="17145"/>
                  </a:lnTo>
                  <a:lnTo>
                    <a:pt x="2971" y="17411"/>
                  </a:lnTo>
                  <a:lnTo>
                    <a:pt x="2806" y="17576"/>
                  </a:lnTo>
                  <a:lnTo>
                    <a:pt x="2628" y="17792"/>
                  </a:lnTo>
                  <a:lnTo>
                    <a:pt x="2628" y="17157"/>
                  </a:lnTo>
                  <a:lnTo>
                    <a:pt x="1892" y="17157"/>
                  </a:lnTo>
                  <a:lnTo>
                    <a:pt x="1892" y="21615"/>
                  </a:lnTo>
                  <a:lnTo>
                    <a:pt x="2641" y="21615"/>
                  </a:lnTo>
                  <a:lnTo>
                    <a:pt x="2641" y="18681"/>
                  </a:lnTo>
                  <a:lnTo>
                    <a:pt x="2755" y="18275"/>
                  </a:lnTo>
                  <a:lnTo>
                    <a:pt x="3225" y="17843"/>
                  </a:lnTo>
                  <a:lnTo>
                    <a:pt x="3479" y="17729"/>
                  </a:lnTo>
                  <a:lnTo>
                    <a:pt x="4064" y="17729"/>
                  </a:lnTo>
                  <a:lnTo>
                    <a:pt x="4279" y="17830"/>
                  </a:lnTo>
                  <a:lnTo>
                    <a:pt x="4470" y="18173"/>
                  </a:lnTo>
                  <a:lnTo>
                    <a:pt x="4495" y="18402"/>
                  </a:lnTo>
                  <a:lnTo>
                    <a:pt x="4495" y="21615"/>
                  </a:lnTo>
                  <a:lnTo>
                    <a:pt x="5270" y="21615"/>
                  </a:lnTo>
                  <a:lnTo>
                    <a:pt x="5270" y="18554"/>
                  </a:lnTo>
                  <a:lnTo>
                    <a:pt x="5372" y="18237"/>
                  </a:lnTo>
                  <a:lnTo>
                    <a:pt x="5791" y="17843"/>
                  </a:lnTo>
                  <a:lnTo>
                    <a:pt x="6045" y="17741"/>
                  </a:lnTo>
                  <a:lnTo>
                    <a:pt x="6553" y="17741"/>
                  </a:lnTo>
                  <a:lnTo>
                    <a:pt x="6743" y="17792"/>
                  </a:lnTo>
                  <a:lnTo>
                    <a:pt x="7035" y="18008"/>
                  </a:lnTo>
                  <a:lnTo>
                    <a:pt x="7112" y="18211"/>
                  </a:lnTo>
                  <a:lnTo>
                    <a:pt x="7112" y="21615"/>
                  </a:lnTo>
                  <a:lnTo>
                    <a:pt x="7886" y="21615"/>
                  </a:lnTo>
                  <a:lnTo>
                    <a:pt x="7886" y="18249"/>
                  </a:lnTo>
                  <a:close/>
                </a:path>
                <a:path w="123825" h="39369">
                  <a:moveTo>
                    <a:pt x="12611" y="32689"/>
                  </a:moveTo>
                  <a:lnTo>
                    <a:pt x="11912" y="32689"/>
                  </a:lnTo>
                  <a:lnTo>
                    <a:pt x="11912" y="33261"/>
                  </a:lnTo>
                  <a:lnTo>
                    <a:pt x="11798" y="33108"/>
                  </a:lnTo>
                  <a:lnTo>
                    <a:pt x="11798" y="33896"/>
                  </a:lnTo>
                  <a:lnTo>
                    <a:pt x="11696" y="35902"/>
                  </a:lnTo>
                  <a:lnTo>
                    <a:pt x="11506" y="36309"/>
                  </a:lnTo>
                  <a:lnTo>
                    <a:pt x="11137" y="36550"/>
                  </a:lnTo>
                  <a:lnTo>
                    <a:pt x="10248" y="36550"/>
                  </a:lnTo>
                  <a:lnTo>
                    <a:pt x="9969" y="36423"/>
                  </a:lnTo>
                  <a:lnTo>
                    <a:pt x="9563" y="35902"/>
                  </a:lnTo>
                  <a:lnTo>
                    <a:pt x="9537" y="34201"/>
                  </a:lnTo>
                  <a:lnTo>
                    <a:pt x="9817" y="33489"/>
                  </a:lnTo>
                  <a:lnTo>
                    <a:pt x="10172" y="33235"/>
                  </a:lnTo>
                  <a:lnTo>
                    <a:pt x="11049" y="33235"/>
                  </a:lnTo>
                  <a:lnTo>
                    <a:pt x="11341" y="33362"/>
                  </a:lnTo>
                  <a:lnTo>
                    <a:pt x="11798" y="33896"/>
                  </a:lnTo>
                  <a:lnTo>
                    <a:pt x="11798" y="33108"/>
                  </a:lnTo>
                  <a:lnTo>
                    <a:pt x="11620" y="32931"/>
                  </a:lnTo>
                  <a:lnTo>
                    <a:pt x="11214" y="32651"/>
                  </a:lnTo>
                  <a:lnTo>
                    <a:pt x="10909" y="32575"/>
                  </a:lnTo>
                  <a:lnTo>
                    <a:pt x="10045" y="32575"/>
                  </a:lnTo>
                  <a:lnTo>
                    <a:pt x="9601" y="32791"/>
                  </a:lnTo>
                  <a:lnTo>
                    <a:pt x="8877" y="33629"/>
                  </a:lnTo>
                  <a:lnTo>
                    <a:pt x="8788" y="33896"/>
                  </a:lnTo>
                  <a:lnTo>
                    <a:pt x="8877" y="36309"/>
                  </a:lnTo>
                  <a:lnTo>
                    <a:pt x="9601" y="36995"/>
                  </a:lnTo>
                  <a:lnTo>
                    <a:pt x="10020" y="37160"/>
                  </a:lnTo>
                  <a:lnTo>
                    <a:pt x="10858" y="37160"/>
                  </a:lnTo>
                  <a:lnTo>
                    <a:pt x="11887" y="36487"/>
                  </a:lnTo>
                  <a:lnTo>
                    <a:pt x="11785" y="37668"/>
                  </a:lnTo>
                  <a:lnTo>
                    <a:pt x="11557" y="38176"/>
                  </a:lnTo>
                  <a:lnTo>
                    <a:pt x="11188" y="38379"/>
                  </a:lnTo>
                  <a:lnTo>
                    <a:pt x="10248" y="38379"/>
                  </a:lnTo>
                  <a:lnTo>
                    <a:pt x="9982" y="38290"/>
                  </a:lnTo>
                  <a:lnTo>
                    <a:pt x="9702" y="38011"/>
                  </a:lnTo>
                  <a:lnTo>
                    <a:pt x="9588" y="37668"/>
                  </a:lnTo>
                  <a:lnTo>
                    <a:pt x="8826" y="37668"/>
                  </a:lnTo>
                  <a:lnTo>
                    <a:pt x="8902" y="38176"/>
                  </a:lnTo>
                  <a:lnTo>
                    <a:pt x="9055" y="38455"/>
                  </a:lnTo>
                  <a:lnTo>
                    <a:pt x="9702" y="38887"/>
                  </a:lnTo>
                  <a:lnTo>
                    <a:pt x="10109" y="38989"/>
                  </a:lnTo>
                  <a:lnTo>
                    <a:pt x="11455" y="38989"/>
                  </a:lnTo>
                  <a:lnTo>
                    <a:pt x="12039" y="38684"/>
                  </a:lnTo>
                  <a:lnTo>
                    <a:pt x="12204" y="38379"/>
                  </a:lnTo>
                  <a:lnTo>
                    <a:pt x="12522" y="37757"/>
                  </a:lnTo>
                  <a:lnTo>
                    <a:pt x="12611" y="36487"/>
                  </a:lnTo>
                  <a:lnTo>
                    <a:pt x="12611" y="33261"/>
                  </a:lnTo>
                  <a:lnTo>
                    <a:pt x="12611" y="32689"/>
                  </a:lnTo>
                  <a:close/>
                </a:path>
                <a:path w="123825" h="39369">
                  <a:moveTo>
                    <a:pt x="12611" y="17195"/>
                  </a:moveTo>
                  <a:lnTo>
                    <a:pt x="11912" y="17195"/>
                  </a:lnTo>
                  <a:lnTo>
                    <a:pt x="11912" y="17754"/>
                  </a:lnTo>
                  <a:lnTo>
                    <a:pt x="11798" y="17614"/>
                  </a:lnTo>
                  <a:lnTo>
                    <a:pt x="11798" y="18402"/>
                  </a:lnTo>
                  <a:lnTo>
                    <a:pt x="11696" y="20396"/>
                  </a:lnTo>
                  <a:lnTo>
                    <a:pt x="11506" y="20815"/>
                  </a:lnTo>
                  <a:lnTo>
                    <a:pt x="11137" y="21056"/>
                  </a:lnTo>
                  <a:lnTo>
                    <a:pt x="10248" y="21056"/>
                  </a:lnTo>
                  <a:lnTo>
                    <a:pt x="9969" y="20929"/>
                  </a:lnTo>
                  <a:lnTo>
                    <a:pt x="9563" y="20396"/>
                  </a:lnTo>
                  <a:lnTo>
                    <a:pt x="9537" y="18707"/>
                  </a:lnTo>
                  <a:lnTo>
                    <a:pt x="9817" y="17983"/>
                  </a:lnTo>
                  <a:lnTo>
                    <a:pt x="10172" y="17741"/>
                  </a:lnTo>
                  <a:lnTo>
                    <a:pt x="11049" y="17741"/>
                  </a:lnTo>
                  <a:lnTo>
                    <a:pt x="11341" y="17868"/>
                  </a:lnTo>
                  <a:lnTo>
                    <a:pt x="11798" y="18402"/>
                  </a:lnTo>
                  <a:lnTo>
                    <a:pt x="11798" y="17614"/>
                  </a:lnTo>
                  <a:lnTo>
                    <a:pt x="11620" y="17437"/>
                  </a:lnTo>
                  <a:lnTo>
                    <a:pt x="11214" y="17157"/>
                  </a:lnTo>
                  <a:lnTo>
                    <a:pt x="10909" y="17068"/>
                  </a:lnTo>
                  <a:lnTo>
                    <a:pt x="10045" y="17068"/>
                  </a:lnTo>
                  <a:lnTo>
                    <a:pt x="9601" y="17284"/>
                  </a:lnTo>
                  <a:lnTo>
                    <a:pt x="8877" y="18135"/>
                  </a:lnTo>
                  <a:lnTo>
                    <a:pt x="8788" y="18402"/>
                  </a:lnTo>
                  <a:lnTo>
                    <a:pt x="8877" y="20815"/>
                  </a:lnTo>
                  <a:lnTo>
                    <a:pt x="9601" y="21501"/>
                  </a:lnTo>
                  <a:lnTo>
                    <a:pt x="10020" y="21666"/>
                  </a:lnTo>
                  <a:lnTo>
                    <a:pt x="10858" y="21666"/>
                  </a:lnTo>
                  <a:lnTo>
                    <a:pt x="11887" y="20993"/>
                  </a:lnTo>
                  <a:lnTo>
                    <a:pt x="11785" y="22161"/>
                  </a:lnTo>
                  <a:lnTo>
                    <a:pt x="11557" y="22669"/>
                  </a:lnTo>
                  <a:lnTo>
                    <a:pt x="11188" y="22872"/>
                  </a:lnTo>
                  <a:lnTo>
                    <a:pt x="10248" y="22872"/>
                  </a:lnTo>
                  <a:lnTo>
                    <a:pt x="9982" y="22796"/>
                  </a:lnTo>
                  <a:lnTo>
                    <a:pt x="9702" y="22517"/>
                  </a:lnTo>
                  <a:lnTo>
                    <a:pt x="9588" y="22161"/>
                  </a:lnTo>
                  <a:lnTo>
                    <a:pt x="8826" y="22161"/>
                  </a:lnTo>
                  <a:lnTo>
                    <a:pt x="8902" y="22669"/>
                  </a:lnTo>
                  <a:lnTo>
                    <a:pt x="9055" y="22961"/>
                  </a:lnTo>
                  <a:lnTo>
                    <a:pt x="9702" y="23393"/>
                  </a:lnTo>
                  <a:lnTo>
                    <a:pt x="10109" y="23495"/>
                  </a:lnTo>
                  <a:lnTo>
                    <a:pt x="11455" y="23495"/>
                  </a:lnTo>
                  <a:lnTo>
                    <a:pt x="12039" y="23190"/>
                  </a:lnTo>
                  <a:lnTo>
                    <a:pt x="12204" y="22872"/>
                  </a:lnTo>
                  <a:lnTo>
                    <a:pt x="12522" y="22263"/>
                  </a:lnTo>
                  <a:lnTo>
                    <a:pt x="12611" y="20993"/>
                  </a:lnTo>
                  <a:lnTo>
                    <a:pt x="12611" y="17754"/>
                  </a:lnTo>
                  <a:lnTo>
                    <a:pt x="12611" y="17195"/>
                  </a:lnTo>
                  <a:close/>
                </a:path>
                <a:path w="123825" h="39369">
                  <a:moveTo>
                    <a:pt x="12611" y="1701"/>
                  </a:moveTo>
                  <a:lnTo>
                    <a:pt x="11912" y="1701"/>
                  </a:lnTo>
                  <a:lnTo>
                    <a:pt x="11912" y="2260"/>
                  </a:lnTo>
                  <a:lnTo>
                    <a:pt x="11798" y="2108"/>
                  </a:lnTo>
                  <a:lnTo>
                    <a:pt x="11798" y="2908"/>
                  </a:lnTo>
                  <a:lnTo>
                    <a:pt x="11696" y="4902"/>
                  </a:lnTo>
                  <a:lnTo>
                    <a:pt x="11506" y="5308"/>
                  </a:lnTo>
                  <a:lnTo>
                    <a:pt x="11137" y="5562"/>
                  </a:lnTo>
                  <a:lnTo>
                    <a:pt x="10248" y="5562"/>
                  </a:lnTo>
                  <a:lnTo>
                    <a:pt x="9969" y="5422"/>
                  </a:lnTo>
                  <a:lnTo>
                    <a:pt x="9563" y="4902"/>
                  </a:lnTo>
                  <a:lnTo>
                    <a:pt x="9537" y="3200"/>
                  </a:lnTo>
                  <a:lnTo>
                    <a:pt x="9817" y="2489"/>
                  </a:lnTo>
                  <a:lnTo>
                    <a:pt x="10172" y="2235"/>
                  </a:lnTo>
                  <a:lnTo>
                    <a:pt x="11049" y="2235"/>
                  </a:lnTo>
                  <a:lnTo>
                    <a:pt x="11341" y="2374"/>
                  </a:lnTo>
                  <a:lnTo>
                    <a:pt x="11798" y="2908"/>
                  </a:lnTo>
                  <a:lnTo>
                    <a:pt x="11798" y="2108"/>
                  </a:lnTo>
                  <a:lnTo>
                    <a:pt x="11620" y="1930"/>
                  </a:lnTo>
                  <a:lnTo>
                    <a:pt x="11214" y="1663"/>
                  </a:lnTo>
                  <a:lnTo>
                    <a:pt x="10909" y="1574"/>
                  </a:lnTo>
                  <a:lnTo>
                    <a:pt x="10045" y="1574"/>
                  </a:lnTo>
                  <a:lnTo>
                    <a:pt x="9601" y="1790"/>
                  </a:lnTo>
                  <a:lnTo>
                    <a:pt x="8877" y="2641"/>
                  </a:lnTo>
                  <a:lnTo>
                    <a:pt x="8788" y="2908"/>
                  </a:lnTo>
                  <a:lnTo>
                    <a:pt x="8877" y="5308"/>
                  </a:lnTo>
                  <a:lnTo>
                    <a:pt x="9601" y="5994"/>
                  </a:lnTo>
                  <a:lnTo>
                    <a:pt x="10020" y="6172"/>
                  </a:lnTo>
                  <a:lnTo>
                    <a:pt x="10858" y="6172"/>
                  </a:lnTo>
                  <a:lnTo>
                    <a:pt x="11887" y="5499"/>
                  </a:lnTo>
                  <a:lnTo>
                    <a:pt x="11785" y="6667"/>
                  </a:lnTo>
                  <a:lnTo>
                    <a:pt x="11557" y="7175"/>
                  </a:lnTo>
                  <a:lnTo>
                    <a:pt x="11188" y="7378"/>
                  </a:lnTo>
                  <a:lnTo>
                    <a:pt x="10248" y="7378"/>
                  </a:lnTo>
                  <a:lnTo>
                    <a:pt x="9982" y="7289"/>
                  </a:lnTo>
                  <a:lnTo>
                    <a:pt x="9702" y="7023"/>
                  </a:lnTo>
                  <a:lnTo>
                    <a:pt x="9588" y="6667"/>
                  </a:lnTo>
                  <a:lnTo>
                    <a:pt x="8826" y="6667"/>
                  </a:lnTo>
                  <a:lnTo>
                    <a:pt x="8902" y="7175"/>
                  </a:lnTo>
                  <a:lnTo>
                    <a:pt x="9055" y="7467"/>
                  </a:lnTo>
                  <a:lnTo>
                    <a:pt x="9702" y="7886"/>
                  </a:lnTo>
                  <a:lnTo>
                    <a:pt x="10109" y="8001"/>
                  </a:lnTo>
                  <a:lnTo>
                    <a:pt x="11455" y="8001"/>
                  </a:lnTo>
                  <a:lnTo>
                    <a:pt x="12039" y="7696"/>
                  </a:lnTo>
                  <a:lnTo>
                    <a:pt x="12204" y="7378"/>
                  </a:lnTo>
                  <a:lnTo>
                    <a:pt x="12522" y="6769"/>
                  </a:lnTo>
                  <a:lnTo>
                    <a:pt x="12611" y="5499"/>
                  </a:lnTo>
                  <a:lnTo>
                    <a:pt x="12611" y="2260"/>
                  </a:lnTo>
                  <a:lnTo>
                    <a:pt x="12611" y="1701"/>
                  </a:lnTo>
                  <a:close/>
                </a:path>
                <a:path w="123825" h="39369">
                  <a:moveTo>
                    <a:pt x="17919" y="37757"/>
                  </a:moveTo>
                  <a:lnTo>
                    <a:pt x="13182" y="37757"/>
                  </a:lnTo>
                  <a:lnTo>
                    <a:pt x="13182" y="38176"/>
                  </a:lnTo>
                  <a:lnTo>
                    <a:pt x="17919" y="38176"/>
                  </a:lnTo>
                  <a:lnTo>
                    <a:pt x="17919" y="37757"/>
                  </a:lnTo>
                  <a:close/>
                </a:path>
                <a:path w="123825" h="39369">
                  <a:moveTo>
                    <a:pt x="17919" y="22263"/>
                  </a:moveTo>
                  <a:lnTo>
                    <a:pt x="13182" y="22263"/>
                  </a:lnTo>
                  <a:lnTo>
                    <a:pt x="13182" y="22682"/>
                  </a:lnTo>
                  <a:lnTo>
                    <a:pt x="17919" y="22682"/>
                  </a:lnTo>
                  <a:lnTo>
                    <a:pt x="17919" y="22263"/>
                  </a:lnTo>
                  <a:close/>
                </a:path>
                <a:path w="123825" h="39369">
                  <a:moveTo>
                    <a:pt x="17919" y="6756"/>
                  </a:moveTo>
                  <a:lnTo>
                    <a:pt x="13182" y="6756"/>
                  </a:lnTo>
                  <a:lnTo>
                    <a:pt x="13182" y="7188"/>
                  </a:lnTo>
                  <a:lnTo>
                    <a:pt x="17919" y="7188"/>
                  </a:lnTo>
                  <a:lnTo>
                    <a:pt x="17919" y="6756"/>
                  </a:lnTo>
                  <a:close/>
                </a:path>
                <a:path w="123825" h="39369">
                  <a:moveTo>
                    <a:pt x="20091" y="32651"/>
                  </a:moveTo>
                  <a:lnTo>
                    <a:pt x="19380" y="32651"/>
                  </a:lnTo>
                  <a:lnTo>
                    <a:pt x="19380" y="31407"/>
                  </a:lnTo>
                  <a:lnTo>
                    <a:pt x="18618" y="31407"/>
                  </a:lnTo>
                  <a:lnTo>
                    <a:pt x="18618" y="32651"/>
                  </a:lnTo>
                  <a:lnTo>
                    <a:pt x="18021" y="32651"/>
                  </a:lnTo>
                  <a:lnTo>
                    <a:pt x="18021" y="33261"/>
                  </a:lnTo>
                  <a:lnTo>
                    <a:pt x="18618" y="33261"/>
                  </a:lnTo>
                  <a:lnTo>
                    <a:pt x="18618" y="36499"/>
                  </a:lnTo>
                  <a:lnTo>
                    <a:pt x="18681" y="36728"/>
                  </a:lnTo>
                  <a:lnTo>
                    <a:pt x="18935" y="37084"/>
                  </a:lnTo>
                  <a:lnTo>
                    <a:pt x="19177" y="37185"/>
                  </a:lnTo>
                  <a:lnTo>
                    <a:pt x="19634" y="37185"/>
                  </a:lnTo>
                  <a:lnTo>
                    <a:pt x="20002" y="37134"/>
                  </a:lnTo>
                  <a:lnTo>
                    <a:pt x="20091" y="36512"/>
                  </a:lnTo>
                  <a:lnTo>
                    <a:pt x="19697" y="36537"/>
                  </a:lnTo>
                  <a:lnTo>
                    <a:pt x="19431" y="36436"/>
                  </a:lnTo>
                  <a:lnTo>
                    <a:pt x="19380" y="33261"/>
                  </a:lnTo>
                  <a:lnTo>
                    <a:pt x="20091" y="33261"/>
                  </a:lnTo>
                  <a:lnTo>
                    <a:pt x="20091" y="32651"/>
                  </a:lnTo>
                  <a:close/>
                </a:path>
                <a:path w="123825" h="39369">
                  <a:moveTo>
                    <a:pt x="21602" y="32677"/>
                  </a:moveTo>
                  <a:lnTo>
                    <a:pt x="20840" y="32677"/>
                  </a:lnTo>
                  <a:lnTo>
                    <a:pt x="20840" y="37109"/>
                  </a:lnTo>
                  <a:lnTo>
                    <a:pt x="21602" y="37109"/>
                  </a:lnTo>
                  <a:lnTo>
                    <a:pt x="21602" y="32677"/>
                  </a:lnTo>
                  <a:close/>
                </a:path>
                <a:path w="123825" h="39369">
                  <a:moveTo>
                    <a:pt x="21602" y="31000"/>
                  </a:moveTo>
                  <a:lnTo>
                    <a:pt x="20840" y="31000"/>
                  </a:lnTo>
                  <a:lnTo>
                    <a:pt x="20840" y="31851"/>
                  </a:lnTo>
                  <a:lnTo>
                    <a:pt x="21602" y="31851"/>
                  </a:lnTo>
                  <a:lnTo>
                    <a:pt x="21602" y="31000"/>
                  </a:lnTo>
                  <a:close/>
                </a:path>
                <a:path w="123825" h="39369">
                  <a:moveTo>
                    <a:pt x="22047" y="17157"/>
                  </a:moveTo>
                  <a:lnTo>
                    <a:pt x="21285" y="17157"/>
                  </a:lnTo>
                  <a:lnTo>
                    <a:pt x="21285" y="19786"/>
                  </a:lnTo>
                  <a:lnTo>
                    <a:pt x="21247" y="20129"/>
                  </a:lnTo>
                  <a:lnTo>
                    <a:pt x="20955" y="20840"/>
                  </a:lnTo>
                  <a:lnTo>
                    <a:pt x="20599" y="21069"/>
                  </a:lnTo>
                  <a:lnTo>
                    <a:pt x="19710" y="21069"/>
                  </a:lnTo>
                  <a:lnTo>
                    <a:pt x="19456" y="20942"/>
                  </a:lnTo>
                  <a:lnTo>
                    <a:pt x="19253" y="20523"/>
                  </a:lnTo>
                  <a:lnTo>
                    <a:pt x="19215" y="20345"/>
                  </a:lnTo>
                  <a:lnTo>
                    <a:pt x="19215" y="17157"/>
                  </a:lnTo>
                  <a:lnTo>
                    <a:pt x="18453" y="17157"/>
                  </a:lnTo>
                  <a:lnTo>
                    <a:pt x="18453" y="20561"/>
                  </a:lnTo>
                  <a:lnTo>
                    <a:pt x="18516" y="20866"/>
                  </a:lnTo>
                  <a:lnTo>
                    <a:pt x="18872" y="21526"/>
                  </a:lnTo>
                  <a:lnTo>
                    <a:pt x="19304" y="21729"/>
                  </a:lnTo>
                  <a:lnTo>
                    <a:pt x="20345" y="21729"/>
                  </a:lnTo>
                  <a:lnTo>
                    <a:pt x="20688" y="21615"/>
                  </a:lnTo>
                  <a:lnTo>
                    <a:pt x="21120" y="21259"/>
                  </a:lnTo>
                  <a:lnTo>
                    <a:pt x="21247" y="21132"/>
                  </a:lnTo>
                  <a:lnTo>
                    <a:pt x="21348" y="20955"/>
                  </a:lnTo>
                  <a:lnTo>
                    <a:pt x="21336" y="21615"/>
                  </a:lnTo>
                  <a:lnTo>
                    <a:pt x="22047" y="21615"/>
                  </a:lnTo>
                  <a:lnTo>
                    <a:pt x="22047" y="17157"/>
                  </a:lnTo>
                  <a:close/>
                </a:path>
                <a:path w="123825" h="39369">
                  <a:moveTo>
                    <a:pt x="22047" y="1663"/>
                  </a:moveTo>
                  <a:lnTo>
                    <a:pt x="21285" y="1663"/>
                  </a:lnTo>
                  <a:lnTo>
                    <a:pt x="21285" y="4279"/>
                  </a:lnTo>
                  <a:lnTo>
                    <a:pt x="21247" y="4622"/>
                  </a:lnTo>
                  <a:lnTo>
                    <a:pt x="20955" y="5346"/>
                  </a:lnTo>
                  <a:lnTo>
                    <a:pt x="20599" y="5575"/>
                  </a:lnTo>
                  <a:lnTo>
                    <a:pt x="19710" y="5575"/>
                  </a:lnTo>
                  <a:lnTo>
                    <a:pt x="19456" y="5448"/>
                  </a:lnTo>
                  <a:lnTo>
                    <a:pt x="19253" y="5029"/>
                  </a:lnTo>
                  <a:lnTo>
                    <a:pt x="19215" y="4838"/>
                  </a:lnTo>
                  <a:lnTo>
                    <a:pt x="19215" y="1663"/>
                  </a:lnTo>
                  <a:lnTo>
                    <a:pt x="18453" y="1663"/>
                  </a:lnTo>
                  <a:lnTo>
                    <a:pt x="18453" y="5067"/>
                  </a:lnTo>
                  <a:lnTo>
                    <a:pt x="18516" y="5372"/>
                  </a:lnTo>
                  <a:lnTo>
                    <a:pt x="18872" y="6019"/>
                  </a:lnTo>
                  <a:lnTo>
                    <a:pt x="19304" y="6235"/>
                  </a:lnTo>
                  <a:lnTo>
                    <a:pt x="20345" y="6235"/>
                  </a:lnTo>
                  <a:lnTo>
                    <a:pt x="20688" y="6121"/>
                  </a:lnTo>
                  <a:lnTo>
                    <a:pt x="21120" y="5765"/>
                  </a:lnTo>
                  <a:lnTo>
                    <a:pt x="21247" y="5626"/>
                  </a:lnTo>
                  <a:lnTo>
                    <a:pt x="21348" y="5461"/>
                  </a:lnTo>
                  <a:lnTo>
                    <a:pt x="21336" y="6121"/>
                  </a:lnTo>
                  <a:lnTo>
                    <a:pt x="22047" y="6121"/>
                  </a:lnTo>
                  <a:lnTo>
                    <a:pt x="22047" y="1663"/>
                  </a:lnTo>
                  <a:close/>
                </a:path>
                <a:path w="123825" h="39369">
                  <a:moveTo>
                    <a:pt x="26619" y="19913"/>
                  </a:moveTo>
                  <a:lnTo>
                    <a:pt x="26466" y="19608"/>
                  </a:lnTo>
                  <a:lnTo>
                    <a:pt x="25996" y="19291"/>
                  </a:lnTo>
                  <a:lnTo>
                    <a:pt x="25641" y="19177"/>
                  </a:lnTo>
                  <a:lnTo>
                    <a:pt x="24384" y="18872"/>
                  </a:lnTo>
                  <a:lnTo>
                    <a:pt x="24218" y="18808"/>
                  </a:lnTo>
                  <a:lnTo>
                    <a:pt x="23914" y="18618"/>
                  </a:lnTo>
                  <a:lnTo>
                    <a:pt x="23825" y="18465"/>
                  </a:lnTo>
                  <a:lnTo>
                    <a:pt x="23825" y="18097"/>
                  </a:lnTo>
                  <a:lnTo>
                    <a:pt x="23901" y="17945"/>
                  </a:lnTo>
                  <a:lnTo>
                    <a:pt x="24193" y="17729"/>
                  </a:lnTo>
                  <a:lnTo>
                    <a:pt x="24396" y="17678"/>
                  </a:lnTo>
                  <a:lnTo>
                    <a:pt x="25107" y="17678"/>
                  </a:lnTo>
                  <a:lnTo>
                    <a:pt x="25755" y="18440"/>
                  </a:lnTo>
                  <a:lnTo>
                    <a:pt x="26466" y="18440"/>
                  </a:lnTo>
                  <a:lnTo>
                    <a:pt x="26479" y="18148"/>
                  </a:lnTo>
                  <a:lnTo>
                    <a:pt x="26377" y="17881"/>
                  </a:lnTo>
                  <a:lnTo>
                    <a:pt x="25895" y="17233"/>
                  </a:lnTo>
                  <a:lnTo>
                    <a:pt x="25412" y="17043"/>
                  </a:lnTo>
                  <a:lnTo>
                    <a:pt x="24231" y="17043"/>
                  </a:lnTo>
                  <a:lnTo>
                    <a:pt x="23825" y="17170"/>
                  </a:lnTo>
                  <a:lnTo>
                    <a:pt x="23215" y="17691"/>
                  </a:lnTo>
                  <a:lnTo>
                    <a:pt x="23063" y="18034"/>
                  </a:lnTo>
                  <a:lnTo>
                    <a:pt x="23063" y="18808"/>
                  </a:lnTo>
                  <a:lnTo>
                    <a:pt x="23228" y="19088"/>
                  </a:lnTo>
                  <a:lnTo>
                    <a:pt x="23723" y="19418"/>
                  </a:lnTo>
                  <a:lnTo>
                    <a:pt x="24003" y="19519"/>
                  </a:lnTo>
                  <a:lnTo>
                    <a:pt x="25298" y="19837"/>
                  </a:lnTo>
                  <a:lnTo>
                    <a:pt x="25514" y="19913"/>
                  </a:lnTo>
                  <a:lnTo>
                    <a:pt x="25793" y="20078"/>
                  </a:lnTo>
                  <a:lnTo>
                    <a:pt x="25882" y="20218"/>
                  </a:lnTo>
                  <a:lnTo>
                    <a:pt x="25882" y="20662"/>
                  </a:lnTo>
                  <a:lnTo>
                    <a:pt x="25768" y="20853"/>
                  </a:lnTo>
                  <a:lnTo>
                    <a:pt x="25349" y="21094"/>
                  </a:lnTo>
                  <a:lnTo>
                    <a:pt x="25107" y="21145"/>
                  </a:lnTo>
                  <a:lnTo>
                    <a:pt x="24358" y="21145"/>
                  </a:lnTo>
                  <a:lnTo>
                    <a:pt x="24028" y="21031"/>
                  </a:lnTo>
                  <a:lnTo>
                    <a:pt x="23736" y="20662"/>
                  </a:lnTo>
                  <a:lnTo>
                    <a:pt x="23672" y="20459"/>
                  </a:lnTo>
                  <a:lnTo>
                    <a:pt x="23660" y="20218"/>
                  </a:lnTo>
                  <a:lnTo>
                    <a:pt x="22936" y="20218"/>
                  </a:lnTo>
                  <a:lnTo>
                    <a:pt x="22961" y="20662"/>
                  </a:lnTo>
                  <a:lnTo>
                    <a:pt x="23101" y="21031"/>
                  </a:lnTo>
                  <a:lnTo>
                    <a:pt x="23660" y="21628"/>
                  </a:lnTo>
                  <a:lnTo>
                    <a:pt x="24130" y="21780"/>
                  </a:lnTo>
                  <a:lnTo>
                    <a:pt x="25412" y="21780"/>
                  </a:lnTo>
                  <a:lnTo>
                    <a:pt x="25869" y="21640"/>
                  </a:lnTo>
                  <a:lnTo>
                    <a:pt x="26466" y="21056"/>
                  </a:lnTo>
                  <a:lnTo>
                    <a:pt x="26619" y="20726"/>
                  </a:lnTo>
                  <a:lnTo>
                    <a:pt x="26619" y="19913"/>
                  </a:lnTo>
                  <a:close/>
                </a:path>
                <a:path w="123825" h="39369">
                  <a:moveTo>
                    <a:pt x="26619" y="4406"/>
                  </a:moveTo>
                  <a:lnTo>
                    <a:pt x="26466" y="4114"/>
                  </a:lnTo>
                  <a:lnTo>
                    <a:pt x="25996" y="3797"/>
                  </a:lnTo>
                  <a:lnTo>
                    <a:pt x="25641" y="3670"/>
                  </a:lnTo>
                  <a:lnTo>
                    <a:pt x="24384" y="3365"/>
                  </a:lnTo>
                  <a:lnTo>
                    <a:pt x="24218" y="3302"/>
                  </a:lnTo>
                  <a:lnTo>
                    <a:pt x="23914" y="3124"/>
                  </a:lnTo>
                  <a:lnTo>
                    <a:pt x="23825" y="2971"/>
                  </a:lnTo>
                  <a:lnTo>
                    <a:pt x="23825" y="2590"/>
                  </a:lnTo>
                  <a:lnTo>
                    <a:pt x="23901" y="2451"/>
                  </a:lnTo>
                  <a:lnTo>
                    <a:pt x="24193" y="2235"/>
                  </a:lnTo>
                  <a:lnTo>
                    <a:pt x="24396" y="2184"/>
                  </a:lnTo>
                  <a:lnTo>
                    <a:pt x="25107" y="2184"/>
                  </a:lnTo>
                  <a:lnTo>
                    <a:pt x="25755" y="2933"/>
                  </a:lnTo>
                  <a:lnTo>
                    <a:pt x="26466" y="2933"/>
                  </a:lnTo>
                  <a:lnTo>
                    <a:pt x="26479" y="2654"/>
                  </a:lnTo>
                  <a:lnTo>
                    <a:pt x="26377" y="2387"/>
                  </a:lnTo>
                  <a:lnTo>
                    <a:pt x="25895" y="1739"/>
                  </a:lnTo>
                  <a:lnTo>
                    <a:pt x="25412" y="1536"/>
                  </a:lnTo>
                  <a:lnTo>
                    <a:pt x="24231" y="1536"/>
                  </a:lnTo>
                  <a:lnTo>
                    <a:pt x="23825" y="1676"/>
                  </a:lnTo>
                  <a:lnTo>
                    <a:pt x="23215" y="2197"/>
                  </a:lnTo>
                  <a:lnTo>
                    <a:pt x="23063" y="2527"/>
                  </a:lnTo>
                  <a:lnTo>
                    <a:pt x="23063" y="3314"/>
                  </a:lnTo>
                  <a:lnTo>
                    <a:pt x="23228" y="3594"/>
                  </a:lnTo>
                  <a:lnTo>
                    <a:pt x="23723" y="3911"/>
                  </a:lnTo>
                  <a:lnTo>
                    <a:pt x="24003" y="4013"/>
                  </a:lnTo>
                  <a:lnTo>
                    <a:pt x="25298" y="4343"/>
                  </a:lnTo>
                  <a:lnTo>
                    <a:pt x="25514" y="4406"/>
                  </a:lnTo>
                  <a:lnTo>
                    <a:pt x="25793" y="4572"/>
                  </a:lnTo>
                  <a:lnTo>
                    <a:pt x="25882" y="4724"/>
                  </a:lnTo>
                  <a:lnTo>
                    <a:pt x="25882" y="5168"/>
                  </a:lnTo>
                  <a:lnTo>
                    <a:pt x="25768" y="5346"/>
                  </a:lnTo>
                  <a:lnTo>
                    <a:pt x="25349" y="5588"/>
                  </a:lnTo>
                  <a:lnTo>
                    <a:pt x="25107" y="5651"/>
                  </a:lnTo>
                  <a:lnTo>
                    <a:pt x="24358" y="5651"/>
                  </a:lnTo>
                  <a:lnTo>
                    <a:pt x="24028" y="5537"/>
                  </a:lnTo>
                  <a:lnTo>
                    <a:pt x="23736" y="5156"/>
                  </a:lnTo>
                  <a:lnTo>
                    <a:pt x="23672" y="4965"/>
                  </a:lnTo>
                  <a:lnTo>
                    <a:pt x="23660" y="4711"/>
                  </a:lnTo>
                  <a:lnTo>
                    <a:pt x="22936" y="4711"/>
                  </a:lnTo>
                  <a:lnTo>
                    <a:pt x="22961" y="5156"/>
                  </a:lnTo>
                  <a:lnTo>
                    <a:pt x="23101" y="5537"/>
                  </a:lnTo>
                  <a:lnTo>
                    <a:pt x="23660" y="6134"/>
                  </a:lnTo>
                  <a:lnTo>
                    <a:pt x="24130" y="6286"/>
                  </a:lnTo>
                  <a:lnTo>
                    <a:pt x="25412" y="6286"/>
                  </a:lnTo>
                  <a:lnTo>
                    <a:pt x="25869" y="6146"/>
                  </a:lnTo>
                  <a:lnTo>
                    <a:pt x="26466" y="5562"/>
                  </a:lnTo>
                  <a:lnTo>
                    <a:pt x="26619" y="5219"/>
                  </a:lnTo>
                  <a:lnTo>
                    <a:pt x="26619" y="4406"/>
                  </a:lnTo>
                  <a:close/>
                </a:path>
                <a:path w="123825" h="39369">
                  <a:moveTo>
                    <a:pt x="28727" y="33743"/>
                  </a:moveTo>
                  <a:lnTo>
                    <a:pt x="28676" y="33439"/>
                  </a:lnTo>
                  <a:lnTo>
                    <a:pt x="28333" y="32766"/>
                  </a:lnTo>
                  <a:lnTo>
                    <a:pt x="27927" y="32550"/>
                  </a:lnTo>
                  <a:lnTo>
                    <a:pt x="27051" y="32550"/>
                  </a:lnTo>
                  <a:lnTo>
                    <a:pt x="26797" y="32613"/>
                  </a:lnTo>
                  <a:lnTo>
                    <a:pt x="26352" y="32842"/>
                  </a:lnTo>
                  <a:lnTo>
                    <a:pt x="26162" y="33020"/>
                  </a:lnTo>
                  <a:lnTo>
                    <a:pt x="25984" y="33261"/>
                  </a:lnTo>
                  <a:lnTo>
                    <a:pt x="25895" y="33058"/>
                  </a:lnTo>
                  <a:lnTo>
                    <a:pt x="25781" y="32918"/>
                  </a:lnTo>
                  <a:lnTo>
                    <a:pt x="25438" y="32639"/>
                  </a:lnTo>
                  <a:lnTo>
                    <a:pt x="25146" y="32550"/>
                  </a:lnTo>
                  <a:lnTo>
                    <a:pt x="24485" y="32550"/>
                  </a:lnTo>
                  <a:lnTo>
                    <a:pt x="24206" y="32639"/>
                  </a:lnTo>
                  <a:lnTo>
                    <a:pt x="23812" y="32905"/>
                  </a:lnTo>
                  <a:lnTo>
                    <a:pt x="23647" y="33070"/>
                  </a:lnTo>
                  <a:lnTo>
                    <a:pt x="23469" y="33286"/>
                  </a:lnTo>
                  <a:lnTo>
                    <a:pt x="23469" y="32651"/>
                  </a:lnTo>
                  <a:lnTo>
                    <a:pt x="22733" y="32651"/>
                  </a:lnTo>
                  <a:lnTo>
                    <a:pt x="22733" y="37109"/>
                  </a:lnTo>
                  <a:lnTo>
                    <a:pt x="23482" y="37109"/>
                  </a:lnTo>
                  <a:lnTo>
                    <a:pt x="23482" y="34175"/>
                  </a:lnTo>
                  <a:lnTo>
                    <a:pt x="23596" y="33769"/>
                  </a:lnTo>
                  <a:lnTo>
                    <a:pt x="24066" y="33337"/>
                  </a:lnTo>
                  <a:lnTo>
                    <a:pt x="24320" y="33223"/>
                  </a:lnTo>
                  <a:lnTo>
                    <a:pt x="24917" y="33223"/>
                  </a:lnTo>
                  <a:lnTo>
                    <a:pt x="25120" y="33324"/>
                  </a:lnTo>
                  <a:lnTo>
                    <a:pt x="25311" y="33680"/>
                  </a:lnTo>
                  <a:lnTo>
                    <a:pt x="25349" y="33896"/>
                  </a:lnTo>
                  <a:lnTo>
                    <a:pt x="25349" y="37109"/>
                  </a:lnTo>
                  <a:lnTo>
                    <a:pt x="26111" y="37109"/>
                  </a:lnTo>
                  <a:lnTo>
                    <a:pt x="26111" y="34061"/>
                  </a:lnTo>
                  <a:lnTo>
                    <a:pt x="26212" y="33731"/>
                  </a:lnTo>
                  <a:lnTo>
                    <a:pt x="26631" y="33337"/>
                  </a:lnTo>
                  <a:lnTo>
                    <a:pt x="26898" y="33235"/>
                  </a:lnTo>
                  <a:lnTo>
                    <a:pt x="27393" y="33235"/>
                  </a:lnTo>
                  <a:lnTo>
                    <a:pt x="27584" y="33286"/>
                  </a:lnTo>
                  <a:lnTo>
                    <a:pt x="27876" y="33515"/>
                  </a:lnTo>
                  <a:lnTo>
                    <a:pt x="27952" y="33718"/>
                  </a:lnTo>
                  <a:lnTo>
                    <a:pt x="27952" y="37109"/>
                  </a:lnTo>
                  <a:lnTo>
                    <a:pt x="28727" y="37109"/>
                  </a:lnTo>
                  <a:lnTo>
                    <a:pt x="28727" y="33743"/>
                  </a:lnTo>
                  <a:close/>
                </a:path>
                <a:path w="123825" h="39369">
                  <a:moveTo>
                    <a:pt x="31292" y="19621"/>
                  </a:moveTo>
                  <a:lnTo>
                    <a:pt x="31280" y="19024"/>
                  </a:lnTo>
                  <a:lnTo>
                    <a:pt x="31203" y="18453"/>
                  </a:lnTo>
                  <a:lnTo>
                    <a:pt x="31076" y="18084"/>
                  </a:lnTo>
                  <a:lnTo>
                    <a:pt x="30835" y="17716"/>
                  </a:lnTo>
                  <a:lnTo>
                    <a:pt x="30543" y="17424"/>
                  </a:lnTo>
                  <a:lnTo>
                    <a:pt x="30518" y="19024"/>
                  </a:lnTo>
                  <a:lnTo>
                    <a:pt x="28041" y="19024"/>
                  </a:lnTo>
                  <a:lnTo>
                    <a:pt x="28054" y="18707"/>
                  </a:lnTo>
                  <a:lnTo>
                    <a:pt x="28181" y="18326"/>
                  </a:lnTo>
                  <a:lnTo>
                    <a:pt x="28651" y="17830"/>
                  </a:lnTo>
                  <a:lnTo>
                    <a:pt x="28943" y="17716"/>
                  </a:lnTo>
                  <a:lnTo>
                    <a:pt x="29768" y="17716"/>
                  </a:lnTo>
                  <a:lnTo>
                    <a:pt x="30111" y="17894"/>
                  </a:lnTo>
                  <a:lnTo>
                    <a:pt x="30365" y="18338"/>
                  </a:lnTo>
                  <a:lnTo>
                    <a:pt x="30480" y="18643"/>
                  </a:lnTo>
                  <a:lnTo>
                    <a:pt x="30518" y="19024"/>
                  </a:lnTo>
                  <a:lnTo>
                    <a:pt x="30518" y="17424"/>
                  </a:lnTo>
                  <a:lnTo>
                    <a:pt x="29946" y="17132"/>
                  </a:lnTo>
                  <a:lnTo>
                    <a:pt x="29641" y="17056"/>
                  </a:lnTo>
                  <a:lnTo>
                    <a:pt x="28702" y="17056"/>
                  </a:lnTo>
                  <a:lnTo>
                    <a:pt x="28194" y="17272"/>
                  </a:lnTo>
                  <a:lnTo>
                    <a:pt x="27419" y="18173"/>
                  </a:lnTo>
                  <a:lnTo>
                    <a:pt x="27330" y="18453"/>
                  </a:lnTo>
                  <a:lnTo>
                    <a:pt x="27419" y="20764"/>
                  </a:lnTo>
                  <a:lnTo>
                    <a:pt x="28194" y="21564"/>
                  </a:lnTo>
                  <a:lnTo>
                    <a:pt x="28663" y="21767"/>
                  </a:lnTo>
                  <a:lnTo>
                    <a:pt x="29438" y="21767"/>
                  </a:lnTo>
                  <a:lnTo>
                    <a:pt x="31229" y="20218"/>
                  </a:lnTo>
                  <a:lnTo>
                    <a:pt x="30492" y="20218"/>
                  </a:lnTo>
                  <a:lnTo>
                    <a:pt x="30429" y="20434"/>
                  </a:lnTo>
                  <a:lnTo>
                    <a:pt x="30340" y="20586"/>
                  </a:lnTo>
                  <a:lnTo>
                    <a:pt x="29972" y="20993"/>
                  </a:lnTo>
                  <a:lnTo>
                    <a:pt x="29667" y="21120"/>
                  </a:lnTo>
                  <a:lnTo>
                    <a:pt x="28854" y="21120"/>
                  </a:lnTo>
                  <a:lnTo>
                    <a:pt x="28575" y="20993"/>
                  </a:lnTo>
                  <a:lnTo>
                    <a:pt x="28143" y="20434"/>
                  </a:lnTo>
                  <a:lnTo>
                    <a:pt x="28028" y="19621"/>
                  </a:lnTo>
                  <a:lnTo>
                    <a:pt x="31292" y="19621"/>
                  </a:lnTo>
                  <a:close/>
                </a:path>
                <a:path w="123825" h="39369">
                  <a:moveTo>
                    <a:pt x="31292" y="4127"/>
                  </a:moveTo>
                  <a:lnTo>
                    <a:pt x="30518" y="1917"/>
                  </a:lnTo>
                  <a:lnTo>
                    <a:pt x="30518" y="3530"/>
                  </a:lnTo>
                  <a:lnTo>
                    <a:pt x="28041" y="3530"/>
                  </a:lnTo>
                  <a:lnTo>
                    <a:pt x="28054" y="3200"/>
                  </a:lnTo>
                  <a:lnTo>
                    <a:pt x="28181" y="2832"/>
                  </a:lnTo>
                  <a:lnTo>
                    <a:pt x="28651" y="2336"/>
                  </a:lnTo>
                  <a:lnTo>
                    <a:pt x="28943" y="2209"/>
                  </a:lnTo>
                  <a:lnTo>
                    <a:pt x="29768" y="2209"/>
                  </a:lnTo>
                  <a:lnTo>
                    <a:pt x="30111" y="2400"/>
                  </a:lnTo>
                  <a:lnTo>
                    <a:pt x="30365" y="2844"/>
                  </a:lnTo>
                  <a:lnTo>
                    <a:pt x="30480" y="3149"/>
                  </a:lnTo>
                  <a:lnTo>
                    <a:pt x="30518" y="3530"/>
                  </a:lnTo>
                  <a:lnTo>
                    <a:pt x="30518" y="1917"/>
                  </a:lnTo>
                  <a:lnTo>
                    <a:pt x="29946" y="1625"/>
                  </a:lnTo>
                  <a:lnTo>
                    <a:pt x="29641" y="1562"/>
                  </a:lnTo>
                  <a:lnTo>
                    <a:pt x="28702" y="1562"/>
                  </a:lnTo>
                  <a:lnTo>
                    <a:pt x="28194" y="1778"/>
                  </a:lnTo>
                  <a:lnTo>
                    <a:pt x="27419" y="2679"/>
                  </a:lnTo>
                  <a:lnTo>
                    <a:pt x="27330" y="2946"/>
                  </a:lnTo>
                  <a:lnTo>
                    <a:pt x="27419" y="5270"/>
                  </a:lnTo>
                  <a:lnTo>
                    <a:pt x="28194" y="6070"/>
                  </a:lnTo>
                  <a:lnTo>
                    <a:pt x="28663" y="6273"/>
                  </a:lnTo>
                  <a:lnTo>
                    <a:pt x="29438" y="6273"/>
                  </a:lnTo>
                  <a:lnTo>
                    <a:pt x="31229" y="4711"/>
                  </a:lnTo>
                  <a:lnTo>
                    <a:pt x="30492" y="4711"/>
                  </a:lnTo>
                  <a:lnTo>
                    <a:pt x="30429" y="4940"/>
                  </a:lnTo>
                  <a:lnTo>
                    <a:pt x="30340" y="5092"/>
                  </a:lnTo>
                  <a:lnTo>
                    <a:pt x="29972" y="5499"/>
                  </a:lnTo>
                  <a:lnTo>
                    <a:pt x="29667" y="5626"/>
                  </a:lnTo>
                  <a:lnTo>
                    <a:pt x="28854" y="5626"/>
                  </a:lnTo>
                  <a:lnTo>
                    <a:pt x="28575" y="5499"/>
                  </a:lnTo>
                  <a:lnTo>
                    <a:pt x="28143" y="4940"/>
                  </a:lnTo>
                  <a:lnTo>
                    <a:pt x="28028" y="4127"/>
                  </a:lnTo>
                  <a:lnTo>
                    <a:pt x="31292" y="4127"/>
                  </a:lnTo>
                  <a:close/>
                </a:path>
                <a:path w="123825" h="39369">
                  <a:moveTo>
                    <a:pt x="33655" y="35115"/>
                  </a:moveTo>
                  <a:lnTo>
                    <a:pt x="32905" y="32918"/>
                  </a:lnTo>
                  <a:lnTo>
                    <a:pt x="32880" y="34531"/>
                  </a:lnTo>
                  <a:lnTo>
                    <a:pt x="30403" y="34531"/>
                  </a:lnTo>
                  <a:lnTo>
                    <a:pt x="30416" y="34201"/>
                  </a:lnTo>
                  <a:lnTo>
                    <a:pt x="30543" y="33832"/>
                  </a:lnTo>
                  <a:lnTo>
                    <a:pt x="31013" y="33324"/>
                  </a:lnTo>
                  <a:lnTo>
                    <a:pt x="31305" y="33210"/>
                  </a:lnTo>
                  <a:lnTo>
                    <a:pt x="32118" y="33210"/>
                  </a:lnTo>
                  <a:lnTo>
                    <a:pt x="32461" y="33388"/>
                  </a:lnTo>
                  <a:lnTo>
                    <a:pt x="32715" y="33832"/>
                  </a:lnTo>
                  <a:lnTo>
                    <a:pt x="32829" y="34137"/>
                  </a:lnTo>
                  <a:lnTo>
                    <a:pt x="32880" y="34531"/>
                  </a:lnTo>
                  <a:lnTo>
                    <a:pt x="32880" y="32918"/>
                  </a:lnTo>
                  <a:lnTo>
                    <a:pt x="32308" y="32626"/>
                  </a:lnTo>
                  <a:lnTo>
                    <a:pt x="32004" y="32550"/>
                  </a:lnTo>
                  <a:lnTo>
                    <a:pt x="31064" y="32550"/>
                  </a:lnTo>
                  <a:lnTo>
                    <a:pt x="30556" y="32778"/>
                  </a:lnTo>
                  <a:lnTo>
                    <a:pt x="29781" y="33667"/>
                  </a:lnTo>
                  <a:lnTo>
                    <a:pt x="29692" y="33947"/>
                  </a:lnTo>
                  <a:lnTo>
                    <a:pt x="29781" y="36258"/>
                  </a:lnTo>
                  <a:lnTo>
                    <a:pt x="30543" y="37071"/>
                  </a:lnTo>
                  <a:lnTo>
                    <a:pt x="31013" y="37274"/>
                  </a:lnTo>
                  <a:lnTo>
                    <a:pt x="31800" y="37274"/>
                  </a:lnTo>
                  <a:lnTo>
                    <a:pt x="33591" y="35712"/>
                  </a:lnTo>
                  <a:lnTo>
                    <a:pt x="32854" y="35712"/>
                  </a:lnTo>
                  <a:lnTo>
                    <a:pt x="32778" y="35941"/>
                  </a:lnTo>
                  <a:lnTo>
                    <a:pt x="32702" y="36080"/>
                  </a:lnTo>
                  <a:lnTo>
                    <a:pt x="32334" y="36487"/>
                  </a:lnTo>
                  <a:lnTo>
                    <a:pt x="32029" y="36614"/>
                  </a:lnTo>
                  <a:lnTo>
                    <a:pt x="31216" y="36614"/>
                  </a:lnTo>
                  <a:lnTo>
                    <a:pt x="30937" y="36487"/>
                  </a:lnTo>
                  <a:lnTo>
                    <a:pt x="30505" y="35941"/>
                  </a:lnTo>
                  <a:lnTo>
                    <a:pt x="30391" y="35115"/>
                  </a:lnTo>
                  <a:lnTo>
                    <a:pt x="33655" y="35115"/>
                  </a:lnTo>
                  <a:close/>
                </a:path>
                <a:path w="123825" h="39369">
                  <a:moveTo>
                    <a:pt x="34404" y="17068"/>
                  </a:moveTo>
                  <a:lnTo>
                    <a:pt x="34175" y="17056"/>
                  </a:lnTo>
                  <a:lnTo>
                    <a:pt x="33858" y="17056"/>
                  </a:lnTo>
                  <a:lnTo>
                    <a:pt x="33604" y="17170"/>
                  </a:lnTo>
                  <a:lnTo>
                    <a:pt x="33147" y="17589"/>
                  </a:lnTo>
                  <a:lnTo>
                    <a:pt x="33007" y="17780"/>
                  </a:lnTo>
                  <a:lnTo>
                    <a:pt x="32943" y="17919"/>
                  </a:lnTo>
                  <a:lnTo>
                    <a:pt x="32943" y="17157"/>
                  </a:lnTo>
                  <a:lnTo>
                    <a:pt x="32232" y="17157"/>
                  </a:lnTo>
                  <a:lnTo>
                    <a:pt x="32232" y="21615"/>
                  </a:lnTo>
                  <a:lnTo>
                    <a:pt x="32981" y="21615"/>
                  </a:lnTo>
                  <a:lnTo>
                    <a:pt x="32981" y="18732"/>
                  </a:lnTo>
                  <a:lnTo>
                    <a:pt x="33083" y="18453"/>
                  </a:lnTo>
                  <a:lnTo>
                    <a:pt x="33489" y="17970"/>
                  </a:lnTo>
                  <a:lnTo>
                    <a:pt x="33782" y="17843"/>
                  </a:lnTo>
                  <a:lnTo>
                    <a:pt x="34163" y="17843"/>
                  </a:lnTo>
                  <a:lnTo>
                    <a:pt x="34404" y="17868"/>
                  </a:lnTo>
                  <a:lnTo>
                    <a:pt x="34404" y="17068"/>
                  </a:lnTo>
                  <a:close/>
                </a:path>
                <a:path w="123825" h="39369">
                  <a:moveTo>
                    <a:pt x="34404" y="1574"/>
                  </a:moveTo>
                  <a:lnTo>
                    <a:pt x="34175" y="1562"/>
                  </a:lnTo>
                  <a:lnTo>
                    <a:pt x="33858" y="1562"/>
                  </a:lnTo>
                  <a:lnTo>
                    <a:pt x="33604" y="1663"/>
                  </a:lnTo>
                  <a:lnTo>
                    <a:pt x="33147" y="2095"/>
                  </a:lnTo>
                  <a:lnTo>
                    <a:pt x="33007" y="2273"/>
                  </a:lnTo>
                  <a:lnTo>
                    <a:pt x="32943" y="2425"/>
                  </a:lnTo>
                  <a:lnTo>
                    <a:pt x="32943" y="1663"/>
                  </a:lnTo>
                  <a:lnTo>
                    <a:pt x="32232" y="1663"/>
                  </a:lnTo>
                  <a:lnTo>
                    <a:pt x="32232" y="6121"/>
                  </a:lnTo>
                  <a:lnTo>
                    <a:pt x="32981" y="6121"/>
                  </a:lnTo>
                  <a:lnTo>
                    <a:pt x="32981" y="3238"/>
                  </a:lnTo>
                  <a:lnTo>
                    <a:pt x="33083" y="2959"/>
                  </a:lnTo>
                  <a:lnTo>
                    <a:pt x="33489" y="2463"/>
                  </a:lnTo>
                  <a:lnTo>
                    <a:pt x="33782" y="2349"/>
                  </a:lnTo>
                  <a:lnTo>
                    <a:pt x="34163" y="2349"/>
                  </a:lnTo>
                  <a:lnTo>
                    <a:pt x="34404" y="2362"/>
                  </a:lnTo>
                  <a:lnTo>
                    <a:pt x="34404" y="1574"/>
                  </a:lnTo>
                  <a:close/>
                </a:path>
                <a:path w="123825" h="39369">
                  <a:moveTo>
                    <a:pt x="37985" y="35407"/>
                  </a:moveTo>
                  <a:lnTo>
                    <a:pt x="37833" y="35102"/>
                  </a:lnTo>
                  <a:lnTo>
                    <a:pt x="37350" y="34798"/>
                  </a:lnTo>
                  <a:lnTo>
                    <a:pt x="36995" y="34671"/>
                  </a:lnTo>
                  <a:lnTo>
                    <a:pt x="35750" y="34366"/>
                  </a:lnTo>
                  <a:lnTo>
                    <a:pt x="35585" y="34302"/>
                  </a:lnTo>
                  <a:lnTo>
                    <a:pt x="35280" y="34124"/>
                  </a:lnTo>
                  <a:lnTo>
                    <a:pt x="35179" y="33959"/>
                  </a:lnTo>
                  <a:lnTo>
                    <a:pt x="35179" y="33591"/>
                  </a:lnTo>
                  <a:lnTo>
                    <a:pt x="35255" y="33451"/>
                  </a:lnTo>
                  <a:lnTo>
                    <a:pt x="35547" y="33223"/>
                  </a:lnTo>
                  <a:lnTo>
                    <a:pt x="35763" y="33172"/>
                  </a:lnTo>
                  <a:lnTo>
                    <a:pt x="36474" y="33172"/>
                  </a:lnTo>
                  <a:lnTo>
                    <a:pt x="37122" y="33934"/>
                  </a:lnTo>
                  <a:lnTo>
                    <a:pt x="37820" y="33934"/>
                  </a:lnTo>
                  <a:lnTo>
                    <a:pt x="37833" y="33642"/>
                  </a:lnTo>
                  <a:lnTo>
                    <a:pt x="37744" y="33375"/>
                  </a:lnTo>
                  <a:lnTo>
                    <a:pt x="37261" y="32727"/>
                  </a:lnTo>
                  <a:lnTo>
                    <a:pt x="36779" y="32537"/>
                  </a:lnTo>
                  <a:lnTo>
                    <a:pt x="35598" y="32537"/>
                  </a:lnTo>
                  <a:lnTo>
                    <a:pt x="35179" y="32664"/>
                  </a:lnTo>
                  <a:lnTo>
                    <a:pt x="34569" y="33185"/>
                  </a:lnTo>
                  <a:lnTo>
                    <a:pt x="34429" y="33528"/>
                  </a:lnTo>
                  <a:lnTo>
                    <a:pt x="34429" y="34302"/>
                  </a:lnTo>
                  <a:lnTo>
                    <a:pt x="34582" y="34594"/>
                  </a:lnTo>
                  <a:lnTo>
                    <a:pt x="35090" y="34912"/>
                  </a:lnTo>
                  <a:lnTo>
                    <a:pt x="35369" y="35013"/>
                  </a:lnTo>
                  <a:lnTo>
                    <a:pt x="36664" y="35331"/>
                  </a:lnTo>
                  <a:lnTo>
                    <a:pt x="36880" y="35407"/>
                  </a:lnTo>
                  <a:lnTo>
                    <a:pt x="37147" y="35572"/>
                  </a:lnTo>
                  <a:lnTo>
                    <a:pt x="37236" y="35712"/>
                  </a:lnTo>
                  <a:lnTo>
                    <a:pt x="37236" y="36156"/>
                  </a:lnTo>
                  <a:lnTo>
                    <a:pt x="37134" y="36347"/>
                  </a:lnTo>
                  <a:lnTo>
                    <a:pt x="36715" y="36588"/>
                  </a:lnTo>
                  <a:lnTo>
                    <a:pt x="36461" y="36639"/>
                  </a:lnTo>
                  <a:lnTo>
                    <a:pt x="35725" y="36639"/>
                  </a:lnTo>
                  <a:lnTo>
                    <a:pt x="35394" y="36525"/>
                  </a:lnTo>
                  <a:lnTo>
                    <a:pt x="35102" y="36156"/>
                  </a:lnTo>
                  <a:lnTo>
                    <a:pt x="35039" y="35966"/>
                  </a:lnTo>
                  <a:lnTo>
                    <a:pt x="35013" y="35712"/>
                  </a:lnTo>
                  <a:lnTo>
                    <a:pt x="34290" y="35712"/>
                  </a:lnTo>
                  <a:lnTo>
                    <a:pt x="34315" y="36156"/>
                  </a:lnTo>
                  <a:lnTo>
                    <a:pt x="34467" y="36525"/>
                  </a:lnTo>
                  <a:lnTo>
                    <a:pt x="35013" y="37134"/>
                  </a:lnTo>
                  <a:lnTo>
                    <a:pt x="35483" y="37274"/>
                  </a:lnTo>
                  <a:lnTo>
                    <a:pt x="36766" y="37274"/>
                  </a:lnTo>
                  <a:lnTo>
                    <a:pt x="37223" y="37134"/>
                  </a:lnTo>
                  <a:lnTo>
                    <a:pt x="37820" y="36563"/>
                  </a:lnTo>
                  <a:lnTo>
                    <a:pt x="37985" y="36220"/>
                  </a:lnTo>
                  <a:lnTo>
                    <a:pt x="37985" y="35407"/>
                  </a:lnTo>
                  <a:close/>
                </a:path>
                <a:path w="123825" h="39369">
                  <a:moveTo>
                    <a:pt x="38544" y="0"/>
                  </a:moveTo>
                  <a:lnTo>
                    <a:pt x="37706" y="0"/>
                  </a:lnTo>
                  <a:lnTo>
                    <a:pt x="37706" y="6121"/>
                  </a:lnTo>
                  <a:lnTo>
                    <a:pt x="38544" y="6121"/>
                  </a:lnTo>
                  <a:lnTo>
                    <a:pt x="38544" y="0"/>
                  </a:lnTo>
                  <a:close/>
                </a:path>
                <a:path w="123825" h="39369">
                  <a:moveTo>
                    <a:pt x="39243" y="22263"/>
                  </a:moveTo>
                  <a:lnTo>
                    <a:pt x="34505" y="22263"/>
                  </a:lnTo>
                  <a:lnTo>
                    <a:pt x="34505" y="22682"/>
                  </a:lnTo>
                  <a:lnTo>
                    <a:pt x="39243" y="22682"/>
                  </a:lnTo>
                  <a:lnTo>
                    <a:pt x="39243" y="22263"/>
                  </a:lnTo>
                  <a:close/>
                </a:path>
                <a:path w="123825" h="39369">
                  <a:moveTo>
                    <a:pt x="40449" y="32651"/>
                  </a:moveTo>
                  <a:lnTo>
                    <a:pt x="39738" y="32651"/>
                  </a:lnTo>
                  <a:lnTo>
                    <a:pt x="39738" y="31407"/>
                  </a:lnTo>
                  <a:lnTo>
                    <a:pt x="38989" y="31407"/>
                  </a:lnTo>
                  <a:lnTo>
                    <a:pt x="38989" y="32651"/>
                  </a:lnTo>
                  <a:lnTo>
                    <a:pt x="38379" y="32651"/>
                  </a:lnTo>
                  <a:lnTo>
                    <a:pt x="38379" y="33261"/>
                  </a:lnTo>
                  <a:lnTo>
                    <a:pt x="38989" y="33261"/>
                  </a:lnTo>
                  <a:lnTo>
                    <a:pt x="38989" y="36499"/>
                  </a:lnTo>
                  <a:lnTo>
                    <a:pt x="39052" y="36728"/>
                  </a:lnTo>
                  <a:lnTo>
                    <a:pt x="39293" y="37084"/>
                  </a:lnTo>
                  <a:lnTo>
                    <a:pt x="39535" y="37185"/>
                  </a:lnTo>
                  <a:lnTo>
                    <a:pt x="39992" y="37185"/>
                  </a:lnTo>
                  <a:lnTo>
                    <a:pt x="40373" y="37134"/>
                  </a:lnTo>
                  <a:lnTo>
                    <a:pt x="40449" y="36512"/>
                  </a:lnTo>
                  <a:lnTo>
                    <a:pt x="40055" y="36537"/>
                  </a:lnTo>
                  <a:lnTo>
                    <a:pt x="39801" y="36436"/>
                  </a:lnTo>
                  <a:lnTo>
                    <a:pt x="39738" y="33261"/>
                  </a:lnTo>
                  <a:lnTo>
                    <a:pt x="40449" y="33261"/>
                  </a:lnTo>
                  <a:lnTo>
                    <a:pt x="40449" y="32651"/>
                  </a:lnTo>
                  <a:close/>
                </a:path>
                <a:path w="123825" h="39369">
                  <a:moveTo>
                    <a:pt x="41414" y="17157"/>
                  </a:moveTo>
                  <a:lnTo>
                    <a:pt x="40703" y="17157"/>
                  </a:lnTo>
                  <a:lnTo>
                    <a:pt x="40703" y="15913"/>
                  </a:lnTo>
                  <a:lnTo>
                    <a:pt x="39941" y="15913"/>
                  </a:lnTo>
                  <a:lnTo>
                    <a:pt x="39941" y="17157"/>
                  </a:lnTo>
                  <a:lnTo>
                    <a:pt x="39344" y="17157"/>
                  </a:lnTo>
                  <a:lnTo>
                    <a:pt x="39344" y="17767"/>
                  </a:lnTo>
                  <a:lnTo>
                    <a:pt x="39941" y="17767"/>
                  </a:lnTo>
                  <a:lnTo>
                    <a:pt x="39941" y="21005"/>
                  </a:lnTo>
                  <a:lnTo>
                    <a:pt x="40005" y="21234"/>
                  </a:lnTo>
                  <a:lnTo>
                    <a:pt x="40246" y="21590"/>
                  </a:lnTo>
                  <a:lnTo>
                    <a:pt x="40487" y="21678"/>
                  </a:lnTo>
                  <a:lnTo>
                    <a:pt x="40957" y="21678"/>
                  </a:lnTo>
                  <a:lnTo>
                    <a:pt x="41325" y="21640"/>
                  </a:lnTo>
                  <a:lnTo>
                    <a:pt x="41414" y="21018"/>
                  </a:lnTo>
                  <a:lnTo>
                    <a:pt x="41021" y="21031"/>
                  </a:lnTo>
                  <a:lnTo>
                    <a:pt x="40754" y="20929"/>
                  </a:lnTo>
                  <a:lnTo>
                    <a:pt x="40703" y="17767"/>
                  </a:lnTo>
                  <a:lnTo>
                    <a:pt x="41414" y="17767"/>
                  </a:lnTo>
                  <a:lnTo>
                    <a:pt x="41414" y="17157"/>
                  </a:lnTo>
                  <a:close/>
                </a:path>
                <a:path w="123825" h="39369">
                  <a:moveTo>
                    <a:pt x="44742" y="0"/>
                  </a:moveTo>
                  <a:lnTo>
                    <a:pt x="43954" y="0"/>
                  </a:lnTo>
                  <a:lnTo>
                    <a:pt x="43954" y="4953"/>
                  </a:lnTo>
                  <a:lnTo>
                    <a:pt x="40868" y="0"/>
                  </a:lnTo>
                  <a:lnTo>
                    <a:pt x="39890" y="0"/>
                  </a:lnTo>
                  <a:lnTo>
                    <a:pt x="39890" y="6121"/>
                  </a:lnTo>
                  <a:lnTo>
                    <a:pt x="40678" y="6121"/>
                  </a:lnTo>
                  <a:lnTo>
                    <a:pt x="40678" y="1168"/>
                  </a:lnTo>
                  <a:lnTo>
                    <a:pt x="43815" y="6121"/>
                  </a:lnTo>
                  <a:lnTo>
                    <a:pt x="44742" y="6121"/>
                  </a:lnTo>
                  <a:lnTo>
                    <a:pt x="44742" y="0"/>
                  </a:lnTo>
                  <a:close/>
                </a:path>
                <a:path w="123825" h="39369">
                  <a:moveTo>
                    <a:pt x="45212" y="36576"/>
                  </a:moveTo>
                  <a:lnTo>
                    <a:pt x="44856" y="36601"/>
                  </a:lnTo>
                  <a:lnTo>
                    <a:pt x="44716" y="34836"/>
                  </a:lnTo>
                  <a:lnTo>
                    <a:pt x="44627" y="33172"/>
                  </a:lnTo>
                  <a:lnTo>
                    <a:pt x="44551" y="33045"/>
                  </a:lnTo>
                  <a:lnTo>
                    <a:pt x="43967" y="32702"/>
                  </a:lnTo>
                  <a:lnTo>
                    <a:pt x="43967" y="34836"/>
                  </a:lnTo>
                  <a:lnTo>
                    <a:pt x="43967" y="35902"/>
                  </a:lnTo>
                  <a:lnTo>
                    <a:pt x="43764" y="36233"/>
                  </a:lnTo>
                  <a:lnTo>
                    <a:pt x="43091" y="36563"/>
                  </a:lnTo>
                  <a:lnTo>
                    <a:pt x="42837" y="36626"/>
                  </a:lnTo>
                  <a:lnTo>
                    <a:pt x="42367" y="36626"/>
                  </a:lnTo>
                  <a:lnTo>
                    <a:pt x="42240" y="36576"/>
                  </a:lnTo>
                  <a:lnTo>
                    <a:pt x="42011" y="36436"/>
                  </a:lnTo>
                  <a:lnTo>
                    <a:pt x="41897" y="35433"/>
                  </a:lnTo>
                  <a:lnTo>
                    <a:pt x="42265" y="35217"/>
                  </a:lnTo>
                  <a:lnTo>
                    <a:pt x="42468" y="35166"/>
                  </a:lnTo>
                  <a:lnTo>
                    <a:pt x="43332" y="35052"/>
                  </a:lnTo>
                  <a:lnTo>
                    <a:pt x="43751" y="34950"/>
                  </a:lnTo>
                  <a:lnTo>
                    <a:pt x="43967" y="34836"/>
                  </a:lnTo>
                  <a:lnTo>
                    <a:pt x="43967" y="32702"/>
                  </a:lnTo>
                  <a:lnTo>
                    <a:pt x="43472" y="32550"/>
                  </a:lnTo>
                  <a:lnTo>
                    <a:pt x="42506" y="32550"/>
                  </a:lnTo>
                  <a:lnTo>
                    <a:pt x="41224" y="34010"/>
                  </a:lnTo>
                  <a:lnTo>
                    <a:pt x="41922" y="34010"/>
                  </a:lnTo>
                  <a:lnTo>
                    <a:pt x="42011" y="33616"/>
                  </a:lnTo>
                  <a:lnTo>
                    <a:pt x="42265" y="33286"/>
                  </a:lnTo>
                  <a:lnTo>
                    <a:pt x="42545" y="33172"/>
                  </a:lnTo>
                  <a:lnTo>
                    <a:pt x="43268" y="33172"/>
                  </a:lnTo>
                  <a:lnTo>
                    <a:pt x="43535" y="33235"/>
                  </a:lnTo>
                  <a:lnTo>
                    <a:pt x="43891" y="33464"/>
                  </a:lnTo>
                  <a:lnTo>
                    <a:pt x="43878" y="34315"/>
                  </a:lnTo>
                  <a:lnTo>
                    <a:pt x="41973" y="34607"/>
                  </a:lnTo>
                  <a:lnTo>
                    <a:pt x="41643" y="34747"/>
                  </a:lnTo>
                  <a:lnTo>
                    <a:pt x="41122" y="35217"/>
                  </a:lnTo>
                  <a:lnTo>
                    <a:pt x="41224" y="36715"/>
                  </a:lnTo>
                  <a:lnTo>
                    <a:pt x="41630" y="37109"/>
                  </a:lnTo>
                  <a:lnTo>
                    <a:pt x="41986" y="37261"/>
                  </a:lnTo>
                  <a:lnTo>
                    <a:pt x="42748" y="37261"/>
                  </a:lnTo>
                  <a:lnTo>
                    <a:pt x="44005" y="36512"/>
                  </a:lnTo>
                  <a:lnTo>
                    <a:pt x="44107" y="36893"/>
                  </a:lnTo>
                  <a:lnTo>
                    <a:pt x="44246" y="37109"/>
                  </a:lnTo>
                  <a:lnTo>
                    <a:pt x="44437" y="37211"/>
                  </a:lnTo>
                  <a:lnTo>
                    <a:pt x="44805" y="37211"/>
                  </a:lnTo>
                  <a:lnTo>
                    <a:pt x="45186" y="37134"/>
                  </a:lnTo>
                  <a:lnTo>
                    <a:pt x="45212" y="36601"/>
                  </a:lnTo>
                  <a:close/>
                </a:path>
                <a:path w="123825" h="39369">
                  <a:moveTo>
                    <a:pt x="45986" y="19621"/>
                  </a:moveTo>
                  <a:lnTo>
                    <a:pt x="45974" y="19024"/>
                  </a:lnTo>
                  <a:lnTo>
                    <a:pt x="45885" y="18453"/>
                  </a:lnTo>
                  <a:lnTo>
                    <a:pt x="45770" y="18084"/>
                  </a:lnTo>
                  <a:lnTo>
                    <a:pt x="45516" y="17716"/>
                  </a:lnTo>
                  <a:lnTo>
                    <a:pt x="45237" y="17424"/>
                  </a:lnTo>
                  <a:lnTo>
                    <a:pt x="45212" y="19024"/>
                  </a:lnTo>
                  <a:lnTo>
                    <a:pt x="42735" y="19024"/>
                  </a:lnTo>
                  <a:lnTo>
                    <a:pt x="42748" y="18707"/>
                  </a:lnTo>
                  <a:lnTo>
                    <a:pt x="42875" y="18326"/>
                  </a:lnTo>
                  <a:lnTo>
                    <a:pt x="43345" y="17830"/>
                  </a:lnTo>
                  <a:lnTo>
                    <a:pt x="43624" y="17716"/>
                  </a:lnTo>
                  <a:lnTo>
                    <a:pt x="44450" y="17716"/>
                  </a:lnTo>
                  <a:lnTo>
                    <a:pt x="44792" y="17894"/>
                  </a:lnTo>
                  <a:lnTo>
                    <a:pt x="45046" y="18338"/>
                  </a:lnTo>
                  <a:lnTo>
                    <a:pt x="45161" y="18643"/>
                  </a:lnTo>
                  <a:lnTo>
                    <a:pt x="45212" y="19024"/>
                  </a:lnTo>
                  <a:lnTo>
                    <a:pt x="45212" y="17424"/>
                  </a:lnTo>
                  <a:lnTo>
                    <a:pt x="44640" y="17132"/>
                  </a:lnTo>
                  <a:lnTo>
                    <a:pt x="44335" y="17056"/>
                  </a:lnTo>
                  <a:lnTo>
                    <a:pt x="43383" y="17056"/>
                  </a:lnTo>
                  <a:lnTo>
                    <a:pt x="42887" y="17272"/>
                  </a:lnTo>
                  <a:lnTo>
                    <a:pt x="42113" y="18173"/>
                  </a:lnTo>
                  <a:lnTo>
                    <a:pt x="42011" y="18453"/>
                  </a:lnTo>
                  <a:lnTo>
                    <a:pt x="42100" y="20764"/>
                  </a:lnTo>
                  <a:lnTo>
                    <a:pt x="42875" y="21564"/>
                  </a:lnTo>
                  <a:lnTo>
                    <a:pt x="43345" y="21767"/>
                  </a:lnTo>
                  <a:lnTo>
                    <a:pt x="44119" y="21767"/>
                  </a:lnTo>
                  <a:lnTo>
                    <a:pt x="45923" y="20218"/>
                  </a:lnTo>
                  <a:lnTo>
                    <a:pt x="45186" y="20218"/>
                  </a:lnTo>
                  <a:lnTo>
                    <a:pt x="45110" y="20434"/>
                  </a:lnTo>
                  <a:lnTo>
                    <a:pt x="45034" y="20586"/>
                  </a:lnTo>
                  <a:lnTo>
                    <a:pt x="44665" y="20993"/>
                  </a:lnTo>
                  <a:lnTo>
                    <a:pt x="44361" y="21120"/>
                  </a:lnTo>
                  <a:lnTo>
                    <a:pt x="43548" y="21120"/>
                  </a:lnTo>
                  <a:lnTo>
                    <a:pt x="43256" y="20993"/>
                  </a:lnTo>
                  <a:lnTo>
                    <a:pt x="42837" y="20434"/>
                  </a:lnTo>
                  <a:lnTo>
                    <a:pt x="42710" y="19621"/>
                  </a:lnTo>
                  <a:lnTo>
                    <a:pt x="45986" y="19621"/>
                  </a:lnTo>
                  <a:close/>
                </a:path>
                <a:path w="123825" h="39369">
                  <a:moveTo>
                    <a:pt x="50482" y="21615"/>
                  </a:moveTo>
                  <a:lnTo>
                    <a:pt x="48920" y="19329"/>
                  </a:lnTo>
                  <a:lnTo>
                    <a:pt x="50419" y="17170"/>
                  </a:lnTo>
                  <a:lnTo>
                    <a:pt x="49504" y="17157"/>
                  </a:lnTo>
                  <a:lnTo>
                    <a:pt x="48475" y="18719"/>
                  </a:lnTo>
                  <a:lnTo>
                    <a:pt x="47447" y="17157"/>
                  </a:lnTo>
                  <a:lnTo>
                    <a:pt x="46469" y="17157"/>
                  </a:lnTo>
                  <a:lnTo>
                    <a:pt x="47967" y="19329"/>
                  </a:lnTo>
                  <a:lnTo>
                    <a:pt x="46405" y="21615"/>
                  </a:lnTo>
                  <a:lnTo>
                    <a:pt x="47345" y="21615"/>
                  </a:lnTo>
                  <a:lnTo>
                    <a:pt x="48412" y="19939"/>
                  </a:lnTo>
                  <a:lnTo>
                    <a:pt x="49530" y="21615"/>
                  </a:lnTo>
                  <a:lnTo>
                    <a:pt x="50482" y="21615"/>
                  </a:lnTo>
                  <a:close/>
                </a:path>
                <a:path w="123825" h="39369">
                  <a:moveTo>
                    <a:pt x="50495" y="0"/>
                  </a:moveTo>
                  <a:lnTo>
                    <a:pt x="45529" y="0"/>
                  </a:lnTo>
                  <a:lnTo>
                    <a:pt x="45529" y="723"/>
                  </a:lnTo>
                  <a:lnTo>
                    <a:pt x="47599" y="723"/>
                  </a:lnTo>
                  <a:lnTo>
                    <a:pt x="47599" y="6121"/>
                  </a:lnTo>
                  <a:lnTo>
                    <a:pt x="48437" y="6121"/>
                  </a:lnTo>
                  <a:lnTo>
                    <a:pt x="48437" y="723"/>
                  </a:lnTo>
                  <a:lnTo>
                    <a:pt x="50495" y="723"/>
                  </a:lnTo>
                  <a:lnTo>
                    <a:pt x="50495" y="0"/>
                  </a:lnTo>
                  <a:close/>
                </a:path>
                <a:path w="123825" h="39369">
                  <a:moveTo>
                    <a:pt x="51943" y="33743"/>
                  </a:moveTo>
                  <a:lnTo>
                    <a:pt x="51879" y="33439"/>
                  </a:lnTo>
                  <a:lnTo>
                    <a:pt x="51549" y="32766"/>
                  </a:lnTo>
                  <a:lnTo>
                    <a:pt x="51142" y="32550"/>
                  </a:lnTo>
                  <a:lnTo>
                    <a:pt x="50266" y="32550"/>
                  </a:lnTo>
                  <a:lnTo>
                    <a:pt x="50012" y="32613"/>
                  </a:lnTo>
                  <a:lnTo>
                    <a:pt x="49555" y="32842"/>
                  </a:lnTo>
                  <a:lnTo>
                    <a:pt x="49364" y="33020"/>
                  </a:lnTo>
                  <a:lnTo>
                    <a:pt x="49199" y="33261"/>
                  </a:lnTo>
                  <a:lnTo>
                    <a:pt x="49098" y="33058"/>
                  </a:lnTo>
                  <a:lnTo>
                    <a:pt x="48983" y="32918"/>
                  </a:lnTo>
                  <a:lnTo>
                    <a:pt x="48653" y="32639"/>
                  </a:lnTo>
                  <a:lnTo>
                    <a:pt x="48361" y="32550"/>
                  </a:lnTo>
                  <a:lnTo>
                    <a:pt x="47701" y="32550"/>
                  </a:lnTo>
                  <a:lnTo>
                    <a:pt x="47409" y="32639"/>
                  </a:lnTo>
                  <a:lnTo>
                    <a:pt x="47028" y="32905"/>
                  </a:lnTo>
                  <a:lnTo>
                    <a:pt x="46863" y="33070"/>
                  </a:lnTo>
                  <a:lnTo>
                    <a:pt x="46685" y="33286"/>
                  </a:lnTo>
                  <a:lnTo>
                    <a:pt x="46685" y="32651"/>
                  </a:lnTo>
                  <a:lnTo>
                    <a:pt x="45948" y="32651"/>
                  </a:lnTo>
                  <a:lnTo>
                    <a:pt x="45948" y="37109"/>
                  </a:lnTo>
                  <a:lnTo>
                    <a:pt x="46697" y="37109"/>
                  </a:lnTo>
                  <a:lnTo>
                    <a:pt x="46697" y="34175"/>
                  </a:lnTo>
                  <a:lnTo>
                    <a:pt x="46812" y="33769"/>
                  </a:lnTo>
                  <a:lnTo>
                    <a:pt x="47269" y="33337"/>
                  </a:lnTo>
                  <a:lnTo>
                    <a:pt x="47536" y="33223"/>
                  </a:lnTo>
                  <a:lnTo>
                    <a:pt x="48120" y="33223"/>
                  </a:lnTo>
                  <a:lnTo>
                    <a:pt x="48336" y="33324"/>
                  </a:lnTo>
                  <a:lnTo>
                    <a:pt x="48526" y="33680"/>
                  </a:lnTo>
                  <a:lnTo>
                    <a:pt x="48552" y="33896"/>
                  </a:lnTo>
                  <a:lnTo>
                    <a:pt x="48552" y="37109"/>
                  </a:lnTo>
                  <a:lnTo>
                    <a:pt x="49314" y="37109"/>
                  </a:lnTo>
                  <a:lnTo>
                    <a:pt x="49314" y="34061"/>
                  </a:lnTo>
                  <a:lnTo>
                    <a:pt x="49428" y="33731"/>
                  </a:lnTo>
                  <a:lnTo>
                    <a:pt x="49847" y="33337"/>
                  </a:lnTo>
                  <a:lnTo>
                    <a:pt x="50101" y="33235"/>
                  </a:lnTo>
                  <a:lnTo>
                    <a:pt x="50609" y="33235"/>
                  </a:lnTo>
                  <a:lnTo>
                    <a:pt x="50787" y="33286"/>
                  </a:lnTo>
                  <a:lnTo>
                    <a:pt x="51092" y="33515"/>
                  </a:lnTo>
                  <a:lnTo>
                    <a:pt x="51155" y="33718"/>
                  </a:lnTo>
                  <a:lnTo>
                    <a:pt x="51155" y="37109"/>
                  </a:lnTo>
                  <a:lnTo>
                    <a:pt x="51943" y="37109"/>
                  </a:lnTo>
                  <a:lnTo>
                    <a:pt x="51943" y="33743"/>
                  </a:lnTo>
                  <a:close/>
                </a:path>
                <a:path w="123825" h="39369">
                  <a:moveTo>
                    <a:pt x="52781" y="17157"/>
                  </a:moveTo>
                  <a:lnTo>
                    <a:pt x="52070" y="17157"/>
                  </a:lnTo>
                  <a:lnTo>
                    <a:pt x="52070" y="15913"/>
                  </a:lnTo>
                  <a:lnTo>
                    <a:pt x="51308" y="15913"/>
                  </a:lnTo>
                  <a:lnTo>
                    <a:pt x="51308" y="17157"/>
                  </a:lnTo>
                  <a:lnTo>
                    <a:pt x="50711" y="17157"/>
                  </a:lnTo>
                  <a:lnTo>
                    <a:pt x="50711" y="17767"/>
                  </a:lnTo>
                  <a:lnTo>
                    <a:pt x="51308" y="17767"/>
                  </a:lnTo>
                  <a:lnTo>
                    <a:pt x="51308" y="21005"/>
                  </a:lnTo>
                  <a:lnTo>
                    <a:pt x="51371" y="21234"/>
                  </a:lnTo>
                  <a:lnTo>
                    <a:pt x="51625" y="21590"/>
                  </a:lnTo>
                  <a:lnTo>
                    <a:pt x="51866" y="21678"/>
                  </a:lnTo>
                  <a:lnTo>
                    <a:pt x="52324" y="21678"/>
                  </a:lnTo>
                  <a:lnTo>
                    <a:pt x="52692" y="21640"/>
                  </a:lnTo>
                  <a:lnTo>
                    <a:pt x="52781" y="21018"/>
                  </a:lnTo>
                  <a:lnTo>
                    <a:pt x="52387" y="21031"/>
                  </a:lnTo>
                  <a:lnTo>
                    <a:pt x="52120" y="20929"/>
                  </a:lnTo>
                  <a:lnTo>
                    <a:pt x="52070" y="17767"/>
                  </a:lnTo>
                  <a:lnTo>
                    <a:pt x="52781" y="17767"/>
                  </a:lnTo>
                  <a:lnTo>
                    <a:pt x="52781" y="17157"/>
                  </a:lnTo>
                  <a:close/>
                </a:path>
                <a:path w="123825" h="39369">
                  <a:moveTo>
                    <a:pt x="56908" y="34061"/>
                  </a:moveTo>
                  <a:lnTo>
                    <a:pt x="56730" y="33515"/>
                  </a:lnTo>
                  <a:lnTo>
                    <a:pt x="56451" y="33197"/>
                  </a:lnTo>
                  <a:lnTo>
                    <a:pt x="56045" y="32766"/>
                  </a:lnTo>
                  <a:lnTo>
                    <a:pt x="56045" y="34061"/>
                  </a:lnTo>
                  <a:lnTo>
                    <a:pt x="56032" y="35877"/>
                  </a:lnTo>
                  <a:lnTo>
                    <a:pt x="55562" y="36461"/>
                  </a:lnTo>
                  <a:lnTo>
                    <a:pt x="55270" y="36614"/>
                  </a:lnTo>
                  <a:lnTo>
                    <a:pt x="54406" y="36614"/>
                  </a:lnTo>
                  <a:lnTo>
                    <a:pt x="54051" y="36372"/>
                  </a:lnTo>
                  <a:lnTo>
                    <a:pt x="53835" y="35877"/>
                  </a:lnTo>
                  <a:lnTo>
                    <a:pt x="53835" y="34061"/>
                  </a:lnTo>
                  <a:lnTo>
                    <a:pt x="54038" y="33515"/>
                  </a:lnTo>
                  <a:lnTo>
                    <a:pt x="54317" y="33261"/>
                  </a:lnTo>
                  <a:lnTo>
                    <a:pt x="55435" y="33197"/>
                  </a:lnTo>
                  <a:lnTo>
                    <a:pt x="55791" y="33451"/>
                  </a:lnTo>
                  <a:lnTo>
                    <a:pt x="56045" y="34061"/>
                  </a:lnTo>
                  <a:lnTo>
                    <a:pt x="56045" y="32766"/>
                  </a:lnTo>
                  <a:lnTo>
                    <a:pt x="55600" y="32550"/>
                  </a:lnTo>
                  <a:lnTo>
                    <a:pt x="54749" y="32550"/>
                  </a:lnTo>
                  <a:lnTo>
                    <a:pt x="54457" y="32626"/>
                  </a:lnTo>
                  <a:lnTo>
                    <a:pt x="54025" y="32905"/>
                  </a:lnTo>
                  <a:lnTo>
                    <a:pt x="53860" y="33058"/>
                  </a:lnTo>
                  <a:lnTo>
                    <a:pt x="53708" y="33261"/>
                  </a:lnTo>
                  <a:lnTo>
                    <a:pt x="53708" y="32677"/>
                  </a:lnTo>
                  <a:lnTo>
                    <a:pt x="52984" y="32677"/>
                  </a:lnTo>
                  <a:lnTo>
                    <a:pt x="52984" y="38887"/>
                  </a:lnTo>
                  <a:lnTo>
                    <a:pt x="53733" y="38887"/>
                  </a:lnTo>
                  <a:lnTo>
                    <a:pt x="53733" y="36614"/>
                  </a:lnTo>
                  <a:lnTo>
                    <a:pt x="53898" y="36804"/>
                  </a:lnTo>
                  <a:lnTo>
                    <a:pt x="54051" y="36957"/>
                  </a:lnTo>
                  <a:lnTo>
                    <a:pt x="54406" y="37185"/>
                  </a:lnTo>
                  <a:lnTo>
                    <a:pt x="54686" y="37261"/>
                  </a:lnTo>
                  <a:lnTo>
                    <a:pt x="55448" y="37261"/>
                  </a:lnTo>
                  <a:lnTo>
                    <a:pt x="55829" y="37122"/>
                  </a:lnTo>
                  <a:lnTo>
                    <a:pt x="56642" y="36461"/>
                  </a:lnTo>
                  <a:lnTo>
                    <a:pt x="56870" y="35877"/>
                  </a:lnTo>
                  <a:lnTo>
                    <a:pt x="56908" y="34061"/>
                  </a:lnTo>
                  <a:close/>
                </a:path>
                <a:path w="123825" h="39369">
                  <a:moveTo>
                    <a:pt x="60896" y="15494"/>
                  </a:moveTo>
                  <a:lnTo>
                    <a:pt x="59969" y="15494"/>
                  </a:lnTo>
                  <a:lnTo>
                    <a:pt x="58242" y="20701"/>
                  </a:lnTo>
                  <a:lnTo>
                    <a:pt x="56476" y="15494"/>
                  </a:lnTo>
                  <a:lnTo>
                    <a:pt x="55562" y="15494"/>
                  </a:lnTo>
                  <a:lnTo>
                    <a:pt x="57797" y="21615"/>
                  </a:lnTo>
                  <a:lnTo>
                    <a:pt x="58674" y="21615"/>
                  </a:lnTo>
                  <a:lnTo>
                    <a:pt x="60896" y="15494"/>
                  </a:lnTo>
                  <a:close/>
                </a:path>
                <a:path w="123825" h="39369">
                  <a:moveTo>
                    <a:pt x="65151" y="31000"/>
                  </a:moveTo>
                  <a:lnTo>
                    <a:pt x="64223" y="31000"/>
                  </a:lnTo>
                  <a:lnTo>
                    <a:pt x="62496" y="36207"/>
                  </a:lnTo>
                  <a:lnTo>
                    <a:pt x="60731" y="31000"/>
                  </a:lnTo>
                  <a:lnTo>
                    <a:pt x="59817" y="31000"/>
                  </a:lnTo>
                  <a:lnTo>
                    <a:pt x="62052" y="37109"/>
                  </a:lnTo>
                  <a:lnTo>
                    <a:pt x="62928" y="37109"/>
                  </a:lnTo>
                  <a:lnTo>
                    <a:pt x="65151" y="31000"/>
                  </a:lnTo>
                  <a:close/>
                </a:path>
                <a:path w="123825" h="39369">
                  <a:moveTo>
                    <a:pt x="66611" y="21615"/>
                  </a:moveTo>
                  <a:lnTo>
                    <a:pt x="65951" y="19786"/>
                  </a:lnTo>
                  <a:lnTo>
                    <a:pt x="65709" y="19113"/>
                  </a:lnTo>
                  <a:lnTo>
                    <a:pt x="64820" y="16662"/>
                  </a:lnTo>
                  <a:lnTo>
                    <a:pt x="64820" y="19113"/>
                  </a:lnTo>
                  <a:lnTo>
                    <a:pt x="62903" y="19113"/>
                  </a:lnTo>
                  <a:lnTo>
                    <a:pt x="63893" y="16408"/>
                  </a:lnTo>
                  <a:lnTo>
                    <a:pt x="64820" y="19113"/>
                  </a:lnTo>
                  <a:lnTo>
                    <a:pt x="64820" y="16662"/>
                  </a:lnTo>
                  <a:lnTo>
                    <a:pt x="64731" y="16408"/>
                  </a:lnTo>
                  <a:lnTo>
                    <a:pt x="64401" y="15494"/>
                  </a:lnTo>
                  <a:lnTo>
                    <a:pt x="63461" y="15494"/>
                  </a:lnTo>
                  <a:lnTo>
                    <a:pt x="61163" y="21615"/>
                  </a:lnTo>
                  <a:lnTo>
                    <a:pt x="62001" y="21615"/>
                  </a:lnTo>
                  <a:lnTo>
                    <a:pt x="62661" y="19786"/>
                  </a:lnTo>
                  <a:lnTo>
                    <a:pt x="65087" y="19786"/>
                  </a:lnTo>
                  <a:lnTo>
                    <a:pt x="65709" y="21615"/>
                  </a:lnTo>
                  <a:lnTo>
                    <a:pt x="66611" y="21615"/>
                  </a:lnTo>
                  <a:close/>
                </a:path>
                <a:path w="123825" h="39369">
                  <a:moveTo>
                    <a:pt x="70866" y="37109"/>
                  </a:moveTo>
                  <a:lnTo>
                    <a:pt x="70205" y="35280"/>
                  </a:lnTo>
                  <a:lnTo>
                    <a:pt x="69964" y="34607"/>
                  </a:lnTo>
                  <a:lnTo>
                    <a:pt x="69075" y="32156"/>
                  </a:lnTo>
                  <a:lnTo>
                    <a:pt x="69075" y="34607"/>
                  </a:lnTo>
                  <a:lnTo>
                    <a:pt x="67157" y="34607"/>
                  </a:lnTo>
                  <a:lnTo>
                    <a:pt x="68148" y="31902"/>
                  </a:lnTo>
                  <a:lnTo>
                    <a:pt x="69075" y="34607"/>
                  </a:lnTo>
                  <a:lnTo>
                    <a:pt x="69075" y="32156"/>
                  </a:lnTo>
                  <a:lnTo>
                    <a:pt x="68986" y="31902"/>
                  </a:lnTo>
                  <a:lnTo>
                    <a:pt x="68656" y="31000"/>
                  </a:lnTo>
                  <a:lnTo>
                    <a:pt x="67716" y="31000"/>
                  </a:lnTo>
                  <a:lnTo>
                    <a:pt x="65405" y="37109"/>
                  </a:lnTo>
                  <a:lnTo>
                    <a:pt x="66255" y="37109"/>
                  </a:lnTo>
                  <a:lnTo>
                    <a:pt x="66916" y="35280"/>
                  </a:lnTo>
                  <a:lnTo>
                    <a:pt x="69342" y="35280"/>
                  </a:lnTo>
                  <a:lnTo>
                    <a:pt x="69964" y="37109"/>
                  </a:lnTo>
                  <a:lnTo>
                    <a:pt x="70866" y="37109"/>
                  </a:lnTo>
                  <a:close/>
                </a:path>
                <a:path w="123825" h="39369">
                  <a:moveTo>
                    <a:pt x="72542" y="21475"/>
                  </a:moveTo>
                  <a:lnTo>
                    <a:pt x="72415" y="21424"/>
                  </a:lnTo>
                  <a:lnTo>
                    <a:pt x="72224" y="20815"/>
                  </a:lnTo>
                  <a:lnTo>
                    <a:pt x="72110" y="19151"/>
                  </a:lnTo>
                  <a:lnTo>
                    <a:pt x="71996" y="18986"/>
                  </a:lnTo>
                  <a:lnTo>
                    <a:pt x="71869" y="18834"/>
                  </a:lnTo>
                  <a:lnTo>
                    <a:pt x="71691" y="18707"/>
                  </a:lnTo>
                  <a:lnTo>
                    <a:pt x="71450" y="18605"/>
                  </a:lnTo>
                  <a:lnTo>
                    <a:pt x="71716" y="18465"/>
                  </a:lnTo>
                  <a:lnTo>
                    <a:pt x="71920" y="18300"/>
                  </a:lnTo>
                  <a:lnTo>
                    <a:pt x="72174" y="17907"/>
                  </a:lnTo>
                  <a:lnTo>
                    <a:pt x="72199" y="16256"/>
                  </a:lnTo>
                  <a:lnTo>
                    <a:pt x="72021" y="15963"/>
                  </a:lnTo>
                  <a:lnTo>
                    <a:pt x="71475" y="15722"/>
                  </a:lnTo>
                  <a:lnTo>
                    <a:pt x="71475" y="16789"/>
                  </a:lnTo>
                  <a:lnTo>
                    <a:pt x="71361" y="17907"/>
                  </a:lnTo>
                  <a:lnTo>
                    <a:pt x="70904" y="18224"/>
                  </a:lnTo>
                  <a:lnTo>
                    <a:pt x="70599" y="18300"/>
                  </a:lnTo>
                  <a:lnTo>
                    <a:pt x="68300" y="18300"/>
                  </a:lnTo>
                  <a:lnTo>
                    <a:pt x="68300" y="16205"/>
                  </a:lnTo>
                  <a:lnTo>
                    <a:pt x="70599" y="16205"/>
                  </a:lnTo>
                  <a:lnTo>
                    <a:pt x="70827" y="16256"/>
                  </a:lnTo>
                  <a:lnTo>
                    <a:pt x="71310" y="16497"/>
                  </a:lnTo>
                  <a:lnTo>
                    <a:pt x="71475" y="16789"/>
                  </a:lnTo>
                  <a:lnTo>
                    <a:pt x="71475" y="15722"/>
                  </a:lnTo>
                  <a:lnTo>
                    <a:pt x="71145" y="15570"/>
                  </a:lnTo>
                  <a:lnTo>
                    <a:pt x="70764" y="15494"/>
                  </a:lnTo>
                  <a:lnTo>
                    <a:pt x="67462" y="15494"/>
                  </a:lnTo>
                  <a:lnTo>
                    <a:pt x="67462" y="21615"/>
                  </a:lnTo>
                  <a:lnTo>
                    <a:pt x="68300" y="21615"/>
                  </a:lnTo>
                  <a:lnTo>
                    <a:pt x="68300" y="18986"/>
                  </a:lnTo>
                  <a:lnTo>
                    <a:pt x="70523" y="18986"/>
                  </a:lnTo>
                  <a:lnTo>
                    <a:pt x="70764" y="19024"/>
                  </a:lnTo>
                  <a:lnTo>
                    <a:pt x="71208" y="19240"/>
                  </a:lnTo>
                  <a:lnTo>
                    <a:pt x="71297" y="19405"/>
                  </a:lnTo>
                  <a:lnTo>
                    <a:pt x="71424" y="20815"/>
                  </a:lnTo>
                  <a:lnTo>
                    <a:pt x="71526" y="21615"/>
                  </a:lnTo>
                  <a:lnTo>
                    <a:pt x="72542" y="21615"/>
                  </a:lnTo>
                  <a:lnTo>
                    <a:pt x="72542" y="21475"/>
                  </a:lnTo>
                  <a:close/>
                </a:path>
                <a:path w="123825" h="39369">
                  <a:moveTo>
                    <a:pt x="76796" y="36969"/>
                  </a:moveTo>
                  <a:lnTo>
                    <a:pt x="76669" y="36918"/>
                  </a:lnTo>
                  <a:lnTo>
                    <a:pt x="76479" y="36309"/>
                  </a:lnTo>
                  <a:lnTo>
                    <a:pt x="76365" y="34645"/>
                  </a:lnTo>
                  <a:lnTo>
                    <a:pt x="76250" y="34493"/>
                  </a:lnTo>
                  <a:lnTo>
                    <a:pt x="76123" y="34328"/>
                  </a:lnTo>
                  <a:lnTo>
                    <a:pt x="75946" y="34201"/>
                  </a:lnTo>
                  <a:lnTo>
                    <a:pt x="75704" y="34099"/>
                  </a:lnTo>
                  <a:lnTo>
                    <a:pt x="75971" y="33959"/>
                  </a:lnTo>
                  <a:lnTo>
                    <a:pt x="76174" y="33794"/>
                  </a:lnTo>
                  <a:lnTo>
                    <a:pt x="76428" y="33413"/>
                  </a:lnTo>
                  <a:lnTo>
                    <a:pt x="76454" y="31750"/>
                  </a:lnTo>
                  <a:lnTo>
                    <a:pt x="76276" y="31457"/>
                  </a:lnTo>
                  <a:lnTo>
                    <a:pt x="75730" y="31216"/>
                  </a:lnTo>
                  <a:lnTo>
                    <a:pt x="75730" y="32283"/>
                  </a:lnTo>
                  <a:lnTo>
                    <a:pt x="75615" y="33413"/>
                  </a:lnTo>
                  <a:lnTo>
                    <a:pt x="75158" y="33718"/>
                  </a:lnTo>
                  <a:lnTo>
                    <a:pt x="74853" y="33794"/>
                  </a:lnTo>
                  <a:lnTo>
                    <a:pt x="72542" y="33794"/>
                  </a:lnTo>
                  <a:lnTo>
                    <a:pt x="72542" y="31711"/>
                  </a:lnTo>
                  <a:lnTo>
                    <a:pt x="74853" y="31711"/>
                  </a:lnTo>
                  <a:lnTo>
                    <a:pt x="75082" y="31750"/>
                  </a:lnTo>
                  <a:lnTo>
                    <a:pt x="75565" y="31991"/>
                  </a:lnTo>
                  <a:lnTo>
                    <a:pt x="75730" y="32283"/>
                  </a:lnTo>
                  <a:lnTo>
                    <a:pt x="75730" y="31216"/>
                  </a:lnTo>
                  <a:lnTo>
                    <a:pt x="75399" y="31064"/>
                  </a:lnTo>
                  <a:lnTo>
                    <a:pt x="75018" y="31000"/>
                  </a:lnTo>
                  <a:lnTo>
                    <a:pt x="71716" y="31000"/>
                  </a:lnTo>
                  <a:lnTo>
                    <a:pt x="71716" y="37109"/>
                  </a:lnTo>
                  <a:lnTo>
                    <a:pt x="72542" y="37109"/>
                  </a:lnTo>
                  <a:lnTo>
                    <a:pt x="72542" y="34493"/>
                  </a:lnTo>
                  <a:lnTo>
                    <a:pt x="74777" y="34493"/>
                  </a:lnTo>
                  <a:lnTo>
                    <a:pt x="75018" y="34531"/>
                  </a:lnTo>
                  <a:lnTo>
                    <a:pt x="75463" y="34734"/>
                  </a:lnTo>
                  <a:lnTo>
                    <a:pt x="75552" y="34899"/>
                  </a:lnTo>
                  <a:lnTo>
                    <a:pt x="75679" y="36309"/>
                  </a:lnTo>
                  <a:lnTo>
                    <a:pt x="75780" y="37109"/>
                  </a:lnTo>
                  <a:lnTo>
                    <a:pt x="76796" y="37109"/>
                  </a:lnTo>
                  <a:lnTo>
                    <a:pt x="76796" y="36969"/>
                  </a:lnTo>
                  <a:close/>
                </a:path>
                <a:path w="123825" h="39369">
                  <a:moveTo>
                    <a:pt x="78676" y="19367"/>
                  </a:moveTo>
                  <a:lnTo>
                    <a:pt x="77863" y="19367"/>
                  </a:lnTo>
                  <a:lnTo>
                    <a:pt x="77787" y="19761"/>
                  </a:lnTo>
                  <a:lnTo>
                    <a:pt x="77660" y="20091"/>
                  </a:lnTo>
                  <a:lnTo>
                    <a:pt x="77165" y="20802"/>
                  </a:lnTo>
                  <a:lnTo>
                    <a:pt x="76708" y="21043"/>
                  </a:lnTo>
                  <a:lnTo>
                    <a:pt x="75425" y="21043"/>
                  </a:lnTo>
                  <a:lnTo>
                    <a:pt x="74930" y="20815"/>
                  </a:lnTo>
                  <a:lnTo>
                    <a:pt x="74256" y="19926"/>
                  </a:lnTo>
                  <a:lnTo>
                    <a:pt x="74091" y="19354"/>
                  </a:lnTo>
                  <a:lnTo>
                    <a:pt x="74091" y="17754"/>
                  </a:lnTo>
                  <a:lnTo>
                    <a:pt x="74282" y="17106"/>
                  </a:lnTo>
                  <a:lnTo>
                    <a:pt x="75018" y="16268"/>
                  </a:lnTo>
                  <a:lnTo>
                    <a:pt x="75501" y="16052"/>
                  </a:lnTo>
                  <a:lnTo>
                    <a:pt x="76606" y="16052"/>
                  </a:lnTo>
                  <a:lnTo>
                    <a:pt x="76987" y="16167"/>
                  </a:lnTo>
                  <a:lnTo>
                    <a:pt x="77533" y="16624"/>
                  </a:lnTo>
                  <a:lnTo>
                    <a:pt x="77711" y="16941"/>
                  </a:lnTo>
                  <a:lnTo>
                    <a:pt x="77812" y="17335"/>
                  </a:lnTo>
                  <a:lnTo>
                    <a:pt x="78613" y="17335"/>
                  </a:lnTo>
                  <a:lnTo>
                    <a:pt x="76873" y="15328"/>
                  </a:lnTo>
                  <a:lnTo>
                    <a:pt x="75196" y="15328"/>
                  </a:lnTo>
                  <a:lnTo>
                    <a:pt x="74485" y="15646"/>
                  </a:lnTo>
                  <a:lnTo>
                    <a:pt x="73494" y="16852"/>
                  </a:lnTo>
                  <a:lnTo>
                    <a:pt x="73253" y="17589"/>
                  </a:lnTo>
                  <a:lnTo>
                    <a:pt x="73253" y="19685"/>
                  </a:lnTo>
                  <a:lnTo>
                    <a:pt x="73571" y="20561"/>
                  </a:lnTo>
                  <a:lnTo>
                    <a:pt x="74688" y="21551"/>
                  </a:lnTo>
                  <a:lnTo>
                    <a:pt x="75285" y="21767"/>
                  </a:lnTo>
                  <a:lnTo>
                    <a:pt x="76809" y="21767"/>
                  </a:lnTo>
                  <a:lnTo>
                    <a:pt x="77470" y="21501"/>
                  </a:lnTo>
                  <a:lnTo>
                    <a:pt x="78359" y="20548"/>
                  </a:lnTo>
                  <a:lnTo>
                    <a:pt x="78600" y="20015"/>
                  </a:lnTo>
                  <a:lnTo>
                    <a:pt x="78676" y="19367"/>
                  </a:lnTo>
                  <a:close/>
                </a:path>
                <a:path w="123825" h="39369">
                  <a:moveTo>
                    <a:pt x="82359" y="34544"/>
                  </a:moveTo>
                  <a:lnTo>
                    <a:pt x="82092" y="34251"/>
                  </a:lnTo>
                  <a:lnTo>
                    <a:pt x="81902" y="34074"/>
                  </a:lnTo>
                  <a:lnTo>
                    <a:pt x="81673" y="33934"/>
                  </a:lnTo>
                  <a:lnTo>
                    <a:pt x="81648" y="34848"/>
                  </a:lnTo>
                  <a:lnTo>
                    <a:pt x="81572" y="35775"/>
                  </a:lnTo>
                  <a:lnTo>
                    <a:pt x="81216" y="36258"/>
                  </a:lnTo>
                  <a:lnTo>
                    <a:pt x="80860" y="36398"/>
                  </a:lnTo>
                  <a:lnTo>
                    <a:pt x="78574" y="36398"/>
                  </a:lnTo>
                  <a:lnTo>
                    <a:pt x="78574" y="34251"/>
                  </a:lnTo>
                  <a:lnTo>
                    <a:pt x="80556" y="34251"/>
                  </a:lnTo>
                  <a:lnTo>
                    <a:pt x="80835" y="34302"/>
                  </a:lnTo>
                  <a:lnTo>
                    <a:pt x="81445" y="34544"/>
                  </a:lnTo>
                  <a:lnTo>
                    <a:pt x="81648" y="34848"/>
                  </a:lnTo>
                  <a:lnTo>
                    <a:pt x="81648" y="33934"/>
                  </a:lnTo>
                  <a:lnTo>
                    <a:pt x="81356" y="33820"/>
                  </a:lnTo>
                  <a:lnTo>
                    <a:pt x="81572" y="33705"/>
                  </a:lnTo>
                  <a:lnTo>
                    <a:pt x="81749" y="33578"/>
                  </a:lnTo>
                  <a:lnTo>
                    <a:pt x="82003" y="33286"/>
                  </a:lnTo>
                  <a:lnTo>
                    <a:pt x="82092" y="31889"/>
                  </a:lnTo>
                  <a:lnTo>
                    <a:pt x="81940" y="31686"/>
                  </a:lnTo>
                  <a:lnTo>
                    <a:pt x="81610" y="31216"/>
                  </a:lnTo>
                  <a:lnTo>
                    <a:pt x="81330" y="31102"/>
                  </a:lnTo>
                  <a:lnTo>
                    <a:pt x="81330" y="32181"/>
                  </a:lnTo>
                  <a:lnTo>
                    <a:pt x="81229" y="33210"/>
                  </a:lnTo>
                  <a:lnTo>
                    <a:pt x="80695" y="33528"/>
                  </a:lnTo>
                  <a:lnTo>
                    <a:pt x="80416" y="33578"/>
                  </a:lnTo>
                  <a:lnTo>
                    <a:pt x="78574" y="33578"/>
                  </a:lnTo>
                  <a:lnTo>
                    <a:pt x="78574" y="31686"/>
                  </a:lnTo>
                  <a:lnTo>
                    <a:pt x="80403" y="31686"/>
                  </a:lnTo>
                  <a:lnTo>
                    <a:pt x="80683" y="31724"/>
                  </a:lnTo>
                  <a:lnTo>
                    <a:pt x="81191" y="31940"/>
                  </a:lnTo>
                  <a:lnTo>
                    <a:pt x="81330" y="32181"/>
                  </a:lnTo>
                  <a:lnTo>
                    <a:pt x="81330" y="31102"/>
                  </a:lnTo>
                  <a:lnTo>
                    <a:pt x="81102" y="31000"/>
                  </a:lnTo>
                  <a:lnTo>
                    <a:pt x="77762" y="31000"/>
                  </a:lnTo>
                  <a:lnTo>
                    <a:pt x="77762" y="37109"/>
                  </a:lnTo>
                  <a:lnTo>
                    <a:pt x="81153" y="37109"/>
                  </a:lnTo>
                  <a:lnTo>
                    <a:pt x="81737" y="36868"/>
                  </a:lnTo>
                  <a:lnTo>
                    <a:pt x="82092" y="36398"/>
                  </a:lnTo>
                  <a:lnTo>
                    <a:pt x="82346" y="36068"/>
                  </a:lnTo>
                  <a:lnTo>
                    <a:pt x="82359" y="34544"/>
                  </a:lnTo>
                  <a:close/>
                </a:path>
                <a:path w="123825" h="39369">
                  <a:moveTo>
                    <a:pt x="84480" y="31000"/>
                  </a:moveTo>
                  <a:lnTo>
                    <a:pt x="83654" y="31000"/>
                  </a:lnTo>
                  <a:lnTo>
                    <a:pt x="83654" y="37109"/>
                  </a:lnTo>
                  <a:lnTo>
                    <a:pt x="84480" y="37109"/>
                  </a:lnTo>
                  <a:lnTo>
                    <a:pt x="84480" y="31000"/>
                  </a:lnTo>
                  <a:close/>
                </a:path>
                <a:path w="123825" h="39369">
                  <a:moveTo>
                    <a:pt x="84556" y="15494"/>
                  </a:moveTo>
                  <a:lnTo>
                    <a:pt x="83718" y="15494"/>
                  </a:lnTo>
                  <a:lnTo>
                    <a:pt x="83718" y="18021"/>
                  </a:lnTo>
                  <a:lnTo>
                    <a:pt x="80530" y="18021"/>
                  </a:lnTo>
                  <a:lnTo>
                    <a:pt x="80530" y="15494"/>
                  </a:lnTo>
                  <a:lnTo>
                    <a:pt x="79705" y="15494"/>
                  </a:lnTo>
                  <a:lnTo>
                    <a:pt x="79705" y="21615"/>
                  </a:lnTo>
                  <a:lnTo>
                    <a:pt x="80530" y="21615"/>
                  </a:lnTo>
                  <a:lnTo>
                    <a:pt x="80530" y="18745"/>
                  </a:lnTo>
                  <a:lnTo>
                    <a:pt x="83718" y="18745"/>
                  </a:lnTo>
                  <a:lnTo>
                    <a:pt x="83718" y="21615"/>
                  </a:lnTo>
                  <a:lnTo>
                    <a:pt x="84556" y="21615"/>
                  </a:lnTo>
                  <a:lnTo>
                    <a:pt x="84556" y="15494"/>
                  </a:lnTo>
                  <a:close/>
                </a:path>
                <a:path w="123825" h="39369">
                  <a:moveTo>
                    <a:pt x="90690" y="31000"/>
                  </a:moveTo>
                  <a:lnTo>
                    <a:pt x="89890" y="31000"/>
                  </a:lnTo>
                  <a:lnTo>
                    <a:pt x="89890" y="35953"/>
                  </a:lnTo>
                  <a:lnTo>
                    <a:pt x="86804" y="31000"/>
                  </a:lnTo>
                  <a:lnTo>
                    <a:pt x="85826" y="31000"/>
                  </a:lnTo>
                  <a:lnTo>
                    <a:pt x="85826" y="37109"/>
                  </a:lnTo>
                  <a:lnTo>
                    <a:pt x="86626" y="37109"/>
                  </a:lnTo>
                  <a:lnTo>
                    <a:pt x="86626" y="32156"/>
                  </a:lnTo>
                  <a:lnTo>
                    <a:pt x="89750" y="37109"/>
                  </a:lnTo>
                  <a:lnTo>
                    <a:pt x="90690" y="37109"/>
                  </a:lnTo>
                  <a:lnTo>
                    <a:pt x="90690" y="31000"/>
                  </a:lnTo>
                  <a:close/>
                </a:path>
                <a:path w="123825" h="39369">
                  <a:moveTo>
                    <a:pt x="90766" y="21615"/>
                  </a:moveTo>
                  <a:lnTo>
                    <a:pt x="90106" y="19786"/>
                  </a:lnTo>
                  <a:lnTo>
                    <a:pt x="89852" y="19113"/>
                  </a:lnTo>
                  <a:lnTo>
                    <a:pt x="88976" y="16700"/>
                  </a:lnTo>
                  <a:lnTo>
                    <a:pt x="88976" y="19113"/>
                  </a:lnTo>
                  <a:lnTo>
                    <a:pt x="87058" y="19113"/>
                  </a:lnTo>
                  <a:lnTo>
                    <a:pt x="88049" y="16408"/>
                  </a:lnTo>
                  <a:lnTo>
                    <a:pt x="88976" y="19113"/>
                  </a:lnTo>
                  <a:lnTo>
                    <a:pt x="88976" y="16700"/>
                  </a:lnTo>
                  <a:lnTo>
                    <a:pt x="88874" y="16408"/>
                  </a:lnTo>
                  <a:lnTo>
                    <a:pt x="88544" y="15494"/>
                  </a:lnTo>
                  <a:lnTo>
                    <a:pt x="87604" y="15494"/>
                  </a:lnTo>
                  <a:lnTo>
                    <a:pt x="85305" y="21615"/>
                  </a:lnTo>
                  <a:lnTo>
                    <a:pt x="86156" y="21615"/>
                  </a:lnTo>
                  <a:lnTo>
                    <a:pt x="86817" y="19786"/>
                  </a:lnTo>
                  <a:lnTo>
                    <a:pt x="89242" y="19786"/>
                  </a:lnTo>
                  <a:lnTo>
                    <a:pt x="89852" y="21615"/>
                  </a:lnTo>
                  <a:lnTo>
                    <a:pt x="90766" y="21615"/>
                  </a:lnTo>
                  <a:close/>
                </a:path>
                <a:path w="123825" h="39369">
                  <a:moveTo>
                    <a:pt x="96697" y="21475"/>
                  </a:moveTo>
                  <a:lnTo>
                    <a:pt x="96570" y="21424"/>
                  </a:lnTo>
                  <a:lnTo>
                    <a:pt x="96380" y="20815"/>
                  </a:lnTo>
                  <a:lnTo>
                    <a:pt x="96266" y="19151"/>
                  </a:lnTo>
                  <a:lnTo>
                    <a:pt x="96139" y="18986"/>
                  </a:lnTo>
                  <a:lnTo>
                    <a:pt x="96024" y="18834"/>
                  </a:lnTo>
                  <a:lnTo>
                    <a:pt x="95846" y="18707"/>
                  </a:lnTo>
                  <a:lnTo>
                    <a:pt x="95605" y="18605"/>
                  </a:lnTo>
                  <a:lnTo>
                    <a:pt x="95872" y="18465"/>
                  </a:lnTo>
                  <a:lnTo>
                    <a:pt x="96062" y="18300"/>
                  </a:lnTo>
                  <a:lnTo>
                    <a:pt x="96329" y="17907"/>
                  </a:lnTo>
                  <a:lnTo>
                    <a:pt x="96354" y="16256"/>
                  </a:lnTo>
                  <a:lnTo>
                    <a:pt x="96177" y="15963"/>
                  </a:lnTo>
                  <a:lnTo>
                    <a:pt x="95618" y="15722"/>
                  </a:lnTo>
                  <a:lnTo>
                    <a:pt x="95618" y="16789"/>
                  </a:lnTo>
                  <a:lnTo>
                    <a:pt x="95504" y="17907"/>
                  </a:lnTo>
                  <a:lnTo>
                    <a:pt x="95059" y="18224"/>
                  </a:lnTo>
                  <a:lnTo>
                    <a:pt x="94754" y="18300"/>
                  </a:lnTo>
                  <a:lnTo>
                    <a:pt x="92443" y="18300"/>
                  </a:lnTo>
                  <a:lnTo>
                    <a:pt x="92443" y="16205"/>
                  </a:lnTo>
                  <a:lnTo>
                    <a:pt x="94754" y="16205"/>
                  </a:lnTo>
                  <a:lnTo>
                    <a:pt x="94983" y="16256"/>
                  </a:lnTo>
                  <a:lnTo>
                    <a:pt x="95465" y="16497"/>
                  </a:lnTo>
                  <a:lnTo>
                    <a:pt x="95618" y="16789"/>
                  </a:lnTo>
                  <a:lnTo>
                    <a:pt x="95618" y="15722"/>
                  </a:lnTo>
                  <a:lnTo>
                    <a:pt x="95300" y="15570"/>
                  </a:lnTo>
                  <a:lnTo>
                    <a:pt x="94919" y="15494"/>
                  </a:lnTo>
                  <a:lnTo>
                    <a:pt x="91617" y="15494"/>
                  </a:lnTo>
                  <a:lnTo>
                    <a:pt x="91617" y="21615"/>
                  </a:lnTo>
                  <a:lnTo>
                    <a:pt x="92443" y="21615"/>
                  </a:lnTo>
                  <a:lnTo>
                    <a:pt x="92443" y="18986"/>
                  </a:lnTo>
                  <a:lnTo>
                    <a:pt x="94665" y="18986"/>
                  </a:lnTo>
                  <a:lnTo>
                    <a:pt x="94919" y="19024"/>
                  </a:lnTo>
                  <a:lnTo>
                    <a:pt x="95351" y="19240"/>
                  </a:lnTo>
                  <a:lnTo>
                    <a:pt x="95453" y="19405"/>
                  </a:lnTo>
                  <a:lnTo>
                    <a:pt x="95567" y="20815"/>
                  </a:lnTo>
                  <a:lnTo>
                    <a:pt x="95681" y="21615"/>
                  </a:lnTo>
                  <a:lnTo>
                    <a:pt x="96697" y="21615"/>
                  </a:lnTo>
                  <a:lnTo>
                    <a:pt x="96697" y="21475"/>
                  </a:lnTo>
                  <a:close/>
                </a:path>
                <a:path w="123825" h="39369">
                  <a:moveTo>
                    <a:pt x="96913" y="37109"/>
                  </a:moveTo>
                  <a:lnTo>
                    <a:pt x="96253" y="35280"/>
                  </a:lnTo>
                  <a:lnTo>
                    <a:pt x="96012" y="34607"/>
                  </a:lnTo>
                  <a:lnTo>
                    <a:pt x="95123" y="32156"/>
                  </a:lnTo>
                  <a:lnTo>
                    <a:pt x="95123" y="34607"/>
                  </a:lnTo>
                  <a:lnTo>
                    <a:pt x="93205" y="34607"/>
                  </a:lnTo>
                  <a:lnTo>
                    <a:pt x="94195" y="31902"/>
                  </a:lnTo>
                  <a:lnTo>
                    <a:pt x="95123" y="34607"/>
                  </a:lnTo>
                  <a:lnTo>
                    <a:pt x="95123" y="32156"/>
                  </a:lnTo>
                  <a:lnTo>
                    <a:pt x="95034" y="31902"/>
                  </a:lnTo>
                  <a:lnTo>
                    <a:pt x="94703" y="31000"/>
                  </a:lnTo>
                  <a:lnTo>
                    <a:pt x="93764" y="31000"/>
                  </a:lnTo>
                  <a:lnTo>
                    <a:pt x="91465" y="37109"/>
                  </a:lnTo>
                  <a:lnTo>
                    <a:pt x="92303" y="37109"/>
                  </a:lnTo>
                  <a:lnTo>
                    <a:pt x="92964" y="35280"/>
                  </a:lnTo>
                  <a:lnTo>
                    <a:pt x="95389" y="35280"/>
                  </a:lnTo>
                  <a:lnTo>
                    <a:pt x="96012" y="37109"/>
                  </a:lnTo>
                  <a:lnTo>
                    <a:pt x="96913" y="37109"/>
                  </a:lnTo>
                  <a:close/>
                </a:path>
                <a:path w="123825" h="39369">
                  <a:moveTo>
                    <a:pt x="99555" y="23355"/>
                  </a:moveTo>
                  <a:lnTo>
                    <a:pt x="99148" y="22580"/>
                  </a:lnTo>
                  <a:lnTo>
                    <a:pt x="98882" y="21996"/>
                  </a:lnTo>
                  <a:lnTo>
                    <a:pt x="98513" y="20916"/>
                  </a:lnTo>
                  <a:lnTo>
                    <a:pt x="98399" y="20180"/>
                  </a:lnTo>
                  <a:lnTo>
                    <a:pt x="98399" y="18580"/>
                  </a:lnTo>
                  <a:lnTo>
                    <a:pt x="98501" y="17881"/>
                  </a:lnTo>
                  <a:lnTo>
                    <a:pt x="98831" y="16865"/>
                  </a:lnTo>
                  <a:lnTo>
                    <a:pt x="99110" y="16243"/>
                  </a:lnTo>
                  <a:lnTo>
                    <a:pt x="99542" y="15392"/>
                  </a:lnTo>
                  <a:lnTo>
                    <a:pt x="99021" y="15392"/>
                  </a:lnTo>
                  <a:lnTo>
                    <a:pt x="98513" y="16205"/>
                  </a:lnTo>
                  <a:lnTo>
                    <a:pt x="98171" y="16827"/>
                  </a:lnTo>
                  <a:lnTo>
                    <a:pt x="97751" y="17868"/>
                  </a:lnTo>
                  <a:lnTo>
                    <a:pt x="97612" y="18605"/>
                  </a:lnTo>
                  <a:lnTo>
                    <a:pt x="97624" y="19875"/>
                  </a:lnTo>
                  <a:lnTo>
                    <a:pt x="99060" y="23355"/>
                  </a:lnTo>
                  <a:lnTo>
                    <a:pt x="99555" y="23355"/>
                  </a:lnTo>
                  <a:close/>
                </a:path>
                <a:path w="123825" h="39369">
                  <a:moveTo>
                    <a:pt x="102844" y="36969"/>
                  </a:moveTo>
                  <a:lnTo>
                    <a:pt x="102717" y="36918"/>
                  </a:lnTo>
                  <a:lnTo>
                    <a:pt x="102527" y="36309"/>
                  </a:lnTo>
                  <a:lnTo>
                    <a:pt x="102412" y="34645"/>
                  </a:lnTo>
                  <a:lnTo>
                    <a:pt x="102298" y="34493"/>
                  </a:lnTo>
                  <a:lnTo>
                    <a:pt x="102171" y="34328"/>
                  </a:lnTo>
                  <a:lnTo>
                    <a:pt x="101993" y="34201"/>
                  </a:lnTo>
                  <a:lnTo>
                    <a:pt x="101752" y="34099"/>
                  </a:lnTo>
                  <a:lnTo>
                    <a:pt x="102019" y="33959"/>
                  </a:lnTo>
                  <a:lnTo>
                    <a:pt x="102222" y="33794"/>
                  </a:lnTo>
                  <a:lnTo>
                    <a:pt x="102476" y="33413"/>
                  </a:lnTo>
                  <a:lnTo>
                    <a:pt x="102501" y="31750"/>
                  </a:lnTo>
                  <a:lnTo>
                    <a:pt x="102323" y="31457"/>
                  </a:lnTo>
                  <a:lnTo>
                    <a:pt x="101777" y="31216"/>
                  </a:lnTo>
                  <a:lnTo>
                    <a:pt x="101777" y="32283"/>
                  </a:lnTo>
                  <a:lnTo>
                    <a:pt x="101663" y="33413"/>
                  </a:lnTo>
                  <a:lnTo>
                    <a:pt x="101206" y="33718"/>
                  </a:lnTo>
                  <a:lnTo>
                    <a:pt x="100901" y="33794"/>
                  </a:lnTo>
                  <a:lnTo>
                    <a:pt x="98602" y="33794"/>
                  </a:lnTo>
                  <a:lnTo>
                    <a:pt x="98602" y="31711"/>
                  </a:lnTo>
                  <a:lnTo>
                    <a:pt x="100901" y="31711"/>
                  </a:lnTo>
                  <a:lnTo>
                    <a:pt x="101130" y="31750"/>
                  </a:lnTo>
                  <a:lnTo>
                    <a:pt x="101612" y="31991"/>
                  </a:lnTo>
                  <a:lnTo>
                    <a:pt x="101777" y="32283"/>
                  </a:lnTo>
                  <a:lnTo>
                    <a:pt x="101777" y="31216"/>
                  </a:lnTo>
                  <a:lnTo>
                    <a:pt x="101447" y="31064"/>
                  </a:lnTo>
                  <a:lnTo>
                    <a:pt x="101066" y="31000"/>
                  </a:lnTo>
                  <a:lnTo>
                    <a:pt x="97764" y="31000"/>
                  </a:lnTo>
                  <a:lnTo>
                    <a:pt x="97764" y="37109"/>
                  </a:lnTo>
                  <a:lnTo>
                    <a:pt x="98602" y="37109"/>
                  </a:lnTo>
                  <a:lnTo>
                    <a:pt x="98602" y="34493"/>
                  </a:lnTo>
                  <a:lnTo>
                    <a:pt x="100825" y="34493"/>
                  </a:lnTo>
                  <a:lnTo>
                    <a:pt x="101066" y="34531"/>
                  </a:lnTo>
                  <a:lnTo>
                    <a:pt x="101511" y="34734"/>
                  </a:lnTo>
                  <a:lnTo>
                    <a:pt x="101600" y="34899"/>
                  </a:lnTo>
                  <a:lnTo>
                    <a:pt x="101727" y="36309"/>
                  </a:lnTo>
                  <a:lnTo>
                    <a:pt x="101828" y="37109"/>
                  </a:lnTo>
                  <a:lnTo>
                    <a:pt x="102844" y="37109"/>
                  </a:lnTo>
                  <a:lnTo>
                    <a:pt x="102844" y="36969"/>
                  </a:lnTo>
                  <a:close/>
                </a:path>
                <a:path w="123825" h="39369">
                  <a:moveTo>
                    <a:pt x="104254" y="16967"/>
                  </a:moveTo>
                  <a:lnTo>
                    <a:pt x="104089" y="16548"/>
                  </a:lnTo>
                  <a:lnTo>
                    <a:pt x="103466" y="15811"/>
                  </a:lnTo>
                  <a:lnTo>
                    <a:pt x="102971" y="15633"/>
                  </a:lnTo>
                  <a:lnTo>
                    <a:pt x="101460" y="15633"/>
                  </a:lnTo>
                  <a:lnTo>
                    <a:pt x="100888" y="15925"/>
                  </a:lnTo>
                  <a:lnTo>
                    <a:pt x="100380" y="16827"/>
                  </a:lnTo>
                  <a:lnTo>
                    <a:pt x="100291" y="17246"/>
                  </a:lnTo>
                  <a:lnTo>
                    <a:pt x="100279" y="17767"/>
                  </a:lnTo>
                  <a:lnTo>
                    <a:pt x="101041" y="17767"/>
                  </a:lnTo>
                  <a:lnTo>
                    <a:pt x="101053" y="17399"/>
                  </a:lnTo>
                  <a:lnTo>
                    <a:pt x="101104" y="17106"/>
                  </a:lnTo>
                  <a:lnTo>
                    <a:pt x="101409" y="16510"/>
                  </a:lnTo>
                  <a:lnTo>
                    <a:pt x="101765" y="16319"/>
                  </a:lnTo>
                  <a:lnTo>
                    <a:pt x="102628" y="16319"/>
                  </a:lnTo>
                  <a:lnTo>
                    <a:pt x="102908" y="16421"/>
                  </a:lnTo>
                  <a:lnTo>
                    <a:pt x="103314" y="16827"/>
                  </a:lnTo>
                  <a:lnTo>
                    <a:pt x="103416" y="17106"/>
                  </a:lnTo>
                  <a:lnTo>
                    <a:pt x="103416" y="17741"/>
                  </a:lnTo>
                  <a:lnTo>
                    <a:pt x="103301" y="18008"/>
                  </a:lnTo>
                  <a:lnTo>
                    <a:pt x="102933" y="18389"/>
                  </a:lnTo>
                  <a:lnTo>
                    <a:pt x="102679" y="18567"/>
                  </a:lnTo>
                  <a:lnTo>
                    <a:pt x="100990" y="19545"/>
                  </a:lnTo>
                  <a:lnTo>
                    <a:pt x="100634" y="19888"/>
                  </a:lnTo>
                  <a:lnTo>
                    <a:pt x="100457" y="20269"/>
                  </a:lnTo>
                  <a:lnTo>
                    <a:pt x="100266" y="20650"/>
                  </a:lnTo>
                  <a:lnTo>
                    <a:pt x="100152" y="21094"/>
                  </a:lnTo>
                  <a:lnTo>
                    <a:pt x="100126" y="21615"/>
                  </a:lnTo>
                  <a:lnTo>
                    <a:pt x="104216" y="21615"/>
                  </a:lnTo>
                  <a:lnTo>
                    <a:pt x="104216" y="20904"/>
                  </a:lnTo>
                  <a:lnTo>
                    <a:pt x="100965" y="20904"/>
                  </a:lnTo>
                  <a:lnTo>
                    <a:pt x="101041" y="20612"/>
                  </a:lnTo>
                  <a:lnTo>
                    <a:pt x="101219" y="20345"/>
                  </a:lnTo>
                  <a:lnTo>
                    <a:pt x="101650" y="19964"/>
                  </a:lnTo>
                  <a:lnTo>
                    <a:pt x="101866" y="19824"/>
                  </a:lnTo>
                  <a:lnTo>
                    <a:pt x="103200" y="19075"/>
                  </a:lnTo>
                  <a:lnTo>
                    <a:pt x="103555" y="18834"/>
                  </a:lnTo>
                  <a:lnTo>
                    <a:pt x="104076" y="18300"/>
                  </a:lnTo>
                  <a:lnTo>
                    <a:pt x="104254" y="17894"/>
                  </a:lnTo>
                  <a:lnTo>
                    <a:pt x="104254" y="16967"/>
                  </a:lnTo>
                  <a:close/>
                </a:path>
                <a:path w="123825" h="39369">
                  <a:moveTo>
                    <a:pt x="108800" y="31000"/>
                  </a:moveTo>
                  <a:lnTo>
                    <a:pt x="107835" y="31000"/>
                  </a:lnTo>
                  <a:lnTo>
                    <a:pt x="106070" y="33934"/>
                  </a:lnTo>
                  <a:lnTo>
                    <a:pt x="104317" y="31000"/>
                  </a:lnTo>
                  <a:lnTo>
                    <a:pt x="103352" y="31000"/>
                  </a:lnTo>
                  <a:lnTo>
                    <a:pt x="105664" y="34645"/>
                  </a:lnTo>
                  <a:lnTo>
                    <a:pt x="105664" y="37109"/>
                  </a:lnTo>
                  <a:lnTo>
                    <a:pt x="106489" y="37109"/>
                  </a:lnTo>
                  <a:lnTo>
                    <a:pt x="106489" y="34645"/>
                  </a:lnTo>
                  <a:lnTo>
                    <a:pt x="108800" y="31000"/>
                  </a:lnTo>
                  <a:close/>
                </a:path>
                <a:path w="123825" h="39369">
                  <a:moveTo>
                    <a:pt x="108978" y="19088"/>
                  </a:moveTo>
                  <a:lnTo>
                    <a:pt x="108788" y="18643"/>
                  </a:lnTo>
                  <a:lnTo>
                    <a:pt x="108026" y="17932"/>
                  </a:lnTo>
                  <a:lnTo>
                    <a:pt x="107569" y="17754"/>
                  </a:lnTo>
                  <a:lnTo>
                    <a:pt x="106730" y="17754"/>
                  </a:lnTo>
                  <a:lnTo>
                    <a:pt x="106476" y="17805"/>
                  </a:lnTo>
                  <a:lnTo>
                    <a:pt x="106121" y="17945"/>
                  </a:lnTo>
                  <a:lnTo>
                    <a:pt x="105994" y="18021"/>
                  </a:lnTo>
                  <a:lnTo>
                    <a:pt x="105854" y="18135"/>
                  </a:lnTo>
                  <a:lnTo>
                    <a:pt x="106108" y="16471"/>
                  </a:lnTo>
                  <a:lnTo>
                    <a:pt x="108648" y="16471"/>
                  </a:lnTo>
                  <a:lnTo>
                    <a:pt x="108648" y="15748"/>
                  </a:lnTo>
                  <a:lnTo>
                    <a:pt x="105549" y="15748"/>
                  </a:lnTo>
                  <a:lnTo>
                    <a:pt x="105092" y="18961"/>
                  </a:lnTo>
                  <a:lnTo>
                    <a:pt x="105752" y="18999"/>
                  </a:lnTo>
                  <a:lnTo>
                    <a:pt x="105879" y="18821"/>
                  </a:lnTo>
                  <a:lnTo>
                    <a:pt x="106032" y="18681"/>
                  </a:lnTo>
                  <a:lnTo>
                    <a:pt x="106400" y="18478"/>
                  </a:lnTo>
                  <a:lnTo>
                    <a:pt x="106616" y="18427"/>
                  </a:lnTo>
                  <a:lnTo>
                    <a:pt x="107238" y="18427"/>
                  </a:lnTo>
                  <a:lnTo>
                    <a:pt x="107543" y="18554"/>
                  </a:lnTo>
                  <a:lnTo>
                    <a:pt x="108051" y="18999"/>
                  </a:lnTo>
                  <a:lnTo>
                    <a:pt x="108178" y="19316"/>
                  </a:lnTo>
                  <a:lnTo>
                    <a:pt x="108178" y="20091"/>
                  </a:lnTo>
                  <a:lnTo>
                    <a:pt x="108064" y="20396"/>
                  </a:lnTo>
                  <a:lnTo>
                    <a:pt x="107645" y="20955"/>
                  </a:lnTo>
                  <a:lnTo>
                    <a:pt x="107315" y="21107"/>
                  </a:lnTo>
                  <a:lnTo>
                    <a:pt x="106629" y="21107"/>
                  </a:lnTo>
                  <a:lnTo>
                    <a:pt x="106426" y="21056"/>
                  </a:lnTo>
                  <a:lnTo>
                    <a:pt x="105905" y="20815"/>
                  </a:lnTo>
                  <a:lnTo>
                    <a:pt x="105714" y="20523"/>
                  </a:lnTo>
                  <a:lnTo>
                    <a:pt x="105651" y="20091"/>
                  </a:lnTo>
                  <a:lnTo>
                    <a:pt x="104876" y="20091"/>
                  </a:lnTo>
                  <a:lnTo>
                    <a:pt x="104927" y="20662"/>
                  </a:lnTo>
                  <a:lnTo>
                    <a:pt x="105130" y="21082"/>
                  </a:lnTo>
                  <a:lnTo>
                    <a:pt x="105879" y="21628"/>
                  </a:lnTo>
                  <a:lnTo>
                    <a:pt x="106311" y="21767"/>
                  </a:lnTo>
                  <a:lnTo>
                    <a:pt x="107556" y="21767"/>
                  </a:lnTo>
                  <a:lnTo>
                    <a:pt x="108115" y="21551"/>
                  </a:lnTo>
                  <a:lnTo>
                    <a:pt x="108800" y="20688"/>
                  </a:lnTo>
                  <a:lnTo>
                    <a:pt x="108978" y="20193"/>
                  </a:lnTo>
                  <a:lnTo>
                    <a:pt x="108978" y="19088"/>
                  </a:lnTo>
                  <a:close/>
                </a:path>
                <a:path w="123825" h="39369">
                  <a:moveTo>
                    <a:pt x="111391" y="38849"/>
                  </a:moveTo>
                  <a:lnTo>
                    <a:pt x="110985" y="38074"/>
                  </a:lnTo>
                  <a:lnTo>
                    <a:pt x="110718" y="37490"/>
                  </a:lnTo>
                  <a:lnTo>
                    <a:pt x="110350" y="36410"/>
                  </a:lnTo>
                  <a:lnTo>
                    <a:pt x="110236" y="35674"/>
                  </a:lnTo>
                  <a:lnTo>
                    <a:pt x="110236" y="34074"/>
                  </a:lnTo>
                  <a:lnTo>
                    <a:pt x="110337" y="33375"/>
                  </a:lnTo>
                  <a:lnTo>
                    <a:pt x="110667" y="32359"/>
                  </a:lnTo>
                  <a:lnTo>
                    <a:pt x="110947" y="31750"/>
                  </a:lnTo>
                  <a:lnTo>
                    <a:pt x="111379" y="30899"/>
                  </a:lnTo>
                  <a:lnTo>
                    <a:pt x="110858" y="30899"/>
                  </a:lnTo>
                  <a:lnTo>
                    <a:pt x="110350" y="31711"/>
                  </a:lnTo>
                  <a:lnTo>
                    <a:pt x="110007" y="32321"/>
                  </a:lnTo>
                  <a:lnTo>
                    <a:pt x="109588" y="33362"/>
                  </a:lnTo>
                  <a:lnTo>
                    <a:pt x="109448" y="34099"/>
                  </a:lnTo>
                  <a:lnTo>
                    <a:pt x="109461" y="35369"/>
                  </a:lnTo>
                  <a:lnTo>
                    <a:pt x="110896" y="38849"/>
                  </a:lnTo>
                  <a:lnTo>
                    <a:pt x="111391" y="38849"/>
                  </a:lnTo>
                  <a:close/>
                </a:path>
                <a:path w="123825" h="39369">
                  <a:moveTo>
                    <a:pt x="113728" y="19088"/>
                  </a:moveTo>
                  <a:lnTo>
                    <a:pt x="113525" y="18643"/>
                  </a:lnTo>
                  <a:lnTo>
                    <a:pt x="112776" y="17932"/>
                  </a:lnTo>
                  <a:lnTo>
                    <a:pt x="112306" y="17754"/>
                  </a:lnTo>
                  <a:lnTo>
                    <a:pt x="111467" y="17754"/>
                  </a:lnTo>
                  <a:lnTo>
                    <a:pt x="111213" y="17805"/>
                  </a:lnTo>
                  <a:lnTo>
                    <a:pt x="110871" y="17945"/>
                  </a:lnTo>
                  <a:lnTo>
                    <a:pt x="110744" y="18021"/>
                  </a:lnTo>
                  <a:lnTo>
                    <a:pt x="110604" y="18135"/>
                  </a:lnTo>
                  <a:lnTo>
                    <a:pt x="110845" y="16471"/>
                  </a:lnTo>
                  <a:lnTo>
                    <a:pt x="113385" y="16471"/>
                  </a:lnTo>
                  <a:lnTo>
                    <a:pt x="113385" y="15748"/>
                  </a:lnTo>
                  <a:lnTo>
                    <a:pt x="110286" y="15748"/>
                  </a:lnTo>
                  <a:lnTo>
                    <a:pt x="109829" y="18961"/>
                  </a:lnTo>
                  <a:lnTo>
                    <a:pt x="110490" y="18999"/>
                  </a:lnTo>
                  <a:lnTo>
                    <a:pt x="110617" y="18821"/>
                  </a:lnTo>
                  <a:lnTo>
                    <a:pt x="110769" y="18681"/>
                  </a:lnTo>
                  <a:lnTo>
                    <a:pt x="111137" y="18478"/>
                  </a:lnTo>
                  <a:lnTo>
                    <a:pt x="111366" y="18427"/>
                  </a:lnTo>
                  <a:lnTo>
                    <a:pt x="111975" y="18427"/>
                  </a:lnTo>
                  <a:lnTo>
                    <a:pt x="112280" y="18554"/>
                  </a:lnTo>
                  <a:lnTo>
                    <a:pt x="112788" y="18999"/>
                  </a:lnTo>
                  <a:lnTo>
                    <a:pt x="112915" y="19316"/>
                  </a:lnTo>
                  <a:lnTo>
                    <a:pt x="112915" y="20091"/>
                  </a:lnTo>
                  <a:lnTo>
                    <a:pt x="112814" y="20396"/>
                  </a:lnTo>
                  <a:lnTo>
                    <a:pt x="112382" y="20955"/>
                  </a:lnTo>
                  <a:lnTo>
                    <a:pt x="112052" y="21107"/>
                  </a:lnTo>
                  <a:lnTo>
                    <a:pt x="111379" y="21107"/>
                  </a:lnTo>
                  <a:lnTo>
                    <a:pt x="111175" y="21056"/>
                  </a:lnTo>
                  <a:lnTo>
                    <a:pt x="110642" y="20815"/>
                  </a:lnTo>
                  <a:lnTo>
                    <a:pt x="110451" y="20523"/>
                  </a:lnTo>
                  <a:lnTo>
                    <a:pt x="110401" y="20091"/>
                  </a:lnTo>
                  <a:lnTo>
                    <a:pt x="109613" y="20091"/>
                  </a:lnTo>
                  <a:lnTo>
                    <a:pt x="109664" y="20662"/>
                  </a:lnTo>
                  <a:lnTo>
                    <a:pt x="109867" y="21082"/>
                  </a:lnTo>
                  <a:lnTo>
                    <a:pt x="110617" y="21628"/>
                  </a:lnTo>
                  <a:lnTo>
                    <a:pt x="111048" y="21767"/>
                  </a:lnTo>
                  <a:lnTo>
                    <a:pt x="112293" y="21767"/>
                  </a:lnTo>
                  <a:lnTo>
                    <a:pt x="112852" y="21551"/>
                  </a:lnTo>
                  <a:lnTo>
                    <a:pt x="113550" y="20688"/>
                  </a:lnTo>
                  <a:lnTo>
                    <a:pt x="113728" y="20193"/>
                  </a:lnTo>
                  <a:lnTo>
                    <a:pt x="113728" y="19088"/>
                  </a:lnTo>
                  <a:close/>
                </a:path>
                <a:path w="123825" h="39369">
                  <a:moveTo>
                    <a:pt x="114719" y="31178"/>
                  </a:moveTo>
                  <a:lnTo>
                    <a:pt x="114122" y="31178"/>
                  </a:lnTo>
                  <a:lnTo>
                    <a:pt x="114020" y="31635"/>
                  </a:lnTo>
                  <a:lnTo>
                    <a:pt x="113868" y="31927"/>
                  </a:lnTo>
                  <a:lnTo>
                    <a:pt x="113436" y="32181"/>
                  </a:lnTo>
                  <a:lnTo>
                    <a:pt x="113055" y="32258"/>
                  </a:lnTo>
                  <a:lnTo>
                    <a:pt x="112522" y="32321"/>
                  </a:lnTo>
                  <a:lnTo>
                    <a:pt x="112522" y="32893"/>
                  </a:lnTo>
                  <a:lnTo>
                    <a:pt x="113919" y="32893"/>
                  </a:lnTo>
                  <a:lnTo>
                    <a:pt x="113919" y="37109"/>
                  </a:lnTo>
                  <a:lnTo>
                    <a:pt x="114719" y="37109"/>
                  </a:lnTo>
                  <a:lnTo>
                    <a:pt x="114719" y="31178"/>
                  </a:lnTo>
                  <a:close/>
                </a:path>
                <a:path w="123825" h="39369">
                  <a:moveTo>
                    <a:pt x="116306" y="19011"/>
                  </a:moveTo>
                  <a:lnTo>
                    <a:pt x="114871" y="15392"/>
                  </a:lnTo>
                  <a:lnTo>
                    <a:pt x="114363" y="15392"/>
                  </a:lnTo>
                  <a:lnTo>
                    <a:pt x="114769" y="16167"/>
                  </a:lnTo>
                  <a:lnTo>
                    <a:pt x="115049" y="16764"/>
                  </a:lnTo>
                  <a:lnTo>
                    <a:pt x="115417" y="17843"/>
                  </a:lnTo>
                  <a:lnTo>
                    <a:pt x="115531" y="18580"/>
                  </a:lnTo>
                  <a:lnTo>
                    <a:pt x="115531" y="20180"/>
                  </a:lnTo>
                  <a:lnTo>
                    <a:pt x="115430" y="20878"/>
                  </a:lnTo>
                  <a:lnTo>
                    <a:pt x="115100" y="21869"/>
                  </a:lnTo>
                  <a:lnTo>
                    <a:pt x="114820" y="22491"/>
                  </a:lnTo>
                  <a:lnTo>
                    <a:pt x="114376" y="23355"/>
                  </a:lnTo>
                  <a:lnTo>
                    <a:pt x="114896" y="23355"/>
                  </a:lnTo>
                  <a:lnTo>
                    <a:pt x="115417" y="22542"/>
                  </a:lnTo>
                  <a:lnTo>
                    <a:pt x="115760" y="21932"/>
                  </a:lnTo>
                  <a:lnTo>
                    <a:pt x="116179" y="20878"/>
                  </a:lnTo>
                  <a:lnTo>
                    <a:pt x="116306" y="20154"/>
                  </a:lnTo>
                  <a:lnTo>
                    <a:pt x="116306" y="19011"/>
                  </a:lnTo>
                  <a:close/>
                </a:path>
                <a:path w="123825" h="39369">
                  <a:moveTo>
                    <a:pt x="120904" y="35001"/>
                  </a:moveTo>
                  <a:lnTo>
                    <a:pt x="120015" y="35001"/>
                  </a:lnTo>
                  <a:lnTo>
                    <a:pt x="120015" y="32296"/>
                  </a:lnTo>
                  <a:lnTo>
                    <a:pt x="120015" y="31140"/>
                  </a:lnTo>
                  <a:lnTo>
                    <a:pt x="119392" y="31140"/>
                  </a:lnTo>
                  <a:lnTo>
                    <a:pt x="119265" y="31318"/>
                  </a:lnTo>
                  <a:lnTo>
                    <a:pt x="119265" y="32296"/>
                  </a:lnTo>
                  <a:lnTo>
                    <a:pt x="119265" y="35001"/>
                  </a:lnTo>
                  <a:lnTo>
                    <a:pt x="117348" y="35001"/>
                  </a:lnTo>
                  <a:lnTo>
                    <a:pt x="119265" y="32296"/>
                  </a:lnTo>
                  <a:lnTo>
                    <a:pt x="119265" y="31318"/>
                  </a:lnTo>
                  <a:lnTo>
                    <a:pt x="116662" y="34925"/>
                  </a:lnTo>
                  <a:lnTo>
                    <a:pt x="116662" y="35648"/>
                  </a:lnTo>
                  <a:lnTo>
                    <a:pt x="119265" y="35648"/>
                  </a:lnTo>
                  <a:lnTo>
                    <a:pt x="119265" y="37109"/>
                  </a:lnTo>
                  <a:lnTo>
                    <a:pt x="120015" y="37109"/>
                  </a:lnTo>
                  <a:lnTo>
                    <a:pt x="120015" y="35648"/>
                  </a:lnTo>
                  <a:lnTo>
                    <a:pt x="120904" y="35648"/>
                  </a:lnTo>
                  <a:lnTo>
                    <a:pt x="120904" y="35001"/>
                  </a:lnTo>
                  <a:close/>
                </a:path>
                <a:path w="123825" h="39369">
                  <a:moveTo>
                    <a:pt x="123405" y="34505"/>
                  </a:moveTo>
                  <a:lnTo>
                    <a:pt x="121970" y="30899"/>
                  </a:lnTo>
                  <a:lnTo>
                    <a:pt x="121462" y="30899"/>
                  </a:lnTo>
                  <a:lnTo>
                    <a:pt x="121869" y="31673"/>
                  </a:lnTo>
                  <a:lnTo>
                    <a:pt x="122148" y="32258"/>
                  </a:lnTo>
                  <a:lnTo>
                    <a:pt x="122504" y="33337"/>
                  </a:lnTo>
                  <a:lnTo>
                    <a:pt x="122618" y="34074"/>
                  </a:lnTo>
                  <a:lnTo>
                    <a:pt x="122618" y="35674"/>
                  </a:lnTo>
                  <a:lnTo>
                    <a:pt x="122516" y="36372"/>
                  </a:lnTo>
                  <a:lnTo>
                    <a:pt x="122199" y="37363"/>
                  </a:lnTo>
                  <a:lnTo>
                    <a:pt x="121920" y="37985"/>
                  </a:lnTo>
                  <a:lnTo>
                    <a:pt x="121475" y="38849"/>
                  </a:lnTo>
                  <a:lnTo>
                    <a:pt x="121996" y="38849"/>
                  </a:lnTo>
                  <a:lnTo>
                    <a:pt x="122504" y="38049"/>
                  </a:lnTo>
                  <a:lnTo>
                    <a:pt x="122847" y="37439"/>
                  </a:lnTo>
                  <a:lnTo>
                    <a:pt x="123278" y="36372"/>
                  </a:lnTo>
                  <a:lnTo>
                    <a:pt x="123405" y="35648"/>
                  </a:lnTo>
                  <a:lnTo>
                    <a:pt x="123405" y="34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1" name="object 57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078736" y="2014671"/>
              <a:ext cx="322337" cy="380415"/>
            </a:xfrm>
            <a:prstGeom prst="rect">
              <a:avLst/>
            </a:prstGeom>
          </p:spPr>
        </p:pic>
        <p:sp>
          <p:nvSpPr>
            <p:cNvPr id="572" name="object 572"/>
            <p:cNvSpPr/>
            <p:nvPr/>
          </p:nvSpPr>
          <p:spPr>
            <a:xfrm>
              <a:off x="6270218" y="2020264"/>
              <a:ext cx="45720" cy="6985"/>
            </a:xfrm>
            <a:custGeom>
              <a:avLst/>
              <a:gdLst/>
              <a:ahLst/>
              <a:cxnLst/>
              <a:rect l="l" t="t" r="r" b="b"/>
              <a:pathLst>
                <a:path w="45720" h="6985">
                  <a:moveTo>
                    <a:pt x="2857" y="1854"/>
                  </a:moveTo>
                  <a:lnTo>
                    <a:pt x="2006" y="1854"/>
                  </a:lnTo>
                  <a:lnTo>
                    <a:pt x="2006" y="1333"/>
                  </a:lnTo>
                  <a:lnTo>
                    <a:pt x="2171" y="1092"/>
                  </a:lnTo>
                  <a:lnTo>
                    <a:pt x="2819" y="1066"/>
                  </a:lnTo>
                  <a:lnTo>
                    <a:pt x="2819" y="25"/>
                  </a:lnTo>
                  <a:lnTo>
                    <a:pt x="2552" y="0"/>
                  </a:lnTo>
                  <a:lnTo>
                    <a:pt x="1612" y="0"/>
                  </a:lnTo>
                  <a:lnTo>
                    <a:pt x="1155" y="139"/>
                  </a:lnTo>
                  <a:lnTo>
                    <a:pt x="977" y="431"/>
                  </a:lnTo>
                  <a:lnTo>
                    <a:pt x="787" y="635"/>
                  </a:lnTo>
                  <a:lnTo>
                    <a:pt x="698" y="1003"/>
                  </a:lnTo>
                  <a:lnTo>
                    <a:pt x="698" y="1854"/>
                  </a:lnTo>
                  <a:lnTo>
                    <a:pt x="0" y="1854"/>
                  </a:lnTo>
                  <a:lnTo>
                    <a:pt x="0" y="2768"/>
                  </a:lnTo>
                  <a:lnTo>
                    <a:pt x="711" y="2768"/>
                  </a:lnTo>
                  <a:lnTo>
                    <a:pt x="711" y="6756"/>
                  </a:lnTo>
                  <a:lnTo>
                    <a:pt x="2006" y="6756"/>
                  </a:lnTo>
                  <a:lnTo>
                    <a:pt x="2006" y="2768"/>
                  </a:lnTo>
                  <a:lnTo>
                    <a:pt x="2857" y="2768"/>
                  </a:lnTo>
                  <a:lnTo>
                    <a:pt x="2857" y="1854"/>
                  </a:lnTo>
                  <a:close/>
                </a:path>
                <a:path w="45720" h="6985">
                  <a:moveTo>
                    <a:pt x="4927" y="1803"/>
                  </a:moveTo>
                  <a:lnTo>
                    <a:pt x="3619" y="1803"/>
                  </a:lnTo>
                  <a:lnTo>
                    <a:pt x="3619" y="6756"/>
                  </a:lnTo>
                  <a:lnTo>
                    <a:pt x="4927" y="6756"/>
                  </a:lnTo>
                  <a:lnTo>
                    <a:pt x="4927" y="1803"/>
                  </a:lnTo>
                  <a:close/>
                </a:path>
                <a:path w="45720" h="6985">
                  <a:moveTo>
                    <a:pt x="4927" y="25"/>
                  </a:moveTo>
                  <a:lnTo>
                    <a:pt x="3619" y="25"/>
                  </a:lnTo>
                  <a:lnTo>
                    <a:pt x="3619" y="1219"/>
                  </a:lnTo>
                  <a:lnTo>
                    <a:pt x="4927" y="1219"/>
                  </a:lnTo>
                  <a:lnTo>
                    <a:pt x="4927" y="25"/>
                  </a:lnTo>
                  <a:close/>
                </a:path>
                <a:path w="45720" h="6985">
                  <a:moveTo>
                    <a:pt x="7505" y="63"/>
                  </a:moveTo>
                  <a:lnTo>
                    <a:pt x="6210" y="63"/>
                  </a:lnTo>
                  <a:lnTo>
                    <a:pt x="6210" y="6756"/>
                  </a:lnTo>
                  <a:lnTo>
                    <a:pt x="7505" y="6756"/>
                  </a:lnTo>
                  <a:lnTo>
                    <a:pt x="7505" y="63"/>
                  </a:lnTo>
                  <a:close/>
                </a:path>
                <a:path w="45720" h="6985">
                  <a:moveTo>
                    <a:pt x="13068" y="4635"/>
                  </a:moveTo>
                  <a:lnTo>
                    <a:pt x="13042" y="3784"/>
                  </a:lnTo>
                  <a:lnTo>
                    <a:pt x="12941" y="3213"/>
                  </a:lnTo>
                  <a:lnTo>
                    <a:pt x="12839" y="2933"/>
                  </a:lnTo>
                  <a:lnTo>
                    <a:pt x="12712" y="2743"/>
                  </a:lnTo>
                  <a:lnTo>
                    <a:pt x="12433" y="2298"/>
                  </a:lnTo>
                  <a:lnTo>
                    <a:pt x="12153" y="2057"/>
                  </a:lnTo>
                  <a:lnTo>
                    <a:pt x="11722" y="1866"/>
                  </a:lnTo>
                  <a:lnTo>
                    <a:pt x="11722" y="3784"/>
                  </a:lnTo>
                  <a:lnTo>
                    <a:pt x="9715" y="3784"/>
                  </a:lnTo>
                  <a:lnTo>
                    <a:pt x="9753" y="3467"/>
                  </a:lnTo>
                  <a:lnTo>
                    <a:pt x="9880" y="3175"/>
                  </a:lnTo>
                  <a:lnTo>
                    <a:pt x="10185" y="2832"/>
                  </a:lnTo>
                  <a:lnTo>
                    <a:pt x="10414" y="2743"/>
                  </a:lnTo>
                  <a:lnTo>
                    <a:pt x="10985" y="2743"/>
                  </a:lnTo>
                  <a:lnTo>
                    <a:pt x="11226" y="2832"/>
                  </a:lnTo>
                  <a:lnTo>
                    <a:pt x="11595" y="3175"/>
                  </a:lnTo>
                  <a:lnTo>
                    <a:pt x="11696" y="3467"/>
                  </a:lnTo>
                  <a:lnTo>
                    <a:pt x="11722" y="3784"/>
                  </a:lnTo>
                  <a:lnTo>
                    <a:pt x="11722" y="1866"/>
                  </a:lnTo>
                  <a:lnTo>
                    <a:pt x="11493" y="1752"/>
                  </a:lnTo>
                  <a:lnTo>
                    <a:pt x="11125" y="1676"/>
                  </a:lnTo>
                  <a:lnTo>
                    <a:pt x="10020" y="1676"/>
                  </a:lnTo>
                  <a:lnTo>
                    <a:pt x="9461" y="1905"/>
                  </a:lnTo>
                  <a:lnTo>
                    <a:pt x="8661" y="2743"/>
                  </a:lnTo>
                  <a:lnTo>
                    <a:pt x="8559" y="2933"/>
                  </a:lnTo>
                  <a:lnTo>
                    <a:pt x="8445" y="3263"/>
                  </a:lnTo>
                  <a:lnTo>
                    <a:pt x="8509" y="5588"/>
                  </a:lnTo>
                  <a:lnTo>
                    <a:pt x="8610" y="5905"/>
                  </a:lnTo>
                  <a:lnTo>
                    <a:pt x="9575" y="6718"/>
                  </a:lnTo>
                  <a:lnTo>
                    <a:pt x="10134" y="6921"/>
                  </a:lnTo>
                  <a:lnTo>
                    <a:pt x="11518" y="6921"/>
                  </a:lnTo>
                  <a:lnTo>
                    <a:pt x="12115" y="6667"/>
                  </a:lnTo>
                  <a:lnTo>
                    <a:pt x="12827" y="5867"/>
                  </a:lnTo>
                  <a:lnTo>
                    <a:pt x="12966" y="5588"/>
                  </a:lnTo>
                  <a:lnTo>
                    <a:pt x="13004" y="5295"/>
                  </a:lnTo>
                  <a:lnTo>
                    <a:pt x="11684" y="5295"/>
                  </a:lnTo>
                  <a:lnTo>
                    <a:pt x="11493" y="5588"/>
                  </a:lnTo>
                  <a:lnTo>
                    <a:pt x="11277" y="5791"/>
                  </a:lnTo>
                  <a:lnTo>
                    <a:pt x="11049" y="5867"/>
                  </a:lnTo>
                  <a:lnTo>
                    <a:pt x="10541" y="5867"/>
                  </a:lnTo>
                  <a:lnTo>
                    <a:pt x="10325" y="5803"/>
                  </a:lnTo>
                  <a:lnTo>
                    <a:pt x="9855" y="5486"/>
                  </a:lnTo>
                  <a:lnTo>
                    <a:pt x="9766" y="5295"/>
                  </a:lnTo>
                  <a:lnTo>
                    <a:pt x="9677" y="4635"/>
                  </a:lnTo>
                  <a:lnTo>
                    <a:pt x="13068" y="4635"/>
                  </a:lnTo>
                  <a:close/>
                </a:path>
                <a:path w="45720" h="6985">
                  <a:moveTo>
                    <a:pt x="18237" y="6756"/>
                  </a:moveTo>
                  <a:lnTo>
                    <a:pt x="18186" y="6527"/>
                  </a:lnTo>
                  <a:lnTo>
                    <a:pt x="17983" y="6172"/>
                  </a:lnTo>
                  <a:lnTo>
                    <a:pt x="17970" y="5969"/>
                  </a:lnTo>
                  <a:lnTo>
                    <a:pt x="17970" y="4343"/>
                  </a:lnTo>
                  <a:lnTo>
                    <a:pt x="17957" y="2730"/>
                  </a:lnTo>
                  <a:lnTo>
                    <a:pt x="17741" y="2222"/>
                  </a:lnTo>
                  <a:lnTo>
                    <a:pt x="16903" y="1790"/>
                  </a:lnTo>
                  <a:lnTo>
                    <a:pt x="16662" y="1739"/>
                  </a:lnTo>
                  <a:lnTo>
                    <a:pt x="16662" y="4343"/>
                  </a:lnTo>
                  <a:lnTo>
                    <a:pt x="16649" y="5257"/>
                  </a:lnTo>
                  <a:lnTo>
                    <a:pt x="16522" y="5562"/>
                  </a:lnTo>
                  <a:lnTo>
                    <a:pt x="16065" y="5892"/>
                  </a:lnTo>
                  <a:lnTo>
                    <a:pt x="15811" y="5969"/>
                  </a:lnTo>
                  <a:lnTo>
                    <a:pt x="15354" y="5969"/>
                  </a:lnTo>
                  <a:lnTo>
                    <a:pt x="15201" y="5918"/>
                  </a:lnTo>
                  <a:lnTo>
                    <a:pt x="14960" y="5727"/>
                  </a:lnTo>
                  <a:lnTo>
                    <a:pt x="14998" y="4914"/>
                  </a:lnTo>
                  <a:lnTo>
                    <a:pt x="15316" y="4724"/>
                  </a:lnTo>
                  <a:lnTo>
                    <a:pt x="15506" y="4660"/>
                  </a:lnTo>
                  <a:lnTo>
                    <a:pt x="16332" y="4508"/>
                  </a:lnTo>
                  <a:lnTo>
                    <a:pt x="16662" y="4343"/>
                  </a:lnTo>
                  <a:lnTo>
                    <a:pt x="16662" y="1739"/>
                  </a:lnTo>
                  <a:lnTo>
                    <a:pt x="16421" y="1689"/>
                  </a:lnTo>
                  <a:lnTo>
                    <a:pt x="15049" y="1689"/>
                  </a:lnTo>
                  <a:lnTo>
                    <a:pt x="14465" y="1905"/>
                  </a:lnTo>
                  <a:lnTo>
                    <a:pt x="13906" y="2616"/>
                  </a:lnTo>
                  <a:lnTo>
                    <a:pt x="13792" y="2971"/>
                  </a:lnTo>
                  <a:lnTo>
                    <a:pt x="13754" y="3403"/>
                  </a:lnTo>
                  <a:lnTo>
                    <a:pt x="15011" y="3403"/>
                  </a:lnTo>
                  <a:lnTo>
                    <a:pt x="15100" y="3060"/>
                  </a:lnTo>
                  <a:lnTo>
                    <a:pt x="15316" y="2806"/>
                  </a:lnTo>
                  <a:lnTo>
                    <a:pt x="15532" y="2730"/>
                  </a:lnTo>
                  <a:lnTo>
                    <a:pt x="16103" y="2730"/>
                  </a:lnTo>
                  <a:lnTo>
                    <a:pt x="16319" y="2768"/>
                  </a:lnTo>
                  <a:lnTo>
                    <a:pt x="16598" y="2921"/>
                  </a:lnTo>
                  <a:lnTo>
                    <a:pt x="16573" y="3543"/>
                  </a:lnTo>
                  <a:lnTo>
                    <a:pt x="16294" y="3670"/>
                  </a:lnTo>
                  <a:lnTo>
                    <a:pt x="14935" y="3860"/>
                  </a:lnTo>
                  <a:lnTo>
                    <a:pt x="14554" y="3962"/>
                  </a:lnTo>
                  <a:lnTo>
                    <a:pt x="13830" y="4381"/>
                  </a:lnTo>
                  <a:lnTo>
                    <a:pt x="13652" y="4724"/>
                  </a:lnTo>
                  <a:lnTo>
                    <a:pt x="13741" y="6261"/>
                  </a:lnTo>
                  <a:lnTo>
                    <a:pt x="14325" y="6781"/>
                  </a:lnTo>
                  <a:lnTo>
                    <a:pt x="14693" y="6908"/>
                  </a:lnTo>
                  <a:lnTo>
                    <a:pt x="15494" y="6908"/>
                  </a:lnTo>
                  <a:lnTo>
                    <a:pt x="15811" y="6832"/>
                  </a:lnTo>
                  <a:lnTo>
                    <a:pt x="16395" y="6464"/>
                  </a:lnTo>
                  <a:lnTo>
                    <a:pt x="16713" y="6172"/>
                  </a:lnTo>
                  <a:lnTo>
                    <a:pt x="16827" y="6756"/>
                  </a:lnTo>
                  <a:lnTo>
                    <a:pt x="18237" y="6756"/>
                  </a:lnTo>
                  <a:close/>
                </a:path>
                <a:path w="45720" h="6985">
                  <a:moveTo>
                    <a:pt x="21971" y="1701"/>
                  </a:moveTo>
                  <a:lnTo>
                    <a:pt x="21412" y="1689"/>
                  </a:lnTo>
                  <a:lnTo>
                    <a:pt x="21094" y="1790"/>
                  </a:lnTo>
                  <a:lnTo>
                    <a:pt x="20701" y="2108"/>
                  </a:lnTo>
                  <a:lnTo>
                    <a:pt x="20523" y="2336"/>
                  </a:lnTo>
                  <a:lnTo>
                    <a:pt x="20332" y="2667"/>
                  </a:lnTo>
                  <a:lnTo>
                    <a:pt x="20332" y="1803"/>
                  </a:lnTo>
                  <a:lnTo>
                    <a:pt x="19100" y="1803"/>
                  </a:lnTo>
                  <a:lnTo>
                    <a:pt x="19100" y="6756"/>
                  </a:lnTo>
                  <a:lnTo>
                    <a:pt x="20396" y="6756"/>
                  </a:lnTo>
                  <a:lnTo>
                    <a:pt x="20396" y="3987"/>
                  </a:lnTo>
                  <a:lnTo>
                    <a:pt x="20447" y="3695"/>
                  </a:lnTo>
                  <a:lnTo>
                    <a:pt x="20726" y="3162"/>
                  </a:lnTo>
                  <a:lnTo>
                    <a:pt x="21082" y="2997"/>
                  </a:lnTo>
                  <a:lnTo>
                    <a:pt x="21590" y="2997"/>
                  </a:lnTo>
                  <a:lnTo>
                    <a:pt x="21971" y="3022"/>
                  </a:lnTo>
                  <a:lnTo>
                    <a:pt x="21971" y="1701"/>
                  </a:lnTo>
                  <a:close/>
                </a:path>
                <a:path w="45720" h="6985">
                  <a:moveTo>
                    <a:pt x="27012" y="3581"/>
                  </a:moveTo>
                  <a:lnTo>
                    <a:pt x="26936" y="2870"/>
                  </a:lnTo>
                  <a:lnTo>
                    <a:pt x="26708" y="2374"/>
                  </a:lnTo>
                  <a:lnTo>
                    <a:pt x="25908" y="1828"/>
                  </a:lnTo>
                  <a:lnTo>
                    <a:pt x="25400" y="1689"/>
                  </a:lnTo>
                  <a:lnTo>
                    <a:pt x="24053" y="1689"/>
                  </a:lnTo>
                  <a:lnTo>
                    <a:pt x="23482" y="1917"/>
                  </a:lnTo>
                  <a:lnTo>
                    <a:pt x="22656" y="2870"/>
                  </a:lnTo>
                  <a:lnTo>
                    <a:pt x="22440" y="3530"/>
                  </a:lnTo>
                  <a:lnTo>
                    <a:pt x="22440" y="5130"/>
                  </a:lnTo>
                  <a:lnTo>
                    <a:pt x="22631" y="5740"/>
                  </a:lnTo>
                  <a:lnTo>
                    <a:pt x="23380" y="6692"/>
                  </a:lnTo>
                  <a:lnTo>
                    <a:pt x="23964" y="6921"/>
                  </a:lnTo>
                  <a:lnTo>
                    <a:pt x="25565" y="6921"/>
                  </a:lnTo>
                  <a:lnTo>
                    <a:pt x="25641" y="5219"/>
                  </a:lnTo>
                  <a:lnTo>
                    <a:pt x="25565" y="5422"/>
                  </a:lnTo>
                  <a:lnTo>
                    <a:pt x="25311" y="5765"/>
                  </a:lnTo>
                  <a:lnTo>
                    <a:pt x="25095" y="5842"/>
                  </a:lnTo>
                  <a:lnTo>
                    <a:pt x="24371" y="5842"/>
                  </a:lnTo>
                  <a:lnTo>
                    <a:pt x="24079" y="5626"/>
                  </a:lnTo>
                  <a:lnTo>
                    <a:pt x="23837" y="5003"/>
                  </a:lnTo>
                  <a:lnTo>
                    <a:pt x="23799" y="4711"/>
                  </a:lnTo>
                  <a:lnTo>
                    <a:pt x="23799" y="3962"/>
                  </a:lnTo>
                  <a:lnTo>
                    <a:pt x="23837" y="3657"/>
                  </a:lnTo>
                  <a:lnTo>
                    <a:pt x="24091" y="2997"/>
                  </a:lnTo>
                  <a:lnTo>
                    <a:pt x="24384" y="2781"/>
                  </a:lnTo>
                  <a:lnTo>
                    <a:pt x="25120" y="2781"/>
                  </a:lnTo>
                  <a:lnTo>
                    <a:pt x="25349" y="2882"/>
                  </a:lnTo>
                  <a:lnTo>
                    <a:pt x="25603" y="3225"/>
                  </a:lnTo>
                  <a:lnTo>
                    <a:pt x="25654" y="3390"/>
                  </a:lnTo>
                  <a:lnTo>
                    <a:pt x="25679" y="3581"/>
                  </a:lnTo>
                  <a:lnTo>
                    <a:pt x="27012" y="3581"/>
                  </a:lnTo>
                  <a:close/>
                </a:path>
                <a:path w="45720" h="6985">
                  <a:moveTo>
                    <a:pt x="32372" y="3403"/>
                  </a:moveTo>
                  <a:lnTo>
                    <a:pt x="31457" y="1841"/>
                  </a:lnTo>
                  <a:lnTo>
                    <a:pt x="31203" y="1727"/>
                  </a:lnTo>
                  <a:lnTo>
                    <a:pt x="30924" y="1676"/>
                  </a:lnTo>
                  <a:lnTo>
                    <a:pt x="30353" y="1676"/>
                  </a:lnTo>
                  <a:lnTo>
                    <a:pt x="30086" y="1739"/>
                  </a:lnTo>
                  <a:lnTo>
                    <a:pt x="29603" y="1955"/>
                  </a:lnTo>
                  <a:lnTo>
                    <a:pt x="29375" y="2159"/>
                  </a:lnTo>
                  <a:lnTo>
                    <a:pt x="29197" y="2451"/>
                  </a:lnTo>
                  <a:lnTo>
                    <a:pt x="29197" y="88"/>
                  </a:lnTo>
                  <a:lnTo>
                    <a:pt x="27901" y="88"/>
                  </a:lnTo>
                  <a:lnTo>
                    <a:pt x="27901" y="6756"/>
                  </a:lnTo>
                  <a:lnTo>
                    <a:pt x="29197" y="6756"/>
                  </a:lnTo>
                  <a:lnTo>
                    <a:pt x="29197" y="3644"/>
                  </a:lnTo>
                  <a:lnTo>
                    <a:pt x="29286" y="3327"/>
                  </a:lnTo>
                  <a:lnTo>
                    <a:pt x="29641" y="2870"/>
                  </a:lnTo>
                  <a:lnTo>
                    <a:pt x="29895" y="2755"/>
                  </a:lnTo>
                  <a:lnTo>
                    <a:pt x="30568" y="2755"/>
                  </a:lnTo>
                  <a:lnTo>
                    <a:pt x="30797" y="2870"/>
                  </a:lnTo>
                  <a:lnTo>
                    <a:pt x="31000" y="3263"/>
                  </a:lnTo>
                  <a:lnTo>
                    <a:pt x="31051" y="3479"/>
                  </a:lnTo>
                  <a:lnTo>
                    <a:pt x="31051" y="6756"/>
                  </a:lnTo>
                  <a:lnTo>
                    <a:pt x="32372" y="6756"/>
                  </a:lnTo>
                  <a:lnTo>
                    <a:pt x="32372" y="3403"/>
                  </a:lnTo>
                  <a:close/>
                </a:path>
                <a:path w="45720" h="6985">
                  <a:moveTo>
                    <a:pt x="34899" y="1803"/>
                  </a:moveTo>
                  <a:lnTo>
                    <a:pt x="33604" y="1803"/>
                  </a:lnTo>
                  <a:lnTo>
                    <a:pt x="33604" y="6756"/>
                  </a:lnTo>
                  <a:lnTo>
                    <a:pt x="34899" y="6756"/>
                  </a:lnTo>
                  <a:lnTo>
                    <a:pt x="34899" y="1803"/>
                  </a:lnTo>
                  <a:close/>
                </a:path>
                <a:path w="45720" h="6985">
                  <a:moveTo>
                    <a:pt x="34899" y="25"/>
                  </a:moveTo>
                  <a:lnTo>
                    <a:pt x="33604" y="25"/>
                  </a:lnTo>
                  <a:lnTo>
                    <a:pt x="33604" y="1219"/>
                  </a:lnTo>
                  <a:lnTo>
                    <a:pt x="34899" y="1219"/>
                  </a:lnTo>
                  <a:lnTo>
                    <a:pt x="34899" y="25"/>
                  </a:lnTo>
                  <a:close/>
                </a:path>
                <a:path w="45720" h="6985">
                  <a:moveTo>
                    <a:pt x="40601" y="1803"/>
                  </a:moveTo>
                  <a:lnTo>
                    <a:pt x="39217" y="1803"/>
                  </a:lnTo>
                  <a:lnTo>
                    <a:pt x="38150" y="5461"/>
                  </a:lnTo>
                  <a:lnTo>
                    <a:pt x="37122" y="1803"/>
                  </a:lnTo>
                  <a:lnTo>
                    <a:pt x="35674" y="1803"/>
                  </a:lnTo>
                  <a:lnTo>
                    <a:pt x="37452" y="6756"/>
                  </a:lnTo>
                  <a:lnTo>
                    <a:pt x="38823" y="6756"/>
                  </a:lnTo>
                  <a:lnTo>
                    <a:pt x="40601" y="1803"/>
                  </a:lnTo>
                  <a:close/>
                </a:path>
                <a:path w="45720" h="6985">
                  <a:moveTo>
                    <a:pt x="45631" y="4635"/>
                  </a:moveTo>
                  <a:lnTo>
                    <a:pt x="45605" y="3784"/>
                  </a:lnTo>
                  <a:lnTo>
                    <a:pt x="45516" y="3213"/>
                  </a:lnTo>
                  <a:lnTo>
                    <a:pt x="45402" y="2933"/>
                  </a:lnTo>
                  <a:lnTo>
                    <a:pt x="45275" y="2743"/>
                  </a:lnTo>
                  <a:lnTo>
                    <a:pt x="44996" y="2298"/>
                  </a:lnTo>
                  <a:lnTo>
                    <a:pt x="44729" y="2057"/>
                  </a:lnTo>
                  <a:lnTo>
                    <a:pt x="44284" y="1854"/>
                  </a:lnTo>
                  <a:lnTo>
                    <a:pt x="44284" y="3784"/>
                  </a:lnTo>
                  <a:lnTo>
                    <a:pt x="42278" y="3784"/>
                  </a:lnTo>
                  <a:lnTo>
                    <a:pt x="42316" y="3467"/>
                  </a:lnTo>
                  <a:lnTo>
                    <a:pt x="42443" y="3175"/>
                  </a:lnTo>
                  <a:lnTo>
                    <a:pt x="42748" y="2832"/>
                  </a:lnTo>
                  <a:lnTo>
                    <a:pt x="42989" y="2743"/>
                  </a:lnTo>
                  <a:lnTo>
                    <a:pt x="43561" y="2743"/>
                  </a:lnTo>
                  <a:lnTo>
                    <a:pt x="43789" y="2832"/>
                  </a:lnTo>
                  <a:lnTo>
                    <a:pt x="44157" y="3175"/>
                  </a:lnTo>
                  <a:lnTo>
                    <a:pt x="44272" y="3467"/>
                  </a:lnTo>
                  <a:lnTo>
                    <a:pt x="44284" y="3784"/>
                  </a:lnTo>
                  <a:lnTo>
                    <a:pt x="44284" y="1854"/>
                  </a:lnTo>
                  <a:lnTo>
                    <a:pt x="44069" y="1752"/>
                  </a:lnTo>
                  <a:lnTo>
                    <a:pt x="43700" y="1676"/>
                  </a:lnTo>
                  <a:lnTo>
                    <a:pt x="42595" y="1676"/>
                  </a:lnTo>
                  <a:lnTo>
                    <a:pt x="42024" y="1905"/>
                  </a:lnTo>
                  <a:lnTo>
                    <a:pt x="41236" y="2743"/>
                  </a:lnTo>
                  <a:lnTo>
                    <a:pt x="41122" y="2933"/>
                  </a:lnTo>
                  <a:lnTo>
                    <a:pt x="41008" y="3263"/>
                  </a:lnTo>
                  <a:lnTo>
                    <a:pt x="41071" y="5588"/>
                  </a:lnTo>
                  <a:lnTo>
                    <a:pt x="41186" y="5905"/>
                  </a:lnTo>
                  <a:lnTo>
                    <a:pt x="42138" y="6718"/>
                  </a:lnTo>
                  <a:lnTo>
                    <a:pt x="42697" y="6921"/>
                  </a:lnTo>
                  <a:lnTo>
                    <a:pt x="44094" y="6921"/>
                  </a:lnTo>
                  <a:lnTo>
                    <a:pt x="44678" y="6667"/>
                  </a:lnTo>
                  <a:lnTo>
                    <a:pt x="45402" y="5867"/>
                  </a:lnTo>
                  <a:lnTo>
                    <a:pt x="45529" y="5588"/>
                  </a:lnTo>
                  <a:lnTo>
                    <a:pt x="45567" y="5295"/>
                  </a:lnTo>
                  <a:lnTo>
                    <a:pt x="44246" y="5295"/>
                  </a:lnTo>
                  <a:lnTo>
                    <a:pt x="44056" y="5588"/>
                  </a:lnTo>
                  <a:lnTo>
                    <a:pt x="43840" y="5791"/>
                  </a:lnTo>
                  <a:lnTo>
                    <a:pt x="43624" y="5867"/>
                  </a:lnTo>
                  <a:lnTo>
                    <a:pt x="43103" y="5867"/>
                  </a:lnTo>
                  <a:lnTo>
                    <a:pt x="42887" y="5803"/>
                  </a:lnTo>
                  <a:lnTo>
                    <a:pt x="42418" y="5486"/>
                  </a:lnTo>
                  <a:lnTo>
                    <a:pt x="42341" y="5295"/>
                  </a:lnTo>
                  <a:lnTo>
                    <a:pt x="42240" y="4635"/>
                  </a:lnTo>
                  <a:lnTo>
                    <a:pt x="45631" y="4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388289" y="202125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262484" y="2037219"/>
              <a:ext cx="128905" cy="54610"/>
            </a:xfrm>
            <a:custGeom>
              <a:avLst/>
              <a:gdLst/>
              <a:ahLst/>
              <a:cxnLst/>
              <a:rect l="l" t="t" r="r" b="b"/>
              <a:pathLst>
                <a:path w="128904" h="54610">
                  <a:moveTo>
                    <a:pt x="2108" y="46507"/>
                  </a:moveTo>
                  <a:lnTo>
                    <a:pt x="1295" y="46494"/>
                  </a:lnTo>
                  <a:lnTo>
                    <a:pt x="952" y="46609"/>
                  </a:lnTo>
                  <a:lnTo>
                    <a:pt x="787" y="46875"/>
                  </a:lnTo>
                  <a:lnTo>
                    <a:pt x="685" y="47015"/>
                  </a:lnTo>
                  <a:lnTo>
                    <a:pt x="635" y="47244"/>
                  </a:lnTo>
                  <a:lnTo>
                    <a:pt x="622" y="47548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44"/>
                  </a:lnTo>
                  <a:lnTo>
                    <a:pt x="622" y="48844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44"/>
                  </a:lnTo>
                  <a:lnTo>
                    <a:pt x="2108" y="48844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31"/>
                  </a:lnTo>
                  <a:lnTo>
                    <a:pt x="1612" y="47180"/>
                  </a:lnTo>
                  <a:lnTo>
                    <a:pt x="2108" y="47180"/>
                  </a:lnTo>
                  <a:lnTo>
                    <a:pt x="2108" y="46507"/>
                  </a:lnTo>
                  <a:close/>
                </a:path>
                <a:path w="128904" h="54610">
                  <a:moveTo>
                    <a:pt x="2108" y="31013"/>
                  </a:moveTo>
                  <a:lnTo>
                    <a:pt x="1295" y="31000"/>
                  </a:lnTo>
                  <a:lnTo>
                    <a:pt x="952" y="31115"/>
                  </a:lnTo>
                  <a:lnTo>
                    <a:pt x="787" y="31369"/>
                  </a:lnTo>
                  <a:lnTo>
                    <a:pt x="685" y="31521"/>
                  </a:lnTo>
                  <a:lnTo>
                    <a:pt x="635" y="31750"/>
                  </a:lnTo>
                  <a:lnTo>
                    <a:pt x="622" y="32054"/>
                  </a:lnTo>
                  <a:lnTo>
                    <a:pt x="622" y="32753"/>
                  </a:lnTo>
                  <a:lnTo>
                    <a:pt x="0" y="32753"/>
                  </a:lnTo>
                  <a:lnTo>
                    <a:pt x="0" y="33350"/>
                  </a:lnTo>
                  <a:lnTo>
                    <a:pt x="622" y="33350"/>
                  </a:lnTo>
                  <a:lnTo>
                    <a:pt x="622" y="37198"/>
                  </a:lnTo>
                  <a:lnTo>
                    <a:pt x="1358" y="37198"/>
                  </a:lnTo>
                  <a:lnTo>
                    <a:pt x="1358" y="33350"/>
                  </a:lnTo>
                  <a:lnTo>
                    <a:pt x="2108" y="33350"/>
                  </a:lnTo>
                  <a:lnTo>
                    <a:pt x="2108" y="32753"/>
                  </a:lnTo>
                  <a:lnTo>
                    <a:pt x="1371" y="32753"/>
                  </a:lnTo>
                  <a:lnTo>
                    <a:pt x="1371" y="32270"/>
                  </a:lnTo>
                  <a:lnTo>
                    <a:pt x="1397" y="31965"/>
                  </a:lnTo>
                  <a:lnTo>
                    <a:pt x="1485" y="31737"/>
                  </a:lnTo>
                  <a:lnTo>
                    <a:pt x="1612" y="31673"/>
                  </a:lnTo>
                  <a:lnTo>
                    <a:pt x="2108" y="31686"/>
                  </a:lnTo>
                  <a:lnTo>
                    <a:pt x="2108" y="31013"/>
                  </a:lnTo>
                  <a:close/>
                </a:path>
                <a:path w="128904" h="54610">
                  <a:moveTo>
                    <a:pt x="2108" y="15519"/>
                  </a:moveTo>
                  <a:lnTo>
                    <a:pt x="1295" y="15506"/>
                  </a:lnTo>
                  <a:lnTo>
                    <a:pt x="952" y="15621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56"/>
                  </a:lnTo>
                  <a:lnTo>
                    <a:pt x="622" y="16560"/>
                  </a:lnTo>
                  <a:lnTo>
                    <a:pt x="622" y="17259"/>
                  </a:lnTo>
                  <a:lnTo>
                    <a:pt x="0" y="17259"/>
                  </a:lnTo>
                  <a:lnTo>
                    <a:pt x="0" y="17856"/>
                  </a:lnTo>
                  <a:lnTo>
                    <a:pt x="622" y="17856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56"/>
                  </a:lnTo>
                  <a:lnTo>
                    <a:pt x="2108" y="17856"/>
                  </a:lnTo>
                  <a:lnTo>
                    <a:pt x="2108" y="17259"/>
                  </a:lnTo>
                  <a:lnTo>
                    <a:pt x="1371" y="17259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43"/>
                  </a:lnTo>
                  <a:lnTo>
                    <a:pt x="1612" y="16179"/>
                  </a:lnTo>
                  <a:lnTo>
                    <a:pt x="2108" y="16192"/>
                  </a:lnTo>
                  <a:lnTo>
                    <a:pt x="2108" y="15519"/>
                  </a:lnTo>
                  <a:close/>
                </a:path>
                <a:path w="128904" h="54610">
                  <a:moveTo>
                    <a:pt x="2108" y="25"/>
                  </a:moveTo>
                  <a:lnTo>
                    <a:pt x="1295" y="0"/>
                  </a:lnTo>
                  <a:lnTo>
                    <a:pt x="952" y="127"/>
                  </a:lnTo>
                  <a:lnTo>
                    <a:pt x="787" y="381"/>
                  </a:lnTo>
                  <a:lnTo>
                    <a:pt x="685" y="533"/>
                  </a:lnTo>
                  <a:lnTo>
                    <a:pt x="635" y="762"/>
                  </a:lnTo>
                  <a:lnTo>
                    <a:pt x="622" y="1066"/>
                  </a:lnTo>
                  <a:lnTo>
                    <a:pt x="622" y="1765"/>
                  </a:lnTo>
                  <a:lnTo>
                    <a:pt x="0" y="1765"/>
                  </a:lnTo>
                  <a:lnTo>
                    <a:pt x="0" y="2362"/>
                  </a:lnTo>
                  <a:lnTo>
                    <a:pt x="622" y="2362"/>
                  </a:lnTo>
                  <a:lnTo>
                    <a:pt x="622" y="6197"/>
                  </a:lnTo>
                  <a:lnTo>
                    <a:pt x="1358" y="6197"/>
                  </a:lnTo>
                  <a:lnTo>
                    <a:pt x="1358" y="2362"/>
                  </a:lnTo>
                  <a:lnTo>
                    <a:pt x="2108" y="2362"/>
                  </a:lnTo>
                  <a:lnTo>
                    <a:pt x="2108" y="1765"/>
                  </a:lnTo>
                  <a:lnTo>
                    <a:pt x="1371" y="1765"/>
                  </a:lnTo>
                  <a:lnTo>
                    <a:pt x="1371" y="1282"/>
                  </a:lnTo>
                  <a:lnTo>
                    <a:pt x="1397" y="977"/>
                  </a:lnTo>
                  <a:lnTo>
                    <a:pt x="1485" y="749"/>
                  </a:lnTo>
                  <a:lnTo>
                    <a:pt x="1612" y="685"/>
                  </a:lnTo>
                  <a:lnTo>
                    <a:pt x="2108" y="698"/>
                  </a:lnTo>
                  <a:lnTo>
                    <a:pt x="2108" y="25"/>
                  </a:lnTo>
                  <a:close/>
                </a:path>
                <a:path w="128904" h="54610">
                  <a:moveTo>
                    <a:pt x="6807" y="52158"/>
                  </a:moveTo>
                  <a:lnTo>
                    <a:pt x="6464" y="52184"/>
                  </a:lnTo>
                  <a:lnTo>
                    <a:pt x="6311" y="50419"/>
                  </a:lnTo>
                  <a:lnTo>
                    <a:pt x="6223" y="48755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19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58"/>
                  </a:lnTo>
                  <a:lnTo>
                    <a:pt x="3619" y="52019"/>
                  </a:lnTo>
                  <a:lnTo>
                    <a:pt x="3492" y="51003"/>
                  </a:lnTo>
                  <a:lnTo>
                    <a:pt x="3860" y="50800"/>
                  </a:lnTo>
                  <a:lnTo>
                    <a:pt x="4064" y="50749"/>
                  </a:lnTo>
                  <a:lnTo>
                    <a:pt x="4927" y="50634"/>
                  </a:lnTo>
                  <a:lnTo>
                    <a:pt x="5359" y="50533"/>
                  </a:lnTo>
                  <a:lnTo>
                    <a:pt x="5575" y="50419"/>
                  </a:lnTo>
                  <a:lnTo>
                    <a:pt x="5575" y="48285"/>
                  </a:lnTo>
                  <a:lnTo>
                    <a:pt x="5067" y="48120"/>
                  </a:lnTo>
                  <a:lnTo>
                    <a:pt x="4102" y="48120"/>
                  </a:lnTo>
                  <a:lnTo>
                    <a:pt x="2819" y="49593"/>
                  </a:lnTo>
                  <a:lnTo>
                    <a:pt x="3530" y="49593"/>
                  </a:lnTo>
                  <a:lnTo>
                    <a:pt x="3606" y="49187"/>
                  </a:lnTo>
                  <a:lnTo>
                    <a:pt x="3860" y="48856"/>
                  </a:lnTo>
                  <a:lnTo>
                    <a:pt x="4140" y="48755"/>
                  </a:lnTo>
                  <a:lnTo>
                    <a:pt x="4876" y="48755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190"/>
                  </a:lnTo>
                  <a:lnTo>
                    <a:pt x="3238" y="50330"/>
                  </a:lnTo>
                  <a:lnTo>
                    <a:pt x="2717" y="50800"/>
                  </a:lnTo>
                  <a:lnTo>
                    <a:pt x="2819" y="52298"/>
                  </a:lnTo>
                  <a:lnTo>
                    <a:pt x="3225" y="52692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5600" y="52095"/>
                  </a:lnTo>
                  <a:lnTo>
                    <a:pt x="5702" y="52476"/>
                  </a:lnTo>
                  <a:lnTo>
                    <a:pt x="5854" y="52692"/>
                  </a:lnTo>
                  <a:lnTo>
                    <a:pt x="6045" y="52781"/>
                  </a:lnTo>
                  <a:lnTo>
                    <a:pt x="6400" y="52781"/>
                  </a:lnTo>
                  <a:lnTo>
                    <a:pt x="6781" y="52717"/>
                  </a:lnTo>
                  <a:lnTo>
                    <a:pt x="6807" y="52184"/>
                  </a:lnTo>
                  <a:close/>
                </a:path>
                <a:path w="128904" h="54610">
                  <a:moveTo>
                    <a:pt x="6807" y="36664"/>
                  </a:moveTo>
                  <a:lnTo>
                    <a:pt x="6464" y="36690"/>
                  </a:lnTo>
                  <a:lnTo>
                    <a:pt x="6311" y="34925"/>
                  </a:lnTo>
                  <a:lnTo>
                    <a:pt x="6223" y="33261"/>
                  </a:lnTo>
                  <a:lnTo>
                    <a:pt x="6159" y="33121"/>
                  </a:lnTo>
                  <a:lnTo>
                    <a:pt x="5575" y="32778"/>
                  </a:lnTo>
                  <a:lnTo>
                    <a:pt x="5575" y="34925"/>
                  </a:lnTo>
                  <a:lnTo>
                    <a:pt x="5575" y="35991"/>
                  </a:lnTo>
                  <a:lnTo>
                    <a:pt x="5359" y="36322"/>
                  </a:lnTo>
                  <a:lnTo>
                    <a:pt x="4699" y="36639"/>
                  </a:lnTo>
                  <a:lnTo>
                    <a:pt x="4432" y="36703"/>
                  </a:lnTo>
                  <a:lnTo>
                    <a:pt x="3962" y="36703"/>
                  </a:lnTo>
                  <a:lnTo>
                    <a:pt x="3835" y="36664"/>
                  </a:lnTo>
                  <a:lnTo>
                    <a:pt x="3619" y="36525"/>
                  </a:lnTo>
                  <a:lnTo>
                    <a:pt x="3492" y="35509"/>
                  </a:lnTo>
                  <a:lnTo>
                    <a:pt x="3860" y="35306"/>
                  </a:lnTo>
                  <a:lnTo>
                    <a:pt x="4064" y="35255"/>
                  </a:lnTo>
                  <a:lnTo>
                    <a:pt x="4927" y="35140"/>
                  </a:lnTo>
                  <a:lnTo>
                    <a:pt x="5359" y="35026"/>
                  </a:lnTo>
                  <a:lnTo>
                    <a:pt x="5575" y="34925"/>
                  </a:lnTo>
                  <a:lnTo>
                    <a:pt x="5575" y="32778"/>
                  </a:lnTo>
                  <a:lnTo>
                    <a:pt x="5067" y="32626"/>
                  </a:lnTo>
                  <a:lnTo>
                    <a:pt x="4102" y="32626"/>
                  </a:lnTo>
                  <a:lnTo>
                    <a:pt x="2819" y="34099"/>
                  </a:lnTo>
                  <a:lnTo>
                    <a:pt x="3530" y="34099"/>
                  </a:lnTo>
                  <a:lnTo>
                    <a:pt x="3606" y="33693"/>
                  </a:lnTo>
                  <a:lnTo>
                    <a:pt x="3860" y="33362"/>
                  </a:lnTo>
                  <a:lnTo>
                    <a:pt x="4140" y="33261"/>
                  </a:lnTo>
                  <a:lnTo>
                    <a:pt x="4876" y="33261"/>
                  </a:lnTo>
                  <a:lnTo>
                    <a:pt x="5130" y="33312"/>
                  </a:lnTo>
                  <a:lnTo>
                    <a:pt x="5499" y="33540"/>
                  </a:lnTo>
                  <a:lnTo>
                    <a:pt x="5473" y="34391"/>
                  </a:lnTo>
                  <a:lnTo>
                    <a:pt x="3581" y="34696"/>
                  </a:lnTo>
                  <a:lnTo>
                    <a:pt x="3238" y="34836"/>
                  </a:lnTo>
                  <a:lnTo>
                    <a:pt x="2717" y="35306"/>
                  </a:lnTo>
                  <a:lnTo>
                    <a:pt x="2819" y="36804"/>
                  </a:lnTo>
                  <a:lnTo>
                    <a:pt x="3225" y="37198"/>
                  </a:lnTo>
                  <a:lnTo>
                    <a:pt x="3594" y="37338"/>
                  </a:lnTo>
                  <a:lnTo>
                    <a:pt x="4343" y="37338"/>
                  </a:lnTo>
                  <a:lnTo>
                    <a:pt x="4660" y="37261"/>
                  </a:lnTo>
                  <a:lnTo>
                    <a:pt x="5232" y="36969"/>
                  </a:lnTo>
                  <a:lnTo>
                    <a:pt x="5448" y="36804"/>
                  </a:lnTo>
                  <a:lnTo>
                    <a:pt x="5600" y="36601"/>
                  </a:lnTo>
                  <a:lnTo>
                    <a:pt x="5702" y="36969"/>
                  </a:lnTo>
                  <a:lnTo>
                    <a:pt x="5854" y="37198"/>
                  </a:lnTo>
                  <a:lnTo>
                    <a:pt x="6045" y="37287"/>
                  </a:lnTo>
                  <a:lnTo>
                    <a:pt x="6400" y="37287"/>
                  </a:lnTo>
                  <a:lnTo>
                    <a:pt x="6781" y="37223"/>
                  </a:lnTo>
                  <a:lnTo>
                    <a:pt x="6807" y="36690"/>
                  </a:lnTo>
                  <a:close/>
                </a:path>
                <a:path w="128904" h="54610">
                  <a:moveTo>
                    <a:pt x="6807" y="21170"/>
                  </a:moveTo>
                  <a:lnTo>
                    <a:pt x="6464" y="21196"/>
                  </a:lnTo>
                  <a:lnTo>
                    <a:pt x="6311" y="19431"/>
                  </a:lnTo>
                  <a:lnTo>
                    <a:pt x="6223" y="17767"/>
                  </a:lnTo>
                  <a:lnTo>
                    <a:pt x="6159" y="17627"/>
                  </a:lnTo>
                  <a:lnTo>
                    <a:pt x="5575" y="17284"/>
                  </a:lnTo>
                  <a:lnTo>
                    <a:pt x="5575" y="19431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45"/>
                  </a:lnTo>
                  <a:lnTo>
                    <a:pt x="4432" y="21209"/>
                  </a:lnTo>
                  <a:lnTo>
                    <a:pt x="3962" y="21209"/>
                  </a:lnTo>
                  <a:lnTo>
                    <a:pt x="3835" y="21170"/>
                  </a:lnTo>
                  <a:lnTo>
                    <a:pt x="3619" y="21031"/>
                  </a:lnTo>
                  <a:lnTo>
                    <a:pt x="3492" y="20015"/>
                  </a:lnTo>
                  <a:lnTo>
                    <a:pt x="3860" y="19812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32"/>
                  </a:lnTo>
                  <a:lnTo>
                    <a:pt x="5575" y="19431"/>
                  </a:lnTo>
                  <a:lnTo>
                    <a:pt x="5575" y="17284"/>
                  </a:lnTo>
                  <a:lnTo>
                    <a:pt x="5067" y="17132"/>
                  </a:lnTo>
                  <a:lnTo>
                    <a:pt x="4102" y="17132"/>
                  </a:lnTo>
                  <a:lnTo>
                    <a:pt x="2819" y="18605"/>
                  </a:lnTo>
                  <a:lnTo>
                    <a:pt x="3530" y="18605"/>
                  </a:lnTo>
                  <a:lnTo>
                    <a:pt x="3606" y="18199"/>
                  </a:lnTo>
                  <a:lnTo>
                    <a:pt x="3860" y="17868"/>
                  </a:lnTo>
                  <a:lnTo>
                    <a:pt x="4140" y="17767"/>
                  </a:lnTo>
                  <a:lnTo>
                    <a:pt x="4876" y="17767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897"/>
                  </a:lnTo>
                  <a:lnTo>
                    <a:pt x="3581" y="19202"/>
                  </a:lnTo>
                  <a:lnTo>
                    <a:pt x="3238" y="19342"/>
                  </a:lnTo>
                  <a:lnTo>
                    <a:pt x="2717" y="19812"/>
                  </a:lnTo>
                  <a:lnTo>
                    <a:pt x="2819" y="21310"/>
                  </a:lnTo>
                  <a:lnTo>
                    <a:pt x="3225" y="21704"/>
                  </a:lnTo>
                  <a:lnTo>
                    <a:pt x="3594" y="21844"/>
                  </a:lnTo>
                  <a:lnTo>
                    <a:pt x="4343" y="21844"/>
                  </a:lnTo>
                  <a:lnTo>
                    <a:pt x="4660" y="21780"/>
                  </a:lnTo>
                  <a:lnTo>
                    <a:pt x="5232" y="21475"/>
                  </a:lnTo>
                  <a:lnTo>
                    <a:pt x="5448" y="21310"/>
                  </a:lnTo>
                  <a:lnTo>
                    <a:pt x="5600" y="21107"/>
                  </a:lnTo>
                  <a:lnTo>
                    <a:pt x="5702" y="21475"/>
                  </a:lnTo>
                  <a:lnTo>
                    <a:pt x="5854" y="21704"/>
                  </a:lnTo>
                  <a:lnTo>
                    <a:pt x="6045" y="21793"/>
                  </a:lnTo>
                  <a:lnTo>
                    <a:pt x="6400" y="21793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28904" h="54610">
                  <a:moveTo>
                    <a:pt x="6807" y="5664"/>
                  </a:moveTo>
                  <a:lnTo>
                    <a:pt x="6464" y="5702"/>
                  </a:lnTo>
                  <a:lnTo>
                    <a:pt x="6311" y="3937"/>
                  </a:lnTo>
                  <a:lnTo>
                    <a:pt x="6223" y="2273"/>
                  </a:lnTo>
                  <a:lnTo>
                    <a:pt x="6159" y="2133"/>
                  </a:lnTo>
                  <a:lnTo>
                    <a:pt x="5575" y="1790"/>
                  </a:lnTo>
                  <a:lnTo>
                    <a:pt x="5575" y="3937"/>
                  </a:lnTo>
                  <a:lnTo>
                    <a:pt x="5575" y="4991"/>
                  </a:lnTo>
                  <a:lnTo>
                    <a:pt x="5359" y="5321"/>
                  </a:lnTo>
                  <a:lnTo>
                    <a:pt x="4699" y="5651"/>
                  </a:lnTo>
                  <a:lnTo>
                    <a:pt x="4432" y="5715"/>
                  </a:lnTo>
                  <a:lnTo>
                    <a:pt x="3962" y="5715"/>
                  </a:lnTo>
                  <a:lnTo>
                    <a:pt x="3835" y="5676"/>
                  </a:lnTo>
                  <a:lnTo>
                    <a:pt x="3619" y="5524"/>
                  </a:lnTo>
                  <a:lnTo>
                    <a:pt x="3492" y="4521"/>
                  </a:lnTo>
                  <a:lnTo>
                    <a:pt x="3860" y="4318"/>
                  </a:lnTo>
                  <a:lnTo>
                    <a:pt x="4064" y="4254"/>
                  </a:lnTo>
                  <a:lnTo>
                    <a:pt x="4927" y="4152"/>
                  </a:lnTo>
                  <a:lnTo>
                    <a:pt x="5359" y="4038"/>
                  </a:lnTo>
                  <a:lnTo>
                    <a:pt x="5575" y="3937"/>
                  </a:lnTo>
                  <a:lnTo>
                    <a:pt x="5575" y="1790"/>
                  </a:lnTo>
                  <a:lnTo>
                    <a:pt x="5067" y="1638"/>
                  </a:lnTo>
                  <a:lnTo>
                    <a:pt x="4102" y="1638"/>
                  </a:lnTo>
                  <a:lnTo>
                    <a:pt x="2819" y="3111"/>
                  </a:lnTo>
                  <a:lnTo>
                    <a:pt x="3530" y="3111"/>
                  </a:lnTo>
                  <a:lnTo>
                    <a:pt x="3606" y="2705"/>
                  </a:lnTo>
                  <a:lnTo>
                    <a:pt x="3860" y="2374"/>
                  </a:lnTo>
                  <a:lnTo>
                    <a:pt x="4140" y="2273"/>
                  </a:lnTo>
                  <a:lnTo>
                    <a:pt x="4876" y="2273"/>
                  </a:lnTo>
                  <a:lnTo>
                    <a:pt x="5130" y="2324"/>
                  </a:lnTo>
                  <a:lnTo>
                    <a:pt x="5499" y="2552"/>
                  </a:lnTo>
                  <a:lnTo>
                    <a:pt x="5473" y="3403"/>
                  </a:lnTo>
                  <a:lnTo>
                    <a:pt x="3581" y="3708"/>
                  </a:lnTo>
                  <a:lnTo>
                    <a:pt x="3238" y="3848"/>
                  </a:lnTo>
                  <a:lnTo>
                    <a:pt x="2717" y="4318"/>
                  </a:lnTo>
                  <a:lnTo>
                    <a:pt x="2819" y="5816"/>
                  </a:lnTo>
                  <a:lnTo>
                    <a:pt x="3225" y="6210"/>
                  </a:lnTo>
                  <a:lnTo>
                    <a:pt x="3594" y="6350"/>
                  </a:lnTo>
                  <a:lnTo>
                    <a:pt x="4343" y="6350"/>
                  </a:lnTo>
                  <a:lnTo>
                    <a:pt x="4660" y="6273"/>
                  </a:lnTo>
                  <a:lnTo>
                    <a:pt x="5232" y="5981"/>
                  </a:lnTo>
                  <a:lnTo>
                    <a:pt x="5448" y="5816"/>
                  </a:lnTo>
                  <a:lnTo>
                    <a:pt x="5600" y="5613"/>
                  </a:lnTo>
                  <a:lnTo>
                    <a:pt x="5702" y="5981"/>
                  </a:lnTo>
                  <a:lnTo>
                    <a:pt x="5854" y="6210"/>
                  </a:lnTo>
                  <a:lnTo>
                    <a:pt x="6045" y="6299"/>
                  </a:lnTo>
                  <a:lnTo>
                    <a:pt x="6400" y="6299"/>
                  </a:lnTo>
                  <a:lnTo>
                    <a:pt x="6781" y="6235"/>
                  </a:lnTo>
                  <a:lnTo>
                    <a:pt x="6807" y="5702"/>
                  </a:lnTo>
                  <a:close/>
                </a:path>
                <a:path w="128904" h="54610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59"/>
                  </a:lnTo>
                  <a:lnTo>
                    <a:pt x="11734" y="53759"/>
                  </a:lnTo>
                  <a:lnTo>
                    <a:pt x="11734" y="53340"/>
                  </a:lnTo>
                  <a:close/>
                </a:path>
                <a:path w="128904" h="54610">
                  <a:moveTo>
                    <a:pt x="11734" y="37833"/>
                  </a:moveTo>
                  <a:lnTo>
                    <a:pt x="6997" y="37833"/>
                  </a:lnTo>
                  <a:lnTo>
                    <a:pt x="6997" y="38265"/>
                  </a:lnTo>
                  <a:lnTo>
                    <a:pt x="11734" y="38265"/>
                  </a:lnTo>
                  <a:lnTo>
                    <a:pt x="11734" y="37833"/>
                  </a:lnTo>
                  <a:close/>
                </a:path>
                <a:path w="128904" h="54610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28904" h="54610">
                  <a:moveTo>
                    <a:pt x="11734" y="6845"/>
                  </a:moveTo>
                  <a:lnTo>
                    <a:pt x="6997" y="6845"/>
                  </a:lnTo>
                  <a:lnTo>
                    <a:pt x="6997" y="7277"/>
                  </a:lnTo>
                  <a:lnTo>
                    <a:pt x="11734" y="7277"/>
                  </a:lnTo>
                  <a:lnTo>
                    <a:pt x="11734" y="6845"/>
                  </a:lnTo>
                  <a:close/>
                </a:path>
                <a:path w="128904" h="54610">
                  <a:moveTo>
                    <a:pt x="13042" y="1765"/>
                  </a:moveTo>
                  <a:lnTo>
                    <a:pt x="12280" y="1765"/>
                  </a:lnTo>
                  <a:lnTo>
                    <a:pt x="12280" y="6197"/>
                  </a:lnTo>
                  <a:lnTo>
                    <a:pt x="13042" y="6197"/>
                  </a:lnTo>
                  <a:lnTo>
                    <a:pt x="13042" y="1765"/>
                  </a:lnTo>
                  <a:close/>
                </a:path>
                <a:path w="128904" h="54610">
                  <a:moveTo>
                    <a:pt x="13042" y="88"/>
                  </a:moveTo>
                  <a:lnTo>
                    <a:pt x="12280" y="88"/>
                  </a:lnTo>
                  <a:lnTo>
                    <a:pt x="12280" y="939"/>
                  </a:lnTo>
                  <a:lnTo>
                    <a:pt x="13042" y="939"/>
                  </a:lnTo>
                  <a:lnTo>
                    <a:pt x="13042" y="88"/>
                  </a:lnTo>
                  <a:close/>
                </a:path>
                <a:path w="128904" h="54610">
                  <a:moveTo>
                    <a:pt x="15684" y="50990"/>
                  </a:moveTo>
                  <a:lnTo>
                    <a:pt x="15544" y="50685"/>
                  </a:lnTo>
                  <a:lnTo>
                    <a:pt x="15062" y="50368"/>
                  </a:lnTo>
                  <a:lnTo>
                    <a:pt x="14706" y="50253"/>
                  </a:lnTo>
                  <a:lnTo>
                    <a:pt x="13462" y="49949"/>
                  </a:lnTo>
                  <a:lnTo>
                    <a:pt x="13296" y="49885"/>
                  </a:lnTo>
                  <a:lnTo>
                    <a:pt x="12992" y="49695"/>
                  </a:lnTo>
                  <a:lnTo>
                    <a:pt x="12890" y="49542"/>
                  </a:lnTo>
                  <a:lnTo>
                    <a:pt x="12890" y="49174"/>
                  </a:lnTo>
                  <a:lnTo>
                    <a:pt x="12966" y="49022"/>
                  </a:lnTo>
                  <a:lnTo>
                    <a:pt x="13258" y="48806"/>
                  </a:lnTo>
                  <a:lnTo>
                    <a:pt x="13474" y="48755"/>
                  </a:lnTo>
                  <a:lnTo>
                    <a:pt x="14185" y="48755"/>
                  </a:lnTo>
                  <a:lnTo>
                    <a:pt x="14833" y="49517"/>
                  </a:lnTo>
                  <a:lnTo>
                    <a:pt x="15532" y="49517"/>
                  </a:lnTo>
                  <a:lnTo>
                    <a:pt x="15544" y="49225"/>
                  </a:lnTo>
                  <a:lnTo>
                    <a:pt x="15455" y="48958"/>
                  </a:lnTo>
                  <a:lnTo>
                    <a:pt x="14973" y="48310"/>
                  </a:lnTo>
                  <a:lnTo>
                    <a:pt x="14490" y="48120"/>
                  </a:lnTo>
                  <a:lnTo>
                    <a:pt x="13309" y="48120"/>
                  </a:lnTo>
                  <a:lnTo>
                    <a:pt x="12890" y="48247"/>
                  </a:lnTo>
                  <a:lnTo>
                    <a:pt x="12280" y="48768"/>
                  </a:lnTo>
                  <a:lnTo>
                    <a:pt x="12141" y="49110"/>
                  </a:lnTo>
                  <a:lnTo>
                    <a:pt x="12141" y="49885"/>
                  </a:lnTo>
                  <a:lnTo>
                    <a:pt x="12293" y="50165"/>
                  </a:lnTo>
                  <a:lnTo>
                    <a:pt x="12801" y="50495"/>
                  </a:lnTo>
                  <a:lnTo>
                    <a:pt x="13081" y="50596"/>
                  </a:lnTo>
                  <a:lnTo>
                    <a:pt x="14376" y="50914"/>
                  </a:lnTo>
                  <a:lnTo>
                    <a:pt x="14579" y="50990"/>
                  </a:lnTo>
                  <a:lnTo>
                    <a:pt x="14859" y="51155"/>
                  </a:lnTo>
                  <a:lnTo>
                    <a:pt x="14947" y="51295"/>
                  </a:lnTo>
                  <a:lnTo>
                    <a:pt x="14947" y="51739"/>
                  </a:lnTo>
                  <a:lnTo>
                    <a:pt x="14846" y="51930"/>
                  </a:lnTo>
                  <a:lnTo>
                    <a:pt x="14414" y="52171"/>
                  </a:lnTo>
                  <a:lnTo>
                    <a:pt x="14173" y="52222"/>
                  </a:lnTo>
                  <a:lnTo>
                    <a:pt x="13436" y="52222"/>
                  </a:lnTo>
                  <a:lnTo>
                    <a:pt x="13106" y="52108"/>
                  </a:lnTo>
                  <a:lnTo>
                    <a:pt x="12814" y="51739"/>
                  </a:lnTo>
                  <a:lnTo>
                    <a:pt x="12750" y="51536"/>
                  </a:lnTo>
                  <a:lnTo>
                    <a:pt x="12725" y="51295"/>
                  </a:lnTo>
                  <a:lnTo>
                    <a:pt x="12001" y="51295"/>
                  </a:lnTo>
                  <a:lnTo>
                    <a:pt x="12026" y="51739"/>
                  </a:lnTo>
                  <a:lnTo>
                    <a:pt x="12179" y="52108"/>
                  </a:lnTo>
                  <a:lnTo>
                    <a:pt x="12725" y="52705"/>
                  </a:lnTo>
                  <a:lnTo>
                    <a:pt x="13195" y="52857"/>
                  </a:lnTo>
                  <a:lnTo>
                    <a:pt x="14478" y="52857"/>
                  </a:lnTo>
                  <a:lnTo>
                    <a:pt x="14935" y="52717"/>
                  </a:lnTo>
                  <a:lnTo>
                    <a:pt x="15532" y="52146"/>
                  </a:lnTo>
                  <a:lnTo>
                    <a:pt x="15684" y="51803"/>
                  </a:lnTo>
                  <a:lnTo>
                    <a:pt x="15684" y="50990"/>
                  </a:lnTo>
                  <a:close/>
                </a:path>
                <a:path w="128904" h="54610">
                  <a:moveTo>
                    <a:pt x="15913" y="18389"/>
                  </a:moveTo>
                  <a:lnTo>
                    <a:pt x="15862" y="18046"/>
                  </a:lnTo>
                  <a:lnTo>
                    <a:pt x="15519" y="17360"/>
                  </a:lnTo>
                  <a:lnTo>
                    <a:pt x="15087" y="17145"/>
                  </a:lnTo>
                  <a:lnTo>
                    <a:pt x="14160" y="17145"/>
                  </a:lnTo>
                  <a:lnTo>
                    <a:pt x="13906" y="17195"/>
                  </a:lnTo>
                  <a:lnTo>
                    <a:pt x="13436" y="17424"/>
                  </a:lnTo>
                  <a:lnTo>
                    <a:pt x="13208" y="17614"/>
                  </a:lnTo>
                  <a:lnTo>
                    <a:pt x="12992" y="17881"/>
                  </a:lnTo>
                  <a:lnTo>
                    <a:pt x="12992" y="17246"/>
                  </a:lnTo>
                  <a:lnTo>
                    <a:pt x="12280" y="17246"/>
                  </a:lnTo>
                  <a:lnTo>
                    <a:pt x="12280" y="21704"/>
                  </a:lnTo>
                  <a:lnTo>
                    <a:pt x="13030" y="21704"/>
                  </a:lnTo>
                  <a:lnTo>
                    <a:pt x="13030" y="19075"/>
                  </a:lnTo>
                  <a:lnTo>
                    <a:pt x="13055" y="18846"/>
                  </a:lnTo>
                  <a:lnTo>
                    <a:pt x="14135" y="17818"/>
                  </a:lnTo>
                  <a:lnTo>
                    <a:pt x="14655" y="17818"/>
                  </a:lnTo>
                  <a:lnTo>
                    <a:pt x="14897" y="17957"/>
                  </a:lnTo>
                  <a:lnTo>
                    <a:pt x="15113" y="18402"/>
                  </a:lnTo>
                  <a:lnTo>
                    <a:pt x="15151" y="18618"/>
                  </a:lnTo>
                  <a:lnTo>
                    <a:pt x="15151" y="21704"/>
                  </a:lnTo>
                  <a:lnTo>
                    <a:pt x="15913" y="21704"/>
                  </a:lnTo>
                  <a:lnTo>
                    <a:pt x="15913" y="18389"/>
                  </a:lnTo>
                  <a:close/>
                </a:path>
                <a:path w="128904" h="54610">
                  <a:moveTo>
                    <a:pt x="16294" y="36664"/>
                  </a:moveTo>
                  <a:lnTo>
                    <a:pt x="15938" y="36690"/>
                  </a:lnTo>
                  <a:lnTo>
                    <a:pt x="15798" y="34925"/>
                  </a:lnTo>
                  <a:lnTo>
                    <a:pt x="15709" y="33261"/>
                  </a:lnTo>
                  <a:lnTo>
                    <a:pt x="15633" y="33121"/>
                  </a:lnTo>
                  <a:lnTo>
                    <a:pt x="15049" y="32778"/>
                  </a:lnTo>
                  <a:lnTo>
                    <a:pt x="15049" y="34925"/>
                  </a:lnTo>
                  <a:lnTo>
                    <a:pt x="15049" y="35991"/>
                  </a:lnTo>
                  <a:lnTo>
                    <a:pt x="14846" y="36322"/>
                  </a:lnTo>
                  <a:lnTo>
                    <a:pt x="14173" y="36639"/>
                  </a:lnTo>
                  <a:lnTo>
                    <a:pt x="13919" y="36703"/>
                  </a:lnTo>
                  <a:lnTo>
                    <a:pt x="13436" y="36703"/>
                  </a:lnTo>
                  <a:lnTo>
                    <a:pt x="13093" y="36525"/>
                  </a:lnTo>
                  <a:lnTo>
                    <a:pt x="12979" y="35509"/>
                  </a:lnTo>
                  <a:lnTo>
                    <a:pt x="13347" y="35306"/>
                  </a:lnTo>
                  <a:lnTo>
                    <a:pt x="13538" y="35255"/>
                  </a:lnTo>
                  <a:lnTo>
                    <a:pt x="14414" y="35140"/>
                  </a:lnTo>
                  <a:lnTo>
                    <a:pt x="14833" y="35026"/>
                  </a:lnTo>
                  <a:lnTo>
                    <a:pt x="15049" y="34925"/>
                  </a:lnTo>
                  <a:lnTo>
                    <a:pt x="15049" y="32778"/>
                  </a:lnTo>
                  <a:lnTo>
                    <a:pt x="14554" y="32626"/>
                  </a:lnTo>
                  <a:lnTo>
                    <a:pt x="13576" y="32626"/>
                  </a:lnTo>
                  <a:lnTo>
                    <a:pt x="12306" y="34099"/>
                  </a:lnTo>
                  <a:lnTo>
                    <a:pt x="13004" y="34099"/>
                  </a:lnTo>
                  <a:lnTo>
                    <a:pt x="13093" y="33693"/>
                  </a:lnTo>
                  <a:lnTo>
                    <a:pt x="13347" y="33362"/>
                  </a:lnTo>
                  <a:lnTo>
                    <a:pt x="13627" y="33261"/>
                  </a:lnTo>
                  <a:lnTo>
                    <a:pt x="14351" y="33261"/>
                  </a:lnTo>
                  <a:lnTo>
                    <a:pt x="14617" y="33312"/>
                  </a:lnTo>
                  <a:lnTo>
                    <a:pt x="14973" y="33540"/>
                  </a:lnTo>
                  <a:lnTo>
                    <a:pt x="14960" y="34391"/>
                  </a:lnTo>
                  <a:lnTo>
                    <a:pt x="13055" y="34696"/>
                  </a:lnTo>
                  <a:lnTo>
                    <a:pt x="12725" y="34836"/>
                  </a:lnTo>
                  <a:lnTo>
                    <a:pt x="12192" y="35306"/>
                  </a:lnTo>
                  <a:lnTo>
                    <a:pt x="12293" y="36804"/>
                  </a:lnTo>
                  <a:lnTo>
                    <a:pt x="12712" y="37198"/>
                  </a:lnTo>
                  <a:lnTo>
                    <a:pt x="13068" y="37338"/>
                  </a:lnTo>
                  <a:lnTo>
                    <a:pt x="13830" y="37338"/>
                  </a:lnTo>
                  <a:lnTo>
                    <a:pt x="14147" y="37261"/>
                  </a:lnTo>
                  <a:lnTo>
                    <a:pt x="14719" y="36969"/>
                  </a:lnTo>
                  <a:lnTo>
                    <a:pt x="14935" y="36804"/>
                  </a:lnTo>
                  <a:lnTo>
                    <a:pt x="15087" y="36601"/>
                  </a:lnTo>
                  <a:lnTo>
                    <a:pt x="15189" y="36969"/>
                  </a:lnTo>
                  <a:lnTo>
                    <a:pt x="15328" y="37198"/>
                  </a:lnTo>
                  <a:lnTo>
                    <a:pt x="15519" y="37287"/>
                  </a:lnTo>
                  <a:lnTo>
                    <a:pt x="15887" y="37287"/>
                  </a:lnTo>
                  <a:lnTo>
                    <a:pt x="16268" y="37223"/>
                  </a:lnTo>
                  <a:lnTo>
                    <a:pt x="16294" y="36690"/>
                  </a:lnTo>
                  <a:close/>
                </a:path>
                <a:path w="128904" h="54610">
                  <a:moveTo>
                    <a:pt x="17805" y="63"/>
                  </a:moveTo>
                  <a:lnTo>
                    <a:pt x="17094" y="63"/>
                  </a:lnTo>
                  <a:lnTo>
                    <a:pt x="17094" y="2324"/>
                  </a:lnTo>
                  <a:lnTo>
                    <a:pt x="17005" y="2997"/>
                  </a:lnTo>
                  <a:lnTo>
                    <a:pt x="17005" y="4953"/>
                  </a:lnTo>
                  <a:lnTo>
                    <a:pt x="16573" y="5549"/>
                  </a:lnTo>
                  <a:lnTo>
                    <a:pt x="16281" y="5702"/>
                  </a:lnTo>
                  <a:lnTo>
                    <a:pt x="15481" y="5702"/>
                  </a:lnTo>
                  <a:lnTo>
                    <a:pt x="15163" y="5549"/>
                  </a:lnTo>
                  <a:lnTo>
                    <a:pt x="14782" y="4953"/>
                  </a:lnTo>
                  <a:lnTo>
                    <a:pt x="14770" y="3048"/>
                  </a:lnTo>
                  <a:lnTo>
                    <a:pt x="15240" y="2463"/>
                  </a:lnTo>
                  <a:lnTo>
                    <a:pt x="15544" y="2324"/>
                  </a:lnTo>
                  <a:lnTo>
                    <a:pt x="16256" y="2324"/>
                  </a:lnTo>
                  <a:lnTo>
                    <a:pt x="16548" y="2451"/>
                  </a:lnTo>
                  <a:lnTo>
                    <a:pt x="17005" y="2997"/>
                  </a:lnTo>
                  <a:lnTo>
                    <a:pt x="17005" y="2235"/>
                  </a:lnTo>
                  <a:lnTo>
                    <a:pt x="16776" y="1968"/>
                  </a:lnTo>
                  <a:lnTo>
                    <a:pt x="16408" y="1739"/>
                  </a:lnTo>
                  <a:lnTo>
                    <a:pt x="16116" y="1663"/>
                  </a:lnTo>
                  <a:lnTo>
                    <a:pt x="15163" y="1663"/>
                  </a:lnTo>
                  <a:lnTo>
                    <a:pt x="14732" y="1879"/>
                  </a:lnTo>
                  <a:lnTo>
                    <a:pt x="14033" y="2857"/>
                  </a:lnTo>
                  <a:lnTo>
                    <a:pt x="13970" y="3048"/>
                  </a:lnTo>
                  <a:lnTo>
                    <a:pt x="14046" y="5321"/>
                  </a:lnTo>
                  <a:lnTo>
                    <a:pt x="14770" y="6159"/>
                  </a:lnTo>
                  <a:lnTo>
                    <a:pt x="15201" y="6362"/>
                  </a:lnTo>
                  <a:lnTo>
                    <a:pt x="16002" y="6362"/>
                  </a:lnTo>
                  <a:lnTo>
                    <a:pt x="16281" y="6299"/>
                  </a:lnTo>
                  <a:lnTo>
                    <a:pt x="16751" y="6057"/>
                  </a:lnTo>
                  <a:lnTo>
                    <a:pt x="16954" y="5854"/>
                  </a:lnTo>
                  <a:lnTo>
                    <a:pt x="17056" y="5702"/>
                  </a:lnTo>
                  <a:lnTo>
                    <a:pt x="17132" y="6197"/>
                  </a:lnTo>
                  <a:lnTo>
                    <a:pt x="17805" y="6197"/>
                  </a:lnTo>
                  <a:lnTo>
                    <a:pt x="17805" y="5588"/>
                  </a:lnTo>
                  <a:lnTo>
                    <a:pt x="17805" y="63"/>
                  </a:lnTo>
                  <a:close/>
                </a:path>
                <a:path w="128904" h="54610">
                  <a:moveTo>
                    <a:pt x="18161" y="48234"/>
                  </a:moveTo>
                  <a:lnTo>
                    <a:pt x="17449" y="48234"/>
                  </a:lnTo>
                  <a:lnTo>
                    <a:pt x="17449" y="46990"/>
                  </a:lnTo>
                  <a:lnTo>
                    <a:pt x="16700" y="46990"/>
                  </a:lnTo>
                  <a:lnTo>
                    <a:pt x="16700" y="48234"/>
                  </a:lnTo>
                  <a:lnTo>
                    <a:pt x="16090" y="48234"/>
                  </a:lnTo>
                  <a:lnTo>
                    <a:pt x="16090" y="48844"/>
                  </a:lnTo>
                  <a:lnTo>
                    <a:pt x="16700" y="48844"/>
                  </a:lnTo>
                  <a:lnTo>
                    <a:pt x="16700" y="52082"/>
                  </a:lnTo>
                  <a:lnTo>
                    <a:pt x="16764" y="52311"/>
                  </a:lnTo>
                  <a:lnTo>
                    <a:pt x="17005" y="52666"/>
                  </a:lnTo>
                  <a:lnTo>
                    <a:pt x="17246" y="52755"/>
                  </a:lnTo>
                  <a:lnTo>
                    <a:pt x="17703" y="52755"/>
                  </a:lnTo>
                  <a:lnTo>
                    <a:pt x="18072" y="52717"/>
                  </a:lnTo>
                  <a:lnTo>
                    <a:pt x="18161" y="52095"/>
                  </a:lnTo>
                  <a:lnTo>
                    <a:pt x="17767" y="52108"/>
                  </a:lnTo>
                  <a:lnTo>
                    <a:pt x="17513" y="52006"/>
                  </a:lnTo>
                  <a:lnTo>
                    <a:pt x="17449" y="48844"/>
                  </a:lnTo>
                  <a:lnTo>
                    <a:pt x="18161" y="48844"/>
                  </a:lnTo>
                  <a:lnTo>
                    <a:pt x="18161" y="48234"/>
                  </a:lnTo>
                  <a:close/>
                </a:path>
                <a:path w="128904" h="54610">
                  <a:moveTo>
                    <a:pt x="19215" y="32651"/>
                  </a:moveTo>
                  <a:lnTo>
                    <a:pt x="18986" y="32639"/>
                  </a:lnTo>
                  <a:lnTo>
                    <a:pt x="18669" y="32639"/>
                  </a:lnTo>
                  <a:lnTo>
                    <a:pt x="18415" y="32740"/>
                  </a:lnTo>
                  <a:lnTo>
                    <a:pt x="17957" y="33172"/>
                  </a:lnTo>
                  <a:lnTo>
                    <a:pt x="17818" y="33350"/>
                  </a:lnTo>
                  <a:lnTo>
                    <a:pt x="17754" y="33502"/>
                  </a:lnTo>
                  <a:lnTo>
                    <a:pt x="17754" y="32740"/>
                  </a:lnTo>
                  <a:lnTo>
                    <a:pt x="17043" y="32740"/>
                  </a:lnTo>
                  <a:lnTo>
                    <a:pt x="17043" y="37198"/>
                  </a:lnTo>
                  <a:lnTo>
                    <a:pt x="17792" y="37198"/>
                  </a:lnTo>
                  <a:lnTo>
                    <a:pt x="17792" y="34315"/>
                  </a:lnTo>
                  <a:lnTo>
                    <a:pt x="17894" y="34036"/>
                  </a:lnTo>
                  <a:lnTo>
                    <a:pt x="18300" y="33540"/>
                  </a:lnTo>
                  <a:lnTo>
                    <a:pt x="18592" y="33426"/>
                  </a:lnTo>
                  <a:lnTo>
                    <a:pt x="18973" y="33426"/>
                  </a:lnTo>
                  <a:lnTo>
                    <a:pt x="19215" y="33439"/>
                  </a:lnTo>
                  <a:lnTo>
                    <a:pt x="19215" y="32651"/>
                  </a:lnTo>
                  <a:close/>
                </a:path>
                <a:path w="128904" h="54610">
                  <a:moveTo>
                    <a:pt x="21031" y="21170"/>
                  </a:moveTo>
                  <a:lnTo>
                    <a:pt x="20688" y="21196"/>
                  </a:lnTo>
                  <a:lnTo>
                    <a:pt x="20535" y="19431"/>
                  </a:lnTo>
                  <a:lnTo>
                    <a:pt x="20447" y="17767"/>
                  </a:lnTo>
                  <a:lnTo>
                    <a:pt x="20383" y="17627"/>
                  </a:lnTo>
                  <a:lnTo>
                    <a:pt x="19786" y="17284"/>
                  </a:lnTo>
                  <a:lnTo>
                    <a:pt x="19786" y="19431"/>
                  </a:lnTo>
                  <a:lnTo>
                    <a:pt x="19786" y="20497"/>
                  </a:lnTo>
                  <a:lnTo>
                    <a:pt x="19583" y="20828"/>
                  </a:lnTo>
                  <a:lnTo>
                    <a:pt x="18910" y="21145"/>
                  </a:lnTo>
                  <a:lnTo>
                    <a:pt x="18656" y="21209"/>
                  </a:lnTo>
                  <a:lnTo>
                    <a:pt x="18186" y="21209"/>
                  </a:lnTo>
                  <a:lnTo>
                    <a:pt x="18059" y="21170"/>
                  </a:lnTo>
                  <a:lnTo>
                    <a:pt x="17830" y="21031"/>
                  </a:lnTo>
                  <a:lnTo>
                    <a:pt x="17716" y="20015"/>
                  </a:lnTo>
                  <a:lnTo>
                    <a:pt x="18084" y="19812"/>
                  </a:lnTo>
                  <a:lnTo>
                    <a:pt x="18288" y="19761"/>
                  </a:lnTo>
                  <a:lnTo>
                    <a:pt x="19151" y="19646"/>
                  </a:lnTo>
                  <a:lnTo>
                    <a:pt x="19583" y="19532"/>
                  </a:lnTo>
                  <a:lnTo>
                    <a:pt x="19786" y="19431"/>
                  </a:lnTo>
                  <a:lnTo>
                    <a:pt x="19786" y="17284"/>
                  </a:lnTo>
                  <a:lnTo>
                    <a:pt x="19291" y="17132"/>
                  </a:lnTo>
                  <a:lnTo>
                    <a:pt x="18326" y="17132"/>
                  </a:lnTo>
                  <a:lnTo>
                    <a:pt x="17043" y="18605"/>
                  </a:lnTo>
                  <a:lnTo>
                    <a:pt x="17741" y="18605"/>
                  </a:lnTo>
                  <a:lnTo>
                    <a:pt x="17830" y="18199"/>
                  </a:lnTo>
                  <a:lnTo>
                    <a:pt x="18084" y="17868"/>
                  </a:lnTo>
                  <a:lnTo>
                    <a:pt x="18364" y="17767"/>
                  </a:lnTo>
                  <a:lnTo>
                    <a:pt x="19100" y="17767"/>
                  </a:lnTo>
                  <a:lnTo>
                    <a:pt x="19354" y="17830"/>
                  </a:lnTo>
                  <a:lnTo>
                    <a:pt x="19710" y="18059"/>
                  </a:lnTo>
                  <a:lnTo>
                    <a:pt x="19697" y="18897"/>
                  </a:lnTo>
                  <a:lnTo>
                    <a:pt x="17805" y="19202"/>
                  </a:lnTo>
                  <a:lnTo>
                    <a:pt x="17462" y="19342"/>
                  </a:lnTo>
                  <a:lnTo>
                    <a:pt x="16941" y="19812"/>
                  </a:lnTo>
                  <a:lnTo>
                    <a:pt x="17043" y="21310"/>
                  </a:lnTo>
                  <a:lnTo>
                    <a:pt x="17449" y="21704"/>
                  </a:lnTo>
                  <a:lnTo>
                    <a:pt x="17805" y="21844"/>
                  </a:lnTo>
                  <a:lnTo>
                    <a:pt x="18567" y="21844"/>
                  </a:lnTo>
                  <a:lnTo>
                    <a:pt x="18884" y="21780"/>
                  </a:lnTo>
                  <a:lnTo>
                    <a:pt x="19456" y="21475"/>
                  </a:lnTo>
                  <a:lnTo>
                    <a:pt x="19672" y="21310"/>
                  </a:lnTo>
                  <a:lnTo>
                    <a:pt x="19824" y="21107"/>
                  </a:lnTo>
                  <a:lnTo>
                    <a:pt x="19926" y="21475"/>
                  </a:lnTo>
                  <a:lnTo>
                    <a:pt x="20078" y="21704"/>
                  </a:lnTo>
                  <a:lnTo>
                    <a:pt x="20256" y="21793"/>
                  </a:lnTo>
                  <a:lnTo>
                    <a:pt x="20624" y="21793"/>
                  </a:lnTo>
                  <a:lnTo>
                    <a:pt x="21005" y="21729"/>
                  </a:lnTo>
                  <a:lnTo>
                    <a:pt x="21031" y="21196"/>
                  </a:lnTo>
                  <a:close/>
                </a:path>
                <a:path w="128904" h="54610">
                  <a:moveTo>
                    <a:pt x="22402" y="88"/>
                  </a:moveTo>
                  <a:lnTo>
                    <a:pt x="21577" y="88"/>
                  </a:lnTo>
                  <a:lnTo>
                    <a:pt x="21577" y="6197"/>
                  </a:lnTo>
                  <a:lnTo>
                    <a:pt x="22402" y="6197"/>
                  </a:lnTo>
                  <a:lnTo>
                    <a:pt x="22402" y="88"/>
                  </a:lnTo>
                  <a:close/>
                </a:path>
                <a:path w="128904" h="54610">
                  <a:moveTo>
                    <a:pt x="22758" y="49631"/>
                  </a:moveTo>
                  <a:lnTo>
                    <a:pt x="22567" y="49060"/>
                  </a:lnTo>
                  <a:lnTo>
                    <a:pt x="22250" y="48755"/>
                  </a:lnTo>
                  <a:lnTo>
                    <a:pt x="21907" y="48437"/>
                  </a:lnTo>
                  <a:lnTo>
                    <a:pt x="21907" y="49631"/>
                  </a:lnTo>
                  <a:lnTo>
                    <a:pt x="21818" y="51409"/>
                  </a:lnTo>
                  <a:lnTo>
                    <a:pt x="21513" y="52019"/>
                  </a:lnTo>
                  <a:lnTo>
                    <a:pt x="21183" y="52209"/>
                  </a:lnTo>
                  <a:lnTo>
                    <a:pt x="20231" y="52209"/>
                  </a:lnTo>
                  <a:lnTo>
                    <a:pt x="19900" y="52044"/>
                  </a:lnTo>
                  <a:lnTo>
                    <a:pt x="19481" y="51409"/>
                  </a:lnTo>
                  <a:lnTo>
                    <a:pt x="19494" y="49631"/>
                  </a:lnTo>
                  <a:lnTo>
                    <a:pt x="19900" y="48933"/>
                  </a:lnTo>
                  <a:lnTo>
                    <a:pt x="20231" y="48755"/>
                  </a:lnTo>
                  <a:lnTo>
                    <a:pt x="21209" y="48755"/>
                  </a:lnTo>
                  <a:lnTo>
                    <a:pt x="21513" y="48933"/>
                  </a:lnTo>
                  <a:lnTo>
                    <a:pt x="21615" y="49060"/>
                  </a:lnTo>
                  <a:lnTo>
                    <a:pt x="21907" y="49631"/>
                  </a:lnTo>
                  <a:lnTo>
                    <a:pt x="21907" y="48437"/>
                  </a:lnTo>
                  <a:lnTo>
                    <a:pt x="21767" y="48298"/>
                  </a:lnTo>
                  <a:lnTo>
                    <a:pt x="21285" y="48107"/>
                  </a:lnTo>
                  <a:lnTo>
                    <a:pt x="20066" y="48107"/>
                  </a:lnTo>
                  <a:lnTo>
                    <a:pt x="19558" y="48323"/>
                  </a:lnTo>
                  <a:lnTo>
                    <a:pt x="18796" y="49212"/>
                  </a:lnTo>
                  <a:lnTo>
                    <a:pt x="18669" y="49631"/>
                  </a:lnTo>
                  <a:lnTo>
                    <a:pt x="18796" y="51816"/>
                  </a:lnTo>
                  <a:lnTo>
                    <a:pt x="19507" y="52641"/>
                  </a:lnTo>
                  <a:lnTo>
                    <a:pt x="20002" y="52844"/>
                  </a:lnTo>
                  <a:lnTo>
                    <a:pt x="21348" y="52844"/>
                  </a:lnTo>
                  <a:lnTo>
                    <a:pt x="21882" y="52616"/>
                  </a:lnTo>
                  <a:lnTo>
                    <a:pt x="22199" y="52209"/>
                  </a:lnTo>
                  <a:lnTo>
                    <a:pt x="22593" y="51676"/>
                  </a:lnTo>
                  <a:lnTo>
                    <a:pt x="22669" y="51409"/>
                  </a:lnTo>
                  <a:lnTo>
                    <a:pt x="22758" y="49631"/>
                  </a:lnTo>
                  <a:close/>
                </a:path>
                <a:path w="128904" h="54610">
                  <a:moveTo>
                    <a:pt x="23380" y="34239"/>
                  </a:moveTo>
                  <a:lnTo>
                    <a:pt x="22085" y="32600"/>
                  </a:lnTo>
                  <a:lnTo>
                    <a:pt x="20993" y="32600"/>
                  </a:lnTo>
                  <a:lnTo>
                    <a:pt x="20510" y="32829"/>
                  </a:lnTo>
                  <a:lnTo>
                    <a:pt x="19748" y="33693"/>
                  </a:lnTo>
                  <a:lnTo>
                    <a:pt x="19558" y="34302"/>
                  </a:lnTo>
                  <a:lnTo>
                    <a:pt x="19558" y="35725"/>
                  </a:lnTo>
                  <a:lnTo>
                    <a:pt x="19735" y="36258"/>
                  </a:lnTo>
                  <a:lnTo>
                    <a:pt x="20421" y="37109"/>
                  </a:lnTo>
                  <a:lnTo>
                    <a:pt x="20891" y="37325"/>
                  </a:lnTo>
                  <a:lnTo>
                    <a:pt x="21996" y="37325"/>
                  </a:lnTo>
                  <a:lnTo>
                    <a:pt x="22415" y="37185"/>
                  </a:lnTo>
                  <a:lnTo>
                    <a:pt x="23088" y="36639"/>
                  </a:lnTo>
                  <a:lnTo>
                    <a:pt x="23291" y="36207"/>
                  </a:lnTo>
                  <a:lnTo>
                    <a:pt x="23380" y="35623"/>
                  </a:lnTo>
                  <a:lnTo>
                    <a:pt x="22644" y="35623"/>
                  </a:lnTo>
                  <a:lnTo>
                    <a:pt x="22580" y="35941"/>
                  </a:lnTo>
                  <a:lnTo>
                    <a:pt x="22453" y="36207"/>
                  </a:lnTo>
                  <a:lnTo>
                    <a:pt x="22085" y="36588"/>
                  </a:lnTo>
                  <a:lnTo>
                    <a:pt x="21844" y="36677"/>
                  </a:lnTo>
                  <a:lnTo>
                    <a:pt x="21132" y="36677"/>
                  </a:lnTo>
                  <a:lnTo>
                    <a:pt x="20828" y="36525"/>
                  </a:lnTo>
                  <a:lnTo>
                    <a:pt x="20447" y="35915"/>
                  </a:lnTo>
                  <a:lnTo>
                    <a:pt x="20358" y="35547"/>
                  </a:lnTo>
                  <a:lnTo>
                    <a:pt x="20358" y="34645"/>
                  </a:lnTo>
                  <a:lnTo>
                    <a:pt x="20421" y="34277"/>
                  </a:lnTo>
                  <a:lnTo>
                    <a:pt x="20764" y="33515"/>
                  </a:lnTo>
                  <a:lnTo>
                    <a:pt x="21107" y="33274"/>
                  </a:lnTo>
                  <a:lnTo>
                    <a:pt x="21932" y="33274"/>
                  </a:lnTo>
                  <a:lnTo>
                    <a:pt x="22186" y="33375"/>
                  </a:lnTo>
                  <a:lnTo>
                    <a:pt x="22504" y="33731"/>
                  </a:lnTo>
                  <a:lnTo>
                    <a:pt x="22606" y="33959"/>
                  </a:lnTo>
                  <a:lnTo>
                    <a:pt x="22644" y="34239"/>
                  </a:lnTo>
                  <a:lnTo>
                    <a:pt x="23380" y="34239"/>
                  </a:lnTo>
                  <a:close/>
                </a:path>
                <a:path w="128904" h="54610">
                  <a:moveTo>
                    <a:pt x="25844" y="48158"/>
                  </a:moveTo>
                  <a:lnTo>
                    <a:pt x="25615" y="48133"/>
                  </a:lnTo>
                  <a:lnTo>
                    <a:pt x="25298" y="48133"/>
                  </a:lnTo>
                  <a:lnTo>
                    <a:pt x="25044" y="48247"/>
                  </a:lnTo>
                  <a:lnTo>
                    <a:pt x="24587" y="48666"/>
                  </a:lnTo>
                  <a:lnTo>
                    <a:pt x="24447" y="48856"/>
                  </a:lnTo>
                  <a:lnTo>
                    <a:pt x="24384" y="48996"/>
                  </a:lnTo>
                  <a:lnTo>
                    <a:pt x="24384" y="48234"/>
                  </a:lnTo>
                  <a:lnTo>
                    <a:pt x="23672" y="48234"/>
                  </a:lnTo>
                  <a:lnTo>
                    <a:pt x="23672" y="52692"/>
                  </a:lnTo>
                  <a:lnTo>
                    <a:pt x="24422" y="52692"/>
                  </a:lnTo>
                  <a:lnTo>
                    <a:pt x="24422" y="49809"/>
                  </a:lnTo>
                  <a:lnTo>
                    <a:pt x="24523" y="49530"/>
                  </a:lnTo>
                  <a:lnTo>
                    <a:pt x="24930" y="49047"/>
                  </a:lnTo>
                  <a:lnTo>
                    <a:pt x="25222" y="48920"/>
                  </a:lnTo>
                  <a:lnTo>
                    <a:pt x="25603" y="48920"/>
                  </a:lnTo>
                  <a:lnTo>
                    <a:pt x="25844" y="48945"/>
                  </a:lnTo>
                  <a:lnTo>
                    <a:pt x="25844" y="48158"/>
                  </a:lnTo>
                  <a:close/>
                </a:path>
                <a:path w="128904" h="54610">
                  <a:moveTo>
                    <a:pt x="27749" y="33896"/>
                  </a:moveTo>
                  <a:lnTo>
                    <a:pt x="27698" y="33553"/>
                  </a:lnTo>
                  <a:lnTo>
                    <a:pt x="27343" y="32854"/>
                  </a:lnTo>
                  <a:lnTo>
                    <a:pt x="26898" y="32626"/>
                  </a:lnTo>
                  <a:lnTo>
                    <a:pt x="25895" y="32626"/>
                  </a:lnTo>
                  <a:lnTo>
                    <a:pt x="25590" y="32702"/>
                  </a:lnTo>
                  <a:lnTo>
                    <a:pt x="25209" y="32956"/>
                  </a:lnTo>
                  <a:lnTo>
                    <a:pt x="25044" y="33108"/>
                  </a:lnTo>
                  <a:lnTo>
                    <a:pt x="24866" y="33337"/>
                  </a:lnTo>
                  <a:lnTo>
                    <a:pt x="24866" y="31064"/>
                  </a:lnTo>
                  <a:lnTo>
                    <a:pt x="24130" y="31064"/>
                  </a:lnTo>
                  <a:lnTo>
                    <a:pt x="24130" y="37198"/>
                  </a:lnTo>
                  <a:lnTo>
                    <a:pt x="24866" y="37198"/>
                  </a:lnTo>
                  <a:lnTo>
                    <a:pt x="24866" y="34239"/>
                  </a:lnTo>
                  <a:lnTo>
                    <a:pt x="24993" y="33832"/>
                  </a:lnTo>
                  <a:lnTo>
                    <a:pt x="25501" y="33401"/>
                  </a:lnTo>
                  <a:lnTo>
                    <a:pt x="25781" y="33299"/>
                  </a:lnTo>
                  <a:lnTo>
                    <a:pt x="26479" y="33299"/>
                  </a:lnTo>
                  <a:lnTo>
                    <a:pt x="26720" y="33413"/>
                  </a:lnTo>
                  <a:lnTo>
                    <a:pt x="26949" y="33820"/>
                  </a:lnTo>
                  <a:lnTo>
                    <a:pt x="26987" y="34061"/>
                  </a:lnTo>
                  <a:lnTo>
                    <a:pt x="26987" y="37198"/>
                  </a:lnTo>
                  <a:lnTo>
                    <a:pt x="27749" y="37198"/>
                  </a:lnTo>
                  <a:lnTo>
                    <a:pt x="27749" y="33896"/>
                  </a:lnTo>
                  <a:close/>
                </a:path>
                <a:path w="128904" h="54610">
                  <a:moveTo>
                    <a:pt x="27762" y="18338"/>
                  </a:moveTo>
                  <a:lnTo>
                    <a:pt x="27698" y="18021"/>
                  </a:lnTo>
                  <a:lnTo>
                    <a:pt x="27368" y="17360"/>
                  </a:lnTo>
                  <a:lnTo>
                    <a:pt x="26962" y="17145"/>
                  </a:lnTo>
                  <a:lnTo>
                    <a:pt x="26085" y="17145"/>
                  </a:lnTo>
                  <a:lnTo>
                    <a:pt x="25831" y="17195"/>
                  </a:lnTo>
                  <a:lnTo>
                    <a:pt x="25374" y="17424"/>
                  </a:lnTo>
                  <a:lnTo>
                    <a:pt x="25184" y="17602"/>
                  </a:lnTo>
                  <a:lnTo>
                    <a:pt x="25019" y="17843"/>
                  </a:lnTo>
                  <a:lnTo>
                    <a:pt x="24917" y="17653"/>
                  </a:lnTo>
                  <a:lnTo>
                    <a:pt x="24803" y="17500"/>
                  </a:lnTo>
                  <a:lnTo>
                    <a:pt x="24472" y="17233"/>
                  </a:lnTo>
                  <a:lnTo>
                    <a:pt x="24180" y="17145"/>
                  </a:lnTo>
                  <a:lnTo>
                    <a:pt x="23520" y="17145"/>
                  </a:lnTo>
                  <a:lnTo>
                    <a:pt x="23228" y="17221"/>
                  </a:lnTo>
                  <a:lnTo>
                    <a:pt x="22847" y="17500"/>
                  </a:lnTo>
                  <a:lnTo>
                    <a:pt x="22682" y="17653"/>
                  </a:lnTo>
                  <a:lnTo>
                    <a:pt x="22504" y="17881"/>
                  </a:lnTo>
                  <a:lnTo>
                    <a:pt x="22504" y="17246"/>
                  </a:lnTo>
                  <a:lnTo>
                    <a:pt x="21767" y="17246"/>
                  </a:lnTo>
                  <a:lnTo>
                    <a:pt x="21767" y="21704"/>
                  </a:lnTo>
                  <a:lnTo>
                    <a:pt x="22517" y="21704"/>
                  </a:lnTo>
                  <a:lnTo>
                    <a:pt x="22517" y="18770"/>
                  </a:lnTo>
                  <a:lnTo>
                    <a:pt x="22631" y="18364"/>
                  </a:lnTo>
                  <a:lnTo>
                    <a:pt x="23088" y="17932"/>
                  </a:lnTo>
                  <a:lnTo>
                    <a:pt x="23355" y="17818"/>
                  </a:lnTo>
                  <a:lnTo>
                    <a:pt x="23939" y="17818"/>
                  </a:lnTo>
                  <a:lnTo>
                    <a:pt x="24155" y="17919"/>
                  </a:lnTo>
                  <a:lnTo>
                    <a:pt x="24345" y="18262"/>
                  </a:lnTo>
                  <a:lnTo>
                    <a:pt x="24371" y="18491"/>
                  </a:lnTo>
                  <a:lnTo>
                    <a:pt x="24371" y="21704"/>
                  </a:lnTo>
                  <a:lnTo>
                    <a:pt x="25146" y="21704"/>
                  </a:lnTo>
                  <a:lnTo>
                    <a:pt x="25146" y="18643"/>
                  </a:lnTo>
                  <a:lnTo>
                    <a:pt x="25247" y="18326"/>
                  </a:lnTo>
                  <a:lnTo>
                    <a:pt x="25666" y="17932"/>
                  </a:lnTo>
                  <a:lnTo>
                    <a:pt x="25920" y="17830"/>
                  </a:lnTo>
                  <a:lnTo>
                    <a:pt x="26428" y="17830"/>
                  </a:lnTo>
                  <a:lnTo>
                    <a:pt x="26619" y="17881"/>
                  </a:lnTo>
                  <a:lnTo>
                    <a:pt x="26911" y="18097"/>
                  </a:lnTo>
                  <a:lnTo>
                    <a:pt x="26987" y="18300"/>
                  </a:lnTo>
                  <a:lnTo>
                    <a:pt x="26987" y="21704"/>
                  </a:lnTo>
                  <a:lnTo>
                    <a:pt x="27762" y="21704"/>
                  </a:lnTo>
                  <a:lnTo>
                    <a:pt x="27762" y="18338"/>
                  </a:lnTo>
                  <a:close/>
                </a:path>
                <a:path w="128904" h="54610">
                  <a:moveTo>
                    <a:pt x="28613" y="88"/>
                  </a:moveTo>
                  <a:lnTo>
                    <a:pt x="27813" y="88"/>
                  </a:lnTo>
                  <a:lnTo>
                    <a:pt x="27813" y="5041"/>
                  </a:lnTo>
                  <a:lnTo>
                    <a:pt x="24726" y="88"/>
                  </a:lnTo>
                  <a:lnTo>
                    <a:pt x="23761" y="88"/>
                  </a:lnTo>
                  <a:lnTo>
                    <a:pt x="23761" y="6197"/>
                  </a:lnTo>
                  <a:lnTo>
                    <a:pt x="24549" y="6197"/>
                  </a:lnTo>
                  <a:lnTo>
                    <a:pt x="24549" y="1257"/>
                  </a:lnTo>
                  <a:lnTo>
                    <a:pt x="27673" y="6197"/>
                  </a:lnTo>
                  <a:lnTo>
                    <a:pt x="28613" y="6197"/>
                  </a:lnTo>
                  <a:lnTo>
                    <a:pt x="28613" y="88"/>
                  </a:lnTo>
                  <a:close/>
                </a:path>
                <a:path w="128904" h="54610">
                  <a:moveTo>
                    <a:pt x="29629" y="32753"/>
                  </a:moveTo>
                  <a:lnTo>
                    <a:pt x="28867" y="32753"/>
                  </a:lnTo>
                  <a:lnTo>
                    <a:pt x="28867" y="37198"/>
                  </a:lnTo>
                  <a:lnTo>
                    <a:pt x="29629" y="37198"/>
                  </a:lnTo>
                  <a:lnTo>
                    <a:pt x="29629" y="32753"/>
                  </a:lnTo>
                  <a:close/>
                </a:path>
                <a:path w="128904" h="54610">
                  <a:moveTo>
                    <a:pt x="29629" y="31076"/>
                  </a:moveTo>
                  <a:lnTo>
                    <a:pt x="28867" y="31076"/>
                  </a:lnTo>
                  <a:lnTo>
                    <a:pt x="28867" y="31927"/>
                  </a:lnTo>
                  <a:lnTo>
                    <a:pt x="29629" y="31927"/>
                  </a:lnTo>
                  <a:lnTo>
                    <a:pt x="29629" y="31076"/>
                  </a:lnTo>
                  <a:close/>
                </a:path>
                <a:path w="128904" h="54610">
                  <a:moveTo>
                    <a:pt x="30505" y="52158"/>
                  </a:moveTo>
                  <a:lnTo>
                    <a:pt x="30149" y="52184"/>
                  </a:lnTo>
                  <a:lnTo>
                    <a:pt x="30010" y="50419"/>
                  </a:lnTo>
                  <a:lnTo>
                    <a:pt x="29908" y="48755"/>
                  </a:lnTo>
                  <a:lnTo>
                    <a:pt x="29845" y="48628"/>
                  </a:lnTo>
                  <a:lnTo>
                    <a:pt x="29260" y="48285"/>
                  </a:lnTo>
                  <a:lnTo>
                    <a:pt x="29260" y="50419"/>
                  </a:lnTo>
                  <a:lnTo>
                    <a:pt x="29260" y="51485"/>
                  </a:lnTo>
                  <a:lnTo>
                    <a:pt x="29044" y="51816"/>
                  </a:lnTo>
                  <a:lnTo>
                    <a:pt x="28384" y="52146"/>
                  </a:lnTo>
                  <a:lnTo>
                    <a:pt x="28130" y="52209"/>
                  </a:lnTo>
                  <a:lnTo>
                    <a:pt x="27647" y="52209"/>
                  </a:lnTo>
                  <a:lnTo>
                    <a:pt x="27520" y="52158"/>
                  </a:lnTo>
                  <a:lnTo>
                    <a:pt x="27305" y="52019"/>
                  </a:lnTo>
                  <a:lnTo>
                    <a:pt x="27178" y="51003"/>
                  </a:lnTo>
                  <a:lnTo>
                    <a:pt x="27546" y="50800"/>
                  </a:lnTo>
                  <a:lnTo>
                    <a:pt x="27749" y="50749"/>
                  </a:lnTo>
                  <a:lnTo>
                    <a:pt x="28613" y="50634"/>
                  </a:lnTo>
                  <a:lnTo>
                    <a:pt x="29044" y="50533"/>
                  </a:lnTo>
                  <a:lnTo>
                    <a:pt x="29260" y="50419"/>
                  </a:lnTo>
                  <a:lnTo>
                    <a:pt x="29260" y="48285"/>
                  </a:lnTo>
                  <a:lnTo>
                    <a:pt x="28765" y="48120"/>
                  </a:lnTo>
                  <a:lnTo>
                    <a:pt x="27787" y="48120"/>
                  </a:lnTo>
                  <a:lnTo>
                    <a:pt x="26517" y="49593"/>
                  </a:lnTo>
                  <a:lnTo>
                    <a:pt x="27216" y="49593"/>
                  </a:lnTo>
                  <a:lnTo>
                    <a:pt x="27305" y="49187"/>
                  </a:lnTo>
                  <a:lnTo>
                    <a:pt x="27559" y="48856"/>
                  </a:lnTo>
                  <a:lnTo>
                    <a:pt x="27838" y="48755"/>
                  </a:lnTo>
                  <a:lnTo>
                    <a:pt x="28562" y="48755"/>
                  </a:lnTo>
                  <a:lnTo>
                    <a:pt x="28816" y="48818"/>
                  </a:lnTo>
                  <a:lnTo>
                    <a:pt x="29184" y="49047"/>
                  </a:lnTo>
                  <a:lnTo>
                    <a:pt x="29171" y="49898"/>
                  </a:lnTo>
                  <a:lnTo>
                    <a:pt x="29044" y="49961"/>
                  </a:lnTo>
                  <a:lnTo>
                    <a:pt x="27266" y="50190"/>
                  </a:lnTo>
                  <a:lnTo>
                    <a:pt x="26936" y="50330"/>
                  </a:lnTo>
                  <a:lnTo>
                    <a:pt x="26403" y="50800"/>
                  </a:lnTo>
                  <a:lnTo>
                    <a:pt x="26504" y="52298"/>
                  </a:lnTo>
                  <a:lnTo>
                    <a:pt x="26924" y="52692"/>
                  </a:lnTo>
                  <a:lnTo>
                    <a:pt x="27279" y="52844"/>
                  </a:lnTo>
                  <a:lnTo>
                    <a:pt x="28041" y="52844"/>
                  </a:lnTo>
                  <a:lnTo>
                    <a:pt x="28346" y="52768"/>
                  </a:lnTo>
                  <a:lnTo>
                    <a:pt x="28917" y="52476"/>
                  </a:lnTo>
                  <a:lnTo>
                    <a:pt x="29146" y="52298"/>
                  </a:lnTo>
                  <a:lnTo>
                    <a:pt x="29298" y="52095"/>
                  </a:lnTo>
                  <a:lnTo>
                    <a:pt x="29400" y="52476"/>
                  </a:lnTo>
                  <a:lnTo>
                    <a:pt x="29540" y="52692"/>
                  </a:lnTo>
                  <a:lnTo>
                    <a:pt x="29730" y="52781"/>
                  </a:lnTo>
                  <a:lnTo>
                    <a:pt x="30086" y="52781"/>
                  </a:lnTo>
                  <a:lnTo>
                    <a:pt x="30467" y="52717"/>
                  </a:lnTo>
                  <a:lnTo>
                    <a:pt x="30505" y="52184"/>
                  </a:lnTo>
                  <a:close/>
                </a:path>
                <a:path w="128904" h="54610">
                  <a:moveTo>
                    <a:pt x="32689" y="19710"/>
                  </a:moveTo>
                  <a:lnTo>
                    <a:pt x="32677" y="19113"/>
                  </a:lnTo>
                  <a:lnTo>
                    <a:pt x="32588" y="18529"/>
                  </a:lnTo>
                  <a:lnTo>
                    <a:pt x="32473" y="18161"/>
                  </a:lnTo>
                  <a:lnTo>
                    <a:pt x="32219" y="17792"/>
                  </a:lnTo>
                  <a:lnTo>
                    <a:pt x="31940" y="17513"/>
                  </a:lnTo>
                  <a:lnTo>
                    <a:pt x="31915" y="19113"/>
                  </a:lnTo>
                  <a:lnTo>
                    <a:pt x="29438" y="19113"/>
                  </a:lnTo>
                  <a:lnTo>
                    <a:pt x="29451" y="18796"/>
                  </a:lnTo>
                  <a:lnTo>
                    <a:pt x="29578" y="18415"/>
                  </a:lnTo>
                  <a:lnTo>
                    <a:pt x="30048" y="17919"/>
                  </a:lnTo>
                  <a:lnTo>
                    <a:pt x="30327" y="17792"/>
                  </a:lnTo>
                  <a:lnTo>
                    <a:pt x="31153" y="17792"/>
                  </a:lnTo>
                  <a:lnTo>
                    <a:pt x="31496" y="17983"/>
                  </a:lnTo>
                  <a:lnTo>
                    <a:pt x="31750" y="18427"/>
                  </a:lnTo>
                  <a:lnTo>
                    <a:pt x="31864" y="18732"/>
                  </a:lnTo>
                  <a:lnTo>
                    <a:pt x="31915" y="19113"/>
                  </a:lnTo>
                  <a:lnTo>
                    <a:pt x="31915" y="17513"/>
                  </a:lnTo>
                  <a:lnTo>
                    <a:pt x="31343" y="17221"/>
                  </a:lnTo>
                  <a:lnTo>
                    <a:pt x="31038" y="17145"/>
                  </a:lnTo>
                  <a:lnTo>
                    <a:pt x="30099" y="17145"/>
                  </a:lnTo>
                  <a:lnTo>
                    <a:pt x="29591" y="17360"/>
                  </a:lnTo>
                  <a:lnTo>
                    <a:pt x="28816" y="18262"/>
                  </a:lnTo>
                  <a:lnTo>
                    <a:pt x="28714" y="18529"/>
                  </a:lnTo>
                  <a:lnTo>
                    <a:pt x="28803" y="20853"/>
                  </a:lnTo>
                  <a:lnTo>
                    <a:pt x="29578" y="21653"/>
                  </a:lnTo>
                  <a:lnTo>
                    <a:pt x="30048" y="21856"/>
                  </a:lnTo>
                  <a:lnTo>
                    <a:pt x="30835" y="21856"/>
                  </a:lnTo>
                  <a:lnTo>
                    <a:pt x="32626" y="20307"/>
                  </a:lnTo>
                  <a:lnTo>
                    <a:pt x="31889" y="20307"/>
                  </a:lnTo>
                  <a:lnTo>
                    <a:pt x="31813" y="20523"/>
                  </a:lnTo>
                  <a:lnTo>
                    <a:pt x="31737" y="20675"/>
                  </a:lnTo>
                  <a:lnTo>
                    <a:pt x="31369" y="21082"/>
                  </a:lnTo>
                  <a:lnTo>
                    <a:pt x="31064" y="21209"/>
                  </a:lnTo>
                  <a:lnTo>
                    <a:pt x="30251" y="21209"/>
                  </a:lnTo>
                  <a:lnTo>
                    <a:pt x="29959" y="21082"/>
                  </a:lnTo>
                  <a:lnTo>
                    <a:pt x="29540" y="20523"/>
                  </a:lnTo>
                  <a:lnTo>
                    <a:pt x="29425" y="19710"/>
                  </a:lnTo>
                  <a:lnTo>
                    <a:pt x="32689" y="19710"/>
                  </a:lnTo>
                  <a:close/>
                </a:path>
                <a:path w="128904" h="54610">
                  <a:moveTo>
                    <a:pt x="34353" y="88"/>
                  </a:moveTo>
                  <a:lnTo>
                    <a:pt x="29400" y="88"/>
                  </a:lnTo>
                  <a:lnTo>
                    <a:pt x="29400" y="812"/>
                  </a:lnTo>
                  <a:lnTo>
                    <a:pt x="31457" y="812"/>
                  </a:lnTo>
                  <a:lnTo>
                    <a:pt x="31457" y="6197"/>
                  </a:lnTo>
                  <a:lnTo>
                    <a:pt x="32296" y="6197"/>
                  </a:lnTo>
                  <a:lnTo>
                    <a:pt x="32296" y="812"/>
                  </a:lnTo>
                  <a:lnTo>
                    <a:pt x="34353" y="812"/>
                  </a:lnTo>
                  <a:lnTo>
                    <a:pt x="34353" y="88"/>
                  </a:lnTo>
                  <a:close/>
                </a:path>
                <a:path w="128904" h="54610">
                  <a:moveTo>
                    <a:pt x="34378" y="32740"/>
                  </a:moveTo>
                  <a:lnTo>
                    <a:pt x="33566" y="32740"/>
                  </a:lnTo>
                  <a:lnTo>
                    <a:pt x="32308" y="36360"/>
                  </a:lnTo>
                  <a:lnTo>
                    <a:pt x="31127" y="32740"/>
                  </a:lnTo>
                  <a:lnTo>
                    <a:pt x="30251" y="32740"/>
                  </a:lnTo>
                  <a:lnTo>
                    <a:pt x="31902" y="37198"/>
                  </a:lnTo>
                  <a:lnTo>
                    <a:pt x="32702" y="37198"/>
                  </a:lnTo>
                  <a:lnTo>
                    <a:pt x="34378" y="32740"/>
                  </a:lnTo>
                  <a:close/>
                </a:path>
                <a:path w="128904" h="54610">
                  <a:moveTo>
                    <a:pt x="34848" y="48272"/>
                  </a:moveTo>
                  <a:lnTo>
                    <a:pt x="34150" y="48272"/>
                  </a:lnTo>
                  <a:lnTo>
                    <a:pt x="34150" y="48831"/>
                  </a:lnTo>
                  <a:lnTo>
                    <a:pt x="34036" y="48691"/>
                  </a:lnTo>
                  <a:lnTo>
                    <a:pt x="34036" y="49479"/>
                  </a:lnTo>
                  <a:lnTo>
                    <a:pt x="33934" y="51473"/>
                  </a:lnTo>
                  <a:lnTo>
                    <a:pt x="33756" y="51892"/>
                  </a:lnTo>
                  <a:lnTo>
                    <a:pt x="33375" y="52133"/>
                  </a:lnTo>
                  <a:lnTo>
                    <a:pt x="32499" y="52133"/>
                  </a:lnTo>
                  <a:lnTo>
                    <a:pt x="32219" y="52006"/>
                  </a:lnTo>
                  <a:lnTo>
                    <a:pt x="31813" y="51473"/>
                  </a:lnTo>
                  <a:lnTo>
                    <a:pt x="31775" y="49784"/>
                  </a:lnTo>
                  <a:lnTo>
                    <a:pt x="32054" y="49060"/>
                  </a:lnTo>
                  <a:lnTo>
                    <a:pt x="32410" y="48818"/>
                  </a:lnTo>
                  <a:lnTo>
                    <a:pt x="33299" y="48818"/>
                  </a:lnTo>
                  <a:lnTo>
                    <a:pt x="33591" y="48945"/>
                  </a:lnTo>
                  <a:lnTo>
                    <a:pt x="34036" y="49479"/>
                  </a:lnTo>
                  <a:lnTo>
                    <a:pt x="34036" y="48691"/>
                  </a:lnTo>
                  <a:lnTo>
                    <a:pt x="33870" y="48514"/>
                  </a:lnTo>
                  <a:lnTo>
                    <a:pt x="33464" y="48234"/>
                  </a:lnTo>
                  <a:lnTo>
                    <a:pt x="33159" y="48158"/>
                  </a:lnTo>
                  <a:lnTo>
                    <a:pt x="32296" y="48158"/>
                  </a:lnTo>
                  <a:lnTo>
                    <a:pt x="31851" y="48361"/>
                  </a:lnTo>
                  <a:lnTo>
                    <a:pt x="31115" y="49212"/>
                  </a:lnTo>
                  <a:lnTo>
                    <a:pt x="31038" y="49479"/>
                  </a:lnTo>
                  <a:lnTo>
                    <a:pt x="31115" y="51892"/>
                  </a:lnTo>
                  <a:lnTo>
                    <a:pt x="31838" y="52578"/>
                  </a:lnTo>
                  <a:lnTo>
                    <a:pt x="32258" y="52743"/>
                  </a:lnTo>
                  <a:lnTo>
                    <a:pt x="33096" y="52743"/>
                  </a:lnTo>
                  <a:lnTo>
                    <a:pt x="34124" y="52070"/>
                  </a:lnTo>
                  <a:lnTo>
                    <a:pt x="34023" y="53251"/>
                  </a:lnTo>
                  <a:lnTo>
                    <a:pt x="33807" y="53746"/>
                  </a:lnTo>
                  <a:lnTo>
                    <a:pt x="33426" y="53949"/>
                  </a:lnTo>
                  <a:lnTo>
                    <a:pt x="32486" y="53949"/>
                  </a:lnTo>
                  <a:lnTo>
                    <a:pt x="32219" y="53873"/>
                  </a:lnTo>
                  <a:lnTo>
                    <a:pt x="31940" y="53594"/>
                  </a:lnTo>
                  <a:lnTo>
                    <a:pt x="31838" y="53251"/>
                  </a:lnTo>
                  <a:lnTo>
                    <a:pt x="31076" y="53251"/>
                  </a:lnTo>
                  <a:lnTo>
                    <a:pt x="31140" y="53746"/>
                  </a:lnTo>
                  <a:lnTo>
                    <a:pt x="31292" y="54038"/>
                  </a:lnTo>
                  <a:lnTo>
                    <a:pt x="31953" y="54470"/>
                  </a:lnTo>
                  <a:lnTo>
                    <a:pt x="32359" y="54571"/>
                  </a:lnTo>
                  <a:lnTo>
                    <a:pt x="33705" y="54571"/>
                  </a:lnTo>
                  <a:lnTo>
                    <a:pt x="34290" y="54267"/>
                  </a:lnTo>
                  <a:lnTo>
                    <a:pt x="34442" y="53949"/>
                  </a:lnTo>
                  <a:lnTo>
                    <a:pt x="34759" y="53340"/>
                  </a:lnTo>
                  <a:lnTo>
                    <a:pt x="34848" y="52070"/>
                  </a:lnTo>
                  <a:lnTo>
                    <a:pt x="34848" y="48831"/>
                  </a:lnTo>
                  <a:lnTo>
                    <a:pt x="34848" y="48272"/>
                  </a:lnTo>
                  <a:close/>
                </a:path>
                <a:path w="128904" h="54610">
                  <a:moveTo>
                    <a:pt x="38836" y="34607"/>
                  </a:moveTo>
                  <a:lnTo>
                    <a:pt x="38074" y="32994"/>
                  </a:lnTo>
                  <a:lnTo>
                    <a:pt x="38074" y="34607"/>
                  </a:lnTo>
                  <a:lnTo>
                    <a:pt x="35585" y="34607"/>
                  </a:lnTo>
                  <a:lnTo>
                    <a:pt x="35610" y="34277"/>
                  </a:lnTo>
                  <a:lnTo>
                    <a:pt x="35725" y="33909"/>
                  </a:lnTo>
                  <a:lnTo>
                    <a:pt x="36195" y="33413"/>
                  </a:lnTo>
                  <a:lnTo>
                    <a:pt x="36487" y="33286"/>
                  </a:lnTo>
                  <a:lnTo>
                    <a:pt x="37312" y="33286"/>
                  </a:lnTo>
                  <a:lnTo>
                    <a:pt x="37655" y="33477"/>
                  </a:lnTo>
                  <a:lnTo>
                    <a:pt x="37909" y="33921"/>
                  </a:lnTo>
                  <a:lnTo>
                    <a:pt x="38023" y="34226"/>
                  </a:lnTo>
                  <a:lnTo>
                    <a:pt x="38074" y="34607"/>
                  </a:lnTo>
                  <a:lnTo>
                    <a:pt x="38074" y="32994"/>
                  </a:lnTo>
                  <a:lnTo>
                    <a:pt x="37503" y="32702"/>
                  </a:lnTo>
                  <a:lnTo>
                    <a:pt x="37198" y="32639"/>
                  </a:lnTo>
                  <a:lnTo>
                    <a:pt x="36245" y="32639"/>
                  </a:lnTo>
                  <a:lnTo>
                    <a:pt x="35737" y="32854"/>
                  </a:lnTo>
                  <a:lnTo>
                    <a:pt x="34963" y="33756"/>
                  </a:lnTo>
                  <a:lnTo>
                    <a:pt x="34874" y="34023"/>
                  </a:lnTo>
                  <a:lnTo>
                    <a:pt x="34963" y="36347"/>
                  </a:lnTo>
                  <a:lnTo>
                    <a:pt x="35737" y="37147"/>
                  </a:lnTo>
                  <a:lnTo>
                    <a:pt x="36207" y="37350"/>
                  </a:lnTo>
                  <a:lnTo>
                    <a:pt x="36982" y="37350"/>
                  </a:lnTo>
                  <a:lnTo>
                    <a:pt x="38773" y="35788"/>
                  </a:lnTo>
                  <a:lnTo>
                    <a:pt x="38036" y="35788"/>
                  </a:lnTo>
                  <a:lnTo>
                    <a:pt x="37973" y="36017"/>
                  </a:lnTo>
                  <a:lnTo>
                    <a:pt x="37896" y="36169"/>
                  </a:lnTo>
                  <a:lnTo>
                    <a:pt x="37528" y="36576"/>
                  </a:lnTo>
                  <a:lnTo>
                    <a:pt x="37211" y="36703"/>
                  </a:lnTo>
                  <a:lnTo>
                    <a:pt x="36398" y="36703"/>
                  </a:lnTo>
                  <a:lnTo>
                    <a:pt x="36118" y="36576"/>
                  </a:lnTo>
                  <a:lnTo>
                    <a:pt x="35687" y="36017"/>
                  </a:lnTo>
                  <a:lnTo>
                    <a:pt x="35572" y="35204"/>
                  </a:lnTo>
                  <a:lnTo>
                    <a:pt x="38836" y="35204"/>
                  </a:lnTo>
                  <a:lnTo>
                    <a:pt x="38836" y="34607"/>
                  </a:lnTo>
                  <a:close/>
                </a:path>
                <a:path w="128904" h="54610">
                  <a:moveTo>
                    <a:pt x="39801" y="50698"/>
                  </a:moveTo>
                  <a:lnTo>
                    <a:pt x="39789" y="50101"/>
                  </a:lnTo>
                  <a:lnTo>
                    <a:pt x="39700" y="49530"/>
                  </a:lnTo>
                  <a:lnTo>
                    <a:pt x="39573" y="49161"/>
                  </a:lnTo>
                  <a:lnTo>
                    <a:pt x="39331" y="48793"/>
                  </a:lnTo>
                  <a:lnTo>
                    <a:pt x="39052" y="48501"/>
                  </a:lnTo>
                  <a:lnTo>
                    <a:pt x="39027" y="50101"/>
                  </a:lnTo>
                  <a:lnTo>
                    <a:pt x="36550" y="50101"/>
                  </a:lnTo>
                  <a:lnTo>
                    <a:pt x="36563" y="49784"/>
                  </a:lnTo>
                  <a:lnTo>
                    <a:pt x="36677" y="49403"/>
                  </a:lnTo>
                  <a:lnTo>
                    <a:pt x="37147" y="48907"/>
                  </a:lnTo>
                  <a:lnTo>
                    <a:pt x="37439" y="48793"/>
                  </a:lnTo>
                  <a:lnTo>
                    <a:pt x="38265" y="48793"/>
                  </a:lnTo>
                  <a:lnTo>
                    <a:pt x="38608" y="48971"/>
                  </a:lnTo>
                  <a:lnTo>
                    <a:pt x="38862" y="49415"/>
                  </a:lnTo>
                  <a:lnTo>
                    <a:pt x="38976" y="49720"/>
                  </a:lnTo>
                  <a:lnTo>
                    <a:pt x="39027" y="50101"/>
                  </a:lnTo>
                  <a:lnTo>
                    <a:pt x="39027" y="48501"/>
                  </a:lnTo>
                  <a:lnTo>
                    <a:pt x="38455" y="48209"/>
                  </a:lnTo>
                  <a:lnTo>
                    <a:pt x="38150" y="48133"/>
                  </a:lnTo>
                  <a:lnTo>
                    <a:pt x="37198" y="48133"/>
                  </a:lnTo>
                  <a:lnTo>
                    <a:pt x="36690" y="48348"/>
                  </a:lnTo>
                  <a:lnTo>
                    <a:pt x="35915" y="49250"/>
                  </a:lnTo>
                  <a:lnTo>
                    <a:pt x="35826" y="49530"/>
                  </a:lnTo>
                  <a:lnTo>
                    <a:pt x="35915" y="51841"/>
                  </a:lnTo>
                  <a:lnTo>
                    <a:pt x="36690" y="52641"/>
                  </a:lnTo>
                  <a:lnTo>
                    <a:pt x="37160" y="52844"/>
                  </a:lnTo>
                  <a:lnTo>
                    <a:pt x="37934" y="52844"/>
                  </a:lnTo>
                  <a:lnTo>
                    <a:pt x="39738" y="51295"/>
                  </a:lnTo>
                  <a:lnTo>
                    <a:pt x="38989" y="51295"/>
                  </a:lnTo>
                  <a:lnTo>
                    <a:pt x="38925" y="51511"/>
                  </a:lnTo>
                  <a:lnTo>
                    <a:pt x="38849" y="51663"/>
                  </a:lnTo>
                  <a:lnTo>
                    <a:pt x="38481" y="52070"/>
                  </a:lnTo>
                  <a:lnTo>
                    <a:pt x="38163" y="52197"/>
                  </a:lnTo>
                  <a:lnTo>
                    <a:pt x="37350" y="52197"/>
                  </a:lnTo>
                  <a:lnTo>
                    <a:pt x="37071" y="52070"/>
                  </a:lnTo>
                  <a:lnTo>
                    <a:pt x="36652" y="51511"/>
                  </a:lnTo>
                  <a:lnTo>
                    <a:pt x="36525" y="50698"/>
                  </a:lnTo>
                  <a:lnTo>
                    <a:pt x="39801" y="50698"/>
                  </a:lnTo>
                  <a:close/>
                </a:path>
                <a:path w="128904" h="54610">
                  <a:moveTo>
                    <a:pt x="40970" y="15582"/>
                  </a:moveTo>
                  <a:lnTo>
                    <a:pt x="40043" y="15582"/>
                  </a:lnTo>
                  <a:lnTo>
                    <a:pt x="38315" y="20789"/>
                  </a:lnTo>
                  <a:lnTo>
                    <a:pt x="36550" y="15582"/>
                  </a:lnTo>
                  <a:lnTo>
                    <a:pt x="35636" y="15582"/>
                  </a:lnTo>
                  <a:lnTo>
                    <a:pt x="37871" y="21704"/>
                  </a:lnTo>
                  <a:lnTo>
                    <a:pt x="38747" y="21704"/>
                  </a:lnTo>
                  <a:lnTo>
                    <a:pt x="40970" y="15582"/>
                  </a:lnTo>
                  <a:close/>
                </a:path>
                <a:path w="128904" h="54610">
                  <a:moveTo>
                    <a:pt x="43954" y="37833"/>
                  </a:moveTo>
                  <a:lnTo>
                    <a:pt x="39204" y="37833"/>
                  </a:lnTo>
                  <a:lnTo>
                    <a:pt x="39204" y="38265"/>
                  </a:lnTo>
                  <a:lnTo>
                    <a:pt x="43954" y="38265"/>
                  </a:lnTo>
                  <a:lnTo>
                    <a:pt x="43954" y="37833"/>
                  </a:lnTo>
                  <a:close/>
                </a:path>
                <a:path w="128904" h="54610">
                  <a:moveTo>
                    <a:pt x="44907" y="53340"/>
                  </a:moveTo>
                  <a:lnTo>
                    <a:pt x="40170" y="53340"/>
                  </a:lnTo>
                  <a:lnTo>
                    <a:pt x="40170" y="53759"/>
                  </a:lnTo>
                  <a:lnTo>
                    <a:pt x="44907" y="53759"/>
                  </a:lnTo>
                  <a:lnTo>
                    <a:pt x="44907" y="53340"/>
                  </a:lnTo>
                  <a:close/>
                </a:path>
                <a:path w="128904" h="54610">
                  <a:moveTo>
                    <a:pt x="46685" y="21704"/>
                  </a:moveTo>
                  <a:lnTo>
                    <a:pt x="46024" y="19875"/>
                  </a:lnTo>
                  <a:lnTo>
                    <a:pt x="45783" y="19202"/>
                  </a:lnTo>
                  <a:lnTo>
                    <a:pt x="44894" y="16751"/>
                  </a:lnTo>
                  <a:lnTo>
                    <a:pt x="44894" y="19202"/>
                  </a:lnTo>
                  <a:lnTo>
                    <a:pt x="42976" y="19202"/>
                  </a:lnTo>
                  <a:lnTo>
                    <a:pt x="43967" y="16497"/>
                  </a:lnTo>
                  <a:lnTo>
                    <a:pt x="44894" y="19202"/>
                  </a:lnTo>
                  <a:lnTo>
                    <a:pt x="44894" y="16751"/>
                  </a:lnTo>
                  <a:lnTo>
                    <a:pt x="44805" y="16497"/>
                  </a:lnTo>
                  <a:lnTo>
                    <a:pt x="44475" y="15582"/>
                  </a:lnTo>
                  <a:lnTo>
                    <a:pt x="43535" y="15582"/>
                  </a:lnTo>
                  <a:lnTo>
                    <a:pt x="41236" y="21704"/>
                  </a:lnTo>
                  <a:lnTo>
                    <a:pt x="42075" y="21704"/>
                  </a:lnTo>
                  <a:lnTo>
                    <a:pt x="42748" y="19875"/>
                  </a:lnTo>
                  <a:lnTo>
                    <a:pt x="45161" y="19875"/>
                  </a:lnTo>
                  <a:lnTo>
                    <a:pt x="45783" y="21704"/>
                  </a:lnTo>
                  <a:lnTo>
                    <a:pt x="46685" y="21704"/>
                  </a:lnTo>
                  <a:close/>
                </a:path>
                <a:path w="128904" h="54610">
                  <a:moveTo>
                    <a:pt x="48133" y="33883"/>
                  </a:moveTo>
                  <a:lnTo>
                    <a:pt x="48069" y="33540"/>
                  </a:lnTo>
                  <a:lnTo>
                    <a:pt x="47726" y="32854"/>
                  </a:lnTo>
                  <a:lnTo>
                    <a:pt x="47307" y="32639"/>
                  </a:lnTo>
                  <a:lnTo>
                    <a:pt x="46380" y="32639"/>
                  </a:lnTo>
                  <a:lnTo>
                    <a:pt x="46113" y="32689"/>
                  </a:lnTo>
                  <a:lnTo>
                    <a:pt x="45643" y="32918"/>
                  </a:lnTo>
                  <a:lnTo>
                    <a:pt x="45427" y="33108"/>
                  </a:lnTo>
                  <a:lnTo>
                    <a:pt x="45212" y="33375"/>
                  </a:lnTo>
                  <a:lnTo>
                    <a:pt x="45212" y="32740"/>
                  </a:lnTo>
                  <a:lnTo>
                    <a:pt x="44500" y="32740"/>
                  </a:lnTo>
                  <a:lnTo>
                    <a:pt x="44500" y="37198"/>
                  </a:lnTo>
                  <a:lnTo>
                    <a:pt x="45250" y="37198"/>
                  </a:lnTo>
                  <a:lnTo>
                    <a:pt x="45250" y="34569"/>
                  </a:lnTo>
                  <a:lnTo>
                    <a:pt x="45275" y="34340"/>
                  </a:lnTo>
                  <a:lnTo>
                    <a:pt x="46342" y="33312"/>
                  </a:lnTo>
                  <a:lnTo>
                    <a:pt x="46875" y="33312"/>
                  </a:lnTo>
                  <a:lnTo>
                    <a:pt x="47117" y="33451"/>
                  </a:lnTo>
                  <a:lnTo>
                    <a:pt x="47332" y="33896"/>
                  </a:lnTo>
                  <a:lnTo>
                    <a:pt x="47371" y="34112"/>
                  </a:lnTo>
                  <a:lnTo>
                    <a:pt x="47371" y="37198"/>
                  </a:lnTo>
                  <a:lnTo>
                    <a:pt x="48133" y="37198"/>
                  </a:lnTo>
                  <a:lnTo>
                    <a:pt x="48133" y="33883"/>
                  </a:lnTo>
                  <a:close/>
                </a:path>
                <a:path w="128904" h="54610">
                  <a:moveTo>
                    <a:pt x="49072" y="48272"/>
                  </a:moveTo>
                  <a:lnTo>
                    <a:pt x="48374" y="48272"/>
                  </a:lnTo>
                  <a:lnTo>
                    <a:pt x="48374" y="48831"/>
                  </a:lnTo>
                  <a:lnTo>
                    <a:pt x="48260" y="48691"/>
                  </a:lnTo>
                  <a:lnTo>
                    <a:pt x="48260" y="49479"/>
                  </a:lnTo>
                  <a:lnTo>
                    <a:pt x="48158" y="51473"/>
                  </a:lnTo>
                  <a:lnTo>
                    <a:pt x="47980" y="51892"/>
                  </a:lnTo>
                  <a:lnTo>
                    <a:pt x="47599" y="52133"/>
                  </a:lnTo>
                  <a:lnTo>
                    <a:pt x="46710" y="52133"/>
                  </a:lnTo>
                  <a:lnTo>
                    <a:pt x="46431" y="52006"/>
                  </a:lnTo>
                  <a:lnTo>
                    <a:pt x="46037" y="51473"/>
                  </a:lnTo>
                  <a:lnTo>
                    <a:pt x="45999" y="49784"/>
                  </a:lnTo>
                  <a:lnTo>
                    <a:pt x="46278" y="49060"/>
                  </a:lnTo>
                  <a:lnTo>
                    <a:pt x="46634" y="48818"/>
                  </a:lnTo>
                  <a:lnTo>
                    <a:pt x="47510" y="48818"/>
                  </a:lnTo>
                  <a:lnTo>
                    <a:pt x="47802" y="48945"/>
                  </a:lnTo>
                  <a:lnTo>
                    <a:pt x="48260" y="49479"/>
                  </a:lnTo>
                  <a:lnTo>
                    <a:pt x="48260" y="48691"/>
                  </a:lnTo>
                  <a:lnTo>
                    <a:pt x="48082" y="48514"/>
                  </a:lnTo>
                  <a:lnTo>
                    <a:pt x="47675" y="48234"/>
                  </a:lnTo>
                  <a:lnTo>
                    <a:pt x="47371" y="48158"/>
                  </a:lnTo>
                  <a:lnTo>
                    <a:pt x="46507" y="48158"/>
                  </a:lnTo>
                  <a:lnTo>
                    <a:pt x="46062" y="48361"/>
                  </a:lnTo>
                  <a:lnTo>
                    <a:pt x="45339" y="49212"/>
                  </a:lnTo>
                  <a:lnTo>
                    <a:pt x="45250" y="49479"/>
                  </a:lnTo>
                  <a:lnTo>
                    <a:pt x="45339" y="51892"/>
                  </a:lnTo>
                  <a:lnTo>
                    <a:pt x="46062" y="52578"/>
                  </a:lnTo>
                  <a:lnTo>
                    <a:pt x="46482" y="52743"/>
                  </a:lnTo>
                  <a:lnTo>
                    <a:pt x="47320" y="52743"/>
                  </a:lnTo>
                  <a:lnTo>
                    <a:pt x="48348" y="52070"/>
                  </a:lnTo>
                  <a:lnTo>
                    <a:pt x="48247" y="53251"/>
                  </a:lnTo>
                  <a:lnTo>
                    <a:pt x="48018" y="53746"/>
                  </a:lnTo>
                  <a:lnTo>
                    <a:pt x="47650" y="53949"/>
                  </a:lnTo>
                  <a:lnTo>
                    <a:pt x="46710" y="53949"/>
                  </a:lnTo>
                  <a:lnTo>
                    <a:pt x="46443" y="53873"/>
                  </a:lnTo>
                  <a:lnTo>
                    <a:pt x="46164" y="53594"/>
                  </a:lnTo>
                  <a:lnTo>
                    <a:pt x="46062" y="53251"/>
                  </a:lnTo>
                  <a:lnTo>
                    <a:pt x="45288" y="53251"/>
                  </a:lnTo>
                  <a:lnTo>
                    <a:pt x="45364" y="53746"/>
                  </a:lnTo>
                  <a:lnTo>
                    <a:pt x="45516" y="54038"/>
                  </a:lnTo>
                  <a:lnTo>
                    <a:pt x="46164" y="54470"/>
                  </a:lnTo>
                  <a:lnTo>
                    <a:pt x="46570" y="54571"/>
                  </a:lnTo>
                  <a:lnTo>
                    <a:pt x="47917" y="54571"/>
                  </a:lnTo>
                  <a:lnTo>
                    <a:pt x="48514" y="54267"/>
                  </a:lnTo>
                  <a:lnTo>
                    <a:pt x="48666" y="53949"/>
                  </a:lnTo>
                  <a:lnTo>
                    <a:pt x="48983" y="53340"/>
                  </a:lnTo>
                  <a:lnTo>
                    <a:pt x="49072" y="52070"/>
                  </a:lnTo>
                  <a:lnTo>
                    <a:pt x="49072" y="48831"/>
                  </a:lnTo>
                  <a:lnTo>
                    <a:pt x="49072" y="48272"/>
                  </a:lnTo>
                  <a:close/>
                </a:path>
                <a:path w="128904" h="54610">
                  <a:moveTo>
                    <a:pt x="52387" y="48158"/>
                  </a:moveTo>
                  <a:lnTo>
                    <a:pt x="52158" y="48133"/>
                  </a:lnTo>
                  <a:lnTo>
                    <a:pt x="51841" y="48133"/>
                  </a:lnTo>
                  <a:lnTo>
                    <a:pt x="51587" y="48247"/>
                  </a:lnTo>
                  <a:lnTo>
                    <a:pt x="51130" y="48666"/>
                  </a:lnTo>
                  <a:lnTo>
                    <a:pt x="50990" y="48856"/>
                  </a:lnTo>
                  <a:lnTo>
                    <a:pt x="50927" y="48996"/>
                  </a:lnTo>
                  <a:lnTo>
                    <a:pt x="50927" y="48234"/>
                  </a:lnTo>
                  <a:lnTo>
                    <a:pt x="50215" y="48234"/>
                  </a:lnTo>
                  <a:lnTo>
                    <a:pt x="50215" y="52692"/>
                  </a:lnTo>
                  <a:lnTo>
                    <a:pt x="50965" y="52692"/>
                  </a:lnTo>
                  <a:lnTo>
                    <a:pt x="50965" y="49809"/>
                  </a:lnTo>
                  <a:lnTo>
                    <a:pt x="51066" y="49530"/>
                  </a:lnTo>
                  <a:lnTo>
                    <a:pt x="51473" y="49047"/>
                  </a:lnTo>
                  <a:lnTo>
                    <a:pt x="51752" y="48920"/>
                  </a:lnTo>
                  <a:lnTo>
                    <a:pt x="52133" y="48920"/>
                  </a:lnTo>
                  <a:lnTo>
                    <a:pt x="52387" y="48945"/>
                  </a:lnTo>
                  <a:lnTo>
                    <a:pt x="52387" y="48158"/>
                  </a:lnTo>
                  <a:close/>
                </a:path>
                <a:path w="128904" h="54610">
                  <a:moveTo>
                    <a:pt x="52616" y="21564"/>
                  </a:moveTo>
                  <a:lnTo>
                    <a:pt x="52489" y="21513"/>
                  </a:lnTo>
                  <a:lnTo>
                    <a:pt x="52298" y="20904"/>
                  </a:lnTo>
                  <a:lnTo>
                    <a:pt x="52184" y="19240"/>
                  </a:lnTo>
                  <a:lnTo>
                    <a:pt x="52070" y="19075"/>
                  </a:lnTo>
                  <a:lnTo>
                    <a:pt x="51943" y="18923"/>
                  </a:lnTo>
                  <a:lnTo>
                    <a:pt x="51765" y="18796"/>
                  </a:lnTo>
                  <a:lnTo>
                    <a:pt x="51523" y="18694"/>
                  </a:lnTo>
                  <a:lnTo>
                    <a:pt x="51790" y="18554"/>
                  </a:lnTo>
                  <a:lnTo>
                    <a:pt x="51993" y="18389"/>
                  </a:lnTo>
                  <a:lnTo>
                    <a:pt x="52247" y="17995"/>
                  </a:lnTo>
                  <a:lnTo>
                    <a:pt x="52273" y="16344"/>
                  </a:lnTo>
                  <a:lnTo>
                    <a:pt x="52095" y="16052"/>
                  </a:lnTo>
                  <a:lnTo>
                    <a:pt x="51549" y="15811"/>
                  </a:lnTo>
                  <a:lnTo>
                    <a:pt x="51549" y="16878"/>
                  </a:lnTo>
                  <a:lnTo>
                    <a:pt x="51435" y="17995"/>
                  </a:lnTo>
                  <a:lnTo>
                    <a:pt x="50977" y="18313"/>
                  </a:lnTo>
                  <a:lnTo>
                    <a:pt x="50673" y="18389"/>
                  </a:lnTo>
                  <a:lnTo>
                    <a:pt x="48374" y="18389"/>
                  </a:lnTo>
                  <a:lnTo>
                    <a:pt x="48374" y="16294"/>
                  </a:lnTo>
                  <a:lnTo>
                    <a:pt x="50673" y="16294"/>
                  </a:lnTo>
                  <a:lnTo>
                    <a:pt x="50901" y="16344"/>
                  </a:lnTo>
                  <a:lnTo>
                    <a:pt x="51396" y="16586"/>
                  </a:lnTo>
                  <a:lnTo>
                    <a:pt x="51549" y="16878"/>
                  </a:lnTo>
                  <a:lnTo>
                    <a:pt x="51549" y="15811"/>
                  </a:lnTo>
                  <a:lnTo>
                    <a:pt x="51219" y="15659"/>
                  </a:lnTo>
                  <a:lnTo>
                    <a:pt x="50838" y="15582"/>
                  </a:lnTo>
                  <a:lnTo>
                    <a:pt x="47536" y="15582"/>
                  </a:lnTo>
                  <a:lnTo>
                    <a:pt x="47536" y="21704"/>
                  </a:lnTo>
                  <a:lnTo>
                    <a:pt x="48374" y="21704"/>
                  </a:lnTo>
                  <a:lnTo>
                    <a:pt x="48374" y="19075"/>
                  </a:lnTo>
                  <a:lnTo>
                    <a:pt x="50596" y="19075"/>
                  </a:lnTo>
                  <a:lnTo>
                    <a:pt x="50838" y="19113"/>
                  </a:lnTo>
                  <a:lnTo>
                    <a:pt x="51282" y="19329"/>
                  </a:lnTo>
                  <a:lnTo>
                    <a:pt x="51371" y="19494"/>
                  </a:lnTo>
                  <a:lnTo>
                    <a:pt x="51498" y="20904"/>
                  </a:lnTo>
                  <a:lnTo>
                    <a:pt x="51600" y="21704"/>
                  </a:lnTo>
                  <a:lnTo>
                    <a:pt x="52616" y="21704"/>
                  </a:lnTo>
                  <a:lnTo>
                    <a:pt x="52616" y="21564"/>
                  </a:lnTo>
                  <a:close/>
                </a:path>
                <a:path w="128904" h="54610">
                  <a:moveTo>
                    <a:pt x="53251" y="36664"/>
                  </a:moveTo>
                  <a:lnTo>
                    <a:pt x="52895" y="36690"/>
                  </a:lnTo>
                  <a:lnTo>
                    <a:pt x="52755" y="34925"/>
                  </a:lnTo>
                  <a:lnTo>
                    <a:pt x="52666" y="33261"/>
                  </a:lnTo>
                  <a:lnTo>
                    <a:pt x="52590" y="33121"/>
                  </a:lnTo>
                  <a:lnTo>
                    <a:pt x="52006" y="32778"/>
                  </a:lnTo>
                  <a:lnTo>
                    <a:pt x="52006" y="34925"/>
                  </a:lnTo>
                  <a:lnTo>
                    <a:pt x="52006" y="35991"/>
                  </a:lnTo>
                  <a:lnTo>
                    <a:pt x="51803" y="36322"/>
                  </a:lnTo>
                  <a:lnTo>
                    <a:pt x="51130" y="36639"/>
                  </a:lnTo>
                  <a:lnTo>
                    <a:pt x="50876" y="36703"/>
                  </a:lnTo>
                  <a:lnTo>
                    <a:pt x="50393" y="36703"/>
                  </a:lnTo>
                  <a:lnTo>
                    <a:pt x="50050" y="36525"/>
                  </a:lnTo>
                  <a:lnTo>
                    <a:pt x="49936" y="35509"/>
                  </a:lnTo>
                  <a:lnTo>
                    <a:pt x="50304" y="35306"/>
                  </a:lnTo>
                  <a:lnTo>
                    <a:pt x="50495" y="35255"/>
                  </a:lnTo>
                  <a:lnTo>
                    <a:pt x="51371" y="35140"/>
                  </a:lnTo>
                  <a:lnTo>
                    <a:pt x="51790" y="35026"/>
                  </a:lnTo>
                  <a:lnTo>
                    <a:pt x="52006" y="34925"/>
                  </a:lnTo>
                  <a:lnTo>
                    <a:pt x="52006" y="32778"/>
                  </a:lnTo>
                  <a:lnTo>
                    <a:pt x="51511" y="32626"/>
                  </a:lnTo>
                  <a:lnTo>
                    <a:pt x="50533" y="32626"/>
                  </a:lnTo>
                  <a:lnTo>
                    <a:pt x="49263" y="34099"/>
                  </a:lnTo>
                  <a:lnTo>
                    <a:pt x="49961" y="34099"/>
                  </a:lnTo>
                  <a:lnTo>
                    <a:pt x="50050" y="33693"/>
                  </a:lnTo>
                  <a:lnTo>
                    <a:pt x="50304" y="33362"/>
                  </a:lnTo>
                  <a:lnTo>
                    <a:pt x="50584" y="33261"/>
                  </a:lnTo>
                  <a:lnTo>
                    <a:pt x="51308" y="33261"/>
                  </a:lnTo>
                  <a:lnTo>
                    <a:pt x="51574" y="33312"/>
                  </a:lnTo>
                  <a:lnTo>
                    <a:pt x="51930" y="33540"/>
                  </a:lnTo>
                  <a:lnTo>
                    <a:pt x="51917" y="34391"/>
                  </a:lnTo>
                  <a:lnTo>
                    <a:pt x="50012" y="34696"/>
                  </a:lnTo>
                  <a:lnTo>
                    <a:pt x="49682" y="34836"/>
                  </a:lnTo>
                  <a:lnTo>
                    <a:pt x="49149" y="35306"/>
                  </a:lnTo>
                  <a:lnTo>
                    <a:pt x="49250" y="36804"/>
                  </a:lnTo>
                  <a:lnTo>
                    <a:pt x="49669" y="37198"/>
                  </a:lnTo>
                  <a:lnTo>
                    <a:pt x="50025" y="37338"/>
                  </a:lnTo>
                  <a:lnTo>
                    <a:pt x="50787" y="37338"/>
                  </a:lnTo>
                  <a:lnTo>
                    <a:pt x="51104" y="37261"/>
                  </a:lnTo>
                  <a:lnTo>
                    <a:pt x="51676" y="36969"/>
                  </a:lnTo>
                  <a:lnTo>
                    <a:pt x="51892" y="36804"/>
                  </a:lnTo>
                  <a:lnTo>
                    <a:pt x="52044" y="36601"/>
                  </a:lnTo>
                  <a:lnTo>
                    <a:pt x="52146" y="36969"/>
                  </a:lnTo>
                  <a:lnTo>
                    <a:pt x="52285" y="37198"/>
                  </a:lnTo>
                  <a:lnTo>
                    <a:pt x="52476" y="37287"/>
                  </a:lnTo>
                  <a:lnTo>
                    <a:pt x="52844" y="37287"/>
                  </a:lnTo>
                  <a:lnTo>
                    <a:pt x="53225" y="37223"/>
                  </a:lnTo>
                  <a:lnTo>
                    <a:pt x="53251" y="36690"/>
                  </a:lnTo>
                  <a:close/>
                </a:path>
                <a:path w="128904" h="54610">
                  <a:moveTo>
                    <a:pt x="56883" y="49631"/>
                  </a:moveTo>
                  <a:lnTo>
                    <a:pt x="56680" y="49060"/>
                  </a:lnTo>
                  <a:lnTo>
                    <a:pt x="56362" y="48755"/>
                  </a:lnTo>
                  <a:lnTo>
                    <a:pt x="56032" y="48437"/>
                  </a:lnTo>
                  <a:lnTo>
                    <a:pt x="56032" y="49631"/>
                  </a:lnTo>
                  <a:lnTo>
                    <a:pt x="55930" y="51409"/>
                  </a:lnTo>
                  <a:lnTo>
                    <a:pt x="55638" y="52019"/>
                  </a:lnTo>
                  <a:lnTo>
                    <a:pt x="55295" y="52209"/>
                  </a:lnTo>
                  <a:lnTo>
                    <a:pt x="54343" y="52209"/>
                  </a:lnTo>
                  <a:lnTo>
                    <a:pt x="54025" y="52044"/>
                  </a:lnTo>
                  <a:lnTo>
                    <a:pt x="53606" y="51409"/>
                  </a:lnTo>
                  <a:lnTo>
                    <a:pt x="53606" y="49631"/>
                  </a:lnTo>
                  <a:lnTo>
                    <a:pt x="56032" y="49631"/>
                  </a:lnTo>
                  <a:lnTo>
                    <a:pt x="56032" y="48437"/>
                  </a:lnTo>
                  <a:lnTo>
                    <a:pt x="55892" y="48298"/>
                  </a:lnTo>
                  <a:lnTo>
                    <a:pt x="55397" y="48107"/>
                  </a:lnTo>
                  <a:lnTo>
                    <a:pt x="54190" y="48107"/>
                  </a:lnTo>
                  <a:lnTo>
                    <a:pt x="53682" y="48323"/>
                  </a:lnTo>
                  <a:lnTo>
                    <a:pt x="52920" y="49212"/>
                  </a:lnTo>
                  <a:lnTo>
                    <a:pt x="52793" y="49631"/>
                  </a:lnTo>
                  <a:lnTo>
                    <a:pt x="52908" y="51816"/>
                  </a:lnTo>
                  <a:lnTo>
                    <a:pt x="53632" y="52641"/>
                  </a:lnTo>
                  <a:lnTo>
                    <a:pt x="54114" y="52844"/>
                  </a:lnTo>
                  <a:lnTo>
                    <a:pt x="55473" y="52844"/>
                  </a:lnTo>
                  <a:lnTo>
                    <a:pt x="56007" y="52616"/>
                  </a:lnTo>
                  <a:lnTo>
                    <a:pt x="56311" y="52209"/>
                  </a:lnTo>
                  <a:lnTo>
                    <a:pt x="56705" y="51676"/>
                  </a:lnTo>
                  <a:lnTo>
                    <a:pt x="56781" y="51409"/>
                  </a:lnTo>
                  <a:lnTo>
                    <a:pt x="56883" y="49631"/>
                  </a:lnTo>
                  <a:close/>
                </a:path>
                <a:path w="128904" h="54610">
                  <a:moveTo>
                    <a:pt x="58750" y="19456"/>
                  </a:moveTo>
                  <a:lnTo>
                    <a:pt x="57937" y="19456"/>
                  </a:lnTo>
                  <a:lnTo>
                    <a:pt x="57861" y="19850"/>
                  </a:lnTo>
                  <a:lnTo>
                    <a:pt x="57734" y="20180"/>
                  </a:lnTo>
                  <a:lnTo>
                    <a:pt x="57238" y="20891"/>
                  </a:lnTo>
                  <a:lnTo>
                    <a:pt x="56781" y="21132"/>
                  </a:lnTo>
                  <a:lnTo>
                    <a:pt x="55499" y="21132"/>
                  </a:lnTo>
                  <a:lnTo>
                    <a:pt x="55003" y="20904"/>
                  </a:lnTo>
                  <a:lnTo>
                    <a:pt x="54330" y="20015"/>
                  </a:lnTo>
                  <a:lnTo>
                    <a:pt x="54165" y="19431"/>
                  </a:lnTo>
                  <a:lnTo>
                    <a:pt x="54165" y="17843"/>
                  </a:lnTo>
                  <a:lnTo>
                    <a:pt x="54356" y="17195"/>
                  </a:lnTo>
                  <a:lnTo>
                    <a:pt x="55092" y="16357"/>
                  </a:lnTo>
                  <a:lnTo>
                    <a:pt x="55575" y="16141"/>
                  </a:lnTo>
                  <a:lnTo>
                    <a:pt x="56680" y="16141"/>
                  </a:lnTo>
                  <a:lnTo>
                    <a:pt x="57061" y="16256"/>
                  </a:lnTo>
                  <a:lnTo>
                    <a:pt x="57607" y="16713"/>
                  </a:lnTo>
                  <a:lnTo>
                    <a:pt x="57785" y="17030"/>
                  </a:lnTo>
                  <a:lnTo>
                    <a:pt x="57886" y="17424"/>
                  </a:lnTo>
                  <a:lnTo>
                    <a:pt x="58686" y="17424"/>
                  </a:lnTo>
                  <a:lnTo>
                    <a:pt x="56946" y="15417"/>
                  </a:lnTo>
                  <a:lnTo>
                    <a:pt x="55270" y="15417"/>
                  </a:lnTo>
                  <a:lnTo>
                    <a:pt x="54559" y="15735"/>
                  </a:lnTo>
                  <a:lnTo>
                    <a:pt x="53568" y="16941"/>
                  </a:lnTo>
                  <a:lnTo>
                    <a:pt x="53327" y="17678"/>
                  </a:lnTo>
                  <a:lnTo>
                    <a:pt x="53327" y="19773"/>
                  </a:lnTo>
                  <a:lnTo>
                    <a:pt x="53644" y="20637"/>
                  </a:lnTo>
                  <a:lnTo>
                    <a:pt x="54762" y="21640"/>
                  </a:lnTo>
                  <a:lnTo>
                    <a:pt x="55359" y="21856"/>
                  </a:lnTo>
                  <a:lnTo>
                    <a:pt x="56883" y="21856"/>
                  </a:lnTo>
                  <a:lnTo>
                    <a:pt x="57543" y="21590"/>
                  </a:lnTo>
                  <a:lnTo>
                    <a:pt x="58432" y="20637"/>
                  </a:lnTo>
                  <a:lnTo>
                    <a:pt x="58674" y="20104"/>
                  </a:lnTo>
                  <a:lnTo>
                    <a:pt x="58750" y="19456"/>
                  </a:lnTo>
                  <a:close/>
                </a:path>
                <a:path w="128904" h="54610">
                  <a:moveTo>
                    <a:pt x="59982" y="33832"/>
                  </a:moveTo>
                  <a:lnTo>
                    <a:pt x="59918" y="33515"/>
                  </a:lnTo>
                  <a:lnTo>
                    <a:pt x="59588" y="32854"/>
                  </a:lnTo>
                  <a:lnTo>
                    <a:pt x="59182" y="32639"/>
                  </a:lnTo>
                  <a:lnTo>
                    <a:pt x="58305" y="32639"/>
                  </a:lnTo>
                  <a:lnTo>
                    <a:pt x="58039" y="32689"/>
                  </a:lnTo>
                  <a:lnTo>
                    <a:pt x="57594" y="32918"/>
                  </a:lnTo>
                  <a:lnTo>
                    <a:pt x="57404" y="33096"/>
                  </a:lnTo>
                  <a:lnTo>
                    <a:pt x="57238" y="33337"/>
                  </a:lnTo>
                  <a:lnTo>
                    <a:pt x="57137" y="33147"/>
                  </a:lnTo>
                  <a:lnTo>
                    <a:pt x="57023" y="32994"/>
                  </a:lnTo>
                  <a:lnTo>
                    <a:pt x="56692" y="32727"/>
                  </a:lnTo>
                  <a:lnTo>
                    <a:pt x="56400" y="32639"/>
                  </a:lnTo>
                  <a:lnTo>
                    <a:pt x="55727" y="32639"/>
                  </a:lnTo>
                  <a:lnTo>
                    <a:pt x="55448" y="32715"/>
                  </a:lnTo>
                  <a:lnTo>
                    <a:pt x="55054" y="32994"/>
                  </a:lnTo>
                  <a:lnTo>
                    <a:pt x="54902" y="33147"/>
                  </a:lnTo>
                  <a:lnTo>
                    <a:pt x="54724" y="33375"/>
                  </a:lnTo>
                  <a:lnTo>
                    <a:pt x="54724" y="32740"/>
                  </a:lnTo>
                  <a:lnTo>
                    <a:pt x="53987" y="32740"/>
                  </a:lnTo>
                  <a:lnTo>
                    <a:pt x="53987" y="37198"/>
                  </a:lnTo>
                  <a:lnTo>
                    <a:pt x="54724" y="37198"/>
                  </a:lnTo>
                  <a:lnTo>
                    <a:pt x="54724" y="34251"/>
                  </a:lnTo>
                  <a:lnTo>
                    <a:pt x="54851" y="33858"/>
                  </a:lnTo>
                  <a:lnTo>
                    <a:pt x="55308" y="33413"/>
                  </a:lnTo>
                  <a:lnTo>
                    <a:pt x="55562" y="33312"/>
                  </a:lnTo>
                  <a:lnTo>
                    <a:pt x="56159" y="33312"/>
                  </a:lnTo>
                  <a:lnTo>
                    <a:pt x="56375" y="33413"/>
                  </a:lnTo>
                  <a:lnTo>
                    <a:pt x="56565" y="33756"/>
                  </a:lnTo>
                  <a:lnTo>
                    <a:pt x="56591" y="33972"/>
                  </a:lnTo>
                  <a:lnTo>
                    <a:pt x="56591" y="37198"/>
                  </a:lnTo>
                  <a:lnTo>
                    <a:pt x="57353" y="37198"/>
                  </a:lnTo>
                  <a:lnTo>
                    <a:pt x="57353" y="34137"/>
                  </a:lnTo>
                  <a:lnTo>
                    <a:pt x="57467" y="33807"/>
                  </a:lnTo>
                  <a:lnTo>
                    <a:pt x="57886" y="33413"/>
                  </a:lnTo>
                  <a:lnTo>
                    <a:pt x="58140" y="33312"/>
                  </a:lnTo>
                  <a:lnTo>
                    <a:pt x="58648" y="33312"/>
                  </a:lnTo>
                  <a:lnTo>
                    <a:pt x="58826" y="33375"/>
                  </a:lnTo>
                  <a:lnTo>
                    <a:pt x="59131" y="33591"/>
                  </a:lnTo>
                  <a:lnTo>
                    <a:pt x="59194" y="33794"/>
                  </a:lnTo>
                  <a:lnTo>
                    <a:pt x="59194" y="37198"/>
                  </a:lnTo>
                  <a:lnTo>
                    <a:pt x="59982" y="37198"/>
                  </a:lnTo>
                  <a:lnTo>
                    <a:pt x="59982" y="33832"/>
                  </a:lnTo>
                  <a:close/>
                </a:path>
                <a:path w="128904" h="54610">
                  <a:moveTo>
                    <a:pt x="61341" y="48234"/>
                  </a:moveTo>
                  <a:lnTo>
                    <a:pt x="60591" y="48234"/>
                  </a:lnTo>
                  <a:lnTo>
                    <a:pt x="60591" y="50863"/>
                  </a:lnTo>
                  <a:lnTo>
                    <a:pt x="60540" y="51206"/>
                  </a:lnTo>
                  <a:lnTo>
                    <a:pt x="60248" y="51917"/>
                  </a:lnTo>
                  <a:lnTo>
                    <a:pt x="59893" y="52146"/>
                  </a:lnTo>
                  <a:lnTo>
                    <a:pt x="59016" y="52146"/>
                  </a:lnTo>
                  <a:lnTo>
                    <a:pt x="58762" y="52019"/>
                  </a:lnTo>
                  <a:lnTo>
                    <a:pt x="58559" y="51600"/>
                  </a:lnTo>
                  <a:lnTo>
                    <a:pt x="58521" y="51422"/>
                  </a:lnTo>
                  <a:lnTo>
                    <a:pt x="58521" y="48234"/>
                  </a:lnTo>
                  <a:lnTo>
                    <a:pt x="57759" y="48234"/>
                  </a:lnTo>
                  <a:lnTo>
                    <a:pt x="57759" y="51638"/>
                  </a:lnTo>
                  <a:lnTo>
                    <a:pt x="57823" y="51943"/>
                  </a:lnTo>
                  <a:lnTo>
                    <a:pt x="58178" y="52603"/>
                  </a:lnTo>
                  <a:lnTo>
                    <a:pt x="58610" y="52806"/>
                  </a:lnTo>
                  <a:lnTo>
                    <a:pt x="59651" y="52806"/>
                  </a:lnTo>
                  <a:lnTo>
                    <a:pt x="59994" y="52692"/>
                  </a:lnTo>
                  <a:lnTo>
                    <a:pt x="60426" y="52336"/>
                  </a:lnTo>
                  <a:lnTo>
                    <a:pt x="60553" y="52209"/>
                  </a:lnTo>
                  <a:lnTo>
                    <a:pt x="60642" y="52031"/>
                  </a:lnTo>
                  <a:lnTo>
                    <a:pt x="60629" y="52692"/>
                  </a:lnTo>
                  <a:lnTo>
                    <a:pt x="61341" y="52692"/>
                  </a:lnTo>
                  <a:lnTo>
                    <a:pt x="61341" y="48234"/>
                  </a:lnTo>
                  <a:close/>
                </a:path>
                <a:path w="128904" h="54610">
                  <a:moveTo>
                    <a:pt x="64630" y="15582"/>
                  </a:moveTo>
                  <a:lnTo>
                    <a:pt x="63792" y="15582"/>
                  </a:lnTo>
                  <a:lnTo>
                    <a:pt x="63792" y="18110"/>
                  </a:lnTo>
                  <a:lnTo>
                    <a:pt x="60604" y="18110"/>
                  </a:lnTo>
                  <a:lnTo>
                    <a:pt x="60604" y="15582"/>
                  </a:lnTo>
                  <a:lnTo>
                    <a:pt x="59778" y="15582"/>
                  </a:lnTo>
                  <a:lnTo>
                    <a:pt x="59778" y="21704"/>
                  </a:lnTo>
                  <a:lnTo>
                    <a:pt x="60604" y="21704"/>
                  </a:lnTo>
                  <a:lnTo>
                    <a:pt x="60604" y="18834"/>
                  </a:lnTo>
                  <a:lnTo>
                    <a:pt x="63792" y="18834"/>
                  </a:lnTo>
                  <a:lnTo>
                    <a:pt x="63792" y="21704"/>
                  </a:lnTo>
                  <a:lnTo>
                    <a:pt x="64630" y="21704"/>
                  </a:lnTo>
                  <a:lnTo>
                    <a:pt x="64630" y="15582"/>
                  </a:lnTo>
                  <a:close/>
                </a:path>
                <a:path w="128904" h="54610">
                  <a:moveTo>
                    <a:pt x="64909" y="35204"/>
                  </a:moveTo>
                  <a:lnTo>
                    <a:pt x="64135" y="32994"/>
                  </a:lnTo>
                  <a:lnTo>
                    <a:pt x="64135" y="34607"/>
                  </a:lnTo>
                  <a:lnTo>
                    <a:pt x="61658" y="34607"/>
                  </a:lnTo>
                  <a:lnTo>
                    <a:pt x="61671" y="34277"/>
                  </a:lnTo>
                  <a:lnTo>
                    <a:pt x="61798" y="33909"/>
                  </a:lnTo>
                  <a:lnTo>
                    <a:pt x="62268" y="33413"/>
                  </a:lnTo>
                  <a:lnTo>
                    <a:pt x="62547" y="33286"/>
                  </a:lnTo>
                  <a:lnTo>
                    <a:pt x="63373" y="33286"/>
                  </a:lnTo>
                  <a:lnTo>
                    <a:pt x="63715" y="33477"/>
                  </a:lnTo>
                  <a:lnTo>
                    <a:pt x="63969" y="33921"/>
                  </a:lnTo>
                  <a:lnTo>
                    <a:pt x="64084" y="34226"/>
                  </a:lnTo>
                  <a:lnTo>
                    <a:pt x="64135" y="34607"/>
                  </a:lnTo>
                  <a:lnTo>
                    <a:pt x="64135" y="32994"/>
                  </a:lnTo>
                  <a:lnTo>
                    <a:pt x="63563" y="32702"/>
                  </a:lnTo>
                  <a:lnTo>
                    <a:pt x="63258" y="32639"/>
                  </a:lnTo>
                  <a:lnTo>
                    <a:pt x="62306" y="32639"/>
                  </a:lnTo>
                  <a:lnTo>
                    <a:pt x="61798" y="32854"/>
                  </a:lnTo>
                  <a:lnTo>
                    <a:pt x="61023" y="33756"/>
                  </a:lnTo>
                  <a:lnTo>
                    <a:pt x="60934" y="34023"/>
                  </a:lnTo>
                  <a:lnTo>
                    <a:pt x="61023" y="36347"/>
                  </a:lnTo>
                  <a:lnTo>
                    <a:pt x="61798" y="37147"/>
                  </a:lnTo>
                  <a:lnTo>
                    <a:pt x="62268" y="37350"/>
                  </a:lnTo>
                  <a:lnTo>
                    <a:pt x="63042" y="37350"/>
                  </a:lnTo>
                  <a:lnTo>
                    <a:pt x="64846" y="35788"/>
                  </a:lnTo>
                  <a:lnTo>
                    <a:pt x="64109" y="35788"/>
                  </a:lnTo>
                  <a:lnTo>
                    <a:pt x="64033" y="36017"/>
                  </a:lnTo>
                  <a:lnTo>
                    <a:pt x="63957" y="36169"/>
                  </a:lnTo>
                  <a:lnTo>
                    <a:pt x="63588" y="36576"/>
                  </a:lnTo>
                  <a:lnTo>
                    <a:pt x="63271" y="36703"/>
                  </a:lnTo>
                  <a:lnTo>
                    <a:pt x="62471" y="36703"/>
                  </a:lnTo>
                  <a:lnTo>
                    <a:pt x="62179" y="36576"/>
                  </a:lnTo>
                  <a:lnTo>
                    <a:pt x="61760" y="36017"/>
                  </a:lnTo>
                  <a:lnTo>
                    <a:pt x="61633" y="35204"/>
                  </a:lnTo>
                  <a:lnTo>
                    <a:pt x="64909" y="35204"/>
                  </a:lnTo>
                  <a:close/>
                </a:path>
                <a:path w="128904" h="54610">
                  <a:moveTo>
                    <a:pt x="66382" y="49644"/>
                  </a:moveTo>
                  <a:lnTo>
                    <a:pt x="66205" y="49098"/>
                  </a:lnTo>
                  <a:lnTo>
                    <a:pt x="65925" y="48780"/>
                  </a:lnTo>
                  <a:lnTo>
                    <a:pt x="65506" y="48348"/>
                  </a:lnTo>
                  <a:lnTo>
                    <a:pt x="65506" y="49644"/>
                  </a:lnTo>
                  <a:lnTo>
                    <a:pt x="65493" y="51447"/>
                  </a:lnTo>
                  <a:lnTo>
                    <a:pt x="65036" y="52044"/>
                  </a:lnTo>
                  <a:lnTo>
                    <a:pt x="64744" y="52184"/>
                  </a:lnTo>
                  <a:lnTo>
                    <a:pt x="63881" y="52184"/>
                  </a:lnTo>
                  <a:lnTo>
                    <a:pt x="63525" y="51955"/>
                  </a:lnTo>
                  <a:lnTo>
                    <a:pt x="63309" y="51447"/>
                  </a:lnTo>
                  <a:lnTo>
                    <a:pt x="63296" y="49644"/>
                  </a:lnTo>
                  <a:lnTo>
                    <a:pt x="63500" y="49098"/>
                  </a:lnTo>
                  <a:lnTo>
                    <a:pt x="63792" y="48844"/>
                  </a:lnTo>
                  <a:lnTo>
                    <a:pt x="64909" y="48780"/>
                  </a:lnTo>
                  <a:lnTo>
                    <a:pt x="65265" y="49022"/>
                  </a:lnTo>
                  <a:lnTo>
                    <a:pt x="65506" y="49644"/>
                  </a:lnTo>
                  <a:lnTo>
                    <a:pt x="65506" y="48348"/>
                  </a:lnTo>
                  <a:lnTo>
                    <a:pt x="65074" y="48120"/>
                  </a:lnTo>
                  <a:lnTo>
                    <a:pt x="64223" y="48120"/>
                  </a:lnTo>
                  <a:lnTo>
                    <a:pt x="63931" y="48209"/>
                  </a:lnTo>
                  <a:lnTo>
                    <a:pt x="63500" y="48488"/>
                  </a:lnTo>
                  <a:lnTo>
                    <a:pt x="63334" y="48641"/>
                  </a:lnTo>
                  <a:lnTo>
                    <a:pt x="63182" y="48844"/>
                  </a:lnTo>
                  <a:lnTo>
                    <a:pt x="63182" y="48260"/>
                  </a:lnTo>
                  <a:lnTo>
                    <a:pt x="62458" y="48260"/>
                  </a:lnTo>
                  <a:lnTo>
                    <a:pt x="62458" y="54470"/>
                  </a:lnTo>
                  <a:lnTo>
                    <a:pt x="63207" y="54470"/>
                  </a:lnTo>
                  <a:lnTo>
                    <a:pt x="63207" y="52184"/>
                  </a:lnTo>
                  <a:lnTo>
                    <a:pt x="63373" y="52387"/>
                  </a:lnTo>
                  <a:lnTo>
                    <a:pt x="63512" y="52539"/>
                  </a:lnTo>
                  <a:lnTo>
                    <a:pt x="63881" y="52768"/>
                  </a:lnTo>
                  <a:lnTo>
                    <a:pt x="64160" y="52844"/>
                  </a:lnTo>
                  <a:lnTo>
                    <a:pt x="64922" y="52844"/>
                  </a:lnTo>
                  <a:lnTo>
                    <a:pt x="65290" y="52705"/>
                  </a:lnTo>
                  <a:lnTo>
                    <a:pt x="66116" y="52044"/>
                  </a:lnTo>
                  <a:lnTo>
                    <a:pt x="66332" y="51447"/>
                  </a:lnTo>
                  <a:lnTo>
                    <a:pt x="66382" y="49644"/>
                  </a:lnTo>
                  <a:close/>
                </a:path>
                <a:path w="128904" h="54610">
                  <a:moveTo>
                    <a:pt x="70840" y="21704"/>
                  </a:moveTo>
                  <a:lnTo>
                    <a:pt x="70180" y="19875"/>
                  </a:lnTo>
                  <a:lnTo>
                    <a:pt x="69926" y="19202"/>
                  </a:lnTo>
                  <a:lnTo>
                    <a:pt x="69049" y="16789"/>
                  </a:lnTo>
                  <a:lnTo>
                    <a:pt x="69049" y="19202"/>
                  </a:lnTo>
                  <a:lnTo>
                    <a:pt x="67132" y="19202"/>
                  </a:lnTo>
                  <a:lnTo>
                    <a:pt x="68122" y="16497"/>
                  </a:lnTo>
                  <a:lnTo>
                    <a:pt x="69049" y="19202"/>
                  </a:lnTo>
                  <a:lnTo>
                    <a:pt x="69049" y="16789"/>
                  </a:lnTo>
                  <a:lnTo>
                    <a:pt x="68948" y="16497"/>
                  </a:lnTo>
                  <a:lnTo>
                    <a:pt x="68618" y="15582"/>
                  </a:lnTo>
                  <a:lnTo>
                    <a:pt x="67678" y="15582"/>
                  </a:lnTo>
                  <a:lnTo>
                    <a:pt x="65379" y="21704"/>
                  </a:lnTo>
                  <a:lnTo>
                    <a:pt x="66230" y="21704"/>
                  </a:lnTo>
                  <a:lnTo>
                    <a:pt x="66890" y="19875"/>
                  </a:lnTo>
                  <a:lnTo>
                    <a:pt x="69316" y="19875"/>
                  </a:lnTo>
                  <a:lnTo>
                    <a:pt x="69926" y="21704"/>
                  </a:lnTo>
                  <a:lnTo>
                    <a:pt x="70840" y="21704"/>
                  </a:lnTo>
                  <a:close/>
                </a:path>
                <a:path w="128904" h="54610">
                  <a:moveTo>
                    <a:pt x="73190" y="31076"/>
                  </a:moveTo>
                  <a:lnTo>
                    <a:pt x="72263" y="31076"/>
                  </a:lnTo>
                  <a:lnTo>
                    <a:pt x="70523" y="36283"/>
                  </a:lnTo>
                  <a:lnTo>
                    <a:pt x="68770" y="31076"/>
                  </a:lnTo>
                  <a:lnTo>
                    <a:pt x="67856" y="31076"/>
                  </a:lnTo>
                  <a:lnTo>
                    <a:pt x="70091" y="37198"/>
                  </a:lnTo>
                  <a:lnTo>
                    <a:pt x="70954" y="37198"/>
                  </a:lnTo>
                  <a:lnTo>
                    <a:pt x="73190" y="31076"/>
                  </a:lnTo>
                  <a:close/>
                </a:path>
                <a:path w="128904" h="54610">
                  <a:moveTo>
                    <a:pt x="74625" y="46583"/>
                  </a:moveTo>
                  <a:lnTo>
                    <a:pt x="73698" y="46583"/>
                  </a:lnTo>
                  <a:lnTo>
                    <a:pt x="71958" y="51777"/>
                  </a:lnTo>
                  <a:lnTo>
                    <a:pt x="70205" y="46583"/>
                  </a:lnTo>
                  <a:lnTo>
                    <a:pt x="69291" y="46583"/>
                  </a:lnTo>
                  <a:lnTo>
                    <a:pt x="71513" y="52692"/>
                  </a:lnTo>
                  <a:lnTo>
                    <a:pt x="72390" y="52692"/>
                  </a:lnTo>
                  <a:lnTo>
                    <a:pt x="74625" y="46583"/>
                  </a:lnTo>
                  <a:close/>
                </a:path>
                <a:path w="128904" h="54610">
                  <a:moveTo>
                    <a:pt x="76771" y="21564"/>
                  </a:moveTo>
                  <a:lnTo>
                    <a:pt x="76644" y="21513"/>
                  </a:lnTo>
                  <a:lnTo>
                    <a:pt x="76454" y="20904"/>
                  </a:lnTo>
                  <a:lnTo>
                    <a:pt x="76339" y="19240"/>
                  </a:lnTo>
                  <a:lnTo>
                    <a:pt x="76212" y="19075"/>
                  </a:lnTo>
                  <a:lnTo>
                    <a:pt x="76098" y="18923"/>
                  </a:lnTo>
                  <a:lnTo>
                    <a:pt x="75920" y="18796"/>
                  </a:lnTo>
                  <a:lnTo>
                    <a:pt x="75679" y="18694"/>
                  </a:lnTo>
                  <a:lnTo>
                    <a:pt x="75946" y="18554"/>
                  </a:lnTo>
                  <a:lnTo>
                    <a:pt x="76136" y="18389"/>
                  </a:lnTo>
                  <a:lnTo>
                    <a:pt x="76403" y="17995"/>
                  </a:lnTo>
                  <a:lnTo>
                    <a:pt x="76428" y="16344"/>
                  </a:lnTo>
                  <a:lnTo>
                    <a:pt x="76250" y="16052"/>
                  </a:lnTo>
                  <a:lnTo>
                    <a:pt x="75692" y="15811"/>
                  </a:lnTo>
                  <a:lnTo>
                    <a:pt x="75692" y="16878"/>
                  </a:lnTo>
                  <a:lnTo>
                    <a:pt x="75590" y="17995"/>
                  </a:lnTo>
                  <a:lnTo>
                    <a:pt x="75133" y="18313"/>
                  </a:lnTo>
                  <a:lnTo>
                    <a:pt x="74828" y="18389"/>
                  </a:lnTo>
                  <a:lnTo>
                    <a:pt x="72517" y="18389"/>
                  </a:lnTo>
                  <a:lnTo>
                    <a:pt x="72517" y="16294"/>
                  </a:lnTo>
                  <a:lnTo>
                    <a:pt x="74828" y="16294"/>
                  </a:lnTo>
                  <a:lnTo>
                    <a:pt x="75057" y="16344"/>
                  </a:lnTo>
                  <a:lnTo>
                    <a:pt x="75539" y="16586"/>
                  </a:lnTo>
                  <a:lnTo>
                    <a:pt x="75692" y="16878"/>
                  </a:lnTo>
                  <a:lnTo>
                    <a:pt x="75692" y="15811"/>
                  </a:lnTo>
                  <a:lnTo>
                    <a:pt x="75374" y="15659"/>
                  </a:lnTo>
                  <a:lnTo>
                    <a:pt x="74993" y="15582"/>
                  </a:lnTo>
                  <a:lnTo>
                    <a:pt x="71691" y="15582"/>
                  </a:lnTo>
                  <a:lnTo>
                    <a:pt x="71691" y="21704"/>
                  </a:lnTo>
                  <a:lnTo>
                    <a:pt x="72517" y="21704"/>
                  </a:lnTo>
                  <a:lnTo>
                    <a:pt x="72517" y="19075"/>
                  </a:lnTo>
                  <a:lnTo>
                    <a:pt x="74752" y="19075"/>
                  </a:lnTo>
                  <a:lnTo>
                    <a:pt x="74993" y="19113"/>
                  </a:lnTo>
                  <a:lnTo>
                    <a:pt x="75425" y="19329"/>
                  </a:lnTo>
                  <a:lnTo>
                    <a:pt x="75526" y="19494"/>
                  </a:lnTo>
                  <a:lnTo>
                    <a:pt x="75653" y="20904"/>
                  </a:lnTo>
                  <a:lnTo>
                    <a:pt x="75755" y="21704"/>
                  </a:lnTo>
                  <a:lnTo>
                    <a:pt x="76771" y="21704"/>
                  </a:lnTo>
                  <a:lnTo>
                    <a:pt x="76771" y="21564"/>
                  </a:lnTo>
                  <a:close/>
                </a:path>
                <a:path w="128904" h="54610">
                  <a:moveTo>
                    <a:pt x="78905" y="37198"/>
                  </a:moveTo>
                  <a:lnTo>
                    <a:pt x="78244" y="35356"/>
                  </a:lnTo>
                  <a:lnTo>
                    <a:pt x="77990" y="34683"/>
                  </a:lnTo>
                  <a:lnTo>
                    <a:pt x="77114" y="32283"/>
                  </a:lnTo>
                  <a:lnTo>
                    <a:pt x="77114" y="34683"/>
                  </a:lnTo>
                  <a:lnTo>
                    <a:pt x="75196" y="34683"/>
                  </a:lnTo>
                  <a:lnTo>
                    <a:pt x="76187" y="31991"/>
                  </a:lnTo>
                  <a:lnTo>
                    <a:pt x="77114" y="34683"/>
                  </a:lnTo>
                  <a:lnTo>
                    <a:pt x="77114" y="32283"/>
                  </a:lnTo>
                  <a:lnTo>
                    <a:pt x="77012" y="31991"/>
                  </a:lnTo>
                  <a:lnTo>
                    <a:pt x="76682" y="31076"/>
                  </a:lnTo>
                  <a:lnTo>
                    <a:pt x="75755" y="31076"/>
                  </a:lnTo>
                  <a:lnTo>
                    <a:pt x="73444" y="37198"/>
                  </a:lnTo>
                  <a:lnTo>
                    <a:pt x="74295" y="37198"/>
                  </a:lnTo>
                  <a:lnTo>
                    <a:pt x="74955" y="35356"/>
                  </a:lnTo>
                  <a:lnTo>
                    <a:pt x="77381" y="35356"/>
                  </a:lnTo>
                  <a:lnTo>
                    <a:pt x="77990" y="37198"/>
                  </a:lnTo>
                  <a:lnTo>
                    <a:pt x="78905" y="37198"/>
                  </a:lnTo>
                  <a:close/>
                </a:path>
                <a:path w="128904" h="54610">
                  <a:moveTo>
                    <a:pt x="79641" y="23444"/>
                  </a:moveTo>
                  <a:lnTo>
                    <a:pt x="79222" y="22669"/>
                  </a:lnTo>
                  <a:lnTo>
                    <a:pt x="78955" y="22085"/>
                  </a:lnTo>
                  <a:lnTo>
                    <a:pt x="78587" y="21005"/>
                  </a:lnTo>
                  <a:lnTo>
                    <a:pt x="78473" y="20269"/>
                  </a:lnTo>
                  <a:lnTo>
                    <a:pt x="78473" y="18669"/>
                  </a:lnTo>
                  <a:lnTo>
                    <a:pt x="78574" y="17957"/>
                  </a:lnTo>
                  <a:lnTo>
                    <a:pt x="78905" y="16954"/>
                  </a:lnTo>
                  <a:lnTo>
                    <a:pt x="79184" y="16332"/>
                  </a:lnTo>
                  <a:lnTo>
                    <a:pt x="79616" y="15481"/>
                  </a:lnTo>
                  <a:lnTo>
                    <a:pt x="79108" y="15481"/>
                  </a:lnTo>
                  <a:lnTo>
                    <a:pt x="78587" y="16294"/>
                  </a:lnTo>
                  <a:lnTo>
                    <a:pt x="78244" y="16916"/>
                  </a:lnTo>
                  <a:lnTo>
                    <a:pt x="77825" y="17957"/>
                  </a:lnTo>
                  <a:lnTo>
                    <a:pt x="77698" y="18694"/>
                  </a:lnTo>
                  <a:lnTo>
                    <a:pt x="77698" y="19964"/>
                  </a:lnTo>
                  <a:lnTo>
                    <a:pt x="77800" y="20675"/>
                  </a:lnTo>
                  <a:lnTo>
                    <a:pt x="77901" y="21107"/>
                  </a:lnTo>
                  <a:lnTo>
                    <a:pt x="78168" y="21818"/>
                  </a:lnTo>
                  <a:lnTo>
                    <a:pt x="78282" y="22047"/>
                  </a:lnTo>
                  <a:lnTo>
                    <a:pt x="78371" y="22225"/>
                  </a:lnTo>
                  <a:lnTo>
                    <a:pt x="79133" y="23444"/>
                  </a:lnTo>
                  <a:lnTo>
                    <a:pt x="79641" y="23444"/>
                  </a:lnTo>
                  <a:close/>
                </a:path>
                <a:path w="128904" h="54610">
                  <a:moveTo>
                    <a:pt x="84328" y="17056"/>
                  </a:moveTo>
                  <a:lnTo>
                    <a:pt x="84162" y="16637"/>
                  </a:lnTo>
                  <a:lnTo>
                    <a:pt x="83540" y="15900"/>
                  </a:lnTo>
                  <a:lnTo>
                    <a:pt x="83045" y="15722"/>
                  </a:lnTo>
                  <a:lnTo>
                    <a:pt x="81534" y="15722"/>
                  </a:lnTo>
                  <a:lnTo>
                    <a:pt x="80962" y="16014"/>
                  </a:lnTo>
                  <a:lnTo>
                    <a:pt x="80454" y="16916"/>
                  </a:lnTo>
                  <a:lnTo>
                    <a:pt x="80365" y="17335"/>
                  </a:lnTo>
                  <a:lnTo>
                    <a:pt x="80352" y="17856"/>
                  </a:lnTo>
                  <a:lnTo>
                    <a:pt x="81114" y="17856"/>
                  </a:lnTo>
                  <a:lnTo>
                    <a:pt x="81127" y="17487"/>
                  </a:lnTo>
                  <a:lnTo>
                    <a:pt x="81178" y="17195"/>
                  </a:lnTo>
                  <a:lnTo>
                    <a:pt x="81483" y="16598"/>
                  </a:lnTo>
                  <a:lnTo>
                    <a:pt x="81838" y="16408"/>
                  </a:lnTo>
                  <a:lnTo>
                    <a:pt x="82702" y="16408"/>
                  </a:lnTo>
                  <a:lnTo>
                    <a:pt x="82981" y="16510"/>
                  </a:lnTo>
                  <a:lnTo>
                    <a:pt x="83388" y="16916"/>
                  </a:lnTo>
                  <a:lnTo>
                    <a:pt x="83489" y="17183"/>
                  </a:lnTo>
                  <a:lnTo>
                    <a:pt x="83489" y="17830"/>
                  </a:lnTo>
                  <a:lnTo>
                    <a:pt x="83388" y="18097"/>
                  </a:lnTo>
                  <a:lnTo>
                    <a:pt x="83019" y="18478"/>
                  </a:lnTo>
                  <a:lnTo>
                    <a:pt x="82753" y="18656"/>
                  </a:lnTo>
                  <a:lnTo>
                    <a:pt x="81076" y="19634"/>
                  </a:lnTo>
                  <a:lnTo>
                    <a:pt x="80708" y="19977"/>
                  </a:lnTo>
                  <a:lnTo>
                    <a:pt x="80530" y="20358"/>
                  </a:lnTo>
                  <a:lnTo>
                    <a:pt x="80340" y="20739"/>
                  </a:lnTo>
                  <a:lnTo>
                    <a:pt x="80238" y="21183"/>
                  </a:lnTo>
                  <a:lnTo>
                    <a:pt x="80200" y="21704"/>
                  </a:lnTo>
                  <a:lnTo>
                    <a:pt x="84289" y="21704"/>
                  </a:lnTo>
                  <a:lnTo>
                    <a:pt x="84289" y="20993"/>
                  </a:lnTo>
                  <a:lnTo>
                    <a:pt x="81038" y="20993"/>
                  </a:lnTo>
                  <a:lnTo>
                    <a:pt x="81114" y="20701"/>
                  </a:lnTo>
                  <a:lnTo>
                    <a:pt x="81292" y="20434"/>
                  </a:lnTo>
                  <a:lnTo>
                    <a:pt x="81724" y="20053"/>
                  </a:lnTo>
                  <a:lnTo>
                    <a:pt x="81940" y="19913"/>
                  </a:lnTo>
                  <a:lnTo>
                    <a:pt x="83286" y="19164"/>
                  </a:lnTo>
                  <a:lnTo>
                    <a:pt x="83629" y="18923"/>
                  </a:lnTo>
                  <a:lnTo>
                    <a:pt x="84150" y="18389"/>
                  </a:lnTo>
                  <a:lnTo>
                    <a:pt x="84328" y="17983"/>
                  </a:lnTo>
                  <a:lnTo>
                    <a:pt x="84328" y="17056"/>
                  </a:lnTo>
                  <a:close/>
                </a:path>
                <a:path w="128904" h="54610">
                  <a:moveTo>
                    <a:pt x="84836" y="37058"/>
                  </a:moveTo>
                  <a:lnTo>
                    <a:pt x="84709" y="36995"/>
                  </a:lnTo>
                  <a:lnTo>
                    <a:pt x="84518" y="36385"/>
                  </a:lnTo>
                  <a:lnTo>
                    <a:pt x="84404" y="34734"/>
                  </a:lnTo>
                  <a:lnTo>
                    <a:pt x="84277" y="34569"/>
                  </a:lnTo>
                  <a:lnTo>
                    <a:pt x="84162" y="34417"/>
                  </a:lnTo>
                  <a:lnTo>
                    <a:pt x="83985" y="34277"/>
                  </a:lnTo>
                  <a:lnTo>
                    <a:pt x="83743" y="34188"/>
                  </a:lnTo>
                  <a:lnTo>
                    <a:pt x="84010" y="34048"/>
                  </a:lnTo>
                  <a:lnTo>
                    <a:pt x="84213" y="33883"/>
                  </a:lnTo>
                  <a:lnTo>
                    <a:pt x="84467" y="33489"/>
                  </a:lnTo>
                  <a:lnTo>
                    <a:pt x="84493" y="31838"/>
                  </a:lnTo>
                  <a:lnTo>
                    <a:pt x="84315" y="31546"/>
                  </a:lnTo>
                  <a:lnTo>
                    <a:pt x="83756" y="31305"/>
                  </a:lnTo>
                  <a:lnTo>
                    <a:pt x="83756" y="32372"/>
                  </a:lnTo>
                  <a:lnTo>
                    <a:pt x="83654" y="33489"/>
                  </a:lnTo>
                  <a:lnTo>
                    <a:pt x="83197" y="33807"/>
                  </a:lnTo>
                  <a:lnTo>
                    <a:pt x="82892" y="33883"/>
                  </a:lnTo>
                  <a:lnTo>
                    <a:pt x="80581" y="33883"/>
                  </a:lnTo>
                  <a:lnTo>
                    <a:pt x="80581" y="31788"/>
                  </a:lnTo>
                  <a:lnTo>
                    <a:pt x="82892" y="31788"/>
                  </a:lnTo>
                  <a:lnTo>
                    <a:pt x="83121" y="31838"/>
                  </a:lnTo>
                  <a:lnTo>
                    <a:pt x="83604" y="32067"/>
                  </a:lnTo>
                  <a:lnTo>
                    <a:pt x="83756" y="32372"/>
                  </a:lnTo>
                  <a:lnTo>
                    <a:pt x="83756" y="31305"/>
                  </a:lnTo>
                  <a:lnTo>
                    <a:pt x="83439" y="31153"/>
                  </a:lnTo>
                  <a:lnTo>
                    <a:pt x="83058" y="31076"/>
                  </a:lnTo>
                  <a:lnTo>
                    <a:pt x="79756" y="31076"/>
                  </a:lnTo>
                  <a:lnTo>
                    <a:pt x="79756" y="37198"/>
                  </a:lnTo>
                  <a:lnTo>
                    <a:pt x="80581" y="37198"/>
                  </a:lnTo>
                  <a:lnTo>
                    <a:pt x="80581" y="34569"/>
                  </a:lnTo>
                  <a:lnTo>
                    <a:pt x="82816" y="34569"/>
                  </a:lnTo>
                  <a:lnTo>
                    <a:pt x="83058" y="34607"/>
                  </a:lnTo>
                  <a:lnTo>
                    <a:pt x="83489" y="34810"/>
                  </a:lnTo>
                  <a:lnTo>
                    <a:pt x="83591" y="34988"/>
                  </a:lnTo>
                  <a:lnTo>
                    <a:pt x="83718" y="36385"/>
                  </a:lnTo>
                  <a:lnTo>
                    <a:pt x="83820" y="37198"/>
                  </a:lnTo>
                  <a:lnTo>
                    <a:pt x="84836" y="37198"/>
                  </a:lnTo>
                  <a:lnTo>
                    <a:pt x="84836" y="37058"/>
                  </a:lnTo>
                  <a:close/>
                </a:path>
                <a:path w="128904" h="54610">
                  <a:moveTo>
                    <a:pt x="89052" y="19177"/>
                  </a:moveTo>
                  <a:lnTo>
                    <a:pt x="88861" y="18732"/>
                  </a:lnTo>
                  <a:lnTo>
                    <a:pt x="88112" y="18021"/>
                  </a:lnTo>
                  <a:lnTo>
                    <a:pt x="87642" y="17843"/>
                  </a:lnTo>
                  <a:lnTo>
                    <a:pt x="86804" y="17843"/>
                  </a:lnTo>
                  <a:lnTo>
                    <a:pt x="86550" y="17894"/>
                  </a:lnTo>
                  <a:lnTo>
                    <a:pt x="86194" y="18034"/>
                  </a:lnTo>
                  <a:lnTo>
                    <a:pt x="86067" y="18110"/>
                  </a:lnTo>
                  <a:lnTo>
                    <a:pt x="85928" y="18224"/>
                  </a:lnTo>
                  <a:lnTo>
                    <a:pt x="86182" y="16560"/>
                  </a:lnTo>
                  <a:lnTo>
                    <a:pt x="88722" y="16560"/>
                  </a:lnTo>
                  <a:lnTo>
                    <a:pt x="88722" y="15836"/>
                  </a:lnTo>
                  <a:lnTo>
                    <a:pt x="85623" y="15836"/>
                  </a:lnTo>
                  <a:lnTo>
                    <a:pt x="85166" y="19050"/>
                  </a:lnTo>
                  <a:lnTo>
                    <a:pt x="85826" y="19088"/>
                  </a:lnTo>
                  <a:lnTo>
                    <a:pt x="85953" y="18910"/>
                  </a:lnTo>
                  <a:lnTo>
                    <a:pt x="86106" y="18770"/>
                  </a:lnTo>
                  <a:lnTo>
                    <a:pt x="86474" y="18567"/>
                  </a:lnTo>
                  <a:lnTo>
                    <a:pt x="86702" y="18516"/>
                  </a:lnTo>
                  <a:lnTo>
                    <a:pt x="87312" y="18516"/>
                  </a:lnTo>
                  <a:lnTo>
                    <a:pt x="87617" y="18630"/>
                  </a:lnTo>
                  <a:lnTo>
                    <a:pt x="88125" y="19088"/>
                  </a:lnTo>
                  <a:lnTo>
                    <a:pt x="88252" y="19405"/>
                  </a:lnTo>
                  <a:lnTo>
                    <a:pt x="88252" y="20167"/>
                  </a:lnTo>
                  <a:lnTo>
                    <a:pt x="88138" y="20485"/>
                  </a:lnTo>
                  <a:lnTo>
                    <a:pt x="87718" y="21043"/>
                  </a:lnTo>
                  <a:lnTo>
                    <a:pt x="87388" y="21196"/>
                  </a:lnTo>
                  <a:lnTo>
                    <a:pt x="86702" y="21196"/>
                  </a:lnTo>
                  <a:lnTo>
                    <a:pt x="86499" y="21145"/>
                  </a:lnTo>
                  <a:lnTo>
                    <a:pt x="85979" y="20904"/>
                  </a:lnTo>
                  <a:lnTo>
                    <a:pt x="85788" y="20612"/>
                  </a:lnTo>
                  <a:lnTo>
                    <a:pt x="85725" y="20180"/>
                  </a:lnTo>
                  <a:lnTo>
                    <a:pt x="84950" y="20180"/>
                  </a:lnTo>
                  <a:lnTo>
                    <a:pt x="85001" y="20739"/>
                  </a:lnTo>
                  <a:lnTo>
                    <a:pt x="85204" y="21170"/>
                  </a:lnTo>
                  <a:lnTo>
                    <a:pt x="85953" y="21717"/>
                  </a:lnTo>
                  <a:lnTo>
                    <a:pt x="86385" y="21844"/>
                  </a:lnTo>
                  <a:lnTo>
                    <a:pt x="87630" y="21844"/>
                  </a:lnTo>
                  <a:lnTo>
                    <a:pt x="88188" y="21640"/>
                  </a:lnTo>
                  <a:lnTo>
                    <a:pt x="88874" y="20777"/>
                  </a:lnTo>
                  <a:lnTo>
                    <a:pt x="89052" y="20281"/>
                  </a:lnTo>
                  <a:lnTo>
                    <a:pt x="89052" y="19177"/>
                  </a:lnTo>
                  <a:close/>
                </a:path>
                <a:path w="128904" h="54610">
                  <a:moveTo>
                    <a:pt x="90957" y="34950"/>
                  </a:moveTo>
                  <a:lnTo>
                    <a:pt x="90157" y="34950"/>
                  </a:lnTo>
                  <a:lnTo>
                    <a:pt x="90068" y="35344"/>
                  </a:lnTo>
                  <a:lnTo>
                    <a:pt x="89954" y="35674"/>
                  </a:lnTo>
                  <a:lnTo>
                    <a:pt x="89458" y="36385"/>
                  </a:lnTo>
                  <a:lnTo>
                    <a:pt x="88988" y="36626"/>
                  </a:lnTo>
                  <a:lnTo>
                    <a:pt x="87718" y="36626"/>
                  </a:lnTo>
                  <a:lnTo>
                    <a:pt x="87223" y="36398"/>
                  </a:lnTo>
                  <a:lnTo>
                    <a:pt x="86550" y="35509"/>
                  </a:lnTo>
                  <a:lnTo>
                    <a:pt x="86385" y="34925"/>
                  </a:lnTo>
                  <a:lnTo>
                    <a:pt x="86385" y="33337"/>
                  </a:lnTo>
                  <a:lnTo>
                    <a:pt x="86575" y="32689"/>
                  </a:lnTo>
                  <a:lnTo>
                    <a:pt x="87312" y="31838"/>
                  </a:lnTo>
                  <a:lnTo>
                    <a:pt x="87795" y="31635"/>
                  </a:lnTo>
                  <a:lnTo>
                    <a:pt x="88887" y="31635"/>
                  </a:lnTo>
                  <a:lnTo>
                    <a:pt x="89281" y="31750"/>
                  </a:lnTo>
                  <a:lnTo>
                    <a:pt x="89827" y="32207"/>
                  </a:lnTo>
                  <a:lnTo>
                    <a:pt x="90004" y="32524"/>
                  </a:lnTo>
                  <a:lnTo>
                    <a:pt x="90093" y="32918"/>
                  </a:lnTo>
                  <a:lnTo>
                    <a:pt x="90906" y="32918"/>
                  </a:lnTo>
                  <a:lnTo>
                    <a:pt x="90855" y="32397"/>
                  </a:lnTo>
                  <a:lnTo>
                    <a:pt x="90627" y="31927"/>
                  </a:lnTo>
                  <a:lnTo>
                    <a:pt x="90195" y="31521"/>
                  </a:lnTo>
                  <a:lnTo>
                    <a:pt x="89763" y="31115"/>
                  </a:lnTo>
                  <a:lnTo>
                    <a:pt x="89166" y="30911"/>
                  </a:lnTo>
                  <a:lnTo>
                    <a:pt x="87477" y="30911"/>
                  </a:lnTo>
                  <a:lnTo>
                    <a:pt x="86766" y="31229"/>
                  </a:lnTo>
                  <a:lnTo>
                    <a:pt x="85775" y="32435"/>
                  </a:lnTo>
                  <a:lnTo>
                    <a:pt x="85534" y="33172"/>
                  </a:lnTo>
                  <a:lnTo>
                    <a:pt x="85534" y="35255"/>
                  </a:lnTo>
                  <a:lnTo>
                    <a:pt x="85864" y="36131"/>
                  </a:lnTo>
                  <a:lnTo>
                    <a:pt x="86969" y="37134"/>
                  </a:lnTo>
                  <a:lnTo>
                    <a:pt x="87579" y="37350"/>
                  </a:lnTo>
                  <a:lnTo>
                    <a:pt x="89103" y="37350"/>
                  </a:lnTo>
                  <a:lnTo>
                    <a:pt x="89763" y="37084"/>
                  </a:lnTo>
                  <a:lnTo>
                    <a:pt x="90652" y="36131"/>
                  </a:lnTo>
                  <a:lnTo>
                    <a:pt x="90893" y="35585"/>
                  </a:lnTo>
                  <a:lnTo>
                    <a:pt x="90957" y="34950"/>
                  </a:lnTo>
                  <a:close/>
                </a:path>
                <a:path w="128904" h="54610">
                  <a:moveTo>
                    <a:pt x="93802" y="19177"/>
                  </a:moveTo>
                  <a:lnTo>
                    <a:pt x="93599" y="18732"/>
                  </a:lnTo>
                  <a:lnTo>
                    <a:pt x="92849" y="18021"/>
                  </a:lnTo>
                  <a:lnTo>
                    <a:pt x="92379" y="17843"/>
                  </a:lnTo>
                  <a:lnTo>
                    <a:pt x="91541" y="17843"/>
                  </a:lnTo>
                  <a:lnTo>
                    <a:pt x="91287" y="17894"/>
                  </a:lnTo>
                  <a:lnTo>
                    <a:pt x="90944" y="18034"/>
                  </a:lnTo>
                  <a:lnTo>
                    <a:pt x="90817" y="18110"/>
                  </a:lnTo>
                  <a:lnTo>
                    <a:pt x="90678" y="18224"/>
                  </a:lnTo>
                  <a:lnTo>
                    <a:pt x="90919" y="16560"/>
                  </a:lnTo>
                  <a:lnTo>
                    <a:pt x="93459" y="16560"/>
                  </a:lnTo>
                  <a:lnTo>
                    <a:pt x="93459" y="15836"/>
                  </a:lnTo>
                  <a:lnTo>
                    <a:pt x="90360" y="15836"/>
                  </a:lnTo>
                  <a:lnTo>
                    <a:pt x="89916" y="19050"/>
                  </a:lnTo>
                  <a:lnTo>
                    <a:pt x="90563" y="19088"/>
                  </a:lnTo>
                  <a:lnTo>
                    <a:pt x="90690" y="18910"/>
                  </a:lnTo>
                  <a:lnTo>
                    <a:pt x="90843" y="18770"/>
                  </a:lnTo>
                  <a:lnTo>
                    <a:pt x="91224" y="18567"/>
                  </a:lnTo>
                  <a:lnTo>
                    <a:pt x="91440" y="18516"/>
                  </a:lnTo>
                  <a:lnTo>
                    <a:pt x="92049" y="18516"/>
                  </a:lnTo>
                  <a:lnTo>
                    <a:pt x="92354" y="18630"/>
                  </a:lnTo>
                  <a:lnTo>
                    <a:pt x="92862" y="19088"/>
                  </a:lnTo>
                  <a:lnTo>
                    <a:pt x="92989" y="19405"/>
                  </a:lnTo>
                  <a:lnTo>
                    <a:pt x="92989" y="20167"/>
                  </a:lnTo>
                  <a:lnTo>
                    <a:pt x="92887" y="20485"/>
                  </a:lnTo>
                  <a:lnTo>
                    <a:pt x="92456" y="21043"/>
                  </a:lnTo>
                  <a:lnTo>
                    <a:pt x="92125" y="21196"/>
                  </a:lnTo>
                  <a:lnTo>
                    <a:pt x="91452" y="21196"/>
                  </a:lnTo>
                  <a:lnTo>
                    <a:pt x="91249" y="21145"/>
                  </a:lnTo>
                  <a:lnTo>
                    <a:pt x="90716" y="20904"/>
                  </a:lnTo>
                  <a:lnTo>
                    <a:pt x="90525" y="20612"/>
                  </a:lnTo>
                  <a:lnTo>
                    <a:pt x="90474" y="20180"/>
                  </a:lnTo>
                  <a:lnTo>
                    <a:pt x="89687" y="20180"/>
                  </a:lnTo>
                  <a:lnTo>
                    <a:pt x="89738" y="20739"/>
                  </a:lnTo>
                  <a:lnTo>
                    <a:pt x="89941" y="21170"/>
                  </a:lnTo>
                  <a:lnTo>
                    <a:pt x="90690" y="21717"/>
                  </a:lnTo>
                  <a:lnTo>
                    <a:pt x="91122" y="21844"/>
                  </a:lnTo>
                  <a:lnTo>
                    <a:pt x="92367" y="21844"/>
                  </a:lnTo>
                  <a:lnTo>
                    <a:pt x="92925" y="21640"/>
                  </a:lnTo>
                  <a:lnTo>
                    <a:pt x="93624" y="20777"/>
                  </a:lnTo>
                  <a:lnTo>
                    <a:pt x="93802" y="20281"/>
                  </a:lnTo>
                  <a:lnTo>
                    <a:pt x="93802" y="19177"/>
                  </a:lnTo>
                  <a:close/>
                </a:path>
                <a:path w="128904" h="54610">
                  <a:moveTo>
                    <a:pt x="96380" y="19100"/>
                  </a:moveTo>
                  <a:lnTo>
                    <a:pt x="94945" y="15481"/>
                  </a:lnTo>
                  <a:lnTo>
                    <a:pt x="94437" y="15481"/>
                  </a:lnTo>
                  <a:lnTo>
                    <a:pt x="94843" y="16256"/>
                  </a:lnTo>
                  <a:lnTo>
                    <a:pt x="95123" y="16852"/>
                  </a:lnTo>
                  <a:lnTo>
                    <a:pt x="95491" y="17932"/>
                  </a:lnTo>
                  <a:lnTo>
                    <a:pt x="95605" y="18669"/>
                  </a:lnTo>
                  <a:lnTo>
                    <a:pt x="95605" y="20269"/>
                  </a:lnTo>
                  <a:lnTo>
                    <a:pt x="95504" y="20967"/>
                  </a:lnTo>
                  <a:lnTo>
                    <a:pt x="95173" y="21945"/>
                  </a:lnTo>
                  <a:lnTo>
                    <a:pt x="94894" y="22580"/>
                  </a:lnTo>
                  <a:lnTo>
                    <a:pt x="94449" y="23444"/>
                  </a:lnTo>
                  <a:lnTo>
                    <a:pt x="94970" y="23444"/>
                  </a:lnTo>
                  <a:lnTo>
                    <a:pt x="95491" y="22631"/>
                  </a:lnTo>
                  <a:lnTo>
                    <a:pt x="95834" y="22021"/>
                  </a:lnTo>
                  <a:lnTo>
                    <a:pt x="96253" y="20967"/>
                  </a:lnTo>
                  <a:lnTo>
                    <a:pt x="96380" y="20243"/>
                  </a:lnTo>
                  <a:lnTo>
                    <a:pt x="96380" y="19100"/>
                  </a:lnTo>
                  <a:close/>
                </a:path>
                <a:path w="128904" h="54610">
                  <a:moveTo>
                    <a:pt x="96837" y="31076"/>
                  </a:moveTo>
                  <a:lnTo>
                    <a:pt x="96012" y="31076"/>
                  </a:lnTo>
                  <a:lnTo>
                    <a:pt x="96012" y="33604"/>
                  </a:lnTo>
                  <a:lnTo>
                    <a:pt x="92824" y="33604"/>
                  </a:lnTo>
                  <a:lnTo>
                    <a:pt x="92824" y="31076"/>
                  </a:lnTo>
                  <a:lnTo>
                    <a:pt x="91998" y="31076"/>
                  </a:lnTo>
                  <a:lnTo>
                    <a:pt x="91998" y="37198"/>
                  </a:lnTo>
                  <a:lnTo>
                    <a:pt x="92824" y="37198"/>
                  </a:lnTo>
                  <a:lnTo>
                    <a:pt x="92824" y="34328"/>
                  </a:lnTo>
                  <a:lnTo>
                    <a:pt x="96012" y="34328"/>
                  </a:lnTo>
                  <a:lnTo>
                    <a:pt x="96012" y="37198"/>
                  </a:lnTo>
                  <a:lnTo>
                    <a:pt x="96837" y="37198"/>
                  </a:lnTo>
                  <a:lnTo>
                    <a:pt x="96837" y="31076"/>
                  </a:lnTo>
                  <a:close/>
                </a:path>
                <a:path w="128904" h="54610">
                  <a:moveTo>
                    <a:pt x="103060" y="37198"/>
                  </a:moveTo>
                  <a:lnTo>
                    <a:pt x="102387" y="35356"/>
                  </a:lnTo>
                  <a:lnTo>
                    <a:pt x="102146" y="34683"/>
                  </a:lnTo>
                  <a:lnTo>
                    <a:pt x="101257" y="32245"/>
                  </a:lnTo>
                  <a:lnTo>
                    <a:pt x="101257" y="34683"/>
                  </a:lnTo>
                  <a:lnTo>
                    <a:pt x="99352" y="34683"/>
                  </a:lnTo>
                  <a:lnTo>
                    <a:pt x="100342" y="31991"/>
                  </a:lnTo>
                  <a:lnTo>
                    <a:pt x="101257" y="34683"/>
                  </a:lnTo>
                  <a:lnTo>
                    <a:pt x="101257" y="32245"/>
                  </a:lnTo>
                  <a:lnTo>
                    <a:pt x="101168" y="31991"/>
                  </a:lnTo>
                  <a:lnTo>
                    <a:pt x="100838" y="31076"/>
                  </a:lnTo>
                  <a:lnTo>
                    <a:pt x="99898" y="31076"/>
                  </a:lnTo>
                  <a:lnTo>
                    <a:pt x="97599" y="37198"/>
                  </a:lnTo>
                  <a:lnTo>
                    <a:pt x="98450" y="37198"/>
                  </a:lnTo>
                  <a:lnTo>
                    <a:pt x="99110" y="35356"/>
                  </a:lnTo>
                  <a:lnTo>
                    <a:pt x="101523" y="35356"/>
                  </a:lnTo>
                  <a:lnTo>
                    <a:pt x="102146" y="37198"/>
                  </a:lnTo>
                  <a:lnTo>
                    <a:pt x="103060" y="37198"/>
                  </a:lnTo>
                  <a:close/>
                </a:path>
                <a:path w="128904" h="54610">
                  <a:moveTo>
                    <a:pt x="108991" y="37058"/>
                  </a:moveTo>
                  <a:lnTo>
                    <a:pt x="108864" y="36995"/>
                  </a:lnTo>
                  <a:lnTo>
                    <a:pt x="108673" y="36385"/>
                  </a:lnTo>
                  <a:lnTo>
                    <a:pt x="108559" y="34734"/>
                  </a:lnTo>
                  <a:lnTo>
                    <a:pt x="108432" y="34569"/>
                  </a:lnTo>
                  <a:lnTo>
                    <a:pt x="108318" y="34417"/>
                  </a:lnTo>
                  <a:lnTo>
                    <a:pt x="108127" y="34277"/>
                  </a:lnTo>
                  <a:lnTo>
                    <a:pt x="107886" y="34188"/>
                  </a:lnTo>
                  <a:lnTo>
                    <a:pt x="108165" y="34048"/>
                  </a:lnTo>
                  <a:lnTo>
                    <a:pt x="108356" y="33883"/>
                  </a:lnTo>
                  <a:lnTo>
                    <a:pt x="108610" y="33489"/>
                  </a:lnTo>
                  <a:lnTo>
                    <a:pt x="108635" y="31838"/>
                  </a:lnTo>
                  <a:lnTo>
                    <a:pt x="108470" y="31546"/>
                  </a:lnTo>
                  <a:lnTo>
                    <a:pt x="107911" y="31305"/>
                  </a:lnTo>
                  <a:lnTo>
                    <a:pt x="107911" y="32372"/>
                  </a:lnTo>
                  <a:lnTo>
                    <a:pt x="107797" y="33489"/>
                  </a:lnTo>
                  <a:lnTo>
                    <a:pt x="107353" y="33807"/>
                  </a:lnTo>
                  <a:lnTo>
                    <a:pt x="107048" y="33883"/>
                  </a:lnTo>
                  <a:lnTo>
                    <a:pt x="104736" y="33883"/>
                  </a:lnTo>
                  <a:lnTo>
                    <a:pt x="104736" y="31788"/>
                  </a:lnTo>
                  <a:lnTo>
                    <a:pt x="107048" y="31788"/>
                  </a:lnTo>
                  <a:lnTo>
                    <a:pt x="107276" y="31838"/>
                  </a:lnTo>
                  <a:lnTo>
                    <a:pt x="107759" y="32067"/>
                  </a:lnTo>
                  <a:lnTo>
                    <a:pt x="107911" y="32372"/>
                  </a:lnTo>
                  <a:lnTo>
                    <a:pt x="107911" y="31305"/>
                  </a:lnTo>
                  <a:lnTo>
                    <a:pt x="107594" y="31153"/>
                  </a:lnTo>
                  <a:lnTo>
                    <a:pt x="107213" y="31076"/>
                  </a:lnTo>
                  <a:lnTo>
                    <a:pt x="103911" y="31076"/>
                  </a:lnTo>
                  <a:lnTo>
                    <a:pt x="103911" y="37198"/>
                  </a:lnTo>
                  <a:lnTo>
                    <a:pt x="104736" y="37198"/>
                  </a:lnTo>
                  <a:lnTo>
                    <a:pt x="104736" y="34569"/>
                  </a:lnTo>
                  <a:lnTo>
                    <a:pt x="106959" y="34569"/>
                  </a:lnTo>
                  <a:lnTo>
                    <a:pt x="107213" y="34607"/>
                  </a:lnTo>
                  <a:lnTo>
                    <a:pt x="107645" y="34810"/>
                  </a:lnTo>
                  <a:lnTo>
                    <a:pt x="107746" y="34988"/>
                  </a:lnTo>
                  <a:lnTo>
                    <a:pt x="107861" y="36385"/>
                  </a:lnTo>
                  <a:lnTo>
                    <a:pt x="107975" y="37198"/>
                  </a:lnTo>
                  <a:lnTo>
                    <a:pt x="108991" y="37198"/>
                  </a:lnTo>
                  <a:lnTo>
                    <a:pt x="108991" y="37058"/>
                  </a:lnTo>
                  <a:close/>
                </a:path>
                <a:path w="128904" h="54610">
                  <a:moveTo>
                    <a:pt x="111848" y="38938"/>
                  </a:moveTo>
                  <a:lnTo>
                    <a:pt x="111442" y="38163"/>
                  </a:lnTo>
                  <a:lnTo>
                    <a:pt x="111175" y="37566"/>
                  </a:lnTo>
                  <a:lnTo>
                    <a:pt x="110807" y="36487"/>
                  </a:lnTo>
                  <a:lnTo>
                    <a:pt x="110693" y="35750"/>
                  </a:lnTo>
                  <a:lnTo>
                    <a:pt x="110693" y="34150"/>
                  </a:lnTo>
                  <a:lnTo>
                    <a:pt x="110794" y="33451"/>
                  </a:lnTo>
                  <a:lnTo>
                    <a:pt x="111125" y="32448"/>
                  </a:lnTo>
                  <a:lnTo>
                    <a:pt x="111404" y="31826"/>
                  </a:lnTo>
                  <a:lnTo>
                    <a:pt x="111836" y="30975"/>
                  </a:lnTo>
                  <a:lnTo>
                    <a:pt x="111315" y="30975"/>
                  </a:lnTo>
                  <a:lnTo>
                    <a:pt x="110807" y="31788"/>
                  </a:lnTo>
                  <a:lnTo>
                    <a:pt x="110464" y="32397"/>
                  </a:lnTo>
                  <a:lnTo>
                    <a:pt x="110032" y="33451"/>
                  </a:lnTo>
                  <a:lnTo>
                    <a:pt x="109905" y="34175"/>
                  </a:lnTo>
                  <a:lnTo>
                    <a:pt x="109918" y="35458"/>
                  </a:lnTo>
                  <a:lnTo>
                    <a:pt x="110020" y="36156"/>
                  </a:lnTo>
                  <a:lnTo>
                    <a:pt x="110121" y="36601"/>
                  </a:lnTo>
                  <a:lnTo>
                    <a:pt x="110388" y="37312"/>
                  </a:lnTo>
                  <a:lnTo>
                    <a:pt x="110502" y="37541"/>
                  </a:lnTo>
                  <a:lnTo>
                    <a:pt x="110591" y="37719"/>
                  </a:lnTo>
                  <a:lnTo>
                    <a:pt x="111340" y="38938"/>
                  </a:lnTo>
                  <a:lnTo>
                    <a:pt x="111848" y="38938"/>
                  </a:lnTo>
                  <a:close/>
                </a:path>
                <a:path w="128904" h="54610">
                  <a:moveTo>
                    <a:pt x="116547" y="32550"/>
                  </a:moveTo>
                  <a:lnTo>
                    <a:pt x="116382" y="32131"/>
                  </a:lnTo>
                  <a:lnTo>
                    <a:pt x="115747" y="31394"/>
                  </a:lnTo>
                  <a:lnTo>
                    <a:pt x="115252" y="31216"/>
                  </a:lnTo>
                  <a:lnTo>
                    <a:pt x="113753" y="31216"/>
                  </a:lnTo>
                  <a:lnTo>
                    <a:pt x="113182" y="31496"/>
                  </a:lnTo>
                  <a:lnTo>
                    <a:pt x="112674" y="32397"/>
                  </a:lnTo>
                  <a:lnTo>
                    <a:pt x="112572" y="32829"/>
                  </a:lnTo>
                  <a:lnTo>
                    <a:pt x="112572" y="33350"/>
                  </a:lnTo>
                  <a:lnTo>
                    <a:pt x="113334" y="33350"/>
                  </a:lnTo>
                  <a:lnTo>
                    <a:pt x="113334" y="32981"/>
                  </a:lnTo>
                  <a:lnTo>
                    <a:pt x="113398" y="32689"/>
                  </a:lnTo>
                  <a:lnTo>
                    <a:pt x="113703" y="32092"/>
                  </a:lnTo>
                  <a:lnTo>
                    <a:pt x="114058" y="31902"/>
                  </a:lnTo>
                  <a:lnTo>
                    <a:pt x="114909" y="31902"/>
                  </a:lnTo>
                  <a:lnTo>
                    <a:pt x="115189" y="32004"/>
                  </a:lnTo>
                  <a:lnTo>
                    <a:pt x="115608" y="32410"/>
                  </a:lnTo>
                  <a:lnTo>
                    <a:pt x="115709" y="32677"/>
                  </a:lnTo>
                  <a:lnTo>
                    <a:pt x="115709" y="33324"/>
                  </a:lnTo>
                  <a:lnTo>
                    <a:pt x="115595" y="33591"/>
                  </a:lnTo>
                  <a:lnTo>
                    <a:pt x="115227" y="33972"/>
                  </a:lnTo>
                  <a:lnTo>
                    <a:pt x="114973" y="34150"/>
                  </a:lnTo>
                  <a:lnTo>
                    <a:pt x="113284" y="35128"/>
                  </a:lnTo>
                  <a:lnTo>
                    <a:pt x="112928" y="35471"/>
                  </a:lnTo>
                  <a:lnTo>
                    <a:pt x="112737" y="35852"/>
                  </a:lnTo>
                  <a:lnTo>
                    <a:pt x="112560" y="36233"/>
                  </a:lnTo>
                  <a:lnTo>
                    <a:pt x="112445" y="36677"/>
                  </a:lnTo>
                  <a:lnTo>
                    <a:pt x="112420" y="37198"/>
                  </a:lnTo>
                  <a:lnTo>
                    <a:pt x="116509" y="37198"/>
                  </a:lnTo>
                  <a:lnTo>
                    <a:pt x="116509" y="36487"/>
                  </a:lnTo>
                  <a:lnTo>
                    <a:pt x="113258" y="36487"/>
                  </a:lnTo>
                  <a:lnTo>
                    <a:pt x="113334" y="36195"/>
                  </a:lnTo>
                  <a:lnTo>
                    <a:pt x="113499" y="35915"/>
                  </a:lnTo>
                  <a:lnTo>
                    <a:pt x="113944" y="35547"/>
                  </a:lnTo>
                  <a:lnTo>
                    <a:pt x="114147" y="35407"/>
                  </a:lnTo>
                  <a:lnTo>
                    <a:pt x="115493" y="34658"/>
                  </a:lnTo>
                  <a:lnTo>
                    <a:pt x="115849" y="34417"/>
                  </a:lnTo>
                  <a:lnTo>
                    <a:pt x="116370" y="33883"/>
                  </a:lnTo>
                  <a:lnTo>
                    <a:pt x="116547" y="33477"/>
                  </a:lnTo>
                  <a:lnTo>
                    <a:pt x="116547" y="32550"/>
                  </a:lnTo>
                  <a:close/>
                </a:path>
                <a:path w="128904" h="54610">
                  <a:moveTo>
                    <a:pt x="121272" y="34671"/>
                  </a:moveTo>
                  <a:lnTo>
                    <a:pt x="121081" y="34213"/>
                  </a:lnTo>
                  <a:lnTo>
                    <a:pt x="120319" y="33515"/>
                  </a:lnTo>
                  <a:lnTo>
                    <a:pt x="119862" y="33337"/>
                  </a:lnTo>
                  <a:lnTo>
                    <a:pt x="119024" y="33337"/>
                  </a:lnTo>
                  <a:lnTo>
                    <a:pt x="118770" y="33388"/>
                  </a:lnTo>
                  <a:lnTo>
                    <a:pt x="118414" y="33528"/>
                  </a:lnTo>
                  <a:lnTo>
                    <a:pt x="118287" y="33604"/>
                  </a:lnTo>
                  <a:lnTo>
                    <a:pt x="118148" y="33705"/>
                  </a:lnTo>
                  <a:lnTo>
                    <a:pt x="118402" y="32054"/>
                  </a:lnTo>
                  <a:lnTo>
                    <a:pt x="120942" y="32054"/>
                  </a:lnTo>
                  <a:lnTo>
                    <a:pt x="120942" y="31330"/>
                  </a:lnTo>
                  <a:lnTo>
                    <a:pt x="117843" y="31330"/>
                  </a:lnTo>
                  <a:lnTo>
                    <a:pt x="117386" y="34544"/>
                  </a:lnTo>
                  <a:lnTo>
                    <a:pt x="118033" y="34582"/>
                  </a:lnTo>
                  <a:lnTo>
                    <a:pt x="118160" y="34404"/>
                  </a:lnTo>
                  <a:lnTo>
                    <a:pt x="118325" y="34264"/>
                  </a:lnTo>
                  <a:lnTo>
                    <a:pt x="118694" y="34061"/>
                  </a:lnTo>
                  <a:lnTo>
                    <a:pt x="118910" y="34010"/>
                  </a:lnTo>
                  <a:lnTo>
                    <a:pt x="119532" y="34010"/>
                  </a:lnTo>
                  <a:lnTo>
                    <a:pt x="119837" y="34124"/>
                  </a:lnTo>
                  <a:lnTo>
                    <a:pt x="120345" y="34582"/>
                  </a:lnTo>
                  <a:lnTo>
                    <a:pt x="120472" y="34899"/>
                  </a:lnTo>
                  <a:lnTo>
                    <a:pt x="120472" y="35661"/>
                  </a:lnTo>
                  <a:lnTo>
                    <a:pt x="120357" y="35979"/>
                  </a:lnTo>
                  <a:lnTo>
                    <a:pt x="119938" y="36537"/>
                  </a:lnTo>
                  <a:lnTo>
                    <a:pt x="119608" y="36690"/>
                  </a:lnTo>
                  <a:lnTo>
                    <a:pt x="118922" y="36690"/>
                  </a:lnTo>
                  <a:lnTo>
                    <a:pt x="118719" y="36639"/>
                  </a:lnTo>
                  <a:lnTo>
                    <a:pt x="118198" y="36398"/>
                  </a:lnTo>
                  <a:lnTo>
                    <a:pt x="117995" y="36093"/>
                  </a:lnTo>
                  <a:lnTo>
                    <a:pt x="117944" y="35674"/>
                  </a:lnTo>
                  <a:lnTo>
                    <a:pt x="117170" y="35674"/>
                  </a:lnTo>
                  <a:lnTo>
                    <a:pt x="117221" y="36233"/>
                  </a:lnTo>
                  <a:lnTo>
                    <a:pt x="117424" y="36664"/>
                  </a:lnTo>
                  <a:lnTo>
                    <a:pt x="118173" y="37198"/>
                  </a:lnTo>
                  <a:lnTo>
                    <a:pt x="118592" y="37338"/>
                  </a:lnTo>
                  <a:lnTo>
                    <a:pt x="119849" y="37338"/>
                  </a:lnTo>
                  <a:lnTo>
                    <a:pt x="120408" y="37122"/>
                  </a:lnTo>
                  <a:lnTo>
                    <a:pt x="121094" y="36271"/>
                  </a:lnTo>
                  <a:lnTo>
                    <a:pt x="121272" y="35775"/>
                  </a:lnTo>
                  <a:lnTo>
                    <a:pt x="121272" y="34671"/>
                  </a:lnTo>
                  <a:close/>
                </a:path>
                <a:path w="128904" h="54610">
                  <a:moveTo>
                    <a:pt x="126009" y="34671"/>
                  </a:moveTo>
                  <a:lnTo>
                    <a:pt x="125818" y="34213"/>
                  </a:lnTo>
                  <a:lnTo>
                    <a:pt x="125069" y="33515"/>
                  </a:lnTo>
                  <a:lnTo>
                    <a:pt x="124599" y="33337"/>
                  </a:lnTo>
                  <a:lnTo>
                    <a:pt x="123761" y="33337"/>
                  </a:lnTo>
                  <a:lnTo>
                    <a:pt x="123507" y="33388"/>
                  </a:lnTo>
                  <a:lnTo>
                    <a:pt x="123151" y="33528"/>
                  </a:lnTo>
                  <a:lnTo>
                    <a:pt x="123024" y="33604"/>
                  </a:lnTo>
                  <a:lnTo>
                    <a:pt x="122885" y="33705"/>
                  </a:lnTo>
                  <a:lnTo>
                    <a:pt x="123139" y="32054"/>
                  </a:lnTo>
                  <a:lnTo>
                    <a:pt x="125679" y="32054"/>
                  </a:lnTo>
                  <a:lnTo>
                    <a:pt x="125679" y="31330"/>
                  </a:lnTo>
                  <a:lnTo>
                    <a:pt x="122580" y="31330"/>
                  </a:lnTo>
                  <a:lnTo>
                    <a:pt x="122123" y="34544"/>
                  </a:lnTo>
                  <a:lnTo>
                    <a:pt x="122783" y="34582"/>
                  </a:lnTo>
                  <a:lnTo>
                    <a:pt x="122910" y="34404"/>
                  </a:lnTo>
                  <a:lnTo>
                    <a:pt x="123063" y="34264"/>
                  </a:lnTo>
                  <a:lnTo>
                    <a:pt x="123431" y="34061"/>
                  </a:lnTo>
                  <a:lnTo>
                    <a:pt x="123659" y="34010"/>
                  </a:lnTo>
                  <a:lnTo>
                    <a:pt x="124269" y="34010"/>
                  </a:lnTo>
                  <a:lnTo>
                    <a:pt x="124574" y="34124"/>
                  </a:lnTo>
                  <a:lnTo>
                    <a:pt x="125082" y="34582"/>
                  </a:lnTo>
                  <a:lnTo>
                    <a:pt x="125209" y="34899"/>
                  </a:lnTo>
                  <a:lnTo>
                    <a:pt x="125209" y="35661"/>
                  </a:lnTo>
                  <a:lnTo>
                    <a:pt x="125095" y="35979"/>
                  </a:lnTo>
                  <a:lnTo>
                    <a:pt x="124675" y="36537"/>
                  </a:lnTo>
                  <a:lnTo>
                    <a:pt x="124345" y="36690"/>
                  </a:lnTo>
                  <a:lnTo>
                    <a:pt x="123659" y="36690"/>
                  </a:lnTo>
                  <a:lnTo>
                    <a:pt x="123456" y="36639"/>
                  </a:lnTo>
                  <a:lnTo>
                    <a:pt x="122936" y="36398"/>
                  </a:lnTo>
                  <a:lnTo>
                    <a:pt x="122745" y="36093"/>
                  </a:lnTo>
                  <a:lnTo>
                    <a:pt x="122682" y="35674"/>
                  </a:lnTo>
                  <a:lnTo>
                    <a:pt x="121907" y="35674"/>
                  </a:lnTo>
                  <a:lnTo>
                    <a:pt x="121958" y="36233"/>
                  </a:lnTo>
                  <a:lnTo>
                    <a:pt x="122161" y="36664"/>
                  </a:lnTo>
                  <a:lnTo>
                    <a:pt x="122910" y="37198"/>
                  </a:lnTo>
                  <a:lnTo>
                    <a:pt x="123342" y="37338"/>
                  </a:lnTo>
                  <a:lnTo>
                    <a:pt x="124587" y="37338"/>
                  </a:lnTo>
                  <a:lnTo>
                    <a:pt x="125145" y="37122"/>
                  </a:lnTo>
                  <a:lnTo>
                    <a:pt x="125831" y="36271"/>
                  </a:lnTo>
                  <a:lnTo>
                    <a:pt x="126009" y="35775"/>
                  </a:lnTo>
                  <a:lnTo>
                    <a:pt x="126009" y="34671"/>
                  </a:lnTo>
                  <a:close/>
                </a:path>
                <a:path w="128904" h="54610">
                  <a:moveTo>
                    <a:pt x="128600" y="34594"/>
                  </a:moveTo>
                  <a:lnTo>
                    <a:pt x="127165" y="30975"/>
                  </a:lnTo>
                  <a:lnTo>
                    <a:pt x="126657" y="30975"/>
                  </a:lnTo>
                  <a:lnTo>
                    <a:pt x="127063" y="31750"/>
                  </a:lnTo>
                  <a:lnTo>
                    <a:pt x="127342" y="32334"/>
                  </a:lnTo>
                  <a:lnTo>
                    <a:pt x="127711" y="33413"/>
                  </a:lnTo>
                  <a:lnTo>
                    <a:pt x="127812" y="34150"/>
                  </a:lnTo>
                  <a:lnTo>
                    <a:pt x="127812" y="35750"/>
                  </a:lnTo>
                  <a:lnTo>
                    <a:pt x="127711" y="36461"/>
                  </a:lnTo>
                  <a:lnTo>
                    <a:pt x="127393" y="37439"/>
                  </a:lnTo>
                  <a:lnTo>
                    <a:pt x="127114" y="38074"/>
                  </a:lnTo>
                  <a:lnTo>
                    <a:pt x="126669" y="38938"/>
                  </a:lnTo>
                  <a:lnTo>
                    <a:pt x="127190" y="38938"/>
                  </a:lnTo>
                  <a:lnTo>
                    <a:pt x="127711" y="38125"/>
                  </a:lnTo>
                  <a:lnTo>
                    <a:pt x="128041" y="37515"/>
                  </a:lnTo>
                  <a:lnTo>
                    <a:pt x="128473" y="36461"/>
                  </a:lnTo>
                  <a:lnTo>
                    <a:pt x="128600" y="35725"/>
                  </a:lnTo>
                  <a:lnTo>
                    <a:pt x="128600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262484" y="2083701"/>
              <a:ext cx="133350" cy="53975"/>
            </a:xfrm>
            <a:custGeom>
              <a:avLst/>
              <a:gdLst/>
              <a:ahLst/>
              <a:cxnLst/>
              <a:rect l="l" t="t" r="r" b="b"/>
              <a:pathLst>
                <a:path w="133350" h="53975">
                  <a:moveTo>
                    <a:pt x="2108" y="46507"/>
                  </a:moveTo>
                  <a:lnTo>
                    <a:pt x="1295" y="46494"/>
                  </a:lnTo>
                  <a:lnTo>
                    <a:pt x="952" y="46621"/>
                  </a:lnTo>
                  <a:lnTo>
                    <a:pt x="787" y="46875"/>
                  </a:lnTo>
                  <a:lnTo>
                    <a:pt x="685" y="47015"/>
                  </a:lnTo>
                  <a:lnTo>
                    <a:pt x="635" y="47244"/>
                  </a:lnTo>
                  <a:lnTo>
                    <a:pt x="622" y="47561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56"/>
                  </a:lnTo>
                  <a:lnTo>
                    <a:pt x="622" y="48856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56"/>
                  </a:lnTo>
                  <a:lnTo>
                    <a:pt x="2108" y="48856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44"/>
                  </a:lnTo>
                  <a:lnTo>
                    <a:pt x="1612" y="47180"/>
                  </a:lnTo>
                  <a:lnTo>
                    <a:pt x="2108" y="47193"/>
                  </a:lnTo>
                  <a:lnTo>
                    <a:pt x="2108" y="46507"/>
                  </a:lnTo>
                  <a:close/>
                </a:path>
                <a:path w="133350" h="53975">
                  <a:moveTo>
                    <a:pt x="2108" y="31013"/>
                  </a:moveTo>
                  <a:lnTo>
                    <a:pt x="1295" y="31000"/>
                  </a:lnTo>
                  <a:lnTo>
                    <a:pt x="952" y="31127"/>
                  </a:lnTo>
                  <a:lnTo>
                    <a:pt x="787" y="31381"/>
                  </a:lnTo>
                  <a:lnTo>
                    <a:pt x="685" y="31521"/>
                  </a:lnTo>
                  <a:lnTo>
                    <a:pt x="635" y="31750"/>
                  </a:lnTo>
                  <a:lnTo>
                    <a:pt x="622" y="32067"/>
                  </a:lnTo>
                  <a:lnTo>
                    <a:pt x="622" y="32766"/>
                  </a:lnTo>
                  <a:lnTo>
                    <a:pt x="0" y="32766"/>
                  </a:lnTo>
                  <a:lnTo>
                    <a:pt x="0" y="33350"/>
                  </a:lnTo>
                  <a:lnTo>
                    <a:pt x="622" y="33350"/>
                  </a:lnTo>
                  <a:lnTo>
                    <a:pt x="622" y="37198"/>
                  </a:lnTo>
                  <a:lnTo>
                    <a:pt x="1358" y="37198"/>
                  </a:lnTo>
                  <a:lnTo>
                    <a:pt x="1358" y="33350"/>
                  </a:lnTo>
                  <a:lnTo>
                    <a:pt x="2108" y="33350"/>
                  </a:lnTo>
                  <a:lnTo>
                    <a:pt x="2108" y="32766"/>
                  </a:lnTo>
                  <a:lnTo>
                    <a:pt x="1371" y="32766"/>
                  </a:lnTo>
                  <a:lnTo>
                    <a:pt x="1371" y="32283"/>
                  </a:lnTo>
                  <a:lnTo>
                    <a:pt x="1397" y="31978"/>
                  </a:lnTo>
                  <a:lnTo>
                    <a:pt x="1485" y="31737"/>
                  </a:lnTo>
                  <a:lnTo>
                    <a:pt x="1612" y="31686"/>
                  </a:lnTo>
                  <a:lnTo>
                    <a:pt x="2108" y="31699"/>
                  </a:lnTo>
                  <a:lnTo>
                    <a:pt x="2108" y="31013"/>
                  </a:lnTo>
                  <a:close/>
                </a:path>
                <a:path w="133350" h="53975">
                  <a:moveTo>
                    <a:pt x="2108" y="15519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56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56"/>
                  </a:lnTo>
                  <a:lnTo>
                    <a:pt x="622" y="17856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56"/>
                  </a:lnTo>
                  <a:lnTo>
                    <a:pt x="2108" y="17856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43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19"/>
                  </a:lnTo>
                  <a:close/>
                </a:path>
                <a:path w="133350" h="53975">
                  <a:moveTo>
                    <a:pt x="6807" y="52158"/>
                  </a:moveTo>
                  <a:lnTo>
                    <a:pt x="6464" y="52184"/>
                  </a:lnTo>
                  <a:lnTo>
                    <a:pt x="6311" y="50431"/>
                  </a:lnTo>
                  <a:lnTo>
                    <a:pt x="6223" y="48755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31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71"/>
                  </a:lnTo>
                  <a:lnTo>
                    <a:pt x="3619" y="52019"/>
                  </a:lnTo>
                  <a:lnTo>
                    <a:pt x="3492" y="51015"/>
                  </a:lnTo>
                  <a:lnTo>
                    <a:pt x="3860" y="50800"/>
                  </a:lnTo>
                  <a:lnTo>
                    <a:pt x="4064" y="50749"/>
                  </a:lnTo>
                  <a:lnTo>
                    <a:pt x="4927" y="50634"/>
                  </a:lnTo>
                  <a:lnTo>
                    <a:pt x="5359" y="50533"/>
                  </a:lnTo>
                  <a:lnTo>
                    <a:pt x="5575" y="50431"/>
                  </a:lnTo>
                  <a:lnTo>
                    <a:pt x="5575" y="48285"/>
                  </a:lnTo>
                  <a:lnTo>
                    <a:pt x="5067" y="48133"/>
                  </a:lnTo>
                  <a:lnTo>
                    <a:pt x="4102" y="48133"/>
                  </a:lnTo>
                  <a:lnTo>
                    <a:pt x="2819" y="49593"/>
                  </a:lnTo>
                  <a:lnTo>
                    <a:pt x="3530" y="49593"/>
                  </a:lnTo>
                  <a:lnTo>
                    <a:pt x="3606" y="49199"/>
                  </a:lnTo>
                  <a:lnTo>
                    <a:pt x="3860" y="48869"/>
                  </a:lnTo>
                  <a:lnTo>
                    <a:pt x="4140" y="48755"/>
                  </a:lnTo>
                  <a:lnTo>
                    <a:pt x="4876" y="48755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190"/>
                  </a:lnTo>
                  <a:lnTo>
                    <a:pt x="3238" y="50330"/>
                  </a:lnTo>
                  <a:lnTo>
                    <a:pt x="2717" y="50800"/>
                  </a:lnTo>
                  <a:lnTo>
                    <a:pt x="2819" y="52298"/>
                  </a:lnTo>
                  <a:lnTo>
                    <a:pt x="3225" y="52705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5600" y="52108"/>
                  </a:lnTo>
                  <a:lnTo>
                    <a:pt x="5702" y="52476"/>
                  </a:lnTo>
                  <a:lnTo>
                    <a:pt x="5854" y="52705"/>
                  </a:lnTo>
                  <a:lnTo>
                    <a:pt x="6045" y="52793"/>
                  </a:lnTo>
                  <a:lnTo>
                    <a:pt x="6400" y="52793"/>
                  </a:lnTo>
                  <a:lnTo>
                    <a:pt x="6781" y="52717"/>
                  </a:lnTo>
                  <a:lnTo>
                    <a:pt x="6807" y="52184"/>
                  </a:lnTo>
                  <a:close/>
                </a:path>
                <a:path w="133350" h="53975">
                  <a:moveTo>
                    <a:pt x="6807" y="36664"/>
                  </a:moveTo>
                  <a:lnTo>
                    <a:pt x="6464" y="36690"/>
                  </a:lnTo>
                  <a:lnTo>
                    <a:pt x="6311" y="34925"/>
                  </a:lnTo>
                  <a:lnTo>
                    <a:pt x="6223" y="33261"/>
                  </a:lnTo>
                  <a:lnTo>
                    <a:pt x="6159" y="33134"/>
                  </a:lnTo>
                  <a:lnTo>
                    <a:pt x="5575" y="32791"/>
                  </a:lnTo>
                  <a:lnTo>
                    <a:pt x="5575" y="34925"/>
                  </a:lnTo>
                  <a:lnTo>
                    <a:pt x="5575" y="35991"/>
                  </a:lnTo>
                  <a:lnTo>
                    <a:pt x="5359" y="36322"/>
                  </a:lnTo>
                  <a:lnTo>
                    <a:pt x="4699" y="36652"/>
                  </a:lnTo>
                  <a:lnTo>
                    <a:pt x="4432" y="36715"/>
                  </a:lnTo>
                  <a:lnTo>
                    <a:pt x="3962" y="36715"/>
                  </a:lnTo>
                  <a:lnTo>
                    <a:pt x="3835" y="36664"/>
                  </a:lnTo>
                  <a:lnTo>
                    <a:pt x="3619" y="36525"/>
                  </a:lnTo>
                  <a:lnTo>
                    <a:pt x="3492" y="35521"/>
                  </a:lnTo>
                  <a:lnTo>
                    <a:pt x="3860" y="35306"/>
                  </a:lnTo>
                  <a:lnTo>
                    <a:pt x="4064" y="35255"/>
                  </a:lnTo>
                  <a:lnTo>
                    <a:pt x="4927" y="35140"/>
                  </a:lnTo>
                  <a:lnTo>
                    <a:pt x="5359" y="35039"/>
                  </a:lnTo>
                  <a:lnTo>
                    <a:pt x="5575" y="34925"/>
                  </a:lnTo>
                  <a:lnTo>
                    <a:pt x="5575" y="32791"/>
                  </a:lnTo>
                  <a:lnTo>
                    <a:pt x="5067" y="32639"/>
                  </a:lnTo>
                  <a:lnTo>
                    <a:pt x="4102" y="32639"/>
                  </a:lnTo>
                  <a:lnTo>
                    <a:pt x="2819" y="34099"/>
                  </a:lnTo>
                  <a:lnTo>
                    <a:pt x="3530" y="34099"/>
                  </a:lnTo>
                  <a:lnTo>
                    <a:pt x="3606" y="33705"/>
                  </a:lnTo>
                  <a:lnTo>
                    <a:pt x="3860" y="33375"/>
                  </a:lnTo>
                  <a:lnTo>
                    <a:pt x="4140" y="33261"/>
                  </a:lnTo>
                  <a:lnTo>
                    <a:pt x="4876" y="33261"/>
                  </a:lnTo>
                  <a:lnTo>
                    <a:pt x="5130" y="33324"/>
                  </a:lnTo>
                  <a:lnTo>
                    <a:pt x="5499" y="33553"/>
                  </a:lnTo>
                  <a:lnTo>
                    <a:pt x="5473" y="34404"/>
                  </a:lnTo>
                  <a:lnTo>
                    <a:pt x="3581" y="34696"/>
                  </a:lnTo>
                  <a:lnTo>
                    <a:pt x="3238" y="34836"/>
                  </a:lnTo>
                  <a:lnTo>
                    <a:pt x="2717" y="35306"/>
                  </a:lnTo>
                  <a:lnTo>
                    <a:pt x="2819" y="36804"/>
                  </a:lnTo>
                  <a:lnTo>
                    <a:pt x="3225" y="37198"/>
                  </a:lnTo>
                  <a:lnTo>
                    <a:pt x="3594" y="37350"/>
                  </a:lnTo>
                  <a:lnTo>
                    <a:pt x="4343" y="37350"/>
                  </a:lnTo>
                  <a:lnTo>
                    <a:pt x="5600" y="36601"/>
                  </a:lnTo>
                  <a:lnTo>
                    <a:pt x="5702" y="36982"/>
                  </a:lnTo>
                  <a:lnTo>
                    <a:pt x="5854" y="37198"/>
                  </a:lnTo>
                  <a:lnTo>
                    <a:pt x="6045" y="37287"/>
                  </a:lnTo>
                  <a:lnTo>
                    <a:pt x="6400" y="37287"/>
                  </a:lnTo>
                  <a:lnTo>
                    <a:pt x="6781" y="37223"/>
                  </a:lnTo>
                  <a:lnTo>
                    <a:pt x="6807" y="36690"/>
                  </a:lnTo>
                  <a:close/>
                </a:path>
                <a:path w="133350" h="53975">
                  <a:moveTo>
                    <a:pt x="6807" y="21170"/>
                  </a:moveTo>
                  <a:lnTo>
                    <a:pt x="6464" y="21196"/>
                  </a:lnTo>
                  <a:lnTo>
                    <a:pt x="6311" y="19431"/>
                  </a:lnTo>
                  <a:lnTo>
                    <a:pt x="6223" y="17767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31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70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12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45"/>
                  </a:lnTo>
                  <a:lnTo>
                    <a:pt x="5575" y="19431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05"/>
                  </a:lnTo>
                  <a:lnTo>
                    <a:pt x="3530" y="18605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67"/>
                  </a:lnTo>
                  <a:lnTo>
                    <a:pt x="4876" y="17767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02"/>
                  </a:lnTo>
                  <a:lnTo>
                    <a:pt x="3238" y="19342"/>
                  </a:lnTo>
                  <a:lnTo>
                    <a:pt x="2717" y="19812"/>
                  </a:lnTo>
                  <a:lnTo>
                    <a:pt x="2819" y="21310"/>
                  </a:lnTo>
                  <a:lnTo>
                    <a:pt x="3225" y="21704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5600" y="21107"/>
                  </a:lnTo>
                  <a:lnTo>
                    <a:pt x="5702" y="21488"/>
                  </a:lnTo>
                  <a:lnTo>
                    <a:pt x="5854" y="21704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33350" h="53975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59"/>
                  </a:lnTo>
                  <a:lnTo>
                    <a:pt x="11734" y="53759"/>
                  </a:lnTo>
                  <a:lnTo>
                    <a:pt x="11734" y="53340"/>
                  </a:lnTo>
                  <a:close/>
                </a:path>
                <a:path w="133350" h="53975">
                  <a:moveTo>
                    <a:pt x="11734" y="37846"/>
                  </a:moveTo>
                  <a:lnTo>
                    <a:pt x="6997" y="37846"/>
                  </a:lnTo>
                  <a:lnTo>
                    <a:pt x="6997" y="38265"/>
                  </a:lnTo>
                  <a:lnTo>
                    <a:pt x="11734" y="38265"/>
                  </a:lnTo>
                  <a:lnTo>
                    <a:pt x="11734" y="37846"/>
                  </a:lnTo>
                  <a:close/>
                </a:path>
                <a:path w="133350" h="53975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33350" h="53975">
                  <a:moveTo>
                    <a:pt x="15684" y="20002"/>
                  </a:moveTo>
                  <a:lnTo>
                    <a:pt x="15544" y="19697"/>
                  </a:lnTo>
                  <a:lnTo>
                    <a:pt x="15062" y="19392"/>
                  </a:lnTo>
                  <a:lnTo>
                    <a:pt x="14706" y="19265"/>
                  </a:lnTo>
                  <a:lnTo>
                    <a:pt x="13462" y="18961"/>
                  </a:lnTo>
                  <a:lnTo>
                    <a:pt x="13296" y="18897"/>
                  </a:lnTo>
                  <a:lnTo>
                    <a:pt x="12992" y="18719"/>
                  </a:lnTo>
                  <a:lnTo>
                    <a:pt x="12890" y="18554"/>
                  </a:lnTo>
                  <a:lnTo>
                    <a:pt x="12890" y="18186"/>
                  </a:lnTo>
                  <a:lnTo>
                    <a:pt x="12966" y="18046"/>
                  </a:lnTo>
                  <a:lnTo>
                    <a:pt x="13258" y="17818"/>
                  </a:lnTo>
                  <a:lnTo>
                    <a:pt x="13474" y="17767"/>
                  </a:lnTo>
                  <a:lnTo>
                    <a:pt x="14185" y="17767"/>
                  </a:lnTo>
                  <a:lnTo>
                    <a:pt x="14833" y="18529"/>
                  </a:lnTo>
                  <a:lnTo>
                    <a:pt x="15532" y="18529"/>
                  </a:lnTo>
                  <a:lnTo>
                    <a:pt x="15544" y="18237"/>
                  </a:lnTo>
                  <a:lnTo>
                    <a:pt x="15455" y="17970"/>
                  </a:lnTo>
                  <a:lnTo>
                    <a:pt x="14973" y="17322"/>
                  </a:lnTo>
                  <a:lnTo>
                    <a:pt x="14490" y="17132"/>
                  </a:lnTo>
                  <a:lnTo>
                    <a:pt x="13309" y="17132"/>
                  </a:lnTo>
                  <a:lnTo>
                    <a:pt x="12890" y="17259"/>
                  </a:lnTo>
                  <a:lnTo>
                    <a:pt x="12280" y="17780"/>
                  </a:lnTo>
                  <a:lnTo>
                    <a:pt x="12141" y="18122"/>
                  </a:lnTo>
                  <a:lnTo>
                    <a:pt x="12141" y="18897"/>
                  </a:lnTo>
                  <a:lnTo>
                    <a:pt x="12293" y="19189"/>
                  </a:lnTo>
                  <a:lnTo>
                    <a:pt x="12801" y="19507"/>
                  </a:lnTo>
                  <a:lnTo>
                    <a:pt x="13081" y="19608"/>
                  </a:lnTo>
                  <a:lnTo>
                    <a:pt x="14376" y="19939"/>
                  </a:lnTo>
                  <a:lnTo>
                    <a:pt x="14579" y="20002"/>
                  </a:lnTo>
                  <a:lnTo>
                    <a:pt x="14859" y="20167"/>
                  </a:lnTo>
                  <a:lnTo>
                    <a:pt x="14947" y="20307"/>
                  </a:lnTo>
                  <a:lnTo>
                    <a:pt x="14947" y="20751"/>
                  </a:lnTo>
                  <a:lnTo>
                    <a:pt x="14846" y="20942"/>
                  </a:lnTo>
                  <a:lnTo>
                    <a:pt x="14414" y="21183"/>
                  </a:lnTo>
                  <a:lnTo>
                    <a:pt x="14173" y="21247"/>
                  </a:lnTo>
                  <a:lnTo>
                    <a:pt x="13436" y="21247"/>
                  </a:lnTo>
                  <a:lnTo>
                    <a:pt x="13106" y="21120"/>
                  </a:lnTo>
                  <a:lnTo>
                    <a:pt x="12814" y="20751"/>
                  </a:lnTo>
                  <a:lnTo>
                    <a:pt x="12750" y="20561"/>
                  </a:lnTo>
                  <a:lnTo>
                    <a:pt x="12725" y="20307"/>
                  </a:lnTo>
                  <a:lnTo>
                    <a:pt x="12001" y="20307"/>
                  </a:lnTo>
                  <a:lnTo>
                    <a:pt x="12026" y="20751"/>
                  </a:lnTo>
                  <a:lnTo>
                    <a:pt x="12179" y="21120"/>
                  </a:lnTo>
                  <a:lnTo>
                    <a:pt x="12725" y="21729"/>
                  </a:lnTo>
                  <a:lnTo>
                    <a:pt x="13195" y="21882"/>
                  </a:lnTo>
                  <a:lnTo>
                    <a:pt x="14478" y="21882"/>
                  </a:lnTo>
                  <a:lnTo>
                    <a:pt x="14935" y="21729"/>
                  </a:lnTo>
                  <a:lnTo>
                    <a:pt x="15532" y="21158"/>
                  </a:lnTo>
                  <a:lnTo>
                    <a:pt x="15684" y="20815"/>
                  </a:lnTo>
                  <a:lnTo>
                    <a:pt x="15684" y="20002"/>
                  </a:lnTo>
                  <a:close/>
                </a:path>
                <a:path w="133350" h="53975">
                  <a:moveTo>
                    <a:pt x="15913" y="46558"/>
                  </a:moveTo>
                  <a:lnTo>
                    <a:pt x="15201" y="46558"/>
                  </a:lnTo>
                  <a:lnTo>
                    <a:pt x="15201" y="48818"/>
                  </a:lnTo>
                  <a:lnTo>
                    <a:pt x="15113" y="49491"/>
                  </a:lnTo>
                  <a:lnTo>
                    <a:pt x="15113" y="51447"/>
                  </a:lnTo>
                  <a:lnTo>
                    <a:pt x="14668" y="52031"/>
                  </a:lnTo>
                  <a:lnTo>
                    <a:pt x="14376" y="52197"/>
                  </a:lnTo>
                  <a:lnTo>
                    <a:pt x="13589" y="52197"/>
                  </a:lnTo>
                  <a:lnTo>
                    <a:pt x="13271" y="52031"/>
                  </a:lnTo>
                  <a:lnTo>
                    <a:pt x="12890" y="51447"/>
                  </a:lnTo>
                  <a:lnTo>
                    <a:pt x="12877" y="49530"/>
                  </a:lnTo>
                  <a:lnTo>
                    <a:pt x="13347" y="48958"/>
                  </a:lnTo>
                  <a:lnTo>
                    <a:pt x="13652" y="48818"/>
                  </a:lnTo>
                  <a:lnTo>
                    <a:pt x="14363" y="48818"/>
                  </a:lnTo>
                  <a:lnTo>
                    <a:pt x="14655" y="48945"/>
                  </a:lnTo>
                  <a:lnTo>
                    <a:pt x="15113" y="49491"/>
                  </a:lnTo>
                  <a:lnTo>
                    <a:pt x="15113" y="48717"/>
                  </a:lnTo>
                  <a:lnTo>
                    <a:pt x="14884" y="48450"/>
                  </a:lnTo>
                  <a:lnTo>
                    <a:pt x="14516" y="48234"/>
                  </a:lnTo>
                  <a:lnTo>
                    <a:pt x="14224" y="48158"/>
                  </a:lnTo>
                  <a:lnTo>
                    <a:pt x="13271" y="48158"/>
                  </a:lnTo>
                  <a:lnTo>
                    <a:pt x="12839" y="48374"/>
                  </a:lnTo>
                  <a:lnTo>
                    <a:pt x="12141" y="49352"/>
                  </a:lnTo>
                  <a:lnTo>
                    <a:pt x="12077" y="49530"/>
                  </a:lnTo>
                  <a:lnTo>
                    <a:pt x="12153" y="51803"/>
                  </a:lnTo>
                  <a:lnTo>
                    <a:pt x="12877" y="52641"/>
                  </a:lnTo>
                  <a:lnTo>
                    <a:pt x="13309" y="52857"/>
                  </a:lnTo>
                  <a:lnTo>
                    <a:pt x="14109" y="52857"/>
                  </a:lnTo>
                  <a:lnTo>
                    <a:pt x="15240" y="52070"/>
                  </a:lnTo>
                  <a:lnTo>
                    <a:pt x="15240" y="52692"/>
                  </a:lnTo>
                  <a:lnTo>
                    <a:pt x="15913" y="52692"/>
                  </a:lnTo>
                  <a:lnTo>
                    <a:pt x="15913" y="52070"/>
                  </a:lnTo>
                  <a:lnTo>
                    <a:pt x="15913" y="46558"/>
                  </a:lnTo>
                  <a:close/>
                </a:path>
                <a:path w="133350" h="53975">
                  <a:moveTo>
                    <a:pt x="15913" y="31064"/>
                  </a:moveTo>
                  <a:lnTo>
                    <a:pt x="15201" y="31064"/>
                  </a:lnTo>
                  <a:lnTo>
                    <a:pt x="15201" y="33312"/>
                  </a:lnTo>
                  <a:lnTo>
                    <a:pt x="15113" y="33985"/>
                  </a:lnTo>
                  <a:lnTo>
                    <a:pt x="15113" y="35953"/>
                  </a:lnTo>
                  <a:lnTo>
                    <a:pt x="14668" y="36537"/>
                  </a:lnTo>
                  <a:lnTo>
                    <a:pt x="14376" y="36703"/>
                  </a:lnTo>
                  <a:lnTo>
                    <a:pt x="13589" y="36703"/>
                  </a:lnTo>
                  <a:lnTo>
                    <a:pt x="13271" y="36537"/>
                  </a:lnTo>
                  <a:lnTo>
                    <a:pt x="12890" y="35953"/>
                  </a:lnTo>
                  <a:lnTo>
                    <a:pt x="12877" y="34036"/>
                  </a:lnTo>
                  <a:lnTo>
                    <a:pt x="13347" y="33464"/>
                  </a:lnTo>
                  <a:lnTo>
                    <a:pt x="13652" y="33312"/>
                  </a:lnTo>
                  <a:lnTo>
                    <a:pt x="14363" y="33312"/>
                  </a:lnTo>
                  <a:lnTo>
                    <a:pt x="14655" y="33451"/>
                  </a:lnTo>
                  <a:lnTo>
                    <a:pt x="15113" y="33985"/>
                  </a:lnTo>
                  <a:lnTo>
                    <a:pt x="15113" y="33223"/>
                  </a:lnTo>
                  <a:lnTo>
                    <a:pt x="14884" y="32956"/>
                  </a:lnTo>
                  <a:lnTo>
                    <a:pt x="14516" y="32740"/>
                  </a:lnTo>
                  <a:lnTo>
                    <a:pt x="14224" y="32664"/>
                  </a:lnTo>
                  <a:lnTo>
                    <a:pt x="13271" y="32664"/>
                  </a:lnTo>
                  <a:lnTo>
                    <a:pt x="12839" y="32880"/>
                  </a:lnTo>
                  <a:lnTo>
                    <a:pt x="12141" y="33845"/>
                  </a:lnTo>
                  <a:lnTo>
                    <a:pt x="12077" y="34036"/>
                  </a:lnTo>
                  <a:lnTo>
                    <a:pt x="12153" y="36309"/>
                  </a:lnTo>
                  <a:lnTo>
                    <a:pt x="12877" y="37147"/>
                  </a:lnTo>
                  <a:lnTo>
                    <a:pt x="13309" y="37363"/>
                  </a:lnTo>
                  <a:lnTo>
                    <a:pt x="14109" y="37363"/>
                  </a:lnTo>
                  <a:lnTo>
                    <a:pt x="15240" y="36576"/>
                  </a:lnTo>
                  <a:lnTo>
                    <a:pt x="15240" y="37198"/>
                  </a:lnTo>
                  <a:lnTo>
                    <a:pt x="15913" y="37198"/>
                  </a:lnTo>
                  <a:lnTo>
                    <a:pt x="15913" y="36576"/>
                  </a:lnTo>
                  <a:lnTo>
                    <a:pt x="15913" y="31064"/>
                  </a:lnTo>
                  <a:close/>
                </a:path>
                <a:path w="133350" h="53975">
                  <a:moveTo>
                    <a:pt x="18161" y="17246"/>
                  </a:moveTo>
                  <a:lnTo>
                    <a:pt x="17449" y="17246"/>
                  </a:lnTo>
                  <a:lnTo>
                    <a:pt x="17449" y="16002"/>
                  </a:lnTo>
                  <a:lnTo>
                    <a:pt x="16700" y="16002"/>
                  </a:lnTo>
                  <a:lnTo>
                    <a:pt x="16700" y="17246"/>
                  </a:lnTo>
                  <a:lnTo>
                    <a:pt x="16090" y="17246"/>
                  </a:lnTo>
                  <a:lnTo>
                    <a:pt x="16090" y="17856"/>
                  </a:lnTo>
                  <a:lnTo>
                    <a:pt x="16700" y="17856"/>
                  </a:lnTo>
                  <a:lnTo>
                    <a:pt x="16700" y="21094"/>
                  </a:lnTo>
                  <a:lnTo>
                    <a:pt x="16764" y="21323"/>
                  </a:lnTo>
                  <a:lnTo>
                    <a:pt x="17005" y="21678"/>
                  </a:lnTo>
                  <a:lnTo>
                    <a:pt x="17246" y="21780"/>
                  </a:lnTo>
                  <a:lnTo>
                    <a:pt x="17703" y="21780"/>
                  </a:lnTo>
                  <a:lnTo>
                    <a:pt x="18072" y="21729"/>
                  </a:lnTo>
                  <a:lnTo>
                    <a:pt x="18161" y="21107"/>
                  </a:lnTo>
                  <a:lnTo>
                    <a:pt x="17767" y="21132"/>
                  </a:lnTo>
                  <a:lnTo>
                    <a:pt x="17513" y="21031"/>
                  </a:lnTo>
                  <a:lnTo>
                    <a:pt x="17449" y="17856"/>
                  </a:lnTo>
                  <a:lnTo>
                    <a:pt x="18161" y="17856"/>
                  </a:lnTo>
                  <a:lnTo>
                    <a:pt x="18161" y="17246"/>
                  </a:lnTo>
                  <a:close/>
                </a:path>
                <a:path w="133350" h="53975">
                  <a:moveTo>
                    <a:pt x="20853" y="50698"/>
                  </a:moveTo>
                  <a:lnTo>
                    <a:pt x="20078" y="48501"/>
                  </a:lnTo>
                  <a:lnTo>
                    <a:pt x="20078" y="50114"/>
                  </a:lnTo>
                  <a:lnTo>
                    <a:pt x="17602" y="50114"/>
                  </a:lnTo>
                  <a:lnTo>
                    <a:pt x="17614" y="49784"/>
                  </a:lnTo>
                  <a:lnTo>
                    <a:pt x="17729" y="49415"/>
                  </a:lnTo>
                  <a:lnTo>
                    <a:pt x="18199" y="48920"/>
                  </a:lnTo>
                  <a:lnTo>
                    <a:pt x="18491" y="48793"/>
                  </a:lnTo>
                  <a:lnTo>
                    <a:pt x="19316" y="48793"/>
                  </a:lnTo>
                  <a:lnTo>
                    <a:pt x="19659" y="48971"/>
                  </a:lnTo>
                  <a:lnTo>
                    <a:pt x="19913" y="49428"/>
                  </a:lnTo>
                  <a:lnTo>
                    <a:pt x="20027" y="49720"/>
                  </a:lnTo>
                  <a:lnTo>
                    <a:pt x="20078" y="50114"/>
                  </a:lnTo>
                  <a:lnTo>
                    <a:pt x="20078" y="48501"/>
                  </a:lnTo>
                  <a:lnTo>
                    <a:pt x="19507" y="48209"/>
                  </a:lnTo>
                  <a:lnTo>
                    <a:pt x="19202" y="48133"/>
                  </a:lnTo>
                  <a:lnTo>
                    <a:pt x="18249" y="48133"/>
                  </a:lnTo>
                  <a:lnTo>
                    <a:pt x="17741" y="48361"/>
                  </a:lnTo>
                  <a:lnTo>
                    <a:pt x="16967" y="49250"/>
                  </a:lnTo>
                  <a:lnTo>
                    <a:pt x="16878" y="49530"/>
                  </a:lnTo>
                  <a:lnTo>
                    <a:pt x="16967" y="51841"/>
                  </a:lnTo>
                  <a:lnTo>
                    <a:pt x="17741" y="52654"/>
                  </a:lnTo>
                  <a:lnTo>
                    <a:pt x="18211" y="52857"/>
                  </a:lnTo>
                  <a:lnTo>
                    <a:pt x="18986" y="52857"/>
                  </a:lnTo>
                  <a:lnTo>
                    <a:pt x="20789" y="51295"/>
                  </a:lnTo>
                  <a:lnTo>
                    <a:pt x="20053" y="51295"/>
                  </a:lnTo>
                  <a:lnTo>
                    <a:pt x="19977" y="51523"/>
                  </a:lnTo>
                  <a:lnTo>
                    <a:pt x="19900" y="51663"/>
                  </a:lnTo>
                  <a:lnTo>
                    <a:pt x="19532" y="52070"/>
                  </a:lnTo>
                  <a:lnTo>
                    <a:pt x="19215" y="52209"/>
                  </a:lnTo>
                  <a:lnTo>
                    <a:pt x="18402" y="52209"/>
                  </a:lnTo>
                  <a:lnTo>
                    <a:pt x="18122" y="52070"/>
                  </a:lnTo>
                  <a:lnTo>
                    <a:pt x="17703" y="51523"/>
                  </a:lnTo>
                  <a:lnTo>
                    <a:pt x="17576" y="50698"/>
                  </a:lnTo>
                  <a:lnTo>
                    <a:pt x="20853" y="50698"/>
                  </a:lnTo>
                  <a:close/>
                </a:path>
                <a:path w="133350" h="53975">
                  <a:moveTo>
                    <a:pt x="20853" y="35204"/>
                  </a:moveTo>
                  <a:lnTo>
                    <a:pt x="20104" y="33007"/>
                  </a:lnTo>
                  <a:lnTo>
                    <a:pt x="20078" y="34607"/>
                  </a:lnTo>
                  <a:lnTo>
                    <a:pt x="17602" y="34607"/>
                  </a:lnTo>
                  <a:lnTo>
                    <a:pt x="17614" y="34290"/>
                  </a:lnTo>
                  <a:lnTo>
                    <a:pt x="17729" y="33909"/>
                  </a:lnTo>
                  <a:lnTo>
                    <a:pt x="18199" y="33413"/>
                  </a:lnTo>
                  <a:lnTo>
                    <a:pt x="18491" y="33299"/>
                  </a:lnTo>
                  <a:lnTo>
                    <a:pt x="19316" y="33299"/>
                  </a:lnTo>
                  <a:lnTo>
                    <a:pt x="19659" y="33477"/>
                  </a:lnTo>
                  <a:lnTo>
                    <a:pt x="19913" y="33921"/>
                  </a:lnTo>
                  <a:lnTo>
                    <a:pt x="20027" y="34226"/>
                  </a:lnTo>
                  <a:lnTo>
                    <a:pt x="20078" y="34607"/>
                  </a:lnTo>
                  <a:lnTo>
                    <a:pt x="20078" y="33007"/>
                  </a:lnTo>
                  <a:lnTo>
                    <a:pt x="19507" y="32715"/>
                  </a:lnTo>
                  <a:lnTo>
                    <a:pt x="19202" y="32639"/>
                  </a:lnTo>
                  <a:lnTo>
                    <a:pt x="18249" y="32639"/>
                  </a:lnTo>
                  <a:lnTo>
                    <a:pt x="17741" y="32867"/>
                  </a:lnTo>
                  <a:lnTo>
                    <a:pt x="16967" y="33756"/>
                  </a:lnTo>
                  <a:lnTo>
                    <a:pt x="16878" y="34036"/>
                  </a:lnTo>
                  <a:lnTo>
                    <a:pt x="16967" y="36347"/>
                  </a:lnTo>
                  <a:lnTo>
                    <a:pt x="17741" y="37160"/>
                  </a:lnTo>
                  <a:lnTo>
                    <a:pt x="18211" y="37363"/>
                  </a:lnTo>
                  <a:lnTo>
                    <a:pt x="18986" y="37363"/>
                  </a:lnTo>
                  <a:lnTo>
                    <a:pt x="20789" y="35801"/>
                  </a:lnTo>
                  <a:lnTo>
                    <a:pt x="20053" y="35801"/>
                  </a:lnTo>
                  <a:lnTo>
                    <a:pt x="19977" y="36017"/>
                  </a:lnTo>
                  <a:lnTo>
                    <a:pt x="19900" y="36169"/>
                  </a:lnTo>
                  <a:lnTo>
                    <a:pt x="19532" y="36576"/>
                  </a:lnTo>
                  <a:lnTo>
                    <a:pt x="19215" y="36703"/>
                  </a:lnTo>
                  <a:lnTo>
                    <a:pt x="18402" y="36703"/>
                  </a:lnTo>
                  <a:lnTo>
                    <a:pt x="18122" y="36576"/>
                  </a:lnTo>
                  <a:lnTo>
                    <a:pt x="17703" y="36017"/>
                  </a:lnTo>
                  <a:lnTo>
                    <a:pt x="17576" y="35204"/>
                  </a:lnTo>
                  <a:lnTo>
                    <a:pt x="20853" y="35204"/>
                  </a:lnTo>
                  <a:close/>
                </a:path>
                <a:path w="133350" h="53975">
                  <a:moveTo>
                    <a:pt x="22529" y="46583"/>
                  </a:moveTo>
                  <a:lnTo>
                    <a:pt x="21793" y="46583"/>
                  </a:lnTo>
                  <a:lnTo>
                    <a:pt x="21793" y="52692"/>
                  </a:lnTo>
                  <a:lnTo>
                    <a:pt x="22529" y="52692"/>
                  </a:lnTo>
                  <a:lnTo>
                    <a:pt x="22529" y="46583"/>
                  </a:lnTo>
                  <a:close/>
                </a:path>
                <a:path w="133350" h="53975">
                  <a:moveTo>
                    <a:pt x="22529" y="31089"/>
                  </a:moveTo>
                  <a:lnTo>
                    <a:pt x="21793" y="31089"/>
                  </a:lnTo>
                  <a:lnTo>
                    <a:pt x="21793" y="37198"/>
                  </a:lnTo>
                  <a:lnTo>
                    <a:pt x="22529" y="37198"/>
                  </a:lnTo>
                  <a:lnTo>
                    <a:pt x="22529" y="31089"/>
                  </a:lnTo>
                  <a:close/>
                </a:path>
                <a:path w="133350" h="53975">
                  <a:moveTo>
                    <a:pt x="22758" y="18643"/>
                  </a:moveTo>
                  <a:lnTo>
                    <a:pt x="22567" y="18072"/>
                  </a:lnTo>
                  <a:lnTo>
                    <a:pt x="22250" y="17767"/>
                  </a:lnTo>
                  <a:lnTo>
                    <a:pt x="21907" y="17449"/>
                  </a:lnTo>
                  <a:lnTo>
                    <a:pt x="21907" y="18643"/>
                  </a:lnTo>
                  <a:lnTo>
                    <a:pt x="21818" y="20434"/>
                  </a:lnTo>
                  <a:lnTo>
                    <a:pt x="21513" y="21031"/>
                  </a:lnTo>
                  <a:lnTo>
                    <a:pt x="21183" y="21221"/>
                  </a:lnTo>
                  <a:lnTo>
                    <a:pt x="20231" y="21221"/>
                  </a:lnTo>
                  <a:lnTo>
                    <a:pt x="19900" y="21069"/>
                  </a:lnTo>
                  <a:lnTo>
                    <a:pt x="19481" y="20434"/>
                  </a:lnTo>
                  <a:lnTo>
                    <a:pt x="19494" y="18643"/>
                  </a:lnTo>
                  <a:lnTo>
                    <a:pt x="19900" y="17945"/>
                  </a:lnTo>
                  <a:lnTo>
                    <a:pt x="20231" y="17767"/>
                  </a:lnTo>
                  <a:lnTo>
                    <a:pt x="21209" y="17767"/>
                  </a:lnTo>
                  <a:lnTo>
                    <a:pt x="21513" y="17945"/>
                  </a:lnTo>
                  <a:lnTo>
                    <a:pt x="21615" y="18072"/>
                  </a:lnTo>
                  <a:lnTo>
                    <a:pt x="21907" y="18643"/>
                  </a:lnTo>
                  <a:lnTo>
                    <a:pt x="21907" y="17449"/>
                  </a:lnTo>
                  <a:lnTo>
                    <a:pt x="21767" y="17310"/>
                  </a:lnTo>
                  <a:lnTo>
                    <a:pt x="21285" y="17119"/>
                  </a:lnTo>
                  <a:lnTo>
                    <a:pt x="20066" y="17119"/>
                  </a:lnTo>
                  <a:lnTo>
                    <a:pt x="19558" y="17348"/>
                  </a:lnTo>
                  <a:lnTo>
                    <a:pt x="18796" y="18224"/>
                  </a:lnTo>
                  <a:lnTo>
                    <a:pt x="18669" y="18643"/>
                  </a:lnTo>
                  <a:lnTo>
                    <a:pt x="18796" y="20828"/>
                  </a:lnTo>
                  <a:lnTo>
                    <a:pt x="19507" y="21666"/>
                  </a:lnTo>
                  <a:lnTo>
                    <a:pt x="20002" y="21869"/>
                  </a:lnTo>
                  <a:lnTo>
                    <a:pt x="21348" y="21869"/>
                  </a:lnTo>
                  <a:lnTo>
                    <a:pt x="21882" y="21640"/>
                  </a:lnTo>
                  <a:lnTo>
                    <a:pt x="22199" y="21221"/>
                  </a:lnTo>
                  <a:lnTo>
                    <a:pt x="22593" y="20701"/>
                  </a:lnTo>
                  <a:lnTo>
                    <a:pt x="22669" y="20434"/>
                  </a:lnTo>
                  <a:lnTo>
                    <a:pt x="22758" y="18643"/>
                  </a:lnTo>
                  <a:close/>
                </a:path>
                <a:path w="133350" h="53975">
                  <a:moveTo>
                    <a:pt x="25844" y="17170"/>
                  </a:moveTo>
                  <a:lnTo>
                    <a:pt x="25615" y="17145"/>
                  </a:lnTo>
                  <a:lnTo>
                    <a:pt x="25298" y="17145"/>
                  </a:lnTo>
                  <a:lnTo>
                    <a:pt x="25044" y="17259"/>
                  </a:lnTo>
                  <a:lnTo>
                    <a:pt x="24587" y="17691"/>
                  </a:lnTo>
                  <a:lnTo>
                    <a:pt x="24447" y="17868"/>
                  </a:lnTo>
                  <a:lnTo>
                    <a:pt x="24384" y="18021"/>
                  </a:lnTo>
                  <a:lnTo>
                    <a:pt x="24384" y="17246"/>
                  </a:lnTo>
                  <a:lnTo>
                    <a:pt x="23672" y="17246"/>
                  </a:lnTo>
                  <a:lnTo>
                    <a:pt x="23672" y="21704"/>
                  </a:lnTo>
                  <a:lnTo>
                    <a:pt x="24422" y="21704"/>
                  </a:lnTo>
                  <a:lnTo>
                    <a:pt x="24422" y="18834"/>
                  </a:lnTo>
                  <a:lnTo>
                    <a:pt x="24523" y="18542"/>
                  </a:lnTo>
                  <a:lnTo>
                    <a:pt x="24930" y="18059"/>
                  </a:lnTo>
                  <a:lnTo>
                    <a:pt x="25222" y="17945"/>
                  </a:lnTo>
                  <a:lnTo>
                    <a:pt x="25603" y="17945"/>
                  </a:lnTo>
                  <a:lnTo>
                    <a:pt x="25844" y="17957"/>
                  </a:lnTo>
                  <a:lnTo>
                    <a:pt x="25844" y="17170"/>
                  </a:lnTo>
                  <a:close/>
                </a:path>
                <a:path w="133350" h="53975">
                  <a:moveTo>
                    <a:pt x="27482" y="50698"/>
                  </a:moveTo>
                  <a:lnTo>
                    <a:pt x="27470" y="50114"/>
                  </a:lnTo>
                  <a:lnTo>
                    <a:pt x="27381" y="49530"/>
                  </a:lnTo>
                  <a:lnTo>
                    <a:pt x="27266" y="49161"/>
                  </a:lnTo>
                  <a:lnTo>
                    <a:pt x="27012" y="48793"/>
                  </a:lnTo>
                  <a:lnTo>
                    <a:pt x="26733" y="48514"/>
                  </a:lnTo>
                  <a:lnTo>
                    <a:pt x="26708" y="50114"/>
                  </a:lnTo>
                  <a:lnTo>
                    <a:pt x="24231" y="50114"/>
                  </a:lnTo>
                  <a:lnTo>
                    <a:pt x="24244" y="49784"/>
                  </a:lnTo>
                  <a:lnTo>
                    <a:pt x="24371" y="49415"/>
                  </a:lnTo>
                  <a:lnTo>
                    <a:pt x="24841" y="48920"/>
                  </a:lnTo>
                  <a:lnTo>
                    <a:pt x="25120" y="48793"/>
                  </a:lnTo>
                  <a:lnTo>
                    <a:pt x="25946" y="48793"/>
                  </a:lnTo>
                  <a:lnTo>
                    <a:pt x="26289" y="48971"/>
                  </a:lnTo>
                  <a:lnTo>
                    <a:pt x="26543" y="49428"/>
                  </a:lnTo>
                  <a:lnTo>
                    <a:pt x="26657" y="49720"/>
                  </a:lnTo>
                  <a:lnTo>
                    <a:pt x="26708" y="50114"/>
                  </a:lnTo>
                  <a:lnTo>
                    <a:pt x="26708" y="48501"/>
                  </a:lnTo>
                  <a:lnTo>
                    <a:pt x="26136" y="48209"/>
                  </a:lnTo>
                  <a:lnTo>
                    <a:pt x="25831" y="48133"/>
                  </a:lnTo>
                  <a:lnTo>
                    <a:pt x="24892" y="48133"/>
                  </a:lnTo>
                  <a:lnTo>
                    <a:pt x="24384" y="48361"/>
                  </a:lnTo>
                  <a:lnTo>
                    <a:pt x="23609" y="49250"/>
                  </a:lnTo>
                  <a:lnTo>
                    <a:pt x="23507" y="49530"/>
                  </a:lnTo>
                  <a:lnTo>
                    <a:pt x="23596" y="51841"/>
                  </a:lnTo>
                  <a:lnTo>
                    <a:pt x="24371" y="52654"/>
                  </a:lnTo>
                  <a:lnTo>
                    <a:pt x="24841" y="52857"/>
                  </a:lnTo>
                  <a:lnTo>
                    <a:pt x="25628" y="52857"/>
                  </a:lnTo>
                  <a:lnTo>
                    <a:pt x="27419" y="51295"/>
                  </a:lnTo>
                  <a:lnTo>
                    <a:pt x="26682" y="51295"/>
                  </a:lnTo>
                  <a:lnTo>
                    <a:pt x="26606" y="51523"/>
                  </a:lnTo>
                  <a:lnTo>
                    <a:pt x="26530" y="51663"/>
                  </a:lnTo>
                  <a:lnTo>
                    <a:pt x="26162" y="52070"/>
                  </a:lnTo>
                  <a:lnTo>
                    <a:pt x="25857" y="52209"/>
                  </a:lnTo>
                  <a:lnTo>
                    <a:pt x="25044" y="52209"/>
                  </a:lnTo>
                  <a:lnTo>
                    <a:pt x="24752" y="52070"/>
                  </a:lnTo>
                  <a:lnTo>
                    <a:pt x="24333" y="51523"/>
                  </a:lnTo>
                  <a:lnTo>
                    <a:pt x="24218" y="50698"/>
                  </a:lnTo>
                  <a:lnTo>
                    <a:pt x="27482" y="50698"/>
                  </a:lnTo>
                  <a:close/>
                </a:path>
                <a:path w="133350" h="53975">
                  <a:moveTo>
                    <a:pt x="27482" y="35204"/>
                  </a:moveTo>
                  <a:lnTo>
                    <a:pt x="27470" y="34607"/>
                  </a:lnTo>
                  <a:lnTo>
                    <a:pt x="27381" y="34036"/>
                  </a:lnTo>
                  <a:lnTo>
                    <a:pt x="27266" y="33667"/>
                  </a:lnTo>
                  <a:lnTo>
                    <a:pt x="27012" y="33299"/>
                  </a:lnTo>
                  <a:lnTo>
                    <a:pt x="26733" y="33007"/>
                  </a:lnTo>
                  <a:lnTo>
                    <a:pt x="26708" y="34607"/>
                  </a:lnTo>
                  <a:lnTo>
                    <a:pt x="24231" y="34607"/>
                  </a:lnTo>
                  <a:lnTo>
                    <a:pt x="24244" y="34290"/>
                  </a:lnTo>
                  <a:lnTo>
                    <a:pt x="24371" y="33909"/>
                  </a:lnTo>
                  <a:lnTo>
                    <a:pt x="24841" y="33413"/>
                  </a:lnTo>
                  <a:lnTo>
                    <a:pt x="25120" y="33299"/>
                  </a:lnTo>
                  <a:lnTo>
                    <a:pt x="25946" y="33299"/>
                  </a:lnTo>
                  <a:lnTo>
                    <a:pt x="26289" y="33477"/>
                  </a:lnTo>
                  <a:lnTo>
                    <a:pt x="26543" y="33921"/>
                  </a:lnTo>
                  <a:lnTo>
                    <a:pt x="26657" y="34226"/>
                  </a:lnTo>
                  <a:lnTo>
                    <a:pt x="26708" y="34607"/>
                  </a:lnTo>
                  <a:lnTo>
                    <a:pt x="26708" y="33007"/>
                  </a:lnTo>
                  <a:lnTo>
                    <a:pt x="26136" y="32715"/>
                  </a:lnTo>
                  <a:lnTo>
                    <a:pt x="25831" y="32639"/>
                  </a:lnTo>
                  <a:lnTo>
                    <a:pt x="24892" y="32639"/>
                  </a:lnTo>
                  <a:lnTo>
                    <a:pt x="24384" y="32867"/>
                  </a:lnTo>
                  <a:lnTo>
                    <a:pt x="23609" y="33756"/>
                  </a:lnTo>
                  <a:lnTo>
                    <a:pt x="23507" y="34036"/>
                  </a:lnTo>
                  <a:lnTo>
                    <a:pt x="23596" y="36347"/>
                  </a:lnTo>
                  <a:lnTo>
                    <a:pt x="24371" y="37160"/>
                  </a:lnTo>
                  <a:lnTo>
                    <a:pt x="24841" y="37363"/>
                  </a:lnTo>
                  <a:lnTo>
                    <a:pt x="25628" y="37363"/>
                  </a:lnTo>
                  <a:lnTo>
                    <a:pt x="27419" y="35801"/>
                  </a:lnTo>
                  <a:lnTo>
                    <a:pt x="26682" y="35801"/>
                  </a:lnTo>
                  <a:lnTo>
                    <a:pt x="26606" y="36017"/>
                  </a:lnTo>
                  <a:lnTo>
                    <a:pt x="26530" y="36169"/>
                  </a:lnTo>
                  <a:lnTo>
                    <a:pt x="26162" y="36576"/>
                  </a:lnTo>
                  <a:lnTo>
                    <a:pt x="25857" y="36703"/>
                  </a:lnTo>
                  <a:lnTo>
                    <a:pt x="25044" y="36703"/>
                  </a:lnTo>
                  <a:lnTo>
                    <a:pt x="24752" y="36576"/>
                  </a:lnTo>
                  <a:lnTo>
                    <a:pt x="24333" y="36017"/>
                  </a:lnTo>
                  <a:lnTo>
                    <a:pt x="24218" y="35204"/>
                  </a:lnTo>
                  <a:lnTo>
                    <a:pt x="27482" y="35204"/>
                  </a:lnTo>
                  <a:close/>
                </a:path>
                <a:path w="133350" h="53975">
                  <a:moveTo>
                    <a:pt x="30022" y="48234"/>
                  </a:moveTo>
                  <a:lnTo>
                    <a:pt x="29311" y="48234"/>
                  </a:lnTo>
                  <a:lnTo>
                    <a:pt x="29311" y="46990"/>
                  </a:lnTo>
                  <a:lnTo>
                    <a:pt x="28549" y="46990"/>
                  </a:lnTo>
                  <a:lnTo>
                    <a:pt x="28549" y="48234"/>
                  </a:lnTo>
                  <a:lnTo>
                    <a:pt x="27940" y="48234"/>
                  </a:lnTo>
                  <a:lnTo>
                    <a:pt x="27940" y="48856"/>
                  </a:lnTo>
                  <a:lnTo>
                    <a:pt x="28549" y="48856"/>
                  </a:lnTo>
                  <a:lnTo>
                    <a:pt x="28549" y="52082"/>
                  </a:lnTo>
                  <a:lnTo>
                    <a:pt x="28613" y="52311"/>
                  </a:lnTo>
                  <a:lnTo>
                    <a:pt x="28854" y="52666"/>
                  </a:lnTo>
                  <a:lnTo>
                    <a:pt x="29095" y="52768"/>
                  </a:lnTo>
                  <a:lnTo>
                    <a:pt x="29552" y="52768"/>
                  </a:lnTo>
                  <a:lnTo>
                    <a:pt x="29933" y="52717"/>
                  </a:lnTo>
                  <a:lnTo>
                    <a:pt x="30022" y="52108"/>
                  </a:lnTo>
                  <a:lnTo>
                    <a:pt x="29616" y="52120"/>
                  </a:lnTo>
                  <a:lnTo>
                    <a:pt x="29362" y="52019"/>
                  </a:lnTo>
                  <a:lnTo>
                    <a:pt x="29311" y="48856"/>
                  </a:lnTo>
                  <a:lnTo>
                    <a:pt x="30022" y="48856"/>
                  </a:lnTo>
                  <a:lnTo>
                    <a:pt x="30022" y="48234"/>
                  </a:lnTo>
                  <a:close/>
                </a:path>
                <a:path w="133350" h="53975">
                  <a:moveTo>
                    <a:pt x="30022" y="32740"/>
                  </a:moveTo>
                  <a:lnTo>
                    <a:pt x="29311" y="32740"/>
                  </a:lnTo>
                  <a:lnTo>
                    <a:pt x="29311" y="31496"/>
                  </a:lnTo>
                  <a:lnTo>
                    <a:pt x="28549" y="31496"/>
                  </a:lnTo>
                  <a:lnTo>
                    <a:pt x="28549" y="32740"/>
                  </a:lnTo>
                  <a:lnTo>
                    <a:pt x="27940" y="32740"/>
                  </a:lnTo>
                  <a:lnTo>
                    <a:pt x="27940" y="33350"/>
                  </a:lnTo>
                  <a:lnTo>
                    <a:pt x="28549" y="33350"/>
                  </a:lnTo>
                  <a:lnTo>
                    <a:pt x="28549" y="36588"/>
                  </a:lnTo>
                  <a:lnTo>
                    <a:pt x="28613" y="36817"/>
                  </a:lnTo>
                  <a:lnTo>
                    <a:pt x="28854" y="37172"/>
                  </a:lnTo>
                  <a:lnTo>
                    <a:pt x="29095" y="37261"/>
                  </a:lnTo>
                  <a:lnTo>
                    <a:pt x="29552" y="37261"/>
                  </a:lnTo>
                  <a:lnTo>
                    <a:pt x="29933" y="37223"/>
                  </a:lnTo>
                  <a:lnTo>
                    <a:pt x="30022" y="36601"/>
                  </a:lnTo>
                  <a:lnTo>
                    <a:pt x="29616" y="36626"/>
                  </a:lnTo>
                  <a:lnTo>
                    <a:pt x="29362" y="36525"/>
                  </a:lnTo>
                  <a:lnTo>
                    <a:pt x="29311" y="33350"/>
                  </a:lnTo>
                  <a:lnTo>
                    <a:pt x="30022" y="33350"/>
                  </a:lnTo>
                  <a:lnTo>
                    <a:pt x="30022" y="32740"/>
                  </a:lnTo>
                  <a:close/>
                </a:path>
                <a:path w="133350" h="53975">
                  <a:moveTo>
                    <a:pt x="30505" y="21170"/>
                  </a:moveTo>
                  <a:lnTo>
                    <a:pt x="30149" y="21196"/>
                  </a:lnTo>
                  <a:lnTo>
                    <a:pt x="30010" y="19431"/>
                  </a:lnTo>
                  <a:lnTo>
                    <a:pt x="29908" y="17767"/>
                  </a:lnTo>
                  <a:lnTo>
                    <a:pt x="29845" y="17640"/>
                  </a:lnTo>
                  <a:lnTo>
                    <a:pt x="29260" y="17297"/>
                  </a:lnTo>
                  <a:lnTo>
                    <a:pt x="29260" y="19431"/>
                  </a:lnTo>
                  <a:lnTo>
                    <a:pt x="29260" y="20497"/>
                  </a:lnTo>
                  <a:lnTo>
                    <a:pt x="29044" y="20828"/>
                  </a:lnTo>
                  <a:lnTo>
                    <a:pt x="28384" y="21158"/>
                  </a:lnTo>
                  <a:lnTo>
                    <a:pt x="28130" y="21221"/>
                  </a:lnTo>
                  <a:lnTo>
                    <a:pt x="27647" y="21221"/>
                  </a:lnTo>
                  <a:lnTo>
                    <a:pt x="27520" y="21170"/>
                  </a:lnTo>
                  <a:lnTo>
                    <a:pt x="27305" y="21031"/>
                  </a:lnTo>
                  <a:lnTo>
                    <a:pt x="27178" y="20027"/>
                  </a:lnTo>
                  <a:lnTo>
                    <a:pt x="27546" y="19812"/>
                  </a:lnTo>
                  <a:lnTo>
                    <a:pt x="27749" y="19761"/>
                  </a:lnTo>
                  <a:lnTo>
                    <a:pt x="28613" y="19646"/>
                  </a:lnTo>
                  <a:lnTo>
                    <a:pt x="29044" y="19545"/>
                  </a:lnTo>
                  <a:lnTo>
                    <a:pt x="29260" y="19431"/>
                  </a:lnTo>
                  <a:lnTo>
                    <a:pt x="29260" y="17297"/>
                  </a:lnTo>
                  <a:lnTo>
                    <a:pt x="28765" y="17145"/>
                  </a:lnTo>
                  <a:lnTo>
                    <a:pt x="27787" y="17145"/>
                  </a:lnTo>
                  <a:lnTo>
                    <a:pt x="26517" y="18605"/>
                  </a:lnTo>
                  <a:lnTo>
                    <a:pt x="27216" y="18605"/>
                  </a:lnTo>
                  <a:lnTo>
                    <a:pt x="27305" y="18211"/>
                  </a:lnTo>
                  <a:lnTo>
                    <a:pt x="27559" y="17881"/>
                  </a:lnTo>
                  <a:lnTo>
                    <a:pt x="27838" y="17767"/>
                  </a:lnTo>
                  <a:lnTo>
                    <a:pt x="28562" y="17767"/>
                  </a:lnTo>
                  <a:lnTo>
                    <a:pt x="28816" y="17830"/>
                  </a:lnTo>
                  <a:lnTo>
                    <a:pt x="29184" y="18059"/>
                  </a:lnTo>
                  <a:lnTo>
                    <a:pt x="29171" y="18910"/>
                  </a:lnTo>
                  <a:lnTo>
                    <a:pt x="29044" y="18986"/>
                  </a:lnTo>
                  <a:lnTo>
                    <a:pt x="27266" y="19202"/>
                  </a:lnTo>
                  <a:lnTo>
                    <a:pt x="26936" y="19342"/>
                  </a:lnTo>
                  <a:lnTo>
                    <a:pt x="26403" y="19812"/>
                  </a:lnTo>
                  <a:lnTo>
                    <a:pt x="26504" y="21310"/>
                  </a:lnTo>
                  <a:lnTo>
                    <a:pt x="26924" y="21704"/>
                  </a:lnTo>
                  <a:lnTo>
                    <a:pt x="27279" y="21856"/>
                  </a:lnTo>
                  <a:lnTo>
                    <a:pt x="28041" y="21856"/>
                  </a:lnTo>
                  <a:lnTo>
                    <a:pt x="28346" y="21780"/>
                  </a:lnTo>
                  <a:lnTo>
                    <a:pt x="28917" y="21488"/>
                  </a:lnTo>
                  <a:lnTo>
                    <a:pt x="29146" y="21310"/>
                  </a:lnTo>
                  <a:lnTo>
                    <a:pt x="29298" y="21107"/>
                  </a:lnTo>
                  <a:lnTo>
                    <a:pt x="29400" y="21488"/>
                  </a:lnTo>
                  <a:lnTo>
                    <a:pt x="29540" y="21704"/>
                  </a:lnTo>
                  <a:lnTo>
                    <a:pt x="29730" y="21805"/>
                  </a:lnTo>
                  <a:lnTo>
                    <a:pt x="30086" y="21805"/>
                  </a:lnTo>
                  <a:lnTo>
                    <a:pt x="30467" y="21729"/>
                  </a:lnTo>
                  <a:lnTo>
                    <a:pt x="30505" y="21196"/>
                  </a:lnTo>
                  <a:close/>
                </a:path>
                <a:path w="133350" h="53975">
                  <a:moveTo>
                    <a:pt x="34594" y="50698"/>
                  </a:moveTo>
                  <a:lnTo>
                    <a:pt x="33820" y="48501"/>
                  </a:lnTo>
                  <a:lnTo>
                    <a:pt x="33820" y="50114"/>
                  </a:lnTo>
                  <a:lnTo>
                    <a:pt x="31343" y="50114"/>
                  </a:lnTo>
                  <a:lnTo>
                    <a:pt x="31356" y="49784"/>
                  </a:lnTo>
                  <a:lnTo>
                    <a:pt x="31483" y="49415"/>
                  </a:lnTo>
                  <a:lnTo>
                    <a:pt x="31953" y="48920"/>
                  </a:lnTo>
                  <a:lnTo>
                    <a:pt x="32232" y="48793"/>
                  </a:lnTo>
                  <a:lnTo>
                    <a:pt x="33058" y="48793"/>
                  </a:lnTo>
                  <a:lnTo>
                    <a:pt x="33401" y="48971"/>
                  </a:lnTo>
                  <a:lnTo>
                    <a:pt x="33655" y="49428"/>
                  </a:lnTo>
                  <a:lnTo>
                    <a:pt x="33769" y="49720"/>
                  </a:lnTo>
                  <a:lnTo>
                    <a:pt x="33820" y="50114"/>
                  </a:lnTo>
                  <a:lnTo>
                    <a:pt x="33820" y="48501"/>
                  </a:lnTo>
                  <a:lnTo>
                    <a:pt x="33248" y="48209"/>
                  </a:lnTo>
                  <a:lnTo>
                    <a:pt x="32943" y="48133"/>
                  </a:lnTo>
                  <a:lnTo>
                    <a:pt x="31991" y="48133"/>
                  </a:lnTo>
                  <a:lnTo>
                    <a:pt x="31483" y="48361"/>
                  </a:lnTo>
                  <a:lnTo>
                    <a:pt x="30708" y="49250"/>
                  </a:lnTo>
                  <a:lnTo>
                    <a:pt x="30619" y="49530"/>
                  </a:lnTo>
                  <a:lnTo>
                    <a:pt x="30708" y="51841"/>
                  </a:lnTo>
                  <a:lnTo>
                    <a:pt x="31483" y="52654"/>
                  </a:lnTo>
                  <a:lnTo>
                    <a:pt x="31953" y="52857"/>
                  </a:lnTo>
                  <a:lnTo>
                    <a:pt x="32727" y="52857"/>
                  </a:lnTo>
                  <a:lnTo>
                    <a:pt x="34531" y="51295"/>
                  </a:lnTo>
                  <a:lnTo>
                    <a:pt x="33794" y="51295"/>
                  </a:lnTo>
                  <a:lnTo>
                    <a:pt x="33718" y="51523"/>
                  </a:lnTo>
                  <a:lnTo>
                    <a:pt x="33642" y="51663"/>
                  </a:lnTo>
                  <a:lnTo>
                    <a:pt x="33274" y="52070"/>
                  </a:lnTo>
                  <a:lnTo>
                    <a:pt x="32956" y="52209"/>
                  </a:lnTo>
                  <a:lnTo>
                    <a:pt x="32156" y="52209"/>
                  </a:lnTo>
                  <a:lnTo>
                    <a:pt x="31864" y="52070"/>
                  </a:lnTo>
                  <a:lnTo>
                    <a:pt x="31445" y="51523"/>
                  </a:lnTo>
                  <a:lnTo>
                    <a:pt x="31318" y="50698"/>
                  </a:lnTo>
                  <a:lnTo>
                    <a:pt x="34594" y="50698"/>
                  </a:lnTo>
                  <a:close/>
                </a:path>
                <a:path w="133350" h="53975">
                  <a:moveTo>
                    <a:pt x="34594" y="35204"/>
                  </a:moveTo>
                  <a:lnTo>
                    <a:pt x="33845" y="33007"/>
                  </a:lnTo>
                  <a:lnTo>
                    <a:pt x="33820" y="34607"/>
                  </a:lnTo>
                  <a:lnTo>
                    <a:pt x="31343" y="34607"/>
                  </a:lnTo>
                  <a:lnTo>
                    <a:pt x="31356" y="34290"/>
                  </a:lnTo>
                  <a:lnTo>
                    <a:pt x="31483" y="33909"/>
                  </a:lnTo>
                  <a:lnTo>
                    <a:pt x="31953" y="33413"/>
                  </a:lnTo>
                  <a:lnTo>
                    <a:pt x="32232" y="33299"/>
                  </a:lnTo>
                  <a:lnTo>
                    <a:pt x="33058" y="33299"/>
                  </a:lnTo>
                  <a:lnTo>
                    <a:pt x="33401" y="33477"/>
                  </a:lnTo>
                  <a:lnTo>
                    <a:pt x="33655" y="33921"/>
                  </a:lnTo>
                  <a:lnTo>
                    <a:pt x="33769" y="34226"/>
                  </a:lnTo>
                  <a:lnTo>
                    <a:pt x="33820" y="34607"/>
                  </a:lnTo>
                  <a:lnTo>
                    <a:pt x="33820" y="33007"/>
                  </a:lnTo>
                  <a:lnTo>
                    <a:pt x="33248" y="32715"/>
                  </a:lnTo>
                  <a:lnTo>
                    <a:pt x="32943" y="32639"/>
                  </a:lnTo>
                  <a:lnTo>
                    <a:pt x="31991" y="32639"/>
                  </a:lnTo>
                  <a:lnTo>
                    <a:pt x="31483" y="32867"/>
                  </a:lnTo>
                  <a:lnTo>
                    <a:pt x="30708" y="33756"/>
                  </a:lnTo>
                  <a:lnTo>
                    <a:pt x="30619" y="34036"/>
                  </a:lnTo>
                  <a:lnTo>
                    <a:pt x="30708" y="36347"/>
                  </a:lnTo>
                  <a:lnTo>
                    <a:pt x="31483" y="37160"/>
                  </a:lnTo>
                  <a:lnTo>
                    <a:pt x="31953" y="37363"/>
                  </a:lnTo>
                  <a:lnTo>
                    <a:pt x="32727" y="37363"/>
                  </a:lnTo>
                  <a:lnTo>
                    <a:pt x="34531" y="35801"/>
                  </a:lnTo>
                  <a:lnTo>
                    <a:pt x="33794" y="35801"/>
                  </a:lnTo>
                  <a:lnTo>
                    <a:pt x="33718" y="36017"/>
                  </a:lnTo>
                  <a:lnTo>
                    <a:pt x="33642" y="36169"/>
                  </a:lnTo>
                  <a:lnTo>
                    <a:pt x="33274" y="36576"/>
                  </a:lnTo>
                  <a:lnTo>
                    <a:pt x="32956" y="36703"/>
                  </a:lnTo>
                  <a:lnTo>
                    <a:pt x="32156" y="36703"/>
                  </a:lnTo>
                  <a:lnTo>
                    <a:pt x="31864" y="36576"/>
                  </a:lnTo>
                  <a:lnTo>
                    <a:pt x="31445" y="36017"/>
                  </a:lnTo>
                  <a:lnTo>
                    <a:pt x="31318" y="35204"/>
                  </a:lnTo>
                  <a:lnTo>
                    <a:pt x="34594" y="35204"/>
                  </a:lnTo>
                  <a:close/>
                </a:path>
                <a:path w="133350" h="53975">
                  <a:moveTo>
                    <a:pt x="34848" y="17284"/>
                  </a:moveTo>
                  <a:lnTo>
                    <a:pt x="34150" y="17284"/>
                  </a:lnTo>
                  <a:lnTo>
                    <a:pt x="34150" y="17856"/>
                  </a:lnTo>
                  <a:lnTo>
                    <a:pt x="34036" y="17703"/>
                  </a:lnTo>
                  <a:lnTo>
                    <a:pt x="34036" y="18491"/>
                  </a:lnTo>
                  <a:lnTo>
                    <a:pt x="33934" y="20497"/>
                  </a:lnTo>
                  <a:lnTo>
                    <a:pt x="33756" y="20904"/>
                  </a:lnTo>
                  <a:lnTo>
                    <a:pt x="33375" y="21145"/>
                  </a:lnTo>
                  <a:lnTo>
                    <a:pt x="32499" y="21145"/>
                  </a:lnTo>
                  <a:lnTo>
                    <a:pt x="32219" y="21018"/>
                  </a:lnTo>
                  <a:lnTo>
                    <a:pt x="31813" y="20497"/>
                  </a:lnTo>
                  <a:lnTo>
                    <a:pt x="31775" y="18796"/>
                  </a:lnTo>
                  <a:lnTo>
                    <a:pt x="32054" y="18084"/>
                  </a:lnTo>
                  <a:lnTo>
                    <a:pt x="32410" y="17830"/>
                  </a:lnTo>
                  <a:lnTo>
                    <a:pt x="33299" y="17830"/>
                  </a:lnTo>
                  <a:lnTo>
                    <a:pt x="33591" y="17957"/>
                  </a:lnTo>
                  <a:lnTo>
                    <a:pt x="34036" y="18491"/>
                  </a:lnTo>
                  <a:lnTo>
                    <a:pt x="34036" y="17703"/>
                  </a:lnTo>
                  <a:lnTo>
                    <a:pt x="33870" y="17526"/>
                  </a:lnTo>
                  <a:lnTo>
                    <a:pt x="33464" y="17259"/>
                  </a:lnTo>
                  <a:lnTo>
                    <a:pt x="33159" y="17170"/>
                  </a:lnTo>
                  <a:lnTo>
                    <a:pt x="32296" y="17170"/>
                  </a:lnTo>
                  <a:lnTo>
                    <a:pt x="31851" y="17386"/>
                  </a:lnTo>
                  <a:lnTo>
                    <a:pt x="31115" y="18224"/>
                  </a:lnTo>
                  <a:lnTo>
                    <a:pt x="31038" y="18491"/>
                  </a:lnTo>
                  <a:lnTo>
                    <a:pt x="31115" y="20904"/>
                  </a:lnTo>
                  <a:lnTo>
                    <a:pt x="31838" y="21590"/>
                  </a:lnTo>
                  <a:lnTo>
                    <a:pt x="32258" y="21755"/>
                  </a:lnTo>
                  <a:lnTo>
                    <a:pt x="33096" y="21755"/>
                  </a:lnTo>
                  <a:lnTo>
                    <a:pt x="34124" y="21082"/>
                  </a:lnTo>
                  <a:lnTo>
                    <a:pt x="34023" y="22263"/>
                  </a:lnTo>
                  <a:lnTo>
                    <a:pt x="33807" y="22771"/>
                  </a:lnTo>
                  <a:lnTo>
                    <a:pt x="33426" y="22974"/>
                  </a:lnTo>
                  <a:lnTo>
                    <a:pt x="32486" y="22974"/>
                  </a:lnTo>
                  <a:lnTo>
                    <a:pt x="32219" y="22885"/>
                  </a:lnTo>
                  <a:lnTo>
                    <a:pt x="31940" y="22618"/>
                  </a:lnTo>
                  <a:lnTo>
                    <a:pt x="31838" y="22263"/>
                  </a:lnTo>
                  <a:lnTo>
                    <a:pt x="31076" y="22263"/>
                  </a:lnTo>
                  <a:lnTo>
                    <a:pt x="31140" y="22771"/>
                  </a:lnTo>
                  <a:lnTo>
                    <a:pt x="31292" y="23050"/>
                  </a:lnTo>
                  <a:lnTo>
                    <a:pt x="31953" y="23482"/>
                  </a:lnTo>
                  <a:lnTo>
                    <a:pt x="32359" y="23583"/>
                  </a:lnTo>
                  <a:lnTo>
                    <a:pt x="33705" y="23583"/>
                  </a:lnTo>
                  <a:lnTo>
                    <a:pt x="34290" y="23279"/>
                  </a:lnTo>
                  <a:lnTo>
                    <a:pt x="34442" y="22974"/>
                  </a:lnTo>
                  <a:lnTo>
                    <a:pt x="34759" y="22352"/>
                  </a:lnTo>
                  <a:lnTo>
                    <a:pt x="34848" y="21082"/>
                  </a:lnTo>
                  <a:lnTo>
                    <a:pt x="34848" y="17856"/>
                  </a:lnTo>
                  <a:lnTo>
                    <a:pt x="34848" y="17284"/>
                  </a:lnTo>
                  <a:close/>
                </a:path>
                <a:path w="133350" h="53975">
                  <a:moveTo>
                    <a:pt x="39141" y="46558"/>
                  </a:moveTo>
                  <a:lnTo>
                    <a:pt x="38417" y="46558"/>
                  </a:lnTo>
                  <a:lnTo>
                    <a:pt x="38417" y="48818"/>
                  </a:lnTo>
                  <a:lnTo>
                    <a:pt x="38341" y="51447"/>
                  </a:lnTo>
                  <a:lnTo>
                    <a:pt x="37896" y="52031"/>
                  </a:lnTo>
                  <a:lnTo>
                    <a:pt x="37604" y="52197"/>
                  </a:lnTo>
                  <a:lnTo>
                    <a:pt x="36804" y="52197"/>
                  </a:lnTo>
                  <a:lnTo>
                    <a:pt x="36487" y="52031"/>
                  </a:lnTo>
                  <a:lnTo>
                    <a:pt x="36118" y="51447"/>
                  </a:lnTo>
                  <a:lnTo>
                    <a:pt x="36106" y="49530"/>
                  </a:lnTo>
                  <a:lnTo>
                    <a:pt x="36576" y="48958"/>
                  </a:lnTo>
                  <a:lnTo>
                    <a:pt x="38341" y="51447"/>
                  </a:lnTo>
                  <a:lnTo>
                    <a:pt x="38341" y="48742"/>
                  </a:lnTo>
                  <a:lnTo>
                    <a:pt x="38100" y="48450"/>
                  </a:lnTo>
                  <a:lnTo>
                    <a:pt x="37731" y="48234"/>
                  </a:lnTo>
                  <a:lnTo>
                    <a:pt x="37452" y="48158"/>
                  </a:lnTo>
                  <a:lnTo>
                    <a:pt x="36499" y="48158"/>
                  </a:lnTo>
                  <a:lnTo>
                    <a:pt x="36068" y="48374"/>
                  </a:lnTo>
                  <a:lnTo>
                    <a:pt x="35356" y="49352"/>
                  </a:lnTo>
                  <a:lnTo>
                    <a:pt x="35306" y="49530"/>
                  </a:lnTo>
                  <a:lnTo>
                    <a:pt x="35369" y="51803"/>
                  </a:lnTo>
                  <a:lnTo>
                    <a:pt x="36106" y="52641"/>
                  </a:lnTo>
                  <a:lnTo>
                    <a:pt x="36525" y="52857"/>
                  </a:lnTo>
                  <a:lnTo>
                    <a:pt x="37338" y="52857"/>
                  </a:lnTo>
                  <a:lnTo>
                    <a:pt x="37604" y="52793"/>
                  </a:lnTo>
                  <a:lnTo>
                    <a:pt x="38087" y="52539"/>
                  </a:lnTo>
                  <a:lnTo>
                    <a:pt x="38290" y="52349"/>
                  </a:lnTo>
                  <a:lnTo>
                    <a:pt x="38379" y="52197"/>
                  </a:lnTo>
                  <a:lnTo>
                    <a:pt x="38468" y="52070"/>
                  </a:lnTo>
                  <a:lnTo>
                    <a:pt x="38468" y="52692"/>
                  </a:lnTo>
                  <a:lnTo>
                    <a:pt x="39141" y="52692"/>
                  </a:lnTo>
                  <a:lnTo>
                    <a:pt x="39141" y="52070"/>
                  </a:lnTo>
                  <a:lnTo>
                    <a:pt x="39141" y="46558"/>
                  </a:lnTo>
                  <a:close/>
                </a:path>
                <a:path w="133350" h="53975">
                  <a:moveTo>
                    <a:pt x="39141" y="31064"/>
                  </a:moveTo>
                  <a:lnTo>
                    <a:pt x="38417" y="31064"/>
                  </a:lnTo>
                  <a:lnTo>
                    <a:pt x="38417" y="33312"/>
                  </a:lnTo>
                  <a:lnTo>
                    <a:pt x="38341" y="35953"/>
                  </a:lnTo>
                  <a:lnTo>
                    <a:pt x="37896" y="36537"/>
                  </a:lnTo>
                  <a:lnTo>
                    <a:pt x="37604" y="36703"/>
                  </a:lnTo>
                  <a:lnTo>
                    <a:pt x="36804" y="36703"/>
                  </a:lnTo>
                  <a:lnTo>
                    <a:pt x="36487" y="36537"/>
                  </a:lnTo>
                  <a:lnTo>
                    <a:pt x="36118" y="35953"/>
                  </a:lnTo>
                  <a:lnTo>
                    <a:pt x="36106" y="34036"/>
                  </a:lnTo>
                  <a:lnTo>
                    <a:pt x="36576" y="33464"/>
                  </a:lnTo>
                  <a:lnTo>
                    <a:pt x="38341" y="35953"/>
                  </a:lnTo>
                  <a:lnTo>
                    <a:pt x="38341" y="33235"/>
                  </a:lnTo>
                  <a:lnTo>
                    <a:pt x="38100" y="32956"/>
                  </a:lnTo>
                  <a:lnTo>
                    <a:pt x="37731" y="32740"/>
                  </a:lnTo>
                  <a:lnTo>
                    <a:pt x="37452" y="32664"/>
                  </a:lnTo>
                  <a:lnTo>
                    <a:pt x="36499" y="32664"/>
                  </a:lnTo>
                  <a:lnTo>
                    <a:pt x="36068" y="32880"/>
                  </a:lnTo>
                  <a:lnTo>
                    <a:pt x="35356" y="33845"/>
                  </a:lnTo>
                  <a:lnTo>
                    <a:pt x="35306" y="34036"/>
                  </a:lnTo>
                  <a:lnTo>
                    <a:pt x="35369" y="36309"/>
                  </a:lnTo>
                  <a:lnTo>
                    <a:pt x="36106" y="37147"/>
                  </a:lnTo>
                  <a:lnTo>
                    <a:pt x="36525" y="37363"/>
                  </a:lnTo>
                  <a:lnTo>
                    <a:pt x="37338" y="37363"/>
                  </a:lnTo>
                  <a:lnTo>
                    <a:pt x="37604" y="37287"/>
                  </a:lnTo>
                  <a:lnTo>
                    <a:pt x="38087" y="37045"/>
                  </a:lnTo>
                  <a:lnTo>
                    <a:pt x="38290" y="36855"/>
                  </a:lnTo>
                  <a:lnTo>
                    <a:pt x="38379" y="36703"/>
                  </a:lnTo>
                  <a:lnTo>
                    <a:pt x="38468" y="36576"/>
                  </a:lnTo>
                  <a:lnTo>
                    <a:pt x="38468" y="37198"/>
                  </a:lnTo>
                  <a:lnTo>
                    <a:pt x="39141" y="37198"/>
                  </a:lnTo>
                  <a:lnTo>
                    <a:pt x="39141" y="36576"/>
                  </a:lnTo>
                  <a:lnTo>
                    <a:pt x="39141" y="31064"/>
                  </a:lnTo>
                  <a:close/>
                </a:path>
                <a:path w="133350" h="53975">
                  <a:moveTo>
                    <a:pt x="39801" y="19710"/>
                  </a:moveTo>
                  <a:lnTo>
                    <a:pt x="39027" y="17513"/>
                  </a:lnTo>
                  <a:lnTo>
                    <a:pt x="39027" y="19126"/>
                  </a:lnTo>
                  <a:lnTo>
                    <a:pt x="36550" y="19126"/>
                  </a:lnTo>
                  <a:lnTo>
                    <a:pt x="36563" y="18796"/>
                  </a:lnTo>
                  <a:lnTo>
                    <a:pt x="36677" y="18427"/>
                  </a:lnTo>
                  <a:lnTo>
                    <a:pt x="37147" y="17919"/>
                  </a:lnTo>
                  <a:lnTo>
                    <a:pt x="37439" y="17805"/>
                  </a:lnTo>
                  <a:lnTo>
                    <a:pt x="38265" y="17805"/>
                  </a:lnTo>
                  <a:lnTo>
                    <a:pt x="38608" y="17983"/>
                  </a:lnTo>
                  <a:lnTo>
                    <a:pt x="38862" y="18427"/>
                  </a:lnTo>
                  <a:lnTo>
                    <a:pt x="38976" y="18732"/>
                  </a:lnTo>
                  <a:lnTo>
                    <a:pt x="39027" y="19126"/>
                  </a:lnTo>
                  <a:lnTo>
                    <a:pt x="39027" y="17513"/>
                  </a:lnTo>
                  <a:lnTo>
                    <a:pt x="38455" y="17221"/>
                  </a:lnTo>
                  <a:lnTo>
                    <a:pt x="38150" y="17145"/>
                  </a:lnTo>
                  <a:lnTo>
                    <a:pt x="37198" y="17145"/>
                  </a:lnTo>
                  <a:lnTo>
                    <a:pt x="36690" y="17373"/>
                  </a:lnTo>
                  <a:lnTo>
                    <a:pt x="35915" y="18262"/>
                  </a:lnTo>
                  <a:lnTo>
                    <a:pt x="35826" y="18542"/>
                  </a:lnTo>
                  <a:lnTo>
                    <a:pt x="35915" y="20853"/>
                  </a:lnTo>
                  <a:lnTo>
                    <a:pt x="36690" y="21666"/>
                  </a:lnTo>
                  <a:lnTo>
                    <a:pt x="37160" y="21869"/>
                  </a:lnTo>
                  <a:lnTo>
                    <a:pt x="37934" y="21869"/>
                  </a:lnTo>
                  <a:lnTo>
                    <a:pt x="39738" y="20307"/>
                  </a:lnTo>
                  <a:lnTo>
                    <a:pt x="38989" y="20307"/>
                  </a:lnTo>
                  <a:lnTo>
                    <a:pt x="38925" y="20535"/>
                  </a:lnTo>
                  <a:lnTo>
                    <a:pt x="38849" y="20675"/>
                  </a:lnTo>
                  <a:lnTo>
                    <a:pt x="38481" y="21082"/>
                  </a:lnTo>
                  <a:lnTo>
                    <a:pt x="38163" y="21209"/>
                  </a:lnTo>
                  <a:lnTo>
                    <a:pt x="37350" y="21209"/>
                  </a:lnTo>
                  <a:lnTo>
                    <a:pt x="37071" y="21082"/>
                  </a:lnTo>
                  <a:lnTo>
                    <a:pt x="36652" y="20535"/>
                  </a:lnTo>
                  <a:lnTo>
                    <a:pt x="36525" y="19710"/>
                  </a:lnTo>
                  <a:lnTo>
                    <a:pt x="39801" y="19710"/>
                  </a:lnTo>
                  <a:close/>
                </a:path>
                <a:path w="133350" h="53975">
                  <a:moveTo>
                    <a:pt x="44437" y="53340"/>
                  </a:moveTo>
                  <a:lnTo>
                    <a:pt x="39700" y="53340"/>
                  </a:lnTo>
                  <a:lnTo>
                    <a:pt x="39700" y="53759"/>
                  </a:lnTo>
                  <a:lnTo>
                    <a:pt x="44437" y="53759"/>
                  </a:lnTo>
                  <a:lnTo>
                    <a:pt x="44437" y="53340"/>
                  </a:lnTo>
                  <a:close/>
                </a:path>
                <a:path w="133350" h="53975">
                  <a:moveTo>
                    <a:pt x="44437" y="37846"/>
                  </a:moveTo>
                  <a:lnTo>
                    <a:pt x="39700" y="37846"/>
                  </a:lnTo>
                  <a:lnTo>
                    <a:pt x="39700" y="38265"/>
                  </a:lnTo>
                  <a:lnTo>
                    <a:pt x="44437" y="38265"/>
                  </a:lnTo>
                  <a:lnTo>
                    <a:pt x="44437" y="37846"/>
                  </a:lnTo>
                  <a:close/>
                </a:path>
                <a:path w="133350" h="53975">
                  <a:moveTo>
                    <a:pt x="44907" y="22352"/>
                  </a:moveTo>
                  <a:lnTo>
                    <a:pt x="40170" y="22352"/>
                  </a:lnTo>
                  <a:lnTo>
                    <a:pt x="40170" y="22771"/>
                  </a:lnTo>
                  <a:lnTo>
                    <a:pt x="44907" y="22771"/>
                  </a:lnTo>
                  <a:lnTo>
                    <a:pt x="44907" y="22352"/>
                  </a:lnTo>
                  <a:close/>
                </a:path>
                <a:path w="133350" h="53975">
                  <a:moveTo>
                    <a:pt x="46609" y="48234"/>
                  </a:moveTo>
                  <a:lnTo>
                    <a:pt x="45897" y="48234"/>
                  </a:lnTo>
                  <a:lnTo>
                    <a:pt x="45897" y="46990"/>
                  </a:lnTo>
                  <a:lnTo>
                    <a:pt x="45135" y="46990"/>
                  </a:lnTo>
                  <a:lnTo>
                    <a:pt x="45135" y="48234"/>
                  </a:lnTo>
                  <a:lnTo>
                    <a:pt x="44538" y="48234"/>
                  </a:lnTo>
                  <a:lnTo>
                    <a:pt x="44538" y="48856"/>
                  </a:lnTo>
                  <a:lnTo>
                    <a:pt x="45135" y="48856"/>
                  </a:lnTo>
                  <a:lnTo>
                    <a:pt x="45135" y="52082"/>
                  </a:lnTo>
                  <a:lnTo>
                    <a:pt x="45199" y="52311"/>
                  </a:lnTo>
                  <a:lnTo>
                    <a:pt x="45453" y="52666"/>
                  </a:lnTo>
                  <a:lnTo>
                    <a:pt x="45681" y="52768"/>
                  </a:lnTo>
                  <a:lnTo>
                    <a:pt x="46151" y="52768"/>
                  </a:lnTo>
                  <a:lnTo>
                    <a:pt x="46520" y="52717"/>
                  </a:lnTo>
                  <a:lnTo>
                    <a:pt x="46609" y="52108"/>
                  </a:lnTo>
                  <a:lnTo>
                    <a:pt x="46215" y="52120"/>
                  </a:lnTo>
                  <a:lnTo>
                    <a:pt x="45948" y="52019"/>
                  </a:lnTo>
                  <a:lnTo>
                    <a:pt x="45897" y="48856"/>
                  </a:lnTo>
                  <a:lnTo>
                    <a:pt x="46609" y="48856"/>
                  </a:lnTo>
                  <a:lnTo>
                    <a:pt x="46609" y="48234"/>
                  </a:lnTo>
                  <a:close/>
                </a:path>
                <a:path w="133350" h="53975">
                  <a:moveTo>
                    <a:pt x="48120" y="48260"/>
                  </a:moveTo>
                  <a:lnTo>
                    <a:pt x="47358" y="48260"/>
                  </a:lnTo>
                  <a:lnTo>
                    <a:pt x="47358" y="52692"/>
                  </a:lnTo>
                  <a:lnTo>
                    <a:pt x="48120" y="52692"/>
                  </a:lnTo>
                  <a:lnTo>
                    <a:pt x="48120" y="48260"/>
                  </a:lnTo>
                  <a:close/>
                </a:path>
                <a:path w="133350" h="53975">
                  <a:moveTo>
                    <a:pt x="48120" y="46583"/>
                  </a:moveTo>
                  <a:lnTo>
                    <a:pt x="47358" y="46583"/>
                  </a:lnTo>
                  <a:lnTo>
                    <a:pt x="47358" y="47434"/>
                  </a:lnTo>
                  <a:lnTo>
                    <a:pt x="48120" y="47434"/>
                  </a:lnTo>
                  <a:lnTo>
                    <a:pt x="48120" y="46583"/>
                  </a:lnTo>
                  <a:close/>
                </a:path>
                <a:path w="133350" h="53975">
                  <a:moveTo>
                    <a:pt x="48564" y="32740"/>
                  </a:moveTo>
                  <a:lnTo>
                    <a:pt x="47802" y="32740"/>
                  </a:lnTo>
                  <a:lnTo>
                    <a:pt x="47802" y="35369"/>
                  </a:lnTo>
                  <a:lnTo>
                    <a:pt x="47764" y="35712"/>
                  </a:lnTo>
                  <a:lnTo>
                    <a:pt x="47459" y="36423"/>
                  </a:lnTo>
                  <a:lnTo>
                    <a:pt x="47117" y="36652"/>
                  </a:lnTo>
                  <a:lnTo>
                    <a:pt x="46228" y="36652"/>
                  </a:lnTo>
                  <a:lnTo>
                    <a:pt x="45974" y="36525"/>
                  </a:lnTo>
                  <a:lnTo>
                    <a:pt x="45770" y="36118"/>
                  </a:lnTo>
                  <a:lnTo>
                    <a:pt x="45732" y="35928"/>
                  </a:lnTo>
                  <a:lnTo>
                    <a:pt x="45732" y="32740"/>
                  </a:lnTo>
                  <a:lnTo>
                    <a:pt x="44970" y="32740"/>
                  </a:lnTo>
                  <a:lnTo>
                    <a:pt x="44970" y="36156"/>
                  </a:lnTo>
                  <a:lnTo>
                    <a:pt x="45034" y="36449"/>
                  </a:lnTo>
                  <a:lnTo>
                    <a:pt x="45389" y="37109"/>
                  </a:lnTo>
                  <a:lnTo>
                    <a:pt x="45821" y="37325"/>
                  </a:lnTo>
                  <a:lnTo>
                    <a:pt x="46863" y="37325"/>
                  </a:lnTo>
                  <a:lnTo>
                    <a:pt x="47205" y="37198"/>
                  </a:lnTo>
                  <a:lnTo>
                    <a:pt x="47637" y="36855"/>
                  </a:lnTo>
                  <a:lnTo>
                    <a:pt x="47764" y="36715"/>
                  </a:lnTo>
                  <a:lnTo>
                    <a:pt x="47866" y="36537"/>
                  </a:lnTo>
                  <a:lnTo>
                    <a:pt x="47853" y="37198"/>
                  </a:lnTo>
                  <a:lnTo>
                    <a:pt x="48564" y="37198"/>
                  </a:lnTo>
                  <a:lnTo>
                    <a:pt x="48564" y="32740"/>
                  </a:lnTo>
                  <a:close/>
                </a:path>
                <a:path w="133350" h="53975">
                  <a:moveTo>
                    <a:pt x="49136" y="21704"/>
                  </a:moveTo>
                  <a:lnTo>
                    <a:pt x="47332" y="18923"/>
                  </a:lnTo>
                  <a:lnTo>
                    <a:pt x="49034" y="17246"/>
                  </a:lnTo>
                  <a:lnTo>
                    <a:pt x="48082" y="17246"/>
                  </a:lnTo>
                  <a:lnTo>
                    <a:pt x="46164" y="19138"/>
                  </a:lnTo>
                  <a:lnTo>
                    <a:pt x="46164" y="15595"/>
                  </a:lnTo>
                  <a:lnTo>
                    <a:pt x="45440" y="15595"/>
                  </a:lnTo>
                  <a:lnTo>
                    <a:pt x="45440" y="21704"/>
                  </a:lnTo>
                  <a:lnTo>
                    <a:pt x="46164" y="21704"/>
                  </a:lnTo>
                  <a:lnTo>
                    <a:pt x="46164" y="20040"/>
                  </a:lnTo>
                  <a:lnTo>
                    <a:pt x="46786" y="19456"/>
                  </a:lnTo>
                  <a:lnTo>
                    <a:pt x="48171" y="21704"/>
                  </a:lnTo>
                  <a:lnTo>
                    <a:pt x="49136" y="21704"/>
                  </a:lnTo>
                  <a:close/>
                </a:path>
                <a:path w="133350" h="53975">
                  <a:moveTo>
                    <a:pt x="53136" y="35496"/>
                  </a:moveTo>
                  <a:lnTo>
                    <a:pt x="52984" y="35191"/>
                  </a:lnTo>
                  <a:lnTo>
                    <a:pt x="52514" y="34874"/>
                  </a:lnTo>
                  <a:lnTo>
                    <a:pt x="52158" y="34759"/>
                  </a:lnTo>
                  <a:lnTo>
                    <a:pt x="50901" y="34455"/>
                  </a:lnTo>
                  <a:lnTo>
                    <a:pt x="50736" y="34391"/>
                  </a:lnTo>
                  <a:lnTo>
                    <a:pt x="50431" y="34213"/>
                  </a:lnTo>
                  <a:lnTo>
                    <a:pt x="50342" y="34048"/>
                  </a:lnTo>
                  <a:lnTo>
                    <a:pt x="50342" y="33680"/>
                  </a:lnTo>
                  <a:lnTo>
                    <a:pt x="50406" y="33540"/>
                  </a:lnTo>
                  <a:lnTo>
                    <a:pt x="50711" y="33312"/>
                  </a:lnTo>
                  <a:lnTo>
                    <a:pt x="50914" y="33261"/>
                  </a:lnTo>
                  <a:lnTo>
                    <a:pt x="51625" y="33261"/>
                  </a:lnTo>
                  <a:lnTo>
                    <a:pt x="52273" y="34023"/>
                  </a:lnTo>
                  <a:lnTo>
                    <a:pt x="52984" y="34023"/>
                  </a:lnTo>
                  <a:lnTo>
                    <a:pt x="52997" y="33731"/>
                  </a:lnTo>
                  <a:lnTo>
                    <a:pt x="52895" y="33464"/>
                  </a:lnTo>
                  <a:lnTo>
                    <a:pt x="52412" y="32816"/>
                  </a:lnTo>
                  <a:lnTo>
                    <a:pt x="51930" y="32626"/>
                  </a:lnTo>
                  <a:lnTo>
                    <a:pt x="50749" y="32626"/>
                  </a:lnTo>
                  <a:lnTo>
                    <a:pt x="50342" y="32753"/>
                  </a:lnTo>
                  <a:lnTo>
                    <a:pt x="49733" y="33274"/>
                  </a:lnTo>
                  <a:lnTo>
                    <a:pt x="49580" y="33616"/>
                  </a:lnTo>
                  <a:lnTo>
                    <a:pt x="49580" y="34391"/>
                  </a:lnTo>
                  <a:lnTo>
                    <a:pt x="49733" y="34683"/>
                  </a:lnTo>
                  <a:lnTo>
                    <a:pt x="50241" y="35001"/>
                  </a:lnTo>
                  <a:lnTo>
                    <a:pt x="50520" y="35102"/>
                  </a:lnTo>
                  <a:lnTo>
                    <a:pt x="51816" y="35420"/>
                  </a:lnTo>
                  <a:lnTo>
                    <a:pt x="52031" y="35496"/>
                  </a:lnTo>
                  <a:lnTo>
                    <a:pt x="52311" y="35661"/>
                  </a:lnTo>
                  <a:lnTo>
                    <a:pt x="52387" y="35801"/>
                  </a:lnTo>
                  <a:lnTo>
                    <a:pt x="52387" y="36245"/>
                  </a:lnTo>
                  <a:lnTo>
                    <a:pt x="52285" y="36436"/>
                  </a:lnTo>
                  <a:lnTo>
                    <a:pt x="51866" y="36677"/>
                  </a:lnTo>
                  <a:lnTo>
                    <a:pt x="51612" y="36728"/>
                  </a:lnTo>
                  <a:lnTo>
                    <a:pt x="50876" y="36728"/>
                  </a:lnTo>
                  <a:lnTo>
                    <a:pt x="50546" y="36614"/>
                  </a:lnTo>
                  <a:lnTo>
                    <a:pt x="50253" y="36245"/>
                  </a:lnTo>
                  <a:lnTo>
                    <a:pt x="50190" y="36055"/>
                  </a:lnTo>
                  <a:lnTo>
                    <a:pt x="50177" y="35801"/>
                  </a:lnTo>
                  <a:lnTo>
                    <a:pt x="49453" y="35801"/>
                  </a:lnTo>
                  <a:lnTo>
                    <a:pt x="49466" y="36245"/>
                  </a:lnTo>
                  <a:lnTo>
                    <a:pt x="49618" y="36614"/>
                  </a:lnTo>
                  <a:lnTo>
                    <a:pt x="50177" y="37223"/>
                  </a:lnTo>
                  <a:lnTo>
                    <a:pt x="50647" y="37363"/>
                  </a:lnTo>
                  <a:lnTo>
                    <a:pt x="51917" y="37363"/>
                  </a:lnTo>
                  <a:lnTo>
                    <a:pt x="52387" y="37223"/>
                  </a:lnTo>
                  <a:lnTo>
                    <a:pt x="52984" y="36652"/>
                  </a:lnTo>
                  <a:lnTo>
                    <a:pt x="53136" y="36309"/>
                  </a:lnTo>
                  <a:lnTo>
                    <a:pt x="53136" y="35496"/>
                  </a:lnTo>
                  <a:close/>
                </a:path>
                <a:path w="133350" h="53975">
                  <a:moveTo>
                    <a:pt x="53543" y="19710"/>
                  </a:moveTo>
                  <a:lnTo>
                    <a:pt x="52768" y="17513"/>
                  </a:lnTo>
                  <a:lnTo>
                    <a:pt x="52768" y="19126"/>
                  </a:lnTo>
                  <a:lnTo>
                    <a:pt x="50292" y="19126"/>
                  </a:lnTo>
                  <a:lnTo>
                    <a:pt x="50304" y="18796"/>
                  </a:lnTo>
                  <a:lnTo>
                    <a:pt x="50431" y="18427"/>
                  </a:lnTo>
                  <a:lnTo>
                    <a:pt x="50901" y="17919"/>
                  </a:lnTo>
                  <a:lnTo>
                    <a:pt x="51181" y="17805"/>
                  </a:lnTo>
                  <a:lnTo>
                    <a:pt x="52006" y="17805"/>
                  </a:lnTo>
                  <a:lnTo>
                    <a:pt x="52349" y="17983"/>
                  </a:lnTo>
                  <a:lnTo>
                    <a:pt x="52603" y="18427"/>
                  </a:lnTo>
                  <a:lnTo>
                    <a:pt x="52717" y="18732"/>
                  </a:lnTo>
                  <a:lnTo>
                    <a:pt x="52768" y="19126"/>
                  </a:lnTo>
                  <a:lnTo>
                    <a:pt x="52768" y="17513"/>
                  </a:lnTo>
                  <a:lnTo>
                    <a:pt x="52197" y="17221"/>
                  </a:lnTo>
                  <a:lnTo>
                    <a:pt x="51892" y="17145"/>
                  </a:lnTo>
                  <a:lnTo>
                    <a:pt x="50939" y="17145"/>
                  </a:lnTo>
                  <a:lnTo>
                    <a:pt x="50431" y="17373"/>
                  </a:lnTo>
                  <a:lnTo>
                    <a:pt x="49657" y="18262"/>
                  </a:lnTo>
                  <a:lnTo>
                    <a:pt x="49568" y="18542"/>
                  </a:lnTo>
                  <a:lnTo>
                    <a:pt x="49657" y="20853"/>
                  </a:lnTo>
                  <a:lnTo>
                    <a:pt x="50431" y="21666"/>
                  </a:lnTo>
                  <a:lnTo>
                    <a:pt x="50901" y="21869"/>
                  </a:lnTo>
                  <a:lnTo>
                    <a:pt x="51676" y="21869"/>
                  </a:lnTo>
                  <a:lnTo>
                    <a:pt x="53479" y="20307"/>
                  </a:lnTo>
                  <a:lnTo>
                    <a:pt x="52743" y="20307"/>
                  </a:lnTo>
                  <a:lnTo>
                    <a:pt x="52666" y="20535"/>
                  </a:lnTo>
                  <a:lnTo>
                    <a:pt x="52590" y="20675"/>
                  </a:lnTo>
                  <a:lnTo>
                    <a:pt x="52222" y="21082"/>
                  </a:lnTo>
                  <a:lnTo>
                    <a:pt x="51904" y="21209"/>
                  </a:lnTo>
                  <a:lnTo>
                    <a:pt x="51104" y="21209"/>
                  </a:lnTo>
                  <a:lnTo>
                    <a:pt x="50812" y="21082"/>
                  </a:lnTo>
                  <a:lnTo>
                    <a:pt x="50393" y="20535"/>
                  </a:lnTo>
                  <a:lnTo>
                    <a:pt x="50266" y="19710"/>
                  </a:lnTo>
                  <a:lnTo>
                    <a:pt x="53543" y="19710"/>
                  </a:lnTo>
                  <a:close/>
                </a:path>
                <a:path w="133350" h="53975">
                  <a:moveTo>
                    <a:pt x="57810" y="35204"/>
                  </a:moveTo>
                  <a:lnTo>
                    <a:pt x="57061" y="33007"/>
                  </a:lnTo>
                  <a:lnTo>
                    <a:pt x="57035" y="34607"/>
                  </a:lnTo>
                  <a:lnTo>
                    <a:pt x="54559" y="34607"/>
                  </a:lnTo>
                  <a:lnTo>
                    <a:pt x="54571" y="34290"/>
                  </a:lnTo>
                  <a:lnTo>
                    <a:pt x="54698" y="33909"/>
                  </a:lnTo>
                  <a:lnTo>
                    <a:pt x="55168" y="33413"/>
                  </a:lnTo>
                  <a:lnTo>
                    <a:pt x="55460" y="33299"/>
                  </a:lnTo>
                  <a:lnTo>
                    <a:pt x="56286" y="33299"/>
                  </a:lnTo>
                  <a:lnTo>
                    <a:pt x="56616" y="33477"/>
                  </a:lnTo>
                  <a:lnTo>
                    <a:pt x="56870" y="33921"/>
                  </a:lnTo>
                  <a:lnTo>
                    <a:pt x="56984" y="34226"/>
                  </a:lnTo>
                  <a:lnTo>
                    <a:pt x="57035" y="34607"/>
                  </a:lnTo>
                  <a:lnTo>
                    <a:pt x="57035" y="33007"/>
                  </a:lnTo>
                  <a:lnTo>
                    <a:pt x="56464" y="32715"/>
                  </a:lnTo>
                  <a:lnTo>
                    <a:pt x="56159" y="32639"/>
                  </a:lnTo>
                  <a:lnTo>
                    <a:pt x="55219" y="32639"/>
                  </a:lnTo>
                  <a:lnTo>
                    <a:pt x="54711" y="32867"/>
                  </a:lnTo>
                  <a:lnTo>
                    <a:pt x="53936" y="33756"/>
                  </a:lnTo>
                  <a:lnTo>
                    <a:pt x="53848" y="34036"/>
                  </a:lnTo>
                  <a:lnTo>
                    <a:pt x="53936" y="36347"/>
                  </a:lnTo>
                  <a:lnTo>
                    <a:pt x="54711" y="37160"/>
                  </a:lnTo>
                  <a:lnTo>
                    <a:pt x="55168" y="37363"/>
                  </a:lnTo>
                  <a:lnTo>
                    <a:pt x="55956" y="37363"/>
                  </a:lnTo>
                  <a:lnTo>
                    <a:pt x="57746" y="35801"/>
                  </a:lnTo>
                  <a:lnTo>
                    <a:pt x="57010" y="35801"/>
                  </a:lnTo>
                  <a:lnTo>
                    <a:pt x="56934" y="36017"/>
                  </a:lnTo>
                  <a:lnTo>
                    <a:pt x="56857" y="36169"/>
                  </a:lnTo>
                  <a:lnTo>
                    <a:pt x="56489" y="36576"/>
                  </a:lnTo>
                  <a:lnTo>
                    <a:pt x="56184" y="36703"/>
                  </a:lnTo>
                  <a:lnTo>
                    <a:pt x="55372" y="36703"/>
                  </a:lnTo>
                  <a:lnTo>
                    <a:pt x="55092" y="36576"/>
                  </a:lnTo>
                  <a:lnTo>
                    <a:pt x="54660" y="36017"/>
                  </a:lnTo>
                  <a:lnTo>
                    <a:pt x="54546" y="35204"/>
                  </a:lnTo>
                  <a:lnTo>
                    <a:pt x="57810" y="35204"/>
                  </a:lnTo>
                  <a:close/>
                </a:path>
                <a:path w="133350" h="53975">
                  <a:moveTo>
                    <a:pt x="58064" y="17246"/>
                  </a:moveTo>
                  <a:lnTo>
                    <a:pt x="57238" y="17246"/>
                  </a:lnTo>
                  <a:lnTo>
                    <a:pt x="56032" y="20878"/>
                  </a:lnTo>
                  <a:lnTo>
                    <a:pt x="54838" y="17246"/>
                  </a:lnTo>
                  <a:lnTo>
                    <a:pt x="53987" y="17246"/>
                  </a:lnTo>
                  <a:lnTo>
                    <a:pt x="55638" y="21831"/>
                  </a:lnTo>
                  <a:lnTo>
                    <a:pt x="55321" y="22618"/>
                  </a:lnTo>
                  <a:lnTo>
                    <a:pt x="55206" y="22758"/>
                  </a:lnTo>
                  <a:lnTo>
                    <a:pt x="55079" y="22847"/>
                  </a:lnTo>
                  <a:lnTo>
                    <a:pt x="54737" y="22872"/>
                  </a:lnTo>
                  <a:lnTo>
                    <a:pt x="54394" y="22783"/>
                  </a:lnTo>
                  <a:lnTo>
                    <a:pt x="54394" y="23469"/>
                  </a:lnTo>
                  <a:lnTo>
                    <a:pt x="54610" y="23520"/>
                  </a:lnTo>
                  <a:lnTo>
                    <a:pt x="55283" y="23533"/>
                  </a:lnTo>
                  <a:lnTo>
                    <a:pt x="55587" y="23406"/>
                  </a:lnTo>
                  <a:lnTo>
                    <a:pt x="55943" y="22910"/>
                  </a:lnTo>
                  <a:lnTo>
                    <a:pt x="56248" y="22212"/>
                  </a:lnTo>
                  <a:lnTo>
                    <a:pt x="56857" y="20599"/>
                  </a:lnTo>
                  <a:lnTo>
                    <a:pt x="58064" y="17246"/>
                  </a:lnTo>
                  <a:close/>
                </a:path>
                <a:path w="133350" h="53975">
                  <a:moveTo>
                    <a:pt x="60921" y="32664"/>
                  </a:moveTo>
                  <a:lnTo>
                    <a:pt x="60693" y="32639"/>
                  </a:lnTo>
                  <a:lnTo>
                    <a:pt x="60375" y="32639"/>
                  </a:lnTo>
                  <a:lnTo>
                    <a:pt x="60121" y="32753"/>
                  </a:lnTo>
                  <a:lnTo>
                    <a:pt x="59664" y="33172"/>
                  </a:lnTo>
                  <a:lnTo>
                    <a:pt x="59524" y="33362"/>
                  </a:lnTo>
                  <a:lnTo>
                    <a:pt x="59461" y="33502"/>
                  </a:lnTo>
                  <a:lnTo>
                    <a:pt x="59461" y="32740"/>
                  </a:lnTo>
                  <a:lnTo>
                    <a:pt x="58750" y="32740"/>
                  </a:lnTo>
                  <a:lnTo>
                    <a:pt x="58750" y="37198"/>
                  </a:lnTo>
                  <a:lnTo>
                    <a:pt x="59499" y="37198"/>
                  </a:lnTo>
                  <a:lnTo>
                    <a:pt x="59499" y="34315"/>
                  </a:lnTo>
                  <a:lnTo>
                    <a:pt x="59601" y="34036"/>
                  </a:lnTo>
                  <a:lnTo>
                    <a:pt x="60007" y="33553"/>
                  </a:lnTo>
                  <a:lnTo>
                    <a:pt x="60299" y="33439"/>
                  </a:lnTo>
                  <a:lnTo>
                    <a:pt x="60667" y="33439"/>
                  </a:lnTo>
                  <a:lnTo>
                    <a:pt x="60921" y="33451"/>
                  </a:lnTo>
                  <a:lnTo>
                    <a:pt x="60921" y="32664"/>
                  </a:lnTo>
                  <a:close/>
                </a:path>
                <a:path w="133350" h="53975">
                  <a:moveTo>
                    <a:pt x="65062" y="31089"/>
                  </a:moveTo>
                  <a:lnTo>
                    <a:pt x="64223" y="31089"/>
                  </a:lnTo>
                  <a:lnTo>
                    <a:pt x="64223" y="37198"/>
                  </a:lnTo>
                  <a:lnTo>
                    <a:pt x="65062" y="37198"/>
                  </a:lnTo>
                  <a:lnTo>
                    <a:pt x="65062" y="31089"/>
                  </a:lnTo>
                  <a:close/>
                </a:path>
                <a:path w="133350" h="53975">
                  <a:moveTo>
                    <a:pt x="66090" y="15595"/>
                  </a:moveTo>
                  <a:lnTo>
                    <a:pt x="65163" y="15595"/>
                  </a:lnTo>
                  <a:lnTo>
                    <a:pt x="63423" y="20802"/>
                  </a:lnTo>
                  <a:lnTo>
                    <a:pt x="61671" y="15595"/>
                  </a:lnTo>
                  <a:lnTo>
                    <a:pt x="60756" y="15595"/>
                  </a:lnTo>
                  <a:lnTo>
                    <a:pt x="62979" y="21704"/>
                  </a:lnTo>
                  <a:lnTo>
                    <a:pt x="63855" y="21704"/>
                  </a:lnTo>
                  <a:lnTo>
                    <a:pt x="66090" y="15595"/>
                  </a:lnTo>
                  <a:close/>
                </a:path>
                <a:path w="133350" h="53975">
                  <a:moveTo>
                    <a:pt x="71259" y="31089"/>
                  </a:moveTo>
                  <a:lnTo>
                    <a:pt x="70472" y="31089"/>
                  </a:lnTo>
                  <a:lnTo>
                    <a:pt x="70472" y="36042"/>
                  </a:lnTo>
                  <a:lnTo>
                    <a:pt x="67386" y="31089"/>
                  </a:lnTo>
                  <a:lnTo>
                    <a:pt x="66408" y="31089"/>
                  </a:lnTo>
                  <a:lnTo>
                    <a:pt x="66408" y="37198"/>
                  </a:lnTo>
                  <a:lnTo>
                    <a:pt x="67195" y="37198"/>
                  </a:lnTo>
                  <a:lnTo>
                    <a:pt x="67195" y="32245"/>
                  </a:lnTo>
                  <a:lnTo>
                    <a:pt x="70332" y="37198"/>
                  </a:lnTo>
                  <a:lnTo>
                    <a:pt x="71259" y="37198"/>
                  </a:lnTo>
                  <a:lnTo>
                    <a:pt x="71259" y="31089"/>
                  </a:lnTo>
                  <a:close/>
                </a:path>
                <a:path w="133350" h="53975">
                  <a:moveTo>
                    <a:pt x="71805" y="21704"/>
                  </a:moveTo>
                  <a:lnTo>
                    <a:pt x="71132" y="19875"/>
                  </a:lnTo>
                  <a:lnTo>
                    <a:pt x="70891" y="19202"/>
                  </a:lnTo>
                  <a:lnTo>
                    <a:pt x="70002" y="16751"/>
                  </a:lnTo>
                  <a:lnTo>
                    <a:pt x="70002" y="19202"/>
                  </a:lnTo>
                  <a:lnTo>
                    <a:pt x="68097" y="19202"/>
                  </a:lnTo>
                  <a:lnTo>
                    <a:pt x="69088" y="16497"/>
                  </a:lnTo>
                  <a:lnTo>
                    <a:pt x="70002" y="19202"/>
                  </a:lnTo>
                  <a:lnTo>
                    <a:pt x="70002" y="16751"/>
                  </a:lnTo>
                  <a:lnTo>
                    <a:pt x="69913" y="16497"/>
                  </a:lnTo>
                  <a:lnTo>
                    <a:pt x="69583" y="15595"/>
                  </a:lnTo>
                  <a:lnTo>
                    <a:pt x="68643" y="15595"/>
                  </a:lnTo>
                  <a:lnTo>
                    <a:pt x="66344" y="21704"/>
                  </a:lnTo>
                  <a:lnTo>
                    <a:pt x="67195" y="21704"/>
                  </a:lnTo>
                  <a:lnTo>
                    <a:pt x="67856" y="19875"/>
                  </a:lnTo>
                  <a:lnTo>
                    <a:pt x="70269" y="19875"/>
                  </a:lnTo>
                  <a:lnTo>
                    <a:pt x="70891" y="21704"/>
                  </a:lnTo>
                  <a:lnTo>
                    <a:pt x="71805" y="21704"/>
                  </a:lnTo>
                  <a:close/>
                </a:path>
                <a:path w="133350" h="53975">
                  <a:moveTo>
                    <a:pt x="74625" y="101"/>
                  </a:moveTo>
                  <a:lnTo>
                    <a:pt x="73698" y="101"/>
                  </a:lnTo>
                  <a:lnTo>
                    <a:pt x="71958" y="5295"/>
                  </a:lnTo>
                  <a:lnTo>
                    <a:pt x="70205" y="101"/>
                  </a:lnTo>
                  <a:lnTo>
                    <a:pt x="69291" y="101"/>
                  </a:lnTo>
                  <a:lnTo>
                    <a:pt x="71513" y="6210"/>
                  </a:lnTo>
                  <a:lnTo>
                    <a:pt x="72390" y="6210"/>
                  </a:lnTo>
                  <a:lnTo>
                    <a:pt x="74625" y="101"/>
                  </a:lnTo>
                  <a:close/>
                </a:path>
                <a:path w="133350" h="53975">
                  <a:moveTo>
                    <a:pt x="77012" y="31089"/>
                  </a:moveTo>
                  <a:lnTo>
                    <a:pt x="72047" y="31089"/>
                  </a:lnTo>
                  <a:lnTo>
                    <a:pt x="72047" y="31813"/>
                  </a:lnTo>
                  <a:lnTo>
                    <a:pt x="74104" y="31813"/>
                  </a:lnTo>
                  <a:lnTo>
                    <a:pt x="74104" y="37198"/>
                  </a:lnTo>
                  <a:lnTo>
                    <a:pt x="74942" y="37198"/>
                  </a:lnTo>
                  <a:lnTo>
                    <a:pt x="74942" y="31813"/>
                  </a:lnTo>
                  <a:lnTo>
                    <a:pt x="77012" y="31813"/>
                  </a:lnTo>
                  <a:lnTo>
                    <a:pt x="77012" y="31089"/>
                  </a:lnTo>
                  <a:close/>
                </a:path>
                <a:path w="133350" h="53975">
                  <a:moveTo>
                    <a:pt x="77736" y="21564"/>
                  </a:moveTo>
                  <a:lnTo>
                    <a:pt x="77597" y="21513"/>
                  </a:lnTo>
                  <a:lnTo>
                    <a:pt x="77419" y="20904"/>
                  </a:lnTo>
                  <a:lnTo>
                    <a:pt x="77304" y="19240"/>
                  </a:lnTo>
                  <a:lnTo>
                    <a:pt x="77177" y="19088"/>
                  </a:lnTo>
                  <a:lnTo>
                    <a:pt x="77063" y="18923"/>
                  </a:lnTo>
                  <a:lnTo>
                    <a:pt x="76873" y="18796"/>
                  </a:lnTo>
                  <a:lnTo>
                    <a:pt x="76631" y="18694"/>
                  </a:lnTo>
                  <a:lnTo>
                    <a:pt x="76911" y="18554"/>
                  </a:lnTo>
                  <a:lnTo>
                    <a:pt x="77101" y="18389"/>
                  </a:lnTo>
                  <a:lnTo>
                    <a:pt x="77355" y="18008"/>
                  </a:lnTo>
                  <a:lnTo>
                    <a:pt x="77381" y="16344"/>
                  </a:lnTo>
                  <a:lnTo>
                    <a:pt x="77216" y="16052"/>
                  </a:lnTo>
                  <a:lnTo>
                    <a:pt x="76657" y="15811"/>
                  </a:lnTo>
                  <a:lnTo>
                    <a:pt x="76657" y="16891"/>
                  </a:lnTo>
                  <a:lnTo>
                    <a:pt x="76542" y="18008"/>
                  </a:lnTo>
                  <a:lnTo>
                    <a:pt x="76098" y="18313"/>
                  </a:lnTo>
                  <a:lnTo>
                    <a:pt x="75793" y="18389"/>
                  </a:lnTo>
                  <a:lnTo>
                    <a:pt x="73482" y="18389"/>
                  </a:lnTo>
                  <a:lnTo>
                    <a:pt x="73482" y="16306"/>
                  </a:lnTo>
                  <a:lnTo>
                    <a:pt x="75793" y="16306"/>
                  </a:lnTo>
                  <a:lnTo>
                    <a:pt x="76022" y="16344"/>
                  </a:lnTo>
                  <a:lnTo>
                    <a:pt x="76504" y="16586"/>
                  </a:lnTo>
                  <a:lnTo>
                    <a:pt x="76657" y="16891"/>
                  </a:lnTo>
                  <a:lnTo>
                    <a:pt x="76657" y="15811"/>
                  </a:lnTo>
                  <a:lnTo>
                    <a:pt x="76339" y="15659"/>
                  </a:lnTo>
                  <a:lnTo>
                    <a:pt x="75958" y="15595"/>
                  </a:lnTo>
                  <a:lnTo>
                    <a:pt x="72656" y="15595"/>
                  </a:lnTo>
                  <a:lnTo>
                    <a:pt x="72656" y="21704"/>
                  </a:lnTo>
                  <a:lnTo>
                    <a:pt x="73482" y="21704"/>
                  </a:lnTo>
                  <a:lnTo>
                    <a:pt x="73482" y="19088"/>
                  </a:lnTo>
                  <a:lnTo>
                    <a:pt x="75704" y="19088"/>
                  </a:lnTo>
                  <a:lnTo>
                    <a:pt x="75958" y="19126"/>
                  </a:lnTo>
                  <a:lnTo>
                    <a:pt x="76390" y="19329"/>
                  </a:lnTo>
                  <a:lnTo>
                    <a:pt x="76492" y="19494"/>
                  </a:lnTo>
                  <a:lnTo>
                    <a:pt x="76606" y="20904"/>
                  </a:lnTo>
                  <a:lnTo>
                    <a:pt x="76720" y="21704"/>
                  </a:lnTo>
                  <a:lnTo>
                    <a:pt x="77736" y="21704"/>
                  </a:lnTo>
                  <a:lnTo>
                    <a:pt x="77736" y="21564"/>
                  </a:lnTo>
                  <a:close/>
                </a:path>
                <a:path w="133350" h="53975">
                  <a:moveTo>
                    <a:pt x="80340" y="6210"/>
                  </a:moveTo>
                  <a:lnTo>
                    <a:pt x="79667" y="4381"/>
                  </a:lnTo>
                  <a:lnTo>
                    <a:pt x="79425" y="3708"/>
                  </a:lnTo>
                  <a:lnTo>
                    <a:pt x="78536" y="1257"/>
                  </a:lnTo>
                  <a:lnTo>
                    <a:pt x="78536" y="3708"/>
                  </a:lnTo>
                  <a:lnTo>
                    <a:pt x="76631" y="3708"/>
                  </a:lnTo>
                  <a:lnTo>
                    <a:pt x="77622" y="1003"/>
                  </a:lnTo>
                  <a:lnTo>
                    <a:pt x="78536" y="3708"/>
                  </a:lnTo>
                  <a:lnTo>
                    <a:pt x="78536" y="1257"/>
                  </a:lnTo>
                  <a:lnTo>
                    <a:pt x="78447" y="1003"/>
                  </a:lnTo>
                  <a:lnTo>
                    <a:pt x="78117" y="101"/>
                  </a:lnTo>
                  <a:lnTo>
                    <a:pt x="77177" y="101"/>
                  </a:lnTo>
                  <a:lnTo>
                    <a:pt x="74879" y="6210"/>
                  </a:lnTo>
                  <a:lnTo>
                    <a:pt x="75730" y="6210"/>
                  </a:lnTo>
                  <a:lnTo>
                    <a:pt x="76390" y="4381"/>
                  </a:lnTo>
                  <a:lnTo>
                    <a:pt x="78803" y="4381"/>
                  </a:lnTo>
                  <a:lnTo>
                    <a:pt x="79425" y="6210"/>
                  </a:lnTo>
                  <a:lnTo>
                    <a:pt x="80340" y="6210"/>
                  </a:lnTo>
                  <a:close/>
                </a:path>
                <a:path w="133350" h="53975">
                  <a:moveTo>
                    <a:pt x="83286" y="19138"/>
                  </a:moveTo>
                  <a:lnTo>
                    <a:pt x="83019" y="18846"/>
                  </a:lnTo>
                  <a:lnTo>
                    <a:pt x="82842" y="18669"/>
                  </a:lnTo>
                  <a:lnTo>
                    <a:pt x="82600" y="18529"/>
                  </a:lnTo>
                  <a:lnTo>
                    <a:pt x="82575" y="19443"/>
                  </a:lnTo>
                  <a:lnTo>
                    <a:pt x="82511" y="20370"/>
                  </a:lnTo>
                  <a:lnTo>
                    <a:pt x="82156" y="20853"/>
                  </a:lnTo>
                  <a:lnTo>
                    <a:pt x="81788" y="20993"/>
                  </a:lnTo>
                  <a:lnTo>
                    <a:pt x="79502" y="20993"/>
                  </a:lnTo>
                  <a:lnTo>
                    <a:pt x="79502" y="18846"/>
                  </a:lnTo>
                  <a:lnTo>
                    <a:pt x="81495" y="18846"/>
                  </a:lnTo>
                  <a:lnTo>
                    <a:pt x="81775" y="18897"/>
                  </a:lnTo>
                  <a:lnTo>
                    <a:pt x="82384" y="19138"/>
                  </a:lnTo>
                  <a:lnTo>
                    <a:pt x="82575" y="19443"/>
                  </a:lnTo>
                  <a:lnTo>
                    <a:pt x="82575" y="18529"/>
                  </a:lnTo>
                  <a:lnTo>
                    <a:pt x="82296" y="18415"/>
                  </a:lnTo>
                  <a:lnTo>
                    <a:pt x="82499" y="18300"/>
                  </a:lnTo>
                  <a:lnTo>
                    <a:pt x="82677" y="18173"/>
                  </a:lnTo>
                  <a:lnTo>
                    <a:pt x="82943" y="17881"/>
                  </a:lnTo>
                  <a:lnTo>
                    <a:pt x="83019" y="16484"/>
                  </a:lnTo>
                  <a:lnTo>
                    <a:pt x="82880" y="16281"/>
                  </a:lnTo>
                  <a:lnTo>
                    <a:pt x="82537" y="15811"/>
                  </a:lnTo>
                  <a:lnTo>
                    <a:pt x="82257" y="15697"/>
                  </a:lnTo>
                  <a:lnTo>
                    <a:pt x="82257" y="16776"/>
                  </a:lnTo>
                  <a:lnTo>
                    <a:pt x="82169" y="17805"/>
                  </a:lnTo>
                  <a:lnTo>
                    <a:pt x="81622" y="18122"/>
                  </a:lnTo>
                  <a:lnTo>
                    <a:pt x="81356" y="18173"/>
                  </a:lnTo>
                  <a:lnTo>
                    <a:pt x="79502" y="18173"/>
                  </a:lnTo>
                  <a:lnTo>
                    <a:pt x="79502" y="16281"/>
                  </a:lnTo>
                  <a:lnTo>
                    <a:pt x="81343" y="16281"/>
                  </a:lnTo>
                  <a:lnTo>
                    <a:pt x="81610" y="16319"/>
                  </a:lnTo>
                  <a:lnTo>
                    <a:pt x="82118" y="16535"/>
                  </a:lnTo>
                  <a:lnTo>
                    <a:pt x="82257" y="16776"/>
                  </a:lnTo>
                  <a:lnTo>
                    <a:pt x="82257" y="15697"/>
                  </a:lnTo>
                  <a:lnTo>
                    <a:pt x="82029" y="15595"/>
                  </a:lnTo>
                  <a:lnTo>
                    <a:pt x="78689" y="15595"/>
                  </a:lnTo>
                  <a:lnTo>
                    <a:pt x="78689" y="21704"/>
                  </a:lnTo>
                  <a:lnTo>
                    <a:pt x="82080" y="21704"/>
                  </a:lnTo>
                  <a:lnTo>
                    <a:pt x="82664" y="21463"/>
                  </a:lnTo>
                  <a:lnTo>
                    <a:pt x="83032" y="20993"/>
                  </a:lnTo>
                  <a:lnTo>
                    <a:pt x="83286" y="20675"/>
                  </a:lnTo>
                  <a:lnTo>
                    <a:pt x="83286" y="19138"/>
                  </a:lnTo>
                  <a:close/>
                </a:path>
                <a:path w="133350" h="53975">
                  <a:moveTo>
                    <a:pt x="85420" y="15595"/>
                  </a:moveTo>
                  <a:lnTo>
                    <a:pt x="84582" y="15595"/>
                  </a:lnTo>
                  <a:lnTo>
                    <a:pt x="84582" y="21704"/>
                  </a:lnTo>
                  <a:lnTo>
                    <a:pt x="85420" y="21704"/>
                  </a:lnTo>
                  <a:lnTo>
                    <a:pt x="85420" y="15595"/>
                  </a:lnTo>
                  <a:close/>
                </a:path>
                <a:path w="133350" h="53975">
                  <a:moveTo>
                    <a:pt x="86271" y="6070"/>
                  </a:moveTo>
                  <a:lnTo>
                    <a:pt x="86144" y="6019"/>
                  </a:lnTo>
                  <a:lnTo>
                    <a:pt x="85953" y="5410"/>
                  </a:lnTo>
                  <a:lnTo>
                    <a:pt x="85839" y="3746"/>
                  </a:lnTo>
                  <a:lnTo>
                    <a:pt x="85712" y="3581"/>
                  </a:lnTo>
                  <a:lnTo>
                    <a:pt x="85598" y="3429"/>
                  </a:lnTo>
                  <a:lnTo>
                    <a:pt x="85407" y="3302"/>
                  </a:lnTo>
                  <a:lnTo>
                    <a:pt x="85166" y="3200"/>
                  </a:lnTo>
                  <a:lnTo>
                    <a:pt x="85445" y="3060"/>
                  </a:lnTo>
                  <a:lnTo>
                    <a:pt x="85636" y="2895"/>
                  </a:lnTo>
                  <a:lnTo>
                    <a:pt x="85890" y="2514"/>
                  </a:lnTo>
                  <a:lnTo>
                    <a:pt x="85915" y="850"/>
                  </a:lnTo>
                  <a:lnTo>
                    <a:pt x="85750" y="558"/>
                  </a:lnTo>
                  <a:lnTo>
                    <a:pt x="85191" y="317"/>
                  </a:lnTo>
                  <a:lnTo>
                    <a:pt x="85191" y="1384"/>
                  </a:lnTo>
                  <a:lnTo>
                    <a:pt x="85077" y="2514"/>
                  </a:lnTo>
                  <a:lnTo>
                    <a:pt x="84632" y="2819"/>
                  </a:lnTo>
                  <a:lnTo>
                    <a:pt x="84328" y="2895"/>
                  </a:lnTo>
                  <a:lnTo>
                    <a:pt x="82016" y="2895"/>
                  </a:lnTo>
                  <a:lnTo>
                    <a:pt x="82016" y="800"/>
                  </a:lnTo>
                  <a:lnTo>
                    <a:pt x="84328" y="800"/>
                  </a:lnTo>
                  <a:lnTo>
                    <a:pt x="84556" y="850"/>
                  </a:lnTo>
                  <a:lnTo>
                    <a:pt x="85039" y="1092"/>
                  </a:lnTo>
                  <a:lnTo>
                    <a:pt x="85191" y="1384"/>
                  </a:lnTo>
                  <a:lnTo>
                    <a:pt x="85191" y="317"/>
                  </a:lnTo>
                  <a:lnTo>
                    <a:pt x="84874" y="165"/>
                  </a:lnTo>
                  <a:lnTo>
                    <a:pt x="84493" y="101"/>
                  </a:lnTo>
                  <a:lnTo>
                    <a:pt x="81191" y="101"/>
                  </a:lnTo>
                  <a:lnTo>
                    <a:pt x="81191" y="6210"/>
                  </a:lnTo>
                  <a:lnTo>
                    <a:pt x="82016" y="6210"/>
                  </a:lnTo>
                  <a:lnTo>
                    <a:pt x="82016" y="3581"/>
                  </a:lnTo>
                  <a:lnTo>
                    <a:pt x="84239" y="3581"/>
                  </a:lnTo>
                  <a:lnTo>
                    <a:pt x="84493" y="3619"/>
                  </a:lnTo>
                  <a:lnTo>
                    <a:pt x="84924" y="3835"/>
                  </a:lnTo>
                  <a:lnTo>
                    <a:pt x="85026" y="4000"/>
                  </a:lnTo>
                  <a:lnTo>
                    <a:pt x="85140" y="5410"/>
                  </a:lnTo>
                  <a:lnTo>
                    <a:pt x="85255" y="6210"/>
                  </a:lnTo>
                  <a:lnTo>
                    <a:pt x="86271" y="6210"/>
                  </a:lnTo>
                  <a:lnTo>
                    <a:pt x="86271" y="6070"/>
                  </a:lnTo>
                  <a:close/>
                </a:path>
                <a:path w="133350" h="53975">
                  <a:moveTo>
                    <a:pt x="91617" y="15595"/>
                  </a:moveTo>
                  <a:lnTo>
                    <a:pt x="90830" y="15595"/>
                  </a:lnTo>
                  <a:lnTo>
                    <a:pt x="90830" y="20548"/>
                  </a:lnTo>
                  <a:lnTo>
                    <a:pt x="87744" y="15595"/>
                  </a:lnTo>
                  <a:lnTo>
                    <a:pt x="86766" y="15595"/>
                  </a:lnTo>
                  <a:lnTo>
                    <a:pt x="86766" y="21704"/>
                  </a:lnTo>
                  <a:lnTo>
                    <a:pt x="87553" y="21704"/>
                  </a:lnTo>
                  <a:lnTo>
                    <a:pt x="87553" y="16751"/>
                  </a:lnTo>
                  <a:lnTo>
                    <a:pt x="90690" y="21704"/>
                  </a:lnTo>
                  <a:lnTo>
                    <a:pt x="91617" y="21704"/>
                  </a:lnTo>
                  <a:lnTo>
                    <a:pt x="91617" y="15595"/>
                  </a:lnTo>
                  <a:close/>
                </a:path>
                <a:path w="133350" h="53975">
                  <a:moveTo>
                    <a:pt x="91821" y="3644"/>
                  </a:moveTo>
                  <a:lnTo>
                    <a:pt x="91554" y="3352"/>
                  </a:lnTo>
                  <a:lnTo>
                    <a:pt x="91376" y="3175"/>
                  </a:lnTo>
                  <a:lnTo>
                    <a:pt x="91135" y="3035"/>
                  </a:lnTo>
                  <a:lnTo>
                    <a:pt x="91109" y="3949"/>
                  </a:lnTo>
                  <a:lnTo>
                    <a:pt x="91046" y="4876"/>
                  </a:lnTo>
                  <a:lnTo>
                    <a:pt x="90690" y="5359"/>
                  </a:lnTo>
                  <a:lnTo>
                    <a:pt x="90335" y="5499"/>
                  </a:lnTo>
                  <a:lnTo>
                    <a:pt x="88036" y="5499"/>
                  </a:lnTo>
                  <a:lnTo>
                    <a:pt x="88036" y="3352"/>
                  </a:lnTo>
                  <a:lnTo>
                    <a:pt x="90030" y="3352"/>
                  </a:lnTo>
                  <a:lnTo>
                    <a:pt x="90309" y="3390"/>
                  </a:lnTo>
                  <a:lnTo>
                    <a:pt x="90919" y="3644"/>
                  </a:lnTo>
                  <a:lnTo>
                    <a:pt x="91109" y="3949"/>
                  </a:lnTo>
                  <a:lnTo>
                    <a:pt x="91109" y="3035"/>
                  </a:lnTo>
                  <a:lnTo>
                    <a:pt x="90830" y="2908"/>
                  </a:lnTo>
                  <a:lnTo>
                    <a:pt x="91033" y="2806"/>
                  </a:lnTo>
                  <a:lnTo>
                    <a:pt x="91211" y="2679"/>
                  </a:lnTo>
                  <a:lnTo>
                    <a:pt x="91478" y="2374"/>
                  </a:lnTo>
                  <a:lnTo>
                    <a:pt x="91554" y="990"/>
                  </a:lnTo>
                  <a:lnTo>
                    <a:pt x="91414" y="787"/>
                  </a:lnTo>
                  <a:lnTo>
                    <a:pt x="91071" y="304"/>
                  </a:lnTo>
                  <a:lnTo>
                    <a:pt x="90805" y="203"/>
                  </a:lnTo>
                  <a:lnTo>
                    <a:pt x="90805" y="1282"/>
                  </a:lnTo>
                  <a:lnTo>
                    <a:pt x="90703" y="2311"/>
                  </a:lnTo>
                  <a:lnTo>
                    <a:pt x="90170" y="2628"/>
                  </a:lnTo>
                  <a:lnTo>
                    <a:pt x="89890" y="2679"/>
                  </a:lnTo>
                  <a:lnTo>
                    <a:pt x="88036" y="2679"/>
                  </a:lnTo>
                  <a:lnTo>
                    <a:pt x="88036" y="787"/>
                  </a:lnTo>
                  <a:lnTo>
                    <a:pt x="89877" y="787"/>
                  </a:lnTo>
                  <a:lnTo>
                    <a:pt x="90144" y="825"/>
                  </a:lnTo>
                  <a:lnTo>
                    <a:pt x="90652" y="1041"/>
                  </a:lnTo>
                  <a:lnTo>
                    <a:pt x="90805" y="1282"/>
                  </a:lnTo>
                  <a:lnTo>
                    <a:pt x="90805" y="203"/>
                  </a:lnTo>
                  <a:lnTo>
                    <a:pt x="90563" y="101"/>
                  </a:lnTo>
                  <a:lnTo>
                    <a:pt x="87223" y="101"/>
                  </a:lnTo>
                  <a:lnTo>
                    <a:pt x="87223" y="6210"/>
                  </a:lnTo>
                  <a:lnTo>
                    <a:pt x="90614" y="6210"/>
                  </a:lnTo>
                  <a:lnTo>
                    <a:pt x="91198" y="5969"/>
                  </a:lnTo>
                  <a:lnTo>
                    <a:pt x="91567" y="5499"/>
                  </a:lnTo>
                  <a:lnTo>
                    <a:pt x="91821" y="5168"/>
                  </a:lnTo>
                  <a:lnTo>
                    <a:pt x="91821" y="3644"/>
                  </a:lnTo>
                  <a:close/>
                </a:path>
                <a:path w="133350" h="53975">
                  <a:moveTo>
                    <a:pt x="93954" y="101"/>
                  </a:moveTo>
                  <a:lnTo>
                    <a:pt x="93116" y="101"/>
                  </a:lnTo>
                  <a:lnTo>
                    <a:pt x="93116" y="6210"/>
                  </a:lnTo>
                  <a:lnTo>
                    <a:pt x="93954" y="6210"/>
                  </a:lnTo>
                  <a:lnTo>
                    <a:pt x="93954" y="101"/>
                  </a:lnTo>
                  <a:close/>
                </a:path>
                <a:path w="133350" h="53975">
                  <a:moveTo>
                    <a:pt x="97853" y="21704"/>
                  </a:moveTo>
                  <a:lnTo>
                    <a:pt x="97180" y="19875"/>
                  </a:lnTo>
                  <a:lnTo>
                    <a:pt x="96939" y="19202"/>
                  </a:lnTo>
                  <a:lnTo>
                    <a:pt x="96050" y="16751"/>
                  </a:lnTo>
                  <a:lnTo>
                    <a:pt x="96050" y="19202"/>
                  </a:lnTo>
                  <a:lnTo>
                    <a:pt x="94145" y="19202"/>
                  </a:lnTo>
                  <a:lnTo>
                    <a:pt x="95135" y="16497"/>
                  </a:lnTo>
                  <a:lnTo>
                    <a:pt x="96050" y="19202"/>
                  </a:lnTo>
                  <a:lnTo>
                    <a:pt x="96050" y="16751"/>
                  </a:lnTo>
                  <a:lnTo>
                    <a:pt x="95961" y="16497"/>
                  </a:lnTo>
                  <a:lnTo>
                    <a:pt x="95631" y="15595"/>
                  </a:lnTo>
                  <a:lnTo>
                    <a:pt x="94691" y="15595"/>
                  </a:lnTo>
                  <a:lnTo>
                    <a:pt x="92392" y="21704"/>
                  </a:lnTo>
                  <a:lnTo>
                    <a:pt x="93243" y="21704"/>
                  </a:lnTo>
                  <a:lnTo>
                    <a:pt x="93903" y="19875"/>
                  </a:lnTo>
                  <a:lnTo>
                    <a:pt x="96316" y="19875"/>
                  </a:lnTo>
                  <a:lnTo>
                    <a:pt x="96939" y="21704"/>
                  </a:lnTo>
                  <a:lnTo>
                    <a:pt x="97853" y="21704"/>
                  </a:lnTo>
                  <a:close/>
                </a:path>
                <a:path w="133350" h="53975">
                  <a:moveTo>
                    <a:pt x="100152" y="101"/>
                  </a:moveTo>
                  <a:lnTo>
                    <a:pt x="99364" y="101"/>
                  </a:lnTo>
                  <a:lnTo>
                    <a:pt x="99364" y="5054"/>
                  </a:lnTo>
                  <a:lnTo>
                    <a:pt x="96278" y="101"/>
                  </a:lnTo>
                  <a:lnTo>
                    <a:pt x="95300" y="101"/>
                  </a:lnTo>
                  <a:lnTo>
                    <a:pt x="95300" y="6210"/>
                  </a:lnTo>
                  <a:lnTo>
                    <a:pt x="96088" y="6210"/>
                  </a:lnTo>
                  <a:lnTo>
                    <a:pt x="96088" y="1257"/>
                  </a:lnTo>
                  <a:lnTo>
                    <a:pt x="99225" y="6210"/>
                  </a:lnTo>
                  <a:lnTo>
                    <a:pt x="100152" y="6210"/>
                  </a:lnTo>
                  <a:lnTo>
                    <a:pt x="100152" y="101"/>
                  </a:lnTo>
                  <a:close/>
                </a:path>
                <a:path w="133350" h="53975">
                  <a:moveTo>
                    <a:pt x="103784" y="21564"/>
                  </a:moveTo>
                  <a:lnTo>
                    <a:pt x="103657" y="21513"/>
                  </a:lnTo>
                  <a:lnTo>
                    <a:pt x="103466" y="20904"/>
                  </a:lnTo>
                  <a:lnTo>
                    <a:pt x="103352" y="19240"/>
                  </a:lnTo>
                  <a:lnTo>
                    <a:pt x="103225" y="19088"/>
                  </a:lnTo>
                  <a:lnTo>
                    <a:pt x="103111" y="18923"/>
                  </a:lnTo>
                  <a:lnTo>
                    <a:pt x="102920" y="18796"/>
                  </a:lnTo>
                  <a:lnTo>
                    <a:pt x="102679" y="18694"/>
                  </a:lnTo>
                  <a:lnTo>
                    <a:pt x="102958" y="18554"/>
                  </a:lnTo>
                  <a:lnTo>
                    <a:pt x="103149" y="18389"/>
                  </a:lnTo>
                  <a:lnTo>
                    <a:pt x="103416" y="18008"/>
                  </a:lnTo>
                  <a:lnTo>
                    <a:pt x="103428" y="16344"/>
                  </a:lnTo>
                  <a:lnTo>
                    <a:pt x="103263" y="16052"/>
                  </a:lnTo>
                  <a:lnTo>
                    <a:pt x="102704" y="15811"/>
                  </a:lnTo>
                  <a:lnTo>
                    <a:pt x="102704" y="16891"/>
                  </a:lnTo>
                  <a:lnTo>
                    <a:pt x="102590" y="18008"/>
                  </a:lnTo>
                  <a:lnTo>
                    <a:pt x="102146" y="18313"/>
                  </a:lnTo>
                  <a:lnTo>
                    <a:pt x="101841" y="18389"/>
                  </a:lnTo>
                  <a:lnTo>
                    <a:pt x="99529" y="18389"/>
                  </a:lnTo>
                  <a:lnTo>
                    <a:pt x="99529" y="16306"/>
                  </a:lnTo>
                  <a:lnTo>
                    <a:pt x="101841" y="16306"/>
                  </a:lnTo>
                  <a:lnTo>
                    <a:pt x="102069" y="16344"/>
                  </a:lnTo>
                  <a:lnTo>
                    <a:pt x="102552" y="16586"/>
                  </a:lnTo>
                  <a:lnTo>
                    <a:pt x="102704" y="16891"/>
                  </a:lnTo>
                  <a:lnTo>
                    <a:pt x="102704" y="15811"/>
                  </a:lnTo>
                  <a:lnTo>
                    <a:pt x="102387" y="15659"/>
                  </a:lnTo>
                  <a:lnTo>
                    <a:pt x="102006" y="15595"/>
                  </a:lnTo>
                  <a:lnTo>
                    <a:pt x="98704" y="15595"/>
                  </a:lnTo>
                  <a:lnTo>
                    <a:pt x="98704" y="21704"/>
                  </a:lnTo>
                  <a:lnTo>
                    <a:pt x="99529" y="21704"/>
                  </a:lnTo>
                  <a:lnTo>
                    <a:pt x="99529" y="19088"/>
                  </a:lnTo>
                  <a:lnTo>
                    <a:pt x="101752" y="19088"/>
                  </a:lnTo>
                  <a:lnTo>
                    <a:pt x="102006" y="19126"/>
                  </a:lnTo>
                  <a:lnTo>
                    <a:pt x="102438" y="19329"/>
                  </a:lnTo>
                  <a:lnTo>
                    <a:pt x="102539" y="19494"/>
                  </a:lnTo>
                  <a:lnTo>
                    <a:pt x="102654" y="20904"/>
                  </a:lnTo>
                  <a:lnTo>
                    <a:pt x="102768" y="21704"/>
                  </a:lnTo>
                  <a:lnTo>
                    <a:pt x="103784" y="21704"/>
                  </a:lnTo>
                  <a:lnTo>
                    <a:pt x="103784" y="21564"/>
                  </a:lnTo>
                  <a:close/>
                </a:path>
                <a:path w="133350" h="53975">
                  <a:moveTo>
                    <a:pt x="106387" y="6210"/>
                  </a:moveTo>
                  <a:lnTo>
                    <a:pt x="105727" y="4381"/>
                  </a:lnTo>
                  <a:lnTo>
                    <a:pt x="105473" y="3708"/>
                  </a:lnTo>
                  <a:lnTo>
                    <a:pt x="104597" y="1295"/>
                  </a:lnTo>
                  <a:lnTo>
                    <a:pt x="104597" y="3708"/>
                  </a:lnTo>
                  <a:lnTo>
                    <a:pt x="102679" y="3708"/>
                  </a:lnTo>
                  <a:lnTo>
                    <a:pt x="103670" y="1003"/>
                  </a:lnTo>
                  <a:lnTo>
                    <a:pt x="104597" y="3708"/>
                  </a:lnTo>
                  <a:lnTo>
                    <a:pt x="104597" y="1295"/>
                  </a:lnTo>
                  <a:lnTo>
                    <a:pt x="104495" y="1003"/>
                  </a:lnTo>
                  <a:lnTo>
                    <a:pt x="104165" y="101"/>
                  </a:lnTo>
                  <a:lnTo>
                    <a:pt x="103225" y="101"/>
                  </a:lnTo>
                  <a:lnTo>
                    <a:pt x="100926" y="6210"/>
                  </a:lnTo>
                  <a:lnTo>
                    <a:pt x="101777" y="6210"/>
                  </a:lnTo>
                  <a:lnTo>
                    <a:pt x="102438" y="4381"/>
                  </a:lnTo>
                  <a:lnTo>
                    <a:pt x="104863" y="4381"/>
                  </a:lnTo>
                  <a:lnTo>
                    <a:pt x="105473" y="6210"/>
                  </a:lnTo>
                  <a:lnTo>
                    <a:pt x="106387" y="6210"/>
                  </a:lnTo>
                  <a:close/>
                </a:path>
                <a:path w="133350" h="53975">
                  <a:moveTo>
                    <a:pt x="109728" y="15595"/>
                  </a:moveTo>
                  <a:lnTo>
                    <a:pt x="108762" y="15595"/>
                  </a:lnTo>
                  <a:lnTo>
                    <a:pt x="107010" y="18529"/>
                  </a:lnTo>
                  <a:lnTo>
                    <a:pt x="105257" y="15595"/>
                  </a:lnTo>
                  <a:lnTo>
                    <a:pt x="104292" y="15595"/>
                  </a:lnTo>
                  <a:lnTo>
                    <a:pt x="106591" y="19240"/>
                  </a:lnTo>
                  <a:lnTo>
                    <a:pt x="106591" y="21704"/>
                  </a:lnTo>
                  <a:lnTo>
                    <a:pt x="107429" y="21704"/>
                  </a:lnTo>
                  <a:lnTo>
                    <a:pt x="107429" y="19240"/>
                  </a:lnTo>
                  <a:lnTo>
                    <a:pt x="109728" y="15595"/>
                  </a:lnTo>
                  <a:close/>
                </a:path>
                <a:path w="133350" h="53975">
                  <a:moveTo>
                    <a:pt x="112318" y="6070"/>
                  </a:moveTo>
                  <a:lnTo>
                    <a:pt x="112191" y="6019"/>
                  </a:lnTo>
                  <a:lnTo>
                    <a:pt x="112001" y="5410"/>
                  </a:lnTo>
                  <a:lnTo>
                    <a:pt x="111887" y="3746"/>
                  </a:lnTo>
                  <a:lnTo>
                    <a:pt x="111760" y="3581"/>
                  </a:lnTo>
                  <a:lnTo>
                    <a:pt x="111645" y="3429"/>
                  </a:lnTo>
                  <a:lnTo>
                    <a:pt x="111455" y="3302"/>
                  </a:lnTo>
                  <a:lnTo>
                    <a:pt x="111226" y="3200"/>
                  </a:lnTo>
                  <a:lnTo>
                    <a:pt x="111493" y="3060"/>
                  </a:lnTo>
                  <a:lnTo>
                    <a:pt x="111683" y="2895"/>
                  </a:lnTo>
                  <a:lnTo>
                    <a:pt x="111950" y="2514"/>
                  </a:lnTo>
                  <a:lnTo>
                    <a:pt x="111975" y="850"/>
                  </a:lnTo>
                  <a:lnTo>
                    <a:pt x="111798" y="558"/>
                  </a:lnTo>
                  <a:lnTo>
                    <a:pt x="111239" y="317"/>
                  </a:lnTo>
                  <a:lnTo>
                    <a:pt x="111239" y="1384"/>
                  </a:lnTo>
                  <a:lnTo>
                    <a:pt x="111125" y="2514"/>
                  </a:lnTo>
                  <a:lnTo>
                    <a:pt x="110680" y="2819"/>
                  </a:lnTo>
                  <a:lnTo>
                    <a:pt x="110375" y="2895"/>
                  </a:lnTo>
                  <a:lnTo>
                    <a:pt x="108064" y="2895"/>
                  </a:lnTo>
                  <a:lnTo>
                    <a:pt x="108064" y="800"/>
                  </a:lnTo>
                  <a:lnTo>
                    <a:pt x="110375" y="800"/>
                  </a:lnTo>
                  <a:lnTo>
                    <a:pt x="110604" y="850"/>
                  </a:lnTo>
                  <a:lnTo>
                    <a:pt x="111086" y="1092"/>
                  </a:lnTo>
                  <a:lnTo>
                    <a:pt x="111239" y="1384"/>
                  </a:lnTo>
                  <a:lnTo>
                    <a:pt x="111239" y="317"/>
                  </a:lnTo>
                  <a:lnTo>
                    <a:pt x="110921" y="165"/>
                  </a:lnTo>
                  <a:lnTo>
                    <a:pt x="110540" y="101"/>
                  </a:lnTo>
                  <a:lnTo>
                    <a:pt x="107238" y="101"/>
                  </a:lnTo>
                  <a:lnTo>
                    <a:pt x="107238" y="6210"/>
                  </a:lnTo>
                  <a:lnTo>
                    <a:pt x="108064" y="6210"/>
                  </a:lnTo>
                  <a:lnTo>
                    <a:pt x="108064" y="3581"/>
                  </a:lnTo>
                  <a:lnTo>
                    <a:pt x="110286" y="3581"/>
                  </a:lnTo>
                  <a:lnTo>
                    <a:pt x="110540" y="3619"/>
                  </a:lnTo>
                  <a:lnTo>
                    <a:pt x="110972" y="3835"/>
                  </a:lnTo>
                  <a:lnTo>
                    <a:pt x="111074" y="4000"/>
                  </a:lnTo>
                  <a:lnTo>
                    <a:pt x="111188" y="5410"/>
                  </a:lnTo>
                  <a:lnTo>
                    <a:pt x="111302" y="6210"/>
                  </a:lnTo>
                  <a:lnTo>
                    <a:pt x="112318" y="6210"/>
                  </a:lnTo>
                  <a:lnTo>
                    <a:pt x="112318" y="6070"/>
                  </a:lnTo>
                  <a:close/>
                </a:path>
                <a:path w="133350" h="53975">
                  <a:moveTo>
                    <a:pt x="112331" y="23444"/>
                  </a:moveTo>
                  <a:lnTo>
                    <a:pt x="111925" y="22669"/>
                  </a:lnTo>
                  <a:lnTo>
                    <a:pt x="111645" y="22085"/>
                  </a:lnTo>
                  <a:lnTo>
                    <a:pt x="111290" y="21005"/>
                  </a:lnTo>
                  <a:lnTo>
                    <a:pt x="111175" y="20269"/>
                  </a:lnTo>
                  <a:lnTo>
                    <a:pt x="111175" y="18669"/>
                  </a:lnTo>
                  <a:lnTo>
                    <a:pt x="111264" y="17970"/>
                  </a:lnTo>
                  <a:lnTo>
                    <a:pt x="111594" y="16954"/>
                  </a:lnTo>
                  <a:lnTo>
                    <a:pt x="111887" y="16344"/>
                  </a:lnTo>
                  <a:lnTo>
                    <a:pt x="112318" y="15494"/>
                  </a:lnTo>
                  <a:lnTo>
                    <a:pt x="111798" y="15494"/>
                  </a:lnTo>
                  <a:lnTo>
                    <a:pt x="111277" y="16306"/>
                  </a:lnTo>
                  <a:lnTo>
                    <a:pt x="110934" y="16916"/>
                  </a:lnTo>
                  <a:lnTo>
                    <a:pt x="110515" y="17957"/>
                  </a:lnTo>
                  <a:lnTo>
                    <a:pt x="110388" y="18694"/>
                  </a:lnTo>
                  <a:lnTo>
                    <a:pt x="110401" y="19964"/>
                  </a:lnTo>
                  <a:lnTo>
                    <a:pt x="111823" y="23444"/>
                  </a:lnTo>
                  <a:lnTo>
                    <a:pt x="112331" y="23444"/>
                  </a:lnTo>
                  <a:close/>
                </a:path>
                <a:path w="133350" h="53975">
                  <a:moveTo>
                    <a:pt x="117017" y="19100"/>
                  </a:moveTo>
                  <a:lnTo>
                    <a:pt x="116865" y="18707"/>
                  </a:lnTo>
                  <a:lnTo>
                    <a:pt x="116725" y="18567"/>
                  </a:lnTo>
                  <a:lnTo>
                    <a:pt x="116166" y="18110"/>
                  </a:lnTo>
                  <a:lnTo>
                    <a:pt x="116166" y="19265"/>
                  </a:lnTo>
                  <a:lnTo>
                    <a:pt x="116141" y="20548"/>
                  </a:lnTo>
                  <a:lnTo>
                    <a:pt x="115760" y="21056"/>
                  </a:lnTo>
                  <a:lnTo>
                    <a:pt x="115468" y="21196"/>
                  </a:lnTo>
                  <a:lnTo>
                    <a:pt x="114681" y="21196"/>
                  </a:lnTo>
                  <a:lnTo>
                    <a:pt x="114376" y="21069"/>
                  </a:lnTo>
                  <a:lnTo>
                    <a:pt x="113931" y="20548"/>
                  </a:lnTo>
                  <a:lnTo>
                    <a:pt x="113944" y="19100"/>
                  </a:lnTo>
                  <a:lnTo>
                    <a:pt x="114427" y="18681"/>
                  </a:lnTo>
                  <a:lnTo>
                    <a:pt x="114592" y="18618"/>
                  </a:lnTo>
                  <a:lnTo>
                    <a:pt x="114719" y="18567"/>
                  </a:lnTo>
                  <a:lnTo>
                    <a:pt x="115493" y="18567"/>
                  </a:lnTo>
                  <a:lnTo>
                    <a:pt x="115811" y="18707"/>
                  </a:lnTo>
                  <a:lnTo>
                    <a:pt x="116166" y="19265"/>
                  </a:lnTo>
                  <a:lnTo>
                    <a:pt x="116166" y="18110"/>
                  </a:lnTo>
                  <a:lnTo>
                    <a:pt x="115709" y="17894"/>
                  </a:lnTo>
                  <a:lnTo>
                    <a:pt x="114884" y="17894"/>
                  </a:lnTo>
                  <a:lnTo>
                    <a:pt x="114617" y="17945"/>
                  </a:lnTo>
                  <a:lnTo>
                    <a:pt x="114122" y="18186"/>
                  </a:lnTo>
                  <a:lnTo>
                    <a:pt x="113919" y="18351"/>
                  </a:lnTo>
                  <a:lnTo>
                    <a:pt x="113728" y="18618"/>
                  </a:lnTo>
                  <a:lnTo>
                    <a:pt x="113804" y="17716"/>
                  </a:lnTo>
                  <a:lnTo>
                    <a:pt x="113919" y="17310"/>
                  </a:lnTo>
                  <a:lnTo>
                    <a:pt x="114376" y="16586"/>
                  </a:lnTo>
                  <a:lnTo>
                    <a:pt x="114719" y="16383"/>
                  </a:lnTo>
                  <a:lnTo>
                    <a:pt x="115506" y="16383"/>
                  </a:lnTo>
                  <a:lnTo>
                    <a:pt x="115773" y="16497"/>
                  </a:lnTo>
                  <a:lnTo>
                    <a:pt x="116052" y="16891"/>
                  </a:lnTo>
                  <a:lnTo>
                    <a:pt x="116179" y="17310"/>
                  </a:lnTo>
                  <a:lnTo>
                    <a:pt x="116916" y="17310"/>
                  </a:lnTo>
                  <a:lnTo>
                    <a:pt x="116890" y="16891"/>
                  </a:lnTo>
                  <a:lnTo>
                    <a:pt x="116776" y="16586"/>
                  </a:lnTo>
                  <a:lnTo>
                    <a:pt x="116624" y="16383"/>
                  </a:lnTo>
                  <a:lnTo>
                    <a:pt x="116255" y="15887"/>
                  </a:lnTo>
                  <a:lnTo>
                    <a:pt x="115798" y="15722"/>
                  </a:lnTo>
                  <a:lnTo>
                    <a:pt x="114198" y="15722"/>
                  </a:lnTo>
                  <a:lnTo>
                    <a:pt x="113576" y="16217"/>
                  </a:lnTo>
                  <a:lnTo>
                    <a:pt x="113042" y="17716"/>
                  </a:lnTo>
                  <a:lnTo>
                    <a:pt x="113169" y="20815"/>
                  </a:lnTo>
                  <a:lnTo>
                    <a:pt x="113969" y="21640"/>
                  </a:lnTo>
                  <a:lnTo>
                    <a:pt x="114452" y="21856"/>
                  </a:lnTo>
                  <a:lnTo>
                    <a:pt x="115658" y="21856"/>
                  </a:lnTo>
                  <a:lnTo>
                    <a:pt x="116166" y="21653"/>
                  </a:lnTo>
                  <a:lnTo>
                    <a:pt x="116547" y="21196"/>
                  </a:lnTo>
                  <a:lnTo>
                    <a:pt x="116865" y="20815"/>
                  </a:lnTo>
                  <a:lnTo>
                    <a:pt x="116967" y="20548"/>
                  </a:lnTo>
                  <a:lnTo>
                    <a:pt x="117017" y="19100"/>
                  </a:lnTo>
                  <a:close/>
                </a:path>
                <a:path w="133350" h="53975">
                  <a:moveTo>
                    <a:pt x="118262" y="101"/>
                  </a:moveTo>
                  <a:lnTo>
                    <a:pt x="117297" y="101"/>
                  </a:lnTo>
                  <a:lnTo>
                    <a:pt x="115544" y="3035"/>
                  </a:lnTo>
                  <a:lnTo>
                    <a:pt x="113792" y="101"/>
                  </a:lnTo>
                  <a:lnTo>
                    <a:pt x="112826" y="101"/>
                  </a:lnTo>
                  <a:lnTo>
                    <a:pt x="115125" y="3746"/>
                  </a:lnTo>
                  <a:lnTo>
                    <a:pt x="115125" y="6210"/>
                  </a:lnTo>
                  <a:lnTo>
                    <a:pt x="115963" y="6210"/>
                  </a:lnTo>
                  <a:lnTo>
                    <a:pt x="115963" y="3746"/>
                  </a:lnTo>
                  <a:lnTo>
                    <a:pt x="118262" y="101"/>
                  </a:lnTo>
                  <a:close/>
                </a:path>
                <a:path w="133350" h="53975">
                  <a:moveTo>
                    <a:pt x="120865" y="7950"/>
                  </a:moveTo>
                  <a:lnTo>
                    <a:pt x="120459" y="7175"/>
                  </a:lnTo>
                  <a:lnTo>
                    <a:pt x="120180" y="6591"/>
                  </a:lnTo>
                  <a:lnTo>
                    <a:pt x="119824" y="5511"/>
                  </a:lnTo>
                  <a:lnTo>
                    <a:pt x="119710" y="4775"/>
                  </a:lnTo>
                  <a:lnTo>
                    <a:pt x="119710" y="3175"/>
                  </a:lnTo>
                  <a:lnTo>
                    <a:pt x="119799" y="2476"/>
                  </a:lnTo>
                  <a:lnTo>
                    <a:pt x="120142" y="1460"/>
                  </a:lnTo>
                  <a:lnTo>
                    <a:pt x="120421" y="838"/>
                  </a:lnTo>
                  <a:lnTo>
                    <a:pt x="120853" y="0"/>
                  </a:lnTo>
                  <a:lnTo>
                    <a:pt x="120332" y="0"/>
                  </a:lnTo>
                  <a:lnTo>
                    <a:pt x="119811" y="800"/>
                  </a:lnTo>
                  <a:lnTo>
                    <a:pt x="119468" y="1422"/>
                  </a:lnTo>
                  <a:lnTo>
                    <a:pt x="119049" y="2463"/>
                  </a:lnTo>
                  <a:lnTo>
                    <a:pt x="118922" y="3200"/>
                  </a:lnTo>
                  <a:lnTo>
                    <a:pt x="118935" y="4470"/>
                  </a:lnTo>
                  <a:lnTo>
                    <a:pt x="119608" y="6731"/>
                  </a:lnTo>
                  <a:lnTo>
                    <a:pt x="120357" y="7950"/>
                  </a:lnTo>
                  <a:lnTo>
                    <a:pt x="120865" y="7950"/>
                  </a:lnTo>
                  <a:close/>
                </a:path>
                <a:path w="133350" h="53975">
                  <a:moveTo>
                    <a:pt x="121831" y="19596"/>
                  </a:moveTo>
                  <a:lnTo>
                    <a:pt x="120954" y="19596"/>
                  </a:lnTo>
                  <a:lnTo>
                    <a:pt x="120954" y="16891"/>
                  </a:lnTo>
                  <a:lnTo>
                    <a:pt x="120954" y="15735"/>
                  </a:lnTo>
                  <a:lnTo>
                    <a:pt x="120319" y="15735"/>
                  </a:lnTo>
                  <a:lnTo>
                    <a:pt x="120192" y="15913"/>
                  </a:lnTo>
                  <a:lnTo>
                    <a:pt x="120192" y="16891"/>
                  </a:lnTo>
                  <a:lnTo>
                    <a:pt x="120192" y="19596"/>
                  </a:lnTo>
                  <a:lnTo>
                    <a:pt x="118287" y="19596"/>
                  </a:lnTo>
                  <a:lnTo>
                    <a:pt x="120192" y="16891"/>
                  </a:lnTo>
                  <a:lnTo>
                    <a:pt x="120192" y="15913"/>
                  </a:lnTo>
                  <a:lnTo>
                    <a:pt x="117589" y="19519"/>
                  </a:lnTo>
                  <a:lnTo>
                    <a:pt x="117589" y="20243"/>
                  </a:lnTo>
                  <a:lnTo>
                    <a:pt x="120205" y="20243"/>
                  </a:lnTo>
                  <a:lnTo>
                    <a:pt x="120205" y="21704"/>
                  </a:lnTo>
                  <a:lnTo>
                    <a:pt x="120954" y="21704"/>
                  </a:lnTo>
                  <a:lnTo>
                    <a:pt x="120954" y="20243"/>
                  </a:lnTo>
                  <a:lnTo>
                    <a:pt x="121831" y="20243"/>
                  </a:lnTo>
                  <a:lnTo>
                    <a:pt x="121831" y="19596"/>
                  </a:lnTo>
                  <a:close/>
                </a:path>
                <a:path w="133350" h="53975">
                  <a:moveTo>
                    <a:pt x="124180" y="266"/>
                  </a:moveTo>
                  <a:lnTo>
                    <a:pt x="123596" y="266"/>
                  </a:lnTo>
                  <a:lnTo>
                    <a:pt x="123494" y="736"/>
                  </a:lnTo>
                  <a:lnTo>
                    <a:pt x="123329" y="1028"/>
                  </a:lnTo>
                  <a:lnTo>
                    <a:pt x="122910" y="1270"/>
                  </a:lnTo>
                  <a:lnTo>
                    <a:pt x="122529" y="1358"/>
                  </a:lnTo>
                  <a:lnTo>
                    <a:pt x="121983" y="1409"/>
                  </a:lnTo>
                  <a:lnTo>
                    <a:pt x="121983" y="1993"/>
                  </a:lnTo>
                  <a:lnTo>
                    <a:pt x="123380" y="1993"/>
                  </a:lnTo>
                  <a:lnTo>
                    <a:pt x="123380" y="6210"/>
                  </a:lnTo>
                  <a:lnTo>
                    <a:pt x="124180" y="6210"/>
                  </a:lnTo>
                  <a:lnTo>
                    <a:pt x="124180" y="266"/>
                  </a:lnTo>
                  <a:close/>
                </a:path>
                <a:path w="133350" h="53975">
                  <a:moveTo>
                    <a:pt x="124345" y="19100"/>
                  </a:moveTo>
                  <a:lnTo>
                    <a:pt x="122897" y="15494"/>
                  </a:lnTo>
                  <a:lnTo>
                    <a:pt x="122402" y="15494"/>
                  </a:lnTo>
                  <a:lnTo>
                    <a:pt x="122809" y="16268"/>
                  </a:lnTo>
                  <a:lnTo>
                    <a:pt x="123075" y="16852"/>
                  </a:lnTo>
                  <a:lnTo>
                    <a:pt x="123444" y="17932"/>
                  </a:lnTo>
                  <a:lnTo>
                    <a:pt x="123558" y="18669"/>
                  </a:lnTo>
                  <a:lnTo>
                    <a:pt x="123558" y="20269"/>
                  </a:lnTo>
                  <a:lnTo>
                    <a:pt x="123456" y="20967"/>
                  </a:lnTo>
                  <a:lnTo>
                    <a:pt x="123139" y="21958"/>
                  </a:lnTo>
                  <a:lnTo>
                    <a:pt x="122847" y="22580"/>
                  </a:lnTo>
                  <a:lnTo>
                    <a:pt x="122402" y="23444"/>
                  </a:lnTo>
                  <a:lnTo>
                    <a:pt x="122936" y="23444"/>
                  </a:lnTo>
                  <a:lnTo>
                    <a:pt x="123444" y="22644"/>
                  </a:lnTo>
                  <a:lnTo>
                    <a:pt x="123786" y="22034"/>
                  </a:lnTo>
                  <a:lnTo>
                    <a:pt x="124218" y="20967"/>
                  </a:lnTo>
                  <a:lnTo>
                    <a:pt x="124345" y="20243"/>
                  </a:lnTo>
                  <a:lnTo>
                    <a:pt x="124345" y="19100"/>
                  </a:lnTo>
                  <a:close/>
                </a:path>
                <a:path w="133350" h="53975">
                  <a:moveTo>
                    <a:pt x="130302" y="3606"/>
                  </a:moveTo>
                  <a:lnTo>
                    <a:pt x="130136" y="3213"/>
                  </a:lnTo>
                  <a:lnTo>
                    <a:pt x="129997" y="3073"/>
                  </a:lnTo>
                  <a:lnTo>
                    <a:pt x="129438" y="2603"/>
                  </a:lnTo>
                  <a:lnTo>
                    <a:pt x="129438" y="3759"/>
                  </a:lnTo>
                  <a:lnTo>
                    <a:pt x="129413" y="5054"/>
                  </a:lnTo>
                  <a:lnTo>
                    <a:pt x="129044" y="5562"/>
                  </a:lnTo>
                  <a:lnTo>
                    <a:pt x="128739" y="5689"/>
                  </a:lnTo>
                  <a:lnTo>
                    <a:pt x="127965" y="5689"/>
                  </a:lnTo>
                  <a:lnTo>
                    <a:pt x="127647" y="5562"/>
                  </a:lnTo>
                  <a:lnTo>
                    <a:pt x="127215" y="5054"/>
                  </a:lnTo>
                  <a:lnTo>
                    <a:pt x="127228" y="3606"/>
                  </a:lnTo>
                  <a:lnTo>
                    <a:pt x="127711" y="3175"/>
                  </a:lnTo>
                  <a:lnTo>
                    <a:pt x="127863" y="3124"/>
                  </a:lnTo>
                  <a:lnTo>
                    <a:pt x="127990" y="3073"/>
                  </a:lnTo>
                  <a:lnTo>
                    <a:pt x="128778" y="3073"/>
                  </a:lnTo>
                  <a:lnTo>
                    <a:pt x="129082" y="3213"/>
                  </a:lnTo>
                  <a:lnTo>
                    <a:pt x="129438" y="3759"/>
                  </a:lnTo>
                  <a:lnTo>
                    <a:pt x="129438" y="2603"/>
                  </a:lnTo>
                  <a:lnTo>
                    <a:pt x="128981" y="2400"/>
                  </a:lnTo>
                  <a:lnTo>
                    <a:pt x="128155" y="2387"/>
                  </a:lnTo>
                  <a:lnTo>
                    <a:pt x="127889" y="2438"/>
                  </a:lnTo>
                  <a:lnTo>
                    <a:pt x="127393" y="2679"/>
                  </a:lnTo>
                  <a:lnTo>
                    <a:pt x="127203" y="2844"/>
                  </a:lnTo>
                  <a:lnTo>
                    <a:pt x="127000" y="3124"/>
                  </a:lnTo>
                  <a:lnTo>
                    <a:pt x="127076" y="2222"/>
                  </a:lnTo>
                  <a:lnTo>
                    <a:pt x="127190" y="1803"/>
                  </a:lnTo>
                  <a:lnTo>
                    <a:pt x="127647" y="1092"/>
                  </a:lnTo>
                  <a:lnTo>
                    <a:pt x="128003" y="876"/>
                  </a:lnTo>
                  <a:lnTo>
                    <a:pt x="128778" y="876"/>
                  </a:lnTo>
                  <a:lnTo>
                    <a:pt x="129057" y="1003"/>
                  </a:lnTo>
                  <a:lnTo>
                    <a:pt x="129336" y="1384"/>
                  </a:lnTo>
                  <a:lnTo>
                    <a:pt x="129451" y="1803"/>
                  </a:lnTo>
                  <a:lnTo>
                    <a:pt x="130187" y="1803"/>
                  </a:lnTo>
                  <a:lnTo>
                    <a:pt x="130162" y="1384"/>
                  </a:lnTo>
                  <a:lnTo>
                    <a:pt x="130060" y="1092"/>
                  </a:lnTo>
                  <a:lnTo>
                    <a:pt x="129895" y="876"/>
                  </a:lnTo>
                  <a:lnTo>
                    <a:pt x="129540" y="393"/>
                  </a:lnTo>
                  <a:lnTo>
                    <a:pt x="129070" y="228"/>
                  </a:lnTo>
                  <a:lnTo>
                    <a:pt x="127482" y="228"/>
                  </a:lnTo>
                  <a:lnTo>
                    <a:pt x="126847" y="723"/>
                  </a:lnTo>
                  <a:lnTo>
                    <a:pt x="126326" y="2222"/>
                  </a:lnTo>
                  <a:lnTo>
                    <a:pt x="126441" y="5321"/>
                  </a:lnTo>
                  <a:lnTo>
                    <a:pt x="127241" y="6146"/>
                  </a:lnTo>
                  <a:lnTo>
                    <a:pt x="127723" y="6362"/>
                  </a:lnTo>
                  <a:lnTo>
                    <a:pt x="128930" y="6362"/>
                  </a:lnTo>
                  <a:lnTo>
                    <a:pt x="129438" y="6159"/>
                  </a:lnTo>
                  <a:lnTo>
                    <a:pt x="129819" y="5689"/>
                  </a:lnTo>
                  <a:lnTo>
                    <a:pt x="130149" y="5321"/>
                  </a:lnTo>
                  <a:lnTo>
                    <a:pt x="130238" y="5054"/>
                  </a:lnTo>
                  <a:lnTo>
                    <a:pt x="130302" y="3606"/>
                  </a:lnTo>
                  <a:close/>
                </a:path>
                <a:path w="133350" h="53975">
                  <a:moveTo>
                    <a:pt x="132880" y="3606"/>
                  </a:moveTo>
                  <a:lnTo>
                    <a:pt x="131432" y="0"/>
                  </a:lnTo>
                  <a:lnTo>
                    <a:pt x="130937" y="0"/>
                  </a:lnTo>
                  <a:lnTo>
                    <a:pt x="131343" y="762"/>
                  </a:lnTo>
                  <a:lnTo>
                    <a:pt x="131622" y="1358"/>
                  </a:lnTo>
                  <a:lnTo>
                    <a:pt x="131978" y="2438"/>
                  </a:lnTo>
                  <a:lnTo>
                    <a:pt x="132092" y="3175"/>
                  </a:lnTo>
                  <a:lnTo>
                    <a:pt x="132092" y="4775"/>
                  </a:lnTo>
                  <a:lnTo>
                    <a:pt x="131991" y="5473"/>
                  </a:lnTo>
                  <a:lnTo>
                    <a:pt x="131673" y="6464"/>
                  </a:lnTo>
                  <a:lnTo>
                    <a:pt x="131381" y="7086"/>
                  </a:lnTo>
                  <a:lnTo>
                    <a:pt x="130949" y="7950"/>
                  </a:lnTo>
                  <a:lnTo>
                    <a:pt x="131470" y="7950"/>
                  </a:lnTo>
                  <a:lnTo>
                    <a:pt x="131978" y="7137"/>
                  </a:lnTo>
                  <a:lnTo>
                    <a:pt x="132321" y="6527"/>
                  </a:lnTo>
                  <a:lnTo>
                    <a:pt x="132753" y="5473"/>
                  </a:lnTo>
                  <a:lnTo>
                    <a:pt x="132880" y="4749"/>
                  </a:lnTo>
                  <a:lnTo>
                    <a:pt x="132880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262484" y="2130183"/>
              <a:ext cx="133985" cy="23495"/>
            </a:xfrm>
            <a:custGeom>
              <a:avLst/>
              <a:gdLst/>
              <a:ahLst/>
              <a:cxnLst/>
              <a:rect l="l" t="t" r="r" b="b"/>
              <a:pathLst>
                <a:path w="133985" h="23494">
                  <a:moveTo>
                    <a:pt x="2108" y="15532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40"/>
                  </a:lnTo>
                  <a:lnTo>
                    <a:pt x="635" y="16268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68"/>
                  </a:lnTo>
                  <a:lnTo>
                    <a:pt x="622" y="17868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68"/>
                  </a:lnTo>
                  <a:lnTo>
                    <a:pt x="2108" y="17868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56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32"/>
                  </a:lnTo>
                  <a:close/>
                </a:path>
                <a:path w="133985" h="23494">
                  <a:moveTo>
                    <a:pt x="6807" y="21170"/>
                  </a:moveTo>
                  <a:lnTo>
                    <a:pt x="6464" y="21209"/>
                  </a:lnTo>
                  <a:lnTo>
                    <a:pt x="6311" y="19443"/>
                  </a:lnTo>
                  <a:lnTo>
                    <a:pt x="6223" y="17780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43"/>
                  </a:lnTo>
                  <a:lnTo>
                    <a:pt x="5575" y="20497"/>
                  </a:lnTo>
                  <a:lnTo>
                    <a:pt x="5359" y="20840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83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24"/>
                  </a:lnTo>
                  <a:lnTo>
                    <a:pt x="4064" y="19761"/>
                  </a:lnTo>
                  <a:lnTo>
                    <a:pt x="4927" y="19659"/>
                  </a:lnTo>
                  <a:lnTo>
                    <a:pt x="5359" y="19545"/>
                  </a:lnTo>
                  <a:lnTo>
                    <a:pt x="5575" y="19443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18"/>
                  </a:lnTo>
                  <a:lnTo>
                    <a:pt x="3530" y="18618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80"/>
                  </a:lnTo>
                  <a:lnTo>
                    <a:pt x="4876" y="17780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15"/>
                  </a:lnTo>
                  <a:lnTo>
                    <a:pt x="3238" y="19354"/>
                  </a:lnTo>
                  <a:lnTo>
                    <a:pt x="2717" y="19824"/>
                  </a:lnTo>
                  <a:lnTo>
                    <a:pt x="2819" y="21323"/>
                  </a:lnTo>
                  <a:lnTo>
                    <a:pt x="3225" y="21717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4660" y="21780"/>
                  </a:lnTo>
                  <a:lnTo>
                    <a:pt x="5232" y="21488"/>
                  </a:lnTo>
                  <a:lnTo>
                    <a:pt x="5448" y="21323"/>
                  </a:lnTo>
                  <a:lnTo>
                    <a:pt x="5600" y="21120"/>
                  </a:lnTo>
                  <a:lnTo>
                    <a:pt x="5702" y="21488"/>
                  </a:lnTo>
                  <a:lnTo>
                    <a:pt x="5854" y="21717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42"/>
                  </a:lnTo>
                  <a:lnTo>
                    <a:pt x="6807" y="21209"/>
                  </a:lnTo>
                  <a:close/>
                </a:path>
                <a:path w="133985" h="23494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83"/>
                  </a:lnTo>
                  <a:lnTo>
                    <a:pt x="11734" y="22783"/>
                  </a:lnTo>
                  <a:lnTo>
                    <a:pt x="11734" y="22352"/>
                  </a:lnTo>
                  <a:close/>
                </a:path>
                <a:path w="133985" h="23494">
                  <a:moveTo>
                    <a:pt x="15913" y="15570"/>
                  </a:moveTo>
                  <a:lnTo>
                    <a:pt x="15201" y="15570"/>
                  </a:lnTo>
                  <a:lnTo>
                    <a:pt x="15201" y="17830"/>
                  </a:lnTo>
                  <a:lnTo>
                    <a:pt x="15113" y="18503"/>
                  </a:lnTo>
                  <a:lnTo>
                    <a:pt x="15113" y="20472"/>
                  </a:lnTo>
                  <a:lnTo>
                    <a:pt x="14668" y="21056"/>
                  </a:lnTo>
                  <a:lnTo>
                    <a:pt x="14376" y="21209"/>
                  </a:lnTo>
                  <a:lnTo>
                    <a:pt x="13589" y="21209"/>
                  </a:lnTo>
                  <a:lnTo>
                    <a:pt x="13271" y="21056"/>
                  </a:lnTo>
                  <a:lnTo>
                    <a:pt x="12890" y="20472"/>
                  </a:lnTo>
                  <a:lnTo>
                    <a:pt x="12877" y="18554"/>
                  </a:lnTo>
                  <a:lnTo>
                    <a:pt x="13347" y="17970"/>
                  </a:lnTo>
                  <a:lnTo>
                    <a:pt x="13652" y="17830"/>
                  </a:lnTo>
                  <a:lnTo>
                    <a:pt x="14363" y="17830"/>
                  </a:lnTo>
                  <a:lnTo>
                    <a:pt x="14655" y="17957"/>
                  </a:lnTo>
                  <a:lnTo>
                    <a:pt x="15113" y="18503"/>
                  </a:lnTo>
                  <a:lnTo>
                    <a:pt x="15113" y="17741"/>
                  </a:lnTo>
                  <a:lnTo>
                    <a:pt x="14884" y="17475"/>
                  </a:lnTo>
                  <a:lnTo>
                    <a:pt x="14516" y="17246"/>
                  </a:lnTo>
                  <a:lnTo>
                    <a:pt x="14224" y="17170"/>
                  </a:lnTo>
                  <a:lnTo>
                    <a:pt x="13271" y="17170"/>
                  </a:lnTo>
                  <a:lnTo>
                    <a:pt x="12839" y="17386"/>
                  </a:lnTo>
                  <a:lnTo>
                    <a:pt x="12141" y="18364"/>
                  </a:lnTo>
                  <a:lnTo>
                    <a:pt x="12077" y="18554"/>
                  </a:lnTo>
                  <a:lnTo>
                    <a:pt x="12153" y="20828"/>
                  </a:lnTo>
                  <a:lnTo>
                    <a:pt x="12877" y="21666"/>
                  </a:lnTo>
                  <a:lnTo>
                    <a:pt x="13309" y="21869"/>
                  </a:lnTo>
                  <a:lnTo>
                    <a:pt x="14109" y="21869"/>
                  </a:lnTo>
                  <a:lnTo>
                    <a:pt x="14376" y="21805"/>
                  </a:lnTo>
                  <a:lnTo>
                    <a:pt x="14859" y="21564"/>
                  </a:lnTo>
                  <a:lnTo>
                    <a:pt x="15062" y="21361"/>
                  </a:lnTo>
                  <a:lnTo>
                    <a:pt x="15163" y="21209"/>
                  </a:lnTo>
                  <a:lnTo>
                    <a:pt x="15240" y="21704"/>
                  </a:lnTo>
                  <a:lnTo>
                    <a:pt x="15913" y="21704"/>
                  </a:lnTo>
                  <a:lnTo>
                    <a:pt x="15913" y="21094"/>
                  </a:lnTo>
                  <a:lnTo>
                    <a:pt x="15913" y="15570"/>
                  </a:lnTo>
                  <a:close/>
                </a:path>
                <a:path w="133985" h="23494">
                  <a:moveTo>
                    <a:pt x="20853" y="19723"/>
                  </a:moveTo>
                  <a:lnTo>
                    <a:pt x="20078" y="17513"/>
                  </a:lnTo>
                  <a:lnTo>
                    <a:pt x="20078" y="19126"/>
                  </a:lnTo>
                  <a:lnTo>
                    <a:pt x="17602" y="19126"/>
                  </a:lnTo>
                  <a:lnTo>
                    <a:pt x="17614" y="18796"/>
                  </a:lnTo>
                  <a:lnTo>
                    <a:pt x="17729" y="18427"/>
                  </a:lnTo>
                  <a:lnTo>
                    <a:pt x="18199" y="17932"/>
                  </a:lnTo>
                  <a:lnTo>
                    <a:pt x="18491" y="17805"/>
                  </a:lnTo>
                  <a:lnTo>
                    <a:pt x="19316" y="17805"/>
                  </a:lnTo>
                  <a:lnTo>
                    <a:pt x="19659" y="17983"/>
                  </a:lnTo>
                  <a:lnTo>
                    <a:pt x="19913" y="18440"/>
                  </a:lnTo>
                  <a:lnTo>
                    <a:pt x="20027" y="18745"/>
                  </a:lnTo>
                  <a:lnTo>
                    <a:pt x="20078" y="19126"/>
                  </a:lnTo>
                  <a:lnTo>
                    <a:pt x="20078" y="17513"/>
                  </a:lnTo>
                  <a:lnTo>
                    <a:pt x="19507" y="17221"/>
                  </a:lnTo>
                  <a:lnTo>
                    <a:pt x="19202" y="17145"/>
                  </a:lnTo>
                  <a:lnTo>
                    <a:pt x="18249" y="17145"/>
                  </a:lnTo>
                  <a:lnTo>
                    <a:pt x="17741" y="17373"/>
                  </a:lnTo>
                  <a:lnTo>
                    <a:pt x="16967" y="18275"/>
                  </a:lnTo>
                  <a:lnTo>
                    <a:pt x="16878" y="18542"/>
                  </a:lnTo>
                  <a:lnTo>
                    <a:pt x="16967" y="20866"/>
                  </a:lnTo>
                  <a:lnTo>
                    <a:pt x="17741" y="21666"/>
                  </a:lnTo>
                  <a:lnTo>
                    <a:pt x="18211" y="21869"/>
                  </a:lnTo>
                  <a:lnTo>
                    <a:pt x="18986" y="21869"/>
                  </a:lnTo>
                  <a:lnTo>
                    <a:pt x="20789" y="20307"/>
                  </a:lnTo>
                  <a:lnTo>
                    <a:pt x="20053" y="20307"/>
                  </a:lnTo>
                  <a:lnTo>
                    <a:pt x="19977" y="20535"/>
                  </a:lnTo>
                  <a:lnTo>
                    <a:pt x="19900" y="20688"/>
                  </a:lnTo>
                  <a:lnTo>
                    <a:pt x="19532" y="21094"/>
                  </a:lnTo>
                  <a:lnTo>
                    <a:pt x="19215" y="21221"/>
                  </a:lnTo>
                  <a:lnTo>
                    <a:pt x="18402" y="21221"/>
                  </a:lnTo>
                  <a:lnTo>
                    <a:pt x="18122" y="21094"/>
                  </a:lnTo>
                  <a:lnTo>
                    <a:pt x="17703" y="20535"/>
                  </a:lnTo>
                  <a:lnTo>
                    <a:pt x="17576" y="19723"/>
                  </a:lnTo>
                  <a:lnTo>
                    <a:pt x="20853" y="19723"/>
                  </a:lnTo>
                  <a:close/>
                </a:path>
                <a:path w="133985" h="23494">
                  <a:moveTo>
                    <a:pt x="22529" y="15595"/>
                  </a:moveTo>
                  <a:lnTo>
                    <a:pt x="21793" y="15595"/>
                  </a:lnTo>
                  <a:lnTo>
                    <a:pt x="21793" y="21704"/>
                  </a:lnTo>
                  <a:lnTo>
                    <a:pt x="22529" y="21704"/>
                  </a:lnTo>
                  <a:lnTo>
                    <a:pt x="22529" y="15595"/>
                  </a:lnTo>
                  <a:close/>
                </a:path>
                <a:path w="133985" h="23494">
                  <a:moveTo>
                    <a:pt x="27482" y="19723"/>
                  </a:moveTo>
                  <a:lnTo>
                    <a:pt x="27470" y="19126"/>
                  </a:lnTo>
                  <a:lnTo>
                    <a:pt x="27381" y="18542"/>
                  </a:lnTo>
                  <a:lnTo>
                    <a:pt x="27266" y="18173"/>
                  </a:lnTo>
                  <a:lnTo>
                    <a:pt x="27012" y="17805"/>
                  </a:lnTo>
                  <a:lnTo>
                    <a:pt x="26733" y="17526"/>
                  </a:lnTo>
                  <a:lnTo>
                    <a:pt x="26708" y="19126"/>
                  </a:lnTo>
                  <a:lnTo>
                    <a:pt x="24231" y="19126"/>
                  </a:lnTo>
                  <a:lnTo>
                    <a:pt x="24244" y="18796"/>
                  </a:lnTo>
                  <a:lnTo>
                    <a:pt x="24371" y="18427"/>
                  </a:lnTo>
                  <a:lnTo>
                    <a:pt x="24841" y="17932"/>
                  </a:lnTo>
                  <a:lnTo>
                    <a:pt x="25120" y="17805"/>
                  </a:lnTo>
                  <a:lnTo>
                    <a:pt x="25946" y="17805"/>
                  </a:lnTo>
                  <a:lnTo>
                    <a:pt x="26289" y="17983"/>
                  </a:lnTo>
                  <a:lnTo>
                    <a:pt x="26543" y="18440"/>
                  </a:lnTo>
                  <a:lnTo>
                    <a:pt x="26657" y="18745"/>
                  </a:lnTo>
                  <a:lnTo>
                    <a:pt x="26708" y="19126"/>
                  </a:lnTo>
                  <a:lnTo>
                    <a:pt x="26708" y="17513"/>
                  </a:lnTo>
                  <a:lnTo>
                    <a:pt x="26136" y="17221"/>
                  </a:lnTo>
                  <a:lnTo>
                    <a:pt x="25831" y="17145"/>
                  </a:lnTo>
                  <a:lnTo>
                    <a:pt x="24892" y="17145"/>
                  </a:lnTo>
                  <a:lnTo>
                    <a:pt x="24384" y="17373"/>
                  </a:lnTo>
                  <a:lnTo>
                    <a:pt x="23609" y="18275"/>
                  </a:lnTo>
                  <a:lnTo>
                    <a:pt x="23507" y="18542"/>
                  </a:lnTo>
                  <a:lnTo>
                    <a:pt x="23596" y="20866"/>
                  </a:lnTo>
                  <a:lnTo>
                    <a:pt x="24371" y="21666"/>
                  </a:lnTo>
                  <a:lnTo>
                    <a:pt x="24841" y="21869"/>
                  </a:lnTo>
                  <a:lnTo>
                    <a:pt x="25628" y="21869"/>
                  </a:lnTo>
                  <a:lnTo>
                    <a:pt x="27419" y="20307"/>
                  </a:lnTo>
                  <a:lnTo>
                    <a:pt x="26682" y="20307"/>
                  </a:lnTo>
                  <a:lnTo>
                    <a:pt x="26606" y="20535"/>
                  </a:lnTo>
                  <a:lnTo>
                    <a:pt x="26530" y="20688"/>
                  </a:lnTo>
                  <a:lnTo>
                    <a:pt x="26162" y="21094"/>
                  </a:lnTo>
                  <a:lnTo>
                    <a:pt x="25857" y="21221"/>
                  </a:lnTo>
                  <a:lnTo>
                    <a:pt x="25044" y="21221"/>
                  </a:lnTo>
                  <a:lnTo>
                    <a:pt x="24752" y="21094"/>
                  </a:lnTo>
                  <a:lnTo>
                    <a:pt x="24333" y="20535"/>
                  </a:lnTo>
                  <a:lnTo>
                    <a:pt x="24218" y="19723"/>
                  </a:lnTo>
                  <a:lnTo>
                    <a:pt x="27482" y="19723"/>
                  </a:lnTo>
                  <a:close/>
                </a:path>
                <a:path w="133985" h="23494">
                  <a:moveTo>
                    <a:pt x="30022" y="17246"/>
                  </a:moveTo>
                  <a:lnTo>
                    <a:pt x="29311" y="17246"/>
                  </a:lnTo>
                  <a:lnTo>
                    <a:pt x="29311" y="16014"/>
                  </a:lnTo>
                  <a:lnTo>
                    <a:pt x="28549" y="16014"/>
                  </a:lnTo>
                  <a:lnTo>
                    <a:pt x="28549" y="17246"/>
                  </a:lnTo>
                  <a:lnTo>
                    <a:pt x="27940" y="17246"/>
                  </a:lnTo>
                  <a:lnTo>
                    <a:pt x="27940" y="17868"/>
                  </a:lnTo>
                  <a:lnTo>
                    <a:pt x="28549" y="17868"/>
                  </a:lnTo>
                  <a:lnTo>
                    <a:pt x="28549" y="21107"/>
                  </a:lnTo>
                  <a:lnTo>
                    <a:pt x="28613" y="21336"/>
                  </a:lnTo>
                  <a:lnTo>
                    <a:pt x="28854" y="21691"/>
                  </a:lnTo>
                  <a:lnTo>
                    <a:pt x="29095" y="21780"/>
                  </a:lnTo>
                  <a:lnTo>
                    <a:pt x="29552" y="21780"/>
                  </a:lnTo>
                  <a:lnTo>
                    <a:pt x="29933" y="21742"/>
                  </a:lnTo>
                  <a:lnTo>
                    <a:pt x="30022" y="21120"/>
                  </a:lnTo>
                  <a:lnTo>
                    <a:pt x="29616" y="21132"/>
                  </a:lnTo>
                  <a:lnTo>
                    <a:pt x="29362" y="21031"/>
                  </a:lnTo>
                  <a:lnTo>
                    <a:pt x="29311" y="17868"/>
                  </a:lnTo>
                  <a:lnTo>
                    <a:pt x="30022" y="17868"/>
                  </a:lnTo>
                  <a:lnTo>
                    <a:pt x="30022" y="17246"/>
                  </a:lnTo>
                  <a:close/>
                </a:path>
                <a:path w="133985" h="23494">
                  <a:moveTo>
                    <a:pt x="34594" y="19723"/>
                  </a:moveTo>
                  <a:lnTo>
                    <a:pt x="33820" y="17513"/>
                  </a:lnTo>
                  <a:lnTo>
                    <a:pt x="33820" y="19126"/>
                  </a:lnTo>
                  <a:lnTo>
                    <a:pt x="31343" y="19126"/>
                  </a:lnTo>
                  <a:lnTo>
                    <a:pt x="31356" y="18796"/>
                  </a:lnTo>
                  <a:lnTo>
                    <a:pt x="31483" y="18427"/>
                  </a:lnTo>
                  <a:lnTo>
                    <a:pt x="31953" y="17932"/>
                  </a:lnTo>
                  <a:lnTo>
                    <a:pt x="32232" y="17805"/>
                  </a:lnTo>
                  <a:lnTo>
                    <a:pt x="33058" y="17805"/>
                  </a:lnTo>
                  <a:lnTo>
                    <a:pt x="33401" y="17983"/>
                  </a:lnTo>
                  <a:lnTo>
                    <a:pt x="33655" y="18440"/>
                  </a:lnTo>
                  <a:lnTo>
                    <a:pt x="33769" y="18745"/>
                  </a:lnTo>
                  <a:lnTo>
                    <a:pt x="33820" y="19126"/>
                  </a:lnTo>
                  <a:lnTo>
                    <a:pt x="33820" y="17513"/>
                  </a:lnTo>
                  <a:lnTo>
                    <a:pt x="33248" y="17221"/>
                  </a:lnTo>
                  <a:lnTo>
                    <a:pt x="32943" y="17145"/>
                  </a:lnTo>
                  <a:lnTo>
                    <a:pt x="31991" y="17145"/>
                  </a:lnTo>
                  <a:lnTo>
                    <a:pt x="31483" y="17373"/>
                  </a:lnTo>
                  <a:lnTo>
                    <a:pt x="30708" y="18275"/>
                  </a:lnTo>
                  <a:lnTo>
                    <a:pt x="30619" y="18542"/>
                  </a:lnTo>
                  <a:lnTo>
                    <a:pt x="30708" y="20866"/>
                  </a:lnTo>
                  <a:lnTo>
                    <a:pt x="31483" y="21666"/>
                  </a:lnTo>
                  <a:lnTo>
                    <a:pt x="31953" y="21869"/>
                  </a:lnTo>
                  <a:lnTo>
                    <a:pt x="32727" y="21869"/>
                  </a:lnTo>
                  <a:lnTo>
                    <a:pt x="34531" y="20307"/>
                  </a:lnTo>
                  <a:lnTo>
                    <a:pt x="33794" y="20307"/>
                  </a:lnTo>
                  <a:lnTo>
                    <a:pt x="33718" y="20535"/>
                  </a:lnTo>
                  <a:lnTo>
                    <a:pt x="33642" y="20688"/>
                  </a:lnTo>
                  <a:lnTo>
                    <a:pt x="33274" y="21094"/>
                  </a:lnTo>
                  <a:lnTo>
                    <a:pt x="32956" y="21221"/>
                  </a:lnTo>
                  <a:lnTo>
                    <a:pt x="32156" y="21221"/>
                  </a:lnTo>
                  <a:lnTo>
                    <a:pt x="31864" y="21094"/>
                  </a:lnTo>
                  <a:lnTo>
                    <a:pt x="31445" y="20535"/>
                  </a:lnTo>
                  <a:lnTo>
                    <a:pt x="31318" y="19723"/>
                  </a:lnTo>
                  <a:lnTo>
                    <a:pt x="34594" y="19723"/>
                  </a:lnTo>
                  <a:close/>
                </a:path>
                <a:path w="133985" h="23494">
                  <a:moveTo>
                    <a:pt x="39141" y="15570"/>
                  </a:moveTo>
                  <a:lnTo>
                    <a:pt x="38417" y="15570"/>
                  </a:lnTo>
                  <a:lnTo>
                    <a:pt x="38417" y="17830"/>
                  </a:lnTo>
                  <a:lnTo>
                    <a:pt x="38341" y="20472"/>
                  </a:lnTo>
                  <a:lnTo>
                    <a:pt x="37896" y="21056"/>
                  </a:lnTo>
                  <a:lnTo>
                    <a:pt x="37604" y="21209"/>
                  </a:lnTo>
                  <a:lnTo>
                    <a:pt x="36804" y="21209"/>
                  </a:lnTo>
                  <a:lnTo>
                    <a:pt x="36487" y="21056"/>
                  </a:lnTo>
                  <a:lnTo>
                    <a:pt x="36118" y="20472"/>
                  </a:lnTo>
                  <a:lnTo>
                    <a:pt x="36106" y="18554"/>
                  </a:lnTo>
                  <a:lnTo>
                    <a:pt x="36576" y="17970"/>
                  </a:lnTo>
                  <a:lnTo>
                    <a:pt x="38341" y="20472"/>
                  </a:lnTo>
                  <a:lnTo>
                    <a:pt x="38341" y="17754"/>
                  </a:lnTo>
                  <a:lnTo>
                    <a:pt x="38100" y="17475"/>
                  </a:lnTo>
                  <a:lnTo>
                    <a:pt x="37731" y="17246"/>
                  </a:lnTo>
                  <a:lnTo>
                    <a:pt x="37452" y="17170"/>
                  </a:lnTo>
                  <a:lnTo>
                    <a:pt x="36499" y="17170"/>
                  </a:lnTo>
                  <a:lnTo>
                    <a:pt x="36068" y="17386"/>
                  </a:lnTo>
                  <a:lnTo>
                    <a:pt x="35356" y="18364"/>
                  </a:lnTo>
                  <a:lnTo>
                    <a:pt x="35306" y="18554"/>
                  </a:lnTo>
                  <a:lnTo>
                    <a:pt x="35369" y="20828"/>
                  </a:lnTo>
                  <a:lnTo>
                    <a:pt x="36106" y="21666"/>
                  </a:lnTo>
                  <a:lnTo>
                    <a:pt x="36525" y="21869"/>
                  </a:lnTo>
                  <a:lnTo>
                    <a:pt x="37338" y="21869"/>
                  </a:lnTo>
                  <a:lnTo>
                    <a:pt x="37604" y="21805"/>
                  </a:lnTo>
                  <a:lnTo>
                    <a:pt x="38087" y="21564"/>
                  </a:lnTo>
                  <a:lnTo>
                    <a:pt x="38290" y="21361"/>
                  </a:lnTo>
                  <a:lnTo>
                    <a:pt x="38379" y="21209"/>
                  </a:lnTo>
                  <a:lnTo>
                    <a:pt x="38468" y="21704"/>
                  </a:lnTo>
                  <a:lnTo>
                    <a:pt x="39141" y="21704"/>
                  </a:lnTo>
                  <a:lnTo>
                    <a:pt x="39141" y="21094"/>
                  </a:lnTo>
                  <a:lnTo>
                    <a:pt x="39141" y="15570"/>
                  </a:lnTo>
                  <a:close/>
                </a:path>
                <a:path w="133985" h="23494">
                  <a:moveTo>
                    <a:pt x="44437" y="22352"/>
                  </a:moveTo>
                  <a:lnTo>
                    <a:pt x="39700" y="22352"/>
                  </a:lnTo>
                  <a:lnTo>
                    <a:pt x="39700" y="22783"/>
                  </a:lnTo>
                  <a:lnTo>
                    <a:pt x="44437" y="22783"/>
                  </a:lnTo>
                  <a:lnTo>
                    <a:pt x="44437" y="22352"/>
                  </a:lnTo>
                  <a:close/>
                </a:path>
                <a:path w="133985" h="23494">
                  <a:moveTo>
                    <a:pt x="47180" y="17170"/>
                  </a:moveTo>
                  <a:lnTo>
                    <a:pt x="46951" y="17145"/>
                  </a:lnTo>
                  <a:lnTo>
                    <a:pt x="46634" y="17145"/>
                  </a:lnTo>
                  <a:lnTo>
                    <a:pt x="46380" y="17259"/>
                  </a:lnTo>
                  <a:lnTo>
                    <a:pt x="45923" y="17691"/>
                  </a:lnTo>
                  <a:lnTo>
                    <a:pt x="45783" y="17868"/>
                  </a:lnTo>
                  <a:lnTo>
                    <a:pt x="45720" y="18021"/>
                  </a:lnTo>
                  <a:lnTo>
                    <a:pt x="45720" y="17246"/>
                  </a:lnTo>
                  <a:lnTo>
                    <a:pt x="45008" y="17246"/>
                  </a:lnTo>
                  <a:lnTo>
                    <a:pt x="45008" y="21704"/>
                  </a:lnTo>
                  <a:lnTo>
                    <a:pt x="45758" y="21704"/>
                  </a:lnTo>
                  <a:lnTo>
                    <a:pt x="45758" y="18834"/>
                  </a:lnTo>
                  <a:lnTo>
                    <a:pt x="45859" y="18554"/>
                  </a:lnTo>
                  <a:lnTo>
                    <a:pt x="46266" y="18059"/>
                  </a:lnTo>
                  <a:lnTo>
                    <a:pt x="46558" y="17945"/>
                  </a:lnTo>
                  <a:lnTo>
                    <a:pt x="46926" y="17945"/>
                  </a:lnTo>
                  <a:lnTo>
                    <a:pt x="47180" y="17957"/>
                  </a:lnTo>
                  <a:lnTo>
                    <a:pt x="47180" y="17170"/>
                  </a:lnTo>
                  <a:close/>
                </a:path>
                <a:path w="133985" h="23494">
                  <a:moveTo>
                    <a:pt x="48120" y="1778"/>
                  </a:moveTo>
                  <a:lnTo>
                    <a:pt x="47358" y="1778"/>
                  </a:lnTo>
                  <a:lnTo>
                    <a:pt x="47358" y="6210"/>
                  </a:lnTo>
                  <a:lnTo>
                    <a:pt x="48120" y="6210"/>
                  </a:lnTo>
                  <a:lnTo>
                    <a:pt x="48120" y="1778"/>
                  </a:lnTo>
                  <a:close/>
                </a:path>
                <a:path w="133985" h="23494">
                  <a:moveTo>
                    <a:pt x="48120" y="101"/>
                  </a:moveTo>
                  <a:lnTo>
                    <a:pt x="47358" y="101"/>
                  </a:lnTo>
                  <a:lnTo>
                    <a:pt x="47358" y="952"/>
                  </a:lnTo>
                  <a:lnTo>
                    <a:pt x="48120" y="952"/>
                  </a:lnTo>
                  <a:lnTo>
                    <a:pt x="48120" y="101"/>
                  </a:lnTo>
                  <a:close/>
                </a:path>
                <a:path w="133985" h="23494">
                  <a:moveTo>
                    <a:pt x="51650" y="19723"/>
                  </a:moveTo>
                  <a:lnTo>
                    <a:pt x="51638" y="19126"/>
                  </a:lnTo>
                  <a:lnTo>
                    <a:pt x="51549" y="18542"/>
                  </a:lnTo>
                  <a:lnTo>
                    <a:pt x="51435" y="18173"/>
                  </a:lnTo>
                  <a:lnTo>
                    <a:pt x="51181" y="17805"/>
                  </a:lnTo>
                  <a:lnTo>
                    <a:pt x="50901" y="17526"/>
                  </a:lnTo>
                  <a:lnTo>
                    <a:pt x="50876" y="19126"/>
                  </a:lnTo>
                  <a:lnTo>
                    <a:pt x="48399" y="19126"/>
                  </a:lnTo>
                  <a:lnTo>
                    <a:pt x="48412" y="18796"/>
                  </a:lnTo>
                  <a:lnTo>
                    <a:pt x="48539" y="18427"/>
                  </a:lnTo>
                  <a:lnTo>
                    <a:pt x="49009" y="17932"/>
                  </a:lnTo>
                  <a:lnTo>
                    <a:pt x="49288" y="17805"/>
                  </a:lnTo>
                  <a:lnTo>
                    <a:pt x="50114" y="17805"/>
                  </a:lnTo>
                  <a:lnTo>
                    <a:pt x="50457" y="17983"/>
                  </a:lnTo>
                  <a:lnTo>
                    <a:pt x="50711" y="18440"/>
                  </a:lnTo>
                  <a:lnTo>
                    <a:pt x="50825" y="18745"/>
                  </a:lnTo>
                  <a:lnTo>
                    <a:pt x="50876" y="19126"/>
                  </a:lnTo>
                  <a:lnTo>
                    <a:pt x="50876" y="17513"/>
                  </a:lnTo>
                  <a:lnTo>
                    <a:pt x="50304" y="17221"/>
                  </a:lnTo>
                  <a:lnTo>
                    <a:pt x="49999" y="17145"/>
                  </a:lnTo>
                  <a:lnTo>
                    <a:pt x="49060" y="17145"/>
                  </a:lnTo>
                  <a:lnTo>
                    <a:pt x="48552" y="17373"/>
                  </a:lnTo>
                  <a:lnTo>
                    <a:pt x="47777" y="18275"/>
                  </a:lnTo>
                  <a:lnTo>
                    <a:pt x="47675" y="18542"/>
                  </a:lnTo>
                  <a:lnTo>
                    <a:pt x="47764" y="20866"/>
                  </a:lnTo>
                  <a:lnTo>
                    <a:pt x="48539" y="21666"/>
                  </a:lnTo>
                  <a:lnTo>
                    <a:pt x="49009" y="21869"/>
                  </a:lnTo>
                  <a:lnTo>
                    <a:pt x="49796" y="21869"/>
                  </a:lnTo>
                  <a:lnTo>
                    <a:pt x="51587" y="20307"/>
                  </a:lnTo>
                  <a:lnTo>
                    <a:pt x="50850" y="20307"/>
                  </a:lnTo>
                  <a:lnTo>
                    <a:pt x="50774" y="20535"/>
                  </a:lnTo>
                  <a:lnTo>
                    <a:pt x="50698" y="20688"/>
                  </a:lnTo>
                  <a:lnTo>
                    <a:pt x="50330" y="21094"/>
                  </a:lnTo>
                  <a:lnTo>
                    <a:pt x="50025" y="21221"/>
                  </a:lnTo>
                  <a:lnTo>
                    <a:pt x="49212" y="21221"/>
                  </a:lnTo>
                  <a:lnTo>
                    <a:pt x="48920" y="21094"/>
                  </a:lnTo>
                  <a:lnTo>
                    <a:pt x="48501" y="20535"/>
                  </a:lnTo>
                  <a:lnTo>
                    <a:pt x="48387" y="19723"/>
                  </a:lnTo>
                  <a:lnTo>
                    <a:pt x="51650" y="19723"/>
                  </a:lnTo>
                  <a:close/>
                </a:path>
                <a:path w="133985" h="23494">
                  <a:moveTo>
                    <a:pt x="55245" y="2844"/>
                  </a:moveTo>
                  <a:lnTo>
                    <a:pt x="55181" y="2540"/>
                  </a:lnTo>
                  <a:lnTo>
                    <a:pt x="54851" y="1866"/>
                  </a:lnTo>
                  <a:lnTo>
                    <a:pt x="54444" y="1651"/>
                  </a:lnTo>
                  <a:lnTo>
                    <a:pt x="53568" y="1651"/>
                  </a:lnTo>
                  <a:lnTo>
                    <a:pt x="53314" y="1714"/>
                  </a:lnTo>
                  <a:lnTo>
                    <a:pt x="52870" y="1943"/>
                  </a:lnTo>
                  <a:lnTo>
                    <a:pt x="52666" y="2120"/>
                  </a:lnTo>
                  <a:lnTo>
                    <a:pt x="52501" y="2362"/>
                  </a:lnTo>
                  <a:lnTo>
                    <a:pt x="52400" y="2171"/>
                  </a:lnTo>
                  <a:lnTo>
                    <a:pt x="52298" y="2019"/>
                  </a:lnTo>
                  <a:lnTo>
                    <a:pt x="51955" y="1739"/>
                  </a:lnTo>
                  <a:lnTo>
                    <a:pt x="51663" y="1651"/>
                  </a:lnTo>
                  <a:lnTo>
                    <a:pt x="51003" y="1651"/>
                  </a:lnTo>
                  <a:lnTo>
                    <a:pt x="50723" y="1739"/>
                  </a:lnTo>
                  <a:lnTo>
                    <a:pt x="50330" y="2006"/>
                  </a:lnTo>
                  <a:lnTo>
                    <a:pt x="50165" y="2171"/>
                  </a:lnTo>
                  <a:lnTo>
                    <a:pt x="49987" y="2387"/>
                  </a:lnTo>
                  <a:lnTo>
                    <a:pt x="49987" y="1752"/>
                  </a:lnTo>
                  <a:lnTo>
                    <a:pt x="49250" y="1752"/>
                  </a:lnTo>
                  <a:lnTo>
                    <a:pt x="49250" y="6210"/>
                  </a:lnTo>
                  <a:lnTo>
                    <a:pt x="49999" y="6210"/>
                  </a:lnTo>
                  <a:lnTo>
                    <a:pt x="49999" y="3276"/>
                  </a:lnTo>
                  <a:lnTo>
                    <a:pt x="50114" y="2870"/>
                  </a:lnTo>
                  <a:lnTo>
                    <a:pt x="50584" y="2438"/>
                  </a:lnTo>
                  <a:lnTo>
                    <a:pt x="50838" y="2336"/>
                  </a:lnTo>
                  <a:lnTo>
                    <a:pt x="51422" y="2336"/>
                  </a:lnTo>
                  <a:lnTo>
                    <a:pt x="51638" y="2438"/>
                  </a:lnTo>
                  <a:lnTo>
                    <a:pt x="51828" y="2781"/>
                  </a:lnTo>
                  <a:lnTo>
                    <a:pt x="51854" y="2997"/>
                  </a:lnTo>
                  <a:lnTo>
                    <a:pt x="51854" y="6210"/>
                  </a:lnTo>
                  <a:lnTo>
                    <a:pt x="52628" y="6210"/>
                  </a:lnTo>
                  <a:lnTo>
                    <a:pt x="52628" y="3162"/>
                  </a:lnTo>
                  <a:lnTo>
                    <a:pt x="52730" y="2832"/>
                  </a:lnTo>
                  <a:lnTo>
                    <a:pt x="53149" y="2438"/>
                  </a:lnTo>
                  <a:lnTo>
                    <a:pt x="53403" y="2336"/>
                  </a:lnTo>
                  <a:lnTo>
                    <a:pt x="53911" y="2336"/>
                  </a:lnTo>
                  <a:lnTo>
                    <a:pt x="54102" y="2400"/>
                  </a:lnTo>
                  <a:lnTo>
                    <a:pt x="54394" y="2616"/>
                  </a:lnTo>
                  <a:lnTo>
                    <a:pt x="54470" y="2819"/>
                  </a:lnTo>
                  <a:lnTo>
                    <a:pt x="54470" y="6210"/>
                  </a:lnTo>
                  <a:lnTo>
                    <a:pt x="55245" y="6210"/>
                  </a:lnTo>
                  <a:lnTo>
                    <a:pt x="55245" y="2844"/>
                  </a:lnTo>
                  <a:close/>
                </a:path>
                <a:path w="133985" h="23494">
                  <a:moveTo>
                    <a:pt x="56578" y="21170"/>
                  </a:moveTo>
                  <a:lnTo>
                    <a:pt x="56222" y="21209"/>
                  </a:lnTo>
                  <a:lnTo>
                    <a:pt x="56083" y="19443"/>
                  </a:lnTo>
                  <a:lnTo>
                    <a:pt x="55981" y="17780"/>
                  </a:lnTo>
                  <a:lnTo>
                    <a:pt x="55918" y="17640"/>
                  </a:lnTo>
                  <a:lnTo>
                    <a:pt x="55333" y="17297"/>
                  </a:lnTo>
                  <a:lnTo>
                    <a:pt x="55333" y="19443"/>
                  </a:lnTo>
                  <a:lnTo>
                    <a:pt x="55333" y="20497"/>
                  </a:lnTo>
                  <a:lnTo>
                    <a:pt x="55130" y="20840"/>
                  </a:lnTo>
                  <a:lnTo>
                    <a:pt x="54457" y="21158"/>
                  </a:lnTo>
                  <a:lnTo>
                    <a:pt x="54203" y="21221"/>
                  </a:lnTo>
                  <a:lnTo>
                    <a:pt x="53721" y="21221"/>
                  </a:lnTo>
                  <a:lnTo>
                    <a:pt x="53378" y="21031"/>
                  </a:lnTo>
                  <a:lnTo>
                    <a:pt x="53251" y="20027"/>
                  </a:lnTo>
                  <a:lnTo>
                    <a:pt x="53619" y="19824"/>
                  </a:lnTo>
                  <a:lnTo>
                    <a:pt x="53822" y="19761"/>
                  </a:lnTo>
                  <a:lnTo>
                    <a:pt x="54686" y="19659"/>
                  </a:lnTo>
                  <a:lnTo>
                    <a:pt x="55118" y="19545"/>
                  </a:lnTo>
                  <a:lnTo>
                    <a:pt x="55333" y="19443"/>
                  </a:lnTo>
                  <a:lnTo>
                    <a:pt x="55333" y="17297"/>
                  </a:lnTo>
                  <a:lnTo>
                    <a:pt x="54838" y="17145"/>
                  </a:lnTo>
                  <a:lnTo>
                    <a:pt x="53860" y="17145"/>
                  </a:lnTo>
                  <a:lnTo>
                    <a:pt x="52590" y="18618"/>
                  </a:lnTo>
                  <a:lnTo>
                    <a:pt x="53289" y="18618"/>
                  </a:lnTo>
                  <a:lnTo>
                    <a:pt x="53378" y="18211"/>
                  </a:lnTo>
                  <a:lnTo>
                    <a:pt x="53632" y="17881"/>
                  </a:lnTo>
                  <a:lnTo>
                    <a:pt x="53911" y="17780"/>
                  </a:lnTo>
                  <a:lnTo>
                    <a:pt x="54635" y="17780"/>
                  </a:lnTo>
                  <a:lnTo>
                    <a:pt x="54889" y="17830"/>
                  </a:lnTo>
                  <a:lnTo>
                    <a:pt x="55257" y="18059"/>
                  </a:lnTo>
                  <a:lnTo>
                    <a:pt x="55245" y="18910"/>
                  </a:lnTo>
                  <a:lnTo>
                    <a:pt x="53340" y="19215"/>
                  </a:lnTo>
                  <a:lnTo>
                    <a:pt x="53009" y="19354"/>
                  </a:lnTo>
                  <a:lnTo>
                    <a:pt x="52476" y="19824"/>
                  </a:lnTo>
                  <a:lnTo>
                    <a:pt x="52578" y="21323"/>
                  </a:lnTo>
                  <a:lnTo>
                    <a:pt x="52997" y="21717"/>
                  </a:lnTo>
                  <a:lnTo>
                    <a:pt x="53352" y="21856"/>
                  </a:lnTo>
                  <a:lnTo>
                    <a:pt x="54114" y="21856"/>
                  </a:lnTo>
                  <a:lnTo>
                    <a:pt x="54419" y="21780"/>
                  </a:lnTo>
                  <a:lnTo>
                    <a:pt x="54991" y="21488"/>
                  </a:lnTo>
                  <a:lnTo>
                    <a:pt x="55219" y="21323"/>
                  </a:lnTo>
                  <a:lnTo>
                    <a:pt x="55372" y="21120"/>
                  </a:lnTo>
                  <a:lnTo>
                    <a:pt x="55473" y="21488"/>
                  </a:lnTo>
                  <a:lnTo>
                    <a:pt x="55613" y="21717"/>
                  </a:lnTo>
                  <a:lnTo>
                    <a:pt x="55803" y="21805"/>
                  </a:lnTo>
                  <a:lnTo>
                    <a:pt x="56159" y="21805"/>
                  </a:lnTo>
                  <a:lnTo>
                    <a:pt x="56553" y="21742"/>
                  </a:lnTo>
                  <a:lnTo>
                    <a:pt x="56578" y="21209"/>
                  </a:lnTo>
                  <a:close/>
                </a:path>
                <a:path w="133985" h="23494">
                  <a:moveTo>
                    <a:pt x="60172" y="4216"/>
                  </a:moveTo>
                  <a:lnTo>
                    <a:pt x="59397" y="2019"/>
                  </a:lnTo>
                  <a:lnTo>
                    <a:pt x="59397" y="3632"/>
                  </a:lnTo>
                  <a:lnTo>
                    <a:pt x="56921" y="3632"/>
                  </a:lnTo>
                  <a:lnTo>
                    <a:pt x="56934" y="3302"/>
                  </a:lnTo>
                  <a:lnTo>
                    <a:pt x="57061" y="2933"/>
                  </a:lnTo>
                  <a:lnTo>
                    <a:pt x="57531" y="2438"/>
                  </a:lnTo>
                  <a:lnTo>
                    <a:pt x="57823" y="2311"/>
                  </a:lnTo>
                  <a:lnTo>
                    <a:pt x="58635" y="2311"/>
                  </a:lnTo>
                  <a:lnTo>
                    <a:pt x="58978" y="2489"/>
                  </a:lnTo>
                  <a:lnTo>
                    <a:pt x="59232" y="2946"/>
                  </a:lnTo>
                  <a:lnTo>
                    <a:pt x="59347" y="3238"/>
                  </a:lnTo>
                  <a:lnTo>
                    <a:pt x="59397" y="3632"/>
                  </a:lnTo>
                  <a:lnTo>
                    <a:pt x="59397" y="2019"/>
                  </a:lnTo>
                  <a:lnTo>
                    <a:pt x="58826" y="1727"/>
                  </a:lnTo>
                  <a:lnTo>
                    <a:pt x="58521" y="1651"/>
                  </a:lnTo>
                  <a:lnTo>
                    <a:pt x="57581" y="1651"/>
                  </a:lnTo>
                  <a:lnTo>
                    <a:pt x="57073" y="1879"/>
                  </a:lnTo>
                  <a:lnTo>
                    <a:pt x="56299" y="2768"/>
                  </a:lnTo>
                  <a:lnTo>
                    <a:pt x="56210" y="3048"/>
                  </a:lnTo>
                  <a:lnTo>
                    <a:pt x="56286" y="5359"/>
                  </a:lnTo>
                  <a:lnTo>
                    <a:pt x="57061" y="6172"/>
                  </a:lnTo>
                  <a:lnTo>
                    <a:pt x="57531" y="6375"/>
                  </a:lnTo>
                  <a:lnTo>
                    <a:pt x="58318" y="6375"/>
                  </a:lnTo>
                  <a:lnTo>
                    <a:pt x="60109" y="4813"/>
                  </a:lnTo>
                  <a:lnTo>
                    <a:pt x="59372" y="4813"/>
                  </a:lnTo>
                  <a:lnTo>
                    <a:pt x="59296" y="5041"/>
                  </a:lnTo>
                  <a:lnTo>
                    <a:pt x="59220" y="5181"/>
                  </a:lnTo>
                  <a:lnTo>
                    <a:pt x="58851" y="5588"/>
                  </a:lnTo>
                  <a:lnTo>
                    <a:pt x="58547" y="5727"/>
                  </a:lnTo>
                  <a:lnTo>
                    <a:pt x="57734" y="5727"/>
                  </a:lnTo>
                  <a:lnTo>
                    <a:pt x="57442" y="5588"/>
                  </a:lnTo>
                  <a:lnTo>
                    <a:pt x="57023" y="5041"/>
                  </a:lnTo>
                  <a:lnTo>
                    <a:pt x="56908" y="4216"/>
                  </a:lnTo>
                  <a:lnTo>
                    <a:pt x="60172" y="4216"/>
                  </a:lnTo>
                  <a:close/>
                </a:path>
                <a:path w="133985" h="23494">
                  <a:moveTo>
                    <a:pt x="60718" y="20002"/>
                  </a:moveTo>
                  <a:lnTo>
                    <a:pt x="60566" y="19710"/>
                  </a:lnTo>
                  <a:lnTo>
                    <a:pt x="60083" y="19392"/>
                  </a:lnTo>
                  <a:lnTo>
                    <a:pt x="59728" y="19265"/>
                  </a:lnTo>
                  <a:lnTo>
                    <a:pt x="58483" y="18961"/>
                  </a:lnTo>
                  <a:lnTo>
                    <a:pt x="58318" y="18897"/>
                  </a:lnTo>
                  <a:lnTo>
                    <a:pt x="58013" y="18719"/>
                  </a:lnTo>
                  <a:lnTo>
                    <a:pt x="57912" y="18554"/>
                  </a:lnTo>
                  <a:lnTo>
                    <a:pt x="57912" y="18186"/>
                  </a:lnTo>
                  <a:lnTo>
                    <a:pt x="57988" y="18046"/>
                  </a:lnTo>
                  <a:lnTo>
                    <a:pt x="58280" y="17830"/>
                  </a:lnTo>
                  <a:lnTo>
                    <a:pt x="58496" y="17780"/>
                  </a:lnTo>
                  <a:lnTo>
                    <a:pt x="59207" y="17780"/>
                  </a:lnTo>
                  <a:lnTo>
                    <a:pt x="59855" y="18529"/>
                  </a:lnTo>
                  <a:lnTo>
                    <a:pt x="60553" y="18529"/>
                  </a:lnTo>
                  <a:lnTo>
                    <a:pt x="60566" y="18249"/>
                  </a:lnTo>
                  <a:lnTo>
                    <a:pt x="60477" y="17983"/>
                  </a:lnTo>
                  <a:lnTo>
                    <a:pt x="59994" y="17335"/>
                  </a:lnTo>
                  <a:lnTo>
                    <a:pt x="59512" y="17132"/>
                  </a:lnTo>
                  <a:lnTo>
                    <a:pt x="58331" y="17132"/>
                  </a:lnTo>
                  <a:lnTo>
                    <a:pt x="57912" y="17272"/>
                  </a:lnTo>
                  <a:lnTo>
                    <a:pt x="57302" y="17792"/>
                  </a:lnTo>
                  <a:lnTo>
                    <a:pt x="57162" y="18122"/>
                  </a:lnTo>
                  <a:lnTo>
                    <a:pt x="57162" y="18910"/>
                  </a:lnTo>
                  <a:lnTo>
                    <a:pt x="57315" y="19189"/>
                  </a:lnTo>
                  <a:lnTo>
                    <a:pt x="57823" y="19507"/>
                  </a:lnTo>
                  <a:lnTo>
                    <a:pt x="58102" y="19608"/>
                  </a:lnTo>
                  <a:lnTo>
                    <a:pt x="59397" y="19939"/>
                  </a:lnTo>
                  <a:lnTo>
                    <a:pt x="59613" y="20002"/>
                  </a:lnTo>
                  <a:lnTo>
                    <a:pt x="59880" y="20167"/>
                  </a:lnTo>
                  <a:lnTo>
                    <a:pt x="59969" y="20320"/>
                  </a:lnTo>
                  <a:lnTo>
                    <a:pt x="59969" y="20764"/>
                  </a:lnTo>
                  <a:lnTo>
                    <a:pt x="59867" y="20942"/>
                  </a:lnTo>
                  <a:lnTo>
                    <a:pt x="59448" y="21183"/>
                  </a:lnTo>
                  <a:lnTo>
                    <a:pt x="59194" y="21247"/>
                  </a:lnTo>
                  <a:lnTo>
                    <a:pt x="58458" y="21247"/>
                  </a:lnTo>
                  <a:lnTo>
                    <a:pt x="58127" y="21132"/>
                  </a:lnTo>
                  <a:lnTo>
                    <a:pt x="57835" y="20751"/>
                  </a:lnTo>
                  <a:lnTo>
                    <a:pt x="57772" y="20561"/>
                  </a:lnTo>
                  <a:lnTo>
                    <a:pt x="57746" y="20307"/>
                  </a:lnTo>
                  <a:lnTo>
                    <a:pt x="57035" y="20307"/>
                  </a:lnTo>
                  <a:lnTo>
                    <a:pt x="57048" y="20751"/>
                  </a:lnTo>
                  <a:lnTo>
                    <a:pt x="57200" y="21132"/>
                  </a:lnTo>
                  <a:lnTo>
                    <a:pt x="57746" y="21729"/>
                  </a:lnTo>
                  <a:lnTo>
                    <a:pt x="58216" y="21882"/>
                  </a:lnTo>
                  <a:lnTo>
                    <a:pt x="59499" y="21882"/>
                  </a:lnTo>
                  <a:lnTo>
                    <a:pt x="59956" y="21742"/>
                  </a:lnTo>
                  <a:lnTo>
                    <a:pt x="60553" y="21158"/>
                  </a:lnTo>
                  <a:lnTo>
                    <a:pt x="60718" y="20815"/>
                  </a:lnTo>
                  <a:lnTo>
                    <a:pt x="60718" y="20002"/>
                  </a:lnTo>
                  <a:close/>
                </a:path>
                <a:path w="133985" h="23494">
                  <a:moveTo>
                    <a:pt x="64490" y="4508"/>
                  </a:moveTo>
                  <a:lnTo>
                    <a:pt x="64350" y="4216"/>
                  </a:lnTo>
                  <a:lnTo>
                    <a:pt x="63868" y="3898"/>
                  </a:lnTo>
                  <a:lnTo>
                    <a:pt x="63512" y="3771"/>
                  </a:lnTo>
                  <a:lnTo>
                    <a:pt x="62268" y="3467"/>
                  </a:lnTo>
                  <a:lnTo>
                    <a:pt x="62103" y="3403"/>
                  </a:lnTo>
                  <a:lnTo>
                    <a:pt x="61798" y="3225"/>
                  </a:lnTo>
                  <a:lnTo>
                    <a:pt x="61696" y="3060"/>
                  </a:lnTo>
                  <a:lnTo>
                    <a:pt x="61696" y="2692"/>
                  </a:lnTo>
                  <a:lnTo>
                    <a:pt x="61772" y="2552"/>
                  </a:lnTo>
                  <a:lnTo>
                    <a:pt x="62064" y="2336"/>
                  </a:lnTo>
                  <a:lnTo>
                    <a:pt x="62280" y="2273"/>
                  </a:lnTo>
                  <a:lnTo>
                    <a:pt x="62992" y="2273"/>
                  </a:lnTo>
                  <a:lnTo>
                    <a:pt x="63639" y="3035"/>
                  </a:lnTo>
                  <a:lnTo>
                    <a:pt x="64338" y="3035"/>
                  </a:lnTo>
                  <a:lnTo>
                    <a:pt x="64350" y="2743"/>
                  </a:lnTo>
                  <a:lnTo>
                    <a:pt x="64262" y="2476"/>
                  </a:lnTo>
                  <a:lnTo>
                    <a:pt x="63779" y="1828"/>
                  </a:lnTo>
                  <a:lnTo>
                    <a:pt x="63296" y="1638"/>
                  </a:lnTo>
                  <a:lnTo>
                    <a:pt x="62115" y="1638"/>
                  </a:lnTo>
                  <a:lnTo>
                    <a:pt x="61696" y="1765"/>
                  </a:lnTo>
                  <a:lnTo>
                    <a:pt x="61087" y="2286"/>
                  </a:lnTo>
                  <a:lnTo>
                    <a:pt x="60947" y="2628"/>
                  </a:lnTo>
                  <a:lnTo>
                    <a:pt x="60947" y="3403"/>
                  </a:lnTo>
                  <a:lnTo>
                    <a:pt x="61099" y="3695"/>
                  </a:lnTo>
                  <a:lnTo>
                    <a:pt x="61607" y="4013"/>
                  </a:lnTo>
                  <a:lnTo>
                    <a:pt x="61887" y="4114"/>
                  </a:lnTo>
                  <a:lnTo>
                    <a:pt x="63182" y="4445"/>
                  </a:lnTo>
                  <a:lnTo>
                    <a:pt x="63385" y="4508"/>
                  </a:lnTo>
                  <a:lnTo>
                    <a:pt x="63665" y="4673"/>
                  </a:lnTo>
                  <a:lnTo>
                    <a:pt x="63754" y="4813"/>
                  </a:lnTo>
                  <a:lnTo>
                    <a:pt x="63754" y="5257"/>
                  </a:lnTo>
                  <a:lnTo>
                    <a:pt x="63652" y="5448"/>
                  </a:lnTo>
                  <a:lnTo>
                    <a:pt x="63220" y="5689"/>
                  </a:lnTo>
                  <a:lnTo>
                    <a:pt x="62979" y="5753"/>
                  </a:lnTo>
                  <a:lnTo>
                    <a:pt x="62242" y="5753"/>
                  </a:lnTo>
                  <a:lnTo>
                    <a:pt x="61912" y="5626"/>
                  </a:lnTo>
                  <a:lnTo>
                    <a:pt x="61620" y="5257"/>
                  </a:lnTo>
                  <a:lnTo>
                    <a:pt x="61556" y="5067"/>
                  </a:lnTo>
                  <a:lnTo>
                    <a:pt x="61531" y="4813"/>
                  </a:lnTo>
                  <a:lnTo>
                    <a:pt x="60807" y="4813"/>
                  </a:lnTo>
                  <a:lnTo>
                    <a:pt x="60833" y="5257"/>
                  </a:lnTo>
                  <a:lnTo>
                    <a:pt x="60985" y="5626"/>
                  </a:lnTo>
                  <a:lnTo>
                    <a:pt x="61531" y="6235"/>
                  </a:lnTo>
                  <a:lnTo>
                    <a:pt x="62001" y="6388"/>
                  </a:lnTo>
                  <a:lnTo>
                    <a:pt x="63284" y="6388"/>
                  </a:lnTo>
                  <a:lnTo>
                    <a:pt x="63741" y="6235"/>
                  </a:lnTo>
                  <a:lnTo>
                    <a:pt x="64338" y="5664"/>
                  </a:lnTo>
                  <a:lnTo>
                    <a:pt x="64490" y="5321"/>
                  </a:lnTo>
                  <a:lnTo>
                    <a:pt x="64490" y="4508"/>
                  </a:lnTo>
                  <a:close/>
                </a:path>
                <a:path w="133985" h="23494">
                  <a:moveTo>
                    <a:pt x="65417" y="18643"/>
                  </a:moveTo>
                  <a:lnTo>
                    <a:pt x="65214" y="18084"/>
                  </a:lnTo>
                  <a:lnTo>
                    <a:pt x="64897" y="17780"/>
                  </a:lnTo>
                  <a:lnTo>
                    <a:pt x="64566" y="17462"/>
                  </a:lnTo>
                  <a:lnTo>
                    <a:pt x="64566" y="18643"/>
                  </a:lnTo>
                  <a:lnTo>
                    <a:pt x="64477" y="20434"/>
                  </a:lnTo>
                  <a:lnTo>
                    <a:pt x="64173" y="21031"/>
                  </a:lnTo>
                  <a:lnTo>
                    <a:pt x="63830" y="21234"/>
                  </a:lnTo>
                  <a:lnTo>
                    <a:pt x="62877" y="21234"/>
                  </a:lnTo>
                  <a:lnTo>
                    <a:pt x="62560" y="21069"/>
                  </a:lnTo>
                  <a:lnTo>
                    <a:pt x="62141" y="20434"/>
                  </a:lnTo>
                  <a:lnTo>
                    <a:pt x="62141" y="18643"/>
                  </a:lnTo>
                  <a:lnTo>
                    <a:pt x="64566" y="18643"/>
                  </a:lnTo>
                  <a:lnTo>
                    <a:pt x="64566" y="17462"/>
                  </a:lnTo>
                  <a:lnTo>
                    <a:pt x="64427" y="17322"/>
                  </a:lnTo>
                  <a:lnTo>
                    <a:pt x="63944" y="17119"/>
                  </a:lnTo>
                  <a:lnTo>
                    <a:pt x="62725" y="17119"/>
                  </a:lnTo>
                  <a:lnTo>
                    <a:pt x="62217" y="17348"/>
                  </a:lnTo>
                  <a:lnTo>
                    <a:pt x="61455" y="18237"/>
                  </a:lnTo>
                  <a:lnTo>
                    <a:pt x="61328" y="18643"/>
                  </a:lnTo>
                  <a:lnTo>
                    <a:pt x="61442" y="20840"/>
                  </a:lnTo>
                  <a:lnTo>
                    <a:pt x="62166" y="21666"/>
                  </a:lnTo>
                  <a:lnTo>
                    <a:pt x="62649" y="21869"/>
                  </a:lnTo>
                  <a:lnTo>
                    <a:pt x="64008" y="21869"/>
                  </a:lnTo>
                  <a:lnTo>
                    <a:pt x="64541" y="21640"/>
                  </a:lnTo>
                  <a:lnTo>
                    <a:pt x="64846" y="21234"/>
                  </a:lnTo>
                  <a:lnTo>
                    <a:pt x="65239" y="20701"/>
                  </a:lnTo>
                  <a:lnTo>
                    <a:pt x="65316" y="20434"/>
                  </a:lnTo>
                  <a:lnTo>
                    <a:pt x="65417" y="18643"/>
                  </a:lnTo>
                  <a:close/>
                </a:path>
                <a:path w="133985" h="23494">
                  <a:moveTo>
                    <a:pt x="66967" y="1752"/>
                  </a:moveTo>
                  <a:lnTo>
                    <a:pt x="66255" y="1752"/>
                  </a:lnTo>
                  <a:lnTo>
                    <a:pt x="66255" y="508"/>
                  </a:lnTo>
                  <a:lnTo>
                    <a:pt x="65506" y="508"/>
                  </a:lnTo>
                  <a:lnTo>
                    <a:pt x="65506" y="1752"/>
                  </a:lnTo>
                  <a:lnTo>
                    <a:pt x="64897" y="1752"/>
                  </a:lnTo>
                  <a:lnTo>
                    <a:pt x="64897" y="2374"/>
                  </a:lnTo>
                  <a:lnTo>
                    <a:pt x="65506" y="2374"/>
                  </a:lnTo>
                  <a:lnTo>
                    <a:pt x="65506" y="5600"/>
                  </a:lnTo>
                  <a:lnTo>
                    <a:pt x="65570" y="5829"/>
                  </a:lnTo>
                  <a:lnTo>
                    <a:pt x="65811" y="6184"/>
                  </a:lnTo>
                  <a:lnTo>
                    <a:pt x="66052" y="6286"/>
                  </a:lnTo>
                  <a:lnTo>
                    <a:pt x="66509" y="6286"/>
                  </a:lnTo>
                  <a:lnTo>
                    <a:pt x="66878" y="6235"/>
                  </a:lnTo>
                  <a:lnTo>
                    <a:pt x="66967" y="5626"/>
                  </a:lnTo>
                  <a:lnTo>
                    <a:pt x="66573" y="5638"/>
                  </a:lnTo>
                  <a:lnTo>
                    <a:pt x="66306" y="5537"/>
                  </a:lnTo>
                  <a:lnTo>
                    <a:pt x="66255" y="2374"/>
                  </a:lnTo>
                  <a:lnTo>
                    <a:pt x="66967" y="2374"/>
                  </a:lnTo>
                  <a:lnTo>
                    <a:pt x="66967" y="1752"/>
                  </a:lnTo>
                  <a:close/>
                </a:path>
                <a:path w="133985" h="23494">
                  <a:moveTo>
                    <a:pt x="69938" y="18402"/>
                  </a:moveTo>
                  <a:lnTo>
                    <a:pt x="69875" y="18059"/>
                  </a:lnTo>
                  <a:lnTo>
                    <a:pt x="69545" y="17373"/>
                  </a:lnTo>
                  <a:lnTo>
                    <a:pt x="69113" y="17145"/>
                  </a:lnTo>
                  <a:lnTo>
                    <a:pt x="68186" y="17145"/>
                  </a:lnTo>
                  <a:lnTo>
                    <a:pt x="67932" y="17208"/>
                  </a:lnTo>
                  <a:lnTo>
                    <a:pt x="67462" y="17437"/>
                  </a:lnTo>
                  <a:lnTo>
                    <a:pt x="67233" y="17627"/>
                  </a:lnTo>
                  <a:lnTo>
                    <a:pt x="67017" y="17881"/>
                  </a:lnTo>
                  <a:lnTo>
                    <a:pt x="67017" y="17246"/>
                  </a:lnTo>
                  <a:lnTo>
                    <a:pt x="66306" y="17246"/>
                  </a:lnTo>
                  <a:lnTo>
                    <a:pt x="66306" y="21704"/>
                  </a:lnTo>
                  <a:lnTo>
                    <a:pt x="67056" y="21704"/>
                  </a:lnTo>
                  <a:lnTo>
                    <a:pt x="67056" y="19088"/>
                  </a:lnTo>
                  <a:lnTo>
                    <a:pt x="67081" y="18859"/>
                  </a:lnTo>
                  <a:lnTo>
                    <a:pt x="68160" y="17830"/>
                  </a:lnTo>
                  <a:lnTo>
                    <a:pt x="68681" y="17830"/>
                  </a:lnTo>
                  <a:lnTo>
                    <a:pt x="68922" y="17970"/>
                  </a:lnTo>
                  <a:lnTo>
                    <a:pt x="69138" y="18415"/>
                  </a:lnTo>
                  <a:lnTo>
                    <a:pt x="69176" y="18630"/>
                  </a:lnTo>
                  <a:lnTo>
                    <a:pt x="69176" y="21704"/>
                  </a:lnTo>
                  <a:lnTo>
                    <a:pt x="69938" y="21704"/>
                  </a:lnTo>
                  <a:lnTo>
                    <a:pt x="69938" y="18402"/>
                  </a:lnTo>
                  <a:close/>
                </a:path>
                <a:path w="133985" h="23494">
                  <a:moveTo>
                    <a:pt x="71729" y="5676"/>
                  </a:moveTo>
                  <a:lnTo>
                    <a:pt x="71374" y="5702"/>
                  </a:lnTo>
                  <a:lnTo>
                    <a:pt x="71234" y="3949"/>
                  </a:lnTo>
                  <a:lnTo>
                    <a:pt x="71145" y="2273"/>
                  </a:lnTo>
                  <a:lnTo>
                    <a:pt x="71069" y="2146"/>
                  </a:lnTo>
                  <a:lnTo>
                    <a:pt x="70485" y="1803"/>
                  </a:lnTo>
                  <a:lnTo>
                    <a:pt x="70485" y="3949"/>
                  </a:lnTo>
                  <a:lnTo>
                    <a:pt x="70485" y="5003"/>
                  </a:lnTo>
                  <a:lnTo>
                    <a:pt x="70281" y="5334"/>
                  </a:lnTo>
                  <a:lnTo>
                    <a:pt x="69608" y="5664"/>
                  </a:lnTo>
                  <a:lnTo>
                    <a:pt x="69354" y="5727"/>
                  </a:lnTo>
                  <a:lnTo>
                    <a:pt x="68872" y="5727"/>
                  </a:lnTo>
                  <a:lnTo>
                    <a:pt x="68529" y="5537"/>
                  </a:lnTo>
                  <a:lnTo>
                    <a:pt x="68414" y="4533"/>
                  </a:lnTo>
                  <a:lnTo>
                    <a:pt x="68783" y="4318"/>
                  </a:lnTo>
                  <a:lnTo>
                    <a:pt x="68973" y="4267"/>
                  </a:lnTo>
                  <a:lnTo>
                    <a:pt x="69850" y="4152"/>
                  </a:lnTo>
                  <a:lnTo>
                    <a:pt x="70269" y="4051"/>
                  </a:lnTo>
                  <a:lnTo>
                    <a:pt x="70485" y="3949"/>
                  </a:lnTo>
                  <a:lnTo>
                    <a:pt x="70485" y="1803"/>
                  </a:lnTo>
                  <a:lnTo>
                    <a:pt x="69989" y="1651"/>
                  </a:lnTo>
                  <a:lnTo>
                    <a:pt x="69011" y="1651"/>
                  </a:lnTo>
                  <a:lnTo>
                    <a:pt x="67741" y="3111"/>
                  </a:lnTo>
                  <a:lnTo>
                    <a:pt x="68440" y="3111"/>
                  </a:lnTo>
                  <a:lnTo>
                    <a:pt x="68529" y="2717"/>
                  </a:lnTo>
                  <a:lnTo>
                    <a:pt x="68783" y="2387"/>
                  </a:lnTo>
                  <a:lnTo>
                    <a:pt x="69062" y="2273"/>
                  </a:lnTo>
                  <a:lnTo>
                    <a:pt x="69786" y="2273"/>
                  </a:lnTo>
                  <a:lnTo>
                    <a:pt x="70053" y="2336"/>
                  </a:lnTo>
                  <a:lnTo>
                    <a:pt x="70408" y="2565"/>
                  </a:lnTo>
                  <a:lnTo>
                    <a:pt x="70396" y="3416"/>
                  </a:lnTo>
                  <a:lnTo>
                    <a:pt x="68491" y="3708"/>
                  </a:lnTo>
                  <a:lnTo>
                    <a:pt x="68160" y="3848"/>
                  </a:lnTo>
                  <a:lnTo>
                    <a:pt x="67627" y="4318"/>
                  </a:lnTo>
                  <a:lnTo>
                    <a:pt x="67729" y="5816"/>
                  </a:lnTo>
                  <a:lnTo>
                    <a:pt x="68148" y="6223"/>
                  </a:lnTo>
                  <a:lnTo>
                    <a:pt x="68503" y="6362"/>
                  </a:lnTo>
                  <a:lnTo>
                    <a:pt x="69265" y="6362"/>
                  </a:lnTo>
                  <a:lnTo>
                    <a:pt x="70523" y="5626"/>
                  </a:lnTo>
                  <a:lnTo>
                    <a:pt x="70624" y="5994"/>
                  </a:lnTo>
                  <a:lnTo>
                    <a:pt x="70764" y="6223"/>
                  </a:lnTo>
                  <a:lnTo>
                    <a:pt x="70954" y="6311"/>
                  </a:lnTo>
                  <a:lnTo>
                    <a:pt x="71323" y="6311"/>
                  </a:lnTo>
                  <a:lnTo>
                    <a:pt x="71704" y="6235"/>
                  </a:lnTo>
                  <a:lnTo>
                    <a:pt x="71729" y="5702"/>
                  </a:lnTo>
                  <a:close/>
                </a:path>
                <a:path w="133985" h="23494">
                  <a:moveTo>
                    <a:pt x="78422" y="15595"/>
                  </a:moveTo>
                  <a:lnTo>
                    <a:pt x="77495" y="15595"/>
                  </a:lnTo>
                  <a:lnTo>
                    <a:pt x="75755" y="20802"/>
                  </a:lnTo>
                  <a:lnTo>
                    <a:pt x="74002" y="15595"/>
                  </a:lnTo>
                  <a:lnTo>
                    <a:pt x="73088" y="15595"/>
                  </a:lnTo>
                  <a:lnTo>
                    <a:pt x="75311" y="21704"/>
                  </a:lnTo>
                  <a:lnTo>
                    <a:pt x="76187" y="21704"/>
                  </a:lnTo>
                  <a:lnTo>
                    <a:pt x="78422" y="15595"/>
                  </a:lnTo>
                  <a:close/>
                </a:path>
                <a:path w="133985" h="23494">
                  <a:moveTo>
                    <a:pt x="78460" y="2844"/>
                  </a:moveTo>
                  <a:lnTo>
                    <a:pt x="78397" y="2540"/>
                  </a:lnTo>
                  <a:lnTo>
                    <a:pt x="78066" y="1866"/>
                  </a:lnTo>
                  <a:lnTo>
                    <a:pt x="77660" y="1651"/>
                  </a:lnTo>
                  <a:lnTo>
                    <a:pt x="76784" y="1651"/>
                  </a:lnTo>
                  <a:lnTo>
                    <a:pt x="76517" y="1714"/>
                  </a:lnTo>
                  <a:lnTo>
                    <a:pt x="76073" y="1943"/>
                  </a:lnTo>
                  <a:lnTo>
                    <a:pt x="75882" y="2120"/>
                  </a:lnTo>
                  <a:lnTo>
                    <a:pt x="75717" y="2362"/>
                  </a:lnTo>
                  <a:lnTo>
                    <a:pt x="75615" y="2171"/>
                  </a:lnTo>
                  <a:lnTo>
                    <a:pt x="75501" y="2019"/>
                  </a:lnTo>
                  <a:lnTo>
                    <a:pt x="75171" y="1739"/>
                  </a:lnTo>
                  <a:lnTo>
                    <a:pt x="74879" y="1651"/>
                  </a:lnTo>
                  <a:lnTo>
                    <a:pt x="74206" y="1651"/>
                  </a:lnTo>
                  <a:lnTo>
                    <a:pt x="73926" y="1739"/>
                  </a:lnTo>
                  <a:lnTo>
                    <a:pt x="73533" y="2006"/>
                  </a:lnTo>
                  <a:lnTo>
                    <a:pt x="73380" y="2171"/>
                  </a:lnTo>
                  <a:lnTo>
                    <a:pt x="73202" y="2387"/>
                  </a:lnTo>
                  <a:lnTo>
                    <a:pt x="73202" y="1752"/>
                  </a:lnTo>
                  <a:lnTo>
                    <a:pt x="72466" y="1752"/>
                  </a:lnTo>
                  <a:lnTo>
                    <a:pt x="72466" y="6210"/>
                  </a:lnTo>
                  <a:lnTo>
                    <a:pt x="73202" y="6210"/>
                  </a:lnTo>
                  <a:lnTo>
                    <a:pt x="73202" y="3276"/>
                  </a:lnTo>
                  <a:lnTo>
                    <a:pt x="73329" y="2870"/>
                  </a:lnTo>
                  <a:lnTo>
                    <a:pt x="73787" y="2438"/>
                  </a:lnTo>
                  <a:lnTo>
                    <a:pt x="74041" y="2336"/>
                  </a:lnTo>
                  <a:lnTo>
                    <a:pt x="74637" y="2336"/>
                  </a:lnTo>
                  <a:lnTo>
                    <a:pt x="74853" y="2438"/>
                  </a:lnTo>
                  <a:lnTo>
                    <a:pt x="75044" y="2781"/>
                  </a:lnTo>
                  <a:lnTo>
                    <a:pt x="75069" y="2997"/>
                  </a:lnTo>
                  <a:lnTo>
                    <a:pt x="75069" y="6210"/>
                  </a:lnTo>
                  <a:lnTo>
                    <a:pt x="75831" y="6210"/>
                  </a:lnTo>
                  <a:lnTo>
                    <a:pt x="75831" y="3162"/>
                  </a:lnTo>
                  <a:lnTo>
                    <a:pt x="75946" y="2832"/>
                  </a:lnTo>
                  <a:lnTo>
                    <a:pt x="76365" y="2438"/>
                  </a:lnTo>
                  <a:lnTo>
                    <a:pt x="76619" y="2336"/>
                  </a:lnTo>
                  <a:lnTo>
                    <a:pt x="77127" y="2336"/>
                  </a:lnTo>
                  <a:lnTo>
                    <a:pt x="77304" y="2400"/>
                  </a:lnTo>
                  <a:lnTo>
                    <a:pt x="77609" y="2616"/>
                  </a:lnTo>
                  <a:lnTo>
                    <a:pt x="77673" y="2819"/>
                  </a:lnTo>
                  <a:lnTo>
                    <a:pt x="77673" y="6210"/>
                  </a:lnTo>
                  <a:lnTo>
                    <a:pt x="78460" y="6210"/>
                  </a:lnTo>
                  <a:lnTo>
                    <a:pt x="78460" y="2844"/>
                  </a:lnTo>
                  <a:close/>
                </a:path>
                <a:path w="133985" h="23494">
                  <a:moveTo>
                    <a:pt x="83426" y="3175"/>
                  </a:moveTo>
                  <a:lnTo>
                    <a:pt x="83248" y="2616"/>
                  </a:lnTo>
                  <a:lnTo>
                    <a:pt x="82969" y="2298"/>
                  </a:lnTo>
                  <a:lnTo>
                    <a:pt x="82562" y="1866"/>
                  </a:lnTo>
                  <a:lnTo>
                    <a:pt x="82562" y="3175"/>
                  </a:lnTo>
                  <a:lnTo>
                    <a:pt x="82550" y="4978"/>
                  </a:lnTo>
                  <a:lnTo>
                    <a:pt x="82080" y="5562"/>
                  </a:lnTo>
                  <a:lnTo>
                    <a:pt x="81788" y="5715"/>
                  </a:lnTo>
                  <a:lnTo>
                    <a:pt x="80924" y="5715"/>
                  </a:lnTo>
                  <a:lnTo>
                    <a:pt x="80568" y="5473"/>
                  </a:lnTo>
                  <a:lnTo>
                    <a:pt x="80352" y="4978"/>
                  </a:lnTo>
                  <a:lnTo>
                    <a:pt x="80352" y="3175"/>
                  </a:lnTo>
                  <a:lnTo>
                    <a:pt x="80556" y="2616"/>
                  </a:lnTo>
                  <a:lnTo>
                    <a:pt x="80835" y="2374"/>
                  </a:lnTo>
                  <a:lnTo>
                    <a:pt x="81953" y="2298"/>
                  </a:lnTo>
                  <a:lnTo>
                    <a:pt x="82308" y="2552"/>
                  </a:lnTo>
                  <a:lnTo>
                    <a:pt x="82562" y="3175"/>
                  </a:lnTo>
                  <a:lnTo>
                    <a:pt x="82562" y="1866"/>
                  </a:lnTo>
                  <a:lnTo>
                    <a:pt x="82118" y="1651"/>
                  </a:lnTo>
                  <a:lnTo>
                    <a:pt x="81267" y="1651"/>
                  </a:lnTo>
                  <a:lnTo>
                    <a:pt x="80975" y="1739"/>
                  </a:lnTo>
                  <a:lnTo>
                    <a:pt x="80543" y="2006"/>
                  </a:lnTo>
                  <a:lnTo>
                    <a:pt x="80378" y="2171"/>
                  </a:lnTo>
                  <a:lnTo>
                    <a:pt x="80225" y="2374"/>
                  </a:lnTo>
                  <a:lnTo>
                    <a:pt x="80225" y="1778"/>
                  </a:lnTo>
                  <a:lnTo>
                    <a:pt x="79502" y="1778"/>
                  </a:lnTo>
                  <a:lnTo>
                    <a:pt x="79502" y="7988"/>
                  </a:lnTo>
                  <a:lnTo>
                    <a:pt x="80251" y="7988"/>
                  </a:lnTo>
                  <a:lnTo>
                    <a:pt x="80251" y="5715"/>
                  </a:lnTo>
                  <a:lnTo>
                    <a:pt x="80416" y="5918"/>
                  </a:lnTo>
                  <a:lnTo>
                    <a:pt x="80568" y="6057"/>
                  </a:lnTo>
                  <a:lnTo>
                    <a:pt x="80924" y="6286"/>
                  </a:lnTo>
                  <a:lnTo>
                    <a:pt x="81203" y="6362"/>
                  </a:lnTo>
                  <a:lnTo>
                    <a:pt x="81965" y="6362"/>
                  </a:lnTo>
                  <a:lnTo>
                    <a:pt x="82346" y="6223"/>
                  </a:lnTo>
                  <a:lnTo>
                    <a:pt x="83159" y="5562"/>
                  </a:lnTo>
                  <a:lnTo>
                    <a:pt x="83388" y="4978"/>
                  </a:lnTo>
                  <a:lnTo>
                    <a:pt x="83426" y="3175"/>
                  </a:lnTo>
                  <a:close/>
                </a:path>
                <a:path w="133985" h="23494">
                  <a:moveTo>
                    <a:pt x="84137" y="21704"/>
                  </a:moveTo>
                  <a:lnTo>
                    <a:pt x="83464" y="19875"/>
                  </a:lnTo>
                  <a:lnTo>
                    <a:pt x="83223" y="19202"/>
                  </a:lnTo>
                  <a:lnTo>
                    <a:pt x="82334" y="16764"/>
                  </a:lnTo>
                  <a:lnTo>
                    <a:pt x="82334" y="19202"/>
                  </a:lnTo>
                  <a:lnTo>
                    <a:pt x="80429" y="19202"/>
                  </a:lnTo>
                  <a:lnTo>
                    <a:pt x="81419" y="16510"/>
                  </a:lnTo>
                  <a:lnTo>
                    <a:pt x="82334" y="19202"/>
                  </a:lnTo>
                  <a:lnTo>
                    <a:pt x="82334" y="16764"/>
                  </a:lnTo>
                  <a:lnTo>
                    <a:pt x="82245" y="16510"/>
                  </a:lnTo>
                  <a:lnTo>
                    <a:pt x="81915" y="15595"/>
                  </a:lnTo>
                  <a:lnTo>
                    <a:pt x="80975" y="15595"/>
                  </a:lnTo>
                  <a:lnTo>
                    <a:pt x="78676" y="21704"/>
                  </a:lnTo>
                  <a:lnTo>
                    <a:pt x="79527" y="21704"/>
                  </a:lnTo>
                  <a:lnTo>
                    <a:pt x="80187" y="19875"/>
                  </a:lnTo>
                  <a:lnTo>
                    <a:pt x="82600" y="19875"/>
                  </a:lnTo>
                  <a:lnTo>
                    <a:pt x="83223" y="21704"/>
                  </a:lnTo>
                  <a:lnTo>
                    <a:pt x="84137" y="21704"/>
                  </a:lnTo>
                  <a:close/>
                </a:path>
                <a:path w="133985" h="23494">
                  <a:moveTo>
                    <a:pt x="90068" y="21577"/>
                  </a:moveTo>
                  <a:lnTo>
                    <a:pt x="89928" y="21513"/>
                  </a:lnTo>
                  <a:lnTo>
                    <a:pt x="89750" y="20904"/>
                  </a:lnTo>
                  <a:lnTo>
                    <a:pt x="89623" y="19253"/>
                  </a:lnTo>
                  <a:lnTo>
                    <a:pt x="89509" y="19088"/>
                  </a:lnTo>
                  <a:lnTo>
                    <a:pt x="89395" y="18923"/>
                  </a:lnTo>
                  <a:lnTo>
                    <a:pt x="89204" y="18796"/>
                  </a:lnTo>
                  <a:lnTo>
                    <a:pt x="88963" y="18707"/>
                  </a:lnTo>
                  <a:lnTo>
                    <a:pt x="89242" y="18567"/>
                  </a:lnTo>
                  <a:lnTo>
                    <a:pt x="89433" y="18389"/>
                  </a:lnTo>
                  <a:lnTo>
                    <a:pt x="89687" y="18008"/>
                  </a:lnTo>
                  <a:lnTo>
                    <a:pt x="89712" y="16344"/>
                  </a:lnTo>
                  <a:lnTo>
                    <a:pt x="89547" y="16065"/>
                  </a:lnTo>
                  <a:lnTo>
                    <a:pt x="88988" y="15824"/>
                  </a:lnTo>
                  <a:lnTo>
                    <a:pt x="88988" y="16891"/>
                  </a:lnTo>
                  <a:lnTo>
                    <a:pt x="88874" y="18008"/>
                  </a:lnTo>
                  <a:lnTo>
                    <a:pt x="88417" y="18326"/>
                  </a:lnTo>
                  <a:lnTo>
                    <a:pt x="88125" y="18389"/>
                  </a:lnTo>
                  <a:lnTo>
                    <a:pt x="85813" y="18389"/>
                  </a:lnTo>
                  <a:lnTo>
                    <a:pt x="85813" y="16306"/>
                  </a:lnTo>
                  <a:lnTo>
                    <a:pt x="88125" y="16306"/>
                  </a:lnTo>
                  <a:lnTo>
                    <a:pt x="88353" y="16344"/>
                  </a:lnTo>
                  <a:lnTo>
                    <a:pt x="88836" y="16586"/>
                  </a:lnTo>
                  <a:lnTo>
                    <a:pt x="88988" y="16891"/>
                  </a:lnTo>
                  <a:lnTo>
                    <a:pt x="88988" y="15824"/>
                  </a:lnTo>
                  <a:lnTo>
                    <a:pt x="88671" y="15671"/>
                  </a:lnTo>
                  <a:lnTo>
                    <a:pt x="88290" y="15595"/>
                  </a:lnTo>
                  <a:lnTo>
                    <a:pt x="84988" y="15595"/>
                  </a:lnTo>
                  <a:lnTo>
                    <a:pt x="84988" y="21704"/>
                  </a:lnTo>
                  <a:lnTo>
                    <a:pt x="85813" y="21704"/>
                  </a:lnTo>
                  <a:lnTo>
                    <a:pt x="85813" y="19088"/>
                  </a:lnTo>
                  <a:lnTo>
                    <a:pt x="88036" y="19088"/>
                  </a:lnTo>
                  <a:lnTo>
                    <a:pt x="88290" y="19126"/>
                  </a:lnTo>
                  <a:lnTo>
                    <a:pt x="88722" y="19329"/>
                  </a:lnTo>
                  <a:lnTo>
                    <a:pt x="88823" y="19507"/>
                  </a:lnTo>
                  <a:lnTo>
                    <a:pt x="88938" y="20904"/>
                  </a:lnTo>
                  <a:lnTo>
                    <a:pt x="89052" y="21704"/>
                  </a:lnTo>
                  <a:lnTo>
                    <a:pt x="90068" y="21704"/>
                  </a:lnTo>
                  <a:lnTo>
                    <a:pt x="90068" y="21577"/>
                  </a:lnTo>
                  <a:close/>
                </a:path>
                <a:path w="133985" h="23494">
                  <a:moveTo>
                    <a:pt x="91338" y="3644"/>
                  </a:moveTo>
                  <a:lnTo>
                    <a:pt x="91071" y="3352"/>
                  </a:lnTo>
                  <a:lnTo>
                    <a:pt x="90893" y="3175"/>
                  </a:lnTo>
                  <a:lnTo>
                    <a:pt x="90665" y="3035"/>
                  </a:lnTo>
                  <a:lnTo>
                    <a:pt x="90639" y="3949"/>
                  </a:lnTo>
                  <a:lnTo>
                    <a:pt x="90563" y="4876"/>
                  </a:lnTo>
                  <a:lnTo>
                    <a:pt x="90208" y="5359"/>
                  </a:lnTo>
                  <a:lnTo>
                    <a:pt x="89852" y="5499"/>
                  </a:lnTo>
                  <a:lnTo>
                    <a:pt x="87566" y="5499"/>
                  </a:lnTo>
                  <a:lnTo>
                    <a:pt x="87566" y="3352"/>
                  </a:lnTo>
                  <a:lnTo>
                    <a:pt x="89547" y="3352"/>
                  </a:lnTo>
                  <a:lnTo>
                    <a:pt x="89827" y="3403"/>
                  </a:lnTo>
                  <a:lnTo>
                    <a:pt x="90436" y="3644"/>
                  </a:lnTo>
                  <a:lnTo>
                    <a:pt x="90639" y="3949"/>
                  </a:lnTo>
                  <a:lnTo>
                    <a:pt x="90639" y="3035"/>
                  </a:lnTo>
                  <a:lnTo>
                    <a:pt x="90347" y="2921"/>
                  </a:lnTo>
                  <a:lnTo>
                    <a:pt x="90563" y="2806"/>
                  </a:lnTo>
                  <a:lnTo>
                    <a:pt x="90741" y="2679"/>
                  </a:lnTo>
                  <a:lnTo>
                    <a:pt x="90995" y="2387"/>
                  </a:lnTo>
                  <a:lnTo>
                    <a:pt x="91084" y="990"/>
                  </a:lnTo>
                  <a:lnTo>
                    <a:pt x="90932" y="787"/>
                  </a:lnTo>
                  <a:lnTo>
                    <a:pt x="90601" y="317"/>
                  </a:lnTo>
                  <a:lnTo>
                    <a:pt x="90322" y="203"/>
                  </a:lnTo>
                  <a:lnTo>
                    <a:pt x="90322" y="1282"/>
                  </a:lnTo>
                  <a:lnTo>
                    <a:pt x="90220" y="2311"/>
                  </a:lnTo>
                  <a:lnTo>
                    <a:pt x="89687" y="2641"/>
                  </a:lnTo>
                  <a:lnTo>
                    <a:pt x="89408" y="2679"/>
                  </a:lnTo>
                  <a:lnTo>
                    <a:pt x="87566" y="2679"/>
                  </a:lnTo>
                  <a:lnTo>
                    <a:pt x="87566" y="787"/>
                  </a:lnTo>
                  <a:lnTo>
                    <a:pt x="89395" y="787"/>
                  </a:lnTo>
                  <a:lnTo>
                    <a:pt x="89674" y="825"/>
                  </a:lnTo>
                  <a:lnTo>
                    <a:pt x="90182" y="1041"/>
                  </a:lnTo>
                  <a:lnTo>
                    <a:pt x="90322" y="1282"/>
                  </a:lnTo>
                  <a:lnTo>
                    <a:pt x="90322" y="203"/>
                  </a:lnTo>
                  <a:lnTo>
                    <a:pt x="90093" y="101"/>
                  </a:lnTo>
                  <a:lnTo>
                    <a:pt x="86753" y="101"/>
                  </a:lnTo>
                  <a:lnTo>
                    <a:pt x="86753" y="6210"/>
                  </a:lnTo>
                  <a:lnTo>
                    <a:pt x="90144" y="6210"/>
                  </a:lnTo>
                  <a:lnTo>
                    <a:pt x="90728" y="5969"/>
                  </a:lnTo>
                  <a:lnTo>
                    <a:pt x="91084" y="5499"/>
                  </a:lnTo>
                  <a:lnTo>
                    <a:pt x="91338" y="5181"/>
                  </a:lnTo>
                  <a:lnTo>
                    <a:pt x="91338" y="3644"/>
                  </a:lnTo>
                  <a:close/>
                </a:path>
                <a:path w="133985" h="23494">
                  <a:moveTo>
                    <a:pt x="93472" y="101"/>
                  </a:moveTo>
                  <a:lnTo>
                    <a:pt x="92646" y="101"/>
                  </a:lnTo>
                  <a:lnTo>
                    <a:pt x="92646" y="6210"/>
                  </a:lnTo>
                  <a:lnTo>
                    <a:pt x="93472" y="6210"/>
                  </a:lnTo>
                  <a:lnTo>
                    <a:pt x="93472" y="101"/>
                  </a:lnTo>
                  <a:close/>
                </a:path>
                <a:path w="133985" h="23494">
                  <a:moveTo>
                    <a:pt x="96189" y="19456"/>
                  </a:moveTo>
                  <a:lnTo>
                    <a:pt x="95389" y="19456"/>
                  </a:lnTo>
                  <a:lnTo>
                    <a:pt x="95300" y="19862"/>
                  </a:lnTo>
                  <a:lnTo>
                    <a:pt x="95173" y="20193"/>
                  </a:lnTo>
                  <a:lnTo>
                    <a:pt x="94691" y="20904"/>
                  </a:lnTo>
                  <a:lnTo>
                    <a:pt x="94221" y="21132"/>
                  </a:lnTo>
                  <a:lnTo>
                    <a:pt x="92951" y="21132"/>
                  </a:lnTo>
                  <a:lnTo>
                    <a:pt x="92443" y="20916"/>
                  </a:lnTo>
                  <a:lnTo>
                    <a:pt x="91782" y="20027"/>
                  </a:lnTo>
                  <a:lnTo>
                    <a:pt x="91605" y="19443"/>
                  </a:lnTo>
                  <a:lnTo>
                    <a:pt x="91605" y="17856"/>
                  </a:lnTo>
                  <a:lnTo>
                    <a:pt x="91795" y="17208"/>
                  </a:lnTo>
                  <a:lnTo>
                    <a:pt x="92544" y="16357"/>
                  </a:lnTo>
                  <a:lnTo>
                    <a:pt x="93027" y="16154"/>
                  </a:lnTo>
                  <a:lnTo>
                    <a:pt x="94119" y="16154"/>
                  </a:lnTo>
                  <a:lnTo>
                    <a:pt x="94500" y="16268"/>
                  </a:lnTo>
                  <a:lnTo>
                    <a:pt x="95046" y="16725"/>
                  </a:lnTo>
                  <a:lnTo>
                    <a:pt x="95237" y="17043"/>
                  </a:lnTo>
                  <a:lnTo>
                    <a:pt x="95326" y="17437"/>
                  </a:lnTo>
                  <a:lnTo>
                    <a:pt x="96126" y="17437"/>
                  </a:lnTo>
                  <a:lnTo>
                    <a:pt x="94386" y="15430"/>
                  </a:lnTo>
                  <a:lnTo>
                    <a:pt x="92710" y="15430"/>
                  </a:lnTo>
                  <a:lnTo>
                    <a:pt x="91998" y="15748"/>
                  </a:lnTo>
                  <a:lnTo>
                    <a:pt x="91008" y="16954"/>
                  </a:lnTo>
                  <a:lnTo>
                    <a:pt x="90766" y="17691"/>
                  </a:lnTo>
                  <a:lnTo>
                    <a:pt x="90766" y="19773"/>
                  </a:lnTo>
                  <a:lnTo>
                    <a:pt x="91084" y="20650"/>
                  </a:lnTo>
                  <a:lnTo>
                    <a:pt x="92202" y="21653"/>
                  </a:lnTo>
                  <a:lnTo>
                    <a:pt x="92798" y="21869"/>
                  </a:lnTo>
                  <a:lnTo>
                    <a:pt x="94335" y="21869"/>
                  </a:lnTo>
                  <a:lnTo>
                    <a:pt x="94996" y="21602"/>
                  </a:lnTo>
                  <a:lnTo>
                    <a:pt x="95885" y="20650"/>
                  </a:lnTo>
                  <a:lnTo>
                    <a:pt x="96113" y="20104"/>
                  </a:lnTo>
                  <a:lnTo>
                    <a:pt x="96189" y="19456"/>
                  </a:lnTo>
                  <a:close/>
                </a:path>
                <a:path w="133985" h="23494">
                  <a:moveTo>
                    <a:pt x="99682" y="101"/>
                  </a:moveTo>
                  <a:lnTo>
                    <a:pt x="98882" y="101"/>
                  </a:lnTo>
                  <a:lnTo>
                    <a:pt x="98882" y="5054"/>
                  </a:lnTo>
                  <a:lnTo>
                    <a:pt x="95796" y="101"/>
                  </a:lnTo>
                  <a:lnTo>
                    <a:pt x="94818" y="101"/>
                  </a:lnTo>
                  <a:lnTo>
                    <a:pt x="94818" y="6210"/>
                  </a:lnTo>
                  <a:lnTo>
                    <a:pt x="95618" y="6210"/>
                  </a:lnTo>
                  <a:lnTo>
                    <a:pt x="95618" y="1270"/>
                  </a:lnTo>
                  <a:lnTo>
                    <a:pt x="98742" y="6210"/>
                  </a:lnTo>
                  <a:lnTo>
                    <a:pt x="99682" y="6210"/>
                  </a:lnTo>
                  <a:lnTo>
                    <a:pt x="99682" y="101"/>
                  </a:lnTo>
                  <a:close/>
                </a:path>
                <a:path w="133985" h="23494">
                  <a:moveTo>
                    <a:pt x="102069" y="15595"/>
                  </a:moveTo>
                  <a:lnTo>
                    <a:pt x="101231" y="15595"/>
                  </a:lnTo>
                  <a:lnTo>
                    <a:pt x="101231" y="18122"/>
                  </a:lnTo>
                  <a:lnTo>
                    <a:pt x="98056" y="18122"/>
                  </a:lnTo>
                  <a:lnTo>
                    <a:pt x="98056" y="15595"/>
                  </a:lnTo>
                  <a:lnTo>
                    <a:pt x="97218" y="15595"/>
                  </a:lnTo>
                  <a:lnTo>
                    <a:pt x="97218" y="21704"/>
                  </a:lnTo>
                  <a:lnTo>
                    <a:pt x="98056" y="21704"/>
                  </a:lnTo>
                  <a:lnTo>
                    <a:pt x="98056" y="18846"/>
                  </a:lnTo>
                  <a:lnTo>
                    <a:pt x="101231" y="18846"/>
                  </a:lnTo>
                  <a:lnTo>
                    <a:pt x="101231" y="21704"/>
                  </a:lnTo>
                  <a:lnTo>
                    <a:pt x="102069" y="21704"/>
                  </a:lnTo>
                  <a:lnTo>
                    <a:pt x="102069" y="15595"/>
                  </a:lnTo>
                  <a:close/>
                </a:path>
                <a:path w="133985" h="23494">
                  <a:moveTo>
                    <a:pt x="105905" y="6210"/>
                  </a:moveTo>
                  <a:lnTo>
                    <a:pt x="105244" y="4381"/>
                  </a:lnTo>
                  <a:lnTo>
                    <a:pt x="105003" y="3708"/>
                  </a:lnTo>
                  <a:lnTo>
                    <a:pt x="104114" y="1257"/>
                  </a:lnTo>
                  <a:lnTo>
                    <a:pt x="104114" y="3708"/>
                  </a:lnTo>
                  <a:lnTo>
                    <a:pt x="102196" y="3708"/>
                  </a:lnTo>
                  <a:lnTo>
                    <a:pt x="103187" y="1003"/>
                  </a:lnTo>
                  <a:lnTo>
                    <a:pt x="104114" y="3708"/>
                  </a:lnTo>
                  <a:lnTo>
                    <a:pt x="104114" y="1257"/>
                  </a:lnTo>
                  <a:lnTo>
                    <a:pt x="104025" y="1003"/>
                  </a:lnTo>
                  <a:lnTo>
                    <a:pt x="103695" y="101"/>
                  </a:lnTo>
                  <a:lnTo>
                    <a:pt x="102755" y="101"/>
                  </a:lnTo>
                  <a:lnTo>
                    <a:pt x="100444" y="6210"/>
                  </a:lnTo>
                  <a:lnTo>
                    <a:pt x="101295" y="6210"/>
                  </a:lnTo>
                  <a:lnTo>
                    <a:pt x="101955" y="4381"/>
                  </a:lnTo>
                  <a:lnTo>
                    <a:pt x="104381" y="4381"/>
                  </a:lnTo>
                  <a:lnTo>
                    <a:pt x="105003" y="6210"/>
                  </a:lnTo>
                  <a:lnTo>
                    <a:pt x="105905" y="6210"/>
                  </a:lnTo>
                  <a:close/>
                </a:path>
                <a:path w="133985" h="23494">
                  <a:moveTo>
                    <a:pt x="108280" y="21704"/>
                  </a:moveTo>
                  <a:lnTo>
                    <a:pt x="107619" y="19875"/>
                  </a:lnTo>
                  <a:lnTo>
                    <a:pt x="107378" y="19202"/>
                  </a:lnTo>
                  <a:lnTo>
                    <a:pt x="106489" y="16764"/>
                  </a:lnTo>
                  <a:lnTo>
                    <a:pt x="106489" y="19202"/>
                  </a:lnTo>
                  <a:lnTo>
                    <a:pt x="104571" y="19202"/>
                  </a:lnTo>
                  <a:lnTo>
                    <a:pt x="105562" y="16510"/>
                  </a:lnTo>
                  <a:lnTo>
                    <a:pt x="106489" y="19202"/>
                  </a:lnTo>
                  <a:lnTo>
                    <a:pt x="106489" y="16764"/>
                  </a:lnTo>
                  <a:lnTo>
                    <a:pt x="106400" y="16510"/>
                  </a:lnTo>
                  <a:lnTo>
                    <a:pt x="106070" y="15595"/>
                  </a:lnTo>
                  <a:lnTo>
                    <a:pt x="105130" y="15595"/>
                  </a:lnTo>
                  <a:lnTo>
                    <a:pt x="102831" y="21704"/>
                  </a:lnTo>
                  <a:lnTo>
                    <a:pt x="103670" y="21704"/>
                  </a:lnTo>
                  <a:lnTo>
                    <a:pt x="104343" y="19875"/>
                  </a:lnTo>
                  <a:lnTo>
                    <a:pt x="106756" y="19875"/>
                  </a:lnTo>
                  <a:lnTo>
                    <a:pt x="107378" y="21704"/>
                  </a:lnTo>
                  <a:lnTo>
                    <a:pt x="108280" y="21704"/>
                  </a:lnTo>
                  <a:close/>
                </a:path>
                <a:path w="133985" h="23494">
                  <a:moveTo>
                    <a:pt x="111836" y="6070"/>
                  </a:moveTo>
                  <a:lnTo>
                    <a:pt x="111709" y="6019"/>
                  </a:lnTo>
                  <a:lnTo>
                    <a:pt x="111518" y="5410"/>
                  </a:lnTo>
                  <a:lnTo>
                    <a:pt x="111404" y="3746"/>
                  </a:lnTo>
                  <a:lnTo>
                    <a:pt x="111290" y="3594"/>
                  </a:lnTo>
                  <a:lnTo>
                    <a:pt x="111163" y="3429"/>
                  </a:lnTo>
                  <a:lnTo>
                    <a:pt x="110985" y="3302"/>
                  </a:lnTo>
                  <a:lnTo>
                    <a:pt x="110744" y="3213"/>
                  </a:lnTo>
                  <a:lnTo>
                    <a:pt x="111010" y="3073"/>
                  </a:lnTo>
                  <a:lnTo>
                    <a:pt x="111213" y="2895"/>
                  </a:lnTo>
                  <a:lnTo>
                    <a:pt x="111467" y="2514"/>
                  </a:lnTo>
                  <a:lnTo>
                    <a:pt x="111493" y="850"/>
                  </a:lnTo>
                  <a:lnTo>
                    <a:pt x="111315" y="558"/>
                  </a:lnTo>
                  <a:lnTo>
                    <a:pt x="110769" y="317"/>
                  </a:lnTo>
                  <a:lnTo>
                    <a:pt x="110769" y="1397"/>
                  </a:lnTo>
                  <a:lnTo>
                    <a:pt x="110655" y="2514"/>
                  </a:lnTo>
                  <a:lnTo>
                    <a:pt x="110197" y="2819"/>
                  </a:lnTo>
                  <a:lnTo>
                    <a:pt x="109893" y="2895"/>
                  </a:lnTo>
                  <a:lnTo>
                    <a:pt x="107581" y="2895"/>
                  </a:lnTo>
                  <a:lnTo>
                    <a:pt x="107581" y="812"/>
                  </a:lnTo>
                  <a:lnTo>
                    <a:pt x="109893" y="812"/>
                  </a:lnTo>
                  <a:lnTo>
                    <a:pt x="110121" y="850"/>
                  </a:lnTo>
                  <a:lnTo>
                    <a:pt x="110604" y="1092"/>
                  </a:lnTo>
                  <a:lnTo>
                    <a:pt x="110769" y="1397"/>
                  </a:lnTo>
                  <a:lnTo>
                    <a:pt x="110769" y="317"/>
                  </a:lnTo>
                  <a:lnTo>
                    <a:pt x="110439" y="165"/>
                  </a:lnTo>
                  <a:lnTo>
                    <a:pt x="110058" y="101"/>
                  </a:lnTo>
                  <a:lnTo>
                    <a:pt x="106756" y="101"/>
                  </a:lnTo>
                  <a:lnTo>
                    <a:pt x="106756" y="6210"/>
                  </a:lnTo>
                  <a:lnTo>
                    <a:pt x="107581" y="6210"/>
                  </a:lnTo>
                  <a:lnTo>
                    <a:pt x="107581" y="3594"/>
                  </a:lnTo>
                  <a:lnTo>
                    <a:pt x="109816" y="3594"/>
                  </a:lnTo>
                  <a:lnTo>
                    <a:pt x="110058" y="3632"/>
                  </a:lnTo>
                  <a:lnTo>
                    <a:pt x="110502" y="3835"/>
                  </a:lnTo>
                  <a:lnTo>
                    <a:pt x="110591" y="4013"/>
                  </a:lnTo>
                  <a:lnTo>
                    <a:pt x="110718" y="5410"/>
                  </a:lnTo>
                  <a:lnTo>
                    <a:pt x="110820" y="6210"/>
                  </a:lnTo>
                  <a:lnTo>
                    <a:pt x="111836" y="6210"/>
                  </a:lnTo>
                  <a:lnTo>
                    <a:pt x="111836" y="6070"/>
                  </a:lnTo>
                  <a:close/>
                </a:path>
                <a:path w="133985" h="23494">
                  <a:moveTo>
                    <a:pt x="114211" y="21577"/>
                  </a:moveTo>
                  <a:lnTo>
                    <a:pt x="114084" y="21513"/>
                  </a:lnTo>
                  <a:lnTo>
                    <a:pt x="113893" y="20904"/>
                  </a:lnTo>
                  <a:lnTo>
                    <a:pt x="113779" y="19253"/>
                  </a:lnTo>
                  <a:lnTo>
                    <a:pt x="113665" y="19088"/>
                  </a:lnTo>
                  <a:lnTo>
                    <a:pt x="113538" y="18923"/>
                  </a:lnTo>
                  <a:lnTo>
                    <a:pt x="113360" y="18796"/>
                  </a:lnTo>
                  <a:lnTo>
                    <a:pt x="113118" y="18707"/>
                  </a:lnTo>
                  <a:lnTo>
                    <a:pt x="113385" y="18567"/>
                  </a:lnTo>
                  <a:lnTo>
                    <a:pt x="113588" y="18389"/>
                  </a:lnTo>
                  <a:lnTo>
                    <a:pt x="113842" y="18008"/>
                  </a:lnTo>
                  <a:lnTo>
                    <a:pt x="113868" y="16344"/>
                  </a:lnTo>
                  <a:lnTo>
                    <a:pt x="113690" y="16065"/>
                  </a:lnTo>
                  <a:lnTo>
                    <a:pt x="113144" y="15824"/>
                  </a:lnTo>
                  <a:lnTo>
                    <a:pt x="113144" y="16891"/>
                  </a:lnTo>
                  <a:lnTo>
                    <a:pt x="113030" y="18008"/>
                  </a:lnTo>
                  <a:lnTo>
                    <a:pt x="112572" y="18326"/>
                  </a:lnTo>
                  <a:lnTo>
                    <a:pt x="112268" y="18389"/>
                  </a:lnTo>
                  <a:lnTo>
                    <a:pt x="109969" y="18389"/>
                  </a:lnTo>
                  <a:lnTo>
                    <a:pt x="109969" y="16306"/>
                  </a:lnTo>
                  <a:lnTo>
                    <a:pt x="112268" y="16306"/>
                  </a:lnTo>
                  <a:lnTo>
                    <a:pt x="112496" y="16344"/>
                  </a:lnTo>
                  <a:lnTo>
                    <a:pt x="112979" y="16586"/>
                  </a:lnTo>
                  <a:lnTo>
                    <a:pt x="113144" y="16891"/>
                  </a:lnTo>
                  <a:lnTo>
                    <a:pt x="113144" y="15824"/>
                  </a:lnTo>
                  <a:lnTo>
                    <a:pt x="112814" y="15671"/>
                  </a:lnTo>
                  <a:lnTo>
                    <a:pt x="112433" y="15595"/>
                  </a:lnTo>
                  <a:lnTo>
                    <a:pt x="109131" y="15595"/>
                  </a:lnTo>
                  <a:lnTo>
                    <a:pt x="109131" y="21704"/>
                  </a:lnTo>
                  <a:lnTo>
                    <a:pt x="109969" y="21704"/>
                  </a:lnTo>
                  <a:lnTo>
                    <a:pt x="109969" y="19088"/>
                  </a:lnTo>
                  <a:lnTo>
                    <a:pt x="112191" y="19088"/>
                  </a:lnTo>
                  <a:lnTo>
                    <a:pt x="112433" y="19126"/>
                  </a:lnTo>
                  <a:lnTo>
                    <a:pt x="112877" y="19329"/>
                  </a:lnTo>
                  <a:lnTo>
                    <a:pt x="112966" y="19507"/>
                  </a:lnTo>
                  <a:lnTo>
                    <a:pt x="113093" y="20904"/>
                  </a:lnTo>
                  <a:lnTo>
                    <a:pt x="113195" y="21704"/>
                  </a:lnTo>
                  <a:lnTo>
                    <a:pt x="114211" y="21704"/>
                  </a:lnTo>
                  <a:lnTo>
                    <a:pt x="114211" y="21577"/>
                  </a:lnTo>
                  <a:close/>
                </a:path>
                <a:path w="133985" h="23494">
                  <a:moveTo>
                    <a:pt x="117081" y="23444"/>
                  </a:moveTo>
                  <a:lnTo>
                    <a:pt x="116674" y="22682"/>
                  </a:lnTo>
                  <a:lnTo>
                    <a:pt x="116395" y="22085"/>
                  </a:lnTo>
                  <a:lnTo>
                    <a:pt x="116039" y="21005"/>
                  </a:lnTo>
                  <a:lnTo>
                    <a:pt x="115925" y="20269"/>
                  </a:lnTo>
                  <a:lnTo>
                    <a:pt x="115925" y="18669"/>
                  </a:lnTo>
                  <a:lnTo>
                    <a:pt x="116014" y="17970"/>
                  </a:lnTo>
                  <a:lnTo>
                    <a:pt x="116344" y="16967"/>
                  </a:lnTo>
                  <a:lnTo>
                    <a:pt x="116636" y="16344"/>
                  </a:lnTo>
                  <a:lnTo>
                    <a:pt x="117068" y="15494"/>
                  </a:lnTo>
                  <a:lnTo>
                    <a:pt x="116547" y="15494"/>
                  </a:lnTo>
                  <a:lnTo>
                    <a:pt x="116027" y="16306"/>
                  </a:lnTo>
                  <a:lnTo>
                    <a:pt x="115684" y="16916"/>
                  </a:lnTo>
                  <a:lnTo>
                    <a:pt x="115265" y="17970"/>
                  </a:lnTo>
                  <a:lnTo>
                    <a:pt x="115138" y="18694"/>
                  </a:lnTo>
                  <a:lnTo>
                    <a:pt x="115150" y="19964"/>
                  </a:lnTo>
                  <a:lnTo>
                    <a:pt x="116573" y="23444"/>
                  </a:lnTo>
                  <a:lnTo>
                    <a:pt x="117081" y="23444"/>
                  </a:lnTo>
                  <a:close/>
                </a:path>
                <a:path w="133985" h="23494">
                  <a:moveTo>
                    <a:pt x="117792" y="101"/>
                  </a:moveTo>
                  <a:lnTo>
                    <a:pt x="116827" y="101"/>
                  </a:lnTo>
                  <a:lnTo>
                    <a:pt x="115062" y="3035"/>
                  </a:lnTo>
                  <a:lnTo>
                    <a:pt x="113309" y="101"/>
                  </a:lnTo>
                  <a:lnTo>
                    <a:pt x="112344" y="101"/>
                  </a:lnTo>
                  <a:lnTo>
                    <a:pt x="114655" y="3746"/>
                  </a:lnTo>
                  <a:lnTo>
                    <a:pt x="114655" y="6210"/>
                  </a:lnTo>
                  <a:lnTo>
                    <a:pt x="115481" y="6210"/>
                  </a:lnTo>
                  <a:lnTo>
                    <a:pt x="115481" y="3746"/>
                  </a:lnTo>
                  <a:lnTo>
                    <a:pt x="117792" y="101"/>
                  </a:lnTo>
                  <a:close/>
                </a:path>
                <a:path w="133985" h="23494">
                  <a:moveTo>
                    <a:pt x="120383" y="7950"/>
                  </a:moveTo>
                  <a:lnTo>
                    <a:pt x="119976" y="7175"/>
                  </a:lnTo>
                  <a:lnTo>
                    <a:pt x="119710" y="6591"/>
                  </a:lnTo>
                  <a:lnTo>
                    <a:pt x="119341" y="5511"/>
                  </a:lnTo>
                  <a:lnTo>
                    <a:pt x="119227" y="4775"/>
                  </a:lnTo>
                  <a:lnTo>
                    <a:pt x="119227" y="3175"/>
                  </a:lnTo>
                  <a:lnTo>
                    <a:pt x="119329" y="2476"/>
                  </a:lnTo>
                  <a:lnTo>
                    <a:pt x="119659" y="1460"/>
                  </a:lnTo>
                  <a:lnTo>
                    <a:pt x="119938" y="850"/>
                  </a:lnTo>
                  <a:lnTo>
                    <a:pt x="120370" y="0"/>
                  </a:lnTo>
                  <a:lnTo>
                    <a:pt x="119849" y="0"/>
                  </a:lnTo>
                  <a:lnTo>
                    <a:pt x="119341" y="812"/>
                  </a:lnTo>
                  <a:lnTo>
                    <a:pt x="118999" y="1422"/>
                  </a:lnTo>
                  <a:lnTo>
                    <a:pt x="118567" y="2476"/>
                  </a:lnTo>
                  <a:lnTo>
                    <a:pt x="118440" y="3200"/>
                  </a:lnTo>
                  <a:lnTo>
                    <a:pt x="118452" y="4470"/>
                  </a:lnTo>
                  <a:lnTo>
                    <a:pt x="119875" y="7950"/>
                  </a:lnTo>
                  <a:lnTo>
                    <a:pt x="120383" y="7950"/>
                  </a:lnTo>
                  <a:close/>
                </a:path>
                <a:path w="133985" h="23494">
                  <a:moveTo>
                    <a:pt x="121843" y="15849"/>
                  </a:moveTo>
                  <a:lnTo>
                    <a:pt x="117690" y="15849"/>
                  </a:lnTo>
                  <a:lnTo>
                    <a:pt x="117690" y="16611"/>
                  </a:lnTo>
                  <a:lnTo>
                    <a:pt x="120992" y="16611"/>
                  </a:lnTo>
                  <a:lnTo>
                    <a:pt x="120573" y="17081"/>
                  </a:lnTo>
                  <a:lnTo>
                    <a:pt x="120167" y="17653"/>
                  </a:lnTo>
                  <a:lnTo>
                    <a:pt x="119151" y="19443"/>
                  </a:lnTo>
                  <a:lnTo>
                    <a:pt x="118732" y="20574"/>
                  </a:lnTo>
                  <a:lnTo>
                    <a:pt x="118541" y="21704"/>
                  </a:lnTo>
                  <a:lnTo>
                    <a:pt x="119380" y="21704"/>
                  </a:lnTo>
                  <a:lnTo>
                    <a:pt x="119608" y="20662"/>
                  </a:lnTo>
                  <a:lnTo>
                    <a:pt x="119811" y="19951"/>
                  </a:lnTo>
                  <a:lnTo>
                    <a:pt x="121843" y="16510"/>
                  </a:lnTo>
                  <a:lnTo>
                    <a:pt x="121843" y="15849"/>
                  </a:lnTo>
                  <a:close/>
                </a:path>
                <a:path w="133985" h="23494">
                  <a:moveTo>
                    <a:pt x="123710" y="279"/>
                  </a:moveTo>
                  <a:lnTo>
                    <a:pt x="123113" y="279"/>
                  </a:lnTo>
                  <a:lnTo>
                    <a:pt x="123012" y="736"/>
                  </a:lnTo>
                  <a:lnTo>
                    <a:pt x="122847" y="1028"/>
                  </a:lnTo>
                  <a:lnTo>
                    <a:pt x="122428" y="1282"/>
                  </a:lnTo>
                  <a:lnTo>
                    <a:pt x="122047" y="1371"/>
                  </a:lnTo>
                  <a:lnTo>
                    <a:pt x="121513" y="1422"/>
                  </a:lnTo>
                  <a:lnTo>
                    <a:pt x="121513" y="1993"/>
                  </a:lnTo>
                  <a:lnTo>
                    <a:pt x="122910" y="1993"/>
                  </a:lnTo>
                  <a:lnTo>
                    <a:pt x="122910" y="6210"/>
                  </a:lnTo>
                  <a:lnTo>
                    <a:pt x="123710" y="6210"/>
                  </a:lnTo>
                  <a:lnTo>
                    <a:pt x="123710" y="279"/>
                  </a:lnTo>
                  <a:close/>
                </a:path>
                <a:path w="133985" h="23494">
                  <a:moveTo>
                    <a:pt x="126504" y="19113"/>
                  </a:moveTo>
                  <a:lnTo>
                    <a:pt x="126352" y="18719"/>
                  </a:lnTo>
                  <a:lnTo>
                    <a:pt x="126212" y="18580"/>
                  </a:lnTo>
                  <a:lnTo>
                    <a:pt x="125653" y="18110"/>
                  </a:lnTo>
                  <a:lnTo>
                    <a:pt x="125653" y="19265"/>
                  </a:lnTo>
                  <a:lnTo>
                    <a:pt x="125628" y="20561"/>
                  </a:lnTo>
                  <a:lnTo>
                    <a:pt x="125247" y="21069"/>
                  </a:lnTo>
                  <a:lnTo>
                    <a:pt x="124955" y="21196"/>
                  </a:lnTo>
                  <a:lnTo>
                    <a:pt x="124167" y="21196"/>
                  </a:lnTo>
                  <a:lnTo>
                    <a:pt x="123863" y="21069"/>
                  </a:lnTo>
                  <a:lnTo>
                    <a:pt x="123431" y="20561"/>
                  </a:lnTo>
                  <a:lnTo>
                    <a:pt x="123431" y="19113"/>
                  </a:lnTo>
                  <a:lnTo>
                    <a:pt x="123926" y="18681"/>
                  </a:lnTo>
                  <a:lnTo>
                    <a:pt x="124079" y="18618"/>
                  </a:lnTo>
                  <a:lnTo>
                    <a:pt x="124206" y="18580"/>
                  </a:lnTo>
                  <a:lnTo>
                    <a:pt x="124980" y="18580"/>
                  </a:lnTo>
                  <a:lnTo>
                    <a:pt x="125298" y="18719"/>
                  </a:lnTo>
                  <a:lnTo>
                    <a:pt x="125653" y="19265"/>
                  </a:lnTo>
                  <a:lnTo>
                    <a:pt x="125653" y="18110"/>
                  </a:lnTo>
                  <a:lnTo>
                    <a:pt x="125196" y="17907"/>
                  </a:lnTo>
                  <a:lnTo>
                    <a:pt x="124371" y="17894"/>
                  </a:lnTo>
                  <a:lnTo>
                    <a:pt x="124104" y="17945"/>
                  </a:lnTo>
                  <a:lnTo>
                    <a:pt x="123609" y="18186"/>
                  </a:lnTo>
                  <a:lnTo>
                    <a:pt x="123418" y="18351"/>
                  </a:lnTo>
                  <a:lnTo>
                    <a:pt x="123215" y="18618"/>
                  </a:lnTo>
                  <a:lnTo>
                    <a:pt x="123291" y="17716"/>
                  </a:lnTo>
                  <a:lnTo>
                    <a:pt x="123405" y="17310"/>
                  </a:lnTo>
                  <a:lnTo>
                    <a:pt x="123863" y="16586"/>
                  </a:lnTo>
                  <a:lnTo>
                    <a:pt x="124206" y="16383"/>
                  </a:lnTo>
                  <a:lnTo>
                    <a:pt x="124993" y="16383"/>
                  </a:lnTo>
                  <a:lnTo>
                    <a:pt x="125272" y="16510"/>
                  </a:lnTo>
                  <a:lnTo>
                    <a:pt x="125539" y="16891"/>
                  </a:lnTo>
                  <a:lnTo>
                    <a:pt x="125666" y="17310"/>
                  </a:lnTo>
                  <a:lnTo>
                    <a:pt x="126403" y="17310"/>
                  </a:lnTo>
                  <a:lnTo>
                    <a:pt x="126377" y="16891"/>
                  </a:lnTo>
                  <a:lnTo>
                    <a:pt x="126276" y="16586"/>
                  </a:lnTo>
                  <a:lnTo>
                    <a:pt x="126111" y="16383"/>
                  </a:lnTo>
                  <a:lnTo>
                    <a:pt x="125742" y="15900"/>
                  </a:lnTo>
                  <a:lnTo>
                    <a:pt x="125285" y="15722"/>
                  </a:lnTo>
                  <a:lnTo>
                    <a:pt x="123698" y="15722"/>
                  </a:lnTo>
                  <a:lnTo>
                    <a:pt x="123063" y="16217"/>
                  </a:lnTo>
                  <a:lnTo>
                    <a:pt x="122529" y="17716"/>
                  </a:lnTo>
                  <a:lnTo>
                    <a:pt x="122656" y="20815"/>
                  </a:lnTo>
                  <a:lnTo>
                    <a:pt x="123456" y="21653"/>
                  </a:lnTo>
                  <a:lnTo>
                    <a:pt x="123939" y="21869"/>
                  </a:lnTo>
                  <a:lnTo>
                    <a:pt x="125145" y="21869"/>
                  </a:lnTo>
                  <a:lnTo>
                    <a:pt x="125653" y="21653"/>
                  </a:lnTo>
                  <a:lnTo>
                    <a:pt x="126034" y="21196"/>
                  </a:lnTo>
                  <a:lnTo>
                    <a:pt x="126352" y="20815"/>
                  </a:lnTo>
                  <a:lnTo>
                    <a:pt x="126453" y="20561"/>
                  </a:lnTo>
                  <a:lnTo>
                    <a:pt x="126504" y="19113"/>
                  </a:lnTo>
                  <a:close/>
                </a:path>
                <a:path w="133985" h="23494">
                  <a:moveTo>
                    <a:pt x="129895" y="4102"/>
                  </a:moveTo>
                  <a:lnTo>
                    <a:pt x="129006" y="4102"/>
                  </a:lnTo>
                  <a:lnTo>
                    <a:pt x="129006" y="1397"/>
                  </a:lnTo>
                  <a:lnTo>
                    <a:pt x="129006" y="241"/>
                  </a:lnTo>
                  <a:lnTo>
                    <a:pt x="128384" y="241"/>
                  </a:lnTo>
                  <a:lnTo>
                    <a:pt x="128244" y="444"/>
                  </a:lnTo>
                  <a:lnTo>
                    <a:pt x="128244" y="1397"/>
                  </a:lnTo>
                  <a:lnTo>
                    <a:pt x="128244" y="4102"/>
                  </a:lnTo>
                  <a:lnTo>
                    <a:pt x="126339" y="4102"/>
                  </a:lnTo>
                  <a:lnTo>
                    <a:pt x="128244" y="1397"/>
                  </a:lnTo>
                  <a:lnTo>
                    <a:pt x="128244" y="444"/>
                  </a:lnTo>
                  <a:lnTo>
                    <a:pt x="125653" y="4025"/>
                  </a:lnTo>
                  <a:lnTo>
                    <a:pt x="125653" y="4749"/>
                  </a:lnTo>
                  <a:lnTo>
                    <a:pt x="128257" y="4749"/>
                  </a:lnTo>
                  <a:lnTo>
                    <a:pt x="128257" y="6210"/>
                  </a:lnTo>
                  <a:lnTo>
                    <a:pt x="129006" y="6210"/>
                  </a:lnTo>
                  <a:lnTo>
                    <a:pt x="129006" y="4749"/>
                  </a:lnTo>
                  <a:lnTo>
                    <a:pt x="129895" y="4749"/>
                  </a:lnTo>
                  <a:lnTo>
                    <a:pt x="129895" y="4102"/>
                  </a:lnTo>
                  <a:close/>
                </a:path>
                <a:path w="133985" h="23494">
                  <a:moveTo>
                    <a:pt x="131318" y="15849"/>
                  </a:moveTo>
                  <a:lnTo>
                    <a:pt x="127177" y="15849"/>
                  </a:lnTo>
                  <a:lnTo>
                    <a:pt x="127177" y="16611"/>
                  </a:lnTo>
                  <a:lnTo>
                    <a:pt x="130467" y="16611"/>
                  </a:lnTo>
                  <a:lnTo>
                    <a:pt x="130048" y="17081"/>
                  </a:lnTo>
                  <a:lnTo>
                    <a:pt x="129654" y="17653"/>
                  </a:lnTo>
                  <a:lnTo>
                    <a:pt x="128625" y="19443"/>
                  </a:lnTo>
                  <a:lnTo>
                    <a:pt x="128219" y="20574"/>
                  </a:lnTo>
                  <a:lnTo>
                    <a:pt x="128016" y="21704"/>
                  </a:lnTo>
                  <a:lnTo>
                    <a:pt x="128854" y="21704"/>
                  </a:lnTo>
                  <a:lnTo>
                    <a:pt x="129082" y="20662"/>
                  </a:lnTo>
                  <a:lnTo>
                    <a:pt x="129286" y="19951"/>
                  </a:lnTo>
                  <a:lnTo>
                    <a:pt x="131318" y="16510"/>
                  </a:lnTo>
                  <a:lnTo>
                    <a:pt x="131318" y="15849"/>
                  </a:lnTo>
                  <a:close/>
                </a:path>
                <a:path w="133985" h="23494">
                  <a:moveTo>
                    <a:pt x="132397" y="3606"/>
                  </a:moveTo>
                  <a:lnTo>
                    <a:pt x="130962" y="0"/>
                  </a:lnTo>
                  <a:lnTo>
                    <a:pt x="130454" y="0"/>
                  </a:lnTo>
                  <a:lnTo>
                    <a:pt x="130860" y="774"/>
                  </a:lnTo>
                  <a:lnTo>
                    <a:pt x="131140" y="1358"/>
                  </a:lnTo>
                  <a:lnTo>
                    <a:pt x="131495" y="2438"/>
                  </a:lnTo>
                  <a:lnTo>
                    <a:pt x="131610" y="3175"/>
                  </a:lnTo>
                  <a:lnTo>
                    <a:pt x="131610" y="4775"/>
                  </a:lnTo>
                  <a:lnTo>
                    <a:pt x="131508" y="5473"/>
                  </a:lnTo>
                  <a:lnTo>
                    <a:pt x="131191" y="6464"/>
                  </a:lnTo>
                  <a:lnTo>
                    <a:pt x="130911" y="7099"/>
                  </a:lnTo>
                  <a:lnTo>
                    <a:pt x="130467" y="7950"/>
                  </a:lnTo>
                  <a:lnTo>
                    <a:pt x="130987" y="7950"/>
                  </a:lnTo>
                  <a:lnTo>
                    <a:pt x="131495" y="7150"/>
                  </a:lnTo>
                  <a:lnTo>
                    <a:pt x="131838" y="6540"/>
                  </a:lnTo>
                  <a:lnTo>
                    <a:pt x="132270" y="5486"/>
                  </a:lnTo>
                  <a:lnTo>
                    <a:pt x="132397" y="4749"/>
                  </a:lnTo>
                  <a:lnTo>
                    <a:pt x="132397" y="3606"/>
                  </a:lnTo>
                  <a:close/>
                </a:path>
                <a:path w="133985" h="23494">
                  <a:moveTo>
                    <a:pt x="133832" y="19113"/>
                  </a:moveTo>
                  <a:lnTo>
                    <a:pt x="132384" y="15494"/>
                  </a:lnTo>
                  <a:lnTo>
                    <a:pt x="131889" y="15494"/>
                  </a:lnTo>
                  <a:lnTo>
                    <a:pt x="132295" y="16268"/>
                  </a:lnTo>
                  <a:lnTo>
                    <a:pt x="132575" y="16852"/>
                  </a:lnTo>
                  <a:lnTo>
                    <a:pt x="132930" y="17932"/>
                  </a:lnTo>
                  <a:lnTo>
                    <a:pt x="133045" y="18669"/>
                  </a:lnTo>
                  <a:lnTo>
                    <a:pt x="133045" y="20269"/>
                  </a:lnTo>
                  <a:lnTo>
                    <a:pt x="132943" y="20967"/>
                  </a:lnTo>
                  <a:lnTo>
                    <a:pt x="132626" y="21958"/>
                  </a:lnTo>
                  <a:lnTo>
                    <a:pt x="132334" y="22593"/>
                  </a:lnTo>
                  <a:lnTo>
                    <a:pt x="131902" y="23444"/>
                  </a:lnTo>
                  <a:lnTo>
                    <a:pt x="132422" y="23444"/>
                  </a:lnTo>
                  <a:lnTo>
                    <a:pt x="132930" y="22644"/>
                  </a:lnTo>
                  <a:lnTo>
                    <a:pt x="133273" y="22034"/>
                  </a:lnTo>
                  <a:lnTo>
                    <a:pt x="133705" y="20980"/>
                  </a:lnTo>
                  <a:lnTo>
                    <a:pt x="133832" y="20243"/>
                  </a:lnTo>
                  <a:lnTo>
                    <a:pt x="133832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7" name="object 5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52303" y="2036363"/>
              <a:ext cx="57809" cy="333931"/>
            </a:xfrm>
            <a:prstGeom prst="rect">
              <a:avLst/>
            </a:prstGeom>
          </p:spPr>
        </p:pic>
        <p:sp>
          <p:nvSpPr>
            <p:cNvPr id="578" name="object 578"/>
            <p:cNvSpPr/>
            <p:nvPr/>
          </p:nvSpPr>
          <p:spPr>
            <a:xfrm>
              <a:off x="6262484" y="2192248"/>
              <a:ext cx="106680" cy="70485"/>
            </a:xfrm>
            <a:custGeom>
              <a:avLst/>
              <a:gdLst/>
              <a:ahLst/>
              <a:cxnLst/>
              <a:rect l="l" t="t" r="r" b="b"/>
              <a:pathLst>
                <a:path w="106679" h="70485">
                  <a:moveTo>
                    <a:pt x="2108" y="61925"/>
                  </a:moveTo>
                  <a:lnTo>
                    <a:pt x="1295" y="61912"/>
                  </a:lnTo>
                  <a:lnTo>
                    <a:pt x="952" y="62039"/>
                  </a:lnTo>
                  <a:lnTo>
                    <a:pt x="787" y="62293"/>
                  </a:lnTo>
                  <a:lnTo>
                    <a:pt x="685" y="62433"/>
                  </a:lnTo>
                  <a:lnTo>
                    <a:pt x="635" y="62661"/>
                  </a:lnTo>
                  <a:lnTo>
                    <a:pt x="622" y="62979"/>
                  </a:lnTo>
                  <a:lnTo>
                    <a:pt x="622" y="63677"/>
                  </a:lnTo>
                  <a:lnTo>
                    <a:pt x="0" y="63677"/>
                  </a:lnTo>
                  <a:lnTo>
                    <a:pt x="0" y="64262"/>
                  </a:lnTo>
                  <a:lnTo>
                    <a:pt x="622" y="64262"/>
                  </a:lnTo>
                  <a:lnTo>
                    <a:pt x="622" y="68110"/>
                  </a:lnTo>
                  <a:lnTo>
                    <a:pt x="1358" y="68110"/>
                  </a:lnTo>
                  <a:lnTo>
                    <a:pt x="1358" y="64262"/>
                  </a:lnTo>
                  <a:lnTo>
                    <a:pt x="2108" y="64262"/>
                  </a:lnTo>
                  <a:lnTo>
                    <a:pt x="2108" y="63677"/>
                  </a:lnTo>
                  <a:lnTo>
                    <a:pt x="1371" y="63677"/>
                  </a:lnTo>
                  <a:lnTo>
                    <a:pt x="1371" y="63195"/>
                  </a:lnTo>
                  <a:lnTo>
                    <a:pt x="1397" y="62890"/>
                  </a:lnTo>
                  <a:lnTo>
                    <a:pt x="1485" y="62649"/>
                  </a:lnTo>
                  <a:lnTo>
                    <a:pt x="1612" y="62598"/>
                  </a:lnTo>
                  <a:lnTo>
                    <a:pt x="2108" y="62611"/>
                  </a:lnTo>
                  <a:lnTo>
                    <a:pt x="2108" y="61925"/>
                  </a:lnTo>
                  <a:close/>
                </a:path>
                <a:path w="106679" h="70485">
                  <a:moveTo>
                    <a:pt x="2108" y="46431"/>
                  </a:moveTo>
                  <a:lnTo>
                    <a:pt x="1295" y="46418"/>
                  </a:lnTo>
                  <a:lnTo>
                    <a:pt x="952" y="46545"/>
                  </a:lnTo>
                  <a:lnTo>
                    <a:pt x="787" y="46799"/>
                  </a:lnTo>
                  <a:lnTo>
                    <a:pt x="685" y="46939"/>
                  </a:lnTo>
                  <a:lnTo>
                    <a:pt x="635" y="47167"/>
                  </a:lnTo>
                  <a:lnTo>
                    <a:pt x="622" y="47485"/>
                  </a:lnTo>
                  <a:lnTo>
                    <a:pt x="622" y="48183"/>
                  </a:lnTo>
                  <a:lnTo>
                    <a:pt x="0" y="48183"/>
                  </a:lnTo>
                  <a:lnTo>
                    <a:pt x="0" y="48780"/>
                  </a:lnTo>
                  <a:lnTo>
                    <a:pt x="622" y="48780"/>
                  </a:lnTo>
                  <a:lnTo>
                    <a:pt x="622" y="52616"/>
                  </a:lnTo>
                  <a:lnTo>
                    <a:pt x="1358" y="52616"/>
                  </a:lnTo>
                  <a:lnTo>
                    <a:pt x="1358" y="48780"/>
                  </a:lnTo>
                  <a:lnTo>
                    <a:pt x="2108" y="48780"/>
                  </a:lnTo>
                  <a:lnTo>
                    <a:pt x="2108" y="48183"/>
                  </a:lnTo>
                  <a:lnTo>
                    <a:pt x="1371" y="48183"/>
                  </a:lnTo>
                  <a:lnTo>
                    <a:pt x="1371" y="47701"/>
                  </a:lnTo>
                  <a:lnTo>
                    <a:pt x="1397" y="47396"/>
                  </a:lnTo>
                  <a:lnTo>
                    <a:pt x="1485" y="47167"/>
                  </a:lnTo>
                  <a:lnTo>
                    <a:pt x="1612" y="47104"/>
                  </a:lnTo>
                  <a:lnTo>
                    <a:pt x="2108" y="47117"/>
                  </a:lnTo>
                  <a:lnTo>
                    <a:pt x="2108" y="46431"/>
                  </a:lnTo>
                  <a:close/>
                </a:path>
                <a:path w="106679" h="70485">
                  <a:moveTo>
                    <a:pt x="2108" y="30937"/>
                  </a:moveTo>
                  <a:lnTo>
                    <a:pt x="1295" y="30924"/>
                  </a:lnTo>
                  <a:lnTo>
                    <a:pt x="952" y="31051"/>
                  </a:lnTo>
                  <a:lnTo>
                    <a:pt x="787" y="31305"/>
                  </a:lnTo>
                  <a:lnTo>
                    <a:pt x="685" y="31445"/>
                  </a:lnTo>
                  <a:lnTo>
                    <a:pt x="635" y="31673"/>
                  </a:lnTo>
                  <a:lnTo>
                    <a:pt x="622" y="31991"/>
                  </a:lnTo>
                  <a:lnTo>
                    <a:pt x="622" y="32689"/>
                  </a:lnTo>
                  <a:lnTo>
                    <a:pt x="0" y="32689"/>
                  </a:lnTo>
                  <a:lnTo>
                    <a:pt x="0" y="33274"/>
                  </a:lnTo>
                  <a:lnTo>
                    <a:pt x="622" y="33274"/>
                  </a:lnTo>
                  <a:lnTo>
                    <a:pt x="622" y="37122"/>
                  </a:lnTo>
                  <a:lnTo>
                    <a:pt x="1358" y="37122"/>
                  </a:lnTo>
                  <a:lnTo>
                    <a:pt x="1358" y="33274"/>
                  </a:lnTo>
                  <a:lnTo>
                    <a:pt x="2108" y="33274"/>
                  </a:lnTo>
                  <a:lnTo>
                    <a:pt x="2108" y="32689"/>
                  </a:lnTo>
                  <a:lnTo>
                    <a:pt x="1371" y="32689"/>
                  </a:lnTo>
                  <a:lnTo>
                    <a:pt x="1371" y="32207"/>
                  </a:lnTo>
                  <a:lnTo>
                    <a:pt x="1397" y="31902"/>
                  </a:lnTo>
                  <a:lnTo>
                    <a:pt x="1485" y="31661"/>
                  </a:lnTo>
                  <a:lnTo>
                    <a:pt x="1612" y="31610"/>
                  </a:lnTo>
                  <a:lnTo>
                    <a:pt x="2108" y="31623"/>
                  </a:lnTo>
                  <a:lnTo>
                    <a:pt x="2108" y="30937"/>
                  </a:lnTo>
                  <a:close/>
                </a:path>
                <a:path w="106679" h="70485">
                  <a:moveTo>
                    <a:pt x="2108" y="15443"/>
                  </a:moveTo>
                  <a:lnTo>
                    <a:pt x="1295" y="15430"/>
                  </a:lnTo>
                  <a:lnTo>
                    <a:pt x="952" y="15544"/>
                  </a:lnTo>
                  <a:lnTo>
                    <a:pt x="787" y="15798"/>
                  </a:lnTo>
                  <a:lnTo>
                    <a:pt x="685" y="15951"/>
                  </a:lnTo>
                  <a:lnTo>
                    <a:pt x="635" y="16179"/>
                  </a:lnTo>
                  <a:lnTo>
                    <a:pt x="622" y="16484"/>
                  </a:lnTo>
                  <a:lnTo>
                    <a:pt x="622" y="17183"/>
                  </a:lnTo>
                  <a:lnTo>
                    <a:pt x="0" y="17183"/>
                  </a:lnTo>
                  <a:lnTo>
                    <a:pt x="0" y="17780"/>
                  </a:lnTo>
                  <a:lnTo>
                    <a:pt x="622" y="17780"/>
                  </a:lnTo>
                  <a:lnTo>
                    <a:pt x="622" y="21628"/>
                  </a:lnTo>
                  <a:lnTo>
                    <a:pt x="1358" y="21628"/>
                  </a:lnTo>
                  <a:lnTo>
                    <a:pt x="1358" y="17780"/>
                  </a:lnTo>
                  <a:lnTo>
                    <a:pt x="2108" y="17780"/>
                  </a:lnTo>
                  <a:lnTo>
                    <a:pt x="2108" y="17183"/>
                  </a:lnTo>
                  <a:lnTo>
                    <a:pt x="1371" y="17183"/>
                  </a:lnTo>
                  <a:lnTo>
                    <a:pt x="1371" y="16713"/>
                  </a:lnTo>
                  <a:lnTo>
                    <a:pt x="1397" y="16408"/>
                  </a:lnTo>
                  <a:lnTo>
                    <a:pt x="1485" y="16167"/>
                  </a:lnTo>
                  <a:lnTo>
                    <a:pt x="1612" y="16103"/>
                  </a:lnTo>
                  <a:lnTo>
                    <a:pt x="2108" y="16116"/>
                  </a:lnTo>
                  <a:lnTo>
                    <a:pt x="2108" y="15443"/>
                  </a:lnTo>
                  <a:close/>
                </a:path>
                <a:path w="106679" h="70485">
                  <a:moveTo>
                    <a:pt x="6807" y="67576"/>
                  </a:moveTo>
                  <a:lnTo>
                    <a:pt x="6464" y="67602"/>
                  </a:lnTo>
                  <a:lnTo>
                    <a:pt x="6311" y="65836"/>
                  </a:lnTo>
                  <a:lnTo>
                    <a:pt x="6223" y="64173"/>
                  </a:lnTo>
                  <a:lnTo>
                    <a:pt x="6159" y="64046"/>
                  </a:lnTo>
                  <a:lnTo>
                    <a:pt x="5575" y="63703"/>
                  </a:lnTo>
                  <a:lnTo>
                    <a:pt x="5575" y="65836"/>
                  </a:lnTo>
                  <a:lnTo>
                    <a:pt x="5575" y="66903"/>
                  </a:lnTo>
                  <a:lnTo>
                    <a:pt x="5359" y="67233"/>
                  </a:lnTo>
                  <a:lnTo>
                    <a:pt x="4699" y="67564"/>
                  </a:lnTo>
                  <a:lnTo>
                    <a:pt x="4432" y="67627"/>
                  </a:lnTo>
                  <a:lnTo>
                    <a:pt x="3962" y="67627"/>
                  </a:lnTo>
                  <a:lnTo>
                    <a:pt x="3835" y="67576"/>
                  </a:lnTo>
                  <a:lnTo>
                    <a:pt x="3619" y="67437"/>
                  </a:lnTo>
                  <a:lnTo>
                    <a:pt x="3492" y="66433"/>
                  </a:lnTo>
                  <a:lnTo>
                    <a:pt x="3860" y="66217"/>
                  </a:lnTo>
                  <a:lnTo>
                    <a:pt x="4064" y="66167"/>
                  </a:lnTo>
                  <a:lnTo>
                    <a:pt x="4927" y="66052"/>
                  </a:lnTo>
                  <a:lnTo>
                    <a:pt x="5359" y="65951"/>
                  </a:lnTo>
                  <a:lnTo>
                    <a:pt x="5575" y="65836"/>
                  </a:lnTo>
                  <a:lnTo>
                    <a:pt x="5575" y="63703"/>
                  </a:lnTo>
                  <a:lnTo>
                    <a:pt x="5067" y="63550"/>
                  </a:lnTo>
                  <a:lnTo>
                    <a:pt x="4102" y="63550"/>
                  </a:lnTo>
                  <a:lnTo>
                    <a:pt x="2819" y="65011"/>
                  </a:lnTo>
                  <a:lnTo>
                    <a:pt x="3530" y="65011"/>
                  </a:lnTo>
                  <a:lnTo>
                    <a:pt x="3606" y="64617"/>
                  </a:lnTo>
                  <a:lnTo>
                    <a:pt x="3860" y="64287"/>
                  </a:lnTo>
                  <a:lnTo>
                    <a:pt x="4140" y="64173"/>
                  </a:lnTo>
                  <a:lnTo>
                    <a:pt x="4876" y="64173"/>
                  </a:lnTo>
                  <a:lnTo>
                    <a:pt x="5130" y="64236"/>
                  </a:lnTo>
                  <a:lnTo>
                    <a:pt x="5499" y="64465"/>
                  </a:lnTo>
                  <a:lnTo>
                    <a:pt x="5473" y="65316"/>
                  </a:lnTo>
                  <a:lnTo>
                    <a:pt x="3581" y="65608"/>
                  </a:lnTo>
                  <a:lnTo>
                    <a:pt x="3238" y="65747"/>
                  </a:lnTo>
                  <a:lnTo>
                    <a:pt x="2717" y="66217"/>
                  </a:lnTo>
                  <a:lnTo>
                    <a:pt x="2819" y="67716"/>
                  </a:lnTo>
                  <a:lnTo>
                    <a:pt x="3225" y="68110"/>
                  </a:lnTo>
                  <a:lnTo>
                    <a:pt x="3594" y="68262"/>
                  </a:lnTo>
                  <a:lnTo>
                    <a:pt x="4343" y="68262"/>
                  </a:lnTo>
                  <a:lnTo>
                    <a:pt x="5600" y="67513"/>
                  </a:lnTo>
                  <a:lnTo>
                    <a:pt x="5702" y="67894"/>
                  </a:lnTo>
                  <a:lnTo>
                    <a:pt x="5854" y="68110"/>
                  </a:lnTo>
                  <a:lnTo>
                    <a:pt x="6045" y="68211"/>
                  </a:lnTo>
                  <a:lnTo>
                    <a:pt x="6400" y="68211"/>
                  </a:lnTo>
                  <a:lnTo>
                    <a:pt x="6781" y="68135"/>
                  </a:lnTo>
                  <a:lnTo>
                    <a:pt x="6807" y="67602"/>
                  </a:lnTo>
                  <a:close/>
                </a:path>
                <a:path w="106679" h="70485">
                  <a:moveTo>
                    <a:pt x="6807" y="52082"/>
                  </a:moveTo>
                  <a:lnTo>
                    <a:pt x="6464" y="52108"/>
                  </a:lnTo>
                  <a:lnTo>
                    <a:pt x="6311" y="50355"/>
                  </a:lnTo>
                  <a:lnTo>
                    <a:pt x="6223" y="48679"/>
                  </a:lnTo>
                  <a:lnTo>
                    <a:pt x="6159" y="48552"/>
                  </a:lnTo>
                  <a:lnTo>
                    <a:pt x="5575" y="48209"/>
                  </a:lnTo>
                  <a:lnTo>
                    <a:pt x="5575" y="50355"/>
                  </a:lnTo>
                  <a:lnTo>
                    <a:pt x="5575" y="51409"/>
                  </a:lnTo>
                  <a:lnTo>
                    <a:pt x="5359" y="51739"/>
                  </a:lnTo>
                  <a:lnTo>
                    <a:pt x="4699" y="52070"/>
                  </a:lnTo>
                  <a:lnTo>
                    <a:pt x="4432" y="52133"/>
                  </a:lnTo>
                  <a:lnTo>
                    <a:pt x="3962" y="52133"/>
                  </a:lnTo>
                  <a:lnTo>
                    <a:pt x="3835" y="52095"/>
                  </a:lnTo>
                  <a:lnTo>
                    <a:pt x="3619" y="51943"/>
                  </a:lnTo>
                  <a:lnTo>
                    <a:pt x="3492" y="50939"/>
                  </a:lnTo>
                  <a:lnTo>
                    <a:pt x="3860" y="50723"/>
                  </a:lnTo>
                  <a:lnTo>
                    <a:pt x="4064" y="50673"/>
                  </a:lnTo>
                  <a:lnTo>
                    <a:pt x="4927" y="50558"/>
                  </a:lnTo>
                  <a:lnTo>
                    <a:pt x="5359" y="50457"/>
                  </a:lnTo>
                  <a:lnTo>
                    <a:pt x="5575" y="50355"/>
                  </a:lnTo>
                  <a:lnTo>
                    <a:pt x="5575" y="48209"/>
                  </a:lnTo>
                  <a:lnTo>
                    <a:pt x="5067" y="48056"/>
                  </a:lnTo>
                  <a:lnTo>
                    <a:pt x="4102" y="48056"/>
                  </a:lnTo>
                  <a:lnTo>
                    <a:pt x="2819" y="49517"/>
                  </a:lnTo>
                  <a:lnTo>
                    <a:pt x="3530" y="49517"/>
                  </a:lnTo>
                  <a:lnTo>
                    <a:pt x="3606" y="49123"/>
                  </a:lnTo>
                  <a:lnTo>
                    <a:pt x="3860" y="48793"/>
                  </a:lnTo>
                  <a:lnTo>
                    <a:pt x="4140" y="48679"/>
                  </a:lnTo>
                  <a:lnTo>
                    <a:pt x="4876" y="48679"/>
                  </a:lnTo>
                  <a:lnTo>
                    <a:pt x="5130" y="48742"/>
                  </a:lnTo>
                  <a:lnTo>
                    <a:pt x="5499" y="48971"/>
                  </a:lnTo>
                  <a:lnTo>
                    <a:pt x="5473" y="49822"/>
                  </a:lnTo>
                  <a:lnTo>
                    <a:pt x="3581" y="50114"/>
                  </a:lnTo>
                  <a:lnTo>
                    <a:pt x="3238" y="50253"/>
                  </a:lnTo>
                  <a:lnTo>
                    <a:pt x="2717" y="50723"/>
                  </a:lnTo>
                  <a:lnTo>
                    <a:pt x="2819" y="52235"/>
                  </a:lnTo>
                  <a:lnTo>
                    <a:pt x="3225" y="52628"/>
                  </a:lnTo>
                  <a:lnTo>
                    <a:pt x="3594" y="52768"/>
                  </a:lnTo>
                  <a:lnTo>
                    <a:pt x="4343" y="52768"/>
                  </a:lnTo>
                  <a:lnTo>
                    <a:pt x="4660" y="52692"/>
                  </a:lnTo>
                  <a:lnTo>
                    <a:pt x="5232" y="52400"/>
                  </a:lnTo>
                  <a:lnTo>
                    <a:pt x="5448" y="52235"/>
                  </a:lnTo>
                  <a:lnTo>
                    <a:pt x="5600" y="52031"/>
                  </a:lnTo>
                  <a:lnTo>
                    <a:pt x="5702" y="52400"/>
                  </a:lnTo>
                  <a:lnTo>
                    <a:pt x="5854" y="52628"/>
                  </a:lnTo>
                  <a:lnTo>
                    <a:pt x="6045" y="52717"/>
                  </a:lnTo>
                  <a:lnTo>
                    <a:pt x="6400" y="52717"/>
                  </a:lnTo>
                  <a:lnTo>
                    <a:pt x="6781" y="52641"/>
                  </a:lnTo>
                  <a:lnTo>
                    <a:pt x="6807" y="52108"/>
                  </a:lnTo>
                  <a:close/>
                </a:path>
                <a:path w="106679" h="70485">
                  <a:moveTo>
                    <a:pt x="6807" y="36588"/>
                  </a:moveTo>
                  <a:lnTo>
                    <a:pt x="6464" y="36614"/>
                  </a:lnTo>
                  <a:lnTo>
                    <a:pt x="6311" y="34848"/>
                  </a:lnTo>
                  <a:lnTo>
                    <a:pt x="6223" y="33185"/>
                  </a:lnTo>
                  <a:lnTo>
                    <a:pt x="6159" y="33058"/>
                  </a:lnTo>
                  <a:lnTo>
                    <a:pt x="5575" y="32715"/>
                  </a:lnTo>
                  <a:lnTo>
                    <a:pt x="5575" y="34848"/>
                  </a:lnTo>
                  <a:lnTo>
                    <a:pt x="5575" y="35915"/>
                  </a:lnTo>
                  <a:lnTo>
                    <a:pt x="5359" y="36245"/>
                  </a:lnTo>
                  <a:lnTo>
                    <a:pt x="4699" y="36576"/>
                  </a:lnTo>
                  <a:lnTo>
                    <a:pt x="4432" y="36639"/>
                  </a:lnTo>
                  <a:lnTo>
                    <a:pt x="3962" y="36639"/>
                  </a:lnTo>
                  <a:lnTo>
                    <a:pt x="3835" y="36588"/>
                  </a:lnTo>
                  <a:lnTo>
                    <a:pt x="3619" y="36449"/>
                  </a:lnTo>
                  <a:lnTo>
                    <a:pt x="3492" y="35445"/>
                  </a:lnTo>
                  <a:lnTo>
                    <a:pt x="3860" y="35229"/>
                  </a:lnTo>
                  <a:lnTo>
                    <a:pt x="4064" y="35179"/>
                  </a:lnTo>
                  <a:lnTo>
                    <a:pt x="4927" y="35064"/>
                  </a:lnTo>
                  <a:lnTo>
                    <a:pt x="5359" y="34963"/>
                  </a:lnTo>
                  <a:lnTo>
                    <a:pt x="5575" y="34848"/>
                  </a:lnTo>
                  <a:lnTo>
                    <a:pt x="5575" y="32715"/>
                  </a:lnTo>
                  <a:lnTo>
                    <a:pt x="5067" y="32562"/>
                  </a:lnTo>
                  <a:lnTo>
                    <a:pt x="4102" y="32562"/>
                  </a:lnTo>
                  <a:lnTo>
                    <a:pt x="2819" y="34023"/>
                  </a:lnTo>
                  <a:lnTo>
                    <a:pt x="3530" y="34023"/>
                  </a:lnTo>
                  <a:lnTo>
                    <a:pt x="3606" y="33629"/>
                  </a:lnTo>
                  <a:lnTo>
                    <a:pt x="3860" y="33299"/>
                  </a:lnTo>
                  <a:lnTo>
                    <a:pt x="4140" y="33185"/>
                  </a:lnTo>
                  <a:lnTo>
                    <a:pt x="4876" y="33185"/>
                  </a:lnTo>
                  <a:lnTo>
                    <a:pt x="5130" y="33248"/>
                  </a:lnTo>
                  <a:lnTo>
                    <a:pt x="5499" y="33477"/>
                  </a:lnTo>
                  <a:lnTo>
                    <a:pt x="5473" y="34328"/>
                  </a:lnTo>
                  <a:lnTo>
                    <a:pt x="3581" y="34620"/>
                  </a:lnTo>
                  <a:lnTo>
                    <a:pt x="3238" y="34759"/>
                  </a:lnTo>
                  <a:lnTo>
                    <a:pt x="2717" y="35229"/>
                  </a:lnTo>
                  <a:lnTo>
                    <a:pt x="2819" y="36728"/>
                  </a:lnTo>
                  <a:lnTo>
                    <a:pt x="3225" y="37122"/>
                  </a:lnTo>
                  <a:lnTo>
                    <a:pt x="3594" y="37274"/>
                  </a:lnTo>
                  <a:lnTo>
                    <a:pt x="4343" y="37274"/>
                  </a:lnTo>
                  <a:lnTo>
                    <a:pt x="5600" y="36525"/>
                  </a:lnTo>
                  <a:lnTo>
                    <a:pt x="5702" y="36906"/>
                  </a:lnTo>
                  <a:lnTo>
                    <a:pt x="5854" y="37122"/>
                  </a:lnTo>
                  <a:lnTo>
                    <a:pt x="6045" y="37223"/>
                  </a:lnTo>
                  <a:lnTo>
                    <a:pt x="6400" y="37223"/>
                  </a:lnTo>
                  <a:lnTo>
                    <a:pt x="6781" y="37147"/>
                  </a:lnTo>
                  <a:lnTo>
                    <a:pt x="6807" y="36614"/>
                  </a:lnTo>
                  <a:close/>
                </a:path>
                <a:path w="106679" h="70485">
                  <a:moveTo>
                    <a:pt x="6807" y="21094"/>
                  </a:moveTo>
                  <a:lnTo>
                    <a:pt x="6464" y="21120"/>
                  </a:lnTo>
                  <a:lnTo>
                    <a:pt x="6311" y="19354"/>
                  </a:lnTo>
                  <a:lnTo>
                    <a:pt x="6223" y="17691"/>
                  </a:lnTo>
                  <a:lnTo>
                    <a:pt x="6159" y="17551"/>
                  </a:lnTo>
                  <a:lnTo>
                    <a:pt x="5575" y="17208"/>
                  </a:lnTo>
                  <a:lnTo>
                    <a:pt x="5575" y="19354"/>
                  </a:lnTo>
                  <a:lnTo>
                    <a:pt x="5575" y="20421"/>
                  </a:lnTo>
                  <a:lnTo>
                    <a:pt x="5359" y="20751"/>
                  </a:lnTo>
                  <a:lnTo>
                    <a:pt x="4699" y="21069"/>
                  </a:lnTo>
                  <a:lnTo>
                    <a:pt x="4432" y="21132"/>
                  </a:lnTo>
                  <a:lnTo>
                    <a:pt x="3962" y="21132"/>
                  </a:lnTo>
                  <a:lnTo>
                    <a:pt x="3835" y="21094"/>
                  </a:lnTo>
                  <a:lnTo>
                    <a:pt x="3619" y="20955"/>
                  </a:lnTo>
                  <a:lnTo>
                    <a:pt x="3492" y="19939"/>
                  </a:lnTo>
                  <a:lnTo>
                    <a:pt x="3860" y="19735"/>
                  </a:lnTo>
                  <a:lnTo>
                    <a:pt x="4064" y="19685"/>
                  </a:lnTo>
                  <a:lnTo>
                    <a:pt x="4927" y="19570"/>
                  </a:lnTo>
                  <a:lnTo>
                    <a:pt x="5359" y="19456"/>
                  </a:lnTo>
                  <a:lnTo>
                    <a:pt x="5575" y="19354"/>
                  </a:lnTo>
                  <a:lnTo>
                    <a:pt x="5575" y="17208"/>
                  </a:lnTo>
                  <a:lnTo>
                    <a:pt x="5067" y="17056"/>
                  </a:lnTo>
                  <a:lnTo>
                    <a:pt x="4102" y="17056"/>
                  </a:lnTo>
                  <a:lnTo>
                    <a:pt x="2819" y="18529"/>
                  </a:lnTo>
                  <a:lnTo>
                    <a:pt x="3530" y="18529"/>
                  </a:lnTo>
                  <a:lnTo>
                    <a:pt x="3606" y="18122"/>
                  </a:lnTo>
                  <a:lnTo>
                    <a:pt x="3860" y="17792"/>
                  </a:lnTo>
                  <a:lnTo>
                    <a:pt x="4140" y="17691"/>
                  </a:lnTo>
                  <a:lnTo>
                    <a:pt x="4876" y="17691"/>
                  </a:lnTo>
                  <a:lnTo>
                    <a:pt x="5130" y="17741"/>
                  </a:lnTo>
                  <a:lnTo>
                    <a:pt x="5499" y="17983"/>
                  </a:lnTo>
                  <a:lnTo>
                    <a:pt x="5473" y="18821"/>
                  </a:lnTo>
                  <a:lnTo>
                    <a:pt x="3581" y="19126"/>
                  </a:lnTo>
                  <a:lnTo>
                    <a:pt x="3238" y="19265"/>
                  </a:lnTo>
                  <a:lnTo>
                    <a:pt x="2717" y="19735"/>
                  </a:lnTo>
                  <a:lnTo>
                    <a:pt x="2819" y="21234"/>
                  </a:lnTo>
                  <a:lnTo>
                    <a:pt x="3225" y="21628"/>
                  </a:lnTo>
                  <a:lnTo>
                    <a:pt x="3594" y="21767"/>
                  </a:lnTo>
                  <a:lnTo>
                    <a:pt x="4343" y="21767"/>
                  </a:lnTo>
                  <a:lnTo>
                    <a:pt x="4660" y="21704"/>
                  </a:lnTo>
                  <a:lnTo>
                    <a:pt x="5232" y="21399"/>
                  </a:lnTo>
                  <a:lnTo>
                    <a:pt x="5448" y="21234"/>
                  </a:lnTo>
                  <a:lnTo>
                    <a:pt x="5600" y="21031"/>
                  </a:lnTo>
                  <a:lnTo>
                    <a:pt x="5702" y="21399"/>
                  </a:lnTo>
                  <a:lnTo>
                    <a:pt x="5854" y="21628"/>
                  </a:lnTo>
                  <a:lnTo>
                    <a:pt x="6045" y="21717"/>
                  </a:lnTo>
                  <a:lnTo>
                    <a:pt x="6400" y="21717"/>
                  </a:lnTo>
                  <a:lnTo>
                    <a:pt x="6781" y="21653"/>
                  </a:lnTo>
                  <a:lnTo>
                    <a:pt x="6807" y="21120"/>
                  </a:lnTo>
                  <a:close/>
                </a:path>
                <a:path w="106679" h="70485">
                  <a:moveTo>
                    <a:pt x="11734" y="68757"/>
                  </a:moveTo>
                  <a:lnTo>
                    <a:pt x="6997" y="68757"/>
                  </a:lnTo>
                  <a:lnTo>
                    <a:pt x="6997" y="69176"/>
                  </a:lnTo>
                  <a:lnTo>
                    <a:pt x="11734" y="69176"/>
                  </a:lnTo>
                  <a:lnTo>
                    <a:pt x="11734" y="68757"/>
                  </a:lnTo>
                  <a:close/>
                </a:path>
                <a:path w="106679" h="70485">
                  <a:moveTo>
                    <a:pt x="11734" y="53263"/>
                  </a:moveTo>
                  <a:lnTo>
                    <a:pt x="6997" y="53263"/>
                  </a:lnTo>
                  <a:lnTo>
                    <a:pt x="6997" y="53682"/>
                  </a:lnTo>
                  <a:lnTo>
                    <a:pt x="11734" y="53682"/>
                  </a:lnTo>
                  <a:lnTo>
                    <a:pt x="11734" y="53263"/>
                  </a:lnTo>
                  <a:close/>
                </a:path>
                <a:path w="106679" h="70485">
                  <a:moveTo>
                    <a:pt x="11734" y="37769"/>
                  </a:moveTo>
                  <a:lnTo>
                    <a:pt x="6997" y="37769"/>
                  </a:lnTo>
                  <a:lnTo>
                    <a:pt x="6997" y="38188"/>
                  </a:lnTo>
                  <a:lnTo>
                    <a:pt x="11734" y="38188"/>
                  </a:lnTo>
                  <a:lnTo>
                    <a:pt x="11734" y="37769"/>
                  </a:lnTo>
                  <a:close/>
                </a:path>
                <a:path w="106679" h="70485">
                  <a:moveTo>
                    <a:pt x="11734" y="22275"/>
                  </a:moveTo>
                  <a:lnTo>
                    <a:pt x="6997" y="22275"/>
                  </a:lnTo>
                  <a:lnTo>
                    <a:pt x="6997" y="22694"/>
                  </a:lnTo>
                  <a:lnTo>
                    <a:pt x="11734" y="22694"/>
                  </a:lnTo>
                  <a:lnTo>
                    <a:pt x="11734" y="22275"/>
                  </a:lnTo>
                  <a:close/>
                </a:path>
                <a:path w="106679" h="70485">
                  <a:moveTo>
                    <a:pt x="16090" y="33845"/>
                  </a:moveTo>
                  <a:lnTo>
                    <a:pt x="15976" y="33502"/>
                  </a:lnTo>
                  <a:lnTo>
                    <a:pt x="15722" y="33223"/>
                  </a:lnTo>
                  <a:lnTo>
                    <a:pt x="15303" y="32766"/>
                  </a:lnTo>
                  <a:lnTo>
                    <a:pt x="15303" y="34061"/>
                  </a:lnTo>
                  <a:lnTo>
                    <a:pt x="15290" y="35801"/>
                  </a:lnTo>
                  <a:lnTo>
                    <a:pt x="14884" y="36436"/>
                  </a:lnTo>
                  <a:lnTo>
                    <a:pt x="14579" y="36601"/>
                  </a:lnTo>
                  <a:lnTo>
                    <a:pt x="13639" y="36601"/>
                  </a:lnTo>
                  <a:lnTo>
                    <a:pt x="13271" y="36360"/>
                  </a:lnTo>
                  <a:lnTo>
                    <a:pt x="13042" y="35801"/>
                  </a:lnTo>
                  <a:lnTo>
                    <a:pt x="12979" y="34061"/>
                  </a:lnTo>
                  <a:lnTo>
                    <a:pt x="13042" y="33845"/>
                  </a:lnTo>
                  <a:lnTo>
                    <a:pt x="13550" y="33337"/>
                  </a:lnTo>
                  <a:lnTo>
                    <a:pt x="13855" y="33223"/>
                  </a:lnTo>
                  <a:lnTo>
                    <a:pt x="14579" y="33223"/>
                  </a:lnTo>
                  <a:lnTo>
                    <a:pt x="14884" y="33375"/>
                  </a:lnTo>
                  <a:lnTo>
                    <a:pt x="15189" y="33845"/>
                  </a:lnTo>
                  <a:lnTo>
                    <a:pt x="15303" y="34061"/>
                  </a:lnTo>
                  <a:lnTo>
                    <a:pt x="15303" y="32766"/>
                  </a:lnTo>
                  <a:lnTo>
                    <a:pt x="14833" y="32550"/>
                  </a:lnTo>
                  <a:lnTo>
                    <a:pt x="14008" y="32550"/>
                  </a:lnTo>
                  <a:lnTo>
                    <a:pt x="13766" y="32600"/>
                  </a:lnTo>
                  <a:lnTo>
                    <a:pt x="13309" y="32829"/>
                  </a:lnTo>
                  <a:lnTo>
                    <a:pt x="13119" y="32994"/>
                  </a:lnTo>
                  <a:lnTo>
                    <a:pt x="12954" y="33197"/>
                  </a:lnTo>
                  <a:lnTo>
                    <a:pt x="12954" y="30988"/>
                  </a:lnTo>
                  <a:lnTo>
                    <a:pt x="12230" y="30988"/>
                  </a:lnTo>
                  <a:lnTo>
                    <a:pt x="12230" y="37122"/>
                  </a:lnTo>
                  <a:lnTo>
                    <a:pt x="12915" y="37122"/>
                  </a:lnTo>
                  <a:lnTo>
                    <a:pt x="12915" y="36550"/>
                  </a:lnTo>
                  <a:lnTo>
                    <a:pt x="13068" y="36766"/>
                  </a:lnTo>
                  <a:lnTo>
                    <a:pt x="13220" y="36918"/>
                  </a:lnTo>
                  <a:lnTo>
                    <a:pt x="13589" y="37185"/>
                  </a:lnTo>
                  <a:lnTo>
                    <a:pt x="13881" y="37261"/>
                  </a:lnTo>
                  <a:lnTo>
                    <a:pt x="14820" y="37261"/>
                  </a:lnTo>
                  <a:lnTo>
                    <a:pt x="15290" y="37033"/>
                  </a:lnTo>
                  <a:lnTo>
                    <a:pt x="15608" y="36601"/>
                  </a:lnTo>
                  <a:lnTo>
                    <a:pt x="15963" y="36118"/>
                  </a:lnTo>
                  <a:lnTo>
                    <a:pt x="16090" y="33845"/>
                  </a:lnTo>
                  <a:close/>
                </a:path>
                <a:path w="106679" h="70485">
                  <a:moveTo>
                    <a:pt x="17792" y="32689"/>
                  </a:moveTo>
                  <a:lnTo>
                    <a:pt x="17030" y="32689"/>
                  </a:lnTo>
                  <a:lnTo>
                    <a:pt x="17030" y="37122"/>
                  </a:lnTo>
                  <a:lnTo>
                    <a:pt x="17792" y="37122"/>
                  </a:lnTo>
                  <a:lnTo>
                    <a:pt x="17792" y="32689"/>
                  </a:lnTo>
                  <a:close/>
                </a:path>
                <a:path w="106679" h="70485">
                  <a:moveTo>
                    <a:pt x="17792" y="31013"/>
                  </a:moveTo>
                  <a:lnTo>
                    <a:pt x="17030" y="31013"/>
                  </a:lnTo>
                  <a:lnTo>
                    <a:pt x="17030" y="31851"/>
                  </a:lnTo>
                  <a:lnTo>
                    <a:pt x="17792" y="31851"/>
                  </a:lnTo>
                  <a:lnTo>
                    <a:pt x="17792" y="31013"/>
                  </a:lnTo>
                  <a:close/>
                </a:path>
                <a:path w="106679" h="70485">
                  <a:moveTo>
                    <a:pt x="18275" y="64744"/>
                  </a:moveTo>
                  <a:lnTo>
                    <a:pt x="18224" y="64439"/>
                  </a:lnTo>
                  <a:lnTo>
                    <a:pt x="17894" y="63766"/>
                  </a:lnTo>
                  <a:lnTo>
                    <a:pt x="17475" y="63550"/>
                  </a:lnTo>
                  <a:lnTo>
                    <a:pt x="16598" y="63550"/>
                  </a:lnTo>
                  <a:lnTo>
                    <a:pt x="16344" y="63614"/>
                  </a:lnTo>
                  <a:lnTo>
                    <a:pt x="15900" y="63842"/>
                  </a:lnTo>
                  <a:lnTo>
                    <a:pt x="15709" y="64020"/>
                  </a:lnTo>
                  <a:lnTo>
                    <a:pt x="15532" y="64262"/>
                  </a:lnTo>
                  <a:lnTo>
                    <a:pt x="15443" y="64058"/>
                  </a:lnTo>
                  <a:lnTo>
                    <a:pt x="15328" y="63919"/>
                  </a:lnTo>
                  <a:lnTo>
                    <a:pt x="14986" y="63639"/>
                  </a:lnTo>
                  <a:lnTo>
                    <a:pt x="14706" y="63550"/>
                  </a:lnTo>
                  <a:lnTo>
                    <a:pt x="14033" y="63550"/>
                  </a:lnTo>
                  <a:lnTo>
                    <a:pt x="13754" y="63639"/>
                  </a:lnTo>
                  <a:lnTo>
                    <a:pt x="13360" y="63906"/>
                  </a:lnTo>
                  <a:lnTo>
                    <a:pt x="13208" y="64071"/>
                  </a:lnTo>
                  <a:lnTo>
                    <a:pt x="13030" y="64287"/>
                  </a:lnTo>
                  <a:lnTo>
                    <a:pt x="13030" y="63652"/>
                  </a:lnTo>
                  <a:lnTo>
                    <a:pt x="12280" y="63652"/>
                  </a:lnTo>
                  <a:lnTo>
                    <a:pt x="12280" y="68110"/>
                  </a:lnTo>
                  <a:lnTo>
                    <a:pt x="13030" y="68110"/>
                  </a:lnTo>
                  <a:lnTo>
                    <a:pt x="13030" y="65176"/>
                  </a:lnTo>
                  <a:lnTo>
                    <a:pt x="13144" y="64770"/>
                  </a:lnTo>
                  <a:lnTo>
                    <a:pt x="13614" y="64338"/>
                  </a:lnTo>
                  <a:lnTo>
                    <a:pt x="13868" y="64223"/>
                  </a:lnTo>
                  <a:lnTo>
                    <a:pt x="14465" y="64223"/>
                  </a:lnTo>
                  <a:lnTo>
                    <a:pt x="14681" y="64325"/>
                  </a:lnTo>
                  <a:lnTo>
                    <a:pt x="14859" y="64681"/>
                  </a:lnTo>
                  <a:lnTo>
                    <a:pt x="14897" y="64897"/>
                  </a:lnTo>
                  <a:lnTo>
                    <a:pt x="14897" y="68110"/>
                  </a:lnTo>
                  <a:lnTo>
                    <a:pt x="15659" y="68110"/>
                  </a:lnTo>
                  <a:lnTo>
                    <a:pt x="15659" y="65062"/>
                  </a:lnTo>
                  <a:lnTo>
                    <a:pt x="15760" y="64731"/>
                  </a:lnTo>
                  <a:lnTo>
                    <a:pt x="16192" y="64338"/>
                  </a:lnTo>
                  <a:lnTo>
                    <a:pt x="16446" y="64236"/>
                  </a:lnTo>
                  <a:lnTo>
                    <a:pt x="16954" y="64236"/>
                  </a:lnTo>
                  <a:lnTo>
                    <a:pt x="17132" y="64300"/>
                  </a:lnTo>
                  <a:lnTo>
                    <a:pt x="17437" y="64516"/>
                  </a:lnTo>
                  <a:lnTo>
                    <a:pt x="17500" y="64719"/>
                  </a:lnTo>
                  <a:lnTo>
                    <a:pt x="17500" y="68110"/>
                  </a:lnTo>
                  <a:lnTo>
                    <a:pt x="18275" y="68110"/>
                  </a:lnTo>
                  <a:lnTo>
                    <a:pt x="18275" y="64744"/>
                  </a:lnTo>
                  <a:close/>
                </a:path>
                <a:path w="106679" h="70485">
                  <a:moveTo>
                    <a:pt x="18275" y="49250"/>
                  </a:moveTo>
                  <a:lnTo>
                    <a:pt x="18224" y="48945"/>
                  </a:lnTo>
                  <a:lnTo>
                    <a:pt x="17894" y="48272"/>
                  </a:lnTo>
                  <a:lnTo>
                    <a:pt x="17475" y="48056"/>
                  </a:lnTo>
                  <a:lnTo>
                    <a:pt x="16598" y="48056"/>
                  </a:lnTo>
                  <a:lnTo>
                    <a:pt x="16344" y="48120"/>
                  </a:lnTo>
                  <a:lnTo>
                    <a:pt x="15900" y="48348"/>
                  </a:lnTo>
                  <a:lnTo>
                    <a:pt x="15709" y="48526"/>
                  </a:lnTo>
                  <a:lnTo>
                    <a:pt x="15532" y="48768"/>
                  </a:lnTo>
                  <a:lnTo>
                    <a:pt x="15443" y="48577"/>
                  </a:lnTo>
                  <a:lnTo>
                    <a:pt x="15328" y="48425"/>
                  </a:lnTo>
                  <a:lnTo>
                    <a:pt x="14986" y="48145"/>
                  </a:lnTo>
                  <a:lnTo>
                    <a:pt x="14706" y="48056"/>
                  </a:lnTo>
                  <a:lnTo>
                    <a:pt x="14033" y="48056"/>
                  </a:lnTo>
                  <a:lnTo>
                    <a:pt x="13754" y="48145"/>
                  </a:lnTo>
                  <a:lnTo>
                    <a:pt x="13360" y="48412"/>
                  </a:lnTo>
                  <a:lnTo>
                    <a:pt x="13208" y="48577"/>
                  </a:lnTo>
                  <a:lnTo>
                    <a:pt x="13030" y="48793"/>
                  </a:lnTo>
                  <a:lnTo>
                    <a:pt x="13030" y="48158"/>
                  </a:lnTo>
                  <a:lnTo>
                    <a:pt x="12280" y="48158"/>
                  </a:lnTo>
                  <a:lnTo>
                    <a:pt x="12280" y="52616"/>
                  </a:lnTo>
                  <a:lnTo>
                    <a:pt x="13030" y="52616"/>
                  </a:lnTo>
                  <a:lnTo>
                    <a:pt x="13030" y="49682"/>
                  </a:lnTo>
                  <a:lnTo>
                    <a:pt x="13144" y="49276"/>
                  </a:lnTo>
                  <a:lnTo>
                    <a:pt x="13614" y="48844"/>
                  </a:lnTo>
                  <a:lnTo>
                    <a:pt x="13868" y="48742"/>
                  </a:lnTo>
                  <a:lnTo>
                    <a:pt x="14465" y="48742"/>
                  </a:lnTo>
                  <a:lnTo>
                    <a:pt x="14681" y="48844"/>
                  </a:lnTo>
                  <a:lnTo>
                    <a:pt x="14859" y="49187"/>
                  </a:lnTo>
                  <a:lnTo>
                    <a:pt x="14897" y="49403"/>
                  </a:lnTo>
                  <a:lnTo>
                    <a:pt x="14897" y="52616"/>
                  </a:lnTo>
                  <a:lnTo>
                    <a:pt x="15659" y="52616"/>
                  </a:lnTo>
                  <a:lnTo>
                    <a:pt x="15659" y="49568"/>
                  </a:lnTo>
                  <a:lnTo>
                    <a:pt x="15760" y="49237"/>
                  </a:lnTo>
                  <a:lnTo>
                    <a:pt x="16192" y="48844"/>
                  </a:lnTo>
                  <a:lnTo>
                    <a:pt x="16446" y="48742"/>
                  </a:lnTo>
                  <a:lnTo>
                    <a:pt x="16954" y="48742"/>
                  </a:lnTo>
                  <a:lnTo>
                    <a:pt x="17132" y="48806"/>
                  </a:lnTo>
                  <a:lnTo>
                    <a:pt x="17437" y="49022"/>
                  </a:lnTo>
                  <a:lnTo>
                    <a:pt x="17500" y="49225"/>
                  </a:lnTo>
                  <a:lnTo>
                    <a:pt x="17500" y="52616"/>
                  </a:lnTo>
                  <a:lnTo>
                    <a:pt x="18275" y="52616"/>
                  </a:lnTo>
                  <a:lnTo>
                    <a:pt x="18275" y="49250"/>
                  </a:lnTo>
                  <a:close/>
                </a:path>
                <a:path w="106679" h="70485">
                  <a:moveTo>
                    <a:pt x="18275" y="18262"/>
                  </a:moveTo>
                  <a:lnTo>
                    <a:pt x="18224" y="17945"/>
                  </a:lnTo>
                  <a:lnTo>
                    <a:pt x="17894" y="17284"/>
                  </a:lnTo>
                  <a:lnTo>
                    <a:pt x="17475" y="17068"/>
                  </a:lnTo>
                  <a:lnTo>
                    <a:pt x="16598" y="17068"/>
                  </a:lnTo>
                  <a:lnTo>
                    <a:pt x="16344" y="17119"/>
                  </a:lnTo>
                  <a:lnTo>
                    <a:pt x="15900" y="17348"/>
                  </a:lnTo>
                  <a:lnTo>
                    <a:pt x="15709" y="17526"/>
                  </a:lnTo>
                  <a:lnTo>
                    <a:pt x="15532" y="17767"/>
                  </a:lnTo>
                  <a:lnTo>
                    <a:pt x="15443" y="17576"/>
                  </a:lnTo>
                  <a:lnTo>
                    <a:pt x="15328" y="17424"/>
                  </a:lnTo>
                  <a:lnTo>
                    <a:pt x="14986" y="17157"/>
                  </a:lnTo>
                  <a:lnTo>
                    <a:pt x="14706" y="17068"/>
                  </a:lnTo>
                  <a:lnTo>
                    <a:pt x="14033" y="17068"/>
                  </a:lnTo>
                  <a:lnTo>
                    <a:pt x="13754" y="17145"/>
                  </a:lnTo>
                  <a:lnTo>
                    <a:pt x="13360" y="17424"/>
                  </a:lnTo>
                  <a:lnTo>
                    <a:pt x="13208" y="17576"/>
                  </a:lnTo>
                  <a:lnTo>
                    <a:pt x="13030" y="17805"/>
                  </a:lnTo>
                  <a:lnTo>
                    <a:pt x="13030" y="17170"/>
                  </a:lnTo>
                  <a:lnTo>
                    <a:pt x="12280" y="17170"/>
                  </a:lnTo>
                  <a:lnTo>
                    <a:pt x="12280" y="21628"/>
                  </a:lnTo>
                  <a:lnTo>
                    <a:pt x="13030" y="21628"/>
                  </a:lnTo>
                  <a:lnTo>
                    <a:pt x="13030" y="18681"/>
                  </a:lnTo>
                  <a:lnTo>
                    <a:pt x="13144" y="18288"/>
                  </a:lnTo>
                  <a:lnTo>
                    <a:pt x="13614" y="17843"/>
                  </a:lnTo>
                  <a:lnTo>
                    <a:pt x="13868" y="17741"/>
                  </a:lnTo>
                  <a:lnTo>
                    <a:pt x="14465" y="17741"/>
                  </a:lnTo>
                  <a:lnTo>
                    <a:pt x="14681" y="17843"/>
                  </a:lnTo>
                  <a:lnTo>
                    <a:pt x="14859" y="18186"/>
                  </a:lnTo>
                  <a:lnTo>
                    <a:pt x="14897" y="18415"/>
                  </a:lnTo>
                  <a:lnTo>
                    <a:pt x="14897" y="21628"/>
                  </a:lnTo>
                  <a:lnTo>
                    <a:pt x="15659" y="21628"/>
                  </a:lnTo>
                  <a:lnTo>
                    <a:pt x="15659" y="18567"/>
                  </a:lnTo>
                  <a:lnTo>
                    <a:pt x="15760" y="18249"/>
                  </a:lnTo>
                  <a:lnTo>
                    <a:pt x="16192" y="17843"/>
                  </a:lnTo>
                  <a:lnTo>
                    <a:pt x="16446" y="17741"/>
                  </a:lnTo>
                  <a:lnTo>
                    <a:pt x="16954" y="17741"/>
                  </a:lnTo>
                  <a:lnTo>
                    <a:pt x="17132" y="17805"/>
                  </a:lnTo>
                  <a:lnTo>
                    <a:pt x="17437" y="18021"/>
                  </a:lnTo>
                  <a:lnTo>
                    <a:pt x="17500" y="18224"/>
                  </a:lnTo>
                  <a:lnTo>
                    <a:pt x="17500" y="21628"/>
                  </a:lnTo>
                  <a:lnTo>
                    <a:pt x="18275" y="21628"/>
                  </a:lnTo>
                  <a:lnTo>
                    <a:pt x="18275" y="18262"/>
                  </a:lnTo>
                  <a:close/>
                </a:path>
                <a:path w="106679" h="70485">
                  <a:moveTo>
                    <a:pt x="20535" y="32664"/>
                  </a:moveTo>
                  <a:lnTo>
                    <a:pt x="19824" y="32664"/>
                  </a:lnTo>
                  <a:lnTo>
                    <a:pt x="19824" y="31419"/>
                  </a:lnTo>
                  <a:lnTo>
                    <a:pt x="19062" y="31419"/>
                  </a:lnTo>
                  <a:lnTo>
                    <a:pt x="19062" y="32664"/>
                  </a:lnTo>
                  <a:lnTo>
                    <a:pt x="18465" y="32664"/>
                  </a:lnTo>
                  <a:lnTo>
                    <a:pt x="18465" y="33274"/>
                  </a:lnTo>
                  <a:lnTo>
                    <a:pt x="19062" y="33274"/>
                  </a:lnTo>
                  <a:lnTo>
                    <a:pt x="19062" y="36512"/>
                  </a:lnTo>
                  <a:lnTo>
                    <a:pt x="19126" y="36741"/>
                  </a:lnTo>
                  <a:lnTo>
                    <a:pt x="19380" y="37096"/>
                  </a:lnTo>
                  <a:lnTo>
                    <a:pt x="19621" y="37185"/>
                  </a:lnTo>
                  <a:lnTo>
                    <a:pt x="20078" y="37185"/>
                  </a:lnTo>
                  <a:lnTo>
                    <a:pt x="20447" y="37147"/>
                  </a:lnTo>
                  <a:lnTo>
                    <a:pt x="20535" y="36525"/>
                  </a:lnTo>
                  <a:lnTo>
                    <a:pt x="20142" y="36550"/>
                  </a:lnTo>
                  <a:lnTo>
                    <a:pt x="19875" y="36449"/>
                  </a:lnTo>
                  <a:lnTo>
                    <a:pt x="19824" y="33274"/>
                  </a:lnTo>
                  <a:lnTo>
                    <a:pt x="20535" y="33274"/>
                  </a:lnTo>
                  <a:lnTo>
                    <a:pt x="20535" y="32664"/>
                  </a:lnTo>
                  <a:close/>
                </a:path>
                <a:path w="106679" h="70485">
                  <a:moveTo>
                    <a:pt x="20853" y="4140"/>
                  </a:moveTo>
                  <a:lnTo>
                    <a:pt x="20840" y="3543"/>
                  </a:lnTo>
                  <a:lnTo>
                    <a:pt x="20751" y="2971"/>
                  </a:lnTo>
                  <a:lnTo>
                    <a:pt x="20624" y="2603"/>
                  </a:lnTo>
                  <a:lnTo>
                    <a:pt x="20383" y="2235"/>
                  </a:lnTo>
                  <a:lnTo>
                    <a:pt x="20104" y="1943"/>
                  </a:lnTo>
                  <a:lnTo>
                    <a:pt x="20078" y="3543"/>
                  </a:lnTo>
                  <a:lnTo>
                    <a:pt x="17602" y="3543"/>
                  </a:lnTo>
                  <a:lnTo>
                    <a:pt x="17614" y="3225"/>
                  </a:lnTo>
                  <a:lnTo>
                    <a:pt x="17729" y="2844"/>
                  </a:lnTo>
                  <a:lnTo>
                    <a:pt x="18199" y="2349"/>
                  </a:lnTo>
                  <a:lnTo>
                    <a:pt x="18491" y="2235"/>
                  </a:lnTo>
                  <a:lnTo>
                    <a:pt x="19316" y="2235"/>
                  </a:lnTo>
                  <a:lnTo>
                    <a:pt x="19659" y="2413"/>
                  </a:lnTo>
                  <a:lnTo>
                    <a:pt x="19913" y="2857"/>
                  </a:lnTo>
                  <a:lnTo>
                    <a:pt x="20027" y="3162"/>
                  </a:lnTo>
                  <a:lnTo>
                    <a:pt x="20078" y="3543"/>
                  </a:lnTo>
                  <a:lnTo>
                    <a:pt x="20078" y="1943"/>
                  </a:lnTo>
                  <a:lnTo>
                    <a:pt x="19507" y="1651"/>
                  </a:lnTo>
                  <a:lnTo>
                    <a:pt x="19202" y="1574"/>
                  </a:lnTo>
                  <a:lnTo>
                    <a:pt x="18249" y="1574"/>
                  </a:lnTo>
                  <a:lnTo>
                    <a:pt x="17741" y="1803"/>
                  </a:lnTo>
                  <a:lnTo>
                    <a:pt x="16967" y="2692"/>
                  </a:lnTo>
                  <a:lnTo>
                    <a:pt x="16878" y="2971"/>
                  </a:lnTo>
                  <a:lnTo>
                    <a:pt x="16967" y="5283"/>
                  </a:lnTo>
                  <a:lnTo>
                    <a:pt x="17741" y="6083"/>
                  </a:lnTo>
                  <a:lnTo>
                    <a:pt x="18211" y="6286"/>
                  </a:lnTo>
                  <a:lnTo>
                    <a:pt x="18986" y="6286"/>
                  </a:lnTo>
                  <a:lnTo>
                    <a:pt x="20789" y="4737"/>
                  </a:lnTo>
                  <a:lnTo>
                    <a:pt x="20053" y="4737"/>
                  </a:lnTo>
                  <a:lnTo>
                    <a:pt x="19977" y="4953"/>
                  </a:lnTo>
                  <a:lnTo>
                    <a:pt x="19900" y="5105"/>
                  </a:lnTo>
                  <a:lnTo>
                    <a:pt x="19532" y="5511"/>
                  </a:lnTo>
                  <a:lnTo>
                    <a:pt x="19215" y="5638"/>
                  </a:lnTo>
                  <a:lnTo>
                    <a:pt x="18402" y="5638"/>
                  </a:lnTo>
                  <a:lnTo>
                    <a:pt x="18122" y="5511"/>
                  </a:lnTo>
                  <a:lnTo>
                    <a:pt x="17703" y="4953"/>
                  </a:lnTo>
                  <a:lnTo>
                    <a:pt x="17576" y="4140"/>
                  </a:lnTo>
                  <a:lnTo>
                    <a:pt x="20853" y="4140"/>
                  </a:lnTo>
                  <a:close/>
                </a:path>
                <a:path w="106679" h="70485">
                  <a:moveTo>
                    <a:pt x="22529" y="1701"/>
                  </a:moveTo>
                  <a:lnTo>
                    <a:pt x="21767" y="1701"/>
                  </a:lnTo>
                  <a:lnTo>
                    <a:pt x="21767" y="6134"/>
                  </a:lnTo>
                  <a:lnTo>
                    <a:pt x="22529" y="6134"/>
                  </a:lnTo>
                  <a:lnTo>
                    <a:pt x="22529" y="1701"/>
                  </a:lnTo>
                  <a:close/>
                </a:path>
                <a:path w="106679" h="70485">
                  <a:moveTo>
                    <a:pt x="22529" y="25"/>
                  </a:moveTo>
                  <a:lnTo>
                    <a:pt x="21767" y="25"/>
                  </a:lnTo>
                  <a:lnTo>
                    <a:pt x="21767" y="863"/>
                  </a:lnTo>
                  <a:lnTo>
                    <a:pt x="22529" y="863"/>
                  </a:lnTo>
                  <a:lnTo>
                    <a:pt x="22529" y="25"/>
                  </a:lnTo>
                  <a:close/>
                </a:path>
                <a:path w="106679" h="70485">
                  <a:moveTo>
                    <a:pt x="23202" y="50622"/>
                  </a:moveTo>
                  <a:lnTo>
                    <a:pt x="22428" y="48425"/>
                  </a:lnTo>
                  <a:lnTo>
                    <a:pt x="22428" y="50038"/>
                  </a:lnTo>
                  <a:lnTo>
                    <a:pt x="19951" y="50038"/>
                  </a:lnTo>
                  <a:lnTo>
                    <a:pt x="19964" y="49707"/>
                  </a:lnTo>
                  <a:lnTo>
                    <a:pt x="20091" y="49339"/>
                  </a:lnTo>
                  <a:lnTo>
                    <a:pt x="20561" y="48844"/>
                  </a:lnTo>
                  <a:lnTo>
                    <a:pt x="20853" y="48717"/>
                  </a:lnTo>
                  <a:lnTo>
                    <a:pt x="21678" y="48717"/>
                  </a:lnTo>
                  <a:lnTo>
                    <a:pt x="22021" y="48895"/>
                  </a:lnTo>
                  <a:lnTo>
                    <a:pt x="22275" y="49352"/>
                  </a:lnTo>
                  <a:lnTo>
                    <a:pt x="22390" y="49657"/>
                  </a:lnTo>
                  <a:lnTo>
                    <a:pt x="22428" y="50038"/>
                  </a:lnTo>
                  <a:lnTo>
                    <a:pt x="22428" y="48425"/>
                  </a:lnTo>
                  <a:lnTo>
                    <a:pt x="21856" y="48133"/>
                  </a:lnTo>
                  <a:lnTo>
                    <a:pt x="21551" y="48056"/>
                  </a:lnTo>
                  <a:lnTo>
                    <a:pt x="20612" y="48056"/>
                  </a:lnTo>
                  <a:lnTo>
                    <a:pt x="20104" y="48285"/>
                  </a:lnTo>
                  <a:lnTo>
                    <a:pt x="19329" y="49187"/>
                  </a:lnTo>
                  <a:lnTo>
                    <a:pt x="19240" y="49453"/>
                  </a:lnTo>
                  <a:lnTo>
                    <a:pt x="19329" y="51765"/>
                  </a:lnTo>
                  <a:lnTo>
                    <a:pt x="20104" y="52578"/>
                  </a:lnTo>
                  <a:lnTo>
                    <a:pt x="20574" y="52781"/>
                  </a:lnTo>
                  <a:lnTo>
                    <a:pt x="21348" y="52781"/>
                  </a:lnTo>
                  <a:lnTo>
                    <a:pt x="23139" y="51219"/>
                  </a:lnTo>
                  <a:lnTo>
                    <a:pt x="22402" y="51219"/>
                  </a:lnTo>
                  <a:lnTo>
                    <a:pt x="22339" y="51447"/>
                  </a:lnTo>
                  <a:lnTo>
                    <a:pt x="22250" y="51600"/>
                  </a:lnTo>
                  <a:lnTo>
                    <a:pt x="21882" y="51993"/>
                  </a:lnTo>
                  <a:lnTo>
                    <a:pt x="21577" y="52133"/>
                  </a:lnTo>
                  <a:lnTo>
                    <a:pt x="20764" y="52133"/>
                  </a:lnTo>
                  <a:lnTo>
                    <a:pt x="20485" y="51993"/>
                  </a:lnTo>
                  <a:lnTo>
                    <a:pt x="20053" y="51447"/>
                  </a:lnTo>
                  <a:lnTo>
                    <a:pt x="19939" y="50622"/>
                  </a:lnTo>
                  <a:lnTo>
                    <a:pt x="23202" y="50622"/>
                  </a:lnTo>
                  <a:close/>
                </a:path>
                <a:path w="106679" h="70485">
                  <a:moveTo>
                    <a:pt x="23202" y="19634"/>
                  </a:moveTo>
                  <a:lnTo>
                    <a:pt x="22453" y="17437"/>
                  </a:lnTo>
                  <a:lnTo>
                    <a:pt x="22428" y="19037"/>
                  </a:lnTo>
                  <a:lnTo>
                    <a:pt x="19951" y="19037"/>
                  </a:lnTo>
                  <a:lnTo>
                    <a:pt x="19964" y="18719"/>
                  </a:lnTo>
                  <a:lnTo>
                    <a:pt x="20091" y="18338"/>
                  </a:lnTo>
                  <a:lnTo>
                    <a:pt x="20561" y="17843"/>
                  </a:lnTo>
                  <a:lnTo>
                    <a:pt x="20853" y="17716"/>
                  </a:lnTo>
                  <a:lnTo>
                    <a:pt x="21678" y="17716"/>
                  </a:lnTo>
                  <a:lnTo>
                    <a:pt x="22021" y="17907"/>
                  </a:lnTo>
                  <a:lnTo>
                    <a:pt x="22275" y="18351"/>
                  </a:lnTo>
                  <a:lnTo>
                    <a:pt x="22390" y="18656"/>
                  </a:lnTo>
                  <a:lnTo>
                    <a:pt x="22428" y="19037"/>
                  </a:lnTo>
                  <a:lnTo>
                    <a:pt x="22428" y="17437"/>
                  </a:lnTo>
                  <a:lnTo>
                    <a:pt x="21856" y="17145"/>
                  </a:lnTo>
                  <a:lnTo>
                    <a:pt x="21551" y="17068"/>
                  </a:lnTo>
                  <a:lnTo>
                    <a:pt x="20612" y="17068"/>
                  </a:lnTo>
                  <a:lnTo>
                    <a:pt x="20104" y="17284"/>
                  </a:lnTo>
                  <a:lnTo>
                    <a:pt x="19329" y="18186"/>
                  </a:lnTo>
                  <a:lnTo>
                    <a:pt x="19240" y="18453"/>
                  </a:lnTo>
                  <a:lnTo>
                    <a:pt x="19329" y="20777"/>
                  </a:lnTo>
                  <a:lnTo>
                    <a:pt x="20104" y="21577"/>
                  </a:lnTo>
                  <a:lnTo>
                    <a:pt x="20574" y="21780"/>
                  </a:lnTo>
                  <a:lnTo>
                    <a:pt x="21348" y="21780"/>
                  </a:lnTo>
                  <a:lnTo>
                    <a:pt x="23139" y="20231"/>
                  </a:lnTo>
                  <a:lnTo>
                    <a:pt x="22402" y="20231"/>
                  </a:lnTo>
                  <a:lnTo>
                    <a:pt x="22339" y="20447"/>
                  </a:lnTo>
                  <a:lnTo>
                    <a:pt x="22250" y="20599"/>
                  </a:lnTo>
                  <a:lnTo>
                    <a:pt x="21882" y="21005"/>
                  </a:lnTo>
                  <a:lnTo>
                    <a:pt x="21577" y="21132"/>
                  </a:lnTo>
                  <a:lnTo>
                    <a:pt x="20764" y="21132"/>
                  </a:lnTo>
                  <a:lnTo>
                    <a:pt x="20485" y="21005"/>
                  </a:lnTo>
                  <a:lnTo>
                    <a:pt x="20053" y="20447"/>
                  </a:lnTo>
                  <a:lnTo>
                    <a:pt x="19939" y="19634"/>
                  </a:lnTo>
                  <a:lnTo>
                    <a:pt x="23202" y="19634"/>
                  </a:lnTo>
                  <a:close/>
                </a:path>
                <a:path w="106679" h="70485">
                  <a:moveTo>
                    <a:pt x="23393" y="67576"/>
                  </a:moveTo>
                  <a:lnTo>
                    <a:pt x="23037" y="67602"/>
                  </a:lnTo>
                  <a:lnTo>
                    <a:pt x="22898" y="65836"/>
                  </a:lnTo>
                  <a:lnTo>
                    <a:pt x="22809" y="64173"/>
                  </a:lnTo>
                  <a:lnTo>
                    <a:pt x="22733" y="64046"/>
                  </a:lnTo>
                  <a:lnTo>
                    <a:pt x="22148" y="63703"/>
                  </a:lnTo>
                  <a:lnTo>
                    <a:pt x="22148" y="65836"/>
                  </a:lnTo>
                  <a:lnTo>
                    <a:pt x="22148" y="66903"/>
                  </a:lnTo>
                  <a:lnTo>
                    <a:pt x="21945" y="67233"/>
                  </a:lnTo>
                  <a:lnTo>
                    <a:pt x="21272" y="67564"/>
                  </a:lnTo>
                  <a:lnTo>
                    <a:pt x="21018" y="67627"/>
                  </a:lnTo>
                  <a:lnTo>
                    <a:pt x="20548" y="67627"/>
                  </a:lnTo>
                  <a:lnTo>
                    <a:pt x="20421" y="67576"/>
                  </a:lnTo>
                  <a:lnTo>
                    <a:pt x="20193" y="67437"/>
                  </a:lnTo>
                  <a:lnTo>
                    <a:pt x="20078" y="66433"/>
                  </a:lnTo>
                  <a:lnTo>
                    <a:pt x="20447" y="66217"/>
                  </a:lnTo>
                  <a:lnTo>
                    <a:pt x="20650" y="66167"/>
                  </a:lnTo>
                  <a:lnTo>
                    <a:pt x="21513" y="66052"/>
                  </a:lnTo>
                  <a:lnTo>
                    <a:pt x="21932" y="65951"/>
                  </a:lnTo>
                  <a:lnTo>
                    <a:pt x="22148" y="65836"/>
                  </a:lnTo>
                  <a:lnTo>
                    <a:pt x="22148" y="63703"/>
                  </a:lnTo>
                  <a:lnTo>
                    <a:pt x="21653" y="63550"/>
                  </a:lnTo>
                  <a:lnTo>
                    <a:pt x="20675" y="63550"/>
                  </a:lnTo>
                  <a:lnTo>
                    <a:pt x="19405" y="65011"/>
                  </a:lnTo>
                  <a:lnTo>
                    <a:pt x="20104" y="65011"/>
                  </a:lnTo>
                  <a:lnTo>
                    <a:pt x="20193" y="64617"/>
                  </a:lnTo>
                  <a:lnTo>
                    <a:pt x="20447" y="64287"/>
                  </a:lnTo>
                  <a:lnTo>
                    <a:pt x="20726" y="64173"/>
                  </a:lnTo>
                  <a:lnTo>
                    <a:pt x="21450" y="64173"/>
                  </a:lnTo>
                  <a:lnTo>
                    <a:pt x="21717" y="64236"/>
                  </a:lnTo>
                  <a:lnTo>
                    <a:pt x="22072" y="64465"/>
                  </a:lnTo>
                  <a:lnTo>
                    <a:pt x="22059" y="65316"/>
                  </a:lnTo>
                  <a:lnTo>
                    <a:pt x="20154" y="65608"/>
                  </a:lnTo>
                  <a:lnTo>
                    <a:pt x="19824" y="65747"/>
                  </a:lnTo>
                  <a:lnTo>
                    <a:pt x="19304" y="66217"/>
                  </a:lnTo>
                  <a:lnTo>
                    <a:pt x="19392" y="67716"/>
                  </a:lnTo>
                  <a:lnTo>
                    <a:pt x="19812" y="68110"/>
                  </a:lnTo>
                  <a:lnTo>
                    <a:pt x="20167" y="68262"/>
                  </a:lnTo>
                  <a:lnTo>
                    <a:pt x="20929" y="68262"/>
                  </a:lnTo>
                  <a:lnTo>
                    <a:pt x="22186" y="67513"/>
                  </a:lnTo>
                  <a:lnTo>
                    <a:pt x="22288" y="67894"/>
                  </a:lnTo>
                  <a:lnTo>
                    <a:pt x="22428" y="68110"/>
                  </a:lnTo>
                  <a:lnTo>
                    <a:pt x="22618" y="68211"/>
                  </a:lnTo>
                  <a:lnTo>
                    <a:pt x="22987" y="68211"/>
                  </a:lnTo>
                  <a:lnTo>
                    <a:pt x="23368" y="68135"/>
                  </a:lnTo>
                  <a:lnTo>
                    <a:pt x="23393" y="67602"/>
                  </a:lnTo>
                  <a:close/>
                </a:path>
                <a:path w="106679" h="70485">
                  <a:moveTo>
                    <a:pt x="24688" y="35420"/>
                  </a:moveTo>
                  <a:lnTo>
                    <a:pt x="24549" y="35115"/>
                  </a:lnTo>
                  <a:lnTo>
                    <a:pt x="24066" y="34810"/>
                  </a:lnTo>
                  <a:lnTo>
                    <a:pt x="23710" y="34683"/>
                  </a:lnTo>
                  <a:lnTo>
                    <a:pt x="22466" y="34378"/>
                  </a:lnTo>
                  <a:lnTo>
                    <a:pt x="22301" y="34315"/>
                  </a:lnTo>
                  <a:lnTo>
                    <a:pt x="21996" y="34137"/>
                  </a:lnTo>
                  <a:lnTo>
                    <a:pt x="21894" y="33972"/>
                  </a:lnTo>
                  <a:lnTo>
                    <a:pt x="21894" y="33604"/>
                  </a:lnTo>
                  <a:lnTo>
                    <a:pt x="21971" y="33464"/>
                  </a:lnTo>
                  <a:lnTo>
                    <a:pt x="22263" y="33235"/>
                  </a:lnTo>
                  <a:lnTo>
                    <a:pt x="22479" y="33185"/>
                  </a:lnTo>
                  <a:lnTo>
                    <a:pt x="23177" y="33185"/>
                  </a:lnTo>
                  <a:lnTo>
                    <a:pt x="23482" y="33286"/>
                  </a:lnTo>
                  <a:lnTo>
                    <a:pt x="23647" y="33489"/>
                  </a:lnTo>
                  <a:lnTo>
                    <a:pt x="23761" y="33629"/>
                  </a:lnTo>
                  <a:lnTo>
                    <a:pt x="23812" y="33769"/>
                  </a:lnTo>
                  <a:lnTo>
                    <a:pt x="23837" y="33947"/>
                  </a:lnTo>
                  <a:lnTo>
                    <a:pt x="24536" y="33947"/>
                  </a:lnTo>
                  <a:lnTo>
                    <a:pt x="24549" y="33655"/>
                  </a:lnTo>
                  <a:lnTo>
                    <a:pt x="24460" y="33388"/>
                  </a:lnTo>
                  <a:lnTo>
                    <a:pt x="23977" y="32740"/>
                  </a:lnTo>
                  <a:lnTo>
                    <a:pt x="23495" y="32550"/>
                  </a:lnTo>
                  <a:lnTo>
                    <a:pt x="22301" y="32550"/>
                  </a:lnTo>
                  <a:lnTo>
                    <a:pt x="21894" y="32677"/>
                  </a:lnTo>
                  <a:lnTo>
                    <a:pt x="21285" y="33197"/>
                  </a:lnTo>
                  <a:lnTo>
                    <a:pt x="21132" y="33540"/>
                  </a:lnTo>
                  <a:lnTo>
                    <a:pt x="21132" y="34315"/>
                  </a:lnTo>
                  <a:lnTo>
                    <a:pt x="21297" y="34607"/>
                  </a:lnTo>
                  <a:lnTo>
                    <a:pt x="21793" y="34925"/>
                  </a:lnTo>
                  <a:lnTo>
                    <a:pt x="22085" y="35026"/>
                  </a:lnTo>
                  <a:lnTo>
                    <a:pt x="23368" y="35344"/>
                  </a:lnTo>
                  <a:lnTo>
                    <a:pt x="23583" y="35420"/>
                  </a:lnTo>
                  <a:lnTo>
                    <a:pt x="23863" y="35585"/>
                  </a:lnTo>
                  <a:lnTo>
                    <a:pt x="23952" y="35725"/>
                  </a:lnTo>
                  <a:lnTo>
                    <a:pt x="23952" y="36169"/>
                  </a:lnTo>
                  <a:lnTo>
                    <a:pt x="23837" y="36360"/>
                  </a:lnTo>
                  <a:lnTo>
                    <a:pt x="23418" y="36601"/>
                  </a:lnTo>
                  <a:lnTo>
                    <a:pt x="23177" y="36652"/>
                  </a:lnTo>
                  <a:lnTo>
                    <a:pt x="22428" y="36652"/>
                  </a:lnTo>
                  <a:lnTo>
                    <a:pt x="22110" y="36537"/>
                  </a:lnTo>
                  <a:lnTo>
                    <a:pt x="21818" y="36169"/>
                  </a:lnTo>
                  <a:lnTo>
                    <a:pt x="21755" y="35979"/>
                  </a:lnTo>
                  <a:lnTo>
                    <a:pt x="21729" y="35725"/>
                  </a:lnTo>
                  <a:lnTo>
                    <a:pt x="21005" y="35725"/>
                  </a:lnTo>
                  <a:lnTo>
                    <a:pt x="21031" y="36169"/>
                  </a:lnTo>
                  <a:lnTo>
                    <a:pt x="21183" y="36537"/>
                  </a:lnTo>
                  <a:lnTo>
                    <a:pt x="21729" y="37147"/>
                  </a:lnTo>
                  <a:lnTo>
                    <a:pt x="22199" y="37287"/>
                  </a:lnTo>
                  <a:lnTo>
                    <a:pt x="23482" y="37287"/>
                  </a:lnTo>
                  <a:lnTo>
                    <a:pt x="23939" y="37147"/>
                  </a:lnTo>
                  <a:lnTo>
                    <a:pt x="24536" y="36576"/>
                  </a:lnTo>
                  <a:lnTo>
                    <a:pt x="24688" y="36233"/>
                  </a:lnTo>
                  <a:lnTo>
                    <a:pt x="24688" y="35420"/>
                  </a:lnTo>
                  <a:close/>
                </a:path>
                <a:path w="106679" h="70485">
                  <a:moveTo>
                    <a:pt x="24866" y="63677"/>
                  </a:moveTo>
                  <a:lnTo>
                    <a:pt x="24130" y="63677"/>
                  </a:lnTo>
                  <a:lnTo>
                    <a:pt x="24091" y="69100"/>
                  </a:lnTo>
                  <a:lnTo>
                    <a:pt x="23952" y="69202"/>
                  </a:lnTo>
                  <a:lnTo>
                    <a:pt x="23418" y="69240"/>
                  </a:lnTo>
                  <a:lnTo>
                    <a:pt x="23418" y="69888"/>
                  </a:lnTo>
                  <a:lnTo>
                    <a:pt x="24206" y="69913"/>
                  </a:lnTo>
                  <a:lnTo>
                    <a:pt x="24536" y="69773"/>
                  </a:lnTo>
                  <a:lnTo>
                    <a:pt x="24815" y="69342"/>
                  </a:lnTo>
                  <a:lnTo>
                    <a:pt x="24866" y="63677"/>
                  </a:lnTo>
                  <a:close/>
                </a:path>
                <a:path w="106679" h="70485">
                  <a:moveTo>
                    <a:pt x="24866" y="62001"/>
                  </a:moveTo>
                  <a:lnTo>
                    <a:pt x="24130" y="62001"/>
                  </a:lnTo>
                  <a:lnTo>
                    <a:pt x="24130" y="62865"/>
                  </a:lnTo>
                  <a:lnTo>
                    <a:pt x="24866" y="62865"/>
                  </a:lnTo>
                  <a:lnTo>
                    <a:pt x="24866" y="62001"/>
                  </a:lnTo>
                  <a:close/>
                </a:path>
                <a:path w="106679" h="70485">
                  <a:moveTo>
                    <a:pt x="25742" y="17170"/>
                  </a:moveTo>
                  <a:lnTo>
                    <a:pt x="25031" y="17170"/>
                  </a:lnTo>
                  <a:lnTo>
                    <a:pt x="25031" y="15925"/>
                  </a:lnTo>
                  <a:lnTo>
                    <a:pt x="24269" y="15925"/>
                  </a:lnTo>
                  <a:lnTo>
                    <a:pt x="24269" y="17170"/>
                  </a:lnTo>
                  <a:lnTo>
                    <a:pt x="23672" y="17170"/>
                  </a:lnTo>
                  <a:lnTo>
                    <a:pt x="23672" y="17780"/>
                  </a:lnTo>
                  <a:lnTo>
                    <a:pt x="24269" y="17780"/>
                  </a:lnTo>
                  <a:lnTo>
                    <a:pt x="24269" y="21018"/>
                  </a:lnTo>
                  <a:lnTo>
                    <a:pt x="24333" y="21247"/>
                  </a:lnTo>
                  <a:lnTo>
                    <a:pt x="24587" y="21602"/>
                  </a:lnTo>
                  <a:lnTo>
                    <a:pt x="24828" y="21691"/>
                  </a:lnTo>
                  <a:lnTo>
                    <a:pt x="25285" y="21691"/>
                  </a:lnTo>
                  <a:lnTo>
                    <a:pt x="25654" y="21653"/>
                  </a:lnTo>
                  <a:lnTo>
                    <a:pt x="25742" y="21031"/>
                  </a:lnTo>
                  <a:lnTo>
                    <a:pt x="25349" y="21043"/>
                  </a:lnTo>
                  <a:lnTo>
                    <a:pt x="25082" y="20942"/>
                  </a:lnTo>
                  <a:lnTo>
                    <a:pt x="25031" y="17780"/>
                  </a:lnTo>
                  <a:lnTo>
                    <a:pt x="25742" y="17780"/>
                  </a:lnTo>
                  <a:lnTo>
                    <a:pt x="25742" y="17170"/>
                  </a:lnTo>
                  <a:close/>
                </a:path>
                <a:path w="106679" h="70485">
                  <a:moveTo>
                    <a:pt x="27266" y="1714"/>
                  </a:moveTo>
                  <a:lnTo>
                    <a:pt x="26581" y="1714"/>
                  </a:lnTo>
                  <a:lnTo>
                    <a:pt x="26581" y="2273"/>
                  </a:lnTo>
                  <a:lnTo>
                    <a:pt x="26466" y="2146"/>
                  </a:lnTo>
                  <a:lnTo>
                    <a:pt x="26466" y="2921"/>
                  </a:lnTo>
                  <a:lnTo>
                    <a:pt x="26365" y="4914"/>
                  </a:lnTo>
                  <a:lnTo>
                    <a:pt x="26174" y="5334"/>
                  </a:lnTo>
                  <a:lnTo>
                    <a:pt x="25793" y="5575"/>
                  </a:lnTo>
                  <a:lnTo>
                    <a:pt x="24917" y="5575"/>
                  </a:lnTo>
                  <a:lnTo>
                    <a:pt x="24638" y="5448"/>
                  </a:lnTo>
                  <a:lnTo>
                    <a:pt x="24231" y="4914"/>
                  </a:lnTo>
                  <a:lnTo>
                    <a:pt x="24206" y="3225"/>
                  </a:lnTo>
                  <a:lnTo>
                    <a:pt x="24485" y="2501"/>
                  </a:lnTo>
                  <a:lnTo>
                    <a:pt x="24841" y="2260"/>
                  </a:lnTo>
                  <a:lnTo>
                    <a:pt x="25717" y="2260"/>
                  </a:lnTo>
                  <a:lnTo>
                    <a:pt x="26009" y="2387"/>
                  </a:lnTo>
                  <a:lnTo>
                    <a:pt x="26466" y="2921"/>
                  </a:lnTo>
                  <a:lnTo>
                    <a:pt x="26466" y="2146"/>
                  </a:lnTo>
                  <a:lnTo>
                    <a:pt x="26289" y="1955"/>
                  </a:lnTo>
                  <a:lnTo>
                    <a:pt x="25882" y="1676"/>
                  </a:lnTo>
                  <a:lnTo>
                    <a:pt x="25577" y="1600"/>
                  </a:lnTo>
                  <a:lnTo>
                    <a:pt x="24714" y="1600"/>
                  </a:lnTo>
                  <a:lnTo>
                    <a:pt x="24269" y="1803"/>
                  </a:lnTo>
                  <a:lnTo>
                    <a:pt x="23545" y="2654"/>
                  </a:lnTo>
                  <a:lnTo>
                    <a:pt x="23456" y="2921"/>
                  </a:lnTo>
                  <a:lnTo>
                    <a:pt x="23545" y="5334"/>
                  </a:lnTo>
                  <a:lnTo>
                    <a:pt x="24269" y="6019"/>
                  </a:lnTo>
                  <a:lnTo>
                    <a:pt x="24688" y="6184"/>
                  </a:lnTo>
                  <a:lnTo>
                    <a:pt x="25527" y="6184"/>
                  </a:lnTo>
                  <a:lnTo>
                    <a:pt x="25793" y="6134"/>
                  </a:lnTo>
                  <a:lnTo>
                    <a:pt x="26225" y="5905"/>
                  </a:lnTo>
                  <a:lnTo>
                    <a:pt x="26403" y="5740"/>
                  </a:lnTo>
                  <a:lnTo>
                    <a:pt x="26504" y="5575"/>
                  </a:lnTo>
                  <a:lnTo>
                    <a:pt x="26454" y="6692"/>
                  </a:lnTo>
                  <a:lnTo>
                    <a:pt x="26225" y="7188"/>
                  </a:lnTo>
                  <a:lnTo>
                    <a:pt x="25857" y="7391"/>
                  </a:lnTo>
                  <a:lnTo>
                    <a:pt x="24917" y="7391"/>
                  </a:lnTo>
                  <a:lnTo>
                    <a:pt x="24650" y="7315"/>
                  </a:lnTo>
                  <a:lnTo>
                    <a:pt x="24371" y="7035"/>
                  </a:lnTo>
                  <a:lnTo>
                    <a:pt x="24257" y="6692"/>
                  </a:lnTo>
                  <a:lnTo>
                    <a:pt x="23495" y="6692"/>
                  </a:lnTo>
                  <a:lnTo>
                    <a:pt x="23571" y="7188"/>
                  </a:lnTo>
                  <a:lnTo>
                    <a:pt x="23723" y="7480"/>
                  </a:lnTo>
                  <a:lnTo>
                    <a:pt x="24371" y="7912"/>
                  </a:lnTo>
                  <a:lnTo>
                    <a:pt x="24777" y="8013"/>
                  </a:lnTo>
                  <a:lnTo>
                    <a:pt x="26123" y="8013"/>
                  </a:lnTo>
                  <a:lnTo>
                    <a:pt x="26708" y="7708"/>
                  </a:lnTo>
                  <a:lnTo>
                    <a:pt x="26873" y="7391"/>
                  </a:lnTo>
                  <a:lnTo>
                    <a:pt x="27190" y="6781"/>
                  </a:lnTo>
                  <a:lnTo>
                    <a:pt x="27266" y="5511"/>
                  </a:lnTo>
                  <a:lnTo>
                    <a:pt x="27266" y="2273"/>
                  </a:lnTo>
                  <a:lnTo>
                    <a:pt x="27266" y="1714"/>
                  </a:lnTo>
                  <a:close/>
                </a:path>
                <a:path w="106679" h="70485">
                  <a:moveTo>
                    <a:pt x="27749" y="46482"/>
                  </a:moveTo>
                  <a:lnTo>
                    <a:pt x="27038" y="46482"/>
                  </a:lnTo>
                  <a:lnTo>
                    <a:pt x="27038" y="48742"/>
                  </a:lnTo>
                  <a:lnTo>
                    <a:pt x="26949" y="49415"/>
                  </a:lnTo>
                  <a:lnTo>
                    <a:pt x="26949" y="51371"/>
                  </a:lnTo>
                  <a:lnTo>
                    <a:pt x="26517" y="51968"/>
                  </a:lnTo>
                  <a:lnTo>
                    <a:pt x="26225" y="52120"/>
                  </a:lnTo>
                  <a:lnTo>
                    <a:pt x="25425" y="52120"/>
                  </a:lnTo>
                  <a:lnTo>
                    <a:pt x="25107" y="51968"/>
                  </a:lnTo>
                  <a:lnTo>
                    <a:pt x="24739" y="51371"/>
                  </a:lnTo>
                  <a:lnTo>
                    <a:pt x="24714" y="49453"/>
                  </a:lnTo>
                  <a:lnTo>
                    <a:pt x="25184" y="48882"/>
                  </a:lnTo>
                  <a:lnTo>
                    <a:pt x="25488" y="48742"/>
                  </a:lnTo>
                  <a:lnTo>
                    <a:pt x="26212" y="48742"/>
                  </a:lnTo>
                  <a:lnTo>
                    <a:pt x="26492" y="48869"/>
                  </a:lnTo>
                  <a:lnTo>
                    <a:pt x="26949" y="49415"/>
                  </a:lnTo>
                  <a:lnTo>
                    <a:pt x="26949" y="48641"/>
                  </a:lnTo>
                  <a:lnTo>
                    <a:pt x="26720" y="48374"/>
                  </a:lnTo>
                  <a:lnTo>
                    <a:pt x="26352" y="48158"/>
                  </a:lnTo>
                  <a:lnTo>
                    <a:pt x="26073" y="48082"/>
                  </a:lnTo>
                  <a:lnTo>
                    <a:pt x="25107" y="48082"/>
                  </a:lnTo>
                  <a:lnTo>
                    <a:pt x="24676" y="48298"/>
                  </a:lnTo>
                  <a:lnTo>
                    <a:pt x="23977" y="49276"/>
                  </a:lnTo>
                  <a:lnTo>
                    <a:pt x="23914" y="49453"/>
                  </a:lnTo>
                  <a:lnTo>
                    <a:pt x="23990" y="51727"/>
                  </a:lnTo>
                  <a:lnTo>
                    <a:pt x="24714" y="52565"/>
                  </a:lnTo>
                  <a:lnTo>
                    <a:pt x="25146" y="52781"/>
                  </a:lnTo>
                  <a:lnTo>
                    <a:pt x="25946" y="52781"/>
                  </a:lnTo>
                  <a:lnTo>
                    <a:pt x="26225" y="52717"/>
                  </a:lnTo>
                  <a:lnTo>
                    <a:pt x="26708" y="52463"/>
                  </a:lnTo>
                  <a:lnTo>
                    <a:pt x="26911" y="52273"/>
                  </a:lnTo>
                  <a:lnTo>
                    <a:pt x="27000" y="52120"/>
                  </a:lnTo>
                  <a:lnTo>
                    <a:pt x="27076" y="51993"/>
                  </a:lnTo>
                  <a:lnTo>
                    <a:pt x="27076" y="52616"/>
                  </a:lnTo>
                  <a:lnTo>
                    <a:pt x="27749" y="52616"/>
                  </a:lnTo>
                  <a:lnTo>
                    <a:pt x="27749" y="51993"/>
                  </a:lnTo>
                  <a:lnTo>
                    <a:pt x="27749" y="46482"/>
                  </a:lnTo>
                  <a:close/>
                </a:path>
                <a:path w="106679" h="70485">
                  <a:moveTo>
                    <a:pt x="29032" y="31013"/>
                  </a:moveTo>
                  <a:lnTo>
                    <a:pt x="28206" y="31013"/>
                  </a:lnTo>
                  <a:lnTo>
                    <a:pt x="28206" y="37122"/>
                  </a:lnTo>
                  <a:lnTo>
                    <a:pt x="29032" y="37122"/>
                  </a:lnTo>
                  <a:lnTo>
                    <a:pt x="29032" y="31013"/>
                  </a:lnTo>
                  <a:close/>
                </a:path>
                <a:path w="106679" h="70485">
                  <a:moveTo>
                    <a:pt x="29629" y="48183"/>
                  </a:moveTo>
                  <a:lnTo>
                    <a:pt x="28867" y="48183"/>
                  </a:lnTo>
                  <a:lnTo>
                    <a:pt x="28867" y="52616"/>
                  </a:lnTo>
                  <a:lnTo>
                    <a:pt x="29629" y="52616"/>
                  </a:lnTo>
                  <a:lnTo>
                    <a:pt x="29629" y="48183"/>
                  </a:lnTo>
                  <a:close/>
                </a:path>
                <a:path w="106679" h="70485">
                  <a:moveTo>
                    <a:pt x="29629" y="46507"/>
                  </a:moveTo>
                  <a:lnTo>
                    <a:pt x="28867" y="46507"/>
                  </a:lnTo>
                  <a:lnTo>
                    <a:pt x="28867" y="47358"/>
                  </a:lnTo>
                  <a:lnTo>
                    <a:pt x="29629" y="47358"/>
                  </a:lnTo>
                  <a:lnTo>
                    <a:pt x="29629" y="46507"/>
                  </a:lnTo>
                  <a:close/>
                </a:path>
                <a:path w="106679" h="70485">
                  <a:moveTo>
                    <a:pt x="29870" y="65049"/>
                  </a:moveTo>
                  <a:lnTo>
                    <a:pt x="29667" y="64477"/>
                  </a:lnTo>
                  <a:lnTo>
                    <a:pt x="29349" y="64173"/>
                  </a:lnTo>
                  <a:lnTo>
                    <a:pt x="29019" y="63855"/>
                  </a:lnTo>
                  <a:lnTo>
                    <a:pt x="29019" y="65049"/>
                  </a:lnTo>
                  <a:lnTo>
                    <a:pt x="28917" y="66840"/>
                  </a:lnTo>
                  <a:lnTo>
                    <a:pt x="28625" y="67437"/>
                  </a:lnTo>
                  <a:lnTo>
                    <a:pt x="28282" y="67627"/>
                  </a:lnTo>
                  <a:lnTo>
                    <a:pt x="27330" y="67627"/>
                  </a:lnTo>
                  <a:lnTo>
                    <a:pt x="27000" y="67475"/>
                  </a:lnTo>
                  <a:lnTo>
                    <a:pt x="26593" y="66840"/>
                  </a:lnTo>
                  <a:lnTo>
                    <a:pt x="26593" y="65049"/>
                  </a:lnTo>
                  <a:lnTo>
                    <a:pt x="29019" y="65049"/>
                  </a:lnTo>
                  <a:lnTo>
                    <a:pt x="29019" y="63855"/>
                  </a:lnTo>
                  <a:lnTo>
                    <a:pt x="28879" y="63715"/>
                  </a:lnTo>
                  <a:lnTo>
                    <a:pt x="28384" y="63525"/>
                  </a:lnTo>
                  <a:lnTo>
                    <a:pt x="27178" y="63525"/>
                  </a:lnTo>
                  <a:lnTo>
                    <a:pt x="26670" y="63754"/>
                  </a:lnTo>
                  <a:lnTo>
                    <a:pt x="25908" y="64630"/>
                  </a:lnTo>
                  <a:lnTo>
                    <a:pt x="25768" y="65049"/>
                  </a:lnTo>
                  <a:lnTo>
                    <a:pt x="25895" y="67233"/>
                  </a:lnTo>
                  <a:lnTo>
                    <a:pt x="26619" y="68072"/>
                  </a:lnTo>
                  <a:lnTo>
                    <a:pt x="27101" y="68275"/>
                  </a:lnTo>
                  <a:lnTo>
                    <a:pt x="28448" y="68275"/>
                  </a:lnTo>
                  <a:lnTo>
                    <a:pt x="28994" y="68046"/>
                  </a:lnTo>
                  <a:lnTo>
                    <a:pt x="29298" y="67627"/>
                  </a:lnTo>
                  <a:lnTo>
                    <a:pt x="29692" y="67106"/>
                  </a:lnTo>
                  <a:lnTo>
                    <a:pt x="29768" y="66840"/>
                  </a:lnTo>
                  <a:lnTo>
                    <a:pt x="29870" y="65049"/>
                  </a:lnTo>
                  <a:close/>
                </a:path>
                <a:path w="106679" h="70485">
                  <a:moveTo>
                    <a:pt x="30505" y="21094"/>
                  </a:moveTo>
                  <a:lnTo>
                    <a:pt x="30149" y="21120"/>
                  </a:lnTo>
                  <a:lnTo>
                    <a:pt x="30010" y="19354"/>
                  </a:lnTo>
                  <a:lnTo>
                    <a:pt x="29908" y="17691"/>
                  </a:lnTo>
                  <a:lnTo>
                    <a:pt x="29845" y="17551"/>
                  </a:lnTo>
                  <a:lnTo>
                    <a:pt x="29260" y="17208"/>
                  </a:lnTo>
                  <a:lnTo>
                    <a:pt x="29260" y="19354"/>
                  </a:lnTo>
                  <a:lnTo>
                    <a:pt x="29260" y="20421"/>
                  </a:lnTo>
                  <a:lnTo>
                    <a:pt x="29044" y="20751"/>
                  </a:lnTo>
                  <a:lnTo>
                    <a:pt x="28384" y="21069"/>
                  </a:lnTo>
                  <a:lnTo>
                    <a:pt x="28130" y="21132"/>
                  </a:lnTo>
                  <a:lnTo>
                    <a:pt x="27647" y="21132"/>
                  </a:lnTo>
                  <a:lnTo>
                    <a:pt x="27520" y="21094"/>
                  </a:lnTo>
                  <a:lnTo>
                    <a:pt x="27305" y="20955"/>
                  </a:lnTo>
                  <a:lnTo>
                    <a:pt x="27178" y="19939"/>
                  </a:lnTo>
                  <a:lnTo>
                    <a:pt x="27546" y="19735"/>
                  </a:lnTo>
                  <a:lnTo>
                    <a:pt x="27749" y="19685"/>
                  </a:lnTo>
                  <a:lnTo>
                    <a:pt x="28613" y="19570"/>
                  </a:lnTo>
                  <a:lnTo>
                    <a:pt x="29044" y="19456"/>
                  </a:lnTo>
                  <a:lnTo>
                    <a:pt x="29260" y="19354"/>
                  </a:lnTo>
                  <a:lnTo>
                    <a:pt x="29260" y="17208"/>
                  </a:lnTo>
                  <a:lnTo>
                    <a:pt x="28765" y="17056"/>
                  </a:lnTo>
                  <a:lnTo>
                    <a:pt x="27787" y="17056"/>
                  </a:lnTo>
                  <a:lnTo>
                    <a:pt x="26517" y="18529"/>
                  </a:lnTo>
                  <a:lnTo>
                    <a:pt x="27216" y="18529"/>
                  </a:lnTo>
                  <a:lnTo>
                    <a:pt x="27305" y="18122"/>
                  </a:lnTo>
                  <a:lnTo>
                    <a:pt x="27559" y="17792"/>
                  </a:lnTo>
                  <a:lnTo>
                    <a:pt x="27838" y="17691"/>
                  </a:lnTo>
                  <a:lnTo>
                    <a:pt x="28562" y="17691"/>
                  </a:lnTo>
                  <a:lnTo>
                    <a:pt x="28816" y="17741"/>
                  </a:lnTo>
                  <a:lnTo>
                    <a:pt x="29184" y="17983"/>
                  </a:lnTo>
                  <a:lnTo>
                    <a:pt x="29171" y="18821"/>
                  </a:lnTo>
                  <a:lnTo>
                    <a:pt x="29044" y="18897"/>
                  </a:lnTo>
                  <a:lnTo>
                    <a:pt x="27266" y="19126"/>
                  </a:lnTo>
                  <a:lnTo>
                    <a:pt x="26936" y="19265"/>
                  </a:lnTo>
                  <a:lnTo>
                    <a:pt x="26403" y="19735"/>
                  </a:lnTo>
                  <a:lnTo>
                    <a:pt x="26504" y="21234"/>
                  </a:lnTo>
                  <a:lnTo>
                    <a:pt x="26924" y="21628"/>
                  </a:lnTo>
                  <a:lnTo>
                    <a:pt x="27279" y="21767"/>
                  </a:lnTo>
                  <a:lnTo>
                    <a:pt x="28041" y="21767"/>
                  </a:lnTo>
                  <a:lnTo>
                    <a:pt x="28346" y="21704"/>
                  </a:lnTo>
                  <a:lnTo>
                    <a:pt x="28917" y="21399"/>
                  </a:lnTo>
                  <a:lnTo>
                    <a:pt x="29146" y="21234"/>
                  </a:lnTo>
                  <a:lnTo>
                    <a:pt x="29298" y="21031"/>
                  </a:lnTo>
                  <a:lnTo>
                    <a:pt x="29400" y="21399"/>
                  </a:lnTo>
                  <a:lnTo>
                    <a:pt x="29540" y="21628"/>
                  </a:lnTo>
                  <a:lnTo>
                    <a:pt x="29730" y="21717"/>
                  </a:lnTo>
                  <a:lnTo>
                    <a:pt x="30086" y="21717"/>
                  </a:lnTo>
                  <a:lnTo>
                    <a:pt x="30467" y="21653"/>
                  </a:lnTo>
                  <a:lnTo>
                    <a:pt x="30505" y="21120"/>
                  </a:lnTo>
                  <a:close/>
                </a:path>
                <a:path w="106679" h="70485">
                  <a:moveTo>
                    <a:pt x="32029" y="2832"/>
                  </a:moveTo>
                  <a:lnTo>
                    <a:pt x="31965" y="2489"/>
                  </a:lnTo>
                  <a:lnTo>
                    <a:pt x="31610" y="1790"/>
                  </a:lnTo>
                  <a:lnTo>
                    <a:pt x="31178" y="1562"/>
                  </a:lnTo>
                  <a:lnTo>
                    <a:pt x="30162" y="1562"/>
                  </a:lnTo>
                  <a:lnTo>
                    <a:pt x="29870" y="1651"/>
                  </a:lnTo>
                  <a:lnTo>
                    <a:pt x="29476" y="1892"/>
                  </a:lnTo>
                  <a:lnTo>
                    <a:pt x="29324" y="2057"/>
                  </a:lnTo>
                  <a:lnTo>
                    <a:pt x="29146" y="2273"/>
                  </a:lnTo>
                  <a:lnTo>
                    <a:pt x="29146" y="0"/>
                  </a:lnTo>
                  <a:lnTo>
                    <a:pt x="28397" y="0"/>
                  </a:lnTo>
                  <a:lnTo>
                    <a:pt x="28397" y="6134"/>
                  </a:lnTo>
                  <a:lnTo>
                    <a:pt x="29146" y="6134"/>
                  </a:lnTo>
                  <a:lnTo>
                    <a:pt x="29146" y="3175"/>
                  </a:lnTo>
                  <a:lnTo>
                    <a:pt x="29273" y="2768"/>
                  </a:lnTo>
                  <a:lnTo>
                    <a:pt x="29781" y="2336"/>
                  </a:lnTo>
                  <a:lnTo>
                    <a:pt x="30060" y="2235"/>
                  </a:lnTo>
                  <a:lnTo>
                    <a:pt x="30746" y="2235"/>
                  </a:lnTo>
                  <a:lnTo>
                    <a:pt x="31000" y="2362"/>
                  </a:lnTo>
                  <a:lnTo>
                    <a:pt x="31216" y="2755"/>
                  </a:lnTo>
                  <a:lnTo>
                    <a:pt x="31254" y="2997"/>
                  </a:lnTo>
                  <a:lnTo>
                    <a:pt x="31254" y="6134"/>
                  </a:lnTo>
                  <a:lnTo>
                    <a:pt x="32029" y="6134"/>
                  </a:lnTo>
                  <a:lnTo>
                    <a:pt x="32029" y="2832"/>
                  </a:lnTo>
                  <a:close/>
                </a:path>
                <a:path w="106679" h="70485">
                  <a:moveTo>
                    <a:pt x="32943" y="63576"/>
                  </a:moveTo>
                  <a:lnTo>
                    <a:pt x="32715" y="63550"/>
                  </a:lnTo>
                  <a:lnTo>
                    <a:pt x="32410" y="63550"/>
                  </a:lnTo>
                  <a:lnTo>
                    <a:pt x="32143" y="63665"/>
                  </a:lnTo>
                  <a:lnTo>
                    <a:pt x="31699" y="64096"/>
                  </a:lnTo>
                  <a:lnTo>
                    <a:pt x="31546" y="64274"/>
                  </a:lnTo>
                  <a:lnTo>
                    <a:pt x="31496" y="64427"/>
                  </a:lnTo>
                  <a:lnTo>
                    <a:pt x="31496" y="63652"/>
                  </a:lnTo>
                  <a:lnTo>
                    <a:pt x="30784" y="63652"/>
                  </a:lnTo>
                  <a:lnTo>
                    <a:pt x="30784" y="68110"/>
                  </a:lnTo>
                  <a:lnTo>
                    <a:pt x="31534" y="68110"/>
                  </a:lnTo>
                  <a:lnTo>
                    <a:pt x="31534" y="65227"/>
                  </a:lnTo>
                  <a:lnTo>
                    <a:pt x="31635" y="64947"/>
                  </a:lnTo>
                  <a:lnTo>
                    <a:pt x="32029" y="64465"/>
                  </a:lnTo>
                  <a:lnTo>
                    <a:pt x="32321" y="64350"/>
                  </a:lnTo>
                  <a:lnTo>
                    <a:pt x="32702" y="64350"/>
                  </a:lnTo>
                  <a:lnTo>
                    <a:pt x="32943" y="64363"/>
                  </a:lnTo>
                  <a:lnTo>
                    <a:pt x="32943" y="63576"/>
                  </a:lnTo>
                  <a:close/>
                </a:path>
                <a:path w="106679" h="70485">
                  <a:moveTo>
                    <a:pt x="34759" y="1676"/>
                  </a:moveTo>
                  <a:lnTo>
                    <a:pt x="34048" y="1676"/>
                  </a:lnTo>
                  <a:lnTo>
                    <a:pt x="34048" y="431"/>
                  </a:lnTo>
                  <a:lnTo>
                    <a:pt x="33286" y="431"/>
                  </a:lnTo>
                  <a:lnTo>
                    <a:pt x="33286" y="1676"/>
                  </a:lnTo>
                  <a:lnTo>
                    <a:pt x="32689" y="1676"/>
                  </a:lnTo>
                  <a:lnTo>
                    <a:pt x="32689" y="2286"/>
                  </a:lnTo>
                  <a:lnTo>
                    <a:pt x="33286" y="2286"/>
                  </a:lnTo>
                  <a:lnTo>
                    <a:pt x="33286" y="5524"/>
                  </a:lnTo>
                  <a:lnTo>
                    <a:pt x="33350" y="5753"/>
                  </a:lnTo>
                  <a:lnTo>
                    <a:pt x="33604" y="6108"/>
                  </a:lnTo>
                  <a:lnTo>
                    <a:pt x="33832" y="6197"/>
                  </a:lnTo>
                  <a:lnTo>
                    <a:pt x="34302" y="6197"/>
                  </a:lnTo>
                  <a:lnTo>
                    <a:pt x="34671" y="6159"/>
                  </a:lnTo>
                  <a:lnTo>
                    <a:pt x="34759" y="5537"/>
                  </a:lnTo>
                  <a:lnTo>
                    <a:pt x="34366" y="5549"/>
                  </a:lnTo>
                  <a:lnTo>
                    <a:pt x="34099" y="5448"/>
                  </a:lnTo>
                  <a:lnTo>
                    <a:pt x="34048" y="2286"/>
                  </a:lnTo>
                  <a:lnTo>
                    <a:pt x="34759" y="2286"/>
                  </a:lnTo>
                  <a:lnTo>
                    <a:pt x="34759" y="1676"/>
                  </a:lnTo>
                  <a:close/>
                </a:path>
                <a:path w="106679" h="70485">
                  <a:moveTo>
                    <a:pt x="34772" y="52082"/>
                  </a:moveTo>
                  <a:lnTo>
                    <a:pt x="34417" y="52108"/>
                  </a:lnTo>
                  <a:lnTo>
                    <a:pt x="34277" y="50355"/>
                  </a:lnTo>
                  <a:lnTo>
                    <a:pt x="34175" y="48679"/>
                  </a:lnTo>
                  <a:lnTo>
                    <a:pt x="34112" y="48552"/>
                  </a:lnTo>
                  <a:lnTo>
                    <a:pt x="33528" y="48209"/>
                  </a:lnTo>
                  <a:lnTo>
                    <a:pt x="33528" y="50355"/>
                  </a:lnTo>
                  <a:lnTo>
                    <a:pt x="33528" y="51409"/>
                  </a:lnTo>
                  <a:lnTo>
                    <a:pt x="33312" y="51739"/>
                  </a:lnTo>
                  <a:lnTo>
                    <a:pt x="32651" y="52070"/>
                  </a:lnTo>
                  <a:lnTo>
                    <a:pt x="32397" y="52133"/>
                  </a:lnTo>
                  <a:lnTo>
                    <a:pt x="31915" y="52133"/>
                  </a:lnTo>
                  <a:lnTo>
                    <a:pt x="31788" y="52095"/>
                  </a:lnTo>
                  <a:lnTo>
                    <a:pt x="31572" y="51943"/>
                  </a:lnTo>
                  <a:lnTo>
                    <a:pt x="31445" y="50939"/>
                  </a:lnTo>
                  <a:lnTo>
                    <a:pt x="31813" y="50723"/>
                  </a:lnTo>
                  <a:lnTo>
                    <a:pt x="32016" y="50673"/>
                  </a:lnTo>
                  <a:lnTo>
                    <a:pt x="32880" y="50558"/>
                  </a:lnTo>
                  <a:lnTo>
                    <a:pt x="33312" y="50457"/>
                  </a:lnTo>
                  <a:lnTo>
                    <a:pt x="33528" y="50355"/>
                  </a:lnTo>
                  <a:lnTo>
                    <a:pt x="33528" y="48209"/>
                  </a:lnTo>
                  <a:lnTo>
                    <a:pt x="33032" y="48056"/>
                  </a:lnTo>
                  <a:lnTo>
                    <a:pt x="32054" y="48056"/>
                  </a:lnTo>
                  <a:lnTo>
                    <a:pt x="30784" y="49517"/>
                  </a:lnTo>
                  <a:lnTo>
                    <a:pt x="31483" y="49517"/>
                  </a:lnTo>
                  <a:lnTo>
                    <a:pt x="31559" y="49123"/>
                  </a:lnTo>
                  <a:lnTo>
                    <a:pt x="31826" y="48793"/>
                  </a:lnTo>
                  <a:lnTo>
                    <a:pt x="32105" y="48679"/>
                  </a:lnTo>
                  <a:lnTo>
                    <a:pt x="32829" y="48679"/>
                  </a:lnTo>
                  <a:lnTo>
                    <a:pt x="33083" y="48742"/>
                  </a:lnTo>
                  <a:lnTo>
                    <a:pt x="33451" y="48971"/>
                  </a:lnTo>
                  <a:lnTo>
                    <a:pt x="33439" y="49822"/>
                  </a:lnTo>
                  <a:lnTo>
                    <a:pt x="33312" y="49898"/>
                  </a:lnTo>
                  <a:lnTo>
                    <a:pt x="31534" y="50114"/>
                  </a:lnTo>
                  <a:lnTo>
                    <a:pt x="31191" y="50253"/>
                  </a:lnTo>
                  <a:lnTo>
                    <a:pt x="30670" y="50723"/>
                  </a:lnTo>
                  <a:lnTo>
                    <a:pt x="30772" y="52235"/>
                  </a:lnTo>
                  <a:lnTo>
                    <a:pt x="31191" y="52628"/>
                  </a:lnTo>
                  <a:lnTo>
                    <a:pt x="31546" y="52768"/>
                  </a:lnTo>
                  <a:lnTo>
                    <a:pt x="32296" y="52768"/>
                  </a:lnTo>
                  <a:lnTo>
                    <a:pt x="32613" y="52692"/>
                  </a:lnTo>
                  <a:lnTo>
                    <a:pt x="33185" y="52400"/>
                  </a:lnTo>
                  <a:lnTo>
                    <a:pt x="33401" y="52235"/>
                  </a:lnTo>
                  <a:lnTo>
                    <a:pt x="33566" y="52031"/>
                  </a:lnTo>
                  <a:lnTo>
                    <a:pt x="33667" y="52400"/>
                  </a:lnTo>
                  <a:lnTo>
                    <a:pt x="33807" y="52628"/>
                  </a:lnTo>
                  <a:lnTo>
                    <a:pt x="33997" y="52717"/>
                  </a:lnTo>
                  <a:lnTo>
                    <a:pt x="34353" y="52717"/>
                  </a:lnTo>
                  <a:lnTo>
                    <a:pt x="34734" y="52641"/>
                  </a:lnTo>
                  <a:lnTo>
                    <a:pt x="34772" y="52108"/>
                  </a:lnTo>
                  <a:close/>
                </a:path>
                <a:path w="106679" h="70485">
                  <a:moveTo>
                    <a:pt x="34861" y="15494"/>
                  </a:moveTo>
                  <a:lnTo>
                    <a:pt x="34150" y="15494"/>
                  </a:lnTo>
                  <a:lnTo>
                    <a:pt x="34150" y="17741"/>
                  </a:lnTo>
                  <a:lnTo>
                    <a:pt x="34061" y="18415"/>
                  </a:lnTo>
                  <a:lnTo>
                    <a:pt x="34061" y="20383"/>
                  </a:lnTo>
                  <a:lnTo>
                    <a:pt x="33616" y="20967"/>
                  </a:lnTo>
                  <a:lnTo>
                    <a:pt x="33337" y="21132"/>
                  </a:lnTo>
                  <a:lnTo>
                    <a:pt x="32537" y="21132"/>
                  </a:lnTo>
                  <a:lnTo>
                    <a:pt x="32219" y="20967"/>
                  </a:lnTo>
                  <a:lnTo>
                    <a:pt x="31838" y="20383"/>
                  </a:lnTo>
                  <a:lnTo>
                    <a:pt x="31826" y="18465"/>
                  </a:lnTo>
                  <a:lnTo>
                    <a:pt x="32296" y="17881"/>
                  </a:lnTo>
                  <a:lnTo>
                    <a:pt x="32600" y="17741"/>
                  </a:lnTo>
                  <a:lnTo>
                    <a:pt x="33312" y="17741"/>
                  </a:lnTo>
                  <a:lnTo>
                    <a:pt x="33604" y="17881"/>
                  </a:lnTo>
                  <a:lnTo>
                    <a:pt x="34061" y="18415"/>
                  </a:lnTo>
                  <a:lnTo>
                    <a:pt x="34061" y="17653"/>
                  </a:lnTo>
                  <a:lnTo>
                    <a:pt x="33832" y="17386"/>
                  </a:lnTo>
                  <a:lnTo>
                    <a:pt x="33464" y="17157"/>
                  </a:lnTo>
                  <a:lnTo>
                    <a:pt x="33172" y="17081"/>
                  </a:lnTo>
                  <a:lnTo>
                    <a:pt x="32219" y="17081"/>
                  </a:lnTo>
                  <a:lnTo>
                    <a:pt x="31788" y="17310"/>
                  </a:lnTo>
                  <a:lnTo>
                    <a:pt x="31089" y="18275"/>
                  </a:lnTo>
                  <a:lnTo>
                    <a:pt x="31026" y="18465"/>
                  </a:lnTo>
                  <a:lnTo>
                    <a:pt x="31102" y="20739"/>
                  </a:lnTo>
                  <a:lnTo>
                    <a:pt x="31826" y="21577"/>
                  </a:lnTo>
                  <a:lnTo>
                    <a:pt x="32258" y="21780"/>
                  </a:lnTo>
                  <a:lnTo>
                    <a:pt x="33058" y="21780"/>
                  </a:lnTo>
                  <a:lnTo>
                    <a:pt x="34188" y="21005"/>
                  </a:lnTo>
                  <a:lnTo>
                    <a:pt x="34188" y="21628"/>
                  </a:lnTo>
                  <a:lnTo>
                    <a:pt x="34861" y="21628"/>
                  </a:lnTo>
                  <a:lnTo>
                    <a:pt x="34861" y="21005"/>
                  </a:lnTo>
                  <a:lnTo>
                    <a:pt x="34861" y="15494"/>
                  </a:lnTo>
                  <a:close/>
                </a:path>
                <a:path w="106679" h="70485">
                  <a:moveTo>
                    <a:pt x="35242" y="31013"/>
                  </a:moveTo>
                  <a:lnTo>
                    <a:pt x="34442" y="31013"/>
                  </a:lnTo>
                  <a:lnTo>
                    <a:pt x="34442" y="35966"/>
                  </a:lnTo>
                  <a:lnTo>
                    <a:pt x="31369" y="31013"/>
                  </a:lnTo>
                  <a:lnTo>
                    <a:pt x="30391" y="31013"/>
                  </a:lnTo>
                  <a:lnTo>
                    <a:pt x="30391" y="37122"/>
                  </a:lnTo>
                  <a:lnTo>
                    <a:pt x="31178" y="37122"/>
                  </a:lnTo>
                  <a:lnTo>
                    <a:pt x="31178" y="32169"/>
                  </a:lnTo>
                  <a:lnTo>
                    <a:pt x="34315" y="37122"/>
                  </a:lnTo>
                  <a:lnTo>
                    <a:pt x="35242" y="37122"/>
                  </a:lnTo>
                  <a:lnTo>
                    <a:pt x="35242" y="31013"/>
                  </a:lnTo>
                  <a:close/>
                </a:path>
                <a:path w="106679" h="70485">
                  <a:moveTo>
                    <a:pt x="37782" y="68757"/>
                  </a:moveTo>
                  <a:lnTo>
                    <a:pt x="33045" y="68757"/>
                  </a:lnTo>
                  <a:lnTo>
                    <a:pt x="33045" y="69176"/>
                  </a:lnTo>
                  <a:lnTo>
                    <a:pt x="37782" y="69176"/>
                  </a:lnTo>
                  <a:lnTo>
                    <a:pt x="37782" y="68757"/>
                  </a:lnTo>
                  <a:close/>
                </a:path>
                <a:path w="106679" h="70485">
                  <a:moveTo>
                    <a:pt x="39001" y="25"/>
                  </a:moveTo>
                  <a:lnTo>
                    <a:pt x="38163" y="25"/>
                  </a:lnTo>
                  <a:lnTo>
                    <a:pt x="38163" y="6134"/>
                  </a:lnTo>
                  <a:lnTo>
                    <a:pt x="39001" y="6134"/>
                  </a:lnTo>
                  <a:lnTo>
                    <a:pt x="39001" y="25"/>
                  </a:lnTo>
                  <a:close/>
                </a:path>
                <a:path w="106679" h="70485">
                  <a:moveTo>
                    <a:pt x="39687" y="53263"/>
                  </a:moveTo>
                  <a:lnTo>
                    <a:pt x="34950" y="53263"/>
                  </a:lnTo>
                  <a:lnTo>
                    <a:pt x="34950" y="53682"/>
                  </a:lnTo>
                  <a:lnTo>
                    <a:pt x="39687" y="53682"/>
                  </a:lnTo>
                  <a:lnTo>
                    <a:pt x="39687" y="53263"/>
                  </a:lnTo>
                  <a:close/>
                </a:path>
                <a:path w="106679" h="70485">
                  <a:moveTo>
                    <a:pt x="39979" y="21094"/>
                  </a:moveTo>
                  <a:lnTo>
                    <a:pt x="39636" y="21120"/>
                  </a:lnTo>
                  <a:lnTo>
                    <a:pt x="39484" y="19354"/>
                  </a:lnTo>
                  <a:lnTo>
                    <a:pt x="39395" y="17691"/>
                  </a:lnTo>
                  <a:lnTo>
                    <a:pt x="39331" y="17551"/>
                  </a:lnTo>
                  <a:lnTo>
                    <a:pt x="38735" y="17208"/>
                  </a:lnTo>
                  <a:lnTo>
                    <a:pt x="38735" y="19354"/>
                  </a:lnTo>
                  <a:lnTo>
                    <a:pt x="38735" y="20421"/>
                  </a:lnTo>
                  <a:lnTo>
                    <a:pt x="38531" y="20751"/>
                  </a:lnTo>
                  <a:lnTo>
                    <a:pt x="37858" y="21069"/>
                  </a:lnTo>
                  <a:lnTo>
                    <a:pt x="37604" y="21132"/>
                  </a:lnTo>
                  <a:lnTo>
                    <a:pt x="37134" y="21132"/>
                  </a:lnTo>
                  <a:lnTo>
                    <a:pt x="37007" y="21094"/>
                  </a:lnTo>
                  <a:lnTo>
                    <a:pt x="36779" y="20955"/>
                  </a:lnTo>
                  <a:lnTo>
                    <a:pt x="36664" y="19939"/>
                  </a:lnTo>
                  <a:lnTo>
                    <a:pt x="37033" y="19735"/>
                  </a:lnTo>
                  <a:lnTo>
                    <a:pt x="37236" y="19685"/>
                  </a:lnTo>
                  <a:lnTo>
                    <a:pt x="38100" y="19570"/>
                  </a:lnTo>
                  <a:lnTo>
                    <a:pt x="38519" y="19456"/>
                  </a:lnTo>
                  <a:lnTo>
                    <a:pt x="38735" y="19354"/>
                  </a:lnTo>
                  <a:lnTo>
                    <a:pt x="38735" y="17208"/>
                  </a:lnTo>
                  <a:lnTo>
                    <a:pt x="38239" y="17056"/>
                  </a:lnTo>
                  <a:lnTo>
                    <a:pt x="37274" y="17056"/>
                  </a:lnTo>
                  <a:lnTo>
                    <a:pt x="35991" y="18529"/>
                  </a:lnTo>
                  <a:lnTo>
                    <a:pt x="36690" y="18529"/>
                  </a:lnTo>
                  <a:lnTo>
                    <a:pt x="36779" y="18122"/>
                  </a:lnTo>
                  <a:lnTo>
                    <a:pt x="37033" y="17792"/>
                  </a:lnTo>
                  <a:lnTo>
                    <a:pt x="37312" y="17691"/>
                  </a:lnTo>
                  <a:lnTo>
                    <a:pt x="38049" y="17691"/>
                  </a:lnTo>
                  <a:lnTo>
                    <a:pt x="38303" y="17741"/>
                  </a:lnTo>
                  <a:lnTo>
                    <a:pt x="38658" y="17983"/>
                  </a:lnTo>
                  <a:lnTo>
                    <a:pt x="38646" y="18821"/>
                  </a:lnTo>
                  <a:lnTo>
                    <a:pt x="36753" y="19126"/>
                  </a:lnTo>
                  <a:lnTo>
                    <a:pt x="36410" y="19265"/>
                  </a:lnTo>
                  <a:lnTo>
                    <a:pt x="35890" y="19735"/>
                  </a:lnTo>
                  <a:lnTo>
                    <a:pt x="35991" y="21234"/>
                  </a:lnTo>
                  <a:lnTo>
                    <a:pt x="36398" y="21628"/>
                  </a:lnTo>
                  <a:lnTo>
                    <a:pt x="36753" y="21767"/>
                  </a:lnTo>
                  <a:lnTo>
                    <a:pt x="37515" y="21767"/>
                  </a:lnTo>
                  <a:lnTo>
                    <a:pt x="37833" y="21704"/>
                  </a:lnTo>
                  <a:lnTo>
                    <a:pt x="38404" y="21399"/>
                  </a:lnTo>
                  <a:lnTo>
                    <a:pt x="38620" y="21234"/>
                  </a:lnTo>
                  <a:lnTo>
                    <a:pt x="38773" y="21031"/>
                  </a:lnTo>
                  <a:lnTo>
                    <a:pt x="38874" y="21399"/>
                  </a:lnTo>
                  <a:lnTo>
                    <a:pt x="39027" y="21628"/>
                  </a:lnTo>
                  <a:lnTo>
                    <a:pt x="39204" y="21717"/>
                  </a:lnTo>
                  <a:lnTo>
                    <a:pt x="39573" y="21717"/>
                  </a:lnTo>
                  <a:lnTo>
                    <a:pt x="39954" y="21653"/>
                  </a:lnTo>
                  <a:lnTo>
                    <a:pt x="39979" y="21120"/>
                  </a:lnTo>
                  <a:close/>
                </a:path>
                <a:path w="106679" h="70485">
                  <a:moveTo>
                    <a:pt x="40982" y="31013"/>
                  </a:moveTo>
                  <a:lnTo>
                    <a:pt x="36029" y="31013"/>
                  </a:lnTo>
                  <a:lnTo>
                    <a:pt x="36029" y="31737"/>
                  </a:lnTo>
                  <a:lnTo>
                    <a:pt x="38087" y="31737"/>
                  </a:lnTo>
                  <a:lnTo>
                    <a:pt x="38087" y="37122"/>
                  </a:lnTo>
                  <a:lnTo>
                    <a:pt x="38925" y="37122"/>
                  </a:lnTo>
                  <a:lnTo>
                    <a:pt x="38925" y="31737"/>
                  </a:lnTo>
                  <a:lnTo>
                    <a:pt x="40982" y="31737"/>
                  </a:lnTo>
                  <a:lnTo>
                    <a:pt x="40982" y="31013"/>
                  </a:lnTo>
                  <a:close/>
                </a:path>
                <a:path w="106679" h="70485">
                  <a:moveTo>
                    <a:pt x="41859" y="48158"/>
                  </a:moveTo>
                  <a:lnTo>
                    <a:pt x="41148" y="48158"/>
                  </a:lnTo>
                  <a:lnTo>
                    <a:pt x="41148" y="46913"/>
                  </a:lnTo>
                  <a:lnTo>
                    <a:pt x="40386" y="46913"/>
                  </a:lnTo>
                  <a:lnTo>
                    <a:pt x="40386" y="48158"/>
                  </a:lnTo>
                  <a:lnTo>
                    <a:pt x="39789" y="48158"/>
                  </a:lnTo>
                  <a:lnTo>
                    <a:pt x="39789" y="48780"/>
                  </a:lnTo>
                  <a:lnTo>
                    <a:pt x="40386" y="48780"/>
                  </a:lnTo>
                  <a:lnTo>
                    <a:pt x="40386" y="52006"/>
                  </a:lnTo>
                  <a:lnTo>
                    <a:pt x="40449" y="52235"/>
                  </a:lnTo>
                  <a:lnTo>
                    <a:pt x="40703" y="52603"/>
                  </a:lnTo>
                  <a:lnTo>
                    <a:pt x="40944" y="52692"/>
                  </a:lnTo>
                  <a:lnTo>
                    <a:pt x="41402" y="52692"/>
                  </a:lnTo>
                  <a:lnTo>
                    <a:pt x="41770" y="52641"/>
                  </a:lnTo>
                  <a:lnTo>
                    <a:pt x="41859" y="52031"/>
                  </a:lnTo>
                  <a:lnTo>
                    <a:pt x="41465" y="52044"/>
                  </a:lnTo>
                  <a:lnTo>
                    <a:pt x="41198" y="51943"/>
                  </a:lnTo>
                  <a:lnTo>
                    <a:pt x="41148" y="48780"/>
                  </a:lnTo>
                  <a:lnTo>
                    <a:pt x="41859" y="48780"/>
                  </a:lnTo>
                  <a:lnTo>
                    <a:pt x="41859" y="48158"/>
                  </a:lnTo>
                  <a:close/>
                </a:path>
                <a:path w="106679" h="70485">
                  <a:moveTo>
                    <a:pt x="42329" y="17170"/>
                  </a:moveTo>
                  <a:lnTo>
                    <a:pt x="41617" y="17170"/>
                  </a:lnTo>
                  <a:lnTo>
                    <a:pt x="41617" y="15925"/>
                  </a:lnTo>
                  <a:lnTo>
                    <a:pt x="40868" y="15925"/>
                  </a:lnTo>
                  <a:lnTo>
                    <a:pt x="40868" y="17170"/>
                  </a:lnTo>
                  <a:lnTo>
                    <a:pt x="40259" y="17170"/>
                  </a:lnTo>
                  <a:lnTo>
                    <a:pt x="40259" y="17780"/>
                  </a:lnTo>
                  <a:lnTo>
                    <a:pt x="40868" y="17780"/>
                  </a:lnTo>
                  <a:lnTo>
                    <a:pt x="40868" y="21018"/>
                  </a:lnTo>
                  <a:lnTo>
                    <a:pt x="40932" y="21247"/>
                  </a:lnTo>
                  <a:lnTo>
                    <a:pt x="41173" y="21602"/>
                  </a:lnTo>
                  <a:lnTo>
                    <a:pt x="41414" y="21691"/>
                  </a:lnTo>
                  <a:lnTo>
                    <a:pt x="41871" y="21691"/>
                  </a:lnTo>
                  <a:lnTo>
                    <a:pt x="42252" y="21653"/>
                  </a:lnTo>
                  <a:lnTo>
                    <a:pt x="42329" y="21031"/>
                  </a:lnTo>
                  <a:lnTo>
                    <a:pt x="41935" y="21043"/>
                  </a:lnTo>
                  <a:lnTo>
                    <a:pt x="41681" y="20942"/>
                  </a:lnTo>
                  <a:lnTo>
                    <a:pt x="41617" y="17780"/>
                  </a:lnTo>
                  <a:lnTo>
                    <a:pt x="42329" y="17780"/>
                  </a:lnTo>
                  <a:lnTo>
                    <a:pt x="42329" y="17170"/>
                  </a:lnTo>
                  <a:close/>
                </a:path>
                <a:path w="106679" h="70485">
                  <a:moveTo>
                    <a:pt x="44335" y="64744"/>
                  </a:moveTo>
                  <a:lnTo>
                    <a:pt x="44272" y="64439"/>
                  </a:lnTo>
                  <a:lnTo>
                    <a:pt x="43942" y="63766"/>
                  </a:lnTo>
                  <a:lnTo>
                    <a:pt x="43535" y="63550"/>
                  </a:lnTo>
                  <a:lnTo>
                    <a:pt x="42659" y="63550"/>
                  </a:lnTo>
                  <a:lnTo>
                    <a:pt x="42405" y="63614"/>
                  </a:lnTo>
                  <a:lnTo>
                    <a:pt x="41948" y="63842"/>
                  </a:lnTo>
                  <a:lnTo>
                    <a:pt x="41757" y="64020"/>
                  </a:lnTo>
                  <a:lnTo>
                    <a:pt x="41592" y="64262"/>
                  </a:lnTo>
                  <a:lnTo>
                    <a:pt x="41490" y="64058"/>
                  </a:lnTo>
                  <a:lnTo>
                    <a:pt x="41376" y="63919"/>
                  </a:lnTo>
                  <a:lnTo>
                    <a:pt x="41046" y="63639"/>
                  </a:lnTo>
                  <a:lnTo>
                    <a:pt x="40754" y="63550"/>
                  </a:lnTo>
                  <a:lnTo>
                    <a:pt x="40093" y="63550"/>
                  </a:lnTo>
                  <a:lnTo>
                    <a:pt x="39801" y="63639"/>
                  </a:lnTo>
                  <a:lnTo>
                    <a:pt x="39420" y="63906"/>
                  </a:lnTo>
                  <a:lnTo>
                    <a:pt x="39255" y="64071"/>
                  </a:lnTo>
                  <a:lnTo>
                    <a:pt x="39077" y="64287"/>
                  </a:lnTo>
                  <a:lnTo>
                    <a:pt x="39077" y="63652"/>
                  </a:lnTo>
                  <a:lnTo>
                    <a:pt x="38341" y="63652"/>
                  </a:lnTo>
                  <a:lnTo>
                    <a:pt x="38341" y="68110"/>
                  </a:lnTo>
                  <a:lnTo>
                    <a:pt x="39090" y="68110"/>
                  </a:lnTo>
                  <a:lnTo>
                    <a:pt x="39090" y="65176"/>
                  </a:lnTo>
                  <a:lnTo>
                    <a:pt x="39204" y="64770"/>
                  </a:lnTo>
                  <a:lnTo>
                    <a:pt x="39662" y="64338"/>
                  </a:lnTo>
                  <a:lnTo>
                    <a:pt x="39928" y="64223"/>
                  </a:lnTo>
                  <a:lnTo>
                    <a:pt x="40513" y="64223"/>
                  </a:lnTo>
                  <a:lnTo>
                    <a:pt x="40728" y="64325"/>
                  </a:lnTo>
                  <a:lnTo>
                    <a:pt x="40919" y="64681"/>
                  </a:lnTo>
                  <a:lnTo>
                    <a:pt x="40944" y="64897"/>
                  </a:lnTo>
                  <a:lnTo>
                    <a:pt x="40944" y="68110"/>
                  </a:lnTo>
                  <a:lnTo>
                    <a:pt x="41706" y="68110"/>
                  </a:lnTo>
                  <a:lnTo>
                    <a:pt x="41706" y="65062"/>
                  </a:lnTo>
                  <a:lnTo>
                    <a:pt x="41821" y="64731"/>
                  </a:lnTo>
                  <a:lnTo>
                    <a:pt x="42240" y="64338"/>
                  </a:lnTo>
                  <a:lnTo>
                    <a:pt x="42494" y="64236"/>
                  </a:lnTo>
                  <a:lnTo>
                    <a:pt x="43002" y="64236"/>
                  </a:lnTo>
                  <a:lnTo>
                    <a:pt x="43180" y="64300"/>
                  </a:lnTo>
                  <a:lnTo>
                    <a:pt x="43484" y="64516"/>
                  </a:lnTo>
                  <a:lnTo>
                    <a:pt x="43548" y="64719"/>
                  </a:lnTo>
                  <a:lnTo>
                    <a:pt x="43548" y="68110"/>
                  </a:lnTo>
                  <a:lnTo>
                    <a:pt x="44335" y="68110"/>
                  </a:lnTo>
                  <a:lnTo>
                    <a:pt x="44335" y="64744"/>
                  </a:lnTo>
                  <a:close/>
                </a:path>
                <a:path w="106679" h="70485">
                  <a:moveTo>
                    <a:pt x="45199" y="25"/>
                  </a:moveTo>
                  <a:lnTo>
                    <a:pt x="44411" y="25"/>
                  </a:lnTo>
                  <a:lnTo>
                    <a:pt x="44411" y="4978"/>
                  </a:lnTo>
                  <a:lnTo>
                    <a:pt x="41325" y="25"/>
                  </a:lnTo>
                  <a:lnTo>
                    <a:pt x="40347" y="25"/>
                  </a:lnTo>
                  <a:lnTo>
                    <a:pt x="40347" y="6134"/>
                  </a:lnTo>
                  <a:lnTo>
                    <a:pt x="41135" y="6134"/>
                  </a:lnTo>
                  <a:lnTo>
                    <a:pt x="41135" y="1181"/>
                  </a:lnTo>
                  <a:lnTo>
                    <a:pt x="44272" y="6134"/>
                  </a:lnTo>
                  <a:lnTo>
                    <a:pt x="45199" y="6134"/>
                  </a:lnTo>
                  <a:lnTo>
                    <a:pt x="45199" y="25"/>
                  </a:lnTo>
                  <a:close/>
                </a:path>
                <a:path w="106679" h="70485">
                  <a:moveTo>
                    <a:pt x="46228" y="48158"/>
                  </a:moveTo>
                  <a:lnTo>
                    <a:pt x="45389" y="48158"/>
                  </a:lnTo>
                  <a:lnTo>
                    <a:pt x="44183" y="51790"/>
                  </a:lnTo>
                  <a:lnTo>
                    <a:pt x="42989" y="48158"/>
                  </a:lnTo>
                  <a:lnTo>
                    <a:pt x="42138" y="48158"/>
                  </a:lnTo>
                  <a:lnTo>
                    <a:pt x="43789" y="52743"/>
                  </a:lnTo>
                  <a:lnTo>
                    <a:pt x="43472" y="53530"/>
                  </a:lnTo>
                  <a:lnTo>
                    <a:pt x="43357" y="53670"/>
                  </a:lnTo>
                  <a:lnTo>
                    <a:pt x="43230" y="53759"/>
                  </a:lnTo>
                  <a:lnTo>
                    <a:pt x="42887" y="53784"/>
                  </a:lnTo>
                  <a:lnTo>
                    <a:pt x="42545" y="53708"/>
                  </a:lnTo>
                  <a:lnTo>
                    <a:pt x="42545" y="54381"/>
                  </a:lnTo>
                  <a:lnTo>
                    <a:pt x="42760" y="54432"/>
                  </a:lnTo>
                  <a:lnTo>
                    <a:pt x="43434" y="54444"/>
                  </a:lnTo>
                  <a:lnTo>
                    <a:pt x="43738" y="54317"/>
                  </a:lnTo>
                  <a:lnTo>
                    <a:pt x="44094" y="53822"/>
                  </a:lnTo>
                  <a:lnTo>
                    <a:pt x="44399" y="53124"/>
                  </a:lnTo>
                  <a:lnTo>
                    <a:pt x="45021" y="51511"/>
                  </a:lnTo>
                  <a:lnTo>
                    <a:pt x="46228" y="48158"/>
                  </a:lnTo>
                  <a:close/>
                </a:path>
                <a:path w="106679" h="70485">
                  <a:moveTo>
                    <a:pt x="47091" y="21094"/>
                  </a:moveTo>
                  <a:lnTo>
                    <a:pt x="46736" y="21120"/>
                  </a:lnTo>
                  <a:lnTo>
                    <a:pt x="46596" y="19354"/>
                  </a:lnTo>
                  <a:lnTo>
                    <a:pt x="46507" y="17691"/>
                  </a:lnTo>
                  <a:lnTo>
                    <a:pt x="46431" y="17551"/>
                  </a:lnTo>
                  <a:lnTo>
                    <a:pt x="45847" y="17208"/>
                  </a:lnTo>
                  <a:lnTo>
                    <a:pt x="45847" y="19354"/>
                  </a:lnTo>
                  <a:lnTo>
                    <a:pt x="45847" y="20421"/>
                  </a:lnTo>
                  <a:lnTo>
                    <a:pt x="45643" y="20751"/>
                  </a:lnTo>
                  <a:lnTo>
                    <a:pt x="44970" y="21069"/>
                  </a:lnTo>
                  <a:lnTo>
                    <a:pt x="44716" y="21132"/>
                  </a:lnTo>
                  <a:lnTo>
                    <a:pt x="44246" y="21132"/>
                  </a:lnTo>
                  <a:lnTo>
                    <a:pt x="44119" y="21094"/>
                  </a:lnTo>
                  <a:lnTo>
                    <a:pt x="43891" y="20955"/>
                  </a:lnTo>
                  <a:lnTo>
                    <a:pt x="43776" y="19939"/>
                  </a:lnTo>
                  <a:lnTo>
                    <a:pt x="44145" y="19735"/>
                  </a:lnTo>
                  <a:lnTo>
                    <a:pt x="44335" y="19685"/>
                  </a:lnTo>
                  <a:lnTo>
                    <a:pt x="45212" y="19570"/>
                  </a:lnTo>
                  <a:lnTo>
                    <a:pt x="45631" y="19456"/>
                  </a:lnTo>
                  <a:lnTo>
                    <a:pt x="45847" y="19354"/>
                  </a:lnTo>
                  <a:lnTo>
                    <a:pt x="45847" y="17208"/>
                  </a:lnTo>
                  <a:lnTo>
                    <a:pt x="45351" y="17056"/>
                  </a:lnTo>
                  <a:lnTo>
                    <a:pt x="44373" y="17056"/>
                  </a:lnTo>
                  <a:lnTo>
                    <a:pt x="43103" y="18529"/>
                  </a:lnTo>
                  <a:lnTo>
                    <a:pt x="43802" y="18529"/>
                  </a:lnTo>
                  <a:lnTo>
                    <a:pt x="43891" y="18122"/>
                  </a:lnTo>
                  <a:lnTo>
                    <a:pt x="44145" y="17792"/>
                  </a:lnTo>
                  <a:lnTo>
                    <a:pt x="44424" y="17691"/>
                  </a:lnTo>
                  <a:lnTo>
                    <a:pt x="45148" y="17691"/>
                  </a:lnTo>
                  <a:lnTo>
                    <a:pt x="45415" y="17741"/>
                  </a:lnTo>
                  <a:lnTo>
                    <a:pt x="45770" y="17983"/>
                  </a:lnTo>
                  <a:lnTo>
                    <a:pt x="45758" y="18821"/>
                  </a:lnTo>
                  <a:lnTo>
                    <a:pt x="43853" y="19126"/>
                  </a:lnTo>
                  <a:lnTo>
                    <a:pt x="43522" y="19265"/>
                  </a:lnTo>
                  <a:lnTo>
                    <a:pt x="42989" y="19735"/>
                  </a:lnTo>
                  <a:lnTo>
                    <a:pt x="43091" y="21234"/>
                  </a:lnTo>
                  <a:lnTo>
                    <a:pt x="43510" y="21628"/>
                  </a:lnTo>
                  <a:lnTo>
                    <a:pt x="43865" y="21767"/>
                  </a:lnTo>
                  <a:lnTo>
                    <a:pt x="44627" y="21767"/>
                  </a:lnTo>
                  <a:lnTo>
                    <a:pt x="44945" y="21704"/>
                  </a:lnTo>
                  <a:lnTo>
                    <a:pt x="45516" y="21399"/>
                  </a:lnTo>
                  <a:lnTo>
                    <a:pt x="45732" y="21234"/>
                  </a:lnTo>
                  <a:lnTo>
                    <a:pt x="45885" y="21031"/>
                  </a:lnTo>
                  <a:lnTo>
                    <a:pt x="45986" y="21399"/>
                  </a:lnTo>
                  <a:lnTo>
                    <a:pt x="46126" y="21628"/>
                  </a:lnTo>
                  <a:lnTo>
                    <a:pt x="46316" y="21717"/>
                  </a:lnTo>
                  <a:lnTo>
                    <a:pt x="46685" y="21717"/>
                  </a:lnTo>
                  <a:lnTo>
                    <a:pt x="47066" y="21653"/>
                  </a:lnTo>
                  <a:lnTo>
                    <a:pt x="47091" y="21120"/>
                  </a:lnTo>
                  <a:close/>
                </a:path>
                <a:path w="106679" h="70485">
                  <a:moveTo>
                    <a:pt x="50736" y="49580"/>
                  </a:moveTo>
                  <a:lnTo>
                    <a:pt x="50558" y="49022"/>
                  </a:lnTo>
                  <a:lnTo>
                    <a:pt x="50279" y="48717"/>
                  </a:lnTo>
                  <a:lnTo>
                    <a:pt x="49860" y="48272"/>
                  </a:lnTo>
                  <a:lnTo>
                    <a:pt x="49860" y="49580"/>
                  </a:lnTo>
                  <a:lnTo>
                    <a:pt x="49847" y="51384"/>
                  </a:lnTo>
                  <a:lnTo>
                    <a:pt x="49390" y="51968"/>
                  </a:lnTo>
                  <a:lnTo>
                    <a:pt x="49098" y="52120"/>
                  </a:lnTo>
                  <a:lnTo>
                    <a:pt x="48234" y="52120"/>
                  </a:lnTo>
                  <a:lnTo>
                    <a:pt x="47879" y="51879"/>
                  </a:lnTo>
                  <a:lnTo>
                    <a:pt x="47663" y="51384"/>
                  </a:lnTo>
                  <a:lnTo>
                    <a:pt x="47650" y="49580"/>
                  </a:lnTo>
                  <a:lnTo>
                    <a:pt x="47866" y="49022"/>
                  </a:lnTo>
                  <a:lnTo>
                    <a:pt x="48145" y="48780"/>
                  </a:lnTo>
                  <a:lnTo>
                    <a:pt x="49263" y="48717"/>
                  </a:lnTo>
                  <a:lnTo>
                    <a:pt x="49618" y="48958"/>
                  </a:lnTo>
                  <a:lnTo>
                    <a:pt x="49860" y="49580"/>
                  </a:lnTo>
                  <a:lnTo>
                    <a:pt x="49860" y="48272"/>
                  </a:lnTo>
                  <a:lnTo>
                    <a:pt x="49428" y="48056"/>
                  </a:lnTo>
                  <a:lnTo>
                    <a:pt x="48577" y="48056"/>
                  </a:lnTo>
                  <a:lnTo>
                    <a:pt x="48285" y="48145"/>
                  </a:lnTo>
                  <a:lnTo>
                    <a:pt x="47853" y="48412"/>
                  </a:lnTo>
                  <a:lnTo>
                    <a:pt x="47688" y="48577"/>
                  </a:lnTo>
                  <a:lnTo>
                    <a:pt x="47536" y="48780"/>
                  </a:lnTo>
                  <a:lnTo>
                    <a:pt x="47536" y="48183"/>
                  </a:lnTo>
                  <a:lnTo>
                    <a:pt x="46812" y="48183"/>
                  </a:lnTo>
                  <a:lnTo>
                    <a:pt x="46812" y="54394"/>
                  </a:lnTo>
                  <a:lnTo>
                    <a:pt x="47561" y="54394"/>
                  </a:lnTo>
                  <a:lnTo>
                    <a:pt x="47561" y="52120"/>
                  </a:lnTo>
                  <a:lnTo>
                    <a:pt x="47726" y="52324"/>
                  </a:lnTo>
                  <a:lnTo>
                    <a:pt x="47879" y="52463"/>
                  </a:lnTo>
                  <a:lnTo>
                    <a:pt x="48234" y="52692"/>
                  </a:lnTo>
                  <a:lnTo>
                    <a:pt x="48514" y="52768"/>
                  </a:lnTo>
                  <a:lnTo>
                    <a:pt x="49276" y="52768"/>
                  </a:lnTo>
                  <a:lnTo>
                    <a:pt x="49657" y="52628"/>
                  </a:lnTo>
                  <a:lnTo>
                    <a:pt x="50469" y="51968"/>
                  </a:lnTo>
                  <a:lnTo>
                    <a:pt x="50685" y="51384"/>
                  </a:lnTo>
                  <a:lnTo>
                    <a:pt x="50736" y="49580"/>
                  </a:lnTo>
                  <a:close/>
                </a:path>
                <a:path w="106679" h="70485">
                  <a:moveTo>
                    <a:pt x="50952" y="25"/>
                  </a:moveTo>
                  <a:lnTo>
                    <a:pt x="45986" y="25"/>
                  </a:lnTo>
                  <a:lnTo>
                    <a:pt x="45986" y="749"/>
                  </a:lnTo>
                  <a:lnTo>
                    <a:pt x="48044" y="749"/>
                  </a:lnTo>
                  <a:lnTo>
                    <a:pt x="48044" y="6134"/>
                  </a:lnTo>
                  <a:lnTo>
                    <a:pt x="48882" y="6134"/>
                  </a:lnTo>
                  <a:lnTo>
                    <a:pt x="48882" y="749"/>
                  </a:lnTo>
                  <a:lnTo>
                    <a:pt x="50952" y="749"/>
                  </a:lnTo>
                  <a:lnTo>
                    <a:pt x="50952" y="25"/>
                  </a:lnTo>
                  <a:close/>
                </a:path>
                <a:path w="106679" h="70485">
                  <a:moveTo>
                    <a:pt x="55435" y="50622"/>
                  </a:moveTo>
                  <a:lnTo>
                    <a:pt x="55422" y="50038"/>
                  </a:lnTo>
                  <a:lnTo>
                    <a:pt x="55333" y="49453"/>
                  </a:lnTo>
                  <a:lnTo>
                    <a:pt x="55206" y="49085"/>
                  </a:lnTo>
                  <a:lnTo>
                    <a:pt x="54965" y="48717"/>
                  </a:lnTo>
                  <a:lnTo>
                    <a:pt x="54686" y="48437"/>
                  </a:lnTo>
                  <a:lnTo>
                    <a:pt x="54660" y="50038"/>
                  </a:lnTo>
                  <a:lnTo>
                    <a:pt x="52184" y="50038"/>
                  </a:lnTo>
                  <a:lnTo>
                    <a:pt x="52197" y="49707"/>
                  </a:lnTo>
                  <a:lnTo>
                    <a:pt x="52324" y="49339"/>
                  </a:lnTo>
                  <a:lnTo>
                    <a:pt x="52793" y="48844"/>
                  </a:lnTo>
                  <a:lnTo>
                    <a:pt x="53073" y="48717"/>
                  </a:lnTo>
                  <a:lnTo>
                    <a:pt x="53898" y="48717"/>
                  </a:lnTo>
                  <a:lnTo>
                    <a:pt x="54241" y="48895"/>
                  </a:lnTo>
                  <a:lnTo>
                    <a:pt x="54495" y="49352"/>
                  </a:lnTo>
                  <a:lnTo>
                    <a:pt x="54610" y="49657"/>
                  </a:lnTo>
                  <a:lnTo>
                    <a:pt x="54660" y="50038"/>
                  </a:lnTo>
                  <a:lnTo>
                    <a:pt x="54660" y="48425"/>
                  </a:lnTo>
                  <a:lnTo>
                    <a:pt x="54089" y="48133"/>
                  </a:lnTo>
                  <a:lnTo>
                    <a:pt x="53784" y="48056"/>
                  </a:lnTo>
                  <a:lnTo>
                    <a:pt x="52832" y="48056"/>
                  </a:lnTo>
                  <a:lnTo>
                    <a:pt x="52324" y="48285"/>
                  </a:lnTo>
                  <a:lnTo>
                    <a:pt x="51562" y="49187"/>
                  </a:lnTo>
                  <a:lnTo>
                    <a:pt x="51460" y="49453"/>
                  </a:lnTo>
                  <a:lnTo>
                    <a:pt x="51549" y="51765"/>
                  </a:lnTo>
                  <a:lnTo>
                    <a:pt x="52324" y="52578"/>
                  </a:lnTo>
                  <a:lnTo>
                    <a:pt x="52793" y="52781"/>
                  </a:lnTo>
                  <a:lnTo>
                    <a:pt x="53568" y="52781"/>
                  </a:lnTo>
                  <a:lnTo>
                    <a:pt x="55372" y="51219"/>
                  </a:lnTo>
                  <a:lnTo>
                    <a:pt x="54635" y="51219"/>
                  </a:lnTo>
                  <a:lnTo>
                    <a:pt x="54559" y="51447"/>
                  </a:lnTo>
                  <a:lnTo>
                    <a:pt x="54483" y="51600"/>
                  </a:lnTo>
                  <a:lnTo>
                    <a:pt x="54114" y="51993"/>
                  </a:lnTo>
                  <a:lnTo>
                    <a:pt x="53809" y="52133"/>
                  </a:lnTo>
                  <a:lnTo>
                    <a:pt x="52997" y="52133"/>
                  </a:lnTo>
                  <a:lnTo>
                    <a:pt x="52705" y="51993"/>
                  </a:lnTo>
                  <a:lnTo>
                    <a:pt x="52285" y="51447"/>
                  </a:lnTo>
                  <a:lnTo>
                    <a:pt x="52158" y="50622"/>
                  </a:lnTo>
                  <a:lnTo>
                    <a:pt x="55435" y="50622"/>
                  </a:lnTo>
                  <a:close/>
                </a:path>
                <a:path w="106679" h="70485">
                  <a:moveTo>
                    <a:pt x="56121" y="15506"/>
                  </a:moveTo>
                  <a:lnTo>
                    <a:pt x="54952" y="15506"/>
                  </a:lnTo>
                  <a:lnTo>
                    <a:pt x="53213" y="20675"/>
                  </a:lnTo>
                  <a:lnTo>
                    <a:pt x="51460" y="15506"/>
                  </a:lnTo>
                  <a:lnTo>
                    <a:pt x="50266" y="15506"/>
                  </a:lnTo>
                  <a:lnTo>
                    <a:pt x="50266" y="21628"/>
                  </a:lnTo>
                  <a:lnTo>
                    <a:pt x="51066" y="21628"/>
                  </a:lnTo>
                  <a:lnTo>
                    <a:pt x="51066" y="18021"/>
                  </a:lnTo>
                  <a:lnTo>
                    <a:pt x="51041" y="16471"/>
                  </a:lnTo>
                  <a:lnTo>
                    <a:pt x="52793" y="21628"/>
                  </a:lnTo>
                  <a:lnTo>
                    <a:pt x="53606" y="21628"/>
                  </a:lnTo>
                  <a:lnTo>
                    <a:pt x="55359" y="16471"/>
                  </a:lnTo>
                  <a:lnTo>
                    <a:pt x="55346" y="17678"/>
                  </a:lnTo>
                  <a:lnTo>
                    <a:pt x="55346" y="21628"/>
                  </a:lnTo>
                  <a:lnTo>
                    <a:pt x="56121" y="21628"/>
                  </a:lnTo>
                  <a:lnTo>
                    <a:pt x="56121" y="15506"/>
                  </a:lnTo>
                  <a:close/>
                </a:path>
                <a:path w="106679" h="70485">
                  <a:moveTo>
                    <a:pt x="61988" y="20904"/>
                  </a:moveTo>
                  <a:lnTo>
                    <a:pt x="58280" y="20904"/>
                  </a:lnTo>
                  <a:lnTo>
                    <a:pt x="58280" y="18821"/>
                  </a:lnTo>
                  <a:lnTo>
                    <a:pt x="61658" y="18821"/>
                  </a:lnTo>
                  <a:lnTo>
                    <a:pt x="61658" y="18122"/>
                  </a:lnTo>
                  <a:lnTo>
                    <a:pt x="58280" y="18122"/>
                  </a:lnTo>
                  <a:lnTo>
                    <a:pt x="58280" y="16256"/>
                  </a:lnTo>
                  <a:lnTo>
                    <a:pt x="61925" y="16256"/>
                  </a:lnTo>
                  <a:lnTo>
                    <a:pt x="61925" y="15506"/>
                  </a:lnTo>
                  <a:lnTo>
                    <a:pt x="57467" y="15506"/>
                  </a:lnTo>
                  <a:lnTo>
                    <a:pt x="57467" y="21628"/>
                  </a:lnTo>
                  <a:lnTo>
                    <a:pt x="61988" y="21628"/>
                  </a:lnTo>
                  <a:lnTo>
                    <a:pt x="61988" y="20904"/>
                  </a:lnTo>
                  <a:close/>
                </a:path>
                <a:path w="106679" h="70485">
                  <a:moveTo>
                    <a:pt x="63411" y="51892"/>
                  </a:moveTo>
                  <a:lnTo>
                    <a:pt x="59702" y="51892"/>
                  </a:lnTo>
                  <a:lnTo>
                    <a:pt x="59702" y="49822"/>
                  </a:lnTo>
                  <a:lnTo>
                    <a:pt x="63080" y="49822"/>
                  </a:lnTo>
                  <a:lnTo>
                    <a:pt x="63080" y="49110"/>
                  </a:lnTo>
                  <a:lnTo>
                    <a:pt x="59702" y="49110"/>
                  </a:lnTo>
                  <a:lnTo>
                    <a:pt x="59702" y="47256"/>
                  </a:lnTo>
                  <a:lnTo>
                    <a:pt x="63347" y="47256"/>
                  </a:lnTo>
                  <a:lnTo>
                    <a:pt x="63347" y="46507"/>
                  </a:lnTo>
                  <a:lnTo>
                    <a:pt x="58889" y="46507"/>
                  </a:lnTo>
                  <a:lnTo>
                    <a:pt x="58889" y="52616"/>
                  </a:lnTo>
                  <a:lnTo>
                    <a:pt x="63411" y="52616"/>
                  </a:lnTo>
                  <a:lnTo>
                    <a:pt x="63411" y="51892"/>
                  </a:lnTo>
                  <a:close/>
                </a:path>
                <a:path w="106679" h="70485">
                  <a:moveTo>
                    <a:pt x="68059" y="17272"/>
                  </a:moveTo>
                  <a:lnTo>
                    <a:pt x="67957" y="16941"/>
                  </a:lnTo>
                  <a:lnTo>
                    <a:pt x="67398" y="16217"/>
                  </a:lnTo>
                  <a:lnTo>
                    <a:pt x="67259" y="16040"/>
                  </a:lnTo>
                  <a:lnTo>
                    <a:pt x="67259" y="17627"/>
                  </a:lnTo>
                  <a:lnTo>
                    <a:pt x="67170" y="19710"/>
                  </a:lnTo>
                  <a:lnTo>
                    <a:pt x="65709" y="20916"/>
                  </a:lnTo>
                  <a:lnTo>
                    <a:pt x="63944" y="20916"/>
                  </a:lnTo>
                  <a:lnTo>
                    <a:pt x="63944" y="16217"/>
                  </a:lnTo>
                  <a:lnTo>
                    <a:pt x="66078" y="16217"/>
                  </a:lnTo>
                  <a:lnTo>
                    <a:pt x="66573" y="16433"/>
                  </a:lnTo>
                  <a:lnTo>
                    <a:pt x="67170" y="17272"/>
                  </a:lnTo>
                  <a:lnTo>
                    <a:pt x="67259" y="17627"/>
                  </a:lnTo>
                  <a:lnTo>
                    <a:pt x="67259" y="16040"/>
                  </a:lnTo>
                  <a:lnTo>
                    <a:pt x="67081" y="15811"/>
                  </a:lnTo>
                  <a:lnTo>
                    <a:pt x="66433" y="15506"/>
                  </a:lnTo>
                  <a:lnTo>
                    <a:pt x="63119" y="15506"/>
                  </a:lnTo>
                  <a:lnTo>
                    <a:pt x="63119" y="21628"/>
                  </a:lnTo>
                  <a:lnTo>
                    <a:pt x="66624" y="21628"/>
                  </a:lnTo>
                  <a:lnTo>
                    <a:pt x="67373" y="21158"/>
                  </a:lnTo>
                  <a:lnTo>
                    <a:pt x="67487" y="20916"/>
                  </a:lnTo>
                  <a:lnTo>
                    <a:pt x="68046" y="19710"/>
                  </a:lnTo>
                  <a:lnTo>
                    <a:pt x="68059" y="17272"/>
                  </a:lnTo>
                  <a:close/>
                </a:path>
                <a:path w="106679" h="70485">
                  <a:moveTo>
                    <a:pt x="69354" y="46507"/>
                  </a:moveTo>
                  <a:lnTo>
                    <a:pt x="68567" y="46507"/>
                  </a:lnTo>
                  <a:lnTo>
                    <a:pt x="68567" y="51460"/>
                  </a:lnTo>
                  <a:lnTo>
                    <a:pt x="65481" y="46507"/>
                  </a:lnTo>
                  <a:lnTo>
                    <a:pt x="64503" y="46507"/>
                  </a:lnTo>
                  <a:lnTo>
                    <a:pt x="64503" y="52616"/>
                  </a:lnTo>
                  <a:lnTo>
                    <a:pt x="65290" y="52616"/>
                  </a:lnTo>
                  <a:lnTo>
                    <a:pt x="65290" y="47675"/>
                  </a:lnTo>
                  <a:lnTo>
                    <a:pt x="68427" y="52616"/>
                  </a:lnTo>
                  <a:lnTo>
                    <a:pt x="69354" y="52616"/>
                  </a:lnTo>
                  <a:lnTo>
                    <a:pt x="69354" y="46507"/>
                  </a:lnTo>
                  <a:close/>
                </a:path>
                <a:path w="106679" h="70485">
                  <a:moveTo>
                    <a:pt x="70256" y="15506"/>
                  </a:moveTo>
                  <a:lnTo>
                    <a:pt x="69418" y="15506"/>
                  </a:lnTo>
                  <a:lnTo>
                    <a:pt x="69418" y="21628"/>
                  </a:lnTo>
                  <a:lnTo>
                    <a:pt x="70256" y="21628"/>
                  </a:lnTo>
                  <a:lnTo>
                    <a:pt x="70256" y="15506"/>
                  </a:lnTo>
                  <a:close/>
                </a:path>
                <a:path w="106679" h="70485">
                  <a:moveTo>
                    <a:pt x="75526" y="46507"/>
                  </a:moveTo>
                  <a:lnTo>
                    <a:pt x="74688" y="46507"/>
                  </a:lnTo>
                  <a:lnTo>
                    <a:pt x="74688" y="50723"/>
                  </a:lnTo>
                  <a:lnTo>
                    <a:pt x="74625" y="51079"/>
                  </a:lnTo>
                  <a:lnTo>
                    <a:pt x="74231" y="51816"/>
                  </a:lnTo>
                  <a:lnTo>
                    <a:pt x="73761" y="52057"/>
                  </a:lnTo>
                  <a:lnTo>
                    <a:pt x="72466" y="52057"/>
                  </a:lnTo>
                  <a:lnTo>
                    <a:pt x="72059" y="51828"/>
                  </a:lnTo>
                  <a:lnTo>
                    <a:pt x="71640" y="51092"/>
                  </a:lnTo>
                  <a:lnTo>
                    <a:pt x="71551" y="50723"/>
                  </a:lnTo>
                  <a:lnTo>
                    <a:pt x="71551" y="46507"/>
                  </a:lnTo>
                  <a:lnTo>
                    <a:pt x="70713" y="46507"/>
                  </a:lnTo>
                  <a:lnTo>
                    <a:pt x="70713" y="50685"/>
                  </a:lnTo>
                  <a:lnTo>
                    <a:pt x="70815" y="51269"/>
                  </a:lnTo>
                  <a:lnTo>
                    <a:pt x="71386" y="52412"/>
                  </a:lnTo>
                  <a:lnTo>
                    <a:pt x="72085" y="52781"/>
                  </a:lnTo>
                  <a:lnTo>
                    <a:pt x="74155" y="52781"/>
                  </a:lnTo>
                  <a:lnTo>
                    <a:pt x="74853" y="52412"/>
                  </a:lnTo>
                  <a:lnTo>
                    <a:pt x="75425" y="51269"/>
                  </a:lnTo>
                  <a:lnTo>
                    <a:pt x="75526" y="50685"/>
                  </a:lnTo>
                  <a:lnTo>
                    <a:pt x="75526" y="46507"/>
                  </a:lnTo>
                  <a:close/>
                </a:path>
                <a:path w="106679" h="70485">
                  <a:moveTo>
                    <a:pt x="76466" y="15506"/>
                  </a:moveTo>
                  <a:lnTo>
                    <a:pt x="75628" y="15506"/>
                  </a:lnTo>
                  <a:lnTo>
                    <a:pt x="75628" y="19723"/>
                  </a:lnTo>
                  <a:lnTo>
                    <a:pt x="75565" y="20078"/>
                  </a:lnTo>
                  <a:lnTo>
                    <a:pt x="75171" y="20828"/>
                  </a:lnTo>
                  <a:lnTo>
                    <a:pt x="74701" y="21069"/>
                  </a:lnTo>
                  <a:lnTo>
                    <a:pt x="73406" y="21069"/>
                  </a:lnTo>
                  <a:lnTo>
                    <a:pt x="72999" y="20840"/>
                  </a:lnTo>
                  <a:lnTo>
                    <a:pt x="72580" y="20104"/>
                  </a:lnTo>
                  <a:lnTo>
                    <a:pt x="72491" y="19735"/>
                  </a:lnTo>
                  <a:lnTo>
                    <a:pt x="72491" y="15506"/>
                  </a:lnTo>
                  <a:lnTo>
                    <a:pt x="71653" y="15506"/>
                  </a:lnTo>
                  <a:lnTo>
                    <a:pt x="71653" y="19697"/>
                  </a:lnTo>
                  <a:lnTo>
                    <a:pt x="71755" y="20269"/>
                  </a:lnTo>
                  <a:lnTo>
                    <a:pt x="72326" y="21412"/>
                  </a:lnTo>
                  <a:lnTo>
                    <a:pt x="73037" y="21780"/>
                  </a:lnTo>
                  <a:lnTo>
                    <a:pt x="75095" y="21780"/>
                  </a:lnTo>
                  <a:lnTo>
                    <a:pt x="75793" y="21412"/>
                  </a:lnTo>
                  <a:lnTo>
                    <a:pt x="76365" y="20269"/>
                  </a:lnTo>
                  <a:lnTo>
                    <a:pt x="76466" y="19697"/>
                  </a:lnTo>
                  <a:lnTo>
                    <a:pt x="76466" y="15506"/>
                  </a:lnTo>
                  <a:close/>
                </a:path>
                <a:path w="106679" h="70485">
                  <a:moveTo>
                    <a:pt x="82651" y="46507"/>
                  </a:moveTo>
                  <a:lnTo>
                    <a:pt x="81470" y="46507"/>
                  </a:lnTo>
                  <a:lnTo>
                    <a:pt x="79730" y="51676"/>
                  </a:lnTo>
                  <a:lnTo>
                    <a:pt x="77978" y="46507"/>
                  </a:lnTo>
                  <a:lnTo>
                    <a:pt x="76796" y="46507"/>
                  </a:lnTo>
                  <a:lnTo>
                    <a:pt x="76796" y="52616"/>
                  </a:lnTo>
                  <a:lnTo>
                    <a:pt x="77584" y="52616"/>
                  </a:lnTo>
                  <a:lnTo>
                    <a:pt x="77584" y="49009"/>
                  </a:lnTo>
                  <a:lnTo>
                    <a:pt x="77558" y="47459"/>
                  </a:lnTo>
                  <a:lnTo>
                    <a:pt x="79324" y="52616"/>
                  </a:lnTo>
                  <a:lnTo>
                    <a:pt x="80137" y="52616"/>
                  </a:lnTo>
                  <a:lnTo>
                    <a:pt x="81876" y="47459"/>
                  </a:lnTo>
                  <a:lnTo>
                    <a:pt x="81864" y="48679"/>
                  </a:lnTo>
                  <a:lnTo>
                    <a:pt x="81864" y="52616"/>
                  </a:lnTo>
                  <a:lnTo>
                    <a:pt x="82651" y="52616"/>
                  </a:lnTo>
                  <a:lnTo>
                    <a:pt x="82651" y="46507"/>
                  </a:lnTo>
                  <a:close/>
                </a:path>
                <a:path w="106679" h="70485">
                  <a:moveTo>
                    <a:pt x="83591" y="15506"/>
                  </a:moveTo>
                  <a:lnTo>
                    <a:pt x="82410" y="15506"/>
                  </a:lnTo>
                  <a:lnTo>
                    <a:pt x="80670" y="20675"/>
                  </a:lnTo>
                  <a:lnTo>
                    <a:pt x="78917" y="15506"/>
                  </a:lnTo>
                  <a:lnTo>
                    <a:pt x="77736" y="15506"/>
                  </a:lnTo>
                  <a:lnTo>
                    <a:pt x="77736" y="21628"/>
                  </a:lnTo>
                  <a:lnTo>
                    <a:pt x="78524" y="21628"/>
                  </a:lnTo>
                  <a:lnTo>
                    <a:pt x="78524" y="18021"/>
                  </a:lnTo>
                  <a:lnTo>
                    <a:pt x="78498" y="16471"/>
                  </a:lnTo>
                  <a:lnTo>
                    <a:pt x="80264" y="21628"/>
                  </a:lnTo>
                  <a:lnTo>
                    <a:pt x="81076" y="21628"/>
                  </a:lnTo>
                  <a:lnTo>
                    <a:pt x="82816" y="16471"/>
                  </a:lnTo>
                  <a:lnTo>
                    <a:pt x="82804" y="17678"/>
                  </a:lnTo>
                  <a:lnTo>
                    <a:pt x="82804" y="21628"/>
                  </a:lnTo>
                  <a:lnTo>
                    <a:pt x="83591" y="21628"/>
                  </a:lnTo>
                  <a:lnTo>
                    <a:pt x="83591" y="15506"/>
                  </a:lnTo>
                  <a:close/>
                </a:path>
                <a:path w="106679" h="70485">
                  <a:moveTo>
                    <a:pt x="85801" y="54356"/>
                  </a:moveTo>
                  <a:lnTo>
                    <a:pt x="85382" y="53581"/>
                  </a:lnTo>
                  <a:lnTo>
                    <a:pt x="85115" y="52997"/>
                  </a:lnTo>
                  <a:lnTo>
                    <a:pt x="84747" y="51917"/>
                  </a:lnTo>
                  <a:lnTo>
                    <a:pt x="84645" y="51181"/>
                  </a:lnTo>
                  <a:lnTo>
                    <a:pt x="84645" y="49580"/>
                  </a:lnTo>
                  <a:lnTo>
                    <a:pt x="84734" y="48882"/>
                  </a:lnTo>
                  <a:lnTo>
                    <a:pt x="85064" y="47879"/>
                  </a:lnTo>
                  <a:lnTo>
                    <a:pt x="85356" y="47256"/>
                  </a:lnTo>
                  <a:lnTo>
                    <a:pt x="85788" y="46405"/>
                  </a:lnTo>
                  <a:lnTo>
                    <a:pt x="85267" y="46405"/>
                  </a:lnTo>
                  <a:lnTo>
                    <a:pt x="84747" y="47218"/>
                  </a:lnTo>
                  <a:lnTo>
                    <a:pt x="84404" y="47828"/>
                  </a:lnTo>
                  <a:lnTo>
                    <a:pt x="83985" y="48882"/>
                  </a:lnTo>
                  <a:lnTo>
                    <a:pt x="83858" y="49606"/>
                  </a:lnTo>
                  <a:lnTo>
                    <a:pt x="83870" y="50876"/>
                  </a:lnTo>
                  <a:lnTo>
                    <a:pt x="85293" y="54356"/>
                  </a:lnTo>
                  <a:lnTo>
                    <a:pt x="85801" y="54356"/>
                  </a:lnTo>
                  <a:close/>
                </a:path>
                <a:path w="106679" h="70485">
                  <a:moveTo>
                    <a:pt x="87693" y="51714"/>
                  </a:moveTo>
                  <a:lnTo>
                    <a:pt x="86829" y="51714"/>
                  </a:lnTo>
                  <a:lnTo>
                    <a:pt x="86829" y="52616"/>
                  </a:lnTo>
                  <a:lnTo>
                    <a:pt x="87693" y="52616"/>
                  </a:lnTo>
                  <a:lnTo>
                    <a:pt x="87693" y="51714"/>
                  </a:lnTo>
                  <a:close/>
                </a:path>
                <a:path w="106679" h="70485">
                  <a:moveTo>
                    <a:pt x="89433" y="19050"/>
                  </a:moveTo>
                  <a:lnTo>
                    <a:pt x="89166" y="18757"/>
                  </a:lnTo>
                  <a:lnTo>
                    <a:pt x="88976" y="18580"/>
                  </a:lnTo>
                  <a:lnTo>
                    <a:pt x="88747" y="18453"/>
                  </a:lnTo>
                  <a:lnTo>
                    <a:pt x="88722" y="19354"/>
                  </a:lnTo>
                  <a:lnTo>
                    <a:pt x="88646" y="20294"/>
                  </a:lnTo>
                  <a:lnTo>
                    <a:pt x="88303" y="20764"/>
                  </a:lnTo>
                  <a:lnTo>
                    <a:pt x="87934" y="20916"/>
                  </a:lnTo>
                  <a:lnTo>
                    <a:pt x="85648" y="20916"/>
                  </a:lnTo>
                  <a:lnTo>
                    <a:pt x="85648" y="18757"/>
                  </a:lnTo>
                  <a:lnTo>
                    <a:pt x="87642" y="18757"/>
                  </a:lnTo>
                  <a:lnTo>
                    <a:pt x="87909" y="18808"/>
                  </a:lnTo>
                  <a:lnTo>
                    <a:pt x="88519" y="19050"/>
                  </a:lnTo>
                  <a:lnTo>
                    <a:pt x="88722" y="19354"/>
                  </a:lnTo>
                  <a:lnTo>
                    <a:pt x="88722" y="18453"/>
                  </a:lnTo>
                  <a:lnTo>
                    <a:pt x="88430" y="18326"/>
                  </a:lnTo>
                  <a:lnTo>
                    <a:pt x="88646" y="18224"/>
                  </a:lnTo>
                  <a:lnTo>
                    <a:pt x="88823" y="18097"/>
                  </a:lnTo>
                  <a:lnTo>
                    <a:pt x="89077" y="17792"/>
                  </a:lnTo>
                  <a:lnTo>
                    <a:pt x="89166" y="16408"/>
                  </a:lnTo>
                  <a:lnTo>
                    <a:pt x="89014" y="16205"/>
                  </a:lnTo>
                  <a:lnTo>
                    <a:pt x="88684" y="15722"/>
                  </a:lnTo>
                  <a:lnTo>
                    <a:pt x="88404" y="15608"/>
                  </a:lnTo>
                  <a:lnTo>
                    <a:pt x="88404" y="16700"/>
                  </a:lnTo>
                  <a:lnTo>
                    <a:pt x="88315" y="17729"/>
                  </a:lnTo>
                  <a:lnTo>
                    <a:pt x="87769" y="18046"/>
                  </a:lnTo>
                  <a:lnTo>
                    <a:pt x="87503" y="18097"/>
                  </a:lnTo>
                  <a:lnTo>
                    <a:pt x="85648" y="18097"/>
                  </a:lnTo>
                  <a:lnTo>
                    <a:pt x="85648" y="16205"/>
                  </a:lnTo>
                  <a:lnTo>
                    <a:pt x="87477" y="16205"/>
                  </a:lnTo>
                  <a:lnTo>
                    <a:pt x="87757" y="16243"/>
                  </a:lnTo>
                  <a:lnTo>
                    <a:pt x="88265" y="16459"/>
                  </a:lnTo>
                  <a:lnTo>
                    <a:pt x="88404" y="16700"/>
                  </a:lnTo>
                  <a:lnTo>
                    <a:pt x="88404" y="15608"/>
                  </a:lnTo>
                  <a:lnTo>
                    <a:pt x="88176" y="15506"/>
                  </a:lnTo>
                  <a:lnTo>
                    <a:pt x="84836" y="15506"/>
                  </a:lnTo>
                  <a:lnTo>
                    <a:pt x="84836" y="21628"/>
                  </a:lnTo>
                  <a:lnTo>
                    <a:pt x="88226" y="21628"/>
                  </a:lnTo>
                  <a:lnTo>
                    <a:pt x="88811" y="21386"/>
                  </a:lnTo>
                  <a:lnTo>
                    <a:pt x="89179" y="20916"/>
                  </a:lnTo>
                  <a:lnTo>
                    <a:pt x="89420" y="20586"/>
                  </a:lnTo>
                  <a:lnTo>
                    <a:pt x="89433" y="19050"/>
                  </a:lnTo>
                  <a:close/>
                </a:path>
                <a:path w="106679" h="70485">
                  <a:moveTo>
                    <a:pt x="90068" y="51714"/>
                  </a:moveTo>
                  <a:lnTo>
                    <a:pt x="89192" y="51714"/>
                  </a:lnTo>
                  <a:lnTo>
                    <a:pt x="89192" y="52616"/>
                  </a:lnTo>
                  <a:lnTo>
                    <a:pt x="90068" y="52616"/>
                  </a:lnTo>
                  <a:lnTo>
                    <a:pt x="90068" y="51714"/>
                  </a:lnTo>
                  <a:close/>
                </a:path>
                <a:path w="106679" h="70485">
                  <a:moveTo>
                    <a:pt x="92430" y="51714"/>
                  </a:moveTo>
                  <a:lnTo>
                    <a:pt x="91567" y="51714"/>
                  </a:lnTo>
                  <a:lnTo>
                    <a:pt x="91567" y="52616"/>
                  </a:lnTo>
                  <a:lnTo>
                    <a:pt x="92430" y="52616"/>
                  </a:lnTo>
                  <a:lnTo>
                    <a:pt x="92430" y="51714"/>
                  </a:lnTo>
                  <a:close/>
                </a:path>
                <a:path w="106679" h="70485">
                  <a:moveTo>
                    <a:pt x="94462" y="20904"/>
                  </a:moveTo>
                  <a:lnTo>
                    <a:pt x="91363" y="20904"/>
                  </a:lnTo>
                  <a:lnTo>
                    <a:pt x="91363" y="15506"/>
                  </a:lnTo>
                  <a:lnTo>
                    <a:pt x="90538" y="15506"/>
                  </a:lnTo>
                  <a:lnTo>
                    <a:pt x="90538" y="21628"/>
                  </a:lnTo>
                  <a:lnTo>
                    <a:pt x="94462" y="21628"/>
                  </a:lnTo>
                  <a:lnTo>
                    <a:pt x="94462" y="20904"/>
                  </a:lnTo>
                  <a:close/>
                </a:path>
                <a:path w="106679" h="70485">
                  <a:moveTo>
                    <a:pt x="95427" y="50025"/>
                  </a:moveTo>
                  <a:lnTo>
                    <a:pt x="93992" y="46405"/>
                  </a:lnTo>
                  <a:lnTo>
                    <a:pt x="93484" y="46405"/>
                  </a:lnTo>
                  <a:lnTo>
                    <a:pt x="93891" y="47180"/>
                  </a:lnTo>
                  <a:lnTo>
                    <a:pt x="94170" y="47764"/>
                  </a:lnTo>
                  <a:lnTo>
                    <a:pt x="94538" y="48844"/>
                  </a:lnTo>
                  <a:lnTo>
                    <a:pt x="94653" y="49580"/>
                  </a:lnTo>
                  <a:lnTo>
                    <a:pt x="94653" y="51181"/>
                  </a:lnTo>
                  <a:lnTo>
                    <a:pt x="94551" y="51879"/>
                  </a:lnTo>
                  <a:lnTo>
                    <a:pt x="94221" y="52870"/>
                  </a:lnTo>
                  <a:lnTo>
                    <a:pt x="93941" y="53505"/>
                  </a:lnTo>
                  <a:lnTo>
                    <a:pt x="93497" y="54356"/>
                  </a:lnTo>
                  <a:lnTo>
                    <a:pt x="94018" y="54356"/>
                  </a:lnTo>
                  <a:lnTo>
                    <a:pt x="94538" y="53555"/>
                  </a:lnTo>
                  <a:lnTo>
                    <a:pt x="94881" y="52946"/>
                  </a:lnTo>
                  <a:lnTo>
                    <a:pt x="95300" y="51892"/>
                  </a:lnTo>
                  <a:lnTo>
                    <a:pt x="95427" y="51155"/>
                  </a:lnTo>
                  <a:lnTo>
                    <a:pt x="95427" y="50025"/>
                  </a:lnTo>
                  <a:close/>
                </a:path>
                <a:path w="106679" h="70485">
                  <a:moveTo>
                    <a:pt x="100926" y="17614"/>
                  </a:moveTo>
                  <a:lnTo>
                    <a:pt x="100723" y="16929"/>
                  </a:lnTo>
                  <a:lnTo>
                    <a:pt x="100088" y="16078"/>
                  </a:lnTo>
                  <a:lnTo>
                    <a:pt x="100025" y="17614"/>
                  </a:lnTo>
                  <a:lnTo>
                    <a:pt x="99910" y="19761"/>
                  </a:lnTo>
                  <a:lnTo>
                    <a:pt x="99263" y="20802"/>
                  </a:lnTo>
                  <a:lnTo>
                    <a:pt x="98729" y="21069"/>
                  </a:lnTo>
                  <a:lnTo>
                    <a:pt x="97231" y="21069"/>
                  </a:lnTo>
                  <a:lnTo>
                    <a:pt x="96774" y="20866"/>
                  </a:lnTo>
                  <a:lnTo>
                    <a:pt x="95986" y="19900"/>
                  </a:lnTo>
                  <a:lnTo>
                    <a:pt x="95872" y="17614"/>
                  </a:lnTo>
                  <a:lnTo>
                    <a:pt x="96012" y="17183"/>
                  </a:lnTo>
                  <a:lnTo>
                    <a:pt x="96812" y="16294"/>
                  </a:lnTo>
                  <a:lnTo>
                    <a:pt x="97332" y="16078"/>
                  </a:lnTo>
                  <a:lnTo>
                    <a:pt x="98615" y="16078"/>
                  </a:lnTo>
                  <a:lnTo>
                    <a:pt x="99123" y="16294"/>
                  </a:lnTo>
                  <a:lnTo>
                    <a:pt x="99885" y="17183"/>
                  </a:lnTo>
                  <a:lnTo>
                    <a:pt x="100025" y="17614"/>
                  </a:lnTo>
                  <a:lnTo>
                    <a:pt x="100025" y="16002"/>
                  </a:lnTo>
                  <a:lnTo>
                    <a:pt x="99796" y="15697"/>
                  </a:lnTo>
                  <a:lnTo>
                    <a:pt x="98996" y="15341"/>
                  </a:lnTo>
                  <a:lnTo>
                    <a:pt x="96888" y="15341"/>
                  </a:lnTo>
                  <a:lnTo>
                    <a:pt x="96113" y="15722"/>
                  </a:lnTo>
                  <a:lnTo>
                    <a:pt x="95262" y="16929"/>
                  </a:lnTo>
                  <a:lnTo>
                    <a:pt x="95135" y="17170"/>
                  </a:lnTo>
                  <a:lnTo>
                    <a:pt x="95008" y="17614"/>
                  </a:lnTo>
                  <a:lnTo>
                    <a:pt x="95084" y="19900"/>
                  </a:lnTo>
                  <a:lnTo>
                    <a:pt x="95199" y="20281"/>
                  </a:lnTo>
                  <a:lnTo>
                    <a:pt x="95631" y="20802"/>
                  </a:lnTo>
                  <a:lnTo>
                    <a:pt x="96215" y="21488"/>
                  </a:lnTo>
                  <a:lnTo>
                    <a:pt x="96964" y="21805"/>
                  </a:lnTo>
                  <a:lnTo>
                    <a:pt x="98907" y="21805"/>
                  </a:lnTo>
                  <a:lnTo>
                    <a:pt x="99682" y="21450"/>
                  </a:lnTo>
                  <a:lnTo>
                    <a:pt x="99974" y="21069"/>
                  </a:lnTo>
                  <a:lnTo>
                    <a:pt x="100685" y="20129"/>
                  </a:lnTo>
                  <a:lnTo>
                    <a:pt x="100812" y="19761"/>
                  </a:lnTo>
                  <a:lnTo>
                    <a:pt x="100926" y="17614"/>
                  </a:lnTo>
                  <a:close/>
                </a:path>
                <a:path w="106679" h="70485">
                  <a:moveTo>
                    <a:pt x="106489" y="19050"/>
                  </a:moveTo>
                  <a:lnTo>
                    <a:pt x="106222" y="18757"/>
                  </a:lnTo>
                  <a:lnTo>
                    <a:pt x="106032" y="18580"/>
                  </a:lnTo>
                  <a:lnTo>
                    <a:pt x="105803" y="18453"/>
                  </a:lnTo>
                  <a:lnTo>
                    <a:pt x="105778" y="19354"/>
                  </a:lnTo>
                  <a:lnTo>
                    <a:pt x="105702" y="20294"/>
                  </a:lnTo>
                  <a:lnTo>
                    <a:pt x="105359" y="20764"/>
                  </a:lnTo>
                  <a:lnTo>
                    <a:pt x="104990" y="20916"/>
                  </a:lnTo>
                  <a:lnTo>
                    <a:pt x="102704" y="20916"/>
                  </a:lnTo>
                  <a:lnTo>
                    <a:pt x="102704" y="18757"/>
                  </a:lnTo>
                  <a:lnTo>
                    <a:pt x="104698" y="18757"/>
                  </a:lnTo>
                  <a:lnTo>
                    <a:pt x="104965" y="18808"/>
                  </a:lnTo>
                  <a:lnTo>
                    <a:pt x="105575" y="19050"/>
                  </a:lnTo>
                  <a:lnTo>
                    <a:pt x="105778" y="19354"/>
                  </a:lnTo>
                  <a:lnTo>
                    <a:pt x="105778" y="18453"/>
                  </a:lnTo>
                  <a:lnTo>
                    <a:pt x="105486" y="18326"/>
                  </a:lnTo>
                  <a:lnTo>
                    <a:pt x="105702" y="18224"/>
                  </a:lnTo>
                  <a:lnTo>
                    <a:pt x="105879" y="18097"/>
                  </a:lnTo>
                  <a:lnTo>
                    <a:pt x="106133" y="17792"/>
                  </a:lnTo>
                  <a:lnTo>
                    <a:pt x="106222" y="16408"/>
                  </a:lnTo>
                  <a:lnTo>
                    <a:pt x="106070" y="16205"/>
                  </a:lnTo>
                  <a:lnTo>
                    <a:pt x="105740" y="15722"/>
                  </a:lnTo>
                  <a:lnTo>
                    <a:pt x="105460" y="15608"/>
                  </a:lnTo>
                  <a:lnTo>
                    <a:pt x="105460" y="16700"/>
                  </a:lnTo>
                  <a:lnTo>
                    <a:pt x="105371" y="17729"/>
                  </a:lnTo>
                  <a:lnTo>
                    <a:pt x="104825" y="18046"/>
                  </a:lnTo>
                  <a:lnTo>
                    <a:pt x="104559" y="18097"/>
                  </a:lnTo>
                  <a:lnTo>
                    <a:pt x="102704" y="18097"/>
                  </a:lnTo>
                  <a:lnTo>
                    <a:pt x="102704" y="16205"/>
                  </a:lnTo>
                  <a:lnTo>
                    <a:pt x="104533" y="16205"/>
                  </a:lnTo>
                  <a:lnTo>
                    <a:pt x="104813" y="16243"/>
                  </a:lnTo>
                  <a:lnTo>
                    <a:pt x="105321" y="16459"/>
                  </a:lnTo>
                  <a:lnTo>
                    <a:pt x="105460" y="16700"/>
                  </a:lnTo>
                  <a:lnTo>
                    <a:pt x="105460" y="15608"/>
                  </a:lnTo>
                  <a:lnTo>
                    <a:pt x="105232" y="15506"/>
                  </a:lnTo>
                  <a:lnTo>
                    <a:pt x="101892" y="15506"/>
                  </a:lnTo>
                  <a:lnTo>
                    <a:pt x="101892" y="21628"/>
                  </a:lnTo>
                  <a:lnTo>
                    <a:pt x="105283" y="21628"/>
                  </a:lnTo>
                  <a:lnTo>
                    <a:pt x="105867" y="21386"/>
                  </a:lnTo>
                  <a:lnTo>
                    <a:pt x="106235" y="20916"/>
                  </a:lnTo>
                  <a:lnTo>
                    <a:pt x="106476" y="20586"/>
                  </a:lnTo>
                  <a:lnTo>
                    <a:pt x="106489" y="19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262484" y="2254147"/>
              <a:ext cx="129539" cy="53975"/>
            </a:xfrm>
            <a:custGeom>
              <a:avLst/>
              <a:gdLst/>
              <a:ahLst/>
              <a:cxnLst/>
              <a:rect l="l" t="t" r="r" b="b"/>
              <a:pathLst>
                <a:path w="129539" h="53975">
                  <a:moveTo>
                    <a:pt x="2108" y="46520"/>
                  </a:moveTo>
                  <a:lnTo>
                    <a:pt x="1295" y="46494"/>
                  </a:lnTo>
                  <a:lnTo>
                    <a:pt x="952" y="46621"/>
                  </a:lnTo>
                  <a:lnTo>
                    <a:pt x="787" y="46875"/>
                  </a:lnTo>
                  <a:lnTo>
                    <a:pt x="685" y="47028"/>
                  </a:lnTo>
                  <a:lnTo>
                    <a:pt x="635" y="47256"/>
                  </a:lnTo>
                  <a:lnTo>
                    <a:pt x="622" y="47561"/>
                  </a:lnTo>
                  <a:lnTo>
                    <a:pt x="622" y="48260"/>
                  </a:lnTo>
                  <a:lnTo>
                    <a:pt x="0" y="48260"/>
                  </a:lnTo>
                  <a:lnTo>
                    <a:pt x="0" y="48856"/>
                  </a:lnTo>
                  <a:lnTo>
                    <a:pt x="622" y="48856"/>
                  </a:lnTo>
                  <a:lnTo>
                    <a:pt x="622" y="52692"/>
                  </a:lnTo>
                  <a:lnTo>
                    <a:pt x="1358" y="52692"/>
                  </a:lnTo>
                  <a:lnTo>
                    <a:pt x="1358" y="48856"/>
                  </a:lnTo>
                  <a:lnTo>
                    <a:pt x="2108" y="48856"/>
                  </a:lnTo>
                  <a:lnTo>
                    <a:pt x="2108" y="48260"/>
                  </a:lnTo>
                  <a:lnTo>
                    <a:pt x="1371" y="48260"/>
                  </a:lnTo>
                  <a:lnTo>
                    <a:pt x="1371" y="47777"/>
                  </a:lnTo>
                  <a:lnTo>
                    <a:pt x="1397" y="47472"/>
                  </a:lnTo>
                  <a:lnTo>
                    <a:pt x="1485" y="47244"/>
                  </a:lnTo>
                  <a:lnTo>
                    <a:pt x="1612" y="47180"/>
                  </a:lnTo>
                  <a:lnTo>
                    <a:pt x="2108" y="47193"/>
                  </a:lnTo>
                  <a:lnTo>
                    <a:pt x="2108" y="46520"/>
                  </a:lnTo>
                  <a:close/>
                </a:path>
                <a:path w="129539" h="53975">
                  <a:moveTo>
                    <a:pt x="2108" y="31026"/>
                  </a:moveTo>
                  <a:lnTo>
                    <a:pt x="1295" y="31013"/>
                  </a:lnTo>
                  <a:lnTo>
                    <a:pt x="952" y="31127"/>
                  </a:lnTo>
                  <a:lnTo>
                    <a:pt x="787" y="31381"/>
                  </a:lnTo>
                  <a:lnTo>
                    <a:pt x="685" y="31534"/>
                  </a:lnTo>
                  <a:lnTo>
                    <a:pt x="635" y="31762"/>
                  </a:lnTo>
                  <a:lnTo>
                    <a:pt x="622" y="32067"/>
                  </a:lnTo>
                  <a:lnTo>
                    <a:pt x="622" y="32766"/>
                  </a:lnTo>
                  <a:lnTo>
                    <a:pt x="0" y="32766"/>
                  </a:lnTo>
                  <a:lnTo>
                    <a:pt x="0" y="33362"/>
                  </a:lnTo>
                  <a:lnTo>
                    <a:pt x="622" y="33362"/>
                  </a:lnTo>
                  <a:lnTo>
                    <a:pt x="622" y="37211"/>
                  </a:lnTo>
                  <a:lnTo>
                    <a:pt x="1358" y="37211"/>
                  </a:lnTo>
                  <a:lnTo>
                    <a:pt x="1358" y="33362"/>
                  </a:lnTo>
                  <a:lnTo>
                    <a:pt x="2108" y="33362"/>
                  </a:lnTo>
                  <a:lnTo>
                    <a:pt x="2108" y="32766"/>
                  </a:lnTo>
                  <a:lnTo>
                    <a:pt x="1371" y="32766"/>
                  </a:lnTo>
                  <a:lnTo>
                    <a:pt x="1371" y="32283"/>
                  </a:lnTo>
                  <a:lnTo>
                    <a:pt x="1397" y="31978"/>
                  </a:lnTo>
                  <a:lnTo>
                    <a:pt x="1485" y="31750"/>
                  </a:lnTo>
                  <a:lnTo>
                    <a:pt x="1612" y="31686"/>
                  </a:lnTo>
                  <a:lnTo>
                    <a:pt x="2108" y="31699"/>
                  </a:lnTo>
                  <a:lnTo>
                    <a:pt x="2108" y="31026"/>
                  </a:lnTo>
                  <a:close/>
                </a:path>
                <a:path w="129539" h="53975">
                  <a:moveTo>
                    <a:pt x="2108" y="15532"/>
                  </a:moveTo>
                  <a:lnTo>
                    <a:pt x="1295" y="15506"/>
                  </a:lnTo>
                  <a:lnTo>
                    <a:pt x="952" y="15633"/>
                  </a:lnTo>
                  <a:lnTo>
                    <a:pt x="787" y="15887"/>
                  </a:lnTo>
                  <a:lnTo>
                    <a:pt x="685" y="16027"/>
                  </a:lnTo>
                  <a:lnTo>
                    <a:pt x="635" y="16268"/>
                  </a:lnTo>
                  <a:lnTo>
                    <a:pt x="622" y="16573"/>
                  </a:lnTo>
                  <a:lnTo>
                    <a:pt x="622" y="17272"/>
                  </a:lnTo>
                  <a:lnTo>
                    <a:pt x="0" y="17272"/>
                  </a:lnTo>
                  <a:lnTo>
                    <a:pt x="0" y="17868"/>
                  </a:lnTo>
                  <a:lnTo>
                    <a:pt x="622" y="17868"/>
                  </a:lnTo>
                  <a:lnTo>
                    <a:pt x="622" y="21704"/>
                  </a:lnTo>
                  <a:lnTo>
                    <a:pt x="1358" y="21704"/>
                  </a:lnTo>
                  <a:lnTo>
                    <a:pt x="1358" y="17868"/>
                  </a:lnTo>
                  <a:lnTo>
                    <a:pt x="2108" y="17868"/>
                  </a:lnTo>
                  <a:lnTo>
                    <a:pt x="2108" y="17272"/>
                  </a:lnTo>
                  <a:lnTo>
                    <a:pt x="1371" y="17272"/>
                  </a:lnTo>
                  <a:lnTo>
                    <a:pt x="1371" y="16789"/>
                  </a:lnTo>
                  <a:lnTo>
                    <a:pt x="1397" y="16484"/>
                  </a:lnTo>
                  <a:lnTo>
                    <a:pt x="1485" y="16256"/>
                  </a:lnTo>
                  <a:lnTo>
                    <a:pt x="1612" y="16192"/>
                  </a:lnTo>
                  <a:lnTo>
                    <a:pt x="2108" y="16205"/>
                  </a:lnTo>
                  <a:lnTo>
                    <a:pt x="2108" y="15532"/>
                  </a:lnTo>
                  <a:close/>
                </a:path>
                <a:path w="129539" h="53975">
                  <a:moveTo>
                    <a:pt x="6807" y="52158"/>
                  </a:moveTo>
                  <a:lnTo>
                    <a:pt x="6464" y="52184"/>
                  </a:lnTo>
                  <a:lnTo>
                    <a:pt x="6311" y="50431"/>
                  </a:lnTo>
                  <a:lnTo>
                    <a:pt x="6223" y="48768"/>
                  </a:lnTo>
                  <a:lnTo>
                    <a:pt x="6159" y="48628"/>
                  </a:lnTo>
                  <a:lnTo>
                    <a:pt x="5575" y="48285"/>
                  </a:lnTo>
                  <a:lnTo>
                    <a:pt x="5575" y="50431"/>
                  </a:lnTo>
                  <a:lnTo>
                    <a:pt x="5575" y="51485"/>
                  </a:lnTo>
                  <a:lnTo>
                    <a:pt x="5359" y="51816"/>
                  </a:lnTo>
                  <a:lnTo>
                    <a:pt x="4699" y="52146"/>
                  </a:lnTo>
                  <a:lnTo>
                    <a:pt x="4432" y="52209"/>
                  </a:lnTo>
                  <a:lnTo>
                    <a:pt x="3962" y="52209"/>
                  </a:lnTo>
                  <a:lnTo>
                    <a:pt x="3835" y="52171"/>
                  </a:lnTo>
                  <a:lnTo>
                    <a:pt x="3619" y="52019"/>
                  </a:lnTo>
                  <a:lnTo>
                    <a:pt x="3492" y="51015"/>
                  </a:lnTo>
                  <a:lnTo>
                    <a:pt x="3860" y="50812"/>
                  </a:lnTo>
                  <a:lnTo>
                    <a:pt x="4064" y="50749"/>
                  </a:lnTo>
                  <a:lnTo>
                    <a:pt x="4927" y="50647"/>
                  </a:lnTo>
                  <a:lnTo>
                    <a:pt x="5359" y="50533"/>
                  </a:lnTo>
                  <a:lnTo>
                    <a:pt x="5575" y="50431"/>
                  </a:lnTo>
                  <a:lnTo>
                    <a:pt x="5575" y="48285"/>
                  </a:lnTo>
                  <a:lnTo>
                    <a:pt x="5067" y="48133"/>
                  </a:lnTo>
                  <a:lnTo>
                    <a:pt x="4102" y="48133"/>
                  </a:lnTo>
                  <a:lnTo>
                    <a:pt x="2819" y="49606"/>
                  </a:lnTo>
                  <a:lnTo>
                    <a:pt x="3530" y="49606"/>
                  </a:lnTo>
                  <a:lnTo>
                    <a:pt x="3606" y="49199"/>
                  </a:lnTo>
                  <a:lnTo>
                    <a:pt x="3860" y="48869"/>
                  </a:lnTo>
                  <a:lnTo>
                    <a:pt x="4140" y="48768"/>
                  </a:lnTo>
                  <a:lnTo>
                    <a:pt x="4876" y="48768"/>
                  </a:lnTo>
                  <a:lnTo>
                    <a:pt x="5130" y="48818"/>
                  </a:lnTo>
                  <a:lnTo>
                    <a:pt x="5499" y="49047"/>
                  </a:lnTo>
                  <a:lnTo>
                    <a:pt x="5473" y="49898"/>
                  </a:lnTo>
                  <a:lnTo>
                    <a:pt x="3581" y="50203"/>
                  </a:lnTo>
                  <a:lnTo>
                    <a:pt x="3238" y="50342"/>
                  </a:lnTo>
                  <a:lnTo>
                    <a:pt x="2717" y="50812"/>
                  </a:lnTo>
                  <a:lnTo>
                    <a:pt x="2819" y="52311"/>
                  </a:lnTo>
                  <a:lnTo>
                    <a:pt x="3225" y="52705"/>
                  </a:lnTo>
                  <a:lnTo>
                    <a:pt x="3594" y="52844"/>
                  </a:lnTo>
                  <a:lnTo>
                    <a:pt x="4343" y="52844"/>
                  </a:lnTo>
                  <a:lnTo>
                    <a:pt x="4660" y="52768"/>
                  </a:lnTo>
                  <a:lnTo>
                    <a:pt x="5232" y="52476"/>
                  </a:lnTo>
                  <a:lnTo>
                    <a:pt x="5448" y="52311"/>
                  </a:lnTo>
                  <a:lnTo>
                    <a:pt x="5600" y="52108"/>
                  </a:lnTo>
                  <a:lnTo>
                    <a:pt x="5702" y="52476"/>
                  </a:lnTo>
                  <a:lnTo>
                    <a:pt x="5854" y="52705"/>
                  </a:lnTo>
                  <a:lnTo>
                    <a:pt x="6045" y="52793"/>
                  </a:lnTo>
                  <a:lnTo>
                    <a:pt x="6400" y="52793"/>
                  </a:lnTo>
                  <a:lnTo>
                    <a:pt x="6781" y="52730"/>
                  </a:lnTo>
                  <a:lnTo>
                    <a:pt x="6807" y="52184"/>
                  </a:lnTo>
                  <a:close/>
                </a:path>
                <a:path w="129539" h="53975">
                  <a:moveTo>
                    <a:pt x="6807" y="36677"/>
                  </a:moveTo>
                  <a:lnTo>
                    <a:pt x="6464" y="36703"/>
                  </a:lnTo>
                  <a:lnTo>
                    <a:pt x="6311" y="34937"/>
                  </a:lnTo>
                  <a:lnTo>
                    <a:pt x="6223" y="33274"/>
                  </a:lnTo>
                  <a:lnTo>
                    <a:pt x="6159" y="33134"/>
                  </a:lnTo>
                  <a:lnTo>
                    <a:pt x="5575" y="32791"/>
                  </a:lnTo>
                  <a:lnTo>
                    <a:pt x="5575" y="34937"/>
                  </a:lnTo>
                  <a:lnTo>
                    <a:pt x="5575" y="36004"/>
                  </a:lnTo>
                  <a:lnTo>
                    <a:pt x="5359" y="36334"/>
                  </a:lnTo>
                  <a:lnTo>
                    <a:pt x="4699" y="36652"/>
                  </a:lnTo>
                  <a:lnTo>
                    <a:pt x="4432" y="36715"/>
                  </a:lnTo>
                  <a:lnTo>
                    <a:pt x="3962" y="36715"/>
                  </a:lnTo>
                  <a:lnTo>
                    <a:pt x="3835" y="36677"/>
                  </a:lnTo>
                  <a:lnTo>
                    <a:pt x="3619" y="36537"/>
                  </a:lnTo>
                  <a:lnTo>
                    <a:pt x="3492" y="35521"/>
                  </a:lnTo>
                  <a:lnTo>
                    <a:pt x="3860" y="35318"/>
                  </a:lnTo>
                  <a:lnTo>
                    <a:pt x="4064" y="35267"/>
                  </a:lnTo>
                  <a:lnTo>
                    <a:pt x="4927" y="35153"/>
                  </a:lnTo>
                  <a:lnTo>
                    <a:pt x="5359" y="35039"/>
                  </a:lnTo>
                  <a:lnTo>
                    <a:pt x="5575" y="34937"/>
                  </a:lnTo>
                  <a:lnTo>
                    <a:pt x="5575" y="32791"/>
                  </a:lnTo>
                  <a:lnTo>
                    <a:pt x="5067" y="32639"/>
                  </a:lnTo>
                  <a:lnTo>
                    <a:pt x="4102" y="32639"/>
                  </a:lnTo>
                  <a:lnTo>
                    <a:pt x="2819" y="34112"/>
                  </a:lnTo>
                  <a:lnTo>
                    <a:pt x="3530" y="34112"/>
                  </a:lnTo>
                  <a:lnTo>
                    <a:pt x="3606" y="33705"/>
                  </a:lnTo>
                  <a:lnTo>
                    <a:pt x="3860" y="33375"/>
                  </a:lnTo>
                  <a:lnTo>
                    <a:pt x="4140" y="33274"/>
                  </a:lnTo>
                  <a:lnTo>
                    <a:pt x="4876" y="33274"/>
                  </a:lnTo>
                  <a:lnTo>
                    <a:pt x="5130" y="33324"/>
                  </a:lnTo>
                  <a:lnTo>
                    <a:pt x="5499" y="33553"/>
                  </a:lnTo>
                  <a:lnTo>
                    <a:pt x="5473" y="34404"/>
                  </a:lnTo>
                  <a:lnTo>
                    <a:pt x="3581" y="34709"/>
                  </a:lnTo>
                  <a:lnTo>
                    <a:pt x="3238" y="34848"/>
                  </a:lnTo>
                  <a:lnTo>
                    <a:pt x="2717" y="35318"/>
                  </a:lnTo>
                  <a:lnTo>
                    <a:pt x="2819" y="36817"/>
                  </a:lnTo>
                  <a:lnTo>
                    <a:pt x="3225" y="37211"/>
                  </a:lnTo>
                  <a:lnTo>
                    <a:pt x="3594" y="37350"/>
                  </a:lnTo>
                  <a:lnTo>
                    <a:pt x="4343" y="37350"/>
                  </a:lnTo>
                  <a:lnTo>
                    <a:pt x="4660" y="37274"/>
                  </a:lnTo>
                  <a:lnTo>
                    <a:pt x="5232" y="36982"/>
                  </a:lnTo>
                  <a:lnTo>
                    <a:pt x="5448" y="36817"/>
                  </a:lnTo>
                  <a:lnTo>
                    <a:pt x="5600" y="36614"/>
                  </a:lnTo>
                  <a:lnTo>
                    <a:pt x="5702" y="36982"/>
                  </a:lnTo>
                  <a:lnTo>
                    <a:pt x="5854" y="37211"/>
                  </a:lnTo>
                  <a:lnTo>
                    <a:pt x="6045" y="37299"/>
                  </a:lnTo>
                  <a:lnTo>
                    <a:pt x="6400" y="37299"/>
                  </a:lnTo>
                  <a:lnTo>
                    <a:pt x="6781" y="37236"/>
                  </a:lnTo>
                  <a:lnTo>
                    <a:pt x="6807" y="36703"/>
                  </a:lnTo>
                  <a:close/>
                </a:path>
                <a:path w="129539" h="53975">
                  <a:moveTo>
                    <a:pt x="6807" y="21170"/>
                  </a:moveTo>
                  <a:lnTo>
                    <a:pt x="6464" y="21196"/>
                  </a:lnTo>
                  <a:lnTo>
                    <a:pt x="6311" y="19443"/>
                  </a:lnTo>
                  <a:lnTo>
                    <a:pt x="6223" y="17780"/>
                  </a:lnTo>
                  <a:lnTo>
                    <a:pt x="6159" y="17640"/>
                  </a:lnTo>
                  <a:lnTo>
                    <a:pt x="5575" y="17297"/>
                  </a:lnTo>
                  <a:lnTo>
                    <a:pt x="5575" y="19443"/>
                  </a:lnTo>
                  <a:lnTo>
                    <a:pt x="5575" y="20497"/>
                  </a:lnTo>
                  <a:lnTo>
                    <a:pt x="5359" y="20828"/>
                  </a:lnTo>
                  <a:lnTo>
                    <a:pt x="4699" y="21158"/>
                  </a:lnTo>
                  <a:lnTo>
                    <a:pt x="4432" y="21221"/>
                  </a:lnTo>
                  <a:lnTo>
                    <a:pt x="3962" y="21221"/>
                  </a:lnTo>
                  <a:lnTo>
                    <a:pt x="3835" y="21183"/>
                  </a:lnTo>
                  <a:lnTo>
                    <a:pt x="3619" y="21031"/>
                  </a:lnTo>
                  <a:lnTo>
                    <a:pt x="3492" y="20027"/>
                  </a:lnTo>
                  <a:lnTo>
                    <a:pt x="3860" y="19824"/>
                  </a:lnTo>
                  <a:lnTo>
                    <a:pt x="4064" y="19761"/>
                  </a:lnTo>
                  <a:lnTo>
                    <a:pt x="4927" y="19646"/>
                  </a:lnTo>
                  <a:lnTo>
                    <a:pt x="5359" y="19545"/>
                  </a:lnTo>
                  <a:lnTo>
                    <a:pt x="5575" y="19443"/>
                  </a:lnTo>
                  <a:lnTo>
                    <a:pt x="5575" y="17297"/>
                  </a:lnTo>
                  <a:lnTo>
                    <a:pt x="5067" y="17145"/>
                  </a:lnTo>
                  <a:lnTo>
                    <a:pt x="4102" y="17145"/>
                  </a:lnTo>
                  <a:lnTo>
                    <a:pt x="2819" y="18618"/>
                  </a:lnTo>
                  <a:lnTo>
                    <a:pt x="3530" y="18618"/>
                  </a:lnTo>
                  <a:lnTo>
                    <a:pt x="3606" y="18211"/>
                  </a:lnTo>
                  <a:lnTo>
                    <a:pt x="3860" y="17881"/>
                  </a:lnTo>
                  <a:lnTo>
                    <a:pt x="4140" y="17780"/>
                  </a:lnTo>
                  <a:lnTo>
                    <a:pt x="4876" y="17780"/>
                  </a:lnTo>
                  <a:lnTo>
                    <a:pt x="5130" y="17830"/>
                  </a:lnTo>
                  <a:lnTo>
                    <a:pt x="5499" y="18059"/>
                  </a:lnTo>
                  <a:lnTo>
                    <a:pt x="5473" y="18910"/>
                  </a:lnTo>
                  <a:lnTo>
                    <a:pt x="3581" y="19215"/>
                  </a:lnTo>
                  <a:lnTo>
                    <a:pt x="3238" y="19354"/>
                  </a:lnTo>
                  <a:lnTo>
                    <a:pt x="2717" y="19824"/>
                  </a:lnTo>
                  <a:lnTo>
                    <a:pt x="2819" y="21323"/>
                  </a:lnTo>
                  <a:lnTo>
                    <a:pt x="3225" y="21717"/>
                  </a:lnTo>
                  <a:lnTo>
                    <a:pt x="3594" y="21856"/>
                  </a:lnTo>
                  <a:lnTo>
                    <a:pt x="4343" y="21856"/>
                  </a:lnTo>
                  <a:lnTo>
                    <a:pt x="4660" y="21780"/>
                  </a:lnTo>
                  <a:lnTo>
                    <a:pt x="5232" y="21488"/>
                  </a:lnTo>
                  <a:lnTo>
                    <a:pt x="5448" y="21323"/>
                  </a:lnTo>
                  <a:lnTo>
                    <a:pt x="5600" y="21120"/>
                  </a:lnTo>
                  <a:lnTo>
                    <a:pt x="5702" y="21488"/>
                  </a:lnTo>
                  <a:lnTo>
                    <a:pt x="5854" y="21717"/>
                  </a:lnTo>
                  <a:lnTo>
                    <a:pt x="6045" y="21805"/>
                  </a:lnTo>
                  <a:lnTo>
                    <a:pt x="6400" y="21805"/>
                  </a:lnTo>
                  <a:lnTo>
                    <a:pt x="6781" y="21729"/>
                  </a:lnTo>
                  <a:lnTo>
                    <a:pt x="6807" y="21196"/>
                  </a:lnTo>
                  <a:close/>
                </a:path>
                <a:path w="129539" h="53975">
                  <a:moveTo>
                    <a:pt x="11734" y="53340"/>
                  </a:moveTo>
                  <a:lnTo>
                    <a:pt x="6997" y="53340"/>
                  </a:lnTo>
                  <a:lnTo>
                    <a:pt x="6997" y="53771"/>
                  </a:lnTo>
                  <a:lnTo>
                    <a:pt x="11734" y="53771"/>
                  </a:lnTo>
                  <a:lnTo>
                    <a:pt x="11734" y="53340"/>
                  </a:lnTo>
                  <a:close/>
                </a:path>
                <a:path w="129539" h="53975">
                  <a:moveTo>
                    <a:pt x="11734" y="37846"/>
                  </a:moveTo>
                  <a:lnTo>
                    <a:pt x="6997" y="37846"/>
                  </a:lnTo>
                  <a:lnTo>
                    <a:pt x="6997" y="38277"/>
                  </a:lnTo>
                  <a:lnTo>
                    <a:pt x="11734" y="38277"/>
                  </a:lnTo>
                  <a:lnTo>
                    <a:pt x="11734" y="37846"/>
                  </a:lnTo>
                  <a:close/>
                </a:path>
                <a:path w="129539" h="53975">
                  <a:moveTo>
                    <a:pt x="11734" y="22352"/>
                  </a:moveTo>
                  <a:lnTo>
                    <a:pt x="6997" y="22352"/>
                  </a:lnTo>
                  <a:lnTo>
                    <a:pt x="6997" y="22771"/>
                  </a:lnTo>
                  <a:lnTo>
                    <a:pt x="11734" y="22771"/>
                  </a:lnTo>
                  <a:lnTo>
                    <a:pt x="11734" y="22352"/>
                  </a:lnTo>
                  <a:close/>
                </a:path>
                <a:path w="129539" h="53975">
                  <a:moveTo>
                    <a:pt x="15862" y="48234"/>
                  </a:moveTo>
                  <a:lnTo>
                    <a:pt x="15100" y="48234"/>
                  </a:lnTo>
                  <a:lnTo>
                    <a:pt x="15100" y="50863"/>
                  </a:lnTo>
                  <a:lnTo>
                    <a:pt x="15049" y="51206"/>
                  </a:lnTo>
                  <a:lnTo>
                    <a:pt x="14757" y="51917"/>
                  </a:lnTo>
                  <a:lnTo>
                    <a:pt x="14414" y="52158"/>
                  </a:lnTo>
                  <a:lnTo>
                    <a:pt x="13525" y="52158"/>
                  </a:lnTo>
                  <a:lnTo>
                    <a:pt x="13271" y="52019"/>
                  </a:lnTo>
                  <a:lnTo>
                    <a:pt x="13068" y="51612"/>
                  </a:lnTo>
                  <a:lnTo>
                    <a:pt x="13030" y="51422"/>
                  </a:lnTo>
                  <a:lnTo>
                    <a:pt x="13030" y="48234"/>
                  </a:lnTo>
                  <a:lnTo>
                    <a:pt x="12268" y="48234"/>
                  </a:lnTo>
                  <a:lnTo>
                    <a:pt x="12268" y="51650"/>
                  </a:lnTo>
                  <a:lnTo>
                    <a:pt x="12331" y="51955"/>
                  </a:lnTo>
                  <a:lnTo>
                    <a:pt x="12687" y="52603"/>
                  </a:lnTo>
                  <a:lnTo>
                    <a:pt x="13119" y="52819"/>
                  </a:lnTo>
                  <a:lnTo>
                    <a:pt x="14160" y="52819"/>
                  </a:lnTo>
                  <a:lnTo>
                    <a:pt x="14503" y="52705"/>
                  </a:lnTo>
                  <a:lnTo>
                    <a:pt x="14935" y="52349"/>
                  </a:lnTo>
                  <a:lnTo>
                    <a:pt x="15062" y="52209"/>
                  </a:lnTo>
                  <a:lnTo>
                    <a:pt x="15151" y="52044"/>
                  </a:lnTo>
                  <a:lnTo>
                    <a:pt x="15151" y="52692"/>
                  </a:lnTo>
                  <a:lnTo>
                    <a:pt x="15862" y="52692"/>
                  </a:lnTo>
                  <a:lnTo>
                    <a:pt x="15862" y="48234"/>
                  </a:lnTo>
                  <a:close/>
                </a:path>
                <a:path w="129539" h="53975">
                  <a:moveTo>
                    <a:pt x="15913" y="31076"/>
                  </a:moveTo>
                  <a:lnTo>
                    <a:pt x="15201" y="31076"/>
                  </a:lnTo>
                  <a:lnTo>
                    <a:pt x="15201" y="33324"/>
                  </a:lnTo>
                  <a:lnTo>
                    <a:pt x="15113" y="33997"/>
                  </a:lnTo>
                  <a:lnTo>
                    <a:pt x="15113" y="35966"/>
                  </a:lnTo>
                  <a:lnTo>
                    <a:pt x="14668" y="36550"/>
                  </a:lnTo>
                  <a:lnTo>
                    <a:pt x="14376" y="36703"/>
                  </a:lnTo>
                  <a:lnTo>
                    <a:pt x="13589" y="36703"/>
                  </a:lnTo>
                  <a:lnTo>
                    <a:pt x="13271" y="36550"/>
                  </a:lnTo>
                  <a:lnTo>
                    <a:pt x="12890" y="35966"/>
                  </a:lnTo>
                  <a:lnTo>
                    <a:pt x="12877" y="34048"/>
                  </a:lnTo>
                  <a:lnTo>
                    <a:pt x="13347" y="33464"/>
                  </a:lnTo>
                  <a:lnTo>
                    <a:pt x="13652" y="33324"/>
                  </a:lnTo>
                  <a:lnTo>
                    <a:pt x="14363" y="33324"/>
                  </a:lnTo>
                  <a:lnTo>
                    <a:pt x="14655" y="33451"/>
                  </a:lnTo>
                  <a:lnTo>
                    <a:pt x="15113" y="33997"/>
                  </a:lnTo>
                  <a:lnTo>
                    <a:pt x="15113" y="33235"/>
                  </a:lnTo>
                  <a:lnTo>
                    <a:pt x="14884" y="32969"/>
                  </a:lnTo>
                  <a:lnTo>
                    <a:pt x="14516" y="32740"/>
                  </a:lnTo>
                  <a:lnTo>
                    <a:pt x="14224" y="32664"/>
                  </a:lnTo>
                  <a:lnTo>
                    <a:pt x="13271" y="32664"/>
                  </a:lnTo>
                  <a:lnTo>
                    <a:pt x="12839" y="32893"/>
                  </a:lnTo>
                  <a:lnTo>
                    <a:pt x="12141" y="33858"/>
                  </a:lnTo>
                  <a:lnTo>
                    <a:pt x="12077" y="34048"/>
                  </a:lnTo>
                  <a:lnTo>
                    <a:pt x="12153" y="36322"/>
                  </a:lnTo>
                  <a:lnTo>
                    <a:pt x="12877" y="37160"/>
                  </a:lnTo>
                  <a:lnTo>
                    <a:pt x="13309" y="37363"/>
                  </a:lnTo>
                  <a:lnTo>
                    <a:pt x="14109" y="37363"/>
                  </a:lnTo>
                  <a:lnTo>
                    <a:pt x="14376" y="37299"/>
                  </a:lnTo>
                  <a:lnTo>
                    <a:pt x="14859" y="37058"/>
                  </a:lnTo>
                  <a:lnTo>
                    <a:pt x="15062" y="36855"/>
                  </a:lnTo>
                  <a:lnTo>
                    <a:pt x="15163" y="36703"/>
                  </a:lnTo>
                  <a:lnTo>
                    <a:pt x="15240" y="37211"/>
                  </a:lnTo>
                  <a:lnTo>
                    <a:pt x="15913" y="37211"/>
                  </a:lnTo>
                  <a:lnTo>
                    <a:pt x="15913" y="36588"/>
                  </a:lnTo>
                  <a:lnTo>
                    <a:pt x="15913" y="31076"/>
                  </a:lnTo>
                  <a:close/>
                </a:path>
                <a:path w="129539" h="53975">
                  <a:moveTo>
                    <a:pt x="18275" y="18351"/>
                  </a:moveTo>
                  <a:lnTo>
                    <a:pt x="18224" y="18034"/>
                  </a:lnTo>
                  <a:lnTo>
                    <a:pt x="17894" y="17373"/>
                  </a:lnTo>
                  <a:lnTo>
                    <a:pt x="17475" y="17145"/>
                  </a:lnTo>
                  <a:lnTo>
                    <a:pt x="16598" y="17145"/>
                  </a:lnTo>
                  <a:lnTo>
                    <a:pt x="16344" y="17208"/>
                  </a:lnTo>
                  <a:lnTo>
                    <a:pt x="15900" y="17437"/>
                  </a:lnTo>
                  <a:lnTo>
                    <a:pt x="15709" y="17614"/>
                  </a:lnTo>
                  <a:lnTo>
                    <a:pt x="15532" y="17856"/>
                  </a:lnTo>
                  <a:lnTo>
                    <a:pt x="15443" y="17665"/>
                  </a:lnTo>
                  <a:lnTo>
                    <a:pt x="15328" y="17513"/>
                  </a:lnTo>
                  <a:lnTo>
                    <a:pt x="14986" y="17233"/>
                  </a:lnTo>
                  <a:lnTo>
                    <a:pt x="14706" y="17145"/>
                  </a:lnTo>
                  <a:lnTo>
                    <a:pt x="14033" y="17145"/>
                  </a:lnTo>
                  <a:lnTo>
                    <a:pt x="13754" y="17233"/>
                  </a:lnTo>
                  <a:lnTo>
                    <a:pt x="13360" y="17513"/>
                  </a:lnTo>
                  <a:lnTo>
                    <a:pt x="13208" y="17665"/>
                  </a:lnTo>
                  <a:lnTo>
                    <a:pt x="13030" y="17881"/>
                  </a:lnTo>
                  <a:lnTo>
                    <a:pt x="13030" y="17246"/>
                  </a:lnTo>
                  <a:lnTo>
                    <a:pt x="12280" y="17246"/>
                  </a:lnTo>
                  <a:lnTo>
                    <a:pt x="12280" y="21704"/>
                  </a:lnTo>
                  <a:lnTo>
                    <a:pt x="13030" y="21704"/>
                  </a:lnTo>
                  <a:lnTo>
                    <a:pt x="13030" y="18770"/>
                  </a:lnTo>
                  <a:lnTo>
                    <a:pt x="13144" y="18376"/>
                  </a:lnTo>
                  <a:lnTo>
                    <a:pt x="13614" y="17932"/>
                  </a:lnTo>
                  <a:lnTo>
                    <a:pt x="13868" y="17830"/>
                  </a:lnTo>
                  <a:lnTo>
                    <a:pt x="14465" y="17830"/>
                  </a:lnTo>
                  <a:lnTo>
                    <a:pt x="14681" y="17932"/>
                  </a:lnTo>
                  <a:lnTo>
                    <a:pt x="14859" y="18275"/>
                  </a:lnTo>
                  <a:lnTo>
                    <a:pt x="14897" y="18491"/>
                  </a:lnTo>
                  <a:lnTo>
                    <a:pt x="14897" y="21704"/>
                  </a:lnTo>
                  <a:lnTo>
                    <a:pt x="15659" y="21704"/>
                  </a:lnTo>
                  <a:lnTo>
                    <a:pt x="15659" y="18656"/>
                  </a:lnTo>
                  <a:lnTo>
                    <a:pt x="15760" y="18326"/>
                  </a:lnTo>
                  <a:lnTo>
                    <a:pt x="16192" y="17932"/>
                  </a:lnTo>
                  <a:lnTo>
                    <a:pt x="16446" y="17830"/>
                  </a:lnTo>
                  <a:lnTo>
                    <a:pt x="16954" y="17830"/>
                  </a:lnTo>
                  <a:lnTo>
                    <a:pt x="17132" y="17894"/>
                  </a:lnTo>
                  <a:lnTo>
                    <a:pt x="17437" y="18110"/>
                  </a:lnTo>
                  <a:lnTo>
                    <a:pt x="17500" y="18313"/>
                  </a:lnTo>
                  <a:lnTo>
                    <a:pt x="17500" y="21704"/>
                  </a:lnTo>
                  <a:lnTo>
                    <a:pt x="18275" y="21704"/>
                  </a:lnTo>
                  <a:lnTo>
                    <a:pt x="18275" y="18351"/>
                  </a:lnTo>
                  <a:close/>
                </a:path>
                <a:path w="129539" h="53975">
                  <a:moveTo>
                    <a:pt x="20142" y="17272"/>
                  </a:moveTo>
                  <a:lnTo>
                    <a:pt x="19380" y="17272"/>
                  </a:lnTo>
                  <a:lnTo>
                    <a:pt x="19380" y="21704"/>
                  </a:lnTo>
                  <a:lnTo>
                    <a:pt x="20142" y="21704"/>
                  </a:lnTo>
                  <a:lnTo>
                    <a:pt x="20142" y="17272"/>
                  </a:lnTo>
                  <a:close/>
                </a:path>
                <a:path w="129539" h="53975">
                  <a:moveTo>
                    <a:pt x="20142" y="15595"/>
                  </a:moveTo>
                  <a:lnTo>
                    <a:pt x="19380" y="15595"/>
                  </a:lnTo>
                  <a:lnTo>
                    <a:pt x="19380" y="16446"/>
                  </a:lnTo>
                  <a:lnTo>
                    <a:pt x="20142" y="16446"/>
                  </a:lnTo>
                  <a:lnTo>
                    <a:pt x="20142" y="15595"/>
                  </a:lnTo>
                  <a:close/>
                </a:path>
                <a:path w="129539" h="53975">
                  <a:moveTo>
                    <a:pt x="20434" y="50990"/>
                  </a:moveTo>
                  <a:lnTo>
                    <a:pt x="20281" y="50698"/>
                  </a:lnTo>
                  <a:lnTo>
                    <a:pt x="19812" y="50380"/>
                  </a:lnTo>
                  <a:lnTo>
                    <a:pt x="19443" y="50253"/>
                  </a:lnTo>
                  <a:lnTo>
                    <a:pt x="18199" y="49949"/>
                  </a:lnTo>
                  <a:lnTo>
                    <a:pt x="18034" y="49885"/>
                  </a:lnTo>
                  <a:lnTo>
                    <a:pt x="17729" y="49707"/>
                  </a:lnTo>
                  <a:lnTo>
                    <a:pt x="17627" y="49542"/>
                  </a:lnTo>
                  <a:lnTo>
                    <a:pt x="17627" y="49174"/>
                  </a:lnTo>
                  <a:lnTo>
                    <a:pt x="17703" y="49034"/>
                  </a:lnTo>
                  <a:lnTo>
                    <a:pt x="18008" y="48818"/>
                  </a:lnTo>
                  <a:lnTo>
                    <a:pt x="18211" y="48768"/>
                  </a:lnTo>
                  <a:lnTo>
                    <a:pt x="18923" y="48768"/>
                  </a:lnTo>
                  <a:lnTo>
                    <a:pt x="19570" y="49517"/>
                  </a:lnTo>
                  <a:lnTo>
                    <a:pt x="20281" y="49517"/>
                  </a:lnTo>
                  <a:lnTo>
                    <a:pt x="20281" y="49237"/>
                  </a:lnTo>
                  <a:lnTo>
                    <a:pt x="20193" y="48971"/>
                  </a:lnTo>
                  <a:lnTo>
                    <a:pt x="19710" y="48323"/>
                  </a:lnTo>
                  <a:lnTo>
                    <a:pt x="19227" y="48120"/>
                  </a:lnTo>
                  <a:lnTo>
                    <a:pt x="18046" y="48120"/>
                  </a:lnTo>
                  <a:lnTo>
                    <a:pt x="17627" y="48260"/>
                  </a:lnTo>
                  <a:lnTo>
                    <a:pt x="17030" y="48768"/>
                  </a:lnTo>
                  <a:lnTo>
                    <a:pt x="16878" y="49110"/>
                  </a:lnTo>
                  <a:lnTo>
                    <a:pt x="16878" y="49898"/>
                  </a:lnTo>
                  <a:lnTo>
                    <a:pt x="17030" y="50177"/>
                  </a:lnTo>
                  <a:lnTo>
                    <a:pt x="17538" y="50495"/>
                  </a:lnTo>
                  <a:lnTo>
                    <a:pt x="17818" y="50596"/>
                  </a:lnTo>
                  <a:lnTo>
                    <a:pt x="19113" y="50927"/>
                  </a:lnTo>
                  <a:lnTo>
                    <a:pt x="19329" y="50990"/>
                  </a:lnTo>
                  <a:lnTo>
                    <a:pt x="19608" y="51155"/>
                  </a:lnTo>
                  <a:lnTo>
                    <a:pt x="19685" y="51308"/>
                  </a:lnTo>
                  <a:lnTo>
                    <a:pt x="19685" y="51752"/>
                  </a:lnTo>
                  <a:lnTo>
                    <a:pt x="19583" y="51930"/>
                  </a:lnTo>
                  <a:lnTo>
                    <a:pt x="19164" y="52171"/>
                  </a:lnTo>
                  <a:lnTo>
                    <a:pt x="18910" y="52235"/>
                  </a:lnTo>
                  <a:lnTo>
                    <a:pt x="18173" y="52235"/>
                  </a:lnTo>
                  <a:lnTo>
                    <a:pt x="17843" y="52120"/>
                  </a:lnTo>
                  <a:lnTo>
                    <a:pt x="17551" y="51739"/>
                  </a:lnTo>
                  <a:lnTo>
                    <a:pt x="17487" y="51549"/>
                  </a:lnTo>
                  <a:lnTo>
                    <a:pt x="17462" y="51295"/>
                  </a:lnTo>
                  <a:lnTo>
                    <a:pt x="16751" y="51295"/>
                  </a:lnTo>
                  <a:lnTo>
                    <a:pt x="16764" y="51739"/>
                  </a:lnTo>
                  <a:lnTo>
                    <a:pt x="16916" y="52120"/>
                  </a:lnTo>
                  <a:lnTo>
                    <a:pt x="17462" y="52717"/>
                  </a:lnTo>
                  <a:lnTo>
                    <a:pt x="17932" y="52870"/>
                  </a:lnTo>
                  <a:lnTo>
                    <a:pt x="19215" y="52870"/>
                  </a:lnTo>
                  <a:lnTo>
                    <a:pt x="19685" y="52730"/>
                  </a:lnTo>
                  <a:lnTo>
                    <a:pt x="20281" y="52146"/>
                  </a:lnTo>
                  <a:lnTo>
                    <a:pt x="20434" y="51803"/>
                  </a:lnTo>
                  <a:lnTo>
                    <a:pt x="20434" y="50990"/>
                  </a:lnTo>
                  <a:close/>
                </a:path>
                <a:path w="129539" h="53975">
                  <a:moveTo>
                    <a:pt x="20853" y="35217"/>
                  </a:moveTo>
                  <a:lnTo>
                    <a:pt x="20078" y="33007"/>
                  </a:lnTo>
                  <a:lnTo>
                    <a:pt x="20078" y="34620"/>
                  </a:lnTo>
                  <a:lnTo>
                    <a:pt x="17602" y="34620"/>
                  </a:lnTo>
                  <a:lnTo>
                    <a:pt x="17614" y="34290"/>
                  </a:lnTo>
                  <a:lnTo>
                    <a:pt x="17729" y="33921"/>
                  </a:lnTo>
                  <a:lnTo>
                    <a:pt x="18199" y="33426"/>
                  </a:lnTo>
                  <a:lnTo>
                    <a:pt x="18491" y="33299"/>
                  </a:lnTo>
                  <a:lnTo>
                    <a:pt x="19316" y="33299"/>
                  </a:lnTo>
                  <a:lnTo>
                    <a:pt x="19659" y="33489"/>
                  </a:lnTo>
                  <a:lnTo>
                    <a:pt x="19913" y="33934"/>
                  </a:lnTo>
                  <a:lnTo>
                    <a:pt x="20027" y="34239"/>
                  </a:lnTo>
                  <a:lnTo>
                    <a:pt x="20078" y="34620"/>
                  </a:lnTo>
                  <a:lnTo>
                    <a:pt x="20078" y="33007"/>
                  </a:lnTo>
                  <a:lnTo>
                    <a:pt x="19507" y="32715"/>
                  </a:lnTo>
                  <a:lnTo>
                    <a:pt x="19202" y="32651"/>
                  </a:lnTo>
                  <a:lnTo>
                    <a:pt x="18249" y="32651"/>
                  </a:lnTo>
                  <a:lnTo>
                    <a:pt x="17741" y="32867"/>
                  </a:lnTo>
                  <a:lnTo>
                    <a:pt x="16967" y="33769"/>
                  </a:lnTo>
                  <a:lnTo>
                    <a:pt x="16878" y="34036"/>
                  </a:lnTo>
                  <a:lnTo>
                    <a:pt x="16967" y="36360"/>
                  </a:lnTo>
                  <a:lnTo>
                    <a:pt x="17741" y="37160"/>
                  </a:lnTo>
                  <a:lnTo>
                    <a:pt x="18211" y="37363"/>
                  </a:lnTo>
                  <a:lnTo>
                    <a:pt x="18986" y="37363"/>
                  </a:lnTo>
                  <a:lnTo>
                    <a:pt x="20789" y="35801"/>
                  </a:lnTo>
                  <a:lnTo>
                    <a:pt x="20053" y="35801"/>
                  </a:lnTo>
                  <a:lnTo>
                    <a:pt x="19977" y="36029"/>
                  </a:lnTo>
                  <a:lnTo>
                    <a:pt x="19900" y="36182"/>
                  </a:lnTo>
                  <a:lnTo>
                    <a:pt x="19532" y="36588"/>
                  </a:lnTo>
                  <a:lnTo>
                    <a:pt x="19215" y="36715"/>
                  </a:lnTo>
                  <a:lnTo>
                    <a:pt x="18402" y="36715"/>
                  </a:lnTo>
                  <a:lnTo>
                    <a:pt x="18122" y="36588"/>
                  </a:lnTo>
                  <a:lnTo>
                    <a:pt x="17703" y="36029"/>
                  </a:lnTo>
                  <a:lnTo>
                    <a:pt x="17576" y="35217"/>
                  </a:lnTo>
                  <a:lnTo>
                    <a:pt x="20853" y="35217"/>
                  </a:lnTo>
                  <a:close/>
                </a:path>
                <a:path w="129539" h="53975">
                  <a:moveTo>
                    <a:pt x="24904" y="18402"/>
                  </a:moveTo>
                  <a:lnTo>
                    <a:pt x="24853" y="18046"/>
                  </a:lnTo>
                  <a:lnTo>
                    <a:pt x="24511" y="17373"/>
                  </a:lnTo>
                  <a:lnTo>
                    <a:pt x="24079" y="17145"/>
                  </a:lnTo>
                  <a:lnTo>
                    <a:pt x="23152" y="17145"/>
                  </a:lnTo>
                  <a:lnTo>
                    <a:pt x="22898" y="17208"/>
                  </a:lnTo>
                  <a:lnTo>
                    <a:pt x="22428" y="17437"/>
                  </a:lnTo>
                  <a:lnTo>
                    <a:pt x="22199" y="17627"/>
                  </a:lnTo>
                  <a:lnTo>
                    <a:pt x="21983" y="17881"/>
                  </a:lnTo>
                  <a:lnTo>
                    <a:pt x="21983" y="17246"/>
                  </a:lnTo>
                  <a:lnTo>
                    <a:pt x="21272" y="17246"/>
                  </a:lnTo>
                  <a:lnTo>
                    <a:pt x="21272" y="21704"/>
                  </a:lnTo>
                  <a:lnTo>
                    <a:pt x="22021" y="21704"/>
                  </a:lnTo>
                  <a:lnTo>
                    <a:pt x="22021" y="19088"/>
                  </a:lnTo>
                  <a:lnTo>
                    <a:pt x="22047" y="18859"/>
                  </a:lnTo>
                  <a:lnTo>
                    <a:pt x="23126" y="17830"/>
                  </a:lnTo>
                  <a:lnTo>
                    <a:pt x="23660" y="17830"/>
                  </a:lnTo>
                  <a:lnTo>
                    <a:pt x="23888" y="17970"/>
                  </a:lnTo>
                  <a:lnTo>
                    <a:pt x="24104" y="18415"/>
                  </a:lnTo>
                  <a:lnTo>
                    <a:pt x="24155" y="18630"/>
                  </a:lnTo>
                  <a:lnTo>
                    <a:pt x="24155" y="21704"/>
                  </a:lnTo>
                  <a:lnTo>
                    <a:pt x="24904" y="21704"/>
                  </a:lnTo>
                  <a:lnTo>
                    <a:pt x="24904" y="18402"/>
                  </a:lnTo>
                  <a:close/>
                </a:path>
                <a:path w="129539" h="53975">
                  <a:moveTo>
                    <a:pt x="25171" y="35496"/>
                  </a:moveTo>
                  <a:lnTo>
                    <a:pt x="25019" y="35204"/>
                  </a:lnTo>
                  <a:lnTo>
                    <a:pt x="24549" y="34886"/>
                  </a:lnTo>
                  <a:lnTo>
                    <a:pt x="24193" y="34759"/>
                  </a:lnTo>
                  <a:lnTo>
                    <a:pt x="22936" y="34467"/>
                  </a:lnTo>
                  <a:lnTo>
                    <a:pt x="22771" y="34391"/>
                  </a:lnTo>
                  <a:lnTo>
                    <a:pt x="22466" y="34213"/>
                  </a:lnTo>
                  <a:lnTo>
                    <a:pt x="22377" y="34061"/>
                  </a:lnTo>
                  <a:lnTo>
                    <a:pt x="22377" y="33693"/>
                  </a:lnTo>
                  <a:lnTo>
                    <a:pt x="22453" y="33540"/>
                  </a:lnTo>
                  <a:lnTo>
                    <a:pt x="22745" y="33324"/>
                  </a:lnTo>
                  <a:lnTo>
                    <a:pt x="22961" y="33274"/>
                  </a:lnTo>
                  <a:lnTo>
                    <a:pt x="23660" y="33274"/>
                  </a:lnTo>
                  <a:lnTo>
                    <a:pt x="24307" y="34023"/>
                  </a:lnTo>
                  <a:lnTo>
                    <a:pt x="25019" y="34023"/>
                  </a:lnTo>
                  <a:lnTo>
                    <a:pt x="25031" y="33743"/>
                  </a:lnTo>
                  <a:lnTo>
                    <a:pt x="24942" y="33477"/>
                  </a:lnTo>
                  <a:lnTo>
                    <a:pt x="24447" y="32829"/>
                  </a:lnTo>
                  <a:lnTo>
                    <a:pt x="23964" y="32626"/>
                  </a:lnTo>
                  <a:lnTo>
                    <a:pt x="22783" y="32626"/>
                  </a:lnTo>
                  <a:lnTo>
                    <a:pt x="22377" y="32766"/>
                  </a:lnTo>
                  <a:lnTo>
                    <a:pt x="21767" y="33286"/>
                  </a:lnTo>
                  <a:lnTo>
                    <a:pt x="21615" y="33629"/>
                  </a:lnTo>
                  <a:lnTo>
                    <a:pt x="21615" y="34404"/>
                  </a:lnTo>
                  <a:lnTo>
                    <a:pt x="21780" y="34683"/>
                  </a:lnTo>
                  <a:lnTo>
                    <a:pt x="22275" y="35001"/>
                  </a:lnTo>
                  <a:lnTo>
                    <a:pt x="22555" y="35102"/>
                  </a:lnTo>
                  <a:lnTo>
                    <a:pt x="23850" y="35433"/>
                  </a:lnTo>
                  <a:lnTo>
                    <a:pt x="24066" y="35496"/>
                  </a:lnTo>
                  <a:lnTo>
                    <a:pt x="24345" y="35674"/>
                  </a:lnTo>
                  <a:lnTo>
                    <a:pt x="24434" y="35814"/>
                  </a:lnTo>
                  <a:lnTo>
                    <a:pt x="24434" y="36258"/>
                  </a:lnTo>
                  <a:lnTo>
                    <a:pt x="24320" y="36436"/>
                  </a:lnTo>
                  <a:lnTo>
                    <a:pt x="23901" y="36677"/>
                  </a:lnTo>
                  <a:lnTo>
                    <a:pt x="23660" y="36741"/>
                  </a:lnTo>
                  <a:lnTo>
                    <a:pt x="22910" y="36741"/>
                  </a:lnTo>
                  <a:lnTo>
                    <a:pt x="22593" y="36626"/>
                  </a:lnTo>
                  <a:lnTo>
                    <a:pt x="22288" y="36245"/>
                  </a:lnTo>
                  <a:lnTo>
                    <a:pt x="22225" y="36055"/>
                  </a:lnTo>
                  <a:lnTo>
                    <a:pt x="22212" y="35801"/>
                  </a:lnTo>
                  <a:lnTo>
                    <a:pt x="21488" y="35801"/>
                  </a:lnTo>
                  <a:lnTo>
                    <a:pt x="21513" y="36245"/>
                  </a:lnTo>
                  <a:lnTo>
                    <a:pt x="21653" y="36626"/>
                  </a:lnTo>
                  <a:lnTo>
                    <a:pt x="22212" y="37223"/>
                  </a:lnTo>
                  <a:lnTo>
                    <a:pt x="22682" y="37376"/>
                  </a:lnTo>
                  <a:lnTo>
                    <a:pt x="23964" y="37376"/>
                  </a:lnTo>
                  <a:lnTo>
                    <a:pt x="24422" y="37236"/>
                  </a:lnTo>
                  <a:lnTo>
                    <a:pt x="25019" y="36652"/>
                  </a:lnTo>
                  <a:lnTo>
                    <a:pt x="25171" y="36309"/>
                  </a:lnTo>
                  <a:lnTo>
                    <a:pt x="25171" y="35496"/>
                  </a:lnTo>
                  <a:close/>
                </a:path>
                <a:path w="129539" h="53975">
                  <a:moveTo>
                    <a:pt x="29540" y="34251"/>
                  </a:moveTo>
                  <a:lnTo>
                    <a:pt x="29476" y="33655"/>
                  </a:lnTo>
                  <a:lnTo>
                    <a:pt x="29286" y="33223"/>
                  </a:lnTo>
                  <a:lnTo>
                    <a:pt x="28968" y="32994"/>
                  </a:lnTo>
                  <a:lnTo>
                    <a:pt x="28651" y="32740"/>
                  </a:lnTo>
                  <a:lnTo>
                    <a:pt x="28244" y="32626"/>
                  </a:lnTo>
                  <a:lnTo>
                    <a:pt x="27165" y="32626"/>
                  </a:lnTo>
                  <a:lnTo>
                    <a:pt x="26670" y="32842"/>
                  </a:lnTo>
                  <a:lnTo>
                    <a:pt x="25920" y="33705"/>
                  </a:lnTo>
                  <a:lnTo>
                    <a:pt x="25717" y="34315"/>
                  </a:lnTo>
                  <a:lnTo>
                    <a:pt x="25717" y="35737"/>
                  </a:lnTo>
                  <a:lnTo>
                    <a:pt x="25895" y="36271"/>
                  </a:lnTo>
                  <a:lnTo>
                    <a:pt x="26593" y="37122"/>
                  </a:lnTo>
                  <a:lnTo>
                    <a:pt x="27063" y="37338"/>
                  </a:lnTo>
                  <a:lnTo>
                    <a:pt x="28155" y="37338"/>
                  </a:lnTo>
                  <a:lnTo>
                    <a:pt x="28587" y="37198"/>
                  </a:lnTo>
                  <a:lnTo>
                    <a:pt x="29248" y="36652"/>
                  </a:lnTo>
                  <a:lnTo>
                    <a:pt x="29451" y="36220"/>
                  </a:lnTo>
                  <a:lnTo>
                    <a:pt x="29540" y="35636"/>
                  </a:lnTo>
                  <a:lnTo>
                    <a:pt x="28803" y="35636"/>
                  </a:lnTo>
                  <a:lnTo>
                    <a:pt x="28740" y="35953"/>
                  </a:lnTo>
                  <a:lnTo>
                    <a:pt x="28613" y="36220"/>
                  </a:lnTo>
                  <a:lnTo>
                    <a:pt x="28257" y="36601"/>
                  </a:lnTo>
                  <a:lnTo>
                    <a:pt x="28003" y="36690"/>
                  </a:lnTo>
                  <a:lnTo>
                    <a:pt x="27292" y="36690"/>
                  </a:lnTo>
                  <a:lnTo>
                    <a:pt x="26987" y="36537"/>
                  </a:lnTo>
                  <a:lnTo>
                    <a:pt x="26619" y="35928"/>
                  </a:lnTo>
                  <a:lnTo>
                    <a:pt x="26517" y="35560"/>
                  </a:lnTo>
                  <a:lnTo>
                    <a:pt x="26517" y="34658"/>
                  </a:lnTo>
                  <a:lnTo>
                    <a:pt x="26593" y="34290"/>
                  </a:lnTo>
                  <a:lnTo>
                    <a:pt x="26924" y="33528"/>
                  </a:lnTo>
                  <a:lnTo>
                    <a:pt x="27266" y="33286"/>
                  </a:lnTo>
                  <a:lnTo>
                    <a:pt x="28092" y="33286"/>
                  </a:lnTo>
                  <a:lnTo>
                    <a:pt x="28346" y="33388"/>
                  </a:lnTo>
                  <a:lnTo>
                    <a:pt x="28663" y="33743"/>
                  </a:lnTo>
                  <a:lnTo>
                    <a:pt x="28765" y="33972"/>
                  </a:lnTo>
                  <a:lnTo>
                    <a:pt x="28803" y="34251"/>
                  </a:lnTo>
                  <a:lnTo>
                    <a:pt x="29540" y="34251"/>
                  </a:lnTo>
                  <a:close/>
                </a:path>
                <a:path w="129539" h="53975">
                  <a:moveTo>
                    <a:pt x="29870" y="18643"/>
                  </a:moveTo>
                  <a:lnTo>
                    <a:pt x="29667" y="18072"/>
                  </a:lnTo>
                  <a:lnTo>
                    <a:pt x="29349" y="17780"/>
                  </a:lnTo>
                  <a:lnTo>
                    <a:pt x="29019" y="17449"/>
                  </a:lnTo>
                  <a:lnTo>
                    <a:pt x="29019" y="18643"/>
                  </a:lnTo>
                  <a:lnTo>
                    <a:pt x="28917" y="20434"/>
                  </a:lnTo>
                  <a:lnTo>
                    <a:pt x="28625" y="21031"/>
                  </a:lnTo>
                  <a:lnTo>
                    <a:pt x="28282" y="21221"/>
                  </a:lnTo>
                  <a:lnTo>
                    <a:pt x="27330" y="21221"/>
                  </a:lnTo>
                  <a:lnTo>
                    <a:pt x="27000" y="21069"/>
                  </a:lnTo>
                  <a:lnTo>
                    <a:pt x="26593" y="20434"/>
                  </a:lnTo>
                  <a:lnTo>
                    <a:pt x="26593" y="18643"/>
                  </a:lnTo>
                  <a:lnTo>
                    <a:pt x="29019" y="18643"/>
                  </a:lnTo>
                  <a:lnTo>
                    <a:pt x="29019" y="17449"/>
                  </a:lnTo>
                  <a:lnTo>
                    <a:pt x="28879" y="17310"/>
                  </a:lnTo>
                  <a:lnTo>
                    <a:pt x="28384" y="17119"/>
                  </a:lnTo>
                  <a:lnTo>
                    <a:pt x="27178" y="17119"/>
                  </a:lnTo>
                  <a:lnTo>
                    <a:pt x="26670" y="17348"/>
                  </a:lnTo>
                  <a:lnTo>
                    <a:pt x="25908" y="18237"/>
                  </a:lnTo>
                  <a:lnTo>
                    <a:pt x="25768" y="18643"/>
                  </a:lnTo>
                  <a:lnTo>
                    <a:pt x="25895" y="20828"/>
                  </a:lnTo>
                  <a:lnTo>
                    <a:pt x="26619" y="21666"/>
                  </a:lnTo>
                  <a:lnTo>
                    <a:pt x="27101" y="21869"/>
                  </a:lnTo>
                  <a:lnTo>
                    <a:pt x="28448" y="21869"/>
                  </a:lnTo>
                  <a:lnTo>
                    <a:pt x="28994" y="21640"/>
                  </a:lnTo>
                  <a:lnTo>
                    <a:pt x="29298" y="21221"/>
                  </a:lnTo>
                  <a:lnTo>
                    <a:pt x="29692" y="20701"/>
                  </a:lnTo>
                  <a:lnTo>
                    <a:pt x="29768" y="20434"/>
                  </a:lnTo>
                  <a:lnTo>
                    <a:pt x="29870" y="18643"/>
                  </a:lnTo>
                  <a:close/>
                </a:path>
                <a:path w="129539" h="53975">
                  <a:moveTo>
                    <a:pt x="32473" y="32664"/>
                  </a:moveTo>
                  <a:lnTo>
                    <a:pt x="32245" y="32651"/>
                  </a:lnTo>
                  <a:lnTo>
                    <a:pt x="31940" y="32651"/>
                  </a:lnTo>
                  <a:lnTo>
                    <a:pt x="31673" y="32753"/>
                  </a:lnTo>
                  <a:lnTo>
                    <a:pt x="31229" y="33185"/>
                  </a:lnTo>
                  <a:lnTo>
                    <a:pt x="31076" y="33362"/>
                  </a:lnTo>
                  <a:lnTo>
                    <a:pt x="31026" y="33515"/>
                  </a:lnTo>
                  <a:lnTo>
                    <a:pt x="31026" y="32753"/>
                  </a:lnTo>
                  <a:lnTo>
                    <a:pt x="30314" y="32753"/>
                  </a:lnTo>
                  <a:lnTo>
                    <a:pt x="30314" y="37211"/>
                  </a:lnTo>
                  <a:lnTo>
                    <a:pt x="31051" y="37211"/>
                  </a:lnTo>
                  <a:lnTo>
                    <a:pt x="31051" y="34328"/>
                  </a:lnTo>
                  <a:lnTo>
                    <a:pt x="31153" y="34048"/>
                  </a:lnTo>
                  <a:lnTo>
                    <a:pt x="31559" y="33553"/>
                  </a:lnTo>
                  <a:lnTo>
                    <a:pt x="31851" y="33439"/>
                  </a:lnTo>
                  <a:lnTo>
                    <a:pt x="32232" y="33439"/>
                  </a:lnTo>
                  <a:lnTo>
                    <a:pt x="32473" y="33451"/>
                  </a:lnTo>
                  <a:lnTo>
                    <a:pt x="32473" y="32664"/>
                  </a:lnTo>
                  <a:close/>
                </a:path>
                <a:path w="129539" h="53975">
                  <a:moveTo>
                    <a:pt x="32943" y="17170"/>
                  </a:moveTo>
                  <a:lnTo>
                    <a:pt x="32715" y="17145"/>
                  </a:lnTo>
                  <a:lnTo>
                    <a:pt x="32410" y="17145"/>
                  </a:lnTo>
                  <a:lnTo>
                    <a:pt x="32143" y="17259"/>
                  </a:lnTo>
                  <a:lnTo>
                    <a:pt x="31699" y="17691"/>
                  </a:lnTo>
                  <a:lnTo>
                    <a:pt x="31546" y="17868"/>
                  </a:lnTo>
                  <a:lnTo>
                    <a:pt x="31496" y="18021"/>
                  </a:lnTo>
                  <a:lnTo>
                    <a:pt x="31496" y="17246"/>
                  </a:lnTo>
                  <a:lnTo>
                    <a:pt x="30784" y="17246"/>
                  </a:lnTo>
                  <a:lnTo>
                    <a:pt x="30784" y="21704"/>
                  </a:lnTo>
                  <a:lnTo>
                    <a:pt x="31534" y="21704"/>
                  </a:lnTo>
                  <a:lnTo>
                    <a:pt x="31534" y="18834"/>
                  </a:lnTo>
                  <a:lnTo>
                    <a:pt x="31635" y="18542"/>
                  </a:lnTo>
                  <a:lnTo>
                    <a:pt x="32029" y="18059"/>
                  </a:lnTo>
                  <a:lnTo>
                    <a:pt x="32321" y="17945"/>
                  </a:lnTo>
                  <a:lnTo>
                    <a:pt x="32702" y="17945"/>
                  </a:lnTo>
                  <a:lnTo>
                    <a:pt x="32943" y="17957"/>
                  </a:lnTo>
                  <a:lnTo>
                    <a:pt x="32943" y="17170"/>
                  </a:lnTo>
                  <a:close/>
                </a:path>
                <a:path w="129539" h="53975">
                  <a:moveTo>
                    <a:pt x="33896" y="32766"/>
                  </a:moveTo>
                  <a:lnTo>
                    <a:pt x="33121" y="32766"/>
                  </a:lnTo>
                  <a:lnTo>
                    <a:pt x="33121" y="37211"/>
                  </a:lnTo>
                  <a:lnTo>
                    <a:pt x="33896" y="37211"/>
                  </a:lnTo>
                  <a:lnTo>
                    <a:pt x="33896" y="32766"/>
                  </a:lnTo>
                  <a:close/>
                </a:path>
                <a:path w="129539" h="53975">
                  <a:moveTo>
                    <a:pt x="33896" y="31089"/>
                  </a:moveTo>
                  <a:lnTo>
                    <a:pt x="33121" y="31089"/>
                  </a:lnTo>
                  <a:lnTo>
                    <a:pt x="33121" y="31940"/>
                  </a:lnTo>
                  <a:lnTo>
                    <a:pt x="33896" y="31940"/>
                  </a:lnTo>
                  <a:lnTo>
                    <a:pt x="33896" y="31089"/>
                  </a:lnTo>
                  <a:close/>
                </a:path>
                <a:path w="129539" h="53975">
                  <a:moveTo>
                    <a:pt x="37782" y="22352"/>
                  </a:moveTo>
                  <a:lnTo>
                    <a:pt x="33045" y="22352"/>
                  </a:lnTo>
                  <a:lnTo>
                    <a:pt x="33045" y="22771"/>
                  </a:lnTo>
                  <a:lnTo>
                    <a:pt x="37782" y="22771"/>
                  </a:lnTo>
                  <a:lnTo>
                    <a:pt x="37782" y="22352"/>
                  </a:lnTo>
                  <a:close/>
                </a:path>
                <a:path w="129539" h="53975">
                  <a:moveTo>
                    <a:pt x="38887" y="34163"/>
                  </a:moveTo>
                  <a:lnTo>
                    <a:pt x="38709" y="33604"/>
                  </a:lnTo>
                  <a:lnTo>
                    <a:pt x="38430" y="33299"/>
                  </a:lnTo>
                  <a:lnTo>
                    <a:pt x="38011" y="32854"/>
                  </a:lnTo>
                  <a:lnTo>
                    <a:pt x="38011" y="34163"/>
                  </a:lnTo>
                  <a:lnTo>
                    <a:pt x="37998" y="35966"/>
                  </a:lnTo>
                  <a:lnTo>
                    <a:pt x="37541" y="36550"/>
                  </a:lnTo>
                  <a:lnTo>
                    <a:pt x="37249" y="36703"/>
                  </a:lnTo>
                  <a:lnTo>
                    <a:pt x="36385" y="36703"/>
                  </a:lnTo>
                  <a:lnTo>
                    <a:pt x="36029" y="36474"/>
                  </a:lnTo>
                  <a:lnTo>
                    <a:pt x="35814" y="35966"/>
                  </a:lnTo>
                  <a:lnTo>
                    <a:pt x="35801" y="34163"/>
                  </a:lnTo>
                  <a:lnTo>
                    <a:pt x="36017" y="33604"/>
                  </a:lnTo>
                  <a:lnTo>
                    <a:pt x="36296" y="33362"/>
                  </a:lnTo>
                  <a:lnTo>
                    <a:pt x="37414" y="33299"/>
                  </a:lnTo>
                  <a:lnTo>
                    <a:pt x="37769" y="33540"/>
                  </a:lnTo>
                  <a:lnTo>
                    <a:pt x="38011" y="34163"/>
                  </a:lnTo>
                  <a:lnTo>
                    <a:pt x="38011" y="32854"/>
                  </a:lnTo>
                  <a:lnTo>
                    <a:pt x="37579" y="32639"/>
                  </a:lnTo>
                  <a:lnTo>
                    <a:pt x="36728" y="32639"/>
                  </a:lnTo>
                  <a:lnTo>
                    <a:pt x="36436" y="32727"/>
                  </a:lnTo>
                  <a:lnTo>
                    <a:pt x="36004" y="32994"/>
                  </a:lnTo>
                  <a:lnTo>
                    <a:pt x="35839" y="33159"/>
                  </a:lnTo>
                  <a:lnTo>
                    <a:pt x="35687" y="33362"/>
                  </a:lnTo>
                  <a:lnTo>
                    <a:pt x="35687" y="32766"/>
                  </a:lnTo>
                  <a:lnTo>
                    <a:pt x="34963" y="32766"/>
                  </a:lnTo>
                  <a:lnTo>
                    <a:pt x="34963" y="38989"/>
                  </a:lnTo>
                  <a:lnTo>
                    <a:pt x="35712" y="38989"/>
                  </a:lnTo>
                  <a:lnTo>
                    <a:pt x="35712" y="36703"/>
                  </a:lnTo>
                  <a:lnTo>
                    <a:pt x="35877" y="36906"/>
                  </a:lnTo>
                  <a:lnTo>
                    <a:pt x="36029" y="37045"/>
                  </a:lnTo>
                  <a:lnTo>
                    <a:pt x="36385" y="37274"/>
                  </a:lnTo>
                  <a:lnTo>
                    <a:pt x="36664" y="37350"/>
                  </a:lnTo>
                  <a:lnTo>
                    <a:pt x="37426" y="37350"/>
                  </a:lnTo>
                  <a:lnTo>
                    <a:pt x="37807" y="37223"/>
                  </a:lnTo>
                  <a:lnTo>
                    <a:pt x="38620" y="36550"/>
                  </a:lnTo>
                  <a:lnTo>
                    <a:pt x="38836" y="35966"/>
                  </a:lnTo>
                  <a:lnTo>
                    <a:pt x="38887" y="34163"/>
                  </a:lnTo>
                  <a:close/>
                </a:path>
                <a:path w="129539" h="53975">
                  <a:moveTo>
                    <a:pt x="41376" y="32753"/>
                  </a:moveTo>
                  <a:lnTo>
                    <a:pt x="40665" y="32753"/>
                  </a:lnTo>
                  <a:lnTo>
                    <a:pt x="40665" y="31508"/>
                  </a:lnTo>
                  <a:lnTo>
                    <a:pt x="39916" y="31508"/>
                  </a:lnTo>
                  <a:lnTo>
                    <a:pt x="39916" y="32753"/>
                  </a:lnTo>
                  <a:lnTo>
                    <a:pt x="39306" y="32753"/>
                  </a:lnTo>
                  <a:lnTo>
                    <a:pt x="39306" y="33362"/>
                  </a:lnTo>
                  <a:lnTo>
                    <a:pt x="39916" y="33362"/>
                  </a:lnTo>
                  <a:lnTo>
                    <a:pt x="39916" y="36601"/>
                  </a:lnTo>
                  <a:lnTo>
                    <a:pt x="39979" y="36830"/>
                  </a:lnTo>
                  <a:lnTo>
                    <a:pt x="40220" y="37185"/>
                  </a:lnTo>
                  <a:lnTo>
                    <a:pt x="40462" y="37274"/>
                  </a:lnTo>
                  <a:lnTo>
                    <a:pt x="40919" y="37274"/>
                  </a:lnTo>
                  <a:lnTo>
                    <a:pt x="41287" y="37236"/>
                  </a:lnTo>
                  <a:lnTo>
                    <a:pt x="41376" y="36614"/>
                  </a:lnTo>
                  <a:lnTo>
                    <a:pt x="40982" y="36626"/>
                  </a:lnTo>
                  <a:lnTo>
                    <a:pt x="40716" y="36525"/>
                  </a:lnTo>
                  <a:lnTo>
                    <a:pt x="40665" y="33362"/>
                  </a:lnTo>
                  <a:lnTo>
                    <a:pt x="41376" y="33362"/>
                  </a:lnTo>
                  <a:lnTo>
                    <a:pt x="41376" y="32753"/>
                  </a:lnTo>
                  <a:close/>
                </a:path>
                <a:path w="129539" h="53975">
                  <a:moveTo>
                    <a:pt x="42887" y="32766"/>
                  </a:moveTo>
                  <a:lnTo>
                    <a:pt x="42125" y="32766"/>
                  </a:lnTo>
                  <a:lnTo>
                    <a:pt x="42125" y="37211"/>
                  </a:lnTo>
                  <a:lnTo>
                    <a:pt x="42887" y="37211"/>
                  </a:lnTo>
                  <a:lnTo>
                    <a:pt x="42887" y="32766"/>
                  </a:lnTo>
                  <a:close/>
                </a:path>
                <a:path w="129539" h="53975">
                  <a:moveTo>
                    <a:pt x="42887" y="31089"/>
                  </a:moveTo>
                  <a:lnTo>
                    <a:pt x="42125" y="31089"/>
                  </a:lnTo>
                  <a:lnTo>
                    <a:pt x="42125" y="31940"/>
                  </a:lnTo>
                  <a:lnTo>
                    <a:pt x="42887" y="31940"/>
                  </a:lnTo>
                  <a:lnTo>
                    <a:pt x="42887" y="31089"/>
                  </a:lnTo>
                  <a:close/>
                </a:path>
                <a:path w="129539" h="53975">
                  <a:moveTo>
                    <a:pt x="44335" y="18351"/>
                  </a:moveTo>
                  <a:lnTo>
                    <a:pt x="44272" y="18034"/>
                  </a:lnTo>
                  <a:lnTo>
                    <a:pt x="43942" y="17373"/>
                  </a:lnTo>
                  <a:lnTo>
                    <a:pt x="43535" y="17145"/>
                  </a:lnTo>
                  <a:lnTo>
                    <a:pt x="42659" y="17145"/>
                  </a:lnTo>
                  <a:lnTo>
                    <a:pt x="42405" y="17208"/>
                  </a:lnTo>
                  <a:lnTo>
                    <a:pt x="41948" y="17437"/>
                  </a:lnTo>
                  <a:lnTo>
                    <a:pt x="41757" y="17614"/>
                  </a:lnTo>
                  <a:lnTo>
                    <a:pt x="41592" y="17856"/>
                  </a:lnTo>
                  <a:lnTo>
                    <a:pt x="41490" y="17665"/>
                  </a:lnTo>
                  <a:lnTo>
                    <a:pt x="41376" y="17513"/>
                  </a:lnTo>
                  <a:lnTo>
                    <a:pt x="41046" y="17233"/>
                  </a:lnTo>
                  <a:lnTo>
                    <a:pt x="40754" y="17145"/>
                  </a:lnTo>
                  <a:lnTo>
                    <a:pt x="40093" y="17145"/>
                  </a:lnTo>
                  <a:lnTo>
                    <a:pt x="39801" y="17233"/>
                  </a:lnTo>
                  <a:lnTo>
                    <a:pt x="39420" y="17513"/>
                  </a:lnTo>
                  <a:lnTo>
                    <a:pt x="39255" y="17665"/>
                  </a:lnTo>
                  <a:lnTo>
                    <a:pt x="39077" y="17881"/>
                  </a:lnTo>
                  <a:lnTo>
                    <a:pt x="39077" y="17246"/>
                  </a:lnTo>
                  <a:lnTo>
                    <a:pt x="38341" y="17246"/>
                  </a:lnTo>
                  <a:lnTo>
                    <a:pt x="38341" y="21704"/>
                  </a:lnTo>
                  <a:lnTo>
                    <a:pt x="39090" y="21704"/>
                  </a:lnTo>
                  <a:lnTo>
                    <a:pt x="39090" y="18770"/>
                  </a:lnTo>
                  <a:lnTo>
                    <a:pt x="39204" y="18376"/>
                  </a:lnTo>
                  <a:lnTo>
                    <a:pt x="39662" y="17932"/>
                  </a:lnTo>
                  <a:lnTo>
                    <a:pt x="39928" y="17830"/>
                  </a:lnTo>
                  <a:lnTo>
                    <a:pt x="40513" y="17830"/>
                  </a:lnTo>
                  <a:lnTo>
                    <a:pt x="40728" y="17932"/>
                  </a:lnTo>
                  <a:lnTo>
                    <a:pt x="40919" y="18275"/>
                  </a:lnTo>
                  <a:lnTo>
                    <a:pt x="40944" y="18491"/>
                  </a:lnTo>
                  <a:lnTo>
                    <a:pt x="40944" y="21704"/>
                  </a:lnTo>
                  <a:lnTo>
                    <a:pt x="41706" y="21704"/>
                  </a:lnTo>
                  <a:lnTo>
                    <a:pt x="41706" y="18656"/>
                  </a:lnTo>
                  <a:lnTo>
                    <a:pt x="41821" y="18326"/>
                  </a:lnTo>
                  <a:lnTo>
                    <a:pt x="42240" y="17932"/>
                  </a:lnTo>
                  <a:lnTo>
                    <a:pt x="42494" y="17830"/>
                  </a:lnTo>
                  <a:lnTo>
                    <a:pt x="43002" y="17830"/>
                  </a:lnTo>
                  <a:lnTo>
                    <a:pt x="43180" y="17894"/>
                  </a:lnTo>
                  <a:lnTo>
                    <a:pt x="43484" y="18110"/>
                  </a:lnTo>
                  <a:lnTo>
                    <a:pt x="43548" y="18313"/>
                  </a:lnTo>
                  <a:lnTo>
                    <a:pt x="43548" y="21704"/>
                  </a:lnTo>
                  <a:lnTo>
                    <a:pt x="44335" y="21704"/>
                  </a:lnTo>
                  <a:lnTo>
                    <a:pt x="44335" y="18351"/>
                  </a:lnTo>
                  <a:close/>
                </a:path>
                <a:path w="129539" h="53975">
                  <a:moveTo>
                    <a:pt x="44335" y="2844"/>
                  </a:moveTo>
                  <a:lnTo>
                    <a:pt x="44272" y="2540"/>
                  </a:lnTo>
                  <a:lnTo>
                    <a:pt x="43942" y="1866"/>
                  </a:lnTo>
                  <a:lnTo>
                    <a:pt x="43535" y="1651"/>
                  </a:lnTo>
                  <a:lnTo>
                    <a:pt x="42659" y="1651"/>
                  </a:lnTo>
                  <a:lnTo>
                    <a:pt x="42405" y="1714"/>
                  </a:lnTo>
                  <a:lnTo>
                    <a:pt x="41948" y="1943"/>
                  </a:lnTo>
                  <a:lnTo>
                    <a:pt x="41757" y="2120"/>
                  </a:lnTo>
                  <a:lnTo>
                    <a:pt x="41592" y="2362"/>
                  </a:lnTo>
                  <a:lnTo>
                    <a:pt x="41490" y="2159"/>
                  </a:lnTo>
                  <a:lnTo>
                    <a:pt x="41376" y="2019"/>
                  </a:lnTo>
                  <a:lnTo>
                    <a:pt x="41046" y="1739"/>
                  </a:lnTo>
                  <a:lnTo>
                    <a:pt x="40754" y="1651"/>
                  </a:lnTo>
                  <a:lnTo>
                    <a:pt x="40093" y="1651"/>
                  </a:lnTo>
                  <a:lnTo>
                    <a:pt x="39801" y="1739"/>
                  </a:lnTo>
                  <a:lnTo>
                    <a:pt x="39420" y="2006"/>
                  </a:lnTo>
                  <a:lnTo>
                    <a:pt x="39255" y="2171"/>
                  </a:lnTo>
                  <a:lnTo>
                    <a:pt x="39077" y="2387"/>
                  </a:lnTo>
                  <a:lnTo>
                    <a:pt x="39077" y="1752"/>
                  </a:lnTo>
                  <a:lnTo>
                    <a:pt x="38341" y="1752"/>
                  </a:lnTo>
                  <a:lnTo>
                    <a:pt x="38341" y="6210"/>
                  </a:lnTo>
                  <a:lnTo>
                    <a:pt x="39090" y="6210"/>
                  </a:lnTo>
                  <a:lnTo>
                    <a:pt x="39090" y="3276"/>
                  </a:lnTo>
                  <a:lnTo>
                    <a:pt x="39204" y="2870"/>
                  </a:lnTo>
                  <a:lnTo>
                    <a:pt x="39662" y="2438"/>
                  </a:lnTo>
                  <a:lnTo>
                    <a:pt x="39928" y="2324"/>
                  </a:lnTo>
                  <a:lnTo>
                    <a:pt x="40513" y="2324"/>
                  </a:lnTo>
                  <a:lnTo>
                    <a:pt x="40728" y="2425"/>
                  </a:lnTo>
                  <a:lnTo>
                    <a:pt x="40919" y="2781"/>
                  </a:lnTo>
                  <a:lnTo>
                    <a:pt x="40944" y="2997"/>
                  </a:lnTo>
                  <a:lnTo>
                    <a:pt x="40944" y="6210"/>
                  </a:lnTo>
                  <a:lnTo>
                    <a:pt x="41706" y="6210"/>
                  </a:lnTo>
                  <a:lnTo>
                    <a:pt x="41706" y="3162"/>
                  </a:lnTo>
                  <a:lnTo>
                    <a:pt x="41821" y="2832"/>
                  </a:lnTo>
                  <a:lnTo>
                    <a:pt x="42240" y="2438"/>
                  </a:lnTo>
                  <a:lnTo>
                    <a:pt x="42494" y="2336"/>
                  </a:lnTo>
                  <a:lnTo>
                    <a:pt x="43002" y="2336"/>
                  </a:lnTo>
                  <a:lnTo>
                    <a:pt x="43180" y="2400"/>
                  </a:lnTo>
                  <a:lnTo>
                    <a:pt x="43484" y="2616"/>
                  </a:lnTo>
                  <a:lnTo>
                    <a:pt x="43548" y="2819"/>
                  </a:lnTo>
                  <a:lnTo>
                    <a:pt x="43548" y="6210"/>
                  </a:lnTo>
                  <a:lnTo>
                    <a:pt x="44335" y="6210"/>
                  </a:lnTo>
                  <a:lnTo>
                    <a:pt x="44335" y="2844"/>
                  </a:lnTo>
                  <a:close/>
                </a:path>
                <a:path w="129539" h="53975">
                  <a:moveTo>
                    <a:pt x="46202" y="17272"/>
                  </a:moveTo>
                  <a:lnTo>
                    <a:pt x="45440" y="17272"/>
                  </a:lnTo>
                  <a:lnTo>
                    <a:pt x="45440" y="21704"/>
                  </a:lnTo>
                  <a:lnTo>
                    <a:pt x="46202" y="21704"/>
                  </a:lnTo>
                  <a:lnTo>
                    <a:pt x="46202" y="17272"/>
                  </a:lnTo>
                  <a:close/>
                </a:path>
                <a:path w="129539" h="53975">
                  <a:moveTo>
                    <a:pt x="46202" y="15595"/>
                  </a:moveTo>
                  <a:lnTo>
                    <a:pt x="45440" y="15595"/>
                  </a:lnTo>
                  <a:lnTo>
                    <a:pt x="45440" y="16446"/>
                  </a:lnTo>
                  <a:lnTo>
                    <a:pt x="46202" y="16446"/>
                  </a:lnTo>
                  <a:lnTo>
                    <a:pt x="46202" y="15595"/>
                  </a:lnTo>
                  <a:close/>
                </a:path>
                <a:path w="129539" h="53975">
                  <a:moveTo>
                    <a:pt x="46202" y="1778"/>
                  </a:moveTo>
                  <a:lnTo>
                    <a:pt x="45440" y="1778"/>
                  </a:lnTo>
                  <a:lnTo>
                    <a:pt x="45440" y="6210"/>
                  </a:lnTo>
                  <a:lnTo>
                    <a:pt x="46202" y="6210"/>
                  </a:lnTo>
                  <a:lnTo>
                    <a:pt x="46202" y="1778"/>
                  </a:lnTo>
                  <a:close/>
                </a:path>
                <a:path w="129539" h="53975">
                  <a:moveTo>
                    <a:pt x="46202" y="101"/>
                  </a:moveTo>
                  <a:lnTo>
                    <a:pt x="45440" y="101"/>
                  </a:lnTo>
                  <a:lnTo>
                    <a:pt x="45440" y="952"/>
                  </a:lnTo>
                  <a:lnTo>
                    <a:pt x="46202" y="952"/>
                  </a:lnTo>
                  <a:lnTo>
                    <a:pt x="46202" y="101"/>
                  </a:lnTo>
                  <a:close/>
                </a:path>
                <a:path w="129539" h="53975">
                  <a:moveTo>
                    <a:pt x="47866" y="34137"/>
                  </a:moveTo>
                  <a:lnTo>
                    <a:pt x="47675" y="33578"/>
                  </a:lnTo>
                  <a:lnTo>
                    <a:pt x="47358" y="33274"/>
                  </a:lnTo>
                  <a:lnTo>
                    <a:pt x="47015" y="32956"/>
                  </a:lnTo>
                  <a:lnTo>
                    <a:pt x="47015" y="34137"/>
                  </a:lnTo>
                  <a:lnTo>
                    <a:pt x="46926" y="35928"/>
                  </a:lnTo>
                  <a:lnTo>
                    <a:pt x="46621" y="36537"/>
                  </a:lnTo>
                  <a:lnTo>
                    <a:pt x="46291" y="36728"/>
                  </a:lnTo>
                  <a:lnTo>
                    <a:pt x="45339" y="36728"/>
                  </a:lnTo>
                  <a:lnTo>
                    <a:pt x="45008" y="36563"/>
                  </a:lnTo>
                  <a:lnTo>
                    <a:pt x="44589" y="35928"/>
                  </a:lnTo>
                  <a:lnTo>
                    <a:pt x="44602" y="34137"/>
                  </a:lnTo>
                  <a:lnTo>
                    <a:pt x="45008" y="33451"/>
                  </a:lnTo>
                  <a:lnTo>
                    <a:pt x="45339" y="33274"/>
                  </a:lnTo>
                  <a:lnTo>
                    <a:pt x="46316" y="33274"/>
                  </a:lnTo>
                  <a:lnTo>
                    <a:pt x="46621" y="33451"/>
                  </a:lnTo>
                  <a:lnTo>
                    <a:pt x="46723" y="33578"/>
                  </a:lnTo>
                  <a:lnTo>
                    <a:pt x="47015" y="34137"/>
                  </a:lnTo>
                  <a:lnTo>
                    <a:pt x="47015" y="32956"/>
                  </a:lnTo>
                  <a:lnTo>
                    <a:pt x="46875" y="32816"/>
                  </a:lnTo>
                  <a:lnTo>
                    <a:pt x="46393" y="32626"/>
                  </a:lnTo>
                  <a:lnTo>
                    <a:pt x="45186" y="32626"/>
                  </a:lnTo>
                  <a:lnTo>
                    <a:pt x="44665" y="32842"/>
                  </a:lnTo>
                  <a:lnTo>
                    <a:pt x="43916" y="33731"/>
                  </a:lnTo>
                  <a:lnTo>
                    <a:pt x="43776" y="34137"/>
                  </a:lnTo>
                  <a:lnTo>
                    <a:pt x="43903" y="36334"/>
                  </a:lnTo>
                  <a:lnTo>
                    <a:pt x="44615" y="37160"/>
                  </a:lnTo>
                  <a:lnTo>
                    <a:pt x="45110" y="37363"/>
                  </a:lnTo>
                  <a:lnTo>
                    <a:pt x="46456" y="37363"/>
                  </a:lnTo>
                  <a:lnTo>
                    <a:pt x="47002" y="37134"/>
                  </a:lnTo>
                  <a:lnTo>
                    <a:pt x="47307" y="36728"/>
                  </a:lnTo>
                  <a:lnTo>
                    <a:pt x="47701" y="36195"/>
                  </a:lnTo>
                  <a:lnTo>
                    <a:pt x="47777" y="35928"/>
                  </a:lnTo>
                  <a:lnTo>
                    <a:pt x="47866" y="34137"/>
                  </a:lnTo>
                  <a:close/>
                </a:path>
                <a:path w="129539" h="53975">
                  <a:moveTo>
                    <a:pt x="52387" y="33896"/>
                  </a:moveTo>
                  <a:lnTo>
                    <a:pt x="52336" y="33553"/>
                  </a:lnTo>
                  <a:lnTo>
                    <a:pt x="51993" y="32867"/>
                  </a:lnTo>
                  <a:lnTo>
                    <a:pt x="51562" y="32651"/>
                  </a:lnTo>
                  <a:lnTo>
                    <a:pt x="50647" y="32651"/>
                  </a:lnTo>
                  <a:lnTo>
                    <a:pt x="50380" y="32702"/>
                  </a:lnTo>
                  <a:lnTo>
                    <a:pt x="49911" y="32931"/>
                  </a:lnTo>
                  <a:lnTo>
                    <a:pt x="49682" y="33121"/>
                  </a:lnTo>
                  <a:lnTo>
                    <a:pt x="49479" y="33388"/>
                  </a:lnTo>
                  <a:lnTo>
                    <a:pt x="49479" y="32753"/>
                  </a:lnTo>
                  <a:lnTo>
                    <a:pt x="48768" y="32753"/>
                  </a:lnTo>
                  <a:lnTo>
                    <a:pt x="48768" y="37211"/>
                  </a:lnTo>
                  <a:lnTo>
                    <a:pt x="49504" y="37211"/>
                  </a:lnTo>
                  <a:lnTo>
                    <a:pt x="49504" y="34582"/>
                  </a:lnTo>
                  <a:lnTo>
                    <a:pt x="49530" y="34353"/>
                  </a:lnTo>
                  <a:lnTo>
                    <a:pt x="50609" y="33324"/>
                  </a:lnTo>
                  <a:lnTo>
                    <a:pt x="51142" y="33324"/>
                  </a:lnTo>
                  <a:lnTo>
                    <a:pt x="51384" y="33464"/>
                  </a:lnTo>
                  <a:lnTo>
                    <a:pt x="51587" y="33909"/>
                  </a:lnTo>
                  <a:lnTo>
                    <a:pt x="51638" y="34124"/>
                  </a:lnTo>
                  <a:lnTo>
                    <a:pt x="51638" y="37211"/>
                  </a:lnTo>
                  <a:lnTo>
                    <a:pt x="52387" y="37211"/>
                  </a:lnTo>
                  <a:lnTo>
                    <a:pt x="52387" y="33896"/>
                  </a:lnTo>
                  <a:close/>
                </a:path>
                <a:path w="129539" h="53975">
                  <a:moveTo>
                    <a:pt x="53327" y="18351"/>
                  </a:moveTo>
                  <a:lnTo>
                    <a:pt x="53263" y="18034"/>
                  </a:lnTo>
                  <a:lnTo>
                    <a:pt x="52933" y="17373"/>
                  </a:lnTo>
                  <a:lnTo>
                    <a:pt x="52527" y="17145"/>
                  </a:lnTo>
                  <a:lnTo>
                    <a:pt x="51650" y="17145"/>
                  </a:lnTo>
                  <a:lnTo>
                    <a:pt x="51396" y="17208"/>
                  </a:lnTo>
                  <a:lnTo>
                    <a:pt x="50939" y="17437"/>
                  </a:lnTo>
                  <a:lnTo>
                    <a:pt x="50749" y="17614"/>
                  </a:lnTo>
                  <a:lnTo>
                    <a:pt x="50584" y="17856"/>
                  </a:lnTo>
                  <a:lnTo>
                    <a:pt x="50482" y="17665"/>
                  </a:lnTo>
                  <a:lnTo>
                    <a:pt x="50368" y="17513"/>
                  </a:lnTo>
                  <a:lnTo>
                    <a:pt x="50038" y="17233"/>
                  </a:lnTo>
                  <a:lnTo>
                    <a:pt x="49745" y="17145"/>
                  </a:lnTo>
                  <a:lnTo>
                    <a:pt x="49085" y="17145"/>
                  </a:lnTo>
                  <a:lnTo>
                    <a:pt x="48793" y="17233"/>
                  </a:lnTo>
                  <a:lnTo>
                    <a:pt x="48412" y="17513"/>
                  </a:lnTo>
                  <a:lnTo>
                    <a:pt x="48247" y="17665"/>
                  </a:lnTo>
                  <a:lnTo>
                    <a:pt x="48069" y="17881"/>
                  </a:lnTo>
                  <a:lnTo>
                    <a:pt x="48069" y="17246"/>
                  </a:lnTo>
                  <a:lnTo>
                    <a:pt x="47332" y="17246"/>
                  </a:lnTo>
                  <a:lnTo>
                    <a:pt x="47332" y="21704"/>
                  </a:lnTo>
                  <a:lnTo>
                    <a:pt x="48082" y="21704"/>
                  </a:lnTo>
                  <a:lnTo>
                    <a:pt x="48082" y="18770"/>
                  </a:lnTo>
                  <a:lnTo>
                    <a:pt x="48196" y="18376"/>
                  </a:lnTo>
                  <a:lnTo>
                    <a:pt x="48666" y="17932"/>
                  </a:lnTo>
                  <a:lnTo>
                    <a:pt x="48920" y="17830"/>
                  </a:lnTo>
                  <a:lnTo>
                    <a:pt x="49504" y="17830"/>
                  </a:lnTo>
                  <a:lnTo>
                    <a:pt x="49720" y="17932"/>
                  </a:lnTo>
                  <a:lnTo>
                    <a:pt x="49911" y="18275"/>
                  </a:lnTo>
                  <a:lnTo>
                    <a:pt x="49936" y="18491"/>
                  </a:lnTo>
                  <a:lnTo>
                    <a:pt x="49936" y="21704"/>
                  </a:lnTo>
                  <a:lnTo>
                    <a:pt x="50711" y="21704"/>
                  </a:lnTo>
                  <a:lnTo>
                    <a:pt x="50711" y="18656"/>
                  </a:lnTo>
                  <a:lnTo>
                    <a:pt x="50812" y="18326"/>
                  </a:lnTo>
                  <a:lnTo>
                    <a:pt x="51231" y="17932"/>
                  </a:lnTo>
                  <a:lnTo>
                    <a:pt x="51485" y="17830"/>
                  </a:lnTo>
                  <a:lnTo>
                    <a:pt x="51993" y="17830"/>
                  </a:lnTo>
                  <a:lnTo>
                    <a:pt x="52184" y="17894"/>
                  </a:lnTo>
                  <a:lnTo>
                    <a:pt x="52476" y="18110"/>
                  </a:lnTo>
                  <a:lnTo>
                    <a:pt x="52552" y="18313"/>
                  </a:lnTo>
                  <a:lnTo>
                    <a:pt x="52552" y="21704"/>
                  </a:lnTo>
                  <a:lnTo>
                    <a:pt x="53327" y="21704"/>
                  </a:lnTo>
                  <a:lnTo>
                    <a:pt x="53327" y="18351"/>
                  </a:lnTo>
                  <a:close/>
                </a:path>
                <a:path w="129539" h="53975">
                  <a:moveTo>
                    <a:pt x="53327" y="2844"/>
                  </a:moveTo>
                  <a:lnTo>
                    <a:pt x="53263" y="2540"/>
                  </a:lnTo>
                  <a:lnTo>
                    <a:pt x="52933" y="1866"/>
                  </a:lnTo>
                  <a:lnTo>
                    <a:pt x="52527" y="1651"/>
                  </a:lnTo>
                  <a:lnTo>
                    <a:pt x="51650" y="1651"/>
                  </a:lnTo>
                  <a:lnTo>
                    <a:pt x="51396" y="1714"/>
                  </a:lnTo>
                  <a:lnTo>
                    <a:pt x="50939" y="1943"/>
                  </a:lnTo>
                  <a:lnTo>
                    <a:pt x="50749" y="2120"/>
                  </a:lnTo>
                  <a:lnTo>
                    <a:pt x="50584" y="2362"/>
                  </a:lnTo>
                  <a:lnTo>
                    <a:pt x="50482" y="2159"/>
                  </a:lnTo>
                  <a:lnTo>
                    <a:pt x="50368" y="2019"/>
                  </a:lnTo>
                  <a:lnTo>
                    <a:pt x="50038" y="1739"/>
                  </a:lnTo>
                  <a:lnTo>
                    <a:pt x="49745" y="1651"/>
                  </a:lnTo>
                  <a:lnTo>
                    <a:pt x="49085" y="1651"/>
                  </a:lnTo>
                  <a:lnTo>
                    <a:pt x="48793" y="1739"/>
                  </a:lnTo>
                  <a:lnTo>
                    <a:pt x="48412" y="2006"/>
                  </a:lnTo>
                  <a:lnTo>
                    <a:pt x="48247" y="2171"/>
                  </a:lnTo>
                  <a:lnTo>
                    <a:pt x="48069" y="2387"/>
                  </a:lnTo>
                  <a:lnTo>
                    <a:pt x="48069" y="1752"/>
                  </a:lnTo>
                  <a:lnTo>
                    <a:pt x="47332" y="1752"/>
                  </a:lnTo>
                  <a:lnTo>
                    <a:pt x="47332" y="6210"/>
                  </a:lnTo>
                  <a:lnTo>
                    <a:pt x="48082" y="6210"/>
                  </a:lnTo>
                  <a:lnTo>
                    <a:pt x="48082" y="3276"/>
                  </a:lnTo>
                  <a:lnTo>
                    <a:pt x="48196" y="2870"/>
                  </a:lnTo>
                  <a:lnTo>
                    <a:pt x="48666" y="2438"/>
                  </a:lnTo>
                  <a:lnTo>
                    <a:pt x="48920" y="2324"/>
                  </a:lnTo>
                  <a:lnTo>
                    <a:pt x="49504" y="2324"/>
                  </a:lnTo>
                  <a:lnTo>
                    <a:pt x="49720" y="2425"/>
                  </a:lnTo>
                  <a:lnTo>
                    <a:pt x="49911" y="2781"/>
                  </a:lnTo>
                  <a:lnTo>
                    <a:pt x="49936" y="2997"/>
                  </a:lnTo>
                  <a:lnTo>
                    <a:pt x="49936" y="6210"/>
                  </a:lnTo>
                  <a:lnTo>
                    <a:pt x="50711" y="6210"/>
                  </a:lnTo>
                  <a:lnTo>
                    <a:pt x="50711" y="3162"/>
                  </a:lnTo>
                  <a:lnTo>
                    <a:pt x="50812" y="2832"/>
                  </a:lnTo>
                  <a:lnTo>
                    <a:pt x="51231" y="2438"/>
                  </a:lnTo>
                  <a:lnTo>
                    <a:pt x="51485" y="2336"/>
                  </a:lnTo>
                  <a:lnTo>
                    <a:pt x="51993" y="2336"/>
                  </a:lnTo>
                  <a:lnTo>
                    <a:pt x="52184" y="2400"/>
                  </a:lnTo>
                  <a:lnTo>
                    <a:pt x="52476" y="2616"/>
                  </a:lnTo>
                  <a:lnTo>
                    <a:pt x="52552" y="2819"/>
                  </a:lnTo>
                  <a:lnTo>
                    <a:pt x="52552" y="6210"/>
                  </a:lnTo>
                  <a:lnTo>
                    <a:pt x="53327" y="6210"/>
                  </a:lnTo>
                  <a:lnTo>
                    <a:pt x="53327" y="2844"/>
                  </a:lnTo>
                  <a:close/>
                </a:path>
                <a:path w="129539" h="53975">
                  <a:moveTo>
                    <a:pt x="58254" y="19723"/>
                  </a:moveTo>
                  <a:lnTo>
                    <a:pt x="58242" y="19126"/>
                  </a:lnTo>
                  <a:lnTo>
                    <a:pt x="58153" y="18542"/>
                  </a:lnTo>
                  <a:lnTo>
                    <a:pt x="58039" y="18173"/>
                  </a:lnTo>
                  <a:lnTo>
                    <a:pt x="57785" y="17805"/>
                  </a:lnTo>
                  <a:lnTo>
                    <a:pt x="57505" y="17526"/>
                  </a:lnTo>
                  <a:lnTo>
                    <a:pt x="57480" y="19126"/>
                  </a:lnTo>
                  <a:lnTo>
                    <a:pt x="55003" y="19126"/>
                  </a:lnTo>
                  <a:lnTo>
                    <a:pt x="55016" y="18796"/>
                  </a:lnTo>
                  <a:lnTo>
                    <a:pt x="55143" y="18427"/>
                  </a:lnTo>
                  <a:lnTo>
                    <a:pt x="55613" y="17932"/>
                  </a:lnTo>
                  <a:lnTo>
                    <a:pt x="55905" y="17805"/>
                  </a:lnTo>
                  <a:lnTo>
                    <a:pt x="56718" y="17805"/>
                  </a:lnTo>
                  <a:lnTo>
                    <a:pt x="57061" y="17983"/>
                  </a:lnTo>
                  <a:lnTo>
                    <a:pt x="57315" y="18440"/>
                  </a:lnTo>
                  <a:lnTo>
                    <a:pt x="57429" y="18745"/>
                  </a:lnTo>
                  <a:lnTo>
                    <a:pt x="57480" y="19126"/>
                  </a:lnTo>
                  <a:lnTo>
                    <a:pt x="57480" y="17513"/>
                  </a:lnTo>
                  <a:lnTo>
                    <a:pt x="56908" y="17221"/>
                  </a:lnTo>
                  <a:lnTo>
                    <a:pt x="56603" y="17145"/>
                  </a:lnTo>
                  <a:lnTo>
                    <a:pt x="55664" y="17145"/>
                  </a:lnTo>
                  <a:lnTo>
                    <a:pt x="55156" y="17373"/>
                  </a:lnTo>
                  <a:lnTo>
                    <a:pt x="54381" y="18275"/>
                  </a:lnTo>
                  <a:lnTo>
                    <a:pt x="54279" y="18542"/>
                  </a:lnTo>
                  <a:lnTo>
                    <a:pt x="54368" y="20853"/>
                  </a:lnTo>
                  <a:lnTo>
                    <a:pt x="55143" y="21666"/>
                  </a:lnTo>
                  <a:lnTo>
                    <a:pt x="55613" y="21869"/>
                  </a:lnTo>
                  <a:lnTo>
                    <a:pt x="56400" y="21869"/>
                  </a:lnTo>
                  <a:lnTo>
                    <a:pt x="58191" y="20307"/>
                  </a:lnTo>
                  <a:lnTo>
                    <a:pt x="57454" y="20307"/>
                  </a:lnTo>
                  <a:lnTo>
                    <a:pt x="57378" y="20535"/>
                  </a:lnTo>
                  <a:lnTo>
                    <a:pt x="57302" y="20688"/>
                  </a:lnTo>
                  <a:lnTo>
                    <a:pt x="56934" y="21094"/>
                  </a:lnTo>
                  <a:lnTo>
                    <a:pt x="56629" y="21221"/>
                  </a:lnTo>
                  <a:lnTo>
                    <a:pt x="55816" y="21221"/>
                  </a:lnTo>
                  <a:lnTo>
                    <a:pt x="55524" y="21094"/>
                  </a:lnTo>
                  <a:lnTo>
                    <a:pt x="55105" y="20535"/>
                  </a:lnTo>
                  <a:lnTo>
                    <a:pt x="54991" y="19723"/>
                  </a:lnTo>
                  <a:lnTo>
                    <a:pt x="58254" y="19723"/>
                  </a:lnTo>
                  <a:close/>
                </a:path>
                <a:path w="129539" h="53975">
                  <a:moveTo>
                    <a:pt x="58254" y="4216"/>
                  </a:moveTo>
                  <a:lnTo>
                    <a:pt x="58242" y="3632"/>
                  </a:lnTo>
                  <a:lnTo>
                    <a:pt x="58153" y="3048"/>
                  </a:lnTo>
                  <a:lnTo>
                    <a:pt x="58039" y="2679"/>
                  </a:lnTo>
                  <a:lnTo>
                    <a:pt x="57785" y="2311"/>
                  </a:lnTo>
                  <a:lnTo>
                    <a:pt x="57505" y="2019"/>
                  </a:lnTo>
                  <a:lnTo>
                    <a:pt x="57480" y="3632"/>
                  </a:lnTo>
                  <a:lnTo>
                    <a:pt x="55003" y="3632"/>
                  </a:lnTo>
                  <a:lnTo>
                    <a:pt x="55016" y="3302"/>
                  </a:lnTo>
                  <a:lnTo>
                    <a:pt x="55143" y="2933"/>
                  </a:lnTo>
                  <a:lnTo>
                    <a:pt x="55613" y="2425"/>
                  </a:lnTo>
                  <a:lnTo>
                    <a:pt x="55905" y="2311"/>
                  </a:lnTo>
                  <a:lnTo>
                    <a:pt x="56718" y="2311"/>
                  </a:lnTo>
                  <a:lnTo>
                    <a:pt x="57061" y="2489"/>
                  </a:lnTo>
                  <a:lnTo>
                    <a:pt x="57315" y="2933"/>
                  </a:lnTo>
                  <a:lnTo>
                    <a:pt x="57429" y="3238"/>
                  </a:lnTo>
                  <a:lnTo>
                    <a:pt x="57480" y="3632"/>
                  </a:lnTo>
                  <a:lnTo>
                    <a:pt x="57480" y="2019"/>
                  </a:lnTo>
                  <a:lnTo>
                    <a:pt x="56908" y="1727"/>
                  </a:lnTo>
                  <a:lnTo>
                    <a:pt x="56603" y="1651"/>
                  </a:lnTo>
                  <a:lnTo>
                    <a:pt x="55664" y="1651"/>
                  </a:lnTo>
                  <a:lnTo>
                    <a:pt x="55156" y="1879"/>
                  </a:lnTo>
                  <a:lnTo>
                    <a:pt x="54381" y="2768"/>
                  </a:lnTo>
                  <a:lnTo>
                    <a:pt x="54279" y="3048"/>
                  </a:lnTo>
                  <a:lnTo>
                    <a:pt x="54368" y="5359"/>
                  </a:lnTo>
                  <a:lnTo>
                    <a:pt x="55143" y="6172"/>
                  </a:lnTo>
                  <a:lnTo>
                    <a:pt x="55613" y="6375"/>
                  </a:lnTo>
                  <a:lnTo>
                    <a:pt x="56400" y="6375"/>
                  </a:lnTo>
                  <a:lnTo>
                    <a:pt x="58191" y="4813"/>
                  </a:lnTo>
                  <a:lnTo>
                    <a:pt x="57454" y="4813"/>
                  </a:lnTo>
                  <a:lnTo>
                    <a:pt x="57378" y="5041"/>
                  </a:lnTo>
                  <a:lnTo>
                    <a:pt x="57302" y="5181"/>
                  </a:lnTo>
                  <a:lnTo>
                    <a:pt x="56934" y="5588"/>
                  </a:lnTo>
                  <a:lnTo>
                    <a:pt x="56629" y="5715"/>
                  </a:lnTo>
                  <a:lnTo>
                    <a:pt x="55816" y="5715"/>
                  </a:lnTo>
                  <a:lnTo>
                    <a:pt x="55524" y="5588"/>
                  </a:lnTo>
                  <a:lnTo>
                    <a:pt x="55105" y="5041"/>
                  </a:lnTo>
                  <a:lnTo>
                    <a:pt x="54991" y="4216"/>
                  </a:lnTo>
                  <a:lnTo>
                    <a:pt x="58254" y="4216"/>
                  </a:lnTo>
                  <a:close/>
                </a:path>
                <a:path w="129539" h="53975">
                  <a:moveTo>
                    <a:pt x="60871" y="31089"/>
                  </a:moveTo>
                  <a:lnTo>
                    <a:pt x="59944" y="31089"/>
                  </a:lnTo>
                  <a:lnTo>
                    <a:pt x="58204" y="36296"/>
                  </a:lnTo>
                  <a:lnTo>
                    <a:pt x="56451" y="31089"/>
                  </a:lnTo>
                  <a:lnTo>
                    <a:pt x="55537" y="31089"/>
                  </a:lnTo>
                  <a:lnTo>
                    <a:pt x="57772" y="37211"/>
                  </a:lnTo>
                  <a:lnTo>
                    <a:pt x="58635" y="37211"/>
                  </a:lnTo>
                  <a:lnTo>
                    <a:pt x="60871" y="31089"/>
                  </a:lnTo>
                  <a:close/>
                </a:path>
                <a:path w="129539" h="53975">
                  <a:moveTo>
                    <a:pt x="66243" y="5486"/>
                  </a:moveTo>
                  <a:lnTo>
                    <a:pt x="62522" y="5486"/>
                  </a:lnTo>
                  <a:lnTo>
                    <a:pt x="62522" y="3403"/>
                  </a:lnTo>
                  <a:lnTo>
                    <a:pt x="65900" y="3403"/>
                  </a:lnTo>
                  <a:lnTo>
                    <a:pt x="65900" y="2705"/>
                  </a:lnTo>
                  <a:lnTo>
                    <a:pt x="62522" y="2705"/>
                  </a:lnTo>
                  <a:lnTo>
                    <a:pt x="62522" y="850"/>
                  </a:lnTo>
                  <a:lnTo>
                    <a:pt x="66179" y="850"/>
                  </a:lnTo>
                  <a:lnTo>
                    <a:pt x="66179" y="101"/>
                  </a:lnTo>
                  <a:lnTo>
                    <a:pt x="61722" y="101"/>
                  </a:lnTo>
                  <a:lnTo>
                    <a:pt x="61722" y="6210"/>
                  </a:lnTo>
                  <a:lnTo>
                    <a:pt x="66243" y="6210"/>
                  </a:lnTo>
                  <a:lnTo>
                    <a:pt x="66243" y="5486"/>
                  </a:lnTo>
                  <a:close/>
                </a:path>
                <a:path w="129539" h="53975">
                  <a:moveTo>
                    <a:pt x="66548" y="15595"/>
                  </a:moveTo>
                  <a:lnTo>
                    <a:pt x="65608" y="15595"/>
                  </a:lnTo>
                  <a:lnTo>
                    <a:pt x="63881" y="20802"/>
                  </a:lnTo>
                  <a:lnTo>
                    <a:pt x="62115" y="15595"/>
                  </a:lnTo>
                  <a:lnTo>
                    <a:pt x="61214" y="15595"/>
                  </a:lnTo>
                  <a:lnTo>
                    <a:pt x="63436" y="21704"/>
                  </a:lnTo>
                  <a:lnTo>
                    <a:pt x="64312" y="21704"/>
                  </a:lnTo>
                  <a:lnTo>
                    <a:pt x="66548" y="15595"/>
                  </a:lnTo>
                  <a:close/>
                </a:path>
                <a:path w="129539" h="53975">
                  <a:moveTo>
                    <a:pt x="66586" y="37211"/>
                  </a:moveTo>
                  <a:lnTo>
                    <a:pt x="65925" y="35369"/>
                  </a:lnTo>
                  <a:lnTo>
                    <a:pt x="65671" y="34696"/>
                  </a:lnTo>
                  <a:lnTo>
                    <a:pt x="64795" y="32296"/>
                  </a:lnTo>
                  <a:lnTo>
                    <a:pt x="64795" y="34696"/>
                  </a:lnTo>
                  <a:lnTo>
                    <a:pt x="62877" y="34696"/>
                  </a:lnTo>
                  <a:lnTo>
                    <a:pt x="63868" y="32004"/>
                  </a:lnTo>
                  <a:lnTo>
                    <a:pt x="64795" y="34696"/>
                  </a:lnTo>
                  <a:lnTo>
                    <a:pt x="64795" y="32296"/>
                  </a:lnTo>
                  <a:lnTo>
                    <a:pt x="64693" y="32004"/>
                  </a:lnTo>
                  <a:lnTo>
                    <a:pt x="64363" y="31089"/>
                  </a:lnTo>
                  <a:lnTo>
                    <a:pt x="63436" y="31089"/>
                  </a:lnTo>
                  <a:lnTo>
                    <a:pt x="61125" y="37211"/>
                  </a:lnTo>
                  <a:lnTo>
                    <a:pt x="61976" y="37211"/>
                  </a:lnTo>
                  <a:lnTo>
                    <a:pt x="62636" y="35369"/>
                  </a:lnTo>
                  <a:lnTo>
                    <a:pt x="65062" y="35369"/>
                  </a:lnTo>
                  <a:lnTo>
                    <a:pt x="65671" y="37211"/>
                  </a:lnTo>
                  <a:lnTo>
                    <a:pt x="66586" y="37211"/>
                  </a:lnTo>
                  <a:close/>
                </a:path>
                <a:path w="129539" h="53975">
                  <a:moveTo>
                    <a:pt x="72174" y="101"/>
                  </a:moveTo>
                  <a:lnTo>
                    <a:pt x="71386" y="101"/>
                  </a:lnTo>
                  <a:lnTo>
                    <a:pt x="71386" y="5054"/>
                  </a:lnTo>
                  <a:lnTo>
                    <a:pt x="68300" y="101"/>
                  </a:lnTo>
                  <a:lnTo>
                    <a:pt x="67322" y="101"/>
                  </a:lnTo>
                  <a:lnTo>
                    <a:pt x="67322" y="6210"/>
                  </a:lnTo>
                  <a:lnTo>
                    <a:pt x="68122" y="6210"/>
                  </a:lnTo>
                  <a:lnTo>
                    <a:pt x="68122" y="1257"/>
                  </a:lnTo>
                  <a:lnTo>
                    <a:pt x="71247" y="6210"/>
                  </a:lnTo>
                  <a:lnTo>
                    <a:pt x="72174" y="6210"/>
                  </a:lnTo>
                  <a:lnTo>
                    <a:pt x="72174" y="101"/>
                  </a:lnTo>
                  <a:close/>
                </a:path>
                <a:path w="129539" h="53975">
                  <a:moveTo>
                    <a:pt x="72250" y="21704"/>
                  </a:moveTo>
                  <a:lnTo>
                    <a:pt x="71589" y="19875"/>
                  </a:lnTo>
                  <a:lnTo>
                    <a:pt x="71348" y="19202"/>
                  </a:lnTo>
                  <a:lnTo>
                    <a:pt x="70459" y="16751"/>
                  </a:lnTo>
                  <a:lnTo>
                    <a:pt x="70459" y="19202"/>
                  </a:lnTo>
                  <a:lnTo>
                    <a:pt x="68554" y="19202"/>
                  </a:lnTo>
                  <a:lnTo>
                    <a:pt x="69532" y="16497"/>
                  </a:lnTo>
                  <a:lnTo>
                    <a:pt x="70459" y="19202"/>
                  </a:lnTo>
                  <a:lnTo>
                    <a:pt x="70459" y="16751"/>
                  </a:lnTo>
                  <a:lnTo>
                    <a:pt x="70370" y="16497"/>
                  </a:lnTo>
                  <a:lnTo>
                    <a:pt x="70040" y="15595"/>
                  </a:lnTo>
                  <a:lnTo>
                    <a:pt x="69100" y="15595"/>
                  </a:lnTo>
                  <a:lnTo>
                    <a:pt x="66802" y="21704"/>
                  </a:lnTo>
                  <a:lnTo>
                    <a:pt x="67652" y="21704"/>
                  </a:lnTo>
                  <a:lnTo>
                    <a:pt x="68313" y="19875"/>
                  </a:lnTo>
                  <a:lnTo>
                    <a:pt x="70726" y="19875"/>
                  </a:lnTo>
                  <a:lnTo>
                    <a:pt x="71348" y="21704"/>
                  </a:lnTo>
                  <a:lnTo>
                    <a:pt x="72250" y="21704"/>
                  </a:lnTo>
                  <a:close/>
                </a:path>
                <a:path w="129539" h="53975">
                  <a:moveTo>
                    <a:pt x="72517" y="37071"/>
                  </a:moveTo>
                  <a:lnTo>
                    <a:pt x="72390" y="37007"/>
                  </a:lnTo>
                  <a:lnTo>
                    <a:pt x="72199" y="36410"/>
                  </a:lnTo>
                  <a:lnTo>
                    <a:pt x="72085" y="34747"/>
                  </a:lnTo>
                  <a:lnTo>
                    <a:pt x="71958" y="34582"/>
                  </a:lnTo>
                  <a:lnTo>
                    <a:pt x="71843" y="34429"/>
                  </a:lnTo>
                  <a:lnTo>
                    <a:pt x="71666" y="34290"/>
                  </a:lnTo>
                  <a:lnTo>
                    <a:pt x="71424" y="34201"/>
                  </a:lnTo>
                  <a:lnTo>
                    <a:pt x="71691" y="34061"/>
                  </a:lnTo>
                  <a:lnTo>
                    <a:pt x="71894" y="33896"/>
                  </a:lnTo>
                  <a:lnTo>
                    <a:pt x="72148" y="33502"/>
                  </a:lnTo>
                  <a:lnTo>
                    <a:pt x="72174" y="31851"/>
                  </a:lnTo>
                  <a:lnTo>
                    <a:pt x="71996" y="31559"/>
                  </a:lnTo>
                  <a:lnTo>
                    <a:pt x="71437" y="31318"/>
                  </a:lnTo>
                  <a:lnTo>
                    <a:pt x="71437" y="32385"/>
                  </a:lnTo>
                  <a:lnTo>
                    <a:pt x="71335" y="33502"/>
                  </a:lnTo>
                  <a:lnTo>
                    <a:pt x="70878" y="33820"/>
                  </a:lnTo>
                  <a:lnTo>
                    <a:pt x="70573" y="33896"/>
                  </a:lnTo>
                  <a:lnTo>
                    <a:pt x="68262" y="33896"/>
                  </a:lnTo>
                  <a:lnTo>
                    <a:pt x="68262" y="31800"/>
                  </a:lnTo>
                  <a:lnTo>
                    <a:pt x="70573" y="31800"/>
                  </a:lnTo>
                  <a:lnTo>
                    <a:pt x="70802" y="31851"/>
                  </a:lnTo>
                  <a:lnTo>
                    <a:pt x="71285" y="32080"/>
                  </a:lnTo>
                  <a:lnTo>
                    <a:pt x="71437" y="32385"/>
                  </a:lnTo>
                  <a:lnTo>
                    <a:pt x="71437" y="31318"/>
                  </a:lnTo>
                  <a:lnTo>
                    <a:pt x="71120" y="31165"/>
                  </a:lnTo>
                  <a:lnTo>
                    <a:pt x="70739" y="31089"/>
                  </a:lnTo>
                  <a:lnTo>
                    <a:pt x="67437" y="31089"/>
                  </a:lnTo>
                  <a:lnTo>
                    <a:pt x="67437" y="37211"/>
                  </a:lnTo>
                  <a:lnTo>
                    <a:pt x="68262" y="37211"/>
                  </a:lnTo>
                  <a:lnTo>
                    <a:pt x="68262" y="34582"/>
                  </a:lnTo>
                  <a:lnTo>
                    <a:pt x="70497" y="34582"/>
                  </a:lnTo>
                  <a:lnTo>
                    <a:pt x="70739" y="34620"/>
                  </a:lnTo>
                  <a:lnTo>
                    <a:pt x="71170" y="34836"/>
                  </a:lnTo>
                  <a:lnTo>
                    <a:pt x="71272" y="35001"/>
                  </a:lnTo>
                  <a:lnTo>
                    <a:pt x="71399" y="36410"/>
                  </a:lnTo>
                  <a:lnTo>
                    <a:pt x="71501" y="37211"/>
                  </a:lnTo>
                  <a:lnTo>
                    <a:pt x="72517" y="37211"/>
                  </a:lnTo>
                  <a:lnTo>
                    <a:pt x="72517" y="37071"/>
                  </a:lnTo>
                  <a:close/>
                </a:path>
                <a:path w="129539" h="53975">
                  <a:moveTo>
                    <a:pt x="78181" y="21564"/>
                  </a:moveTo>
                  <a:lnTo>
                    <a:pt x="78054" y="21513"/>
                  </a:lnTo>
                  <a:lnTo>
                    <a:pt x="77876" y="20904"/>
                  </a:lnTo>
                  <a:lnTo>
                    <a:pt x="77749" y="19253"/>
                  </a:lnTo>
                  <a:lnTo>
                    <a:pt x="77635" y="19088"/>
                  </a:lnTo>
                  <a:lnTo>
                    <a:pt x="77508" y="18923"/>
                  </a:lnTo>
                  <a:lnTo>
                    <a:pt x="77330" y="18796"/>
                  </a:lnTo>
                  <a:lnTo>
                    <a:pt x="77089" y="18707"/>
                  </a:lnTo>
                  <a:lnTo>
                    <a:pt x="77368" y="18567"/>
                  </a:lnTo>
                  <a:lnTo>
                    <a:pt x="77558" y="18389"/>
                  </a:lnTo>
                  <a:lnTo>
                    <a:pt x="77812" y="18008"/>
                  </a:lnTo>
                  <a:lnTo>
                    <a:pt x="77838" y="16344"/>
                  </a:lnTo>
                  <a:lnTo>
                    <a:pt x="77673" y="16065"/>
                  </a:lnTo>
                  <a:lnTo>
                    <a:pt x="77114" y="15811"/>
                  </a:lnTo>
                  <a:lnTo>
                    <a:pt x="77114" y="16891"/>
                  </a:lnTo>
                  <a:lnTo>
                    <a:pt x="77000" y="18008"/>
                  </a:lnTo>
                  <a:lnTo>
                    <a:pt x="76542" y="18313"/>
                  </a:lnTo>
                  <a:lnTo>
                    <a:pt x="76238" y="18389"/>
                  </a:lnTo>
                  <a:lnTo>
                    <a:pt x="73939" y="18389"/>
                  </a:lnTo>
                  <a:lnTo>
                    <a:pt x="73939" y="16306"/>
                  </a:lnTo>
                  <a:lnTo>
                    <a:pt x="76238" y="16306"/>
                  </a:lnTo>
                  <a:lnTo>
                    <a:pt x="76466" y="16344"/>
                  </a:lnTo>
                  <a:lnTo>
                    <a:pt x="76962" y="16586"/>
                  </a:lnTo>
                  <a:lnTo>
                    <a:pt x="77114" y="16891"/>
                  </a:lnTo>
                  <a:lnTo>
                    <a:pt x="77114" y="15811"/>
                  </a:lnTo>
                  <a:lnTo>
                    <a:pt x="76796" y="15659"/>
                  </a:lnTo>
                  <a:lnTo>
                    <a:pt x="76403" y="15595"/>
                  </a:lnTo>
                  <a:lnTo>
                    <a:pt x="73113" y="15595"/>
                  </a:lnTo>
                  <a:lnTo>
                    <a:pt x="73113" y="21704"/>
                  </a:lnTo>
                  <a:lnTo>
                    <a:pt x="73939" y="21704"/>
                  </a:lnTo>
                  <a:lnTo>
                    <a:pt x="73939" y="19088"/>
                  </a:lnTo>
                  <a:lnTo>
                    <a:pt x="76161" y="19088"/>
                  </a:lnTo>
                  <a:lnTo>
                    <a:pt x="76403" y="19126"/>
                  </a:lnTo>
                  <a:lnTo>
                    <a:pt x="76847" y="19329"/>
                  </a:lnTo>
                  <a:lnTo>
                    <a:pt x="76936" y="19507"/>
                  </a:lnTo>
                  <a:lnTo>
                    <a:pt x="77063" y="20904"/>
                  </a:lnTo>
                  <a:lnTo>
                    <a:pt x="77165" y="21704"/>
                  </a:lnTo>
                  <a:lnTo>
                    <a:pt x="78181" y="21704"/>
                  </a:lnTo>
                  <a:lnTo>
                    <a:pt x="78181" y="21564"/>
                  </a:lnTo>
                  <a:close/>
                </a:path>
                <a:path w="129539" h="53975">
                  <a:moveTo>
                    <a:pt x="78346" y="101"/>
                  </a:moveTo>
                  <a:lnTo>
                    <a:pt x="77508" y="101"/>
                  </a:lnTo>
                  <a:lnTo>
                    <a:pt x="77508" y="4318"/>
                  </a:lnTo>
                  <a:lnTo>
                    <a:pt x="77444" y="4673"/>
                  </a:lnTo>
                  <a:lnTo>
                    <a:pt x="77050" y="5410"/>
                  </a:lnTo>
                  <a:lnTo>
                    <a:pt x="76581" y="5651"/>
                  </a:lnTo>
                  <a:lnTo>
                    <a:pt x="75298" y="5651"/>
                  </a:lnTo>
                  <a:lnTo>
                    <a:pt x="74879" y="5422"/>
                  </a:lnTo>
                  <a:lnTo>
                    <a:pt x="74460" y="4686"/>
                  </a:lnTo>
                  <a:lnTo>
                    <a:pt x="74383" y="4318"/>
                  </a:lnTo>
                  <a:lnTo>
                    <a:pt x="74383" y="101"/>
                  </a:lnTo>
                  <a:lnTo>
                    <a:pt x="73545" y="101"/>
                  </a:lnTo>
                  <a:lnTo>
                    <a:pt x="73545" y="4279"/>
                  </a:lnTo>
                  <a:lnTo>
                    <a:pt x="73634" y="4864"/>
                  </a:lnTo>
                  <a:lnTo>
                    <a:pt x="74218" y="6007"/>
                  </a:lnTo>
                  <a:lnTo>
                    <a:pt x="74917" y="6375"/>
                  </a:lnTo>
                  <a:lnTo>
                    <a:pt x="76974" y="6375"/>
                  </a:lnTo>
                  <a:lnTo>
                    <a:pt x="77673" y="6007"/>
                  </a:lnTo>
                  <a:lnTo>
                    <a:pt x="78244" y="4864"/>
                  </a:lnTo>
                  <a:lnTo>
                    <a:pt x="78346" y="4279"/>
                  </a:lnTo>
                  <a:lnTo>
                    <a:pt x="78346" y="101"/>
                  </a:lnTo>
                  <a:close/>
                </a:path>
                <a:path w="129539" h="53975">
                  <a:moveTo>
                    <a:pt x="78651" y="34963"/>
                  </a:moveTo>
                  <a:lnTo>
                    <a:pt x="77838" y="34963"/>
                  </a:lnTo>
                  <a:lnTo>
                    <a:pt x="77749" y="35356"/>
                  </a:lnTo>
                  <a:lnTo>
                    <a:pt x="77635" y="35687"/>
                  </a:lnTo>
                  <a:lnTo>
                    <a:pt x="77139" y="36398"/>
                  </a:lnTo>
                  <a:lnTo>
                    <a:pt x="76669" y="36639"/>
                  </a:lnTo>
                  <a:lnTo>
                    <a:pt x="75399" y="36639"/>
                  </a:lnTo>
                  <a:lnTo>
                    <a:pt x="74904" y="36410"/>
                  </a:lnTo>
                  <a:lnTo>
                    <a:pt x="74231" y="35521"/>
                  </a:lnTo>
                  <a:lnTo>
                    <a:pt x="74066" y="34937"/>
                  </a:lnTo>
                  <a:lnTo>
                    <a:pt x="74066" y="33350"/>
                  </a:lnTo>
                  <a:lnTo>
                    <a:pt x="74256" y="32702"/>
                  </a:lnTo>
                  <a:lnTo>
                    <a:pt x="74993" y="31851"/>
                  </a:lnTo>
                  <a:lnTo>
                    <a:pt x="75476" y="31648"/>
                  </a:lnTo>
                  <a:lnTo>
                    <a:pt x="76568" y="31648"/>
                  </a:lnTo>
                  <a:lnTo>
                    <a:pt x="76962" y="31762"/>
                  </a:lnTo>
                  <a:lnTo>
                    <a:pt x="77508" y="32219"/>
                  </a:lnTo>
                  <a:lnTo>
                    <a:pt x="77685" y="32537"/>
                  </a:lnTo>
                  <a:lnTo>
                    <a:pt x="77774" y="32931"/>
                  </a:lnTo>
                  <a:lnTo>
                    <a:pt x="78587" y="32931"/>
                  </a:lnTo>
                  <a:lnTo>
                    <a:pt x="76847" y="30924"/>
                  </a:lnTo>
                  <a:lnTo>
                    <a:pt x="75158" y="30924"/>
                  </a:lnTo>
                  <a:lnTo>
                    <a:pt x="74460" y="31242"/>
                  </a:lnTo>
                  <a:lnTo>
                    <a:pt x="73456" y="32448"/>
                  </a:lnTo>
                  <a:lnTo>
                    <a:pt x="73215" y="33185"/>
                  </a:lnTo>
                  <a:lnTo>
                    <a:pt x="73215" y="35267"/>
                  </a:lnTo>
                  <a:lnTo>
                    <a:pt x="73545" y="36144"/>
                  </a:lnTo>
                  <a:lnTo>
                    <a:pt x="74650" y="37147"/>
                  </a:lnTo>
                  <a:lnTo>
                    <a:pt x="75260" y="37363"/>
                  </a:lnTo>
                  <a:lnTo>
                    <a:pt x="76784" y="37363"/>
                  </a:lnTo>
                  <a:lnTo>
                    <a:pt x="77444" y="37096"/>
                  </a:lnTo>
                  <a:lnTo>
                    <a:pt x="78333" y="36144"/>
                  </a:lnTo>
                  <a:lnTo>
                    <a:pt x="78574" y="35598"/>
                  </a:lnTo>
                  <a:lnTo>
                    <a:pt x="78651" y="34963"/>
                  </a:lnTo>
                  <a:close/>
                </a:path>
                <a:path w="129539" h="53975">
                  <a:moveTo>
                    <a:pt x="83743" y="19138"/>
                  </a:moveTo>
                  <a:lnTo>
                    <a:pt x="83477" y="18846"/>
                  </a:lnTo>
                  <a:lnTo>
                    <a:pt x="83299" y="18669"/>
                  </a:lnTo>
                  <a:lnTo>
                    <a:pt x="83058" y="18542"/>
                  </a:lnTo>
                  <a:lnTo>
                    <a:pt x="83032" y="19443"/>
                  </a:lnTo>
                  <a:lnTo>
                    <a:pt x="82956" y="20370"/>
                  </a:lnTo>
                  <a:lnTo>
                    <a:pt x="82613" y="20853"/>
                  </a:lnTo>
                  <a:lnTo>
                    <a:pt x="82245" y="20993"/>
                  </a:lnTo>
                  <a:lnTo>
                    <a:pt x="79959" y="20993"/>
                  </a:lnTo>
                  <a:lnTo>
                    <a:pt x="79959" y="18846"/>
                  </a:lnTo>
                  <a:lnTo>
                    <a:pt x="81953" y="18846"/>
                  </a:lnTo>
                  <a:lnTo>
                    <a:pt x="82219" y="18897"/>
                  </a:lnTo>
                  <a:lnTo>
                    <a:pt x="82829" y="19138"/>
                  </a:lnTo>
                  <a:lnTo>
                    <a:pt x="83032" y="19443"/>
                  </a:lnTo>
                  <a:lnTo>
                    <a:pt x="83032" y="18542"/>
                  </a:lnTo>
                  <a:lnTo>
                    <a:pt x="82740" y="18415"/>
                  </a:lnTo>
                  <a:lnTo>
                    <a:pt x="82956" y="18313"/>
                  </a:lnTo>
                  <a:lnTo>
                    <a:pt x="83134" y="18173"/>
                  </a:lnTo>
                  <a:lnTo>
                    <a:pt x="83388" y="17881"/>
                  </a:lnTo>
                  <a:lnTo>
                    <a:pt x="83477" y="16484"/>
                  </a:lnTo>
                  <a:lnTo>
                    <a:pt x="83337" y="16281"/>
                  </a:lnTo>
                  <a:lnTo>
                    <a:pt x="82994" y="15811"/>
                  </a:lnTo>
                  <a:lnTo>
                    <a:pt x="82715" y="15697"/>
                  </a:lnTo>
                  <a:lnTo>
                    <a:pt x="82715" y="16776"/>
                  </a:lnTo>
                  <a:lnTo>
                    <a:pt x="82626" y="17805"/>
                  </a:lnTo>
                  <a:lnTo>
                    <a:pt x="82080" y="18135"/>
                  </a:lnTo>
                  <a:lnTo>
                    <a:pt x="81813" y="18173"/>
                  </a:lnTo>
                  <a:lnTo>
                    <a:pt x="79959" y="18173"/>
                  </a:lnTo>
                  <a:lnTo>
                    <a:pt x="79959" y="16281"/>
                  </a:lnTo>
                  <a:lnTo>
                    <a:pt x="81788" y="16281"/>
                  </a:lnTo>
                  <a:lnTo>
                    <a:pt x="82067" y="16332"/>
                  </a:lnTo>
                  <a:lnTo>
                    <a:pt x="82575" y="16535"/>
                  </a:lnTo>
                  <a:lnTo>
                    <a:pt x="82715" y="16776"/>
                  </a:lnTo>
                  <a:lnTo>
                    <a:pt x="82715" y="15697"/>
                  </a:lnTo>
                  <a:lnTo>
                    <a:pt x="82486" y="15595"/>
                  </a:lnTo>
                  <a:lnTo>
                    <a:pt x="79146" y="15595"/>
                  </a:lnTo>
                  <a:lnTo>
                    <a:pt x="79146" y="21704"/>
                  </a:lnTo>
                  <a:lnTo>
                    <a:pt x="82537" y="21704"/>
                  </a:lnTo>
                  <a:lnTo>
                    <a:pt x="83121" y="21463"/>
                  </a:lnTo>
                  <a:lnTo>
                    <a:pt x="83489" y="20993"/>
                  </a:lnTo>
                  <a:lnTo>
                    <a:pt x="83731" y="20675"/>
                  </a:lnTo>
                  <a:lnTo>
                    <a:pt x="83743" y="19138"/>
                  </a:lnTo>
                  <a:close/>
                </a:path>
                <a:path w="129539" h="53975">
                  <a:moveTo>
                    <a:pt x="84518" y="31089"/>
                  </a:moveTo>
                  <a:lnTo>
                    <a:pt x="83693" y="31089"/>
                  </a:lnTo>
                  <a:lnTo>
                    <a:pt x="83693" y="33616"/>
                  </a:lnTo>
                  <a:lnTo>
                    <a:pt x="80505" y="33616"/>
                  </a:lnTo>
                  <a:lnTo>
                    <a:pt x="80505" y="31089"/>
                  </a:lnTo>
                  <a:lnTo>
                    <a:pt x="79679" y="31089"/>
                  </a:lnTo>
                  <a:lnTo>
                    <a:pt x="79679" y="37211"/>
                  </a:lnTo>
                  <a:lnTo>
                    <a:pt x="80505" y="37211"/>
                  </a:lnTo>
                  <a:lnTo>
                    <a:pt x="80505" y="34340"/>
                  </a:lnTo>
                  <a:lnTo>
                    <a:pt x="83693" y="34340"/>
                  </a:lnTo>
                  <a:lnTo>
                    <a:pt x="83693" y="37211"/>
                  </a:lnTo>
                  <a:lnTo>
                    <a:pt x="84518" y="37211"/>
                  </a:lnTo>
                  <a:lnTo>
                    <a:pt x="84518" y="31089"/>
                  </a:lnTo>
                  <a:close/>
                </a:path>
                <a:path w="129539" h="53975">
                  <a:moveTo>
                    <a:pt x="85471" y="101"/>
                  </a:moveTo>
                  <a:lnTo>
                    <a:pt x="84302" y="101"/>
                  </a:lnTo>
                  <a:lnTo>
                    <a:pt x="82562" y="5270"/>
                  </a:lnTo>
                  <a:lnTo>
                    <a:pt x="80797" y="101"/>
                  </a:lnTo>
                  <a:lnTo>
                    <a:pt x="79616" y="101"/>
                  </a:lnTo>
                  <a:lnTo>
                    <a:pt x="79616" y="6210"/>
                  </a:lnTo>
                  <a:lnTo>
                    <a:pt x="80403" y="6210"/>
                  </a:lnTo>
                  <a:lnTo>
                    <a:pt x="80403" y="2603"/>
                  </a:lnTo>
                  <a:lnTo>
                    <a:pt x="80378" y="1054"/>
                  </a:lnTo>
                  <a:lnTo>
                    <a:pt x="82143" y="6210"/>
                  </a:lnTo>
                  <a:lnTo>
                    <a:pt x="82956" y="6210"/>
                  </a:lnTo>
                  <a:lnTo>
                    <a:pt x="84709" y="1054"/>
                  </a:lnTo>
                  <a:lnTo>
                    <a:pt x="84683" y="2273"/>
                  </a:lnTo>
                  <a:lnTo>
                    <a:pt x="84683" y="6210"/>
                  </a:lnTo>
                  <a:lnTo>
                    <a:pt x="85471" y="6210"/>
                  </a:lnTo>
                  <a:lnTo>
                    <a:pt x="85471" y="101"/>
                  </a:lnTo>
                  <a:close/>
                </a:path>
                <a:path w="129539" h="53975">
                  <a:moveTo>
                    <a:pt x="85877" y="15595"/>
                  </a:moveTo>
                  <a:lnTo>
                    <a:pt x="85039" y="15595"/>
                  </a:lnTo>
                  <a:lnTo>
                    <a:pt x="85039" y="21704"/>
                  </a:lnTo>
                  <a:lnTo>
                    <a:pt x="85877" y="21704"/>
                  </a:lnTo>
                  <a:lnTo>
                    <a:pt x="85877" y="15595"/>
                  </a:lnTo>
                  <a:close/>
                </a:path>
                <a:path w="129539" h="53975">
                  <a:moveTo>
                    <a:pt x="88620" y="7950"/>
                  </a:moveTo>
                  <a:lnTo>
                    <a:pt x="88214" y="7175"/>
                  </a:lnTo>
                  <a:lnTo>
                    <a:pt x="87934" y="6591"/>
                  </a:lnTo>
                  <a:lnTo>
                    <a:pt x="87579" y="5511"/>
                  </a:lnTo>
                  <a:lnTo>
                    <a:pt x="87464" y="4775"/>
                  </a:lnTo>
                  <a:lnTo>
                    <a:pt x="87464" y="3175"/>
                  </a:lnTo>
                  <a:lnTo>
                    <a:pt x="87553" y="2476"/>
                  </a:lnTo>
                  <a:lnTo>
                    <a:pt x="87884" y="1460"/>
                  </a:lnTo>
                  <a:lnTo>
                    <a:pt x="88176" y="850"/>
                  </a:lnTo>
                  <a:lnTo>
                    <a:pt x="88607" y="0"/>
                  </a:lnTo>
                  <a:lnTo>
                    <a:pt x="88087" y="0"/>
                  </a:lnTo>
                  <a:lnTo>
                    <a:pt x="87566" y="812"/>
                  </a:lnTo>
                  <a:lnTo>
                    <a:pt x="87223" y="1422"/>
                  </a:lnTo>
                  <a:lnTo>
                    <a:pt x="86804" y="2463"/>
                  </a:lnTo>
                  <a:lnTo>
                    <a:pt x="86677" y="3200"/>
                  </a:lnTo>
                  <a:lnTo>
                    <a:pt x="86690" y="4470"/>
                  </a:lnTo>
                  <a:lnTo>
                    <a:pt x="88112" y="7950"/>
                  </a:lnTo>
                  <a:lnTo>
                    <a:pt x="88620" y="7950"/>
                  </a:lnTo>
                  <a:close/>
                </a:path>
                <a:path w="129539" h="53975">
                  <a:moveTo>
                    <a:pt x="90525" y="5308"/>
                  </a:moveTo>
                  <a:lnTo>
                    <a:pt x="89649" y="5308"/>
                  </a:lnTo>
                  <a:lnTo>
                    <a:pt x="89649" y="6210"/>
                  </a:lnTo>
                  <a:lnTo>
                    <a:pt x="90525" y="6210"/>
                  </a:lnTo>
                  <a:lnTo>
                    <a:pt x="90525" y="5308"/>
                  </a:lnTo>
                  <a:close/>
                </a:path>
                <a:path w="129539" h="53975">
                  <a:moveTo>
                    <a:pt x="90741" y="37211"/>
                  </a:moveTo>
                  <a:lnTo>
                    <a:pt x="90068" y="35369"/>
                  </a:lnTo>
                  <a:lnTo>
                    <a:pt x="89827" y="34696"/>
                  </a:lnTo>
                  <a:lnTo>
                    <a:pt x="88938" y="32258"/>
                  </a:lnTo>
                  <a:lnTo>
                    <a:pt x="88938" y="34696"/>
                  </a:lnTo>
                  <a:lnTo>
                    <a:pt x="87033" y="34696"/>
                  </a:lnTo>
                  <a:lnTo>
                    <a:pt x="88023" y="32004"/>
                  </a:lnTo>
                  <a:lnTo>
                    <a:pt x="88938" y="34696"/>
                  </a:lnTo>
                  <a:lnTo>
                    <a:pt x="88938" y="32258"/>
                  </a:lnTo>
                  <a:lnTo>
                    <a:pt x="88849" y="32004"/>
                  </a:lnTo>
                  <a:lnTo>
                    <a:pt x="88519" y="31089"/>
                  </a:lnTo>
                  <a:lnTo>
                    <a:pt x="87579" y="31089"/>
                  </a:lnTo>
                  <a:lnTo>
                    <a:pt x="85280" y="37211"/>
                  </a:lnTo>
                  <a:lnTo>
                    <a:pt x="86131" y="37211"/>
                  </a:lnTo>
                  <a:lnTo>
                    <a:pt x="86791" y="35369"/>
                  </a:lnTo>
                  <a:lnTo>
                    <a:pt x="89204" y="35369"/>
                  </a:lnTo>
                  <a:lnTo>
                    <a:pt x="89827" y="37211"/>
                  </a:lnTo>
                  <a:lnTo>
                    <a:pt x="90741" y="37211"/>
                  </a:lnTo>
                  <a:close/>
                </a:path>
                <a:path w="129539" h="53975">
                  <a:moveTo>
                    <a:pt x="92075" y="15595"/>
                  </a:moveTo>
                  <a:lnTo>
                    <a:pt x="91287" y="15595"/>
                  </a:lnTo>
                  <a:lnTo>
                    <a:pt x="91287" y="20548"/>
                  </a:lnTo>
                  <a:lnTo>
                    <a:pt x="88201" y="15595"/>
                  </a:lnTo>
                  <a:lnTo>
                    <a:pt x="87223" y="15595"/>
                  </a:lnTo>
                  <a:lnTo>
                    <a:pt x="87223" y="21704"/>
                  </a:lnTo>
                  <a:lnTo>
                    <a:pt x="88011" y="21704"/>
                  </a:lnTo>
                  <a:lnTo>
                    <a:pt x="88011" y="16764"/>
                  </a:lnTo>
                  <a:lnTo>
                    <a:pt x="91147" y="21704"/>
                  </a:lnTo>
                  <a:lnTo>
                    <a:pt x="92075" y="21704"/>
                  </a:lnTo>
                  <a:lnTo>
                    <a:pt x="92075" y="15595"/>
                  </a:lnTo>
                  <a:close/>
                </a:path>
                <a:path w="129539" h="53975">
                  <a:moveTo>
                    <a:pt x="92887" y="5308"/>
                  </a:moveTo>
                  <a:lnTo>
                    <a:pt x="92024" y="5308"/>
                  </a:lnTo>
                  <a:lnTo>
                    <a:pt x="92024" y="6210"/>
                  </a:lnTo>
                  <a:lnTo>
                    <a:pt x="92887" y="6210"/>
                  </a:lnTo>
                  <a:lnTo>
                    <a:pt x="92887" y="5308"/>
                  </a:lnTo>
                  <a:close/>
                </a:path>
                <a:path w="129539" h="53975">
                  <a:moveTo>
                    <a:pt x="95250" y="5308"/>
                  </a:moveTo>
                  <a:lnTo>
                    <a:pt x="94386" y="5308"/>
                  </a:lnTo>
                  <a:lnTo>
                    <a:pt x="94386" y="6210"/>
                  </a:lnTo>
                  <a:lnTo>
                    <a:pt x="95250" y="6210"/>
                  </a:lnTo>
                  <a:lnTo>
                    <a:pt x="95250" y="5308"/>
                  </a:lnTo>
                  <a:close/>
                </a:path>
                <a:path w="129539" h="53975">
                  <a:moveTo>
                    <a:pt x="96672" y="37071"/>
                  </a:moveTo>
                  <a:lnTo>
                    <a:pt x="96545" y="37007"/>
                  </a:lnTo>
                  <a:lnTo>
                    <a:pt x="96354" y="36410"/>
                  </a:lnTo>
                  <a:lnTo>
                    <a:pt x="96240" y="34747"/>
                  </a:lnTo>
                  <a:lnTo>
                    <a:pt x="96113" y="34582"/>
                  </a:lnTo>
                  <a:lnTo>
                    <a:pt x="95999" y="34429"/>
                  </a:lnTo>
                  <a:lnTo>
                    <a:pt x="95808" y="34290"/>
                  </a:lnTo>
                  <a:lnTo>
                    <a:pt x="95567" y="34201"/>
                  </a:lnTo>
                  <a:lnTo>
                    <a:pt x="95846" y="34061"/>
                  </a:lnTo>
                  <a:lnTo>
                    <a:pt x="96037" y="33896"/>
                  </a:lnTo>
                  <a:lnTo>
                    <a:pt x="96291" y="33502"/>
                  </a:lnTo>
                  <a:lnTo>
                    <a:pt x="96316" y="31851"/>
                  </a:lnTo>
                  <a:lnTo>
                    <a:pt x="96151" y="31559"/>
                  </a:lnTo>
                  <a:lnTo>
                    <a:pt x="95592" y="31318"/>
                  </a:lnTo>
                  <a:lnTo>
                    <a:pt x="95592" y="32385"/>
                  </a:lnTo>
                  <a:lnTo>
                    <a:pt x="95478" y="33502"/>
                  </a:lnTo>
                  <a:lnTo>
                    <a:pt x="95034" y="33820"/>
                  </a:lnTo>
                  <a:lnTo>
                    <a:pt x="94729" y="33896"/>
                  </a:lnTo>
                  <a:lnTo>
                    <a:pt x="92417" y="33896"/>
                  </a:lnTo>
                  <a:lnTo>
                    <a:pt x="92417" y="31800"/>
                  </a:lnTo>
                  <a:lnTo>
                    <a:pt x="94729" y="31800"/>
                  </a:lnTo>
                  <a:lnTo>
                    <a:pt x="94957" y="31851"/>
                  </a:lnTo>
                  <a:lnTo>
                    <a:pt x="95440" y="32080"/>
                  </a:lnTo>
                  <a:lnTo>
                    <a:pt x="95592" y="32385"/>
                  </a:lnTo>
                  <a:lnTo>
                    <a:pt x="95592" y="31318"/>
                  </a:lnTo>
                  <a:lnTo>
                    <a:pt x="95275" y="31165"/>
                  </a:lnTo>
                  <a:lnTo>
                    <a:pt x="94894" y="31089"/>
                  </a:lnTo>
                  <a:lnTo>
                    <a:pt x="91592" y="31089"/>
                  </a:lnTo>
                  <a:lnTo>
                    <a:pt x="91592" y="37211"/>
                  </a:lnTo>
                  <a:lnTo>
                    <a:pt x="92417" y="37211"/>
                  </a:lnTo>
                  <a:lnTo>
                    <a:pt x="92417" y="34582"/>
                  </a:lnTo>
                  <a:lnTo>
                    <a:pt x="94640" y="34582"/>
                  </a:lnTo>
                  <a:lnTo>
                    <a:pt x="94894" y="34620"/>
                  </a:lnTo>
                  <a:lnTo>
                    <a:pt x="95326" y="34836"/>
                  </a:lnTo>
                  <a:lnTo>
                    <a:pt x="95427" y="35001"/>
                  </a:lnTo>
                  <a:lnTo>
                    <a:pt x="95542" y="36410"/>
                  </a:lnTo>
                  <a:lnTo>
                    <a:pt x="95656" y="37211"/>
                  </a:lnTo>
                  <a:lnTo>
                    <a:pt x="96672" y="37211"/>
                  </a:lnTo>
                  <a:lnTo>
                    <a:pt x="96672" y="37071"/>
                  </a:lnTo>
                  <a:close/>
                </a:path>
                <a:path w="129539" h="53975">
                  <a:moveTo>
                    <a:pt x="98259" y="3606"/>
                  </a:moveTo>
                  <a:lnTo>
                    <a:pt x="96812" y="0"/>
                  </a:lnTo>
                  <a:lnTo>
                    <a:pt x="96316" y="0"/>
                  </a:lnTo>
                  <a:lnTo>
                    <a:pt x="96723" y="774"/>
                  </a:lnTo>
                  <a:lnTo>
                    <a:pt x="96989" y="1358"/>
                  </a:lnTo>
                  <a:lnTo>
                    <a:pt x="97358" y="2438"/>
                  </a:lnTo>
                  <a:lnTo>
                    <a:pt x="97472" y="3175"/>
                  </a:lnTo>
                  <a:lnTo>
                    <a:pt x="97472" y="4775"/>
                  </a:lnTo>
                  <a:lnTo>
                    <a:pt x="97370" y="5473"/>
                  </a:lnTo>
                  <a:lnTo>
                    <a:pt x="97053" y="6464"/>
                  </a:lnTo>
                  <a:lnTo>
                    <a:pt x="96761" y="7086"/>
                  </a:lnTo>
                  <a:lnTo>
                    <a:pt x="96316" y="7950"/>
                  </a:lnTo>
                  <a:lnTo>
                    <a:pt x="96850" y="7950"/>
                  </a:lnTo>
                  <a:lnTo>
                    <a:pt x="97358" y="7150"/>
                  </a:lnTo>
                  <a:lnTo>
                    <a:pt x="97701" y="6540"/>
                  </a:lnTo>
                  <a:lnTo>
                    <a:pt x="98132" y="5473"/>
                  </a:lnTo>
                  <a:lnTo>
                    <a:pt x="98259" y="4749"/>
                  </a:lnTo>
                  <a:lnTo>
                    <a:pt x="98259" y="3606"/>
                  </a:lnTo>
                  <a:close/>
                </a:path>
                <a:path w="129539" h="53975">
                  <a:moveTo>
                    <a:pt x="98298" y="21704"/>
                  </a:moveTo>
                  <a:lnTo>
                    <a:pt x="97637" y="19875"/>
                  </a:lnTo>
                  <a:lnTo>
                    <a:pt x="97396" y="19202"/>
                  </a:lnTo>
                  <a:lnTo>
                    <a:pt x="96507" y="16751"/>
                  </a:lnTo>
                  <a:lnTo>
                    <a:pt x="96507" y="19202"/>
                  </a:lnTo>
                  <a:lnTo>
                    <a:pt x="94602" y="19202"/>
                  </a:lnTo>
                  <a:lnTo>
                    <a:pt x="95580" y="16497"/>
                  </a:lnTo>
                  <a:lnTo>
                    <a:pt x="96507" y="19202"/>
                  </a:lnTo>
                  <a:lnTo>
                    <a:pt x="96507" y="16751"/>
                  </a:lnTo>
                  <a:lnTo>
                    <a:pt x="96418" y="16497"/>
                  </a:lnTo>
                  <a:lnTo>
                    <a:pt x="96088" y="15595"/>
                  </a:lnTo>
                  <a:lnTo>
                    <a:pt x="95148" y="15595"/>
                  </a:lnTo>
                  <a:lnTo>
                    <a:pt x="92849" y="21704"/>
                  </a:lnTo>
                  <a:lnTo>
                    <a:pt x="93700" y="21704"/>
                  </a:lnTo>
                  <a:lnTo>
                    <a:pt x="94361" y="19875"/>
                  </a:lnTo>
                  <a:lnTo>
                    <a:pt x="96774" y="19875"/>
                  </a:lnTo>
                  <a:lnTo>
                    <a:pt x="97396" y="21704"/>
                  </a:lnTo>
                  <a:lnTo>
                    <a:pt x="98298" y="21704"/>
                  </a:lnTo>
                  <a:close/>
                </a:path>
                <a:path w="129539" h="53975">
                  <a:moveTo>
                    <a:pt x="99529" y="38950"/>
                  </a:moveTo>
                  <a:lnTo>
                    <a:pt x="99123" y="38176"/>
                  </a:lnTo>
                  <a:lnTo>
                    <a:pt x="98856" y="37579"/>
                  </a:lnTo>
                  <a:lnTo>
                    <a:pt x="98488" y="36512"/>
                  </a:lnTo>
                  <a:lnTo>
                    <a:pt x="98374" y="35775"/>
                  </a:lnTo>
                  <a:lnTo>
                    <a:pt x="98374" y="34163"/>
                  </a:lnTo>
                  <a:lnTo>
                    <a:pt x="98475" y="33464"/>
                  </a:lnTo>
                  <a:lnTo>
                    <a:pt x="98806" y="32461"/>
                  </a:lnTo>
                  <a:lnTo>
                    <a:pt x="99085" y="31838"/>
                  </a:lnTo>
                  <a:lnTo>
                    <a:pt x="99517" y="30988"/>
                  </a:lnTo>
                  <a:lnTo>
                    <a:pt x="98996" y="30988"/>
                  </a:lnTo>
                  <a:lnTo>
                    <a:pt x="98488" y="31800"/>
                  </a:lnTo>
                  <a:lnTo>
                    <a:pt x="98145" y="32423"/>
                  </a:lnTo>
                  <a:lnTo>
                    <a:pt x="97713" y="33464"/>
                  </a:lnTo>
                  <a:lnTo>
                    <a:pt x="97586" y="34201"/>
                  </a:lnTo>
                  <a:lnTo>
                    <a:pt x="97599" y="35471"/>
                  </a:lnTo>
                  <a:lnTo>
                    <a:pt x="97701" y="36169"/>
                  </a:lnTo>
                  <a:lnTo>
                    <a:pt x="97802" y="36614"/>
                  </a:lnTo>
                  <a:lnTo>
                    <a:pt x="98069" y="37325"/>
                  </a:lnTo>
                  <a:lnTo>
                    <a:pt x="98183" y="37553"/>
                  </a:lnTo>
                  <a:lnTo>
                    <a:pt x="98272" y="37731"/>
                  </a:lnTo>
                  <a:lnTo>
                    <a:pt x="99021" y="38950"/>
                  </a:lnTo>
                  <a:lnTo>
                    <a:pt x="99529" y="38950"/>
                  </a:lnTo>
                  <a:close/>
                </a:path>
                <a:path w="129539" h="53975">
                  <a:moveTo>
                    <a:pt x="104228" y="21564"/>
                  </a:moveTo>
                  <a:lnTo>
                    <a:pt x="104101" y="21513"/>
                  </a:lnTo>
                  <a:lnTo>
                    <a:pt x="103924" y="20904"/>
                  </a:lnTo>
                  <a:lnTo>
                    <a:pt x="103797" y="19253"/>
                  </a:lnTo>
                  <a:lnTo>
                    <a:pt x="103682" y="19088"/>
                  </a:lnTo>
                  <a:lnTo>
                    <a:pt x="103555" y="18923"/>
                  </a:lnTo>
                  <a:lnTo>
                    <a:pt x="103378" y="18796"/>
                  </a:lnTo>
                  <a:lnTo>
                    <a:pt x="103136" y="18707"/>
                  </a:lnTo>
                  <a:lnTo>
                    <a:pt x="103416" y="18567"/>
                  </a:lnTo>
                  <a:lnTo>
                    <a:pt x="103606" y="18389"/>
                  </a:lnTo>
                  <a:lnTo>
                    <a:pt x="103860" y="18008"/>
                  </a:lnTo>
                  <a:lnTo>
                    <a:pt x="103886" y="16344"/>
                  </a:lnTo>
                  <a:lnTo>
                    <a:pt x="103720" y="16065"/>
                  </a:lnTo>
                  <a:lnTo>
                    <a:pt x="103162" y="15811"/>
                  </a:lnTo>
                  <a:lnTo>
                    <a:pt x="103162" y="16891"/>
                  </a:lnTo>
                  <a:lnTo>
                    <a:pt x="103047" y="18008"/>
                  </a:lnTo>
                  <a:lnTo>
                    <a:pt x="102590" y="18313"/>
                  </a:lnTo>
                  <a:lnTo>
                    <a:pt x="102285" y="18389"/>
                  </a:lnTo>
                  <a:lnTo>
                    <a:pt x="99987" y="18389"/>
                  </a:lnTo>
                  <a:lnTo>
                    <a:pt x="99987" y="16306"/>
                  </a:lnTo>
                  <a:lnTo>
                    <a:pt x="102285" y="16306"/>
                  </a:lnTo>
                  <a:lnTo>
                    <a:pt x="102514" y="16344"/>
                  </a:lnTo>
                  <a:lnTo>
                    <a:pt x="103009" y="16586"/>
                  </a:lnTo>
                  <a:lnTo>
                    <a:pt x="103162" y="16891"/>
                  </a:lnTo>
                  <a:lnTo>
                    <a:pt x="103162" y="15811"/>
                  </a:lnTo>
                  <a:lnTo>
                    <a:pt x="102844" y="15659"/>
                  </a:lnTo>
                  <a:lnTo>
                    <a:pt x="102450" y="15595"/>
                  </a:lnTo>
                  <a:lnTo>
                    <a:pt x="99161" y="15595"/>
                  </a:lnTo>
                  <a:lnTo>
                    <a:pt x="99161" y="21704"/>
                  </a:lnTo>
                  <a:lnTo>
                    <a:pt x="99987" y="21704"/>
                  </a:lnTo>
                  <a:lnTo>
                    <a:pt x="99987" y="19088"/>
                  </a:lnTo>
                  <a:lnTo>
                    <a:pt x="102209" y="19088"/>
                  </a:lnTo>
                  <a:lnTo>
                    <a:pt x="102450" y="19126"/>
                  </a:lnTo>
                  <a:lnTo>
                    <a:pt x="102895" y="19329"/>
                  </a:lnTo>
                  <a:lnTo>
                    <a:pt x="102984" y="19507"/>
                  </a:lnTo>
                  <a:lnTo>
                    <a:pt x="103111" y="20904"/>
                  </a:lnTo>
                  <a:lnTo>
                    <a:pt x="103225" y="21704"/>
                  </a:lnTo>
                  <a:lnTo>
                    <a:pt x="104228" y="21704"/>
                  </a:lnTo>
                  <a:lnTo>
                    <a:pt x="104228" y="21564"/>
                  </a:lnTo>
                  <a:close/>
                </a:path>
                <a:path w="129539" h="53975">
                  <a:moveTo>
                    <a:pt x="104292" y="31343"/>
                  </a:moveTo>
                  <a:lnTo>
                    <a:pt x="100152" y="31343"/>
                  </a:lnTo>
                  <a:lnTo>
                    <a:pt x="100152" y="32105"/>
                  </a:lnTo>
                  <a:lnTo>
                    <a:pt x="103441" y="32105"/>
                  </a:lnTo>
                  <a:lnTo>
                    <a:pt x="103022" y="32575"/>
                  </a:lnTo>
                  <a:lnTo>
                    <a:pt x="102628" y="33147"/>
                  </a:lnTo>
                  <a:lnTo>
                    <a:pt x="101600" y="34937"/>
                  </a:lnTo>
                  <a:lnTo>
                    <a:pt x="101180" y="36068"/>
                  </a:lnTo>
                  <a:lnTo>
                    <a:pt x="100990" y="37211"/>
                  </a:lnTo>
                  <a:lnTo>
                    <a:pt x="101828" y="37211"/>
                  </a:lnTo>
                  <a:lnTo>
                    <a:pt x="102057" y="36156"/>
                  </a:lnTo>
                  <a:lnTo>
                    <a:pt x="102260" y="35445"/>
                  </a:lnTo>
                  <a:lnTo>
                    <a:pt x="104292" y="32004"/>
                  </a:lnTo>
                  <a:lnTo>
                    <a:pt x="104292" y="31343"/>
                  </a:lnTo>
                  <a:close/>
                </a:path>
                <a:path w="129539" h="53975">
                  <a:moveTo>
                    <a:pt x="108966" y="34607"/>
                  </a:moveTo>
                  <a:lnTo>
                    <a:pt x="108813" y="34213"/>
                  </a:lnTo>
                  <a:lnTo>
                    <a:pt x="108661" y="34074"/>
                  </a:lnTo>
                  <a:lnTo>
                    <a:pt x="108102" y="33604"/>
                  </a:lnTo>
                  <a:lnTo>
                    <a:pt x="108102" y="34759"/>
                  </a:lnTo>
                  <a:lnTo>
                    <a:pt x="108077" y="36055"/>
                  </a:lnTo>
                  <a:lnTo>
                    <a:pt x="107708" y="36563"/>
                  </a:lnTo>
                  <a:lnTo>
                    <a:pt x="107416" y="36690"/>
                  </a:lnTo>
                  <a:lnTo>
                    <a:pt x="106629" y="36690"/>
                  </a:lnTo>
                  <a:lnTo>
                    <a:pt x="106311" y="36563"/>
                  </a:lnTo>
                  <a:lnTo>
                    <a:pt x="105879" y="36055"/>
                  </a:lnTo>
                  <a:lnTo>
                    <a:pt x="105892" y="34607"/>
                  </a:lnTo>
                  <a:lnTo>
                    <a:pt x="106375" y="34175"/>
                  </a:lnTo>
                  <a:lnTo>
                    <a:pt x="106527" y="34124"/>
                  </a:lnTo>
                  <a:lnTo>
                    <a:pt x="106654" y="34074"/>
                  </a:lnTo>
                  <a:lnTo>
                    <a:pt x="107442" y="34074"/>
                  </a:lnTo>
                  <a:lnTo>
                    <a:pt x="107759" y="34213"/>
                  </a:lnTo>
                  <a:lnTo>
                    <a:pt x="108102" y="34759"/>
                  </a:lnTo>
                  <a:lnTo>
                    <a:pt x="108102" y="33604"/>
                  </a:lnTo>
                  <a:lnTo>
                    <a:pt x="107645" y="33401"/>
                  </a:lnTo>
                  <a:lnTo>
                    <a:pt x="106819" y="33388"/>
                  </a:lnTo>
                  <a:lnTo>
                    <a:pt x="106553" y="33439"/>
                  </a:lnTo>
                  <a:lnTo>
                    <a:pt x="106057" y="33680"/>
                  </a:lnTo>
                  <a:lnTo>
                    <a:pt x="105867" y="33845"/>
                  </a:lnTo>
                  <a:lnTo>
                    <a:pt x="105676" y="34124"/>
                  </a:lnTo>
                  <a:lnTo>
                    <a:pt x="105740" y="33223"/>
                  </a:lnTo>
                  <a:lnTo>
                    <a:pt x="105854" y="32804"/>
                  </a:lnTo>
                  <a:lnTo>
                    <a:pt x="106311" y="32080"/>
                  </a:lnTo>
                  <a:lnTo>
                    <a:pt x="106667" y="31877"/>
                  </a:lnTo>
                  <a:lnTo>
                    <a:pt x="107454" y="31877"/>
                  </a:lnTo>
                  <a:lnTo>
                    <a:pt x="107721" y="32004"/>
                  </a:lnTo>
                  <a:lnTo>
                    <a:pt x="108000" y="32385"/>
                  </a:lnTo>
                  <a:lnTo>
                    <a:pt x="108115" y="32804"/>
                  </a:lnTo>
                  <a:lnTo>
                    <a:pt x="108851" y="32804"/>
                  </a:lnTo>
                  <a:lnTo>
                    <a:pt x="107734" y="31216"/>
                  </a:lnTo>
                  <a:lnTo>
                    <a:pt x="106146" y="31216"/>
                  </a:lnTo>
                  <a:lnTo>
                    <a:pt x="105511" y="31711"/>
                  </a:lnTo>
                  <a:lnTo>
                    <a:pt x="104990" y="33223"/>
                  </a:lnTo>
                  <a:lnTo>
                    <a:pt x="105105" y="36309"/>
                  </a:lnTo>
                  <a:lnTo>
                    <a:pt x="105905" y="37147"/>
                  </a:lnTo>
                  <a:lnTo>
                    <a:pt x="106387" y="37363"/>
                  </a:lnTo>
                  <a:lnTo>
                    <a:pt x="107594" y="37363"/>
                  </a:lnTo>
                  <a:lnTo>
                    <a:pt x="108102" y="37147"/>
                  </a:lnTo>
                  <a:lnTo>
                    <a:pt x="108496" y="36690"/>
                  </a:lnTo>
                  <a:lnTo>
                    <a:pt x="108813" y="36309"/>
                  </a:lnTo>
                  <a:lnTo>
                    <a:pt x="108902" y="36055"/>
                  </a:lnTo>
                  <a:lnTo>
                    <a:pt x="108966" y="34607"/>
                  </a:lnTo>
                  <a:close/>
                </a:path>
                <a:path w="129539" h="53975">
                  <a:moveTo>
                    <a:pt x="110185" y="15595"/>
                  </a:moveTo>
                  <a:lnTo>
                    <a:pt x="109220" y="15595"/>
                  </a:lnTo>
                  <a:lnTo>
                    <a:pt x="107467" y="18529"/>
                  </a:lnTo>
                  <a:lnTo>
                    <a:pt x="105702" y="15595"/>
                  </a:lnTo>
                  <a:lnTo>
                    <a:pt x="104736" y="15595"/>
                  </a:lnTo>
                  <a:lnTo>
                    <a:pt x="107048" y="19253"/>
                  </a:lnTo>
                  <a:lnTo>
                    <a:pt x="107048" y="21704"/>
                  </a:lnTo>
                  <a:lnTo>
                    <a:pt x="107873" y="21704"/>
                  </a:lnTo>
                  <a:lnTo>
                    <a:pt x="107873" y="19253"/>
                  </a:lnTo>
                  <a:lnTo>
                    <a:pt x="110185" y="15595"/>
                  </a:lnTo>
                  <a:close/>
                </a:path>
                <a:path w="129539" h="53975">
                  <a:moveTo>
                    <a:pt x="112788" y="23444"/>
                  </a:moveTo>
                  <a:lnTo>
                    <a:pt x="112369" y="22669"/>
                  </a:lnTo>
                  <a:lnTo>
                    <a:pt x="112102" y="22085"/>
                  </a:lnTo>
                  <a:lnTo>
                    <a:pt x="111734" y="21005"/>
                  </a:lnTo>
                  <a:lnTo>
                    <a:pt x="111620" y="20269"/>
                  </a:lnTo>
                  <a:lnTo>
                    <a:pt x="111620" y="18669"/>
                  </a:lnTo>
                  <a:lnTo>
                    <a:pt x="111721" y="17970"/>
                  </a:lnTo>
                  <a:lnTo>
                    <a:pt x="112052" y="16967"/>
                  </a:lnTo>
                  <a:lnTo>
                    <a:pt x="112331" y="16344"/>
                  </a:lnTo>
                  <a:lnTo>
                    <a:pt x="112763" y="15494"/>
                  </a:lnTo>
                  <a:lnTo>
                    <a:pt x="112255" y="15494"/>
                  </a:lnTo>
                  <a:lnTo>
                    <a:pt x="111734" y="16306"/>
                  </a:lnTo>
                  <a:lnTo>
                    <a:pt x="111391" y="16916"/>
                  </a:lnTo>
                  <a:lnTo>
                    <a:pt x="110972" y="17970"/>
                  </a:lnTo>
                  <a:lnTo>
                    <a:pt x="110845" y="18694"/>
                  </a:lnTo>
                  <a:lnTo>
                    <a:pt x="110858" y="19964"/>
                  </a:lnTo>
                  <a:lnTo>
                    <a:pt x="112280" y="23444"/>
                  </a:lnTo>
                  <a:lnTo>
                    <a:pt x="112788" y="23444"/>
                  </a:lnTo>
                  <a:close/>
                </a:path>
                <a:path w="129539" h="53975">
                  <a:moveTo>
                    <a:pt x="113779" y="31343"/>
                  </a:moveTo>
                  <a:lnTo>
                    <a:pt x="109626" y="31343"/>
                  </a:lnTo>
                  <a:lnTo>
                    <a:pt x="109626" y="32105"/>
                  </a:lnTo>
                  <a:lnTo>
                    <a:pt x="112928" y="32105"/>
                  </a:lnTo>
                  <a:lnTo>
                    <a:pt x="112509" y="32575"/>
                  </a:lnTo>
                  <a:lnTo>
                    <a:pt x="112102" y="33147"/>
                  </a:lnTo>
                  <a:lnTo>
                    <a:pt x="111086" y="34937"/>
                  </a:lnTo>
                  <a:lnTo>
                    <a:pt x="110667" y="36068"/>
                  </a:lnTo>
                  <a:lnTo>
                    <a:pt x="110477" y="37211"/>
                  </a:lnTo>
                  <a:lnTo>
                    <a:pt x="111302" y="37211"/>
                  </a:lnTo>
                  <a:lnTo>
                    <a:pt x="111544" y="36156"/>
                  </a:lnTo>
                  <a:lnTo>
                    <a:pt x="111747" y="35445"/>
                  </a:lnTo>
                  <a:lnTo>
                    <a:pt x="113779" y="32004"/>
                  </a:lnTo>
                  <a:lnTo>
                    <a:pt x="113779" y="31343"/>
                  </a:lnTo>
                  <a:close/>
                </a:path>
                <a:path w="129539" h="53975">
                  <a:moveTo>
                    <a:pt x="116103" y="15773"/>
                  </a:moveTo>
                  <a:lnTo>
                    <a:pt x="115506" y="15773"/>
                  </a:lnTo>
                  <a:lnTo>
                    <a:pt x="115404" y="16230"/>
                  </a:lnTo>
                  <a:lnTo>
                    <a:pt x="115252" y="16522"/>
                  </a:lnTo>
                  <a:lnTo>
                    <a:pt x="114820" y="16776"/>
                  </a:lnTo>
                  <a:lnTo>
                    <a:pt x="114439" y="16865"/>
                  </a:lnTo>
                  <a:lnTo>
                    <a:pt x="113906" y="16916"/>
                  </a:lnTo>
                  <a:lnTo>
                    <a:pt x="113906" y="17487"/>
                  </a:lnTo>
                  <a:lnTo>
                    <a:pt x="115303" y="17487"/>
                  </a:lnTo>
                  <a:lnTo>
                    <a:pt x="115303" y="21704"/>
                  </a:lnTo>
                  <a:lnTo>
                    <a:pt x="116103" y="21704"/>
                  </a:lnTo>
                  <a:lnTo>
                    <a:pt x="116103" y="15773"/>
                  </a:lnTo>
                  <a:close/>
                </a:path>
                <a:path w="129539" h="53975">
                  <a:moveTo>
                    <a:pt x="116281" y="34607"/>
                  </a:moveTo>
                  <a:lnTo>
                    <a:pt x="114846" y="30988"/>
                  </a:lnTo>
                  <a:lnTo>
                    <a:pt x="114338" y="30988"/>
                  </a:lnTo>
                  <a:lnTo>
                    <a:pt x="114744" y="31762"/>
                  </a:lnTo>
                  <a:lnTo>
                    <a:pt x="115023" y="32346"/>
                  </a:lnTo>
                  <a:lnTo>
                    <a:pt x="115392" y="33426"/>
                  </a:lnTo>
                  <a:lnTo>
                    <a:pt x="115493" y="34163"/>
                  </a:lnTo>
                  <a:lnTo>
                    <a:pt x="115493" y="35775"/>
                  </a:lnTo>
                  <a:lnTo>
                    <a:pt x="115392" y="36474"/>
                  </a:lnTo>
                  <a:lnTo>
                    <a:pt x="115074" y="37452"/>
                  </a:lnTo>
                  <a:lnTo>
                    <a:pt x="114795" y="38087"/>
                  </a:lnTo>
                  <a:lnTo>
                    <a:pt x="114350" y="38950"/>
                  </a:lnTo>
                  <a:lnTo>
                    <a:pt x="114871" y="38950"/>
                  </a:lnTo>
                  <a:lnTo>
                    <a:pt x="115392" y="38138"/>
                  </a:lnTo>
                  <a:lnTo>
                    <a:pt x="115722" y="37528"/>
                  </a:lnTo>
                  <a:lnTo>
                    <a:pt x="116154" y="36474"/>
                  </a:lnTo>
                  <a:lnTo>
                    <a:pt x="116281" y="35737"/>
                  </a:lnTo>
                  <a:lnTo>
                    <a:pt x="116281" y="34607"/>
                  </a:lnTo>
                  <a:close/>
                </a:path>
                <a:path w="129539" h="53975">
                  <a:moveTo>
                    <a:pt x="122148" y="17589"/>
                  </a:moveTo>
                  <a:lnTo>
                    <a:pt x="122072" y="17195"/>
                  </a:lnTo>
                  <a:lnTo>
                    <a:pt x="121653" y="16421"/>
                  </a:lnTo>
                  <a:lnTo>
                    <a:pt x="121462" y="16065"/>
                  </a:lnTo>
                  <a:lnTo>
                    <a:pt x="121310" y="15989"/>
                  </a:lnTo>
                  <a:lnTo>
                    <a:pt x="121310" y="17513"/>
                  </a:lnTo>
                  <a:lnTo>
                    <a:pt x="121221" y="20421"/>
                  </a:lnTo>
                  <a:lnTo>
                    <a:pt x="120827" y="21018"/>
                  </a:lnTo>
                  <a:lnTo>
                    <a:pt x="120510" y="21196"/>
                  </a:lnTo>
                  <a:lnTo>
                    <a:pt x="119646" y="21196"/>
                  </a:lnTo>
                  <a:lnTo>
                    <a:pt x="119303" y="20904"/>
                  </a:lnTo>
                  <a:lnTo>
                    <a:pt x="119126" y="20421"/>
                  </a:lnTo>
                  <a:lnTo>
                    <a:pt x="119011" y="17462"/>
                  </a:lnTo>
                  <a:lnTo>
                    <a:pt x="119418" y="16637"/>
                  </a:lnTo>
                  <a:lnTo>
                    <a:pt x="119735" y="16421"/>
                  </a:lnTo>
                  <a:lnTo>
                    <a:pt x="120662" y="16421"/>
                  </a:lnTo>
                  <a:lnTo>
                    <a:pt x="120967" y="16637"/>
                  </a:lnTo>
                  <a:lnTo>
                    <a:pt x="121310" y="17513"/>
                  </a:lnTo>
                  <a:lnTo>
                    <a:pt x="121310" y="15989"/>
                  </a:lnTo>
                  <a:lnTo>
                    <a:pt x="120904" y="15748"/>
                  </a:lnTo>
                  <a:lnTo>
                    <a:pt x="119278" y="15748"/>
                  </a:lnTo>
                  <a:lnTo>
                    <a:pt x="118681" y="16205"/>
                  </a:lnTo>
                  <a:lnTo>
                    <a:pt x="118211" y="17513"/>
                  </a:lnTo>
                  <a:lnTo>
                    <a:pt x="118237" y="20421"/>
                  </a:lnTo>
                  <a:lnTo>
                    <a:pt x="118884" y="21564"/>
                  </a:lnTo>
                  <a:lnTo>
                    <a:pt x="119418" y="21869"/>
                  </a:lnTo>
                  <a:lnTo>
                    <a:pt x="120929" y="21869"/>
                  </a:lnTo>
                  <a:lnTo>
                    <a:pt x="121500" y="21488"/>
                  </a:lnTo>
                  <a:lnTo>
                    <a:pt x="121627" y="21196"/>
                  </a:lnTo>
                  <a:lnTo>
                    <a:pt x="122021" y="20320"/>
                  </a:lnTo>
                  <a:lnTo>
                    <a:pt x="122148" y="17589"/>
                  </a:lnTo>
                  <a:close/>
                </a:path>
                <a:path w="129539" h="53975">
                  <a:moveTo>
                    <a:pt x="126898" y="17589"/>
                  </a:moveTo>
                  <a:lnTo>
                    <a:pt x="126809" y="17195"/>
                  </a:lnTo>
                  <a:lnTo>
                    <a:pt x="126390" y="16421"/>
                  </a:lnTo>
                  <a:lnTo>
                    <a:pt x="126199" y="16065"/>
                  </a:lnTo>
                  <a:lnTo>
                    <a:pt x="126060" y="15989"/>
                  </a:lnTo>
                  <a:lnTo>
                    <a:pt x="126060" y="17513"/>
                  </a:lnTo>
                  <a:lnTo>
                    <a:pt x="125958" y="20421"/>
                  </a:lnTo>
                  <a:lnTo>
                    <a:pt x="125564" y="21018"/>
                  </a:lnTo>
                  <a:lnTo>
                    <a:pt x="125260" y="21196"/>
                  </a:lnTo>
                  <a:lnTo>
                    <a:pt x="124383" y="21196"/>
                  </a:lnTo>
                  <a:lnTo>
                    <a:pt x="124040" y="20904"/>
                  </a:lnTo>
                  <a:lnTo>
                    <a:pt x="123875" y="20421"/>
                  </a:lnTo>
                  <a:lnTo>
                    <a:pt x="123748" y="17462"/>
                  </a:lnTo>
                  <a:lnTo>
                    <a:pt x="124155" y="16637"/>
                  </a:lnTo>
                  <a:lnTo>
                    <a:pt x="124485" y="16421"/>
                  </a:lnTo>
                  <a:lnTo>
                    <a:pt x="125399" y="16421"/>
                  </a:lnTo>
                  <a:lnTo>
                    <a:pt x="125704" y="16637"/>
                  </a:lnTo>
                  <a:lnTo>
                    <a:pt x="126060" y="17513"/>
                  </a:lnTo>
                  <a:lnTo>
                    <a:pt x="126060" y="15989"/>
                  </a:lnTo>
                  <a:lnTo>
                    <a:pt x="125641" y="15748"/>
                  </a:lnTo>
                  <a:lnTo>
                    <a:pt x="124015" y="15748"/>
                  </a:lnTo>
                  <a:lnTo>
                    <a:pt x="123418" y="16205"/>
                  </a:lnTo>
                  <a:lnTo>
                    <a:pt x="122948" y="17513"/>
                  </a:lnTo>
                  <a:lnTo>
                    <a:pt x="122974" y="20421"/>
                  </a:lnTo>
                  <a:lnTo>
                    <a:pt x="123621" y="21564"/>
                  </a:lnTo>
                  <a:lnTo>
                    <a:pt x="124155" y="21869"/>
                  </a:lnTo>
                  <a:lnTo>
                    <a:pt x="125666" y="21869"/>
                  </a:lnTo>
                  <a:lnTo>
                    <a:pt x="126238" y="21488"/>
                  </a:lnTo>
                  <a:lnTo>
                    <a:pt x="126377" y="21196"/>
                  </a:lnTo>
                  <a:lnTo>
                    <a:pt x="126771" y="20320"/>
                  </a:lnTo>
                  <a:lnTo>
                    <a:pt x="126898" y="17589"/>
                  </a:lnTo>
                  <a:close/>
                </a:path>
                <a:path w="129539" h="53975">
                  <a:moveTo>
                    <a:pt x="129540" y="19113"/>
                  </a:moveTo>
                  <a:lnTo>
                    <a:pt x="128092" y="15494"/>
                  </a:lnTo>
                  <a:lnTo>
                    <a:pt x="127596" y="15494"/>
                  </a:lnTo>
                  <a:lnTo>
                    <a:pt x="128003" y="16268"/>
                  </a:lnTo>
                  <a:lnTo>
                    <a:pt x="128270" y="16852"/>
                  </a:lnTo>
                  <a:lnTo>
                    <a:pt x="128638" y="17932"/>
                  </a:lnTo>
                  <a:lnTo>
                    <a:pt x="128752" y="18669"/>
                  </a:lnTo>
                  <a:lnTo>
                    <a:pt x="128752" y="20269"/>
                  </a:lnTo>
                  <a:lnTo>
                    <a:pt x="128651" y="20967"/>
                  </a:lnTo>
                  <a:lnTo>
                    <a:pt x="128333" y="21958"/>
                  </a:lnTo>
                  <a:lnTo>
                    <a:pt x="128041" y="22593"/>
                  </a:lnTo>
                  <a:lnTo>
                    <a:pt x="127596" y="23444"/>
                  </a:lnTo>
                  <a:lnTo>
                    <a:pt x="128130" y="23444"/>
                  </a:lnTo>
                  <a:lnTo>
                    <a:pt x="128638" y="22644"/>
                  </a:lnTo>
                  <a:lnTo>
                    <a:pt x="128981" y="22034"/>
                  </a:lnTo>
                  <a:lnTo>
                    <a:pt x="129413" y="20980"/>
                  </a:lnTo>
                  <a:lnTo>
                    <a:pt x="129540" y="20243"/>
                  </a:lnTo>
                  <a:lnTo>
                    <a:pt x="129540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262484" y="2300731"/>
              <a:ext cx="110489" cy="53975"/>
            </a:xfrm>
            <a:custGeom>
              <a:avLst/>
              <a:gdLst/>
              <a:ahLst/>
              <a:cxnLst/>
              <a:rect l="l" t="t" r="r" b="b"/>
              <a:pathLst>
                <a:path w="110489" h="53975">
                  <a:moveTo>
                    <a:pt x="2108" y="46418"/>
                  </a:moveTo>
                  <a:lnTo>
                    <a:pt x="1295" y="46405"/>
                  </a:lnTo>
                  <a:lnTo>
                    <a:pt x="952" y="46520"/>
                  </a:lnTo>
                  <a:lnTo>
                    <a:pt x="787" y="46786"/>
                  </a:lnTo>
                  <a:lnTo>
                    <a:pt x="685" y="46926"/>
                  </a:lnTo>
                  <a:lnTo>
                    <a:pt x="635" y="47155"/>
                  </a:lnTo>
                  <a:lnTo>
                    <a:pt x="622" y="47459"/>
                  </a:lnTo>
                  <a:lnTo>
                    <a:pt x="622" y="48171"/>
                  </a:lnTo>
                  <a:lnTo>
                    <a:pt x="0" y="48171"/>
                  </a:lnTo>
                  <a:lnTo>
                    <a:pt x="0" y="48755"/>
                  </a:lnTo>
                  <a:lnTo>
                    <a:pt x="622" y="48755"/>
                  </a:lnTo>
                  <a:lnTo>
                    <a:pt x="622" y="52603"/>
                  </a:lnTo>
                  <a:lnTo>
                    <a:pt x="1358" y="52603"/>
                  </a:lnTo>
                  <a:lnTo>
                    <a:pt x="1358" y="48755"/>
                  </a:lnTo>
                  <a:lnTo>
                    <a:pt x="2108" y="48755"/>
                  </a:lnTo>
                  <a:lnTo>
                    <a:pt x="2108" y="48171"/>
                  </a:lnTo>
                  <a:lnTo>
                    <a:pt x="1371" y="48171"/>
                  </a:lnTo>
                  <a:lnTo>
                    <a:pt x="1371" y="47688"/>
                  </a:lnTo>
                  <a:lnTo>
                    <a:pt x="1397" y="47383"/>
                  </a:lnTo>
                  <a:lnTo>
                    <a:pt x="1485" y="47142"/>
                  </a:lnTo>
                  <a:lnTo>
                    <a:pt x="1612" y="47091"/>
                  </a:lnTo>
                  <a:lnTo>
                    <a:pt x="2108" y="47091"/>
                  </a:lnTo>
                  <a:lnTo>
                    <a:pt x="2108" y="46418"/>
                  </a:lnTo>
                  <a:close/>
                </a:path>
                <a:path w="110489" h="53975">
                  <a:moveTo>
                    <a:pt x="2108" y="30924"/>
                  </a:moveTo>
                  <a:lnTo>
                    <a:pt x="1295" y="30911"/>
                  </a:lnTo>
                  <a:lnTo>
                    <a:pt x="952" y="31038"/>
                  </a:lnTo>
                  <a:lnTo>
                    <a:pt x="787" y="31292"/>
                  </a:lnTo>
                  <a:lnTo>
                    <a:pt x="685" y="31432"/>
                  </a:lnTo>
                  <a:lnTo>
                    <a:pt x="635" y="31661"/>
                  </a:lnTo>
                  <a:lnTo>
                    <a:pt x="622" y="31978"/>
                  </a:lnTo>
                  <a:lnTo>
                    <a:pt x="622" y="32677"/>
                  </a:lnTo>
                  <a:lnTo>
                    <a:pt x="0" y="32677"/>
                  </a:lnTo>
                  <a:lnTo>
                    <a:pt x="0" y="33261"/>
                  </a:lnTo>
                  <a:lnTo>
                    <a:pt x="622" y="33261"/>
                  </a:lnTo>
                  <a:lnTo>
                    <a:pt x="622" y="37109"/>
                  </a:lnTo>
                  <a:lnTo>
                    <a:pt x="1358" y="37109"/>
                  </a:lnTo>
                  <a:lnTo>
                    <a:pt x="1358" y="33261"/>
                  </a:lnTo>
                  <a:lnTo>
                    <a:pt x="2108" y="33261"/>
                  </a:lnTo>
                  <a:lnTo>
                    <a:pt x="2108" y="32677"/>
                  </a:lnTo>
                  <a:lnTo>
                    <a:pt x="1371" y="32677"/>
                  </a:lnTo>
                  <a:lnTo>
                    <a:pt x="1371" y="32194"/>
                  </a:lnTo>
                  <a:lnTo>
                    <a:pt x="1397" y="31889"/>
                  </a:lnTo>
                  <a:lnTo>
                    <a:pt x="1485" y="31648"/>
                  </a:lnTo>
                  <a:lnTo>
                    <a:pt x="1612" y="31597"/>
                  </a:lnTo>
                  <a:lnTo>
                    <a:pt x="2108" y="31610"/>
                  </a:lnTo>
                  <a:lnTo>
                    <a:pt x="2108" y="30924"/>
                  </a:lnTo>
                  <a:close/>
                </a:path>
                <a:path w="110489" h="53975">
                  <a:moveTo>
                    <a:pt x="2108" y="15430"/>
                  </a:moveTo>
                  <a:lnTo>
                    <a:pt x="1295" y="15417"/>
                  </a:lnTo>
                  <a:lnTo>
                    <a:pt x="952" y="15532"/>
                  </a:lnTo>
                  <a:lnTo>
                    <a:pt x="787" y="15798"/>
                  </a:lnTo>
                  <a:lnTo>
                    <a:pt x="685" y="15938"/>
                  </a:lnTo>
                  <a:lnTo>
                    <a:pt x="635" y="16167"/>
                  </a:lnTo>
                  <a:lnTo>
                    <a:pt x="622" y="16471"/>
                  </a:lnTo>
                  <a:lnTo>
                    <a:pt x="622" y="17170"/>
                  </a:lnTo>
                  <a:lnTo>
                    <a:pt x="0" y="17170"/>
                  </a:lnTo>
                  <a:lnTo>
                    <a:pt x="0" y="17767"/>
                  </a:lnTo>
                  <a:lnTo>
                    <a:pt x="622" y="17767"/>
                  </a:lnTo>
                  <a:lnTo>
                    <a:pt x="622" y="21615"/>
                  </a:lnTo>
                  <a:lnTo>
                    <a:pt x="1358" y="21615"/>
                  </a:lnTo>
                  <a:lnTo>
                    <a:pt x="1358" y="17767"/>
                  </a:lnTo>
                  <a:lnTo>
                    <a:pt x="2108" y="17767"/>
                  </a:lnTo>
                  <a:lnTo>
                    <a:pt x="2108" y="17170"/>
                  </a:lnTo>
                  <a:lnTo>
                    <a:pt x="1371" y="17170"/>
                  </a:lnTo>
                  <a:lnTo>
                    <a:pt x="1371" y="16700"/>
                  </a:lnTo>
                  <a:lnTo>
                    <a:pt x="1397" y="16395"/>
                  </a:lnTo>
                  <a:lnTo>
                    <a:pt x="1485" y="16154"/>
                  </a:lnTo>
                  <a:lnTo>
                    <a:pt x="1612" y="16090"/>
                  </a:lnTo>
                  <a:lnTo>
                    <a:pt x="2108" y="16103"/>
                  </a:lnTo>
                  <a:lnTo>
                    <a:pt x="2108" y="15430"/>
                  </a:lnTo>
                  <a:close/>
                </a:path>
                <a:path w="110489" h="53975">
                  <a:moveTo>
                    <a:pt x="6807" y="52070"/>
                  </a:moveTo>
                  <a:lnTo>
                    <a:pt x="6464" y="52095"/>
                  </a:lnTo>
                  <a:lnTo>
                    <a:pt x="6311" y="50330"/>
                  </a:lnTo>
                  <a:lnTo>
                    <a:pt x="6223" y="48666"/>
                  </a:lnTo>
                  <a:lnTo>
                    <a:pt x="6159" y="48539"/>
                  </a:lnTo>
                  <a:lnTo>
                    <a:pt x="5575" y="48196"/>
                  </a:lnTo>
                  <a:lnTo>
                    <a:pt x="5575" y="50330"/>
                  </a:lnTo>
                  <a:lnTo>
                    <a:pt x="5575" y="51396"/>
                  </a:lnTo>
                  <a:lnTo>
                    <a:pt x="5359" y="51727"/>
                  </a:lnTo>
                  <a:lnTo>
                    <a:pt x="4699" y="52057"/>
                  </a:lnTo>
                  <a:lnTo>
                    <a:pt x="4432" y="52120"/>
                  </a:lnTo>
                  <a:lnTo>
                    <a:pt x="3962" y="52120"/>
                  </a:lnTo>
                  <a:lnTo>
                    <a:pt x="3835" y="52070"/>
                  </a:lnTo>
                  <a:lnTo>
                    <a:pt x="3619" y="51930"/>
                  </a:lnTo>
                  <a:lnTo>
                    <a:pt x="3492" y="50914"/>
                  </a:lnTo>
                  <a:lnTo>
                    <a:pt x="3860" y="50711"/>
                  </a:lnTo>
                  <a:lnTo>
                    <a:pt x="4064" y="50660"/>
                  </a:lnTo>
                  <a:lnTo>
                    <a:pt x="4927" y="50546"/>
                  </a:lnTo>
                  <a:lnTo>
                    <a:pt x="5359" y="50444"/>
                  </a:lnTo>
                  <a:lnTo>
                    <a:pt x="5575" y="50330"/>
                  </a:lnTo>
                  <a:lnTo>
                    <a:pt x="5575" y="48196"/>
                  </a:lnTo>
                  <a:lnTo>
                    <a:pt x="5067" y="48031"/>
                  </a:lnTo>
                  <a:lnTo>
                    <a:pt x="4102" y="48031"/>
                  </a:lnTo>
                  <a:lnTo>
                    <a:pt x="2819" y="49504"/>
                  </a:lnTo>
                  <a:lnTo>
                    <a:pt x="3530" y="49504"/>
                  </a:lnTo>
                  <a:lnTo>
                    <a:pt x="3606" y="49098"/>
                  </a:lnTo>
                  <a:lnTo>
                    <a:pt x="3860" y="48768"/>
                  </a:lnTo>
                  <a:lnTo>
                    <a:pt x="4140" y="48666"/>
                  </a:lnTo>
                  <a:lnTo>
                    <a:pt x="4876" y="48666"/>
                  </a:lnTo>
                  <a:lnTo>
                    <a:pt x="5130" y="48729"/>
                  </a:lnTo>
                  <a:lnTo>
                    <a:pt x="5499" y="48958"/>
                  </a:lnTo>
                  <a:lnTo>
                    <a:pt x="5473" y="49809"/>
                  </a:lnTo>
                  <a:lnTo>
                    <a:pt x="3581" y="50101"/>
                  </a:lnTo>
                  <a:lnTo>
                    <a:pt x="3238" y="50241"/>
                  </a:lnTo>
                  <a:lnTo>
                    <a:pt x="2717" y="50711"/>
                  </a:lnTo>
                  <a:lnTo>
                    <a:pt x="2819" y="52209"/>
                  </a:lnTo>
                  <a:lnTo>
                    <a:pt x="3225" y="52603"/>
                  </a:lnTo>
                  <a:lnTo>
                    <a:pt x="3594" y="52755"/>
                  </a:lnTo>
                  <a:lnTo>
                    <a:pt x="4343" y="52755"/>
                  </a:lnTo>
                  <a:lnTo>
                    <a:pt x="5600" y="52006"/>
                  </a:lnTo>
                  <a:lnTo>
                    <a:pt x="5702" y="52387"/>
                  </a:lnTo>
                  <a:lnTo>
                    <a:pt x="5854" y="52603"/>
                  </a:lnTo>
                  <a:lnTo>
                    <a:pt x="6045" y="52692"/>
                  </a:lnTo>
                  <a:lnTo>
                    <a:pt x="6400" y="52692"/>
                  </a:lnTo>
                  <a:lnTo>
                    <a:pt x="6781" y="52628"/>
                  </a:lnTo>
                  <a:lnTo>
                    <a:pt x="6807" y="52095"/>
                  </a:lnTo>
                  <a:close/>
                </a:path>
                <a:path w="110489" h="53975">
                  <a:moveTo>
                    <a:pt x="6807" y="36576"/>
                  </a:moveTo>
                  <a:lnTo>
                    <a:pt x="6464" y="36601"/>
                  </a:lnTo>
                  <a:lnTo>
                    <a:pt x="6311" y="34836"/>
                  </a:lnTo>
                  <a:lnTo>
                    <a:pt x="6223" y="33172"/>
                  </a:lnTo>
                  <a:lnTo>
                    <a:pt x="6159" y="33045"/>
                  </a:lnTo>
                  <a:lnTo>
                    <a:pt x="5575" y="32702"/>
                  </a:lnTo>
                  <a:lnTo>
                    <a:pt x="5575" y="34836"/>
                  </a:lnTo>
                  <a:lnTo>
                    <a:pt x="5575" y="35902"/>
                  </a:lnTo>
                  <a:lnTo>
                    <a:pt x="5359" y="36233"/>
                  </a:lnTo>
                  <a:lnTo>
                    <a:pt x="4699" y="36563"/>
                  </a:lnTo>
                  <a:lnTo>
                    <a:pt x="4432" y="36626"/>
                  </a:lnTo>
                  <a:lnTo>
                    <a:pt x="3962" y="36626"/>
                  </a:lnTo>
                  <a:lnTo>
                    <a:pt x="3835" y="36576"/>
                  </a:lnTo>
                  <a:lnTo>
                    <a:pt x="3619" y="36436"/>
                  </a:lnTo>
                  <a:lnTo>
                    <a:pt x="3492" y="35433"/>
                  </a:lnTo>
                  <a:lnTo>
                    <a:pt x="3860" y="35217"/>
                  </a:lnTo>
                  <a:lnTo>
                    <a:pt x="4064" y="35166"/>
                  </a:lnTo>
                  <a:lnTo>
                    <a:pt x="4927" y="35052"/>
                  </a:lnTo>
                  <a:lnTo>
                    <a:pt x="5359" y="34950"/>
                  </a:lnTo>
                  <a:lnTo>
                    <a:pt x="5575" y="34836"/>
                  </a:lnTo>
                  <a:lnTo>
                    <a:pt x="5575" y="32702"/>
                  </a:lnTo>
                  <a:lnTo>
                    <a:pt x="5067" y="32550"/>
                  </a:lnTo>
                  <a:lnTo>
                    <a:pt x="4102" y="32550"/>
                  </a:lnTo>
                  <a:lnTo>
                    <a:pt x="2819" y="34010"/>
                  </a:lnTo>
                  <a:lnTo>
                    <a:pt x="3530" y="34010"/>
                  </a:lnTo>
                  <a:lnTo>
                    <a:pt x="3606" y="33616"/>
                  </a:lnTo>
                  <a:lnTo>
                    <a:pt x="3860" y="33286"/>
                  </a:lnTo>
                  <a:lnTo>
                    <a:pt x="4140" y="33172"/>
                  </a:lnTo>
                  <a:lnTo>
                    <a:pt x="4876" y="33172"/>
                  </a:lnTo>
                  <a:lnTo>
                    <a:pt x="5130" y="33235"/>
                  </a:lnTo>
                  <a:lnTo>
                    <a:pt x="5499" y="33464"/>
                  </a:lnTo>
                  <a:lnTo>
                    <a:pt x="5473" y="34315"/>
                  </a:lnTo>
                  <a:lnTo>
                    <a:pt x="3581" y="34607"/>
                  </a:lnTo>
                  <a:lnTo>
                    <a:pt x="3238" y="34747"/>
                  </a:lnTo>
                  <a:lnTo>
                    <a:pt x="2717" y="35217"/>
                  </a:lnTo>
                  <a:lnTo>
                    <a:pt x="2819" y="36715"/>
                  </a:lnTo>
                  <a:lnTo>
                    <a:pt x="3225" y="37109"/>
                  </a:lnTo>
                  <a:lnTo>
                    <a:pt x="3594" y="37261"/>
                  </a:lnTo>
                  <a:lnTo>
                    <a:pt x="4343" y="37261"/>
                  </a:lnTo>
                  <a:lnTo>
                    <a:pt x="5600" y="36512"/>
                  </a:lnTo>
                  <a:lnTo>
                    <a:pt x="5702" y="36893"/>
                  </a:lnTo>
                  <a:lnTo>
                    <a:pt x="5854" y="37109"/>
                  </a:lnTo>
                  <a:lnTo>
                    <a:pt x="6045" y="37211"/>
                  </a:lnTo>
                  <a:lnTo>
                    <a:pt x="6400" y="37211"/>
                  </a:lnTo>
                  <a:lnTo>
                    <a:pt x="6781" y="37134"/>
                  </a:lnTo>
                  <a:lnTo>
                    <a:pt x="6807" y="36601"/>
                  </a:lnTo>
                  <a:close/>
                </a:path>
                <a:path w="110489" h="53975">
                  <a:moveTo>
                    <a:pt x="6807" y="21082"/>
                  </a:moveTo>
                  <a:lnTo>
                    <a:pt x="6464" y="21107"/>
                  </a:lnTo>
                  <a:lnTo>
                    <a:pt x="6311" y="19342"/>
                  </a:lnTo>
                  <a:lnTo>
                    <a:pt x="6223" y="17678"/>
                  </a:lnTo>
                  <a:lnTo>
                    <a:pt x="6159" y="17538"/>
                  </a:lnTo>
                  <a:lnTo>
                    <a:pt x="5575" y="17195"/>
                  </a:lnTo>
                  <a:lnTo>
                    <a:pt x="5575" y="19342"/>
                  </a:lnTo>
                  <a:lnTo>
                    <a:pt x="5575" y="20408"/>
                  </a:lnTo>
                  <a:lnTo>
                    <a:pt x="5359" y="20739"/>
                  </a:lnTo>
                  <a:lnTo>
                    <a:pt x="4699" y="21056"/>
                  </a:lnTo>
                  <a:lnTo>
                    <a:pt x="4432" y="21120"/>
                  </a:lnTo>
                  <a:lnTo>
                    <a:pt x="3962" y="21120"/>
                  </a:lnTo>
                  <a:lnTo>
                    <a:pt x="3835" y="21082"/>
                  </a:lnTo>
                  <a:lnTo>
                    <a:pt x="3619" y="20942"/>
                  </a:lnTo>
                  <a:lnTo>
                    <a:pt x="3492" y="19926"/>
                  </a:lnTo>
                  <a:lnTo>
                    <a:pt x="3860" y="19723"/>
                  </a:lnTo>
                  <a:lnTo>
                    <a:pt x="4064" y="19672"/>
                  </a:lnTo>
                  <a:lnTo>
                    <a:pt x="4927" y="19558"/>
                  </a:lnTo>
                  <a:lnTo>
                    <a:pt x="5359" y="19443"/>
                  </a:lnTo>
                  <a:lnTo>
                    <a:pt x="5575" y="19342"/>
                  </a:lnTo>
                  <a:lnTo>
                    <a:pt x="5575" y="17195"/>
                  </a:lnTo>
                  <a:lnTo>
                    <a:pt x="5067" y="17043"/>
                  </a:lnTo>
                  <a:lnTo>
                    <a:pt x="4102" y="17043"/>
                  </a:lnTo>
                  <a:lnTo>
                    <a:pt x="2819" y="18516"/>
                  </a:lnTo>
                  <a:lnTo>
                    <a:pt x="3530" y="18516"/>
                  </a:lnTo>
                  <a:lnTo>
                    <a:pt x="3606" y="18110"/>
                  </a:lnTo>
                  <a:lnTo>
                    <a:pt x="3860" y="17780"/>
                  </a:lnTo>
                  <a:lnTo>
                    <a:pt x="4140" y="17678"/>
                  </a:lnTo>
                  <a:lnTo>
                    <a:pt x="4876" y="17678"/>
                  </a:lnTo>
                  <a:lnTo>
                    <a:pt x="5130" y="17741"/>
                  </a:lnTo>
                  <a:lnTo>
                    <a:pt x="5499" y="17970"/>
                  </a:lnTo>
                  <a:lnTo>
                    <a:pt x="5473" y="18808"/>
                  </a:lnTo>
                  <a:lnTo>
                    <a:pt x="3581" y="19113"/>
                  </a:lnTo>
                  <a:lnTo>
                    <a:pt x="3238" y="19253"/>
                  </a:lnTo>
                  <a:lnTo>
                    <a:pt x="2717" y="19723"/>
                  </a:lnTo>
                  <a:lnTo>
                    <a:pt x="2819" y="21221"/>
                  </a:lnTo>
                  <a:lnTo>
                    <a:pt x="3225" y="21615"/>
                  </a:lnTo>
                  <a:lnTo>
                    <a:pt x="3594" y="21755"/>
                  </a:lnTo>
                  <a:lnTo>
                    <a:pt x="4343" y="21755"/>
                  </a:lnTo>
                  <a:lnTo>
                    <a:pt x="4660" y="21691"/>
                  </a:lnTo>
                  <a:lnTo>
                    <a:pt x="5232" y="21386"/>
                  </a:lnTo>
                  <a:lnTo>
                    <a:pt x="5448" y="21221"/>
                  </a:lnTo>
                  <a:lnTo>
                    <a:pt x="5600" y="21018"/>
                  </a:lnTo>
                  <a:lnTo>
                    <a:pt x="5702" y="21386"/>
                  </a:lnTo>
                  <a:lnTo>
                    <a:pt x="5854" y="21615"/>
                  </a:lnTo>
                  <a:lnTo>
                    <a:pt x="6045" y="21704"/>
                  </a:lnTo>
                  <a:lnTo>
                    <a:pt x="6400" y="21704"/>
                  </a:lnTo>
                  <a:lnTo>
                    <a:pt x="6781" y="21640"/>
                  </a:lnTo>
                  <a:lnTo>
                    <a:pt x="6807" y="21107"/>
                  </a:lnTo>
                  <a:close/>
                </a:path>
                <a:path w="110489" h="53975">
                  <a:moveTo>
                    <a:pt x="11734" y="53251"/>
                  </a:moveTo>
                  <a:lnTo>
                    <a:pt x="6997" y="53251"/>
                  </a:lnTo>
                  <a:lnTo>
                    <a:pt x="6997" y="53670"/>
                  </a:lnTo>
                  <a:lnTo>
                    <a:pt x="11734" y="53670"/>
                  </a:lnTo>
                  <a:lnTo>
                    <a:pt x="11734" y="53251"/>
                  </a:lnTo>
                  <a:close/>
                </a:path>
                <a:path w="110489" h="53975">
                  <a:moveTo>
                    <a:pt x="11734" y="37757"/>
                  </a:moveTo>
                  <a:lnTo>
                    <a:pt x="6997" y="37757"/>
                  </a:lnTo>
                  <a:lnTo>
                    <a:pt x="6997" y="38176"/>
                  </a:lnTo>
                  <a:lnTo>
                    <a:pt x="11734" y="38176"/>
                  </a:lnTo>
                  <a:lnTo>
                    <a:pt x="11734" y="37757"/>
                  </a:lnTo>
                  <a:close/>
                </a:path>
                <a:path w="110489" h="53975">
                  <a:moveTo>
                    <a:pt x="11734" y="22263"/>
                  </a:moveTo>
                  <a:lnTo>
                    <a:pt x="6997" y="22263"/>
                  </a:lnTo>
                  <a:lnTo>
                    <a:pt x="6997" y="22682"/>
                  </a:lnTo>
                  <a:lnTo>
                    <a:pt x="11734" y="22682"/>
                  </a:lnTo>
                  <a:lnTo>
                    <a:pt x="11734" y="22263"/>
                  </a:lnTo>
                  <a:close/>
                </a:path>
                <a:path w="110489" h="53975">
                  <a:moveTo>
                    <a:pt x="13906" y="32651"/>
                  </a:moveTo>
                  <a:lnTo>
                    <a:pt x="13195" y="32651"/>
                  </a:lnTo>
                  <a:lnTo>
                    <a:pt x="13195" y="31407"/>
                  </a:lnTo>
                  <a:lnTo>
                    <a:pt x="12433" y="31407"/>
                  </a:lnTo>
                  <a:lnTo>
                    <a:pt x="12433" y="32651"/>
                  </a:lnTo>
                  <a:lnTo>
                    <a:pt x="11836" y="32651"/>
                  </a:lnTo>
                  <a:lnTo>
                    <a:pt x="11836" y="33261"/>
                  </a:lnTo>
                  <a:lnTo>
                    <a:pt x="12433" y="33261"/>
                  </a:lnTo>
                  <a:lnTo>
                    <a:pt x="12433" y="36499"/>
                  </a:lnTo>
                  <a:lnTo>
                    <a:pt x="12496" y="36728"/>
                  </a:lnTo>
                  <a:lnTo>
                    <a:pt x="12738" y="37084"/>
                  </a:lnTo>
                  <a:lnTo>
                    <a:pt x="12979" y="37172"/>
                  </a:lnTo>
                  <a:lnTo>
                    <a:pt x="13436" y="37172"/>
                  </a:lnTo>
                  <a:lnTo>
                    <a:pt x="13817" y="37134"/>
                  </a:lnTo>
                  <a:lnTo>
                    <a:pt x="13906" y="36512"/>
                  </a:lnTo>
                  <a:lnTo>
                    <a:pt x="13512" y="36537"/>
                  </a:lnTo>
                  <a:lnTo>
                    <a:pt x="13246" y="36436"/>
                  </a:lnTo>
                  <a:lnTo>
                    <a:pt x="13195" y="33261"/>
                  </a:lnTo>
                  <a:lnTo>
                    <a:pt x="13906" y="33261"/>
                  </a:lnTo>
                  <a:lnTo>
                    <a:pt x="13906" y="32651"/>
                  </a:lnTo>
                  <a:close/>
                </a:path>
                <a:path w="110489" h="53975">
                  <a:moveTo>
                    <a:pt x="15417" y="32677"/>
                  </a:moveTo>
                  <a:lnTo>
                    <a:pt x="14655" y="32677"/>
                  </a:lnTo>
                  <a:lnTo>
                    <a:pt x="14655" y="37109"/>
                  </a:lnTo>
                  <a:lnTo>
                    <a:pt x="15417" y="37109"/>
                  </a:lnTo>
                  <a:lnTo>
                    <a:pt x="15417" y="32677"/>
                  </a:lnTo>
                  <a:close/>
                </a:path>
                <a:path w="110489" h="53975">
                  <a:moveTo>
                    <a:pt x="15417" y="31000"/>
                  </a:moveTo>
                  <a:lnTo>
                    <a:pt x="14655" y="31000"/>
                  </a:lnTo>
                  <a:lnTo>
                    <a:pt x="14655" y="31851"/>
                  </a:lnTo>
                  <a:lnTo>
                    <a:pt x="15417" y="31851"/>
                  </a:lnTo>
                  <a:lnTo>
                    <a:pt x="15417" y="31000"/>
                  </a:lnTo>
                  <a:close/>
                </a:path>
                <a:path w="110489" h="53975">
                  <a:moveTo>
                    <a:pt x="15862" y="17157"/>
                  </a:moveTo>
                  <a:lnTo>
                    <a:pt x="15100" y="17157"/>
                  </a:lnTo>
                  <a:lnTo>
                    <a:pt x="15100" y="19786"/>
                  </a:lnTo>
                  <a:lnTo>
                    <a:pt x="15049" y="20116"/>
                  </a:lnTo>
                  <a:lnTo>
                    <a:pt x="14757" y="20840"/>
                  </a:lnTo>
                  <a:lnTo>
                    <a:pt x="14414" y="21069"/>
                  </a:lnTo>
                  <a:lnTo>
                    <a:pt x="13525" y="21069"/>
                  </a:lnTo>
                  <a:lnTo>
                    <a:pt x="13271" y="20942"/>
                  </a:lnTo>
                  <a:lnTo>
                    <a:pt x="13068" y="20523"/>
                  </a:lnTo>
                  <a:lnTo>
                    <a:pt x="13030" y="20345"/>
                  </a:lnTo>
                  <a:lnTo>
                    <a:pt x="13030" y="17157"/>
                  </a:lnTo>
                  <a:lnTo>
                    <a:pt x="12268" y="17157"/>
                  </a:lnTo>
                  <a:lnTo>
                    <a:pt x="12268" y="20561"/>
                  </a:lnTo>
                  <a:lnTo>
                    <a:pt x="12331" y="20866"/>
                  </a:lnTo>
                  <a:lnTo>
                    <a:pt x="12687" y="21526"/>
                  </a:lnTo>
                  <a:lnTo>
                    <a:pt x="13119" y="21729"/>
                  </a:lnTo>
                  <a:lnTo>
                    <a:pt x="14160" y="21729"/>
                  </a:lnTo>
                  <a:lnTo>
                    <a:pt x="14503" y="21615"/>
                  </a:lnTo>
                  <a:lnTo>
                    <a:pt x="14935" y="21259"/>
                  </a:lnTo>
                  <a:lnTo>
                    <a:pt x="15062" y="21120"/>
                  </a:lnTo>
                  <a:lnTo>
                    <a:pt x="15151" y="20955"/>
                  </a:lnTo>
                  <a:lnTo>
                    <a:pt x="15151" y="21615"/>
                  </a:lnTo>
                  <a:lnTo>
                    <a:pt x="15862" y="21615"/>
                  </a:lnTo>
                  <a:lnTo>
                    <a:pt x="15862" y="17157"/>
                  </a:lnTo>
                  <a:close/>
                </a:path>
                <a:path w="110489" h="53975">
                  <a:moveTo>
                    <a:pt x="15913" y="46469"/>
                  </a:moveTo>
                  <a:lnTo>
                    <a:pt x="15201" y="46469"/>
                  </a:lnTo>
                  <a:lnTo>
                    <a:pt x="15201" y="48717"/>
                  </a:lnTo>
                  <a:lnTo>
                    <a:pt x="15113" y="49390"/>
                  </a:lnTo>
                  <a:lnTo>
                    <a:pt x="15113" y="51358"/>
                  </a:lnTo>
                  <a:lnTo>
                    <a:pt x="14668" y="51943"/>
                  </a:lnTo>
                  <a:lnTo>
                    <a:pt x="14376" y="52108"/>
                  </a:lnTo>
                  <a:lnTo>
                    <a:pt x="13589" y="52108"/>
                  </a:lnTo>
                  <a:lnTo>
                    <a:pt x="13271" y="51943"/>
                  </a:lnTo>
                  <a:lnTo>
                    <a:pt x="12890" y="51358"/>
                  </a:lnTo>
                  <a:lnTo>
                    <a:pt x="12877" y="49441"/>
                  </a:lnTo>
                  <a:lnTo>
                    <a:pt x="13347" y="48869"/>
                  </a:lnTo>
                  <a:lnTo>
                    <a:pt x="13652" y="48717"/>
                  </a:lnTo>
                  <a:lnTo>
                    <a:pt x="14363" y="48717"/>
                  </a:lnTo>
                  <a:lnTo>
                    <a:pt x="14655" y="48856"/>
                  </a:lnTo>
                  <a:lnTo>
                    <a:pt x="15113" y="49390"/>
                  </a:lnTo>
                  <a:lnTo>
                    <a:pt x="15113" y="48628"/>
                  </a:lnTo>
                  <a:lnTo>
                    <a:pt x="14884" y="48361"/>
                  </a:lnTo>
                  <a:lnTo>
                    <a:pt x="14516" y="48133"/>
                  </a:lnTo>
                  <a:lnTo>
                    <a:pt x="14224" y="48069"/>
                  </a:lnTo>
                  <a:lnTo>
                    <a:pt x="13271" y="48069"/>
                  </a:lnTo>
                  <a:lnTo>
                    <a:pt x="12839" y="48285"/>
                  </a:lnTo>
                  <a:lnTo>
                    <a:pt x="12141" y="49250"/>
                  </a:lnTo>
                  <a:lnTo>
                    <a:pt x="12077" y="49441"/>
                  </a:lnTo>
                  <a:lnTo>
                    <a:pt x="12153" y="51714"/>
                  </a:lnTo>
                  <a:lnTo>
                    <a:pt x="12877" y="52552"/>
                  </a:lnTo>
                  <a:lnTo>
                    <a:pt x="13309" y="52755"/>
                  </a:lnTo>
                  <a:lnTo>
                    <a:pt x="14109" y="52755"/>
                  </a:lnTo>
                  <a:lnTo>
                    <a:pt x="15240" y="51981"/>
                  </a:lnTo>
                  <a:lnTo>
                    <a:pt x="15240" y="52603"/>
                  </a:lnTo>
                  <a:lnTo>
                    <a:pt x="15913" y="52603"/>
                  </a:lnTo>
                  <a:lnTo>
                    <a:pt x="15913" y="51981"/>
                  </a:lnTo>
                  <a:lnTo>
                    <a:pt x="15913" y="46469"/>
                  </a:lnTo>
                  <a:close/>
                </a:path>
                <a:path w="110489" h="53975">
                  <a:moveTo>
                    <a:pt x="20434" y="19913"/>
                  </a:moveTo>
                  <a:lnTo>
                    <a:pt x="20281" y="19608"/>
                  </a:lnTo>
                  <a:lnTo>
                    <a:pt x="19812" y="19291"/>
                  </a:lnTo>
                  <a:lnTo>
                    <a:pt x="19443" y="19177"/>
                  </a:lnTo>
                  <a:lnTo>
                    <a:pt x="18199" y="18872"/>
                  </a:lnTo>
                  <a:lnTo>
                    <a:pt x="18034" y="18808"/>
                  </a:lnTo>
                  <a:lnTo>
                    <a:pt x="17729" y="18618"/>
                  </a:lnTo>
                  <a:lnTo>
                    <a:pt x="17627" y="18465"/>
                  </a:lnTo>
                  <a:lnTo>
                    <a:pt x="17627" y="18097"/>
                  </a:lnTo>
                  <a:lnTo>
                    <a:pt x="17703" y="17945"/>
                  </a:lnTo>
                  <a:lnTo>
                    <a:pt x="18008" y="17729"/>
                  </a:lnTo>
                  <a:lnTo>
                    <a:pt x="18211" y="17678"/>
                  </a:lnTo>
                  <a:lnTo>
                    <a:pt x="18923" y="17678"/>
                  </a:lnTo>
                  <a:lnTo>
                    <a:pt x="19570" y="18440"/>
                  </a:lnTo>
                  <a:lnTo>
                    <a:pt x="20281" y="18440"/>
                  </a:lnTo>
                  <a:lnTo>
                    <a:pt x="20281" y="18148"/>
                  </a:lnTo>
                  <a:lnTo>
                    <a:pt x="20193" y="17881"/>
                  </a:lnTo>
                  <a:lnTo>
                    <a:pt x="19710" y="17233"/>
                  </a:lnTo>
                  <a:lnTo>
                    <a:pt x="19227" y="17030"/>
                  </a:lnTo>
                  <a:lnTo>
                    <a:pt x="18046" y="17030"/>
                  </a:lnTo>
                  <a:lnTo>
                    <a:pt x="17627" y="17170"/>
                  </a:lnTo>
                  <a:lnTo>
                    <a:pt x="17030" y="17691"/>
                  </a:lnTo>
                  <a:lnTo>
                    <a:pt x="16878" y="18034"/>
                  </a:lnTo>
                  <a:lnTo>
                    <a:pt x="16878" y="18808"/>
                  </a:lnTo>
                  <a:lnTo>
                    <a:pt x="17030" y="19088"/>
                  </a:lnTo>
                  <a:lnTo>
                    <a:pt x="17538" y="19418"/>
                  </a:lnTo>
                  <a:lnTo>
                    <a:pt x="17818" y="19519"/>
                  </a:lnTo>
                  <a:lnTo>
                    <a:pt x="19113" y="19837"/>
                  </a:lnTo>
                  <a:lnTo>
                    <a:pt x="19329" y="19913"/>
                  </a:lnTo>
                  <a:lnTo>
                    <a:pt x="19608" y="20078"/>
                  </a:lnTo>
                  <a:lnTo>
                    <a:pt x="19685" y="20218"/>
                  </a:lnTo>
                  <a:lnTo>
                    <a:pt x="19685" y="20662"/>
                  </a:lnTo>
                  <a:lnTo>
                    <a:pt x="19583" y="20853"/>
                  </a:lnTo>
                  <a:lnTo>
                    <a:pt x="19164" y="21094"/>
                  </a:lnTo>
                  <a:lnTo>
                    <a:pt x="18910" y="21145"/>
                  </a:lnTo>
                  <a:lnTo>
                    <a:pt x="18173" y="21145"/>
                  </a:lnTo>
                  <a:lnTo>
                    <a:pt x="17843" y="21031"/>
                  </a:lnTo>
                  <a:lnTo>
                    <a:pt x="17551" y="20650"/>
                  </a:lnTo>
                  <a:lnTo>
                    <a:pt x="17487" y="20459"/>
                  </a:lnTo>
                  <a:lnTo>
                    <a:pt x="17462" y="20218"/>
                  </a:lnTo>
                  <a:lnTo>
                    <a:pt x="16751" y="20218"/>
                  </a:lnTo>
                  <a:lnTo>
                    <a:pt x="16764" y="20650"/>
                  </a:lnTo>
                  <a:lnTo>
                    <a:pt x="16916" y="21031"/>
                  </a:lnTo>
                  <a:lnTo>
                    <a:pt x="17462" y="21628"/>
                  </a:lnTo>
                  <a:lnTo>
                    <a:pt x="17932" y="21780"/>
                  </a:lnTo>
                  <a:lnTo>
                    <a:pt x="19215" y="21780"/>
                  </a:lnTo>
                  <a:lnTo>
                    <a:pt x="19685" y="21640"/>
                  </a:lnTo>
                  <a:lnTo>
                    <a:pt x="20281" y="21056"/>
                  </a:lnTo>
                  <a:lnTo>
                    <a:pt x="20434" y="20726"/>
                  </a:lnTo>
                  <a:lnTo>
                    <a:pt x="20434" y="19913"/>
                  </a:lnTo>
                  <a:close/>
                </a:path>
                <a:path w="110489" h="53975">
                  <a:moveTo>
                    <a:pt x="20434" y="4406"/>
                  </a:moveTo>
                  <a:lnTo>
                    <a:pt x="20281" y="4114"/>
                  </a:lnTo>
                  <a:lnTo>
                    <a:pt x="19812" y="3797"/>
                  </a:lnTo>
                  <a:lnTo>
                    <a:pt x="19443" y="3670"/>
                  </a:lnTo>
                  <a:lnTo>
                    <a:pt x="18199" y="3365"/>
                  </a:lnTo>
                  <a:lnTo>
                    <a:pt x="18034" y="3302"/>
                  </a:lnTo>
                  <a:lnTo>
                    <a:pt x="17729" y="3124"/>
                  </a:lnTo>
                  <a:lnTo>
                    <a:pt x="17627" y="2959"/>
                  </a:lnTo>
                  <a:lnTo>
                    <a:pt x="17627" y="2590"/>
                  </a:lnTo>
                  <a:lnTo>
                    <a:pt x="17703" y="2451"/>
                  </a:lnTo>
                  <a:lnTo>
                    <a:pt x="18008" y="2235"/>
                  </a:lnTo>
                  <a:lnTo>
                    <a:pt x="18211" y="2184"/>
                  </a:lnTo>
                  <a:lnTo>
                    <a:pt x="18923" y="2184"/>
                  </a:lnTo>
                  <a:lnTo>
                    <a:pt x="19570" y="2933"/>
                  </a:lnTo>
                  <a:lnTo>
                    <a:pt x="20281" y="2933"/>
                  </a:lnTo>
                  <a:lnTo>
                    <a:pt x="20281" y="2654"/>
                  </a:lnTo>
                  <a:lnTo>
                    <a:pt x="20193" y="2387"/>
                  </a:lnTo>
                  <a:lnTo>
                    <a:pt x="19710" y="1739"/>
                  </a:lnTo>
                  <a:lnTo>
                    <a:pt x="19227" y="1536"/>
                  </a:lnTo>
                  <a:lnTo>
                    <a:pt x="18046" y="1536"/>
                  </a:lnTo>
                  <a:lnTo>
                    <a:pt x="17627" y="1676"/>
                  </a:lnTo>
                  <a:lnTo>
                    <a:pt x="17030" y="2184"/>
                  </a:lnTo>
                  <a:lnTo>
                    <a:pt x="16878" y="2527"/>
                  </a:lnTo>
                  <a:lnTo>
                    <a:pt x="16878" y="3314"/>
                  </a:lnTo>
                  <a:lnTo>
                    <a:pt x="17030" y="3594"/>
                  </a:lnTo>
                  <a:lnTo>
                    <a:pt x="17538" y="3911"/>
                  </a:lnTo>
                  <a:lnTo>
                    <a:pt x="17818" y="4013"/>
                  </a:lnTo>
                  <a:lnTo>
                    <a:pt x="19113" y="4343"/>
                  </a:lnTo>
                  <a:lnTo>
                    <a:pt x="19329" y="4406"/>
                  </a:lnTo>
                  <a:lnTo>
                    <a:pt x="19608" y="4572"/>
                  </a:lnTo>
                  <a:lnTo>
                    <a:pt x="19685" y="4724"/>
                  </a:lnTo>
                  <a:lnTo>
                    <a:pt x="19685" y="5168"/>
                  </a:lnTo>
                  <a:lnTo>
                    <a:pt x="19583" y="5346"/>
                  </a:lnTo>
                  <a:lnTo>
                    <a:pt x="19164" y="5588"/>
                  </a:lnTo>
                  <a:lnTo>
                    <a:pt x="18910" y="5651"/>
                  </a:lnTo>
                  <a:lnTo>
                    <a:pt x="18173" y="5651"/>
                  </a:lnTo>
                  <a:lnTo>
                    <a:pt x="17843" y="5537"/>
                  </a:lnTo>
                  <a:lnTo>
                    <a:pt x="17551" y="5156"/>
                  </a:lnTo>
                  <a:lnTo>
                    <a:pt x="17487" y="4965"/>
                  </a:lnTo>
                  <a:lnTo>
                    <a:pt x="17462" y="4711"/>
                  </a:lnTo>
                  <a:lnTo>
                    <a:pt x="16751" y="4711"/>
                  </a:lnTo>
                  <a:lnTo>
                    <a:pt x="16764" y="5156"/>
                  </a:lnTo>
                  <a:lnTo>
                    <a:pt x="16916" y="5537"/>
                  </a:lnTo>
                  <a:lnTo>
                    <a:pt x="17462" y="6134"/>
                  </a:lnTo>
                  <a:lnTo>
                    <a:pt x="17932" y="6286"/>
                  </a:lnTo>
                  <a:lnTo>
                    <a:pt x="19215" y="6286"/>
                  </a:lnTo>
                  <a:lnTo>
                    <a:pt x="19685" y="6146"/>
                  </a:lnTo>
                  <a:lnTo>
                    <a:pt x="20281" y="5562"/>
                  </a:lnTo>
                  <a:lnTo>
                    <a:pt x="20434" y="5219"/>
                  </a:lnTo>
                  <a:lnTo>
                    <a:pt x="20434" y="4406"/>
                  </a:lnTo>
                  <a:close/>
                </a:path>
                <a:path w="110489" h="53975">
                  <a:moveTo>
                    <a:pt x="20853" y="50609"/>
                  </a:moveTo>
                  <a:lnTo>
                    <a:pt x="20840" y="50012"/>
                  </a:lnTo>
                  <a:lnTo>
                    <a:pt x="20751" y="49441"/>
                  </a:lnTo>
                  <a:lnTo>
                    <a:pt x="20624" y="49072"/>
                  </a:lnTo>
                  <a:lnTo>
                    <a:pt x="20383" y="48704"/>
                  </a:lnTo>
                  <a:lnTo>
                    <a:pt x="20104" y="48412"/>
                  </a:lnTo>
                  <a:lnTo>
                    <a:pt x="20078" y="50012"/>
                  </a:lnTo>
                  <a:lnTo>
                    <a:pt x="17602" y="50012"/>
                  </a:lnTo>
                  <a:lnTo>
                    <a:pt x="17614" y="49695"/>
                  </a:lnTo>
                  <a:lnTo>
                    <a:pt x="17729" y="49314"/>
                  </a:lnTo>
                  <a:lnTo>
                    <a:pt x="18199" y="48818"/>
                  </a:lnTo>
                  <a:lnTo>
                    <a:pt x="18491" y="48704"/>
                  </a:lnTo>
                  <a:lnTo>
                    <a:pt x="19316" y="48704"/>
                  </a:lnTo>
                  <a:lnTo>
                    <a:pt x="19659" y="48882"/>
                  </a:lnTo>
                  <a:lnTo>
                    <a:pt x="19913" y="49326"/>
                  </a:lnTo>
                  <a:lnTo>
                    <a:pt x="20027" y="49631"/>
                  </a:lnTo>
                  <a:lnTo>
                    <a:pt x="20078" y="50012"/>
                  </a:lnTo>
                  <a:lnTo>
                    <a:pt x="20078" y="48412"/>
                  </a:lnTo>
                  <a:lnTo>
                    <a:pt x="19507" y="48120"/>
                  </a:lnTo>
                  <a:lnTo>
                    <a:pt x="19202" y="48044"/>
                  </a:lnTo>
                  <a:lnTo>
                    <a:pt x="18249" y="48044"/>
                  </a:lnTo>
                  <a:lnTo>
                    <a:pt x="17741" y="48260"/>
                  </a:lnTo>
                  <a:lnTo>
                    <a:pt x="16967" y="49161"/>
                  </a:lnTo>
                  <a:lnTo>
                    <a:pt x="16878" y="49441"/>
                  </a:lnTo>
                  <a:lnTo>
                    <a:pt x="16967" y="51752"/>
                  </a:lnTo>
                  <a:lnTo>
                    <a:pt x="17741" y="52552"/>
                  </a:lnTo>
                  <a:lnTo>
                    <a:pt x="18211" y="52755"/>
                  </a:lnTo>
                  <a:lnTo>
                    <a:pt x="18986" y="52755"/>
                  </a:lnTo>
                  <a:lnTo>
                    <a:pt x="20789" y="51206"/>
                  </a:lnTo>
                  <a:lnTo>
                    <a:pt x="20053" y="51206"/>
                  </a:lnTo>
                  <a:lnTo>
                    <a:pt x="19977" y="51422"/>
                  </a:lnTo>
                  <a:lnTo>
                    <a:pt x="19900" y="51574"/>
                  </a:lnTo>
                  <a:lnTo>
                    <a:pt x="19532" y="51981"/>
                  </a:lnTo>
                  <a:lnTo>
                    <a:pt x="19215" y="52108"/>
                  </a:lnTo>
                  <a:lnTo>
                    <a:pt x="18402" y="52108"/>
                  </a:lnTo>
                  <a:lnTo>
                    <a:pt x="18122" y="51981"/>
                  </a:lnTo>
                  <a:lnTo>
                    <a:pt x="17703" y="51422"/>
                  </a:lnTo>
                  <a:lnTo>
                    <a:pt x="17576" y="50609"/>
                  </a:lnTo>
                  <a:lnTo>
                    <a:pt x="20853" y="50609"/>
                  </a:lnTo>
                  <a:close/>
                </a:path>
                <a:path w="110489" h="53975">
                  <a:moveTo>
                    <a:pt x="22529" y="46494"/>
                  </a:moveTo>
                  <a:lnTo>
                    <a:pt x="21793" y="46494"/>
                  </a:lnTo>
                  <a:lnTo>
                    <a:pt x="21793" y="52603"/>
                  </a:lnTo>
                  <a:lnTo>
                    <a:pt x="22529" y="52603"/>
                  </a:lnTo>
                  <a:lnTo>
                    <a:pt x="22529" y="46494"/>
                  </a:lnTo>
                  <a:close/>
                </a:path>
                <a:path w="110489" h="53975">
                  <a:moveTo>
                    <a:pt x="22542" y="33743"/>
                  </a:moveTo>
                  <a:lnTo>
                    <a:pt x="22479" y="33439"/>
                  </a:lnTo>
                  <a:lnTo>
                    <a:pt x="22148" y="32766"/>
                  </a:lnTo>
                  <a:lnTo>
                    <a:pt x="21742" y="32550"/>
                  </a:lnTo>
                  <a:lnTo>
                    <a:pt x="20866" y="32550"/>
                  </a:lnTo>
                  <a:lnTo>
                    <a:pt x="20612" y="32613"/>
                  </a:lnTo>
                  <a:lnTo>
                    <a:pt x="20154" y="32842"/>
                  </a:lnTo>
                  <a:lnTo>
                    <a:pt x="19964" y="33020"/>
                  </a:lnTo>
                  <a:lnTo>
                    <a:pt x="19799" y="33248"/>
                  </a:lnTo>
                  <a:lnTo>
                    <a:pt x="19697" y="33058"/>
                  </a:lnTo>
                  <a:lnTo>
                    <a:pt x="19583" y="32918"/>
                  </a:lnTo>
                  <a:lnTo>
                    <a:pt x="19253" y="32639"/>
                  </a:lnTo>
                  <a:lnTo>
                    <a:pt x="18961" y="32550"/>
                  </a:lnTo>
                  <a:lnTo>
                    <a:pt x="18300" y="32550"/>
                  </a:lnTo>
                  <a:lnTo>
                    <a:pt x="18008" y="32639"/>
                  </a:lnTo>
                  <a:lnTo>
                    <a:pt x="17627" y="32905"/>
                  </a:lnTo>
                  <a:lnTo>
                    <a:pt x="17462" y="33070"/>
                  </a:lnTo>
                  <a:lnTo>
                    <a:pt x="17284" y="33286"/>
                  </a:lnTo>
                  <a:lnTo>
                    <a:pt x="17284" y="32651"/>
                  </a:lnTo>
                  <a:lnTo>
                    <a:pt x="16548" y="32651"/>
                  </a:lnTo>
                  <a:lnTo>
                    <a:pt x="16548" y="37109"/>
                  </a:lnTo>
                  <a:lnTo>
                    <a:pt x="17297" y="37109"/>
                  </a:lnTo>
                  <a:lnTo>
                    <a:pt x="17297" y="34175"/>
                  </a:lnTo>
                  <a:lnTo>
                    <a:pt x="17411" y="33769"/>
                  </a:lnTo>
                  <a:lnTo>
                    <a:pt x="17881" y="33337"/>
                  </a:lnTo>
                  <a:lnTo>
                    <a:pt x="18135" y="33223"/>
                  </a:lnTo>
                  <a:lnTo>
                    <a:pt x="18719" y="33223"/>
                  </a:lnTo>
                  <a:lnTo>
                    <a:pt x="18935" y="33324"/>
                  </a:lnTo>
                  <a:lnTo>
                    <a:pt x="19126" y="33680"/>
                  </a:lnTo>
                  <a:lnTo>
                    <a:pt x="19151" y="33896"/>
                  </a:lnTo>
                  <a:lnTo>
                    <a:pt x="19151" y="37109"/>
                  </a:lnTo>
                  <a:lnTo>
                    <a:pt x="19926" y="37109"/>
                  </a:lnTo>
                  <a:lnTo>
                    <a:pt x="19926" y="34061"/>
                  </a:lnTo>
                  <a:lnTo>
                    <a:pt x="20027" y="33731"/>
                  </a:lnTo>
                  <a:lnTo>
                    <a:pt x="20447" y="33337"/>
                  </a:lnTo>
                  <a:lnTo>
                    <a:pt x="20701" y="33235"/>
                  </a:lnTo>
                  <a:lnTo>
                    <a:pt x="21209" y="33235"/>
                  </a:lnTo>
                  <a:lnTo>
                    <a:pt x="21399" y="33286"/>
                  </a:lnTo>
                  <a:lnTo>
                    <a:pt x="21691" y="33515"/>
                  </a:lnTo>
                  <a:lnTo>
                    <a:pt x="21767" y="33718"/>
                  </a:lnTo>
                  <a:lnTo>
                    <a:pt x="21767" y="37109"/>
                  </a:lnTo>
                  <a:lnTo>
                    <a:pt x="22542" y="37109"/>
                  </a:lnTo>
                  <a:lnTo>
                    <a:pt x="22542" y="33743"/>
                  </a:lnTo>
                  <a:close/>
                </a:path>
                <a:path w="110489" h="53975">
                  <a:moveTo>
                    <a:pt x="25107" y="19621"/>
                  </a:moveTo>
                  <a:lnTo>
                    <a:pt x="24358" y="17424"/>
                  </a:lnTo>
                  <a:lnTo>
                    <a:pt x="24333" y="19024"/>
                  </a:lnTo>
                  <a:lnTo>
                    <a:pt x="21856" y="19024"/>
                  </a:lnTo>
                  <a:lnTo>
                    <a:pt x="21869" y="18707"/>
                  </a:lnTo>
                  <a:lnTo>
                    <a:pt x="21996" y="18326"/>
                  </a:lnTo>
                  <a:lnTo>
                    <a:pt x="22466" y="17830"/>
                  </a:lnTo>
                  <a:lnTo>
                    <a:pt x="22758" y="17703"/>
                  </a:lnTo>
                  <a:lnTo>
                    <a:pt x="23571" y="17703"/>
                  </a:lnTo>
                  <a:lnTo>
                    <a:pt x="23914" y="17894"/>
                  </a:lnTo>
                  <a:lnTo>
                    <a:pt x="24168" y="18338"/>
                  </a:lnTo>
                  <a:lnTo>
                    <a:pt x="24282" y="18643"/>
                  </a:lnTo>
                  <a:lnTo>
                    <a:pt x="24333" y="19024"/>
                  </a:lnTo>
                  <a:lnTo>
                    <a:pt x="24333" y="17424"/>
                  </a:lnTo>
                  <a:lnTo>
                    <a:pt x="23761" y="17132"/>
                  </a:lnTo>
                  <a:lnTo>
                    <a:pt x="23456" y="17056"/>
                  </a:lnTo>
                  <a:lnTo>
                    <a:pt x="22517" y="17056"/>
                  </a:lnTo>
                  <a:lnTo>
                    <a:pt x="22009" y="17272"/>
                  </a:lnTo>
                  <a:lnTo>
                    <a:pt x="21234" y="18173"/>
                  </a:lnTo>
                  <a:lnTo>
                    <a:pt x="21145" y="18440"/>
                  </a:lnTo>
                  <a:lnTo>
                    <a:pt x="21221" y="20764"/>
                  </a:lnTo>
                  <a:lnTo>
                    <a:pt x="21996" y="21564"/>
                  </a:lnTo>
                  <a:lnTo>
                    <a:pt x="22466" y="21767"/>
                  </a:lnTo>
                  <a:lnTo>
                    <a:pt x="23253" y="21767"/>
                  </a:lnTo>
                  <a:lnTo>
                    <a:pt x="25044" y="20218"/>
                  </a:lnTo>
                  <a:lnTo>
                    <a:pt x="24307" y="20218"/>
                  </a:lnTo>
                  <a:lnTo>
                    <a:pt x="24231" y="20434"/>
                  </a:lnTo>
                  <a:lnTo>
                    <a:pt x="24155" y="20586"/>
                  </a:lnTo>
                  <a:lnTo>
                    <a:pt x="23787" y="20993"/>
                  </a:lnTo>
                  <a:lnTo>
                    <a:pt x="23482" y="21120"/>
                  </a:lnTo>
                  <a:lnTo>
                    <a:pt x="22669" y="21120"/>
                  </a:lnTo>
                  <a:lnTo>
                    <a:pt x="22377" y="20993"/>
                  </a:lnTo>
                  <a:lnTo>
                    <a:pt x="21958" y="20434"/>
                  </a:lnTo>
                  <a:lnTo>
                    <a:pt x="21844" y="19621"/>
                  </a:lnTo>
                  <a:lnTo>
                    <a:pt x="25107" y="19621"/>
                  </a:lnTo>
                  <a:close/>
                </a:path>
                <a:path w="110489" h="53975">
                  <a:moveTo>
                    <a:pt x="25107" y="4127"/>
                  </a:moveTo>
                  <a:lnTo>
                    <a:pt x="24333" y="1917"/>
                  </a:lnTo>
                  <a:lnTo>
                    <a:pt x="24333" y="3530"/>
                  </a:lnTo>
                  <a:lnTo>
                    <a:pt x="21856" y="3530"/>
                  </a:lnTo>
                  <a:lnTo>
                    <a:pt x="21869" y="3200"/>
                  </a:lnTo>
                  <a:lnTo>
                    <a:pt x="21996" y="2832"/>
                  </a:lnTo>
                  <a:lnTo>
                    <a:pt x="22466" y="2336"/>
                  </a:lnTo>
                  <a:lnTo>
                    <a:pt x="22758" y="2209"/>
                  </a:lnTo>
                  <a:lnTo>
                    <a:pt x="23571" y="2209"/>
                  </a:lnTo>
                  <a:lnTo>
                    <a:pt x="23914" y="2387"/>
                  </a:lnTo>
                  <a:lnTo>
                    <a:pt x="24168" y="2844"/>
                  </a:lnTo>
                  <a:lnTo>
                    <a:pt x="24282" y="3149"/>
                  </a:lnTo>
                  <a:lnTo>
                    <a:pt x="24333" y="3530"/>
                  </a:lnTo>
                  <a:lnTo>
                    <a:pt x="24333" y="1917"/>
                  </a:lnTo>
                  <a:lnTo>
                    <a:pt x="23761" y="1625"/>
                  </a:lnTo>
                  <a:lnTo>
                    <a:pt x="23456" y="1549"/>
                  </a:lnTo>
                  <a:lnTo>
                    <a:pt x="22517" y="1549"/>
                  </a:lnTo>
                  <a:lnTo>
                    <a:pt x="22009" y="1778"/>
                  </a:lnTo>
                  <a:lnTo>
                    <a:pt x="21234" y="2679"/>
                  </a:lnTo>
                  <a:lnTo>
                    <a:pt x="21145" y="2946"/>
                  </a:lnTo>
                  <a:lnTo>
                    <a:pt x="21221" y="5270"/>
                  </a:lnTo>
                  <a:lnTo>
                    <a:pt x="21996" y="6070"/>
                  </a:lnTo>
                  <a:lnTo>
                    <a:pt x="22466" y="6273"/>
                  </a:lnTo>
                  <a:lnTo>
                    <a:pt x="23253" y="6273"/>
                  </a:lnTo>
                  <a:lnTo>
                    <a:pt x="25044" y="4711"/>
                  </a:lnTo>
                  <a:lnTo>
                    <a:pt x="24307" y="4711"/>
                  </a:lnTo>
                  <a:lnTo>
                    <a:pt x="24231" y="4940"/>
                  </a:lnTo>
                  <a:lnTo>
                    <a:pt x="24155" y="5092"/>
                  </a:lnTo>
                  <a:lnTo>
                    <a:pt x="23787" y="5499"/>
                  </a:lnTo>
                  <a:lnTo>
                    <a:pt x="23482" y="5626"/>
                  </a:lnTo>
                  <a:lnTo>
                    <a:pt x="22669" y="5626"/>
                  </a:lnTo>
                  <a:lnTo>
                    <a:pt x="22377" y="5499"/>
                  </a:lnTo>
                  <a:lnTo>
                    <a:pt x="21958" y="4940"/>
                  </a:lnTo>
                  <a:lnTo>
                    <a:pt x="21844" y="4127"/>
                  </a:lnTo>
                  <a:lnTo>
                    <a:pt x="25107" y="4127"/>
                  </a:lnTo>
                  <a:close/>
                </a:path>
                <a:path w="110489" h="53975">
                  <a:moveTo>
                    <a:pt x="27470" y="35115"/>
                  </a:moveTo>
                  <a:lnTo>
                    <a:pt x="27457" y="34531"/>
                  </a:lnTo>
                  <a:lnTo>
                    <a:pt x="27368" y="33947"/>
                  </a:lnTo>
                  <a:lnTo>
                    <a:pt x="27254" y="33578"/>
                  </a:lnTo>
                  <a:lnTo>
                    <a:pt x="27000" y="33210"/>
                  </a:lnTo>
                  <a:lnTo>
                    <a:pt x="26720" y="32918"/>
                  </a:lnTo>
                  <a:lnTo>
                    <a:pt x="26695" y="34531"/>
                  </a:lnTo>
                  <a:lnTo>
                    <a:pt x="24218" y="34531"/>
                  </a:lnTo>
                  <a:lnTo>
                    <a:pt x="24231" y="34201"/>
                  </a:lnTo>
                  <a:lnTo>
                    <a:pt x="24358" y="33820"/>
                  </a:lnTo>
                  <a:lnTo>
                    <a:pt x="24828" y="33324"/>
                  </a:lnTo>
                  <a:lnTo>
                    <a:pt x="25120" y="33210"/>
                  </a:lnTo>
                  <a:lnTo>
                    <a:pt x="25933" y="33210"/>
                  </a:lnTo>
                  <a:lnTo>
                    <a:pt x="26276" y="33388"/>
                  </a:lnTo>
                  <a:lnTo>
                    <a:pt x="26530" y="33832"/>
                  </a:lnTo>
                  <a:lnTo>
                    <a:pt x="26644" y="34137"/>
                  </a:lnTo>
                  <a:lnTo>
                    <a:pt x="26695" y="34531"/>
                  </a:lnTo>
                  <a:lnTo>
                    <a:pt x="26695" y="32918"/>
                  </a:lnTo>
                  <a:lnTo>
                    <a:pt x="26123" y="32626"/>
                  </a:lnTo>
                  <a:lnTo>
                    <a:pt x="25819" y="32550"/>
                  </a:lnTo>
                  <a:lnTo>
                    <a:pt x="24879" y="32550"/>
                  </a:lnTo>
                  <a:lnTo>
                    <a:pt x="24371" y="32778"/>
                  </a:lnTo>
                  <a:lnTo>
                    <a:pt x="23596" y="33667"/>
                  </a:lnTo>
                  <a:lnTo>
                    <a:pt x="23495" y="33947"/>
                  </a:lnTo>
                  <a:lnTo>
                    <a:pt x="23583" y="36258"/>
                  </a:lnTo>
                  <a:lnTo>
                    <a:pt x="24358" y="37071"/>
                  </a:lnTo>
                  <a:lnTo>
                    <a:pt x="24828" y="37274"/>
                  </a:lnTo>
                  <a:lnTo>
                    <a:pt x="25615" y="37274"/>
                  </a:lnTo>
                  <a:lnTo>
                    <a:pt x="27406" y="35712"/>
                  </a:lnTo>
                  <a:lnTo>
                    <a:pt x="26670" y="35712"/>
                  </a:lnTo>
                  <a:lnTo>
                    <a:pt x="26593" y="35928"/>
                  </a:lnTo>
                  <a:lnTo>
                    <a:pt x="26517" y="36080"/>
                  </a:lnTo>
                  <a:lnTo>
                    <a:pt x="26149" y="36487"/>
                  </a:lnTo>
                  <a:lnTo>
                    <a:pt x="25844" y="36614"/>
                  </a:lnTo>
                  <a:lnTo>
                    <a:pt x="25031" y="36614"/>
                  </a:lnTo>
                  <a:lnTo>
                    <a:pt x="24739" y="36487"/>
                  </a:lnTo>
                  <a:lnTo>
                    <a:pt x="24320" y="35928"/>
                  </a:lnTo>
                  <a:lnTo>
                    <a:pt x="24206" y="35115"/>
                  </a:lnTo>
                  <a:lnTo>
                    <a:pt x="27470" y="35115"/>
                  </a:lnTo>
                  <a:close/>
                </a:path>
                <a:path w="110489" h="53975">
                  <a:moveTo>
                    <a:pt x="27482" y="50609"/>
                  </a:moveTo>
                  <a:lnTo>
                    <a:pt x="27470" y="50012"/>
                  </a:lnTo>
                  <a:lnTo>
                    <a:pt x="27381" y="49441"/>
                  </a:lnTo>
                  <a:lnTo>
                    <a:pt x="27266" y="49072"/>
                  </a:lnTo>
                  <a:lnTo>
                    <a:pt x="27012" y="48704"/>
                  </a:lnTo>
                  <a:lnTo>
                    <a:pt x="26733" y="48412"/>
                  </a:lnTo>
                  <a:lnTo>
                    <a:pt x="26708" y="50012"/>
                  </a:lnTo>
                  <a:lnTo>
                    <a:pt x="24231" y="50012"/>
                  </a:lnTo>
                  <a:lnTo>
                    <a:pt x="24244" y="49695"/>
                  </a:lnTo>
                  <a:lnTo>
                    <a:pt x="24371" y="49314"/>
                  </a:lnTo>
                  <a:lnTo>
                    <a:pt x="24841" y="48818"/>
                  </a:lnTo>
                  <a:lnTo>
                    <a:pt x="25120" y="48704"/>
                  </a:lnTo>
                  <a:lnTo>
                    <a:pt x="25946" y="48704"/>
                  </a:lnTo>
                  <a:lnTo>
                    <a:pt x="26289" y="48882"/>
                  </a:lnTo>
                  <a:lnTo>
                    <a:pt x="26543" y="49326"/>
                  </a:lnTo>
                  <a:lnTo>
                    <a:pt x="26657" y="49631"/>
                  </a:lnTo>
                  <a:lnTo>
                    <a:pt x="26708" y="50012"/>
                  </a:lnTo>
                  <a:lnTo>
                    <a:pt x="26708" y="48412"/>
                  </a:lnTo>
                  <a:lnTo>
                    <a:pt x="26136" y="48120"/>
                  </a:lnTo>
                  <a:lnTo>
                    <a:pt x="25831" y="48044"/>
                  </a:lnTo>
                  <a:lnTo>
                    <a:pt x="24892" y="48044"/>
                  </a:lnTo>
                  <a:lnTo>
                    <a:pt x="24384" y="48260"/>
                  </a:lnTo>
                  <a:lnTo>
                    <a:pt x="23609" y="49161"/>
                  </a:lnTo>
                  <a:lnTo>
                    <a:pt x="23507" y="49441"/>
                  </a:lnTo>
                  <a:lnTo>
                    <a:pt x="23596" y="51752"/>
                  </a:lnTo>
                  <a:lnTo>
                    <a:pt x="24371" y="52552"/>
                  </a:lnTo>
                  <a:lnTo>
                    <a:pt x="24841" y="52755"/>
                  </a:lnTo>
                  <a:lnTo>
                    <a:pt x="25628" y="52755"/>
                  </a:lnTo>
                  <a:lnTo>
                    <a:pt x="27419" y="51206"/>
                  </a:lnTo>
                  <a:lnTo>
                    <a:pt x="26682" y="51206"/>
                  </a:lnTo>
                  <a:lnTo>
                    <a:pt x="26606" y="51422"/>
                  </a:lnTo>
                  <a:lnTo>
                    <a:pt x="26530" y="51574"/>
                  </a:lnTo>
                  <a:lnTo>
                    <a:pt x="26162" y="51981"/>
                  </a:lnTo>
                  <a:lnTo>
                    <a:pt x="25857" y="52108"/>
                  </a:lnTo>
                  <a:lnTo>
                    <a:pt x="25044" y="52108"/>
                  </a:lnTo>
                  <a:lnTo>
                    <a:pt x="24752" y="51981"/>
                  </a:lnTo>
                  <a:lnTo>
                    <a:pt x="24333" y="51422"/>
                  </a:lnTo>
                  <a:lnTo>
                    <a:pt x="24218" y="50609"/>
                  </a:lnTo>
                  <a:lnTo>
                    <a:pt x="27482" y="50609"/>
                  </a:lnTo>
                  <a:close/>
                </a:path>
                <a:path w="110489" h="53975">
                  <a:moveTo>
                    <a:pt x="28219" y="17068"/>
                  </a:moveTo>
                  <a:lnTo>
                    <a:pt x="27990" y="17056"/>
                  </a:lnTo>
                  <a:lnTo>
                    <a:pt x="27673" y="17056"/>
                  </a:lnTo>
                  <a:lnTo>
                    <a:pt x="27419" y="17170"/>
                  </a:lnTo>
                  <a:lnTo>
                    <a:pt x="26962" y="17589"/>
                  </a:lnTo>
                  <a:lnTo>
                    <a:pt x="26822" y="17767"/>
                  </a:lnTo>
                  <a:lnTo>
                    <a:pt x="26758" y="17919"/>
                  </a:lnTo>
                  <a:lnTo>
                    <a:pt x="26758" y="17157"/>
                  </a:lnTo>
                  <a:lnTo>
                    <a:pt x="26047" y="17157"/>
                  </a:lnTo>
                  <a:lnTo>
                    <a:pt x="26047" y="21615"/>
                  </a:lnTo>
                  <a:lnTo>
                    <a:pt x="26797" y="21615"/>
                  </a:lnTo>
                  <a:lnTo>
                    <a:pt x="26797" y="18732"/>
                  </a:lnTo>
                  <a:lnTo>
                    <a:pt x="26898" y="18453"/>
                  </a:lnTo>
                  <a:lnTo>
                    <a:pt x="27305" y="17970"/>
                  </a:lnTo>
                  <a:lnTo>
                    <a:pt x="27597" y="17843"/>
                  </a:lnTo>
                  <a:lnTo>
                    <a:pt x="27965" y="17843"/>
                  </a:lnTo>
                  <a:lnTo>
                    <a:pt x="28219" y="17868"/>
                  </a:lnTo>
                  <a:lnTo>
                    <a:pt x="28219" y="17068"/>
                  </a:lnTo>
                  <a:close/>
                </a:path>
                <a:path w="110489" h="53975">
                  <a:moveTo>
                    <a:pt x="28219" y="1574"/>
                  </a:moveTo>
                  <a:lnTo>
                    <a:pt x="27990" y="1549"/>
                  </a:lnTo>
                  <a:lnTo>
                    <a:pt x="27673" y="1549"/>
                  </a:lnTo>
                  <a:lnTo>
                    <a:pt x="27419" y="1663"/>
                  </a:lnTo>
                  <a:lnTo>
                    <a:pt x="26962" y="2095"/>
                  </a:lnTo>
                  <a:lnTo>
                    <a:pt x="26822" y="2273"/>
                  </a:lnTo>
                  <a:lnTo>
                    <a:pt x="26758" y="2425"/>
                  </a:lnTo>
                  <a:lnTo>
                    <a:pt x="26758" y="1651"/>
                  </a:lnTo>
                  <a:lnTo>
                    <a:pt x="26047" y="1651"/>
                  </a:lnTo>
                  <a:lnTo>
                    <a:pt x="26047" y="6108"/>
                  </a:lnTo>
                  <a:lnTo>
                    <a:pt x="26797" y="6108"/>
                  </a:lnTo>
                  <a:lnTo>
                    <a:pt x="26797" y="3238"/>
                  </a:lnTo>
                  <a:lnTo>
                    <a:pt x="26898" y="2959"/>
                  </a:lnTo>
                  <a:lnTo>
                    <a:pt x="27305" y="2463"/>
                  </a:lnTo>
                  <a:lnTo>
                    <a:pt x="27597" y="2349"/>
                  </a:lnTo>
                  <a:lnTo>
                    <a:pt x="27965" y="2349"/>
                  </a:lnTo>
                  <a:lnTo>
                    <a:pt x="28219" y="2362"/>
                  </a:lnTo>
                  <a:lnTo>
                    <a:pt x="28219" y="1574"/>
                  </a:lnTo>
                  <a:close/>
                </a:path>
                <a:path w="110489" h="53975">
                  <a:moveTo>
                    <a:pt x="30022" y="48145"/>
                  </a:moveTo>
                  <a:lnTo>
                    <a:pt x="29311" y="48145"/>
                  </a:lnTo>
                  <a:lnTo>
                    <a:pt x="29311" y="46901"/>
                  </a:lnTo>
                  <a:lnTo>
                    <a:pt x="28549" y="46901"/>
                  </a:lnTo>
                  <a:lnTo>
                    <a:pt x="28549" y="48145"/>
                  </a:lnTo>
                  <a:lnTo>
                    <a:pt x="27940" y="48145"/>
                  </a:lnTo>
                  <a:lnTo>
                    <a:pt x="27940" y="48755"/>
                  </a:lnTo>
                  <a:lnTo>
                    <a:pt x="28549" y="48755"/>
                  </a:lnTo>
                  <a:lnTo>
                    <a:pt x="28549" y="51993"/>
                  </a:lnTo>
                  <a:lnTo>
                    <a:pt x="28613" y="52222"/>
                  </a:lnTo>
                  <a:lnTo>
                    <a:pt x="28854" y="52578"/>
                  </a:lnTo>
                  <a:lnTo>
                    <a:pt x="29095" y="52666"/>
                  </a:lnTo>
                  <a:lnTo>
                    <a:pt x="29552" y="52666"/>
                  </a:lnTo>
                  <a:lnTo>
                    <a:pt x="29933" y="52628"/>
                  </a:lnTo>
                  <a:lnTo>
                    <a:pt x="30022" y="52006"/>
                  </a:lnTo>
                  <a:lnTo>
                    <a:pt x="29616" y="52019"/>
                  </a:lnTo>
                  <a:lnTo>
                    <a:pt x="29362" y="51917"/>
                  </a:lnTo>
                  <a:lnTo>
                    <a:pt x="29311" y="48755"/>
                  </a:lnTo>
                  <a:lnTo>
                    <a:pt x="30022" y="48755"/>
                  </a:lnTo>
                  <a:lnTo>
                    <a:pt x="30022" y="48145"/>
                  </a:lnTo>
                  <a:close/>
                </a:path>
                <a:path w="110489" h="53975">
                  <a:moveTo>
                    <a:pt x="31788" y="35407"/>
                  </a:moveTo>
                  <a:lnTo>
                    <a:pt x="31648" y="35102"/>
                  </a:lnTo>
                  <a:lnTo>
                    <a:pt x="31165" y="34798"/>
                  </a:lnTo>
                  <a:lnTo>
                    <a:pt x="30810" y="34671"/>
                  </a:lnTo>
                  <a:lnTo>
                    <a:pt x="29565" y="34366"/>
                  </a:lnTo>
                  <a:lnTo>
                    <a:pt x="29400" y="34302"/>
                  </a:lnTo>
                  <a:lnTo>
                    <a:pt x="29095" y="34124"/>
                  </a:lnTo>
                  <a:lnTo>
                    <a:pt x="28994" y="33959"/>
                  </a:lnTo>
                  <a:lnTo>
                    <a:pt x="28994" y="33591"/>
                  </a:lnTo>
                  <a:lnTo>
                    <a:pt x="29070" y="33451"/>
                  </a:lnTo>
                  <a:lnTo>
                    <a:pt x="29362" y="33223"/>
                  </a:lnTo>
                  <a:lnTo>
                    <a:pt x="29578" y="33172"/>
                  </a:lnTo>
                  <a:lnTo>
                    <a:pt x="30276" y="33172"/>
                  </a:lnTo>
                  <a:lnTo>
                    <a:pt x="30581" y="33274"/>
                  </a:lnTo>
                  <a:lnTo>
                    <a:pt x="30746" y="33477"/>
                  </a:lnTo>
                  <a:lnTo>
                    <a:pt x="30861" y="33616"/>
                  </a:lnTo>
                  <a:lnTo>
                    <a:pt x="30911" y="33756"/>
                  </a:lnTo>
                  <a:lnTo>
                    <a:pt x="30937" y="33934"/>
                  </a:lnTo>
                  <a:lnTo>
                    <a:pt x="31635" y="33934"/>
                  </a:lnTo>
                  <a:lnTo>
                    <a:pt x="31648" y="33642"/>
                  </a:lnTo>
                  <a:lnTo>
                    <a:pt x="31559" y="33375"/>
                  </a:lnTo>
                  <a:lnTo>
                    <a:pt x="31076" y="32727"/>
                  </a:lnTo>
                  <a:lnTo>
                    <a:pt x="30594" y="32537"/>
                  </a:lnTo>
                  <a:lnTo>
                    <a:pt x="29400" y="32537"/>
                  </a:lnTo>
                  <a:lnTo>
                    <a:pt x="28994" y="32664"/>
                  </a:lnTo>
                  <a:lnTo>
                    <a:pt x="28384" y="33185"/>
                  </a:lnTo>
                  <a:lnTo>
                    <a:pt x="28232" y="33528"/>
                  </a:lnTo>
                  <a:lnTo>
                    <a:pt x="28232" y="34302"/>
                  </a:lnTo>
                  <a:lnTo>
                    <a:pt x="28397" y="34594"/>
                  </a:lnTo>
                  <a:lnTo>
                    <a:pt x="28905" y="34912"/>
                  </a:lnTo>
                  <a:lnTo>
                    <a:pt x="29184" y="35013"/>
                  </a:lnTo>
                  <a:lnTo>
                    <a:pt x="30480" y="35331"/>
                  </a:lnTo>
                  <a:lnTo>
                    <a:pt x="30683" y="35407"/>
                  </a:lnTo>
                  <a:lnTo>
                    <a:pt x="30962" y="35572"/>
                  </a:lnTo>
                  <a:lnTo>
                    <a:pt x="31051" y="35712"/>
                  </a:lnTo>
                  <a:lnTo>
                    <a:pt x="31051" y="36156"/>
                  </a:lnTo>
                  <a:lnTo>
                    <a:pt x="30949" y="36347"/>
                  </a:lnTo>
                  <a:lnTo>
                    <a:pt x="30518" y="36588"/>
                  </a:lnTo>
                  <a:lnTo>
                    <a:pt x="30276" y="36639"/>
                  </a:lnTo>
                  <a:lnTo>
                    <a:pt x="29540" y="36639"/>
                  </a:lnTo>
                  <a:lnTo>
                    <a:pt x="29210" y="36525"/>
                  </a:lnTo>
                  <a:lnTo>
                    <a:pt x="28917" y="36156"/>
                  </a:lnTo>
                  <a:lnTo>
                    <a:pt x="28854" y="35966"/>
                  </a:lnTo>
                  <a:lnTo>
                    <a:pt x="28829" y="35712"/>
                  </a:lnTo>
                  <a:lnTo>
                    <a:pt x="28105" y="35712"/>
                  </a:lnTo>
                  <a:lnTo>
                    <a:pt x="28130" y="36156"/>
                  </a:lnTo>
                  <a:lnTo>
                    <a:pt x="28282" y="36525"/>
                  </a:lnTo>
                  <a:lnTo>
                    <a:pt x="28829" y="37134"/>
                  </a:lnTo>
                  <a:lnTo>
                    <a:pt x="29298" y="37274"/>
                  </a:lnTo>
                  <a:lnTo>
                    <a:pt x="30581" y="37274"/>
                  </a:lnTo>
                  <a:lnTo>
                    <a:pt x="31038" y="37134"/>
                  </a:lnTo>
                  <a:lnTo>
                    <a:pt x="31635" y="36563"/>
                  </a:lnTo>
                  <a:lnTo>
                    <a:pt x="31788" y="36220"/>
                  </a:lnTo>
                  <a:lnTo>
                    <a:pt x="31788" y="35407"/>
                  </a:lnTo>
                  <a:close/>
                </a:path>
                <a:path w="110489" h="53975">
                  <a:moveTo>
                    <a:pt x="32359" y="0"/>
                  </a:moveTo>
                  <a:lnTo>
                    <a:pt x="31521" y="0"/>
                  </a:lnTo>
                  <a:lnTo>
                    <a:pt x="31521" y="6108"/>
                  </a:lnTo>
                  <a:lnTo>
                    <a:pt x="32359" y="6108"/>
                  </a:lnTo>
                  <a:lnTo>
                    <a:pt x="32359" y="0"/>
                  </a:lnTo>
                  <a:close/>
                </a:path>
                <a:path w="110489" h="53975">
                  <a:moveTo>
                    <a:pt x="33058" y="22263"/>
                  </a:moveTo>
                  <a:lnTo>
                    <a:pt x="28321" y="22263"/>
                  </a:lnTo>
                  <a:lnTo>
                    <a:pt x="28321" y="22682"/>
                  </a:lnTo>
                  <a:lnTo>
                    <a:pt x="33058" y="22682"/>
                  </a:lnTo>
                  <a:lnTo>
                    <a:pt x="33058" y="22263"/>
                  </a:lnTo>
                  <a:close/>
                </a:path>
                <a:path w="110489" h="53975">
                  <a:moveTo>
                    <a:pt x="34264" y="32651"/>
                  </a:moveTo>
                  <a:lnTo>
                    <a:pt x="33553" y="32651"/>
                  </a:lnTo>
                  <a:lnTo>
                    <a:pt x="33553" y="31407"/>
                  </a:lnTo>
                  <a:lnTo>
                    <a:pt x="32804" y="31407"/>
                  </a:lnTo>
                  <a:lnTo>
                    <a:pt x="32804" y="32651"/>
                  </a:lnTo>
                  <a:lnTo>
                    <a:pt x="32194" y="32651"/>
                  </a:lnTo>
                  <a:lnTo>
                    <a:pt x="32194" y="33261"/>
                  </a:lnTo>
                  <a:lnTo>
                    <a:pt x="32804" y="33261"/>
                  </a:lnTo>
                  <a:lnTo>
                    <a:pt x="32804" y="36499"/>
                  </a:lnTo>
                  <a:lnTo>
                    <a:pt x="32867" y="36728"/>
                  </a:lnTo>
                  <a:lnTo>
                    <a:pt x="33108" y="37084"/>
                  </a:lnTo>
                  <a:lnTo>
                    <a:pt x="33350" y="37172"/>
                  </a:lnTo>
                  <a:lnTo>
                    <a:pt x="33807" y="37172"/>
                  </a:lnTo>
                  <a:lnTo>
                    <a:pt x="34175" y="37134"/>
                  </a:lnTo>
                  <a:lnTo>
                    <a:pt x="34264" y="36512"/>
                  </a:lnTo>
                  <a:lnTo>
                    <a:pt x="33870" y="36537"/>
                  </a:lnTo>
                  <a:lnTo>
                    <a:pt x="33604" y="36436"/>
                  </a:lnTo>
                  <a:lnTo>
                    <a:pt x="33553" y="33261"/>
                  </a:lnTo>
                  <a:lnTo>
                    <a:pt x="34264" y="33261"/>
                  </a:lnTo>
                  <a:lnTo>
                    <a:pt x="34264" y="32651"/>
                  </a:lnTo>
                  <a:close/>
                </a:path>
                <a:path w="110489" h="53975">
                  <a:moveTo>
                    <a:pt x="34594" y="50609"/>
                  </a:moveTo>
                  <a:lnTo>
                    <a:pt x="34582" y="50012"/>
                  </a:lnTo>
                  <a:lnTo>
                    <a:pt x="34493" y="49441"/>
                  </a:lnTo>
                  <a:lnTo>
                    <a:pt x="34366" y="49072"/>
                  </a:lnTo>
                  <a:lnTo>
                    <a:pt x="34124" y="48704"/>
                  </a:lnTo>
                  <a:lnTo>
                    <a:pt x="33845" y="48412"/>
                  </a:lnTo>
                  <a:lnTo>
                    <a:pt x="33820" y="50012"/>
                  </a:lnTo>
                  <a:lnTo>
                    <a:pt x="31343" y="50012"/>
                  </a:lnTo>
                  <a:lnTo>
                    <a:pt x="31356" y="49695"/>
                  </a:lnTo>
                  <a:lnTo>
                    <a:pt x="31483" y="49314"/>
                  </a:lnTo>
                  <a:lnTo>
                    <a:pt x="31953" y="48818"/>
                  </a:lnTo>
                  <a:lnTo>
                    <a:pt x="32232" y="48704"/>
                  </a:lnTo>
                  <a:lnTo>
                    <a:pt x="33058" y="48704"/>
                  </a:lnTo>
                  <a:lnTo>
                    <a:pt x="33401" y="48882"/>
                  </a:lnTo>
                  <a:lnTo>
                    <a:pt x="33655" y="49326"/>
                  </a:lnTo>
                  <a:lnTo>
                    <a:pt x="33769" y="49631"/>
                  </a:lnTo>
                  <a:lnTo>
                    <a:pt x="33820" y="50012"/>
                  </a:lnTo>
                  <a:lnTo>
                    <a:pt x="33820" y="48412"/>
                  </a:lnTo>
                  <a:lnTo>
                    <a:pt x="33248" y="48120"/>
                  </a:lnTo>
                  <a:lnTo>
                    <a:pt x="32943" y="48044"/>
                  </a:lnTo>
                  <a:lnTo>
                    <a:pt x="31991" y="48044"/>
                  </a:lnTo>
                  <a:lnTo>
                    <a:pt x="31483" y="48260"/>
                  </a:lnTo>
                  <a:lnTo>
                    <a:pt x="30708" y="49161"/>
                  </a:lnTo>
                  <a:lnTo>
                    <a:pt x="30619" y="49441"/>
                  </a:lnTo>
                  <a:lnTo>
                    <a:pt x="30708" y="51752"/>
                  </a:lnTo>
                  <a:lnTo>
                    <a:pt x="31483" y="52552"/>
                  </a:lnTo>
                  <a:lnTo>
                    <a:pt x="31953" y="52755"/>
                  </a:lnTo>
                  <a:lnTo>
                    <a:pt x="32727" y="52755"/>
                  </a:lnTo>
                  <a:lnTo>
                    <a:pt x="34531" y="51206"/>
                  </a:lnTo>
                  <a:lnTo>
                    <a:pt x="33794" y="51206"/>
                  </a:lnTo>
                  <a:lnTo>
                    <a:pt x="33718" y="51422"/>
                  </a:lnTo>
                  <a:lnTo>
                    <a:pt x="33642" y="51574"/>
                  </a:lnTo>
                  <a:lnTo>
                    <a:pt x="33274" y="51981"/>
                  </a:lnTo>
                  <a:lnTo>
                    <a:pt x="32956" y="52108"/>
                  </a:lnTo>
                  <a:lnTo>
                    <a:pt x="32156" y="52108"/>
                  </a:lnTo>
                  <a:lnTo>
                    <a:pt x="31864" y="51981"/>
                  </a:lnTo>
                  <a:lnTo>
                    <a:pt x="31445" y="51422"/>
                  </a:lnTo>
                  <a:lnTo>
                    <a:pt x="31318" y="50609"/>
                  </a:lnTo>
                  <a:lnTo>
                    <a:pt x="34594" y="50609"/>
                  </a:lnTo>
                  <a:close/>
                </a:path>
                <a:path w="110489" h="53975">
                  <a:moveTo>
                    <a:pt x="35217" y="17157"/>
                  </a:moveTo>
                  <a:lnTo>
                    <a:pt x="34518" y="17157"/>
                  </a:lnTo>
                  <a:lnTo>
                    <a:pt x="34518" y="15913"/>
                  </a:lnTo>
                  <a:lnTo>
                    <a:pt x="33756" y="15913"/>
                  </a:lnTo>
                  <a:lnTo>
                    <a:pt x="33756" y="17157"/>
                  </a:lnTo>
                  <a:lnTo>
                    <a:pt x="33147" y="17157"/>
                  </a:lnTo>
                  <a:lnTo>
                    <a:pt x="33147" y="17767"/>
                  </a:lnTo>
                  <a:lnTo>
                    <a:pt x="33756" y="17767"/>
                  </a:lnTo>
                  <a:lnTo>
                    <a:pt x="33756" y="21005"/>
                  </a:lnTo>
                  <a:lnTo>
                    <a:pt x="33820" y="21234"/>
                  </a:lnTo>
                  <a:lnTo>
                    <a:pt x="34061" y="21590"/>
                  </a:lnTo>
                  <a:lnTo>
                    <a:pt x="34302" y="21678"/>
                  </a:lnTo>
                  <a:lnTo>
                    <a:pt x="34759" y="21678"/>
                  </a:lnTo>
                  <a:lnTo>
                    <a:pt x="35140" y="21640"/>
                  </a:lnTo>
                  <a:lnTo>
                    <a:pt x="35217" y="21018"/>
                  </a:lnTo>
                  <a:lnTo>
                    <a:pt x="34823" y="21031"/>
                  </a:lnTo>
                  <a:lnTo>
                    <a:pt x="34569" y="20929"/>
                  </a:lnTo>
                  <a:lnTo>
                    <a:pt x="34518" y="17767"/>
                  </a:lnTo>
                  <a:lnTo>
                    <a:pt x="35217" y="17767"/>
                  </a:lnTo>
                  <a:lnTo>
                    <a:pt x="35217" y="17157"/>
                  </a:lnTo>
                  <a:close/>
                </a:path>
                <a:path w="110489" h="53975">
                  <a:moveTo>
                    <a:pt x="38557" y="0"/>
                  </a:moveTo>
                  <a:lnTo>
                    <a:pt x="37769" y="0"/>
                  </a:lnTo>
                  <a:lnTo>
                    <a:pt x="37769" y="4953"/>
                  </a:lnTo>
                  <a:lnTo>
                    <a:pt x="34683" y="0"/>
                  </a:lnTo>
                  <a:lnTo>
                    <a:pt x="33705" y="0"/>
                  </a:lnTo>
                  <a:lnTo>
                    <a:pt x="33705" y="6108"/>
                  </a:lnTo>
                  <a:lnTo>
                    <a:pt x="34493" y="6108"/>
                  </a:lnTo>
                  <a:lnTo>
                    <a:pt x="34493" y="1168"/>
                  </a:lnTo>
                  <a:lnTo>
                    <a:pt x="37630" y="6108"/>
                  </a:lnTo>
                  <a:lnTo>
                    <a:pt x="38557" y="6108"/>
                  </a:lnTo>
                  <a:lnTo>
                    <a:pt x="38557" y="0"/>
                  </a:lnTo>
                  <a:close/>
                </a:path>
                <a:path w="110489" h="53975">
                  <a:moveTo>
                    <a:pt x="39027" y="36576"/>
                  </a:moveTo>
                  <a:lnTo>
                    <a:pt x="38671" y="36601"/>
                  </a:lnTo>
                  <a:lnTo>
                    <a:pt x="38531" y="34836"/>
                  </a:lnTo>
                  <a:lnTo>
                    <a:pt x="38442" y="33172"/>
                  </a:lnTo>
                  <a:lnTo>
                    <a:pt x="38366" y="33045"/>
                  </a:lnTo>
                  <a:lnTo>
                    <a:pt x="37782" y="32702"/>
                  </a:lnTo>
                  <a:lnTo>
                    <a:pt x="37782" y="34836"/>
                  </a:lnTo>
                  <a:lnTo>
                    <a:pt x="37782" y="35902"/>
                  </a:lnTo>
                  <a:lnTo>
                    <a:pt x="37579" y="36233"/>
                  </a:lnTo>
                  <a:lnTo>
                    <a:pt x="36906" y="36563"/>
                  </a:lnTo>
                  <a:lnTo>
                    <a:pt x="36652" y="36626"/>
                  </a:lnTo>
                  <a:lnTo>
                    <a:pt x="36169" y="36626"/>
                  </a:lnTo>
                  <a:lnTo>
                    <a:pt x="35826" y="36436"/>
                  </a:lnTo>
                  <a:lnTo>
                    <a:pt x="35699" y="35433"/>
                  </a:lnTo>
                  <a:lnTo>
                    <a:pt x="36068" y="35217"/>
                  </a:lnTo>
                  <a:lnTo>
                    <a:pt x="36271" y="35166"/>
                  </a:lnTo>
                  <a:lnTo>
                    <a:pt x="37147" y="35052"/>
                  </a:lnTo>
                  <a:lnTo>
                    <a:pt x="37566" y="34950"/>
                  </a:lnTo>
                  <a:lnTo>
                    <a:pt x="37782" y="34836"/>
                  </a:lnTo>
                  <a:lnTo>
                    <a:pt x="37782" y="32702"/>
                  </a:lnTo>
                  <a:lnTo>
                    <a:pt x="37287" y="32550"/>
                  </a:lnTo>
                  <a:lnTo>
                    <a:pt x="36309" y="32550"/>
                  </a:lnTo>
                  <a:lnTo>
                    <a:pt x="35039" y="34010"/>
                  </a:lnTo>
                  <a:lnTo>
                    <a:pt x="35737" y="34010"/>
                  </a:lnTo>
                  <a:lnTo>
                    <a:pt x="35826" y="33616"/>
                  </a:lnTo>
                  <a:lnTo>
                    <a:pt x="36080" y="33286"/>
                  </a:lnTo>
                  <a:lnTo>
                    <a:pt x="36360" y="33172"/>
                  </a:lnTo>
                  <a:lnTo>
                    <a:pt x="37084" y="33172"/>
                  </a:lnTo>
                  <a:lnTo>
                    <a:pt x="37338" y="33235"/>
                  </a:lnTo>
                  <a:lnTo>
                    <a:pt x="37706" y="33464"/>
                  </a:lnTo>
                  <a:lnTo>
                    <a:pt x="37693" y="34315"/>
                  </a:lnTo>
                  <a:lnTo>
                    <a:pt x="35788" y="34607"/>
                  </a:lnTo>
                  <a:lnTo>
                    <a:pt x="35458" y="34747"/>
                  </a:lnTo>
                  <a:lnTo>
                    <a:pt x="34925" y="35217"/>
                  </a:lnTo>
                  <a:lnTo>
                    <a:pt x="35026" y="36715"/>
                  </a:lnTo>
                  <a:lnTo>
                    <a:pt x="35445" y="37109"/>
                  </a:lnTo>
                  <a:lnTo>
                    <a:pt x="35801" y="37261"/>
                  </a:lnTo>
                  <a:lnTo>
                    <a:pt x="36563" y="37261"/>
                  </a:lnTo>
                  <a:lnTo>
                    <a:pt x="36868" y="37185"/>
                  </a:lnTo>
                  <a:lnTo>
                    <a:pt x="37439" y="36893"/>
                  </a:lnTo>
                  <a:lnTo>
                    <a:pt x="37668" y="36715"/>
                  </a:lnTo>
                  <a:lnTo>
                    <a:pt x="37820" y="36512"/>
                  </a:lnTo>
                  <a:lnTo>
                    <a:pt x="37922" y="36893"/>
                  </a:lnTo>
                  <a:lnTo>
                    <a:pt x="38061" y="37109"/>
                  </a:lnTo>
                  <a:lnTo>
                    <a:pt x="38252" y="37211"/>
                  </a:lnTo>
                  <a:lnTo>
                    <a:pt x="38620" y="37211"/>
                  </a:lnTo>
                  <a:lnTo>
                    <a:pt x="39001" y="37134"/>
                  </a:lnTo>
                  <a:lnTo>
                    <a:pt x="39027" y="36601"/>
                  </a:lnTo>
                  <a:close/>
                </a:path>
                <a:path w="110489" h="53975">
                  <a:moveTo>
                    <a:pt x="39141" y="46469"/>
                  </a:moveTo>
                  <a:lnTo>
                    <a:pt x="38417" y="46469"/>
                  </a:lnTo>
                  <a:lnTo>
                    <a:pt x="38417" y="48717"/>
                  </a:lnTo>
                  <a:lnTo>
                    <a:pt x="38341" y="51358"/>
                  </a:lnTo>
                  <a:lnTo>
                    <a:pt x="37896" y="51943"/>
                  </a:lnTo>
                  <a:lnTo>
                    <a:pt x="37604" y="52108"/>
                  </a:lnTo>
                  <a:lnTo>
                    <a:pt x="36804" y="52108"/>
                  </a:lnTo>
                  <a:lnTo>
                    <a:pt x="36487" y="51943"/>
                  </a:lnTo>
                  <a:lnTo>
                    <a:pt x="36118" y="51358"/>
                  </a:lnTo>
                  <a:lnTo>
                    <a:pt x="36106" y="49441"/>
                  </a:lnTo>
                  <a:lnTo>
                    <a:pt x="36576" y="48869"/>
                  </a:lnTo>
                  <a:lnTo>
                    <a:pt x="38341" y="51358"/>
                  </a:lnTo>
                  <a:lnTo>
                    <a:pt x="38341" y="48641"/>
                  </a:lnTo>
                  <a:lnTo>
                    <a:pt x="38100" y="48361"/>
                  </a:lnTo>
                  <a:lnTo>
                    <a:pt x="37731" y="48133"/>
                  </a:lnTo>
                  <a:lnTo>
                    <a:pt x="37452" y="48069"/>
                  </a:lnTo>
                  <a:lnTo>
                    <a:pt x="36499" y="48069"/>
                  </a:lnTo>
                  <a:lnTo>
                    <a:pt x="36068" y="48285"/>
                  </a:lnTo>
                  <a:lnTo>
                    <a:pt x="35356" y="49250"/>
                  </a:lnTo>
                  <a:lnTo>
                    <a:pt x="35306" y="49441"/>
                  </a:lnTo>
                  <a:lnTo>
                    <a:pt x="35369" y="51714"/>
                  </a:lnTo>
                  <a:lnTo>
                    <a:pt x="36106" y="52552"/>
                  </a:lnTo>
                  <a:lnTo>
                    <a:pt x="36525" y="52755"/>
                  </a:lnTo>
                  <a:lnTo>
                    <a:pt x="37338" y="52755"/>
                  </a:lnTo>
                  <a:lnTo>
                    <a:pt x="37604" y="52692"/>
                  </a:lnTo>
                  <a:lnTo>
                    <a:pt x="38087" y="52451"/>
                  </a:lnTo>
                  <a:lnTo>
                    <a:pt x="38290" y="52247"/>
                  </a:lnTo>
                  <a:lnTo>
                    <a:pt x="38379" y="52108"/>
                  </a:lnTo>
                  <a:lnTo>
                    <a:pt x="38468" y="51981"/>
                  </a:lnTo>
                  <a:lnTo>
                    <a:pt x="38468" y="52603"/>
                  </a:lnTo>
                  <a:lnTo>
                    <a:pt x="39141" y="52603"/>
                  </a:lnTo>
                  <a:lnTo>
                    <a:pt x="39141" y="51981"/>
                  </a:lnTo>
                  <a:lnTo>
                    <a:pt x="39141" y="46469"/>
                  </a:lnTo>
                  <a:close/>
                </a:path>
                <a:path w="110489" h="53975">
                  <a:moveTo>
                    <a:pt x="39801" y="19621"/>
                  </a:moveTo>
                  <a:lnTo>
                    <a:pt x="39052" y="17424"/>
                  </a:lnTo>
                  <a:lnTo>
                    <a:pt x="39027" y="19024"/>
                  </a:lnTo>
                  <a:lnTo>
                    <a:pt x="36550" y="19024"/>
                  </a:lnTo>
                  <a:lnTo>
                    <a:pt x="36563" y="18707"/>
                  </a:lnTo>
                  <a:lnTo>
                    <a:pt x="36677" y="18326"/>
                  </a:lnTo>
                  <a:lnTo>
                    <a:pt x="37147" y="17830"/>
                  </a:lnTo>
                  <a:lnTo>
                    <a:pt x="37439" y="17703"/>
                  </a:lnTo>
                  <a:lnTo>
                    <a:pt x="38265" y="17703"/>
                  </a:lnTo>
                  <a:lnTo>
                    <a:pt x="38608" y="17894"/>
                  </a:lnTo>
                  <a:lnTo>
                    <a:pt x="38862" y="18338"/>
                  </a:lnTo>
                  <a:lnTo>
                    <a:pt x="38976" y="18643"/>
                  </a:lnTo>
                  <a:lnTo>
                    <a:pt x="39027" y="19024"/>
                  </a:lnTo>
                  <a:lnTo>
                    <a:pt x="39027" y="17424"/>
                  </a:lnTo>
                  <a:lnTo>
                    <a:pt x="38455" y="17132"/>
                  </a:lnTo>
                  <a:lnTo>
                    <a:pt x="38150" y="17056"/>
                  </a:lnTo>
                  <a:lnTo>
                    <a:pt x="37198" y="17056"/>
                  </a:lnTo>
                  <a:lnTo>
                    <a:pt x="36690" y="17272"/>
                  </a:lnTo>
                  <a:lnTo>
                    <a:pt x="35915" y="18173"/>
                  </a:lnTo>
                  <a:lnTo>
                    <a:pt x="35826" y="18440"/>
                  </a:lnTo>
                  <a:lnTo>
                    <a:pt x="35915" y="20764"/>
                  </a:lnTo>
                  <a:lnTo>
                    <a:pt x="36690" y="21564"/>
                  </a:lnTo>
                  <a:lnTo>
                    <a:pt x="37160" y="21767"/>
                  </a:lnTo>
                  <a:lnTo>
                    <a:pt x="37934" y="21767"/>
                  </a:lnTo>
                  <a:lnTo>
                    <a:pt x="39738" y="20218"/>
                  </a:lnTo>
                  <a:lnTo>
                    <a:pt x="38989" y="20218"/>
                  </a:lnTo>
                  <a:lnTo>
                    <a:pt x="38925" y="20434"/>
                  </a:lnTo>
                  <a:lnTo>
                    <a:pt x="38849" y="20586"/>
                  </a:lnTo>
                  <a:lnTo>
                    <a:pt x="38481" y="20993"/>
                  </a:lnTo>
                  <a:lnTo>
                    <a:pt x="38163" y="21120"/>
                  </a:lnTo>
                  <a:lnTo>
                    <a:pt x="37350" y="21120"/>
                  </a:lnTo>
                  <a:lnTo>
                    <a:pt x="37071" y="20993"/>
                  </a:lnTo>
                  <a:lnTo>
                    <a:pt x="36652" y="20434"/>
                  </a:lnTo>
                  <a:lnTo>
                    <a:pt x="36525" y="19621"/>
                  </a:lnTo>
                  <a:lnTo>
                    <a:pt x="39801" y="19621"/>
                  </a:lnTo>
                  <a:close/>
                </a:path>
                <a:path w="110489" h="53975">
                  <a:moveTo>
                    <a:pt x="44297" y="21615"/>
                  </a:moveTo>
                  <a:lnTo>
                    <a:pt x="42722" y="19329"/>
                  </a:lnTo>
                  <a:lnTo>
                    <a:pt x="44234" y="17170"/>
                  </a:lnTo>
                  <a:lnTo>
                    <a:pt x="43319" y="17157"/>
                  </a:lnTo>
                  <a:lnTo>
                    <a:pt x="42278" y="18719"/>
                  </a:lnTo>
                  <a:lnTo>
                    <a:pt x="41262" y="17157"/>
                  </a:lnTo>
                  <a:lnTo>
                    <a:pt x="40284" y="17157"/>
                  </a:lnTo>
                  <a:lnTo>
                    <a:pt x="41783" y="19329"/>
                  </a:lnTo>
                  <a:lnTo>
                    <a:pt x="40208" y="21615"/>
                  </a:lnTo>
                  <a:lnTo>
                    <a:pt x="41160" y="21615"/>
                  </a:lnTo>
                  <a:lnTo>
                    <a:pt x="42227" y="19939"/>
                  </a:lnTo>
                  <a:lnTo>
                    <a:pt x="43345" y="21615"/>
                  </a:lnTo>
                  <a:lnTo>
                    <a:pt x="44297" y="21615"/>
                  </a:lnTo>
                  <a:close/>
                </a:path>
                <a:path w="110489" h="53975">
                  <a:moveTo>
                    <a:pt x="44310" y="0"/>
                  </a:moveTo>
                  <a:lnTo>
                    <a:pt x="39344" y="0"/>
                  </a:lnTo>
                  <a:lnTo>
                    <a:pt x="39344" y="723"/>
                  </a:lnTo>
                  <a:lnTo>
                    <a:pt x="41402" y="723"/>
                  </a:lnTo>
                  <a:lnTo>
                    <a:pt x="41402" y="6108"/>
                  </a:lnTo>
                  <a:lnTo>
                    <a:pt x="42240" y="6108"/>
                  </a:lnTo>
                  <a:lnTo>
                    <a:pt x="42240" y="723"/>
                  </a:lnTo>
                  <a:lnTo>
                    <a:pt x="44310" y="723"/>
                  </a:lnTo>
                  <a:lnTo>
                    <a:pt x="44310" y="0"/>
                  </a:lnTo>
                  <a:close/>
                </a:path>
                <a:path w="110489" h="53975">
                  <a:moveTo>
                    <a:pt x="45758" y="33743"/>
                  </a:moveTo>
                  <a:lnTo>
                    <a:pt x="45694" y="33439"/>
                  </a:lnTo>
                  <a:lnTo>
                    <a:pt x="45364" y="32766"/>
                  </a:lnTo>
                  <a:lnTo>
                    <a:pt x="44945" y="32550"/>
                  </a:lnTo>
                  <a:lnTo>
                    <a:pt x="44081" y="32550"/>
                  </a:lnTo>
                  <a:lnTo>
                    <a:pt x="43815" y="32613"/>
                  </a:lnTo>
                  <a:lnTo>
                    <a:pt x="43370" y="32842"/>
                  </a:lnTo>
                  <a:lnTo>
                    <a:pt x="43180" y="33020"/>
                  </a:lnTo>
                  <a:lnTo>
                    <a:pt x="43002" y="33248"/>
                  </a:lnTo>
                  <a:lnTo>
                    <a:pt x="42913" y="33058"/>
                  </a:lnTo>
                  <a:lnTo>
                    <a:pt x="42799" y="32918"/>
                  </a:lnTo>
                  <a:lnTo>
                    <a:pt x="42468" y="32639"/>
                  </a:lnTo>
                  <a:lnTo>
                    <a:pt x="42176" y="32550"/>
                  </a:lnTo>
                  <a:lnTo>
                    <a:pt x="41503" y="32550"/>
                  </a:lnTo>
                  <a:lnTo>
                    <a:pt x="41224" y="32639"/>
                  </a:lnTo>
                  <a:lnTo>
                    <a:pt x="40830" y="32905"/>
                  </a:lnTo>
                  <a:lnTo>
                    <a:pt x="40678" y="33070"/>
                  </a:lnTo>
                  <a:lnTo>
                    <a:pt x="40500" y="33286"/>
                  </a:lnTo>
                  <a:lnTo>
                    <a:pt x="40500" y="32651"/>
                  </a:lnTo>
                  <a:lnTo>
                    <a:pt x="39751" y="32651"/>
                  </a:lnTo>
                  <a:lnTo>
                    <a:pt x="39751" y="37109"/>
                  </a:lnTo>
                  <a:lnTo>
                    <a:pt x="40500" y="37109"/>
                  </a:lnTo>
                  <a:lnTo>
                    <a:pt x="40500" y="34175"/>
                  </a:lnTo>
                  <a:lnTo>
                    <a:pt x="40627" y="33769"/>
                  </a:lnTo>
                  <a:lnTo>
                    <a:pt x="41084" y="33337"/>
                  </a:lnTo>
                  <a:lnTo>
                    <a:pt x="41338" y="33223"/>
                  </a:lnTo>
                  <a:lnTo>
                    <a:pt x="41935" y="33223"/>
                  </a:lnTo>
                  <a:lnTo>
                    <a:pt x="42151" y="33324"/>
                  </a:lnTo>
                  <a:lnTo>
                    <a:pt x="42329" y="33680"/>
                  </a:lnTo>
                  <a:lnTo>
                    <a:pt x="42367" y="33896"/>
                  </a:lnTo>
                  <a:lnTo>
                    <a:pt x="42367" y="37109"/>
                  </a:lnTo>
                  <a:lnTo>
                    <a:pt x="43129" y="37109"/>
                  </a:lnTo>
                  <a:lnTo>
                    <a:pt x="43129" y="34061"/>
                  </a:lnTo>
                  <a:lnTo>
                    <a:pt x="43243" y="33731"/>
                  </a:lnTo>
                  <a:lnTo>
                    <a:pt x="43662" y="33337"/>
                  </a:lnTo>
                  <a:lnTo>
                    <a:pt x="43916" y="33235"/>
                  </a:lnTo>
                  <a:lnTo>
                    <a:pt x="44424" y="33235"/>
                  </a:lnTo>
                  <a:lnTo>
                    <a:pt x="44602" y="33286"/>
                  </a:lnTo>
                  <a:lnTo>
                    <a:pt x="44907" y="33515"/>
                  </a:lnTo>
                  <a:lnTo>
                    <a:pt x="44970" y="33718"/>
                  </a:lnTo>
                  <a:lnTo>
                    <a:pt x="44970" y="37109"/>
                  </a:lnTo>
                  <a:lnTo>
                    <a:pt x="45758" y="37109"/>
                  </a:lnTo>
                  <a:lnTo>
                    <a:pt x="45758" y="33743"/>
                  </a:lnTo>
                  <a:close/>
                </a:path>
                <a:path w="110489" h="53975">
                  <a:moveTo>
                    <a:pt x="46596" y="17157"/>
                  </a:moveTo>
                  <a:lnTo>
                    <a:pt x="45885" y="17157"/>
                  </a:lnTo>
                  <a:lnTo>
                    <a:pt x="45885" y="15913"/>
                  </a:lnTo>
                  <a:lnTo>
                    <a:pt x="45123" y="15913"/>
                  </a:lnTo>
                  <a:lnTo>
                    <a:pt x="45123" y="17157"/>
                  </a:lnTo>
                  <a:lnTo>
                    <a:pt x="44526" y="17157"/>
                  </a:lnTo>
                  <a:lnTo>
                    <a:pt x="44526" y="17767"/>
                  </a:lnTo>
                  <a:lnTo>
                    <a:pt x="45123" y="17767"/>
                  </a:lnTo>
                  <a:lnTo>
                    <a:pt x="45123" y="21005"/>
                  </a:lnTo>
                  <a:lnTo>
                    <a:pt x="45186" y="21234"/>
                  </a:lnTo>
                  <a:lnTo>
                    <a:pt x="45440" y="21590"/>
                  </a:lnTo>
                  <a:lnTo>
                    <a:pt x="45669" y="21678"/>
                  </a:lnTo>
                  <a:lnTo>
                    <a:pt x="46139" y="21678"/>
                  </a:lnTo>
                  <a:lnTo>
                    <a:pt x="46507" y="21640"/>
                  </a:lnTo>
                  <a:lnTo>
                    <a:pt x="46596" y="21018"/>
                  </a:lnTo>
                  <a:lnTo>
                    <a:pt x="46202" y="21031"/>
                  </a:lnTo>
                  <a:lnTo>
                    <a:pt x="45935" y="20929"/>
                  </a:lnTo>
                  <a:lnTo>
                    <a:pt x="45885" y="17767"/>
                  </a:lnTo>
                  <a:lnTo>
                    <a:pt x="46596" y="17767"/>
                  </a:lnTo>
                  <a:lnTo>
                    <a:pt x="46596" y="17157"/>
                  </a:lnTo>
                  <a:close/>
                </a:path>
                <a:path w="110489" h="53975">
                  <a:moveTo>
                    <a:pt x="47167" y="46494"/>
                  </a:moveTo>
                  <a:lnTo>
                    <a:pt x="42202" y="46494"/>
                  </a:lnTo>
                  <a:lnTo>
                    <a:pt x="42202" y="47218"/>
                  </a:lnTo>
                  <a:lnTo>
                    <a:pt x="44272" y="47218"/>
                  </a:lnTo>
                  <a:lnTo>
                    <a:pt x="44272" y="52603"/>
                  </a:lnTo>
                  <a:lnTo>
                    <a:pt x="45110" y="52603"/>
                  </a:lnTo>
                  <a:lnTo>
                    <a:pt x="45110" y="47218"/>
                  </a:lnTo>
                  <a:lnTo>
                    <a:pt x="47167" y="47218"/>
                  </a:lnTo>
                  <a:lnTo>
                    <a:pt x="47167" y="46494"/>
                  </a:lnTo>
                  <a:close/>
                </a:path>
                <a:path w="110489" h="53975">
                  <a:moveTo>
                    <a:pt x="48945" y="46494"/>
                  </a:moveTo>
                  <a:lnTo>
                    <a:pt x="48107" y="46494"/>
                  </a:lnTo>
                  <a:lnTo>
                    <a:pt x="48107" y="52603"/>
                  </a:lnTo>
                  <a:lnTo>
                    <a:pt x="48945" y="52603"/>
                  </a:lnTo>
                  <a:lnTo>
                    <a:pt x="48945" y="46494"/>
                  </a:lnTo>
                  <a:close/>
                </a:path>
                <a:path w="110489" h="53975">
                  <a:moveTo>
                    <a:pt x="50723" y="34061"/>
                  </a:moveTo>
                  <a:lnTo>
                    <a:pt x="50546" y="33515"/>
                  </a:lnTo>
                  <a:lnTo>
                    <a:pt x="50266" y="33197"/>
                  </a:lnTo>
                  <a:lnTo>
                    <a:pt x="49847" y="32766"/>
                  </a:lnTo>
                  <a:lnTo>
                    <a:pt x="49847" y="34061"/>
                  </a:lnTo>
                  <a:lnTo>
                    <a:pt x="49834" y="35864"/>
                  </a:lnTo>
                  <a:lnTo>
                    <a:pt x="49377" y="36461"/>
                  </a:lnTo>
                  <a:lnTo>
                    <a:pt x="49085" y="36601"/>
                  </a:lnTo>
                  <a:lnTo>
                    <a:pt x="48221" y="36601"/>
                  </a:lnTo>
                  <a:lnTo>
                    <a:pt x="47866" y="36372"/>
                  </a:lnTo>
                  <a:lnTo>
                    <a:pt x="47650" y="35864"/>
                  </a:lnTo>
                  <a:lnTo>
                    <a:pt x="47637" y="34061"/>
                  </a:lnTo>
                  <a:lnTo>
                    <a:pt x="47853" y="33515"/>
                  </a:lnTo>
                  <a:lnTo>
                    <a:pt x="48133" y="33261"/>
                  </a:lnTo>
                  <a:lnTo>
                    <a:pt x="49250" y="33197"/>
                  </a:lnTo>
                  <a:lnTo>
                    <a:pt x="49606" y="33451"/>
                  </a:lnTo>
                  <a:lnTo>
                    <a:pt x="49847" y="34061"/>
                  </a:lnTo>
                  <a:lnTo>
                    <a:pt x="49847" y="32766"/>
                  </a:lnTo>
                  <a:lnTo>
                    <a:pt x="49415" y="32550"/>
                  </a:lnTo>
                  <a:lnTo>
                    <a:pt x="48564" y="32550"/>
                  </a:lnTo>
                  <a:lnTo>
                    <a:pt x="48272" y="32626"/>
                  </a:lnTo>
                  <a:lnTo>
                    <a:pt x="47840" y="32905"/>
                  </a:lnTo>
                  <a:lnTo>
                    <a:pt x="47675" y="33058"/>
                  </a:lnTo>
                  <a:lnTo>
                    <a:pt x="47523" y="33261"/>
                  </a:lnTo>
                  <a:lnTo>
                    <a:pt x="47523" y="32677"/>
                  </a:lnTo>
                  <a:lnTo>
                    <a:pt x="46799" y="32677"/>
                  </a:lnTo>
                  <a:lnTo>
                    <a:pt x="46799" y="38887"/>
                  </a:lnTo>
                  <a:lnTo>
                    <a:pt x="47548" y="38887"/>
                  </a:lnTo>
                  <a:lnTo>
                    <a:pt x="47548" y="36601"/>
                  </a:lnTo>
                  <a:lnTo>
                    <a:pt x="47713" y="36804"/>
                  </a:lnTo>
                  <a:lnTo>
                    <a:pt x="47866" y="36957"/>
                  </a:lnTo>
                  <a:lnTo>
                    <a:pt x="48221" y="37185"/>
                  </a:lnTo>
                  <a:lnTo>
                    <a:pt x="48501" y="37261"/>
                  </a:lnTo>
                  <a:lnTo>
                    <a:pt x="49263" y="37261"/>
                  </a:lnTo>
                  <a:lnTo>
                    <a:pt x="49631" y="37122"/>
                  </a:lnTo>
                  <a:lnTo>
                    <a:pt x="50457" y="36461"/>
                  </a:lnTo>
                  <a:lnTo>
                    <a:pt x="50673" y="35864"/>
                  </a:lnTo>
                  <a:lnTo>
                    <a:pt x="50723" y="34061"/>
                  </a:lnTo>
                  <a:close/>
                </a:path>
                <a:path w="110489" h="53975">
                  <a:moveTo>
                    <a:pt x="54711" y="15494"/>
                  </a:moveTo>
                  <a:lnTo>
                    <a:pt x="53784" y="15494"/>
                  </a:lnTo>
                  <a:lnTo>
                    <a:pt x="52044" y="20701"/>
                  </a:lnTo>
                  <a:lnTo>
                    <a:pt x="50292" y="15494"/>
                  </a:lnTo>
                  <a:lnTo>
                    <a:pt x="49377" y="15494"/>
                  </a:lnTo>
                  <a:lnTo>
                    <a:pt x="51612" y="21615"/>
                  </a:lnTo>
                  <a:lnTo>
                    <a:pt x="52476" y="21615"/>
                  </a:lnTo>
                  <a:lnTo>
                    <a:pt x="54711" y="15494"/>
                  </a:lnTo>
                  <a:close/>
                </a:path>
                <a:path w="110489" h="53975">
                  <a:moveTo>
                    <a:pt x="55143" y="46494"/>
                  </a:moveTo>
                  <a:lnTo>
                    <a:pt x="54356" y="46494"/>
                  </a:lnTo>
                  <a:lnTo>
                    <a:pt x="54356" y="51447"/>
                  </a:lnTo>
                  <a:lnTo>
                    <a:pt x="51269" y="46494"/>
                  </a:lnTo>
                  <a:lnTo>
                    <a:pt x="50292" y="46494"/>
                  </a:lnTo>
                  <a:lnTo>
                    <a:pt x="50292" y="52603"/>
                  </a:lnTo>
                  <a:lnTo>
                    <a:pt x="51079" y="52603"/>
                  </a:lnTo>
                  <a:lnTo>
                    <a:pt x="51079" y="47650"/>
                  </a:lnTo>
                  <a:lnTo>
                    <a:pt x="54216" y="52603"/>
                  </a:lnTo>
                  <a:lnTo>
                    <a:pt x="55143" y="52603"/>
                  </a:lnTo>
                  <a:lnTo>
                    <a:pt x="55143" y="46494"/>
                  </a:lnTo>
                  <a:close/>
                </a:path>
                <a:path w="110489" h="53975">
                  <a:moveTo>
                    <a:pt x="58635" y="34544"/>
                  </a:moveTo>
                  <a:lnTo>
                    <a:pt x="58369" y="34251"/>
                  </a:lnTo>
                  <a:lnTo>
                    <a:pt x="58191" y="34074"/>
                  </a:lnTo>
                  <a:lnTo>
                    <a:pt x="57962" y="33934"/>
                  </a:lnTo>
                  <a:lnTo>
                    <a:pt x="57937" y="34848"/>
                  </a:lnTo>
                  <a:lnTo>
                    <a:pt x="57861" y="35775"/>
                  </a:lnTo>
                  <a:lnTo>
                    <a:pt x="57505" y="36258"/>
                  </a:lnTo>
                  <a:lnTo>
                    <a:pt x="57150" y="36398"/>
                  </a:lnTo>
                  <a:lnTo>
                    <a:pt x="54851" y="36398"/>
                  </a:lnTo>
                  <a:lnTo>
                    <a:pt x="54851" y="34251"/>
                  </a:lnTo>
                  <a:lnTo>
                    <a:pt x="56845" y="34251"/>
                  </a:lnTo>
                  <a:lnTo>
                    <a:pt x="57124" y="34290"/>
                  </a:lnTo>
                  <a:lnTo>
                    <a:pt x="57734" y="34544"/>
                  </a:lnTo>
                  <a:lnTo>
                    <a:pt x="57937" y="34848"/>
                  </a:lnTo>
                  <a:lnTo>
                    <a:pt x="57937" y="33934"/>
                  </a:lnTo>
                  <a:lnTo>
                    <a:pt x="57645" y="33820"/>
                  </a:lnTo>
                  <a:lnTo>
                    <a:pt x="57861" y="33705"/>
                  </a:lnTo>
                  <a:lnTo>
                    <a:pt x="58026" y="33578"/>
                  </a:lnTo>
                  <a:lnTo>
                    <a:pt x="58293" y="33286"/>
                  </a:lnTo>
                  <a:lnTo>
                    <a:pt x="58369" y="31889"/>
                  </a:lnTo>
                  <a:lnTo>
                    <a:pt x="58229" y="31686"/>
                  </a:lnTo>
                  <a:lnTo>
                    <a:pt x="57899" y="31203"/>
                  </a:lnTo>
                  <a:lnTo>
                    <a:pt x="57619" y="31102"/>
                  </a:lnTo>
                  <a:lnTo>
                    <a:pt x="57619" y="32181"/>
                  </a:lnTo>
                  <a:lnTo>
                    <a:pt x="57518" y="33210"/>
                  </a:lnTo>
                  <a:lnTo>
                    <a:pt x="56984" y="33528"/>
                  </a:lnTo>
                  <a:lnTo>
                    <a:pt x="56705" y="33578"/>
                  </a:lnTo>
                  <a:lnTo>
                    <a:pt x="54851" y="33578"/>
                  </a:lnTo>
                  <a:lnTo>
                    <a:pt x="54851" y="31686"/>
                  </a:lnTo>
                  <a:lnTo>
                    <a:pt x="56692" y="31686"/>
                  </a:lnTo>
                  <a:lnTo>
                    <a:pt x="56959" y="31724"/>
                  </a:lnTo>
                  <a:lnTo>
                    <a:pt x="57467" y="31940"/>
                  </a:lnTo>
                  <a:lnTo>
                    <a:pt x="57619" y="32181"/>
                  </a:lnTo>
                  <a:lnTo>
                    <a:pt x="57619" y="31102"/>
                  </a:lnTo>
                  <a:lnTo>
                    <a:pt x="57391" y="31000"/>
                  </a:lnTo>
                  <a:lnTo>
                    <a:pt x="54051" y="31000"/>
                  </a:lnTo>
                  <a:lnTo>
                    <a:pt x="54051" y="37109"/>
                  </a:lnTo>
                  <a:lnTo>
                    <a:pt x="57429" y="37109"/>
                  </a:lnTo>
                  <a:lnTo>
                    <a:pt x="58026" y="36868"/>
                  </a:lnTo>
                  <a:lnTo>
                    <a:pt x="58381" y="36398"/>
                  </a:lnTo>
                  <a:lnTo>
                    <a:pt x="58635" y="36068"/>
                  </a:lnTo>
                  <a:lnTo>
                    <a:pt x="58635" y="34544"/>
                  </a:lnTo>
                  <a:close/>
                </a:path>
                <a:path w="110489" h="53975">
                  <a:moveTo>
                    <a:pt x="60426" y="21615"/>
                  </a:moveTo>
                  <a:lnTo>
                    <a:pt x="59766" y="19786"/>
                  </a:lnTo>
                  <a:lnTo>
                    <a:pt x="59512" y="19113"/>
                  </a:lnTo>
                  <a:lnTo>
                    <a:pt x="58635" y="16700"/>
                  </a:lnTo>
                  <a:lnTo>
                    <a:pt x="58635" y="19113"/>
                  </a:lnTo>
                  <a:lnTo>
                    <a:pt x="56718" y="19113"/>
                  </a:lnTo>
                  <a:lnTo>
                    <a:pt x="57708" y="16408"/>
                  </a:lnTo>
                  <a:lnTo>
                    <a:pt x="58635" y="19113"/>
                  </a:lnTo>
                  <a:lnTo>
                    <a:pt x="58635" y="16700"/>
                  </a:lnTo>
                  <a:lnTo>
                    <a:pt x="58534" y="16408"/>
                  </a:lnTo>
                  <a:lnTo>
                    <a:pt x="58204" y="15494"/>
                  </a:lnTo>
                  <a:lnTo>
                    <a:pt x="57277" y="15494"/>
                  </a:lnTo>
                  <a:lnTo>
                    <a:pt x="54965" y="21615"/>
                  </a:lnTo>
                  <a:lnTo>
                    <a:pt x="55816" y="21615"/>
                  </a:lnTo>
                  <a:lnTo>
                    <a:pt x="56476" y="19786"/>
                  </a:lnTo>
                  <a:lnTo>
                    <a:pt x="58902" y="19786"/>
                  </a:lnTo>
                  <a:lnTo>
                    <a:pt x="59512" y="21615"/>
                  </a:lnTo>
                  <a:lnTo>
                    <a:pt x="60426" y="21615"/>
                  </a:lnTo>
                  <a:close/>
                </a:path>
                <a:path w="110489" h="53975">
                  <a:moveTo>
                    <a:pt x="60769" y="31000"/>
                  </a:moveTo>
                  <a:lnTo>
                    <a:pt x="59944" y="31000"/>
                  </a:lnTo>
                  <a:lnTo>
                    <a:pt x="59944" y="37109"/>
                  </a:lnTo>
                  <a:lnTo>
                    <a:pt x="60769" y="37109"/>
                  </a:lnTo>
                  <a:lnTo>
                    <a:pt x="60769" y="31000"/>
                  </a:lnTo>
                  <a:close/>
                </a:path>
                <a:path w="110489" h="53975">
                  <a:moveTo>
                    <a:pt x="61417" y="46494"/>
                  </a:moveTo>
                  <a:lnTo>
                    <a:pt x="60452" y="46494"/>
                  </a:lnTo>
                  <a:lnTo>
                    <a:pt x="58699" y="49428"/>
                  </a:lnTo>
                  <a:lnTo>
                    <a:pt x="56934" y="46494"/>
                  </a:lnTo>
                  <a:lnTo>
                    <a:pt x="55968" y="46494"/>
                  </a:lnTo>
                  <a:lnTo>
                    <a:pt x="58280" y="50139"/>
                  </a:lnTo>
                  <a:lnTo>
                    <a:pt x="58280" y="52603"/>
                  </a:lnTo>
                  <a:lnTo>
                    <a:pt x="59105" y="52603"/>
                  </a:lnTo>
                  <a:lnTo>
                    <a:pt x="59105" y="50139"/>
                  </a:lnTo>
                  <a:lnTo>
                    <a:pt x="61417" y="46494"/>
                  </a:lnTo>
                  <a:close/>
                </a:path>
                <a:path w="110489" h="53975">
                  <a:moveTo>
                    <a:pt x="63157" y="46494"/>
                  </a:moveTo>
                  <a:lnTo>
                    <a:pt x="62318" y="46494"/>
                  </a:lnTo>
                  <a:lnTo>
                    <a:pt x="62318" y="52603"/>
                  </a:lnTo>
                  <a:lnTo>
                    <a:pt x="63157" y="52603"/>
                  </a:lnTo>
                  <a:lnTo>
                    <a:pt x="63157" y="46494"/>
                  </a:lnTo>
                  <a:close/>
                </a:path>
                <a:path w="110489" h="53975">
                  <a:moveTo>
                    <a:pt x="66357" y="21475"/>
                  </a:moveTo>
                  <a:lnTo>
                    <a:pt x="66230" y="21424"/>
                  </a:lnTo>
                  <a:lnTo>
                    <a:pt x="66040" y="20815"/>
                  </a:lnTo>
                  <a:lnTo>
                    <a:pt x="65925" y="19151"/>
                  </a:lnTo>
                  <a:lnTo>
                    <a:pt x="65798" y="18986"/>
                  </a:lnTo>
                  <a:lnTo>
                    <a:pt x="65684" y="18834"/>
                  </a:lnTo>
                  <a:lnTo>
                    <a:pt x="65506" y="18707"/>
                  </a:lnTo>
                  <a:lnTo>
                    <a:pt x="65265" y="18605"/>
                  </a:lnTo>
                  <a:lnTo>
                    <a:pt x="65532" y="18465"/>
                  </a:lnTo>
                  <a:lnTo>
                    <a:pt x="65735" y="18300"/>
                  </a:lnTo>
                  <a:lnTo>
                    <a:pt x="65989" y="17907"/>
                  </a:lnTo>
                  <a:lnTo>
                    <a:pt x="66014" y="16256"/>
                  </a:lnTo>
                  <a:lnTo>
                    <a:pt x="65836" y="15963"/>
                  </a:lnTo>
                  <a:lnTo>
                    <a:pt x="65278" y="15722"/>
                  </a:lnTo>
                  <a:lnTo>
                    <a:pt x="65278" y="16789"/>
                  </a:lnTo>
                  <a:lnTo>
                    <a:pt x="65176" y="17907"/>
                  </a:lnTo>
                  <a:lnTo>
                    <a:pt x="64719" y="18224"/>
                  </a:lnTo>
                  <a:lnTo>
                    <a:pt x="64414" y="18300"/>
                  </a:lnTo>
                  <a:lnTo>
                    <a:pt x="62103" y="18300"/>
                  </a:lnTo>
                  <a:lnTo>
                    <a:pt x="62103" y="16205"/>
                  </a:lnTo>
                  <a:lnTo>
                    <a:pt x="64414" y="16205"/>
                  </a:lnTo>
                  <a:lnTo>
                    <a:pt x="64643" y="16256"/>
                  </a:lnTo>
                  <a:lnTo>
                    <a:pt x="65125" y="16497"/>
                  </a:lnTo>
                  <a:lnTo>
                    <a:pt x="65278" y="16789"/>
                  </a:lnTo>
                  <a:lnTo>
                    <a:pt x="65278" y="15722"/>
                  </a:lnTo>
                  <a:lnTo>
                    <a:pt x="64960" y="15570"/>
                  </a:lnTo>
                  <a:lnTo>
                    <a:pt x="64579" y="15494"/>
                  </a:lnTo>
                  <a:lnTo>
                    <a:pt x="61277" y="15494"/>
                  </a:lnTo>
                  <a:lnTo>
                    <a:pt x="61277" y="21615"/>
                  </a:lnTo>
                  <a:lnTo>
                    <a:pt x="62103" y="21615"/>
                  </a:lnTo>
                  <a:lnTo>
                    <a:pt x="62103" y="18986"/>
                  </a:lnTo>
                  <a:lnTo>
                    <a:pt x="64338" y="18986"/>
                  </a:lnTo>
                  <a:lnTo>
                    <a:pt x="64579" y="19024"/>
                  </a:lnTo>
                  <a:lnTo>
                    <a:pt x="65011" y="19240"/>
                  </a:lnTo>
                  <a:lnTo>
                    <a:pt x="65112" y="19405"/>
                  </a:lnTo>
                  <a:lnTo>
                    <a:pt x="65239" y="20815"/>
                  </a:lnTo>
                  <a:lnTo>
                    <a:pt x="65341" y="21615"/>
                  </a:lnTo>
                  <a:lnTo>
                    <a:pt x="66357" y="21615"/>
                  </a:lnTo>
                  <a:lnTo>
                    <a:pt x="66357" y="21475"/>
                  </a:lnTo>
                  <a:close/>
                </a:path>
                <a:path w="110489" h="53975">
                  <a:moveTo>
                    <a:pt x="66967" y="31000"/>
                  </a:moveTo>
                  <a:lnTo>
                    <a:pt x="66179" y="31000"/>
                  </a:lnTo>
                  <a:lnTo>
                    <a:pt x="66179" y="35953"/>
                  </a:lnTo>
                  <a:lnTo>
                    <a:pt x="63093" y="31000"/>
                  </a:lnTo>
                  <a:lnTo>
                    <a:pt x="62115" y="31000"/>
                  </a:lnTo>
                  <a:lnTo>
                    <a:pt x="62115" y="37109"/>
                  </a:lnTo>
                  <a:lnTo>
                    <a:pt x="62915" y="37109"/>
                  </a:lnTo>
                  <a:lnTo>
                    <a:pt x="62915" y="32156"/>
                  </a:lnTo>
                  <a:lnTo>
                    <a:pt x="66040" y="37109"/>
                  </a:lnTo>
                  <a:lnTo>
                    <a:pt x="66967" y="37109"/>
                  </a:lnTo>
                  <a:lnTo>
                    <a:pt x="66967" y="31000"/>
                  </a:lnTo>
                  <a:close/>
                </a:path>
                <a:path w="110489" h="53975">
                  <a:moveTo>
                    <a:pt x="69354" y="46494"/>
                  </a:moveTo>
                  <a:lnTo>
                    <a:pt x="68567" y="46494"/>
                  </a:lnTo>
                  <a:lnTo>
                    <a:pt x="68567" y="51447"/>
                  </a:lnTo>
                  <a:lnTo>
                    <a:pt x="65481" y="46494"/>
                  </a:lnTo>
                  <a:lnTo>
                    <a:pt x="64503" y="46494"/>
                  </a:lnTo>
                  <a:lnTo>
                    <a:pt x="64503" y="52603"/>
                  </a:lnTo>
                  <a:lnTo>
                    <a:pt x="65290" y="52603"/>
                  </a:lnTo>
                  <a:lnTo>
                    <a:pt x="65290" y="47650"/>
                  </a:lnTo>
                  <a:lnTo>
                    <a:pt x="68427" y="52603"/>
                  </a:lnTo>
                  <a:lnTo>
                    <a:pt x="69354" y="52603"/>
                  </a:lnTo>
                  <a:lnTo>
                    <a:pt x="69354" y="46494"/>
                  </a:lnTo>
                  <a:close/>
                </a:path>
                <a:path w="110489" h="53975">
                  <a:moveTo>
                    <a:pt x="72478" y="19367"/>
                  </a:moveTo>
                  <a:lnTo>
                    <a:pt x="71678" y="19367"/>
                  </a:lnTo>
                  <a:lnTo>
                    <a:pt x="71589" y="19761"/>
                  </a:lnTo>
                  <a:lnTo>
                    <a:pt x="71475" y="20091"/>
                  </a:lnTo>
                  <a:lnTo>
                    <a:pt x="70980" y="20802"/>
                  </a:lnTo>
                  <a:lnTo>
                    <a:pt x="70510" y="21043"/>
                  </a:lnTo>
                  <a:lnTo>
                    <a:pt x="69240" y="21043"/>
                  </a:lnTo>
                  <a:lnTo>
                    <a:pt x="68745" y="20815"/>
                  </a:lnTo>
                  <a:lnTo>
                    <a:pt x="68072" y="19926"/>
                  </a:lnTo>
                  <a:lnTo>
                    <a:pt x="67906" y="19342"/>
                  </a:lnTo>
                  <a:lnTo>
                    <a:pt x="67906" y="17754"/>
                  </a:lnTo>
                  <a:lnTo>
                    <a:pt x="68097" y="17106"/>
                  </a:lnTo>
                  <a:lnTo>
                    <a:pt x="68834" y="16268"/>
                  </a:lnTo>
                  <a:lnTo>
                    <a:pt x="69316" y="16052"/>
                  </a:lnTo>
                  <a:lnTo>
                    <a:pt x="70408" y="16052"/>
                  </a:lnTo>
                  <a:lnTo>
                    <a:pt x="70802" y="16167"/>
                  </a:lnTo>
                  <a:lnTo>
                    <a:pt x="71348" y="16624"/>
                  </a:lnTo>
                  <a:lnTo>
                    <a:pt x="71526" y="16941"/>
                  </a:lnTo>
                  <a:lnTo>
                    <a:pt x="71615" y="17335"/>
                  </a:lnTo>
                  <a:lnTo>
                    <a:pt x="72428" y="17335"/>
                  </a:lnTo>
                  <a:lnTo>
                    <a:pt x="70688" y="15328"/>
                  </a:lnTo>
                  <a:lnTo>
                    <a:pt x="68999" y="15328"/>
                  </a:lnTo>
                  <a:lnTo>
                    <a:pt x="68287" y="15646"/>
                  </a:lnTo>
                  <a:lnTo>
                    <a:pt x="67297" y="16852"/>
                  </a:lnTo>
                  <a:lnTo>
                    <a:pt x="67056" y="17589"/>
                  </a:lnTo>
                  <a:lnTo>
                    <a:pt x="67056" y="19685"/>
                  </a:lnTo>
                  <a:lnTo>
                    <a:pt x="67386" y="20548"/>
                  </a:lnTo>
                  <a:lnTo>
                    <a:pt x="68491" y="21551"/>
                  </a:lnTo>
                  <a:lnTo>
                    <a:pt x="69100" y="21767"/>
                  </a:lnTo>
                  <a:lnTo>
                    <a:pt x="70624" y="21767"/>
                  </a:lnTo>
                  <a:lnTo>
                    <a:pt x="71285" y="21501"/>
                  </a:lnTo>
                  <a:lnTo>
                    <a:pt x="72174" y="20548"/>
                  </a:lnTo>
                  <a:lnTo>
                    <a:pt x="72415" y="20015"/>
                  </a:lnTo>
                  <a:lnTo>
                    <a:pt x="72478" y="19367"/>
                  </a:lnTo>
                  <a:close/>
                </a:path>
                <a:path w="110489" h="53975">
                  <a:moveTo>
                    <a:pt x="73202" y="37109"/>
                  </a:moveTo>
                  <a:lnTo>
                    <a:pt x="72542" y="35280"/>
                  </a:lnTo>
                  <a:lnTo>
                    <a:pt x="72301" y="34607"/>
                  </a:lnTo>
                  <a:lnTo>
                    <a:pt x="71412" y="32181"/>
                  </a:lnTo>
                  <a:lnTo>
                    <a:pt x="71412" y="34607"/>
                  </a:lnTo>
                  <a:lnTo>
                    <a:pt x="69494" y="34607"/>
                  </a:lnTo>
                  <a:lnTo>
                    <a:pt x="70485" y="31902"/>
                  </a:lnTo>
                  <a:lnTo>
                    <a:pt x="71412" y="34607"/>
                  </a:lnTo>
                  <a:lnTo>
                    <a:pt x="71412" y="32181"/>
                  </a:lnTo>
                  <a:lnTo>
                    <a:pt x="71310" y="31902"/>
                  </a:lnTo>
                  <a:lnTo>
                    <a:pt x="70993" y="31000"/>
                  </a:lnTo>
                  <a:lnTo>
                    <a:pt x="70053" y="31000"/>
                  </a:lnTo>
                  <a:lnTo>
                    <a:pt x="67741" y="37109"/>
                  </a:lnTo>
                  <a:lnTo>
                    <a:pt x="68592" y="37109"/>
                  </a:lnTo>
                  <a:lnTo>
                    <a:pt x="69253" y="35280"/>
                  </a:lnTo>
                  <a:lnTo>
                    <a:pt x="71678" y="35280"/>
                  </a:lnTo>
                  <a:lnTo>
                    <a:pt x="72301" y="37109"/>
                  </a:lnTo>
                  <a:lnTo>
                    <a:pt x="73202" y="37109"/>
                  </a:lnTo>
                  <a:close/>
                </a:path>
                <a:path w="110489" h="53975">
                  <a:moveTo>
                    <a:pt x="75107" y="46494"/>
                  </a:moveTo>
                  <a:lnTo>
                    <a:pt x="70142" y="46494"/>
                  </a:lnTo>
                  <a:lnTo>
                    <a:pt x="70142" y="47218"/>
                  </a:lnTo>
                  <a:lnTo>
                    <a:pt x="72199" y="47218"/>
                  </a:lnTo>
                  <a:lnTo>
                    <a:pt x="72199" y="52603"/>
                  </a:lnTo>
                  <a:lnTo>
                    <a:pt x="73037" y="52603"/>
                  </a:lnTo>
                  <a:lnTo>
                    <a:pt x="73037" y="47218"/>
                  </a:lnTo>
                  <a:lnTo>
                    <a:pt x="75107" y="47218"/>
                  </a:lnTo>
                  <a:lnTo>
                    <a:pt x="75107" y="46494"/>
                  </a:lnTo>
                  <a:close/>
                </a:path>
                <a:path w="110489" h="53975">
                  <a:moveTo>
                    <a:pt x="78359" y="15494"/>
                  </a:moveTo>
                  <a:lnTo>
                    <a:pt x="77533" y="15494"/>
                  </a:lnTo>
                  <a:lnTo>
                    <a:pt x="77533" y="18021"/>
                  </a:lnTo>
                  <a:lnTo>
                    <a:pt x="74345" y="18021"/>
                  </a:lnTo>
                  <a:lnTo>
                    <a:pt x="74345" y="15494"/>
                  </a:lnTo>
                  <a:lnTo>
                    <a:pt x="73520" y="15494"/>
                  </a:lnTo>
                  <a:lnTo>
                    <a:pt x="73520" y="21615"/>
                  </a:lnTo>
                  <a:lnTo>
                    <a:pt x="74345" y="21615"/>
                  </a:lnTo>
                  <a:lnTo>
                    <a:pt x="74345" y="18745"/>
                  </a:lnTo>
                  <a:lnTo>
                    <a:pt x="77533" y="18745"/>
                  </a:lnTo>
                  <a:lnTo>
                    <a:pt x="77533" y="21615"/>
                  </a:lnTo>
                  <a:lnTo>
                    <a:pt x="78359" y="21615"/>
                  </a:lnTo>
                  <a:lnTo>
                    <a:pt x="78359" y="15494"/>
                  </a:lnTo>
                  <a:close/>
                </a:path>
                <a:path w="110489" h="53975">
                  <a:moveTo>
                    <a:pt x="79133" y="36969"/>
                  </a:moveTo>
                  <a:lnTo>
                    <a:pt x="79006" y="36918"/>
                  </a:lnTo>
                  <a:lnTo>
                    <a:pt x="78816" y="36309"/>
                  </a:lnTo>
                  <a:lnTo>
                    <a:pt x="78701" y="34645"/>
                  </a:lnTo>
                  <a:lnTo>
                    <a:pt x="78574" y="34493"/>
                  </a:lnTo>
                  <a:lnTo>
                    <a:pt x="78460" y="34328"/>
                  </a:lnTo>
                  <a:lnTo>
                    <a:pt x="78282" y="34201"/>
                  </a:lnTo>
                  <a:lnTo>
                    <a:pt x="78041" y="34099"/>
                  </a:lnTo>
                  <a:lnTo>
                    <a:pt x="78308" y="33959"/>
                  </a:lnTo>
                  <a:lnTo>
                    <a:pt x="78511" y="33794"/>
                  </a:lnTo>
                  <a:lnTo>
                    <a:pt x="78765" y="33413"/>
                  </a:lnTo>
                  <a:lnTo>
                    <a:pt x="78790" y="31750"/>
                  </a:lnTo>
                  <a:lnTo>
                    <a:pt x="78613" y="31457"/>
                  </a:lnTo>
                  <a:lnTo>
                    <a:pt x="78054" y="31216"/>
                  </a:lnTo>
                  <a:lnTo>
                    <a:pt x="78054" y="32283"/>
                  </a:lnTo>
                  <a:lnTo>
                    <a:pt x="77952" y="33413"/>
                  </a:lnTo>
                  <a:lnTo>
                    <a:pt x="77495" y="33718"/>
                  </a:lnTo>
                  <a:lnTo>
                    <a:pt x="77190" y="33794"/>
                  </a:lnTo>
                  <a:lnTo>
                    <a:pt x="74879" y="33794"/>
                  </a:lnTo>
                  <a:lnTo>
                    <a:pt x="74879" y="31711"/>
                  </a:lnTo>
                  <a:lnTo>
                    <a:pt x="77190" y="31711"/>
                  </a:lnTo>
                  <a:lnTo>
                    <a:pt x="77419" y="31750"/>
                  </a:lnTo>
                  <a:lnTo>
                    <a:pt x="77901" y="31991"/>
                  </a:lnTo>
                  <a:lnTo>
                    <a:pt x="78054" y="32283"/>
                  </a:lnTo>
                  <a:lnTo>
                    <a:pt x="78054" y="31216"/>
                  </a:lnTo>
                  <a:lnTo>
                    <a:pt x="77736" y="31064"/>
                  </a:lnTo>
                  <a:lnTo>
                    <a:pt x="77355" y="31000"/>
                  </a:lnTo>
                  <a:lnTo>
                    <a:pt x="74053" y="31000"/>
                  </a:lnTo>
                  <a:lnTo>
                    <a:pt x="74053" y="37109"/>
                  </a:lnTo>
                  <a:lnTo>
                    <a:pt x="74879" y="37109"/>
                  </a:lnTo>
                  <a:lnTo>
                    <a:pt x="74879" y="34493"/>
                  </a:lnTo>
                  <a:lnTo>
                    <a:pt x="77114" y="34493"/>
                  </a:lnTo>
                  <a:lnTo>
                    <a:pt x="77355" y="34531"/>
                  </a:lnTo>
                  <a:lnTo>
                    <a:pt x="77787" y="34734"/>
                  </a:lnTo>
                  <a:lnTo>
                    <a:pt x="77889" y="34899"/>
                  </a:lnTo>
                  <a:lnTo>
                    <a:pt x="78016" y="36309"/>
                  </a:lnTo>
                  <a:lnTo>
                    <a:pt x="78117" y="37109"/>
                  </a:lnTo>
                  <a:lnTo>
                    <a:pt x="79133" y="37109"/>
                  </a:lnTo>
                  <a:lnTo>
                    <a:pt x="79133" y="36969"/>
                  </a:lnTo>
                  <a:close/>
                </a:path>
                <a:path w="110489" h="53975">
                  <a:moveTo>
                    <a:pt x="84582" y="21615"/>
                  </a:moveTo>
                  <a:lnTo>
                    <a:pt x="83908" y="19786"/>
                  </a:lnTo>
                  <a:lnTo>
                    <a:pt x="83667" y="19113"/>
                  </a:lnTo>
                  <a:lnTo>
                    <a:pt x="82778" y="16662"/>
                  </a:lnTo>
                  <a:lnTo>
                    <a:pt x="82778" y="19113"/>
                  </a:lnTo>
                  <a:lnTo>
                    <a:pt x="80873" y="19113"/>
                  </a:lnTo>
                  <a:lnTo>
                    <a:pt x="81864" y="16408"/>
                  </a:lnTo>
                  <a:lnTo>
                    <a:pt x="82778" y="19113"/>
                  </a:lnTo>
                  <a:lnTo>
                    <a:pt x="82778" y="16662"/>
                  </a:lnTo>
                  <a:lnTo>
                    <a:pt x="82689" y="16408"/>
                  </a:lnTo>
                  <a:lnTo>
                    <a:pt x="82359" y="15494"/>
                  </a:lnTo>
                  <a:lnTo>
                    <a:pt x="81419" y="15494"/>
                  </a:lnTo>
                  <a:lnTo>
                    <a:pt x="79121" y="21615"/>
                  </a:lnTo>
                  <a:lnTo>
                    <a:pt x="79971" y="21615"/>
                  </a:lnTo>
                  <a:lnTo>
                    <a:pt x="80632" y="19786"/>
                  </a:lnTo>
                  <a:lnTo>
                    <a:pt x="83045" y="19786"/>
                  </a:lnTo>
                  <a:lnTo>
                    <a:pt x="83667" y="21615"/>
                  </a:lnTo>
                  <a:lnTo>
                    <a:pt x="84582" y="21615"/>
                  </a:lnTo>
                  <a:close/>
                </a:path>
                <a:path w="110489" h="53975">
                  <a:moveTo>
                    <a:pt x="85090" y="31000"/>
                  </a:moveTo>
                  <a:lnTo>
                    <a:pt x="84124" y="31000"/>
                  </a:lnTo>
                  <a:lnTo>
                    <a:pt x="82359" y="33934"/>
                  </a:lnTo>
                  <a:lnTo>
                    <a:pt x="80606" y="31000"/>
                  </a:lnTo>
                  <a:lnTo>
                    <a:pt x="79641" y="31000"/>
                  </a:lnTo>
                  <a:lnTo>
                    <a:pt x="81940" y="34645"/>
                  </a:lnTo>
                  <a:lnTo>
                    <a:pt x="81940" y="37109"/>
                  </a:lnTo>
                  <a:lnTo>
                    <a:pt x="82778" y="37109"/>
                  </a:lnTo>
                  <a:lnTo>
                    <a:pt x="82778" y="34645"/>
                  </a:lnTo>
                  <a:lnTo>
                    <a:pt x="85090" y="31000"/>
                  </a:lnTo>
                  <a:close/>
                </a:path>
                <a:path w="110489" h="53975">
                  <a:moveTo>
                    <a:pt x="87680" y="38849"/>
                  </a:moveTo>
                  <a:lnTo>
                    <a:pt x="87274" y="38074"/>
                  </a:lnTo>
                  <a:lnTo>
                    <a:pt x="87007" y="37490"/>
                  </a:lnTo>
                  <a:lnTo>
                    <a:pt x="86639" y="36410"/>
                  </a:lnTo>
                  <a:lnTo>
                    <a:pt x="86525" y="35674"/>
                  </a:lnTo>
                  <a:lnTo>
                    <a:pt x="86525" y="34074"/>
                  </a:lnTo>
                  <a:lnTo>
                    <a:pt x="86626" y="33375"/>
                  </a:lnTo>
                  <a:lnTo>
                    <a:pt x="86956" y="32359"/>
                  </a:lnTo>
                  <a:lnTo>
                    <a:pt x="87236" y="31750"/>
                  </a:lnTo>
                  <a:lnTo>
                    <a:pt x="87668" y="30899"/>
                  </a:lnTo>
                  <a:lnTo>
                    <a:pt x="87147" y="30899"/>
                  </a:lnTo>
                  <a:lnTo>
                    <a:pt x="86639" y="31711"/>
                  </a:lnTo>
                  <a:lnTo>
                    <a:pt x="86296" y="32321"/>
                  </a:lnTo>
                  <a:lnTo>
                    <a:pt x="85864" y="33362"/>
                  </a:lnTo>
                  <a:lnTo>
                    <a:pt x="85737" y="34099"/>
                  </a:lnTo>
                  <a:lnTo>
                    <a:pt x="85750" y="35369"/>
                  </a:lnTo>
                  <a:lnTo>
                    <a:pt x="87172" y="38849"/>
                  </a:lnTo>
                  <a:lnTo>
                    <a:pt x="87680" y="38849"/>
                  </a:lnTo>
                  <a:close/>
                </a:path>
                <a:path w="110489" h="53975">
                  <a:moveTo>
                    <a:pt x="90512" y="21475"/>
                  </a:moveTo>
                  <a:lnTo>
                    <a:pt x="90385" y="21424"/>
                  </a:lnTo>
                  <a:lnTo>
                    <a:pt x="90195" y="20815"/>
                  </a:lnTo>
                  <a:lnTo>
                    <a:pt x="90081" y="19151"/>
                  </a:lnTo>
                  <a:lnTo>
                    <a:pt x="89954" y="18986"/>
                  </a:lnTo>
                  <a:lnTo>
                    <a:pt x="89839" y="18834"/>
                  </a:lnTo>
                  <a:lnTo>
                    <a:pt x="89649" y="18707"/>
                  </a:lnTo>
                  <a:lnTo>
                    <a:pt x="89408" y="18605"/>
                  </a:lnTo>
                  <a:lnTo>
                    <a:pt x="89687" y="18465"/>
                  </a:lnTo>
                  <a:lnTo>
                    <a:pt x="89877" y="18300"/>
                  </a:lnTo>
                  <a:lnTo>
                    <a:pt x="90131" y="17907"/>
                  </a:lnTo>
                  <a:lnTo>
                    <a:pt x="90157" y="16256"/>
                  </a:lnTo>
                  <a:lnTo>
                    <a:pt x="89992" y="15963"/>
                  </a:lnTo>
                  <a:lnTo>
                    <a:pt x="89433" y="15722"/>
                  </a:lnTo>
                  <a:lnTo>
                    <a:pt x="89433" y="16789"/>
                  </a:lnTo>
                  <a:lnTo>
                    <a:pt x="89319" y="17907"/>
                  </a:lnTo>
                  <a:lnTo>
                    <a:pt x="88874" y="18224"/>
                  </a:lnTo>
                  <a:lnTo>
                    <a:pt x="88569" y="18300"/>
                  </a:lnTo>
                  <a:lnTo>
                    <a:pt x="86258" y="18300"/>
                  </a:lnTo>
                  <a:lnTo>
                    <a:pt x="86258" y="16205"/>
                  </a:lnTo>
                  <a:lnTo>
                    <a:pt x="88569" y="16205"/>
                  </a:lnTo>
                  <a:lnTo>
                    <a:pt x="88798" y="16256"/>
                  </a:lnTo>
                  <a:lnTo>
                    <a:pt x="89281" y="16497"/>
                  </a:lnTo>
                  <a:lnTo>
                    <a:pt x="89433" y="16789"/>
                  </a:lnTo>
                  <a:lnTo>
                    <a:pt x="89433" y="15722"/>
                  </a:lnTo>
                  <a:lnTo>
                    <a:pt x="89115" y="15570"/>
                  </a:lnTo>
                  <a:lnTo>
                    <a:pt x="88734" y="15494"/>
                  </a:lnTo>
                  <a:lnTo>
                    <a:pt x="85432" y="15494"/>
                  </a:lnTo>
                  <a:lnTo>
                    <a:pt x="85432" y="21615"/>
                  </a:lnTo>
                  <a:lnTo>
                    <a:pt x="86258" y="21615"/>
                  </a:lnTo>
                  <a:lnTo>
                    <a:pt x="86258" y="18986"/>
                  </a:lnTo>
                  <a:lnTo>
                    <a:pt x="88480" y="18986"/>
                  </a:lnTo>
                  <a:lnTo>
                    <a:pt x="88734" y="19024"/>
                  </a:lnTo>
                  <a:lnTo>
                    <a:pt x="89166" y="19240"/>
                  </a:lnTo>
                  <a:lnTo>
                    <a:pt x="89268" y="19405"/>
                  </a:lnTo>
                  <a:lnTo>
                    <a:pt x="89382" y="20815"/>
                  </a:lnTo>
                  <a:lnTo>
                    <a:pt x="89496" y="21615"/>
                  </a:lnTo>
                  <a:lnTo>
                    <a:pt x="90512" y="21615"/>
                  </a:lnTo>
                  <a:lnTo>
                    <a:pt x="90512" y="21475"/>
                  </a:lnTo>
                  <a:close/>
                </a:path>
                <a:path w="110489" h="53975">
                  <a:moveTo>
                    <a:pt x="91008" y="31178"/>
                  </a:moveTo>
                  <a:lnTo>
                    <a:pt x="90411" y="31178"/>
                  </a:lnTo>
                  <a:lnTo>
                    <a:pt x="90309" y="31635"/>
                  </a:lnTo>
                  <a:lnTo>
                    <a:pt x="90144" y="31927"/>
                  </a:lnTo>
                  <a:lnTo>
                    <a:pt x="89725" y="32181"/>
                  </a:lnTo>
                  <a:lnTo>
                    <a:pt x="89344" y="32258"/>
                  </a:lnTo>
                  <a:lnTo>
                    <a:pt x="88798" y="32308"/>
                  </a:lnTo>
                  <a:lnTo>
                    <a:pt x="88798" y="32893"/>
                  </a:lnTo>
                  <a:lnTo>
                    <a:pt x="90208" y="32893"/>
                  </a:lnTo>
                  <a:lnTo>
                    <a:pt x="90208" y="37109"/>
                  </a:lnTo>
                  <a:lnTo>
                    <a:pt x="91008" y="37109"/>
                  </a:lnTo>
                  <a:lnTo>
                    <a:pt x="91008" y="31178"/>
                  </a:lnTo>
                  <a:close/>
                </a:path>
                <a:path w="110489" h="53975">
                  <a:moveTo>
                    <a:pt x="93370" y="23355"/>
                  </a:moveTo>
                  <a:lnTo>
                    <a:pt x="92964" y="22580"/>
                  </a:lnTo>
                  <a:lnTo>
                    <a:pt x="92684" y="21996"/>
                  </a:lnTo>
                  <a:lnTo>
                    <a:pt x="92329" y="20916"/>
                  </a:lnTo>
                  <a:lnTo>
                    <a:pt x="92214" y="20180"/>
                  </a:lnTo>
                  <a:lnTo>
                    <a:pt x="92214" y="18580"/>
                  </a:lnTo>
                  <a:lnTo>
                    <a:pt x="92316" y="17868"/>
                  </a:lnTo>
                  <a:lnTo>
                    <a:pt x="92646" y="16865"/>
                  </a:lnTo>
                  <a:lnTo>
                    <a:pt x="92925" y="16243"/>
                  </a:lnTo>
                  <a:lnTo>
                    <a:pt x="93357" y="15392"/>
                  </a:lnTo>
                  <a:lnTo>
                    <a:pt x="92837" y="15392"/>
                  </a:lnTo>
                  <a:lnTo>
                    <a:pt x="92316" y="16205"/>
                  </a:lnTo>
                  <a:lnTo>
                    <a:pt x="91986" y="16827"/>
                  </a:lnTo>
                  <a:lnTo>
                    <a:pt x="91554" y="17868"/>
                  </a:lnTo>
                  <a:lnTo>
                    <a:pt x="91427" y="18605"/>
                  </a:lnTo>
                  <a:lnTo>
                    <a:pt x="91440" y="19875"/>
                  </a:lnTo>
                  <a:lnTo>
                    <a:pt x="91541" y="20586"/>
                  </a:lnTo>
                  <a:lnTo>
                    <a:pt x="91643" y="21018"/>
                  </a:lnTo>
                  <a:lnTo>
                    <a:pt x="91909" y="21729"/>
                  </a:lnTo>
                  <a:lnTo>
                    <a:pt x="92024" y="21958"/>
                  </a:lnTo>
                  <a:lnTo>
                    <a:pt x="92113" y="22136"/>
                  </a:lnTo>
                  <a:lnTo>
                    <a:pt x="92862" y="23355"/>
                  </a:lnTo>
                  <a:lnTo>
                    <a:pt x="93370" y="23355"/>
                  </a:lnTo>
                  <a:close/>
                </a:path>
                <a:path w="110489" h="53975">
                  <a:moveTo>
                    <a:pt x="97180" y="35001"/>
                  </a:moveTo>
                  <a:lnTo>
                    <a:pt x="96304" y="35001"/>
                  </a:lnTo>
                  <a:lnTo>
                    <a:pt x="96304" y="32296"/>
                  </a:lnTo>
                  <a:lnTo>
                    <a:pt x="96304" y="31140"/>
                  </a:lnTo>
                  <a:lnTo>
                    <a:pt x="95669" y="31140"/>
                  </a:lnTo>
                  <a:lnTo>
                    <a:pt x="95542" y="31318"/>
                  </a:lnTo>
                  <a:lnTo>
                    <a:pt x="95542" y="32296"/>
                  </a:lnTo>
                  <a:lnTo>
                    <a:pt x="95542" y="35001"/>
                  </a:lnTo>
                  <a:lnTo>
                    <a:pt x="93637" y="35001"/>
                  </a:lnTo>
                  <a:lnTo>
                    <a:pt x="95542" y="32296"/>
                  </a:lnTo>
                  <a:lnTo>
                    <a:pt x="95542" y="31318"/>
                  </a:lnTo>
                  <a:lnTo>
                    <a:pt x="92951" y="34925"/>
                  </a:lnTo>
                  <a:lnTo>
                    <a:pt x="92951" y="35648"/>
                  </a:lnTo>
                  <a:lnTo>
                    <a:pt x="95554" y="35648"/>
                  </a:lnTo>
                  <a:lnTo>
                    <a:pt x="95554" y="37109"/>
                  </a:lnTo>
                  <a:lnTo>
                    <a:pt x="96304" y="37109"/>
                  </a:lnTo>
                  <a:lnTo>
                    <a:pt x="96304" y="35648"/>
                  </a:lnTo>
                  <a:lnTo>
                    <a:pt x="97180" y="35648"/>
                  </a:lnTo>
                  <a:lnTo>
                    <a:pt x="97180" y="35001"/>
                  </a:lnTo>
                  <a:close/>
                </a:path>
                <a:path w="110489" h="53975">
                  <a:moveTo>
                    <a:pt x="98069" y="16967"/>
                  </a:moveTo>
                  <a:lnTo>
                    <a:pt x="97904" y="16548"/>
                  </a:lnTo>
                  <a:lnTo>
                    <a:pt x="97269" y="15811"/>
                  </a:lnTo>
                  <a:lnTo>
                    <a:pt x="96774" y="15633"/>
                  </a:lnTo>
                  <a:lnTo>
                    <a:pt x="95275" y="15633"/>
                  </a:lnTo>
                  <a:lnTo>
                    <a:pt x="94703" y="15925"/>
                  </a:lnTo>
                  <a:lnTo>
                    <a:pt x="94195" y="16827"/>
                  </a:lnTo>
                  <a:lnTo>
                    <a:pt x="94094" y="17246"/>
                  </a:lnTo>
                  <a:lnTo>
                    <a:pt x="94094" y="17767"/>
                  </a:lnTo>
                  <a:lnTo>
                    <a:pt x="94856" y="17767"/>
                  </a:lnTo>
                  <a:lnTo>
                    <a:pt x="94856" y="17399"/>
                  </a:lnTo>
                  <a:lnTo>
                    <a:pt x="94919" y="17106"/>
                  </a:lnTo>
                  <a:lnTo>
                    <a:pt x="95224" y="16510"/>
                  </a:lnTo>
                  <a:lnTo>
                    <a:pt x="95580" y="16319"/>
                  </a:lnTo>
                  <a:lnTo>
                    <a:pt x="96431" y="16319"/>
                  </a:lnTo>
                  <a:lnTo>
                    <a:pt x="96710" y="16421"/>
                  </a:lnTo>
                  <a:lnTo>
                    <a:pt x="97129" y="16827"/>
                  </a:lnTo>
                  <a:lnTo>
                    <a:pt x="97231" y="17106"/>
                  </a:lnTo>
                  <a:lnTo>
                    <a:pt x="97231" y="17741"/>
                  </a:lnTo>
                  <a:lnTo>
                    <a:pt x="97116" y="18008"/>
                  </a:lnTo>
                  <a:lnTo>
                    <a:pt x="96748" y="18389"/>
                  </a:lnTo>
                  <a:lnTo>
                    <a:pt x="96494" y="18567"/>
                  </a:lnTo>
                  <a:lnTo>
                    <a:pt x="94805" y="19545"/>
                  </a:lnTo>
                  <a:lnTo>
                    <a:pt x="94449" y="19888"/>
                  </a:lnTo>
                  <a:lnTo>
                    <a:pt x="94259" y="20269"/>
                  </a:lnTo>
                  <a:lnTo>
                    <a:pt x="94081" y="20650"/>
                  </a:lnTo>
                  <a:lnTo>
                    <a:pt x="93967" y="21094"/>
                  </a:lnTo>
                  <a:lnTo>
                    <a:pt x="93941" y="21615"/>
                  </a:lnTo>
                  <a:lnTo>
                    <a:pt x="98031" y="21615"/>
                  </a:lnTo>
                  <a:lnTo>
                    <a:pt x="98031" y="20904"/>
                  </a:lnTo>
                  <a:lnTo>
                    <a:pt x="94780" y="20904"/>
                  </a:lnTo>
                  <a:lnTo>
                    <a:pt x="94856" y="20612"/>
                  </a:lnTo>
                  <a:lnTo>
                    <a:pt x="95021" y="20345"/>
                  </a:lnTo>
                  <a:lnTo>
                    <a:pt x="95465" y="19964"/>
                  </a:lnTo>
                  <a:lnTo>
                    <a:pt x="95669" y="19824"/>
                  </a:lnTo>
                  <a:lnTo>
                    <a:pt x="97015" y="19075"/>
                  </a:lnTo>
                  <a:lnTo>
                    <a:pt x="97370" y="18834"/>
                  </a:lnTo>
                  <a:lnTo>
                    <a:pt x="97891" y="18300"/>
                  </a:lnTo>
                  <a:lnTo>
                    <a:pt x="98069" y="17894"/>
                  </a:lnTo>
                  <a:lnTo>
                    <a:pt x="98069" y="16967"/>
                  </a:lnTo>
                  <a:close/>
                </a:path>
                <a:path w="110489" h="53975">
                  <a:moveTo>
                    <a:pt x="99695" y="34505"/>
                  </a:moveTo>
                  <a:lnTo>
                    <a:pt x="98247" y="30899"/>
                  </a:lnTo>
                  <a:lnTo>
                    <a:pt x="97751" y="30899"/>
                  </a:lnTo>
                  <a:lnTo>
                    <a:pt x="98158" y="31673"/>
                  </a:lnTo>
                  <a:lnTo>
                    <a:pt x="98437" y="32258"/>
                  </a:lnTo>
                  <a:lnTo>
                    <a:pt x="98793" y="33337"/>
                  </a:lnTo>
                  <a:lnTo>
                    <a:pt x="98907" y="34074"/>
                  </a:lnTo>
                  <a:lnTo>
                    <a:pt x="98907" y="35674"/>
                  </a:lnTo>
                  <a:lnTo>
                    <a:pt x="98806" y="36372"/>
                  </a:lnTo>
                  <a:lnTo>
                    <a:pt x="98488" y="37363"/>
                  </a:lnTo>
                  <a:lnTo>
                    <a:pt x="98209" y="37985"/>
                  </a:lnTo>
                  <a:lnTo>
                    <a:pt x="97764" y="38849"/>
                  </a:lnTo>
                  <a:lnTo>
                    <a:pt x="98285" y="38849"/>
                  </a:lnTo>
                  <a:lnTo>
                    <a:pt x="98793" y="38049"/>
                  </a:lnTo>
                  <a:lnTo>
                    <a:pt x="99136" y="37439"/>
                  </a:lnTo>
                  <a:lnTo>
                    <a:pt x="99568" y="36372"/>
                  </a:lnTo>
                  <a:lnTo>
                    <a:pt x="99695" y="35648"/>
                  </a:lnTo>
                  <a:lnTo>
                    <a:pt x="99695" y="34505"/>
                  </a:lnTo>
                  <a:close/>
                </a:path>
                <a:path w="110489" h="53975">
                  <a:moveTo>
                    <a:pt x="102793" y="19088"/>
                  </a:moveTo>
                  <a:lnTo>
                    <a:pt x="102603" y="18643"/>
                  </a:lnTo>
                  <a:lnTo>
                    <a:pt x="101841" y="17932"/>
                  </a:lnTo>
                  <a:lnTo>
                    <a:pt x="101384" y="17754"/>
                  </a:lnTo>
                  <a:lnTo>
                    <a:pt x="100545" y="17754"/>
                  </a:lnTo>
                  <a:lnTo>
                    <a:pt x="100291" y="17805"/>
                  </a:lnTo>
                  <a:lnTo>
                    <a:pt x="99936" y="17945"/>
                  </a:lnTo>
                  <a:lnTo>
                    <a:pt x="99809" y="18021"/>
                  </a:lnTo>
                  <a:lnTo>
                    <a:pt x="99669" y="18135"/>
                  </a:lnTo>
                  <a:lnTo>
                    <a:pt x="99923" y="16471"/>
                  </a:lnTo>
                  <a:lnTo>
                    <a:pt x="102463" y="16471"/>
                  </a:lnTo>
                  <a:lnTo>
                    <a:pt x="102463" y="15748"/>
                  </a:lnTo>
                  <a:lnTo>
                    <a:pt x="99364" y="15748"/>
                  </a:lnTo>
                  <a:lnTo>
                    <a:pt x="98907" y="18961"/>
                  </a:lnTo>
                  <a:lnTo>
                    <a:pt x="99555" y="18999"/>
                  </a:lnTo>
                  <a:lnTo>
                    <a:pt x="99682" y="18821"/>
                  </a:lnTo>
                  <a:lnTo>
                    <a:pt x="99847" y="18681"/>
                  </a:lnTo>
                  <a:lnTo>
                    <a:pt x="100215" y="18478"/>
                  </a:lnTo>
                  <a:lnTo>
                    <a:pt x="100431" y="18427"/>
                  </a:lnTo>
                  <a:lnTo>
                    <a:pt x="101053" y="18427"/>
                  </a:lnTo>
                  <a:lnTo>
                    <a:pt x="101358" y="18542"/>
                  </a:lnTo>
                  <a:lnTo>
                    <a:pt x="101866" y="18999"/>
                  </a:lnTo>
                  <a:lnTo>
                    <a:pt x="101993" y="19316"/>
                  </a:lnTo>
                  <a:lnTo>
                    <a:pt x="101993" y="20078"/>
                  </a:lnTo>
                  <a:lnTo>
                    <a:pt x="101879" y="20396"/>
                  </a:lnTo>
                  <a:lnTo>
                    <a:pt x="101460" y="20955"/>
                  </a:lnTo>
                  <a:lnTo>
                    <a:pt x="101130" y="21107"/>
                  </a:lnTo>
                  <a:lnTo>
                    <a:pt x="100444" y="21107"/>
                  </a:lnTo>
                  <a:lnTo>
                    <a:pt x="100241" y="21056"/>
                  </a:lnTo>
                  <a:lnTo>
                    <a:pt x="99720" y="20815"/>
                  </a:lnTo>
                  <a:lnTo>
                    <a:pt x="99517" y="20523"/>
                  </a:lnTo>
                  <a:lnTo>
                    <a:pt x="99466" y="20091"/>
                  </a:lnTo>
                  <a:lnTo>
                    <a:pt x="98691" y="20091"/>
                  </a:lnTo>
                  <a:lnTo>
                    <a:pt x="98742" y="20650"/>
                  </a:lnTo>
                  <a:lnTo>
                    <a:pt x="98945" y="21082"/>
                  </a:lnTo>
                  <a:lnTo>
                    <a:pt x="99695" y="21628"/>
                  </a:lnTo>
                  <a:lnTo>
                    <a:pt x="100114" y="21755"/>
                  </a:lnTo>
                  <a:lnTo>
                    <a:pt x="101371" y="21755"/>
                  </a:lnTo>
                  <a:lnTo>
                    <a:pt x="101930" y="21551"/>
                  </a:lnTo>
                  <a:lnTo>
                    <a:pt x="102616" y="20688"/>
                  </a:lnTo>
                  <a:lnTo>
                    <a:pt x="102793" y="20193"/>
                  </a:lnTo>
                  <a:lnTo>
                    <a:pt x="102793" y="19088"/>
                  </a:lnTo>
                  <a:close/>
                </a:path>
                <a:path w="110489" h="53975">
                  <a:moveTo>
                    <a:pt x="107530" y="19088"/>
                  </a:moveTo>
                  <a:lnTo>
                    <a:pt x="107340" y="18643"/>
                  </a:lnTo>
                  <a:lnTo>
                    <a:pt x="106591" y="17932"/>
                  </a:lnTo>
                  <a:lnTo>
                    <a:pt x="106121" y="17754"/>
                  </a:lnTo>
                  <a:lnTo>
                    <a:pt x="105283" y="17754"/>
                  </a:lnTo>
                  <a:lnTo>
                    <a:pt x="105029" y="17805"/>
                  </a:lnTo>
                  <a:lnTo>
                    <a:pt x="104673" y="17945"/>
                  </a:lnTo>
                  <a:lnTo>
                    <a:pt x="104546" y="18021"/>
                  </a:lnTo>
                  <a:lnTo>
                    <a:pt x="104406" y="18135"/>
                  </a:lnTo>
                  <a:lnTo>
                    <a:pt x="104660" y="16471"/>
                  </a:lnTo>
                  <a:lnTo>
                    <a:pt x="107200" y="16471"/>
                  </a:lnTo>
                  <a:lnTo>
                    <a:pt x="107200" y="15748"/>
                  </a:lnTo>
                  <a:lnTo>
                    <a:pt x="104101" y="15748"/>
                  </a:lnTo>
                  <a:lnTo>
                    <a:pt x="103644" y="18961"/>
                  </a:lnTo>
                  <a:lnTo>
                    <a:pt x="104305" y="18999"/>
                  </a:lnTo>
                  <a:lnTo>
                    <a:pt x="104432" y="18821"/>
                  </a:lnTo>
                  <a:lnTo>
                    <a:pt x="104584" y="18681"/>
                  </a:lnTo>
                  <a:lnTo>
                    <a:pt x="104952" y="18478"/>
                  </a:lnTo>
                  <a:lnTo>
                    <a:pt x="105181" y="18427"/>
                  </a:lnTo>
                  <a:lnTo>
                    <a:pt x="105791" y="18427"/>
                  </a:lnTo>
                  <a:lnTo>
                    <a:pt x="106095" y="18542"/>
                  </a:lnTo>
                  <a:lnTo>
                    <a:pt x="106603" y="18999"/>
                  </a:lnTo>
                  <a:lnTo>
                    <a:pt x="106730" y="19316"/>
                  </a:lnTo>
                  <a:lnTo>
                    <a:pt x="106730" y="20078"/>
                  </a:lnTo>
                  <a:lnTo>
                    <a:pt x="106616" y="20396"/>
                  </a:lnTo>
                  <a:lnTo>
                    <a:pt x="106197" y="20955"/>
                  </a:lnTo>
                  <a:lnTo>
                    <a:pt x="105867" y="21107"/>
                  </a:lnTo>
                  <a:lnTo>
                    <a:pt x="105181" y="21107"/>
                  </a:lnTo>
                  <a:lnTo>
                    <a:pt x="104978" y="21056"/>
                  </a:lnTo>
                  <a:lnTo>
                    <a:pt x="104457" y="20815"/>
                  </a:lnTo>
                  <a:lnTo>
                    <a:pt x="104267" y="20523"/>
                  </a:lnTo>
                  <a:lnTo>
                    <a:pt x="104203" y="20091"/>
                  </a:lnTo>
                  <a:lnTo>
                    <a:pt x="103428" y="20091"/>
                  </a:lnTo>
                  <a:lnTo>
                    <a:pt x="103479" y="20650"/>
                  </a:lnTo>
                  <a:lnTo>
                    <a:pt x="103682" y="21082"/>
                  </a:lnTo>
                  <a:lnTo>
                    <a:pt x="104432" y="21628"/>
                  </a:lnTo>
                  <a:lnTo>
                    <a:pt x="104863" y="21755"/>
                  </a:lnTo>
                  <a:lnTo>
                    <a:pt x="106108" y="21755"/>
                  </a:lnTo>
                  <a:lnTo>
                    <a:pt x="106667" y="21551"/>
                  </a:lnTo>
                  <a:lnTo>
                    <a:pt x="107353" y="20688"/>
                  </a:lnTo>
                  <a:lnTo>
                    <a:pt x="107530" y="20193"/>
                  </a:lnTo>
                  <a:lnTo>
                    <a:pt x="107530" y="19088"/>
                  </a:lnTo>
                  <a:close/>
                </a:path>
                <a:path w="110489" h="53975">
                  <a:moveTo>
                    <a:pt x="110121" y="19011"/>
                  </a:moveTo>
                  <a:lnTo>
                    <a:pt x="108686" y="15392"/>
                  </a:lnTo>
                  <a:lnTo>
                    <a:pt x="108178" y="15392"/>
                  </a:lnTo>
                  <a:lnTo>
                    <a:pt x="108585" y="16167"/>
                  </a:lnTo>
                  <a:lnTo>
                    <a:pt x="108864" y="16764"/>
                  </a:lnTo>
                  <a:lnTo>
                    <a:pt x="109232" y="17843"/>
                  </a:lnTo>
                  <a:lnTo>
                    <a:pt x="109334" y="18580"/>
                  </a:lnTo>
                  <a:lnTo>
                    <a:pt x="109334" y="20180"/>
                  </a:lnTo>
                  <a:lnTo>
                    <a:pt x="109232" y="20878"/>
                  </a:lnTo>
                  <a:lnTo>
                    <a:pt x="108915" y="21856"/>
                  </a:lnTo>
                  <a:lnTo>
                    <a:pt x="108635" y="22491"/>
                  </a:lnTo>
                  <a:lnTo>
                    <a:pt x="108191" y="23355"/>
                  </a:lnTo>
                  <a:lnTo>
                    <a:pt x="108712" y="23355"/>
                  </a:lnTo>
                  <a:lnTo>
                    <a:pt x="109232" y="22542"/>
                  </a:lnTo>
                  <a:lnTo>
                    <a:pt x="109562" y="21932"/>
                  </a:lnTo>
                  <a:lnTo>
                    <a:pt x="109994" y="20878"/>
                  </a:lnTo>
                  <a:lnTo>
                    <a:pt x="110121" y="20154"/>
                  </a:lnTo>
                  <a:lnTo>
                    <a:pt x="110121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1" name="object 5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249202" y="2015445"/>
              <a:ext cx="300644" cy="379641"/>
            </a:xfrm>
            <a:prstGeom prst="rect">
              <a:avLst/>
            </a:prstGeom>
          </p:spPr>
        </p:pic>
        <p:sp>
          <p:nvSpPr>
            <p:cNvPr id="582" name="object 582"/>
            <p:cNvSpPr/>
            <p:nvPr/>
          </p:nvSpPr>
          <p:spPr>
            <a:xfrm>
              <a:off x="6434188" y="2021102"/>
              <a:ext cx="53975" cy="8890"/>
            </a:xfrm>
            <a:custGeom>
              <a:avLst/>
              <a:gdLst/>
              <a:ahLst/>
              <a:cxnLst/>
              <a:rect l="l" t="t" r="r" b="b"/>
              <a:pathLst>
                <a:path w="53975" h="8889">
                  <a:moveTo>
                    <a:pt x="4457" y="1739"/>
                  </a:moveTo>
                  <a:lnTo>
                    <a:pt x="3149" y="1739"/>
                  </a:lnTo>
                  <a:lnTo>
                    <a:pt x="3149" y="4749"/>
                  </a:lnTo>
                  <a:lnTo>
                    <a:pt x="3111" y="5003"/>
                  </a:lnTo>
                  <a:lnTo>
                    <a:pt x="2857" y="5562"/>
                  </a:lnTo>
                  <a:lnTo>
                    <a:pt x="2552" y="5727"/>
                  </a:lnTo>
                  <a:lnTo>
                    <a:pt x="1765" y="5727"/>
                  </a:lnTo>
                  <a:lnTo>
                    <a:pt x="1536" y="5613"/>
                  </a:lnTo>
                  <a:lnTo>
                    <a:pt x="1358" y="5219"/>
                  </a:lnTo>
                  <a:lnTo>
                    <a:pt x="1320" y="5003"/>
                  </a:lnTo>
                  <a:lnTo>
                    <a:pt x="1320" y="1739"/>
                  </a:lnTo>
                  <a:lnTo>
                    <a:pt x="0" y="1739"/>
                  </a:lnTo>
                  <a:lnTo>
                    <a:pt x="0" y="5295"/>
                  </a:lnTo>
                  <a:lnTo>
                    <a:pt x="63" y="5715"/>
                  </a:lnTo>
                  <a:lnTo>
                    <a:pt x="457" y="6527"/>
                  </a:lnTo>
                  <a:lnTo>
                    <a:pt x="952" y="6794"/>
                  </a:lnTo>
                  <a:lnTo>
                    <a:pt x="1943" y="6794"/>
                  </a:lnTo>
                  <a:lnTo>
                    <a:pt x="3213" y="5994"/>
                  </a:lnTo>
                  <a:lnTo>
                    <a:pt x="3213" y="6692"/>
                  </a:lnTo>
                  <a:lnTo>
                    <a:pt x="4457" y="6692"/>
                  </a:lnTo>
                  <a:lnTo>
                    <a:pt x="4457" y="1739"/>
                  </a:lnTo>
                  <a:close/>
                </a:path>
                <a:path w="53975" h="8889">
                  <a:moveTo>
                    <a:pt x="10350" y="2984"/>
                  </a:moveTo>
                  <a:lnTo>
                    <a:pt x="10274" y="2755"/>
                  </a:lnTo>
                  <a:lnTo>
                    <a:pt x="10033" y="2476"/>
                  </a:lnTo>
                  <a:lnTo>
                    <a:pt x="9448" y="1841"/>
                  </a:lnTo>
                  <a:lnTo>
                    <a:pt x="9029" y="1676"/>
                  </a:lnTo>
                  <a:lnTo>
                    <a:pt x="9029" y="3492"/>
                  </a:lnTo>
                  <a:lnTo>
                    <a:pt x="9029" y="5054"/>
                  </a:lnTo>
                  <a:lnTo>
                    <a:pt x="8648" y="5600"/>
                  </a:lnTo>
                  <a:lnTo>
                    <a:pt x="8369" y="5740"/>
                  </a:lnTo>
                  <a:lnTo>
                    <a:pt x="7759" y="5740"/>
                  </a:lnTo>
                  <a:lnTo>
                    <a:pt x="7581" y="5689"/>
                  </a:lnTo>
                  <a:lnTo>
                    <a:pt x="7061" y="5308"/>
                  </a:lnTo>
                  <a:lnTo>
                    <a:pt x="7023" y="3492"/>
                  </a:lnTo>
                  <a:lnTo>
                    <a:pt x="7226" y="2984"/>
                  </a:lnTo>
                  <a:lnTo>
                    <a:pt x="7543" y="2755"/>
                  </a:lnTo>
                  <a:lnTo>
                    <a:pt x="8394" y="2755"/>
                  </a:lnTo>
                  <a:lnTo>
                    <a:pt x="8686" y="2908"/>
                  </a:lnTo>
                  <a:lnTo>
                    <a:pt x="9029" y="3492"/>
                  </a:lnTo>
                  <a:lnTo>
                    <a:pt x="9029" y="1676"/>
                  </a:lnTo>
                  <a:lnTo>
                    <a:pt x="7988" y="1638"/>
                  </a:lnTo>
                  <a:lnTo>
                    <a:pt x="7645" y="1739"/>
                  </a:lnTo>
                  <a:lnTo>
                    <a:pt x="7200" y="2082"/>
                  </a:lnTo>
                  <a:lnTo>
                    <a:pt x="7048" y="2260"/>
                  </a:lnTo>
                  <a:lnTo>
                    <a:pt x="6908" y="2476"/>
                  </a:lnTo>
                  <a:lnTo>
                    <a:pt x="6908" y="1739"/>
                  </a:lnTo>
                  <a:lnTo>
                    <a:pt x="5676" y="1739"/>
                  </a:lnTo>
                  <a:lnTo>
                    <a:pt x="5676" y="8636"/>
                  </a:lnTo>
                  <a:lnTo>
                    <a:pt x="6959" y="8636"/>
                  </a:lnTo>
                  <a:lnTo>
                    <a:pt x="6959" y="6057"/>
                  </a:lnTo>
                  <a:lnTo>
                    <a:pt x="7086" y="6261"/>
                  </a:lnTo>
                  <a:lnTo>
                    <a:pt x="7226" y="6426"/>
                  </a:lnTo>
                  <a:lnTo>
                    <a:pt x="7632" y="6731"/>
                  </a:lnTo>
                  <a:lnTo>
                    <a:pt x="7962" y="6832"/>
                  </a:lnTo>
                  <a:lnTo>
                    <a:pt x="8966" y="6832"/>
                  </a:lnTo>
                  <a:lnTo>
                    <a:pt x="9474" y="6604"/>
                  </a:lnTo>
                  <a:lnTo>
                    <a:pt x="9944" y="6057"/>
                  </a:lnTo>
                  <a:lnTo>
                    <a:pt x="10210" y="5740"/>
                  </a:lnTo>
                  <a:lnTo>
                    <a:pt x="10350" y="2984"/>
                  </a:lnTo>
                  <a:close/>
                </a:path>
                <a:path w="53975" h="8889">
                  <a:moveTo>
                    <a:pt x="12712" y="0"/>
                  </a:moveTo>
                  <a:lnTo>
                    <a:pt x="11417" y="0"/>
                  </a:lnTo>
                  <a:lnTo>
                    <a:pt x="11417" y="6692"/>
                  </a:lnTo>
                  <a:lnTo>
                    <a:pt x="12712" y="6692"/>
                  </a:lnTo>
                  <a:lnTo>
                    <a:pt x="12712" y="0"/>
                  </a:lnTo>
                  <a:close/>
                </a:path>
                <a:path w="53975" h="8889">
                  <a:moveTo>
                    <a:pt x="18669" y="3352"/>
                  </a:moveTo>
                  <a:lnTo>
                    <a:pt x="18516" y="2895"/>
                  </a:lnTo>
                  <a:lnTo>
                    <a:pt x="18351" y="2679"/>
                  </a:lnTo>
                  <a:lnTo>
                    <a:pt x="17678" y="1841"/>
                  </a:lnTo>
                  <a:lnTo>
                    <a:pt x="17272" y="1676"/>
                  </a:lnTo>
                  <a:lnTo>
                    <a:pt x="17272" y="3352"/>
                  </a:lnTo>
                  <a:lnTo>
                    <a:pt x="17272" y="5105"/>
                  </a:lnTo>
                  <a:lnTo>
                    <a:pt x="16865" y="5638"/>
                  </a:lnTo>
                  <a:lnTo>
                    <a:pt x="16573" y="5778"/>
                  </a:lnTo>
                  <a:lnTo>
                    <a:pt x="15811" y="5778"/>
                  </a:lnTo>
                  <a:lnTo>
                    <a:pt x="15519" y="5638"/>
                  </a:lnTo>
                  <a:lnTo>
                    <a:pt x="15113" y="5105"/>
                  </a:lnTo>
                  <a:lnTo>
                    <a:pt x="15113" y="3352"/>
                  </a:lnTo>
                  <a:lnTo>
                    <a:pt x="15532" y="2806"/>
                  </a:lnTo>
                  <a:lnTo>
                    <a:pt x="15811" y="2679"/>
                  </a:lnTo>
                  <a:lnTo>
                    <a:pt x="16573" y="2679"/>
                  </a:lnTo>
                  <a:lnTo>
                    <a:pt x="16852" y="2806"/>
                  </a:lnTo>
                  <a:lnTo>
                    <a:pt x="17272" y="3352"/>
                  </a:lnTo>
                  <a:lnTo>
                    <a:pt x="17272" y="1676"/>
                  </a:lnTo>
                  <a:lnTo>
                    <a:pt x="17043" y="1574"/>
                  </a:lnTo>
                  <a:lnTo>
                    <a:pt x="15341" y="1574"/>
                  </a:lnTo>
                  <a:lnTo>
                    <a:pt x="14719" y="1841"/>
                  </a:lnTo>
                  <a:lnTo>
                    <a:pt x="13881" y="2895"/>
                  </a:lnTo>
                  <a:lnTo>
                    <a:pt x="13728" y="3352"/>
                  </a:lnTo>
                  <a:lnTo>
                    <a:pt x="13804" y="5372"/>
                  </a:lnTo>
                  <a:lnTo>
                    <a:pt x="13931" y="5638"/>
                  </a:lnTo>
                  <a:lnTo>
                    <a:pt x="14719" y="6604"/>
                  </a:lnTo>
                  <a:lnTo>
                    <a:pt x="15354" y="6858"/>
                  </a:lnTo>
                  <a:lnTo>
                    <a:pt x="17043" y="6858"/>
                  </a:lnTo>
                  <a:lnTo>
                    <a:pt x="17678" y="6604"/>
                  </a:lnTo>
                  <a:lnTo>
                    <a:pt x="18351" y="5778"/>
                  </a:lnTo>
                  <a:lnTo>
                    <a:pt x="18465" y="5638"/>
                  </a:lnTo>
                  <a:lnTo>
                    <a:pt x="18580" y="5372"/>
                  </a:lnTo>
                  <a:lnTo>
                    <a:pt x="18669" y="3352"/>
                  </a:lnTo>
                  <a:close/>
                </a:path>
                <a:path w="53975" h="8889">
                  <a:moveTo>
                    <a:pt x="23952" y="6692"/>
                  </a:moveTo>
                  <a:lnTo>
                    <a:pt x="23901" y="6464"/>
                  </a:lnTo>
                  <a:lnTo>
                    <a:pt x="23698" y="6108"/>
                  </a:lnTo>
                  <a:lnTo>
                    <a:pt x="23698" y="5905"/>
                  </a:lnTo>
                  <a:lnTo>
                    <a:pt x="23685" y="4279"/>
                  </a:lnTo>
                  <a:lnTo>
                    <a:pt x="23672" y="2667"/>
                  </a:lnTo>
                  <a:lnTo>
                    <a:pt x="23469" y="2159"/>
                  </a:lnTo>
                  <a:lnTo>
                    <a:pt x="22631" y="1727"/>
                  </a:lnTo>
                  <a:lnTo>
                    <a:pt x="22377" y="1676"/>
                  </a:lnTo>
                  <a:lnTo>
                    <a:pt x="22377" y="4279"/>
                  </a:lnTo>
                  <a:lnTo>
                    <a:pt x="22364" y="5194"/>
                  </a:lnTo>
                  <a:lnTo>
                    <a:pt x="22250" y="5499"/>
                  </a:lnTo>
                  <a:lnTo>
                    <a:pt x="21780" y="5829"/>
                  </a:lnTo>
                  <a:lnTo>
                    <a:pt x="21526" y="5905"/>
                  </a:lnTo>
                  <a:lnTo>
                    <a:pt x="21069" y="5905"/>
                  </a:lnTo>
                  <a:lnTo>
                    <a:pt x="20929" y="5854"/>
                  </a:lnTo>
                  <a:lnTo>
                    <a:pt x="20675" y="5664"/>
                  </a:lnTo>
                  <a:lnTo>
                    <a:pt x="20713" y="4851"/>
                  </a:lnTo>
                  <a:lnTo>
                    <a:pt x="21031" y="4660"/>
                  </a:lnTo>
                  <a:lnTo>
                    <a:pt x="21234" y="4597"/>
                  </a:lnTo>
                  <a:lnTo>
                    <a:pt x="22047" y="4445"/>
                  </a:lnTo>
                  <a:lnTo>
                    <a:pt x="22377" y="4279"/>
                  </a:lnTo>
                  <a:lnTo>
                    <a:pt x="22377" y="1676"/>
                  </a:lnTo>
                  <a:lnTo>
                    <a:pt x="22136" y="1625"/>
                  </a:lnTo>
                  <a:lnTo>
                    <a:pt x="20764" y="1625"/>
                  </a:lnTo>
                  <a:lnTo>
                    <a:pt x="20180" y="1841"/>
                  </a:lnTo>
                  <a:lnTo>
                    <a:pt x="19621" y="2552"/>
                  </a:lnTo>
                  <a:lnTo>
                    <a:pt x="19507" y="2908"/>
                  </a:lnTo>
                  <a:lnTo>
                    <a:pt x="19481" y="3340"/>
                  </a:lnTo>
                  <a:lnTo>
                    <a:pt x="20726" y="3340"/>
                  </a:lnTo>
                  <a:lnTo>
                    <a:pt x="20815" y="2997"/>
                  </a:lnTo>
                  <a:lnTo>
                    <a:pt x="21031" y="2743"/>
                  </a:lnTo>
                  <a:lnTo>
                    <a:pt x="21247" y="2667"/>
                  </a:lnTo>
                  <a:lnTo>
                    <a:pt x="21831" y="2667"/>
                  </a:lnTo>
                  <a:lnTo>
                    <a:pt x="22034" y="2705"/>
                  </a:lnTo>
                  <a:lnTo>
                    <a:pt x="22313" y="2857"/>
                  </a:lnTo>
                  <a:lnTo>
                    <a:pt x="22301" y="3479"/>
                  </a:lnTo>
                  <a:lnTo>
                    <a:pt x="22009" y="3606"/>
                  </a:lnTo>
                  <a:lnTo>
                    <a:pt x="20662" y="3797"/>
                  </a:lnTo>
                  <a:lnTo>
                    <a:pt x="20281" y="3898"/>
                  </a:lnTo>
                  <a:lnTo>
                    <a:pt x="19558" y="4318"/>
                  </a:lnTo>
                  <a:lnTo>
                    <a:pt x="19367" y="4660"/>
                  </a:lnTo>
                  <a:lnTo>
                    <a:pt x="19456" y="6197"/>
                  </a:lnTo>
                  <a:lnTo>
                    <a:pt x="20053" y="6718"/>
                  </a:lnTo>
                  <a:lnTo>
                    <a:pt x="20421" y="6845"/>
                  </a:lnTo>
                  <a:lnTo>
                    <a:pt x="21221" y="6845"/>
                  </a:lnTo>
                  <a:lnTo>
                    <a:pt x="21526" y="6769"/>
                  </a:lnTo>
                  <a:lnTo>
                    <a:pt x="22110" y="6400"/>
                  </a:lnTo>
                  <a:lnTo>
                    <a:pt x="22428" y="6108"/>
                  </a:lnTo>
                  <a:lnTo>
                    <a:pt x="22542" y="6692"/>
                  </a:lnTo>
                  <a:lnTo>
                    <a:pt x="23952" y="6692"/>
                  </a:lnTo>
                  <a:close/>
                </a:path>
                <a:path w="53975" h="8889">
                  <a:moveTo>
                    <a:pt x="29324" y="0"/>
                  </a:moveTo>
                  <a:lnTo>
                    <a:pt x="28016" y="0"/>
                  </a:lnTo>
                  <a:lnTo>
                    <a:pt x="28016" y="2362"/>
                  </a:lnTo>
                  <a:lnTo>
                    <a:pt x="27990" y="3492"/>
                  </a:lnTo>
                  <a:lnTo>
                    <a:pt x="27952" y="5080"/>
                  </a:lnTo>
                  <a:lnTo>
                    <a:pt x="27571" y="5613"/>
                  </a:lnTo>
                  <a:lnTo>
                    <a:pt x="27292" y="5753"/>
                  </a:lnTo>
                  <a:lnTo>
                    <a:pt x="26568" y="5753"/>
                  </a:lnTo>
                  <a:lnTo>
                    <a:pt x="26289" y="5613"/>
                  </a:lnTo>
                  <a:lnTo>
                    <a:pt x="25933" y="5080"/>
                  </a:lnTo>
                  <a:lnTo>
                    <a:pt x="25933" y="3467"/>
                  </a:lnTo>
                  <a:lnTo>
                    <a:pt x="27990" y="3492"/>
                  </a:lnTo>
                  <a:lnTo>
                    <a:pt x="27990" y="2324"/>
                  </a:lnTo>
                  <a:lnTo>
                    <a:pt x="27876" y="2133"/>
                  </a:lnTo>
                  <a:lnTo>
                    <a:pt x="27686" y="1955"/>
                  </a:lnTo>
                  <a:lnTo>
                    <a:pt x="27216" y="1689"/>
                  </a:lnTo>
                  <a:lnTo>
                    <a:pt x="26949" y="1625"/>
                  </a:lnTo>
                  <a:lnTo>
                    <a:pt x="25996" y="1625"/>
                  </a:lnTo>
                  <a:lnTo>
                    <a:pt x="25476" y="1866"/>
                  </a:lnTo>
                  <a:lnTo>
                    <a:pt x="24765" y="2755"/>
                  </a:lnTo>
                  <a:lnTo>
                    <a:pt x="24688" y="2895"/>
                  </a:lnTo>
                  <a:lnTo>
                    <a:pt x="24574" y="3251"/>
                  </a:lnTo>
                  <a:lnTo>
                    <a:pt x="24701" y="5676"/>
                  </a:lnTo>
                  <a:lnTo>
                    <a:pt x="25501" y="6604"/>
                  </a:lnTo>
                  <a:lnTo>
                    <a:pt x="25984" y="6845"/>
                  </a:lnTo>
                  <a:lnTo>
                    <a:pt x="26911" y="6845"/>
                  </a:lnTo>
                  <a:lnTo>
                    <a:pt x="27203" y="6769"/>
                  </a:lnTo>
                  <a:lnTo>
                    <a:pt x="27673" y="6515"/>
                  </a:lnTo>
                  <a:lnTo>
                    <a:pt x="27889" y="6299"/>
                  </a:lnTo>
                  <a:lnTo>
                    <a:pt x="28067" y="6007"/>
                  </a:lnTo>
                  <a:lnTo>
                    <a:pt x="28067" y="6692"/>
                  </a:lnTo>
                  <a:lnTo>
                    <a:pt x="29324" y="6692"/>
                  </a:lnTo>
                  <a:lnTo>
                    <a:pt x="29324" y="6007"/>
                  </a:lnTo>
                  <a:lnTo>
                    <a:pt x="29324" y="5753"/>
                  </a:lnTo>
                  <a:lnTo>
                    <a:pt x="29324" y="2755"/>
                  </a:lnTo>
                  <a:lnTo>
                    <a:pt x="29324" y="2362"/>
                  </a:lnTo>
                  <a:lnTo>
                    <a:pt x="29324" y="0"/>
                  </a:lnTo>
                  <a:close/>
                </a:path>
                <a:path w="53975" h="8889">
                  <a:moveTo>
                    <a:pt x="34721" y="4826"/>
                  </a:moveTo>
                  <a:lnTo>
                    <a:pt x="32410" y="3543"/>
                  </a:lnTo>
                  <a:lnTo>
                    <a:pt x="31953" y="3416"/>
                  </a:lnTo>
                  <a:lnTo>
                    <a:pt x="31711" y="3276"/>
                  </a:lnTo>
                  <a:lnTo>
                    <a:pt x="31635" y="2908"/>
                  </a:lnTo>
                  <a:lnTo>
                    <a:pt x="31940" y="2628"/>
                  </a:lnTo>
                  <a:lnTo>
                    <a:pt x="32143" y="2590"/>
                  </a:lnTo>
                  <a:lnTo>
                    <a:pt x="32766" y="2590"/>
                  </a:lnTo>
                  <a:lnTo>
                    <a:pt x="33007" y="2679"/>
                  </a:lnTo>
                  <a:lnTo>
                    <a:pt x="33223" y="2946"/>
                  </a:lnTo>
                  <a:lnTo>
                    <a:pt x="33274" y="3086"/>
                  </a:lnTo>
                  <a:lnTo>
                    <a:pt x="33286" y="3251"/>
                  </a:lnTo>
                  <a:lnTo>
                    <a:pt x="34582" y="3251"/>
                  </a:lnTo>
                  <a:lnTo>
                    <a:pt x="34518" y="2641"/>
                  </a:lnTo>
                  <a:lnTo>
                    <a:pt x="34302" y="2209"/>
                  </a:lnTo>
                  <a:lnTo>
                    <a:pt x="33515" y="1727"/>
                  </a:lnTo>
                  <a:lnTo>
                    <a:pt x="33020" y="1600"/>
                  </a:lnTo>
                  <a:lnTo>
                    <a:pt x="31750" y="1600"/>
                  </a:lnTo>
                  <a:lnTo>
                    <a:pt x="31242" y="1765"/>
                  </a:lnTo>
                  <a:lnTo>
                    <a:pt x="30530" y="2413"/>
                  </a:lnTo>
                  <a:lnTo>
                    <a:pt x="30353" y="2806"/>
                  </a:lnTo>
                  <a:lnTo>
                    <a:pt x="30353" y="3657"/>
                  </a:lnTo>
                  <a:lnTo>
                    <a:pt x="30467" y="3949"/>
                  </a:lnTo>
                  <a:lnTo>
                    <a:pt x="30924" y="4368"/>
                  </a:lnTo>
                  <a:lnTo>
                    <a:pt x="31318" y="4546"/>
                  </a:lnTo>
                  <a:lnTo>
                    <a:pt x="32651" y="4864"/>
                  </a:lnTo>
                  <a:lnTo>
                    <a:pt x="33108" y="4991"/>
                  </a:lnTo>
                  <a:lnTo>
                    <a:pt x="33350" y="5143"/>
                  </a:lnTo>
                  <a:lnTo>
                    <a:pt x="33413" y="5562"/>
                  </a:lnTo>
                  <a:lnTo>
                    <a:pt x="33032" y="5816"/>
                  </a:lnTo>
                  <a:lnTo>
                    <a:pt x="32829" y="5854"/>
                  </a:lnTo>
                  <a:lnTo>
                    <a:pt x="32143" y="5854"/>
                  </a:lnTo>
                  <a:lnTo>
                    <a:pt x="31851" y="5765"/>
                  </a:lnTo>
                  <a:lnTo>
                    <a:pt x="31597" y="5499"/>
                  </a:lnTo>
                  <a:lnTo>
                    <a:pt x="31534" y="5334"/>
                  </a:lnTo>
                  <a:lnTo>
                    <a:pt x="31508" y="5105"/>
                  </a:lnTo>
                  <a:lnTo>
                    <a:pt x="30200" y="5105"/>
                  </a:lnTo>
                  <a:lnTo>
                    <a:pt x="30200" y="5613"/>
                  </a:lnTo>
                  <a:lnTo>
                    <a:pt x="30391" y="6032"/>
                  </a:lnTo>
                  <a:lnTo>
                    <a:pt x="31127" y="6692"/>
                  </a:lnTo>
                  <a:lnTo>
                    <a:pt x="31699" y="6858"/>
                  </a:lnTo>
                  <a:lnTo>
                    <a:pt x="33248" y="6858"/>
                  </a:lnTo>
                  <a:lnTo>
                    <a:pt x="33807" y="6692"/>
                  </a:lnTo>
                  <a:lnTo>
                    <a:pt x="34531" y="6083"/>
                  </a:lnTo>
                  <a:lnTo>
                    <a:pt x="34721" y="5676"/>
                  </a:lnTo>
                  <a:lnTo>
                    <a:pt x="34721" y="4826"/>
                  </a:lnTo>
                  <a:close/>
                </a:path>
                <a:path w="53975" h="8889">
                  <a:moveTo>
                    <a:pt x="37934" y="1790"/>
                  </a:moveTo>
                  <a:lnTo>
                    <a:pt x="37134" y="1790"/>
                  </a:lnTo>
                  <a:lnTo>
                    <a:pt x="37134" y="406"/>
                  </a:lnTo>
                  <a:lnTo>
                    <a:pt x="35852" y="406"/>
                  </a:lnTo>
                  <a:lnTo>
                    <a:pt x="35852" y="1790"/>
                  </a:lnTo>
                  <a:lnTo>
                    <a:pt x="35166" y="1790"/>
                  </a:lnTo>
                  <a:lnTo>
                    <a:pt x="35166" y="2705"/>
                  </a:lnTo>
                  <a:lnTo>
                    <a:pt x="35852" y="2705"/>
                  </a:lnTo>
                  <a:lnTo>
                    <a:pt x="35852" y="6057"/>
                  </a:lnTo>
                  <a:lnTo>
                    <a:pt x="35928" y="6286"/>
                  </a:lnTo>
                  <a:lnTo>
                    <a:pt x="36296" y="6667"/>
                  </a:lnTo>
                  <a:lnTo>
                    <a:pt x="36715" y="6781"/>
                  </a:lnTo>
                  <a:lnTo>
                    <a:pt x="37934" y="6731"/>
                  </a:lnTo>
                  <a:lnTo>
                    <a:pt x="37934" y="5765"/>
                  </a:lnTo>
                  <a:lnTo>
                    <a:pt x="37426" y="5778"/>
                  </a:lnTo>
                  <a:lnTo>
                    <a:pt x="37261" y="5753"/>
                  </a:lnTo>
                  <a:lnTo>
                    <a:pt x="37134" y="5524"/>
                  </a:lnTo>
                  <a:lnTo>
                    <a:pt x="37134" y="2705"/>
                  </a:lnTo>
                  <a:lnTo>
                    <a:pt x="37934" y="2705"/>
                  </a:lnTo>
                  <a:lnTo>
                    <a:pt x="37934" y="1790"/>
                  </a:lnTo>
                  <a:close/>
                </a:path>
                <a:path w="53975" h="8889">
                  <a:moveTo>
                    <a:pt x="43065" y="6692"/>
                  </a:moveTo>
                  <a:lnTo>
                    <a:pt x="43014" y="6464"/>
                  </a:lnTo>
                  <a:lnTo>
                    <a:pt x="42811" y="6108"/>
                  </a:lnTo>
                  <a:lnTo>
                    <a:pt x="42811" y="5905"/>
                  </a:lnTo>
                  <a:lnTo>
                    <a:pt x="42799" y="4279"/>
                  </a:lnTo>
                  <a:lnTo>
                    <a:pt x="42799" y="2667"/>
                  </a:lnTo>
                  <a:lnTo>
                    <a:pt x="42583" y="2159"/>
                  </a:lnTo>
                  <a:lnTo>
                    <a:pt x="41744" y="1727"/>
                  </a:lnTo>
                  <a:lnTo>
                    <a:pt x="41503" y="1676"/>
                  </a:lnTo>
                  <a:lnTo>
                    <a:pt x="41503" y="4279"/>
                  </a:lnTo>
                  <a:lnTo>
                    <a:pt x="41490" y="5194"/>
                  </a:lnTo>
                  <a:lnTo>
                    <a:pt x="41363" y="5499"/>
                  </a:lnTo>
                  <a:lnTo>
                    <a:pt x="40906" y="5829"/>
                  </a:lnTo>
                  <a:lnTo>
                    <a:pt x="40640" y="5905"/>
                  </a:lnTo>
                  <a:lnTo>
                    <a:pt x="40195" y="5905"/>
                  </a:lnTo>
                  <a:lnTo>
                    <a:pt x="40043" y="5854"/>
                  </a:lnTo>
                  <a:lnTo>
                    <a:pt x="39801" y="5664"/>
                  </a:lnTo>
                  <a:lnTo>
                    <a:pt x="39839" y="4851"/>
                  </a:lnTo>
                  <a:lnTo>
                    <a:pt x="40157" y="4660"/>
                  </a:lnTo>
                  <a:lnTo>
                    <a:pt x="40347" y="4597"/>
                  </a:lnTo>
                  <a:lnTo>
                    <a:pt x="41173" y="4445"/>
                  </a:lnTo>
                  <a:lnTo>
                    <a:pt x="41503" y="4279"/>
                  </a:lnTo>
                  <a:lnTo>
                    <a:pt x="41503" y="1676"/>
                  </a:lnTo>
                  <a:lnTo>
                    <a:pt x="41262" y="1625"/>
                  </a:lnTo>
                  <a:lnTo>
                    <a:pt x="39890" y="1625"/>
                  </a:lnTo>
                  <a:lnTo>
                    <a:pt x="39306" y="1841"/>
                  </a:lnTo>
                  <a:lnTo>
                    <a:pt x="38747" y="2552"/>
                  </a:lnTo>
                  <a:lnTo>
                    <a:pt x="38620" y="2908"/>
                  </a:lnTo>
                  <a:lnTo>
                    <a:pt x="38595" y="3340"/>
                  </a:lnTo>
                  <a:lnTo>
                    <a:pt x="39839" y="3340"/>
                  </a:lnTo>
                  <a:lnTo>
                    <a:pt x="39941" y="2997"/>
                  </a:lnTo>
                  <a:lnTo>
                    <a:pt x="40157" y="2743"/>
                  </a:lnTo>
                  <a:lnTo>
                    <a:pt x="40373" y="2667"/>
                  </a:lnTo>
                  <a:lnTo>
                    <a:pt x="40944" y="2667"/>
                  </a:lnTo>
                  <a:lnTo>
                    <a:pt x="41148" y="2705"/>
                  </a:lnTo>
                  <a:lnTo>
                    <a:pt x="41440" y="2857"/>
                  </a:lnTo>
                  <a:lnTo>
                    <a:pt x="41414" y="3479"/>
                  </a:lnTo>
                  <a:lnTo>
                    <a:pt x="41122" y="3606"/>
                  </a:lnTo>
                  <a:lnTo>
                    <a:pt x="39776" y="3797"/>
                  </a:lnTo>
                  <a:lnTo>
                    <a:pt x="39395" y="3898"/>
                  </a:lnTo>
                  <a:lnTo>
                    <a:pt x="38671" y="4318"/>
                  </a:lnTo>
                  <a:lnTo>
                    <a:pt x="38493" y="4660"/>
                  </a:lnTo>
                  <a:lnTo>
                    <a:pt x="38582" y="6197"/>
                  </a:lnTo>
                  <a:lnTo>
                    <a:pt x="39166" y="6718"/>
                  </a:lnTo>
                  <a:lnTo>
                    <a:pt x="39535" y="6845"/>
                  </a:lnTo>
                  <a:lnTo>
                    <a:pt x="40335" y="6845"/>
                  </a:lnTo>
                  <a:lnTo>
                    <a:pt x="40652" y="6769"/>
                  </a:lnTo>
                  <a:lnTo>
                    <a:pt x="41236" y="6400"/>
                  </a:lnTo>
                  <a:lnTo>
                    <a:pt x="41541" y="6108"/>
                  </a:lnTo>
                  <a:lnTo>
                    <a:pt x="41668" y="6692"/>
                  </a:lnTo>
                  <a:lnTo>
                    <a:pt x="43065" y="6692"/>
                  </a:lnTo>
                  <a:close/>
                </a:path>
                <a:path w="53975" h="8889">
                  <a:moveTo>
                    <a:pt x="48158" y="4826"/>
                  </a:moveTo>
                  <a:lnTo>
                    <a:pt x="45847" y="3543"/>
                  </a:lnTo>
                  <a:lnTo>
                    <a:pt x="45389" y="3416"/>
                  </a:lnTo>
                  <a:lnTo>
                    <a:pt x="45148" y="3276"/>
                  </a:lnTo>
                  <a:lnTo>
                    <a:pt x="45085" y="2908"/>
                  </a:lnTo>
                  <a:lnTo>
                    <a:pt x="45377" y="2628"/>
                  </a:lnTo>
                  <a:lnTo>
                    <a:pt x="45580" y="2590"/>
                  </a:lnTo>
                  <a:lnTo>
                    <a:pt x="46202" y="2590"/>
                  </a:lnTo>
                  <a:lnTo>
                    <a:pt x="46443" y="2679"/>
                  </a:lnTo>
                  <a:lnTo>
                    <a:pt x="46659" y="2946"/>
                  </a:lnTo>
                  <a:lnTo>
                    <a:pt x="46710" y="3086"/>
                  </a:lnTo>
                  <a:lnTo>
                    <a:pt x="46723" y="3251"/>
                  </a:lnTo>
                  <a:lnTo>
                    <a:pt x="48018" y="3251"/>
                  </a:lnTo>
                  <a:lnTo>
                    <a:pt x="47967" y="2641"/>
                  </a:lnTo>
                  <a:lnTo>
                    <a:pt x="47739" y="2209"/>
                  </a:lnTo>
                  <a:lnTo>
                    <a:pt x="46964" y="1727"/>
                  </a:lnTo>
                  <a:lnTo>
                    <a:pt x="46456" y="1600"/>
                  </a:lnTo>
                  <a:lnTo>
                    <a:pt x="45186" y="1600"/>
                  </a:lnTo>
                  <a:lnTo>
                    <a:pt x="44678" y="1765"/>
                  </a:lnTo>
                  <a:lnTo>
                    <a:pt x="43967" y="2413"/>
                  </a:lnTo>
                  <a:lnTo>
                    <a:pt x="43789" y="2806"/>
                  </a:lnTo>
                  <a:lnTo>
                    <a:pt x="43789" y="3657"/>
                  </a:lnTo>
                  <a:lnTo>
                    <a:pt x="43903" y="3949"/>
                  </a:lnTo>
                  <a:lnTo>
                    <a:pt x="44361" y="4368"/>
                  </a:lnTo>
                  <a:lnTo>
                    <a:pt x="44754" y="4546"/>
                  </a:lnTo>
                  <a:lnTo>
                    <a:pt x="46088" y="4864"/>
                  </a:lnTo>
                  <a:lnTo>
                    <a:pt x="46545" y="4991"/>
                  </a:lnTo>
                  <a:lnTo>
                    <a:pt x="46786" y="5143"/>
                  </a:lnTo>
                  <a:lnTo>
                    <a:pt x="46850" y="5562"/>
                  </a:lnTo>
                  <a:lnTo>
                    <a:pt x="46469" y="5816"/>
                  </a:lnTo>
                  <a:lnTo>
                    <a:pt x="46266" y="5854"/>
                  </a:lnTo>
                  <a:lnTo>
                    <a:pt x="45593" y="5854"/>
                  </a:lnTo>
                  <a:lnTo>
                    <a:pt x="45288" y="5765"/>
                  </a:lnTo>
                  <a:lnTo>
                    <a:pt x="45034" y="5499"/>
                  </a:lnTo>
                  <a:lnTo>
                    <a:pt x="44983" y="5334"/>
                  </a:lnTo>
                  <a:lnTo>
                    <a:pt x="44958" y="5105"/>
                  </a:lnTo>
                  <a:lnTo>
                    <a:pt x="43637" y="5105"/>
                  </a:lnTo>
                  <a:lnTo>
                    <a:pt x="43637" y="5613"/>
                  </a:lnTo>
                  <a:lnTo>
                    <a:pt x="43827" y="6032"/>
                  </a:lnTo>
                  <a:lnTo>
                    <a:pt x="44564" y="6692"/>
                  </a:lnTo>
                  <a:lnTo>
                    <a:pt x="45135" y="6858"/>
                  </a:lnTo>
                  <a:lnTo>
                    <a:pt x="46685" y="6858"/>
                  </a:lnTo>
                  <a:lnTo>
                    <a:pt x="47244" y="6692"/>
                  </a:lnTo>
                  <a:lnTo>
                    <a:pt x="47967" y="6083"/>
                  </a:lnTo>
                  <a:lnTo>
                    <a:pt x="48158" y="5676"/>
                  </a:lnTo>
                  <a:lnTo>
                    <a:pt x="48158" y="4826"/>
                  </a:lnTo>
                  <a:close/>
                </a:path>
                <a:path w="53975" h="8889">
                  <a:moveTo>
                    <a:pt x="53594" y="3340"/>
                  </a:moveTo>
                  <a:lnTo>
                    <a:pt x="52679" y="1778"/>
                  </a:lnTo>
                  <a:lnTo>
                    <a:pt x="52425" y="1663"/>
                  </a:lnTo>
                  <a:lnTo>
                    <a:pt x="52146" y="1612"/>
                  </a:lnTo>
                  <a:lnTo>
                    <a:pt x="51574" y="1612"/>
                  </a:lnTo>
                  <a:lnTo>
                    <a:pt x="51308" y="1676"/>
                  </a:lnTo>
                  <a:lnTo>
                    <a:pt x="50812" y="1892"/>
                  </a:lnTo>
                  <a:lnTo>
                    <a:pt x="50596" y="2095"/>
                  </a:lnTo>
                  <a:lnTo>
                    <a:pt x="50406" y="2387"/>
                  </a:lnTo>
                  <a:lnTo>
                    <a:pt x="50406" y="25"/>
                  </a:lnTo>
                  <a:lnTo>
                    <a:pt x="49123" y="25"/>
                  </a:lnTo>
                  <a:lnTo>
                    <a:pt x="49123" y="6692"/>
                  </a:lnTo>
                  <a:lnTo>
                    <a:pt x="50406" y="6692"/>
                  </a:lnTo>
                  <a:lnTo>
                    <a:pt x="50406" y="3581"/>
                  </a:lnTo>
                  <a:lnTo>
                    <a:pt x="50507" y="3263"/>
                  </a:lnTo>
                  <a:lnTo>
                    <a:pt x="50850" y="2806"/>
                  </a:lnTo>
                  <a:lnTo>
                    <a:pt x="51117" y="2692"/>
                  </a:lnTo>
                  <a:lnTo>
                    <a:pt x="51790" y="2692"/>
                  </a:lnTo>
                  <a:lnTo>
                    <a:pt x="52019" y="2806"/>
                  </a:lnTo>
                  <a:lnTo>
                    <a:pt x="52222" y="3200"/>
                  </a:lnTo>
                  <a:lnTo>
                    <a:pt x="52260" y="3416"/>
                  </a:lnTo>
                  <a:lnTo>
                    <a:pt x="52260" y="6692"/>
                  </a:lnTo>
                  <a:lnTo>
                    <a:pt x="53594" y="6692"/>
                  </a:lnTo>
                  <a:lnTo>
                    <a:pt x="53594" y="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537063" y="202203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4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426403" y="2038057"/>
              <a:ext cx="112395" cy="70485"/>
            </a:xfrm>
            <a:custGeom>
              <a:avLst/>
              <a:gdLst/>
              <a:ahLst/>
              <a:cxnLst/>
              <a:rect l="l" t="t" r="r" b="b"/>
              <a:pathLst>
                <a:path w="112395" h="70485">
                  <a:moveTo>
                    <a:pt x="3581" y="63665"/>
                  </a:moveTo>
                  <a:lnTo>
                    <a:pt x="2832" y="63665"/>
                  </a:lnTo>
                  <a:lnTo>
                    <a:pt x="2832" y="66294"/>
                  </a:lnTo>
                  <a:lnTo>
                    <a:pt x="2781" y="66636"/>
                  </a:lnTo>
                  <a:lnTo>
                    <a:pt x="2489" y="67348"/>
                  </a:lnTo>
                  <a:lnTo>
                    <a:pt x="2133" y="67589"/>
                  </a:lnTo>
                  <a:lnTo>
                    <a:pt x="1244" y="67589"/>
                  </a:lnTo>
                  <a:lnTo>
                    <a:pt x="1003" y="67449"/>
                  </a:lnTo>
                  <a:lnTo>
                    <a:pt x="800" y="67043"/>
                  </a:lnTo>
                  <a:lnTo>
                    <a:pt x="762" y="66852"/>
                  </a:lnTo>
                  <a:lnTo>
                    <a:pt x="762" y="63665"/>
                  </a:lnTo>
                  <a:lnTo>
                    <a:pt x="0" y="63665"/>
                  </a:lnTo>
                  <a:lnTo>
                    <a:pt x="0" y="67081"/>
                  </a:lnTo>
                  <a:lnTo>
                    <a:pt x="63" y="67386"/>
                  </a:lnTo>
                  <a:lnTo>
                    <a:pt x="406" y="68033"/>
                  </a:lnTo>
                  <a:lnTo>
                    <a:pt x="838" y="68249"/>
                  </a:lnTo>
                  <a:lnTo>
                    <a:pt x="1879" y="68249"/>
                  </a:lnTo>
                  <a:lnTo>
                    <a:pt x="2235" y="68122"/>
                  </a:lnTo>
                  <a:lnTo>
                    <a:pt x="2667" y="67779"/>
                  </a:lnTo>
                  <a:lnTo>
                    <a:pt x="2781" y="67640"/>
                  </a:lnTo>
                  <a:lnTo>
                    <a:pt x="2882" y="67462"/>
                  </a:lnTo>
                  <a:lnTo>
                    <a:pt x="2870" y="68122"/>
                  </a:lnTo>
                  <a:lnTo>
                    <a:pt x="3581" y="68122"/>
                  </a:lnTo>
                  <a:lnTo>
                    <a:pt x="3581" y="63665"/>
                  </a:lnTo>
                  <a:close/>
                </a:path>
                <a:path w="112395" h="70485">
                  <a:moveTo>
                    <a:pt x="3581" y="48171"/>
                  </a:moveTo>
                  <a:lnTo>
                    <a:pt x="2832" y="48171"/>
                  </a:lnTo>
                  <a:lnTo>
                    <a:pt x="2832" y="50800"/>
                  </a:lnTo>
                  <a:lnTo>
                    <a:pt x="2781" y="51130"/>
                  </a:lnTo>
                  <a:lnTo>
                    <a:pt x="2489" y="51854"/>
                  </a:lnTo>
                  <a:lnTo>
                    <a:pt x="2133" y="52082"/>
                  </a:lnTo>
                  <a:lnTo>
                    <a:pt x="1244" y="52082"/>
                  </a:lnTo>
                  <a:lnTo>
                    <a:pt x="1003" y="51955"/>
                  </a:lnTo>
                  <a:lnTo>
                    <a:pt x="800" y="51536"/>
                  </a:lnTo>
                  <a:lnTo>
                    <a:pt x="762" y="51358"/>
                  </a:lnTo>
                  <a:lnTo>
                    <a:pt x="762" y="48171"/>
                  </a:lnTo>
                  <a:lnTo>
                    <a:pt x="0" y="48171"/>
                  </a:lnTo>
                  <a:lnTo>
                    <a:pt x="0" y="51574"/>
                  </a:lnTo>
                  <a:lnTo>
                    <a:pt x="63" y="51879"/>
                  </a:lnTo>
                  <a:lnTo>
                    <a:pt x="406" y="52539"/>
                  </a:lnTo>
                  <a:lnTo>
                    <a:pt x="838" y="52743"/>
                  </a:lnTo>
                  <a:lnTo>
                    <a:pt x="1879" y="52743"/>
                  </a:lnTo>
                  <a:lnTo>
                    <a:pt x="2235" y="52628"/>
                  </a:lnTo>
                  <a:lnTo>
                    <a:pt x="2667" y="52273"/>
                  </a:lnTo>
                  <a:lnTo>
                    <a:pt x="2781" y="52146"/>
                  </a:lnTo>
                  <a:lnTo>
                    <a:pt x="2882" y="51968"/>
                  </a:lnTo>
                  <a:lnTo>
                    <a:pt x="2870" y="52628"/>
                  </a:lnTo>
                  <a:lnTo>
                    <a:pt x="3581" y="52628"/>
                  </a:lnTo>
                  <a:lnTo>
                    <a:pt x="3581" y="48171"/>
                  </a:lnTo>
                  <a:close/>
                </a:path>
                <a:path w="112395" h="70485">
                  <a:moveTo>
                    <a:pt x="3581" y="32677"/>
                  </a:moveTo>
                  <a:lnTo>
                    <a:pt x="2832" y="32677"/>
                  </a:lnTo>
                  <a:lnTo>
                    <a:pt x="2832" y="35293"/>
                  </a:lnTo>
                  <a:lnTo>
                    <a:pt x="2781" y="35636"/>
                  </a:lnTo>
                  <a:lnTo>
                    <a:pt x="2489" y="36360"/>
                  </a:lnTo>
                  <a:lnTo>
                    <a:pt x="2133" y="36588"/>
                  </a:lnTo>
                  <a:lnTo>
                    <a:pt x="1244" y="36588"/>
                  </a:lnTo>
                  <a:lnTo>
                    <a:pt x="1003" y="36461"/>
                  </a:lnTo>
                  <a:lnTo>
                    <a:pt x="800" y="36042"/>
                  </a:lnTo>
                  <a:lnTo>
                    <a:pt x="762" y="35852"/>
                  </a:lnTo>
                  <a:lnTo>
                    <a:pt x="762" y="32677"/>
                  </a:lnTo>
                  <a:lnTo>
                    <a:pt x="0" y="32677"/>
                  </a:lnTo>
                  <a:lnTo>
                    <a:pt x="0" y="36080"/>
                  </a:lnTo>
                  <a:lnTo>
                    <a:pt x="63" y="36385"/>
                  </a:lnTo>
                  <a:lnTo>
                    <a:pt x="406" y="37033"/>
                  </a:lnTo>
                  <a:lnTo>
                    <a:pt x="838" y="37249"/>
                  </a:lnTo>
                  <a:lnTo>
                    <a:pt x="1879" y="37249"/>
                  </a:lnTo>
                  <a:lnTo>
                    <a:pt x="2235" y="37134"/>
                  </a:lnTo>
                  <a:lnTo>
                    <a:pt x="2667" y="36779"/>
                  </a:lnTo>
                  <a:lnTo>
                    <a:pt x="2781" y="36639"/>
                  </a:lnTo>
                  <a:lnTo>
                    <a:pt x="2882" y="36474"/>
                  </a:lnTo>
                  <a:lnTo>
                    <a:pt x="2870" y="37122"/>
                  </a:lnTo>
                  <a:lnTo>
                    <a:pt x="3581" y="37122"/>
                  </a:lnTo>
                  <a:lnTo>
                    <a:pt x="3581" y="32677"/>
                  </a:lnTo>
                  <a:close/>
                </a:path>
                <a:path w="112395" h="70485">
                  <a:moveTo>
                    <a:pt x="3581" y="17183"/>
                  </a:moveTo>
                  <a:lnTo>
                    <a:pt x="2832" y="17183"/>
                  </a:lnTo>
                  <a:lnTo>
                    <a:pt x="2832" y="19799"/>
                  </a:lnTo>
                  <a:lnTo>
                    <a:pt x="2781" y="20142"/>
                  </a:lnTo>
                  <a:lnTo>
                    <a:pt x="2489" y="20866"/>
                  </a:lnTo>
                  <a:lnTo>
                    <a:pt x="2133" y="21094"/>
                  </a:lnTo>
                  <a:lnTo>
                    <a:pt x="1244" y="21094"/>
                  </a:lnTo>
                  <a:lnTo>
                    <a:pt x="1003" y="20967"/>
                  </a:lnTo>
                  <a:lnTo>
                    <a:pt x="800" y="20548"/>
                  </a:lnTo>
                  <a:lnTo>
                    <a:pt x="762" y="20370"/>
                  </a:lnTo>
                  <a:lnTo>
                    <a:pt x="762" y="17183"/>
                  </a:lnTo>
                  <a:lnTo>
                    <a:pt x="0" y="17183"/>
                  </a:lnTo>
                  <a:lnTo>
                    <a:pt x="0" y="20586"/>
                  </a:lnTo>
                  <a:lnTo>
                    <a:pt x="63" y="20891"/>
                  </a:lnTo>
                  <a:lnTo>
                    <a:pt x="406" y="21539"/>
                  </a:lnTo>
                  <a:lnTo>
                    <a:pt x="838" y="21755"/>
                  </a:lnTo>
                  <a:lnTo>
                    <a:pt x="1879" y="21755"/>
                  </a:lnTo>
                  <a:lnTo>
                    <a:pt x="2235" y="21640"/>
                  </a:lnTo>
                  <a:lnTo>
                    <a:pt x="2667" y="21285"/>
                  </a:lnTo>
                  <a:lnTo>
                    <a:pt x="2781" y="21145"/>
                  </a:lnTo>
                  <a:lnTo>
                    <a:pt x="2882" y="20980"/>
                  </a:lnTo>
                  <a:lnTo>
                    <a:pt x="2870" y="21640"/>
                  </a:lnTo>
                  <a:lnTo>
                    <a:pt x="3581" y="21640"/>
                  </a:lnTo>
                  <a:lnTo>
                    <a:pt x="3581" y="17183"/>
                  </a:lnTo>
                  <a:close/>
                </a:path>
                <a:path w="112395" h="70485">
                  <a:moveTo>
                    <a:pt x="3581" y="1676"/>
                  </a:moveTo>
                  <a:lnTo>
                    <a:pt x="2832" y="1676"/>
                  </a:lnTo>
                  <a:lnTo>
                    <a:pt x="2832" y="4305"/>
                  </a:lnTo>
                  <a:lnTo>
                    <a:pt x="2781" y="4648"/>
                  </a:lnTo>
                  <a:lnTo>
                    <a:pt x="2489" y="5359"/>
                  </a:lnTo>
                  <a:lnTo>
                    <a:pt x="2133" y="5600"/>
                  </a:lnTo>
                  <a:lnTo>
                    <a:pt x="1244" y="5600"/>
                  </a:lnTo>
                  <a:lnTo>
                    <a:pt x="1003" y="5461"/>
                  </a:lnTo>
                  <a:lnTo>
                    <a:pt x="800" y="5054"/>
                  </a:lnTo>
                  <a:lnTo>
                    <a:pt x="762" y="4864"/>
                  </a:lnTo>
                  <a:lnTo>
                    <a:pt x="762" y="1676"/>
                  </a:lnTo>
                  <a:lnTo>
                    <a:pt x="0" y="1676"/>
                  </a:lnTo>
                  <a:lnTo>
                    <a:pt x="0" y="5092"/>
                  </a:lnTo>
                  <a:lnTo>
                    <a:pt x="63" y="5397"/>
                  </a:lnTo>
                  <a:lnTo>
                    <a:pt x="406" y="6045"/>
                  </a:lnTo>
                  <a:lnTo>
                    <a:pt x="838" y="6261"/>
                  </a:lnTo>
                  <a:lnTo>
                    <a:pt x="1879" y="6261"/>
                  </a:lnTo>
                  <a:lnTo>
                    <a:pt x="2235" y="6146"/>
                  </a:lnTo>
                  <a:lnTo>
                    <a:pt x="2667" y="5791"/>
                  </a:lnTo>
                  <a:lnTo>
                    <a:pt x="2781" y="5651"/>
                  </a:lnTo>
                  <a:lnTo>
                    <a:pt x="2882" y="5486"/>
                  </a:lnTo>
                  <a:lnTo>
                    <a:pt x="2870" y="6134"/>
                  </a:lnTo>
                  <a:lnTo>
                    <a:pt x="3581" y="6134"/>
                  </a:lnTo>
                  <a:lnTo>
                    <a:pt x="3581" y="1676"/>
                  </a:lnTo>
                  <a:close/>
                </a:path>
                <a:path w="112395" h="70485">
                  <a:moveTo>
                    <a:pt x="8153" y="66421"/>
                  </a:moveTo>
                  <a:lnTo>
                    <a:pt x="8001" y="66116"/>
                  </a:lnTo>
                  <a:lnTo>
                    <a:pt x="7531" y="65811"/>
                  </a:lnTo>
                  <a:lnTo>
                    <a:pt x="7175" y="65684"/>
                  </a:lnTo>
                  <a:lnTo>
                    <a:pt x="5930" y="65379"/>
                  </a:lnTo>
                  <a:lnTo>
                    <a:pt x="5765" y="65316"/>
                  </a:lnTo>
                  <a:lnTo>
                    <a:pt x="5461" y="65138"/>
                  </a:lnTo>
                  <a:lnTo>
                    <a:pt x="5359" y="64973"/>
                  </a:lnTo>
                  <a:lnTo>
                    <a:pt x="5359" y="64604"/>
                  </a:lnTo>
                  <a:lnTo>
                    <a:pt x="5435" y="64465"/>
                  </a:lnTo>
                  <a:lnTo>
                    <a:pt x="5727" y="64236"/>
                  </a:lnTo>
                  <a:lnTo>
                    <a:pt x="5943" y="64185"/>
                  </a:lnTo>
                  <a:lnTo>
                    <a:pt x="6642" y="64185"/>
                  </a:lnTo>
                  <a:lnTo>
                    <a:pt x="6946" y="64287"/>
                  </a:lnTo>
                  <a:lnTo>
                    <a:pt x="7112" y="64490"/>
                  </a:lnTo>
                  <a:lnTo>
                    <a:pt x="7226" y="64630"/>
                  </a:lnTo>
                  <a:lnTo>
                    <a:pt x="7277" y="64770"/>
                  </a:lnTo>
                  <a:lnTo>
                    <a:pt x="7302" y="64947"/>
                  </a:lnTo>
                  <a:lnTo>
                    <a:pt x="8001" y="64947"/>
                  </a:lnTo>
                  <a:lnTo>
                    <a:pt x="8013" y="64655"/>
                  </a:lnTo>
                  <a:lnTo>
                    <a:pt x="7924" y="64389"/>
                  </a:lnTo>
                  <a:lnTo>
                    <a:pt x="7442" y="63741"/>
                  </a:lnTo>
                  <a:lnTo>
                    <a:pt x="6959" y="63550"/>
                  </a:lnTo>
                  <a:lnTo>
                    <a:pt x="5765" y="63550"/>
                  </a:lnTo>
                  <a:lnTo>
                    <a:pt x="5359" y="63677"/>
                  </a:lnTo>
                  <a:lnTo>
                    <a:pt x="4749" y="64198"/>
                  </a:lnTo>
                  <a:lnTo>
                    <a:pt x="4597" y="64541"/>
                  </a:lnTo>
                  <a:lnTo>
                    <a:pt x="4597" y="65316"/>
                  </a:lnTo>
                  <a:lnTo>
                    <a:pt x="4762" y="65608"/>
                  </a:lnTo>
                  <a:lnTo>
                    <a:pt x="5257" y="65925"/>
                  </a:lnTo>
                  <a:lnTo>
                    <a:pt x="5549" y="66027"/>
                  </a:lnTo>
                  <a:lnTo>
                    <a:pt x="6832" y="66344"/>
                  </a:lnTo>
                  <a:lnTo>
                    <a:pt x="7048" y="66421"/>
                  </a:lnTo>
                  <a:lnTo>
                    <a:pt x="7327" y="66586"/>
                  </a:lnTo>
                  <a:lnTo>
                    <a:pt x="7416" y="66725"/>
                  </a:lnTo>
                  <a:lnTo>
                    <a:pt x="7416" y="67170"/>
                  </a:lnTo>
                  <a:lnTo>
                    <a:pt x="7302" y="67360"/>
                  </a:lnTo>
                  <a:lnTo>
                    <a:pt x="6883" y="67602"/>
                  </a:lnTo>
                  <a:lnTo>
                    <a:pt x="6642" y="67652"/>
                  </a:lnTo>
                  <a:lnTo>
                    <a:pt x="5892" y="67652"/>
                  </a:lnTo>
                  <a:lnTo>
                    <a:pt x="5575" y="67538"/>
                  </a:lnTo>
                  <a:lnTo>
                    <a:pt x="5283" y="67170"/>
                  </a:lnTo>
                  <a:lnTo>
                    <a:pt x="5219" y="66979"/>
                  </a:lnTo>
                  <a:lnTo>
                    <a:pt x="5194" y="66725"/>
                  </a:lnTo>
                  <a:lnTo>
                    <a:pt x="4470" y="66725"/>
                  </a:lnTo>
                  <a:lnTo>
                    <a:pt x="4495" y="67170"/>
                  </a:lnTo>
                  <a:lnTo>
                    <a:pt x="4648" y="67538"/>
                  </a:lnTo>
                  <a:lnTo>
                    <a:pt x="5194" y="68148"/>
                  </a:lnTo>
                  <a:lnTo>
                    <a:pt x="5664" y="68287"/>
                  </a:lnTo>
                  <a:lnTo>
                    <a:pt x="6946" y="68287"/>
                  </a:lnTo>
                  <a:lnTo>
                    <a:pt x="7404" y="68148"/>
                  </a:lnTo>
                  <a:lnTo>
                    <a:pt x="8001" y="67576"/>
                  </a:lnTo>
                  <a:lnTo>
                    <a:pt x="8153" y="67233"/>
                  </a:lnTo>
                  <a:lnTo>
                    <a:pt x="8153" y="66421"/>
                  </a:lnTo>
                  <a:close/>
                </a:path>
                <a:path w="112395" h="70485">
                  <a:moveTo>
                    <a:pt x="8153" y="50927"/>
                  </a:moveTo>
                  <a:lnTo>
                    <a:pt x="8001" y="50622"/>
                  </a:lnTo>
                  <a:lnTo>
                    <a:pt x="7531" y="50304"/>
                  </a:lnTo>
                  <a:lnTo>
                    <a:pt x="7175" y="50190"/>
                  </a:lnTo>
                  <a:lnTo>
                    <a:pt x="5930" y="49885"/>
                  </a:lnTo>
                  <a:lnTo>
                    <a:pt x="5765" y="49822"/>
                  </a:lnTo>
                  <a:lnTo>
                    <a:pt x="5461" y="49631"/>
                  </a:lnTo>
                  <a:lnTo>
                    <a:pt x="5359" y="49479"/>
                  </a:lnTo>
                  <a:lnTo>
                    <a:pt x="5359" y="49110"/>
                  </a:lnTo>
                  <a:lnTo>
                    <a:pt x="5435" y="48958"/>
                  </a:lnTo>
                  <a:lnTo>
                    <a:pt x="5727" y="48742"/>
                  </a:lnTo>
                  <a:lnTo>
                    <a:pt x="5943" y="48691"/>
                  </a:lnTo>
                  <a:lnTo>
                    <a:pt x="6642" y="48691"/>
                  </a:lnTo>
                  <a:lnTo>
                    <a:pt x="6946" y="48793"/>
                  </a:lnTo>
                  <a:lnTo>
                    <a:pt x="7112" y="48996"/>
                  </a:lnTo>
                  <a:lnTo>
                    <a:pt x="7226" y="49123"/>
                  </a:lnTo>
                  <a:lnTo>
                    <a:pt x="7277" y="49276"/>
                  </a:lnTo>
                  <a:lnTo>
                    <a:pt x="7302" y="49453"/>
                  </a:lnTo>
                  <a:lnTo>
                    <a:pt x="8001" y="49453"/>
                  </a:lnTo>
                  <a:lnTo>
                    <a:pt x="8013" y="49161"/>
                  </a:lnTo>
                  <a:lnTo>
                    <a:pt x="7924" y="48895"/>
                  </a:lnTo>
                  <a:lnTo>
                    <a:pt x="7442" y="48247"/>
                  </a:lnTo>
                  <a:lnTo>
                    <a:pt x="6959" y="48056"/>
                  </a:lnTo>
                  <a:lnTo>
                    <a:pt x="5765" y="48056"/>
                  </a:lnTo>
                  <a:lnTo>
                    <a:pt x="5359" y="48183"/>
                  </a:lnTo>
                  <a:lnTo>
                    <a:pt x="4749" y="48704"/>
                  </a:lnTo>
                  <a:lnTo>
                    <a:pt x="4597" y="49047"/>
                  </a:lnTo>
                  <a:lnTo>
                    <a:pt x="4597" y="49822"/>
                  </a:lnTo>
                  <a:lnTo>
                    <a:pt x="4762" y="50101"/>
                  </a:lnTo>
                  <a:lnTo>
                    <a:pt x="5257" y="50431"/>
                  </a:lnTo>
                  <a:lnTo>
                    <a:pt x="5549" y="50533"/>
                  </a:lnTo>
                  <a:lnTo>
                    <a:pt x="6832" y="50850"/>
                  </a:lnTo>
                  <a:lnTo>
                    <a:pt x="7048" y="50927"/>
                  </a:lnTo>
                  <a:lnTo>
                    <a:pt x="7327" y="51092"/>
                  </a:lnTo>
                  <a:lnTo>
                    <a:pt x="7416" y="51231"/>
                  </a:lnTo>
                  <a:lnTo>
                    <a:pt x="7416" y="51676"/>
                  </a:lnTo>
                  <a:lnTo>
                    <a:pt x="7302" y="51866"/>
                  </a:lnTo>
                  <a:lnTo>
                    <a:pt x="6883" y="52108"/>
                  </a:lnTo>
                  <a:lnTo>
                    <a:pt x="6642" y="52158"/>
                  </a:lnTo>
                  <a:lnTo>
                    <a:pt x="5892" y="52158"/>
                  </a:lnTo>
                  <a:lnTo>
                    <a:pt x="5575" y="52044"/>
                  </a:lnTo>
                  <a:lnTo>
                    <a:pt x="5283" y="51676"/>
                  </a:lnTo>
                  <a:lnTo>
                    <a:pt x="5219" y="51473"/>
                  </a:lnTo>
                  <a:lnTo>
                    <a:pt x="5194" y="51231"/>
                  </a:lnTo>
                  <a:lnTo>
                    <a:pt x="4470" y="51231"/>
                  </a:lnTo>
                  <a:lnTo>
                    <a:pt x="4495" y="51676"/>
                  </a:lnTo>
                  <a:lnTo>
                    <a:pt x="4648" y="52044"/>
                  </a:lnTo>
                  <a:lnTo>
                    <a:pt x="5194" y="52641"/>
                  </a:lnTo>
                  <a:lnTo>
                    <a:pt x="5664" y="52793"/>
                  </a:lnTo>
                  <a:lnTo>
                    <a:pt x="6946" y="52793"/>
                  </a:lnTo>
                  <a:lnTo>
                    <a:pt x="7404" y="52654"/>
                  </a:lnTo>
                  <a:lnTo>
                    <a:pt x="8001" y="52070"/>
                  </a:lnTo>
                  <a:lnTo>
                    <a:pt x="8153" y="51739"/>
                  </a:lnTo>
                  <a:lnTo>
                    <a:pt x="8153" y="50927"/>
                  </a:lnTo>
                  <a:close/>
                </a:path>
                <a:path w="112395" h="70485">
                  <a:moveTo>
                    <a:pt x="8153" y="35420"/>
                  </a:moveTo>
                  <a:lnTo>
                    <a:pt x="8001" y="35128"/>
                  </a:lnTo>
                  <a:lnTo>
                    <a:pt x="7531" y="34810"/>
                  </a:lnTo>
                  <a:lnTo>
                    <a:pt x="7175" y="34683"/>
                  </a:lnTo>
                  <a:lnTo>
                    <a:pt x="5930" y="34378"/>
                  </a:lnTo>
                  <a:lnTo>
                    <a:pt x="5765" y="34315"/>
                  </a:lnTo>
                  <a:lnTo>
                    <a:pt x="5461" y="34137"/>
                  </a:lnTo>
                  <a:lnTo>
                    <a:pt x="5359" y="33972"/>
                  </a:lnTo>
                  <a:lnTo>
                    <a:pt x="5359" y="33604"/>
                  </a:lnTo>
                  <a:lnTo>
                    <a:pt x="5435" y="33464"/>
                  </a:lnTo>
                  <a:lnTo>
                    <a:pt x="5727" y="33248"/>
                  </a:lnTo>
                  <a:lnTo>
                    <a:pt x="5943" y="33197"/>
                  </a:lnTo>
                  <a:lnTo>
                    <a:pt x="6642" y="33197"/>
                  </a:lnTo>
                  <a:lnTo>
                    <a:pt x="7302" y="33947"/>
                  </a:lnTo>
                  <a:lnTo>
                    <a:pt x="8001" y="33947"/>
                  </a:lnTo>
                  <a:lnTo>
                    <a:pt x="8013" y="33667"/>
                  </a:lnTo>
                  <a:lnTo>
                    <a:pt x="7924" y="33401"/>
                  </a:lnTo>
                  <a:lnTo>
                    <a:pt x="7442" y="32753"/>
                  </a:lnTo>
                  <a:lnTo>
                    <a:pt x="6959" y="32550"/>
                  </a:lnTo>
                  <a:lnTo>
                    <a:pt x="5765" y="32550"/>
                  </a:lnTo>
                  <a:lnTo>
                    <a:pt x="5359" y="32689"/>
                  </a:lnTo>
                  <a:lnTo>
                    <a:pt x="4749" y="33210"/>
                  </a:lnTo>
                  <a:lnTo>
                    <a:pt x="4597" y="33540"/>
                  </a:lnTo>
                  <a:lnTo>
                    <a:pt x="4597" y="34328"/>
                  </a:lnTo>
                  <a:lnTo>
                    <a:pt x="4762" y="34607"/>
                  </a:lnTo>
                  <a:lnTo>
                    <a:pt x="5257" y="34925"/>
                  </a:lnTo>
                  <a:lnTo>
                    <a:pt x="5549" y="35026"/>
                  </a:lnTo>
                  <a:lnTo>
                    <a:pt x="6832" y="35356"/>
                  </a:lnTo>
                  <a:lnTo>
                    <a:pt x="7048" y="35420"/>
                  </a:lnTo>
                  <a:lnTo>
                    <a:pt x="7327" y="35585"/>
                  </a:lnTo>
                  <a:lnTo>
                    <a:pt x="7416" y="35737"/>
                  </a:lnTo>
                  <a:lnTo>
                    <a:pt x="7416" y="36182"/>
                  </a:lnTo>
                  <a:lnTo>
                    <a:pt x="7302" y="36360"/>
                  </a:lnTo>
                  <a:lnTo>
                    <a:pt x="6883" y="36601"/>
                  </a:lnTo>
                  <a:lnTo>
                    <a:pt x="6642" y="36664"/>
                  </a:lnTo>
                  <a:lnTo>
                    <a:pt x="5892" y="36664"/>
                  </a:lnTo>
                  <a:lnTo>
                    <a:pt x="5575" y="36550"/>
                  </a:lnTo>
                  <a:lnTo>
                    <a:pt x="5283" y="36169"/>
                  </a:lnTo>
                  <a:lnTo>
                    <a:pt x="5219" y="35979"/>
                  </a:lnTo>
                  <a:lnTo>
                    <a:pt x="5194" y="35725"/>
                  </a:lnTo>
                  <a:lnTo>
                    <a:pt x="4470" y="35725"/>
                  </a:lnTo>
                  <a:lnTo>
                    <a:pt x="4495" y="36169"/>
                  </a:lnTo>
                  <a:lnTo>
                    <a:pt x="4648" y="36550"/>
                  </a:lnTo>
                  <a:lnTo>
                    <a:pt x="5194" y="37147"/>
                  </a:lnTo>
                  <a:lnTo>
                    <a:pt x="5664" y="37299"/>
                  </a:lnTo>
                  <a:lnTo>
                    <a:pt x="6946" y="37299"/>
                  </a:lnTo>
                  <a:lnTo>
                    <a:pt x="7404" y="37160"/>
                  </a:lnTo>
                  <a:lnTo>
                    <a:pt x="8001" y="36576"/>
                  </a:lnTo>
                  <a:lnTo>
                    <a:pt x="8153" y="36233"/>
                  </a:lnTo>
                  <a:lnTo>
                    <a:pt x="8153" y="35420"/>
                  </a:lnTo>
                  <a:close/>
                </a:path>
                <a:path w="112395" h="70485">
                  <a:moveTo>
                    <a:pt x="8153" y="19939"/>
                  </a:moveTo>
                  <a:lnTo>
                    <a:pt x="8001" y="19634"/>
                  </a:lnTo>
                  <a:lnTo>
                    <a:pt x="7531" y="19316"/>
                  </a:lnTo>
                  <a:lnTo>
                    <a:pt x="7175" y="19202"/>
                  </a:lnTo>
                  <a:lnTo>
                    <a:pt x="5930" y="18897"/>
                  </a:lnTo>
                  <a:lnTo>
                    <a:pt x="5765" y="18834"/>
                  </a:lnTo>
                  <a:lnTo>
                    <a:pt x="5461" y="18643"/>
                  </a:lnTo>
                  <a:lnTo>
                    <a:pt x="5359" y="18491"/>
                  </a:lnTo>
                  <a:lnTo>
                    <a:pt x="5359" y="18122"/>
                  </a:lnTo>
                  <a:lnTo>
                    <a:pt x="5435" y="17970"/>
                  </a:lnTo>
                  <a:lnTo>
                    <a:pt x="5727" y="17754"/>
                  </a:lnTo>
                  <a:lnTo>
                    <a:pt x="5943" y="17703"/>
                  </a:lnTo>
                  <a:lnTo>
                    <a:pt x="6642" y="17703"/>
                  </a:lnTo>
                  <a:lnTo>
                    <a:pt x="7302" y="18465"/>
                  </a:lnTo>
                  <a:lnTo>
                    <a:pt x="8001" y="18465"/>
                  </a:lnTo>
                  <a:lnTo>
                    <a:pt x="8013" y="18173"/>
                  </a:lnTo>
                  <a:lnTo>
                    <a:pt x="7924" y="17907"/>
                  </a:lnTo>
                  <a:lnTo>
                    <a:pt x="7442" y="17259"/>
                  </a:lnTo>
                  <a:lnTo>
                    <a:pt x="6959" y="17056"/>
                  </a:lnTo>
                  <a:lnTo>
                    <a:pt x="5765" y="17056"/>
                  </a:lnTo>
                  <a:lnTo>
                    <a:pt x="5359" y="17195"/>
                  </a:lnTo>
                  <a:lnTo>
                    <a:pt x="4749" y="17716"/>
                  </a:lnTo>
                  <a:lnTo>
                    <a:pt x="4597" y="18059"/>
                  </a:lnTo>
                  <a:lnTo>
                    <a:pt x="4597" y="18834"/>
                  </a:lnTo>
                  <a:lnTo>
                    <a:pt x="4762" y="19113"/>
                  </a:lnTo>
                  <a:lnTo>
                    <a:pt x="5257" y="19431"/>
                  </a:lnTo>
                  <a:lnTo>
                    <a:pt x="5549" y="19532"/>
                  </a:lnTo>
                  <a:lnTo>
                    <a:pt x="6832" y="19862"/>
                  </a:lnTo>
                  <a:lnTo>
                    <a:pt x="7048" y="19939"/>
                  </a:lnTo>
                  <a:lnTo>
                    <a:pt x="7327" y="20104"/>
                  </a:lnTo>
                  <a:lnTo>
                    <a:pt x="7416" y="20243"/>
                  </a:lnTo>
                  <a:lnTo>
                    <a:pt x="7416" y="20688"/>
                  </a:lnTo>
                  <a:lnTo>
                    <a:pt x="7302" y="20878"/>
                  </a:lnTo>
                  <a:lnTo>
                    <a:pt x="6883" y="21107"/>
                  </a:lnTo>
                  <a:lnTo>
                    <a:pt x="6642" y="21170"/>
                  </a:lnTo>
                  <a:lnTo>
                    <a:pt x="5892" y="21170"/>
                  </a:lnTo>
                  <a:lnTo>
                    <a:pt x="5575" y="21056"/>
                  </a:lnTo>
                  <a:lnTo>
                    <a:pt x="5283" y="20675"/>
                  </a:lnTo>
                  <a:lnTo>
                    <a:pt x="5219" y="20485"/>
                  </a:lnTo>
                  <a:lnTo>
                    <a:pt x="5194" y="20243"/>
                  </a:lnTo>
                  <a:lnTo>
                    <a:pt x="4470" y="20243"/>
                  </a:lnTo>
                  <a:lnTo>
                    <a:pt x="4495" y="20675"/>
                  </a:lnTo>
                  <a:lnTo>
                    <a:pt x="4648" y="21056"/>
                  </a:lnTo>
                  <a:lnTo>
                    <a:pt x="5194" y="21653"/>
                  </a:lnTo>
                  <a:lnTo>
                    <a:pt x="5664" y="21805"/>
                  </a:lnTo>
                  <a:lnTo>
                    <a:pt x="6946" y="21805"/>
                  </a:lnTo>
                  <a:lnTo>
                    <a:pt x="7404" y="21666"/>
                  </a:lnTo>
                  <a:lnTo>
                    <a:pt x="8001" y="21082"/>
                  </a:lnTo>
                  <a:lnTo>
                    <a:pt x="8153" y="20739"/>
                  </a:lnTo>
                  <a:lnTo>
                    <a:pt x="8153" y="19939"/>
                  </a:lnTo>
                  <a:close/>
                </a:path>
                <a:path w="112395" h="70485">
                  <a:moveTo>
                    <a:pt x="8153" y="4432"/>
                  </a:moveTo>
                  <a:lnTo>
                    <a:pt x="8001" y="4140"/>
                  </a:lnTo>
                  <a:lnTo>
                    <a:pt x="7531" y="3822"/>
                  </a:lnTo>
                  <a:lnTo>
                    <a:pt x="7175" y="3695"/>
                  </a:lnTo>
                  <a:lnTo>
                    <a:pt x="5930" y="3390"/>
                  </a:lnTo>
                  <a:lnTo>
                    <a:pt x="5765" y="3327"/>
                  </a:lnTo>
                  <a:lnTo>
                    <a:pt x="5461" y="3149"/>
                  </a:lnTo>
                  <a:lnTo>
                    <a:pt x="5359" y="2984"/>
                  </a:lnTo>
                  <a:lnTo>
                    <a:pt x="5359" y="2616"/>
                  </a:lnTo>
                  <a:lnTo>
                    <a:pt x="5435" y="2476"/>
                  </a:lnTo>
                  <a:lnTo>
                    <a:pt x="5727" y="2260"/>
                  </a:lnTo>
                  <a:lnTo>
                    <a:pt x="5943" y="2209"/>
                  </a:lnTo>
                  <a:lnTo>
                    <a:pt x="6642" y="2209"/>
                  </a:lnTo>
                  <a:lnTo>
                    <a:pt x="7302" y="2959"/>
                  </a:lnTo>
                  <a:lnTo>
                    <a:pt x="8001" y="2959"/>
                  </a:lnTo>
                  <a:lnTo>
                    <a:pt x="8013" y="2679"/>
                  </a:lnTo>
                  <a:lnTo>
                    <a:pt x="7924" y="2413"/>
                  </a:lnTo>
                  <a:lnTo>
                    <a:pt x="7442" y="1765"/>
                  </a:lnTo>
                  <a:lnTo>
                    <a:pt x="6959" y="1562"/>
                  </a:lnTo>
                  <a:lnTo>
                    <a:pt x="5765" y="1562"/>
                  </a:lnTo>
                  <a:lnTo>
                    <a:pt x="5359" y="1701"/>
                  </a:lnTo>
                  <a:lnTo>
                    <a:pt x="4749" y="2209"/>
                  </a:lnTo>
                  <a:lnTo>
                    <a:pt x="4597" y="2552"/>
                  </a:lnTo>
                  <a:lnTo>
                    <a:pt x="4597" y="3340"/>
                  </a:lnTo>
                  <a:lnTo>
                    <a:pt x="4762" y="3619"/>
                  </a:lnTo>
                  <a:lnTo>
                    <a:pt x="5257" y="3937"/>
                  </a:lnTo>
                  <a:lnTo>
                    <a:pt x="5549" y="4038"/>
                  </a:lnTo>
                  <a:lnTo>
                    <a:pt x="6832" y="4368"/>
                  </a:lnTo>
                  <a:lnTo>
                    <a:pt x="7048" y="4432"/>
                  </a:lnTo>
                  <a:lnTo>
                    <a:pt x="7327" y="4597"/>
                  </a:lnTo>
                  <a:lnTo>
                    <a:pt x="7416" y="4749"/>
                  </a:lnTo>
                  <a:lnTo>
                    <a:pt x="7416" y="5194"/>
                  </a:lnTo>
                  <a:lnTo>
                    <a:pt x="7302" y="5372"/>
                  </a:lnTo>
                  <a:lnTo>
                    <a:pt x="6883" y="5613"/>
                  </a:lnTo>
                  <a:lnTo>
                    <a:pt x="6642" y="5676"/>
                  </a:lnTo>
                  <a:lnTo>
                    <a:pt x="5892" y="5676"/>
                  </a:lnTo>
                  <a:lnTo>
                    <a:pt x="5575" y="5562"/>
                  </a:lnTo>
                  <a:lnTo>
                    <a:pt x="5283" y="5181"/>
                  </a:lnTo>
                  <a:lnTo>
                    <a:pt x="5219" y="4991"/>
                  </a:lnTo>
                  <a:lnTo>
                    <a:pt x="5194" y="4737"/>
                  </a:lnTo>
                  <a:lnTo>
                    <a:pt x="4470" y="4737"/>
                  </a:lnTo>
                  <a:lnTo>
                    <a:pt x="4495" y="5181"/>
                  </a:lnTo>
                  <a:lnTo>
                    <a:pt x="4648" y="5562"/>
                  </a:lnTo>
                  <a:lnTo>
                    <a:pt x="5194" y="6159"/>
                  </a:lnTo>
                  <a:lnTo>
                    <a:pt x="5664" y="6311"/>
                  </a:lnTo>
                  <a:lnTo>
                    <a:pt x="6946" y="6311"/>
                  </a:lnTo>
                  <a:lnTo>
                    <a:pt x="7404" y="6159"/>
                  </a:lnTo>
                  <a:lnTo>
                    <a:pt x="8001" y="5588"/>
                  </a:lnTo>
                  <a:lnTo>
                    <a:pt x="8153" y="5245"/>
                  </a:lnTo>
                  <a:lnTo>
                    <a:pt x="8153" y="4432"/>
                  </a:lnTo>
                  <a:close/>
                </a:path>
                <a:path w="112395" h="70485">
                  <a:moveTo>
                    <a:pt x="13208" y="68770"/>
                  </a:moveTo>
                  <a:lnTo>
                    <a:pt x="8458" y="68770"/>
                  </a:lnTo>
                  <a:lnTo>
                    <a:pt x="8458" y="69189"/>
                  </a:lnTo>
                  <a:lnTo>
                    <a:pt x="13208" y="69189"/>
                  </a:lnTo>
                  <a:lnTo>
                    <a:pt x="13208" y="68770"/>
                  </a:lnTo>
                  <a:close/>
                </a:path>
                <a:path w="112395" h="70485">
                  <a:moveTo>
                    <a:pt x="13208" y="53276"/>
                  </a:moveTo>
                  <a:lnTo>
                    <a:pt x="8458" y="53276"/>
                  </a:lnTo>
                  <a:lnTo>
                    <a:pt x="8458" y="53695"/>
                  </a:lnTo>
                  <a:lnTo>
                    <a:pt x="13208" y="53695"/>
                  </a:lnTo>
                  <a:lnTo>
                    <a:pt x="13208" y="53276"/>
                  </a:lnTo>
                  <a:close/>
                </a:path>
                <a:path w="112395" h="70485">
                  <a:moveTo>
                    <a:pt x="13208" y="37769"/>
                  </a:moveTo>
                  <a:lnTo>
                    <a:pt x="8458" y="37769"/>
                  </a:lnTo>
                  <a:lnTo>
                    <a:pt x="8458" y="38201"/>
                  </a:lnTo>
                  <a:lnTo>
                    <a:pt x="13208" y="38201"/>
                  </a:lnTo>
                  <a:lnTo>
                    <a:pt x="13208" y="37769"/>
                  </a:lnTo>
                  <a:close/>
                </a:path>
                <a:path w="112395" h="70485">
                  <a:moveTo>
                    <a:pt x="13208" y="22288"/>
                  </a:moveTo>
                  <a:lnTo>
                    <a:pt x="8458" y="22288"/>
                  </a:lnTo>
                  <a:lnTo>
                    <a:pt x="8458" y="22707"/>
                  </a:lnTo>
                  <a:lnTo>
                    <a:pt x="13208" y="22707"/>
                  </a:lnTo>
                  <a:lnTo>
                    <a:pt x="13208" y="22288"/>
                  </a:lnTo>
                  <a:close/>
                </a:path>
                <a:path w="112395" h="70485">
                  <a:moveTo>
                    <a:pt x="13208" y="6781"/>
                  </a:moveTo>
                  <a:lnTo>
                    <a:pt x="8458" y="6781"/>
                  </a:lnTo>
                  <a:lnTo>
                    <a:pt x="8458" y="7200"/>
                  </a:lnTo>
                  <a:lnTo>
                    <a:pt x="13208" y="7200"/>
                  </a:lnTo>
                  <a:lnTo>
                    <a:pt x="13208" y="6781"/>
                  </a:lnTo>
                  <a:close/>
                </a:path>
                <a:path w="112395" h="70485">
                  <a:moveTo>
                    <a:pt x="14516" y="1701"/>
                  </a:moveTo>
                  <a:lnTo>
                    <a:pt x="13754" y="1701"/>
                  </a:lnTo>
                  <a:lnTo>
                    <a:pt x="13754" y="6134"/>
                  </a:lnTo>
                  <a:lnTo>
                    <a:pt x="14516" y="6134"/>
                  </a:lnTo>
                  <a:lnTo>
                    <a:pt x="14516" y="1701"/>
                  </a:lnTo>
                  <a:close/>
                </a:path>
                <a:path w="112395" h="70485">
                  <a:moveTo>
                    <a:pt x="14516" y="25"/>
                  </a:moveTo>
                  <a:lnTo>
                    <a:pt x="13754" y="25"/>
                  </a:lnTo>
                  <a:lnTo>
                    <a:pt x="13754" y="876"/>
                  </a:lnTo>
                  <a:lnTo>
                    <a:pt x="14516" y="876"/>
                  </a:lnTo>
                  <a:lnTo>
                    <a:pt x="14516" y="25"/>
                  </a:lnTo>
                  <a:close/>
                </a:path>
                <a:path w="112395" h="70485">
                  <a:moveTo>
                    <a:pt x="17322" y="17183"/>
                  </a:moveTo>
                  <a:lnTo>
                    <a:pt x="16573" y="17183"/>
                  </a:lnTo>
                  <a:lnTo>
                    <a:pt x="16573" y="19799"/>
                  </a:lnTo>
                  <a:lnTo>
                    <a:pt x="16522" y="20142"/>
                  </a:lnTo>
                  <a:lnTo>
                    <a:pt x="16230" y="20866"/>
                  </a:lnTo>
                  <a:lnTo>
                    <a:pt x="15875" y="21094"/>
                  </a:lnTo>
                  <a:lnTo>
                    <a:pt x="14986" y="21094"/>
                  </a:lnTo>
                  <a:lnTo>
                    <a:pt x="14744" y="20967"/>
                  </a:lnTo>
                  <a:lnTo>
                    <a:pt x="14541" y="20548"/>
                  </a:lnTo>
                  <a:lnTo>
                    <a:pt x="14503" y="20370"/>
                  </a:lnTo>
                  <a:lnTo>
                    <a:pt x="14503" y="17183"/>
                  </a:lnTo>
                  <a:lnTo>
                    <a:pt x="13741" y="17183"/>
                  </a:lnTo>
                  <a:lnTo>
                    <a:pt x="13741" y="20586"/>
                  </a:lnTo>
                  <a:lnTo>
                    <a:pt x="13804" y="20891"/>
                  </a:lnTo>
                  <a:lnTo>
                    <a:pt x="14147" y="21539"/>
                  </a:lnTo>
                  <a:lnTo>
                    <a:pt x="14579" y="21755"/>
                  </a:lnTo>
                  <a:lnTo>
                    <a:pt x="15621" y="21755"/>
                  </a:lnTo>
                  <a:lnTo>
                    <a:pt x="15976" y="21640"/>
                  </a:lnTo>
                  <a:lnTo>
                    <a:pt x="16408" y="21285"/>
                  </a:lnTo>
                  <a:lnTo>
                    <a:pt x="16535" y="21145"/>
                  </a:lnTo>
                  <a:lnTo>
                    <a:pt x="16624" y="20980"/>
                  </a:lnTo>
                  <a:lnTo>
                    <a:pt x="16611" y="21640"/>
                  </a:lnTo>
                  <a:lnTo>
                    <a:pt x="17322" y="21640"/>
                  </a:lnTo>
                  <a:lnTo>
                    <a:pt x="17322" y="17183"/>
                  </a:lnTo>
                  <a:close/>
                </a:path>
                <a:path w="112395" h="70485">
                  <a:moveTo>
                    <a:pt x="17437" y="37122"/>
                  </a:moveTo>
                  <a:lnTo>
                    <a:pt x="15621" y="34340"/>
                  </a:lnTo>
                  <a:lnTo>
                    <a:pt x="17335" y="32677"/>
                  </a:lnTo>
                  <a:lnTo>
                    <a:pt x="16383" y="32677"/>
                  </a:lnTo>
                  <a:lnTo>
                    <a:pt x="14452" y="34569"/>
                  </a:lnTo>
                  <a:lnTo>
                    <a:pt x="14452" y="31013"/>
                  </a:lnTo>
                  <a:lnTo>
                    <a:pt x="13741" y="31013"/>
                  </a:lnTo>
                  <a:lnTo>
                    <a:pt x="13741" y="37122"/>
                  </a:lnTo>
                  <a:lnTo>
                    <a:pt x="14452" y="37122"/>
                  </a:lnTo>
                  <a:lnTo>
                    <a:pt x="14452" y="35458"/>
                  </a:lnTo>
                  <a:lnTo>
                    <a:pt x="15087" y="34886"/>
                  </a:lnTo>
                  <a:lnTo>
                    <a:pt x="16471" y="37122"/>
                  </a:lnTo>
                  <a:lnTo>
                    <a:pt x="17437" y="37122"/>
                  </a:lnTo>
                  <a:close/>
                </a:path>
                <a:path w="112395" h="70485">
                  <a:moveTo>
                    <a:pt x="17602" y="49555"/>
                  </a:moveTo>
                  <a:lnTo>
                    <a:pt x="17399" y="48996"/>
                  </a:lnTo>
                  <a:lnTo>
                    <a:pt x="17081" y="48691"/>
                  </a:lnTo>
                  <a:lnTo>
                    <a:pt x="16751" y="48374"/>
                  </a:lnTo>
                  <a:lnTo>
                    <a:pt x="16751" y="49555"/>
                  </a:lnTo>
                  <a:lnTo>
                    <a:pt x="16662" y="51346"/>
                  </a:lnTo>
                  <a:lnTo>
                    <a:pt x="16357" y="51955"/>
                  </a:lnTo>
                  <a:lnTo>
                    <a:pt x="16014" y="52146"/>
                  </a:lnTo>
                  <a:lnTo>
                    <a:pt x="15062" y="52146"/>
                  </a:lnTo>
                  <a:lnTo>
                    <a:pt x="14744" y="51981"/>
                  </a:lnTo>
                  <a:lnTo>
                    <a:pt x="14325" y="51346"/>
                  </a:lnTo>
                  <a:lnTo>
                    <a:pt x="14325" y="49555"/>
                  </a:lnTo>
                  <a:lnTo>
                    <a:pt x="16751" y="49555"/>
                  </a:lnTo>
                  <a:lnTo>
                    <a:pt x="16751" y="48374"/>
                  </a:lnTo>
                  <a:lnTo>
                    <a:pt x="16611" y="48234"/>
                  </a:lnTo>
                  <a:lnTo>
                    <a:pt x="16129" y="48044"/>
                  </a:lnTo>
                  <a:lnTo>
                    <a:pt x="14909" y="48044"/>
                  </a:lnTo>
                  <a:lnTo>
                    <a:pt x="14401" y="48260"/>
                  </a:lnTo>
                  <a:lnTo>
                    <a:pt x="13639" y="49149"/>
                  </a:lnTo>
                  <a:lnTo>
                    <a:pt x="13512" y="49555"/>
                  </a:lnTo>
                  <a:lnTo>
                    <a:pt x="13627" y="51752"/>
                  </a:lnTo>
                  <a:lnTo>
                    <a:pt x="14351" y="52578"/>
                  </a:lnTo>
                  <a:lnTo>
                    <a:pt x="14833" y="52781"/>
                  </a:lnTo>
                  <a:lnTo>
                    <a:pt x="16192" y="52781"/>
                  </a:lnTo>
                  <a:lnTo>
                    <a:pt x="16725" y="52552"/>
                  </a:lnTo>
                  <a:lnTo>
                    <a:pt x="17030" y="52146"/>
                  </a:lnTo>
                  <a:lnTo>
                    <a:pt x="17424" y="51612"/>
                  </a:lnTo>
                  <a:lnTo>
                    <a:pt x="17500" y="51346"/>
                  </a:lnTo>
                  <a:lnTo>
                    <a:pt x="17602" y="49555"/>
                  </a:lnTo>
                  <a:close/>
                </a:path>
                <a:path w="112395" h="70485">
                  <a:moveTo>
                    <a:pt x="17614" y="65074"/>
                  </a:moveTo>
                  <a:lnTo>
                    <a:pt x="17437" y="64528"/>
                  </a:lnTo>
                  <a:lnTo>
                    <a:pt x="17157" y="64211"/>
                  </a:lnTo>
                  <a:lnTo>
                    <a:pt x="16751" y="63779"/>
                  </a:lnTo>
                  <a:lnTo>
                    <a:pt x="16751" y="65074"/>
                  </a:lnTo>
                  <a:lnTo>
                    <a:pt x="16738" y="66890"/>
                  </a:lnTo>
                  <a:lnTo>
                    <a:pt x="16268" y="67475"/>
                  </a:lnTo>
                  <a:lnTo>
                    <a:pt x="15989" y="67627"/>
                  </a:lnTo>
                  <a:lnTo>
                    <a:pt x="15125" y="67627"/>
                  </a:lnTo>
                  <a:lnTo>
                    <a:pt x="14757" y="67386"/>
                  </a:lnTo>
                  <a:lnTo>
                    <a:pt x="14541" y="66890"/>
                  </a:lnTo>
                  <a:lnTo>
                    <a:pt x="14541" y="65074"/>
                  </a:lnTo>
                  <a:lnTo>
                    <a:pt x="14744" y="64528"/>
                  </a:lnTo>
                  <a:lnTo>
                    <a:pt x="15024" y="64274"/>
                  </a:lnTo>
                  <a:lnTo>
                    <a:pt x="16154" y="64211"/>
                  </a:lnTo>
                  <a:lnTo>
                    <a:pt x="16497" y="64465"/>
                  </a:lnTo>
                  <a:lnTo>
                    <a:pt x="16751" y="65074"/>
                  </a:lnTo>
                  <a:lnTo>
                    <a:pt x="16751" y="63779"/>
                  </a:lnTo>
                  <a:lnTo>
                    <a:pt x="16306" y="63563"/>
                  </a:lnTo>
                  <a:lnTo>
                    <a:pt x="15455" y="63563"/>
                  </a:lnTo>
                  <a:lnTo>
                    <a:pt x="15163" y="63639"/>
                  </a:lnTo>
                  <a:lnTo>
                    <a:pt x="14732" y="63919"/>
                  </a:lnTo>
                  <a:lnTo>
                    <a:pt x="14566" y="64071"/>
                  </a:lnTo>
                  <a:lnTo>
                    <a:pt x="14414" y="64274"/>
                  </a:lnTo>
                  <a:lnTo>
                    <a:pt x="14414" y="63690"/>
                  </a:lnTo>
                  <a:lnTo>
                    <a:pt x="13690" y="63690"/>
                  </a:lnTo>
                  <a:lnTo>
                    <a:pt x="13690" y="69900"/>
                  </a:lnTo>
                  <a:lnTo>
                    <a:pt x="14439" y="69900"/>
                  </a:lnTo>
                  <a:lnTo>
                    <a:pt x="14439" y="67627"/>
                  </a:lnTo>
                  <a:lnTo>
                    <a:pt x="14605" y="67818"/>
                  </a:lnTo>
                  <a:lnTo>
                    <a:pt x="14757" y="67970"/>
                  </a:lnTo>
                  <a:lnTo>
                    <a:pt x="15113" y="68199"/>
                  </a:lnTo>
                  <a:lnTo>
                    <a:pt x="15392" y="68275"/>
                  </a:lnTo>
                  <a:lnTo>
                    <a:pt x="16167" y="68275"/>
                  </a:lnTo>
                  <a:lnTo>
                    <a:pt x="16535" y="68135"/>
                  </a:lnTo>
                  <a:lnTo>
                    <a:pt x="17348" y="67475"/>
                  </a:lnTo>
                  <a:lnTo>
                    <a:pt x="17576" y="66890"/>
                  </a:lnTo>
                  <a:lnTo>
                    <a:pt x="17614" y="65074"/>
                  </a:lnTo>
                  <a:close/>
                </a:path>
                <a:path w="112395" h="70485">
                  <a:moveTo>
                    <a:pt x="19278" y="0"/>
                  </a:moveTo>
                  <a:lnTo>
                    <a:pt x="18567" y="0"/>
                  </a:lnTo>
                  <a:lnTo>
                    <a:pt x="18567" y="2260"/>
                  </a:lnTo>
                  <a:lnTo>
                    <a:pt x="18478" y="4889"/>
                  </a:lnTo>
                  <a:lnTo>
                    <a:pt x="18034" y="5486"/>
                  </a:lnTo>
                  <a:lnTo>
                    <a:pt x="17741" y="5638"/>
                  </a:lnTo>
                  <a:lnTo>
                    <a:pt x="16954" y="5638"/>
                  </a:lnTo>
                  <a:lnTo>
                    <a:pt x="16624" y="5486"/>
                  </a:lnTo>
                  <a:lnTo>
                    <a:pt x="16256" y="4889"/>
                  </a:lnTo>
                  <a:lnTo>
                    <a:pt x="16243" y="2984"/>
                  </a:lnTo>
                  <a:lnTo>
                    <a:pt x="16713" y="2400"/>
                  </a:lnTo>
                  <a:lnTo>
                    <a:pt x="18478" y="4889"/>
                  </a:lnTo>
                  <a:lnTo>
                    <a:pt x="18478" y="2171"/>
                  </a:lnTo>
                  <a:lnTo>
                    <a:pt x="18237" y="1905"/>
                  </a:lnTo>
                  <a:lnTo>
                    <a:pt x="17868" y="1676"/>
                  </a:lnTo>
                  <a:lnTo>
                    <a:pt x="17589" y="1600"/>
                  </a:lnTo>
                  <a:lnTo>
                    <a:pt x="16637" y="1600"/>
                  </a:lnTo>
                  <a:lnTo>
                    <a:pt x="16205" y="1816"/>
                  </a:lnTo>
                  <a:lnTo>
                    <a:pt x="15494" y="2794"/>
                  </a:lnTo>
                  <a:lnTo>
                    <a:pt x="15443" y="2984"/>
                  </a:lnTo>
                  <a:lnTo>
                    <a:pt x="15506" y="5257"/>
                  </a:lnTo>
                  <a:lnTo>
                    <a:pt x="16243" y="6096"/>
                  </a:lnTo>
                  <a:lnTo>
                    <a:pt x="16662" y="6299"/>
                  </a:lnTo>
                  <a:lnTo>
                    <a:pt x="17475" y="6299"/>
                  </a:lnTo>
                  <a:lnTo>
                    <a:pt x="17741" y="6235"/>
                  </a:lnTo>
                  <a:lnTo>
                    <a:pt x="18224" y="5994"/>
                  </a:lnTo>
                  <a:lnTo>
                    <a:pt x="18427" y="5791"/>
                  </a:lnTo>
                  <a:lnTo>
                    <a:pt x="18529" y="5638"/>
                  </a:lnTo>
                  <a:lnTo>
                    <a:pt x="18605" y="6134"/>
                  </a:lnTo>
                  <a:lnTo>
                    <a:pt x="19278" y="6134"/>
                  </a:lnTo>
                  <a:lnTo>
                    <a:pt x="19278" y="5524"/>
                  </a:lnTo>
                  <a:lnTo>
                    <a:pt x="19278" y="0"/>
                  </a:lnTo>
                  <a:close/>
                </a:path>
                <a:path w="112395" h="70485">
                  <a:moveTo>
                    <a:pt x="20688" y="48082"/>
                  </a:moveTo>
                  <a:lnTo>
                    <a:pt x="20447" y="48069"/>
                  </a:lnTo>
                  <a:lnTo>
                    <a:pt x="20142" y="48069"/>
                  </a:lnTo>
                  <a:lnTo>
                    <a:pt x="19875" y="48183"/>
                  </a:lnTo>
                  <a:lnTo>
                    <a:pt x="19431" y="48602"/>
                  </a:lnTo>
                  <a:lnTo>
                    <a:pt x="19278" y="48793"/>
                  </a:lnTo>
                  <a:lnTo>
                    <a:pt x="19227" y="48933"/>
                  </a:lnTo>
                  <a:lnTo>
                    <a:pt x="19227" y="48171"/>
                  </a:lnTo>
                  <a:lnTo>
                    <a:pt x="18516" y="48171"/>
                  </a:lnTo>
                  <a:lnTo>
                    <a:pt x="18516" y="52628"/>
                  </a:lnTo>
                  <a:lnTo>
                    <a:pt x="19265" y="52628"/>
                  </a:lnTo>
                  <a:lnTo>
                    <a:pt x="19265" y="49745"/>
                  </a:lnTo>
                  <a:lnTo>
                    <a:pt x="19367" y="49466"/>
                  </a:lnTo>
                  <a:lnTo>
                    <a:pt x="19773" y="48983"/>
                  </a:lnTo>
                  <a:lnTo>
                    <a:pt x="20053" y="48856"/>
                  </a:lnTo>
                  <a:lnTo>
                    <a:pt x="20434" y="48856"/>
                  </a:lnTo>
                  <a:lnTo>
                    <a:pt x="20688" y="48882"/>
                  </a:lnTo>
                  <a:lnTo>
                    <a:pt x="20688" y="48082"/>
                  </a:lnTo>
                  <a:close/>
                </a:path>
                <a:path w="112395" h="70485">
                  <a:moveTo>
                    <a:pt x="21831" y="35140"/>
                  </a:moveTo>
                  <a:lnTo>
                    <a:pt x="21056" y="32931"/>
                  </a:lnTo>
                  <a:lnTo>
                    <a:pt x="21056" y="34544"/>
                  </a:lnTo>
                  <a:lnTo>
                    <a:pt x="18580" y="34544"/>
                  </a:lnTo>
                  <a:lnTo>
                    <a:pt x="18592" y="34213"/>
                  </a:lnTo>
                  <a:lnTo>
                    <a:pt x="18719" y="33845"/>
                  </a:lnTo>
                  <a:lnTo>
                    <a:pt x="19189" y="33350"/>
                  </a:lnTo>
                  <a:lnTo>
                    <a:pt x="19481" y="33223"/>
                  </a:lnTo>
                  <a:lnTo>
                    <a:pt x="20307" y="33223"/>
                  </a:lnTo>
                  <a:lnTo>
                    <a:pt x="20650" y="33413"/>
                  </a:lnTo>
                  <a:lnTo>
                    <a:pt x="20904" y="33858"/>
                  </a:lnTo>
                  <a:lnTo>
                    <a:pt x="21018" y="34163"/>
                  </a:lnTo>
                  <a:lnTo>
                    <a:pt x="21056" y="34544"/>
                  </a:lnTo>
                  <a:lnTo>
                    <a:pt x="21056" y="32931"/>
                  </a:lnTo>
                  <a:lnTo>
                    <a:pt x="20485" y="32639"/>
                  </a:lnTo>
                  <a:lnTo>
                    <a:pt x="20193" y="32575"/>
                  </a:lnTo>
                  <a:lnTo>
                    <a:pt x="19240" y="32575"/>
                  </a:lnTo>
                  <a:lnTo>
                    <a:pt x="18732" y="32791"/>
                  </a:lnTo>
                  <a:lnTo>
                    <a:pt x="17957" y="33693"/>
                  </a:lnTo>
                  <a:lnTo>
                    <a:pt x="17868" y="33959"/>
                  </a:lnTo>
                  <a:lnTo>
                    <a:pt x="17957" y="36283"/>
                  </a:lnTo>
                  <a:lnTo>
                    <a:pt x="18732" y="37084"/>
                  </a:lnTo>
                  <a:lnTo>
                    <a:pt x="19202" y="37287"/>
                  </a:lnTo>
                  <a:lnTo>
                    <a:pt x="19977" y="37287"/>
                  </a:lnTo>
                  <a:lnTo>
                    <a:pt x="21767" y="35725"/>
                  </a:lnTo>
                  <a:lnTo>
                    <a:pt x="21031" y="35725"/>
                  </a:lnTo>
                  <a:lnTo>
                    <a:pt x="20967" y="35953"/>
                  </a:lnTo>
                  <a:lnTo>
                    <a:pt x="20891" y="36106"/>
                  </a:lnTo>
                  <a:lnTo>
                    <a:pt x="20523" y="36512"/>
                  </a:lnTo>
                  <a:lnTo>
                    <a:pt x="20205" y="36639"/>
                  </a:lnTo>
                  <a:lnTo>
                    <a:pt x="19392" y="36639"/>
                  </a:lnTo>
                  <a:lnTo>
                    <a:pt x="19113" y="36512"/>
                  </a:lnTo>
                  <a:lnTo>
                    <a:pt x="18681" y="35953"/>
                  </a:lnTo>
                  <a:lnTo>
                    <a:pt x="18567" y="35140"/>
                  </a:lnTo>
                  <a:lnTo>
                    <a:pt x="21831" y="35140"/>
                  </a:lnTo>
                  <a:close/>
                </a:path>
                <a:path w="112395" h="70485">
                  <a:moveTo>
                    <a:pt x="21894" y="19939"/>
                  </a:moveTo>
                  <a:lnTo>
                    <a:pt x="21755" y="19634"/>
                  </a:lnTo>
                  <a:lnTo>
                    <a:pt x="21272" y="19316"/>
                  </a:lnTo>
                  <a:lnTo>
                    <a:pt x="20916" y="19202"/>
                  </a:lnTo>
                  <a:lnTo>
                    <a:pt x="19672" y="18897"/>
                  </a:lnTo>
                  <a:lnTo>
                    <a:pt x="19507" y="18834"/>
                  </a:lnTo>
                  <a:lnTo>
                    <a:pt x="19202" y="18643"/>
                  </a:lnTo>
                  <a:lnTo>
                    <a:pt x="19100" y="18491"/>
                  </a:lnTo>
                  <a:lnTo>
                    <a:pt x="19100" y="18122"/>
                  </a:lnTo>
                  <a:lnTo>
                    <a:pt x="19177" y="17970"/>
                  </a:lnTo>
                  <a:lnTo>
                    <a:pt x="19469" y="17754"/>
                  </a:lnTo>
                  <a:lnTo>
                    <a:pt x="19685" y="17703"/>
                  </a:lnTo>
                  <a:lnTo>
                    <a:pt x="20383" y="17703"/>
                  </a:lnTo>
                  <a:lnTo>
                    <a:pt x="21043" y="18465"/>
                  </a:lnTo>
                  <a:lnTo>
                    <a:pt x="21742" y="18465"/>
                  </a:lnTo>
                  <a:lnTo>
                    <a:pt x="21755" y="18173"/>
                  </a:lnTo>
                  <a:lnTo>
                    <a:pt x="21666" y="17907"/>
                  </a:lnTo>
                  <a:lnTo>
                    <a:pt x="21183" y="17259"/>
                  </a:lnTo>
                  <a:lnTo>
                    <a:pt x="20701" y="17056"/>
                  </a:lnTo>
                  <a:lnTo>
                    <a:pt x="19507" y="17056"/>
                  </a:lnTo>
                  <a:lnTo>
                    <a:pt x="19100" y="17195"/>
                  </a:lnTo>
                  <a:lnTo>
                    <a:pt x="18491" y="17716"/>
                  </a:lnTo>
                  <a:lnTo>
                    <a:pt x="18338" y="18059"/>
                  </a:lnTo>
                  <a:lnTo>
                    <a:pt x="18338" y="18834"/>
                  </a:lnTo>
                  <a:lnTo>
                    <a:pt x="18503" y="19113"/>
                  </a:lnTo>
                  <a:lnTo>
                    <a:pt x="19011" y="19431"/>
                  </a:lnTo>
                  <a:lnTo>
                    <a:pt x="19291" y="19532"/>
                  </a:lnTo>
                  <a:lnTo>
                    <a:pt x="20586" y="19862"/>
                  </a:lnTo>
                  <a:lnTo>
                    <a:pt x="20789" y="19939"/>
                  </a:lnTo>
                  <a:lnTo>
                    <a:pt x="21069" y="20104"/>
                  </a:lnTo>
                  <a:lnTo>
                    <a:pt x="21158" y="20243"/>
                  </a:lnTo>
                  <a:lnTo>
                    <a:pt x="21158" y="20688"/>
                  </a:lnTo>
                  <a:lnTo>
                    <a:pt x="21056" y="20878"/>
                  </a:lnTo>
                  <a:lnTo>
                    <a:pt x="20624" y="21107"/>
                  </a:lnTo>
                  <a:lnTo>
                    <a:pt x="20383" y="21170"/>
                  </a:lnTo>
                  <a:lnTo>
                    <a:pt x="19646" y="21170"/>
                  </a:lnTo>
                  <a:lnTo>
                    <a:pt x="19316" y="21056"/>
                  </a:lnTo>
                  <a:lnTo>
                    <a:pt x="19024" y="20675"/>
                  </a:lnTo>
                  <a:lnTo>
                    <a:pt x="18961" y="20485"/>
                  </a:lnTo>
                  <a:lnTo>
                    <a:pt x="18935" y="20243"/>
                  </a:lnTo>
                  <a:lnTo>
                    <a:pt x="18211" y="20243"/>
                  </a:lnTo>
                  <a:lnTo>
                    <a:pt x="18237" y="20675"/>
                  </a:lnTo>
                  <a:lnTo>
                    <a:pt x="18389" y="21056"/>
                  </a:lnTo>
                  <a:lnTo>
                    <a:pt x="18935" y="21653"/>
                  </a:lnTo>
                  <a:lnTo>
                    <a:pt x="19405" y="21805"/>
                  </a:lnTo>
                  <a:lnTo>
                    <a:pt x="20688" y="21805"/>
                  </a:lnTo>
                  <a:lnTo>
                    <a:pt x="21145" y="21666"/>
                  </a:lnTo>
                  <a:lnTo>
                    <a:pt x="21742" y="21082"/>
                  </a:lnTo>
                  <a:lnTo>
                    <a:pt x="21894" y="20739"/>
                  </a:lnTo>
                  <a:lnTo>
                    <a:pt x="21894" y="19939"/>
                  </a:lnTo>
                  <a:close/>
                </a:path>
                <a:path w="112395" h="70485">
                  <a:moveTo>
                    <a:pt x="22098" y="48183"/>
                  </a:moveTo>
                  <a:lnTo>
                    <a:pt x="21336" y="48183"/>
                  </a:lnTo>
                  <a:lnTo>
                    <a:pt x="21336" y="52628"/>
                  </a:lnTo>
                  <a:lnTo>
                    <a:pt x="22098" y="52628"/>
                  </a:lnTo>
                  <a:lnTo>
                    <a:pt x="22098" y="48183"/>
                  </a:lnTo>
                  <a:close/>
                </a:path>
                <a:path w="112395" h="70485">
                  <a:moveTo>
                    <a:pt x="22098" y="46507"/>
                  </a:moveTo>
                  <a:lnTo>
                    <a:pt x="21336" y="46507"/>
                  </a:lnTo>
                  <a:lnTo>
                    <a:pt x="21336" y="47358"/>
                  </a:lnTo>
                  <a:lnTo>
                    <a:pt x="22098" y="47358"/>
                  </a:lnTo>
                  <a:lnTo>
                    <a:pt x="22098" y="46507"/>
                  </a:lnTo>
                  <a:close/>
                </a:path>
                <a:path w="112395" h="70485">
                  <a:moveTo>
                    <a:pt x="22504" y="67589"/>
                  </a:moveTo>
                  <a:lnTo>
                    <a:pt x="22148" y="67614"/>
                  </a:lnTo>
                  <a:lnTo>
                    <a:pt x="22009" y="65849"/>
                  </a:lnTo>
                  <a:lnTo>
                    <a:pt x="21920" y="64185"/>
                  </a:lnTo>
                  <a:lnTo>
                    <a:pt x="21844" y="64058"/>
                  </a:lnTo>
                  <a:lnTo>
                    <a:pt x="21259" y="63715"/>
                  </a:lnTo>
                  <a:lnTo>
                    <a:pt x="21259" y="65849"/>
                  </a:lnTo>
                  <a:lnTo>
                    <a:pt x="21259" y="66916"/>
                  </a:lnTo>
                  <a:lnTo>
                    <a:pt x="21056" y="67246"/>
                  </a:lnTo>
                  <a:lnTo>
                    <a:pt x="20383" y="67576"/>
                  </a:lnTo>
                  <a:lnTo>
                    <a:pt x="20129" y="67640"/>
                  </a:lnTo>
                  <a:lnTo>
                    <a:pt x="19646" y="67640"/>
                  </a:lnTo>
                  <a:lnTo>
                    <a:pt x="19304" y="67449"/>
                  </a:lnTo>
                  <a:lnTo>
                    <a:pt x="19177" y="66446"/>
                  </a:lnTo>
                  <a:lnTo>
                    <a:pt x="19545" y="66230"/>
                  </a:lnTo>
                  <a:lnTo>
                    <a:pt x="19748" y="66179"/>
                  </a:lnTo>
                  <a:lnTo>
                    <a:pt x="20612" y="66065"/>
                  </a:lnTo>
                  <a:lnTo>
                    <a:pt x="21043" y="65963"/>
                  </a:lnTo>
                  <a:lnTo>
                    <a:pt x="21259" y="65849"/>
                  </a:lnTo>
                  <a:lnTo>
                    <a:pt x="21259" y="63715"/>
                  </a:lnTo>
                  <a:lnTo>
                    <a:pt x="20764" y="63563"/>
                  </a:lnTo>
                  <a:lnTo>
                    <a:pt x="19786" y="63563"/>
                  </a:lnTo>
                  <a:lnTo>
                    <a:pt x="18516" y="65024"/>
                  </a:lnTo>
                  <a:lnTo>
                    <a:pt x="19215" y="65024"/>
                  </a:lnTo>
                  <a:lnTo>
                    <a:pt x="19304" y="64630"/>
                  </a:lnTo>
                  <a:lnTo>
                    <a:pt x="19558" y="64300"/>
                  </a:lnTo>
                  <a:lnTo>
                    <a:pt x="19837" y="64185"/>
                  </a:lnTo>
                  <a:lnTo>
                    <a:pt x="20561" y="64185"/>
                  </a:lnTo>
                  <a:lnTo>
                    <a:pt x="20815" y="64249"/>
                  </a:lnTo>
                  <a:lnTo>
                    <a:pt x="21183" y="64477"/>
                  </a:lnTo>
                  <a:lnTo>
                    <a:pt x="21170" y="65328"/>
                  </a:lnTo>
                  <a:lnTo>
                    <a:pt x="19265" y="65620"/>
                  </a:lnTo>
                  <a:lnTo>
                    <a:pt x="18935" y="65760"/>
                  </a:lnTo>
                  <a:lnTo>
                    <a:pt x="18402" y="66230"/>
                  </a:lnTo>
                  <a:lnTo>
                    <a:pt x="18503" y="67729"/>
                  </a:lnTo>
                  <a:lnTo>
                    <a:pt x="18923" y="68122"/>
                  </a:lnTo>
                  <a:lnTo>
                    <a:pt x="19278" y="68275"/>
                  </a:lnTo>
                  <a:lnTo>
                    <a:pt x="20040" y="68275"/>
                  </a:lnTo>
                  <a:lnTo>
                    <a:pt x="20345" y="68199"/>
                  </a:lnTo>
                  <a:lnTo>
                    <a:pt x="20916" y="67906"/>
                  </a:lnTo>
                  <a:lnTo>
                    <a:pt x="21145" y="67729"/>
                  </a:lnTo>
                  <a:lnTo>
                    <a:pt x="21297" y="67525"/>
                  </a:lnTo>
                  <a:lnTo>
                    <a:pt x="21399" y="67906"/>
                  </a:lnTo>
                  <a:lnTo>
                    <a:pt x="21539" y="68122"/>
                  </a:lnTo>
                  <a:lnTo>
                    <a:pt x="21729" y="68224"/>
                  </a:lnTo>
                  <a:lnTo>
                    <a:pt x="22098" y="68224"/>
                  </a:lnTo>
                  <a:lnTo>
                    <a:pt x="22479" y="68148"/>
                  </a:lnTo>
                  <a:lnTo>
                    <a:pt x="22504" y="67614"/>
                  </a:lnTo>
                  <a:close/>
                </a:path>
                <a:path w="112395" h="70485">
                  <a:moveTo>
                    <a:pt x="23876" y="25"/>
                  </a:moveTo>
                  <a:lnTo>
                    <a:pt x="23037" y="25"/>
                  </a:lnTo>
                  <a:lnTo>
                    <a:pt x="23037" y="6134"/>
                  </a:lnTo>
                  <a:lnTo>
                    <a:pt x="23876" y="6134"/>
                  </a:lnTo>
                  <a:lnTo>
                    <a:pt x="23876" y="25"/>
                  </a:lnTo>
                  <a:close/>
                </a:path>
                <a:path w="112395" h="70485">
                  <a:moveTo>
                    <a:pt x="24853" y="63665"/>
                  </a:moveTo>
                  <a:lnTo>
                    <a:pt x="24142" y="63665"/>
                  </a:lnTo>
                  <a:lnTo>
                    <a:pt x="24142" y="62420"/>
                  </a:lnTo>
                  <a:lnTo>
                    <a:pt x="23380" y="62420"/>
                  </a:lnTo>
                  <a:lnTo>
                    <a:pt x="23380" y="63665"/>
                  </a:lnTo>
                  <a:lnTo>
                    <a:pt x="22783" y="63665"/>
                  </a:lnTo>
                  <a:lnTo>
                    <a:pt x="22783" y="64274"/>
                  </a:lnTo>
                  <a:lnTo>
                    <a:pt x="23380" y="64274"/>
                  </a:lnTo>
                  <a:lnTo>
                    <a:pt x="23380" y="67513"/>
                  </a:lnTo>
                  <a:lnTo>
                    <a:pt x="23444" y="67741"/>
                  </a:lnTo>
                  <a:lnTo>
                    <a:pt x="23698" y="68097"/>
                  </a:lnTo>
                  <a:lnTo>
                    <a:pt x="23926" y="68186"/>
                  </a:lnTo>
                  <a:lnTo>
                    <a:pt x="24396" y="68186"/>
                  </a:lnTo>
                  <a:lnTo>
                    <a:pt x="24765" y="68148"/>
                  </a:lnTo>
                  <a:lnTo>
                    <a:pt x="24853" y="67525"/>
                  </a:lnTo>
                  <a:lnTo>
                    <a:pt x="24460" y="67551"/>
                  </a:lnTo>
                  <a:lnTo>
                    <a:pt x="24193" y="67449"/>
                  </a:lnTo>
                  <a:lnTo>
                    <a:pt x="24142" y="64274"/>
                  </a:lnTo>
                  <a:lnTo>
                    <a:pt x="24853" y="64274"/>
                  </a:lnTo>
                  <a:lnTo>
                    <a:pt x="24853" y="63665"/>
                  </a:lnTo>
                  <a:close/>
                </a:path>
                <a:path w="112395" h="70485">
                  <a:moveTo>
                    <a:pt x="26365" y="32677"/>
                  </a:moveTo>
                  <a:lnTo>
                    <a:pt x="25539" y="32677"/>
                  </a:lnTo>
                  <a:lnTo>
                    <a:pt x="24333" y="36296"/>
                  </a:lnTo>
                  <a:lnTo>
                    <a:pt x="23139" y="32677"/>
                  </a:lnTo>
                  <a:lnTo>
                    <a:pt x="22288" y="32677"/>
                  </a:lnTo>
                  <a:lnTo>
                    <a:pt x="23939" y="37261"/>
                  </a:lnTo>
                  <a:lnTo>
                    <a:pt x="23622" y="38036"/>
                  </a:lnTo>
                  <a:lnTo>
                    <a:pt x="23507" y="38176"/>
                  </a:lnTo>
                  <a:lnTo>
                    <a:pt x="23368" y="38265"/>
                  </a:lnTo>
                  <a:lnTo>
                    <a:pt x="23037" y="38290"/>
                  </a:lnTo>
                  <a:lnTo>
                    <a:pt x="22694" y="38214"/>
                  </a:lnTo>
                  <a:lnTo>
                    <a:pt x="22694" y="38900"/>
                  </a:lnTo>
                  <a:lnTo>
                    <a:pt x="22910" y="38938"/>
                  </a:lnTo>
                  <a:lnTo>
                    <a:pt x="23583" y="38950"/>
                  </a:lnTo>
                  <a:lnTo>
                    <a:pt x="23888" y="38836"/>
                  </a:lnTo>
                  <a:lnTo>
                    <a:pt x="24244" y="38328"/>
                  </a:lnTo>
                  <a:lnTo>
                    <a:pt x="24549" y="37630"/>
                  </a:lnTo>
                  <a:lnTo>
                    <a:pt x="25158" y="36017"/>
                  </a:lnTo>
                  <a:lnTo>
                    <a:pt x="26365" y="32677"/>
                  </a:lnTo>
                  <a:close/>
                </a:path>
                <a:path w="112395" h="70485">
                  <a:moveTo>
                    <a:pt x="26581" y="19646"/>
                  </a:moveTo>
                  <a:lnTo>
                    <a:pt x="26568" y="19050"/>
                  </a:lnTo>
                  <a:lnTo>
                    <a:pt x="26479" y="18465"/>
                  </a:lnTo>
                  <a:lnTo>
                    <a:pt x="26352" y="18097"/>
                  </a:lnTo>
                  <a:lnTo>
                    <a:pt x="26111" y="17729"/>
                  </a:lnTo>
                  <a:lnTo>
                    <a:pt x="25831" y="17449"/>
                  </a:lnTo>
                  <a:lnTo>
                    <a:pt x="25806" y="19050"/>
                  </a:lnTo>
                  <a:lnTo>
                    <a:pt x="23329" y="19050"/>
                  </a:lnTo>
                  <a:lnTo>
                    <a:pt x="23342" y="18732"/>
                  </a:lnTo>
                  <a:lnTo>
                    <a:pt x="23469" y="18351"/>
                  </a:lnTo>
                  <a:lnTo>
                    <a:pt x="23939" y="17856"/>
                  </a:lnTo>
                  <a:lnTo>
                    <a:pt x="24218" y="17729"/>
                  </a:lnTo>
                  <a:lnTo>
                    <a:pt x="25044" y="17729"/>
                  </a:lnTo>
                  <a:lnTo>
                    <a:pt x="25387" y="17919"/>
                  </a:lnTo>
                  <a:lnTo>
                    <a:pt x="25641" y="18364"/>
                  </a:lnTo>
                  <a:lnTo>
                    <a:pt x="25755" y="18669"/>
                  </a:lnTo>
                  <a:lnTo>
                    <a:pt x="25806" y="19050"/>
                  </a:lnTo>
                  <a:lnTo>
                    <a:pt x="25806" y="17449"/>
                  </a:lnTo>
                  <a:lnTo>
                    <a:pt x="25234" y="17157"/>
                  </a:lnTo>
                  <a:lnTo>
                    <a:pt x="24930" y="17081"/>
                  </a:lnTo>
                  <a:lnTo>
                    <a:pt x="23977" y="17081"/>
                  </a:lnTo>
                  <a:lnTo>
                    <a:pt x="23469" y="17297"/>
                  </a:lnTo>
                  <a:lnTo>
                    <a:pt x="22707" y="18199"/>
                  </a:lnTo>
                  <a:lnTo>
                    <a:pt x="22606" y="18465"/>
                  </a:lnTo>
                  <a:lnTo>
                    <a:pt x="22694" y="20789"/>
                  </a:lnTo>
                  <a:lnTo>
                    <a:pt x="23469" y="21590"/>
                  </a:lnTo>
                  <a:lnTo>
                    <a:pt x="23939" y="21793"/>
                  </a:lnTo>
                  <a:lnTo>
                    <a:pt x="24714" y="21793"/>
                  </a:lnTo>
                  <a:lnTo>
                    <a:pt x="26517" y="20243"/>
                  </a:lnTo>
                  <a:lnTo>
                    <a:pt x="25781" y="20243"/>
                  </a:lnTo>
                  <a:lnTo>
                    <a:pt x="25704" y="20459"/>
                  </a:lnTo>
                  <a:lnTo>
                    <a:pt x="25628" y="20612"/>
                  </a:lnTo>
                  <a:lnTo>
                    <a:pt x="25260" y="21018"/>
                  </a:lnTo>
                  <a:lnTo>
                    <a:pt x="24955" y="21145"/>
                  </a:lnTo>
                  <a:lnTo>
                    <a:pt x="24142" y="21145"/>
                  </a:lnTo>
                  <a:lnTo>
                    <a:pt x="23850" y="21018"/>
                  </a:lnTo>
                  <a:lnTo>
                    <a:pt x="23431" y="20459"/>
                  </a:lnTo>
                  <a:lnTo>
                    <a:pt x="23304" y="19646"/>
                  </a:lnTo>
                  <a:lnTo>
                    <a:pt x="26581" y="19646"/>
                  </a:lnTo>
                  <a:close/>
                </a:path>
                <a:path w="112395" h="70485">
                  <a:moveTo>
                    <a:pt x="26835" y="48209"/>
                  </a:moveTo>
                  <a:lnTo>
                    <a:pt x="26149" y="48209"/>
                  </a:lnTo>
                  <a:lnTo>
                    <a:pt x="26149" y="48768"/>
                  </a:lnTo>
                  <a:lnTo>
                    <a:pt x="26035" y="48641"/>
                  </a:lnTo>
                  <a:lnTo>
                    <a:pt x="26035" y="49415"/>
                  </a:lnTo>
                  <a:lnTo>
                    <a:pt x="25933" y="51409"/>
                  </a:lnTo>
                  <a:lnTo>
                    <a:pt x="25742" y="51828"/>
                  </a:lnTo>
                  <a:lnTo>
                    <a:pt x="25361" y="52070"/>
                  </a:lnTo>
                  <a:lnTo>
                    <a:pt x="24485" y="52070"/>
                  </a:lnTo>
                  <a:lnTo>
                    <a:pt x="24206" y="51943"/>
                  </a:lnTo>
                  <a:lnTo>
                    <a:pt x="23799" y="51409"/>
                  </a:lnTo>
                  <a:lnTo>
                    <a:pt x="23774" y="49720"/>
                  </a:lnTo>
                  <a:lnTo>
                    <a:pt x="24053" y="48996"/>
                  </a:lnTo>
                  <a:lnTo>
                    <a:pt x="24409" y="48755"/>
                  </a:lnTo>
                  <a:lnTo>
                    <a:pt x="25285" y="48755"/>
                  </a:lnTo>
                  <a:lnTo>
                    <a:pt x="25577" y="48882"/>
                  </a:lnTo>
                  <a:lnTo>
                    <a:pt x="26035" y="49415"/>
                  </a:lnTo>
                  <a:lnTo>
                    <a:pt x="26035" y="48641"/>
                  </a:lnTo>
                  <a:lnTo>
                    <a:pt x="25857" y="48450"/>
                  </a:lnTo>
                  <a:lnTo>
                    <a:pt x="25450" y="48171"/>
                  </a:lnTo>
                  <a:lnTo>
                    <a:pt x="25146" y="48082"/>
                  </a:lnTo>
                  <a:lnTo>
                    <a:pt x="24282" y="48082"/>
                  </a:lnTo>
                  <a:lnTo>
                    <a:pt x="23837" y="48298"/>
                  </a:lnTo>
                  <a:lnTo>
                    <a:pt x="23114" y="49149"/>
                  </a:lnTo>
                  <a:lnTo>
                    <a:pt x="23025" y="49415"/>
                  </a:lnTo>
                  <a:lnTo>
                    <a:pt x="23114" y="51828"/>
                  </a:lnTo>
                  <a:lnTo>
                    <a:pt x="23837" y="52514"/>
                  </a:lnTo>
                  <a:lnTo>
                    <a:pt x="24257" y="52679"/>
                  </a:lnTo>
                  <a:lnTo>
                    <a:pt x="25082" y="52679"/>
                  </a:lnTo>
                  <a:lnTo>
                    <a:pt x="25361" y="52628"/>
                  </a:lnTo>
                  <a:lnTo>
                    <a:pt x="25793" y="52400"/>
                  </a:lnTo>
                  <a:lnTo>
                    <a:pt x="25971" y="52235"/>
                  </a:lnTo>
                  <a:lnTo>
                    <a:pt x="26073" y="52070"/>
                  </a:lnTo>
                  <a:lnTo>
                    <a:pt x="26009" y="53174"/>
                  </a:lnTo>
                  <a:lnTo>
                    <a:pt x="25793" y="53682"/>
                  </a:lnTo>
                  <a:lnTo>
                    <a:pt x="25425" y="53886"/>
                  </a:lnTo>
                  <a:lnTo>
                    <a:pt x="24485" y="53886"/>
                  </a:lnTo>
                  <a:lnTo>
                    <a:pt x="24218" y="53809"/>
                  </a:lnTo>
                  <a:lnTo>
                    <a:pt x="23939" y="53530"/>
                  </a:lnTo>
                  <a:lnTo>
                    <a:pt x="23825" y="53174"/>
                  </a:lnTo>
                  <a:lnTo>
                    <a:pt x="23063" y="53174"/>
                  </a:lnTo>
                  <a:lnTo>
                    <a:pt x="23139" y="53682"/>
                  </a:lnTo>
                  <a:lnTo>
                    <a:pt x="23291" y="53975"/>
                  </a:lnTo>
                  <a:lnTo>
                    <a:pt x="23939" y="54406"/>
                  </a:lnTo>
                  <a:lnTo>
                    <a:pt x="24345" y="54508"/>
                  </a:lnTo>
                  <a:lnTo>
                    <a:pt x="25692" y="54508"/>
                  </a:lnTo>
                  <a:lnTo>
                    <a:pt x="26276" y="54203"/>
                  </a:lnTo>
                  <a:lnTo>
                    <a:pt x="26441" y="53886"/>
                  </a:lnTo>
                  <a:lnTo>
                    <a:pt x="26758" y="53276"/>
                  </a:lnTo>
                  <a:lnTo>
                    <a:pt x="26835" y="52006"/>
                  </a:lnTo>
                  <a:lnTo>
                    <a:pt x="26835" y="48768"/>
                  </a:lnTo>
                  <a:lnTo>
                    <a:pt x="26835" y="48209"/>
                  </a:lnTo>
                  <a:close/>
                </a:path>
                <a:path w="112395" h="70485">
                  <a:moveTo>
                    <a:pt x="29235" y="64820"/>
                  </a:moveTo>
                  <a:lnTo>
                    <a:pt x="29171" y="64477"/>
                  </a:lnTo>
                  <a:lnTo>
                    <a:pt x="28816" y="63779"/>
                  </a:lnTo>
                  <a:lnTo>
                    <a:pt x="28371" y="63563"/>
                  </a:lnTo>
                  <a:lnTo>
                    <a:pt x="27368" y="63563"/>
                  </a:lnTo>
                  <a:lnTo>
                    <a:pt x="27063" y="63639"/>
                  </a:lnTo>
                  <a:lnTo>
                    <a:pt x="26682" y="63881"/>
                  </a:lnTo>
                  <a:lnTo>
                    <a:pt x="26530" y="64046"/>
                  </a:lnTo>
                  <a:lnTo>
                    <a:pt x="26352" y="64274"/>
                  </a:lnTo>
                  <a:lnTo>
                    <a:pt x="26352" y="61988"/>
                  </a:lnTo>
                  <a:lnTo>
                    <a:pt x="25603" y="61988"/>
                  </a:lnTo>
                  <a:lnTo>
                    <a:pt x="25603" y="68122"/>
                  </a:lnTo>
                  <a:lnTo>
                    <a:pt x="26352" y="68122"/>
                  </a:lnTo>
                  <a:lnTo>
                    <a:pt x="26352" y="65163"/>
                  </a:lnTo>
                  <a:lnTo>
                    <a:pt x="26479" y="64757"/>
                  </a:lnTo>
                  <a:lnTo>
                    <a:pt x="26974" y="64338"/>
                  </a:lnTo>
                  <a:lnTo>
                    <a:pt x="27266" y="64223"/>
                  </a:lnTo>
                  <a:lnTo>
                    <a:pt x="27952" y="64223"/>
                  </a:lnTo>
                  <a:lnTo>
                    <a:pt x="28206" y="64350"/>
                  </a:lnTo>
                  <a:lnTo>
                    <a:pt x="28422" y="64744"/>
                  </a:lnTo>
                  <a:lnTo>
                    <a:pt x="28460" y="64985"/>
                  </a:lnTo>
                  <a:lnTo>
                    <a:pt x="28460" y="68122"/>
                  </a:lnTo>
                  <a:lnTo>
                    <a:pt x="29235" y="68122"/>
                  </a:lnTo>
                  <a:lnTo>
                    <a:pt x="29235" y="64820"/>
                  </a:lnTo>
                  <a:close/>
                </a:path>
                <a:path w="112395" h="70485">
                  <a:moveTo>
                    <a:pt x="29679" y="17094"/>
                  </a:moveTo>
                  <a:lnTo>
                    <a:pt x="29451" y="17081"/>
                  </a:lnTo>
                  <a:lnTo>
                    <a:pt x="29146" y="17081"/>
                  </a:lnTo>
                  <a:lnTo>
                    <a:pt x="28879" y="17183"/>
                  </a:lnTo>
                  <a:lnTo>
                    <a:pt x="28435" y="17614"/>
                  </a:lnTo>
                  <a:lnTo>
                    <a:pt x="28282" y="17792"/>
                  </a:lnTo>
                  <a:lnTo>
                    <a:pt x="28232" y="17945"/>
                  </a:lnTo>
                  <a:lnTo>
                    <a:pt x="28232" y="17183"/>
                  </a:lnTo>
                  <a:lnTo>
                    <a:pt x="27520" y="17183"/>
                  </a:lnTo>
                  <a:lnTo>
                    <a:pt x="27520" y="21640"/>
                  </a:lnTo>
                  <a:lnTo>
                    <a:pt x="28257" y="21640"/>
                  </a:lnTo>
                  <a:lnTo>
                    <a:pt x="28257" y="18757"/>
                  </a:lnTo>
                  <a:lnTo>
                    <a:pt x="28359" y="18478"/>
                  </a:lnTo>
                  <a:lnTo>
                    <a:pt x="28765" y="17995"/>
                  </a:lnTo>
                  <a:lnTo>
                    <a:pt x="29057" y="17868"/>
                  </a:lnTo>
                  <a:lnTo>
                    <a:pt x="29438" y="17868"/>
                  </a:lnTo>
                  <a:lnTo>
                    <a:pt x="29679" y="17894"/>
                  </a:lnTo>
                  <a:lnTo>
                    <a:pt x="29679" y="17094"/>
                  </a:lnTo>
                  <a:close/>
                </a:path>
                <a:path w="112395" h="70485">
                  <a:moveTo>
                    <a:pt x="30073" y="25"/>
                  </a:moveTo>
                  <a:lnTo>
                    <a:pt x="29286" y="25"/>
                  </a:lnTo>
                  <a:lnTo>
                    <a:pt x="29286" y="4978"/>
                  </a:lnTo>
                  <a:lnTo>
                    <a:pt x="26200" y="25"/>
                  </a:lnTo>
                  <a:lnTo>
                    <a:pt x="25222" y="25"/>
                  </a:lnTo>
                  <a:lnTo>
                    <a:pt x="25222" y="6134"/>
                  </a:lnTo>
                  <a:lnTo>
                    <a:pt x="26009" y="6134"/>
                  </a:lnTo>
                  <a:lnTo>
                    <a:pt x="26009" y="1193"/>
                  </a:lnTo>
                  <a:lnTo>
                    <a:pt x="29146" y="6134"/>
                  </a:lnTo>
                  <a:lnTo>
                    <a:pt x="30073" y="6134"/>
                  </a:lnTo>
                  <a:lnTo>
                    <a:pt x="30073" y="25"/>
                  </a:lnTo>
                  <a:close/>
                </a:path>
                <a:path w="112395" h="70485">
                  <a:moveTo>
                    <a:pt x="32156" y="53276"/>
                  </a:moveTo>
                  <a:lnTo>
                    <a:pt x="27419" y="53276"/>
                  </a:lnTo>
                  <a:lnTo>
                    <a:pt x="27419" y="53695"/>
                  </a:lnTo>
                  <a:lnTo>
                    <a:pt x="32156" y="53695"/>
                  </a:lnTo>
                  <a:lnTo>
                    <a:pt x="32156" y="53276"/>
                  </a:lnTo>
                  <a:close/>
                </a:path>
                <a:path w="112395" h="70485">
                  <a:moveTo>
                    <a:pt x="33820" y="15519"/>
                  </a:moveTo>
                  <a:lnTo>
                    <a:pt x="32994" y="15519"/>
                  </a:lnTo>
                  <a:lnTo>
                    <a:pt x="32994" y="21640"/>
                  </a:lnTo>
                  <a:lnTo>
                    <a:pt x="33820" y="21640"/>
                  </a:lnTo>
                  <a:lnTo>
                    <a:pt x="33820" y="15519"/>
                  </a:lnTo>
                  <a:close/>
                </a:path>
                <a:path w="112395" h="70485">
                  <a:moveTo>
                    <a:pt x="34391" y="31013"/>
                  </a:moveTo>
                  <a:lnTo>
                    <a:pt x="33451" y="31013"/>
                  </a:lnTo>
                  <a:lnTo>
                    <a:pt x="31724" y="36220"/>
                  </a:lnTo>
                  <a:lnTo>
                    <a:pt x="29972" y="31013"/>
                  </a:lnTo>
                  <a:lnTo>
                    <a:pt x="29057" y="31013"/>
                  </a:lnTo>
                  <a:lnTo>
                    <a:pt x="31280" y="37122"/>
                  </a:lnTo>
                  <a:lnTo>
                    <a:pt x="32156" y="37122"/>
                  </a:lnTo>
                  <a:lnTo>
                    <a:pt x="34391" y="31013"/>
                  </a:lnTo>
                  <a:close/>
                </a:path>
                <a:path w="112395" h="70485">
                  <a:moveTo>
                    <a:pt x="35826" y="25"/>
                  </a:moveTo>
                  <a:lnTo>
                    <a:pt x="30861" y="25"/>
                  </a:lnTo>
                  <a:lnTo>
                    <a:pt x="30861" y="749"/>
                  </a:lnTo>
                  <a:lnTo>
                    <a:pt x="32931" y="749"/>
                  </a:lnTo>
                  <a:lnTo>
                    <a:pt x="32931" y="6134"/>
                  </a:lnTo>
                  <a:lnTo>
                    <a:pt x="33769" y="6134"/>
                  </a:lnTo>
                  <a:lnTo>
                    <a:pt x="33769" y="749"/>
                  </a:lnTo>
                  <a:lnTo>
                    <a:pt x="35826" y="749"/>
                  </a:lnTo>
                  <a:lnTo>
                    <a:pt x="35826" y="25"/>
                  </a:lnTo>
                  <a:close/>
                </a:path>
                <a:path w="112395" h="70485">
                  <a:moveTo>
                    <a:pt x="36576" y="49580"/>
                  </a:moveTo>
                  <a:lnTo>
                    <a:pt x="36398" y="49022"/>
                  </a:lnTo>
                  <a:lnTo>
                    <a:pt x="36118" y="48717"/>
                  </a:lnTo>
                  <a:lnTo>
                    <a:pt x="35699" y="48285"/>
                  </a:lnTo>
                  <a:lnTo>
                    <a:pt x="35699" y="49580"/>
                  </a:lnTo>
                  <a:lnTo>
                    <a:pt x="35687" y="51384"/>
                  </a:lnTo>
                  <a:lnTo>
                    <a:pt x="35229" y="51968"/>
                  </a:lnTo>
                  <a:lnTo>
                    <a:pt x="34937" y="52120"/>
                  </a:lnTo>
                  <a:lnTo>
                    <a:pt x="34074" y="52120"/>
                  </a:lnTo>
                  <a:lnTo>
                    <a:pt x="33718" y="51892"/>
                  </a:lnTo>
                  <a:lnTo>
                    <a:pt x="33502" y="51384"/>
                  </a:lnTo>
                  <a:lnTo>
                    <a:pt x="33489" y="49580"/>
                  </a:lnTo>
                  <a:lnTo>
                    <a:pt x="33693" y="49022"/>
                  </a:lnTo>
                  <a:lnTo>
                    <a:pt x="33985" y="48780"/>
                  </a:lnTo>
                  <a:lnTo>
                    <a:pt x="35102" y="48717"/>
                  </a:lnTo>
                  <a:lnTo>
                    <a:pt x="35458" y="48958"/>
                  </a:lnTo>
                  <a:lnTo>
                    <a:pt x="35699" y="49580"/>
                  </a:lnTo>
                  <a:lnTo>
                    <a:pt x="35699" y="48285"/>
                  </a:lnTo>
                  <a:lnTo>
                    <a:pt x="35267" y="48056"/>
                  </a:lnTo>
                  <a:lnTo>
                    <a:pt x="34417" y="48056"/>
                  </a:lnTo>
                  <a:lnTo>
                    <a:pt x="34124" y="48145"/>
                  </a:lnTo>
                  <a:lnTo>
                    <a:pt x="33693" y="48425"/>
                  </a:lnTo>
                  <a:lnTo>
                    <a:pt x="33528" y="48577"/>
                  </a:lnTo>
                  <a:lnTo>
                    <a:pt x="33375" y="48780"/>
                  </a:lnTo>
                  <a:lnTo>
                    <a:pt x="33375" y="48183"/>
                  </a:lnTo>
                  <a:lnTo>
                    <a:pt x="32651" y="48183"/>
                  </a:lnTo>
                  <a:lnTo>
                    <a:pt x="32651" y="54406"/>
                  </a:lnTo>
                  <a:lnTo>
                    <a:pt x="33388" y="54406"/>
                  </a:lnTo>
                  <a:lnTo>
                    <a:pt x="33388" y="52120"/>
                  </a:lnTo>
                  <a:lnTo>
                    <a:pt x="33553" y="52324"/>
                  </a:lnTo>
                  <a:lnTo>
                    <a:pt x="33705" y="52476"/>
                  </a:lnTo>
                  <a:lnTo>
                    <a:pt x="34061" y="52705"/>
                  </a:lnTo>
                  <a:lnTo>
                    <a:pt x="34353" y="52781"/>
                  </a:lnTo>
                  <a:lnTo>
                    <a:pt x="35115" y="52781"/>
                  </a:lnTo>
                  <a:lnTo>
                    <a:pt x="35483" y="52641"/>
                  </a:lnTo>
                  <a:lnTo>
                    <a:pt x="36309" y="51968"/>
                  </a:lnTo>
                  <a:lnTo>
                    <a:pt x="36525" y="51384"/>
                  </a:lnTo>
                  <a:lnTo>
                    <a:pt x="36576" y="49580"/>
                  </a:lnTo>
                  <a:close/>
                </a:path>
                <a:path w="112395" h="70485">
                  <a:moveTo>
                    <a:pt x="37706" y="62014"/>
                  </a:moveTo>
                  <a:lnTo>
                    <a:pt x="36779" y="62014"/>
                  </a:lnTo>
                  <a:lnTo>
                    <a:pt x="35052" y="67221"/>
                  </a:lnTo>
                  <a:lnTo>
                    <a:pt x="33286" y="62014"/>
                  </a:lnTo>
                  <a:lnTo>
                    <a:pt x="32372" y="62014"/>
                  </a:lnTo>
                  <a:lnTo>
                    <a:pt x="34607" y="68122"/>
                  </a:lnTo>
                  <a:lnTo>
                    <a:pt x="35483" y="68122"/>
                  </a:lnTo>
                  <a:lnTo>
                    <a:pt x="37706" y="62014"/>
                  </a:lnTo>
                  <a:close/>
                </a:path>
                <a:path w="112395" h="70485">
                  <a:moveTo>
                    <a:pt x="40017" y="15519"/>
                  </a:moveTo>
                  <a:lnTo>
                    <a:pt x="39230" y="15519"/>
                  </a:lnTo>
                  <a:lnTo>
                    <a:pt x="39230" y="20472"/>
                  </a:lnTo>
                  <a:lnTo>
                    <a:pt x="36144" y="15519"/>
                  </a:lnTo>
                  <a:lnTo>
                    <a:pt x="35166" y="15519"/>
                  </a:lnTo>
                  <a:lnTo>
                    <a:pt x="35166" y="21640"/>
                  </a:lnTo>
                  <a:lnTo>
                    <a:pt x="35966" y="21640"/>
                  </a:lnTo>
                  <a:lnTo>
                    <a:pt x="35966" y="16687"/>
                  </a:lnTo>
                  <a:lnTo>
                    <a:pt x="39090" y="21640"/>
                  </a:lnTo>
                  <a:lnTo>
                    <a:pt x="40017" y="21640"/>
                  </a:lnTo>
                  <a:lnTo>
                    <a:pt x="40017" y="15519"/>
                  </a:lnTo>
                  <a:close/>
                </a:path>
                <a:path w="112395" h="70485">
                  <a:moveTo>
                    <a:pt x="40093" y="37122"/>
                  </a:moveTo>
                  <a:lnTo>
                    <a:pt x="39433" y="35293"/>
                  </a:lnTo>
                  <a:lnTo>
                    <a:pt x="39192" y="34620"/>
                  </a:lnTo>
                  <a:lnTo>
                    <a:pt x="38303" y="32181"/>
                  </a:lnTo>
                  <a:lnTo>
                    <a:pt x="38303" y="34620"/>
                  </a:lnTo>
                  <a:lnTo>
                    <a:pt x="36398" y="34620"/>
                  </a:lnTo>
                  <a:lnTo>
                    <a:pt x="37376" y="31927"/>
                  </a:lnTo>
                  <a:lnTo>
                    <a:pt x="38303" y="34620"/>
                  </a:lnTo>
                  <a:lnTo>
                    <a:pt x="38303" y="32181"/>
                  </a:lnTo>
                  <a:lnTo>
                    <a:pt x="38214" y="31927"/>
                  </a:lnTo>
                  <a:lnTo>
                    <a:pt x="37884" y="31013"/>
                  </a:lnTo>
                  <a:lnTo>
                    <a:pt x="36944" y="31013"/>
                  </a:lnTo>
                  <a:lnTo>
                    <a:pt x="34645" y="37122"/>
                  </a:lnTo>
                  <a:lnTo>
                    <a:pt x="35496" y="37122"/>
                  </a:lnTo>
                  <a:lnTo>
                    <a:pt x="36156" y="35293"/>
                  </a:lnTo>
                  <a:lnTo>
                    <a:pt x="38569" y="35293"/>
                  </a:lnTo>
                  <a:lnTo>
                    <a:pt x="39192" y="37122"/>
                  </a:lnTo>
                  <a:lnTo>
                    <a:pt x="40093" y="37122"/>
                  </a:lnTo>
                  <a:close/>
                </a:path>
                <a:path w="112395" h="70485">
                  <a:moveTo>
                    <a:pt x="41452" y="52095"/>
                  </a:moveTo>
                  <a:lnTo>
                    <a:pt x="41097" y="52120"/>
                  </a:lnTo>
                  <a:lnTo>
                    <a:pt x="40957" y="50355"/>
                  </a:lnTo>
                  <a:lnTo>
                    <a:pt x="40868" y="48691"/>
                  </a:lnTo>
                  <a:lnTo>
                    <a:pt x="40792" y="48552"/>
                  </a:lnTo>
                  <a:lnTo>
                    <a:pt x="40208" y="48209"/>
                  </a:lnTo>
                  <a:lnTo>
                    <a:pt x="40208" y="50355"/>
                  </a:lnTo>
                  <a:lnTo>
                    <a:pt x="40208" y="51422"/>
                  </a:lnTo>
                  <a:lnTo>
                    <a:pt x="40005" y="51752"/>
                  </a:lnTo>
                  <a:lnTo>
                    <a:pt x="39331" y="52070"/>
                  </a:lnTo>
                  <a:lnTo>
                    <a:pt x="39077" y="52146"/>
                  </a:lnTo>
                  <a:lnTo>
                    <a:pt x="38608" y="52146"/>
                  </a:lnTo>
                  <a:lnTo>
                    <a:pt x="38481" y="52095"/>
                  </a:lnTo>
                  <a:lnTo>
                    <a:pt x="38252" y="51955"/>
                  </a:lnTo>
                  <a:lnTo>
                    <a:pt x="38138" y="50939"/>
                  </a:lnTo>
                  <a:lnTo>
                    <a:pt x="38506" y="50736"/>
                  </a:lnTo>
                  <a:lnTo>
                    <a:pt x="38709" y="50685"/>
                  </a:lnTo>
                  <a:lnTo>
                    <a:pt x="39573" y="50571"/>
                  </a:lnTo>
                  <a:lnTo>
                    <a:pt x="39992" y="50469"/>
                  </a:lnTo>
                  <a:lnTo>
                    <a:pt x="40208" y="50355"/>
                  </a:lnTo>
                  <a:lnTo>
                    <a:pt x="40208" y="48209"/>
                  </a:lnTo>
                  <a:lnTo>
                    <a:pt x="39712" y="48056"/>
                  </a:lnTo>
                  <a:lnTo>
                    <a:pt x="38747" y="48056"/>
                  </a:lnTo>
                  <a:lnTo>
                    <a:pt x="37465" y="49530"/>
                  </a:lnTo>
                  <a:lnTo>
                    <a:pt x="38163" y="49530"/>
                  </a:lnTo>
                  <a:lnTo>
                    <a:pt x="38252" y="49123"/>
                  </a:lnTo>
                  <a:lnTo>
                    <a:pt x="38506" y="48793"/>
                  </a:lnTo>
                  <a:lnTo>
                    <a:pt x="38785" y="48691"/>
                  </a:lnTo>
                  <a:lnTo>
                    <a:pt x="39522" y="48691"/>
                  </a:lnTo>
                  <a:lnTo>
                    <a:pt x="39776" y="48755"/>
                  </a:lnTo>
                  <a:lnTo>
                    <a:pt x="40132" y="48983"/>
                  </a:lnTo>
                  <a:lnTo>
                    <a:pt x="40119" y="49834"/>
                  </a:lnTo>
                  <a:lnTo>
                    <a:pt x="38214" y="50126"/>
                  </a:lnTo>
                  <a:lnTo>
                    <a:pt x="37884" y="50266"/>
                  </a:lnTo>
                  <a:lnTo>
                    <a:pt x="37363" y="50736"/>
                  </a:lnTo>
                  <a:lnTo>
                    <a:pt x="37465" y="52235"/>
                  </a:lnTo>
                  <a:lnTo>
                    <a:pt x="37871" y="52628"/>
                  </a:lnTo>
                  <a:lnTo>
                    <a:pt x="38227" y="52781"/>
                  </a:lnTo>
                  <a:lnTo>
                    <a:pt x="38989" y="52781"/>
                  </a:lnTo>
                  <a:lnTo>
                    <a:pt x="40246" y="52031"/>
                  </a:lnTo>
                  <a:lnTo>
                    <a:pt x="40347" y="52412"/>
                  </a:lnTo>
                  <a:lnTo>
                    <a:pt x="40500" y="52628"/>
                  </a:lnTo>
                  <a:lnTo>
                    <a:pt x="40678" y="52717"/>
                  </a:lnTo>
                  <a:lnTo>
                    <a:pt x="41046" y="52717"/>
                  </a:lnTo>
                  <a:lnTo>
                    <a:pt x="41427" y="52654"/>
                  </a:lnTo>
                  <a:lnTo>
                    <a:pt x="41452" y="52120"/>
                  </a:lnTo>
                  <a:close/>
                </a:path>
                <a:path w="112395" h="70485">
                  <a:moveTo>
                    <a:pt x="43421" y="68122"/>
                  </a:moveTo>
                  <a:lnTo>
                    <a:pt x="42760" y="66294"/>
                  </a:lnTo>
                  <a:lnTo>
                    <a:pt x="42519" y="65620"/>
                  </a:lnTo>
                  <a:lnTo>
                    <a:pt x="41630" y="63169"/>
                  </a:lnTo>
                  <a:lnTo>
                    <a:pt x="41630" y="65620"/>
                  </a:lnTo>
                  <a:lnTo>
                    <a:pt x="39712" y="65620"/>
                  </a:lnTo>
                  <a:lnTo>
                    <a:pt x="40703" y="62915"/>
                  </a:lnTo>
                  <a:lnTo>
                    <a:pt x="41630" y="65620"/>
                  </a:lnTo>
                  <a:lnTo>
                    <a:pt x="41630" y="63169"/>
                  </a:lnTo>
                  <a:lnTo>
                    <a:pt x="41541" y="62915"/>
                  </a:lnTo>
                  <a:lnTo>
                    <a:pt x="41211" y="62014"/>
                  </a:lnTo>
                  <a:lnTo>
                    <a:pt x="40271" y="62014"/>
                  </a:lnTo>
                  <a:lnTo>
                    <a:pt x="37973" y="68122"/>
                  </a:lnTo>
                  <a:lnTo>
                    <a:pt x="38811" y="68122"/>
                  </a:lnTo>
                  <a:lnTo>
                    <a:pt x="39484" y="66294"/>
                  </a:lnTo>
                  <a:lnTo>
                    <a:pt x="41897" y="66294"/>
                  </a:lnTo>
                  <a:lnTo>
                    <a:pt x="42519" y="68122"/>
                  </a:lnTo>
                  <a:lnTo>
                    <a:pt x="43421" y="68122"/>
                  </a:lnTo>
                  <a:close/>
                </a:path>
                <a:path w="112395" h="70485">
                  <a:moveTo>
                    <a:pt x="43802" y="48171"/>
                  </a:moveTo>
                  <a:lnTo>
                    <a:pt x="43091" y="48171"/>
                  </a:lnTo>
                  <a:lnTo>
                    <a:pt x="43091" y="46926"/>
                  </a:lnTo>
                  <a:lnTo>
                    <a:pt x="42341" y="46926"/>
                  </a:lnTo>
                  <a:lnTo>
                    <a:pt x="42341" y="48171"/>
                  </a:lnTo>
                  <a:lnTo>
                    <a:pt x="41732" y="48171"/>
                  </a:lnTo>
                  <a:lnTo>
                    <a:pt x="41732" y="48780"/>
                  </a:lnTo>
                  <a:lnTo>
                    <a:pt x="42341" y="48780"/>
                  </a:lnTo>
                  <a:lnTo>
                    <a:pt x="42341" y="52019"/>
                  </a:lnTo>
                  <a:lnTo>
                    <a:pt x="42405" y="52247"/>
                  </a:lnTo>
                  <a:lnTo>
                    <a:pt x="42646" y="52603"/>
                  </a:lnTo>
                  <a:lnTo>
                    <a:pt x="42887" y="52692"/>
                  </a:lnTo>
                  <a:lnTo>
                    <a:pt x="43345" y="52692"/>
                  </a:lnTo>
                  <a:lnTo>
                    <a:pt x="43713" y="52654"/>
                  </a:lnTo>
                  <a:lnTo>
                    <a:pt x="43802" y="52031"/>
                  </a:lnTo>
                  <a:lnTo>
                    <a:pt x="43408" y="52044"/>
                  </a:lnTo>
                  <a:lnTo>
                    <a:pt x="43141" y="51943"/>
                  </a:lnTo>
                  <a:lnTo>
                    <a:pt x="43091" y="48780"/>
                  </a:lnTo>
                  <a:lnTo>
                    <a:pt x="43802" y="48780"/>
                  </a:lnTo>
                  <a:lnTo>
                    <a:pt x="43802" y="48171"/>
                  </a:lnTo>
                  <a:close/>
                </a:path>
                <a:path w="112395" h="70485">
                  <a:moveTo>
                    <a:pt x="45770" y="15519"/>
                  </a:moveTo>
                  <a:lnTo>
                    <a:pt x="40817" y="15519"/>
                  </a:lnTo>
                  <a:lnTo>
                    <a:pt x="40817" y="16256"/>
                  </a:lnTo>
                  <a:lnTo>
                    <a:pt x="42875" y="16256"/>
                  </a:lnTo>
                  <a:lnTo>
                    <a:pt x="42875" y="21640"/>
                  </a:lnTo>
                  <a:lnTo>
                    <a:pt x="43713" y="21640"/>
                  </a:lnTo>
                  <a:lnTo>
                    <a:pt x="43713" y="16256"/>
                  </a:lnTo>
                  <a:lnTo>
                    <a:pt x="45770" y="16256"/>
                  </a:lnTo>
                  <a:lnTo>
                    <a:pt x="45770" y="15519"/>
                  </a:lnTo>
                  <a:close/>
                </a:path>
                <a:path w="112395" h="70485">
                  <a:moveTo>
                    <a:pt x="46024" y="36995"/>
                  </a:moveTo>
                  <a:lnTo>
                    <a:pt x="45897" y="36931"/>
                  </a:lnTo>
                  <a:lnTo>
                    <a:pt x="45720" y="36322"/>
                  </a:lnTo>
                  <a:lnTo>
                    <a:pt x="45593" y="34671"/>
                  </a:lnTo>
                  <a:lnTo>
                    <a:pt x="45478" y="34505"/>
                  </a:lnTo>
                  <a:lnTo>
                    <a:pt x="45351" y="34340"/>
                  </a:lnTo>
                  <a:lnTo>
                    <a:pt x="45173" y="34213"/>
                  </a:lnTo>
                  <a:lnTo>
                    <a:pt x="44932" y="34124"/>
                  </a:lnTo>
                  <a:lnTo>
                    <a:pt x="45212" y="33985"/>
                  </a:lnTo>
                  <a:lnTo>
                    <a:pt x="45402" y="33807"/>
                  </a:lnTo>
                  <a:lnTo>
                    <a:pt x="45656" y="33426"/>
                  </a:lnTo>
                  <a:lnTo>
                    <a:pt x="45681" y="31762"/>
                  </a:lnTo>
                  <a:lnTo>
                    <a:pt x="45516" y="31483"/>
                  </a:lnTo>
                  <a:lnTo>
                    <a:pt x="44958" y="31242"/>
                  </a:lnTo>
                  <a:lnTo>
                    <a:pt x="44958" y="32308"/>
                  </a:lnTo>
                  <a:lnTo>
                    <a:pt x="44843" y="33426"/>
                  </a:lnTo>
                  <a:lnTo>
                    <a:pt x="44386" y="33743"/>
                  </a:lnTo>
                  <a:lnTo>
                    <a:pt x="44081" y="33807"/>
                  </a:lnTo>
                  <a:lnTo>
                    <a:pt x="41783" y="33807"/>
                  </a:lnTo>
                  <a:lnTo>
                    <a:pt x="41783" y="31724"/>
                  </a:lnTo>
                  <a:lnTo>
                    <a:pt x="44081" y="31724"/>
                  </a:lnTo>
                  <a:lnTo>
                    <a:pt x="44310" y="31762"/>
                  </a:lnTo>
                  <a:lnTo>
                    <a:pt x="44805" y="32004"/>
                  </a:lnTo>
                  <a:lnTo>
                    <a:pt x="44958" y="32308"/>
                  </a:lnTo>
                  <a:lnTo>
                    <a:pt x="44958" y="31242"/>
                  </a:lnTo>
                  <a:lnTo>
                    <a:pt x="44640" y="31089"/>
                  </a:lnTo>
                  <a:lnTo>
                    <a:pt x="44246" y="31013"/>
                  </a:lnTo>
                  <a:lnTo>
                    <a:pt x="40957" y="31013"/>
                  </a:lnTo>
                  <a:lnTo>
                    <a:pt x="40957" y="37122"/>
                  </a:lnTo>
                  <a:lnTo>
                    <a:pt x="41783" y="37122"/>
                  </a:lnTo>
                  <a:lnTo>
                    <a:pt x="41783" y="34505"/>
                  </a:lnTo>
                  <a:lnTo>
                    <a:pt x="44005" y="34505"/>
                  </a:lnTo>
                  <a:lnTo>
                    <a:pt x="44246" y="34544"/>
                  </a:lnTo>
                  <a:lnTo>
                    <a:pt x="44691" y="34747"/>
                  </a:lnTo>
                  <a:lnTo>
                    <a:pt x="44780" y="34925"/>
                  </a:lnTo>
                  <a:lnTo>
                    <a:pt x="44907" y="36322"/>
                  </a:lnTo>
                  <a:lnTo>
                    <a:pt x="45008" y="37122"/>
                  </a:lnTo>
                  <a:lnTo>
                    <a:pt x="46024" y="37122"/>
                  </a:lnTo>
                  <a:lnTo>
                    <a:pt x="46024" y="36995"/>
                  </a:lnTo>
                  <a:close/>
                </a:path>
                <a:path w="112395" h="70485">
                  <a:moveTo>
                    <a:pt x="48183" y="49326"/>
                  </a:moveTo>
                  <a:lnTo>
                    <a:pt x="48120" y="48983"/>
                  </a:lnTo>
                  <a:lnTo>
                    <a:pt x="47764" y="48285"/>
                  </a:lnTo>
                  <a:lnTo>
                    <a:pt x="47332" y="48056"/>
                  </a:lnTo>
                  <a:lnTo>
                    <a:pt x="46316" y="48056"/>
                  </a:lnTo>
                  <a:lnTo>
                    <a:pt x="46024" y="48145"/>
                  </a:lnTo>
                  <a:lnTo>
                    <a:pt x="45643" y="48387"/>
                  </a:lnTo>
                  <a:lnTo>
                    <a:pt x="45478" y="48552"/>
                  </a:lnTo>
                  <a:lnTo>
                    <a:pt x="45300" y="48768"/>
                  </a:lnTo>
                  <a:lnTo>
                    <a:pt x="45300" y="46494"/>
                  </a:lnTo>
                  <a:lnTo>
                    <a:pt x="44551" y="46494"/>
                  </a:lnTo>
                  <a:lnTo>
                    <a:pt x="44551" y="52628"/>
                  </a:lnTo>
                  <a:lnTo>
                    <a:pt x="45300" y="52628"/>
                  </a:lnTo>
                  <a:lnTo>
                    <a:pt x="45300" y="49669"/>
                  </a:lnTo>
                  <a:lnTo>
                    <a:pt x="45427" y="49263"/>
                  </a:lnTo>
                  <a:lnTo>
                    <a:pt x="45935" y="48831"/>
                  </a:lnTo>
                  <a:lnTo>
                    <a:pt x="46215" y="48729"/>
                  </a:lnTo>
                  <a:lnTo>
                    <a:pt x="46901" y="48729"/>
                  </a:lnTo>
                  <a:lnTo>
                    <a:pt x="47155" y="48856"/>
                  </a:lnTo>
                  <a:lnTo>
                    <a:pt x="47371" y="49250"/>
                  </a:lnTo>
                  <a:lnTo>
                    <a:pt x="47421" y="49491"/>
                  </a:lnTo>
                  <a:lnTo>
                    <a:pt x="47421" y="52628"/>
                  </a:lnTo>
                  <a:lnTo>
                    <a:pt x="48183" y="52628"/>
                  </a:lnTo>
                  <a:lnTo>
                    <a:pt x="48183" y="49326"/>
                  </a:lnTo>
                  <a:close/>
                </a:path>
                <a:path w="112395" h="70485">
                  <a:moveTo>
                    <a:pt x="49352" y="67983"/>
                  </a:moveTo>
                  <a:lnTo>
                    <a:pt x="49225" y="67932"/>
                  </a:lnTo>
                  <a:lnTo>
                    <a:pt x="49034" y="67322"/>
                  </a:lnTo>
                  <a:lnTo>
                    <a:pt x="48920" y="65659"/>
                  </a:lnTo>
                  <a:lnTo>
                    <a:pt x="48806" y="65506"/>
                  </a:lnTo>
                  <a:lnTo>
                    <a:pt x="48679" y="65341"/>
                  </a:lnTo>
                  <a:lnTo>
                    <a:pt x="48501" y="65214"/>
                  </a:lnTo>
                  <a:lnTo>
                    <a:pt x="48260" y="65112"/>
                  </a:lnTo>
                  <a:lnTo>
                    <a:pt x="48526" y="64973"/>
                  </a:lnTo>
                  <a:lnTo>
                    <a:pt x="48729" y="64808"/>
                  </a:lnTo>
                  <a:lnTo>
                    <a:pt x="48983" y="64427"/>
                  </a:lnTo>
                  <a:lnTo>
                    <a:pt x="49009" y="62763"/>
                  </a:lnTo>
                  <a:lnTo>
                    <a:pt x="48831" y="62471"/>
                  </a:lnTo>
                  <a:lnTo>
                    <a:pt x="48285" y="62230"/>
                  </a:lnTo>
                  <a:lnTo>
                    <a:pt x="48285" y="63296"/>
                  </a:lnTo>
                  <a:lnTo>
                    <a:pt x="48171" y="64427"/>
                  </a:lnTo>
                  <a:lnTo>
                    <a:pt x="47713" y="64731"/>
                  </a:lnTo>
                  <a:lnTo>
                    <a:pt x="47409" y="64808"/>
                  </a:lnTo>
                  <a:lnTo>
                    <a:pt x="45110" y="64808"/>
                  </a:lnTo>
                  <a:lnTo>
                    <a:pt x="45110" y="62725"/>
                  </a:lnTo>
                  <a:lnTo>
                    <a:pt x="47409" y="62725"/>
                  </a:lnTo>
                  <a:lnTo>
                    <a:pt x="47637" y="62763"/>
                  </a:lnTo>
                  <a:lnTo>
                    <a:pt x="48120" y="63004"/>
                  </a:lnTo>
                  <a:lnTo>
                    <a:pt x="48285" y="63296"/>
                  </a:lnTo>
                  <a:lnTo>
                    <a:pt x="48285" y="62230"/>
                  </a:lnTo>
                  <a:lnTo>
                    <a:pt x="47955" y="62077"/>
                  </a:lnTo>
                  <a:lnTo>
                    <a:pt x="47574" y="62014"/>
                  </a:lnTo>
                  <a:lnTo>
                    <a:pt x="44272" y="62014"/>
                  </a:lnTo>
                  <a:lnTo>
                    <a:pt x="44272" y="68122"/>
                  </a:lnTo>
                  <a:lnTo>
                    <a:pt x="45110" y="68122"/>
                  </a:lnTo>
                  <a:lnTo>
                    <a:pt x="45110" y="65506"/>
                  </a:lnTo>
                  <a:lnTo>
                    <a:pt x="47332" y="65506"/>
                  </a:lnTo>
                  <a:lnTo>
                    <a:pt x="47574" y="65544"/>
                  </a:lnTo>
                  <a:lnTo>
                    <a:pt x="48018" y="65747"/>
                  </a:lnTo>
                  <a:lnTo>
                    <a:pt x="48107" y="65913"/>
                  </a:lnTo>
                  <a:lnTo>
                    <a:pt x="48234" y="67322"/>
                  </a:lnTo>
                  <a:lnTo>
                    <a:pt x="48336" y="68122"/>
                  </a:lnTo>
                  <a:lnTo>
                    <a:pt x="49352" y="68122"/>
                  </a:lnTo>
                  <a:lnTo>
                    <a:pt x="49352" y="67983"/>
                  </a:lnTo>
                  <a:close/>
                </a:path>
                <a:path w="112395" h="70485">
                  <a:moveTo>
                    <a:pt x="52158" y="34886"/>
                  </a:moveTo>
                  <a:lnTo>
                    <a:pt x="51346" y="34886"/>
                  </a:lnTo>
                  <a:lnTo>
                    <a:pt x="51269" y="35280"/>
                  </a:lnTo>
                  <a:lnTo>
                    <a:pt x="51142" y="35610"/>
                  </a:lnTo>
                  <a:lnTo>
                    <a:pt x="50647" y="36322"/>
                  </a:lnTo>
                  <a:lnTo>
                    <a:pt x="50190" y="36563"/>
                  </a:lnTo>
                  <a:lnTo>
                    <a:pt x="48907" y="36563"/>
                  </a:lnTo>
                  <a:lnTo>
                    <a:pt x="48412" y="36334"/>
                  </a:lnTo>
                  <a:lnTo>
                    <a:pt x="47752" y="35445"/>
                  </a:lnTo>
                  <a:lnTo>
                    <a:pt x="47574" y="34861"/>
                  </a:lnTo>
                  <a:lnTo>
                    <a:pt x="47574" y="33274"/>
                  </a:lnTo>
                  <a:lnTo>
                    <a:pt x="47764" y="32626"/>
                  </a:lnTo>
                  <a:lnTo>
                    <a:pt x="48501" y="31775"/>
                  </a:lnTo>
                  <a:lnTo>
                    <a:pt x="48996" y="31572"/>
                  </a:lnTo>
                  <a:lnTo>
                    <a:pt x="50088" y="31572"/>
                  </a:lnTo>
                  <a:lnTo>
                    <a:pt x="50469" y="31686"/>
                  </a:lnTo>
                  <a:lnTo>
                    <a:pt x="51015" y="32143"/>
                  </a:lnTo>
                  <a:lnTo>
                    <a:pt x="51206" y="32461"/>
                  </a:lnTo>
                  <a:lnTo>
                    <a:pt x="51295" y="32854"/>
                  </a:lnTo>
                  <a:lnTo>
                    <a:pt x="52095" y="32854"/>
                  </a:lnTo>
                  <a:lnTo>
                    <a:pt x="52057" y="32334"/>
                  </a:lnTo>
                  <a:lnTo>
                    <a:pt x="51816" y="31864"/>
                  </a:lnTo>
                  <a:lnTo>
                    <a:pt x="51384" y="31457"/>
                  </a:lnTo>
                  <a:lnTo>
                    <a:pt x="50965" y="31051"/>
                  </a:lnTo>
                  <a:lnTo>
                    <a:pt x="50355" y="30848"/>
                  </a:lnTo>
                  <a:lnTo>
                    <a:pt x="48679" y="30848"/>
                  </a:lnTo>
                  <a:lnTo>
                    <a:pt x="47967" y="31165"/>
                  </a:lnTo>
                  <a:lnTo>
                    <a:pt x="46977" y="32372"/>
                  </a:lnTo>
                  <a:lnTo>
                    <a:pt x="46736" y="33108"/>
                  </a:lnTo>
                  <a:lnTo>
                    <a:pt x="46736" y="35191"/>
                  </a:lnTo>
                  <a:lnTo>
                    <a:pt x="47053" y="36068"/>
                  </a:lnTo>
                  <a:lnTo>
                    <a:pt x="48171" y="37071"/>
                  </a:lnTo>
                  <a:lnTo>
                    <a:pt x="48768" y="37287"/>
                  </a:lnTo>
                  <a:lnTo>
                    <a:pt x="50304" y="37287"/>
                  </a:lnTo>
                  <a:lnTo>
                    <a:pt x="50952" y="37020"/>
                  </a:lnTo>
                  <a:lnTo>
                    <a:pt x="51854" y="36068"/>
                  </a:lnTo>
                  <a:lnTo>
                    <a:pt x="52082" y="35521"/>
                  </a:lnTo>
                  <a:lnTo>
                    <a:pt x="52158" y="34886"/>
                  </a:lnTo>
                  <a:close/>
                </a:path>
                <a:path w="112395" h="70485">
                  <a:moveTo>
                    <a:pt x="55486" y="65874"/>
                  </a:moveTo>
                  <a:lnTo>
                    <a:pt x="54673" y="65874"/>
                  </a:lnTo>
                  <a:lnTo>
                    <a:pt x="54597" y="66281"/>
                  </a:lnTo>
                  <a:lnTo>
                    <a:pt x="54470" y="66598"/>
                  </a:lnTo>
                  <a:lnTo>
                    <a:pt x="53975" y="67322"/>
                  </a:lnTo>
                  <a:lnTo>
                    <a:pt x="53517" y="67551"/>
                  </a:lnTo>
                  <a:lnTo>
                    <a:pt x="52235" y="67551"/>
                  </a:lnTo>
                  <a:lnTo>
                    <a:pt x="51739" y="67322"/>
                  </a:lnTo>
                  <a:lnTo>
                    <a:pt x="51079" y="66446"/>
                  </a:lnTo>
                  <a:lnTo>
                    <a:pt x="50901" y="65862"/>
                  </a:lnTo>
                  <a:lnTo>
                    <a:pt x="50901" y="64274"/>
                  </a:lnTo>
                  <a:lnTo>
                    <a:pt x="51092" y="63627"/>
                  </a:lnTo>
                  <a:lnTo>
                    <a:pt x="51828" y="62776"/>
                  </a:lnTo>
                  <a:lnTo>
                    <a:pt x="52311" y="62560"/>
                  </a:lnTo>
                  <a:lnTo>
                    <a:pt x="53416" y="62560"/>
                  </a:lnTo>
                  <a:lnTo>
                    <a:pt x="53797" y="62674"/>
                  </a:lnTo>
                  <a:lnTo>
                    <a:pt x="54343" y="63131"/>
                  </a:lnTo>
                  <a:lnTo>
                    <a:pt x="54533" y="63449"/>
                  </a:lnTo>
                  <a:lnTo>
                    <a:pt x="54622" y="63842"/>
                  </a:lnTo>
                  <a:lnTo>
                    <a:pt x="55422" y="63842"/>
                  </a:lnTo>
                  <a:lnTo>
                    <a:pt x="55372" y="63322"/>
                  </a:lnTo>
                  <a:lnTo>
                    <a:pt x="55143" y="62865"/>
                  </a:lnTo>
                  <a:lnTo>
                    <a:pt x="54711" y="62458"/>
                  </a:lnTo>
                  <a:lnTo>
                    <a:pt x="54292" y="62052"/>
                  </a:lnTo>
                  <a:lnTo>
                    <a:pt x="53682" y="61849"/>
                  </a:lnTo>
                  <a:lnTo>
                    <a:pt x="52006" y="61849"/>
                  </a:lnTo>
                  <a:lnTo>
                    <a:pt x="51295" y="62153"/>
                  </a:lnTo>
                  <a:lnTo>
                    <a:pt x="50304" y="63360"/>
                  </a:lnTo>
                  <a:lnTo>
                    <a:pt x="50063" y="64096"/>
                  </a:lnTo>
                  <a:lnTo>
                    <a:pt x="50063" y="66192"/>
                  </a:lnTo>
                  <a:lnTo>
                    <a:pt x="50380" y="67068"/>
                  </a:lnTo>
                  <a:lnTo>
                    <a:pt x="51498" y="68059"/>
                  </a:lnTo>
                  <a:lnTo>
                    <a:pt x="52095" y="68287"/>
                  </a:lnTo>
                  <a:lnTo>
                    <a:pt x="53619" y="68287"/>
                  </a:lnTo>
                  <a:lnTo>
                    <a:pt x="54279" y="68021"/>
                  </a:lnTo>
                  <a:lnTo>
                    <a:pt x="55168" y="67056"/>
                  </a:lnTo>
                  <a:lnTo>
                    <a:pt x="55410" y="66522"/>
                  </a:lnTo>
                  <a:lnTo>
                    <a:pt x="55486" y="65874"/>
                  </a:lnTo>
                  <a:close/>
                </a:path>
                <a:path w="112395" h="70485">
                  <a:moveTo>
                    <a:pt x="56667" y="46507"/>
                  </a:moveTo>
                  <a:lnTo>
                    <a:pt x="55740" y="46507"/>
                  </a:lnTo>
                  <a:lnTo>
                    <a:pt x="54000" y="51714"/>
                  </a:lnTo>
                  <a:lnTo>
                    <a:pt x="52247" y="46507"/>
                  </a:lnTo>
                  <a:lnTo>
                    <a:pt x="51333" y="46507"/>
                  </a:lnTo>
                  <a:lnTo>
                    <a:pt x="53555" y="52628"/>
                  </a:lnTo>
                  <a:lnTo>
                    <a:pt x="54432" y="52628"/>
                  </a:lnTo>
                  <a:lnTo>
                    <a:pt x="56667" y="46507"/>
                  </a:lnTo>
                  <a:close/>
                </a:path>
                <a:path w="112395" h="70485">
                  <a:moveTo>
                    <a:pt x="58039" y="31013"/>
                  </a:moveTo>
                  <a:lnTo>
                    <a:pt x="57200" y="31013"/>
                  </a:lnTo>
                  <a:lnTo>
                    <a:pt x="57200" y="33540"/>
                  </a:lnTo>
                  <a:lnTo>
                    <a:pt x="54025" y="33540"/>
                  </a:lnTo>
                  <a:lnTo>
                    <a:pt x="54025" y="31013"/>
                  </a:lnTo>
                  <a:lnTo>
                    <a:pt x="53187" y="31013"/>
                  </a:lnTo>
                  <a:lnTo>
                    <a:pt x="53187" y="37122"/>
                  </a:lnTo>
                  <a:lnTo>
                    <a:pt x="54025" y="37122"/>
                  </a:lnTo>
                  <a:lnTo>
                    <a:pt x="54025" y="34264"/>
                  </a:lnTo>
                  <a:lnTo>
                    <a:pt x="57200" y="34264"/>
                  </a:lnTo>
                  <a:lnTo>
                    <a:pt x="57200" y="37122"/>
                  </a:lnTo>
                  <a:lnTo>
                    <a:pt x="58039" y="37122"/>
                  </a:lnTo>
                  <a:lnTo>
                    <a:pt x="58039" y="31013"/>
                  </a:lnTo>
                  <a:close/>
                </a:path>
                <a:path w="112395" h="70485">
                  <a:moveTo>
                    <a:pt x="62382" y="52628"/>
                  </a:moveTo>
                  <a:lnTo>
                    <a:pt x="61709" y="50800"/>
                  </a:lnTo>
                  <a:lnTo>
                    <a:pt x="61468" y="50126"/>
                  </a:lnTo>
                  <a:lnTo>
                    <a:pt x="60579" y="47675"/>
                  </a:lnTo>
                  <a:lnTo>
                    <a:pt x="60579" y="50126"/>
                  </a:lnTo>
                  <a:lnTo>
                    <a:pt x="58674" y="50126"/>
                  </a:lnTo>
                  <a:lnTo>
                    <a:pt x="59664" y="47421"/>
                  </a:lnTo>
                  <a:lnTo>
                    <a:pt x="60579" y="50126"/>
                  </a:lnTo>
                  <a:lnTo>
                    <a:pt x="60579" y="47675"/>
                  </a:lnTo>
                  <a:lnTo>
                    <a:pt x="60490" y="47421"/>
                  </a:lnTo>
                  <a:lnTo>
                    <a:pt x="60159" y="46507"/>
                  </a:lnTo>
                  <a:lnTo>
                    <a:pt x="59220" y="46507"/>
                  </a:lnTo>
                  <a:lnTo>
                    <a:pt x="56921" y="52628"/>
                  </a:lnTo>
                  <a:lnTo>
                    <a:pt x="57772" y="52628"/>
                  </a:lnTo>
                  <a:lnTo>
                    <a:pt x="58432" y="50800"/>
                  </a:lnTo>
                  <a:lnTo>
                    <a:pt x="60845" y="50800"/>
                  </a:lnTo>
                  <a:lnTo>
                    <a:pt x="61468" y="52628"/>
                  </a:lnTo>
                  <a:lnTo>
                    <a:pt x="62382" y="52628"/>
                  </a:lnTo>
                  <a:close/>
                </a:path>
                <a:path w="112395" h="70485">
                  <a:moveTo>
                    <a:pt x="64249" y="37122"/>
                  </a:moveTo>
                  <a:lnTo>
                    <a:pt x="63588" y="35293"/>
                  </a:lnTo>
                  <a:lnTo>
                    <a:pt x="63347" y="34620"/>
                  </a:lnTo>
                  <a:lnTo>
                    <a:pt x="62458" y="32207"/>
                  </a:lnTo>
                  <a:lnTo>
                    <a:pt x="62458" y="34620"/>
                  </a:lnTo>
                  <a:lnTo>
                    <a:pt x="60540" y="34620"/>
                  </a:lnTo>
                  <a:lnTo>
                    <a:pt x="61531" y="31927"/>
                  </a:lnTo>
                  <a:lnTo>
                    <a:pt x="62458" y="34620"/>
                  </a:lnTo>
                  <a:lnTo>
                    <a:pt x="62458" y="32207"/>
                  </a:lnTo>
                  <a:lnTo>
                    <a:pt x="62357" y="31927"/>
                  </a:lnTo>
                  <a:lnTo>
                    <a:pt x="62039" y="31013"/>
                  </a:lnTo>
                  <a:lnTo>
                    <a:pt x="61099" y="31013"/>
                  </a:lnTo>
                  <a:lnTo>
                    <a:pt x="58788" y="37122"/>
                  </a:lnTo>
                  <a:lnTo>
                    <a:pt x="59639" y="37122"/>
                  </a:lnTo>
                  <a:lnTo>
                    <a:pt x="60299" y="35293"/>
                  </a:lnTo>
                  <a:lnTo>
                    <a:pt x="62725" y="35293"/>
                  </a:lnTo>
                  <a:lnTo>
                    <a:pt x="63347" y="37122"/>
                  </a:lnTo>
                  <a:lnTo>
                    <a:pt x="64249" y="37122"/>
                  </a:lnTo>
                  <a:close/>
                </a:path>
                <a:path w="112395" h="70485">
                  <a:moveTo>
                    <a:pt x="68313" y="52489"/>
                  </a:moveTo>
                  <a:lnTo>
                    <a:pt x="68173" y="52438"/>
                  </a:lnTo>
                  <a:lnTo>
                    <a:pt x="67995" y="51828"/>
                  </a:lnTo>
                  <a:lnTo>
                    <a:pt x="67881" y="50165"/>
                  </a:lnTo>
                  <a:lnTo>
                    <a:pt x="67754" y="49999"/>
                  </a:lnTo>
                  <a:lnTo>
                    <a:pt x="67640" y="49847"/>
                  </a:lnTo>
                  <a:lnTo>
                    <a:pt x="67449" y="49720"/>
                  </a:lnTo>
                  <a:lnTo>
                    <a:pt x="67208" y="49618"/>
                  </a:lnTo>
                  <a:lnTo>
                    <a:pt x="67487" y="49479"/>
                  </a:lnTo>
                  <a:lnTo>
                    <a:pt x="67678" y="49314"/>
                  </a:lnTo>
                  <a:lnTo>
                    <a:pt x="67932" y="48920"/>
                  </a:lnTo>
                  <a:lnTo>
                    <a:pt x="67957" y="47269"/>
                  </a:lnTo>
                  <a:lnTo>
                    <a:pt x="67792" y="46977"/>
                  </a:lnTo>
                  <a:lnTo>
                    <a:pt x="67233" y="46736"/>
                  </a:lnTo>
                  <a:lnTo>
                    <a:pt x="67233" y="47802"/>
                  </a:lnTo>
                  <a:lnTo>
                    <a:pt x="67119" y="48920"/>
                  </a:lnTo>
                  <a:lnTo>
                    <a:pt x="66675" y="49237"/>
                  </a:lnTo>
                  <a:lnTo>
                    <a:pt x="66370" y="49314"/>
                  </a:lnTo>
                  <a:lnTo>
                    <a:pt x="64058" y="49314"/>
                  </a:lnTo>
                  <a:lnTo>
                    <a:pt x="64058" y="47218"/>
                  </a:lnTo>
                  <a:lnTo>
                    <a:pt x="66370" y="47218"/>
                  </a:lnTo>
                  <a:lnTo>
                    <a:pt x="66598" y="47269"/>
                  </a:lnTo>
                  <a:lnTo>
                    <a:pt x="67081" y="47510"/>
                  </a:lnTo>
                  <a:lnTo>
                    <a:pt x="67233" y="47802"/>
                  </a:lnTo>
                  <a:lnTo>
                    <a:pt x="67233" y="46736"/>
                  </a:lnTo>
                  <a:lnTo>
                    <a:pt x="66916" y="46583"/>
                  </a:lnTo>
                  <a:lnTo>
                    <a:pt x="66535" y="46507"/>
                  </a:lnTo>
                  <a:lnTo>
                    <a:pt x="63233" y="46507"/>
                  </a:lnTo>
                  <a:lnTo>
                    <a:pt x="63233" y="52628"/>
                  </a:lnTo>
                  <a:lnTo>
                    <a:pt x="64058" y="52628"/>
                  </a:lnTo>
                  <a:lnTo>
                    <a:pt x="64058" y="49999"/>
                  </a:lnTo>
                  <a:lnTo>
                    <a:pt x="66281" y="49999"/>
                  </a:lnTo>
                  <a:lnTo>
                    <a:pt x="66535" y="50038"/>
                  </a:lnTo>
                  <a:lnTo>
                    <a:pt x="66967" y="50253"/>
                  </a:lnTo>
                  <a:lnTo>
                    <a:pt x="67068" y="50419"/>
                  </a:lnTo>
                  <a:lnTo>
                    <a:pt x="67183" y="51828"/>
                  </a:lnTo>
                  <a:lnTo>
                    <a:pt x="67297" y="52628"/>
                  </a:lnTo>
                  <a:lnTo>
                    <a:pt x="68313" y="52628"/>
                  </a:lnTo>
                  <a:lnTo>
                    <a:pt x="68313" y="52489"/>
                  </a:lnTo>
                  <a:close/>
                </a:path>
                <a:path w="112395" h="70485">
                  <a:moveTo>
                    <a:pt x="70180" y="36995"/>
                  </a:moveTo>
                  <a:lnTo>
                    <a:pt x="70053" y="36931"/>
                  </a:lnTo>
                  <a:lnTo>
                    <a:pt x="69862" y="36322"/>
                  </a:lnTo>
                  <a:lnTo>
                    <a:pt x="69748" y="34671"/>
                  </a:lnTo>
                  <a:lnTo>
                    <a:pt x="69634" y="34505"/>
                  </a:lnTo>
                  <a:lnTo>
                    <a:pt x="69507" y="34340"/>
                  </a:lnTo>
                  <a:lnTo>
                    <a:pt x="69329" y="34213"/>
                  </a:lnTo>
                  <a:lnTo>
                    <a:pt x="69088" y="34124"/>
                  </a:lnTo>
                  <a:lnTo>
                    <a:pt x="69354" y="33985"/>
                  </a:lnTo>
                  <a:lnTo>
                    <a:pt x="69557" y="33807"/>
                  </a:lnTo>
                  <a:lnTo>
                    <a:pt x="69811" y="33426"/>
                  </a:lnTo>
                  <a:lnTo>
                    <a:pt x="69837" y="31762"/>
                  </a:lnTo>
                  <a:lnTo>
                    <a:pt x="69659" y="31483"/>
                  </a:lnTo>
                  <a:lnTo>
                    <a:pt x="69113" y="31242"/>
                  </a:lnTo>
                  <a:lnTo>
                    <a:pt x="69113" y="32308"/>
                  </a:lnTo>
                  <a:lnTo>
                    <a:pt x="68999" y="33426"/>
                  </a:lnTo>
                  <a:lnTo>
                    <a:pt x="68541" y="33743"/>
                  </a:lnTo>
                  <a:lnTo>
                    <a:pt x="68237" y="33807"/>
                  </a:lnTo>
                  <a:lnTo>
                    <a:pt x="65925" y="33807"/>
                  </a:lnTo>
                  <a:lnTo>
                    <a:pt x="65925" y="31724"/>
                  </a:lnTo>
                  <a:lnTo>
                    <a:pt x="68237" y="31724"/>
                  </a:lnTo>
                  <a:lnTo>
                    <a:pt x="68465" y="31762"/>
                  </a:lnTo>
                  <a:lnTo>
                    <a:pt x="68948" y="32004"/>
                  </a:lnTo>
                  <a:lnTo>
                    <a:pt x="69113" y="32308"/>
                  </a:lnTo>
                  <a:lnTo>
                    <a:pt x="69113" y="31242"/>
                  </a:lnTo>
                  <a:lnTo>
                    <a:pt x="68783" y="31089"/>
                  </a:lnTo>
                  <a:lnTo>
                    <a:pt x="68402" y="31013"/>
                  </a:lnTo>
                  <a:lnTo>
                    <a:pt x="65100" y="31013"/>
                  </a:lnTo>
                  <a:lnTo>
                    <a:pt x="65100" y="37122"/>
                  </a:lnTo>
                  <a:lnTo>
                    <a:pt x="65925" y="37122"/>
                  </a:lnTo>
                  <a:lnTo>
                    <a:pt x="65925" y="34505"/>
                  </a:lnTo>
                  <a:lnTo>
                    <a:pt x="68160" y="34505"/>
                  </a:lnTo>
                  <a:lnTo>
                    <a:pt x="68402" y="34544"/>
                  </a:lnTo>
                  <a:lnTo>
                    <a:pt x="68846" y="34747"/>
                  </a:lnTo>
                  <a:lnTo>
                    <a:pt x="68935" y="34925"/>
                  </a:lnTo>
                  <a:lnTo>
                    <a:pt x="69062" y="36322"/>
                  </a:lnTo>
                  <a:lnTo>
                    <a:pt x="69164" y="37122"/>
                  </a:lnTo>
                  <a:lnTo>
                    <a:pt x="70180" y="37122"/>
                  </a:lnTo>
                  <a:lnTo>
                    <a:pt x="70180" y="36995"/>
                  </a:lnTo>
                  <a:close/>
                </a:path>
                <a:path w="112395" h="70485">
                  <a:moveTo>
                    <a:pt x="73050" y="38874"/>
                  </a:moveTo>
                  <a:lnTo>
                    <a:pt x="72631" y="38100"/>
                  </a:lnTo>
                  <a:lnTo>
                    <a:pt x="72364" y="37503"/>
                  </a:lnTo>
                  <a:lnTo>
                    <a:pt x="71996" y="36423"/>
                  </a:lnTo>
                  <a:lnTo>
                    <a:pt x="71882" y="35687"/>
                  </a:lnTo>
                  <a:lnTo>
                    <a:pt x="71882" y="34086"/>
                  </a:lnTo>
                  <a:lnTo>
                    <a:pt x="71983" y="33388"/>
                  </a:lnTo>
                  <a:lnTo>
                    <a:pt x="72313" y="32385"/>
                  </a:lnTo>
                  <a:lnTo>
                    <a:pt x="72593" y="31762"/>
                  </a:lnTo>
                  <a:lnTo>
                    <a:pt x="73025" y="30911"/>
                  </a:lnTo>
                  <a:lnTo>
                    <a:pt x="72517" y="30911"/>
                  </a:lnTo>
                  <a:lnTo>
                    <a:pt x="71996" y="31724"/>
                  </a:lnTo>
                  <a:lnTo>
                    <a:pt x="71653" y="32334"/>
                  </a:lnTo>
                  <a:lnTo>
                    <a:pt x="71234" y="33388"/>
                  </a:lnTo>
                  <a:lnTo>
                    <a:pt x="71107" y="34112"/>
                  </a:lnTo>
                  <a:lnTo>
                    <a:pt x="71120" y="35382"/>
                  </a:lnTo>
                  <a:lnTo>
                    <a:pt x="72542" y="38874"/>
                  </a:lnTo>
                  <a:lnTo>
                    <a:pt x="73050" y="38874"/>
                  </a:lnTo>
                  <a:close/>
                </a:path>
                <a:path w="112395" h="70485">
                  <a:moveTo>
                    <a:pt x="74434" y="50380"/>
                  </a:moveTo>
                  <a:lnTo>
                    <a:pt x="73634" y="50380"/>
                  </a:lnTo>
                  <a:lnTo>
                    <a:pt x="73545" y="50774"/>
                  </a:lnTo>
                  <a:lnTo>
                    <a:pt x="73418" y="51104"/>
                  </a:lnTo>
                  <a:lnTo>
                    <a:pt x="72936" y="51816"/>
                  </a:lnTo>
                  <a:lnTo>
                    <a:pt x="72466" y="52057"/>
                  </a:lnTo>
                  <a:lnTo>
                    <a:pt x="71196" y="52057"/>
                  </a:lnTo>
                  <a:lnTo>
                    <a:pt x="70688" y="51828"/>
                  </a:lnTo>
                  <a:lnTo>
                    <a:pt x="70027" y="50939"/>
                  </a:lnTo>
                  <a:lnTo>
                    <a:pt x="69850" y="50368"/>
                  </a:lnTo>
                  <a:lnTo>
                    <a:pt x="69850" y="48768"/>
                  </a:lnTo>
                  <a:lnTo>
                    <a:pt x="70040" y="48120"/>
                  </a:lnTo>
                  <a:lnTo>
                    <a:pt x="70789" y="47282"/>
                  </a:lnTo>
                  <a:lnTo>
                    <a:pt x="71272" y="47066"/>
                  </a:lnTo>
                  <a:lnTo>
                    <a:pt x="72364" y="47066"/>
                  </a:lnTo>
                  <a:lnTo>
                    <a:pt x="72745" y="47180"/>
                  </a:lnTo>
                  <a:lnTo>
                    <a:pt x="73291" y="47637"/>
                  </a:lnTo>
                  <a:lnTo>
                    <a:pt x="73482" y="47955"/>
                  </a:lnTo>
                  <a:lnTo>
                    <a:pt x="73571" y="48348"/>
                  </a:lnTo>
                  <a:lnTo>
                    <a:pt x="74383" y="48348"/>
                  </a:lnTo>
                  <a:lnTo>
                    <a:pt x="72631" y="46342"/>
                  </a:lnTo>
                  <a:lnTo>
                    <a:pt x="70954" y="46342"/>
                  </a:lnTo>
                  <a:lnTo>
                    <a:pt x="70243" y="46659"/>
                  </a:lnTo>
                  <a:lnTo>
                    <a:pt x="69253" y="47866"/>
                  </a:lnTo>
                  <a:lnTo>
                    <a:pt x="69011" y="48602"/>
                  </a:lnTo>
                  <a:lnTo>
                    <a:pt x="69011" y="50698"/>
                  </a:lnTo>
                  <a:lnTo>
                    <a:pt x="69329" y="51574"/>
                  </a:lnTo>
                  <a:lnTo>
                    <a:pt x="70446" y="52565"/>
                  </a:lnTo>
                  <a:lnTo>
                    <a:pt x="71043" y="52781"/>
                  </a:lnTo>
                  <a:lnTo>
                    <a:pt x="72580" y="52781"/>
                  </a:lnTo>
                  <a:lnTo>
                    <a:pt x="73240" y="52514"/>
                  </a:lnTo>
                  <a:lnTo>
                    <a:pt x="74129" y="51562"/>
                  </a:lnTo>
                  <a:lnTo>
                    <a:pt x="74358" y="51028"/>
                  </a:lnTo>
                  <a:lnTo>
                    <a:pt x="74434" y="50380"/>
                  </a:lnTo>
                  <a:close/>
                </a:path>
                <a:path w="112395" h="70485">
                  <a:moveTo>
                    <a:pt x="77736" y="32486"/>
                  </a:moveTo>
                  <a:lnTo>
                    <a:pt x="77571" y="32067"/>
                  </a:lnTo>
                  <a:lnTo>
                    <a:pt x="76949" y="31330"/>
                  </a:lnTo>
                  <a:lnTo>
                    <a:pt x="76454" y="31153"/>
                  </a:lnTo>
                  <a:lnTo>
                    <a:pt x="74942" y="31153"/>
                  </a:lnTo>
                  <a:lnTo>
                    <a:pt x="74371" y="31432"/>
                  </a:lnTo>
                  <a:lnTo>
                    <a:pt x="73863" y="32334"/>
                  </a:lnTo>
                  <a:lnTo>
                    <a:pt x="73774" y="32766"/>
                  </a:lnTo>
                  <a:lnTo>
                    <a:pt x="73761" y="33286"/>
                  </a:lnTo>
                  <a:lnTo>
                    <a:pt x="74523" y="33286"/>
                  </a:lnTo>
                  <a:lnTo>
                    <a:pt x="74536" y="32918"/>
                  </a:lnTo>
                  <a:lnTo>
                    <a:pt x="74587" y="32626"/>
                  </a:lnTo>
                  <a:lnTo>
                    <a:pt x="74891" y="32029"/>
                  </a:lnTo>
                  <a:lnTo>
                    <a:pt x="75247" y="31838"/>
                  </a:lnTo>
                  <a:lnTo>
                    <a:pt x="76111" y="31838"/>
                  </a:lnTo>
                  <a:lnTo>
                    <a:pt x="76390" y="31940"/>
                  </a:lnTo>
                  <a:lnTo>
                    <a:pt x="76809" y="32346"/>
                  </a:lnTo>
                  <a:lnTo>
                    <a:pt x="76898" y="32613"/>
                  </a:lnTo>
                  <a:lnTo>
                    <a:pt x="76898" y="33261"/>
                  </a:lnTo>
                  <a:lnTo>
                    <a:pt x="76796" y="33528"/>
                  </a:lnTo>
                  <a:lnTo>
                    <a:pt x="76428" y="33909"/>
                  </a:lnTo>
                  <a:lnTo>
                    <a:pt x="76161" y="34074"/>
                  </a:lnTo>
                  <a:lnTo>
                    <a:pt x="74485" y="35064"/>
                  </a:lnTo>
                  <a:lnTo>
                    <a:pt x="74117" y="35407"/>
                  </a:lnTo>
                  <a:lnTo>
                    <a:pt x="73939" y="35788"/>
                  </a:lnTo>
                  <a:lnTo>
                    <a:pt x="73748" y="36169"/>
                  </a:lnTo>
                  <a:lnTo>
                    <a:pt x="73647" y="36614"/>
                  </a:lnTo>
                  <a:lnTo>
                    <a:pt x="73621" y="37122"/>
                  </a:lnTo>
                  <a:lnTo>
                    <a:pt x="77711" y="37122"/>
                  </a:lnTo>
                  <a:lnTo>
                    <a:pt x="77711" y="36423"/>
                  </a:lnTo>
                  <a:lnTo>
                    <a:pt x="74460" y="36423"/>
                  </a:lnTo>
                  <a:lnTo>
                    <a:pt x="74523" y="36118"/>
                  </a:lnTo>
                  <a:lnTo>
                    <a:pt x="74701" y="35852"/>
                  </a:lnTo>
                  <a:lnTo>
                    <a:pt x="75133" y="35483"/>
                  </a:lnTo>
                  <a:lnTo>
                    <a:pt x="75349" y="35344"/>
                  </a:lnTo>
                  <a:lnTo>
                    <a:pt x="76695" y="34594"/>
                  </a:lnTo>
                  <a:lnTo>
                    <a:pt x="77038" y="34353"/>
                  </a:lnTo>
                  <a:lnTo>
                    <a:pt x="77571" y="33820"/>
                  </a:lnTo>
                  <a:lnTo>
                    <a:pt x="77736" y="33413"/>
                  </a:lnTo>
                  <a:lnTo>
                    <a:pt x="77736" y="32486"/>
                  </a:lnTo>
                  <a:close/>
                </a:path>
                <a:path w="112395" h="70485">
                  <a:moveTo>
                    <a:pt x="80314" y="46507"/>
                  </a:moveTo>
                  <a:lnTo>
                    <a:pt x="79476" y="46507"/>
                  </a:lnTo>
                  <a:lnTo>
                    <a:pt x="79476" y="49034"/>
                  </a:lnTo>
                  <a:lnTo>
                    <a:pt x="76301" y="49034"/>
                  </a:lnTo>
                  <a:lnTo>
                    <a:pt x="76301" y="46507"/>
                  </a:lnTo>
                  <a:lnTo>
                    <a:pt x="75463" y="46507"/>
                  </a:lnTo>
                  <a:lnTo>
                    <a:pt x="75463" y="52628"/>
                  </a:lnTo>
                  <a:lnTo>
                    <a:pt x="76301" y="52628"/>
                  </a:lnTo>
                  <a:lnTo>
                    <a:pt x="76301" y="49758"/>
                  </a:lnTo>
                  <a:lnTo>
                    <a:pt x="79476" y="49758"/>
                  </a:lnTo>
                  <a:lnTo>
                    <a:pt x="79476" y="52628"/>
                  </a:lnTo>
                  <a:lnTo>
                    <a:pt x="80314" y="52628"/>
                  </a:lnTo>
                  <a:lnTo>
                    <a:pt x="80314" y="46507"/>
                  </a:lnTo>
                  <a:close/>
                </a:path>
                <a:path w="112395" h="70485">
                  <a:moveTo>
                    <a:pt x="82473" y="34607"/>
                  </a:moveTo>
                  <a:lnTo>
                    <a:pt x="82270" y="34150"/>
                  </a:lnTo>
                  <a:lnTo>
                    <a:pt x="81521" y="33451"/>
                  </a:lnTo>
                  <a:lnTo>
                    <a:pt x="81051" y="33274"/>
                  </a:lnTo>
                  <a:lnTo>
                    <a:pt x="80213" y="33274"/>
                  </a:lnTo>
                  <a:lnTo>
                    <a:pt x="79959" y="33324"/>
                  </a:lnTo>
                  <a:lnTo>
                    <a:pt x="79616" y="33464"/>
                  </a:lnTo>
                  <a:lnTo>
                    <a:pt x="79489" y="33540"/>
                  </a:lnTo>
                  <a:lnTo>
                    <a:pt x="79349" y="33642"/>
                  </a:lnTo>
                  <a:lnTo>
                    <a:pt x="79590" y="31991"/>
                  </a:lnTo>
                  <a:lnTo>
                    <a:pt x="82130" y="31991"/>
                  </a:lnTo>
                  <a:lnTo>
                    <a:pt x="82130" y="31267"/>
                  </a:lnTo>
                  <a:lnTo>
                    <a:pt x="79032" y="31267"/>
                  </a:lnTo>
                  <a:lnTo>
                    <a:pt x="78574" y="34480"/>
                  </a:lnTo>
                  <a:lnTo>
                    <a:pt x="79235" y="34518"/>
                  </a:lnTo>
                  <a:lnTo>
                    <a:pt x="79362" y="34340"/>
                  </a:lnTo>
                  <a:lnTo>
                    <a:pt x="79514" y="34201"/>
                  </a:lnTo>
                  <a:lnTo>
                    <a:pt x="79883" y="33997"/>
                  </a:lnTo>
                  <a:lnTo>
                    <a:pt x="80111" y="33947"/>
                  </a:lnTo>
                  <a:lnTo>
                    <a:pt x="80721" y="33947"/>
                  </a:lnTo>
                  <a:lnTo>
                    <a:pt x="81026" y="34061"/>
                  </a:lnTo>
                  <a:lnTo>
                    <a:pt x="81534" y="34518"/>
                  </a:lnTo>
                  <a:lnTo>
                    <a:pt x="81661" y="34836"/>
                  </a:lnTo>
                  <a:lnTo>
                    <a:pt x="81661" y="35598"/>
                  </a:lnTo>
                  <a:lnTo>
                    <a:pt x="81559" y="35915"/>
                  </a:lnTo>
                  <a:lnTo>
                    <a:pt x="81127" y="36474"/>
                  </a:lnTo>
                  <a:lnTo>
                    <a:pt x="80797" y="36626"/>
                  </a:lnTo>
                  <a:lnTo>
                    <a:pt x="80124" y="36626"/>
                  </a:lnTo>
                  <a:lnTo>
                    <a:pt x="79921" y="36576"/>
                  </a:lnTo>
                  <a:lnTo>
                    <a:pt x="79387" y="36334"/>
                  </a:lnTo>
                  <a:lnTo>
                    <a:pt x="79197" y="36029"/>
                  </a:lnTo>
                  <a:lnTo>
                    <a:pt x="79146" y="35610"/>
                  </a:lnTo>
                  <a:lnTo>
                    <a:pt x="78359" y="35610"/>
                  </a:lnTo>
                  <a:lnTo>
                    <a:pt x="78409" y="36169"/>
                  </a:lnTo>
                  <a:lnTo>
                    <a:pt x="78613" y="36588"/>
                  </a:lnTo>
                  <a:lnTo>
                    <a:pt x="79362" y="37134"/>
                  </a:lnTo>
                  <a:lnTo>
                    <a:pt x="79794" y="37274"/>
                  </a:lnTo>
                  <a:lnTo>
                    <a:pt x="81038" y="37274"/>
                  </a:lnTo>
                  <a:lnTo>
                    <a:pt x="81597" y="37058"/>
                  </a:lnTo>
                  <a:lnTo>
                    <a:pt x="82296" y="36207"/>
                  </a:lnTo>
                  <a:lnTo>
                    <a:pt x="82473" y="35712"/>
                  </a:lnTo>
                  <a:lnTo>
                    <a:pt x="82473" y="34607"/>
                  </a:lnTo>
                  <a:close/>
                </a:path>
                <a:path w="112395" h="70485">
                  <a:moveTo>
                    <a:pt x="86525" y="52628"/>
                  </a:moveTo>
                  <a:lnTo>
                    <a:pt x="85864" y="50800"/>
                  </a:lnTo>
                  <a:lnTo>
                    <a:pt x="85623" y="50126"/>
                  </a:lnTo>
                  <a:lnTo>
                    <a:pt x="84734" y="47675"/>
                  </a:lnTo>
                  <a:lnTo>
                    <a:pt x="84734" y="50126"/>
                  </a:lnTo>
                  <a:lnTo>
                    <a:pt x="82816" y="50126"/>
                  </a:lnTo>
                  <a:lnTo>
                    <a:pt x="83807" y="47421"/>
                  </a:lnTo>
                  <a:lnTo>
                    <a:pt x="84734" y="50126"/>
                  </a:lnTo>
                  <a:lnTo>
                    <a:pt x="84734" y="47675"/>
                  </a:lnTo>
                  <a:lnTo>
                    <a:pt x="84645" y="47421"/>
                  </a:lnTo>
                  <a:lnTo>
                    <a:pt x="84315" y="46507"/>
                  </a:lnTo>
                  <a:lnTo>
                    <a:pt x="83375" y="46507"/>
                  </a:lnTo>
                  <a:lnTo>
                    <a:pt x="81076" y="52628"/>
                  </a:lnTo>
                  <a:lnTo>
                    <a:pt x="81915" y="52628"/>
                  </a:lnTo>
                  <a:lnTo>
                    <a:pt x="82588" y="50800"/>
                  </a:lnTo>
                  <a:lnTo>
                    <a:pt x="85001" y="50800"/>
                  </a:lnTo>
                  <a:lnTo>
                    <a:pt x="85623" y="52628"/>
                  </a:lnTo>
                  <a:lnTo>
                    <a:pt x="86525" y="52628"/>
                  </a:lnTo>
                  <a:close/>
                </a:path>
                <a:path w="112395" h="70485">
                  <a:moveTo>
                    <a:pt x="87210" y="34607"/>
                  </a:moveTo>
                  <a:lnTo>
                    <a:pt x="87020" y="34150"/>
                  </a:lnTo>
                  <a:lnTo>
                    <a:pt x="86258" y="33451"/>
                  </a:lnTo>
                  <a:lnTo>
                    <a:pt x="85788" y="33274"/>
                  </a:lnTo>
                  <a:lnTo>
                    <a:pt x="84950" y="33274"/>
                  </a:lnTo>
                  <a:lnTo>
                    <a:pt x="84696" y="33324"/>
                  </a:lnTo>
                  <a:lnTo>
                    <a:pt x="84353" y="33464"/>
                  </a:lnTo>
                  <a:lnTo>
                    <a:pt x="84226" y="33540"/>
                  </a:lnTo>
                  <a:lnTo>
                    <a:pt x="84086" y="33642"/>
                  </a:lnTo>
                  <a:lnTo>
                    <a:pt x="84340" y="31991"/>
                  </a:lnTo>
                  <a:lnTo>
                    <a:pt x="86868" y="31991"/>
                  </a:lnTo>
                  <a:lnTo>
                    <a:pt x="86868" y="31267"/>
                  </a:lnTo>
                  <a:lnTo>
                    <a:pt x="83769" y="31267"/>
                  </a:lnTo>
                  <a:lnTo>
                    <a:pt x="83324" y="34480"/>
                  </a:lnTo>
                  <a:lnTo>
                    <a:pt x="83972" y="34518"/>
                  </a:lnTo>
                  <a:lnTo>
                    <a:pt x="84099" y="34340"/>
                  </a:lnTo>
                  <a:lnTo>
                    <a:pt x="84251" y="34201"/>
                  </a:lnTo>
                  <a:lnTo>
                    <a:pt x="84632" y="33997"/>
                  </a:lnTo>
                  <a:lnTo>
                    <a:pt x="84848" y="33947"/>
                  </a:lnTo>
                  <a:lnTo>
                    <a:pt x="85458" y="33947"/>
                  </a:lnTo>
                  <a:lnTo>
                    <a:pt x="85763" y="34061"/>
                  </a:lnTo>
                  <a:lnTo>
                    <a:pt x="86271" y="34518"/>
                  </a:lnTo>
                  <a:lnTo>
                    <a:pt x="86398" y="34836"/>
                  </a:lnTo>
                  <a:lnTo>
                    <a:pt x="86398" y="35598"/>
                  </a:lnTo>
                  <a:lnTo>
                    <a:pt x="86296" y="35915"/>
                  </a:lnTo>
                  <a:lnTo>
                    <a:pt x="85864" y="36474"/>
                  </a:lnTo>
                  <a:lnTo>
                    <a:pt x="85534" y="36626"/>
                  </a:lnTo>
                  <a:lnTo>
                    <a:pt x="84861" y="36626"/>
                  </a:lnTo>
                  <a:lnTo>
                    <a:pt x="84658" y="36576"/>
                  </a:lnTo>
                  <a:lnTo>
                    <a:pt x="84137" y="36334"/>
                  </a:lnTo>
                  <a:lnTo>
                    <a:pt x="83934" y="36029"/>
                  </a:lnTo>
                  <a:lnTo>
                    <a:pt x="83883" y="35610"/>
                  </a:lnTo>
                  <a:lnTo>
                    <a:pt x="83096" y="35610"/>
                  </a:lnTo>
                  <a:lnTo>
                    <a:pt x="83146" y="36169"/>
                  </a:lnTo>
                  <a:lnTo>
                    <a:pt x="83362" y="36588"/>
                  </a:lnTo>
                  <a:lnTo>
                    <a:pt x="84112" y="37134"/>
                  </a:lnTo>
                  <a:lnTo>
                    <a:pt x="84531" y="37274"/>
                  </a:lnTo>
                  <a:lnTo>
                    <a:pt x="85788" y="37274"/>
                  </a:lnTo>
                  <a:lnTo>
                    <a:pt x="86334" y="37058"/>
                  </a:lnTo>
                  <a:lnTo>
                    <a:pt x="87033" y="36207"/>
                  </a:lnTo>
                  <a:lnTo>
                    <a:pt x="87210" y="35712"/>
                  </a:lnTo>
                  <a:lnTo>
                    <a:pt x="87210" y="34607"/>
                  </a:lnTo>
                  <a:close/>
                </a:path>
                <a:path w="112395" h="70485">
                  <a:moveTo>
                    <a:pt x="89801" y="34531"/>
                  </a:moveTo>
                  <a:lnTo>
                    <a:pt x="88353" y="30911"/>
                  </a:lnTo>
                  <a:lnTo>
                    <a:pt x="87858" y="30911"/>
                  </a:lnTo>
                  <a:lnTo>
                    <a:pt x="88265" y="31686"/>
                  </a:lnTo>
                  <a:lnTo>
                    <a:pt x="88531" y="32270"/>
                  </a:lnTo>
                  <a:lnTo>
                    <a:pt x="88900" y="33350"/>
                  </a:lnTo>
                  <a:lnTo>
                    <a:pt x="89014" y="34086"/>
                  </a:lnTo>
                  <a:lnTo>
                    <a:pt x="89014" y="35687"/>
                  </a:lnTo>
                  <a:lnTo>
                    <a:pt x="88912" y="36385"/>
                  </a:lnTo>
                  <a:lnTo>
                    <a:pt x="88595" y="37376"/>
                  </a:lnTo>
                  <a:lnTo>
                    <a:pt x="88303" y="38011"/>
                  </a:lnTo>
                  <a:lnTo>
                    <a:pt x="87858" y="38874"/>
                  </a:lnTo>
                  <a:lnTo>
                    <a:pt x="88392" y="38874"/>
                  </a:lnTo>
                  <a:lnTo>
                    <a:pt x="88900" y="38061"/>
                  </a:lnTo>
                  <a:lnTo>
                    <a:pt x="89242" y="37452"/>
                  </a:lnTo>
                  <a:lnTo>
                    <a:pt x="89674" y="36398"/>
                  </a:lnTo>
                  <a:lnTo>
                    <a:pt x="89801" y="35661"/>
                  </a:lnTo>
                  <a:lnTo>
                    <a:pt x="89801" y="34531"/>
                  </a:lnTo>
                  <a:close/>
                </a:path>
                <a:path w="112395" h="70485">
                  <a:moveTo>
                    <a:pt x="92456" y="52489"/>
                  </a:moveTo>
                  <a:lnTo>
                    <a:pt x="92329" y="52438"/>
                  </a:lnTo>
                  <a:lnTo>
                    <a:pt x="92138" y="51828"/>
                  </a:lnTo>
                  <a:lnTo>
                    <a:pt x="92024" y="50165"/>
                  </a:lnTo>
                  <a:lnTo>
                    <a:pt x="91909" y="49999"/>
                  </a:lnTo>
                  <a:lnTo>
                    <a:pt x="91782" y="49847"/>
                  </a:lnTo>
                  <a:lnTo>
                    <a:pt x="91605" y="49720"/>
                  </a:lnTo>
                  <a:lnTo>
                    <a:pt x="91363" y="49618"/>
                  </a:lnTo>
                  <a:lnTo>
                    <a:pt x="91630" y="49479"/>
                  </a:lnTo>
                  <a:lnTo>
                    <a:pt x="91833" y="49314"/>
                  </a:lnTo>
                  <a:lnTo>
                    <a:pt x="92087" y="48920"/>
                  </a:lnTo>
                  <a:lnTo>
                    <a:pt x="92113" y="47269"/>
                  </a:lnTo>
                  <a:lnTo>
                    <a:pt x="91935" y="46977"/>
                  </a:lnTo>
                  <a:lnTo>
                    <a:pt x="91389" y="46736"/>
                  </a:lnTo>
                  <a:lnTo>
                    <a:pt x="91389" y="47802"/>
                  </a:lnTo>
                  <a:lnTo>
                    <a:pt x="91274" y="48920"/>
                  </a:lnTo>
                  <a:lnTo>
                    <a:pt x="90817" y="49237"/>
                  </a:lnTo>
                  <a:lnTo>
                    <a:pt x="90512" y="49314"/>
                  </a:lnTo>
                  <a:lnTo>
                    <a:pt x="88214" y="49314"/>
                  </a:lnTo>
                  <a:lnTo>
                    <a:pt x="88214" y="47218"/>
                  </a:lnTo>
                  <a:lnTo>
                    <a:pt x="90512" y="47218"/>
                  </a:lnTo>
                  <a:lnTo>
                    <a:pt x="90741" y="47269"/>
                  </a:lnTo>
                  <a:lnTo>
                    <a:pt x="91224" y="47510"/>
                  </a:lnTo>
                  <a:lnTo>
                    <a:pt x="91389" y="47802"/>
                  </a:lnTo>
                  <a:lnTo>
                    <a:pt x="91389" y="46736"/>
                  </a:lnTo>
                  <a:lnTo>
                    <a:pt x="91059" y="46583"/>
                  </a:lnTo>
                  <a:lnTo>
                    <a:pt x="90678" y="46507"/>
                  </a:lnTo>
                  <a:lnTo>
                    <a:pt x="87376" y="46507"/>
                  </a:lnTo>
                  <a:lnTo>
                    <a:pt x="87376" y="52628"/>
                  </a:lnTo>
                  <a:lnTo>
                    <a:pt x="88214" y="52628"/>
                  </a:lnTo>
                  <a:lnTo>
                    <a:pt x="88214" y="49999"/>
                  </a:lnTo>
                  <a:lnTo>
                    <a:pt x="90436" y="49999"/>
                  </a:lnTo>
                  <a:lnTo>
                    <a:pt x="90678" y="50038"/>
                  </a:lnTo>
                  <a:lnTo>
                    <a:pt x="91122" y="50253"/>
                  </a:lnTo>
                  <a:lnTo>
                    <a:pt x="91211" y="50419"/>
                  </a:lnTo>
                  <a:lnTo>
                    <a:pt x="91338" y="51828"/>
                  </a:lnTo>
                  <a:lnTo>
                    <a:pt x="91440" y="52628"/>
                  </a:lnTo>
                  <a:lnTo>
                    <a:pt x="92456" y="52628"/>
                  </a:lnTo>
                  <a:lnTo>
                    <a:pt x="92456" y="52489"/>
                  </a:lnTo>
                  <a:close/>
                </a:path>
                <a:path w="112395" h="70485">
                  <a:moveTo>
                    <a:pt x="95326" y="54368"/>
                  </a:moveTo>
                  <a:lnTo>
                    <a:pt x="94919" y="53594"/>
                  </a:lnTo>
                  <a:lnTo>
                    <a:pt x="94640" y="53009"/>
                  </a:lnTo>
                  <a:lnTo>
                    <a:pt x="94272" y="51930"/>
                  </a:lnTo>
                  <a:lnTo>
                    <a:pt x="94170" y="51193"/>
                  </a:lnTo>
                  <a:lnTo>
                    <a:pt x="94170" y="49593"/>
                  </a:lnTo>
                  <a:lnTo>
                    <a:pt x="94259" y="48895"/>
                  </a:lnTo>
                  <a:lnTo>
                    <a:pt x="94589" y="47879"/>
                  </a:lnTo>
                  <a:lnTo>
                    <a:pt x="94881" y="47256"/>
                  </a:lnTo>
                  <a:lnTo>
                    <a:pt x="95313" y="46405"/>
                  </a:lnTo>
                  <a:lnTo>
                    <a:pt x="94792" y="46405"/>
                  </a:lnTo>
                  <a:lnTo>
                    <a:pt x="94272" y="47218"/>
                  </a:lnTo>
                  <a:lnTo>
                    <a:pt x="93929" y="47840"/>
                  </a:lnTo>
                  <a:lnTo>
                    <a:pt x="93510" y="48882"/>
                  </a:lnTo>
                  <a:lnTo>
                    <a:pt x="93383" y="49618"/>
                  </a:lnTo>
                  <a:lnTo>
                    <a:pt x="93395" y="50888"/>
                  </a:lnTo>
                  <a:lnTo>
                    <a:pt x="94068" y="53149"/>
                  </a:lnTo>
                  <a:lnTo>
                    <a:pt x="94818" y="54368"/>
                  </a:lnTo>
                  <a:lnTo>
                    <a:pt x="95326" y="54368"/>
                  </a:lnTo>
                  <a:close/>
                </a:path>
                <a:path w="112395" h="70485">
                  <a:moveTo>
                    <a:pt x="100012" y="47980"/>
                  </a:moveTo>
                  <a:lnTo>
                    <a:pt x="99860" y="47561"/>
                  </a:lnTo>
                  <a:lnTo>
                    <a:pt x="99225" y="46824"/>
                  </a:lnTo>
                  <a:lnTo>
                    <a:pt x="98729" y="46647"/>
                  </a:lnTo>
                  <a:lnTo>
                    <a:pt x="97218" y="46647"/>
                  </a:lnTo>
                  <a:lnTo>
                    <a:pt x="96647" y="46939"/>
                  </a:lnTo>
                  <a:lnTo>
                    <a:pt x="96151" y="47840"/>
                  </a:lnTo>
                  <a:lnTo>
                    <a:pt x="96050" y="48260"/>
                  </a:lnTo>
                  <a:lnTo>
                    <a:pt x="96037" y="48780"/>
                  </a:lnTo>
                  <a:lnTo>
                    <a:pt x="96799" y="48780"/>
                  </a:lnTo>
                  <a:lnTo>
                    <a:pt x="96812" y="48412"/>
                  </a:lnTo>
                  <a:lnTo>
                    <a:pt x="96875" y="48120"/>
                  </a:lnTo>
                  <a:lnTo>
                    <a:pt x="97167" y="47523"/>
                  </a:lnTo>
                  <a:lnTo>
                    <a:pt x="97523" y="47332"/>
                  </a:lnTo>
                  <a:lnTo>
                    <a:pt x="98386" y="47332"/>
                  </a:lnTo>
                  <a:lnTo>
                    <a:pt x="98666" y="47434"/>
                  </a:lnTo>
                  <a:lnTo>
                    <a:pt x="99085" y="47840"/>
                  </a:lnTo>
                  <a:lnTo>
                    <a:pt x="99187" y="48120"/>
                  </a:lnTo>
                  <a:lnTo>
                    <a:pt x="99187" y="48755"/>
                  </a:lnTo>
                  <a:lnTo>
                    <a:pt x="99072" y="49022"/>
                  </a:lnTo>
                  <a:lnTo>
                    <a:pt x="98704" y="49403"/>
                  </a:lnTo>
                  <a:lnTo>
                    <a:pt x="98450" y="49580"/>
                  </a:lnTo>
                  <a:lnTo>
                    <a:pt x="96761" y="50558"/>
                  </a:lnTo>
                  <a:lnTo>
                    <a:pt x="96393" y="50901"/>
                  </a:lnTo>
                  <a:lnTo>
                    <a:pt x="96215" y="51282"/>
                  </a:lnTo>
                  <a:lnTo>
                    <a:pt x="96024" y="51663"/>
                  </a:lnTo>
                  <a:lnTo>
                    <a:pt x="95923" y="52108"/>
                  </a:lnTo>
                  <a:lnTo>
                    <a:pt x="95897" y="52628"/>
                  </a:lnTo>
                  <a:lnTo>
                    <a:pt x="99987" y="52628"/>
                  </a:lnTo>
                  <a:lnTo>
                    <a:pt x="99987" y="51917"/>
                  </a:lnTo>
                  <a:lnTo>
                    <a:pt x="96735" y="51917"/>
                  </a:lnTo>
                  <a:lnTo>
                    <a:pt x="96799" y="51625"/>
                  </a:lnTo>
                  <a:lnTo>
                    <a:pt x="96977" y="51358"/>
                  </a:lnTo>
                  <a:lnTo>
                    <a:pt x="97409" y="50977"/>
                  </a:lnTo>
                  <a:lnTo>
                    <a:pt x="97624" y="50838"/>
                  </a:lnTo>
                  <a:lnTo>
                    <a:pt x="98971" y="50088"/>
                  </a:lnTo>
                  <a:lnTo>
                    <a:pt x="99314" y="49847"/>
                  </a:lnTo>
                  <a:lnTo>
                    <a:pt x="99847" y="49314"/>
                  </a:lnTo>
                  <a:lnTo>
                    <a:pt x="100012" y="48907"/>
                  </a:lnTo>
                  <a:lnTo>
                    <a:pt x="100012" y="47980"/>
                  </a:lnTo>
                  <a:close/>
                </a:path>
                <a:path w="112395" h="70485">
                  <a:moveTo>
                    <a:pt x="104749" y="50101"/>
                  </a:moveTo>
                  <a:lnTo>
                    <a:pt x="104559" y="49657"/>
                  </a:lnTo>
                  <a:lnTo>
                    <a:pt x="103797" y="48945"/>
                  </a:lnTo>
                  <a:lnTo>
                    <a:pt x="103327" y="48768"/>
                  </a:lnTo>
                  <a:lnTo>
                    <a:pt x="102489" y="48768"/>
                  </a:lnTo>
                  <a:lnTo>
                    <a:pt x="102235" y="48818"/>
                  </a:lnTo>
                  <a:lnTo>
                    <a:pt x="101892" y="48958"/>
                  </a:lnTo>
                  <a:lnTo>
                    <a:pt x="101765" y="49034"/>
                  </a:lnTo>
                  <a:lnTo>
                    <a:pt x="101625" y="49149"/>
                  </a:lnTo>
                  <a:lnTo>
                    <a:pt x="101879" y="47485"/>
                  </a:lnTo>
                  <a:lnTo>
                    <a:pt x="104406" y="47485"/>
                  </a:lnTo>
                  <a:lnTo>
                    <a:pt x="104406" y="46761"/>
                  </a:lnTo>
                  <a:lnTo>
                    <a:pt x="101307" y="46761"/>
                  </a:lnTo>
                  <a:lnTo>
                    <a:pt x="100863" y="49974"/>
                  </a:lnTo>
                  <a:lnTo>
                    <a:pt x="101511" y="50012"/>
                  </a:lnTo>
                  <a:lnTo>
                    <a:pt x="101638" y="49834"/>
                  </a:lnTo>
                  <a:lnTo>
                    <a:pt x="101790" y="49695"/>
                  </a:lnTo>
                  <a:lnTo>
                    <a:pt x="102171" y="49491"/>
                  </a:lnTo>
                  <a:lnTo>
                    <a:pt x="102387" y="49441"/>
                  </a:lnTo>
                  <a:lnTo>
                    <a:pt x="102997" y="49441"/>
                  </a:lnTo>
                  <a:lnTo>
                    <a:pt x="103301" y="49555"/>
                  </a:lnTo>
                  <a:lnTo>
                    <a:pt x="103809" y="50012"/>
                  </a:lnTo>
                  <a:lnTo>
                    <a:pt x="103936" y="50330"/>
                  </a:lnTo>
                  <a:lnTo>
                    <a:pt x="103936" y="51104"/>
                  </a:lnTo>
                  <a:lnTo>
                    <a:pt x="103835" y="51409"/>
                  </a:lnTo>
                  <a:lnTo>
                    <a:pt x="103403" y="51968"/>
                  </a:lnTo>
                  <a:lnTo>
                    <a:pt x="103073" y="52120"/>
                  </a:lnTo>
                  <a:lnTo>
                    <a:pt x="102400" y="52120"/>
                  </a:lnTo>
                  <a:lnTo>
                    <a:pt x="102196" y="52070"/>
                  </a:lnTo>
                  <a:lnTo>
                    <a:pt x="101676" y="51828"/>
                  </a:lnTo>
                  <a:lnTo>
                    <a:pt x="101473" y="51536"/>
                  </a:lnTo>
                  <a:lnTo>
                    <a:pt x="101422" y="51104"/>
                  </a:lnTo>
                  <a:lnTo>
                    <a:pt x="100634" y="51104"/>
                  </a:lnTo>
                  <a:lnTo>
                    <a:pt x="100685" y="51676"/>
                  </a:lnTo>
                  <a:lnTo>
                    <a:pt x="100901" y="52095"/>
                  </a:lnTo>
                  <a:lnTo>
                    <a:pt x="101638" y="52641"/>
                  </a:lnTo>
                  <a:lnTo>
                    <a:pt x="102069" y="52781"/>
                  </a:lnTo>
                  <a:lnTo>
                    <a:pt x="103314" y="52781"/>
                  </a:lnTo>
                  <a:lnTo>
                    <a:pt x="103873" y="52565"/>
                  </a:lnTo>
                  <a:lnTo>
                    <a:pt x="104571" y="51701"/>
                  </a:lnTo>
                  <a:lnTo>
                    <a:pt x="104749" y="51206"/>
                  </a:lnTo>
                  <a:lnTo>
                    <a:pt x="104749" y="50101"/>
                  </a:lnTo>
                  <a:close/>
                </a:path>
                <a:path w="112395" h="70485">
                  <a:moveTo>
                    <a:pt x="109486" y="50101"/>
                  </a:moveTo>
                  <a:lnTo>
                    <a:pt x="109296" y="49657"/>
                  </a:lnTo>
                  <a:lnTo>
                    <a:pt x="108534" y="48945"/>
                  </a:lnTo>
                  <a:lnTo>
                    <a:pt x="108077" y="48768"/>
                  </a:lnTo>
                  <a:lnTo>
                    <a:pt x="107238" y="48768"/>
                  </a:lnTo>
                  <a:lnTo>
                    <a:pt x="106972" y="48818"/>
                  </a:lnTo>
                  <a:lnTo>
                    <a:pt x="106629" y="48958"/>
                  </a:lnTo>
                  <a:lnTo>
                    <a:pt x="106502" y="49034"/>
                  </a:lnTo>
                  <a:lnTo>
                    <a:pt x="106362" y="49149"/>
                  </a:lnTo>
                  <a:lnTo>
                    <a:pt x="106616" y="47485"/>
                  </a:lnTo>
                  <a:lnTo>
                    <a:pt x="109143" y="47485"/>
                  </a:lnTo>
                  <a:lnTo>
                    <a:pt x="109143" y="46761"/>
                  </a:lnTo>
                  <a:lnTo>
                    <a:pt x="106057" y="46761"/>
                  </a:lnTo>
                  <a:lnTo>
                    <a:pt x="105600" y="49974"/>
                  </a:lnTo>
                  <a:lnTo>
                    <a:pt x="106248" y="50012"/>
                  </a:lnTo>
                  <a:lnTo>
                    <a:pt x="106375" y="49834"/>
                  </a:lnTo>
                  <a:lnTo>
                    <a:pt x="106527" y="49695"/>
                  </a:lnTo>
                  <a:lnTo>
                    <a:pt x="106908" y="49491"/>
                  </a:lnTo>
                  <a:lnTo>
                    <a:pt x="107124" y="49441"/>
                  </a:lnTo>
                  <a:lnTo>
                    <a:pt x="107734" y="49441"/>
                  </a:lnTo>
                  <a:lnTo>
                    <a:pt x="108038" y="49555"/>
                  </a:lnTo>
                  <a:lnTo>
                    <a:pt x="108546" y="50012"/>
                  </a:lnTo>
                  <a:lnTo>
                    <a:pt x="108673" y="50330"/>
                  </a:lnTo>
                  <a:lnTo>
                    <a:pt x="108673" y="51104"/>
                  </a:lnTo>
                  <a:lnTo>
                    <a:pt x="108572" y="51409"/>
                  </a:lnTo>
                  <a:lnTo>
                    <a:pt x="108140" y="51968"/>
                  </a:lnTo>
                  <a:lnTo>
                    <a:pt x="107810" y="52120"/>
                  </a:lnTo>
                  <a:lnTo>
                    <a:pt x="107137" y="52120"/>
                  </a:lnTo>
                  <a:lnTo>
                    <a:pt x="106934" y="52070"/>
                  </a:lnTo>
                  <a:lnTo>
                    <a:pt x="106413" y="51828"/>
                  </a:lnTo>
                  <a:lnTo>
                    <a:pt x="106210" y="51536"/>
                  </a:lnTo>
                  <a:lnTo>
                    <a:pt x="106159" y="51104"/>
                  </a:lnTo>
                  <a:lnTo>
                    <a:pt x="105384" y="51104"/>
                  </a:lnTo>
                  <a:lnTo>
                    <a:pt x="105422" y="51676"/>
                  </a:lnTo>
                  <a:lnTo>
                    <a:pt x="105638" y="52095"/>
                  </a:lnTo>
                  <a:lnTo>
                    <a:pt x="106387" y="52641"/>
                  </a:lnTo>
                  <a:lnTo>
                    <a:pt x="106807" y="52781"/>
                  </a:lnTo>
                  <a:lnTo>
                    <a:pt x="108064" y="52781"/>
                  </a:lnTo>
                  <a:lnTo>
                    <a:pt x="108610" y="52565"/>
                  </a:lnTo>
                  <a:lnTo>
                    <a:pt x="109308" y="51701"/>
                  </a:lnTo>
                  <a:lnTo>
                    <a:pt x="109486" y="51206"/>
                  </a:lnTo>
                  <a:lnTo>
                    <a:pt x="109486" y="50101"/>
                  </a:lnTo>
                  <a:close/>
                </a:path>
                <a:path w="112395" h="70485">
                  <a:moveTo>
                    <a:pt x="112077" y="50025"/>
                  </a:moveTo>
                  <a:lnTo>
                    <a:pt x="110629" y="46405"/>
                  </a:lnTo>
                  <a:lnTo>
                    <a:pt x="110134" y="46405"/>
                  </a:lnTo>
                  <a:lnTo>
                    <a:pt x="110540" y="47180"/>
                  </a:lnTo>
                  <a:lnTo>
                    <a:pt x="110820" y="47777"/>
                  </a:lnTo>
                  <a:lnTo>
                    <a:pt x="111175" y="48856"/>
                  </a:lnTo>
                  <a:lnTo>
                    <a:pt x="111290" y="49593"/>
                  </a:lnTo>
                  <a:lnTo>
                    <a:pt x="111290" y="51193"/>
                  </a:lnTo>
                  <a:lnTo>
                    <a:pt x="111188" y="51892"/>
                  </a:lnTo>
                  <a:lnTo>
                    <a:pt x="110871" y="52882"/>
                  </a:lnTo>
                  <a:lnTo>
                    <a:pt x="110578" y="53505"/>
                  </a:lnTo>
                  <a:lnTo>
                    <a:pt x="110147" y="54368"/>
                  </a:lnTo>
                  <a:lnTo>
                    <a:pt x="110667" y="54368"/>
                  </a:lnTo>
                  <a:lnTo>
                    <a:pt x="111175" y="53555"/>
                  </a:lnTo>
                  <a:lnTo>
                    <a:pt x="111518" y="52946"/>
                  </a:lnTo>
                  <a:lnTo>
                    <a:pt x="111950" y="51892"/>
                  </a:lnTo>
                  <a:lnTo>
                    <a:pt x="112077" y="51168"/>
                  </a:lnTo>
                  <a:lnTo>
                    <a:pt x="112077" y="500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426403" y="2099906"/>
              <a:ext cx="118745" cy="53975"/>
            </a:xfrm>
            <a:custGeom>
              <a:avLst/>
              <a:gdLst/>
              <a:ahLst/>
              <a:cxnLst/>
              <a:rect l="l" t="t" r="r" b="b"/>
              <a:pathLst>
                <a:path w="118745" h="53975">
                  <a:moveTo>
                    <a:pt x="3581" y="48298"/>
                  </a:moveTo>
                  <a:lnTo>
                    <a:pt x="2832" y="48298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81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82"/>
                  </a:lnTo>
                  <a:lnTo>
                    <a:pt x="800" y="51676"/>
                  </a:lnTo>
                  <a:lnTo>
                    <a:pt x="762" y="51485"/>
                  </a:lnTo>
                  <a:lnTo>
                    <a:pt x="762" y="48298"/>
                  </a:lnTo>
                  <a:lnTo>
                    <a:pt x="0" y="48298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66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73"/>
                  </a:lnTo>
                  <a:lnTo>
                    <a:pt x="2882" y="52108"/>
                  </a:lnTo>
                  <a:lnTo>
                    <a:pt x="2870" y="52755"/>
                  </a:lnTo>
                  <a:lnTo>
                    <a:pt x="3581" y="52755"/>
                  </a:lnTo>
                  <a:lnTo>
                    <a:pt x="3581" y="48298"/>
                  </a:lnTo>
                  <a:close/>
                </a:path>
                <a:path w="118745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01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118745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21"/>
                  </a:lnTo>
                  <a:lnTo>
                    <a:pt x="1244" y="21221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13"/>
                  </a:lnTo>
                  <a:lnTo>
                    <a:pt x="63" y="21018"/>
                  </a:lnTo>
                  <a:lnTo>
                    <a:pt x="406" y="21678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67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118745" h="53975">
                  <a:moveTo>
                    <a:pt x="8153" y="51054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17"/>
                  </a:lnTo>
                  <a:lnTo>
                    <a:pt x="5930" y="50012"/>
                  </a:lnTo>
                  <a:lnTo>
                    <a:pt x="5765" y="49949"/>
                  </a:lnTo>
                  <a:lnTo>
                    <a:pt x="5461" y="49771"/>
                  </a:lnTo>
                  <a:lnTo>
                    <a:pt x="5359" y="49606"/>
                  </a:lnTo>
                  <a:lnTo>
                    <a:pt x="5359" y="49237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42" y="48831"/>
                  </a:lnTo>
                  <a:lnTo>
                    <a:pt x="7302" y="49580"/>
                  </a:lnTo>
                  <a:lnTo>
                    <a:pt x="8001" y="49580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65" y="48183"/>
                  </a:lnTo>
                  <a:lnTo>
                    <a:pt x="5359" y="48323"/>
                  </a:lnTo>
                  <a:lnTo>
                    <a:pt x="4749" y="48831"/>
                  </a:lnTo>
                  <a:lnTo>
                    <a:pt x="4597" y="49174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58"/>
                  </a:lnTo>
                  <a:lnTo>
                    <a:pt x="5549" y="50660"/>
                  </a:lnTo>
                  <a:lnTo>
                    <a:pt x="6832" y="50990"/>
                  </a:lnTo>
                  <a:lnTo>
                    <a:pt x="7048" y="51054"/>
                  </a:lnTo>
                  <a:lnTo>
                    <a:pt x="7327" y="51219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02" y="51993"/>
                  </a:lnTo>
                  <a:lnTo>
                    <a:pt x="6883" y="52235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84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58"/>
                  </a:lnTo>
                  <a:lnTo>
                    <a:pt x="4470" y="51358"/>
                  </a:lnTo>
                  <a:lnTo>
                    <a:pt x="4495" y="51803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53" y="51866"/>
                  </a:lnTo>
                  <a:lnTo>
                    <a:pt x="8153" y="51054"/>
                  </a:lnTo>
                  <a:close/>
                </a:path>
                <a:path w="118745" h="53975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24"/>
                  </a:lnTo>
                  <a:lnTo>
                    <a:pt x="6642" y="33324"/>
                  </a:lnTo>
                  <a:lnTo>
                    <a:pt x="6946" y="33426"/>
                  </a:lnTo>
                  <a:lnTo>
                    <a:pt x="7112" y="33629"/>
                  </a:lnTo>
                  <a:lnTo>
                    <a:pt x="7226" y="33769"/>
                  </a:lnTo>
                  <a:lnTo>
                    <a:pt x="7277" y="33921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794"/>
                  </a:lnTo>
                  <a:lnTo>
                    <a:pt x="7924" y="33528"/>
                  </a:lnTo>
                  <a:lnTo>
                    <a:pt x="7442" y="32880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16"/>
                  </a:lnTo>
                  <a:lnTo>
                    <a:pt x="4749" y="33337"/>
                  </a:lnTo>
                  <a:lnTo>
                    <a:pt x="4597" y="33680"/>
                  </a:lnTo>
                  <a:lnTo>
                    <a:pt x="4597" y="34455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64"/>
                  </a:lnTo>
                  <a:lnTo>
                    <a:pt x="7416" y="36309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77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77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87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118745" h="53975">
                  <a:moveTo>
                    <a:pt x="8153" y="20066"/>
                  </a:moveTo>
                  <a:lnTo>
                    <a:pt x="8001" y="19761"/>
                  </a:lnTo>
                  <a:lnTo>
                    <a:pt x="7531" y="19443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70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81"/>
                  </a:lnTo>
                  <a:lnTo>
                    <a:pt x="5943" y="17830"/>
                  </a:lnTo>
                  <a:lnTo>
                    <a:pt x="6642" y="17830"/>
                  </a:lnTo>
                  <a:lnTo>
                    <a:pt x="6946" y="17932"/>
                  </a:lnTo>
                  <a:lnTo>
                    <a:pt x="7112" y="18135"/>
                  </a:lnTo>
                  <a:lnTo>
                    <a:pt x="7226" y="18275"/>
                  </a:lnTo>
                  <a:lnTo>
                    <a:pt x="7277" y="18415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597" y="18186"/>
                  </a:lnTo>
                  <a:lnTo>
                    <a:pt x="4597" y="18961"/>
                  </a:lnTo>
                  <a:lnTo>
                    <a:pt x="4762" y="19240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19989"/>
                  </a:lnTo>
                  <a:lnTo>
                    <a:pt x="7048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02" y="21005"/>
                  </a:lnTo>
                  <a:lnTo>
                    <a:pt x="6883" y="21247"/>
                  </a:lnTo>
                  <a:lnTo>
                    <a:pt x="6642" y="21297"/>
                  </a:lnTo>
                  <a:lnTo>
                    <a:pt x="5892" y="21297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70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32"/>
                  </a:lnTo>
                  <a:lnTo>
                    <a:pt x="6946" y="21932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66"/>
                  </a:lnTo>
                  <a:close/>
                </a:path>
                <a:path w="118745" h="53975">
                  <a:moveTo>
                    <a:pt x="13208" y="53403"/>
                  </a:moveTo>
                  <a:lnTo>
                    <a:pt x="8458" y="53403"/>
                  </a:lnTo>
                  <a:lnTo>
                    <a:pt x="8458" y="53822"/>
                  </a:lnTo>
                  <a:lnTo>
                    <a:pt x="13208" y="53822"/>
                  </a:lnTo>
                  <a:lnTo>
                    <a:pt x="13208" y="53403"/>
                  </a:lnTo>
                  <a:close/>
                </a:path>
                <a:path w="118745" h="53975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28"/>
                  </a:lnTo>
                  <a:lnTo>
                    <a:pt x="13208" y="38328"/>
                  </a:lnTo>
                  <a:lnTo>
                    <a:pt x="13208" y="37909"/>
                  </a:lnTo>
                  <a:close/>
                </a:path>
                <a:path w="118745" h="53975">
                  <a:moveTo>
                    <a:pt x="13208" y="22415"/>
                  </a:moveTo>
                  <a:lnTo>
                    <a:pt x="8458" y="22415"/>
                  </a:lnTo>
                  <a:lnTo>
                    <a:pt x="8458" y="22834"/>
                  </a:lnTo>
                  <a:lnTo>
                    <a:pt x="13208" y="22834"/>
                  </a:lnTo>
                  <a:lnTo>
                    <a:pt x="13208" y="22415"/>
                  </a:lnTo>
                  <a:close/>
                </a:path>
                <a:path w="118745" h="53975">
                  <a:moveTo>
                    <a:pt x="15367" y="32804"/>
                  </a:moveTo>
                  <a:lnTo>
                    <a:pt x="14655" y="32804"/>
                  </a:lnTo>
                  <a:lnTo>
                    <a:pt x="14655" y="31559"/>
                  </a:lnTo>
                  <a:lnTo>
                    <a:pt x="13906" y="31559"/>
                  </a:lnTo>
                  <a:lnTo>
                    <a:pt x="13906" y="32804"/>
                  </a:lnTo>
                  <a:lnTo>
                    <a:pt x="13296" y="32804"/>
                  </a:lnTo>
                  <a:lnTo>
                    <a:pt x="13296" y="33413"/>
                  </a:lnTo>
                  <a:lnTo>
                    <a:pt x="13906" y="33413"/>
                  </a:lnTo>
                  <a:lnTo>
                    <a:pt x="13906" y="36652"/>
                  </a:lnTo>
                  <a:lnTo>
                    <a:pt x="13970" y="36880"/>
                  </a:lnTo>
                  <a:lnTo>
                    <a:pt x="14211" y="37236"/>
                  </a:lnTo>
                  <a:lnTo>
                    <a:pt x="14452" y="37338"/>
                  </a:lnTo>
                  <a:lnTo>
                    <a:pt x="14909" y="37338"/>
                  </a:lnTo>
                  <a:lnTo>
                    <a:pt x="15290" y="37287"/>
                  </a:lnTo>
                  <a:lnTo>
                    <a:pt x="15367" y="36664"/>
                  </a:lnTo>
                  <a:lnTo>
                    <a:pt x="14973" y="36690"/>
                  </a:lnTo>
                  <a:lnTo>
                    <a:pt x="14719" y="36588"/>
                  </a:lnTo>
                  <a:lnTo>
                    <a:pt x="14655" y="33413"/>
                  </a:lnTo>
                  <a:lnTo>
                    <a:pt x="15367" y="33413"/>
                  </a:lnTo>
                  <a:lnTo>
                    <a:pt x="15367" y="32804"/>
                  </a:lnTo>
                  <a:close/>
                </a:path>
                <a:path w="118745" h="53975">
                  <a:moveTo>
                    <a:pt x="16878" y="32829"/>
                  </a:moveTo>
                  <a:lnTo>
                    <a:pt x="16116" y="32829"/>
                  </a:lnTo>
                  <a:lnTo>
                    <a:pt x="16116" y="37261"/>
                  </a:lnTo>
                  <a:lnTo>
                    <a:pt x="16878" y="37261"/>
                  </a:lnTo>
                  <a:lnTo>
                    <a:pt x="16878" y="32829"/>
                  </a:lnTo>
                  <a:close/>
                </a:path>
                <a:path w="118745" h="53975">
                  <a:moveTo>
                    <a:pt x="16878" y="31153"/>
                  </a:moveTo>
                  <a:lnTo>
                    <a:pt x="16116" y="31153"/>
                  </a:lnTo>
                  <a:lnTo>
                    <a:pt x="16116" y="32004"/>
                  </a:lnTo>
                  <a:lnTo>
                    <a:pt x="16878" y="32004"/>
                  </a:lnTo>
                  <a:lnTo>
                    <a:pt x="16878" y="31153"/>
                  </a:lnTo>
                  <a:close/>
                </a:path>
                <a:path w="118745" h="53975">
                  <a:moveTo>
                    <a:pt x="17157" y="51054"/>
                  </a:moveTo>
                  <a:lnTo>
                    <a:pt x="17005" y="50761"/>
                  </a:lnTo>
                  <a:lnTo>
                    <a:pt x="16535" y="50444"/>
                  </a:lnTo>
                  <a:lnTo>
                    <a:pt x="16179" y="50317"/>
                  </a:lnTo>
                  <a:lnTo>
                    <a:pt x="14922" y="50012"/>
                  </a:lnTo>
                  <a:lnTo>
                    <a:pt x="14757" y="49949"/>
                  </a:lnTo>
                  <a:lnTo>
                    <a:pt x="14452" y="49771"/>
                  </a:lnTo>
                  <a:lnTo>
                    <a:pt x="14363" y="49606"/>
                  </a:lnTo>
                  <a:lnTo>
                    <a:pt x="14363" y="49237"/>
                  </a:lnTo>
                  <a:lnTo>
                    <a:pt x="14439" y="49098"/>
                  </a:lnTo>
                  <a:lnTo>
                    <a:pt x="14732" y="48882"/>
                  </a:lnTo>
                  <a:lnTo>
                    <a:pt x="14947" y="48831"/>
                  </a:lnTo>
                  <a:lnTo>
                    <a:pt x="15646" y="48831"/>
                  </a:lnTo>
                  <a:lnTo>
                    <a:pt x="16294" y="49580"/>
                  </a:lnTo>
                  <a:lnTo>
                    <a:pt x="17005" y="49580"/>
                  </a:lnTo>
                  <a:lnTo>
                    <a:pt x="17018" y="49301"/>
                  </a:lnTo>
                  <a:lnTo>
                    <a:pt x="16929" y="49034"/>
                  </a:lnTo>
                  <a:lnTo>
                    <a:pt x="16433" y="48387"/>
                  </a:lnTo>
                  <a:lnTo>
                    <a:pt x="15963" y="48183"/>
                  </a:lnTo>
                  <a:lnTo>
                    <a:pt x="14770" y="48183"/>
                  </a:lnTo>
                  <a:lnTo>
                    <a:pt x="14363" y="48323"/>
                  </a:lnTo>
                  <a:lnTo>
                    <a:pt x="13754" y="48831"/>
                  </a:lnTo>
                  <a:lnTo>
                    <a:pt x="13601" y="49174"/>
                  </a:lnTo>
                  <a:lnTo>
                    <a:pt x="13601" y="49961"/>
                  </a:lnTo>
                  <a:lnTo>
                    <a:pt x="13766" y="50241"/>
                  </a:lnTo>
                  <a:lnTo>
                    <a:pt x="14262" y="50558"/>
                  </a:lnTo>
                  <a:lnTo>
                    <a:pt x="14554" y="50660"/>
                  </a:lnTo>
                  <a:lnTo>
                    <a:pt x="15836" y="50990"/>
                  </a:lnTo>
                  <a:lnTo>
                    <a:pt x="16052" y="51054"/>
                  </a:lnTo>
                  <a:lnTo>
                    <a:pt x="16332" y="51219"/>
                  </a:lnTo>
                  <a:lnTo>
                    <a:pt x="16421" y="51371"/>
                  </a:lnTo>
                  <a:lnTo>
                    <a:pt x="16421" y="51816"/>
                  </a:lnTo>
                  <a:lnTo>
                    <a:pt x="16306" y="51993"/>
                  </a:lnTo>
                  <a:lnTo>
                    <a:pt x="15887" y="52235"/>
                  </a:lnTo>
                  <a:lnTo>
                    <a:pt x="15646" y="52298"/>
                  </a:lnTo>
                  <a:lnTo>
                    <a:pt x="14897" y="52298"/>
                  </a:lnTo>
                  <a:lnTo>
                    <a:pt x="14579" y="52184"/>
                  </a:lnTo>
                  <a:lnTo>
                    <a:pt x="14287" y="51803"/>
                  </a:lnTo>
                  <a:lnTo>
                    <a:pt x="14211" y="51612"/>
                  </a:lnTo>
                  <a:lnTo>
                    <a:pt x="14198" y="51358"/>
                  </a:lnTo>
                  <a:lnTo>
                    <a:pt x="13474" y="51358"/>
                  </a:lnTo>
                  <a:lnTo>
                    <a:pt x="13500" y="51803"/>
                  </a:lnTo>
                  <a:lnTo>
                    <a:pt x="13652" y="52184"/>
                  </a:lnTo>
                  <a:lnTo>
                    <a:pt x="14198" y="52781"/>
                  </a:lnTo>
                  <a:lnTo>
                    <a:pt x="14668" y="52933"/>
                  </a:lnTo>
                  <a:lnTo>
                    <a:pt x="15951" y="52933"/>
                  </a:lnTo>
                  <a:lnTo>
                    <a:pt x="16408" y="52793"/>
                  </a:lnTo>
                  <a:lnTo>
                    <a:pt x="17005" y="52209"/>
                  </a:lnTo>
                  <a:lnTo>
                    <a:pt x="17157" y="51866"/>
                  </a:lnTo>
                  <a:lnTo>
                    <a:pt x="17157" y="51054"/>
                  </a:lnTo>
                  <a:close/>
                </a:path>
                <a:path w="118745" h="53975">
                  <a:moveTo>
                    <a:pt x="17157" y="20066"/>
                  </a:moveTo>
                  <a:lnTo>
                    <a:pt x="17005" y="19761"/>
                  </a:lnTo>
                  <a:lnTo>
                    <a:pt x="16535" y="19443"/>
                  </a:lnTo>
                  <a:lnTo>
                    <a:pt x="16179" y="19329"/>
                  </a:lnTo>
                  <a:lnTo>
                    <a:pt x="14922" y="19024"/>
                  </a:lnTo>
                  <a:lnTo>
                    <a:pt x="14757" y="18961"/>
                  </a:lnTo>
                  <a:lnTo>
                    <a:pt x="14452" y="18770"/>
                  </a:lnTo>
                  <a:lnTo>
                    <a:pt x="14363" y="18618"/>
                  </a:lnTo>
                  <a:lnTo>
                    <a:pt x="14363" y="18249"/>
                  </a:lnTo>
                  <a:lnTo>
                    <a:pt x="14439" y="18110"/>
                  </a:lnTo>
                  <a:lnTo>
                    <a:pt x="14732" y="17881"/>
                  </a:lnTo>
                  <a:lnTo>
                    <a:pt x="14947" y="17830"/>
                  </a:lnTo>
                  <a:lnTo>
                    <a:pt x="15646" y="17830"/>
                  </a:lnTo>
                  <a:lnTo>
                    <a:pt x="15951" y="17932"/>
                  </a:lnTo>
                  <a:lnTo>
                    <a:pt x="16116" y="18135"/>
                  </a:lnTo>
                  <a:lnTo>
                    <a:pt x="16230" y="18275"/>
                  </a:lnTo>
                  <a:lnTo>
                    <a:pt x="16281" y="18415"/>
                  </a:lnTo>
                  <a:lnTo>
                    <a:pt x="16294" y="18592"/>
                  </a:lnTo>
                  <a:lnTo>
                    <a:pt x="17005" y="18592"/>
                  </a:lnTo>
                  <a:lnTo>
                    <a:pt x="17018" y="18300"/>
                  </a:lnTo>
                  <a:lnTo>
                    <a:pt x="16929" y="18034"/>
                  </a:lnTo>
                  <a:lnTo>
                    <a:pt x="16433" y="17386"/>
                  </a:lnTo>
                  <a:lnTo>
                    <a:pt x="15963" y="17195"/>
                  </a:lnTo>
                  <a:lnTo>
                    <a:pt x="14770" y="17195"/>
                  </a:lnTo>
                  <a:lnTo>
                    <a:pt x="14363" y="17322"/>
                  </a:lnTo>
                  <a:lnTo>
                    <a:pt x="13754" y="17843"/>
                  </a:lnTo>
                  <a:lnTo>
                    <a:pt x="13601" y="18186"/>
                  </a:lnTo>
                  <a:lnTo>
                    <a:pt x="13601" y="18961"/>
                  </a:lnTo>
                  <a:lnTo>
                    <a:pt x="13766" y="19240"/>
                  </a:lnTo>
                  <a:lnTo>
                    <a:pt x="14262" y="19570"/>
                  </a:lnTo>
                  <a:lnTo>
                    <a:pt x="14554" y="19672"/>
                  </a:lnTo>
                  <a:lnTo>
                    <a:pt x="15836" y="19989"/>
                  </a:lnTo>
                  <a:lnTo>
                    <a:pt x="16052" y="20066"/>
                  </a:lnTo>
                  <a:lnTo>
                    <a:pt x="16332" y="20231"/>
                  </a:lnTo>
                  <a:lnTo>
                    <a:pt x="16421" y="20370"/>
                  </a:lnTo>
                  <a:lnTo>
                    <a:pt x="16421" y="20815"/>
                  </a:lnTo>
                  <a:lnTo>
                    <a:pt x="16306" y="21005"/>
                  </a:lnTo>
                  <a:lnTo>
                    <a:pt x="15887" y="21247"/>
                  </a:lnTo>
                  <a:lnTo>
                    <a:pt x="15646" y="21297"/>
                  </a:lnTo>
                  <a:lnTo>
                    <a:pt x="14897" y="21297"/>
                  </a:lnTo>
                  <a:lnTo>
                    <a:pt x="14579" y="21183"/>
                  </a:lnTo>
                  <a:lnTo>
                    <a:pt x="14287" y="20815"/>
                  </a:lnTo>
                  <a:lnTo>
                    <a:pt x="14211" y="20624"/>
                  </a:lnTo>
                  <a:lnTo>
                    <a:pt x="14198" y="20370"/>
                  </a:lnTo>
                  <a:lnTo>
                    <a:pt x="13474" y="20370"/>
                  </a:lnTo>
                  <a:lnTo>
                    <a:pt x="13500" y="20815"/>
                  </a:lnTo>
                  <a:lnTo>
                    <a:pt x="13652" y="21183"/>
                  </a:lnTo>
                  <a:lnTo>
                    <a:pt x="14198" y="21793"/>
                  </a:lnTo>
                  <a:lnTo>
                    <a:pt x="14668" y="21932"/>
                  </a:lnTo>
                  <a:lnTo>
                    <a:pt x="15951" y="21932"/>
                  </a:lnTo>
                  <a:lnTo>
                    <a:pt x="16408" y="21793"/>
                  </a:lnTo>
                  <a:lnTo>
                    <a:pt x="17005" y="21221"/>
                  </a:lnTo>
                  <a:lnTo>
                    <a:pt x="17157" y="20878"/>
                  </a:lnTo>
                  <a:lnTo>
                    <a:pt x="17157" y="20066"/>
                  </a:lnTo>
                  <a:close/>
                </a:path>
                <a:path w="118745" h="53975">
                  <a:moveTo>
                    <a:pt x="19634" y="48298"/>
                  </a:moveTo>
                  <a:lnTo>
                    <a:pt x="18923" y="48298"/>
                  </a:lnTo>
                  <a:lnTo>
                    <a:pt x="18923" y="47053"/>
                  </a:lnTo>
                  <a:lnTo>
                    <a:pt x="18161" y="47053"/>
                  </a:lnTo>
                  <a:lnTo>
                    <a:pt x="18161" y="48298"/>
                  </a:lnTo>
                  <a:lnTo>
                    <a:pt x="17564" y="48298"/>
                  </a:lnTo>
                  <a:lnTo>
                    <a:pt x="17564" y="48920"/>
                  </a:lnTo>
                  <a:lnTo>
                    <a:pt x="18161" y="48920"/>
                  </a:lnTo>
                  <a:lnTo>
                    <a:pt x="18161" y="52146"/>
                  </a:lnTo>
                  <a:lnTo>
                    <a:pt x="18224" y="52387"/>
                  </a:lnTo>
                  <a:lnTo>
                    <a:pt x="18478" y="52743"/>
                  </a:lnTo>
                  <a:lnTo>
                    <a:pt x="18707" y="52832"/>
                  </a:lnTo>
                  <a:lnTo>
                    <a:pt x="19177" y="52832"/>
                  </a:lnTo>
                  <a:lnTo>
                    <a:pt x="19545" y="52793"/>
                  </a:lnTo>
                  <a:lnTo>
                    <a:pt x="19634" y="52171"/>
                  </a:lnTo>
                  <a:lnTo>
                    <a:pt x="19240" y="52184"/>
                  </a:lnTo>
                  <a:lnTo>
                    <a:pt x="18973" y="52082"/>
                  </a:lnTo>
                  <a:lnTo>
                    <a:pt x="18923" y="48920"/>
                  </a:lnTo>
                  <a:lnTo>
                    <a:pt x="19634" y="48920"/>
                  </a:lnTo>
                  <a:lnTo>
                    <a:pt x="19634" y="48298"/>
                  </a:lnTo>
                  <a:close/>
                </a:path>
                <a:path w="118745" h="53975">
                  <a:moveTo>
                    <a:pt x="21869" y="18707"/>
                  </a:moveTo>
                  <a:lnTo>
                    <a:pt x="21666" y="18135"/>
                  </a:lnTo>
                  <a:lnTo>
                    <a:pt x="21348" y="17830"/>
                  </a:lnTo>
                  <a:lnTo>
                    <a:pt x="21005" y="17513"/>
                  </a:lnTo>
                  <a:lnTo>
                    <a:pt x="21005" y="18707"/>
                  </a:lnTo>
                  <a:lnTo>
                    <a:pt x="20916" y="20485"/>
                  </a:lnTo>
                  <a:lnTo>
                    <a:pt x="20624" y="21094"/>
                  </a:lnTo>
                  <a:lnTo>
                    <a:pt x="20281" y="21285"/>
                  </a:lnTo>
                  <a:lnTo>
                    <a:pt x="19329" y="21285"/>
                  </a:lnTo>
                  <a:lnTo>
                    <a:pt x="18999" y="21120"/>
                  </a:lnTo>
                  <a:lnTo>
                    <a:pt x="18580" y="20485"/>
                  </a:lnTo>
                  <a:lnTo>
                    <a:pt x="18592" y="18707"/>
                  </a:lnTo>
                  <a:lnTo>
                    <a:pt x="18999" y="18008"/>
                  </a:lnTo>
                  <a:lnTo>
                    <a:pt x="19329" y="17830"/>
                  </a:lnTo>
                  <a:lnTo>
                    <a:pt x="20307" y="17830"/>
                  </a:lnTo>
                  <a:lnTo>
                    <a:pt x="20612" y="18008"/>
                  </a:lnTo>
                  <a:lnTo>
                    <a:pt x="20713" y="18135"/>
                  </a:lnTo>
                  <a:lnTo>
                    <a:pt x="21005" y="18707"/>
                  </a:lnTo>
                  <a:lnTo>
                    <a:pt x="21005" y="17513"/>
                  </a:lnTo>
                  <a:lnTo>
                    <a:pt x="20866" y="17373"/>
                  </a:lnTo>
                  <a:lnTo>
                    <a:pt x="20383" y="17183"/>
                  </a:lnTo>
                  <a:lnTo>
                    <a:pt x="19177" y="17183"/>
                  </a:lnTo>
                  <a:lnTo>
                    <a:pt x="18656" y="17399"/>
                  </a:lnTo>
                  <a:lnTo>
                    <a:pt x="17907" y="18288"/>
                  </a:lnTo>
                  <a:lnTo>
                    <a:pt x="17767" y="18707"/>
                  </a:lnTo>
                  <a:lnTo>
                    <a:pt x="17894" y="20891"/>
                  </a:lnTo>
                  <a:lnTo>
                    <a:pt x="18605" y="21729"/>
                  </a:lnTo>
                  <a:lnTo>
                    <a:pt x="19100" y="21920"/>
                  </a:lnTo>
                  <a:lnTo>
                    <a:pt x="20447" y="21920"/>
                  </a:lnTo>
                  <a:lnTo>
                    <a:pt x="20993" y="21691"/>
                  </a:lnTo>
                  <a:lnTo>
                    <a:pt x="21297" y="21285"/>
                  </a:lnTo>
                  <a:lnTo>
                    <a:pt x="21691" y="20751"/>
                  </a:lnTo>
                  <a:lnTo>
                    <a:pt x="21767" y="20485"/>
                  </a:lnTo>
                  <a:lnTo>
                    <a:pt x="21869" y="18707"/>
                  </a:lnTo>
                  <a:close/>
                </a:path>
                <a:path w="118745" h="53975">
                  <a:moveTo>
                    <a:pt x="24015" y="33896"/>
                  </a:moveTo>
                  <a:lnTo>
                    <a:pt x="23952" y="33591"/>
                  </a:lnTo>
                  <a:lnTo>
                    <a:pt x="23622" y="32918"/>
                  </a:lnTo>
                  <a:lnTo>
                    <a:pt x="23202" y="32702"/>
                  </a:lnTo>
                  <a:lnTo>
                    <a:pt x="22339" y="32702"/>
                  </a:lnTo>
                  <a:lnTo>
                    <a:pt x="22072" y="32766"/>
                  </a:lnTo>
                  <a:lnTo>
                    <a:pt x="21628" y="32994"/>
                  </a:lnTo>
                  <a:lnTo>
                    <a:pt x="21437" y="33172"/>
                  </a:lnTo>
                  <a:lnTo>
                    <a:pt x="21259" y="33413"/>
                  </a:lnTo>
                  <a:lnTo>
                    <a:pt x="21170" y="33223"/>
                  </a:lnTo>
                  <a:lnTo>
                    <a:pt x="21056" y="33070"/>
                  </a:lnTo>
                  <a:lnTo>
                    <a:pt x="20726" y="32791"/>
                  </a:lnTo>
                  <a:lnTo>
                    <a:pt x="20434" y="32702"/>
                  </a:lnTo>
                  <a:lnTo>
                    <a:pt x="19761" y="32702"/>
                  </a:lnTo>
                  <a:lnTo>
                    <a:pt x="19481" y="32791"/>
                  </a:lnTo>
                  <a:lnTo>
                    <a:pt x="19088" y="33058"/>
                  </a:lnTo>
                  <a:lnTo>
                    <a:pt x="18935" y="33223"/>
                  </a:lnTo>
                  <a:lnTo>
                    <a:pt x="18757" y="33439"/>
                  </a:lnTo>
                  <a:lnTo>
                    <a:pt x="18757" y="32804"/>
                  </a:lnTo>
                  <a:lnTo>
                    <a:pt x="18008" y="32804"/>
                  </a:lnTo>
                  <a:lnTo>
                    <a:pt x="18008" y="37261"/>
                  </a:lnTo>
                  <a:lnTo>
                    <a:pt x="18757" y="37261"/>
                  </a:lnTo>
                  <a:lnTo>
                    <a:pt x="18757" y="34328"/>
                  </a:lnTo>
                  <a:lnTo>
                    <a:pt x="18884" y="33921"/>
                  </a:lnTo>
                  <a:lnTo>
                    <a:pt x="19342" y="33489"/>
                  </a:lnTo>
                  <a:lnTo>
                    <a:pt x="19596" y="33388"/>
                  </a:lnTo>
                  <a:lnTo>
                    <a:pt x="20193" y="33388"/>
                  </a:lnTo>
                  <a:lnTo>
                    <a:pt x="20408" y="33489"/>
                  </a:lnTo>
                  <a:lnTo>
                    <a:pt x="20586" y="33832"/>
                  </a:lnTo>
                  <a:lnTo>
                    <a:pt x="20624" y="34048"/>
                  </a:lnTo>
                  <a:lnTo>
                    <a:pt x="20624" y="37261"/>
                  </a:lnTo>
                  <a:lnTo>
                    <a:pt x="21386" y="37261"/>
                  </a:lnTo>
                  <a:lnTo>
                    <a:pt x="21386" y="34213"/>
                  </a:lnTo>
                  <a:lnTo>
                    <a:pt x="21501" y="33883"/>
                  </a:lnTo>
                  <a:lnTo>
                    <a:pt x="21920" y="33489"/>
                  </a:lnTo>
                  <a:lnTo>
                    <a:pt x="22174" y="33388"/>
                  </a:lnTo>
                  <a:lnTo>
                    <a:pt x="22682" y="33388"/>
                  </a:lnTo>
                  <a:lnTo>
                    <a:pt x="22860" y="33451"/>
                  </a:lnTo>
                  <a:lnTo>
                    <a:pt x="23164" y="33667"/>
                  </a:lnTo>
                  <a:lnTo>
                    <a:pt x="23228" y="33870"/>
                  </a:lnTo>
                  <a:lnTo>
                    <a:pt x="23228" y="37261"/>
                  </a:lnTo>
                  <a:lnTo>
                    <a:pt x="24015" y="37261"/>
                  </a:lnTo>
                  <a:lnTo>
                    <a:pt x="24015" y="33896"/>
                  </a:lnTo>
                  <a:close/>
                </a:path>
                <a:path w="118745" h="53975">
                  <a:moveTo>
                    <a:pt x="24396" y="52222"/>
                  </a:moveTo>
                  <a:lnTo>
                    <a:pt x="24041" y="52247"/>
                  </a:lnTo>
                  <a:lnTo>
                    <a:pt x="23901" y="50495"/>
                  </a:lnTo>
                  <a:lnTo>
                    <a:pt x="23799" y="48831"/>
                  </a:lnTo>
                  <a:lnTo>
                    <a:pt x="23736" y="48691"/>
                  </a:lnTo>
                  <a:lnTo>
                    <a:pt x="23152" y="48348"/>
                  </a:lnTo>
                  <a:lnTo>
                    <a:pt x="23152" y="50495"/>
                  </a:lnTo>
                  <a:lnTo>
                    <a:pt x="23152" y="51549"/>
                  </a:lnTo>
                  <a:lnTo>
                    <a:pt x="22936" y="51879"/>
                  </a:lnTo>
                  <a:lnTo>
                    <a:pt x="22275" y="52209"/>
                  </a:lnTo>
                  <a:lnTo>
                    <a:pt x="22021" y="52273"/>
                  </a:lnTo>
                  <a:lnTo>
                    <a:pt x="21539" y="52273"/>
                  </a:lnTo>
                  <a:lnTo>
                    <a:pt x="21412" y="52235"/>
                  </a:lnTo>
                  <a:lnTo>
                    <a:pt x="21196" y="52082"/>
                  </a:lnTo>
                  <a:lnTo>
                    <a:pt x="21069" y="51079"/>
                  </a:lnTo>
                  <a:lnTo>
                    <a:pt x="21437" y="50876"/>
                  </a:lnTo>
                  <a:lnTo>
                    <a:pt x="21640" y="50812"/>
                  </a:lnTo>
                  <a:lnTo>
                    <a:pt x="22504" y="50711"/>
                  </a:lnTo>
                  <a:lnTo>
                    <a:pt x="22936" y="50596"/>
                  </a:lnTo>
                  <a:lnTo>
                    <a:pt x="23152" y="50495"/>
                  </a:lnTo>
                  <a:lnTo>
                    <a:pt x="23152" y="48348"/>
                  </a:lnTo>
                  <a:lnTo>
                    <a:pt x="22656" y="48196"/>
                  </a:lnTo>
                  <a:lnTo>
                    <a:pt x="21678" y="48196"/>
                  </a:lnTo>
                  <a:lnTo>
                    <a:pt x="20408" y="49669"/>
                  </a:lnTo>
                  <a:lnTo>
                    <a:pt x="21107" y="49669"/>
                  </a:lnTo>
                  <a:lnTo>
                    <a:pt x="21183" y="49263"/>
                  </a:lnTo>
                  <a:lnTo>
                    <a:pt x="21450" y="48933"/>
                  </a:lnTo>
                  <a:lnTo>
                    <a:pt x="21717" y="48831"/>
                  </a:lnTo>
                  <a:lnTo>
                    <a:pt x="22453" y="48831"/>
                  </a:lnTo>
                  <a:lnTo>
                    <a:pt x="22707" y="48882"/>
                  </a:lnTo>
                  <a:lnTo>
                    <a:pt x="23075" y="49110"/>
                  </a:lnTo>
                  <a:lnTo>
                    <a:pt x="23063" y="49961"/>
                  </a:lnTo>
                  <a:lnTo>
                    <a:pt x="22936" y="50038"/>
                  </a:lnTo>
                  <a:lnTo>
                    <a:pt x="21158" y="50266"/>
                  </a:lnTo>
                  <a:lnTo>
                    <a:pt x="20815" y="50406"/>
                  </a:lnTo>
                  <a:lnTo>
                    <a:pt x="20294" y="50876"/>
                  </a:lnTo>
                  <a:lnTo>
                    <a:pt x="20396" y="52374"/>
                  </a:lnTo>
                  <a:lnTo>
                    <a:pt x="20802" y="52768"/>
                  </a:lnTo>
                  <a:lnTo>
                    <a:pt x="21170" y="52908"/>
                  </a:lnTo>
                  <a:lnTo>
                    <a:pt x="21920" y="52908"/>
                  </a:lnTo>
                  <a:lnTo>
                    <a:pt x="22237" y="52832"/>
                  </a:lnTo>
                  <a:lnTo>
                    <a:pt x="22809" y="52539"/>
                  </a:lnTo>
                  <a:lnTo>
                    <a:pt x="23025" y="52374"/>
                  </a:lnTo>
                  <a:lnTo>
                    <a:pt x="23190" y="52171"/>
                  </a:lnTo>
                  <a:lnTo>
                    <a:pt x="23291" y="52539"/>
                  </a:lnTo>
                  <a:lnTo>
                    <a:pt x="23431" y="52768"/>
                  </a:lnTo>
                  <a:lnTo>
                    <a:pt x="23622" y="52857"/>
                  </a:lnTo>
                  <a:lnTo>
                    <a:pt x="23977" y="52857"/>
                  </a:lnTo>
                  <a:lnTo>
                    <a:pt x="24358" y="52793"/>
                  </a:lnTo>
                  <a:lnTo>
                    <a:pt x="24396" y="52247"/>
                  </a:lnTo>
                  <a:close/>
                </a:path>
                <a:path w="118745" h="53975">
                  <a:moveTo>
                    <a:pt x="26327" y="17310"/>
                  </a:moveTo>
                  <a:lnTo>
                    <a:pt x="25577" y="17310"/>
                  </a:lnTo>
                  <a:lnTo>
                    <a:pt x="25577" y="19939"/>
                  </a:lnTo>
                  <a:lnTo>
                    <a:pt x="25527" y="20281"/>
                  </a:lnTo>
                  <a:lnTo>
                    <a:pt x="25234" y="20993"/>
                  </a:lnTo>
                  <a:lnTo>
                    <a:pt x="24879" y="21221"/>
                  </a:lnTo>
                  <a:lnTo>
                    <a:pt x="23990" y="21221"/>
                  </a:lnTo>
                  <a:lnTo>
                    <a:pt x="23749" y="21094"/>
                  </a:lnTo>
                  <a:lnTo>
                    <a:pt x="23545" y="20688"/>
                  </a:lnTo>
                  <a:lnTo>
                    <a:pt x="23507" y="20497"/>
                  </a:lnTo>
                  <a:lnTo>
                    <a:pt x="23507" y="17310"/>
                  </a:lnTo>
                  <a:lnTo>
                    <a:pt x="22733" y="17310"/>
                  </a:lnTo>
                  <a:lnTo>
                    <a:pt x="22733" y="20713"/>
                  </a:lnTo>
                  <a:lnTo>
                    <a:pt x="22809" y="21018"/>
                  </a:lnTo>
                  <a:lnTo>
                    <a:pt x="23152" y="21678"/>
                  </a:lnTo>
                  <a:lnTo>
                    <a:pt x="23583" y="21894"/>
                  </a:lnTo>
                  <a:lnTo>
                    <a:pt x="24625" y="21894"/>
                  </a:lnTo>
                  <a:lnTo>
                    <a:pt x="24980" y="21767"/>
                  </a:lnTo>
                  <a:lnTo>
                    <a:pt x="25412" y="21424"/>
                  </a:lnTo>
                  <a:lnTo>
                    <a:pt x="25527" y="21285"/>
                  </a:lnTo>
                  <a:lnTo>
                    <a:pt x="25628" y="21107"/>
                  </a:lnTo>
                  <a:lnTo>
                    <a:pt x="25615" y="21767"/>
                  </a:lnTo>
                  <a:lnTo>
                    <a:pt x="26327" y="21767"/>
                  </a:lnTo>
                  <a:lnTo>
                    <a:pt x="26327" y="17310"/>
                  </a:lnTo>
                  <a:close/>
                </a:path>
                <a:path w="118745" h="53975">
                  <a:moveTo>
                    <a:pt x="26746" y="48298"/>
                  </a:moveTo>
                  <a:lnTo>
                    <a:pt x="26035" y="48298"/>
                  </a:lnTo>
                  <a:lnTo>
                    <a:pt x="26035" y="47053"/>
                  </a:lnTo>
                  <a:lnTo>
                    <a:pt x="25273" y="47053"/>
                  </a:lnTo>
                  <a:lnTo>
                    <a:pt x="25273" y="48298"/>
                  </a:lnTo>
                  <a:lnTo>
                    <a:pt x="24663" y="48298"/>
                  </a:lnTo>
                  <a:lnTo>
                    <a:pt x="24663" y="48920"/>
                  </a:lnTo>
                  <a:lnTo>
                    <a:pt x="25273" y="48920"/>
                  </a:lnTo>
                  <a:lnTo>
                    <a:pt x="25273" y="52146"/>
                  </a:lnTo>
                  <a:lnTo>
                    <a:pt x="25336" y="52387"/>
                  </a:lnTo>
                  <a:lnTo>
                    <a:pt x="25577" y="52743"/>
                  </a:lnTo>
                  <a:lnTo>
                    <a:pt x="25819" y="52832"/>
                  </a:lnTo>
                  <a:lnTo>
                    <a:pt x="26276" y="52832"/>
                  </a:lnTo>
                  <a:lnTo>
                    <a:pt x="26657" y="52793"/>
                  </a:lnTo>
                  <a:lnTo>
                    <a:pt x="26746" y="52171"/>
                  </a:lnTo>
                  <a:lnTo>
                    <a:pt x="26339" y="52184"/>
                  </a:lnTo>
                  <a:lnTo>
                    <a:pt x="26085" y="52082"/>
                  </a:lnTo>
                  <a:lnTo>
                    <a:pt x="26035" y="48920"/>
                  </a:lnTo>
                  <a:lnTo>
                    <a:pt x="26746" y="48920"/>
                  </a:lnTo>
                  <a:lnTo>
                    <a:pt x="26746" y="48298"/>
                  </a:lnTo>
                  <a:close/>
                </a:path>
                <a:path w="118745" h="53975">
                  <a:moveTo>
                    <a:pt x="28943" y="35267"/>
                  </a:moveTo>
                  <a:lnTo>
                    <a:pt x="28168" y="33070"/>
                  </a:lnTo>
                  <a:lnTo>
                    <a:pt x="28168" y="34683"/>
                  </a:lnTo>
                  <a:lnTo>
                    <a:pt x="25679" y="34683"/>
                  </a:lnTo>
                  <a:lnTo>
                    <a:pt x="25704" y="34353"/>
                  </a:lnTo>
                  <a:lnTo>
                    <a:pt x="25819" y="33985"/>
                  </a:lnTo>
                  <a:lnTo>
                    <a:pt x="26289" y="33489"/>
                  </a:lnTo>
                  <a:lnTo>
                    <a:pt x="26581" y="33362"/>
                  </a:lnTo>
                  <a:lnTo>
                    <a:pt x="27406" y="33362"/>
                  </a:lnTo>
                  <a:lnTo>
                    <a:pt x="27749" y="33540"/>
                  </a:lnTo>
                  <a:lnTo>
                    <a:pt x="28003" y="33985"/>
                  </a:lnTo>
                  <a:lnTo>
                    <a:pt x="28117" y="34290"/>
                  </a:lnTo>
                  <a:lnTo>
                    <a:pt x="28168" y="34683"/>
                  </a:lnTo>
                  <a:lnTo>
                    <a:pt x="28168" y="33070"/>
                  </a:lnTo>
                  <a:lnTo>
                    <a:pt x="27597" y="32778"/>
                  </a:lnTo>
                  <a:lnTo>
                    <a:pt x="27292" y="32702"/>
                  </a:lnTo>
                  <a:lnTo>
                    <a:pt x="26339" y="32702"/>
                  </a:lnTo>
                  <a:lnTo>
                    <a:pt x="25831" y="32931"/>
                  </a:lnTo>
                  <a:lnTo>
                    <a:pt x="25057" y="33820"/>
                  </a:lnTo>
                  <a:lnTo>
                    <a:pt x="24968" y="34099"/>
                  </a:lnTo>
                  <a:lnTo>
                    <a:pt x="25057" y="36410"/>
                  </a:lnTo>
                  <a:lnTo>
                    <a:pt x="25831" y="37223"/>
                  </a:lnTo>
                  <a:lnTo>
                    <a:pt x="26301" y="37426"/>
                  </a:lnTo>
                  <a:lnTo>
                    <a:pt x="27076" y="37426"/>
                  </a:lnTo>
                  <a:lnTo>
                    <a:pt x="28867" y="35864"/>
                  </a:lnTo>
                  <a:lnTo>
                    <a:pt x="28130" y="35864"/>
                  </a:lnTo>
                  <a:lnTo>
                    <a:pt x="28067" y="36093"/>
                  </a:lnTo>
                  <a:lnTo>
                    <a:pt x="27990" y="36233"/>
                  </a:lnTo>
                  <a:lnTo>
                    <a:pt x="27622" y="36639"/>
                  </a:lnTo>
                  <a:lnTo>
                    <a:pt x="27305" y="36766"/>
                  </a:lnTo>
                  <a:lnTo>
                    <a:pt x="26492" y="36766"/>
                  </a:lnTo>
                  <a:lnTo>
                    <a:pt x="26212" y="36639"/>
                  </a:lnTo>
                  <a:lnTo>
                    <a:pt x="25781" y="36093"/>
                  </a:lnTo>
                  <a:lnTo>
                    <a:pt x="25666" y="35267"/>
                  </a:lnTo>
                  <a:lnTo>
                    <a:pt x="28943" y="35267"/>
                  </a:lnTo>
                  <a:close/>
                </a:path>
                <a:path w="118745" h="53975">
                  <a:moveTo>
                    <a:pt x="29679" y="17233"/>
                  </a:moveTo>
                  <a:lnTo>
                    <a:pt x="29451" y="17208"/>
                  </a:lnTo>
                  <a:lnTo>
                    <a:pt x="29146" y="17208"/>
                  </a:lnTo>
                  <a:lnTo>
                    <a:pt x="28879" y="17322"/>
                  </a:lnTo>
                  <a:lnTo>
                    <a:pt x="28435" y="17741"/>
                  </a:lnTo>
                  <a:lnTo>
                    <a:pt x="28282" y="17932"/>
                  </a:lnTo>
                  <a:lnTo>
                    <a:pt x="28232" y="18072"/>
                  </a:lnTo>
                  <a:lnTo>
                    <a:pt x="28232" y="17310"/>
                  </a:lnTo>
                  <a:lnTo>
                    <a:pt x="27520" y="17310"/>
                  </a:lnTo>
                  <a:lnTo>
                    <a:pt x="27520" y="21767"/>
                  </a:lnTo>
                  <a:lnTo>
                    <a:pt x="28257" y="21767"/>
                  </a:lnTo>
                  <a:lnTo>
                    <a:pt x="28257" y="18884"/>
                  </a:lnTo>
                  <a:lnTo>
                    <a:pt x="28359" y="18605"/>
                  </a:lnTo>
                  <a:lnTo>
                    <a:pt x="28765" y="18122"/>
                  </a:lnTo>
                  <a:lnTo>
                    <a:pt x="29057" y="18008"/>
                  </a:lnTo>
                  <a:lnTo>
                    <a:pt x="29438" y="18008"/>
                  </a:lnTo>
                  <a:lnTo>
                    <a:pt x="29679" y="18021"/>
                  </a:lnTo>
                  <a:lnTo>
                    <a:pt x="29679" y="17233"/>
                  </a:lnTo>
                  <a:close/>
                </a:path>
                <a:path w="118745" h="53975">
                  <a:moveTo>
                    <a:pt x="31064" y="48298"/>
                  </a:moveTo>
                  <a:lnTo>
                    <a:pt x="30314" y="48298"/>
                  </a:lnTo>
                  <a:lnTo>
                    <a:pt x="30314" y="50927"/>
                  </a:lnTo>
                  <a:lnTo>
                    <a:pt x="30264" y="51269"/>
                  </a:lnTo>
                  <a:lnTo>
                    <a:pt x="29972" y="51981"/>
                  </a:lnTo>
                  <a:lnTo>
                    <a:pt x="29616" y="52222"/>
                  </a:lnTo>
                  <a:lnTo>
                    <a:pt x="28727" y="52222"/>
                  </a:lnTo>
                  <a:lnTo>
                    <a:pt x="28473" y="52082"/>
                  </a:lnTo>
                  <a:lnTo>
                    <a:pt x="28270" y="51676"/>
                  </a:lnTo>
                  <a:lnTo>
                    <a:pt x="28232" y="51485"/>
                  </a:lnTo>
                  <a:lnTo>
                    <a:pt x="28232" y="48298"/>
                  </a:lnTo>
                  <a:lnTo>
                    <a:pt x="27470" y="48298"/>
                  </a:lnTo>
                  <a:lnTo>
                    <a:pt x="27470" y="51714"/>
                  </a:lnTo>
                  <a:lnTo>
                    <a:pt x="27533" y="52019"/>
                  </a:lnTo>
                  <a:lnTo>
                    <a:pt x="27889" y="52666"/>
                  </a:lnTo>
                  <a:lnTo>
                    <a:pt x="28321" y="52882"/>
                  </a:lnTo>
                  <a:lnTo>
                    <a:pt x="29362" y="52882"/>
                  </a:lnTo>
                  <a:lnTo>
                    <a:pt x="29705" y="52768"/>
                  </a:lnTo>
                  <a:lnTo>
                    <a:pt x="30149" y="52412"/>
                  </a:lnTo>
                  <a:lnTo>
                    <a:pt x="30264" y="52273"/>
                  </a:lnTo>
                  <a:lnTo>
                    <a:pt x="30365" y="52108"/>
                  </a:lnTo>
                  <a:lnTo>
                    <a:pt x="30353" y="52755"/>
                  </a:lnTo>
                  <a:lnTo>
                    <a:pt x="31064" y="52755"/>
                  </a:lnTo>
                  <a:lnTo>
                    <a:pt x="31064" y="48298"/>
                  </a:lnTo>
                  <a:close/>
                </a:path>
                <a:path w="118745" h="53975">
                  <a:moveTo>
                    <a:pt x="33261" y="35560"/>
                  </a:moveTo>
                  <a:lnTo>
                    <a:pt x="33108" y="35267"/>
                  </a:lnTo>
                  <a:lnTo>
                    <a:pt x="32639" y="34950"/>
                  </a:lnTo>
                  <a:lnTo>
                    <a:pt x="32283" y="34823"/>
                  </a:lnTo>
                  <a:lnTo>
                    <a:pt x="31026" y="34518"/>
                  </a:lnTo>
                  <a:lnTo>
                    <a:pt x="30861" y="34455"/>
                  </a:lnTo>
                  <a:lnTo>
                    <a:pt x="30556" y="34277"/>
                  </a:lnTo>
                  <a:lnTo>
                    <a:pt x="30467" y="34112"/>
                  </a:lnTo>
                  <a:lnTo>
                    <a:pt x="30467" y="33743"/>
                  </a:lnTo>
                  <a:lnTo>
                    <a:pt x="30543" y="33604"/>
                  </a:lnTo>
                  <a:lnTo>
                    <a:pt x="30835" y="33388"/>
                  </a:lnTo>
                  <a:lnTo>
                    <a:pt x="31051" y="33324"/>
                  </a:lnTo>
                  <a:lnTo>
                    <a:pt x="31750" y="33324"/>
                  </a:lnTo>
                  <a:lnTo>
                    <a:pt x="32397" y="34086"/>
                  </a:lnTo>
                  <a:lnTo>
                    <a:pt x="33108" y="34086"/>
                  </a:lnTo>
                  <a:lnTo>
                    <a:pt x="33121" y="33794"/>
                  </a:lnTo>
                  <a:lnTo>
                    <a:pt x="33020" y="33528"/>
                  </a:lnTo>
                  <a:lnTo>
                    <a:pt x="32537" y="32880"/>
                  </a:lnTo>
                  <a:lnTo>
                    <a:pt x="32054" y="32689"/>
                  </a:lnTo>
                  <a:lnTo>
                    <a:pt x="30873" y="32689"/>
                  </a:lnTo>
                  <a:lnTo>
                    <a:pt x="30467" y="32816"/>
                  </a:lnTo>
                  <a:lnTo>
                    <a:pt x="29857" y="33337"/>
                  </a:lnTo>
                  <a:lnTo>
                    <a:pt x="29705" y="33680"/>
                  </a:lnTo>
                  <a:lnTo>
                    <a:pt x="29705" y="34455"/>
                  </a:lnTo>
                  <a:lnTo>
                    <a:pt x="29870" y="34747"/>
                  </a:lnTo>
                  <a:lnTo>
                    <a:pt x="30365" y="35064"/>
                  </a:lnTo>
                  <a:lnTo>
                    <a:pt x="30645" y="35166"/>
                  </a:lnTo>
                  <a:lnTo>
                    <a:pt x="31940" y="35496"/>
                  </a:lnTo>
                  <a:lnTo>
                    <a:pt x="32156" y="35560"/>
                  </a:lnTo>
                  <a:lnTo>
                    <a:pt x="32435" y="35725"/>
                  </a:lnTo>
                  <a:lnTo>
                    <a:pt x="32524" y="35864"/>
                  </a:lnTo>
                  <a:lnTo>
                    <a:pt x="32524" y="36309"/>
                  </a:lnTo>
                  <a:lnTo>
                    <a:pt x="32410" y="36499"/>
                  </a:lnTo>
                  <a:lnTo>
                    <a:pt x="31991" y="36741"/>
                  </a:lnTo>
                  <a:lnTo>
                    <a:pt x="31750" y="36804"/>
                  </a:lnTo>
                  <a:lnTo>
                    <a:pt x="31000" y="36804"/>
                  </a:lnTo>
                  <a:lnTo>
                    <a:pt x="30683" y="36677"/>
                  </a:lnTo>
                  <a:lnTo>
                    <a:pt x="30378" y="36309"/>
                  </a:lnTo>
                  <a:lnTo>
                    <a:pt x="30314" y="36118"/>
                  </a:lnTo>
                  <a:lnTo>
                    <a:pt x="30302" y="35864"/>
                  </a:lnTo>
                  <a:lnTo>
                    <a:pt x="29578" y="35864"/>
                  </a:lnTo>
                  <a:lnTo>
                    <a:pt x="29603" y="36309"/>
                  </a:lnTo>
                  <a:lnTo>
                    <a:pt x="29743" y="36677"/>
                  </a:lnTo>
                  <a:lnTo>
                    <a:pt x="30302" y="37287"/>
                  </a:lnTo>
                  <a:lnTo>
                    <a:pt x="30772" y="37439"/>
                  </a:lnTo>
                  <a:lnTo>
                    <a:pt x="32054" y="37439"/>
                  </a:lnTo>
                  <a:lnTo>
                    <a:pt x="32512" y="37287"/>
                  </a:lnTo>
                  <a:lnTo>
                    <a:pt x="33108" y="36715"/>
                  </a:lnTo>
                  <a:lnTo>
                    <a:pt x="33261" y="36372"/>
                  </a:lnTo>
                  <a:lnTo>
                    <a:pt x="33261" y="35560"/>
                  </a:lnTo>
                  <a:close/>
                </a:path>
                <a:path w="118745" h="53975">
                  <a:moveTo>
                    <a:pt x="33845" y="18808"/>
                  </a:moveTo>
                  <a:lnTo>
                    <a:pt x="33782" y="18211"/>
                  </a:lnTo>
                  <a:lnTo>
                    <a:pt x="33591" y="17792"/>
                  </a:lnTo>
                  <a:lnTo>
                    <a:pt x="33274" y="17551"/>
                  </a:lnTo>
                  <a:lnTo>
                    <a:pt x="32956" y="17297"/>
                  </a:lnTo>
                  <a:lnTo>
                    <a:pt x="32550" y="17183"/>
                  </a:lnTo>
                  <a:lnTo>
                    <a:pt x="31470" y="17183"/>
                  </a:lnTo>
                  <a:lnTo>
                    <a:pt x="30975" y="17399"/>
                  </a:lnTo>
                  <a:lnTo>
                    <a:pt x="30226" y="18275"/>
                  </a:lnTo>
                  <a:lnTo>
                    <a:pt x="30022" y="18872"/>
                  </a:lnTo>
                  <a:lnTo>
                    <a:pt x="30022" y="20294"/>
                  </a:lnTo>
                  <a:lnTo>
                    <a:pt x="30200" y="20828"/>
                  </a:lnTo>
                  <a:lnTo>
                    <a:pt x="30899" y="21678"/>
                  </a:lnTo>
                  <a:lnTo>
                    <a:pt x="31369" y="21894"/>
                  </a:lnTo>
                  <a:lnTo>
                    <a:pt x="32461" y="21894"/>
                  </a:lnTo>
                  <a:lnTo>
                    <a:pt x="32893" y="21755"/>
                  </a:lnTo>
                  <a:lnTo>
                    <a:pt x="33553" y="21209"/>
                  </a:lnTo>
                  <a:lnTo>
                    <a:pt x="33756" y="20777"/>
                  </a:lnTo>
                  <a:lnTo>
                    <a:pt x="33845" y="20193"/>
                  </a:lnTo>
                  <a:lnTo>
                    <a:pt x="33108" y="20193"/>
                  </a:lnTo>
                  <a:lnTo>
                    <a:pt x="33045" y="20523"/>
                  </a:lnTo>
                  <a:lnTo>
                    <a:pt x="32918" y="20777"/>
                  </a:lnTo>
                  <a:lnTo>
                    <a:pt x="32562" y="21158"/>
                  </a:lnTo>
                  <a:lnTo>
                    <a:pt x="32308" y="21259"/>
                  </a:lnTo>
                  <a:lnTo>
                    <a:pt x="31597" y="21259"/>
                  </a:lnTo>
                  <a:lnTo>
                    <a:pt x="31305" y="21094"/>
                  </a:lnTo>
                  <a:lnTo>
                    <a:pt x="30924" y="20485"/>
                  </a:lnTo>
                  <a:lnTo>
                    <a:pt x="30835" y="20116"/>
                  </a:lnTo>
                  <a:lnTo>
                    <a:pt x="30835" y="19227"/>
                  </a:lnTo>
                  <a:lnTo>
                    <a:pt x="30899" y="18846"/>
                  </a:lnTo>
                  <a:lnTo>
                    <a:pt x="31229" y="18084"/>
                  </a:lnTo>
                  <a:lnTo>
                    <a:pt x="31572" y="17843"/>
                  </a:lnTo>
                  <a:lnTo>
                    <a:pt x="32397" y="17843"/>
                  </a:lnTo>
                  <a:lnTo>
                    <a:pt x="32651" y="17945"/>
                  </a:lnTo>
                  <a:lnTo>
                    <a:pt x="32969" y="18300"/>
                  </a:lnTo>
                  <a:lnTo>
                    <a:pt x="33070" y="18529"/>
                  </a:lnTo>
                  <a:lnTo>
                    <a:pt x="33108" y="18808"/>
                  </a:lnTo>
                  <a:lnTo>
                    <a:pt x="33845" y="18808"/>
                  </a:lnTo>
                  <a:close/>
                </a:path>
                <a:path w="118745" h="53975">
                  <a:moveTo>
                    <a:pt x="35636" y="51054"/>
                  </a:moveTo>
                  <a:lnTo>
                    <a:pt x="35483" y="50761"/>
                  </a:lnTo>
                  <a:lnTo>
                    <a:pt x="35013" y="50444"/>
                  </a:lnTo>
                  <a:lnTo>
                    <a:pt x="34658" y="50317"/>
                  </a:lnTo>
                  <a:lnTo>
                    <a:pt x="33401" y="50012"/>
                  </a:lnTo>
                  <a:lnTo>
                    <a:pt x="33235" y="49949"/>
                  </a:lnTo>
                  <a:lnTo>
                    <a:pt x="32931" y="49771"/>
                  </a:lnTo>
                  <a:lnTo>
                    <a:pt x="32842" y="49606"/>
                  </a:lnTo>
                  <a:lnTo>
                    <a:pt x="32842" y="49237"/>
                  </a:lnTo>
                  <a:lnTo>
                    <a:pt x="32918" y="49098"/>
                  </a:lnTo>
                  <a:lnTo>
                    <a:pt x="33210" y="48882"/>
                  </a:lnTo>
                  <a:lnTo>
                    <a:pt x="33426" y="48831"/>
                  </a:lnTo>
                  <a:lnTo>
                    <a:pt x="34124" y="48831"/>
                  </a:lnTo>
                  <a:lnTo>
                    <a:pt x="34772" y="49580"/>
                  </a:lnTo>
                  <a:lnTo>
                    <a:pt x="35483" y="49580"/>
                  </a:lnTo>
                  <a:lnTo>
                    <a:pt x="35496" y="49301"/>
                  </a:lnTo>
                  <a:lnTo>
                    <a:pt x="35407" y="49034"/>
                  </a:lnTo>
                  <a:lnTo>
                    <a:pt x="34912" y="48387"/>
                  </a:lnTo>
                  <a:lnTo>
                    <a:pt x="34442" y="48183"/>
                  </a:lnTo>
                  <a:lnTo>
                    <a:pt x="33248" y="48183"/>
                  </a:lnTo>
                  <a:lnTo>
                    <a:pt x="32842" y="48323"/>
                  </a:lnTo>
                  <a:lnTo>
                    <a:pt x="32232" y="48831"/>
                  </a:lnTo>
                  <a:lnTo>
                    <a:pt x="32080" y="49174"/>
                  </a:lnTo>
                  <a:lnTo>
                    <a:pt x="32080" y="49961"/>
                  </a:lnTo>
                  <a:lnTo>
                    <a:pt x="32245" y="50241"/>
                  </a:lnTo>
                  <a:lnTo>
                    <a:pt x="32740" y="50558"/>
                  </a:lnTo>
                  <a:lnTo>
                    <a:pt x="33032" y="50660"/>
                  </a:lnTo>
                  <a:lnTo>
                    <a:pt x="34315" y="50990"/>
                  </a:lnTo>
                  <a:lnTo>
                    <a:pt x="34531" y="51054"/>
                  </a:lnTo>
                  <a:lnTo>
                    <a:pt x="34810" y="51219"/>
                  </a:lnTo>
                  <a:lnTo>
                    <a:pt x="34899" y="51371"/>
                  </a:lnTo>
                  <a:lnTo>
                    <a:pt x="34899" y="51816"/>
                  </a:lnTo>
                  <a:lnTo>
                    <a:pt x="34785" y="51993"/>
                  </a:lnTo>
                  <a:lnTo>
                    <a:pt x="34366" y="52235"/>
                  </a:lnTo>
                  <a:lnTo>
                    <a:pt x="34124" y="52298"/>
                  </a:lnTo>
                  <a:lnTo>
                    <a:pt x="33375" y="52298"/>
                  </a:lnTo>
                  <a:lnTo>
                    <a:pt x="33058" y="52184"/>
                  </a:lnTo>
                  <a:lnTo>
                    <a:pt x="32766" y="51803"/>
                  </a:lnTo>
                  <a:lnTo>
                    <a:pt x="32689" y="51612"/>
                  </a:lnTo>
                  <a:lnTo>
                    <a:pt x="32677" y="51358"/>
                  </a:lnTo>
                  <a:lnTo>
                    <a:pt x="31953" y="51358"/>
                  </a:lnTo>
                  <a:lnTo>
                    <a:pt x="31978" y="51803"/>
                  </a:lnTo>
                  <a:lnTo>
                    <a:pt x="32131" y="52184"/>
                  </a:lnTo>
                  <a:lnTo>
                    <a:pt x="32677" y="52781"/>
                  </a:lnTo>
                  <a:lnTo>
                    <a:pt x="33147" y="52933"/>
                  </a:lnTo>
                  <a:lnTo>
                    <a:pt x="34429" y="52933"/>
                  </a:lnTo>
                  <a:lnTo>
                    <a:pt x="34886" y="52793"/>
                  </a:lnTo>
                  <a:lnTo>
                    <a:pt x="35483" y="52209"/>
                  </a:lnTo>
                  <a:lnTo>
                    <a:pt x="35636" y="51866"/>
                  </a:lnTo>
                  <a:lnTo>
                    <a:pt x="35636" y="51054"/>
                  </a:lnTo>
                  <a:close/>
                </a:path>
                <a:path w="118745" h="53975">
                  <a:moveTo>
                    <a:pt x="35737" y="32804"/>
                  </a:moveTo>
                  <a:lnTo>
                    <a:pt x="35026" y="32804"/>
                  </a:lnTo>
                  <a:lnTo>
                    <a:pt x="35026" y="31559"/>
                  </a:lnTo>
                  <a:lnTo>
                    <a:pt x="34264" y="31559"/>
                  </a:lnTo>
                  <a:lnTo>
                    <a:pt x="34264" y="32804"/>
                  </a:lnTo>
                  <a:lnTo>
                    <a:pt x="33667" y="32804"/>
                  </a:lnTo>
                  <a:lnTo>
                    <a:pt x="33667" y="33413"/>
                  </a:lnTo>
                  <a:lnTo>
                    <a:pt x="34264" y="33413"/>
                  </a:lnTo>
                  <a:lnTo>
                    <a:pt x="34264" y="36652"/>
                  </a:lnTo>
                  <a:lnTo>
                    <a:pt x="34328" y="36880"/>
                  </a:lnTo>
                  <a:lnTo>
                    <a:pt x="34569" y="37236"/>
                  </a:lnTo>
                  <a:lnTo>
                    <a:pt x="34810" y="37338"/>
                  </a:lnTo>
                  <a:lnTo>
                    <a:pt x="35280" y="37338"/>
                  </a:lnTo>
                  <a:lnTo>
                    <a:pt x="35648" y="37287"/>
                  </a:lnTo>
                  <a:lnTo>
                    <a:pt x="35737" y="36664"/>
                  </a:lnTo>
                  <a:lnTo>
                    <a:pt x="35344" y="36690"/>
                  </a:lnTo>
                  <a:lnTo>
                    <a:pt x="35077" y="36588"/>
                  </a:lnTo>
                  <a:lnTo>
                    <a:pt x="35026" y="33413"/>
                  </a:lnTo>
                  <a:lnTo>
                    <a:pt x="35737" y="33413"/>
                  </a:lnTo>
                  <a:lnTo>
                    <a:pt x="35737" y="32804"/>
                  </a:lnTo>
                  <a:close/>
                </a:path>
                <a:path w="118745" h="53975">
                  <a:moveTo>
                    <a:pt x="38417" y="19773"/>
                  </a:moveTo>
                  <a:lnTo>
                    <a:pt x="38404" y="19177"/>
                  </a:lnTo>
                  <a:lnTo>
                    <a:pt x="38315" y="18605"/>
                  </a:lnTo>
                  <a:lnTo>
                    <a:pt x="38201" y="18237"/>
                  </a:lnTo>
                  <a:lnTo>
                    <a:pt x="37960" y="17868"/>
                  </a:lnTo>
                  <a:lnTo>
                    <a:pt x="37668" y="17576"/>
                  </a:lnTo>
                  <a:lnTo>
                    <a:pt x="37642" y="19177"/>
                  </a:lnTo>
                  <a:lnTo>
                    <a:pt x="35166" y="19177"/>
                  </a:lnTo>
                  <a:lnTo>
                    <a:pt x="35179" y="18859"/>
                  </a:lnTo>
                  <a:lnTo>
                    <a:pt x="35306" y="18478"/>
                  </a:lnTo>
                  <a:lnTo>
                    <a:pt x="35775" y="17983"/>
                  </a:lnTo>
                  <a:lnTo>
                    <a:pt x="36068" y="17868"/>
                  </a:lnTo>
                  <a:lnTo>
                    <a:pt x="36880" y="17868"/>
                  </a:lnTo>
                  <a:lnTo>
                    <a:pt x="37223" y="18046"/>
                  </a:lnTo>
                  <a:lnTo>
                    <a:pt x="37477" y="18491"/>
                  </a:lnTo>
                  <a:lnTo>
                    <a:pt x="37592" y="18796"/>
                  </a:lnTo>
                  <a:lnTo>
                    <a:pt x="37642" y="19177"/>
                  </a:lnTo>
                  <a:lnTo>
                    <a:pt x="37642" y="17576"/>
                  </a:lnTo>
                  <a:lnTo>
                    <a:pt x="37071" y="17284"/>
                  </a:lnTo>
                  <a:lnTo>
                    <a:pt x="36766" y="17208"/>
                  </a:lnTo>
                  <a:lnTo>
                    <a:pt x="35826" y="17208"/>
                  </a:lnTo>
                  <a:lnTo>
                    <a:pt x="35318" y="17437"/>
                  </a:lnTo>
                  <a:lnTo>
                    <a:pt x="34544" y="18326"/>
                  </a:lnTo>
                  <a:lnTo>
                    <a:pt x="34455" y="18605"/>
                  </a:lnTo>
                  <a:lnTo>
                    <a:pt x="34531" y="20916"/>
                  </a:lnTo>
                  <a:lnTo>
                    <a:pt x="35306" y="21729"/>
                  </a:lnTo>
                  <a:lnTo>
                    <a:pt x="35775" y="21920"/>
                  </a:lnTo>
                  <a:lnTo>
                    <a:pt x="36563" y="21920"/>
                  </a:lnTo>
                  <a:lnTo>
                    <a:pt x="38354" y="20370"/>
                  </a:lnTo>
                  <a:lnTo>
                    <a:pt x="37617" y="20370"/>
                  </a:lnTo>
                  <a:lnTo>
                    <a:pt x="37541" y="20586"/>
                  </a:lnTo>
                  <a:lnTo>
                    <a:pt x="37465" y="20739"/>
                  </a:lnTo>
                  <a:lnTo>
                    <a:pt x="37096" y="21145"/>
                  </a:lnTo>
                  <a:lnTo>
                    <a:pt x="36791" y="21272"/>
                  </a:lnTo>
                  <a:lnTo>
                    <a:pt x="35979" y="21272"/>
                  </a:lnTo>
                  <a:lnTo>
                    <a:pt x="35687" y="21145"/>
                  </a:lnTo>
                  <a:lnTo>
                    <a:pt x="35267" y="20586"/>
                  </a:lnTo>
                  <a:lnTo>
                    <a:pt x="35153" y="19773"/>
                  </a:lnTo>
                  <a:lnTo>
                    <a:pt x="38417" y="19773"/>
                  </a:lnTo>
                  <a:close/>
                </a:path>
                <a:path w="118745" h="53975">
                  <a:moveTo>
                    <a:pt x="40487" y="36728"/>
                  </a:moveTo>
                  <a:lnTo>
                    <a:pt x="40144" y="36753"/>
                  </a:lnTo>
                  <a:lnTo>
                    <a:pt x="39992" y="35001"/>
                  </a:lnTo>
                  <a:lnTo>
                    <a:pt x="39903" y="33324"/>
                  </a:lnTo>
                  <a:lnTo>
                    <a:pt x="39839" y="33197"/>
                  </a:lnTo>
                  <a:lnTo>
                    <a:pt x="39255" y="32854"/>
                  </a:lnTo>
                  <a:lnTo>
                    <a:pt x="39255" y="35001"/>
                  </a:lnTo>
                  <a:lnTo>
                    <a:pt x="39255" y="36055"/>
                  </a:lnTo>
                  <a:lnTo>
                    <a:pt x="39039" y="36385"/>
                  </a:lnTo>
                  <a:lnTo>
                    <a:pt x="38379" y="36715"/>
                  </a:lnTo>
                  <a:lnTo>
                    <a:pt x="38112" y="36779"/>
                  </a:lnTo>
                  <a:lnTo>
                    <a:pt x="37642" y="36779"/>
                  </a:lnTo>
                  <a:lnTo>
                    <a:pt x="37515" y="36741"/>
                  </a:lnTo>
                  <a:lnTo>
                    <a:pt x="37299" y="36588"/>
                  </a:lnTo>
                  <a:lnTo>
                    <a:pt x="37172" y="35585"/>
                  </a:lnTo>
                  <a:lnTo>
                    <a:pt x="37541" y="35369"/>
                  </a:lnTo>
                  <a:lnTo>
                    <a:pt x="37744" y="35318"/>
                  </a:lnTo>
                  <a:lnTo>
                    <a:pt x="38608" y="35204"/>
                  </a:lnTo>
                  <a:lnTo>
                    <a:pt x="39039" y="35102"/>
                  </a:lnTo>
                  <a:lnTo>
                    <a:pt x="39255" y="35001"/>
                  </a:lnTo>
                  <a:lnTo>
                    <a:pt x="39255" y="32854"/>
                  </a:lnTo>
                  <a:lnTo>
                    <a:pt x="38747" y="32702"/>
                  </a:lnTo>
                  <a:lnTo>
                    <a:pt x="37782" y="32702"/>
                  </a:lnTo>
                  <a:lnTo>
                    <a:pt x="36499" y="34163"/>
                  </a:lnTo>
                  <a:lnTo>
                    <a:pt x="37211" y="34163"/>
                  </a:lnTo>
                  <a:lnTo>
                    <a:pt x="37287" y="33769"/>
                  </a:lnTo>
                  <a:lnTo>
                    <a:pt x="37541" y="33439"/>
                  </a:lnTo>
                  <a:lnTo>
                    <a:pt x="37820" y="33324"/>
                  </a:lnTo>
                  <a:lnTo>
                    <a:pt x="38557" y="33324"/>
                  </a:lnTo>
                  <a:lnTo>
                    <a:pt x="38811" y="33388"/>
                  </a:lnTo>
                  <a:lnTo>
                    <a:pt x="39179" y="33616"/>
                  </a:lnTo>
                  <a:lnTo>
                    <a:pt x="39154" y="34467"/>
                  </a:lnTo>
                  <a:lnTo>
                    <a:pt x="37261" y="34759"/>
                  </a:lnTo>
                  <a:lnTo>
                    <a:pt x="36918" y="34899"/>
                  </a:lnTo>
                  <a:lnTo>
                    <a:pt x="36398" y="35369"/>
                  </a:lnTo>
                  <a:lnTo>
                    <a:pt x="36499" y="36868"/>
                  </a:lnTo>
                  <a:lnTo>
                    <a:pt x="36906" y="37274"/>
                  </a:lnTo>
                  <a:lnTo>
                    <a:pt x="37274" y="37414"/>
                  </a:lnTo>
                  <a:lnTo>
                    <a:pt x="38023" y="37414"/>
                  </a:lnTo>
                  <a:lnTo>
                    <a:pt x="39281" y="36664"/>
                  </a:lnTo>
                  <a:lnTo>
                    <a:pt x="39395" y="37045"/>
                  </a:lnTo>
                  <a:lnTo>
                    <a:pt x="39535" y="37274"/>
                  </a:lnTo>
                  <a:lnTo>
                    <a:pt x="39725" y="37363"/>
                  </a:lnTo>
                  <a:lnTo>
                    <a:pt x="40081" y="37363"/>
                  </a:lnTo>
                  <a:lnTo>
                    <a:pt x="40462" y="37287"/>
                  </a:lnTo>
                  <a:lnTo>
                    <a:pt x="40487" y="36753"/>
                  </a:lnTo>
                  <a:close/>
                </a:path>
                <a:path w="118745" h="53975">
                  <a:moveTo>
                    <a:pt x="43522" y="22415"/>
                  </a:moveTo>
                  <a:lnTo>
                    <a:pt x="38785" y="22415"/>
                  </a:lnTo>
                  <a:lnTo>
                    <a:pt x="38785" y="22834"/>
                  </a:lnTo>
                  <a:lnTo>
                    <a:pt x="43522" y="22834"/>
                  </a:lnTo>
                  <a:lnTo>
                    <a:pt x="43522" y="22415"/>
                  </a:lnTo>
                  <a:close/>
                </a:path>
                <a:path w="118745" h="53975">
                  <a:moveTo>
                    <a:pt x="43865" y="46647"/>
                  </a:moveTo>
                  <a:lnTo>
                    <a:pt x="42938" y="46647"/>
                  </a:lnTo>
                  <a:lnTo>
                    <a:pt x="41198" y="51854"/>
                  </a:lnTo>
                  <a:lnTo>
                    <a:pt x="39446" y="46647"/>
                  </a:lnTo>
                  <a:lnTo>
                    <a:pt x="38531" y="46647"/>
                  </a:lnTo>
                  <a:lnTo>
                    <a:pt x="40754" y="52755"/>
                  </a:lnTo>
                  <a:lnTo>
                    <a:pt x="41630" y="52755"/>
                  </a:lnTo>
                  <a:lnTo>
                    <a:pt x="43865" y="46647"/>
                  </a:lnTo>
                  <a:close/>
                </a:path>
                <a:path w="118745" h="53975">
                  <a:moveTo>
                    <a:pt x="45694" y="17310"/>
                  </a:moveTo>
                  <a:lnTo>
                    <a:pt x="44983" y="17310"/>
                  </a:lnTo>
                  <a:lnTo>
                    <a:pt x="44983" y="16065"/>
                  </a:lnTo>
                  <a:lnTo>
                    <a:pt x="44221" y="16065"/>
                  </a:lnTo>
                  <a:lnTo>
                    <a:pt x="44221" y="17310"/>
                  </a:lnTo>
                  <a:lnTo>
                    <a:pt x="43624" y="17310"/>
                  </a:lnTo>
                  <a:lnTo>
                    <a:pt x="43624" y="17919"/>
                  </a:lnTo>
                  <a:lnTo>
                    <a:pt x="44221" y="17919"/>
                  </a:lnTo>
                  <a:lnTo>
                    <a:pt x="44221" y="21158"/>
                  </a:lnTo>
                  <a:lnTo>
                    <a:pt x="44284" y="21386"/>
                  </a:lnTo>
                  <a:lnTo>
                    <a:pt x="44538" y="21742"/>
                  </a:lnTo>
                  <a:lnTo>
                    <a:pt x="44780" y="21831"/>
                  </a:lnTo>
                  <a:lnTo>
                    <a:pt x="45237" y="21831"/>
                  </a:lnTo>
                  <a:lnTo>
                    <a:pt x="45605" y="21793"/>
                  </a:lnTo>
                  <a:lnTo>
                    <a:pt x="45694" y="21170"/>
                  </a:lnTo>
                  <a:lnTo>
                    <a:pt x="45300" y="21183"/>
                  </a:lnTo>
                  <a:lnTo>
                    <a:pt x="45034" y="21082"/>
                  </a:lnTo>
                  <a:lnTo>
                    <a:pt x="44983" y="17919"/>
                  </a:lnTo>
                  <a:lnTo>
                    <a:pt x="45694" y="17919"/>
                  </a:lnTo>
                  <a:lnTo>
                    <a:pt x="45694" y="17310"/>
                  </a:lnTo>
                  <a:close/>
                </a:path>
                <a:path w="118745" h="53975">
                  <a:moveTo>
                    <a:pt x="47218" y="33896"/>
                  </a:moveTo>
                  <a:lnTo>
                    <a:pt x="47167" y="33591"/>
                  </a:lnTo>
                  <a:lnTo>
                    <a:pt x="46824" y="32918"/>
                  </a:lnTo>
                  <a:lnTo>
                    <a:pt x="46418" y="32702"/>
                  </a:lnTo>
                  <a:lnTo>
                    <a:pt x="45542" y="32702"/>
                  </a:lnTo>
                  <a:lnTo>
                    <a:pt x="45288" y="32766"/>
                  </a:lnTo>
                  <a:lnTo>
                    <a:pt x="44843" y="32994"/>
                  </a:lnTo>
                  <a:lnTo>
                    <a:pt x="44653" y="33172"/>
                  </a:lnTo>
                  <a:lnTo>
                    <a:pt x="44475" y="33413"/>
                  </a:lnTo>
                  <a:lnTo>
                    <a:pt x="44386" y="33223"/>
                  </a:lnTo>
                  <a:lnTo>
                    <a:pt x="44272" y="33070"/>
                  </a:lnTo>
                  <a:lnTo>
                    <a:pt x="43929" y="32791"/>
                  </a:lnTo>
                  <a:lnTo>
                    <a:pt x="43649" y="32702"/>
                  </a:lnTo>
                  <a:lnTo>
                    <a:pt x="42976" y="32702"/>
                  </a:lnTo>
                  <a:lnTo>
                    <a:pt x="42697" y="32791"/>
                  </a:lnTo>
                  <a:lnTo>
                    <a:pt x="42303" y="33058"/>
                  </a:lnTo>
                  <a:lnTo>
                    <a:pt x="42138" y="33223"/>
                  </a:lnTo>
                  <a:lnTo>
                    <a:pt x="41973" y="33439"/>
                  </a:lnTo>
                  <a:lnTo>
                    <a:pt x="41973" y="32804"/>
                  </a:lnTo>
                  <a:lnTo>
                    <a:pt x="41224" y="32804"/>
                  </a:lnTo>
                  <a:lnTo>
                    <a:pt x="41224" y="37261"/>
                  </a:lnTo>
                  <a:lnTo>
                    <a:pt x="41973" y="37261"/>
                  </a:lnTo>
                  <a:lnTo>
                    <a:pt x="41973" y="34328"/>
                  </a:lnTo>
                  <a:lnTo>
                    <a:pt x="42087" y="33921"/>
                  </a:lnTo>
                  <a:lnTo>
                    <a:pt x="42557" y="33489"/>
                  </a:lnTo>
                  <a:lnTo>
                    <a:pt x="42811" y="33388"/>
                  </a:lnTo>
                  <a:lnTo>
                    <a:pt x="43408" y="33388"/>
                  </a:lnTo>
                  <a:lnTo>
                    <a:pt x="43611" y="33489"/>
                  </a:lnTo>
                  <a:lnTo>
                    <a:pt x="43802" y="33832"/>
                  </a:lnTo>
                  <a:lnTo>
                    <a:pt x="43840" y="34048"/>
                  </a:lnTo>
                  <a:lnTo>
                    <a:pt x="43840" y="37261"/>
                  </a:lnTo>
                  <a:lnTo>
                    <a:pt x="44602" y="37261"/>
                  </a:lnTo>
                  <a:lnTo>
                    <a:pt x="44602" y="34213"/>
                  </a:lnTo>
                  <a:lnTo>
                    <a:pt x="44704" y="33883"/>
                  </a:lnTo>
                  <a:lnTo>
                    <a:pt x="45123" y="33489"/>
                  </a:lnTo>
                  <a:lnTo>
                    <a:pt x="45389" y="33388"/>
                  </a:lnTo>
                  <a:lnTo>
                    <a:pt x="45897" y="33388"/>
                  </a:lnTo>
                  <a:lnTo>
                    <a:pt x="46075" y="33451"/>
                  </a:lnTo>
                  <a:lnTo>
                    <a:pt x="46367" y="33667"/>
                  </a:lnTo>
                  <a:lnTo>
                    <a:pt x="46443" y="33870"/>
                  </a:lnTo>
                  <a:lnTo>
                    <a:pt x="46443" y="37261"/>
                  </a:lnTo>
                  <a:lnTo>
                    <a:pt x="47218" y="37261"/>
                  </a:lnTo>
                  <a:lnTo>
                    <a:pt x="47218" y="33896"/>
                  </a:lnTo>
                  <a:close/>
                </a:path>
                <a:path w="118745" h="53975">
                  <a:moveTo>
                    <a:pt x="49580" y="52755"/>
                  </a:moveTo>
                  <a:lnTo>
                    <a:pt x="48907" y="50927"/>
                  </a:lnTo>
                  <a:lnTo>
                    <a:pt x="48666" y="50253"/>
                  </a:lnTo>
                  <a:lnTo>
                    <a:pt x="47777" y="47815"/>
                  </a:lnTo>
                  <a:lnTo>
                    <a:pt x="47777" y="50253"/>
                  </a:lnTo>
                  <a:lnTo>
                    <a:pt x="45872" y="50253"/>
                  </a:lnTo>
                  <a:lnTo>
                    <a:pt x="46863" y="47561"/>
                  </a:lnTo>
                  <a:lnTo>
                    <a:pt x="47777" y="50253"/>
                  </a:lnTo>
                  <a:lnTo>
                    <a:pt x="47777" y="47815"/>
                  </a:lnTo>
                  <a:lnTo>
                    <a:pt x="47688" y="47561"/>
                  </a:lnTo>
                  <a:lnTo>
                    <a:pt x="47358" y="46647"/>
                  </a:lnTo>
                  <a:lnTo>
                    <a:pt x="46418" y="46647"/>
                  </a:lnTo>
                  <a:lnTo>
                    <a:pt x="44119" y="52755"/>
                  </a:lnTo>
                  <a:lnTo>
                    <a:pt x="44970" y="52755"/>
                  </a:lnTo>
                  <a:lnTo>
                    <a:pt x="45631" y="50927"/>
                  </a:lnTo>
                  <a:lnTo>
                    <a:pt x="48044" y="50927"/>
                  </a:lnTo>
                  <a:lnTo>
                    <a:pt x="48666" y="52755"/>
                  </a:lnTo>
                  <a:lnTo>
                    <a:pt x="49580" y="52755"/>
                  </a:lnTo>
                  <a:close/>
                </a:path>
                <a:path w="118745" h="53975">
                  <a:moveTo>
                    <a:pt x="50063" y="17310"/>
                  </a:moveTo>
                  <a:lnTo>
                    <a:pt x="49225" y="17310"/>
                  </a:lnTo>
                  <a:lnTo>
                    <a:pt x="48018" y="20942"/>
                  </a:lnTo>
                  <a:lnTo>
                    <a:pt x="46824" y="17310"/>
                  </a:lnTo>
                  <a:lnTo>
                    <a:pt x="45974" y="17310"/>
                  </a:lnTo>
                  <a:lnTo>
                    <a:pt x="47625" y="21894"/>
                  </a:lnTo>
                  <a:lnTo>
                    <a:pt x="47307" y="22669"/>
                  </a:lnTo>
                  <a:lnTo>
                    <a:pt x="47193" y="22821"/>
                  </a:lnTo>
                  <a:lnTo>
                    <a:pt x="47066" y="22910"/>
                  </a:lnTo>
                  <a:lnTo>
                    <a:pt x="46723" y="22936"/>
                  </a:lnTo>
                  <a:lnTo>
                    <a:pt x="46380" y="22847"/>
                  </a:lnTo>
                  <a:lnTo>
                    <a:pt x="46380" y="23533"/>
                  </a:lnTo>
                  <a:lnTo>
                    <a:pt x="46596" y="23583"/>
                  </a:lnTo>
                  <a:lnTo>
                    <a:pt x="47269" y="23596"/>
                  </a:lnTo>
                  <a:lnTo>
                    <a:pt x="47574" y="23469"/>
                  </a:lnTo>
                  <a:lnTo>
                    <a:pt x="47929" y="22961"/>
                  </a:lnTo>
                  <a:lnTo>
                    <a:pt x="48234" y="22275"/>
                  </a:lnTo>
                  <a:lnTo>
                    <a:pt x="48856" y="20650"/>
                  </a:lnTo>
                  <a:lnTo>
                    <a:pt x="50063" y="17310"/>
                  </a:lnTo>
                  <a:close/>
                </a:path>
                <a:path w="118745" h="53975">
                  <a:moveTo>
                    <a:pt x="52184" y="34226"/>
                  </a:moveTo>
                  <a:lnTo>
                    <a:pt x="52019" y="33667"/>
                  </a:lnTo>
                  <a:lnTo>
                    <a:pt x="51727" y="33350"/>
                  </a:lnTo>
                  <a:lnTo>
                    <a:pt x="51320" y="32918"/>
                  </a:lnTo>
                  <a:lnTo>
                    <a:pt x="51320" y="34226"/>
                  </a:lnTo>
                  <a:lnTo>
                    <a:pt x="51308" y="36029"/>
                  </a:lnTo>
                  <a:lnTo>
                    <a:pt x="50850" y="36614"/>
                  </a:lnTo>
                  <a:lnTo>
                    <a:pt x="50558" y="36766"/>
                  </a:lnTo>
                  <a:lnTo>
                    <a:pt x="49695" y="36766"/>
                  </a:lnTo>
                  <a:lnTo>
                    <a:pt x="49339" y="36525"/>
                  </a:lnTo>
                  <a:lnTo>
                    <a:pt x="49123" y="36029"/>
                  </a:lnTo>
                  <a:lnTo>
                    <a:pt x="49110" y="34226"/>
                  </a:lnTo>
                  <a:lnTo>
                    <a:pt x="49314" y="33667"/>
                  </a:lnTo>
                  <a:lnTo>
                    <a:pt x="49606" y="33413"/>
                  </a:lnTo>
                  <a:lnTo>
                    <a:pt x="50723" y="33350"/>
                  </a:lnTo>
                  <a:lnTo>
                    <a:pt x="51079" y="33604"/>
                  </a:lnTo>
                  <a:lnTo>
                    <a:pt x="51320" y="34226"/>
                  </a:lnTo>
                  <a:lnTo>
                    <a:pt x="51320" y="32918"/>
                  </a:lnTo>
                  <a:lnTo>
                    <a:pt x="50876" y="32702"/>
                  </a:lnTo>
                  <a:lnTo>
                    <a:pt x="50038" y="32702"/>
                  </a:lnTo>
                  <a:lnTo>
                    <a:pt x="49745" y="32778"/>
                  </a:lnTo>
                  <a:lnTo>
                    <a:pt x="49301" y="33058"/>
                  </a:lnTo>
                  <a:lnTo>
                    <a:pt x="49136" y="33223"/>
                  </a:lnTo>
                  <a:lnTo>
                    <a:pt x="48996" y="33413"/>
                  </a:lnTo>
                  <a:lnTo>
                    <a:pt x="48996" y="32829"/>
                  </a:lnTo>
                  <a:lnTo>
                    <a:pt x="48260" y="32829"/>
                  </a:lnTo>
                  <a:lnTo>
                    <a:pt x="48260" y="39039"/>
                  </a:lnTo>
                  <a:lnTo>
                    <a:pt x="49009" y="39039"/>
                  </a:lnTo>
                  <a:lnTo>
                    <a:pt x="49009" y="36766"/>
                  </a:lnTo>
                  <a:lnTo>
                    <a:pt x="49174" y="36969"/>
                  </a:lnTo>
                  <a:lnTo>
                    <a:pt x="49326" y="37109"/>
                  </a:lnTo>
                  <a:lnTo>
                    <a:pt x="49682" y="37338"/>
                  </a:lnTo>
                  <a:lnTo>
                    <a:pt x="49974" y="37414"/>
                  </a:lnTo>
                  <a:lnTo>
                    <a:pt x="50736" y="37414"/>
                  </a:lnTo>
                  <a:lnTo>
                    <a:pt x="51104" y="37274"/>
                  </a:lnTo>
                  <a:lnTo>
                    <a:pt x="51930" y="36614"/>
                  </a:lnTo>
                  <a:lnTo>
                    <a:pt x="52146" y="36029"/>
                  </a:lnTo>
                  <a:lnTo>
                    <a:pt x="52184" y="34226"/>
                  </a:lnTo>
                  <a:close/>
                </a:path>
                <a:path w="118745" h="53975">
                  <a:moveTo>
                    <a:pt x="54571" y="18719"/>
                  </a:moveTo>
                  <a:lnTo>
                    <a:pt x="54394" y="18173"/>
                  </a:lnTo>
                  <a:lnTo>
                    <a:pt x="54114" y="17856"/>
                  </a:lnTo>
                  <a:lnTo>
                    <a:pt x="53708" y="17424"/>
                  </a:lnTo>
                  <a:lnTo>
                    <a:pt x="53708" y="18719"/>
                  </a:lnTo>
                  <a:lnTo>
                    <a:pt x="53695" y="20523"/>
                  </a:lnTo>
                  <a:lnTo>
                    <a:pt x="53225" y="21120"/>
                  </a:lnTo>
                  <a:lnTo>
                    <a:pt x="52933" y="21259"/>
                  </a:lnTo>
                  <a:lnTo>
                    <a:pt x="52070" y="21259"/>
                  </a:lnTo>
                  <a:lnTo>
                    <a:pt x="51714" y="21031"/>
                  </a:lnTo>
                  <a:lnTo>
                    <a:pt x="51498" y="20523"/>
                  </a:lnTo>
                  <a:lnTo>
                    <a:pt x="51485" y="18719"/>
                  </a:lnTo>
                  <a:lnTo>
                    <a:pt x="51701" y="18173"/>
                  </a:lnTo>
                  <a:lnTo>
                    <a:pt x="51981" y="17919"/>
                  </a:lnTo>
                  <a:lnTo>
                    <a:pt x="53098" y="17856"/>
                  </a:lnTo>
                  <a:lnTo>
                    <a:pt x="53454" y="18110"/>
                  </a:lnTo>
                  <a:lnTo>
                    <a:pt x="53708" y="18719"/>
                  </a:lnTo>
                  <a:lnTo>
                    <a:pt x="53708" y="17424"/>
                  </a:lnTo>
                  <a:lnTo>
                    <a:pt x="53263" y="17195"/>
                  </a:lnTo>
                  <a:lnTo>
                    <a:pt x="52412" y="17195"/>
                  </a:lnTo>
                  <a:lnTo>
                    <a:pt x="52120" y="17284"/>
                  </a:lnTo>
                  <a:lnTo>
                    <a:pt x="51689" y="17564"/>
                  </a:lnTo>
                  <a:lnTo>
                    <a:pt x="51523" y="17716"/>
                  </a:lnTo>
                  <a:lnTo>
                    <a:pt x="51371" y="17919"/>
                  </a:lnTo>
                  <a:lnTo>
                    <a:pt x="51371" y="17335"/>
                  </a:lnTo>
                  <a:lnTo>
                    <a:pt x="50647" y="17335"/>
                  </a:lnTo>
                  <a:lnTo>
                    <a:pt x="50647" y="23545"/>
                  </a:lnTo>
                  <a:lnTo>
                    <a:pt x="51396" y="23545"/>
                  </a:lnTo>
                  <a:lnTo>
                    <a:pt x="51396" y="21259"/>
                  </a:lnTo>
                  <a:lnTo>
                    <a:pt x="51562" y="21463"/>
                  </a:lnTo>
                  <a:lnTo>
                    <a:pt x="51714" y="21615"/>
                  </a:lnTo>
                  <a:lnTo>
                    <a:pt x="52070" y="21844"/>
                  </a:lnTo>
                  <a:lnTo>
                    <a:pt x="52349" y="21920"/>
                  </a:lnTo>
                  <a:lnTo>
                    <a:pt x="53111" y="21920"/>
                  </a:lnTo>
                  <a:lnTo>
                    <a:pt x="53492" y="21780"/>
                  </a:lnTo>
                  <a:lnTo>
                    <a:pt x="54305" y="21120"/>
                  </a:lnTo>
                  <a:lnTo>
                    <a:pt x="54533" y="20523"/>
                  </a:lnTo>
                  <a:lnTo>
                    <a:pt x="54571" y="18719"/>
                  </a:lnTo>
                  <a:close/>
                </a:path>
                <a:path w="118745" h="53975">
                  <a:moveTo>
                    <a:pt x="55486" y="4025"/>
                  </a:moveTo>
                  <a:lnTo>
                    <a:pt x="54673" y="4025"/>
                  </a:lnTo>
                  <a:lnTo>
                    <a:pt x="54597" y="4432"/>
                  </a:lnTo>
                  <a:lnTo>
                    <a:pt x="54470" y="4749"/>
                  </a:lnTo>
                  <a:lnTo>
                    <a:pt x="53975" y="5473"/>
                  </a:lnTo>
                  <a:lnTo>
                    <a:pt x="53517" y="5702"/>
                  </a:lnTo>
                  <a:lnTo>
                    <a:pt x="52235" y="5702"/>
                  </a:lnTo>
                  <a:lnTo>
                    <a:pt x="51739" y="5473"/>
                  </a:lnTo>
                  <a:lnTo>
                    <a:pt x="51079" y="4597"/>
                  </a:lnTo>
                  <a:lnTo>
                    <a:pt x="50901" y="4013"/>
                  </a:lnTo>
                  <a:lnTo>
                    <a:pt x="50901" y="2425"/>
                  </a:lnTo>
                  <a:lnTo>
                    <a:pt x="51092" y="1778"/>
                  </a:lnTo>
                  <a:lnTo>
                    <a:pt x="51828" y="927"/>
                  </a:lnTo>
                  <a:lnTo>
                    <a:pt x="52311" y="711"/>
                  </a:lnTo>
                  <a:lnTo>
                    <a:pt x="53416" y="711"/>
                  </a:lnTo>
                  <a:lnTo>
                    <a:pt x="53797" y="825"/>
                  </a:lnTo>
                  <a:lnTo>
                    <a:pt x="54343" y="1282"/>
                  </a:lnTo>
                  <a:lnTo>
                    <a:pt x="54533" y="1600"/>
                  </a:lnTo>
                  <a:lnTo>
                    <a:pt x="54622" y="1993"/>
                  </a:lnTo>
                  <a:lnTo>
                    <a:pt x="55422" y="1993"/>
                  </a:lnTo>
                  <a:lnTo>
                    <a:pt x="55372" y="1473"/>
                  </a:lnTo>
                  <a:lnTo>
                    <a:pt x="55143" y="1016"/>
                  </a:lnTo>
                  <a:lnTo>
                    <a:pt x="54711" y="609"/>
                  </a:lnTo>
                  <a:lnTo>
                    <a:pt x="54292" y="203"/>
                  </a:lnTo>
                  <a:lnTo>
                    <a:pt x="53682" y="0"/>
                  </a:lnTo>
                  <a:lnTo>
                    <a:pt x="52006" y="0"/>
                  </a:lnTo>
                  <a:lnTo>
                    <a:pt x="51295" y="304"/>
                  </a:lnTo>
                  <a:lnTo>
                    <a:pt x="50304" y="1511"/>
                  </a:lnTo>
                  <a:lnTo>
                    <a:pt x="50063" y="2247"/>
                  </a:lnTo>
                  <a:lnTo>
                    <a:pt x="50063" y="4343"/>
                  </a:lnTo>
                  <a:lnTo>
                    <a:pt x="50380" y="5219"/>
                  </a:lnTo>
                  <a:lnTo>
                    <a:pt x="51498" y="6210"/>
                  </a:lnTo>
                  <a:lnTo>
                    <a:pt x="52095" y="6438"/>
                  </a:lnTo>
                  <a:lnTo>
                    <a:pt x="53619" y="6438"/>
                  </a:lnTo>
                  <a:lnTo>
                    <a:pt x="54279" y="6172"/>
                  </a:lnTo>
                  <a:lnTo>
                    <a:pt x="55168" y="5207"/>
                  </a:lnTo>
                  <a:lnTo>
                    <a:pt x="55410" y="4673"/>
                  </a:lnTo>
                  <a:lnTo>
                    <a:pt x="55486" y="4025"/>
                  </a:lnTo>
                  <a:close/>
                </a:path>
                <a:path w="118745" h="53975">
                  <a:moveTo>
                    <a:pt x="55511" y="52616"/>
                  </a:moveTo>
                  <a:lnTo>
                    <a:pt x="55372" y="52565"/>
                  </a:lnTo>
                  <a:lnTo>
                    <a:pt x="55194" y="51955"/>
                  </a:lnTo>
                  <a:lnTo>
                    <a:pt x="55067" y="50304"/>
                  </a:lnTo>
                  <a:lnTo>
                    <a:pt x="54952" y="50139"/>
                  </a:lnTo>
                  <a:lnTo>
                    <a:pt x="54838" y="49974"/>
                  </a:lnTo>
                  <a:lnTo>
                    <a:pt x="54648" y="49847"/>
                  </a:lnTo>
                  <a:lnTo>
                    <a:pt x="54406" y="49758"/>
                  </a:lnTo>
                  <a:lnTo>
                    <a:pt x="54686" y="49618"/>
                  </a:lnTo>
                  <a:lnTo>
                    <a:pt x="54876" y="49441"/>
                  </a:lnTo>
                  <a:lnTo>
                    <a:pt x="55130" y="49060"/>
                  </a:lnTo>
                  <a:lnTo>
                    <a:pt x="55156" y="47396"/>
                  </a:lnTo>
                  <a:lnTo>
                    <a:pt x="54991" y="47117"/>
                  </a:lnTo>
                  <a:lnTo>
                    <a:pt x="54432" y="46875"/>
                  </a:lnTo>
                  <a:lnTo>
                    <a:pt x="54432" y="47942"/>
                  </a:lnTo>
                  <a:lnTo>
                    <a:pt x="54317" y="49060"/>
                  </a:lnTo>
                  <a:lnTo>
                    <a:pt x="53860" y="49364"/>
                  </a:lnTo>
                  <a:lnTo>
                    <a:pt x="53568" y="49441"/>
                  </a:lnTo>
                  <a:lnTo>
                    <a:pt x="51257" y="49441"/>
                  </a:lnTo>
                  <a:lnTo>
                    <a:pt x="51257" y="47358"/>
                  </a:lnTo>
                  <a:lnTo>
                    <a:pt x="53568" y="47358"/>
                  </a:lnTo>
                  <a:lnTo>
                    <a:pt x="53797" y="47396"/>
                  </a:lnTo>
                  <a:lnTo>
                    <a:pt x="54279" y="47637"/>
                  </a:lnTo>
                  <a:lnTo>
                    <a:pt x="54432" y="47942"/>
                  </a:lnTo>
                  <a:lnTo>
                    <a:pt x="54432" y="46875"/>
                  </a:lnTo>
                  <a:lnTo>
                    <a:pt x="54114" y="46723"/>
                  </a:lnTo>
                  <a:lnTo>
                    <a:pt x="53733" y="46647"/>
                  </a:lnTo>
                  <a:lnTo>
                    <a:pt x="50431" y="46647"/>
                  </a:lnTo>
                  <a:lnTo>
                    <a:pt x="50431" y="52755"/>
                  </a:lnTo>
                  <a:lnTo>
                    <a:pt x="51257" y="52755"/>
                  </a:lnTo>
                  <a:lnTo>
                    <a:pt x="51257" y="50139"/>
                  </a:lnTo>
                  <a:lnTo>
                    <a:pt x="53479" y="50139"/>
                  </a:lnTo>
                  <a:lnTo>
                    <a:pt x="53733" y="50177"/>
                  </a:lnTo>
                  <a:lnTo>
                    <a:pt x="54165" y="50380"/>
                  </a:lnTo>
                  <a:lnTo>
                    <a:pt x="54267" y="50558"/>
                  </a:lnTo>
                  <a:lnTo>
                    <a:pt x="54381" y="51955"/>
                  </a:lnTo>
                  <a:lnTo>
                    <a:pt x="54495" y="52755"/>
                  </a:lnTo>
                  <a:lnTo>
                    <a:pt x="55511" y="52755"/>
                  </a:lnTo>
                  <a:lnTo>
                    <a:pt x="55511" y="52616"/>
                  </a:lnTo>
                  <a:close/>
                </a:path>
                <a:path w="118745" h="53975">
                  <a:moveTo>
                    <a:pt x="59270" y="19773"/>
                  </a:moveTo>
                  <a:lnTo>
                    <a:pt x="59258" y="19177"/>
                  </a:lnTo>
                  <a:lnTo>
                    <a:pt x="59169" y="18605"/>
                  </a:lnTo>
                  <a:lnTo>
                    <a:pt x="59055" y="18237"/>
                  </a:lnTo>
                  <a:lnTo>
                    <a:pt x="58801" y="17868"/>
                  </a:lnTo>
                  <a:lnTo>
                    <a:pt x="58521" y="17576"/>
                  </a:lnTo>
                  <a:lnTo>
                    <a:pt x="58496" y="19177"/>
                  </a:lnTo>
                  <a:lnTo>
                    <a:pt x="56019" y="19177"/>
                  </a:lnTo>
                  <a:lnTo>
                    <a:pt x="56032" y="18859"/>
                  </a:lnTo>
                  <a:lnTo>
                    <a:pt x="56159" y="18478"/>
                  </a:lnTo>
                  <a:lnTo>
                    <a:pt x="56629" y="17983"/>
                  </a:lnTo>
                  <a:lnTo>
                    <a:pt x="56908" y="17868"/>
                  </a:lnTo>
                  <a:lnTo>
                    <a:pt x="57734" y="17868"/>
                  </a:lnTo>
                  <a:lnTo>
                    <a:pt x="58077" y="18046"/>
                  </a:lnTo>
                  <a:lnTo>
                    <a:pt x="58331" y="18491"/>
                  </a:lnTo>
                  <a:lnTo>
                    <a:pt x="58445" y="18796"/>
                  </a:lnTo>
                  <a:lnTo>
                    <a:pt x="58496" y="19177"/>
                  </a:lnTo>
                  <a:lnTo>
                    <a:pt x="58496" y="17576"/>
                  </a:lnTo>
                  <a:lnTo>
                    <a:pt x="57924" y="17284"/>
                  </a:lnTo>
                  <a:lnTo>
                    <a:pt x="57619" y="17208"/>
                  </a:lnTo>
                  <a:lnTo>
                    <a:pt x="56667" y="17208"/>
                  </a:lnTo>
                  <a:lnTo>
                    <a:pt x="56172" y="17437"/>
                  </a:lnTo>
                  <a:lnTo>
                    <a:pt x="55397" y="18326"/>
                  </a:lnTo>
                  <a:lnTo>
                    <a:pt x="55295" y="18605"/>
                  </a:lnTo>
                  <a:lnTo>
                    <a:pt x="55384" y="20916"/>
                  </a:lnTo>
                  <a:lnTo>
                    <a:pt x="56159" y="21729"/>
                  </a:lnTo>
                  <a:lnTo>
                    <a:pt x="56629" y="21920"/>
                  </a:lnTo>
                  <a:lnTo>
                    <a:pt x="57416" y="21920"/>
                  </a:lnTo>
                  <a:lnTo>
                    <a:pt x="59207" y="20370"/>
                  </a:lnTo>
                  <a:lnTo>
                    <a:pt x="58470" y="20370"/>
                  </a:lnTo>
                  <a:lnTo>
                    <a:pt x="58394" y="20586"/>
                  </a:lnTo>
                  <a:lnTo>
                    <a:pt x="58318" y="20739"/>
                  </a:lnTo>
                  <a:lnTo>
                    <a:pt x="57950" y="21145"/>
                  </a:lnTo>
                  <a:lnTo>
                    <a:pt x="57645" y="21272"/>
                  </a:lnTo>
                  <a:lnTo>
                    <a:pt x="56832" y="21272"/>
                  </a:lnTo>
                  <a:lnTo>
                    <a:pt x="56540" y="21145"/>
                  </a:lnTo>
                  <a:lnTo>
                    <a:pt x="56121" y="20586"/>
                  </a:lnTo>
                  <a:lnTo>
                    <a:pt x="56007" y="19773"/>
                  </a:lnTo>
                  <a:lnTo>
                    <a:pt x="59270" y="19773"/>
                  </a:lnTo>
                  <a:close/>
                </a:path>
                <a:path w="118745" h="53975">
                  <a:moveTo>
                    <a:pt x="60439" y="31153"/>
                  </a:moveTo>
                  <a:lnTo>
                    <a:pt x="59512" y="31153"/>
                  </a:lnTo>
                  <a:lnTo>
                    <a:pt x="57772" y="36360"/>
                  </a:lnTo>
                  <a:lnTo>
                    <a:pt x="56019" y="31153"/>
                  </a:lnTo>
                  <a:lnTo>
                    <a:pt x="55105" y="31153"/>
                  </a:lnTo>
                  <a:lnTo>
                    <a:pt x="57327" y="37261"/>
                  </a:lnTo>
                  <a:lnTo>
                    <a:pt x="58204" y="37261"/>
                  </a:lnTo>
                  <a:lnTo>
                    <a:pt x="60439" y="31153"/>
                  </a:lnTo>
                  <a:close/>
                </a:path>
                <a:path w="118745" h="53975">
                  <a:moveTo>
                    <a:pt x="61366" y="165"/>
                  </a:moveTo>
                  <a:lnTo>
                    <a:pt x="60528" y="165"/>
                  </a:lnTo>
                  <a:lnTo>
                    <a:pt x="60528" y="2692"/>
                  </a:lnTo>
                  <a:lnTo>
                    <a:pt x="57340" y="2692"/>
                  </a:lnTo>
                  <a:lnTo>
                    <a:pt x="57340" y="165"/>
                  </a:lnTo>
                  <a:lnTo>
                    <a:pt x="56515" y="165"/>
                  </a:lnTo>
                  <a:lnTo>
                    <a:pt x="56515" y="6273"/>
                  </a:lnTo>
                  <a:lnTo>
                    <a:pt x="57340" y="6273"/>
                  </a:lnTo>
                  <a:lnTo>
                    <a:pt x="57340" y="3416"/>
                  </a:lnTo>
                  <a:lnTo>
                    <a:pt x="60528" y="3416"/>
                  </a:lnTo>
                  <a:lnTo>
                    <a:pt x="60528" y="6273"/>
                  </a:lnTo>
                  <a:lnTo>
                    <a:pt x="61366" y="6273"/>
                  </a:lnTo>
                  <a:lnTo>
                    <a:pt x="61366" y="165"/>
                  </a:lnTo>
                  <a:close/>
                </a:path>
                <a:path w="118745" h="53975">
                  <a:moveTo>
                    <a:pt x="66141" y="37261"/>
                  </a:moveTo>
                  <a:lnTo>
                    <a:pt x="65481" y="35433"/>
                  </a:lnTo>
                  <a:lnTo>
                    <a:pt x="65239" y="34759"/>
                  </a:lnTo>
                  <a:lnTo>
                    <a:pt x="64350" y="32308"/>
                  </a:lnTo>
                  <a:lnTo>
                    <a:pt x="64350" y="34759"/>
                  </a:lnTo>
                  <a:lnTo>
                    <a:pt x="62445" y="34759"/>
                  </a:lnTo>
                  <a:lnTo>
                    <a:pt x="63423" y="32054"/>
                  </a:lnTo>
                  <a:lnTo>
                    <a:pt x="64350" y="34759"/>
                  </a:lnTo>
                  <a:lnTo>
                    <a:pt x="64350" y="32308"/>
                  </a:lnTo>
                  <a:lnTo>
                    <a:pt x="64262" y="32054"/>
                  </a:lnTo>
                  <a:lnTo>
                    <a:pt x="63931" y="31153"/>
                  </a:lnTo>
                  <a:lnTo>
                    <a:pt x="62992" y="31153"/>
                  </a:lnTo>
                  <a:lnTo>
                    <a:pt x="60693" y="37261"/>
                  </a:lnTo>
                  <a:lnTo>
                    <a:pt x="61544" y="37261"/>
                  </a:lnTo>
                  <a:lnTo>
                    <a:pt x="62204" y="35433"/>
                  </a:lnTo>
                  <a:lnTo>
                    <a:pt x="64617" y="35433"/>
                  </a:lnTo>
                  <a:lnTo>
                    <a:pt x="65239" y="37261"/>
                  </a:lnTo>
                  <a:lnTo>
                    <a:pt x="66141" y="37261"/>
                  </a:lnTo>
                  <a:close/>
                </a:path>
                <a:path w="118745" h="53975">
                  <a:moveTo>
                    <a:pt x="67551" y="15659"/>
                  </a:moveTo>
                  <a:lnTo>
                    <a:pt x="66624" y="15659"/>
                  </a:lnTo>
                  <a:lnTo>
                    <a:pt x="64897" y="20853"/>
                  </a:lnTo>
                  <a:lnTo>
                    <a:pt x="63131" y="15659"/>
                  </a:lnTo>
                  <a:lnTo>
                    <a:pt x="62217" y="15659"/>
                  </a:lnTo>
                  <a:lnTo>
                    <a:pt x="64452" y="21767"/>
                  </a:lnTo>
                  <a:lnTo>
                    <a:pt x="65328" y="21767"/>
                  </a:lnTo>
                  <a:lnTo>
                    <a:pt x="67551" y="15659"/>
                  </a:lnTo>
                  <a:close/>
                </a:path>
                <a:path w="118745" h="53975">
                  <a:moveTo>
                    <a:pt x="67576" y="6273"/>
                  </a:moveTo>
                  <a:lnTo>
                    <a:pt x="66916" y="4445"/>
                  </a:lnTo>
                  <a:lnTo>
                    <a:pt x="66662" y="3771"/>
                  </a:lnTo>
                  <a:lnTo>
                    <a:pt x="65786" y="1358"/>
                  </a:lnTo>
                  <a:lnTo>
                    <a:pt x="65786" y="3771"/>
                  </a:lnTo>
                  <a:lnTo>
                    <a:pt x="63868" y="3771"/>
                  </a:lnTo>
                  <a:lnTo>
                    <a:pt x="64858" y="1066"/>
                  </a:lnTo>
                  <a:lnTo>
                    <a:pt x="65786" y="3771"/>
                  </a:lnTo>
                  <a:lnTo>
                    <a:pt x="65786" y="1358"/>
                  </a:lnTo>
                  <a:lnTo>
                    <a:pt x="65684" y="1066"/>
                  </a:lnTo>
                  <a:lnTo>
                    <a:pt x="65354" y="165"/>
                  </a:lnTo>
                  <a:lnTo>
                    <a:pt x="64414" y="165"/>
                  </a:lnTo>
                  <a:lnTo>
                    <a:pt x="62115" y="6273"/>
                  </a:lnTo>
                  <a:lnTo>
                    <a:pt x="62966" y="6273"/>
                  </a:lnTo>
                  <a:lnTo>
                    <a:pt x="63627" y="4445"/>
                  </a:lnTo>
                  <a:lnTo>
                    <a:pt x="66052" y="4445"/>
                  </a:lnTo>
                  <a:lnTo>
                    <a:pt x="66662" y="6273"/>
                  </a:lnTo>
                  <a:lnTo>
                    <a:pt x="67576" y="6273"/>
                  </a:lnTo>
                  <a:close/>
                </a:path>
                <a:path w="118745" h="53975">
                  <a:moveTo>
                    <a:pt x="72072" y="37122"/>
                  </a:moveTo>
                  <a:lnTo>
                    <a:pt x="71945" y="37071"/>
                  </a:lnTo>
                  <a:lnTo>
                    <a:pt x="71767" y="36461"/>
                  </a:lnTo>
                  <a:lnTo>
                    <a:pt x="71640" y="34798"/>
                  </a:lnTo>
                  <a:lnTo>
                    <a:pt x="71526" y="34645"/>
                  </a:lnTo>
                  <a:lnTo>
                    <a:pt x="71399" y="34480"/>
                  </a:lnTo>
                  <a:lnTo>
                    <a:pt x="71221" y="34353"/>
                  </a:lnTo>
                  <a:lnTo>
                    <a:pt x="70980" y="34251"/>
                  </a:lnTo>
                  <a:lnTo>
                    <a:pt x="71259" y="34124"/>
                  </a:lnTo>
                  <a:lnTo>
                    <a:pt x="71450" y="33947"/>
                  </a:lnTo>
                  <a:lnTo>
                    <a:pt x="71704" y="33566"/>
                  </a:lnTo>
                  <a:lnTo>
                    <a:pt x="71729" y="31902"/>
                  </a:lnTo>
                  <a:lnTo>
                    <a:pt x="71564" y="31610"/>
                  </a:lnTo>
                  <a:lnTo>
                    <a:pt x="71005" y="31369"/>
                  </a:lnTo>
                  <a:lnTo>
                    <a:pt x="71005" y="32448"/>
                  </a:lnTo>
                  <a:lnTo>
                    <a:pt x="70891" y="33566"/>
                  </a:lnTo>
                  <a:lnTo>
                    <a:pt x="70434" y="33870"/>
                  </a:lnTo>
                  <a:lnTo>
                    <a:pt x="70129" y="33947"/>
                  </a:lnTo>
                  <a:lnTo>
                    <a:pt x="67830" y="33947"/>
                  </a:lnTo>
                  <a:lnTo>
                    <a:pt x="67830" y="31864"/>
                  </a:lnTo>
                  <a:lnTo>
                    <a:pt x="70129" y="31864"/>
                  </a:lnTo>
                  <a:lnTo>
                    <a:pt x="70370" y="31902"/>
                  </a:lnTo>
                  <a:lnTo>
                    <a:pt x="70853" y="32143"/>
                  </a:lnTo>
                  <a:lnTo>
                    <a:pt x="71005" y="32448"/>
                  </a:lnTo>
                  <a:lnTo>
                    <a:pt x="71005" y="31369"/>
                  </a:lnTo>
                  <a:lnTo>
                    <a:pt x="70688" y="31216"/>
                  </a:lnTo>
                  <a:lnTo>
                    <a:pt x="70294" y="31153"/>
                  </a:lnTo>
                  <a:lnTo>
                    <a:pt x="67005" y="31153"/>
                  </a:lnTo>
                  <a:lnTo>
                    <a:pt x="67005" y="37261"/>
                  </a:lnTo>
                  <a:lnTo>
                    <a:pt x="67830" y="37261"/>
                  </a:lnTo>
                  <a:lnTo>
                    <a:pt x="67830" y="34645"/>
                  </a:lnTo>
                  <a:lnTo>
                    <a:pt x="70053" y="34645"/>
                  </a:lnTo>
                  <a:lnTo>
                    <a:pt x="70294" y="34683"/>
                  </a:lnTo>
                  <a:lnTo>
                    <a:pt x="70739" y="34886"/>
                  </a:lnTo>
                  <a:lnTo>
                    <a:pt x="70827" y="35064"/>
                  </a:lnTo>
                  <a:lnTo>
                    <a:pt x="70954" y="36461"/>
                  </a:lnTo>
                  <a:lnTo>
                    <a:pt x="71069" y="37261"/>
                  </a:lnTo>
                  <a:lnTo>
                    <a:pt x="72072" y="37261"/>
                  </a:lnTo>
                  <a:lnTo>
                    <a:pt x="72072" y="37122"/>
                  </a:lnTo>
                  <a:close/>
                </a:path>
                <a:path w="118745" h="53975">
                  <a:moveTo>
                    <a:pt x="73266" y="21767"/>
                  </a:moveTo>
                  <a:lnTo>
                    <a:pt x="72605" y="19939"/>
                  </a:lnTo>
                  <a:lnTo>
                    <a:pt x="72364" y="19265"/>
                  </a:lnTo>
                  <a:lnTo>
                    <a:pt x="71475" y="16814"/>
                  </a:lnTo>
                  <a:lnTo>
                    <a:pt x="71475" y="19265"/>
                  </a:lnTo>
                  <a:lnTo>
                    <a:pt x="69557" y="19265"/>
                  </a:lnTo>
                  <a:lnTo>
                    <a:pt x="70548" y="16560"/>
                  </a:lnTo>
                  <a:lnTo>
                    <a:pt x="71475" y="19265"/>
                  </a:lnTo>
                  <a:lnTo>
                    <a:pt x="71475" y="16814"/>
                  </a:lnTo>
                  <a:lnTo>
                    <a:pt x="71386" y="16560"/>
                  </a:lnTo>
                  <a:lnTo>
                    <a:pt x="71056" y="15659"/>
                  </a:lnTo>
                  <a:lnTo>
                    <a:pt x="70116" y="15659"/>
                  </a:lnTo>
                  <a:lnTo>
                    <a:pt x="67818" y="21767"/>
                  </a:lnTo>
                  <a:lnTo>
                    <a:pt x="68656" y="21767"/>
                  </a:lnTo>
                  <a:lnTo>
                    <a:pt x="69316" y="19939"/>
                  </a:lnTo>
                  <a:lnTo>
                    <a:pt x="71742" y="19939"/>
                  </a:lnTo>
                  <a:lnTo>
                    <a:pt x="72364" y="21767"/>
                  </a:lnTo>
                  <a:lnTo>
                    <a:pt x="73266" y="21767"/>
                  </a:lnTo>
                  <a:close/>
                </a:path>
                <a:path w="118745" h="53975">
                  <a:moveTo>
                    <a:pt x="73507" y="6134"/>
                  </a:moveTo>
                  <a:lnTo>
                    <a:pt x="73380" y="6083"/>
                  </a:lnTo>
                  <a:lnTo>
                    <a:pt x="73190" y="5473"/>
                  </a:lnTo>
                  <a:lnTo>
                    <a:pt x="73075" y="3810"/>
                  </a:lnTo>
                  <a:lnTo>
                    <a:pt x="72948" y="3657"/>
                  </a:lnTo>
                  <a:lnTo>
                    <a:pt x="72834" y="3492"/>
                  </a:lnTo>
                  <a:lnTo>
                    <a:pt x="72656" y="3365"/>
                  </a:lnTo>
                  <a:lnTo>
                    <a:pt x="72415" y="3263"/>
                  </a:lnTo>
                  <a:lnTo>
                    <a:pt x="72682" y="3124"/>
                  </a:lnTo>
                  <a:lnTo>
                    <a:pt x="72872" y="2959"/>
                  </a:lnTo>
                  <a:lnTo>
                    <a:pt x="73139" y="2578"/>
                  </a:lnTo>
                  <a:lnTo>
                    <a:pt x="73164" y="914"/>
                  </a:lnTo>
                  <a:lnTo>
                    <a:pt x="72986" y="622"/>
                  </a:lnTo>
                  <a:lnTo>
                    <a:pt x="72428" y="381"/>
                  </a:lnTo>
                  <a:lnTo>
                    <a:pt x="72428" y="1447"/>
                  </a:lnTo>
                  <a:lnTo>
                    <a:pt x="72326" y="2578"/>
                  </a:lnTo>
                  <a:lnTo>
                    <a:pt x="71869" y="2882"/>
                  </a:lnTo>
                  <a:lnTo>
                    <a:pt x="71564" y="2959"/>
                  </a:lnTo>
                  <a:lnTo>
                    <a:pt x="69253" y="2959"/>
                  </a:lnTo>
                  <a:lnTo>
                    <a:pt x="69253" y="876"/>
                  </a:lnTo>
                  <a:lnTo>
                    <a:pt x="71564" y="876"/>
                  </a:lnTo>
                  <a:lnTo>
                    <a:pt x="71793" y="914"/>
                  </a:lnTo>
                  <a:lnTo>
                    <a:pt x="72275" y="1155"/>
                  </a:lnTo>
                  <a:lnTo>
                    <a:pt x="72428" y="1447"/>
                  </a:lnTo>
                  <a:lnTo>
                    <a:pt x="72428" y="381"/>
                  </a:lnTo>
                  <a:lnTo>
                    <a:pt x="72110" y="228"/>
                  </a:lnTo>
                  <a:lnTo>
                    <a:pt x="71729" y="165"/>
                  </a:lnTo>
                  <a:lnTo>
                    <a:pt x="68427" y="165"/>
                  </a:lnTo>
                  <a:lnTo>
                    <a:pt x="68427" y="6273"/>
                  </a:lnTo>
                  <a:lnTo>
                    <a:pt x="69253" y="6273"/>
                  </a:lnTo>
                  <a:lnTo>
                    <a:pt x="69253" y="3657"/>
                  </a:lnTo>
                  <a:lnTo>
                    <a:pt x="71488" y="3657"/>
                  </a:lnTo>
                  <a:lnTo>
                    <a:pt x="71729" y="3695"/>
                  </a:lnTo>
                  <a:lnTo>
                    <a:pt x="72161" y="3898"/>
                  </a:lnTo>
                  <a:lnTo>
                    <a:pt x="72263" y="4064"/>
                  </a:lnTo>
                  <a:lnTo>
                    <a:pt x="72390" y="5473"/>
                  </a:lnTo>
                  <a:lnTo>
                    <a:pt x="72491" y="6273"/>
                  </a:lnTo>
                  <a:lnTo>
                    <a:pt x="73507" y="6273"/>
                  </a:lnTo>
                  <a:lnTo>
                    <a:pt x="73507" y="6134"/>
                  </a:lnTo>
                  <a:close/>
                </a:path>
                <a:path w="118745" h="53975">
                  <a:moveTo>
                    <a:pt x="76377" y="8013"/>
                  </a:moveTo>
                  <a:lnTo>
                    <a:pt x="75958" y="7239"/>
                  </a:lnTo>
                  <a:lnTo>
                    <a:pt x="75692" y="6654"/>
                  </a:lnTo>
                  <a:lnTo>
                    <a:pt x="75323" y="5575"/>
                  </a:lnTo>
                  <a:lnTo>
                    <a:pt x="75209" y="4838"/>
                  </a:lnTo>
                  <a:lnTo>
                    <a:pt x="75209" y="3238"/>
                  </a:lnTo>
                  <a:lnTo>
                    <a:pt x="75311" y="2540"/>
                  </a:lnTo>
                  <a:lnTo>
                    <a:pt x="75641" y="1524"/>
                  </a:lnTo>
                  <a:lnTo>
                    <a:pt x="75920" y="914"/>
                  </a:lnTo>
                  <a:lnTo>
                    <a:pt x="76352" y="63"/>
                  </a:lnTo>
                  <a:lnTo>
                    <a:pt x="75844" y="63"/>
                  </a:lnTo>
                  <a:lnTo>
                    <a:pt x="75323" y="876"/>
                  </a:lnTo>
                  <a:lnTo>
                    <a:pt x="74980" y="1485"/>
                  </a:lnTo>
                  <a:lnTo>
                    <a:pt x="74561" y="2527"/>
                  </a:lnTo>
                  <a:lnTo>
                    <a:pt x="74434" y="3263"/>
                  </a:lnTo>
                  <a:lnTo>
                    <a:pt x="74434" y="4533"/>
                  </a:lnTo>
                  <a:lnTo>
                    <a:pt x="75869" y="8013"/>
                  </a:lnTo>
                  <a:lnTo>
                    <a:pt x="76377" y="8013"/>
                  </a:lnTo>
                  <a:close/>
                </a:path>
                <a:path w="118745" h="53975">
                  <a:moveTo>
                    <a:pt x="77635" y="34696"/>
                  </a:moveTo>
                  <a:lnTo>
                    <a:pt x="77368" y="34404"/>
                  </a:lnTo>
                  <a:lnTo>
                    <a:pt x="77190" y="34226"/>
                  </a:lnTo>
                  <a:lnTo>
                    <a:pt x="76949" y="34086"/>
                  </a:lnTo>
                  <a:lnTo>
                    <a:pt x="76923" y="35001"/>
                  </a:lnTo>
                  <a:lnTo>
                    <a:pt x="76860" y="35928"/>
                  </a:lnTo>
                  <a:lnTo>
                    <a:pt x="76504" y="36410"/>
                  </a:lnTo>
                  <a:lnTo>
                    <a:pt x="76136" y="36550"/>
                  </a:lnTo>
                  <a:lnTo>
                    <a:pt x="73850" y="36550"/>
                  </a:lnTo>
                  <a:lnTo>
                    <a:pt x="73850" y="34404"/>
                  </a:lnTo>
                  <a:lnTo>
                    <a:pt x="75844" y="34404"/>
                  </a:lnTo>
                  <a:lnTo>
                    <a:pt x="76123" y="34455"/>
                  </a:lnTo>
                  <a:lnTo>
                    <a:pt x="76733" y="34696"/>
                  </a:lnTo>
                  <a:lnTo>
                    <a:pt x="76923" y="35001"/>
                  </a:lnTo>
                  <a:lnTo>
                    <a:pt x="76923" y="34086"/>
                  </a:lnTo>
                  <a:lnTo>
                    <a:pt x="76631" y="33972"/>
                  </a:lnTo>
                  <a:lnTo>
                    <a:pt x="76847" y="33858"/>
                  </a:lnTo>
                  <a:lnTo>
                    <a:pt x="77025" y="33731"/>
                  </a:lnTo>
                  <a:lnTo>
                    <a:pt x="77292" y="33439"/>
                  </a:lnTo>
                  <a:lnTo>
                    <a:pt x="77368" y="32042"/>
                  </a:lnTo>
                  <a:lnTo>
                    <a:pt x="77228" y="31838"/>
                  </a:lnTo>
                  <a:lnTo>
                    <a:pt x="76885" y="31369"/>
                  </a:lnTo>
                  <a:lnTo>
                    <a:pt x="76606" y="31254"/>
                  </a:lnTo>
                  <a:lnTo>
                    <a:pt x="76606" y="32334"/>
                  </a:lnTo>
                  <a:lnTo>
                    <a:pt x="76517" y="33362"/>
                  </a:lnTo>
                  <a:lnTo>
                    <a:pt x="75971" y="33693"/>
                  </a:lnTo>
                  <a:lnTo>
                    <a:pt x="75704" y="33731"/>
                  </a:lnTo>
                  <a:lnTo>
                    <a:pt x="73850" y="33731"/>
                  </a:lnTo>
                  <a:lnTo>
                    <a:pt x="73850" y="31838"/>
                  </a:lnTo>
                  <a:lnTo>
                    <a:pt x="75692" y="31838"/>
                  </a:lnTo>
                  <a:lnTo>
                    <a:pt x="75958" y="31877"/>
                  </a:lnTo>
                  <a:lnTo>
                    <a:pt x="76466" y="32092"/>
                  </a:lnTo>
                  <a:lnTo>
                    <a:pt x="76606" y="32334"/>
                  </a:lnTo>
                  <a:lnTo>
                    <a:pt x="76606" y="31254"/>
                  </a:lnTo>
                  <a:lnTo>
                    <a:pt x="76377" y="31153"/>
                  </a:lnTo>
                  <a:lnTo>
                    <a:pt x="73037" y="31153"/>
                  </a:lnTo>
                  <a:lnTo>
                    <a:pt x="73037" y="37261"/>
                  </a:lnTo>
                  <a:lnTo>
                    <a:pt x="76428" y="37261"/>
                  </a:lnTo>
                  <a:lnTo>
                    <a:pt x="77012" y="37020"/>
                  </a:lnTo>
                  <a:lnTo>
                    <a:pt x="77381" y="36550"/>
                  </a:lnTo>
                  <a:lnTo>
                    <a:pt x="77635" y="36233"/>
                  </a:lnTo>
                  <a:lnTo>
                    <a:pt x="77635" y="34696"/>
                  </a:lnTo>
                  <a:close/>
                </a:path>
                <a:path w="118745" h="53975">
                  <a:moveTo>
                    <a:pt x="79197" y="21628"/>
                  </a:moveTo>
                  <a:lnTo>
                    <a:pt x="79070" y="21577"/>
                  </a:lnTo>
                  <a:lnTo>
                    <a:pt x="78879" y="20967"/>
                  </a:lnTo>
                  <a:lnTo>
                    <a:pt x="78765" y="19304"/>
                  </a:lnTo>
                  <a:lnTo>
                    <a:pt x="78651" y="19138"/>
                  </a:lnTo>
                  <a:lnTo>
                    <a:pt x="78524" y="18986"/>
                  </a:lnTo>
                  <a:lnTo>
                    <a:pt x="78346" y="18859"/>
                  </a:lnTo>
                  <a:lnTo>
                    <a:pt x="78105" y="18757"/>
                  </a:lnTo>
                  <a:lnTo>
                    <a:pt x="78371" y="18618"/>
                  </a:lnTo>
                  <a:lnTo>
                    <a:pt x="78574" y="18453"/>
                  </a:lnTo>
                  <a:lnTo>
                    <a:pt x="78828" y="18072"/>
                  </a:lnTo>
                  <a:lnTo>
                    <a:pt x="78854" y="16408"/>
                  </a:lnTo>
                  <a:lnTo>
                    <a:pt x="78676" y="16116"/>
                  </a:lnTo>
                  <a:lnTo>
                    <a:pt x="78130" y="15875"/>
                  </a:lnTo>
                  <a:lnTo>
                    <a:pt x="78130" y="16941"/>
                  </a:lnTo>
                  <a:lnTo>
                    <a:pt x="78016" y="18072"/>
                  </a:lnTo>
                  <a:lnTo>
                    <a:pt x="77558" y="18376"/>
                  </a:lnTo>
                  <a:lnTo>
                    <a:pt x="77254" y="18453"/>
                  </a:lnTo>
                  <a:lnTo>
                    <a:pt x="74955" y="18453"/>
                  </a:lnTo>
                  <a:lnTo>
                    <a:pt x="74955" y="16357"/>
                  </a:lnTo>
                  <a:lnTo>
                    <a:pt x="77254" y="16357"/>
                  </a:lnTo>
                  <a:lnTo>
                    <a:pt x="77482" y="16408"/>
                  </a:lnTo>
                  <a:lnTo>
                    <a:pt x="77965" y="16649"/>
                  </a:lnTo>
                  <a:lnTo>
                    <a:pt x="78130" y="16941"/>
                  </a:lnTo>
                  <a:lnTo>
                    <a:pt x="78130" y="15875"/>
                  </a:lnTo>
                  <a:lnTo>
                    <a:pt x="77800" y="15722"/>
                  </a:lnTo>
                  <a:lnTo>
                    <a:pt x="77419" y="15659"/>
                  </a:lnTo>
                  <a:lnTo>
                    <a:pt x="74117" y="15659"/>
                  </a:lnTo>
                  <a:lnTo>
                    <a:pt x="74117" y="21767"/>
                  </a:lnTo>
                  <a:lnTo>
                    <a:pt x="74955" y="21767"/>
                  </a:lnTo>
                  <a:lnTo>
                    <a:pt x="74955" y="19138"/>
                  </a:lnTo>
                  <a:lnTo>
                    <a:pt x="77177" y="19138"/>
                  </a:lnTo>
                  <a:lnTo>
                    <a:pt x="77419" y="19177"/>
                  </a:lnTo>
                  <a:lnTo>
                    <a:pt x="77863" y="19392"/>
                  </a:lnTo>
                  <a:lnTo>
                    <a:pt x="77952" y="19558"/>
                  </a:lnTo>
                  <a:lnTo>
                    <a:pt x="78079" y="20967"/>
                  </a:lnTo>
                  <a:lnTo>
                    <a:pt x="78181" y="21767"/>
                  </a:lnTo>
                  <a:lnTo>
                    <a:pt x="79197" y="21767"/>
                  </a:lnTo>
                  <a:lnTo>
                    <a:pt x="79197" y="21628"/>
                  </a:lnTo>
                  <a:close/>
                </a:path>
                <a:path w="118745" h="53975">
                  <a:moveTo>
                    <a:pt x="79768" y="31153"/>
                  </a:moveTo>
                  <a:lnTo>
                    <a:pt x="78930" y="31153"/>
                  </a:lnTo>
                  <a:lnTo>
                    <a:pt x="78930" y="37261"/>
                  </a:lnTo>
                  <a:lnTo>
                    <a:pt x="79768" y="37261"/>
                  </a:lnTo>
                  <a:lnTo>
                    <a:pt x="79768" y="31153"/>
                  </a:lnTo>
                  <a:close/>
                </a:path>
                <a:path w="118745" h="53975">
                  <a:moveTo>
                    <a:pt x="81064" y="1625"/>
                  </a:moveTo>
                  <a:lnTo>
                    <a:pt x="80899" y="1219"/>
                  </a:lnTo>
                  <a:lnTo>
                    <a:pt x="80276" y="482"/>
                  </a:lnTo>
                  <a:lnTo>
                    <a:pt x="79781" y="292"/>
                  </a:lnTo>
                  <a:lnTo>
                    <a:pt x="78270" y="292"/>
                  </a:lnTo>
                  <a:lnTo>
                    <a:pt x="77698" y="584"/>
                  </a:lnTo>
                  <a:lnTo>
                    <a:pt x="77190" y="1485"/>
                  </a:lnTo>
                  <a:lnTo>
                    <a:pt x="77101" y="1917"/>
                  </a:lnTo>
                  <a:lnTo>
                    <a:pt x="77089" y="2425"/>
                  </a:lnTo>
                  <a:lnTo>
                    <a:pt x="77851" y="2425"/>
                  </a:lnTo>
                  <a:lnTo>
                    <a:pt x="77863" y="2057"/>
                  </a:lnTo>
                  <a:lnTo>
                    <a:pt x="77914" y="1778"/>
                  </a:lnTo>
                  <a:lnTo>
                    <a:pt x="78219" y="1181"/>
                  </a:lnTo>
                  <a:lnTo>
                    <a:pt x="78574" y="977"/>
                  </a:lnTo>
                  <a:lnTo>
                    <a:pt x="79438" y="977"/>
                  </a:lnTo>
                  <a:lnTo>
                    <a:pt x="79717" y="1079"/>
                  </a:lnTo>
                  <a:lnTo>
                    <a:pt x="80124" y="1485"/>
                  </a:lnTo>
                  <a:lnTo>
                    <a:pt x="80225" y="1765"/>
                  </a:lnTo>
                  <a:lnTo>
                    <a:pt x="80225" y="2413"/>
                  </a:lnTo>
                  <a:lnTo>
                    <a:pt x="80124" y="2679"/>
                  </a:lnTo>
                  <a:lnTo>
                    <a:pt x="79756" y="3048"/>
                  </a:lnTo>
                  <a:lnTo>
                    <a:pt x="79489" y="3225"/>
                  </a:lnTo>
                  <a:lnTo>
                    <a:pt x="77800" y="4203"/>
                  </a:lnTo>
                  <a:lnTo>
                    <a:pt x="77444" y="4559"/>
                  </a:lnTo>
                  <a:lnTo>
                    <a:pt x="77266" y="4940"/>
                  </a:lnTo>
                  <a:lnTo>
                    <a:pt x="77076" y="5308"/>
                  </a:lnTo>
                  <a:lnTo>
                    <a:pt x="76962" y="5765"/>
                  </a:lnTo>
                  <a:lnTo>
                    <a:pt x="76936" y="6273"/>
                  </a:lnTo>
                  <a:lnTo>
                    <a:pt x="81026" y="6273"/>
                  </a:lnTo>
                  <a:lnTo>
                    <a:pt x="81026" y="5562"/>
                  </a:lnTo>
                  <a:lnTo>
                    <a:pt x="77774" y="5562"/>
                  </a:lnTo>
                  <a:lnTo>
                    <a:pt x="77851" y="5270"/>
                  </a:lnTo>
                  <a:lnTo>
                    <a:pt x="78028" y="5003"/>
                  </a:lnTo>
                  <a:lnTo>
                    <a:pt x="78460" y="4635"/>
                  </a:lnTo>
                  <a:lnTo>
                    <a:pt x="78676" y="4483"/>
                  </a:lnTo>
                  <a:lnTo>
                    <a:pt x="80022" y="3733"/>
                  </a:lnTo>
                  <a:lnTo>
                    <a:pt x="80365" y="3492"/>
                  </a:lnTo>
                  <a:lnTo>
                    <a:pt x="80886" y="2959"/>
                  </a:lnTo>
                  <a:lnTo>
                    <a:pt x="81064" y="2552"/>
                  </a:lnTo>
                  <a:lnTo>
                    <a:pt x="81064" y="1625"/>
                  </a:lnTo>
                  <a:close/>
                </a:path>
                <a:path w="118745" h="53975">
                  <a:moveTo>
                    <a:pt x="85331" y="19519"/>
                  </a:moveTo>
                  <a:lnTo>
                    <a:pt x="84518" y="19519"/>
                  </a:lnTo>
                  <a:lnTo>
                    <a:pt x="84442" y="19913"/>
                  </a:lnTo>
                  <a:lnTo>
                    <a:pt x="84315" y="20243"/>
                  </a:lnTo>
                  <a:lnTo>
                    <a:pt x="83820" y="20955"/>
                  </a:lnTo>
                  <a:lnTo>
                    <a:pt x="83362" y="21196"/>
                  </a:lnTo>
                  <a:lnTo>
                    <a:pt x="82080" y="21196"/>
                  </a:lnTo>
                  <a:lnTo>
                    <a:pt x="81584" y="20967"/>
                  </a:lnTo>
                  <a:lnTo>
                    <a:pt x="80911" y="20078"/>
                  </a:lnTo>
                  <a:lnTo>
                    <a:pt x="80746" y="19507"/>
                  </a:lnTo>
                  <a:lnTo>
                    <a:pt x="80746" y="17907"/>
                  </a:lnTo>
                  <a:lnTo>
                    <a:pt x="80937" y="17272"/>
                  </a:lnTo>
                  <a:lnTo>
                    <a:pt x="81673" y="16421"/>
                  </a:lnTo>
                  <a:lnTo>
                    <a:pt x="82156" y="16205"/>
                  </a:lnTo>
                  <a:lnTo>
                    <a:pt x="83261" y="16205"/>
                  </a:lnTo>
                  <a:lnTo>
                    <a:pt x="83642" y="16319"/>
                  </a:lnTo>
                  <a:lnTo>
                    <a:pt x="84188" y="16776"/>
                  </a:lnTo>
                  <a:lnTo>
                    <a:pt x="84366" y="17094"/>
                  </a:lnTo>
                  <a:lnTo>
                    <a:pt x="84467" y="17487"/>
                  </a:lnTo>
                  <a:lnTo>
                    <a:pt x="85267" y="17487"/>
                  </a:lnTo>
                  <a:lnTo>
                    <a:pt x="83527" y="15494"/>
                  </a:lnTo>
                  <a:lnTo>
                    <a:pt x="81851" y="15494"/>
                  </a:lnTo>
                  <a:lnTo>
                    <a:pt x="81140" y="15798"/>
                  </a:lnTo>
                  <a:lnTo>
                    <a:pt x="80149" y="17005"/>
                  </a:lnTo>
                  <a:lnTo>
                    <a:pt x="79908" y="17741"/>
                  </a:lnTo>
                  <a:lnTo>
                    <a:pt x="79908" y="19837"/>
                  </a:lnTo>
                  <a:lnTo>
                    <a:pt x="80225" y="20713"/>
                  </a:lnTo>
                  <a:lnTo>
                    <a:pt x="81343" y="21704"/>
                  </a:lnTo>
                  <a:lnTo>
                    <a:pt x="81940" y="21920"/>
                  </a:lnTo>
                  <a:lnTo>
                    <a:pt x="83464" y="21920"/>
                  </a:lnTo>
                  <a:lnTo>
                    <a:pt x="84124" y="21653"/>
                  </a:lnTo>
                  <a:lnTo>
                    <a:pt x="85013" y="20701"/>
                  </a:lnTo>
                  <a:lnTo>
                    <a:pt x="85255" y="20167"/>
                  </a:lnTo>
                  <a:lnTo>
                    <a:pt x="85331" y="19519"/>
                  </a:lnTo>
                  <a:close/>
                </a:path>
                <a:path w="118745" h="53975">
                  <a:moveTo>
                    <a:pt x="85788" y="3746"/>
                  </a:moveTo>
                  <a:lnTo>
                    <a:pt x="85598" y="3302"/>
                  </a:lnTo>
                  <a:lnTo>
                    <a:pt x="84848" y="2590"/>
                  </a:lnTo>
                  <a:lnTo>
                    <a:pt x="84378" y="2425"/>
                  </a:lnTo>
                  <a:lnTo>
                    <a:pt x="83540" y="2425"/>
                  </a:lnTo>
                  <a:lnTo>
                    <a:pt x="83286" y="2463"/>
                  </a:lnTo>
                  <a:lnTo>
                    <a:pt x="82931" y="2616"/>
                  </a:lnTo>
                  <a:lnTo>
                    <a:pt x="82804" y="2692"/>
                  </a:lnTo>
                  <a:lnTo>
                    <a:pt x="82664" y="2794"/>
                  </a:lnTo>
                  <a:lnTo>
                    <a:pt x="82918" y="1143"/>
                  </a:lnTo>
                  <a:lnTo>
                    <a:pt x="85458" y="1143"/>
                  </a:lnTo>
                  <a:lnTo>
                    <a:pt x="85458" y="406"/>
                  </a:lnTo>
                  <a:lnTo>
                    <a:pt x="82359" y="406"/>
                  </a:lnTo>
                  <a:lnTo>
                    <a:pt x="81902" y="3619"/>
                  </a:lnTo>
                  <a:lnTo>
                    <a:pt x="82562" y="3657"/>
                  </a:lnTo>
                  <a:lnTo>
                    <a:pt x="82689" y="3479"/>
                  </a:lnTo>
                  <a:lnTo>
                    <a:pt x="82842" y="3340"/>
                  </a:lnTo>
                  <a:lnTo>
                    <a:pt x="83210" y="3149"/>
                  </a:lnTo>
                  <a:lnTo>
                    <a:pt x="83439" y="3098"/>
                  </a:lnTo>
                  <a:lnTo>
                    <a:pt x="84048" y="3098"/>
                  </a:lnTo>
                  <a:lnTo>
                    <a:pt x="84353" y="3213"/>
                  </a:lnTo>
                  <a:lnTo>
                    <a:pt x="84861" y="3657"/>
                  </a:lnTo>
                  <a:lnTo>
                    <a:pt x="84988" y="3987"/>
                  </a:lnTo>
                  <a:lnTo>
                    <a:pt x="84988" y="4749"/>
                  </a:lnTo>
                  <a:lnTo>
                    <a:pt x="84886" y="5054"/>
                  </a:lnTo>
                  <a:lnTo>
                    <a:pt x="84455" y="5626"/>
                  </a:lnTo>
                  <a:lnTo>
                    <a:pt x="84124" y="5765"/>
                  </a:lnTo>
                  <a:lnTo>
                    <a:pt x="83439" y="5765"/>
                  </a:lnTo>
                  <a:lnTo>
                    <a:pt x="83235" y="5727"/>
                  </a:lnTo>
                  <a:lnTo>
                    <a:pt x="82715" y="5473"/>
                  </a:lnTo>
                  <a:lnTo>
                    <a:pt x="82524" y="5181"/>
                  </a:lnTo>
                  <a:lnTo>
                    <a:pt x="82461" y="4749"/>
                  </a:lnTo>
                  <a:lnTo>
                    <a:pt x="81686" y="4749"/>
                  </a:lnTo>
                  <a:lnTo>
                    <a:pt x="81737" y="5321"/>
                  </a:lnTo>
                  <a:lnTo>
                    <a:pt x="81940" y="5740"/>
                  </a:lnTo>
                  <a:lnTo>
                    <a:pt x="82689" y="6286"/>
                  </a:lnTo>
                  <a:lnTo>
                    <a:pt x="83121" y="6426"/>
                  </a:lnTo>
                  <a:lnTo>
                    <a:pt x="84366" y="6426"/>
                  </a:lnTo>
                  <a:lnTo>
                    <a:pt x="84924" y="6210"/>
                  </a:lnTo>
                  <a:lnTo>
                    <a:pt x="85623" y="5346"/>
                  </a:lnTo>
                  <a:lnTo>
                    <a:pt x="85788" y="4851"/>
                  </a:lnTo>
                  <a:lnTo>
                    <a:pt x="85788" y="3746"/>
                  </a:lnTo>
                  <a:close/>
                </a:path>
                <a:path w="118745" h="53975">
                  <a:moveTo>
                    <a:pt x="85966" y="31153"/>
                  </a:moveTo>
                  <a:lnTo>
                    <a:pt x="85178" y="31153"/>
                  </a:lnTo>
                  <a:lnTo>
                    <a:pt x="85178" y="36106"/>
                  </a:lnTo>
                  <a:lnTo>
                    <a:pt x="82092" y="31153"/>
                  </a:lnTo>
                  <a:lnTo>
                    <a:pt x="81114" y="31153"/>
                  </a:lnTo>
                  <a:lnTo>
                    <a:pt x="81114" y="37261"/>
                  </a:lnTo>
                  <a:lnTo>
                    <a:pt x="81902" y="37261"/>
                  </a:lnTo>
                  <a:lnTo>
                    <a:pt x="81902" y="32308"/>
                  </a:lnTo>
                  <a:lnTo>
                    <a:pt x="85039" y="37261"/>
                  </a:lnTo>
                  <a:lnTo>
                    <a:pt x="85966" y="37261"/>
                  </a:lnTo>
                  <a:lnTo>
                    <a:pt x="85966" y="31153"/>
                  </a:lnTo>
                  <a:close/>
                </a:path>
                <a:path w="118745" h="53975">
                  <a:moveTo>
                    <a:pt x="90538" y="3746"/>
                  </a:moveTo>
                  <a:lnTo>
                    <a:pt x="90347" y="3302"/>
                  </a:lnTo>
                  <a:lnTo>
                    <a:pt x="89585" y="2590"/>
                  </a:lnTo>
                  <a:lnTo>
                    <a:pt x="89115" y="2425"/>
                  </a:lnTo>
                  <a:lnTo>
                    <a:pt x="88277" y="2425"/>
                  </a:lnTo>
                  <a:lnTo>
                    <a:pt x="88023" y="2463"/>
                  </a:lnTo>
                  <a:lnTo>
                    <a:pt x="87680" y="2616"/>
                  </a:lnTo>
                  <a:lnTo>
                    <a:pt x="87553" y="2692"/>
                  </a:lnTo>
                  <a:lnTo>
                    <a:pt x="87414" y="2794"/>
                  </a:lnTo>
                  <a:lnTo>
                    <a:pt x="87655" y="1143"/>
                  </a:lnTo>
                  <a:lnTo>
                    <a:pt x="90195" y="1143"/>
                  </a:lnTo>
                  <a:lnTo>
                    <a:pt x="90195" y="406"/>
                  </a:lnTo>
                  <a:lnTo>
                    <a:pt x="87096" y="406"/>
                  </a:lnTo>
                  <a:lnTo>
                    <a:pt x="86652" y="3619"/>
                  </a:lnTo>
                  <a:lnTo>
                    <a:pt x="87299" y="3657"/>
                  </a:lnTo>
                  <a:lnTo>
                    <a:pt x="87426" y="3479"/>
                  </a:lnTo>
                  <a:lnTo>
                    <a:pt x="87579" y="3340"/>
                  </a:lnTo>
                  <a:lnTo>
                    <a:pt x="87960" y="3149"/>
                  </a:lnTo>
                  <a:lnTo>
                    <a:pt x="88176" y="3098"/>
                  </a:lnTo>
                  <a:lnTo>
                    <a:pt x="88785" y="3098"/>
                  </a:lnTo>
                  <a:lnTo>
                    <a:pt x="89090" y="3213"/>
                  </a:lnTo>
                  <a:lnTo>
                    <a:pt x="89598" y="3657"/>
                  </a:lnTo>
                  <a:lnTo>
                    <a:pt x="89725" y="3987"/>
                  </a:lnTo>
                  <a:lnTo>
                    <a:pt x="89725" y="4749"/>
                  </a:lnTo>
                  <a:lnTo>
                    <a:pt x="89623" y="5054"/>
                  </a:lnTo>
                  <a:lnTo>
                    <a:pt x="89192" y="5626"/>
                  </a:lnTo>
                  <a:lnTo>
                    <a:pt x="88861" y="5765"/>
                  </a:lnTo>
                  <a:lnTo>
                    <a:pt x="88188" y="5765"/>
                  </a:lnTo>
                  <a:lnTo>
                    <a:pt x="87985" y="5727"/>
                  </a:lnTo>
                  <a:lnTo>
                    <a:pt x="87452" y="5473"/>
                  </a:lnTo>
                  <a:lnTo>
                    <a:pt x="87261" y="5181"/>
                  </a:lnTo>
                  <a:lnTo>
                    <a:pt x="87210" y="4749"/>
                  </a:lnTo>
                  <a:lnTo>
                    <a:pt x="86423" y="4749"/>
                  </a:lnTo>
                  <a:lnTo>
                    <a:pt x="86474" y="5321"/>
                  </a:lnTo>
                  <a:lnTo>
                    <a:pt x="86690" y="5740"/>
                  </a:lnTo>
                  <a:lnTo>
                    <a:pt x="87426" y="6286"/>
                  </a:lnTo>
                  <a:lnTo>
                    <a:pt x="87858" y="6426"/>
                  </a:lnTo>
                  <a:lnTo>
                    <a:pt x="89103" y="6426"/>
                  </a:lnTo>
                  <a:lnTo>
                    <a:pt x="89662" y="6210"/>
                  </a:lnTo>
                  <a:lnTo>
                    <a:pt x="90360" y="5346"/>
                  </a:lnTo>
                  <a:lnTo>
                    <a:pt x="90538" y="4851"/>
                  </a:lnTo>
                  <a:lnTo>
                    <a:pt x="90538" y="3746"/>
                  </a:lnTo>
                  <a:close/>
                </a:path>
                <a:path w="118745" h="53975">
                  <a:moveTo>
                    <a:pt x="91211" y="15659"/>
                  </a:moveTo>
                  <a:lnTo>
                    <a:pt x="90373" y="15659"/>
                  </a:lnTo>
                  <a:lnTo>
                    <a:pt x="90373" y="18173"/>
                  </a:lnTo>
                  <a:lnTo>
                    <a:pt x="87185" y="18173"/>
                  </a:lnTo>
                  <a:lnTo>
                    <a:pt x="87185" y="15659"/>
                  </a:lnTo>
                  <a:lnTo>
                    <a:pt x="86360" y="15659"/>
                  </a:lnTo>
                  <a:lnTo>
                    <a:pt x="86360" y="21767"/>
                  </a:lnTo>
                  <a:lnTo>
                    <a:pt x="87185" y="21767"/>
                  </a:lnTo>
                  <a:lnTo>
                    <a:pt x="87185" y="18910"/>
                  </a:lnTo>
                  <a:lnTo>
                    <a:pt x="90373" y="18910"/>
                  </a:lnTo>
                  <a:lnTo>
                    <a:pt x="90373" y="21767"/>
                  </a:lnTo>
                  <a:lnTo>
                    <a:pt x="91211" y="21767"/>
                  </a:lnTo>
                  <a:lnTo>
                    <a:pt x="91211" y="15659"/>
                  </a:lnTo>
                  <a:close/>
                </a:path>
                <a:path w="118745" h="53975">
                  <a:moveTo>
                    <a:pt x="92202" y="37261"/>
                  </a:moveTo>
                  <a:lnTo>
                    <a:pt x="91528" y="35433"/>
                  </a:lnTo>
                  <a:lnTo>
                    <a:pt x="91287" y="34759"/>
                  </a:lnTo>
                  <a:lnTo>
                    <a:pt x="90398" y="32308"/>
                  </a:lnTo>
                  <a:lnTo>
                    <a:pt x="90398" y="34759"/>
                  </a:lnTo>
                  <a:lnTo>
                    <a:pt x="88493" y="34759"/>
                  </a:lnTo>
                  <a:lnTo>
                    <a:pt x="89484" y="32054"/>
                  </a:lnTo>
                  <a:lnTo>
                    <a:pt x="90398" y="34759"/>
                  </a:lnTo>
                  <a:lnTo>
                    <a:pt x="90398" y="32308"/>
                  </a:lnTo>
                  <a:lnTo>
                    <a:pt x="90309" y="32054"/>
                  </a:lnTo>
                  <a:lnTo>
                    <a:pt x="89979" y="31153"/>
                  </a:lnTo>
                  <a:lnTo>
                    <a:pt x="89039" y="31153"/>
                  </a:lnTo>
                  <a:lnTo>
                    <a:pt x="86741" y="37261"/>
                  </a:lnTo>
                  <a:lnTo>
                    <a:pt x="87591" y="37261"/>
                  </a:lnTo>
                  <a:lnTo>
                    <a:pt x="88252" y="35433"/>
                  </a:lnTo>
                  <a:lnTo>
                    <a:pt x="90665" y="35433"/>
                  </a:lnTo>
                  <a:lnTo>
                    <a:pt x="91287" y="37261"/>
                  </a:lnTo>
                  <a:lnTo>
                    <a:pt x="92202" y="37261"/>
                  </a:lnTo>
                  <a:close/>
                </a:path>
                <a:path w="118745" h="53975">
                  <a:moveTo>
                    <a:pt x="93116" y="3670"/>
                  </a:moveTo>
                  <a:lnTo>
                    <a:pt x="91681" y="63"/>
                  </a:lnTo>
                  <a:lnTo>
                    <a:pt x="91173" y="63"/>
                  </a:lnTo>
                  <a:lnTo>
                    <a:pt x="91579" y="838"/>
                  </a:lnTo>
                  <a:lnTo>
                    <a:pt x="91859" y="1422"/>
                  </a:lnTo>
                  <a:lnTo>
                    <a:pt x="92227" y="2501"/>
                  </a:lnTo>
                  <a:lnTo>
                    <a:pt x="92341" y="3238"/>
                  </a:lnTo>
                  <a:lnTo>
                    <a:pt x="92341" y="4838"/>
                  </a:lnTo>
                  <a:lnTo>
                    <a:pt x="92240" y="5537"/>
                  </a:lnTo>
                  <a:lnTo>
                    <a:pt x="91909" y="6527"/>
                  </a:lnTo>
                  <a:lnTo>
                    <a:pt x="91630" y="7150"/>
                  </a:lnTo>
                  <a:lnTo>
                    <a:pt x="91186" y="8013"/>
                  </a:lnTo>
                  <a:lnTo>
                    <a:pt x="91706" y="8013"/>
                  </a:lnTo>
                  <a:lnTo>
                    <a:pt x="92227" y="7213"/>
                  </a:lnTo>
                  <a:lnTo>
                    <a:pt x="92570" y="6604"/>
                  </a:lnTo>
                  <a:lnTo>
                    <a:pt x="92989" y="5537"/>
                  </a:lnTo>
                  <a:lnTo>
                    <a:pt x="93116" y="4813"/>
                  </a:lnTo>
                  <a:lnTo>
                    <a:pt x="93116" y="3670"/>
                  </a:lnTo>
                  <a:close/>
                </a:path>
                <a:path w="118745" h="53975">
                  <a:moveTo>
                    <a:pt x="97421" y="21767"/>
                  </a:moveTo>
                  <a:lnTo>
                    <a:pt x="96761" y="19939"/>
                  </a:lnTo>
                  <a:lnTo>
                    <a:pt x="96507" y="19265"/>
                  </a:lnTo>
                  <a:lnTo>
                    <a:pt x="95631" y="16852"/>
                  </a:lnTo>
                  <a:lnTo>
                    <a:pt x="95631" y="19265"/>
                  </a:lnTo>
                  <a:lnTo>
                    <a:pt x="93713" y="19265"/>
                  </a:lnTo>
                  <a:lnTo>
                    <a:pt x="94703" y="16560"/>
                  </a:lnTo>
                  <a:lnTo>
                    <a:pt x="95631" y="19265"/>
                  </a:lnTo>
                  <a:lnTo>
                    <a:pt x="95631" y="16852"/>
                  </a:lnTo>
                  <a:lnTo>
                    <a:pt x="95529" y="16560"/>
                  </a:lnTo>
                  <a:lnTo>
                    <a:pt x="95199" y="15659"/>
                  </a:lnTo>
                  <a:lnTo>
                    <a:pt x="94259" y="15659"/>
                  </a:lnTo>
                  <a:lnTo>
                    <a:pt x="91960" y="21767"/>
                  </a:lnTo>
                  <a:lnTo>
                    <a:pt x="92811" y="21767"/>
                  </a:lnTo>
                  <a:lnTo>
                    <a:pt x="93472" y="19939"/>
                  </a:lnTo>
                  <a:lnTo>
                    <a:pt x="95897" y="19939"/>
                  </a:lnTo>
                  <a:lnTo>
                    <a:pt x="96507" y="21767"/>
                  </a:lnTo>
                  <a:lnTo>
                    <a:pt x="97421" y="21767"/>
                  </a:lnTo>
                  <a:close/>
                </a:path>
                <a:path w="118745" h="53975">
                  <a:moveTo>
                    <a:pt x="98132" y="37122"/>
                  </a:moveTo>
                  <a:lnTo>
                    <a:pt x="97993" y="37071"/>
                  </a:lnTo>
                  <a:lnTo>
                    <a:pt x="97815" y="36461"/>
                  </a:lnTo>
                  <a:lnTo>
                    <a:pt x="97688" y="34798"/>
                  </a:lnTo>
                  <a:lnTo>
                    <a:pt x="97574" y="34645"/>
                  </a:lnTo>
                  <a:lnTo>
                    <a:pt x="97459" y="34480"/>
                  </a:lnTo>
                  <a:lnTo>
                    <a:pt x="97269" y="34353"/>
                  </a:lnTo>
                  <a:lnTo>
                    <a:pt x="97028" y="34251"/>
                  </a:lnTo>
                  <a:lnTo>
                    <a:pt x="97307" y="34124"/>
                  </a:lnTo>
                  <a:lnTo>
                    <a:pt x="97497" y="33947"/>
                  </a:lnTo>
                  <a:lnTo>
                    <a:pt x="97751" y="33566"/>
                  </a:lnTo>
                  <a:lnTo>
                    <a:pt x="97777" y="31902"/>
                  </a:lnTo>
                  <a:lnTo>
                    <a:pt x="97612" y="31610"/>
                  </a:lnTo>
                  <a:lnTo>
                    <a:pt x="97053" y="31369"/>
                  </a:lnTo>
                  <a:lnTo>
                    <a:pt x="97053" y="32448"/>
                  </a:lnTo>
                  <a:lnTo>
                    <a:pt x="96939" y="33566"/>
                  </a:lnTo>
                  <a:lnTo>
                    <a:pt x="96481" y="33870"/>
                  </a:lnTo>
                  <a:lnTo>
                    <a:pt x="96189" y="33947"/>
                  </a:lnTo>
                  <a:lnTo>
                    <a:pt x="93878" y="33947"/>
                  </a:lnTo>
                  <a:lnTo>
                    <a:pt x="93878" y="31864"/>
                  </a:lnTo>
                  <a:lnTo>
                    <a:pt x="96189" y="31864"/>
                  </a:lnTo>
                  <a:lnTo>
                    <a:pt x="96418" y="31902"/>
                  </a:lnTo>
                  <a:lnTo>
                    <a:pt x="96901" y="32143"/>
                  </a:lnTo>
                  <a:lnTo>
                    <a:pt x="97053" y="32448"/>
                  </a:lnTo>
                  <a:lnTo>
                    <a:pt x="97053" y="31369"/>
                  </a:lnTo>
                  <a:lnTo>
                    <a:pt x="96735" y="31216"/>
                  </a:lnTo>
                  <a:lnTo>
                    <a:pt x="96354" y="31153"/>
                  </a:lnTo>
                  <a:lnTo>
                    <a:pt x="93052" y="31153"/>
                  </a:lnTo>
                  <a:lnTo>
                    <a:pt x="93052" y="37261"/>
                  </a:lnTo>
                  <a:lnTo>
                    <a:pt x="93878" y="37261"/>
                  </a:lnTo>
                  <a:lnTo>
                    <a:pt x="93878" y="34645"/>
                  </a:lnTo>
                  <a:lnTo>
                    <a:pt x="96100" y="34645"/>
                  </a:lnTo>
                  <a:lnTo>
                    <a:pt x="96354" y="34683"/>
                  </a:lnTo>
                  <a:lnTo>
                    <a:pt x="96786" y="34886"/>
                  </a:lnTo>
                  <a:lnTo>
                    <a:pt x="96888" y="35064"/>
                  </a:lnTo>
                  <a:lnTo>
                    <a:pt x="97002" y="36461"/>
                  </a:lnTo>
                  <a:lnTo>
                    <a:pt x="97116" y="37261"/>
                  </a:lnTo>
                  <a:lnTo>
                    <a:pt x="98132" y="37261"/>
                  </a:lnTo>
                  <a:lnTo>
                    <a:pt x="98132" y="37122"/>
                  </a:lnTo>
                  <a:close/>
                </a:path>
                <a:path w="118745" h="53975">
                  <a:moveTo>
                    <a:pt x="103352" y="21628"/>
                  </a:moveTo>
                  <a:lnTo>
                    <a:pt x="103225" y="21577"/>
                  </a:lnTo>
                  <a:lnTo>
                    <a:pt x="103035" y="20967"/>
                  </a:lnTo>
                  <a:lnTo>
                    <a:pt x="102920" y="19304"/>
                  </a:lnTo>
                  <a:lnTo>
                    <a:pt x="102793" y="19138"/>
                  </a:lnTo>
                  <a:lnTo>
                    <a:pt x="102679" y="18986"/>
                  </a:lnTo>
                  <a:lnTo>
                    <a:pt x="102501" y="18859"/>
                  </a:lnTo>
                  <a:lnTo>
                    <a:pt x="102260" y="18757"/>
                  </a:lnTo>
                  <a:lnTo>
                    <a:pt x="102527" y="18618"/>
                  </a:lnTo>
                  <a:lnTo>
                    <a:pt x="102717" y="18453"/>
                  </a:lnTo>
                  <a:lnTo>
                    <a:pt x="102984" y="18072"/>
                  </a:lnTo>
                  <a:lnTo>
                    <a:pt x="103009" y="16408"/>
                  </a:lnTo>
                  <a:lnTo>
                    <a:pt x="102831" y="16116"/>
                  </a:lnTo>
                  <a:lnTo>
                    <a:pt x="102273" y="15875"/>
                  </a:lnTo>
                  <a:lnTo>
                    <a:pt x="102273" y="16941"/>
                  </a:lnTo>
                  <a:lnTo>
                    <a:pt x="102158" y="18072"/>
                  </a:lnTo>
                  <a:lnTo>
                    <a:pt x="101714" y="18376"/>
                  </a:lnTo>
                  <a:lnTo>
                    <a:pt x="101409" y="18453"/>
                  </a:lnTo>
                  <a:lnTo>
                    <a:pt x="99098" y="18453"/>
                  </a:lnTo>
                  <a:lnTo>
                    <a:pt x="99098" y="16357"/>
                  </a:lnTo>
                  <a:lnTo>
                    <a:pt x="101409" y="16357"/>
                  </a:lnTo>
                  <a:lnTo>
                    <a:pt x="101638" y="16408"/>
                  </a:lnTo>
                  <a:lnTo>
                    <a:pt x="102120" y="16649"/>
                  </a:lnTo>
                  <a:lnTo>
                    <a:pt x="102273" y="16941"/>
                  </a:lnTo>
                  <a:lnTo>
                    <a:pt x="102273" y="15875"/>
                  </a:lnTo>
                  <a:lnTo>
                    <a:pt x="101955" y="15722"/>
                  </a:lnTo>
                  <a:lnTo>
                    <a:pt x="101574" y="15659"/>
                  </a:lnTo>
                  <a:lnTo>
                    <a:pt x="98272" y="15659"/>
                  </a:lnTo>
                  <a:lnTo>
                    <a:pt x="98272" y="21767"/>
                  </a:lnTo>
                  <a:lnTo>
                    <a:pt x="99098" y="21767"/>
                  </a:lnTo>
                  <a:lnTo>
                    <a:pt x="99098" y="19138"/>
                  </a:lnTo>
                  <a:lnTo>
                    <a:pt x="101320" y="19138"/>
                  </a:lnTo>
                  <a:lnTo>
                    <a:pt x="101574" y="19177"/>
                  </a:lnTo>
                  <a:lnTo>
                    <a:pt x="102006" y="19392"/>
                  </a:lnTo>
                  <a:lnTo>
                    <a:pt x="102108" y="19558"/>
                  </a:lnTo>
                  <a:lnTo>
                    <a:pt x="102222" y="20967"/>
                  </a:lnTo>
                  <a:lnTo>
                    <a:pt x="102336" y="21767"/>
                  </a:lnTo>
                  <a:lnTo>
                    <a:pt x="103352" y="21767"/>
                  </a:lnTo>
                  <a:lnTo>
                    <a:pt x="103352" y="21628"/>
                  </a:lnTo>
                  <a:close/>
                </a:path>
                <a:path w="118745" h="53975">
                  <a:moveTo>
                    <a:pt x="104076" y="31153"/>
                  </a:moveTo>
                  <a:lnTo>
                    <a:pt x="103111" y="31153"/>
                  </a:lnTo>
                  <a:lnTo>
                    <a:pt x="101358" y="34086"/>
                  </a:lnTo>
                  <a:lnTo>
                    <a:pt x="99606" y="31153"/>
                  </a:lnTo>
                  <a:lnTo>
                    <a:pt x="98628" y="31153"/>
                  </a:lnTo>
                  <a:lnTo>
                    <a:pt x="100939" y="34798"/>
                  </a:lnTo>
                  <a:lnTo>
                    <a:pt x="100939" y="37261"/>
                  </a:lnTo>
                  <a:lnTo>
                    <a:pt x="101777" y="37261"/>
                  </a:lnTo>
                  <a:lnTo>
                    <a:pt x="101777" y="34798"/>
                  </a:lnTo>
                  <a:lnTo>
                    <a:pt x="104076" y="31153"/>
                  </a:lnTo>
                  <a:close/>
                </a:path>
                <a:path w="118745" h="53975">
                  <a:moveTo>
                    <a:pt x="106222" y="23507"/>
                  </a:moveTo>
                  <a:lnTo>
                    <a:pt x="105803" y="22733"/>
                  </a:lnTo>
                  <a:lnTo>
                    <a:pt x="105537" y="22148"/>
                  </a:lnTo>
                  <a:lnTo>
                    <a:pt x="105168" y="21069"/>
                  </a:lnTo>
                  <a:lnTo>
                    <a:pt x="105054" y="20332"/>
                  </a:lnTo>
                  <a:lnTo>
                    <a:pt x="105054" y="18732"/>
                  </a:lnTo>
                  <a:lnTo>
                    <a:pt x="105156" y="18034"/>
                  </a:lnTo>
                  <a:lnTo>
                    <a:pt x="105486" y="17018"/>
                  </a:lnTo>
                  <a:lnTo>
                    <a:pt x="105765" y="16395"/>
                  </a:lnTo>
                  <a:lnTo>
                    <a:pt x="106197" y="15557"/>
                  </a:lnTo>
                  <a:lnTo>
                    <a:pt x="105676" y="15557"/>
                  </a:lnTo>
                  <a:lnTo>
                    <a:pt x="105168" y="16357"/>
                  </a:lnTo>
                  <a:lnTo>
                    <a:pt x="104825" y="16979"/>
                  </a:lnTo>
                  <a:lnTo>
                    <a:pt x="104406" y="18021"/>
                  </a:lnTo>
                  <a:lnTo>
                    <a:pt x="104279" y="18757"/>
                  </a:lnTo>
                  <a:lnTo>
                    <a:pt x="104279" y="20027"/>
                  </a:lnTo>
                  <a:lnTo>
                    <a:pt x="105714" y="23507"/>
                  </a:lnTo>
                  <a:lnTo>
                    <a:pt x="106222" y="23507"/>
                  </a:lnTo>
                  <a:close/>
                </a:path>
                <a:path w="118745" h="53975">
                  <a:moveTo>
                    <a:pt x="106680" y="39001"/>
                  </a:moveTo>
                  <a:lnTo>
                    <a:pt x="106273" y="38227"/>
                  </a:lnTo>
                  <a:lnTo>
                    <a:pt x="105994" y="37642"/>
                  </a:lnTo>
                  <a:lnTo>
                    <a:pt x="105638" y="36563"/>
                  </a:lnTo>
                  <a:lnTo>
                    <a:pt x="105524" y="35826"/>
                  </a:lnTo>
                  <a:lnTo>
                    <a:pt x="105524" y="34226"/>
                  </a:lnTo>
                  <a:lnTo>
                    <a:pt x="105613" y="33528"/>
                  </a:lnTo>
                  <a:lnTo>
                    <a:pt x="105943" y="32512"/>
                  </a:lnTo>
                  <a:lnTo>
                    <a:pt x="106235" y="31902"/>
                  </a:lnTo>
                  <a:lnTo>
                    <a:pt x="106667" y="31051"/>
                  </a:lnTo>
                  <a:lnTo>
                    <a:pt x="106146" y="31051"/>
                  </a:lnTo>
                  <a:lnTo>
                    <a:pt x="105625" y="31864"/>
                  </a:lnTo>
                  <a:lnTo>
                    <a:pt x="105283" y="32473"/>
                  </a:lnTo>
                  <a:lnTo>
                    <a:pt x="104863" y="33515"/>
                  </a:lnTo>
                  <a:lnTo>
                    <a:pt x="104736" y="34251"/>
                  </a:lnTo>
                  <a:lnTo>
                    <a:pt x="104749" y="35521"/>
                  </a:lnTo>
                  <a:lnTo>
                    <a:pt x="106172" y="39001"/>
                  </a:lnTo>
                  <a:lnTo>
                    <a:pt x="106680" y="39001"/>
                  </a:lnTo>
                  <a:close/>
                </a:path>
                <a:path w="118745" h="53975">
                  <a:moveTo>
                    <a:pt x="109994" y="31330"/>
                  </a:moveTo>
                  <a:lnTo>
                    <a:pt x="109410" y="31330"/>
                  </a:lnTo>
                  <a:lnTo>
                    <a:pt x="109308" y="31788"/>
                  </a:lnTo>
                  <a:lnTo>
                    <a:pt x="109143" y="32080"/>
                  </a:lnTo>
                  <a:lnTo>
                    <a:pt x="108712" y="32334"/>
                  </a:lnTo>
                  <a:lnTo>
                    <a:pt x="108331" y="32410"/>
                  </a:lnTo>
                  <a:lnTo>
                    <a:pt x="107797" y="32473"/>
                  </a:lnTo>
                  <a:lnTo>
                    <a:pt x="107797" y="33045"/>
                  </a:lnTo>
                  <a:lnTo>
                    <a:pt x="109194" y="33045"/>
                  </a:lnTo>
                  <a:lnTo>
                    <a:pt x="109194" y="37261"/>
                  </a:lnTo>
                  <a:lnTo>
                    <a:pt x="109994" y="37261"/>
                  </a:lnTo>
                  <a:lnTo>
                    <a:pt x="109994" y="31330"/>
                  </a:lnTo>
                  <a:close/>
                </a:path>
                <a:path w="118745" h="53975">
                  <a:moveTo>
                    <a:pt x="110896" y="19240"/>
                  </a:moveTo>
                  <a:lnTo>
                    <a:pt x="110705" y="18796"/>
                  </a:lnTo>
                  <a:lnTo>
                    <a:pt x="109943" y="18084"/>
                  </a:lnTo>
                  <a:lnTo>
                    <a:pt x="109486" y="17907"/>
                  </a:lnTo>
                  <a:lnTo>
                    <a:pt x="108648" y="17907"/>
                  </a:lnTo>
                  <a:lnTo>
                    <a:pt x="108381" y="17957"/>
                  </a:lnTo>
                  <a:lnTo>
                    <a:pt x="108038" y="18110"/>
                  </a:lnTo>
                  <a:lnTo>
                    <a:pt x="107911" y="18173"/>
                  </a:lnTo>
                  <a:lnTo>
                    <a:pt x="107772" y="18288"/>
                  </a:lnTo>
                  <a:lnTo>
                    <a:pt x="108026" y="16637"/>
                  </a:lnTo>
                  <a:lnTo>
                    <a:pt x="110566" y="16637"/>
                  </a:lnTo>
                  <a:lnTo>
                    <a:pt x="110566" y="15900"/>
                  </a:lnTo>
                  <a:lnTo>
                    <a:pt x="107467" y="15900"/>
                  </a:lnTo>
                  <a:lnTo>
                    <a:pt x="107010" y="19113"/>
                  </a:lnTo>
                  <a:lnTo>
                    <a:pt x="107657" y="19151"/>
                  </a:lnTo>
                  <a:lnTo>
                    <a:pt x="107784" y="18973"/>
                  </a:lnTo>
                  <a:lnTo>
                    <a:pt x="107950" y="18834"/>
                  </a:lnTo>
                  <a:lnTo>
                    <a:pt x="108318" y="18643"/>
                  </a:lnTo>
                  <a:lnTo>
                    <a:pt x="108534" y="18580"/>
                  </a:lnTo>
                  <a:lnTo>
                    <a:pt x="109156" y="18580"/>
                  </a:lnTo>
                  <a:lnTo>
                    <a:pt x="109461" y="18707"/>
                  </a:lnTo>
                  <a:lnTo>
                    <a:pt x="109956" y="19151"/>
                  </a:lnTo>
                  <a:lnTo>
                    <a:pt x="110096" y="19481"/>
                  </a:lnTo>
                  <a:lnTo>
                    <a:pt x="110096" y="20243"/>
                  </a:lnTo>
                  <a:lnTo>
                    <a:pt x="109982" y="20548"/>
                  </a:lnTo>
                  <a:lnTo>
                    <a:pt x="109562" y="21120"/>
                  </a:lnTo>
                  <a:lnTo>
                    <a:pt x="109220" y="21259"/>
                  </a:lnTo>
                  <a:lnTo>
                    <a:pt x="108546" y="21259"/>
                  </a:lnTo>
                  <a:lnTo>
                    <a:pt x="108343" y="21221"/>
                  </a:lnTo>
                  <a:lnTo>
                    <a:pt x="107823" y="20967"/>
                  </a:lnTo>
                  <a:lnTo>
                    <a:pt x="107619" y="20675"/>
                  </a:lnTo>
                  <a:lnTo>
                    <a:pt x="107569" y="20243"/>
                  </a:lnTo>
                  <a:lnTo>
                    <a:pt x="106794" y="20243"/>
                  </a:lnTo>
                  <a:lnTo>
                    <a:pt x="106845" y="20815"/>
                  </a:lnTo>
                  <a:lnTo>
                    <a:pt x="107048" y="21234"/>
                  </a:lnTo>
                  <a:lnTo>
                    <a:pt x="107797" y="21780"/>
                  </a:lnTo>
                  <a:lnTo>
                    <a:pt x="108216" y="21920"/>
                  </a:lnTo>
                  <a:lnTo>
                    <a:pt x="109474" y="21920"/>
                  </a:lnTo>
                  <a:lnTo>
                    <a:pt x="110032" y="21704"/>
                  </a:lnTo>
                  <a:lnTo>
                    <a:pt x="110718" y="20840"/>
                  </a:lnTo>
                  <a:lnTo>
                    <a:pt x="110896" y="20345"/>
                  </a:lnTo>
                  <a:lnTo>
                    <a:pt x="110896" y="19240"/>
                  </a:lnTo>
                  <a:close/>
                </a:path>
                <a:path w="118745" h="53975">
                  <a:moveTo>
                    <a:pt x="115582" y="17653"/>
                  </a:moveTo>
                  <a:lnTo>
                    <a:pt x="115506" y="17246"/>
                  </a:lnTo>
                  <a:lnTo>
                    <a:pt x="115087" y="16484"/>
                  </a:lnTo>
                  <a:lnTo>
                    <a:pt x="114896" y="16129"/>
                  </a:lnTo>
                  <a:lnTo>
                    <a:pt x="114744" y="16052"/>
                  </a:lnTo>
                  <a:lnTo>
                    <a:pt x="114744" y="17576"/>
                  </a:lnTo>
                  <a:lnTo>
                    <a:pt x="114655" y="20485"/>
                  </a:lnTo>
                  <a:lnTo>
                    <a:pt x="114249" y="21069"/>
                  </a:lnTo>
                  <a:lnTo>
                    <a:pt x="113944" y="21247"/>
                  </a:lnTo>
                  <a:lnTo>
                    <a:pt x="113068" y="21247"/>
                  </a:lnTo>
                  <a:lnTo>
                    <a:pt x="112737" y="20967"/>
                  </a:lnTo>
                  <a:lnTo>
                    <a:pt x="112560" y="20485"/>
                  </a:lnTo>
                  <a:lnTo>
                    <a:pt x="112433" y="17513"/>
                  </a:lnTo>
                  <a:lnTo>
                    <a:pt x="112839" y="16687"/>
                  </a:lnTo>
                  <a:lnTo>
                    <a:pt x="113169" y="16484"/>
                  </a:lnTo>
                  <a:lnTo>
                    <a:pt x="114084" y="16484"/>
                  </a:lnTo>
                  <a:lnTo>
                    <a:pt x="114401" y="16687"/>
                  </a:lnTo>
                  <a:lnTo>
                    <a:pt x="114744" y="17576"/>
                  </a:lnTo>
                  <a:lnTo>
                    <a:pt x="114744" y="16052"/>
                  </a:lnTo>
                  <a:lnTo>
                    <a:pt x="114338" y="15811"/>
                  </a:lnTo>
                  <a:lnTo>
                    <a:pt x="112699" y="15811"/>
                  </a:lnTo>
                  <a:lnTo>
                    <a:pt x="112115" y="16256"/>
                  </a:lnTo>
                  <a:lnTo>
                    <a:pt x="111633" y="17576"/>
                  </a:lnTo>
                  <a:lnTo>
                    <a:pt x="111671" y="20485"/>
                  </a:lnTo>
                  <a:lnTo>
                    <a:pt x="112306" y="21615"/>
                  </a:lnTo>
                  <a:lnTo>
                    <a:pt x="112839" y="21920"/>
                  </a:lnTo>
                  <a:lnTo>
                    <a:pt x="114350" y="21920"/>
                  </a:lnTo>
                  <a:lnTo>
                    <a:pt x="114922" y="21551"/>
                  </a:lnTo>
                  <a:lnTo>
                    <a:pt x="115062" y="21247"/>
                  </a:lnTo>
                  <a:lnTo>
                    <a:pt x="115455" y="20383"/>
                  </a:lnTo>
                  <a:lnTo>
                    <a:pt x="115582" y="17653"/>
                  </a:lnTo>
                  <a:close/>
                </a:path>
                <a:path w="118745" h="53975">
                  <a:moveTo>
                    <a:pt x="116179" y="35153"/>
                  </a:moveTo>
                  <a:lnTo>
                    <a:pt x="115303" y="35153"/>
                  </a:lnTo>
                  <a:lnTo>
                    <a:pt x="115303" y="32448"/>
                  </a:lnTo>
                  <a:lnTo>
                    <a:pt x="115303" y="31292"/>
                  </a:lnTo>
                  <a:lnTo>
                    <a:pt x="114668" y="31292"/>
                  </a:lnTo>
                  <a:lnTo>
                    <a:pt x="114541" y="31470"/>
                  </a:lnTo>
                  <a:lnTo>
                    <a:pt x="114541" y="32448"/>
                  </a:lnTo>
                  <a:lnTo>
                    <a:pt x="114541" y="35153"/>
                  </a:lnTo>
                  <a:lnTo>
                    <a:pt x="112623" y="35153"/>
                  </a:lnTo>
                  <a:lnTo>
                    <a:pt x="114541" y="32448"/>
                  </a:lnTo>
                  <a:lnTo>
                    <a:pt x="114541" y="31470"/>
                  </a:lnTo>
                  <a:lnTo>
                    <a:pt x="111937" y="35077"/>
                  </a:lnTo>
                  <a:lnTo>
                    <a:pt x="111937" y="35801"/>
                  </a:lnTo>
                  <a:lnTo>
                    <a:pt x="114554" y="35801"/>
                  </a:lnTo>
                  <a:lnTo>
                    <a:pt x="114554" y="37261"/>
                  </a:lnTo>
                  <a:lnTo>
                    <a:pt x="115303" y="37261"/>
                  </a:lnTo>
                  <a:lnTo>
                    <a:pt x="115303" y="35801"/>
                  </a:lnTo>
                  <a:lnTo>
                    <a:pt x="116179" y="35801"/>
                  </a:lnTo>
                  <a:lnTo>
                    <a:pt x="116179" y="35153"/>
                  </a:lnTo>
                  <a:close/>
                </a:path>
                <a:path w="118745" h="53975">
                  <a:moveTo>
                    <a:pt x="118224" y="19164"/>
                  </a:moveTo>
                  <a:lnTo>
                    <a:pt x="116789" y="15557"/>
                  </a:lnTo>
                  <a:lnTo>
                    <a:pt x="116281" y="15557"/>
                  </a:lnTo>
                  <a:lnTo>
                    <a:pt x="116687" y="16332"/>
                  </a:lnTo>
                  <a:lnTo>
                    <a:pt x="116967" y="16916"/>
                  </a:lnTo>
                  <a:lnTo>
                    <a:pt x="117335" y="17995"/>
                  </a:lnTo>
                  <a:lnTo>
                    <a:pt x="117436" y="18732"/>
                  </a:lnTo>
                  <a:lnTo>
                    <a:pt x="117436" y="20332"/>
                  </a:lnTo>
                  <a:lnTo>
                    <a:pt x="117335" y="21031"/>
                  </a:lnTo>
                  <a:lnTo>
                    <a:pt x="117017" y="22021"/>
                  </a:lnTo>
                  <a:lnTo>
                    <a:pt x="116738" y="22644"/>
                  </a:lnTo>
                  <a:lnTo>
                    <a:pt x="116293" y="23507"/>
                  </a:lnTo>
                  <a:lnTo>
                    <a:pt x="116814" y="23507"/>
                  </a:lnTo>
                  <a:lnTo>
                    <a:pt x="117335" y="22694"/>
                  </a:lnTo>
                  <a:lnTo>
                    <a:pt x="117665" y="22098"/>
                  </a:lnTo>
                  <a:lnTo>
                    <a:pt x="118097" y="21031"/>
                  </a:lnTo>
                  <a:lnTo>
                    <a:pt x="118224" y="20307"/>
                  </a:lnTo>
                  <a:lnTo>
                    <a:pt x="118224" y="19164"/>
                  </a:lnTo>
                  <a:close/>
                </a:path>
                <a:path w="118745" h="53975">
                  <a:moveTo>
                    <a:pt x="118681" y="34658"/>
                  </a:moveTo>
                  <a:lnTo>
                    <a:pt x="117246" y="31051"/>
                  </a:lnTo>
                  <a:lnTo>
                    <a:pt x="116738" y="31051"/>
                  </a:lnTo>
                  <a:lnTo>
                    <a:pt x="117144" y="31826"/>
                  </a:lnTo>
                  <a:lnTo>
                    <a:pt x="117424" y="32410"/>
                  </a:lnTo>
                  <a:lnTo>
                    <a:pt x="117792" y="33489"/>
                  </a:lnTo>
                  <a:lnTo>
                    <a:pt x="117906" y="34226"/>
                  </a:lnTo>
                  <a:lnTo>
                    <a:pt x="117906" y="35826"/>
                  </a:lnTo>
                  <a:lnTo>
                    <a:pt x="117805" y="36525"/>
                  </a:lnTo>
                  <a:lnTo>
                    <a:pt x="117475" y="37515"/>
                  </a:lnTo>
                  <a:lnTo>
                    <a:pt x="117195" y="38150"/>
                  </a:lnTo>
                  <a:lnTo>
                    <a:pt x="116751" y="39001"/>
                  </a:lnTo>
                  <a:lnTo>
                    <a:pt x="117284" y="39001"/>
                  </a:lnTo>
                  <a:lnTo>
                    <a:pt x="117792" y="38201"/>
                  </a:lnTo>
                  <a:lnTo>
                    <a:pt x="118135" y="37592"/>
                  </a:lnTo>
                  <a:lnTo>
                    <a:pt x="118554" y="36537"/>
                  </a:lnTo>
                  <a:lnTo>
                    <a:pt x="118681" y="35801"/>
                  </a:lnTo>
                  <a:lnTo>
                    <a:pt x="118681" y="34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426403" y="2146388"/>
              <a:ext cx="94615" cy="85090"/>
            </a:xfrm>
            <a:custGeom>
              <a:avLst/>
              <a:gdLst/>
              <a:ahLst/>
              <a:cxnLst/>
              <a:rect l="l" t="t" r="r" b="b"/>
              <a:pathLst>
                <a:path w="94615" h="85089">
                  <a:moveTo>
                    <a:pt x="3581" y="79298"/>
                  </a:moveTo>
                  <a:lnTo>
                    <a:pt x="2832" y="79298"/>
                  </a:lnTo>
                  <a:lnTo>
                    <a:pt x="2832" y="81927"/>
                  </a:lnTo>
                  <a:lnTo>
                    <a:pt x="2781" y="82270"/>
                  </a:lnTo>
                  <a:lnTo>
                    <a:pt x="2489" y="82981"/>
                  </a:lnTo>
                  <a:lnTo>
                    <a:pt x="2133" y="83210"/>
                  </a:lnTo>
                  <a:lnTo>
                    <a:pt x="1244" y="83210"/>
                  </a:lnTo>
                  <a:lnTo>
                    <a:pt x="1003" y="83083"/>
                  </a:lnTo>
                  <a:lnTo>
                    <a:pt x="800" y="82677"/>
                  </a:lnTo>
                  <a:lnTo>
                    <a:pt x="762" y="82486"/>
                  </a:lnTo>
                  <a:lnTo>
                    <a:pt x="762" y="79298"/>
                  </a:lnTo>
                  <a:lnTo>
                    <a:pt x="0" y="79298"/>
                  </a:lnTo>
                  <a:lnTo>
                    <a:pt x="0" y="82702"/>
                  </a:lnTo>
                  <a:lnTo>
                    <a:pt x="63" y="83007"/>
                  </a:lnTo>
                  <a:lnTo>
                    <a:pt x="406" y="83667"/>
                  </a:lnTo>
                  <a:lnTo>
                    <a:pt x="838" y="83883"/>
                  </a:lnTo>
                  <a:lnTo>
                    <a:pt x="1879" y="83883"/>
                  </a:lnTo>
                  <a:lnTo>
                    <a:pt x="2235" y="83756"/>
                  </a:lnTo>
                  <a:lnTo>
                    <a:pt x="2667" y="83413"/>
                  </a:lnTo>
                  <a:lnTo>
                    <a:pt x="2781" y="83273"/>
                  </a:lnTo>
                  <a:lnTo>
                    <a:pt x="2882" y="83096"/>
                  </a:lnTo>
                  <a:lnTo>
                    <a:pt x="2870" y="83756"/>
                  </a:lnTo>
                  <a:lnTo>
                    <a:pt x="3581" y="83756"/>
                  </a:lnTo>
                  <a:lnTo>
                    <a:pt x="3581" y="79298"/>
                  </a:lnTo>
                  <a:close/>
                </a:path>
                <a:path w="94615" h="85089">
                  <a:moveTo>
                    <a:pt x="3581" y="63804"/>
                  </a:moveTo>
                  <a:lnTo>
                    <a:pt x="2832" y="63804"/>
                  </a:lnTo>
                  <a:lnTo>
                    <a:pt x="2832" y="66433"/>
                  </a:lnTo>
                  <a:lnTo>
                    <a:pt x="2781" y="66776"/>
                  </a:lnTo>
                  <a:lnTo>
                    <a:pt x="2489" y="67487"/>
                  </a:lnTo>
                  <a:lnTo>
                    <a:pt x="2133" y="67729"/>
                  </a:lnTo>
                  <a:lnTo>
                    <a:pt x="1244" y="67729"/>
                  </a:lnTo>
                  <a:lnTo>
                    <a:pt x="1003" y="67589"/>
                  </a:lnTo>
                  <a:lnTo>
                    <a:pt x="800" y="67183"/>
                  </a:lnTo>
                  <a:lnTo>
                    <a:pt x="762" y="66992"/>
                  </a:lnTo>
                  <a:lnTo>
                    <a:pt x="762" y="63804"/>
                  </a:lnTo>
                  <a:lnTo>
                    <a:pt x="0" y="63804"/>
                  </a:lnTo>
                  <a:lnTo>
                    <a:pt x="0" y="67221"/>
                  </a:lnTo>
                  <a:lnTo>
                    <a:pt x="63" y="67525"/>
                  </a:lnTo>
                  <a:lnTo>
                    <a:pt x="406" y="68173"/>
                  </a:lnTo>
                  <a:lnTo>
                    <a:pt x="838" y="68389"/>
                  </a:lnTo>
                  <a:lnTo>
                    <a:pt x="1879" y="68389"/>
                  </a:lnTo>
                  <a:lnTo>
                    <a:pt x="2235" y="68262"/>
                  </a:lnTo>
                  <a:lnTo>
                    <a:pt x="2667" y="67919"/>
                  </a:lnTo>
                  <a:lnTo>
                    <a:pt x="2781" y="67779"/>
                  </a:lnTo>
                  <a:lnTo>
                    <a:pt x="2882" y="67602"/>
                  </a:lnTo>
                  <a:lnTo>
                    <a:pt x="2870" y="68262"/>
                  </a:lnTo>
                  <a:lnTo>
                    <a:pt x="3581" y="68262"/>
                  </a:lnTo>
                  <a:lnTo>
                    <a:pt x="3581" y="63804"/>
                  </a:lnTo>
                  <a:close/>
                </a:path>
                <a:path w="94615" h="85089">
                  <a:moveTo>
                    <a:pt x="3581" y="48310"/>
                  </a:moveTo>
                  <a:lnTo>
                    <a:pt x="2832" y="48310"/>
                  </a:lnTo>
                  <a:lnTo>
                    <a:pt x="2832" y="50939"/>
                  </a:lnTo>
                  <a:lnTo>
                    <a:pt x="2781" y="51269"/>
                  </a:lnTo>
                  <a:lnTo>
                    <a:pt x="2489" y="51993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95"/>
                  </a:lnTo>
                  <a:lnTo>
                    <a:pt x="800" y="51676"/>
                  </a:lnTo>
                  <a:lnTo>
                    <a:pt x="762" y="51498"/>
                  </a:lnTo>
                  <a:lnTo>
                    <a:pt x="762" y="48310"/>
                  </a:lnTo>
                  <a:lnTo>
                    <a:pt x="0" y="48310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79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85"/>
                  </a:lnTo>
                  <a:lnTo>
                    <a:pt x="2882" y="52108"/>
                  </a:lnTo>
                  <a:lnTo>
                    <a:pt x="2870" y="52768"/>
                  </a:lnTo>
                  <a:lnTo>
                    <a:pt x="3581" y="52768"/>
                  </a:lnTo>
                  <a:lnTo>
                    <a:pt x="3581" y="48310"/>
                  </a:lnTo>
                  <a:close/>
                </a:path>
                <a:path w="94615" h="85089">
                  <a:moveTo>
                    <a:pt x="3581" y="32816"/>
                  </a:moveTo>
                  <a:lnTo>
                    <a:pt x="2832" y="32816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99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601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16"/>
                  </a:lnTo>
                  <a:lnTo>
                    <a:pt x="0" y="32816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14"/>
                  </a:lnTo>
                  <a:lnTo>
                    <a:pt x="2870" y="37274"/>
                  </a:lnTo>
                  <a:lnTo>
                    <a:pt x="3581" y="37274"/>
                  </a:lnTo>
                  <a:lnTo>
                    <a:pt x="3581" y="32816"/>
                  </a:lnTo>
                  <a:close/>
                </a:path>
                <a:path w="94615" h="85089">
                  <a:moveTo>
                    <a:pt x="3581" y="17322"/>
                  </a:moveTo>
                  <a:lnTo>
                    <a:pt x="2832" y="17322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1005"/>
                  </a:lnTo>
                  <a:lnTo>
                    <a:pt x="2133" y="21234"/>
                  </a:lnTo>
                  <a:lnTo>
                    <a:pt x="1244" y="21234"/>
                  </a:lnTo>
                  <a:lnTo>
                    <a:pt x="1003" y="21107"/>
                  </a:lnTo>
                  <a:lnTo>
                    <a:pt x="800" y="20688"/>
                  </a:lnTo>
                  <a:lnTo>
                    <a:pt x="762" y="20510"/>
                  </a:lnTo>
                  <a:lnTo>
                    <a:pt x="762" y="17322"/>
                  </a:lnTo>
                  <a:lnTo>
                    <a:pt x="0" y="17322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06" y="21691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20"/>
                  </a:lnTo>
                  <a:lnTo>
                    <a:pt x="2870" y="21780"/>
                  </a:lnTo>
                  <a:lnTo>
                    <a:pt x="3581" y="21780"/>
                  </a:lnTo>
                  <a:lnTo>
                    <a:pt x="3581" y="17322"/>
                  </a:lnTo>
                  <a:close/>
                </a:path>
                <a:path w="94615" h="85089">
                  <a:moveTo>
                    <a:pt x="8153" y="82054"/>
                  </a:moveTo>
                  <a:lnTo>
                    <a:pt x="8001" y="81749"/>
                  </a:lnTo>
                  <a:lnTo>
                    <a:pt x="7531" y="81432"/>
                  </a:lnTo>
                  <a:lnTo>
                    <a:pt x="7175" y="81318"/>
                  </a:lnTo>
                  <a:lnTo>
                    <a:pt x="5930" y="81013"/>
                  </a:lnTo>
                  <a:lnTo>
                    <a:pt x="5765" y="80949"/>
                  </a:lnTo>
                  <a:lnTo>
                    <a:pt x="5461" y="80759"/>
                  </a:lnTo>
                  <a:lnTo>
                    <a:pt x="5359" y="80606"/>
                  </a:lnTo>
                  <a:lnTo>
                    <a:pt x="5359" y="80238"/>
                  </a:lnTo>
                  <a:lnTo>
                    <a:pt x="5435" y="80098"/>
                  </a:lnTo>
                  <a:lnTo>
                    <a:pt x="5727" y="79870"/>
                  </a:lnTo>
                  <a:lnTo>
                    <a:pt x="5943" y="79819"/>
                  </a:lnTo>
                  <a:lnTo>
                    <a:pt x="6642" y="79819"/>
                  </a:lnTo>
                  <a:lnTo>
                    <a:pt x="6946" y="79921"/>
                  </a:lnTo>
                  <a:lnTo>
                    <a:pt x="7112" y="80124"/>
                  </a:lnTo>
                  <a:lnTo>
                    <a:pt x="7226" y="80264"/>
                  </a:lnTo>
                  <a:lnTo>
                    <a:pt x="7277" y="80403"/>
                  </a:lnTo>
                  <a:lnTo>
                    <a:pt x="7302" y="80581"/>
                  </a:lnTo>
                  <a:lnTo>
                    <a:pt x="8001" y="80581"/>
                  </a:lnTo>
                  <a:lnTo>
                    <a:pt x="8013" y="80289"/>
                  </a:lnTo>
                  <a:lnTo>
                    <a:pt x="7924" y="80022"/>
                  </a:lnTo>
                  <a:lnTo>
                    <a:pt x="7442" y="79375"/>
                  </a:lnTo>
                  <a:lnTo>
                    <a:pt x="6959" y="79184"/>
                  </a:lnTo>
                  <a:lnTo>
                    <a:pt x="5765" y="79184"/>
                  </a:lnTo>
                  <a:lnTo>
                    <a:pt x="5359" y="79311"/>
                  </a:lnTo>
                  <a:lnTo>
                    <a:pt x="4749" y="79832"/>
                  </a:lnTo>
                  <a:lnTo>
                    <a:pt x="4597" y="80175"/>
                  </a:lnTo>
                  <a:lnTo>
                    <a:pt x="4597" y="80949"/>
                  </a:lnTo>
                  <a:lnTo>
                    <a:pt x="4762" y="81229"/>
                  </a:lnTo>
                  <a:lnTo>
                    <a:pt x="5257" y="81559"/>
                  </a:lnTo>
                  <a:lnTo>
                    <a:pt x="5549" y="81661"/>
                  </a:lnTo>
                  <a:lnTo>
                    <a:pt x="6832" y="81978"/>
                  </a:lnTo>
                  <a:lnTo>
                    <a:pt x="7048" y="82054"/>
                  </a:lnTo>
                  <a:lnTo>
                    <a:pt x="7327" y="82219"/>
                  </a:lnTo>
                  <a:lnTo>
                    <a:pt x="7416" y="82359"/>
                  </a:lnTo>
                  <a:lnTo>
                    <a:pt x="7416" y="82804"/>
                  </a:lnTo>
                  <a:lnTo>
                    <a:pt x="7302" y="82994"/>
                  </a:lnTo>
                  <a:lnTo>
                    <a:pt x="6883" y="83235"/>
                  </a:lnTo>
                  <a:lnTo>
                    <a:pt x="6642" y="83286"/>
                  </a:lnTo>
                  <a:lnTo>
                    <a:pt x="5892" y="83286"/>
                  </a:lnTo>
                  <a:lnTo>
                    <a:pt x="5575" y="83172"/>
                  </a:lnTo>
                  <a:lnTo>
                    <a:pt x="5283" y="82804"/>
                  </a:lnTo>
                  <a:lnTo>
                    <a:pt x="5219" y="82613"/>
                  </a:lnTo>
                  <a:lnTo>
                    <a:pt x="5194" y="82359"/>
                  </a:lnTo>
                  <a:lnTo>
                    <a:pt x="4470" y="82359"/>
                  </a:lnTo>
                  <a:lnTo>
                    <a:pt x="4495" y="82804"/>
                  </a:lnTo>
                  <a:lnTo>
                    <a:pt x="4648" y="83172"/>
                  </a:lnTo>
                  <a:lnTo>
                    <a:pt x="5194" y="83781"/>
                  </a:lnTo>
                  <a:lnTo>
                    <a:pt x="5664" y="83921"/>
                  </a:lnTo>
                  <a:lnTo>
                    <a:pt x="6946" y="83921"/>
                  </a:lnTo>
                  <a:lnTo>
                    <a:pt x="7404" y="83781"/>
                  </a:lnTo>
                  <a:lnTo>
                    <a:pt x="8001" y="83210"/>
                  </a:lnTo>
                  <a:lnTo>
                    <a:pt x="8153" y="82867"/>
                  </a:lnTo>
                  <a:lnTo>
                    <a:pt x="8153" y="82054"/>
                  </a:lnTo>
                  <a:close/>
                </a:path>
                <a:path w="94615" h="85089">
                  <a:moveTo>
                    <a:pt x="8153" y="66560"/>
                  </a:moveTo>
                  <a:lnTo>
                    <a:pt x="8001" y="66255"/>
                  </a:lnTo>
                  <a:lnTo>
                    <a:pt x="7531" y="65951"/>
                  </a:lnTo>
                  <a:lnTo>
                    <a:pt x="7175" y="65824"/>
                  </a:lnTo>
                  <a:lnTo>
                    <a:pt x="5930" y="65519"/>
                  </a:lnTo>
                  <a:lnTo>
                    <a:pt x="5765" y="65455"/>
                  </a:lnTo>
                  <a:lnTo>
                    <a:pt x="5461" y="65278"/>
                  </a:lnTo>
                  <a:lnTo>
                    <a:pt x="5359" y="65112"/>
                  </a:lnTo>
                  <a:lnTo>
                    <a:pt x="5359" y="64744"/>
                  </a:lnTo>
                  <a:lnTo>
                    <a:pt x="5435" y="64604"/>
                  </a:lnTo>
                  <a:lnTo>
                    <a:pt x="5727" y="64376"/>
                  </a:lnTo>
                  <a:lnTo>
                    <a:pt x="5943" y="64325"/>
                  </a:lnTo>
                  <a:lnTo>
                    <a:pt x="6642" y="64325"/>
                  </a:lnTo>
                  <a:lnTo>
                    <a:pt x="6946" y="64427"/>
                  </a:lnTo>
                  <a:lnTo>
                    <a:pt x="7112" y="64630"/>
                  </a:lnTo>
                  <a:lnTo>
                    <a:pt x="7226" y="64770"/>
                  </a:lnTo>
                  <a:lnTo>
                    <a:pt x="7277" y="64909"/>
                  </a:lnTo>
                  <a:lnTo>
                    <a:pt x="7302" y="65087"/>
                  </a:lnTo>
                  <a:lnTo>
                    <a:pt x="8001" y="65087"/>
                  </a:lnTo>
                  <a:lnTo>
                    <a:pt x="8013" y="64795"/>
                  </a:lnTo>
                  <a:lnTo>
                    <a:pt x="7924" y="64528"/>
                  </a:lnTo>
                  <a:lnTo>
                    <a:pt x="7442" y="63881"/>
                  </a:lnTo>
                  <a:lnTo>
                    <a:pt x="6959" y="63690"/>
                  </a:lnTo>
                  <a:lnTo>
                    <a:pt x="5765" y="63690"/>
                  </a:lnTo>
                  <a:lnTo>
                    <a:pt x="5359" y="63817"/>
                  </a:lnTo>
                  <a:lnTo>
                    <a:pt x="4749" y="64338"/>
                  </a:lnTo>
                  <a:lnTo>
                    <a:pt x="4597" y="64681"/>
                  </a:lnTo>
                  <a:lnTo>
                    <a:pt x="4597" y="65455"/>
                  </a:lnTo>
                  <a:lnTo>
                    <a:pt x="4762" y="65747"/>
                  </a:lnTo>
                  <a:lnTo>
                    <a:pt x="5257" y="66065"/>
                  </a:lnTo>
                  <a:lnTo>
                    <a:pt x="5549" y="66167"/>
                  </a:lnTo>
                  <a:lnTo>
                    <a:pt x="6832" y="66484"/>
                  </a:lnTo>
                  <a:lnTo>
                    <a:pt x="7048" y="66560"/>
                  </a:lnTo>
                  <a:lnTo>
                    <a:pt x="7327" y="66725"/>
                  </a:lnTo>
                  <a:lnTo>
                    <a:pt x="7416" y="66865"/>
                  </a:lnTo>
                  <a:lnTo>
                    <a:pt x="7416" y="67310"/>
                  </a:lnTo>
                  <a:lnTo>
                    <a:pt x="7302" y="67500"/>
                  </a:lnTo>
                  <a:lnTo>
                    <a:pt x="6883" y="67741"/>
                  </a:lnTo>
                  <a:lnTo>
                    <a:pt x="6642" y="67792"/>
                  </a:lnTo>
                  <a:lnTo>
                    <a:pt x="5892" y="67792"/>
                  </a:lnTo>
                  <a:lnTo>
                    <a:pt x="5575" y="67678"/>
                  </a:lnTo>
                  <a:lnTo>
                    <a:pt x="5283" y="67310"/>
                  </a:lnTo>
                  <a:lnTo>
                    <a:pt x="5219" y="67119"/>
                  </a:lnTo>
                  <a:lnTo>
                    <a:pt x="5194" y="66865"/>
                  </a:lnTo>
                  <a:lnTo>
                    <a:pt x="4470" y="66865"/>
                  </a:lnTo>
                  <a:lnTo>
                    <a:pt x="4495" y="67310"/>
                  </a:lnTo>
                  <a:lnTo>
                    <a:pt x="4648" y="67678"/>
                  </a:lnTo>
                  <a:lnTo>
                    <a:pt x="5194" y="68287"/>
                  </a:lnTo>
                  <a:lnTo>
                    <a:pt x="5664" y="68427"/>
                  </a:lnTo>
                  <a:lnTo>
                    <a:pt x="6946" y="68427"/>
                  </a:lnTo>
                  <a:lnTo>
                    <a:pt x="7404" y="68287"/>
                  </a:lnTo>
                  <a:lnTo>
                    <a:pt x="8001" y="67716"/>
                  </a:lnTo>
                  <a:lnTo>
                    <a:pt x="8153" y="67373"/>
                  </a:lnTo>
                  <a:lnTo>
                    <a:pt x="8153" y="66560"/>
                  </a:lnTo>
                  <a:close/>
                </a:path>
                <a:path w="94615" h="85089">
                  <a:moveTo>
                    <a:pt x="8153" y="51066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30"/>
                  </a:lnTo>
                  <a:lnTo>
                    <a:pt x="5930" y="50025"/>
                  </a:lnTo>
                  <a:lnTo>
                    <a:pt x="5765" y="49961"/>
                  </a:lnTo>
                  <a:lnTo>
                    <a:pt x="5461" y="49771"/>
                  </a:lnTo>
                  <a:lnTo>
                    <a:pt x="5359" y="49618"/>
                  </a:lnTo>
                  <a:lnTo>
                    <a:pt x="5359" y="49250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31"/>
                  </a:lnTo>
                  <a:lnTo>
                    <a:pt x="6642" y="48831"/>
                  </a:lnTo>
                  <a:lnTo>
                    <a:pt x="6946" y="48933"/>
                  </a:lnTo>
                  <a:lnTo>
                    <a:pt x="7112" y="49136"/>
                  </a:lnTo>
                  <a:lnTo>
                    <a:pt x="7226" y="49263"/>
                  </a:lnTo>
                  <a:lnTo>
                    <a:pt x="7277" y="49415"/>
                  </a:lnTo>
                  <a:lnTo>
                    <a:pt x="7302" y="49593"/>
                  </a:lnTo>
                  <a:lnTo>
                    <a:pt x="8001" y="49593"/>
                  </a:lnTo>
                  <a:lnTo>
                    <a:pt x="8013" y="49301"/>
                  </a:lnTo>
                  <a:lnTo>
                    <a:pt x="7924" y="49034"/>
                  </a:lnTo>
                  <a:lnTo>
                    <a:pt x="7442" y="48387"/>
                  </a:lnTo>
                  <a:lnTo>
                    <a:pt x="6959" y="48196"/>
                  </a:lnTo>
                  <a:lnTo>
                    <a:pt x="5765" y="48196"/>
                  </a:lnTo>
                  <a:lnTo>
                    <a:pt x="5359" y="48323"/>
                  </a:lnTo>
                  <a:lnTo>
                    <a:pt x="4749" y="48844"/>
                  </a:lnTo>
                  <a:lnTo>
                    <a:pt x="4597" y="49187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71"/>
                  </a:lnTo>
                  <a:lnTo>
                    <a:pt x="5549" y="50673"/>
                  </a:lnTo>
                  <a:lnTo>
                    <a:pt x="6832" y="50990"/>
                  </a:lnTo>
                  <a:lnTo>
                    <a:pt x="7048" y="51066"/>
                  </a:lnTo>
                  <a:lnTo>
                    <a:pt x="7327" y="51231"/>
                  </a:lnTo>
                  <a:lnTo>
                    <a:pt x="7416" y="51371"/>
                  </a:lnTo>
                  <a:lnTo>
                    <a:pt x="7416" y="51816"/>
                  </a:lnTo>
                  <a:lnTo>
                    <a:pt x="7302" y="52006"/>
                  </a:lnTo>
                  <a:lnTo>
                    <a:pt x="6883" y="52247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84"/>
                  </a:lnTo>
                  <a:lnTo>
                    <a:pt x="5283" y="51816"/>
                  </a:lnTo>
                  <a:lnTo>
                    <a:pt x="5219" y="51612"/>
                  </a:lnTo>
                  <a:lnTo>
                    <a:pt x="5194" y="51371"/>
                  </a:lnTo>
                  <a:lnTo>
                    <a:pt x="4470" y="51371"/>
                  </a:lnTo>
                  <a:lnTo>
                    <a:pt x="4495" y="51816"/>
                  </a:lnTo>
                  <a:lnTo>
                    <a:pt x="4648" y="52184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93"/>
                  </a:lnTo>
                  <a:lnTo>
                    <a:pt x="8001" y="52209"/>
                  </a:lnTo>
                  <a:lnTo>
                    <a:pt x="8153" y="51879"/>
                  </a:lnTo>
                  <a:lnTo>
                    <a:pt x="8153" y="51066"/>
                  </a:lnTo>
                  <a:close/>
                </a:path>
                <a:path w="94615" h="85089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24"/>
                  </a:lnTo>
                  <a:lnTo>
                    <a:pt x="5359" y="33756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42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29"/>
                  </a:lnTo>
                  <a:lnTo>
                    <a:pt x="4749" y="33350"/>
                  </a:lnTo>
                  <a:lnTo>
                    <a:pt x="4597" y="33680"/>
                  </a:lnTo>
                  <a:lnTo>
                    <a:pt x="4597" y="34467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99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94615" h="85089">
                  <a:moveTo>
                    <a:pt x="8153" y="20078"/>
                  </a:moveTo>
                  <a:lnTo>
                    <a:pt x="8001" y="19773"/>
                  </a:lnTo>
                  <a:lnTo>
                    <a:pt x="7531" y="19456"/>
                  </a:lnTo>
                  <a:lnTo>
                    <a:pt x="7175" y="19342"/>
                  </a:lnTo>
                  <a:lnTo>
                    <a:pt x="5930" y="19037"/>
                  </a:lnTo>
                  <a:lnTo>
                    <a:pt x="5765" y="18973"/>
                  </a:lnTo>
                  <a:lnTo>
                    <a:pt x="5461" y="18783"/>
                  </a:lnTo>
                  <a:lnTo>
                    <a:pt x="5359" y="18630"/>
                  </a:lnTo>
                  <a:lnTo>
                    <a:pt x="5359" y="18262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43"/>
                  </a:lnTo>
                  <a:lnTo>
                    <a:pt x="6642" y="17843"/>
                  </a:lnTo>
                  <a:lnTo>
                    <a:pt x="7302" y="18605"/>
                  </a:lnTo>
                  <a:lnTo>
                    <a:pt x="8001" y="18605"/>
                  </a:lnTo>
                  <a:lnTo>
                    <a:pt x="8013" y="18313"/>
                  </a:lnTo>
                  <a:lnTo>
                    <a:pt x="7924" y="18046"/>
                  </a:lnTo>
                  <a:lnTo>
                    <a:pt x="7442" y="17399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35"/>
                  </a:lnTo>
                  <a:lnTo>
                    <a:pt x="4749" y="17856"/>
                  </a:lnTo>
                  <a:lnTo>
                    <a:pt x="4597" y="18199"/>
                  </a:lnTo>
                  <a:lnTo>
                    <a:pt x="4597" y="18973"/>
                  </a:lnTo>
                  <a:lnTo>
                    <a:pt x="4762" y="19253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20002"/>
                  </a:lnTo>
                  <a:lnTo>
                    <a:pt x="7048" y="20078"/>
                  </a:lnTo>
                  <a:lnTo>
                    <a:pt x="7327" y="20243"/>
                  </a:lnTo>
                  <a:lnTo>
                    <a:pt x="7416" y="20383"/>
                  </a:lnTo>
                  <a:lnTo>
                    <a:pt x="7416" y="20828"/>
                  </a:lnTo>
                  <a:lnTo>
                    <a:pt x="7302" y="21018"/>
                  </a:lnTo>
                  <a:lnTo>
                    <a:pt x="6883" y="21247"/>
                  </a:lnTo>
                  <a:lnTo>
                    <a:pt x="6642" y="21310"/>
                  </a:lnTo>
                  <a:lnTo>
                    <a:pt x="5892" y="21310"/>
                  </a:lnTo>
                  <a:lnTo>
                    <a:pt x="5575" y="21196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83"/>
                  </a:lnTo>
                  <a:lnTo>
                    <a:pt x="4470" y="20383"/>
                  </a:lnTo>
                  <a:lnTo>
                    <a:pt x="4495" y="20815"/>
                  </a:lnTo>
                  <a:lnTo>
                    <a:pt x="4648" y="21196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805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78"/>
                  </a:lnTo>
                  <a:close/>
                </a:path>
                <a:path w="94615" h="85089">
                  <a:moveTo>
                    <a:pt x="13208" y="84404"/>
                  </a:moveTo>
                  <a:lnTo>
                    <a:pt x="8458" y="84404"/>
                  </a:lnTo>
                  <a:lnTo>
                    <a:pt x="8458" y="84823"/>
                  </a:lnTo>
                  <a:lnTo>
                    <a:pt x="13208" y="84823"/>
                  </a:lnTo>
                  <a:lnTo>
                    <a:pt x="13208" y="84404"/>
                  </a:lnTo>
                  <a:close/>
                </a:path>
                <a:path w="94615" h="85089">
                  <a:moveTo>
                    <a:pt x="13208" y="68910"/>
                  </a:moveTo>
                  <a:lnTo>
                    <a:pt x="8458" y="68910"/>
                  </a:lnTo>
                  <a:lnTo>
                    <a:pt x="8458" y="69329"/>
                  </a:lnTo>
                  <a:lnTo>
                    <a:pt x="13208" y="69329"/>
                  </a:lnTo>
                  <a:lnTo>
                    <a:pt x="13208" y="68910"/>
                  </a:lnTo>
                  <a:close/>
                </a:path>
                <a:path w="94615" h="85089">
                  <a:moveTo>
                    <a:pt x="13208" y="53416"/>
                  </a:moveTo>
                  <a:lnTo>
                    <a:pt x="8458" y="53416"/>
                  </a:lnTo>
                  <a:lnTo>
                    <a:pt x="8458" y="53835"/>
                  </a:lnTo>
                  <a:lnTo>
                    <a:pt x="13208" y="53835"/>
                  </a:lnTo>
                  <a:lnTo>
                    <a:pt x="13208" y="53416"/>
                  </a:lnTo>
                  <a:close/>
                </a:path>
                <a:path w="94615" h="85089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41"/>
                  </a:lnTo>
                  <a:lnTo>
                    <a:pt x="13208" y="38341"/>
                  </a:lnTo>
                  <a:lnTo>
                    <a:pt x="13208" y="37909"/>
                  </a:lnTo>
                  <a:close/>
                </a:path>
                <a:path w="94615" h="85089">
                  <a:moveTo>
                    <a:pt x="13208" y="22428"/>
                  </a:moveTo>
                  <a:lnTo>
                    <a:pt x="8458" y="22428"/>
                  </a:lnTo>
                  <a:lnTo>
                    <a:pt x="8458" y="22847"/>
                  </a:lnTo>
                  <a:lnTo>
                    <a:pt x="13208" y="22847"/>
                  </a:lnTo>
                  <a:lnTo>
                    <a:pt x="13208" y="22428"/>
                  </a:lnTo>
                  <a:close/>
                </a:path>
                <a:path w="94615" h="85089">
                  <a:moveTo>
                    <a:pt x="17157" y="66560"/>
                  </a:moveTo>
                  <a:lnTo>
                    <a:pt x="17005" y="66255"/>
                  </a:lnTo>
                  <a:lnTo>
                    <a:pt x="16535" y="65951"/>
                  </a:lnTo>
                  <a:lnTo>
                    <a:pt x="16179" y="65824"/>
                  </a:lnTo>
                  <a:lnTo>
                    <a:pt x="14922" y="65519"/>
                  </a:lnTo>
                  <a:lnTo>
                    <a:pt x="14757" y="65455"/>
                  </a:lnTo>
                  <a:lnTo>
                    <a:pt x="14452" y="65278"/>
                  </a:lnTo>
                  <a:lnTo>
                    <a:pt x="14363" y="65112"/>
                  </a:lnTo>
                  <a:lnTo>
                    <a:pt x="14363" y="64744"/>
                  </a:lnTo>
                  <a:lnTo>
                    <a:pt x="14439" y="64604"/>
                  </a:lnTo>
                  <a:lnTo>
                    <a:pt x="14732" y="64376"/>
                  </a:lnTo>
                  <a:lnTo>
                    <a:pt x="14947" y="64325"/>
                  </a:lnTo>
                  <a:lnTo>
                    <a:pt x="15646" y="64325"/>
                  </a:lnTo>
                  <a:lnTo>
                    <a:pt x="15951" y="64427"/>
                  </a:lnTo>
                  <a:lnTo>
                    <a:pt x="16116" y="64630"/>
                  </a:lnTo>
                  <a:lnTo>
                    <a:pt x="16230" y="64770"/>
                  </a:lnTo>
                  <a:lnTo>
                    <a:pt x="16281" y="64909"/>
                  </a:lnTo>
                  <a:lnTo>
                    <a:pt x="16294" y="65087"/>
                  </a:lnTo>
                  <a:lnTo>
                    <a:pt x="17005" y="65087"/>
                  </a:lnTo>
                  <a:lnTo>
                    <a:pt x="17018" y="64795"/>
                  </a:lnTo>
                  <a:lnTo>
                    <a:pt x="16929" y="64528"/>
                  </a:lnTo>
                  <a:lnTo>
                    <a:pt x="16433" y="63881"/>
                  </a:lnTo>
                  <a:lnTo>
                    <a:pt x="15963" y="63690"/>
                  </a:lnTo>
                  <a:lnTo>
                    <a:pt x="14770" y="63690"/>
                  </a:lnTo>
                  <a:lnTo>
                    <a:pt x="14363" y="63817"/>
                  </a:lnTo>
                  <a:lnTo>
                    <a:pt x="13754" y="64338"/>
                  </a:lnTo>
                  <a:lnTo>
                    <a:pt x="13601" y="64681"/>
                  </a:lnTo>
                  <a:lnTo>
                    <a:pt x="13601" y="65455"/>
                  </a:lnTo>
                  <a:lnTo>
                    <a:pt x="13766" y="65747"/>
                  </a:lnTo>
                  <a:lnTo>
                    <a:pt x="14262" y="66065"/>
                  </a:lnTo>
                  <a:lnTo>
                    <a:pt x="14554" y="66167"/>
                  </a:lnTo>
                  <a:lnTo>
                    <a:pt x="15836" y="66484"/>
                  </a:lnTo>
                  <a:lnTo>
                    <a:pt x="16052" y="66560"/>
                  </a:lnTo>
                  <a:lnTo>
                    <a:pt x="16332" y="66725"/>
                  </a:lnTo>
                  <a:lnTo>
                    <a:pt x="16421" y="66865"/>
                  </a:lnTo>
                  <a:lnTo>
                    <a:pt x="16421" y="67310"/>
                  </a:lnTo>
                  <a:lnTo>
                    <a:pt x="16306" y="67500"/>
                  </a:lnTo>
                  <a:lnTo>
                    <a:pt x="15887" y="67741"/>
                  </a:lnTo>
                  <a:lnTo>
                    <a:pt x="15646" y="67792"/>
                  </a:lnTo>
                  <a:lnTo>
                    <a:pt x="14897" y="67792"/>
                  </a:lnTo>
                  <a:lnTo>
                    <a:pt x="14579" y="67678"/>
                  </a:lnTo>
                  <a:lnTo>
                    <a:pt x="14287" y="67310"/>
                  </a:lnTo>
                  <a:lnTo>
                    <a:pt x="14211" y="67119"/>
                  </a:lnTo>
                  <a:lnTo>
                    <a:pt x="14198" y="66865"/>
                  </a:lnTo>
                  <a:lnTo>
                    <a:pt x="13474" y="66865"/>
                  </a:lnTo>
                  <a:lnTo>
                    <a:pt x="13500" y="67310"/>
                  </a:lnTo>
                  <a:lnTo>
                    <a:pt x="13652" y="67678"/>
                  </a:lnTo>
                  <a:lnTo>
                    <a:pt x="14198" y="68287"/>
                  </a:lnTo>
                  <a:lnTo>
                    <a:pt x="14668" y="68427"/>
                  </a:lnTo>
                  <a:lnTo>
                    <a:pt x="15951" y="68427"/>
                  </a:lnTo>
                  <a:lnTo>
                    <a:pt x="16408" y="68287"/>
                  </a:lnTo>
                  <a:lnTo>
                    <a:pt x="17005" y="67716"/>
                  </a:lnTo>
                  <a:lnTo>
                    <a:pt x="17157" y="67373"/>
                  </a:lnTo>
                  <a:lnTo>
                    <a:pt x="17157" y="66560"/>
                  </a:lnTo>
                  <a:close/>
                </a:path>
                <a:path w="94615" h="85089">
                  <a:moveTo>
                    <a:pt x="17157" y="51066"/>
                  </a:moveTo>
                  <a:lnTo>
                    <a:pt x="17005" y="50761"/>
                  </a:lnTo>
                  <a:lnTo>
                    <a:pt x="16535" y="50444"/>
                  </a:lnTo>
                  <a:lnTo>
                    <a:pt x="16179" y="50330"/>
                  </a:lnTo>
                  <a:lnTo>
                    <a:pt x="14922" y="50025"/>
                  </a:lnTo>
                  <a:lnTo>
                    <a:pt x="14757" y="49961"/>
                  </a:lnTo>
                  <a:lnTo>
                    <a:pt x="14452" y="49771"/>
                  </a:lnTo>
                  <a:lnTo>
                    <a:pt x="14363" y="49618"/>
                  </a:lnTo>
                  <a:lnTo>
                    <a:pt x="14363" y="49250"/>
                  </a:lnTo>
                  <a:lnTo>
                    <a:pt x="14439" y="49098"/>
                  </a:lnTo>
                  <a:lnTo>
                    <a:pt x="14732" y="48882"/>
                  </a:lnTo>
                  <a:lnTo>
                    <a:pt x="14947" y="48831"/>
                  </a:lnTo>
                  <a:lnTo>
                    <a:pt x="15646" y="48831"/>
                  </a:lnTo>
                  <a:lnTo>
                    <a:pt x="15951" y="48933"/>
                  </a:lnTo>
                  <a:lnTo>
                    <a:pt x="16116" y="49136"/>
                  </a:lnTo>
                  <a:lnTo>
                    <a:pt x="16230" y="49263"/>
                  </a:lnTo>
                  <a:lnTo>
                    <a:pt x="16281" y="49415"/>
                  </a:lnTo>
                  <a:lnTo>
                    <a:pt x="16294" y="49593"/>
                  </a:lnTo>
                  <a:lnTo>
                    <a:pt x="17005" y="49593"/>
                  </a:lnTo>
                  <a:lnTo>
                    <a:pt x="17018" y="49301"/>
                  </a:lnTo>
                  <a:lnTo>
                    <a:pt x="16929" y="49034"/>
                  </a:lnTo>
                  <a:lnTo>
                    <a:pt x="16433" y="48387"/>
                  </a:lnTo>
                  <a:lnTo>
                    <a:pt x="15963" y="48196"/>
                  </a:lnTo>
                  <a:lnTo>
                    <a:pt x="14770" y="48196"/>
                  </a:lnTo>
                  <a:lnTo>
                    <a:pt x="14363" y="48323"/>
                  </a:lnTo>
                  <a:lnTo>
                    <a:pt x="13754" y="48844"/>
                  </a:lnTo>
                  <a:lnTo>
                    <a:pt x="13601" y="49187"/>
                  </a:lnTo>
                  <a:lnTo>
                    <a:pt x="13601" y="49961"/>
                  </a:lnTo>
                  <a:lnTo>
                    <a:pt x="13766" y="50241"/>
                  </a:lnTo>
                  <a:lnTo>
                    <a:pt x="14262" y="50571"/>
                  </a:lnTo>
                  <a:lnTo>
                    <a:pt x="14554" y="50673"/>
                  </a:lnTo>
                  <a:lnTo>
                    <a:pt x="15836" y="50990"/>
                  </a:lnTo>
                  <a:lnTo>
                    <a:pt x="16052" y="51066"/>
                  </a:lnTo>
                  <a:lnTo>
                    <a:pt x="16332" y="51231"/>
                  </a:lnTo>
                  <a:lnTo>
                    <a:pt x="16421" y="51371"/>
                  </a:lnTo>
                  <a:lnTo>
                    <a:pt x="16421" y="51816"/>
                  </a:lnTo>
                  <a:lnTo>
                    <a:pt x="16306" y="52006"/>
                  </a:lnTo>
                  <a:lnTo>
                    <a:pt x="15887" y="52247"/>
                  </a:lnTo>
                  <a:lnTo>
                    <a:pt x="15646" y="52298"/>
                  </a:lnTo>
                  <a:lnTo>
                    <a:pt x="14897" y="52298"/>
                  </a:lnTo>
                  <a:lnTo>
                    <a:pt x="14579" y="52184"/>
                  </a:lnTo>
                  <a:lnTo>
                    <a:pt x="14287" y="51816"/>
                  </a:lnTo>
                  <a:lnTo>
                    <a:pt x="14211" y="51612"/>
                  </a:lnTo>
                  <a:lnTo>
                    <a:pt x="14198" y="51371"/>
                  </a:lnTo>
                  <a:lnTo>
                    <a:pt x="13474" y="51371"/>
                  </a:lnTo>
                  <a:lnTo>
                    <a:pt x="13500" y="51816"/>
                  </a:lnTo>
                  <a:lnTo>
                    <a:pt x="13652" y="52184"/>
                  </a:lnTo>
                  <a:lnTo>
                    <a:pt x="14198" y="52781"/>
                  </a:lnTo>
                  <a:lnTo>
                    <a:pt x="14668" y="52933"/>
                  </a:lnTo>
                  <a:lnTo>
                    <a:pt x="15951" y="52933"/>
                  </a:lnTo>
                  <a:lnTo>
                    <a:pt x="16408" y="52793"/>
                  </a:lnTo>
                  <a:lnTo>
                    <a:pt x="17005" y="52209"/>
                  </a:lnTo>
                  <a:lnTo>
                    <a:pt x="17157" y="51879"/>
                  </a:lnTo>
                  <a:lnTo>
                    <a:pt x="17157" y="51066"/>
                  </a:lnTo>
                  <a:close/>
                </a:path>
                <a:path w="94615" h="85089">
                  <a:moveTo>
                    <a:pt x="17272" y="18821"/>
                  </a:moveTo>
                  <a:lnTo>
                    <a:pt x="17195" y="18224"/>
                  </a:lnTo>
                  <a:lnTo>
                    <a:pt x="17005" y="17805"/>
                  </a:lnTo>
                  <a:lnTo>
                    <a:pt x="16700" y="17564"/>
                  </a:lnTo>
                  <a:lnTo>
                    <a:pt x="16383" y="17310"/>
                  </a:lnTo>
                  <a:lnTo>
                    <a:pt x="15976" y="17195"/>
                  </a:lnTo>
                  <a:lnTo>
                    <a:pt x="14884" y="17195"/>
                  </a:lnTo>
                  <a:lnTo>
                    <a:pt x="14401" y="17411"/>
                  </a:lnTo>
                  <a:lnTo>
                    <a:pt x="13639" y="18275"/>
                  </a:lnTo>
                  <a:lnTo>
                    <a:pt x="13449" y="18884"/>
                  </a:lnTo>
                  <a:lnTo>
                    <a:pt x="13449" y="20307"/>
                  </a:lnTo>
                  <a:lnTo>
                    <a:pt x="13614" y="20840"/>
                  </a:lnTo>
                  <a:lnTo>
                    <a:pt x="14312" y="21691"/>
                  </a:lnTo>
                  <a:lnTo>
                    <a:pt x="14782" y="21907"/>
                  </a:lnTo>
                  <a:lnTo>
                    <a:pt x="15887" y="21907"/>
                  </a:lnTo>
                  <a:lnTo>
                    <a:pt x="16306" y="21767"/>
                  </a:lnTo>
                  <a:lnTo>
                    <a:pt x="16967" y="21221"/>
                  </a:lnTo>
                  <a:lnTo>
                    <a:pt x="17183" y="20789"/>
                  </a:lnTo>
                  <a:lnTo>
                    <a:pt x="17272" y="20205"/>
                  </a:lnTo>
                  <a:lnTo>
                    <a:pt x="16535" y="20205"/>
                  </a:lnTo>
                  <a:lnTo>
                    <a:pt x="16459" y="20523"/>
                  </a:lnTo>
                  <a:lnTo>
                    <a:pt x="16344" y="20789"/>
                  </a:lnTo>
                  <a:lnTo>
                    <a:pt x="15976" y="21170"/>
                  </a:lnTo>
                  <a:lnTo>
                    <a:pt x="15735" y="21259"/>
                  </a:lnTo>
                  <a:lnTo>
                    <a:pt x="15024" y="21259"/>
                  </a:lnTo>
                  <a:lnTo>
                    <a:pt x="14719" y="21107"/>
                  </a:lnTo>
                  <a:lnTo>
                    <a:pt x="14338" y="20497"/>
                  </a:lnTo>
                  <a:lnTo>
                    <a:pt x="14249" y="20129"/>
                  </a:lnTo>
                  <a:lnTo>
                    <a:pt x="14249" y="19240"/>
                  </a:lnTo>
                  <a:lnTo>
                    <a:pt x="14312" y="18859"/>
                  </a:lnTo>
                  <a:lnTo>
                    <a:pt x="14655" y="18097"/>
                  </a:lnTo>
                  <a:lnTo>
                    <a:pt x="14998" y="17856"/>
                  </a:lnTo>
                  <a:lnTo>
                    <a:pt x="15824" y="17856"/>
                  </a:lnTo>
                  <a:lnTo>
                    <a:pt x="16078" y="17957"/>
                  </a:lnTo>
                  <a:lnTo>
                    <a:pt x="16395" y="18313"/>
                  </a:lnTo>
                  <a:lnTo>
                    <a:pt x="16497" y="18542"/>
                  </a:lnTo>
                  <a:lnTo>
                    <a:pt x="16535" y="18821"/>
                  </a:lnTo>
                  <a:lnTo>
                    <a:pt x="17272" y="18821"/>
                  </a:lnTo>
                  <a:close/>
                </a:path>
                <a:path w="94615" h="85089">
                  <a:moveTo>
                    <a:pt x="17614" y="34226"/>
                  </a:moveTo>
                  <a:lnTo>
                    <a:pt x="17437" y="33667"/>
                  </a:lnTo>
                  <a:lnTo>
                    <a:pt x="17157" y="33362"/>
                  </a:lnTo>
                  <a:lnTo>
                    <a:pt x="16751" y="32918"/>
                  </a:lnTo>
                  <a:lnTo>
                    <a:pt x="16751" y="34226"/>
                  </a:lnTo>
                  <a:lnTo>
                    <a:pt x="16738" y="36029"/>
                  </a:lnTo>
                  <a:lnTo>
                    <a:pt x="16268" y="36614"/>
                  </a:lnTo>
                  <a:lnTo>
                    <a:pt x="15989" y="36766"/>
                  </a:lnTo>
                  <a:lnTo>
                    <a:pt x="15125" y="36766"/>
                  </a:lnTo>
                  <a:lnTo>
                    <a:pt x="14757" y="36537"/>
                  </a:lnTo>
                  <a:lnTo>
                    <a:pt x="14541" y="36029"/>
                  </a:lnTo>
                  <a:lnTo>
                    <a:pt x="14541" y="34226"/>
                  </a:lnTo>
                  <a:lnTo>
                    <a:pt x="16751" y="34226"/>
                  </a:lnTo>
                  <a:lnTo>
                    <a:pt x="16751" y="32918"/>
                  </a:lnTo>
                  <a:lnTo>
                    <a:pt x="16306" y="32702"/>
                  </a:lnTo>
                  <a:lnTo>
                    <a:pt x="15455" y="32702"/>
                  </a:lnTo>
                  <a:lnTo>
                    <a:pt x="15163" y="32791"/>
                  </a:lnTo>
                  <a:lnTo>
                    <a:pt x="14732" y="33058"/>
                  </a:lnTo>
                  <a:lnTo>
                    <a:pt x="14566" y="33223"/>
                  </a:lnTo>
                  <a:lnTo>
                    <a:pt x="14414" y="33426"/>
                  </a:lnTo>
                  <a:lnTo>
                    <a:pt x="14414" y="32829"/>
                  </a:lnTo>
                  <a:lnTo>
                    <a:pt x="13690" y="32829"/>
                  </a:lnTo>
                  <a:lnTo>
                    <a:pt x="13690" y="39039"/>
                  </a:lnTo>
                  <a:lnTo>
                    <a:pt x="14439" y="39039"/>
                  </a:lnTo>
                  <a:lnTo>
                    <a:pt x="14439" y="36766"/>
                  </a:lnTo>
                  <a:lnTo>
                    <a:pt x="14605" y="36969"/>
                  </a:lnTo>
                  <a:lnTo>
                    <a:pt x="14757" y="37109"/>
                  </a:lnTo>
                  <a:lnTo>
                    <a:pt x="15113" y="37338"/>
                  </a:lnTo>
                  <a:lnTo>
                    <a:pt x="15392" y="37414"/>
                  </a:lnTo>
                  <a:lnTo>
                    <a:pt x="16167" y="37414"/>
                  </a:lnTo>
                  <a:lnTo>
                    <a:pt x="16535" y="37287"/>
                  </a:lnTo>
                  <a:lnTo>
                    <a:pt x="17348" y="36614"/>
                  </a:lnTo>
                  <a:lnTo>
                    <a:pt x="17576" y="36029"/>
                  </a:lnTo>
                  <a:lnTo>
                    <a:pt x="17614" y="34226"/>
                  </a:lnTo>
                  <a:close/>
                </a:path>
                <a:path w="94615" h="85089">
                  <a:moveTo>
                    <a:pt x="18783" y="48323"/>
                  </a:moveTo>
                  <a:lnTo>
                    <a:pt x="18008" y="48323"/>
                  </a:lnTo>
                  <a:lnTo>
                    <a:pt x="18008" y="52768"/>
                  </a:lnTo>
                  <a:lnTo>
                    <a:pt x="18783" y="52768"/>
                  </a:lnTo>
                  <a:lnTo>
                    <a:pt x="18783" y="48323"/>
                  </a:lnTo>
                  <a:close/>
                </a:path>
                <a:path w="94615" h="85089">
                  <a:moveTo>
                    <a:pt x="18783" y="46647"/>
                  </a:moveTo>
                  <a:lnTo>
                    <a:pt x="18008" y="46647"/>
                  </a:lnTo>
                  <a:lnTo>
                    <a:pt x="18008" y="47498"/>
                  </a:lnTo>
                  <a:lnTo>
                    <a:pt x="18783" y="47498"/>
                  </a:lnTo>
                  <a:lnTo>
                    <a:pt x="18783" y="46647"/>
                  </a:lnTo>
                  <a:close/>
                </a:path>
                <a:path w="94615" h="85089">
                  <a:moveTo>
                    <a:pt x="19748" y="80391"/>
                  </a:moveTo>
                  <a:lnTo>
                    <a:pt x="19685" y="80086"/>
                  </a:lnTo>
                  <a:lnTo>
                    <a:pt x="19354" y="79413"/>
                  </a:lnTo>
                  <a:lnTo>
                    <a:pt x="18948" y="79197"/>
                  </a:lnTo>
                  <a:lnTo>
                    <a:pt x="18072" y="79197"/>
                  </a:lnTo>
                  <a:lnTo>
                    <a:pt x="17818" y="79260"/>
                  </a:lnTo>
                  <a:lnTo>
                    <a:pt x="17373" y="79489"/>
                  </a:lnTo>
                  <a:lnTo>
                    <a:pt x="17170" y="79654"/>
                  </a:lnTo>
                  <a:lnTo>
                    <a:pt x="17005" y="79895"/>
                  </a:lnTo>
                  <a:lnTo>
                    <a:pt x="16903" y="79705"/>
                  </a:lnTo>
                  <a:lnTo>
                    <a:pt x="16802" y="79552"/>
                  </a:lnTo>
                  <a:lnTo>
                    <a:pt x="16459" y="79286"/>
                  </a:lnTo>
                  <a:lnTo>
                    <a:pt x="16167" y="79197"/>
                  </a:lnTo>
                  <a:lnTo>
                    <a:pt x="15506" y="79197"/>
                  </a:lnTo>
                  <a:lnTo>
                    <a:pt x="15227" y="79286"/>
                  </a:lnTo>
                  <a:lnTo>
                    <a:pt x="14833" y="79552"/>
                  </a:lnTo>
                  <a:lnTo>
                    <a:pt x="14668" y="79717"/>
                  </a:lnTo>
                  <a:lnTo>
                    <a:pt x="14490" y="79933"/>
                  </a:lnTo>
                  <a:lnTo>
                    <a:pt x="14490" y="79298"/>
                  </a:lnTo>
                  <a:lnTo>
                    <a:pt x="13754" y="79298"/>
                  </a:lnTo>
                  <a:lnTo>
                    <a:pt x="13754" y="83756"/>
                  </a:lnTo>
                  <a:lnTo>
                    <a:pt x="14503" y="83756"/>
                  </a:lnTo>
                  <a:lnTo>
                    <a:pt x="14503" y="80822"/>
                  </a:lnTo>
                  <a:lnTo>
                    <a:pt x="14617" y="80416"/>
                  </a:lnTo>
                  <a:lnTo>
                    <a:pt x="15087" y="79984"/>
                  </a:lnTo>
                  <a:lnTo>
                    <a:pt x="15341" y="79870"/>
                  </a:lnTo>
                  <a:lnTo>
                    <a:pt x="15925" y="79870"/>
                  </a:lnTo>
                  <a:lnTo>
                    <a:pt x="16141" y="79971"/>
                  </a:lnTo>
                  <a:lnTo>
                    <a:pt x="16332" y="80327"/>
                  </a:lnTo>
                  <a:lnTo>
                    <a:pt x="16357" y="80543"/>
                  </a:lnTo>
                  <a:lnTo>
                    <a:pt x="16357" y="83756"/>
                  </a:lnTo>
                  <a:lnTo>
                    <a:pt x="17132" y="83756"/>
                  </a:lnTo>
                  <a:lnTo>
                    <a:pt x="17132" y="80695"/>
                  </a:lnTo>
                  <a:lnTo>
                    <a:pt x="17233" y="80378"/>
                  </a:lnTo>
                  <a:lnTo>
                    <a:pt x="17653" y="79984"/>
                  </a:lnTo>
                  <a:lnTo>
                    <a:pt x="17907" y="79883"/>
                  </a:lnTo>
                  <a:lnTo>
                    <a:pt x="18415" y="79883"/>
                  </a:lnTo>
                  <a:lnTo>
                    <a:pt x="18605" y="79933"/>
                  </a:lnTo>
                  <a:lnTo>
                    <a:pt x="18897" y="80162"/>
                  </a:lnTo>
                  <a:lnTo>
                    <a:pt x="18973" y="80365"/>
                  </a:lnTo>
                  <a:lnTo>
                    <a:pt x="18973" y="83756"/>
                  </a:lnTo>
                  <a:lnTo>
                    <a:pt x="19748" y="83756"/>
                  </a:lnTo>
                  <a:lnTo>
                    <a:pt x="19748" y="80391"/>
                  </a:lnTo>
                  <a:close/>
                </a:path>
                <a:path w="94615" h="85089">
                  <a:moveTo>
                    <a:pt x="20688" y="32727"/>
                  </a:moveTo>
                  <a:lnTo>
                    <a:pt x="20447" y="32715"/>
                  </a:lnTo>
                  <a:lnTo>
                    <a:pt x="20142" y="32715"/>
                  </a:lnTo>
                  <a:lnTo>
                    <a:pt x="19875" y="32816"/>
                  </a:lnTo>
                  <a:lnTo>
                    <a:pt x="19431" y="33248"/>
                  </a:lnTo>
                  <a:lnTo>
                    <a:pt x="19278" y="33426"/>
                  </a:lnTo>
                  <a:lnTo>
                    <a:pt x="19227" y="33578"/>
                  </a:lnTo>
                  <a:lnTo>
                    <a:pt x="19227" y="32816"/>
                  </a:lnTo>
                  <a:lnTo>
                    <a:pt x="18516" y="32816"/>
                  </a:lnTo>
                  <a:lnTo>
                    <a:pt x="18516" y="37274"/>
                  </a:lnTo>
                  <a:lnTo>
                    <a:pt x="19265" y="37274"/>
                  </a:lnTo>
                  <a:lnTo>
                    <a:pt x="19265" y="34391"/>
                  </a:lnTo>
                  <a:lnTo>
                    <a:pt x="19367" y="34112"/>
                  </a:lnTo>
                  <a:lnTo>
                    <a:pt x="19773" y="33616"/>
                  </a:lnTo>
                  <a:lnTo>
                    <a:pt x="20053" y="33502"/>
                  </a:lnTo>
                  <a:lnTo>
                    <a:pt x="20434" y="33502"/>
                  </a:lnTo>
                  <a:lnTo>
                    <a:pt x="20688" y="33515"/>
                  </a:lnTo>
                  <a:lnTo>
                    <a:pt x="20688" y="32727"/>
                  </a:lnTo>
                  <a:close/>
                </a:path>
                <a:path w="94615" h="85089">
                  <a:moveTo>
                    <a:pt x="21615" y="79324"/>
                  </a:moveTo>
                  <a:lnTo>
                    <a:pt x="20853" y="79324"/>
                  </a:lnTo>
                  <a:lnTo>
                    <a:pt x="20853" y="83756"/>
                  </a:lnTo>
                  <a:lnTo>
                    <a:pt x="21615" y="83756"/>
                  </a:lnTo>
                  <a:lnTo>
                    <a:pt x="21615" y="79324"/>
                  </a:lnTo>
                  <a:close/>
                </a:path>
                <a:path w="94615" h="85089">
                  <a:moveTo>
                    <a:pt x="21615" y="77647"/>
                  </a:moveTo>
                  <a:lnTo>
                    <a:pt x="20853" y="77647"/>
                  </a:lnTo>
                  <a:lnTo>
                    <a:pt x="20853" y="78486"/>
                  </a:lnTo>
                  <a:lnTo>
                    <a:pt x="21615" y="78486"/>
                  </a:lnTo>
                  <a:lnTo>
                    <a:pt x="21615" y="77647"/>
                  </a:lnTo>
                  <a:close/>
                </a:path>
                <a:path w="94615" h="85089">
                  <a:moveTo>
                    <a:pt x="21640" y="64960"/>
                  </a:moveTo>
                  <a:lnTo>
                    <a:pt x="21590" y="64617"/>
                  </a:lnTo>
                  <a:lnTo>
                    <a:pt x="21221" y="63919"/>
                  </a:lnTo>
                  <a:lnTo>
                    <a:pt x="20789" y="63703"/>
                  </a:lnTo>
                  <a:lnTo>
                    <a:pt x="19786" y="63703"/>
                  </a:lnTo>
                  <a:lnTo>
                    <a:pt x="19481" y="63779"/>
                  </a:lnTo>
                  <a:lnTo>
                    <a:pt x="19100" y="64020"/>
                  </a:lnTo>
                  <a:lnTo>
                    <a:pt x="18935" y="64185"/>
                  </a:lnTo>
                  <a:lnTo>
                    <a:pt x="18757" y="64414"/>
                  </a:lnTo>
                  <a:lnTo>
                    <a:pt x="18757" y="62128"/>
                  </a:lnTo>
                  <a:lnTo>
                    <a:pt x="18008" y="62128"/>
                  </a:lnTo>
                  <a:lnTo>
                    <a:pt x="18008" y="68262"/>
                  </a:lnTo>
                  <a:lnTo>
                    <a:pt x="18757" y="68262"/>
                  </a:lnTo>
                  <a:lnTo>
                    <a:pt x="18757" y="65303"/>
                  </a:lnTo>
                  <a:lnTo>
                    <a:pt x="18884" y="64897"/>
                  </a:lnTo>
                  <a:lnTo>
                    <a:pt x="19392" y="64477"/>
                  </a:lnTo>
                  <a:lnTo>
                    <a:pt x="19672" y="64363"/>
                  </a:lnTo>
                  <a:lnTo>
                    <a:pt x="20358" y="64363"/>
                  </a:lnTo>
                  <a:lnTo>
                    <a:pt x="20612" y="64490"/>
                  </a:lnTo>
                  <a:lnTo>
                    <a:pt x="20828" y="64884"/>
                  </a:lnTo>
                  <a:lnTo>
                    <a:pt x="20878" y="65125"/>
                  </a:lnTo>
                  <a:lnTo>
                    <a:pt x="20878" y="68262"/>
                  </a:lnTo>
                  <a:lnTo>
                    <a:pt x="21640" y="68262"/>
                  </a:lnTo>
                  <a:lnTo>
                    <a:pt x="21640" y="64960"/>
                  </a:lnTo>
                  <a:close/>
                </a:path>
                <a:path w="94615" h="85089">
                  <a:moveTo>
                    <a:pt x="21640" y="18478"/>
                  </a:moveTo>
                  <a:lnTo>
                    <a:pt x="21590" y="18135"/>
                  </a:lnTo>
                  <a:lnTo>
                    <a:pt x="21221" y="17437"/>
                  </a:lnTo>
                  <a:lnTo>
                    <a:pt x="20789" y="17208"/>
                  </a:lnTo>
                  <a:lnTo>
                    <a:pt x="19786" y="17208"/>
                  </a:lnTo>
                  <a:lnTo>
                    <a:pt x="19481" y="17297"/>
                  </a:lnTo>
                  <a:lnTo>
                    <a:pt x="19100" y="17538"/>
                  </a:lnTo>
                  <a:lnTo>
                    <a:pt x="18935" y="17703"/>
                  </a:lnTo>
                  <a:lnTo>
                    <a:pt x="18757" y="17919"/>
                  </a:lnTo>
                  <a:lnTo>
                    <a:pt x="18757" y="15646"/>
                  </a:lnTo>
                  <a:lnTo>
                    <a:pt x="18008" y="15646"/>
                  </a:lnTo>
                  <a:lnTo>
                    <a:pt x="18008" y="21780"/>
                  </a:lnTo>
                  <a:lnTo>
                    <a:pt x="18757" y="21780"/>
                  </a:lnTo>
                  <a:lnTo>
                    <a:pt x="18757" y="18821"/>
                  </a:lnTo>
                  <a:lnTo>
                    <a:pt x="18884" y="18415"/>
                  </a:lnTo>
                  <a:lnTo>
                    <a:pt x="19392" y="17983"/>
                  </a:lnTo>
                  <a:lnTo>
                    <a:pt x="19672" y="17881"/>
                  </a:lnTo>
                  <a:lnTo>
                    <a:pt x="20358" y="17881"/>
                  </a:lnTo>
                  <a:lnTo>
                    <a:pt x="20612" y="17995"/>
                  </a:lnTo>
                  <a:lnTo>
                    <a:pt x="20828" y="18402"/>
                  </a:lnTo>
                  <a:lnTo>
                    <a:pt x="20878" y="18643"/>
                  </a:lnTo>
                  <a:lnTo>
                    <a:pt x="20878" y="21780"/>
                  </a:lnTo>
                  <a:lnTo>
                    <a:pt x="21640" y="21780"/>
                  </a:lnTo>
                  <a:lnTo>
                    <a:pt x="21640" y="18478"/>
                  </a:lnTo>
                  <a:close/>
                </a:path>
                <a:path w="94615" h="85089">
                  <a:moveTo>
                    <a:pt x="23304" y="52095"/>
                  </a:moveTo>
                  <a:lnTo>
                    <a:pt x="20599" y="52095"/>
                  </a:lnTo>
                  <a:lnTo>
                    <a:pt x="23228" y="48920"/>
                  </a:lnTo>
                  <a:lnTo>
                    <a:pt x="23228" y="48310"/>
                  </a:lnTo>
                  <a:lnTo>
                    <a:pt x="19773" y="48310"/>
                  </a:lnTo>
                  <a:lnTo>
                    <a:pt x="19773" y="48983"/>
                  </a:lnTo>
                  <a:lnTo>
                    <a:pt x="22225" y="48983"/>
                  </a:lnTo>
                  <a:lnTo>
                    <a:pt x="19570" y="52171"/>
                  </a:lnTo>
                  <a:lnTo>
                    <a:pt x="19570" y="52768"/>
                  </a:lnTo>
                  <a:lnTo>
                    <a:pt x="23304" y="52768"/>
                  </a:lnTo>
                  <a:lnTo>
                    <a:pt x="23304" y="52095"/>
                  </a:lnTo>
                  <a:close/>
                </a:path>
                <a:path w="94615" h="85089">
                  <a:moveTo>
                    <a:pt x="25184" y="34201"/>
                  </a:moveTo>
                  <a:lnTo>
                    <a:pt x="24980" y="33642"/>
                  </a:lnTo>
                  <a:lnTo>
                    <a:pt x="24663" y="33337"/>
                  </a:lnTo>
                  <a:lnTo>
                    <a:pt x="24320" y="33007"/>
                  </a:lnTo>
                  <a:lnTo>
                    <a:pt x="24320" y="34201"/>
                  </a:lnTo>
                  <a:lnTo>
                    <a:pt x="24231" y="35991"/>
                  </a:lnTo>
                  <a:lnTo>
                    <a:pt x="23939" y="36601"/>
                  </a:lnTo>
                  <a:lnTo>
                    <a:pt x="23596" y="36791"/>
                  </a:lnTo>
                  <a:lnTo>
                    <a:pt x="22644" y="36791"/>
                  </a:lnTo>
                  <a:lnTo>
                    <a:pt x="22313" y="36626"/>
                  </a:lnTo>
                  <a:lnTo>
                    <a:pt x="21907" y="35991"/>
                  </a:lnTo>
                  <a:lnTo>
                    <a:pt x="21907" y="34201"/>
                  </a:lnTo>
                  <a:lnTo>
                    <a:pt x="24320" y="34201"/>
                  </a:lnTo>
                  <a:lnTo>
                    <a:pt x="24320" y="33007"/>
                  </a:lnTo>
                  <a:lnTo>
                    <a:pt x="24193" y="32880"/>
                  </a:lnTo>
                  <a:lnTo>
                    <a:pt x="23698" y="32677"/>
                  </a:lnTo>
                  <a:lnTo>
                    <a:pt x="22491" y="32677"/>
                  </a:lnTo>
                  <a:lnTo>
                    <a:pt x="21971" y="32905"/>
                  </a:lnTo>
                  <a:lnTo>
                    <a:pt x="21221" y="33794"/>
                  </a:lnTo>
                  <a:lnTo>
                    <a:pt x="21082" y="34201"/>
                  </a:lnTo>
                  <a:lnTo>
                    <a:pt x="21209" y="36398"/>
                  </a:lnTo>
                  <a:lnTo>
                    <a:pt x="21932" y="37223"/>
                  </a:lnTo>
                  <a:lnTo>
                    <a:pt x="22415" y="37426"/>
                  </a:lnTo>
                  <a:lnTo>
                    <a:pt x="23761" y="37426"/>
                  </a:lnTo>
                  <a:lnTo>
                    <a:pt x="24307" y="37198"/>
                  </a:lnTo>
                  <a:lnTo>
                    <a:pt x="24612" y="36791"/>
                  </a:lnTo>
                  <a:lnTo>
                    <a:pt x="25006" y="36258"/>
                  </a:lnTo>
                  <a:lnTo>
                    <a:pt x="25082" y="35991"/>
                  </a:lnTo>
                  <a:lnTo>
                    <a:pt x="25184" y="34201"/>
                  </a:lnTo>
                  <a:close/>
                </a:path>
                <a:path w="94615" h="85089">
                  <a:moveTo>
                    <a:pt x="26327" y="17322"/>
                  </a:moveTo>
                  <a:lnTo>
                    <a:pt x="25577" y="17322"/>
                  </a:lnTo>
                  <a:lnTo>
                    <a:pt x="25577" y="19939"/>
                  </a:lnTo>
                  <a:lnTo>
                    <a:pt x="25527" y="20281"/>
                  </a:lnTo>
                  <a:lnTo>
                    <a:pt x="25234" y="21005"/>
                  </a:lnTo>
                  <a:lnTo>
                    <a:pt x="24879" y="21234"/>
                  </a:lnTo>
                  <a:lnTo>
                    <a:pt x="23990" y="21234"/>
                  </a:lnTo>
                  <a:lnTo>
                    <a:pt x="23749" y="21107"/>
                  </a:lnTo>
                  <a:lnTo>
                    <a:pt x="23545" y="20688"/>
                  </a:lnTo>
                  <a:lnTo>
                    <a:pt x="23507" y="20510"/>
                  </a:lnTo>
                  <a:lnTo>
                    <a:pt x="23507" y="17322"/>
                  </a:lnTo>
                  <a:lnTo>
                    <a:pt x="22733" y="17322"/>
                  </a:lnTo>
                  <a:lnTo>
                    <a:pt x="22733" y="20726"/>
                  </a:lnTo>
                  <a:lnTo>
                    <a:pt x="22809" y="21031"/>
                  </a:lnTo>
                  <a:lnTo>
                    <a:pt x="23152" y="21691"/>
                  </a:lnTo>
                  <a:lnTo>
                    <a:pt x="23583" y="21894"/>
                  </a:lnTo>
                  <a:lnTo>
                    <a:pt x="24625" y="21894"/>
                  </a:lnTo>
                  <a:lnTo>
                    <a:pt x="24980" y="21780"/>
                  </a:lnTo>
                  <a:lnTo>
                    <a:pt x="25412" y="21424"/>
                  </a:lnTo>
                  <a:lnTo>
                    <a:pt x="25527" y="21285"/>
                  </a:lnTo>
                  <a:lnTo>
                    <a:pt x="25628" y="21120"/>
                  </a:lnTo>
                  <a:lnTo>
                    <a:pt x="25615" y="21780"/>
                  </a:lnTo>
                  <a:lnTo>
                    <a:pt x="26327" y="21780"/>
                  </a:lnTo>
                  <a:lnTo>
                    <a:pt x="26327" y="17322"/>
                  </a:lnTo>
                  <a:close/>
                </a:path>
                <a:path w="94615" h="85089">
                  <a:moveTo>
                    <a:pt x="26758" y="67729"/>
                  </a:moveTo>
                  <a:lnTo>
                    <a:pt x="26416" y="67754"/>
                  </a:lnTo>
                  <a:lnTo>
                    <a:pt x="26263" y="65989"/>
                  </a:lnTo>
                  <a:lnTo>
                    <a:pt x="26174" y="64325"/>
                  </a:lnTo>
                  <a:lnTo>
                    <a:pt x="26111" y="64198"/>
                  </a:lnTo>
                  <a:lnTo>
                    <a:pt x="25514" y="63842"/>
                  </a:lnTo>
                  <a:lnTo>
                    <a:pt x="25514" y="65989"/>
                  </a:lnTo>
                  <a:lnTo>
                    <a:pt x="25514" y="67056"/>
                  </a:lnTo>
                  <a:lnTo>
                    <a:pt x="25311" y="67386"/>
                  </a:lnTo>
                  <a:lnTo>
                    <a:pt x="24650" y="67716"/>
                  </a:lnTo>
                  <a:lnTo>
                    <a:pt x="24384" y="67779"/>
                  </a:lnTo>
                  <a:lnTo>
                    <a:pt x="23914" y="67779"/>
                  </a:lnTo>
                  <a:lnTo>
                    <a:pt x="23787" y="67729"/>
                  </a:lnTo>
                  <a:lnTo>
                    <a:pt x="23571" y="67589"/>
                  </a:lnTo>
                  <a:lnTo>
                    <a:pt x="23444" y="66586"/>
                  </a:lnTo>
                  <a:lnTo>
                    <a:pt x="23812" y="66370"/>
                  </a:lnTo>
                  <a:lnTo>
                    <a:pt x="24015" y="66319"/>
                  </a:lnTo>
                  <a:lnTo>
                    <a:pt x="24879" y="66205"/>
                  </a:lnTo>
                  <a:lnTo>
                    <a:pt x="25311" y="66103"/>
                  </a:lnTo>
                  <a:lnTo>
                    <a:pt x="25514" y="65989"/>
                  </a:lnTo>
                  <a:lnTo>
                    <a:pt x="25514" y="63842"/>
                  </a:lnTo>
                  <a:lnTo>
                    <a:pt x="25019" y="63703"/>
                  </a:lnTo>
                  <a:lnTo>
                    <a:pt x="24053" y="63703"/>
                  </a:lnTo>
                  <a:lnTo>
                    <a:pt x="22771" y="65163"/>
                  </a:lnTo>
                  <a:lnTo>
                    <a:pt x="23469" y="65163"/>
                  </a:lnTo>
                  <a:lnTo>
                    <a:pt x="23558" y="64770"/>
                  </a:lnTo>
                  <a:lnTo>
                    <a:pt x="23812" y="64439"/>
                  </a:lnTo>
                  <a:lnTo>
                    <a:pt x="24091" y="64325"/>
                  </a:lnTo>
                  <a:lnTo>
                    <a:pt x="24828" y="64325"/>
                  </a:lnTo>
                  <a:lnTo>
                    <a:pt x="25082" y="64389"/>
                  </a:lnTo>
                  <a:lnTo>
                    <a:pt x="25450" y="64617"/>
                  </a:lnTo>
                  <a:lnTo>
                    <a:pt x="25425" y="65468"/>
                  </a:lnTo>
                  <a:lnTo>
                    <a:pt x="23533" y="65760"/>
                  </a:lnTo>
                  <a:lnTo>
                    <a:pt x="23190" y="65900"/>
                  </a:lnTo>
                  <a:lnTo>
                    <a:pt x="22669" y="66370"/>
                  </a:lnTo>
                  <a:lnTo>
                    <a:pt x="22771" y="67868"/>
                  </a:lnTo>
                  <a:lnTo>
                    <a:pt x="23177" y="68262"/>
                  </a:lnTo>
                  <a:lnTo>
                    <a:pt x="23545" y="68414"/>
                  </a:lnTo>
                  <a:lnTo>
                    <a:pt x="24295" y="68414"/>
                  </a:lnTo>
                  <a:lnTo>
                    <a:pt x="25552" y="67665"/>
                  </a:lnTo>
                  <a:lnTo>
                    <a:pt x="25654" y="68046"/>
                  </a:lnTo>
                  <a:lnTo>
                    <a:pt x="25806" y="68262"/>
                  </a:lnTo>
                  <a:lnTo>
                    <a:pt x="25984" y="68364"/>
                  </a:lnTo>
                  <a:lnTo>
                    <a:pt x="26352" y="68364"/>
                  </a:lnTo>
                  <a:lnTo>
                    <a:pt x="26733" y="68287"/>
                  </a:lnTo>
                  <a:lnTo>
                    <a:pt x="26758" y="67754"/>
                  </a:lnTo>
                  <a:close/>
                </a:path>
                <a:path w="94615" h="85089">
                  <a:moveTo>
                    <a:pt x="27990" y="50774"/>
                  </a:moveTo>
                  <a:lnTo>
                    <a:pt x="27241" y="48577"/>
                  </a:lnTo>
                  <a:lnTo>
                    <a:pt x="27216" y="50177"/>
                  </a:lnTo>
                  <a:lnTo>
                    <a:pt x="24739" y="50177"/>
                  </a:lnTo>
                  <a:lnTo>
                    <a:pt x="24752" y="49860"/>
                  </a:lnTo>
                  <a:lnTo>
                    <a:pt x="24879" y="49479"/>
                  </a:lnTo>
                  <a:lnTo>
                    <a:pt x="25349" y="48983"/>
                  </a:lnTo>
                  <a:lnTo>
                    <a:pt x="25641" y="48856"/>
                  </a:lnTo>
                  <a:lnTo>
                    <a:pt x="26454" y="48856"/>
                  </a:lnTo>
                  <a:lnTo>
                    <a:pt x="26797" y="49047"/>
                  </a:lnTo>
                  <a:lnTo>
                    <a:pt x="27051" y="49491"/>
                  </a:lnTo>
                  <a:lnTo>
                    <a:pt x="27165" y="49796"/>
                  </a:lnTo>
                  <a:lnTo>
                    <a:pt x="27216" y="50177"/>
                  </a:lnTo>
                  <a:lnTo>
                    <a:pt x="27216" y="48577"/>
                  </a:lnTo>
                  <a:lnTo>
                    <a:pt x="26644" y="48285"/>
                  </a:lnTo>
                  <a:lnTo>
                    <a:pt x="26339" y="48209"/>
                  </a:lnTo>
                  <a:lnTo>
                    <a:pt x="25400" y="48209"/>
                  </a:lnTo>
                  <a:lnTo>
                    <a:pt x="24892" y="48425"/>
                  </a:lnTo>
                  <a:lnTo>
                    <a:pt x="24117" y="49326"/>
                  </a:lnTo>
                  <a:lnTo>
                    <a:pt x="24028" y="49606"/>
                  </a:lnTo>
                  <a:lnTo>
                    <a:pt x="24104" y="51917"/>
                  </a:lnTo>
                  <a:lnTo>
                    <a:pt x="24879" y="52717"/>
                  </a:lnTo>
                  <a:lnTo>
                    <a:pt x="25349" y="52920"/>
                  </a:lnTo>
                  <a:lnTo>
                    <a:pt x="26136" y="52920"/>
                  </a:lnTo>
                  <a:lnTo>
                    <a:pt x="27927" y="51371"/>
                  </a:lnTo>
                  <a:lnTo>
                    <a:pt x="27190" y="51371"/>
                  </a:lnTo>
                  <a:lnTo>
                    <a:pt x="27114" y="51587"/>
                  </a:lnTo>
                  <a:lnTo>
                    <a:pt x="27038" y="51739"/>
                  </a:lnTo>
                  <a:lnTo>
                    <a:pt x="26670" y="52146"/>
                  </a:lnTo>
                  <a:lnTo>
                    <a:pt x="26365" y="52273"/>
                  </a:lnTo>
                  <a:lnTo>
                    <a:pt x="25552" y="52273"/>
                  </a:lnTo>
                  <a:lnTo>
                    <a:pt x="25260" y="52146"/>
                  </a:lnTo>
                  <a:lnTo>
                    <a:pt x="24841" y="51587"/>
                  </a:lnTo>
                  <a:lnTo>
                    <a:pt x="24726" y="50774"/>
                  </a:lnTo>
                  <a:lnTo>
                    <a:pt x="27990" y="50774"/>
                  </a:lnTo>
                  <a:close/>
                </a:path>
                <a:path w="94615" h="85089">
                  <a:moveTo>
                    <a:pt x="28740" y="80391"/>
                  </a:moveTo>
                  <a:lnTo>
                    <a:pt x="28689" y="80086"/>
                  </a:lnTo>
                  <a:lnTo>
                    <a:pt x="28346" y="79413"/>
                  </a:lnTo>
                  <a:lnTo>
                    <a:pt x="27940" y="79197"/>
                  </a:lnTo>
                  <a:lnTo>
                    <a:pt x="27063" y="79197"/>
                  </a:lnTo>
                  <a:lnTo>
                    <a:pt x="26809" y="79260"/>
                  </a:lnTo>
                  <a:lnTo>
                    <a:pt x="26365" y="79489"/>
                  </a:lnTo>
                  <a:lnTo>
                    <a:pt x="26174" y="79654"/>
                  </a:lnTo>
                  <a:lnTo>
                    <a:pt x="25996" y="79895"/>
                  </a:lnTo>
                  <a:lnTo>
                    <a:pt x="25908" y="79705"/>
                  </a:lnTo>
                  <a:lnTo>
                    <a:pt x="25793" y="79552"/>
                  </a:lnTo>
                  <a:lnTo>
                    <a:pt x="25450" y="79286"/>
                  </a:lnTo>
                  <a:lnTo>
                    <a:pt x="25171" y="79197"/>
                  </a:lnTo>
                  <a:lnTo>
                    <a:pt x="24498" y="79197"/>
                  </a:lnTo>
                  <a:lnTo>
                    <a:pt x="24218" y="79286"/>
                  </a:lnTo>
                  <a:lnTo>
                    <a:pt x="23825" y="79552"/>
                  </a:lnTo>
                  <a:lnTo>
                    <a:pt x="23660" y="79717"/>
                  </a:lnTo>
                  <a:lnTo>
                    <a:pt x="23495" y="79933"/>
                  </a:lnTo>
                  <a:lnTo>
                    <a:pt x="23495" y="79298"/>
                  </a:lnTo>
                  <a:lnTo>
                    <a:pt x="22745" y="79298"/>
                  </a:lnTo>
                  <a:lnTo>
                    <a:pt x="22745" y="83756"/>
                  </a:lnTo>
                  <a:lnTo>
                    <a:pt x="23495" y="83756"/>
                  </a:lnTo>
                  <a:lnTo>
                    <a:pt x="23495" y="80822"/>
                  </a:lnTo>
                  <a:lnTo>
                    <a:pt x="23609" y="80416"/>
                  </a:lnTo>
                  <a:lnTo>
                    <a:pt x="24079" y="79984"/>
                  </a:lnTo>
                  <a:lnTo>
                    <a:pt x="24333" y="79870"/>
                  </a:lnTo>
                  <a:lnTo>
                    <a:pt x="24930" y="79870"/>
                  </a:lnTo>
                  <a:lnTo>
                    <a:pt x="25133" y="79971"/>
                  </a:lnTo>
                  <a:lnTo>
                    <a:pt x="25323" y="80327"/>
                  </a:lnTo>
                  <a:lnTo>
                    <a:pt x="25361" y="80543"/>
                  </a:lnTo>
                  <a:lnTo>
                    <a:pt x="25361" y="83756"/>
                  </a:lnTo>
                  <a:lnTo>
                    <a:pt x="26123" y="83756"/>
                  </a:lnTo>
                  <a:lnTo>
                    <a:pt x="26123" y="80695"/>
                  </a:lnTo>
                  <a:lnTo>
                    <a:pt x="26225" y="80378"/>
                  </a:lnTo>
                  <a:lnTo>
                    <a:pt x="26644" y="79984"/>
                  </a:lnTo>
                  <a:lnTo>
                    <a:pt x="26911" y="79883"/>
                  </a:lnTo>
                  <a:lnTo>
                    <a:pt x="27419" y="79883"/>
                  </a:lnTo>
                  <a:lnTo>
                    <a:pt x="27597" y="79933"/>
                  </a:lnTo>
                  <a:lnTo>
                    <a:pt x="27889" y="80162"/>
                  </a:lnTo>
                  <a:lnTo>
                    <a:pt x="27965" y="80365"/>
                  </a:lnTo>
                  <a:lnTo>
                    <a:pt x="27965" y="83756"/>
                  </a:lnTo>
                  <a:lnTo>
                    <a:pt x="28740" y="83756"/>
                  </a:lnTo>
                  <a:lnTo>
                    <a:pt x="28740" y="80391"/>
                  </a:lnTo>
                  <a:close/>
                </a:path>
                <a:path w="94615" h="85089">
                  <a:moveTo>
                    <a:pt x="29933" y="34226"/>
                  </a:moveTo>
                  <a:lnTo>
                    <a:pt x="29756" y="33667"/>
                  </a:lnTo>
                  <a:lnTo>
                    <a:pt x="29476" y="33362"/>
                  </a:lnTo>
                  <a:lnTo>
                    <a:pt x="29070" y="32918"/>
                  </a:lnTo>
                  <a:lnTo>
                    <a:pt x="29070" y="34226"/>
                  </a:lnTo>
                  <a:lnTo>
                    <a:pt x="29057" y="36029"/>
                  </a:lnTo>
                  <a:lnTo>
                    <a:pt x="28587" y="36614"/>
                  </a:lnTo>
                  <a:lnTo>
                    <a:pt x="28308" y="36766"/>
                  </a:lnTo>
                  <a:lnTo>
                    <a:pt x="27432" y="36766"/>
                  </a:lnTo>
                  <a:lnTo>
                    <a:pt x="27076" y="36537"/>
                  </a:lnTo>
                  <a:lnTo>
                    <a:pt x="26860" y="36029"/>
                  </a:lnTo>
                  <a:lnTo>
                    <a:pt x="26860" y="34226"/>
                  </a:lnTo>
                  <a:lnTo>
                    <a:pt x="29070" y="34226"/>
                  </a:lnTo>
                  <a:lnTo>
                    <a:pt x="29070" y="32918"/>
                  </a:lnTo>
                  <a:lnTo>
                    <a:pt x="28625" y="32702"/>
                  </a:lnTo>
                  <a:lnTo>
                    <a:pt x="27774" y="32702"/>
                  </a:lnTo>
                  <a:lnTo>
                    <a:pt x="27482" y="32791"/>
                  </a:lnTo>
                  <a:lnTo>
                    <a:pt x="27051" y="33058"/>
                  </a:lnTo>
                  <a:lnTo>
                    <a:pt x="26885" y="33223"/>
                  </a:lnTo>
                  <a:lnTo>
                    <a:pt x="26733" y="33426"/>
                  </a:lnTo>
                  <a:lnTo>
                    <a:pt x="26733" y="32829"/>
                  </a:lnTo>
                  <a:lnTo>
                    <a:pt x="26009" y="32829"/>
                  </a:lnTo>
                  <a:lnTo>
                    <a:pt x="26009" y="39039"/>
                  </a:lnTo>
                  <a:lnTo>
                    <a:pt x="26758" y="39039"/>
                  </a:lnTo>
                  <a:lnTo>
                    <a:pt x="26758" y="36766"/>
                  </a:lnTo>
                  <a:lnTo>
                    <a:pt x="26924" y="36969"/>
                  </a:lnTo>
                  <a:lnTo>
                    <a:pt x="27076" y="37109"/>
                  </a:lnTo>
                  <a:lnTo>
                    <a:pt x="27432" y="37338"/>
                  </a:lnTo>
                  <a:lnTo>
                    <a:pt x="27711" y="37414"/>
                  </a:lnTo>
                  <a:lnTo>
                    <a:pt x="28473" y="37414"/>
                  </a:lnTo>
                  <a:lnTo>
                    <a:pt x="28854" y="37287"/>
                  </a:lnTo>
                  <a:lnTo>
                    <a:pt x="29667" y="36614"/>
                  </a:lnTo>
                  <a:lnTo>
                    <a:pt x="29895" y="36029"/>
                  </a:lnTo>
                  <a:lnTo>
                    <a:pt x="29933" y="34226"/>
                  </a:lnTo>
                  <a:close/>
                </a:path>
                <a:path w="94615" h="85089">
                  <a:moveTo>
                    <a:pt x="29959" y="62331"/>
                  </a:moveTo>
                  <a:lnTo>
                    <a:pt x="29375" y="62331"/>
                  </a:lnTo>
                  <a:lnTo>
                    <a:pt x="29273" y="62788"/>
                  </a:lnTo>
                  <a:lnTo>
                    <a:pt x="29108" y="63080"/>
                  </a:lnTo>
                  <a:lnTo>
                    <a:pt x="28676" y="63334"/>
                  </a:lnTo>
                  <a:lnTo>
                    <a:pt x="28295" y="63411"/>
                  </a:lnTo>
                  <a:lnTo>
                    <a:pt x="27762" y="63474"/>
                  </a:lnTo>
                  <a:lnTo>
                    <a:pt x="27762" y="64046"/>
                  </a:lnTo>
                  <a:lnTo>
                    <a:pt x="29159" y="64046"/>
                  </a:lnTo>
                  <a:lnTo>
                    <a:pt x="29159" y="68262"/>
                  </a:lnTo>
                  <a:lnTo>
                    <a:pt x="29959" y="68262"/>
                  </a:lnTo>
                  <a:lnTo>
                    <a:pt x="29959" y="62331"/>
                  </a:lnTo>
                  <a:close/>
                </a:path>
                <a:path w="94615" h="85089">
                  <a:moveTo>
                    <a:pt x="31127" y="18465"/>
                  </a:moveTo>
                  <a:lnTo>
                    <a:pt x="31064" y="18122"/>
                  </a:lnTo>
                  <a:lnTo>
                    <a:pt x="30721" y="17437"/>
                  </a:lnTo>
                  <a:lnTo>
                    <a:pt x="30302" y="17221"/>
                  </a:lnTo>
                  <a:lnTo>
                    <a:pt x="29375" y="17221"/>
                  </a:lnTo>
                  <a:lnTo>
                    <a:pt x="29108" y="17272"/>
                  </a:lnTo>
                  <a:lnTo>
                    <a:pt x="28638" y="17500"/>
                  </a:lnTo>
                  <a:lnTo>
                    <a:pt x="28422" y="17691"/>
                  </a:lnTo>
                  <a:lnTo>
                    <a:pt x="28206" y="17957"/>
                  </a:lnTo>
                  <a:lnTo>
                    <a:pt x="28206" y="17322"/>
                  </a:lnTo>
                  <a:lnTo>
                    <a:pt x="27495" y="17322"/>
                  </a:lnTo>
                  <a:lnTo>
                    <a:pt x="27495" y="21780"/>
                  </a:lnTo>
                  <a:lnTo>
                    <a:pt x="28244" y="21780"/>
                  </a:lnTo>
                  <a:lnTo>
                    <a:pt x="28244" y="19151"/>
                  </a:lnTo>
                  <a:lnTo>
                    <a:pt x="28257" y="18923"/>
                  </a:lnTo>
                  <a:lnTo>
                    <a:pt x="29337" y="17894"/>
                  </a:lnTo>
                  <a:lnTo>
                    <a:pt x="29870" y="17894"/>
                  </a:lnTo>
                  <a:lnTo>
                    <a:pt x="30111" y="18034"/>
                  </a:lnTo>
                  <a:lnTo>
                    <a:pt x="30327" y="18478"/>
                  </a:lnTo>
                  <a:lnTo>
                    <a:pt x="30365" y="18694"/>
                  </a:lnTo>
                  <a:lnTo>
                    <a:pt x="30365" y="21780"/>
                  </a:lnTo>
                  <a:lnTo>
                    <a:pt x="31127" y="21780"/>
                  </a:lnTo>
                  <a:lnTo>
                    <a:pt x="31127" y="18465"/>
                  </a:lnTo>
                  <a:close/>
                </a:path>
                <a:path w="94615" h="85089">
                  <a:moveTo>
                    <a:pt x="32397" y="46647"/>
                  </a:moveTo>
                  <a:lnTo>
                    <a:pt x="31572" y="46647"/>
                  </a:lnTo>
                  <a:lnTo>
                    <a:pt x="31572" y="52768"/>
                  </a:lnTo>
                  <a:lnTo>
                    <a:pt x="32397" y="52768"/>
                  </a:lnTo>
                  <a:lnTo>
                    <a:pt x="32397" y="46647"/>
                  </a:lnTo>
                  <a:close/>
                </a:path>
                <a:path w="94615" h="85089">
                  <a:moveTo>
                    <a:pt x="33667" y="81762"/>
                  </a:moveTo>
                  <a:lnTo>
                    <a:pt x="33655" y="81165"/>
                  </a:lnTo>
                  <a:lnTo>
                    <a:pt x="33566" y="80594"/>
                  </a:lnTo>
                  <a:lnTo>
                    <a:pt x="33451" y="80225"/>
                  </a:lnTo>
                  <a:lnTo>
                    <a:pt x="33210" y="79857"/>
                  </a:lnTo>
                  <a:lnTo>
                    <a:pt x="32918" y="79565"/>
                  </a:lnTo>
                  <a:lnTo>
                    <a:pt x="32893" y="81165"/>
                  </a:lnTo>
                  <a:lnTo>
                    <a:pt x="30416" y="81165"/>
                  </a:lnTo>
                  <a:lnTo>
                    <a:pt x="30429" y="80848"/>
                  </a:lnTo>
                  <a:lnTo>
                    <a:pt x="30556" y="80467"/>
                  </a:lnTo>
                  <a:lnTo>
                    <a:pt x="31026" y="79971"/>
                  </a:lnTo>
                  <a:lnTo>
                    <a:pt x="31318" y="79857"/>
                  </a:lnTo>
                  <a:lnTo>
                    <a:pt x="32131" y="79857"/>
                  </a:lnTo>
                  <a:lnTo>
                    <a:pt x="32473" y="80035"/>
                  </a:lnTo>
                  <a:lnTo>
                    <a:pt x="32727" y="80479"/>
                  </a:lnTo>
                  <a:lnTo>
                    <a:pt x="32842" y="80784"/>
                  </a:lnTo>
                  <a:lnTo>
                    <a:pt x="32893" y="81165"/>
                  </a:lnTo>
                  <a:lnTo>
                    <a:pt x="32893" y="79565"/>
                  </a:lnTo>
                  <a:lnTo>
                    <a:pt x="32321" y="79273"/>
                  </a:lnTo>
                  <a:lnTo>
                    <a:pt x="32016" y="79197"/>
                  </a:lnTo>
                  <a:lnTo>
                    <a:pt x="31076" y="79197"/>
                  </a:lnTo>
                  <a:lnTo>
                    <a:pt x="30568" y="79425"/>
                  </a:lnTo>
                  <a:lnTo>
                    <a:pt x="29794" y="80314"/>
                  </a:lnTo>
                  <a:lnTo>
                    <a:pt x="29705" y="80594"/>
                  </a:lnTo>
                  <a:lnTo>
                    <a:pt x="29781" y="82905"/>
                  </a:lnTo>
                  <a:lnTo>
                    <a:pt x="30556" y="83718"/>
                  </a:lnTo>
                  <a:lnTo>
                    <a:pt x="31026" y="83908"/>
                  </a:lnTo>
                  <a:lnTo>
                    <a:pt x="31813" y="83908"/>
                  </a:lnTo>
                  <a:lnTo>
                    <a:pt x="33604" y="82359"/>
                  </a:lnTo>
                  <a:lnTo>
                    <a:pt x="32867" y="82359"/>
                  </a:lnTo>
                  <a:lnTo>
                    <a:pt x="32791" y="82575"/>
                  </a:lnTo>
                  <a:lnTo>
                    <a:pt x="32715" y="82727"/>
                  </a:lnTo>
                  <a:lnTo>
                    <a:pt x="32346" y="83134"/>
                  </a:lnTo>
                  <a:lnTo>
                    <a:pt x="32042" y="83261"/>
                  </a:lnTo>
                  <a:lnTo>
                    <a:pt x="31229" y="83261"/>
                  </a:lnTo>
                  <a:lnTo>
                    <a:pt x="30937" y="83134"/>
                  </a:lnTo>
                  <a:lnTo>
                    <a:pt x="30518" y="82575"/>
                  </a:lnTo>
                  <a:lnTo>
                    <a:pt x="30403" y="81762"/>
                  </a:lnTo>
                  <a:lnTo>
                    <a:pt x="33667" y="81762"/>
                  </a:lnTo>
                  <a:close/>
                </a:path>
                <a:path w="94615" h="85089">
                  <a:moveTo>
                    <a:pt x="34213" y="35560"/>
                  </a:moveTo>
                  <a:lnTo>
                    <a:pt x="34074" y="35267"/>
                  </a:lnTo>
                  <a:lnTo>
                    <a:pt x="33591" y="34950"/>
                  </a:lnTo>
                  <a:lnTo>
                    <a:pt x="33235" y="34823"/>
                  </a:lnTo>
                  <a:lnTo>
                    <a:pt x="31991" y="34518"/>
                  </a:lnTo>
                  <a:lnTo>
                    <a:pt x="31826" y="34455"/>
                  </a:lnTo>
                  <a:lnTo>
                    <a:pt x="31521" y="34277"/>
                  </a:lnTo>
                  <a:lnTo>
                    <a:pt x="31419" y="34124"/>
                  </a:lnTo>
                  <a:lnTo>
                    <a:pt x="31419" y="33756"/>
                  </a:lnTo>
                  <a:lnTo>
                    <a:pt x="31496" y="33604"/>
                  </a:lnTo>
                  <a:lnTo>
                    <a:pt x="31788" y="33388"/>
                  </a:lnTo>
                  <a:lnTo>
                    <a:pt x="32004" y="33337"/>
                  </a:lnTo>
                  <a:lnTo>
                    <a:pt x="32702" y="33337"/>
                  </a:lnTo>
                  <a:lnTo>
                    <a:pt x="33362" y="34086"/>
                  </a:lnTo>
                  <a:lnTo>
                    <a:pt x="34061" y="34086"/>
                  </a:lnTo>
                  <a:lnTo>
                    <a:pt x="34074" y="33807"/>
                  </a:lnTo>
                  <a:lnTo>
                    <a:pt x="33985" y="33540"/>
                  </a:lnTo>
                  <a:lnTo>
                    <a:pt x="33502" y="32893"/>
                  </a:lnTo>
                  <a:lnTo>
                    <a:pt x="33020" y="32689"/>
                  </a:lnTo>
                  <a:lnTo>
                    <a:pt x="31826" y="32689"/>
                  </a:lnTo>
                  <a:lnTo>
                    <a:pt x="31419" y="32829"/>
                  </a:lnTo>
                  <a:lnTo>
                    <a:pt x="30810" y="33350"/>
                  </a:lnTo>
                  <a:lnTo>
                    <a:pt x="30657" y="33680"/>
                  </a:lnTo>
                  <a:lnTo>
                    <a:pt x="30657" y="34467"/>
                  </a:lnTo>
                  <a:lnTo>
                    <a:pt x="30822" y="34747"/>
                  </a:lnTo>
                  <a:lnTo>
                    <a:pt x="31318" y="35064"/>
                  </a:lnTo>
                  <a:lnTo>
                    <a:pt x="31610" y="35166"/>
                  </a:lnTo>
                  <a:lnTo>
                    <a:pt x="32893" y="35496"/>
                  </a:lnTo>
                  <a:lnTo>
                    <a:pt x="33108" y="35560"/>
                  </a:lnTo>
                  <a:lnTo>
                    <a:pt x="33388" y="35725"/>
                  </a:lnTo>
                  <a:lnTo>
                    <a:pt x="33477" y="35877"/>
                  </a:lnTo>
                  <a:lnTo>
                    <a:pt x="33477" y="36322"/>
                  </a:lnTo>
                  <a:lnTo>
                    <a:pt x="33362" y="36499"/>
                  </a:lnTo>
                  <a:lnTo>
                    <a:pt x="32943" y="36741"/>
                  </a:lnTo>
                  <a:lnTo>
                    <a:pt x="32702" y="36804"/>
                  </a:lnTo>
                  <a:lnTo>
                    <a:pt x="31965" y="36804"/>
                  </a:lnTo>
                  <a:lnTo>
                    <a:pt x="31635" y="36690"/>
                  </a:lnTo>
                  <a:lnTo>
                    <a:pt x="31343" y="36309"/>
                  </a:lnTo>
                  <a:lnTo>
                    <a:pt x="31280" y="36118"/>
                  </a:lnTo>
                  <a:lnTo>
                    <a:pt x="31254" y="35864"/>
                  </a:lnTo>
                  <a:lnTo>
                    <a:pt x="30530" y="35864"/>
                  </a:lnTo>
                  <a:lnTo>
                    <a:pt x="30556" y="36309"/>
                  </a:lnTo>
                  <a:lnTo>
                    <a:pt x="30708" y="36690"/>
                  </a:lnTo>
                  <a:lnTo>
                    <a:pt x="31254" y="37287"/>
                  </a:lnTo>
                  <a:lnTo>
                    <a:pt x="31724" y="37439"/>
                  </a:lnTo>
                  <a:lnTo>
                    <a:pt x="33007" y="37439"/>
                  </a:lnTo>
                  <a:lnTo>
                    <a:pt x="33464" y="37299"/>
                  </a:lnTo>
                  <a:lnTo>
                    <a:pt x="34061" y="36715"/>
                  </a:lnTo>
                  <a:lnTo>
                    <a:pt x="34213" y="36372"/>
                  </a:lnTo>
                  <a:lnTo>
                    <a:pt x="34213" y="35560"/>
                  </a:lnTo>
                  <a:close/>
                </a:path>
                <a:path w="94615" h="85089">
                  <a:moveTo>
                    <a:pt x="35915" y="21780"/>
                  </a:moveTo>
                  <a:lnTo>
                    <a:pt x="34112" y="18986"/>
                  </a:lnTo>
                  <a:lnTo>
                    <a:pt x="35814" y="17322"/>
                  </a:lnTo>
                  <a:lnTo>
                    <a:pt x="34861" y="17322"/>
                  </a:lnTo>
                  <a:lnTo>
                    <a:pt x="32943" y="19215"/>
                  </a:lnTo>
                  <a:lnTo>
                    <a:pt x="32943" y="15659"/>
                  </a:lnTo>
                  <a:lnTo>
                    <a:pt x="32219" y="15659"/>
                  </a:lnTo>
                  <a:lnTo>
                    <a:pt x="32219" y="21780"/>
                  </a:lnTo>
                  <a:lnTo>
                    <a:pt x="32943" y="21780"/>
                  </a:lnTo>
                  <a:lnTo>
                    <a:pt x="32943" y="20104"/>
                  </a:lnTo>
                  <a:lnTo>
                    <a:pt x="33566" y="19532"/>
                  </a:lnTo>
                  <a:lnTo>
                    <a:pt x="34963" y="21780"/>
                  </a:lnTo>
                  <a:lnTo>
                    <a:pt x="35915" y="21780"/>
                  </a:lnTo>
                  <a:close/>
                </a:path>
                <a:path w="94615" h="85089">
                  <a:moveTo>
                    <a:pt x="38595" y="46647"/>
                  </a:moveTo>
                  <a:lnTo>
                    <a:pt x="37807" y="46647"/>
                  </a:lnTo>
                  <a:lnTo>
                    <a:pt x="37807" y="51612"/>
                  </a:lnTo>
                  <a:lnTo>
                    <a:pt x="34721" y="46647"/>
                  </a:lnTo>
                  <a:lnTo>
                    <a:pt x="33743" y="46647"/>
                  </a:lnTo>
                  <a:lnTo>
                    <a:pt x="33743" y="52768"/>
                  </a:lnTo>
                  <a:lnTo>
                    <a:pt x="34544" y="52768"/>
                  </a:lnTo>
                  <a:lnTo>
                    <a:pt x="34544" y="47815"/>
                  </a:lnTo>
                  <a:lnTo>
                    <a:pt x="37668" y="52768"/>
                  </a:lnTo>
                  <a:lnTo>
                    <a:pt x="38595" y="52768"/>
                  </a:lnTo>
                  <a:lnTo>
                    <a:pt x="38595" y="46647"/>
                  </a:lnTo>
                  <a:close/>
                </a:path>
                <a:path w="94615" h="85089">
                  <a:moveTo>
                    <a:pt x="39611" y="62153"/>
                  </a:moveTo>
                  <a:lnTo>
                    <a:pt x="38671" y="62153"/>
                  </a:lnTo>
                  <a:lnTo>
                    <a:pt x="36944" y="67360"/>
                  </a:lnTo>
                  <a:lnTo>
                    <a:pt x="35179" y="62153"/>
                  </a:lnTo>
                  <a:lnTo>
                    <a:pt x="34277" y="62153"/>
                  </a:lnTo>
                  <a:lnTo>
                    <a:pt x="36499" y="68262"/>
                  </a:lnTo>
                  <a:lnTo>
                    <a:pt x="37376" y="68262"/>
                  </a:lnTo>
                  <a:lnTo>
                    <a:pt x="39611" y="62153"/>
                  </a:lnTo>
                  <a:close/>
                </a:path>
                <a:path w="94615" h="85089">
                  <a:moveTo>
                    <a:pt x="40690" y="22428"/>
                  </a:moveTo>
                  <a:lnTo>
                    <a:pt x="35941" y="22428"/>
                  </a:lnTo>
                  <a:lnTo>
                    <a:pt x="35941" y="22847"/>
                  </a:lnTo>
                  <a:lnTo>
                    <a:pt x="40690" y="22847"/>
                  </a:lnTo>
                  <a:lnTo>
                    <a:pt x="40690" y="22428"/>
                  </a:lnTo>
                  <a:close/>
                </a:path>
                <a:path w="94615" h="85089">
                  <a:moveTo>
                    <a:pt x="41998" y="17335"/>
                  </a:moveTo>
                  <a:lnTo>
                    <a:pt x="41236" y="17335"/>
                  </a:lnTo>
                  <a:lnTo>
                    <a:pt x="41236" y="21780"/>
                  </a:lnTo>
                  <a:lnTo>
                    <a:pt x="41998" y="21780"/>
                  </a:lnTo>
                  <a:lnTo>
                    <a:pt x="41998" y="17335"/>
                  </a:lnTo>
                  <a:close/>
                </a:path>
                <a:path w="94615" h="85089">
                  <a:moveTo>
                    <a:pt x="41998" y="15659"/>
                  </a:moveTo>
                  <a:lnTo>
                    <a:pt x="41236" y="15659"/>
                  </a:lnTo>
                  <a:lnTo>
                    <a:pt x="41236" y="16510"/>
                  </a:lnTo>
                  <a:lnTo>
                    <a:pt x="41998" y="16510"/>
                  </a:lnTo>
                  <a:lnTo>
                    <a:pt x="41998" y="15659"/>
                  </a:lnTo>
                  <a:close/>
                </a:path>
                <a:path w="94615" h="85089">
                  <a:moveTo>
                    <a:pt x="42113" y="34696"/>
                  </a:moveTo>
                  <a:lnTo>
                    <a:pt x="41846" y="34404"/>
                  </a:lnTo>
                  <a:lnTo>
                    <a:pt x="41668" y="34226"/>
                  </a:lnTo>
                  <a:lnTo>
                    <a:pt x="41440" y="34099"/>
                  </a:lnTo>
                  <a:lnTo>
                    <a:pt x="41414" y="35001"/>
                  </a:lnTo>
                  <a:lnTo>
                    <a:pt x="41338" y="35928"/>
                  </a:lnTo>
                  <a:lnTo>
                    <a:pt x="40982" y="36410"/>
                  </a:lnTo>
                  <a:lnTo>
                    <a:pt x="40627" y="36563"/>
                  </a:lnTo>
                  <a:lnTo>
                    <a:pt x="38328" y="36563"/>
                  </a:lnTo>
                  <a:lnTo>
                    <a:pt x="38328" y="34404"/>
                  </a:lnTo>
                  <a:lnTo>
                    <a:pt x="40322" y="34404"/>
                  </a:lnTo>
                  <a:lnTo>
                    <a:pt x="40601" y="34455"/>
                  </a:lnTo>
                  <a:lnTo>
                    <a:pt x="41211" y="34696"/>
                  </a:lnTo>
                  <a:lnTo>
                    <a:pt x="41414" y="35001"/>
                  </a:lnTo>
                  <a:lnTo>
                    <a:pt x="41414" y="34099"/>
                  </a:lnTo>
                  <a:lnTo>
                    <a:pt x="41122" y="33972"/>
                  </a:lnTo>
                  <a:lnTo>
                    <a:pt x="41338" y="33870"/>
                  </a:lnTo>
                  <a:lnTo>
                    <a:pt x="41503" y="33743"/>
                  </a:lnTo>
                  <a:lnTo>
                    <a:pt x="41770" y="33439"/>
                  </a:lnTo>
                  <a:lnTo>
                    <a:pt x="41846" y="32042"/>
                  </a:lnTo>
                  <a:lnTo>
                    <a:pt x="41706" y="31838"/>
                  </a:lnTo>
                  <a:lnTo>
                    <a:pt x="41376" y="31369"/>
                  </a:lnTo>
                  <a:lnTo>
                    <a:pt x="41097" y="31254"/>
                  </a:lnTo>
                  <a:lnTo>
                    <a:pt x="41097" y="32346"/>
                  </a:lnTo>
                  <a:lnTo>
                    <a:pt x="40995" y="33375"/>
                  </a:lnTo>
                  <a:lnTo>
                    <a:pt x="40462" y="33693"/>
                  </a:lnTo>
                  <a:lnTo>
                    <a:pt x="40182" y="33743"/>
                  </a:lnTo>
                  <a:lnTo>
                    <a:pt x="38328" y="33743"/>
                  </a:lnTo>
                  <a:lnTo>
                    <a:pt x="38328" y="31838"/>
                  </a:lnTo>
                  <a:lnTo>
                    <a:pt x="40170" y="31838"/>
                  </a:lnTo>
                  <a:lnTo>
                    <a:pt x="40436" y="31889"/>
                  </a:lnTo>
                  <a:lnTo>
                    <a:pt x="40944" y="32105"/>
                  </a:lnTo>
                  <a:lnTo>
                    <a:pt x="41097" y="32346"/>
                  </a:lnTo>
                  <a:lnTo>
                    <a:pt x="41097" y="31254"/>
                  </a:lnTo>
                  <a:lnTo>
                    <a:pt x="40868" y="31153"/>
                  </a:lnTo>
                  <a:lnTo>
                    <a:pt x="37528" y="31153"/>
                  </a:lnTo>
                  <a:lnTo>
                    <a:pt x="37528" y="37274"/>
                  </a:lnTo>
                  <a:lnTo>
                    <a:pt x="40906" y="37274"/>
                  </a:lnTo>
                  <a:lnTo>
                    <a:pt x="41503" y="37033"/>
                  </a:lnTo>
                  <a:lnTo>
                    <a:pt x="41859" y="36563"/>
                  </a:lnTo>
                  <a:lnTo>
                    <a:pt x="42113" y="36233"/>
                  </a:lnTo>
                  <a:lnTo>
                    <a:pt x="42113" y="34696"/>
                  </a:lnTo>
                  <a:close/>
                </a:path>
                <a:path w="94615" h="85089">
                  <a:moveTo>
                    <a:pt x="44348" y="46647"/>
                  </a:moveTo>
                  <a:lnTo>
                    <a:pt x="39395" y="46647"/>
                  </a:lnTo>
                  <a:lnTo>
                    <a:pt x="39395" y="47383"/>
                  </a:lnTo>
                  <a:lnTo>
                    <a:pt x="41452" y="47383"/>
                  </a:lnTo>
                  <a:lnTo>
                    <a:pt x="41452" y="52768"/>
                  </a:lnTo>
                  <a:lnTo>
                    <a:pt x="42291" y="52768"/>
                  </a:lnTo>
                  <a:lnTo>
                    <a:pt x="42291" y="47383"/>
                  </a:lnTo>
                  <a:lnTo>
                    <a:pt x="44348" y="47383"/>
                  </a:lnTo>
                  <a:lnTo>
                    <a:pt x="44348" y="46647"/>
                  </a:lnTo>
                  <a:close/>
                </a:path>
                <a:path w="94615" h="85089">
                  <a:moveTo>
                    <a:pt x="45313" y="68262"/>
                  </a:moveTo>
                  <a:lnTo>
                    <a:pt x="44653" y="66433"/>
                  </a:lnTo>
                  <a:lnTo>
                    <a:pt x="44411" y="65760"/>
                  </a:lnTo>
                  <a:lnTo>
                    <a:pt x="43522" y="63309"/>
                  </a:lnTo>
                  <a:lnTo>
                    <a:pt x="43522" y="65760"/>
                  </a:lnTo>
                  <a:lnTo>
                    <a:pt x="41617" y="65760"/>
                  </a:lnTo>
                  <a:lnTo>
                    <a:pt x="42595" y="63055"/>
                  </a:lnTo>
                  <a:lnTo>
                    <a:pt x="43522" y="65760"/>
                  </a:lnTo>
                  <a:lnTo>
                    <a:pt x="43522" y="63309"/>
                  </a:lnTo>
                  <a:lnTo>
                    <a:pt x="43434" y="63055"/>
                  </a:lnTo>
                  <a:lnTo>
                    <a:pt x="43103" y="62153"/>
                  </a:lnTo>
                  <a:lnTo>
                    <a:pt x="42164" y="62153"/>
                  </a:lnTo>
                  <a:lnTo>
                    <a:pt x="39865" y="68262"/>
                  </a:lnTo>
                  <a:lnTo>
                    <a:pt x="40716" y="68262"/>
                  </a:lnTo>
                  <a:lnTo>
                    <a:pt x="41376" y="66433"/>
                  </a:lnTo>
                  <a:lnTo>
                    <a:pt x="43789" y="66433"/>
                  </a:lnTo>
                  <a:lnTo>
                    <a:pt x="44411" y="68262"/>
                  </a:lnTo>
                  <a:lnTo>
                    <a:pt x="45313" y="68262"/>
                  </a:lnTo>
                  <a:close/>
                </a:path>
                <a:path w="94615" h="85089">
                  <a:moveTo>
                    <a:pt x="46761" y="18465"/>
                  </a:moveTo>
                  <a:lnTo>
                    <a:pt x="46697" y="18122"/>
                  </a:lnTo>
                  <a:lnTo>
                    <a:pt x="46355" y="17437"/>
                  </a:lnTo>
                  <a:lnTo>
                    <a:pt x="45935" y="17221"/>
                  </a:lnTo>
                  <a:lnTo>
                    <a:pt x="45008" y="17221"/>
                  </a:lnTo>
                  <a:lnTo>
                    <a:pt x="44754" y="17272"/>
                  </a:lnTo>
                  <a:lnTo>
                    <a:pt x="44284" y="17500"/>
                  </a:lnTo>
                  <a:lnTo>
                    <a:pt x="44056" y="17691"/>
                  </a:lnTo>
                  <a:lnTo>
                    <a:pt x="43840" y="17957"/>
                  </a:lnTo>
                  <a:lnTo>
                    <a:pt x="43840" y="17322"/>
                  </a:lnTo>
                  <a:lnTo>
                    <a:pt x="43129" y="17322"/>
                  </a:lnTo>
                  <a:lnTo>
                    <a:pt x="43129" y="21780"/>
                  </a:lnTo>
                  <a:lnTo>
                    <a:pt x="43878" y="21780"/>
                  </a:lnTo>
                  <a:lnTo>
                    <a:pt x="43878" y="19151"/>
                  </a:lnTo>
                  <a:lnTo>
                    <a:pt x="43903" y="18923"/>
                  </a:lnTo>
                  <a:lnTo>
                    <a:pt x="44983" y="17894"/>
                  </a:lnTo>
                  <a:lnTo>
                    <a:pt x="45504" y="17894"/>
                  </a:lnTo>
                  <a:lnTo>
                    <a:pt x="45745" y="18034"/>
                  </a:lnTo>
                  <a:lnTo>
                    <a:pt x="45961" y="18478"/>
                  </a:lnTo>
                  <a:lnTo>
                    <a:pt x="45999" y="18694"/>
                  </a:lnTo>
                  <a:lnTo>
                    <a:pt x="45999" y="21780"/>
                  </a:lnTo>
                  <a:lnTo>
                    <a:pt x="46761" y="21780"/>
                  </a:lnTo>
                  <a:lnTo>
                    <a:pt x="46761" y="18465"/>
                  </a:lnTo>
                  <a:close/>
                </a:path>
                <a:path w="94615" h="85089">
                  <a:moveTo>
                    <a:pt x="47155" y="36537"/>
                  </a:moveTo>
                  <a:lnTo>
                    <a:pt x="44056" y="36537"/>
                  </a:lnTo>
                  <a:lnTo>
                    <a:pt x="44056" y="31153"/>
                  </a:lnTo>
                  <a:lnTo>
                    <a:pt x="43230" y="31153"/>
                  </a:lnTo>
                  <a:lnTo>
                    <a:pt x="43230" y="37274"/>
                  </a:lnTo>
                  <a:lnTo>
                    <a:pt x="47155" y="37274"/>
                  </a:lnTo>
                  <a:lnTo>
                    <a:pt x="47155" y="36537"/>
                  </a:lnTo>
                  <a:close/>
                </a:path>
                <a:path w="94615" h="85089">
                  <a:moveTo>
                    <a:pt x="51244" y="68122"/>
                  </a:moveTo>
                  <a:lnTo>
                    <a:pt x="51117" y="68072"/>
                  </a:lnTo>
                  <a:lnTo>
                    <a:pt x="50927" y="67462"/>
                  </a:lnTo>
                  <a:lnTo>
                    <a:pt x="50812" y="65798"/>
                  </a:lnTo>
                  <a:lnTo>
                    <a:pt x="50698" y="65646"/>
                  </a:lnTo>
                  <a:lnTo>
                    <a:pt x="50571" y="65481"/>
                  </a:lnTo>
                  <a:lnTo>
                    <a:pt x="50393" y="65354"/>
                  </a:lnTo>
                  <a:lnTo>
                    <a:pt x="50152" y="65252"/>
                  </a:lnTo>
                  <a:lnTo>
                    <a:pt x="50431" y="65112"/>
                  </a:lnTo>
                  <a:lnTo>
                    <a:pt x="50622" y="64947"/>
                  </a:lnTo>
                  <a:lnTo>
                    <a:pt x="50876" y="64566"/>
                  </a:lnTo>
                  <a:lnTo>
                    <a:pt x="50901" y="62903"/>
                  </a:lnTo>
                  <a:lnTo>
                    <a:pt x="50736" y="62611"/>
                  </a:lnTo>
                  <a:lnTo>
                    <a:pt x="50177" y="62369"/>
                  </a:lnTo>
                  <a:lnTo>
                    <a:pt x="50177" y="63436"/>
                  </a:lnTo>
                  <a:lnTo>
                    <a:pt x="50063" y="64566"/>
                  </a:lnTo>
                  <a:lnTo>
                    <a:pt x="49606" y="64871"/>
                  </a:lnTo>
                  <a:lnTo>
                    <a:pt x="49301" y="64947"/>
                  </a:lnTo>
                  <a:lnTo>
                    <a:pt x="47002" y="64947"/>
                  </a:lnTo>
                  <a:lnTo>
                    <a:pt x="47002" y="62865"/>
                  </a:lnTo>
                  <a:lnTo>
                    <a:pt x="49301" y="62865"/>
                  </a:lnTo>
                  <a:lnTo>
                    <a:pt x="49530" y="62903"/>
                  </a:lnTo>
                  <a:lnTo>
                    <a:pt x="50025" y="63144"/>
                  </a:lnTo>
                  <a:lnTo>
                    <a:pt x="50177" y="63436"/>
                  </a:lnTo>
                  <a:lnTo>
                    <a:pt x="50177" y="62369"/>
                  </a:lnTo>
                  <a:lnTo>
                    <a:pt x="49860" y="62217"/>
                  </a:lnTo>
                  <a:lnTo>
                    <a:pt x="49466" y="62153"/>
                  </a:lnTo>
                  <a:lnTo>
                    <a:pt x="46177" y="62153"/>
                  </a:lnTo>
                  <a:lnTo>
                    <a:pt x="46177" y="68262"/>
                  </a:lnTo>
                  <a:lnTo>
                    <a:pt x="47002" y="68262"/>
                  </a:lnTo>
                  <a:lnTo>
                    <a:pt x="47002" y="65646"/>
                  </a:lnTo>
                  <a:lnTo>
                    <a:pt x="49225" y="65646"/>
                  </a:lnTo>
                  <a:lnTo>
                    <a:pt x="49466" y="65684"/>
                  </a:lnTo>
                  <a:lnTo>
                    <a:pt x="49911" y="65887"/>
                  </a:lnTo>
                  <a:lnTo>
                    <a:pt x="49999" y="66052"/>
                  </a:lnTo>
                  <a:lnTo>
                    <a:pt x="50126" y="67462"/>
                  </a:lnTo>
                  <a:lnTo>
                    <a:pt x="50228" y="68262"/>
                  </a:lnTo>
                  <a:lnTo>
                    <a:pt x="51244" y="68262"/>
                  </a:lnTo>
                  <a:lnTo>
                    <a:pt x="51244" y="68122"/>
                  </a:lnTo>
                  <a:close/>
                </a:path>
                <a:path w="94615" h="85089">
                  <a:moveTo>
                    <a:pt x="51447" y="21780"/>
                  </a:moveTo>
                  <a:lnTo>
                    <a:pt x="49885" y="19494"/>
                  </a:lnTo>
                  <a:lnTo>
                    <a:pt x="51384" y="17335"/>
                  </a:lnTo>
                  <a:lnTo>
                    <a:pt x="50482" y="17322"/>
                  </a:lnTo>
                  <a:lnTo>
                    <a:pt x="49441" y="18884"/>
                  </a:lnTo>
                  <a:lnTo>
                    <a:pt x="48412" y="17322"/>
                  </a:lnTo>
                  <a:lnTo>
                    <a:pt x="47447" y="17322"/>
                  </a:lnTo>
                  <a:lnTo>
                    <a:pt x="48933" y="19494"/>
                  </a:lnTo>
                  <a:lnTo>
                    <a:pt x="47371" y="21780"/>
                  </a:lnTo>
                  <a:lnTo>
                    <a:pt x="48310" y="21780"/>
                  </a:lnTo>
                  <a:lnTo>
                    <a:pt x="49390" y="20104"/>
                  </a:lnTo>
                  <a:lnTo>
                    <a:pt x="50495" y="21780"/>
                  </a:lnTo>
                  <a:lnTo>
                    <a:pt x="51447" y="21780"/>
                  </a:lnTo>
                  <a:close/>
                </a:path>
                <a:path w="94615" h="85089">
                  <a:moveTo>
                    <a:pt x="53606" y="33261"/>
                  </a:moveTo>
                  <a:lnTo>
                    <a:pt x="53403" y="32575"/>
                  </a:lnTo>
                  <a:lnTo>
                    <a:pt x="52781" y="31724"/>
                  </a:lnTo>
                  <a:lnTo>
                    <a:pt x="52717" y="33261"/>
                  </a:lnTo>
                  <a:lnTo>
                    <a:pt x="52603" y="35394"/>
                  </a:lnTo>
                  <a:lnTo>
                    <a:pt x="51943" y="36449"/>
                  </a:lnTo>
                  <a:lnTo>
                    <a:pt x="51422" y="36703"/>
                  </a:lnTo>
                  <a:lnTo>
                    <a:pt x="49923" y="36703"/>
                  </a:lnTo>
                  <a:lnTo>
                    <a:pt x="49466" y="36512"/>
                  </a:lnTo>
                  <a:lnTo>
                    <a:pt x="49339" y="36449"/>
                  </a:lnTo>
                  <a:lnTo>
                    <a:pt x="48679" y="35547"/>
                  </a:lnTo>
                  <a:lnTo>
                    <a:pt x="48564" y="33261"/>
                  </a:lnTo>
                  <a:lnTo>
                    <a:pt x="48704" y="32816"/>
                  </a:lnTo>
                  <a:lnTo>
                    <a:pt x="49504" y="31940"/>
                  </a:lnTo>
                  <a:lnTo>
                    <a:pt x="50025" y="31724"/>
                  </a:lnTo>
                  <a:lnTo>
                    <a:pt x="51308" y="31724"/>
                  </a:lnTo>
                  <a:lnTo>
                    <a:pt x="51816" y="31940"/>
                  </a:lnTo>
                  <a:lnTo>
                    <a:pt x="52565" y="32816"/>
                  </a:lnTo>
                  <a:lnTo>
                    <a:pt x="52717" y="33261"/>
                  </a:lnTo>
                  <a:lnTo>
                    <a:pt x="52717" y="31648"/>
                  </a:lnTo>
                  <a:lnTo>
                    <a:pt x="52489" y="31343"/>
                  </a:lnTo>
                  <a:lnTo>
                    <a:pt x="51689" y="30988"/>
                  </a:lnTo>
                  <a:lnTo>
                    <a:pt x="49580" y="30988"/>
                  </a:lnTo>
                  <a:lnTo>
                    <a:pt x="48793" y="31369"/>
                  </a:lnTo>
                  <a:lnTo>
                    <a:pt x="47955" y="32575"/>
                  </a:lnTo>
                  <a:lnTo>
                    <a:pt x="47828" y="32816"/>
                  </a:lnTo>
                  <a:lnTo>
                    <a:pt x="47688" y="33261"/>
                  </a:lnTo>
                  <a:lnTo>
                    <a:pt x="47764" y="35547"/>
                  </a:lnTo>
                  <a:lnTo>
                    <a:pt x="47891" y="35928"/>
                  </a:lnTo>
                  <a:lnTo>
                    <a:pt x="48310" y="36449"/>
                  </a:lnTo>
                  <a:lnTo>
                    <a:pt x="48907" y="37134"/>
                  </a:lnTo>
                  <a:lnTo>
                    <a:pt x="49644" y="37452"/>
                  </a:lnTo>
                  <a:lnTo>
                    <a:pt x="51600" y="37452"/>
                  </a:lnTo>
                  <a:lnTo>
                    <a:pt x="52362" y="37096"/>
                  </a:lnTo>
                  <a:lnTo>
                    <a:pt x="52666" y="36703"/>
                  </a:lnTo>
                  <a:lnTo>
                    <a:pt x="53378" y="35775"/>
                  </a:lnTo>
                  <a:lnTo>
                    <a:pt x="53492" y="35394"/>
                  </a:lnTo>
                  <a:lnTo>
                    <a:pt x="53606" y="33261"/>
                  </a:lnTo>
                  <a:close/>
                </a:path>
                <a:path w="94615" h="85089">
                  <a:moveTo>
                    <a:pt x="55511" y="6134"/>
                  </a:moveTo>
                  <a:lnTo>
                    <a:pt x="55372" y="6083"/>
                  </a:lnTo>
                  <a:lnTo>
                    <a:pt x="55194" y="5473"/>
                  </a:lnTo>
                  <a:lnTo>
                    <a:pt x="55067" y="3822"/>
                  </a:lnTo>
                  <a:lnTo>
                    <a:pt x="54952" y="3657"/>
                  </a:lnTo>
                  <a:lnTo>
                    <a:pt x="54838" y="3492"/>
                  </a:lnTo>
                  <a:lnTo>
                    <a:pt x="54648" y="3365"/>
                  </a:lnTo>
                  <a:lnTo>
                    <a:pt x="54406" y="3276"/>
                  </a:lnTo>
                  <a:lnTo>
                    <a:pt x="54686" y="3136"/>
                  </a:lnTo>
                  <a:lnTo>
                    <a:pt x="54876" y="2959"/>
                  </a:lnTo>
                  <a:lnTo>
                    <a:pt x="55130" y="2578"/>
                  </a:lnTo>
                  <a:lnTo>
                    <a:pt x="55156" y="914"/>
                  </a:lnTo>
                  <a:lnTo>
                    <a:pt x="54991" y="635"/>
                  </a:lnTo>
                  <a:lnTo>
                    <a:pt x="54432" y="393"/>
                  </a:lnTo>
                  <a:lnTo>
                    <a:pt x="54432" y="1460"/>
                  </a:lnTo>
                  <a:lnTo>
                    <a:pt x="54317" y="2578"/>
                  </a:lnTo>
                  <a:lnTo>
                    <a:pt x="53860" y="2882"/>
                  </a:lnTo>
                  <a:lnTo>
                    <a:pt x="53568" y="2959"/>
                  </a:lnTo>
                  <a:lnTo>
                    <a:pt x="51257" y="2959"/>
                  </a:lnTo>
                  <a:lnTo>
                    <a:pt x="51257" y="876"/>
                  </a:lnTo>
                  <a:lnTo>
                    <a:pt x="53568" y="876"/>
                  </a:lnTo>
                  <a:lnTo>
                    <a:pt x="53797" y="914"/>
                  </a:lnTo>
                  <a:lnTo>
                    <a:pt x="54279" y="1155"/>
                  </a:lnTo>
                  <a:lnTo>
                    <a:pt x="54432" y="1460"/>
                  </a:lnTo>
                  <a:lnTo>
                    <a:pt x="54432" y="393"/>
                  </a:lnTo>
                  <a:lnTo>
                    <a:pt x="54114" y="241"/>
                  </a:lnTo>
                  <a:lnTo>
                    <a:pt x="53733" y="165"/>
                  </a:lnTo>
                  <a:lnTo>
                    <a:pt x="50431" y="165"/>
                  </a:lnTo>
                  <a:lnTo>
                    <a:pt x="50431" y="6273"/>
                  </a:lnTo>
                  <a:lnTo>
                    <a:pt x="51257" y="6273"/>
                  </a:lnTo>
                  <a:lnTo>
                    <a:pt x="51257" y="3657"/>
                  </a:lnTo>
                  <a:lnTo>
                    <a:pt x="53479" y="3657"/>
                  </a:lnTo>
                  <a:lnTo>
                    <a:pt x="53733" y="3695"/>
                  </a:lnTo>
                  <a:lnTo>
                    <a:pt x="54165" y="3898"/>
                  </a:lnTo>
                  <a:lnTo>
                    <a:pt x="54267" y="4076"/>
                  </a:lnTo>
                  <a:lnTo>
                    <a:pt x="54381" y="5473"/>
                  </a:lnTo>
                  <a:lnTo>
                    <a:pt x="54495" y="6273"/>
                  </a:lnTo>
                  <a:lnTo>
                    <a:pt x="55511" y="6273"/>
                  </a:lnTo>
                  <a:lnTo>
                    <a:pt x="55511" y="6134"/>
                  </a:lnTo>
                  <a:close/>
                </a:path>
                <a:path w="94615" h="85089">
                  <a:moveTo>
                    <a:pt x="55626" y="15659"/>
                  </a:moveTo>
                  <a:lnTo>
                    <a:pt x="54787" y="15659"/>
                  </a:lnTo>
                  <a:lnTo>
                    <a:pt x="54787" y="21780"/>
                  </a:lnTo>
                  <a:lnTo>
                    <a:pt x="55626" y="21780"/>
                  </a:lnTo>
                  <a:lnTo>
                    <a:pt x="55626" y="15659"/>
                  </a:lnTo>
                  <a:close/>
                </a:path>
                <a:path w="94615" h="85089">
                  <a:moveTo>
                    <a:pt x="57378" y="66014"/>
                  </a:moveTo>
                  <a:lnTo>
                    <a:pt x="56565" y="66014"/>
                  </a:lnTo>
                  <a:lnTo>
                    <a:pt x="56489" y="66421"/>
                  </a:lnTo>
                  <a:lnTo>
                    <a:pt x="56362" y="66738"/>
                  </a:lnTo>
                  <a:lnTo>
                    <a:pt x="55867" y="67462"/>
                  </a:lnTo>
                  <a:lnTo>
                    <a:pt x="55410" y="67691"/>
                  </a:lnTo>
                  <a:lnTo>
                    <a:pt x="54127" y="67691"/>
                  </a:lnTo>
                  <a:lnTo>
                    <a:pt x="53632" y="67462"/>
                  </a:lnTo>
                  <a:lnTo>
                    <a:pt x="52971" y="66586"/>
                  </a:lnTo>
                  <a:lnTo>
                    <a:pt x="52793" y="66001"/>
                  </a:lnTo>
                  <a:lnTo>
                    <a:pt x="52793" y="64414"/>
                  </a:lnTo>
                  <a:lnTo>
                    <a:pt x="52984" y="63766"/>
                  </a:lnTo>
                  <a:lnTo>
                    <a:pt x="53721" y="62915"/>
                  </a:lnTo>
                  <a:lnTo>
                    <a:pt x="54216" y="62699"/>
                  </a:lnTo>
                  <a:lnTo>
                    <a:pt x="55308" y="62699"/>
                  </a:lnTo>
                  <a:lnTo>
                    <a:pt x="55689" y="62814"/>
                  </a:lnTo>
                  <a:lnTo>
                    <a:pt x="56235" y="63271"/>
                  </a:lnTo>
                  <a:lnTo>
                    <a:pt x="56426" y="63588"/>
                  </a:lnTo>
                  <a:lnTo>
                    <a:pt x="56515" y="63982"/>
                  </a:lnTo>
                  <a:lnTo>
                    <a:pt x="57315" y="63982"/>
                  </a:lnTo>
                  <a:lnTo>
                    <a:pt x="57264" y="63461"/>
                  </a:lnTo>
                  <a:lnTo>
                    <a:pt x="57035" y="63004"/>
                  </a:lnTo>
                  <a:lnTo>
                    <a:pt x="56603" y="62598"/>
                  </a:lnTo>
                  <a:lnTo>
                    <a:pt x="56184" y="62191"/>
                  </a:lnTo>
                  <a:lnTo>
                    <a:pt x="55575" y="61988"/>
                  </a:lnTo>
                  <a:lnTo>
                    <a:pt x="53898" y="61988"/>
                  </a:lnTo>
                  <a:lnTo>
                    <a:pt x="53187" y="62293"/>
                  </a:lnTo>
                  <a:lnTo>
                    <a:pt x="52197" y="63500"/>
                  </a:lnTo>
                  <a:lnTo>
                    <a:pt x="51955" y="64236"/>
                  </a:lnTo>
                  <a:lnTo>
                    <a:pt x="51955" y="66332"/>
                  </a:lnTo>
                  <a:lnTo>
                    <a:pt x="52273" y="67208"/>
                  </a:lnTo>
                  <a:lnTo>
                    <a:pt x="53390" y="68199"/>
                  </a:lnTo>
                  <a:lnTo>
                    <a:pt x="53987" y="68427"/>
                  </a:lnTo>
                  <a:lnTo>
                    <a:pt x="55524" y="68427"/>
                  </a:lnTo>
                  <a:lnTo>
                    <a:pt x="56172" y="68160"/>
                  </a:lnTo>
                  <a:lnTo>
                    <a:pt x="57073" y="67195"/>
                  </a:lnTo>
                  <a:lnTo>
                    <a:pt x="57302" y="66662"/>
                  </a:lnTo>
                  <a:lnTo>
                    <a:pt x="57378" y="66014"/>
                  </a:lnTo>
                  <a:close/>
                </a:path>
                <a:path w="94615" h="85089">
                  <a:moveTo>
                    <a:pt x="59169" y="34696"/>
                  </a:moveTo>
                  <a:lnTo>
                    <a:pt x="58902" y="34404"/>
                  </a:lnTo>
                  <a:lnTo>
                    <a:pt x="58724" y="34226"/>
                  </a:lnTo>
                  <a:lnTo>
                    <a:pt x="58496" y="34099"/>
                  </a:lnTo>
                  <a:lnTo>
                    <a:pt x="58458" y="35001"/>
                  </a:lnTo>
                  <a:lnTo>
                    <a:pt x="58394" y="35928"/>
                  </a:lnTo>
                  <a:lnTo>
                    <a:pt x="58039" y="36410"/>
                  </a:lnTo>
                  <a:lnTo>
                    <a:pt x="57683" y="36563"/>
                  </a:lnTo>
                  <a:lnTo>
                    <a:pt x="55384" y="36563"/>
                  </a:lnTo>
                  <a:lnTo>
                    <a:pt x="55384" y="34404"/>
                  </a:lnTo>
                  <a:lnTo>
                    <a:pt x="57378" y="34404"/>
                  </a:lnTo>
                  <a:lnTo>
                    <a:pt x="57658" y="34455"/>
                  </a:lnTo>
                  <a:lnTo>
                    <a:pt x="58267" y="34696"/>
                  </a:lnTo>
                  <a:lnTo>
                    <a:pt x="58458" y="35001"/>
                  </a:lnTo>
                  <a:lnTo>
                    <a:pt x="58458" y="34086"/>
                  </a:lnTo>
                  <a:lnTo>
                    <a:pt x="58178" y="33972"/>
                  </a:lnTo>
                  <a:lnTo>
                    <a:pt x="58394" y="33870"/>
                  </a:lnTo>
                  <a:lnTo>
                    <a:pt x="58559" y="33743"/>
                  </a:lnTo>
                  <a:lnTo>
                    <a:pt x="58826" y="33439"/>
                  </a:lnTo>
                  <a:lnTo>
                    <a:pt x="58902" y="32042"/>
                  </a:lnTo>
                  <a:lnTo>
                    <a:pt x="58762" y="31838"/>
                  </a:lnTo>
                  <a:lnTo>
                    <a:pt x="58420" y="31369"/>
                  </a:lnTo>
                  <a:lnTo>
                    <a:pt x="58153" y="31254"/>
                  </a:lnTo>
                  <a:lnTo>
                    <a:pt x="58153" y="32346"/>
                  </a:lnTo>
                  <a:lnTo>
                    <a:pt x="58051" y="33375"/>
                  </a:lnTo>
                  <a:lnTo>
                    <a:pt x="57518" y="33693"/>
                  </a:lnTo>
                  <a:lnTo>
                    <a:pt x="57238" y="33743"/>
                  </a:lnTo>
                  <a:lnTo>
                    <a:pt x="55384" y="33743"/>
                  </a:lnTo>
                  <a:lnTo>
                    <a:pt x="55384" y="31838"/>
                  </a:lnTo>
                  <a:lnTo>
                    <a:pt x="57226" y="31838"/>
                  </a:lnTo>
                  <a:lnTo>
                    <a:pt x="57492" y="31889"/>
                  </a:lnTo>
                  <a:lnTo>
                    <a:pt x="58000" y="32105"/>
                  </a:lnTo>
                  <a:lnTo>
                    <a:pt x="58153" y="32346"/>
                  </a:lnTo>
                  <a:lnTo>
                    <a:pt x="58153" y="31254"/>
                  </a:lnTo>
                  <a:lnTo>
                    <a:pt x="57924" y="31153"/>
                  </a:lnTo>
                  <a:lnTo>
                    <a:pt x="54571" y="31153"/>
                  </a:lnTo>
                  <a:lnTo>
                    <a:pt x="54571" y="37274"/>
                  </a:lnTo>
                  <a:lnTo>
                    <a:pt x="57962" y="37274"/>
                  </a:lnTo>
                  <a:lnTo>
                    <a:pt x="58559" y="37033"/>
                  </a:lnTo>
                  <a:lnTo>
                    <a:pt x="58915" y="36563"/>
                  </a:lnTo>
                  <a:lnTo>
                    <a:pt x="59169" y="36233"/>
                  </a:lnTo>
                  <a:lnTo>
                    <a:pt x="59169" y="34696"/>
                  </a:lnTo>
                  <a:close/>
                </a:path>
                <a:path w="94615" h="85089">
                  <a:moveTo>
                    <a:pt x="61633" y="4025"/>
                  </a:moveTo>
                  <a:lnTo>
                    <a:pt x="60833" y="4025"/>
                  </a:lnTo>
                  <a:lnTo>
                    <a:pt x="60744" y="4432"/>
                  </a:lnTo>
                  <a:lnTo>
                    <a:pt x="60617" y="4762"/>
                  </a:lnTo>
                  <a:lnTo>
                    <a:pt x="60134" y="5473"/>
                  </a:lnTo>
                  <a:lnTo>
                    <a:pt x="59664" y="5702"/>
                  </a:lnTo>
                  <a:lnTo>
                    <a:pt x="58394" y="5702"/>
                  </a:lnTo>
                  <a:lnTo>
                    <a:pt x="57886" y="5486"/>
                  </a:lnTo>
                  <a:lnTo>
                    <a:pt x="57226" y="4597"/>
                  </a:lnTo>
                  <a:lnTo>
                    <a:pt x="57048" y="4013"/>
                  </a:lnTo>
                  <a:lnTo>
                    <a:pt x="57048" y="2425"/>
                  </a:lnTo>
                  <a:lnTo>
                    <a:pt x="57238" y="1778"/>
                  </a:lnTo>
                  <a:lnTo>
                    <a:pt x="57988" y="927"/>
                  </a:lnTo>
                  <a:lnTo>
                    <a:pt x="58470" y="723"/>
                  </a:lnTo>
                  <a:lnTo>
                    <a:pt x="59563" y="723"/>
                  </a:lnTo>
                  <a:lnTo>
                    <a:pt x="59944" y="838"/>
                  </a:lnTo>
                  <a:lnTo>
                    <a:pt x="60490" y="1295"/>
                  </a:lnTo>
                  <a:lnTo>
                    <a:pt x="60680" y="1612"/>
                  </a:lnTo>
                  <a:lnTo>
                    <a:pt x="60769" y="2006"/>
                  </a:lnTo>
                  <a:lnTo>
                    <a:pt x="61569" y="2006"/>
                  </a:lnTo>
                  <a:lnTo>
                    <a:pt x="59829" y="0"/>
                  </a:lnTo>
                  <a:lnTo>
                    <a:pt x="58153" y="0"/>
                  </a:lnTo>
                  <a:lnTo>
                    <a:pt x="57442" y="304"/>
                  </a:lnTo>
                  <a:lnTo>
                    <a:pt x="56451" y="1511"/>
                  </a:lnTo>
                  <a:lnTo>
                    <a:pt x="56210" y="2247"/>
                  </a:lnTo>
                  <a:lnTo>
                    <a:pt x="56210" y="4343"/>
                  </a:lnTo>
                  <a:lnTo>
                    <a:pt x="56527" y="5219"/>
                  </a:lnTo>
                  <a:lnTo>
                    <a:pt x="57645" y="6223"/>
                  </a:lnTo>
                  <a:lnTo>
                    <a:pt x="58242" y="6438"/>
                  </a:lnTo>
                  <a:lnTo>
                    <a:pt x="59778" y="6438"/>
                  </a:lnTo>
                  <a:lnTo>
                    <a:pt x="60439" y="6172"/>
                  </a:lnTo>
                  <a:lnTo>
                    <a:pt x="61328" y="5219"/>
                  </a:lnTo>
                  <a:lnTo>
                    <a:pt x="61556" y="4673"/>
                  </a:lnTo>
                  <a:lnTo>
                    <a:pt x="61633" y="4025"/>
                  </a:lnTo>
                  <a:close/>
                </a:path>
                <a:path w="94615" h="85089">
                  <a:moveTo>
                    <a:pt x="61823" y="15659"/>
                  </a:moveTo>
                  <a:lnTo>
                    <a:pt x="61036" y="15659"/>
                  </a:lnTo>
                  <a:lnTo>
                    <a:pt x="61036" y="20612"/>
                  </a:lnTo>
                  <a:lnTo>
                    <a:pt x="57950" y="15659"/>
                  </a:lnTo>
                  <a:lnTo>
                    <a:pt x="56972" y="15659"/>
                  </a:lnTo>
                  <a:lnTo>
                    <a:pt x="56972" y="21780"/>
                  </a:lnTo>
                  <a:lnTo>
                    <a:pt x="57759" y="21780"/>
                  </a:lnTo>
                  <a:lnTo>
                    <a:pt x="57759" y="16827"/>
                  </a:lnTo>
                  <a:lnTo>
                    <a:pt x="60896" y="21780"/>
                  </a:lnTo>
                  <a:lnTo>
                    <a:pt x="61823" y="21780"/>
                  </a:lnTo>
                  <a:lnTo>
                    <a:pt x="61823" y="15659"/>
                  </a:lnTo>
                  <a:close/>
                </a:path>
                <a:path w="94615" h="85089">
                  <a:moveTo>
                    <a:pt x="63258" y="62153"/>
                  </a:moveTo>
                  <a:lnTo>
                    <a:pt x="62420" y="62153"/>
                  </a:lnTo>
                  <a:lnTo>
                    <a:pt x="62420" y="64681"/>
                  </a:lnTo>
                  <a:lnTo>
                    <a:pt x="59245" y="64681"/>
                  </a:lnTo>
                  <a:lnTo>
                    <a:pt x="59245" y="62153"/>
                  </a:lnTo>
                  <a:lnTo>
                    <a:pt x="58407" y="62153"/>
                  </a:lnTo>
                  <a:lnTo>
                    <a:pt x="58407" y="68262"/>
                  </a:lnTo>
                  <a:lnTo>
                    <a:pt x="59245" y="68262"/>
                  </a:lnTo>
                  <a:lnTo>
                    <a:pt x="59245" y="65405"/>
                  </a:lnTo>
                  <a:lnTo>
                    <a:pt x="62420" y="65405"/>
                  </a:lnTo>
                  <a:lnTo>
                    <a:pt x="62420" y="68262"/>
                  </a:lnTo>
                  <a:lnTo>
                    <a:pt x="63258" y="68262"/>
                  </a:lnTo>
                  <a:lnTo>
                    <a:pt x="63258" y="62153"/>
                  </a:lnTo>
                  <a:close/>
                </a:path>
                <a:path w="94615" h="85089">
                  <a:moveTo>
                    <a:pt x="67513" y="165"/>
                  </a:moveTo>
                  <a:lnTo>
                    <a:pt x="66675" y="165"/>
                  </a:lnTo>
                  <a:lnTo>
                    <a:pt x="66675" y="2692"/>
                  </a:lnTo>
                  <a:lnTo>
                    <a:pt x="63500" y="2692"/>
                  </a:lnTo>
                  <a:lnTo>
                    <a:pt x="63500" y="165"/>
                  </a:lnTo>
                  <a:lnTo>
                    <a:pt x="62661" y="165"/>
                  </a:lnTo>
                  <a:lnTo>
                    <a:pt x="62661" y="6273"/>
                  </a:lnTo>
                  <a:lnTo>
                    <a:pt x="63500" y="6273"/>
                  </a:lnTo>
                  <a:lnTo>
                    <a:pt x="63500" y="3416"/>
                  </a:lnTo>
                  <a:lnTo>
                    <a:pt x="66675" y="3416"/>
                  </a:lnTo>
                  <a:lnTo>
                    <a:pt x="66675" y="6273"/>
                  </a:lnTo>
                  <a:lnTo>
                    <a:pt x="67513" y="6273"/>
                  </a:lnTo>
                  <a:lnTo>
                    <a:pt x="67513" y="165"/>
                  </a:lnTo>
                  <a:close/>
                </a:path>
                <a:path w="94615" h="85089">
                  <a:moveTo>
                    <a:pt x="67576" y="15659"/>
                  </a:moveTo>
                  <a:lnTo>
                    <a:pt x="62611" y="15659"/>
                  </a:lnTo>
                  <a:lnTo>
                    <a:pt x="62611" y="16395"/>
                  </a:lnTo>
                  <a:lnTo>
                    <a:pt x="64668" y="16395"/>
                  </a:lnTo>
                  <a:lnTo>
                    <a:pt x="64668" y="21780"/>
                  </a:lnTo>
                  <a:lnTo>
                    <a:pt x="65506" y="21780"/>
                  </a:lnTo>
                  <a:lnTo>
                    <a:pt x="65506" y="16395"/>
                  </a:lnTo>
                  <a:lnTo>
                    <a:pt x="67576" y="16395"/>
                  </a:lnTo>
                  <a:lnTo>
                    <a:pt x="67576" y="15659"/>
                  </a:lnTo>
                  <a:close/>
                </a:path>
                <a:path w="94615" h="85089">
                  <a:moveTo>
                    <a:pt x="69469" y="68262"/>
                  </a:moveTo>
                  <a:lnTo>
                    <a:pt x="68808" y="66433"/>
                  </a:lnTo>
                  <a:lnTo>
                    <a:pt x="68567" y="65760"/>
                  </a:lnTo>
                  <a:lnTo>
                    <a:pt x="67678" y="63334"/>
                  </a:lnTo>
                  <a:lnTo>
                    <a:pt x="67678" y="65760"/>
                  </a:lnTo>
                  <a:lnTo>
                    <a:pt x="65760" y="65760"/>
                  </a:lnTo>
                  <a:lnTo>
                    <a:pt x="66751" y="63055"/>
                  </a:lnTo>
                  <a:lnTo>
                    <a:pt x="67678" y="65760"/>
                  </a:lnTo>
                  <a:lnTo>
                    <a:pt x="67678" y="63334"/>
                  </a:lnTo>
                  <a:lnTo>
                    <a:pt x="67576" y="63055"/>
                  </a:lnTo>
                  <a:lnTo>
                    <a:pt x="67259" y="62153"/>
                  </a:lnTo>
                  <a:lnTo>
                    <a:pt x="66319" y="62153"/>
                  </a:lnTo>
                  <a:lnTo>
                    <a:pt x="64008" y="68262"/>
                  </a:lnTo>
                  <a:lnTo>
                    <a:pt x="64858" y="68262"/>
                  </a:lnTo>
                  <a:lnTo>
                    <a:pt x="65519" y="66433"/>
                  </a:lnTo>
                  <a:lnTo>
                    <a:pt x="67945" y="66433"/>
                  </a:lnTo>
                  <a:lnTo>
                    <a:pt x="68567" y="68262"/>
                  </a:lnTo>
                  <a:lnTo>
                    <a:pt x="69469" y="68262"/>
                  </a:lnTo>
                  <a:close/>
                </a:path>
                <a:path w="94615" h="85089">
                  <a:moveTo>
                    <a:pt x="73723" y="6273"/>
                  </a:moveTo>
                  <a:lnTo>
                    <a:pt x="73063" y="4445"/>
                  </a:lnTo>
                  <a:lnTo>
                    <a:pt x="72821" y="3771"/>
                  </a:lnTo>
                  <a:lnTo>
                    <a:pt x="71932" y="1333"/>
                  </a:lnTo>
                  <a:lnTo>
                    <a:pt x="71932" y="3771"/>
                  </a:lnTo>
                  <a:lnTo>
                    <a:pt x="70015" y="3771"/>
                  </a:lnTo>
                  <a:lnTo>
                    <a:pt x="71005" y="1079"/>
                  </a:lnTo>
                  <a:lnTo>
                    <a:pt x="71932" y="3771"/>
                  </a:lnTo>
                  <a:lnTo>
                    <a:pt x="71932" y="1333"/>
                  </a:lnTo>
                  <a:lnTo>
                    <a:pt x="71843" y="1079"/>
                  </a:lnTo>
                  <a:lnTo>
                    <a:pt x="71513" y="165"/>
                  </a:lnTo>
                  <a:lnTo>
                    <a:pt x="70573" y="165"/>
                  </a:lnTo>
                  <a:lnTo>
                    <a:pt x="68275" y="6273"/>
                  </a:lnTo>
                  <a:lnTo>
                    <a:pt x="69113" y="6273"/>
                  </a:lnTo>
                  <a:lnTo>
                    <a:pt x="69786" y="4445"/>
                  </a:lnTo>
                  <a:lnTo>
                    <a:pt x="72199" y="4445"/>
                  </a:lnTo>
                  <a:lnTo>
                    <a:pt x="72821" y="6273"/>
                  </a:lnTo>
                  <a:lnTo>
                    <a:pt x="73723" y="6273"/>
                  </a:lnTo>
                  <a:close/>
                </a:path>
                <a:path w="94615" h="85089">
                  <a:moveTo>
                    <a:pt x="75399" y="68122"/>
                  </a:moveTo>
                  <a:lnTo>
                    <a:pt x="75272" y="68072"/>
                  </a:lnTo>
                  <a:lnTo>
                    <a:pt x="75082" y="67462"/>
                  </a:lnTo>
                  <a:lnTo>
                    <a:pt x="74968" y="65798"/>
                  </a:lnTo>
                  <a:lnTo>
                    <a:pt x="74841" y="65646"/>
                  </a:lnTo>
                  <a:lnTo>
                    <a:pt x="74726" y="65481"/>
                  </a:lnTo>
                  <a:lnTo>
                    <a:pt x="74549" y="65354"/>
                  </a:lnTo>
                  <a:lnTo>
                    <a:pt x="74307" y="65252"/>
                  </a:lnTo>
                  <a:lnTo>
                    <a:pt x="74574" y="65112"/>
                  </a:lnTo>
                  <a:lnTo>
                    <a:pt x="74777" y="64947"/>
                  </a:lnTo>
                  <a:lnTo>
                    <a:pt x="75031" y="64566"/>
                  </a:lnTo>
                  <a:lnTo>
                    <a:pt x="75057" y="62903"/>
                  </a:lnTo>
                  <a:lnTo>
                    <a:pt x="74879" y="62611"/>
                  </a:lnTo>
                  <a:lnTo>
                    <a:pt x="74320" y="62369"/>
                  </a:lnTo>
                  <a:lnTo>
                    <a:pt x="74320" y="63436"/>
                  </a:lnTo>
                  <a:lnTo>
                    <a:pt x="74218" y="64566"/>
                  </a:lnTo>
                  <a:lnTo>
                    <a:pt x="73761" y="64871"/>
                  </a:lnTo>
                  <a:lnTo>
                    <a:pt x="73456" y="64947"/>
                  </a:lnTo>
                  <a:lnTo>
                    <a:pt x="71145" y="64947"/>
                  </a:lnTo>
                  <a:lnTo>
                    <a:pt x="71145" y="62865"/>
                  </a:lnTo>
                  <a:lnTo>
                    <a:pt x="73456" y="62865"/>
                  </a:lnTo>
                  <a:lnTo>
                    <a:pt x="73685" y="62903"/>
                  </a:lnTo>
                  <a:lnTo>
                    <a:pt x="74168" y="63144"/>
                  </a:lnTo>
                  <a:lnTo>
                    <a:pt x="74320" y="63436"/>
                  </a:lnTo>
                  <a:lnTo>
                    <a:pt x="74320" y="62369"/>
                  </a:lnTo>
                  <a:lnTo>
                    <a:pt x="74002" y="62217"/>
                  </a:lnTo>
                  <a:lnTo>
                    <a:pt x="73621" y="62153"/>
                  </a:lnTo>
                  <a:lnTo>
                    <a:pt x="70319" y="62153"/>
                  </a:lnTo>
                  <a:lnTo>
                    <a:pt x="70319" y="68262"/>
                  </a:lnTo>
                  <a:lnTo>
                    <a:pt x="71145" y="68262"/>
                  </a:lnTo>
                  <a:lnTo>
                    <a:pt x="71145" y="65646"/>
                  </a:lnTo>
                  <a:lnTo>
                    <a:pt x="73380" y="65646"/>
                  </a:lnTo>
                  <a:lnTo>
                    <a:pt x="73621" y="65684"/>
                  </a:lnTo>
                  <a:lnTo>
                    <a:pt x="74053" y="65887"/>
                  </a:lnTo>
                  <a:lnTo>
                    <a:pt x="74155" y="66052"/>
                  </a:lnTo>
                  <a:lnTo>
                    <a:pt x="74282" y="67462"/>
                  </a:lnTo>
                  <a:lnTo>
                    <a:pt x="74383" y="68262"/>
                  </a:lnTo>
                  <a:lnTo>
                    <a:pt x="75399" y="68262"/>
                  </a:lnTo>
                  <a:lnTo>
                    <a:pt x="75399" y="68122"/>
                  </a:lnTo>
                  <a:close/>
                </a:path>
                <a:path w="94615" h="85089">
                  <a:moveTo>
                    <a:pt x="78270" y="70002"/>
                  </a:moveTo>
                  <a:lnTo>
                    <a:pt x="77851" y="69227"/>
                  </a:lnTo>
                  <a:lnTo>
                    <a:pt x="77584" y="68643"/>
                  </a:lnTo>
                  <a:lnTo>
                    <a:pt x="77216" y="67564"/>
                  </a:lnTo>
                  <a:lnTo>
                    <a:pt x="77101" y="66827"/>
                  </a:lnTo>
                  <a:lnTo>
                    <a:pt x="77101" y="65227"/>
                  </a:lnTo>
                  <a:lnTo>
                    <a:pt x="77203" y="64528"/>
                  </a:lnTo>
                  <a:lnTo>
                    <a:pt x="77533" y="63512"/>
                  </a:lnTo>
                  <a:lnTo>
                    <a:pt x="77812" y="62903"/>
                  </a:lnTo>
                  <a:lnTo>
                    <a:pt x="78244" y="62052"/>
                  </a:lnTo>
                  <a:lnTo>
                    <a:pt x="77736" y="62052"/>
                  </a:lnTo>
                  <a:lnTo>
                    <a:pt x="77216" y="62865"/>
                  </a:lnTo>
                  <a:lnTo>
                    <a:pt x="76873" y="63474"/>
                  </a:lnTo>
                  <a:lnTo>
                    <a:pt x="76454" y="64516"/>
                  </a:lnTo>
                  <a:lnTo>
                    <a:pt x="76327" y="65252"/>
                  </a:lnTo>
                  <a:lnTo>
                    <a:pt x="76339" y="66522"/>
                  </a:lnTo>
                  <a:lnTo>
                    <a:pt x="77762" y="70002"/>
                  </a:lnTo>
                  <a:lnTo>
                    <a:pt x="78270" y="70002"/>
                  </a:lnTo>
                  <a:close/>
                </a:path>
                <a:path w="94615" h="85089">
                  <a:moveTo>
                    <a:pt x="79654" y="6134"/>
                  </a:moveTo>
                  <a:lnTo>
                    <a:pt x="79527" y="6083"/>
                  </a:lnTo>
                  <a:lnTo>
                    <a:pt x="79336" y="5473"/>
                  </a:lnTo>
                  <a:lnTo>
                    <a:pt x="79222" y="3822"/>
                  </a:lnTo>
                  <a:lnTo>
                    <a:pt x="79108" y="3657"/>
                  </a:lnTo>
                  <a:lnTo>
                    <a:pt x="78981" y="3492"/>
                  </a:lnTo>
                  <a:lnTo>
                    <a:pt x="78803" y="3365"/>
                  </a:lnTo>
                  <a:lnTo>
                    <a:pt x="78562" y="3276"/>
                  </a:lnTo>
                  <a:lnTo>
                    <a:pt x="78828" y="3136"/>
                  </a:lnTo>
                  <a:lnTo>
                    <a:pt x="79032" y="2959"/>
                  </a:lnTo>
                  <a:lnTo>
                    <a:pt x="79286" y="2578"/>
                  </a:lnTo>
                  <a:lnTo>
                    <a:pt x="79311" y="914"/>
                  </a:lnTo>
                  <a:lnTo>
                    <a:pt x="79133" y="635"/>
                  </a:lnTo>
                  <a:lnTo>
                    <a:pt x="78587" y="393"/>
                  </a:lnTo>
                  <a:lnTo>
                    <a:pt x="78587" y="1460"/>
                  </a:lnTo>
                  <a:lnTo>
                    <a:pt x="78473" y="2578"/>
                  </a:lnTo>
                  <a:lnTo>
                    <a:pt x="78016" y="2882"/>
                  </a:lnTo>
                  <a:lnTo>
                    <a:pt x="77711" y="2959"/>
                  </a:lnTo>
                  <a:lnTo>
                    <a:pt x="75412" y="2959"/>
                  </a:lnTo>
                  <a:lnTo>
                    <a:pt x="75412" y="876"/>
                  </a:lnTo>
                  <a:lnTo>
                    <a:pt x="77711" y="876"/>
                  </a:lnTo>
                  <a:lnTo>
                    <a:pt x="77939" y="914"/>
                  </a:lnTo>
                  <a:lnTo>
                    <a:pt x="78422" y="1155"/>
                  </a:lnTo>
                  <a:lnTo>
                    <a:pt x="78587" y="1460"/>
                  </a:lnTo>
                  <a:lnTo>
                    <a:pt x="78587" y="393"/>
                  </a:lnTo>
                  <a:lnTo>
                    <a:pt x="78257" y="241"/>
                  </a:lnTo>
                  <a:lnTo>
                    <a:pt x="77876" y="165"/>
                  </a:lnTo>
                  <a:lnTo>
                    <a:pt x="74574" y="165"/>
                  </a:lnTo>
                  <a:lnTo>
                    <a:pt x="74574" y="6273"/>
                  </a:lnTo>
                  <a:lnTo>
                    <a:pt x="75412" y="6273"/>
                  </a:lnTo>
                  <a:lnTo>
                    <a:pt x="75412" y="3657"/>
                  </a:lnTo>
                  <a:lnTo>
                    <a:pt x="77635" y="3657"/>
                  </a:lnTo>
                  <a:lnTo>
                    <a:pt x="77876" y="3695"/>
                  </a:lnTo>
                  <a:lnTo>
                    <a:pt x="78320" y="3898"/>
                  </a:lnTo>
                  <a:lnTo>
                    <a:pt x="78409" y="4076"/>
                  </a:lnTo>
                  <a:lnTo>
                    <a:pt x="78536" y="5473"/>
                  </a:lnTo>
                  <a:lnTo>
                    <a:pt x="78638" y="6273"/>
                  </a:lnTo>
                  <a:lnTo>
                    <a:pt x="79654" y="6273"/>
                  </a:lnTo>
                  <a:lnTo>
                    <a:pt x="79654" y="6134"/>
                  </a:lnTo>
                  <a:close/>
                </a:path>
                <a:path w="94615" h="85089">
                  <a:moveTo>
                    <a:pt x="82524" y="8013"/>
                  </a:moveTo>
                  <a:lnTo>
                    <a:pt x="82118" y="7239"/>
                  </a:lnTo>
                  <a:lnTo>
                    <a:pt x="81838" y="6654"/>
                  </a:lnTo>
                  <a:lnTo>
                    <a:pt x="81483" y="5575"/>
                  </a:lnTo>
                  <a:lnTo>
                    <a:pt x="81368" y="4838"/>
                  </a:lnTo>
                  <a:lnTo>
                    <a:pt x="81368" y="3238"/>
                  </a:lnTo>
                  <a:lnTo>
                    <a:pt x="81457" y="2540"/>
                  </a:lnTo>
                  <a:lnTo>
                    <a:pt x="81788" y="1536"/>
                  </a:lnTo>
                  <a:lnTo>
                    <a:pt x="82080" y="914"/>
                  </a:lnTo>
                  <a:lnTo>
                    <a:pt x="82511" y="63"/>
                  </a:lnTo>
                  <a:lnTo>
                    <a:pt x="81991" y="63"/>
                  </a:lnTo>
                  <a:lnTo>
                    <a:pt x="81470" y="876"/>
                  </a:lnTo>
                  <a:lnTo>
                    <a:pt x="81127" y="1485"/>
                  </a:lnTo>
                  <a:lnTo>
                    <a:pt x="80708" y="2540"/>
                  </a:lnTo>
                  <a:lnTo>
                    <a:pt x="80581" y="3263"/>
                  </a:lnTo>
                  <a:lnTo>
                    <a:pt x="80594" y="4533"/>
                  </a:lnTo>
                  <a:lnTo>
                    <a:pt x="82016" y="8013"/>
                  </a:lnTo>
                  <a:lnTo>
                    <a:pt x="82524" y="8013"/>
                  </a:lnTo>
                  <a:close/>
                </a:path>
                <a:path w="94615" h="85089">
                  <a:moveTo>
                    <a:pt x="82943" y="66141"/>
                  </a:moveTo>
                  <a:lnTo>
                    <a:pt x="82854" y="65849"/>
                  </a:lnTo>
                  <a:lnTo>
                    <a:pt x="82499" y="65354"/>
                  </a:lnTo>
                  <a:lnTo>
                    <a:pt x="82257" y="65189"/>
                  </a:lnTo>
                  <a:lnTo>
                    <a:pt x="81940" y="65100"/>
                  </a:lnTo>
                  <a:lnTo>
                    <a:pt x="82130" y="65011"/>
                  </a:lnTo>
                  <a:lnTo>
                    <a:pt x="82283" y="64909"/>
                  </a:lnTo>
                  <a:lnTo>
                    <a:pt x="82613" y="64541"/>
                  </a:lnTo>
                  <a:lnTo>
                    <a:pt x="82715" y="64249"/>
                  </a:lnTo>
                  <a:lnTo>
                    <a:pt x="82715" y="63360"/>
                  </a:lnTo>
                  <a:lnTo>
                    <a:pt x="82537" y="62966"/>
                  </a:lnTo>
                  <a:lnTo>
                    <a:pt x="81876" y="62433"/>
                  </a:lnTo>
                  <a:lnTo>
                    <a:pt x="81407" y="62293"/>
                  </a:lnTo>
                  <a:lnTo>
                    <a:pt x="80035" y="62293"/>
                  </a:lnTo>
                  <a:lnTo>
                    <a:pt x="79489" y="62572"/>
                  </a:lnTo>
                  <a:lnTo>
                    <a:pt x="79006" y="63436"/>
                  </a:lnTo>
                  <a:lnTo>
                    <a:pt x="78917" y="63817"/>
                  </a:lnTo>
                  <a:lnTo>
                    <a:pt x="78917" y="64262"/>
                  </a:lnTo>
                  <a:lnTo>
                    <a:pt x="79667" y="64262"/>
                  </a:lnTo>
                  <a:lnTo>
                    <a:pt x="79679" y="63919"/>
                  </a:lnTo>
                  <a:lnTo>
                    <a:pt x="79743" y="63665"/>
                  </a:lnTo>
                  <a:lnTo>
                    <a:pt x="80035" y="63144"/>
                  </a:lnTo>
                  <a:lnTo>
                    <a:pt x="80378" y="62979"/>
                  </a:lnTo>
                  <a:lnTo>
                    <a:pt x="81153" y="62979"/>
                  </a:lnTo>
                  <a:lnTo>
                    <a:pt x="81407" y="63055"/>
                  </a:lnTo>
                  <a:lnTo>
                    <a:pt x="81826" y="63373"/>
                  </a:lnTo>
                  <a:lnTo>
                    <a:pt x="81927" y="63614"/>
                  </a:lnTo>
                  <a:lnTo>
                    <a:pt x="81927" y="64312"/>
                  </a:lnTo>
                  <a:lnTo>
                    <a:pt x="81775" y="64579"/>
                  </a:lnTo>
                  <a:lnTo>
                    <a:pt x="81280" y="64820"/>
                  </a:lnTo>
                  <a:lnTo>
                    <a:pt x="81051" y="64871"/>
                  </a:lnTo>
                  <a:lnTo>
                    <a:pt x="80772" y="64871"/>
                  </a:lnTo>
                  <a:lnTo>
                    <a:pt x="80403" y="64846"/>
                  </a:lnTo>
                  <a:lnTo>
                    <a:pt x="80403" y="65519"/>
                  </a:lnTo>
                  <a:lnTo>
                    <a:pt x="81153" y="65506"/>
                  </a:lnTo>
                  <a:lnTo>
                    <a:pt x="81508" y="65582"/>
                  </a:lnTo>
                  <a:lnTo>
                    <a:pt x="82003" y="65913"/>
                  </a:lnTo>
                  <a:lnTo>
                    <a:pt x="82130" y="66205"/>
                  </a:lnTo>
                  <a:lnTo>
                    <a:pt x="82130" y="66941"/>
                  </a:lnTo>
                  <a:lnTo>
                    <a:pt x="82016" y="67221"/>
                  </a:lnTo>
                  <a:lnTo>
                    <a:pt x="81534" y="67640"/>
                  </a:lnTo>
                  <a:lnTo>
                    <a:pt x="81216" y="67741"/>
                  </a:lnTo>
                  <a:lnTo>
                    <a:pt x="80314" y="67741"/>
                  </a:lnTo>
                  <a:lnTo>
                    <a:pt x="79971" y="67589"/>
                  </a:lnTo>
                  <a:lnTo>
                    <a:pt x="79654" y="67094"/>
                  </a:lnTo>
                  <a:lnTo>
                    <a:pt x="79590" y="66814"/>
                  </a:lnTo>
                  <a:lnTo>
                    <a:pt x="79552" y="66433"/>
                  </a:lnTo>
                  <a:lnTo>
                    <a:pt x="78765" y="66433"/>
                  </a:lnTo>
                  <a:lnTo>
                    <a:pt x="78765" y="66992"/>
                  </a:lnTo>
                  <a:lnTo>
                    <a:pt x="78930" y="67462"/>
                  </a:lnTo>
                  <a:lnTo>
                    <a:pt x="79248" y="67843"/>
                  </a:lnTo>
                  <a:lnTo>
                    <a:pt x="79565" y="68237"/>
                  </a:lnTo>
                  <a:lnTo>
                    <a:pt x="80073" y="68427"/>
                  </a:lnTo>
                  <a:lnTo>
                    <a:pt x="81470" y="68427"/>
                  </a:lnTo>
                  <a:lnTo>
                    <a:pt x="82003" y="68249"/>
                  </a:lnTo>
                  <a:lnTo>
                    <a:pt x="82753" y="67525"/>
                  </a:lnTo>
                  <a:lnTo>
                    <a:pt x="82943" y="67068"/>
                  </a:lnTo>
                  <a:lnTo>
                    <a:pt x="82943" y="66141"/>
                  </a:lnTo>
                  <a:close/>
                </a:path>
                <a:path w="94615" h="85089">
                  <a:moveTo>
                    <a:pt x="86321" y="62331"/>
                  </a:moveTo>
                  <a:lnTo>
                    <a:pt x="85737" y="62331"/>
                  </a:lnTo>
                  <a:lnTo>
                    <a:pt x="85636" y="62788"/>
                  </a:lnTo>
                  <a:lnTo>
                    <a:pt x="85471" y="63080"/>
                  </a:lnTo>
                  <a:lnTo>
                    <a:pt x="85039" y="63334"/>
                  </a:lnTo>
                  <a:lnTo>
                    <a:pt x="84670" y="63411"/>
                  </a:lnTo>
                  <a:lnTo>
                    <a:pt x="84124" y="63474"/>
                  </a:lnTo>
                  <a:lnTo>
                    <a:pt x="84124" y="64046"/>
                  </a:lnTo>
                  <a:lnTo>
                    <a:pt x="85521" y="64046"/>
                  </a:lnTo>
                  <a:lnTo>
                    <a:pt x="85521" y="68262"/>
                  </a:lnTo>
                  <a:lnTo>
                    <a:pt x="86321" y="68262"/>
                  </a:lnTo>
                  <a:lnTo>
                    <a:pt x="86321" y="62331"/>
                  </a:lnTo>
                  <a:close/>
                </a:path>
                <a:path w="94615" h="85089">
                  <a:moveTo>
                    <a:pt x="87198" y="3759"/>
                  </a:moveTo>
                  <a:lnTo>
                    <a:pt x="87007" y="3302"/>
                  </a:lnTo>
                  <a:lnTo>
                    <a:pt x="86258" y="2603"/>
                  </a:lnTo>
                  <a:lnTo>
                    <a:pt x="85788" y="2425"/>
                  </a:lnTo>
                  <a:lnTo>
                    <a:pt x="84950" y="2425"/>
                  </a:lnTo>
                  <a:lnTo>
                    <a:pt x="84696" y="2476"/>
                  </a:lnTo>
                  <a:lnTo>
                    <a:pt x="84353" y="2616"/>
                  </a:lnTo>
                  <a:lnTo>
                    <a:pt x="84213" y="2692"/>
                  </a:lnTo>
                  <a:lnTo>
                    <a:pt x="84074" y="2794"/>
                  </a:lnTo>
                  <a:lnTo>
                    <a:pt x="84328" y="1143"/>
                  </a:lnTo>
                  <a:lnTo>
                    <a:pt x="86868" y="1143"/>
                  </a:lnTo>
                  <a:lnTo>
                    <a:pt x="86868" y="419"/>
                  </a:lnTo>
                  <a:lnTo>
                    <a:pt x="83769" y="419"/>
                  </a:lnTo>
                  <a:lnTo>
                    <a:pt x="83312" y="3619"/>
                  </a:lnTo>
                  <a:lnTo>
                    <a:pt x="83972" y="3657"/>
                  </a:lnTo>
                  <a:lnTo>
                    <a:pt x="84099" y="3492"/>
                  </a:lnTo>
                  <a:lnTo>
                    <a:pt x="84251" y="3352"/>
                  </a:lnTo>
                  <a:lnTo>
                    <a:pt x="84620" y="3149"/>
                  </a:lnTo>
                  <a:lnTo>
                    <a:pt x="84848" y="3098"/>
                  </a:lnTo>
                  <a:lnTo>
                    <a:pt x="85458" y="3098"/>
                  </a:lnTo>
                  <a:lnTo>
                    <a:pt x="85763" y="3213"/>
                  </a:lnTo>
                  <a:lnTo>
                    <a:pt x="86271" y="3670"/>
                  </a:lnTo>
                  <a:lnTo>
                    <a:pt x="86398" y="3987"/>
                  </a:lnTo>
                  <a:lnTo>
                    <a:pt x="86398" y="4749"/>
                  </a:lnTo>
                  <a:lnTo>
                    <a:pt x="86296" y="5067"/>
                  </a:lnTo>
                  <a:lnTo>
                    <a:pt x="85864" y="5626"/>
                  </a:lnTo>
                  <a:lnTo>
                    <a:pt x="85534" y="5765"/>
                  </a:lnTo>
                  <a:lnTo>
                    <a:pt x="84848" y="5765"/>
                  </a:lnTo>
                  <a:lnTo>
                    <a:pt x="84645" y="5727"/>
                  </a:lnTo>
                  <a:lnTo>
                    <a:pt x="84124" y="5486"/>
                  </a:lnTo>
                  <a:lnTo>
                    <a:pt x="83934" y="5181"/>
                  </a:lnTo>
                  <a:lnTo>
                    <a:pt x="83883" y="4762"/>
                  </a:lnTo>
                  <a:lnTo>
                    <a:pt x="83096" y="4762"/>
                  </a:lnTo>
                  <a:lnTo>
                    <a:pt x="83146" y="5321"/>
                  </a:lnTo>
                  <a:lnTo>
                    <a:pt x="83350" y="5740"/>
                  </a:lnTo>
                  <a:lnTo>
                    <a:pt x="84099" y="6286"/>
                  </a:lnTo>
                  <a:lnTo>
                    <a:pt x="84531" y="6426"/>
                  </a:lnTo>
                  <a:lnTo>
                    <a:pt x="85775" y="6426"/>
                  </a:lnTo>
                  <a:lnTo>
                    <a:pt x="86334" y="6210"/>
                  </a:lnTo>
                  <a:lnTo>
                    <a:pt x="87033" y="5359"/>
                  </a:lnTo>
                  <a:lnTo>
                    <a:pt x="87198" y="4864"/>
                  </a:lnTo>
                  <a:lnTo>
                    <a:pt x="87198" y="3759"/>
                  </a:lnTo>
                  <a:close/>
                </a:path>
                <a:path w="94615" h="85089">
                  <a:moveTo>
                    <a:pt x="90271" y="65659"/>
                  </a:moveTo>
                  <a:lnTo>
                    <a:pt x="88836" y="62052"/>
                  </a:lnTo>
                  <a:lnTo>
                    <a:pt x="88328" y="62052"/>
                  </a:lnTo>
                  <a:lnTo>
                    <a:pt x="88734" y="62826"/>
                  </a:lnTo>
                  <a:lnTo>
                    <a:pt x="89014" y="63411"/>
                  </a:lnTo>
                  <a:lnTo>
                    <a:pt x="89382" y="64490"/>
                  </a:lnTo>
                  <a:lnTo>
                    <a:pt x="89484" y="65227"/>
                  </a:lnTo>
                  <a:lnTo>
                    <a:pt x="89484" y="66827"/>
                  </a:lnTo>
                  <a:lnTo>
                    <a:pt x="89382" y="67525"/>
                  </a:lnTo>
                  <a:lnTo>
                    <a:pt x="89065" y="68516"/>
                  </a:lnTo>
                  <a:lnTo>
                    <a:pt x="88785" y="69138"/>
                  </a:lnTo>
                  <a:lnTo>
                    <a:pt x="88341" y="70002"/>
                  </a:lnTo>
                  <a:lnTo>
                    <a:pt x="88861" y="70002"/>
                  </a:lnTo>
                  <a:lnTo>
                    <a:pt x="89382" y="69202"/>
                  </a:lnTo>
                  <a:lnTo>
                    <a:pt x="89725" y="68592"/>
                  </a:lnTo>
                  <a:lnTo>
                    <a:pt x="90144" y="67525"/>
                  </a:lnTo>
                  <a:lnTo>
                    <a:pt x="90271" y="66802"/>
                  </a:lnTo>
                  <a:lnTo>
                    <a:pt x="90271" y="65659"/>
                  </a:lnTo>
                  <a:close/>
                </a:path>
                <a:path w="94615" h="85089">
                  <a:moveTo>
                    <a:pt x="91884" y="2159"/>
                  </a:moveTo>
                  <a:lnTo>
                    <a:pt x="91808" y="1765"/>
                  </a:lnTo>
                  <a:lnTo>
                    <a:pt x="91389" y="990"/>
                  </a:lnTo>
                  <a:lnTo>
                    <a:pt x="91198" y="635"/>
                  </a:lnTo>
                  <a:lnTo>
                    <a:pt x="91059" y="558"/>
                  </a:lnTo>
                  <a:lnTo>
                    <a:pt x="91059" y="2082"/>
                  </a:lnTo>
                  <a:lnTo>
                    <a:pt x="90957" y="4991"/>
                  </a:lnTo>
                  <a:lnTo>
                    <a:pt x="90563" y="5588"/>
                  </a:lnTo>
                  <a:lnTo>
                    <a:pt x="90246" y="5765"/>
                  </a:lnTo>
                  <a:lnTo>
                    <a:pt x="89382" y="5765"/>
                  </a:lnTo>
                  <a:lnTo>
                    <a:pt x="89039" y="5473"/>
                  </a:lnTo>
                  <a:lnTo>
                    <a:pt x="88861" y="4991"/>
                  </a:lnTo>
                  <a:lnTo>
                    <a:pt x="88747" y="2032"/>
                  </a:lnTo>
                  <a:lnTo>
                    <a:pt x="89154" y="1206"/>
                  </a:lnTo>
                  <a:lnTo>
                    <a:pt x="89471" y="990"/>
                  </a:lnTo>
                  <a:lnTo>
                    <a:pt x="90398" y="990"/>
                  </a:lnTo>
                  <a:lnTo>
                    <a:pt x="90703" y="1206"/>
                  </a:lnTo>
                  <a:lnTo>
                    <a:pt x="91059" y="2082"/>
                  </a:lnTo>
                  <a:lnTo>
                    <a:pt x="91059" y="558"/>
                  </a:lnTo>
                  <a:lnTo>
                    <a:pt x="90639" y="317"/>
                  </a:lnTo>
                  <a:lnTo>
                    <a:pt x="89014" y="317"/>
                  </a:lnTo>
                  <a:lnTo>
                    <a:pt x="88417" y="774"/>
                  </a:lnTo>
                  <a:lnTo>
                    <a:pt x="87947" y="2082"/>
                  </a:lnTo>
                  <a:lnTo>
                    <a:pt x="87972" y="4991"/>
                  </a:lnTo>
                  <a:lnTo>
                    <a:pt x="88620" y="6134"/>
                  </a:lnTo>
                  <a:lnTo>
                    <a:pt x="89154" y="6438"/>
                  </a:lnTo>
                  <a:lnTo>
                    <a:pt x="90665" y="6438"/>
                  </a:lnTo>
                  <a:lnTo>
                    <a:pt x="91236" y="6057"/>
                  </a:lnTo>
                  <a:lnTo>
                    <a:pt x="91376" y="5765"/>
                  </a:lnTo>
                  <a:lnTo>
                    <a:pt x="91770" y="4902"/>
                  </a:lnTo>
                  <a:lnTo>
                    <a:pt x="91884" y="2159"/>
                  </a:lnTo>
                  <a:close/>
                </a:path>
                <a:path w="94615" h="85089">
                  <a:moveTo>
                    <a:pt x="94538" y="3683"/>
                  </a:moveTo>
                  <a:lnTo>
                    <a:pt x="93091" y="63"/>
                  </a:lnTo>
                  <a:lnTo>
                    <a:pt x="92595" y="63"/>
                  </a:lnTo>
                  <a:lnTo>
                    <a:pt x="92989" y="838"/>
                  </a:lnTo>
                  <a:lnTo>
                    <a:pt x="93268" y="1422"/>
                  </a:lnTo>
                  <a:lnTo>
                    <a:pt x="93637" y="2501"/>
                  </a:lnTo>
                  <a:lnTo>
                    <a:pt x="93751" y="3238"/>
                  </a:lnTo>
                  <a:lnTo>
                    <a:pt x="93751" y="4838"/>
                  </a:lnTo>
                  <a:lnTo>
                    <a:pt x="93649" y="5537"/>
                  </a:lnTo>
                  <a:lnTo>
                    <a:pt x="93332" y="6527"/>
                  </a:lnTo>
                  <a:lnTo>
                    <a:pt x="93040" y="7162"/>
                  </a:lnTo>
                  <a:lnTo>
                    <a:pt x="92595" y="8013"/>
                  </a:lnTo>
                  <a:lnTo>
                    <a:pt x="93129" y="8013"/>
                  </a:lnTo>
                  <a:lnTo>
                    <a:pt x="93637" y="7213"/>
                  </a:lnTo>
                  <a:lnTo>
                    <a:pt x="93980" y="6604"/>
                  </a:lnTo>
                  <a:lnTo>
                    <a:pt x="94399" y="5549"/>
                  </a:lnTo>
                  <a:lnTo>
                    <a:pt x="94538" y="4813"/>
                  </a:lnTo>
                  <a:lnTo>
                    <a:pt x="9453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426403" y="2223871"/>
              <a:ext cx="97790" cy="53975"/>
            </a:xfrm>
            <a:custGeom>
              <a:avLst/>
              <a:gdLst/>
              <a:ahLst/>
              <a:cxnLst/>
              <a:rect l="l" t="t" r="r" b="b"/>
              <a:pathLst>
                <a:path w="97790" h="53975">
                  <a:moveTo>
                    <a:pt x="3581" y="48298"/>
                  </a:moveTo>
                  <a:lnTo>
                    <a:pt x="2832" y="48298"/>
                  </a:lnTo>
                  <a:lnTo>
                    <a:pt x="2832" y="50927"/>
                  </a:lnTo>
                  <a:lnTo>
                    <a:pt x="2781" y="51269"/>
                  </a:lnTo>
                  <a:lnTo>
                    <a:pt x="2489" y="51981"/>
                  </a:lnTo>
                  <a:lnTo>
                    <a:pt x="2133" y="52222"/>
                  </a:lnTo>
                  <a:lnTo>
                    <a:pt x="1244" y="52222"/>
                  </a:lnTo>
                  <a:lnTo>
                    <a:pt x="1003" y="52082"/>
                  </a:lnTo>
                  <a:lnTo>
                    <a:pt x="800" y="51676"/>
                  </a:lnTo>
                  <a:lnTo>
                    <a:pt x="762" y="51485"/>
                  </a:lnTo>
                  <a:lnTo>
                    <a:pt x="762" y="48298"/>
                  </a:lnTo>
                  <a:lnTo>
                    <a:pt x="0" y="48298"/>
                  </a:lnTo>
                  <a:lnTo>
                    <a:pt x="0" y="51714"/>
                  </a:lnTo>
                  <a:lnTo>
                    <a:pt x="63" y="52019"/>
                  </a:lnTo>
                  <a:lnTo>
                    <a:pt x="406" y="52666"/>
                  </a:lnTo>
                  <a:lnTo>
                    <a:pt x="838" y="52882"/>
                  </a:lnTo>
                  <a:lnTo>
                    <a:pt x="1879" y="52882"/>
                  </a:lnTo>
                  <a:lnTo>
                    <a:pt x="2235" y="52768"/>
                  </a:lnTo>
                  <a:lnTo>
                    <a:pt x="2667" y="52412"/>
                  </a:lnTo>
                  <a:lnTo>
                    <a:pt x="2781" y="52273"/>
                  </a:lnTo>
                  <a:lnTo>
                    <a:pt x="2882" y="52108"/>
                  </a:lnTo>
                  <a:lnTo>
                    <a:pt x="2870" y="52755"/>
                  </a:lnTo>
                  <a:lnTo>
                    <a:pt x="3581" y="52755"/>
                  </a:lnTo>
                  <a:lnTo>
                    <a:pt x="3581" y="48298"/>
                  </a:lnTo>
                  <a:close/>
                </a:path>
                <a:path w="97790" h="53975">
                  <a:moveTo>
                    <a:pt x="3581" y="32804"/>
                  </a:moveTo>
                  <a:lnTo>
                    <a:pt x="2832" y="32804"/>
                  </a:lnTo>
                  <a:lnTo>
                    <a:pt x="2832" y="35433"/>
                  </a:lnTo>
                  <a:lnTo>
                    <a:pt x="2781" y="35775"/>
                  </a:lnTo>
                  <a:lnTo>
                    <a:pt x="2489" y="36487"/>
                  </a:lnTo>
                  <a:lnTo>
                    <a:pt x="2133" y="36728"/>
                  </a:lnTo>
                  <a:lnTo>
                    <a:pt x="1244" y="36728"/>
                  </a:lnTo>
                  <a:lnTo>
                    <a:pt x="1003" y="36588"/>
                  </a:lnTo>
                  <a:lnTo>
                    <a:pt x="800" y="36182"/>
                  </a:lnTo>
                  <a:lnTo>
                    <a:pt x="762" y="35991"/>
                  </a:lnTo>
                  <a:lnTo>
                    <a:pt x="762" y="32804"/>
                  </a:lnTo>
                  <a:lnTo>
                    <a:pt x="0" y="32804"/>
                  </a:lnTo>
                  <a:lnTo>
                    <a:pt x="0" y="36220"/>
                  </a:lnTo>
                  <a:lnTo>
                    <a:pt x="63" y="36525"/>
                  </a:lnTo>
                  <a:lnTo>
                    <a:pt x="406" y="37172"/>
                  </a:lnTo>
                  <a:lnTo>
                    <a:pt x="838" y="37388"/>
                  </a:lnTo>
                  <a:lnTo>
                    <a:pt x="1879" y="37388"/>
                  </a:lnTo>
                  <a:lnTo>
                    <a:pt x="2235" y="37274"/>
                  </a:lnTo>
                  <a:lnTo>
                    <a:pt x="2667" y="36918"/>
                  </a:lnTo>
                  <a:lnTo>
                    <a:pt x="2781" y="36779"/>
                  </a:lnTo>
                  <a:lnTo>
                    <a:pt x="2882" y="36614"/>
                  </a:lnTo>
                  <a:lnTo>
                    <a:pt x="2870" y="37261"/>
                  </a:lnTo>
                  <a:lnTo>
                    <a:pt x="3581" y="37261"/>
                  </a:lnTo>
                  <a:lnTo>
                    <a:pt x="3581" y="32804"/>
                  </a:lnTo>
                  <a:close/>
                </a:path>
                <a:path w="97790" h="53975">
                  <a:moveTo>
                    <a:pt x="3581" y="17310"/>
                  </a:moveTo>
                  <a:lnTo>
                    <a:pt x="2832" y="17310"/>
                  </a:lnTo>
                  <a:lnTo>
                    <a:pt x="2832" y="19939"/>
                  </a:lnTo>
                  <a:lnTo>
                    <a:pt x="2781" y="20281"/>
                  </a:lnTo>
                  <a:lnTo>
                    <a:pt x="2489" y="20993"/>
                  </a:lnTo>
                  <a:lnTo>
                    <a:pt x="2133" y="21234"/>
                  </a:lnTo>
                  <a:lnTo>
                    <a:pt x="1244" y="21234"/>
                  </a:lnTo>
                  <a:lnTo>
                    <a:pt x="1003" y="21094"/>
                  </a:lnTo>
                  <a:lnTo>
                    <a:pt x="800" y="20688"/>
                  </a:lnTo>
                  <a:lnTo>
                    <a:pt x="762" y="20497"/>
                  </a:lnTo>
                  <a:lnTo>
                    <a:pt x="762" y="17310"/>
                  </a:lnTo>
                  <a:lnTo>
                    <a:pt x="0" y="17310"/>
                  </a:lnTo>
                  <a:lnTo>
                    <a:pt x="0" y="20726"/>
                  </a:lnTo>
                  <a:lnTo>
                    <a:pt x="63" y="21031"/>
                  </a:lnTo>
                  <a:lnTo>
                    <a:pt x="406" y="21678"/>
                  </a:lnTo>
                  <a:lnTo>
                    <a:pt x="838" y="21894"/>
                  </a:lnTo>
                  <a:lnTo>
                    <a:pt x="1879" y="21894"/>
                  </a:lnTo>
                  <a:lnTo>
                    <a:pt x="2235" y="21780"/>
                  </a:lnTo>
                  <a:lnTo>
                    <a:pt x="2667" y="21424"/>
                  </a:lnTo>
                  <a:lnTo>
                    <a:pt x="2781" y="21285"/>
                  </a:lnTo>
                  <a:lnTo>
                    <a:pt x="2882" y="21107"/>
                  </a:lnTo>
                  <a:lnTo>
                    <a:pt x="2870" y="21767"/>
                  </a:lnTo>
                  <a:lnTo>
                    <a:pt x="3581" y="21767"/>
                  </a:lnTo>
                  <a:lnTo>
                    <a:pt x="3581" y="17310"/>
                  </a:lnTo>
                  <a:close/>
                </a:path>
                <a:path w="97790" h="53975">
                  <a:moveTo>
                    <a:pt x="8153" y="51054"/>
                  </a:moveTo>
                  <a:lnTo>
                    <a:pt x="8001" y="50761"/>
                  </a:lnTo>
                  <a:lnTo>
                    <a:pt x="7531" y="50444"/>
                  </a:lnTo>
                  <a:lnTo>
                    <a:pt x="7175" y="50317"/>
                  </a:lnTo>
                  <a:lnTo>
                    <a:pt x="5930" y="50012"/>
                  </a:lnTo>
                  <a:lnTo>
                    <a:pt x="5765" y="49949"/>
                  </a:lnTo>
                  <a:lnTo>
                    <a:pt x="5461" y="49771"/>
                  </a:lnTo>
                  <a:lnTo>
                    <a:pt x="5359" y="49606"/>
                  </a:lnTo>
                  <a:lnTo>
                    <a:pt x="5359" y="49237"/>
                  </a:lnTo>
                  <a:lnTo>
                    <a:pt x="5435" y="49098"/>
                  </a:lnTo>
                  <a:lnTo>
                    <a:pt x="5727" y="48882"/>
                  </a:lnTo>
                  <a:lnTo>
                    <a:pt x="5943" y="48818"/>
                  </a:lnTo>
                  <a:lnTo>
                    <a:pt x="6642" y="48818"/>
                  </a:lnTo>
                  <a:lnTo>
                    <a:pt x="6946" y="48920"/>
                  </a:lnTo>
                  <a:lnTo>
                    <a:pt x="7112" y="49123"/>
                  </a:lnTo>
                  <a:lnTo>
                    <a:pt x="7226" y="49263"/>
                  </a:lnTo>
                  <a:lnTo>
                    <a:pt x="7277" y="49415"/>
                  </a:lnTo>
                  <a:lnTo>
                    <a:pt x="7302" y="49580"/>
                  </a:lnTo>
                  <a:lnTo>
                    <a:pt x="8001" y="49580"/>
                  </a:lnTo>
                  <a:lnTo>
                    <a:pt x="8013" y="49288"/>
                  </a:lnTo>
                  <a:lnTo>
                    <a:pt x="7924" y="49022"/>
                  </a:lnTo>
                  <a:lnTo>
                    <a:pt x="7442" y="48387"/>
                  </a:lnTo>
                  <a:lnTo>
                    <a:pt x="6959" y="48183"/>
                  </a:lnTo>
                  <a:lnTo>
                    <a:pt x="5765" y="48183"/>
                  </a:lnTo>
                  <a:lnTo>
                    <a:pt x="5359" y="48323"/>
                  </a:lnTo>
                  <a:lnTo>
                    <a:pt x="4749" y="48831"/>
                  </a:lnTo>
                  <a:lnTo>
                    <a:pt x="4597" y="49174"/>
                  </a:lnTo>
                  <a:lnTo>
                    <a:pt x="4597" y="49961"/>
                  </a:lnTo>
                  <a:lnTo>
                    <a:pt x="4762" y="50241"/>
                  </a:lnTo>
                  <a:lnTo>
                    <a:pt x="5257" y="50558"/>
                  </a:lnTo>
                  <a:lnTo>
                    <a:pt x="5549" y="50660"/>
                  </a:lnTo>
                  <a:lnTo>
                    <a:pt x="6832" y="50990"/>
                  </a:lnTo>
                  <a:lnTo>
                    <a:pt x="7048" y="51054"/>
                  </a:lnTo>
                  <a:lnTo>
                    <a:pt x="7327" y="51219"/>
                  </a:lnTo>
                  <a:lnTo>
                    <a:pt x="7416" y="51371"/>
                  </a:lnTo>
                  <a:lnTo>
                    <a:pt x="7416" y="51803"/>
                  </a:lnTo>
                  <a:lnTo>
                    <a:pt x="7302" y="51993"/>
                  </a:lnTo>
                  <a:lnTo>
                    <a:pt x="6883" y="52235"/>
                  </a:lnTo>
                  <a:lnTo>
                    <a:pt x="6642" y="52298"/>
                  </a:lnTo>
                  <a:lnTo>
                    <a:pt x="5892" y="52298"/>
                  </a:lnTo>
                  <a:lnTo>
                    <a:pt x="5575" y="52171"/>
                  </a:lnTo>
                  <a:lnTo>
                    <a:pt x="5283" y="51803"/>
                  </a:lnTo>
                  <a:lnTo>
                    <a:pt x="5219" y="51612"/>
                  </a:lnTo>
                  <a:lnTo>
                    <a:pt x="5194" y="51358"/>
                  </a:lnTo>
                  <a:lnTo>
                    <a:pt x="4470" y="51358"/>
                  </a:lnTo>
                  <a:lnTo>
                    <a:pt x="4495" y="51803"/>
                  </a:lnTo>
                  <a:lnTo>
                    <a:pt x="4648" y="52171"/>
                  </a:lnTo>
                  <a:lnTo>
                    <a:pt x="5194" y="52781"/>
                  </a:lnTo>
                  <a:lnTo>
                    <a:pt x="5664" y="52933"/>
                  </a:lnTo>
                  <a:lnTo>
                    <a:pt x="6946" y="52933"/>
                  </a:lnTo>
                  <a:lnTo>
                    <a:pt x="7404" y="52781"/>
                  </a:lnTo>
                  <a:lnTo>
                    <a:pt x="8001" y="52209"/>
                  </a:lnTo>
                  <a:lnTo>
                    <a:pt x="8153" y="51866"/>
                  </a:lnTo>
                  <a:lnTo>
                    <a:pt x="8153" y="51054"/>
                  </a:lnTo>
                  <a:close/>
                </a:path>
                <a:path w="97790" h="53975">
                  <a:moveTo>
                    <a:pt x="8153" y="35560"/>
                  </a:moveTo>
                  <a:lnTo>
                    <a:pt x="8001" y="35267"/>
                  </a:lnTo>
                  <a:lnTo>
                    <a:pt x="7531" y="34950"/>
                  </a:lnTo>
                  <a:lnTo>
                    <a:pt x="7175" y="34823"/>
                  </a:lnTo>
                  <a:lnTo>
                    <a:pt x="5930" y="34518"/>
                  </a:lnTo>
                  <a:lnTo>
                    <a:pt x="5765" y="34455"/>
                  </a:lnTo>
                  <a:lnTo>
                    <a:pt x="5461" y="34277"/>
                  </a:lnTo>
                  <a:lnTo>
                    <a:pt x="5359" y="34112"/>
                  </a:lnTo>
                  <a:lnTo>
                    <a:pt x="5359" y="33743"/>
                  </a:lnTo>
                  <a:lnTo>
                    <a:pt x="5435" y="33604"/>
                  </a:lnTo>
                  <a:lnTo>
                    <a:pt x="5727" y="33388"/>
                  </a:lnTo>
                  <a:lnTo>
                    <a:pt x="5943" y="33337"/>
                  </a:lnTo>
                  <a:lnTo>
                    <a:pt x="6642" y="33337"/>
                  </a:lnTo>
                  <a:lnTo>
                    <a:pt x="7302" y="34086"/>
                  </a:lnTo>
                  <a:lnTo>
                    <a:pt x="8001" y="34086"/>
                  </a:lnTo>
                  <a:lnTo>
                    <a:pt x="8013" y="33807"/>
                  </a:lnTo>
                  <a:lnTo>
                    <a:pt x="7924" y="33540"/>
                  </a:lnTo>
                  <a:lnTo>
                    <a:pt x="7442" y="32893"/>
                  </a:lnTo>
                  <a:lnTo>
                    <a:pt x="6959" y="32689"/>
                  </a:lnTo>
                  <a:lnTo>
                    <a:pt x="5765" y="32689"/>
                  </a:lnTo>
                  <a:lnTo>
                    <a:pt x="5359" y="32829"/>
                  </a:lnTo>
                  <a:lnTo>
                    <a:pt x="4749" y="33337"/>
                  </a:lnTo>
                  <a:lnTo>
                    <a:pt x="4597" y="33680"/>
                  </a:lnTo>
                  <a:lnTo>
                    <a:pt x="4597" y="34467"/>
                  </a:lnTo>
                  <a:lnTo>
                    <a:pt x="4762" y="34747"/>
                  </a:lnTo>
                  <a:lnTo>
                    <a:pt x="5257" y="35064"/>
                  </a:lnTo>
                  <a:lnTo>
                    <a:pt x="5549" y="35166"/>
                  </a:lnTo>
                  <a:lnTo>
                    <a:pt x="6832" y="35496"/>
                  </a:lnTo>
                  <a:lnTo>
                    <a:pt x="7048" y="35560"/>
                  </a:lnTo>
                  <a:lnTo>
                    <a:pt x="7327" y="35725"/>
                  </a:lnTo>
                  <a:lnTo>
                    <a:pt x="7416" y="35877"/>
                  </a:lnTo>
                  <a:lnTo>
                    <a:pt x="7416" y="36322"/>
                  </a:lnTo>
                  <a:lnTo>
                    <a:pt x="7302" y="36499"/>
                  </a:lnTo>
                  <a:lnTo>
                    <a:pt x="6883" y="36741"/>
                  </a:lnTo>
                  <a:lnTo>
                    <a:pt x="6642" y="36804"/>
                  </a:lnTo>
                  <a:lnTo>
                    <a:pt x="5892" y="36804"/>
                  </a:lnTo>
                  <a:lnTo>
                    <a:pt x="5575" y="36690"/>
                  </a:lnTo>
                  <a:lnTo>
                    <a:pt x="5283" y="36309"/>
                  </a:lnTo>
                  <a:lnTo>
                    <a:pt x="5219" y="36118"/>
                  </a:lnTo>
                  <a:lnTo>
                    <a:pt x="5194" y="35864"/>
                  </a:lnTo>
                  <a:lnTo>
                    <a:pt x="4470" y="35864"/>
                  </a:lnTo>
                  <a:lnTo>
                    <a:pt x="4495" y="36309"/>
                  </a:lnTo>
                  <a:lnTo>
                    <a:pt x="4648" y="36690"/>
                  </a:lnTo>
                  <a:lnTo>
                    <a:pt x="5194" y="37287"/>
                  </a:lnTo>
                  <a:lnTo>
                    <a:pt x="5664" y="37439"/>
                  </a:lnTo>
                  <a:lnTo>
                    <a:pt x="6946" y="37439"/>
                  </a:lnTo>
                  <a:lnTo>
                    <a:pt x="7404" y="37299"/>
                  </a:lnTo>
                  <a:lnTo>
                    <a:pt x="8001" y="36715"/>
                  </a:lnTo>
                  <a:lnTo>
                    <a:pt x="8153" y="36372"/>
                  </a:lnTo>
                  <a:lnTo>
                    <a:pt x="8153" y="35560"/>
                  </a:lnTo>
                  <a:close/>
                </a:path>
                <a:path w="97790" h="53975">
                  <a:moveTo>
                    <a:pt x="8153" y="20066"/>
                  </a:moveTo>
                  <a:lnTo>
                    <a:pt x="8001" y="19773"/>
                  </a:lnTo>
                  <a:lnTo>
                    <a:pt x="7531" y="19456"/>
                  </a:lnTo>
                  <a:lnTo>
                    <a:pt x="7175" y="19329"/>
                  </a:lnTo>
                  <a:lnTo>
                    <a:pt x="5930" y="19024"/>
                  </a:lnTo>
                  <a:lnTo>
                    <a:pt x="5765" y="18961"/>
                  </a:lnTo>
                  <a:lnTo>
                    <a:pt x="5461" y="18783"/>
                  </a:lnTo>
                  <a:lnTo>
                    <a:pt x="5359" y="18618"/>
                  </a:lnTo>
                  <a:lnTo>
                    <a:pt x="5359" y="18249"/>
                  </a:lnTo>
                  <a:lnTo>
                    <a:pt x="5435" y="18110"/>
                  </a:lnTo>
                  <a:lnTo>
                    <a:pt x="5727" y="17894"/>
                  </a:lnTo>
                  <a:lnTo>
                    <a:pt x="5943" y="17830"/>
                  </a:lnTo>
                  <a:lnTo>
                    <a:pt x="6642" y="17830"/>
                  </a:lnTo>
                  <a:lnTo>
                    <a:pt x="6946" y="17932"/>
                  </a:lnTo>
                  <a:lnTo>
                    <a:pt x="7112" y="18135"/>
                  </a:lnTo>
                  <a:lnTo>
                    <a:pt x="7226" y="18275"/>
                  </a:lnTo>
                  <a:lnTo>
                    <a:pt x="7277" y="18427"/>
                  </a:lnTo>
                  <a:lnTo>
                    <a:pt x="7302" y="18592"/>
                  </a:lnTo>
                  <a:lnTo>
                    <a:pt x="8001" y="18592"/>
                  </a:lnTo>
                  <a:lnTo>
                    <a:pt x="8013" y="18300"/>
                  </a:lnTo>
                  <a:lnTo>
                    <a:pt x="7924" y="18034"/>
                  </a:lnTo>
                  <a:lnTo>
                    <a:pt x="7442" y="17386"/>
                  </a:lnTo>
                  <a:lnTo>
                    <a:pt x="6959" y="17195"/>
                  </a:lnTo>
                  <a:lnTo>
                    <a:pt x="5765" y="17195"/>
                  </a:lnTo>
                  <a:lnTo>
                    <a:pt x="5359" y="17322"/>
                  </a:lnTo>
                  <a:lnTo>
                    <a:pt x="4749" y="17843"/>
                  </a:lnTo>
                  <a:lnTo>
                    <a:pt x="4597" y="18186"/>
                  </a:lnTo>
                  <a:lnTo>
                    <a:pt x="4597" y="18961"/>
                  </a:lnTo>
                  <a:lnTo>
                    <a:pt x="4762" y="19253"/>
                  </a:lnTo>
                  <a:lnTo>
                    <a:pt x="5257" y="19570"/>
                  </a:lnTo>
                  <a:lnTo>
                    <a:pt x="5549" y="19672"/>
                  </a:lnTo>
                  <a:lnTo>
                    <a:pt x="6832" y="20002"/>
                  </a:lnTo>
                  <a:lnTo>
                    <a:pt x="7048" y="20066"/>
                  </a:lnTo>
                  <a:lnTo>
                    <a:pt x="7327" y="20231"/>
                  </a:lnTo>
                  <a:lnTo>
                    <a:pt x="7416" y="20370"/>
                  </a:lnTo>
                  <a:lnTo>
                    <a:pt x="7416" y="20815"/>
                  </a:lnTo>
                  <a:lnTo>
                    <a:pt x="7302" y="21005"/>
                  </a:lnTo>
                  <a:lnTo>
                    <a:pt x="6883" y="21247"/>
                  </a:lnTo>
                  <a:lnTo>
                    <a:pt x="6642" y="21310"/>
                  </a:lnTo>
                  <a:lnTo>
                    <a:pt x="5892" y="21310"/>
                  </a:lnTo>
                  <a:lnTo>
                    <a:pt x="5575" y="21183"/>
                  </a:lnTo>
                  <a:lnTo>
                    <a:pt x="5283" y="20815"/>
                  </a:lnTo>
                  <a:lnTo>
                    <a:pt x="5219" y="20624"/>
                  </a:lnTo>
                  <a:lnTo>
                    <a:pt x="5194" y="20370"/>
                  </a:lnTo>
                  <a:lnTo>
                    <a:pt x="4470" y="20370"/>
                  </a:lnTo>
                  <a:lnTo>
                    <a:pt x="4495" y="20815"/>
                  </a:lnTo>
                  <a:lnTo>
                    <a:pt x="4648" y="21183"/>
                  </a:lnTo>
                  <a:lnTo>
                    <a:pt x="5194" y="21793"/>
                  </a:lnTo>
                  <a:lnTo>
                    <a:pt x="5664" y="21945"/>
                  </a:lnTo>
                  <a:lnTo>
                    <a:pt x="6946" y="21945"/>
                  </a:lnTo>
                  <a:lnTo>
                    <a:pt x="7404" y="21793"/>
                  </a:lnTo>
                  <a:lnTo>
                    <a:pt x="8001" y="21221"/>
                  </a:lnTo>
                  <a:lnTo>
                    <a:pt x="8153" y="20878"/>
                  </a:lnTo>
                  <a:lnTo>
                    <a:pt x="8153" y="20066"/>
                  </a:lnTo>
                  <a:close/>
                </a:path>
                <a:path w="97790" h="53975">
                  <a:moveTo>
                    <a:pt x="13208" y="53403"/>
                  </a:moveTo>
                  <a:lnTo>
                    <a:pt x="8458" y="53403"/>
                  </a:lnTo>
                  <a:lnTo>
                    <a:pt x="8458" y="53822"/>
                  </a:lnTo>
                  <a:lnTo>
                    <a:pt x="13208" y="53822"/>
                  </a:lnTo>
                  <a:lnTo>
                    <a:pt x="13208" y="53403"/>
                  </a:lnTo>
                  <a:close/>
                </a:path>
                <a:path w="97790" h="53975">
                  <a:moveTo>
                    <a:pt x="13208" y="37909"/>
                  </a:moveTo>
                  <a:lnTo>
                    <a:pt x="8458" y="37909"/>
                  </a:lnTo>
                  <a:lnTo>
                    <a:pt x="8458" y="38328"/>
                  </a:lnTo>
                  <a:lnTo>
                    <a:pt x="13208" y="38328"/>
                  </a:lnTo>
                  <a:lnTo>
                    <a:pt x="13208" y="37909"/>
                  </a:lnTo>
                  <a:close/>
                </a:path>
                <a:path w="97790" h="53975">
                  <a:moveTo>
                    <a:pt x="13208" y="22415"/>
                  </a:moveTo>
                  <a:lnTo>
                    <a:pt x="8458" y="22415"/>
                  </a:lnTo>
                  <a:lnTo>
                    <a:pt x="8458" y="22834"/>
                  </a:lnTo>
                  <a:lnTo>
                    <a:pt x="13208" y="22834"/>
                  </a:lnTo>
                  <a:lnTo>
                    <a:pt x="13208" y="22415"/>
                  </a:lnTo>
                  <a:close/>
                </a:path>
                <a:path w="97790" h="53975">
                  <a:moveTo>
                    <a:pt x="14516" y="48323"/>
                  </a:moveTo>
                  <a:lnTo>
                    <a:pt x="13754" y="48323"/>
                  </a:lnTo>
                  <a:lnTo>
                    <a:pt x="13754" y="52755"/>
                  </a:lnTo>
                  <a:lnTo>
                    <a:pt x="14516" y="52755"/>
                  </a:lnTo>
                  <a:lnTo>
                    <a:pt x="14516" y="48323"/>
                  </a:lnTo>
                  <a:close/>
                </a:path>
                <a:path w="97790" h="53975">
                  <a:moveTo>
                    <a:pt x="14516" y="46647"/>
                  </a:moveTo>
                  <a:lnTo>
                    <a:pt x="13754" y="46647"/>
                  </a:lnTo>
                  <a:lnTo>
                    <a:pt x="13754" y="47498"/>
                  </a:lnTo>
                  <a:lnTo>
                    <a:pt x="14516" y="47498"/>
                  </a:lnTo>
                  <a:lnTo>
                    <a:pt x="14516" y="46647"/>
                  </a:lnTo>
                  <a:close/>
                </a:path>
                <a:path w="97790" h="53975">
                  <a:moveTo>
                    <a:pt x="14516" y="32829"/>
                  </a:moveTo>
                  <a:lnTo>
                    <a:pt x="13754" y="32829"/>
                  </a:lnTo>
                  <a:lnTo>
                    <a:pt x="13754" y="37261"/>
                  </a:lnTo>
                  <a:lnTo>
                    <a:pt x="14516" y="37261"/>
                  </a:lnTo>
                  <a:lnTo>
                    <a:pt x="14516" y="32829"/>
                  </a:lnTo>
                  <a:close/>
                </a:path>
                <a:path w="97790" h="53975">
                  <a:moveTo>
                    <a:pt x="14516" y="31153"/>
                  </a:moveTo>
                  <a:lnTo>
                    <a:pt x="13754" y="31153"/>
                  </a:lnTo>
                  <a:lnTo>
                    <a:pt x="13754" y="32004"/>
                  </a:lnTo>
                  <a:lnTo>
                    <a:pt x="14516" y="32004"/>
                  </a:lnTo>
                  <a:lnTo>
                    <a:pt x="14516" y="31153"/>
                  </a:lnTo>
                  <a:close/>
                </a:path>
                <a:path w="97790" h="53975">
                  <a:moveTo>
                    <a:pt x="19748" y="18402"/>
                  </a:moveTo>
                  <a:lnTo>
                    <a:pt x="19685" y="18097"/>
                  </a:lnTo>
                  <a:lnTo>
                    <a:pt x="19354" y="17424"/>
                  </a:lnTo>
                  <a:lnTo>
                    <a:pt x="18948" y="17208"/>
                  </a:lnTo>
                  <a:lnTo>
                    <a:pt x="18072" y="17208"/>
                  </a:lnTo>
                  <a:lnTo>
                    <a:pt x="17818" y="17272"/>
                  </a:lnTo>
                  <a:lnTo>
                    <a:pt x="17373" y="17500"/>
                  </a:lnTo>
                  <a:lnTo>
                    <a:pt x="17170" y="17678"/>
                  </a:lnTo>
                  <a:lnTo>
                    <a:pt x="17005" y="17919"/>
                  </a:lnTo>
                  <a:lnTo>
                    <a:pt x="16903" y="17729"/>
                  </a:lnTo>
                  <a:lnTo>
                    <a:pt x="16802" y="17576"/>
                  </a:lnTo>
                  <a:lnTo>
                    <a:pt x="16459" y="17297"/>
                  </a:lnTo>
                  <a:lnTo>
                    <a:pt x="16167" y="17208"/>
                  </a:lnTo>
                  <a:lnTo>
                    <a:pt x="15506" y="17208"/>
                  </a:lnTo>
                  <a:lnTo>
                    <a:pt x="15227" y="17297"/>
                  </a:lnTo>
                  <a:lnTo>
                    <a:pt x="14833" y="17564"/>
                  </a:lnTo>
                  <a:lnTo>
                    <a:pt x="14668" y="17729"/>
                  </a:lnTo>
                  <a:lnTo>
                    <a:pt x="14490" y="17945"/>
                  </a:lnTo>
                  <a:lnTo>
                    <a:pt x="14490" y="17310"/>
                  </a:lnTo>
                  <a:lnTo>
                    <a:pt x="13754" y="17310"/>
                  </a:lnTo>
                  <a:lnTo>
                    <a:pt x="13754" y="21767"/>
                  </a:lnTo>
                  <a:lnTo>
                    <a:pt x="14503" y="21767"/>
                  </a:lnTo>
                  <a:lnTo>
                    <a:pt x="14503" y="18834"/>
                  </a:lnTo>
                  <a:lnTo>
                    <a:pt x="14617" y="18427"/>
                  </a:lnTo>
                  <a:lnTo>
                    <a:pt x="15087" y="17995"/>
                  </a:lnTo>
                  <a:lnTo>
                    <a:pt x="15341" y="17894"/>
                  </a:lnTo>
                  <a:lnTo>
                    <a:pt x="15925" y="17894"/>
                  </a:lnTo>
                  <a:lnTo>
                    <a:pt x="16141" y="17995"/>
                  </a:lnTo>
                  <a:lnTo>
                    <a:pt x="16332" y="18338"/>
                  </a:lnTo>
                  <a:lnTo>
                    <a:pt x="16357" y="18554"/>
                  </a:lnTo>
                  <a:lnTo>
                    <a:pt x="16357" y="21767"/>
                  </a:lnTo>
                  <a:lnTo>
                    <a:pt x="17132" y="21767"/>
                  </a:lnTo>
                  <a:lnTo>
                    <a:pt x="17132" y="18719"/>
                  </a:lnTo>
                  <a:lnTo>
                    <a:pt x="17233" y="18389"/>
                  </a:lnTo>
                  <a:lnTo>
                    <a:pt x="17653" y="17995"/>
                  </a:lnTo>
                  <a:lnTo>
                    <a:pt x="17907" y="17894"/>
                  </a:lnTo>
                  <a:lnTo>
                    <a:pt x="18415" y="17894"/>
                  </a:lnTo>
                  <a:lnTo>
                    <a:pt x="18605" y="17957"/>
                  </a:lnTo>
                  <a:lnTo>
                    <a:pt x="18897" y="18173"/>
                  </a:lnTo>
                  <a:lnTo>
                    <a:pt x="18973" y="18376"/>
                  </a:lnTo>
                  <a:lnTo>
                    <a:pt x="18973" y="21767"/>
                  </a:lnTo>
                  <a:lnTo>
                    <a:pt x="19748" y="21767"/>
                  </a:lnTo>
                  <a:lnTo>
                    <a:pt x="19748" y="18402"/>
                  </a:lnTo>
                  <a:close/>
                </a:path>
                <a:path w="97790" h="53975">
                  <a:moveTo>
                    <a:pt x="21640" y="49390"/>
                  </a:moveTo>
                  <a:lnTo>
                    <a:pt x="21577" y="49085"/>
                  </a:lnTo>
                  <a:lnTo>
                    <a:pt x="21247" y="48425"/>
                  </a:lnTo>
                  <a:lnTo>
                    <a:pt x="20840" y="48196"/>
                  </a:lnTo>
                  <a:lnTo>
                    <a:pt x="19964" y="48196"/>
                  </a:lnTo>
                  <a:lnTo>
                    <a:pt x="19710" y="48260"/>
                  </a:lnTo>
                  <a:lnTo>
                    <a:pt x="19265" y="48488"/>
                  </a:lnTo>
                  <a:lnTo>
                    <a:pt x="19062" y="48666"/>
                  </a:lnTo>
                  <a:lnTo>
                    <a:pt x="18897" y="48907"/>
                  </a:lnTo>
                  <a:lnTo>
                    <a:pt x="18796" y="48717"/>
                  </a:lnTo>
                  <a:lnTo>
                    <a:pt x="18694" y="48564"/>
                  </a:lnTo>
                  <a:lnTo>
                    <a:pt x="18351" y="48285"/>
                  </a:lnTo>
                  <a:lnTo>
                    <a:pt x="18059" y="48196"/>
                  </a:lnTo>
                  <a:lnTo>
                    <a:pt x="17399" y="48196"/>
                  </a:lnTo>
                  <a:lnTo>
                    <a:pt x="17119" y="48285"/>
                  </a:lnTo>
                  <a:lnTo>
                    <a:pt x="16725" y="48552"/>
                  </a:lnTo>
                  <a:lnTo>
                    <a:pt x="16560" y="48717"/>
                  </a:lnTo>
                  <a:lnTo>
                    <a:pt x="16383" y="48933"/>
                  </a:lnTo>
                  <a:lnTo>
                    <a:pt x="16383" y="48298"/>
                  </a:lnTo>
                  <a:lnTo>
                    <a:pt x="15646" y="48298"/>
                  </a:lnTo>
                  <a:lnTo>
                    <a:pt x="15646" y="52755"/>
                  </a:lnTo>
                  <a:lnTo>
                    <a:pt x="16395" y="52755"/>
                  </a:lnTo>
                  <a:lnTo>
                    <a:pt x="16395" y="49822"/>
                  </a:lnTo>
                  <a:lnTo>
                    <a:pt x="16510" y="49428"/>
                  </a:lnTo>
                  <a:lnTo>
                    <a:pt x="16979" y="48983"/>
                  </a:lnTo>
                  <a:lnTo>
                    <a:pt x="17233" y="48882"/>
                  </a:lnTo>
                  <a:lnTo>
                    <a:pt x="17818" y="48882"/>
                  </a:lnTo>
                  <a:lnTo>
                    <a:pt x="18034" y="48983"/>
                  </a:lnTo>
                  <a:lnTo>
                    <a:pt x="18224" y="49326"/>
                  </a:lnTo>
                  <a:lnTo>
                    <a:pt x="18262" y="49542"/>
                  </a:lnTo>
                  <a:lnTo>
                    <a:pt x="18262" y="52755"/>
                  </a:lnTo>
                  <a:lnTo>
                    <a:pt x="19024" y="52755"/>
                  </a:lnTo>
                  <a:lnTo>
                    <a:pt x="19024" y="49707"/>
                  </a:lnTo>
                  <a:lnTo>
                    <a:pt x="19126" y="49377"/>
                  </a:lnTo>
                  <a:lnTo>
                    <a:pt x="19545" y="48983"/>
                  </a:lnTo>
                  <a:lnTo>
                    <a:pt x="19799" y="48882"/>
                  </a:lnTo>
                  <a:lnTo>
                    <a:pt x="20307" y="48882"/>
                  </a:lnTo>
                  <a:lnTo>
                    <a:pt x="20497" y="48945"/>
                  </a:lnTo>
                  <a:lnTo>
                    <a:pt x="20789" y="49161"/>
                  </a:lnTo>
                  <a:lnTo>
                    <a:pt x="20866" y="49364"/>
                  </a:lnTo>
                  <a:lnTo>
                    <a:pt x="20866" y="52755"/>
                  </a:lnTo>
                  <a:lnTo>
                    <a:pt x="21640" y="52755"/>
                  </a:lnTo>
                  <a:lnTo>
                    <a:pt x="21640" y="49390"/>
                  </a:lnTo>
                  <a:close/>
                </a:path>
                <a:path w="97790" h="53975">
                  <a:moveTo>
                    <a:pt x="21640" y="33909"/>
                  </a:moveTo>
                  <a:lnTo>
                    <a:pt x="21577" y="33591"/>
                  </a:lnTo>
                  <a:lnTo>
                    <a:pt x="21247" y="32931"/>
                  </a:lnTo>
                  <a:lnTo>
                    <a:pt x="20840" y="32702"/>
                  </a:lnTo>
                  <a:lnTo>
                    <a:pt x="19964" y="32702"/>
                  </a:lnTo>
                  <a:lnTo>
                    <a:pt x="19710" y="32766"/>
                  </a:lnTo>
                  <a:lnTo>
                    <a:pt x="19265" y="32994"/>
                  </a:lnTo>
                  <a:lnTo>
                    <a:pt x="19062" y="33172"/>
                  </a:lnTo>
                  <a:lnTo>
                    <a:pt x="18897" y="33413"/>
                  </a:lnTo>
                  <a:lnTo>
                    <a:pt x="18796" y="33223"/>
                  </a:lnTo>
                  <a:lnTo>
                    <a:pt x="18694" y="33070"/>
                  </a:lnTo>
                  <a:lnTo>
                    <a:pt x="18351" y="32804"/>
                  </a:lnTo>
                  <a:lnTo>
                    <a:pt x="18059" y="32702"/>
                  </a:lnTo>
                  <a:lnTo>
                    <a:pt x="17399" y="32702"/>
                  </a:lnTo>
                  <a:lnTo>
                    <a:pt x="17119" y="32791"/>
                  </a:lnTo>
                  <a:lnTo>
                    <a:pt x="16725" y="33070"/>
                  </a:lnTo>
                  <a:lnTo>
                    <a:pt x="16560" y="33223"/>
                  </a:lnTo>
                  <a:lnTo>
                    <a:pt x="16383" y="33439"/>
                  </a:lnTo>
                  <a:lnTo>
                    <a:pt x="16383" y="32804"/>
                  </a:lnTo>
                  <a:lnTo>
                    <a:pt x="15646" y="32804"/>
                  </a:lnTo>
                  <a:lnTo>
                    <a:pt x="15646" y="37261"/>
                  </a:lnTo>
                  <a:lnTo>
                    <a:pt x="16395" y="37261"/>
                  </a:lnTo>
                  <a:lnTo>
                    <a:pt x="16395" y="34328"/>
                  </a:lnTo>
                  <a:lnTo>
                    <a:pt x="16510" y="33934"/>
                  </a:lnTo>
                  <a:lnTo>
                    <a:pt x="16979" y="33489"/>
                  </a:lnTo>
                  <a:lnTo>
                    <a:pt x="17233" y="33388"/>
                  </a:lnTo>
                  <a:lnTo>
                    <a:pt x="17818" y="33388"/>
                  </a:lnTo>
                  <a:lnTo>
                    <a:pt x="18034" y="33489"/>
                  </a:lnTo>
                  <a:lnTo>
                    <a:pt x="18224" y="33832"/>
                  </a:lnTo>
                  <a:lnTo>
                    <a:pt x="18262" y="34048"/>
                  </a:lnTo>
                  <a:lnTo>
                    <a:pt x="18262" y="37261"/>
                  </a:lnTo>
                  <a:lnTo>
                    <a:pt x="19024" y="37261"/>
                  </a:lnTo>
                  <a:lnTo>
                    <a:pt x="19024" y="34213"/>
                  </a:lnTo>
                  <a:lnTo>
                    <a:pt x="19126" y="33883"/>
                  </a:lnTo>
                  <a:lnTo>
                    <a:pt x="19545" y="33489"/>
                  </a:lnTo>
                  <a:lnTo>
                    <a:pt x="19799" y="33388"/>
                  </a:lnTo>
                  <a:lnTo>
                    <a:pt x="20307" y="33388"/>
                  </a:lnTo>
                  <a:lnTo>
                    <a:pt x="20497" y="33451"/>
                  </a:lnTo>
                  <a:lnTo>
                    <a:pt x="20789" y="33667"/>
                  </a:lnTo>
                  <a:lnTo>
                    <a:pt x="20866" y="33870"/>
                  </a:lnTo>
                  <a:lnTo>
                    <a:pt x="20866" y="37261"/>
                  </a:lnTo>
                  <a:lnTo>
                    <a:pt x="21640" y="37261"/>
                  </a:lnTo>
                  <a:lnTo>
                    <a:pt x="21640" y="33909"/>
                  </a:lnTo>
                  <a:close/>
                </a:path>
                <a:path w="97790" h="53975">
                  <a:moveTo>
                    <a:pt x="24676" y="19773"/>
                  </a:moveTo>
                  <a:lnTo>
                    <a:pt x="24663" y="19189"/>
                  </a:lnTo>
                  <a:lnTo>
                    <a:pt x="24574" y="18605"/>
                  </a:lnTo>
                  <a:lnTo>
                    <a:pt x="24460" y="18237"/>
                  </a:lnTo>
                  <a:lnTo>
                    <a:pt x="24206" y="17868"/>
                  </a:lnTo>
                  <a:lnTo>
                    <a:pt x="23926" y="17589"/>
                  </a:lnTo>
                  <a:lnTo>
                    <a:pt x="23901" y="19189"/>
                  </a:lnTo>
                  <a:lnTo>
                    <a:pt x="21424" y="19189"/>
                  </a:lnTo>
                  <a:lnTo>
                    <a:pt x="21437" y="18859"/>
                  </a:lnTo>
                  <a:lnTo>
                    <a:pt x="21564" y="18491"/>
                  </a:lnTo>
                  <a:lnTo>
                    <a:pt x="22034" y="17995"/>
                  </a:lnTo>
                  <a:lnTo>
                    <a:pt x="22326" y="17868"/>
                  </a:lnTo>
                  <a:lnTo>
                    <a:pt x="23139" y="17868"/>
                  </a:lnTo>
                  <a:lnTo>
                    <a:pt x="23482" y="18046"/>
                  </a:lnTo>
                  <a:lnTo>
                    <a:pt x="23736" y="18491"/>
                  </a:lnTo>
                  <a:lnTo>
                    <a:pt x="23850" y="18796"/>
                  </a:lnTo>
                  <a:lnTo>
                    <a:pt x="23901" y="19189"/>
                  </a:lnTo>
                  <a:lnTo>
                    <a:pt x="23901" y="17576"/>
                  </a:lnTo>
                  <a:lnTo>
                    <a:pt x="23329" y="17284"/>
                  </a:lnTo>
                  <a:lnTo>
                    <a:pt x="23025" y="17208"/>
                  </a:lnTo>
                  <a:lnTo>
                    <a:pt x="22085" y="17208"/>
                  </a:lnTo>
                  <a:lnTo>
                    <a:pt x="21577" y="17437"/>
                  </a:lnTo>
                  <a:lnTo>
                    <a:pt x="20802" y="18326"/>
                  </a:lnTo>
                  <a:lnTo>
                    <a:pt x="20701" y="18605"/>
                  </a:lnTo>
                  <a:lnTo>
                    <a:pt x="20789" y="20916"/>
                  </a:lnTo>
                  <a:lnTo>
                    <a:pt x="21564" y="21729"/>
                  </a:lnTo>
                  <a:lnTo>
                    <a:pt x="22034" y="21932"/>
                  </a:lnTo>
                  <a:lnTo>
                    <a:pt x="22821" y="21932"/>
                  </a:lnTo>
                  <a:lnTo>
                    <a:pt x="24612" y="20370"/>
                  </a:lnTo>
                  <a:lnTo>
                    <a:pt x="23876" y="20370"/>
                  </a:lnTo>
                  <a:lnTo>
                    <a:pt x="23799" y="20599"/>
                  </a:lnTo>
                  <a:lnTo>
                    <a:pt x="23723" y="20739"/>
                  </a:lnTo>
                  <a:lnTo>
                    <a:pt x="23355" y="21145"/>
                  </a:lnTo>
                  <a:lnTo>
                    <a:pt x="23050" y="21272"/>
                  </a:lnTo>
                  <a:lnTo>
                    <a:pt x="22237" y="21272"/>
                  </a:lnTo>
                  <a:lnTo>
                    <a:pt x="21945" y="21145"/>
                  </a:lnTo>
                  <a:lnTo>
                    <a:pt x="21526" y="20599"/>
                  </a:lnTo>
                  <a:lnTo>
                    <a:pt x="21412" y="19773"/>
                  </a:lnTo>
                  <a:lnTo>
                    <a:pt x="24676" y="19773"/>
                  </a:lnTo>
                  <a:close/>
                </a:path>
                <a:path w="97790" h="53975">
                  <a:moveTo>
                    <a:pt x="26758" y="36728"/>
                  </a:moveTo>
                  <a:lnTo>
                    <a:pt x="26403" y="36753"/>
                  </a:lnTo>
                  <a:lnTo>
                    <a:pt x="26263" y="35001"/>
                  </a:lnTo>
                  <a:lnTo>
                    <a:pt x="26162" y="33337"/>
                  </a:lnTo>
                  <a:lnTo>
                    <a:pt x="26098" y="33197"/>
                  </a:lnTo>
                  <a:lnTo>
                    <a:pt x="25514" y="32854"/>
                  </a:lnTo>
                  <a:lnTo>
                    <a:pt x="25514" y="35001"/>
                  </a:lnTo>
                  <a:lnTo>
                    <a:pt x="25514" y="36055"/>
                  </a:lnTo>
                  <a:lnTo>
                    <a:pt x="25298" y="36385"/>
                  </a:lnTo>
                  <a:lnTo>
                    <a:pt x="24638" y="36715"/>
                  </a:lnTo>
                  <a:lnTo>
                    <a:pt x="24384" y="36779"/>
                  </a:lnTo>
                  <a:lnTo>
                    <a:pt x="23901" y="36779"/>
                  </a:lnTo>
                  <a:lnTo>
                    <a:pt x="23774" y="36741"/>
                  </a:lnTo>
                  <a:lnTo>
                    <a:pt x="23558" y="36588"/>
                  </a:lnTo>
                  <a:lnTo>
                    <a:pt x="23431" y="35585"/>
                  </a:lnTo>
                  <a:lnTo>
                    <a:pt x="23799" y="35382"/>
                  </a:lnTo>
                  <a:lnTo>
                    <a:pt x="24003" y="35318"/>
                  </a:lnTo>
                  <a:lnTo>
                    <a:pt x="24866" y="35217"/>
                  </a:lnTo>
                  <a:lnTo>
                    <a:pt x="25298" y="35102"/>
                  </a:lnTo>
                  <a:lnTo>
                    <a:pt x="25514" y="35001"/>
                  </a:lnTo>
                  <a:lnTo>
                    <a:pt x="25514" y="32854"/>
                  </a:lnTo>
                  <a:lnTo>
                    <a:pt x="25019" y="32702"/>
                  </a:lnTo>
                  <a:lnTo>
                    <a:pt x="24041" y="32702"/>
                  </a:lnTo>
                  <a:lnTo>
                    <a:pt x="22771" y="34175"/>
                  </a:lnTo>
                  <a:lnTo>
                    <a:pt x="23469" y="34175"/>
                  </a:lnTo>
                  <a:lnTo>
                    <a:pt x="23558" y="33769"/>
                  </a:lnTo>
                  <a:lnTo>
                    <a:pt x="23812" y="33439"/>
                  </a:lnTo>
                  <a:lnTo>
                    <a:pt x="24091" y="33337"/>
                  </a:lnTo>
                  <a:lnTo>
                    <a:pt x="24815" y="33337"/>
                  </a:lnTo>
                  <a:lnTo>
                    <a:pt x="25069" y="33388"/>
                  </a:lnTo>
                  <a:lnTo>
                    <a:pt x="25438" y="33616"/>
                  </a:lnTo>
                  <a:lnTo>
                    <a:pt x="25425" y="34467"/>
                  </a:lnTo>
                  <a:lnTo>
                    <a:pt x="25298" y="34544"/>
                  </a:lnTo>
                  <a:lnTo>
                    <a:pt x="23520" y="34772"/>
                  </a:lnTo>
                  <a:lnTo>
                    <a:pt x="23190" y="34912"/>
                  </a:lnTo>
                  <a:lnTo>
                    <a:pt x="22656" y="35382"/>
                  </a:lnTo>
                  <a:lnTo>
                    <a:pt x="22758" y="36880"/>
                  </a:lnTo>
                  <a:lnTo>
                    <a:pt x="23177" y="37274"/>
                  </a:lnTo>
                  <a:lnTo>
                    <a:pt x="23533" y="37414"/>
                  </a:lnTo>
                  <a:lnTo>
                    <a:pt x="24295" y="37414"/>
                  </a:lnTo>
                  <a:lnTo>
                    <a:pt x="24599" y="37338"/>
                  </a:lnTo>
                  <a:lnTo>
                    <a:pt x="25171" y="37045"/>
                  </a:lnTo>
                  <a:lnTo>
                    <a:pt x="25400" y="36880"/>
                  </a:lnTo>
                  <a:lnTo>
                    <a:pt x="25552" y="36677"/>
                  </a:lnTo>
                  <a:lnTo>
                    <a:pt x="25654" y="37045"/>
                  </a:lnTo>
                  <a:lnTo>
                    <a:pt x="25793" y="37274"/>
                  </a:lnTo>
                  <a:lnTo>
                    <a:pt x="25984" y="37363"/>
                  </a:lnTo>
                  <a:lnTo>
                    <a:pt x="26339" y="37363"/>
                  </a:lnTo>
                  <a:lnTo>
                    <a:pt x="26720" y="37299"/>
                  </a:lnTo>
                  <a:lnTo>
                    <a:pt x="26758" y="36753"/>
                  </a:lnTo>
                  <a:close/>
                </a:path>
                <a:path w="97790" h="53975">
                  <a:moveTo>
                    <a:pt x="29222" y="15633"/>
                  </a:moveTo>
                  <a:lnTo>
                    <a:pt x="28511" y="15633"/>
                  </a:lnTo>
                  <a:lnTo>
                    <a:pt x="28511" y="17894"/>
                  </a:lnTo>
                  <a:lnTo>
                    <a:pt x="28422" y="18567"/>
                  </a:lnTo>
                  <a:lnTo>
                    <a:pt x="28422" y="20523"/>
                  </a:lnTo>
                  <a:lnTo>
                    <a:pt x="27978" y="21107"/>
                  </a:lnTo>
                  <a:lnTo>
                    <a:pt x="27686" y="21272"/>
                  </a:lnTo>
                  <a:lnTo>
                    <a:pt x="26898" y="21272"/>
                  </a:lnTo>
                  <a:lnTo>
                    <a:pt x="26581" y="21107"/>
                  </a:lnTo>
                  <a:lnTo>
                    <a:pt x="26200" y="20523"/>
                  </a:lnTo>
                  <a:lnTo>
                    <a:pt x="26187" y="18605"/>
                  </a:lnTo>
                  <a:lnTo>
                    <a:pt x="26657" y="18034"/>
                  </a:lnTo>
                  <a:lnTo>
                    <a:pt x="26962" y="17894"/>
                  </a:lnTo>
                  <a:lnTo>
                    <a:pt x="27673" y="17894"/>
                  </a:lnTo>
                  <a:lnTo>
                    <a:pt x="27952" y="18021"/>
                  </a:lnTo>
                  <a:lnTo>
                    <a:pt x="28422" y="18567"/>
                  </a:lnTo>
                  <a:lnTo>
                    <a:pt x="28422" y="17792"/>
                  </a:lnTo>
                  <a:lnTo>
                    <a:pt x="28194" y="17526"/>
                  </a:lnTo>
                  <a:lnTo>
                    <a:pt x="27813" y="17310"/>
                  </a:lnTo>
                  <a:lnTo>
                    <a:pt x="27533" y="17233"/>
                  </a:lnTo>
                  <a:lnTo>
                    <a:pt x="26581" y="17233"/>
                  </a:lnTo>
                  <a:lnTo>
                    <a:pt x="26149" y="17449"/>
                  </a:lnTo>
                  <a:lnTo>
                    <a:pt x="25438" y="18427"/>
                  </a:lnTo>
                  <a:lnTo>
                    <a:pt x="25387" y="18605"/>
                  </a:lnTo>
                  <a:lnTo>
                    <a:pt x="25463" y="20878"/>
                  </a:lnTo>
                  <a:lnTo>
                    <a:pt x="26187" y="21717"/>
                  </a:lnTo>
                  <a:lnTo>
                    <a:pt x="26606" y="21932"/>
                  </a:lnTo>
                  <a:lnTo>
                    <a:pt x="27419" y="21932"/>
                  </a:lnTo>
                  <a:lnTo>
                    <a:pt x="28549" y="21145"/>
                  </a:lnTo>
                  <a:lnTo>
                    <a:pt x="28549" y="21767"/>
                  </a:lnTo>
                  <a:lnTo>
                    <a:pt x="29222" y="21767"/>
                  </a:lnTo>
                  <a:lnTo>
                    <a:pt x="29222" y="21145"/>
                  </a:lnTo>
                  <a:lnTo>
                    <a:pt x="29222" y="15633"/>
                  </a:lnTo>
                  <a:close/>
                </a:path>
                <a:path w="97790" h="53975">
                  <a:moveTo>
                    <a:pt x="31102" y="32854"/>
                  </a:moveTo>
                  <a:lnTo>
                    <a:pt x="30403" y="32854"/>
                  </a:lnTo>
                  <a:lnTo>
                    <a:pt x="30403" y="33413"/>
                  </a:lnTo>
                  <a:lnTo>
                    <a:pt x="30289" y="33261"/>
                  </a:lnTo>
                  <a:lnTo>
                    <a:pt x="30289" y="34061"/>
                  </a:lnTo>
                  <a:lnTo>
                    <a:pt x="30187" y="36055"/>
                  </a:lnTo>
                  <a:lnTo>
                    <a:pt x="30010" y="36461"/>
                  </a:lnTo>
                  <a:lnTo>
                    <a:pt x="29629" y="36715"/>
                  </a:lnTo>
                  <a:lnTo>
                    <a:pt x="28752" y="36715"/>
                  </a:lnTo>
                  <a:lnTo>
                    <a:pt x="28473" y="36576"/>
                  </a:lnTo>
                  <a:lnTo>
                    <a:pt x="28067" y="36055"/>
                  </a:lnTo>
                  <a:lnTo>
                    <a:pt x="28028" y="34353"/>
                  </a:lnTo>
                  <a:lnTo>
                    <a:pt x="28308" y="33642"/>
                  </a:lnTo>
                  <a:lnTo>
                    <a:pt x="28663" y="33388"/>
                  </a:lnTo>
                  <a:lnTo>
                    <a:pt x="29552" y="33388"/>
                  </a:lnTo>
                  <a:lnTo>
                    <a:pt x="29845" y="33528"/>
                  </a:lnTo>
                  <a:lnTo>
                    <a:pt x="30289" y="34061"/>
                  </a:lnTo>
                  <a:lnTo>
                    <a:pt x="30289" y="33261"/>
                  </a:lnTo>
                  <a:lnTo>
                    <a:pt x="30124" y="33083"/>
                  </a:lnTo>
                  <a:lnTo>
                    <a:pt x="29718" y="32816"/>
                  </a:lnTo>
                  <a:lnTo>
                    <a:pt x="29413" y="32727"/>
                  </a:lnTo>
                  <a:lnTo>
                    <a:pt x="28549" y="32727"/>
                  </a:lnTo>
                  <a:lnTo>
                    <a:pt x="28105" y="32943"/>
                  </a:lnTo>
                  <a:lnTo>
                    <a:pt x="27368" y="33794"/>
                  </a:lnTo>
                  <a:lnTo>
                    <a:pt x="27292" y="34061"/>
                  </a:lnTo>
                  <a:lnTo>
                    <a:pt x="27368" y="36461"/>
                  </a:lnTo>
                  <a:lnTo>
                    <a:pt x="28092" y="37147"/>
                  </a:lnTo>
                  <a:lnTo>
                    <a:pt x="28511" y="37325"/>
                  </a:lnTo>
                  <a:lnTo>
                    <a:pt x="29349" y="37325"/>
                  </a:lnTo>
                  <a:lnTo>
                    <a:pt x="30378" y="36652"/>
                  </a:lnTo>
                  <a:lnTo>
                    <a:pt x="30276" y="37820"/>
                  </a:lnTo>
                  <a:lnTo>
                    <a:pt x="30060" y="38328"/>
                  </a:lnTo>
                  <a:lnTo>
                    <a:pt x="29679" y="38531"/>
                  </a:lnTo>
                  <a:lnTo>
                    <a:pt x="28740" y="38531"/>
                  </a:lnTo>
                  <a:lnTo>
                    <a:pt x="28473" y="38442"/>
                  </a:lnTo>
                  <a:lnTo>
                    <a:pt x="28194" y="38176"/>
                  </a:lnTo>
                  <a:lnTo>
                    <a:pt x="28092" y="37820"/>
                  </a:lnTo>
                  <a:lnTo>
                    <a:pt x="27330" y="37820"/>
                  </a:lnTo>
                  <a:lnTo>
                    <a:pt x="27393" y="38328"/>
                  </a:lnTo>
                  <a:lnTo>
                    <a:pt x="27546" y="38620"/>
                  </a:lnTo>
                  <a:lnTo>
                    <a:pt x="28206" y="39039"/>
                  </a:lnTo>
                  <a:lnTo>
                    <a:pt x="28613" y="39154"/>
                  </a:lnTo>
                  <a:lnTo>
                    <a:pt x="29959" y="39154"/>
                  </a:lnTo>
                  <a:lnTo>
                    <a:pt x="30543" y="38849"/>
                  </a:lnTo>
                  <a:lnTo>
                    <a:pt x="30695" y="38531"/>
                  </a:lnTo>
                  <a:lnTo>
                    <a:pt x="31013" y="37922"/>
                  </a:lnTo>
                  <a:lnTo>
                    <a:pt x="31102" y="36652"/>
                  </a:lnTo>
                  <a:lnTo>
                    <a:pt x="31102" y="33413"/>
                  </a:lnTo>
                  <a:lnTo>
                    <a:pt x="31102" y="32854"/>
                  </a:lnTo>
                  <a:close/>
                </a:path>
                <a:path w="97790" h="53975">
                  <a:moveTo>
                    <a:pt x="31102" y="17335"/>
                  </a:moveTo>
                  <a:lnTo>
                    <a:pt x="30327" y="17335"/>
                  </a:lnTo>
                  <a:lnTo>
                    <a:pt x="30327" y="21767"/>
                  </a:lnTo>
                  <a:lnTo>
                    <a:pt x="31102" y="21767"/>
                  </a:lnTo>
                  <a:lnTo>
                    <a:pt x="31102" y="17335"/>
                  </a:lnTo>
                  <a:close/>
                </a:path>
                <a:path w="97790" h="53975">
                  <a:moveTo>
                    <a:pt x="31102" y="15659"/>
                  </a:moveTo>
                  <a:lnTo>
                    <a:pt x="30327" y="15659"/>
                  </a:lnTo>
                  <a:lnTo>
                    <a:pt x="30327" y="16510"/>
                  </a:lnTo>
                  <a:lnTo>
                    <a:pt x="31102" y="16510"/>
                  </a:lnTo>
                  <a:lnTo>
                    <a:pt x="31102" y="15659"/>
                  </a:lnTo>
                  <a:close/>
                </a:path>
                <a:path w="97790" h="53975">
                  <a:moveTo>
                    <a:pt x="33667" y="4279"/>
                  </a:moveTo>
                  <a:lnTo>
                    <a:pt x="33655" y="3683"/>
                  </a:lnTo>
                  <a:lnTo>
                    <a:pt x="33566" y="3111"/>
                  </a:lnTo>
                  <a:lnTo>
                    <a:pt x="33451" y="2743"/>
                  </a:lnTo>
                  <a:lnTo>
                    <a:pt x="33210" y="2374"/>
                  </a:lnTo>
                  <a:lnTo>
                    <a:pt x="32918" y="2082"/>
                  </a:lnTo>
                  <a:lnTo>
                    <a:pt x="32893" y="3683"/>
                  </a:lnTo>
                  <a:lnTo>
                    <a:pt x="30416" y="3683"/>
                  </a:lnTo>
                  <a:lnTo>
                    <a:pt x="30429" y="3365"/>
                  </a:lnTo>
                  <a:lnTo>
                    <a:pt x="30556" y="2984"/>
                  </a:lnTo>
                  <a:lnTo>
                    <a:pt x="31026" y="2489"/>
                  </a:lnTo>
                  <a:lnTo>
                    <a:pt x="31318" y="2374"/>
                  </a:lnTo>
                  <a:lnTo>
                    <a:pt x="32131" y="2374"/>
                  </a:lnTo>
                  <a:lnTo>
                    <a:pt x="32473" y="2552"/>
                  </a:lnTo>
                  <a:lnTo>
                    <a:pt x="32727" y="2997"/>
                  </a:lnTo>
                  <a:lnTo>
                    <a:pt x="32842" y="3302"/>
                  </a:lnTo>
                  <a:lnTo>
                    <a:pt x="32893" y="3683"/>
                  </a:lnTo>
                  <a:lnTo>
                    <a:pt x="32893" y="2082"/>
                  </a:lnTo>
                  <a:lnTo>
                    <a:pt x="32321" y="1790"/>
                  </a:lnTo>
                  <a:lnTo>
                    <a:pt x="32016" y="1714"/>
                  </a:lnTo>
                  <a:lnTo>
                    <a:pt x="31076" y="1714"/>
                  </a:lnTo>
                  <a:lnTo>
                    <a:pt x="30568" y="1943"/>
                  </a:lnTo>
                  <a:lnTo>
                    <a:pt x="29794" y="2832"/>
                  </a:lnTo>
                  <a:lnTo>
                    <a:pt x="29705" y="3111"/>
                  </a:lnTo>
                  <a:lnTo>
                    <a:pt x="29781" y="5422"/>
                  </a:lnTo>
                  <a:lnTo>
                    <a:pt x="30556" y="6235"/>
                  </a:lnTo>
                  <a:lnTo>
                    <a:pt x="31026" y="6426"/>
                  </a:lnTo>
                  <a:lnTo>
                    <a:pt x="31813" y="6426"/>
                  </a:lnTo>
                  <a:lnTo>
                    <a:pt x="33604" y="4876"/>
                  </a:lnTo>
                  <a:lnTo>
                    <a:pt x="32867" y="4876"/>
                  </a:lnTo>
                  <a:lnTo>
                    <a:pt x="32791" y="5092"/>
                  </a:lnTo>
                  <a:lnTo>
                    <a:pt x="32715" y="5245"/>
                  </a:lnTo>
                  <a:lnTo>
                    <a:pt x="32346" y="5651"/>
                  </a:lnTo>
                  <a:lnTo>
                    <a:pt x="32042" y="5778"/>
                  </a:lnTo>
                  <a:lnTo>
                    <a:pt x="31229" y="5778"/>
                  </a:lnTo>
                  <a:lnTo>
                    <a:pt x="30937" y="5651"/>
                  </a:lnTo>
                  <a:lnTo>
                    <a:pt x="30518" y="5092"/>
                  </a:lnTo>
                  <a:lnTo>
                    <a:pt x="30403" y="4279"/>
                  </a:lnTo>
                  <a:lnTo>
                    <a:pt x="33667" y="4279"/>
                  </a:lnTo>
                  <a:close/>
                </a:path>
                <a:path w="97790" h="53975">
                  <a:moveTo>
                    <a:pt x="36055" y="35280"/>
                  </a:moveTo>
                  <a:lnTo>
                    <a:pt x="35280" y="33070"/>
                  </a:lnTo>
                  <a:lnTo>
                    <a:pt x="35280" y="34683"/>
                  </a:lnTo>
                  <a:lnTo>
                    <a:pt x="32804" y="34683"/>
                  </a:lnTo>
                  <a:lnTo>
                    <a:pt x="32816" y="34353"/>
                  </a:lnTo>
                  <a:lnTo>
                    <a:pt x="32931" y="33985"/>
                  </a:lnTo>
                  <a:lnTo>
                    <a:pt x="33401" y="33489"/>
                  </a:lnTo>
                  <a:lnTo>
                    <a:pt x="33693" y="33362"/>
                  </a:lnTo>
                  <a:lnTo>
                    <a:pt x="34518" y="33362"/>
                  </a:lnTo>
                  <a:lnTo>
                    <a:pt x="34861" y="33540"/>
                  </a:lnTo>
                  <a:lnTo>
                    <a:pt x="35115" y="33997"/>
                  </a:lnTo>
                  <a:lnTo>
                    <a:pt x="35229" y="34302"/>
                  </a:lnTo>
                  <a:lnTo>
                    <a:pt x="35280" y="34683"/>
                  </a:lnTo>
                  <a:lnTo>
                    <a:pt x="35280" y="33070"/>
                  </a:lnTo>
                  <a:lnTo>
                    <a:pt x="34709" y="32778"/>
                  </a:lnTo>
                  <a:lnTo>
                    <a:pt x="34404" y="32702"/>
                  </a:lnTo>
                  <a:lnTo>
                    <a:pt x="33451" y="32702"/>
                  </a:lnTo>
                  <a:lnTo>
                    <a:pt x="32943" y="32931"/>
                  </a:lnTo>
                  <a:lnTo>
                    <a:pt x="32169" y="33832"/>
                  </a:lnTo>
                  <a:lnTo>
                    <a:pt x="32080" y="34099"/>
                  </a:lnTo>
                  <a:lnTo>
                    <a:pt x="32169" y="36423"/>
                  </a:lnTo>
                  <a:lnTo>
                    <a:pt x="32943" y="37223"/>
                  </a:lnTo>
                  <a:lnTo>
                    <a:pt x="33413" y="37426"/>
                  </a:lnTo>
                  <a:lnTo>
                    <a:pt x="34188" y="37426"/>
                  </a:lnTo>
                  <a:lnTo>
                    <a:pt x="35991" y="35864"/>
                  </a:lnTo>
                  <a:lnTo>
                    <a:pt x="35242" y="35864"/>
                  </a:lnTo>
                  <a:lnTo>
                    <a:pt x="35179" y="36093"/>
                  </a:lnTo>
                  <a:lnTo>
                    <a:pt x="35102" y="36245"/>
                  </a:lnTo>
                  <a:lnTo>
                    <a:pt x="34734" y="36652"/>
                  </a:lnTo>
                  <a:lnTo>
                    <a:pt x="34417" y="36779"/>
                  </a:lnTo>
                  <a:lnTo>
                    <a:pt x="33604" y="36779"/>
                  </a:lnTo>
                  <a:lnTo>
                    <a:pt x="33324" y="36652"/>
                  </a:lnTo>
                  <a:lnTo>
                    <a:pt x="32905" y="36093"/>
                  </a:lnTo>
                  <a:lnTo>
                    <a:pt x="32778" y="35280"/>
                  </a:lnTo>
                  <a:lnTo>
                    <a:pt x="36055" y="35280"/>
                  </a:lnTo>
                  <a:close/>
                </a:path>
                <a:path w="97790" h="53975">
                  <a:moveTo>
                    <a:pt x="36233" y="21234"/>
                  </a:moveTo>
                  <a:lnTo>
                    <a:pt x="35890" y="21259"/>
                  </a:lnTo>
                  <a:lnTo>
                    <a:pt x="35737" y="19507"/>
                  </a:lnTo>
                  <a:lnTo>
                    <a:pt x="35648" y="17830"/>
                  </a:lnTo>
                  <a:lnTo>
                    <a:pt x="35585" y="17703"/>
                  </a:lnTo>
                  <a:lnTo>
                    <a:pt x="34988" y="17348"/>
                  </a:lnTo>
                  <a:lnTo>
                    <a:pt x="34988" y="19507"/>
                  </a:lnTo>
                  <a:lnTo>
                    <a:pt x="34988" y="20561"/>
                  </a:lnTo>
                  <a:lnTo>
                    <a:pt x="34785" y="20891"/>
                  </a:lnTo>
                  <a:lnTo>
                    <a:pt x="34112" y="21221"/>
                  </a:lnTo>
                  <a:lnTo>
                    <a:pt x="33858" y="21285"/>
                  </a:lnTo>
                  <a:lnTo>
                    <a:pt x="33388" y="21285"/>
                  </a:lnTo>
                  <a:lnTo>
                    <a:pt x="33261" y="21247"/>
                  </a:lnTo>
                  <a:lnTo>
                    <a:pt x="33032" y="21094"/>
                  </a:lnTo>
                  <a:lnTo>
                    <a:pt x="32918" y="20091"/>
                  </a:lnTo>
                  <a:lnTo>
                    <a:pt x="33286" y="19875"/>
                  </a:lnTo>
                  <a:lnTo>
                    <a:pt x="33489" y="19824"/>
                  </a:lnTo>
                  <a:lnTo>
                    <a:pt x="34353" y="19710"/>
                  </a:lnTo>
                  <a:lnTo>
                    <a:pt x="34772" y="19608"/>
                  </a:lnTo>
                  <a:lnTo>
                    <a:pt x="34988" y="19507"/>
                  </a:lnTo>
                  <a:lnTo>
                    <a:pt x="34988" y="17348"/>
                  </a:lnTo>
                  <a:lnTo>
                    <a:pt x="34493" y="17208"/>
                  </a:lnTo>
                  <a:lnTo>
                    <a:pt x="33528" y="17208"/>
                  </a:lnTo>
                  <a:lnTo>
                    <a:pt x="32245" y="18669"/>
                  </a:lnTo>
                  <a:lnTo>
                    <a:pt x="32943" y="18669"/>
                  </a:lnTo>
                  <a:lnTo>
                    <a:pt x="33032" y="18275"/>
                  </a:lnTo>
                  <a:lnTo>
                    <a:pt x="33286" y="17945"/>
                  </a:lnTo>
                  <a:lnTo>
                    <a:pt x="33566" y="17830"/>
                  </a:lnTo>
                  <a:lnTo>
                    <a:pt x="34302" y="17830"/>
                  </a:lnTo>
                  <a:lnTo>
                    <a:pt x="34556" y="17894"/>
                  </a:lnTo>
                  <a:lnTo>
                    <a:pt x="34912" y="18122"/>
                  </a:lnTo>
                  <a:lnTo>
                    <a:pt x="34899" y="18973"/>
                  </a:lnTo>
                  <a:lnTo>
                    <a:pt x="33007" y="19265"/>
                  </a:lnTo>
                  <a:lnTo>
                    <a:pt x="32664" y="19405"/>
                  </a:lnTo>
                  <a:lnTo>
                    <a:pt x="32143" y="19875"/>
                  </a:lnTo>
                  <a:lnTo>
                    <a:pt x="32245" y="21374"/>
                  </a:lnTo>
                  <a:lnTo>
                    <a:pt x="32651" y="21780"/>
                  </a:lnTo>
                  <a:lnTo>
                    <a:pt x="33007" y="21920"/>
                  </a:lnTo>
                  <a:lnTo>
                    <a:pt x="33769" y="21920"/>
                  </a:lnTo>
                  <a:lnTo>
                    <a:pt x="35026" y="21170"/>
                  </a:lnTo>
                  <a:lnTo>
                    <a:pt x="35128" y="21551"/>
                  </a:lnTo>
                  <a:lnTo>
                    <a:pt x="35280" y="21780"/>
                  </a:lnTo>
                  <a:lnTo>
                    <a:pt x="35458" y="21869"/>
                  </a:lnTo>
                  <a:lnTo>
                    <a:pt x="35826" y="21869"/>
                  </a:lnTo>
                  <a:lnTo>
                    <a:pt x="36207" y="21793"/>
                  </a:lnTo>
                  <a:lnTo>
                    <a:pt x="36233" y="21259"/>
                  </a:lnTo>
                  <a:close/>
                </a:path>
                <a:path w="97790" h="53975">
                  <a:moveTo>
                    <a:pt x="41160" y="37909"/>
                  </a:moveTo>
                  <a:lnTo>
                    <a:pt x="36423" y="37909"/>
                  </a:lnTo>
                  <a:lnTo>
                    <a:pt x="36423" y="38328"/>
                  </a:lnTo>
                  <a:lnTo>
                    <a:pt x="41160" y="38328"/>
                  </a:lnTo>
                  <a:lnTo>
                    <a:pt x="41160" y="37909"/>
                  </a:lnTo>
                  <a:close/>
                </a:path>
                <a:path w="97790" h="53975">
                  <a:moveTo>
                    <a:pt x="41160" y="22415"/>
                  </a:moveTo>
                  <a:lnTo>
                    <a:pt x="36423" y="22415"/>
                  </a:lnTo>
                  <a:lnTo>
                    <a:pt x="36423" y="22834"/>
                  </a:lnTo>
                  <a:lnTo>
                    <a:pt x="41160" y="22834"/>
                  </a:lnTo>
                  <a:lnTo>
                    <a:pt x="41160" y="22415"/>
                  </a:lnTo>
                  <a:close/>
                </a:path>
                <a:path w="97790" h="53975">
                  <a:moveTo>
                    <a:pt x="41960" y="165"/>
                  </a:moveTo>
                  <a:lnTo>
                    <a:pt x="41033" y="165"/>
                  </a:lnTo>
                  <a:lnTo>
                    <a:pt x="39293" y="5359"/>
                  </a:lnTo>
                  <a:lnTo>
                    <a:pt x="37541" y="165"/>
                  </a:lnTo>
                  <a:lnTo>
                    <a:pt x="36626" y="165"/>
                  </a:lnTo>
                  <a:lnTo>
                    <a:pt x="38849" y="6273"/>
                  </a:lnTo>
                  <a:lnTo>
                    <a:pt x="39725" y="6273"/>
                  </a:lnTo>
                  <a:lnTo>
                    <a:pt x="41960" y="165"/>
                  </a:lnTo>
                  <a:close/>
                </a:path>
                <a:path w="97790" h="53975">
                  <a:moveTo>
                    <a:pt x="43319" y="17310"/>
                  </a:moveTo>
                  <a:lnTo>
                    <a:pt x="42621" y="17310"/>
                  </a:lnTo>
                  <a:lnTo>
                    <a:pt x="42621" y="16065"/>
                  </a:lnTo>
                  <a:lnTo>
                    <a:pt x="41859" y="16065"/>
                  </a:lnTo>
                  <a:lnTo>
                    <a:pt x="41859" y="17310"/>
                  </a:lnTo>
                  <a:lnTo>
                    <a:pt x="41249" y="17310"/>
                  </a:lnTo>
                  <a:lnTo>
                    <a:pt x="41249" y="17932"/>
                  </a:lnTo>
                  <a:lnTo>
                    <a:pt x="41859" y="17932"/>
                  </a:lnTo>
                  <a:lnTo>
                    <a:pt x="41859" y="21158"/>
                  </a:lnTo>
                  <a:lnTo>
                    <a:pt x="41922" y="21386"/>
                  </a:lnTo>
                  <a:lnTo>
                    <a:pt x="42164" y="21742"/>
                  </a:lnTo>
                  <a:lnTo>
                    <a:pt x="42405" y="21844"/>
                  </a:lnTo>
                  <a:lnTo>
                    <a:pt x="42862" y="21844"/>
                  </a:lnTo>
                  <a:lnTo>
                    <a:pt x="43243" y="21793"/>
                  </a:lnTo>
                  <a:lnTo>
                    <a:pt x="43319" y="21170"/>
                  </a:lnTo>
                  <a:lnTo>
                    <a:pt x="42926" y="21196"/>
                  </a:lnTo>
                  <a:lnTo>
                    <a:pt x="42672" y="21094"/>
                  </a:lnTo>
                  <a:lnTo>
                    <a:pt x="42621" y="17932"/>
                  </a:lnTo>
                  <a:lnTo>
                    <a:pt x="43319" y="17932"/>
                  </a:lnTo>
                  <a:lnTo>
                    <a:pt x="43319" y="17310"/>
                  </a:lnTo>
                  <a:close/>
                </a:path>
                <a:path w="97790" h="53975">
                  <a:moveTo>
                    <a:pt x="47155" y="32804"/>
                  </a:moveTo>
                  <a:lnTo>
                    <a:pt x="46405" y="32804"/>
                  </a:lnTo>
                  <a:lnTo>
                    <a:pt x="45491" y="36296"/>
                  </a:lnTo>
                  <a:lnTo>
                    <a:pt x="44627" y="32804"/>
                  </a:lnTo>
                  <a:lnTo>
                    <a:pt x="43776" y="32804"/>
                  </a:lnTo>
                  <a:lnTo>
                    <a:pt x="42913" y="36322"/>
                  </a:lnTo>
                  <a:lnTo>
                    <a:pt x="42049" y="32804"/>
                  </a:lnTo>
                  <a:lnTo>
                    <a:pt x="41236" y="32804"/>
                  </a:lnTo>
                  <a:lnTo>
                    <a:pt x="42519" y="37261"/>
                  </a:lnTo>
                  <a:lnTo>
                    <a:pt x="43294" y="37261"/>
                  </a:lnTo>
                  <a:lnTo>
                    <a:pt x="44170" y="33820"/>
                  </a:lnTo>
                  <a:lnTo>
                    <a:pt x="45085" y="37261"/>
                  </a:lnTo>
                  <a:lnTo>
                    <a:pt x="45859" y="37261"/>
                  </a:lnTo>
                  <a:lnTo>
                    <a:pt x="47155" y="32804"/>
                  </a:lnTo>
                  <a:close/>
                </a:path>
                <a:path w="97790" h="53975">
                  <a:moveTo>
                    <a:pt x="47663" y="6273"/>
                  </a:moveTo>
                  <a:lnTo>
                    <a:pt x="47002" y="4445"/>
                  </a:lnTo>
                  <a:lnTo>
                    <a:pt x="46761" y="3771"/>
                  </a:lnTo>
                  <a:lnTo>
                    <a:pt x="45872" y="1320"/>
                  </a:lnTo>
                  <a:lnTo>
                    <a:pt x="45872" y="3771"/>
                  </a:lnTo>
                  <a:lnTo>
                    <a:pt x="43967" y="3771"/>
                  </a:lnTo>
                  <a:lnTo>
                    <a:pt x="44945" y="1066"/>
                  </a:lnTo>
                  <a:lnTo>
                    <a:pt x="45872" y="3771"/>
                  </a:lnTo>
                  <a:lnTo>
                    <a:pt x="45872" y="1320"/>
                  </a:lnTo>
                  <a:lnTo>
                    <a:pt x="45783" y="1066"/>
                  </a:lnTo>
                  <a:lnTo>
                    <a:pt x="45453" y="165"/>
                  </a:lnTo>
                  <a:lnTo>
                    <a:pt x="44513" y="165"/>
                  </a:lnTo>
                  <a:lnTo>
                    <a:pt x="42214" y="6273"/>
                  </a:lnTo>
                  <a:lnTo>
                    <a:pt x="43065" y="6273"/>
                  </a:lnTo>
                  <a:lnTo>
                    <a:pt x="43726" y="4445"/>
                  </a:lnTo>
                  <a:lnTo>
                    <a:pt x="46139" y="4445"/>
                  </a:lnTo>
                  <a:lnTo>
                    <a:pt x="46761" y="6273"/>
                  </a:lnTo>
                  <a:lnTo>
                    <a:pt x="47663" y="6273"/>
                  </a:lnTo>
                  <a:close/>
                </a:path>
                <a:path w="97790" h="53975">
                  <a:moveTo>
                    <a:pt x="47688" y="17310"/>
                  </a:moveTo>
                  <a:lnTo>
                    <a:pt x="46863" y="17310"/>
                  </a:lnTo>
                  <a:lnTo>
                    <a:pt x="45656" y="20942"/>
                  </a:lnTo>
                  <a:lnTo>
                    <a:pt x="44462" y="17310"/>
                  </a:lnTo>
                  <a:lnTo>
                    <a:pt x="43611" y="17310"/>
                  </a:lnTo>
                  <a:lnTo>
                    <a:pt x="45262" y="21894"/>
                  </a:lnTo>
                  <a:lnTo>
                    <a:pt x="44945" y="22682"/>
                  </a:lnTo>
                  <a:lnTo>
                    <a:pt x="44818" y="22821"/>
                  </a:lnTo>
                  <a:lnTo>
                    <a:pt x="44691" y="22910"/>
                  </a:lnTo>
                  <a:lnTo>
                    <a:pt x="44361" y="22936"/>
                  </a:lnTo>
                  <a:lnTo>
                    <a:pt x="44018" y="22847"/>
                  </a:lnTo>
                  <a:lnTo>
                    <a:pt x="44018" y="23533"/>
                  </a:lnTo>
                  <a:lnTo>
                    <a:pt x="44221" y="23583"/>
                  </a:lnTo>
                  <a:lnTo>
                    <a:pt x="44907" y="23596"/>
                  </a:lnTo>
                  <a:lnTo>
                    <a:pt x="45212" y="23469"/>
                  </a:lnTo>
                  <a:lnTo>
                    <a:pt x="45567" y="22974"/>
                  </a:lnTo>
                  <a:lnTo>
                    <a:pt x="45872" y="22275"/>
                  </a:lnTo>
                  <a:lnTo>
                    <a:pt x="46482" y="20662"/>
                  </a:lnTo>
                  <a:lnTo>
                    <a:pt x="47688" y="17310"/>
                  </a:lnTo>
                  <a:close/>
                </a:path>
                <a:path w="97790" h="53975">
                  <a:moveTo>
                    <a:pt x="48628" y="32829"/>
                  </a:moveTo>
                  <a:lnTo>
                    <a:pt x="47866" y="32829"/>
                  </a:lnTo>
                  <a:lnTo>
                    <a:pt x="47866" y="37261"/>
                  </a:lnTo>
                  <a:lnTo>
                    <a:pt x="48628" y="37261"/>
                  </a:lnTo>
                  <a:lnTo>
                    <a:pt x="48628" y="32829"/>
                  </a:lnTo>
                  <a:close/>
                </a:path>
                <a:path w="97790" h="53975">
                  <a:moveTo>
                    <a:pt x="48628" y="31153"/>
                  </a:moveTo>
                  <a:lnTo>
                    <a:pt x="47866" y="31153"/>
                  </a:lnTo>
                  <a:lnTo>
                    <a:pt x="47866" y="32004"/>
                  </a:lnTo>
                  <a:lnTo>
                    <a:pt x="48628" y="32004"/>
                  </a:lnTo>
                  <a:lnTo>
                    <a:pt x="48628" y="31153"/>
                  </a:lnTo>
                  <a:close/>
                </a:path>
                <a:path w="97790" h="53975">
                  <a:moveTo>
                    <a:pt x="52197" y="18732"/>
                  </a:moveTo>
                  <a:lnTo>
                    <a:pt x="52031" y="18173"/>
                  </a:lnTo>
                  <a:lnTo>
                    <a:pt x="51739" y="17856"/>
                  </a:lnTo>
                  <a:lnTo>
                    <a:pt x="51333" y="17424"/>
                  </a:lnTo>
                  <a:lnTo>
                    <a:pt x="51333" y="18732"/>
                  </a:lnTo>
                  <a:lnTo>
                    <a:pt x="51320" y="20535"/>
                  </a:lnTo>
                  <a:lnTo>
                    <a:pt x="50863" y="21120"/>
                  </a:lnTo>
                  <a:lnTo>
                    <a:pt x="50571" y="21272"/>
                  </a:lnTo>
                  <a:lnTo>
                    <a:pt x="49707" y="21272"/>
                  </a:lnTo>
                  <a:lnTo>
                    <a:pt x="49352" y="21031"/>
                  </a:lnTo>
                  <a:lnTo>
                    <a:pt x="49136" y="20535"/>
                  </a:lnTo>
                  <a:lnTo>
                    <a:pt x="49123" y="18732"/>
                  </a:lnTo>
                  <a:lnTo>
                    <a:pt x="49326" y="18173"/>
                  </a:lnTo>
                  <a:lnTo>
                    <a:pt x="49618" y="17932"/>
                  </a:lnTo>
                  <a:lnTo>
                    <a:pt x="50736" y="17856"/>
                  </a:lnTo>
                  <a:lnTo>
                    <a:pt x="51092" y="18110"/>
                  </a:lnTo>
                  <a:lnTo>
                    <a:pt x="51333" y="18732"/>
                  </a:lnTo>
                  <a:lnTo>
                    <a:pt x="51333" y="17424"/>
                  </a:lnTo>
                  <a:lnTo>
                    <a:pt x="50888" y="17208"/>
                  </a:lnTo>
                  <a:lnTo>
                    <a:pt x="50050" y="17208"/>
                  </a:lnTo>
                  <a:lnTo>
                    <a:pt x="49758" y="17284"/>
                  </a:lnTo>
                  <a:lnTo>
                    <a:pt x="49314" y="17564"/>
                  </a:lnTo>
                  <a:lnTo>
                    <a:pt x="49149" y="17729"/>
                  </a:lnTo>
                  <a:lnTo>
                    <a:pt x="49009" y="17932"/>
                  </a:lnTo>
                  <a:lnTo>
                    <a:pt x="49009" y="17335"/>
                  </a:lnTo>
                  <a:lnTo>
                    <a:pt x="48272" y="17335"/>
                  </a:lnTo>
                  <a:lnTo>
                    <a:pt x="48272" y="23545"/>
                  </a:lnTo>
                  <a:lnTo>
                    <a:pt x="49022" y="23545"/>
                  </a:lnTo>
                  <a:lnTo>
                    <a:pt x="49022" y="21272"/>
                  </a:lnTo>
                  <a:lnTo>
                    <a:pt x="49187" y="21475"/>
                  </a:lnTo>
                  <a:lnTo>
                    <a:pt x="49339" y="21615"/>
                  </a:lnTo>
                  <a:lnTo>
                    <a:pt x="49695" y="21844"/>
                  </a:lnTo>
                  <a:lnTo>
                    <a:pt x="49987" y="21920"/>
                  </a:lnTo>
                  <a:lnTo>
                    <a:pt x="50749" y="21920"/>
                  </a:lnTo>
                  <a:lnTo>
                    <a:pt x="51117" y="21780"/>
                  </a:lnTo>
                  <a:lnTo>
                    <a:pt x="51943" y="21120"/>
                  </a:lnTo>
                  <a:lnTo>
                    <a:pt x="52158" y="20535"/>
                  </a:lnTo>
                  <a:lnTo>
                    <a:pt x="52197" y="18732"/>
                  </a:lnTo>
                  <a:close/>
                </a:path>
                <a:path w="97790" h="53975">
                  <a:moveTo>
                    <a:pt x="53390" y="31127"/>
                  </a:moveTo>
                  <a:lnTo>
                    <a:pt x="52666" y="31127"/>
                  </a:lnTo>
                  <a:lnTo>
                    <a:pt x="52666" y="33388"/>
                  </a:lnTo>
                  <a:lnTo>
                    <a:pt x="52590" y="36017"/>
                  </a:lnTo>
                  <a:lnTo>
                    <a:pt x="52146" y="36614"/>
                  </a:lnTo>
                  <a:lnTo>
                    <a:pt x="51854" y="36766"/>
                  </a:lnTo>
                  <a:lnTo>
                    <a:pt x="51054" y="36766"/>
                  </a:lnTo>
                  <a:lnTo>
                    <a:pt x="50736" y="36614"/>
                  </a:lnTo>
                  <a:lnTo>
                    <a:pt x="50368" y="36017"/>
                  </a:lnTo>
                  <a:lnTo>
                    <a:pt x="50342" y="34112"/>
                  </a:lnTo>
                  <a:lnTo>
                    <a:pt x="50812" y="33528"/>
                  </a:lnTo>
                  <a:lnTo>
                    <a:pt x="52590" y="36017"/>
                  </a:lnTo>
                  <a:lnTo>
                    <a:pt x="52590" y="33312"/>
                  </a:lnTo>
                  <a:lnTo>
                    <a:pt x="52349" y="33032"/>
                  </a:lnTo>
                  <a:lnTo>
                    <a:pt x="51981" y="32804"/>
                  </a:lnTo>
                  <a:lnTo>
                    <a:pt x="51701" y="32727"/>
                  </a:lnTo>
                  <a:lnTo>
                    <a:pt x="50749" y="32727"/>
                  </a:lnTo>
                  <a:lnTo>
                    <a:pt x="50304" y="32943"/>
                  </a:lnTo>
                  <a:lnTo>
                    <a:pt x="49606" y="33921"/>
                  </a:lnTo>
                  <a:lnTo>
                    <a:pt x="49555" y="34112"/>
                  </a:lnTo>
                  <a:lnTo>
                    <a:pt x="49618" y="36385"/>
                  </a:lnTo>
                  <a:lnTo>
                    <a:pt x="50342" y="37223"/>
                  </a:lnTo>
                  <a:lnTo>
                    <a:pt x="50774" y="37426"/>
                  </a:lnTo>
                  <a:lnTo>
                    <a:pt x="51587" y="37426"/>
                  </a:lnTo>
                  <a:lnTo>
                    <a:pt x="51854" y="37363"/>
                  </a:lnTo>
                  <a:lnTo>
                    <a:pt x="52336" y="37122"/>
                  </a:lnTo>
                  <a:lnTo>
                    <a:pt x="52539" y="36918"/>
                  </a:lnTo>
                  <a:lnTo>
                    <a:pt x="52628" y="36766"/>
                  </a:lnTo>
                  <a:lnTo>
                    <a:pt x="52717" y="37261"/>
                  </a:lnTo>
                  <a:lnTo>
                    <a:pt x="53390" y="37261"/>
                  </a:lnTo>
                  <a:lnTo>
                    <a:pt x="53390" y="36652"/>
                  </a:lnTo>
                  <a:lnTo>
                    <a:pt x="53390" y="31127"/>
                  </a:lnTo>
                  <a:close/>
                </a:path>
                <a:path w="97790" h="53975">
                  <a:moveTo>
                    <a:pt x="53594" y="6134"/>
                  </a:moveTo>
                  <a:lnTo>
                    <a:pt x="53467" y="6083"/>
                  </a:lnTo>
                  <a:lnTo>
                    <a:pt x="53289" y="5473"/>
                  </a:lnTo>
                  <a:lnTo>
                    <a:pt x="53162" y="3810"/>
                  </a:lnTo>
                  <a:lnTo>
                    <a:pt x="53047" y="3644"/>
                  </a:lnTo>
                  <a:lnTo>
                    <a:pt x="52920" y="3492"/>
                  </a:lnTo>
                  <a:lnTo>
                    <a:pt x="52743" y="3365"/>
                  </a:lnTo>
                  <a:lnTo>
                    <a:pt x="52501" y="3263"/>
                  </a:lnTo>
                  <a:lnTo>
                    <a:pt x="52781" y="3124"/>
                  </a:lnTo>
                  <a:lnTo>
                    <a:pt x="52971" y="2959"/>
                  </a:lnTo>
                  <a:lnTo>
                    <a:pt x="53225" y="2578"/>
                  </a:lnTo>
                  <a:lnTo>
                    <a:pt x="53251" y="914"/>
                  </a:lnTo>
                  <a:lnTo>
                    <a:pt x="53086" y="622"/>
                  </a:lnTo>
                  <a:lnTo>
                    <a:pt x="52527" y="381"/>
                  </a:lnTo>
                  <a:lnTo>
                    <a:pt x="52527" y="1447"/>
                  </a:lnTo>
                  <a:lnTo>
                    <a:pt x="52412" y="2578"/>
                  </a:lnTo>
                  <a:lnTo>
                    <a:pt x="51955" y="2882"/>
                  </a:lnTo>
                  <a:lnTo>
                    <a:pt x="51650" y="2959"/>
                  </a:lnTo>
                  <a:lnTo>
                    <a:pt x="49352" y="2959"/>
                  </a:lnTo>
                  <a:lnTo>
                    <a:pt x="49352" y="863"/>
                  </a:lnTo>
                  <a:lnTo>
                    <a:pt x="51650" y="863"/>
                  </a:lnTo>
                  <a:lnTo>
                    <a:pt x="51892" y="914"/>
                  </a:lnTo>
                  <a:lnTo>
                    <a:pt x="52374" y="1155"/>
                  </a:lnTo>
                  <a:lnTo>
                    <a:pt x="52527" y="1447"/>
                  </a:lnTo>
                  <a:lnTo>
                    <a:pt x="52527" y="381"/>
                  </a:lnTo>
                  <a:lnTo>
                    <a:pt x="52209" y="228"/>
                  </a:lnTo>
                  <a:lnTo>
                    <a:pt x="51816" y="165"/>
                  </a:lnTo>
                  <a:lnTo>
                    <a:pt x="48526" y="165"/>
                  </a:lnTo>
                  <a:lnTo>
                    <a:pt x="48526" y="6273"/>
                  </a:lnTo>
                  <a:lnTo>
                    <a:pt x="49352" y="6273"/>
                  </a:lnTo>
                  <a:lnTo>
                    <a:pt x="49352" y="3644"/>
                  </a:lnTo>
                  <a:lnTo>
                    <a:pt x="51574" y="3644"/>
                  </a:lnTo>
                  <a:lnTo>
                    <a:pt x="51816" y="3683"/>
                  </a:lnTo>
                  <a:lnTo>
                    <a:pt x="52260" y="3898"/>
                  </a:lnTo>
                  <a:lnTo>
                    <a:pt x="52349" y="4064"/>
                  </a:lnTo>
                  <a:lnTo>
                    <a:pt x="52476" y="5473"/>
                  </a:lnTo>
                  <a:lnTo>
                    <a:pt x="52590" y="6273"/>
                  </a:lnTo>
                  <a:lnTo>
                    <a:pt x="53594" y="6273"/>
                  </a:lnTo>
                  <a:lnTo>
                    <a:pt x="53594" y="6134"/>
                  </a:lnTo>
                  <a:close/>
                </a:path>
                <a:path w="97790" h="53975">
                  <a:moveTo>
                    <a:pt x="56108" y="32804"/>
                  </a:moveTo>
                  <a:lnTo>
                    <a:pt x="55410" y="32804"/>
                  </a:lnTo>
                  <a:lnTo>
                    <a:pt x="55410" y="31559"/>
                  </a:lnTo>
                  <a:lnTo>
                    <a:pt x="54648" y="31559"/>
                  </a:lnTo>
                  <a:lnTo>
                    <a:pt x="54648" y="32804"/>
                  </a:lnTo>
                  <a:lnTo>
                    <a:pt x="54038" y="32804"/>
                  </a:lnTo>
                  <a:lnTo>
                    <a:pt x="54038" y="33426"/>
                  </a:lnTo>
                  <a:lnTo>
                    <a:pt x="54648" y="33426"/>
                  </a:lnTo>
                  <a:lnTo>
                    <a:pt x="54648" y="36664"/>
                  </a:lnTo>
                  <a:lnTo>
                    <a:pt x="54711" y="36893"/>
                  </a:lnTo>
                  <a:lnTo>
                    <a:pt x="54952" y="37249"/>
                  </a:lnTo>
                  <a:lnTo>
                    <a:pt x="55194" y="37338"/>
                  </a:lnTo>
                  <a:lnTo>
                    <a:pt x="55651" y="37338"/>
                  </a:lnTo>
                  <a:lnTo>
                    <a:pt x="56032" y="37299"/>
                  </a:lnTo>
                  <a:lnTo>
                    <a:pt x="56108" y="36677"/>
                  </a:lnTo>
                  <a:lnTo>
                    <a:pt x="55714" y="36690"/>
                  </a:lnTo>
                  <a:lnTo>
                    <a:pt x="55460" y="36588"/>
                  </a:lnTo>
                  <a:lnTo>
                    <a:pt x="55410" y="33426"/>
                  </a:lnTo>
                  <a:lnTo>
                    <a:pt x="56108" y="33426"/>
                  </a:lnTo>
                  <a:lnTo>
                    <a:pt x="56108" y="32804"/>
                  </a:lnTo>
                  <a:close/>
                </a:path>
                <a:path w="97790" h="53975">
                  <a:moveTo>
                    <a:pt x="56896" y="19773"/>
                  </a:moveTo>
                  <a:lnTo>
                    <a:pt x="56121" y="17576"/>
                  </a:lnTo>
                  <a:lnTo>
                    <a:pt x="56121" y="19189"/>
                  </a:lnTo>
                  <a:lnTo>
                    <a:pt x="53644" y="19189"/>
                  </a:lnTo>
                  <a:lnTo>
                    <a:pt x="53657" y="18859"/>
                  </a:lnTo>
                  <a:lnTo>
                    <a:pt x="53784" y="18491"/>
                  </a:lnTo>
                  <a:lnTo>
                    <a:pt x="54254" y="17995"/>
                  </a:lnTo>
                  <a:lnTo>
                    <a:pt x="54546" y="17868"/>
                  </a:lnTo>
                  <a:lnTo>
                    <a:pt x="55372" y="17868"/>
                  </a:lnTo>
                  <a:lnTo>
                    <a:pt x="55714" y="18046"/>
                  </a:lnTo>
                  <a:lnTo>
                    <a:pt x="55968" y="18491"/>
                  </a:lnTo>
                  <a:lnTo>
                    <a:pt x="56083" y="18796"/>
                  </a:lnTo>
                  <a:lnTo>
                    <a:pt x="56121" y="19189"/>
                  </a:lnTo>
                  <a:lnTo>
                    <a:pt x="56121" y="17576"/>
                  </a:lnTo>
                  <a:lnTo>
                    <a:pt x="55549" y="17284"/>
                  </a:lnTo>
                  <a:lnTo>
                    <a:pt x="55245" y="17208"/>
                  </a:lnTo>
                  <a:lnTo>
                    <a:pt x="54305" y="17208"/>
                  </a:lnTo>
                  <a:lnTo>
                    <a:pt x="53797" y="17437"/>
                  </a:lnTo>
                  <a:lnTo>
                    <a:pt x="53022" y="18326"/>
                  </a:lnTo>
                  <a:lnTo>
                    <a:pt x="52933" y="18605"/>
                  </a:lnTo>
                  <a:lnTo>
                    <a:pt x="53022" y="20916"/>
                  </a:lnTo>
                  <a:lnTo>
                    <a:pt x="53797" y="21729"/>
                  </a:lnTo>
                  <a:lnTo>
                    <a:pt x="54267" y="21932"/>
                  </a:lnTo>
                  <a:lnTo>
                    <a:pt x="55041" y="21932"/>
                  </a:lnTo>
                  <a:lnTo>
                    <a:pt x="56832" y="20370"/>
                  </a:lnTo>
                  <a:lnTo>
                    <a:pt x="56095" y="20370"/>
                  </a:lnTo>
                  <a:lnTo>
                    <a:pt x="56032" y="20599"/>
                  </a:lnTo>
                  <a:lnTo>
                    <a:pt x="55956" y="20739"/>
                  </a:lnTo>
                  <a:lnTo>
                    <a:pt x="55587" y="21145"/>
                  </a:lnTo>
                  <a:lnTo>
                    <a:pt x="55270" y="21272"/>
                  </a:lnTo>
                  <a:lnTo>
                    <a:pt x="54457" y="21272"/>
                  </a:lnTo>
                  <a:lnTo>
                    <a:pt x="54178" y="21145"/>
                  </a:lnTo>
                  <a:lnTo>
                    <a:pt x="53746" y="20599"/>
                  </a:lnTo>
                  <a:lnTo>
                    <a:pt x="53632" y="19773"/>
                  </a:lnTo>
                  <a:lnTo>
                    <a:pt x="56896" y="19773"/>
                  </a:lnTo>
                  <a:close/>
                </a:path>
                <a:path w="97790" h="53975">
                  <a:moveTo>
                    <a:pt x="59728" y="4025"/>
                  </a:moveTo>
                  <a:lnTo>
                    <a:pt x="58928" y="4025"/>
                  </a:lnTo>
                  <a:lnTo>
                    <a:pt x="58839" y="4419"/>
                  </a:lnTo>
                  <a:lnTo>
                    <a:pt x="58712" y="4749"/>
                  </a:lnTo>
                  <a:lnTo>
                    <a:pt x="58216" y="5461"/>
                  </a:lnTo>
                  <a:lnTo>
                    <a:pt x="57759" y="5702"/>
                  </a:lnTo>
                  <a:lnTo>
                    <a:pt x="56476" y="5702"/>
                  </a:lnTo>
                  <a:lnTo>
                    <a:pt x="55981" y="5473"/>
                  </a:lnTo>
                  <a:lnTo>
                    <a:pt x="55321" y="4584"/>
                  </a:lnTo>
                  <a:lnTo>
                    <a:pt x="55143" y="4013"/>
                  </a:lnTo>
                  <a:lnTo>
                    <a:pt x="55143" y="2413"/>
                  </a:lnTo>
                  <a:lnTo>
                    <a:pt x="55333" y="1778"/>
                  </a:lnTo>
                  <a:lnTo>
                    <a:pt x="56070" y="927"/>
                  </a:lnTo>
                  <a:lnTo>
                    <a:pt x="56565" y="711"/>
                  </a:lnTo>
                  <a:lnTo>
                    <a:pt x="57658" y="711"/>
                  </a:lnTo>
                  <a:lnTo>
                    <a:pt x="58039" y="825"/>
                  </a:lnTo>
                  <a:lnTo>
                    <a:pt x="58585" y="1282"/>
                  </a:lnTo>
                  <a:lnTo>
                    <a:pt x="58775" y="1600"/>
                  </a:lnTo>
                  <a:lnTo>
                    <a:pt x="58864" y="1993"/>
                  </a:lnTo>
                  <a:lnTo>
                    <a:pt x="59664" y="1993"/>
                  </a:lnTo>
                  <a:lnTo>
                    <a:pt x="57924" y="0"/>
                  </a:lnTo>
                  <a:lnTo>
                    <a:pt x="56248" y="0"/>
                  </a:lnTo>
                  <a:lnTo>
                    <a:pt x="55537" y="304"/>
                  </a:lnTo>
                  <a:lnTo>
                    <a:pt x="54546" y="1511"/>
                  </a:lnTo>
                  <a:lnTo>
                    <a:pt x="54305" y="2247"/>
                  </a:lnTo>
                  <a:lnTo>
                    <a:pt x="54305" y="4343"/>
                  </a:lnTo>
                  <a:lnTo>
                    <a:pt x="54622" y="5219"/>
                  </a:lnTo>
                  <a:lnTo>
                    <a:pt x="55740" y="6210"/>
                  </a:lnTo>
                  <a:lnTo>
                    <a:pt x="56337" y="6426"/>
                  </a:lnTo>
                  <a:lnTo>
                    <a:pt x="57873" y="6426"/>
                  </a:lnTo>
                  <a:lnTo>
                    <a:pt x="58521" y="6159"/>
                  </a:lnTo>
                  <a:lnTo>
                    <a:pt x="59423" y="5207"/>
                  </a:lnTo>
                  <a:lnTo>
                    <a:pt x="59651" y="4673"/>
                  </a:lnTo>
                  <a:lnTo>
                    <a:pt x="59728" y="4025"/>
                  </a:lnTo>
                  <a:close/>
                </a:path>
                <a:path w="97790" h="53975">
                  <a:moveTo>
                    <a:pt x="60490" y="33972"/>
                  </a:moveTo>
                  <a:lnTo>
                    <a:pt x="60439" y="33629"/>
                  </a:lnTo>
                  <a:lnTo>
                    <a:pt x="60083" y="32931"/>
                  </a:lnTo>
                  <a:lnTo>
                    <a:pt x="59639" y="32702"/>
                  </a:lnTo>
                  <a:lnTo>
                    <a:pt x="58635" y="32702"/>
                  </a:lnTo>
                  <a:lnTo>
                    <a:pt x="58331" y="32778"/>
                  </a:lnTo>
                  <a:lnTo>
                    <a:pt x="57950" y="33032"/>
                  </a:lnTo>
                  <a:lnTo>
                    <a:pt x="57785" y="33185"/>
                  </a:lnTo>
                  <a:lnTo>
                    <a:pt x="57607" y="33413"/>
                  </a:lnTo>
                  <a:lnTo>
                    <a:pt x="57607" y="31127"/>
                  </a:lnTo>
                  <a:lnTo>
                    <a:pt x="56870" y="31127"/>
                  </a:lnTo>
                  <a:lnTo>
                    <a:pt x="56870" y="37261"/>
                  </a:lnTo>
                  <a:lnTo>
                    <a:pt x="57607" y="37261"/>
                  </a:lnTo>
                  <a:lnTo>
                    <a:pt x="57607" y="34315"/>
                  </a:lnTo>
                  <a:lnTo>
                    <a:pt x="57734" y="33909"/>
                  </a:lnTo>
                  <a:lnTo>
                    <a:pt x="58242" y="33477"/>
                  </a:lnTo>
                  <a:lnTo>
                    <a:pt x="58521" y="33375"/>
                  </a:lnTo>
                  <a:lnTo>
                    <a:pt x="59220" y="33375"/>
                  </a:lnTo>
                  <a:lnTo>
                    <a:pt x="59461" y="33489"/>
                  </a:lnTo>
                  <a:lnTo>
                    <a:pt x="59690" y="33896"/>
                  </a:lnTo>
                  <a:lnTo>
                    <a:pt x="59728" y="34137"/>
                  </a:lnTo>
                  <a:lnTo>
                    <a:pt x="59728" y="37261"/>
                  </a:lnTo>
                  <a:lnTo>
                    <a:pt x="60490" y="37261"/>
                  </a:lnTo>
                  <a:lnTo>
                    <a:pt x="60490" y="33972"/>
                  </a:lnTo>
                  <a:close/>
                </a:path>
                <a:path w="97790" h="53975">
                  <a:moveTo>
                    <a:pt x="64884" y="21043"/>
                  </a:moveTo>
                  <a:lnTo>
                    <a:pt x="61175" y="21043"/>
                  </a:lnTo>
                  <a:lnTo>
                    <a:pt x="61175" y="18961"/>
                  </a:lnTo>
                  <a:lnTo>
                    <a:pt x="64554" y="18961"/>
                  </a:lnTo>
                  <a:lnTo>
                    <a:pt x="64554" y="18262"/>
                  </a:lnTo>
                  <a:lnTo>
                    <a:pt x="61175" y="18262"/>
                  </a:lnTo>
                  <a:lnTo>
                    <a:pt x="61175" y="16408"/>
                  </a:lnTo>
                  <a:lnTo>
                    <a:pt x="64820" y="16408"/>
                  </a:lnTo>
                  <a:lnTo>
                    <a:pt x="64820" y="15659"/>
                  </a:lnTo>
                  <a:lnTo>
                    <a:pt x="60363" y="15659"/>
                  </a:lnTo>
                  <a:lnTo>
                    <a:pt x="60363" y="21767"/>
                  </a:lnTo>
                  <a:lnTo>
                    <a:pt x="64884" y="21767"/>
                  </a:lnTo>
                  <a:lnTo>
                    <a:pt x="64884" y="21043"/>
                  </a:lnTo>
                  <a:close/>
                </a:path>
                <a:path w="97790" h="53975">
                  <a:moveTo>
                    <a:pt x="65100" y="31153"/>
                  </a:moveTo>
                  <a:lnTo>
                    <a:pt x="64262" y="31153"/>
                  </a:lnTo>
                  <a:lnTo>
                    <a:pt x="64262" y="37261"/>
                  </a:lnTo>
                  <a:lnTo>
                    <a:pt x="65100" y="37261"/>
                  </a:lnTo>
                  <a:lnTo>
                    <a:pt x="65100" y="31153"/>
                  </a:lnTo>
                  <a:close/>
                </a:path>
                <a:path w="97790" h="53975">
                  <a:moveTo>
                    <a:pt x="65608" y="165"/>
                  </a:moveTo>
                  <a:lnTo>
                    <a:pt x="64770" y="165"/>
                  </a:lnTo>
                  <a:lnTo>
                    <a:pt x="64770" y="2679"/>
                  </a:lnTo>
                  <a:lnTo>
                    <a:pt x="61595" y="2679"/>
                  </a:lnTo>
                  <a:lnTo>
                    <a:pt x="61595" y="165"/>
                  </a:lnTo>
                  <a:lnTo>
                    <a:pt x="60756" y="165"/>
                  </a:lnTo>
                  <a:lnTo>
                    <a:pt x="60756" y="6273"/>
                  </a:lnTo>
                  <a:lnTo>
                    <a:pt x="61595" y="6273"/>
                  </a:lnTo>
                  <a:lnTo>
                    <a:pt x="61595" y="3416"/>
                  </a:lnTo>
                  <a:lnTo>
                    <a:pt x="64770" y="3416"/>
                  </a:lnTo>
                  <a:lnTo>
                    <a:pt x="64770" y="6273"/>
                  </a:lnTo>
                  <a:lnTo>
                    <a:pt x="65608" y="6273"/>
                  </a:lnTo>
                  <a:lnTo>
                    <a:pt x="65608" y="165"/>
                  </a:lnTo>
                  <a:close/>
                </a:path>
                <a:path w="97790" h="53975">
                  <a:moveTo>
                    <a:pt x="70827" y="15659"/>
                  </a:moveTo>
                  <a:lnTo>
                    <a:pt x="70040" y="15659"/>
                  </a:lnTo>
                  <a:lnTo>
                    <a:pt x="70040" y="20612"/>
                  </a:lnTo>
                  <a:lnTo>
                    <a:pt x="66954" y="15659"/>
                  </a:lnTo>
                  <a:lnTo>
                    <a:pt x="65976" y="15659"/>
                  </a:lnTo>
                  <a:lnTo>
                    <a:pt x="65976" y="21767"/>
                  </a:lnTo>
                  <a:lnTo>
                    <a:pt x="66763" y="21767"/>
                  </a:lnTo>
                  <a:lnTo>
                    <a:pt x="66763" y="16814"/>
                  </a:lnTo>
                  <a:lnTo>
                    <a:pt x="69900" y="21767"/>
                  </a:lnTo>
                  <a:lnTo>
                    <a:pt x="70827" y="21767"/>
                  </a:lnTo>
                  <a:lnTo>
                    <a:pt x="70827" y="15659"/>
                  </a:lnTo>
                  <a:close/>
                </a:path>
                <a:path w="97790" h="53975">
                  <a:moveTo>
                    <a:pt x="71297" y="31153"/>
                  </a:moveTo>
                  <a:lnTo>
                    <a:pt x="70510" y="31153"/>
                  </a:lnTo>
                  <a:lnTo>
                    <a:pt x="70510" y="36106"/>
                  </a:lnTo>
                  <a:lnTo>
                    <a:pt x="67424" y="31153"/>
                  </a:lnTo>
                  <a:lnTo>
                    <a:pt x="66446" y="31153"/>
                  </a:lnTo>
                  <a:lnTo>
                    <a:pt x="66446" y="37261"/>
                  </a:lnTo>
                  <a:lnTo>
                    <a:pt x="67233" y="37261"/>
                  </a:lnTo>
                  <a:lnTo>
                    <a:pt x="67233" y="32321"/>
                  </a:lnTo>
                  <a:lnTo>
                    <a:pt x="70370" y="37261"/>
                  </a:lnTo>
                  <a:lnTo>
                    <a:pt x="71297" y="37261"/>
                  </a:lnTo>
                  <a:lnTo>
                    <a:pt x="71297" y="31153"/>
                  </a:lnTo>
                  <a:close/>
                </a:path>
                <a:path w="97790" h="53975">
                  <a:moveTo>
                    <a:pt x="71818" y="6273"/>
                  </a:moveTo>
                  <a:lnTo>
                    <a:pt x="71158" y="4445"/>
                  </a:lnTo>
                  <a:lnTo>
                    <a:pt x="70916" y="3771"/>
                  </a:lnTo>
                  <a:lnTo>
                    <a:pt x="70027" y="1320"/>
                  </a:lnTo>
                  <a:lnTo>
                    <a:pt x="70027" y="3771"/>
                  </a:lnTo>
                  <a:lnTo>
                    <a:pt x="68110" y="3771"/>
                  </a:lnTo>
                  <a:lnTo>
                    <a:pt x="69100" y="1066"/>
                  </a:lnTo>
                  <a:lnTo>
                    <a:pt x="70027" y="3771"/>
                  </a:lnTo>
                  <a:lnTo>
                    <a:pt x="70027" y="1320"/>
                  </a:lnTo>
                  <a:lnTo>
                    <a:pt x="69938" y="1066"/>
                  </a:lnTo>
                  <a:lnTo>
                    <a:pt x="69608" y="165"/>
                  </a:lnTo>
                  <a:lnTo>
                    <a:pt x="68668" y="165"/>
                  </a:lnTo>
                  <a:lnTo>
                    <a:pt x="66357" y="6273"/>
                  </a:lnTo>
                  <a:lnTo>
                    <a:pt x="67208" y="6273"/>
                  </a:lnTo>
                  <a:lnTo>
                    <a:pt x="67868" y="4445"/>
                  </a:lnTo>
                  <a:lnTo>
                    <a:pt x="70294" y="4445"/>
                  </a:lnTo>
                  <a:lnTo>
                    <a:pt x="70916" y="6273"/>
                  </a:lnTo>
                  <a:lnTo>
                    <a:pt x="71818" y="6273"/>
                  </a:lnTo>
                  <a:close/>
                </a:path>
                <a:path w="97790" h="53975">
                  <a:moveTo>
                    <a:pt x="77000" y="15659"/>
                  </a:moveTo>
                  <a:lnTo>
                    <a:pt x="76161" y="15659"/>
                  </a:lnTo>
                  <a:lnTo>
                    <a:pt x="76161" y="19875"/>
                  </a:lnTo>
                  <a:lnTo>
                    <a:pt x="76085" y="20231"/>
                  </a:lnTo>
                  <a:lnTo>
                    <a:pt x="75704" y="20967"/>
                  </a:lnTo>
                  <a:lnTo>
                    <a:pt x="75222" y="21209"/>
                  </a:lnTo>
                  <a:lnTo>
                    <a:pt x="73939" y="21209"/>
                  </a:lnTo>
                  <a:lnTo>
                    <a:pt x="73520" y="20980"/>
                  </a:lnTo>
                  <a:lnTo>
                    <a:pt x="73113" y="20243"/>
                  </a:lnTo>
                  <a:lnTo>
                    <a:pt x="73025" y="19875"/>
                  </a:lnTo>
                  <a:lnTo>
                    <a:pt x="73025" y="15659"/>
                  </a:lnTo>
                  <a:lnTo>
                    <a:pt x="72186" y="15659"/>
                  </a:lnTo>
                  <a:lnTo>
                    <a:pt x="72186" y="19837"/>
                  </a:lnTo>
                  <a:lnTo>
                    <a:pt x="72288" y="20421"/>
                  </a:lnTo>
                  <a:lnTo>
                    <a:pt x="72859" y="21564"/>
                  </a:lnTo>
                  <a:lnTo>
                    <a:pt x="73558" y="21932"/>
                  </a:lnTo>
                  <a:lnTo>
                    <a:pt x="75615" y="21932"/>
                  </a:lnTo>
                  <a:lnTo>
                    <a:pt x="76327" y="21564"/>
                  </a:lnTo>
                  <a:lnTo>
                    <a:pt x="76898" y="20421"/>
                  </a:lnTo>
                  <a:lnTo>
                    <a:pt x="77000" y="19837"/>
                  </a:lnTo>
                  <a:lnTo>
                    <a:pt x="77000" y="15659"/>
                  </a:lnTo>
                  <a:close/>
                </a:path>
                <a:path w="97790" h="53975">
                  <a:moveTo>
                    <a:pt x="77050" y="31153"/>
                  </a:moveTo>
                  <a:lnTo>
                    <a:pt x="72085" y="31153"/>
                  </a:lnTo>
                  <a:lnTo>
                    <a:pt x="72085" y="31877"/>
                  </a:lnTo>
                  <a:lnTo>
                    <a:pt x="74142" y="31877"/>
                  </a:lnTo>
                  <a:lnTo>
                    <a:pt x="74142" y="37261"/>
                  </a:lnTo>
                  <a:lnTo>
                    <a:pt x="74980" y="37261"/>
                  </a:lnTo>
                  <a:lnTo>
                    <a:pt x="74980" y="31877"/>
                  </a:lnTo>
                  <a:lnTo>
                    <a:pt x="77050" y="31877"/>
                  </a:lnTo>
                  <a:lnTo>
                    <a:pt x="77050" y="31153"/>
                  </a:lnTo>
                  <a:close/>
                </a:path>
                <a:path w="97790" h="53975">
                  <a:moveTo>
                    <a:pt x="77749" y="6134"/>
                  </a:moveTo>
                  <a:lnTo>
                    <a:pt x="77622" y="6083"/>
                  </a:lnTo>
                  <a:lnTo>
                    <a:pt x="77431" y="5473"/>
                  </a:lnTo>
                  <a:lnTo>
                    <a:pt x="77317" y="3810"/>
                  </a:lnTo>
                  <a:lnTo>
                    <a:pt x="77203" y="3644"/>
                  </a:lnTo>
                  <a:lnTo>
                    <a:pt x="77076" y="3492"/>
                  </a:lnTo>
                  <a:lnTo>
                    <a:pt x="76898" y="3365"/>
                  </a:lnTo>
                  <a:lnTo>
                    <a:pt x="76657" y="3263"/>
                  </a:lnTo>
                  <a:lnTo>
                    <a:pt x="76923" y="3124"/>
                  </a:lnTo>
                  <a:lnTo>
                    <a:pt x="77127" y="2959"/>
                  </a:lnTo>
                  <a:lnTo>
                    <a:pt x="77381" y="2578"/>
                  </a:lnTo>
                  <a:lnTo>
                    <a:pt x="77406" y="914"/>
                  </a:lnTo>
                  <a:lnTo>
                    <a:pt x="77228" y="622"/>
                  </a:lnTo>
                  <a:lnTo>
                    <a:pt x="76682" y="381"/>
                  </a:lnTo>
                  <a:lnTo>
                    <a:pt x="76682" y="1447"/>
                  </a:lnTo>
                  <a:lnTo>
                    <a:pt x="76568" y="2578"/>
                  </a:lnTo>
                  <a:lnTo>
                    <a:pt x="76111" y="2882"/>
                  </a:lnTo>
                  <a:lnTo>
                    <a:pt x="75806" y="2959"/>
                  </a:lnTo>
                  <a:lnTo>
                    <a:pt x="73494" y="2959"/>
                  </a:lnTo>
                  <a:lnTo>
                    <a:pt x="73494" y="863"/>
                  </a:lnTo>
                  <a:lnTo>
                    <a:pt x="75806" y="863"/>
                  </a:lnTo>
                  <a:lnTo>
                    <a:pt x="76034" y="914"/>
                  </a:lnTo>
                  <a:lnTo>
                    <a:pt x="76517" y="1155"/>
                  </a:lnTo>
                  <a:lnTo>
                    <a:pt x="76682" y="1447"/>
                  </a:lnTo>
                  <a:lnTo>
                    <a:pt x="76682" y="381"/>
                  </a:lnTo>
                  <a:lnTo>
                    <a:pt x="76352" y="228"/>
                  </a:lnTo>
                  <a:lnTo>
                    <a:pt x="75971" y="165"/>
                  </a:lnTo>
                  <a:lnTo>
                    <a:pt x="72669" y="165"/>
                  </a:lnTo>
                  <a:lnTo>
                    <a:pt x="72669" y="6273"/>
                  </a:lnTo>
                  <a:lnTo>
                    <a:pt x="73494" y="6273"/>
                  </a:lnTo>
                  <a:lnTo>
                    <a:pt x="73494" y="3644"/>
                  </a:lnTo>
                  <a:lnTo>
                    <a:pt x="75730" y="3644"/>
                  </a:lnTo>
                  <a:lnTo>
                    <a:pt x="75971" y="3683"/>
                  </a:lnTo>
                  <a:lnTo>
                    <a:pt x="76415" y="3898"/>
                  </a:lnTo>
                  <a:lnTo>
                    <a:pt x="76504" y="4064"/>
                  </a:lnTo>
                  <a:lnTo>
                    <a:pt x="76631" y="5473"/>
                  </a:lnTo>
                  <a:lnTo>
                    <a:pt x="76733" y="6273"/>
                  </a:lnTo>
                  <a:lnTo>
                    <a:pt x="77749" y="6273"/>
                  </a:lnTo>
                  <a:lnTo>
                    <a:pt x="77749" y="6134"/>
                  </a:lnTo>
                  <a:close/>
                </a:path>
                <a:path w="97790" h="53975">
                  <a:moveTo>
                    <a:pt x="80619" y="8013"/>
                  </a:moveTo>
                  <a:lnTo>
                    <a:pt x="80200" y="7239"/>
                  </a:lnTo>
                  <a:lnTo>
                    <a:pt x="79933" y="6654"/>
                  </a:lnTo>
                  <a:lnTo>
                    <a:pt x="79565" y="5575"/>
                  </a:lnTo>
                  <a:lnTo>
                    <a:pt x="79463" y="4838"/>
                  </a:lnTo>
                  <a:lnTo>
                    <a:pt x="79463" y="3238"/>
                  </a:lnTo>
                  <a:lnTo>
                    <a:pt x="79552" y="2540"/>
                  </a:lnTo>
                  <a:lnTo>
                    <a:pt x="79883" y="1524"/>
                  </a:lnTo>
                  <a:lnTo>
                    <a:pt x="80175" y="901"/>
                  </a:lnTo>
                  <a:lnTo>
                    <a:pt x="80606" y="63"/>
                  </a:lnTo>
                  <a:lnTo>
                    <a:pt x="80086" y="63"/>
                  </a:lnTo>
                  <a:lnTo>
                    <a:pt x="79565" y="863"/>
                  </a:lnTo>
                  <a:lnTo>
                    <a:pt x="79222" y="1485"/>
                  </a:lnTo>
                  <a:lnTo>
                    <a:pt x="78803" y="2527"/>
                  </a:lnTo>
                  <a:lnTo>
                    <a:pt x="78676" y="3263"/>
                  </a:lnTo>
                  <a:lnTo>
                    <a:pt x="78689" y="4533"/>
                  </a:lnTo>
                  <a:lnTo>
                    <a:pt x="79362" y="6794"/>
                  </a:lnTo>
                  <a:lnTo>
                    <a:pt x="80111" y="8013"/>
                  </a:lnTo>
                  <a:lnTo>
                    <a:pt x="80619" y="8013"/>
                  </a:lnTo>
                  <a:close/>
                </a:path>
                <a:path w="97790" h="53975">
                  <a:moveTo>
                    <a:pt x="84124" y="15659"/>
                  </a:moveTo>
                  <a:lnTo>
                    <a:pt x="82943" y="15659"/>
                  </a:lnTo>
                  <a:lnTo>
                    <a:pt x="81203" y="20828"/>
                  </a:lnTo>
                  <a:lnTo>
                    <a:pt x="79451" y="15659"/>
                  </a:lnTo>
                  <a:lnTo>
                    <a:pt x="78257" y="15659"/>
                  </a:lnTo>
                  <a:lnTo>
                    <a:pt x="78257" y="21767"/>
                  </a:lnTo>
                  <a:lnTo>
                    <a:pt x="79057" y="21767"/>
                  </a:lnTo>
                  <a:lnTo>
                    <a:pt x="79057" y="18161"/>
                  </a:lnTo>
                  <a:lnTo>
                    <a:pt x="79032" y="16611"/>
                  </a:lnTo>
                  <a:lnTo>
                    <a:pt x="80784" y="21767"/>
                  </a:lnTo>
                  <a:lnTo>
                    <a:pt x="81610" y="21767"/>
                  </a:lnTo>
                  <a:lnTo>
                    <a:pt x="83350" y="16611"/>
                  </a:lnTo>
                  <a:lnTo>
                    <a:pt x="83337" y="17830"/>
                  </a:lnTo>
                  <a:lnTo>
                    <a:pt x="83337" y="21767"/>
                  </a:lnTo>
                  <a:lnTo>
                    <a:pt x="84124" y="21767"/>
                  </a:lnTo>
                  <a:lnTo>
                    <a:pt x="84124" y="15659"/>
                  </a:lnTo>
                  <a:close/>
                </a:path>
                <a:path w="97790" h="53975">
                  <a:moveTo>
                    <a:pt x="85305" y="1625"/>
                  </a:moveTo>
                  <a:lnTo>
                    <a:pt x="85153" y="1206"/>
                  </a:lnTo>
                  <a:lnTo>
                    <a:pt x="84518" y="469"/>
                  </a:lnTo>
                  <a:lnTo>
                    <a:pt x="84023" y="292"/>
                  </a:lnTo>
                  <a:lnTo>
                    <a:pt x="82511" y="292"/>
                  </a:lnTo>
                  <a:lnTo>
                    <a:pt x="81940" y="584"/>
                  </a:lnTo>
                  <a:lnTo>
                    <a:pt x="81432" y="1485"/>
                  </a:lnTo>
                  <a:lnTo>
                    <a:pt x="81343" y="1905"/>
                  </a:lnTo>
                  <a:lnTo>
                    <a:pt x="81330" y="2425"/>
                  </a:lnTo>
                  <a:lnTo>
                    <a:pt x="82092" y="2425"/>
                  </a:lnTo>
                  <a:lnTo>
                    <a:pt x="82105" y="2057"/>
                  </a:lnTo>
                  <a:lnTo>
                    <a:pt x="82169" y="1778"/>
                  </a:lnTo>
                  <a:lnTo>
                    <a:pt x="82461" y="1168"/>
                  </a:lnTo>
                  <a:lnTo>
                    <a:pt x="82816" y="977"/>
                  </a:lnTo>
                  <a:lnTo>
                    <a:pt x="83680" y="977"/>
                  </a:lnTo>
                  <a:lnTo>
                    <a:pt x="83959" y="1079"/>
                  </a:lnTo>
                  <a:lnTo>
                    <a:pt x="84378" y="1485"/>
                  </a:lnTo>
                  <a:lnTo>
                    <a:pt x="84480" y="1765"/>
                  </a:lnTo>
                  <a:lnTo>
                    <a:pt x="84480" y="2413"/>
                  </a:lnTo>
                  <a:lnTo>
                    <a:pt x="84366" y="2679"/>
                  </a:lnTo>
                  <a:lnTo>
                    <a:pt x="83997" y="3048"/>
                  </a:lnTo>
                  <a:lnTo>
                    <a:pt x="83743" y="3225"/>
                  </a:lnTo>
                  <a:lnTo>
                    <a:pt x="82054" y="4203"/>
                  </a:lnTo>
                  <a:lnTo>
                    <a:pt x="81686" y="4559"/>
                  </a:lnTo>
                  <a:lnTo>
                    <a:pt x="81508" y="4927"/>
                  </a:lnTo>
                  <a:lnTo>
                    <a:pt x="81318" y="5308"/>
                  </a:lnTo>
                  <a:lnTo>
                    <a:pt x="81216" y="5765"/>
                  </a:lnTo>
                  <a:lnTo>
                    <a:pt x="81191" y="6273"/>
                  </a:lnTo>
                  <a:lnTo>
                    <a:pt x="85280" y="6273"/>
                  </a:lnTo>
                  <a:lnTo>
                    <a:pt x="85280" y="5562"/>
                  </a:lnTo>
                  <a:lnTo>
                    <a:pt x="82029" y="5562"/>
                  </a:lnTo>
                  <a:lnTo>
                    <a:pt x="82092" y="5270"/>
                  </a:lnTo>
                  <a:lnTo>
                    <a:pt x="82270" y="5003"/>
                  </a:lnTo>
                  <a:lnTo>
                    <a:pt x="82702" y="4622"/>
                  </a:lnTo>
                  <a:lnTo>
                    <a:pt x="82918" y="4483"/>
                  </a:lnTo>
                  <a:lnTo>
                    <a:pt x="84264" y="3733"/>
                  </a:lnTo>
                  <a:lnTo>
                    <a:pt x="84607" y="3492"/>
                  </a:lnTo>
                  <a:lnTo>
                    <a:pt x="85140" y="2959"/>
                  </a:lnTo>
                  <a:lnTo>
                    <a:pt x="85305" y="2552"/>
                  </a:lnTo>
                  <a:lnTo>
                    <a:pt x="85305" y="1625"/>
                  </a:lnTo>
                  <a:close/>
                </a:path>
                <a:path w="97790" h="53975">
                  <a:moveTo>
                    <a:pt x="87261" y="23507"/>
                  </a:moveTo>
                  <a:lnTo>
                    <a:pt x="86855" y="22733"/>
                  </a:lnTo>
                  <a:lnTo>
                    <a:pt x="86588" y="22148"/>
                  </a:lnTo>
                  <a:lnTo>
                    <a:pt x="86220" y="21069"/>
                  </a:lnTo>
                  <a:lnTo>
                    <a:pt x="86106" y="20332"/>
                  </a:lnTo>
                  <a:lnTo>
                    <a:pt x="86106" y="18732"/>
                  </a:lnTo>
                  <a:lnTo>
                    <a:pt x="86207" y="18034"/>
                  </a:lnTo>
                  <a:lnTo>
                    <a:pt x="86537" y="17018"/>
                  </a:lnTo>
                  <a:lnTo>
                    <a:pt x="86817" y="16408"/>
                  </a:lnTo>
                  <a:lnTo>
                    <a:pt x="87249" y="15557"/>
                  </a:lnTo>
                  <a:lnTo>
                    <a:pt x="86728" y="15557"/>
                  </a:lnTo>
                  <a:lnTo>
                    <a:pt x="86220" y="16370"/>
                  </a:lnTo>
                  <a:lnTo>
                    <a:pt x="85877" y="16979"/>
                  </a:lnTo>
                  <a:lnTo>
                    <a:pt x="85458" y="18021"/>
                  </a:lnTo>
                  <a:lnTo>
                    <a:pt x="85318" y="18757"/>
                  </a:lnTo>
                  <a:lnTo>
                    <a:pt x="85331" y="20027"/>
                  </a:lnTo>
                  <a:lnTo>
                    <a:pt x="86766" y="23507"/>
                  </a:lnTo>
                  <a:lnTo>
                    <a:pt x="87261" y="23507"/>
                  </a:lnTo>
                  <a:close/>
                </a:path>
                <a:path w="97790" h="53975">
                  <a:moveTo>
                    <a:pt x="89166" y="20866"/>
                  </a:moveTo>
                  <a:lnTo>
                    <a:pt x="88290" y="20866"/>
                  </a:lnTo>
                  <a:lnTo>
                    <a:pt x="88290" y="21767"/>
                  </a:lnTo>
                  <a:lnTo>
                    <a:pt x="89166" y="21767"/>
                  </a:lnTo>
                  <a:lnTo>
                    <a:pt x="89166" y="20866"/>
                  </a:lnTo>
                  <a:close/>
                </a:path>
                <a:path w="97790" h="53975">
                  <a:moveTo>
                    <a:pt x="90043" y="3746"/>
                  </a:moveTo>
                  <a:lnTo>
                    <a:pt x="89839" y="3302"/>
                  </a:lnTo>
                  <a:lnTo>
                    <a:pt x="89090" y="2590"/>
                  </a:lnTo>
                  <a:lnTo>
                    <a:pt x="88620" y="2413"/>
                  </a:lnTo>
                  <a:lnTo>
                    <a:pt x="87782" y="2413"/>
                  </a:lnTo>
                  <a:lnTo>
                    <a:pt x="87528" y="2463"/>
                  </a:lnTo>
                  <a:lnTo>
                    <a:pt x="87185" y="2616"/>
                  </a:lnTo>
                  <a:lnTo>
                    <a:pt x="87058" y="2679"/>
                  </a:lnTo>
                  <a:lnTo>
                    <a:pt x="86918" y="2794"/>
                  </a:lnTo>
                  <a:lnTo>
                    <a:pt x="87160" y="1143"/>
                  </a:lnTo>
                  <a:lnTo>
                    <a:pt x="89700" y="1143"/>
                  </a:lnTo>
                  <a:lnTo>
                    <a:pt x="89700" y="406"/>
                  </a:lnTo>
                  <a:lnTo>
                    <a:pt x="86601" y="406"/>
                  </a:lnTo>
                  <a:lnTo>
                    <a:pt x="86156" y="3619"/>
                  </a:lnTo>
                  <a:lnTo>
                    <a:pt x="86804" y="3657"/>
                  </a:lnTo>
                  <a:lnTo>
                    <a:pt x="86931" y="3479"/>
                  </a:lnTo>
                  <a:lnTo>
                    <a:pt x="87083" y="3340"/>
                  </a:lnTo>
                  <a:lnTo>
                    <a:pt x="87464" y="3149"/>
                  </a:lnTo>
                  <a:lnTo>
                    <a:pt x="87680" y="3086"/>
                  </a:lnTo>
                  <a:lnTo>
                    <a:pt x="88290" y="3086"/>
                  </a:lnTo>
                  <a:lnTo>
                    <a:pt x="88595" y="3213"/>
                  </a:lnTo>
                  <a:lnTo>
                    <a:pt x="89103" y="3657"/>
                  </a:lnTo>
                  <a:lnTo>
                    <a:pt x="89230" y="3987"/>
                  </a:lnTo>
                  <a:lnTo>
                    <a:pt x="89230" y="4749"/>
                  </a:lnTo>
                  <a:lnTo>
                    <a:pt x="89128" y="5054"/>
                  </a:lnTo>
                  <a:lnTo>
                    <a:pt x="88696" y="5626"/>
                  </a:lnTo>
                  <a:lnTo>
                    <a:pt x="88366" y="5765"/>
                  </a:lnTo>
                  <a:lnTo>
                    <a:pt x="87693" y="5765"/>
                  </a:lnTo>
                  <a:lnTo>
                    <a:pt x="87490" y="5727"/>
                  </a:lnTo>
                  <a:lnTo>
                    <a:pt x="86956" y="5473"/>
                  </a:lnTo>
                  <a:lnTo>
                    <a:pt x="86766" y="5181"/>
                  </a:lnTo>
                  <a:lnTo>
                    <a:pt x="86715" y="4749"/>
                  </a:lnTo>
                  <a:lnTo>
                    <a:pt x="85928" y="4749"/>
                  </a:lnTo>
                  <a:lnTo>
                    <a:pt x="85979" y="5321"/>
                  </a:lnTo>
                  <a:lnTo>
                    <a:pt x="86194" y="5740"/>
                  </a:lnTo>
                  <a:lnTo>
                    <a:pt x="86931" y="6286"/>
                  </a:lnTo>
                  <a:lnTo>
                    <a:pt x="87363" y="6426"/>
                  </a:lnTo>
                  <a:lnTo>
                    <a:pt x="88607" y="6426"/>
                  </a:lnTo>
                  <a:lnTo>
                    <a:pt x="89166" y="6210"/>
                  </a:lnTo>
                  <a:lnTo>
                    <a:pt x="89865" y="5346"/>
                  </a:lnTo>
                  <a:lnTo>
                    <a:pt x="90043" y="4851"/>
                  </a:lnTo>
                  <a:lnTo>
                    <a:pt x="90043" y="3746"/>
                  </a:lnTo>
                  <a:close/>
                </a:path>
                <a:path w="97790" h="53975">
                  <a:moveTo>
                    <a:pt x="91528" y="20866"/>
                  </a:moveTo>
                  <a:lnTo>
                    <a:pt x="90665" y="20866"/>
                  </a:lnTo>
                  <a:lnTo>
                    <a:pt x="90665" y="21767"/>
                  </a:lnTo>
                  <a:lnTo>
                    <a:pt x="91528" y="21767"/>
                  </a:lnTo>
                  <a:lnTo>
                    <a:pt x="91528" y="20866"/>
                  </a:lnTo>
                  <a:close/>
                </a:path>
                <a:path w="97790" h="53975">
                  <a:moveTo>
                    <a:pt x="93903" y="20866"/>
                  </a:moveTo>
                  <a:lnTo>
                    <a:pt x="93027" y="20866"/>
                  </a:lnTo>
                  <a:lnTo>
                    <a:pt x="93027" y="21767"/>
                  </a:lnTo>
                  <a:lnTo>
                    <a:pt x="93903" y="21767"/>
                  </a:lnTo>
                  <a:lnTo>
                    <a:pt x="93903" y="20866"/>
                  </a:lnTo>
                  <a:close/>
                </a:path>
                <a:path w="97790" h="53975">
                  <a:moveTo>
                    <a:pt x="94780" y="3746"/>
                  </a:moveTo>
                  <a:lnTo>
                    <a:pt x="94589" y="3302"/>
                  </a:lnTo>
                  <a:lnTo>
                    <a:pt x="93827" y="2590"/>
                  </a:lnTo>
                  <a:lnTo>
                    <a:pt x="93357" y="2413"/>
                  </a:lnTo>
                  <a:lnTo>
                    <a:pt x="92519" y="2413"/>
                  </a:lnTo>
                  <a:lnTo>
                    <a:pt x="92265" y="2463"/>
                  </a:lnTo>
                  <a:lnTo>
                    <a:pt x="91922" y="2616"/>
                  </a:lnTo>
                  <a:lnTo>
                    <a:pt x="91795" y="2679"/>
                  </a:lnTo>
                  <a:lnTo>
                    <a:pt x="91655" y="2794"/>
                  </a:lnTo>
                  <a:lnTo>
                    <a:pt x="91909" y="1143"/>
                  </a:lnTo>
                  <a:lnTo>
                    <a:pt x="94437" y="1143"/>
                  </a:lnTo>
                  <a:lnTo>
                    <a:pt x="94437" y="406"/>
                  </a:lnTo>
                  <a:lnTo>
                    <a:pt x="91351" y="406"/>
                  </a:lnTo>
                  <a:lnTo>
                    <a:pt x="90893" y="3619"/>
                  </a:lnTo>
                  <a:lnTo>
                    <a:pt x="91541" y="3657"/>
                  </a:lnTo>
                  <a:lnTo>
                    <a:pt x="91668" y="3479"/>
                  </a:lnTo>
                  <a:lnTo>
                    <a:pt x="91821" y="3340"/>
                  </a:lnTo>
                  <a:lnTo>
                    <a:pt x="92202" y="3149"/>
                  </a:lnTo>
                  <a:lnTo>
                    <a:pt x="92417" y="3086"/>
                  </a:lnTo>
                  <a:lnTo>
                    <a:pt x="93027" y="3086"/>
                  </a:lnTo>
                  <a:lnTo>
                    <a:pt x="93332" y="3213"/>
                  </a:lnTo>
                  <a:lnTo>
                    <a:pt x="93840" y="3657"/>
                  </a:lnTo>
                  <a:lnTo>
                    <a:pt x="93967" y="3987"/>
                  </a:lnTo>
                  <a:lnTo>
                    <a:pt x="93967" y="4749"/>
                  </a:lnTo>
                  <a:lnTo>
                    <a:pt x="93865" y="5054"/>
                  </a:lnTo>
                  <a:lnTo>
                    <a:pt x="93433" y="5626"/>
                  </a:lnTo>
                  <a:lnTo>
                    <a:pt x="93103" y="5765"/>
                  </a:lnTo>
                  <a:lnTo>
                    <a:pt x="92430" y="5765"/>
                  </a:lnTo>
                  <a:lnTo>
                    <a:pt x="92227" y="5727"/>
                  </a:lnTo>
                  <a:lnTo>
                    <a:pt x="91706" y="5473"/>
                  </a:lnTo>
                  <a:lnTo>
                    <a:pt x="91503" y="5181"/>
                  </a:lnTo>
                  <a:lnTo>
                    <a:pt x="91452" y="4749"/>
                  </a:lnTo>
                  <a:lnTo>
                    <a:pt x="90678" y="4749"/>
                  </a:lnTo>
                  <a:lnTo>
                    <a:pt x="90716" y="5321"/>
                  </a:lnTo>
                  <a:lnTo>
                    <a:pt x="90932" y="5740"/>
                  </a:lnTo>
                  <a:lnTo>
                    <a:pt x="91681" y="6286"/>
                  </a:lnTo>
                  <a:lnTo>
                    <a:pt x="92100" y="6426"/>
                  </a:lnTo>
                  <a:lnTo>
                    <a:pt x="93357" y="6426"/>
                  </a:lnTo>
                  <a:lnTo>
                    <a:pt x="93903" y="6210"/>
                  </a:lnTo>
                  <a:lnTo>
                    <a:pt x="94602" y="5346"/>
                  </a:lnTo>
                  <a:lnTo>
                    <a:pt x="94780" y="4851"/>
                  </a:lnTo>
                  <a:lnTo>
                    <a:pt x="94780" y="3746"/>
                  </a:lnTo>
                  <a:close/>
                </a:path>
                <a:path w="97790" h="53975">
                  <a:moveTo>
                    <a:pt x="96901" y="19164"/>
                  </a:moveTo>
                  <a:lnTo>
                    <a:pt x="95453" y="15557"/>
                  </a:lnTo>
                  <a:lnTo>
                    <a:pt x="94957" y="15557"/>
                  </a:lnTo>
                  <a:lnTo>
                    <a:pt x="95364" y="16332"/>
                  </a:lnTo>
                  <a:lnTo>
                    <a:pt x="95643" y="16916"/>
                  </a:lnTo>
                  <a:lnTo>
                    <a:pt x="95999" y="17995"/>
                  </a:lnTo>
                  <a:lnTo>
                    <a:pt x="96113" y="18732"/>
                  </a:lnTo>
                  <a:lnTo>
                    <a:pt x="96113" y="20332"/>
                  </a:lnTo>
                  <a:lnTo>
                    <a:pt x="96012" y="21031"/>
                  </a:lnTo>
                  <a:lnTo>
                    <a:pt x="95694" y="22021"/>
                  </a:lnTo>
                  <a:lnTo>
                    <a:pt x="95415" y="22656"/>
                  </a:lnTo>
                  <a:lnTo>
                    <a:pt x="94970" y="23507"/>
                  </a:lnTo>
                  <a:lnTo>
                    <a:pt x="95491" y="23507"/>
                  </a:lnTo>
                  <a:lnTo>
                    <a:pt x="95999" y="22707"/>
                  </a:lnTo>
                  <a:lnTo>
                    <a:pt x="96342" y="22098"/>
                  </a:lnTo>
                  <a:lnTo>
                    <a:pt x="96774" y="21043"/>
                  </a:lnTo>
                  <a:lnTo>
                    <a:pt x="96901" y="20307"/>
                  </a:lnTo>
                  <a:lnTo>
                    <a:pt x="96901" y="19164"/>
                  </a:lnTo>
                  <a:close/>
                </a:path>
                <a:path w="97790" h="53975">
                  <a:moveTo>
                    <a:pt x="97370" y="3670"/>
                  </a:moveTo>
                  <a:lnTo>
                    <a:pt x="95923" y="63"/>
                  </a:lnTo>
                  <a:lnTo>
                    <a:pt x="95427" y="63"/>
                  </a:lnTo>
                  <a:lnTo>
                    <a:pt x="95834" y="838"/>
                  </a:lnTo>
                  <a:lnTo>
                    <a:pt x="96100" y="1422"/>
                  </a:lnTo>
                  <a:lnTo>
                    <a:pt x="96469" y="2501"/>
                  </a:lnTo>
                  <a:lnTo>
                    <a:pt x="96583" y="3238"/>
                  </a:lnTo>
                  <a:lnTo>
                    <a:pt x="96583" y="4838"/>
                  </a:lnTo>
                  <a:lnTo>
                    <a:pt x="96481" y="5537"/>
                  </a:lnTo>
                  <a:lnTo>
                    <a:pt x="96164" y="6527"/>
                  </a:lnTo>
                  <a:lnTo>
                    <a:pt x="95872" y="7150"/>
                  </a:lnTo>
                  <a:lnTo>
                    <a:pt x="95427" y="8013"/>
                  </a:lnTo>
                  <a:lnTo>
                    <a:pt x="95961" y="8013"/>
                  </a:lnTo>
                  <a:lnTo>
                    <a:pt x="96469" y="7200"/>
                  </a:lnTo>
                  <a:lnTo>
                    <a:pt x="96812" y="6604"/>
                  </a:lnTo>
                  <a:lnTo>
                    <a:pt x="97243" y="5537"/>
                  </a:lnTo>
                  <a:lnTo>
                    <a:pt x="97370" y="4813"/>
                  </a:lnTo>
                  <a:lnTo>
                    <a:pt x="97370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8" name="object 5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12700" y="2037138"/>
              <a:ext cx="137151" cy="281245"/>
            </a:xfrm>
            <a:prstGeom prst="rect">
              <a:avLst/>
            </a:prstGeom>
          </p:spPr>
        </p:pic>
        <p:sp>
          <p:nvSpPr>
            <p:cNvPr id="589" name="object 589"/>
            <p:cNvSpPr/>
            <p:nvPr/>
          </p:nvSpPr>
          <p:spPr>
            <a:xfrm>
              <a:off x="6449060" y="2270492"/>
              <a:ext cx="57785" cy="8255"/>
            </a:xfrm>
            <a:custGeom>
              <a:avLst/>
              <a:gdLst/>
              <a:ahLst/>
              <a:cxnLst/>
              <a:rect l="l" t="t" r="r" b="b"/>
              <a:pathLst>
                <a:path w="57784" h="8255">
                  <a:moveTo>
                    <a:pt x="4102" y="5600"/>
                  </a:moveTo>
                  <a:lnTo>
                    <a:pt x="3746" y="5626"/>
                  </a:lnTo>
                  <a:lnTo>
                    <a:pt x="3606" y="3873"/>
                  </a:lnTo>
                  <a:lnTo>
                    <a:pt x="3505" y="2197"/>
                  </a:lnTo>
                  <a:lnTo>
                    <a:pt x="3441" y="2070"/>
                  </a:lnTo>
                  <a:lnTo>
                    <a:pt x="2857" y="1727"/>
                  </a:lnTo>
                  <a:lnTo>
                    <a:pt x="2857" y="3873"/>
                  </a:lnTo>
                  <a:lnTo>
                    <a:pt x="2857" y="4927"/>
                  </a:lnTo>
                  <a:lnTo>
                    <a:pt x="2641" y="5257"/>
                  </a:lnTo>
                  <a:lnTo>
                    <a:pt x="1981" y="5588"/>
                  </a:lnTo>
                  <a:lnTo>
                    <a:pt x="1727" y="5651"/>
                  </a:lnTo>
                  <a:lnTo>
                    <a:pt x="1244" y="5651"/>
                  </a:lnTo>
                  <a:lnTo>
                    <a:pt x="1117" y="5613"/>
                  </a:lnTo>
                  <a:lnTo>
                    <a:pt x="901" y="5461"/>
                  </a:lnTo>
                  <a:lnTo>
                    <a:pt x="774" y="4457"/>
                  </a:lnTo>
                  <a:lnTo>
                    <a:pt x="1143" y="4241"/>
                  </a:lnTo>
                  <a:lnTo>
                    <a:pt x="1346" y="4191"/>
                  </a:lnTo>
                  <a:lnTo>
                    <a:pt x="2209" y="4076"/>
                  </a:lnTo>
                  <a:lnTo>
                    <a:pt x="2641" y="3975"/>
                  </a:lnTo>
                  <a:lnTo>
                    <a:pt x="2857" y="3873"/>
                  </a:lnTo>
                  <a:lnTo>
                    <a:pt x="2857" y="1727"/>
                  </a:lnTo>
                  <a:lnTo>
                    <a:pt x="2362" y="1574"/>
                  </a:lnTo>
                  <a:lnTo>
                    <a:pt x="1384" y="1574"/>
                  </a:lnTo>
                  <a:lnTo>
                    <a:pt x="114" y="3035"/>
                  </a:lnTo>
                  <a:lnTo>
                    <a:pt x="812" y="3035"/>
                  </a:lnTo>
                  <a:lnTo>
                    <a:pt x="901" y="2641"/>
                  </a:lnTo>
                  <a:lnTo>
                    <a:pt x="1155" y="2311"/>
                  </a:lnTo>
                  <a:lnTo>
                    <a:pt x="1435" y="2197"/>
                  </a:lnTo>
                  <a:lnTo>
                    <a:pt x="2159" y="2197"/>
                  </a:lnTo>
                  <a:lnTo>
                    <a:pt x="2413" y="2260"/>
                  </a:lnTo>
                  <a:lnTo>
                    <a:pt x="2781" y="2489"/>
                  </a:lnTo>
                  <a:lnTo>
                    <a:pt x="2768" y="3340"/>
                  </a:lnTo>
                  <a:lnTo>
                    <a:pt x="2641" y="3416"/>
                  </a:lnTo>
                  <a:lnTo>
                    <a:pt x="863" y="3644"/>
                  </a:lnTo>
                  <a:lnTo>
                    <a:pt x="533" y="3771"/>
                  </a:lnTo>
                  <a:lnTo>
                    <a:pt x="0" y="4241"/>
                  </a:lnTo>
                  <a:lnTo>
                    <a:pt x="101" y="5753"/>
                  </a:lnTo>
                  <a:lnTo>
                    <a:pt x="520" y="6146"/>
                  </a:lnTo>
                  <a:lnTo>
                    <a:pt x="876" y="6286"/>
                  </a:lnTo>
                  <a:lnTo>
                    <a:pt x="1638" y="6286"/>
                  </a:lnTo>
                  <a:lnTo>
                    <a:pt x="1943" y="6210"/>
                  </a:lnTo>
                  <a:lnTo>
                    <a:pt x="2514" y="5918"/>
                  </a:lnTo>
                  <a:lnTo>
                    <a:pt x="2743" y="5753"/>
                  </a:lnTo>
                  <a:lnTo>
                    <a:pt x="2895" y="5549"/>
                  </a:lnTo>
                  <a:lnTo>
                    <a:pt x="2997" y="5918"/>
                  </a:lnTo>
                  <a:lnTo>
                    <a:pt x="3136" y="6146"/>
                  </a:lnTo>
                  <a:lnTo>
                    <a:pt x="3327" y="6235"/>
                  </a:lnTo>
                  <a:lnTo>
                    <a:pt x="3683" y="6235"/>
                  </a:lnTo>
                  <a:lnTo>
                    <a:pt x="4064" y="6159"/>
                  </a:lnTo>
                  <a:lnTo>
                    <a:pt x="4102" y="5626"/>
                  </a:lnTo>
                  <a:close/>
                </a:path>
                <a:path w="57784" h="8255">
                  <a:moveTo>
                    <a:pt x="8445" y="1727"/>
                  </a:moveTo>
                  <a:lnTo>
                    <a:pt x="7747" y="1727"/>
                  </a:lnTo>
                  <a:lnTo>
                    <a:pt x="7747" y="2286"/>
                  </a:lnTo>
                  <a:lnTo>
                    <a:pt x="7632" y="2133"/>
                  </a:lnTo>
                  <a:lnTo>
                    <a:pt x="7632" y="2933"/>
                  </a:lnTo>
                  <a:lnTo>
                    <a:pt x="7531" y="4927"/>
                  </a:lnTo>
                  <a:lnTo>
                    <a:pt x="7353" y="5334"/>
                  </a:lnTo>
                  <a:lnTo>
                    <a:pt x="6972" y="5588"/>
                  </a:lnTo>
                  <a:lnTo>
                    <a:pt x="6096" y="5588"/>
                  </a:lnTo>
                  <a:lnTo>
                    <a:pt x="5816" y="5448"/>
                  </a:lnTo>
                  <a:lnTo>
                    <a:pt x="5410" y="4927"/>
                  </a:lnTo>
                  <a:lnTo>
                    <a:pt x="5372" y="3225"/>
                  </a:lnTo>
                  <a:lnTo>
                    <a:pt x="5651" y="2514"/>
                  </a:lnTo>
                  <a:lnTo>
                    <a:pt x="6007" y="2260"/>
                  </a:lnTo>
                  <a:lnTo>
                    <a:pt x="6896" y="2260"/>
                  </a:lnTo>
                  <a:lnTo>
                    <a:pt x="7188" y="2400"/>
                  </a:lnTo>
                  <a:lnTo>
                    <a:pt x="7632" y="2933"/>
                  </a:lnTo>
                  <a:lnTo>
                    <a:pt x="7632" y="2133"/>
                  </a:lnTo>
                  <a:lnTo>
                    <a:pt x="7467" y="1955"/>
                  </a:lnTo>
                  <a:lnTo>
                    <a:pt x="7061" y="1689"/>
                  </a:lnTo>
                  <a:lnTo>
                    <a:pt x="6756" y="1600"/>
                  </a:lnTo>
                  <a:lnTo>
                    <a:pt x="5892" y="1600"/>
                  </a:lnTo>
                  <a:lnTo>
                    <a:pt x="5448" y="1816"/>
                  </a:lnTo>
                  <a:lnTo>
                    <a:pt x="4711" y="2667"/>
                  </a:lnTo>
                  <a:lnTo>
                    <a:pt x="4635" y="2933"/>
                  </a:lnTo>
                  <a:lnTo>
                    <a:pt x="4711" y="5334"/>
                  </a:lnTo>
                  <a:lnTo>
                    <a:pt x="5435" y="6019"/>
                  </a:lnTo>
                  <a:lnTo>
                    <a:pt x="5854" y="6184"/>
                  </a:lnTo>
                  <a:lnTo>
                    <a:pt x="6692" y="6184"/>
                  </a:lnTo>
                  <a:lnTo>
                    <a:pt x="7721" y="5524"/>
                  </a:lnTo>
                  <a:lnTo>
                    <a:pt x="7620" y="6692"/>
                  </a:lnTo>
                  <a:lnTo>
                    <a:pt x="7404" y="7200"/>
                  </a:lnTo>
                  <a:lnTo>
                    <a:pt x="7023" y="7404"/>
                  </a:lnTo>
                  <a:lnTo>
                    <a:pt x="6083" y="7404"/>
                  </a:lnTo>
                  <a:lnTo>
                    <a:pt x="5816" y="7315"/>
                  </a:lnTo>
                  <a:lnTo>
                    <a:pt x="5537" y="7048"/>
                  </a:lnTo>
                  <a:lnTo>
                    <a:pt x="5435" y="6692"/>
                  </a:lnTo>
                  <a:lnTo>
                    <a:pt x="4673" y="6692"/>
                  </a:lnTo>
                  <a:lnTo>
                    <a:pt x="4737" y="7200"/>
                  </a:lnTo>
                  <a:lnTo>
                    <a:pt x="4889" y="7493"/>
                  </a:lnTo>
                  <a:lnTo>
                    <a:pt x="5549" y="7912"/>
                  </a:lnTo>
                  <a:lnTo>
                    <a:pt x="5956" y="8026"/>
                  </a:lnTo>
                  <a:lnTo>
                    <a:pt x="7302" y="8026"/>
                  </a:lnTo>
                  <a:lnTo>
                    <a:pt x="7886" y="7721"/>
                  </a:lnTo>
                  <a:lnTo>
                    <a:pt x="8039" y="7404"/>
                  </a:lnTo>
                  <a:lnTo>
                    <a:pt x="8356" y="6794"/>
                  </a:lnTo>
                  <a:lnTo>
                    <a:pt x="8445" y="5524"/>
                  </a:lnTo>
                  <a:lnTo>
                    <a:pt x="8445" y="2286"/>
                  </a:lnTo>
                  <a:lnTo>
                    <a:pt x="8445" y="1727"/>
                  </a:lnTo>
                  <a:close/>
                </a:path>
                <a:path w="57784" h="8255">
                  <a:moveTo>
                    <a:pt x="13398" y="4140"/>
                  </a:moveTo>
                  <a:lnTo>
                    <a:pt x="12623" y="1943"/>
                  </a:lnTo>
                  <a:lnTo>
                    <a:pt x="12623" y="3556"/>
                  </a:lnTo>
                  <a:lnTo>
                    <a:pt x="10147" y="3556"/>
                  </a:lnTo>
                  <a:lnTo>
                    <a:pt x="10160" y="3225"/>
                  </a:lnTo>
                  <a:lnTo>
                    <a:pt x="10274" y="2857"/>
                  </a:lnTo>
                  <a:lnTo>
                    <a:pt x="10744" y="2362"/>
                  </a:lnTo>
                  <a:lnTo>
                    <a:pt x="11036" y="2235"/>
                  </a:lnTo>
                  <a:lnTo>
                    <a:pt x="11861" y="2235"/>
                  </a:lnTo>
                  <a:lnTo>
                    <a:pt x="12204" y="2413"/>
                  </a:lnTo>
                  <a:lnTo>
                    <a:pt x="12458" y="2870"/>
                  </a:lnTo>
                  <a:lnTo>
                    <a:pt x="12573" y="3175"/>
                  </a:lnTo>
                  <a:lnTo>
                    <a:pt x="12623" y="3556"/>
                  </a:lnTo>
                  <a:lnTo>
                    <a:pt x="12623" y="1943"/>
                  </a:lnTo>
                  <a:lnTo>
                    <a:pt x="12052" y="1651"/>
                  </a:lnTo>
                  <a:lnTo>
                    <a:pt x="11747" y="1574"/>
                  </a:lnTo>
                  <a:lnTo>
                    <a:pt x="10795" y="1574"/>
                  </a:lnTo>
                  <a:lnTo>
                    <a:pt x="10287" y="1803"/>
                  </a:lnTo>
                  <a:lnTo>
                    <a:pt x="9512" y="2705"/>
                  </a:lnTo>
                  <a:lnTo>
                    <a:pt x="9423" y="2971"/>
                  </a:lnTo>
                  <a:lnTo>
                    <a:pt x="9512" y="5283"/>
                  </a:lnTo>
                  <a:lnTo>
                    <a:pt x="10287" y="6096"/>
                  </a:lnTo>
                  <a:lnTo>
                    <a:pt x="10756" y="6299"/>
                  </a:lnTo>
                  <a:lnTo>
                    <a:pt x="11531" y="6299"/>
                  </a:lnTo>
                  <a:lnTo>
                    <a:pt x="13335" y="4737"/>
                  </a:lnTo>
                  <a:lnTo>
                    <a:pt x="12585" y="4737"/>
                  </a:lnTo>
                  <a:lnTo>
                    <a:pt x="12522" y="4965"/>
                  </a:lnTo>
                  <a:lnTo>
                    <a:pt x="12446" y="5118"/>
                  </a:lnTo>
                  <a:lnTo>
                    <a:pt x="12077" y="5524"/>
                  </a:lnTo>
                  <a:lnTo>
                    <a:pt x="11760" y="5651"/>
                  </a:lnTo>
                  <a:lnTo>
                    <a:pt x="10947" y="5651"/>
                  </a:lnTo>
                  <a:lnTo>
                    <a:pt x="10668" y="5524"/>
                  </a:lnTo>
                  <a:lnTo>
                    <a:pt x="10248" y="4965"/>
                  </a:lnTo>
                  <a:lnTo>
                    <a:pt x="10121" y="4140"/>
                  </a:lnTo>
                  <a:lnTo>
                    <a:pt x="13398" y="4140"/>
                  </a:lnTo>
                  <a:close/>
                </a:path>
                <a:path w="57784" h="8255">
                  <a:moveTo>
                    <a:pt x="18503" y="6781"/>
                  </a:moveTo>
                  <a:lnTo>
                    <a:pt x="13766" y="6781"/>
                  </a:lnTo>
                  <a:lnTo>
                    <a:pt x="13766" y="7200"/>
                  </a:lnTo>
                  <a:lnTo>
                    <a:pt x="18503" y="7200"/>
                  </a:lnTo>
                  <a:lnTo>
                    <a:pt x="18503" y="6781"/>
                  </a:lnTo>
                  <a:close/>
                </a:path>
                <a:path w="57784" h="8255">
                  <a:moveTo>
                    <a:pt x="22682" y="2832"/>
                  </a:moveTo>
                  <a:lnTo>
                    <a:pt x="22618" y="2501"/>
                  </a:lnTo>
                  <a:lnTo>
                    <a:pt x="22263" y="1803"/>
                  </a:lnTo>
                  <a:lnTo>
                    <a:pt x="21831" y="1574"/>
                  </a:lnTo>
                  <a:lnTo>
                    <a:pt x="20815" y="1574"/>
                  </a:lnTo>
                  <a:lnTo>
                    <a:pt x="20523" y="1651"/>
                  </a:lnTo>
                  <a:lnTo>
                    <a:pt x="20129" y="1905"/>
                  </a:lnTo>
                  <a:lnTo>
                    <a:pt x="19977" y="2057"/>
                  </a:lnTo>
                  <a:lnTo>
                    <a:pt x="19799" y="2286"/>
                  </a:lnTo>
                  <a:lnTo>
                    <a:pt x="19799" y="0"/>
                  </a:lnTo>
                  <a:lnTo>
                    <a:pt x="19050" y="0"/>
                  </a:lnTo>
                  <a:lnTo>
                    <a:pt x="19050" y="6134"/>
                  </a:lnTo>
                  <a:lnTo>
                    <a:pt x="19799" y="6134"/>
                  </a:lnTo>
                  <a:lnTo>
                    <a:pt x="19799" y="3175"/>
                  </a:lnTo>
                  <a:lnTo>
                    <a:pt x="19926" y="2768"/>
                  </a:lnTo>
                  <a:lnTo>
                    <a:pt x="20434" y="2349"/>
                  </a:lnTo>
                  <a:lnTo>
                    <a:pt x="20713" y="2235"/>
                  </a:lnTo>
                  <a:lnTo>
                    <a:pt x="21399" y="2235"/>
                  </a:lnTo>
                  <a:lnTo>
                    <a:pt x="21653" y="2362"/>
                  </a:lnTo>
                  <a:lnTo>
                    <a:pt x="21869" y="2768"/>
                  </a:lnTo>
                  <a:lnTo>
                    <a:pt x="21907" y="3009"/>
                  </a:lnTo>
                  <a:lnTo>
                    <a:pt x="21907" y="6134"/>
                  </a:lnTo>
                  <a:lnTo>
                    <a:pt x="22682" y="6134"/>
                  </a:lnTo>
                  <a:lnTo>
                    <a:pt x="22682" y="2832"/>
                  </a:lnTo>
                  <a:close/>
                </a:path>
                <a:path w="57784" h="8255">
                  <a:moveTo>
                    <a:pt x="27609" y="4140"/>
                  </a:moveTo>
                  <a:lnTo>
                    <a:pt x="26835" y="1943"/>
                  </a:lnTo>
                  <a:lnTo>
                    <a:pt x="26835" y="3556"/>
                  </a:lnTo>
                  <a:lnTo>
                    <a:pt x="24358" y="3556"/>
                  </a:lnTo>
                  <a:lnTo>
                    <a:pt x="24371" y="3225"/>
                  </a:lnTo>
                  <a:lnTo>
                    <a:pt x="24498" y="2857"/>
                  </a:lnTo>
                  <a:lnTo>
                    <a:pt x="24968" y="2362"/>
                  </a:lnTo>
                  <a:lnTo>
                    <a:pt x="25260" y="2235"/>
                  </a:lnTo>
                  <a:lnTo>
                    <a:pt x="26085" y="2235"/>
                  </a:lnTo>
                  <a:lnTo>
                    <a:pt x="26428" y="2413"/>
                  </a:lnTo>
                  <a:lnTo>
                    <a:pt x="26682" y="2870"/>
                  </a:lnTo>
                  <a:lnTo>
                    <a:pt x="26797" y="3175"/>
                  </a:lnTo>
                  <a:lnTo>
                    <a:pt x="26835" y="3556"/>
                  </a:lnTo>
                  <a:lnTo>
                    <a:pt x="26835" y="1943"/>
                  </a:lnTo>
                  <a:lnTo>
                    <a:pt x="26263" y="1651"/>
                  </a:lnTo>
                  <a:lnTo>
                    <a:pt x="25958" y="1574"/>
                  </a:lnTo>
                  <a:lnTo>
                    <a:pt x="25019" y="1574"/>
                  </a:lnTo>
                  <a:lnTo>
                    <a:pt x="24511" y="1803"/>
                  </a:lnTo>
                  <a:lnTo>
                    <a:pt x="23736" y="2705"/>
                  </a:lnTo>
                  <a:lnTo>
                    <a:pt x="23647" y="2971"/>
                  </a:lnTo>
                  <a:lnTo>
                    <a:pt x="23736" y="5283"/>
                  </a:lnTo>
                  <a:lnTo>
                    <a:pt x="24511" y="6096"/>
                  </a:lnTo>
                  <a:lnTo>
                    <a:pt x="24980" y="6299"/>
                  </a:lnTo>
                  <a:lnTo>
                    <a:pt x="25755" y="6299"/>
                  </a:lnTo>
                  <a:lnTo>
                    <a:pt x="27546" y="4737"/>
                  </a:lnTo>
                  <a:lnTo>
                    <a:pt x="26809" y="4737"/>
                  </a:lnTo>
                  <a:lnTo>
                    <a:pt x="26746" y="4965"/>
                  </a:lnTo>
                  <a:lnTo>
                    <a:pt x="26657" y="5118"/>
                  </a:lnTo>
                  <a:lnTo>
                    <a:pt x="26289" y="5524"/>
                  </a:lnTo>
                  <a:lnTo>
                    <a:pt x="25984" y="5651"/>
                  </a:lnTo>
                  <a:lnTo>
                    <a:pt x="25171" y="5651"/>
                  </a:lnTo>
                  <a:lnTo>
                    <a:pt x="24892" y="5524"/>
                  </a:lnTo>
                  <a:lnTo>
                    <a:pt x="24460" y="4965"/>
                  </a:lnTo>
                  <a:lnTo>
                    <a:pt x="24345" y="4140"/>
                  </a:lnTo>
                  <a:lnTo>
                    <a:pt x="27609" y="4140"/>
                  </a:lnTo>
                  <a:close/>
                </a:path>
                <a:path w="57784" h="8255">
                  <a:moveTo>
                    <a:pt x="29298" y="1701"/>
                  </a:moveTo>
                  <a:lnTo>
                    <a:pt x="28536" y="1701"/>
                  </a:lnTo>
                  <a:lnTo>
                    <a:pt x="28536" y="6134"/>
                  </a:lnTo>
                  <a:lnTo>
                    <a:pt x="29298" y="6134"/>
                  </a:lnTo>
                  <a:lnTo>
                    <a:pt x="29298" y="1701"/>
                  </a:lnTo>
                  <a:close/>
                </a:path>
                <a:path w="57784" h="8255">
                  <a:moveTo>
                    <a:pt x="29298" y="25"/>
                  </a:moveTo>
                  <a:lnTo>
                    <a:pt x="28536" y="25"/>
                  </a:lnTo>
                  <a:lnTo>
                    <a:pt x="28536" y="876"/>
                  </a:lnTo>
                  <a:lnTo>
                    <a:pt x="29298" y="876"/>
                  </a:lnTo>
                  <a:lnTo>
                    <a:pt x="29298" y="25"/>
                  </a:lnTo>
                  <a:close/>
                </a:path>
                <a:path w="57784" h="8255">
                  <a:moveTo>
                    <a:pt x="34036" y="1727"/>
                  </a:moveTo>
                  <a:lnTo>
                    <a:pt x="33350" y="1727"/>
                  </a:lnTo>
                  <a:lnTo>
                    <a:pt x="33350" y="2286"/>
                  </a:lnTo>
                  <a:lnTo>
                    <a:pt x="33235" y="2146"/>
                  </a:lnTo>
                  <a:lnTo>
                    <a:pt x="33235" y="2933"/>
                  </a:lnTo>
                  <a:lnTo>
                    <a:pt x="33134" y="4927"/>
                  </a:lnTo>
                  <a:lnTo>
                    <a:pt x="32943" y="5334"/>
                  </a:lnTo>
                  <a:lnTo>
                    <a:pt x="32562" y="5588"/>
                  </a:lnTo>
                  <a:lnTo>
                    <a:pt x="31686" y="5588"/>
                  </a:lnTo>
                  <a:lnTo>
                    <a:pt x="31407" y="5448"/>
                  </a:lnTo>
                  <a:lnTo>
                    <a:pt x="31000" y="4927"/>
                  </a:lnTo>
                  <a:lnTo>
                    <a:pt x="30962" y="3225"/>
                  </a:lnTo>
                  <a:lnTo>
                    <a:pt x="31242" y="2514"/>
                  </a:lnTo>
                  <a:lnTo>
                    <a:pt x="31610" y="2260"/>
                  </a:lnTo>
                  <a:lnTo>
                    <a:pt x="32486" y="2260"/>
                  </a:lnTo>
                  <a:lnTo>
                    <a:pt x="32778" y="2400"/>
                  </a:lnTo>
                  <a:lnTo>
                    <a:pt x="33235" y="2933"/>
                  </a:lnTo>
                  <a:lnTo>
                    <a:pt x="33235" y="2146"/>
                  </a:lnTo>
                  <a:lnTo>
                    <a:pt x="33058" y="1955"/>
                  </a:lnTo>
                  <a:lnTo>
                    <a:pt x="32651" y="1689"/>
                  </a:lnTo>
                  <a:lnTo>
                    <a:pt x="32346" y="1600"/>
                  </a:lnTo>
                  <a:lnTo>
                    <a:pt x="31483" y="1600"/>
                  </a:lnTo>
                  <a:lnTo>
                    <a:pt x="31038" y="1816"/>
                  </a:lnTo>
                  <a:lnTo>
                    <a:pt x="30302" y="2667"/>
                  </a:lnTo>
                  <a:lnTo>
                    <a:pt x="30226" y="2933"/>
                  </a:lnTo>
                  <a:lnTo>
                    <a:pt x="30302" y="5334"/>
                  </a:lnTo>
                  <a:lnTo>
                    <a:pt x="31038" y="6019"/>
                  </a:lnTo>
                  <a:lnTo>
                    <a:pt x="31457" y="6184"/>
                  </a:lnTo>
                  <a:lnTo>
                    <a:pt x="32283" y="6184"/>
                  </a:lnTo>
                  <a:lnTo>
                    <a:pt x="32562" y="6134"/>
                  </a:lnTo>
                  <a:lnTo>
                    <a:pt x="32981" y="5918"/>
                  </a:lnTo>
                  <a:lnTo>
                    <a:pt x="33172" y="5753"/>
                  </a:lnTo>
                  <a:lnTo>
                    <a:pt x="33274" y="5588"/>
                  </a:lnTo>
                  <a:lnTo>
                    <a:pt x="33210" y="6692"/>
                  </a:lnTo>
                  <a:lnTo>
                    <a:pt x="32994" y="7200"/>
                  </a:lnTo>
                  <a:lnTo>
                    <a:pt x="32613" y="7404"/>
                  </a:lnTo>
                  <a:lnTo>
                    <a:pt x="31673" y="7404"/>
                  </a:lnTo>
                  <a:lnTo>
                    <a:pt x="31407" y="7315"/>
                  </a:lnTo>
                  <a:lnTo>
                    <a:pt x="31140" y="7048"/>
                  </a:lnTo>
                  <a:lnTo>
                    <a:pt x="31026" y="6692"/>
                  </a:lnTo>
                  <a:lnTo>
                    <a:pt x="30264" y="6692"/>
                  </a:lnTo>
                  <a:lnTo>
                    <a:pt x="30340" y="7200"/>
                  </a:lnTo>
                  <a:lnTo>
                    <a:pt x="30492" y="7493"/>
                  </a:lnTo>
                  <a:lnTo>
                    <a:pt x="31140" y="7912"/>
                  </a:lnTo>
                  <a:lnTo>
                    <a:pt x="31546" y="8026"/>
                  </a:lnTo>
                  <a:lnTo>
                    <a:pt x="32893" y="8026"/>
                  </a:lnTo>
                  <a:lnTo>
                    <a:pt x="33477" y="7721"/>
                  </a:lnTo>
                  <a:lnTo>
                    <a:pt x="33642" y="7404"/>
                  </a:lnTo>
                  <a:lnTo>
                    <a:pt x="33959" y="6794"/>
                  </a:lnTo>
                  <a:lnTo>
                    <a:pt x="34036" y="5524"/>
                  </a:lnTo>
                  <a:lnTo>
                    <a:pt x="34036" y="2286"/>
                  </a:lnTo>
                  <a:lnTo>
                    <a:pt x="34036" y="1727"/>
                  </a:lnTo>
                  <a:close/>
                </a:path>
                <a:path w="57784" h="8255">
                  <a:moveTo>
                    <a:pt x="38798" y="2832"/>
                  </a:moveTo>
                  <a:lnTo>
                    <a:pt x="38735" y="2501"/>
                  </a:lnTo>
                  <a:lnTo>
                    <a:pt x="38379" y="1803"/>
                  </a:lnTo>
                  <a:lnTo>
                    <a:pt x="37947" y="1574"/>
                  </a:lnTo>
                  <a:lnTo>
                    <a:pt x="36931" y="1574"/>
                  </a:lnTo>
                  <a:lnTo>
                    <a:pt x="36639" y="1651"/>
                  </a:lnTo>
                  <a:lnTo>
                    <a:pt x="36245" y="1905"/>
                  </a:lnTo>
                  <a:lnTo>
                    <a:pt x="36093" y="2057"/>
                  </a:lnTo>
                  <a:lnTo>
                    <a:pt x="35915" y="2286"/>
                  </a:lnTo>
                  <a:lnTo>
                    <a:pt x="35915" y="0"/>
                  </a:lnTo>
                  <a:lnTo>
                    <a:pt x="35166" y="0"/>
                  </a:lnTo>
                  <a:lnTo>
                    <a:pt x="35166" y="6134"/>
                  </a:lnTo>
                  <a:lnTo>
                    <a:pt x="35915" y="6134"/>
                  </a:lnTo>
                  <a:lnTo>
                    <a:pt x="35915" y="3175"/>
                  </a:lnTo>
                  <a:lnTo>
                    <a:pt x="36042" y="2768"/>
                  </a:lnTo>
                  <a:lnTo>
                    <a:pt x="36537" y="2349"/>
                  </a:lnTo>
                  <a:lnTo>
                    <a:pt x="36830" y="2235"/>
                  </a:lnTo>
                  <a:lnTo>
                    <a:pt x="37515" y="2235"/>
                  </a:lnTo>
                  <a:lnTo>
                    <a:pt x="37769" y="2362"/>
                  </a:lnTo>
                  <a:lnTo>
                    <a:pt x="37985" y="2768"/>
                  </a:lnTo>
                  <a:lnTo>
                    <a:pt x="38023" y="3009"/>
                  </a:lnTo>
                  <a:lnTo>
                    <a:pt x="38023" y="6134"/>
                  </a:lnTo>
                  <a:lnTo>
                    <a:pt x="38798" y="6134"/>
                  </a:lnTo>
                  <a:lnTo>
                    <a:pt x="38798" y="2832"/>
                  </a:lnTo>
                  <a:close/>
                </a:path>
                <a:path w="57784" h="8255">
                  <a:moveTo>
                    <a:pt x="41529" y="1676"/>
                  </a:moveTo>
                  <a:lnTo>
                    <a:pt x="40817" y="1676"/>
                  </a:lnTo>
                  <a:lnTo>
                    <a:pt x="40817" y="431"/>
                  </a:lnTo>
                  <a:lnTo>
                    <a:pt x="40055" y="431"/>
                  </a:lnTo>
                  <a:lnTo>
                    <a:pt x="40055" y="1676"/>
                  </a:lnTo>
                  <a:lnTo>
                    <a:pt x="39446" y="1676"/>
                  </a:lnTo>
                  <a:lnTo>
                    <a:pt x="39446" y="2298"/>
                  </a:lnTo>
                  <a:lnTo>
                    <a:pt x="40055" y="2298"/>
                  </a:lnTo>
                  <a:lnTo>
                    <a:pt x="40055" y="5524"/>
                  </a:lnTo>
                  <a:lnTo>
                    <a:pt x="40119" y="5753"/>
                  </a:lnTo>
                  <a:lnTo>
                    <a:pt x="40360" y="6121"/>
                  </a:lnTo>
                  <a:lnTo>
                    <a:pt x="40601" y="6210"/>
                  </a:lnTo>
                  <a:lnTo>
                    <a:pt x="41059" y="6210"/>
                  </a:lnTo>
                  <a:lnTo>
                    <a:pt x="41440" y="6159"/>
                  </a:lnTo>
                  <a:lnTo>
                    <a:pt x="41529" y="5549"/>
                  </a:lnTo>
                  <a:lnTo>
                    <a:pt x="41122" y="5562"/>
                  </a:lnTo>
                  <a:lnTo>
                    <a:pt x="40868" y="5461"/>
                  </a:lnTo>
                  <a:lnTo>
                    <a:pt x="40817" y="2298"/>
                  </a:lnTo>
                  <a:lnTo>
                    <a:pt x="41529" y="2298"/>
                  </a:lnTo>
                  <a:lnTo>
                    <a:pt x="41529" y="1676"/>
                  </a:lnTo>
                  <a:close/>
                </a:path>
                <a:path w="57784" h="8255">
                  <a:moveTo>
                    <a:pt x="45758" y="25"/>
                  </a:moveTo>
                  <a:lnTo>
                    <a:pt x="44932" y="25"/>
                  </a:lnTo>
                  <a:lnTo>
                    <a:pt x="44932" y="6134"/>
                  </a:lnTo>
                  <a:lnTo>
                    <a:pt x="45758" y="6134"/>
                  </a:lnTo>
                  <a:lnTo>
                    <a:pt x="45758" y="25"/>
                  </a:lnTo>
                  <a:close/>
                </a:path>
                <a:path w="57784" h="8255">
                  <a:moveTo>
                    <a:pt x="51968" y="25"/>
                  </a:moveTo>
                  <a:lnTo>
                    <a:pt x="51168" y="25"/>
                  </a:lnTo>
                  <a:lnTo>
                    <a:pt x="51168" y="4978"/>
                  </a:lnTo>
                  <a:lnTo>
                    <a:pt x="48082" y="25"/>
                  </a:lnTo>
                  <a:lnTo>
                    <a:pt x="47117" y="25"/>
                  </a:lnTo>
                  <a:lnTo>
                    <a:pt x="47117" y="6134"/>
                  </a:lnTo>
                  <a:lnTo>
                    <a:pt x="47904" y="6134"/>
                  </a:lnTo>
                  <a:lnTo>
                    <a:pt x="47904" y="1193"/>
                  </a:lnTo>
                  <a:lnTo>
                    <a:pt x="51028" y="6134"/>
                  </a:lnTo>
                  <a:lnTo>
                    <a:pt x="51968" y="6134"/>
                  </a:lnTo>
                  <a:lnTo>
                    <a:pt x="51968" y="25"/>
                  </a:lnTo>
                  <a:close/>
                </a:path>
                <a:path w="57784" h="8255">
                  <a:moveTo>
                    <a:pt x="57708" y="25"/>
                  </a:moveTo>
                  <a:lnTo>
                    <a:pt x="52755" y="25"/>
                  </a:lnTo>
                  <a:lnTo>
                    <a:pt x="52755" y="749"/>
                  </a:lnTo>
                  <a:lnTo>
                    <a:pt x="54813" y="749"/>
                  </a:lnTo>
                  <a:lnTo>
                    <a:pt x="54813" y="6134"/>
                  </a:lnTo>
                  <a:lnTo>
                    <a:pt x="55651" y="6134"/>
                  </a:lnTo>
                  <a:lnTo>
                    <a:pt x="55651" y="749"/>
                  </a:lnTo>
                  <a:lnTo>
                    <a:pt x="57708" y="749"/>
                  </a:lnTo>
                  <a:lnTo>
                    <a:pt x="57708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083774" y="2283905"/>
              <a:ext cx="146685" cy="287020"/>
            </a:xfrm>
            <a:custGeom>
              <a:avLst/>
              <a:gdLst/>
              <a:ahLst/>
              <a:cxnLst/>
              <a:rect l="l" t="t" r="r" b="b"/>
              <a:pathLst>
                <a:path w="146685" h="287019">
                  <a:moveTo>
                    <a:pt x="143669" y="286671"/>
                  </a:moveTo>
                  <a:lnTo>
                    <a:pt x="2770" y="286671"/>
                  </a:lnTo>
                  <a:lnTo>
                    <a:pt x="0" y="283896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283896"/>
                  </a:lnTo>
                  <a:lnTo>
                    <a:pt x="143669" y="2866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083774" y="2283905"/>
              <a:ext cx="146685" cy="287020"/>
            </a:xfrm>
            <a:custGeom>
              <a:avLst/>
              <a:gdLst/>
              <a:ahLst/>
              <a:cxnLst/>
              <a:rect l="l" t="t" r="r" b="b"/>
              <a:pathLst>
                <a:path w="146685" h="287019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0247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6197"/>
                  </a:lnTo>
                  <a:lnTo>
                    <a:pt x="146446" y="280474"/>
                  </a:lnTo>
                  <a:lnTo>
                    <a:pt x="146446" y="283896"/>
                  </a:lnTo>
                  <a:lnTo>
                    <a:pt x="143669" y="286671"/>
                  </a:lnTo>
                  <a:lnTo>
                    <a:pt x="140247" y="286671"/>
                  </a:lnTo>
                  <a:lnTo>
                    <a:pt x="6198" y="286671"/>
                  </a:lnTo>
                  <a:lnTo>
                    <a:pt x="2770" y="286671"/>
                  </a:lnTo>
                  <a:lnTo>
                    <a:pt x="0" y="283896"/>
                  </a:lnTo>
                  <a:lnTo>
                    <a:pt x="0" y="28047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083774" y="2283905"/>
              <a:ext cx="146685" cy="19050"/>
            </a:xfrm>
            <a:custGeom>
              <a:avLst/>
              <a:gdLst/>
              <a:ahLst/>
              <a:cxnLst/>
              <a:rect l="l" t="t" r="r" b="b"/>
              <a:pathLst>
                <a:path w="146685" h="19050">
                  <a:moveTo>
                    <a:pt x="146446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083774" y="2283905"/>
              <a:ext cx="146685" cy="19050"/>
            </a:xfrm>
            <a:custGeom>
              <a:avLst/>
              <a:gdLst/>
              <a:ahLst/>
              <a:cxnLst/>
              <a:rect l="l" t="t" r="r" b="b"/>
              <a:pathLst>
                <a:path w="14668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40247" y="0"/>
                  </a:lnTo>
                  <a:lnTo>
                    <a:pt x="143669" y="0"/>
                  </a:lnTo>
                  <a:lnTo>
                    <a:pt x="146446" y="2775"/>
                  </a:lnTo>
                  <a:lnTo>
                    <a:pt x="146446" y="6197"/>
                  </a:lnTo>
                  <a:lnTo>
                    <a:pt x="146446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4" name="object 59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86484" y="2286618"/>
              <a:ext cx="31195" cy="27117"/>
            </a:xfrm>
            <a:prstGeom prst="rect">
              <a:avLst/>
            </a:prstGeom>
          </p:spPr>
        </p:pic>
        <p:sp>
          <p:nvSpPr>
            <p:cNvPr id="595" name="object 595"/>
            <p:cNvSpPr/>
            <p:nvPr/>
          </p:nvSpPr>
          <p:spPr>
            <a:xfrm>
              <a:off x="6118873" y="2289136"/>
              <a:ext cx="26034" cy="8890"/>
            </a:xfrm>
            <a:custGeom>
              <a:avLst/>
              <a:gdLst/>
              <a:ahLst/>
              <a:cxnLst/>
              <a:rect l="l" t="t" r="r" b="b"/>
              <a:pathLst>
                <a:path w="26035" h="8889">
                  <a:moveTo>
                    <a:pt x="1308" y="1790"/>
                  </a:moveTo>
                  <a:lnTo>
                    <a:pt x="0" y="1790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90"/>
                  </a:lnTo>
                  <a:close/>
                </a:path>
                <a:path w="26035" h="8889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26035" h="8889">
                  <a:moveTo>
                    <a:pt x="9639" y="3289"/>
                  </a:moveTo>
                  <a:lnTo>
                    <a:pt x="8305" y="1676"/>
                  </a:lnTo>
                  <a:lnTo>
                    <a:pt x="7759" y="1676"/>
                  </a:lnTo>
                  <a:lnTo>
                    <a:pt x="7467" y="1739"/>
                  </a:lnTo>
                  <a:lnTo>
                    <a:pt x="6946" y="2019"/>
                  </a:lnTo>
                  <a:lnTo>
                    <a:pt x="6743" y="2222"/>
                  </a:lnTo>
                  <a:lnTo>
                    <a:pt x="6565" y="2527"/>
                  </a:lnTo>
                  <a:lnTo>
                    <a:pt x="6477" y="2273"/>
                  </a:lnTo>
                  <a:lnTo>
                    <a:pt x="6324" y="2082"/>
                  </a:lnTo>
                  <a:lnTo>
                    <a:pt x="6146" y="1917"/>
                  </a:lnTo>
                  <a:lnTo>
                    <a:pt x="5905" y="1752"/>
                  </a:lnTo>
                  <a:lnTo>
                    <a:pt x="5600" y="1676"/>
                  </a:lnTo>
                  <a:lnTo>
                    <a:pt x="4826" y="1676"/>
                  </a:lnTo>
                  <a:lnTo>
                    <a:pt x="4495" y="1778"/>
                  </a:lnTo>
                  <a:lnTo>
                    <a:pt x="4102" y="2070"/>
                  </a:lnTo>
                  <a:lnTo>
                    <a:pt x="3949" y="2260"/>
                  </a:lnTo>
                  <a:lnTo>
                    <a:pt x="3797" y="2514"/>
                  </a:lnTo>
                  <a:lnTo>
                    <a:pt x="3797" y="1790"/>
                  </a:lnTo>
                  <a:lnTo>
                    <a:pt x="2540" y="1790"/>
                  </a:lnTo>
                  <a:lnTo>
                    <a:pt x="2540" y="6731"/>
                  </a:lnTo>
                  <a:lnTo>
                    <a:pt x="3848" y="6731"/>
                  </a:lnTo>
                  <a:lnTo>
                    <a:pt x="3848" y="3492"/>
                  </a:lnTo>
                  <a:lnTo>
                    <a:pt x="3886" y="3289"/>
                  </a:lnTo>
                  <a:lnTo>
                    <a:pt x="4076" y="2908"/>
                  </a:lnTo>
                  <a:lnTo>
                    <a:pt x="4330" y="2794"/>
                  </a:lnTo>
                  <a:lnTo>
                    <a:pt x="5016" y="2794"/>
                  </a:lnTo>
                  <a:lnTo>
                    <a:pt x="5232" y="2908"/>
                  </a:lnTo>
                  <a:lnTo>
                    <a:pt x="5397" y="3276"/>
                  </a:lnTo>
                  <a:lnTo>
                    <a:pt x="5435" y="3492"/>
                  </a:lnTo>
                  <a:lnTo>
                    <a:pt x="5435" y="6731"/>
                  </a:lnTo>
                  <a:lnTo>
                    <a:pt x="6731" y="6731"/>
                  </a:lnTo>
                  <a:lnTo>
                    <a:pt x="6731" y="3568"/>
                  </a:lnTo>
                  <a:lnTo>
                    <a:pt x="6769" y="3378"/>
                  </a:lnTo>
                  <a:lnTo>
                    <a:pt x="6972" y="2921"/>
                  </a:lnTo>
                  <a:lnTo>
                    <a:pt x="7213" y="2768"/>
                  </a:lnTo>
                  <a:lnTo>
                    <a:pt x="7886" y="2768"/>
                  </a:lnTo>
                  <a:lnTo>
                    <a:pt x="8089" y="2895"/>
                  </a:lnTo>
                  <a:lnTo>
                    <a:pt x="8267" y="3238"/>
                  </a:lnTo>
                  <a:lnTo>
                    <a:pt x="8305" y="3390"/>
                  </a:lnTo>
                  <a:lnTo>
                    <a:pt x="8305" y="6731"/>
                  </a:lnTo>
                  <a:lnTo>
                    <a:pt x="9626" y="6731"/>
                  </a:lnTo>
                  <a:lnTo>
                    <a:pt x="9639" y="3289"/>
                  </a:lnTo>
                  <a:close/>
                </a:path>
                <a:path w="26035" h="8889">
                  <a:moveTo>
                    <a:pt x="15125" y="6731"/>
                  </a:moveTo>
                  <a:lnTo>
                    <a:pt x="15074" y="6515"/>
                  </a:lnTo>
                  <a:lnTo>
                    <a:pt x="14871" y="6146"/>
                  </a:lnTo>
                  <a:lnTo>
                    <a:pt x="14871" y="5943"/>
                  </a:lnTo>
                  <a:lnTo>
                    <a:pt x="14859" y="4330"/>
                  </a:lnTo>
                  <a:lnTo>
                    <a:pt x="14846" y="2705"/>
                  </a:lnTo>
                  <a:lnTo>
                    <a:pt x="14643" y="2197"/>
                  </a:lnTo>
                  <a:lnTo>
                    <a:pt x="13804" y="1778"/>
                  </a:lnTo>
                  <a:lnTo>
                    <a:pt x="13550" y="1727"/>
                  </a:lnTo>
                  <a:lnTo>
                    <a:pt x="13550" y="4330"/>
                  </a:lnTo>
                  <a:lnTo>
                    <a:pt x="13538" y="5245"/>
                  </a:lnTo>
                  <a:lnTo>
                    <a:pt x="13423" y="5537"/>
                  </a:lnTo>
                  <a:lnTo>
                    <a:pt x="12954" y="5867"/>
                  </a:lnTo>
                  <a:lnTo>
                    <a:pt x="12700" y="5943"/>
                  </a:lnTo>
                  <a:lnTo>
                    <a:pt x="12242" y="5943"/>
                  </a:lnTo>
                  <a:lnTo>
                    <a:pt x="12090" y="5905"/>
                  </a:lnTo>
                  <a:lnTo>
                    <a:pt x="11849" y="5702"/>
                  </a:lnTo>
                  <a:lnTo>
                    <a:pt x="11887" y="4889"/>
                  </a:lnTo>
                  <a:lnTo>
                    <a:pt x="12204" y="4699"/>
                  </a:lnTo>
                  <a:lnTo>
                    <a:pt x="12395" y="4635"/>
                  </a:lnTo>
                  <a:lnTo>
                    <a:pt x="13220" y="4483"/>
                  </a:lnTo>
                  <a:lnTo>
                    <a:pt x="13550" y="4330"/>
                  </a:lnTo>
                  <a:lnTo>
                    <a:pt x="13550" y="1727"/>
                  </a:lnTo>
                  <a:lnTo>
                    <a:pt x="13309" y="1663"/>
                  </a:lnTo>
                  <a:lnTo>
                    <a:pt x="11938" y="1663"/>
                  </a:lnTo>
                  <a:lnTo>
                    <a:pt x="11353" y="1892"/>
                  </a:lnTo>
                  <a:lnTo>
                    <a:pt x="10795" y="2603"/>
                  </a:lnTo>
                  <a:lnTo>
                    <a:pt x="10680" y="2959"/>
                  </a:lnTo>
                  <a:lnTo>
                    <a:pt x="10655" y="3390"/>
                  </a:lnTo>
                  <a:lnTo>
                    <a:pt x="11899" y="3390"/>
                  </a:lnTo>
                  <a:lnTo>
                    <a:pt x="11988" y="3048"/>
                  </a:lnTo>
                  <a:lnTo>
                    <a:pt x="12204" y="2781"/>
                  </a:lnTo>
                  <a:lnTo>
                    <a:pt x="12420" y="2705"/>
                  </a:lnTo>
                  <a:lnTo>
                    <a:pt x="13004" y="2705"/>
                  </a:lnTo>
                  <a:lnTo>
                    <a:pt x="13208" y="2743"/>
                  </a:lnTo>
                  <a:lnTo>
                    <a:pt x="13487" y="2895"/>
                  </a:lnTo>
                  <a:lnTo>
                    <a:pt x="13462" y="3530"/>
                  </a:lnTo>
                  <a:lnTo>
                    <a:pt x="13182" y="3657"/>
                  </a:lnTo>
                  <a:lnTo>
                    <a:pt x="11823" y="3835"/>
                  </a:lnTo>
                  <a:lnTo>
                    <a:pt x="11455" y="3949"/>
                  </a:lnTo>
                  <a:lnTo>
                    <a:pt x="10718" y="4368"/>
                  </a:lnTo>
                  <a:lnTo>
                    <a:pt x="10541" y="4699"/>
                  </a:lnTo>
                  <a:lnTo>
                    <a:pt x="10629" y="6248"/>
                  </a:lnTo>
                  <a:lnTo>
                    <a:pt x="11226" y="6756"/>
                  </a:lnTo>
                  <a:lnTo>
                    <a:pt x="11595" y="6883"/>
                  </a:lnTo>
                  <a:lnTo>
                    <a:pt x="12395" y="6883"/>
                  </a:lnTo>
                  <a:lnTo>
                    <a:pt x="12700" y="6807"/>
                  </a:lnTo>
                  <a:lnTo>
                    <a:pt x="13284" y="6451"/>
                  </a:lnTo>
                  <a:lnTo>
                    <a:pt x="13601" y="6146"/>
                  </a:lnTo>
                  <a:lnTo>
                    <a:pt x="13716" y="6731"/>
                  </a:lnTo>
                  <a:lnTo>
                    <a:pt x="15125" y="6731"/>
                  </a:lnTo>
                  <a:close/>
                </a:path>
                <a:path w="26035" h="8889">
                  <a:moveTo>
                    <a:pt x="20472" y="1790"/>
                  </a:moveTo>
                  <a:lnTo>
                    <a:pt x="19215" y="1790"/>
                  </a:lnTo>
                  <a:lnTo>
                    <a:pt x="19215" y="2501"/>
                  </a:lnTo>
                  <a:lnTo>
                    <a:pt x="19100" y="2298"/>
                  </a:lnTo>
                  <a:lnTo>
                    <a:pt x="19100" y="3416"/>
                  </a:lnTo>
                  <a:lnTo>
                    <a:pt x="19100" y="5105"/>
                  </a:lnTo>
                  <a:lnTo>
                    <a:pt x="18681" y="5562"/>
                  </a:lnTo>
                  <a:lnTo>
                    <a:pt x="18427" y="5676"/>
                  </a:lnTo>
                  <a:lnTo>
                    <a:pt x="17665" y="5676"/>
                  </a:lnTo>
                  <a:lnTo>
                    <a:pt x="17348" y="5461"/>
                  </a:lnTo>
                  <a:lnTo>
                    <a:pt x="17170" y="5041"/>
                  </a:lnTo>
                  <a:lnTo>
                    <a:pt x="17068" y="3759"/>
                  </a:lnTo>
                  <a:lnTo>
                    <a:pt x="17348" y="3009"/>
                  </a:lnTo>
                  <a:lnTo>
                    <a:pt x="17653" y="2794"/>
                  </a:lnTo>
                  <a:lnTo>
                    <a:pt x="18440" y="2794"/>
                  </a:lnTo>
                  <a:lnTo>
                    <a:pt x="18707" y="2921"/>
                  </a:lnTo>
                  <a:lnTo>
                    <a:pt x="19100" y="3416"/>
                  </a:lnTo>
                  <a:lnTo>
                    <a:pt x="19100" y="2298"/>
                  </a:lnTo>
                  <a:lnTo>
                    <a:pt x="19024" y="2146"/>
                  </a:lnTo>
                  <a:lnTo>
                    <a:pt x="18770" y="1917"/>
                  </a:lnTo>
                  <a:lnTo>
                    <a:pt x="18262" y="1701"/>
                  </a:lnTo>
                  <a:lnTo>
                    <a:pt x="18046" y="1663"/>
                  </a:lnTo>
                  <a:lnTo>
                    <a:pt x="17132" y="1663"/>
                  </a:lnTo>
                  <a:lnTo>
                    <a:pt x="16624" y="1917"/>
                  </a:lnTo>
                  <a:lnTo>
                    <a:pt x="15963" y="2794"/>
                  </a:lnTo>
                  <a:lnTo>
                    <a:pt x="15849" y="3009"/>
                  </a:lnTo>
                  <a:lnTo>
                    <a:pt x="15735" y="3416"/>
                  </a:lnTo>
                  <a:lnTo>
                    <a:pt x="15824" y="5461"/>
                  </a:lnTo>
                  <a:lnTo>
                    <a:pt x="15913" y="5676"/>
                  </a:lnTo>
                  <a:lnTo>
                    <a:pt x="16637" y="6527"/>
                  </a:lnTo>
                  <a:lnTo>
                    <a:pt x="17145" y="6756"/>
                  </a:lnTo>
                  <a:lnTo>
                    <a:pt x="18199" y="6756"/>
                  </a:lnTo>
                  <a:lnTo>
                    <a:pt x="18529" y="6654"/>
                  </a:lnTo>
                  <a:lnTo>
                    <a:pt x="18935" y="6350"/>
                  </a:lnTo>
                  <a:lnTo>
                    <a:pt x="19062" y="6197"/>
                  </a:lnTo>
                  <a:lnTo>
                    <a:pt x="19189" y="5981"/>
                  </a:lnTo>
                  <a:lnTo>
                    <a:pt x="19138" y="7112"/>
                  </a:lnTo>
                  <a:lnTo>
                    <a:pt x="18884" y="7620"/>
                  </a:lnTo>
                  <a:lnTo>
                    <a:pt x="18567" y="7785"/>
                  </a:lnTo>
                  <a:lnTo>
                    <a:pt x="17767" y="7785"/>
                  </a:lnTo>
                  <a:lnTo>
                    <a:pt x="17538" y="7721"/>
                  </a:lnTo>
                  <a:lnTo>
                    <a:pt x="17310" y="7531"/>
                  </a:lnTo>
                  <a:lnTo>
                    <a:pt x="17221" y="7277"/>
                  </a:lnTo>
                  <a:lnTo>
                    <a:pt x="15811" y="7277"/>
                  </a:lnTo>
                  <a:lnTo>
                    <a:pt x="15862" y="7785"/>
                  </a:lnTo>
                  <a:lnTo>
                    <a:pt x="16078" y="8140"/>
                  </a:lnTo>
                  <a:lnTo>
                    <a:pt x="16878" y="8636"/>
                  </a:lnTo>
                  <a:lnTo>
                    <a:pt x="17386" y="8763"/>
                  </a:lnTo>
                  <a:lnTo>
                    <a:pt x="19075" y="8763"/>
                  </a:lnTo>
                  <a:lnTo>
                    <a:pt x="19773" y="8483"/>
                  </a:lnTo>
                  <a:lnTo>
                    <a:pt x="20243" y="7785"/>
                  </a:lnTo>
                  <a:lnTo>
                    <a:pt x="20345" y="7620"/>
                  </a:lnTo>
                  <a:lnTo>
                    <a:pt x="20472" y="5981"/>
                  </a:lnTo>
                  <a:lnTo>
                    <a:pt x="20472" y="5676"/>
                  </a:lnTo>
                  <a:lnTo>
                    <a:pt x="20472" y="2794"/>
                  </a:lnTo>
                  <a:lnTo>
                    <a:pt x="20472" y="2501"/>
                  </a:lnTo>
                  <a:lnTo>
                    <a:pt x="20472" y="1790"/>
                  </a:lnTo>
                  <a:close/>
                </a:path>
                <a:path w="26035" h="8889">
                  <a:moveTo>
                    <a:pt x="25971" y="4622"/>
                  </a:moveTo>
                  <a:lnTo>
                    <a:pt x="25958" y="3759"/>
                  </a:lnTo>
                  <a:lnTo>
                    <a:pt x="25857" y="3187"/>
                  </a:lnTo>
                  <a:lnTo>
                    <a:pt x="25755" y="2908"/>
                  </a:lnTo>
                  <a:lnTo>
                    <a:pt x="25628" y="2717"/>
                  </a:lnTo>
                  <a:lnTo>
                    <a:pt x="25349" y="2286"/>
                  </a:lnTo>
                  <a:lnTo>
                    <a:pt x="25069" y="2044"/>
                  </a:lnTo>
                  <a:lnTo>
                    <a:pt x="24638" y="1841"/>
                  </a:lnTo>
                  <a:lnTo>
                    <a:pt x="24638" y="3759"/>
                  </a:lnTo>
                  <a:lnTo>
                    <a:pt x="22618" y="3759"/>
                  </a:lnTo>
                  <a:lnTo>
                    <a:pt x="22669" y="3454"/>
                  </a:lnTo>
                  <a:lnTo>
                    <a:pt x="22783" y="3162"/>
                  </a:lnTo>
                  <a:lnTo>
                    <a:pt x="23101" y="2819"/>
                  </a:lnTo>
                  <a:lnTo>
                    <a:pt x="23329" y="2717"/>
                  </a:lnTo>
                  <a:lnTo>
                    <a:pt x="23901" y="2717"/>
                  </a:lnTo>
                  <a:lnTo>
                    <a:pt x="24142" y="2819"/>
                  </a:lnTo>
                  <a:lnTo>
                    <a:pt x="24511" y="3162"/>
                  </a:lnTo>
                  <a:lnTo>
                    <a:pt x="24612" y="3454"/>
                  </a:lnTo>
                  <a:lnTo>
                    <a:pt x="24638" y="3759"/>
                  </a:lnTo>
                  <a:lnTo>
                    <a:pt x="24638" y="1841"/>
                  </a:lnTo>
                  <a:lnTo>
                    <a:pt x="24409" y="1727"/>
                  </a:lnTo>
                  <a:lnTo>
                    <a:pt x="24041" y="1651"/>
                  </a:lnTo>
                  <a:lnTo>
                    <a:pt x="22936" y="1651"/>
                  </a:lnTo>
                  <a:lnTo>
                    <a:pt x="22364" y="1879"/>
                  </a:lnTo>
                  <a:lnTo>
                    <a:pt x="21577" y="2717"/>
                  </a:lnTo>
                  <a:lnTo>
                    <a:pt x="21463" y="2908"/>
                  </a:lnTo>
                  <a:lnTo>
                    <a:pt x="21348" y="3251"/>
                  </a:lnTo>
                  <a:lnTo>
                    <a:pt x="21412" y="5575"/>
                  </a:lnTo>
                  <a:lnTo>
                    <a:pt x="21526" y="5880"/>
                  </a:lnTo>
                  <a:lnTo>
                    <a:pt x="22491" y="6692"/>
                  </a:lnTo>
                  <a:lnTo>
                    <a:pt x="23037" y="6896"/>
                  </a:lnTo>
                  <a:lnTo>
                    <a:pt x="24434" y="6896"/>
                  </a:lnTo>
                  <a:lnTo>
                    <a:pt x="25031" y="6654"/>
                  </a:lnTo>
                  <a:lnTo>
                    <a:pt x="25742" y="5842"/>
                  </a:lnTo>
                  <a:lnTo>
                    <a:pt x="25882" y="5575"/>
                  </a:lnTo>
                  <a:lnTo>
                    <a:pt x="25920" y="5283"/>
                  </a:lnTo>
                  <a:lnTo>
                    <a:pt x="24587" y="5283"/>
                  </a:lnTo>
                  <a:lnTo>
                    <a:pt x="24396" y="5575"/>
                  </a:lnTo>
                  <a:lnTo>
                    <a:pt x="24180" y="5778"/>
                  </a:lnTo>
                  <a:lnTo>
                    <a:pt x="23964" y="5842"/>
                  </a:lnTo>
                  <a:lnTo>
                    <a:pt x="23444" y="5842"/>
                  </a:lnTo>
                  <a:lnTo>
                    <a:pt x="23241" y="5778"/>
                  </a:lnTo>
                  <a:lnTo>
                    <a:pt x="22771" y="5461"/>
                  </a:lnTo>
                  <a:lnTo>
                    <a:pt x="22682" y="5283"/>
                  </a:lnTo>
                  <a:lnTo>
                    <a:pt x="22593" y="4622"/>
                  </a:lnTo>
                  <a:lnTo>
                    <a:pt x="25971" y="4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217823" y="2290103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096851" y="2305989"/>
              <a:ext cx="128270" cy="69850"/>
            </a:xfrm>
            <a:custGeom>
              <a:avLst/>
              <a:gdLst/>
              <a:ahLst/>
              <a:cxnLst/>
              <a:rect l="l" t="t" r="r" b="b"/>
              <a:pathLst>
                <a:path w="128270" h="69850">
                  <a:moveTo>
                    <a:pt x="4102" y="65201"/>
                  </a:moveTo>
                  <a:lnTo>
                    <a:pt x="3898" y="64630"/>
                  </a:lnTo>
                  <a:lnTo>
                    <a:pt x="3581" y="64325"/>
                  </a:lnTo>
                  <a:lnTo>
                    <a:pt x="3238" y="64008"/>
                  </a:lnTo>
                  <a:lnTo>
                    <a:pt x="3238" y="65201"/>
                  </a:lnTo>
                  <a:lnTo>
                    <a:pt x="3149" y="66992"/>
                  </a:lnTo>
                  <a:lnTo>
                    <a:pt x="2857" y="67589"/>
                  </a:lnTo>
                  <a:lnTo>
                    <a:pt x="2514" y="67779"/>
                  </a:lnTo>
                  <a:lnTo>
                    <a:pt x="1562" y="67779"/>
                  </a:lnTo>
                  <a:lnTo>
                    <a:pt x="1231" y="67627"/>
                  </a:lnTo>
                  <a:lnTo>
                    <a:pt x="825" y="66992"/>
                  </a:lnTo>
                  <a:lnTo>
                    <a:pt x="825" y="65201"/>
                  </a:lnTo>
                  <a:lnTo>
                    <a:pt x="1231" y="64503"/>
                  </a:lnTo>
                  <a:lnTo>
                    <a:pt x="1562" y="64325"/>
                  </a:lnTo>
                  <a:lnTo>
                    <a:pt x="2540" y="64325"/>
                  </a:lnTo>
                  <a:lnTo>
                    <a:pt x="2844" y="64503"/>
                  </a:lnTo>
                  <a:lnTo>
                    <a:pt x="2946" y="64630"/>
                  </a:lnTo>
                  <a:lnTo>
                    <a:pt x="3238" y="65201"/>
                  </a:lnTo>
                  <a:lnTo>
                    <a:pt x="3238" y="64008"/>
                  </a:lnTo>
                  <a:lnTo>
                    <a:pt x="3098" y="63868"/>
                  </a:lnTo>
                  <a:lnTo>
                    <a:pt x="2616" y="63677"/>
                  </a:lnTo>
                  <a:lnTo>
                    <a:pt x="1409" y="63677"/>
                  </a:lnTo>
                  <a:lnTo>
                    <a:pt x="889" y="63906"/>
                  </a:lnTo>
                  <a:lnTo>
                    <a:pt x="139" y="64795"/>
                  </a:lnTo>
                  <a:lnTo>
                    <a:pt x="0" y="65201"/>
                  </a:lnTo>
                  <a:lnTo>
                    <a:pt x="127" y="67386"/>
                  </a:lnTo>
                  <a:lnTo>
                    <a:pt x="850" y="68224"/>
                  </a:lnTo>
                  <a:lnTo>
                    <a:pt x="1333" y="68427"/>
                  </a:lnTo>
                  <a:lnTo>
                    <a:pt x="2679" y="68427"/>
                  </a:lnTo>
                  <a:lnTo>
                    <a:pt x="3225" y="68199"/>
                  </a:lnTo>
                  <a:lnTo>
                    <a:pt x="3530" y="67779"/>
                  </a:lnTo>
                  <a:lnTo>
                    <a:pt x="3924" y="67259"/>
                  </a:lnTo>
                  <a:lnTo>
                    <a:pt x="4000" y="66992"/>
                  </a:lnTo>
                  <a:lnTo>
                    <a:pt x="4102" y="65201"/>
                  </a:lnTo>
                  <a:close/>
                </a:path>
                <a:path w="128270" h="69850">
                  <a:moveTo>
                    <a:pt x="4102" y="49707"/>
                  </a:moveTo>
                  <a:lnTo>
                    <a:pt x="3898" y="49136"/>
                  </a:lnTo>
                  <a:lnTo>
                    <a:pt x="3581" y="48831"/>
                  </a:lnTo>
                  <a:lnTo>
                    <a:pt x="3238" y="48514"/>
                  </a:lnTo>
                  <a:lnTo>
                    <a:pt x="3238" y="49707"/>
                  </a:lnTo>
                  <a:lnTo>
                    <a:pt x="3149" y="51485"/>
                  </a:lnTo>
                  <a:lnTo>
                    <a:pt x="2857" y="52095"/>
                  </a:lnTo>
                  <a:lnTo>
                    <a:pt x="2514" y="52285"/>
                  </a:lnTo>
                  <a:lnTo>
                    <a:pt x="1562" y="52285"/>
                  </a:lnTo>
                  <a:lnTo>
                    <a:pt x="1231" y="52120"/>
                  </a:lnTo>
                  <a:lnTo>
                    <a:pt x="825" y="51485"/>
                  </a:lnTo>
                  <a:lnTo>
                    <a:pt x="825" y="49707"/>
                  </a:lnTo>
                  <a:lnTo>
                    <a:pt x="1231" y="49009"/>
                  </a:lnTo>
                  <a:lnTo>
                    <a:pt x="1562" y="48831"/>
                  </a:lnTo>
                  <a:lnTo>
                    <a:pt x="2540" y="48831"/>
                  </a:lnTo>
                  <a:lnTo>
                    <a:pt x="2844" y="49009"/>
                  </a:lnTo>
                  <a:lnTo>
                    <a:pt x="2946" y="49136"/>
                  </a:lnTo>
                  <a:lnTo>
                    <a:pt x="3238" y="49707"/>
                  </a:lnTo>
                  <a:lnTo>
                    <a:pt x="3238" y="48514"/>
                  </a:lnTo>
                  <a:lnTo>
                    <a:pt x="3098" y="48374"/>
                  </a:lnTo>
                  <a:lnTo>
                    <a:pt x="2616" y="48183"/>
                  </a:lnTo>
                  <a:lnTo>
                    <a:pt x="1409" y="48183"/>
                  </a:lnTo>
                  <a:lnTo>
                    <a:pt x="889" y="48399"/>
                  </a:lnTo>
                  <a:lnTo>
                    <a:pt x="139" y="49288"/>
                  </a:lnTo>
                  <a:lnTo>
                    <a:pt x="0" y="49707"/>
                  </a:lnTo>
                  <a:lnTo>
                    <a:pt x="127" y="51892"/>
                  </a:lnTo>
                  <a:lnTo>
                    <a:pt x="850" y="52730"/>
                  </a:lnTo>
                  <a:lnTo>
                    <a:pt x="1333" y="52920"/>
                  </a:lnTo>
                  <a:lnTo>
                    <a:pt x="2679" y="52920"/>
                  </a:lnTo>
                  <a:lnTo>
                    <a:pt x="3225" y="52692"/>
                  </a:lnTo>
                  <a:lnTo>
                    <a:pt x="3530" y="52285"/>
                  </a:lnTo>
                  <a:lnTo>
                    <a:pt x="3924" y="51752"/>
                  </a:lnTo>
                  <a:lnTo>
                    <a:pt x="4000" y="51485"/>
                  </a:lnTo>
                  <a:lnTo>
                    <a:pt x="4102" y="49707"/>
                  </a:lnTo>
                  <a:close/>
                </a:path>
                <a:path w="128270" h="69850">
                  <a:moveTo>
                    <a:pt x="4102" y="34213"/>
                  </a:moveTo>
                  <a:lnTo>
                    <a:pt x="3898" y="33642"/>
                  </a:lnTo>
                  <a:lnTo>
                    <a:pt x="3581" y="33337"/>
                  </a:lnTo>
                  <a:lnTo>
                    <a:pt x="3238" y="33020"/>
                  </a:lnTo>
                  <a:lnTo>
                    <a:pt x="3238" y="34213"/>
                  </a:lnTo>
                  <a:lnTo>
                    <a:pt x="3149" y="36004"/>
                  </a:lnTo>
                  <a:lnTo>
                    <a:pt x="2857" y="36601"/>
                  </a:lnTo>
                  <a:lnTo>
                    <a:pt x="2514" y="36791"/>
                  </a:lnTo>
                  <a:lnTo>
                    <a:pt x="1562" y="36791"/>
                  </a:lnTo>
                  <a:lnTo>
                    <a:pt x="1231" y="36639"/>
                  </a:lnTo>
                  <a:lnTo>
                    <a:pt x="825" y="36004"/>
                  </a:lnTo>
                  <a:lnTo>
                    <a:pt x="825" y="34213"/>
                  </a:lnTo>
                  <a:lnTo>
                    <a:pt x="1231" y="33515"/>
                  </a:lnTo>
                  <a:lnTo>
                    <a:pt x="1562" y="33337"/>
                  </a:lnTo>
                  <a:lnTo>
                    <a:pt x="2540" y="33337"/>
                  </a:lnTo>
                  <a:lnTo>
                    <a:pt x="2844" y="33515"/>
                  </a:lnTo>
                  <a:lnTo>
                    <a:pt x="2946" y="33642"/>
                  </a:lnTo>
                  <a:lnTo>
                    <a:pt x="3238" y="34213"/>
                  </a:lnTo>
                  <a:lnTo>
                    <a:pt x="3238" y="33020"/>
                  </a:lnTo>
                  <a:lnTo>
                    <a:pt x="3098" y="32880"/>
                  </a:lnTo>
                  <a:lnTo>
                    <a:pt x="2616" y="32689"/>
                  </a:lnTo>
                  <a:lnTo>
                    <a:pt x="1409" y="32689"/>
                  </a:lnTo>
                  <a:lnTo>
                    <a:pt x="889" y="32918"/>
                  </a:lnTo>
                  <a:lnTo>
                    <a:pt x="139" y="33794"/>
                  </a:lnTo>
                  <a:lnTo>
                    <a:pt x="0" y="34213"/>
                  </a:lnTo>
                  <a:lnTo>
                    <a:pt x="127" y="36398"/>
                  </a:lnTo>
                  <a:lnTo>
                    <a:pt x="850" y="37236"/>
                  </a:lnTo>
                  <a:lnTo>
                    <a:pt x="1333" y="37439"/>
                  </a:lnTo>
                  <a:lnTo>
                    <a:pt x="2679" y="37439"/>
                  </a:lnTo>
                  <a:lnTo>
                    <a:pt x="3225" y="37211"/>
                  </a:lnTo>
                  <a:lnTo>
                    <a:pt x="3530" y="36791"/>
                  </a:lnTo>
                  <a:lnTo>
                    <a:pt x="3924" y="36271"/>
                  </a:lnTo>
                  <a:lnTo>
                    <a:pt x="4000" y="36004"/>
                  </a:lnTo>
                  <a:lnTo>
                    <a:pt x="4102" y="34213"/>
                  </a:lnTo>
                  <a:close/>
                </a:path>
                <a:path w="128270" h="69850">
                  <a:moveTo>
                    <a:pt x="4102" y="18707"/>
                  </a:moveTo>
                  <a:lnTo>
                    <a:pt x="3898" y="18148"/>
                  </a:lnTo>
                  <a:lnTo>
                    <a:pt x="3581" y="17843"/>
                  </a:lnTo>
                  <a:lnTo>
                    <a:pt x="3238" y="17526"/>
                  </a:lnTo>
                  <a:lnTo>
                    <a:pt x="3238" y="18707"/>
                  </a:lnTo>
                  <a:lnTo>
                    <a:pt x="3149" y="20497"/>
                  </a:lnTo>
                  <a:lnTo>
                    <a:pt x="2857" y="21107"/>
                  </a:lnTo>
                  <a:lnTo>
                    <a:pt x="2514" y="21297"/>
                  </a:lnTo>
                  <a:lnTo>
                    <a:pt x="1562" y="21297"/>
                  </a:lnTo>
                  <a:lnTo>
                    <a:pt x="1231" y="21132"/>
                  </a:lnTo>
                  <a:lnTo>
                    <a:pt x="825" y="20497"/>
                  </a:lnTo>
                  <a:lnTo>
                    <a:pt x="825" y="18707"/>
                  </a:lnTo>
                  <a:lnTo>
                    <a:pt x="1231" y="18021"/>
                  </a:lnTo>
                  <a:lnTo>
                    <a:pt x="1562" y="17843"/>
                  </a:lnTo>
                  <a:lnTo>
                    <a:pt x="2540" y="17843"/>
                  </a:lnTo>
                  <a:lnTo>
                    <a:pt x="2844" y="18021"/>
                  </a:lnTo>
                  <a:lnTo>
                    <a:pt x="2946" y="18148"/>
                  </a:lnTo>
                  <a:lnTo>
                    <a:pt x="3238" y="18707"/>
                  </a:lnTo>
                  <a:lnTo>
                    <a:pt x="3238" y="17526"/>
                  </a:lnTo>
                  <a:lnTo>
                    <a:pt x="3098" y="17386"/>
                  </a:lnTo>
                  <a:lnTo>
                    <a:pt x="2616" y="17195"/>
                  </a:lnTo>
                  <a:lnTo>
                    <a:pt x="1409" y="17195"/>
                  </a:lnTo>
                  <a:lnTo>
                    <a:pt x="889" y="17411"/>
                  </a:lnTo>
                  <a:lnTo>
                    <a:pt x="139" y="18300"/>
                  </a:lnTo>
                  <a:lnTo>
                    <a:pt x="0" y="18707"/>
                  </a:lnTo>
                  <a:lnTo>
                    <a:pt x="127" y="20904"/>
                  </a:lnTo>
                  <a:lnTo>
                    <a:pt x="850" y="21729"/>
                  </a:lnTo>
                  <a:lnTo>
                    <a:pt x="1333" y="21932"/>
                  </a:lnTo>
                  <a:lnTo>
                    <a:pt x="2679" y="21932"/>
                  </a:lnTo>
                  <a:lnTo>
                    <a:pt x="3225" y="21704"/>
                  </a:lnTo>
                  <a:lnTo>
                    <a:pt x="3530" y="21297"/>
                  </a:lnTo>
                  <a:lnTo>
                    <a:pt x="3924" y="20764"/>
                  </a:lnTo>
                  <a:lnTo>
                    <a:pt x="4000" y="20497"/>
                  </a:lnTo>
                  <a:lnTo>
                    <a:pt x="4102" y="18707"/>
                  </a:lnTo>
                  <a:close/>
                </a:path>
                <a:path w="128270" h="69850">
                  <a:moveTo>
                    <a:pt x="4102" y="3213"/>
                  </a:moveTo>
                  <a:lnTo>
                    <a:pt x="3898" y="2654"/>
                  </a:lnTo>
                  <a:lnTo>
                    <a:pt x="3581" y="2349"/>
                  </a:lnTo>
                  <a:lnTo>
                    <a:pt x="3238" y="2032"/>
                  </a:lnTo>
                  <a:lnTo>
                    <a:pt x="3238" y="3213"/>
                  </a:lnTo>
                  <a:lnTo>
                    <a:pt x="3149" y="5003"/>
                  </a:lnTo>
                  <a:lnTo>
                    <a:pt x="2857" y="5613"/>
                  </a:lnTo>
                  <a:lnTo>
                    <a:pt x="2514" y="5803"/>
                  </a:lnTo>
                  <a:lnTo>
                    <a:pt x="1562" y="5803"/>
                  </a:lnTo>
                  <a:lnTo>
                    <a:pt x="1231" y="5638"/>
                  </a:lnTo>
                  <a:lnTo>
                    <a:pt x="825" y="5003"/>
                  </a:lnTo>
                  <a:lnTo>
                    <a:pt x="825" y="3213"/>
                  </a:lnTo>
                  <a:lnTo>
                    <a:pt x="1231" y="2527"/>
                  </a:lnTo>
                  <a:lnTo>
                    <a:pt x="1562" y="2349"/>
                  </a:lnTo>
                  <a:lnTo>
                    <a:pt x="2540" y="2349"/>
                  </a:lnTo>
                  <a:lnTo>
                    <a:pt x="2844" y="2527"/>
                  </a:lnTo>
                  <a:lnTo>
                    <a:pt x="2946" y="2654"/>
                  </a:lnTo>
                  <a:lnTo>
                    <a:pt x="3238" y="3213"/>
                  </a:lnTo>
                  <a:lnTo>
                    <a:pt x="3238" y="2032"/>
                  </a:lnTo>
                  <a:lnTo>
                    <a:pt x="3098" y="1892"/>
                  </a:lnTo>
                  <a:lnTo>
                    <a:pt x="2616" y="1689"/>
                  </a:lnTo>
                  <a:lnTo>
                    <a:pt x="1409" y="1689"/>
                  </a:lnTo>
                  <a:lnTo>
                    <a:pt x="889" y="1917"/>
                  </a:lnTo>
                  <a:lnTo>
                    <a:pt x="139" y="2806"/>
                  </a:lnTo>
                  <a:lnTo>
                    <a:pt x="0" y="3213"/>
                  </a:lnTo>
                  <a:lnTo>
                    <a:pt x="127" y="5410"/>
                  </a:lnTo>
                  <a:lnTo>
                    <a:pt x="850" y="6235"/>
                  </a:lnTo>
                  <a:lnTo>
                    <a:pt x="1333" y="6438"/>
                  </a:lnTo>
                  <a:lnTo>
                    <a:pt x="2679" y="6438"/>
                  </a:lnTo>
                  <a:lnTo>
                    <a:pt x="3225" y="6210"/>
                  </a:lnTo>
                  <a:lnTo>
                    <a:pt x="3530" y="5803"/>
                  </a:lnTo>
                  <a:lnTo>
                    <a:pt x="3924" y="5270"/>
                  </a:lnTo>
                  <a:lnTo>
                    <a:pt x="4000" y="5003"/>
                  </a:lnTo>
                  <a:lnTo>
                    <a:pt x="4102" y="3213"/>
                  </a:lnTo>
                  <a:close/>
                </a:path>
                <a:path w="128270" h="69850">
                  <a:moveTo>
                    <a:pt x="5753" y="63830"/>
                  </a:moveTo>
                  <a:lnTo>
                    <a:pt x="4991" y="63830"/>
                  </a:lnTo>
                  <a:lnTo>
                    <a:pt x="4991" y="68262"/>
                  </a:lnTo>
                  <a:lnTo>
                    <a:pt x="5753" y="68262"/>
                  </a:lnTo>
                  <a:lnTo>
                    <a:pt x="5753" y="63830"/>
                  </a:lnTo>
                  <a:close/>
                </a:path>
                <a:path w="128270" h="69850">
                  <a:moveTo>
                    <a:pt x="5753" y="62153"/>
                  </a:moveTo>
                  <a:lnTo>
                    <a:pt x="4991" y="62153"/>
                  </a:lnTo>
                  <a:lnTo>
                    <a:pt x="4991" y="63004"/>
                  </a:lnTo>
                  <a:lnTo>
                    <a:pt x="5753" y="63004"/>
                  </a:lnTo>
                  <a:lnTo>
                    <a:pt x="5753" y="62153"/>
                  </a:lnTo>
                  <a:close/>
                </a:path>
                <a:path w="128270" h="69850">
                  <a:moveTo>
                    <a:pt x="5753" y="48336"/>
                  </a:moveTo>
                  <a:lnTo>
                    <a:pt x="4991" y="48336"/>
                  </a:lnTo>
                  <a:lnTo>
                    <a:pt x="4991" y="52768"/>
                  </a:lnTo>
                  <a:lnTo>
                    <a:pt x="5753" y="52768"/>
                  </a:lnTo>
                  <a:lnTo>
                    <a:pt x="5753" y="48336"/>
                  </a:lnTo>
                  <a:close/>
                </a:path>
                <a:path w="128270" h="69850">
                  <a:moveTo>
                    <a:pt x="5753" y="46659"/>
                  </a:moveTo>
                  <a:lnTo>
                    <a:pt x="4991" y="46659"/>
                  </a:lnTo>
                  <a:lnTo>
                    <a:pt x="4991" y="47498"/>
                  </a:lnTo>
                  <a:lnTo>
                    <a:pt x="5753" y="47498"/>
                  </a:lnTo>
                  <a:lnTo>
                    <a:pt x="5753" y="46659"/>
                  </a:lnTo>
                  <a:close/>
                </a:path>
                <a:path w="128270" h="69850">
                  <a:moveTo>
                    <a:pt x="5753" y="32842"/>
                  </a:moveTo>
                  <a:lnTo>
                    <a:pt x="4991" y="32842"/>
                  </a:lnTo>
                  <a:lnTo>
                    <a:pt x="4991" y="37274"/>
                  </a:lnTo>
                  <a:lnTo>
                    <a:pt x="5753" y="37274"/>
                  </a:lnTo>
                  <a:lnTo>
                    <a:pt x="5753" y="32842"/>
                  </a:lnTo>
                  <a:close/>
                </a:path>
                <a:path w="128270" h="69850">
                  <a:moveTo>
                    <a:pt x="5753" y="31165"/>
                  </a:moveTo>
                  <a:lnTo>
                    <a:pt x="4991" y="31165"/>
                  </a:lnTo>
                  <a:lnTo>
                    <a:pt x="4991" y="32016"/>
                  </a:lnTo>
                  <a:lnTo>
                    <a:pt x="5753" y="32016"/>
                  </a:lnTo>
                  <a:lnTo>
                    <a:pt x="5753" y="31165"/>
                  </a:lnTo>
                  <a:close/>
                </a:path>
                <a:path w="128270" h="69850">
                  <a:moveTo>
                    <a:pt x="5753" y="17335"/>
                  </a:moveTo>
                  <a:lnTo>
                    <a:pt x="4991" y="17335"/>
                  </a:lnTo>
                  <a:lnTo>
                    <a:pt x="4991" y="21780"/>
                  </a:lnTo>
                  <a:lnTo>
                    <a:pt x="5753" y="21780"/>
                  </a:lnTo>
                  <a:lnTo>
                    <a:pt x="5753" y="17335"/>
                  </a:lnTo>
                  <a:close/>
                </a:path>
                <a:path w="128270" h="69850">
                  <a:moveTo>
                    <a:pt x="5753" y="15659"/>
                  </a:moveTo>
                  <a:lnTo>
                    <a:pt x="4991" y="15659"/>
                  </a:lnTo>
                  <a:lnTo>
                    <a:pt x="4991" y="16510"/>
                  </a:lnTo>
                  <a:lnTo>
                    <a:pt x="5753" y="16510"/>
                  </a:lnTo>
                  <a:lnTo>
                    <a:pt x="5753" y="15659"/>
                  </a:lnTo>
                  <a:close/>
                </a:path>
                <a:path w="128270" h="69850">
                  <a:moveTo>
                    <a:pt x="5753" y="1841"/>
                  </a:moveTo>
                  <a:lnTo>
                    <a:pt x="4991" y="1841"/>
                  </a:lnTo>
                  <a:lnTo>
                    <a:pt x="4991" y="6273"/>
                  </a:lnTo>
                  <a:lnTo>
                    <a:pt x="5753" y="6273"/>
                  </a:lnTo>
                  <a:lnTo>
                    <a:pt x="5753" y="1841"/>
                  </a:lnTo>
                  <a:close/>
                </a:path>
                <a:path w="128270" h="69850">
                  <a:moveTo>
                    <a:pt x="5753" y="165"/>
                  </a:moveTo>
                  <a:lnTo>
                    <a:pt x="4991" y="165"/>
                  </a:lnTo>
                  <a:lnTo>
                    <a:pt x="4991" y="1016"/>
                  </a:lnTo>
                  <a:lnTo>
                    <a:pt x="5753" y="1016"/>
                  </a:lnTo>
                  <a:lnTo>
                    <a:pt x="5753" y="165"/>
                  </a:lnTo>
                  <a:close/>
                </a:path>
                <a:path w="128270" h="69850">
                  <a:moveTo>
                    <a:pt x="11074" y="68910"/>
                  </a:moveTo>
                  <a:lnTo>
                    <a:pt x="6337" y="68910"/>
                  </a:lnTo>
                  <a:lnTo>
                    <a:pt x="6337" y="69329"/>
                  </a:lnTo>
                  <a:lnTo>
                    <a:pt x="11074" y="69329"/>
                  </a:lnTo>
                  <a:lnTo>
                    <a:pt x="11074" y="68910"/>
                  </a:lnTo>
                  <a:close/>
                </a:path>
                <a:path w="128270" h="69850">
                  <a:moveTo>
                    <a:pt x="11074" y="53416"/>
                  </a:moveTo>
                  <a:lnTo>
                    <a:pt x="6337" y="53416"/>
                  </a:lnTo>
                  <a:lnTo>
                    <a:pt x="6337" y="53835"/>
                  </a:lnTo>
                  <a:lnTo>
                    <a:pt x="11074" y="53835"/>
                  </a:lnTo>
                  <a:lnTo>
                    <a:pt x="11074" y="53416"/>
                  </a:lnTo>
                  <a:close/>
                </a:path>
                <a:path w="128270" h="69850">
                  <a:moveTo>
                    <a:pt x="11074" y="37922"/>
                  </a:moveTo>
                  <a:lnTo>
                    <a:pt x="6337" y="37922"/>
                  </a:lnTo>
                  <a:lnTo>
                    <a:pt x="6337" y="38341"/>
                  </a:lnTo>
                  <a:lnTo>
                    <a:pt x="11074" y="38341"/>
                  </a:lnTo>
                  <a:lnTo>
                    <a:pt x="11074" y="37922"/>
                  </a:lnTo>
                  <a:close/>
                </a:path>
                <a:path w="128270" h="69850">
                  <a:moveTo>
                    <a:pt x="11074" y="22428"/>
                  </a:moveTo>
                  <a:lnTo>
                    <a:pt x="6337" y="22428"/>
                  </a:lnTo>
                  <a:lnTo>
                    <a:pt x="6337" y="22847"/>
                  </a:lnTo>
                  <a:lnTo>
                    <a:pt x="11074" y="22847"/>
                  </a:lnTo>
                  <a:lnTo>
                    <a:pt x="11074" y="22428"/>
                  </a:lnTo>
                  <a:close/>
                </a:path>
                <a:path w="128270" h="69850">
                  <a:moveTo>
                    <a:pt x="11074" y="6921"/>
                  </a:moveTo>
                  <a:lnTo>
                    <a:pt x="6337" y="6921"/>
                  </a:lnTo>
                  <a:lnTo>
                    <a:pt x="6337" y="7353"/>
                  </a:lnTo>
                  <a:lnTo>
                    <a:pt x="11074" y="7353"/>
                  </a:lnTo>
                  <a:lnTo>
                    <a:pt x="11074" y="6921"/>
                  </a:lnTo>
                  <a:close/>
                </a:path>
                <a:path w="128270" h="69850">
                  <a:moveTo>
                    <a:pt x="15024" y="35572"/>
                  </a:moveTo>
                  <a:lnTo>
                    <a:pt x="14884" y="35267"/>
                  </a:lnTo>
                  <a:lnTo>
                    <a:pt x="14401" y="34963"/>
                  </a:lnTo>
                  <a:lnTo>
                    <a:pt x="14046" y="34836"/>
                  </a:lnTo>
                  <a:lnTo>
                    <a:pt x="12801" y="34531"/>
                  </a:lnTo>
                  <a:lnTo>
                    <a:pt x="12636" y="34467"/>
                  </a:lnTo>
                  <a:lnTo>
                    <a:pt x="12331" y="34290"/>
                  </a:lnTo>
                  <a:lnTo>
                    <a:pt x="12230" y="34124"/>
                  </a:lnTo>
                  <a:lnTo>
                    <a:pt x="12230" y="33756"/>
                  </a:lnTo>
                  <a:lnTo>
                    <a:pt x="12306" y="33616"/>
                  </a:lnTo>
                  <a:lnTo>
                    <a:pt x="12598" y="33388"/>
                  </a:lnTo>
                  <a:lnTo>
                    <a:pt x="12814" y="33337"/>
                  </a:lnTo>
                  <a:lnTo>
                    <a:pt x="13512" y="33337"/>
                  </a:lnTo>
                  <a:lnTo>
                    <a:pt x="13817" y="33439"/>
                  </a:lnTo>
                  <a:lnTo>
                    <a:pt x="13982" y="33642"/>
                  </a:lnTo>
                  <a:lnTo>
                    <a:pt x="14097" y="33782"/>
                  </a:lnTo>
                  <a:lnTo>
                    <a:pt x="14147" y="33921"/>
                  </a:lnTo>
                  <a:lnTo>
                    <a:pt x="14173" y="34099"/>
                  </a:lnTo>
                  <a:lnTo>
                    <a:pt x="14871" y="34099"/>
                  </a:lnTo>
                  <a:lnTo>
                    <a:pt x="14884" y="33807"/>
                  </a:lnTo>
                  <a:lnTo>
                    <a:pt x="14795" y="33540"/>
                  </a:lnTo>
                  <a:lnTo>
                    <a:pt x="14312" y="32893"/>
                  </a:lnTo>
                  <a:lnTo>
                    <a:pt x="13830" y="32702"/>
                  </a:lnTo>
                  <a:lnTo>
                    <a:pt x="12636" y="32702"/>
                  </a:lnTo>
                  <a:lnTo>
                    <a:pt x="12230" y="32829"/>
                  </a:lnTo>
                  <a:lnTo>
                    <a:pt x="11620" y="33350"/>
                  </a:lnTo>
                  <a:lnTo>
                    <a:pt x="11468" y="33693"/>
                  </a:lnTo>
                  <a:lnTo>
                    <a:pt x="11468" y="34467"/>
                  </a:lnTo>
                  <a:lnTo>
                    <a:pt x="11633" y="34759"/>
                  </a:lnTo>
                  <a:lnTo>
                    <a:pt x="12141" y="35077"/>
                  </a:lnTo>
                  <a:lnTo>
                    <a:pt x="12420" y="35179"/>
                  </a:lnTo>
                  <a:lnTo>
                    <a:pt x="13716" y="35496"/>
                  </a:lnTo>
                  <a:lnTo>
                    <a:pt x="13919" y="35572"/>
                  </a:lnTo>
                  <a:lnTo>
                    <a:pt x="14198" y="35737"/>
                  </a:lnTo>
                  <a:lnTo>
                    <a:pt x="14287" y="35877"/>
                  </a:lnTo>
                  <a:lnTo>
                    <a:pt x="14287" y="36322"/>
                  </a:lnTo>
                  <a:lnTo>
                    <a:pt x="14185" y="36512"/>
                  </a:lnTo>
                  <a:lnTo>
                    <a:pt x="13754" y="36753"/>
                  </a:lnTo>
                  <a:lnTo>
                    <a:pt x="13512" y="36804"/>
                  </a:lnTo>
                  <a:lnTo>
                    <a:pt x="12776" y="36804"/>
                  </a:lnTo>
                  <a:lnTo>
                    <a:pt x="12446" y="36690"/>
                  </a:lnTo>
                  <a:lnTo>
                    <a:pt x="12153" y="36322"/>
                  </a:lnTo>
                  <a:lnTo>
                    <a:pt x="12090" y="36131"/>
                  </a:lnTo>
                  <a:lnTo>
                    <a:pt x="12065" y="35877"/>
                  </a:lnTo>
                  <a:lnTo>
                    <a:pt x="11341" y="35877"/>
                  </a:lnTo>
                  <a:lnTo>
                    <a:pt x="11366" y="36322"/>
                  </a:lnTo>
                  <a:lnTo>
                    <a:pt x="11518" y="36690"/>
                  </a:lnTo>
                  <a:lnTo>
                    <a:pt x="12065" y="37299"/>
                  </a:lnTo>
                  <a:lnTo>
                    <a:pt x="12534" y="37439"/>
                  </a:lnTo>
                  <a:lnTo>
                    <a:pt x="13817" y="37439"/>
                  </a:lnTo>
                  <a:lnTo>
                    <a:pt x="14274" y="37299"/>
                  </a:lnTo>
                  <a:lnTo>
                    <a:pt x="14871" y="36728"/>
                  </a:lnTo>
                  <a:lnTo>
                    <a:pt x="15024" y="36385"/>
                  </a:lnTo>
                  <a:lnTo>
                    <a:pt x="15024" y="35572"/>
                  </a:lnTo>
                  <a:close/>
                </a:path>
                <a:path w="128270" h="69850">
                  <a:moveTo>
                    <a:pt x="15252" y="64960"/>
                  </a:moveTo>
                  <a:lnTo>
                    <a:pt x="15189" y="64617"/>
                  </a:lnTo>
                  <a:lnTo>
                    <a:pt x="14833" y="63919"/>
                  </a:lnTo>
                  <a:lnTo>
                    <a:pt x="14401" y="63703"/>
                  </a:lnTo>
                  <a:lnTo>
                    <a:pt x="13385" y="63703"/>
                  </a:lnTo>
                  <a:lnTo>
                    <a:pt x="13093" y="63779"/>
                  </a:lnTo>
                  <a:lnTo>
                    <a:pt x="12712" y="64020"/>
                  </a:lnTo>
                  <a:lnTo>
                    <a:pt x="12547" y="64185"/>
                  </a:lnTo>
                  <a:lnTo>
                    <a:pt x="12369" y="64414"/>
                  </a:lnTo>
                  <a:lnTo>
                    <a:pt x="12369" y="62128"/>
                  </a:lnTo>
                  <a:lnTo>
                    <a:pt x="11620" y="62128"/>
                  </a:lnTo>
                  <a:lnTo>
                    <a:pt x="11620" y="68262"/>
                  </a:lnTo>
                  <a:lnTo>
                    <a:pt x="12369" y="68262"/>
                  </a:lnTo>
                  <a:lnTo>
                    <a:pt x="12369" y="65303"/>
                  </a:lnTo>
                  <a:lnTo>
                    <a:pt x="12496" y="64897"/>
                  </a:lnTo>
                  <a:lnTo>
                    <a:pt x="13004" y="64477"/>
                  </a:lnTo>
                  <a:lnTo>
                    <a:pt x="13284" y="64363"/>
                  </a:lnTo>
                  <a:lnTo>
                    <a:pt x="13970" y="64363"/>
                  </a:lnTo>
                  <a:lnTo>
                    <a:pt x="14224" y="64490"/>
                  </a:lnTo>
                  <a:lnTo>
                    <a:pt x="14439" y="64884"/>
                  </a:lnTo>
                  <a:lnTo>
                    <a:pt x="14478" y="65125"/>
                  </a:lnTo>
                  <a:lnTo>
                    <a:pt x="14478" y="68262"/>
                  </a:lnTo>
                  <a:lnTo>
                    <a:pt x="15252" y="68262"/>
                  </a:lnTo>
                  <a:lnTo>
                    <a:pt x="15252" y="64960"/>
                  </a:lnTo>
                  <a:close/>
                </a:path>
                <a:path w="128270" h="69850">
                  <a:moveTo>
                    <a:pt x="15252" y="2971"/>
                  </a:moveTo>
                  <a:lnTo>
                    <a:pt x="15189" y="2628"/>
                  </a:lnTo>
                  <a:lnTo>
                    <a:pt x="14846" y="1943"/>
                  </a:lnTo>
                  <a:lnTo>
                    <a:pt x="14427" y="1727"/>
                  </a:lnTo>
                  <a:lnTo>
                    <a:pt x="13500" y="1727"/>
                  </a:lnTo>
                  <a:lnTo>
                    <a:pt x="13246" y="1778"/>
                  </a:lnTo>
                  <a:lnTo>
                    <a:pt x="12776" y="2006"/>
                  </a:lnTo>
                  <a:lnTo>
                    <a:pt x="12547" y="2197"/>
                  </a:lnTo>
                  <a:lnTo>
                    <a:pt x="12331" y="2463"/>
                  </a:lnTo>
                  <a:lnTo>
                    <a:pt x="12331" y="1828"/>
                  </a:lnTo>
                  <a:lnTo>
                    <a:pt x="11620" y="1828"/>
                  </a:lnTo>
                  <a:lnTo>
                    <a:pt x="11620" y="6273"/>
                  </a:lnTo>
                  <a:lnTo>
                    <a:pt x="12369" y="6273"/>
                  </a:lnTo>
                  <a:lnTo>
                    <a:pt x="12369" y="3657"/>
                  </a:lnTo>
                  <a:lnTo>
                    <a:pt x="12395" y="3429"/>
                  </a:lnTo>
                  <a:lnTo>
                    <a:pt x="13474" y="2400"/>
                  </a:lnTo>
                  <a:lnTo>
                    <a:pt x="13995" y="2400"/>
                  </a:lnTo>
                  <a:lnTo>
                    <a:pt x="14236" y="2540"/>
                  </a:lnTo>
                  <a:lnTo>
                    <a:pt x="14452" y="2984"/>
                  </a:lnTo>
                  <a:lnTo>
                    <a:pt x="14490" y="3200"/>
                  </a:lnTo>
                  <a:lnTo>
                    <a:pt x="14490" y="6273"/>
                  </a:lnTo>
                  <a:lnTo>
                    <a:pt x="15252" y="6273"/>
                  </a:lnTo>
                  <a:lnTo>
                    <a:pt x="15252" y="2971"/>
                  </a:lnTo>
                  <a:close/>
                </a:path>
                <a:path w="128270" h="69850">
                  <a:moveTo>
                    <a:pt x="15633" y="21247"/>
                  </a:moveTo>
                  <a:lnTo>
                    <a:pt x="15278" y="21272"/>
                  </a:lnTo>
                  <a:lnTo>
                    <a:pt x="15138" y="19507"/>
                  </a:lnTo>
                  <a:lnTo>
                    <a:pt x="15049" y="17843"/>
                  </a:lnTo>
                  <a:lnTo>
                    <a:pt x="14973" y="17703"/>
                  </a:lnTo>
                  <a:lnTo>
                    <a:pt x="14389" y="17360"/>
                  </a:lnTo>
                  <a:lnTo>
                    <a:pt x="14389" y="19507"/>
                  </a:lnTo>
                  <a:lnTo>
                    <a:pt x="14389" y="20574"/>
                  </a:lnTo>
                  <a:lnTo>
                    <a:pt x="14185" y="20904"/>
                  </a:lnTo>
                  <a:lnTo>
                    <a:pt x="13512" y="21221"/>
                  </a:lnTo>
                  <a:lnTo>
                    <a:pt x="13258" y="21297"/>
                  </a:lnTo>
                  <a:lnTo>
                    <a:pt x="12776" y="21297"/>
                  </a:lnTo>
                  <a:lnTo>
                    <a:pt x="12433" y="21107"/>
                  </a:lnTo>
                  <a:lnTo>
                    <a:pt x="12306" y="20091"/>
                  </a:lnTo>
                  <a:lnTo>
                    <a:pt x="12674" y="19888"/>
                  </a:lnTo>
                  <a:lnTo>
                    <a:pt x="12877" y="19837"/>
                  </a:lnTo>
                  <a:lnTo>
                    <a:pt x="13741" y="19723"/>
                  </a:lnTo>
                  <a:lnTo>
                    <a:pt x="14173" y="19621"/>
                  </a:lnTo>
                  <a:lnTo>
                    <a:pt x="14389" y="19507"/>
                  </a:lnTo>
                  <a:lnTo>
                    <a:pt x="14389" y="17360"/>
                  </a:lnTo>
                  <a:lnTo>
                    <a:pt x="13893" y="17208"/>
                  </a:lnTo>
                  <a:lnTo>
                    <a:pt x="12915" y="17208"/>
                  </a:lnTo>
                  <a:lnTo>
                    <a:pt x="11645" y="18681"/>
                  </a:lnTo>
                  <a:lnTo>
                    <a:pt x="12344" y="18681"/>
                  </a:lnTo>
                  <a:lnTo>
                    <a:pt x="12433" y="18275"/>
                  </a:lnTo>
                  <a:lnTo>
                    <a:pt x="12687" y="17945"/>
                  </a:lnTo>
                  <a:lnTo>
                    <a:pt x="12966" y="17843"/>
                  </a:lnTo>
                  <a:lnTo>
                    <a:pt x="13690" y="17843"/>
                  </a:lnTo>
                  <a:lnTo>
                    <a:pt x="13944" y="17907"/>
                  </a:lnTo>
                  <a:lnTo>
                    <a:pt x="14312" y="18135"/>
                  </a:lnTo>
                  <a:lnTo>
                    <a:pt x="14300" y="18986"/>
                  </a:lnTo>
                  <a:lnTo>
                    <a:pt x="12395" y="19278"/>
                  </a:lnTo>
                  <a:lnTo>
                    <a:pt x="12065" y="19418"/>
                  </a:lnTo>
                  <a:lnTo>
                    <a:pt x="11531" y="19888"/>
                  </a:lnTo>
                  <a:lnTo>
                    <a:pt x="11633" y="21386"/>
                  </a:lnTo>
                  <a:lnTo>
                    <a:pt x="12052" y="21780"/>
                  </a:lnTo>
                  <a:lnTo>
                    <a:pt x="12407" y="21932"/>
                  </a:lnTo>
                  <a:lnTo>
                    <a:pt x="13169" y="21932"/>
                  </a:lnTo>
                  <a:lnTo>
                    <a:pt x="13474" y="21856"/>
                  </a:lnTo>
                  <a:lnTo>
                    <a:pt x="14046" y="21564"/>
                  </a:lnTo>
                  <a:lnTo>
                    <a:pt x="14274" y="21386"/>
                  </a:lnTo>
                  <a:lnTo>
                    <a:pt x="14427" y="21183"/>
                  </a:lnTo>
                  <a:lnTo>
                    <a:pt x="14528" y="21564"/>
                  </a:lnTo>
                  <a:lnTo>
                    <a:pt x="14668" y="21780"/>
                  </a:lnTo>
                  <a:lnTo>
                    <a:pt x="14859" y="21869"/>
                  </a:lnTo>
                  <a:lnTo>
                    <a:pt x="15227" y="21869"/>
                  </a:lnTo>
                  <a:lnTo>
                    <a:pt x="15608" y="21805"/>
                  </a:lnTo>
                  <a:lnTo>
                    <a:pt x="15633" y="21272"/>
                  </a:lnTo>
                  <a:close/>
                </a:path>
                <a:path w="128270" h="69850">
                  <a:moveTo>
                    <a:pt x="16649" y="32842"/>
                  </a:moveTo>
                  <a:lnTo>
                    <a:pt x="15887" y="32842"/>
                  </a:lnTo>
                  <a:lnTo>
                    <a:pt x="15887" y="37274"/>
                  </a:lnTo>
                  <a:lnTo>
                    <a:pt x="16649" y="37274"/>
                  </a:lnTo>
                  <a:lnTo>
                    <a:pt x="16649" y="32842"/>
                  </a:lnTo>
                  <a:close/>
                </a:path>
                <a:path w="128270" h="69850">
                  <a:moveTo>
                    <a:pt x="16649" y="31165"/>
                  </a:moveTo>
                  <a:lnTo>
                    <a:pt x="15887" y="31165"/>
                  </a:lnTo>
                  <a:lnTo>
                    <a:pt x="15887" y="32016"/>
                  </a:lnTo>
                  <a:lnTo>
                    <a:pt x="16649" y="32016"/>
                  </a:lnTo>
                  <a:lnTo>
                    <a:pt x="16649" y="31165"/>
                  </a:lnTo>
                  <a:close/>
                </a:path>
                <a:path w="128270" h="69850">
                  <a:moveTo>
                    <a:pt x="17068" y="48310"/>
                  </a:moveTo>
                  <a:lnTo>
                    <a:pt x="16319" y="48310"/>
                  </a:lnTo>
                  <a:lnTo>
                    <a:pt x="15405" y="51803"/>
                  </a:lnTo>
                  <a:lnTo>
                    <a:pt x="14541" y="48310"/>
                  </a:lnTo>
                  <a:lnTo>
                    <a:pt x="13690" y="48310"/>
                  </a:lnTo>
                  <a:lnTo>
                    <a:pt x="12827" y="51816"/>
                  </a:lnTo>
                  <a:lnTo>
                    <a:pt x="11963" y="48310"/>
                  </a:lnTo>
                  <a:lnTo>
                    <a:pt x="11150" y="48310"/>
                  </a:lnTo>
                  <a:lnTo>
                    <a:pt x="12433" y="52768"/>
                  </a:lnTo>
                  <a:lnTo>
                    <a:pt x="13208" y="52768"/>
                  </a:lnTo>
                  <a:lnTo>
                    <a:pt x="14084" y="49314"/>
                  </a:lnTo>
                  <a:lnTo>
                    <a:pt x="14998" y="52768"/>
                  </a:lnTo>
                  <a:lnTo>
                    <a:pt x="15773" y="52768"/>
                  </a:lnTo>
                  <a:lnTo>
                    <a:pt x="17068" y="48310"/>
                  </a:lnTo>
                  <a:close/>
                </a:path>
                <a:path w="128270" h="69850">
                  <a:moveTo>
                    <a:pt x="18542" y="48336"/>
                  </a:moveTo>
                  <a:lnTo>
                    <a:pt x="17780" y="48336"/>
                  </a:lnTo>
                  <a:lnTo>
                    <a:pt x="17780" y="52768"/>
                  </a:lnTo>
                  <a:lnTo>
                    <a:pt x="18542" y="52768"/>
                  </a:lnTo>
                  <a:lnTo>
                    <a:pt x="18542" y="48336"/>
                  </a:lnTo>
                  <a:close/>
                </a:path>
                <a:path w="128270" h="69850">
                  <a:moveTo>
                    <a:pt x="18542" y="46659"/>
                  </a:moveTo>
                  <a:lnTo>
                    <a:pt x="17780" y="46659"/>
                  </a:lnTo>
                  <a:lnTo>
                    <a:pt x="17780" y="47498"/>
                  </a:lnTo>
                  <a:lnTo>
                    <a:pt x="18542" y="47498"/>
                  </a:lnTo>
                  <a:lnTo>
                    <a:pt x="18542" y="46659"/>
                  </a:lnTo>
                  <a:close/>
                </a:path>
                <a:path w="128270" h="69850">
                  <a:moveTo>
                    <a:pt x="18554" y="17233"/>
                  </a:moveTo>
                  <a:lnTo>
                    <a:pt x="18326" y="17221"/>
                  </a:lnTo>
                  <a:lnTo>
                    <a:pt x="18008" y="17221"/>
                  </a:lnTo>
                  <a:lnTo>
                    <a:pt x="17754" y="17335"/>
                  </a:lnTo>
                  <a:lnTo>
                    <a:pt x="17297" y="17754"/>
                  </a:lnTo>
                  <a:lnTo>
                    <a:pt x="17157" y="17945"/>
                  </a:lnTo>
                  <a:lnTo>
                    <a:pt x="17094" y="18084"/>
                  </a:lnTo>
                  <a:lnTo>
                    <a:pt x="17094" y="17322"/>
                  </a:lnTo>
                  <a:lnTo>
                    <a:pt x="16383" y="17322"/>
                  </a:lnTo>
                  <a:lnTo>
                    <a:pt x="16383" y="21780"/>
                  </a:lnTo>
                  <a:lnTo>
                    <a:pt x="17132" y="21780"/>
                  </a:lnTo>
                  <a:lnTo>
                    <a:pt x="17132" y="18897"/>
                  </a:lnTo>
                  <a:lnTo>
                    <a:pt x="17233" y="18618"/>
                  </a:lnTo>
                  <a:lnTo>
                    <a:pt x="17640" y="18135"/>
                  </a:lnTo>
                  <a:lnTo>
                    <a:pt x="17932" y="18008"/>
                  </a:lnTo>
                  <a:lnTo>
                    <a:pt x="18300" y="18008"/>
                  </a:lnTo>
                  <a:lnTo>
                    <a:pt x="18554" y="18034"/>
                  </a:lnTo>
                  <a:lnTo>
                    <a:pt x="18554" y="17233"/>
                  </a:lnTo>
                  <a:close/>
                </a:path>
                <a:path w="128270" h="69850">
                  <a:moveTo>
                    <a:pt x="20370" y="5740"/>
                  </a:moveTo>
                  <a:lnTo>
                    <a:pt x="20015" y="5778"/>
                  </a:lnTo>
                  <a:lnTo>
                    <a:pt x="19875" y="4013"/>
                  </a:lnTo>
                  <a:lnTo>
                    <a:pt x="19786" y="2349"/>
                  </a:lnTo>
                  <a:lnTo>
                    <a:pt x="19710" y="2209"/>
                  </a:lnTo>
                  <a:lnTo>
                    <a:pt x="19126" y="1866"/>
                  </a:lnTo>
                  <a:lnTo>
                    <a:pt x="19126" y="4013"/>
                  </a:lnTo>
                  <a:lnTo>
                    <a:pt x="19126" y="5067"/>
                  </a:lnTo>
                  <a:lnTo>
                    <a:pt x="18923" y="5410"/>
                  </a:lnTo>
                  <a:lnTo>
                    <a:pt x="18249" y="5727"/>
                  </a:lnTo>
                  <a:lnTo>
                    <a:pt x="17995" y="5791"/>
                  </a:lnTo>
                  <a:lnTo>
                    <a:pt x="17526" y="5791"/>
                  </a:lnTo>
                  <a:lnTo>
                    <a:pt x="17399" y="5753"/>
                  </a:lnTo>
                  <a:lnTo>
                    <a:pt x="17170" y="5613"/>
                  </a:lnTo>
                  <a:lnTo>
                    <a:pt x="17056" y="4597"/>
                  </a:lnTo>
                  <a:lnTo>
                    <a:pt x="17424" y="4394"/>
                  </a:lnTo>
                  <a:lnTo>
                    <a:pt x="17627" y="4330"/>
                  </a:lnTo>
                  <a:lnTo>
                    <a:pt x="18491" y="4229"/>
                  </a:lnTo>
                  <a:lnTo>
                    <a:pt x="18910" y="4114"/>
                  </a:lnTo>
                  <a:lnTo>
                    <a:pt x="19126" y="4013"/>
                  </a:lnTo>
                  <a:lnTo>
                    <a:pt x="19126" y="1866"/>
                  </a:lnTo>
                  <a:lnTo>
                    <a:pt x="18630" y="1714"/>
                  </a:lnTo>
                  <a:lnTo>
                    <a:pt x="17665" y="1714"/>
                  </a:lnTo>
                  <a:lnTo>
                    <a:pt x="16383" y="3187"/>
                  </a:lnTo>
                  <a:lnTo>
                    <a:pt x="17081" y="3187"/>
                  </a:lnTo>
                  <a:lnTo>
                    <a:pt x="17170" y="2781"/>
                  </a:lnTo>
                  <a:lnTo>
                    <a:pt x="17424" y="2451"/>
                  </a:lnTo>
                  <a:lnTo>
                    <a:pt x="17703" y="2349"/>
                  </a:lnTo>
                  <a:lnTo>
                    <a:pt x="18427" y="2349"/>
                  </a:lnTo>
                  <a:lnTo>
                    <a:pt x="18694" y="2400"/>
                  </a:lnTo>
                  <a:lnTo>
                    <a:pt x="19050" y="2628"/>
                  </a:lnTo>
                  <a:lnTo>
                    <a:pt x="19037" y="3479"/>
                  </a:lnTo>
                  <a:lnTo>
                    <a:pt x="17132" y="3784"/>
                  </a:lnTo>
                  <a:lnTo>
                    <a:pt x="16802" y="3924"/>
                  </a:lnTo>
                  <a:lnTo>
                    <a:pt x="16281" y="4394"/>
                  </a:lnTo>
                  <a:lnTo>
                    <a:pt x="16383" y="5892"/>
                  </a:lnTo>
                  <a:lnTo>
                    <a:pt x="16789" y="6286"/>
                  </a:lnTo>
                  <a:lnTo>
                    <a:pt x="17145" y="6426"/>
                  </a:lnTo>
                  <a:lnTo>
                    <a:pt x="17907" y="6426"/>
                  </a:lnTo>
                  <a:lnTo>
                    <a:pt x="18224" y="6350"/>
                  </a:lnTo>
                  <a:lnTo>
                    <a:pt x="18796" y="6057"/>
                  </a:lnTo>
                  <a:lnTo>
                    <a:pt x="19011" y="5892"/>
                  </a:lnTo>
                  <a:lnTo>
                    <a:pt x="19164" y="5689"/>
                  </a:lnTo>
                  <a:lnTo>
                    <a:pt x="19265" y="6057"/>
                  </a:lnTo>
                  <a:lnTo>
                    <a:pt x="19405" y="6286"/>
                  </a:lnTo>
                  <a:lnTo>
                    <a:pt x="19596" y="6375"/>
                  </a:lnTo>
                  <a:lnTo>
                    <a:pt x="19964" y="6375"/>
                  </a:lnTo>
                  <a:lnTo>
                    <a:pt x="20345" y="6311"/>
                  </a:lnTo>
                  <a:lnTo>
                    <a:pt x="20370" y="5778"/>
                  </a:lnTo>
                  <a:close/>
                </a:path>
                <a:path w="128270" h="69850">
                  <a:moveTo>
                    <a:pt x="21170" y="36601"/>
                  </a:moveTo>
                  <a:lnTo>
                    <a:pt x="18465" y="36601"/>
                  </a:lnTo>
                  <a:lnTo>
                    <a:pt x="21094" y="33426"/>
                  </a:lnTo>
                  <a:lnTo>
                    <a:pt x="21094" y="32816"/>
                  </a:lnTo>
                  <a:lnTo>
                    <a:pt x="17640" y="32816"/>
                  </a:lnTo>
                  <a:lnTo>
                    <a:pt x="17640" y="33489"/>
                  </a:lnTo>
                  <a:lnTo>
                    <a:pt x="20091" y="33489"/>
                  </a:lnTo>
                  <a:lnTo>
                    <a:pt x="17449" y="36677"/>
                  </a:lnTo>
                  <a:lnTo>
                    <a:pt x="17449" y="37274"/>
                  </a:lnTo>
                  <a:lnTo>
                    <a:pt x="21170" y="37274"/>
                  </a:lnTo>
                  <a:lnTo>
                    <a:pt x="21170" y="36601"/>
                  </a:lnTo>
                  <a:close/>
                </a:path>
                <a:path w="128270" h="69850">
                  <a:moveTo>
                    <a:pt x="22720" y="18821"/>
                  </a:moveTo>
                  <a:lnTo>
                    <a:pt x="22644" y="18224"/>
                  </a:lnTo>
                  <a:lnTo>
                    <a:pt x="22453" y="17805"/>
                  </a:lnTo>
                  <a:lnTo>
                    <a:pt x="22148" y="17564"/>
                  </a:lnTo>
                  <a:lnTo>
                    <a:pt x="21831" y="17310"/>
                  </a:lnTo>
                  <a:lnTo>
                    <a:pt x="21424" y="17195"/>
                  </a:lnTo>
                  <a:lnTo>
                    <a:pt x="20332" y="17195"/>
                  </a:lnTo>
                  <a:lnTo>
                    <a:pt x="19850" y="17411"/>
                  </a:lnTo>
                  <a:lnTo>
                    <a:pt x="19088" y="18275"/>
                  </a:lnTo>
                  <a:lnTo>
                    <a:pt x="18897" y="18884"/>
                  </a:lnTo>
                  <a:lnTo>
                    <a:pt x="18897" y="20307"/>
                  </a:lnTo>
                  <a:lnTo>
                    <a:pt x="19062" y="20840"/>
                  </a:lnTo>
                  <a:lnTo>
                    <a:pt x="19761" y="21691"/>
                  </a:lnTo>
                  <a:lnTo>
                    <a:pt x="20231" y="21907"/>
                  </a:lnTo>
                  <a:lnTo>
                    <a:pt x="21336" y="21907"/>
                  </a:lnTo>
                  <a:lnTo>
                    <a:pt x="21755" y="21767"/>
                  </a:lnTo>
                  <a:lnTo>
                    <a:pt x="22415" y="21221"/>
                  </a:lnTo>
                  <a:lnTo>
                    <a:pt x="22631" y="20789"/>
                  </a:lnTo>
                  <a:lnTo>
                    <a:pt x="22720" y="20205"/>
                  </a:lnTo>
                  <a:lnTo>
                    <a:pt x="21983" y="20205"/>
                  </a:lnTo>
                  <a:lnTo>
                    <a:pt x="21907" y="20523"/>
                  </a:lnTo>
                  <a:lnTo>
                    <a:pt x="21793" y="20789"/>
                  </a:lnTo>
                  <a:lnTo>
                    <a:pt x="21424" y="21170"/>
                  </a:lnTo>
                  <a:lnTo>
                    <a:pt x="21183" y="21259"/>
                  </a:lnTo>
                  <a:lnTo>
                    <a:pt x="20472" y="21259"/>
                  </a:lnTo>
                  <a:lnTo>
                    <a:pt x="20167" y="21107"/>
                  </a:lnTo>
                  <a:lnTo>
                    <a:pt x="19786" y="20497"/>
                  </a:lnTo>
                  <a:lnTo>
                    <a:pt x="19697" y="20129"/>
                  </a:lnTo>
                  <a:lnTo>
                    <a:pt x="19697" y="19240"/>
                  </a:lnTo>
                  <a:lnTo>
                    <a:pt x="19761" y="18859"/>
                  </a:lnTo>
                  <a:lnTo>
                    <a:pt x="20104" y="18097"/>
                  </a:lnTo>
                  <a:lnTo>
                    <a:pt x="20447" y="17856"/>
                  </a:lnTo>
                  <a:lnTo>
                    <a:pt x="21272" y="17856"/>
                  </a:lnTo>
                  <a:lnTo>
                    <a:pt x="21526" y="17957"/>
                  </a:lnTo>
                  <a:lnTo>
                    <a:pt x="21844" y="18313"/>
                  </a:lnTo>
                  <a:lnTo>
                    <a:pt x="21945" y="18542"/>
                  </a:lnTo>
                  <a:lnTo>
                    <a:pt x="21983" y="18821"/>
                  </a:lnTo>
                  <a:lnTo>
                    <a:pt x="22720" y="18821"/>
                  </a:lnTo>
                  <a:close/>
                </a:path>
                <a:path w="128270" h="69850">
                  <a:moveTo>
                    <a:pt x="23304" y="46634"/>
                  </a:moveTo>
                  <a:lnTo>
                    <a:pt x="22580" y="46634"/>
                  </a:lnTo>
                  <a:lnTo>
                    <a:pt x="22580" y="48882"/>
                  </a:lnTo>
                  <a:lnTo>
                    <a:pt x="22504" y="51523"/>
                  </a:lnTo>
                  <a:lnTo>
                    <a:pt x="22059" y="52108"/>
                  </a:lnTo>
                  <a:lnTo>
                    <a:pt x="21767" y="52273"/>
                  </a:lnTo>
                  <a:lnTo>
                    <a:pt x="20980" y="52273"/>
                  </a:lnTo>
                  <a:lnTo>
                    <a:pt x="20650" y="52108"/>
                  </a:lnTo>
                  <a:lnTo>
                    <a:pt x="20281" y="51523"/>
                  </a:lnTo>
                  <a:lnTo>
                    <a:pt x="20269" y="49606"/>
                  </a:lnTo>
                  <a:lnTo>
                    <a:pt x="20739" y="49034"/>
                  </a:lnTo>
                  <a:lnTo>
                    <a:pt x="22504" y="51523"/>
                  </a:lnTo>
                  <a:lnTo>
                    <a:pt x="22504" y="48806"/>
                  </a:lnTo>
                  <a:lnTo>
                    <a:pt x="22263" y="48526"/>
                  </a:lnTo>
                  <a:lnTo>
                    <a:pt x="21894" y="48298"/>
                  </a:lnTo>
                  <a:lnTo>
                    <a:pt x="21615" y="48234"/>
                  </a:lnTo>
                  <a:lnTo>
                    <a:pt x="20662" y="48234"/>
                  </a:lnTo>
                  <a:lnTo>
                    <a:pt x="20231" y="48450"/>
                  </a:lnTo>
                  <a:lnTo>
                    <a:pt x="19519" y="49415"/>
                  </a:lnTo>
                  <a:lnTo>
                    <a:pt x="19469" y="49606"/>
                  </a:lnTo>
                  <a:lnTo>
                    <a:pt x="19532" y="51879"/>
                  </a:lnTo>
                  <a:lnTo>
                    <a:pt x="20269" y="52717"/>
                  </a:lnTo>
                  <a:lnTo>
                    <a:pt x="20688" y="52920"/>
                  </a:lnTo>
                  <a:lnTo>
                    <a:pt x="21501" y="52920"/>
                  </a:lnTo>
                  <a:lnTo>
                    <a:pt x="22631" y="52146"/>
                  </a:lnTo>
                  <a:lnTo>
                    <a:pt x="22631" y="52768"/>
                  </a:lnTo>
                  <a:lnTo>
                    <a:pt x="23304" y="52768"/>
                  </a:lnTo>
                  <a:lnTo>
                    <a:pt x="23304" y="52146"/>
                  </a:lnTo>
                  <a:lnTo>
                    <a:pt x="23304" y="46634"/>
                  </a:lnTo>
                  <a:close/>
                </a:path>
                <a:path w="128270" h="69850">
                  <a:moveTo>
                    <a:pt x="25857" y="35280"/>
                  </a:moveTo>
                  <a:lnTo>
                    <a:pt x="25082" y="33070"/>
                  </a:lnTo>
                  <a:lnTo>
                    <a:pt x="25082" y="34696"/>
                  </a:lnTo>
                  <a:lnTo>
                    <a:pt x="22606" y="34696"/>
                  </a:lnTo>
                  <a:lnTo>
                    <a:pt x="22618" y="34366"/>
                  </a:lnTo>
                  <a:lnTo>
                    <a:pt x="22745" y="33997"/>
                  </a:lnTo>
                  <a:lnTo>
                    <a:pt x="23215" y="33489"/>
                  </a:lnTo>
                  <a:lnTo>
                    <a:pt x="23507" y="33375"/>
                  </a:lnTo>
                  <a:lnTo>
                    <a:pt x="24333" y="33375"/>
                  </a:lnTo>
                  <a:lnTo>
                    <a:pt x="24676" y="33553"/>
                  </a:lnTo>
                  <a:lnTo>
                    <a:pt x="24930" y="33997"/>
                  </a:lnTo>
                  <a:lnTo>
                    <a:pt x="25044" y="34302"/>
                  </a:lnTo>
                  <a:lnTo>
                    <a:pt x="25082" y="34696"/>
                  </a:lnTo>
                  <a:lnTo>
                    <a:pt x="25082" y="33070"/>
                  </a:lnTo>
                  <a:lnTo>
                    <a:pt x="24511" y="32791"/>
                  </a:lnTo>
                  <a:lnTo>
                    <a:pt x="24218" y="32715"/>
                  </a:lnTo>
                  <a:lnTo>
                    <a:pt x="23266" y="32715"/>
                  </a:lnTo>
                  <a:lnTo>
                    <a:pt x="22758" y="32943"/>
                  </a:lnTo>
                  <a:lnTo>
                    <a:pt x="21983" y="33832"/>
                  </a:lnTo>
                  <a:lnTo>
                    <a:pt x="21894" y="34112"/>
                  </a:lnTo>
                  <a:lnTo>
                    <a:pt x="21983" y="36423"/>
                  </a:lnTo>
                  <a:lnTo>
                    <a:pt x="22758" y="37236"/>
                  </a:lnTo>
                  <a:lnTo>
                    <a:pt x="23228" y="37439"/>
                  </a:lnTo>
                  <a:lnTo>
                    <a:pt x="24003" y="37439"/>
                  </a:lnTo>
                  <a:lnTo>
                    <a:pt x="25793" y="35877"/>
                  </a:lnTo>
                  <a:lnTo>
                    <a:pt x="25057" y="35877"/>
                  </a:lnTo>
                  <a:lnTo>
                    <a:pt x="24993" y="36106"/>
                  </a:lnTo>
                  <a:lnTo>
                    <a:pt x="24917" y="36245"/>
                  </a:lnTo>
                  <a:lnTo>
                    <a:pt x="24549" y="36652"/>
                  </a:lnTo>
                  <a:lnTo>
                    <a:pt x="24231" y="36779"/>
                  </a:lnTo>
                  <a:lnTo>
                    <a:pt x="23418" y="36779"/>
                  </a:lnTo>
                  <a:lnTo>
                    <a:pt x="23139" y="36652"/>
                  </a:lnTo>
                  <a:lnTo>
                    <a:pt x="22707" y="36106"/>
                  </a:lnTo>
                  <a:lnTo>
                    <a:pt x="22593" y="35280"/>
                  </a:lnTo>
                  <a:lnTo>
                    <a:pt x="25857" y="35280"/>
                  </a:lnTo>
                  <a:close/>
                </a:path>
                <a:path w="128270" h="69850">
                  <a:moveTo>
                    <a:pt x="26035" y="48310"/>
                  </a:moveTo>
                  <a:lnTo>
                    <a:pt x="25323" y="48310"/>
                  </a:lnTo>
                  <a:lnTo>
                    <a:pt x="25323" y="47066"/>
                  </a:lnTo>
                  <a:lnTo>
                    <a:pt x="24561" y="47066"/>
                  </a:lnTo>
                  <a:lnTo>
                    <a:pt x="24561" y="48310"/>
                  </a:lnTo>
                  <a:lnTo>
                    <a:pt x="23952" y="48310"/>
                  </a:lnTo>
                  <a:lnTo>
                    <a:pt x="23952" y="48920"/>
                  </a:lnTo>
                  <a:lnTo>
                    <a:pt x="24561" y="48920"/>
                  </a:lnTo>
                  <a:lnTo>
                    <a:pt x="24561" y="52158"/>
                  </a:lnTo>
                  <a:lnTo>
                    <a:pt x="24625" y="52387"/>
                  </a:lnTo>
                  <a:lnTo>
                    <a:pt x="24866" y="52743"/>
                  </a:lnTo>
                  <a:lnTo>
                    <a:pt x="25107" y="52832"/>
                  </a:lnTo>
                  <a:lnTo>
                    <a:pt x="25565" y="52832"/>
                  </a:lnTo>
                  <a:lnTo>
                    <a:pt x="25946" y="52793"/>
                  </a:lnTo>
                  <a:lnTo>
                    <a:pt x="26035" y="52171"/>
                  </a:lnTo>
                  <a:lnTo>
                    <a:pt x="25628" y="52184"/>
                  </a:lnTo>
                  <a:lnTo>
                    <a:pt x="25374" y="52082"/>
                  </a:lnTo>
                  <a:lnTo>
                    <a:pt x="25323" y="48920"/>
                  </a:lnTo>
                  <a:lnTo>
                    <a:pt x="26035" y="48920"/>
                  </a:lnTo>
                  <a:lnTo>
                    <a:pt x="26035" y="48310"/>
                  </a:lnTo>
                  <a:close/>
                </a:path>
                <a:path w="128270" h="69850">
                  <a:moveTo>
                    <a:pt x="27089" y="18478"/>
                  </a:moveTo>
                  <a:lnTo>
                    <a:pt x="27038" y="18135"/>
                  </a:lnTo>
                  <a:lnTo>
                    <a:pt x="26682" y="17437"/>
                  </a:lnTo>
                  <a:lnTo>
                    <a:pt x="26238" y="17208"/>
                  </a:lnTo>
                  <a:lnTo>
                    <a:pt x="25234" y="17208"/>
                  </a:lnTo>
                  <a:lnTo>
                    <a:pt x="24930" y="17297"/>
                  </a:lnTo>
                  <a:lnTo>
                    <a:pt x="24549" y="17538"/>
                  </a:lnTo>
                  <a:lnTo>
                    <a:pt x="24384" y="17703"/>
                  </a:lnTo>
                  <a:lnTo>
                    <a:pt x="24206" y="17919"/>
                  </a:lnTo>
                  <a:lnTo>
                    <a:pt x="24206" y="15646"/>
                  </a:lnTo>
                  <a:lnTo>
                    <a:pt x="23456" y="15646"/>
                  </a:lnTo>
                  <a:lnTo>
                    <a:pt x="23456" y="21780"/>
                  </a:lnTo>
                  <a:lnTo>
                    <a:pt x="24206" y="21780"/>
                  </a:lnTo>
                  <a:lnTo>
                    <a:pt x="24206" y="18821"/>
                  </a:lnTo>
                  <a:lnTo>
                    <a:pt x="24333" y="18415"/>
                  </a:lnTo>
                  <a:lnTo>
                    <a:pt x="24841" y="17983"/>
                  </a:lnTo>
                  <a:lnTo>
                    <a:pt x="25120" y="17881"/>
                  </a:lnTo>
                  <a:lnTo>
                    <a:pt x="25806" y="17881"/>
                  </a:lnTo>
                  <a:lnTo>
                    <a:pt x="26060" y="18008"/>
                  </a:lnTo>
                  <a:lnTo>
                    <a:pt x="26276" y="18402"/>
                  </a:lnTo>
                  <a:lnTo>
                    <a:pt x="26327" y="18643"/>
                  </a:lnTo>
                  <a:lnTo>
                    <a:pt x="26327" y="21780"/>
                  </a:lnTo>
                  <a:lnTo>
                    <a:pt x="27089" y="21780"/>
                  </a:lnTo>
                  <a:lnTo>
                    <a:pt x="27089" y="18478"/>
                  </a:lnTo>
                  <a:close/>
                </a:path>
                <a:path w="128270" h="69850">
                  <a:moveTo>
                    <a:pt x="27101" y="2921"/>
                  </a:moveTo>
                  <a:lnTo>
                    <a:pt x="27038" y="2603"/>
                  </a:lnTo>
                  <a:lnTo>
                    <a:pt x="26708" y="1943"/>
                  </a:lnTo>
                  <a:lnTo>
                    <a:pt x="26301" y="1727"/>
                  </a:lnTo>
                  <a:lnTo>
                    <a:pt x="25425" y="1727"/>
                  </a:lnTo>
                  <a:lnTo>
                    <a:pt x="25171" y="1778"/>
                  </a:lnTo>
                  <a:lnTo>
                    <a:pt x="24714" y="2006"/>
                  </a:lnTo>
                  <a:lnTo>
                    <a:pt x="24523" y="2184"/>
                  </a:lnTo>
                  <a:lnTo>
                    <a:pt x="24358" y="2425"/>
                  </a:lnTo>
                  <a:lnTo>
                    <a:pt x="24257" y="2235"/>
                  </a:lnTo>
                  <a:lnTo>
                    <a:pt x="24142" y="2082"/>
                  </a:lnTo>
                  <a:lnTo>
                    <a:pt x="23812" y="1816"/>
                  </a:lnTo>
                  <a:lnTo>
                    <a:pt x="23520" y="1727"/>
                  </a:lnTo>
                  <a:lnTo>
                    <a:pt x="22860" y="1727"/>
                  </a:lnTo>
                  <a:lnTo>
                    <a:pt x="22567" y="1803"/>
                  </a:lnTo>
                  <a:lnTo>
                    <a:pt x="22186" y="2082"/>
                  </a:lnTo>
                  <a:lnTo>
                    <a:pt x="22021" y="2235"/>
                  </a:lnTo>
                  <a:lnTo>
                    <a:pt x="21844" y="2463"/>
                  </a:lnTo>
                  <a:lnTo>
                    <a:pt x="21844" y="1828"/>
                  </a:lnTo>
                  <a:lnTo>
                    <a:pt x="21107" y="1828"/>
                  </a:lnTo>
                  <a:lnTo>
                    <a:pt x="21107" y="6273"/>
                  </a:lnTo>
                  <a:lnTo>
                    <a:pt x="21856" y="6273"/>
                  </a:lnTo>
                  <a:lnTo>
                    <a:pt x="21856" y="3340"/>
                  </a:lnTo>
                  <a:lnTo>
                    <a:pt x="21971" y="2946"/>
                  </a:lnTo>
                  <a:lnTo>
                    <a:pt x="22428" y="2501"/>
                  </a:lnTo>
                  <a:lnTo>
                    <a:pt x="22694" y="2400"/>
                  </a:lnTo>
                  <a:lnTo>
                    <a:pt x="23279" y="2400"/>
                  </a:lnTo>
                  <a:lnTo>
                    <a:pt x="23495" y="2501"/>
                  </a:lnTo>
                  <a:lnTo>
                    <a:pt x="23685" y="2844"/>
                  </a:lnTo>
                  <a:lnTo>
                    <a:pt x="23710" y="3060"/>
                  </a:lnTo>
                  <a:lnTo>
                    <a:pt x="23710" y="6273"/>
                  </a:lnTo>
                  <a:lnTo>
                    <a:pt x="24472" y="6273"/>
                  </a:lnTo>
                  <a:lnTo>
                    <a:pt x="24472" y="3225"/>
                  </a:lnTo>
                  <a:lnTo>
                    <a:pt x="24587" y="2895"/>
                  </a:lnTo>
                  <a:lnTo>
                    <a:pt x="25006" y="2501"/>
                  </a:lnTo>
                  <a:lnTo>
                    <a:pt x="25260" y="2400"/>
                  </a:lnTo>
                  <a:lnTo>
                    <a:pt x="25768" y="2400"/>
                  </a:lnTo>
                  <a:lnTo>
                    <a:pt x="25946" y="2463"/>
                  </a:lnTo>
                  <a:lnTo>
                    <a:pt x="26250" y="2679"/>
                  </a:lnTo>
                  <a:lnTo>
                    <a:pt x="26314" y="2882"/>
                  </a:lnTo>
                  <a:lnTo>
                    <a:pt x="26314" y="6273"/>
                  </a:lnTo>
                  <a:lnTo>
                    <a:pt x="27101" y="6273"/>
                  </a:lnTo>
                  <a:lnTo>
                    <a:pt x="27101" y="2921"/>
                  </a:lnTo>
                  <a:close/>
                </a:path>
                <a:path w="128270" h="69850">
                  <a:moveTo>
                    <a:pt x="28968" y="17335"/>
                  </a:moveTo>
                  <a:lnTo>
                    <a:pt x="28206" y="17335"/>
                  </a:lnTo>
                  <a:lnTo>
                    <a:pt x="28206" y="21780"/>
                  </a:lnTo>
                  <a:lnTo>
                    <a:pt x="28968" y="21780"/>
                  </a:lnTo>
                  <a:lnTo>
                    <a:pt x="28968" y="17335"/>
                  </a:lnTo>
                  <a:close/>
                </a:path>
                <a:path w="128270" h="69850">
                  <a:moveTo>
                    <a:pt x="28968" y="15659"/>
                  </a:moveTo>
                  <a:lnTo>
                    <a:pt x="28206" y="15659"/>
                  </a:lnTo>
                  <a:lnTo>
                    <a:pt x="28206" y="16510"/>
                  </a:lnTo>
                  <a:lnTo>
                    <a:pt x="28968" y="16510"/>
                  </a:lnTo>
                  <a:lnTo>
                    <a:pt x="28968" y="15659"/>
                  </a:lnTo>
                  <a:close/>
                </a:path>
                <a:path w="128270" h="69850">
                  <a:moveTo>
                    <a:pt x="30264" y="31165"/>
                  </a:moveTo>
                  <a:lnTo>
                    <a:pt x="29438" y="31165"/>
                  </a:lnTo>
                  <a:lnTo>
                    <a:pt x="29438" y="37274"/>
                  </a:lnTo>
                  <a:lnTo>
                    <a:pt x="30264" y="37274"/>
                  </a:lnTo>
                  <a:lnTo>
                    <a:pt x="30264" y="31165"/>
                  </a:lnTo>
                  <a:close/>
                </a:path>
                <a:path w="128270" h="69850">
                  <a:moveTo>
                    <a:pt x="30416" y="49466"/>
                  </a:moveTo>
                  <a:lnTo>
                    <a:pt x="30353" y="49123"/>
                  </a:lnTo>
                  <a:lnTo>
                    <a:pt x="29997" y="48425"/>
                  </a:lnTo>
                  <a:lnTo>
                    <a:pt x="29552" y="48196"/>
                  </a:lnTo>
                  <a:lnTo>
                    <a:pt x="28549" y="48196"/>
                  </a:lnTo>
                  <a:lnTo>
                    <a:pt x="28244" y="48285"/>
                  </a:lnTo>
                  <a:lnTo>
                    <a:pt x="27863" y="48526"/>
                  </a:lnTo>
                  <a:lnTo>
                    <a:pt x="27698" y="48691"/>
                  </a:lnTo>
                  <a:lnTo>
                    <a:pt x="27533" y="48907"/>
                  </a:lnTo>
                  <a:lnTo>
                    <a:pt x="27533" y="46634"/>
                  </a:lnTo>
                  <a:lnTo>
                    <a:pt x="26784" y="46634"/>
                  </a:lnTo>
                  <a:lnTo>
                    <a:pt x="26784" y="52768"/>
                  </a:lnTo>
                  <a:lnTo>
                    <a:pt x="27533" y="52768"/>
                  </a:lnTo>
                  <a:lnTo>
                    <a:pt x="27533" y="49809"/>
                  </a:lnTo>
                  <a:lnTo>
                    <a:pt x="27660" y="49403"/>
                  </a:lnTo>
                  <a:lnTo>
                    <a:pt x="28155" y="48971"/>
                  </a:lnTo>
                  <a:lnTo>
                    <a:pt x="28435" y="48869"/>
                  </a:lnTo>
                  <a:lnTo>
                    <a:pt x="29133" y="48869"/>
                  </a:lnTo>
                  <a:lnTo>
                    <a:pt x="29375" y="48996"/>
                  </a:lnTo>
                  <a:lnTo>
                    <a:pt x="29603" y="49390"/>
                  </a:lnTo>
                  <a:lnTo>
                    <a:pt x="29641" y="49631"/>
                  </a:lnTo>
                  <a:lnTo>
                    <a:pt x="29641" y="52768"/>
                  </a:lnTo>
                  <a:lnTo>
                    <a:pt x="30416" y="52768"/>
                  </a:lnTo>
                  <a:lnTo>
                    <a:pt x="30416" y="49466"/>
                  </a:lnTo>
                  <a:close/>
                </a:path>
                <a:path w="128270" h="69850">
                  <a:moveTo>
                    <a:pt x="32029" y="4292"/>
                  </a:moveTo>
                  <a:lnTo>
                    <a:pt x="32016" y="3695"/>
                  </a:lnTo>
                  <a:lnTo>
                    <a:pt x="31927" y="3111"/>
                  </a:lnTo>
                  <a:lnTo>
                    <a:pt x="31813" y="2743"/>
                  </a:lnTo>
                  <a:lnTo>
                    <a:pt x="31559" y="2374"/>
                  </a:lnTo>
                  <a:lnTo>
                    <a:pt x="31280" y="2095"/>
                  </a:lnTo>
                  <a:lnTo>
                    <a:pt x="31254" y="3695"/>
                  </a:lnTo>
                  <a:lnTo>
                    <a:pt x="28778" y="3695"/>
                  </a:lnTo>
                  <a:lnTo>
                    <a:pt x="28790" y="3365"/>
                  </a:lnTo>
                  <a:lnTo>
                    <a:pt x="28917" y="2997"/>
                  </a:lnTo>
                  <a:lnTo>
                    <a:pt x="29387" y="2501"/>
                  </a:lnTo>
                  <a:lnTo>
                    <a:pt x="29667" y="2374"/>
                  </a:lnTo>
                  <a:lnTo>
                    <a:pt x="30492" y="2374"/>
                  </a:lnTo>
                  <a:lnTo>
                    <a:pt x="30835" y="2565"/>
                  </a:lnTo>
                  <a:lnTo>
                    <a:pt x="31089" y="3009"/>
                  </a:lnTo>
                  <a:lnTo>
                    <a:pt x="31203" y="3314"/>
                  </a:lnTo>
                  <a:lnTo>
                    <a:pt x="31254" y="3695"/>
                  </a:lnTo>
                  <a:lnTo>
                    <a:pt x="31254" y="2082"/>
                  </a:lnTo>
                  <a:lnTo>
                    <a:pt x="30683" y="1790"/>
                  </a:lnTo>
                  <a:lnTo>
                    <a:pt x="30378" y="1727"/>
                  </a:lnTo>
                  <a:lnTo>
                    <a:pt x="29425" y="1727"/>
                  </a:lnTo>
                  <a:lnTo>
                    <a:pt x="28917" y="1943"/>
                  </a:lnTo>
                  <a:lnTo>
                    <a:pt x="28155" y="2844"/>
                  </a:lnTo>
                  <a:lnTo>
                    <a:pt x="28054" y="3111"/>
                  </a:lnTo>
                  <a:lnTo>
                    <a:pt x="28143" y="5435"/>
                  </a:lnTo>
                  <a:lnTo>
                    <a:pt x="28917" y="6235"/>
                  </a:lnTo>
                  <a:lnTo>
                    <a:pt x="29387" y="6438"/>
                  </a:lnTo>
                  <a:lnTo>
                    <a:pt x="30162" y="6438"/>
                  </a:lnTo>
                  <a:lnTo>
                    <a:pt x="31965" y="4876"/>
                  </a:lnTo>
                  <a:lnTo>
                    <a:pt x="31229" y="4876"/>
                  </a:lnTo>
                  <a:lnTo>
                    <a:pt x="31153" y="5105"/>
                  </a:lnTo>
                  <a:lnTo>
                    <a:pt x="31076" y="5257"/>
                  </a:lnTo>
                  <a:lnTo>
                    <a:pt x="30708" y="5664"/>
                  </a:lnTo>
                  <a:lnTo>
                    <a:pt x="30403" y="5791"/>
                  </a:lnTo>
                  <a:lnTo>
                    <a:pt x="29591" y="5791"/>
                  </a:lnTo>
                  <a:lnTo>
                    <a:pt x="29298" y="5664"/>
                  </a:lnTo>
                  <a:lnTo>
                    <a:pt x="28879" y="5105"/>
                  </a:lnTo>
                  <a:lnTo>
                    <a:pt x="28752" y="4292"/>
                  </a:lnTo>
                  <a:lnTo>
                    <a:pt x="32029" y="4292"/>
                  </a:lnTo>
                  <a:close/>
                </a:path>
                <a:path w="128270" h="69850">
                  <a:moveTo>
                    <a:pt x="33718" y="17322"/>
                  </a:moveTo>
                  <a:lnTo>
                    <a:pt x="32905" y="17322"/>
                  </a:lnTo>
                  <a:lnTo>
                    <a:pt x="31648" y="20955"/>
                  </a:lnTo>
                  <a:lnTo>
                    <a:pt x="30454" y="17322"/>
                  </a:lnTo>
                  <a:lnTo>
                    <a:pt x="29591" y="17322"/>
                  </a:lnTo>
                  <a:lnTo>
                    <a:pt x="31229" y="21780"/>
                  </a:lnTo>
                  <a:lnTo>
                    <a:pt x="32029" y="21780"/>
                  </a:lnTo>
                  <a:lnTo>
                    <a:pt x="33718" y="17322"/>
                  </a:lnTo>
                  <a:close/>
                </a:path>
                <a:path w="128270" h="69850">
                  <a:moveTo>
                    <a:pt x="35013" y="46659"/>
                  </a:moveTo>
                  <a:lnTo>
                    <a:pt x="34175" y="46659"/>
                  </a:lnTo>
                  <a:lnTo>
                    <a:pt x="34175" y="52768"/>
                  </a:lnTo>
                  <a:lnTo>
                    <a:pt x="35013" y="52768"/>
                  </a:lnTo>
                  <a:lnTo>
                    <a:pt x="35013" y="46659"/>
                  </a:lnTo>
                  <a:close/>
                </a:path>
                <a:path w="128270" h="69850">
                  <a:moveTo>
                    <a:pt x="36474" y="31165"/>
                  </a:moveTo>
                  <a:lnTo>
                    <a:pt x="35674" y="31165"/>
                  </a:lnTo>
                  <a:lnTo>
                    <a:pt x="35674" y="36118"/>
                  </a:lnTo>
                  <a:lnTo>
                    <a:pt x="32588" y="31165"/>
                  </a:lnTo>
                  <a:lnTo>
                    <a:pt x="31623" y="31165"/>
                  </a:lnTo>
                  <a:lnTo>
                    <a:pt x="31623" y="37274"/>
                  </a:lnTo>
                  <a:lnTo>
                    <a:pt x="32410" y="37274"/>
                  </a:lnTo>
                  <a:lnTo>
                    <a:pt x="32410" y="32321"/>
                  </a:lnTo>
                  <a:lnTo>
                    <a:pt x="35547" y="37274"/>
                  </a:lnTo>
                  <a:lnTo>
                    <a:pt x="36474" y="37274"/>
                  </a:lnTo>
                  <a:lnTo>
                    <a:pt x="36474" y="31165"/>
                  </a:lnTo>
                  <a:close/>
                </a:path>
                <a:path w="128270" h="69850">
                  <a:moveTo>
                    <a:pt x="38176" y="19786"/>
                  </a:moveTo>
                  <a:lnTo>
                    <a:pt x="37401" y="17576"/>
                  </a:lnTo>
                  <a:lnTo>
                    <a:pt x="37401" y="19189"/>
                  </a:lnTo>
                  <a:lnTo>
                    <a:pt x="34925" y="19189"/>
                  </a:lnTo>
                  <a:lnTo>
                    <a:pt x="34937" y="18872"/>
                  </a:lnTo>
                  <a:lnTo>
                    <a:pt x="35064" y="18491"/>
                  </a:lnTo>
                  <a:lnTo>
                    <a:pt x="35534" y="17995"/>
                  </a:lnTo>
                  <a:lnTo>
                    <a:pt x="35826" y="17868"/>
                  </a:lnTo>
                  <a:lnTo>
                    <a:pt x="36652" y="17868"/>
                  </a:lnTo>
                  <a:lnTo>
                    <a:pt x="36995" y="18059"/>
                  </a:lnTo>
                  <a:lnTo>
                    <a:pt x="37249" y="18503"/>
                  </a:lnTo>
                  <a:lnTo>
                    <a:pt x="37363" y="18808"/>
                  </a:lnTo>
                  <a:lnTo>
                    <a:pt x="37401" y="19189"/>
                  </a:lnTo>
                  <a:lnTo>
                    <a:pt x="37401" y="17576"/>
                  </a:lnTo>
                  <a:lnTo>
                    <a:pt x="36830" y="17297"/>
                  </a:lnTo>
                  <a:lnTo>
                    <a:pt x="36525" y="17221"/>
                  </a:lnTo>
                  <a:lnTo>
                    <a:pt x="35585" y="17221"/>
                  </a:lnTo>
                  <a:lnTo>
                    <a:pt x="35077" y="17437"/>
                  </a:lnTo>
                  <a:lnTo>
                    <a:pt x="34302" y="18338"/>
                  </a:lnTo>
                  <a:lnTo>
                    <a:pt x="34213" y="18605"/>
                  </a:lnTo>
                  <a:lnTo>
                    <a:pt x="34302" y="20929"/>
                  </a:lnTo>
                  <a:lnTo>
                    <a:pt x="35077" y="21729"/>
                  </a:lnTo>
                  <a:lnTo>
                    <a:pt x="35547" y="21932"/>
                  </a:lnTo>
                  <a:lnTo>
                    <a:pt x="36322" y="21932"/>
                  </a:lnTo>
                  <a:lnTo>
                    <a:pt x="38112" y="20383"/>
                  </a:lnTo>
                  <a:lnTo>
                    <a:pt x="37376" y="20383"/>
                  </a:lnTo>
                  <a:lnTo>
                    <a:pt x="37312" y="20599"/>
                  </a:lnTo>
                  <a:lnTo>
                    <a:pt x="37236" y="20751"/>
                  </a:lnTo>
                  <a:lnTo>
                    <a:pt x="36868" y="21158"/>
                  </a:lnTo>
                  <a:lnTo>
                    <a:pt x="36550" y="21285"/>
                  </a:lnTo>
                  <a:lnTo>
                    <a:pt x="35737" y="21285"/>
                  </a:lnTo>
                  <a:lnTo>
                    <a:pt x="35458" y="21158"/>
                  </a:lnTo>
                  <a:lnTo>
                    <a:pt x="35026" y="20599"/>
                  </a:lnTo>
                  <a:lnTo>
                    <a:pt x="34912" y="19786"/>
                  </a:lnTo>
                  <a:lnTo>
                    <a:pt x="38176" y="19786"/>
                  </a:lnTo>
                  <a:close/>
                </a:path>
                <a:path w="128270" h="69850">
                  <a:moveTo>
                    <a:pt x="40309" y="165"/>
                  </a:moveTo>
                  <a:lnTo>
                    <a:pt x="39382" y="165"/>
                  </a:lnTo>
                  <a:lnTo>
                    <a:pt x="37655" y="5372"/>
                  </a:lnTo>
                  <a:lnTo>
                    <a:pt x="35890" y="165"/>
                  </a:lnTo>
                  <a:lnTo>
                    <a:pt x="34975" y="165"/>
                  </a:lnTo>
                  <a:lnTo>
                    <a:pt x="37211" y="6273"/>
                  </a:lnTo>
                  <a:lnTo>
                    <a:pt x="38087" y="6273"/>
                  </a:lnTo>
                  <a:lnTo>
                    <a:pt x="40309" y="165"/>
                  </a:lnTo>
                  <a:close/>
                </a:path>
                <a:path w="128270" h="69850">
                  <a:moveTo>
                    <a:pt x="41211" y="46659"/>
                  </a:moveTo>
                  <a:lnTo>
                    <a:pt x="40424" y="46659"/>
                  </a:lnTo>
                  <a:lnTo>
                    <a:pt x="40424" y="51612"/>
                  </a:lnTo>
                  <a:lnTo>
                    <a:pt x="37338" y="46659"/>
                  </a:lnTo>
                  <a:lnTo>
                    <a:pt x="36360" y="46659"/>
                  </a:lnTo>
                  <a:lnTo>
                    <a:pt x="36360" y="52768"/>
                  </a:lnTo>
                  <a:lnTo>
                    <a:pt x="37147" y="52768"/>
                  </a:lnTo>
                  <a:lnTo>
                    <a:pt x="37147" y="47815"/>
                  </a:lnTo>
                  <a:lnTo>
                    <a:pt x="40284" y="52768"/>
                  </a:lnTo>
                  <a:lnTo>
                    <a:pt x="41211" y="52768"/>
                  </a:lnTo>
                  <a:lnTo>
                    <a:pt x="41211" y="46659"/>
                  </a:lnTo>
                  <a:close/>
                </a:path>
                <a:path w="128270" h="69850">
                  <a:moveTo>
                    <a:pt x="42214" y="31165"/>
                  </a:moveTo>
                  <a:lnTo>
                    <a:pt x="37261" y="31165"/>
                  </a:lnTo>
                  <a:lnTo>
                    <a:pt x="37261" y="31889"/>
                  </a:lnTo>
                  <a:lnTo>
                    <a:pt x="39319" y="31889"/>
                  </a:lnTo>
                  <a:lnTo>
                    <a:pt x="39319" y="37274"/>
                  </a:lnTo>
                  <a:lnTo>
                    <a:pt x="40157" y="37274"/>
                  </a:lnTo>
                  <a:lnTo>
                    <a:pt x="40157" y="31889"/>
                  </a:lnTo>
                  <a:lnTo>
                    <a:pt x="42214" y="31889"/>
                  </a:lnTo>
                  <a:lnTo>
                    <a:pt x="42214" y="31165"/>
                  </a:lnTo>
                  <a:close/>
                </a:path>
                <a:path w="128270" h="69850">
                  <a:moveTo>
                    <a:pt x="43294" y="22428"/>
                  </a:moveTo>
                  <a:lnTo>
                    <a:pt x="38544" y="22428"/>
                  </a:lnTo>
                  <a:lnTo>
                    <a:pt x="38544" y="22847"/>
                  </a:lnTo>
                  <a:lnTo>
                    <a:pt x="43294" y="22847"/>
                  </a:lnTo>
                  <a:lnTo>
                    <a:pt x="43294" y="22428"/>
                  </a:lnTo>
                  <a:close/>
                </a:path>
                <a:path w="128270" h="69850">
                  <a:moveTo>
                    <a:pt x="46024" y="6273"/>
                  </a:moveTo>
                  <a:lnTo>
                    <a:pt x="45364" y="4445"/>
                  </a:lnTo>
                  <a:lnTo>
                    <a:pt x="45123" y="3771"/>
                  </a:lnTo>
                  <a:lnTo>
                    <a:pt x="44234" y="1333"/>
                  </a:lnTo>
                  <a:lnTo>
                    <a:pt x="44234" y="3771"/>
                  </a:lnTo>
                  <a:lnTo>
                    <a:pt x="42316" y="3771"/>
                  </a:lnTo>
                  <a:lnTo>
                    <a:pt x="43307" y="1079"/>
                  </a:lnTo>
                  <a:lnTo>
                    <a:pt x="44234" y="3771"/>
                  </a:lnTo>
                  <a:lnTo>
                    <a:pt x="44234" y="1333"/>
                  </a:lnTo>
                  <a:lnTo>
                    <a:pt x="44145" y="1079"/>
                  </a:lnTo>
                  <a:lnTo>
                    <a:pt x="43815" y="165"/>
                  </a:lnTo>
                  <a:lnTo>
                    <a:pt x="42875" y="165"/>
                  </a:lnTo>
                  <a:lnTo>
                    <a:pt x="40563" y="6273"/>
                  </a:lnTo>
                  <a:lnTo>
                    <a:pt x="41414" y="6273"/>
                  </a:lnTo>
                  <a:lnTo>
                    <a:pt x="42075" y="4445"/>
                  </a:lnTo>
                  <a:lnTo>
                    <a:pt x="44500" y="4445"/>
                  </a:lnTo>
                  <a:lnTo>
                    <a:pt x="45123" y="6273"/>
                  </a:lnTo>
                  <a:lnTo>
                    <a:pt x="46024" y="6273"/>
                  </a:lnTo>
                  <a:close/>
                </a:path>
                <a:path w="128270" h="69850">
                  <a:moveTo>
                    <a:pt x="46964" y="46659"/>
                  </a:moveTo>
                  <a:lnTo>
                    <a:pt x="41998" y="46659"/>
                  </a:lnTo>
                  <a:lnTo>
                    <a:pt x="41998" y="47383"/>
                  </a:lnTo>
                  <a:lnTo>
                    <a:pt x="44056" y="47383"/>
                  </a:lnTo>
                  <a:lnTo>
                    <a:pt x="44056" y="52768"/>
                  </a:lnTo>
                  <a:lnTo>
                    <a:pt x="44894" y="52768"/>
                  </a:lnTo>
                  <a:lnTo>
                    <a:pt x="44894" y="47383"/>
                  </a:lnTo>
                  <a:lnTo>
                    <a:pt x="46964" y="47383"/>
                  </a:lnTo>
                  <a:lnTo>
                    <a:pt x="46964" y="46659"/>
                  </a:lnTo>
                  <a:close/>
                </a:path>
                <a:path w="128270" h="69850">
                  <a:moveTo>
                    <a:pt x="47472" y="18465"/>
                  </a:moveTo>
                  <a:lnTo>
                    <a:pt x="47409" y="18122"/>
                  </a:lnTo>
                  <a:lnTo>
                    <a:pt x="47066" y="17437"/>
                  </a:lnTo>
                  <a:lnTo>
                    <a:pt x="46647" y="17221"/>
                  </a:lnTo>
                  <a:lnTo>
                    <a:pt x="45720" y="17221"/>
                  </a:lnTo>
                  <a:lnTo>
                    <a:pt x="45453" y="17272"/>
                  </a:lnTo>
                  <a:lnTo>
                    <a:pt x="44983" y="17500"/>
                  </a:lnTo>
                  <a:lnTo>
                    <a:pt x="44767" y="17691"/>
                  </a:lnTo>
                  <a:lnTo>
                    <a:pt x="44551" y="17957"/>
                  </a:lnTo>
                  <a:lnTo>
                    <a:pt x="44551" y="17322"/>
                  </a:lnTo>
                  <a:lnTo>
                    <a:pt x="43840" y="17322"/>
                  </a:lnTo>
                  <a:lnTo>
                    <a:pt x="43840" y="21780"/>
                  </a:lnTo>
                  <a:lnTo>
                    <a:pt x="44589" y="21780"/>
                  </a:lnTo>
                  <a:lnTo>
                    <a:pt x="44589" y="19151"/>
                  </a:lnTo>
                  <a:lnTo>
                    <a:pt x="44602" y="18923"/>
                  </a:lnTo>
                  <a:lnTo>
                    <a:pt x="45681" y="17894"/>
                  </a:lnTo>
                  <a:lnTo>
                    <a:pt x="46215" y="17894"/>
                  </a:lnTo>
                  <a:lnTo>
                    <a:pt x="46456" y="18034"/>
                  </a:lnTo>
                  <a:lnTo>
                    <a:pt x="46672" y="18478"/>
                  </a:lnTo>
                  <a:lnTo>
                    <a:pt x="46710" y="18694"/>
                  </a:lnTo>
                  <a:lnTo>
                    <a:pt x="46710" y="21780"/>
                  </a:lnTo>
                  <a:lnTo>
                    <a:pt x="47472" y="21780"/>
                  </a:lnTo>
                  <a:lnTo>
                    <a:pt x="47472" y="18465"/>
                  </a:lnTo>
                  <a:close/>
                </a:path>
                <a:path w="128270" h="69850">
                  <a:moveTo>
                    <a:pt x="51955" y="6146"/>
                  </a:moveTo>
                  <a:lnTo>
                    <a:pt x="51828" y="6083"/>
                  </a:lnTo>
                  <a:lnTo>
                    <a:pt x="51638" y="5473"/>
                  </a:lnTo>
                  <a:lnTo>
                    <a:pt x="51523" y="3822"/>
                  </a:lnTo>
                  <a:lnTo>
                    <a:pt x="51409" y="3657"/>
                  </a:lnTo>
                  <a:lnTo>
                    <a:pt x="51282" y="3492"/>
                  </a:lnTo>
                  <a:lnTo>
                    <a:pt x="51104" y="3365"/>
                  </a:lnTo>
                  <a:lnTo>
                    <a:pt x="50863" y="3276"/>
                  </a:lnTo>
                  <a:lnTo>
                    <a:pt x="51130" y="3136"/>
                  </a:lnTo>
                  <a:lnTo>
                    <a:pt x="51333" y="2959"/>
                  </a:lnTo>
                  <a:lnTo>
                    <a:pt x="51587" y="2578"/>
                  </a:lnTo>
                  <a:lnTo>
                    <a:pt x="51612" y="914"/>
                  </a:lnTo>
                  <a:lnTo>
                    <a:pt x="51435" y="635"/>
                  </a:lnTo>
                  <a:lnTo>
                    <a:pt x="50888" y="393"/>
                  </a:lnTo>
                  <a:lnTo>
                    <a:pt x="50888" y="1460"/>
                  </a:lnTo>
                  <a:lnTo>
                    <a:pt x="50774" y="2578"/>
                  </a:lnTo>
                  <a:lnTo>
                    <a:pt x="50317" y="2895"/>
                  </a:lnTo>
                  <a:lnTo>
                    <a:pt x="50012" y="2959"/>
                  </a:lnTo>
                  <a:lnTo>
                    <a:pt x="47701" y="2959"/>
                  </a:lnTo>
                  <a:lnTo>
                    <a:pt x="47701" y="876"/>
                  </a:lnTo>
                  <a:lnTo>
                    <a:pt x="50012" y="876"/>
                  </a:lnTo>
                  <a:lnTo>
                    <a:pt x="50241" y="914"/>
                  </a:lnTo>
                  <a:lnTo>
                    <a:pt x="50723" y="1155"/>
                  </a:lnTo>
                  <a:lnTo>
                    <a:pt x="50888" y="1460"/>
                  </a:lnTo>
                  <a:lnTo>
                    <a:pt x="50888" y="393"/>
                  </a:lnTo>
                  <a:lnTo>
                    <a:pt x="50558" y="241"/>
                  </a:lnTo>
                  <a:lnTo>
                    <a:pt x="50177" y="165"/>
                  </a:lnTo>
                  <a:lnTo>
                    <a:pt x="46875" y="165"/>
                  </a:lnTo>
                  <a:lnTo>
                    <a:pt x="46875" y="6273"/>
                  </a:lnTo>
                  <a:lnTo>
                    <a:pt x="47701" y="6273"/>
                  </a:lnTo>
                  <a:lnTo>
                    <a:pt x="47701" y="3657"/>
                  </a:lnTo>
                  <a:lnTo>
                    <a:pt x="49936" y="3657"/>
                  </a:lnTo>
                  <a:lnTo>
                    <a:pt x="50177" y="3695"/>
                  </a:lnTo>
                  <a:lnTo>
                    <a:pt x="50622" y="3898"/>
                  </a:lnTo>
                  <a:lnTo>
                    <a:pt x="50711" y="4076"/>
                  </a:lnTo>
                  <a:lnTo>
                    <a:pt x="50838" y="5473"/>
                  </a:lnTo>
                  <a:lnTo>
                    <a:pt x="50939" y="6273"/>
                  </a:lnTo>
                  <a:lnTo>
                    <a:pt x="51955" y="6273"/>
                  </a:lnTo>
                  <a:lnTo>
                    <a:pt x="51955" y="6146"/>
                  </a:lnTo>
                  <a:close/>
                </a:path>
                <a:path w="128270" h="69850">
                  <a:moveTo>
                    <a:pt x="52590" y="21247"/>
                  </a:moveTo>
                  <a:lnTo>
                    <a:pt x="52235" y="21272"/>
                  </a:lnTo>
                  <a:lnTo>
                    <a:pt x="52095" y="19507"/>
                  </a:lnTo>
                  <a:lnTo>
                    <a:pt x="52006" y="17843"/>
                  </a:lnTo>
                  <a:lnTo>
                    <a:pt x="51930" y="17703"/>
                  </a:lnTo>
                  <a:lnTo>
                    <a:pt x="51346" y="17360"/>
                  </a:lnTo>
                  <a:lnTo>
                    <a:pt x="51346" y="19507"/>
                  </a:lnTo>
                  <a:lnTo>
                    <a:pt x="51346" y="20574"/>
                  </a:lnTo>
                  <a:lnTo>
                    <a:pt x="51142" y="20904"/>
                  </a:lnTo>
                  <a:lnTo>
                    <a:pt x="50469" y="21221"/>
                  </a:lnTo>
                  <a:lnTo>
                    <a:pt x="50215" y="21297"/>
                  </a:lnTo>
                  <a:lnTo>
                    <a:pt x="49733" y="21297"/>
                  </a:lnTo>
                  <a:lnTo>
                    <a:pt x="49390" y="21107"/>
                  </a:lnTo>
                  <a:lnTo>
                    <a:pt x="49263" y="20091"/>
                  </a:lnTo>
                  <a:lnTo>
                    <a:pt x="49631" y="19888"/>
                  </a:lnTo>
                  <a:lnTo>
                    <a:pt x="49834" y="19837"/>
                  </a:lnTo>
                  <a:lnTo>
                    <a:pt x="50698" y="19723"/>
                  </a:lnTo>
                  <a:lnTo>
                    <a:pt x="51130" y="19621"/>
                  </a:lnTo>
                  <a:lnTo>
                    <a:pt x="51346" y="19507"/>
                  </a:lnTo>
                  <a:lnTo>
                    <a:pt x="51346" y="17360"/>
                  </a:lnTo>
                  <a:lnTo>
                    <a:pt x="50850" y="17208"/>
                  </a:lnTo>
                  <a:lnTo>
                    <a:pt x="49872" y="17208"/>
                  </a:lnTo>
                  <a:lnTo>
                    <a:pt x="48602" y="18681"/>
                  </a:lnTo>
                  <a:lnTo>
                    <a:pt x="49301" y="18681"/>
                  </a:lnTo>
                  <a:lnTo>
                    <a:pt x="49390" y="18275"/>
                  </a:lnTo>
                  <a:lnTo>
                    <a:pt x="49644" y="17945"/>
                  </a:lnTo>
                  <a:lnTo>
                    <a:pt x="49923" y="17843"/>
                  </a:lnTo>
                  <a:lnTo>
                    <a:pt x="50647" y="17843"/>
                  </a:lnTo>
                  <a:lnTo>
                    <a:pt x="50901" y="17907"/>
                  </a:lnTo>
                  <a:lnTo>
                    <a:pt x="51269" y="18135"/>
                  </a:lnTo>
                  <a:lnTo>
                    <a:pt x="51257" y="18986"/>
                  </a:lnTo>
                  <a:lnTo>
                    <a:pt x="49352" y="19278"/>
                  </a:lnTo>
                  <a:lnTo>
                    <a:pt x="49022" y="19418"/>
                  </a:lnTo>
                  <a:lnTo>
                    <a:pt x="48488" y="19888"/>
                  </a:lnTo>
                  <a:lnTo>
                    <a:pt x="48590" y="21386"/>
                  </a:lnTo>
                  <a:lnTo>
                    <a:pt x="49009" y="21780"/>
                  </a:lnTo>
                  <a:lnTo>
                    <a:pt x="49364" y="21932"/>
                  </a:lnTo>
                  <a:lnTo>
                    <a:pt x="50126" y="21932"/>
                  </a:lnTo>
                  <a:lnTo>
                    <a:pt x="50431" y="21856"/>
                  </a:lnTo>
                  <a:lnTo>
                    <a:pt x="51003" y="21564"/>
                  </a:lnTo>
                  <a:lnTo>
                    <a:pt x="51231" y="21386"/>
                  </a:lnTo>
                  <a:lnTo>
                    <a:pt x="51384" y="21183"/>
                  </a:lnTo>
                  <a:lnTo>
                    <a:pt x="51485" y="21564"/>
                  </a:lnTo>
                  <a:lnTo>
                    <a:pt x="51625" y="21780"/>
                  </a:lnTo>
                  <a:lnTo>
                    <a:pt x="51816" y="21869"/>
                  </a:lnTo>
                  <a:lnTo>
                    <a:pt x="52184" y="21869"/>
                  </a:lnTo>
                  <a:lnTo>
                    <a:pt x="52565" y="21805"/>
                  </a:lnTo>
                  <a:lnTo>
                    <a:pt x="52590" y="21272"/>
                  </a:lnTo>
                  <a:close/>
                </a:path>
                <a:path w="128270" h="69850">
                  <a:moveTo>
                    <a:pt x="58089" y="4038"/>
                  </a:moveTo>
                  <a:lnTo>
                    <a:pt x="57277" y="4038"/>
                  </a:lnTo>
                  <a:lnTo>
                    <a:pt x="57188" y="4432"/>
                  </a:lnTo>
                  <a:lnTo>
                    <a:pt x="57073" y="4762"/>
                  </a:lnTo>
                  <a:lnTo>
                    <a:pt x="56578" y="5473"/>
                  </a:lnTo>
                  <a:lnTo>
                    <a:pt x="56121" y="5715"/>
                  </a:lnTo>
                  <a:lnTo>
                    <a:pt x="54838" y="5715"/>
                  </a:lnTo>
                  <a:lnTo>
                    <a:pt x="54343" y="5486"/>
                  </a:lnTo>
                  <a:lnTo>
                    <a:pt x="53670" y="4597"/>
                  </a:lnTo>
                  <a:lnTo>
                    <a:pt x="53505" y="4013"/>
                  </a:lnTo>
                  <a:lnTo>
                    <a:pt x="53505" y="2425"/>
                  </a:lnTo>
                  <a:lnTo>
                    <a:pt x="53695" y="1778"/>
                  </a:lnTo>
                  <a:lnTo>
                    <a:pt x="54432" y="927"/>
                  </a:lnTo>
                  <a:lnTo>
                    <a:pt x="54914" y="723"/>
                  </a:lnTo>
                  <a:lnTo>
                    <a:pt x="56019" y="723"/>
                  </a:lnTo>
                  <a:lnTo>
                    <a:pt x="56400" y="838"/>
                  </a:lnTo>
                  <a:lnTo>
                    <a:pt x="56946" y="1295"/>
                  </a:lnTo>
                  <a:lnTo>
                    <a:pt x="57124" y="1612"/>
                  </a:lnTo>
                  <a:lnTo>
                    <a:pt x="57226" y="2006"/>
                  </a:lnTo>
                  <a:lnTo>
                    <a:pt x="58026" y="2006"/>
                  </a:lnTo>
                  <a:lnTo>
                    <a:pt x="57975" y="1485"/>
                  </a:lnTo>
                  <a:lnTo>
                    <a:pt x="57746" y="1016"/>
                  </a:lnTo>
                  <a:lnTo>
                    <a:pt x="57315" y="609"/>
                  </a:lnTo>
                  <a:lnTo>
                    <a:pt x="56883" y="203"/>
                  </a:lnTo>
                  <a:lnTo>
                    <a:pt x="56286" y="0"/>
                  </a:lnTo>
                  <a:lnTo>
                    <a:pt x="54610" y="0"/>
                  </a:lnTo>
                  <a:lnTo>
                    <a:pt x="53898" y="317"/>
                  </a:lnTo>
                  <a:lnTo>
                    <a:pt x="52895" y="1524"/>
                  </a:lnTo>
                  <a:lnTo>
                    <a:pt x="52666" y="2260"/>
                  </a:lnTo>
                  <a:lnTo>
                    <a:pt x="52666" y="4343"/>
                  </a:lnTo>
                  <a:lnTo>
                    <a:pt x="52984" y="5219"/>
                  </a:lnTo>
                  <a:lnTo>
                    <a:pt x="54102" y="6223"/>
                  </a:lnTo>
                  <a:lnTo>
                    <a:pt x="54698" y="6438"/>
                  </a:lnTo>
                  <a:lnTo>
                    <a:pt x="56222" y="6438"/>
                  </a:lnTo>
                  <a:lnTo>
                    <a:pt x="56883" y="6172"/>
                  </a:lnTo>
                  <a:lnTo>
                    <a:pt x="57772" y="5219"/>
                  </a:lnTo>
                  <a:lnTo>
                    <a:pt x="58013" y="4673"/>
                  </a:lnTo>
                  <a:lnTo>
                    <a:pt x="58089" y="4038"/>
                  </a:lnTo>
                  <a:close/>
                </a:path>
                <a:path w="128270" h="69850">
                  <a:moveTo>
                    <a:pt x="59309" y="18415"/>
                  </a:moveTo>
                  <a:lnTo>
                    <a:pt x="59258" y="18110"/>
                  </a:lnTo>
                  <a:lnTo>
                    <a:pt x="58928" y="17437"/>
                  </a:lnTo>
                  <a:lnTo>
                    <a:pt x="58508" y="17221"/>
                  </a:lnTo>
                  <a:lnTo>
                    <a:pt x="57632" y="17221"/>
                  </a:lnTo>
                  <a:lnTo>
                    <a:pt x="57378" y="17272"/>
                  </a:lnTo>
                  <a:lnTo>
                    <a:pt x="56934" y="17500"/>
                  </a:lnTo>
                  <a:lnTo>
                    <a:pt x="56743" y="17678"/>
                  </a:lnTo>
                  <a:lnTo>
                    <a:pt x="56565" y="17919"/>
                  </a:lnTo>
                  <a:lnTo>
                    <a:pt x="56476" y="17729"/>
                  </a:lnTo>
                  <a:lnTo>
                    <a:pt x="56362" y="17576"/>
                  </a:lnTo>
                  <a:lnTo>
                    <a:pt x="56032" y="17310"/>
                  </a:lnTo>
                  <a:lnTo>
                    <a:pt x="55740" y="17221"/>
                  </a:lnTo>
                  <a:lnTo>
                    <a:pt x="55067" y="17221"/>
                  </a:lnTo>
                  <a:lnTo>
                    <a:pt x="54787" y="17310"/>
                  </a:lnTo>
                  <a:lnTo>
                    <a:pt x="54394" y="17576"/>
                  </a:lnTo>
                  <a:lnTo>
                    <a:pt x="54241" y="17741"/>
                  </a:lnTo>
                  <a:lnTo>
                    <a:pt x="54063" y="17957"/>
                  </a:lnTo>
                  <a:lnTo>
                    <a:pt x="54063" y="17322"/>
                  </a:lnTo>
                  <a:lnTo>
                    <a:pt x="53314" y="17322"/>
                  </a:lnTo>
                  <a:lnTo>
                    <a:pt x="53314" y="21780"/>
                  </a:lnTo>
                  <a:lnTo>
                    <a:pt x="54063" y="21780"/>
                  </a:lnTo>
                  <a:lnTo>
                    <a:pt x="54063" y="18846"/>
                  </a:lnTo>
                  <a:lnTo>
                    <a:pt x="54178" y="18440"/>
                  </a:lnTo>
                  <a:lnTo>
                    <a:pt x="54648" y="18008"/>
                  </a:lnTo>
                  <a:lnTo>
                    <a:pt x="54902" y="17894"/>
                  </a:lnTo>
                  <a:lnTo>
                    <a:pt x="55499" y="17894"/>
                  </a:lnTo>
                  <a:lnTo>
                    <a:pt x="55714" y="17995"/>
                  </a:lnTo>
                  <a:lnTo>
                    <a:pt x="55892" y="18338"/>
                  </a:lnTo>
                  <a:lnTo>
                    <a:pt x="55930" y="18567"/>
                  </a:lnTo>
                  <a:lnTo>
                    <a:pt x="55930" y="21780"/>
                  </a:lnTo>
                  <a:lnTo>
                    <a:pt x="56692" y="21780"/>
                  </a:lnTo>
                  <a:lnTo>
                    <a:pt x="56692" y="18719"/>
                  </a:lnTo>
                  <a:lnTo>
                    <a:pt x="56794" y="18402"/>
                  </a:lnTo>
                  <a:lnTo>
                    <a:pt x="57226" y="18008"/>
                  </a:lnTo>
                  <a:lnTo>
                    <a:pt x="57480" y="17907"/>
                  </a:lnTo>
                  <a:lnTo>
                    <a:pt x="57988" y="17907"/>
                  </a:lnTo>
                  <a:lnTo>
                    <a:pt x="58166" y="17957"/>
                  </a:lnTo>
                  <a:lnTo>
                    <a:pt x="58470" y="18173"/>
                  </a:lnTo>
                  <a:lnTo>
                    <a:pt x="58534" y="18376"/>
                  </a:lnTo>
                  <a:lnTo>
                    <a:pt x="58534" y="21780"/>
                  </a:lnTo>
                  <a:lnTo>
                    <a:pt x="59309" y="21780"/>
                  </a:lnTo>
                  <a:lnTo>
                    <a:pt x="59309" y="18415"/>
                  </a:lnTo>
                  <a:close/>
                </a:path>
                <a:path w="128270" h="69850">
                  <a:moveTo>
                    <a:pt x="63957" y="165"/>
                  </a:moveTo>
                  <a:lnTo>
                    <a:pt x="63131" y="165"/>
                  </a:lnTo>
                  <a:lnTo>
                    <a:pt x="63131" y="2692"/>
                  </a:lnTo>
                  <a:lnTo>
                    <a:pt x="59944" y="2692"/>
                  </a:lnTo>
                  <a:lnTo>
                    <a:pt x="59944" y="165"/>
                  </a:lnTo>
                  <a:lnTo>
                    <a:pt x="59118" y="165"/>
                  </a:lnTo>
                  <a:lnTo>
                    <a:pt x="59118" y="6273"/>
                  </a:lnTo>
                  <a:lnTo>
                    <a:pt x="59944" y="6273"/>
                  </a:lnTo>
                  <a:lnTo>
                    <a:pt x="59944" y="3416"/>
                  </a:lnTo>
                  <a:lnTo>
                    <a:pt x="63131" y="3416"/>
                  </a:lnTo>
                  <a:lnTo>
                    <a:pt x="63131" y="6273"/>
                  </a:lnTo>
                  <a:lnTo>
                    <a:pt x="63957" y="6273"/>
                  </a:lnTo>
                  <a:lnTo>
                    <a:pt x="63957" y="165"/>
                  </a:lnTo>
                  <a:close/>
                </a:path>
                <a:path w="128270" h="69850">
                  <a:moveTo>
                    <a:pt x="64236" y="19189"/>
                  </a:moveTo>
                  <a:lnTo>
                    <a:pt x="63500" y="17589"/>
                  </a:lnTo>
                  <a:lnTo>
                    <a:pt x="63474" y="19189"/>
                  </a:lnTo>
                  <a:lnTo>
                    <a:pt x="60985" y="19189"/>
                  </a:lnTo>
                  <a:lnTo>
                    <a:pt x="61010" y="18872"/>
                  </a:lnTo>
                  <a:lnTo>
                    <a:pt x="61125" y="18491"/>
                  </a:lnTo>
                  <a:lnTo>
                    <a:pt x="61595" y="17995"/>
                  </a:lnTo>
                  <a:lnTo>
                    <a:pt x="61887" y="17868"/>
                  </a:lnTo>
                  <a:lnTo>
                    <a:pt x="62712" y="17868"/>
                  </a:lnTo>
                  <a:lnTo>
                    <a:pt x="63055" y="18059"/>
                  </a:lnTo>
                  <a:lnTo>
                    <a:pt x="63309" y="18503"/>
                  </a:lnTo>
                  <a:lnTo>
                    <a:pt x="63423" y="18808"/>
                  </a:lnTo>
                  <a:lnTo>
                    <a:pt x="63474" y="19189"/>
                  </a:lnTo>
                  <a:lnTo>
                    <a:pt x="63474" y="17589"/>
                  </a:lnTo>
                  <a:lnTo>
                    <a:pt x="62903" y="17297"/>
                  </a:lnTo>
                  <a:lnTo>
                    <a:pt x="62598" y="17221"/>
                  </a:lnTo>
                  <a:lnTo>
                    <a:pt x="61645" y="17221"/>
                  </a:lnTo>
                  <a:lnTo>
                    <a:pt x="61137" y="17437"/>
                  </a:lnTo>
                  <a:lnTo>
                    <a:pt x="60363" y="18338"/>
                  </a:lnTo>
                  <a:lnTo>
                    <a:pt x="60274" y="18605"/>
                  </a:lnTo>
                  <a:lnTo>
                    <a:pt x="60363" y="20929"/>
                  </a:lnTo>
                  <a:lnTo>
                    <a:pt x="61137" y="21729"/>
                  </a:lnTo>
                  <a:lnTo>
                    <a:pt x="61607" y="21932"/>
                  </a:lnTo>
                  <a:lnTo>
                    <a:pt x="62382" y="21932"/>
                  </a:lnTo>
                  <a:lnTo>
                    <a:pt x="64173" y="20383"/>
                  </a:lnTo>
                  <a:lnTo>
                    <a:pt x="63436" y="20383"/>
                  </a:lnTo>
                  <a:lnTo>
                    <a:pt x="63373" y="20599"/>
                  </a:lnTo>
                  <a:lnTo>
                    <a:pt x="63296" y="20751"/>
                  </a:lnTo>
                  <a:lnTo>
                    <a:pt x="62928" y="21158"/>
                  </a:lnTo>
                  <a:lnTo>
                    <a:pt x="62611" y="21285"/>
                  </a:lnTo>
                  <a:lnTo>
                    <a:pt x="61798" y="21285"/>
                  </a:lnTo>
                  <a:lnTo>
                    <a:pt x="61518" y="21158"/>
                  </a:lnTo>
                  <a:lnTo>
                    <a:pt x="61087" y="20599"/>
                  </a:lnTo>
                  <a:lnTo>
                    <a:pt x="60972" y="19786"/>
                  </a:lnTo>
                  <a:lnTo>
                    <a:pt x="64236" y="19786"/>
                  </a:lnTo>
                  <a:lnTo>
                    <a:pt x="64236" y="19189"/>
                  </a:lnTo>
                  <a:close/>
                </a:path>
                <a:path w="128270" h="69850">
                  <a:moveTo>
                    <a:pt x="70180" y="6273"/>
                  </a:moveTo>
                  <a:lnTo>
                    <a:pt x="69507" y="4445"/>
                  </a:lnTo>
                  <a:lnTo>
                    <a:pt x="69265" y="3771"/>
                  </a:lnTo>
                  <a:lnTo>
                    <a:pt x="68389" y="1371"/>
                  </a:lnTo>
                  <a:lnTo>
                    <a:pt x="68389" y="3771"/>
                  </a:lnTo>
                  <a:lnTo>
                    <a:pt x="66471" y="3771"/>
                  </a:lnTo>
                  <a:lnTo>
                    <a:pt x="67462" y="1079"/>
                  </a:lnTo>
                  <a:lnTo>
                    <a:pt x="68389" y="3771"/>
                  </a:lnTo>
                  <a:lnTo>
                    <a:pt x="68389" y="1371"/>
                  </a:lnTo>
                  <a:lnTo>
                    <a:pt x="68287" y="1079"/>
                  </a:lnTo>
                  <a:lnTo>
                    <a:pt x="67957" y="165"/>
                  </a:lnTo>
                  <a:lnTo>
                    <a:pt x="67017" y="165"/>
                  </a:lnTo>
                  <a:lnTo>
                    <a:pt x="64719" y="6273"/>
                  </a:lnTo>
                  <a:lnTo>
                    <a:pt x="65570" y="6273"/>
                  </a:lnTo>
                  <a:lnTo>
                    <a:pt x="66230" y="4445"/>
                  </a:lnTo>
                  <a:lnTo>
                    <a:pt x="68656" y="4445"/>
                  </a:lnTo>
                  <a:lnTo>
                    <a:pt x="69265" y="6273"/>
                  </a:lnTo>
                  <a:lnTo>
                    <a:pt x="70180" y="6273"/>
                  </a:lnTo>
                  <a:close/>
                </a:path>
                <a:path w="128270" h="69850">
                  <a:moveTo>
                    <a:pt x="72529" y="15659"/>
                  </a:moveTo>
                  <a:lnTo>
                    <a:pt x="71602" y="15659"/>
                  </a:lnTo>
                  <a:lnTo>
                    <a:pt x="69862" y="20866"/>
                  </a:lnTo>
                  <a:lnTo>
                    <a:pt x="68110" y="15659"/>
                  </a:lnTo>
                  <a:lnTo>
                    <a:pt x="67195" y="15659"/>
                  </a:lnTo>
                  <a:lnTo>
                    <a:pt x="69418" y="21780"/>
                  </a:lnTo>
                  <a:lnTo>
                    <a:pt x="70294" y="21780"/>
                  </a:lnTo>
                  <a:lnTo>
                    <a:pt x="72529" y="15659"/>
                  </a:lnTo>
                  <a:close/>
                </a:path>
                <a:path w="128270" h="69850">
                  <a:moveTo>
                    <a:pt x="76111" y="6146"/>
                  </a:moveTo>
                  <a:lnTo>
                    <a:pt x="75984" y="6083"/>
                  </a:lnTo>
                  <a:lnTo>
                    <a:pt x="75793" y="5473"/>
                  </a:lnTo>
                  <a:lnTo>
                    <a:pt x="75679" y="3822"/>
                  </a:lnTo>
                  <a:lnTo>
                    <a:pt x="75552" y="3657"/>
                  </a:lnTo>
                  <a:lnTo>
                    <a:pt x="75438" y="3492"/>
                  </a:lnTo>
                  <a:lnTo>
                    <a:pt x="75247" y="3365"/>
                  </a:lnTo>
                  <a:lnTo>
                    <a:pt x="75018" y="3276"/>
                  </a:lnTo>
                  <a:lnTo>
                    <a:pt x="75285" y="3136"/>
                  </a:lnTo>
                  <a:lnTo>
                    <a:pt x="75476" y="2959"/>
                  </a:lnTo>
                  <a:lnTo>
                    <a:pt x="75742" y="2578"/>
                  </a:lnTo>
                  <a:lnTo>
                    <a:pt x="75768" y="914"/>
                  </a:lnTo>
                  <a:lnTo>
                    <a:pt x="75590" y="635"/>
                  </a:lnTo>
                  <a:lnTo>
                    <a:pt x="75031" y="393"/>
                  </a:lnTo>
                  <a:lnTo>
                    <a:pt x="75031" y="1460"/>
                  </a:lnTo>
                  <a:lnTo>
                    <a:pt x="74917" y="2578"/>
                  </a:lnTo>
                  <a:lnTo>
                    <a:pt x="74472" y="2895"/>
                  </a:lnTo>
                  <a:lnTo>
                    <a:pt x="74168" y="2959"/>
                  </a:lnTo>
                  <a:lnTo>
                    <a:pt x="71856" y="2959"/>
                  </a:lnTo>
                  <a:lnTo>
                    <a:pt x="71856" y="876"/>
                  </a:lnTo>
                  <a:lnTo>
                    <a:pt x="74168" y="876"/>
                  </a:lnTo>
                  <a:lnTo>
                    <a:pt x="74396" y="914"/>
                  </a:lnTo>
                  <a:lnTo>
                    <a:pt x="74879" y="1155"/>
                  </a:lnTo>
                  <a:lnTo>
                    <a:pt x="75031" y="1460"/>
                  </a:lnTo>
                  <a:lnTo>
                    <a:pt x="75031" y="393"/>
                  </a:lnTo>
                  <a:lnTo>
                    <a:pt x="74714" y="241"/>
                  </a:lnTo>
                  <a:lnTo>
                    <a:pt x="74333" y="165"/>
                  </a:lnTo>
                  <a:lnTo>
                    <a:pt x="71031" y="165"/>
                  </a:lnTo>
                  <a:lnTo>
                    <a:pt x="71031" y="6273"/>
                  </a:lnTo>
                  <a:lnTo>
                    <a:pt x="71856" y="6273"/>
                  </a:lnTo>
                  <a:lnTo>
                    <a:pt x="71856" y="3657"/>
                  </a:lnTo>
                  <a:lnTo>
                    <a:pt x="74079" y="3657"/>
                  </a:lnTo>
                  <a:lnTo>
                    <a:pt x="74333" y="3695"/>
                  </a:lnTo>
                  <a:lnTo>
                    <a:pt x="74764" y="3898"/>
                  </a:lnTo>
                  <a:lnTo>
                    <a:pt x="74866" y="4076"/>
                  </a:lnTo>
                  <a:lnTo>
                    <a:pt x="74980" y="5473"/>
                  </a:lnTo>
                  <a:lnTo>
                    <a:pt x="75095" y="6273"/>
                  </a:lnTo>
                  <a:lnTo>
                    <a:pt x="76111" y="6273"/>
                  </a:lnTo>
                  <a:lnTo>
                    <a:pt x="76111" y="6146"/>
                  </a:lnTo>
                  <a:close/>
                </a:path>
                <a:path w="128270" h="69850">
                  <a:moveTo>
                    <a:pt x="78244" y="21780"/>
                  </a:moveTo>
                  <a:lnTo>
                    <a:pt x="77584" y="19951"/>
                  </a:lnTo>
                  <a:lnTo>
                    <a:pt x="77330" y="19278"/>
                  </a:lnTo>
                  <a:lnTo>
                    <a:pt x="76454" y="16865"/>
                  </a:lnTo>
                  <a:lnTo>
                    <a:pt x="76454" y="19278"/>
                  </a:lnTo>
                  <a:lnTo>
                    <a:pt x="74536" y="19278"/>
                  </a:lnTo>
                  <a:lnTo>
                    <a:pt x="75526" y="16573"/>
                  </a:lnTo>
                  <a:lnTo>
                    <a:pt x="76454" y="19278"/>
                  </a:lnTo>
                  <a:lnTo>
                    <a:pt x="76454" y="16865"/>
                  </a:lnTo>
                  <a:lnTo>
                    <a:pt x="76352" y="16573"/>
                  </a:lnTo>
                  <a:lnTo>
                    <a:pt x="76022" y="15659"/>
                  </a:lnTo>
                  <a:lnTo>
                    <a:pt x="75082" y="15659"/>
                  </a:lnTo>
                  <a:lnTo>
                    <a:pt x="72783" y="21780"/>
                  </a:lnTo>
                  <a:lnTo>
                    <a:pt x="73634" y="21780"/>
                  </a:lnTo>
                  <a:lnTo>
                    <a:pt x="74295" y="19951"/>
                  </a:lnTo>
                  <a:lnTo>
                    <a:pt x="76720" y="19951"/>
                  </a:lnTo>
                  <a:lnTo>
                    <a:pt x="77330" y="21780"/>
                  </a:lnTo>
                  <a:lnTo>
                    <a:pt x="78244" y="21780"/>
                  </a:lnTo>
                  <a:close/>
                </a:path>
                <a:path w="128270" h="69850">
                  <a:moveTo>
                    <a:pt x="78968" y="8026"/>
                  </a:moveTo>
                  <a:lnTo>
                    <a:pt x="78562" y="7251"/>
                  </a:lnTo>
                  <a:lnTo>
                    <a:pt x="78295" y="6654"/>
                  </a:lnTo>
                  <a:lnTo>
                    <a:pt x="77927" y="5575"/>
                  </a:lnTo>
                  <a:lnTo>
                    <a:pt x="77812" y="4838"/>
                  </a:lnTo>
                  <a:lnTo>
                    <a:pt x="77812" y="3238"/>
                  </a:lnTo>
                  <a:lnTo>
                    <a:pt x="77914" y="2540"/>
                  </a:lnTo>
                  <a:lnTo>
                    <a:pt x="78244" y="1536"/>
                  </a:lnTo>
                  <a:lnTo>
                    <a:pt x="78524" y="914"/>
                  </a:lnTo>
                  <a:lnTo>
                    <a:pt x="78955" y="63"/>
                  </a:lnTo>
                  <a:lnTo>
                    <a:pt x="78435" y="63"/>
                  </a:lnTo>
                  <a:lnTo>
                    <a:pt x="77927" y="876"/>
                  </a:lnTo>
                  <a:lnTo>
                    <a:pt x="77584" y="1485"/>
                  </a:lnTo>
                  <a:lnTo>
                    <a:pt x="77165" y="2540"/>
                  </a:lnTo>
                  <a:lnTo>
                    <a:pt x="77025" y="3263"/>
                  </a:lnTo>
                  <a:lnTo>
                    <a:pt x="77038" y="4533"/>
                  </a:lnTo>
                  <a:lnTo>
                    <a:pt x="77139" y="5245"/>
                  </a:lnTo>
                  <a:lnTo>
                    <a:pt x="77241" y="5689"/>
                  </a:lnTo>
                  <a:lnTo>
                    <a:pt x="77508" y="6400"/>
                  </a:lnTo>
                  <a:lnTo>
                    <a:pt x="77622" y="6629"/>
                  </a:lnTo>
                  <a:lnTo>
                    <a:pt x="77711" y="6807"/>
                  </a:lnTo>
                  <a:lnTo>
                    <a:pt x="78473" y="8026"/>
                  </a:lnTo>
                  <a:lnTo>
                    <a:pt x="78968" y="8026"/>
                  </a:lnTo>
                  <a:close/>
                </a:path>
                <a:path w="128270" h="69850">
                  <a:moveTo>
                    <a:pt x="83667" y="1638"/>
                  </a:moveTo>
                  <a:lnTo>
                    <a:pt x="83502" y="1219"/>
                  </a:lnTo>
                  <a:lnTo>
                    <a:pt x="82880" y="482"/>
                  </a:lnTo>
                  <a:lnTo>
                    <a:pt x="82384" y="304"/>
                  </a:lnTo>
                  <a:lnTo>
                    <a:pt x="80873" y="304"/>
                  </a:lnTo>
                  <a:lnTo>
                    <a:pt x="80302" y="584"/>
                  </a:lnTo>
                  <a:lnTo>
                    <a:pt x="79794" y="1485"/>
                  </a:lnTo>
                  <a:lnTo>
                    <a:pt x="79692" y="1917"/>
                  </a:lnTo>
                  <a:lnTo>
                    <a:pt x="79692" y="2438"/>
                  </a:lnTo>
                  <a:lnTo>
                    <a:pt x="80454" y="2438"/>
                  </a:lnTo>
                  <a:lnTo>
                    <a:pt x="80467" y="2070"/>
                  </a:lnTo>
                  <a:lnTo>
                    <a:pt x="80518" y="1778"/>
                  </a:lnTo>
                  <a:lnTo>
                    <a:pt x="80822" y="1181"/>
                  </a:lnTo>
                  <a:lnTo>
                    <a:pt x="81178" y="990"/>
                  </a:lnTo>
                  <a:lnTo>
                    <a:pt x="82042" y="990"/>
                  </a:lnTo>
                  <a:lnTo>
                    <a:pt x="82308" y="1092"/>
                  </a:lnTo>
                  <a:lnTo>
                    <a:pt x="82727" y="1498"/>
                  </a:lnTo>
                  <a:lnTo>
                    <a:pt x="82829" y="1765"/>
                  </a:lnTo>
                  <a:lnTo>
                    <a:pt x="82829" y="2413"/>
                  </a:lnTo>
                  <a:lnTo>
                    <a:pt x="82715" y="2679"/>
                  </a:lnTo>
                  <a:lnTo>
                    <a:pt x="82346" y="3060"/>
                  </a:lnTo>
                  <a:lnTo>
                    <a:pt x="82092" y="3225"/>
                  </a:lnTo>
                  <a:lnTo>
                    <a:pt x="80403" y="4216"/>
                  </a:lnTo>
                  <a:lnTo>
                    <a:pt x="80048" y="4559"/>
                  </a:lnTo>
                  <a:lnTo>
                    <a:pt x="79870" y="4940"/>
                  </a:lnTo>
                  <a:lnTo>
                    <a:pt x="79679" y="5321"/>
                  </a:lnTo>
                  <a:lnTo>
                    <a:pt x="79565" y="5765"/>
                  </a:lnTo>
                  <a:lnTo>
                    <a:pt x="79540" y="6273"/>
                  </a:lnTo>
                  <a:lnTo>
                    <a:pt x="83629" y="6273"/>
                  </a:lnTo>
                  <a:lnTo>
                    <a:pt x="83629" y="5575"/>
                  </a:lnTo>
                  <a:lnTo>
                    <a:pt x="80378" y="5575"/>
                  </a:lnTo>
                  <a:lnTo>
                    <a:pt x="80454" y="5270"/>
                  </a:lnTo>
                  <a:lnTo>
                    <a:pt x="80632" y="5003"/>
                  </a:lnTo>
                  <a:lnTo>
                    <a:pt x="81064" y="4635"/>
                  </a:lnTo>
                  <a:lnTo>
                    <a:pt x="81267" y="4495"/>
                  </a:lnTo>
                  <a:lnTo>
                    <a:pt x="82613" y="3746"/>
                  </a:lnTo>
                  <a:lnTo>
                    <a:pt x="82969" y="3505"/>
                  </a:lnTo>
                  <a:lnTo>
                    <a:pt x="83489" y="2971"/>
                  </a:lnTo>
                  <a:lnTo>
                    <a:pt x="83667" y="2565"/>
                  </a:lnTo>
                  <a:lnTo>
                    <a:pt x="83667" y="1638"/>
                  </a:lnTo>
                  <a:close/>
                </a:path>
                <a:path w="128270" h="69850">
                  <a:moveTo>
                    <a:pt x="84175" y="21640"/>
                  </a:moveTo>
                  <a:lnTo>
                    <a:pt x="84048" y="21590"/>
                  </a:lnTo>
                  <a:lnTo>
                    <a:pt x="83858" y="20980"/>
                  </a:lnTo>
                  <a:lnTo>
                    <a:pt x="83743" y="19316"/>
                  </a:lnTo>
                  <a:lnTo>
                    <a:pt x="83616" y="19151"/>
                  </a:lnTo>
                  <a:lnTo>
                    <a:pt x="83502" y="18999"/>
                  </a:lnTo>
                  <a:lnTo>
                    <a:pt x="83324" y="18872"/>
                  </a:lnTo>
                  <a:lnTo>
                    <a:pt x="83083" y="18770"/>
                  </a:lnTo>
                  <a:lnTo>
                    <a:pt x="83350" y="18630"/>
                  </a:lnTo>
                  <a:lnTo>
                    <a:pt x="83540" y="18465"/>
                  </a:lnTo>
                  <a:lnTo>
                    <a:pt x="83807" y="18072"/>
                  </a:lnTo>
                  <a:lnTo>
                    <a:pt x="83832" y="16421"/>
                  </a:lnTo>
                  <a:lnTo>
                    <a:pt x="83654" y="16129"/>
                  </a:lnTo>
                  <a:lnTo>
                    <a:pt x="83096" y="15887"/>
                  </a:lnTo>
                  <a:lnTo>
                    <a:pt x="83096" y="16954"/>
                  </a:lnTo>
                  <a:lnTo>
                    <a:pt x="82981" y="18072"/>
                  </a:lnTo>
                  <a:lnTo>
                    <a:pt x="82537" y="18389"/>
                  </a:lnTo>
                  <a:lnTo>
                    <a:pt x="82232" y="18465"/>
                  </a:lnTo>
                  <a:lnTo>
                    <a:pt x="79921" y="18465"/>
                  </a:lnTo>
                  <a:lnTo>
                    <a:pt x="79921" y="16370"/>
                  </a:lnTo>
                  <a:lnTo>
                    <a:pt x="82232" y="16370"/>
                  </a:lnTo>
                  <a:lnTo>
                    <a:pt x="82461" y="16421"/>
                  </a:lnTo>
                  <a:lnTo>
                    <a:pt x="82943" y="16662"/>
                  </a:lnTo>
                  <a:lnTo>
                    <a:pt x="83096" y="16954"/>
                  </a:lnTo>
                  <a:lnTo>
                    <a:pt x="83096" y="15887"/>
                  </a:lnTo>
                  <a:lnTo>
                    <a:pt x="82778" y="15735"/>
                  </a:lnTo>
                  <a:lnTo>
                    <a:pt x="82397" y="15659"/>
                  </a:lnTo>
                  <a:lnTo>
                    <a:pt x="79095" y="15659"/>
                  </a:lnTo>
                  <a:lnTo>
                    <a:pt x="79095" y="21780"/>
                  </a:lnTo>
                  <a:lnTo>
                    <a:pt x="79921" y="21780"/>
                  </a:lnTo>
                  <a:lnTo>
                    <a:pt x="79921" y="19151"/>
                  </a:lnTo>
                  <a:lnTo>
                    <a:pt x="82143" y="19151"/>
                  </a:lnTo>
                  <a:lnTo>
                    <a:pt x="82397" y="19189"/>
                  </a:lnTo>
                  <a:lnTo>
                    <a:pt x="82829" y="19405"/>
                  </a:lnTo>
                  <a:lnTo>
                    <a:pt x="82931" y="19570"/>
                  </a:lnTo>
                  <a:lnTo>
                    <a:pt x="83045" y="20980"/>
                  </a:lnTo>
                  <a:lnTo>
                    <a:pt x="83159" y="21780"/>
                  </a:lnTo>
                  <a:lnTo>
                    <a:pt x="84175" y="21780"/>
                  </a:lnTo>
                  <a:lnTo>
                    <a:pt x="84175" y="21640"/>
                  </a:lnTo>
                  <a:close/>
                </a:path>
                <a:path w="128270" h="69850">
                  <a:moveTo>
                    <a:pt x="88392" y="3759"/>
                  </a:moveTo>
                  <a:lnTo>
                    <a:pt x="88201" y="3302"/>
                  </a:lnTo>
                  <a:lnTo>
                    <a:pt x="87439" y="2603"/>
                  </a:lnTo>
                  <a:lnTo>
                    <a:pt x="86982" y="2425"/>
                  </a:lnTo>
                  <a:lnTo>
                    <a:pt x="86144" y="2425"/>
                  </a:lnTo>
                  <a:lnTo>
                    <a:pt x="85890" y="2476"/>
                  </a:lnTo>
                  <a:lnTo>
                    <a:pt x="85534" y="2616"/>
                  </a:lnTo>
                  <a:lnTo>
                    <a:pt x="85407" y="2692"/>
                  </a:lnTo>
                  <a:lnTo>
                    <a:pt x="85267" y="2794"/>
                  </a:lnTo>
                  <a:lnTo>
                    <a:pt x="85521" y="1143"/>
                  </a:lnTo>
                  <a:lnTo>
                    <a:pt x="88061" y="1143"/>
                  </a:lnTo>
                  <a:lnTo>
                    <a:pt x="88061" y="419"/>
                  </a:lnTo>
                  <a:lnTo>
                    <a:pt x="84963" y="419"/>
                  </a:lnTo>
                  <a:lnTo>
                    <a:pt x="84505" y="3632"/>
                  </a:lnTo>
                  <a:lnTo>
                    <a:pt x="85153" y="3670"/>
                  </a:lnTo>
                  <a:lnTo>
                    <a:pt x="85293" y="3492"/>
                  </a:lnTo>
                  <a:lnTo>
                    <a:pt x="85445" y="3352"/>
                  </a:lnTo>
                  <a:lnTo>
                    <a:pt x="85813" y="3149"/>
                  </a:lnTo>
                  <a:lnTo>
                    <a:pt x="86029" y="3098"/>
                  </a:lnTo>
                  <a:lnTo>
                    <a:pt x="86652" y="3098"/>
                  </a:lnTo>
                  <a:lnTo>
                    <a:pt x="86956" y="3213"/>
                  </a:lnTo>
                  <a:lnTo>
                    <a:pt x="87464" y="3670"/>
                  </a:lnTo>
                  <a:lnTo>
                    <a:pt x="87591" y="3987"/>
                  </a:lnTo>
                  <a:lnTo>
                    <a:pt x="87591" y="4749"/>
                  </a:lnTo>
                  <a:lnTo>
                    <a:pt x="87477" y="5067"/>
                  </a:lnTo>
                  <a:lnTo>
                    <a:pt x="87058" y="5626"/>
                  </a:lnTo>
                  <a:lnTo>
                    <a:pt x="86728" y="5778"/>
                  </a:lnTo>
                  <a:lnTo>
                    <a:pt x="86042" y="5778"/>
                  </a:lnTo>
                  <a:lnTo>
                    <a:pt x="85839" y="5727"/>
                  </a:lnTo>
                  <a:lnTo>
                    <a:pt x="85318" y="5486"/>
                  </a:lnTo>
                  <a:lnTo>
                    <a:pt x="85128" y="5181"/>
                  </a:lnTo>
                  <a:lnTo>
                    <a:pt x="85064" y="4762"/>
                  </a:lnTo>
                  <a:lnTo>
                    <a:pt x="84289" y="4762"/>
                  </a:lnTo>
                  <a:lnTo>
                    <a:pt x="84340" y="5321"/>
                  </a:lnTo>
                  <a:lnTo>
                    <a:pt x="84543" y="5740"/>
                  </a:lnTo>
                  <a:lnTo>
                    <a:pt x="85293" y="6286"/>
                  </a:lnTo>
                  <a:lnTo>
                    <a:pt x="85725" y="6426"/>
                  </a:lnTo>
                  <a:lnTo>
                    <a:pt x="86969" y="6426"/>
                  </a:lnTo>
                  <a:lnTo>
                    <a:pt x="87528" y="6210"/>
                  </a:lnTo>
                  <a:lnTo>
                    <a:pt x="88214" y="5359"/>
                  </a:lnTo>
                  <a:lnTo>
                    <a:pt x="88392" y="4864"/>
                  </a:lnTo>
                  <a:lnTo>
                    <a:pt x="88392" y="3759"/>
                  </a:lnTo>
                  <a:close/>
                </a:path>
                <a:path w="128270" h="69850">
                  <a:moveTo>
                    <a:pt x="90297" y="19532"/>
                  </a:moveTo>
                  <a:lnTo>
                    <a:pt x="89496" y="19532"/>
                  </a:lnTo>
                  <a:lnTo>
                    <a:pt x="89408" y="19926"/>
                  </a:lnTo>
                  <a:lnTo>
                    <a:pt x="89281" y="20256"/>
                  </a:lnTo>
                  <a:lnTo>
                    <a:pt x="88798" y="20967"/>
                  </a:lnTo>
                  <a:lnTo>
                    <a:pt x="88328" y="21209"/>
                  </a:lnTo>
                  <a:lnTo>
                    <a:pt x="87058" y="21209"/>
                  </a:lnTo>
                  <a:lnTo>
                    <a:pt x="86563" y="20980"/>
                  </a:lnTo>
                  <a:lnTo>
                    <a:pt x="85890" y="20091"/>
                  </a:lnTo>
                  <a:lnTo>
                    <a:pt x="85725" y="19519"/>
                  </a:lnTo>
                  <a:lnTo>
                    <a:pt x="85725" y="17919"/>
                  </a:lnTo>
                  <a:lnTo>
                    <a:pt x="85902" y="17272"/>
                  </a:lnTo>
                  <a:lnTo>
                    <a:pt x="86652" y="16433"/>
                  </a:lnTo>
                  <a:lnTo>
                    <a:pt x="87134" y="16217"/>
                  </a:lnTo>
                  <a:lnTo>
                    <a:pt x="88226" y="16217"/>
                  </a:lnTo>
                  <a:lnTo>
                    <a:pt x="88620" y="16332"/>
                  </a:lnTo>
                  <a:lnTo>
                    <a:pt x="89154" y="16789"/>
                  </a:lnTo>
                  <a:lnTo>
                    <a:pt x="89344" y="17106"/>
                  </a:lnTo>
                  <a:lnTo>
                    <a:pt x="89433" y="17500"/>
                  </a:lnTo>
                  <a:lnTo>
                    <a:pt x="90246" y="17500"/>
                  </a:lnTo>
                  <a:lnTo>
                    <a:pt x="88506" y="15494"/>
                  </a:lnTo>
                  <a:lnTo>
                    <a:pt x="86817" y="15494"/>
                  </a:lnTo>
                  <a:lnTo>
                    <a:pt x="86106" y="15811"/>
                  </a:lnTo>
                  <a:lnTo>
                    <a:pt x="85115" y="17018"/>
                  </a:lnTo>
                  <a:lnTo>
                    <a:pt x="84874" y="17754"/>
                  </a:lnTo>
                  <a:lnTo>
                    <a:pt x="84874" y="19850"/>
                  </a:lnTo>
                  <a:lnTo>
                    <a:pt x="85191" y="20726"/>
                  </a:lnTo>
                  <a:lnTo>
                    <a:pt x="86309" y="21717"/>
                  </a:lnTo>
                  <a:lnTo>
                    <a:pt x="86906" y="21932"/>
                  </a:lnTo>
                  <a:lnTo>
                    <a:pt x="88442" y="21932"/>
                  </a:lnTo>
                  <a:lnTo>
                    <a:pt x="89103" y="21666"/>
                  </a:lnTo>
                  <a:lnTo>
                    <a:pt x="89992" y="20713"/>
                  </a:lnTo>
                  <a:lnTo>
                    <a:pt x="90220" y="20180"/>
                  </a:lnTo>
                  <a:lnTo>
                    <a:pt x="90297" y="19532"/>
                  </a:lnTo>
                  <a:close/>
                </a:path>
                <a:path w="128270" h="69850">
                  <a:moveTo>
                    <a:pt x="93129" y="3759"/>
                  </a:moveTo>
                  <a:lnTo>
                    <a:pt x="92938" y="3302"/>
                  </a:lnTo>
                  <a:lnTo>
                    <a:pt x="92189" y="2603"/>
                  </a:lnTo>
                  <a:lnTo>
                    <a:pt x="91719" y="2425"/>
                  </a:lnTo>
                  <a:lnTo>
                    <a:pt x="90881" y="2425"/>
                  </a:lnTo>
                  <a:lnTo>
                    <a:pt x="90627" y="2476"/>
                  </a:lnTo>
                  <a:lnTo>
                    <a:pt x="90284" y="2616"/>
                  </a:lnTo>
                  <a:lnTo>
                    <a:pt x="90144" y="2692"/>
                  </a:lnTo>
                  <a:lnTo>
                    <a:pt x="90017" y="2794"/>
                  </a:lnTo>
                  <a:lnTo>
                    <a:pt x="90258" y="1143"/>
                  </a:lnTo>
                  <a:lnTo>
                    <a:pt x="92798" y="1143"/>
                  </a:lnTo>
                  <a:lnTo>
                    <a:pt x="92798" y="419"/>
                  </a:lnTo>
                  <a:lnTo>
                    <a:pt x="89700" y="419"/>
                  </a:lnTo>
                  <a:lnTo>
                    <a:pt x="89242" y="3632"/>
                  </a:lnTo>
                  <a:lnTo>
                    <a:pt x="89903" y="3670"/>
                  </a:lnTo>
                  <a:lnTo>
                    <a:pt x="90030" y="3492"/>
                  </a:lnTo>
                  <a:lnTo>
                    <a:pt x="90182" y="3352"/>
                  </a:lnTo>
                  <a:lnTo>
                    <a:pt x="90551" y="3149"/>
                  </a:lnTo>
                  <a:lnTo>
                    <a:pt x="90779" y="3098"/>
                  </a:lnTo>
                  <a:lnTo>
                    <a:pt x="91389" y="3098"/>
                  </a:lnTo>
                  <a:lnTo>
                    <a:pt x="91694" y="3213"/>
                  </a:lnTo>
                  <a:lnTo>
                    <a:pt x="92202" y="3670"/>
                  </a:lnTo>
                  <a:lnTo>
                    <a:pt x="92329" y="3987"/>
                  </a:lnTo>
                  <a:lnTo>
                    <a:pt x="92329" y="4749"/>
                  </a:lnTo>
                  <a:lnTo>
                    <a:pt x="92227" y="5067"/>
                  </a:lnTo>
                  <a:lnTo>
                    <a:pt x="91795" y="5626"/>
                  </a:lnTo>
                  <a:lnTo>
                    <a:pt x="91465" y="5778"/>
                  </a:lnTo>
                  <a:lnTo>
                    <a:pt x="90779" y="5778"/>
                  </a:lnTo>
                  <a:lnTo>
                    <a:pt x="90589" y="5727"/>
                  </a:lnTo>
                  <a:lnTo>
                    <a:pt x="90055" y="5486"/>
                  </a:lnTo>
                  <a:lnTo>
                    <a:pt x="89865" y="5181"/>
                  </a:lnTo>
                  <a:lnTo>
                    <a:pt x="89814" y="4762"/>
                  </a:lnTo>
                  <a:lnTo>
                    <a:pt x="89027" y="4762"/>
                  </a:lnTo>
                  <a:lnTo>
                    <a:pt x="89077" y="5321"/>
                  </a:lnTo>
                  <a:lnTo>
                    <a:pt x="89281" y="5740"/>
                  </a:lnTo>
                  <a:lnTo>
                    <a:pt x="90030" y="6286"/>
                  </a:lnTo>
                  <a:lnTo>
                    <a:pt x="90462" y="6426"/>
                  </a:lnTo>
                  <a:lnTo>
                    <a:pt x="91706" y="6426"/>
                  </a:lnTo>
                  <a:lnTo>
                    <a:pt x="92265" y="6210"/>
                  </a:lnTo>
                  <a:lnTo>
                    <a:pt x="92964" y="5359"/>
                  </a:lnTo>
                  <a:lnTo>
                    <a:pt x="93129" y="4864"/>
                  </a:lnTo>
                  <a:lnTo>
                    <a:pt x="93129" y="3759"/>
                  </a:lnTo>
                  <a:close/>
                </a:path>
                <a:path w="128270" h="69850">
                  <a:moveTo>
                    <a:pt x="95719" y="3683"/>
                  </a:moveTo>
                  <a:lnTo>
                    <a:pt x="94284" y="63"/>
                  </a:lnTo>
                  <a:lnTo>
                    <a:pt x="93776" y="63"/>
                  </a:lnTo>
                  <a:lnTo>
                    <a:pt x="94183" y="838"/>
                  </a:lnTo>
                  <a:lnTo>
                    <a:pt x="94462" y="1422"/>
                  </a:lnTo>
                  <a:lnTo>
                    <a:pt x="94830" y="2501"/>
                  </a:lnTo>
                  <a:lnTo>
                    <a:pt x="94932" y="3238"/>
                  </a:lnTo>
                  <a:lnTo>
                    <a:pt x="94932" y="4838"/>
                  </a:lnTo>
                  <a:lnTo>
                    <a:pt x="94843" y="5537"/>
                  </a:lnTo>
                  <a:lnTo>
                    <a:pt x="94513" y="6527"/>
                  </a:lnTo>
                  <a:lnTo>
                    <a:pt x="94234" y="7162"/>
                  </a:lnTo>
                  <a:lnTo>
                    <a:pt x="93789" y="8026"/>
                  </a:lnTo>
                  <a:lnTo>
                    <a:pt x="94310" y="8026"/>
                  </a:lnTo>
                  <a:lnTo>
                    <a:pt x="94830" y="7213"/>
                  </a:lnTo>
                  <a:lnTo>
                    <a:pt x="95173" y="6604"/>
                  </a:lnTo>
                  <a:lnTo>
                    <a:pt x="95592" y="5549"/>
                  </a:lnTo>
                  <a:lnTo>
                    <a:pt x="95719" y="4813"/>
                  </a:lnTo>
                  <a:lnTo>
                    <a:pt x="95719" y="3683"/>
                  </a:lnTo>
                  <a:close/>
                </a:path>
                <a:path w="128270" h="69850">
                  <a:moveTo>
                    <a:pt x="96177" y="15659"/>
                  </a:moveTo>
                  <a:lnTo>
                    <a:pt x="95351" y="15659"/>
                  </a:lnTo>
                  <a:lnTo>
                    <a:pt x="95351" y="18186"/>
                  </a:lnTo>
                  <a:lnTo>
                    <a:pt x="92163" y="18186"/>
                  </a:lnTo>
                  <a:lnTo>
                    <a:pt x="92163" y="15659"/>
                  </a:lnTo>
                  <a:lnTo>
                    <a:pt x="91325" y="15659"/>
                  </a:lnTo>
                  <a:lnTo>
                    <a:pt x="91325" y="21780"/>
                  </a:lnTo>
                  <a:lnTo>
                    <a:pt x="92163" y="21780"/>
                  </a:lnTo>
                  <a:lnTo>
                    <a:pt x="92163" y="18910"/>
                  </a:lnTo>
                  <a:lnTo>
                    <a:pt x="95351" y="18910"/>
                  </a:lnTo>
                  <a:lnTo>
                    <a:pt x="95351" y="21780"/>
                  </a:lnTo>
                  <a:lnTo>
                    <a:pt x="96177" y="21780"/>
                  </a:lnTo>
                  <a:lnTo>
                    <a:pt x="96177" y="15659"/>
                  </a:lnTo>
                  <a:close/>
                </a:path>
                <a:path w="128270" h="69850">
                  <a:moveTo>
                    <a:pt x="102400" y="21780"/>
                  </a:moveTo>
                  <a:lnTo>
                    <a:pt x="101727" y="19951"/>
                  </a:lnTo>
                  <a:lnTo>
                    <a:pt x="101485" y="19278"/>
                  </a:lnTo>
                  <a:lnTo>
                    <a:pt x="100596" y="16827"/>
                  </a:lnTo>
                  <a:lnTo>
                    <a:pt x="100596" y="19278"/>
                  </a:lnTo>
                  <a:lnTo>
                    <a:pt x="98691" y="19278"/>
                  </a:lnTo>
                  <a:lnTo>
                    <a:pt x="99682" y="16573"/>
                  </a:lnTo>
                  <a:lnTo>
                    <a:pt x="100596" y="19278"/>
                  </a:lnTo>
                  <a:lnTo>
                    <a:pt x="100596" y="16827"/>
                  </a:lnTo>
                  <a:lnTo>
                    <a:pt x="100507" y="16573"/>
                  </a:lnTo>
                  <a:lnTo>
                    <a:pt x="100177" y="15659"/>
                  </a:lnTo>
                  <a:lnTo>
                    <a:pt x="99237" y="15659"/>
                  </a:lnTo>
                  <a:lnTo>
                    <a:pt x="96939" y="21780"/>
                  </a:lnTo>
                  <a:lnTo>
                    <a:pt x="97790" y="21780"/>
                  </a:lnTo>
                  <a:lnTo>
                    <a:pt x="98450" y="19951"/>
                  </a:lnTo>
                  <a:lnTo>
                    <a:pt x="100863" y="19951"/>
                  </a:lnTo>
                  <a:lnTo>
                    <a:pt x="101485" y="21780"/>
                  </a:lnTo>
                  <a:lnTo>
                    <a:pt x="102400" y="21780"/>
                  </a:lnTo>
                  <a:close/>
                </a:path>
                <a:path w="128270" h="69850">
                  <a:moveTo>
                    <a:pt x="108318" y="21640"/>
                  </a:moveTo>
                  <a:lnTo>
                    <a:pt x="108191" y="21590"/>
                  </a:lnTo>
                  <a:lnTo>
                    <a:pt x="108013" y="20980"/>
                  </a:lnTo>
                  <a:lnTo>
                    <a:pt x="107886" y="19316"/>
                  </a:lnTo>
                  <a:lnTo>
                    <a:pt x="107772" y="19151"/>
                  </a:lnTo>
                  <a:lnTo>
                    <a:pt x="107657" y="18999"/>
                  </a:lnTo>
                  <a:lnTo>
                    <a:pt x="107467" y="18872"/>
                  </a:lnTo>
                  <a:lnTo>
                    <a:pt x="107226" y="18770"/>
                  </a:lnTo>
                  <a:lnTo>
                    <a:pt x="107505" y="18630"/>
                  </a:lnTo>
                  <a:lnTo>
                    <a:pt x="107696" y="18465"/>
                  </a:lnTo>
                  <a:lnTo>
                    <a:pt x="107950" y="18072"/>
                  </a:lnTo>
                  <a:lnTo>
                    <a:pt x="107975" y="16421"/>
                  </a:lnTo>
                  <a:lnTo>
                    <a:pt x="107810" y="16129"/>
                  </a:lnTo>
                  <a:lnTo>
                    <a:pt x="107251" y="15887"/>
                  </a:lnTo>
                  <a:lnTo>
                    <a:pt x="107251" y="16954"/>
                  </a:lnTo>
                  <a:lnTo>
                    <a:pt x="107137" y="18072"/>
                  </a:lnTo>
                  <a:lnTo>
                    <a:pt x="106680" y="18389"/>
                  </a:lnTo>
                  <a:lnTo>
                    <a:pt x="106375" y="18465"/>
                  </a:lnTo>
                  <a:lnTo>
                    <a:pt x="104076" y="18465"/>
                  </a:lnTo>
                  <a:lnTo>
                    <a:pt x="104076" y="16370"/>
                  </a:lnTo>
                  <a:lnTo>
                    <a:pt x="106375" y="16370"/>
                  </a:lnTo>
                  <a:lnTo>
                    <a:pt x="106616" y="16421"/>
                  </a:lnTo>
                  <a:lnTo>
                    <a:pt x="107099" y="16662"/>
                  </a:lnTo>
                  <a:lnTo>
                    <a:pt x="107251" y="16954"/>
                  </a:lnTo>
                  <a:lnTo>
                    <a:pt x="107251" y="15887"/>
                  </a:lnTo>
                  <a:lnTo>
                    <a:pt x="106934" y="15735"/>
                  </a:lnTo>
                  <a:lnTo>
                    <a:pt x="106540" y="15659"/>
                  </a:lnTo>
                  <a:lnTo>
                    <a:pt x="103251" y="15659"/>
                  </a:lnTo>
                  <a:lnTo>
                    <a:pt x="103251" y="21780"/>
                  </a:lnTo>
                  <a:lnTo>
                    <a:pt x="104076" y="21780"/>
                  </a:lnTo>
                  <a:lnTo>
                    <a:pt x="104076" y="19151"/>
                  </a:lnTo>
                  <a:lnTo>
                    <a:pt x="106299" y="19151"/>
                  </a:lnTo>
                  <a:lnTo>
                    <a:pt x="106540" y="19189"/>
                  </a:lnTo>
                  <a:lnTo>
                    <a:pt x="106984" y="19405"/>
                  </a:lnTo>
                  <a:lnTo>
                    <a:pt x="107073" y="19570"/>
                  </a:lnTo>
                  <a:lnTo>
                    <a:pt x="107200" y="20980"/>
                  </a:lnTo>
                  <a:lnTo>
                    <a:pt x="107315" y="21780"/>
                  </a:lnTo>
                  <a:lnTo>
                    <a:pt x="108318" y="21780"/>
                  </a:lnTo>
                  <a:lnTo>
                    <a:pt x="108318" y="21640"/>
                  </a:lnTo>
                  <a:close/>
                </a:path>
                <a:path w="128270" h="69850">
                  <a:moveTo>
                    <a:pt x="111188" y="23520"/>
                  </a:moveTo>
                  <a:lnTo>
                    <a:pt x="110782" y="22745"/>
                  </a:lnTo>
                  <a:lnTo>
                    <a:pt x="110502" y="22161"/>
                  </a:lnTo>
                  <a:lnTo>
                    <a:pt x="110147" y="21082"/>
                  </a:lnTo>
                  <a:lnTo>
                    <a:pt x="110032" y="20345"/>
                  </a:lnTo>
                  <a:lnTo>
                    <a:pt x="110032" y="18745"/>
                  </a:lnTo>
                  <a:lnTo>
                    <a:pt x="110134" y="18046"/>
                  </a:lnTo>
                  <a:lnTo>
                    <a:pt x="110464" y="17030"/>
                  </a:lnTo>
                  <a:lnTo>
                    <a:pt x="110744" y="16408"/>
                  </a:lnTo>
                  <a:lnTo>
                    <a:pt x="111175" y="15557"/>
                  </a:lnTo>
                  <a:lnTo>
                    <a:pt x="110655" y="15557"/>
                  </a:lnTo>
                  <a:lnTo>
                    <a:pt x="110134" y="16370"/>
                  </a:lnTo>
                  <a:lnTo>
                    <a:pt x="109791" y="16992"/>
                  </a:lnTo>
                  <a:lnTo>
                    <a:pt x="109372" y="18034"/>
                  </a:lnTo>
                  <a:lnTo>
                    <a:pt x="109245" y="18770"/>
                  </a:lnTo>
                  <a:lnTo>
                    <a:pt x="109258" y="20040"/>
                  </a:lnTo>
                  <a:lnTo>
                    <a:pt x="109931" y="22301"/>
                  </a:lnTo>
                  <a:lnTo>
                    <a:pt x="110680" y="23520"/>
                  </a:lnTo>
                  <a:lnTo>
                    <a:pt x="111188" y="23520"/>
                  </a:lnTo>
                  <a:close/>
                </a:path>
                <a:path w="128270" h="69850">
                  <a:moveTo>
                    <a:pt x="115887" y="17132"/>
                  </a:moveTo>
                  <a:lnTo>
                    <a:pt x="115722" y="16713"/>
                  </a:lnTo>
                  <a:lnTo>
                    <a:pt x="115087" y="15976"/>
                  </a:lnTo>
                  <a:lnTo>
                    <a:pt x="114592" y="15798"/>
                  </a:lnTo>
                  <a:lnTo>
                    <a:pt x="113093" y="15798"/>
                  </a:lnTo>
                  <a:lnTo>
                    <a:pt x="112522" y="16090"/>
                  </a:lnTo>
                  <a:lnTo>
                    <a:pt x="112014" y="16992"/>
                  </a:lnTo>
                  <a:lnTo>
                    <a:pt x="111912" y="17411"/>
                  </a:lnTo>
                  <a:lnTo>
                    <a:pt x="111899" y="17932"/>
                  </a:lnTo>
                  <a:lnTo>
                    <a:pt x="112661" y="17932"/>
                  </a:lnTo>
                  <a:lnTo>
                    <a:pt x="112674" y="17564"/>
                  </a:lnTo>
                  <a:lnTo>
                    <a:pt x="112737" y="17272"/>
                  </a:lnTo>
                  <a:lnTo>
                    <a:pt x="113030" y="16675"/>
                  </a:lnTo>
                  <a:lnTo>
                    <a:pt x="113398" y="16484"/>
                  </a:lnTo>
                  <a:lnTo>
                    <a:pt x="114249" y="16484"/>
                  </a:lnTo>
                  <a:lnTo>
                    <a:pt x="114528" y="16586"/>
                  </a:lnTo>
                  <a:lnTo>
                    <a:pt x="114947" y="16992"/>
                  </a:lnTo>
                  <a:lnTo>
                    <a:pt x="115049" y="17272"/>
                  </a:lnTo>
                  <a:lnTo>
                    <a:pt x="115049" y="17907"/>
                  </a:lnTo>
                  <a:lnTo>
                    <a:pt x="114935" y="18173"/>
                  </a:lnTo>
                  <a:lnTo>
                    <a:pt x="114566" y="18554"/>
                  </a:lnTo>
                  <a:lnTo>
                    <a:pt x="114312" y="18732"/>
                  </a:lnTo>
                  <a:lnTo>
                    <a:pt x="112623" y="19710"/>
                  </a:lnTo>
                  <a:lnTo>
                    <a:pt x="112268" y="20053"/>
                  </a:lnTo>
                  <a:lnTo>
                    <a:pt x="112077" y="20434"/>
                  </a:lnTo>
                  <a:lnTo>
                    <a:pt x="111899" y="20815"/>
                  </a:lnTo>
                  <a:lnTo>
                    <a:pt x="111785" y="21259"/>
                  </a:lnTo>
                  <a:lnTo>
                    <a:pt x="111760" y="21780"/>
                  </a:lnTo>
                  <a:lnTo>
                    <a:pt x="115849" y="21780"/>
                  </a:lnTo>
                  <a:lnTo>
                    <a:pt x="115849" y="21069"/>
                  </a:lnTo>
                  <a:lnTo>
                    <a:pt x="112598" y="21069"/>
                  </a:lnTo>
                  <a:lnTo>
                    <a:pt x="112661" y="20777"/>
                  </a:lnTo>
                  <a:lnTo>
                    <a:pt x="112839" y="20510"/>
                  </a:lnTo>
                  <a:lnTo>
                    <a:pt x="113271" y="20129"/>
                  </a:lnTo>
                  <a:lnTo>
                    <a:pt x="113487" y="19989"/>
                  </a:lnTo>
                  <a:lnTo>
                    <a:pt x="114833" y="19240"/>
                  </a:lnTo>
                  <a:lnTo>
                    <a:pt x="115176" y="18999"/>
                  </a:lnTo>
                  <a:lnTo>
                    <a:pt x="115709" y="18465"/>
                  </a:lnTo>
                  <a:lnTo>
                    <a:pt x="115887" y="18059"/>
                  </a:lnTo>
                  <a:lnTo>
                    <a:pt x="115887" y="17132"/>
                  </a:lnTo>
                  <a:close/>
                </a:path>
                <a:path w="128270" h="69850">
                  <a:moveTo>
                    <a:pt x="120611" y="19253"/>
                  </a:moveTo>
                  <a:lnTo>
                    <a:pt x="120421" y="18808"/>
                  </a:lnTo>
                  <a:lnTo>
                    <a:pt x="119659" y="18097"/>
                  </a:lnTo>
                  <a:lnTo>
                    <a:pt x="119202" y="17919"/>
                  </a:lnTo>
                  <a:lnTo>
                    <a:pt x="118364" y="17919"/>
                  </a:lnTo>
                  <a:lnTo>
                    <a:pt x="118097" y="17970"/>
                  </a:lnTo>
                  <a:lnTo>
                    <a:pt x="117754" y="18110"/>
                  </a:lnTo>
                  <a:lnTo>
                    <a:pt x="117627" y="18186"/>
                  </a:lnTo>
                  <a:lnTo>
                    <a:pt x="117487" y="18300"/>
                  </a:lnTo>
                  <a:lnTo>
                    <a:pt x="117741" y="16637"/>
                  </a:lnTo>
                  <a:lnTo>
                    <a:pt x="120281" y="16637"/>
                  </a:lnTo>
                  <a:lnTo>
                    <a:pt x="120281" y="15913"/>
                  </a:lnTo>
                  <a:lnTo>
                    <a:pt x="117182" y="15913"/>
                  </a:lnTo>
                  <a:lnTo>
                    <a:pt x="116725" y="19126"/>
                  </a:lnTo>
                  <a:lnTo>
                    <a:pt x="117373" y="19164"/>
                  </a:lnTo>
                  <a:lnTo>
                    <a:pt x="117500" y="18986"/>
                  </a:lnTo>
                  <a:lnTo>
                    <a:pt x="117665" y="18846"/>
                  </a:lnTo>
                  <a:lnTo>
                    <a:pt x="118033" y="18643"/>
                  </a:lnTo>
                  <a:lnTo>
                    <a:pt x="118249" y="18592"/>
                  </a:lnTo>
                  <a:lnTo>
                    <a:pt x="118872" y="18592"/>
                  </a:lnTo>
                  <a:lnTo>
                    <a:pt x="119164" y="18707"/>
                  </a:lnTo>
                  <a:lnTo>
                    <a:pt x="119672" y="19164"/>
                  </a:lnTo>
                  <a:lnTo>
                    <a:pt x="119811" y="19481"/>
                  </a:lnTo>
                  <a:lnTo>
                    <a:pt x="119811" y="20256"/>
                  </a:lnTo>
                  <a:lnTo>
                    <a:pt x="119697" y="20561"/>
                  </a:lnTo>
                  <a:lnTo>
                    <a:pt x="119265" y="21120"/>
                  </a:lnTo>
                  <a:lnTo>
                    <a:pt x="118935" y="21272"/>
                  </a:lnTo>
                  <a:lnTo>
                    <a:pt x="118262" y="21272"/>
                  </a:lnTo>
                  <a:lnTo>
                    <a:pt x="118059" y="21221"/>
                  </a:lnTo>
                  <a:lnTo>
                    <a:pt x="117538" y="20980"/>
                  </a:lnTo>
                  <a:lnTo>
                    <a:pt x="117335" y="20688"/>
                  </a:lnTo>
                  <a:lnTo>
                    <a:pt x="117284" y="20256"/>
                  </a:lnTo>
                  <a:lnTo>
                    <a:pt x="116509" y="20256"/>
                  </a:lnTo>
                  <a:lnTo>
                    <a:pt x="116547" y="20828"/>
                  </a:lnTo>
                  <a:lnTo>
                    <a:pt x="116763" y="21247"/>
                  </a:lnTo>
                  <a:lnTo>
                    <a:pt x="117513" y="21793"/>
                  </a:lnTo>
                  <a:lnTo>
                    <a:pt x="117932" y="21932"/>
                  </a:lnTo>
                  <a:lnTo>
                    <a:pt x="119189" y="21932"/>
                  </a:lnTo>
                  <a:lnTo>
                    <a:pt x="119735" y="21717"/>
                  </a:lnTo>
                  <a:lnTo>
                    <a:pt x="120434" y="20853"/>
                  </a:lnTo>
                  <a:lnTo>
                    <a:pt x="120611" y="20358"/>
                  </a:lnTo>
                  <a:lnTo>
                    <a:pt x="120611" y="19253"/>
                  </a:lnTo>
                  <a:close/>
                </a:path>
                <a:path w="128270" h="69850">
                  <a:moveTo>
                    <a:pt x="125349" y="19253"/>
                  </a:moveTo>
                  <a:lnTo>
                    <a:pt x="125158" y="18808"/>
                  </a:lnTo>
                  <a:lnTo>
                    <a:pt x="124396" y="18097"/>
                  </a:lnTo>
                  <a:lnTo>
                    <a:pt x="123939" y="17919"/>
                  </a:lnTo>
                  <a:lnTo>
                    <a:pt x="123101" y="17919"/>
                  </a:lnTo>
                  <a:lnTo>
                    <a:pt x="122847" y="17970"/>
                  </a:lnTo>
                  <a:lnTo>
                    <a:pt x="122491" y="18110"/>
                  </a:lnTo>
                  <a:lnTo>
                    <a:pt x="122364" y="18186"/>
                  </a:lnTo>
                  <a:lnTo>
                    <a:pt x="122224" y="18300"/>
                  </a:lnTo>
                  <a:lnTo>
                    <a:pt x="122478" y="16637"/>
                  </a:lnTo>
                  <a:lnTo>
                    <a:pt x="125018" y="16637"/>
                  </a:lnTo>
                  <a:lnTo>
                    <a:pt x="125018" y="15913"/>
                  </a:lnTo>
                  <a:lnTo>
                    <a:pt x="121920" y="15913"/>
                  </a:lnTo>
                  <a:lnTo>
                    <a:pt x="121462" y="19126"/>
                  </a:lnTo>
                  <a:lnTo>
                    <a:pt x="122110" y="19164"/>
                  </a:lnTo>
                  <a:lnTo>
                    <a:pt x="122250" y="18986"/>
                  </a:lnTo>
                  <a:lnTo>
                    <a:pt x="122402" y="18846"/>
                  </a:lnTo>
                  <a:lnTo>
                    <a:pt x="122770" y="18643"/>
                  </a:lnTo>
                  <a:lnTo>
                    <a:pt x="122986" y="18592"/>
                  </a:lnTo>
                  <a:lnTo>
                    <a:pt x="123609" y="18592"/>
                  </a:lnTo>
                  <a:lnTo>
                    <a:pt x="123913" y="18707"/>
                  </a:lnTo>
                  <a:lnTo>
                    <a:pt x="124421" y="19164"/>
                  </a:lnTo>
                  <a:lnTo>
                    <a:pt x="124548" y="19481"/>
                  </a:lnTo>
                  <a:lnTo>
                    <a:pt x="124548" y="20256"/>
                  </a:lnTo>
                  <a:lnTo>
                    <a:pt x="124434" y="20561"/>
                  </a:lnTo>
                  <a:lnTo>
                    <a:pt x="124015" y="21120"/>
                  </a:lnTo>
                  <a:lnTo>
                    <a:pt x="123685" y="21272"/>
                  </a:lnTo>
                  <a:lnTo>
                    <a:pt x="122999" y="21272"/>
                  </a:lnTo>
                  <a:lnTo>
                    <a:pt x="122796" y="21221"/>
                  </a:lnTo>
                  <a:lnTo>
                    <a:pt x="122275" y="20980"/>
                  </a:lnTo>
                  <a:lnTo>
                    <a:pt x="122085" y="20688"/>
                  </a:lnTo>
                  <a:lnTo>
                    <a:pt x="122021" y="20256"/>
                  </a:lnTo>
                  <a:lnTo>
                    <a:pt x="121246" y="20256"/>
                  </a:lnTo>
                  <a:lnTo>
                    <a:pt x="121297" y="20828"/>
                  </a:lnTo>
                  <a:lnTo>
                    <a:pt x="121500" y="21247"/>
                  </a:lnTo>
                  <a:lnTo>
                    <a:pt x="122250" y="21793"/>
                  </a:lnTo>
                  <a:lnTo>
                    <a:pt x="122682" y="21932"/>
                  </a:lnTo>
                  <a:lnTo>
                    <a:pt x="123926" y="21932"/>
                  </a:lnTo>
                  <a:lnTo>
                    <a:pt x="124485" y="21717"/>
                  </a:lnTo>
                  <a:lnTo>
                    <a:pt x="125171" y="20853"/>
                  </a:lnTo>
                  <a:lnTo>
                    <a:pt x="125349" y="20358"/>
                  </a:lnTo>
                  <a:lnTo>
                    <a:pt x="125349" y="19253"/>
                  </a:lnTo>
                  <a:close/>
                </a:path>
                <a:path w="128270" h="69850">
                  <a:moveTo>
                    <a:pt x="127939" y="19177"/>
                  </a:moveTo>
                  <a:lnTo>
                    <a:pt x="126504" y="15557"/>
                  </a:lnTo>
                  <a:lnTo>
                    <a:pt x="125996" y="15557"/>
                  </a:lnTo>
                  <a:lnTo>
                    <a:pt x="126403" y="16332"/>
                  </a:lnTo>
                  <a:lnTo>
                    <a:pt x="126682" y="16929"/>
                  </a:lnTo>
                  <a:lnTo>
                    <a:pt x="127038" y="18008"/>
                  </a:lnTo>
                  <a:lnTo>
                    <a:pt x="127152" y="18745"/>
                  </a:lnTo>
                  <a:lnTo>
                    <a:pt x="127152" y="20345"/>
                  </a:lnTo>
                  <a:lnTo>
                    <a:pt x="127050" y="21043"/>
                  </a:lnTo>
                  <a:lnTo>
                    <a:pt x="126733" y="22034"/>
                  </a:lnTo>
                  <a:lnTo>
                    <a:pt x="126453" y="22656"/>
                  </a:lnTo>
                  <a:lnTo>
                    <a:pt x="126009" y="23520"/>
                  </a:lnTo>
                  <a:lnTo>
                    <a:pt x="126530" y="23520"/>
                  </a:lnTo>
                  <a:lnTo>
                    <a:pt x="127038" y="22707"/>
                  </a:lnTo>
                  <a:lnTo>
                    <a:pt x="127381" y="22098"/>
                  </a:lnTo>
                  <a:lnTo>
                    <a:pt x="127812" y="21043"/>
                  </a:lnTo>
                  <a:lnTo>
                    <a:pt x="127939" y="20320"/>
                  </a:lnTo>
                  <a:lnTo>
                    <a:pt x="127939" y="1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096851" y="2368117"/>
              <a:ext cx="116205" cy="69215"/>
            </a:xfrm>
            <a:custGeom>
              <a:avLst/>
              <a:gdLst/>
              <a:ahLst/>
              <a:cxnLst/>
              <a:rect l="l" t="t" r="r" b="b"/>
              <a:pathLst>
                <a:path w="116204" h="69214">
                  <a:moveTo>
                    <a:pt x="4102" y="65062"/>
                  </a:moveTo>
                  <a:lnTo>
                    <a:pt x="3898" y="64490"/>
                  </a:lnTo>
                  <a:lnTo>
                    <a:pt x="3581" y="64185"/>
                  </a:lnTo>
                  <a:lnTo>
                    <a:pt x="3238" y="63868"/>
                  </a:lnTo>
                  <a:lnTo>
                    <a:pt x="3238" y="65062"/>
                  </a:lnTo>
                  <a:lnTo>
                    <a:pt x="3149" y="66840"/>
                  </a:lnTo>
                  <a:lnTo>
                    <a:pt x="2857" y="67449"/>
                  </a:lnTo>
                  <a:lnTo>
                    <a:pt x="2514" y="67640"/>
                  </a:lnTo>
                  <a:lnTo>
                    <a:pt x="1562" y="67640"/>
                  </a:lnTo>
                  <a:lnTo>
                    <a:pt x="1231" y="67475"/>
                  </a:lnTo>
                  <a:lnTo>
                    <a:pt x="825" y="66840"/>
                  </a:lnTo>
                  <a:lnTo>
                    <a:pt x="825" y="65062"/>
                  </a:lnTo>
                  <a:lnTo>
                    <a:pt x="1231" y="64363"/>
                  </a:lnTo>
                  <a:lnTo>
                    <a:pt x="1562" y="64185"/>
                  </a:lnTo>
                  <a:lnTo>
                    <a:pt x="2540" y="64185"/>
                  </a:lnTo>
                  <a:lnTo>
                    <a:pt x="2844" y="64363"/>
                  </a:lnTo>
                  <a:lnTo>
                    <a:pt x="2946" y="64490"/>
                  </a:lnTo>
                  <a:lnTo>
                    <a:pt x="3238" y="65062"/>
                  </a:lnTo>
                  <a:lnTo>
                    <a:pt x="3238" y="63868"/>
                  </a:lnTo>
                  <a:lnTo>
                    <a:pt x="3098" y="63728"/>
                  </a:lnTo>
                  <a:lnTo>
                    <a:pt x="2616" y="63538"/>
                  </a:lnTo>
                  <a:lnTo>
                    <a:pt x="1409" y="63538"/>
                  </a:lnTo>
                  <a:lnTo>
                    <a:pt x="889" y="63754"/>
                  </a:lnTo>
                  <a:lnTo>
                    <a:pt x="139" y="64643"/>
                  </a:lnTo>
                  <a:lnTo>
                    <a:pt x="0" y="65062"/>
                  </a:lnTo>
                  <a:lnTo>
                    <a:pt x="127" y="67246"/>
                  </a:lnTo>
                  <a:lnTo>
                    <a:pt x="850" y="68072"/>
                  </a:lnTo>
                  <a:lnTo>
                    <a:pt x="1333" y="68275"/>
                  </a:lnTo>
                  <a:lnTo>
                    <a:pt x="2679" y="68275"/>
                  </a:lnTo>
                  <a:lnTo>
                    <a:pt x="3225" y="68046"/>
                  </a:lnTo>
                  <a:lnTo>
                    <a:pt x="3530" y="67640"/>
                  </a:lnTo>
                  <a:lnTo>
                    <a:pt x="3924" y="67106"/>
                  </a:lnTo>
                  <a:lnTo>
                    <a:pt x="4000" y="66840"/>
                  </a:lnTo>
                  <a:lnTo>
                    <a:pt x="4102" y="65062"/>
                  </a:lnTo>
                  <a:close/>
                </a:path>
                <a:path w="116204" h="69214">
                  <a:moveTo>
                    <a:pt x="4102" y="49555"/>
                  </a:moveTo>
                  <a:lnTo>
                    <a:pt x="3898" y="48996"/>
                  </a:lnTo>
                  <a:lnTo>
                    <a:pt x="3581" y="48691"/>
                  </a:lnTo>
                  <a:lnTo>
                    <a:pt x="3238" y="48374"/>
                  </a:lnTo>
                  <a:lnTo>
                    <a:pt x="3238" y="49555"/>
                  </a:lnTo>
                  <a:lnTo>
                    <a:pt x="3149" y="51346"/>
                  </a:lnTo>
                  <a:lnTo>
                    <a:pt x="2857" y="51955"/>
                  </a:lnTo>
                  <a:lnTo>
                    <a:pt x="2514" y="52146"/>
                  </a:lnTo>
                  <a:lnTo>
                    <a:pt x="1562" y="52146"/>
                  </a:lnTo>
                  <a:lnTo>
                    <a:pt x="1231" y="51981"/>
                  </a:lnTo>
                  <a:lnTo>
                    <a:pt x="825" y="51346"/>
                  </a:lnTo>
                  <a:lnTo>
                    <a:pt x="825" y="49555"/>
                  </a:lnTo>
                  <a:lnTo>
                    <a:pt x="1231" y="48869"/>
                  </a:lnTo>
                  <a:lnTo>
                    <a:pt x="1562" y="48691"/>
                  </a:lnTo>
                  <a:lnTo>
                    <a:pt x="2540" y="48691"/>
                  </a:lnTo>
                  <a:lnTo>
                    <a:pt x="2844" y="48869"/>
                  </a:lnTo>
                  <a:lnTo>
                    <a:pt x="2946" y="48996"/>
                  </a:lnTo>
                  <a:lnTo>
                    <a:pt x="3238" y="49555"/>
                  </a:lnTo>
                  <a:lnTo>
                    <a:pt x="3238" y="48374"/>
                  </a:lnTo>
                  <a:lnTo>
                    <a:pt x="3098" y="48234"/>
                  </a:lnTo>
                  <a:lnTo>
                    <a:pt x="2616" y="48031"/>
                  </a:lnTo>
                  <a:lnTo>
                    <a:pt x="1409" y="48031"/>
                  </a:lnTo>
                  <a:lnTo>
                    <a:pt x="889" y="48260"/>
                  </a:lnTo>
                  <a:lnTo>
                    <a:pt x="139" y="49149"/>
                  </a:lnTo>
                  <a:lnTo>
                    <a:pt x="0" y="49555"/>
                  </a:lnTo>
                  <a:lnTo>
                    <a:pt x="127" y="51752"/>
                  </a:lnTo>
                  <a:lnTo>
                    <a:pt x="850" y="52578"/>
                  </a:lnTo>
                  <a:lnTo>
                    <a:pt x="1333" y="52781"/>
                  </a:lnTo>
                  <a:lnTo>
                    <a:pt x="2679" y="52781"/>
                  </a:lnTo>
                  <a:lnTo>
                    <a:pt x="3225" y="52552"/>
                  </a:lnTo>
                  <a:lnTo>
                    <a:pt x="3530" y="52146"/>
                  </a:lnTo>
                  <a:lnTo>
                    <a:pt x="3924" y="51612"/>
                  </a:lnTo>
                  <a:lnTo>
                    <a:pt x="4000" y="51346"/>
                  </a:lnTo>
                  <a:lnTo>
                    <a:pt x="4102" y="49555"/>
                  </a:lnTo>
                  <a:close/>
                </a:path>
                <a:path w="116204" h="69214">
                  <a:moveTo>
                    <a:pt x="4102" y="34061"/>
                  </a:moveTo>
                  <a:lnTo>
                    <a:pt x="3898" y="33489"/>
                  </a:lnTo>
                  <a:lnTo>
                    <a:pt x="3581" y="33185"/>
                  </a:lnTo>
                  <a:lnTo>
                    <a:pt x="3238" y="32867"/>
                  </a:lnTo>
                  <a:lnTo>
                    <a:pt x="3238" y="34061"/>
                  </a:lnTo>
                  <a:lnTo>
                    <a:pt x="3149" y="35852"/>
                  </a:lnTo>
                  <a:lnTo>
                    <a:pt x="2857" y="36449"/>
                  </a:lnTo>
                  <a:lnTo>
                    <a:pt x="2514" y="36639"/>
                  </a:lnTo>
                  <a:lnTo>
                    <a:pt x="1562" y="36639"/>
                  </a:lnTo>
                  <a:lnTo>
                    <a:pt x="1231" y="36487"/>
                  </a:lnTo>
                  <a:lnTo>
                    <a:pt x="825" y="35852"/>
                  </a:lnTo>
                  <a:lnTo>
                    <a:pt x="825" y="34061"/>
                  </a:lnTo>
                  <a:lnTo>
                    <a:pt x="1231" y="33362"/>
                  </a:lnTo>
                  <a:lnTo>
                    <a:pt x="1562" y="33185"/>
                  </a:lnTo>
                  <a:lnTo>
                    <a:pt x="2540" y="33185"/>
                  </a:lnTo>
                  <a:lnTo>
                    <a:pt x="2844" y="33362"/>
                  </a:lnTo>
                  <a:lnTo>
                    <a:pt x="2946" y="33489"/>
                  </a:lnTo>
                  <a:lnTo>
                    <a:pt x="3238" y="34061"/>
                  </a:lnTo>
                  <a:lnTo>
                    <a:pt x="3238" y="32867"/>
                  </a:lnTo>
                  <a:lnTo>
                    <a:pt x="3098" y="32727"/>
                  </a:lnTo>
                  <a:lnTo>
                    <a:pt x="2616" y="32537"/>
                  </a:lnTo>
                  <a:lnTo>
                    <a:pt x="1409" y="32537"/>
                  </a:lnTo>
                  <a:lnTo>
                    <a:pt x="889" y="32766"/>
                  </a:lnTo>
                  <a:lnTo>
                    <a:pt x="139" y="33655"/>
                  </a:lnTo>
                  <a:lnTo>
                    <a:pt x="0" y="34061"/>
                  </a:lnTo>
                  <a:lnTo>
                    <a:pt x="127" y="36245"/>
                  </a:lnTo>
                  <a:lnTo>
                    <a:pt x="850" y="37084"/>
                  </a:lnTo>
                  <a:lnTo>
                    <a:pt x="1333" y="37287"/>
                  </a:lnTo>
                  <a:lnTo>
                    <a:pt x="2679" y="37287"/>
                  </a:lnTo>
                  <a:lnTo>
                    <a:pt x="3225" y="37058"/>
                  </a:lnTo>
                  <a:lnTo>
                    <a:pt x="3530" y="36639"/>
                  </a:lnTo>
                  <a:lnTo>
                    <a:pt x="3924" y="36118"/>
                  </a:lnTo>
                  <a:lnTo>
                    <a:pt x="4000" y="35852"/>
                  </a:lnTo>
                  <a:lnTo>
                    <a:pt x="4102" y="34061"/>
                  </a:lnTo>
                  <a:close/>
                </a:path>
                <a:path w="116204" h="69214">
                  <a:moveTo>
                    <a:pt x="4102" y="18567"/>
                  </a:moveTo>
                  <a:lnTo>
                    <a:pt x="3898" y="18008"/>
                  </a:lnTo>
                  <a:lnTo>
                    <a:pt x="3581" y="17703"/>
                  </a:lnTo>
                  <a:lnTo>
                    <a:pt x="3238" y="17373"/>
                  </a:lnTo>
                  <a:lnTo>
                    <a:pt x="3238" y="18567"/>
                  </a:lnTo>
                  <a:lnTo>
                    <a:pt x="3149" y="20358"/>
                  </a:lnTo>
                  <a:lnTo>
                    <a:pt x="2857" y="20955"/>
                  </a:lnTo>
                  <a:lnTo>
                    <a:pt x="2514" y="21158"/>
                  </a:lnTo>
                  <a:lnTo>
                    <a:pt x="1562" y="21158"/>
                  </a:lnTo>
                  <a:lnTo>
                    <a:pt x="1231" y="20993"/>
                  </a:lnTo>
                  <a:lnTo>
                    <a:pt x="825" y="20358"/>
                  </a:lnTo>
                  <a:lnTo>
                    <a:pt x="825" y="18567"/>
                  </a:lnTo>
                  <a:lnTo>
                    <a:pt x="3238" y="18567"/>
                  </a:lnTo>
                  <a:lnTo>
                    <a:pt x="3238" y="17373"/>
                  </a:lnTo>
                  <a:lnTo>
                    <a:pt x="3098" y="17233"/>
                  </a:lnTo>
                  <a:lnTo>
                    <a:pt x="2616" y="17043"/>
                  </a:lnTo>
                  <a:lnTo>
                    <a:pt x="1409" y="17043"/>
                  </a:lnTo>
                  <a:lnTo>
                    <a:pt x="889" y="17272"/>
                  </a:lnTo>
                  <a:lnTo>
                    <a:pt x="139" y="18161"/>
                  </a:lnTo>
                  <a:lnTo>
                    <a:pt x="0" y="18567"/>
                  </a:lnTo>
                  <a:lnTo>
                    <a:pt x="127" y="20751"/>
                  </a:lnTo>
                  <a:lnTo>
                    <a:pt x="850" y="21590"/>
                  </a:lnTo>
                  <a:lnTo>
                    <a:pt x="1333" y="21793"/>
                  </a:lnTo>
                  <a:lnTo>
                    <a:pt x="2679" y="21793"/>
                  </a:lnTo>
                  <a:lnTo>
                    <a:pt x="3225" y="21564"/>
                  </a:lnTo>
                  <a:lnTo>
                    <a:pt x="3530" y="21158"/>
                  </a:lnTo>
                  <a:lnTo>
                    <a:pt x="3924" y="20624"/>
                  </a:lnTo>
                  <a:lnTo>
                    <a:pt x="4000" y="20358"/>
                  </a:lnTo>
                  <a:lnTo>
                    <a:pt x="4102" y="18567"/>
                  </a:lnTo>
                  <a:close/>
                </a:path>
                <a:path w="116204" h="69214">
                  <a:moveTo>
                    <a:pt x="5753" y="63677"/>
                  </a:moveTo>
                  <a:lnTo>
                    <a:pt x="4991" y="63677"/>
                  </a:lnTo>
                  <a:lnTo>
                    <a:pt x="4991" y="68122"/>
                  </a:lnTo>
                  <a:lnTo>
                    <a:pt x="5753" y="68122"/>
                  </a:lnTo>
                  <a:lnTo>
                    <a:pt x="5753" y="63677"/>
                  </a:lnTo>
                  <a:close/>
                </a:path>
                <a:path w="116204" h="69214">
                  <a:moveTo>
                    <a:pt x="5753" y="62001"/>
                  </a:moveTo>
                  <a:lnTo>
                    <a:pt x="4991" y="62001"/>
                  </a:lnTo>
                  <a:lnTo>
                    <a:pt x="4991" y="62852"/>
                  </a:lnTo>
                  <a:lnTo>
                    <a:pt x="5753" y="62852"/>
                  </a:lnTo>
                  <a:lnTo>
                    <a:pt x="5753" y="62001"/>
                  </a:lnTo>
                  <a:close/>
                </a:path>
                <a:path w="116204" h="69214">
                  <a:moveTo>
                    <a:pt x="5753" y="48183"/>
                  </a:moveTo>
                  <a:lnTo>
                    <a:pt x="4991" y="48183"/>
                  </a:lnTo>
                  <a:lnTo>
                    <a:pt x="4991" y="52628"/>
                  </a:lnTo>
                  <a:lnTo>
                    <a:pt x="5753" y="52628"/>
                  </a:lnTo>
                  <a:lnTo>
                    <a:pt x="5753" y="48183"/>
                  </a:lnTo>
                  <a:close/>
                </a:path>
                <a:path w="116204" h="69214">
                  <a:moveTo>
                    <a:pt x="5753" y="46507"/>
                  </a:moveTo>
                  <a:lnTo>
                    <a:pt x="4991" y="46507"/>
                  </a:lnTo>
                  <a:lnTo>
                    <a:pt x="4991" y="47358"/>
                  </a:lnTo>
                  <a:lnTo>
                    <a:pt x="5753" y="47358"/>
                  </a:lnTo>
                  <a:lnTo>
                    <a:pt x="5753" y="46507"/>
                  </a:lnTo>
                  <a:close/>
                </a:path>
                <a:path w="116204" h="69214">
                  <a:moveTo>
                    <a:pt x="5753" y="32689"/>
                  </a:moveTo>
                  <a:lnTo>
                    <a:pt x="4991" y="32689"/>
                  </a:lnTo>
                  <a:lnTo>
                    <a:pt x="4991" y="37122"/>
                  </a:lnTo>
                  <a:lnTo>
                    <a:pt x="5753" y="37122"/>
                  </a:lnTo>
                  <a:lnTo>
                    <a:pt x="5753" y="32689"/>
                  </a:lnTo>
                  <a:close/>
                </a:path>
                <a:path w="116204" h="69214">
                  <a:moveTo>
                    <a:pt x="5753" y="31013"/>
                  </a:moveTo>
                  <a:lnTo>
                    <a:pt x="4991" y="31013"/>
                  </a:lnTo>
                  <a:lnTo>
                    <a:pt x="4991" y="31864"/>
                  </a:lnTo>
                  <a:lnTo>
                    <a:pt x="5753" y="31864"/>
                  </a:lnTo>
                  <a:lnTo>
                    <a:pt x="5753" y="31013"/>
                  </a:lnTo>
                  <a:close/>
                </a:path>
                <a:path w="116204" h="69214">
                  <a:moveTo>
                    <a:pt x="5753" y="17195"/>
                  </a:moveTo>
                  <a:lnTo>
                    <a:pt x="4991" y="17195"/>
                  </a:lnTo>
                  <a:lnTo>
                    <a:pt x="4991" y="21628"/>
                  </a:lnTo>
                  <a:lnTo>
                    <a:pt x="5753" y="21628"/>
                  </a:lnTo>
                  <a:lnTo>
                    <a:pt x="5753" y="17195"/>
                  </a:lnTo>
                  <a:close/>
                </a:path>
                <a:path w="116204" h="69214">
                  <a:moveTo>
                    <a:pt x="5753" y="15519"/>
                  </a:moveTo>
                  <a:lnTo>
                    <a:pt x="4991" y="15519"/>
                  </a:lnTo>
                  <a:lnTo>
                    <a:pt x="4991" y="16370"/>
                  </a:lnTo>
                  <a:lnTo>
                    <a:pt x="5753" y="16370"/>
                  </a:lnTo>
                  <a:lnTo>
                    <a:pt x="5753" y="15519"/>
                  </a:lnTo>
                  <a:close/>
                </a:path>
                <a:path w="116204" h="69214">
                  <a:moveTo>
                    <a:pt x="11074" y="68770"/>
                  </a:moveTo>
                  <a:lnTo>
                    <a:pt x="6337" y="68770"/>
                  </a:lnTo>
                  <a:lnTo>
                    <a:pt x="6337" y="69189"/>
                  </a:lnTo>
                  <a:lnTo>
                    <a:pt x="11074" y="69189"/>
                  </a:lnTo>
                  <a:lnTo>
                    <a:pt x="11074" y="68770"/>
                  </a:lnTo>
                  <a:close/>
                </a:path>
                <a:path w="116204" h="69214">
                  <a:moveTo>
                    <a:pt x="11074" y="53263"/>
                  </a:moveTo>
                  <a:lnTo>
                    <a:pt x="6337" y="53263"/>
                  </a:lnTo>
                  <a:lnTo>
                    <a:pt x="6337" y="53695"/>
                  </a:lnTo>
                  <a:lnTo>
                    <a:pt x="11074" y="53695"/>
                  </a:lnTo>
                  <a:lnTo>
                    <a:pt x="11074" y="53263"/>
                  </a:lnTo>
                  <a:close/>
                </a:path>
                <a:path w="116204" h="69214">
                  <a:moveTo>
                    <a:pt x="11074" y="37769"/>
                  </a:moveTo>
                  <a:lnTo>
                    <a:pt x="6337" y="37769"/>
                  </a:lnTo>
                  <a:lnTo>
                    <a:pt x="6337" y="38188"/>
                  </a:lnTo>
                  <a:lnTo>
                    <a:pt x="11074" y="38188"/>
                  </a:lnTo>
                  <a:lnTo>
                    <a:pt x="11074" y="37769"/>
                  </a:lnTo>
                  <a:close/>
                </a:path>
                <a:path w="116204" h="69214">
                  <a:moveTo>
                    <a:pt x="11074" y="22275"/>
                  </a:moveTo>
                  <a:lnTo>
                    <a:pt x="6337" y="22275"/>
                  </a:lnTo>
                  <a:lnTo>
                    <a:pt x="6337" y="22694"/>
                  </a:lnTo>
                  <a:lnTo>
                    <a:pt x="11074" y="22694"/>
                  </a:lnTo>
                  <a:lnTo>
                    <a:pt x="11074" y="22275"/>
                  </a:lnTo>
                  <a:close/>
                </a:path>
                <a:path w="116204" h="69214">
                  <a:moveTo>
                    <a:pt x="15189" y="63665"/>
                  </a:moveTo>
                  <a:lnTo>
                    <a:pt x="14439" y="63665"/>
                  </a:lnTo>
                  <a:lnTo>
                    <a:pt x="14439" y="66294"/>
                  </a:lnTo>
                  <a:lnTo>
                    <a:pt x="14389" y="66636"/>
                  </a:lnTo>
                  <a:lnTo>
                    <a:pt x="14097" y="67348"/>
                  </a:lnTo>
                  <a:lnTo>
                    <a:pt x="13741" y="67576"/>
                  </a:lnTo>
                  <a:lnTo>
                    <a:pt x="12865" y="67576"/>
                  </a:lnTo>
                  <a:lnTo>
                    <a:pt x="12611" y="67449"/>
                  </a:lnTo>
                  <a:lnTo>
                    <a:pt x="12407" y="67030"/>
                  </a:lnTo>
                  <a:lnTo>
                    <a:pt x="12369" y="66852"/>
                  </a:lnTo>
                  <a:lnTo>
                    <a:pt x="12369" y="63665"/>
                  </a:lnTo>
                  <a:lnTo>
                    <a:pt x="11607" y="63665"/>
                  </a:lnTo>
                  <a:lnTo>
                    <a:pt x="11607" y="67068"/>
                  </a:lnTo>
                  <a:lnTo>
                    <a:pt x="11671" y="67373"/>
                  </a:lnTo>
                  <a:lnTo>
                    <a:pt x="12026" y="68033"/>
                  </a:lnTo>
                  <a:lnTo>
                    <a:pt x="12458" y="68237"/>
                  </a:lnTo>
                  <a:lnTo>
                    <a:pt x="13500" y="68237"/>
                  </a:lnTo>
                  <a:lnTo>
                    <a:pt x="13843" y="68122"/>
                  </a:lnTo>
                  <a:lnTo>
                    <a:pt x="14274" y="67767"/>
                  </a:lnTo>
                  <a:lnTo>
                    <a:pt x="14401" y="67640"/>
                  </a:lnTo>
                  <a:lnTo>
                    <a:pt x="14490" y="67462"/>
                  </a:lnTo>
                  <a:lnTo>
                    <a:pt x="14478" y="68122"/>
                  </a:lnTo>
                  <a:lnTo>
                    <a:pt x="15189" y="68122"/>
                  </a:lnTo>
                  <a:lnTo>
                    <a:pt x="15189" y="63665"/>
                  </a:lnTo>
                  <a:close/>
                </a:path>
                <a:path w="116204" h="69214">
                  <a:moveTo>
                    <a:pt x="15189" y="48171"/>
                  </a:moveTo>
                  <a:lnTo>
                    <a:pt x="14439" y="48171"/>
                  </a:lnTo>
                  <a:lnTo>
                    <a:pt x="14439" y="50787"/>
                  </a:lnTo>
                  <a:lnTo>
                    <a:pt x="14389" y="51130"/>
                  </a:lnTo>
                  <a:lnTo>
                    <a:pt x="14097" y="51854"/>
                  </a:lnTo>
                  <a:lnTo>
                    <a:pt x="13741" y="52082"/>
                  </a:lnTo>
                  <a:lnTo>
                    <a:pt x="12865" y="52082"/>
                  </a:lnTo>
                  <a:lnTo>
                    <a:pt x="12611" y="51955"/>
                  </a:lnTo>
                  <a:lnTo>
                    <a:pt x="12407" y="51536"/>
                  </a:lnTo>
                  <a:lnTo>
                    <a:pt x="12369" y="51346"/>
                  </a:lnTo>
                  <a:lnTo>
                    <a:pt x="12369" y="48171"/>
                  </a:lnTo>
                  <a:lnTo>
                    <a:pt x="11607" y="48171"/>
                  </a:lnTo>
                  <a:lnTo>
                    <a:pt x="11607" y="51574"/>
                  </a:lnTo>
                  <a:lnTo>
                    <a:pt x="11671" y="51879"/>
                  </a:lnTo>
                  <a:lnTo>
                    <a:pt x="12026" y="52527"/>
                  </a:lnTo>
                  <a:lnTo>
                    <a:pt x="12458" y="52743"/>
                  </a:lnTo>
                  <a:lnTo>
                    <a:pt x="13500" y="52743"/>
                  </a:lnTo>
                  <a:lnTo>
                    <a:pt x="13843" y="52628"/>
                  </a:lnTo>
                  <a:lnTo>
                    <a:pt x="14274" y="52273"/>
                  </a:lnTo>
                  <a:lnTo>
                    <a:pt x="14401" y="52133"/>
                  </a:lnTo>
                  <a:lnTo>
                    <a:pt x="14490" y="51968"/>
                  </a:lnTo>
                  <a:lnTo>
                    <a:pt x="14478" y="52628"/>
                  </a:lnTo>
                  <a:lnTo>
                    <a:pt x="15189" y="52628"/>
                  </a:lnTo>
                  <a:lnTo>
                    <a:pt x="15189" y="48171"/>
                  </a:lnTo>
                  <a:close/>
                </a:path>
                <a:path w="116204" h="69214">
                  <a:moveTo>
                    <a:pt x="15252" y="30988"/>
                  </a:moveTo>
                  <a:lnTo>
                    <a:pt x="14541" y="30988"/>
                  </a:lnTo>
                  <a:lnTo>
                    <a:pt x="14541" y="33248"/>
                  </a:lnTo>
                  <a:lnTo>
                    <a:pt x="14452" y="33921"/>
                  </a:lnTo>
                  <a:lnTo>
                    <a:pt x="14452" y="35877"/>
                  </a:lnTo>
                  <a:lnTo>
                    <a:pt x="14008" y="36474"/>
                  </a:lnTo>
                  <a:lnTo>
                    <a:pt x="13716" y="36626"/>
                  </a:lnTo>
                  <a:lnTo>
                    <a:pt x="12928" y="36626"/>
                  </a:lnTo>
                  <a:lnTo>
                    <a:pt x="12611" y="36474"/>
                  </a:lnTo>
                  <a:lnTo>
                    <a:pt x="12230" y="35877"/>
                  </a:lnTo>
                  <a:lnTo>
                    <a:pt x="12217" y="33959"/>
                  </a:lnTo>
                  <a:lnTo>
                    <a:pt x="12687" y="33388"/>
                  </a:lnTo>
                  <a:lnTo>
                    <a:pt x="12992" y="33248"/>
                  </a:lnTo>
                  <a:lnTo>
                    <a:pt x="13703" y="33248"/>
                  </a:lnTo>
                  <a:lnTo>
                    <a:pt x="13982" y="33375"/>
                  </a:lnTo>
                  <a:lnTo>
                    <a:pt x="14452" y="33921"/>
                  </a:lnTo>
                  <a:lnTo>
                    <a:pt x="14452" y="33159"/>
                  </a:lnTo>
                  <a:lnTo>
                    <a:pt x="14211" y="32880"/>
                  </a:lnTo>
                  <a:lnTo>
                    <a:pt x="13843" y="32664"/>
                  </a:lnTo>
                  <a:lnTo>
                    <a:pt x="13563" y="32588"/>
                  </a:lnTo>
                  <a:lnTo>
                    <a:pt x="12611" y="32588"/>
                  </a:lnTo>
                  <a:lnTo>
                    <a:pt x="12179" y="32804"/>
                  </a:lnTo>
                  <a:lnTo>
                    <a:pt x="11468" y="33782"/>
                  </a:lnTo>
                  <a:lnTo>
                    <a:pt x="11417" y="33959"/>
                  </a:lnTo>
                  <a:lnTo>
                    <a:pt x="11493" y="36233"/>
                  </a:lnTo>
                  <a:lnTo>
                    <a:pt x="12217" y="37071"/>
                  </a:lnTo>
                  <a:lnTo>
                    <a:pt x="12636" y="37287"/>
                  </a:lnTo>
                  <a:lnTo>
                    <a:pt x="13449" y="37287"/>
                  </a:lnTo>
                  <a:lnTo>
                    <a:pt x="14579" y="36499"/>
                  </a:lnTo>
                  <a:lnTo>
                    <a:pt x="14579" y="37122"/>
                  </a:lnTo>
                  <a:lnTo>
                    <a:pt x="15252" y="37122"/>
                  </a:lnTo>
                  <a:lnTo>
                    <a:pt x="15252" y="36499"/>
                  </a:lnTo>
                  <a:lnTo>
                    <a:pt x="15252" y="30988"/>
                  </a:lnTo>
                  <a:close/>
                </a:path>
                <a:path w="116204" h="69214">
                  <a:moveTo>
                    <a:pt x="15252" y="2832"/>
                  </a:moveTo>
                  <a:lnTo>
                    <a:pt x="15189" y="2489"/>
                  </a:lnTo>
                  <a:lnTo>
                    <a:pt x="14833" y="1790"/>
                  </a:lnTo>
                  <a:lnTo>
                    <a:pt x="14401" y="1574"/>
                  </a:lnTo>
                  <a:lnTo>
                    <a:pt x="13385" y="1574"/>
                  </a:lnTo>
                  <a:lnTo>
                    <a:pt x="13093" y="1651"/>
                  </a:lnTo>
                  <a:lnTo>
                    <a:pt x="12712" y="1892"/>
                  </a:lnTo>
                  <a:lnTo>
                    <a:pt x="12547" y="2057"/>
                  </a:lnTo>
                  <a:lnTo>
                    <a:pt x="12369" y="2286"/>
                  </a:lnTo>
                  <a:lnTo>
                    <a:pt x="12369" y="0"/>
                  </a:lnTo>
                  <a:lnTo>
                    <a:pt x="11620" y="0"/>
                  </a:lnTo>
                  <a:lnTo>
                    <a:pt x="11620" y="6134"/>
                  </a:lnTo>
                  <a:lnTo>
                    <a:pt x="12369" y="6134"/>
                  </a:lnTo>
                  <a:lnTo>
                    <a:pt x="12369" y="3175"/>
                  </a:lnTo>
                  <a:lnTo>
                    <a:pt x="12496" y="2768"/>
                  </a:lnTo>
                  <a:lnTo>
                    <a:pt x="13004" y="2349"/>
                  </a:lnTo>
                  <a:lnTo>
                    <a:pt x="13284" y="2235"/>
                  </a:lnTo>
                  <a:lnTo>
                    <a:pt x="13970" y="2235"/>
                  </a:lnTo>
                  <a:lnTo>
                    <a:pt x="14224" y="2362"/>
                  </a:lnTo>
                  <a:lnTo>
                    <a:pt x="14439" y="2755"/>
                  </a:lnTo>
                  <a:lnTo>
                    <a:pt x="14478" y="2997"/>
                  </a:lnTo>
                  <a:lnTo>
                    <a:pt x="14478" y="6134"/>
                  </a:lnTo>
                  <a:lnTo>
                    <a:pt x="15252" y="6134"/>
                  </a:lnTo>
                  <a:lnTo>
                    <a:pt x="15252" y="2832"/>
                  </a:lnTo>
                  <a:close/>
                </a:path>
                <a:path w="116204" h="69214">
                  <a:moveTo>
                    <a:pt x="15417" y="18364"/>
                  </a:moveTo>
                  <a:lnTo>
                    <a:pt x="15316" y="18008"/>
                  </a:lnTo>
                  <a:lnTo>
                    <a:pt x="15062" y="17729"/>
                  </a:lnTo>
                  <a:lnTo>
                    <a:pt x="14643" y="17284"/>
                  </a:lnTo>
                  <a:lnTo>
                    <a:pt x="14643" y="18580"/>
                  </a:lnTo>
                  <a:lnTo>
                    <a:pt x="14617" y="20307"/>
                  </a:lnTo>
                  <a:lnTo>
                    <a:pt x="14211" y="20955"/>
                  </a:lnTo>
                  <a:lnTo>
                    <a:pt x="13919" y="21120"/>
                  </a:lnTo>
                  <a:lnTo>
                    <a:pt x="12979" y="21120"/>
                  </a:lnTo>
                  <a:lnTo>
                    <a:pt x="12611" y="20866"/>
                  </a:lnTo>
                  <a:lnTo>
                    <a:pt x="12382" y="20307"/>
                  </a:lnTo>
                  <a:lnTo>
                    <a:pt x="12319" y="18580"/>
                  </a:lnTo>
                  <a:lnTo>
                    <a:pt x="12382" y="18364"/>
                  </a:lnTo>
                  <a:lnTo>
                    <a:pt x="12890" y="17856"/>
                  </a:lnTo>
                  <a:lnTo>
                    <a:pt x="13195" y="17729"/>
                  </a:lnTo>
                  <a:lnTo>
                    <a:pt x="13919" y="17729"/>
                  </a:lnTo>
                  <a:lnTo>
                    <a:pt x="14211" y="17881"/>
                  </a:lnTo>
                  <a:lnTo>
                    <a:pt x="14528" y="18364"/>
                  </a:lnTo>
                  <a:lnTo>
                    <a:pt x="14643" y="18580"/>
                  </a:lnTo>
                  <a:lnTo>
                    <a:pt x="14643" y="17284"/>
                  </a:lnTo>
                  <a:lnTo>
                    <a:pt x="14173" y="17056"/>
                  </a:lnTo>
                  <a:lnTo>
                    <a:pt x="13347" y="17056"/>
                  </a:lnTo>
                  <a:lnTo>
                    <a:pt x="13106" y="17119"/>
                  </a:lnTo>
                  <a:lnTo>
                    <a:pt x="12649" y="17335"/>
                  </a:lnTo>
                  <a:lnTo>
                    <a:pt x="12458" y="17500"/>
                  </a:lnTo>
                  <a:lnTo>
                    <a:pt x="12293" y="17716"/>
                  </a:lnTo>
                  <a:lnTo>
                    <a:pt x="12293" y="15494"/>
                  </a:lnTo>
                  <a:lnTo>
                    <a:pt x="11569" y="15494"/>
                  </a:lnTo>
                  <a:lnTo>
                    <a:pt x="11569" y="21628"/>
                  </a:lnTo>
                  <a:lnTo>
                    <a:pt x="12255" y="21628"/>
                  </a:lnTo>
                  <a:lnTo>
                    <a:pt x="12255" y="21056"/>
                  </a:lnTo>
                  <a:lnTo>
                    <a:pt x="12407" y="21272"/>
                  </a:lnTo>
                  <a:lnTo>
                    <a:pt x="12560" y="21424"/>
                  </a:lnTo>
                  <a:lnTo>
                    <a:pt x="12928" y="21691"/>
                  </a:lnTo>
                  <a:lnTo>
                    <a:pt x="13220" y="21780"/>
                  </a:lnTo>
                  <a:lnTo>
                    <a:pt x="14160" y="21780"/>
                  </a:lnTo>
                  <a:lnTo>
                    <a:pt x="14630" y="21539"/>
                  </a:lnTo>
                  <a:lnTo>
                    <a:pt x="14947" y="21120"/>
                  </a:lnTo>
                  <a:lnTo>
                    <a:pt x="15303" y="20624"/>
                  </a:lnTo>
                  <a:lnTo>
                    <a:pt x="15417" y="18364"/>
                  </a:lnTo>
                  <a:close/>
                </a:path>
                <a:path w="116204" h="69214">
                  <a:moveTo>
                    <a:pt x="17132" y="17195"/>
                  </a:moveTo>
                  <a:lnTo>
                    <a:pt x="16357" y="17195"/>
                  </a:lnTo>
                  <a:lnTo>
                    <a:pt x="16357" y="21628"/>
                  </a:lnTo>
                  <a:lnTo>
                    <a:pt x="17132" y="21628"/>
                  </a:lnTo>
                  <a:lnTo>
                    <a:pt x="17132" y="17195"/>
                  </a:lnTo>
                  <a:close/>
                </a:path>
                <a:path w="116204" h="69214">
                  <a:moveTo>
                    <a:pt x="17132" y="15519"/>
                  </a:moveTo>
                  <a:lnTo>
                    <a:pt x="16357" y="15519"/>
                  </a:lnTo>
                  <a:lnTo>
                    <a:pt x="16357" y="16370"/>
                  </a:lnTo>
                  <a:lnTo>
                    <a:pt x="17132" y="16370"/>
                  </a:lnTo>
                  <a:lnTo>
                    <a:pt x="17132" y="15519"/>
                  </a:lnTo>
                  <a:close/>
                </a:path>
                <a:path w="116204" h="69214">
                  <a:moveTo>
                    <a:pt x="19773" y="66421"/>
                  </a:moveTo>
                  <a:lnTo>
                    <a:pt x="19621" y="66116"/>
                  </a:lnTo>
                  <a:lnTo>
                    <a:pt x="19138" y="65798"/>
                  </a:lnTo>
                  <a:lnTo>
                    <a:pt x="18783" y="65684"/>
                  </a:lnTo>
                  <a:lnTo>
                    <a:pt x="17538" y="65379"/>
                  </a:lnTo>
                  <a:lnTo>
                    <a:pt x="17373" y="65316"/>
                  </a:lnTo>
                  <a:lnTo>
                    <a:pt x="17068" y="65125"/>
                  </a:lnTo>
                  <a:lnTo>
                    <a:pt x="16967" y="64973"/>
                  </a:lnTo>
                  <a:lnTo>
                    <a:pt x="16967" y="64604"/>
                  </a:lnTo>
                  <a:lnTo>
                    <a:pt x="17043" y="64452"/>
                  </a:lnTo>
                  <a:lnTo>
                    <a:pt x="17335" y="64236"/>
                  </a:lnTo>
                  <a:lnTo>
                    <a:pt x="17551" y="64185"/>
                  </a:lnTo>
                  <a:lnTo>
                    <a:pt x="18262" y="64185"/>
                  </a:lnTo>
                  <a:lnTo>
                    <a:pt x="18910" y="64947"/>
                  </a:lnTo>
                  <a:lnTo>
                    <a:pt x="19608" y="64947"/>
                  </a:lnTo>
                  <a:lnTo>
                    <a:pt x="19621" y="64655"/>
                  </a:lnTo>
                  <a:lnTo>
                    <a:pt x="19532" y="64389"/>
                  </a:lnTo>
                  <a:lnTo>
                    <a:pt x="19050" y="63741"/>
                  </a:lnTo>
                  <a:lnTo>
                    <a:pt x="18567" y="63550"/>
                  </a:lnTo>
                  <a:lnTo>
                    <a:pt x="17386" y="63550"/>
                  </a:lnTo>
                  <a:lnTo>
                    <a:pt x="16967" y="63677"/>
                  </a:lnTo>
                  <a:lnTo>
                    <a:pt x="16357" y="64198"/>
                  </a:lnTo>
                  <a:lnTo>
                    <a:pt x="16217" y="64541"/>
                  </a:lnTo>
                  <a:lnTo>
                    <a:pt x="16217" y="65316"/>
                  </a:lnTo>
                  <a:lnTo>
                    <a:pt x="16370" y="65595"/>
                  </a:lnTo>
                  <a:lnTo>
                    <a:pt x="16878" y="65925"/>
                  </a:lnTo>
                  <a:lnTo>
                    <a:pt x="17157" y="66027"/>
                  </a:lnTo>
                  <a:lnTo>
                    <a:pt x="18453" y="66344"/>
                  </a:lnTo>
                  <a:lnTo>
                    <a:pt x="18669" y="66421"/>
                  </a:lnTo>
                  <a:lnTo>
                    <a:pt x="18935" y="66586"/>
                  </a:lnTo>
                  <a:lnTo>
                    <a:pt x="19024" y="66725"/>
                  </a:lnTo>
                  <a:lnTo>
                    <a:pt x="19024" y="67170"/>
                  </a:lnTo>
                  <a:lnTo>
                    <a:pt x="18923" y="67360"/>
                  </a:lnTo>
                  <a:lnTo>
                    <a:pt x="18503" y="67602"/>
                  </a:lnTo>
                  <a:lnTo>
                    <a:pt x="18249" y="67652"/>
                  </a:lnTo>
                  <a:lnTo>
                    <a:pt x="17513" y="67652"/>
                  </a:lnTo>
                  <a:lnTo>
                    <a:pt x="17183" y="67538"/>
                  </a:lnTo>
                  <a:lnTo>
                    <a:pt x="16891" y="67170"/>
                  </a:lnTo>
                  <a:lnTo>
                    <a:pt x="16827" y="66967"/>
                  </a:lnTo>
                  <a:lnTo>
                    <a:pt x="16802" y="66725"/>
                  </a:lnTo>
                  <a:lnTo>
                    <a:pt x="16090" y="66725"/>
                  </a:lnTo>
                  <a:lnTo>
                    <a:pt x="16103" y="67170"/>
                  </a:lnTo>
                  <a:lnTo>
                    <a:pt x="16256" y="67538"/>
                  </a:lnTo>
                  <a:lnTo>
                    <a:pt x="16802" y="68135"/>
                  </a:lnTo>
                  <a:lnTo>
                    <a:pt x="17272" y="68287"/>
                  </a:lnTo>
                  <a:lnTo>
                    <a:pt x="18554" y="68287"/>
                  </a:lnTo>
                  <a:lnTo>
                    <a:pt x="19011" y="68148"/>
                  </a:lnTo>
                  <a:lnTo>
                    <a:pt x="19608" y="67564"/>
                  </a:lnTo>
                  <a:lnTo>
                    <a:pt x="19773" y="67233"/>
                  </a:lnTo>
                  <a:lnTo>
                    <a:pt x="19773" y="66421"/>
                  </a:lnTo>
                  <a:close/>
                </a:path>
                <a:path w="116204" h="69214">
                  <a:moveTo>
                    <a:pt x="19773" y="50914"/>
                  </a:moveTo>
                  <a:lnTo>
                    <a:pt x="19621" y="50622"/>
                  </a:lnTo>
                  <a:lnTo>
                    <a:pt x="19138" y="50304"/>
                  </a:lnTo>
                  <a:lnTo>
                    <a:pt x="18783" y="50177"/>
                  </a:lnTo>
                  <a:lnTo>
                    <a:pt x="17538" y="49872"/>
                  </a:lnTo>
                  <a:lnTo>
                    <a:pt x="17373" y="49809"/>
                  </a:lnTo>
                  <a:lnTo>
                    <a:pt x="17068" y="49631"/>
                  </a:lnTo>
                  <a:lnTo>
                    <a:pt x="16967" y="49479"/>
                  </a:lnTo>
                  <a:lnTo>
                    <a:pt x="16967" y="49110"/>
                  </a:lnTo>
                  <a:lnTo>
                    <a:pt x="17043" y="48958"/>
                  </a:lnTo>
                  <a:lnTo>
                    <a:pt x="17335" y="48742"/>
                  </a:lnTo>
                  <a:lnTo>
                    <a:pt x="17551" y="48691"/>
                  </a:lnTo>
                  <a:lnTo>
                    <a:pt x="18262" y="48691"/>
                  </a:lnTo>
                  <a:lnTo>
                    <a:pt x="18910" y="49441"/>
                  </a:lnTo>
                  <a:lnTo>
                    <a:pt x="19608" y="49441"/>
                  </a:lnTo>
                  <a:lnTo>
                    <a:pt x="19621" y="49161"/>
                  </a:lnTo>
                  <a:lnTo>
                    <a:pt x="19532" y="48895"/>
                  </a:lnTo>
                  <a:lnTo>
                    <a:pt x="19050" y="48247"/>
                  </a:lnTo>
                  <a:lnTo>
                    <a:pt x="18567" y="48044"/>
                  </a:lnTo>
                  <a:lnTo>
                    <a:pt x="17386" y="48044"/>
                  </a:lnTo>
                  <a:lnTo>
                    <a:pt x="16967" y="48183"/>
                  </a:lnTo>
                  <a:lnTo>
                    <a:pt x="16357" y="48704"/>
                  </a:lnTo>
                  <a:lnTo>
                    <a:pt x="16217" y="49034"/>
                  </a:lnTo>
                  <a:lnTo>
                    <a:pt x="16217" y="49822"/>
                  </a:lnTo>
                  <a:lnTo>
                    <a:pt x="16370" y="50101"/>
                  </a:lnTo>
                  <a:lnTo>
                    <a:pt x="16878" y="50419"/>
                  </a:lnTo>
                  <a:lnTo>
                    <a:pt x="17157" y="50520"/>
                  </a:lnTo>
                  <a:lnTo>
                    <a:pt x="18453" y="50850"/>
                  </a:lnTo>
                  <a:lnTo>
                    <a:pt x="18669" y="50914"/>
                  </a:lnTo>
                  <a:lnTo>
                    <a:pt x="18935" y="51079"/>
                  </a:lnTo>
                  <a:lnTo>
                    <a:pt x="19024" y="51231"/>
                  </a:lnTo>
                  <a:lnTo>
                    <a:pt x="19024" y="51676"/>
                  </a:lnTo>
                  <a:lnTo>
                    <a:pt x="18923" y="51854"/>
                  </a:lnTo>
                  <a:lnTo>
                    <a:pt x="18503" y="52095"/>
                  </a:lnTo>
                  <a:lnTo>
                    <a:pt x="18249" y="52158"/>
                  </a:lnTo>
                  <a:lnTo>
                    <a:pt x="17513" y="52158"/>
                  </a:lnTo>
                  <a:lnTo>
                    <a:pt x="17183" y="52044"/>
                  </a:lnTo>
                  <a:lnTo>
                    <a:pt x="16891" y="51663"/>
                  </a:lnTo>
                  <a:lnTo>
                    <a:pt x="16827" y="51473"/>
                  </a:lnTo>
                  <a:lnTo>
                    <a:pt x="16802" y="51219"/>
                  </a:lnTo>
                  <a:lnTo>
                    <a:pt x="16090" y="51219"/>
                  </a:lnTo>
                  <a:lnTo>
                    <a:pt x="16103" y="51663"/>
                  </a:lnTo>
                  <a:lnTo>
                    <a:pt x="16256" y="52044"/>
                  </a:lnTo>
                  <a:lnTo>
                    <a:pt x="16802" y="52641"/>
                  </a:lnTo>
                  <a:lnTo>
                    <a:pt x="17272" y="52793"/>
                  </a:lnTo>
                  <a:lnTo>
                    <a:pt x="18554" y="52793"/>
                  </a:lnTo>
                  <a:lnTo>
                    <a:pt x="19011" y="52654"/>
                  </a:lnTo>
                  <a:lnTo>
                    <a:pt x="19608" y="52070"/>
                  </a:lnTo>
                  <a:lnTo>
                    <a:pt x="19773" y="51727"/>
                  </a:lnTo>
                  <a:lnTo>
                    <a:pt x="19773" y="50914"/>
                  </a:lnTo>
                  <a:close/>
                </a:path>
                <a:path w="116204" h="69214">
                  <a:moveTo>
                    <a:pt x="19875" y="17170"/>
                  </a:moveTo>
                  <a:lnTo>
                    <a:pt x="19164" y="17170"/>
                  </a:lnTo>
                  <a:lnTo>
                    <a:pt x="19164" y="15925"/>
                  </a:lnTo>
                  <a:lnTo>
                    <a:pt x="18402" y="15925"/>
                  </a:lnTo>
                  <a:lnTo>
                    <a:pt x="18402" y="17170"/>
                  </a:lnTo>
                  <a:lnTo>
                    <a:pt x="17805" y="17170"/>
                  </a:lnTo>
                  <a:lnTo>
                    <a:pt x="17805" y="17792"/>
                  </a:lnTo>
                  <a:lnTo>
                    <a:pt x="18402" y="17792"/>
                  </a:lnTo>
                  <a:lnTo>
                    <a:pt x="18402" y="21018"/>
                  </a:lnTo>
                  <a:lnTo>
                    <a:pt x="18465" y="21259"/>
                  </a:lnTo>
                  <a:lnTo>
                    <a:pt x="18719" y="21615"/>
                  </a:lnTo>
                  <a:lnTo>
                    <a:pt x="18961" y="21704"/>
                  </a:lnTo>
                  <a:lnTo>
                    <a:pt x="19418" y="21704"/>
                  </a:lnTo>
                  <a:lnTo>
                    <a:pt x="19786" y="21666"/>
                  </a:lnTo>
                  <a:lnTo>
                    <a:pt x="19875" y="21043"/>
                  </a:lnTo>
                  <a:lnTo>
                    <a:pt x="19481" y="21056"/>
                  </a:lnTo>
                  <a:lnTo>
                    <a:pt x="19215" y="20955"/>
                  </a:lnTo>
                  <a:lnTo>
                    <a:pt x="19164" y="17792"/>
                  </a:lnTo>
                  <a:lnTo>
                    <a:pt x="19875" y="17792"/>
                  </a:lnTo>
                  <a:lnTo>
                    <a:pt x="19875" y="17170"/>
                  </a:lnTo>
                  <a:close/>
                </a:path>
                <a:path w="116204" h="69214">
                  <a:moveTo>
                    <a:pt x="20180" y="35128"/>
                  </a:moveTo>
                  <a:lnTo>
                    <a:pt x="19405" y="32931"/>
                  </a:lnTo>
                  <a:lnTo>
                    <a:pt x="19405" y="34544"/>
                  </a:lnTo>
                  <a:lnTo>
                    <a:pt x="16929" y="34544"/>
                  </a:lnTo>
                  <a:lnTo>
                    <a:pt x="16941" y="34213"/>
                  </a:lnTo>
                  <a:lnTo>
                    <a:pt x="17068" y="33845"/>
                  </a:lnTo>
                  <a:lnTo>
                    <a:pt x="17538" y="33350"/>
                  </a:lnTo>
                  <a:lnTo>
                    <a:pt x="17830" y="33223"/>
                  </a:lnTo>
                  <a:lnTo>
                    <a:pt x="18656" y="33223"/>
                  </a:lnTo>
                  <a:lnTo>
                    <a:pt x="18999" y="33401"/>
                  </a:lnTo>
                  <a:lnTo>
                    <a:pt x="19253" y="33858"/>
                  </a:lnTo>
                  <a:lnTo>
                    <a:pt x="19367" y="34163"/>
                  </a:lnTo>
                  <a:lnTo>
                    <a:pt x="19405" y="34544"/>
                  </a:lnTo>
                  <a:lnTo>
                    <a:pt x="19405" y="32931"/>
                  </a:lnTo>
                  <a:lnTo>
                    <a:pt x="18834" y="32639"/>
                  </a:lnTo>
                  <a:lnTo>
                    <a:pt x="18529" y="32562"/>
                  </a:lnTo>
                  <a:lnTo>
                    <a:pt x="17589" y="32562"/>
                  </a:lnTo>
                  <a:lnTo>
                    <a:pt x="17081" y="32791"/>
                  </a:lnTo>
                  <a:lnTo>
                    <a:pt x="16306" y="33693"/>
                  </a:lnTo>
                  <a:lnTo>
                    <a:pt x="16217" y="33959"/>
                  </a:lnTo>
                  <a:lnTo>
                    <a:pt x="16306" y="36271"/>
                  </a:lnTo>
                  <a:lnTo>
                    <a:pt x="17081" y="37084"/>
                  </a:lnTo>
                  <a:lnTo>
                    <a:pt x="17551" y="37287"/>
                  </a:lnTo>
                  <a:lnTo>
                    <a:pt x="18326" y="37287"/>
                  </a:lnTo>
                  <a:lnTo>
                    <a:pt x="20116" y="35725"/>
                  </a:lnTo>
                  <a:lnTo>
                    <a:pt x="19380" y="35725"/>
                  </a:lnTo>
                  <a:lnTo>
                    <a:pt x="19316" y="35953"/>
                  </a:lnTo>
                  <a:lnTo>
                    <a:pt x="19240" y="36106"/>
                  </a:lnTo>
                  <a:lnTo>
                    <a:pt x="18872" y="36499"/>
                  </a:lnTo>
                  <a:lnTo>
                    <a:pt x="18554" y="36639"/>
                  </a:lnTo>
                  <a:lnTo>
                    <a:pt x="17741" y="36639"/>
                  </a:lnTo>
                  <a:lnTo>
                    <a:pt x="17462" y="36499"/>
                  </a:lnTo>
                  <a:lnTo>
                    <a:pt x="17030" y="35953"/>
                  </a:lnTo>
                  <a:lnTo>
                    <a:pt x="16916" y="35128"/>
                  </a:lnTo>
                  <a:lnTo>
                    <a:pt x="20180" y="35128"/>
                  </a:lnTo>
                  <a:close/>
                </a:path>
                <a:path w="116204" h="69214">
                  <a:moveTo>
                    <a:pt x="20180" y="4140"/>
                  </a:moveTo>
                  <a:lnTo>
                    <a:pt x="19405" y="1943"/>
                  </a:lnTo>
                  <a:lnTo>
                    <a:pt x="19405" y="3556"/>
                  </a:lnTo>
                  <a:lnTo>
                    <a:pt x="16929" y="3556"/>
                  </a:lnTo>
                  <a:lnTo>
                    <a:pt x="16941" y="3225"/>
                  </a:lnTo>
                  <a:lnTo>
                    <a:pt x="17068" y="2857"/>
                  </a:lnTo>
                  <a:lnTo>
                    <a:pt x="17538" y="2362"/>
                  </a:lnTo>
                  <a:lnTo>
                    <a:pt x="17830" y="2235"/>
                  </a:lnTo>
                  <a:lnTo>
                    <a:pt x="18656" y="2235"/>
                  </a:lnTo>
                  <a:lnTo>
                    <a:pt x="18999" y="2413"/>
                  </a:lnTo>
                  <a:lnTo>
                    <a:pt x="19253" y="2857"/>
                  </a:lnTo>
                  <a:lnTo>
                    <a:pt x="19367" y="3162"/>
                  </a:lnTo>
                  <a:lnTo>
                    <a:pt x="19405" y="3556"/>
                  </a:lnTo>
                  <a:lnTo>
                    <a:pt x="19405" y="1943"/>
                  </a:lnTo>
                  <a:lnTo>
                    <a:pt x="18834" y="1651"/>
                  </a:lnTo>
                  <a:lnTo>
                    <a:pt x="18529" y="1574"/>
                  </a:lnTo>
                  <a:lnTo>
                    <a:pt x="17589" y="1574"/>
                  </a:lnTo>
                  <a:lnTo>
                    <a:pt x="17081" y="1803"/>
                  </a:lnTo>
                  <a:lnTo>
                    <a:pt x="16306" y="2692"/>
                  </a:lnTo>
                  <a:lnTo>
                    <a:pt x="16217" y="2971"/>
                  </a:lnTo>
                  <a:lnTo>
                    <a:pt x="16306" y="5283"/>
                  </a:lnTo>
                  <a:lnTo>
                    <a:pt x="17081" y="6096"/>
                  </a:lnTo>
                  <a:lnTo>
                    <a:pt x="17551" y="6299"/>
                  </a:lnTo>
                  <a:lnTo>
                    <a:pt x="18326" y="6299"/>
                  </a:lnTo>
                  <a:lnTo>
                    <a:pt x="20116" y="4737"/>
                  </a:lnTo>
                  <a:lnTo>
                    <a:pt x="19380" y="4737"/>
                  </a:lnTo>
                  <a:lnTo>
                    <a:pt x="19316" y="4965"/>
                  </a:lnTo>
                  <a:lnTo>
                    <a:pt x="19240" y="5105"/>
                  </a:lnTo>
                  <a:lnTo>
                    <a:pt x="18872" y="5511"/>
                  </a:lnTo>
                  <a:lnTo>
                    <a:pt x="18554" y="5638"/>
                  </a:lnTo>
                  <a:lnTo>
                    <a:pt x="17741" y="5638"/>
                  </a:lnTo>
                  <a:lnTo>
                    <a:pt x="17462" y="5511"/>
                  </a:lnTo>
                  <a:lnTo>
                    <a:pt x="17030" y="4965"/>
                  </a:lnTo>
                  <a:lnTo>
                    <a:pt x="16916" y="4140"/>
                  </a:lnTo>
                  <a:lnTo>
                    <a:pt x="20180" y="4140"/>
                  </a:lnTo>
                  <a:close/>
                </a:path>
                <a:path w="116204" h="69214">
                  <a:moveTo>
                    <a:pt x="21869" y="1701"/>
                  </a:moveTo>
                  <a:lnTo>
                    <a:pt x="21107" y="1701"/>
                  </a:lnTo>
                  <a:lnTo>
                    <a:pt x="21107" y="6134"/>
                  </a:lnTo>
                  <a:lnTo>
                    <a:pt x="21869" y="6134"/>
                  </a:lnTo>
                  <a:lnTo>
                    <a:pt x="21869" y="1701"/>
                  </a:lnTo>
                  <a:close/>
                </a:path>
                <a:path w="116204" h="69214">
                  <a:moveTo>
                    <a:pt x="21869" y="25"/>
                  </a:moveTo>
                  <a:lnTo>
                    <a:pt x="21107" y="25"/>
                  </a:lnTo>
                  <a:lnTo>
                    <a:pt x="21107" y="876"/>
                  </a:lnTo>
                  <a:lnTo>
                    <a:pt x="21869" y="876"/>
                  </a:lnTo>
                  <a:lnTo>
                    <a:pt x="21869" y="25"/>
                  </a:lnTo>
                  <a:close/>
                </a:path>
                <a:path w="116204" h="69214">
                  <a:moveTo>
                    <a:pt x="24028" y="19926"/>
                  </a:moveTo>
                  <a:lnTo>
                    <a:pt x="23876" y="19634"/>
                  </a:lnTo>
                  <a:lnTo>
                    <a:pt x="23406" y="19316"/>
                  </a:lnTo>
                  <a:lnTo>
                    <a:pt x="23050" y="19189"/>
                  </a:lnTo>
                  <a:lnTo>
                    <a:pt x="21793" y="18884"/>
                  </a:lnTo>
                  <a:lnTo>
                    <a:pt x="21628" y="18821"/>
                  </a:lnTo>
                  <a:lnTo>
                    <a:pt x="21323" y="18643"/>
                  </a:lnTo>
                  <a:lnTo>
                    <a:pt x="21234" y="18478"/>
                  </a:lnTo>
                  <a:lnTo>
                    <a:pt x="21234" y="18110"/>
                  </a:lnTo>
                  <a:lnTo>
                    <a:pt x="21310" y="17970"/>
                  </a:lnTo>
                  <a:lnTo>
                    <a:pt x="21602" y="17754"/>
                  </a:lnTo>
                  <a:lnTo>
                    <a:pt x="21818" y="17703"/>
                  </a:lnTo>
                  <a:lnTo>
                    <a:pt x="22517" y="17703"/>
                  </a:lnTo>
                  <a:lnTo>
                    <a:pt x="23164" y="18453"/>
                  </a:lnTo>
                  <a:lnTo>
                    <a:pt x="23876" y="18453"/>
                  </a:lnTo>
                  <a:lnTo>
                    <a:pt x="23888" y="18173"/>
                  </a:lnTo>
                  <a:lnTo>
                    <a:pt x="23799" y="17907"/>
                  </a:lnTo>
                  <a:lnTo>
                    <a:pt x="23304" y="17259"/>
                  </a:lnTo>
                  <a:lnTo>
                    <a:pt x="22834" y="17056"/>
                  </a:lnTo>
                  <a:lnTo>
                    <a:pt x="21640" y="17056"/>
                  </a:lnTo>
                  <a:lnTo>
                    <a:pt x="21234" y="17195"/>
                  </a:lnTo>
                  <a:lnTo>
                    <a:pt x="20624" y="17703"/>
                  </a:lnTo>
                  <a:lnTo>
                    <a:pt x="20472" y="18046"/>
                  </a:lnTo>
                  <a:lnTo>
                    <a:pt x="20472" y="18834"/>
                  </a:lnTo>
                  <a:lnTo>
                    <a:pt x="20637" y="19113"/>
                  </a:lnTo>
                  <a:lnTo>
                    <a:pt x="21132" y="19431"/>
                  </a:lnTo>
                  <a:lnTo>
                    <a:pt x="21424" y="19532"/>
                  </a:lnTo>
                  <a:lnTo>
                    <a:pt x="22707" y="19862"/>
                  </a:lnTo>
                  <a:lnTo>
                    <a:pt x="22923" y="19926"/>
                  </a:lnTo>
                  <a:lnTo>
                    <a:pt x="23202" y="20091"/>
                  </a:lnTo>
                  <a:lnTo>
                    <a:pt x="23291" y="20243"/>
                  </a:lnTo>
                  <a:lnTo>
                    <a:pt x="23291" y="20688"/>
                  </a:lnTo>
                  <a:lnTo>
                    <a:pt x="23177" y="20866"/>
                  </a:lnTo>
                  <a:lnTo>
                    <a:pt x="22758" y="21107"/>
                  </a:lnTo>
                  <a:lnTo>
                    <a:pt x="22517" y="21170"/>
                  </a:lnTo>
                  <a:lnTo>
                    <a:pt x="21767" y="21170"/>
                  </a:lnTo>
                  <a:lnTo>
                    <a:pt x="21450" y="21056"/>
                  </a:lnTo>
                  <a:lnTo>
                    <a:pt x="21158" y="20675"/>
                  </a:lnTo>
                  <a:lnTo>
                    <a:pt x="21094" y="20485"/>
                  </a:lnTo>
                  <a:lnTo>
                    <a:pt x="21069" y="20231"/>
                  </a:lnTo>
                  <a:lnTo>
                    <a:pt x="20345" y="20231"/>
                  </a:lnTo>
                  <a:lnTo>
                    <a:pt x="20370" y="20675"/>
                  </a:lnTo>
                  <a:lnTo>
                    <a:pt x="20523" y="21056"/>
                  </a:lnTo>
                  <a:lnTo>
                    <a:pt x="21069" y="21653"/>
                  </a:lnTo>
                  <a:lnTo>
                    <a:pt x="21539" y="21805"/>
                  </a:lnTo>
                  <a:lnTo>
                    <a:pt x="22821" y="21805"/>
                  </a:lnTo>
                  <a:lnTo>
                    <a:pt x="23279" y="21666"/>
                  </a:lnTo>
                  <a:lnTo>
                    <a:pt x="23876" y="21082"/>
                  </a:lnTo>
                  <a:lnTo>
                    <a:pt x="24028" y="20739"/>
                  </a:lnTo>
                  <a:lnTo>
                    <a:pt x="24028" y="19926"/>
                  </a:lnTo>
                  <a:close/>
                </a:path>
                <a:path w="116204" h="69214">
                  <a:moveTo>
                    <a:pt x="24447" y="66128"/>
                  </a:moveTo>
                  <a:lnTo>
                    <a:pt x="24434" y="65532"/>
                  </a:lnTo>
                  <a:lnTo>
                    <a:pt x="24345" y="64960"/>
                  </a:lnTo>
                  <a:lnTo>
                    <a:pt x="24231" y="64592"/>
                  </a:lnTo>
                  <a:lnTo>
                    <a:pt x="23977" y="64223"/>
                  </a:lnTo>
                  <a:lnTo>
                    <a:pt x="23698" y="63931"/>
                  </a:lnTo>
                  <a:lnTo>
                    <a:pt x="23672" y="65532"/>
                  </a:lnTo>
                  <a:lnTo>
                    <a:pt x="21196" y="65532"/>
                  </a:lnTo>
                  <a:lnTo>
                    <a:pt x="21209" y="65214"/>
                  </a:lnTo>
                  <a:lnTo>
                    <a:pt x="21336" y="64833"/>
                  </a:lnTo>
                  <a:lnTo>
                    <a:pt x="21805" y="64338"/>
                  </a:lnTo>
                  <a:lnTo>
                    <a:pt x="22098" y="64223"/>
                  </a:lnTo>
                  <a:lnTo>
                    <a:pt x="22910" y="64223"/>
                  </a:lnTo>
                  <a:lnTo>
                    <a:pt x="23253" y="64401"/>
                  </a:lnTo>
                  <a:lnTo>
                    <a:pt x="23507" y="64846"/>
                  </a:lnTo>
                  <a:lnTo>
                    <a:pt x="23622" y="65151"/>
                  </a:lnTo>
                  <a:lnTo>
                    <a:pt x="23672" y="65532"/>
                  </a:lnTo>
                  <a:lnTo>
                    <a:pt x="23672" y="63931"/>
                  </a:lnTo>
                  <a:lnTo>
                    <a:pt x="23101" y="63639"/>
                  </a:lnTo>
                  <a:lnTo>
                    <a:pt x="22796" y="63563"/>
                  </a:lnTo>
                  <a:lnTo>
                    <a:pt x="21856" y="63563"/>
                  </a:lnTo>
                  <a:lnTo>
                    <a:pt x="21348" y="63779"/>
                  </a:lnTo>
                  <a:lnTo>
                    <a:pt x="20574" y="64681"/>
                  </a:lnTo>
                  <a:lnTo>
                    <a:pt x="20472" y="64960"/>
                  </a:lnTo>
                  <a:lnTo>
                    <a:pt x="20561" y="67271"/>
                  </a:lnTo>
                  <a:lnTo>
                    <a:pt x="21336" y="68072"/>
                  </a:lnTo>
                  <a:lnTo>
                    <a:pt x="21805" y="68275"/>
                  </a:lnTo>
                  <a:lnTo>
                    <a:pt x="22593" y="68275"/>
                  </a:lnTo>
                  <a:lnTo>
                    <a:pt x="24384" y="66725"/>
                  </a:lnTo>
                  <a:lnTo>
                    <a:pt x="23647" y="66725"/>
                  </a:lnTo>
                  <a:lnTo>
                    <a:pt x="23571" y="66941"/>
                  </a:lnTo>
                  <a:lnTo>
                    <a:pt x="23495" y="67094"/>
                  </a:lnTo>
                  <a:lnTo>
                    <a:pt x="23126" y="67500"/>
                  </a:lnTo>
                  <a:lnTo>
                    <a:pt x="22821" y="67627"/>
                  </a:lnTo>
                  <a:lnTo>
                    <a:pt x="22009" y="67627"/>
                  </a:lnTo>
                  <a:lnTo>
                    <a:pt x="21717" y="67500"/>
                  </a:lnTo>
                  <a:lnTo>
                    <a:pt x="21297" y="66941"/>
                  </a:lnTo>
                  <a:lnTo>
                    <a:pt x="21183" y="66128"/>
                  </a:lnTo>
                  <a:lnTo>
                    <a:pt x="24447" y="66128"/>
                  </a:lnTo>
                  <a:close/>
                </a:path>
                <a:path w="116204" h="69214">
                  <a:moveTo>
                    <a:pt x="24447" y="50634"/>
                  </a:moveTo>
                  <a:lnTo>
                    <a:pt x="24434" y="50038"/>
                  </a:lnTo>
                  <a:lnTo>
                    <a:pt x="24345" y="49453"/>
                  </a:lnTo>
                  <a:lnTo>
                    <a:pt x="24231" y="49085"/>
                  </a:lnTo>
                  <a:lnTo>
                    <a:pt x="23977" y="48717"/>
                  </a:lnTo>
                  <a:lnTo>
                    <a:pt x="23698" y="48437"/>
                  </a:lnTo>
                  <a:lnTo>
                    <a:pt x="23672" y="50038"/>
                  </a:lnTo>
                  <a:lnTo>
                    <a:pt x="21196" y="50038"/>
                  </a:lnTo>
                  <a:lnTo>
                    <a:pt x="21209" y="49707"/>
                  </a:lnTo>
                  <a:lnTo>
                    <a:pt x="21336" y="49339"/>
                  </a:lnTo>
                  <a:lnTo>
                    <a:pt x="21805" y="48844"/>
                  </a:lnTo>
                  <a:lnTo>
                    <a:pt x="22098" y="48717"/>
                  </a:lnTo>
                  <a:lnTo>
                    <a:pt x="22910" y="48717"/>
                  </a:lnTo>
                  <a:lnTo>
                    <a:pt x="23253" y="48907"/>
                  </a:lnTo>
                  <a:lnTo>
                    <a:pt x="23507" y="49352"/>
                  </a:lnTo>
                  <a:lnTo>
                    <a:pt x="23622" y="49657"/>
                  </a:lnTo>
                  <a:lnTo>
                    <a:pt x="23672" y="50038"/>
                  </a:lnTo>
                  <a:lnTo>
                    <a:pt x="23672" y="48425"/>
                  </a:lnTo>
                  <a:lnTo>
                    <a:pt x="23101" y="48133"/>
                  </a:lnTo>
                  <a:lnTo>
                    <a:pt x="22796" y="48069"/>
                  </a:lnTo>
                  <a:lnTo>
                    <a:pt x="21856" y="48069"/>
                  </a:lnTo>
                  <a:lnTo>
                    <a:pt x="21348" y="48285"/>
                  </a:lnTo>
                  <a:lnTo>
                    <a:pt x="20574" y="49187"/>
                  </a:lnTo>
                  <a:lnTo>
                    <a:pt x="20472" y="49453"/>
                  </a:lnTo>
                  <a:lnTo>
                    <a:pt x="20561" y="51777"/>
                  </a:lnTo>
                  <a:lnTo>
                    <a:pt x="21336" y="52578"/>
                  </a:lnTo>
                  <a:lnTo>
                    <a:pt x="21805" y="52781"/>
                  </a:lnTo>
                  <a:lnTo>
                    <a:pt x="22593" y="52781"/>
                  </a:lnTo>
                  <a:lnTo>
                    <a:pt x="24384" y="51219"/>
                  </a:lnTo>
                  <a:lnTo>
                    <a:pt x="23647" y="51219"/>
                  </a:lnTo>
                  <a:lnTo>
                    <a:pt x="23571" y="51447"/>
                  </a:lnTo>
                  <a:lnTo>
                    <a:pt x="23495" y="51600"/>
                  </a:lnTo>
                  <a:lnTo>
                    <a:pt x="23126" y="52006"/>
                  </a:lnTo>
                  <a:lnTo>
                    <a:pt x="22821" y="52133"/>
                  </a:lnTo>
                  <a:lnTo>
                    <a:pt x="22009" y="52133"/>
                  </a:lnTo>
                  <a:lnTo>
                    <a:pt x="21717" y="52006"/>
                  </a:lnTo>
                  <a:lnTo>
                    <a:pt x="21297" y="51447"/>
                  </a:lnTo>
                  <a:lnTo>
                    <a:pt x="21183" y="50634"/>
                  </a:lnTo>
                  <a:lnTo>
                    <a:pt x="24447" y="50634"/>
                  </a:lnTo>
                  <a:close/>
                </a:path>
                <a:path w="116204" h="69214">
                  <a:moveTo>
                    <a:pt x="24511" y="35420"/>
                  </a:moveTo>
                  <a:lnTo>
                    <a:pt x="24358" y="35128"/>
                  </a:lnTo>
                  <a:lnTo>
                    <a:pt x="23888" y="34810"/>
                  </a:lnTo>
                  <a:lnTo>
                    <a:pt x="23533" y="34683"/>
                  </a:lnTo>
                  <a:lnTo>
                    <a:pt x="22275" y="34378"/>
                  </a:lnTo>
                  <a:lnTo>
                    <a:pt x="22110" y="34315"/>
                  </a:lnTo>
                  <a:lnTo>
                    <a:pt x="21805" y="34137"/>
                  </a:lnTo>
                  <a:lnTo>
                    <a:pt x="21717" y="33972"/>
                  </a:lnTo>
                  <a:lnTo>
                    <a:pt x="21717" y="33604"/>
                  </a:lnTo>
                  <a:lnTo>
                    <a:pt x="21780" y="33464"/>
                  </a:lnTo>
                  <a:lnTo>
                    <a:pt x="22085" y="33248"/>
                  </a:lnTo>
                  <a:lnTo>
                    <a:pt x="22288" y="33185"/>
                  </a:lnTo>
                  <a:lnTo>
                    <a:pt x="22999" y="33185"/>
                  </a:lnTo>
                  <a:lnTo>
                    <a:pt x="23647" y="33947"/>
                  </a:lnTo>
                  <a:lnTo>
                    <a:pt x="24358" y="33947"/>
                  </a:lnTo>
                  <a:lnTo>
                    <a:pt x="24371" y="33655"/>
                  </a:lnTo>
                  <a:lnTo>
                    <a:pt x="24269" y="33388"/>
                  </a:lnTo>
                  <a:lnTo>
                    <a:pt x="23787" y="32753"/>
                  </a:lnTo>
                  <a:lnTo>
                    <a:pt x="23304" y="32550"/>
                  </a:lnTo>
                  <a:lnTo>
                    <a:pt x="22123" y="32550"/>
                  </a:lnTo>
                  <a:lnTo>
                    <a:pt x="21717" y="32689"/>
                  </a:lnTo>
                  <a:lnTo>
                    <a:pt x="21107" y="33197"/>
                  </a:lnTo>
                  <a:lnTo>
                    <a:pt x="20955" y="33540"/>
                  </a:lnTo>
                  <a:lnTo>
                    <a:pt x="20955" y="34328"/>
                  </a:lnTo>
                  <a:lnTo>
                    <a:pt x="21120" y="34607"/>
                  </a:lnTo>
                  <a:lnTo>
                    <a:pt x="21615" y="34925"/>
                  </a:lnTo>
                  <a:lnTo>
                    <a:pt x="21894" y="35026"/>
                  </a:lnTo>
                  <a:lnTo>
                    <a:pt x="23190" y="35356"/>
                  </a:lnTo>
                  <a:lnTo>
                    <a:pt x="23406" y="35420"/>
                  </a:lnTo>
                  <a:lnTo>
                    <a:pt x="23685" y="35585"/>
                  </a:lnTo>
                  <a:lnTo>
                    <a:pt x="23761" y="35737"/>
                  </a:lnTo>
                  <a:lnTo>
                    <a:pt x="23761" y="36169"/>
                  </a:lnTo>
                  <a:lnTo>
                    <a:pt x="23660" y="36360"/>
                  </a:lnTo>
                  <a:lnTo>
                    <a:pt x="23241" y="36601"/>
                  </a:lnTo>
                  <a:lnTo>
                    <a:pt x="22987" y="36664"/>
                  </a:lnTo>
                  <a:lnTo>
                    <a:pt x="22250" y="36664"/>
                  </a:lnTo>
                  <a:lnTo>
                    <a:pt x="21920" y="36537"/>
                  </a:lnTo>
                  <a:lnTo>
                    <a:pt x="21628" y="36169"/>
                  </a:lnTo>
                  <a:lnTo>
                    <a:pt x="21564" y="35979"/>
                  </a:lnTo>
                  <a:lnTo>
                    <a:pt x="21551" y="35725"/>
                  </a:lnTo>
                  <a:lnTo>
                    <a:pt x="20828" y="35725"/>
                  </a:lnTo>
                  <a:lnTo>
                    <a:pt x="20840" y="36169"/>
                  </a:lnTo>
                  <a:lnTo>
                    <a:pt x="20993" y="36537"/>
                  </a:lnTo>
                  <a:lnTo>
                    <a:pt x="21551" y="37147"/>
                  </a:lnTo>
                  <a:lnTo>
                    <a:pt x="22021" y="37299"/>
                  </a:lnTo>
                  <a:lnTo>
                    <a:pt x="23291" y="37299"/>
                  </a:lnTo>
                  <a:lnTo>
                    <a:pt x="23761" y="37147"/>
                  </a:lnTo>
                  <a:lnTo>
                    <a:pt x="24358" y="36576"/>
                  </a:lnTo>
                  <a:lnTo>
                    <a:pt x="24511" y="36233"/>
                  </a:lnTo>
                  <a:lnTo>
                    <a:pt x="24511" y="35420"/>
                  </a:lnTo>
                  <a:close/>
                </a:path>
                <a:path w="116204" h="69214">
                  <a:moveTo>
                    <a:pt x="26606" y="1727"/>
                  </a:moveTo>
                  <a:lnTo>
                    <a:pt x="25920" y="1727"/>
                  </a:lnTo>
                  <a:lnTo>
                    <a:pt x="25920" y="2286"/>
                  </a:lnTo>
                  <a:lnTo>
                    <a:pt x="25806" y="2146"/>
                  </a:lnTo>
                  <a:lnTo>
                    <a:pt x="25806" y="2933"/>
                  </a:lnTo>
                  <a:lnTo>
                    <a:pt x="25704" y="4927"/>
                  </a:lnTo>
                  <a:lnTo>
                    <a:pt x="25514" y="5334"/>
                  </a:lnTo>
                  <a:lnTo>
                    <a:pt x="25133" y="5575"/>
                  </a:lnTo>
                  <a:lnTo>
                    <a:pt x="24257" y="5575"/>
                  </a:lnTo>
                  <a:lnTo>
                    <a:pt x="23977" y="5448"/>
                  </a:lnTo>
                  <a:lnTo>
                    <a:pt x="23571" y="4927"/>
                  </a:lnTo>
                  <a:lnTo>
                    <a:pt x="23545" y="3225"/>
                  </a:lnTo>
                  <a:lnTo>
                    <a:pt x="23825" y="2514"/>
                  </a:lnTo>
                  <a:lnTo>
                    <a:pt x="24180" y="2260"/>
                  </a:lnTo>
                  <a:lnTo>
                    <a:pt x="25057" y="2260"/>
                  </a:lnTo>
                  <a:lnTo>
                    <a:pt x="25349" y="2387"/>
                  </a:lnTo>
                  <a:lnTo>
                    <a:pt x="25806" y="2933"/>
                  </a:lnTo>
                  <a:lnTo>
                    <a:pt x="25806" y="2146"/>
                  </a:lnTo>
                  <a:lnTo>
                    <a:pt x="25628" y="1955"/>
                  </a:lnTo>
                  <a:lnTo>
                    <a:pt x="25222" y="1689"/>
                  </a:lnTo>
                  <a:lnTo>
                    <a:pt x="24917" y="1600"/>
                  </a:lnTo>
                  <a:lnTo>
                    <a:pt x="24053" y="1600"/>
                  </a:lnTo>
                  <a:lnTo>
                    <a:pt x="23609" y="1816"/>
                  </a:lnTo>
                  <a:lnTo>
                    <a:pt x="22885" y="2667"/>
                  </a:lnTo>
                  <a:lnTo>
                    <a:pt x="22796" y="2933"/>
                  </a:lnTo>
                  <a:lnTo>
                    <a:pt x="22885" y="5334"/>
                  </a:lnTo>
                  <a:lnTo>
                    <a:pt x="23609" y="6019"/>
                  </a:lnTo>
                  <a:lnTo>
                    <a:pt x="24028" y="6184"/>
                  </a:lnTo>
                  <a:lnTo>
                    <a:pt x="24853" y="6184"/>
                  </a:lnTo>
                  <a:lnTo>
                    <a:pt x="25133" y="6134"/>
                  </a:lnTo>
                  <a:lnTo>
                    <a:pt x="25565" y="5905"/>
                  </a:lnTo>
                  <a:lnTo>
                    <a:pt x="25742" y="5740"/>
                  </a:lnTo>
                  <a:lnTo>
                    <a:pt x="25844" y="5575"/>
                  </a:lnTo>
                  <a:lnTo>
                    <a:pt x="25781" y="6692"/>
                  </a:lnTo>
                  <a:lnTo>
                    <a:pt x="25565" y="7200"/>
                  </a:lnTo>
                  <a:lnTo>
                    <a:pt x="25196" y="7404"/>
                  </a:lnTo>
                  <a:lnTo>
                    <a:pt x="24257" y="7404"/>
                  </a:lnTo>
                  <a:lnTo>
                    <a:pt x="23990" y="7315"/>
                  </a:lnTo>
                  <a:lnTo>
                    <a:pt x="23710" y="7048"/>
                  </a:lnTo>
                  <a:lnTo>
                    <a:pt x="23596" y="6692"/>
                  </a:lnTo>
                  <a:lnTo>
                    <a:pt x="22834" y="6692"/>
                  </a:lnTo>
                  <a:lnTo>
                    <a:pt x="22910" y="7200"/>
                  </a:lnTo>
                  <a:lnTo>
                    <a:pt x="23063" y="7480"/>
                  </a:lnTo>
                  <a:lnTo>
                    <a:pt x="23710" y="7912"/>
                  </a:lnTo>
                  <a:lnTo>
                    <a:pt x="24117" y="8026"/>
                  </a:lnTo>
                  <a:lnTo>
                    <a:pt x="25463" y="8026"/>
                  </a:lnTo>
                  <a:lnTo>
                    <a:pt x="26047" y="7721"/>
                  </a:lnTo>
                  <a:lnTo>
                    <a:pt x="26212" y="7404"/>
                  </a:lnTo>
                  <a:lnTo>
                    <a:pt x="26530" y="6781"/>
                  </a:lnTo>
                  <a:lnTo>
                    <a:pt x="26606" y="5511"/>
                  </a:lnTo>
                  <a:lnTo>
                    <a:pt x="26606" y="2286"/>
                  </a:lnTo>
                  <a:lnTo>
                    <a:pt x="26606" y="1727"/>
                  </a:lnTo>
                  <a:close/>
                </a:path>
                <a:path w="116204" h="69214">
                  <a:moveTo>
                    <a:pt x="27559" y="63576"/>
                  </a:moveTo>
                  <a:lnTo>
                    <a:pt x="27330" y="63563"/>
                  </a:lnTo>
                  <a:lnTo>
                    <a:pt x="27012" y="63563"/>
                  </a:lnTo>
                  <a:lnTo>
                    <a:pt x="26758" y="63677"/>
                  </a:lnTo>
                  <a:lnTo>
                    <a:pt x="26301" y="64096"/>
                  </a:lnTo>
                  <a:lnTo>
                    <a:pt x="26149" y="64287"/>
                  </a:lnTo>
                  <a:lnTo>
                    <a:pt x="26098" y="64427"/>
                  </a:lnTo>
                  <a:lnTo>
                    <a:pt x="26098" y="63665"/>
                  </a:lnTo>
                  <a:lnTo>
                    <a:pt x="25387" y="63665"/>
                  </a:lnTo>
                  <a:lnTo>
                    <a:pt x="25387" y="68122"/>
                  </a:lnTo>
                  <a:lnTo>
                    <a:pt x="26136" y="68122"/>
                  </a:lnTo>
                  <a:lnTo>
                    <a:pt x="26136" y="65239"/>
                  </a:lnTo>
                  <a:lnTo>
                    <a:pt x="26238" y="64960"/>
                  </a:lnTo>
                  <a:lnTo>
                    <a:pt x="26644" y="64477"/>
                  </a:lnTo>
                  <a:lnTo>
                    <a:pt x="26924" y="64350"/>
                  </a:lnTo>
                  <a:lnTo>
                    <a:pt x="27305" y="64350"/>
                  </a:lnTo>
                  <a:lnTo>
                    <a:pt x="27559" y="64376"/>
                  </a:lnTo>
                  <a:lnTo>
                    <a:pt x="27559" y="63576"/>
                  </a:lnTo>
                  <a:close/>
                </a:path>
                <a:path w="116204" h="69214">
                  <a:moveTo>
                    <a:pt x="27559" y="48082"/>
                  </a:moveTo>
                  <a:lnTo>
                    <a:pt x="27330" y="48069"/>
                  </a:lnTo>
                  <a:lnTo>
                    <a:pt x="27012" y="48069"/>
                  </a:lnTo>
                  <a:lnTo>
                    <a:pt x="26758" y="48171"/>
                  </a:lnTo>
                  <a:lnTo>
                    <a:pt x="26301" y="48602"/>
                  </a:lnTo>
                  <a:lnTo>
                    <a:pt x="26149" y="48780"/>
                  </a:lnTo>
                  <a:lnTo>
                    <a:pt x="26098" y="48933"/>
                  </a:lnTo>
                  <a:lnTo>
                    <a:pt x="26098" y="48171"/>
                  </a:lnTo>
                  <a:lnTo>
                    <a:pt x="25387" y="48171"/>
                  </a:lnTo>
                  <a:lnTo>
                    <a:pt x="25387" y="52628"/>
                  </a:lnTo>
                  <a:lnTo>
                    <a:pt x="26136" y="52628"/>
                  </a:lnTo>
                  <a:lnTo>
                    <a:pt x="26136" y="49745"/>
                  </a:lnTo>
                  <a:lnTo>
                    <a:pt x="26238" y="49466"/>
                  </a:lnTo>
                  <a:lnTo>
                    <a:pt x="26644" y="48971"/>
                  </a:lnTo>
                  <a:lnTo>
                    <a:pt x="26924" y="48856"/>
                  </a:lnTo>
                  <a:lnTo>
                    <a:pt x="27305" y="48856"/>
                  </a:lnTo>
                  <a:lnTo>
                    <a:pt x="27559" y="48869"/>
                  </a:lnTo>
                  <a:lnTo>
                    <a:pt x="27559" y="48082"/>
                  </a:lnTo>
                  <a:close/>
                </a:path>
                <a:path w="116204" h="69214">
                  <a:moveTo>
                    <a:pt x="28371" y="15519"/>
                  </a:moveTo>
                  <a:lnTo>
                    <a:pt x="27546" y="15519"/>
                  </a:lnTo>
                  <a:lnTo>
                    <a:pt x="27546" y="21628"/>
                  </a:lnTo>
                  <a:lnTo>
                    <a:pt x="28371" y="21628"/>
                  </a:lnTo>
                  <a:lnTo>
                    <a:pt x="28371" y="15519"/>
                  </a:lnTo>
                  <a:close/>
                </a:path>
                <a:path w="116204" h="69214">
                  <a:moveTo>
                    <a:pt x="28879" y="34163"/>
                  </a:moveTo>
                  <a:lnTo>
                    <a:pt x="28816" y="33566"/>
                  </a:lnTo>
                  <a:lnTo>
                    <a:pt x="28625" y="33147"/>
                  </a:lnTo>
                  <a:lnTo>
                    <a:pt x="28308" y="32905"/>
                  </a:lnTo>
                  <a:lnTo>
                    <a:pt x="27990" y="32664"/>
                  </a:lnTo>
                  <a:lnTo>
                    <a:pt x="27584" y="32537"/>
                  </a:lnTo>
                  <a:lnTo>
                    <a:pt x="26492" y="32537"/>
                  </a:lnTo>
                  <a:lnTo>
                    <a:pt x="26009" y="32753"/>
                  </a:lnTo>
                  <a:lnTo>
                    <a:pt x="25247" y="33629"/>
                  </a:lnTo>
                  <a:lnTo>
                    <a:pt x="25057" y="34239"/>
                  </a:lnTo>
                  <a:lnTo>
                    <a:pt x="25057" y="35661"/>
                  </a:lnTo>
                  <a:lnTo>
                    <a:pt x="25234" y="36195"/>
                  </a:lnTo>
                  <a:lnTo>
                    <a:pt x="25920" y="37045"/>
                  </a:lnTo>
                  <a:lnTo>
                    <a:pt x="26390" y="37249"/>
                  </a:lnTo>
                  <a:lnTo>
                    <a:pt x="27495" y="37249"/>
                  </a:lnTo>
                  <a:lnTo>
                    <a:pt x="27927" y="37109"/>
                  </a:lnTo>
                  <a:lnTo>
                    <a:pt x="28587" y="36576"/>
                  </a:lnTo>
                  <a:lnTo>
                    <a:pt x="28790" y="36131"/>
                  </a:lnTo>
                  <a:lnTo>
                    <a:pt x="28879" y="35547"/>
                  </a:lnTo>
                  <a:lnTo>
                    <a:pt x="28143" y="35547"/>
                  </a:lnTo>
                  <a:lnTo>
                    <a:pt x="28079" y="35877"/>
                  </a:lnTo>
                  <a:lnTo>
                    <a:pt x="27952" y="36131"/>
                  </a:lnTo>
                  <a:lnTo>
                    <a:pt x="27597" y="36512"/>
                  </a:lnTo>
                  <a:lnTo>
                    <a:pt x="27343" y="36614"/>
                  </a:lnTo>
                  <a:lnTo>
                    <a:pt x="26631" y="36614"/>
                  </a:lnTo>
                  <a:lnTo>
                    <a:pt x="26327" y="36461"/>
                  </a:lnTo>
                  <a:lnTo>
                    <a:pt x="25946" y="35852"/>
                  </a:lnTo>
                  <a:lnTo>
                    <a:pt x="25857" y="35471"/>
                  </a:lnTo>
                  <a:lnTo>
                    <a:pt x="25857" y="34582"/>
                  </a:lnTo>
                  <a:lnTo>
                    <a:pt x="25920" y="34213"/>
                  </a:lnTo>
                  <a:lnTo>
                    <a:pt x="26263" y="33439"/>
                  </a:lnTo>
                  <a:lnTo>
                    <a:pt x="26606" y="33210"/>
                  </a:lnTo>
                  <a:lnTo>
                    <a:pt x="27432" y="33210"/>
                  </a:lnTo>
                  <a:lnTo>
                    <a:pt x="27686" y="33299"/>
                  </a:lnTo>
                  <a:lnTo>
                    <a:pt x="28003" y="33667"/>
                  </a:lnTo>
                  <a:lnTo>
                    <a:pt x="28105" y="33896"/>
                  </a:lnTo>
                  <a:lnTo>
                    <a:pt x="28143" y="34163"/>
                  </a:lnTo>
                  <a:lnTo>
                    <a:pt x="28879" y="34163"/>
                  </a:lnTo>
                  <a:close/>
                </a:path>
                <a:path w="116204" h="69214">
                  <a:moveTo>
                    <a:pt x="31369" y="2832"/>
                  </a:moveTo>
                  <a:lnTo>
                    <a:pt x="31305" y="2489"/>
                  </a:lnTo>
                  <a:lnTo>
                    <a:pt x="30949" y="1790"/>
                  </a:lnTo>
                  <a:lnTo>
                    <a:pt x="30518" y="1574"/>
                  </a:lnTo>
                  <a:lnTo>
                    <a:pt x="29502" y="1574"/>
                  </a:lnTo>
                  <a:lnTo>
                    <a:pt x="29210" y="1651"/>
                  </a:lnTo>
                  <a:lnTo>
                    <a:pt x="28816" y="1892"/>
                  </a:lnTo>
                  <a:lnTo>
                    <a:pt x="28663" y="2057"/>
                  </a:lnTo>
                  <a:lnTo>
                    <a:pt x="28486" y="2286"/>
                  </a:lnTo>
                  <a:lnTo>
                    <a:pt x="28486" y="0"/>
                  </a:lnTo>
                  <a:lnTo>
                    <a:pt x="27736" y="0"/>
                  </a:lnTo>
                  <a:lnTo>
                    <a:pt x="27736" y="6134"/>
                  </a:lnTo>
                  <a:lnTo>
                    <a:pt x="28486" y="6134"/>
                  </a:lnTo>
                  <a:lnTo>
                    <a:pt x="28486" y="3175"/>
                  </a:lnTo>
                  <a:lnTo>
                    <a:pt x="28613" y="2768"/>
                  </a:lnTo>
                  <a:lnTo>
                    <a:pt x="29108" y="2349"/>
                  </a:lnTo>
                  <a:lnTo>
                    <a:pt x="29400" y="2235"/>
                  </a:lnTo>
                  <a:lnTo>
                    <a:pt x="30086" y="2235"/>
                  </a:lnTo>
                  <a:lnTo>
                    <a:pt x="30340" y="2362"/>
                  </a:lnTo>
                  <a:lnTo>
                    <a:pt x="30556" y="2755"/>
                  </a:lnTo>
                  <a:lnTo>
                    <a:pt x="30594" y="2997"/>
                  </a:lnTo>
                  <a:lnTo>
                    <a:pt x="30594" y="6134"/>
                  </a:lnTo>
                  <a:lnTo>
                    <a:pt x="31369" y="6134"/>
                  </a:lnTo>
                  <a:lnTo>
                    <a:pt x="31369" y="2832"/>
                  </a:lnTo>
                  <a:close/>
                </a:path>
                <a:path w="116204" h="69214">
                  <a:moveTo>
                    <a:pt x="31686" y="46507"/>
                  </a:moveTo>
                  <a:lnTo>
                    <a:pt x="30861" y="46507"/>
                  </a:lnTo>
                  <a:lnTo>
                    <a:pt x="30861" y="52628"/>
                  </a:lnTo>
                  <a:lnTo>
                    <a:pt x="31686" y="52628"/>
                  </a:lnTo>
                  <a:lnTo>
                    <a:pt x="31686" y="46507"/>
                  </a:lnTo>
                  <a:close/>
                </a:path>
                <a:path w="116204" h="69214">
                  <a:moveTo>
                    <a:pt x="31813" y="32588"/>
                  </a:moveTo>
                  <a:lnTo>
                    <a:pt x="31584" y="32562"/>
                  </a:lnTo>
                  <a:lnTo>
                    <a:pt x="31280" y="32562"/>
                  </a:lnTo>
                  <a:lnTo>
                    <a:pt x="31013" y="32677"/>
                  </a:lnTo>
                  <a:lnTo>
                    <a:pt x="30556" y="33108"/>
                  </a:lnTo>
                  <a:lnTo>
                    <a:pt x="30416" y="33286"/>
                  </a:lnTo>
                  <a:lnTo>
                    <a:pt x="30353" y="33439"/>
                  </a:lnTo>
                  <a:lnTo>
                    <a:pt x="30353" y="32664"/>
                  </a:lnTo>
                  <a:lnTo>
                    <a:pt x="29641" y="32664"/>
                  </a:lnTo>
                  <a:lnTo>
                    <a:pt x="29641" y="37122"/>
                  </a:lnTo>
                  <a:lnTo>
                    <a:pt x="30391" y="37122"/>
                  </a:lnTo>
                  <a:lnTo>
                    <a:pt x="30391" y="34251"/>
                  </a:lnTo>
                  <a:lnTo>
                    <a:pt x="30492" y="33959"/>
                  </a:lnTo>
                  <a:lnTo>
                    <a:pt x="30899" y="33477"/>
                  </a:lnTo>
                  <a:lnTo>
                    <a:pt x="31191" y="33362"/>
                  </a:lnTo>
                  <a:lnTo>
                    <a:pt x="31572" y="33362"/>
                  </a:lnTo>
                  <a:lnTo>
                    <a:pt x="31813" y="33375"/>
                  </a:lnTo>
                  <a:lnTo>
                    <a:pt x="31813" y="32588"/>
                  </a:lnTo>
                  <a:close/>
                </a:path>
                <a:path w="116204" h="69214">
                  <a:moveTo>
                    <a:pt x="32397" y="68770"/>
                  </a:moveTo>
                  <a:lnTo>
                    <a:pt x="27647" y="68770"/>
                  </a:lnTo>
                  <a:lnTo>
                    <a:pt x="27647" y="69189"/>
                  </a:lnTo>
                  <a:lnTo>
                    <a:pt x="32397" y="69189"/>
                  </a:lnTo>
                  <a:lnTo>
                    <a:pt x="32397" y="68770"/>
                  </a:lnTo>
                  <a:close/>
                </a:path>
                <a:path w="116204" h="69214">
                  <a:moveTo>
                    <a:pt x="33223" y="32689"/>
                  </a:moveTo>
                  <a:lnTo>
                    <a:pt x="32461" y="32689"/>
                  </a:lnTo>
                  <a:lnTo>
                    <a:pt x="32461" y="37122"/>
                  </a:lnTo>
                  <a:lnTo>
                    <a:pt x="33223" y="37122"/>
                  </a:lnTo>
                  <a:lnTo>
                    <a:pt x="33223" y="32689"/>
                  </a:lnTo>
                  <a:close/>
                </a:path>
                <a:path w="116204" h="69214">
                  <a:moveTo>
                    <a:pt x="33223" y="31013"/>
                  </a:moveTo>
                  <a:lnTo>
                    <a:pt x="32461" y="31013"/>
                  </a:lnTo>
                  <a:lnTo>
                    <a:pt x="32461" y="31864"/>
                  </a:lnTo>
                  <a:lnTo>
                    <a:pt x="33223" y="31864"/>
                  </a:lnTo>
                  <a:lnTo>
                    <a:pt x="33223" y="31013"/>
                  </a:lnTo>
                  <a:close/>
                </a:path>
                <a:path w="116204" h="69214">
                  <a:moveTo>
                    <a:pt x="34099" y="1676"/>
                  </a:moveTo>
                  <a:lnTo>
                    <a:pt x="33388" y="1676"/>
                  </a:lnTo>
                  <a:lnTo>
                    <a:pt x="33388" y="431"/>
                  </a:lnTo>
                  <a:lnTo>
                    <a:pt x="32626" y="431"/>
                  </a:lnTo>
                  <a:lnTo>
                    <a:pt x="32626" y="1676"/>
                  </a:lnTo>
                  <a:lnTo>
                    <a:pt x="32029" y="1676"/>
                  </a:lnTo>
                  <a:lnTo>
                    <a:pt x="32029" y="2286"/>
                  </a:lnTo>
                  <a:lnTo>
                    <a:pt x="32626" y="2286"/>
                  </a:lnTo>
                  <a:lnTo>
                    <a:pt x="32626" y="5524"/>
                  </a:lnTo>
                  <a:lnTo>
                    <a:pt x="32689" y="5753"/>
                  </a:lnTo>
                  <a:lnTo>
                    <a:pt x="32931" y="6108"/>
                  </a:lnTo>
                  <a:lnTo>
                    <a:pt x="33172" y="6210"/>
                  </a:lnTo>
                  <a:lnTo>
                    <a:pt x="33629" y="6210"/>
                  </a:lnTo>
                  <a:lnTo>
                    <a:pt x="34010" y="6159"/>
                  </a:lnTo>
                  <a:lnTo>
                    <a:pt x="34099" y="5537"/>
                  </a:lnTo>
                  <a:lnTo>
                    <a:pt x="33705" y="5562"/>
                  </a:lnTo>
                  <a:lnTo>
                    <a:pt x="33439" y="5461"/>
                  </a:lnTo>
                  <a:lnTo>
                    <a:pt x="33388" y="2286"/>
                  </a:lnTo>
                  <a:lnTo>
                    <a:pt x="34099" y="2286"/>
                  </a:lnTo>
                  <a:lnTo>
                    <a:pt x="34099" y="1676"/>
                  </a:lnTo>
                  <a:close/>
                </a:path>
                <a:path w="116204" h="69214">
                  <a:moveTo>
                    <a:pt x="34556" y="63665"/>
                  </a:moveTo>
                  <a:lnTo>
                    <a:pt x="33845" y="63665"/>
                  </a:lnTo>
                  <a:lnTo>
                    <a:pt x="33845" y="62420"/>
                  </a:lnTo>
                  <a:lnTo>
                    <a:pt x="33096" y="62420"/>
                  </a:lnTo>
                  <a:lnTo>
                    <a:pt x="33096" y="63665"/>
                  </a:lnTo>
                  <a:lnTo>
                    <a:pt x="32486" y="63665"/>
                  </a:lnTo>
                  <a:lnTo>
                    <a:pt x="32486" y="64274"/>
                  </a:lnTo>
                  <a:lnTo>
                    <a:pt x="33096" y="64274"/>
                  </a:lnTo>
                  <a:lnTo>
                    <a:pt x="33096" y="67513"/>
                  </a:lnTo>
                  <a:lnTo>
                    <a:pt x="33159" y="67741"/>
                  </a:lnTo>
                  <a:lnTo>
                    <a:pt x="33401" y="68097"/>
                  </a:lnTo>
                  <a:lnTo>
                    <a:pt x="33642" y="68186"/>
                  </a:lnTo>
                  <a:lnTo>
                    <a:pt x="34099" y="68186"/>
                  </a:lnTo>
                  <a:lnTo>
                    <a:pt x="34480" y="68148"/>
                  </a:lnTo>
                  <a:lnTo>
                    <a:pt x="34556" y="67525"/>
                  </a:lnTo>
                  <a:lnTo>
                    <a:pt x="34163" y="67538"/>
                  </a:lnTo>
                  <a:lnTo>
                    <a:pt x="33909" y="67437"/>
                  </a:lnTo>
                  <a:lnTo>
                    <a:pt x="33845" y="64274"/>
                  </a:lnTo>
                  <a:lnTo>
                    <a:pt x="34556" y="64274"/>
                  </a:lnTo>
                  <a:lnTo>
                    <a:pt x="34556" y="63665"/>
                  </a:lnTo>
                  <a:close/>
                </a:path>
                <a:path w="116204" h="69214">
                  <a:moveTo>
                    <a:pt x="34582" y="15519"/>
                  </a:moveTo>
                  <a:lnTo>
                    <a:pt x="33782" y="15519"/>
                  </a:lnTo>
                  <a:lnTo>
                    <a:pt x="33782" y="20472"/>
                  </a:lnTo>
                  <a:lnTo>
                    <a:pt x="30695" y="15519"/>
                  </a:lnTo>
                  <a:lnTo>
                    <a:pt x="29718" y="15519"/>
                  </a:lnTo>
                  <a:lnTo>
                    <a:pt x="29718" y="21628"/>
                  </a:lnTo>
                  <a:lnTo>
                    <a:pt x="30518" y="21628"/>
                  </a:lnTo>
                  <a:lnTo>
                    <a:pt x="30518" y="16687"/>
                  </a:lnTo>
                  <a:lnTo>
                    <a:pt x="33642" y="21628"/>
                  </a:lnTo>
                  <a:lnTo>
                    <a:pt x="34582" y="21628"/>
                  </a:lnTo>
                  <a:lnTo>
                    <a:pt x="34582" y="15519"/>
                  </a:lnTo>
                  <a:close/>
                </a:path>
                <a:path w="116204" h="69214">
                  <a:moveTo>
                    <a:pt x="37896" y="46507"/>
                  </a:moveTo>
                  <a:lnTo>
                    <a:pt x="37109" y="46507"/>
                  </a:lnTo>
                  <a:lnTo>
                    <a:pt x="37109" y="51460"/>
                  </a:lnTo>
                  <a:lnTo>
                    <a:pt x="34023" y="46507"/>
                  </a:lnTo>
                  <a:lnTo>
                    <a:pt x="33045" y="46507"/>
                  </a:lnTo>
                  <a:lnTo>
                    <a:pt x="33045" y="52628"/>
                  </a:lnTo>
                  <a:lnTo>
                    <a:pt x="33832" y="52628"/>
                  </a:lnTo>
                  <a:lnTo>
                    <a:pt x="33832" y="47675"/>
                  </a:lnTo>
                  <a:lnTo>
                    <a:pt x="36969" y="52628"/>
                  </a:lnTo>
                  <a:lnTo>
                    <a:pt x="37896" y="52628"/>
                  </a:lnTo>
                  <a:lnTo>
                    <a:pt x="37896" y="46507"/>
                  </a:lnTo>
                  <a:close/>
                </a:path>
                <a:path w="116204" h="69214">
                  <a:moveTo>
                    <a:pt x="38227" y="34086"/>
                  </a:moveTo>
                  <a:lnTo>
                    <a:pt x="38049" y="33528"/>
                  </a:lnTo>
                  <a:lnTo>
                    <a:pt x="37769" y="33223"/>
                  </a:lnTo>
                  <a:lnTo>
                    <a:pt x="37350" y="32778"/>
                  </a:lnTo>
                  <a:lnTo>
                    <a:pt x="37350" y="34086"/>
                  </a:lnTo>
                  <a:lnTo>
                    <a:pt x="37338" y="35890"/>
                  </a:lnTo>
                  <a:lnTo>
                    <a:pt x="36880" y="36474"/>
                  </a:lnTo>
                  <a:lnTo>
                    <a:pt x="36588" y="36626"/>
                  </a:lnTo>
                  <a:lnTo>
                    <a:pt x="35725" y="36626"/>
                  </a:lnTo>
                  <a:lnTo>
                    <a:pt x="35369" y="36385"/>
                  </a:lnTo>
                  <a:lnTo>
                    <a:pt x="35153" y="35890"/>
                  </a:lnTo>
                  <a:lnTo>
                    <a:pt x="35140" y="34086"/>
                  </a:lnTo>
                  <a:lnTo>
                    <a:pt x="35344" y="33528"/>
                  </a:lnTo>
                  <a:lnTo>
                    <a:pt x="35636" y="33286"/>
                  </a:lnTo>
                  <a:lnTo>
                    <a:pt x="36753" y="33223"/>
                  </a:lnTo>
                  <a:lnTo>
                    <a:pt x="37109" y="33464"/>
                  </a:lnTo>
                  <a:lnTo>
                    <a:pt x="37350" y="34086"/>
                  </a:lnTo>
                  <a:lnTo>
                    <a:pt x="37350" y="32778"/>
                  </a:lnTo>
                  <a:lnTo>
                    <a:pt x="36918" y="32562"/>
                  </a:lnTo>
                  <a:lnTo>
                    <a:pt x="36068" y="32562"/>
                  </a:lnTo>
                  <a:lnTo>
                    <a:pt x="35775" y="32651"/>
                  </a:lnTo>
                  <a:lnTo>
                    <a:pt x="35344" y="32918"/>
                  </a:lnTo>
                  <a:lnTo>
                    <a:pt x="35179" y="33083"/>
                  </a:lnTo>
                  <a:lnTo>
                    <a:pt x="35026" y="33286"/>
                  </a:lnTo>
                  <a:lnTo>
                    <a:pt x="35026" y="32689"/>
                  </a:lnTo>
                  <a:lnTo>
                    <a:pt x="34302" y="32689"/>
                  </a:lnTo>
                  <a:lnTo>
                    <a:pt x="34302" y="38900"/>
                  </a:lnTo>
                  <a:lnTo>
                    <a:pt x="35052" y="38900"/>
                  </a:lnTo>
                  <a:lnTo>
                    <a:pt x="35052" y="36626"/>
                  </a:lnTo>
                  <a:lnTo>
                    <a:pt x="35217" y="36830"/>
                  </a:lnTo>
                  <a:lnTo>
                    <a:pt x="35356" y="36969"/>
                  </a:lnTo>
                  <a:lnTo>
                    <a:pt x="35725" y="37198"/>
                  </a:lnTo>
                  <a:lnTo>
                    <a:pt x="36004" y="37274"/>
                  </a:lnTo>
                  <a:lnTo>
                    <a:pt x="36766" y="37274"/>
                  </a:lnTo>
                  <a:lnTo>
                    <a:pt x="37134" y="37147"/>
                  </a:lnTo>
                  <a:lnTo>
                    <a:pt x="37960" y="36474"/>
                  </a:lnTo>
                  <a:lnTo>
                    <a:pt x="38176" y="35890"/>
                  </a:lnTo>
                  <a:lnTo>
                    <a:pt x="38227" y="34086"/>
                  </a:lnTo>
                  <a:close/>
                </a:path>
                <a:path w="116204" h="69214">
                  <a:moveTo>
                    <a:pt x="38328" y="25"/>
                  </a:moveTo>
                  <a:lnTo>
                    <a:pt x="37503" y="25"/>
                  </a:lnTo>
                  <a:lnTo>
                    <a:pt x="37503" y="6134"/>
                  </a:lnTo>
                  <a:lnTo>
                    <a:pt x="38328" y="6134"/>
                  </a:lnTo>
                  <a:lnTo>
                    <a:pt x="38328" y="25"/>
                  </a:lnTo>
                  <a:close/>
                </a:path>
                <a:path w="116204" h="69214">
                  <a:moveTo>
                    <a:pt x="39128" y="66128"/>
                  </a:moveTo>
                  <a:lnTo>
                    <a:pt x="39116" y="65532"/>
                  </a:lnTo>
                  <a:lnTo>
                    <a:pt x="39039" y="64960"/>
                  </a:lnTo>
                  <a:lnTo>
                    <a:pt x="38912" y="64592"/>
                  </a:lnTo>
                  <a:lnTo>
                    <a:pt x="38671" y="64223"/>
                  </a:lnTo>
                  <a:lnTo>
                    <a:pt x="38392" y="63931"/>
                  </a:lnTo>
                  <a:lnTo>
                    <a:pt x="38354" y="65532"/>
                  </a:lnTo>
                  <a:lnTo>
                    <a:pt x="35877" y="65532"/>
                  </a:lnTo>
                  <a:lnTo>
                    <a:pt x="35890" y="65214"/>
                  </a:lnTo>
                  <a:lnTo>
                    <a:pt x="36017" y="64833"/>
                  </a:lnTo>
                  <a:lnTo>
                    <a:pt x="36487" y="64338"/>
                  </a:lnTo>
                  <a:lnTo>
                    <a:pt x="36779" y="64223"/>
                  </a:lnTo>
                  <a:lnTo>
                    <a:pt x="37604" y="64223"/>
                  </a:lnTo>
                  <a:lnTo>
                    <a:pt x="37947" y="64401"/>
                  </a:lnTo>
                  <a:lnTo>
                    <a:pt x="38201" y="64846"/>
                  </a:lnTo>
                  <a:lnTo>
                    <a:pt x="38315" y="65151"/>
                  </a:lnTo>
                  <a:lnTo>
                    <a:pt x="38354" y="65532"/>
                  </a:lnTo>
                  <a:lnTo>
                    <a:pt x="38354" y="63919"/>
                  </a:lnTo>
                  <a:lnTo>
                    <a:pt x="37782" y="63639"/>
                  </a:lnTo>
                  <a:lnTo>
                    <a:pt x="37490" y="63563"/>
                  </a:lnTo>
                  <a:lnTo>
                    <a:pt x="36537" y="63563"/>
                  </a:lnTo>
                  <a:lnTo>
                    <a:pt x="36029" y="63779"/>
                  </a:lnTo>
                  <a:lnTo>
                    <a:pt x="35255" y="64681"/>
                  </a:lnTo>
                  <a:lnTo>
                    <a:pt x="35166" y="64960"/>
                  </a:lnTo>
                  <a:lnTo>
                    <a:pt x="35255" y="67271"/>
                  </a:lnTo>
                  <a:lnTo>
                    <a:pt x="36029" y="68072"/>
                  </a:lnTo>
                  <a:lnTo>
                    <a:pt x="36499" y="68275"/>
                  </a:lnTo>
                  <a:lnTo>
                    <a:pt x="37274" y="68275"/>
                  </a:lnTo>
                  <a:lnTo>
                    <a:pt x="39065" y="66725"/>
                  </a:lnTo>
                  <a:lnTo>
                    <a:pt x="38328" y="66725"/>
                  </a:lnTo>
                  <a:lnTo>
                    <a:pt x="38265" y="66941"/>
                  </a:lnTo>
                  <a:lnTo>
                    <a:pt x="38188" y="67094"/>
                  </a:lnTo>
                  <a:lnTo>
                    <a:pt x="37820" y="67500"/>
                  </a:lnTo>
                  <a:lnTo>
                    <a:pt x="37503" y="67627"/>
                  </a:lnTo>
                  <a:lnTo>
                    <a:pt x="36690" y="67627"/>
                  </a:lnTo>
                  <a:lnTo>
                    <a:pt x="36410" y="67500"/>
                  </a:lnTo>
                  <a:lnTo>
                    <a:pt x="35979" y="66941"/>
                  </a:lnTo>
                  <a:lnTo>
                    <a:pt x="35864" y="66128"/>
                  </a:lnTo>
                  <a:lnTo>
                    <a:pt x="39128" y="66128"/>
                  </a:lnTo>
                  <a:close/>
                </a:path>
                <a:path w="116204" h="69214">
                  <a:moveTo>
                    <a:pt x="40322" y="15519"/>
                  </a:moveTo>
                  <a:lnTo>
                    <a:pt x="35369" y="15519"/>
                  </a:lnTo>
                  <a:lnTo>
                    <a:pt x="35369" y="16243"/>
                  </a:lnTo>
                  <a:lnTo>
                    <a:pt x="37426" y="16243"/>
                  </a:lnTo>
                  <a:lnTo>
                    <a:pt x="37426" y="21628"/>
                  </a:lnTo>
                  <a:lnTo>
                    <a:pt x="38265" y="21628"/>
                  </a:lnTo>
                  <a:lnTo>
                    <a:pt x="38265" y="16243"/>
                  </a:lnTo>
                  <a:lnTo>
                    <a:pt x="40322" y="16243"/>
                  </a:lnTo>
                  <a:lnTo>
                    <a:pt x="40322" y="15519"/>
                  </a:lnTo>
                  <a:close/>
                </a:path>
                <a:path w="116204" h="69214">
                  <a:moveTo>
                    <a:pt x="40716" y="32664"/>
                  </a:moveTo>
                  <a:lnTo>
                    <a:pt x="40005" y="32664"/>
                  </a:lnTo>
                  <a:lnTo>
                    <a:pt x="40005" y="31419"/>
                  </a:lnTo>
                  <a:lnTo>
                    <a:pt x="39243" y="31419"/>
                  </a:lnTo>
                  <a:lnTo>
                    <a:pt x="39243" y="32664"/>
                  </a:lnTo>
                  <a:lnTo>
                    <a:pt x="38646" y="32664"/>
                  </a:lnTo>
                  <a:lnTo>
                    <a:pt x="38646" y="33286"/>
                  </a:lnTo>
                  <a:lnTo>
                    <a:pt x="39243" y="33286"/>
                  </a:lnTo>
                  <a:lnTo>
                    <a:pt x="39243" y="36512"/>
                  </a:lnTo>
                  <a:lnTo>
                    <a:pt x="39306" y="36741"/>
                  </a:lnTo>
                  <a:lnTo>
                    <a:pt x="39560" y="37109"/>
                  </a:lnTo>
                  <a:lnTo>
                    <a:pt x="39801" y="37198"/>
                  </a:lnTo>
                  <a:lnTo>
                    <a:pt x="40259" y="37198"/>
                  </a:lnTo>
                  <a:lnTo>
                    <a:pt x="40627" y="37147"/>
                  </a:lnTo>
                  <a:lnTo>
                    <a:pt x="40716" y="36537"/>
                  </a:lnTo>
                  <a:lnTo>
                    <a:pt x="40322" y="36550"/>
                  </a:lnTo>
                  <a:lnTo>
                    <a:pt x="40055" y="36449"/>
                  </a:lnTo>
                  <a:lnTo>
                    <a:pt x="40005" y="33286"/>
                  </a:lnTo>
                  <a:lnTo>
                    <a:pt x="40716" y="33286"/>
                  </a:lnTo>
                  <a:lnTo>
                    <a:pt x="40716" y="32664"/>
                  </a:lnTo>
                  <a:close/>
                </a:path>
                <a:path w="116204" h="69214">
                  <a:moveTo>
                    <a:pt x="42227" y="32689"/>
                  </a:moveTo>
                  <a:lnTo>
                    <a:pt x="41465" y="32689"/>
                  </a:lnTo>
                  <a:lnTo>
                    <a:pt x="41465" y="37122"/>
                  </a:lnTo>
                  <a:lnTo>
                    <a:pt x="42227" y="37122"/>
                  </a:lnTo>
                  <a:lnTo>
                    <a:pt x="42227" y="32689"/>
                  </a:lnTo>
                  <a:close/>
                </a:path>
                <a:path w="116204" h="69214">
                  <a:moveTo>
                    <a:pt x="42227" y="31013"/>
                  </a:moveTo>
                  <a:lnTo>
                    <a:pt x="41465" y="31013"/>
                  </a:lnTo>
                  <a:lnTo>
                    <a:pt x="41465" y="31864"/>
                  </a:lnTo>
                  <a:lnTo>
                    <a:pt x="42227" y="31864"/>
                  </a:lnTo>
                  <a:lnTo>
                    <a:pt x="42227" y="31013"/>
                  </a:lnTo>
                  <a:close/>
                </a:path>
                <a:path w="116204" h="69214">
                  <a:moveTo>
                    <a:pt x="43637" y="68122"/>
                  </a:moveTo>
                  <a:lnTo>
                    <a:pt x="42062" y="65836"/>
                  </a:lnTo>
                  <a:lnTo>
                    <a:pt x="43573" y="63677"/>
                  </a:lnTo>
                  <a:lnTo>
                    <a:pt x="42659" y="63665"/>
                  </a:lnTo>
                  <a:lnTo>
                    <a:pt x="41617" y="65227"/>
                  </a:lnTo>
                  <a:lnTo>
                    <a:pt x="40601" y="63665"/>
                  </a:lnTo>
                  <a:lnTo>
                    <a:pt x="39624" y="63665"/>
                  </a:lnTo>
                  <a:lnTo>
                    <a:pt x="41109" y="65836"/>
                  </a:lnTo>
                  <a:lnTo>
                    <a:pt x="39547" y="68122"/>
                  </a:lnTo>
                  <a:lnTo>
                    <a:pt x="40500" y="68122"/>
                  </a:lnTo>
                  <a:lnTo>
                    <a:pt x="41567" y="66446"/>
                  </a:lnTo>
                  <a:lnTo>
                    <a:pt x="42672" y="68122"/>
                  </a:lnTo>
                  <a:lnTo>
                    <a:pt x="43637" y="68122"/>
                  </a:lnTo>
                  <a:close/>
                </a:path>
                <a:path w="116204" h="69214">
                  <a:moveTo>
                    <a:pt x="43637" y="46507"/>
                  </a:moveTo>
                  <a:lnTo>
                    <a:pt x="38684" y="46507"/>
                  </a:lnTo>
                  <a:lnTo>
                    <a:pt x="38684" y="47231"/>
                  </a:lnTo>
                  <a:lnTo>
                    <a:pt x="40741" y="47231"/>
                  </a:lnTo>
                  <a:lnTo>
                    <a:pt x="40741" y="52628"/>
                  </a:lnTo>
                  <a:lnTo>
                    <a:pt x="41579" y="52628"/>
                  </a:lnTo>
                  <a:lnTo>
                    <a:pt x="41579" y="47231"/>
                  </a:lnTo>
                  <a:lnTo>
                    <a:pt x="43637" y="47231"/>
                  </a:lnTo>
                  <a:lnTo>
                    <a:pt x="43637" y="46507"/>
                  </a:lnTo>
                  <a:close/>
                </a:path>
                <a:path w="116204" h="69214">
                  <a:moveTo>
                    <a:pt x="44538" y="25"/>
                  </a:moveTo>
                  <a:lnTo>
                    <a:pt x="43751" y="25"/>
                  </a:lnTo>
                  <a:lnTo>
                    <a:pt x="43751" y="4978"/>
                  </a:lnTo>
                  <a:lnTo>
                    <a:pt x="40665" y="25"/>
                  </a:lnTo>
                  <a:lnTo>
                    <a:pt x="39687" y="25"/>
                  </a:lnTo>
                  <a:lnTo>
                    <a:pt x="39687" y="6134"/>
                  </a:lnTo>
                  <a:lnTo>
                    <a:pt x="40474" y="6134"/>
                  </a:lnTo>
                  <a:lnTo>
                    <a:pt x="40474" y="1181"/>
                  </a:lnTo>
                  <a:lnTo>
                    <a:pt x="43611" y="6134"/>
                  </a:lnTo>
                  <a:lnTo>
                    <a:pt x="44538" y="6134"/>
                  </a:lnTo>
                  <a:lnTo>
                    <a:pt x="44538" y="25"/>
                  </a:lnTo>
                  <a:close/>
                </a:path>
                <a:path w="116204" h="69214">
                  <a:moveTo>
                    <a:pt x="45935" y="63665"/>
                  </a:moveTo>
                  <a:lnTo>
                    <a:pt x="45224" y="63665"/>
                  </a:lnTo>
                  <a:lnTo>
                    <a:pt x="45224" y="62420"/>
                  </a:lnTo>
                  <a:lnTo>
                    <a:pt x="44462" y="62420"/>
                  </a:lnTo>
                  <a:lnTo>
                    <a:pt x="44462" y="63665"/>
                  </a:lnTo>
                  <a:lnTo>
                    <a:pt x="43865" y="63665"/>
                  </a:lnTo>
                  <a:lnTo>
                    <a:pt x="43865" y="64274"/>
                  </a:lnTo>
                  <a:lnTo>
                    <a:pt x="44462" y="64274"/>
                  </a:lnTo>
                  <a:lnTo>
                    <a:pt x="44462" y="67513"/>
                  </a:lnTo>
                  <a:lnTo>
                    <a:pt x="44526" y="67741"/>
                  </a:lnTo>
                  <a:lnTo>
                    <a:pt x="44767" y="68097"/>
                  </a:lnTo>
                  <a:lnTo>
                    <a:pt x="45008" y="68186"/>
                  </a:lnTo>
                  <a:lnTo>
                    <a:pt x="45466" y="68186"/>
                  </a:lnTo>
                  <a:lnTo>
                    <a:pt x="45847" y="68148"/>
                  </a:lnTo>
                  <a:lnTo>
                    <a:pt x="45935" y="67525"/>
                  </a:lnTo>
                  <a:lnTo>
                    <a:pt x="45542" y="67538"/>
                  </a:lnTo>
                  <a:lnTo>
                    <a:pt x="45275" y="67437"/>
                  </a:lnTo>
                  <a:lnTo>
                    <a:pt x="45224" y="64274"/>
                  </a:lnTo>
                  <a:lnTo>
                    <a:pt x="45935" y="64274"/>
                  </a:lnTo>
                  <a:lnTo>
                    <a:pt x="45935" y="63665"/>
                  </a:lnTo>
                  <a:close/>
                </a:path>
                <a:path w="116204" h="69214">
                  <a:moveTo>
                    <a:pt x="47205" y="34061"/>
                  </a:moveTo>
                  <a:lnTo>
                    <a:pt x="47015" y="33489"/>
                  </a:lnTo>
                  <a:lnTo>
                    <a:pt x="46685" y="33185"/>
                  </a:lnTo>
                  <a:lnTo>
                    <a:pt x="46355" y="32867"/>
                  </a:lnTo>
                  <a:lnTo>
                    <a:pt x="46355" y="34061"/>
                  </a:lnTo>
                  <a:lnTo>
                    <a:pt x="46266" y="35852"/>
                  </a:lnTo>
                  <a:lnTo>
                    <a:pt x="45961" y="36449"/>
                  </a:lnTo>
                  <a:lnTo>
                    <a:pt x="45618" y="36639"/>
                  </a:lnTo>
                  <a:lnTo>
                    <a:pt x="44678" y="36639"/>
                  </a:lnTo>
                  <a:lnTo>
                    <a:pt x="44348" y="36487"/>
                  </a:lnTo>
                  <a:lnTo>
                    <a:pt x="43929" y="35852"/>
                  </a:lnTo>
                  <a:lnTo>
                    <a:pt x="43929" y="34061"/>
                  </a:lnTo>
                  <a:lnTo>
                    <a:pt x="46355" y="34061"/>
                  </a:lnTo>
                  <a:lnTo>
                    <a:pt x="46355" y="32867"/>
                  </a:lnTo>
                  <a:lnTo>
                    <a:pt x="46215" y="32727"/>
                  </a:lnTo>
                  <a:lnTo>
                    <a:pt x="45732" y="32537"/>
                  </a:lnTo>
                  <a:lnTo>
                    <a:pt x="44513" y="32537"/>
                  </a:lnTo>
                  <a:lnTo>
                    <a:pt x="44005" y="32766"/>
                  </a:lnTo>
                  <a:lnTo>
                    <a:pt x="43243" y="33655"/>
                  </a:lnTo>
                  <a:lnTo>
                    <a:pt x="43116" y="34061"/>
                  </a:lnTo>
                  <a:lnTo>
                    <a:pt x="43243" y="36245"/>
                  </a:lnTo>
                  <a:lnTo>
                    <a:pt x="43954" y="37084"/>
                  </a:lnTo>
                  <a:lnTo>
                    <a:pt x="44450" y="37287"/>
                  </a:lnTo>
                  <a:lnTo>
                    <a:pt x="45796" y="37287"/>
                  </a:lnTo>
                  <a:lnTo>
                    <a:pt x="46329" y="37058"/>
                  </a:lnTo>
                  <a:lnTo>
                    <a:pt x="46634" y="36639"/>
                  </a:lnTo>
                  <a:lnTo>
                    <a:pt x="47028" y="36118"/>
                  </a:lnTo>
                  <a:lnTo>
                    <a:pt x="47117" y="35852"/>
                  </a:lnTo>
                  <a:lnTo>
                    <a:pt x="47205" y="34061"/>
                  </a:lnTo>
                  <a:close/>
                </a:path>
                <a:path w="116204" h="69214">
                  <a:moveTo>
                    <a:pt x="50279" y="25"/>
                  </a:moveTo>
                  <a:lnTo>
                    <a:pt x="45326" y="25"/>
                  </a:lnTo>
                  <a:lnTo>
                    <a:pt x="45326" y="749"/>
                  </a:lnTo>
                  <a:lnTo>
                    <a:pt x="47383" y="749"/>
                  </a:lnTo>
                  <a:lnTo>
                    <a:pt x="47383" y="6134"/>
                  </a:lnTo>
                  <a:lnTo>
                    <a:pt x="48221" y="6134"/>
                  </a:lnTo>
                  <a:lnTo>
                    <a:pt x="48221" y="749"/>
                  </a:lnTo>
                  <a:lnTo>
                    <a:pt x="50279" y="749"/>
                  </a:lnTo>
                  <a:lnTo>
                    <a:pt x="50279" y="25"/>
                  </a:lnTo>
                  <a:close/>
                </a:path>
                <a:path w="116204" h="69214">
                  <a:moveTo>
                    <a:pt x="51727" y="33820"/>
                  </a:moveTo>
                  <a:lnTo>
                    <a:pt x="51676" y="33464"/>
                  </a:lnTo>
                  <a:lnTo>
                    <a:pt x="51333" y="32791"/>
                  </a:lnTo>
                  <a:lnTo>
                    <a:pt x="50901" y="32562"/>
                  </a:lnTo>
                  <a:lnTo>
                    <a:pt x="49974" y="32562"/>
                  </a:lnTo>
                  <a:lnTo>
                    <a:pt x="49720" y="32626"/>
                  </a:lnTo>
                  <a:lnTo>
                    <a:pt x="49250" y="32854"/>
                  </a:lnTo>
                  <a:lnTo>
                    <a:pt x="49022" y="33045"/>
                  </a:lnTo>
                  <a:lnTo>
                    <a:pt x="48806" y="33299"/>
                  </a:lnTo>
                  <a:lnTo>
                    <a:pt x="48806" y="32664"/>
                  </a:lnTo>
                  <a:lnTo>
                    <a:pt x="48094" y="32664"/>
                  </a:lnTo>
                  <a:lnTo>
                    <a:pt x="48094" y="37122"/>
                  </a:lnTo>
                  <a:lnTo>
                    <a:pt x="48844" y="37122"/>
                  </a:lnTo>
                  <a:lnTo>
                    <a:pt x="48844" y="34493"/>
                  </a:lnTo>
                  <a:lnTo>
                    <a:pt x="48869" y="34277"/>
                  </a:lnTo>
                  <a:lnTo>
                    <a:pt x="49949" y="33248"/>
                  </a:lnTo>
                  <a:lnTo>
                    <a:pt x="50482" y="33248"/>
                  </a:lnTo>
                  <a:lnTo>
                    <a:pt x="50711" y="33388"/>
                  </a:lnTo>
                  <a:lnTo>
                    <a:pt x="50927" y="33820"/>
                  </a:lnTo>
                  <a:lnTo>
                    <a:pt x="50977" y="34048"/>
                  </a:lnTo>
                  <a:lnTo>
                    <a:pt x="50977" y="37122"/>
                  </a:lnTo>
                  <a:lnTo>
                    <a:pt x="51727" y="37122"/>
                  </a:lnTo>
                  <a:lnTo>
                    <a:pt x="51727" y="33820"/>
                  </a:lnTo>
                  <a:close/>
                </a:path>
                <a:path w="116204" h="69214">
                  <a:moveTo>
                    <a:pt x="54051" y="62001"/>
                  </a:moveTo>
                  <a:lnTo>
                    <a:pt x="53124" y="62001"/>
                  </a:lnTo>
                  <a:lnTo>
                    <a:pt x="51384" y="67208"/>
                  </a:lnTo>
                  <a:lnTo>
                    <a:pt x="49631" y="62001"/>
                  </a:lnTo>
                  <a:lnTo>
                    <a:pt x="48717" y="62001"/>
                  </a:lnTo>
                  <a:lnTo>
                    <a:pt x="50939" y="68122"/>
                  </a:lnTo>
                  <a:lnTo>
                    <a:pt x="51816" y="68122"/>
                  </a:lnTo>
                  <a:lnTo>
                    <a:pt x="54051" y="62001"/>
                  </a:lnTo>
                  <a:close/>
                </a:path>
                <a:path w="116204" h="69214">
                  <a:moveTo>
                    <a:pt x="59766" y="68122"/>
                  </a:moveTo>
                  <a:lnTo>
                    <a:pt x="59105" y="66294"/>
                  </a:lnTo>
                  <a:lnTo>
                    <a:pt x="58851" y="65620"/>
                  </a:lnTo>
                  <a:lnTo>
                    <a:pt x="57975" y="63207"/>
                  </a:lnTo>
                  <a:lnTo>
                    <a:pt x="57975" y="65620"/>
                  </a:lnTo>
                  <a:lnTo>
                    <a:pt x="56057" y="65620"/>
                  </a:lnTo>
                  <a:lnTo>
                    <a:pt x="57048" y="62915"/>
                  </a:lnTo>
                  <a:lnTo>
                    <a:pt x="57975" y="65620"/>
                  </a:lnTo>
                  <a:lnTo>
                    <a:pt x="57975" y="63207"/>
                  </a:lnTo>
                  <a:lnTo>
                    <a:pt x="57873" y="62915"/>
                  </a:lnTo>
                  <a:lnTo>
                    <a:pt x="57543" y="62001"/>
                  </a:lnTo>
                  <a:lnTo>
                    <a:pt x="56603" y="62001"/>
                  </a:lnTo>
                  <a:lnTo>
                    <a:pt x="54305" y="68122"/>
                  </a:lnTo>
                  <a:lnTo>
                    <a:pt x="55156" y="68122"/>
                  </a:lnTo>
                  <a:lnTo>
                    <a:pt x="55816" y="66294"/>
                  </a:lnTo>
                  <a:lnTo>
                    <a:pt x="58242" y="66294"/>
                  </a:lnTo>
                  <a:lnTo>
                    <a:pt x="58851" y="68122"/>
                  </a:lnTo>
                  <a:lnTo>
                    <a:pt x="59766" y="68122"/>
                  </a:lnTo>
                  <a:close/>
                </a:path>
                <a:path w="116204" h="69214">
                  <a:moveTo>
                    <a:pt x="60210" y="31013"/>
                  </a:moveTo>
                  <a:lnTo>
                    <a:pt x="59283" y="31013"/>
                  </a:lnTo>
                  <a:lnTo>
                    <a:pt x="57543" y="36220"/>
                  </a:lnTo>
                  <a:lnTo>
                    <a:pt x="55791" y="31013"/>
                  </a:lnTo>
                  <a:lnTo>
                    <a:pt x="54876" y="31013"/>
                  </a:lnTo>
                  <a:lnTo>
                    <a:pt x="57099" y="37122"/>
                  </a:lnTo>
                  <a:lnTo>
                    <a:pt x="57975" y="37122"/>
                  </a:lnTo>
                  <a:lnTo>
                    <a:pt x="60210" y="31013"/>
                  </a:lnTo>
                  <a:close/>
                </a:path>
                <a:path w="116204" h="69214">
                  <a:moveTo>
                    <a:pt x="65697" y="67983"/>
                  </a:moveTo>
                  <a:lnTo>
                    <a:pt x="65570" y="67932"/>
                  </a:lnTo>
                  <a:lnTo>
                    <a:pt x="65379" y="67322"/>
                  </a:lnTo>
                  <a:lnTo>
                    <a:pt x="65265" y="65659"/>
                  </a:lnTo>
                  <a:lnTo>
                    <a:pt x="65138" y="65493"/>
                  </a:lnTo>
                  <a:lnTo>
                    <a:pt x="65024" y="65341"/>
                  </a:lnTo>
                  <a:lnTo>
                    <a:pt x="64846" y="65214"/>
                  </a:lnTo>
                  <a:lnTo>
                    <a:pt x="64604" y="65112"/>
                  </a:lnTo>
                  <a:lnTo>
                    <a:pt x="64871" y="64973"/>
                  </a:lnTo>
                  <a:lnTo>
                    <a:pt x="65062" y="64808"/>
                  </a:lnTo>
                  <a:lnTo>
                    <a:pt x="65328" y="64414"/>
                  </a:lnTo>
                  <a:lnTo>
                    <a:pt x="65354" y="62763"/>
                  </a:lnTo>
                  <a:lnTo>
                    <a:pt x="65176" y="62471"/>
                  </a:lnTo>
                  <a:lnTo>
                    <a:pt x="64617" y="62230"/>
                  </a:lnTo>
                  <a:lnTo>
                    <a:pt x="64617" y="63296"/>
                  </a:lnTo>
                  <a:lnTo>
                    <a:pt x="64503" y="64414"/>
                  </a:lnTo>
                  <a:lnTo>
                    <a:pt x="64058" y="64731"/>
                  </a:lnTo>
                  <a:lnTo>
                    <a:pt x="63754" y="64808"/>
                  </a:lnTo>
                  <a:lnTo>
                    <a:pt x="61442" y="64808"/>
                  </a:lnTo>
                  <a:lnTo>
                    <a:pt x="61442" y="62712"/>
                  </a:lnTo>
                  <a:lnTo>
                    <a:pt x="63754" y="62712"/>
                  </a:lnTo>
                  <a:lnTo>
                    <a:pt x="63982" y="62763"/>
                  </a:lnTo>
                  <a:lnTo>
                    <a:pt x="64465" y="63004"/>
                  </a:lnTo>
                  <a:lnTo>
                    <a:pt x="64617" y="63296"/>
                  </a:lnTo>
                  <a:lnTo>
                    <a:pt x="64617" y="62230"/>
                  </a:lnTo>
                  <a:lnTo>
                    <a:pt x="64300" y="62077"/>
                  </a:lnTo>
                  <a:lnTo>
                    <a:pt x="63919" y="62001"/>
                  </a:lnTo>
                  <a:lnTo>
                    <a:pt x="60617" y="62001"/>
                  </a:lnTo>
                  <a:lnTo>
                    <a:pt x="60617" y="68122"/>
                  </a:lnTo>
                  <a:lnTo>
                    <a:pt x="61442" y="68122"/>
                  </a:lnTo>
                  <a:lnTo>
                    <a:pt x="61442" y="65493"/>
                  </a:lnTo>
                  <a:lnTo>
                    <a:pt x="63665" y="65493"/>
                  </a:lnTo>
                  <a:lnTo>
                    <a:pt x="63919" y="65532"/>
                  </a:lnTo>
                  <a:lnTo>
                    <a:pt x="64350" y="65747"/>
                  </a:lnTo>
                  <a:lnTo>
                    <a:pt x="64452" y="65913"/>
                  </a:lnTo>
                  <a:lnTo>
                    <a:pt x="64566" y="67322"/>
                  </a:lnTo>
                  <a:lnTo>
                    <a:pt x="64681" y="68122"/>
                  </a:lnTo>
                  <a:lnTo>
                    <a:pt x="65697" y="68122"/>
                  </a:lnTo>
                  <a:lnTo>
                    <a:pt x="65697" y="67983"/>
                  </a:lnTo>
                  <a:close/>
                </a:path>
                <a:path w="116204" h="69214">
                  <a:moveTo>
                    <a:pt x="65925" y="37122"/>
                  </a:moveTo>
                  <a:lnTo>
                    <a:pt x="65265" y="35293"/>
                  </a:lnTo>
                  <a:lnTo>
                    <a:pt x="65011" y="34620"/>
                  </a:lnTo>
                  <a:lnTo>
                    <a:pt x="64135" y="32207"/>
                  </a:lnTo>
                  <a:lnTo>
                    <a:pt x="64135" y="34620"/>
                  </a:lnTo>
                  <a:lnTo>
                    <a:pt x="62217" y="34620"/>
                  </a:lnTo>
                  <a:lnTo>
                    <a:pt x="63207" y="31915"/>
                  </a:lnTo>
                  <a:lnTo>
                    <a:pt x="64135" y="34620"/>
                  </a:lnTo>
                  <a:lnTo>
                    <a:pt x="64135" y="32207"/>
                  </a:lnTo>
                  <a:lnTo>
                    <a:pt x="64033" y="31915"/>
                  </a:lnTo>
                  <a:lnTo>
                    <a:pt x="63703" y="31013"/>
                  </a:lnTo>
                  <a:lnTo>
                    <a:pt x="62763" y="31013"/>
                  </a:lnTo>
                  <a:lnTo>
                    <a:pt x="60464" y="37122"/>
                  </a:lnTo>
                  <a:lnTo>
                    <a:pt x="61315" y="37122"/>
                  </a:lnTo>
                  <a:lnTo>
                    <a:pt x="61976" y="35293"/>
                  </a:lnTo>
                  <a:lnTo>
                    <a:pt x="64401" y="35293"/>
                  </a:lnTo>
                  <a:lnTo>
                    <a:pt x="65011" y="37122"/>
                  </a:lnTo>
                  <a:lnTo>
                    <a:pt x="65925" y="37122"/>
                  </a:lnTo>
                  <a:close/>
                </a:path>
                <a:path w="116204" h="69214">
                  <a:moveTo>
                    <a:pt x="71818" y="65874"/>
                  </a:moveTo>
                  <a:lnTo>
                    <a:pt x="71018" y="65874"/>
                  </a:lnTo>
                  <a:lnTo>
                    <a:pt x="70929" y="66268"/>
                  </a:lnTo>
                  <a:lnTo>
                    <a:pt x="70802" y="66598"/>
                  </a:lnTo>
                  <a:lnTo>
                    <a:pt x="70319" y="67310"/>
                  </a:lnTo>
                  <a:lnTo>
                    <a:pt x="69850" y="67551"/>
                  </a:lnTo>
                  <a:lnTo>
                    <a:pt x="68580" y="67551"/>
                  </a:lnTo>
                  <a:lnTo>
                    <a:pt x="68084" y="67322"/>
                  </a:lnTo>
                  <a:lnTo>
                    <a:pt x="67411" y="66433"/>
                  </a:lnTo>
                  <a:lnTo>
                    <a:pt x="67246" y="65862"/>
                  </a:lnTo>
                  <a:lnTo>
                    <a:pt x="67246" y="64262"/>
                  </a:lnTo>
                  <a:lnTo>
                    <a:pt x="67424" y="63614"/>
                  </a:lnTo>
                  <a:lnTo>
                    <a:pt x="68173" y="62776"/>
                  </a:lnTo>
                  <a:lnTo>
                    <a:pt x="68656" y="62560"/>
                  </a:lnTo>
                  <a:lnTo>
                    <a:pt x="69748" y="62560"/>
                  </a:lnTo>
                  <a:lnTo>
                    <a:pt x="70142" y="62674"/>
                  </a:lnTo>
                  <a:lnTo>
                    <a:pt x="70675" y="63131"/>
                  </a:lnTo>
                  <a:lnTo>
                    <a:pt x="70866" y="63449"/>
                  </a:lnTo>
                  <a:lnTo>
                    <a:pt x="70954" y="63842"/>
                  </a:lnTo>
                  <a:lnTo>
                    <a:pt x="71767" y="63842"/>
                  </a:lnTo>
                  <a:lnTo>
                    <a:pt x="70027" y="61836"/>
                  </a:lnTo>
                  <a:lnTo>
                    <a:pt x="68338" y="61836"/>
                  </a:lnTo>
                  <a:lnTo>
                    <a:pt x="67627" y="62153"/>
                  </a:lnTo>
                  <a:lnTo>
                    <a:pt x="66636" y="63360"/>
                  </a:lnTo>
                  <a:lnTo>
                    <a:pt x="66395" y="64096"/>
                  </a:lnTo>
                  <a:lnTo>
                    <a:pt x="66395" y="66192"/>
                  </a:lnTo>
                  <a:lnTo>
                    <a:pt x="66713" y="67068"/>
                  </a:lnTo>
                  <a:lnTo>
                    <a:pt x="67830" y="68059"/>
                  </a:lnTo>
                  <a:lnTo>
                    <a:pt x="68427" y="68275"/>
                  </a:lnTo>
                  <a:lnTo>
                    <a:pt x="69964" y="68275"/>
                  </a:lnTo>
                  <a:lnTo>
                    <a:pt x="70624" y="68008"/>
                  </a:lnTo>
                  <a:lnTo>
                    <a:pt x="71513" y="67056"/>
                  </a:lnTo>
                  <a:lnTo>
                    <a:pt x="71742" y="66522"/>
                  </a:lnTo>
                  <a:lnTo>
                    <a:pt x="71818" y="65874"/>
                  </a:lnTo>
                  <a:close/>
                </a:path>
                <a:path w="116204" h="69214">
                  <a:moveTo>
                    <a:pt x="71856" y="36982"/>
                  </a:moveTo>
                  <a:lnTo>
                    <a:pt x="71729" y="36931"/>
                  </a:lnTo>
                  <a:lnTo>
                    <a:pt x="71539" y="36322"/>
                  </a:lnTo>
                  <a:lnTo>
                    <a:pt x="71424" y="34658"/>
                  </a:lnTo>
                  <a:lnTo>
                    <a:pt x="71297" y="34505"/>
                  </a:lnTo>
                  <a:lnTo>
                    <a:pt x="71183" y="34340"/>
                  </a:lnTo>
                  <a:lnTo>
                    <a:pt x="71005" y="34213"/>
                  </a:lnTo>
                  <a:lnTo>
                    <a:pt x="70764" y="34124"/>
                  </a:lnTo>
                  <a:lnTo>
                    <a:pt x="71031" y="33985"/>
                  </a:lnTo>
                  <a:lnTo>
                    <a:pt x="71221" y="33807"/>
                  </a:lnTo>
                  <a:lnTo>
                    <a:pt x="71488" y="33426"/>
                  </a:lnTo>
                  <a:lnTo>
                    <a:pt x="71513" y="31762"/>
                  </a:lnTo>
                  <a:lnTo>
                    <a:pt x="71335" y="31483"/>
                  </a:lnTo>
                  <a:lnTo>
                    <a:pt x="70777" y="31229"/>
                  </a:lnTo>
                  <a:lnTo>
                    <a:pt x="70777" y="32308"/>
                  </a:lnTo>
                  <a:lnTo>
                    <a:pt x="70662" y="33426"/>
                  </a:lnTo>
                  <a:lnTo>
                    <a:pt x="70218" y="33731"/>
                  </a:lnTo>
                  <a:lnTo>
                    <a:pt x="69913" y="33807"/>
                  </a:lnTo>
                  <a:lnTo>
                    <a:pt x="67602" y="33807"/>
                  </a:lnTo>
                  <a:lnTo>
                    <a:pt x="67602" y="31724"/>
                  </a:lnTo>
                  <a:lnTo>
                    <a:pt x="69913" y="31724"/>
                  </a:lnTo>
                  <a:lnTo>
                    <a:pt x="70142" y="31762"/>
                  </a:lnTo>
                  <a:lnTo>
                    <a:pt x="70624" y="32004"/>
                  </a:lnTo>
                  <a:lnTo>
                    <a:pt x="70777" y="32308"/>
                  </a:lnTo>
                  <a:lnTo>
                    <a:pt x="70777" y="31229"/>
                  </a:lnTo>
                  <a:lnTo>
                    <a:pt x="70459" y="31076"/>
                  </a:lnTo>
                  <a:lnTo>
                    <a:pt x="70078" y="31013"/>
                  </a:lnTo>
                  <a:lnTo>
                    <a:pt x="66776" y="31013"/>
                  </a:lnTo>
                  <a:lnTo>
                    <a:pt x="66776" y="37122"/>
                  </a:lnTo>
                  <a:lnTo>
                    <a:pt x="67602" y="37122"/>
                  </a:lnTo>
                  <a:lnTo>
                    <a:pt x="67602" y="34505"/>
                  </a:lnTo>
                  <a:lnTo>
                    <a:pt x="69824" y="34505"/>
                  </a:lnTo>
                  <a:lnTo>
                    <a:pt x="70078" y="34544"/>
                  </a:lnTo>
                  <a:lnTo>
                    <a:pt x="70510" y="34747"/>
                  </a:lnTo>
                  <a:lnTo>
                    <a:pt x="70612" y="34925"/>
                  </a:lnTo>
                  <a:lnTo>
                    <a:pt x="70739" y="36322"/>
                  </a:lnTo>
                  <a:lnTo>
                    <a:pt x="70840" y="37122"/>
                  </a:lnTo>
                  <a:lnTo>
                    <a:pt x="71856" y="37122"/>
                  </a:lnTo>
                  <a:lnTo>
                    <a:pt x="71856" y="36982"/>
                  </a:lnTo>
                  <a:close/>
                </a:path>
                <a:path w="116204" h="69214">
                  <a:moveTo>
                    <a:pt x="77978" y="34874"/>
                  </a:moveTo>
                  <a:lnTo>
                    <a:pt x="77177" y="34874"/>
                  </a:lnTo>
                  <a:lnTo>
                    <a:pt x="77089" y="35280"/>
                  </a:lnTo>
                  <a:lnTo>
                    <a:pt x="76974" y="35598"/>
                  </a:lnTo>
                  <a:lnTo>
                    <a:pt x="76479" y="36322"/>
                  </a:lnTo>
                  <a:lnTo>
                    <a:pt x="76009" y="36550"/>
                  </a:lnTo>
                  <a:lnTo>
                    <a:pt x="74739" y="36550"/>
                  </a:lnTo>
                  <a:lnTo>
                    <a:pt x="74244" y="36334"/>
                  </a:lnTo>
                  <a:lnTo>
                    <a:pt x="73571" y="35445"/>
                  </a:lnTo>
                  <a:lnTo>
                    <a:pt x="73406" y="34861"/>
                  </a:lnTo>
                  <a:lnTo>
                    <a:pt x="73406" y="33274"/>
                  </a:lnTo>
                  <a:lnTo>
                    <a:pt x="73583" y="32626"/>
                  </a:lnTo>
                  <a:lnTo>
                    <a:pt x="74333" y="31775"/>
                  </a:lnTo>
                  <a:lnTo>
                    <a:pt x="74815" y="31572"/>
                  </a:lnTo>
                  <a:lnTo>
                    <a:pt x="75907" y="31572"/>
                  </a:lnTo>
                  <a:lnTo>
                    <a:pt x="76301" y="31673"/>
                  </a:lnTo>
                  <a:lnTo>
                    <a:pt x="76835" y="32143"/>
                  </a:lnTo>
                  <a:lnTo>
                    <a:pt x="77025" y="32448"/>
                  </a:lnTo>
                  <a:lnTo>
                    <a:pt x="77114" y="32854"/>
                  </a:lnTo>
                  <a:lnTo>
                    <a:pt x="77927" y="32854"/>
                  </a:lnTo>
                  <a:lnTo>
                    <a:pt x="76187" y="30848"/>
                  </a:lnTo>
                  <a:lnTo>
                    <a:pt x="74498" y="30848"/>
                  </a:lnTo>
                  <a:lnTo>
                    <a:pt x="73787" y="31153"/>
                  </a:lnTo>
                  <a:lnTo>
                    <a:pt x="72796" y="32359"/>
                  </a:lnTo>
                  <a:lnTo>
                    <a:pt x="72555" y="33096"/>
                  </a:lnTo>
                  <a:lnTo>
                    <a:pt x="72555" y="35191"/>
                  </a:lnTo>
                  <a:lnTo>
                    <a:pt x="72872" y="36068"/>
                  </a:lnTo>
                  <a:lnTo>
                    <a:pt x="73990" y="37071"/>
                  </a:lnTo>
                  <a:lnTo>
                    <a:pt x="74587" y="37287"/>
                  </a:lnTo>
                  <a:lnTo>
                    <a:pt x="76123" y="37287"/>
                  </a:lnTo>
                  <a:lnTo>
                    <a:pt x="76784" y="37020"/>
                  </a:lnTo>
                  <a:lnTo>
                    <a:pt x="77673" y="36068"/>
                  </a:lnTo>
                  <a:lnTo>
                    <a:pt x="77901" y="35521"/>
                  </a:lnTo>
                  <a:lnTo>
                    <a:pt x="77978" y="34874"/>
                  </a:lnTo>
                  <a:close/>
                </a:path>
                <a:path w="116204" h="69214">
                  <a:moveTo>
                    <a:pt x="83858" y="31013"/>
                  </a:moveTo>
                  <a:lnTo>
                    <a:pt x="83032" y="31013"/>
                  </a:lnTo>
                  <a:lnTo>
                    <a:pt x="83032" y="33540"/>
                  </a:lnTo>
                  <a:lnTo>
                    <a:pt x="79844" y="33540"/>
                  </a:lnTo>
                  <a:lnTo>
                    <a:pt x="79844" y="31013"/>
                  </a:lnTo>
                  <a:lnTo>
                    <a:pt x="79006" y="31013"/>
                  </a:lnTo>
                  <a:lnTo>
                    <a:pt x="79006" y="37122"/>
                  </a:lnTo>
                  <a:lnTo>
                    <a:pt x="79844" y="37122"/>
                  </a:lnTo>
                  <a:lnTo>
                    <a:pt x="79844" y="34264"/>
                  </a:lnTo>
                  <a:lnTo>
                    <a:pt x="83032" y="34264"/>
                  </a:lnTo>
                  <a:lnTo>
                    <a:pt x="83032" y="37122"/>
                  </a:lnTo>
                  <a:lnTo>
                    <a:pt x="83858" y="37122"/>
                  </a:lnTo>
                  <a:lnTo>
                    <a:pt x="83858" y="31013"/>
                  </a:lnTo>
                  <a:close/>
                </a:path>
                <a:path w="116204" h="69214">
                  <a:moveTo>
                    <a:pt x="90068" y="37122"/>
                  </a:moveTo>
                  <a:lnTo>
                    <a:pt x="89408" y="35293"/>
                  </a:lnTo>
                  <a:lnTo>
                    <a:pt x="89166" y="34620"/>
                  </a:lnTo>
                  <a:lnTo>
                    <a:pt x="88277" y="32169"/>
                  </a:lnTo>
                  <a:lnTo>
                    <a:pt x="88277" y="34620"/>
                  </a:lnTo>
                  <a:lnTo>
                    <a:pt x="86372" y="34620"/>
                  </a:lnTo>
                  <a:lnTo>
                    <a:pt x="87363" y="31915"/>
                  </a:lnTo>
                  <a:lnTo>
                    <a:pt x="88277" y="34620"/>
                  </a:lnTo>
                  <a:lnTo>
                    <a:pt x="88277" y="32169"/>
                  </a:lnTo>
                  <a:lnTo>
                    <a:pt x="88188" y="31915"/>
                  </a:lnTo>
                  <a:lnTo>
                    <a:pt x="87858" y="31013"/>
                  </a:lnTo>
                  <a:lnTo>
                    <a:pt x="86918" y="31013"/>
                  </a:lnTo>
                  <a:lnTo>
                    <a:pt x="84620" y="37122"/>
                  </a:lnTo>
                  <a:lnTo>
                    <a:pt x="85471" y="37122"/>
                  </a:lnTo>
                  <a:lnTo>
                    <a:pt x="86131" y="35293"/>
                  </a:lnTo>
                  <a:lnTo>
                    <a:pt x="88544" y="35293"/>
                  </a:lnTo>
                  <a:lnTo>
                    <a:pt x="89166" y="37122"/>
                  </a:lnTo>
                  <a:lnTo>
                    <a:pt x="90068" y="37122"/>
                  </a:lnTo>
                  <a:close/>
                </a:path>
                <a:path w="116204" h="69214">
                  <a:moveTo>
                    <a:pt x="95999" y="36982"/>
                  </a:moveTo>
                  <a:lnTo>
                    <a:pt x="95872" y="36931"/>
                  </a:lnTo>
                  <a:lnTo>
                    <a:pt x="95694" y="36322"/>
                  </a:lnTo>
                  <a:lnTo>
                    <a:pt x="95567" y="34658"/>
                  </a:lnTo>
                  <a:lnTo>
                    <a:pt x="95453" y="34505"/>
                  </a:lnTo>
                  <a:lnTo>
                    <a:pt x="95338" y="34340"/>
                  </a:lnTo>
                  <a:lnTo>
                    <a:pt x="95148" y="34213"/>
                  </a:lnTo>
                  <a:lnTo>
                    <a:pt x="94907" y="34124"/>
                  </a:lnTo>
                  <a:lnTo>
                    <a:pt x="95186" y="33985"/>
                  </a:lnTo>
                  <a:lnTo>
                    <a:pt x="95377" y="33807"/>
                  </a:lnTo>
                  <a:lnTo>
                    <a:pt x="95631" y="33426"/>
                  </a:lnTo>
                  <a:lnTo>
                    <a:pt x="95656" y="31762"/>
                  </a:lnTo>
                  <a:lnTo>
                    <a:pt x="95491" y="31483"/>
                  </a:lnTo>
                  <a:lnTo>
                    <a:pt x="94932" y="31229"/>
                  </a:lnTo>
                  <a:lnTo>
                    <a:pt x="94932" y="32308"/>
                  </a:lnTo>
                  <a:lnTo>
                    <a:pt x="94818" y="33426"/>
                  </a:lnTo>
                  <a:lnTo>
                    <a:pt x="94361" y="33731"/>
                  </a:lnTo>
                  <a:lnTo>
                    <a:pt x="94056" y="33807"/>
                  </a:lnTo>
                  <a:lnTo>
                    <a:pt x="91757" y="33807"/>
                  </a:lnTo>
                  <a:lnTo>
                    <a:pt x="91757" y="31724"/>
                  </a:lnTo>
                  <a:lnTo>
                    <a:pt x="94056" y="31724"/>
                  </a:lnTo>
                  <a:lnTo>
                    <a:pt x="94297" y="31762"/>
                  </a:lnTo>
                  <a:lnTo>
                    <a:pt x="94780" y="32004"/>
                  </a:lnTo>
                  <a:lnTo>
                    <a:pt x="94932" y="32308"/>
                  </a:lnTo>
                  <a:lnTo>
                    <a:pt x="94932" y="31229"/>
                  </a:lnTo>
                  <a:lnTo>
                    <a:pt x="94615" y="31076"/>
                  </a:lnTo>
                  <a:lnTo>
                    <a:pt x="94234" y="31013"/>
                  </a:lnTo>
                  <a:lnTo>
                    <a:pt x="90932" y="31013"/>
                  </a:lnTo>
                  <a:lnTo>
                    <a:pt x="90932" y="37122"/>
                  </a:lnTo>
                  <a:lnTo>
                    <a:pt x="91757" y="37122"/>
                  </a:lnTo>
                  <a:lnTo>
                    <a:pt x="91757" y="34505"/>
                  </a:lnTo>
                  <a:lnTo>
                    <a:pt x="93980" y="34505"/>
                  </a:lnTo>
                  <a:lnTo>
                    <a:pt x="94234" y="34544"/>
                  </a:lnTo>
                  <a:lnTo>
                    <a:pt x="94665" y="34747"/>
                  </a:lnTo>
                  <a:lnTo>
                    <a:pt x="94767" y="34925"/>
                  </a:lnTo>
                  <a:lnTo>
                    <a:pt x="94881" y="36322"/>
                  </a:lnTo>
                  <a:lnTo>
                    <a:pt x="94996" y="37122"/>
                  </a:lnTo>
                  <a:lnTo>
                    <a:pt x="95999" y="37122"/>
                  </a:lnTo>
                  <a:lnTo>
                    <a:pt x="95999" y="36982"/>
                  </a:lnTo>
                  <a:close/>
                </a:path>
                <a:path w="116204" h="69214">
                  <a:moveTo>
                    <a:pt x="98869" y="38862"/>
                  </a:moveTo>
                  <a:lnTo>
                    <a:pt x="98463" y="38087"/>
                  </a:lnTo>
                  <a:lnTo>
                    <a:pt x="98183" y="37503"/>
                  </a:lnTo>
                  <a:lnTo>
                    <a:pt x="97828" y="36423"/>
                  </a:lnTo>
                  <a:lnTo>
                    <a:pt x="97713" y="35687"/>
                  </a:lnTo>
                  <a:lnTo>
                    <a:pt x="97713" y="34086"/>
                  </a:lnTo>
                  <a:lnTo>
                    <a:pt x="97815" y="33388"/>
                  </a:lnTo>
                  <a:lnTo>
                    <a:pt x="98145" y="32385"/>
                  </a:lnTo>
                  <a:lnTo>
                    <a:pt x="98425" y="31762"/>
                  </a:lnTo>
                  <a:lnTo>
                    <a:pt x="98856" y="30911"/>
                  </a:lnTo>
                  <a:lnTo>
                    <a:pt x="98336" y="30911"/>
                  </a:lnTo>
                  <a:lnTo>
                    <a:pt x="97815" y="31724"/>
                  </a:lnTo>
                  <a:lnTo>
                    <a:pt x="97472" y="32334"/>
                  </a:lnTo>
                  <a:lnTo>
                    <a:pt x="97053" y="33388"/>
                  </a:lnTo>
                  <a:lnTo>
                    <a:pt x="96926" y="34112"/>
                  </a:lnTo>
                  <a:lnTo>
                    <a:pt x="96939" y="35382"/>
                  </a:lnTo>
                  <a:lnTo>
                    <a:pt x="98361" y="38862"/>
                  </a:lnTo>
                  <a:lnTo>
                    <a:pt x="98869" y="38862"/>
                  </a:lnTo>
                  <a:close/>
                </a:path>
                <a:path w="116204" h="69214">
                  <a:moveTo>
                    <a:pt x="103632" y="31267"/>
                  </a:moveTo>
                  <a:lnTo>
                    <a:pt x="99479" y="31267"/>
                  </a:lnTo>
                  <a:lnTo>
                    <a:pt x="99479" y="32016"/>
                  </a:lnTo>
                  <a:lnTo>
                    <a:pt x="102781" y="32016"/>
                  </a:lnTo>
                  <a:lnTo>
                    <a:pt x="102362" y="32499"/>
                  </a:lnTo>
                  <a:lnTo>
                    <a:pt x="101955" y="33070"/>
                  </a:lnTo>
                  <a:lnTo>
                    <a:pt x="100939" y="34861"/>
                  </a:lnTo>
                  <a:lnTo>
                    <a:pt x="100520" y="35991"/>
                  </a:lnTo>
                  <a:lnTo>
                    <a:pt x="100330" y="37122"/>
                  </a:lnTo>
                  <a:lnTo>
                    <a:pt x="101168" y="37122"/>
                  </a:lnTo>
                  <a:lnTo>
                    <a:pt x="101396" y="36068"/>
                  </a:lnTo>
                  <a:lnTo>
                    <a:pt x="101600" y="35369"/>
                  </a:lnTo>
                  <a:lnTo>
                    <a:pt x="103632" y="31915"/>
                  </a:lnTo>
                  <a:lnTo>
                    <a:pt x="103632" y="31267"/>
                  </a:lnTo>
                  <a:close/>
                </a:path>
                <a:path w="116204" h="69214">
                  <a:moveTo>
                    <a:pt x="108305" y="34531"/>
                  </a:moveTo>
                  <a:lnTo>
                    <a:pt x="108140" y="34124"/>
                  </a:lnTo>
                  <a:lnTo>
                    <a:pt x="108000" y="33997"/>
                  </a:lnTo>
                  <a:lnTo>
                    <a:pt x="107442" y="33515"/>
                  </a:lnTo>
                  <a:lnTo>
                    <a:pt x="107442" y="34683"/>
                  </a:lnTo>
                  <a:lnTo>
                    <a:pt x="107416" y="35966"/>
                  </a:lnTo>
                  <a:lnTo>
                    <a:pt x="107048" y="36474"/>
                  </a:lnTo>
                  <a:lnTo>
                    <a:pt x="106743" y="36614"/>
                  </a:lnTo>
                  <a:lnTo>
                    <a:pt x="105968" y="36614"/>
                  </a:lnTo>
                  <a:lnTo>
                    <a:pt x="105651" y="36487"/>
                  </a:lnTo>
                  <a:lnTo>
                    <a:pt x="105219" y="35966"/>
                  </a:lnTo>
                  <a:lnTo>
                    <a:pt x="105232" y="34531"/>
                  </a:lnTo>
                  <a:lnTo>
                    <a:pt x="105714" y="34099"/>
                  </a:lnTo>
                  <a:lnTo>
                    <a:pt x="105867" y="34036"/>
                  </a:lnTo>
                  <a:lnTo>
                    <a:pt x="105994" y="33997"/>
                  </a:lnTo>
                  <a:lnTo>
                    <a:pt x="106781" y="33997"/>
                  </a:lnTo>
                  <a:lnTo>
                    <a:pt x="107086" y="34124"/>
                  </a:lnTo>
                  <a:lnTo>
                    <a:pt x="107442" y="34683"/>
                  </a:lnTo>
                  <a:lnTo>
                    <a:pt x="107442" y="33515"/>
                  </a:lnTo>
                  <a:lnTo>
                    <a:pt x="106984" y="33324"/>
                  </a:lnTo>
                  <a:lnTo>
                    <a:pt x="106159" y="33312"/>
                  </a:lnTo>
                  <a:lnTo>
                    <a:pt x="105892" y="33362"/>
                  </a:lnTo>
                  <a:lnTo>
                    <a:pt x="105397" y="33604"/>
                  </a:lnTo>
                  <a:lnTo>
                    <a:pt x="105206" y="33769"/>
                  </a:lnTo>
                  <a:lnTo>
                    <a:pt x="105003" y="34036"/>
                  </a:lnTo>
                  <a:lnTo>
                    <a:pt x="105079" y="33134"/>
                  </a:lnTo>
                  <a:lnTo>
                    <a:pt x="105194" y="32727"/>
                  </a:lnTo>
                  <a:lnTo>
                    <a:pt x="105651" y="32004"/>
                  </a:lnTo>
                  <a:lnTo>
                    <a:pt x="106006" y="31800"/>
                  </a:lnTo>
                  <a:lnTo>
                    <a:pt x="106781" y="31800"/>
                  </a:lnTo>
                  <a:lnTo>
                    <a:pt x="107061" y="31915"/>
                  </a:lnTo>
                  <a:lnTo>
                    <a:pt x="107340" y="32308"/>
                  </a:lnTo>
                  <a:lnTo>
                    <a:pt x="107454" y="32727"/>
                  </a:lnTo>
                  <a:lnTo>
                    <a:pt x="108191" y="32727"/>
                  </a:lnTo>
                  <a:lnTo>
                    <a:pt x="108165" y="32308"/>
                  </a:lnTo>
                  <a:lnTo>
                    <a:pt x="108064" y="32004"/>
                  </a:lnTo>
                  <a:lnTo>
                    <a:pt x="107911" y="31800"/>
                  </a:lnTo>
                  <a:lnTo>
                    <a:pt x="107543" y="31305"/>
                  </a:lnTo>
                  <a:lnTo>
                    <a:pt x="107073" y="31140"/>
                  </a:lnTo>
                  <a:lnTo>
                    <a:pt x="105486" y="31140"/>
                  </a:lnTo>
                  <a:lnTo>
                    <a:pt x="104851" y="31635"/>
                  </a:lnTo>
                  <a:lnTo>
                    <a:pt x="104330" y="33134"/>
                  </a:lnTo>
                  <a:lnTo>
                    <a:pt x="104444" y="36233"/>
                  </a:lnTo>
                  <a:lnTo>
                    <a:pt x="105244" y="37071"/>
                  </a:lnTo>
                  <a:lnTo>
                    <a:pt x="105727" y="37274"/>
                  </a:lnTo>
                  <a:lnTo>
                    <a:pt x="106934" y="37274"/>
                  </a:lnTo>
                  <a:lnTo>
                    <a:pt x="107442" y="37071"/>
                  </a:lnTo>
                  <a:lnTo>
                    <a:pt x="107835" y="36614"/>
                  </a:lnTo>
                  <a:lnTo>
                    <a:pt x="108153" y="36233"/>
                  </a:lnTo>
                  <a:lnTo>
                    <a:pt x="108242" y="35966"/>
                  </a:lnTo>
                  <a:lnTo>
                    <a:pt x="108305" y="34531"/>
                  </a:lnTo>
                  <a:close/>
                </a:path>
                <a:path w="116204" h="69214">
                  <a:moveTo>
                    <a:pt x="113118" y="31267"/>
                  </a:moveTo>
                  <a:lnTo>
                    <a:pt x="108966" y="31267"/>
                  </a:lnTo>
                  <a:lnTo>
                    <a:pt x="108966" y="32016"/>
                  </a:lnTo>
                  <a:lnTo>
                    <a:pt x="112268" y="32016"/>
                  </a:lnTo>
                  <a:lnTo>
                    <a:pt x="111836" y="32499"/>
                  </a:lnTo>
                  <a:lnTo>
                    <a:pt x="111442" y="33070"/>
                  </a:lnTo>
                  <a:lnTo>
                    <a:pt x="110426" y="34861"/>
                  </a:lnTo>
                  <a:lnTo>
                    <a:pt x="110007" y="35991"/>
                  </a:lnTo>
                  <a:lnTo>
                    <a:pt x="109816" y="37122"/>
                  </a:lnTo>
                  <a:lnTo>
                    <a:pt x="110642" y="37122"/>
                  </a:lnTo>
                  <a:lnTo>
                    <a:pt x="110871" y="36068"/>
                  </a:lnTo>
                  <a:lnTo>
                    <a:pt x="111074" y="35369"/>
                  </a:lnTo>
                  <a:lnTo>
                    <a:pt x="113118" y="31915"/>
                  </a:lnTo>
                  <a:lnTo>
                    <a:pt x="113118" y="31267"/>
                  </a:lnTo>
                  <a:close/>
                </a:path>
                <a:path w="116204" h="69214">
                  <a:moveTo>
                    <a:pt x="115620" y="34531"/>
                  </a:moveTo>
                  <a:lnTo>
                    <a:pt x="114185" y="30911"/>
                  </a:lnTo>
                  <a:lnTo>
                    <a:pt x="113677" y="30911"/>
                  </a:lnTo>
                  <a:lnTo>
                    <a:pt x="114084" y="31686"/>
                  </a:lnTo>
                  <a:lnTo>
                    <a:pt x="114363" y="32270"/>
                  </a:lnTo>
                  <a:lnTo>
                    <a:pt x="114719" y="33350"/>
                  </a:lnTo>
                  <a:lnTo>
                    <a:pt x="114833" y="34086"/>
                  </a:lnTo>
                  <a:lnTo>
                    <a:pt x="114833" y="35687"/>
                  </a:lnTo>
                  <a:lnTo>
                    <a:pt x="114731" y="36385"/>
                  </a:lnTo>
                  <a:lnTo>
                    <a:pt x="114414" y="37376"/>
                  </a:lnTo>
                  <a:lnTo>
                    <a:pt x="114134" y="38011"/>
                  </a:lnTo>
                  <a:lnTo>
                    <a:pt x="113690" y="38862"/>
                  </a:lnTo>
                  <a:lnTo>
                    <a:pt x="114211" y="38862"/>
                  </a:lnTo>
                  <a:lnTo>
                    <a:pt x="114719" y="38061"/>
                  </a:lnTo>
                  <a:lnTo>
                    <a:pt x="115062" y="37452"/>
                  </a:lnTo>
                  <a:lnTo>
                    <a:pt x="115493" y="36398"/>
                  </a:lnTo>
                  <a:lnTo>
                    <a:pt x="115620" y="35661"/>
                  </a:lnTo>
                  <a:lnTo>
                    <a:pt x="115620" y="34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096851" y="2429954"/>
              <a:ext cx="109855" cy="54610"/>
            </a:xfrm>
            <a:custGeom>
              <a:avLst/>
              <a:gdLst/>
              <a:ahLst/>
              <a:cxnLst/>
              <a:rect l="l" t="t" r="r" b="b"/>
              <a:pathLst>
                <a:path w="109854" h="54610">
                  <a:moveTo>
                    <a:pt x="4102" y="49707"/>
                  </a:moveTo>
                  <a:lnTo>
                    <a:pt x="3898" y="49136"/>
                  </a:lnTo>
                  <a:lnTo>
                    <a:pt x="3581" y="48831"/>
                  </a:lnTo>
                  <a:lnTo>
                    <a:pt x="3238" y="48514"/>
                  </a:lnTo>
                  <a:lnTo>
                    <a:pt x="3238" y="49707"/>
                  </a:lnTo>
                  <a:lnTo>
                    <a:pt x="3149" y="51498"/>
                  </a:lnTo>
                  <a:lnTo>
                    <a:pt x="2857" y="52095"/>
                  </a:lnTo>
                  <a:lnTo>
                    <a:pt x="2514" y="52285"/>
                  </a:lnTo>
                  <a:lnTo>
                    <a:pt x="1562" y="52285"/>
                  </a:lnTo>
                  <a:lnTo>
                    <a:pt x="1231" y="52133"/>
                  </a:lnTo>
                  <a:lnTo>
                    <a:pt x="825" y="51498"/>
                  </a:lnTo>
                  <a:lnTo>
                    <a:pt x="825" y="49707"/>
                  </a:lnTo>
                  <a:lnTo>
                    <a:pt x="1231" y="49009"/>
                  </a:lnTo>
                  <a:lnTo>
                    <a:pt x="1562" y="48831"/>
                  </a:lnTo>
                  <a:lnTo>
                    <a:pt x="2540" y="48831"/>
                  </a:lnTo>
                  <a:lnTo>
                    <a:pt x="2844" y="49009"/>
                  </a:lnTo>
                  <a:lnTo>
                    <a:pt x="2946" y="49136"/>
                  </a:lnTo>
                  <a:lnTo>
                    <a:pt x="3238" y="49707"/>
                  </a:lnTo>
                  <a:lnTo>
                    <a:pt x="3238" y="48514"/>
                  </a:lnTo>
                  <a:lnTo>
                    <a:pt x="3098" y="48374"/>
                  </a:lnTo>
                  <a:lnTo>
                    <a:pt x="2616" y="48183"/>
                  </a:lnTo>
                  <a:lnTo>
                    <a:pt x="1409" y="48183"/>
                  </a:lnTo>
                  <a:lnTo>
                    <a:pt x="889" y="48412"/>
                  </a:lnTo>
                  <a:lnTo>
                    <a:pt x="139" y="49301"/>
                  </a:lnTo>
                  <a:lnTo>
                    <a:pt x="0" y="49707"/>
                  </a:lnTo>
                  <a:lnTo>
                    <a:pt x="127" y="51892"/>
                  </a:lnTo>
                  <a:lnTo>
                    <a:pt x="850" y="52730"/>
                  </a:lnTo>
                  <a:lnTo>
                    <a:pt x="1333" y="52933"/>
                  </a:lnTo>
                  <a:lnTo>
                    <a:pt x="2679" y="52933"/>
                  </a:lnTo>
                  <a:lnTo>
                    <a:pt x="3225" y="52705"/>
                  </a:lnTo>
                  <a:lnTo>
                    <a:pt x="3530" y="52285"/>
                  </a:lnTo>
                  <a:lnTo>
                    <a:pt x="3924" y="51765"/>
                  </a:lnTo>
                  <a:lnTo>
                    <a:pt x="4000" y="51498"/>
                  </a:lnTo>
                  <a:lnTo>
                    <a:pt x="4102" y="49707"/>
                  </a:lnTo>
                  <a:close/>
                </a:path>
                <a:path w="109854" h="54610">
                  <a:moveTo>
                    <a:pt x="4102" y="34213"/>
                  </a:moveTo>
                  <a:lnTo>
                    <a:pt x="3898" y="33642"/>
                  </a:lnTo>
                  <a:lnTo>
                    <a:pt x="3581" y="33337"/>
                  </a:lnTo>
                  <a:lnTo>
                    <a:pt x="3238" y="33020"/>
                  </a:lnTo>
                  <a:lnTo>
                    <a:pt x="3238" y="34213"/>
                  </a:lnTo>
                  <a:lnTo>
                    <a:pt x="3149" y="35991"/>
                  </a:lnTo>
                  <a:lnTo>
                    <a:pt x="2857" y="36601"/>
                  </a:lnTo>
                  <a:lnTo>
                    <a:pt x="2514" y="36791"/>
                  </a:lnTo>
                  <a:lnTo>
                    <a:pt x="1562" y="36791"/>
                  </a:lnTo>
                  <a:lnTo>
                    <a:pt x="1231" y="36626"/>
                  </a:lnTo>
                  <a:lnTo>
                    <a:pt x="825" y="35991"/>
                  </a:lnTo>
                  <a:lnTo>
                    <a:pt x="825" y="34213"/>
                  </a:lnTo>
                  <a:lnTo>
                    <a:pt x="1231" y="33515"/>
                  </a:lnTo>
                  <a:lnTo>
                    <a:pt x="1562" y="33337"/>
                  </a:lnTo>
                  <a:lnTo>
                    <a:pt x="2540" y="33337"/>
                  </a:lnTo>
                  <a:lnTo>
                    <a:pt x="2844" y="33515"/>
                  </a:lnTo>
                  <a:lnTo>
                    <a:pt x="2946" y="33642"/>
                  </a:lnTo>
                  <a:lnTo>
                    <a:pt x="3238" y="34213"/>
                  </a:lnTo>
                  <a:lnTo>
                    <a:pt x="3238" y="33020"/>
                  </a:lnTo>
                  <a:lnTo>
                    <a:pt x="3098" y="32880"/>
                  </a:lnTo>
                  <a:lnTo>
                    <a:pt x="2616" y="32689"/>
                  </a:lnTo>
                  <a:lnTo>
                    <a:pt x="1409" y="32689"/>
                  </a:lnTo>
                  <a:lnTo>
                    <a:pt x="889" y="32905"/>
                  </a:lnTo>
                  <a:lnTo>
                    <a:pt x="139" y="33794"/>
                  </a:lnTo>
                  <a:lnTo>
                    <a:pt x="0" y="34213"/>
                  </a:lnTo>
                  <a:lnTo>
                    <a:pt x="127" y="36398"/>
                  </a:lnTo>
                  <a:lnTo>
                    <a:pt x="850" y="37236"/>
                  </a:lnTo>
                  <a:lnTo>
                    <a:pt x="1333" y="37439"/>
                  </a:lnTo>
                  <a:lnTo>
                    <a:pt x="2679" y="37439"/>
                  </a:lnTo>
                  <a:lnTo>
                    <a:pt x="3225" y="37198"/>
                  </a:lnTo>
                  <a:lnTo>
                    <a:pt x="3530" y="36791"/>
                  </a:lnTo>
                  <a:lnTo>
                    <a:pt x="3924" y="36258"/>
                  </a:lnTo>
                  <a:lnTo>
                    <a:pt x="4000" y="35991"/>
                  </a:lnTo>
                  <a:lnTo>
                    <a:pt x="4102" y="34213"/>
                  </a:lnTo>
                  <a:close/>
                </a:path>
                <a:path w="109854" h="54610">
                  <a:moveTo>
                    <a:pt x="4102" y="18707"/>
                  </a:moveTo>
                  <a:lnTo>
                    <a:pt x="3898" y="18148"/>
                  </a:lnTo>
                  <a:lnTo>
                    <a:pt x="3581" y="17843"/>
                  </a:lnTo>
                  <a:lnTo>
                    <a:pt x="3238" y="17526"/>
                  </a:lnTo>
                  <a:lnTo>
                    <a:pt x="3238" y="18707"/>
                  </a:lnTo>
                  <a:lnTo>
                    <a:pt x="3149" y="20497"/>
                  </a:lnTo>
                  <a:lnTo>
                    <a:pt x="2857" y="21107"/>
                  </a:lnTo>
                  <a:lnTo>
                    <a:pt x="2514" y="21297"/>
                  </a:lnTo>
                  <a:lnTo>
                    <a:pt x="1562" y="21297"/>
                  </a:lnTo>
                  <a:lnTo>
                    <a:pt x="1231" y="21132"/>
                  </a:lnTo>
                  <a:lnTo>
                    <a:pt x="825" y="20497"/>
                  </a:lnTo>
                  <a:lnTo>
                    <a:pt x="825" y="18707"/>
                  </a:lnTo>
                  <a:lnTo>
                    <a:pt x="1231" y="18021"/>
                  </a:lnTo>
                  <a:lnTo>
                    <a:pt x="1562" y="17843"/>
                  </a:lnTo>
                  <a:lnTo>
                    <a:pt x="2540" y="17843"/>
                  </a:lnTo>
                  <a:lnTo>
                    <a:pt x="2844" y="18021"/>
                  </a:lnTo>
                  <a:lnTo>
                    <a:pt x="2946" y="18148"/>
                  </a:lnTo>
                  <a:lnTo>
                    <a:pt x="3238" y="18707"/>
                  </a:lnTo>
                  <a:lnTo>
                    <a:pt x="3238" y="17526"/>
                  </a:lnTo>
                  <a:lnTo>
                    <a:pt x="3098" y="17386"/>
                  </a:lnTo>
                  <a:lnTo>
                    <a:pt x="2616" y="17195"/>
                  </a:lnTo>
                  <a:lnTo>
                    <a:pt x="1409" y="17195"/>
                  </a:lnTo>
                  <a:lnTo>
                    <a:pt x="889" y="17411"/>
                  </a:lnTo>
                  <a:lnTo>
                    <a:pt x="139" y="18300"/>
                  </a:lnTo>
                  <a:lnTo>
                    <a:pt x="0" y="18707"/>
                  </a:lnTo>
                  <a:lnTo>
                    <a:pt x="127" y="20904"/>
                  </a:lnTo>
                  <a:lnTo>
                    <a:pt x="850" y="21729"/>
                  </a:lnTo>
                  <a:lnTo>
                    <a:pt x="1333" y="21932"/>
                  </a:lnTo>
                  <a:lnTo>
                    <a:pt x="2679" y="21932"/>
                  </a:lnTo>
                  <a:lnTo>
                    <a:pt x="3225" y="21704"/>
                  </a:lnTo>
                  <a:lnTo>
                    <a:pt x="3530" y="21297"/>
                  </a:lnTo>
                  <a:lnTo>
                    <a:pt x="3924" y="20764"/>
                  </a:lnTo>
                  <a:lnTo>
                    <a:pt x="4000" y="20497"/>
                  </a:lnTo>
                  <a:lnTo>
                    <a:pt x="4102" y="18707"/>
                  </a:lnTo>
                  <a:close/>
                </a:path>
                <a:path w="109854" h="54610">
                  <a:moveTo>
                    <a:pt x="5753" y="48336"/>
                  </a:moveTo>
                  <a:lnTo>
                    <a:pt x="4991" y="48336"/>
                  </a:lnTo>
                  <a:lnTo>
                    <a:pt x="4991" y="52768"/>
                  </a:lnTo>
                  <a:lnTo>
                    <a:pt x="5753" y="52768"/>
                  </a:lnTo>
                  <a:lnTo>
                    <a:pt x="5753" y="48336"/>
                  </a:lnTo>
                  <a:close/>
                </a:path>
                <a:path w="109854" h="54610">
                  <a:moveTo>
                    <a:pt x="5753" y="46659"/>
                  </a:moveTo>
                  <a:lnTo>
                    <a:pt x="4991" y="46659"/>
                  </a:lnTo>
                  <a:lnTo>
                    <a:pt x="4991" y="47510"/>
                  </a:lnTo>
                  <a:lnTo>
                    <a:pt x="5753" y="47510"/>
                  </a:lnTo>
                  <a:lnTo>
                    <a:pt x="5753" y="46659"/>
                  </a:lnTo>
                  <a:close/>
                </a:path>
                <a:path w="109854" h="54610">
                  <a:moveTo>
                    <a:pt x="5753" y="32842"/>
                  </a:moveTo>
                  <a:lnTo>
                    <a:pt x="4991" y="32842"/>
                  </a:lnTo>
                  <a:lnTo>
                    <a:pt x="4991" y="37274"/>
                  </a:lnTo>
                  <a:lnTo>
                    <a:pt x="5753" y="37274"/>
                  </a:lnTo>
                  <a:lnTo>
                    <a:pt x="5753" y="32842"/>
                  </a:lnTo>
                  <a:close/>
                </a:path>
                <a:path w="109854" h="54610">
                  <a:moveTo>
                    <a:pt x="5753" y="31165"/>
                  </a:moveTo>
                  <a:lnTo>
                    <a:pt x="4991" y="31165"/>
                  </a:lnTo>
                  <a:lnTo>
                    <a:pt x="4991" y="32004"/>
                  </a:lnTo>
                  <a:lnTo>
                    <a:pt x="5753" y="32004"/>
                  </a:lnTo>
                  <a:lnTo>
                    <a:pt x="5753" y="31165"/>
                  </a:lnTo>
                  <a:close/>
                </a:path>
                <a:path w="109854" h="54610">
                  <a:moveTo>
                    <a:pt x="5753" y="17335"/>
                  </a:moveTo>
                  <a:lnTo>
                    <a:pt x="4991" y="17335"/>
                  </a:lnTo>
                  <a:lnTo>
                    <a:pt x="4991" y="21780"/>
                  </a:lnTo>
                  <a:lnTo>
                    <a:pt x="5753" y="21780"/>
                  </a:lnTo>
                  <a:lnTo>
                    <a:pt x="5753" y="17335"/>
                  </a:lnTo>
                  <a:close/>
                </a:path>
                <a:path w="109854" h="54610">
                  <a:moveTo>
                    <a:pt x="5753" y="15659"/>
                  </a:moveTo>
                  <a:lnTo>
                    <a:pt x="4991" y="15659"/>
                  </a:lnTo>
                  <a:lnTo>
                    <a:pt x="4991" y="16510"/>
                  </a:lnTo>
                  <a:lnTo>
                    <a:pt x="5753" y="16510"/>
                  </a:lnTo>
                  <a:lnTo>
                    <a:pt x="5753" y="15659"/>
                  </a:lnTo>
                  <a:close/>
                </a:path>
                <a:path w="109854" h="54610">
                  <a:moveTo>
                    <a:pt x="11074" y="53416"/>
                  </a:moveTo>
                  <a:lnTo>
                    <a:pt x="6337" y="53416"/>
                  </a:lnTo>
                  <a:lnTo>
                    <a:pt x="6337" y="53835"/>
                  </a:lnTo>
                  <a:lnTo>
                    <a:pt x="11074" y="53835"/>
                  </a:lnTo>
                  <a:lnTo>
                    <a:pt x="11074" y="53416"/>
                  </a:lnTo>
                  <a:close/>
                </a:path>
                <a:path w="109854" h="54610">
                  <a:moveTo>
                    <a:pt x="11074" y="37922"/>
                  </a:moveTo>
                  <a:lnTo>
                    <a:pt x="6337" y="37922"/>
                  </a:lnTo>
                  <a:lnTo>
                    <a:pt x="6337" y="38341"/>
                  </a:lnTo>
                  <a:lnTo>
                    <a:pt x="11074" y="38341"/>
                  </a:lnTo>
                  <a:lnTo>
                    <a:pt x="11074" y="37922"/>
                  </a:lnTo>
                  <a:close/>
                </a:path>
                <a:path w="109854" h="54610">
                  <a:moveTo>
                    <a:pt x="11074" y="22415"/>
                  </a:moveTo>
                  <a:lnTo>
                    <a:pt x="6337" y="22415"/>
                  </a:lnTo>
                  <a:lnTo>
                    <a:pt x="6337" y="22847"/>
                  </a:lnTo>
                  <a:lnTo>
                    <a:pt x="11074" y="22847"/>
                  </a:lnTo>
                  <a:lnTo>
                    <a:pt x="11074" y="22415"/>
                  </a:lnTo>
                  <a:close/>
                </a:path>
                <a:path w="109854" h="54610">
                  <a:moveTo>
                    <a:pt x="13246" y="17322"/>
                  </a:moveTo>
                  <a:lnTo>
                    <a:pt x="12534" y="17322"/>
                  </a:lnTo>
                  <a:lnTo>
                    <a:pt x="12534" y="16078"/>
                  </a:lnTo>
                  <a:lnTo>
                    <a:pt x="11772" y="16078"/>
                  </a:lnTo>
                  <a:lnTo>
                    <a:pt x="11772" y="17322"/>
                  </a:lnTo>
                  <a:lnTo>
                    <a:pt x="11163" y="17322"/>
                  </a:lnTo>
                  <a:lnTo>
                    <a:pt x="11163" y="17932"/>
                  </a:lnTo>
                  <a:lnTo>
                    <a:pt x="11772" y="17932"/>
                  </a:lnTo>
                  <a:lnTo>
                    <a:pt x="11772" y="21170"/>
                  </a:lnTo>
                  <a:lnTo>
                    <a:pt x="11836" y="21399"/>
                  </a:lnTo>
                  <a:lnTo>
                    <a:pt x="12077" y="21755"/>
                  </a:lnTo>
                  <a:lnTo>
                    <a:pt x="12319" y="21844"/>
                  </a:lnTo>
                  <a:lnTo>
                    <a:pt x="12776" y="21844"/>
                  </a:lnTo>
                  <a:lnTo>
                    <a:pt x="13157" y="21805"/>
                  </a:lnTo>
                  <a:lnTo>
                    <a:pt x="13246" y="21183"/>
                  </a:lnTo>
                  <a:lnTo>
                    <a:pt x="12839" y="21196"/>
                  </a:lnTo>
                  <a:lnTo>
                    <a:pt x="12585" y="21094"/>
                  </a:lnTo>
                  <a:lnTo>
                    <a:pt x="12534" y="17932"/>
                  </a:lnTo>
                  <a:lnTo>
                    <a:pt x="13246" y="17932"/>
                  </a:lnTo>
                  <a:lnTo>
                    <a:pt x="13246" y="17322"/>
                  </a:lnTo>
                  <a:close/>
                </a:path>
                <a:path w="109854" h="54610">
                  <a:moveTo>
                    <a:pt x="14757" y="17335"/>
                  </a:moveTo>
                  <a:lnTo>
                    <a:pt x="13995" y="17335"/>
                  </a:lnTo>
                  <a:lnTo>
                    <a:pt x="13995" y="21780"/>
                  </a:lnTo>
                  <a:lnTo>
                    <a:pt x="14757" y="21780"/>
                  </a:lnTo>
                  <a:lnTo>
                    <a:pt x="14757" y="17335"/>
                  </a:lnTo>
                  <a:close/>
                </a:path>
                <a:path w="109854" h="54610">
                  <a:moveTo>
                    <a:pt x="14757" y="15659"/>
                  </a:moveTo>
                  <a:lnTo>
                    <a:pt x="13995" y="15659"/>
                  </a:lnTo>
                  <a:lnTo>
                    <a:pt x="13995" y="16510"/>
                  </a:lnTo>
                  <a:lnTo>
                    <a:pt x="14757" y="16510"/>
                  </a:lnTo>
                  <a:lnTo>
                    <a:pt x="14757" y="15659"/>
                  </a:lnTo>
                  <a:close/>
                </a:path>
                <a:path w="109854" h="54610">
                  <a:moveTo>
                    <a:pt x="17614" y="49403"/>
                  </a:moveTo>
                  <a:lnTo>
                    <a:pt x="17564" y="49098"/>
                  </a:lnTo>
                  <a:lnTo>
                    <a:pt x="17233" y="48425"/>
                  </a:lnTo>
                  <a:lnTo>
                    <a:pt x="16814" y="48209"/>
                  </a:lnTo>
                  <a:lnTo>
                    <a:pt x="15938" y="48209"/>
                  </a:lnTo>
                  <a:lnTo>
                    <a:pt x="15684" y="48272"/>
                  </a:lnTo>
                  <a:lnTo>
                    <a:pt x="15240" y="48501"/>
                  </a:lnTo>
                  <a:lnTo>
                    <a:pt x="15049" y="48679"/>
                  </a:lnTo>
                  <a:lnTo>
                    <a:pt x="14871" y="48920"/>
                  </a:lnTo>
                  <a:lnTo>
                    <a:pt x="14782" y="48729"/>
                  </a:lnTo>
                  <a:lnTo>
                    <a:pt x="14668" y="48577"/>
                  </a:lnTo>
                  <a:lnTo>
                    <a:pt x="14325" y="48298"/>
                  </a:lnTo>
                  <a:lnTo>
                    <a:pt x="14046" y="48209"/>
                  </a:lnTo>
                  <a:lnTo>
                    <a:pt x="13373" y="48209"/>
                  </a:lnTo>
                  <a:lnTo>
                    <a:pt x="13093" y="48298"/>
                  </a:lnTo>
                  <a:lnTo>
                    <a:pt x="12700" y="48564"/>
                  </a:lnTo>
                  <a:lnTo>
                    <a:pt x="12534" y="48729"/>
                  </a:lnTo>
                  <a:lnTo>
                    <a:pt x="12369" y="48945"/>
                  </a:lnTo>
                  <a:lnTo>
                    <a:pt x="12369" y="48310"/>
                  </a:lnTo>
                  <a:lnTo>
                    <a:pt x="11620" y="48310"/>
                  </a:lnTo>
                  <a:lnTo>
                    <a:pt x="11620" y="52768"/>
                  </a:lnTo>
                  <a:lnTo>
                    <a:pt x="12369" y="52768"/>
                  </a:lnTo>
                  <a:lnTo>
                    <a:pt x="12369" y="49834"/>
                  </a:lnTo>
                  <a:lnTo>
                    <a:pt x="12484" y="49428"/>
                  </a:lnTo>
                  <a:lnTo>
                    <a:pt x="12954" y="48996"/>
                  </a:lnTo>
                  <a:lnTo>
                    <a:pt x="13208" y="48895"/>
                  </a:lnTo>
                  <a:lnTo>
                    <a:pt x="13804" y="48895"/>
                  </a:lnTo>
                  <a:lnTo>
                    <a:pt x="14008" y="48996"/>
                  </a:lnTo>
                  <a:lnTo>
                    <a:pt x="14198" y="49339"/>
                  </a:lnTo>
                  <a:lnTo>
                    <a:pt x="14236" y="49555"/>
                  </a:lnTo>
                  <a:lnTo>
                    <a:pt x="14236" y="52768"/>
                  </a:lnTo>
                  <a:lnTo>
                    <a:pt x="14998" y="52768"/>
                  </a:lnTo>
                  <a:lnTo>
                    <a:pt x="14998" y="49720"/>
                  </a:lnTo>
                  <a:lnTo>
                    <a:pt x="15100" y="49390"/>
                  </a:lnTo>
                  <a:lnTo>
                    <a:pt x="15519" y="48996"/>
                  </a:lnTo>
                  <a:lnTo>
                    <a:pt x="15786" y="48895"/>
                  </a:lnTo>
                  <a:lnTo>
                    <a:pt x="16294" y="48895"/>
                  </a:lnTo>
                  <a:lnTo>
                    <a:pt x="16471" y="48958"/>
                  </a:lnTo>
                  <a:lnTo>
                    <a:pt x="16764" y="49174"/>
                  </a:lnTo>
                  <a:lnTo>
                    <a:pt x="16840" y="49377"/>
                  </a:lnTo>
                  <a:lnTo>
                    <a:pt x="16840" y="52768"/>
                  </a:lnTo>
                  <a:lnTo>
                    <a:pt x="17614" y="52768"/>
                  </a:lnTo>
                  <a:lnTo>
                    <a:pt x="17614" y="49403"/>
                  </a:lnTo>
                  <a:close/>
                </a:path>
                <a:path w="109854" h="54610">
                  <a:moveTo>
                    <a:pt x="17614" y="33909"/>
                  </a:moveTo>
                  <a:lnTo>
                    <a:pt x="17564" y="33604"/>
                  </a:lnTo>
                  <a:lnTo>
                    <a:pt x="17233" y="32931"/>
                  </a:lnTo>
                  <a:lnTo>
                    <a:pt x="16814" y="32715"/>
                  </a:lnTo>
                  <a:lnTo>
                    <a:pt x="15938" y="32715"/>
                  </a:lnTo>
                  <a:lnTo>
                    <a:pt x="15684" y="32778"/>
                  </a:lnTo>
                  <a:lnTo>
                    <a:pt x="15240" y="33007"/>
                  </a:lnTo>
                  <a:lnTo>
                    <a:pt x="15049" y="33185"/>
                  </a:lnTo>
                  <a:lnTo>
                    <a:pt x="14871" y="33413"/>
                  </a:lnTo>
                  <a:lnTo>
                    <a:pt x="14782" y="33223"/>
                  </a:lnTo>
                  <a:lnTo>
                    <a:pt x="14668" y="33083"/>
                  </a:lnTo>
                  <a:lnTo>
                    <a:pt x="14325" y="32804"/>
                  </a:lnTo>
                  <a:lnTo>
                    <a:pt x="14046" y="32715"/>
                  </a:lnTo>
                  <a:lnTo>
                    <a:pt x="13373" y="32715"/>
                  </a:lnTo>
                  <a:lnTo>
                    <a:pt x="13093" y="32804"/>
                  </a:lnTo>
                  <a:lnTo>
                    <a:pt x="12700" y="33070"/>
                  </a:lnTo>
                  <a:lnTo>
                    <a:pt x="12534" y="33235"/>
                  </a:lnTo>
                  <a:lnTo>
                    <a:pt x="12369" y="33451"/>
                  </a:lnTo>
                  <a:lnTo>
                    <a:pt x="12369" y="32816"/>
                  </a:lnTo>
                  <a:lnTo>
                    <a:pt x="11620" y="32816"/>
                  </a:lnTo>
                  <a:lnTo>
                    <a:pt x="11620" y="37274"/>
                  </a:lnTo>
                  <a:lnTo>
                    <a:pt x="12369" y="37274"/>
                  </a:lnTo>
                  <a:lnTo>
                    <a:pt x="12369" y="34340"/>
                  </a:lnTo>
                  <a:lnTo>
                    <a:pt x="12484" y="33934"/>
                  </a:lnTo>
                  <a:lnTo>
                    <a:pt x="12954" y="33502"/>
                  </a:lnTo>
                  <a:lnTo>
                    <a:pt x="13208" y="33388"/>
                  </a:lnTo>
                  <a:lnTo>
                    <a:pt x="13804" y="33388"/>
                  </a:lnTo>
                  <a:lnTo>
                    <a:pt x="14008" y="33489"/>
                  </a:lnTo>
                  <a:lnTo>
                    <a:pt x="14198" y="33845"/>
                  </a:lnTo>
                  <a:lnTo>
                    <a:pt x="14236" y="34061"/>
                  </a:lnTo>
                  <a:lnTo>
                    <a:pt x="14236" y="37274"/>
                  </a:lnTo>
                  <a:lnTo>
                    <a:pt x="14998" y="37274"/>
                  </a:lnTo>
                  <a:lnTo>
                    <a:pt x="14998" y="34213"/>
                  </a:lnTo>
                  <a:lnTo>
                    <a:pt x="15100" y="33896"/>
                  </a:lnTo>
                  <a:lnTo>
                    <a:pt x="15519" y="33502"/>
                  </a:lnTo>
                  <a:lnTo>
                    <a:pt x="15786" y="33401"/>
                  </a:lnTo>
                  <a:lnTo>
                    <a:pt x="16294" y="33401"/>
                  </a:lnTo>
                  <a:lnTo>
                    <a:pt x="16471" y="33451"/>
                  </a:lnTo>
                  <a:lnTo>
                    <a:pt x="16764" y="33680"/>
                  </a:lnTo>
                  <a:lnTo>
                    <a:pt x="16840" y="33883"/>
                  </a:lnTo>
                  <a:lnTo>
                    <a:pt x="16840" y="37274"/>
                  </a:lnTo>
                  <a:lnTo>
                    <a:pt x="17614" y="37274"/>
                  </a:lnTo>
                  <a:lnTo>
                    <a:pt x="17614" y="33909"/>
                  </a:lnTo>
                  <a:close/>
                </a:path>
                <a:path w="109854" h="54610">
                  <a:moveTo>
                    <a:pt x="21882" y="18415"/>
                  </a:moveTo>
                  <a:lnTo>
                    <a:pt x="21818" y="18097"/>
                  </a:lnTo>
                  <a:lnTo>
                    <a:pt x="21488" y="17437"/>
                  </a:lnTo>
                  <a:lnTo>
                    <a:pt x="21082" y="17221"/>
                  </a:lnTo>
                  <a:lnTo>
                    <a:pt x="20205" y="17221"/>
                  </a:lnTo>
                  <a:lnTo>
                    <a:pt x="19951" y="17272"/>
                  </a:lnTo>
                  <a:lnTo>
                    <a:pt x="19494" y="17500"/>
                  </a:lnTo>
                  <a:lnTo>
                    <a:pt x="19304" y="17678"/>
                  </a:lnTo>
                  <a:lnTo>
                    <a:pt x="19138" y="17919"/>
                  </a:lnTo>
                  <a:lnTo>
                    <a:pt x="19037" y="17729"/>
                  </a:lnTo>
                  <a:lnTo>
                    <a:pt x="18923" y="17576"/>
                  </a:lnTo>
                  <a:lnTo>
                    <a:pt x="18592" y="17310"/>
                  </a:lnTo>
                  <a:lnTo>
                    <a:pt x="18300" y="17221"/>
                  </a:lnTo>
                  <a:lnTo>
                    <a:pt x="17640" y="17221"/>
                  </a:lnTo>
                  <a:lnTo>
                    <a:pt x="17348" y="17297"/>
                  </a:lnTo>
                  <a:lnTo>
                    <a:pt x="16967" y="17576"/>
                  </a:lnTo>
                  <a:lnTo>
                    <a:pt x="16802" y="17729"/>
                  </a:lnTo>
                  <a:lnTo>
                    <a:pt x="16624" y="17957"/>
                  </a:lnTo>
                  <a:lnTo>
                    <a:pt x="16624" y="17322"/>
                  </a:lnTo>
                  <a:lnTo>
                    <a:pt x="15887" y="17322"/>
                  </a:lnTo>
                  <a:lnTo>
                    <a:pt x="15887" y="21780"/>
                  </a:lnTo>
                  <a:lnTo>
                    <a:pt x="16637" y="21780"/>
                  </a:lnTo>
                  <a:lnTo>
                    <a:pt x="16637" y="18834"/>
                  </a:lnTo>
                  <a:lnTo>
                    <a:pt x="16751" y="18440"/>
                  </a:lnTo>
                  <a:lnTo>
                    <a:pt x="17208" y="17995"/>
                  </a:lnTo>
                  <a:lnTo>
                    <a:pt x="17475" y="17894"/>
                  </a:lnTo>
                  <a:lnTo>
                    <a:pt x="18059" y="17894"/>
                  </a:lnTo>
                  <a:lnTo>
                    <a:pt x="18275" y="17995"/>
                  </a:lnTo>
                  <a:lnTo>
                    <a:pt x="18465" y="18338"/>
                  </a:lnTo>
                  <a:lnTo>
                    <a:pt x="18491" y="18567"/>
                  </a:lnTo>
                  <a:lnTo>
                    <a:pt x="18491" y="21780"/>
                  </a:lnTo>
                  <a:lnTo>
                    <a:pt x="19253" y="21780"/>
                  </a:lnTo>
                  <a:lnTo>
                    <a:pt x="19253" y="18719"/>
                  </a:lnTo>
                  <a:lnTo>
                    <a:pt x="19367" y="18402"/>
                  </a:lnTo>
                  <a:lnTo>
                    <a:pt x="19786" y="17995"/>
                  </a:lnTo>
                  <a:lnTo>
                    <a:pt x="20040" y="17894"/>
                  </a:lnTo>
                  <a:lnTo>
                    <a:pt x="20548" y="17894"/>
                  </a:lnTo>
                  <a:lnTo>
                    <a:pt x="20726" y="17957"/>
                  </a:lnTo>
                  <a:lnTo>
                    <a:pt x="21031" y="18173"/>
                  </a:lnTo>
                  <a:lnTo>
                    <a:pt x="21094" y="18376"/>
                  </a:lnTo>
                  <a:lnTo>
                    <a:pt x="21094" y="21780"/>
                  </a:lnTo>
                  <a:lnTo>
                    <a:pt x="21882" y="21780"/>
                  </a:lnTo>
                  <a:lnTo>
                    <a:pt x="21882" y="18415"/>
                  </a:lnTo>
                  <a:close/>
                </a:path>
                <a:path w="109854" h="54610">
                  <a:moveTo>
                    <a:pt x="22542" y="50774"/>
                  </a:moveTo>
                  <a:lnTo>
                    <a:pt x="21767" y="48577"/>
                  </a:lnTo>
                  <a:lnTo>
                    <a:pt x="21767" y="50190"/>
                  </a:lnTo>
                  <a:lnTo>
                    <a:pt x="19291" y="50190"/>
                  </a:lnTo>
                  <a:lnTo>
                    <a:pt x="19304" y="49860"/>
                  </a:lnTo>
                  <a:lnTo>
                    <a:pt x="19431" y="49491"/>
                  </a:lnTo>
                  <a:lnTo>
                    <a:pt x="19900" y="48996"/>
                  </a:lnTo>
                  <a:lnTo>
                    <a:pt x="20193" y="48869"/>
                  </a:lnTo>
                  <a:lnTo>
                    <a:pt x="21018" y="48869"/>
                  </a:lnTo>
                  <a:lnTo>
                    <a:pt x="21348" y="49047"/>
                  </a:lnTo>
                  <a:lnTo>
                    <a:pt x="21602" y="49491"/>
                  </a:lnTo>
                  <a:lnTo>
                    <a:pt x="21717" y="49796"/>
                  </a:lnTo>
                  <a:lnTo>
                    <a:pt x="21767" y="50190"/>
                  </a:lnTo>
                  <a:lnTo>
                    <a:pt x="21767" y="48577"/>
                  </a:lnTo>
                  <a:lnTo>
                    <a:pt x="21196" y="48285"/>
                  </a:lnTo>
                  <a:lnTo>
                    <a:pt x="20891" y="48209"/>
                  </a:lnTo>
                  <a:lnTo>
                    <a:pt x="19951" y="48209"/>
                  </a:lnTo>
                  <a:lnTo>
                    <a:pt x="19443" y="48437"/>
                  </a:lnTo>
                  <a:lnTo>
                    <a:pt x="18669" y="49326"/>
                  </a:lnTo>
                  <a:lnTo>
                    <a:pt x="18580" y="49606"/>
                  </a:lnTo>
                  <a:lnTo>
                    <a:pt x="18669" y="51917"/>
                  </a:lnTo>
                  <a:lnTo>
                    <a:pt x="19443" y="52730"/>
                  </a:lnTo>
                  <a:lnTo>
                    <a:pt x="19913" y="52933"/>
                  </a:lnTo>
                  <a:lnTo>
                    <a:pt x="20688" y="52933"/>
                  </a:lnTo>
                  <a:lnTo>
                    <a:pt x="22479" y="51371"/>
                  </a:lnTo>
                  <a:lnTo>
                    <a:pt x="21742" y="51371"/>
                  </a:lnTo>
                  <a:lnTo>
                    <a:pt x="21666" y="51600"/>
                  </a:lnTo>
                  <a:lnTo>
                    <a:pt x="21590" y="51739"/>
                  </a:lnTo>
                  <a:lnTo>
                    <a:pt x="21221" y="52146"/>
                  </a:lnTo>
                  <a:lnTo>
                    <a:pt x="20916" y="52273"/>
                  </a:lnTo>
                  <a:lnTo>
                    <a:pt x="20104" y="52273"/>
                  </a:lnTo>
                  <a:lnTo>
                    <a:pt x="19824" y="52146"/>
                  </a:lnTo>
                  <a:lnTo>
                    <a:pt x="19392" y="51600"/>
                  </a:lnTo>
                  <a:lnTo>
                    <a:pt x="19278" y="50774"/>
                  </a:lnTo>
                  <a:lnTo>
                    <a:pt x="22542" y="50774"/>
                  </a:lnTo>
                  <a:close/>
                </a:path>
                <a:path w="109854" h="54610">
                  <a:moveTo>
                    <a:pt x="22542" y="35280"/>
                  </a:moveTo>
                  <a:lnTo>
                    <a:pt x="22529" y="34683"/>
                  </a:lnTo>
                  <a:lnTo>
                    <a:pt x="22440" y="34112"/>
                  </a:lnTo>
                  <a:lnTo>
                    <a:pt x="22326" y="33743"/>
                  </a:lnTo>
                  <a:lnTo>
                    <a:pt x="22085" y="33375"/>
                  </a:lnTo>
                  <a:lnTo>
                    <a:pt x="21793" y="33083"/>
                  </a:lnTo>
                  <a:lnTo>
                    <a:pt x="21767" y="34683"/>
                  </a:lnTo>
                  <a:lnTo>
                    <a:pt x="19291" y="34683"/>
                  </a:lnTo>
                  <a:lnTo>
                    <a:pt x="19304" y="34366"/>
                  </a:lnTo>
                  <a:lnTo>
                    <a:pt x="19431" y="33985"/>
                  </a:lnTo>
                  <a:lnTo>
                    <a:pt x="19900" y="33489"/>
                  </a:lnTo>
                  <a:lnTo>
                    <a:pt x="20193" y="33375"/>
                  </a:lnTo>
                  <a:lnTo>
                    <a:pt x="21018" y="33375"/>
                  </a:lnTo>
                  <a:lnTo>
                    <a:pt x="21348" y="33553"/>
                  </a:lnTo>
                  <a:lnTo>
                    <a:pt x="21602" y="33997"/>
                  </a:lnTo>
                  <a:lnTo>
                    <a:pt x="21717" y="34302"/>
                  </a:lnTo>
                  <a:lnTo>
                    <a:pt x="21767" y="34683"/>
                  </a:lnTo>
                  <a:lnTo>
                    <a:pt x="21767" y="33083"/>
                  </a:lnTo>
                  <a:lnTo>
                    <a:pt x="21196" y="32791"/>
                  </a:lnTo>
                  <a:lnTo>
                    <a:pt x="20891" y="32715"/>
                  </a:lnTo>
                  <a:lnTo>
                    <a:pt x="19951" y="32715"/>
                  </a:lnTo>
                  <a:lnTo>
                    <a:pt x="19443" y="32943"/>
                  </a:lnTo>
                  <a:lnTo>
                    <a:pt x="18669" y="33832"/>
                  </a:lnTo>
                  <a:lnTo>
                    <a:pt x="18580" y="34112"/>
                  </a:lnTo>
                  <a:lnTo>
                    <a:pt x="18669" y="36423"/>
                  </a:lnTo>
                  <a:lnTo>
                    <a:pt x="19443" y="37236"/>
                  </a:lnTo>
                  <a:lnTo>
                    <a:pt x="19913" y="37439"/>
                  </a:lnTo>
                  <a:lnTo>
                    <a:pt x="20688" y="37439"/>
                  </a:lnTo>
                  <a:lnTo>
                    <a:pt x="22479" y="35877"/>
                  </a:lnTo>
                  <a:lnTo>
                    <a:pt x="21742" y="35877"/>
                  </a:lnTo>
                  <a:lnTo>
                    <a:pt x="21666" y="36093"/>
                  </a:lnTo>
                  <a:lnTo>
                    <a:pt x="21590" y="36245"/>
                  </a:lnTo>
                  <a:lnTo>
                    <a:pt x="21221" y="36652"/>
                  </a:lnTo>
                  <a:lnTo>
                    <a:pt x="20916" y="36779"/>
                  </a:lnTo>
                  <a:lnTo>
                    <a:pt x="20104" y="36779"/>
                  </a:lnTo>
                  <a:lnTo>
                    <a:pt x="19824" y="36652"/>
                  </a:lnTo>
                  <a:lnTo>
                    <a:pt x="19392" y="36093"/>
                  </a:lnTo>
                  <a:lnTo>
                    <a:pt x="19278" y="35280"/>
                  </a:lnTo>
                  <a:lnTo>
                    <a:pt x="22542" y="35280"/>
                  </a:lnTo>
                  <a:close/>
                </a:path>
                <a:path w="109854" h="54610">
                  <a:moveTo>
                    <a:pt x="25082" y="32816"/>
                  </a:moveTo>
                  <a:lnTo>
                    <a:pt x="24371" y="32816"/>
                  </a:lnTo>
                  <a:lnTo>
                    <a:pt x="24371" y="31572"/>
                  </a:lnTo>
                  <a:lnTo>
                    <a:pt x="23609" y="31572"/>
                  </a:lnTo>
                  <a:lnTo>
                    <a:pt x="23609" y="32816"/>
                  </a:lnTo>
                  <a:lnTo>
                    <a:pt x="23012" y="32816"/>
                  </a:lnTo>
                  <a:lnTo>
                    <a:pt x="23012" y="33426"/>
                  </a:lnTo>
                  <a:lnTo>
                    <a:pt x="23609" y="33426"/>
                  </a:lnTo>
                  <a:lnTo>
                    <a:pt x="23609" y="36664"/>
                  </a:lnTo>
                  <a:lnTo>
                    <a:pt x="23672" y="36893"/>
                  </a:lnTo>
                  <a:lnTo>
                    <a:pt x="23926" y="37249"/>
                  </a:lnTo>
                  <a:lnTo>
                    <a:pt x="24168" y="37338"/>
                  </a:lnTo>
                  <a:lnTo>
                    <a:pt x="24625" y="37338"/>
                  </a:lnTo>
                  <a:lnTo>
                    <a:pt x="24993" y="37299"/>
                  </a:lnTo>
                  <a:lnTo>
                    <a:pt x="25082" y="36677"/>
                  </a:lnTo>
                  <a:lnTo>
                    <a:pt x="24688" y="36703"/>
                  </a:lnTo>
                  <a:lnTo>
                    <a:pt x="24422" y="36601"/>
                  </a:lnTo>
                  <a:lnTo>
                    <a:pt x="24371" y="33426"/>
                  </a:lnTo>
                  <a:lnTo>
                    <a:pt x="25082" y="33426"/>
                  </a:lnTo>
                  <a:lnTo>
                    <a:pt x="25082" y="32816"/>
                  </a:lnTo>
                  <a:close/>
                </a:path>
                <a:path w="109854" h="54610">
                  <a:moveTo>
                    <a:pt x="26809" y="19786"/>
                  </a:moveTo>
                  <a:lnTo>
                    <a:pt x="26797" y="19189"/>
                  </a:lnTo>
                  <a:lnTo>
                    <a:pt x="26708" y="18605"/>
                  </a:lnTo>
                  <a:lnTo>
                    <a:pt x="26593" y="18237"/>
                  </a:lnTo>
                  <a:lnTo>
                    <a:pt x="26339" y="17868"/>
                  </a:lnTo>
                  <a:lnTo>
                    <a:pt x="26060" y="17589"/>
                  </a:lnTo>
                  <a:lnTo>
                    <a:pt x="26035" y="19189"/>
                  </a:lnTo>
                  <a:lnTo>
                    <a:pt x="23558" y="19189"/>
                  </a:lnTo>
                  <a:lnTo>
                    <a:pt x="23571" y="18872"/>
                  </a:lnTo>
                  <a:lnTo>
                    <a:pt x="23698" y="18491"/>
                  </a:lnTo>
                  <a:lnTo>
                    <a:pt x="24168" y="17995"/>
                  </a:lnTo>
                  <a:lnTo>
                    <a:pt x="24447" y="17868"/>
                  </a:lnTo>
                  <a:lnTo>
                    <a:pt x="25273" y="17868"/>
                  </a:lnTo>
                  <a:lnTo>
                    <a:pt x="25615" y="18059"/>
                  </a:lnTo>
                  <a:lnTo>
                    <a:pt x="25869" y="18503"/>
                  </a:lnTo>
                  <a:lnTo>
                    <a:pt x="25984" y="18808"/>
                  </a:lnTo>
                  <a:lnTo>
                    <a:pt x="26035" y="19189"/>
                  </a:lnTo>
                  <a:lnTo>
                    <a:pt x="26035" y="17589"/>
                  </a:lnTo>
                  <a:lnTo>
                    <a:pt x="25463" y="17297"/>
                  </a:lnTo>
                  <a:lnTo>
                    <a:pt x="25158" y="17221"/>
                  </a:lnTo>
                  <a:lnTo>
                    <a:pt x="24206" y="17221"/>
                  </a:lnTo>
                  <a:lnTo>
                    <a:pt x="23710" y="17437"/>
                  </a:lnTo>
                  <a:lnTo>
                    <a:pt x="22936" y="18338"/>
                  </a:lnTo>
                  <a:lnTo>
                    <a:pt x="22834" y="18605"/>
                  </a:lnTo>
                  <a:lnTo>
                    <a:pt x="22923" y="20929"/>
                  </a:lnTo>
                  <a:lnTo>
                    <a:pt x="23698" y="21729"/>
                  </a:lnTo>
                  <a:lnTo>
                    <a:pt x="24168" y="21932"/>
                  </a:lnTo>
                  <a:lnTo>
                    <a:pt x="24942" y="21932"/>
                  </a:lnTo>
                  <a:lnTo>
                    <a:pt x="26746" y="20383"/>
                  </a:lnTo>
                  <a:lnTo>
                    <a:pt x="26009" y="20383"/>
                  </a:lnTo>
                  <a:lnTo>
                    <a:pt x="25933" y="20599"/>
                  </a:lnTo>
                  <a:lnTo>
                    <a:pt x="25857" y="20751"/>
                  </a:lnTo>
                  <a:lnTo>
                    <a:pt x="25488" y="21158"/>
                  </a:lnTo>
                  <a:lnTo>
                    <a:pt x="25184" y="21285"/>
                  </a:lnTo>
                  <a:lnTo>
                    <a:pt x="24371" y="21285"/>
                  </a:lnTo>
                  <a:lnTo>
                    <a:pt x="24079" y="21158"/>
                  </a:lnTo>
                  <a:lnTo>
                    <a:pt x="23660" y="20599"/>
                  </a:lnTo>
                  <a:lnTo>
                    <a:pt x="23545" y="19786"/>
                  </a:lnTo>
                  <a:lnTo>
                    <a:pt x="26809" y="19786"/>
                  </a:lnTo>
                  <a:close/>
                </a:path>
                <a:path w="109854" h="54610">
                  <a:moveTo>
                    <a:pt x="27089" y="46634"/>
                  </a:moveTo>
                  <a:lnTo>
                    <a:pt x="26377" y="46634"/>
                  </a:lnTo>
                  <a:lnTo>
                    <a:pt x="26377" y="48895"/>
                  </a:lnTo>
                  <a:lnTo>
                    <a:pt x="26289" y="49568"/>
                  </a:lnTo>
                  <a:lnTo>
                    <a:pt x="26289" y="51523"/>
                  </a:lnTo>
                  <a:lnTo>
                    <a:pt x="25857" y="52108"/>
                  </a:lnTo>
                  <a:lnTo>
                    <a:pt x="25565" y="52273"/>
                  </a:lnTo>
                  <a:lnTo>
                    <a:pt x="24765" y="52273"/>
                  </a:lnTo>
                  <a:lnTo>
                    <a:pt x="24447" y="52108"/>
                  </a:lnTo>
                  <a:lnTo>
                    <a:pt x="24079" y="51523"/>
                  </a:lnTo>
                  <a:lnTo>
                    <a:pt x="24053" y="49606"/>
                  </a:lnTo>
                  <a:lnTo>
                    <a:pt x="24523" y="49034"/>
                  </a:lnTo>
                  <a:lnTo>
                    <a:pt x="24828" y="48895"/>
                  </a:lnTo>
                  <a:lnTo>
                    <a:pt x="25539" y="48895"/>
                  </a:lnTo>
                  <a:lnTo>
                    <a:pt x="25831" y="49022"/>
                  </a:lnTo>
                  <a:lnTo>
                    <a:pt x="26289" y="49568"/>
                  </a:lnTo>
                  <a:lnTo>
                    <a:pt x="26289" y="48793"/>
                  </a:lnTo>
                  <a:lnTo>
                    <a:pt x="26060" y="48526"/>
                  </a:lnTo>
                  <a:lnTo>
                    <a:pt x="25692" y="48310"/>
                  </a:lnTo>
                  <a:lnTo>
                    <a:pt x="25400" y="48234"/>
                  </a:lnTo>
                  <a:lnTo>
                    <a:pt x="24447" y="48234"/>
                  </a:lnTo>
                  <a:lnTo>
                    <a:pt x="24015" y="48450"/>
                  </a:lnTo>
                  <a:lnTo>
                    <a:pt x="23317" y="49428"/>
                  </a:lnTo>
                  <a:lnTo>
                    <a:pt x="23253" y="49606"/>
                  </a:lnTo>
                  <a:lnTo>
                    <a:pt x="23329" y="51879"/>
                  </a:lnTo>
                  <a:lnTo>
                    <a:pt x="24053" y="52717"/>
                  </a:lnTo>
                  <a:lnTo>
                    <a:pt x="24485" y="52933"/>
                  </a:lnTo>
                  <a:lnTo>
                    <a:pt x="25285" y="52933"/>
                  </a:lnTo>
                  <a:lnTo>
                    <a:pt x="26416" y="52146"/>
                  </a:lnTo>
                  <a:lnTo>
                    <a:pt x="26416" y="52768"/>
                  </a:lnTo>
                  <a:lnTo>
                    <a:pt x="27089" y="52768"/>
                  </a:lnTo>
                  <a:lnTo>
                    <a:pt x="27089" y="52146"/>
                  </a:lnTo>
                  <a:lnTo>
                    <a:pt x="27089" y="46634"/>
                  </a:lnTo>
                  <a:close/>
                </a:path>
                <a:path w="109854" h="54610">
                  <a:moveTo>
                    <a:pt x="28968" y="48336"/>
                  </a:moveTo>
                  <a:lnTo>
                    <a:pt x="28206" y="48336"/>
                  </a:lnTo>
                  <a:lnTo>
                    <a:pt x="28206" y="52768"/>
                  </a:lnTo>
                  <a:lnTo>
                    <a:pt x="28968" y="52768"/>
                  </a:lnTo>
                  <a:lnTo>
                    <a:pt x="28968" y="48336"/>
                  </a:lnTo>
                  <a:close/>
                </a:path>
                <a:path w="109854" h="54610">
                  <a:moveTo>
                    <a:pt x="28968" y="46659"/>
                  </a:moveTo>
                  <a:lnTo>
                    <a:pt x="28206" y="46659"/>
                  </a:lnTo>
                  <a:lnTo>
                    <a:pt x="28206" y="47510"/>
                  </a:lnTo>
                  <a:lnTo>
                    <a:pt x="28968" y="47510"/>
                  </a:lnTo>
                  <a:lnTo>
                    <a:pt x="28968" y="46659"/>
                  </a:lnTo>
                  <a:close/>
                </a:path>
                <a:path w="109854" h="54610">
                  <a:moveTo>
                    <a:pt x="29845" y="36741"/>
                  </a:moveTo>
                  <a:lnTo>
                    <a:pt x="29489" y="36766"/>
                  </a:lnTo>
                  <a:lnTo>
                    <a:pt x="29349" y="35001"/>
                  </a:lnTo>
                  <a:lnTo>
                    <a:pt x="29248" y="33337"/>
                  </a:lnTo>
                  <a:lnTo>
                    <a:pt x="29184" y="33210"/>
                  </a:lnTo>
                  <a:lnTo>
                    <a:pt x="28600" y="32867"/>
                  </a:lnTo>
                  <a:lnTo>
                    <a:pt x="28600" y="35001"/>
                  </a:lnTo>
                  <a:lnTo>
                    <a:pt x="28600" y="36068"/>
                  </a:lnTo>
                  <a:lnTo>
                    <a:pt x="28384" y="36398"/>
                  </a:lnTo>
                  <a:lnTo>
                    <a:pt x="27724" y="36728"/>
                  </a:lnTo>
                  <a:lnTo>
                    <a:pt x="27470" y="36791"/>
                  </a:lnTo>
                  <a:lnTo>
                    <a:pt x="26987" y="36791"/>
                  </a:lnTo>
                  <a:lnTo>
                    <a:pt x="26860" y="36741"/>
                  </a:lnTo>
                  <a:lnTo>
                    <a:pt x="26644" y="36601"/>
                  </a:lnTo>
                  <a:lnTo>
                    <a:pt x="26517" y="35585"/>
                  </a:lnTo>
                  <a:lnTo>
                    <a:pt x="26885" y="35382"/>
                  </a:lnTo>
                  <a:lnTo>
                    <a:pt x="27089" y="35331"/>
                  </a:lnTo>
                  <a:lnTo>
                    <a:pt x="27952" y="35217"/>
                  </a:lnTo>
                  <a:lnTo>
                    <a:pt x="28384" y="35115"/>
                  </a:lnTo>
                  <a:lnTo>
                    <a:pt x="28600" y="35001"/>
                  </a:lnTo>
                  <a:lnTo>
                    <a:pt x="28600" y="32867"/>
                  </a:lnTo>
                  <a:lnTo>
                    <a:pt x="28105" y="32715"/>
                  </a:lnTo>
                  <a:lnTo>
                    <a:pt x="27127" y="32715"/>
                  </a:lnTo>
                  <a:lnTo>
                    <a:pt x="25857" y="34175"/>
                  </a:lnTo>
                  <a:lnTo>
                    <a:pt x="26555" y="34175"/>
                  </a:lnTo>
                  <a:lnTo>
                    <a:pt x="26631" y="33782"/>
                  </a:lnTo>
                  <a:lnTo>
                    <a:pt x="26898" y="33451"/>
                  </a:lnTo>
                  <a:lnTo>
                    <a:pt x="27165" y="33337"/>
                  </a:lnTo>
                  <a:lnTo>
                    <a:pt x="27901" y="33337"/>
                  </a:lnTo>
                  <a:lnTo>
                    <a:pt x="28155" y="33401"/>
                  </a:lnTo>
                  <a:lnTo>
                    <a:pt x="28524" y="33629"/>
                  </a:lnTo>
                  <a:lnTo>
                    <a:pt x="28511" y="34480"/>
                  </a:lnTo>
                  <a:lnTo>
                    <a:pt x="28384" y="34556"/>
                  </a:lnTo>
                  <a:lnTo>
                    <a:pt x="26606" y="34772"/>
                  </a:lnTo>
                  <a:lnTo>
                    <a:pt x="26263" y="34912"/>
                  </a:lnTo>
                  <a:lnTo>
                    <a:pt x="25742" y="35382"/>
                  </a:lnTo>
                  <a:lnTo>
                    <a:pt x="25844" y="36880"/>
                  </a:lnTo>
                  <a:lnTo>
                    <a:pt x="26263" y="37274"/>
                  </a:lnTo>
                  <a:lnTo>
                    <a:pt x="26619" y="37426"/>
                  </a:lnTo>
                  <a:lnTo>
                    <a:pt x="27368" y="37426"/>
                  </a:lnTo>
                  <a:lnTo>
                    <a:pt x="28638" y="36677"/>
                  </a:lnTo>
                  <a:lnTo>
                    <a:pt x="28740" y="37058"/>
                  </a:lnTo>
                  <a:lnTo>
                    <a:pt x="28879" y="37274"/>
                  </a:lnTo>
                  <a:lnTo>
                    <a:pt x="29070" y="37363"/>
                  </a:lnTo>
                  <a:lnTo>
                    <a:pt x="29425" y="37363"/>
                  </a:lnTo>
                  <a:lnTo>
                    <a:pt x="29806" y="37299"/>
                  </a:lnTo>
                  <a:lnTo>
                    <a:pt x="29845" y="36766"/>
                  </a:lnTo>
                  <a:close/>
                </a:path>
                <a:path w="109854" h="54610">
                  <a:moveTo>
                    <a:pt x="31127" y="20078"/>
                  </a:moveTo>
                  <a:lnTo>
                    <a:pt x="30975" y="19773"/>
                  </a:lnTo>
                  <a:lnTo>
                    <a:pt x="30505" y="19456"/>
                  </a:lnTo>
                  <a:lnTo>
                    <a:pt x="30149" y="19342"/>
                  </a:lnTo>
                  <a:lnTo>
                    <a:pt x="28905" y="19037"/>
                  </a:lnTo>
                  <a:lnTo>
                    <a:pt x="28727" y="18973"/>
                  </a:lnTo>
                  <a:lnTo>
                    <a:pt x="28435" y="18783"/>
                  </a:lnTo>
                  <a:lnTo>
                    <a:pt x="28333" y="18630"/>
                  </a:lnTo>
                  <a:lnTo>
                    <a:pt x="28333" y="18262"/>
                  </a:lnTo>
                  <a:lnTo>
                    <a:pt x="28409" y="18110"/>
                  </a:lnTo>
                  <a:lnTo>
                    <a:pt x="28702" y="17894"/>
                  </a:lnTo>
                  <a:lnTo>
                    <a:pt x="28917" y="17843"/>
                  </a:lnTo>
                  <a:lnTo>
                    <a:pt x="29616" y="17843"/>
                  </a:lnTo>
                  <a:lnTo>
                    <a:pt x="30276" y="18605"/>
                  </a:lnTo>
                  <a:lnTo>
                    <a:pt x="30975" y="18605"/>
                  </a:lnTo>
                  <a:lnTo>
                    <a:pt x="30988" y="18313"/>
                  </a:lnTo>
                  <a:lnTo>
                    <a:pt x="30899" y="18046"/>
                  </a:lnTo>
                  <a:lnTo>
                    <a:pt x="30403" y="17399"/>
                  </a:lnTo>
                  <a:lnTo>
                    <a:pt x="29933" y="17195"/>
                  </a:lnTo>
                  <a:lnTo>
                    <a:pt x="28740" y="17195"/>
                  </a:lnTo>
                  <a:lnTo>
                    <a:pt x="28333" y="17335"/>
                  </a:lnTo>
                  <a:lnTo>
                    <a:pt x="27724" y="17856"/>
                  </a:lnTo>
                  <a:lnTo>
                    <a:pt x="27571" y="18199"/>
                  </a:lnTo>
                  <a:lnTo>
                    <a:pt x="27571" y="18973"/>
                  </a:lnTo>
                  <a:lnTo>
                    <a:pt x="27736" y="19253"/>
                  </a:lnTo>
                  <a:lnTo>
                    <a:pt x="28232" y="19570"/>
                  </a:lnTo>
                  <a:lnTo>
                    <a:pt x="28524" y="19672"/>
                  </a:lnTo>
                  <a:lnTo>
                    <a:pt x="29806" y="20002"/>
                  </a:lnTo>
                  <a:lnTo>
                    <a:pt x="30022" y="20078"/>
                  </a:lnTo>
                  <a:lnTo>
                    <a:pt x="30302" y="20243"/>
                  </a:lnTo>
                  <a:lnTo>
                    <a:pt x="30391" y="20383"/>
                  </a:lnTo>
                  <a:lnTo>
                    <a:pt x="30391" y="20828"/>
                  </a:lnTo>
                  <a:lnTo>
                    <a:pt x="30276" y="21018"/>
                  </a:lnTo>
                  <a:lnTo>
                    <a:pt x="29857" y="21247"/>
                  </a:lnTo>
                  <a:lnTo>
                    <a:pt x="29616" y="21310"/>
                  </a:lnTo>
                  <a:lnTo>
                    <a:pt x="28867" y="21310"/>
                  </a:lnTo>
                  <a:lnTo>
                    <a:pt x="28549" y="21196"/>
                  </a:lnTo>
                  <a:lnTo>
                    <a:pt x="28257" y="20815"/>
                  </a:lnTo>
                  <a:lnTo>
                    <a:pt x="28194" y="20624"/>
                  </a:lnTo>
                  <a:lnTo>
                    <a:pt x="28168" y="20383"/>
                  </a:lnTo>
                  <a:lnTo>
                    <a:pt x="27444" y="20383"/>
                  </a:lnTo>
                  <a:lnTo>
                    <a:pt x="27470" y="20815"/>
                  </a:lnTo>
                  <a:lnTo>
                    <a:pt x="27622" y="21196"/>
                  </a:lnTo>
                  <a:lnTo>
                    <a:pt x="28168" y="21793"/>
                  </a:lnTo>
                  <a:lnTo>
                    <a:pt x="28638" y="21945"/>
                  </a:lnTo>
                  <a:lnTo>
                    <a:pt x="29921" y="21945"/>
                  </a:lnTo>
                  <a:lnTo>
                    <a:pt x="30378" y="21805"/>
                  </a:lnTo>
                  <a:lnTo>
                    <a:pt x="30975" y="21221"/>
                  </a:lnTo>
                  <a:lnTo>
                    <a:pt x="31127" y="20878"/>
                  </a:lnTo>
                  <a:lnTo>
                    <a:pt x="31127" y="20078"/>
                  </a:lnTo>
                  <a:close/>
                </a:path>
                <a:path w="109854" h="54610">
                  <a:moveTo>
                    <a:pt x="33604" y="17322"/>
                  </a:moveTo>
                  <a:lnTo>
                    <a:pt x="32893" y="17322"/>
                  </a:lnTo>
                  <a:lnTo>
                    <a:pt x="32893" y="16078"/>
                  </a:lnTo>
                  <a:lnTo>
                    <a:pt x="32131" y="16078"/>
                  </a:lnTo>
                  <a:lnTo>
                    <a:pt x="32131" y="17322"/>
                  </a:lnTo>
                  <a:lnTo>
                    <a:pt x="31534" y="17322"/>
                  </a:lnTo>
                  <a:lnTo>
                    <a:pt x="31534" y="17932"/>
                  </a:lnTo>
                  <a:lnTo>
                    <a:pt x="32131" y="17932"/>
                  </a:lnTo>
                  <a:lnTo>
                    <a:pt x="32131" y="21170"/>
                  </a:lnTo>
                  <a:lnTo>
                    <a:pt x="32194" y="21399"/>
                  </a:lnTo>
                  <a:lnTo>
                    <a:pt x="32448" y="21755"/>
                  </a:lnTo>
                  <a:lnTo>
                    <a:pt x="32689" y="21844"/>
                  </a:lnTo>
                  <a:lnTo>
                    <a:pt x="33147" y="21844"/>
                  </a:lnTo>
                  <a:lnTo>
                    <a:pt x="33515" y="21805"/>
                  </a:lnTo>
                  <a:lnTo>
                    <a:pt x="33604" y="21183"/>
                  </a:lnTo>
                  <a:lnTo>
                    <a:pt x="33210" y="21196"/>
                  </a:lnTo>
                  <a:lnTo>
                    <a:pt x="32943" y="21094"/>
                  </a:lnTo>
                  <a:lnTo>
                    <a:pt x="32893" y="17932"/>
                  </a:lnTo>
                  <a:lnTo>
                    <a:pt x="33604" y="17932"/>
                  </a:lnTo>
                  <a:lnTo>
                    <a:pt x="33604" y="17322"/>
                  </a:lnTo>
                  <a:close/>
                </a:path>
                <a:path w="109854" h="54610">
                  <a:moveTo>
                    <a:pt x="34112" y="52235"/>
                  </a:moveTo>
                  <a:lnTo>
                    <a:pt x="33756" y="52260"/>
                  </a:lnTo>
                  <a:lnTo>
                    <a:pt x="33604" y="50507"/>
                  </a:lnTo>
                  <a:lnTo>
                    <a:pt x="33515" y="48831"/>
                  </a:lnTo>
                  <a:lnTo>
                    <a:pt x="33451" y="48704"/>
                  </a:lnTo>
                  <a:lnTo>
                    <a:pt x="32867" y="48361"/>
                  </a:lnTo>
                  <a:lnTo>
                    <a:pt x="32867" y="50507"/>
                  </a:lnTo>
                  <a:lnTo>
                    <a:pt x="32867" y="51562"/>
                  </a:lnTo>
                  <a:lnTo>
                    <a:pt x="32651" y="51892"/>
                  </a:lnTo>
                  <a:lnTo>
                    <a:pt x="31991" y="52222"/>
                  </a:lnTo>
                  <a:lnTo>
                    <a:pt x="31724" y="52285"/>
                  </a:lnTo>
                  <a:lnTo>
                    <a:pt x="31254" y="52285"/>
                  </a:lnTo>
                  <a:lnTo>
                    <a:pt x="31127" y="52247"/>
                  </a:lnTo>
                  <a:lnTo>
                    <a:pt x="30911" y="52095"/>
                  </a:lnTo>
                  <a:lnTo>
                    <a:pt x="30784" y="51092"/>
                  </a:lnTo>
                  <a:lnTo>
                    <a:pt x="31153" y="50876"/>
                  </a:lnTo>
                  <a:lnTo>
                    <a:pt x="31356" y="50825"/>
                  </a:lnTo>
                  <a:lnTo>
                    <a:pt x="32219" y="50711"/>
                  </a:lnTo>
                  <a:lnTo>
                    <a:pt x="32651" y="50609"/>
                  </a:lnTo>
                  <a:lnTo>
                    <a:pt x="32867" y="50507"/>
                  </a:lnTo>
                  <a:lnTo>
                    <a:pt x="32867" y="48361"/>
                  </a:lnTo>
                  <a:lnTo>
                    <a:pt x="32359" y="48209"/>
                  </a:lnTo>
                  <a:lnTo>
                    <a:pt x="31394" y="48209"/>
                  </a:lnTo>
                  <a:lnTo>
                    <a:pt x="30124" y="49669"/>
                  </a:lnTo>
                  <a:lnTo>
                    <a:pt x="30822" y="49669"/>
                  </a:lnTo>
                  <a:lnTo>
                    <a:pt x="30899" y="49276"/>
                  </a:lnTo>
                  <a:lnTo>
                    <a:pt x="31153" y="48945"/>
                  </a:lnTo>
                  <a:lnTo>
                    <a:pt x="31432" y="48831"/>
                  </a:lnTo>
                  <a:lnTo>
                    <a:pt x="32169" y="48831"/>
                  </a:lnTo>
                  <a:lnTo>
                    <a:pt x="32423" y="48895"/>
                  </a:lnTo>
                  <a:lnTo>
                    <a:pt x="32791" y="49123"/>
                  </a:lnTo>
                  <a:lnTo>
                    <a:pt x="32766" y="49974"/>
                  </a:lnTo>
                  <a:lnTo>
                    <a:pt x="30873" y="50266"/>
                  </a:lnTo>
                  <a:lnTo>
                    <a:pt x="30530" y="50406"/>
                  </a:lnTo>
                  <a:lnTo>
                    <a:pt x="30010" y="50876"/>
                  </a:lnTo>
                  <a:lnTo>
                    <a:pt x="30111" y="52374"/>
                  </a:lnTo>
                  <a:lnTo>
                    <a:pt x="30518" y="52781"/>
                  </a:lnTo>
                  <a:lnTo>
                    <a:pt x="30886" y="52920"/>
                  </a:lnTo>
                  <a:lnTo>
                    <a:pt x="31635" y="52920"/>
                  </a:lnTo>
                  <a:lnTo>
                    <a:pt x="31953" y="52844"/>
                  </a:lnTo>
                  <a:lnTo>
                    <a:pt x="32524" y="52552"/>
                  </a:lnTo>
                  <a:lnTo>
                    <a:pt x="32740" y="52374"/>
                  </a:lnTo>
                  <a:lnTo>
                    <a:pt x="32905" y="52184"/>
                  </a:lnTo>
                  <a:lnTo>
                    <a:pt x="33007" y="52552"/>
                  </a:lnTo>
                  <a:lnTo>
                    <a:pt x="33147" y="52781"/>
                  </a:lnTo>
                  <a:lnTo>
                    <a:pt x="33337" y="52870"/>
                  </a:lnTo>
                  <a:lnTo>
                    <a:pt x="33693" y="52870"/>
                  </a:lnTo>
                  <a:lnTo>
                    <a:pt x="34074" y="52793"/>
                  </a:lnTo>
                  <a:lnTo>
                    <a:pt x="34112" y="52260"/>
                  </a:lnTo>
                  <a:close/>
                </a:path>
                <a:path w="109854" h="54610">
                  <a:moveTo>
                    <a:pt x="34201" y="31140"/>
                  </a:moveTo>
                  <a:lnTo>
                    <a:pt x="33489" y="31140"/>
                  </a:lnTo>
                  <a:lnTo>
                    <a:pt x="33489" y="33388"/>
                  </a:lnTo>
                  <a:lnTo>
                    <a:pt x="33401" y="34061"/>
                  </a:lnTo>
                  <a:lnTo>
                    <a:pt x="33401" y="36029"/>
                  </a:lnTo>
                  <a:lnTo>
                    <a:pt x="32956" y="36614"/>
                  </a:lnTo>
                  <a:lnTo>
                    <a:pt x="32664" y="36779"/>
                  </a:lnTo>
                  <a:lnTo>
                    <a:pt x="31877" y="36779"/>
                  </a:lnTo>
                  <a:lnTo>
                    <a:pt x="31559" y="36614"/>
                  </a:lnTo>
                  <a:lnTo>
                    <a:pt x="31178" y="36029"/>
                  </a:lnTo>
                  <a:lnTo>
                    <a:pt x="31165" y="34112"/>
                  </a:lnTo>
                  <a:lnTo>
                    <a:pt x="31635" y="33540"/>
                  </a:lnTo>
                  <a:lnTo>
                    <a:pt x="31940" y="33388"/>
                  </a:lnTo>
                  <a:lnTo>
                    <a:pt x="32651" y="33388"/>
                  </a:lnTo>
                  <a:lnTo>
                    <a:pt x="32931" y="33528"/>
                  </a:lnTo>
                  <a:lnTo>
                    <a:pt x="33401" y="34061"/>
                  </a:lnTo>
                  <a:lnTo>
                    <a:pt x="33401" y="33299"/>
                  </a:lnTo>
                  <a:lnTo>
                    <a:pt x="33172" y="33032"/>
                  </a:lnTo>
                  <a:lnTo>
                    <a:pt x="32791" y="32804"/>
                  </a:lnTo>
                  <a:lnTo>
                    <a:pt x="32512" y="32740"/>
                  </a:lnTo>
                  <a:lnTo>
                    <a:pt x="31559" y="32740"/>
                  </a:lnTo>
                  <a:lnTo>
                    <a:pt x="31127" y="32956"/>
                  </a:lnTo>
                  <a:lnTo>
                    <a:pt x="30416" y="33921"/>
                  </a:lnTo>
                  <a:lnTo>
                    <a:pt x="30365" y="34112"/>
                  </a:lnTo>
                  <a:lnTo>
                    <a:pt x="30441" y="36385"/>
                  </a:lnTo>
                  <a:lnTo>
                    <a:pt x="31165" y="37223"/>
                  </a:lnTo>
                  <a:lnTo>
                    <a:pt x="31584" y="37439"/>
                  </a:lnTo>
                  <a:lnTo>
                    <a:pt x="32397" y="37439"/>
                  </a:lnTo>
                  <a:lnTo>
                    <a:pt x="33528" y="36652"/>
                  </a:lnTo>
                  <a:lnTo>
                    <a:pt x="33528" y="37274"/>
                  </a:lnTo>
                  <a:lnTo>
                    <a:pt x="34201" y="37274"/>
                  </a:lnTo>
                  <a:lnTo>
                    <a:pt x="34201" y="36652"/>
                  </a:lnTo>
                  <a:lnTo>
                    <a:pt x="34201" y="31140"/>
                  </a:lnTo>
                  <a:close/>
                </a:path>
                <a:path w="109854" h="54610">
                  <a:moveTo>
                    <a:pt x="38366" y="21247"/>
                  </a:moveTo>
                  <a:lnTo>
                    <a:pt x="38011" y="21272"/>
                  </a:lnTo>
                  <a:lnTo>
                    <a:pt x="37871" y="19507"/>
                  </a:lnTo>
                  <a:lnTo>
                    <a:pt x="37769" y="17843"/>
                  </a:lnTo>
                  <a:lnTo>
                    <a:pt x="37706" y="17703"/>
                  </a:lnTo>
                  <a:lnTo>
                    <a:pt x="37122" y="17360"/>
                  </a:lnTo>
                  <a:lnTo>
                    <a:pt x="37122" y="19507"/>
                  </a:lnTo>
                  <a:lnTo>
                    <a:pt x="37122" y="20574"/>
                  </a:lnTo>
                  <a:lnTo>
                    <a:pt x="36906" y="20904"/>
                  </a:lnTo>
                  <a:lnTo>
                    <a:pt x="36245" y="21221"/>
                  </a:lnTo>
                  <a:lnTo>
                    <a:pt x="35991" y="21285"/>
                  </a:lnTo>
                  <a:lnTo>
                    <a:pt x="35509" y="21285"/>
                  </a:lnTo>
                  <a:lnTo>
                    <a:pt x="35382" y="21247"/>
                  </a:lnTo>
                  <a:lnTo>
                    <a:pt x="35166" y="21107"/>
                  </a:lnTo>
                  <a:lnTo>
                    <a:pt x="35039" y="20091"/>
                  </a:lnTo>
                  <a:lnTo>
                    <a:pt x="35407" y="19888"/>
                  </a:lnTo>
                  <a:lnTo>
                    <a:pt x="35610" y="19837"/>
                  </a:lnTo>
                  <a:lnTo>
                    <a:pt x="36474" y="19723"/>
                  </a:lnTo>
                  <a:lnTo>
                    <a:pt x="36906" y="19608"/>
                  </a:lnTo>
                  <a:lnTo>
                    <a:pt x="37122" y="19507"/>
                  </a:lnTo>
                  <a:lnTo>
                    <a:pt x="37122" y="17360"/>
                  </a:lnTo>
                  <a:lnTo>
                    <a:pt x="36626" y="17208"/>
                  </a:lnTo>
                  <a:lnTo>
                    <a:pt x="35648" y="17208"/>
                  </a:lnTo>
                  <a:lnTo>
                    <a:pt x="34378" y="18681"/>
                  </a:lnTo>
                  <a:lnTo>
                    <a:pt x="35077" y="18681"/>
                  </a:lnTo>
                  <a:lnTo>
                    <a:pt x="35166" y="18275"/>
                  </a:lnTo>
                  <a:lnTo>
                    <a:pt x="35420" y="17945"/>
                  </a:lnTo>
                  <a:lnTo>
                    <a:pt x="35699" y="17843"/>
                  </a:lnTo>
                  <a:lnTo>
                    <a:pt x="36423" y="17843"/>
                  </a:lnTo>
                  <a:lnTo>
                    <a:pt x="36677" y="17894"/>
                  </a:lnTo>
                  <a:lnTo>
                    <a:pt x="37045" y="18135"/>
                  </a:lnTo>
                  <a:lnTo>
                    <a:pt x="37033" y="18973"/>
                  </a:lnTo>
                  <a:lnTo>
                    <a:pt x="36906" y="19050"/>
                  </a:lnTo>
                  <a:lnTo>
                    <a:pt x="35128" y="19278"/>
                  </a:lnTo>
                  <a:lnTo>
                    <a:pt x="34798" y="19418"/>
                  </a:lnTo>
                  <a:lnTo>
                    <a:pt x="34264" y="19888"/>
                  </a:lnTo>
                  <a:lnTo>
                    <a:pt x="34366" y="21386"/>
                  </a:lnTo>
                  <a:lnTo>
                    <a:pt x="34785" y="21780"/>
                  </a:lnTo>
                  <a:lnTo>
                    <a:pt x="35140" y="21920"/>
                  </a:lnTo>
                  <a:lnTo>
                    <a:pt x="35902" y="21920"/>
                  </a:lnTo>
                  <a:lnTo>
                    <a:pt x="36207" y="21856"/>
                  </a:lnTo>
                  <a:lnTo>
                    <a:pt x="36779" y="21551"/>
                  </a:lnTo>
                  <a:lnTo>
                    <a:pt x="37007" y="21386"/>
                  </a:lnTo>
                  <a:lnTo>
                    <a:pt x="37160" y="21183"/>
                  </a:lnTo>
                  <a:lnTo>
                    <a:pt x="37261" y="21551"/>
                  </a:lnTo>
                  <a:lnTo>
                    <a:pt x="37401" y="21780"/>
                  </a:lnTo>
                  <a:lnTo>
                    <a:pt x="37592" y="21869"/>
                  </a:lnTo>
                  <a:lnTo>
                    <a:pt x="37947" y="21869"/>
                  </a:lnTo>
                  <a:lnTo>
                    <a:pt x="38328" y="21805"/>
                  </a:lnTo>
                  <a:lnTo>
                    <a:pt x="38366" y="21272"/>
                  </a:lnTo>
                  <a:close/>
                </a:path>
                <a:path w="109854" h="54610">
                  <a:moveTo>
                    <a:pt x="39027" y="53416"/>
                  </a:moveTo>
                  <a:lnTo>
                    <a:pt x="34290" y="53416"/>
                  </a:lnTo>
                  <a:lnTo>
                    <a:pt x="34290" y="53835"/>
                  </a:lnTo>
                  <a:lnTo>
                    <a:pt x="39027" y="53835"/>
                  </a:lnTo>
                  <a:lnTo>
                    <a:pt x="39027" y="53416"/>
                  </a:lnTo>
                  <a:close/>
                </a:path>
                <a:path w="109854" h="54610">
                  <a:moveTo>
                    <a:pt x="39319" y="36741"/>
                  </a:moveTo>
                  <a:lnTo>
                    <a:pt x="38963" y="36766"/>
                  </a:lnTo>
                  <a:lnTo>
                    <a:pt x="38823" y="35001"/>
                  </a:lnTo>
                  <a:lnTo>
                    <a:pt x="38735" y="33337"/>
                  </a:lnTo>
                  <a:lnTo>
                    <a:pt x="38658" y="33210"/>
                  </a:lnTo>
                  <a:lnTo>
                    <a:pt x="38074" y="32867"/>
                  </a:lnTo>
                  <a:lnTo>
                    <a:pt x="38074" y="35001"/>
                  </a:lnTo>
                  <a:lnTo>
                    <a:pt x="38074" y="36068"/>
                  </a:lnTo>
                  <a:lnTo>
                    <a:pt x="37871" y="36398"/>
                  </a:lnTo>
                  <a:lnTo>
                    <a:pt x="37198" y="36728"/>
                  </a:lnTo>
                  <a:lnTo>
                    <a:pt x="36944" y="36791"/>
                  </a:lnTo>
                  <a:lnTo>
                    <a:pt x="36474" y="36791"/>
                  </a:lnTo>
                  <a:lnTo>
                    <a:pt x="36347" y="36741"/>
                  </a:lnTo>
                  <a:lnTo>
                    <a:pt x="36118" y="36601"/>
                  </a:lnTo>
                  <a:lnTo>
                    <a:pt x="36004" y="35585"/>
                  </a:lnTo>
                  <a:lnTo>
                    <a:pt x="36372" y="35382"/>
                  </a:lnTo>
                  <a:lnTo>
                    <a:pt x="36576" y="35331"/>
                  </a:lnTo>
                  <a:lnTo>
                    <a:pt x="37439" y="35217"/>
                  </a:lnTo>
                  <a:lnTo>
                    <a:pt x="37858" y="35115"/>
                  </a:lnTo>
                  <a:lnTo>
                    <a:pt x="38074" y="35001"/>
                  </a:lnTo>
                  <a:lnTo>
                    <a:pt x="38074" y="32867"/>
                  </a:lnTo>
                  <a:lnTo>
                    <a:pt x="37579" y="32715"/>
                  </a:lnTo>
                  <a:lnTo>
                    <a:pt x="36614" y="32715"/>
                  </a:lnTo>
                  <a:lnTo>
                    <a:pt x="35331" y="34175"/>
                  </a:lnTo>
                  <a:lnTo>
                    <a:pt x="36029" y="34175"/>
                  </a:lnTo>
                  <a:lnTo>
                    <a:pt x="36118" y="33782"/>
                  </a:lnTo>
                  <a:lnTo>
                    <a:pt x="36372" y="33451"/>
                  </a:lnTo>
                  <a:lnTo>
                    <a:pt x="36652" y="33337"/>
                  </a:lnTo>
                  <a:lnTo>
                    <a:pt x="37388" y="33337"/>
                  </a:lnTo>
                  <a:lnTo>
                    <a:pt x="37642" y="33401"/>
                  </a:lnTo>
                  <a:lnTo>
                    <a:pt x="37998" y="33629"/>
                  </a:lnTo>
                  <a:lnTo>
                    <a:pt x="37985" y="34480"/>
                  </a:lnTo>
                  <a:lnTo>
                    <a:pt x="36080" y="34772"/>
                  </a:lnTo>
                  <a:lnTo>
                    <a:pt x="35750" y="34912"/>
                  </a:lnTo>
                  <a:lnTo>
                    <a:pt x="35229" y="35382"/>
                  </a:lnTo>
                  <a:lnTo>
                    <a:pt x="35331" y="36880"/>
                  </a:lnTo>
                  <a:lnTo>
                    <a:pt x="35737" y="37274"/>
                  </a:lnTo>
                  <a:lnTo>
                    <a:pt x="36093" y="37426"/>
                  </a:lnTo>
                  <a:lnTo>
                    <a:pt x="36855" y="37426"/>
                  </a:lnTo>
                  <a:lnTo>
                    <a:pt x="38112" y="36677"/>
                  </a:lnTo>
                  <a:lnTo>
                    <a:pt x="38214" y="37058"/>
                  </a:lnTo>
                  <a:lnTo>
                    <a:pt x="38354" y="37274"/>
                  </a:lnTo>
                  <a:lnTo>
                    <a:pt x="38544" y="37363"/>
                  </a:lnTo>
                  <a:lnTo>
                    <a:pt x="38912" y="37363"/>
                  </a:lnTo>
                  <a:lnTo>
                    <a:pt x="39293" y="37299"/>
                  </a:lnTo>
                  <a:lnTo>
                    <a:pt x="39319" y="36766"/>
                  </a:lnTo>
                  <a:close/>
                </a:path>
                <a:path w="109854" h="54610">
                  <a:moveTo>
                    <a:pt x="41198" y="48310"/>
                  </a:moveTo>
                  <a:lnTo>
                    <a:pt x="40487" y="48310"/>
                  </a:lnTo>
                  <a:lnTo>
                    <a:pt x="40487" y="47066"/>
                  </a:lnTo>
                  <a:lnTo>
                    <a:pt x="39725" y="47066"/>
                  </a:lnTo>
                  <a:lnTo>
                    <a:pt x="39725" y="48310"/>
                  </a:lnTo>
                  <a:lnTo>
                    <a:pt x="39128" y="48310"/>
                  </a:lnTo>
                  <a:lnTo>
                    <a:pt x="39128" y="48933"/>
                  </a:lnTo>
                  <a:lnTo>
                    <a:pt x="39725" y="48933"/>
                  </a:lnTo>
                  <a:lnTo>
                    <a:pt x="39725" y="52158"/>
                  </a:lnTo>
                  <a:lnTo>
                    <a:pt x="39789" y="52387"/>
                  </a:lnTo>
                  <a:lnTo>
                    <a:pt x="40043" y="52743"/>
                  </a:lnTo>
                  <a:lnTo>
                    <a:pt x="40271" y="52844"/>
                  </a:lnTo>
                  <a:lnTo>
                    <a:pt x="40741" y="52844"/>
                  </a:lnTo>
                  <a:lnTo>
                    <a:pt x="41109" y="52793"/>
                  </a:lnTo>
                  <a:lnTo>
                    <a:pt x="41198" y="52184"/>
                  </a:lnTo>
                  <a:lnTo>
                    <a:pt x="40805" y="52197"/>
                  </a:lnTo>
                  <a:lnTo>
                    <a:pt x="40538" y="52095"/>
                  </a:lnTo>
                  <a:lnTo>
                    <a:pt x="40487" y="48933"/>
                  </a:lnTo>
                  <a:lnTo>
                    <a:pt x="41198" y="48933"/>
                  </a:lnTo>
                  <a:lnTo>
                    <a:pt x="41198" y="48310"/>
                  </a:lnTo>
                  <a:close/>
                </a:path>
                <a:path w="109854" h="54610">
                  <a:moveTo>
                    <a:pt x="41668" y="32816"/>
                  </a:moveTo>
                  <a:lnTo>
                    <a:pt x="40957" y="32816"/>
                  </a:lnTo>
                  <a:lnTo>
                    <a:pt x="40957" y="31572"/>
                  </a:lnTo>
                  <a:lnTo>
                    <a:pt x="40195" y="31572"/>
                  </a:lnTo>
                  <a:lnTo>
                    <a:pt x="40195" y="32816"/>
                  </a:lnTo>
                  <a:lnTo>
                    <a:pt x="39598" y="32816"/>
                  </a:lnTo>
                  <a:lnTo>
                    <a:pt x="39598" y="33426"/>
                  </a:lnTo>
                  <a:lnTo>
                    <a:pt x="40195" y="33426"/>
                  </a:lnTo>
                  <a:lnTo>
                    <a:pt x="40195" y="36664"/>
                  </a:lnTo>
                  <a:lnTo>
                    <a:pt x="40259" y="36893"/>
                  </a:lnTo>
                  <a:lnTo>
                    <a:pt x="40513" y="37249"/>
                  </a:lnTo>
                  <a:lnTo>
                    <a:pt x="40754" y="37338"/>
                  </a:lnTo>
                  <a:lnTo>
                    <a:pt x="41211" y="37338"/>
                  </a:lnTo>
                  <a:lnTo>
                    <a:pt x="41579" y="37299"/>
                  </a:lnTo>
                  <a:lnTo>
                    <a:pt x="41668" y="36677"/>
                  </a:lnTo>
                  <a:lnTo>
                    <a:pt x="41275" y="36703"/>
                  </a:lnTo>
                  <a:lnTo>
                    <a:pt x="41008" y="36601"/>
                  </a:lnTo>
                  <a:lnTo>
                    <a:pt x="40957" y="33426"/>
                  </a:lnTo>
                  <a:lnTo>
                    <a:pt x="41668" y="33426"/>
                  </a:lnTo>
                  <a:lnTo>
                    <a:pt x="41668" y="32816"/>
                  </a:lnTo>
                  <a:close/>
                </a:path>
                <a:path w="109854" h="54610">
                  <a:moveTo>
                    <a:pt x="45085" y="18415"/>
                  </a:moveTo>
                  <a:lnTo>
                    <a:pt x="45034" y="18097"/>
                  </a:lnTo>
                  <a:lnTo>
                    <a:pt x="44704" y="17437"/>
                  </a:lnTo>
                  <a:lnTo>
                    <a:pt x="44284" y="17221"/>
                  </a:lnTo>
                  <a:lnTo>
                    <a:pt x="43408" y="17221"/>
                  </a:lnTo>
                  <a:lnTo>
                    <a:pt x="43154" y="17272"/>
                  </a:lnTo>
                  <a:lnTo>
                    <a:pt x="42710" y="17500"/>
                  </a:lnTo>
                  <a:lnTo>
                    <a:pt x="42519" y="17678"/>
                  </a:lnTo>
                  <a:lnTo>
                    <a:pt x="42341" y="17919"/>
                  </a:lnTo>
                  <a:lnTo>
                    <a:pt x="42252" y="17729"/>
                  </a:lnTo>
                  <a:lnTo>
                    <a:pt x="42138" y="17576"/>
                  </a:lnTo>
                  <a:lnTo>
                    <a:pt x="41795" y="17310"/>
                  </a:lnTo>
                  <a:lnTo>
                    <a:pt x="41516" y="17221"/>
                  </a:lnTo>
                  <a:lnTo>
                    <a:pt x="40843" y="17221"/>
                  </a:lnTo>
                  <a:lnTo>
                    <a:pt x="40563" y="17297"/>
                  </a:lnTo>
                  <a:lnTo>
                    <a:pt x="40170" y="17576"/>
                  </a:lnTo>
                  <a:lnTo>
                    <a:pt x="40017" y="17729"/>
                  </a:lnTo>
                  <a:lnTo>
                    <a:pt x="39839" y="17957"/>
                  </a:lnTo>
                  <a:lnTo>
                    <a:pt x="39839" y="17322"/>
                  </a:lnTo>
                  <a:lnTo>
                    <a:pt x="39090" y="17322"/>
                  </a:lnTo>
                  <a:lnTo>
                    <a:pt x="39090" y="21780"/>
                  </a:lnTo>
                  <a:lnTo>
                    <a:pt x="39839" y="21780"/>
                  </a:lnTo>
                  <a:lnTo>
                    <a:pt x="39839" y="18834"/>
                  </a:lnTo>
                  <a:lnTo>
                    <a:pt x="39954" y="18440"/>
                  </a:lnTo>
                  <a:lnTo>
                    <a:pt x="40424" y="17995"/>
                  </a:lnTo>
                  <a:lnTo>
                    <a:pt x="40678" y="17894"/>
                  </a:lnTo>
                  <a:lnTo>
                    <a:pt x="41275" y="17894"/>
                  </a:lnTo>
                  <a:lnTo>
                    <a:pt x="41490" y="17995"/>
                  </a:lnTo>
                  <a:lnTo>
                    <a:pt x="41668" y="18338"/>
                  </a:lnTo>
                  <a:lnTo>
                    <a:pt x="41706" y="18567"/>
                  </a:lnTo>
                  <a:lnTo>
                    <a:pt x="41706" y="21780"/>
                  </a:lnTo>
                  <a:lnTo>
                    <a:pt x="42468" y="21780"/>
                  </a:lnTo>
                  <a:lnTo>
                    <a:pt x="42468" y="18719"/>
                  </a:lnTo>
                  <a:lnTo>
                    <a:pt x="42570" y="18402"/>
                  </a:lnTo>
                  <a:lnTo>
                    <a:pt x="43002" y="17995"/>
                  </a:lnTo>
                  <a:lnTo>
                    <a:pt x="43256" y="17894"/>
                  </a:lnTo>
                  <a:lnTo>
                    <a:pt x="43764" y="17894"/>
                  </a:lnTo>
                  <a:lnTo>
                    <a:pt x="43942" y="17957"/>
                  </a:lnTo>
                  <a:lnTo>
                    <a:pt x="44246" y="18173"/>
                  </a:lnTo>
                  <a:lnTo>
                    <a:pt x="44310" y="18376"/>
                  </a:lnTo>
                  <a:lnTo>
                    <a:pt x="44310" y="21780"/>
                  </a:lnTo>
                  <a:lnTo>
                    <a:pt x="45085" y="21780"/>
                  </a:lnTo>
                  <a:lnTo>
                    <a:pt x="45085" y="18415"/>
                  </a:lnTo>
                  <a:close/>
                </a:path>
                <a:path w="109854" h="54610">
                  <a:moveTo>
                    <a:pt x="45554" y="48310"/>
                  </a:moveTo>
                  <a:lnTo>
                    <a:pt x="44729" y="48310"/>
                  </a:lnTo>
                  <a:lnTo>
                    <a:pt x="43522" y="51943"/>
                  </a:lnTo>
                  <a:lnTo>
                    <a:pt x="42329" y="48310"/>
                  </a:lnTo>
                  <a:lnTo>
                    <a:pt x="41478" y="48310"/>
                  </a:lnTo>
                  <a:lnTo>
                    <a:pt x="43129" y="52895"/>
                  </a:lnTo>
                  <a:lnTo>
                    <a:pt x="42811" y="53682"/>
                  </a:lnTo>
                  <a:lnTo>
                    <a:pt x="42697" y="53822"/>
                  </a:lnTo>
                  <a:lnTo>
                    <a:pt x="42570" y="53911"/>
                  </a:lnTo>
                  <a:lnTo>
                    <a:pt x="42227" y="53936"/>
                  </a:lnTo>
                  <a:lnTo>
                    <a:pt x="41884" y="53848"/>
                  </a:lnTo>
                  <a:lnTo>
                    <a:pt x="41884" y="54533"/>
                  </a:lnTo>
                  <a:lnTo>
                    <a:pt x="42100" y="54584"/>
                  </a:lnTo>
                  <a:lnTo>
                    <a:pt x="42773" y="54597"/>
                  </a:lnTo>
                  <a:lnTo>
                    <a:pt x="43078" y="54470"/>
                  </a:lnTo>
                  <a:lnTo>
                    <a:pt x="43434" y="53975"/>
                  </a:lnTo>
                  <a:lnTo>
                    <a:pt x="43738" y="53276"/>
                  </a:lnTo>
                  <a:lnTo>
                    <a:pt x="44348" y="51663"/>
                  </a:lnTo>
                  <a:lnTo>
                    <a:pt x="45554" y="48310"/>
                  </a:lnTo>
                  <a:close/>
                </a:path>
                <a:path w="109854" h="54610">
                  <a:moveTo>
                    <a:pt x="46431" y="36741"/>
                  </a:moveTo>
                  <a:lnTo>
                    <a:pt x="46075" y="36766"/>
                  </a:lnTo>
                  <a:lnTo>
                    <a:pt x="45935" y="35001"/>
                  </a:lnTo>
                  <a:lnTo>
                    <a:pt x="45834" y="33337"/>
                  </a:lnTo>
                  <a:lnTo>
                    <a:pt x="45770" y="33210"/>
                  </a:lnTo>
                  <a:lnTo>
                    <a:pt x="45186" y="32867"/>
                  </a:lnTo>
                  <a:lnTo>
                    <a:pt x="45186" y="35001"/>
                  </a:lnTo>
                  <a:lnTo>
                    <a:pt x="45186" y="36068"/>
                  </a:lnTo>
                  <a:lnTo>
                    <a:pt x="44983" y="36398"/>
                  </a:lnTo>
                  <a:lnTo>
                    <a:pt x="44310" y="36728"/>
                  </a:lnTo>
                  <a:lnTo>
                    <a:pt x="44056" y="36791"/>
                  </a:lnTo>
                  <a:lnTo>
                    <a:pt x="43573" y="36791"/>
                  </a:lnTo>
                  <a:lnTo>
                    <a:pt x="43230" y="36601"/>
                  </a:lnTo>
                  <a:lnTo>
                    <a:pt x="43103" y="35585"/>
                  </a:lnTo>
                  <a:lnTo>
                    <a:pt x="43472" y="35382"/>
                  </a:lnTo>
                  <a:lnTo>
                    <a:pt x="43675" y="35331"/>
                  </a:lnTo>
                  <a:lnTo>
                    <a:pt x="44538" y="35217"/>
                  </a:lnTo>
                  <a:lnTo>
                    <a:pt x="44970" y="35115"/>
                  </a:lnTo>
                  <a:lnTo>
                    <a:pt x="45186" y="35001"/>
                  </a:lnTo>
                  <a:lnTo>
                    <a:pt x="45186" y="32867"/>
                  </a:lnTo>
                  <a:lnTo>
                    <a:pt x="44691" y="32715"/>
                  </a:lnTo>
                  <a:lnTo>
                    <a:pt x="43713" y="32715"/>
                  </a:lnTo>
                  <a:lnTo>
                    <a:pt x="42443" y="34175"/>
                  </a:lnTo>
                  <a:lnTo>
                    <a:pt x="43141" y="34175"/>
                  </a:lnTo>
                  <a:lnTo>
                    <a:pt x="43230" y="33782"/>
                  </a:lnTo>
                  <a:lnTo>
                    <a:pt x="43484" y="33451"/>
                  </a:lnTo>
                  <a:lnTo>
                    <a:pt x="43764" y="33337"/>
                  </a:lnTo>
                  <a:lnTo>
                    <a:pt x="44488" y="33337"/>
                  </a:lnTo>
                  <a:lnTo>
                    <a:pt x="44742" y="33401"/>
                  </a:lnTo>
                  <a:lnTo>
                    <a:pt x="45110" y="33629"/>
                  </a:lnTo>
                  <a:lnTo>
                    <a:pt x="45097" y="34480"/>
                  </a:lnTo>
                  <a:lnTo>
                    <a:pt x="43192" y="34772"/>
                  </a:lnTo>
                  <a:lnTo>
                    <a:pt x="42862" y="34912"/>
                  </a:lnTo>
                  <a:lnTo>
                    <a:pt x="42329" y="35382"/>
                  </a:lnTo>
                  <a:lnTo>
                    <a:pt x="42430" y="36880"/>
                  </a:lnTo>
                  <a:lnTo>
                    <a:pt x="42849" y="37274"/>
                  </a:lnTo>
                  <a:lnTo>
                    <a:pt x="43205" y="37426"/>
                  </a:lnTo>
                  <a:lnTo>
                    <a:pt x="43967" y="37426"/>
                  </a:lnTo>
                  <a:lnTo>
                    <a:pt x="44272" y="37350"/>
                  </a:lnTo>
                  <a:lnTo>
                    <a:pt x="44843" y="37058"/>
                  </a:lnTo>
                  <a:lnTo>
                    <a:pt x="45072" y="36880"/>
                  </a:lnTo>
                  <a:lnTo>
                    <a:pt x="45224" y="36677"/>
                  </a:lnTo>
                  <a:lnTo>
                    <a:pt x="45326" y="37058"/>
                  </a:lnTo>
                  <a:lnTo>
                    <a:pt x="45466" y="37274"/>
                  </a:lnTo>
                  <a:lnTo>
                    <a:pt x="45656" y="37363"/>
                  </a:lnTo>
                  <a:lnTo>
                    <a:pt x="46012" y="37363"/>
                  </a:lnTo>
                  <a:lnTo>
                    <a:pt x="46405" y="37299"/>
                  </a:lnTo>
                  <a:lnTo>
                    <a:pt x="46431" y="36766"/>
                  </a:lnTo>
                  <a:close/>
                </a:path>
                <a:path w="109854" h="54610">
                  <a:moveTo>
                    <a:pt x="50063" y="18732"/>
                  </a:moveTo>
                  <a:lnTo>
                    <a:pt x="49885" y="18173"/>
                  </a:lnTo>
                  <a:lnTo>
                    <a:pt x="49606" y="17868"/>
                  </a:lnTo>
                  <a:lnTo>
                    <a:pt x="49187" y="17424"/>
                  </a:lnTo>
                  <a:lnTo>
                    <a:pt x="49187" y="18732"/>
                  </a:lnTo>
                  <a:lnTo>
                    <a:pt x="49174" y="20535"/>
                  </a:lnTo>
                  <a:lnTo>
                    <a:pt x="48717" y="21120"/>
                  </a:lnTo>
                  <a:lnTo>
                    <a:pt x="48425" y="21272"/>
                  </a:lnTo>
                  <a:lnTo>
                    <a:pt x="47561" y="21272"/>
                  </a:lnTo>
                  <a:lnTo>
                    <a:pt x="47205" y="21043"/>
                  </a:lnTo>
                  <a:lnTo>
                    <a:pt x="46990" y="20535"/>
                  </a:lnTo>
                  <a:lnTo>
                    <a:pt x="46977" y="18732"/>
                  </a:lnTo>
                  <a:lnTo>
                    <a:pt x="47180" y="18173"/>
                  </a:lnTo>
                  <a:lnTo>
                    <a:pt x="47472" y="17932"/>
                  </a:lnTo>
                  <a:lnTo>
                    <a:pt x="48590" y="17868"/>
                  </a:lnTo>
                  <a:lnTo>
                    <a:pt x="48945" y="18110"/>
                  </a:lnTo>
                  <a:lnTo>
                    <a:pt x="49187" y="18732"/>
                  </a:lnTo>
                  <a:lnTo>
                    <a:pt x="49187" y="17424"/>
                  </a:lnTo>
                  <a:lnTo>
                    <a:pt x="48755" y="17208"/>
                  </a:lnTo>
                  <a:lnTo>
                    <a:pt x="47904" y="17208"/>
                  </a:lnTo>
                  <a:lnTo>
                    <a:pt x="47612" y="17297"/>
                  </a:lnTo>
                  <a:lnTo>
                    <a:pt x="47180" y="17564"/>
                  </a:lnTo>
                  <a:lnTo>
                    <a:pt x="47015" y="17729"/>
                  </a:lnTo>
                  <a:lnTo>
                    <a:pt x="46863" y="17932"/>
                  </a:lnTo>
                  <a:lnTo>
                    <a:pt x="46863" y="17335"/>
                  </a:lnTo>
                  <a:lnTo>
                    <a:pt x="46139" y="17335"/>
                  </a:lnTo>
                  <a:lnTo>
                    <a:pt x="46139" y="23558"/>
                  </a:lnTo>
                  <a:lnTo>
                    <a:pt x="46888" y="23558"/>
                  </a:lnTo>
                  <a:lnTo>
                    <a:pt x="46888" y="21272"/>
                  </a:lnTo>
                  <a:lnTo>
                    <a:pt x="47053" y="21475"/>
                  </a:lnTo>
                  <a:lnTo>
                    <a:pt x="47193" y="21615"/>
                  </a:lnTo>
                  <a:lnTo>
                    <a:pt x="47561" y="21856"/>
                  </a:lnTo>
                  <a:lnTo>
                    <a:pt x="47840" y="21920"/>
                  </a:lnTo>
                  <a:lnTo>
                    <a:pt x="48602" y="21920"/>
                  </a:lnTo>
                  <a:lnTo>
                    <a:pt x="48971" y="21793"/>
                  </a:lnTo>
                  <a:lnTo>
                    <a:pt x="49796" y="21120"/>
                  </a:lnTo>
                  <a:lnTo>
                    <a:pt x="50012" y="20535"/>
                  </a:lnTo>
                  <a:lnTo>
                    <a:pt x="50063" y="18732"/>
                  </a:lnTo>
                  <a:close/>
                </a:path>
                <a:path w="109854" h="54610">
                  <a:moveTo>
                    <a:pt x="50076" y="49733"/>
                  </a:moveTo>
                  <a:lnTo>
                    <a:pt x="49898" y="49174"/>
                  </a:lnTo>
                  <a:lnTo>
                    <a:pt x="49618" y="48856"/>
                  </a:lnTo>
                  <a:lnTo>
                    <a:pt x="49199" y="48425"/>
                  </a:lnTo>
                  <a:lnTo>
                    <a:pt x="49199" y="49733"/>
                  </a:lnTo>
                  <a:lnTo>
                    <a:pt x="49187" y="51536"/>
                  </a:lnTo>
                  <a:lnTo>
                    <a:pt x="48729" y="52120"/>
                  </a:lnTo>
                  <a:lnTo>
                    <a:pt x="48437" y="52273"/>
                  </a:lnTo>
                  <a:lnTo>
                    <a:pt x="47574" y="52273"/>
                  </a:lnTo>
                  <a:lnTo>
                    <a:pt x="47218" y="52031"/>
                  </a:lnTo>
                  <a:lnTo>
                    <a:pt x="47002" y="51536"/>
                  </a:lnTo>
                  <a:lnTo>
                    <a:pt x="46990" y="49733"/>
                  </a:lnTo>
                  <a:lnTo>
                    <a:pt x="47193" y="49174"/>
                  </a:lnTo>
                  <a:lnTo>
                    <a:pt x="47485" y="48933"/>
                  </a:lnTo>
                  <a:lnTo>
                    <a:pt x="48602" y="48856"/>
                  </a:lnTo>
                  <a:lnTo>
                    <a:pt x="48958" y="49110"/>
                  </a:lnTo>
                  <a:lnTo>
                    <a:pt x="49199" y="49733"/>
                  </a:lnTo>
                  <a:lnTo>
                    <a:pt x="49199" y="48425"/>
                  </a:lnTo>
                  <a:lnTo>
                    <a:pt x="48768" y="48209"/>
                  </a:lnTo>
                  <a:lnTo>
                    <a:pt x="47917" y="48209"/>
                  </a:lnTo>
                  <a:lnTo>
                    <a:pt x="47625" y="48285"/>
                  </a:lnTo>
                  <a:lnTo>
                    <a:pt x="47193" y="48564"/>
                  </a:lnTo>
                  <a:lnTo>
                    <a:pt x="47028" y="48729"/>
                  </a:lnTo>
                  <a:lnTo>
                    <a:pt x="46875" y="48933"/>
                  </a:lnTo>
                  <a:lnTo>
                    <a:pt x="46875" y="48336"/>
                  </a:lnTo>
                  <a:lnTo>
                    <a:pt x="46151" y="48336"/>
                  </a:lnTo>
                  <a:lnTo>
                    <a:pt x="46151" y="54546"/>
                  </a:lnTo>
                  <a:lnTo>
                    <a:pt x="46901" y="54546"/>
                  </a:lnTo>
                  <a:lnTo>
                    <a:pt x="46901" y="52273"/>
                  </a:lnTo>
                  <a:lnTo>
                    <a:pt x="47066" y="52476"/>
                  </a:lnTo>
                  <a:lnTo>
                    <a:pt x="47205" y="52616"/>
                  </a:lnTo>
                  <a:lnTo>
                    <a:pt x="47574" y="52844"/>
                  </a:lnTo>
                  <a:lnTo>
                    <a:pt x="47853" y="52920"/>
                  </a:lnTo>
                  <a:lnTo>
                    <a:pt x="48615" y="52920"/>
                  </a:lnTo>
                  <a:lnTo>
                    <a:pt x="48983" y="52781"/>
                  </a:lnTo>
                  <a:lnTo>
                    <a:pt x="49809" y="52120"/>
                  </a:lnTo>
                  <a:lnTo>
                    <a:pt x="50025" y="51536"/>
                  </a:lnTo>
                  <a:lnTo>
                    <a:pt x="50076" y="49733"/>
                  </a:lnTo>
                  <a:close/>
                </a:path>
                <a:path w="109854" h="54610">
                  <a:moveTo>
                    <a:pt x="54775" y="50774"/>
                  </a:moveTo>
                  <a:lnTo>
                    <a:pt x="54000" y="48577"/>
                  </a:lnTo>
                  <a:lnTo>
                    <a:pt x="54000" y="50190"/>
                  </a:lnTo>
                  <a:lnTo>
                    <a:pt x="51523" y="50190"/>
                  </a:lnTo>
                  <a:lnTo>
                    <a:pt x="51536" y="49860"/>
                  </a:lnTo>
                  <a:lnTo>
                    <a:pt x="51663" y="49491"/>
                  </a:lnTo>
                  <a:lnTo>
                    <a:pt x="52133" y="48996"/>
                  </a:lnTo>
                  <a:lnTo>
                    <a:pt x="52412" y="48869"/>
                  </a:lnTo>
                  <a:lnTo>
                    <a:pt x="53238" y="48869"/>
                  </a:lnTo>
                  <a:lnTo>
                    <a:pt x="53581" y="49047"/>
                  </a:lnTo>
                  <a:lnTo>
                    <a:pt x="53835" y="49491"/>
                  </a:lnTo>
                  <a:lnTo>
                    <a:pt x="53949" y="49796"/>
                  </a:lnTo>
                  <a:lnTo>
                    <a:pt x="54000" y="50190"/>
                  </a:lnTo>
                  <a:lnTo>
                    <a:pt x="54000" y="48577"/>
                  </a:lnTo>
                  <a:lnTo>
                    <a:pt x="53428" y="48285"/>
                  </a:lnTo>
                  <a:lnTo>
                    <a:pt x="53124" y="48209"/>
                  </a:lnTo>
                  <a:lnTo>
                    <a:pt x="52171" y="48209"/>
                  </a:lnTo>
                  <a:lnTo>
                    <a:pt x="51663" y="48437"/>
                  </a:lnTo>
                  <a:lnTo>
                    <a:pt x="50888" y="49326"/>
                  </a:lnTo>
                  <a:lnTo>
                    <a:pt x="50800" y="49606"/>
                  </a:lnTo>
                  <a:lnTo>
                    <a:pt x="50888" y="51917"/>
                  </a:lnTo>
                  <a:lnTo>
                    <a:pt x="51663" y="52730"/>
                  </a:lnTo>
                  <a:lnTo>
                    <a:pt x="52133" y="52933"/>
                  </a:lnTo>
                  <a:lnTo>
                    <a:pt x="52908" y="52933"/>
                  </a:lnTo>
                  <a:lnTo>
                    <a:pt x="54711" y="51371"/>
                  </a:lnTo>
                  <a:lnTo>
                    <a:pt x="53975" y="51371"/>
                  </a:lnTo>
                  <a:lnTo>
                    <a:pt x="53898" y="51600"/>
                  </a:lnTo>
                  <a:lnTo>
                    <a:pt x="53822" y="51739"/>
                  </a:lnTo>
                  <a:lnTo>
                    <a:pt x="53454" y="52146"/>
                  </a:lnTo>
                  <a:lnTo>
                    <a:pt x="53136" y="52273"/>
                  </a:lnTo>
                  <a:lnTo>
                    <a:pt x="52324" y="52273"/>
                  </a:lnTo>
                  <a:lnTo>
                    <a:pt x="52044" y="52146"/>
                  </a:lnTo>
                  <a:lnTo>
                    <a:pt x="51625" y="51600"/>
                  </a:lnTo>
                  <a:lnTo>
                    <a:pt x="51498" y="50774"/>
                  </a:lnTo>
                  <a:lnTo>
                    <a:pt x="54775" y="50774"/>
                  </a:lnTo>
                  <a:close/>
                </a:path>
                <a:path w="109854" h="54610">
                  <a:moveTo>
                    <a:pt x="55460" y="31165"/>
                  </a:moveTo>
                  <a:lnTo>
                    <a:pt x="54292" y="31165"/>
                  </a:lnTo>
                  <a:lnTo>
                    <a:pt x="52552" y="36334"/>
                  </a:lnTo>
                  <a:lnTo>
                    <a:pt x="50787" y="31165"/>
                  </a:lnTo>
                  <a:lnTo>
                    <a:pt x="49606" y="31165"/>
                  </a:lnTo>
                  <a:lnTo>
                    <a:pt x="49606" y="37274"/>
                  </a:lnTo>
                  <a:lnTo>
                    <a:pt x="50393" y="37274"/>
                  </a:lnTo>
                  <a:lnTo>
                    <a:pt x="50393" y="33667"/>
                  </a:lnTo>
                  <a:lnTo>
                    <a:pt x="50380" y="32118"/>
                  </a:lnTo>
                  <a:lnTo>
                    <a:pt x="52133" y="37274"/>
                  </a:lnTo>
                  <a:lnTo>
                    <a:pt x="52946" y="37274"/>
                  </a:lnTo>
                  <a:lnTo>
                    <a:pt x="54698" y="32118"/>
                  </a:lnTo>
                  <a:lnTo>
                    <a:pt x="54686" y="33337"/>
                  </a:lnTo>
                  <a:lnTo>
                    <a:pt x="54686" y="37274"/>
                  </a:lnTo>
                  <a:lnTo>
                    <a:pt x="55460" y="37274"/>
                  </a:lnTo>
                  <a:lnTo>
                    <a:pt x="55460" y="31165"/>
                  </a:lnTo>
                  <a:close/>
                </a:path>
                <a:path w="109854" h="54610">
                  <a:moveTo>
                    <a:pt x="57975" y="19202"/>
                  </a:moveTo>
                  <a:lnTo>
                    <a:pt x="57708" y="18910"/>
                  </a:lnTo>
                  <a:lnTo>
                    <a:pt x="57531" y="18732"/>
                  </a:lnTo>
                  <a:lnTo>
                    <a:pt x="57302" y="18605"/>
                  </a:lnTo>
                  <a:lnTo>
                    <a:pt x="57264" y="19507"/>
                  </a:lnTo>
                  <a:lnTo>
                    <a:pt x="57200" y="20447"/>
                  </a:lnTo>
                  <a:lnTo>
                    <a:pt x="56845" y="20916"/>
                  </a:lnTo>
                  <a:lnTo>
                    <a:pt x="56489" y="21069"/>
                  </a:lnTo>
                  <a:lnTo>
                    <a:pt x="54190" y="21069"/>
                  </a:lnTo>
                  <a:lnTo>
                    <a:pt x="54190" y="18910"/>
                  </a:lnTo>
                  <a:lnTo>
                    <a:pt x="56184" y="18910"/>
                  </a:lnTo>
                  <a:lnTo>
                    <a:pt x="56464" y="18961"/>
                  </a:lnTo>
                  <a:lnTo>
                    <a:pt x="57073" y="19202"/>
                  </a:lnTo>
                  <a:lnTo>
                    <a:pt x="57264" y="19507"/>
                  </a:lnTo>
                  <a:lnTo>
                    <a:pt x="57264" y="18592"/>
                  </a:lnTo>
                  <a:lnTo>
                    <a:pt x="56984" y="18478"/>
                  </a:lnTo>
                  <a:lnTo>
                    <a:pt x="57200" y="18376"/>
                  </a:lnTo>
                  <a:lnTo>
                    <a:pt x="57365" y="18249"/>
                  </a:lnTo>
                  <a:lnTo>
                    <a:pt x="57632" y="17945"/>
                  </a:lnTo>
                  <a:lnTo>
                    <a:pt x="57708" y="16560"/>
                  </a:lnTo>
                  <a:lnTo>
                    <a:pt x="57569" y="16357"/>
                  </a:lnTo>
                  <a:lnTo>
                    <a:pt x="57238" y="15875"/>
                  </a:lnTo>
                  <a:lnTo>
                    <a:pt x="56959" y="15760"/>
                  </a:lnTo>
                  <a:lnTo>
                    <a:pt x="56959" y="16852"/>
                  </a:lnTo>
                  <a:lnTo>
                    <a:pt x="56857" y="17881"/>
                  </a:lnTo>
                  <a:lnTo>
                    <a:pt x="56324" y="18199"/>
                  </a:lnTo>
                  <a:lnTo>
                    <a:pt x="56045" y="18249"/>
                  </a:lnTo>
                  <a:lnTo>
                    <a:pt x="54190" y="18249"/>
                  </a:lnTo>
                  <a:lnTo>
                    <a:pt x="54190" y="16357"/>
                  </a:lnTo>
                  <a:lnTo>
                    <a:pt x="56032" y="16357"/>
                  </a:lnTo>
                  <a:lnTo>
                    <a:pt x="56299" y="16395"/>
                  </a:lnTo>
                  <a:lnTo>
                    <a:pt x="56807" y="16611"/>
                  </a:lnTo>
                  <a:lnTo>
                    <a:pt x="56959" y="16852"/>
                  </a:lnTo>
                  <a:lnTo>
                    <a:pt x="56959" y="15760"/>
                  </a:lnTo>
                  <a:lnTo>
                    <a:pt x="56730" y="15659"/>
                  </a:lnTo>
                  <a:lnTo>
                    <a:pt x="53378" y="15659"/>
                  </a:lnTo>
                  <a:lnTo>
                    <a:pt x="53378" y="21780"/>
                  </a:lnTo>
                  <a:lnTo>
                    <a:pt x="56769" y="21780"/>
                  </a:lnTo>
                  <a:lnTo>
                    <a:pt x="57365" y="21539"/>
                  </a:lnTo>
                  <a:lnTo>
                    <a:pt x="57721" y="21069"/>
                  </a:lnTo>
                  <a:lnTo>
                    <a:pt x="57975" y="20739"/>
                  </a:lnTo>
                  <a:lnTo>
                    <a:pt x="57975" y="19202"/>
                  </a:lnTo>
                  <a:close/>
                </a:path>
                <a:path w="109854" h="54610">
                  <a:moveTo>
                    <a:pt x="60109" y="15659"/>
                  </a:moveTo>
                  <a:lnTo>
                    <a:pt x="59270" y="15659"/>
                  </a:lnTo>
                  <a:lnTo>
                    <a:pt x="59270" y="21780"/>
                  </a:lnTo>
                  <a:lnTo>
                    <a:pt x="60109" y="21780"/>
                  </a:lnTo>
                  <a:lnTo>
                    <a:pt x="60109" y="15659"/>
                  </a:lnTo>
                  <a:close/>
                </a:path>
                <a:path w="109854" h="54610">
                  <a:moveTo>
                    <a:pt x="61328" y="36550"/>
                  </a:moveTo>
                  <a:lnTo>
                    <a:pt x="57619" y="36550"/>
                  </a:lnTo>
                  <a:lnTo>
                    <a:pt x="57619" y="34467"/>
                  </a:lnTo>
                  <a:lnTo>
                    <a:pt x="60985" y="34467"/>
                  </a:lnTo>
                  <a:lnTo>
                    <a:pt x="60985" y="33769"/>
                  </a:lnTo>
                  <a:lnTo>
                    <a:pt x="57619" y="33769"/>
                  </a:lnTo>
                  <a:lnTo>
                    <a:pt x="57619" y="31902"/>
                  </a:lnTo>
                  <a:lnTo>
                    <a:pt x="61264" y="31902"/>
                  </a:lnTo>
                  <a:lnTo>
                    <a:pt x="61264" y="31165"/>
                  </a:lnTo>
                  <a:lnTo>
                    <a:pt x="56807" y="31165"/>
                  </a:lnTo>
                  <a:lnTo>
                    <a:pt x="56807" y="37274"/>
                  </a:lnTo>
                  <a:lnTo>
                    <a:pt x="61328" y="37274"/>
                  </a:lnTo>
                  <a:lnTo>
                    <a:pt x="61328" y="36550"/>
                  </a:lnTo>
                  <a:close/>
                </a:path>
                <a:path w="109854" h="54610">
                  <a:moveTo>
                    <a:pt x="62750" y="52044"/>
                  </a:moveTo>
                  <a:lnTo>
                    <a:pt x="59042" y="52044"/>
                  </a:lnTo>
                  <a:lnTo>
                    <a:pt x="59042" y="49961"/>
                  </a:lnTo>
                  <a:lnTo>
                    <a:pt x="62420" y="49961"/>
                  </a:lnTo>
                  <a:lnTo>
                    <a:pt x="62420" y="49263"/>
                  </a:lnTo>
                  <a:lnTo>
                    <a:pt x="59042" y="49263"/>
                  </a:lnTo>
                  <a:lnTo>
                    <a:pt x="59042" y="47409"/>
                  </a:lnTo>
                  <a:lnTo>
                    <a:pt x="62687" y="47409"/>
                  </a:lnTo>
                  <a:lnTo>
                    <a:pt x="62687" y="46659"/>
                  </a:lnTo>
                  <a:lnTo>
                    <a:pt x="58229" y="46659"/>
                  </a:lnTo>
                  <a:lnTo>
                    <a:pt x="58229" y="52768"/>
                  </a:lnTo>
                  <a:lnTo>
                    <a:pt x="62750" y="52768"/>
                  </a:lnTo>
                  <a:lnTo>
                    <a:pt x="62750" y="52044"/>
                  </a:lnTo>
                  <a:close/>
                </a:path>
                <a:path w="109854" h="54610">
                  <a:moveTo>
                    <a:pt x="66306" y="15659"/>
                  </a:moveTo>
                  <a:lnTo>
                    <a:pt x="65519" y="15659"/>
                  </a:lnTo>
                  <a:lnTo>
                    <a:pt x="65519" y="20612"/>
                  </a:lnTo>
                  <a:lnTo>
                    <a:pt x="62433" y="15659"/>
                  </a:lnTo>
                  <a:lnTo>
                    <a:pt x="61455" y="15659"/>
                  </a:lnTo>
                  <a:lnTo>
                    <a:pt x="61455" y="21780"/>
                  </a:lnTo>
                  <a:lnTo>
                    <a:pt x="62242" y="21780"/>
                  </a:lnTo>
                  <a:lnTo>
                    <a:pt x="62242" y="16827"/>
                  </a:lnTo>
                  <a:lnTo>
                    <a:pt x="65379" y="21780"/>
                  </a:lnTo>
                  <a:lnTo>
                    <a:pt x="66306" y="21780"/>
                  </a:lnTo>
                  <a:lnTo>
                    <a:pt x="66306" y="15659"/>
                  </a:lnTo>
                  <a:close/>
                </a:path>
                <a:path w="109854" h="54610">
                  <a:moveTo>
                    <a:pt x="67398" y="32918"/>
                  </a:moveTo>
                  <a:lnTo>
                    <a:pt x="67297" y="32588"/>
                  </a:lnTo>
                  <a:lnTo>
                    <a:pt x="66738" y="31877"/>
                  </a:lnTo>
                  <a:lnTo>
                    <a:pt x="66598" y="31699"/>
                  </a:lnTo>
                  <a:lnTo>
                    <a:pt x="66598" y="33274"/>
                  </a:lnTo>
                  <a:lnTo>
                    <a:pt x="66497" y="35356"/>
                  </a:lnTo>
                  <a:lnTo>
                    <a:pt x="65036" y="36563"/>
                  </a:lnTo>
                  <a:lnTo>
                    <a:pt x="63284" y="36563"/>
                  </a:lnTo>
                  <a:lnTo>
                    <a:pt x="63284" y="31877"/>
                  </a:lnTo>
                  <a:lnTo>
                    <a:pt x="65417" y="31877"/>
                  </a:lnTo>
                  <a:lnTo>
                    <a:pt x="65900" y="32080"/>
                  </a:lnTo>
                  <a:lnTo>
                    <a:pt x="66509" y="32918"/>
                  </a:lnTo>
                  <a:lnTo>
                    <a:pt x="66598" y="33274"/>
                  </a:lnTo>
                  <a:lnTo>
                    <a:pt x="66598" y="31699"/>
                  </a:lnTo>
                  <a:lnTo>
                    <a:pt x="66421" y="31457"/>
                  </a:lnTo>
                  <a:lnTo>
                    <a:pt x="65773" y="31165"/>
                  </a:lnTo>
                  <a:lnTo>
                    <a:pt x="62445" y="31165"/>
                  </a:lnTo>
                  <a:lnTo>
                    <a:pt x="62445" y="37274"/>
                  </a:lnTo>
                  <a:lnTo>
                    <a:pt x="65963" y="37274"/>
                  </a:lnTo>
                  <a:lnTo>
                    <a:pt x="66713" y="36804"/>
                  </a:lnTo>
                  <a:lnTo>
                    <a:pt x="66814" y="36563"/>
                  </a:lnTo>
                  <a:lnTo>
                    <a:pt x="67386" y="35356"/>
                  </a:lnTo>
                  <a:lnTo>
                    <a:pt x="67398" y="32918"/>
                  </a:lnTo>
                  <a:close/>
                </a:path>
                <a:path w="109854" h="54610">
                  <a:moveTo>
                    <a:pt x="68694" y="46659"/>
                  </a:moveTo>
                  <a:lnTo>
                    <a:pt x="67906" y="46659"/>
                  </a:lnTo>
                  <a:lnTo>
                    <a:pt x="67906" y="51612"/>
                  </a:lnTo>
                  <a:lnTo>
                    <a:pt x="64820" y="46659"/>
                  </a:lnTo>
                  <a:lnTo>
                    <a:pt x="63842" y="46659"/>
                  </a:lnTo>
                  <a:lnTo>
                    <a:pt x="63842" y="52768"/>
                  </a:lnTo>
                  <a:lnTo>
                    <a:pt x="64630" y="52768"/>
                  </a:lnTo>
                  <a:lnTo>
                    <a:pt x="64630" y="47828"/>
                  </a:lnTo>
                  <a:lnTo>
                    <a:pt x="67767" y="52768"/>
                  </a:lnTo>
                  <a:lnTo>
                    <a:pt x="68694" y="52768"/>
                  </a:lnTo>
                  <a:lnTo>
                    <a:pt x="68694" y="46659"/>
                  </a:lnTo>
                  <a:close/>
                </a:path>
                <a:path w="109854" h="54610">
                  <a:moveTo>
                    <a:pt x="69596" y="31165"/>
                  </a:moveTo>
                  <a:lnTo>
                    <a:pt x="68757" y="31165"/>
                  </a:lnTo>
                  <a:lnTo>
                    <a:pt x="68757" y="37274"/>
                  </a:lnTo>
                  <a:lnTo>
                    <a:pt x="69596" y="37274"/>
                  </a:lnTo>
                  <a:lnTo>
                    <a:pt x="69596" y="31165"/>
                  </a:lnTo>
                  <a:close/>
                </a:path>
                <a:path w="109854" h="54610">
                  <a:moveTo>
                    <a:pt x="71818" y="4038"/>
                  </a:moveTo>
                  <a:lnTo>
                    <a:pt x="71018" y="4038"/>
                  </a:lnTo>
                  <a:lnTo>
                    <a:pt x="70929" y="4432"/>
                  </a:lnTo>
                  <a:lnTo>
                    <a:pt x="70802" y="4762"/>
                  </a:lnTo>
                  <a:lnTo>
                    <a:pt x="70319" y="5473"/>
                  </a:lnTo>
                  <a:lnTo>
                    <a:pt x="69850" y="5715"/>
                  </a:lnTo>
                  <a:lnTo>
                    <a:pt x="68580" y="5715"/>
                  </a:lnTo>
                  <a:lnTo>
                    <a:pt x="68084" y="5486"/>
                  </a:lnTo>
                  <a:lnTo>
                    <a:pt x="67411" y="4597"/>
                  </a:lnTo>
                  <a:lnTo>
                    <a:pt x="67246" y="4025"/>
                  </a:lnTo>
                  <a:lnTo>
                    <a:pt x="67246" y="2425"/>
                  </a:lnTo>
                  <a:lnTo>
                    <a:pt x="67424" y="1778"/>
                  </a:lnTo>
                  <a:lnTo>
                    <a:pt x="68173" y="939"/>
                  </a:lnTo>
                  <a:lnTo>
                    <a:pt x="68656" y="723"/>
                  </a:lnTo>
                  <a:lnTo>
                    <a:pt x="69748" y="723"/>
                  </a:lnTo>
                  <a:lnTo>
                    <a:pt x="70142" y="838"/>
                  </a:lnTo>
                  <a:lnTo>
                    <a:pt x="70675" y="1295"/>
                  </a:lnTo>
                  <a:lnTo>
                    <a:pt x="70866" y="1612"/>
                  </a:lnTo>
                  <a:lnTo>
                    <a:pt x="70954" y="2006"/>
                  </a:lnTo>
                  <a:lnTo>
                    <a:pt x="71767" y="2006"/>
                  </a:lnTo>
                  <a:lnTo>
                    <a:pt x="70027" y="0"/>
                  </a:lnTo>
                  <a:lnTo>
                    <a:pt x="68338" y="0"/>
                  </a:lnTo>
                  <a:lnTo>
                    <a:pt x="67627" y="317"/>
                  </a:lnTo>
                  <a:lnTo>
                    <a:pt x="66636" y="1524"/>
                  </a:lnTo>
                  <a:lnTo>
                    <a:pt x="66395" y="2260"/>
                  </a:lnTo>
                  <a:lnTo>
                    <a:pt x="66395" y="4356"/>
                  </a:lnTo>
                  <a:lnTo>
                    <a:pt x="66713" y="5232"/>
                  </a:lnTo>
                  <a:lnTo>
                    <a:pt x="67830" y="6223"/>
                  </a:lnTo>
                  <a:lnTo>
                    <a:pt x="68427" y="6438"/>
                  </a:lnTo>
                  <a:lnTo>
                    <a:pt x="69964" y="6438"/>
                  </a:lnTo>
                  <a:lnTo>
                    <a:pt x="70624" y="6172"/>
                  </a:lnTo>
                  <a:lnTo>
                    <a:pt x="71513" y="5219"/>
                  </a:lnTo>
                  <a:lnTo>
                    <a:pt x="71742" y="4686"/>
                  </a:lnTo>
                  <a:lnTo>
                    <a:pt x="71818" y="4038"/>
                  </a:lnTo>
                  <a:close/>
                </a:path>
                <a:path w="109854" h="54610">
                  <a:moveTo>
                    <a:pt x="72542" y="21780"/>
                  </a:moveTo>
                  <a:lnTo>
                    <a:pt x="71882" y="19939"/>
                  </a:lnTo>
                  <a:lnTo>
                    <a:pt x="71628" y="19265"/>
                  </a:lnTo>
                  <a:lnTo>
                    <a:pt x="70751" y="16865"/>
                  </a:lnTo>
                  <a:lnTo>
                    <a:pt x="70751" y="19265"/>
                  </a:lnTo>
                  <a:lnTo>
                    <a:pt x="68834" y="19265"/>
                  </a:lnTo>
                  <a:lnTo>
                    <a:pt x="69824" y="16573"/>
                  </a:lnTo>
                  <a:lnTo>
                    <a:pt x="70751" y="19265"/>
                  </a:lnTo>
                  <a:lnTo>
                    <a:pt x="70751" y="16865"/>
                  </a:lnTo>
                  <a:lnTo>
                    <a:pt x="70650" y="16573"/>
                  </a:lnTo>
                  <a:lnTo>
                    <a:pt x="70319" y="15659"/>
                  </a:lnTo>
                  <a:lnTo>
                    <a:pt x="69380" y="15659"/>
                  </a:lnTo>
                  <a:lnTo>
                    <a:pt x="67081" y="21780"/>
                  </a:lnTo>
                  <a:lnTo>
                    <a:pt x="67932" y="21780"/>
                  </a:lnTo>
                  <a:lnTo>
                    <a:pt x="68592" y="19939"/>
                  </a:lnTo>
                  <a:lnTo>
                    <a:pt x="71018" y="19939"/>
                  </a:lnTo>
                  <a:lnTo>
                    <a:pt x="71628" y="21780"/>
                  </a:lnTo>
                  <a:lnTo>
                    <a:pt x="72542" y="21780"/>
                  </a:lnTo>
                  <a:close/>
                </a:path>
                <a:path w="109854" h="54610">
                  <a:moveTo>
                    <a:pt x="74866" y="46659"/>
                  </a:moveTo>
                  <a:lnTo>
                    <a:pt x="74028" y="46659"/>
                  </a:lnTo>
                  <a:lnTo>
                    <a:pt x="74028" y="50876"/>
                  </a:lnTo>
                  <a:lnTo>
                    <a:pt x="73964" y="51231"/>
                  </a:lnTo>
                  <a:lnTo>
                    <a:pt x="73571" y="51968"/>
                  </a:lnTo>
                  <a:lnTo>
                    <a:pt x="73088" y="52209"/>
                  </a:lnTo>
                  <a:lnTo>
                    <a:pt x="71805" y="52209"/>
                  </a:lnTo>
                  <a:lnTo>
                    <a:pt x="71386" y="51981"/>
                  </a:lnTo>
                  <a:lnTo>
                    <a:pt x="70980" y="51244"/>
                  </a:lnTo>
                  <a:lnTo>
                    <a:pt x="70891" y="50876"/>
                  </a:lnTo>
                  <a:lnTo>
                    <a:pt x="70891" y="46659"/>
                  </a:lnTo>
                  <a:lnTo>
                    <a:pt x="70053" y="46659"/>
                  </a:lnTo>
                  <a:lnTo>
                    <a:pt x="70053" y="50838"/>
                  </a:lnTo>
                  <a:lnTo>
                    <a:pt x="70154" y="51422"/>
                  </a:lnTo>
                  <a:lnTo>
                    <a:pt x="70726" y="52565"/>
                  </a:lnTo>
                  <a:lnTo>
                    <a:pt x="71424" y="52933"/>
                  </a:lnTo>
                  <a:lnTo>
                    <a:pt x="73494" y="52933"/>
                  </a:lnTo>
                  <a:lnTo>
                    <a:pt x="74193" y="52565"/>
                  </a:lnTo>
                  <a:lnTo>
                    <a:pt x="74764" y="51422"/>
                  </a:lnTo>
                  <a:lnTo>
                    <a:pt x="74866" y="50838"/>
                  </a:lnTo>
                  <a:lnTo>
                    <a:pt x="74866" y="46659"/>
                  </a:lnTo>
                  <a:close/>
                </a:path>
                <a:path w="109854" h="54610">
                  <a:moveTo>
                    <a:pt x="75806" y="31165"/>
                  </a:moveTo>
                  <a:lnTo>
                    <a:pt x="74968" y="31165"/>
                  </a:lnTo>
                  <a:lnTo>
                    <a:pt x="74968" y="35382"/>
                  </a:lnTo>
                  <a:lnTo>
                    <a:pt x="74904" y="35725"/>
                  </a:lnTo>
                  <a:lnTo>
                    <a:pt x="74510" y="36474"/>
                  </a:lnTo>
                  <a:lnTo>
                    <a:pt x="74041" y="36715"/>
                  </a:lnTo>
                  <a:lnTo>
                    <a:pt x="72745" y="36715"/>
                  </a:lnTo>
                  <a:lnTo>
                    <a:pt x="72326" y="36487"/>
                  </a:lnTo>
                  <a:lnTo>
                    <a:pt x="71920" y="35750"/>
                  </a:lnTo>
                  <a:lnTo>
                    <a:pt x="71831" y="35382"/>
                  </a:lnTo>
                  <a:lnTo>
                    <a:pt x="71831" y="31165"/>
                  </a:lnTo>
                  <a:lnTo>
                    <a:pt x="70993" y="31165"/>
                  </a:lnTo>
                  <a:lnTo>
                    <a:pt x="70993" y="35344"/>
                  </a:lnTo>
                  <a:lnTo>
                    <a:pt x="71094" y="35928"/>
                  </a:lnTo>
                  <a:lnTo>
                    <a:pt x="71666" y="37071"/>
                  </a:lnTo>
                  <a:lnTo>
                    <a:pt x="72364" y="37439"/>
                  </a:lnTo>
                  <a:lnTo>
                    <a:pt x="74434" y="37439"/>
                  </a:lnTo>
                  <a:lnTo>
                    <a:pt x="75133" y="37071"/>
                  </a:lnTo>
                  <a:lnTo>
                    <a:pt x="75704" y="35928"/>
                  </a:lnTo>
                  <a:lnTo>
                    <a:pt x="75806" y="35344"/>
                  </a:lnTo>
                  <a:lnTo>
                    <a:pt x="75806" y="31165"/>
                  </a:lnTo>
                  <a:close/>
                </a:path>
                <a:path w="109854" h="54610">
                  <a:moveTo>
                    <a:pt x="77698" y="165"/>
                  </a:moveTo>
                  <a:lnTo>
                    <a:pt x="76873" y="165"/>
                  </a:lnTo>
                  <a:lnTo>
                    <a:pt x="76873" y="2692"/>
                  </a:lnTo>
                  <a:lnTo>
                    <a:pt x="73685" y="2692"/>
                  </a:lnTo>
                  <a:lnTo>
                    <a:pt x="73685" y="165"/>
                  </a:lnTo>
                  <a:lnTo>
                    <a:pt x="72847" y="165"/>
                  </a:lnTo>
                  <a:lnTo>
                    <a:pt x="72847" y="6286"/>
                  </a:lnTo>
                  <a:lnTo>
                    <a:pt x="73685" y="6286"/>
                  </a:lnTo>
                  <a:lnTo>
                    <a:pt x="73685" y="3416"/>
                  </a:lnTo>
                  <a:lnTo>
                    <a:pt x="76873" y="3416"/>
                  </a:lnTo>
                  <a:lnTo>
                    <a:pt x="76873" y="6286"/>
                  </a:lnTo>
                  <a:lnTo>
                    <a:pt x="77698" y="6286"/>
                  </a:lnTo>
                  <a:lnTo>
                    <a:pt x="77698" y="165"/>
                  </a:lnTo>
                  <a:close/>
                </a:path>
                <a:path w="109854" h="54610">
                  <a:moveTo>
                    <a:pt x="78473" y="21640"/>
                  </a:moveTo>
                  <a:lnTo>
                    <a:pt x="78346" y="21590"/>
                  </a:lnTo>
                  <a:lnTo>
                    <a:pt x="78155" y="20980"/>
                  </a:lnTo>
                  <a:lnTo>
                    <a:pt x="78041" y="19316"/>
                  </a:lnTo>
                  <a:lnTo>
                    <a:pt x="77914" y="19151"/>
                  </a:lnTo>
                  <a:lnTo>
                    <a:pt x="77800" y="18999"/>
                  </a:lnTo>
                  <a:lnTo>
                    <a:pt x="77622" y="18872"/>
                  </a:lnTo>
                  <a:lnTo>
                    <a:pt x="77381" y="18770"/>
                  </a:lnTo>
                  <a:lnTo>
                    <a:pt x="77647" y="18630"/>
                  </a:lnTo>
                  <a:lnTo>
                    <a:pt x="77838" y="18465"/>
                  </a:lnTo>
                  <a:lnTo>
                    <a:pt x="78105" y="18072"/>
                  </a:lnTo>
                  <a:lnTo>
                    <a:pt x="78130" y="16421"/>
                  </a:lnTo>
                  <a:lnTo>
                    <a:pt x="77952" y="16129"/>
                  </a:lnTo>
                  <a:lnTo>
                    <a:pt x="77393" y="15887"/>
                  </a:lnTo>
                  <a:lnTo>
                    <a:pt x="77393" y="16954"/>
                  </a:lnTo>
                  <a:lnTo>
                    <a:pt x="77292" y="18072"/>
                  </a:lnTo>
                  <a:lnTo>
                    <a:pt x="76835" y="18389"/>
                  </a:lnTo>
                  <a:lnTo>
                    <a:pt x="76530" y="18465"/>
                  </a:lnTo>
                  <a:lnTo>
                    <a:pt x="74218" y="18465"/>
                  </a:lnTo>
                  <a:lnTo>
                    <a:pt x="74218" y="16370"/>
                  </a:lnTo>
                  <a:lnTo>
                    <a:pt x="76530" y="16370"/>
                  </a:lnTo>
                  <a:lnTo>
                    <a:pt x="76758" y="16421"/>
                  </a:lnTo>
                  <a:lnTo>
                    <a:pt x="77241" y="16662"/>
                  </a:lnTo>
                  <a:lnTo>
                    <a:pt x="77393" y="16954"/>
                  </a:lnTo>
                  <a:lnTo>
                    <a:pt x="77393" y="15887"/>
                  </a:lnTo>
                  <a:lnTo>
                    <a:pt x="77076" y="15735"/>
                  </a:lnTo>
                  <a:lnTo>
                    <a:pt x="76695" y="15659"/>
                  </a:lnTo>
                  <a:lnTo>
                    <a:pt x="73393" y="15659"/>
                  </a:lnTo>
                  <a:lnTo>
                    <a:pt x="73393" y="21780"/>
                  </a:lnTo>
                  <a:lnTo>
                    <a:pt x="74218" y="21780"/>
                  </a:lnTo>
                  <a:lnTo>
                    <a:pt x="74218" y="19151"/>
                  </a:lnTo>
                  <a:lnTo>
                    <a:pt x="76454" y="19151"/>
                  </a:lnTo>
                  <a:lnTo>
                    <a:pt x="76695" y="19189"/>
                  </a:lnTo>
                  <a:lnTo>
                    <a:pt x="77127" y="19405"/>
                  </a:lnTo>
                  <a:lnTo>
                    <a:pt x="77228" y="19570"/>
                  </a:lnTo>
                  <a:lnTo>
                    <a:pt x="77355" y="20980"/>
                  </a:lnTo>
                  <a:lnTo>
                    <a:pt x="77457" y="21780"/>
                  </a:lnTo>
                  <a:lnTo>
                    <a:pt x="78473" y="21780"/>
                  </a:lnTo>
                  <a:lnTo>
                    <a:pt x="78473" y="21640"/>
                  </a:lnTo>
                  <a:close/>
                </a:path>
                <a:path w="109854" h="54610">
                  <a:moveTo>
                    <a:pt x="81991" y="46659"/>
                  </a:moveTo>
                  <a:lnTo>
                    <a:pt x="80810" y="46659"/>
                  </a:lnTo>
                  <a:lnTo>
                    <a:pt x="79070" y="51828"/>
                  </a:lnTo>
                  <a:lnTo>
                    <a:pt x="77317" y="46659"/>
                  </a:lnTo>
                  <a:lnTo>
                    <a:pt x="76136" y="46659"/>
                  </a:lnTo>
                  <a:lnTo>
                    <a:pt x="76136" y="52768"/>
                  </a:lnTo>
                  <a:lnTo>
                    <a:pt x="76923" y="52768"/>
                  </a:lnTo>
                  <a:lnTo>
                    <a:pt x="76923" y="49161"/>
                  </a:lnTo>
                  <a:lnTo>
                    <a:pt x="76898" y="47612"/>
                  </a:lnTo>
                  <a:lnTo>
                    <a:pt x="78651" y="52768"/>
                  </a:lnTo>
                  <a:lnTo>
                    <a:pt x="79476" y="52768"/>
                  </a:lnTo>
                  <a:lnTo>
                    <a:pt x="81216" y="47612"/>
                  </a:lnTo>
                  <a:lnTo>
                    <a:pt x="81203" y="48831"/>
                  </a:lnTo>
                  <a:lnTo>
                    <a:pt x="81203" y="52768"/>
                  </a:lnTo>
                  <a:lnTo>
                    <a:pt x="81991" y="52768"/>
                  </a:lnTo>
                  <a:lnTo>
                    <a:pt x="81991" y="46659"/>
                  </a:lnTo>
                  <a:close/>
                </a:path>
                <a:path w="109854" h="54610">
                  <a:moveTo>
                    <a:pt x="82931" y="31165"/>
                  </a:moveTo>
                  <a:lnTo>
                    <a:pt x="81749" y="31165"/>
                  </a:lnTo>
                  <a:lnTo>
                    <a:pt x="80010" y="36334"/>
                  </a:lnTo>
                  <a:lnTo>
                    <a:pt x="78257" y="31165"/>
                  </a:lnTo>
                  <a:lnTo>
                    <a:pt x="77076" y="31165"/>
                  </a:lnTo>
                  <a:lnTo>
                    <a:pt x="77076" y="37274"/>
                  </a:lnTo>
                  <a:lnTo>
                    <a:pt x="77863" y="37274"/>
                  </a:lnTo>
                  <a:lnTo>
                    <a:pt x="77863" y="33667"/>
                  </a:lnTo>
                  <a:lnTo>
                    <a:pt x="77838" y="32118"/>
                  </a:lnTo>
                  <a:lnTo>
                    <a:pt x="79603" y="37274"/>
                  </a:lnTo>
                  <a:lnTo>
                    <a:pt x="80416" y="37274"/>
                  </a:lnTo>
                  <a:lnTo>
                    <a:pt x="82156" y="32118"/>
                  </a:lnTo>
                  <a:lnTo>
                    <a:pt x="82143" y="33337"/>
                  </a:lnTo>
                  <a:lnTo>
                    <a:pt x="82143" y="37274"/>
                  </a:lnTo>
                  <a:lnTo>
                    <a:pt x="82931" y="37274"/>
                  </a:lnTo>
                  <a:lnTo>
                    <a:pt x="82931" y="31165"/>
                  </a:lnTo>
                  <a:close/>
                </a:path>
                <a:path w="109854" h="54610">
                  <a:moveTo>
                    <a:pt x="83921" y="6286"/>
                  </a:moveTo>
                  <a:lnTo>
                    <a:pt x="83248" y="4457"/>
                  </a:lnTo>
                  <a:lnTo>
                    <a:pt x="83007" y="3784"/>
                  </a:lnTo>
                  <a:lnTo>
                    <a:pt x="82118" y="1333"/>
                  </a:lnTo>
                  <a:lnTo>
                    <a:pt x="82118" y="3784"/>
                  </a:lnTo>
                  <a:lnTo>
                    <a:pt x="80213" y="3784"/>
                  </a:lnTo>
                  <a:lnTo>
                    <a:pt x="81203" y="1079"/>
                  </a:lnTo>
                  <a:lnTo>
                    <a:pt x="82118" y="3784"/>
                  </a:lnTo>
                  <a:lnTo>
                    <a:pt x="82118" y="1333"/>
                  </a:lnTo>
                  <a:lnTo>
                    <a:pt x="82029" y="1079"/>
                  </a:lnTo>
                  <a:lnTo>
                    <a:pt x="81699" y="165"/>
                  </a:lnTo>
                  <a:lnTo>
                    <a:pt x="80759" y="165"/>
                  </a:lnTo>
                  <a:lnTo>
                    <a:pt x="78460" y="6286"/>
                  </a:lnTo>
                  <a:lnTo>
                    <a:pt x="79311" y="6286"/>
                  </a:lnTo>
                  <a:lnTo>
                    <a:pt x="79971" y="4457"/>
                  </a:lnTo>
                  <a:lnTo>
                    <a:pt x="82384" y="4457"/>
                  </a:lnTo>
                  <a:lnTo>
                    <a:pt x="83007" y="6286"/>
                  </a:lnTo>
                  <a:lnTo>
                    <a:pt x="83921" y="6286"/>
                  </a:lnTo>
                  <a:close/>
                </a:path>
                <a:path w="109854" h="54610">
                  <a:moveTo>
                    <a:pt x="84429" y="15659"/>
                  </a:moveTo>
                  <a:lnTo>
                    <a:pt x="83451" y="15659"/>
                  </a:lnTo>
                  <a:lnTo>
                    <a:pt x="81699" y="18605"/>
                  </a:lnTo>
                  <a:lnTo>
                    <a:pt x="79946" y="15659"/>
                  </a:lnTo>
                  <a:lnTo>
                    <a:pt x="78981" y="15659"/>
                  </a:lnTo>
                  <a:lnTo>
                    <a:pt x="81280" y="19316"/>
                  </a:lnTo>
                  <a:lnTo>
                    <a:pt x="81280" y="21780"/>
                  </a:lnTo>
                  <a:lnTo>
                    <a:pt x="82118" y="21780"/>
                  </a:lnTo>
                  <a:lnTo>
                    <a:pt x="82118" y="19316"/>
                  </a:lnTo>
                  <a:lnTo>
                    <a:pt x="84429" y="15659"/>
                  </a:lnTo>
                  <a:close/>
                </a:path>
                <a:path w="109854" h="54610">
                  <a:moveTo>
                    <a:pt x="85140" y="54508"/>
                  </a:moveTo>
                  <a:lnTo>
                    <a:pt x="84721" y="53733"/>
                  </a:lnTo>
                  <a:lnTo>
                    <a:pt x="84455" y="53149"/>
                  </a:lnTo>
                  <a:lnTo>
                    <a:pt x="84086" y="52070"/>
                  </a:lnTo>
                  <a:lnTo>
                    <a:pt x="83985" y="51333"/>
                  </a:lnTo>
                  <a:lnTo>
                    <a:pt x="83985" y="49733"/>
                  </a:lnTo>
                  <a:lnTo>
                    <a:pt x="84074" y="49034"/>
                  </a:lnTo>
                  <a:lnTo>
                    <a:pt x="84404" y="48018"/>
                  </a:lnTo>
                  <a:lnTo>
                    <a:pt x="84683" y="47409"/>
                  </a:lnTo>
                  <a:lnTo>
                    <a:pt x="85115" y="46558"/>
                  </a:lnTo>
                  <a:lnTo>
                    <a:pt x="84607" y="46558"/>
                  </a:lnTo>
                  <a:lnTo>
                    <a:pt x="84086" y="47371"/>
                  </a:lnTo>
                  <a:lnTo>
                    <a:pt x="83743" y="47980"/>
                  </a:lnTo>
                  <a:lnTo>
                    <a:pt x="83324" y="49034"/>
                  </a:lnTo>
                  <a:lnTo>
                    <a:pt x="83197" y="49758"/>
                  </a:lnTo>
                  <a:lnTo>
                    <a:pt x="83210" y="51028"/>
                  </a:lnTo>
                  <a:lnTo>
                    <a:pt x="84632" y="54508"/>
                  </a:lnTo>
                  <a:lnTo>
                    <a:pt x="85140" y="54508"/>
                  </a:lnTo>
                  <a:close/>
                </a:path>
                <a:path w="109854" h="54610">
                  <a:moveTo>
                    <a:pt x="87020" y="23520"/>
                  </a:moveTo>
                  <a:lnTo>
                    <a:pt x="86614" y="22745"/>
                  </a:lnTo>
                  <a:lnTo>
                    <a:pt x="86334" y="22148"/>
                  </a:lnTo>
                  <a:lnTo>
                    <a:pt x="85979" y="21082"/>
                  </a:lnTo>
                  <a:lnTo>
                    <a:pt x="85864" y="20345"/>
                  </a:lnTo>
                  <a:lnTo>
                    <a:pt x="85864" y="18732"/>
                  </a:lnTo>
                  <a:lnTo>
                    <a:pt x="85966" y="18034"/>
                  </a:lnTo>
                  <a:lnTo>
                    <a:pt x="86296" y="17030"/>
                  </a:lnTo>
                  <a:lnTo>
                    <a:pt x="86575" y="16408"/>
                  </a:lnTo>
                  <a:lnTo>
                    <a:pt x="87007" y="15557"/>
                  </a:lnTo>
                  <a:lnTo>
                    <a:pt x="86487" y="15557"/>
                  </a:lnTo>
                  <a:lnTo>
                    <a:pt x="85966" y="16370"/>
                  </a:lnTo>
                  <a:lnTo>
                    <a:pt x="85623" y="16992"/>
                  </a:lnTo>
                  <a:lnTo>
                    <a:pt x="85204" y="18034"/>
                  </a:lnTo>
                  <a:lnTo>
                    <a:pt x="85077" y="18770"/>
                  </a:lnTo>
                  <a:lnTo>
                    <a:pt x="85090" y="20040"/>
                  </a:lnTo>
                  <a:lnTo>
                    <a:pt x="86512" y="23520"/>
                  </a:lnTo>
                  <a:lnTo>
                    <a:pt x="87020" y="23520"/>
                  </a:lnTo>
                  <a:close/>
                </a:path>
                <a:path w="109854" h="54610">
                  <a:moveTo>
                    <a:pt x="87033" y="51866"/>
                  </a:moveTo>
                  <a:lnTo>
                    <a:pt x="86169" y="51866"/>
                  </a:lnTo>
                  <a:lnTo>
                    <a:pt x="86169" y="52768"/>
                  </a:lnTo>
                  <a:lnTo>
                    <a:pt x="87033" y="52768"/>
                  </a:lnTo>
                  <a:lnTo>
                    <a:pt x="87033" y="51866"/>
                  </a:lnTo>
                  <a:close/>
                </a:path>
                <a:path w="109854" h="54610">
                  <a:moveTo>
                    <a:pt x="88773" y="34709"/>
                  </a:moveTo>
                  <a:lnTo>
                    <a:pt x="88506" y="34417"/>
                  </a:lnTo>
                  <a:lnTo>
                    <a:pt x="88315" y="34239"/>
                  </a:lnTo>
                  <a:lnTo>
                    <a:pt x="88087" y="34099"/>
                  </a:lnTo>
                  <a:lnTo>
                    <a:pt x="88061" y="35013"/>
                  </a:lnTo>
                  <a:lnTo>
                    <a:pt x="87985" y="35941"/>
                  </a:lnTo>
                  <a:lnTo>
                    <a:pt x="87642" y="36423"/>
                  </a:lnTo>
                  <a:lnTo>
                    <a:pt x="87274" y="36563"/>
                  </a:lnTo>
                  <a:lnTo>
                    <a:pt x="84988" y="36563"/>
                  </a:lnTo>
                  <a:lnTo>
                    <a:pt x="84988" y="34417"/>
                  </a:lnTo>
                  <a:lnTo>
                    <a:pt x="86969" y="34417"/>
                  </a:lnTo>
                  <a:lnTo>
                    <a:pt x="87249" y="34455"/>
                  </a:lnTo>
                  <a:lnTo>
                    <a:pt x="87858" y="34709"/>
                  </a:lnTo>
                  <a:lnTo>
                    <a:pt x="88061" y="35013"/>
                  </a:lnTo>
                  <a:lnTo>
                    <a:pt x="88061" y="34099"/>
                  </a:lnTo>
                  <a:lnTo>
                    <a:pt x="87769" y="33985"/>
                  </a:lnTo>
                  <a:lnTo>
                    <a:pt x="87985" y="33870"/>
                  </a:lnTo>
                  <a:lnTo>
                    <a:pt x="88163" y="33743"/>
                  </a:lnTo>
                  <a:lnTo>
                    <a:pt x="88417" y="33451"/>
                  </a:lnTo>
                  <a:lnTo>
                    <a:pt x="88506" y="32054"/>
                  </a:lnTo>
                  <a:lnTo>
                    <a:pt x="88353" y="31851"/>
                  </a:lnTo>
                  <a:lnTo>
                    <a:pt x="88023" y="31369"/>
                  </a:lnTo>
                  <a:lnTo>
                    <a:pt x="87744" y="31267"/>
                  </a:lnTo>
                  <a:lnTo>
                    <a:pt x="87744" y="32346"/>
                  </a:lnTo>
                  <a:lnTo>
                    <a:pt x="87642" y="33375"/>
                  </a:lnTo>
                  <a:lnTo>
                    <a:pt x="87109" y="33693"/>
                  </a:lnTo>
                  <a:lnTo>
                    <a:pt x="86842" y="33743"/>
                  </a:lnTo>
                  <a:lnTo>
                    <a:pt x="84988" y="33743"/>
                  </a:lnTo>
                  <a:lnTo>
                    <a:pt x="84988" y="31851"/>
                  </a:lnTo>
                  <a:lnTo>
                    <a:pt x="86817" y="31851"/>
                  </a:lnTo>
                  <a:lnTo>
                    <a:pt x="87096" y="31889"/>
                  </a:lnTo>
                  <a:lnTo>
                    <a:pt x="87604" y="32105"/>
                  </a:lnTo>
                  <a:lnTo>
                    <a:pt x="87744" y="32346"/>
                  </a:lnTo>
                  <a:lnTo>
                    <a:pt x="87744" y="31267"/>
                  </a:lnTo>
                  <a:lnTo>
                    <a:pt x="87515" y="31165"/>
                  </a:lnTo>
                  <a:lnTo>
                    <a:pt x="84175" y="31165"/>
                  </a:lnTo>
                  <a:lnTo>
                    <a:pt x="84175" y="37274"/>
                  </a:lnTo>
                  <a:lnTo>
                    <a:pt x="87566" y="37274"/>
                  </a:lnTo>
                  <a:lnTo>
                    <a:pt x="88150" y="37033"/>
                  </a:lnTo>
                  <a:lnTo>
                    <a:pt x="88506" y="36563"/>
                  </a:lnTo>
                  <a:lnTo>
                    <a:pt x="88760" y="36233"/>
                  </a:lnTo>
                  <a:lnTo>
                    <a:pt x="88773" y="34709"/>
                  </a:lnTo>
                  <a:close/>
                </a:path>
                <a:path w="109854" h="54610">
                  <a:moveTo>
                    <a:pt x="89839" y="6146"/>
                  </a:moveTo>
                  <a:lnTo>
                    <a:pt x="89712" y="6096"/>
                  </a:lnTo>
                  <a:lnTo>
                    <a:pt x="89535" y="5486"/>
                  </a:lnTo>
                  <a:lnTo>
                    <a:pt x="89408" y="3822"/>
                  </a:lnTo>
                  <a:lnTo>
                    <a:pt x="89293" y="3657"/>
                  </a:lnTo>
                  <a:lnTo>
                    <a:pt x="89166" y="3505"/>
                  </a:lnTo>
                  <a:lnTo>
                    <a:pt x="88988" y="3378"/>
                  </a:lnTo>
                  <a:lnTo>
                    <a:pt x="88747" y="3276"/>
                  </a:lnTo>
                  <a:lnTo>
                    <a:pt x="89027" y="3136"/>
                  </a:lnTo>
                  <a:lnTo>
                    <a:pt x="89217" y="2971"/>
                  </a:lnTo>
                  <a:lnTo>
                    <a:pt x="89471" y="2578"/>
                  </a:lnTo>
                  <a:lnTo>
                    <a:pt x="89496" y="927"/>
                  </a:lnTo>
                  <a:lnTo>
                    <a:pt x="89331" y="635"/>
                  </a:lnTo>
                  <a:lnTo>
                    <a:pt x="88773" y="393"/>
                  </a:lnTo>
                  <a:lnTo>
                    <a:pt x="88773" y="1460"/>
                  </a:lnTo>
                  <a:lnTo>
                    <a:pt x="88658" y="2578"/>
                  </a:lnTo>
                  <a:lnTo>
                    <a:pt x="88201" y="2895"/>
                  </a:lnTo>
                  <a:lnTo>
                    <a:pt x="87896" y="2971"/>
                  </a:lnTo>
                  <a:lnTo>
                    <a:pt x="85598" y="2971"/>
                  </a:lnTo>
                  <a:lnTo>
                    <a:pt x="85598" y="876"/>
                  </a:lnTo>
                  <a:lnTo>
                    <a:pt x="87896" y="876"/>
                  </a:lnTo>
                  <a:lnTo>
                    <a:pt x="88138" y="927"/>
                  </a:lnTo>
                  <a:lnTo>
                    <a:pt x="88620" y="1168"/>
                  </a:lnTo>
                  <a:lnTo>
                    <a:pt x="88773" y="1460"/>
                  </a:lnTo>
                  <a:lnTo>
                    <a:pt x="88773" y="393"/>
                  </a:lnTo>
                  <a:lnTo>
                    <a:pt x="88455" y="241"/>
                  </a:lnTo>
                  <a:lnTo>
                    <a:pt x="88061" y="165"/>
                  </a:lnTo>
                  <a:lnTo>
                    <a:pt x="84772" y="165"/>
                  </a:lnTo>
                  <a:lnTo>
                    <a:pt x="84772" y="6286"/>
                  </a:lnTo>
                  <a:lnTo>
                    <a:pt x="85598" y="6286"/>
                  </a:lnTo>
                  <a:lnTo>
                    <a:pt x="85598" y="3657"/>
                  </a:lnTo>
                  <a:lnTo>
                    <a:pt x="87820" y="3657"/>
                  </a:lnTo>
                  <a:lnTo>
                    <a:pt x="88061" y="3695"/>
                  </a:lnTo>
                  <a:lnTo>
                    <a:pt x="88506" y="3911"/>
                  </a:lnTo>
                  <a:lnTo>
                    <a:pt x="88595" y="4076"/>
                  </a:lnTo>
                  <a:lnTo>
                    <a:pt x="88722" y="5486"/>
                  </a:lnTo>
                  <a:lnTo>
                    <a:pt x="88836" y="6286"/>
                  </a:lnTo>
                  <a:lnTo>
                    <a:pt x="89839" y="6286"/>
                  </a:lnTo>
                  <a:lnTo>
                    <a:pt x="89839" y="6146"/>
                  </a:lnTo>
                  <a:close/>
                </a:path>
                <a:path w="109854" h="54610">
                  <a:moveTo>
                    <a:pt x="90347" y="15836"/>
                  </a:moveTo>
                  <a:lnTo>
                    <a:pt x="89750" y="15836"/>
                  </a:lnTo>
                  <a:lnTo>
                    <a:pt x="89649" y="16306"/>
                  </a:lnTo>
                  <a:lnTo>
                    <a:pt x="89484" y="16586"/>
                  </a:lnTo>
                  <a:lnTo>
                    <a:pt x="89065" y="16840"/>
                  </a:lnTo>
                  <a:lnTo>
                    <a:pt x="88684" y="16929"/>
                  </a:lnTo>
                  <a:lnTo>
                    <a:pt x="88138" y="16979"/>
                  </a:lnTo>
                  <a:lnTo>
                    <a:pt x="88138" y="17564"/>
                  </a:lnTo>
                  <a:lnTo>
                    <a:pt x="89535" y="17564"/>
                  </a:lnTo>
                  <a:lnTo>
                    <a:pt x="89535" y="21780"/>
                  </a:lnTo>
                  <a:lnTo>
                    <a:pt x="90347" y="21780"/>
                  </a:lnTo>
                  <a:lnTo>
                    <a:pt x="90347" y="15836"/>
                  </a:lnTo>
                  <a:close/>
                </a:path>
                <a:path w="109854" h="54610">
                  <a:moveTo>
                    <a:pt x="92710" y="8026"/>
                  </a:moveTo>
                  <a:lnTo>
                    <a:pt x="92303" y="7251"/>
                  </a:lnTo>
                  <a:lnTo>
                    <a:pt x="92024" y="6667"/>
                  </a:lnTo>
                  <a:lnTo>
                    <a:pt x="91668" y="5588"/>
                  </a:lnTo>
                  <a:lnTo>
                    <a:pt x="91554" y="4851"/>
                  </a:lnTo>
                  <a:lnTo>
                    <a:pt x="91554" y="3251"/>
                  </a:lnTo>
                  <a:lnTo>
                    <a:pt x="91655" y="2552"/>
                  </a:lnTo>
                  <a:lnTo>
                    <a:pt x="91986" y="1536"/>
                  </a:lnTo>
                  <a:lnTo>
                    <a:pt x="92265" y="914"/>
                  </a:lnTo>
                  <a:lnTo>
                    <a:pt x="92697" y="76"/>
                  </a:lnTo>
                  <a:lnTo>
                    <a:pt x="92176" y="76"/>
                  </a:lnTo>
                  <a:lnTo>
                    <a:pt x="91655" y="876"/>
                  </a:lnTo>
                  <a:lnTo>
                    <a:pt x="91313" y="1498"/>
                  </a:lnTo>
                  <a:lnTo>
                    <a:pt x="90893" y="2540"/>
                  </a:lnTo>
                  <a:lnTo>
                    <a:pt x="90766" y="3276"/>
                  </a:lnTo>
                  <a:lnTo>
                    <a:pt x="90779" y="4546"/>
                  </a:lnTo>
                  <a:lnTo>
                    <a:pt x="91452" y="6807"/>
                  </a:lnTo>
                  <a:lnTo>
                    <a:pt x="92202" y="8026"/>
                  </a:lnTo>
                  <a:lnTo>
                    <a:pt x="92710" y="8026"/>
                  </a:lnTo>
                  <a:close/>
                </a:path>
                <a:path w="109854" h="54610">
                  <a:moveTo>
                    <a:pt x="93802" y="36550"/>
                  </a:moveTo>
                  <a:lnTo>
                    <a:pt x="90703" y="36550"/>
                  </a:lnTo>
                  <a:lnTo>
                    <a:pt x="90703" y="31165"/>
                  </a:lnTo>
                  <a:lnTo>
                    <a:pt x="89877" y="31165"/>
                  </a:lnTo>
                  <a:lnTo>
                    <a:pt x="89877" y="37274"/>
                  </a:lnTo>
                  <a:lnTo>
                    <a:pt x="93802" y="37274"/>
                  </a:lnTo>
                  <a:lnTo>
                    <a:pt x="93802" y="36550"/>
                  </a:lnTo>
                  <a:close/>
                </a:path>
                <a:path w="109854" h="54610">
                  <a:moveTo>
                    <a:pt x="96520" y="19672"/>
                  </a:moveTo>
                  <a:lnTo>
                    <a:pt x="95643" y="19672"/>
                  </a:lnTo>
                  <a:lnTo>
                    <a:pt x="95643" y="16967"/>
                  </a:lnTo>
                  <a:lnTo>
                    <a:pt x="95643" y="15798"/>
                  </a:lnTo>
                  <a:lnTo>
                    <a:pt x="95008" y="15798"/>
                  </a:lnTo>
                  <a:lnTo>
                    <a:pt x="94881" y="15976"/>
                  </a:lnTo>
                  <a:lnTo>
                    <a:pt x="94881" y="16967"/>
                  </a:lnTo>
                  <a:lnTo>
                    <a:pt x="94881" y="19672"/>
                  </a:lnTo>
                  <a:lnTo>
                    <a:pt x="92976" y="19672"/>
                  </a:lnTo>
                  <a:lnTo>
                    <a:pt x="94881" y="16967"/>
                  </a:lnTo>
                  <a:lnTo>
                    <a:pt x="94881" y="15976"/>
                  </a:lnTo>
                  <a:lnTo>
                    <a:pt x="92290" y="19583"/>
                  </a:lnTo>
                  <a:lnTo>
                    <a:pt x="92290" y="20320"/>
                  </a:lnTo>
                  <a:lnTo>
                    <a:pt x="94894" y="20320"/>
                  </a:lnTo>
                  <a:lnTo>
                    <a:pt x="94894" y="21780"/>
                  </a:lnTo>
                  <a:lnTo>
                    <a:pt x="95643" y="21780"/>
                  </a:lnTo>
                  <a:lnTo>
                    <a:pt x="95643" y="20320"/>
                  </a:lnTo>
                  <a:lnTo>
                    <a:pt x="96520" y="20320"/>
                  </a:lnTo>
                  <a:lnTo>
                    <a:pt x="96520" y="19672"/>
                  </a:lnTo>
                  <a:close/>
                </a:path>
                <a:path w="109854" h="54610">
                  <a:moveTo>
                    <a:pt x="97409" y="1638"/>
                  </a:moveTo>
                  <a:lnTo>
                    <a:pt x="97243" y="1219"/>
                  </a:lnTo>
                  <a:lnTo>
                    <a:pt x="96608" y="482"/>
                  </a:lnTo>
                  <a:lnTo>
                    <a:pt x="96113" y="304"/>
                  </a:lnTo>
                  <a:lnTo>
                    <a:pt x="94615" y="304"/>
                  </a:lnTo>
                  <a:lnTo>
                    <a:pt x="94043" y="596"/>
                  </a:lnTo>
                  <a:lnTo>
                    <a:pt x="93535" y="1498"/>
                  </a:lnTo>
                  <a:lnTo>
                    <a:pt x="93433" y="1917"/>
                  </a:lnTo>
                  <a:lnTo>
                    <a:pt x="93421" y="2438"/>
                  </a:lnTo>
                  <a:lnTo>
                    <a:pt x="94183" y="2438"/>
                  </a:lnTo>
                  <a:lnTo>
                    <a:pt x="94195" y="2070"/>
                  </a:lnTo>
                  <a:lnTo>
                    <a:pt x="94259" y="1778"/>
                  </a:lnTo>
                  <a:lnTo>
                    <a:pt x="94551" y="1181"/>
                  </a:lnTo>
                  <a:lnTo>
                    <a:pt x="94919" y="990"/>
                  </a:lnTo>
                  <a:lnTo>
                    <a:pt x="95770" y="990"/>
                  </a:lnTo>
                  <a:lnTo>
                    <a:pt x="96050" y="1092"/>
                  </a:lnTo>
                  <a:lnTo>
                    <a:pt x="96469" y="1498"/>
                  </a:lnTo>
                  <a:lnTo>
                    <a:pt x="96570" y="1778"/>
                  </a:lnTo>
                  <a:lnTo>
                    <a:pt x="96570" y="2413"/>
                  </a:lnTo>
                  <a:lnTo>
                    <a:pt x="96456" y="2679"/>
                  </a:lnTo>
                  <a:lnTo>
                    <a:pt x="96088" y="3060"/>
                  </a:lnTo>
                  <a:lnTo>
                    <a:pt x="95834" y="3238"/>
                  </a:lnTo>
                  <a:lnTo>
                    <a:pt x="94145" y="4216"/>
                  </a:lnTo>
                  <a:lnTo>
                    <a:pt x="93789" y="4559"/>
                  </a:lnTo>
                  <a:lnTo>
                    <a:pt x="93599" y="4940"/>
                  </a:lnTo>
                  <a:lnTo>
                    <a:pt x="93421" y="5321"/>
                  </a:lnTo>
                  <a:lnTo>
                    <a:pt x="93306" y="5765"/>
                  </a:lnTo>
                  <a:lnTo>
                    <a:pt x="93281" y="6286"/>
                  </a:lnTo>
                  <a:lnTo>
                    <a:pt x="97370" y="6286"/>
                  </a:lnTo>
                  <a:lnTo>
                    <a:pt x="97370" y="5575"/>
                  </a:lnTo>
                  <a:lnTo>
                    <a:pt x="94119" y="5575"/>
                  </a:lnTo>
                  <a:lnTo>
                    <a:pt x="94183" y="5283"/>
                  </a:lnTo>
                  <a:lnTo>
                    <a:pt x="94361" y="5016"/>
                  </a:lnTo>
                  <a:lnTo>
                    <a:pt x="94792" y="4635"/>
                  </a:lnTo>
                  <a:lnTo>
                    <a:pt x="95008" y="4495"/>
                  </a:lnTo>
                  <a:lnTo>
                    <a:pt x="96354" y="3746"/>
                  </a:lnTo>
                  <a:lnTo>
                    <a:pt x="96697" y="3505"/>
                  </a:lnTo>
                  <a:lnTo>
                    <a:pt x="97231" y="2971"/>
                  </a:lnTo>
                  <a:lnTo>
                    <a:pt x="97409" y="2565"/>
                  </a:lnTo>
                  <a:lnTo>
                    <a:pt x="97409" y="1638"/>
                  </a:lnTo>
                  <a:close/>
                </a:path>
                <a:path w="109854" h="54610">
                  <a:moveTo>
                    <a:pt x="99034" y="19177"/>
                  </a:moveTo>
                  <a:lnTo>
                    <a:pt x="97586" y="15557"/>
                  </a:lnTo>
                  <a:lnTo>
                    <a:pt x="97091" y="15557"/>
                  </a:lnTo>
                  <a:lnTo>
                    <a:pt x="97497" y="16332"/>
                  </a:lnTo>
                  <a:lnTo>
                    <a:pt x="97777" y="16929"/>
                  </a:lnTo>
                  <a:lnTo>
                    <a:pt x="98132" y="17995"/>
                  </a:lnTo>
                  <a:lnTo>
                    <a:pt x="98247" y="18732"/>
                  </a:lnTo>
                  <a:lnTo>
                    <a:pt x="98247" y="20345"/>
                  </a:lnTo>
                  <a:lnTo>
                    <a:pt x="98145" y="21043"/>
                  </a:lnTo>
                  <a:lnTo>
                    <a:pt x="97828" y="22021"/>
                  </a:lnTo>
                  <a:lnTo>
                    <a:pt x="97548" y="22656"/>
                  </a:lnTo>
                  <a:lnTo>
                    <a:pt x="97104" y="23520"/>
                  </a:lnTo>
                  <a:lnTo>
                    <a:pt x="97624" y="23520"/>
                  </a:lnTo>
                  <a:lnTo>
                    <a:pt x="98132" y="22707"/>
                  </a:lnTo>
                  <a:lnTo>
                    <a:pt x="98475" y="22098"/>
                  </a:lnTo>
                  <a:lnTo>
                    <a:pt x="98907" y="21043"/>
                  </a:lnTo>
                  <a:lnTo>
                    <a:pt x="99034" y="20307"/>
                  </a:lnTo>
                  <a:lnTo>
                    <a:pt x="99034" y="19177"/>
                  </a:lnTo>
                  <a:close/>
                </a:path>
                <a:path w="109854" h="54610">
                  <a:moveTo>
                    <a:pt x="100266" y="33274"/>
                  </a:moveTo>
                  <a:lnTo>
                    <a:pt x="100063" y="32575"/>
                  </a:lnTo>
                  <a:lnTo>
                    <a:pt x="99428" y="31737"/>
                  </a:lnTo>
                  <a:lnTo>
                    <a:pt x="99364" y="33274"/>
                  </a:lnTo>
                  <a:lnTo>
                    <a:pt x="99250" y="35407"/>
                  </a:lnTo>
                  <a:lnTo>
                    <a:pt x="98590" y="36449"/>
                  </a:lnTo>
                  <a:lnTo>
                    <a:pt x="98069" y="36715"/>
                  </a:lnTo>
                  <a:lnTo>
                    <a:pt x="96570" y="36715"/>
                  </a:lnTo>
                  <a:lnTo>
                    <a:pt x="96113" y="36525"/>
                  </a:lnTo>
                  <a:lnTo>
                    <a:pt x="95986" y="36449"/>
                  </a:lnTo>
                  <a:lnTo>
                    <a:pt x="95326" y="35547"/>
                  </a:lnTo>
                  <a:lnTo>
                    <a:pt x="95211" y="33274"/>
                  </a:lnTo>
                  <a:lnTo>
                    <a:pt x="95351" y="32829"/>
                  </a:lnTo>
                  <a:lnTo>
                    <a:pt x="96151" y="31940"/>
                  </a:lnTo>
                  <a:lnTo>
                    <a:pt x="96672" y="31737"/>
                  </a:lnTo>
                  <a:lnTo>
                    <a:pt x="97955" y="31737"/>
                  </a:lnTo>
                  <a:lnTo>
                    <a:pt x="98463" y="31940"/>
                  </a:lnTo>
                  <a:lnTo>
                    <a:pt x="99225" y="32829"/>
                  </a:lnTo>
                  <a:lnTo>
                    <a:pt x="99364" y="33274"/>
                  </a:lnTo>
                  <a:lnTo>
                    <a:pt x="99364" y="31661"/>
                  </a:lnTo>
                  <a:lnTo>
                    <a:pt x="99136" y="31343"/>
                  </a:lnTo>
                  <a:lnTo>
                    <a:pt x="98336" y="31000"/>
                  </a:lnTo>
                  <a:lnTo>
                    <a:pt x="96227" y="31000"/>
                  </a:lnTo>
                  <a:lnTo>
                    <a:pt x="95440" y="31369"/>
                  </a:lnTo>
                  <a:lnTo>
                    <a:pt x="94602" y="32575"/>
                  </a:lnTo>
                  <a:lnTo>
                    <a:pt x="94475" y="32816"/>
                  </a:lnTo>
                  <a:lnTo>
                    <a:pt x="94348" y="33274"/>
                  </a:lnTo>
                  <a:lnTo>
                    <a:pt x="94424" y="35547"/>
                  </a:lnTo>
                  <a:lnTo>
                    <a:pt x="94538" y="35928"/>
                  </a:lnTo>
                  <a:lnTo>
                    <a:pt x="94957" y="36449"/>
                  </a:lnTo>
                  <a:lnTo>
                    <a:pt x="95554" y="37134"/>
                  </a:lnTo>
                  <a:lnTo>
                    <a:pt x="96304" y="37452"/>
                  </a:lnTo>
                  <a:lnTo>
                    <a:pt x="98247" y="37452"/>
                  </a:lnTo>
                  <a:lnTo>
                    <a:pt x="99021" y="37096"/>
                  </a:lnTo>
                  <a:lnTo>
                    <a:pt x="99314" y="36715"/>
                  </a:lnTo>
                  <a:lnTo>
                    <a:pt x="100025" y="35788"/>
                  </a:lnTo>
                  <a:lnTo>
                    <a:pt x="100139" y="35407"/>
                  </a:lnTo>
                  <a:lnTo>
                    <a:pt x="100266" y="33274"/>
                  </a:lnTo>
                  <a:close/>
                </a:path>
                <a:path w="109854" h="54610">
                  <a:moveTo>
                    <a:pt x="102133" y="3759"/>
                  </a:moveTo>
                  <a:lnTo>
                    <a:pt x="101942" y="3314"/>
                  </a:lnTo>
                  <a:lnTo>
                    <a:pt x="101180" y="2603"/>
                  </a:lnTo>
                  <a:lnTo>
                    <a:pt x="100723" y="2425"/>
                  </a:lnTo>
                  <a:lnTo>
                    <a:pt x="99885" y="2425"/>
                  </a:lnTo>
                  <a:lnTo>
                    <a:pt x="99618" y="2476"/>
                  </a:lnTo>
                  <a:lnTo>
                    <a:pt x="99275" y="2616"/>
                  </a:lnTo>
                  <a:lnTo>
                    <a:pt x="99148" y="2692"/>
                  </a:lnTo>
                  <a:lnTo>
                    <a:pt x="99009" y="2806"/>
                  </a:lnTo>
                  <a:lnTo>
                    <a:pt x="99263" y="1143"/>
                  </a:lnTo>
                  <a:lnTo>
                    <a:pt x="101790" y="1143"/>
                  </a:lnTo>
                  <a:lnTo>
                    <a:pt x="101790" y="419"/>
                  </a:lnTo>
                  <a:lnTo>
                    <a:pt x="98704" y="419"/>
                  </a:lnTo>
                  <a:lnTo>
                    <a:pt x="98247" y="3632"/>
                  </a:lnTo>
                  <a:lnTo>
                    <a:pt x="98894" y="3670"/>
                  </a:lnTo>
                  <a:lnTo>
                    <a:pt x="99021" y="3492"/>
                  </a:lnTo>
                  <a:lnTo>
                    <a:pt x="99174" y="3352"/>
                  </a:lnTo>
                  <a:lnTo>
                    <a:pt x="99555" y="3149"/>
                  </a:lnTo>
                  <a:lnTo>
                    <a:pt x="99771" y="3098"/>
                  </a:lnTo>
                  <a:lnTo>
                    <a:pt x="100380" y="3098"/>
                  </a:lnTo>
                  <a:lnTo>
                    <a:pt x="100685" y="3225"/>
                  </a:lnTo>
                  <a:lnTo>
                    <a:pt x="101193" y="3670"/>
                  </a:lnTo>
                  <a:lnTo>
                    <a:pt x="101320" y="3987"/>
                  </a:lnTo>
                  <a:lnTo>
                    <a:pt x="101320" y="4762"/>
                  </a:lnTo>
                  <a:lnTo>
                    <a:pt x="101219" y="5067"/>
                  </a:lnTo>
                  <a:lnTo>
                    <a:pt x="100787" y="5638"/>
                  </a:lnTo>
                  <a:lnTo>
                    <a:pt x="100457" y="5778"/>
                  </a:lnTo>
                  <a:lnTo>
                    <a:pt x="99783" y="5778"/>
                  </a:lnTo>
                  <a:lnTo>
                    <a:pt x="99580" y="5727"/>
                  </a:lnTo>
                  <a:lnTo>
                    <a:pt x="99060" y="5486"/>
                  </a:lnTo>
                  <a:lnTo>
                    <a:pt x="98856" y="5194"/>
                  </a:lnTo>
                  <a:lnTo>
                    <a:pt x="98806" y="4762"/>
                  </a:lnTo>
                  <a:lnTo>
                    <a:pt x="98031" y="4762"/>
                  </a:lnTo>
                  <a:lnTo>
                    <a:pt x="98069" y="5334"/>
                  </a:lnTo>
                  <a:lnTo>
                    <a:pt x="98285" y="5753"/>
                  </a:lnTo>
                  <a:lnTo>
                    <a:pt x="99034" y="6299"/>
                  </a:lnTo>
                  <a:lnTo>
                    <a:pt x="99453" y="6438"/>
                  </a:lnTo>
                  <a:lnTo>
                    <a:pt x="100711" y="6438"/>
                  </a:lnTo>
                  <a:lnTo>
                    <a:pt x="101257" y="6223"/>
                  </a:lnTo>
                  <a:lnTo>
                    <a:pt x="101955" y="5359"/>
                  </a:lnTo>
                  <a:lnTo>
                    <a:pt x="102133" y="4864"/>
                  </a:lnTo>
                  <a:lnTo>
                    <a:pt x="102133" y="3759"/>
                  </a:lnTo>
                  <a:close/>
                </a:path>
                <a:path w="109854" h="54610">
                  <a:moveTo>
                    <a:pt x="105829" y="34709"/>
                  </a:moveTo>
                  <a:lnTo>
                    <a:pt x="105562" y="34417"/>
                  </a:lnTo>
                  <a:lnTo>
                    <a:pt x="105371" y="34239"/>
                  </a:lnTo>
                  <a:lnTo>
                    <a:pt x="105143" y="34099"/>
                  </a:lnTo>
                  <a:lnTo>
                    <a:pt x="105117" y="35013"/>
                  </a:lnTo>
                  <a:lnTo>
                    <a:pt x="105041" y="35941"/>
                  </a:lnTo>
                  <a:lnTo>
                    <a:pt x="104698" y="36423"/>
                  </a:lnTo>
                  <a:lnTo>
                    <a:pt x="104330" y="36563"/>
                  </a:lnTo>
                  <a:lnTo>
                    <a:pt x="102044" y="36563"/>
                  </a:lnTo>
                  <a:lnTo>
                    <a:pt x="102044" y="34417"/>
                  </a:lnTo>
                  <a:lnTo>
                    <a:pt x="104025" y="34417"/>
                  </a:lnTo>
                  <a:lnTo>
                    <a:pt x="104305" y="34455"/>
                  </a:lnTo>
                  <a:lnTo>
                    <a:pt x="104914" y="34709"/>
                  </a:lnTo>
                  <a:lnTo>
                    <a:pt x="105117" y="35013"/>
                  </a:lnTo>
                  <a:lnTo>
                    <a:pt x="105117" y="34099"/>
                  </a:lnTo>
                  <a:lnTo>
                    <a:pt x="104825" y="33985"/>
                  </a:lnTo>
                  <a:lnTo>
                    <a:pt x="105041" y="33870"/>
                  </a:lnTo>
                  <a:lnTo>
                    <a:pt x="105219" y="33743"/>
                  </a:lnTo>
                  <a:lnTo>
                    <a:pt x="105473" y="33451"/>
                  </a:lnTo>
                  <a:lnTo>
                    <a:pt x="105562" y="32054"/>
                  </a:lnTo>
                  <a:lnTo>
                    <a:pt x="105410" y="31851"/>
                  </a:lnTo>
                  <a:lnTo>
                    <a:pt x="105079" y="31369"/>
                  </a:lnTo>
                  <a:lnTo>
                    <a:pt x="104800" y="31267"/>
                  </a:lnTo>
                  <a:lnTo>
                    <a:pt x="104800" y="32346"/>
                  </a:lnTo>
                  <a:lnTo>
                    <a:pt x="104698" y="33375"/>
                  </a:lnTo>
                  <a:lnTo>
                    <a:pt x="104165" y="33693"/>
                  </a:lnTo>
                  <a:lnTo>
                    <a:pt x="103886" y="33743"/>
                  </a:lnTo>
                  <a:lnTo>
                    <a:pt x="102044" y="33743"/>
                  </a:lnTo>
                  <a:lnTo>
                    <a:pt x="102044" y="31851"/>
                  </a:lnTo>
                  <a:lnTo>
                    <a:pt x="103873" y="31851"/>
                  </a:lnTo>
                  <a:lnTo>
                    <a:pt x="104152" y="31889"/>
                  </a:lnTo>
                  <a:lnTo>
                    <a:pt x="104660" y="32105"/>
                  </a:lnTo>
                  <a:lnTo>
                    <a:pt x="104800" y="32346"/>
                  </a:lnTo>
                  <a:lnTo>
                    <a:pt x="104800" y="31267"/>
                  </a:lnTo>
                  <a:lnTo>
                    <a:pt x="104571" y="31165"/>
                  </a:lnTo>
                  <a:lnTo>
                    <a:pt x="101231" y="31165"/>
                  </a:lnTo>
                  <a:lnTo>
                    <a:pt x="101231" y="37274"/>
                  </a:lnTo>
                  <a:lnTo>
                    <a:pt x="104622" y="37274"/>
                  </a:lnTo>
                  <a:lnTo>
                    <a:pt x="105206" y="37033"/>
                  </a:lnTo>
                  <a:lnTo>
                    <a:pt x="105562" y="36563"/>
                  </a:lnTo>
                  <a:lnTo>
                    <a:pt x="105816" y="36233"/>
                  </a:lnTo>
                  <a:lnTo>
                    <a:pt x="105829" y="34709"/>
                  </a:lnTo>
                  <a:close/>
                </a:path>
                <a:path w="109854" h="54610">
                  <a:moveTo>
                    <a:pt x="106870" y="3759"/>
                  </a:moveTo>
                  <a:lnTo>
                    <a:pt x="106680" y="3314"/>
                  </a:lnTo>
                  <a:lnTo>
                    <a:pt x="105918" y="2603"/>
                  </a:lnTo>
                  <a:lnTo>
                    <a:pt x="105460" y="2425"/>
                  </a:lnTo>
                  <a:lnTo>
                    <a:pt x="104622" y="2425"/>
                  </a:lnTo>
                  <a:lnTo>
                    <a:pt x="104368" y="2476"/>
                  </a:lnTo>
                  <a:lnTo>
                    <a:pt x="104013" y="2616"/>
                  </a:lnTo>
                  <a:lnTo>
                    <a:pt x="103886" y="2692"/>
                  </a:lnTo>
                  <a:lnTo>
                    <a:pt x="103746" y="2806"/>
                  </a:lnTo>
                  <a:lnTo>
                    <a:pt x="104000" y="1143"/>
                  </a:lnTo>
                  <a:lnTo>
                    <a:pt x="106540" y="1143"/>
                  </a:lnTo>
                  <a:lnTo>
                    <a:pt x="106540" y="419"/>
                  </a:lnTo>
                  <a:lnTo>
                    <a:pt x="103441" y="419"/>
                  </a:lnTo>
                  <a:lnTo>
                    <a:pt x="102984" y="3632"/>
                  </a:lnTo>
                  <a:lnTo>
                    <a:pt x="103632" y="3670"/>
                  </a:lnTo>
                  <a:lnTo>
                    <a:pt x="103771" y="3492"/>
                  </a:lnTo>
                  <a:lnTo>
                    <a:pt x="103924" y="3352"/>
                  </a:lnTo>
                  <a:lnTo>
                    <a:pt x="104292" y="3149"/>
                  </a:lnTo>
                  <a:lnTo>
                    <a:pt x="104508" y="3098"/>
                  </a:lnTo>
                  <a:lnTo>
                    <a:pt x="105130" y="3098"/>
                  </a:lnTo>
                  <a:lnTo>
                    <a:pt x="105435" y="3225"/>
                  </a:lnTo>
                  <a:lnTo>
                    <a:pt x="105943" y="3670"/>
                  </a:lnTo>
                  <a:lnTo>
                    <a:pt x="106070" y="3987"/>
                  </a:lnTo>
                  <a:lnTo>
                    <a:pt x="106070" y="4762"/>
                  </a:lnTo>
                  <a:lnTo>
                    <a:pt x="105956" y="5067"/>
                  </a:lnTo>
                  <a:lnTo>
                    <a:pt x="105537" y="5638"/>
                  </a:lnTo>
                  <a:lnTo>
                    <a:pt x="105206" y="5778"/>
                  </a:lnTo>
                  <a:lnTo>
                    <a:pt x="104521" y="5778"/>
                  </a:lnTo>
                  <a:lnTo>
                    <a:pt x="104317" y="5727"/>
                  </a:lnTo>
                  <a:lnTo>
                    <a:pt x="103797" y="5486"/>
                  </a:lnTo>
                  <a:lnTo>
                    <a:pt x="103606" y="5194"/>
                  </a:lnTo>
                  <a:lnTo>
                    <a:pt x="103543" y="4762"/>
                  </a:lnTo>
                  <a:lnTo>
                    <a:pt x="102768" y="4762"/>
                  </a:lnTo>
                  <a:lnTo>
                    <a:pt x="102819" y="5334"/>
                  </a:lnTo>
                  <a:lnTo>
                    <a:pt x="103022" y="5753"/>
                  </a:lnTo>
                  <a:lnTo>
                    <a:pt x="103771" y="6299"/>
                  </a:lnTo>
                  <a:lnTo>
                    <a:pt x="104203" y="6438"/>
                  </a:lnTo>
                  <a:lnTo>
                    <a:pt x="105448" y="6438"/>
                  </a:lnTo>
                  <a:lnTo>
                    <a:pt x="106006" y="6223"/>
                  </a:lnTo>
                  <a:lnTo>
                    <a:pt x="106692" y="5359"/>
                  </a:lnTo>
                  <a:lnTo>
                    <a:pt x="106870" y="4864"/>
                  </a:lnTo>
                  <a:lnTo>
                    <a:pt x="106870" y="3759"/>
                  </a:lnTo>
                  <a:close/>
                </a:path>
                <a:path w="109854" h="54610">
                  <a:moveTo>
                    <a:pt x="109461" y="3683"/>
                  </a:moveTo>
                  <a:lnTo>
                    <a:pt x="108026" y="76"/>
                  </a:lnTo>
                  <a:lnTo>
                    <a:pt x="107518" y="76"/>
                  </a:lnTo>
                  <a:lnTo>
                    <a:pt x="107924" y="838"/>
                  </a:lnTo>
                  <a:lnTo>
                    <a:pt x="108204" y="1435"/>
                  </a:lnTo>
                  <a:lnTo>
                    <a:pt x="108559" y="2514"/>
                  </a:lnTo>
                  <a:lnTo>
                    <a:pt x="108673" y="3251"/>
                  </a:lnTo>
                  <a:lnTo>
                    <a:pt x="108673" y="4851"/>
                  </a:lnTo>
                  <a:lnTo>
                    <a:pt x="108572" y="5549"/>
                  </a:lnTo>
                  <a:lnTo>
                    <a:pt x="108254" y="6540"/>
                  </a:lnTo>
                  <a:lnTo>
                    <a:pt x="107975" y="7162"/>
                  </a:lnTo>
                  <a:lnTo>
                    <a:pt x="107530" y="8026"/>
                  </a:lnTo>
                  <a:lnTo>
                    <a:pt x="108051" y="8026"/>
                  </a:lnTo>
                  <a:lnTo>
                    <a:pt x="108559" y="7213"/>
                  </a:lnTo>
                  <a:lnTo>
                    <a:pt x="108902" y="6604"/>
                  </a:lnTo>
                  <a:lnTo>
                    <a:pt x="109334" y="5549"/>
                  </a:lnTo>
                  <a:lnTo>
                    <a:pt x="109461" y="4826"/>
                  </a:lnTo>
                  <a:lnTo>
                    <a:pt x="109461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096851" y="2476512"/>
              <a:ext cx="128905" cy="53975"/>
            </a:xfrm>
            <a:custGeom>
              <a:avLst/>
              <a:gdLst/>
              <a:ahLst/>
              <a:cxnLst/>
              <a:rect l="l" t="t" r="r" b="b"/>
              <a:pathLst>
                <a:path w="128904" h="53975">
                  <a:moveTo>
                    <a:pt x="4102" y="49631"/>
                  </a:moveTo>
                  <a:lnTo>
                    <a:pt x="3898" y="49072"/>
                  </a:lnTo>
                  <a:lnTo>
                    <a:pt x="3581" y="48768"/>
                  </a:lnTo>
                  <a:lnTo>
                    <a:pt x="3238" y="48450"/>
                  </a:lnTo>
                  <a:lnTo>
                    <a:pt x="3238" y="49631"/>
                  </a:lnTo>
                  <a:lnTo>
                    <a:pt x="3149" y="51422"/>
                  </a:lnTo>
                  <a:lnTo>
                    <a:pt x="2857" y="52031"/>
                  </a:lnTo>
                  <a:lnTo>
                    <a:pt x="2514" y="52222"/>
                  </a:lnTo>
                  <a:lnTo>
                    <a:pt x="1562" y="52222"/>
                  </a:lnTo>
                  <a:lnTo>
                    <a:pt x="1231" y="52057"/>
                  </a:lnTo>
                  <a:lnTo>
                    <a:pt x="825" y="51422"/>
                  </a:lnTo>
                  <a:lnTo>
                    <a:pt x="825" y="49631"/>
                  </a:lnTo>
                  <a:lnTo>
                    <a:pt x="1231" y="48945"/>
                  </a:lnTo>
                  <a:lnTo>
                    <a:pt x="1562" y="48768"/>
                  </a:lnTo>
                  <a:lnTo>
                    <a:pt x="2540" y="48768"/>
                  </a:lnTo>
                  <a:lnTo>
                    <a:pt x="2844" y="48945"/>
                  </a:lnTo>
                  <a:lnTo>
                    <a:pt x="2946" y="49072"/>
                  </a:lnTo>
                  <a:lnTo>
                    <a:pt x="3238" y="49631"/>
                  </a:lnTo>
                  <a:lnTo>
                    <a:pt x="3238" y="48450"/>
                  </a:lnTo>
                  <a:lnTo>
                    <a:pt x="3098" y="48310"/>
                  </a:lnTo>
                  <a:lnTo>
                    <a:pt x="2616" y="48107"/>
                  </a:lnTo>
                  <a:lnTo>
                    <a:pt x="1409" y="48107"/>
                  </a:lnTo>
                  <a:lnTo>
                    <a:pt x="889" y="48336"/>
                  </a:lnTo>
                  <a:lnTo>
                    <a:pt x="139" y="49225"/>
                  </a:lnTo>
                  <a:lnTo>
                    <a:pt x="0" y="49631"/>
                  </a:lnTo>
                  <a:lnTo>
                    <a:pt x="127" y="51828"/>
                  </a:lnTo>
                  <a:lnTo>
                    <a:pt x="850" y="52654"/>
                  </a:lnTo>
                  <a:lnTo>
                    <a:pt x="1333" y="52857"/>
                  </a:lnTo>
                  <a:lnTo>
                    <a:pt x="2679" y="52857"/>
                  </a:lnTo>
                  <a:lnTo>
                    <a:pt x="3225" y="52628"/>
                  </a:lnTo>
                  <a:lnTo>
                    <a:pt x="3530" y="52222"/>
                  </a:lnTo>
                  <a:lnTo>
                    <a:pt x="3924" y="51689"/>
                  </a:lnTo>
                  <a:lnTo>
                    <a:pt x="4000" y="51422"/>
                  </a:lnTo>
                  <a:lnTo>
                    <a:pt x="4102" y="49631"/>
                  </a:lnTo>
                  <a:close/>
                </a:path>
                <a:path w="128904" h="53975">
                  <a:moveTo>
                    <a:pt x="4102" y="34137"/>
                  </a:moveTo>
                  <a:lnTo>
                    <a:pt x="3898" y="33566"/>
                  </a:lnTo>
                  <a:lnTo>
                    <a:pt x="3581" y="33261"/>
                  </a:lnTo>
                  <a:lnTo>
                    <a:pt x="3238" y="32943"/>
                  </a:lnTo>
                  <a:lnTo>
                    <a:pt x="3238" y="34137"/>
                  </a:lnTo>
                  <a:lnTo>
                    <a:pt x="3149" y="35928"/>
                  </a:lnTo>
                  <a:lnTo>
                    <a:pt x="2857" y="36525"/>
                  </a:lnTo>
                  <a:lnTo>
                    <a:pt x="2514" y="36715"/>
                  </a:lnTo>
                  <a:lnTo>
                    <a:pt x="1562" y="36715"/>
                  </a:lnTo>
                  <a:lnTo>
                    <a:pt x="1231" y="36563"/>
                  </a:lnTo>
                  <a:lnTo>
                    <a:pt x="825" y="35928"/>
                  </a:lnTo>
                  <a:lnTo>
                    <a:pt x="825" y="34137"/>
                  </a:lnTo>
                  <a:lnTo>
                    <a:pt x="1231" y="33439"/>
                  </a:lnTo>
                  <a:lnTo>
                    <a:pt x="1562" y="33261"/>
                  </a:lnTo>
                  <a:lnTo>
                    <a:pt x="2540" y="33261"/>
                  </a:lnTo>
                  <a:lnTo>
                    <a:pt x="2844" y="33439"/>
                  </a:lnTo>
                  <a:lnTo>
                    <a:pt x="2946" y="33566"/>
                  </a:lnTo>
                  <a:lnTo>
                    <a:pt x="3238" y="34137"/>
                  </a:lnTo>
                  <a:lnTo>
                    <a:pt x="3238" y="32943"/>
                  </a:lnTo>
                  <a:lnTo>
                    <a:pt x="3098" y="32804"/>
                  </a:lnTo>
                  <a:lnTo>
                    <a:pt x="2616" y="32613"/>
                  </a:lnTo>
                  <a:lnTo>
                    <a:pt x="1409" y="32613"/>
                  </a:lnTo>
                  <a:lnTo>
                    <a:pt x="889" y="32842"/>
                  </a:lnTo>
                  <a:lnTo>
                    <a:pt x="139" y="33731"/>
                  </a:lnTo>
                  <a:lnTo>
                    <a:pt x="0" y="34137"/>
                  </a:lnTo>
                  <a:lnTo>
                    <a:pt x="127" y="36322"/>
                  </a:lnTo>
                  <a:lnTo>
                    <a:pt x="850" y="37160"/>
                  </a:lnTo>
                  <a:lnTo>
                    <a:pt x="1333" y="37363"/>
                  </a:lnTo>
                  <a:lnTo>
                    <a:pt x="2679" y="37363"/>
                  </a:lnTo>
                  <a:lnTo>
                    <a:pt x="3225" y="37134"/>
                  </a:lnTo>
                  <a:lnTo>
                    <a:pt x="3530" y="36715"/>
                  </a:lnTo>
                  <a:lnTo>
                    <a:pt x="3924" y="36195"/>
                  </a:lnTo>
                  <a:lnTo>
                    <a:pt x="4000" y="35928"/>
                  </a:lnTo>
                  <a:lnTo>
                    <a:pt x="4102" y="34137"/>
                  </a:lnTo>
                  <a:close/>
                </a:path>
                <a:path w="128904" h="53975">
                  <a:moveTo>
                    <a:pt x="4102" y="18643"/>
                  </a:moveTo>
                  <a:lnTo>
                    <a:pt x="3898" y="18084"/>
                  </a:lnTo>
                  <a:lnTo>
                    <a:pt x="3581" y="17780"/>
                  </a:lnTo>
                  <a:lnTo>
                    <a:pt x="3238" y="17449"/>
                  </a:lnTo>
                  <a:lnTo>
                    <a:pt x="3238" y="18643"/>
                  </a:lnTo>
                  <a:lnTo>
                    <a:pt x="3149" y="20434"/>
                  </a:lnTo>
                  <a:lnTo>
                    <a:pt x="2857" y="21031"/>
                  </a:lnTo>
                  <a:lnTo>
                    <a:pt x="2514" y="21234"/>
                  </a:lnTo>
                  <a:lnTo>
                    <a:pt x="1562" y="21234"/>
                  </a:lnTo>
                  <a:lnTo>
                    <a:pt x="1231" y="21069"/>
                  </a:lnTo>
                  <a:lnTo>
                    <a:pt x="825" y="20434"/>
                  </a:lnTo>
                  <a:lnTo>
                    <a:pt x="825" y="18643"/>
                  </a:lnTo>
                  <a:lnTo>
                    <a:pt x="3238" y="18643"/>
                  </a:lnTo>
                  <a:lnTo>
                    <a:pt x="3238" y="17449"/>
                  </a:lnTo>
                  <a:lnTo>
                    <a:pt x="3098" y="17310"/>
                  </a:lnTo>
                  <a:lnTo>
                    <a:pt x="2616" y="17119"/>
                  </a:lnTo>
                  <a:lnTo>
                    <a:pt x="1409" y="17119"/>
                  </a:lnTo>
                  <a:lnTo>
                    <a:pt x="889" y="17348"/>
                  </a:lnTo>
                  <a:lnTo>
                    <a:pt x="139" y="18237"/>
                  </a:lnTo>
                  <a:lnTo>
                    <a:pt x="0" y="18643"/>
                  </a:lnTo>
                  <a:lnTo>
                    <a:pt x="127" y="20828"/>
                  </a:lnTo>
                  <a:lnTo>
                    <a:pt x="850" y="21666"/>
                  </a:lnTo>
                  <a:lnTo>
                    <a:pt x="1333" y="21869"/>
                  </a:lnTo>
                  <a:lnTo>
                    <a:pt x="2679" y="21869"/>
                  </a:lnTo>
                  <a:lnTo>
                    <a:pt x="3225" y="21640"/>
                  </a:lnTo>
                  <a:lnTo>
                    <a:pt x="3530" y="21234"/>
                  </a:lnTo>
                  <a:lnTo>
                    <a:pt x="3924" y="20701"/>
                  </a:lnTo>
                  <a:lnTo>
                    <a:pt x="4000" y="20434"/>
                  </a:lnTo>
                  <a:lnTo>
                    <a:pt x="4102" y="18643"/>
                  </a:lnTo>
                  <a:close/>
                </a:path>
                <a:path w="128904" h="53975">
                  <a:moveTo>
                    <a:pt x="5753" y="48260"/>
                  </a:moveTo>
                  <a:lnTo>
                    <a:pt x="4991" y="48260"/>
                  </a:lnTo>
                  <a:lnTo>
                    <a:pt x="4991" y="52705"/>
                  </a:lnTo>
                  <a:lnTo>
                    <a:pt x="5753" y="52705"/>
                  </a:lnTo>
                  <a:lnTo>
                    <a:pt x="5753" y="48260"/>
                  </a:lnTo>
                  <a:close/>
                </a:path>
                <a:path w="128904" h="53975">
                  <a:moveTo>
                    <a:pt x="5753" y="46583"/>
                  </a:moveTo>
                  <a:lnTo>
                    <a:pt x="4991" y="46583"/>
                  </a:lnTo>
                  <a:lnTo>
                    <a:pt x="4991" y="47434"/>
                  </a:lnTo>
                  <a:lnTo>
                    <a:pt x="5753" y="47434"/>
                  </a:lnTo>
                  <a:lnTo>
                    <a:pt x="5753" y="46583"/>
                  </a:lnTo>
                  <a:close/>
                </a:path>
                <a:path w="128904" h="53975">
                  <a:moveTo>
                    <a:pt x="5753" y="32766"/>
                  </a:moveTo>
                  <a:lnTo>
                    <a:pt x="4991" y="32766"/>
                  </a:lnTo>
                  <a:lnTo>
                    <a:pt x="4991" y="37198"/>
                  </a:lnTo>
                  <a:lnTo>
                    <a:pt x="5753" y="37198"/>
                  </a:lnTo>
                  <a:lnTo>
                    <a:pt x="5753" y="32766"/>
                  </a:lnTo>
                  <a:close/>
                </a:path>
                <a:path w="128904" h="53975">
                  <a:moveTo>
                    <a:pt x="5753" y="31089"/>
                  </a:moveTo>
                  <a:lnTo>
                    <a:pt x="4991" y="31089"/>
                  </a:lnTo>
                  <a:lnTo>
                    <a:pt x="4991" y="31940"/>
                  </a:lnTo>
                  <a:lnTo>
                    <a:pt x="5753" y="31940"/>
                  </a:lnTo>
                  <a:lnTo>
                    <a:pt x="5753" y="31089"/>
                  </a:lnTo>
                  <a:close/>
                </a:path>
                <a:path w="128904" h="53975">
                  <a:moveTo>
                    <a:pt x="5753" y="17272"/>
                  </a:moveTo>
                  <a:lnTo>
                    <a:pt x="4991" y="17272"/>
                  </a:lnTo>
                  <a:lnTo>
                    <a:pt x="4991" y="21704"/>
                  </a:lnTo>
                  <a:lnTo>
                    <a:pt x="5753" y="21704"/>
                  </a:lnTo>
                  <a:lnTo>
                    <a:pt x="5753" y="17272"/>
                  </a:lnTo>
                  <a:close/>
                </a:path>
                <a:path w="128904" h="53975">
                  <a:moveTo>
                    <a:pt x="5753" y="15595"/>
                  </a:moveTo>
                  <a:lnTo>
                    <a:pt x="4991" y="15595"/>
                  </a:lnTo>
                  <a:lnTo>
                    <a:pt x="4991" y="16446"/>
                  </a:lnTo>
                  <a:lnTo>
                    <a:pt x="5753" y="16446"/>
                  </a:lnTo>
                  <a:lnTo>
                    <a:pt x="5753" y="15595"/>
                  </a:lnTo>
                  <a:close/>
                </a:path>
                <a:path w="128904" h="53975">
                  <a:moveTo>
                    <a:pt x="11074" y="53340"/>
                  </a:moveTo>
                  <a:lnTo>
                    <a:pt x="6337" y="53340"/>
                  </a:lnTo>
                  <a:lnTo>
                    <a:pt x="6337" y="53771"/>
                  </a:lnTo>
                  <a:lnTo>
                    <a:pt x="11074" y="53771"/>
                  </a:lnTo>
                  <a:lnTo>
                    <a:pt x="11074" y="53340"/>
                  </a:lnTo>
                  <a:close/>
                </a:path>
                <a:path w="128904" h="53975">
                  <a:moveTo>
                    <a:pt x="11074" y="37846"/>
                  </a:moveTo>
                  <a:lnTo>
                    <a:pt x="6337" y="37846"/>
                  </a:lnTo>
                  <a:lnTo>
                    <a:pt x="6337" y="38265"/>
                  </a:lnTo>
                  <a:lnTo>
                    <a:pt x="11074" y="38265"/>
                  </a:lnTo>
                  <a:lnTo>
                    <a:pt x="11074" y="37846"/>
                  </a:lnTo>
                  <a:close/>
                </a:path>
                <a:path w="128904" h="53975">
                  <a:moveTo>
                    <a:pt x="11074" y="22352"/>
                  </a:moveTo>
                  <a:lnTo>
                    <a:pt x="6337" y="22352"/>
                  </a:lnTo>
                  <a:lnTo>
                    <a:pt x="6337" y="22771"/>
                  </a:lnTo>
                  <a:lnTo>
                    <a:pt x="11074" y="22771"/>
                  </a:lnTo>
                  <a:lnTo>
                    <a:pt x="11074" y="22352"/>
                  </a:lnTo>
                  <a:close/>
                </a:path>
                <a:path w="128904" h="53975">
                  <a:moveTo>
                    <a:pt x="15252" y="46570"/>
                  </a:moveTo>
                  <a:lnTo>
                    <a:pt x="14541" y="46570"/>
                  </a:lnTo>
                  <a:lnTo>
                    <a:pt x="14541" y="48818"/>
                  </a:lnTo>
                  <a:lnTo>
                    <a:pt x="14452" y="49491"/>
                  </a:lnTo>
                  <a:lnTo>
                    <a:pt x="14452" y="51460"/>
                  </a:lnTo>
                  <a:lnTo>
                    <a:pt x="14008" y="52044"/>
                  </a:lnTo>
                  <a:lnTo>
                    <a:pt x="13716" y="52197"/>
                  </a:lnTo>
                  <a:lnTo>
                    <a:pt x="12928" y="52197"/>
                  </a:lnTo>
                  <a:lnTo>
                    <a:pt x="12611" y="52044"/>
                  </a:lnTo>
                  <a:lnTo>
                    <a:pt x="12230" y="51460"/>
                  </a:lnTo>
                  <a:lnTo>
                    <a:pt x="12217" y="49542"/>
                  </a:lnTo>
                  <a:lnTo>
                    <a:pt x="12687" y="48958"/>
                  </a:lnTo>
                  <a:lnTo>
                    <a:pt x="12992" y="48818"/>
                  </a:lnTo>
                  <a:lnTo>
                    <a:pt x="13703" y="48818"/>
                  </a:lnTo>
                  <a:lnTo>
                    <a:pt x="13982" y="48945"/>
                  </a:lnTo>
                  <a:lnTo>
                    <a:pt x="14452" y="49491"/>
                  </a:lnTo>
                  <a:lnTo>
                    <a:pt x="14452" y="48729"/>
                  </a:lnTo>
                  <a:lnTo>
                    <a:pt x="14211" y="48463"/>
                  </a:lnTo>
                  <a:lnTo>
                    <a:pt x="13843" y="48234"/>
                  </a:lnTo>
                  <a:lnTo>
                    <a:pt x="13563" y="48158"/>
                  </a:lnTo>
                  <a:lnTo>
                    <a:pt x="12611" y="48158"/>
                  </a:lnTo>
                  <a:lnTo>
                    <a:pt x="12179" y="48374"/>
                  </a:lnTo>
                  <a:lnTo>
                    <a:pt x="11468" y="49352"/>
                  </a:lnTo>
                  <a:lnTo>
                    <a:pt x="11417" y="49542"/>
                  </a:lnTo>
                  <a:lnTo>
                    <a:pt x="11493" y="51816"/>
                  </a:lnTo>
                  <a:lnTo>
                    <a:pt x="12217" y="52654"/>
                  </a:lnTo>
                  <a:lnTo>
                    <a:pt x="12636" y="52857"/>
                  </a:lnTo>
                  <a:lnTo>
                    <a:pt x="13449" y="52857"/>
                  </a:lnTo>
                  <a:lnTo>
                    <a:pt x="13716" y="52793"/>
                  </a:lnTo>
                  <a:lnTo>
                    <a:pt x="14198" y="52552"/>
                  </a:lnTo>
                  <a:lnTo>
                    <a:pt x="14401" y="52349"/>
                  </a:lnTo>
                  <a:lnTo>
                    <a:pt x="14503" y="52197"/>
                  </a:lnTo>
                  <a:lnTo>
                    <a:pt x="14579" y="52705"/>
                  </a:lnTo>
                  <a:lnTo>
                    <a:pt x="15252" y="52705"/>
                  </a:lnTo>
                  <a:lnTo>
                    <a:pt x="15252" y="52082"/>
                  </a:lnTo>
                  <a:lnTo>
                    <a:pt x="15252" y="46570"/>
                  </a:lnTo>
                  <a:close/>
                </a:path>
                <a:path w="128904" h="53975">
                  <a:moveTo>
                    <a:pt x="17614" y="33832"/>
                  </a:moveTo>
                  <a:lnTo>
                    <a:pt x="17564" y="33528"/>
                  </a:lnTo>
                  <a:lnTo>
                    <a:pt x="17233" y="32867"/>
                  </a:lnTo>
                  <a:lnTo>
                    <a:pt x="16814" y="32639"/>
                  </a:lnTo>
                  <a:lnTo>
                    <a:pt x="15938" y="32639"/>
                  </a:lnTo>
                  <a:lnTo>
                    <a:pt x="15684" y="32702"/>
                  </a:lnTo>
                  <a:lnTo>
                    <a:pt x="15240" y="32931"/>
                  </a:lnTo>
                  <a:lnTo>
                    <a:pt x="15049" y="33108"/>
                  </a:lnTo>
                  <a:lnTo>
                    <a:pt x="14871" y="33350"/>
                  </a:lnTo>
                  <a:lnTo>
                    <a:pt x="14782" y="33159"/>
                  </a:lnTo>
                  <a:lnTo>
                    <a:pt x="14668" y="33007"/>
                  </a:lnTo>
                  <a:lnTo>
                    <a:pt x="14325" y="32727"/>
                  </a:lnTo>
                  <a:lnTo>
                    <a:pt x="14046" y="32639"/>
                  </a:lnTo>
                  <a:lnTo>
                    <a:pt x="13373" y="32639"/>
                  </a:lnTo>
                  <a:lnTo>
                    <a:pt x="13093" y="32727"/>
                  </a:lnTo>
                  <a:lnTo>
                    <a:pt x="12700" y="32994"/>
                  </a:lnTo>
                  <a:lnTo>
                    <a:pt x="12534" y="33159"/>
                  </a:lnTo>
                  <a:lnTo>
                    <a:pt x="12369" y="33375"/>
                  </a:lnTo>
                  <a:lnTo>
                    <a:pt x="12369" y="32740"/>
                  </a:lnTo>
                  <a:lnTo>
                    <a:pt x="11620" y="32740"/>
                  </a:lnTo>
                  <a:lnTo>
                    <a:pt x="11620" y="37198"/>
                  </a:lnTo>
                  <a:lnTo>
                    <a:pt x="12369" y="37198"/>
                  </a:lnTo>
                  <a:lnTo>
                    <a:pt x="12369" y="34264"/>
                  </a:lnTo>
                  <a:lnTo>
                    <a:pt x="12484" y="33870"/>
                  </a:lnTo>
                  <a:lnTo>
                    <a:pt x="12954" y="33426"/>
                  </a:lnTo>
                  <a:lnTo>
                    <a:pt x="13208" y="33324"/>
                  </a:lnTo>
                  <a:lnTo>
                    <a:pt x="13804" y="33324"/>
                  </a:lnTo>
                  <a:lnTo>
                    <a:pt x="14008" y="33426"/>
                  </a:lnTo>
                  <a:lnTo>
                    <a:pt x="14198" y="33769"/>
                  </a:lnTo>
                  <a:lnTo>
                    <a:pt x="14236" y="33985"/>
                  </a:lnTo>
                  <a:lnTo>
                    <a:pt x="14236" y="37198"/>
                  </a:lnTo>
                  <a:lnTo>
                    <a:pt x="14998" y="37198"/>
                  </a:lnTo>
                  <a:lnTo>
                    <a:pt x="14998" y="34150"/>
                  </a:lnTo>
                  <a:lnTo>
                    <a:pt x="15100" y="33820"/>
                  </a:lnTo>
                  <a:lnTo>
                    <a:pt x="15519" y="33426"/>
                  </a:lnTo>
                  <a:lnTo>
                    <a:pt x="15786" y="33324"/>
                  </a:lnTo>
                  <a:lnTo>
                    <a:pt x="16294" y="33324"/>
                  </a:lnTo>
                  <a:lnTo>
                    <a:pt x="16471" y="33388"/>
                  </a:lnTo>
                  <a:lnTo>
                    <a:pt x="16764" y="33604"/>
                  </a:lnTo>
                  <a:lnTo>
                    <a:pt x="16840" y="33807"/>
                  </a:lnTo>
                  <a:lnTo>
                    <a:pt x="16840" y="37198"/>
                  </a:lnTo>
                  <a:lnTo>
                    <a:pt x="17614" y="37198"/>
                  </a:lnTo>
                  <a:lnTo>
                    <a:pt x="17614" y="33832"/>
                  </a:lnTo>
                  <a:close/>
                </a:path>
                <a:path w="128904" h="53975">
                  <a:moveTo>
                    <a:pt x="17614" y="18351"/>
                  </a:moveTo>
                  <a:lnTo>
                    <a:pt x="17564" y="18034"/>
                  </a:lnTo>
                  <a:lnTo>
                    <a:pt x="17233" y="17373"/>
                  </a:lnTo>
                  <a:lnTo>
                    <a:pt x="16814" y="17145"/>
                  </a:lnTo>
                  <a:lnTo>
                    <a:pt x="15938" y="17145"/>
                  </a:lnTo>
                  <a:lnTo>
                    <a:pt x="15684" y="17208"/>
                  </a:lnTo>
                  <a:lnTo>
                    <a:pt x="15240" y="17437"/>
                  </a:lnTo>
                  <a:lnTo>
                    <a:pt x="15049" y="17614"/>
                  </a:lnTo>
                  <a:lnTo>
                    <a:pt x="14871" y="17856"/>
                  </a:lnTo>
                  <a:lnTo>
                    <a:pt x="14782" y="17665"/>
                  </a:lnTo>
                  <a:lnTo>
                    <a:pt x="14668" y="17513"/>
                  </a:lnTo>
                  <a:lnTo>
                    <a:pt x="14325" y="17246"/>
                  </a:lnTo>
                  <a:lnTo>
                    <a:pt x="14046" y="17145"/>
                  </a:lnTo>
                  <a:lnTo>
                    <a:pt x="13373" y="17145"/>
                  </a:lnTo>
                  <a:lnTo>
                    <a:pt x="13093" y="17233"/>
                  </a:lnTo>
                  <a:lnTo>
                    <a:pt x="12700" y="17513"/>
                  </a:lnTo>
                  <a:lnTo>
                    <a:pt x="12534" y="17665"/>
                  </a:lnTo>
                  <a:lnTo>
                    <a:pt x="12369" y="17881"/>
                  </a:lnTo>
                  <a:lnTo>
                    <a:pt x="12369" y="17246"/>
                  </a:lnTo>
                  <a:lnTo>
                    <a:pt x="11620" y="17246"/>
                  </a:lnTo>
                  <a:lnTo>
                    <a:pt x="11620" y="21704"/>
                  </a:lnTo>
                  <a:lnTo>
                    <a:pt x="12369" y="21704"/>
                  </a:lnTo>
                  <a:lnTo>
                    <a:pt x="12369" y="18770"/>
                  </a:lnTo>
                  <a:lnTo>
                    <a:pt x="12484" y="18376"/>
                  </a:lnTo>
                  <a:lnTo>
                    <a:pt x="12954" y="17932"/>
                  </a:lnTo>
                  <a:lnTo>
                    <a:pt x="13208" y="17830"/>
                  </a:lnTo>
                  <a:lnTo>
                    <a:pt x="13804" y="17830"/>
                  </a:lnTo>
                  <a:lnTo>
                    <a:pt x="14008" y="17932"/>
                  </a:lnTo>
                  <a:lnTo>
                    <a:pt x="14198" y="18275"/>
                  </a:lnTo>
                  <a:lnTo>
                    <a:pt x="14236" y="18491"/>
                  </a:lnTo>
                  <a:lnTo>
                    <a:pt x="14236" y="21704"/>
                  </a:lnTo>
                  <a:lnTo>
                    <a:pt x="14998" y="21704"/>
                  </a:lnTo>
                  <a:lnTo>
                    <a:pt x="14998" y="18656"/>
                  </a:lnTo>
                  <a:lnTo>
                    <a:pt x="15100" y="18326"/>
                  </a:lnTo>
                  <a:lnTo>
                    <a:pt x="15519" y="17932"/>
                  </a:lnTo>
                  <a:lnTo>
                    <a:pt x="15786" y="17830"/>
                  </a:lnTo>
                  <a:lnTo>
                    <a:pt x="16294" y="17830"/>
                  </a:lnTo>
                  <a:lnTo>
                    <a:pt x="16471" y="17894"/>
                  </a:lnTo>
                  <a:lnTo>
                    <a:pt x="16764" y="18110"/>
                  </a:lnTo>
                  <a:lnTo>
                    <a:pt x="16840" y="18313"/>
                  </a:lnTo>
                  <a:lnTo>
                    <a:pt x="16840" y="21704"/>
                  </a:lnTo>
                  <a:lnTo>
                    <a:pt x="17614" y="21704"/>
                  </a:lnTo>
                  <a:lnTo>
                    <a:pt x="17614" y="18351"/>
                  </a:lnTo>
                  <a:close/>
                </a:path>
                <a:path w="128904" h="53975">
                  <a:moveTo>
                    <a:pt x="19481" y="32766"/>
                  </a:moveTo>
                  <a:lnTo>
                    <a:pt x="18719" y="32766"/>
                  </a:lnTo>
                  <a:lnTo>
                    <a:pt x="18719" y="37198"/>
                  </a:lnTo>
                  <a:lnTo>
                    <a:pt x="19481" y="37198"/>
                  </a:lnTo>
                  <a:lnTo>
                    <a:pt x="19481" y="32766"/>
                  </a:lnTo>
                  <a:close/>
                </a:path>
                <a:path w="128904" h="53975">
                  <a:moveTo>
                    <a:pt x="19481" y="31089"/>
                  </a:moveTo>
                  <a:lnTo>
                    <a:pt x="18719" y="31089"/>
                  </a:lnTo>
                  <a:lnTo>
                    <a:pt x="18719" y="31940"/>
                  </a:lnTo>
                  <a:lnTo>
                    <a:pt x="19481" y="31940"/>
                  </a:lnTo>
                  <a:lnTo>
                    <a:pt x="19481" y="31089"/>
                  </a:lnTo>
                  <a:close/>
                </a:path>
                <a:path w="128904" h="53975">
                  <a:moveTo>
                    <a:pt x="20180" y="50711"/>
                  </a:moveTo>
                  <a:lnTo>
                    <a:pt x="19405" y="48501"/>
                  </a:lnTo>
                  <a:lnTo>
                    <a:pt x="19405" y="50114"/>
                  </a:lnTo>
                  <a:lnTo>
                    <a:pt x="16929" y="50114"/>
                  </a:lnTo>
                  <a:lnTo>
                    <a:pt x="16941" y="49784"/>
                  </a:lnTo>
                  <a:lnTo>
                    <a:pt x="17068" y="49415"/>
                  </a:lnTo>
                  <a:lnTo>
                    <a:pt x="17538" y="48920"/>
                  </a:lnTo>
                  <a:lnTo>
                    <a:pt x="17830" y="48793"/>
                  </a:lnTo>
                  <a:lnTo>
                    <a:pt x="18656" y="48793"/>
                  </a:lnTo>
                  <a:lnTo>
                    <a:pt x="18999" y="48983"/>
                  </a:lnTo>
                  <a:lnTo>
                    <a:pt x="19253" y="49428"/>
                  </a:lnTo>
                  <a:lnTo>
                    <a:pt x="19367" y="49733"/>
                  </a:lnTo>
                  <a:lnTo>
                    <a:pt x="19405" y="50114"/>
                  </a:lnTo>
                  <a:lnTo>
                    <a:pt x="19405" y="48501"/>
                  </a:lnTo>
                  <a:lnTo>
                    <a:pt x="18834" y="48209"/>
                  </a:lnTo>
                  <a:lnTo>
                    <a:pt x="18529" y="48145"/>
                  </a:lnTo>
                  <a:lnTo>
                    <a:pt x="17589" y="48145"/>
                  </a:lnTo>
                  <a:lnTo>
                    <a:pt x="17081" y="48361"/>
                  </a:lnTo>
                  <a:lnTo>
                    <a:pt x="16306" y="49263"/>
                  </a:lnTo>
                  <a:lnTo>
                    <a:pt x="16217" y="49530"/>
                  </a:lnTo>
                  <a:lnTo>
                    <a:pt x="16306" y="51854"/>
                  </a:lnTo>
                  <a:lnTo>
                    <a:pt x="17081" y="52654"/>
                  </a:lnTo>
                  <a:lnTo>
                    <a:pt x="17551" y="52857"/>
                  </a:lnTo>
                  <a:lnTo>
                    <a:pt x="18326" y="52857"/>
                  </a:lnTo>
                  <a:lnTo>
                    <a:pt x="20116" y="51295"/>
                  </a:lnTo>
                  <a:lnTo>
                    <a:pt x="19380" y="51295"/>
                  </a:lnTo>
                  <a:lnTo>
                    <a:pt x="19316" y="51523"/>
                  </a:lnTo>
                  <a:lnTo>
                    <a:pt x="19240" y="51676"/>
                  </a:lnTo>
                  <a:lnTo>
                    <a:pt x="18872" y="52082"/>
                  </a:lnTo>
                  <a:lnTo>
                    <a:pt x="18554" y="52209"/>
                  </a:lnTo>
                  <a:lnTo>
                    <a:pt x="17741" y="52209"/>
                  </a:lnTo>
                  <a:lnTo>
                    <a:pt x="17462" y="52082"/>
                  </a:lnTo>
                  <a:lnTo>
                    <a:pt x="17030" y="51523"/>
                  </a:lnTo>
                  <a:lnTo>
                    <a:pt x="16916" y="50711"/>
                  </a:lnTo>
                  <a:lnTo>
                    <a:pt x="20180" y="50711"/>
                  </a:lnTo>
                  <a:close/>
                </a:path>
                <a:path w="128904" h="53975">
                  <a:moveTo>
                    <a:pt x="21869" y="46583"/>
                  </a:moveTo>
                  <a:lnTo>
                    <a:pt x="21120" y="46583"/>
                  </a:lnTo>
                  <a:lnTo>
                    <a:pt x="21120" y="52705"/>
                  </a:lnTo>
                  <a:lnTo>
                    <a:pt x="21869" y="52705"/>
                  </a:lnTo>
                  <a:lnTo>
                    <a:pt x="21869" y="46583"/>
                  </a:lnTo>
                  <a:close/>
                </a:path>
                <a:path w="128904" h="53975">
                  <a:moveTo>
                    <a:pt x="22733" y="21170"/>
                  </a:moveTo>
                  <a:lnTo>
                    <a:pt x="22377" y="21196"/>
                  </a:lnTo>
                  <a:lnTo>
                    <a:pt x="22237" y="19443"/>
                  </a:lnTo>
                  <a:lnTo>
                    <a:pt x="22148" y="17780"/>
                  </a:lnTo>
                  <a:lnTo>
                    <a:pt x="22072" y="17640"/>
                  </a:lnTo>
                  <a:lnTo>
                    <a:pt x="21488" y="17297"/>
                  </a:lnTo>
                  <a:lnTo>
                    <a:pt x="21488" y="19443"/>
                  </a:lnTo>
                  <a:lnTo>
                    <a:pt x="21488" y="20497"/>
                  </a:lnTo>
                  <a:lnTo>
                    <a:pt x="21285" y="20828"/>
                  </a:lnTo>
                  <a:lnTo>
                    <a:pt x="20612" y="21158"/>
                  </a:lnTo>
                  <a:lnTo>
                    <a:pt x="20358" y="21221"/>
                  </a:lnTo>
                  <a:lnTo>
                    <a:pt x="19875" y="21221"/>
                  </a:lnTo>
                  <a:lnTo>
                    <a:pt x="19532" y="21031"/>
                  </a:lnTo>
                  <a:lnTo>
                    <a:pt x="19405" y="20027"/>
                  </a:lnTo>
                  <a:lnTo>
                    <a:pt x="19773" y="19824"/>
                  </a:lnTo>
                  <a:lnTo>
                    <a:pt x="19977" y="19761"/>
                  </a:lnTo>
                  <a:lnTo>
                    <a:pt x="20853" y="19659"/>
                  </a:lnTo>
                  <a:lnTo>
                    <a:pt x="21272" y="19545"/>
                  </a:lnTo>
                  <a:lnTo>
                    <a:pt x="21488" y="19443"/>
                  </a:lnTo>
                  <a:lnTo>
                    <a:pt x="21488" y="17297"/>
                  </a:lnTo>
                  <a:lnTo>
                    <a:pt x="20993" y="17145"/>
                  </a:lnTo>
                  <a:lnTo>
                    <a:pt x="20015" y="17145"/>
                  </a:lnTo>
                  <a:lnTo>
                    <a:pt x="18745" y="18618"/>
                  </a:lnTo>
                  <a:lnTo>
                    <a:pt x="19443" y="18618"/>
                  </a:lnTo>
                  <a:lnTo>
                    <a:pt x="19532" y="18211"/>
                  </a:lnTo>
                  <a:lnTo>
                    <a:pt x="19786" y="17881"/>
                  </a:lnTo>
                  <a:lnTo>
                    <a:pt x="20066" y="17780"/>
                  </a:lnTo>
                  <a:lnTo>
                    <a:pt x="20789" y="17780"/>
                  </a:lnTo>
                  <a:lnTo>
                    <a:pt x="21043" y="17830"/>
                  </a:lnTo>
                  <a:lnTo>
                    <a:pt x="21412" y="18059"/>
                  </a:lnTo>
                  <a:lnTo>
                    <a:pt x="21399" y="18910"/>
                  </a:lnTo>
                  <a:lnTo>
                    <a:pt x="19494" y="19215"/>
                  </a:lnTo>
                  <a:lnTo>
                    <a:pt x="19164" y="19354"/>
                  </a:lnTo>
                  <a:lnTo>
                    <a:pt x="18630" y="19824"/>
                  </a:lnTo>
                  <a:lnTo>
                    <a:pt x="18732" y="21323"/>
                  </a:lnTo>
                  <a:lnTo>
                    <a:pt x="19151" y="21717"/>
                  </a:lnTo>
                  <a:lnTo>
                    <a:pt x="19507" y="21856"/>
                  </a:lnTo>
                  <a:lnTo>
                    <a:pt x="20269" y="21856"/>
                  </a:lnTo>
                  <a:lnTo>
                    <a:pt x="20574" y="21780"/>
                  </a:lnTo>
                  <a:lnTo>
                    <a:pt x="21145" y="21488"/>
                  </a:lnTo>
                  <a:lnTo>
                    <a:pt x="21374" y="21323"/>
                  </a:lnTo>
                  <a:lnTo>
                    <a:pt x="21526" y="21120"/>
                  </a:lnTo>
                  <a:lnTo>
                    <a:pt x="21628" y="21488"/>
                  </a:lnTo>
                  <a:lnTo>
                    <a:pt x="21767" y="21717"/>
                  </a:lnTo>
                  <a:lnTo>
                    <a:pt x="21958" y="21805"/>
                  </a:lnTo>
                  <a:lnTo>
                    <a:pt x="22326" y="21805"/>
                  </a:lnTo>
                  <a:lnTo>
                    <a:pt x="22707" y="21742"/>
                  </a:lnTo>
                  <a:lnTo>
                    <a:pt x="22733" y="21196"/>
                  </a:lnTo>
                  <a:close/>
                </a:path>
                <a:path w="128904" h="53975">
                  <a:moveTo>
                    <a:pt x="24206" y="17272"/>
                  </a:moveTo>
                  <a:lnTo>
                    <a:pt x="23456" y="17272"/>
                  </a:lnTo>
                  <a:lnTo>
                    <a:pt x="23431" y="22694"/>
                  </a:lnTo>
                  <a:lnTo>
                    <a:pt x="23291" y="22796"/>
                  </a:lnTo>
                  <a:lnTo>
                    <a:pt x="22758" y="22834"/>
                  </a:lnTo>
                  <a:lnTo>
                    <a:pt x="22758" y="23482"/>
                  </a:lnTo>
                  <a:lnTo>
                    <a:pt x="23545" y="23507"/>
                  </a:lnTo>
                  <a:lnTo>
                    <a:pt x="23876" y="23368"/>
                  </a:lnTo>
                  <a:lnTo>
                    <a:pt x="24155" y="22936"/>
                  </a:lnTo>
                  <a:lnTo>
                    <a:pt x="24206" y="17272"/>
                  </a:lnTo>
                  <a:close/>
                </a:path>
                <a:path w="128904" h="53975">
                  <a:moveTo>
                    <a:pt x="24206" y="15595"/>
                  </a:moveTo>
                  <a:lnTo>
                    <a:pt x="23456" y="15595"/>
                  </a:lnTo>
                  <a:lnTo>
                    <a:pt x="23456" y="16459"/>
                  </a:lnTo>
                  <a:lnTo>
                    <a:pt x="24206" y="16459"/>
                  </a:lnTo>
                  <a:lnTo>
                    <a:pt x="24206" y="15595"/>
                  </a:lnTo>
                  <a:close/>
                </a:path>
                <a:path w="128904" h="53975">
                  <a:moveTo>
                    <a:pt x="24244" y="33896"/>
                  </a:moveTo>
                  <a:lnTo>
                    <a:pt x="24193" y="33540"/>
                  </a:lnTo>
                  <a:lnTo>
                    <a:pt x="23850" y="32867"/>
                  </a:lnTo>
                  <a:lnTo>
                    <a:pt x="23418" y="32639"/>
                  </a:lnTo>
                  <a:lnTo>
                    <a:pt x="22491" y="32639"/>
                  </a:lnTo>
                  <a:lnTo>
                    <a:pt x="22237" y="32702"/>
                  </a:lnTo>
                  <a:lnTo>
                    <a:pt x="21767" y="32931"/>
                  </a:lnTo>
                  <a:lnTo>
                    <a:pt x="21539" y="33121"/>
                  </a:lnTo>
                  <a:lnTo>
                    <a:pt x="21323" y="33375"/>
                  </a:lnTo>
                  <a:lnTo>
                    <a:pt x="21323" y="32740"/>
                  </a:lnTo>
                  <a:lnTo>
                    <a:pt x="20612" y="32740"/>
                  </a:lnTo>
                  <a:lnTo>
                    <a:pt x="20612" y="37198"/>
                  </a:lnTo>
                  <a:lnTo>
                    <a:pt x="21361" y="37198"/>
                  </a:lnTo>
                  <a:lnTo>
                    <a:pt x="21361" y="34569"/>
                  </a:lnTo>
                  <a:lnTo>
                    <a:pt x="21386" y="34353"/>
                  </a:lnTo>
                  <a:lnTo>
                    <a:pt x="22466" y="33324"/>
                  </a:lnTo>
                  <a:lnTo>
                    <a:pt x="22987" y="33324"/>
                  </a:lnTo>
                  <a:lnTo>
                    <a:pt x="23228" y="33464"/>
                  </a:lnTo>
                  <a:lnTo>
                    <a:pt x="23444" y="33896"/>
                  </a:lnTo>
                  <a:lnTo>
                    <a:pt x="23482" y="34124"/>
                  </a:lnTo>
                  <a:lnTo>
                    <a:pt x="23482" y="37198"/>
                  </a:lnTo>
                  <a:lnTo>
                    <a:pt x="24244" y="37198"/>
                  </a:lnTo>
                  <a:lnTo>
                    <a:pt x="24244" y="33896"/>
                  </a:lnTo>
                  <a:close/>
                </a:path>
                <a:path w="128904" h="53975">
                  <a:moveTo>
                    <a:pt x="26822" y="50711"/>
                  </a:moveTo>
                  <a:lnTo>
                    <a:pt x="26809" y="50114"/>
                  </a:lnTo>
                  <a:lnTo>
                    <a:pt x="26720" y="49530"/>
                  </a:lnTo>
                  <a:lnTo>
                    <a:pt x="26606" y="49161"/>
                  </a:lnTo>
                  <a:lnTo>
                    <a:pt x="26352" y="48793"/>
                  </a:lnTo>
                  <a:lnTo>
                    <a:pt x="26073" y="48514"/>
                  </a:lnTo>
                  <a:lnTo>
                    <a:pt x="26047" y="50114"/>
                  </a:lnTo>
                  <a:lnTo>
                    <a:pt x="23571" y="50114"/>
                  </a:lnTo>
                  <a:lnTo>
                    <a:pt x="23583" y="49784"/>
                  </a:lnTo>
                  <a:lnTo>
                    <a:pt x="23710" y="49415"/>
                  </a:lnTo>
                  <a:lnTo>
                    <a:pt x="24180" y="48920"/>
                  </a:lnTo>
                  <a:lnTo>
                    <a:pt x="24460" y="48793"/>
                  </a:lnTo>
                  <a:lnTo>
                    <a:pt x="25285" y="48793"/>
                  </a:lnTo>
                  <a:lnTo>
                    <a:pt x="25628" y="48983"/>
                  </a:lnTo>
                  <a:lnTo>
                    <a:pt x="25882" y="49428"/>
                  </a:lnTo>
                  <a:lnTo>
                    <a:pt x="25996" y="49733"/>
                  </a:lnTo>
                  <a:lnTo>
                    <a:pt x="26047" y="50114"/>
                  </a:lnTo>
                  <a:lnTo>
                    <a:pt x="26047" y="48501"/>
                  </a:lnTo>
                  <a:lnTo>
                    <a:pt x="25476" y="48209"/>
                  </a:lnTo>
                  <a:lnTo>
                    <a:pt x="25171" y="48145"/>
                  </a:lnTo>
                  <a:lnTo>
                    <a:pt x="24218" y="48145"/>
                  </a:lnTo>
                  <a:lnTo>
                    <a:pt x="23723" y="48361"/>
                  </a:lnTo>
                  <a:lnTo>
                    <a:pt x="22948" y="49263"/>
                  </a:lnTo>
                  <a:lnTo>
                    <a:pt x="22847" y="49530"/>
                  </a:lnTo>
                  <a:lnTo>
                    <a:pt x="22936" y="51854"/>
                  </a:lnTo>
                  <a:lnTo>
                    <a:pt x="23710" y="52654"/>
                  </a:lnTo>
                  <a:lnTo>
                    <a:pt x="24180" y="52857"/>
                  </a:lnTo>
                  <a:lnTo>
                    <a:pt x="24955" y="52857"/>
                  </a:lnTo>
                  <a:lnTo>
                    <a:pt x="26758" y="51295"/>
                  </a:lnTo>
                  <a:lnTo>
                    <a:pt x="26022" y="51295"/>
                  </a:lnTo>
                  <a:lnTo>
                    <a:pt x="25946" y="51523"/>
                  </a:lnTo>
                  <a:lnTo>
                    <a:pt x="25869" y="51676"/>
                  </a:lnTo>
                  <a:lnTo>
                    <a:pt x="25501" y="52082"/>
                  </a:lnTo>
                  <a:lnTo>
                    <a:pt x="25196" y="52209"/>
                  </a:lnTo>
                  <a:lnTo>
                    <a:pt x="24384" y="52209"/>
                  </a:lnTo>
                  <a:lnTo>
                    <a:pt x="24091" y="52082"/>
                  </a:lnTo>
                  <a:lnTo>
                    <a:pt x="23672" y="51523"/>
                  </a:lnTo>
                  <a:lnTo>
                    <a:pt x="23545" y="50711"/>
                  </a:lnTo>
                  <a:lnTo>
                    <a:pt x="26822" y="50711"/>
                  </a:lnTo>
                  <a:close/>
                </a:path>
                <a:path w="128904" h="53975">
                  <a:moveTo>
                    <a:pt x="29210" y="34137"/>
                  </a:moveTo>
                  <a:lnTo>
                    <a:pt x="29006" y="33566"/>
                  </a:lnTo>
                  <a:lnTo>
                    <a:pt x="28689" y="33261"/>
                  </a:lnTo>
                  <a:lnTo>
                    <a:pt x="28346" y="32943"/>
                  </a:lnTo>
                  <a:lnTo>
                    <a:pt x="28346" y="34137"/>
                  </a:lnTo>
                  <a:lnTo>
                    <a:pt x="28257" y="35928"/>
                  </a:lnTo>
                  <a:lnTo>
                    <a:pt x="27965" y="36525"/>
                  </a:lnTo>
                  <a:lnTo>
                    <a:pt x="27622" y="36715"/>
                  </a:lnTo>
                  <a:lnTo>
                    <a:pt x="26670" y="36715"/>
                  </a:lnTo>
                  <a:lnTo>
                    <a:pt x="26339" y="36563"/>
                  </a:lnTo>
                  <a:lnTo>
                    <a:pt x="25933" y="35928"/>
                  </a:lnTo>
                  <a:lnTo>
                    <a:pt x="25933" y="34137"/>
                  </a:lnTo>
                  <a:lnTo>
                    <a:pt x="26339" y="33439"/>
                  </a:lnTo>
                  <a:lnTo>
                    <a:pt x="26670" y="33261"/>
                  </a:lnTo>
                  <a:lnTo>
                    <a:pt x="27647" y="33261"/>
                  </a:lnTo>
                  <a:lnTo>
                    <a:pt x="27952" y="33439"/>
                  </a:lnTo>
                  <a:lnTo>
                    <a:pt x="28054" y="33566"/>
                  </a:lnTo>
                  <a:lnTo>
                    <a:pt x="28346" y="34137"/>
                  </a:lnTo>
                  <a:lnTo>
                    <a:pt x="28346" y="32943"/>
                  </a:lnTo>
                  <a:lnTo>
                    <a:pt x="28206" y="32804"/>
                  </a:lnTo>
                  <a:lnTo>
                    <a:pt x="27724" y="32613"/>
                  </a:lnTo>
                  <a:lnTo>
                    <a:pt x="26517" y="32613"/>
                  </a:lnTo>
                  <a:lnTo>
                    <a:pt x="25996" y="32842"/>
                  </a:lnTo>
                  <a:lnTo>
                    <a:pt x="25247" y="33731"/>
                  </a:lnTo>
                  <a:lnTo>
                    <a:pt x="25107" y="34137"/>
                  </a:lnTo>
                  <a:lnTo>
                    <a:pt x="25234" y="36322"/>
                  </a:lnTo>
                  <a:lnTo>
                    <a:pt x="25958" y="37160"/>
                  </a:lnTo>
                  <a:lnTo>
                    <a:pt x="26441" y="37363"/>
                  </a:lnTo>
                  <a:lnTo>
                    <a:pt x="27787" y="37363"/>
                  </a:lnTo>
                  <a:lnTo>
                    <a:pt x="28333" y="37134"/>
                  </a:lnTo>
                  <a:lnTo>
                    <a:pt x="28638" y="36715"/>
                  </a:lnTo>
                  <a:lnTo>
                    <a:pt x="29032" y="36195"/>
                  </a:lnTo>
                  <a:lnTo>
                    <a:pt x="29108" y="35928"/>
                  </a:lnTo>
                  <a:lnTo>
                    <a:pt x="29210" y="34137"/>
                  </a:lnTo>
                  <a:close/>
                </a:path>
                <a:path w="128904" h="53975">
                  <a:moveTo>
                    <a:pt x="29210" y="18643"/>
                  </a:moveTo>
                  <a:lnTo>
                    <a:pt x="29006" y="18084"/>
                  </a:lnTo>
                  <a:lnTo>
                    <a:pt x="28689" y="17780"/>
                  </a:lnTo>
                  <a:lnTo>
                    <a:pt x="28346" y="17449"/>
                  </a:lnTo>
                  <a:lnTo>
                    <a:pt x="28346" y="18643"/>
                  </a:lnTo>
                  <a:lnTo>
                    <a:pt x="28257" y="20434"/>
                  </a:lnTo>
                  <a:lnTo>
                    <a:pt x="27965" y="21031"/>
                  </a:lnTo>
                  <a:lnTo>
                    <a:pt x="27622" y="21234"/>
                  </a:lnTo>
                  <a:lnTo>
                    <a:pt x="26670" y="21234"/>
                  </a:lnTo>
                  <a:lnTo>
                    <a:pt x="26339" y="21069"/>
                  </a:lnTo>
                  <a:lnTo>
                    <a:pt x="25933" y="20434"/>
                  </a:lnTo>
                  <a:lnTo>
                    <a:pt x="25933" y="18643"/>
                  </a:lnTo>
                  <a:lnTo>
                    <a:pt x="28346" y="18643"/>
                  </a:lnTo>
                  <a:lnTo>
                    <a:pt x="28346" y="17449"/>
                  </a:lnTo>
                  <a:lnTo>
                    <a:pt x="28206" y="17310"/>
                  </a:lnTo>
                  <a:lnTo>
                    <a:pt x="27724" y="17119"/>
                  </a:lnTo>
                  <a:lnTo>
                    <a:pt x="26517" y="17119"/>
                  </a:lnTo>
                  <a:lnTo>
                    <a:pt x="25996" y="17348"/>
                  </a:lnTo>
                  <a:lnTo>
                    <a:pt x="25247" y="18237"/>
                  </a:lnTo>
                  <a:lnTo>
                    <a:pt x="25107" y="18643"/>
                  </a:lnTo>
                  <a:lnTo>
                    <a:pt x="25234" y="20828"/>
                  </a:lnTo>
                  <a:lnTo>
                    <a:pt x="25958" y="21666"/>
                  </a:lnTo>
                  <a:lnTo>
                    <a:pt x="26441" y="21869"/>
                  </a:lnTo>
                  <a:lnTo>
                    <a:pt x="27787" y="21869"/>
                  </a:lnTo>
                  <a:lnTo>
                    <a:pt x="28333" y="21640"/>
                  </a:lnTo>
                  <a:lnTo>
                    <a:pt x="28638" y="21234"/>
                  </a:lnTo>
                  <a:lnTo>
                    <a:pt x="29032" y="20701"/>
                  </a:lnTo>
                  <a:lnTo>
                    <a:pt x="29108" y="20434"/>
                  </a:lnTo>
                  <a:lnTo>
                    <a:pt x="29210" y="18643"/>
                  </a:lnTo>
                  <a:close/>
                </a:path>
                <a:path w="128904" h="53975">
                  <a:moveTo>
                    <a:pt x="29349" y="48247"/>
                  </a:moveTo>
                  <a:lnTo>
                    <a:pt x="28638" y="48247"/>
                  </a:lnTo>
                  <a:lnTo>
                    <a:pt x="28638" y="47002"/>
                  </a:lnTo>
                  <a:lnTo>
                    <a:pt x="27889" y="47002"/>
                  </a:lnTo>
                  <a:lnTo>
                    <a:pt x="27889" y="48247"/>
                  </a:lnTo>
                  <a:lnTo>
                    <a:pt x="27279" y="48247"/>
                  </a:lnTo>
                  <a:lnTo>
                    <a:pt x="27279" y="48856"/>
                  </a:lnTo>
                  <a:lnTo>
                    <a:pt x="27889" y="48856"/>
                  </a:lnTo>
                  <a:lnTo>
                    <a:pt x="27889" y="52095"/>
                  </a:lnTo>
                  <a:lnTo>
                    <a:pt x="27952" y="52324"/>
                  </a:lnTo>
                  <a:lnTo>
                    <a:pt x="28194" y="52679"/>
                  </a:lnTo>
                  <a:lnTo>
                    <a:pt x="28435" y="52768"/>
                  </a:lnTo>
                  <a:lnTo>
                    <a:pt x="28892" y="52768"/>
                  </a:lnTo>
                  <a:lnTo>
                    <a:pt x="29273" y="52730"/>
                  </a:lnTo>
                  <a:lnTo>
                    <a:pt x="29349" y="52108"/>
                  </a:lnTo>
                  <a:lnTo>
                    <a:pt x="28956" y="52120"/>
                  </a:lnTo>
                  <a:lnTo>
                    <a:pt x="28702" y="52019"/>
                  </a:lnTo>
                  <a:lnTo>
                    <a:pt x="28638" y="48856"/>
                  </a:lnTo>
                  <a:lnTo>
                    <a:pt x="29349" y="48856"/>
                  </a:lnTo>
                  <a:lnTo>
                    <a:pt x="29349" y="48247"/>
                  </a:lnTo>
                  <a:close/>
                </a:path>
                <a:path w="128904" h="53975">
                  <a:moveTo>
                    <a:pt x="32283" y="32664"/>
                  </a:moveTo>
                  <a:lnTo>
                    <a:pt x="32054" y="32639"/>
                  </a:lnTo>
                  <a:lnTo>
                    <a:pt x="31750" y="32639"/>
                  </a:lnTo>
                  <a:lnTo>
                    <a:pt x="31483" y="32753"/>
                  </a:lnTo>
                  <a:lnTo>
                    <a:pt x="31026" y="33185"/>
                  </a:lnTo>
                  <a:lnTo>
                    <a:pt x="30886" y="33362"/>
                  </a:lnTo>
                  <a:lnTo>
                    <a:pt x="30822" y="33515"/>
                  </a:lnTo>
                  <a:lnTo>
                    <a:pt x="30822" y="32740"/>
                  </a:lnTo>
                  <a:lnTo>
                    <a:pt x="30124" y="32740"/>
                  </a:lnTo>
                  <a:lnTo>
                    <a:pt x="30124" y="37198"/>
                  </a:lnTo>
                  <a:lnTo>
                    <a:pt x="30861" y="37198"/>
                  </a:lnTo>
                  <a:lnTo>
                    <a:pt x="30861" y="34328"/>
                  </a:lnTo>
                  <a:lnTo>
                    <a:pt x="30962" y="34036"/>
                  </a:lnTo>
                  <a:lnTo>
                    <a:pt x="31369" y="33553"/>
                  </a:lnTo>
                  <a:lnTo>
                    <a:pt x="31661" y="33439"/>
                  </a:lnTo>
                  <a:lnTo>
                    <a:pt x="32042" y="33439"/>
                  </a:lnTo>
                  <a:lnTo>
                    <a:pt x="32283" y="33451"/>
                  </a:lnTo>
                  <a:lnTo>
                    <a:pt x="32283" y="32664"/>
                  </a:lnTo>
                  <a:close/>
                </a:path>
                <a:path w="128904" h="53975">
                  <a:moveTo>
                    <a:pt x="32283" y="17170"/>
                  </a:moveTo>
                  <a:lnTo>
                    <a:pt x="32054" y="17145"/>
                  </a:lnTo>
                  <a:lnTo>
                    <a:pt x="31750" y="17145"/>
                  </a:lnTo>
                  <a:lnTo>
                    <a:pt x="31483" y="17259"/>
                  </a:lnTo>
                  <a:lnTo>
                    <a:pt x="31026" y="17691"/>
                  </a:lnTo>
                  <a:lnTo>
                    <a:pt x="30886" y="17868"/>
                  </a:lnTo>
                  <a:lnTo>
                    <a:pt x="30822" y="18021"/>
                  </a:lnTo>
                  <a:lnTo>
                    <a:pt x="30822" y="17246"/>
                  </a:lnTo>
                  <a:lnTo>
                    <a:pt x="30124" y="17246"/>
                  </a:lnTo>
                  <a:lnTo>
                    <a:pt x="30124" y="21704"/>
                  </a:lnTo>
                  <a:lnTo>
                    <a:pt x="30861" y="21704"/>
                  </a:lnTo>
                  <a:lnTo>
                    <a:pt x="30861" y="18834"/>
                  </a:lnTo>
                  <a:lnTo>
                    <a:pt x="30962" y="18554"/>
                  </a:lnTo>
                  <a:lnTo>
                    <a:pt x="31369" y="18059"/>
                  </a:lnTo>
                  <a:lnTo>
                    <a:pt x="31661" y="17945"/>
                  </a:lnTo>
                  <a:lnTo>
                    <a:pt x="32042" y="17945"/>
                  </a:lnTo>
                  <a:lnTo>
                    <a:pt x="32283" y="17957"/>
                  </a:lnTo>
                  <a:lnTo>
                    <a:pt x="32283" y="17170"/>
                  </a:lnTo>
                  <a:close/>
                </a:path>
                <a:path w="128904" h="53975">
                  <a:moveTo>
                    <a:pt x="33921" y="50114"/>
                  </a:moveTo>
                  <a:lnTo>
                    <a:pt x="33159" y="48501"/>
                  </a:lnTo>
                  <a:lnTo>
                    <a:pt x="33159" y="50114"/>
                  </a:lnTo>
                  <a:lnTo>
                    <a:pt x="30670" y="50114"/>
                  </a:lnTo>
                  <a:lnTo>
                    <a:pt x="30695" y="49784"/>
                  </a:lnTo>
                  <a:lnTo>
                    <a:pt x="30810" y="49415"/>
                  </a:lnTo>
                  <a:lnTo>
                    <a:pt x="31280" y="48920"/>
                  </a:lnTo>
                  <a:lnTo>
                    <a:pt x="31572" y="48793"/>
                  </a:lnTo>
                  <a:lnTo>
                    <a:pt x="32397" y="48793"/>
                  </a:lnTo>
                  <a:lnTo>
                    <a:pt x="32740" y="48983"/>
                  </a:lnTo>
                  <a:lnTo>
                    <a:pt x="32994" y="49428"/>
                  </a:lnTo>
                  <a:lnTo>
                    <a:pt x="33108" y="49733"/>
                  </a:lnTo>
                  <a:lnTo>
                    <a:pt x="33159" y="50114"/>
                  </a:lnTo>
                  <a:lnTo>
                    <a:pt x="33159" y="48501"/>
                  </a:lnTo>
                  <a:lnTo>
                    <a:pt x="32588" y="48209"/>
                  </a:lnTo>
                  <a:lnTo>
                    <a:pt x="32283" y="48145"/>
                  </a:lnTo>
                  <a:lnTo>
                    <a:pt x="31330" y="48145"/>
                  </a:lnTo>
                  <a:lnTo>
                    <a:pt x="30822" y="48361"/>
                  </a:lnTo>
                  <a:lnTo>
                    <a:pt x="30048" y="49263"/>
                  </a:lnTo>
                  <a:lnTo>
                    <a:pt x="29959" y="49530"/>
                  </a:lnTo>
                  <a:lnTo>
                    <a:pt x="30048" y="51854"/>
                  </a:lnTo>
                  <a:lnTo>
                    <a:pt x="30822" y="52654"/>
                  </a:lnTo>
                  <a:lnTo>
                    <a:pt x="31292" y="52857"/>
                  </a:lnTo>
                  <a:lnTo>
                    <a:pt x="32067" y="52857"/>
                  </a:lnTo>
                  <a:lnTo>
                    <a:pt x="33858" y="51295"/>
                  </a:lnTo>
                  <a:lnTo>
                    <a:pt x="33121" y="51295"/>
                  </a:lnTo>
                  <a:lnTo>
                    <a:pt x="33058" y="51523"/>
                  </a:lnTo>
                  <a:lnTo>
                    <a:pt x="32981" y="51676"/>
                  </a:lnTo>
                  <a:lnTo>
                    <a:pt x="32613" y="52082"/>
                  </a:lnTo>
                  <a:lnTo>
                    <a:pt x="32296" y="52209"/>
                  </a:lnTo>
                  <a:lnTo>
                    <a:pt x="31483" y="52209"/>
                  </a:lnTo>
                  <a:lnTo>
                    <a:pt x="31203" y="52082"/>
                  </a:lnTo>
                  <a:lnTo>
                    <a:pt x="30772" y="51523"/>
                  </a:lnTo>
                  <a:lnTo>
                    <a:pt x="30657" y="50711"/>
                  </a:lnTo>
                  <a:lnTo>
                    <a:pt x="33921" y="50711"/>
                  </a:lnTo>
                  <a:lnTo>
                    <a:pt x="33921" y="50114"/>
                  </a:lnTo>
                  <a:close/>
                </a:path>
                <a:path w="128904" h="53975">
                  <a:moveTo>
                    <a:pt x="37122" y="37846"/>
                  </a:moveTo>
                  <a:lnTo>
                    <a:pt x="32385" y="37846"/>
                  </a:lnTo>
                  <a:lnTo>
                    <a:pt x="32385" y="38265"/>
                  </a:lnTo>
                  <a:lnTo>
                    <a:pt x="37122" y="38265"/>
                  </a:lnTo>
                  <a:lnTo>
                    <a:pt x="37122" y="37846"/>
                  </a:lnTo>
                  <a:close/>
                </a:path>
                <a:path w="128904" h="53975">
                  <a:moveTo>
                    <a:pt x="37122" y="22352"/>
                  </a:moveTo>
                  <a:lnTo>
                    <a:pt x="32385" y="22352"/>
                  </a:lnTo>
                  <a:lnTo>
                    <a:pt x="32385" y="22771"/>
                  </a:lnTo>
                  <a:lnTo>
                    <a:pt x="37122" y="22771"/>
                  </a:lnTo>
                  <a:lnTo>
                    <a:pt x="37122" y="22352"/>
                  </a:lnTo>
                  <a:close/>
                </a:path>
                <a:path w="128904" h="53975">
                  <a:moveTo>
                    <a:pt x="38481" y="46570"/>
                  </a:moveTo>
                  <a:lnTo>
                    <a:pt x="37757" y="46570"/>
                  </a:lnTo>
                  <a:lnTo>
                    <a:pt x="37757" y="48818"/>
                  </a:lnTo>
                  <a:lnTo>
                    <a:pt x="37680" y="51460"/>
                  </a:lnTo>
                  <a:lnTo>
                    <a:pt x="37236" y="52044"/>
                  </a:lnTo>
                  <a:lnTo>
                    <a:pt x="36944" y="52197"/>
                  </a:lnTo>
                  <a:lnTo>
                    <a:pt x="36144" y="52197"/>
                  </a:lnTo>
                  <a:lnTo>
                    <a:pt x="35826" y="52044"/>
                  </a:lnTo>
                  <a:lnTo>
                    <a:pt x="35458" y="51460"/>
                  </a:lnTo>
                  <a:lnTo>
                    <a:pt x="35433" y="49542"/>
                  </a:lnTo>
                  <a:lnTo>
                    <a:pt x="35902" y="48958"/>
                  </a:lnTo>
                  <a:lnTo>
                    <a:pt x="37680" y="51460"/>
                  </a:lnTo>
                  <a:lnTo>
                    <a:pt x="37680" y="48742"/>
                  </a:lnTo>
                  <a:lnTo>
                    <a:pt x="37439" y="48463"/>
                  </a:lnTo>
                  <a:lnTo>
                    <a:pt x="37071" y="48234"/>
                  </a:lnTo>
                  <a:lnTo>
                    <a:pt x="36791" y="48158"/>
                  </a:lnTo>
                  <a:lnTo>
                    <a:pt x="35839" y="48158"/>
                  </a:lnTo>
                  <a:lnTo>
                    <a:pt x="35394" y="48374"/>
                  </a:lnTo>
                  <a:lnTo>
                    <a:pt x="34696" y="49352"/>
                  </a:lnTo>
                  <a:lnTo>
                    <a:pt x="34645" y="49542"/>
                  </a:lnTo>
                  <a:lnTo>
                    <a:pt x="34709" y="51816"/>
                  </a:lnTo>
                  <a:lnTo>
                    <a:pt x="35433" y="52654"/>
                  </a:lnTo>
                  <a:lnTo>
                    <a:pt x="35864" y="52857"/>
                  </a:lnTo>
                  <a:lnTo>
                    <a:pt x="36677" y="52857"/>
                  </a:lnTo>
                  <a:lnTo>
                    <a:pt x="36944" y="52793"/>
                  </a:lnTo>
                  <a:lnTo>
                    <a:pt x="37426" y="52552"/>
                  </a:lnTo>
                  <a:lnTo>
                    <a:pt x="37630" y="52349"/>
                  </a:lnTo>
                  <a:lnTo>
                    <a:pt x="37719" y="52197"/>
                  </a:lnTo>
                  <a:lnTo>
                    <a:pt x="37807" y="52705"/>
                  </a:lnTo>
                  <a:lnTo>
                    <a:pt x="38481" y="52705"/>
                  </a:lnTo>
                  <a:lnTo>
                    <a:pt x="38481" y="52082"/>
                  </a:lnTo>
                  <a:lnTo>
                    <a:pt x="38481" y="46570"/>
                  </a:lnTo>
                  <a:close/>
                </a:path>
                <a:path w="128904" h="53975">
                  <a:moveTo>
                    <a:pt x="43675" y="33832"/>
                  </a:moveTo>
                  <a:lnTo>
                    <a:pt x="43611" y="33528"/>
                  </a:lnTo>
                  <a:lnTo>
                    <a:pt x="43281" y="32867"/>
                  </a:lnTo>
                  <a:lnTo>
                    <a:pt x="42875" y="32639"/>
                  </a:lnTo>
                  <a:lnTo>
                    <a:pt x="41998" y="32639"/>
                  </a:lnTo>
                  <a:lnTo>
                    <a:pt x="41744" y="32702"/>
                  </a:lnTo>
                  <a:lnTo>
                    <a:pt x="41287" y="32931"/>
                  </a:lnTo>
                  <a:lnTo>
                    <a:pt x="41097" y="33108"/>
                  </a:lnTo>
                  <a:lnTo>
                    <a:pt x="40932" y="33350"/>
                  </a:lnTo>
                  <a:lnTo>
                    <a:pt x="40830" y="33159"/>
                  </a:lnTo>
                  <a:lnTo>
                    <a:pt x="40716" y="33007"/>
                  </a:lnTo>
                  <a:lnTo>
                    <a:pt x="40386" y="32727"/>
                  </a:lnTo>
                  <a:lnTo>
                    <a:pt x="40093" y="32639"/>
                  </a:lnTo>
                  <a:lnTo>
                    <a:pt x="39420" y="32639"/>
                  </a:lnTo>
                  <a:lnTo>
                    <a:pt x="39141" y="32727"/>
                  </a:lnTo>
                  <a:lnTo>
                    <a:pt x="38760" y="32994"/>
                  </a:lnTo>
                  <a:lnTo>
                    <a:pt x="38595" y="33159"/>
                  </a:lnTo>
                  <a:lnTo>
                    <a:pt x="38417" y="33375"/>
                  </a:lnTo>
                  <a:lnTo>
                    <a:pt x="38417" y="32740"/>
                  </a:lnTo>
                  <a:lnTo>
                    <a:pt x="37680" y="32740"/>
                  </a:lnTo>
                  <a:lnTo>
                    <a:pt x="37680" y="37198"/>
                  </a:lnTo>
                  <a:lnTo>
                    <a:pt x="38417" y="37198"/>
                  </a:lnTo>
                  <a:lnTo>
                    <a:pt x="38417" y="34264"/>
                  </a:lnTo>
                  <a:lnTo>
                    <a:pt x="38544" y="33870"/>
                  </a:lnTo>
                  <a:lnTo>
                    <a:pt x="39001" y="33426"/>
                  </a:lnTo>
                  <a:lnTo>
                    <a:pt x="39255" y="33324"/>
                  </a:lnTo>
                  <a:lnTo>
                    <a:pt x="39852" y="33324"/>
                  </a:lnTo>
                  <a:lnTo>
                    <a:pt x="40068" y="33426"/>
                  </a:lnTo>
                  <a:lnTo>
                    <a:pt x="40259" y="33769"/>
                  </a:lnTo>
                  <a:lnTo>
                    <a:pt x="40284" y="33985"/>
                  </a:lnTo>
                  <a:lnTo>
                    <a:pt x="40284" y="37198"/>
                  </a:lnTo>
                  <a:lnTo>
                    <a:pt x="41046" y="37198"/>
                  </a:lnTo>
                  <a:lnTo>
                    <a:pt x="41046" y="34150"/>
                  </a:lnTo>
                  <a:lnTo>
                    <a:pt x="41160" y="33820"/>
                  </a:lnTo>
                  <a:lnTo>
                    <a:pt x="41579" y="33426"/>
                  </a:lnTo>
                  <a:lnTo>
                    <a:pt x="41833" y="33324"/>
                  </a:lnTo>
                  <a:lnTo>
                    <a:pt x="42341" y="33324"/>
                  </a:lnTo>
                  <a:lnTo>
                    <a:pt x="42519" y="33388"/>
                  </a:lnTo>
                  <a:lnTo>
                    <a:pt x="42824" y="33604"/>
                  </a:lnTo>
                  <a:lnTo>
                    <a:pt x="42887" y="33807"/>
                  </a:lnTo>
                  <a:lnTo>
                    <a:pt x="42887" y="37198"/>
                  </a:lnTo>
                  <a:lnTo>
                    <a:pt x="43675" y="37198"/>
                  </a:lnTo>
                  <a:lnTo>
                    <a:pt x="43675" y="33832"/>
                  </a:lnTo>
                  <a:close/>
                </a:path>
                <a:path w="128904" h="53975">
                  <a:moveTo>
                    <a:pt x="43675" y="18351"/>
                  </a:moveTo>
                  <a:lnTo>
                    <a:pt x="43611" y="18034"/>
                  </a:lnTo>
                  <a:lnTo>
                    <a:pt x="43281" y="17373"/>
                  </a:lnTo>
                  <a:lnTo>
                    <a:pt x="42875" y="17145"/>
                  </a:lnTo>
                  <a:lnTo>
                    <a:pt x="41998" y="17145"/>
                  </a:lnTo>
                  <a:lnTo>
                    <a:pt x="41744" y="17208"/>
                  </a:lnTo>
                  <a:lnTo>
                    <a:pt x="41287" y="17437"/>
                  </a:lnTo>
                  <a:lnTo>
                    <a:pt x="41097" y="17614"/>
                  </a:lnTo>
                  <a:lnTo>
                    <a:pt x="40932" y="17856"/>
                  </a:lnTo>
                  <a:lnTo>
                    <a:pt x="40830" y="17665"/>
                  </a:lnTo>
                  <a:lnTo>
                    <a:pt x="40716" y="17513"/>
                  </a:lnTo>
                  <a:lnTo>
                    <a:pt x="40386" y="17246"/>
                  </a:lnTo>
                  <a:lnTo>
                    <a:pt x="40093" y="17145"/>
                  </a:lnTo>
                  <a:lnTo>
                    <a:pt x="39420" y="17145"/>
                  </a:lnTo>
                  <a:lnTo>
                    <a:pt x="39141" y="17233"/>
                  </a:lnTo>
                  <a:lnTo>
                    <a:pt x="38760" y="17513"/>
                  </a:lnTo>
                  <a:lnTo>
                    <a:pt x="38595" y="17665"/>
                  </a:lnTo>
                  <a:lnTo>
                    <a:pt x="38417" y="17881"/>
                  </a:lnTo>
                  <a:lnTo>
                    <a:pt x="38417" y="17246"/>
                  </a:lnTo>
                  <a:lnTo>
                    <a:pt x="37680" y="17246"/>
                  </a:lnTo>
                  <a:lnTo>
                    <a:pt x="37680" y="21704"/>
                  </a:lnTo>
                  <a:lnTo>
                    <a:pt x="38417" y="21704"/>
                  </a:lnTo>
                  <a:lnTo>
                    <a:pt x="38417" y="18770"/>
                  </a:lnTo>
                  <a:lnTo>
                    <a:pt x="38544" y="18376"/>
                  </a:lnTo>
                  <a:lnTo>
                    <a:pt x="39001" y="17932"/>
                  </a:lnTo>
                  <a:lnTo>
                    <a:pt x="39255" y="17830"/>
                  </a:lnTo>
                  <a:lnTo>
                    <a:pt x="39852" y="17830"/>
                  </a:lnTo>
                  <a:lnTo>
                    <a:pt x="40068" y="17932"/>
                  </a:lnTo>
                  <a:lnTo>
                    <a:pt x="40259" y="18275"/>
                  </a:lnTo>
                  <a:lnTo>
                    <a:pt x="40284" y="18491"/>
                  </a:lnTo>
                  <a:lnTo>
                    <a:pt x="40284" y="21704"/>
                  </a:lnTo>
                  <a:lnTo>
                    <a:pt x="41046" y="21704"/>
                  </a:lnTo>
                  <a:lnTo>
                    <a:pt x="41046" y="18656"/>
                  </a:lnTo>
                  <a:lnTo>
                    <a:pt x="41160" y="18326"/>
                  </a:lnTo>
                  <a:lnTo>
                    <a:pt x="41579" y="17932"/>
                  </a:lnTo>
                  <a:lnTo>
                    <a:pt x="41833" y="17830"/>
                  </a:lnTo>
                  <a:lnTo>
                    <a:pt x="42341" y="17830"/>
                  </a:lnTo>
                  <a:lnTo>
                    <a:pt x="42519" y="17894"/>
                  </a:lnTo>
                  <a:lnTo>
                    <a:pt x="42824" y="18110"/>
                  </a:lnTo>
                  <a:lnTo>
                    <a:pt x="42887" y="18313"/>
                  </a:lnTo>
                  <a:lnTo>
                    <a:pt x="42887" y="21704"/>
                  </a:lnTo>
                  <a:lnTo>
                    <a:pt x="43675" y="21704"/>
                  </a:lnTo>
                  <a:lnTo>
                    <a:pt x="43675" y="18351"/>
                  </a:lnTo>
                  <a:close/>
                </a:path>
                <a:path w="128904" h="53975">
                  <a:moveTo>
                    <a:pt x="45542" y="32766"/>
                  </a:moveTo>
                  <a:lnTo>
                    <a:pt x="44780" y="32766"/>
                  </a:lnTo>
                  <a:lnTo>
                    <a:pt x="44780" y="37198"/>
                  </a:lnTo>
                  <a:lnTo>
                    <a:pt x="45542" y="37198"/>
                  </a:lnTo>
                  <a:lnTo>
                    <a:pt x="45542" y="32766"/>
                  </a:lnTo>
                  <a:close/>
                </a:path>
                <a:path w="128904" h="53975">
                  <a:moveTo>
                    <a:pt x="45542" y="31089"/>
                  </a:moveTo>
                  <a:lnTo>
                    <a:pt x="44780" y="31089"/>
                  </a:lnTo>
                  <a:lnTo>
                    <a:pt x="44780" y="31940"/>
                  </a:lnTo>
                  <a:lnTo>
                    <a:pt x="45542" y="31940"/>
                  </a:lnTo>
                  <a:lnTo>
                    <a:pt x="45542" y="31089"/>
                  </a:lnTo>
                  <a:close/>
                </a:path>
                <a:path w="128904" h="53975">
                  <a:moveTo>
                    <a:pt x="45542" y="17272"/>
                  </a:moveTo>
                  <a:lnTo>
                    <a:pt x="44780" y="17272"/>
                  </a:lnTo>
                  <a:lnTo>
                    <a:pt x="44780" y="21704"/>
                  </a:lnTo>
                  <a:lnTo>
                    <a:pt x="45542" y="21704"/>
                  </a:lnTo>
                  <a:lnTo>
                    <a:pt x="45542" y="17272"/>
                  </a:lnTo>
                  <a:close/>
                </a:path>
                <a:path w="128904" h="53975">
                  <a:moveTo>
                    <a:pt x="45542" y="15595"/>
                  </a:moveTo>
                  <a:lnTo>
                    <a:pt x="44780" y="15595"/>
                  </a:lnTo>
                  <a:lnTo>
                    <a:pt x="44780" y="16446"/>
                  </a:lnTo>
                  <a:lnTo>
                    <a:pt x="45542" y="16446"/>
                  </a:lnTo>
                  <a:lnTo>
                    <a:pt x="45542" y="15595"/>
                  </a:lnTo>
                  <a:close/>
                </a:path>
                <a:path w="128904" h="53975">
                  <a:moveTo>
                    <a:pt x="52666" y="33832"/>
                  </a:moveTo>
                  <a:lnTo>
                    <a:pt x="52603" y="33528"/>
                  </a:lnTo>
                  <a:lnTo>
                    <a:pt x="52273" y="32867"/>
                  </a:lnTo>
                  <a:lnTo>
                    <a:pt x="51866" y="32639"/>
                  </a:lnTo>
                  <a:lnTo>
                    <a:pt x="50990" y="32639"/>
                  </a:lnTo>
                  <a:lnTo>
                    <a:pt x="50736" y="32702"/>
                  </a:lnTo>
                  <a:lnTo>
                    <a:pt x="50279" y="32931"/>
                  </a:lnTo>
                  <a:lnTo>
                    <a:pt x="50088" y="33108"/>
                  </a:lnTo>
                  <a:lnTo>
                    <a:pt x="49923" y="33350"/>
                  </a:lnTo>
                  <a:lnTo>
                    <a:pt x="49822" y="33159"/>
                  </a:lnTo>
                  <a:lnTo>
                    <a:pt x="49707" y="33007"/>
                  </a:lnTo>
                  <a:lnTo>
                    <a:pt x="49377" y="32727"/>
                  </a:lnTo>
                  <a:lnTo>
                    <a:pt x="49085" y="32639"/>
                  </a:lnTo>
                  <a:lnTo>
                    <a:pt x="48425" y="32639"/>
                  </a:lnTo>
                  <a:lnTo>
                    <a:pt x="48133" y="32727"/>
                  </a:lnTo>
                  <a:lnTo>
                    <a:pt x="47752" y="32994"/>
                  </a:lnTo>
                  <a:lnTo>
                    <a:pt x="47586" y="33159"/>
                  </a:lnTo>
                  <a:lnTo>
                    <a:pt x="47409" y="33375"/>
                  </a:lnTo>
                  <a:lnTo>
                    <a:pt x="47409" y="32740"/>
                  </a:lnTo>
                  <a:lnTo>
                    <a:pt x="46672" y="32740"/>
                  </a:lnTo>
                  <a:lnTo>
                    <a:pt x="46672" y="37198"/>
                  </a:lnTo>
                  <a:lnTo>
                    <a:pt x="47421" y="37198"/>
                  </a:lnTo>
                  <a:lnTo>
                    <a:pt x="47421" y="34264"/>
                  </a:lnTo>
                  <a:lnTo>
                    <a:pt x="47536" y="33870"/>
                  </a:lnTo>
                  <a:lnTo>
                    <a:pt x="47993" y="33426"/>
                  </a:lnTo>
                  <a:lnTo>
                    <a:pt x="48260" y="33324"/>
                  </a:lnTo>
                  <a:lnTo>
                    <a:pt x="48844" y="33324"/>
                  </a:lnTo>
                  <a:lnTo>
                    <a:pt x="49060" y="33426"/>
                  </a:lnTo>
                  <a:lnTo>
                    <a:pt x="49250" y="33769"/>
                  </a:lnTo>
                  <a:lnTo>
                    <a:pt x="49276" y="33985"/>
                  </a:lnTo>
                  <a:lnTo>
                    <a:pt x="49276" y="37198"/>
                  </a:lnTo>
                  <a:lnTo>
                    <a:pt x="50038" y="37198"/>
                  </a:lnTo>
                  <a:lnTo>
                    <a:pt x="50038" y="34150"/>
                  </a:lnTo>
                  <a:lnTo>
                    <a:pt x="50152" y="33820"/>
                  </a:lnTo>
                  <a:lnTo>
                    <a:pt x="50571" y="33426"/>
                  </a:lnTo>
                  <a:lnTo>
                    <a:pt x="50825" y="33324"/>
                  </a:lnTo>
                  <a:lnTo>
                    <a:pt x="51333" y="33324"/>
                  </a:lnTo>
                  <a:lnTo>
                    <a:pt x="51511" y="33388"/>
                  </a:lnTo>
                  <a:lnTo>
                    <a:pt x="51816" y="33604"/>
                  </a:lnTo>
                  <a:lnTo>
                    <a:pt x="51879" y="33807"/>
                  </a:lnTo>
                  <a:lnTo>
                    <a:pt x="51879" y="37198"/>
                  </a:lnTo>
                  <a:lnTo>
                    <a:pt x="52666" y="37198"/>
                  </a:lnTo>
                  <a:lnTo>
                    <a:pt x="52666" y="33832"/>
                  </a:lnTo>
                  <a:close/>
                </a:path>
                <a:path w="128904" h="53975">
                  <a:moveTo>
                    <a:pt x="52666" y="18351"/>
                  </a:moveTo>
                  <a:lnTo>
                    <a:pt x="52603" y="18034"/>
                  </a:lnTo>
                  <a:lnTo>
                    <a:pt x="52273" y="17373"/>
                  </a:lnTo>
                  <a:lnTo>
                    <a:pt x="51866" y="17145"/>
                  </a:lnTo>
                  <a:lnTo>
                    <a:pt x="50990" y="17145"/>
                  </a:lnTo>
                  <a:lnTo>
                    <a:pt x="50736" y="17208"/>
                  </a:lnTo>
                  <a:lnTo>
                    <a:pt x="50279" y="17437"/>
                  </a:lnTo>
                  <a:lnTo>
                    <a:pt x="50088" y="17614"/>
                  </a:lnTo>
                  <a:lnTo>
                    <a:pt x="49923" y="17856"/>
                  </a:lnTo>
                  <a:lnTo>
                    <a:pt x="49822" y="17665"/>
                  </a:lnTo>
                  <a:lnTo>
                    <a:pt x="49707" y="17513"/>
                  </a:lnTo>
                  <a:lnTo>
                    <a:pt x="49377" y="17246"/>
                  </a:lnTo>
                  <a:lnTo>
                    <a:pt x="49085" y="17145"/>
                  </a:lnTo>
                  <a:lnTo>
                    <a:pt x="48425" y="17145"/>
                  </a:lnTo>
                  <a:lnTo>
                    <a:pt x="48133" y="17233"/>
                  </a:lnTo>
                  <a:lnTo>
                    <a:pt x="47752" y="17513"/>
                  </a:lnTo>
                  <a:lnTo>
                    <a:pt x="47586" y="17665"/>
                  </a:lnTo>
                  <a:lnTo>
                    <a:pt x="47409" y="17881"/>
                  </a:lnTo>
                  <a:lnTo>
                    <a:pt x="47409" y="17246"/>
                  </a:lnTo>
                  <a:lnTo>
                    <a:pt x="46672" y="17246"/>
                  </a:lnTo>
                  <a:lnTo>
                    <a:pt x="46672" y="21704"/>
                  </a:lnTo>
                  <a:lnTo>
                    <a:pt x="47421" y="21704"/>
                  </a:lnTo>
                  <a:lnTo>
                    <a:pt x="47421" y="18770"/>
                  </a:lnTo>
                  <a:lnTo>
                    <a:pt x="47536" y="18376"/>
                  </a:lnTo>
                  <a:lnTo>
                    <a:pt x="47993" y="17932"/>
                  </a:lnTo>
                  <a:lnTo>
                    <a:pt x="48260" y="17830"/>
                  </a:lnTo>
                  <a:lnTo>
                    <a:pt x="48844" y="17830"/>
                  </a:lnTo>
                  <a:lnTo>
                    <a:pt x="49060" y="17932"/>
                  </a:lnTo>
                  <a:lnTo>
                    <a:pt x="49250" y="18275"/>
                  </a:lnTo>
                  <a:lnTo>
                    <a:pt x="49276" y="18491"/>
                  </a:lnTo>
                  <a:lnTo>
                    <a:pt x="49276" y="21704"/>
                  </a:lnTo>
                  <a:lnTo>
                    <a:pt x="50038" y="21704"/>
                  </a:lnTo>
                  <a:lnTo>
                    <a:pt x="50038" y="18656"/>
                  </a:lnTo>
                  <a:lnTo>
                    <a:pt x="50152" y="18326"/>
                  </a:lnTo>
                  <a:lnTo>
                    <a:pt x="50571" y="17932"/>
                  </a:lnTo>
                  <a:lnTo>
                    <a:pt x="50825" y="17830"/>
                  </a:lnTo>
                  <a:lnTo>
                    <a:pt x="51333" y="17830"/>
                  </a:lnTo>
                  <a:lnTo>
                    <a:pt x="51511" y="17894"/>
                  </a:lnTo>
                  <a:lnTo>
                    <a:pt x="51816" y="18110"/>
                  </a:lnTo>
                  <a:lnTo>
                    <a:pt x="51879" y="18313"/>
                  </a:lnTo>
                  <a:lnTo>
                    <a:pt x="51879" y="21704"/>
                  </a:lnTo>
                  <a:lnTo>
                    <a:pt x="52666" y="21704"/>
                  </a:lnTo>
                  <a:lnTo>
                    <a:pt x="52666" y="18351"/>
                  </a:lnTo>
                  <a:close/>
                </a:path>
                <a:path w="128904" h="53975">
                  <a:moveTo>
                    <a:pt x="57594" y="35204"/>
                  </a:moveTo>
                  <a:lnTo>
                    <a:pt x="57581" y="34620"/>
                  </a:lnTo>
                  <a:lnTo>
                    <a:pt x="57492" y="34036"/>
                  </a:lnTo>
                  <a:lnTo>
                    <a:pt x="57378" y="33667"/>
                  </a:lnTo>
                  <a:lnTo>
                    <a:pt x="57124" y="33299"/>
                  </a:lnTo>
                  <a:lnTo>
                    <a:pt x="56845" y="33020"/>
                  </a:lnTo>
                  <a:lnTo>
                    <a:pt x="56819" y="34620"/>
                  </a:lnTo>
                  <a:lnTo>
                    <a:pt x="54343" y="34620"/>
                  </a:lnTo>
                  <a:lnTo>
                    <a:pt x="54356" y="34290"/>
                  </a:lnTo>
                  <a:lnTo>
                    <a:pt x="54483" y="33921"/>
                  </a:lnTo>
                  <a:lnTo>
                    <a:pt x="54952" y="33426"/>
                  </a:lnTo>
                  <a:lnTo>
                    <a:pt x="55232" y="33299"/>
                  </a:lnTo>
                  <a:lnTo>
                    <a:pt x="56057" y="33299"/>
                  </a:lnTo>
                  <a:lnTo>
                    <a:pt x="56400" y="33477"/>
                  </a:lnTo>
                  <a:lnTo>
                    <a:pt x="56654" y="33934"/>
                  </a:lnTo>
                  <a:lnTo>
                    <a:pt x="56769" y="34239"/>
                  </a:lnTo>
                  <a:lnTo>
                    <a:pt x="56819" y="34620"/>
                  </a:lnTo>
                  <a:lnTo>
                    <a:pt x="56819" y="33007"/>
                  </a:lnTo>
                  <a:lnTo>
                    <a:pt x="56248" y="32715"/>
                  </a:lnTo>
                  <a:lnTo>
                    <a:pt x="55943" y="32639"/>
                  </a:lnTo>
                  <a:lnTo>
                    <a:pt x="54991" y="32639"/>
                  </a:lnTo>
                  <a:lnTo>
                    <a:pt x="54495" y="32867"/>
                  </a:lnTo>
                  <a:lnTo>
                    <a:pt x="53721" y="33769"/>
                  </a:lnTo>
                  <a:lnTo>
                    <a:pt x="53619" y="34036"/>
                  </a:lnTo>
                  <a:lnTo>
                    <a:pt x="53708" y="36347"/>
                  </a:lnTo>
                  <a:lnTo>
                    <a:pt x="54483" y="37160"/>
                  </a:lnTo>
                  <a:lnTo>
                    <a:pt x="54952" y="37363"/>
                  </a:lnTo>
                  <a:lnTo>
                    <a:pt x="55727" y="37363"/>
                  </a:lnTo>
                  <a:lnTo>
                    <a:pt x="57531" y="35801"/>
                  </a:lnTo>
                  <a:lnTo>
                    <a:pt x="56794" y="35801"/>
                  </a:lnTo>
                  <a:lnTo>
                    <a:pt x="56718" y="36029"/>
                  </a:lnTo>
                  <a:lnTo>
                    <a:pt x="56642" y="36182"/>
                  </a:lnTo>
                  <a:lnTo>
                    <a:pt x="56273" y="36588"/>
                  </a:lnTo>
                  <a:lnTo>
                    <a:pt x="55968" y="36715"/>
                  </a:lnTo>
                  <a:lnTo>
                    <a:pt x="55156" y="36715"/>
                  </a:lnTo>
                  <a:lnTo>
                    <a:pt x="54864" y="36588"/>
                  </a:lnTo>
                  <a:lnTo>
                    <a:pt x="54444" y="36029"/>
                  </a:lnTo>
                  <a:lnTo>
                    <a:pt x="54330" y="35204"/>
                  </a:lnTo>
                  <a:lnTo>
                    <a:pt x="57594" y="35204"/>
                  </a:lnTo>
                  <a:close/>
                </a:path>
                <a:path w="128904" h="53975">
                  <a:moveTo>
                    <a:pt x="57594" y="19723"/>
                  </a:moveTo>
                  <a:lnTo>
                    <a:pt x="57581" y="19126"/>
                  </a:lnTo>
                  <a:lnTo>
                    <a:pt x="57492" y="18542"/>
                  </a:lnTo>
                  <a:lnTo>
                    <a:pt x="57378" y="18173"/>
                  </a:lnTo>
                  <a:lnTo>
                    <a:pt x="57124" y="17805"/>
                  </a:lnTo>
                  <a:lnTo>
                    <a:pt x="56845" y="17526"/>
                  </a:lnTo>
                  <a:lnTo>
                    <a:pt x="56819" y="19126"/>
                  </a:lnTo>
                  <a:lnTo>
                    <a:pt x="54343" y="19126"/>
                  </a:lnTo>
                  <a:lnTo>
                    <a:pt x="54356" y="18796"/>
                  </a:lnTo>
                  <a:lnTo>
                    <a:pt x="54483" y="18427"/>
                  </a:lnTo>
                  <a:lnTo>
                    <a:pt x="54952" y="17932"/>
                  </a:lnTo>
                  <a:lnTo>
                    <a:pt x="55232" y="17805"/>
                  </a:lnTo>
                  <a:lnTo>
                    <a:pt x="56057" y="17805"/>
                  </a:lnTo>
                  <a:lnTo>
                    <a:pt x="56400" y="17983"/>
                  </a:lnTo>
                  <a:lnTo>
                    <a:pt x="56654" y="18440"/>
                  </a:lnTo>
                  <a:lnTo>
                    <a:pt x="56769" y="18745"/>
                  </a:lnTo>
                  <a:lnTo>
                    <a:pt x="56819" y="19126"/>
                  </a:lnTo>
                  <a:lnTo>
                    <a:pt x="56819" y="17513"/>
                  </a:lnTo>
                  <a:lnTo>
                    <a:pt x="56248" y="17221"/>
                  </a:lnTo>
                  <a:lnTo>
                    <a:pt x="55943" y="17145"/>
                  </a:lnTo>
                  <a:lnTo>
                    <a:pt x="54991" y="17145"/>
                  </a:lnTo>
                  <a:lnTo>
                    <a:pt x="54495" y="17373"/>
                  </a:lnTo>
                  <a:lnTo>
                    <a:pt x="53721" y="18275"/>
                  </a:lnTo>
                  <a:lnTo>
                    <a:pt x="53619" y="18542"/>
                  </a:lnTo>
                  <a:lnTo>
                    <a:pt x="53708" y="20866"/>
                  </a:lnTo>
                  <a:lnTo>
                    <a:pt x="54483" y="21666"/>
                  </a:lnTo>
                  <a:lnTo>
                    <a:pt x="54952" y="21869"/>
                  </a:lnTo>
                  <a:lnTo>
                    <a:pt x="55727" y="21869"/>
                  </a:lnTo>
                  <a:lnTo>
                    <a:pt x="57531" y="20307"/>
                  </a:lnTo>
                  <a:lnTo>
                    <a:pt x="56794" y="20307"/>
                  </a:lnTo>
                  <a:lnTo>
                    <a:pt x="56718" y="20535"/>
                  </a:lnTo>
                  <a:lnTo>
                    <a:pt x="56642" y="20688"/>
                  </a:lnTo>
                  <a:lnTo>
                    <a:pt x="56273" y="21094"/>
                  </a:lnTo>
                  <a:lnTo>
                    <a:pt x="55968" y="21221"/>
                  </a:lnTo>
                  <a:lnTo>
                    <a:pt x="55156" y="21221"/>
                  </a:lnTo>
                  <a:lnTo>
                    <a:pt x="54864" y="21094"/>
                  </a:lnTo>
                  <a:lnTo>
                    <a:pt x="54444" y="20535"/>
                  </a:lnTo>
                  <a:lnTo>
                    <a:pt x="54330" y="19723"/>
                  </a:lnTo>
                  <a:lnTo>
                    <a:pt x="57594" y="19723"/>
                  </a:lnTo>
                  <a:close/>
                </a:path>
                <a:path w="128904" h="53975">
                  <a:moveTo>
                    <a:pt x="65570" y="20980"/>
                  </a:moveTo>
                  <a:lnTo>
                    <a:pt x="61861" y="20980"/>
                  </a:lnTo>
                  <a:lnTo>
                    <a:pt x="61861" y="18910"/>
                  </a:lnTo>
                  <a:lnTo>
                    <a:pt x="65239" y="18910"/>
                  </a:lnTo>
                  <a:lnTo>
                    <a:pt x="65239" y="18199"/>
                  </a:lnTo>
                  <a:lnTo>
                    <a:pt x="61861" y="18199"/>
                  </a:lnTo>
                  <a:lnTo>
                    <a:pt x="61861" y="16344"/>
                  </a:lnTo>
                  <a:lnTo>
                    <a:pt x="65506" y="16344"/>
                  </a:lnTo>
                  <a:lnTo>
                    <a:pt x="65506" y="15595"/>
                  </a:lnTo>
                  <a:lnTo>
                    <a:pt x="61048" y="15595"/>
                  </a:lnTo>
                  <a:lnTo>
                    <a:pt x="61048" y="21704"/>
                  </a:lnTo>
                  <a:lnTo>
                    <a:pt x="65570" y="21704"/>
                  </a:lnTo>
                  <a:lnTo>
                    <a:pt x="65570" y="20980"/>
                  </a:lnTo>
                  <a:close/>
                </a:path>
                <a:path w="128904" h="53975">
                  <a:moveTo>
                    <a:pt x="65874" y="31089"/>
                  </a:moveTo>
                  <a:lnTo>
                    <a:pt x="64947" y="31089"/>
                  </a:lnTo>
                  <a:lnTo>
                    <a:pt x="63220" y="36296"/>
                  </a:lnTo>
                  <a:lnTo>
                    <a:pt x="61455" y="31089"/>
                  </a:lnTo>
                  <a:lnTo>
                    <a:pt x="60540" y="31089"/>
                  </a:lnTo>
                  <a:lnTo>
                    <a:pt x="62776" y="37198"/>
                  </a:lnTo>
                  <a:lnTo>
                    <a:pt x="63652" y="37198"/>
                  </a:lnTo>
                  <a:lnTo>
                    <a:pt x="65874" y="31089"/>
                  </a:lnTo>
                  <a:close/>
                </a:path>
                <a:path w="128904" h="53975">
                  <a:moveTo>
                    <a:pt x="71513" y="15595"/>
                  </a:moveTo>
                  <a:lnTo>
                    <a:pt x="70726" y="15595"/>
                  </a:lnTo>
                  <a:lnTo>
                    <a:pt x="70726" y="20548"/>
                  </a:lnTo>
                  <a:lnTo>
                    <a:pt x="67640" y="15595"/>
                  </a:lnTo>
                  <a:lnTo>
                    <a:pt x="66662" y="15595"/>
                  </a:lnTo>
                  <a:lnTo>
                    <a:pt x="66662" y="21704"/>
                  </a:lnTo>
                  <a:lnTo>
                    <a:pt x="67449" y="21704"/>
                  </a:lnTo>
                  <a:lnTo>
                    <a:pt x="67449" y="16764"/>
                  </a:lnTo>
                  <a:lnTo>
                    <a:pt x="70586" y="21704"/>
                  </a:lnTo>
                  <a:lnTo>
                    <a:pt x="71513" y="21704"/>
                  </a:lnTo>
                  <a:lnTo>
                    <a:pt x="71513" y="15595"/>
                  </a:lnTo>
                  <a:close/>
                </a:path>
                <a:path w="128904" h="53975">
                  <a:moveTo>
                    <a:pt x="71589" y="37198"/>
                  </a:moveTo>
                  <a:lnTo>
                    <a:pt x="70929" y="35369"/>
                  </a:lnTo>
                  <a:lnTo>
                    <a:pt x="70688" y="34696"/>
                  </a:lnTo>
                  <a:lnTo>
                    <a:pt x="69799" y="32245"/>
                  </a:lnTo>
                  <a:lnTo>
                    <a:pt x="69799" y="34696"/>
                  </a:lnTo>
                  <a:lnTo>
                    <a:pt x="67881" y="34696"/>
                  </a:lnTo>
                  <a:lnTo>
                    <a:pt x="68872" y="31991"/>
                  </a:lnTo>
                  <a:lnTo>
                    <a:pt x="69799" y="34696"/>
                  </a:lnTo>
                  <a:lnTo>
                    <a:pt x="69799" y="32245"/>
                  </a:lnTo>
                  <a:lnTo>
                    <a:pt x="69710" y="31991"/>
                  </a:lnTo>
                  <a:lnTo>
                    <a:pt x="69380" y="31089"/>
                  </a:lnTo>
                  <a:lnTo>
                    <a:pt x="68440" y="31089"/>
                  </a:lnTo>
                  <a:lnTo>
                    <a:pt x="66141" y="37198"/>
                  </a:lnTo>
                  <a:lnTo>
                    <a:pt x="66979" y="37198"/>
                  </a:lnTo>
                  <a:lnTo>
                    <a:pt x="67652" y="35369"/>
                  </a:lnTo>
                  <a:lnTo>
                    <a:pt x="70065" y="35369"/>
                  </a:lnTo>
                  <a:lnTo>
                    <a:pt x="70688" y="37198"/>
                  </a:lnTo>
                  <a:lnTo>
                    <a:pt x="71589" y="37198"/>
                  </a:lnTo>
                  <a:close/>
                </a:path>
                <a:path w="128904" h="53975">
                  <a:moveTo>
                    <a:pt x="77520" y="37058"/>
                  </a:moveTo>
                  <a:lnTo>
                    <a:pt x="77393" y="37007"/>
                  </a:lnTo>
                  <a:lnTo>
                    <a:pt x="77203" y="36398"/>
                  </a:lnTo>
                  <a:lnTo>
                    <a:pt x="77089" y="34734"/>
                  </a:lnTo>
                  <a:lnTo>
                    <a:pt x="76974" y="34582"/>
                  </a:lnTo>
                  <a:lnTo>
                    <a:pt x="76847" y="34417"/>
                  </a:lnTo>
                  <a:lnTo>
                    <a:pt x="76669" y="34290"/>
                  </a:lnTo>
                  <a:lnTo>
                    <a:pt x="76428" y="34201"/>
                  </a:lnTo>
                  <a:lnTo>
                    <a:pt x="76695" y="34061"/>
                  </a:lnTo>
                  <a:lnTo>
                    <a:pt x="76898" y="33883"/>
                  </a:lnTo>
                  <a:lnTo>
                    <a:pt x="77152" y="33502"/>
                  </a:lnTo>
                  <a:lnTo>
                    <a:pt x="77177" y="31838"/>
                  </a:lnTo>
                  <a:lnTo>
                    <a:pt x="77000" y="31559"/>
                  </a:lnTo>
                  <a:lnTo>
                    <a:pt x="76454" y="31318"/>
                  </a:lnTo>
                  <a:lnTo>
                    <a:pt x="76454" y="32385"/>
                  </a:lnTo>
                  <a:lnTo>
                    <a:pt x="76339" y="33502"/>
                  </a:lnTo>
                  <a:lnTo>
                    <a:pt x="75882" y="33807"/>
                  </a:lnTo>
                  <a:lnTo>
                    <a:pt x="75577" y="33883"/>
                  </a:lnTo>
                  <a:lnTo>
                    <a:pt x="73279" y="33883"/>
                  </a:lnTo>
                  <a:lnTo>
                    <a:pt x="73279" y="31800"/>
                  </a:lnTo>
                  <a:lnTo>
                    <a:pt x="75577" y="31800"/>
                  </a:lnTo>
                  <a:lnTo>
                    <a:pt x="75806" y="31838"/>
                  </a:lnTo>
                  <a:lnTo>
                    <a:pt x="76288" y="32080"/>
                  </a:lnTo>
                  <a:lnTo>
                    <a:pt x="76454" y="32385"/>
                  </a:lnTo>
                  <a:lnTo>
                    <a:pt x="76454" y="31318"/>
                  </a:lnTo>
                  <a:lnTo>
                    <a:pt x="76123" y="31153"/>
                  </a:lnTo>
                  <a:lnTo>
                    <a:pt x="75742" y="31089"/>
                  </a:lnTo>
                  <a:lnTo>
                    <a:pt x="72440" y="31089"/>
                  </a:lnTo>
                  <a:lnTo>
                    <a:pt x="72440" y="37198"/>
                  </a:lnTo>
                  <a:lnTo>
                    <a:pt x="73279" y="37198"/>
                  </a:lnTo>
                  <a:lnTo>
                    <a:pt x="73279" y="34582"/>
                  </a:lnTo>
                  <a:lnTo>
                    <a:pt x="75501" y="34582"/>
                  </a:lnTo>
                  <a:lnTo>
                    <a:pt x="75742" y="34620"/>
                  </a:lnTo>
                  <a:lnTo>
                    <a:pt x="76187" y="34823"/>
                  </a:lnTo>
                  <a:lnTo>
                    <a:pt x="76276" y="35001"/>
                  </a:lnTo>
                  <a:lnTo>
                    <a:pt x="76403" y="36398"/>
                  </a:lnTo>
                  <a:lnTo>
                    <a:pt x="76504" y="37198"/>
                  </a:lnTo>
                  <a:lnTo>
                    <a:pt x="77520" y="37198"/>
                  </a:lnTo>
                  <a:lnTo>
                    <a:pt x="77520" y="37058"/>
                  </a:lnTo>
                  <a:close/>
                </a:path>
                <a:path w="128904" h="53975">
                  <a:moveTo>
                    <a:pt x="77685" y="15595"/>
                  </a:moveTo>
                  <a:lnTo>
                    <a:pt x="76847" y="15595"/>
                  </a:lnTo>
                  <a:lnTo>
                    <a:pt x="76847" y="19812"/>
                  </a:lnTo>
                  <a:lnTo>
                    <a:pt x="76784" y="20167"/>
                  </a:lnTo>
                  <a:lnTo>
                    <a:pt x="76390" y="20904"/>
                  </a:lnTo>
                  <a:lnTo>
                    <a:pt x="75920" y="21145"/>
                  </a:lnTo>
                  <a:lnTo>
                    <a:pt x="74625" y="21145"/>
                  </a:lnTo>
                  <a:lnTo>
                    <a:pt x="74218" y="20929"/>
                  </a:lnTo>
                  <a:lnTo>
                    <a:pt x="73799" y="20193"/>
                  </a:lnTo>
                  <a:lnTo>
                    <a:pt x="73710" y="19824"/>
                  </a:lnTo>
                  <a:lnTo>
                    <a:pt x="73710" y="15595"/>
                  </a:lnTo>
                  <a:lnTo>
                    <a:pt x="72872" y="15595"/>
                  </a:lnTo>
                  <a:lnTo>
                    <a:pt x="72872" y="19786"/>
                  </a:lnTo>
                  <a:lnTo>
                    <a:pt x="72974" y="20358"/>
                  </a:lnTo>
                  <a:lnTo>
                    <a:pt x="73545" y="21501"/>
                  </a:lnTo>
                  <a:lnTo>
                    <a:pt x="74244" y="21869"/>
                  </a:lnTo>
                  <a:lnTo>
                    <a:pt x="76314" y="21869"/>
                  </a:lnTo>
                  <a:lnTo>
                    <a:pt x="77012" y="21501"/>
                  </a:lnTo>
                  <a:lnTo>
                    <a:pt x="77584" y="20358"/>
                  </a:lnTo>
                  <a:lnTo>
                    <a:pt x="77685" y="19786"/>
                  </a:lnTo>
                  <a:lnTo>
                    <a:pt x="77685" y="15595"/>
                  </a:lnTo>
                  <a:close/>
                </a:path>
                <a:path w="128904" h="53975">
                  <a:moveTo>
                    <a:pt x="83083" y="34632"/>
                  </a:moveTo>
                  <a:lnTo>
                    <a:pt x="82816" y="34340"/>
                  </a:lnTo>
                  <a:lnTo>
                    <a:pt x="82626" y="34163"/>
                  </a:lnTo>
                  <a:lnTo>
                    <a:pt x="82397" y="34036"/>
                  </a:lnTo>
                  <a:lnTo>
                    <a:pt x="82372" y="34937"/>
                  </a:lnTo>
                  <a:lnTo>
                    <a:pt x="82296" y="35864"/>
                  </a:lnTo>
                  <a:lnTo>
                    <a:pt x="81953" y="36347"/>
                  </a:lnTo>
                  <a:lnTo>
                    <a:pt x="81584" y="36487"/>
                  </a:lnTo>
                  <a:lnTo>
                    <a:pt x="79298" y="36487"/>
                  </a:lnTo>
                  <a:lnTo>
                    <a:pt x="79298" y="34340"/>
                  </a:lnTo>
                  <a:lnTo>
                    <a:pt x="81280" y="34340"/>
                  </a:lnTo>
                  <a:lnTo>
                    <a:pt x="81559" y="34391"/>
                  </a:lnTo>
                  <a:lnTo>
                    <a:pt x="82169" y="34632"/>
                  </a:lnTo>
                  <a:lnTo>
                    <a:pt x="82372" y="34937"/>
                  </a:lnTo>
                  <a:lnTo>
                    <a:pt x="82372" y="34036"/>
                  </a:lnTo>
                  <a:lnTo>
                    <a:pt x="82080" y="33909"/>
                  </a:lnTo>
                  <a:lnTo>
                    <a:pt x="82296" y="33807"/>
                  </a:lnTo>
                  <a:lnTo>
                    <a:pt x="82473" y="33667"/>
                  </a:lnTo>
                  <a:lnTo>
                    <a:pt x="82727" y="33375"/>
                  </a:lnTo>
                  <a:lnTo>
                    <a:pt x="82816" y="31978"/>
                  </a:lnTo>
                  <a:lnTo>
                    <a:pt x="82664" y="31775"/>
                  </a:lnTo>
                  <a:lnTo>
                    <a:pt x="82334" y="31305"/>
                  </a:lnTo>
                  <a:lnTo>
                    <a:pt x="82054" y="31191"/>
                  </a:lnTo>
                  <a:lnTo>
                    <a:pt x="82054" y="32270"/>
                  </a:lnTo>
                  <a:lnTo>
                    <a:pt x="81965" y="33299"/>
                  </a:lnTo>
                  <a:lnTo>
                    <a:pt x="81419" y="33629"/>
                  </a:lnTo>
                  <a:lnTo>
                    <a:pt x="81153" y="33667"/>
                  </a:lnTo>
                  <a:lnTo>
                    <a:pt x="79298" y="33667"/>
                  </a:lnTo>
                  <a:lnTo>
                    <a:pt x="79298" y="31775"/>
                  </a:lnTo>
                  <a:lnTo>
                    <a:pt x="81127" y="31775"/>
                  </a:lnTo>
                  <a:lnTo>
                    <a:pt x="81407" y="31826"/>
                  </a:lnTo>
                  <a:lnTo>
                    <a:pt x="81915" y="32029"/>
                  </a:lnTo>
                  <a:lnTo>
                    <a:pt x="82054" y="32270"/>
                  </a:lnTo>
                  <a:lnTo>
                    <a:pt x="82054" y="31191"/>
                  </a:lnTo>
                  <a:lnTo>
                    <a:pt x="81826" y="31089"/>
                  </a:lnTo>
                  <a:lnTo>
                    <a:pt x="78486" y="31089"/>
                  </a:lnTo>
                  <a:lnTo>
                    <a:pt x="78486" y="37198"/>
                  </a:lnTo>
                  <a:lnTo>
                    <a:pt x="81876" y="37198"/>
                  </a:lnTo>
                  <a:lnTo>
                    <a:pt x="82461" y="36957"/>
                  </a:lnTo>
                  <a:lnTo>
                    <a:pt x="82829" y="36487"/>
                  </a:lnTo>
                  <a:lnTo>
                    <a:pt x="83070" y="36169"/>
                  </a:lnTo>
                  <a:lnTo>
                    <a:pt x="83083" y="34632"/>
                  </a:lnTo>
                  <a:close/>
                </a:path>
                <a:path w="128904" h="53975">
                  <a:moveTo>
                    <a:pt x="84810" y="15595"/>
                  </a:moveTo>
                  <a:lnTo>
                    <a:pt x="83629" y="15595"/>
                  </a:lnTo>
                  <a:lnTo>
                    <a:pt x="81889" y="20764"/>
                  </a:lnTo>
                  <a:lnTo>
                    <a:pt x="80137" y="15595"/>
                  </a:lnTo>
                  <a:lnTo>
                    <a:pt x="78955" y="15595"/>
                  </a:lnTo>
                  <a:lnTo>
                    <a:pt x="78955" y="21704"/>
                  </a:lnTo>
                  <a:lnTo>
                    <a:pt x="79743" y="21704"/>
                  </a:lnTo>
                  <a:lnTo>
                    <a:pt x="79743" y="18097"/>
                  </a:lnTo>
                  <a:lnTo>
                    <a:pt x="79717" y="16548"/>
                  </a:lnTo>
                  <a:lnTo>
                    <a:pt x="81483" y="21704"/>
                  </a:lnTo>
                  <a:lnTo>
                    <a:pt x="82296" y="21704"/>
                  </a:lnTo>
                  <a:lnTo>
                    <a:pt x="84035" y="16548"/>
                  </a:lnTo>
                  <a:lnTo>
                    <a:pt x="84023" y="17767"/>
                  </a:lnTo>
                  <a:lnTo>
                    <a:pt x="84023" y="21704"/>
                  </a:lnTo>
                  <a:lnTo>
                    <a:pt x="84810" y="21704"/>
                  </a:lnTo>
                  <a:lnTo>
                    <a:pt x="84810" y="15595"/>
                  </a:lnTo>
                  <a:close/>
                </a:path>
                <a:path w="128904" h="53975">
                  <a:moveTo>
                    <a:pt x="85204" y="31089"/>
                  </a:moveTo>
                  <a:lnTo>
                    <a:pt x="84378" y="31089"/>
                  </a:lnTo>
                  <a:lnTo>
                    <a:pt x="84378" y="37198"/>
                  </a:lnTo>
                  <a:lnTo>
                    <a:pt x="85204" y="37198"/>
                  </a:lnTo>
                  <a:lnTo>
                    <a:pt x="85204" y="31089"/>
                  </a:lnTo>
                  <a:close/>
                </a:path>
                <a:path w="128904" h="53975">
                  <a:moveTo>
                    <a:pt x="87033" y="5308"/>
                  </a:moveTo>
                  <a:lnTo>
                    <a:pt x="86169" y="5308"/>
                  </a:lnTo>
                  <a:lnTo>
                    <a:pt x="86169" y="6210"/>
                  </a:lnTo>
                  <a:lnTo>
                    <a:pt x="87033" y="6210"/>
                  </a:lnTo>
                  <a:lnTo>
                    <a:pt x="87033" y="5308"/>
                  </a:lnTo>
                  <a:close/>
                </a:path>
                <a:path w="128904" h="53975">
                  <a:moveTo>
                    <a:pt x="87960" y="23444"/>
                  </a:moveTo>
                  <a:lnTo>
                    <a:pt x="87553" y="22682"/>
                  </a:lnTo>
                  <a:lnTo>
                    <a:pt x="87274" y="22085"/>
                  </a:lnTo>
                  <a:lnTo>
                    <a:pt x="86918" y="21005"/>
                  </a:lnTo>
                  <a:lnTo>
                    <a:pt x="86804" y="20269"/>
                  </a:lnTo>
                  <a:lnTo>
                    <a:pt x="86804" y="18669"/>
                  </a:lnTo>
                  <a:lnTo>
                    <a:pt x="86893" y="17970"/>
                  </a:lnTo>
                  <a:lnTo>
                    <a:pt x="87223" y="16967"/>
                  </a:lnTo>
                  <a:lnTo>
                    <a:pt x="87515" y="16344"/>
                  </a:lnTo>
                  <a:lnTo>
                    <a:pt x="87947" y="15494"/>
                  </a:lnTo>
                  <a:lnTo>
                    <a:pt x="87426" y="15494"/>
                  </a:lnTo>
                  <a:lnTo>
                    <a:pt x="86906" y="16306"/>
                  </a:lnTo>
                  <a:lnTo>
                    <a:pt x="86563" y="16916"/>
                  </a:lnTo>
                  <a:lnTo>
                    <a:pt x="86144" y="17970"/>
                  </a:lnTo>
                  <a:lnTo>
                    <a:pt x="86017" y="18694"/>
                  </a:lnTo>
                  <a:lnTo>
                    <a:pt x="86029" y="19964"/>
                  </a:lnTo>
                  <a:lnTo>
                    <a:pt x="87452" y="23444"/>
                  </a:lnTo>
                  <a:lnTo>
                    <a:pt x="87960" y="23444"/>
                  </a:lnTo>
                  <a:close/>
                </a:path>
                <a:path w="128904" h="53975">
                  <a:moveTo>
                    <a:pt x="89408" y="5308"/>
                  </a:moveTo>
                  <a:lnTo>
                    <a:pt x="88531" y="5308"/>
                  </a:lnTo>
                  <a:lnTo>
                    <a:pt x="88531" y="6210"/>
                  </a:lnTo>
                  <a:lnTo>
                    <a:pt x="89408" y="6210"/>
                  </a:lnTo>
                  <a:lnTo>
                    <a:pt x="89408" y="5308"/>
                  </a:lnTo>
                  <a:close/>
                </a:path>
                <a:path w="128904" h="53975">
                  <a:moveTo>
                    <a:pt x="89852" y="20802"/>
                  </a:moveTo>
                  <a:lnTo>
                    <a:pt x="88988" y="20802"/>
                  </a:lnTo>
                  <a:lnTo>
                    <a:pt x="88988" y="21704"/>
                  </a:lnTo>
                  <a:lnTo>
                    <a:pt x="89852" y="21704"/>
                  </a:lnTo>
                  <a:lnTo>
                    <a:pt x="89852" y="20802"/>
                  </a:lnTo>
                  <a:close/>
                </a:path>
                <a:path w="128904" h="53975">
                  <a:moveTo>
                    <a:pt x="91414" y="31089"/>
                  </a:moveTo>
                  <a:lnTo>
                    <a:pt x="90614" y="31089"/>
                  </a:lnTo>
                  <a:lnTo>
                    <a:pt x="90614" y="36042"/>
                  </a:lnTo>
                  <a:lnTo>
                    <a:pt x="87528" y="31089"/>
                  </a:lnTo>
                  <a:lnTo>
                    <a:pt x="86563" y="31089"/>
                  </a:lnTo>
                  <a:lnTo>
                    <a:pt x="86563" y="37198"/>
                  </a:lnTo>
                  <a:lnTo>
                    <a:pt x="87350" y="37198"/>
                  </a:lnTo>
                  <a:lnTo>
                    <a:pt x="87350" y="32258"/>
                  </a:lnTo>
                  <a:lnTo>
                    <a:pt x="90487" y="37198"/>
                  </a:lnTo>
                  <a:lnTo>
                    <a:pt x="91414" y="37198"/>
                  </a:lnTo>
                  <a:lnTo>
                    <a:pt x="91414" y="31089"/>
                  </a:lnTo>
                  <a:close/>
                </a:path>
                <a:path w="128904" h="53975">
                  <a:moveTo>
                    <a:pt x="91770" y="5308"/>
                  </a:moveTo>
                  <a:lnTo>
                    <a:pt x="90906" y="5308"/>
                  </a:lnTo>
                  <a:lnTo>
                    <a:pt x="90906" y="6210"/>
                  </a:lnTo>
                  <a:lnTo>
                    <a:pt x="91770" y="6210"/>
                  </a:lnTo>
                  <a:lnTo>
                    <a:pt x="91770" y="5308"/>
                  </a:lnTo>
                  <a:close/>
                </a:path>
                <a:path w="128904" h="53975">
                  <a:moveTo>
                    <a:pt x="92227" y="20802"/>
                  </a:moveTo>
                  <a:lnTo>
                    <a:pt x="91351" y="20802"/>
                  </a:lnTo>
                  <a:lnTo>
                    <a:pt x="91351" y="21704"/>
                  </a:lnTo>
                  <a:lnTo>
                    <a:pt x="92227" y="21704"/>
                  </a:lnTo>
                  <a:lnTo>
                    <a:pt x="92227" y="20802"/>
                  </a:lnTo>
                  <a:close/>
                </a:path>
                <a:path w="128904" h="53975">
                  <a:moveTo>
                    <a:pt x="94589" y="20802"/>
                  </a:moveTo>
                  <a:lnTo>
                    <a:pt x="93726" y="20802"/>
                  </a:lnTo>
                  <a:lnTo>
                    <a:pt x="93726" y="21704"/>
                  </a:lnTo>
                  <a:lnTo>
                    <a:pt x="94589" y="21704"/>
                  </a:lnTo>
                  <a:lnTo>
                    <a:pt x="94589" y="20802"/>
                  </a:lnTo>
                  <a:close/>
                </a:path>
                <a:path w="128904" h="53975">
                  <a:moveTo>
                    <a:pt x="94767" y="3606"/>
                  </a:moveTo>
                  <a:lnTo>
                    <a:pt x="93332" y="0"/>
                  </a:lnTo>
                  <a:lnTo>
                    <a:pt x="92824" y="0"/>
                  </a:lnTo>
                  <a:lnTo>
                    <a:pt x="93230" y="774"/>
                  </a:lnTo>
                  <a:lnTo>
                    <a:pt x="93510" y="1358"/>
                  </a:lnTo>
                  <a:lnTo>
                    <a:pt x="93878" y="2438"/>
                  </a:lnTo>
                  <a:lnTo>
                    <a:pt x="93980" y="3175"/>
                  </a:lnTo>
                  <a:lnTo>
                    <a:pt x="93980" y="4775"/>
                  </a:lnTo>
                  <a:lnTo>
                    <a:pt x="93878" y="5473"/>
                  </a:lnTo>
                  <a:lnTo>
                    <a:pt x="93560" y="6464"/>
                  </a:lnTo>
                  <a:lnTo>
                    <a:pt x="93281" y="7099"/>
                  </a:lnTo>
                  <a:lnTo>
                    <a:pt x="92837" y="7950"/>
                  </a:lnTo>
                  <a:lnTo>
                    <a:pt x="93357" y="7950"/>
                  </a:lnTo>
                  <a:lnTo>
                    <a:pt x="93878" y="7150"/>
                  </a:lnTo>
                  <a:lnTo>
                    <a:pt x="94221" y="6540"/>
                  </a:lnTo>
                  <a:lnTo>
                    <a:pt x="94640" y="5486"/>
                  </a:lnTo>
                  <a:lnTo>
                    <a:pt x="94767" y="4749"/>
                  </a:lnTo>
                  <a:lnTo>
                    <a:pt x="94767" y="3606"/>
                  </a:lnTo>
                  <a:close/>
                </a:path>
                <a:path w="128904" h="53975">
                  <a:moveTo>
                    <a:pt x="97586" y="19113"/>
                  </a:moveTo>
                  <a:lnTo>
                    <a:pt x="96151" y="15494"/>
                  </a:lnTo>
                  <a:lnTo>
                    <a:pt x="95643" y="15494"/>
                  </a:lnTo>
                  <a:lnTo>
                    <a:pt x="96050" y="16268"/>
                  </a:lnTo>
                  <a:lnTo>
                    <a:pt x="96329" y="16852"/>
                  </a:lnTo>
                  <a:lnTo>
                    <a:pt x="96697" y="17932"/>
                  </a:lnTo>
                  <a:lnTo>
                    <a:pt x="96812" y="18669"/>
                  </a:lnTo>
                  <a:lnTo>
                    <a:pt x="96812" y="20269"/>
                  </a:lnTo>
                  <a:lnTo>
                    <a:pt x="96710" y="20967"/>
                  </a:lnTo>
                  <a:lnTo>
                    <a:pt x="96380" y="21958"/>
                  </a:lnTo>
                  <a:lnTo>
                    <a:pt x="96100" y="22593"/>
                  </a:lnTo>
                  <a:lnTo>
                    <a:pt x="95656" y="23444"/>
                  </a:lnTo>
                  <a:lnTo>
                    <a:pt x="96177" y="23444"/>
                  </a:lnTo>
                  <a:lnTo>
                    <a:pt x="96697" y="22644"/>
                  </a:lnTo>
                  <a:lnTo>
                    <a:pt x="97040" y="22034"/>
                  </a:lnTo>
                  <a:lnTo>
                    <a:pt x="97459" y="20980"/>
                  </a:lnTo>
                  <a:lnTo>
                    <a:pt x="97586" y="20243"/>
                  </a:lnTo>
                  <a:lnTo>
                    <a:pt x="97586" y="19113"/>
                  </a:lnTo>
                  <a:close/>
                </a:path>
                <a:path w="128904" h="53975">
                  <a:moveTo>
                    <a:pt x="97637" y="37198"/>
                  </a:moveTo>
                  <a:lnTo>
                    <a:pt x="96977" y="35369"/>
                  </a:lnTo>
                  <a:lnTo>
                    <a:pt x="96735" y="34696"/>
                  </a:lnTo>
                  <a:lnTo>
                    <a:pt x="95846" y="32245"/>
                  </a:lnTo>
                  <a:lnTo>
                    <a:pt x="95846" y="34696"/>
                  </a:lnTo>
                  <a:lnTo>
                    <a:pt x="93941" y="34696"/>
                  </a:lnTo>
                  <a:lnTo>
                    <a:pt x="94919" y="31991"/>
                  </a:lnTo>
                  <a:lnTo>
                    <a:pt x="95846" y="34696"/>
                  </a:lnTo>
                  <a:lnTo>
                    <a:pt x="95846" y="32245"/>
                  </a:lnTo>
                  <a:lnTo>
                    <a:pt x="95758" y="31991"/>
                  </a:lnTo>
                  <a:lnTo>
                    <a:pt x="95427" y="31089"/>
                  </a:lnTo>
                  <a:lnTo>
                    <a:pt x="94488" y="31089"/>
                  </a:lnTo>
                  <a:lnTo>
                    <a:pt x="92189" y="37198"/>
                  </a:lnTo>
                  <a:lnTo>
                    <a:pt x="93027" y="37198"/>
                  </a:lnTo>
                  <a:lnTo>
                    <a:pt x="93700" y="35369"/>
                  </a:lnTo>
                  <a:lnTo>
                    <a:pt x="96113" y="35369"/>
                  </a:lnTo>
                  <a:lnTo>
                    <a:pt x="96735" y="37198"/>
                  </a:lnTo>
                  <a:lnTo>
                    <a:pt x="97637" y="37198"/>
                  </a:lnTo>
                  <a:close/>
                </a:path>
                <a:path w="128904" h="53975">
                  <a:moveTo>
                    <a:pt x="103568" y="37058"/>
                  </a:moveTo>
                  <a:lnTo>
                    <a:pt x="103441" y="37007"/>
                  </a:lnTo>
                  <a:lnTo>
                    <a:pt x="103251" y="36398"/>
                  </a:lnTo>
                  <a:lnTo>
                    <a:pt x="103136" y="34734"/>
                  </a:lnTo>
                  <a:lnTo>
                    <a:pt x="103022" y="34582"/>
                  </a:lnTo>
                  <a:lnTo>
                    <a:pt x="102895" y="34417"/>
                  </a:lnTo>
                  <a:lnTo>
                    <a:pt x="102717" y="34290"/>
                  </a:lnTo>
                  <a:lnTo>
                    <a:pt x="102476" y="34201"/>
                  </a:lnTo>
                  <a:lnTo>
                    <a:pt x="102755" y="34061"/>
                  </a:lnTo>
                  <a:lnTo>
                    <a:pt x="102946" y="33883"/>
                  </a:lnTo>
                  <a:lnTo>
                    <a:pt x="103200" y="33502"/>
                  </a:lnTo>
                  <a:lnTo>
                    <a:pt x="103225" y="31838"/>
                  </a:lnTo>
                  <a:lnTo>
                    <a:pt x="103047" y="31559"/>
                  </a:lnTo>
                  <a:lnTo>
                    <a:pt x="102501" y="31305"/>
                  </a:lnTo>
                  <a:lnTo>
                    <a:pt x="102501" y="32385"/>
                  </a:lnTo>
                  <a:lnTo>
                    <a:pt x="102387" y="33502"/>
                  </a:lnTo>
                  <a:lnTo>
                    <a:pt x="101930" y="33807"/>
                  </a:lnTo>
                  <a:lnTo>
                    <a:pt x="101625" y="33883"/>
                  </a:lnTo>
                  <a:lnTo>
                    <a:pt x="99326" y="33883"/>
                  </a:lnTo>
                  <a:lnTo>
                    <a:pt x="99326" y="31800"/>
                  </a:lnTo>
                  <a:lnTo>
                    <a:pt x="101625" y="31800"/>
                  </a:lnTo>
                  <a:lnTo>
                    <a:pt x="101854" y="31838"/>
                  </a:lnTo>
                  <a:lnTo>
                    <a:pt x="102349" y="32080"/>
                  </a:lnTo>
                  <a:lnTo>
                    <a:pt x="102501" y="32385"/>
                  </a:lnTo>
                  <a:lnTo>
                    <a:pt x="102501" y="31305"/>
                  </a:lnTo>
                  <a:lnTo>
                    <a:pt x="102184" y="31153"/>
                  </a:lnTo>
                  <a:lnTo>
                    <a:pt x="101790" y="31089"/>
                  </a:lnTo>
                  <a:lnTo>
                    <a:pt x="98488" y="31089"/>
                  </a:lnTo>
                  <a:lnTo>
                    <a:pt x="98488" y="37198"/>
                  </a:lnTo>
                  <a:lnTo>
                    <a:pt x="99326" y="37198"/>
                  </a:lnTo>
                  <a:lnTo>
                    <a:pt x="99326" y="34582"/>
                  </a:lnTo>
                  <a:lnTo>
                    <a:pt x="101549" y="34582"/>
                  </a:lnTo>
                  <a:lnTo>
                    <a:pt x="101790" y="34620"/>
                  </a:lnTo>
                  <a:lnTo>
                    <a:pt x="102235" y="34823"/>
                  </a:lnTo>
                  <a:lnTo>
                    <a:pt x="102323" y="35001"/>
                  </a:lnTo>
                  <a:lnTo>
                    <a:pt x="102450" y="36398"/>
                  </a:lnTo>
                  <a:lnTo>
                    <a:pt x="102552" y="37198"/>
                  </a:lnTo>
                  <a:lnTo>
                    <a:pt x="103568" y="37198"/>
                  </a:lnTo>
                  <a:lnTo>
                    <a:pt x="103568" y="37058"/>
                  </a:lnTo>
                  <a:close/>
                </a:path>
                <a:path w="128904" h="53975">
                  <a:moveTo>
                    <a:pt x="109524" y="31089"/>
                  </a:moveTo>
                  <a:lnTo>
                    <a:pt x="108559" y="31089"/>
                  </a:lnTo>
                  <a:lnTo>
                    <a:pt x="106807" y="34023"/>
                  </a:lnTo>
                  <a:lnTo>
                    <a:pt x="105041" y="31089"/>
                  </a:lnTo>
                  <a:lnTo>
                    <a:pt x="104076" y="31089"/>
                  </a:lnTo>
                  <a:lnTo>
                    <a:pt x="106387" y="34734"/>
                  </a:lnTo>
                  <a:lnTo>
                    <a:pt x="106387" y="37198"/>
                  </a:lnTo>
                  <a:lnTo>
                    <a:pt x="107213" y="37198"/>
                  </a:lnTo>
                  <a:lnTo>
                    <a:pt x="107213" y="34734"/>
                  </a:lnTo>
                  <a:lnTo>
                    <a:pt x="109524" y="31089"/>
                  </a:lnTo>
                  <a:close/>
                </a:path>
                <a:path w="128904" h="53975">
                  <a:moveTo>
                    <a:pt x="112128" y="38938"/>
                  </a:moveTo>
                  <a:lnTo>
                    <a:pt x="111709" y="38163"/>
                  </a:lnTo>
                  <a:lnTo>
                    <a:pt x="111442" y="37579"/>
                  </a:lnTo>
                  <a:lnTo>
                    <a:pt x="111074" y="36499"/>
                  </a:lnTo>
                  <a:lnTo>
                    <a:pt x="110959" y="35763"/>
                  </a:lnTo>
                  <a:lnTo>
                    <a:pt x="110959" y="34163"/>
                  </a:lnTo>
                  <a:lnTo>
                    <a:pt x="111061" y="33464"/>
                  </a:lnTo>
                  <a:lnTo>
                    <a:pt x="111391" y="32461"/>
                  </a:lnTo>
                  <a:lnTo>
                    <a:pt x="111671" y="31838"/>
                  </a:lnTo>
                  <a:lnTo>
                    <a:pt x="112102" y="30988"/>
                  </a:lnTo>
                  <a:lnTo>
                    <a:pt x="111594" y="30988"/>
                  </a:lnTo>
                  <a:lnTo>
                    <a:pt x="111074" y="31800"/>
                  </a:lnTo>
                  <a:lnTo>
                    <a:pt x="110731" y="32410"/>
                  </a:lnTo>
                  <a:lnTo>
                    <a:pt x="110312" y="33464"/>
                  </a:lnTo>
                  <a:lnTo>
                    <a:pt x="110185" y="34188"/>
                  </a:lnTo>
                  <a:lnTo>
                    <a:pt x="110185" y="35458"/>
                  </a:lnTo>
                  <a:lnTo>
                    <a:pt x="110286" y="36169"/>
                  </a:lnTo>
                  <a:lnTo>
                    <a:pt x="110388" y="36614"/>
                  </a:lnTo>
                  <a:lnTo>
                    <a:pt x="110655" y="37325"/>
                  </a:lnTo>
                  <a:lnTo>
                    <a:pt x="110769" y="37553"/>
                  </a:lnTo>
                  <a:lnTo>
                    <a:pt x="110858" y="37731"/>
                  </a:lnTo>
                  <a:lnTo>
                    <a:pt x="111620" y="38938"/>
                  </a:lnTo>
                  <a:lnTo>
                    <a:pt x="112128" y="38938"/>
                  </a:lnTo>
                  <a:close/>
                </a:path>
                <a:path w="128904" h="53975">
                  <a:moveTo>
                    <a:pt x="115443" y="31267"/>
                  </a:moveTo>
                  <a:lnTo>
                    <a:pt x="114846" y="31267"/>
                  </a:lnTo>
                  <a:lnTo>
                    <a:pt x="114744" y="31724"/>
                  </a:lnTo>
                  <a:lnTo>
                    <a:pt x="114592" y="32016"/>
                  </a:lnTo>
                  <a:lnTo>
                    <a:pt x="114160" y="32270"/>
                  </a:lnTo>
                  <a:lnTo>
                    <a:pt x="113779" y="32359"/>
                  </a:lnTo>
                  <a:lnTo>
                    <a:pt x="113245" y="32410"/>
                  </a:lnTo>
                  <a:lnTo>
                    <a:pt x="113245" y="32981"/>
                  </a:lnTo>
                  <a:lnTo>
                    <a:pt x="114642" y="32981"/>
                  </a:lnTo>
                  <a:lnTo>
                    <a:pt x="114642" y="37198"/>
                  </a:lnTo>
                  <a:lnTo>
                    <a:pt x="115443" y="37198"/>
                  </a:lnTo>
                  <a:lnTo>
                    <a:pt x="115443" y="31267"/>
                  </a:lnTo>
                  <a:close/>
                </a:path>
                <a:path w="128904" h="53975">
                  <a:moveTo>
                    <a:pt x="121488" y="33083"/>
                  </a:moveTo>
                  <a:lnTo>
                    <a:pt x="121412" y="32689"/>
                  </a:lnTo>
                  <a:lnTo>
                    <a:pt x="120992" y="31915"/>
                  </a:lnTo>
                  <a:lnTo>
                    <a:pt x="120802" y="31559"/>
                  </a:lnTo>
                  <a:lnTo>
                    <a:pt x="120650" y="31483"/>
                  </a:lnTo>
                  <a:lnTo>
                    <a:pt x="120650" y="33007"/>
                  </a:lnTo>
                  <a:lnTo>
                    <a:pt x="120561" y="35915"/>
                  </a:lnTo>
                  <a:lnTo>
                    <a:pt x="120154" y="36512"/>
                  </a:lnTo>
                  <a:lnTo>
                    <a:pt x="119849" y="36677"/>
                  </a:lnTo>
                  <a:lnTo>
                    <a:pt x="118986" y="36677"/>
                  </a:lnTo>
                  <a:lnTo>
                    <a:pt x="118643" y="36398"/>
                  </a:lnTo>
                  <a:lnTo>
                    <a:pt x="118465" y="35915"/>
                  </a:lnTo>
                  <a:lnTo>
                    <a:pt x="118351" y="32956"/>
                  </a:lnTo>
                  <a:lnTo>
                    <a:pt x="118745" y="32131"/>
                  </a:lnTo>
                  <a:lnTo>
                    <a:pt x="119075" y="31915"/>
                  </a:lnTo>
                  <a:lnTo>
                    <a:pt x="119989" y="31915"/>
                  </a:lnTo>
                  <a:lnTo>
                    <a:pt x="120307" y="32131"/>
                  </a:lnTo>
                  <a:lnTo>
                    <a:pt x="120650" y="33007"/>
                  </a:lnTo>
                  <a:lnTo>
                    <a:pt x="120650" y="31483"/>
                  </a:lnTo>
                  <a:lnTo>
                    <a:pt x="120243" y="31242"/>
                  </a:lnTo>
                  <a:lnTo>
                    <a:pt x="118618" y="31242"/>
                  </a:lnTo>
                  <a:lnTo>
                    <a:pt x="118021" y="31686"/>
                  </a:lnTo>
                  <a:lnTo>
                    <a:pt x="117538" y="33007"/>
                  </a:lnTo>
                  <a:lnTo>
                    <a:pt x="117576" y="35915"/>
                  </a:lnTo>
                  <a:lnTo>
                    <a:pt x="118211" y="37058"/>
                  </a:lnTo>
                  <a:lnTo>
                    <a:pt x="118745" y="37363"/>
                  </a:lnTo>
                  <a:lnTo>
                    <a:pt x="120256" y="37363"/>
                  </a:lnTo>
                  <a:lnTo>
                    <a:pt x="120827" y="36982"/>
                  </a:lnTo>
                  <a:lnTo>
                    <a:pt x="120967" y="36677"/>
                  </a:lnTo>
                  <a:lnTo>
                    <a:pt x="121361" y="35814"/>
                  </a:lnTo>
                  <a:lnTo>
                    <a:pt x="121488" y="33083"/>
                  </a:lnTo>
                  <a:close/>
                </a:path>
                <a:path w="128904" h="53975">
                  <a:moveTo>
                    <a:pt x="126225" y="33083"/>
                  </a:moveTo>
                  <a:lnTo>
                    <a:pt x="126149" y="32689"/>
                  </a:lnTo>
                  <a:lnTo>
                    <a:pt x="125730" y="31915"/>
                  </a:lnTo>
                  <a:lnTo>
                    <a:pt x="125539" y="31559"/>
                  </a:lnTo>
                  <a:lnTo>
                    <a:pt x="125387" y="31483"/>
                  </a:lnTo>
                  <a:lnTo>
                    <a:pt x="125387" y="33007"/>
                  </a:lnTo>
                  <a:lnTo>
                    <a:pt x="125298" y="35915"/>
                  </a:lnTo>
                  <a:lnTo>
                    <a:pt x="124904" y="36512"/>
                  </a:lnTo>
                  <a:lnTo>
                    <a:pt x="124587" y="36677"/>
                  </a:lnTo>
                  <a:lnTo>
                    <a:pt x="123723" y="36677"/>
                  </a:lnTo>
                  <a:lnTo>
                    <a:pt x="123380" y="36398"/>
                  </a:lnTo>
                  <a:lnTo>
                    <a:pt x="123202" y="35915"/>
                  </a:lnTo>
                  <a:lnTo>
                    <a:pt x="123088" y="32956"/>
                  </a:lnTo>
                  <a:lnTo>
                    <a:pt x="123494" y="32131"/>
                  </a:lnTo>
                  <a:lnTo>
                    <a:pt x="123812" y="31915"/>
                  </a:lnTo>
                  <a:lnTo>
                    <a:pt x="124739" y="31915"/>
                  </a:lnTo>
                  <a:lnTo>
                    <a:pt x="125044" y="32131"/>
                  </a:lnTo>
                  <a:lnTo>
                    <a:pt x="125387" y="33007"/>
                  </a:lnTo>
                  <a:lnTo>
                    <a:pt x="125387" y="31483"/>
                  </a:lnTo>
                  <a:lnTo>
                    <a:pt x="124980" y="31242"/>
                  </a:lnTo>
                  <a:lnTo>
                    <a:pt x="123355" y="31242"/>
                  </a:lnTo>
                  <a:lnTo>
                    <a:pt x="122758" y="31686"/>
                  </a:lnTo>
                  <a:lnTo>
                    <a:pt x="122288" y="33007"/>
                  </a:lnTo>
                  <a:lnTo>
                    <a:pt x="122313" y="35915"/>
                  </a:lnTo>
                  <a:lnTo>
                    <a:pt x="122961" y="37058"/>
                  </a:lnTo>
                  <a:lnTo>
                    <a:pt x="123494" y="37363"/>
                  </a:lnTo>
                  <a:lnTo>
                    <a:pt x="125006" y="37363"/>
                  </a:lnTo>
                  <a:lnTo>
                    <a:pt x="125577" y="36982"/>
                  </a:lnTo>
                  <a:lnTo>
                    <a:pt x="125704" y="36677"/>
                  </a:lnTo>
                  <a:lnTo>
                    <a:pt x="126111" y="35814"/>
                  </a:lnTo>
                  <a:lnTo>
                    <a:pt x="126225" y="33083"/>
                  </a:lnTo>
                  <a:close/>
                </a:path>
                <a:path w="128904" h="53975">
                  <a:moveTo>
                    <a:pt x="128866" y="34607"/>
                  </a:moveTo>
                  <a:lnTo>
                    <a:pt x="127431" y="30988"/>
                  </a:lnTo>
                  <a:lnTo>
                    <a:pt x="126923" y="30988"/>
                  </a:lnTo>
                  <a:lnTo>
                    <a:pt x="127330" y="31762"/>
                  </a:lnTo>
                  <a:lnTo>
                    <a:pt x="127609" y="32346"/>
                  </a:lnTo>
                  <a:lnTo>
                    <a:pt x="127977" y="33426"/>
                  </a:lnTo>
                  <a:lnTo>
                    <a:pt x="128092" y="34163"/>
                  </a:lnTo>
                  <a:lnTo>
                    <a:pt x="128092" y="35763"/>
                  </a:lnTo>
                  <a:lnTo>
                    <a:pt x="127990" y="36461"/>
                  </a:lnTo>
                  <a:lnTo>
                    <a:pt x="127660" y="37452"/>
                  </a:lnTo>
                  <a:lnTo>
                    <a:pt x="127381" y="38087"/>
                  </a:lnTo>
                  <a:lnTo>
                    <a:pt x="126936" y="38938"/>
                  </a:lnTo>
                  <a:lnTo>
                    <a:pt x="127457" y="38938"/>
                  </a:lnTo>
                  <a:lnTo>
                    <a:pt x="127977" y="38138"/>
                  </a:lnTo>
                  <a:lnTo>
                    <a:pt x="128320" y="37528"/>
                  </a:lnTo>
                  <a:lnTo>
                    <a:pt x="128739" y="36474"/>
                  </a:lnTo>
                  <a:lnTo>
                    <a:pt x="128866" y="35737"/>
                  </a:lnTo>
                  <a:lnTo>
                    <a:pt x="128866" y="346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1" name="object 6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083386" y="2320708"/>
              <a:ext cx="147220" cy="250256"/>
            </a:xfrm>
            <a:prstGeom prst="rect">
              <a:avLst/>
            </a:prstGeom>
          </p:spPr>
        </p:pic>
        <p:sp>
          <p:nvSpPr>
            <p:cNvPr id="602" name="object 602"/>
            <p:cNvSpPr/>
            <p:nvPr/>
          </p:nvSpPr>
          <p:spPr>
            <a:xfrm>
              <a:off x="6138392" y="2523095"/>
              <a:ext cx="33020" cy="6350"/>
            </a:xfrm>
            <a:custGeom>
              <a:avLst/>
              <a:gdLst/>
              <a:ahLst/>
              <a:cxnLst/>
              <a:rect l="l" t="t" r="r" b="b"/>
              <a:pathLst>
                <a:path w="33020" h="6350">
                  <a:moveTo>
                    <a:pt x="4965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2057" y="723"/>
                  </a:lnTo>
                  <a:lnTo>
                    <a:pt x="2057" y="6121"/>
                  </a:lnTo>
                  <a:lnTo>
                    <a:pt x="2895" y="6121"/>
                  </a:lnTo>
                  <a:lnTo>
                    <a:pt x="2895" y="723"/>
                  </a:lnTo>
                  <a:lnTo>
                    <a:pt x="4965" y="723"/>
                  </a:lnTo>
                  <a:lnTo>
                    <a:pt x="4965" y="0"/>
                  </a:lnTo>
                  <a:close/>
                </a:path>
                <a:path w="33020" h="6350">
                  <a:moveTo>
                    <a:pt x="6743" y="0"/>
                  </a:moveTo>
                  <a:lnTo>
                    <a:pt x="5905" y="0"/>
                  </a:lnTo>
                  <a:lnTo>
                    <a:pt x="5905" y="6121"/>
                  </a:lnTo>
                  <a:lnTo>
                    <a:pt x="6743" y="6121"/>
                  </a:lnTo>
                  <a:lnTo>
                    <a:pt x="6743" y="0"/>
                  </a:lnTo>
                  <a:close/>
                </a:path>
                <a:path w="33020" h="6350">
                  <a:moveTo>
                    <a:pt x="12941" y="0"/>
                  </a:moveTo>
                  <a:lnTo>
                    <a:pt x="12153" y="0"/>
                  </a:lnTo>
                  <a:lnTo>
                    <a:pt x="12153" y="4953"/>
                  </a:lnTo>
                  <a:lnTo>
                    <a:pt x="9067" y="0"/>
                  </a:lnTo>
                  <a:lnTo>
                    <a:pt x="8089" y="0"/>
                  </a:lnTo>
                  <a:lnTo>
                    <a:pt x="8089" y="6121"/>
                  </a:lnTo>
                  <a:lnTo>
                    <a:pt x="8877" y="6121"/>
                  </a:lnTo>
                  <a:lnTo>
                    <a:pt x="8877" y="1168"/>
                  </a:lnTo>
                  <a:lnTo>
                    <a:pt x="12014" y="6121"/>
                  </a:lnTo>
                  <a:lnTo>
                    <a:pt x="12941" y="6121"/>
                  </a:lnTo>
                  <a:lnTo>
                    <a:pt x="12941" y="0"/>
                  </a:lnTo>
                  <a:close/>
                </a:path>
                <a:path w="33020" h="6350">
                  <a:moveTo>
                    <a:pt x="19215" y="0"/>
                  </a:moveTo>
                  <a:lnTo>
                    <a:pt x="18249" y="0"/>
                  </a:lnTo>
                  <a:lnTo>
                    <a:pt x="16497" y="2933"/>
                  </a:lnTo>
                  <a:lnTo>
                    <a:pt x="14732" y="0"/>
                  </a:lnTo>
                  <a:lnTo>
                    <a:pt x="13766" y="0"/>
                  </a:lnTo>
                  <a:lnTo>
                    <a:pt x="16078" y="3657"/>
                  </a:lnTo>
                  <a:lnTo>
                    <a:pt x="16078" y="6121"/>
                  </a:lnTo>
                  <a:lnTo>
                    <a:pt x="16903" y="6121"/>
                  </a:lnTo>
                  <a:lnTo>
                    <a:pt x="16903" y="3657"/>
                  </a:lnTo>
                  <a:lnTo>
                    <a:pt x="19215" y="0"/>
                  </a:lnTo>
                  <a:close/>
                </a:path>
                <a:path w="33020" h="6350">
                  <a:moveTo>
                    <a:pt x="20942" y="0"/>
                  </a:moveTo>
                  <a:lnTo>
                    <a:pt x="20116" y="0"/>
                  </a:lnTo>
                  <a:lnTo>
                    <a:pt x="20116" y="6121"/>
                  </a:lnTo>
                  <a:lnTo>
                    <a:pt x="20942" y="6121"/>
                  </a:lnTo>
                  <a:lnTo>
                    <a:pt x="20942" y="0"/>
                  </a:lnTo>
                  <a:close/>
                </a:path>
                <a:path w="33020" h="6350">
                  <a:moveTo>
                    <a:pt x="27152" y="0"/>
                  </a:moveTo>
                  <a:lnTo>
                    <a:pt x="26365" y="0"/>
                  </a:lnTo>
                  <a:lnTo>
                    <a:pt x="26365" y="4953"/>
                  </a:lnTo>
                  <a:lnTo>
                    <a:pt x="23279" y="0"/>
                  </a:lnTo>
                  <a:lnTo>
                    <a:pt x="22301" y="0"/>
                  </a:lnTo>
                  <a:lnTo>
                    <a:pt x="22301" y="6121"/>
                  </a:lnTo>
                  <a:lnTo>
                    <a:pt x="23088" y="6121"/>
                  </a:lnTo>
                  <a:lnTo>
                    <a:pt x="23088" y="1168"/>
                  </a:lnTo>
                  <a:lnTo>
                    <a:pt x="26225" y="6121"/>
                  </a:lnTo>
                  <a:lnTo>
                    <a:pt x="27152" y="6121"/>
                  </a:lnTo>
                  <a:lnTo>
                    <a:pt x="27152" y="0"/>
                  </a:lnTo>
                  <a:close/>
                </a:path>
                <a:path w="33020" h="6350">
                  <a:moveTo>
                    <a:pt x="32905" y="0"/>
                  </a:moveTo>
                  <a:lnTo>
                    <a:pt x="27940" y="0"/>
                  </a:lnTo>
                  <a:lnTo>
                    <a:pt x="27940" y="723"/>
                  </a:lnTo>
                  <a:lnTo>
                    <a:pt x="29997" y="723"/>
                  </a:lnTo>
                  <a:lnTo>
                    <a:pt x="29997" y="6121"/>
                  </a:lnTo>
                  <a:lnTo>
                    <a:pt x="30835" y="6121"/>
                  </a:lnTo>
                  <a:lnTo>
                    <a:pt x="30835" y="723"/>
                  </a:lnTo>
                  <a:lnTo>
                    <a:pt x="32905" y="723"/>
                  </a:lnTo>
                  <a:lnTo>
                    <a:pt x="329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3" name="object 603"/>
          <p:cNvGrpSpPr/>
          <p:nvPr/>
        </p:nvGrpSpPr>
        <p:grpSpPr>
          <a:xfrm>
            <a:off x="4825017" y="2735215"/>
            <a:ext cx="187325" cy="187325"/>
            <a:chOff x="4825017" y="2735215"/>
            <a:chExt cx="187325" cy="187325"/>
          </a:xfrm>
        </p:grpSpPr>
        <p:pic>
          <p:nvPicPr>
            <p:cNvPr id="604" name="object 60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25017" y="2735215"/>
              <a:ext cx="186739" cy="186721"/>
            </a:xfrm>
            <a:prstGeom prst="rect">
              <a:avLst/>
            </a:prstGeom>
          </p:spPr>
        </p:pic>
        <p:sp>
          <p:nvSpPr>
            <p:cNvPr id="605" name="object 605"/>
            <p:cNvSpPr/>
            <p:nvPr/>
          </p:nvSpPr>
          <p:spPr>
            <a:xfrm>
              <a:off x="4889627" y="2766402"/>
              <a:ext cx="42545" cy="8255"/>
            </a:xfrm>
            <a:custGeom>
              <a:avLst/>
              <a:gdLst/>
              <a:ahLst/>
              <a:cxnLst/>
              <a:rect l="l" t="t" r="r" b="b"/>
              <a:pathLst>
                <a:path w="42545" h="8255">
                  <a:moveTo>
                    <a:pt x="4521" y="4864"/>
                  </a:moveTo>
                  <a:lnTo>
                    <a:pt x="2209" y="3581"/>
                  </a:lnTo>
                  <a:lnTo>
                    <a:pt x="1752" y="3467"/>
                  </a:lnTo>
                  <a:lnTo>
                    <a:pt x="1498" y="3327"/>
                  </a:lnTo>
                  <a:lnTo>
                    <a:pt x="1435" y="2946"/>
                  </a:lnTo>
                  <a:lnTo>
                    <a:pt x="1739" y="2679"/>
                  </a:lnTo>
                  <a:lnTo>
                    <a:pt x="1930" y="2628"/>
                  </a:lnTo>
                  <a:lnTo>
                    <a:pt x="2565" y="2628"/>
                  </a:lnTo>
                  <a:lnTo>
                    <a:pt x="2806" y="2717"/>
                  </a:lnTo>
                  <a:lnTo>
                    <a:pt x="3022" y="2997"/>
                  </a:lnTo>
                  <a:lnTo>
                    <a:pt x="3073" y="3124"/>
                  </a:lnTo>
                  <a:lnTo>
                    <a:pt x="3086" y="3289"/>
                  </a:lnTo>
                  <a:lnTo>
                    <a:pt x="4381" y="3289"/>
                  </a:lnTo>
                  <a:lnTo>
                    <a:pt x="4318" y="2679"/>
                  </a:lnTo>
                  <a:lnTo>
                    <a:pt x="4102" y="2260"/>
                  </a:lnTo>
                  <a:lnTo>
                    <a:pt x="3314" y="1765"/>
                  </a:lnTo>
                  <a:lnTo>
                    <a:pt x="2819" y="1638"/>
                  </a:lnTo>
                  <a:lnTo>
                    <a:pt x="1549" y="1638"/>
                  </a:lnTo>
                  <a:lnTo>
                    <a:pt x="1041" y="1803"/>
                  </a:lnTo>
                  <a:lnTo>
                    <a:pt x="330" y="2463"/>
                  </a:lnTo>
                  <a:lnTo>
                    <a:pt x="152" y="2857"/>
                  </a:lnTo>
                  <a:lnTo>
                    <a:pt x="152" y="3695"/>
                  </a:lnTo>
                  <a:lnTo>
                    <a:pt x="266" y="4000"/>
                  </a:lnTo>
                  <a:lnTo>
                    <a:pt x="723" y="4406"/>
                  </a:lnTo>
                  <a:lnTo>
                    <a:pt x="1117" y="4584"/>
                  </a:lnTo>
                  <a:lnTo>
                    <a:pt x="2451" y="4914"/>
                  </a:lnTo>
                  <a:lnTo>
                    <a:pt x="2908" y="5041"/>
                  </a:lnTo>
                  <a:lnTo>
                    <a:pt x="3149" y="5194"/>
                  </a:lnTo>
                  <a:lnTo>
                    <a:pt x="3213" y="5600"/>
                  </a:lnTo>
                  <a:lnTo>
                    <a:pt x="2832" y="5854"/>
                  </a:lnTo>
                  <a:lnTo>
                    <a:pt x="2628" y="5892"/>
                  </a:lnTo>
                  <a:lnTo>
                    <a:pt x="1943" y="5892"/>
                  </a:lnTo>
                  <a:lnTo>
                    <a:pt x="1651" y="5816"/>
                  </a:lnTo>
                  <a:lnTo>
                    <a:pt x="1397" y="5549"/>
                  </a:lnTo>
                  <a:lnTo>
                    <a:pt x="1333" y="5384"/>
                  </a:lnTo>
                  <a:lnTo>
                    <a:pt x="1308" y="5156"/>
                  </a:lnTo>
                  <a:lnTo>
                    <a:pt x="0" y="5156"/>
                  </a:lnTo>
                  <a:lnTo>
                    <a:pt x="0" y="5664"/>
                  </a:lnTo>
                  <a:lnTo>
                    <a:pt x="190" y="6083"/>
                  </a:lnTo>
                  <a:lnTo>
                    <a:pt x="927" y="6731"/>
                  </a:lnTo>
                  <a:lnTo>
                    <a:pt x="1498" y="6896"/>
                  </a:lnTo>
                  <a:lnTo>
                    <a:pt x="3048" y="6896"/>
                  </a:lnTo>
                  <a:lnTo>
                    <a:pt x="3606" y="6743"/>
                  </a:lnTo>
                  <a:lnTo>
                    <a:pt x="4330" y="6121"/>
                  </a:lnTo>
                  <a:lnTo>
                    <a:pt x="4521" y="5727"/>
                  </a:lnTo>
                  <a:lnTo>
                    <a:pt x="4521" y="4864"/>
                  </a:lnTo>
                  <a:close/>
                </a:path>
                <a:path w="42545" h="8255">
                  <a:moveTo>
                    <a:pt x="6807" y="1778"/>
                  </a:moveTo>
                  <a:lnTo>
                    <a:pt x="5499" y="1778"/>
                  </a:lnTo>
                  <a:lnTo>
                    <a:pt x="5499" y="6731"/>
                  </a:lnTo>
                  <a:lnTo>
                    <a:pt x="6807" y="6731"/>
                  </a:lnTo>
                  <a:lnTo>
                    <a:pt x="6807" y="1778"/>
                  </a:lnTo>
                  <a:close/>
                </a:path>
                <a:path w="42545" h="8255">
                  <a:moveTo>
                    <a:pt x="6807" y="0"/>
                  </a:moveTo>
                  <a:lnTo>
                    <a:pt x="5499" y="0"/>
                  </a:lnTo>
                  <a:lnTo>
                    <a:pt x="5499" y="1193"/>
                  </a:lnTo>
                  <a:lnTo>
                    <a:pt x="6807" y="1193"/>
                  </a:lnTo>
                  <a:lnTo>
                    <a:pt x="6807" y="0"/>
                  </a:lnTo>
                  <a:close/>
                </a:path>
                <a:path w="42545" h="8255">
                  <a:moveTo>
                    <a:pt x="10325" y="1828"/>
                  </a:moveTo>
                  <a:lnTo>
                    <a:pt x="9525" y="1828"/>
                  </a:lnTo>
                  <a:lnTo>
                    <a:pt x="9525" y="444"/>
                  </a:lnTo>
                  <a:lnTo>
                    <a:pt x="8242" y="444"/>
                  </a:lnTo>
                  <a:lnTo>
                    <a:pt x="8242" y="1828"/>
                  </a:lnTo>
                  <a:lnTo>
                    <a:pt x="7543" y="1828"/>
                  </a:lnTo>
                  <a:lnTo>
                    <a:pt x="7543" y="2743"/>
                  </a:lnTo>
                  <a:lnTo>
                    <a:pt x="8242" y="2743"/>
                  </a:lnTo>
                  <a:lnTo>
                    <a:pt x="8242" y="6108"/>
                  </a:lnTo>
                  <a:lnTo>
                    <a:pt x="8318" y="6324"/>
                  </a:lnTo>
                  <a:lnTo>
                    <a:pt x="8686" y="6718"/>
                  </a:lnTo>
                  <a:lnTo>
                    <a:pt x="9093" y="6819"/>
                  </a:lnTo>
                  <a:lnTo>
                    <a:pt x="10325" y="6781"/>
                  </a:lnTo>
                  <a:lnTo>
                    <a:pt x="10325" y="5803"/>
                  </a:lnTo>
                  <a:lnTo>
                    <a:pt x="9804" y="5816"/>
                  </a:lnTo>
                  <a:lnTo>
                    <a:pt x="9652" y="5791"/>
                  </a:lnTo>
                  <a:lnTo>
                    <a:pt x="9525" y="5562"/>
                  </a:lnTo>
                  <a:lnTo>
                    <a:pt x="9525" y="2743"/>
                  </a:lnTo>
                  <a:lnTo>
                    <a:pt x="10325" y="2743"/>
                  </a:lnTo>
                  <a:lnTo>
                    <a:pt x="10325" y="1828"/>
                  </a:lnTo>
                  <a:close/>
                </a:path>
                <a:path w="42545" h="8255">
                  <a:moveTo>
                    <a:pt x="15455" y="4622"/>
                  </a:moveTo>
                  <a:lnTo>
                    <a:pt x="15430" y="3759"/>
                  </a:lnTo>
                  <a:lnTo>
                    <a:pt x="15328" y="3187"/>
                  </a:lnTo>
                  <a:lnTo>
                    <a:pt x="15227" y="2908"/>
                  </a:lnTo>
                  <a:lnTo>
                    <a:pt x="15100" y="2717"/>
                  </a:lnTo>
                  <a:lnTo>
                    <a:pt x="14820" y="2273"/>
                  </a:lnTo>
                  <a:lnTo>
                    <a:pt x="14554" y="2044"/>
                  </a:lnTo>
                  <a:lnTo>
                    <a:pt x="14109" y="1841"/>
                  </a:lnTo>
                  <a:lnTo>
                    <a:pt x="14109" y="3759"/>
                  </a:lnTo>
                  <a:lnTo>
                    <a:pt x="12103" y="3759"/>
                  </a:lnTo>
                  <a:lnTo>
                    <a:pt x="12141" y="3441"/>
                  </a:lnTo>
                  <a:lnTo>
                    <a:pt x="12268" y="3162"/>
                  </a:lnTo>
                  <a:lnTo>
                    <a:pt x="12573" y="2806"/>
                  </a:lnTo>
                  <a:lnTo>
                    <a:pt x="12814" y="2717"/>
                  </a:lnTo>
                  <a:lnTo>
                    <a:pt x="13385" y="2717"/>
                  </a:lnTo>
                  <a:lnTo>
                    <a:pt x="13614" y="2806"/>
                  </a:lnTo>
                  <a:lnTo>
                    <a:pt x="13982" y="3162"/>
                  </a:lnTo>
                  <a:lnTo>
                    <a:pt x="14097" y="3441"/>
                  </a:lnTo>
                  <a:lnTo>
                    <a:pt x="14109" y="3759"/>
                  </a:lnTo>
                  <a:lnTo>
                    <a:pt x="14109" y="1841"/>
                  </a:lnTo>
                  <a:lnTo>
                    <a:pt x="13893" y="1727"/>
                  </a:lnTo>
                  <a:lnTo>
                    <a:pt x="13512" y="1651"/>
                  </a:lnTo>
                  <a:lnTo>
                    <a:pt x="12407" y="1651"/>
                  </a:lnTo>
                  <a:lnTo>
                    <a:pt x="11849" y="1879"/>
                  </a:lnTo>
                  <a:lnTo>
                    <a:pt x="11049" y="2717"/>
                  </a:lnTo>
                  <a:lnTo>
                    <a:pt x="10947" y="2908"/>
                  </a:lnTo>
                  <a:lnTo>
                    <a:pt x="10833" y="3251"/>
                  </a:lnTo>
                  <a:lnTo>
                    <a:pt x="10896" y="5575"/>
                  </a:lnTo>
                  <a:lnTo>
                    <a:pt x="10998" y="5880"/>
                  </a:lnTo>
                  <a:lnTo>
                    <a:pt x="11963" y="6692"/>
                  </a:lnTo>
                  <a:lnTo>
                    <a:pt x="12522" y="6896"/>
                  </a:lnTo>
                  <a:lnTo>
                    <a:pt x="13919" y="6896"/>
                  </a:lnTo>
                  <a:lnTo>
                    <a:pt x="14503" y="6654"/>
                  </a:lnTo>
                  <a:lnTo>
                    <a:pt x="15214" y="5842"/>
                  </a:lnTo>
                  <a:lnTo>
                    <a:pt x="15354" y="5575"/>
                  </a:lnTo>
                  <a:lnTo>
                    <a:pt x="15392" y="5283"/>
                  </a:lnTo>
                  <a:lnTo>
                    <a:pt x="14071" y="5283"/>
                  </a:lnTo>
                  <a:lnTo>
                    <a:pt x="13881" y="5575"/>
                  </a:lnTo>
                  <a:lnTo>
                    <a:pt x="13665" y="5765"/>
                  </a:lnTo>
                  <a:lnTo>
                    <a:pt x="13449" y="5842"/>
                  </a:lnTo>
                  <a:lnTo>
                    <a:pt x="12928" y="5842"/>
                  </a:lnTo>
                  <a:lnTo>
                    <a:pt x="12712" y="5778"/>
                  </a:lnTo>
                  <a:lnTo>
                    <a:pt x="12242" y="5461"/>
                  </a:lnTo>
                  <a:lnTo>
                    <a:pt x="12153" y="5283"/>
                  </a:lnTo>
                  <a:lnTo>
                    <a:pt x="12065" y="4622"/>
                  </a:lnTo>
                  <a:lnTo>
                    <a:pt x="15455" y="4622"/>
                  </a:lnTo>
                  <a:close/>
                </a:path>
                <a:path w="42545" h="8255">
                  <a:moveTo>
                    <a:pt x="20891" y="7429"/>
                  </a:moveTo>
                  <a:lnTo>
                    <a:pt x="15722" y="7429"/>
                  </a:lnTo>
                  <a:lnTo>
                    <a:pt x="15722" y="7899"/>
                  </a:lnTo>
                  <a:lnTo>
                    <a:pt x="20891" y="7899"/>
                  </a:lnTo>
                  <a:lnTo>
                    <a:pt x="20891" y="7429"/>
                  </a:lnTo>
                  <a:close/>
                </a:path>
                <a:path w="42545" h="8255">
                  <a:moveTo>
                    <a:pt x="25704" y="4864"/>
                  </a:moveTo>
                  <a:lnTo>
                    <a:pt x="23393" y="3581"/>
                  </a:lnTo>
                  <a:lnTo>
                    <a:pt x="22948" y="3467"/>
                  </a:lnTo>
                  <a:lnTo>
                    <a:pt x="22694" y="3327"/>
                  </a:lnTo>
                  <a:lnTo>
                    <a:pt x="22631" y="2946"/>
                  </a:lnTo>
                  <a:lnTo>
                    <a:pt x="22936" y="2679"/>
                  </a:lnTo>
                  <a:lnTo>
                    <a:pt x="23126" y="2628"/>
                  </a:lnTo>
                  <a:lnTo>
                    <a:pt x="23749" y="2628"/>
                  </a:lnTo>
                  <a:lnTo>
                    <a:pt x="23990" y="2717"/>
                  </a:lnTo>
                  <a:lnTo>
                    <a:pt x="24218" y="2997"/>
                  </a:lnTo>
                  <a:lnTo>
                    <a:pt x="24257" y="3124"/>
                  </a:lnTo>
                  <a:lnTo>
                    <a:pt x="24282" y="3289"/>
                  </a:lnTo>
                  <a:lnTo>
                    <a:pt x="25577" y="3289"/>
                  </a:lnTo>
                  <a:lnTo>
                    <a:pt x="25514" y="2679"/>
                  </a:lnTo>
                  <a:lnTo>
                    <a:pt x="25298" y="2260"/>
                  </a:lnTo>
                  <a:lnTo>
                    <a:pt x="24511" y="1765"/>
                  </a:lnTo>
                  <a:lnTo>
                    <a:pt x="24015" y="1638"/>
                  </a:lnTo>
                  <a:lnTo>
                    <a:pt x="22745" y="1638"/>
                  </a:lnTo>
                  <a:lnTo>
                    <a:pt x="22237" y="1803"/>
                  </a:lnTo>
                  <a:lnTo>
                    <a:pt x="21526" y="2463"/>
                  </a:lnTo>
                  <a:lnTo>
                    <a:pt x="21336" y="2857"/>
                  </a:lnTo>
                  <a:lnTo>
                    <a:pt x="21336" y="3695"/>
                  </a:lnTo>
                  <a:lnTo>
                    <a:pt x="21463" y="4000"/>
                  </a:lnTo>
                  <a:lnTo>
                    <a:pt x="21920" y="4406"/>
                  </a:lnTo>
                  <a:lnTo>
                    <a:pt x="22313" y="4584"/>
                  </a:lnTo>
                  <a:lnTo>
                    <a:pt x="23647" y="4914"/>
                  </a:lnTo>
                  <a:lnTo>
                    <a:pt x="24104" y="5041"/>
                  </a:lnTo>
                  <a:lnTo>
                    <a:pt x="24345" y="5194"/>
                  </a:lnTo>
                  <a:lnTo>
                    <a:pt x="24396" y="5600"/>
                  </a:lnTo>
                  <a:lnTo>
                    <a:pt x="24028" y="5854"/>
                  </a:lnTo>
                  <a:lnTo>
                    <a:pt x="23825" y="5892"/>
                  </a:lnTo>
                  <a:lnTo>
                    <a:pt x="23139" y="5892"/>
                  </a:lnTo>
                  <a:lnTo>
                    <a:pt x="22847" y="5816"/>
                  </a:lnTo>
                  <a:lnTo>
                    <a:pt x="22593" y="5549"/>
                  </a:lnTo>
                  <a:lnTo>
                    <a:pt x="22529" y="5384"/>
                  </a:lnTo>
                  <a:lnTo>
                    <a:pt x="22504" y="5156"/>
                  </a:lnTo>
                  <a:lnTo>
                    <a:pt x="21196" y="5156"/>
                  </a:lnTo>
                  <a:lnTo>
                    <a:pt x="21196" y="5664"/>
                  </a:lnTo>
                  <a:lnTo>
                    <a:pt x="21374" y="6083"/>
                  </a:lnTo>
                  <a:lnTo>
                    <a:pt x="22123" y="6731"/>
                  </a:lnTo>
                  <a:lnTo>
                    <a:pt x="22694" y="6896"/>
                  </a:lnTo>
                  <a:lnTo>
                    <a:pt x="24231" y="6896"/>
                  </a:lnTo>
                  <a:lnTo>
                    <a:pt x="24803" y="6743"/>
                  </a:lnTo>
                  <a:lnTo>
                    <a:pt x="25527" y="6121"/>
                  </a:lnTo>
                  <a:lnTo>
                    <a:pt x="25704" y="5727"/>
                  </a:lnTo>
                  <a:lnTo>
                    <a:pt x="25704" y="4864"/>
                  </a:lnTo>
                  <a:close/>
                </a:path>
                <a:path w="42545" h="8255">
                  <a:moveTo>
                    <a:pt x="28930" y="1828"/>
                  </a:moveTo>
                  <a:lnTo>
                    <a:pt x="28130" y="1828"/>
                  </a:lnTo>
                  <a:lnTo>
                    <a:pt x="28130" y="444"/>
                  </a:lnTo>
                  <a:lnTo>
                    <a:pt x="26847" y="444"/>
                  </a:lnTo>
                  <a:lnTo>
                    <a:pt x="26847" y="1828"/>
                  </a:lnTo>
                  <a:lnTo>
                    <a:pt x="26162" y="1828"/>
                  </a:lnTo>
                  <a:lnTo>
                    <a:pt x="26162" y="2743"/>
                  </a:lnTo>
                  <a:lnTo>
                    <a:pt x="26847" y="2743"/>
                  </a:lnTo>
                  <a:lnTo>
                    <a:pt x="26847" y="6108"/>
                  </a:lnTo>
                  <a:lnTo>
                    <a:pt x="26924" y="6324"/>
                  </a:lnTo>
                  <a:lnTo>
                    <a:pt x="27292" y="6718"/>
                  </a:lnTo>
                  <a:lnTo>
                    <a:pt x="27711" y="6819"/>
                  </a:lnTo>
                  <a:lnTo>
                    <a:pt x="28930" y="6781"/>
                  </a:lnTo>
                  <a:lnTo>
                    <a:pt x="28930" y="5803"/>
                  </a:lnTo>
                  <a:lnTo>
                    <a:pt x="28422" y="5816"/>
                  </a:lnTo>
                  <a:lnTo>
                    <a:pt x="28257" y="5791"/>
                  </a:lnTo>
                  <a:lnTo>
                    <a:pt x="28130" y="5562"/>
                  </a:lnTo>
                  <a:lnTo>
                    <a:pt x="28130" y="2743"/>
                  </a:lnTo>
                  <a:lnTo>
                    <a:pt x="28930" y="2743"/>
                  </a:lnTo>
                  <a:lnTo>
                    <a:pt x="28930" y="1828"/>
                  </a:lnTo>
                  <a:close/>
                </a:path>
                <a:path w="42545" h="8255">
                  <a:moveTo>
                    <a:pt x="34061" y="6731"/>
                  </a:moveTo>
                  <a:lnTo>
                    <a:pt x="34010" y="6502"/>
                  </a:lnTo>
                  <a:lnTo>
                    <a:pt x="33807" y="6146"/>
                  </a:lnTo>
                  <a:lnTo>
                    <a:pt x="33807" y="5943"/>
                  </a:lnTo>
                  <a:lnTo>
                    <a:pt x="33794" y="4318"/>
                  </a:lnTo>
                  <a:lnTo>
                    <a:pt x="33794" y="2705"/>
                  </a:lnTo>
                  <a:lnTo>
                    <a:pt x="33578" y="2197"/>
                  </a:lnTo>
                  <a:lnTo>
                    <a:pt x="32740" y="1778"/>
                  </a:lnTo>
                  <a:lnTo>
                    <a:pt x="32486" y="1727"/>
                  </a:lnTo>
                  <a:lnTo>
                    <a:pt x="32486" y="4318"/>
                  </a:lnTo>
                  <a:lnTo>
                    <a:pt x="32486" y="5245"/>
                  </a:lnTo>
                  <a:lnTo>
                    <a:pt x="32359" y="5537"/>
                  </a:lnTo>
                  <a:lnTo>
                    <a:pt x="31889" y="5867"/>
                  </a:lnTo>
                  <a:lnTo>
                    <a:pt x="31635" y="5943"/>
                  </a:lnTo>
                  <a:lnTo>
                    <a:pt x="31178" y="5943"/>
                  </a:lnTo>
                  <a:lnTo>
                    <a:pt x="31038" y="5892"/>
                  </a:lnTo>
                  <a:lnTo>
                    <a:pt x="30784" y="5702"/>
                  </a:lnTo>
                  <a:lnTo>
                    <a:pt x="30822" y="4889"/>
                  </a:lnTo>
                  <a:lnTo>
                    <a:pt x="31140" y="4699"/>
                  </a:lnTo>
                  <a:lnTo>
                    <a:pt x="31343" y="4635"/>
                  </a:lnTo>
                  <a:lnTo>
                    <a:pt x="32156" y="4483"/>
                  </a:lnTo>
                  <a:lnTo>
                    <a:pt x="32486" y="4318"/>
                  </a:lnTo>
                  <a:lnTo>
                    <a:pt x="32486" y="1727"/>
                  </a:lnTo>
                  <a:lnTo>
                    <a:pt x="32258" y="1663"/>
                  </a:lnTo>
                  <a:lnTo>
                    <a:pt x="30873" y="1663"/>
                  </a:lnTo>
                  <a:lnTo>
                    <a:pt x="30289" y="1879"/>
                  </a:lnTo>
                  <a:lnTo>
                    <a:pt x="29743" y="2603"/>
                  </a:lnTo>
                  <a:lnTo>
                    <a:pt x="29616" y="2946"/>
                  </a:lnTo>
                  <a:lnTo>
                    <a:pt x="29591" y="3378"/>
                  </a:lnTo>
                  <a:lnTo>
                    <a:pt x="30835" y="3378"/>
                  </a:lnTo>
                  <a:lnTo>
                    <a:pt x="30924" y="3048"/>
                  </a:lnTo>
                  <a:lnTo>
                    <a:pt x="31140" y="2781"/>
                  </a:lnTo>
                  <a:lnTo>
                    <a:pt x="31356" y="2705"/>
                  </a:lnTo>
                  <a:lnTo>
                    <a:pt x="31940" y="2705"/>
                  </a:lnTo>
                  <a:lnTo>
                    <a:pt x="32143" y="2743"/>
                  </a:lnTo>
                  <a:lnTo>
                    <a:pt x="32423" y="2895"/>
                  </a:lnTo>
                  <a:lnTo>
                    <a:pt x="32410" y="3530"/>
                  </a:lnTo>
                  <a:lnTo>
                    <a:pt x="32118" y="3644"/>
                  </a:lnTo>
                  <a:lnTo>
                    <a:pt x="30772" y="3835"/>
                  </a:lnTo>
                  <a:lnTo>
                    <a:pt x="30391" y="3949"/>
                  </a:lnTo>
                  <a:lnTo>
                    <a:pt x="29667" y="4368"/>
                  </a:lnTo>
                  <a:lnTo>
                    <a:pt x="29476" y="4699"/>
                  </a:lnTo>
                  <a:lnTo>
                    <a:pt x="29565" y="6248"/>
                  </a:lnTo>
                  <a:lnTo>
                    <a:pt x="30162" y="6756"/>
                  </a:lnTo>
                  <a:lnTo>
                    <a:pt x="30530" y="6883"/>
                  </a:lnTo>
                  <a:lnTo>
                    <a:pt x="31330" y="6883"/>
                  </a:lnTo>
                  <a:lnTo>
                    <a:pt x="31648" y="6807"/>
                  </a:lnTo>
                  <a:lnTo>
                    <a:pt x="32232" y="6451"/>
                  </a:lnTo>
                  <a:lnTo>
                    <a:pt x="32537" y="6146"/>
                  </a:lnTo>
                  <a:lnTo>
                    <a:pt x="32651" y="6731"/>
                  </a:lnTo>
                  <a:lnTo>
                    <a:pt x="34061" y="6731"/>
                  </a:lnTo>
                  <a:close/>
                </a:path>
                <a:path w="42545" h="8255">
                  <a:moveTo>
                    <a:pt x="37198" y="1828"/>
                  </a:moveTo>
                  <a:lnTo>
                    <a:pt x="36398" y="1828"/>
                  </a:lnTo>
                  <a:lnTo>
                    <a:pt x="36398" y="444"/>
                  </a:lnTo>
                  <a:lnTo>
                    <a:pt x="35115" y="444"/>
                  </a:lnTo>
                  <a:lnTo>
                    <a:pt x="35115" y="1828"/>
                  </a:lnTo>
                  <a:lnTo>
                    <a:pt x="34429" y="1828"/>
                  </a:lnTo>
                  <a:lnTo>
                    <a:pt x="34429" y="2743"/>
                  </a:lnTo>
                  <a:lnTo>
                    <a:pt x="35115" y="2743"/>
                  </a:lnTo>
                  <a:lnTo>
                    <a:pt x="35115" y="6108"/>
                  </a:lnTo>
                  <a:lnTo>
                    <a:pt x="35191" y="6324"/>
                  </a:lnTo>
                  <a:lnTo>
                    <a:pt x="35560" y="6718"/>
                  </a:lnTo>
                  <a:lnTo>
                    <a:pt x="35979" y="6819"/>
                  </a:lnTo>
                  <a:lnTo>
                    <a:pt x="37198" y="6781"/>
                  </a:lnTo>
                  <a:lnTo>
                    <a:pt x="37198" y="5803"/>
                  </a:lnTo>
                  <a:lnTo>
                    <a:pt x="36690" y="5816"/>
                  </a:lnTo>
                  <a:lnTo>
                    <a:pt x="36525" y="5791"/>
                  </a:lnTo>
                  <a:lnTo>
                    <a:pt x="36398" y="5562"/>
                  </a:lnTo>
                  <a:lnTo>
                    <a:pt x="36398" y="2743"/>
                  </a:lnTo>
                  <a:lnTo>
                    <a:pt x="37198" y="2743"/>
                  </a:lnTo>
                  <a:lnTo>
                    <a:pt x="37198" y="1828"/>
                  </a:lnTo>
                  <a:close/>
                </a:path>
                <a:path w="42545" h="8255">
                  <a:moveTo>
                    <a:pt x="42240" y="4864"/>
                  </a:moveTo>
                  <a:lnTo>
                    <a:pt x="39928" y="3581"/>
                  </a:lnTo>
                  <a:lnTo>
                    <a:pt x="39484" y="3467"/>
                  </a:lnTo>
                  <a:lnTo>
                    <a:pt x="39230" y="3327"/>
                  </a:lnTo>
                  <a:lnTo>
                    <a:pt x="39166" y="2946"/>
                  </a:lnTo>
                  <a:lnTo>
                    <a:pt x="39471" y="2679"/>
                  </a:lnTo>
                  <a:lnTo>
                    <a:pt x="39662" y="2628"/>
                  </a:lnTo>
                  <a:lnTo>
                    <a:pt x="40284" y="2628"/>
                  </a:lnTo>
                  <a:lnTo>
                    <a:pt x="40525" y="2717"/>
                  </a:lnTo>
                  <a:lnTo>
                    <a:pt x="40754" y="2997"/>
                  </a:lnTo>
                  <a:lnTo>
                    <a:pt x="40792" y="3124"/>
                  </a:lnTo>
                  <a:lnTo>
                    <a:pt x="40817" y="3289"/>
                  </a:lnTo>
                  <a:lnTo>
                    <a:pt x="42113" y="3289"/>
                  </a:lnTo>
                  <a:lnTo>
                    <a:pt x="42049" y="2679"/>
                  </a:lnTo>
                  <a:lnTo>
                    <a:pt x="41833" y="2260"/>
                  </a:lnTo>
                  <a:lnTo>
                    <a:pt x="41046" y="1765"/>
                  </a:lnTo>
                  <a:lnTo>
                    <a:pt x="40551" y="1638"/>
                  </a:lnTo>
                  <a:lnTo>
                    <a:pt x="39281" y="1638"/>
                  </a:lnTo>
                  <a:lnTo>
                    <a:pt x="38773" y="1803"/>
                  </a:lnTo>
                  <a:lnTo>
                    <a:pt x="38061" y="2463"/>
                  </a:lnTo>
                  <a:lnTo>
                    <a:pt x="37871" y="2857"/>
                  </a:lnTo>
                  <a:lnTo>
                    <a:pt x="37871" y="3695"/>
                  </a:lnTo>
                  <a:lnTo>
                    <a:pt x="37998" y="4000"/>
                  </a:lnTo>
                  <a:lnTo>
                    <a:pt x="38455" y="4406"/>
                  </a:lnTo>
                  <a:lnTo>
                    <a:pt x="38849" y="4584"/>
                  </a:lnTo>
                  <a:lnTo>
                    <a:pt x="40182" y="4914"/>
                  </a:lnTo>
                  <a:lnTo>
                    <a:pt x="40640" y="5041"/>
                  </a:lnTo>
                  <a:lnTo>
                    <a:pt x="40881" y="5194"/>
                  </a:lnTo>
                  <a:lnTo>
                    <a:pt x="40932" y="5600"/>
                  </a:lnTo>
                  <a:lnTo>
                    <a:pt x="40563" y="5854"/>
                  </a:lnTo>
                  <a:lnTo>
                    <a:pt x="40360" y="5892"/>
                  </a:lnTo>
                  <a:lnTo>
                    <a:pt x="39674" y="5892"/>
                  </a:lnTo>
                  <a:lnTo>
                    <a:pt x="39382" y="5816"/>
                  </a:lnTo>
                  <a:lnTo>
                    <a:pt x="39128" y="5549"/>
                  </a:lnTo>
                  <a:lnTo>
                    <a:pt x="39065" y="5384"/>
                  </a:lnTo>
                  <a:lnTo>
                    <a:pt x="39039" y="5156"/>
                  </a:lnTo>
                  <a:lnTo>
                    <a:pt x="37731" y="5156"/>
                  </a:lnTo>
                  <a:lnTo>
                    <a:pt x="37731" y="5664"/>
                  </a:lnTo>
                  <a:lnTo>
                    <a:pt x="37909" y="6083"/>
                  </a:lnTo>
                  <a:lnTo>
                    <a:pt x="38658" y="6731"/>
                  </a:lnTo>
                  <a:lnTo>
                    <a:pt x="39230" y="6896"/>
                  </a:lnTo>
                  <a:lnTo>
                    <a:pt x="40767" y="6896"/>
                  </a:lnTo>
                  <a:lnTo>
                    <a:pt x="41338" y="6743"/>
                  </a:lnTo>
                  <a:lnTo>
                    <a:pt x="42062" y="6121"/>
                  </a:lnTo>
                  <a:lnTo>
                    <a:pt x="42240" y="5727"/>
                  </a:lnTo>
                  <a:lnTo>
                    <a:pt x="42240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967980" y="276737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881842" y="2783407"/>
              <a:ext cx="94615" cy="54610"/>
            </a:xfrm>
            <a:custGeom>
              <a:avLst/>
              <a:gdLst/>
              <a:ahLst/>
              <a:cxnLst/>
              <a:rect l="l" t="t" r="r" b="b"/>
              <a:pathLst>
                <a:path w="94614" h="54610">
                  <a:moveTo>
                    <a:pt x="3683" y="50914"/>
                  </a:moveTo>
                  <a:lnTo>
                    <a:pt x="3543" y="50609"/>
                  </a:lnTo>
                  <a:lnTo>
                    <a:pt x="3060" y="50304"/>
                  </a:lnTo>
                  <a:lnTo>
                    <a:pt x="2705" y="50177"/>
                  </a:lnTo>
                  <a:lnTo>
                    <a:pt x="1460" y="49872"/>
                  </a:lnTo>
                  <a:lnTo>
                    <a:pt x="1295" y="49809"/>
                  </a:lnTo>
                  <a:lnTo>
                    <a:pt x="990" y="49631"/>
                  </a:lnTo>
                  <a:lnTo>
                    <a:pt x="889" y="49466"/>
                  </a:lnTo>
                  <a:lnTo>
                    <a:pt x="889" y="49098"/>
                  </a:lnTo>
                  <a:lnTo>
                    <a:pt x="965" y="48958"/>
                  </a:lnTo>
                  <a:lnTo>
                    <a:pt x="1257" y="48742"/>
                  </a:lnTo>
                  <a:lnTo>
                    <a:pt x="1473" y="48679"/>
                  </a:lnTo>
                  <a:lnTo>
                    <a:pt x="2171" y="48679"/>
                  </a:lnTo>
                  <a:lnTo>
                    <a:pt x="2476" y="48780"/>
                  </a:lnTo>
                  <a:lnTo>
                    <a:pt x="2641" y="48983"/>
                  </a:lnTo>
                  <a:lnTo>
                    <a:pt x="2755" y="49123"/>
                  </a:lnTo>
                  <a:lnTo>
                    <a:pt x="2819" y="49276"/>
                  </a:lnTo>
                  <a:lnTo>
                    <a:pt x="2832" y="49441"/>
                  </a:lnTo>
                  <a:lnTo>
                    <a:pt x="3530" y="49441"/>
                  </a:lnTo>
                  <a:lnTo>
                    <a:pt x="3543" y="49149"/>
                  </a:lnTo>
                  <a:lnTo>
                    <a:pt x="3454" y="48882"/>
                  </a:lnTo>
                  <a:lnTo>
                    <a:pt x="2971" y="48234"/>
                  </a:lnTo>
                  <a:lnTo>
                    <a:pt x="2489" y="48044"/>
                  </a:lnTo>
                  <a:lnTo>
                    <a:pt x="1308" y="48044"/>
                  </a:lnTo>
                  <a:lnTo>
                    <a:pt x="889" y="48171"/>
                  </a:lnTo>
                  <a:lnTo>
                    <a:pt x="279" y="48691"/>
                  </a:lnTo>
                  <a:lnTo>
                    <a:pt x="127" y="49034"/>
                  </a:lnTo>
                  <a:lnTo>
                    <a:pt x="127" y="49809"/>
                  </a:lnTo>
                  <a:lnTo>
                    <a:pt x="292" y="50101"/>
                  </a:lnTo>
                  <a:lnTo>
                    <a:pt x="800" y="50419"/>
                  </a:lnTo>
                  <a:lnTo>
                    <a:pt x="1079" y="50520"/>
                  </a:lnTo>
                  <a:lnTo>
                    <a:pt x="2374" y="50850"/>
                  </a:lnTo>
                  <a:lnTo>
                    <a:pt x="2578" y="50914"/>
                  </a:lnTo>
                  <a:lnTo>
                    <a:pt x="2857" y="51079"/>
                  </a:lnTo>
                  <a:lnTo>
                    <a:pt x="2946" y="51219"/>
                  </a:lnTo>
                  <a:lnTo>
                    <a:pt x="2946" y="51663"/>
                  </a:lnTo>
                  <a:lnTo>
                    <a:pt x="2844" y="51854"/>
                  </a:lnTo>
                  <a:lnTo>
                    <a:pt x="2413" y="52095"/>
                  </a:lnTo>
                  <a:lnTo>
                    <a:pt x="2171" y="52158"/>
                  </a:lnTo>
                  <a:lnTo>
                    <a:pt x="1435" y="52158"/>
                  </a:lnTo>
                  <a:lnTo>
                    <a:pt x="1104" y="52031"/>
                  </a:lnTo>
                  <a:lnTo>
                    <a:pt x="812" y="51663"/>
                  </a:lnTo>
                  <a:lnTo>
                    <a:pt x="749" y="51473"/>
                  </a:lnTo>
                  <a:lnTo>
                    <a:pt x="723" y="51219"/>
                  </a:lnTo>
                  <a:lnTo>
                    <a:pt x="0" y="51219"/>
                  </a:lnTo>
                  <a:lnTo>
                    <a:pt x="25" y="51663"/>
                  </a:lnTo>
                  <a:lnTo>
                    <a:pt x="177" y="52031"/>
                  </a:lnTo>
                  <a:lnTo>
                    <a:pt x="723" y="52641"/>
                  </a:lnTo>
                  <a:lnTo>
                    <a:pt x="1193" y="52793"/>
                  </a:lnTo>
                  <a:lnTo>
                    <a:pt x="2476" y="52793"/>
                  </a:lnTo>
                  <a:lnTo>
                    <a:pt x="2933" y="52641"/>
                  </a:lnTo>
                  <a:lnTo>
                    <a:pt x="3530" y="52070"/>
                  </a:lnTo>
                  <a:lnTo>
                    <a:pt x="3683" y="51727"/>
                  </a:lnTo>
                  <a:lnTo>
                    <a:pt x="3683" y="50914"/>
                  </a:lnTo>
                  <a:close/>
                </a:path>
                <a:path w="94614" h="54610">
                  <a:moveTo>
                    <a:pt x="3683" y="35420"/>
                  </a:moveTo>
                  <a:lnTo>
                    <a:pt x="3543" y="35115"/>
                  </a:lnTo>
                  <a:lnTo>
                    <a:pt x="3060" y="34798"/>
                  </a:lnTo>
                  <a:lnTo>
                    <a:pt x="2705" y="34683"/>
                  </a:lnTo>
                  <a:lnTo>
                    <a:pt x="1460" y="34378"/>
                  </a:lnTo>
                  <a:lnTo>
                    <a:pt x="1295" y="34315"/>
                  </a:lnTo>
                  <a:lnTo>
                    <a:pt x="990" y="34124"/>
                  </a:lnTo>
                  <a:lnTo>
                    <a:pt x="889" y="33972"/>
                  </a:lnTo>
                  <a:lnTo>
                    <a:pt x="889" y="33604"/>
                  </a:lnTo>
                  <a:lnTo>
                    <a:pt x="965" y="33451"/>
                  </a:lnTo>
                  <a:lnTo>
                    <a:pt x="1257" y="33235"/>
                  </a:lnTo>
                  <a:lnTo>
                    <a:pt x="1473" y="33185"/>
                  </a:lnTo>
                  <a:lnTo>
                    <a:pt x="2171" y="33185"/>
                  </a:lnTo>
                  <a:lnTo>
                    <a:pt x="2476" y="33286"/>
                  </a:lnTo>
                  <a:lnTo>
                    <a:pt x="2641" y="33489"/>
                  </a:lnTo>
                  <a:lnTo>
                    <a:pt x="2755" y="33629"/>
                  </a:lnTo>
                  <a:lnTo>
                    <a:pt x="2819" y="33769"/>
                  </a:lnTo>
                  <a:lnTo>
                    <a:pt x="2832" y="33947"/>
                  </a:lnTo>
                  <a:lnTo>
                    <a:pt x="3530" y="33947"/>
                  </a:lnTo>
                  <a:lnTo>
                    <a:pt x="3543" y="33655"/>
                  </a:lnTo>
                  <a:lnTo>
                    <a:pt x="3454" y="33388"/>
                  </a:lnTo>
                  <a:lnTo>
                    <a:pt x="2971" y="32740"/>
                  </a:lnTo>
                  <a:lnTo>
                    <a:pt x="2489" y="32550"/>
                  </a:lnTo>
                  <a:lnTo>
                    <a:pt x="1308" y="32550"/>
                  </a:lnTo>
                  <a:lnTo>
                    <a:pt x="889" y="32677"/>
                  </a:lnTo>
                  <a:lnTo>
                    <a:pt x="279" y="33197"/>
                  </a:lnTo>
                  <a:lnTo>
                    <a:pt x="127" y="33540"/>
                  </a:lnTo>
                  <a:lnTo>
                    <a:pt x="127" y="34315"/>
                  </a:lnTo>
                  <a:lnTo>
                    <a:pt x="292" y="34594"/>
                  </a:lnTo>
                  <a:lnTo>
                    <a:pt x="800" y="34925"/>
                  </a:lnTo>
                  <a:lnTo>
                    <a:pt x="1079" y="35026"/>
                  </a:lnTo>
                  <a:lnTo>
                    <a:pt x="2374" y="35344"/>
                  </a:lnTo>
                  <a:lnTo>
                    <a:pt x="2578" y="35420"/>
                  </a:lnTo>
                  <a:lnTo>
                    <a:pt x="2857" y="35585"/>
                  </a:lnTo>
                  <a:lnTo>
                    <a:pt x="2946" y="35725"/>
                  </a:lnTo>
                  <a:lnTo>
                    <a:pt x="2946" y="36169"/>
                  </a:lnTo>
                  <a:lnTo>
                    <a:pt x="2844" y="36360"/>
                  </a:lnTo>
                  <a:lnTo>
                    <a:pt x="2413" y="36601"/>
                  </a:lnTo>
                  <a:lnTo>
                    <a:pt x="2171" y="36652"/>
                  </a:lnTo>
                  <a:lnTo>
                    <a:pt x="1435" y="36652"/>
                  </a:lnTo>
                  <a:lnTo>
                    <a:pt x="1104" y="36537"/>
                  </a:lnTo>
                  <a:lnTo>
                    <a:pt x="812" y="36169"/>
                  </a:lnTo>
                  <a:lnTo>
                    <a:pt x="749" y="35966"/>
                  </a:lnTo>
                  <a:lnTo>
                    <a:pt x="723" y="35725"/>
                  </a:lnTo>
                  <a:lnTo>
                    <a:pt x="0" y="35725"/>
                  </a:lnTo>
                  <a:lnTo>
                    <a:pt x="25" y="36169"/>
                  </a:lnTo>
                  <a:lnTo>
                    <a:pt x="177" y="36537"/>
                  </a:lnTo>
                  <a:lnTo>
                    <a:pt x="723" y="37147"/>
                  </a:lnTo>
                  <a:lnTo>
                    <a:pt x="1193" y="37287"/>
                  </a:lnTo>
                  <a:lnTo>
                    <a:pt x="2476" y="37287"/>
                  </a:lnTo>
                  <a:lnTo>
                    <a:pt x="2933" y="37147"/>
                  </a:lnTo>
                  <a:lnTo>
                    <a:pt x="3530" y="36576"/>
                  </a:lnTo>
                  <a:lnTo>
                    <a:pt x="3683" y="36233"/>
                  </a:lnTo>
                  <a:lnTo>
                    <a:pt x="3683" y="35420"/>
                  </a:lnTo>
                  <a:close/>
                </a:path>
                <a:path w="94614" h="54610">
                  <a:moveTo>
                    <a:pt x="3683" y="19926"/>
                  </a:moveTo>
                  <a:lnTo>
                    <a:pt x="3543" y="19621"/>
                  </a:lnTo>
                  <a:lnTo>
                    <a:pt x="3060" y="19316"/>
                  </a:lnTo>
                  <a:lnTo>
                    <a:pt x="2705" y="19189"/>
                  </a:lnTo>
                  <a:lnTo>
                    <a:pt x="1460" y="18884"/>
                  </a:lnTo>
                  <a:lnTo>
                    <a:pt x="1295" y="18821"/>
                  </a:lnTo>
                  <a:lnTo>
                    <a:pt x="990" y="18643"/>
                  </a:lnTo>
                  <a:lnTo>
                    <a:pt x="889" y="18478"/>
                  </a:lnTo>
                  <a:lnTo>
                    <a:pt x="889" y="18110"/>
                  </a:lnTo>
                  <a:lnTo>
                    <a:pt x="965" y="17970"/>
                  </a:lnTo>
                  <a:lnTo>
                    <a:pt x="1257" y="17741"/>
                  </a:lnTo>
                  <a:lnTo>
                    <a:pt x="1473" y="17691"/>
                  </a:lnTo>
                  <a:lnTo>
                    <a:pt x="2171" y="17691"/>
                  </a:lnTo>
                  <a:lnTo>
                    <a:pt x="2476" y="17792"/>
                  </a:lnTo>
                  <a:lnTo>
                    <a:pt x="2641" y="17995"/>
                  </a:lnTo>
                  <a:lnTo>
                    <a:pt x="2755" y="18135"/>
                  </a:lnTo>
                  <a:lnTo>
                    <a:pt x="2819" y="18275"/>
                  </a:lnTo>
                  <a:lnTo>
                    <a:pt x="2832" y="18453"/>
                  </a:lnTo>
                  <a:lnTo>
                    <a:pt x="3530" y="18453"/>
                  </a:lnTo>
                  <a:lnTo>
                    <a:pt x="3543" y="18161"/>
                  </a:lnTo>
                  <a:lnTo>
                    <a:pt x="3454" y="17894"/>
                  </a:lnTo>
                  <a:lnTo>
                    <a:pt x="2971" y="17246"/>
                  </a:lnTo>
                  <a:lnTo>
                    <a:pt x="2489" y="17056"/>
                  </a:lnTo>
                  <a:lnTo>
                    <a:pt x="1308" y="17056"/>
                  </a:lnTo>
                  <a:lnTo>
                    <a:pt x="889" y="17183"/>
                  </a:lnTo>
                  <a:lnTo>
                    <a:pt x="279" y="17703"/>
                  </a:lnTo>
                  <a:lnTo>
                    <a:pt x="127" y="18046"/>
                  </a:lnTo>
                  <a:lnTo>
                    <a:pt x="127" y="18821"/>
                  </a:lnTo>
                  <a:lnTo>
                    <a:pt x="292" y="19113"/>
                  </a:lnTo>
                  <a:lnTo>
                    <a:pt x="800" y="19431"/>
                  </a:lnTo>
                  <a:lnTo>
                    <a:pt x="1079" y="19532"/>
                  </a:lnTo>
                  <a:lnTo>
                    <a:pt x="2374" y="19850"/>
                  </a:lnTo>
                  <a:lnTo>
                    <a:pt x="2578" y="19926"/>
                  </a:lnTo>
                  <a:lnTo>
                    <a:pt x="2857" y="20091"/>
                  </a:lnTo>
                  <a:lnTo>
                    <a:pt x="2946" y="20231"/>
                  </a:lnTo>
                  <a:lnTo>
                    <a:pt x="2946" y="20675"/>
                  </a:lnTo>
                  <a:lnTo>
                    <a:pt x="2844" y="20866"/>
                  </a:lnTo>
                  <a:lnTo>
                    <a:pt x="2413" y="21107"/>
                  </a:lnTo>
                  <a:lnTo>
                    <a:pt x="2171" y="21158"/>
                  </a:lnTo>
                  <a:lnTo>
                    <a:pt x="1435" y="21158"/>
                  </a:lnTo>
                  <a:lnTo>
                    <a:pt x="1104" y="21043"/>
                  </a:lnTo>
                  <a:lnTo>
                    <a:pt x="812" y="20675"/>
                  </a:lnTo>
                  <a:lnTo>
                    <a:pt x="749" y="20485"/>
                  </a:lnTo>
                  <a:lnTo>
                    <a:pt x="723" y="20231"/>
                  </a:lnTo>
                  <a:lnTo>
                    <a:pt x="0" y="20231"/>
                  </a:lnTo>
                  <a:lnTo>
                    <a:pt x="25" y="20675"/>
                  </a:lnTo>
                  <a:lnTo>
                    <a:pt x="177" y="21043"/>
                  </a:lnTo>
                  <a:lnTo>
                    <a:pt x="723" y="21653"/>
                  </a:lnTo>
                  <a:lnTo>
                    <a:pt x="1193" y="21793"/>
                  </a:lnTo>
                  <a:lnTo>
                    <a:pt x="2476" y="21793"/>
                  </a:lnTo>
                  <a:lnTo>
                    <a:pt x="2933" y="21653"/>
                  </a:lnTo>
                  <a:lnTo>
                    <a:pt x="3530" y="21082"/>
                  </a:lnTo>
                  <a:lnTo>
                    <a:pt x="3683" y="20739"/>
                  </a:lnTo>
                  <a:lnTo>
                    <a:pt x="3683" y="19926"/>
                  </a:lnTo>
                  <a:close/>
                </a:path>
                <a:path w="94614" h="54610">
                  <a:moveTo>
                    <a:pt x="3683" y="4432"/>
                  </a:moveTo>
                  <a:lnTo>
                    <a:pt x="3543" y="4127"/>
                  </a:lnTo>
                  <a:lnTo>
                    <a:pt x="3060" y="3810"/>
                  </a:lnTo>
                  <a:lnTo>
                    <a:pt x="2705" y="3695"/>
                  </a:lnTo>
                  <a:lnTo>
                    <a:pt x="1460" y="3390"/>
                  </a:lnTo>
                  <a:lnTo>
                    <a:pt x="1295" y="3327"/>
                  </a:lnTo>
                  <a:lnTo>
                    <a:pt x="990" y="3136"/>
                  </a:lnTo>
                  <a:lnTo>
                    <a:pt x="889" y="2984"/>
                  </a:lnTo>
                  <a:lnTo>
                    <a:pt x="889" y="2616"/>
                  </a:lnTo>
                  <a:lnTo>
                    <a:pt x="965" y="2463"/>
                  </a:lnTo>
                  <a:lnTo>
                    <a:pt x="1257" y="2247"/>
                  </a:lnTo>
                  <a:lnTo>
                    <a:pt x="1473" y="2197"/>
                  </a:lnTo>
                  <a:lnTo>
                    <a:pt x="2171" y="2197"/>
                  </a:lnTo>
                  <a:lnTo>
                    <a:pt x="2832" y="2959"/>
                  </a:lnTo>
                  <a:lnTo>
                    <a:pt x="3530" y="2959"/>
                  </a:lnTo>
                  <a:lnTo>
                    <a:pt x="3543" y="2667"/>
                  </a:lnTo>
                  <a:lnTo>
                    <a:pt x="3454" y="2400"/>
                  </a:lnTo>
                  <a:lnTo>
                    <a:pt x="2971" y="1752"/>
                  </a:lnTo>
                  <a:lnTo>
                    <a:pt x="2489" y="1549"/>
                  </a:lnTo>
                  <a:lnTo>
                    <a:pt x="1308" y="1549"/>
                  </a:lnTo>
                  <a:lnTo>
                    <a:pt x="889" y="1689"/>
                  </a:lnTo>
                  <a:lnTo>
                    <a:pt x="279" y="2209"/>
                  </a:lnTo>
                  <a:lnTo>
                    <a:pt x="127" y="2552"/>
                  </a:lnTo>
                  <a:lnTo>
                    <a:pt x="127" y="3327"/>
                  </a:lnTo>
                  <a:lnTo>
                    <a:pt x="292" y="3606"/>
                  </a:lnTo>
                  <a:lnTo>
                    <a:pt x="800" y="3937"/>
                  </a:lnTo>
                  <a:lnTo>
                    <a:pt x="1079" y="4038"/>
                  </a:lnTo>
                  <a:lnTo>
                    <a:pt x="2374" y="4356"/>
                  </a:lnTo>
                  <a:lnTo>
                    <a:pt x="2578" y="4432"/>
                  </a:lnTo>
                  <a:lnTo>
                    <a:pt x="2857" y="4597"/>
                  </a:lnTo>
                  <a:lnTo>
                    <a:pt x="2946" y="4737"/>
                  </a:lnTo>
                  <a:lnTo>
                    <a:pt x="2946" y="5181"/>
                  </a:lnTo>
                  <a:lnTo>
                    <a:pt x="2844" y="5372"/>
                  </a:lnTo>
                  <a:lnTo>
                    <a:pt x="2413" y="5613"/>
                  </a:lnTo>
                  <a:lnTo>
                    <a:pt x="2171" y="5664"/>
                  </a:lnTo>
                  <a:lnTo>
                    <a:pt x="1435" y="5664"/>
                  </a:lnTo>
                  <a:lnTo>
                    <a:pt x="1104" y="5549"/>
                  </a:lnTo>
                  <a:lnTo>
                    <a:pt x="812" y="5168"/>
                  </a:lnTo>
                  <a:lnTo>
                    <a:pt x="749" y="4978"/>
                  </a:lnTo>
                  <a:lnTo>
                    <a:pt x="723" y="4737"/>
                  </a:lnTo>
                  <a:lnTo>
                    <a:pt x="0" y="4737"/>
                  </a:lnTo>
                  <a:lnTo>
                    <a:pt x="25" y="5168"/>
                  </a:lnTo>
                  <a:lnTo>
                    <a:pt x="177" y="5549"/>
                  </a:lnTo>
                  <a:lnTo>
                    <a:pt x="723" y="6146"/>
                  </a:lnTo>
                  <a:lnTo>
                    <a:pt x="1193" y="6299"/>
                  </a:lnTo>
                  <a:lnTo>
                    <a:pt x="2476" y="6299"/>
                  </a:lnTo>
                  <a:lnTo>
                    <a:pt x="2933" y="6159"/>
                  </a:lnTo>
                  <a:lnTo>
                    <a:pt x="3530" y="5575"/>
                  </a:lnTo>
                  <a:lnTo>
                    <a:pt x="3683" y="5245"/>
                  </a:lnTo>
                  <a:lnTo>
                    <a:pt x="3683" y="4432"/>
                  </a:lnTo>
                  <a:close/>
                </a:path>
                <a:path w="94614" h="54610">
                  <a:moveTo>
                    <a:pt x="7950" y="50914"/>
                  </a:moveTo>
                  <a:lnTo>
                    <a:pt x="7797" y="50609"/>
                  </a:lnTo>
                  <a:lnTo>
                    <a:pt x="7327" y="50304"/>
                  </a:lnTo>
                  <a:lnTo>
                    <a:pt x="6972" y="50177"/>
                  </a:lnTo>
                  <a:lnTo>
                    <a:pt x="5715" y="49872"/>
                  </a:lnTo>
                  <a:lnTo>
                    <a:pt x="5549" y="49809"/>
                  </a:lnTo>
                  <a:lnTo>
                    <a:pt x="5245" y="49631"/>
                  </a:lnTo>
                  <a:lnTo>
                    <a:pt x="5156" y="49466"/>
                  </a:lnTo>
                  <a:lnTo>
                    <a:pt x="5156" y="49098"/>
                  </a:lnTo>
                  <a:lnTo>
                    <a:pt x="5232" y="48958"/>
                  </a:lnTo>
                  <a:lnTo>
                    <a:pt x="5524" y="48742"/>
                  </a:lnTo>
                  <a:lnTo>
                    <a:pt x="5740" y="48679"/>
                  </a:lnTo>
                  <a:lnTo>
                    <a:pt x="6438" y="48679"/>
                  </a:lnTo>
                  <a:lnTo>
                    <a:pt x="7086" y="49441"/>
                  </a:lnTo>
                  <a:lnTo>
                    <a:pt x="7797" y="49441"/>
                  </a:lnTo>
                  <a:lnTo>
                    <a:pt x="7810" y="49149"/>
                  </a:lnTo>
                  <a:lnTo>
                    <a:pt x="7721" y="48882"/>
                  </a:lnTo>
                  <a:lnTo>
                    <a:pt x="7226" y="48234"/>
                  </a:lnTo>
                  <a:lnTo>
                    <a:pt x="6743" y="48044"/>
                  </a:lnTo>
                  <a:lnTo>
                    <a:pt x="5562" y="48044"/>
                  </a:lnTo>
                  <a:lnTo>
                    <a:pt x="5156" y="48171"/>
                  </a:lnTo>
                  <a:lnTo>
                    <a:pt x="4546" y="48691"/>
                  </a:lnTo>
                  <a:lnTo>
                    <a:pt x="4394" y="49034"/>
                  </a:lnTo>
                  <a:lnTo>
                    <a:pt x="4394" y="49809"/>
                  </a:lnTo>
                  <a:lnTo>
                    <a:pt x="4559" y="50101"/>
                  </a:lnTo>
                  <a:lnTo>
                    <a:pt x="5054" y="50419"/>
                  </a:lnTo>
                  <a:lnTo>
                    <a:pt x="5334" y="50520"/>
                  </a:lnTo>
                  <a:lnTo>
                    <a:pt x="6629" y="50850"/>
                  </a:lnTo>
                  <a:lnTo>
                    <a:pt x="6845" y="50914"/>
                  </a:lnTo>
                  <a:lnTo>
                    <a:pt x="7124" y="51079"/>
                  </a:lnTo>
                  <a:lnTo>
                    <a:pt x="7213" y="51219"/>
                  </a:lnTo>
                  <a:lnTo>
                    <a:pt x="7213" y="51663"/>
                  </a:lnTo>
                  <a:lnTo>
                    <a:pt x="7099" y="51854"/>
                  </a:lnTo>
                  <a:lnTo>
                    <a:pt x="6680" y="52095"/>
                  </a:lnTo>
                  <a:lnTo>
                    <a:pt x="6438" y="52158"/>
                  </a:lnTo>
                  <a:lnTo>
                    <a:pt x="5689" y="52158"/>
                  </a:lnTo>
                  <a:lnTo>
                    <a:pt x="5372" y="52031"/>
                  </a:lnTo>
                  <a:lnTo>
                    <a:pt x="5067" y="51663"/>
                  </a:lnTo>
                  <a:lnTo>
                    <a:pt x="5003" y="51473"/>
                  </a:lnTo>
                  <a:lnTo>
                    <a:pt x="4991" y="51219"/>
                  </a:lnTo>
                  <a:lnTo>
                    <a:pt x="4267" y="51219"/>
                  </a:lnTo>
                  <a:lnTo>
                    <a:pt x="4292" y="51663"/>
                  </a:lnTo>
                  <a:lnTo>
                    <a:pt x="4432" y="52031"/>
                  </a:lnTo>
                  <a:lnTo>
                    <a:pt x="4991" y="52641"/>
                  </a:lnTo>
                  <a:lnTo>
                    <a:pt x="5461" y="52793"/>
                  </a:lnTo>
                  <a:lnTo>
                    <a:pt x="6743" y="52793"/>
                  </a:lnTo>
                  <a:lnTo>
                    <a:pt x="7200" y="52641"/>
                  </a:lnTo>
                  <a:lnTo>
                    <a:pt x="7797" y="52070"/>
                  </a:lnTo>
                  <a:lnTo>
                    <a:pt x="7950" y="51727"/>
                  </a:lnTo>
                  <a:lnTo>
                    <a:pt x="7950" y="50914"/>
                  </a:lnTo>
                  <a:close/>
                </a:path>
                <a:path w="94614" h="54610">
                  <a:moveTo>
                    <a:pt x="7950" y="35420"/>
                  </a:moveTo>
                  <a:lnTo>
                    <a:pt x="7797" y="35115"/>
                  </a:lnTo>
                  <a:lnTo>
                    <a:pt x="7327" y="34798"/>
                  </a:lnTo>
                  <a:lnTo>
                    <a:pt x="6972" y="34683"/>
                  </a:lnTo>
                  <a:lnTo>
                    <a:pt x="5715" y="34378"/>
                  </a:lnTo>
                  <a:lnTo>
                    <a:pt x="5549" y="34315"/>
                  </a:lnTo>
                  <a:lnTo>
                    <a:pt x="5245" y="34124"/>
                  </a:lnTo>
                  <a:lnTo>
                    <a:pt x="5156" y="33972"/>
                  </a:lnTo>
                  <a:lnTo>
                    <a:pt x="5156" y="33604"/>
                  </a:lnTo>
                  <a:lnTo>
                    <a:pt x="5232" y="33451"/>
                  </a:lnTo>
                  <a:lnTo>
                    <a:pt x="5524" y="33235"/>
                  </a:lnTo>
                  <a:lnTo>
                    <a:pt x="5740" y="33185"/>
                  </a:lnTo>
                  <a:lnTo>
                    <a:pt x="6438" y="33185"/>
                  </a:lnTo>
                  <a:lnTo>
                    <a:pt x="7086" y="33947"/>
                  </a:lnTo>
                  <a:lnTo>
                    <a:pt x="7797" y="33947"/>
                  </a:lnTo>
                  <a:lnTo>
                    <a:pt x="7810" y="33655"/>
                  </a:lnTo>
                  <a:lnTo>
                    <a:pt x="7721" y="33388"/>
                  </a:lnTo>
                  <a:lnTo>
                    <a:pt x="7226" y="32740"/>
                  </a:lnTo>
                  <a:lnTo>
                    <a:pt x="6743" y="32550"/>
                  </a:lnTo>
                  <a:lnTo>
                    <a:pt x="5562" y="32550"/>
                  </a:lnTo>
                  <a:lnTo>
                    <a:pt x="5156" y="32677"/>
                  </a:lnTo>
                  <a:lnTo>
                    <a:pt x="4546" y="33197"/>
                  </a:lnTo>
                  <a:lnTo>
                    <a:pt x="4394" y="33540"/>
                  </a:lnTo>
                  <a:lnTo>
                    <a:pt x="4394" y="34315"/>
                  </a:lnTo>
                  <a:lnTo>
                    <a:pt x="4559" y="34594"/>
                  </a:lnTo>
                  <a:lnTo>
                    <a:pt x="5054" y="34925"/>
                  </a:lnTo>
                  <a:lnTo>
                    <a:pt x="5334" y="35026"/>
                  </a:lnTo>
                  <a:lnTo>
                    <a:pt x="6629" y="35344"/>
                  </a:lnTo>
                  <a:lnTo>
                    <a:pt x="6845" y="35420"/>
                  </a:lnTo>
                  <a:lnTo>
                    <a:pt x="7124" y="35585"/>
                  </a:lnTo>
                  <a:lnTo>
                    <a:pt x="7213" y="35725"/>
                  </a:lnTo>
                  <a:lnTo>
                    <a:pt x="7213" y="36169"/>
                  </a:lnTo>
                  <a:lnTo>
                    <a:pt x="7099" y="36360"/>
                  </a:lnTo>
                  <a:lnTo>
                    <a:pt x="6680" y="36601"/>
                  </a:lnTo>
                  <a:lnTo>
                    <a:pt x="6438" y="36652"/>
                  </a:lnTo>
                  <a:lnTo>
                    <a:pt x="5689" y="36652"/>
                  </a:lnTo>
                  <a:lnTo>
                    <a:pt x="5372" y="36537"/>
                  </a:lnTo>
                  <a:lnTo>
                    <a:pt x="5067" y="36169"/>
                  </a:lnTo>
                  <a:lnTo>
                    <a:pt x="5003" y="35966"/>
                  </a:lnTo>
                  <a:lnTo>
                    <a:pt x="4991" y="35725"/>
                  </a:lnTo>
                  <a:lnTo>
                    <a:pt x="4267" y="35725"/>
                  </a:lnTo>
                  <a:lnTo>
                    <a:pt x="4292" y="36169"/>
                  </a:lnTo>
                  <a:lnTo>
                    <a:pt x="4432" y="36537"/>
                  </a:lnTo>
                  <a:lnTo>
                    <a:pt x="4991" y="37147"/>
                  </a:lnTo>
                  <a:lnTo>
                    <a:pt x="5461" y="37287"/>
                  </a:lnTo>
                  <a:lnTo>
                    <a:pt x="6743" y="37287"/>
                  </a:lnTo>
                  <a:lnTo>
                    <a:pt x="7200" y="37147"/>
                  </a:lnTo>
                  <a:lnTo>
                    <a:pt x="7797" y="36576"/>
                  </a:lnTo>
                  <a:lnTo>
                    <a:pt x="7950" y="36233"/>
                  </a:lnTo>
                  <a:lnTo>
                    <a:pt x="7950" y="35420"/>
                  </a:lnTo>
                  <a:close/>
                </a:path>
                <a:path w="94614" h="54610">
                  <a:moveTo>
                    <a:pt x="7950" y="19926"/>
                  </a:moveTo>
                  <a:lnTo>
                    <a:pt x="7797" y="19621"/>
                  </a:lnTo>
                  <a:lnTo>
                    <a:pt x="7327" y="19316"/>
                  </a:lnTo>
                  <a:lnTo>
                    <a:pt x="6972" y="19189"/>
                  </a:lnTo>
                  <a:lnTo>
                    <a:pt x="5715" y="18884"/>
                  </a:lnTo>
                  <a:lnTo>
                    <a:pt x="5549" y="18821"/>
                  </a:lnTo>
                  <a:lnTo>
                    <a:pt x="5245" y="18643"/>
                  </a:lnTo>
                  <a:lnTo>
                    <a:pt x="5156" y="18478"/>
                  </a:lnTo>
                  <a:lnTo>
                    <a:pt x="5156" y="18110"/>
                  </a:lnTo>
                  <a:lnTo>
                    <a:pt x="5232" y="17970"/>
                  </a:lnTo>
                  <a:lnTo>
                    <a:pt x="5524" y="17741"/>
                  </a:lnTo>
                  <a:lnTo>
                    <a:pt x="5740" y="17691"/>
                  </a:lnTo>
                  <a:lnTo>
                    <a:pt x="6438" y="17691"/>
                  </a:lnTo>
                  <a:lnTo>
                    <a:pt x="7086" y="18453"/>
                  </a:lnTo>
                  <a:lnTo>
                    <a:pt x="7797" y="18453"/>
                  </a:lnTo>
                  <a:lnTo>
                    <a:pt x="7810" y="18161"/>
                  </a:lnTo>
                  <a:lnTo>
                    <a:pt x="7721" y="17894"/>
                  </a:lnTo>
                  <a:lnTo>
                    <a:pt x="7226" y="17246"/>
                  </a:lnTo>
                  <a:lnTo>
                    <a:pt x="6743" y="17056"/>
                  </a:lnTo>
                  <a:lnTo>
                    <a:pt x="5562" y="17056"/>
                  </a:lnTo>
                  <a:lnTo>
                    <a:pt x="5156" y="17183"/>
                  </a:lnTo>
                  <a:lnTo>
                    <a:pt x="4546" y="17703"/>
                  </a:lnTo>
                  <a:lnTo>
                    <a:pt x="4394" y="18046"/>
                  </a:lnTo>
                  <a:lnTo>
                    <a:pt x="4394" y="18821"/>
                  </a:lnTo>
                  <a:lnTo>
                    <a:pt x="4559" y="19113"/>
                  </a:lnTo>
                  <a:lnTo>
                    <a:pt x="5054" y="19431"/>
                  </a:lnTo>
                  <a:lnTo>
                    <a:pt x="5334" y="19532"/>
                  </a:lnTo>
                  <a:lnTo>
                    <a:pt x="6629" y="19850"/>
                  </a:lnTo>
                  <a:lnTo>
                    <a:pt x="6845" y="19926"/>
                  </a:lnTo>
                  <a:lnTo>
                    <a:pt x="7124" y="20091"/>
                  </a:lnTo>
                  <a:lnTo>
                    <a:pt x="7213" y="20231"/>
                  </a:lnTo>
                  <a:lnTo>
                    <a:pt x="7213" y="20675"/>
                  </a:lnTo>
                  <a:lnTo>
                    <a:pt x="7099" y="20866"/>
                  </a:lnTo>
                  <a:lnTo>
                    <a:pt x="6680" y="21107"/>
                  </a:lnTo>
                  <a:lnTo>
                    <a:pt x="6438" y="21158"/>
                  </a:lnTo>
                  <a:lnTo>
                    <a:pt x="5689" y="21158"/>
                  </a:lnTo>
                  <a:lnTo>
                    <a:pt x="5372" y="21043"/>
                  </a:lnTo>
                  <a:lnTo>
                    <a:pt x="5067" y="20675"/>
                  </a:lnTo>
                  <a:lnTo>
                    <a:pt x="5003" y="20485"/>
                  </a:lnTo>
                  <a:lnTo>
                    <a:pt x="4991" y="20231"/>
                  </a:lnTo>
                  <a:lnTo>
                    <a:pt x="4267" y="20231"/>
                  </a:lnTo>
                  <a:lnTo>
                    <a:pt x="4292" y="20675"/>
                  </a:lnTo>
                  <a:lnTo>
                    <a:pt x="4432" y="21043"/>
                  </a:lnTo>
                  <a:lnTo>
                    <a:pt x="4991" y="21653"/>
                  </a:lnTo>
                  <a:lnTo>
                    <a:pt x="5461" y="21793"/>
                  </a:lnTo>
                  <a:lnTo>
                    <a:pt x="6743" y="21793"/>
                  </a:lnTo>
                  <a:lnTo>
                    <a:pt x="7200" y="21653"/>
                  </a:lnTo>
                  <a:lnTo>
                    <a:pt x="7797" y="21082"/>
                  </a:lnTo>
                  <a:lnTo>
                    <a:pt x="7950" y="20739"/>
                  </a:lnTo>
                  <a:lnTo>
                    <a:pt x="7950" y="19926"/>
                  </a:lnTo>
                  <a:close/>
                </a:path>
                <a:path w="94614" h="54610">
                  <a:moveTo>
                    <a:pt x="7950" y="4432"/>
                  </a:moveTo>
                  <a:lnTo>
                    <a:pt x="7797" y="4127"/>
                  </a:lnTo>
                  <a:lnTo>
                    <a:pt x="7327" y="3810"/>
                  </a:lnTo>
                  <a:lnTo>
                    <a:pt x="6972" y="3695"/>
                  </a:lnTo>
                  <a:lnTo>
                    <a:pt x="5715" y="3390"/>
                  </a:lnTo>
                  <a:lnTo>
                    <a:pt x="5549" y="3327"/>
                  </a:lnTo>
                  <a:lnTo>
                    <a:pt x="5245" y="3136"/>
                  </a:lnTo>
                  <a:lnTo>
                    <a:pt x="5156" y="2984"/>
                  </a:lnTo>
                  <a:lnTo>
                    <a:pt x="5156" y="2616"/>
                  </a:lnTo>
                  <a:lnTo>
                    <a:pt x="5232" y="2463"/>
                  </a:lnTo>
                  <a:lnTo>
                    <a:pt x="5524" y="2247"/>
                  </a:lnTo>
                  <a:lnTo>
                    <a:pt x="5740" y="2197"/>
                  </a:lnTo>
                  <a:lnTo>
                    <a:pt x="6438" y="2197"/>
                  </a:lnTo>
                  <a:lnTo>
                    <a:pt x="7086" y="2959"/>
                  </a:lnTo>
                  <a:lnTo>
                    <a:pt x="7797" y="2959"/>
                  </a:lnTo>
                  <a:lnTo>
                    <a:pt x="7810" y="2667"/>
                  </a:lnTo>
                  <a:lnTo>
                    <a:pt x="7721" y="2400"/>
                  </a:lnTo>
                  <a:lnTo>
                    <a:pt x="7226" y="1752"/>
                  </a:lnTo>
                  <a:lnTo>
                    <a:pt x="6743" y="1549"/>
                  </a:lnTo>
                  <a:lnTo>
                    <a:pt x="5562" y="1549"/>
                  </a:lnTo>
                  <a:lnTo>
                    <a:pt x="5156" y="1689"/>
                  </a:lnTo>
                  <a:lnTo>
                    <a:pt x="4546" y="2209"/>
                  </a:lnTo>
                  <a:lnTo>
                    <a:pt x="4394" y="2552"/>
                  </a:lnTo>
                  <a:lnTo>
                    <a:pt x="4394" y="3327"/>
                  </a:lnTo>
                  <a:lnTo>
                    <a:pt x="4559" y="3606"/>
                  </a:lnTo>
                  <a:lnTo>
                    <a:pt x="5054" y="3937"/>
                  </a:lnTo>
                  <a:lnTo>
                    <a:pt x="5334" y="4038"/>
                  </a:lnTo>
                  <a:lnTo>
                    <a:pt x="6629" y="4356"/>
                  </a:lnTo>
                  <a:lnTo>
                    <a:pt x="6845" y="4432"/>
                  </a:lnTo>
                  <a:lnTo>
                    <a:pt x="7124" y="4597"/>
                  </a:lnTo>
                  <a:lnTo>
                    <a:pt x="7213" y="4737"/>
                  </a:lnTo>
                  <a:lnTo>
                    <a:pt x="7213" y="5181"/>
                  </a:lnTo>
                  <a:lnTo>
                    <a:pt x="7099" y="5372"/>
                  </a:lnTo>
                  <a:lnTo>
                    <a:pt x="6680" y="5613"/>
                  </a:lnTo>
                  <a:lnTo>
                    <a:pt x="6438" y="5664"/>
                  </a:lnTo>
                  <a:lnTo>
                    <a:pt x="5689" y="5664"/>
                  </a:lnTo>
                  <a:lnTo>
                    <a:pt x="5372" y="5549"/>
                  </a:lnTo>
                  <a:lnTo>
                    <a:pt x="5067" y="5168"/>
                  </a:lnTo>
                  <a:lnTo>
                    <a:pt x="5003" y="4978"/>
                  </a:lnTo>
                  <a:lnTo>
                    <a:pt x="4991" y="4737"/>
                  </a:lnTo>
                  <a:lnTo>
                    <a:pt x="4267" y="4737"/>
                  </a:lnTo>
                  <a:lnTo>
                    <a:pt x="4292" y="5168"/>
                  </a:lnTo>
                  <a:lnTo>
                    <a:pt x="4432" y="5549"/>
                  </a:lnTo>
                  <a:lnTo>
                    <a:pt x="4991" y="6146"/>
                  </a:lnTo>
                  <a:lnTo>
                    <a:pt x="5461" y="6299"/>
                  </a:lnTo>
                  <a:lnTo>
                    <a:pt x="6743" y="6299"/>
                  </a:lnTo>
                  <a:lnTo>
                    <a:pt x="7200" y="6159"/>
                  </a:lnTo>
                  <a:lnTo>
                    <a:pt x="7797" y="5575"/>
                  </a:lnTo>
                  <a:lnTo>
                    <a:pt x="7950" y="5245"/>
                  </a:lnTo>
                  <a:lnTo>
                    <a:pt x="7950" y="4432"/>
                  </a:lnTo>
                  <a:close/>
                </a:path>
                <a:path w="94614" h="54610">
                  <a:moveTo>
                    <a:pt x="12992" y="53263"/>
                  </a:moveTo>
                  <a:lnTo>
                    <a:pt x="8255" y="53263"/>
                  </a:lnTo>
                  <a:lnTo>
                    <a:pt x="8255" y="53682"/>
                  </a:lnTo>
                  <a:lnTo>
                    <a:pt x="12992" y="53682"/>
                  </a:lnTo>
                  <a:lnTo>
                    <a:pt x="12992" y="53263"/>
                  </a:lnTo>
                  <a:close/>
                </a:path>
                <a:path w="94614" h="54610">
                  <a:moveTo>
                    <a:pt x="12992" y="37769"/>
                  </a:moveTo>
                  <a:lnTo>
                    <a:pt x="8255" y="37769"/>
                  </a:lnTo>
                  <a:lnTo>
                    <a:pt x="8255" y="38188"/>
                  </a:lnTo>
                  <a:lnTo>
                    <a:pt x="12992" y="38188"/>
                  </a:lnTo>
                  <a:lnTo>
                    <a:pt x="12992" y="37769"/>
                  </a:lnTo>
                  <a:close/>
                </a:path>
                <a:path w="94614" h="54610">
                  <a:moveTo>
                    <a:pt x="12992" y="22275"/>
                  </a:moveTo>
                  <a:lnTo>
                    <a:pt x="8255" y="22275"/>
                  </a:lnTo>
                  <a:lnTo>
                    <a:pt x="8255" y="22694"/>
                  </a:lnTo>
                  <a:lnTo>
                    <a:pt x="12992" y="22694"/>
                  </a:lnTo>
                  <a:lnTo>
                    <a:pt x="12992" y="22275"/>
                  </a:lnTo>
                  <a:close/>
                </a:path>
                <a:path w="94614" h="54610">
                  <a:moveTo>
                    <a:pt x="12992" y="6781"/>
                  </a:moveTo>
                  <a:lnTo>
                    <a:pt x="8255" y="6781"/>
                  </a:lnTo>
                  <a:lnTo>
                    <a:pt x="8255" y="7200"/>
                  </a:lnTo>
                  <a:lnTo>
                    <a:pt x="12992" y="7200"/>
                  </a:lnTo>
                  <a:lnTo>
                    <a:pt x="12992" y="6781"/>
                  </a:lnTo>
                  <a:close/>
                </a:path>
                <a:path w="94614" h="54610">
                  <a:moveTo>
                    <a:pt x="15163" y="48158"/>
                  </a:moveTo>
                  <a:lnTo>
                    <a:pt x="14452" y="48158"/>
                  </a:lnTo>
                  <a:lnTo>
                    <a:pt x="14452" y="46913"/>
                  </a:lnTo>
                  <a:lnTo>
                    <a:pt x="13690" y="46913"/>
                  </a:lnTo>
                  <a:lnTo>
                    <a:pt x="13690" y="48158"/>
                  </a:lnTo>
                  <a:lnTo>
                    <a:pt x="13093" y="48158"/>
                  </a:lnTo>
                  <a:lnTo>
                    <a:pt x="13093" y="48768"/>
                  </a:lnTo>
                  <a:lnTo>
                    <a:pt x="13690" y="48768"/>
                  </a:lnTo>
                  <a:lnTo>
                    <a:pt x="13690" y="52006"/>
                  </a:lnTo>
                  <a:lnTo>
                    <a:pt x="13754" y="52235"/>
                  </a:lnTo>
                  <a:lnTo>
                    <a:pt x="14008" y="52590"/>
                  </a:lnTo>
                  <a:lnTo>
                    <a:pt x="14249" y="52692"/>
                  </a:lnTo>
                  <a:lnTo>
                    <a:pt x="14706" y="52692"/>
                  </a:lnTo>
                  <a:lnTo>
                    <a:pt x="15074" y="52641"/>
                  </a:lnTo>
                  <a:lnTo>
                    <a:pt x="15163" y="52019"/>
                  </a:lnTo>
                  <a:lnTo>
                    <a:pt x="14770" y="52044"/>
                  </a:lnTo>
                  <a:lnTo>
                    <a:pt x="14503" y="51943"/>
                  </a:lnTo>
                  <a:lnTo>
                    <a:pt x="14452" y="48768"/>
                  </a:lnTo>
                  <a:lnTo>
                    <a:pt x="15163" y="48768"/>
                  </a:lnTo>
                  <a:lnTo>
                    <a:pt x="15163" y="48158"/>
                  </a:lnTo>
                  <a:close/>
                </a:path>
                <a:path w="94614" h="54610">
                  <a:moveTo>
                    <a:pt x="15163" y="17170"/>
                  </a:moveTo>
                  <a:lnTo>
                    <a:pt x="14452" y="17170"/>
                  </a:lnTo>
                  <a:lnTo>
                    <a:pt x="14452" y="15925"/>
                  </a:lnTo>
                  <a:lnTo>
                    <a:pt x="13690" y="15925"/>
                  </a:lnTo>
                  <a:lnTo>
                    <a:pt x="13690" y="17170"/>
                  </a:lnTo>
                  <a:lnTo>
                    <a:pt x="13093" y="17170"/>
                  </a:lnTo>
                  <a:lnTo>
                    <a:pt x="13093" y="17780"/>
                  </a:lnTo>
                  <a:lnTo>
                    <a:pt x="13690" y="17780"/>
                  </a:lnTo>
                  <a:lnTo>
                    <a:pt x="13690" y="21018"/>
                  </a:lnTo>
                  <a:lnTo>
                    <a:pt x="13754" y="21247"/>
                  </a:lnTo>
                  <a:lnTo>
                    <a:pt x="14008" y="21602"/>
                  </a:lnTo>
                  <a:lnTo>
                    <a:pt x="14249" y="21691"/>
                  </a:lnTo>
                  <a:lnTo>
                    <a:pt x="14706" y="21691"/>
                  </a:lnTo>
                  <a:lnTo>
                    <a:pt x="15074" y="21653"/>
                  </a:lnTo>
                  <a:lnTo>
                    <a:pt x="15163" y="21031"/>
                  </a:lnTo>
                  <a:lnTo>
                    <a:pt x="14770" y="21056"/>
                  </a:lnTo>
                  <a:lnTo>
                    <a:pt x="14503" y="20955"/>
                  </a:lnTo>
                  <a:lnTo>
                    <a:pt x="14452" y="17780"/>
                  </a:lnTo>
                  <a:lnTo>
                    <a:pt x="15163" y="17780"/>
                  </a:lnTo>
                  <a:lnTo>
                    <a:pt x="15163" y="17170"/>
                  </a:lnTo>
                  <a:close/>
                </a:path>
                <a:path w="94614" h="54610">
                  <a:moveTo>
                    <a:pt x="15735" y="1587"/>
                  </a:moveTo>
                  <a:lnTo>
                    <a:pt x="15506" y="1574"/>
                  </a:lnTo>
                  <a:lnTo>
                    <a:pt x="15201" y="1574"/>
                  </a:lnTo>
                  <a:lnTo>
                    <a:pt x="14935" y="1689"/>
                  </a:lnTo>
                  <a:lnTo>
                    <a:pt x="14478" y="2108"/>
                  </a:lnTo>
                  <a:lnTo>
                    <a:pt x="14338" y="2298"/>
                  </a:lnTo>
                  <a:lnTo>
                    <a:pt x="14274" y="2438"/>
                  </a:lnTo>
                  <a:lnTo>
                    <a:pt x="14274" y="1676"/>
                  </a:lnTo>
                  <a:lnTo>
                    <a:pt x="13563" y="1676"/>
                  </a:lnTo>
                  <a:lnTo>
                    <a:pt x="13563" y="6134"/>
                  </a:lnTo>
                  <a:lnTo>
                    <a:pt x="14312" y="6134"/>
                  </a:lnTo>
                  <a:lnTo>
                    <a:pt x="14312" y="3251"/>
                  </a:lnTo>
                  <a:lnTo>
                    <a:pt x="14414" y="2971"/>
                  </a:lnTo>
                  <a:lnTo>
                    <a:pt x="14820" y="2489"/>
                  </a:lnTo>
                  <a:lnTo>
                    <a:pt x="15113" y="2362"/>
                  </a:lnTo>
                  <a:lnTo>
                    <a:pt x="15494" y="2362"/>
                  </a:lnTo>
                  <a:lnTo>
                    <a:pt x="15735" y="2387"/>
                  </a:lnTo>
                  <a:lnTo>
                    <a:pt x="15735" y="1587"/>
                  </a:lnTo>
                  <a:close/>
                </a:path>
                <a:path w="94614" h="54610">
                  <a:moveTo>
                    <a:pt x="17157" y="32702"/>
                  </a:moveTo>
                  <a:lnTo>
                    <a:pt x="16471" y="32702"/>
                  </a:lnTo>
                  <a:lnTo>
                    <a:pt x="16471" y="33261"/>
                  </a:lnTo>
                  <a:lnTo>
                    <a:pt x="16357" y="33134"/>
                  </a:lnTo>
                  <a:lnTo>
                    <a:pt x="16357" y="33909"/>
                  </a:lnTo>
                  <a:lnTo>
                    <a:pt x="16256" y="35902"/>
                  </a:lnTo>
                  <a:lnTo>
                    <a:pt x="16065" y="36322"/>
                  </a:lnTo>
                  <a:lnTo>
                    <a:pt x="15684" y="36563"/>
                  </a:lnTo>
                  <a:lnTo>
                    <a:pt x="14808" y="36563"/>
                  </a:lnTo>
                  <a:lnTo>
                    <a:pt x="14528" y="36436"/>
                  </a:lnTo>
                  <a:lnTo>
                    <a:pt x="14122" y="35902"/>
                  </a:lnTo>
                  <a:lnTo>
                    <a:pt x="14084" y="34213"/>
                  </a:lnTo>
                  <a:lnTo>
                    <a:pt x="14363" y="33489"/>
                  </a:lnTo>
                  <a:lnTo>
                    <a:pt x="14732" y="33248"/>
                  </a:lnTo>
                  <a:lnTo>
                    <a:pt x="15608" y="33248"/>
                  </a:lnTo>
                  <a:lnTo>
                    <a:pt x="15900" y="33375"/>
                  </a:lnTo>
                  <a:lnTo>
                    <a:pt x="16357" y="33909"/>
                  </a:lnTo>
                  <a:lnTo>
                    <a:pt x="16357" y="33134"/>
                  </a:lnTo>
                  <a:lnTo>
                    <a:pt x="16179" y="32943"/>
                  </a:lnTo>
                  <a:lnTo>
                    <a:pt x="15773" y="32664"/>
                  </a:lnTo>
                  <a:lnTo>
                    <a:pt x="15468" y="32588"/>
                  </a:lnTo>
                  <a:lnTo>
                    <a:pt x="14605" y="32588"/>
                  </a:lnTo>
                  <a:lnTo>
                    <a:pt x="14160" y="32791"/>
                  </a:lnTo>
                  <a:lnTo>
                    <a:pt x="13423" y="33642"/>
                  </a:lnTo>
                  <a:lnTo>
                    <a:pt x="13347" y="33909"/>
                  </a:lnTo>
                  <a:lnTo>
                    <a:pt x="13423" y="36322"/>
                  </a:lnTo>
                  <a:lnTo>
                    <a:pt x="14160" y="37007"/>
                  </a:lnTo>
                  <a:lnTo>
                    <a:pt x="14579" y="37172"/>
                  </a:lnTo>
                  <a:lnTo>
                    <a:pt x="15405" y="37172"/>
                  </a:lnTo>
                  <a:lnTo>
                    <a:pt x="16433" y="36499"/>
                  </a:lnTo>
                  <a:lnTo>
                    <a:pt x="16332" y="37680"/>
                  </a:lnTo>
                  <a:lnTo>
                    <a:pt x="16116" y="38176"/>
                  </a:lnTo>
                  <a:lnTo>
                    <a:pt x="15735" y="38379"/>
                  </a:lnTo>
                  <a:lnTo>
                    <a:pt x="14795" y="38379"/>
                  </a:lnTo>
                  <a:lnTo>
                    <a:pt x="14528" y="38303"/>
                  </a:lnTo>
                  <a:lnTo>
                    <a:pt x="14262" y="38023"/>
                  </a:lnTo>
                  <a:lnTo>
                    <a:pt x="14147" y="37680"/>
                  </a:lnTo>
                  <a:lnTo>
                    <a:pt x="13385" y="37680"/>
                  </a:lnTo>
                  <a:lnTo>
                    <a:pt x="13462" y="38176"/>
                  </a:lnTo>
                  <a:lnTo>
                    <a:pt x="13614" y="38468"/>
                  </a:lnTo>
                  <a:lnTo>
                    <a:pt x="14262" y="38900"/>
                  </a:lnTo>
                  <a:lnTo>
                    <a:pt x="14668" y="39001"/>
                  </a:lnTo>
                  <a:lnTo>
                    <a:pt x="16014" y="39001"/>
                  </a:lnTo>
                  <a:lnTo>
                    <a:pt x="16598" y="38696"/>
                  </a:lnTo>
                  <a:lnTo>
                    <a:pt x="16764" y="38379"/>
                  </a:lnTo>
                  <a:lnTo>
                    <a:pt x="17068" y="37769"/>
                  </a:lnTo>
                  <a:lnTo>
                    <a:pt x="17157" y="36499"/>
                  </a:lnTo>
                  <a:lnTo>
                    <a:pt x="17157" y="33261"/>
                  </a:lnTo>
                  <a:lnTo>
                    <a:pt x="17157" y="32702"/>
                  </a:lnTo>
                  <a:close/>
                </a:path>
                <a:path w="94614" h="54610">
                  <a:moveTo>
                    <a:pt x="19761" y="49555"/>
                  </a:moveTo>
                  <a:lnTo>
                    <a:pt x="19570" y="48983"/>
                  </a:lnTo>
                  <a:lnTo>
                    <a:pt x="19240" y="48679"/>
                  </a:lnTo>
                  <a:lnTo>
                    <a:pt x="18910" y="48361"/>
                  </a:lnTo>
                  <a:lnTo>
                    <a:pt x="18910" y="49555"/>
                  </a:lnTo>
                  <a:lnTo>
                    <a:pt x="18821" y="51346"/>
                  </a:lnTo>
                  <a:lnTo>
                    <a:pt x="18516" y="51943"/>
                  </a:lnTo>
                  <a:lnTo>
                    <a:pt x="18173" y="52133"/>
                  </a:lnTo>
                  <a:lnTo>
                    <a:pt x="17233" y="52133"/>
                  </a:lnTo>
                  <a:lnTo>
                    <a:pt x="16903" y="51981"/>
                  </a:lnTo>
                  <a:lnTo>
                    <a:pt x="16484" y="51346"/>
                  </a:lnTo>
                  <a:lnTo>
                    <a:pt x="16484" y="49555"/>
                  </a:lnTo>
                  <a:lnTo>
                    <a:pt x="18910" y="49555"/>
                  </a:lnTo>
                  <a:lnTo>
                    <a:pt x="18910" y="48361"/>
                  </a:lnTo>
                  <a:lnTo>
                    <a:pt x="18770" y="48221"/>
                  </a:lnTo>
                  <a:lnTo>
                    <a:pt x="18288" y="48031"/>
                  </a:lnTo>
                  <a:lnTo>
                    <a:pt x="17068" y="48031"/>
                  </a:lnTo>
                  <a:lnTo>
                    <a:pt x="16560" y="48260"/>
                  </a:lnTo>
                  <a:lnTo>
                    <a:pt x="15798" y="49136"/>
                  </a:lnTo>
                  <a:lnTo>
                    <a:pt x="15671" y="49555"/>
                  </a:lnTo>
                  <a:lnTo>
                    <a:pt x="15786" y="51739"/>
                  </a:lnTo>
                  <a:lnTo>
                    <a:pt x="16510" y="52578"/>
                  </a:lnTo>
                  <a:lnTo>
                    <a:pt x="16992" y="52781"/>
                  </a:lnTo>
                  <a:lnTo>
                    <a:pt x="18351" y="52781"/>
                  </a:lnTo>
                  <a:lnTo>
                    <a:pt x="18884" y="52552"/>
                  </a:lnTo>
                  <a:lnTo>
                    <a:pt x="19189" y="52133"/>
                  </a:lnTo>
                  <a:lnTo>
                    <a:pt x="19583" y="51612"/>
                  </a:lnTo>
                  <a:lnTo>
                    <a:pt x="19672" y="51346"/>
                  </a:lnTo>
                  <a:lnTo>
                    <a:pt x="19761" y="49555"/>
                  </a:lnTo>
                  <a:close/>
                </a:path>
                <a:path w="94614" h="54610">
                  <a:moveTo>
                    <a:pt x="19761" y="18567"/>
                  </a:moveTo>
                  <a:lnTo>
                    <a:pt x="19570" y="17995"/>
                  </a:lnTo>
                  <a:lnTo>
                    <a:pt x="19240" y="17691"/>
                  </a:lnTo>
                  <a:lnTo>
                    <a:pt x="18910" y="17373"/>
                  </a:lnTo>
                  <a:lnTo>
                    <a:pt x="18910" y="18567"/>
                  </a:lnTo>
                  <a:lnTo>
                    <a:pt x="18821" y="20358"/>
                  </a:lnTo>
                  <a:lnTo>
                    <a:pt x="18516" y="20955"/>
                  </a:lnTo>
                  <a:lnTo>
                    <a:pt x="18173" y="21145"/>
                  </a:lnTo>
                  <a:lnTo>
                    <a:pt x="17233" y="21145"/>
                  </a:lnTo>
                  <a:lnTo>
                    <a:pt x="16903" y="20993"/>
                  </a:lnTo>
                  <a:lnTo>
                    <a:pt x="16484" y="20358"/>
                  </a:lnTo>
                  <a:lnTo>
                    <a:pt x="16484" y="18567"/>
                  </a:lnTo>
                  <a:lnTo>
                    <a:pt x="18910" y="18567"/>
                  </a:lnTo>
                  <a:lnTo>
                    <a:pt x="18910" y="17373"/>
                  </a:lnTo>
                  <a:lnTo>
                    <a:pt x="18770" y="17233"/>
                  </a:lnTo>
                  <a:lnTo>
                    <a:pt x="18288" y="17043"/>
                  </a:lnTo>
                  <a:lnTo>
                    <a:pt x="17068" y="17043"/>
                  </a:lnTo>
                  <a:lnTo>
                    <a:pt x="16560" y="17272"/>
                  </a:lnTo>
                  <a:lnTo>
                    <a:pt x="15798" y="18148"/>
                  </a:lnTo>
                  <a:lnTo>
                    <a:pt x="15671" y="18567"/>
                  </a:lnTo>
                  <a:lnTo>
                    <a:pt x="15786" y="20751"/>
                  </a:lnTo>
                  <a:lnTo>
                    <a:pt x="16510" y="21590"/>
                  </a:lnTo>
                  <a:lnTo>
                    <a:pt x="16992" y="21793"/>
                  </a:lnTo>
                  <a:lnTo>
                    <a:pt x="18351" y="21793"/>
                  </a:lnTo>
                  <a:lnTo>
                    <a:pt x="18884" y="21564"/>
                  </a:lnTo>
                  <a:lnTo>
                    <a:pt x="19189" y="21145"/>
                  </a:lnTo>
                  <a:lnTo>
                    <a:pt x="19583" y="20624"/>
                  </a:lnTo>
                  <a:lnTo>
                    <a:pt x="19672" y="20358"/>
                  </a:lnTo>
                  <a:lnTo>
                    <a:pt x="19761" y="18567"/>
                  </a:lnTo>
                  <a:close/>
                </a:path>
                <a:path w="94614" h="54610">
                  <a:moveTo>
                    <a:pt x="20231" y="3060"/>
                  </a:moveTo>
                  <a:lnTo>
                    <a:pt x="20040" y="2501"/>
                  </a:lnTo>
                  <a:lnTo>
                    <a:pt x="19710" y="2197"/>
                  </a:lnTo>
                  <a:lnTo>
                    <a:pt x="19380" y="1879"/>
                  </a:lnTo>
                  <a:lnTo>
                    <a:pt x="19380" y="3060"/>
                  </a:lnTo>
                  <a:lnTo>
                    <a:pt x="19291" y="4851"/>
                  </a:lnTo>
                  <a:lnTo>
                    <a:pt x="18986" y="5461"/>
                  </a:lnTo>
                  <a:lnTo>
                    <a:pt x="18643" y="5651"/>
                  </a:lnTo>
                  <a:lnTo>
                    <a:pt x="17703" y="5651"/>
                  </a:lnTo>
                  <a:lnTo>
                    <a:pt x="17373" y="5486"/>
                  </a:lnTo>
                  <a:lnTo>
                    <a:pt x="16954" y="4851"/>
                  </a:lnTo>
                  <a:lnTo>
                    <a:pt x="16954" y="3060"/>
                  </a:lnTo>
                  <a:lnTo>
                    <a:pt x="19380" y="3060"/>
                  </a:lnTo>
                  <a:lnTo>
                    <a:pt x="19380" y="1879"/>
                  </a:lnTo>
                  <a:lnTo>
                    <a:pt x="19240" y="1739"/>
                  </a:lnTo>
                  <a:lnTo>
                    <a:pt x="18757" y="1549"/>
                  </a:lnTo>
                  <a:lnTo>
                    <a:pt x="17538" y="1549"/>
                  </a:lnTo>
                  <a:lnTo>
                    <a:pt x="17030" y="1765"/>
                  </a:lnTo>
                  <a:lnTo>
                    <a:pt x="16268" y="2654"/>
                  </a:lnTo>
                  <a:lnTo>
                    <a:pt x="16141" y="3060"/>
                  </a:lnTo>
                  <a:lnTo>
                    <a:pt x="16256" y="5257"/>
                  </a:lnTo>
                  <a:lnTo>
                    <a:pt x="16979" y="6083"/>
                  </a:lnTo>
                  <a:lnTo>
                    <a:pt x="17462" y="6286"/>
                  </a:lnTo>
                  <a:lnTo>
                    <a:pt x="18821" y="6286"/>
                  </a:lnTo>
                  <a:lnTo>
                    <a:pt x="19354" y="6057"/>
                  </a:lnTo>
                  <a:lnTo>
                    <a:pt x="19659" y="5651"/>
                  </a:lnTo>
                  <a:lnTo>
                    <a:pt x="20053" y="5118"/>
                  </a:lnTo>
                  <a:lnTo>
                    <a:pt x="20142" y="4851"/>
                  </a:lnTo>
                  <a:lnTo>
                    <a:pt x="20231" y="3060"/>
                  </a:lnTo>
                  <a:close/>
                </a:path>
                <a:path w="94614" h="54610">
                  <a:moveTo>
                    <a:pt x="22136" y="34061"/>
                  </a:moveTo>
                  <a:lnTo>
                    <a:pt x="21932" y="33489"/>
                  </a:lnTo>
                  <a:lnTo>
                    <a:pt x="21615" y="33185"/>
                  </a:lnTo>
                  <a:lnTo>
                    <a:pt x="21285" y="32867"/>
                  </a:lnTo>
                  <a:lnTo>
                    <a:pt x="21285" y="34061"/>
                  </a:lnTo>
                  <a:lnTo>
                    <a:pt x="21196" y="35839"/>
                  </a:lnTo>
                  <a:lnTo>
                    <a:pt x="20891" y="36449"/>
                  </a:lnTo>
                  <a:lnTo>
                    <a:pt x="20548" y="36639"/>
                  </a:lnTo>
                  <a:lnTo>
                    <a:pt x="19596" y="36639"/>
                  </a:lnTo>
                  <a:lnTo>
                    <a:pt x="19278" y="36474"/>
                  </a:lnTo>
                  <a:lnTo>
                    <a:pt x="18859" y="35839"/>
                  </a:lnTo>
                  <a:lnTo>
                    <a:pt x="18859" y="34061"/>
                  </a:lnTo>
                  <a:lnTo>
                    <a:pt x="21285" y="34061"/>
                  </a:lnTo>
                  <a:lnTo>
                    <a:pt x="21285" y="32867"/>
                  </a:lnTo>
                  <a:lnTo>
                    <a:pt x="21145" y="32727"/>
                  </a:lnTo>
                  <a:lnTo>
                    <a:pt x="20662" y="32537"/>
                  </a:lnTo>
                  <a:lnTo>
                    <a:pt x="19443" y="32537"/>
                  </a:lnTo>
                  <a:lnTo>
                    <a:pt x="18935" y="32753"/>
                  </a:lnTo>
                  <a:lnTo>
                    <a:pt x="18173" y="33642"/>
                  </a:lnTo>
                  <a:lnTo>
                    <a:pt x="18046" y="34061"/>
                  </a:lnTo>
                  <a:lnTo>
                    <a:pt x="18161" y="36245"/>
                  </a:lnTo>
                  <a:lnTo>
                    <a:pt x="18884" y="37071"/>
                  </a:lnTo>
                  <a:lnTo>
                    <a:pt x="19367" y="37274"/>
                  </a:lnTo>
                  <a:lnTo>
                    <a:pt x="20726" y="37274"/>
                  </a:lnTo>
                  <a:lnTo>
                    <a:pt x="21259" y="37045"/>
                  </a:lnTo>
                  <a:lnTo>
                    <a:pt x="21564" y="36639"/>
                  </a:lnTo>
                  <a:lnTo>
                    <a:pt x="21958" y="36106"/>
                  </a:lnTo>
                  <a:lnTo>
                    <a:pt x="22034" y="35839"/>
                  </a:lnTo>
                  <a:lnTo>
                    <a:pt x="22136" y="34061"/>
                  </a:lnTo>
                  <a:close/>
                </a:path>
                <a:path w="94614" h="54610">
                  <a:moveTo>
                    <a:pt x="22275" y="48158"/>
                  </a:moveTo>
                  <a:lnTo>
                    <a:pt x="21564" y="48158"/>
                  </a:lnTo>
                  <a:lnTo>
                    <a:pt x="21564" y="46913"/>
                  </a:lnTo>
                  <a:lnTo>
                    <a:pt x="20802" y="46913"/>
                  </a:lnTo>
                  <a:lnTo>
                    <a:pt x="20802" y="48158"/>
                  </a:lnTo>
                  <a:lnTo>
                    <a:pt x="20205" y="48158"/>
                  </a:lnTo>
                  <a:lnTo>
                    <a:pt x="20205" y="48768"/>
                  </a:lnTo>
                  <a:lnTo>
                    <a:pt x="20802" y="48768"/>
                  </a:lnTo>
                  <a:lnTo>
                    <a:pt x="20802" y="52006"/>
                  </a:lnTo>
                  <a:lnTo>
                    <a:pt x="20866" y="52235"/>
                  </a:lnTo>
                  <a:lnTo>
                    <a:pt x="21107" y="52590"/>
                  </a:lnTo>
                  <a:lnTo>
                    <a:pt x="21348" y="52692"/>
                  </a:lnTo>
                  <a:lnTo>
                    <a:pt x="21818" y="52692"/>
                  </a:lnTo>
                  <a:lnTo>
                    <a:pt x="22186" y="52641"/>
                  </a:lnTo>
                  <a:lnTo>
                    <a:pt x="22275" y="52019"/>
                  </a:lnTo>
                  <a:lnTo>
                    <a:pt x="21882" y="52044"/>
                  </a:lnTo>
                  <a:lnTo>
                    <a:pt x="21615" y="51943"/>
                  </a:lnTo>
                  <a:lnTo>
                    <a:pt x="21564" y="48768"/>
                  </a:lnTo>
                  <a:lnTo>
                    <a:pt x="22275" y="48768"/>
                  </a:lnTo>
                  <a:lnTo>
                    <a:pt x="22275" y="48158"/>
                  </a:lnTo>
                  <a:close/>
                </a:path>
                <a:path w="94614" h="54610">
                  <a:moveTo>
                    <a:pt x="22275" y="17170"/>
                  </a:moveTo>
                  <a:lnTo>
                    <a:pt x="21564" y="17170"/>
                  </a:lnTo>
                  <a:lnTo>
                    <a:pt x="21564" y="15925"/>
                  </a:lnTo>
                  <a:lnTo>
                    <a:pt x="20802" y="15925"/>
                  </a:lnTo>
                  <a:lnTo>
                    <a:pt x="20802" y="17170"/>
                  </a:lnTo>
                  <a:lnTo>
                    <a:pt x="20205" y="17170"/>
                  </a:lnTo>
                  <a:lnTo>
                    <a:pt x="20205" y="17780"/>
                  </a:lnTo>
                  <a:lnTo>
                    <a:pt x="20802" y="17780"/>
                  </a:lnTo>
                  <a:lnTo>
                    <a:pt x="20802" y="21018"/>
                  </a:lnTo>
                  <a:lnTo>
                    <a:pt x="20866" y="21247"/>
                  </a:lnTo>
                  <a:lnTo>
                    <a:pt x="21107" y="21602"/>
                  </a:lnTo>
                  <a:lnTo>
                    <a:pt x="21348" y="21691"/>
                  </a:lnTo>
                  <a:lnTo>
                    <a:pt x="21818" y="21691"/>
                  </a:lnTo>
                  <a:lnTo>
                    <a:pt x="22186" y="21653"/>
                  </a:lnTo>
                  <a:lnTo>
                    <a:pt x="22275" y="21031"/>
                  </a:lnTo>
                  <a:lnTo>
                    <a:pt x="21882" y="21056"/>
                  </a:lnTo>
                  <a:lnTo>
                    <a:pt x="21615" y="20955"/>
                  </a:lnTo>
                  <a:lnTo>
                    <a:pt x="21564" y="17780"/>
                  </a:lnTo>
                  <a:lnTo>
                    <a:pt x="22275" y="17780"/>
                  </a:lnTo>
                  <a:lnTo>
                    <a:pt x="22275" y="17170"/>
                  </a:lnTo>
                  <a:close/>
                </a:path>
                <a:path w="94614" h="54610">
                  <a:moveTo>
                    <a:pt x="26568" y="1676"/>
                  </a:moveTo>
                  <a:lnTo>
                    <a:pt x="25819" y="1676"/>
                  </a:lnTo>
                  <a:lnTo>
                    <a:pt x="24904" y="5168"/>
                  </a:lnTo>
                  <a:lnTo>
                    <a:pt x="24041" y="1676"/>
                  </a:lnTo>
                  <a:lnTo>
                    <a:pt x="23190" y="1676"/>
                  </a:lnTo>
                  <a:lnTo>
                    <a:pt x="22326" y="5181"/>
                  </a:lnTo>
                  <a:lnTo>
                    <a:pt x="21475" y="1676"/>
                  </a:lnTo>
                  <a:lnTo>
                    <a:pt x="20650" y="1676"/>
                  </a:lnTo>
                  <a:lnTo>
                    <a:pt x="21932" y="6134"/>
                  </a:lnTo>
                  <a:lnTo>
                    <a:pt x="22720" y="6134"/>
                  </a:lnTo>
                  <a:lnTo>
                    <a:pt x="23596" y="2679"/>
                  </a:lnTo>
                  <a:lnTo>
                    <a:pt x="24498" y="6134"/>
                  </a:lnTo>
                  <a:lnTo>
                    <a:pt x="25273" y="6134"/>
                  </a:lnTo>
                  <a:lnTo>
                    <a:pt x="26568" y="1676"/>
                  </a:lnTo>
                  <a:close/>
                </a:path>
                <a:path w="94614" h="54610">
                  <a:moveTo>
                    <a:pt x="26873" y="34061"/>
                  </a:moveTo>
                  <a:lnTo>
                    <a:pt x="26682" y="33489"/>
                  </a:lnTo>
                  <a:lnTo>
                    <a:pt x="26352" y="33185"/>
                  </a:lnTo>
                  <a:lnTo>
                    <a:pt x="26022" y="32867"/>
                  </a:lnTo>
                  <a:lnTo>
                    <a:pt x="26022" y="34061"/>
                  </a:lnTo>
                  <a:lnTo>
                    <a:pt x="25933" y="35839"/>
                  </a:lnTo>
                  <a:lnTo>
                    <a:pt x="25628" y="36449"/>
                  </a:lnTo>
                  <a:lnTo>
                    <a:pt x="25285" y="36639"/>
                  </a:lnTo>
                  <a:lnTo>
                    <a:pt x="24345" y="36639"/>
                  </a:lnTo>
                  <a:lnTo>
                    <a:pt x="24015" y="36474"/>
                  </a:lnTo>
                  <a:lnTo>
                    <a:pt x="23596" y="35839"/>
                  </a:lnTo>
                  <a:lnTo>
                    <a:pt x="23596" y="34061"/>
                  </a:lnTo>
                  <a:lnTo>
                    <a:pt x="26022" y="34061"/>
                  </a:lnTo>
                  <a:lnTo>
                    <a:pt x="26022" y="32867"/>
                  </a:lnTo>
                  <a:lnTo>
                    <a:pt x="25882" y="32727"/>
                  </a:lnTo>
                  <a:lnTo>
                    <a:pt x="25400" y="32537"/>
                  </a:lnTo>
                  <a:lnTo>
                    <a:pt x="24180" y="32537"/>
                  </a:lnTo>
                  <a:lnTo>
                    <a:pt x="23672" y="32753"/>
                  </a:lnTo>
                  <a:lnTo>
                    <a:pt x="22910" y="33642"/>
                  </a:lnTo>
                  <a:lnTo>
                    <a:pt x="22783" y="34061"/>
                  </a:lnTo>
                  <a:lnTo>
                    <a:pt x="22898" y="36245"/>
                  </a:lnTo>
                  <a:lnTo>
                    <a:pt x="23622" y="37071"/>
                  </a:lnTo>
                  <a:lnTo>
                    <a:pt x="24104" y="37274"/>
                  </a:lnTo>
                  <a:lnTo>
                    <a:pt x="25463" y="37274"/>
                  </a:lnTo>
                  <a:lnTo>
                    <a:pt x="25996" y="37045"/>
                  </a:lnTo>
                  <a:lnTo>
                    <a:pt x="26301" y="36639"/>
                  </a:lnTo>
                  <a:lnTo>
                    <a:pt x="26695" y="36106"/>
                  </a:lnTo>
                  <a:lnTo>
                    <a:pt x="26784" y="35839"/>
                  </a:lnTo>
                  <a:lnTo>
                    <a:pt x="26873" y="34061"/>
                  </a:lnTo>
                  <a:close/>
                </a:path>
                <a:path w="94614" h="54610">
                  <a:moveTo>
                    <a:pt x="27038" y="52082"/>
                  </a:moveTo>
                  <a:lnTo>
                    <a:pt x="26682" y="52108"/>
                  </a:lnTo>
                  <a:lnTo>
                    <a:pt x="26530" y="50342"/>
                  </a:lnTo>
                  <a:lnTo>
                    <a:pt x="26441" y="48679"/>
                  </a:lnTo>
                  <a:lnTo>
                    <a:pt x="26377" y="48552"/>
                  </a:lnTo>
                  <a:lnTo>
                    <a:pt x="25793" y="48209"/>
                  </a:lnTo>
                  <a:lnTo>
                    <a:pt x="25793" y="50342"/>
                  </a:lnTo>
                  <a:lnTo>
                    <a:pt x="25793" y="51409"/>
                  </a:lnTo>
                  <a:lnTo>
                    <a:pt x="25577" y="51739"/>
                  </a:lnTo>
                  <a:lnTo>
                    <a:pt x="24917" y="52070"/>
                  </a:lnTo>
                  <a:lnTo>
                    <a:pt x="24650" y="52133"/>
                  </a:lnTo>
                  <a:lnTo>
                    <a:pt x="24180" y="52133"/>
                  </a:lnTo>
                  <a:lnTo>
                    <a:pt x="24053" y="52082"/>
                  </a:lnTo>
                  <a:lnTo>
                    <a:pt x="23837" y="51943"/>
                  </a:lnTo>
                  <a:lnTo>
                    <a:pt x="23710" y="50939"/>
                  </a:lnTo>
                  <a:lnTo>
                    <a:pt x="24079" y="50723"/>
                  </a:lnTo>
                  <a:lnTo>
                    <a:pt x="24282" y="50673"/>
                  </a:lnTo>
                  <a:lnTo>
                    <a:pt x="25146" y="50558"/>
                  </a:lnTo>
                  <a:lnTo>
                    <a:pt x="25577" y="50457"/>
                  </a:lnTo>
                  <a:lnTo>
                    <a:pt x="25793" y="50342"/>
                  </a:lnTo>
                  <a:lnTo>
                    <a:pt x="25793" y="48209"/>
                  </a:lnTo>
                  <a:lnTo>
                    <a:pt x="25285" y="48056"/>
                  </a:lnTo>
                  <a:lnTo>
                    <a:pt x="24320" y="48056"/>
                  </a:lnTo>
                  <a:lnTo>
                    <a:pt x="23037" y="49517"/>
                  </a:lnTo>
                  <a:lnTo>
                    <a:pt x="23749" y="49517"/>
                  </a:lnTo>
                  <a:lnTo>
                    <a:pt x="23825" y="49123"/>
                  </a:lnTo>
                  <a:lnTo>
                    <a:pt x="24079" y="48793"/>
                  </a:lnTo>
                  <a:lnTo>
                    <a:pt x="24358" y="48679"/>
                  </a:lnTo>
                  <a:lnTo>
                    <a:pt x="25095" y="48679"/>
                  </a:lnTo>
                  <a:lnTo>
                    <a:pt x="25349" y="48742"/>
                  </a:lnTo>
                  <a:lnTo>
                    <a:pt x="25717" y="48971"/>
                  </a:lnTo>
                  <a:lnTo>
                    <a:pt x="25692" y="49822"/>
                  </a:lnTo>
                  <a:lnTo>
                    <a:pt x="23799" y="50114"/>
                  </a:lnTo>
                  <a:lnTo>
                    <a:pt x="23456" y="50253"/>
                  </a:lnTo>
                  <a:lnTo>
                    <a:pt x="22936" y="50723"/>
                  </a:lnTo>
                  <a:lnTo>
                    <a:pt x="23037" y="52222"/>
                  </a:lnTo>
                  <a:lnTo>
                    <a:pt x="23444" y="52628"/>
                  </a:lnTo>
                  <a:lnTo>
                    <a:pt x="23812" y="52768"/>
                  </a:lnTo>
                  <a:lnTo>
                    <a:pt x="24561" y="52768"/>
                  </a:lnTo>
                  <a:lnTo>
                    <a:pt x="25831" y="52019"/>
                  </a:lnTo>
                  <a:lnTo>
                    <a:pt x="25933" y="52400"/>
                  </a:lnTo>
                  <a:lnTo>
                    <a:pt x="26073" y="52628"/>
                  </a:lnTo>
                  <a:lnTo>
                    <a:pt x="26263" y="52717"/>
                  </a:lnTo>
                  <a:lnTo>
                    <a:pt x="26619" y="52717"/>
                  </a:lnTo>
                  <a:lnTo>
                    <a:pt x="27000" y="52641"/>
                  </a:lnTo>
                  <a:lnTo>
                    <a:pt x="27038" y="52108"/>
                  </a:lnTo>
                  <a:close/>
                </a:path>
                <a:path w="94614" h="54610">
                  <a:moveTo>
                    <a:pt x="27038" y="21094"/>
                  </a:moveTo>
                  <a:lnTo>
                    <a:pt x="26682" y="21120"/>
                  </a:lnTo>
                  <a:lnTo>
                    <a:pt x="26530" y="19354"/>
                  </a:lnTo>
                  <a:lnTo>
                    <a:pt x="26441" y="17691"/>
                  </a:lnTo>
                  <a:lnTo>
                    <a:pt x="26377" y="17564"/>
                  </a:lnTo>
                  <a:lnTo>
                    <a:pt x="25793" y="17221"/>
                  </a:lnTo>
                  <a:lnTo>
                    <a:pt x="25793" y="19354"/>
                  </a:lnTo>
                  <a:lnTo>
                    <a:pt x="25793" y="20421"/>
                  </a:lnTo>
                  <a:lnTo>
                    <a:pt x="25577" y="20751"/>
                  </a:lnTo>
                  <a:lnTo>
                    <a:pt x="24917" y="21082"/>
                  </a:lnTo>
                  <a:lnTo>
                    <a:pt x="24650" y="21145"/>
                  </a:lnTo>
                  <a:lnTo>
                    <a:pt x="24180" y="21145"/>
                  </a:lnTo>
                  <a:lnTo>
                    <a:pt x="24053" y="21094"/>
                  </a:lnTo>
                  <a:lnTo>
                    <a:pt x="23837" y="20955"/>
                  </a:lnTo>
                  <a:lnTo>
                    <a:pt x="23710" y="19951"/>
                  </a:lnTo>
                  <a:lnTo>
                    <a:pt x="24079" y="19735"/>
                  </a:lnTo>
                  <a:lnTo>
                    <a:pt x="24282" y="19685"/>
                  </a:lnTo>
                  <a:lnTo>
                    <a:pt x="25146" y="19570"/>
                  </a:lnTo>
                  <a:lnTo>
                    <a:pt x="25577" y="19469"/>
                  </a:lnTo>
                  <a:lnTo>
                    <a:pt x="25793" y="19354"/>
                  </a:lnTo>
                  <a:lnTo>
                    <a:pt x="25793" y="17221"/>
                  </a:lnTo>
                  <a:lnTo>
                    <a:pt x="25285" y="17068"/>
                  </a:lnTo>
                  <a:lnTo>
                    <a:pt x="24320" y="17068"/>
                  </a:lnTo>
                  <a:lnTo>
                    <a:pt x="23037" y="18529"/>
                  </a:lnTo>
                  <a:lnTo>
                    <a:pt x="23749" y="18529"/>
                  </a:lnTo>
                  <a:lnTo>
                    <a:pt x="23825" y="18135"/>
                  </a:lnTo>
                  <a:lnTo>
                    <a:pt x="24079" y="17805"/>
                  </a:lnTo>
                  <a:lnTo>
                    <a:pt x="24358" y="17691"/>
                  </a:lnTo>
                  <a:lnTo>
                    <a:pt x="25095" y="17691"/>
                  </a:lnTo>
                  <a:lnTo>
                    <a:pt x="25349" y="17754"/>
                  </a:lnTo>
                  <a:lnTo>
                    <a:pt x="25717" y="17983"/>
                  </a:lnTo>
                  <a:lnTo>
                    <a:pt x="25692" y="18834"/>
                  </a:lnTo>
                  <a:lnTo>
                    <a:pt x="23799" y="19126"/>
                  </a:lnTo>
                  <a:lnTo>
                    <a:pt x="23456" y="19265"/>
                  </a:lnTo>
                  <a:lnTo>
                    <a:pt x="22936" y="19735"/>
                  </a:lnTo>
                  <a:lnTo>
                    <a:pt x="23037" y="21234"/>
                  </a:lnTo>
                  <a:lnTo>
                    <a:pt x="23444" y="21628"/>
                  </a:lnTo>
                  <a:lnTo>
                    <a:pt x="23812" y="21780"/>
                  </a:lnTo>
                  <a:lnTo>
                    <a:pt x="24561" y="21780"/>
                  </a:lnTo>
                  <a:lnTo>
                    <a:pt x="25831" y="21031"/>
                  </a:lnTo>
                  <a:lnTo>
                    <a:pt x="25933" y="21412"/>
                  </a:lnTo>
                  <a:lnTo>
                    <a:pt x="26073" y="21628"/>
                  </a:lnTo>
                  <a:lnTo>
                    <a:pt x="26263" y="21729"/>
                  </a:lnTo>
                  <a:lnTo>
                    <a:pt x="26619" y="21729"/>
                  </a:lnTo>
                  <a:lnTo>
                    <a:pt x="27000" y="21653"/>
                  </a:lnTo>
                  <a:lnTo>
                    <a:pt x="27038" y="21120"/>
                  </a:lnTo>
                  <a:close/>
                </a:path>
                <a:path w="94614" h="54610">
                  <a:moveTo>
                    <a:pt x="28536" y="46507"/>
                  </a:moveTo>
                  <a:lnTo>
                    <a:pt x="27787" y="46507"/>
                  </a:lnTo>
                  <a:lnTo>
                    <a:pt x="27787" y="52616"/>
                  </a:lnTo>
                  <a:lnTo>
                    <a:pt x="28536" y="52616"/>
                  </a:lnTo>
                  <a:lnTo>
                    <a:pt x="28536" y="46507"/>
                  </a:lnTo>
                  <a:close/>
                </a:path>
                <a:path w="94614" h="54610">
                  <a:moveTo>
                    <a:pt x="28536" y="15519"/>
                  </a:moveTo>
                  <a:lnTo>
                    <a:pt x="27787" y="15519"/>
                  </a:lnTo>
                  <a:lnTo>
                    <a:pt x="27787" y="21628"/>
                  </a:lnTo>
                  <a:lnTo>
                    <a:pt x="28536" y="21628"/>
                  </a:lnTo>
                  <a:lnTo>
                    <a:pt x="28536" y="15519"/>
                  </a:lnTo>
                  <a:close/>
                </a:path>
                <a:path w="94614" h="54610">
                  <a:moveTo>
                    <a:pt x="31394" y="30988"/>
                  </a:moveTo>
                  <a:lnTo>
                    <a:pt x="30683" y="30988"/>
                  </a:lnTo>
                  <a:lnTo>
                    <a:pt x="30683" y="33235"/>
                  </a:lnTo>
                  <a:lnTo>
                    <a:pt x="30594" y="33909"/>
                  </a:lnTo>
                  <a:lnTo>
                    <a:pt x="30594" y="35877"/>
                  </a:lnTo>
                  <a:lnTo>
                    <a:pt x="30162" y="36461"/>
                  </a:lnTo>
                  <a:lnTo>
                    <a:pt x="29870" y="36626"/>
                  </a:lnTo>
                  <a:lnTo>
                    <a:pt x="29070" y="36626"/>
                  </a:lnTo>
                  <a:lnTo>
                    <a:pt x="28752" y="36461"/>
                  </a:lnTo>
                  <a:lnTo>
                    <a:pt x="28371" y="35877"/>
                  </a:lnTo>
                  <a:lnTo>
                    <a:pt x="28359" y="33959"/>
                  </a:lnTo>
                  <a:lnTo>
                    <a:pt x="28829" y="33388"/>
                  </a:lnTo>
                  <a:lnTo>
                    <a:pt x="29133" y="33235"/>
                  </a:lnTo>
                  <a:lnTo>
                    <a:pt x="29845" y="33235"/>
                  </a:lnTo>
                  <a:lnTo>
                    <a:pt x="30137" y="33375"/>
                  </a:lnTo>
                  <a:lnTo>
                    <a:pt x="30594" y="33909"/>
                  </a:lnTo>
                  <a:lnTo>
                    <a:pt x="30594" y="33147"/>
                  </a:lnTo>
                  <a:lnTo>
                    <a:pt x="30365" y="32880"/>
                  </a:lnTo>
                  <a:lnTo>
                    <a:pt x="29997" y="32651"/>
                  </a:lnTo>
                  <a:lnTo>
                    <a:pt x="29705" y="32588"/>
                  </a:lnTo>
                  <a:lnTo>
                    <a:pt x="28752" y="32588"/>
                  </a:lnTo>
                  <a:lnTo>
                    <a:pt x="28321" y="32804"/>
                  </a:lnTo>
                  <a:lnTo>
                    <a:pt x="27622" y="33769"/>
                  </a:lnTo>
                  <a:lnTo>
                    <a:pt x="27559" y="33959"/>
                  </a:lnTo>
                  <a:lnTo>
                    <a:pt x="27635" y="36233"/>
                  </a:lnTo>
                  <a:lnTo>
                    <a:pt x="28359" y="37071"/>
                  </a:lnTo>
                  <a:lnTo>
                    <a:pt x="28790" y="37274"/>
                  </a:lnTo>
                  <a:lnTo>
                    <a:pt x="29591" y="37274"/>
                  </a:lnTo>
                  <a:lnTo>
                    <a:pt x="30721" y="36499"/>
                  </a:lnTo>
                  <a:lnTo>
                    <a:pt x="30721" y="37122"/>
                  </a:lnTo>
                  <a:lnTo>
                    <a:pt x="31394" y="37122"/>
                  </a:lnTo>
                  <a:lnTo>
                    <a:pt x="31394" y="36499"/>
                  </a:lnTo>
                  <a:lnTo>
                    <a:pt x="31394" y="30988"/>
                  </a:lnTo>
                  <a:close/>
                </a:path>
                <a:path w="94614" h="54610">
                  <a:moveTo>
                    <a:pt x="31470" y="6781"/>
                  </a:moveTo>
                  <a:lnTo>
                    <a:pt x="26733" y="6781"/>
                  </a:lnTo>
                  <a:lnTo>
                    <a:pt x="26733" y="7200"/>
                  </a:lnTo>
                  <a:lnTo>
                    <a:pt x="31470" y="7200"/>
                  </a:lnTo>
                  <a:lnTo>
                    <a:pt x="31470" y="6781"/>
                  </a:lnTo>
                  <a:close/>
                </a:path>
                <a:path w="94614" h="54610">
                  <a:moveTo>
                    <a:pt x="32778" y="1689"/>
                  </a:moveTo>
                  <a:lnTo>
                    <a:pt x="32016" y="1689"/>
                  </a:lnTo>
                  <a:lnTo>
                    <a:pt x="32016" y="6134"/>
                  </a:lnTo>
                  <a:lnTo>
                    <a:pt x="32778" y="6134"/>
                  </a:lnTo>
                  <a:lnTo>
                    <a:pt x="32778" y="1689"/>
                  </a:lnTo>
                  <a:close/>
                </a:path>
                <a:path w="94614" h="54610">
                  <a:moveTo>
                    <a:pt x="32778" y="12"/>
                  </a:moveTo>
                  <a:lnTo>
                    <a:pt x="32016" y="12"/>
                  </a:lnTo>
                  <a:lnTo>
                    <a:pt x="32016" y="863"/>
                  </a:lnTo>
                  <a:lnTo>
                    <a:pt x="32778" y="863"/>
                  </a:lnTo>
                  <a:lnTo>
                    <a:pt x="32778" y="12"/>
                  </a:lnTo>
                  <a:close/>
                </a:path>
                <a:path w="94614" h="54610">
                  <a:moveTo>
                    <a:pt x="33845" y="53263"/>
                  </a:moveTo>
                  <a:lnTo>
                    <a:pt x="29108" y="53263"/>
                  </a:lnTo>
                  <a:lnTo>
                    <a:pt x="29108" y="53682"/>
                  </a:lnTo>
                  <a:lnTo>
                    <a:pt x="33845" y="53682"/>
                  </a:lnTo>
                  <a:lnTo>
                    <a:pt x="33845" y="53263"/>
                  </a:lnTo>
                  <a:close/>
                </a:path>
                <a:path w="94614" h="54610">
                  <a:moveTo>
                    <a:pt x="33845" y="22275"/>
                  </a:moveTo>
                  <a:lnTo>
                    <a:pt x="29108" y="22275"/>
                  </a:lnTo>
                  <a:lnTo>
                    <a:pt x="29108" y="22694"/>
                  </a:lnTo>
                  <a:lnTo>
                    <a:pt x="33845" y="22694"/>
                  </a:lnTo>
                  <a:lnTo>
                    <a:pt x="33845" y="22275"/>
                  </a:lnTo>
                  <a:close/>
                </a:path>
                <a:path w="94614" h="54610">
                  <a:moveTo>
                    <a:pt x="36703" y="37769"/>
                  </a:moveTo>
                  <a:lnTo>
                    <a:pt x="31953" y="37769"/>
                  </a:lnTo>
                  <a:lnTo>
                    <a:pt x="31953" y="38188"/>
                  </a:lnTo>
                  <a:lnTo>
                    <a:pt x="36703" y="38188"/>
                  </a:lnTo>
                  <a:lnTo>
                    <a:pt x="36703" y="37769"/>
                  </a:lnTo>
                  <a:close/>
                </a:path>
                <a:path w="94614" h="54610">
                  <a:moveTo>
                    <a:pt x="37541" y="0"/>
                  </a:moveTo>
                  <a:lnTo>
                    <a:pt x="36830" y="0"/>
                  </a:lnTo>
                  <a:lnTo>
                    <a:pt x="36830" y="2247"/>
                  </a:lnTo>
                  <a:lnTo>
                    <a:pt x="36741" y="2921"/>
                  </a:lnTo>
                  <a:lnTo>
                    <a:pt x="36741" y="4889"/>
                  </a:lnTo>
                  <a:lnTo>
                    <a:pt x="36309" y="5473"/>
                  </a:lnTo>
                  <a:lnTo>
                    <a:pt x="36017" y="5638"/>
                  </a:lnTo>
                  <a:lnTo>
                    <a:pt x="35217" y="5638"/>
                  </a:lnTo>
                  <a:lnTo>
                    <a:pt x="34899" y="5473"/>
                  </a:lnTo>
                  <a:lnTo>
                    <a:pt x="34518" y="4889"/>
                  </a:lnTo>
                  <a:lnTo>
                    <a:pt x="34505" y="2971"/>
                  </a:lnTo>
                  <a:lnTo>
                    <a:pt x="34975" y="2387"/>
                  </a:lnTo>
                  <a:lnTo>
                    <a:pt x="35280" y="2247"/>
                  </a:lnTo>
                  <a:lnTo>
                    <a:pt x="35991" y="2247"/>
                  </a:lnTo>
                  <a:lnTo>
                    <a:pt x="36283" y="2387"/>
                  </a:lnTo>
                  <a:lnTo>
                    <a:pt x="36741" y="2921"/>
                  </a:lnTo>
                  <a:lnTo>
                    <a:pt x="36741" y="2159"/>
                  </a:lnTo>
                  <a:lnTo>
                    <a:pt x="36512" y="1892"/>
                  </a:lnTo>
                  <a:lnTo>
                    <a:pt x="36144" y="1663"/>
                  </a:lnTo>
                  <a:lnTo>
                    <a:pt x="35852" y="1587"/>
                  </a:lnTo>
                  <a:lnTo>
                    <a:pt x="34899" y="1587"/>
                  </a:lnTo>
                  <a:lnTo>
                    <a:pt x="34467" y="1816"/>
                  </a:lnTo>
                  <a:lnTo>
                    <a:pt x="33769" y="2781"/>
                  </a:lnTo>
                  <a:lnTo>
                    <a:pt x="33705" y="2971"/>
                  </a:lnTo>
                  <a:lnTo>
                    <a:pt x="33782" y="5245"/>
                  </a:lnTo>
                  <a:lnTo>
                    <a:pt x="34505" y="6083"/>
                  </a:lnTo>
                  <a:lnTo>
                    <a:pt x="34937" y="6286"/>
                  </a:lnTo>
                  <a:lnTo>
                    <a:pt x="35737" y="6286"/>
                  </a:lnTo>
                  <a:lnTo>
                    <a:pt x="36868" y="5511"/>
                  </a:lnTo>
                  <a:lnTo>
                    <a:pt x="36868" y="6134"/>
                  </a:lnTo>
                  <a:lnTo>
                    <a:pt x="37541" y="6134"/>
                  </a:lnTo>
                  <a:lnTo>
                    <a:pt x="37541" y="5511"/>
                  </a:lnTo>
                  <a:lnTo>
                    <a:pt x="37541" y="0"/>
                  </a:lnTo>
                  <a:close/>
                </a:path>
                <a:path w="94614" h="54610">
                  <a:moveTo>
                    <a:pt x="38214" y="19634"/>
                  </a:moveTo>
                  <a:lnTo>
                    <a:pt x="37439" y="17424"/>
                  </a:lnTo>
                  <a:lnTo>
                    <a:pt x="37439" y="19050"/>
                  </a:lnTo>
                  <a:lnTo>
                    <a:pt x="34963" y="19050"/>
                  </a:lnTo>
                  <a:lnTo>
                    <a:pt x="34975" y="18719"/>
                  </a:lnTo>
                  <a:lnTo>
                    <a:pt x="35102" y="18338"/>
                  </a:lnTo>
                  <a:lnTo>
                    <a:pt x="35572" y="17843"/>
                  </a:lnTo>
                  <a:lnTo>
                    <a:pt x="35864" y="17729"/>
                  </a:lnTo>
                  <a:lnTo>
                    <a:pt x="36690" y="17729"/>
                  </a:lnTo>
                  <a:lnTo>
                    <a:pt x="37033" y="17907"/>
                  </a:lnTo>
                  <a:lnTo>
                    <a:pt x="37287" y="18351"/>
                  </a:lnTo>
                  <a:lnTo>
                    <a:pt x="37401" y="18656"/>
                  </a:lnTo>
                  <a:lnTo>
                    <a:pt x="37439" y="19050"/>
                  </a:lnTo>
                  <a:lnTo>
                    <a:pt x="37439" y="17424"/>
                  </a:lnTo>
                  <a:lnTo>
                    <a:pt x="36868" y="17145"/>
                  </a:lnTo>
                  <a:lnTo>
                    <a:pt x="36576" y="17068"/>
                  </a:lnTo>
                  <a:lnTo>
                    <a:pt x="35623" y="17068"/>
                  </a:lnTo>
                  <a:lnTo>
                    <a:pt x="35115" y="17297"/>
                  </a:lnTo>
                  <a:lnTo>
                    <a:pt x="34340" y="18186"/>
                  </a:lnTo>
                  <a:lnTo>
                    <a:pt x="34251" y="18465"/>
                  </a:lnTo>
                  <a:lnTo>
                    <a:pt x="34340" y="20777"/>
                  </a:lnTo>
                  <a:lnTo>
                    <a:pt x="35115" y="21590"/>
                  </a:lnTo>
                  <a:lnTo>
                    <a:pt x="35585" y="21793"/>
                  </a:lnTo>
                  <a:lnTo>
                    <a:pt x="36360" y="21793"/>
                  </a:lnTo>
                  <a:lnTo>
                    <a:pt x="38150" y="20231"/>
                  </a:lnTo>
                  <a:lnTo>
                    <a:pt x="37414" y="20231"/>
                  </a:lnTo>
                  <a:lnTo>
                    <a:pt x="37350" y="20459"/>
                  </a:lnTo>
                  <a:lnTo>
                    <a:pt x="37274" y="20599"/>
                  </a:lnTo>
                  <a:lnTo>
                    <a:pt x="36906" y="21005"/>
                  </a:lnTo>
                  <a:lnTo>
                    <a:pt x="36588" y="21132"/>
                  </a:lnTo>
                  <a:lnTo>
                    <a:pt x="35775" y="21132"/>
                  </a:lnTo>
                  <a:lnTo>
                    <a:pt x="35496" y="21005"/>
                  </a:lnTo>
                  <a:lnTo>
                    <a:pt x="35064" y="20459"/>
                  </a:lnTo>
                  <a:lnTo>
                    <a:pt x="34950" y="19634"/>
                  </a:lnTo>
                  <a:lnTo>
                    <a:pt x="38214" y="19634"/>
                  </a:lnTo>
                  <a:close/>
                </a:path>
                <a:path w="94614" h="54610">
                  <a:moveTo>
                    <a:pt x="38265" y="49580"/>
                  </a:moveTo>
                  <a:lnTo>
                    <a:pt x="38087" y="49022"/>
                  </a:lnTo>
                  <a:lnTo>
                    <a:pt x="37807" y="48704"/>
                  </a:lnTo>
                  <a:lnTo>
                    <a:pt x="37388" y="48272"/>
                  </a:lnTo>
                  <a:lnTo>
                    <a:pt x="37388" y="49580"/>
                  </a:lnTo>
                  <a:lnTo>
                    <a:pt x="37376" y="51384"/>
                  </a:lnTo>
                  <a:lnTo>
                    <a:pt x="36918" y="51968"/>
                  </a:lnTo>
                  <a:lnTo>
                    <a:pt x="36626" y="52120"/>
                  </a:lnTo>
                  <a:lnTo>
                    <a:pt x="35763" y="52120"/>
                  </a:lnTo>
                  <a:lnTo>
                    <a:pt x="35407" y="51879"/>
                  </a:lnTo>
                  <a:lnTo>
                    <a:pt x="35191" y="51384"/>
                  </a:lnTo>
                  <a:lnTo>
                    <a:pt x="35179" y="49580"/>
                  </a:lnTo>
                  <a:lnTo>
                    <a:pt x="35382" y="49022"/>
                  </a:lnTo>
                  <a:lnTo>
                    <a:pt x="35674" y="48768"/>
                  </a:lnTo>
                  <a:lnTo>
                    <a:pt x="36791" y="48704"/>
                  </a:lnTo>
                  <a:lnTo>
                    <a:pt x="37147" y="48958"/>
                  </a:lnTo>
                  <a:lnTo>
                    <a:pt x="37388" y="49580"/>
                  </a:lnTo>
                  <a:lnTo>
                    <a:pt x="37388" y="48272"/>
                  </a:lnTo>
                  <a:lnTo>
                    <a:pt x="36957" y="48056"/>
                  </a:lnTo>
                  <a:lnTo>
                    <a:pt x="36106" y="48056"/>
                  </a:lnTo>
                  <a:lnTo>
                    <a:pt x="35814" y="48133"/>
                  </a:lnTo>
                  <a:lnTo>
                    <a:pt x="35382" y="48412"/>
                  </a:lnTo>
                  <a:lnTo>
                    <a:pt x="35217" y="48564"/>
                  </a:lnTo>
                  <a:lnTo>
                    <a:pt x="35064" y="48768"/>
                  </a:lnTo>
                  <a:lnTo>
                    <a:pt x="35064" y="48183"/>
                  </a:lnTo>
                  <a:lnTo>
                    <a:pt x="34340" y="48183"/>
                  </a:lnTo>
                  <a:lnTo>
                    <a:pt x="34340" y="54394"/>
                  </a:lnTo>
                  <a:lnTo>
                    <a:pt x="35090" y="54394"/>
                  </a:lnTo>
                  <a:lnTo>
                    <a:pt x="35090" y="52120"/>
                  </a:lnTo>
                  <a:lnTo>
                    <a:pt x="35255" y="52324"/>
                  </a:lnTo>
                  <a:lnTo>
                    <a:pt x="35394" y="52463"/>
                  </a:lnTo>
                  <a:lnTo>
                    <a:pt x="35763" y="52692"/>
                  </a:lnTo>
                  <a:lnTo>
                    <a:pt x="36042" y="52768"/>
                  </a:lnTo>
                  <a:lnTo>
                    <a:pt x="36804" y="52768"/>
                  </a:lnTo>
                  <a:lnTo>
                    <a:pt x="37172" y="52628"/>
                  </a:lnTo>
                  <a:lnTo>
                    <a:pt x="37998" y="51968"/>
                  </a:lnTo>
                  <a:lnTo>
                    <a:pt x="38214" y="51384"/>
                  </a:lnTo>
                  <a:lnTo>
                    <a:pt x="38265" y="49580"/>
                  </a:lnTo>
                  <a:close/>
                </a:path>
                <a:path w="94614" h="54610">
                  <a:moveTo>
                    <a:pt x="41262" y="36588"/>
                  </a:moveTo>
                  <a:lnTo>
                    <a:pt x="40906" y="36614"/>
                  </a:lnTo>
                  <a:lnTo>
                    <a:pt x="40767" y="34848"/>
                  </a:lnTo>
                  <a:lnTo>
                    <a:pt x="40665" y="33185"/>
                  </a:lnTo>
                  <a:lnTo>
                    <a:pt x="40601" y="33058"/>
                  </a:lnTo>
                  <a:lnTo>
                    <a:pt x="40017" y="32715"/>
                  </a:lnTo>
                  <a:lnTo>
                    <a:pt x="40017" y="34848"/>
                  </a:lnTo>
                  <a:lnTo>
                    <a:pt x="40017" y="35915"/>
                  </a:lnTo>
                  <a:lnTo>
                    <a:pt x="39801" y="36245"/>
                  </a:lnTo>
                  <a:lnTo>
                    <a:pt x="39141" y="36576"/>
                  </a:lnTo>
                  <a:lnTo>
                    <a:pt x="38887" y="36639"/>
                  </a:lnTo>
                  <a:lnTo>
                    <a:pt x="38404" y="36639"/>
                  </a:lnTo>
                  <a:lnTo>
                    <a:pt x="38277" y="36588"/>
                  </a:lnTo>
                  <a:lnTo>
                    <a:pt x="38061" y="36449"/>
                  </a:lnTo>
                  <a:lnTo>
                    <a:pt x="37934" y="35433"/>
                  </a:lnTo>
                  <a:lnTo>
                    <a:pt x="38303" y="35229"/>
                  </a:lnTo>
                  <a:lnTo>
                    <a:pt x="38506" y="35179"/>
                  </a:lnTo>
                  <a:lnTo>
                    <a:pt x="39370" y="35064"/>
                  </a:lnTo>
                  <a:lnTo>
                    <a:pt x="39801" y="34963"/>
                  </a:lnTo>
                  <a:lnTo>
                    <a:pt x="40017" y="34848"/>
                  </a:lnTo>
                  <a:lnTo>
                    <a:pt x="40017" y="32715"/>
                  </a:lnTo>
                  <a:lnTo>
                    <a:pt x="39522" y="32550"/>
                  </a:lnTo>
                  <a:lnTo>
                    <a:pt x="38544" y="32550"/>
                  </a:lnTo>
                  <a:lnTo>
                    <a:pt x="37274" y="34023"/>
                  </a:lnTo>
                  <a:lnTo>
                    <a:pt x="37973" y="34023"/>
                  </a:lnTo>
                  <a:lnTo>
                    <a:pt x="38049" y="33629"/>
                  </a:lnTo>
                  <a:lnTo>
                    <a:pt x="38315" y="33286"/>
                  </a:lnTo>
                  <a:lnTo>
                    <a:pt x="38582" y="33185"/>
                  </a:lnTo>
                  <a:lnTo>
                    <a:pt x="39319" y="33185"/>
                  </a:lnTo>
                  <a:lnTo>
                    <a:pt x="39573" y="33248"/>
                  </a:lnTo>
                  <a:lnTo>
                    <a:pt x="39941" y="33477"/>
                  </a:lnTo>
                  <a:lnTo>
                    <a:pt x="39928" y="34328"/>
                  </a:lnTo>
                  <a:lnTo>
                    <a:pt x="39801" y="34391"/>
                  </a:lnTo>
                  <a:lnTo>
                    <a:pt x="38023" y="34620"/>
                  </a:lnTo>
                  <a:lnTo>
                    <a:pt x="37680" y="34759"/>
                  </a:lnTo>
                  <a:lnTo>
                    <a:pt x="37160" y="35229"/>
                  </a:lnTo>
                  <a:lnTo>
                    <a:pt x="37261" y="36728"/>
                  </a:lnTo>
                  <a:lnTo>
                    <a:pt x="37668" y="37122"/>
                  </a:lnTo>
                  <a:lnTo>
                    <a:pt x="38036" y="37274"/>
                  </a:lnTo>
                  <a:lnTo>
                    <a:pt x="38785" y="37274"/>
                  </a:lnTo>
                  <a:lnTo>
                    <a:pt x="40055" y="36525"/>
                  </a:lnTo>
                  <a:lnTo>
                    <a:pt x="40157" y="36906"/>
                  </a:lnTo>
                  <a:lnTo>
                    <a:pt x="40297" y="37122"/>
                  </a:lnTo>
                  <a:lnTo>
                    <a:pt x="40487" y="37211"/>
                  </a:lnTo>
                  <a:lnTo>
                    <a:pt x="40843" y="37211"/>
                  </a:lnTo>
                  <a:lnTo>
                    <a:pt x="41224" y="37147"/>
                  </a:lnTo>
                  <a:lnTo>
                    <a:pt x="41262" y="36614"/>
                  </a:lnTo>
                  <a:close/>
                </a:path>
                <a:path w="94614" h="54610">
                  <a:moveTo>
                    <a:pt x="42138" y="12"/>
                  </a:moveTo>
                  <a:lnTo>
                    <a:pt x="41313" y="12"/>
                  </a:lnTo>
                  <a:lnTo>
                    <a:pt x="41313" y="6134"/>
                  </a:lnTo>
                  <a:lnTo>
                    <a:pt x="42138" y="6134"/>
                  </a:lnTo>
                  <a:lnTo>
                    <a:pt x="42138" y="12"/>
                  </a:lnTo>
                  <a:close/>
                </a:path>
                <a:path w="94614" h="54610">
                  <a:moveTo>
                    <a:pt x="42773" y="15494"/>
                  </a:moveTo>
                  <a:lnTo>
                    <a:pt x="42049" y="15494"/>
                  </a:lnTo>
                  <a:lnTo>
                    <a:pt x="42049" y="17741"/>
                  </a:lnTo>
                  <a:lnTo>
                    <a:pt x="41960" y="18415"/>
                  </a:lnTo>
                  <a:lnTo>
                    <a:pt x="41960" y="20383"/>
                  </a:lnTo>
                  <a:lnTo>
                    <a:pt x="41529" y="20967"/>
                  </a:lnTo>
                  <a:lnTo>
                    <a:pt x="41236" y="21132"/>
                  </a:lnTo>
                  <a:lnTo>
                    <a:pt x="40436" y="21132"/>
                  </a:lnTo>
                  <a:lnTo>
                    <a:pt x="40119" y="20967"/>
                  </a:lnTo>
                  <a:lnTo>
                    <a:pt x="39751" y="20383"/>
                  </a:lnTo>
                  <a:lnTo>
                    <a:pt x="39725" y="18465"/>
                  </a:lnTo>
                  <a:lnTo>
                    <a:pt x="40195" y="17894"/>
                  </a:lnTo>
                  <a:lnTo>
                    <a:pt x="40500" y="17741"/>
                  </a:lnTo>
                  <a:lnTo>
                    <a:pt x="41224" y="17741"/>
                  </a:lnTo>
                  <a:lnTo>
                    <a:pt x="41503" y="17881"/>
                  </a:lnTo>
                  <a:lnTo>
                    <a:pt x="41960" y="18415"/>
                  </a:lnTo>
                  <a:lnTo>
                    <a:pt x="41960" y="17653"/>
                  </a:lnTo>
                  <a:lnTo>
                    <a:pt x="41732" y="17386"/>
                  </a:lnTo>
                  <a:lnTo>
                    <a:pt x="41363" y="17170"/>
                  </a:lnTo>
                  <a:lnTo>
                    <a:pt x="41084" y="17094"/>
                  </a:lnTo>
                  <a:lnTo>
                    <a:pt x="40119" y="17094"/>
                  </a:lnTo>
                  <a:lnTo>
                    <a:pt x="39687" y="17310"/>
                  </a:lnTo>
                  <a:lnTo>
                    <a:pt x="38989" y="18275"/>
                  </a:lnTo>
                  <a:lnTo>
                    <a:pt x="38938" y="18465"/>
                  </a:lnTo>
                  <a:lnTo>
                    <a:pt x="39001" y="20739"/>
                  </a:lnTo>
                  <a:lnTo>
                    <a:pt x="39725" y="21577"/>
                  </a:lnTo>
                  <a:lnTo>
                    <a:pt x="40157" y="21793"/>
                  </a:lnTo>
                  <a:lnTo>
                    <a:pt x="40957" y="21793"/>
                  </a:lnTo>
                  <a:lnTo>
                    <a:pt x="41236" y="21729"/>
                  </a:lnTo>
                  <a:lnTo>
                    <a:pt x="41719" y="21475"/>
                  </a:lnTo>
                  <a:lnTo>
                    <a:pt x="41922" y="21285"/>
                  </a:lnTo>
                  <a:lnTo>
                    <a:pt x="42011" y="21132"/>
                  </a:lnTo>
                  <a:lnTo>
                    <a:pt x="42100" y="21005"/>
                  </a:lnTo>
                  <a:lnTo>
                    <a:pt x="42100" y="21628"/>
                  </a:lnTo>
                  <a:lnTo>
                    <a:pt x="42773" y="21628"/>
                  </a:lnTo>
                  <a:lnTo>
                    <a:pt x="42773" y="21005"/>
                  </a:lnTo>
                  <a:lnTo>
                    <a:pt x="42773" y="15494"/>
                  </a:lnTo>
                  <a:close/>
                </a:path>
                <a:path w="94614" h="54610">
                  <a:moveTo>
                    <a:pt x="43141" y="52082"/>
                  </a:moveTo>
                  <a:lnTo>
                    <a:pt x="42799" y="52108"/>
                  </a:lnTo>
                  <a:lnTo>
                    <a:pt x="42646" y="50342"/>
                  </a:lnTo>
                  <a:lnTo>
                    <a:pt x="42557" y="48679"/>
                  </a:lnTo>
                  <a:lnTo>
                    <a:pt x="42494" y="48552"/>
                  </a:lnTo>
                  <a:lnTo>
                    <a:pt x="41897" y="48196"/>
                  </a:lnTo>
                  <a:lnTo>
                    <a:pt x="41897" y="50342"/>
                  </a:lnTo>
                  <a:lnTo>
                    <a:pt x="41897" y="51409"/>
                  </a:lnTo>
                  <a:lnTo>
                    <a:pt x="41694" y="51739"/>
                  </a:lnTo>
                  <a:lnTo>
                    <a:pt x="41021" y="52070"/>
                  </a:lnTo>
                  <a:lnTo>
                    <a:pt x="40767" y="52133"/>
                  </a:lnTo>
                  <a:lnTo>
                    <a:pt x="40297" y="52133"/>
                  </a:lnTo>
                  <a:lnTo>
                    <a:pt x="40170" y="52082"/>
                  </a:lnTo>
                  <a:lnTo>
                    <a:pt x="39954" y="51943"/>
                  </a:lnTo>
                  <a:lnTo>
                    <a:pt x="39827" y="50939"/>
                  </a:lnTo>
                  <a:lnTo>
                    <a:pt x="40195" y="50723"/>
                  </a:lnTo>
                  <a:lnTo>
                    <a:pt x="40398" y="50673"/>
                  </a:lnTo>
                  <a:lnTo>
                    <a:pt x="41262" y="50558"/>
                  </a:lnTo>
                  <a:lnTo>
                    <a:pt x="41694" y="50457"/>
                  </a:lnTo>
                  <a:lnTo>
                    <a:pt x="41897" y="50342"/>
                  </a:lnTo>
                  <a:lnTo>
                    <a:pt x="41897" y="48196"/>
                  </a:lnTo>
                  <a:lnTo>
                    <a:pt x="41402" y="48056"/>
                  </a:lnTo>
                  <a:lnTo>
                    <a:pt x="40436" y="48056"/>
                  </a:lnTo>
                  <a:lnTo>
                    <a:pt x="39154" y="49517"/>
                  </a:lnTo>
                  <a:lnTo>
                    <a:pt x="39852" y="49517"/>
                  </a:lnTo>
                  <a:lnTo>
                    <a:pt x="39941" y="49123"/>
                  </a:lnTo>
                  <a:lnTo>
                    <a:pt x="40195" y="48793"/>
                  </a:lnTo>
                  <a:lnTo>
                    <a:pt x="40474" y="48679"/>
                  </a:lnTo>
                  <a:lnTo>
                    <a:pt x="41211" y="48679"/>
                  </a:lnTo>
                  <a:lnTo>
                    <a:pt x="41465" y="48742"/>
                  </a:lnTo>
                  <a:lnTo>
                    <a:pt x="41833" y="48971"/>
                  </a:lnTo>
                  <a:lnTo>
                    <a:pt x="41808" y="49822"/>
                  </a:lnTo>
                  <a:lnTo>
                    <a:pt x="39916" y="50114"/>
                  </a:lnTo>
                  <a:lnTo>
                    <a:pt x="39573" y="50253"/>
                  </a:lnTo>
                  <a:lnTo>
                    <a:pt x="39052" y="50723"/>
                  </a:lnTo>
                  <a:lnTo>
                    <a:pt x="39154" y="52222"/>
                  </a:lnTo>
                  <a:lnTo>
                    <a:pt x="39560" y="52628"/>
                  </a:lnTo>
                  <a:lnTo>
                    <a:pt x="39916" y="52768"/>
                  </a:lnTo>
                  <a:lnTo>
                    <a:pt x="40678" y="52768"/>
                  </a:lnTo>
                  <a:lnTo>
                    <a:pt x="41935" y="52019"/>
                  </a:lnTo>
                  <a:lnTo>
                    <a:pt x="42037" y="52400"/>
                  </a:lnTo>
                  <a:lnTo>
                    <a:pt x="42189" y="52628"/>
                  </a:lnTo>
                  <a:lnTo>
                    <a:pt x="42367" y="52717"/>
                  </a:lnTo>
                  <a:lnTo>
                    <a:pt x="42735" y="52717"/>
                  </a:lnTo>
                  <a:lnTo>
                    <a:pt x="43116" y="52641"/>
                  </a:lnTo>
                  <a:lnTo>
                    <a:pt x="43141" y="52108"/>
                  </a:lnTo>
                  <a:close/>
                </a:path>
                <a:path w="94614" h="54610">
                  <a:moveTo>
                    <a:pt x="44170" y="32588"/>
                  </a:moveTo>
                  <a:lnTo>
                    <a:pt x="43942" y="32562"/>
                  </a:lnTo>
                  <a:lnTo>
                    <a:pt x="43637" y="32562"/>
                  </a:lnTo>
                  <a:lnTo>
                    <a:pt x="43370" y="32677"/>
                  </a:lnTo>
                  <a:lnTo>
                    <a:pt x="42926" y="33096"/>
                  </a:lnTo>
                  <a:lnTo>
                    <a:pt x="42773" y="33286"/>
                  </a:lnTo>
                  <a:lnTo>
                    <a:pt x="42722" y="33426"/>
                  </a:lnTo>
                  <a:lnTo>
                    <a:pt x="42722" y="32664"/>
                  </a:lnTo>
                  <a:lnTo>
                    <a:pt x="42011" y="32664"/>
                  </a:lnTo>
                  <a:lnTo>
                    <a:pt x="42011" y="37122"/>
                  </a:lnTo>
                  <a:lnTo>
                    <a:pt x="42760" y="37122"/>
                  </a:lnTo>
                  <a:lnTo>
                    <a:pt x="42760" y="34239"/>
                  </a:lnTo>
                  <a:lnTo>
                    <a:pt x="42862" y="33959"/>
                  </a:lnTo>
                  <a:lnTo>
                    <a:pt x="43268" y="33477"/>
                  </a:lnTo>
                  <a:lnTo>
                    <a:pt x="43548" y="33350"/>
                  </a:lnTo>
                  <a:lnTo>
                    <a:pt x="43929" y="33350"/>
                  </a:lnTo>
                  <a:lnTo>
                    <a:pt x="44170" y="33375"/>
                  </a:lnTo>
                  <a:lnTo>
                    <a:pt x="44170" y="32588"/>
                  </a:lnTo>
                  <a:close/>
                </a:path>
                <a:path w="94614" h="54610">
                  <a:moveTo>
                    <a:pt x="44640" y="17195"/>
                  </a:moveTo>
                  <a:lnTo>
                    <a:pt x="43878" y="17195"/>
                  </a:lnTo>
                  <a:lnTo>
                    <a:pt x="43878" y="21628"/>
                  </a:lnTo>
                  <a:lnTo>
                    <a:pt x="44640" y="21628"/>
                  </a:lnTo>
                  <a:lnTo>
                    <a:pt x="44640" y="17195"/>
                  </a:lnTo>
                  <a:close/>
                </a:path>
                <a:path w="94614" h="54610">
                  <a:moveTo>
                    <a:pt x="44640" y="15519"/>
                  </a:moveTo>
                  <a:lnTo>
                    <a:pt x="43878" y="15519"/>
                  </a:lnTo>
                  <a:lnTo>
                    <a:pt x="43878" y="16370"/>
                  </a:lnTo>
                  <a:lnTo>
                    <a:pt x="44640" y="16370"/>
                  </a:lnTo>
                  <a:lnTo>
                    <a:pt x="44640" y="15519"/>
                  </a:lnTo>
                  <a:close/>
                </a:path>
                <a:path w="94614" h="54610">
                  <a:moveTo>
                    <a:pt x="46443" y="32664"/>
                  </a:moveTo>
                  <a:lnTo>
                    <a:pt x="45732" y="32664"/>
                  </a:lnTo>
                  <a:lnTo>
                    <a:pt x="45732" y="31419"/>
                  </a:lnTo>
                  <a:lnTo>
                    <a:pt x="44970" y="31419"/>
                  </a:lnTo>
                  <a:lnTo>
                    <a:pt x="44970" y="32664"/>
                  </a:lnTo>
                  <a:lnTo>
                    <a:pt x="44373" y="32664"/>
                  </a:lnTo>
                  <a:lnTo>
                    <a:pt x="44373" y="33274"/>
                  </a:lnTo>
                  <a:lnTo>
                    <a:pt x="44970" y="33274"/>
                  </a:lnTo>
                  <a:lnTo>
                    <a:pt x="44970" y="36512"/>
                  </a:lnTo>
                  <a:lnTo>
                    <a:pt x="45034" y="36741"/>
                  </a:lnTo>
                  <a:lnTo>
                    <a:pt x="45288" y="37096"/>
                  </a:lnTo>
                  <a:lnTo>
                    <a:pt x="45529" y="37185"/>
                  </a:lnTo>
                  <a:lnTo>
                    <a:pt x="45986" y="37185"/>
                  </a:lnTo>
                  <a:lnTo>
                    <a:pt x="46355" y="37147"/>
                  </a:lnTo>
                  <a:lnTo>
                    <a:pt x="46443" y="36525"/>
                  </a:lnTo>
                  <a:lnTo>
                    <a:pt x="46050" y="36537"/>
                  </a:lnTo>
                  <a:lnTo>
                    <a:pt x="45783" y="36436"/>
                  </a:lnTo>
                  <a:lnTo>
                    <a:pt x="45732" y="33274"/>
                  </a:lnTo>
                  <a:lnTo>
                    <a:pt x="46443" y="33274"/>
                  </a:lnTo>
                  <a:lnTo>
                    <a:pt x="46443" y="32664"/>
                  </a:lnTo>
                  <a:close/>
                </a:path>
                <a:path w="94614" h="54610">
                  <a:moveTo>
                    <a:pt x="47383" y="17170"/>
                  </a:moveTo>
                  <a:lnTo>
                    <a:pt x="46672" y="17170"/>
                  </a:lnTo>
                  <a:lnTo>
                    <a:pt x="46672" y="15925"/>
                  </a:lnTo>
                  <a:lnTo>
                    <a:pt x="45923" y="15925"/>
                  </a:lnTo>
                  <a:lnTo>
                    <a:pt x="45923" y="17170"/>
                  </a:lnTo>
                  <a:lnTo>
                    <a:pt x="45313" y="17170"/>
                  </a:lnTo>
                  <a:lnTo>
                    <a:pt x="45313" y="17780"/>
                  </a:lnTo>
                  <a:lnTo>
                    <a:pt x="45923" y="17780"/>
                  </a:lnTo>
                  <a:lnTo>
                    <a:pt x="45923" y="21018"/>
                  </a:lnTo>
                  <a:lnTo>
                    <a:pt x="45986" y="21247"/>
                  </a:lnTo>
                  <a:lnTo>
                    <a:pt x="46228" y="21602"/>
                  </a:lnTo>
                  <a:lnTo>
                    <a:pt x="46469" y="21691"/>
                  </a:lnTo>
                  <a:lnTo>
                    <a:pt x="46926" y="21691"/>
                  </a:lnTo>
                  <a:lnTo>
                    <a:pt x="47307" y="21653"/>
                  </a:lnTo>
                  <a:lnTo>
                    <a:pt x="47383" y="21031"/>
                  </a:lnTo>
                  <a:lnTo>
                    <a:pt x="46990" y="21056"/>
                  </a:lnTo>
                  <a:lnTo>
                    <a:pt x="46736" y="20955"/>
                  </a:lnTo>
                  <a:lnTo>
                    <a:pt x="46672" y="17780"/>
                  </a:lnTo>
                  <a:lnTo>
                    <a:pt x="47383" y="17780"/>
                  </a:lnTo>
                  <a:lnTo>
                    <a:pt x="47383" y="17170"/>
                  </a:lnTo>
                  <a:close/>
                </a:path>
                <a:path w="94614" h="54610">
                  <a:moveTo>
                    <a:pt x="47498" y="48196"/>
                  </a:moveTo>
                  <a:lnTo>
                    <a:pt x="46799" y="48196"/>
                  </a:lnTo>
                  <a:lnTo>
                    <a:pt x="46799" y="48768"/>
                  </a:lnTo>
                  <a:lnTo>
                    <a:pt x="46685" y="48615"/>
                  </a:lnTo>
                  <a:lnTo>
                    <a:pt x="46685" y="49403"/>
                  </a:lnTo>
                  <a:lnTo>
                    <a:pt x="46583" y="51409"/>
                  </a:lnTo>
                  <a:lnTo>
                    <a:pt x="46393" y="51816"/>
                  </a:lnTo>
                  <a:lnTo>
                    <a:pt x="46024" y="52057"/>
                  </a:lnTo>
                  <a:lnTo>
                    <a:pt x="45135" y="52057"/>
                  </a:lnTo>
                  <a:lnTo>
                    <a:pt x="44856" y="51930"/>
                  </a:lnTo>
                  <a:lnTo>
                    <a:pt x="44450" y="51409"/>
                  </a:lnTo>
                  <a:lnTo>
                    <a:pt x="44424" y="49707"/>
                  </a:lnTo>
                  <a:lnTo>
                    <a:pt x="44704" y="48996"/>
                  </a:lnTo>
                  <a:lnTo>
                    <a:pt x="45059" y="48742"/>
                  </a:lnTo>
                  <a:lnTo>
                    <a:pt x="45935" y="48742"/>
                  </a:lnTo>
                  <a:lnTo>
                    <a:pt x="46228" y="48869"/>
                  </a:lnTo>
                  <a:lnTo>
                    <a:pt x="46685" y="49403"/>
                  </a:lnTo>
                  <a:lnTo>
                    <a:pt x="46685" y="48615"/>
                  </a:lnTo>
                  <a:lnTo>
                    <a:pt x="46507" y="48437"/>
                  </a:lnTo>
                  <a:lnTo>
                    <a:pt x="46101" y="48171"/>
                  </a:lnTo>
                  <a:lnTo>
                    <a:pt x="45796" y="48082"/>
                  </a:lnTo>
                  <a:lnTo>
                    <a:pt x="44932" y="48082"/>
                  </a:lnTo>
                  <a:lnTo>
                    <a:pt x="44488" y="48298"/>
                  </a:lnTo>
                  <a:lnTo>
                    <a:pt x="43764" y="49136"/>
                  </a:lnTo>
                  <a:lnTo>
                    <a:pt x="43675" y="49403"/>
                  </a:lnTo>
                  <a:lnTo>
                    <a:pt x="43764" y="51816"/>
                  </a:lnTo>
                  <a:lnTo>
                    <a:pt x="44488" y="52501"/>
                  </a:lnTo>
                  <a:lnTo>
                    <a:pt x="44907" y="52666"/>
                  </a:lnTo>
                  <a:lnTo>
                    <a:pt x="45745" y="52666"/>
                  </a:lnTo>
                  <a:lnTo>
                    <a:pt x="46024" y="52616"/>
                  </a:lnTo>
                  <a:lnTo>
                    <a:pt x="46443" y="52387"/>
                  </a:lnTo>
                  <a:lnTo>
                    <a:pt x="46621" y="52222"/>
                  </a:lnTo>
                  <a:lnTo>
                    <a:pt x="46723" y="52057"/>
                  </a:lnTo>
                  <a:lnTo>
                    <a:pt x="46672" y="53174"/>
                  </a:lnTo>
                  <a:lnTo>
                    <a:pt x="46443" y="53682"/>
                  </a:lnTo>
                  <a:lnTo>
                    <a:pt x="46075" y="53886"/>
                  </a:lnTo>
                  <a:lnTo>
                    <a:pt x="45135" y="53886"/>
                  </a:lnTo>
                  <a:lnTo>
                    <a:pt x="44869" y="53797"/>
                  </a:lnTo>
                  <a:lnTo>
                    <a:pt x="44589" y="53530"/>
                  </a:lnTo>
                  <a:lnTo>
                    <a:pt x="44475" y="53174"/>
                  </a:lnTo>
                  <a:lnTo>
                    <a:pt x="43713" y="53174"/>
                  </a:lnTo>
                  <a:lnTo>
                    <a:pt x="43789" y="53682"/>
                  </a:lnTo>
                  <a:lnTo>
                    <a:pt x="43942" y="53962"/>
                  </a:lnTo>
                  <a:lnTo>
                    <a:pt x="44589" y="54394"/>
                  </a:lnTo>
                  <a:lnTo>
                    <a:pt x="44996" y="54495"/>
                  </a:lnTo>
                  <a:lnTo>
                    <a:pt x="46342" y="54495"/>
                  </a:lnTo>
                  <a:lnTo>
                    <a:pt x="46926" y="54203"/>
                  </a:lnTo>
                  <a:lnTo>
                    <a:pt x="47091" y="53886"/>
                  </a:lnTo>
                  <a:lnTo>
                    <a:pt x="47409" y="53263"/>
                  </a:lnTo>
                  <a:lnTo>
                    <a:pt x="47498" y="51993"/>
                  </a:lnTo>
                  <a:lnTo>
                    <a:pt x="47498" y="48768"/>
                  </a:lnTo>
                  <a:lnTo>
                    <a:pt x="47498" y="48196"/>
                  </a:lnTo>
                  <a:close/>
                </a:path>
                <a:path w="94614" h="54610">
                  <a:moveTo>
                    <a:pt x="47955" y="32689"/>
                  </a:moveTo>
                  <a:lnTo>
                    <a:pt x="47193" y="32689"/>
                  </a:lnTo>
                  <a:lnTo>
                    <a:pt x="47193" y="37122"/>
                  </a:lnTo>
                  <a:lnTo>
                    <a:pt x="47955" y="37122"/>
                  </a:lnTo>
                  <a:lnTo>
                    <a:pt x="47955" y="32689"/>
                  </a:lnTo>
                  <a:close/>
                </a:path>
                <a:path w="94614" h="54610">
                  <a:moveTo>
                    <a:pt x="47955" y="31013"/>
                  </a:moveTo>
                  <a:lnTo>
                    <a:pt x="47193" y="31013"/>
                  </a:lnTo>
                  <a:lnTo>
                    <a:pt x="47193" y="31851"/>
                  </a:lnTo>
                  <a:lnTo>
                    <a:pt x="47955" y="31851"/>
                  </a:lnTo>
                  <a:lnTo>
                    <a:pt x="47955" y="31013"/>
                  </a:lnTo>
                  <a:close/>
                </a:path>
                <a:path w="94614" h="54610">
                  <a:moveTo>
                    <a:pt x="48348" y="12"/>
                  </a:moveTo>
                  <a:lnTo>
                    <a:pt x="47548" y="12"/>
                  </a:lnTo>
                  <a:lnTo>
                    <a:pt x="47548" y="4978"/>
                  </a:lnTo>
                  <a:lnTo>
                    <a:pt x="44475" y="12"/>
                  </a:lnTo>
                  <a:lnTo>
                    <a:pt x="43497" y="12"/>
                  </a:lnTo>
                  <a:lnTo>
                    <a:pt x="43497" y="6134"/>
                  </a:lnTo>
                  <a:lnTo>
                    <a:pt x="44284" y="6134"/>
                  </a:lnTo>
                  <a:lnTo>
                    <a:pt x="44284" y="1181"/>
                  </a:lnTo>
                  <a:lnTo>
                    <a:pt x="47421" y="6134"/>
                  </a:lnTo>
                  <a:lnTo>
                    <a:pt x="48348" y="6134"/>
                  </a:lnTo>
                  <a:lnTo>
                    <a:pt x="48348" y="12"/>
                  </a:lnTo>
                  <a:close/>
                </a:path>
                <a:path w="94614" h="54610">
                  <a:moveTo>
                    <a:pt x="51549" y="19926"/>
                  </a:moveTo>
                  <a:lnTo>
                    <a:pt x="51396" y="19621"/>
                  </a:lnTo>
                  <a:lnTo>
                    <a:pt x="50927" y="19316"/>
                  </a:lnTo>
                  <a:lnTo>
                    <a:pt x="50558" y="19189"/>
                  </a:lnTo>
                  <a:lnTo>
                    <a:pt x="49314" y="18884"/>
                  </a:lnTo>
                  <a:lnTo>
                    <a:pt x="49149" y="18821"/>
                  </a:lnTo>
                  <a:lnTo>
                    <a:pt x="48844" y="18643"/>
                  </a:lnTo>
                  <a:lnTo>
                    <a:pt x="48742" y="18478"/>
                  </a:lnTo>
                  <a:lnTo>
                    <a:pt x="48742" y="18110"/>
                  </a:lnTo>
                  <a:lnTo>
                    <a:pt x="48818" y="17970"/>
                  </a:lnTo>
                  <a:lnTo>
                    <a:pt x="49110" y="17741"/>
                  </a:lnTo>
                  <a:lnTo>
                    <a:pt x="49326" y="17691"/>
                  </a:lnTo>
                  <a:lnTo>
                    <a:pt x="50038" y="17691"/>
                  </a:lnTo>
                  <a:lnTo>
                    <a:pt x="50685" y="18453"/>
                  </a:lnTo>
                  <a:lnTo>
                    <a:pt x="51396" y="18453"/>
                  </a:lnTo>
                  <a:lnTo>
                    <a:pt x="51396" y="18161"/>
                  </a:lnTo>
                  <a:lnTo>
                    <a:pt x="51308" y="17894"/>
                  </a:lnTo>
                  <a:lnTo>
                    <a:pt x="50825" y="17246"/>
                  </a:lnTo>
                  <a:lnTo>
                    <a:pt x="50342" y="17056"/>
                  </a:lnTo>
                  <a:lnTo>
                    <a:pt x="49161" y="17056"/>
                  </a:lnTo>
                  <a:lnTo>
                    <a:pt x="48742" y="17183"/>
                  </a:lnTo>
                  <a:lnTo>
                    <a:pt x="48133" y="17703"/>
                  </a:lnTo>
                  <a:lnTo>
                    <a:pt x="47993" y="18046"/>
                  </a:lnTo>
                  <a:lnTo>
                    <a:pt x="47993" y="18821"/>
                  </a:lnTo>
                  <a:lnTo>
                    <a:pt x="48145" y="19113"/>
                  </a:lnTo>
                  <a:lnTo>
                    <a:pt x="48653" y="19431"/>
                  </a:lnTo>
                  <a:lnTo>
                    <a:pt x="48933" y="19532"/>
                  </a:lnTo>
                  <a:lnTo>
                    <a:pt x="50228" y="19850"/>
                  </a:lnTo>
                  <a:lnTo>
                    <a:pt x="50444" y="19926"/>
                  </a:lnTo>
                  <a:lnTo>
                    <a:pt x="50723" y="20091"/>
                  </a:lnTo>
                  <a:lnTo>
                    <a:pt x="50800" y="20231"/>
                  </a:lnTo>
                  <a:lnTo>
                    <a:pt x="50800" y="20675"/>
                  </a:lnTo>
                  <a:lnTo>
                    <a:pt x="50698" y="20866"/>
                  </a:lnTo>
                  <a:lnTo>
                    <a:pt x="50279" y="21107"/>
                  </a:lnTo>
                  <a:lnTo>
                    <a:pt x="50025" y="21158"/>
                  </a:lnTo>
                  <a:lnTo>
                    <a:pt x="49288" y="21158"/>
                  </a:lnTo>
                  <a:lnTo>
                    <a:pt x="48958" y="21043"/>
                  </a:lnTo>
                  <a:lnTo>
                    <a:pt x="48666" y="20675"/>
                  </a:lnTo>
                  <a:lnTo>
                    <a:pt x="48602" y="20485"/>
                  </a:lnTo>
                  <a:lnTo>
                    <a:pt x="48577" y="20231"/>
                  </a:lnTo>
                  <a:lnTo>
                    <a:pt x="47866" y="20231"/>
                  </a:lnTo>
                  <a:lnTo>
                    <a:pt x="47879" y="20675"/>
                  </a:lnTo>
                  <a:lnTo>
                    <a:pt x="48031" y="21043"/>
                  </a:lnTo>
                  <a:lnTo>
                    <a:pt x="48577" y="21653"/>
                  </a:lnTo>
                  <a:lnTo>
                    <a:pt x="49047" y="21793"/>
                  </a:lnTo>
                  <a:lnTo>
                    <a:pt x="50330" y="21793"/>
                  </a:lnTo>
                  <a:lnTo>
                    <a:pt x="50787" y="21653"/>
                  </a:lnTo>
                  <a:lnTo>
                    <a:pt x="51396" y="21082"/>
                  </a:lnTo>
                  <a:lnTo>
                    <a:pt x="51549" y="20739"/>
                  </a:lnTo>
                  <a:lnTo>
                    <a:pt x="51549" y="19926"/>
                  </a:lnTo>
                  <a:close/>
                </a:path>
                <a:path w="94614" h="54610">
                  <a:moveTo>
                    <a:pt x="52438" y="50622"/>
                  </a:moveTo>
                  <a:lnTo>
                    <a:pt x="51663" y="48425"/>
                  </a:lnTo>
                  <a:lnTo>
                    <a:pt x="51663" y="50038"/>
                  </a:lnTo>
                  <a:lnTo>
                    <a:pt x="49187" y="50038"/>
                  </a:lnTo>
                  <a:lnTo>
                    <a:pt x="49199" y="49707"/>
                  </a:lnTo>
                  <a:lnTo>
                    <a:pt x="49326" y="49339"/>
                  </a:lnTo>
                  <a:lnTo>
                    <a:pt x="49796" y="48844"/>
                  </a:lnTo>
                  <a:lnTo>
                    <a:pt x="50088" y="48717"/>
                  </a:lnTo>
                  <a:lnTo>
                    <a:pt x="50914" y="48717"/>
                  </a:lnTo>
                  <a:lnTo>
                    <a:pt x="51244" y="48895"/>
                  </a:lnTo>
                  <a:lnTo>
                    <a:pt x="51498" y="49339"/>
                  </a:lnTo>
                  <a:lnTo>
                    <a:pt x="51612" y="49644"/>
                  </a:lnTo>
                  <a:lnTo>
                    <a:pt x="51663" y="50038"/>
                  </a:lnTo>
                  <a:lnTo>
                    <a:pt x="51663" y="48425"/>
                  </a:lnTo>
                  <a:lnTo>
                    <a:pt x="51092" y="48133"/>
                  </a:lnTo>
                  <a:lnTo>
                    <a:pt x="50787" y="48056"/>
                  </a:lnTo>
                  <a:lnTo>
                    <a:pt x="49847" y="48056"/>
                  </a:lnTo>
                  <a:lnTo>
                    <a:pt x="49339" y="48285"/>
                  </a:lnTo>
                  <a:lnTo>
                    <a:pt x="48564" y="49174"/>
                  </a:lnTo>
                  <a:lnTo>
                    <a:pt x="48475" y="49453"/>
                  </a:lnTo>
                  <a:lnTo>
                    <a:pt x="48564" y="51765"/>
                  </a:lnTo>
                  <a:lnTo>
                    <a:pt x="49339" y="52578"/>
                  </a:lnTo>
                  <a:lnTo>
                    <a:pt x="49809" y="52781"/>
                  </a:lnTo>
                  <a:lnTo>
                    <a:pt x="50584" y="52781"/>
                  </a:lnTo>
                  <a:lnTo>
                    <a:pt x="52374" y="51219"/>
                  </a:lnTo>
                  <a:lnTo>
                    <a:pt x="51638" y="51219"/>
                  </a:lnTo>
                  <a:lnTo>
                    <a:pt x="51562" y="51447"/>
                  </a:lnTo>
                  <a:lnTo>
                    <a:pt x="51485" y="51587"/>
                  </a:lnTo>
                  <a:lnTo>
                    <a:pt x="51117" y="51993"/>
                  </a:lnTo>
                  <a:lnTo>
                    <a:pt x="50812" y="52120"/>
                  </a:lnTo>
                  <a:lnTo>
                    <a:pt x="49999" y="52120"/>
                  </a:lnTo>
                  <a:lnTo>
                    <a:pt x="49720" y="51993"/>
                  </a:lnTo>
                  <a:lnTo>
                    <a:pt x="49288" y="51447"/>
                  </a:lnTo>
                  <a:lnTo>
                    <a:pt x="49174" y="50622"/>
                  </a:lnTo>
                  <a:lnTo>
                    <a:pt x="52438" y="50622"/>
                  </a:lnTo>
                  <a:close/>
                </a:path>
                <a:path w="94614" h="54610">
                  <a:moveTo>
                    <a:pt x="52603" y="34163"/>
                  </a:moveTo>
                  <a:lnTo>
                    <a:pt x="52539" y="33566"/>
                  </a:lnTo>
                  <a:lnTo>
                    <a:pt x="52349" y="33147"/>
                  </a:lnTo>
                  <a:lnTo>
                    <a:pt x="52031" y="32905"/>
                  </a:lnTo>
                  <a:lnTo>
                    <a:pt x="51714" y="32651"/>
                  </a:lnTo>
                  <a:lnTo>
                    <a:pt x="51308" y="32537"/>
                  </a:lnTo>
                  <a:lnTo>
                    <a:pt x="50215" y="32537"/>
                  </a:lnTo>
                  <a:lnTo>
                    <a:pt x="49733" y="32753"/>
                  </a:lnTo>
                  <a:lnTo>
                    <a:pt x="48971" y="33629"/>
                  </a:lnTo>
                  <a:lnTo>
                    <a:pt x="48780" y="34226"/>
                  </a:lnTo>
                  <a:lnTo>
                    <a:pt x="48780" y="35648"/>
                  </a:lnTo>
                  <a:lnTo>
                    <a:pt x="48958" y="36182"/>
                  </a:lnTo>
                  <a:lnTo>
                    <a:pt x="49644" y="37033"/>
                  </a:lnTo>
                  <a:lnTo>
                    <a:pt x="50114" y="37249"/>
                  </a:lnTo>
                  <a:lnTo>
                    <a:pt x="51219" y="37249"/>
                  </a:lnTo>
                  <a:lnTo>
                    <a:pt x="51650" y="37109"/>
                  </a:lnTo>
                  <a:lnTo>
                    <a:pt x="52311" y="36563"/>
                  </a:lnTo>
                  <a:lnTo>
                    <a:pt x="52514" y="36131"/>
                  </a:lnTo>
                  <a:lnTo>
                    <a:pt x="52603" y="35547"/>
                  </a:lnTo>
                  <a:lnTo>
                    <a:pt x="51866" y="35547"/>
                  </a:lnTo>
                  <a:lnTo>
                    <a:pt x="51803" y="35864"/>
                  </a:lnTo>
                  <a:lnTo>
                    <a:pt x="51676" y="36131"/>
                  </a:lnTo>
                  <a:lnTo>
                    <a:pt x="51320" y="36512"/>
                  </a:lnTo>
                  <a:lnTo>
                    <a:pt x="51066" y="36601"/>
                  </a:lnTo>
                  <a:lnTo>
                    <a:pt x="50355" y="36601"/>
                  </a:lnTo>
                  <a:lnTo>
                    <a:pt x="50050" y="36449"/>
                  </a:lnTo>
                  <a:lnTo>
                    <a:pt x="49669" y="35839"/>
                  </a:lnTo>
                  <a:lnTo>
                    <a:pt x="49580" y="35471"/>
                  </a:lnTo>
                  <a:lnTo>
                    <a:pt x="49580" y="34582"/>
                  </a:lnTo>
                  <a:lnTo>
                    <a:pt x="49644" y="34201"/>
                  </a:lnTo>
                  <a:lnTo>
                    <a:pt x="49987" y="33439"/>
                  </a:lnTo>
                  <a:lnTo>
                    <a:pt x="50330" y="33197"/>
                  </a:lnTo>
                  <a:lnTo>
                    <a:pt x="51155" y="33197"/>
                  </a:lnTo>
                  <a:lnTo>
                    <a:pt x="51409" y="33299"/>
                  </a:lnTo>
                  <a:lnTo>
                    <a:pt x="51727" y="33655"/>
                  </a:lnTo>
                  <a:lnTo>
                    <a:pt x="51828" y="33883"/>
                  </a:lnTo>
                  <a:lnTo>
                    <a:pt x="51866" y="34163"/>
                  </a:lnTo>
                  <a:lnTo>
                    <a:pt x="52603" y="34163"/>
                  </a:lnTo>
                  <a:close/>
                </a:path>
                <a:path w="94614" h="54610">
                  <a:moveTo>
                    <a:pt x="54089" y="12"/>
                  </a:moveTo>
                  <a:lnTo>
                    <a:pt x="49136" y="12"/>
                  </a:lnTo>
                  <a:lnTo>
                    <a:pt x="49136" y="749"/>
                  </a:lnTo>
                  <a:lnTo>
                    <a:pt x="51193" y="749"/>
                  </a:lnTo>
                  <a:lnTo>
                    <a:pt x="51193" y="6134"/>
                  </a:lnTo>
                  <a:lnTo>
                    <a:pt x="52031" y="6134"/>
                  </a:lnTo>
                  <a:lnTo>
                    <a:pt x="52031" y="749"/>
                  </a:lnTo>
                  <a:lnTo>
                    <a:pt x="54089" y="749"/>
                  </a:lnTo>
                  <a:lnTo>
                    <a:pt x="54089" y="12"/>
                  </a:lnTo>
                  <a:close/>
                </a:path>
                <a:path w="94614" h="54610">
                  <a:moveTo>
                    <a:pt x="54114" y="31013"/>
                  </a:moveTo>
                  <a:lnTo>
                    <a:pt x="53365" y="31013"/>
                  </a:lnTo>
                  <a:lnTo>
                    <a:pt x="53365" y="37122"/>
                  </a:lnTo>
                  <a:lnTo>
                    <a:pt x="54114" y="37122"/>
                  </a:lnTo>
                  <a:lnTo>
                    <a:pt x="54114" y="31013"/>
                  </a:lnTo>
                  <a:close/>
                </a:path>
                <a:path w="94614" h="54610">
                  <a:moveTo>
                    <a:pt x="56769" y="50914"/>
                  </a:moveTo>
                  <a:lnTo>
                    <a:pt x="56616" y="50609"/>
                  </a:lnTo>
                  <a:lnTo>
                    <a:pt x="56134" y="50304"/>
                  </a:lnTo>
                  <a:lnTo>
                    <a:pt x="55778" y="50177"/>
                  </a:lnTo>
                  <a:lnTo>
                    <a:pt x="54533" y="49872"/>
                  </a:lnTo>
                  <a:lnTo>
                    <a:pt x="54368" y="49809"/>
                  </a:lnTo>
                  <a:lnTo>
                    <a:pt x="54063" y="49631"/>
                  </a:lnTo>
                  <a:lnTo>
                    <a:pt x="53962" y="49466"/>
                  </a:lnTo>
                  <a:lnTo>
                    <a:pt x="53962" y="49098"/>
                  </a:lnTo>
                  <a:lnTo>
                    <a:pt x="54038" y="48958"/>
                  </a:lnTo>
                  <a:lnTo>
                    <a:pt x="54330" y="48742"/>
                  </a:lnTo>
                  <a:lnTo>
                    <a:pt x="54546" y="48679"/>
                  </a:lnTo>
                  <a:lnTo>
                    <a:pt x="55257" y="48679"/>
                  </a:lnTo>
                  <a:lnTo>
                    <a:pt x="55905" y="49441"/>
                  </a:lnTo>
                  <a:lnTo>
                    <a:pt x="56603" y="49441"/>
                  </a:lnTo>
                  <a:lnTo>
                    <a:pt x="56616" y="49149"/>
                  </a:lnTo>
                  <a:lnTo>
                    <a:pt x="56527" y="48882"/>
                  </a:lnTo>
                  <a:lnTo>
                    <a:pt x="56045" y="48234"/>
                  </a:lnTo>
                  <a:lnTo>
                    <a:pt x="55562" y="48044"/>
                  </a:lnTo>
                  <a:lnTo>
                    <a:pt x="54381" y="48044"/>
                  </a:lnTo>
                  <a:lnTo>
                    <a:pt x="53962" y="48171"/>
                  </a:lnTo>
                  <a:lnTo>
                    <a:pt x="53352" y="48691"/>
                  </a:lnTo>
                  <a:lnTo>
                    <a:pt x="53213" y="49034"/>
                  </a:lnTo>
                  <a:lnTo>
                    <a:pt x="53213" y="49809"/>
                  </a:lnTo>
                  <a:lnTo>
                    <a:pt x="53365" y="50101"/>
                  </a:lnTo>
                  <a:lnTo>
                    <a:pt x="53873" y="50419"/>
                  </a:lnTo>
                  <a:lnTo>
                    <a:pt x="54152" y="50520"/>
                  </a:lnTo>
                  <a:lnTo>
                    <a:pt x="55448" y="50850"/>
                  </a:lnTo>
                  <a:lnTo>
                    <a:pt x="55664" y="50914"/>
                  </a:lnTo>
                  <a:lnTo>
                    <a:pt x="55930" y="51079"/>
                  </a:lnTo>
                  <a:lnTo>
                    <a:pt x="56019" y="51219"/>
                  </a:lnTo>
                  <a:lnTo>
                    <a:pt x="56019" y="51663"/>
                  </a:lnTo>
                  <a:lnTo>
                    <a:pt x="55918" y="51854"/>
                  </a:lnTo>
                  <a:lnTo>
                    <a:pt x="55499" y="52095"/>
                  </a:lnTo>
                  <a:lnTo>
                    <a:pt x="55245" y="52158"/>
                  </a:lnTo>
                  <a:lnTo>
                    <a:pt x="54508" y="52158"/>
                  </a:lnTo>
                  <a:lnTo>
                    <a:pt x="54178" y="52031"/>
                  </a:lnTo>
                  <a:lnTo>
                    <a:pt x="53886" y="51663"/>
                  </a:lnTo>
                  <a:lnTo>
                    <a:pt x="53822" y="51473"/>
                  </a:lnTo>
                  <a:lnTo>
                    <a:pt x="53797" y="51219"/>
                  </a:lnTo>
                  <a:lnTo>
                    <a:pt x="53086" y="51219"/>
                  </a:lnTo>
                  <a:lnTo>
                    <a:pt x="53098" y="51663"/>
                  </a:lnTo>
                  <a:lnTo>
                    <a:pt x="53251" y="52031"/>
                  </a:lnTo>
                  <a:lnTo>
                    <a:pt x="53797" y="52641"/>
                  </a:lnTo>
                  <a:lnTo>
                    <a:pt x="54267" y="52793"/>
                  </a:lnTo>
                  <a:lnTo>
                    <a:pt x="55549" y="52793"/>
                  </a:lnTo>
                  <a:lnTo>
                    <a:pt x="56007" y="52641"/>
                  </a:lnTo>
                  <a:lnTo>
                    <a:pt x="56603" y="52070"/>
                  </a:lnTo>
                  <a:lnTo>
                    <a:pt x="56769" y="51727"/>
                  </a:lnTo>
                  <a:lnTo>
                    <a:pt x="56769" y="50914"/>
                  </a:lnTo>
                  <a:close/>
                </a:path>
                <a:path w="94614" h="54610">
                  <a:moveTo>
                    <a:pt x="59067" y="35128"/>
                  </a:moveTo>
                  <a:lnTo>
                    <a:pt x="59055" y="34531"/>
                  </a:lnTo>
                  <a:lnTo>
                    <a:pt x="58966" y="33959"/>
                  </a:lnTo>
                  <a:lnTo>
                    <a:pt x="58851" y="33591"/>
                  </a:lnTo>
                  <a:lnTo>
                    <a:pt x="58597" y="33223"/>
                  </a:lnTo>
                  <a:lnTo>
                    <a:pt x="58318" y="32931"/>
                  </a:lnTo>
                  <a:lnTo>
                    <a:pt x="58293" y="34531"/>
                  </a:lnTo>
                  <a:lnTo>
                    <a:pt x="55816" y="34531"/>
                  </a:lnTo>
                  <a:lnTo>
                    <a:pt x="55829" y="34213"/>
                  </a:lnTo>
                  <a:lnTo>
                    <a:pt x="55956" y="33832"/>
                  </a:lnTo>
                  <a:lnTo>
                    <a:pt x="56426" y="33337"/>
                  </a:lnTo>
                  <a:lnTo>
                    <a:pt x="56718" y="33223"/>
                  </a:lnTo>
                  <a:lnTo>
                    <a:pt x="57531" y="33223"/>
                  </a:lnTo>
                  <a:lnTo>
                    <a:pt x="57873" y="33401"/>
                  </a:lnTo>
                  <a:lnTo>
                    <a:pt x="58127" y="33845"/>
                  </a:lnTo>
                  <a:lnTo>
                    <a:pt x="58242" y="34150"/>
                  </a:lnTo>
                  <a:lnTo>
                    <a:pt x="58293" y="34531"/>
                  </a:lnTo>
                  <a:lnTo>
                    <a:pt x="58293" y="32931"/>
                  </a:lnTo>
                  <a:lnTo>
                    <a:pt x="57721" y="32639"/>
                  </a:lnTo>
                  <a:lnTo>
                    <a:pt x="57416" y="32562"/>
                  </a:lnTo>
                  <a:lnTo>
                    <a:pt x="56476" y="32562"/>
                  </a:lnTo>
                  <a:lnTo>
                    <a:pt x="55968" y="32791"/>
                  </a:lnTo>
                  <a:lnTo>
                    <a:pt x="55194" y="33680"/>
                  </a:lnTo>
                  <a:lnTo>
                    <a:pt x="55092" y="33959"/>
                  </a:lnTo>
                  <a:lnTo>
                    <a:pt x="55181" y="36271"/>
                  </a:lnTo>
                  <a:lnTo>
                    <a:pt x="55956" y="37071"/>
                  </a:lnTo>
                  <a:lnTo>
                    <a:pt x="56426" y="37274"/>
                  </a:lnTo>
                  <a:lnTo>
                    <a:pt x="57213" y="37274"/>
                  </a:lnTo>
                  <a:lnTo>
                    <a:pt x="59004" y="35725"/>
                  </a:lnTo>
                  <a:lnTo>
                    <a:pt x="58267" y="35725"/>
                  </a:lnTo>
                  <a:lnTo>
                    <a:pt x="58191" y="35941"/>
                  </a:lnTo>
                  <a:lnTo>
                    <a:pt x="58115" y="36093"/>
                  </a:lnTo>
                  <a:lnTo>
                    <a:pt x="57746" y="36499"/>
                  </a:lnTo>
                  <a:lnTo>
                    <a:pt x="57442" y="36626"/>
                  </a:lnTo>
                  <a:lnTo>
                    <a:pt x="56629" y="36626"/>
                  </a:lnTo>
                  <a:lnTo>
                    <a:pt x="56337" y="36499"/>
                  </a:lnTo>
                  <a:lnTo>
                    <a:pt x="55918" y="35941"/>
                  </a:lnTo>
                  <a:lnTo>
                    <a:pt x="55803" y="35128"/>
                  </a:lnTo>
                  <a:lnTo>
                    <a:pt x="59067" y="35128"/>
                  </a:lnTo>
                  <a:close/>
                </a:path>
                <a:path w="94614" h="54610">
                  <a:moveTo>
                    <a:pt x="59448" y="19062"/>
                  </a:moveTo>
                  <a:lnTo>
                    <a:pt x="59182" y="18770"/>
                  </a:lnTo>
                  <a:lnTo>
                    <a:pt x="58991" y="18592"/>
                  </a:lnTo>
                  <a:lnTo>
                    <a:pt x="58762" y="18453"/>
                  </a:lnTo>
                  <a:lnTo>
                    <a:pt x="58737" y="19367"/>
                  </a:lnTo>
                  <a:lnTo>
                    <a:pt x="58661" y="20294"/>
                  </a:lnTo>
                  <a:lnTo>
                    <a:pt x="58318" y="20777"/>
                  </a:lnTo>
                  <a:lnTo>
                    <a:pt x="57950" y="20916"/>
                  </a:lnTo>
                  <a:lnTo>
                    <a:pt x="55664" y="20916"/>
                  </a:lnTo>
                  <a:lnTo>
                    <a:pt x="55664" y="18770"/>
                  </a:lnTo>
                  <a:lnTo>
                    <a:pt x="57658" y="18770"/>
                  </a:lnTo>
                  <a:lnTo>
                    <a:pt x="57924" y="18808"/>
                  </a:lnTo>
                  <a:lnTo>
                    <a:pt x="58534" y="19062"/>
                  </a:lnTo>
                  <a:lnTo>
                    <a:pt x="58737" y="19367"/>
                  </a:lnTo>
                  <a:lnTo>
                    <a:pt x="58737" y="18453"/>
                  </a:lnTo>
                  <a:lnTo>
                    <a:pt x="58445" y="18338"/>
                  </a:lnTo>
                  <a:lnTo>
                    <a:pt x="58661" y="18224"/>
                  </a:lnTo>
                  <a:lnTo>
                    <a:pt x="58839" y="18097"/>
                  </a:lnTo>
                  <a:lnTo>
                    <a:pt x="59093" y="17805"/>
                  </a:lnTo>
                  <a:lnTo>
                    <a:pt x="59182" y="16408"/>
                  </a:lnTo>
                  <a:lnTo>
                    <a:pt x="59029" y="16205"/>
                  </a:lnTo>
                  <a:lnTo>
                    <a:pt x="58699" y="15735"/>
                  </a:lnTo>
                  <a:lnTo>
                    <a:pt x="58420" y="15621"/>
                  </a:lnTo>
                  <a:lnTo>
                    <a:pt x="58420" y="16700"/>
                  </a:lnTo>
                  <a:lnTo>
                    <a:pt x="58331" y="17729"/>
                  </a:lnTo>
                  <a:lnTo>
                    <a:pt x="57785" y="18046"/>
                  </a:lnTo>
                  <a:lnTo>
                    <a:pt x="57518" y="18097"/>
                  </a:lnTo>
                  <a:lnTo>
                    <a:pt x="55664" y="18097"/>
                  </a:lnTo>
                  <a:lnTo>
                    <a:pt x="55664" y="16205"/>
                  </a:lnTo>
                  <a:lnTo>
                    <a:pt x="57492" y="16205"/>
                  </a:lnTo>
                  <a:lnTo>
                    <a:pt x="57772" y="16243"/>
                  </a:lnTo>
                  <a:lnTo>
                    <a:pt x="58280" y="16459"/>
                  </a:lnTo>
                  <a:lnTo>
                    <a:pt x="58420" y="16700"/>
                  </a:lnTo>
                  <a:lnTo>
                    <a:pt x="58420" y="15621"/>
                  </a:lnTo>
                  <a:lnTo>
                    <a:pt x="58191" y="15519"/>
                  </a:lnTo>
                  <a:lnTo>
                    <a:pt x="54851" y="15519"/>
                  </a:lnTo>
                  <a:lnTo>
                    <a:pt x="54851" y="21628"/>
                  </a:lnTo>
                  <a:lnTo>
                    <a:pt x="58242" y="21628"/>
                  </a:lnTo>
                  <a:lnTo>
                    <a:pt x="58826" y="21386"/>
                  </a:lnTo>
                  <a:lnTo>
                    <a:pt x="59194" y="20916"/>
                  </a:lnTo>
                  <a:lnTo>
                    <a:pt x="59436" y="20586"/>
                  </a:lnTo>
                  <a:lnTo>
                    <a:pt x="59448" y="19062"/>
                  </a:lnTo>
                  <a:close/>
                </a:path>
                <a:path w="94614" h="54610">
                  <a:moveTo>
                    <a:pt x="61569" y="15519"/>
                  </a:moveTo>
                  <a:lnTo>
                    <a:pt x="60744" y="15519"/>
                  </a:lnTo>
                  <a:lnTo>
                    <a:pt x="60744" y="21628"/>
                  </a:lnTo>
                  <a:lnTo>
                    <a:pt x="61569" y="21628"/>
                  </a:lnTo>
                  <a:lnTo>
                    <a:pt x="61569" y="15519"/>
                  </a:lnTo>
                  <a:close/>
                </a:path>
                <a:path w="94614" h="54610">
                  <a:moveTo>
                    <a:pt x="63385" y="35420"/>
                  </a:moveTo>
                  <a:lnTo>
                    <a:pt x="63246" y="35115"/>
                  </a:lnTo>
                  <a:lnTo>
                    <a:pt x="62763" y="34798"/>
                  </a:lnTo>
                  <a:lnTo>
                    <a:pt x="62407" y="34683"/>
                  </a:lnTo>
                  <a:lnTo>
                    <a:pt x="61163" y="34378"/>
                  </a:lnTo>
                  <a:lnTo>
                    <a:pt x="60998" y="34315"/>
                  </a:lnTo>
                  <a:lnTo>
                    <a:pt x="60693" y="34124"/>
                  </a:lnTo>
                  <a:lnTo>
                    <a:pt x="60591" y="33972"/>
                  </a:lnTo>
                  <a:lnTo>
                    <a:pt x="60591" y="33604"/>
                  </a:lnTo>
                  <a:lnTo>
                    <a:pt x="60667" y="33451"/>
                  </a:lnTo>
                  <a:lnTo>
                    <a:pt x="60960" y="33235"/>
                  </a:lnTo>
                  <a:lnTo>
                    <a:pt x="61175" y="33185"/>
                  </a:lnTo>
                  <a:lnTo>
                    <a:pt x="61874" y="33185"/>
                  </a:lnTo>
                  <a:lnTo>
                    <a:pt x="62179" y="33286"/>
                  </a:lnTo>
                  <a:lnTo>
                    <a:pt x="62344" y="33489"/>
                  </a:lnTo>
                  <a:lnTo>
                    <a:pt x="62458" y="33629"/>
                  </a:lnTo>
                  <a:lnTo>
                    <a:pt x="62509" y="33769"/>
                  </a:lnTo>
                  <a:lnTo>
                    <a:pt x="62534" y="33947"/>
                  </a:lnTo>
                  <a:lnTo>
                    <a:pt x="63233" y="33947"/>
                  </a:lnTo>
                  <a:lnTo>
                    <a:pt x="63246" y="33655"/>
                  </a:lnTo>
                  <a:lnTo>
                    <a:pt x="63157" y="33388"/>
                  </a:lnTo>
                  <a:lnTo>
                    <a:pt x="62674" y="32740"/>
                  </a:lnTo>
                  <a:lnTo>
                    <a:pt x="62191" y="32550"/>
                  </a:lnTo>
                  <a:lnTo>
                    <a:pt x="60998" y="32550"/>
                  </a:lnTo>
                  <a:lnTo>
                    <a:pt x="60591" y="32677"/>
                  </a:lnTo>
                  <a:lnTo>
                    <a:pt x="59982" y="33197"/>
                  </a:lnTo>
                  <a:lnTo>
                    <a:pt x="59829" y="33540"/>
                  </a:lnTo>
                  <a:lnTo>
                    <a:pt x="59829" y="34315"/>
                  </a:lnTo>
                  <a:lnTo>
                    <a:pt x="59994" y="34594"/>
                  </a:lnTo>
                  <a:lnTo>
                    <a:pt x="60490" y="34925"/>
                  </a:lnTo>
                  <a:lnTo>
                    <a:pt x="60782" y="35026"/>
                  </a:lnTo>
                  <a:lnTo>
                    <a:pt x="62077" y="35344"/>
                  </a:lnTo>
                  <a:lnTo>
                    <a:pt x="62280" y="35420"/>
                  </a:lnTo>
                  <a:lnTo>
                    <a:pt x="62560" y="35585"/>
                  </a:lnTo>
                  <a:lnTo>
                    <a:pt x="62649" y="35725"/>
                  </a:lnTo>
                  <a:lnTo>
                    <a:pt x="62649" y="36169"/>
                  </a:lnTo>
                  <a:lnTo>
                    <a:pt x="62547" y="36360"/>
                  </a:lnTo>
                  <a:lnTo>
                    <a:pt x="62115" y="36601"/>
                  </a:lnTo>
                  <a:lnTo>
                    <a:pt x="61874" y="36652"/>
                  </a:lnTo>
                  <a:lnTo>
                    <a:pt x="61137" y="36652"/>
                  </a:lnTo>
                  <a:lnTo>
                    <a:pt x="60807" y="36537"/>
                  </a:lnTo>
                  <a:lnTo>
                    <a:pt x="60515" y="36169"/>
                  </a:lnTo>
                  <a:lnTo>
                    <a:pt x="60452" y="35966"/>
                  </a:lnTo>
                  <a:lnTo>
                    <a:pt x="60426" y="35725"/>
                  </a:lnTo>
                  <a:lnTo>
                    <a:pt x="59702" y="35725"/>
                  </a:lnTo>
                  <a:lnTo>
                    <a:pt x="59728" y="36169"/>
                  </a:lnTo>
                  <a:lnTo>
                    <a:pt x="59880" y="36537"/>
                  </a:lnTo>
                  <a:lnTo>
                    <a:pt x="60426" y="37147"/>
                  </a:lnTo>
                  <a:lnTo>
                    <a:pt x="60896" y="37287"/>
                  </a:lnTo>
                  <a:lnTo>
                    <a:pt x="62179" y="37287"/>
                  </a:lnTo>
                  <a:lnTo>
                    <a:pt x="62636" y="37147"/>
                  </a:lnTo>
                  <a:lnTo>
                    <a:pt x="63233" y="36576"/>
                  </a:lnTo>
                  <a:lnTo>
                    <a:pt x="63385" y="36233"/>
                  </a:lnTo>
                  <a:lnTo>
                    <a:pt x="63385" y="35420"/>
                  </a:lnTo>
                  <a:close/>
                </a:path>
                <a:path w="94614" h="54610">
                  <a:moveTo>
                    <a:pt x="64668" y="50050"/>
                  </a:moveTo>
                  <a:lnTo>
                    <a:pt x="64401" y="49758"/>
                  </a:lnTo>
                  <a:lnTo>
                    <a:pt x="64211" y="49580"/>
                  </a:lnTo>
                  <a:lnTo>
                    <a:pt x="63982" y="49441"/>
                  </a:lnTo>
                  <a:lnTo>
                    <a:pt x="63957" y="50355"/>
                  </a:lnTo>
                  <a:lnTo>
                    <a:pt x="63881" y="51282"/>
                  </a:lnTo>
                  <a:lnTo>
                    <a:pt x="63538" y="51765"/>
                  </a:lnTo>
                  <a:lnTo>
                    <a:pt x="63169" y="51904"/>
                  </a:lnTo>
                  <a:lnTo>
                    <a:pt x="60883" y="51904"/>
                  </a:lnTo>
                  <a:lnTo>
                    <a:pt x="60883" y="49758"/>
                  </a:lnTo>
                  <a:lnTo>
                    <a:pt x="62865" y="49758"/>
                  </a:lnTo>
                  <a:lnTo>
                    <a:pt x="63144" y="49809"/>
                  </a:lnTo>
                  <a:lnTo>
                    <a:pt x="63754" y="50050"/>
                  </a:lnTo>
                  <a:lnTo>
                    <a:pt x="63957" y="50355"/>
                  </a:lnTo>
                  <a:lnTo>
                    <a:pt x="63957" y="49441"/>
                  </a:lnTo>
                  <a:lnTo>
                    <a:pt x="63665" y="49326"/>
                  </a:lnTo>
                  <a:lnTo>
                    <a:pt x="63881" y="49212"/>
                  </a:lnTo>
                  <a:lnTo>
                    <a:pt x="64058" y="49085"/>
                  </a:lnTo>
                  <a:lnTo>
                    <a:pt x="64312" y="48793"/>
                  </a:lnTo>
                  <a:lnTo>
                    <a:pt x="64401" y="47396"/>
                  </a:lnTo>
                  <a:lnTo>
                    <a:pt x="64249" y="47193"/>
                  </a:lnTo>
                  <a:lnTo>
                    <a:pt x="63919" y="46723"/>
                  </a:lnTo>
                  <a:lnTo>
                    <a:pt x="63639" y="46609"/>
                  </a:lnTo>
                  <a:lnTo>
                    <a:pt x="63639" y="47688"/>
                  </a:lnTo>
                  <a:lnTo>
                    <a:pt x="63538" y="48717"/>
                  </a:lnTo>
                  <a:lnTo>
                    <a:pt x="63004" y="49034"/>
                  </a:lnTo>
                  <a:lnTo>
                    <a:pt x="62738" y="49085"/>
                  </a:lnTo>
                  <a:lnTo>
                    <a:pt x="60883" y="49085"/>
                  </a:lnTo>
                  <a:lnTo>
                    <a:pt x="60883" y="47193"/>
                  </a:lnTo>
                  <a:lnTo>
                    <a:pt x="62712" y="47193"/>
                  </a:lnTo>
                  <a:lnTo>
                    <a:pt x="62992" y="47231"/>
                  </a:lnTo>
                  <a:lnTo>
                    <a:pt x="63500" y="47447"/>
                  </a:lnTo>
                  <a:lnTo>
                    <a:pt x="63639" y="47688"/>
                  </a:lnTo>
                  <a:lnTo>
                    <a:pt x="63639" y="46609"/>
                  </a:lnTo>
                  <a:lnTo>
                    <a:pt x="63411" y="46507"/>
                  </a:lnTo>
                  <a:lnTo>
                    <a:pt x="60071" y="46507"/>
                  </a:lnTo>
                  <a:lnTo>
                    <a:pt x="60071" y="52616"/>
                  </a:lnTo>
                  <a:lnTo>
                    <a:pt x="63461" y="52616"/>
                  </a:lnTo>
                  <a:lnTo>
                    <a:pt x="64046" y="52374"/>
                  </a:lnTo>
                  <a:lnTo>
                    <a:pt x="64414" y="51904"/>
                  </a:lnTo>
                  <a:lnTo>
                    <a:pt x="64655" y="51587"/>
                  </a:lnTo>
                  <a:lnTo>
                    <a:pt x="64668" y="50050"/>
                  </a:lnTo>
                  <a:close/>
                </a:path>
                <a:path w="94614" h="54610">
                  <a:moveTo>
                    <a:pt x="66789" y="46507"/>
                  </a:moveTo>
                  <a:lnTo>
                    <a:pt x="65963" y="46507"/>
                  </a:lnTo>
                  <a:lnTo>
                    <a:pt x="65963" y="52616"/>
                  </a:lnTo>
                  <a:lnTo>
                    <a:pt x="66789" y="52616"/>
                  </a:lnTo>
                  <a:lnTo>
                    <a:pt x="66789" y="46507"/>
                  </a:lnTo>
                  <a:close/>
                </a:path>
                <a:path w="94614" h="54610">
                  <a:moveTo>
                    <a:pt x="68262" y="18351"/>
                  </a:moveTo>
                  <a:lnTo>
                    <a:pt x="65582" y="18351"/>
                  </a:lnTo>
                  <a:lnTo>
                    <a:pt x="65582" y="19050"/>
                  </a:lnTo>
                  <a:lnTo>
                    <a:pt x="67500" y="19050"/>
                  </a:lnTo>
                  <a:lnTo>
                    <a:pt x="67487" y="19761"/>
                  </a:lnTo>
                  <a:lnTo>
                    <a:pt x="67310" y="20281"/>
                  </a:lnTo>
                  <a:lnTo>
                    <a:pt x="66586" y="20916"/>
                  </a:lnTo>
                  <a:lnTo>
                    <a:pt x="66128" y="21082"/>
                  </a:lnTo>
                  <a:lnTo>
                    <a:pt x="64846" y="21082"/>
                  </a:lnTo>
                  <a:lnTo>
                    <a:pt x="64338" y="20853"/>
                  </a:lnTo>
                  <a:lnTo>
                    <a:pt x="63690" y="19939"/>
                  </a:lnTo>
                  <a:lnTo>
                    <a:pt x="63538" y="19342"/>
                  </a:lnTo>
                  <a:lnTo>
                    <a:pt x="63538" y="17780"/>
                  </a:lnTo>
                  <a:lnTo>
                    <a:pt x="63728" y="17145"/>
                  </a:lnTo>
                  <a:lnTo>
                    <a:pt x="64503" y="16294"/>
                  </a:lnTo>
                  <a:lnTo>
                    <a:pt x="64973" y="16090"/>
                  </a:lnTo>
                  <a:lnTo>
                    <a:pt x="66014" y="16090"/>
                  </a:lnTo>
                  <a:lnTo>
                    <a:pt x="66421" y="16192"/>
                  </a:lnTo>
                  <a:lnTo>
                    <a:pt x="67043" y="16598"/>
                  </a:lnTo>
                  <a:lnTo>
                    <a:pt x="67246" y="16916"/>
                  </a:lnTo>
                  <a:lnTo>
                    <a:pt x="67348" y="17373"/>
                  </a:lnTo>
                  <a:lnTo>
                    <a:pt x="68173" y="17373"/>
                  </a:lnTo>
                  <a:lnTo>
                    <a:pt x="68033" y="16573"/>
                  </a:lnTo>
                  <a:lnTo>
                    <a:pt x="67665" y="16014"/>
                  </a:lnTo>
                  <a:lnTo>
                    <a:pt x="67056" y="15697"/>
                  </a:lnTo>
                  <a:lnTo>
                    <a:pt x="66636" y="15468"/>
                  </a:lnTo>
                  <a:lnTo>
                    <a:pt x="66141" y="15354"/>
                  </a:lnTo>
                  <a:lnTo>
                    <a:pt x="64731" y="15354"/>
                  </a:lnTo>
                  <a:lnTo>
                    <a:pt x="64046" y="15646"/>
                  </a:lnTo>
                  <a:lnTo>
                    <a:pt x="62966" y="16827"/>
                  </a:lnTo>
                  <a:lnTo>
                    <a:pt x="62687" y="17640"/>
                  </a:lnTo>
                  <a:lnTo>
                    <a:pt x="62687" y="19685"/>
                  </a:lnTo>
                  <a:lnTo>
                    <a:pt x="62966" y="20497"/>
                  </a:lnTo>
                  <a:lnTo>
                    <a:pt x="63538" y="21094"/>
                  </a:lnTo>
                  <a:lnTo>
                    <a:pt x="64058" y="21551"/>
                  </a:lnTo>
                  <a:lnTo>
                    <a:pt x="64681" y="21793"/>
                  </a:lnTo>
                  <a:lnTo>
                    <a:pt x="65963" y="21793"/>
                  </a:lnTo>
                  <a:lnTo>
                    <a:pt x="66433" y="21691"/>
                  </a:lnTo>
                  <a:lnTo>
                    <a:pt x="67005" y="21361"/>
                  </a:lnTo>
                  <a:lnTo>
                    <a:pt x="67259" y="21145"/>
                  </a:lnTo>
                  <a:lnTo>
                    <a:pt x="67538" y="20840"/>
                  </a:lnTo>
                  <a:lnTo>
                    <a:pt x="67741" y="21628"/>
                  </a:lnTo>
                  <a:lnTo>
                    <a:pt x="68262" y="21628"/>
                  </a:lnTo>
                  <a:lnTo>
                    <a:pt x="68262" y="18351"/>
                  </a:lnTo>
                  <a:close/>
                </a:path>
                <a:path w="94614" h="54610">
                  <a:moveTo>
                    <a:pt x="70573" y="15519"/>
                  </a:moveTo>
                  <a:lnTo>
                    <a:pt x="69735" y="15519"/>
                  </a:lnTo>
                  <a:lnTo>
                    <a:pt x="69735" y="21628"/>
                  </a:lnTo>
                  <a:lnTo>
                    <a:pt x="70573" y="21628"/>
                  </a:lnTo>
                  <a:lnTo>
                    <a:pt x="70573" y="15519"/>
                  </a:lnTo>
                  <a:close/>
                </a:path>
                <a:path w="94614" h="54610">
                  <a:moveTo>
                    <a:pt x="71285" y="34556"/>
                  </a:moveTo>
                  <a:lnTo>
                    <a:pt x="71018" y="34264"/>
                  </a:lnTo>
                  <a:lnTo>
                    <a:pt x="70840" y="34086"/>
                  </a:lnTo>
                  <a:lnTo>
                    <a:pt x="70612" y="33947"/>
                  </a:lnTo>
                  <a:lnTo>
                    <a:pt x="70586" y="34861"/>
                  </a:lnTo>
                  <a:lnTo>
                    <a:pt x="70510" y="35788"/>
                  </a:lnTo>
                  <a:lnTo>
                    <a:pt x="70154" y="36271"/>
                  </a:lnTo>
                  <a:lnTo>
                    <a:pt x="69799" y="36410"/>
                  </a:lnTo>
                  <a:lnTo>
                    <a:pt x="67500" y="36410"/>
                  </a:lnTo>
                  <a:lnTo>
                    <a:pt x="67500" y="34264"/>
                  </a:lnTo>
                  <a:lnTo>
                    <a:pt x="69494" y="34264"/>
                  </a:lnTo>
                  <a:lnTo>
                    <a:pt x="69773" y="34302"/>
                  </a:lnTo>
                  <a:lnTo>
                    <a:pt x="70383" y="34556"/>
                  </a:lnTo>
                  <a:lnTo>
                    <a:pt x="70586" y="34861"/>
                  </a:lnTo>
                  <a:lnTo>
                    <a:pt x="70586" y="33947"/>
                  </a:lnTo>
                  <a:lnTo>
                    <a:pt x="70294" y="33820"/>
                  </a:lnTo>
                  <a:lnTo>
                    <a:pt x="70510" y="33718"/>
                  </a:lnTo>
                  <a:lnTo>
                    <a:pt x="70675" y="33591"/>
                  </a:lnTo>
                  <a:lnTo>
                    <a:pt x="70942" y="33286"/>
                  </a:lnTo>
                  <a:lnTo>
                    <a:pt x="71018" y="31902"/>
                  </a:lnTo>
                  <a:lnTo>
                    <a:pt x="70878" y="31699"/>
                  </a:lnTo>
                  <a:lnTo>
                    <a:pt x="70548" y="31216"/>
                  </a:lnTo>
                  <a:lnTo>
                    <a:pt x="70269" y="31115"/>
                  </a:lnTo>
                  <a:lnTo>
                    <a:pt x="70269" y="32194"/>
                  </a:lnTo>
                  <a:lnTo>
                    <a:pt x="70167" y="33223"/>
                  </a:lnTo>
                  <a:lnTo>
                    <a:pt x="69634" y="33540"/>
                  </a:lnTo>
                  <a:lnTo>
                    <a:pt x="69354" y="33591"/>
                  </a:lnTo>
                  <a:lnTo>
                    <a:pt x="67500" y="33591"/>
                  </a:lnTo>
                  <a:lnTo>
                    <a:pt x="67500" y="31699"/>
                  </a:lnTo>
                  <a:lnTo>
                    <a:pt x="69342" y="31699"/>
                  </a:lnTo>
                  <a:lnTo>
                    <a:pt x="69608" y="31737"/>
                  </a:lnTo>
                  <a:lnTo>
                    <a:pt x="70116" y="31953"/>
                  </a:lnTo>
                  <a:lnTo>
                    <a:pt x="70269" y="32194"/>
                  </a:lnTo>
                  <a:lnTo>
                    <a:pt x="70269" y="31115"/>
                  </a:lnTo>
                  <a:lnTo>
                    <a:pt x="70040" y="31013"/>
                  </a:lnTo>
                  <a:lnTo>
                    <a:pt x="66687" y="31013"/>
                  </a:lnTo>
                  <a:lnTo>
                    <a:pt x="66687" y="37122"/>
                  </a:lnTo>
                  <a:lnTo>
                    <a:pt x="70078" y="37122"/>
                  </a:lnTo>
                  <a:lnTo>
                    <a:pt x="70675" y="36880"/>
                  </a:lnTo>
                  <a:lnTo>
                    <a:pt x="71031" y="36410"/>
                  </a:lnTo>
                  <a:lnTo>
                    <a:pt x="71285" y="36080"/>
                  </a:lnTo>
                  <a:lnTo>
                    <a:pt x="71285" y="34556"/>
                  </a:lnTo>
                  <a:close/>
                </a:path>
                <a:path w="94614" h="54610">
                  <a:moveTo>
                    <a:pt x="73418" y="31013"/>
                  </a:moveTo>
                  <a:lnTo>
                    <a:pt x="72593" y="31013"/>
                  </a:lnTo>
                  <a:lnTo>
                    <a:pt x="72593" y="37122"/>
                  </a:lnTo>
                  <a:lnTo>
                    <a:pt x="73418" y="37122"/>
                  </a:lnTo>
                  <a:lnTo>
                    <a:pt x="73418" y="31013"/>
                  </a:lnTo>
                  <a:close/>
                </a:path>
                <a:path w="94614" h="54610">
                  <a:moveTo>
                    <a:pt x="73482" y="49339"/>
                  </a:moveTo>
                  <a:lnTo>
                    <a:pt x="70802" y="49339"/>
                  </a:lnTo>
                  <a:lnTo>
                    <a:pt x="70802" y="50038"/>
                  </a:lnTo>
                  <a:lnTo>
                    <a:pt x="72720" y="50038"/>
                  </a:lnTo>
                  <a:lnTo>
                    <a:pt x="72707" y="50749"/>
                  </a:lnTo>
                  <a:lnTo>
                    <a:pt x="72529" y="51269"/>
                  </a:lnTo>
                  <a:lnTo>
                    <a:pt x="71805" y="51904"/>
                  </a:lnTo>
                  <a:lnTo>
                    <a:pt x="71348" y="52070"/>
                  </a:lnTo>
                  <a:lnTo>
                    <a:pt x="70065" y="52070"/>
                  </a:lnTo>
                  <a:lnTo>
                    <a:pt x="69557" y="51841"/>
                  </a:lnTo>
                  <a:lnTo>
                    <a:pt x="68910" y="50927"/>
                  </a:lnTo>
                  <a:lnTo>
                    <a:pt x="68745" y="50330"/>
                  </a:lnTo>
                  <a:lnTo>
                    <a:pt x="68745" y="48768"/>
                  </a:lnTo>
                  <a:lnTo>
                    <a:pt x="68948" y="48133"/>
                  </a:lnTo>
                  <a:lnTo>
                    <a:pt x="69723" y="47282"/>
                  </a:lnTo>
                  <a:lnTo>
                    <a:pt x="70192" y="47078"/>
                  </a:lnTo>
                  <a:lnTo>
                    <a:pt x="71234" y="47078"/>
                  </a:lnTo>
                  <a:lnTo>
                    <a:pt x="71628" y="47180"/>
                  </a:lnTo>
                  <a:lnTo>
                    <a:pt x="72263" y="47586"/>
                  </a:lnTo>
                  <a:lnTo>
                    <a:pt x="72466" y="47904"/>
                  </a:lnTo>
                  <a:lnTo>
                    <a:pt x="72567" y="48361"/>
                  </a:lnTo>
                  <a:lnTo>
                    <a:pt x="73393" y="48361"/>
                  </a:lnTo>
                  <a:lnTo>
                    <a:pt x="73253" y="47561"/>
                  </a:lnTo>
                  <a:lnTo>
                    <a:pt x="72885" y="47002"/>
                  </a:lnTo>
                  <a:lnTo>
                    <a:pt x="72275" y="46685"/>
                  </a:lnTo>
                  <a:lnTo>
                    <a:pt x="71856" y="46456"/>
                  </a:lnTo>
                  <a:lnTo>
                    <a:pt x="71361" y="46342"/>
                  </a:lnTo>
                  <a:lnTo>
                    <a:pt x="69951" y="46342"/>
                  </a:lnTo>
                  <a:lnTo>
                    <a:pt x="69265" y="46634"/>
                  </a:lnTo>
                  <a:lnTo>
                    <a:pt x="68173" y="47815"/>
                  </a:lnTo>
                  <a:lnTo>
                    <a:pt x="67906" y="48628"/>
                  </a:lnTo>
                  <a:lnTo>
                    <a:pt x="67906" y="50685"/>
                  </a:lnTo>
                  <a:lnTo>
                    <a:pt x="68186" y="51485"/>
                  </a:lnTo>
                  <a:lnTo>
                    <a:pt x="68757" y="52082"/>
                  </a:lnTo>
                  <a:lnTo>
                    <a:pt x="69278" y="52539"/>
                  </a:lnTo>
                  <a:lnTo>
                    <a:pt x="69900" y="52781"/>
                  </a:lnTo>
                  <a:lnTo>
                    <a:pt x="71183" y="52781"/>
                  </a:lnTo>
                  <a:lnTo>
                    <a:pt x="71653" y="52679"/>
                  </a:lnTo>
                  <a:lnTo>
                    <a:pt x="72224" y="52349"/>
                  </a:lnTo>
                  <a:lnTo>
                    <a:pt x="72478" y="52133"/>
                  </a:lnTo>
                  <a:lnTo>
                    <a:pt x="72758" y="51828"/>
                  </a:lnTo>
                  <a:lnTo>
                    <a:pt x="72961" y="52616"/>
                  </a:lnTo>
                  <a:lnTo>
                    <a:pt x="73482" y="52616"/>
                  </a:lnTo>
                  <a:lnTo>
                    <a:pt x="73482" y="49339"/>
                  </a:lnTo>
                  <a:close/>
                </a:path>
                <a:path w="94614" h="54610">
                  <a:moveTo>
                    <a:pt x="76771" y="15519"/>
                  </a:moveTo>
                  <a:lnTo>
                    <a:pt x="75984" y="15519"/>
                  </a:lnTo>
                  <a:lnTo>
                    <a:pt x="75984" y="20472"/>
                  </a:lnTo>
                  <a:lnTo>
                    <a:pt x="72898" y="15519"/>
                  </a:lnTo>
                  <a:lnTo>
                    <a:pt x="71920" y="15519"/>
                  </a:lnTo>
                  <a:lnTo>
                    <a:pt x="71920" y="21628"/>
                  </a:lnTo>
                  <a:lnTo>
                    <a:pt x="72707" y="21628"/>
                  </a:lnTo>
                  <a:lnTo>
                    <a:pt x="72707" y="16675"/>
                  </a:lnTo>
                  <a:lnTo>
                    <a:pt x="75844" y="21628"/>
                  </a:lnTo>
                  <a:lnTo>
                    <a:pt x="76771" y="21628"/>
                  </a:lnTo>
                  <a:lnTo>
                    <a:pt x="76771" y="15519"/>
                  </a:lnTo>
                  <a:close/>
                </a:path>
                <a:path w="94614" h="54610">
                  <a:moveTo>
                    <a:pt x="80111" y="33845"/>
                  </a:moveTo>
                  <a:lnTo>
                    <a:pt x="77431" y="33845"/>
                  </a:lnTo>
                  <a:lnTo>
                    <a:pt x="77431" y="34531"/>
                  </a:lnTo>
                  <a:lnTo>
                    <a:pt x="79349" y="34531"/>
                  </a:lnTo>
                  <a:lnTo>
                    <a:pt x="79336" y="35255"/>
                  </a:lnTo>
                  <a:lnTo>
                    <a:pt x="79146" y="35763"/>
                  </a:lnTo>
                  <a:lnTo>
                    <a:pt x="78422" y="36410"/>
                  </a:lnTo>
                  <a:lnTo>
                    <a:pt x="77965" y="36576"/>
                  </a:lnTo>
                  <a:lnTo>
                    <a:pt x="76695" y="36576"/>
                  </a:lnTo>
                  <a:lnTo>
                    <a:pt x="76174" y="36334"/>
                  </a:lnTo>
                  <a:lnTo>
                    <a:pt x="75539" y="35433"/>
                  </a:lnTo>
                  <a:lnTo>
                    <a:pt x="75374" y="34836"/>
                  </a:lnTo>
                  <a:lnTo>
                    <a:pt x="75374" y="33274"/>
                  </a:lnTo>
                  <a:lnTo>
                    <a:pt x="75565" y="32639"/>
                  </a:lnTo>
                  <a:lnTo>
                    <a:pt x="76339" y="31788"/>
                  </a:lnTo>
                  <a:lnTo>
                    <a:pt x="76822" y="31584"/>
                  </a:lnTo>
                  <a:lnTo>
                    <a:pt x="77863" y="31584"/>
                  </a:lnTo>
                  <a:lnTo>
                    <a:pt x="78257" y="31686"/>
                  </a:lnTo>
                  <a:lnTo>
                    <a:pt x="78892" y="32080"/>
                  </a:lnTo>
                  <a:lnTo>
                    <a:pt x="79095" y="32410"/>
                  </a:lnTo>
                  <a:lnTo>
                    <a:pt x="79197" y="32854"/>
                  </a:lnTo>
                  <a:lnTo>
                    <a:pt x="80022" y="32854"/>
                  </a:lnTo>
                  <a:lnTo>
                    <a:pt x="77978" y="30848"/>
                  </a:lnTo>
                  <a:lnTo>
                    <a:pt x="76568" y="30848"/>
                  </a:lnTo>
                  <a:lnTo>
                    <a:pt x="75895" y="31140"/>
                  </a:lnTo>
                  <a:lnTo>
                    <a:pt x="74803" y="32321"/>
                  </a:lnTo>
                  <a:lnTo>
                    <a:pt x="74523" y="33134"/>
                  </a:lnTo>
                  <a:lnTo>
                    <a:pt x="74523" y="35179"/>
                  </a:lnTo>
                  <a:lnTo>
                    <a:pt x="74815" y="35991"/>
                  </a:lnTo>
                  <a:lnTo>
                    <a:pt x="75387" y="36576"/>
                  </a:lnTo>
                  <a:lnTo>
                    <a:pt x="75907" y="37045"/>
                  </a:lnTo>
                  <a:lnTo>
                    <a:pt x="76530" y="37274"/>
                  </a:lnTo>
                  <a:lnTo>
                    <a:pt x="77812" y="37274"/>
                  </a:lnTo>
                  <a:lnTo>
                    <a:pt x="78270" y="37172"/>
                  </a:lnTo>
                  <a:lnTo>
                    <a:pt x="78854" y="36855"/>
                  </a:lnTo>
                  <a:lnTo>
                    <a:pt x="79108" y="36639"/>
                  </a:lnTo>
                  <a:lnTo>
                    <a:pt x="79375" y="36334"/>
                  </a:lnTo>
                  <a:lnTo>
                    <a:pt x="79578" y="37122"/>
                  </a:lnTo>
                  <a:lnTo>
                    <a:pt x="80111" y="37122"/>
                  </a:lnTo>
                  <a:lnTo>
                    <a:pt x="80111" y="33845"/>
                  </a:lnTo>
                  <a:close/>
                </a:path>
                <a:path w="94614" h="54610">
                  <a:moveTo>
                    <a:pt x="82423" y="31013"/>
                  </a:moveTo>
                  <a:lnTo>
                    <a:pt x="81584" y="31013"/>
                  </a:lnTo>
                  <a:lnTo>
                    <a:pt x="81584" y="37122"/>
                  </a:lnTo>
                  <a:lnTo>
                    <a:pt x="82423" y="37122"/>
                  </a:lnTo>
                  <a:lnTo>
                    <a:pt x="82423" y="31013"/>
                  </a:lnTo>
                  <a:close/>
                </a:path>
                <a:path w="94614" h="54610">
                  <a:moveTo>
                    <a:pt x="82524" y="15519"/>
                  </a:moveTo>
                  <a:lnTo>
                    <a:pt x="77558" y="15519"/>
                  </a:lnTo>
                  <a:lnTo>
                    <a:pt x="77558" y="16243"/>
                  </a:lnTo>
                  <a:lnTo>
                    <a:pt x="79629" y="16243"/>
                  </a:lnTo>
                  <a:lnTo>
                    <a:pt x="79629" y="21628"/>
                  </a:lnTo>
                  <a:lnTo>
                    <a:pt x="80467" y="21628"/>
                  </a:lnTo>
                  <a:lnTo>
                    <a:pt x="80467" y="16243"/>
                  </a:lnTo>
                  <a:lnTo>
                    <a:pt x="82524" y="16243"/>
                  </a:lnTo>
                  <a:lnTo>
                    <a:pt x="82524" y="15519"/>
                  </a:lnTo>
                  <a:close/>
                </a:path>
                <a:path w="94614" h="54610">
                  <a:moveTo>
                    <a:pt x="88620" y="31013"/>
                  </a:moveTo>
                  <a:lnTo>
                    <a:pt x="87833" y="31013"/>
                  </a:lnTo>
                  <a:lnTo>
                    <a:pt x="87833" y="35966"/>
                  </a:lnTo>
                  <a:lnTo>
                    <a:pt x="84747" y="31013"/>
                  </a:lnTo>
                  <a:lnTo>
                    <a:pt x="83769" y="31013"/>
                  </a:lnTo>
                  <a:lnTo>
                    <a:pt x="83769" y="37122"/>
                  </a:lnTo>
                  <a:lnTo>
                    <a:pt x="84556" y="37122"/>
                  </a:lnTo>
                  <a:lnTo>
                    <a:pt x="84556" y="32169"/>
                  </a:lnTo>
                  <a:lnTo>
                    <a:pt x="87693" y="37122"/>
                  </a:lnTo>
                  <a:lnTo>
                    <a:pt x="88620" y="37122"/>
                  </a:lnTo>
                  <a:lnTo>
                    <a:pt x="88620" y="31013"/>
                  </a:lnTo>
                  <a:close/>
                </a:path>
                <a:path w="94614" h="54610">
                  <a:moveTo>
                    <a:pt x="94373" y="31013"/>
                  </a:moveTo>
                  <a:lnTo>
                    <a:pt x="89408" y="31013"/>
                  </a:lnTo>
                  <a:lnTo>
                    <a:pt x="89408" y="31737"/>
                  </a:lnTo>
                  <a:lnTo>
                    <a:pt x="91465" y="31737"/>
                  </a:lnTo>
                  <a:lnTo>
                    <a:pt x="91465" y="37122"/>
                  </a:lnTo>
                  <a:lnTo>
                    <a:pt x="92303" y="37122"/>
                  </a:lnTo>
                  <a:lnTo>
                    <a:pt x="92303" y="31737"/>
                  </a:lnTo>
                  <a:lnTo>
                    <a:pt x="94373" y="31737"/>
                  </a:lnTo>
                  <a:lnTo>
                    <a:pt x="94373" y="31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881842" y="2829750"/>
              <a:ext cx="92075" cy="38735"/>
            </a:xfrm>
            <a:custGeom>
              <a:avLst/>
              <a:gdLst/>
              <a:ahLst/>
              <a:cxnLst/>
              <a:rect l="l" t="t" r="r" b="b"/>
              <a:pathLst>
                <a:path w="92075" h="38735">
                  <a:moveTo>
                    <a:pt x="3683" y="35560"/>
                  </a:moveTo>
                  <a:lnTo>
                    <a:pt x="3543" y="35267"/>
                  </a:lnTo>
                  <a:lnTo>
                    <a:pt x="3060" y="34950"/>
                  </a:lnTo>
                  <a:lnTo>
                    <a:pt x="2705" y="34823"/>
                  </a:lnTo>
                  <a:lnTo>
                    <a:pt x="1460" y="34518"/>
                  </a:lnTo>
                  <a:lnTo>
                    <a:pt x="1295" y="34455"/>
                  </a:lnTo>
                  <a:lnTo>
                    <a:pt x="990" y="34277"/>
                  </a:lnTo>
                  <a:lnTo>
                    <a:pt x="889" y="34112"/>
                  </a:lnTo>
                  <a:lnTo>
                    <a:pt x="889" y="33743"/>
                  </a:lnTo>
                  <a:lnTo>
                    <a:pt x="965" y="33604"/>
                  </a:lnTo>
                  <a:lnTo>
                    <a:pt x="1257" y="33388"/>
                  </a:lnTo>
                  <a:lnTo>
                    <a:pt x="1473" y="33324"/>
                  </a:lnTo>
                  <a:lnTo>
                    <a:pt x="2171" y="33324"/>
                  </a:lnTo>
                  <a:lnTo>
                    <a:pt x="2476" y="33426"/>
                  </a:lnTo>
                  <a:lnTo>
                    <a:pt x="2641" y="33629"/>
                  </a:lnTo>
                  <a:lnTo>
                    <a:pt x="2755" y="33769"/>
                  </a:lnTo>
                  <a:lnTo>
                    <a:pt x="2819" y="33921"/>
                  </a:lnTo>
                  <a:lnTo>
                    <a:pt x="2832" y="34086"/>
                  </a:lnTo>
                  <a:lnTo>
                    <a:pt x="3530" y="34086"/>
                  </a:lnTo>
                  <a:lnTo>
                    <a:pt x="3543" y="33794"/>
                  </a:lnTo>
                  <a:lnTo>
                    <a:pt x="3454" y="33528"/>
                  </a:lnTo>
                  <a:lnTo>
                    <a:pt x="2971" y="32893"/>
                  </a:lnTo>
                  <a:lnTo>
                    <a:pt x="2489" y="32689"/>
                  </a:lnTo>
                  <a:lnTo>
                    <a:pt x="1308" y="32689"/>
                  </a:lnTo>
                  <a:lnTo>
                    <a:pt x="889" y="32816"/>
                  </a:lnTo>
                  <a:lnTo>
                    <a:pt x="279" y="33337"/>
                  </a:lnTo>
                  <a:lnTo>
                    <a:pt x="127" y="33680"/>
                  </a:lnTo>
                  <a:lnTo>
                    <a:pt x="127" y="34467"/>
                  </a:lnTo>
                  <a:lnTo>
                    <a:pt x="292" y="34747"/>
                  </a:lnTo>
                  <a:lnTo>
                    <a:pt x="800" y="35064"/>
                  </a:lnTo>
                  <a:lnTo>
                    <a:pt x="1079" y="35166"/>
                  </a:lnTo>
                  <a:lnTo>
                    <a:pt x="2374" y="35496"/>
                  </a:lnTo>
                  <a:lnTo>
                    <a:pt x="2578" y="35560"/>
                  </a:lnTo>
                  <a:lnTo>
                    <a:pt x="2857" y="35725"/>
                  </a:lnTo>
                  <a:lnTo>
                    <a:pt x="2946" y="35877"/>
                  </a:lnTo>
                  <a:lnTo>
                    <a:pt x="2946" y="36309"/>
                  </a:lnTo>
                  <a:lnTo>
                    <a:pt x="2844" y="36499"/>
                  </a:lnTo>
                  <a:lnTo>
                    <a:pt x="2413" y="36741"/>
                  </a:lnTo>
                  <a:lnTo>
                    <a:pt x="2171" y="36804"/>
                  </a:lnTo>
                  <a:lnTo>
                    <a:pt x="1435" y="36804"/>
                  </a:lnTo>
                  <a:lnTo>
                    <a:pt x="1104" y="36677"/>
                  </a:lnTo>
                  <a:lnTo>
                    <a:pt x="812" y="36309"/>
                  </a:lnTo>
                  <a:lnTo>
                    <a:pt x="749" y="36118"/>
                  </a:lnTo>
                  <a:lnTo>
                    <a:pt x="723" y="35864"/>
                  </a:lnTo>
                  <a:lnTo>
                    <a:pt x="0" y="35864"/>
                  </a:lnTo>
                  <a:lnTo>
                    <a:pt x="25" y="36309"/>
                  </a:lnTo>
                  <a:lnTo>
                    <a:pt x="177" y="36677"/>
                  </a:lnTo>
                  <a:lnTo>
                    <a:pt x="723" y="37287"/>
                  </a:lnTo>
                  <a:lnTo>
                    <a:pt x="1193" y="37439"/>
                  </a:lnTo>
                  <a:lnTo>
                    <a:pt x="2476" y="37439"/>
                  </a:lnTo>
                  <a:lnTo>
                    <a:pt x="2933" y="37287"/>
                  </a:lnTo>
                  <a:lnTo>
                    <a:pt x="3530" y="36715"/>
                  </a:lnTo>
                  <a:lnTo>
                    <a:pt x="3683" y="36372"/>
                  </a:lnTo>
                  <a:lnTo>
                    <a:pt x="3683" y="35560"/>
                  </a:lnTo>
                  <a:close/>
                </a:path>
                <a:path w="92075" h="38735">
                  <a:moveTo>
                    <a:pt x="3683" y="20066"/>
                  </a:moveTo>
                  <a:lnTo>
                    <a:pt x="3543" y="19773"/>
                  </a:lnTo>
                  <a:lnTo>
                    <a:pt x="3060" y="19456"/>
                  </a:lnTo>
                  <a:lnTo>
                    <a:pt x="2705" y="19329"/>
                  </a:lnTo>
                  <a:lnTo>
                    <a:pt x="1460" y="19024"/>
                  </a:lnTo>
                  <a:lnTo>
                    <a:pt x="1295" y="18961"/>
                  </a:lnTo>
                  <a:lnTo>
                    <a:pt x="990" y="18783"/>
                  </a:lnTo>
                  <a:lnTo>
                    <a:pt x="889" y="18618"/>
                  </a:lnTo>
                  <a:lnTo>
                    <a:pt x="889" y="18249"/>
                  </a:lnTo>
                  <a:lnTo>
                    <a:pt x="965" y="18110"/>
                  </a:lnTo>
                  <a:lnTo>
                    <a:pt x="1257" y="17894"/>
                  </a:lnTo>
                  <a:lnTo>
                    <a:pt x="1473" y="17843"/>
                  </a:lnTo>
                  <a:lnTo>
                    <a:pt x="2171" y="17843"/>
                  </a:lnTo>
                  <a:lnTo>
                    <a:pt x="2832" y="18592"/>
                  </a:lnTo>
                  <a:lnTo>
                    <a:pt x="3530" y="18592"/>
                  </a:lnTo>
                  <a:lnTo>
                    <a:pt x="3543" y="18313"/>
                  </a:lnTo>
                  <a:lnTo>
                    <a:pt x="3454" y="18046"/>
                  </a:lnTo>
                  <a:lnTo>
                    <a:pt x="2971" y="17399"/>
                  </a:lnTo>
                  <a:lnTo>
                    <a:pt x="2489" y="17195"/>
                  </a:lnTo>
                  <a:lnTo>
                    <a:pt x="1308" y="17195"/>
                  </a:lnTo>
                  <a:lnTo>
                    <a:pt x="889" y="17335"/>
                  </a:lnTo>
                  <a:lnTo>
                    <a:pt x="279" y="17843"/>
                  </a:lnTo>
                  <a:lnTo>
                    <a:pt x="127" y="18186"/>
                  </a:lnTo>
                  <a:lnTo>
                    <a:pt x="127" y="18973"/>
                  </a:lnTo>
                  <a:lnTo>
                    <a:pt x="292" y="19253"/>
                  </a:lnTo>
                  <a:lnTo>
                    <a:pt x="800" y="19570"/>
                  </a:lnTo>
                  <a:lnTo>
                    <a:pt x="1079" y="19672"/>
                  </a:lnTo>
                  <a:lnTo>
                    <a:pt x="2374" y="20002"/>
                  </a:lnTo>
                  <a:lnTo>
                    <a:pt x="2578" y="20066"/>
                  </a:lnTo>
                  <a:lnTo>
                    <a:pt x="2857" y="20231"/>
                  </a:lnTo>
                  <a:lnTo>
                    <a:pt x="2946" y="20383"/>
                  </a:lnTo>
                  <a:lnTo>
                    <a:pt x="2946" y="20828"/>
                  </a:lnTo>
                  <a:lnTo>
                    <a:pt x="2844" y="21005"/>
                  </a:lnTo>
                  <a:lnTo>
                    <a:pt x="2413" y="21247"/>
                  </a:lnTo>
                  <a:lnTo>
                    <a:pt x="2171" y="21310"/>
                  </a:lnTo>
                  <a:lnTo>
                    <a:pt x="1435" y="21310"/>
                  </a:lnTo>
                  <a:lnTo>
                    <a:pt x="1104" y="21196"/>
                  </a:lnTo>
                  <a:lnTo>
                    <a:pt x="812" y="20815"/>
                  </a:lnTo>
                  <a:lnTo>
                    <a:pt x="749" y="20624"/>
                  </a:lnTo>
                  <a:lnTo>
                    <a:pt x="723" y="20370"/>
                  </a:lnTo>
                  <a:lnTo>
                    <a:pt x="0" y="20370"/>
                  </a:lnTo>
                  <a:lnTo>
                    <a:pt x="25" y="20815"/>
                  </a:lnTo>
                  <a:lnTo>
                    <a:pt x="177" y="21196"/>
                  </a:lnTo>
                  <a:lnTo>
                    <a:pt x="723" y="21793"/>
                  </a:lnTo>
                  <a:lnTo>
                    <a:pt x="1193" y="21945"/>
                  </a:lnTo>
                  <a:lnTo>
                    <a:pt x="2476" y="21945"/>
                  </a:lnTo>
                  <a:lnTo>
                    <a:pt x="2933" y="21793"/>
                  </a:lnTo>
                  <a:lnTo>
                    <a:pt x="3530" y="21221"/>
                  </a:lnTo>
                  <a:lnTo>
                    <a:pt x="3683" y="20878"/>
                  </a:lnTo>
                  <a:lnTo>
                    <a:pt x="3683" y="20066"/>
                  </a:lnTo>
                  <a:close/>
                </a:path>
                <a:path w="92075" h="38735">
                  <a:moveTo>
                    <a:pt x="7950" y="35560"/>
                  </a:moveTo>
                  <a:lnTo>
                    <a:pt x="7797" y="35267"/>
                  </a:lnTo>
                  <a:lnTo>
                    <a:pt x="7327" y="34950"/>
                  </a:lnTo>
                  <a:lnTo>
                    <a:pt x="6972" y="34823"/>
                  </a:lnTo>
                  <a:lnTo>
                    <a:pt x="5715" y="34518"/>
                  </a:lnTo>
                  <a:lnTo>
                    <a:pt x="5549" y="34455"/>
                  </a:lnTo>
                  <a:lnTo>
                    <a:pt x="5245" y="34277"/>
                  </a:lnTo>
                  <a:lnTo>
                    <a:pt x="5156" y="34112"/>
                  </a:lnTo>
                  <a:lnTo>
                    <a:pt x="5156" y="33743"/>
                  </a:lnTo>
                  <a:lnTo>
                    <a:pt x="5232" y="33604"/>
                  </a:lnTo>
                  <a:lnTo>
                    <a:pt x="5524" y="33388"/>
                  </a:lnTo>
                  <a:lnTo>
                    <a:pt x="5740" y="33324"/>
                  </a:lnTo>
                  <a:lnTo>
                    <a:pt x="6438" y="33324"/>
                  </a:lnTo>
                  <a:lnTo>
                    <a:pt x="7086" y="34086"/>
                  </a:lnTo>
                  <a:lnTo>
                    <a:pt x="7797" y="34086"/>
                  </a:lnTo>
                  <a:lnTo>
                    <a:pt x="7810" y="33794"/>
                  </a:lnTo>
                  <a:lnTo>
                    <a:pt x="7721" y="33528"/>
                  </a:lnTo>
                  <a:lnTo>
                    <a:pt x="7226" y="32893"/>
                  </a:lnTo>
                  <a:lnTo>
                    <a:pt x="6743" y="32689"/>
                  </a:lnTo>
                  <a:lnTo>
                    <a:pt x="5562" y="32689"/>
                  </a:lnTo>
                  <a:lnTo>
                    <a:pt x="5156" y="32816"/>
                  </a:lnTo>
                  <a:lnTo>
                    <a:pt x="4546" y="33337"/>
                  </a:lnTo>
                  <a:lnTo>
                    <a:pt x="4394" y="33680"/>
                  </a:lnTo>
                  <a:lnTo>
                    <a:pt x="4394" y="34467"/>
                  </a:lnTo>
                  <a:lnTo>
                    <a:pt x="4559" y="34747"/>
                  </a:lnTo>
                  <a:lnTo>
                    <a:pt x="5054" y="35064"/>
                  </a:lnTo>
                  <a:lnTo>
                    <a:pt x="5334" y="35166"/>
                  </a:lnTo>
                  <a:lnTo>
                    <a:pt x="6629" y="35496"/>
                  </a:lnTo>
                  <a:lnTo>
                    <a:pt x="6845" y="35560"/>
                  </a:lnTo>
                  <a:lnTo>
                    <a:pt x="7124" y="35725"/>
                  </a:lnTo>
                  <a:lnTo>
                    <a:pt x="7213" y="35877"/>
                  </a:lnTo>
                  <a:lnTo>
                    <a:pt x="7213" y="36309"/>
                  </a:lnTo>
                  <a:lnTo>
                    <a:pt x="7099" y="36499"/>
                  </a:lnTo>
                  <a:lnTo>
                    <a:pt x="6680" y="36741"/>
                  </a:lnTo>
                  <a:lnTo>
                    <a:pt x="6438" y="36804"/>
                  </a:lnTo>
                  <a:lnTo>
                    <a:pt x="5689" y="36804"/>
                  </a:lnTo>
                  <a:lnTo>
                    <a:pt x="5372" y="36677"/>
                  </a:lnTo>
                  <a:lnTo>
                    <a:pt x="5067" y="36309"/>
                  </a:lnTo>
                  <a:lnTo>
                    <a:pt x="5003" y="36118"/>
                  </a:lnTo>
                  <a:lnTo>
                    <a:pt x="4991" y="35864"/>
                  </a:lnTo>
                  <a:lnTo>
                    <a:pt x="4267" y="35864"/>
                  </a:lnTo>
                  <a:lnTo>
                    <a:pt x="4292" y="36309"/>
                  </a:lnTo>
                  <a:lnTo>
                    <a:pt x="4432" y="36677"/>
                  </a:lnTo>
                  <a:lnTo>
                    <a:pt x="4991" y="37287"/>
                  </a:lnTo>
                  <a:lnTo>
                    <a:pt x="5461" y="37439"/>
                  </a:lnTo>
                  <a:lnTo>
                    <a:pt x="6743" y="37439"/>
                  </a:lnTo>
                  <a:lnTo>
                    <a:pt x="7200" y="37287"/>
                  </a:lnTo>
                  <a:lnTo>
                    <a:pt x="7797" y="36715"/>
                  </a:lnTo>
                  <a:lnTo>
                    <a:pt x="7950" y="36372"/>
                  </a:lnTo>
                  <a:lnTo>
                    <a:pt x="7950" y="35560"/>
                  </a:lnTo>
                  <a:close/>
                </a:path>
                <a:path w="92075" h="38735">
                  <a:moveTo>
                    <a:pt x="7950" y="20066"/>
                  </a:moveTo>
                  <a:lnTo>
                    <a:pt x="7797" y="19773"/>
                  </a:lnTo>
                  <a:lnTo>
                    <a:pt x="7327" y="19456"/>
                  </a:lnTo>
                  <a:lnTo>
                    <a:pt x="6972" y="19329"/>
                  </a:lnTo>
                  <a:lnTo>
                    <a:pt x="5715" y="19024"/>
                  </a:lnTo>
                  <a:lnTo>
                    <a:pt x="5549" y="18961"/>
                  </a:lnTo>
                  <a:lnTo>
                    <a:pt x="5245" y="18783"/>
                  </a:lnTo>
                  <a:lnTo>
                    <a:pt x="5156" y="18618"/>
                  </a:lnTo>
                  <a:lnTo>
                    <a:pt x="5156" y="18249"/>
                  </a:lnTo>
                  <a:lnTo>
                    <a:pt x="5232" y="18110"/>
                  </a:lnTo>
                  <a:lnTo>
                    <a:pt x="5524" y="17894"/>
                  </a:lnTo>
                  <a:lnTo>
                    <a:pt x="5740" y="17843"/>
                  </a:lnTo>
                  <a:lnTo>
                    <a:pt x="6438" y="17843"/>
                  </a:lnTo>
                  <a:lnTo>
                    <a:pt x="7086" y="18592"/>
                  </a:lnTo>
                  <a:lnTo>
                    <a:pt x="7797" y="18592"/>
                  </a:lnTo>
                  <a:lnTo>
                    <a:pt x="7810" y="18313"/>
                  </a:lnTo>
                  <a:lnTo>
                    <a:pt x="7721" y="18046"/>
                  </a:lnTo>
                  <a:lnTo>
                    <a:pt x="7226" y="17399"/>
                  </a:lnTo>
                  <a:lnTo>
                    <a:pt x="6743" y="17195"/>
                  </a:lnTo>
                  <a:lnTo>
                    <a:pt x="5562" y="17195"/>
                  </a:lnTo>
                  <a:lnTo>
                    <a:pt x="5156" y="17335"/>
                  </a:lnTo>
                  <a:lnTo>
                    <a:pt x="4546" y="17843"/>
                  </a:lnTo>
                  <a:lnTo>
                    <a:pt x="4394" y="18186"/>
                  </a:lnTo>
                  <a:lnTo>
                    <a:pt x="4394" y="18973"/>
                  </a:lnTo>
                  <a:lnTo>
                    <a:pt x="4559" y="19253"/>
                  </a:lnTo>
                  <a:lnTo>
                    <a:pt x="5054" y="19570"/>
                  </a:lnTo>
                  <a:lnTo>
                    <a:pt x="5334" y="19672"/>
                  </a:lnTo>
                  <a:lnTo>
                    <a:pt x="6629" y="20002"/>
                  </a:lnTo>
                  <a:lnTo>
                    <a:pt x="6845" y="20066"/>
                  </a:lnTo>
                  <a:lnTo>
                    <a:pt x="7124" y="20231"/>
                  </a:lnTo>
                  <a:lnTo>
                    <a:pt x="7213" y="20383"/>
                  </a:lnTo>
                  <a:lnTo>
                    <a:pt x="7213" y="20828"/>
                  </a:lnTo>
                  <a:lnTo>
                    <a:pt x="7099" y="21005"/>
                  </a:lnTo>
                  <a:lnTo>
                    <a:pt x="6680" y="21247"/>
                  </a:lnTo>
                  <a:lnTo>
                    <a:pt x="6438" y="21310"/>
                  </a:lnTo>
                  <a:lnTo>
                    <a:pt x="5689" y="21310"/>
                  </a:lnTo>
                  <a:lnTo>
                    <a:pt x="5372" y="21196"/>
                  </a:lnTo>
                  <a:lnTo>
                    <a:pt x="5067" y="20815"/>
                  </a:lnTo>
                  <a:lnTo>
                    <a:pt x="5003" y="20624"/>
                  </a:lnTo>
                  <a:lnTo>
                    <a:pt x="4991" y="20370"/>
                  </a:lnTo>
                  <a:lnTo>
                    <a:pt x="4267" y="20370"/>
                  </a:lnTo>
                  <a:lnTo>
                    <a:pt x="4292" y="20815"/>
                  </a:lnTo>
                  <a:lnTo>
                    <a:pt x="4432" y="21196"/>
                  </a:lnTo>
                  <a:lnTo>
                    <a:pt x="4991" y="21793"/>
                  </a:lnTo>
                  <a:lnTo>
                    <a:pt x="5461" y="21945"/>
                  </a:lnTo>
                  <a:lnTo>
                    <a:pt x="6743" y="21945"/>
                  </a:lnTo>
                  <a:lnTo>
                    <a:pt x="7200" y="21793"/>
                  </a:lnTo>
                  <a:lnTo>
                    <a:pt x="7797" y="21221"/>
                  </a:lnTo>
                  <a:lnTo>
                    <a:pt x="7950" y="20878"/>
                  </a:lnTo>
                  <a:lnTo>
                    <a:pt x="7950" y="20066"/>
                  </a:lnTo>
                  <a:close/>
                </a:path>
                <a:path w="92075" h="38735">
                  <a:moveTo>
                    <a:pt x="12992" y="37909"/>
                  </a:moveTo>
                  <a:lnTo>
                    <a:pt x="8255" y="37909"/>
                  </a:lnTo>
                  <a:lnTo>
                    <a:pt x="8255" y="38328"/>
                  </a:lnTo>
                  <a:lnTo>
                    <a:pt x="12992" y="38328"/>
                  </a:lnTo>
                  <a:lnTo>
                    <a:pt x="12992" y="37909"/>
                  </a:lnTo>
                  <a:close/>
                </a:path>
                <a:path w="92075" h="38735">
                  <a:moveTo>
                    <a:pt x="12992" y="22415"/>
                  </a:moveTo>
                  <a:lnTo>
                    <a:pt x="8255" y="22415"/>
                  </a:lnTo>
                  <a:lnTo>
                    <a:pt x="8255" y="22834"/>
                  </a:lnTo>
                  <a:lnTo>
                    <a:pt x="12992" y="22834"/>
                  </a:lnTo>
                  <a:lnTo>
                    <a:pt x="12992" y="22415"/>
                  </a:lnTo>
                  <a:close/>
                </a:path>
                <a:path w="92075" h="38735">
                  <a:moveTo>
                    <a:pt x="17119" y="17310"/>
                  </a:moveTo>
                  <a:lnTo>
                    <a:pt x="16370" y="17310"/>
                  </a:lnTo>
                  <a:lnTo>
                    <a:pt x="16370" y="19939"/>
                  </a:lnTo>
                  <a:lnTo>
                    <a:pt x="16319" y="20281"/>
                  </a:lnTo>
                  <a:lnTo>
                    <a:pt x="16027" y="20993"/>
                  </a:lnTo>
                  <a:lnTo>
                    <a:pt x="15671" y="21234"/>
                  </a:lnTo>
                  <a:lnTo>
                    <a:pt x="14782" y="21234"/>
                  </a:lnTo>
                  <a:lnTo>
                    <a:pt x="14528" y="21094"/>
                  </a:lnTo>
                  <a:lnTo>
                    <a:pt x="14325" y="20688"/>
                  </a:lnTo>
                  <a:lnTo>
                    <a:pt x="14287" y="20497"/>
                  </a:lnTo>
                  <a:lnTo>
                    <a:pt x="14287" y="17310"/>
                  </a:lnTo>
                  <a:lnTo>
                    <a:pt x="13525" y="17310"/>
                  </a:lnTo>
                  <a:lnTo>
                    <a:pt x="13525" y="20726"/>
                  </a:lnTo>
                  <a:lnTo>
                    <a:pt x="13589" y="21031"/>
                  </a:lnTo>
                  <a:lnTo>
                    <a:pt x="13944" y="21678"/>
                  </a:lnTo>
                  <a:lnTo>
                    <a:pt x="14376" y="21894"/>
                  </a:lnTo>
                  <a:lnTo>
                    <a:pt x="15417" y="21894"/>
                  </a:lnTo>
                  <a:lnTo>
                    <a:pt x="15773" y="21780"/>
                  </a:lnTo>
                  <a:lnTo>
                    <a:pt x="16205" y="21424"/>
                  </a:lnTo>
                  <a:lnTo>
                    <a:pt x="16319" y="21285"/>
                  </a:lnTo>
                  <a:lnTo>
                    <a:pt x="16421" y="21120"/>
                  </a:lnTo>
                  <a:lnTo>
                    <a:pt x="16408" y="21767"/>
                  </a:lnTo>
                  <a:lnTo>
                    <a:pt x="17119" y="21767"/>
                  </a:lnTo>
                  <a:lnTo>
                    <a:pt x="17119" y="17310"/>
                  </a:lnTo>
                  <a:close/>
                </a:path>
                <a:path w="92075" h="38735">
                  <a:moveTo>
                    <a:pt x="17551" y="36728"/>
                  </a:moveTo>
                  <a:lnTo>
                    <a:pt x="17208" y="36753"/>
                  </a:lnTo>
                  <a:lnTo>
                    <a:pt x="17056" y="35001"/>
                  </a:lnTo>
                  <a:lnTo>
                    <a:pt x="16967" y="33324"/>
                  </a:lnTo>
                  <a:lnTo>
                    <a:pt x="16903" y="33197"/>
                  </a:lnTo>
                  <a:lnTo>
                    <a:pt x="16306" y="32842"/>
                  </a:lnTo>
                  <a:lnTo>
                    <a:pt x="16306" y="35001"/>
                  </a:lnTo>
                  <a:lnTo>
                    <a:pt x="16306" y="36055"/>
                  </a:lnTo>
                  <a:lnTo>
                    <a:pt x="16103" y="36385"/>
                  </a:lnTo>
                  <a:lnTo>
                    <a:pt x="15430" y="36715"/>
                  </a:lnTo>
                  <a:lnTo>
                    <a:pt x="15176" y="36779"/>
                  </a:lnTo>
                  <a:lnTo>
                    <a:pt x="14706" y="36779"/>
                  </a:lnTo>
                  <a:lnTo>
                    <a:pt x="14579" y="36741"/>
                  </a:lnTo>
                  <a:lnTo>
                    <a:pt x="14363" y="36588"/>
                  </a:lnTo>
                  <a:lnTo>
                    <a:pt x="14236" y="35585"/>
                  </a:lnTo>
                  <a:lnTo>
                    <a:pt x="14605" y="35369"/>
                  </a:lnTo>
                  <a:lnTo>
                    <a:pt x="14808" y="35318"/>
                  </a:lnTo>
                  <a:lnTo>
                    <a:pt x="15671" y="35204"/>
                  </a:lnTo>
                  <a:lnTo>
                    <a:pt x="16103" y="35102"/>
                  </a:lnTo>
                  <a:lnTo>
                    <a:pt x="16306" y="35001"/>
                  </a:lnTo>
                  <a:lnTo>
                    <a:pt x="16306" y="32842"/>
                  </a:lnTo>
                  <a:lnTo>
                    <a:pt x="15811" y="32702"/>
                  </a:lnTo>
                  <a:lnTo>
                    <a:pt x="14846" y="32702"/>
                  </a:lnTo>
                  <a:lnTo>
                    <a:pt x="13563" y="34163"/>
                  </a:lnTo>
                  <a:lnTo>
                    <a:pt x="14262" y="34163"/>
                  </a:lnTo>
                  <a:lnTo>
                    <a:pt x="14351" y="33769"/>
                  </a:lnTo>
                  <a:lnTo>
                    <a:pt x="14605" y="33439"/>
                  </a:lnTo>
                  <a:lnTo>
                    <a:pt x="14884" y="33324"/>
                  </a:lnTo>
                  <a:lnTo>
                    <a:pt x="15621" y="33324"/>
                  </a:lnTo>
                  <a:lnTo>
                    <a:pt x="15875" y="33388"/>
                  </a:lnTo>
                  <a:lnTo>
                    <a:pt x="16230" y="33616"/>
                  </a:lnTo>
                  <a:lnTo>
                    <a:pt x="16217" y="34467"/>
                  </a:lnTo>
                  <a:lnTo>
                    <a:pt x="14325" y="34759"/>
                  </a:lnTo>
                  <a:lnTo>
                    <a:pt x="13982" y="34899"/>
                  </a:lnTo>
                  <a:lnTo>
                    <a:pt x="13462" y="35369"/>
                  </a:lnTo>
                  <a:lnTo>
                    <a:pt x="13563" y="36880"/>
                  </a:lnTo>
                  <a:lnTo>
                    <a:pt x="13970" y="37274"/>
                  </a:lnTo>
                  <a:lnTo>
                    <a:pt x="14325" y="37414"/>
                  </a:lnTo>
                  <a:lnTo>
                    <a:pt x="15087" y="37414"/>
                  </a:lnTo>
                  <a:lnTo>
                    <a:pt x="15405" y="37338"/>
                  </a:lnTo>
                  <a:lnTo>
                    <a:pt x="15976" y="37045"/>
                  </a:lnTo>
                  <a:lnTo>
                    <a:pt x="16192" y="36880"/>
                  </a:lnTo>
                  <a:lnTo>
                    <a:pt x="16344" y="36677"/>
                  </a:lnTo>
                  <a:lnTo>
                    <a:pt x="16446" y="37045"/>
                  </a:lnTo>
                  <a:lnTo>
                    <a:pt x="16598" y="37274"/>
                  </a:lnTo>
                  <a:lnTo>
                    <a:pt x="16776" y="37363"/>
                  </a:lnTo>
                  <a:lnTo>
                    <a:pt x="17145" y="37363"/>
                  </a:lnTo>
                  <a:lnTo>
                    <a:pt x="17526" y="37287"/>
                  </a:lnTo>
                  <a:lnTo>
                    <a:pt x="17551" y="36753"/>
                  </a:lnTo>
                  <a:close/>
                </a:path>
                <a:path w="92075" h="38735">
                  <a:moveTo>
                    <a:pt x="21691" y="20066"/>
                  </a:moveTo>
                  <a:lnTo>
                    <a:pt x="21539" y="19773"/>
                  </a:lnTo>
                  <a:lnTo>
                    <a:pt x="21069" y="19456"/>
                  </a:lnTo>
                  <a:lnTo>
                    <a:pt x="20713" y="19329"/>
                  </a:lnTo>
                  <a:lnTo>
                    <a:pt x="19456" y="19024"/>
                  </a:lnTo>
                  <a:lnTo>
                    <a:pt x="19291" y="18961"/>
                  </a:lnTo>
                  <a:lnTo>
                    <a:pt x="18986" y="18783"/>
                  </a:lnTo>
                  <a:lnTo>
                    <a:pt x="18897" y="18618"/>
                  </a:lnTo>
                  <a:lnTo>
                    <a:pt x="18897" y="18249"/>
                  </a:lnTo>
                  <a:lnTo>
                    <a:pt x="18973" y="18110"/>
                  </a:lnTo>
                  <a:lnTo>
                    <a:pt x="19265" y="17894"/>
                  </a:lnTo>
                  <a:lnTo>
                    <a:pt x="19481" y="17843"/>
                  </a:lnTo>
                  <a:lnTo>
                    <a:pt x="20180" y="17843"/>
                  </a:lnTo>
                  <a:lnTo>
                    <a:pt x="20828" y="18592"/>
                  </a:lnTo>
                  <a:lnTo>
                    <a:pt x="21539" y="18592"/>
                  </a:lnTo>
                  <a:lnTo>
                    <a:pt x="21551" y="18313"/>
                  </a:lnTo>
                  <a:lnTo>
                    <a:pt x="21463" y="18046"/>
                  </a:lnTo>
                  <a:lnTo>
                    <a:pt x="20967" y="17399"/>
                  </a:lnTo>
                  <a:lnTo>
                    <a:pt x="20497" y="17195"/>
                  </a:lnTo>
                  <a:lnTo>
                    <a:pt x="19304" y="17195"/>
                  </a:lnTo>
                  <a:lnTo>
                    <a:pt x="18897" y="17335"/>
                  </a:lnTo>
                  <a:lnTo>
                    <a:pt x="18288" y="17843"/>
                  </a:lnTo>
                  <a:lnTo>
                    <a:pt x="18135" y="18186"/>
                  </a:lnTo>
                  <a:lnTo>
                    <a:pt x="18135" y="18973"/>
                  </a:lnTo>
                  <a:lnTo>
                    <a:pt x="18300" y="19253"/>
                  </a:lnTo>
                  <a:lnTo>
                    <a:pt x="18796" y="19570"/>
                  </a:lnTo>
                  <a:lnTo>
                    <a:pt x="19088" y="19672"/>
                  </a:lnTo>
                  <a:lnTo>
                    <a:pt x="20370" y="20002"/>
                  </a:lnTo>
                  <a:lnTo>
                    <a:pt x="20586" y="20066"/>
                  </a:lnTo>
                  <a:lnTo>
                    <a:pt x="20866" y="20231"/>
                  </a:lnTo>
                  <a:lnTo>
                    <a:pt x="20955" y="20383"/>
                  </a:lnTo>
                  <a:lnTo>
                    <a:pt x="20955" y="20828"/>
                  </a:lnTo>
                  <a:lnTo>
                    <a:pt x="20840" y="21005"/>
                  </a:lnTo>
                  <a:lnTo>
                    <a:pt x="20421" y="21247"/>
                  </a:lnTo>
                  <a:lnTo>
                    <a:pt x="20180" y="21310"/>
                  </a:lnTo>
                  <a:lnTo>
                    <a:pt x="19431" y="21310"/>
                  </a:lnTo>
                  <a:lnTo>
                    <a:pt x="19113" y="21196"/>
                  </a:lnTo>
                  <a:lnTo>
                    <a:pt x="18821" y="20815"/>
                  </a:lnTo>
                  <a:lnTo>
                    <a:pt x="18745" y="20624"/>
                  </a:lnTo>
                  <a:lnTo>
                    <a:pt x="18732" y="20370"/>
                  </a:lnTo>
                  <a:lnTo>
                    <a:pt x="18008" y="20370"/>
                  </a:lnTo>
                  <a:lnTo>
                    <a:pt x="18034" y="20815"/>
                  </a:lnTo>
                  <a:lnTo>
                    <a:pt x="18173" y="21196"/>
                  </a:lnTo>
                  <a:lnTo>
                    <a:pt x="18732" y="21793"/>
                  </a:lnTo>
                  <a:lnTo>
                    <a:pt x="19202" y="21945"/>
                  </a:lnTo>
                  <a:lnTo>
                    <a:pt x="20485" y="21945"/>
                  </a:lnTo>
                  <a:lnTo>
                    <a:pt x="20942" y="21793"/>
                  </a:lnTo>
                  <a:lnTo>
                    <a:pt x="21539" y="21221"/>
                  </a:lnTo>
                  <a:lnTo>
                    <a:pt x="21691" y="20878"/>
                  </a:lnTo>
                  <a:lnTo>
                    <a:pt x="21691" y="20066"/>
                  </a:lnTo>
                  <a:close/>
                </a:path>
                <a:path w="92075" h="38735">
                  <a:moveTo>
                    <a:pt x="21805" y="34302"/>
                  </a:moveTo>
                  <a:lnTo>
                    <a:pt x="20510" y="32677"/>
                  </a:lnTo>
                  <a:lnTo>
                    <a:pt x="19418" y="32677"/>
                  </a:lnTo>
                  <a:lnTo>
                    <a:pt x="18935" y="32893"/>
                  </a:lnTo>
                  <a:lnTo>
                    <a:pt x="18173" y="33769"/>
                  </a:lnTo>
                  <a:lnTo>
                    <a:pt x="17983" y="34378"/>
                  </a:lnTo>
                  <a:lnTo>
                    <a:pt x="17983" y="35801"/>
                  </a:lnTo>
                  <a:lnTo>
                    <a:pt x="18148" y="36334"/>
                  </a:lnTo>
                  <a:lnTo>
                    <a:pt x="18846" y="37172"/>
                  </a:lnTo>
                  <a:lnTo>
                    <a:pt x="19316" y="37388"/>
                  </a:lnTo>
                  <a:lnTo>
                    <a:pt x="20421" y="37388"/>
                  </a:lnTo>
                  <a:lnTo>
                    <a:pt x="20840" y="37249"/>
                  </a:lnTo>
                  <a:lnTo>
                    <a:pt x="21501" y="36715"/>
                  </a:lnTo>
                  <a:lnTo>
                    <a:pt x="21717" y="36271"/>
                  </a:lnTo>
                  <a:lnTo>
                    <a:pt x="21805" y="35687"/>
                  </a:lnTo>
                  <a:lnTo>
                    <a:pt x="21069" y="35687"/>
                  </a:lnTo>
                  <a:lnTo>
                    <a:pt x="20993" y="36017"/>
                  </a:lnTo>
                  <a:lnTo>
                    <a:pt x="20878" y="36271"/>
                  </a:lnTo>
                  <a:lnTo>
                    <a:pt x="20510" y="36652"/>
                  </a:lnTo>
                  <a:lnTo>
                    <a:pt x="20269" y="36753"/>
                  </a:lnTo>
                  <a:lnTo>
                    <a:pt x="19558" y="36753"/>
                  </a:lnTo>
                  <a:lnTo>
                    <a:pt x="19253" y="36601"/>
                  </a:lnTo>
                  <a:lnTo>
                    <a:pt x="18872" y="35991"/>
                  </a:lnTo>
                  <a:lnTo>
                    <a:pt x="18783" y="35610"/>
                  </a:lnTo>
                  <a:lnTo>
                    <a:pt x="18783" y="34721"/>
                  </a:lnTo>
                  <a:lnTo>
                    <a:pt x="18846" y="34353"/>
                  </a:lnTo>
                  <a:lnTo>
                    <a:pt x="19189" y="33578"/>
                  </a:lnTo>
                  <a:lnTo>
                    <a:pt x="19532" y="33350"/>
                  </a:lnTo>
                  <a:lnTo>
                    <a:pt x="20358" y="33350"/>
                  </a:lnTo>
                  <a:lnTo>
                    <a:pt x="20612" y="33439"/>
                  </a:lnTo>
                  <a:lnTo>
                    <a:pt x="20929" y="33807"/>
                  </a:lnTo>
                  <a:lnTo>
                    <a:pt x="21031" y="34023"/>
                  </a:lnTo>
                  <a:lnTo>
                    <a:pt x="21069" y="34302"/>
                  </a:lnTo>
                  <a:lnTo>
                    <a:pt x="21805" y="34302"/>
                  </a:lnTo>
                  <a:close/>
                </a:path>
                <a:path w="92075" h="38735">
                  <a:moveTo>
                    <a:pt x="24168" y="32804"/>
                  </a:moveTo>
                  <a:lnTo>
                    <a:pt x="23456" y="32804"/>
                  </a:lnTo>
                  <a:lnTo>
                    <a:pt x="23456" y="31559"/>
                  </a:lnTo>
                  <a:lnTo>
                    <a:pt x="22694" y="31559"/>
                  </a:lnTo>
                  <a:lnTo>
                    <a:pt x="22694" y="32804"/>
                  </a:lnTo>
                  <a:lnTo>
                    <a:pt x="22098" y="32804"/>
                  </a:lnTo>
                  <a:lnTo>
                    <a:pt x="22098" y="33426"/>
                  </a:lnTo>
                  <a:lnTo>
                    <a:pt x="22694" y="33426"/>
                  </a:lnTo>
                  <a:lnTo>
                    <a:pt x="22694" y="36652"/>
                  </a:lnTo>
                  <a:lnTo>
                    <a:pt x="22758" y="36880"/>
                  </a:lnTo>
                  <a:lnTo>
                    <a:pt x="23012" y="37249"/>
                  </a:lnTo>
                  <a:lnTo>
                    <a:pt x="23253" y="37338"/>
                  </a:lnTo>
                  <a:lnTo>
                    <a:pt x="23710" y="37338"/>
                  </a:lnTo>
                  <a:lnTo>
                    <a:pt x="24079" y="37287"/>
                  </a:lnTo>
                  <a:lnTo>
                    <a:pt x="24168" y="36677"/>
                  </a:lnTo>
                  <a:lnTo>
                    <a:pt x="23774" y="36690"/>
                  </a:lnTo>
                  <a:lnTo>
                    <a:pt x="23507" y="36588"/>
                  </a:lnTo>
                  <a:lnTo>
                    <a:pt x="23456" y="33426"/>
                  </a:lnTo>
                  <a:lnTo>
                    <a:pt x="24168" y="33426"/>
                  </a:lnTo>
                  <a:lnTo>
                    <a:pt x="24168" y="32804"/>
                  </a:lnTo>
                  <a:close/>
                </a:path>
                <a:path w="92075" h="38735">
                  <a:moveTo>
                    <a:pt x="25679" y="32829"/>
                  </a:moveTo>
                  <a:lnTo>
                    <a:pt x="24917" y="32829"/>
                  </a:lnTo>
                  <a:lnTo>
                    <a:pt x="24917" y="37261"/>
                  </a:lnTo>
                  <a:lnTo>
                    <a:pt x="25679" y="37261"/>
                  </a:lnTo>
                  <a:lnTo>
                    <a:pt x="25679" y="32829"/>
                  </a:lnTo>
                  <a:close/>
                </a:path>
                <a:path w="92075" h="38735">
                  <a:moveTo>
                    <a:pt x="25679" y="31153"/>
                  </a:moveTo>
                  <a:lnTo>
                    <a:pt x="24917" y="31153"/>
                  </a:lnTo>
                  <a:lnTo>
                    <a:pt x="24917" y="32004"/>
                  </a:lnTo>
                  <a:lnTo>
                    <a:pt x="25679" y="32004"/>
                  </a:lnTo>
                  <a:lnTo>
                    <a:pt x="25679" y="31153"/>
                  </a:lnTo>
                  <a:close/>
                </a:path>
                <a:path w="92075" h="38735">
                  <a:moveTo>
                    <a:pt x="26365" y="19189"/>
                  </a:moveTo>
                  <a:lnTo>
                    <a:pt x="25603" y="17576"/>
                  </a:lnTo>
                  <a:lnTo>
                    <a:pt x="25603" y="19189"/>
                  </a:lnTo>
                  <a:lnTo>
                    <a:pt x="23114" y="19189"/>
                  </a:lnTo>
                  <a:lnTo>
                    <a:pt x="23139" y="18859"/>
                  </a:lnTo>
                  <a:lnTo>
                    <a:pt x="23253" y="18491"/>
                  </a:lnTo>
                  <a:lnTo>
                    <a:pt x="23723" y="17995"/>
                  </a:lnTo>
                  <a:lnTo>
                    <a:pt x="24015" y="17868"/>
                  </a:lnTo>
                  <a:lnTo>
                    <a:pt x="24841" y="17868"/>
                  </a:lnTo>
                  <a:lnTo>
                    <a:pt x="25184" y="18046"/>
                  </a:lnTo>
                  <a:lnTo>
                    <a:pt x="25438" y="18503"/>
                  </a:lnTo>
                  <a:lnTo>
                    <a:pt x="25552" y="18808"/>
                  </a:lnTo>
                  <a:lnTo>
                    <a:pt x="25603" y="19189"/>
                  </a:lnTo>
                  <a:lnTo>
                    <a:pt x="25603" y="17576"/>
                  </a:lnTo>
                  <a:lnTo>
                    <a:pt x="25031" y="17284"/>
                  </a:lnTo>
                  <a:lnTo>
                    <a:pt x="24726" y="17208"/>
                  </a:lnTo>
                  <a:lnTo>
                    <a:pt x="23774" y="17208"/>
                  </a:lnTo>
                  <a:lnTo>
                    <a:pt x="23266" y="17437"/>
                  </a:lnTo>
                  <a:lnTo>
                    <a:pt x="22491" y="18338"/>
                  </a:lnTo>
                  <a:lnTo>
                    <a:pt x="22402" y="18605"/>
                  </a:lnTo>
                  <a:lnTo>
                    <a:pt x="22491" y="20929"/>
                  </a:lnTo>
                  <a:lnTo>
                    <a:pt x="23266" y="21729"/>
                  </a:lnTo>
                  <a:lnTo>
                    <a:pt x="23736" y="21932"/>
                  </a:lnTo>
                  <a:lnTo>
                    <a:pt x="24511" y="21932"/>
                  </a:lnTo>
                  <a:lnTo>
                    <a:pt x="26301" y="20370"/>
                  </a:lnTo>
                  <a:lnTo>
                    <a:pt x="25565" y="20370"/>
                  </a:lnTo>
                  <a:lnTo>
                    <a:pt x="25501" y="20599"/>
                  </a:lnTo>
                  <a:lnTo>
                    <a:pt x="25425" y="20751"/>
                  </a:lnTo>
                  <a:lnTo>
                    <a:pt x="25057" y="21158"/>
                  </a:lnTo>
                  <a:lnTo>
                    <a:pt x="24739" y="21285"/>
                  </a:lnTo>
                  <a:lnTo>
                    <a:pt x="23926" y="21285"/>
                  </a:lnTo>
                  <a:lnTo>
                    <a:pt x="23647" y="21158"/>
                  </a:lnTo>
                  <a:lnTo>
                    <a:pt x="23215" y="20599"/>
                  </a:lnTo>
                  <a:lnTo>
                    <a:pt x="23101" y="19786"/>
                  </a:lnTo>
                  <a:lnTo>
                    <a:pt x="26365" y="19786"/>
                  </a:lnTo>
                  <a:lnTo>
                    <a:pt x="26365" y="19189"/>
                  </a:lnTo>
                  <a:close/>
                </a:path>
                <a:path w="92075" h="38735">
                  <a:moveTo>
                    <a:pt x="29476" y="17233"/>
                  </a:moveTo>
                  <a:lnTo>
                    <a:pt x="29248" y="17208"/>
                  </a:lnTo>
                  <a:lnTo>
                    <a:pt x="28943" y="17208"/>
                  </a:lnTo>
                  <a:lnTo>
                    <a:pt x="28676" y="17322"/>
                  </a:lnTo>
                  <a:lnTo>
                    <a:pt x="28219" y="17754"/>
                  </a:lnTo>
                  <a:lnTo>
                    <a:pt x="28079" y="17932"/>
                  </a:lnTo>
                  <a:lnTo>
                    <a:pt x="28016" y="18084"/>
                  </a:lnTo>
                  <a:lnTo>
                    <a:pt x="28016" y="17310"/>
                  </a:lnTo>
                  <a:lnTo>
                    <a:pt x="27305" y="17310"/>
                  </a:lnTo>
                  <a:lnTo>
                    <a:pt x="27305" y="21767"/>
                  </a:lnTo>
                  <a:lnTo>
                    <a:pt x="28054" y="21767"/>
                  </a:lnTo>
                  <a:lnTo>
                    <a:pt x="28054" y="18897"/>
                  </a:lnTo>
                  <a:lnTo>
                    <a:pt x="28155" y="18618"/>
                  </a:lnTo>
                  <a:lnTo>
                    <a:pt x="28562" y="18122"/>
                  </a:lnTo>
                  <a:lnTo>
                    <a:pt x="28854" y="18008"/>
                  </a:lnTo>
                  <a:lnTo>
                    <a:pt x="29235" y="18008"/>
                  </a:lnTo>
                  <a:lnTo>
                    <a:pt x="29476" y="18021"/>
                  </a:lnTo>
                  <a:lnTo>
                    <a:pt x="29476" y="17233"/>
                  </a:lnTo>
                  <a:close/>
                </a:path>
                <a:path w="92075" h="38735">
                  <a:moveTo>
                    <a:pt x="30429" y="32804"/>
                  </a:moveTo>
                  <a:lnTo>
                    <a:pt x="29616" y="32804"/>
                  </a:lnTo>
                  <a:lnTo>
                    <a:pt x="28359" y="36436"/>
                  </a:lnTo>
                  <a:lnTo>
                    <a:pt x="27178" y="32804"/>
                  </a:lnTo>
                  <a:lnTo>
                    <a:pt x="26314" y="32804"/>
                  </a:lnTo>
                  <a:lnTo>
                    <a:pt x="27952" y="37261"/>
                  </a:lnTo>
                  <a:lnTo>
                    <a:pt x="28752" y="37261"/>
                  </a:lnTo>
                  <a:lnTo>
                    <a:pt x="30429" y="32804"/>
                  </a:lnTo>
                  <a:close/>
                </a:path>
                <a:path w="92075" h="38735">
                  <a:moveTo>
                    <a:pt x="33528" y="20066"/>
                  </a:moveTo>
                  <a:lnTo>
                    <a:pt x="33388" y="19773"/>
                  </a:lnTo>
                  <a:lnTo>
                    <a:pt x="32905" y="19456"/>
                  </a:lnTo>
                  <a:lnTo>
                    <a:pt x="32550" y="19329"/>
                  </a:lnTo>
                  <a:lnTo>
                    <a:pt x="31305" y="19024"/>
                  </a:lnTo>
                  <a:lnTo>
                    <a:pt x="31140" y="18961"/>
                  </a:lnTo>
                  <a:lnTo>
                    <a:pt x="30835" y="18783"/>
                  </a:lnTo>
                  <a:lnTo>
                    <a:pt x="30734" y="18618"/>
                  </a:lnTo>
                  <a:lnTo>
                    <a:pt x="30734" y="18249"/>
                  </a:lnTo>
                  <a:lnTo>
                    <a:pt x="30810" y="18110"/>
                  </a:lnTo>
                  <a:lnTo>
                    <a:pt x="31102" y="17894"/>
                  </a:lnTo>
                  <a:lnTo>
                    <a:pt x="31318" y="17843"/>
                  </a:lnTo>
                  <a:lnTo>
                    <a:pt x="32016" y="17843"/>
                  </a:lnTo>
                  <a:lnTo>
                    <a:pt x="32677" y="18592"/>
                  </a:lnTo>
                  <a:lnTo>
                    <a:pt x="33375" y="18592"/>
                  </a:lnTo>
                  <a:lnTo>
                    <a:pt x="33388" y="18313"/>
                  </a:lnTo>
                  <a:lnTo>
                    <a:pt x="33299" y="18046"/>
                  </a:lnTo>
                  <a:lnTo>
                    <a:pt x="32816" y="17399"/>
                  </a:lnTo>
                  <a:lnTo>
                    <a:pt x="32334" y="17195"/>
                  </a:lnTo>
                  <a:lnTo>
                    <a:pt x="31153" y="17195"/>
                  </a:lnTo>
                  <a:lnTo>
                    <a:pt x="30734" y="17335"/>
                  </a:lnTo>
                  <a:lnTo>
                    <a:pt x="30124" y="17843"/>
                  </a:lnTo>
                  <a:lnTo>
                    <a:pt x="29972" y="18186"/>
                  </a:lnTo>
                  <a:lnTo>
                    <a:pt x="29972" y="18973"/>
                  </a:lnTo>
                  <a:lnTo>
                    <a:pt x="30137" y="19253"/>
                  </a:lnTo>
                  <a:lnTo>
                    <a:pt x="30645" y="19570"/>
                  </a:lnTo>
                  <a:lnTo>
                    <a:pt x="30924" y="19672"/>
                  </a:lnTo>
                  <a:lnTo>
                    <a:pt x="32219" y="20002"/>
                  </a:lnTo>
                  <a:lnTo>
                    <a:pt x="32423" y="20066"/>
                  </a:lnTo>
                  <a:lnTo>
                    <a:pt x="32702" y="20231"/>
                  </a:lnTo>
                  <a:lnTo>
                    <a:pt x="32791" y="20383"/>
                  </a:lnTo>
                  <a:lnTo>
                    <a:pt x="32791" y="20828"/>
                  </a:lnTo>
                  <a:lnTo>
                    <a:pt x="32689" y="21005"/>
                  </a:lnTo>
                  <a:lnTo>
                    <a:pt x="32258" y="21247"/>
                  </a:lnTo>
                  <a:lnTo>
                    <a:pt x="32016" y="21310"/>
                  </a:lnTo>
                  <a:lnTo>
                    <a:pt x="31280" y="21310"/>
                  </a:lnTo>
                  <a:lnTo>
                    <a:pt x="30949" y="21196"/>
                  </a:lnTo>
                  <a:lnTo>
                    <a:pt x="30657" y="20815"/>
                  </a:lnTo>
                  <a:lnTo>
                    <a:pt x="30594" y="20624"/>
                  </a:lnTo>
                  <a:lnTo>
                    <a:pt x="30568" y="20370"/>
                  </a:lnTo>
                  <a:lnTo>
                    <a:pt x="29845" y="20370"/>
                  </a:lnTo>
                  <a:lnTo>
                    <a:pt x="29870" y="20815"/>
                  </a:lnTo>
                  <a:lnTo>
                    <a:pt x="30022" y="21196"/>
                  </a:lnTo>
                  <a:lnTo>
                    <a:pt x="30568" y="21793"/>
                  </a:lnTo>
                  <a:lnTo>
                    <a:pt x="31038" y="21945"/>
                  </a:lnTo>
                  <a:lnTo>
                    <a:pt x="32321" y="21945"/>
                  </a:lnTo>
                  <a:lnTo>
                    <a:pt x="32778" y="21793"/>
                  </a:lnTo>
                  <a:lnTo>
                    <a:pt x="33375" y="21221"/>
                  </a:lnTo>
                  <a:lnTo>
                    <a:pt x="33528" y="20878"/>
                  </a:lnTo>
                  <a:lnTo>
                    <a:pt x="33528" y="20066"/>
                  </a:lnTo>
                  <a:close/>
                </a:path>
                <a:path w="92075" h="38735">
                  <a:moveTo>
                    <a:pt x="34899" y="35267"/>
                  </a:moveTo>
                  <a:lnTo>
                    <a:pt x="34124" y="33070"/>
                  </a:lnTo>
                  <a:lnTo>
                    <a:pt x="34124" y="34683"/>
                  </a:lnTo>
                  <a:lnTo>
                    <a:pt x="31648" y="34683"/>
                  </a:lnTo>
                  <a:lnTo>
                    <a:pt x="31661" y="34353"/>
                  </a:lnTo>
                  <a:lnTo>
                    <a:pt x="31788" y="33985"/>
                  </a:lnTo>
                  <a:lnTo>
                    <a:pt x="32245" y="33489"/>
                  </a:lnTo>
                  <a:lnTo>
                    <a:pt x="32537" y="33362"/>
                  </a:lnTo>
                  <a:lnTo>
                    <a:pt x="33362" y="33362"/>
                  </a:lnTo>
                  <a:lnTo>
                    <a:pt x="33705" y="33540"/>
                  </a:lnTo>
                  <a:lnTo>
                    <a:pt x="33959" y="33997"/>
                  </a:lnTo>
                  <a:lnTo>
                    <a:pt x="34074" y="34302"/>
                  </a:lnTo>
                  <a:lnTo>
                    <a:pt x="34124" y="34683"/>
                  </a:lnTo>
                  <a:lnTo>
                    <a:pt x="34124" y="33070"/>
                  </a:lnTo>
                  <a:lnTo>
                    <a:pt x="33553" y="32778"/>
                  </a:lnTo>
                  <a:lnTo>
                    <a:pt x="33248" y="32702"/>
                  </a:lnTo>
                  <a:lnTo>
                    <a:pt x="32296" y="32702"/>
                  </a:lnTo>
                  <a:lnTo>
                    <a:pt x="31788" y="32931"/>
                  </a:lnTo>
                  <a:lnTo>
                    <a:pt x="31013" y="33832"/>
                  </a:lnTo>
                  <a:lnTo>
                    <a:pt x="30924" y="34099"/>
                  </a:lnTo>
                  <a:lnTo>
                    <a:pt x="31013" y="36410"/>
                  </a:lnTo>
                  <a:lnTo>
                    <a:pt x="31788" y="37223"/>
                  </a:lnTo>
                  <a:lnTo>
                    <a:pt x="32258" y="37426"/>
                  </a:lnTo>
                  <a:lnTo>
                    <a:pt x="33032" y="37426"/>
                  </a:lnTo>
                  <a:lnTo>
                    <a:pt x="34836" y="35864"/>
                  </a:lnTo>
                  <a:lnTo>
                    <a:pt x="34099" y="35864"/>
                  </a:lnTo>
                  <a:lnTo>
                    <a:pt x="34023" y="36093"/>
                  </a:lnTo>
                  <a:lnTo>
                    <a:pt x="33947" y="36245"/>
                  </a:lnTo>
                  <a:lnTo>
                    <a:pt x="33578" y="36639"/>
                  </a:lnTo>
                  <a:lnTo>
                    <a:pt x="33261" y="36779"/>
                  </a:lnTo>
                  <a:lnTo>
                    <a:pt x="32448" y="36779"/>
                  </a:lnTo>
                  <a:lnTo>
                    <a:pt x="32169" y="36639"/>
                  </a:lnTo>
                  <a:lnTo>
                    <a:pt x="31750" y="36093"/>
                  </a:lnTo>
                  <a:lnTo>
                    <a:pt x="31623" y="35267"/>
                  </a:lnTo>
                  <a:lnTo>
                    <a:pt x="34899" y="35267"/>
                  </a:lnTo>
                  <a:close/>
                </a:path>
                <a:path w="92075" h="38735">
                  <a:moveTo>
                    <a:pt x="40005" y="37909"/>
                  </a:moveTo>
                  <a:lnTo>
                    <a:pt x="35267" y="37909"/>
                  </a:lnTo>
                  <a:lnTo>
                    <a:pt x="35267" y="38328"/>
                  </a:lnTo>
                  <a:lnTo>
                    <a:pt x="40005" y="38328"/>
                  </a:lnTo>
                  <a:lnTo>
                    <a:pt x="40005" y="37909"/>
                  </a:lnTo>
                  <a:close/>
                </a:path>
                <a:path w="92075" h="38735">
                  <a:moveTo>
                    <a:pt x="41427" y="19202"/>
                  </a:moveTo>
                  <a:lnTo>
                    <a:pt x="41160" y="18910"/>
                  </a:lnTo>
                  <a:lnTo>
                    <a:pt x="40982" y="18732"/>
                  </a:lnTo>
                  <a:lnTo>
                    <a:pt x="40754" y="18605"/>
                  </a:lnTo>
                  <a:lnTo>
                    <a:pt x="40728" y="19507"/>
                  </a:lnTo>
                  <a:lnTo>
                    <a:pt x="40652" y="20434"/>
                  </a:lnTo>
                  <a:lnTo>
                    <a:pt x="40297" y="20916"/>
                  </a:lnTo>
                  <a:lnTo>
                    <a:pt x="39941" y="21056"/>
                  </a:lnTo>
                  <a:lnTo>
                    <a:pt x="37642" y="21056"/>
                  </a:lnTo>
                  <a:lnTo>
                    <a:pt x="37642" y="18910"/>
                  </a:lnTo>
                  <a:lnTo>
                    <a:pt x="39636" y="18910"/>
                  </a:lnTo>
                  <a:lnTo>
                    <a:pt x="39916" y="18961"/>
                  </a:lnTo>
                  <a:lnTo>
                    <a:pt x="40525" y="19202"/>
                  </a:lnTo>
                  <a:lnTo>
                    <a:pt x="40728" y="19507"/>
                  </a:lnTo>
                  <a:lnTo>
                    <a:pt x="40728" y="18605"/>
                  </a:lnTo>
                  <a:lnTo>
                    <a:pt x="40436" y="18478"/>
                  </a:lnTo>
                  <a:lnTo>
                    <a:pt x="40652" y="18376"/>
                  </a:lnTo>
                  <a:lnTo>
                    <a:pt x="40817" y="18249"/>
                  </a:lnTo>
                  <a:lnTo>
                    <a:pt x="41084" y="17945"/>
                  </a:lnTo>
                  <a:lnTo>
                    <a:pt x="41160" y="16548"/>
                  </a:lnTo>
                  <a:lnTo>
                    <a:pt x="41021" y="16344"/>
                  </a:lnTo>
                  <a:lnTo>
                    <a:pt x="40690" y="15875"/>
                  </a:lnTo>
                  <a:lnTo>
                    <a:pt x="40411" y="15760"/>
                  </a:lnTo>
                  <a:lnTo>
                    <a:pt x="40411" y="16840"/>
                  </a:lnTo>
                  <a:lnTo>
                    <a:pt x="40309" y="17881"/>
                  </a:lnTo>
                  <a:lnTo>
                    <a:pt x="39776" y="18199"/>
                  </a:lnTo>
                  <a:lnTo>
                    <a:pt x="39497" y="18249"/>
                  </a:lnTo>
                  <a:lnTo>
                    <a:pt x="37642" y="18249"/>
                  </a:lnTo>
                  <a:lnTo>
                    <a:pt x="37642" y="16344"/>
                  </a:lnTo>
                  <a:lnTo>
                    <a:pt x="39484" y="16344"/>
                  </a:lnTo>
                  <a:lnTo>
                    <a:pt x="39751" y="16395"/>
                  </a:lnTo>
                  <a:lnTo>
                    <a:pt x="40259" y="16598"/>
                  </a:lnTo>
                  <a:lnTo>
                    <a:pt x="40411" y="16840"/>
                  </a:lnTo>
                  <a:lnTo>
                    <a:pt x="40411" y="15760"/>
                  </a:lnTo>
                  <a:lnTo>
                    <a:pt x="40182" y="15659"/>
                  </a:lnTo>
                  <a:lnTo>
                    <a:pt x="36842" y="15659"/>
                  </a:lnTo>
                  <a:lnTo>
                    <a:pt x="36842" y="21767"/>
                  </a:lnTo>
                  <a:lnTo>
                    <a:pt x="40220" y="21767"/>
                  </a:lnTo>
                  <a:lnTo>
                    <a:pt x="40817" y="21526"/>
                  </a:lnTo>
                  <a:lnTo>
                    <a:pt x="41173" y="21056"/>
                  </a:lnTo>
                  <a:lnTo>
                    <a:pt x="41427" y="20739"/>
                  </a:lnTo>
                  <a:lnTo>
                    <a:pt x="41427" y="19202"/>
                  </a:lnTo>
                  <a:close/>
                </a:path>
                <a:path w="92075" h="38735">
                  <a:moveTo>
                    <a:pt x="43561" y="15659"/>
                  </a:moveTo>
                  <a:lnTo>
                    <a:pt x="42735" y="15659"/>
                  </a:lnTo>
                  <a:lnTo>
                    <a:pt x="42735" y="21767"/>
                  </a:lnTo>
                  <a:lnTo>
                    <a:pt x="43561" y="21767"/>
                  </a:lnTo>
                  <a:lnTo>
                    <a:pt x="43561" y="15659"/>
                  </a:lnTo>
                  <a:close/>
                </a:path>
                <a:path w="92075" h="38735">
                  <a:moveTo>
                    <a:pt x="44119" y="32804"/>
                  </a:moveTo>
                  <a:lnTo>
                    <a:pt x="43370" y="32804"/>
                  </a:lnTo>
                  <a:lnTo>
                    <a:pt x="43370" y="35433"/>
                  </a:lnTo>
                  <a:lnTo>
                    <a:pt x="43319" y="35775"/>
                  </a:lnTo>
                  <a:lnTo>
                    <a:pt x="43027" y="36487"/>
                  </a:lnTo>
                  <a:lnTo>
                    <a:pt x="42672" y="36728"/>
                  </a:lnTo>
                  <a:lnTo>
                    <a:pt x="41795" y="36728"/>
                  </a:lnTo>
                  <a:lnTo>
                    <a:pt x="41541" y="36588"/>
                  </a:lnTo>
                  <a:lnTo>
                    <a:pt x="41338" y="36182"/>
                  </a:lnTo>
                  <a:lnTo>
                    <a:pt x="41300" y="35991"/>
                  </a:lnTo>
                  <a:lnTo>
                    <a:pt x="41300" y="32804"/>
                  </a:lnTo>
                  <a:lnTo>
                    <a:pt x="40538" y="32804"/>
                  </a:lnTo>
                  <a:lnTo>
                    <a:pt x="40538" y="36220"/>
                  </a:lnTo>
                  <a:lnTo>
                    <a:pt x="40601" y="36525"/>
                  </a:lnTo>
                  <a:lnTo>
                    <a:pt x="40957" y="37172"/>
                  </a:lnTo>
                  <a:lnTo>
                    <a:pt x="41389" y="37388"/>
                  </a:lnTo>
                  <a:lnTo>
                    <a:pt x="42430" y="37388"/>
                  </a:lnTo>
                  <a:lnTo>
                    <a:pt x="42773" y="37274"/>
                  </a:lnTo>
                  <a:lnTo>
                    <a:pt x="43205" y="36918"/>
                  </a:lnTo>
                  <a:lnTo>
                    <a:pt x="43332" y="36779"/>
                  </a:lnTo>
                  <a:lnTo>
                    <a:pt x="43421" y="36614"/>
                  </a:lnTo>
                  <a:lnTo>
                    <a:pt x="43408" y="37261"/>
                  </a:lnTo>
                  <a:lnTo>
                    <a:pt x="44119" y="37261"/>
                  </a:lnTo>
                  <a:lnTo>
                    <a:pt x="44119" y="32804"/>
                  </a:lnTo>
                  <a:close/>
                </a:path>
                <a:path w="92075" h="38735">
                  <a:moveTo>
                    <a:pt x="48704" y="35560"/>
                  </a:moveTo>
                  <a:lnTo>
                    <a:pt x="48552" y="35267"/>
                  </a:lnTo>
                  <a:lnTo>
                    <a:pt x="48069" y="34950"/>
                  </a:lnTo>
                  <a:lnTo>
                    <a:pt x="47713" y="34823"/>
                  </a:lnTo>
                  <a:lnTo>
                    <a:pt x="46469" y="34518"/>
                  </a:lnTo>
                  <a:lnTo>
                    <a:pt x="46304" y="34455"/>
                  </a:lnTo>
                  <a:lnTo>
                    <a:pt x="45999" y="34277"/>
                  </a:lnTo>
                  <a:lnTo>
                    <a:pt x="45897" y="34112"/>
                  </a:lnTo>
                  <a:lnTo>
                    <a:pt x="45897" y="33743"/>
                  </a:lnTo>
                  <a:lnTo>
                    <a:pt x="45974" y="33604"/>
                  </a:lnTo>
                  <a:lnTo>
                    <a:pt x="46266" y="33388"/>
                  </a:lnTo>
                  <a:lnTo>
                    <a:pt x="46482" y="33324"/>
                  </a:lnTo>
                  <a:lnTo>
                    <a:pt x="47193" y="33324"/>
                  </a:lnTo>
                  <a:lnTo>
                    <a:pt x="47840" y="34086"/>
                  </a:lnTo>
                  <a:lnTo>
                    <a:pt x="48539" y="34086"/>
                  </a:lnTo>
                  <a:lnTo>
                    <a:pt x="48552" y="33794"/>
                  </a:lnTo>
                  <a:lnTo>
                    <a:pt x="48463" y="33528"/>
                  </a:lnTo>
                  <a:lnTo>
                    <a:pt x="47980" y="32893"/>
                  </a:lnTo>
                  <a:lnTo>
                    <a:pt x="47498" y="32689"/>
                  </a:lnTo>
                  <a:lnTo>
                    <a:pt x="46316" y="32689"/>
                  </a:lnTo>
                  <a:lnTo>
                    <a:pt x="45897" y="32816"/>
                  </a:lnTo>
                  <a:lnTo>
                    <a:pt x="45288" y="33337"/>
                  </a:lnTo>
                  <a:lnTo>
                    <a:pt x="45148" y="33680"/>
                  </a:lnTo>
                  <a:lnTo>
                    <a:pt x="45148" y="34467"/>
                  </a:lnTo>
                  <a:lnTo>
                    <a:pt x="45300" y="34747"/>
                  </a:lnTo>
                  <a:lnTo>
                    <a:pt x="45808" y="35064"/>
                  </a:lnTo>
                  <a:lnTo>
                    <a:pt x="46088" y="35166"/>
                  </a:lnTo>
                  <a:lnTo>
                    <a:pt x="47383" y="35496"/>
                  </a:lnTo>
                  <a:lnTo>
                    <a:pt x="47599" y="35560"/>
                  </a:lnTo>
                  <a:lnTo>
                    <a:pt x="47866" y="35725"/>
                  </a:lnTo>
                  <a:lnTo>
                    <a:pt x="47955" y="35877"/>
                  </a:lnTo>
                  <a:lnTo>
                    <a:pt x="47955" y="36309"/>
                  </a:lnTo>
                  <a:lnTo>
                    <a:pt x="47853" y="36499"/>
                  </a:lnTo>
                  <a:lnTo>
                    <a:pt x="47434" y="36741"/>
                  </a:lnTo>
                  <a:lnTo>
                    <a:pt x="47180" y="36804"/>
                  </a:lnTo>
                  <a:lnTo>
                    <a:pt x="46443" y="36804"/>
                  </a:lnTo>
                  <a:lnTo>
                    <a:pt x="46113" y="36677"/>
                  </a:lnTo>
                  <a:lnTo>
                    <a:pt x="45821" y="36309"/>
                  </a:lnTo>
                  <a:lnTo>
                    <a:pt x="45758" y="36118"/>
                  </a:lnTo>
                  <a:lnTo>
                    <a:pt x="45732" y="35864"/>
                  </a:lnTo>
                  <a:lnTo>
                    <a:pt x="45008" y="35864"/>
                  </a:lnTo>
                  <a:lnTo>
                    <a:pt x="45034" y="36309"/>
                  </a:lnTo>
                  <a:lnTo>
                    <a:pt x="45186" y="36677"/>
                  </a:lnTo>
                  <a:lnTo>
                    <a:pt x="45732" y="37287"/>
                  </a:lnTo>
                  <a:lnTo>
                    <a:pt x="46202" y="37439"/>
                  </a:lnTo>
                  <a:lnTo>
                    <a:pt x="47485" y="37439"/>
                  </a:lnTo>
                  <a:lnTo>
                    <a:pt x="47942" y="37287"/>
                  </a:lnTo>
                  <a:lnTo>
                    <a:pt x="48539" y="36715"/>
                  </a:lnTo>
                  <a:lnTo>
                    <a:pt x="48704" y="36372"/>
                  </a:lnTo>
                  <a:lnTo>
                    <a:pt x="48704" y="35560"/>
                  </a:lnTo>
                  <a:close/>
                </a:path>
                <a:path w="92075" h="38735">
                  <a:moveTo>
                    <a:pt x="50253" y="18503"/>
                  </a:moveTo>
                  <a:lnTo>
                    <a:pt x="47574" y="18503"/>
                  </a:lnTo>
                  <a:lnTo>
                    <a:pt x="47574" y="19189"/>
                  </a:lnTo>
                  <a:lnTo>
                    <a:pt x="49491" y="19189"/>
                  </a:lnTo>
                  <a:lnTo>
                    <a:pt x="49479" y="19900"/>
                  </a:lnTo>
                  <a:lnTo>
                    <a:pt x="49288" y="20421"/>
                  </a:lnTo>
                  <a:lnTo>
                    <a:pt x="48564" y="21056"/>
                  </a:lnTo>
                  <a:lnTo>
                    <a:pt x="48120" y="21221"/>
                  </a:lnTo>
                  <a:lnTo>
                    <a:pt x="46837" y="21221"/>
                  </a:lnTo>
                  <a:lnTo>
                    <a:pt x="46316" y="20993"/>
                  </a:lnTo>
                  <a:lnTo>
                    <a:pt x="45681" y="20078"/>
                  </a:lnTo>
                  <a:lnTo>
                    <a:pt x="45516" y="19481"/>
                  </a:lnTo>
                  <a:lnTo>
                    <a:pt x="45516" y="17919"/>
                  </a:lnTo>
                  <a:lnTo>
                    <a:pt x="45707" y="17284"/>
                  </a:lnTo>
                  <a:lnTo>
                    <a:pt x="46482" y="16433"/>
                  </a:lnTo>
                  <a:lnTo>
                    <a:pt x="46964" y="16230"/>
                  </a:lnTo>
                  <a:lnTo>
                    <a:pt x="48006" y="16230"/>
                  </a:lnTo>
                  <a:lnTo>
                    <a:pt x="48399" y="16332"/>
                  </a:lnTo>
                  <a:lnTo>
                    <a:pt x="49034" y="16738"/>
                  </a:lnTo>
                  <a:lnTo>
                    <a:pt x="49237" y="17068"/>
                  </a:lnTo>
                  <a:lnTo>
                    <a:pt x="49339" y="17513"/>
                  </a:lnTo>
                  <a:lnTo>
                    <a:pt x="50165" y="17513"/>
                  </a:lnTo>
                  <a:lnTo>
                    <a:pt x="50025" y="16713"/>
                  </a:lnTo>
                  <a:lnTo>
                    <a:pt x="49657" y="16154"/>
                  </a:lnTo>
                  <a:lnTo>
                    <a:pt x="49047" y="15836"/>
                  </a:lnTo>
                  <a:lnTo>
                    <a:pt x="48615" y="15608"/>
                  </a:lnTo>
                  <a:lnTo>
                    <a:pt x="48120" y="15494"/>
                  </a:lnTo>
                  <a:lnTo>
                    <a:pt x="46710" y="15494"/>
                  </a:lnTo>
                  <a:lnTo>
                    <a:pt x="46037" y="15786"/>
                  </a:lnTo>
                  <a:lnTo>
                    <a:pt x="44945" y="16967"/>
                  </a:lnTo>
                  <a:lnTo>
                    <a:pt x="44665" y="17780"/>
                  </a:lnTo>
                  <a:lnTo>
                    <a:pt x="44665" y="19837"/>
                  </a:lnTo>
                  <a:lnTo>
                    <a:pt x="44958" y="20650"/>
                  </a:lnTo>
                  <a:lnTo>
                    <a:pt x="45529" y="21234"/>
                  </a:lnTo>
                  <a:lnTo>
                    <a:pt x="46050" y="21704"/>
                  </a:lnTo>
                  <a:lnTo>
                    <a:pt x="46672" y="21932"/>
                  </a:lnTo>
                  <a:lnTo>
                    <a:pt x="47955" y="21932"/>
                  </a:lnTo>
                  <a:lnTo>
                    <a:pt x="48425" y="21831"/>
                  </a:lnTo>
                  <a:lnTo>
                    <a:pt x="48996" y="21501"/>
                  </a:lnTo>
                  <a:lnTo>
                    <a:pt x="49250" y="21297"/>
                  </a:lnTo>
                  <a:lnTo>
                    <a:pt x="49530" y="20993"/>
                  </a:lnTo>
                  <a:lnTo>
                    <a:pt x="49720" y="21767"/>
                  </a:lnTo>
                  <a:lnTo>
                    <a:pt x="50253" y="21767"/>
                  </a:lnTo>
                  <a:lnTo>
                    <a:pt x="50253" y="18503"/>
                  </a:lnTo>
                  <a:close/>
                </a:path>
                <a:path w="92075" h="38735">
                  <a:moveTo>
                    <a:pt x="52565" y="15659"/>
                  </a:moveTo>
                  <a:lnTo>
                    <a:pt x="51727" y="15659"/>
                  </a:lnTo>
                  <a:lnTo>
                    <a:pt x="51727" y="21767"/>
                  </a:lnTo>
                  <a:lnTo>
                    <a:pt x="52565" y="21767"/>
                  </a:lnTo>
                  <a:lnTo>
                    <a:pt x="52565" y="15659"/>
                  </a:lnTo>
                  <a:close/>
                </a:path>
                <a:path w="92075" h="38735">
                  <a:moveTo>
                    <a:pt x="53378" y="35267"/>
                  </a:moveTo>
                  <a:lnTo>
                    <a:pt x="53365" y="34683"/>
                  </a:lnTo>
                  <a:lnTo>
                    <a:pt x="53276" y="34099"/>
                  </a:lnTo>
                  <a:lnTo>
                    <a:pt x="53162" y="33731"/>
                  </a:lnTo>
                  <a:lnTo>
                    <a:pt x="52908" y="33362"/>
                  </a:lnTo>
                  <a:lnTo>
                    <a:pt x="52628" y="33083"/>
                  </a:lnTo>
                  <a:lnTo>
                    <a:pt x="52603" y="34683"/>
                  </a:lnTo>
                  <a:lnTo>
                    <a:pt x="50126" y="34683"/>
                  </a:lnTo>
                  <a:lnTo>
                    <a:pt x="50139" y="34353"/>
                  </a:lnTo>
                  <a:lnTo>
                    <a:pt x="50266" y="33985"/>
                  </a:lnTo>
                  <a:lnTo>
                    <a:pt x="50736" y="33489"/>
                  </a:lnTo>
                  <a:lnTo>
                    <a:pt x="51028" y="33362"/>
                  </a:lnTo>
                  <a:lnTo>
                    <a:pt x="51841" y="33362"/>
                  </a:lnTo>
                  <a:lnTo>
                    <a:pt x="52184" y="33540"/>
                  </a:lnTo>
                  <a:lnTo>
                    <a:pt x="52438" y="33997"/>
                  </a:lnTo>
                  <a:lnTo>
                    <a:pt x="52552" y="34302"/>
                  </a:lnTo>
                  <a:lnTo>
                    <a:pt x="52603" y="34683"/>
                  </a:lnTo>
                  <a:lnTo>
                    <a:pt x="52603" y="33070"/>
                  </a:lnTo>
                  <a:lnTo>
                    <a:pt x="52031" y="32778"/>
                  </a:lnTo>
                  <a:lnTo>
                    <a:pt x="51727" y="32702"/>
                  </a:lnTo>
                  <a:lnTo>
                    <a:pt x="50787" y="32702"/>
                  </a:lnTo>
                  <a:lnTo>
                    <a:pt x="50279" y="32931"/>
                  </a:lnTo>
                  <a:lnTo>
                    <a:pt x="49504" y="33832"/>
                  </a:lnTo>
                  <a:lnTo>
                    <a:pt x="49403" y="34099"/>
                  </a:lnTo>
                  <a:lnTo>
                    <a:pt x="49491" y="36410"/>
                  </a:lnTo>
                  <a:lnTo>
                    <a:pt x="50266" y="37223"/>
                  </a:lnTo>
                  <a:lnTo>
                    <a:pt x="50736" y="37426"/>
                  </a:lnTo>
                  <a:lnTo>
                    <a:pt x="51523" y="37426"/>
                  </a:lnTo>
                  <a:lnTo>
                    <a:pt x="53314" y="35864"/>
                  </a:lnTo>
                  <a:lnTo>
                    <a:pt x="52578" y="35864"/>
                  </a:lnTo>
                  <a:lnTo>
                    <a:pt x="52501" y="36093"/>
                  </a:lnTo>
                  <a:lnTo>
                    <a:pt x="52425" y="36245"/>
                  </a:lnTo>
                  <a:lnTo>
                    <a:pt x="52057" y="36639"/>
                  </a:lnTo>
                  <a:lnTo>
                    <a:pt x="51752" y="36779"/>
                  </a:lnTo>
                  <a:lnTo>
                    <a:pt x="50939" y="36779"/>
                  </a:lnTo>
                  <a:lnTo>
                    <a:pt x="50647" y="36639"/>
                  </a:lnTo>
                  <a:lnTo>
                    <a:pt x="50228" y="36093"/>
                  </a:lnTo>
                  <a:lnTo>
                    <a:pt x="50114" y="35267"/>
                  </a:lnTo>
                  <a:lnTo>
                    <a:pt x="53378" y="35267"/>
                  </a:lnTo>
                  <a:close/>
                </a:path>
                <a:path w="92075" h="38735">
                  <a:moveTo>
                    <a:pt x="56489" y="32727"/>
                  </a:moveTo>
                  <a:lnTo>
                    <a:pt x="56248" y="32702"/>
                  </a:lnTo>
                  <a:lnTo>
                    <a:pt x="55943" y="32702"/>
                  </a:lnTo>
                  <a:lnTo>
                    <a:pt x="55676" y="32816"/>
                  </a:lnTo>
                  <a:lnTo>
                    <a:pt x="55232" y="33248"/>
                  </a:lnTo>
                  <a:lnTo>
                    <a:pt x="55079" y="33426"/>
                  </a:lnTo>
                  <a:lnTo>
                    <a:pt x="55029" y="33578"/>
                  </a:lnTo>
                  <a:lnTo>
                    <a:pt x="55029" y="32804"/>
                  </a:lnTo>
                  <a:lnTo>
                    <a:pt x="54317" y="32804"/>
                  </a:lnTo>
                  <a:lnTo>
                    <a:pt x="54317" y="37261"/>
                  </a:lnTo>
                  <a:lnTo>
                    <a:pt x="55067" y="37261"/>
                  </a:lnTo>
                  <a:lnTo>
                    <a:pt x="55067" y="34391"/>
                  </a:lnTo>
                  <a:lnTo>
                    <a:pt x="55168" y="34099"/>
                  </a:lnTo>
                  <a:lnTo>
                    <a:pt x="55575" y="33616"/>
                  </a:lnTo>
                  <a:lnTo>
                    <a:pt x="55854" y="33502"/>
                  </a:lnTo>
                  <a:lnTo>
                    <a:pt x="56235" y="33502"/>
                  </a:lnTo>
                  <a:lnTo>
                    <a:pt x="56489" y="33515"/>
                  </a:lnTo>
                  <a:lnTo>
                    <a:pt x="56489" y="32727"/>
                  </a:lnTo>
                  <a:close/>
                </a:path>
                <a:path w="92075" h="38735">
                  <a:moveTo>
                    <a:pt x="58762" y="15659"/>
                  </a:moveTo>
                  <a:lnTo>
                    <a:pt x="57975" y="15659"/>
                  </a:lnTo>
                  <a:lnTo>
                    <a:pt x="57975" y="20612"/>
                  </a:lnTo>
                  <a:lnTo>
                    <a:pt x="54889" y="15659"/>
                  </a:lnTo>
                  <a:lnTo>
                    <a:pt x="53911" y="15659"/>
                  </a:lnTo>
                  <a:lnTo>
                    <a:pt x="53911" y="21767"/>
                  </a:lnTo>
                  <a:lnTo>
                    <a:pt x="54698" y="21767"/>
                  </a:lnTo>
                  <a:lnTo>
                    <a:pt x="54698" y="16827"/>
                  </a:lnTo>
                  <a:lnTo>
                    <a:pt x="57835" y="21767"/>
                  </a:lnTo>
                  <a:lnTo>
                    <a:pt x="58762" y="21767"/>
                  </a:lnTo>
                  <a:lnTo>
                    <a:pt x="58762" y="15659"/>
                  </a:lnTo>
                  <a:close/>
                </a:path>
                <a:path w="92075" h="38735">
                  <a:moveTo>
                    <a:pt x="60540" y="35560"/>
                  </a:moveTo>
                  <a:lnTo>
                    <a:pt x="60388" y="35267"/>
                  </a:lnTo>
                  <a:lnTo>
                    <a:pt x="59918" y="34950"/>
                  </a:lnTo>
                  <a:lnTo>
                    <a:pt x="59563" y="34823"/>
                  </a:lnTo>
                  <a:lnTo>
                    <a:pt x="58305" y="34518"/>
                  </a:lnTo>
                  <a:lnTo>
                    <a:pt x="58140" y="34455"/>
                  </a:lnTo>
                  <a:lnTo>
                    <a:pt x="57835" y="34277"/>
                  </a:lnTo>
                  <a:lnTo>
                    <a:pt x="57746" y="34112"/>
                  </a:lnTo>
                  <a:lnTo>
                    <a:pt x="57746" y="33743"/>
                  </a:lnTo>
                  <a:lnTo>
                    <a:pt x="57810" y="33604"/>
                  </a:lnTo>
                  <a:lnTo>
                    <a:pt x="58115" y="33388"/>
                  </a:lnTo>
                  <a:lnTo>
                    <a:pt x="58318" y="33324"/>
                  </a:lnTo>
                  <a:lnTo>
                    <a:pt x="59029" y="33324"/>
                  </a:lnTo>
                  <a:lnTo>
                    <a:pt x="59677" y="34086"/>
                  </a:lnTo>
                  <a:lnTo>
                    <a:pt x="60388" y="34086"/>
                  </a:lnTo>
                  <a:lnTo>
                    <a:pt x="60401" y="33794"/>
                  </a:lnTo>
                  <a:lnTo>
                    <a:pt x="60299" y="33528"/>
                  </a:lnTo>
                  <a:lnTo>
                    <a:pt x="59817" y="32893"/>
                  </a:lnTo>
                  <a:lnTo>
                    <a:pt x="59334" y="32689"/>
                  </a:lnTo>
                  <a:lnTo>
                    <a:pt x="58153" y="32689"/>
                  </a:lnTo>
                  <a:lnTo>
                    <a:pt x="57746" y="32816"/>
                  </a:lnTo>
                  <a:lnTo>
                    <a:pt x="57137" y="33337"/>
                  </a:lnTo>
                  <a:lnTo>
                    <a:pt x="56984" y="33680"/>
                  </a:lnTo>
                  <a:lnTo>
                    <a:pt x="56984" y="34467"/>
                  </a:lnTo>
                  <a:lnTo>
                    <a:pt x="57150" y="34747"/>
                  </a:lnTo>
                  <a:lnTo>
                    <a:pt x="57645" y="35064"/>
                  </a:lnTo>
                  <a:lnTo>
                    <a:pt x="57924" y="35166"/>
                  </a:lnTo>
                  <a:lnTo>
                    <a:pt x="59220" y="35496"/>
                  </a:lnTo>
                  <a:lnTo>
                    <a:pt x="59436" y="35560"/>
                  </a:lnTo>
                  <a:lnTo>
                    <a:pt x="59715" y="35725"/>
                  </a:lnTo>
                  <a:lnTo>
                    <a:pt x="59791" y="35877"/>
                  </a:lnTo>
                  <a:lnTo>
                    <a:pt x="59791" y="36309"/>
                  </a:lnTo>
                  <a:lnTo>
                    <a:pt x="59690" y="36499"/>
                  </a:lnTo>
                  <a:lnTo>
                    <a:pt x="59270" y="36741"/>
                  </a:lnTo>
                  <a:lnTo>
                    <a:pt x="59016" y="36804"/>
                  </a:lnTo>
                  <a:lnTo>
                    <a:pt x="58280" y="36804"/>
                  </a:lnTo>
                  <a:lnTo>
                    <a:pt x="57950" y="36677"/>
                  </a:lnTo>
                  <a:lnTo>
                    <a:pt x="57658" y="36309"/>
                  </a:lnTo>
                  <a:lnTo>
                    <a:pt x="57594" y="36118"/>
                  </a:lnTo>
                  <a:lnTo>
                    <a:pt x="57581" y="35864"/>
                  </a:lnTo>
                  <a:lnTo>
                    <a:pt x="56857" y="35864"/>
                  </a:lnTo>
                  <a:lnTo>
                    <a:pt x="56870" y="36309"/>
                  </a:lnTo>
                  <a:lnTo>
                    <a:pt x="57023" y="36677"/>
                  </a:lnTo>
                  <a:lnTo>
                    <a:pt x="57581" y="37287"/>
                  </a:lnTo>
                  <a:lnTo>
                    <a:pt x="58051" y="37439"/>
                  </a:lnTo>
                  <a:lnTo>
                    <a:pt x="59321" y="37439"/>
                  </a:lnTo>
                  <a:lnTo>
                    <a:pt x="59791" y="37287"/>
                  </a:lnTo>
                  <a:lnTo>
                    <a:pt x="60388" y="36715"/>
                  </a:lnTo>
                  <a:lnTo>
                    <a:pt x="60540" y="36372"/>
                  </a:lnTo>
                  <a:lnTo>
                    <a:pt x="60540" y="35560"/>
                  </a:lnTo>
                  <a:close/>
                </a:path>
                <a:path w="92075" h="38735">
                  <a:moveTo>
                    <a:pt x="64516" y="15659"/>
                  </a:moveTo>
                  <a:lnTo>
                    <a:pt x="59550" y="15659"/>
                  </a:lnTo>
                  <a:lnTo>
                    <a:pt x="59550" y="16383"/>
                  </a:lnTo>
                  <a:lnTo>
                    <a:pt x="61607" y="16383"/>
                  </a:lnTo>
                  <a:lnTo>
                    <a:pt x="61607" y="21767"/>
                  </a:lnTo>
                  <a:lnTo>
                    <a:pt x="62445" y="21767"/>
                  </a:lnTo>
                  <a:lnTo>
                    <a:pt x="62445" y="16383"/>
                  </a:lnTo>
                  <a:lnTo>
                    <a:pt x="64516" y="16383"/>
                  </a:lnTo>
                  <a:lnTo>
                    <a:pt x="64516" y="15659"/>
                  </a:lnTo>
                  <a:close/>
                </a:path>
                <a:path w="92075" h="38735">
                  <a:moveTo>
                    <a:pt x="68440" y="34696"/>
                  </a:moveTo>
                  <a:lnTo>
                    <a:pt x="68173" y="34404"/>
                  </a:lnTo>
                  <a:lnTo>
                    <a:pt x="67995" y="34226"/>
                  </a:lnTo>
                  <a:lnTo>
                    <a:pt x="67754" y="34099"/>
                  </a:lnTo>
                  <a:lnTo>
                    <a:pt x="67729" y="35001"/>
                  </a:lnTo>
                  <a:lnTo>
                    <a:pt x="67665" y="35928"/>
                  </a:lnTo>
                  <a:lnTo>
                    <a:pt x="67310" y="36410"/>
                  </a:lnTo>
                  <a:lnTo>
                    <a:pt x="66941" y="36550"/>
                  </a:lnTo>
                  <a:lnTo>
                    <a:pt x="64655" y="36550"/>
                  </a:lnTo>
                  <a:lnTo>
                    <a:pt x="64655" y="34404"/>
                  </a:lnTo>
                  <a:lnTo>
                    <a:pt x="66649" y="34404"/>
                  </a:lnTo>
                  <a:lnTo>
                    <a:pt x="66929" y="34455"/>
                  </a:lnTo>
                  <a:lnTo>
                    <a:pt x="67525" y="34696"/>
                  </a:lnTo>
                  <a:lnTo>
                    <a:pt x="67729" y="35001"/>
                  </a:lnTo>
                  <a:lnTo>
                    <a:pt x="67729" y="34099"/>
                  </a:lnTo>
                  <a:lnTo>
                    <a:pt x="67437" y="33972"/>
                  </a:lnTo>
                  <a:lnTo>
                    <a:pt x="67652" y="33858"/>
                  </a:lnTo>
                  <a:lnTo>
                    <a:pt x="67830" y="33731"/>
                  </a:lnTo>
                  <a:lnTo>
                    <a:pt x="68084" y="33439"/>
                  </a:lnTo>
                  <a:lnTo>
                    <a:pt x="68173" y="32042"/>
                  </a:lnTo>
                  <a:lnTo>
                    <a:pt x="68033" y="31838"/>
                  </a:lnTo>
                  <a:lnTo>
                    <a:pt x="67691" y="31369"/>
                  </a:lnTo>
                  <a:lnTo>
                    <a:pt x="67411" y="31254"/>
                  </a:lnTo>
                  <a:lnTo>
                    <a:pt x="67411" y="32334"/>
                  </a:lnTo>
                  <a:lnTo>
                    <a:pt x="67322" y="33362"/>
                  </a:lnTo>
                  <a:lnTo>
                    <a:pt x="66776" y="33693"/>
                  </a:lnTo>
                  <a:lnTo>
                    <a:pt x="66509" y="33731"/>
                  </a:lnTo>
                  <a:lnTo>
                    <a:pt x="64655" y="33731"/>
                  </a:lnTo>
                  <a:lnTo>
                    <a:pt x="64655" y="31838"/>
                  </a:lnTo>
                  <a:lnTo>
                    <a:pt x="66497" y="31838"/>
                  </a:lnTo>
                  <a:lnTo>
                    <a:pt x="66763" y="31889"/>
                  </a:lnTo>
                  <a:lnTo>
                    <a:pt x="67271" y="32092"/>
                  </a:lnTo>
                  <a:lnTo>
                    <a:pt x="67411" y="32334"/>
                  </a:lnTo>
                  <a:lnTo>
                    <a:pt x="67411" y="31254"/>
                  </a:lnTo>
                  <a:lnTo>
                    <a:pt x="67183" y="31153"/>
                  </a:lnTo>
                  <a:lnTo>
                    <a:pt x="63842" y="31153"/>
                  </a:lnTo>
                  <a:lnTo>
                    <a:pt x="63842" y="37261"/>
                  </a:lnTo>
                  <a:lnTo>
                    <a:pt x="67233" y="37261"/>
                  </a:lnTo>
                  <a:lnTo>
                    <a:pt x="67818" y="37020"/>
                  </a:lnTo>
                  <a:lnTo>
                    <a:pt x="68186" y="36550"/>
                  </a:lnTo>
                  <a:lnTo>
                    <a:pt x="68440" y="36233"/>
                  </a:lnTo>
                  <a:lnTo>
                    <a:pt x="68440" y="34696"/>
                  </a:lnTo>
                  <a:close/>
                </a:path>
                <a:path w="92075" h="38735">
                  <a:moveTo>
                    <a:pt x="70573" y="31153"/>
                  </a:moveTo>
                  <a:lnTo>
                    <a:pt x="69735" y="31153"/>
                  </a:lnTo>
                  <a:lnTo>
                    <a:pt x="69735" y="37261"/>
                  </a:lnTo>
                  <a:lnTo>
                    <a:pt x="70573" y="37261"/>
                  </a:lnTo>
                  <a:lnTo>
                    <a:pt x="70573" y="31153"/>
                  </a:lnTo>
                  <a:close/>
                </a:path>
                <a:path w="92075" h="38735">
                  <a:moveTo>
                    <a:pt x="73482" y="2997"/>
                  </a:moveTo>
                  <a:lnTo>
                    <a:pt x="70802" y="2997"/>
                  </a:lnTo>
                  <a:lnTo>
                    <a:pt x="70802" y="3695"/>
                  </a:lnTo>
                  <a:lnTo>
                    <a:pt x="72720" y="3695"/>
                  </a:lnTo>
                  <a:lnTo>
                    <a:pt x="72707" y="4406"/>
                  </a:lnTo>
                  <a:lnTo>
                    <a:pt x="72529" y="4927"/>
                  </a:lnTo>
                  <a:lnTo>
                    <a:pt x="71805" y="5562"/>
                  </a:lnTo>
                  <a:lnTo>
                    <a:pt x="71348" y="5727"/>
                  </a:lnTo>
                  <a:lnTo>
                    <a:pt x="70065" y="5727"/>
                  </a:lnTo>
                  <a:lnTo>
                    <a:pt x="69557" y="5499"/>
                  </a:lnTo>
                  <a:lnTo>
                    <a:pt x="68910" y="4584"/>
                  </a:lnTo>
                  <a:lnTo>
                    <a:pt x="68745" y="3987"/>
                  </a:lnTo>
                  <a:lnTo>
                    <a:pt x="68745" y="2425"/>
                  </a:lnTo>
                  <a:lnTo>
                    <a:pt x="68948" y="1790"/>
                  </a:lnTo>
                  <a:lnTo>
                    <a:pt x="69723" y="939"/>
                  </a:lnTo>
                  <a:lnTo>
                    <a:pt x="70192" y="736"/>
                  </a:lnTo>
                  <a:lnTo>
                    <a:pt x="71234" y="736"/>
                  </a:lnTo>
                  <a:lnTo>
                    <a:pt x="71628" y="838"/>
                  </a:lnTo>
                  <a:lnTo>
                    <a:pt x="72263" y="1244"/>
                  </a:lnTo>
                  <a:lnTo>
                    <a:pt x="72466" y="1562"/>
                  </a:lnTo>
                  <a:lnTo>
                    <a:pt x="72567" y="2019"/>
                  </a:lnTo>
                  <a:lnTo>
                    <a:pt x="73393" y="2019"/>
                  </a:lnTo>
                  <a:lnTo>
                    <a:pt x="73253" y="1219"/>
                  </a:lnTo>
                  <a:lnTo>
                    <a:pt x="72885" y="660"/>
                  </a:lnTo>
                  <a:lnTo>
                    <a:pt x="72275" y="342"/>
                  </a:lnTo>
                  <a:lnTo>
                    <a:pt x="71856" y="114"/>
                  </a:lnTo>
                  <a:lnTo>
                    <a:pt x="71361" y="0"/>
                  </a:lnTo>
                  <a:lnTo>
                    <a:pt x="69951" y="0"/>
                  </a:lnTo>
                  <a:lnTo>
                    <a:pt x="69265" y="292"/>
                  </a:lnTo>
                  <a:lnTo>
                    <a:pt x="68173" y="1473"/>
                  </a:lnTo>
                  <a:lnTo>
                    <a:pt x="67906" y="2286"/>
                  </a:lnTo>
                  <a:lnTo>
                    <a:pt x="67906" y="4343"/>
                  </a:lnTo>
                  <a:lnTo>
                    <a:pt x="68186" y="5143"/>
                  </a:lnTo>
                  <a:lnTo>
                    <a:pt x="68757" y="5740"/>
                  </a:lnTo>
                  <a:lnTo>
                    <a:pt x="69278" y="6197"/>
                  </a:lnTo>
                  <a:lnTo>
                    <a:pt x="69900" y="6438"/>
                  </a:lnTo>
                  <a:lnTo>
                    <a:pt x="71183" y="6438"/>
                  </a:lnTo>
                  <a:lnTo>
                    <a:pt x="71653" y="6337"/>
                  </a:lnTo>
                  <a:lnTo>
                    <a:pt x="72224" y="6007"/>
                  </a:lnTo>
                  <a:lnTo>
                    <a:pt x="72478" y="5791"/>
                  </a:lnTo>
                  <a:lnTo>
                    <a:pt x="72758" y="5486"/>
                  </a:lnTo>
                  <a:lnTo>
                    <a:pt x="72961" y="6273"/>
                  </a:lnTo>
                  <a:lnTo>
                    <a:pt x="73482" y="6273"/>
                  </a:lnTo>
                  <a:lnTo>
                    <a:pt x="73482" y="2997"/>
                  </a:lnTo>
                  <a:close/>
                </a:path>
                <a:path w="92075" h="38735">
                  <a:moveTo>
                    <a:pt x="75793" y="165"/>
                  </a:moveTo>
                  <a:lnTo>
                    <a:pt x="74955" y="165"/>
                  </a:lnTo>
                  <a:lnTo>
                    <a:pt x="74955" y="6273"/>
                  </a:lnTo>
                  <a:lnTo>
                    <a:pt x="75793" y="6273"/>
                  </a:lnTo>
                  <a:lnTo>
                    <a:pt x="75793" y="165"/>
                  </a:lnTo>
                  <a:close/>
                </a:path>
                <a:path w="92075" h="38735">
                  <a:moveTo>
                    <a:pt x="77266" y="33997"/>
                  </a:moveTo>
                  <a:lnTo>
                    <a:pt x="74587" y="33997"/>
                  </a:lnTo>
                  <a:lnTo>
                    <a:pt x="74587" y="34683"/>
                  </a:lnTo>
                  <a:lnTo>
                    <a:pt x="76492" y="34683"/>
                  </a:lnTo>
                  <a:lnTo>
                    <a:pt x="76492" y="35394"/>
                  </a:lnTo>
                  <a:lnTo>
                    <a:pt x="76301" y="35915"/>
                  </a:lnTo>
                  <a:lnTo>
                    <a:pt x="75577" y="36550"/>
                  </a:lnTo>
                  <a:lnTo>
                    <a:pt x="75120" y="36715"/>
                  </a:lnTo>
                  <a:lnTo>
                    <a:pt x="73850" y="36715"/>
                  </a:lnTo>
                  <a:lnTo>
                    <a:pt x="73329" y="36487"/>
                  </a:lnTo>
                  <a:lnTo>
                    <a:pt x="72682" y="35572"/>
                  </a:lnTo>
                  <a:lnTo>
                    <a:pt x="72529" y="34975"/>
                  </a:lnTo>
                  <a:lnTo>
                    <a:pt x="72529" y="33413"/>
                  </a:lnTo>
                  <a:lnTo>
                    <a:pt x="72720" y="32778"/>
                  </a:lnTo>
                  <a:lnTo>
                    <a:pt x="73494" y="31927"/>
                  </a:lnTo>
                  <a:lnTo>
                    <a:pt x="73977" y="31724"/>
                  </a:lnTo>
                  <a:lnTo>
                    <a:pt x="75018" y="31724"/>
                  </a:lnTo>
                  <a:lnTo>
                    <a:pt x="75412" y="31826"/>
                  </a:lnTo>
                  <a:lnTo>
                    <a:pt x="76034" y="32232"/>
                  </a:lnTo>
                  <a:lnTo>
                    <a:pt x="76238" y="32550"/>
                  </a:lnTo>
                  <a:lnTo>
                    <a:pt x="76339" y="33007"/>
                  </a:lnTo>
                  <a:lnTo>
                    <a:pt x="77165" y="33007"/>
                  </a:lnTo>
                  <a:lnTo>
                    <a:pt x="77025" y="32207"/>
                  </a:lnTo>
                  <a:lnTo>
                    <a:pt x="76657" y="31648"/>
                  </a:lnTo>
                  <a:lnTo>
                    <a:pt x="76047" y="31330"/>
                  </a:lnTo>
                  <a:lnTo>
                    <a:pt x="75628" y="31102"/>
                  </a:lnTo>
                  <a:lnTo>
                    <a:pt x="75133" y="30988"/>
                  </a:lnTo>
                  <a:lnTo>
                    <a:pt x="73723" y="30988"/>
                  </a:lnTo>
                  <a:lnTo>
                    <a:pt x="73037" y="31280"/>
                  </a:lnTo>
                  <a:lnTo>
                    <a:pt x="71958" y="32461"/>
                  </a:lnTo>
                  <a:lnTo>
                    <a:pt x="71678" y="33274"/>
                  </a:lnTo>
                  <a:lnTo>
                    <a:pt x="71678" y="35331"/>
                  </a:lnTo>
                  <a:lnTo>
                    <a:pt x="71958" y="36144"/>
                  </a:lnTo>
                  <a:lnTo>
                    <a:pt x="72529" y="36728"/>
                  </a:lnTo>
                  <a:lnTo>
                    <a:pt x="73050" y="37185"/>
                  </a:lnTo>
                  <a:lnTo>
                    <a:pt x="73672" y="37426"/>
                  </a:lnTo>
                  <a:lnTo>
                    <a:pt x="74955" y="37426"/>
                  </a:lnTo>
                  <a:lnTo>
                    <a:pt x="75425" y="37325"/>
                  </a:lnTo>
                  <a:lnTo>
                    <a:pt x="75996" y="36995"/>
                  </a:lnTo>
                  <a:lnTo>
                    <a:pt x="76250" y="36779"/>
                  </a:lnTo>
                  <a:lnTo>
                    <a:pt x="76530" y="36474"/>
                  </a:lnTo>
                  <a:lnTo>
                    <a:pt x="76733" y="37261"/>
                  </a:lnTo>
                  <a:lnTo>
                    <a:pt x="77266" y="37261"/>
                  </a:lnTo>
                  <a:lnTo>
                    <a:pt x="77266" y="33997"/>
                  </a:lnTo>
                  <a:close/>
                </a:path>
                <a:path w="92075" h="38735">
                  <a:moveTo>
                    <a:pt x="79565" y="31153"/>
                  </a:moveTo>
                  <a:lnTo>
                    <a:pt x="78740" y="31153"/>
                  </a:lnTo>
                  <a:lnTo>
                    <a:pt x="78740" y="37261"/>
                  </a:lnTo>
                  <a:lnTo>
                    <a:pt x="79565" y="37261"/>
                  </a:lnTo>
                  <a:lnTo>
                    <a:pt x="79565" y="31153"/>
                  </a:lnTo>
                  <a:close/>
                </a:path>
                <a:path w="92075" h="38735">
                  <a:moveTo>
                    <a:pt x="81991" y="165"/>
                  </a:moveTo>
                  <a:lnTo>
                    <a:pt x="81203" y="165"/>
                  </a:lnTo>
                  <a:lnTo>
                    <a:pt x="81203" y="5118"/>
                  </a:lnTo>
                  <a:lnTo>
                    <a:pt x="78117" y="165"/>
                  </a:lnTo>
                  <a:lnTo>
                    <a:pt x="77139" y="165"/>
                  </a:lnTo>
                  <a:lnTo>
                    <a:pt x="77139" y="6273"/>
                  </a:lnTo>
                  <a:lnTo>
                    <a:pt x="77927" y="6273"/>
                  </a:lnTo>
                  <a:lnTo>
                    <a:pt x="77927" y="1320"/>
                  </a:lnTo>
                  <a:lnTo>
                    <a:pt x="81064" y="6273"/>
                  </a:lnTo>
                  <a:lnTo>
                    <a:pt x="81991" y="6273"/>
                  </a:lnTo>
                  <a:lnTo>
                    <a:pt x="81991" y="165"/>
                  </a:lnTo>
                  <a:close/>
                </a:path>
                <a:path w="92075" h="38735">
                  <a:moveTo>
                    <a:pt x="85763" y="31153"/>
                  </a:moveTo>
                  <a:lnTo>
                    <a:pt x="84975" y="31153"/>
                  </a:lnTo>
                  <a:lnTo>
                    <a:pt x="84975" y="36106"/>
                  </a:lnTo>
                  <a:lnTo>
                    <a:pt x="81889" y="31153"/>
                  </a:lnTo>
                  <a:lnTo>
                    <a:pt x="80911" y="31153"/>
                  </a:lnTo>
                  <a:lnTo>
                    <a:pt x="80911" y="37261"/>
                  </a:lnTo>
                  <a:lnTo>
                    <a:pt x="81699" y="37261"/>
                  </a:lnTo>
                  <a:lnTo>
                    <a:pt x="81699" y="32321"/>
                  </a:lnTo>
                  <a:lnTo>
                    <a:pt x="84836" y="37261"/>
                  </a:lnTo>
                  <a:lnTo>
                    <a:pt x="85763" y="37261"/>
                  </a:lnTo>
                  <a:lnTo>
                    <a:pt x="85763" y="31153"/>
                  </a:lnTo>
                  <a:close/>
                </a:path>
                <a:path w="92075" h="38735">
                  <a:moveTo>
                    <a:pt x="87744" y="165"/>
                  </a:moveTo>
                  <a:lnTo>
                    <a:pt x="82778" y="165"/>
                  </a:lnTo>
                  <a:lnTo>
                    <a:pt x="82778" y="889"/>
                  </a:lnTo>
                  <a:lnTo>
                    <a:pt x="84848" y="889"/>
                  </a:lnTo>
                  <a:lnTo>
                    <a:pt x="84848" y="6273"/>
                  </a:lnTo>
                  <a:lnTo>
                    <a:pt x="85686" y="6273"/>
                  </a:lnTo>
                  <a:lnTo>
                    <a:pt x="85686" y="889"/>
                  </a:lnTo>
                  <a:lnTo>
                    <a:pt x="87744" y="889"/>
                  </a:lnTo>
                  <a:lnTo>
                    <a:pt x="87744" y="165"/>
                  </a:lnTo>
                  <a:close/>
                </a:path>
                <a:path w="92075" h="38735">
                  <a:moveTo>
                    <a:pt x="91516" y="31153"/>
                  </a:moveTo>
                  <a:lnTo>
                    <a:pt x="86563" y="31153"/>
                  </a:lnTo>
                  <a:lnTo>
                    <a:pt x="86563" y="31877"/>
                  </a:lnTo>
                  <a:lnTo>
                    <a:pt x="88620" y="31877"/>
                  </a:lnTo>
                  <a:lnTo>
                    <a:pt x="88620" y="37261"/>
                  </a:lnTo>
                  <a:lnTo>
                    <a:pt x="89458" y="37261"/>
                  </a:lnTo>
                  <a:lnTo>
                    <a:pt x="89458" y="31877"/>
                  </a:lnTo>
                  <a:lnTo>
                    <a:pt x="91516" y="31877"/>
                  </a:lnTo>
                  <a:lnTo>
                    <a:pt x="91516" y="31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9" name="object 6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868412" y="2782479"/>
              <a:ext cx="112352" cy="126289"/>
            </a:xfrm>
            <a:prstGeom prst="rect">
              <a:avLst/>
            </a:prstGeom>
          </p:spPr>
        </p:pic>
        <p:sp>
          <p:nvSpPr>
            <p:cNvPr id="610" name="object 610"/>
            <p:cNvSpPr/>
            <p:nvPr/>
          </p:nvSpPr>
          <p:spPr>
            <a:xfrm>
              <a:off x="4868799" y="2761174"/>
              <a:ext cx="111760" cy="147320"/>
            </a:xfrm>
            <a:custGeom>
              <a:avLst/>
              <a:gdLst/>
              <a:ahLst/>
              <a:cxnLst/>
              <a:rect l="l" t="t" r="r" b="b"/>
              <a:pathLst>
                <a:path w="111760" h="147319">
                  <a:moveTo>
                    <a:pt x="108801" y="147206"/>
                  </a:moveTo>
                  <a:lnTo>
                    <a:pt x="2776" y="147206"/>
                  </a:lnTo>
                  <a:lnTo>
                    <a:pt x="0" y="144430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8801" y="0"/>
                  </a:lnTo>
                  <a:lnTo>
                    <a:pt x="111577" y="2770"/>
                  </a:lnTo>
                  <a:lnTo>
                    <a:pt x="111577" y="144430"/>
                  </a:lnTo>
                  <a:lnTo>
                    <a:pt x="108801" y="1472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868799" y="2761174"/>
              <a:ext cx="111760" cy="147320"/>
            </a:xfrm>
            <a:custGeom>
              <a:avLst/>
              <a:gdLst/>
              <a:ahLst/>
              <a:cxnLst/>
              <a:rect l="l" t="t" r="r" b="b"/>
              <a:pathLst>
                <a:path w="111760" h="147319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79" y="0"/>
                  </a:lnTo>
                  <a:lnTo>
                    <a:pt x="108801" y="0"/>
                  </a:lnTo>
                  <a:lnTo>
                    <a:pt x="111577" y="2770"/>
                  </a:lnTo>
                  <a:lnTo>
                    <a:pt x="111577" y="6197"/>
                  </a:lnTo>
                  <a:lnTo>
                    <a:pt x="111577" y="141008"/>
                  </a:lnTo>
                  <a:lnTo>
                    <a:pt x="111577" y="144430"/>
                  </a:lnTo>
                  <a:lnTo>
                    <a:pt x="108801" y="147206"/>
                  </a:lnTo>
                  <a:lnTo>
                    <a:pt x="105379" y="147206"/>
                  </a:lnTo>
                  <a:lnTo>
                    <a:pt x="6198" y="147206"/>
                  </a:lnTo>
                  <a:lnTo>
                    <a:pt x="2776" y="147206"/>
                  </a:lnTo>
                  <a:lnTo>
                    <a:pt x="0" y="144430"/>
                  </a:lnTo>
                  <a:lnTo>
                    <a:pt x="0" y="141008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868799" y="2761174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111577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6" y="0"/>
                  </a:lnTo>
                  <a:lnTo>
                    <a:pt x="108801" y="0"/>
                  </a:lnTo>
                  <a:lnTo>
                    <a:pt x="111577" y="2770"/>
                  </a:lnTo>
                  <a:lnTo>
                    <a:pt x="111577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868799" y="2761174"/>
              <a:ext cx="111760" cy="19050"/>
            </a:xfrm>
            <a:custGeom>
              <a:avLst/>
              <a:gdLst/>
              <a:ahLst/>
              <a:cxnLst/>
              <a:rect l="l" t="t" r="r" b="b"/>
              <a:pathLst>
                <a:path w="111760" h="19050">
                  <a:moveTo>
                    <a:pt x="0" y="6197"/>
                  </a:moveTo>
                  <a:lnTo>
                    <a:pt x="0" y="2770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05379" y="0"/>
                  </a:lnTo>
                  <a:lnTo>
                    <a:pt x="108801" y="0"/>
                  </a:lnTo>
                  <a:lnTo>
                    <a:pt x="111577" y="2770"/>
                  </a:lnTo>
                  <a:lnTo>
                    <a:pt x="111577" y="6197"/>
                  </a:lnTo>
                  <a:lnTo>
                    <a:pt x="111577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4" name="object 61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71510" y="2763884"/>
              <a:ext cx="28444" cy="27117"/>
            </a:xfrm>
            <a:prstGeom prst="rect">
              <a:avLst/>
            </a:prstGeom>
          </p:spPr>
        </p:pic>
        <p:sp>
          <p:nvSpPr>
            <p:cNvPr id="615" name="object 615"/>
            <p:cNvSpPr/>
            <p:nvPr/>
          </p:nvSpPr>
          <p:spPr>
            <a:xfrm>
              <a:off x="4900460" y="2766847"/>
              <a:ext cx="31750" cy="7620"/>
            </a:xfrm>
            <a:custGeom>
              <a:avLst/>
              <a:gdLst/>
              <a:ahLst/>
              <a:cxnLst/>
              <a:rect l="l" t="t" r="r" b="b"/>
              <a:pathLst>
                <a:path w="31750" h="7619">
                  <a:moveTo>
                    <a:pt x="4622" y="4178"/>
                  </a:moveTo>
                  <a:lnTo>
                    <a:pt x="4597" y="3314"/>
                  </a:lnTo>
                  <a:lnTo>
                    <a:pt x="4495" y="2743"/>
                  </a:lnTo>
                  <a:lnTo>
                    <a:pt x="4394" y="2463"/>
                  </a:lnTo>
                  <a:lnTo>
                    <a:pt x="4267" y="2273"/>
                  </a:lnTo>
                  <a:lnTo>
                    <a:pt x="3987" y="1828"/>
                  </a:lnTo>
                  <a:lnTo>
                    <a:pt x="3721" y="1600"/>
                  </a:lnTo>
                  <a:lnTo>
                    <a:pt x="3276" y="1397"/>
                  </a:lnTo>
                  <a:lnTo>
                    <a:pt x="3276" y="3314"/>
                  </a:lnTo>
                  <a:lnTo>
                    <a:pt x="1270" y="3314"/>
                  </a:lnTo>
                  <a:lnTo>
                    <a:pt x="1308" y="2997"/>
                  </a:lnTo>
                  <a:lnTo>
                    <a:pt x="1435" y="2717"/>
                  </a:lnTo>
                  <a:lnTo>
                    <a:pt x="1739" y="2362"/>
                  </a:lnTo>
                  <a:lnTo>
                    <a:pt x="1981" y="2273"/>
                  </a:lnTo>
                  <a:lnTo>
                    <a:pt x="2552" y="2273"/>
                  </a:lnTo>
                  <a:lnTo>
                    <a:pt x="2781" y="2362"/>
                  </a:lnTo>
                  <a:lnTo>
                    <a:pt x="3149" y="2717"/>
                  </a:lnTo>
                  <a:lnTo>
                    <a:pt x="3263" y="2997"/>
                  </a:lnTo>
                  <a:lnTo>
                    <a:pt x="3276" y="3314"/>
                  </a:lnTo>
                  <a:lnTo>
                    <a:pt x="3276" y="1397"/>
                  </a:lnTo>
                  <a:lnTo>
                    <a:pt x="3060" y="1282"/>
                  </a:lnTo>
                  <a:lnTo>
                    <a:pt x="2679" y="1206"/>
                  </a:lnTo>
                  <a:lnTo>
                    <a:pt x="1574" y="1206"/>
                  </a:lnTo>
                  <a:lnTo>
                    <a:pt x="1016" y="1435"/>
                  </a:lnTo>
                  <a:lnTo>
                    <a:pt x="215" y="2273"/>
                  </a:lnTo>
                  <a:lnTo>
                    <a:pt x="114" y="2463"/>
                  </a:lnTo>
                  <a:lnTo>
                    <a:pt x="0" y="2806"/>
                  </a:lnTo>
                  <a:lnTo>
                    <a:pt x="63" y="5130"/>
                  </a:lnTo>
                  <a:lnTo>
                    <a:pt x="165" y="5435"/>
                  </a:lnTo>
                  <a:lnTo>
                    <a:pt x="1130" y="6248"/>
                  </a:lnTo>
                  <a:lnTo>
                    <a:pt x="1689" y="6451"/>
                  </a:lnTo>
                  <a:lnTo>
                    <a:pt x="3086" y="6451"/>
                  </a:lnTo>
                  <a:lnTo>
                    <a:pt x="3670" y="6210"/>
                  </a:lnTo>
                  <a:lnTo>
                    <a:pt x="4381" y="5397"/>
                  </a:lnTo>
                  <a:lnTo>
                    <a:pt x="4521" y="5130"/>
                  </a:lnTo>
                  <a:lnTo>
                    <a:pt x="4559" y="4838"/>
                  </a:lnTo>
                  <a:lnTo>
                    <a:pt x="3238" y="4838"/>
                  </a:lnTo>
                  <a:lnTo>
                    <a:pt x="3048" y="5130"/>
                  </a:lnTo>
                  <a:lnTo>
                    <a:pt x="2832" y="5321"/>
                  </a:lnTo>
                  <a:lnTo>
                    <a:pt x="2616" y="5397"/>
                  </a:lnTo>
                  <a:lnTo>
                    <a:pt x="2095" y="5397"/>
                  </a:lnTo>
                  <a:lnTo>
                    <a:pt x="1879" y="5334"/>
                  </a:lnTo>
                  <a:lnTo>
                    <a:pt x="1409" y="5016"/>
                  </a:lnTo>
                  <a:lnTo>
                    <a:pt x="1320" y="4838"/>
                  </a:lnTo>
                  <a:lnTo>
                    <a:pt x="1231" y="4178"/>
                  </a:lnTo>
                  <a:lnTo>
                    <a:pt x="4622" y="4178"/>
                  </a:lnTo>
                  <a:close/>
                </a:path>
                <a:path w="31750" h="7619">
                  <a:moveTo>
                    <a:pt x="10058" y="6985"/>
                  </a:moveTo>
                  <a:lnTo>
                    <a:pt x="4889" y="6985"/>
                  </a:lnTo>
                  <a:lnTo>
                    <a:pt x="4889" y="7454"/>
                  </a:lnTo>
                  <a:lnTo>
                    <a:pt x="10058" y="7454"/>
                  </a:lnTo>
                  <a:lnTo>
                    <a:pt x="10058" y="6985"/>
                  </a:lnTo>
                  <a:close/>
                </a:path>
                <a:path w="31750" h="7619">
                  <a:moveTo>
                    <a:pt x="14871" y="4419"/>
                  </a:moveTo>
                  <a:lnTo>
                    <a:pt x="12560" y="3136"/>
                  </a:lnTo>
                  <a:lnTo>
                    <a:pt x="12115" y="3022"/>
                  </a:lnTo>
                  <a:lnTo>
                    <a:pt x="11861" y="2882"/>
                  </a:lnTo>
                  <a:lnTo>
                    <a:pt x="11798" y="2501"/>
                  </a:lnTo>
                  <a:lnTo>
                    <a:pt x="12103" y="2235"/>
                  </a:lnTo>
                  <a:lnTo>
                    <a:pt x="12293" y="2184"/>
                  </a:lnTo>
                  <a:lnTo>
                    <a:pt x="12915" y="2184"/>
                  </a:lnTo>
                  <a:lnTo>
                    <a:pt x="13157" y="2273"/>
                  </a:lnTo>
                  <a:lnTo>
                    <a:pt x="13385" y="2552"/>
                  </a:lnTo>
                  <a:lnTo>
                    <a:pt x="13423" y="2679"/>
                  </a:lnTo>
                  <a:lnTo>
                    <a:pt x="13449" y="2844"/>
                  </a:lnTo>
                  <a:lnTo>
                    <a:pt x="14744" y="2844"/>
                  </a:lnTo>
                  <a:lnTo>
                    <a:pt x="14681" y="2235"/>
                  </a:lnTo>
                  <a:lnTo>
                    <a:pt x="14465" y="1816"/>
                  </a:lnTo>
                  <a:lnTo>
                    <a:pt x="13677" y="1320"/>
                  </a:lnTo>
                  <a:lnTo>
                    <a:pt x="13182" y="1193"/>
                  </a:lnTo>
                  <a:lnTo>
                    <a:pt x="11912" y="1193"/>
                  </a:lnTo>
                  <a:lnTo>
                    <a:pt x="11404" y="1358"/>
                  </a:lnTo>
                  <a:lnTo>
                    <a:pt x="10693" y="2019"/>
                  </a:lnTo>
                  <a:lnTo>
                    <a:pt x="10502" y="2413"/>
                  </a:lnTo>
                  <a:lnTo>
                    <a:pt x="10502" y="3251"/>
                  </a:lnTo>
                  <a:lnTo>
                    <a:pt x="10629" y="3556"/>
                  </a:lnTo>
                  <a:lnTo>
                    <a:pt x="11087" y="3962"/>
                  </a:lnTo>
                  <a:lnTo>
                    <a:pt x="11480" y="4140"/>
                  </a:lnTo>
                  <a:lnTo>
                    <a:pt x="12814" y="4470"/>
                  </a:lnTo>
                  <a:lnTo>
                    <a:pt x="13271" y="4597"/>
                  </a:lnTo>
                  <a:lnTo>
                    <a:pt x="13512" y="4749"/>
                  </a:lnTo>
                  <a:lnTo>
                    <a:pt x="13563" y="5156"/>
                  </a:lnTo>
                  <a:lnTo>
                    <a:pt x="13195" y="5410"/>
                  </a:lnTo>
                  <a:lnTo>
                    <a:pt x="12992" y="5448"/>
                  </a:lnTo>
                  <a:lnTo>
                    <a:pt x="12306" y="5448"/>
                  </a:lnTo>
                  <a:lnTo>
                    <a:pt x="12014" y="5372"/>
                  </a:lnTo>
                  <a:lnTo>
                    <a:pt x="11760" y="5105"/>
                  </a:lnTo>
                  <a:lnTo>
                    <a:pt x="11696" y="4940"/>
                  </a:lnTo>
                  <a:lnTo>
                    <a:pt x="11671" y="4711"/>
                  </a:lnTo>
                  <a:lnTo>
                    <a:pt x="10363" y="4711"/>
                  </a:lnTo>
                  <a:lnTo>
                    <a:pt x="10363" y="5219"/>
                  </a:lnTo>
                  <a:lnTo>
                    <a:pt x="10541" y="5638"/>
                  </a:lnTo>
                  <a:lnTo>
                    <a:pt x="11290" y="6286"/>
                  </a:lnTo>
                  <a:lnTo>
                    <a:pt x="11861" y="6451"/>
                  </a:lnTo>
                  <a:lnTo>
                    <a:pt x="13398" y="6451"/>
                  </a:lnTo>
                  <a:lnTo>
                    <a:pt x="13970" y="6299"/>
                  </a:lnTo>
                  <a:lnTo>
                    <a:pt x="14693" y="5676"/>
                  </a:lnTo>
                  <a:lnTo>
                    <a:pt x="14871" y="5283"/>
                  </a:lnTo>
                  <a:lnTo>
                    <a:pt x="14871" y="4419"/>
                  </a:lnTo>
                  <a:close/>
                </a:path>
                <a:path w="31750" h="7619">
                  <a:moveTo>
                    <a:pt x="18097" y="1384"/>
                  </a:moveTo>
                  <a:lnTo>
                    <a:pt x="17297" y="1384"/>
                  </a:lnTo>
                  <a:lnTo>
                    <a:pt x="17297" y="0"/>
                  </a:lnTo>
                  <a:lnTo>
                    <a:pt x="16014" y="0"/>
                  </a:lnTo>
                  <a:lnTo>
                    <a:pt x="16014" y="1384"/>
                  </a:lnTo>
                  <a:lnTo>
                    <a:pt x="15328" y="1384"/>
                  </a:lnTo>
                  <a:lnTo>
                    <a:pt x="15328" y="2298"/>
                  </a:lnTo>
                  <a:lnTo>
                    <a:pt x="16014" y="2298"/>
                  </a:lnTo>
                  <a:lnTo>
                    <a:pt x="16014" y="5664"/>
                  </a:lnTo>
                  <a:lnTo>
                    <a:pt x="16090" y="5880"/>
                  </a:lnTo>
                  <a:lnTo>
                    <a:pt x="16459" y="6273"/>
                  </a:lnTo>
                  <a:lnTo>
                    <a:pt x="16878" y="6375"/>
                  </a:lnTo>
                  <a:lnTo>
                    <a:pt x="18097" y="6337"/>
                  </a:lnTo>
                  <a:lnTo>
                    <a:pt x="18097" y="5359"/>
                  </a:lnTo>
                  <a:lnTo>
                    <a:pt x="17589" y="5372"/>
                  </a:lnTo>
                  <a:lnTo>
                    <a:pt x="17424" y="5346"/>
                  </a:lnTo>
                  <a:lnTo>
                    <a:pt x="17297" y="5118"/>
                  </a:lnTo>
                  <a:lnTo>
                    <a:pt x="17297" y="2298"/>
                  </a:lnTo>
                  <a:lnTo>
                    <a:pt x="18097" y="2298"/>
                  </a:lnTo>
                  <a:lnTo>
                    <a:pt x="18097" y="1384"/>
                  </a:lnTo>
                  <a:close/>
                </a:path>
                <a:path w="31750" h="7619">
                  <a:moveTo>
                    <a:pt x="23228" y="6286"/>
                  </a:moveTo>
                  <a:lnTo>
                    <a:pt x="23177" y="6057"/>
                  </a:lnTo>
                  <a:lnTo>
                    <a:pt x="22974" y="5702"/>
                  </a:lnTo>
                  <a:lnTo>
                    <a:pt x="22974" y="5499"/>
                  </a:lnTo>
                  <a:lnTo>
                    <a:pt x="22961" y="3873"/>
                  </a:lnTo>
                  <a:lnTo>
                    <a:pt x="22961" y="2260"/>
                  </a:lnTo>
                  <a:lnTo>
                    <a:pt x="22745" y="1752"/>
                  </a:lnTo>
                  <a:lnTo>
                    <a:pt x="21907" y="1333"/>
                  </a:lnTo>
                  <a:lnTo>
                    <a:pt x="21653" y="1282"/>
                  </a:lnTo>
                  <a:lnTo>
                    <a:pt x="21653" y="3873"/>
                  </a:lnTo>
                  <a:lnTo>
                    <a:pt x="21653" y="4800"/>
                  </a:lnTo>
                  <a:lnTo>
                    <a:pt x="21526" y="5092"/>
                  </a:lnTo>
                  <a:lnTo>
                    <a:pt x="21056" y="5422"/>
                  </a:lnTo>
                  <a:lnTo>
                    <a:pt x="20802" y="5499"/>
                  </a:lnTo>
                  <a:lnTo>
                    <a:pt x="20345" y="5499"/>
                  </a:lnTo>
                  <a:lnTo>
                    <a:pt x="20205" y="5448"/>
                  </a:lnTo>
                  <a:lnTo>
                    <a:pt x="19951" y="5257"/>
                  </a:lnTo>
                  <a:lnTo>
                    <a:pt x="19989" y="4445"/>
                  </a:lnTo>
                  <a:lnTo>
                    <a:pt x="20307" y="4254"/>
                  </a:lnTo>
                  <a:lnTo>
                    <a:pt x="20510" y="4191"/>
                  </a:lnTo>
                  <a:lnTo>
                    <a:pt x="21323" y="4038"/>
                  </a:lnTo>
                  <a:lnTo>
                    <a:pt x="21653" y="3873"/>
                  </a:lnTo>
                  <a:lnTo>
                    <a:pt x="21653" y="1282"/>
                  </a:lnTo>
                  <a:lnTo>
                    <a:pt x="21424" y="1219"/>
                  </a:lnTo>
                  <a:lnTo>
                    <a:pt x="20040" y="1219"/>
                  </a:lnTo>
                  <a:lnTo>
                    <a:pt x="19456" y="1435"/>
                  </a:lnTo>
                  <a:lnTo>
                    <a:pt x="18910" y="2159"/>
                  </a:lnTo>
                  <a:lnTo>
                    <a:pt x="18783" y="2501"/>
                  </a:lnTo>
                  <a:lnTo>
                    <a:pt x="18757" y="2933"/>
                  </a:lnTo>
                  <a:lnTo>
                    <a:pt x="20002" y="2933"/>
                  </a:lnTo>
                  <a:lnTo>
                    <a:pt x="20091" y="2603"/>
                  </a:lnTo>
                  <a:lnTo>
                    <a:pt x="20307" y="2336"/>
                  </a:lnTo>
                  <a:lnTo>
                    <a:pt x="20523" y="2260"/>
                  </a:lnTo>
                  <a:lnTo>
                    <a:pt x="21107" y="2260"/>
                  </a:lnTo>
                  <a:lnTo>
                    <a:pt x="21310" y="2298"/>
                  </a:lnTo>
                  <a:lnTo>
                    <a:pt x="21590" y="2451"/>
                  </a:lnTo>
                  <a:lnTo>
                    <a:pt x="21577" y="3086"/>
                  </a:lnTo>
                  <a:lnTo>
                    <a:pt x="21285" y="3200"/>
                  </a:lnTo>
                  <a:lnTo>
                    <a:pt x="19939" y="3390"/>
                  </a:lnTo>
                  <a:lnTo>
                    <a:pt x="19558" y="3505"/>
                  </a:lnTo>
                  <a:lnTo>
                    <a:pt x="18834" y="3924"/>
                  </a:lnTo>
                  <a:lnTo>
                    <a:pt x="18643" y="4254"/>
                  </a:lnTo>
                  <a:lnTo>
                    <a:pt x="18732" y="5803"/>
                  </a:lnTo>
                  <a:lnTo>
                    <a:pt x="19329" y="6311"/>
                  </a:lnTo>
                  <a:lnTo>
                    <a:pt x="19697" y="6438"/>
                  </a:lnTo>
                  <a:lnTo>
                    <a:pt x="20497" y="6438"/>
                  </a:lnTo>
                  <a:lnTo>
                    <a:pt x="20815" y="6362"/>
                  </a:lnTo>
                  <a:lnTo>
                    <a:pt x="21399" y="6007"/>
                  </a:lnTo>
                  <a:lnTo>
                    <a:pt x="21704" y="5702"/>
                  </a:lnTo>
                  <a:lnTo>
                    <a:pt x="21818" y="6286"/>
                  </a:lnTo>
                  <a:lnTo>
                    <a:pt x="23228" y="6286"/>
                  </a:lnTo>
                  <a:close/>
                </a:path>
                <a:path w="31750" h="7619">
                  <a:moveTo>
                    <a:pt x="26365" y="1384"/>
                  </a:moveTo>
                  <a:lnTo>
                    <a:pt x="25565" y="1384"/>
                  </a:lnTo>
                  <a:lnTo>
                    <a:pt x="25565" y="0"/>
                  </a:lnTo>
                  <a:lnTo>
                    <a:pt x="24282" y="0"/>
                  </a:lnTo>
                  <a:lnTo>
                    <a:pt x="24282" y="1384"/>
                  </a:lnTo>
                  <a:lnTo>
                    <a:pt x="23596" y="1384"/>
                  </a:lnTo>
                  <a:lnTo>
                    <a:pt x="23596" y="2298"/>
                  </a:lnTo>
                  <a:lnTo>
                    <a:pt x="24282" y="2298"/>
                  </a:lnTo>
                  <a:lnTo>
                    <a:pt x="24282" y="5664"/>
                  </a:lnTo>
                  <a:lnTo>
                    <a:pt x="24358" y="5880"/>
                  </a:lnTo>
                  <a:lnTo>
                    <a:pt x="24726" y="6273"/>
                  </a:lnTo>
                  <a:lnTo>
                    <a:pt x="25146" y="6375"/>
                  </a:lnTo>
                  <a:lnTo>
                    <a:pt x="26365" y="6337"/>
                  </a:lnTo>
                  <a:lnTo>
                    <a:pt x="26365" y="5359"/>
                  </a:lnTo>
                  <a:lnTo>
                    <a:pt x="25857" y="5372"/>
                  </a:lnTo>
                  <a:lnTo>
                    <a:pt x="25692" y="5346"/>
                  </a:lnTo>
                  <a:lnTo>
                    <a:pt x="25565" y="5118"/>
                  </a:lnTo>
                  <a:lnTo>
                    <a:pt x="25565" y="2298"/>
                  </a:lnTo>
                  <a:lnTo>
                    <a:pt x="26365" y="2298"/>
                  </a:lnTo>
                  <a:lnTo>
                    <a:pt x="26365" y="1384"/>
                  </a:lnTo>
                  <a:close/>
                </a:path>
                <a:path w="31750" h="7619">
                  <a:moveTo>
                    <a:pt x="31407" y="4419"/>
                  </a:moveTo>
                  <a:lnTo>
                    <a:pt x="29095" y="3136"/>
                  </a:lnTo>
                  <a:lnTo>
                    <a:pt x="28651" y="3022"/>
                  </a:lnTo>
                  <a:lnTo>
                    <a:pt x="28397" y="2882"/>
                  </a:lnTo>
                  <a:lnTo>
                    <a:pt x="28333" y="2501"/>
                  </a:lnTo>
                  <a:lnTo>
                    <a:pt x="28638" y="2235"/>
                  </a:lnTo>
                  <a:lnTo>
                    <a:pt x="28829" y="2184"/>
                  </a:lnTo>
                  <a:lnTo>
                    <a:pt x="29451" y="2184"/>
                  </a:lnTo>
                  <a:lnTo>
                    <a:pt x="29692" y="2273"/>
                  </a:lnTo>
                  <a:lnTo>
                    <a:pt x="29921" y="2552"/>
                  </a:lnTo>
                  <a:lnTo>
                    <a:pt x="29959" y="2679"/>
                  </a:lnTo>
                  <a:lnTo>
                    <a:pt x="29984" y="2844"/>
                  </a:lnTo>
                  <a:lnTo>
                    <a:pt x="31280" y="2844"/>
                  </a:lnTo>
                  <a:lnTo>
                    <a:pt x="31216" y="2235"/>
                  </a:lnTo>
                  <a:lnTo>
                    <a:pt x="31000" y="1816"/>
                  </a:lnTo>
                  <a:lnTo>
                    <a:pt x="30213" y="1320"/>
                  </a:lnTo>
                  <a:lnTo>
                    <a:pt x="29718" y="1193"/>
                  </a:lnTo>
                  <a:lnTo>
                    <a:pt x="28448" y="1193"/>
                  </a:lnTo>
                  <a:lnTo>
                    <a:pt x="27940" y="1358"/>
                  </a:lnTo>
                  <a:lnTo>
                    <a:pt x="27228" y="2019"/>
                  </a:lnTo>
                  <a:lnTo>
                    <a:pt x="27038" y="2413"/>
                  </a:lnTo>
                  <a:lnTo>
                    <a:pt x="27038" y="3251"/>
                  </a:lnTo>
                  <a:lnTo>
                    <a:pt x="27165" y="3556"/>
                  </a:lnTo>
                  <a:lnTo>
                    <a:pt x="27622" y="3962"/>
                  </a:lnTo>
                  <a:lnTo>
                    <a:pt x="28016" y="4140"/>
                  </a:lnTo>
                  <a:lnTo>
                    <a:pt x="29349" y="4470"/>
                  </a:lnTo>
                  <a:lnTo>
                    <a:pt x="29806" y="4597"/>
                  </a:lnTo>
                  <a:lnTo>
                    <a:pt x="30048" y="4749"/>
                  </a:lnTo>
                  <a:lnTo>
                    <a:pt x="30099" y="5156"/>
                  </a:lnTo>
                  <a:lnTo>
                    <a:pt x="29730" y="5410"/>
                  </a:lnTo>
                  <a:lnTo>
                    <a:pt x="29527" y="5448"/>
                  </a:lnTo>
                  <a:lnTo>
                    <a:pt x="28841" y="5448"/>
                  </a:lnTo>
                  <a:lnTo>
                    <a:pt x="28549" y="5372"/>
                  </a:lnTo>
                  <a:lnTo>
                    <a:pt x="28295" y="5105"/>
                  </a:lnTo>
                  <a:lnTo>
                    <a:pt x="28232" y="4940"/>
                  </a:lnTo>
                  <a:lnTo>
                    <a:pt x="28206" y="4711"/>
                  </a:lnTo>
                  <a:lnTo>
                    <a:pt x="26898" y="4711"/>
                  </a:lnTo>
                  <a:lnTo>
                    <a:pt x="26898" y="5219"/>
                  </a:lnTo>
                  <a:lnTo>
                    <a:pt x="27076" y="5638"/>
                  </a:lnTo>
                  <a:lnTo>
                    <a:pt x="27825" y="6286"/>
                  </a:lnTo>
                  <a:lnTo>
                    <a:pt x="28397" y="6451"/>
                  </a:lnTo>
                  <a:lnTo>
                    <a:pt x="29933" y="6451"/>
                  </a:lnTo>
                  <a:lnTo>
                    <a:pt x="30505" y="6299"/>
                  </a:lnTo>
                  <a:lnTo>
                    <a:pt x="31229" y="5676"/>
                  </a:lnTo>
                  <a:lnTo>
                    <a:pt x="31407" y="5283"/>
                  </a:lnTo>
                  <a:lnTo>
                    <a:pt x="31407" y="44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967980" y="276737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881842" y="2783407"/>
              <a:ext cx="94615" cy="54610"/>
            </a:xfrm>
            <a:custGeom>
              <a:avLst/>
              <a:gdLst/>
              <a:ahLst/>
              <a:cxnLst/>
              <a:rect l="l" t="t" r="r" b="b"/>
              <a:pathLst>
                <a:path w="94614" h="54610">
                  <a:moveTo>
                    <a:pt x="3683" y="50914"/>
                  </a:moveTo>
                  <a:lnTo>
                    <a:pt x="3543" y="50609"/>
                  </a:lnTo>
                  <a:lnTo>
                    <a:pt x="3060" y="50304"/>
                  </a:lnTo>
                  <a:lnTo>
                    <a:pt x="2705" y="50177"/>
                  </a:lnTo>
                  <a:lnTo>
                    <a:pt x="1460" y="49872"/>
                  </a:lnTo>
                  <a:lnTo>
                    <a:pt x="1295" y="49809"/>
                  </a:lnTo>
                  <a:lnTo>
                    <a:pt x="990" y="49631"/>
                  </a:lnTo>
                  <a:lnTo>
                    <a:pt x="889" y="49466"/>
                  </a:lnTo>
                  <a:lnTo>
                    <a:pt x="889" y="49098"/>
                  </a:lnTo>
                  <a:lnTo>
                    <a:pt x="965" y="48958"/>
                  </a:lnTo>
                  <a:lnTo>
                    <a:pt x="1257" y="48742"/>
                  </a:lnTo>
                  <a:lnTo>
                    <a:pt x="1473" y="48679"/>
                  </a:lnTo>
                  <a:lnTo>
                    <a:pt x="2171" y="48679"/>
                  </a:lnTo>
                  <a:lnTo>
                    <a:pt x="2476" y="48780"/>
                  </a:lnTo>
                  <a:lnTo>
                    <a:pt x="2641" y="48983"/>
                  </a:lnTo>
                  <a:lnTo>
                    <a:pt x="2755" y="49123"/>
                  </a:lnTo>
                  <a:lnTo>
                    <a:pt x="2819" y="49276"/>
                  </a:lnTo>
                  <a:lnTo>
                    <a:pt x="2832" y="49441"/>
                  </a:lnTo>
                  <a:lnTo>
                    <a:pt x="3530" y="49441"/>
                  </a:lnTo>
                  <a:lnTo>
                    <a:pt x="3543" y="49149"/>
                  </a:lnTo>
                  <a:lnTo>
                    <a:pt x="3454" y="48882"/>
                  </a:lnTo>
                  <a:lnTo>
                    <a:pt x="2971" y="48234"/>
                  </a:lnTo>
                  <a:lnTo>
                    <a:pt x="2489" y="48044"/>
                  </a:lnTo>
                  <a:lnTo>
                    <a:pt x="1308" y="48044"/>
                  </a:lnTo>
                  <a:lnTo>
                    <a:pt x="889" y="48171"/>
                  </a:lnTo>
                  <a:lnTo>
                    <a:pt x="279" y="48691"/>
                  </a:lnTo>
                  <a:lnTo>
                    <a:pt x="127" y="49034"/>
                  </a:lnTo>
                  <a:lnTo>
                    <a:pt x="127" y="49809"/>
                  </a:lnTo>
                  <a:lnTo>
                    <a:pt x="292" y="50101"/>
                  </a:lnTo>
                  <a:lnTo>
                    <a:pt x="800" y="50419"/>
                  </a:lnTo>
                  <a:lnTo>
                    <a:pt x="1079" y="50520"/>
                  </a:lnTo>
                  <a:lnTo>
                    <a:pt x="2374" y="50850"/>
                  </a:lnTo>
                  <a:lnTo>
                    <a:pt x="2578" y="50914"/>
                  </a:lnTo>
                  <a:lnTo>
                    <a:pt x="2857" y="51079"/>
                  </a:lnTo>
                  <a:lnTo>
                    <a:pt x="2946" y="51219"/>
                  </a:lnTo>
                  <a:lnTo>
                    <a:pt x="2946" y="51663"/>
                  </a:lnTo>
                  <a:lnTo>
                    <a:pt x="2844" y="51854"/>
                  </a:lnTo>
                  <a:lnTo>
                    <a:pt x="2413" y="52095"/>
                  </a:lnTo>
                  <a:lnTo>
                    <a:pt x="2171" y="52158"/>
                  </a:lnTo>
                  <a:lnTo>
                    <a:pt x="1435" y="52158"/>
                  </a:lnTo>
                  <a:lnTo>
                    <a:pt x="1104" y="52031"/>
                  </a:lnTo>
                  <a:lnTo>
                    <a:pt x="812" y="51663"/>
                  </a:lnTo>
                  <a:lnTo>
                    <a:pt x="749" y="51473"/>
                  </a:lnTo>
                  <a:lnTo>
                    <a:pt x="723" y="51219"/>
                  </a:lnTo>
                  <a:lnTo>
                    <a:pt x="0" y="51219"/>
                  </a:lnTo>
                  <a:lnTo>
                    <a:pt x="25" y="51663"/>
                  </a:lnTo>
                  <a:lnTo>
                    <a:pt x="177" y="52031"/>
                  </a:lnTo>
                  <a:lnTo>
                    <a:pt x="723" y="52641"/>
                  </a:lnTo>
                  <a:lnTo>
                    <a:pt x="1193" y="52793"/>
                  </a:lnTo>
                  <a:lnTo>
                    <a:pt x="2476" y="52793"/>
                  </a:lnTo>
                  <a:lnTo>
                    <a:pt x="2933" y="52641"/>
                  </a:lnTo>
                  <a:lnTo>
                    <a:pt x="3530" y="52070"/>
                  </a:lnTo>
                  <a:lnTo>
                    <a:pt x="3683" y="51727"/>
                  </a:lnTo>
                  <a:lnTo>
                    <a:pt x="3683" y="50914"/>
                  </a:lnTo>
                  <a:close/>
                </a:path>
                <a:path w="94614" h="54610">
                  <a:moveTo>
                    <a:pt x="3683" y="35420"/>
                  </a:moveTo>
                  <a:lnTo>
                    <a:pt x="3543" y="35115"/>
                  </a:lnTo>
                  <a:lnTo>
                    <a:pt x="3060" y="34798"/>
                  </a:lnTo>
                  <a:lnTo>
                    <a:pt x="2705" y="34683"/>
                  </a:lnTo>
                  <a:lnTo>
                    <a:pt x="1460" y="34378"/>
                  </a:lnTo>
                  <a:lnTo>
                    <a:pt x="1295" y="34315"/>
                  </a:lnTo>
                  <a:lnTo>
                    <a:pt x="990" y="34124"/>
                  </a:lnTo>
                  <a:lnTo>
                    <a:pt x="889" y="33972"/>
                  </a:lnTo>
                  <a:lnTo>
                    <a:pt x="889" y="33604"/>
                  </a:lnTo>
                  <a:lnTo>
                    <a:pt x="965" y="33451"/>
                  </a:lnTo>
                  <a:lnTo>
                    <a:pt x="1257" y="33235"/>
                  </a:lnTo>
                  <a:lnTo>
                    <a:pt x="1473" y="33185"/>
                  </a:lnTo>
                  <a:lnTo>
                    <a:pt x="2171" y="33185"/>
                  </a:lnTo>
                  <a:lnTo>
                    <a:pt x="2476" y="33286"/>
                  </a:lnTo>
                  <a:lnTo>
                    <a:pt x="2641" y="33489"/>
                  </a:lnTo>
                  <a:lnTo>
                    <a:pt x="2755" y="33629"/>
                  </a:lnTo>
                  <a:lnTo>
                    <a:pt x="2819" y="33769"/>
                  </a:lnTo>
                  <a:lnTo>
                    <a:pt x="2832" y="33947"/>
                  </a:lnTo>
                  <a:lnTo>
                    <a:pt x="3530" y="33947"/>
                  </a:lnTo>
                  <a:lnTo>
                    <a:pt x="3543" y="33655"/>
                  </a:lnTo>
                  <a:lnTo>
                    <a:pt x="3454" y="33388"/>
                  </a:lnTo>
                  <a:lnTo>
                    <a:pt x="2971" y="32740"/>
                  </a:lnTo>
                  <a:lnTo>
                    <a:pt x="2489" y="32550"/>
                  </a:lnTo>
                  <a:lnTo>
                    <a:pt x="1308" y="32550"/>
                  </a:lnTo>
                  <a:lnTo>
                    <a:pt x="889" y="32677"/>
                  </a:lnTo>
                  <a:lnTo>
                    <a:pt x="279" y="33197"/>
                  </a:lnTo>
                  <a:lnTo>
                    <a:pt x="127" y="33540"/>
                  </a:lnTo>
                  <a:lnTo>
                    <a:pt x="127" y="34315"/>
                  </a:lnTo>
                  <a:lnTo>
                    <a:pt x="292" y="34594"/>
                  </a:lnTo>
                  <a:lnTo>
                    <a:pt x="800" y="34925"/>
                  </a:lnTo>
                  <a:lnTo>
                    <a:pt x="1079" y="35026"/>
                  </a:lnTo>
                  <a:lnTo>
                    <a:pt x="2374" y="35344"/>
                  </a:lnTo>
                  <a:lnTo>
                    <a:pt x="2578" y="35420"/>
                  </a:lnTo>
                  <a:lnTo>
                    <a:pt x="2857" y="35585"/>
                  </a:lnTo>
                  <a:lnTo>
                    <a:pt x="2946" y="35725"/>
                  </a:lnTo>
                  <a:lnTo>
                    <a:pt x="2946" y="36169"/>
                  </a:lnTo>
                  <a:lnTo>
                    <a:pt x="2844" y="36360"/>
                  </a:lnTo>
                  <a:lnTo>
                    <a:pt x="2413" y="36601"/>
                  </a:lnTo>
                  <a:lnTo>
                    <a:pt x="2171" y="36652"/>
                  </a:lnTo>
                  <a:lnTo>
                    <a:pt x="1435" y="36652"/>
                  </a:lnTo>
                  <a:lnTo>
                    <a:pt x="1104" y="36537"/>
                  </a:lnTo>
                  <a:lnTo>
                    <a:pt x="812" y="36169"/>
                  </a:lnTo>
                  <a:lnTo>
                    <a:pt x="749" y="35966"/>
                  </a:lnTo>
                  <a:lnTo>
                    <a:pt x="723" y="35725"/>
                  </a:lnTo>
                  <a:lnTo>
                    <a:pt x="0" y="35725"/>
                  </a:lnTo>
                  <a:lnTo>
                    <a:pt x="25" y="36169"/>
                  </a:lnTo>
                  <a:lnTo>
                    <a:pt x="177" y="36537"/>
                  </a:lnTo>
                  <a:lnTo>
                    <a:pt x="723" y="37147"/>
                  </a:lnTo>
                  <a:lnTo>
                    <a:pt x="1193" y="37287"/>
                  </a:lnTo>
                  <a:lnTo>
                    <a:pt x="2476" y="37287"/>
                  </a:lnTo>
                  <a:lnTo>
                    <a:pt x="2933" y="37147"/>
                  </a:lnTo>
                  <a:lnTo>
                    <a:pt x="3530" y="36576"/>
                  </a:lnTo>
                  <a:lnTo>
                    <a:pt x="3683" y="36233"/>
                  </a:lnTo>
                  <a:lnTo>
                    <a:pt x="3683" y="35420"/>
                  </a:lnTo>
                  <a:close/>
                </a:path>
                <a:path w="94614" h="54610">
                  <a:moveTo>
                    <a:pt x="3683" y="19926"/>
                  </a:moveTo>
                  <a:lnTo>
                    <a:pt x="3543" y="19621"/>
                  </a:lnTo>
                  <a:lnTo>
                    <a:pt x="3060" y="19316"/>
                  </a:lnTo>
                  <a:lnTo>
                    <a:pt x="2705" y="19189"/>
                  </a:lnTo>
                  <a:lnTo>
                    <a:pt x="1460" y="18884"/>
                  </a:lnTo>
                  <a:lnTo>
                    <a:pt x="1295" y="18821"/>
                  </a:lnTo>
                  <a:lnTo>
                    <a:pt x="990" y="18643"/>
                  </a:lnTo>
                  <a:lnTo>
                    <a:pt x="889" y="18478"/>
                  </a:lnTo>
                  <a:lnTo>
                    <a:pt x="889" y="18110"/>
                  </a:lnTo>
                  <a:lnTo>
                    <a:pt x="965" y="17970"/>
                  </a:lnTo>
                  <a:lnTo>
                    <a:pt x="1257" y="17741"/>
                  </a:lnTo>
                  <a:lnTo>
                    <a:pt x="1473" y="17691"/>
                  </a:lnTo>
                  <a:lnTo>
                    <a:pt x="2171" y="17691"/>
                  </a:lnTo>
                  <a:lnTo>
                    <a:pt x="2476" y="17792"/>
                  </a:lnTo>
                  <a:lnTo>
                    <a:pt x="2641" y="17995"/>
                  </a:lnTo>
                  <a:lnTo>
                    <a:pt x="2755" y="18135"/>
                  </a:lnTo>
                  <a:lnTo>
                    <a:pt x="2819" y="18275"/>
                  </a:lnTo>
                  <a:lnTo>
                    <a:pt x="2832" y="18453"/>
                  </a:lnTo>
                  <a:lnTo>
                    <a:pt x="3530" y="18453"/>
                  </a:lnTo>
                  <a:lnTo>
                    <a:pt x="3543" y="18161"/>
                  </a:lnTo>
                  <a:lnTo>
                    <a:pt x="3454" y="17894"/>
                  </a:lnTo>
                  <a:lnTo>
                    <a:pt x="2971" y="17246"/>
                  </a:lnTo>
                  <a:lnTo>
                    <a:pt x="2489" y="17056"/>
                  </a:lnTo>
                  <a:lnTo>
                    <a:pt x="1308" y="17056"/>
                  </a:lnTo>
                  <a:lnTo>
                    <a:pt x="889" y="17183"/>
                  </a:lnTo>
                  <a:lnTo>
                    <a:pt x="279" y="17703"/>
                  </a:lnTo>
                  <a:lnTo>
                    <a:pt x="127" y="18046"/>
                  </a:lnTo>
                  <a:lnTo>
                    <a:pt x="127" y="18821"/>
                  </a:lnTo>
                  <a:lnTo>
                    <a:pt x="292" y="19113"/>
                  </a:lnTo>
                  <a:lnTo>
                    <a:pt x="800" y="19431"/>
                  </a:lnTo>
                  <a:lnTo>
                    <a:pt x="1079" y="19532"/>
                  </a:lnTo>
                  <a:lnTo>
                    <a:pt x="2374" y="19850"/>
                  </a:lnTo>
                  <a:lnTo>
                    <a:pt x="2578" y="19926"/>
                  </a:lnTo>
                  <a:lnTo>
                    <a:pt x="2857" y="20091"/>
                  </a:lnTo>
                  <a:lnTo>
                    <a:pt x="2946" y="20231"/>
                  </a:lnTo>
                  <a:lnTo>
                    <a:pt x="2946" y="20675"/>
                  </a:lnTo>
                  <a:lnTo>
                    <a:pt x="2844" y="20866"/>
                  </a:lnTo>
                  <a:lnTo>
                    <a:pt x="2413" y="21107"/>
                  </a:lnTo>
                  <a:lnTo>
                    <a:pt x="2171" y="21158"/>
                  </a:lnTo>
                  <a:lnTo>
                    <a:pt x="1435" y="21158"/>
                  </a:lnTo>
                  <a:lnTo>
                    <a:pt x="1104" y="21043"/>
                  </a:lnTo>
                  <a:lnTo>
                    <a:pt x="812" y="20675"/>
                  </a:lnTo>
                  <a:lnTo>
                    <a:pt x="749" y="20485"/>
                  </a:lnTo>
                  <a:lnTo>
                    <a:pt x="723" y="20231"/>
                  </a:lnTo>
                  <a:lnTo>
                    <a:pt x="0" y="20231"/>
                  </a:lnTo>
                  <a:lnTo>
                    <a:pt x="25" y="20675"/>
                  </a:lnTo>
                  <a:lnTo>
                    <a:pt x="177" y="21043"/>
                  </a:lnTo>
                  <a:lnTo>
                    <a:pt x="723" y="21653"/>
                  </a:lnTo>
                  <a:lnTo>
                    <a:pt x="1193" y="21793"/>
                  </a:lnTo>
                  <a:lnTo>
                    <a:pt x="2476" y="21793"/>
                  </a:lnTo>
                  <a:lnTo>
                    <a:pt x="2933" y="21653"/>
                  </a:lnTo>
                  <a:lnTo>
                    <a:pt x="3530" y="21082"/>
                  </a:lnTo>
                  <a:lnTo>
                    <a:pt x="3683" y="20739"/>
                  </a:lnTo>
                  <a:lnTo>
                    <a:pt x="3683" y="19926"/>
                  </a:lnTo>
                  <a:close/>
                </a:path>
                <a:path w="94614" h="54610">
                  <a:moveTo>
                    <a:pt x="3683" y="4432"/>
                  </a:moveTo>
                  <a:lnTo>
                    <a:pt x="3543" y="4127"/>
                  </a:lnTo>
                  <a:lnTo>
                    <a:pt x="3060" y="3810"/>
                  </a:lnTo>
                  <a:lnTo>
                    <a:pt x="2705" y="3695"/>
                  </a:lnTo>
                  <a:lnTo>
                    <a:pt x="1460" y="3390"/>
                  </a:lnTo>
                  <a:lnTo>
                    <a:pt x="1295" y="3327"/>
                  </a:lnTo>
                  <a:lnTo>
                    <a:pt x="990" y="3136"/>
                  </a:lnTo>
                  <a:lnTo>
                    <a:pt x="889" y="2984"/>
                  </a:lnTo>
                  <a:lnTo>
                    <a:pt x="889" y="2616"/>
                  </a:lnTo>
                  <a:lnTo>
                    <a:pt x="965" y="2463"/>
                  </a:lnTo>
                  <a:lnTo>
                    <a:pt x="1257" y="2247"/>
                  </a:lnTo>
                  <a:lnTo>
                    <a:pt x="1473" y="2197"/>
                  </a:lnTo>
                  <a:lnTo>
                    <a:pt x="2171" y="2197"/>
                  </a:lnTo>
                  <a:lnTo>
                    <a:pt x="2832" y="2959"/>
                  </a:lnTo>
                  <a:lnTo>
                    <a:pt x="3530" y="2959"/>
                  </a:lnTo>
                  <a:lnTo>
                    <a:pt x="3543" y="2667"/>
                  </a:lnTo>
                  <a:lnTo>
                    <a:pt x="3454" y="2400"/>
                  </a:lnTo>
                  <a:lnTo>
                    <a:pt x="2971" y="1752"/>
                  </a:lnTo>
                  <a:lnTo>
                    <a:pt x="2489" y="1549"/>
                  </a:lnTo>
                  <a:lnTo>
                    <a:pt x="1308" y="1549"/>
                  </a:lnTo>
                  <a:lnTo>
                    <a:pt x="889" y="1689"/>
                  </a:lnTo>
                  <a:lnTo>
                    <a:pt x="279" y="2209"/>
                  </a:lnTo>
                  <a:lnTo>
                    <a:pt x="127" y="2552"/>
                  </a:lnTo>
                  <a:lnTo>
                    <a:pt x="127" y="3327"/>
                  </a:lnTo>
                  <a:lnTo>
                    <a:pt x="292" y="3606"/>
                  </a:lnTo>
                  <a:lnTo>
                    <a:pt x="800" y="3937"/>
                  </a:lnTo>
                  <a:lnTo>
                    <a:pt x="1079" y="4038"/>
                  </a:lnTo>
                  <a:lnTo>
                    <a:pt x="2374" y="4356"/>
                  </a:lnTo>
                  <a:lnTo>
                    <a:pt x="2578" y="4432"/>
                  </a:lnTo>
                  <a:lnTo>
                    <a:pt x="2857" y="4597"/>
                  </a:lnTo>
                  <a:lnTo>
                    <a:pt x="2946" y="4737"/>
                  </a:lnTo>
                  <a:lnTo>
                    <a:pt x="2946" y="5181"/>
                  </a:lnTo>
                  <a:lnTo>
                    <a:pt x="2844" y="5372"/>
                  </a:lnTo>
                  <a:lnTo>
                    <a:pt x="2413" y="5613"/>
                  </a:lnTo>
                  <a:lnTo>
                    <a:pt x="2171" y="5664"/>
                  </a:lnTo>
                  <a:lnTo>
                    <a:pt x="1435" y="5664"/>
                  </a:lnTo>
                  <a:lnTo>
                    <a:pt x="1104" y="5549"/>
                  </a:lnTo>
                  <a:lnTo>
                    <a:pt x="812" y="5168"/>
                  </a:lnTo>
                  <a:lnTo>
                    <a:pt x="749" y="4978"/>
                  </a:lnTo>
                  <a:lnTo>
                    <a:pt x="723" y="4737"/>
                  </a:lnTo>
                  <a:lnTo>
                    <a:pt x="0" y="4737"/>
                  </a:lnTo>
                  <a:lnTo>
                    <a:pt x="25" y="5168"/>
                  </a:lnTo>
                  <a:lnTo>
                    <a:pt x="177" y="5549"/>
                  </a:lnTo>
                  <a:lnTo>
                    <a:pt x="723" y="6146"/>
                  </a:lnTo>
                  <a:lnTo>
                    <a:pt x="1193" y="6299"/>
                  </a:lnTo>
                  <a:lnTo>
                    <a:pt x="2476" y="6299"/>
                  </a:lnTo>
                  <a:lnTo>
                    <a:pt x="2933" y="6159"/>
                  </a:lnTo>
                  <a:lnTo>
                    <a:pt x="3530" y="5575"/>
                  </a:lnTo>
                  <a:lnTo>
                    <a:pt x="3683" y="5245"/>
                  </a:lnTo>
                  <a:lnTo>
                    <a:pt x="3683" y="4432"/>
                  </a:lnTo>
                  <a:close/>
                </a:path>
                <a:path w="94614" h="54610">
                  <a:moveTo>
                    <a:pt x="7950" y="50914"/>
                  </a:moveTo>
                  <a:lnTo>
                    <a:pt x="7797" y="50609"/>
                  </a:lnTo>
                  <a:lnTo>
                    <a:pt x="7327" y="50304"/>
                  </a:lnTo>
                  <a:lnTo>
                    <a:pt x="6972" y="50177"/>
                  </a:lnTo>
                  <a:lnTo>
                    <a:pt x="5715" y="49872"/>
                  </a:lnTo>
                  <a:lnTo>
                    <a:pt x="5549" y="49809"/>
                  </a:lnTo>
                  <a:lnTo>
                    <a:pt x="5245" y="49631"/>
                  </a:lnTo>
                  <a:lnTo>
                    <a:pt x="5156" y="49466"/>
                  </a:lnTo>
                  <a:lnTo>
                    <a:pt x="5156" y="49098"/>
                  </a:lnTo>
                  <a:lnTo>
                    <a:pt x="5232" y="48958"/>
                  </a:lnTo>
                  <a:lnTo>
                    <a:pt x="5524" y="48742"/>
                  </a:lnTo>
                  <a:lnTo>
                    <a:pt x="5740" y="48679"/>
                  </a:lnTo>
                  <a:lnTo>
                    <a:pt x="6438" y="48679"/>
                  </a:lnTo>
                  <a:lnTo>
                    <a:pt x="7086" y="49441"/>
                  </a:lnTo>
                  <a:lnTo>
                    <a:pt x="7797" y="49441"/>
                  </a:lnTo>
                  <a:lnTo>
                    <a:pt x="7810" y="49149"/>
                  </a:lnTo>
                  <a:lnTo>
                    <a:pt x="7721" y="48882"/>
                  </a:lnTo>
                  <a:lnTo>
                    <a:pt x="7226" y="48234"/>
                  </a:lnTo>
                  <a:lnTo>
                    <a:pt x="6743" y="48044"/>
                  </a:lnTo>
                  <a:lnTo>
                    <a:pt x="5562" y="48044"/>
                  </a:lnTo>
                  <a:lnTo>
                    <a:pt x="5156" y="48171"/>
                  </a:lnTo>
                  <a:lnTo>
                    <a:pt x="4546" y="48691"/>
                  </a:lnTo>
                  <a:lnTo>
                    <a:pt x="4394" y="49034"/>
                  </a:lnTo>
                  <a:lnTo>
                    <a:pt x="4394" y="49809"/>
                  </a:lnTo>
                  <a:lnTo>
                    <a:pt x="4559" y="50101"/>
                  </a:lnTo>
                  <a:lnTo>
                    <a:pt x="5054" y="50419"/>
                  </a:lnTo>
                  <a:lnTo>
                    <a:pt x="5334" y="50520"/>
                  </a:lnTo>
                  <a:lnTo>
                    <a:pt x="6629" y="50850"/>
                  </a:lnTo>
                  <a:lnTo>
                    <a:pt x="6845" y="50914"/>
                  </a:lnTo>
                  <a:lnTo>
                    <a:pt x="7124" y="51079"/>
                  </a:lnTo>
                  <a:lnTo>
                    <a:pt x="7213" y="51219"/>
                  </a:lnTo>
                  <a:lnTo>
                    <a:pt x="7213" y="51663"/>
                  </a:lnTo>
                  <a:lnTo>
                    <a:pt x="7099" y="51854"/>
                  </a:lnTo>
                  <a:lnTo>
                    <a:pt x="6680" y="52095"/>
                  </a:lnTo>
                  <a:lnTo>
                    <a:pt x="6438" y="52158"/>
                  </a:lnTo>
                  <a:lnTo>
                    <a:pt x="5689" y="52158"/>
                  </a:lnTo>
                  <a:lnTo>
                    <a:pt x="5372" y="52031"/>
                  </a:lnTo>
                  <a:lnTo>
                    <a:pt x="5067" y="51663"/>
                  </a:lnTo>
                  <a:lnTo>
                    <a:pt x="5003" y="51473"/>
                  </a:lnTo>
                  <a:lnTo>
                    <a:pt x="4991" y="51219"/>
                  </a:lnTo>
                  <a:lnTo>
                    <a:pt x="4267" y="51219"/>
                  </a:lnTo>
                  <a:lnTo>
                    <a:pt x="4292" y="51663"/>
                  </a:lnTo>
                  <a:lnTo>
                    <a:pt x="4432" y="52031"/>
                  </a:lnTo>
                  <a:lnTo>
                    <a:pt x="4991" y="52641"/>
                  </a:lnTo>
                  <a:lnTo>
                    <a:pt x="5461" y="52793"/>
                  </a:lnTo>
                  <a:lnTo>
                    <a:pt x="6743" y="52793"/>
                  </a:lnTo>
                  <a:lnTo>
                    <a:pt x="7200" y="52641"/>
                  </a:lnTo>
                  <a:lnTo>
                    <a:pt x="7797" y="52070"/>
                  </a:lnTo>
                  <a:lnTo>
                    <a:pt x="7950" y="51727"/>
                  </a:lnTo>
                  <a:lnTo>
                    <a:pt x="7950" y="50914"/>
                  </a:lnTo>
                  <a:close/>
                </a:path>
                <a:path w="94614" h="54610">
                  <a:moveTo>
                    <a:pt x="7950" y="35420"/>
                  </a:moveTo>
                  <a:lnTo>
                    <a:pt x="7797" y="35115"/>
                  </a:lnTo>
                  <a:lnTo>
                    <a:pt x="7327" y="34798"/>
                  </a:lnTo>
                  <a:lnTo>
                    <a:pt x="6972" y="34683"/>
                  </a:lnTo>
                  <a:lnTo>
                    <a:pt x="5715" y="34378"/>
                  </a:lnTo>
                  <a:lnTo>
                    <a:pt x="5549" y="34315"/>
                  </a:lnTo>
                  <a:lnTo>
                    <a:pt x="5245" y="34124"/>
                  </a:lnTo>
                  <a:lnTo>
                    <a:pt x="5156" y="33972"/>
                  </a:lnTo>
                  <a:lnTo>
                    <a:pt x="5156" y="33604"/>
                  </a:lnTo>
                  <a:lnTo>
                    <a:pt x="5232" y="33451"/>
                  </a:lnTo>
                  <a:lnTo>
                    <a:pt x="5524" y="33235"/>
                  </a:lnTo>
                  <a:lnTo>
                    <a:pt x="5740" y="33185"/>
                  </a:lnTo>
                  <a:lnTo>
                    <a:pt x="6438" y="33185"/>
                  </a:lnTo>
                  <a:lnTo>
                    <a:pt x="7086" y="33947"/>
                  </a:lnTo>
                  <a:lnTo>
                    <a:pt x="7797" y="33947"/>
                  </a:lnTo>
                  <a:lnTo>
                    <a:pt x="7810" y="33655"/>
                  </a:lnTo>
                  <a:lnTo>
                    <a:pt x="7721" y="33388"/>
                  </a:lnTo>
                  <a:lnTo>
                    <a:pt x="7226" y="32740"/>
                  </a:lnTo>
                  <a:lnTo>
                    <a:pt x="6743" y="32550"/>
                  </a:lnTo>
                  <a:lnTo>
                    <a:pt x="5562" y="32550"/>
                  </a:lnTo>
                  <a:lnTo>
                    <a:pt x="5156" y="32677"/>
                  </a:lnTo>
                  <a:lnTo>
                    <a:pt x="4546" y="33197"/>
                  </a:lnTo>
                  <a:lnTo>
                    <a:pt x="4394" y="33540"/>
                  </a:lnTo>
                  <a:lnTo>
                    <a:pt x="4394" y="34315"/>
                  </a:lnTo>
                  <a:lnTo>
                    <a:pt x="4559" y="34594"/>
                  </a:lnTo>
                  <a:lnTo>
                    <a:pt x="5054" y="34925"/>
                  </a:lnTo>
                  <a:lnTo>
                    <a:pt x="5334" y="35026"/>
                  </a:lnTo>
                  <a:lnTo>
                    <a:pt x="6629" y="35344"/>
                  </a:lnTo>
                  <a:lnTo>
                    <a:pt x="6845" y="35420"/>
                  </a:lnTo>
                  <a:lnTo>
                    <a:pt x="7124" y="35585"/>
                  </a:lnTo>
                  <a:lnTo>
                    <a:pt x="7213" y="35725"/>
                  </a:lnTo>
                  <a:lnTo>
                    <a:pt x="7213" y="36169"/>
                  </a:lnTo>
                  <a:lnTo>
                    <a:pt x="7099" y="36360"/>
                  </a:lnTo>
                  <a:lnTo>
                    <a:pt x="6680" y="36601"/>
                  </a:lnTo>
                  <a:lnTo>
                    <a:pt x="6438" y="36652"/>
                  </a:lnTo>
                  <a:lnTo>
                    <a:pt x="5689" y="36652"/>
                  </a:lnTo>
                  <a:lnTo>
                    <a:pt x="5372" y="36537"/>
                  </a:lnTo>
                  <a:lnTo>
                    <a:pt x="5067" y="36169"/>
                  </a:lnTo>
                  <a:lnTo>
                    <a:pt x="5003" y="35966"/>
                  </a:lnTo>
                  <a:lnTo>
                    <a:pt x="4991" y="35725"/>
                  </a:lnTo>
                  <a:lnTo>
                    <a:pt x="4267" y="35725"/>
                  </a:lnTo>
                  <a:lnTo>
                    <a:pt x="4292" y="36169"/>
                  </a:lnTo>
                  <a:lnTo>
                    <a:pt x="4432" y="36537"/>
                  </a:lnTo>
                  <a:lnTo>
                    <a:pt x="4991" y="37147"/>
                  </a:lnTo>
                  <a:lnTo>
                    <a:pt x="5461" y="37287"/>
                  </a:lnTo>
                  <a:lnTo>
                    <a:pt x="6743" y="37287"/>
                  </a:lnTo>
                  <a:lnTo>
                    <a:pt x="7200" y="37147"/>
                  </a:lnTo>
                  <a:lnTo>
                    <a:pt x="7797" y="36576"/>
                  </a:lnTo>
                  <a:lnTo>
                    <a:pt x="7950" y="36233"/>
                  </a:lnTo>
                  <a:lnTo>
                    <a:pt x="7950" y="35420"/>
                  </a:lnTo>
                  <a:close/>
                </a:path>
                <a:path w="94614" h="54610">
                  <a:moveTo>
                    <a:pt x="7950" y="19926"/>
                  </a:moveTo>
                  <a:lnTo>
                    <a:pt x="7797" y="19621"/>
                  </a:lnTo>
                  <a:lnTo>
                    <a:pt x="7327" y="19316"/>
                  </a:lnTo>
                  <a:lnTo>
                    <a:pt x="6972" y="19189"/>
                  </a:lnTo>
                  <a:lnTo>
                    <a:pt x="5715" y="18884"/>
                  </a:lnTo>
                  <a:lnTo>
                    <a:pt x="5549" y="18821"/>
                  </a:lnTo>
                  <a:lnTo>
                    <a:pt x="5245" y="18643"/>
                  </a:lnTo>
                  <a:lnTo>
                    <a:pt x="5156" y="18478"/>
                  </a:lnTo>
                  <a:lnTo>
                    <a:pt x="5156" y="18110"/>
                  </a:lnTo>
                  <a:lnTo>
                    <a:pt x="5232" y="17970"/>
                  </a:lnTo>
                  <a:lnTo>
                    <a:pt x="5524" y="17741"/>
                  </a:lnTo>
                  <a:lnTo>
                    <a:pt x="5740" y="17691"/>
                  </a:lnTo>
                  <a:lnTo>
                    <a:pt x="6438" y="17691"/>
                  </a:lnTo>
                  <a:lnTo>
                    <a:pt x="7086" y="18453"/>
                  </a:lnTo>
                  <a:lnTo>
                    <a:pt x="7797" y="18453"/>
                  </a:lnTo>
                  <a:lnTo>
                    <a:pt x="7810" y="18161"/>
                  </a:lnTo>
                  <a:lnTo>
                    <a:pt x="7721" y="17894"/>
                  </a:lnTo>
                  <a:lnTo>
                    <a:pt x="7226" y="17246"/>
                  </a:lnTo>
                  <a:lnTo>
                    <a:pt x="6743" y="17056"/>
                  </a:lnTo>
                  <a:lnTo>
                    <a:pt x="5562" y="17056"/>
                  </a:lnTo>
                  <a:lnTo>
                    <a:pt x="5156" y="17183"/>
                  </a:lnTo>
                  <a:lnTo>
                    <a:pt x="4546" y="17703"/>
                  </a:lnTo>
                  <a:lnTo>
                    <a:pt x="4394" y="18046"/>
                  </a:lnTo>
                  <a:lnTo>
                    <a:pt x="4394" y="18821"/>
                  </a:lnTo>
                  <a:lnTo>
                    <a:pt x="4559" y="19113"/>
                  </a:lnTo>
                  <a:lnTo>
                    <a:pt x="5054" y="19431"/>
                  </a:lnTo>
                  <a:lnTo>
                    <a:pt x="5334" y="19532"/>
                  </a:lnTo>
                  <a:lnTo>
                    <a:pt x="6629" y="19850"/>
                  </a:lnTo>
                  <a:lnTo>
                    <a:pt x="6845" y="19926"/>
                  </a:lnTo>
                  <a:lnTo>
                    <a:pt x="7124" y="20091"/>
                  </a:lnTo>
                  <a:lnTo>
                    <a:pt x="7213" y="20231"/>
                  </a:lnTo>
                  <a:lnTo>
                    <a:pt x="7213" y="20675"/>
                  </a:lnTo>
                  <a:lnTo>
                    <a:pt x="7099" y="20866"/>
                  </a:lnTo>
                  <a:lnTo>
                    <a:pt x="6680" y="21107"/>
                  </a:lnTo>
                  <a:lnTo>
                    <a:pt x="6438" y="21158"/>
                  </a:lnTo>
                  <a:lnTo>
                    <a:pt x="5689" y="21158"/>
                  </a:lnTo>
                  <a:lnTo>
                    <a:pt x="5372" y="21043"/>
                  </a:lnTo>
                  <a:lnTo>
                    <a:pt x="5067" y="20675"/>
                  </a:lnTo>
                  <a:lnTo>
                    <a:pt x="5003" y="20485"/>
                  </a:lnTo>
                  <a:lnTo>
                    <a:pt x="4991" y="20231"/>
                  </a:lnTo>
                  <a:lnTo>
                    <a:pt x="4267" y="20231"/>
                  </a:lnTo>
                  <a:lnTo>
                    <a:pt x="4292" y="20675"/>
                  </a:lnTo>
                  <a:lnTo>
                    <a:pt x="4432" y="21043"/>
                  </a:lnTo>
                  <a:lnTo>
                    <a:pt x="4991" y="21653"/>
                  </a:lnTo>
                  <a:lnTo>
                    <a:pt x="5461" y="21793"/>
                  </a:lnTo>
                  <a:lnTo>
                    <a:pt x="6743" y="21793"/>
                  </a:lnTo>
                  <a:lnTo>
                    <a:pt x="7200" y="21653"/>
                  </a:lnTo>
                  <a:lnTo>
                    <a:pt x="7797" y="21082"/>
                  </a:lnTo>
                  <a:lnTo>
                    <a:pt x="7950" y="20739"/>
                  </a:lnTo>
                  <a:lnTo>
                    <a:pt x="7950" y="19926"/>
                  </a:lnTo>
                  <a:close/>
                </a:path>
                <a:path w="94614" h="54610">
                  <a:moveTo>
                    <a:pt x="7950" y="4432"/>
                  </a:moveTo>
                  <a:lnTo>
                    <a:pt x="7797" y="4127"/>
                  </a:lnTo>
                  <a:lnTo>
                    <a:pt x="7327" y="3810"/>
                  </a:lnTo>
                  <a:lnTo>
                    <a:pt x="6972" y="3695"/>
                  </a:lnTo>
                  <a:lnTo>
                    <a:pt x="5715" y="3390"/>
                  </a:lnTo>
                  <a:lnTo>
                    <a:pt x="5549" y="3327"/>
                  </a:lnTo>
                  <a:lnTo>
                    <a:pt x="5245" y="3136"/>
                  </a:lnTo>
                  <a:lnTo>
                    <a:pt x="5156" y="2984"/>
                  </a:lnTo>
                  <a:lnTo>
                    <a:pt x="5156" y="2616"/>
                  </a:lnTo>
                  <a:lnTo>
                    <a:pt x="5232" y="2463"/>
                  </a:lnTo>
                  <a:lnTo>
                    <a:pt x="5524" y="2247"/>
                  </a:lnTo>
                  <a:lnTo>
                    <a:pt x="5740" y="2197"/>
                  </a:lnTo>
                  <a:lnTo>
                    <a:pt x="6438" y="2197"/>
                  </a:lnTo>
                  <a:lnTo>
                    <a:pt x="7086" y="2959"/>
                  </a:lnTo>
                  <a:lnTo>
                    <a:pt x="7797" y="2959"/>
                  </a:lnTo>
                  <a:lnTo>
                    <a:pt x="7810" y="2667"/>
                  </a:lnTo>
                  <a:lnTo>
                    <a:pt x="7721" y="2400"/>
                  </a:lnTo>
                  <a:lnTo>
                    <a:pt x="7226" y="1752"/>
                  </a:lnTo>
                  <a:lnTo>
                    <a:pt x="6743" y="1549"/>
                  </a:lnTo>
                  <a:lnTo>
                    <a:pt x="5562" y="1549"/>
                  </a:lnTo>
                  <a:lnTo>
                    <a:pt x="5156" y="1689"/>
                  </a:lnTo>
                  <a:lnTo>
                    <a:pt x="4546" y="2209"/>
                  </a:lnTo>
                  <a:lnTo>
                    <a:pt x="4394" y="2552"/>
                  </a:lnTo>
                  <a:lnTo>
                    <a:pt x="4394" y="3327"/>
                  </a:lnTo>
                  <a:lnTo>
                    <a:pt x="4559" y="3606"/>
                  </a:lnTo>
                  <a:lnTo>
                    <a:pt x="5054" y="3937"/>
                  </a:lnTo>
                  <a:lnTo>
                    <a:pt x="5334" y="4038"/>
                  </a:lnTo>
                  <a:lnTo>
                    <a:pt x="6629" y="4356"/>
                  </a:lnTo>
                  <a:lnTo>
                    <a:pt x="6845" y="4432"/>
                  </a:lnTo>
                  <a:lnTo>
                    <a:pt x="7124" y="4597"/>
                  </a:lnTo>
                  <a:lnTo>
                    <a:pt x="7213" y="4737"/>
                  </a:lnTo>
                  <a:lnTo>
                    <a:pt x="7213" y="5181"/>
                  </a:lnTo>
                  <a:lnTo>
                    <a:pt x="7099" y="5372"/>
                  </a:lnTo>
                  <a:lnTo>
                    <a:pt x="6680" y="5613"/>
                  </a:lnTo>
                  <a:lnTo>
                    <a:pt x="6438" y="5664"/>
                  </a:lnTo>
                  <a:lnTo>
                    <a:pt x="5689" y="5664"/>
                  </a:lnTo>
                  <a:lnTo>
                    <a:pt x="5372" y="5549"/>
                  </a:lnTo>
                  <a:lnTo>
                    <a:pt x="5067" y="5168"/>
                  </a:lnTo>
                  <a:lnTo>
                    <a:pt x="5003" y="4978"/>
                  </a:lnTo>
                  <a:lnTo>
                    <a:pt x="4991" y="4737"/>
                  </a:lnTo>
                  <a:lnTo>
                    <a:pt x="4267" y="4737"/>
                  </a:lnTo>
                  <a:lnTo>
                    <a:pt x="4292" y="5168"/>
                  </a:lnTo>
                  <a:lnTo>
                    <a:pt x="4432" y="5549"/>
                  </a:lnTo>
                  <a:lnTo>
                    <a:pt x="4991" y="6146"/>
                  </a:lnTo>
                  <a:lnTo>
                    <a:pt x="5461" y="6299"/>
                  </a:lnTo>
                  <a:lnTo>
                    <a:pt x="6743" y="6299"/>
                  </a:lnTo>
                  <a:lnTo>
                    <a:pt x="7200" y="6159"/>
                  </a:lnTo>
                  <a:lnTo>
                    <a:pt x="7797" y="5575"/>
                  </a:lnTo>
                  <a:lnTo>
                    <a:pt x="7950" y="5245"/>
                  </a:lnTo>
                  <a:lnTo>
                    <a:pt x="7950" y="4432"/>
                  </a:lnTo>
                  <a:close/>
                </a:path>
                <a:path w="94614" h="54610">
                  <a:moveTo>
                    <a:pt x="12992" y="53263"/>
                  </a:moveTo>
                  <a:lnTo>
                    <a:pt x="8255" y="53263"/>
                  </a:lnTo>
                  <a:lnTo>
                    <a:pt x="8255" y="53682"/>
                  </a:lnTo>
                  <a:lnTo>
                    <a:pt x="12992" y="53682"/>
                  </a:lnTo>
                  <a:lnTo>
                    <a:pt x="12992" y="53263"/>
                  </a:lnTo>
                  <a:close/>
                </a:path>
                <a:path w="94614" h="54610">
                  <a:moveTo>
                    <a:pt x="12992" y="37769"/>
                  </a:moveTo>
                  <a:lnTo>
                    <a:pt x="8255" y="37769"/>
                  </a:lnTo>
                  <a:lnTo>
                    <a:pt x="8255" y="38188"/>
                  </a:lnTo>
                  <a:lnTo>
                    <a:pt x="12992" y="38188"/>
                  </a:lnTo>
                  <a:lnTo>
                    <a:pt x="12992" y="37769"/>
                  </a:lnTo>
                  <a:close/>
                </a:path>
                <a:path w="94614" h="54610">
                  <a:moveTo>
                    <a:pt x="12992" y="22275"/>
                  </a:moveTo>
                  <a:lnTo>
                    <a:pt x="8255" y="22275"/>
                  </a:lnTo>
                  <a:lnTo>
                    <a:pt x="8255" y="22694"/>
                  </a:lnTo>
                  <a:lnTo>
                    <a:pt x="12992" y="22694"/>
                  </a:lnTo>
                  <a:lnTo>
                    <a:pt x="12992" y="22275"/>
                  </a:lnTo>
                  <a:close/>
                </a:path>
                <a:path w="94614" h="54610">
                  <a:moveTo>
                    <a:pt x="12992" y="6781"/>
                  </a:moveTo>
                  <a:lnTo>
                    <a:pt x="8255" y="6781"/>
                  </a:lnTo>
                  <a:lnTo>
                    <a:pt x="8255" y="7200"/>
                  </a:lnTo>
                  <a:lnTo>
                    <a:pt x="12992" y="7200"/>
                  </a:lnTo>
                  <a:lnTo>
                    <a:pt x="12992" y="6781"/>
                  </a:lnTo>
                  <a:close/>
                </a:path>
                <a:path w="94614" h="54610">
                  <a:moveTo>
                    <a:pt x="15163" y="48158"/>
                  </a:moveTo>
                  <a:lnTo>
                    <a:pt x="14452" y="48158"/>
                  </a:lnTo>
                  <a:lnTo>
                    <a:pt x="14452" y="46913"/>
                  </a:lnTo>
                  <a:lnTo>
                    <a:pt x="13690" y="46913"/>
                  </a:lnTo>
                  <a:lnTo>
                    <a:pt x="13690" y="48158"/>
                  </a:lnTo>
                  <a:lnTo>
                    <a:pt x="13093" y="48158"/>
                  </a:lnTo>
                  <a:lnTo>
                    <a:pt x="13093" y="48768"/>
                  </a:lnTo>
                  <a:lnTo>
                    <a:pt x="13690" y="48768"/>
                  </a:lnTo>
                  <a:lnTo>
                    <a:pt x="13690" y="52006"/>
                  </a:lnTo>
                  <a:lnTo>
                    <a:pt x="13754" y="52235"/>
                  </a:lnTo>
                  <a:lnTo>
                    <a:pt x="14008" y="52590"/>
                  </a:lnTo>
                  <a:lnTo>
                    <a:pt x="14249" y="52692"/>
                  </a:lnTo>
                  <a:lnTo>
                    <a:pt x="14706" y="52692"/>
                  </a:lnTo>
                  <a:lnTo>
                    <a:pt x="15074" y="52641"/>
                  </a:lnTo>
                  <a:lnTo>
                    <a:pt x="15163" y="52019"/>
                  </a:lnTo>
                  <a:lnTo>
                    <a:pt x="14770" y="52044"/>
                  </a:lnTo>
                  <a:lnTo>
                    <a:pt x="14503" y="51943"/>
                  </a:lnTo>
                  <a:lnTo>
                    <a:pt x="14452" y="48768"/>
                  </a:lnTo>
                  <a:lnTo>
                    <a:pt x="15163" y="48768"/>
                  </a:lnTo>
                  <a:lnTo>
                    <a:pt x="15163" y="48158"/>
                  </a:lnTo>
                  <a:close/>
                </a:path>
                <a:path w="94614" h="54610">
                  <a:moveTo>
                    <a:pt x="15163" y="17170"/>
                  </a:moveTo>
                  <a:lnTo>
                    <a:pt x="14452" y="17170"/>
                  </a:lnTo>
                  <a:lnTo>
                    <a:pt x="14452" y="15925"/>
                  </a:lnTo>
                  <a:lnTo>
                    <a:pt x="13690" y="15925"/>
                  </a:lnTo>
                  <a:lnTo>
                    <a:pt x="13690" y="17170"/>
                  </a:lnTo>
                  <a:lnTo>
                    <a:pt x="13093" y="17170"/>
                  </a:lnTo>
                  <a:lnTo>
                    <a:pt x="13093" y="17780"/>
                  </a:lnTo>
                  <a:lnTo>
                    <a:pt x="13690" y="17780"/>
                  </a:lnTo>
                  <a:lnTo>
                    <a:pt x="13690" y="21018"/>
                  </a:lnTo>
                  <a:lnTo>
                    <a:pt x="13754" y="21247"/>
                  </a:lnTo>
                  <a:lnTo>
                    <a:pt x="14008" y="21602"/>
                  </a:lnTo>
                  <a:lnTo>
                    <a:pt x="14249" y="21691"/>
                  </a:lnTo>
                  <a:lnTo>
                    <a:pt x="14706" y="21691"/>
                  </a:lnTo>
                  <a:lnTo>
                    <a:pt x="15074" y="21653"/>
                  </a:lnTo>
                  <a:lnTo>
                    <a:pt x="15163" y="21031"/>
                  </a:lnTo>
                  <a:lnTo>
                    <a:pt x="14770" y="21056"/>
                  </a:lnTo>
                  <a:lnTo>
                    <a:pt x="14503" y="20955"/>
                  </a:lnTo>
                  <a:lnTo>
                    <a:pt x="14452" y="17780"/>
                  </a:lnTo>
                  <a:lnTo>
                    <a:pt x="15163" y="17780"/>
                  </a:lnTo>
                  <a:lnTo>
                    <a:pt x="15163" y="17170"/>
                  </a:lnTo>
                  <a:close/>
                </a:path>
                <a:path w="94614" h="54610">
                  <a:moveTo>
                    <a:pt x="15735" y="1587"/>
                  </a:moveTo>
                  <a:lnTo>
                    <a:pt x="15506" y="1574"/>
                  </a:lnTo>
                  <a:lnTo>
                    <a:pt x="15201" y="1574"/>
                  </a:lnTo>
                  <a:lnTo>
                    <a:pt x="14935" y="1689"/>
                  </a:lnTo>
                  <a:lnTo>
                    <a:pt x="14478" y="2108"/>
                  </a:lnTo>
                  <a:lnTo>
                    <a:pt x="14338" y="2298"/>
                  </a:lnTo>
                  <a:lnTo>
                    <a:pt x="14274" y="2438"/>
                  </a:lnTo>
                  <a:lnTo>
                    <a:pt x="14274" y="1676"/>
                  </a:lnTo>
                  <a:lnTo>
                    <a:pt x="13563" y="1676"/>
                  </a:lnTo>
                  <a:lnTo>
                    <a:pt x="13563" y="6134"/>
                  </a:lnTo>
                  <a:lnTo>
                    <a:pt x="14312" y="6134"/>
                  </a:lnTo>
                  <a:lnTo>
                    <a:pt x="14312" y="3251"/>
                  </a:lnTo>
                  <a:lnTo>
                    <a:pt x="14414" y="2971"/>
                  </a:lnTo>
                  <a:lnTo>
                    <a:pt x="14820" y="2489"/>
                  </a:lnTo>
                  <a:lnTo>
                    <a:pt x="15113" y="2362"/>
                  </a:lnTo>
                  <a:lnTo>
                    <a:pt x="15494" y="2362"/>
                  </a:lnTo>
                  <a:lnTo>
                    <a:pt x="15735" y="2387"/>
                  </a:lnTo>
                  <a:lnTo>
                    <a:pt x="15735" y="1587"/>
                  </a:lnTo>
                  <a:close/>
                </a:path>
                <a:path w="94614" h="54610">
                  <a:moveTo>
                    <a:pt x="17157" y="32702"/>
                  </a:moveTo>
                  <a:lnTo>
                    <a:pt x="16471" y="32702"/>
                  </a:lnTo>
                  <a:lnTo>
                    <a:pt x="16471" y="33261"/>
                  </a:lnTo>
                  <a:lnTo>
                    <a:pt x="16357" y="33134"/>
                  </a:lnTo>
                  <a:lnTo>
                    <a:pt x="16357" y="33909"/>
                  </a:lnTo>
                  <a:lnTo>
                    <a:pt x="16256" y="35902"/>
                  </a:lnTo>
                  <a:lnTo>
                    <a:pt x="16065" y="36322"/>
                  </a:lnTo>
                  <a:lnTo>
                    <a:pt x="15684" y="36563"/>
                  </a:lnTo>
                  <a:lnTo>
                    <a:pt x="14808" y="36563"/>
                  </a:lnTo>
                  <a:lnTo>
                    <a:pt x="14528" y="36436"/>
                  </a:lnTo>
                  <a:lnTo>
                    <a:pt x="14122" y="35902"/>
                  </a:lnTo>
                  <a:lnTo>
                    <a:pt x="14084" y="34213"/>
                  </a:lnTo>
                  <a:lnTo>
                    <a:pt x="14363" y="33489"/>
                  </a:lnTo>
                  <a:lnTo>
                    <a:pt x="14732" y="33248"/>
                  </a:lnTo>
                  <a:lnTo>
                    <a:pt x="15608" y="33248"/>
                  </a:lnTo>
                  <a:lnTo>
                    <a:pt x="15900" y="33375"/>
                  </a:lnTo>
                  <a:lnTo>
                    <a:pt x="16357" y="33909"/>
                  </a:lnTo>
                  <a:lnTo>
                    <a:pt x="16357" y="33134"/>
                  </a:lnTo>
                  <a:lnTo>
                    <a:pt x="16179" y="32943"/>
                  </a:lnTo>
                  <a:lnTo>
                    <a:pt x="15773" y="32664"/>
                  </a:lnTo>
                  <a:lnTo>
                    <a:pt x="15468" y="32588"/>
                  </a:lnTo>
                  <a:lnTo>
                    <a:pt x="14605" y="32588"/>
                  </a:lnTo>
                  <a:lnTo>
                    <a:pt x="14160" y="32791"/>
                  </a:lnTo>
                  <a:lnTo>
                    <a:pt x="13423" y="33642"/>
                  </a:lnTo>
                  <a:lnTo>
                    <a:pt x="13347" y="33909"/>
                  </a:lnTo>
                  <a:lnTo>
                    <a:pt x="13423" y="36322"/>
                  </a:lnTo>
                  <a:lnTo>
                    <a:pt x="14160" y="37007"/>
                  </a:lnTo>
                  <a:lnTo>
                    <a:pt x="14579" y="37172"/>
                  </a:lnTo>
                  <a:lnTo>
                    <a:pt x="15405" y="37172"/>
                  </a:lnTo>
                  <a:lnTo>
                    <a:pt x="16433" y="36499"/>
                  </a:lnTo>
                  <a:lnTo>
                    <a:pt x="16332" y="37680"/>
                  </a:lnTo>
                  <a:lnTo>
                    <a:pt x="16116" y="38176"/>
                  </a:lnTo>
                  <a:lnTo>
                    <a:pt x="15735" y="38379"/>
                  </a:lnTo>
                  <a:lnTo>
                    <a:pt x="14795" y="38379"/>
                  </a:lnTo>
                  <a:lnTo>
                    <a:pt x="14528" y="38303"/>
                  </a:lnTo>
                  <a:lnTo>
                    <a:pt x="14262" y="38023"/>
                  </a:lnTo>
                  <a:lnTo>
                    <a:pt x="14147" y="37680"/>
                  </a:lnTo>
                  <a:lnTo>
                    <a:pt x="13385" y="37680"/>
                  </a:lnTo>
                  <a:lnTo>
                    <a:pt x="13462" y="38176"/>
                  </a:lnTo>
                  <a:lnTo>
                    <a:pt x="13614" y="38468"/>
                  </a:lnTo>
                  <a:lnTo>
                    <a:pt x="14262" y="38900"/>
                  </a:lnTo>
                  <a:lnTo>
                    <a:pt x="14668" y="39001"/>
                  </a:lnTo>
                  <a:lnTo>
                    <a:pt x="16014" y="39001"/>
                  </a:lnTo>
                  <a:lnTo>
                    <a:pt x="16598" y="38696"/>
                  </a:lnTo>
                  <a:lnTo>
                    <a:pt x="16764" y="38379"/>
                  </a:lnTo>
                  <a:lnTo>
                    <a:pt x="17068" y="37769"/>
                  </a:lnTo>
                  <a:lnTo>
                    <a:pt x="17157" y="36499"/>
                  </a:lnTo>
                  <a:lnTo>
                    <a:pt x="17157" y="33261"/>
                  </a:lnTo>
                  <a:lnTo>
                    <a:pt x="17157" y="32702"/>
                  </a:lnTo>
                  <a:close/>
                </a:path>
                <a:path w="94614" h="54610">
                  <a:moveTo>
                    <a:pt x="19761" y="49555"/>
                  </a:moveTo>
                  <a:lnTo>
                    <a:pt x="19570" y="48983"/>
                  </a:lnTo>
                  <a:lnTo>
                    <a:pt x="19240" y="48679"/>
                  </a:lnTo>
                  <a:lnTo>
                    <a:pt x="18910" y="48361"/>
                  </a:lnTo>
                  <a:lnTo>
                    <a:pt x="18910" y="49555"/>
                  </a:lnTo>
                  <a:lnTo>
                    <a:pt x="18821" y="51346"/>
                  </a:lnTo>
                  <a:lnTo>
                    <a:pt x="18516" y="51943"/>
                  </a:lnTo>
                  <a:lnTo>
                    <a:pt x="18173" y="52133"/>
                  </a:lnTo>
                  <a:lnTo>
                    <a:pt x="17233" y="52133"/>
                  </a:lnTo>
                  <a:lnTo>
                    <a:pt x="16903" y="51981"/>
                  </a:lnTo>
                  <a:lnTo>
                    <a:pt x="16484" y="51346"/>
                  </a:lnTo>
                  <a:lnTo>
                    <a:pt x="16484" y="49555"/>
                  </a:lnTo>
                  <a:lnTo>
                    <a:pt x="18910" y="49555"/>
                  </a:lnTo>
                  <a:lnTo>
                    <a:pt x="18910" y="48361"/>
                  </a:lnTo>
                  <a:lnTo>
                    <a:pt x="18770" y="48221"/>
                  </a:lnTo>
                  <a:lnTo>
                    <a:pt x="18288" y="48031"/>
                  </a:lnTo>
                  <a:lnTo>
                    <a:pt x="17068" y="48031"/>
                  </a:lnTo>
                  <a:lnTo>
                    <a:pt x="16560" y="48260"/>
                  </a:lnTo>
                  <a:lnTo>
                    <a:pt x="15798" y="49136"/>
                  </a:lnTo>
                  <a:lnTo>
                    <a:pt x="15671" y="49555"/>
                  </a:lnTo>
                  <a:lnTo>
                    <a:pt x="15786" y="51739"/>
                  </a:lnTo>
                  <a:lnTo>
                    <a:pt x="16510" y="52578"/>
                  </a:lnTo>
                  <a:lnTo>
                    <a:pt x="16992" y="52781"/>
                  </a:lnTo>
                  <a:lnTo>
                    <a:pt x="18351" y="52781"/>
                  </a:lnTo>
                  <a:lnTo>
                    <a:pt x="18884" y="52552"/>
                  </a:lnTo>
                  <a:lnTo>
                    <a:pt x="19189" y="52133"/>
                  </a:lnTo>
                  <a:lnTo>
                    <a:pt x="19583" y="51612"/>
                  </a:lnTo>
                  <a:lnTo>
                    <a:pt x="19672" y="51346"/>
                  </a:lnTo>
                  <a:lnTo>
                    <a:pt x="19761" y="49555"/>
                  </a:lnTo>
                  <a:close/>
                </a:path>
                <a:path w="94614" h="54610">
                  <a:moveTo>
                    <a:pt x="19761" y="18567"/>
                  </a:moveTo>
                  <a:lnTo>
                    <a:pt x="19570" y="17995"/>
                  </a:lnTo>
                  <a:lnTo>
                    <a:pt x="19240" y="17691"/>
                  </a:lnTo>
                  <a:lnTo>
                    <a:pt x="18910" y="17373"/>
                  </a:lnTo>
                  <a:lnTo>
                    <a:pt x="18910" y="18567"/>
                  </a:lnTo>
                  <a:lnTo>
                    <a:pt x="18821" y="20358"/>
                  </a:lnTo>
                  <a:lnTo>
                    <a:pt x="18516" y="20955"/>
                  </a:lnTo>
                  <a:lnTo>
                    <a:pt x="18173" y="21145"/>
                  </a:lnTo>
                  <a:lnTo>
                    <a:pt x="17233" y="21145"/>
                  </a:lnTo>
                  <a:lnTo>
                    <a:pt x="16903" y="20993"/>
                  </a:lnTo>
                  <a:lnTo>
                    <a:pt x="16484" y="20358"/>
                  </a:lnTo>
                  <a:lnTo>
                    <a:pt x="16484" y="18567"/>
                  </a:lnTo>
                  <a:lnTo>
                    <a:pt x="18910" y="18567"/>
                  </a:lnTo>
                  <a:lnTo>
                    <a:pt x="18910" y="17373"/>
                  </a:lnTo>
                  <a:lnTo>
                    <a:pt x="18770" y="17233"/>
                  </a:lnTo>
                  <a:lnTo>
                    <a:pt x="18288" y="17043"/>
                  </a:lnTo>
                  <a:lnTo>
                    <a:pt x="17068" y="17043"/>
                  </a:lnTo>
                  <a:lnTo>
                    <a:pt x="16560" y="17272"/>
                  </a:lnTo>
                  <a:lnTo>
                    <a:pt x="15798" y="18148"/>
                  </a:lnTo>
                  <a:lnTo>
                    <a:pt x="15671" y="18567"/>
                  </a:lnTo>
                  <a:lnTo>
                    <a:pt x="15786" y="20751"/>
                  </a:lnTo>
                  <a:lnTo>
                    <a:pt x="16510" y="21590"/>
                  </a:lnTo>
                  <a:lnTo>
                    <a:pt x="16992" y="21793"/>
                  </a:lnTo>
                  <a:lnTo>
                    <a:pt x="18351" y="21793"/>
                  </a:lnTo>
                  <a:lnTo>
                    <a:pt x="18884" y="21564"/>
                  </a:lnTo>
                  <a:lnTo>
                    <a:pt x="19189" y="21145"/>
                  </a:lnTo>
                  <a:lnTo>
                    <a:pt x="19583" y="20624"/>
                  </a:lnTo>
                  <a:lnTo>
                    <a:pt x="19672" y="20358"/>
                  </a:lnTo>
                  <a:lnTo>
                    <a:pt x="19761" y="18567"/>
                  </a:lnTo>
                  <a:close/>
                </a:path>
                <a:path w="94614" h="54610">
                  <a:moveTo>
                    <a:pt x="20231" y="3060"/>
                  </a:moveTo>
                  <a:lnTo>
                    <a:pt x="20040" y="2501"/>
                  </a:lnTo>
                  <a:lnTo>
                    <a:pt x="19710" y="2197"/>
                  </a:lnTo>
                  <a:lnTo>
                    <a:pt x="19380" y="1879"/>
                  </a:lnTo>
                  <a:lnTo>
                    <a:pt x="19380" y="3060"/>
                  </a:lnTo>
                  <a:lnTo>
                    <a:pt x="19291" y="4851"/>
                  </a:lnTo>
                  <a:lnTo>
                    <a:pt x="18986" y="5461"/>
                  </a:lnTo>
                  <a:lnTo>
                    <a:pt x="18643" y="5651"/>
                  </a:lnTo>
                  <a:lnTo>
                    <a:pt x="17703" y="5651"/>
                  </a:lnTo>
                  <a:lnTo>
                    <a:pt x="17373" y="5486"/>
                  </a:lnTo>
                  <a:lnTo>
                    <a:pt x="16954" y="4851"/>
                  </a:lnTo>
                  <a:lnTo>
                    <a:pt x="16954" y="3060"/>
                  </a:lnTo>
                  <a:lnTo>
                    <a:pt x="19380" y="3060"/>
                  </a:lnTo>
                  <a:lnTo>
                    <a:pt x="19380" y="1879"/>
                  </a:lnTo>
                  <a:lnTo>
                    <a:pt x="19240" y="1739"/>
                  </a:lnTo>
                  <a:lnTo>
                    <a:pt x="18757" y="1549"/>
                  </a:lnTo>
                  <a:lnTo>
                    <a:pt x="17538" y="1549"/>
                  </a:lnTo>
                  <a:lnTo>
                    <a:pt x="17030" y="1765"/>
                  </a:lnTo>
                  <a:lnTo>
                    <a:pt x="16268" y="2654"/>
                  </a:lnTo>
                  <a:lnTo>
                    <a:pt x="16141" y="3060"/>
                  </a:lnTo>
                  <a:lnTo>
                    <a:pt x="16256" y="5257"/>
                  </a:lnTo>
                  <a:lnTo>
                    <a:pt x="16979" y="6083"/>
                  </a:lnTo>
                  <a:lnTo>
                    <a:pt x="17462" y="6286"/>
                  </a:lnTo>
                  <a:lnTo>
                    <a:pt x="18821" y="6286"/>
                  </a:lnTo>
                  <a:lnTo>
                    <a:pt x="19354" y="6057"/>
                  </a:lnTo>
                  <a:lnTo>
                    <a:pt x="19659" y="5651"/>
                  </a:lnTo>
                  <a:lnTo>
                    <a:pt x="20053" y="5118"/>
                  </a:lnTo>
                  <a:lnTo>
                    <a:pt x="20142" y="4851"/>
                  </a:lnTo>
                  <a:lnTo>
                    <a:pt x="20231" y="3060"/>
                  </a:lnTo>
                  <a:close/>
                </a:path>
                <a:path w="94614" h="54610">
                  <a:moveTo>
                    <a:pt x="22136" y="34061"/>
                  </a:moveTo>
                  <a:lnTo>
                    <a:pt x="21932" y="33489"/>
                  </a:lnTo>
                  <a:lnTo>
                    <a:pt x="21615" y="33185"/>
                  </a:lnTo>
                  <a:lnTo>
                    <a:pt x="21285" y="32867"/>
                  </a:lnTo>
                  <a:lnTo>
                    <a:pt x="21285" y="34061"/>
                  </a:lnTo>
                  <a:lnTo>
                    <a:pt x="21196" y="35839"/>
                  </a:lnTo>
                  <a:lnTo>
                    <a:pt x="20891" y="36449"/>
                  </a:lnTo>
                  <a:lnTo>
                    <a:pt x="20548" y="36639"/>
                  </a:lnTo>
                  <a:lnTo>
                    <a:pt x="19596" y="36639"/>
                  </a:lnTo>
                  <a:lnTo>
                    <a:pt x="19278" y="36474"/>
                  </a:lnTo>
                  <a:lnTo>
                    <a:pt x="18859" y="35839"/>
                  </a:lnTo>
                  <a:lnTo>
                    <a:pt x="18859" y="34061"/>
                  </a:lnTo>
                  <a:lnTo>
                    <a:pt x="21285" y="34061"/>
                  </a:lnTo>
                  <a:lnTo>
                    <a:pt x="21285" y="32867"/>
                  </a:lnTo>
                  <a:lnTo>
                    <a:pt x="21145" y="32727"/>
                  </a:lnTo>
                  <a:lnTo>
                    <a:pt x="20662" y="32537"/>
                  </a:lnTo>
                  <a:lnTo>
                    <a:pt x="19443" y="32537"/>
                  </a:lnTo>
                  <a:lnTo>
                    <a:pt x="18935" y="32753"/>
                  </a:lnTo>
                  <a:lnTo>
                    <a:pt x="18173" y="33642"/>
                  </a:lnTo>
                  <a:lnTo>
                    <a:pt x="18046" y="34061"/>
                  </a:lnTo>
                  <a:lnTo>
                    <a:pt x="18161" y="36245"/>
                  </a:lnTo>
                  <a:lnTo>
                    <a:pt x="18884" y="37071"/>
                  </a:lnTo>
                  <a:lnTo>
                    <a:pt x="19367" y="37274"/>
                  </a:lnTo>
                  <a:lnTo>
                    <a:pt x="20726" y="37274"/>
                  </a:lnTo>
                  <a:lnTo>
                    <a:pt x="21259" y="37045"/>
                  </a:lnTo>
                  <a:lnTo>
                    <a:pt x="21564" y="36639"/>
                  </a:lnTo>
                  <a:lnTo>
                    <a:pt x="21958" y="36106"/>
                  </a:lnTo>
                  <a:lnTo>
                    <a:pt x="22034" y="35839"/>
                  </a:lnTo>
                  <a:lnTo>
                    <a:pt x="22136" y="34061"/>
                  </a:lnTo>
                  <a:close/>
                </a:path>
                <a:path w="94614" h="54610">
                  <a:moveTo>
                    <a:pt x="22275" y="48158"/>
                  </a:moveTo>
                  <a:lnTo>
                    <a:pt x="21564" y="48158"/>
                  </a:lnTo>
                  <a:lnTo>
                    <a:pt x="21564" y="46913"/>
                  </a:lnTo>
                  <a:lnTo>
                    <a:pt x="20802" y="46913"/>
                  </a:lnTo>
                  <a:lnTo>
                    <a:pt x="20802" y="48158"/>
                  </a:lnTo>
                  <a:lnTo>
                    <a:pt x="20205" y="48158"/>
                  </a:lnTo>
                  <a:lnTo>
                    <a:pt x="20205" y="48768"/>
                  </a:lnTo>
                  <a:lnTo>
                    <a:pt x="20802" y="48768"/>
                  </a:lnTo>
                  <a:lnTo>
                    <a:pt x="20802" y="52006"/>
                  </a:lnTo>
                  <a:lnTo>
                    <a:pt x="20866" y="52235"/>
                  </a:lnTo>
                  <a:lnTo>
                    <a:pt x="21107" y="52590"/>
                  </a:lnTo>
                  <a:lnTo>
                    <a:pt x="21348" y="52692"/>
                  </a:lnTo>
                  <a:lnTo>
                    <a:pt x="21818" y="52692"/>
                  </a:lnTo>
                  <a:lnTo>
                    <a:pt x="22186" y="52641"/>
                  </a:lnTo>
                  <a:lnTo>
                    <a:pt x="22275" y="52019"/>
                  </a:lnTo>
                  <a:lnTo>
                    <a:pt x="21882" y="52044"/>
                  </a:lnTo>
                  <a:lnTo>
                    <a:pt x="21615" y="51943"/>
                  </a:lnTo>
                  <a:lnTo>
                    <a:pt x="21564" y="48768"/>
                  </a:lnTo>
                  <a:lnTo>
                    <a:pt x="22275" y="48768"/>
                  </a:lnTo>
                  <a:lnTo>
                    <a:pt x="22275" y="48158"/>
                  </a:lnTo>
                  <a:close/>
                </a:path>
                <a:path w="94614" h="54610">
                  <a:moveTo>
                    <a:pt x="22275" y="17170"/>
                  </a:moveTo>
                  <a:lnTo>
                    <a:pt x="21564" y="17170"/>
                  </a:lnTo>
                  <a:lnTo>
                    <a:pt x="21564" y="15925"/>
                  </a:lnTo>
                  <a:lnTo>
                    <a:pt x="20802" y="15925"/>
                  </a:lnTo>
                  <a:lnTo>
                    <a:pt x="20802" y="17170"/>
                  </a:lnTo>
                  <a:lnTo>
                    <a:pt x="20205" y="17170"/>
                  </a:lnTo>
                  <a:lnTo>
                    <a:pt x="20205" y="17780"/>
                  </a:lnTo>
                  <a:lnTo>
                    <a:pt x="20802" y="17780"/>
                  </a:lnTo>
                  <a:lnTo>
                    <a:pt x="20802" y="21018"/>
                  </a:lnTo>
                  <a:lnTo>
                    <a:pt x="20866" y="21247"/>
                  </a:lnTo>
                  <a:lnTo>
                    <a:pt x="21107" y="21602"/>
                  </a:lnTo>
                  <a:lnTo>
                    <a:pt x="21348" y="21691"/>
                  </a:lnTo>
                  <a:lnTo>
                    <a:pt x="21818" y="21691"/>
                  </a:lnTo>
                  <a:lnTo>
                    <a:pt x="22186" y="21653"/>
                  </a:lnTo>
                  <a:lnTo>
                    <a:pt x="22275" y="21031"/>
                  </a:lnTo>
                  <a:lnTo>
                    <a:pt x="21882" y="21056"/>
                  </a:lnTo>
                  <a:lnTo>
                    <a:pt x="21615" y="20955"/>
                  </a:lnTo>
                  <a:lnTo>
                    <a:pt x="21564" y="17780"/>
                  </a:lnTo>
                  <a:lnTo>
                    <a:pt x="22275" y="17780"/>
                  </a:lnTo>
                  <a:lnTo>
                    <a:pt x="22275" y="17170"/>
                  </a:lnTo>
                  <a:close/>
                </a:path>
                <a:path w="94614" h="54610">
                  <a:moveTo>
                    <a:pt x="26568" y="1676"/>
                  </a:moveTo>
                  <a:lnTo>
                    <a:pt x="25819" y="1676"/>
                  </a:lnTo>
                  <a:lnTo>
                    <a:pt x="24904" y="5168"/>
                  </a:lnTo>
                  <a:lnTo>
                    <a:pt x="24041" y="1676"/>
                  </a:lnTo>
                  <a:lnTo>
                    <a:pt x="23190" y="1676"/>
                  </a:lnTo>
                  <a:lnTo>
                    <a:pt x="22326" y="5181"/>
                  </a:lnTo>
                  <a:lnTo>
                    <a:pt x="21475" y="1676"/>
                  </a:lnTo>
                  <a:lnTo>
                    <a:pt x="20650" y="1676"/>
                  </a:lnTo>
                  <a:lnTo>
                    <a:pt x="21932" y="6134"/>
                  </a:lnTo>
                  <a:lnTo>
                    <a:pt x="22720" y="6134"/>
                  </a:lnTo>
                  <a:lnTo>
                    <a:pt x="23596" y="2679"/>
                  </a:lnTo>
                  <a:lnTo>
                    <a:pt x="24498" y="6134"/>
                  </a:lnTo>
                  <a:lnTo>
                    <a:pt x="25273" y="6134"/>
                  </a:lnTo>
                  <a:lnTo>
                    <a:pt x="26568" y="1676"/>
                  </a:lnTo>
                  <a:close/>
                </a:path>
                <a:path w="94614" h="54610">
                  <a:moveTo>
                    <a:pt x="26873" y="34061"/>
                  </a:moveTo>
                  <a:lnTo>
                    <a:pt x="26682" y="33489"/>
                  </a:lnTo>
                  <a:lnTo>
                    <a:pt x="26352" y="33185"/>
                  </a:lnTo>
                  <a:lnTo>
                    <a:pt x="26022" y="32867"/>
                  </a:lnTo>
                  <a:lnTo>
                    <a:pt x="26022" y="34061"/>
                  </a:lnTo>
                  <a:lnTo>
                    <a:pt x="25933" y="35839"/>
                  </a:lnTo>
                  <a:lnTo>
                    <a:pt x="25628" y="36449"/>
                  </a:lnTo>
                  <a:lnTo>
                    <a:pt x="25285" y="36639"/>
                  </a:lnTo>
                  <a:lnTo>
                    <a:pt x="24345" y="36639"/>
                  </a:lnTo>
                  <a:lnTo>
                    <a:pt x="24015" y="36474"/>
                  </a:lnTo>
                  <a:lnTo>
                    <a:pt x="23596" y="35839"/>
                  </a:lnTo>
                  <a:lnTo>
                    <a:pt x="23596" y="34061"/>
                  </a:lnTo>
                  <a:lnTo>
                    <a:pt x="26022" y="34061"/>
                  </a:lnTo>
                  <a:lnTo>
                    <a:pt x="26022" y="32867"/>
                  </a:lnTo>
                  <a:lnTo>
                    <a:pt x="25882" y="32727"/>
                  </a:lnTo>
                  <a:lnTo>
                    <a:pt x="25400" y="32537"/>
                  </a:lnTo>
                  <a:lnTo>
                    <a:pt x="24180" y="32537"/>
                  </a:lnTo>
                  <a:lnTo>
                    <a:pt x="23672" y="32753"/>
                  </a:lnTo>
                  <a:lnTo>
                    <a:pt x="22910" y="33642"/>
                  </a:lnTo>
                  <a:lnTo>
                    <a:pt x="22783" y="34061"/>
                  </a:lnTo>
                  <a:lnTo>
                    <a:pt x="22898" y="36245"/>
                  </a:lnTo>
                  <a:lnTo>
                    <a:pt x="23622" y="37071"/>
                  </a:lnTo>
                  <a:lnTo>
                    <a:pt x="24104" y="37274"/>
                  </a:lnTo>
                  <a:lnTo>
                    <a:pt x="25463" y="37274"/>
                  </a:lnTo>
                  <a:lnTo>
                    <a:pt x="25996" y="37045"/>
                  </a:lnTo>
                  <a:lnTo>
                    <a:pt x="26301" y="36639"/>
                  </a:lnTo>
                  <a:lnTo>
                    <a:pt x="26695" y="36106"/>
                  </a:lnTo>
                  <a:lnTo>
                    <a:pt x="26784" y="35839"/>
                  </a:lnTo>
                  <a:lnTo>
                    <a:pt x="26873" y="34061"/>
                  </a:lnTo>
                  <a:close/>
                </a:path>
                <a:path w="94614" h="54610">
                  <a:moveTo>
                    <a:pt x="27038" y="52082"/>
                  </a:moveTo>
                  <a:lnTo>
                    <a:pt x="26682" y="52108"/>
                  </a:lnTo>
                  <a:lnTo>
                    <a:pt x="26530" y="50342"/>
                  </a:lnTo>
                  <a:lnTo>
                    <a:pt x="26441" y="48679"/>
                  </a:lnTo>
                  <a:lnTo>
                    <a:pt x="26377" y="48552"/>
                  </a:lnTo>
                  <a:lnTo>
                    <a:pt x="25793" y="48209"/>
                  </a:lnTo>
                  <a:lnTo>
                    <a:pt x="25793" y="50342"/>
                  </a:lnTo>
                  <a:lnTo>
                    <a:pt x="25793" y="51409"/>
                  </a:lnTo>
                  <a:lnTo>
                    <a:pt x="25577" y="51739"/>
                  </a:lnTo>
                  <a:lnTo>
                    <a:pt x="24917" y="52070"/>
                  </a:lnTo>
                  <a:lnTo>
                    <a:pt x="24650" y="52133"/>
                  </a:lnTo>
                  <a:lnTo>
                    <a:pt x="24180" y="52133"/>
                  </a:lnTo>
                  <a:lnTo>
                    <a:pt x="24053" y="52082"/>
                  </a:lnTo>
                  <a:lnTo>
                    <a:pt x="23837" y="51943"/>
                  </a:lnTo>
                  <a:lnTo>
                    <a:pt x="23710" y="50939"/>
                  </a:lnTo>
                  <a:lnTo>
                    <a:pt x="24079" y="50723"/>
                  </a:lnTo>
                  <a:lnTo>
                    <a:pt x="24282" y="50673"/>
                  </a:lnTo>
                  <a:lnTo>
                    <a:pt x="25146" y="50558"/>
                  </a:lnTo>
                  <a:lnTo>
                    <a:pt x="25577" y="50457"/>
                  </a:lnTo>
                  <a:lnTo>
                    <a:pt x="25793" y="50342"/>
                  </a:lnTo>
                  <a:lnTo>
                    <a:pt x="25793" y="48209"/>
                  </a:lnTo>
                  <a:lnTo>
                    <a:pt x="25285" y="48056"/>
                  </a:lnTo>
                  <a:lnTo>
                    <a:pt x="24320" y="48056"/>
                  </a:lnTo>
                  <a:lnTo>
                    <a:pt x="23037" y="49517"/>
                  </a:lnTo>
                  <a:lnTo>
                    <a:pt x="23749" y="49517"/>
                  </a:lnTo>
                  <a:lnTo>
                    <a:pt x="23825" y="49123"/>
                  </a:lnTo>
                  <a:lnTo>
                    <a:pt x="24079" y="48793"/>
                  </a:lnTo>
                  <a:lnTo>
                    <a:pt x="24358" y="48679"/>
                  </a:lnTo>
                  <a:lnTo>
                    <a:pt x="25095" y="48679"/>
                  </a:lnTo>
                  <a:lnTo>
                    <a:pt x="25349" y="48742"/>
                  </a:lnTo>
                  <a:lnTo>
                    <a:pt x="25717" y="48971"/>
                  </a:lnTo>
                  <a:lnTo>
                    <a:pt x="25692" y="49822"/>
                  </a:lnTo>
                  <a:lnTo>
                    <a:pt x="23799" y="50114"/>
                  </a:lnTo>
                  <a:lnTo>
                    <a:pt x="23456" y="50253"/>
                  </a:lnTo>
                  <a:lnTo>
                    <a:pt x="22936" y="50723"/>
                  </a:lnTo>
                  <a:lnTo>
                    <a:pt x="23037" y="52222"/>
                  </a:lnTo>
                  <a:lnTo>
                    <a:pt x="23444" y="52628"/>
                  </a:lnTo>
                  <a:lnTo>
                    <a:pt x="23812" y="52768"/>
                  </a:lnTo>
                  <a:lnTo>
                    <a:pt x="24561" y="52768"/>
                  </a:lnTo>
                  <a:lnTo>
                    <a:pt x="25831" y="52019"/>
                  </a:lnTo>
                  <a:lnTo>
                    <a:pt x="25933" y="52400"/>
                  </a:lnTo>
                  <a:lnTo>
                    <a:pt x="26073" y="52628"/>
                  </a:lnTo>
                  <a:lnTo>
                    <a:pt x="26263" y="52717"/>
                  </a:lnTo>
                  <a:lnTo>
                    <a:pt x="26619" y="52717"/>
                  </a:lnTo>
                  <a:lnTo>
                    <a:pt x="27000" y="52641"/>
                  </a:lnTo>
                  <a:lnTo>
                    <a:pt x="27038" y="52108"/>
                  </a:lnTo>
                  <a:close/>
                </a:path>
                <a:path w="94614" h="54610">
                  <a:moveTo>
                    <a:pt x="27038" y="21094"/>
                  </a:moveTo>
                  <a:lnTo>
                    <a:pt x="26682" y="21120"/>
                  </a:lnTo>
                  <a:lnTo>
                    <a:pt x="26530" y="19354"/>
                  </a:lnTo>
                  <a:lnTo>
                    <a:pt x="26441" y="17691"/>
                  </a:lnTo>
                  <a:lnTo>
                    <a:pt x="26377" y="17564"/>
                  </a:lnTo>
                  <a:lnTo>
                    <a:pt x="25793" y="17221"/>
                  </a:lnTo>
                  <a:lnTo>
                    <a:pt x="25793" y="19354"/>
                  </a:lnTo>
                  <a:lnTo>
                    <a:pt x="25793" y="20421"/>
                  </a:lnTo>
                  <a:lnTo>
                    <a:pt x="25577" y="20751"/>
                  </a:lnTo>
                  <a:lnTo>
                    <a:pt x="24917" y="21082"/>
                  </a:lnTo>
                  <a:lnTo>
                    <a:pt x="24650" y="21145"/>
                  </a:lnTo>
                  <a:lnTo>
                    <a:pt x="24180" y="21145"/>
                  </a:lnTo>
                  <a:lnTo>
                    <a:pt x="24053" y="21094"/>
                  </a:lnTo>
                  <a:lnTo>
                    <a:pt x="23837" y="20955"/>
                  </a:lnTo>
                  <a:lnTo>
                    <a:pt x="23710" y="19951"/>
                  </a:lnTo>
                  <a:lnTo>
                    <a:pt x="24079" y="19735"/>
                  </a:lnTo>
                  <a:lnTo>
                    <a:pt x="24282" y="19685"/>
                  </a:lnTo>
                  <a:lnTo>
                    <a:pt x="25146" y="19570"/>
                  </a:lnTo>
                  <a:lnTo>
                    <a:pt x="25577" y="19469"/>
                  </a:lnTo>
                  <a:lnTo>
                    <a:pt x="25793" y="19354"/>
                  </a:lnTo>
                  <a:lnTo>
                    <a:pt x="25793" y="17221"/>
                  </a:lnTo>
                  <a:lnTo>
                    <a:pt x="25285" y="17068"/>
                  </a:lnTo>
                  <a:lnTo>
                    <a:pt x="24320" y="17068"/>
                  </a:lnTo>
                  <a:lnTo>
                    <a:pt x="23037" y="18529"/>
                  </a:lnTo>
                  <a:lnTo>
                    <a:pt x="23749" y="18529"/>
                  </a:lnTo>
                  <a:lnTo>
                    <a:pt x="23825" y="18135"/>
                  </a:lnTo>
                  <a:lnTo>
                    <a:pt x="24079" y="17805"/>
                  </a:lnTo>
                  <a:lnTo>
                    <a:pt x="24358" y="17691"/>
                  </a:lnTo>
                  <a:lnTo>
                    <a:pt x="25095" y="17691"/>
                  </a:lnTo>
                  <a:lnTo>
                    <a:pt x="25349" y="17754"/>
                  </a:lnTo>
                  <a:lnTo>
                    <a:pt x="25717" y="17983"/>
                  </a:lnTo>
                  <a:lnTo>
                    <a:pt x="25692" y="18834"/>
                  </a:lnTo>
                  <a:lnTo>
                    <a:pt x="23799" y="19126"/>
                  </a:lnTo>
                  <a:lnTo>
                    <a:pt x="23456" y="19265"/>
                  </a:lnTo>
                  <a:lnTo>
                    <a:pt x="22936" y="19735"/>
                  </a:lnTo>
                  <a:lnTo>
                    <a:pt x="23037" y="21234"/>
                  </a:lnTo>
                  <a:lnTo>
                    <a:pt x="23444" y="21628"/>
                  </a:lnTo>
                  <a:lnTo>
                    <a:pt x="23812" y="21780"/>
                  </a:lnTo>
                  <a:lnTo>
                    <a:pt x="24561" y="21780"/>
                  </a:lnTo>
                  <a:lnTo>
                    <a:pt x="25831" y="21031"/>
                  </a:lnTo>
                  <a:lnTo>
                    <a:pt x="25933" y="21412"/>
                  </a:lnTo>
                  <a:lnTo>
                    <a:pt x="26073" y="21628"/>
                  </a:lnTo>
                  <a:lnTo>
                    <a:pt x="26263" y="21729"/>
                  </a:lnTo>
                  <a:lnTo>
                    <a:pt x="26619" y="21729"/>
                  </a:lnTo>
                  <a:lnTo>
                    <a:pt x="27000" y="21653"/>
                  </a:lnTo>
                  <a:lnTo>
                    <a:pt x="27038" y="21120"/>
                  </a:lnTo>
                  <a:close/>
                </a:path>
                <a:path w="94614" h="54610">
                  <a:moveTo>
                    <a:pt x="28536" y="46507"/>
                  </a:moveTo>
                  <a:lnTo>
                    <a:pt x="27787" y="46507"/>
                  </a:lnTo>
                  <a:lnTo>
                    <a:pt x="27787" y="52616"/>
                  </a:lnTo>
                  <a:lnTo>
                    <a:pt x="28536" y="52616"/>
                  </a:lnTo>
                  <a:lnTo>
                    <a:pt x="28536" y="46507"/>
                  </a:lnTo>
                  <a:close/>
                </a:path>
                <a:path w="94614" h="54610">
                  <a:moveTo>
                    <a:pt x="28536" y="15519"/>
                  </a:moveTo>
                  <a:lnTo>
                    <a:pt x="27787" y="15519"/>
                  </a:lnTo>
                  <a:lnTo>
                    <a:pt x="27787" y="21628"/>
                  </a:lnTo>
                  <a:lnTo>
                    <a:pt x="28536" y="21628"/>
                  </a:lnTo>
                  <a:lnTo>
                    <a:pt x="28536" y="15519"/>
                  </a:lnTo>
                  <a:close/>
                </a:path>
                <a:path w="94614" h="54610">
                  <a:moveTo>
                    <a:pt x="31394" y="30988"/>
                  </a:moveTo>
                  <a:lnTo>
                    <a:pt x="30683" y="30988"/>
                  </a:lnTo>
                  <a:lnTo>
                    <a:pt x="30683" y="33235"/>
                  </a:lnTo>
                  <a:lnTo>
                    <a:pt x="30594" y="33909"/>
                  </a:lnTo>
                  <a:lnTo>
                    <a:pt x="30594" y="35877"/>
                  </a:lnTo>
                  <a:lnTo>
                    <a:pt x="30162" y="36461"/>
                  </a:lnTo>
                  <a:lnTo>
                    <a:pt x="29870" y="36626"/>
                  </a:lnTo>
                  <a:lnTo>
                    <a:pt x="29070" y="36626"/>
                  </a:lnTo>
                  <a:lnTo>
                    <a:pt x="28752" y="36461"/>
                  </a:lnTo>
                  <a:lnTo>
                    <a:pt x="28371" y="35877"/>
                  </a:lnTo>
                  <a:lnTo>
                    <a:pt x="28359" y="33959"/>
                  </a:lnTo>
                  <a:lnTo>
                    <a:pt x="28829" y="33388"/>
                  </a:lnTo>
                  <a:lnTo>
                    <a:pt x="29133" y="33235"/>
                  </a:lnTo>
                  <a:lnTo>
                    <a:pt x="29845" y="33235"/>
                  </a:lnTo>
                  <a:lnTo>
                    <a:pt x="30137" y="33375"/>
                  </a:lnTo>
                  <a:lnTo>
                    <a:pt x="30594" y="33909"/>
                  </a:lnTo>
                  <a:lnTo>
                    <a:pt x="30594" y="33147"/>
                  </a:lnTo>
                  <a:lnTo>
                    <a:pt x="30365" y="32880"/>
                  </a:lnTo>
                  <a:lnTo>
                    <a:pt x="29997" y="32651"/>
                  </a:lnTo>
                  <a:lnTo>
                    <a:pt x="29705" y="32588"/>
                  </a:lnTo>
                  <a:lnTo>
                    <a:pt x="28752" y="32588"/>
                  </a:lnTo>
                  <a:lnTo>
                    <a:pt x="28321" y="32804"/>
                  </a:lnTo>
                  <a:lnTo>
                    <a:pt x="27622" y="33769"/>
                  </a:lnTo>
                  <a:lnTo>
                    <a:pt x="27559" y="33959"/>
                  </a:lnTo>
                  <a:lnTo>
                    <a:pt x="27635" y="36233"/>
                  </a:lnTo>
                  <a:lnTo>
                    <a:pt x="28359" y="37071"/>
                  </a:lnTo>
                  <a:lnTo>
                    <a:pt x="28790" y="37274"/>
                  </a:lnTo>
                  <a:lnTo>
                    <a:pt x="29591" y="37274"/>
                  </a:lnTo>
                  <a:lnTo>
                    <a:pt x="30721" y="36499"/>
                  </a:lnTo>
                  <a:lnTo>
                    <a:pt x="30721" y="37122"/>
                  </a:lnTo>
                  <a:lnTo>
                    <a:pt x="31394" y="37122"/>
                  </a:lnTo>
                  <a:lnTo>
                    <a:pt x="31394" y="36499"/>
                  </a:lnTo>
                  <a:lnTo>
                    <a:pt x="31394" y="30988"/>
                  </a:lnTo>
                  <a:close/>
                </a:path>
                <a:path w="94614" h="54610">
                  <a:moveTo>
                    <a:pt x="31470" y="6781"/>
                  </a:moveTo>
                  <a:lnTo>
                    <a:pt x="26733" y="6781"/>
                  </a:lnTo>
                  <a:lnTo>
                    <a:pt x="26733" y="7200"/>
                  </a:lnTo>
                  <a:lnTo>
                    <a:pt x="31470" y="7200"/>
                  </a:lnTo>
                  <a:lnTo>
                    <a:pt x="31470" y="6781"/>
                  </a:lnTo>
                  <a:close/>
                </a:path>
                <a:path w="94614" h="54610">
                  <a:moveTo>
                    <a:pt x="32778" y="1689"/>
                  </a:moveTo>
                  <a:lnTo>
                    <a:pt x="32016" y="1689"/>
                  </a:lnTo>
                  <a:lnTo>
                    <a:pt x="32016" y="6134"/>
                  </a:lnTo>
                  <a:lnTo>
                    <a:pt x="32778" y="6134"/>
                  </a:lnTo>
                  <a:lnTo>
                    <a:pt x="32778" y="1689"/>
                  </a:lnTo>
                  <a:close/>
                </a:path>
                <a:path w="94614" h="54610">
                  <a:moveTo>
                    <a:pt x="32778" y="12"/>
                  </a:moveTo>
                  <a:lnTo>
                    <a:pt x="32016" y="12"/>
                  </a:lnTo>
                  <a:lnTo>
                    <a:pt x="32016" y="863"/>
                  </a:lnTo>
                  <a:lnTo>
                    <a:pt x="32778" y="863"/>
                  </a:lnTo>
                  <a:lnTo>
                    <a:pt x="32778" y="12"/>
                  </a:lnTo>
                  <a:close/>
                </a:path>
                <a:path w="94614" h="54610">
                  <a:moveTo>
                    <a:pt x="33845" y="53263"/>
                  </a:moveTo>
                  <a:lnTo>
                    <a:pt x="29108" y="53263"/>
                  </a:lnTo>
                  <a:lnTo>
                    <a:pt x="29108" y="53682"/>
                  </a:lnTo>
                  <a:lnTo>
                    <a:pt x="33845" y="53682"/>
                  </a:lnTo>
                  <a:lnTo>
                    <a:pt x="33845" y="53263"/>
                  </a:lnTo>
                  <a:close/>
                </a:path>
                <a:path w="94614" h="54610">
                  <a:moveTo>
                    <a:pt x="33845" y="22275"/>
                  </a:moveTo>
                  <a:lnTo>
                    <a:pt x="29108" y="22275"/>
                  </a:lnTo>
                  <a:lnTo>
                    <a:pt x="29108" y="22694"/>
                  </a:lnTo>
                  <a:lnTo>
                    <a:pt x="33845" y="22694"/>
                  </a:lnTo>
                  <a:lnTo>
                    <a:pt x="33845" y="22275"/>
                  </a:lnTo>
                  <a:close/>
                </a:path>
                <a:path w="94614" h="54610">
                  <a:moveTo>
                    <a:pt x="36703" y="37769"/>
                  </a:moveTo>
                  <a:lnTo>
                    <a:pt x="31953" y="37769"/>
                  </a:lnTo>
                  <a:lnTo>
                    <a:pt x="31953" y="38188"/>
                  </a:lnTo>
                  <a:lnTo>
                    <a:pt x="36703" y="38188"/>
                  </a:lnTo>
                  <a:lnTo>
                    <a:pt x="36703" y="37769"/>
                  </a:lnTo>
                  <a:close/>
                </a:path>
                <a:path w="94614" h="54610">
                  <a:moveTo>
                    <a:pt x="37541" y="0"/>
                  </a:moveTo>
                  <a:lnTo>
                    <a:pt x="36830" y="0"/>
                  </a:lnTo>
                  <a:lnTo>
                    <a:pt x="36830" y="2247"/>
                  </a:lnTo>
                  <a:lnTo>
                    <a:pt x="36741" y="2921"/>
                  </a:lnTo>
                  <a:lnTo>
                    <a:pt x="36741" y="4889"/>
                  </a:lnTo>
                  <a:lnTo>
                    <a:pt x="36309" y="5473"/>
                  </a:lnTo>
                  <a:lnTo>
                    <a:pt x="36017" y="5638"/>
                  </a:lnTo>
                  <a:lnTo>
                    <a:pt x="35217" y="5638"/>
                  </a:lnTo>
                  <a:lnTo>
                    <a:pt x="34899" y="5473"/>
                  </a:lnTo>
                  <a:lnTo>
                    <a:pt x="34518" y="4889"/>
                  </a:lnTo>
                  <a:lnTo>
                    <a:pt x="34505" y="2971"/>
                  </a:lnTo>
                  <a:lnTo>
                    <a:pt x="34975" y="2387"/>
                  </a:lnTo>
                  <a:lnTo>
                    <a:pt x="35280" y="2247"/>
                  </a:lnTo>
                  <a:lnTo>
                    <a:pt x="35991" y="2247"/>
                  </a:lnTo>
                  <a:lnTo>
                    <a:pt x="36283" y="2387"/>
                  </a:lnTo>
                  <a:lnTo>
                    <a:pt x="36741" y="2921"/>
                  </a:lnTo>
                  <a:lnTo>
                    <a:pt x="36741" y="2159"/>
                  </a:lnTo>
                  <a:lnTo>
                    <a:pt x="36512" y="1892"/>
                  </a:lnTo>
                  <a:lnTo>
                    <a:pt x="36144" y="1663"/>
                  </a:lnTo>
                  <a:lnTo>
                    <a:pt x="35852" y="1587"/>
                  </a:lnTo>
                  <a:lnTo>
                    <a:pt x="34899" y="1587"/>
                  </a:lnTo>
                  <a:lnTo>
                    <a:pt x="34467" y="1816"/>
                  </a:lnTo>
                  <a:lnTo>
                    <a:pt x="33769" y="2781"/>
                  </a:lnTo>
                  <a:lnTo>
                    <a:pt x="33705" y="2971"/>
                  </a:lnTo>
                  <a:lnTo>
                    <a:pt x="33782" y="5245"/>
                  </a:lnTo>
                  <a:lnTo>
                    <a:pt x="34505" y="6083"/>
                  </a:lnTo>
                  <a:lnTo>
                    <a:pt x="34937" y="6286"/>
                  </a:lnTo>
                  <a:lnTo>
                    <a:pt x="35737" y="6286"/>
                  </a:lnTo>
                  <a:lnTo>
                    <a:pt x="36868" y="5511"/>
                  </a:lnTo>
                  <a:lnTo>
                    <a:pt x="36868" y="6134"/>
                  </a:lnTo>
                  <a:lnTo>
                    <a:pt x="37541" y="6134"/>
                  </a:lnTo>
                  <a:lnTo>
                    <a:pt x="37541" y="5511"/>
                  </a:lnTo>
                  <a:lnTo>
                    <a:pt x="37541" y="0"/>
                  </a:lnTo>
                  <a:close/>
                </a:path>
                <a:path w="94614" h="54610">
                  <a:moveTo>
                    <a:pt x="38214" y="19634"/>
                  </a:moveTo>
                  <a:lnTo>
                    <a:pt x="37439" y="17424"/>
                  </a:lnTo>
                  <a:lnTo>
                    <a:pt x="37439" y="19050"/>
                  </a:lnTo>
                  <a:lnTo>
                    <a:pt x="34963" y="19050"/>
                  </a:lnTo>
                  <a:lnTo>
                    <a:pt x="34975" y="18719"/>
                  </a:lnTo>
                  <a:lnTo>
                    <a:pt x="35102" y="18338"/>
                  </a:lnTo>
                  <a:lnTo>
                    <a:pt x="35572" y="17843"/>
                  </a:lnTo>
                  <a:lnTo>
                    <a:pt x="35864" y="17729"/>
                  </a:lnTo>
                  <a:lnTo>
                    <a:pt x="36690" y="17729"/>
                  </a:lnTo>
                  <a:lnTo>
                    <a:pt x="37033" y="17907"/>
                  </a:lnTo>
                  <a:lnTo>
                    <a:pt x="37287" y="18351"/>
                  </a:lnTo>
                  <a:lnTo>
                    <a:pt x="37401" y="18656"/>
                  </a:lnTo>
                  <a:lnTo>
                    <a:pt x="37439" y="19050"/>
                  </a:lnTo>
                  <a:lnTo>
                    <a:pt x="37439" y="17424"/>
                  </a:lnTo>
                  <a:lnTo>
                    <a:pt x="36868" y="17145"/>
                  </a:lnTo>
                  <a:lnTo>
                    <a:pt x="36576" y="17068"/>
                  </a:lnTo>
                  <a:lnTo>
                    <a:pt x="35623" y="17068"/>
                  </a:lnTo>
                  <a:lnTo>
                    <a:pt x="35115" y="17297"/>
                  </a:lnTo>
                  <a:lnTo>
                    <a:pt x="34340" y="18186"/>
                  </a:lnTo>
                  <a:lnTo>
                    <a:pt x="34251" y="18465"/>
                  </a:lnTo>
                  <a:lnTo>
                    <a:pt x="34340" y="20777"/>
                  </a:lnTo>
                  <a:lnTo>
                    <a:pt x="35115" y="21590"/>
                  </a:lnTo>
                  <a:lnTo>
                    <a:pt x="35585" y="21793"/>
                  </a:lnTo>
                  <a:lnTo>
                    <a:pt x="36360" y="21793"/>
                  </a:lnTo>
                  <a:lnTo>
                    <a:pt x="38150" y="20231"/>
                  </a:lnTo>
                  <a:lnTo>
                    <a:pt x="37414" y="20231"/>
                  </a:lnTo>
                  <a:lnTo>
                    <a:pt x="37350" y="20459"/>
                  </a:lnTo>
                  <a:lnTo>
                    <a:pt x="37274" y="20599"/>
                  </a:lnTo>
                  <a:lnTo>
                    <a:pt x="36906" y="21005"/>
                  </a:lnTo>
                  <a:lnTo>
                    <a:pt x="36588" y="21132"/>
                  </a:lnTo>
                  <a:lnTo>
                    <a:pt x="35775" y="21132"/>
                  </a:lnTo>
                  <a:lnTo>
                    <a:pt x="35496" y="21005"/>
                  </a:lnTo>
                  <a:lnTo>
                    <a:pt x="35064" y="20459"/>
                  </a:lnTo>
                  <a:lnTo>
                    <a:pt x="34950" y="19634"/>
                  </a:lnTo>
                  <a:lnTo>
                    <a:pt x="38214" y="19634"/>
                  </a:lnTo>
                  <a:close/>
                </a:path>
                <a:path w="94614" h="54610">
                  <a:moveTo>
                    <a:pt x="38265" y="49580"/>
                  </a:moveTo>
                  <a:lnTo>
                    <a:pt x="38087" y="49022"/>
                  </a:lnTo>
                  <a:lnTo>
                    <a:pt x="37807" y="48704"/>
                  </a:lnTo>
                  <a:lnTo>
                    <a:pt x="37388" y="48272"/>
                  </a:lnTo>
                  <a:lnTo>
                    <a:pt x="37388" y="49580"/>
                  </a:lnTo>
                  <a:lnTo>
                    <a:pt x="37376" y="51384"/>
                  </a:lnTo>
                  <a:lnTo>
                    <a:pt x="36918" y="51968"/>
                  </a:lnTo>
                  <a:lnTo>
                    <a:pt x="36626" y="52120"/>
                  </a:lnTo>
                  <a:lnTo>
                    <a:pt x="35763" y="52120"/>
                  </a:lnTo>
                  <a:lnTo>
                    <a:pt x="35407" y="51879"/>
                  </a:lnTo>
                  <a:lnTo>
                    <a:pt x="35191" y="51384"/>
                  </a:lnTo>
                  <a:lnTo>
                    <a:pt x="35179" y="49580"/>
                  </a:lnTo>
                  <a:lnTo>
                    <a:pt x="35382" y="49022"/>
                  </a:lnTo>
                  <a:lnTo>
                    <a:pt x="35674" y="48768"/>
                  </a:lnTo>
                  <a:lnTo>
                    <a:pt x="36791" y="48704"/>
                  </a:lnTo>
                  <a:lnTo>
                    <a:pt x="37147" y="48958"/>
                  </a:lnTo>
                  <a:lnTo>
                    <a:pt x="37388" y="49580"/>
                  </a:lnTo>
                  <a:lnTo>
                    <a:pt x="37388" y="48272"/>
                  </a:lnTo>
                  <a:lnTo>
                    <a:pt x="36957" y="48056"/>
                  </a:lnTo>
                  <a:lnTo>
                    <a:pt x="36106" y="48056"/>
                  </a:lnTo>
                  <a:lnTo>
                    <a:pt x="35814" y="48133"/>
                  </a:lnTo>
                  <a:lnTo>
                    <a:pt x="35382" y="48412"/>
                  </a:lnTo>
                  <a:lnTo>
                    <a:pt x="35217" y="48564"/>
                  </a:lnTo>
                  <a:lnTo>
                    <a:pt x="35064" y="48768"/>
                  </a:lnTo>
                  <a:lnTo>
                    <a:pt x="35064" y="48183"/>
                  </a:lnTo>
                  <a:lnTo>
                    <a:pt x="34340" y="48183"/>
                  </a:lnTo>
                  <a:lnTo>
                    <a:pt x="34340" y="54394"/>
                  </a:lnTo>
                  <a:lnTo>
                    <a:pt x="35090" y="54394"/>
                  </a:lnTo>
                  <a:lnTo>
                    <a:pt x="35090" y="52120"/>
                  </a:lnTo>
                  <a:lnTo>
                    <a:pt x="35255" y="52324"/>
                  </a:lnTo>
                  <a:lnTo>
                    <a:pt x="35394" y="52463"/>
                  </a:lnTo>
                  <a:lnTo>
                    <a:pt x="35763" y="52692"/>
                  </a:lnTo>
                  <a:lnTo>
                    <a:pt x="36042" y="52768"/>
                  </a:lnTo>
                  <a:lnTo>
                    <a:pt x="36804" y="52768"/>
                  </a:lnTo>
                  <a:lnTo>
                    <a:pt x="37172" y="52628"/>
                  </a:lnTo>
                  <a:lnTo>
                    <a:pt x="37998" y="51968"/>
                  </a:lnTo>
                  <a:lnTo>
                    <a:pt x="38214" y="51384"/>
                  </a:lnTo>
                  <a:lnTo>
                    <a:pt x="38265" y="49580"/>
                  </a:lnTo>
                  <a:close/>
                </a:path>
                <a:path w="94614" h="54610">
                  <a:moveTo>
                    <a:pt x="41262" y="36588"/>
                  </a:moveTo>
                  <a:lnTo>
                    <a:pt x="40906" y="36614"/>
                  </a:lnTo>
                  <a:lnTo>
                    <a:pt x="40767" y="34848"/>
                  </a:lnTo>
                  <a:lnTo>
                    <a:pt x="40665" y="33185"/>
                  </a:lnTo>
                  <a:lnTo>
                    <a:pt x="40601" y="33058"/>
                  </a:lnTo>
                  <a:lnTo>
                    <a:pt x="40017" y="32715"/>
                  </a:lnTo>
                  <a:lnTo>
                    <a:pt x="40017" y="34848"/>
                  </a:lnTo>
                  <a:lnTo>
                    <a:pt x="40017" y="35915"/>
                  </a:lnTo>
                  <a:lnTo>
                    <a:pt x="39801" y="36245"/>
                  </a:lnTo>
                  <a:lnTo>
                    <a:pt x="39141" y="36576"/>
                  </a:lnTo>
                  <a:lnTo>
                    <a:pt x="38887" y="36639"/>
                  </a:lnTo>
                  <a:lnTo>
                    <a:pt x="38404" y="36639"/>
                  </a:lnTo>
                  <a:lnTo>
                    <a:pt x="38277" y="36588"/>
                  </a:lnTo>
                  <a:lnTo>
                    <a:pt x="38061" y="36449"/>
                  </a:lnTo>
                  <a:lnTo>
                    <a:pt x="37934" y="35433"/>
                  </a:lnTo>
                  <a:lnTo>
                    <a:pt x="38303" y="35229"/>
                  </a:lnTo>
                  <a:lnTo>
                    <a:pt x="38506" y="35179"/>
                  </a:lnTo>
                  <a:lnTo>
                    <a:pt x="39370" y="35064"/>
                  </a:lnTo>
                  <a:lnTo>
                    <a:pt x="39801" y="34963"/>
                  </a:lnTo>
                  <a:lnTo>
                    <a:pt x="40017" y="34848"/>
                  </a:lnTo>
                  <a:lnTo>
                    <a:pt x="40017" y="32715"/>
                  </a:lnTo>
                  <a:lnTo>
                    <a:pt x="39522" y="32550"/>
                  </a:lnTo>
                  <a:lnTo>
                    <a:pt x="38544" y="32550"/>
                  </a:lnTo>
                  <a:lnTo>
                    <a:pt x="37274" y="34023"/>
                  </a:lnTo>
                  <a:lnTo>
                    <a:pt x="37973" y="34023"/>
                  </a:lnTo>
                  <a:lnTo>
                    <a:pt x="38049" y="33629"/>
                  </a:lnTo>
                  <a:lnTo>
                    <a:pt x="38315" y="33286"/>
                  </a:lnTo>
                  <a:lnTo>
                    <a:pt x="38582" y="33185"/>
                  </a:lnTo>
                  <a:lnTo>
                    <a:pt x="39319" y="33185"/>
                  </a:lnTo>
                  <a:lnTo>
                    <a:pt x="39573" y="33248"/>
                  </a:lnTo>
                  <a:lnTo>
                    <a:pt x="39941" y="33477"/>
                  </a:lnTo>
                  <a:lnTo>
                    <a:pt x="39928" y="34328"/>
                  </a:lnTo>
                  <a:lnTo>
                    <a:pt x="39801" y="34391"/>
                  </a:lnTo>
                  <a:lnTo>
                    <a:pt x="38023" y="34620"/>
                  </a:lnTo>
                  <a:lnTo>
                    <a:pt x="37680" y="34759"/>
                  </a:lnTo>
                  <a:lnTo>
                    <a:pt x="37160" y="35229"/>
                  </a:lnTo>
                  <a:lnTo>
                    <a:pt x="37261" y="36728"/>
                  </a:lnTo>
                  <a:lnTo>
                    <a:pt x="37668" y="37122"/>
                  </a:lnTo>
                  <a:lnTo>
                    <a:pt x="38036" y="37274"/>
                  </a:lnTo>
                  <a:lnTo>
                    <a:pt x="38785" y="37274"/>
                  </a:lnTo>
                  <a:lnTo>
                    <a:pt x="40055" y="36525"/>
                  </a:lnTo>
                  <a:lnTo>
                    <a:pt x="40157" y="36906"/>
                  </a:lnTo>
                  <a:lnTo>
                    <a:pt x="40297" y="37122"/>
                  </a:lnTo>
                  <a:lnTo>
                    <a:pt x="40487" y="37211"/>
                  </a:lnTo>
                  <a:lnTo>
                    <a:pt x="40843" y="37211"/>
                  </a:lnTo>
                  <a:lnTo>
                    <a:pt x="41224" y="37147"/>
                  </a:lnTo>
                  <a:lnTo>
                    <a:pt x="41262" y="36614"/>
                  </a:lnTo>
                  <a:close/>
                </a:path>
                <a:path w="94614" h="54610">
                  <a:moveTo>
                    <a:pt x="42138" y="12"/>
                  </a:moveTo>
                  <a:lnTo>
                    <a:pt x="41313" y="12"/>
                  </a:lnTo>
                  <a:lnTo>
                    <a:pt x="41313" y="6134"/>
                  </a:lnTo>
                  <a:lnTo>
                    <a:pt x="42138" y="6134"/>
                  </a:lnTo>
                  <a:lnTo>
                    <a:pt x="42138" y="12"/>
                  </a:lnTo>
                  <a:close/>
                </a:path>
                <a:path w="94614" h="54610">
                  <a:moveTo>
                    <a:pt x="42773" y="15494"/>
                  </a:moveTo>
                  <a:lnTo>
                    <a:pt x="42049" y="15494"/>
                  </a:lnTo>
                  <a:lnTo>
                    <a:pt x="42049" y="17741"/>
                  </a:lnTo>
                  <a:lnTo>
                    <a:pt x="41960" y="18415"/>
                  </a:lnTo>
                  <a:lnTo>
                    <a:pt x="41960" y="20383"/>
                  </a:lnTo>
                  <a:lnTo>
                    <a:pt x="41529" y="20967"/>
                  </a:lnTo>
                  <a:lnTo>
                    <a:pt x="41236" y="21132"/>
                  </a:lnTo>
                  <a:lnTo>
                    <a:pt x="40436" y="21132"/>
                  </a:lnTo>
                  <a:lnTo>
                    <a:pt x="40119" y="20967"/>
                  </a:lnTo>
                  <a:lnTo>
                    <a:pt x="39751" y="20383"/>
                  </a:lnTo>
                  <a:lnTo>
                    <a:pt x="39725" y="18465"/>
                  </a:lnTo>
                  <a:lnTo>
                    <a:pt x="40195" y="17894"/>
                  </a:lnTo>
                  <a:lnTo>
                    <a:pt x="40500" y="17741"/>
                  </a:lnTo>
                  <a:lnTo>
                    <a:pt x="41224" y="17741"/>
                  </a:lnTo>
                  <a:lnTo>
                    <a:pt x="41503" y="17881"/>
                  </a:lnTo>
                  <a:lnTo>
                    <a:pt x="41960" y="18415"/>
                  </a:lnTo>
                  <a:lnTo>
                    <a:pt x="41960" y="17653"/>
                  </a:lnTo>
                  <a:lnTo>
                    <a:pt x="41732" y="17386"/>
                  </a:lnTo>
                  <a:lnTo>
                    <a:pt x="41363" y="17170"/>
                  </a:lnTo>
                  <a:lnTo>
                    <a:pt x="41084" y="17094"/>
                  </a:lnTo>
                  <a:lnTo>
                    <a:pt x="40119" y="17094"/>
                  </a:lnTo>
                  <a:lnTo>
                    <a:pt x="39687" y="17310"/>
                  </a:lnTo>
                  <a:lnTo>
                    <a:pt x="38989" y="18275"/>
                  </a:lnTo>
                  <a:lnTo>
                    <a:pt x="38938" y="18465"/>
                  </a:lnTo>
                  <a:lnTo>
                    <a:pt x="39001" y="20739"/>
                  </a:lnTo>
                  <a:lnTo>
                    <a:pt x="39725" y="21577"/>
                  </a:lnTo>
                  <a:lnTo>
                    <a:pt x="40157" y="21793"/>
                  </a:lnTo>
                  <a:lnTo>
                    <a:pt x="40957" y="21793"/>
                  </a:lnTo>
                  <a:lnTo>
                    <a:pt x="41236" y="21729"/>
                  </a:lnTo>
                  <a:lnTo>
                    <a:pt x="41719" y="21475"/>
                  </a:lnTo>
                  <a:lnTo>
                    <a:pt x="41922" y="21285"/>
                  </a:lnTo>
                  <a:lnTo>
                    <a:pt x="42011" y="21132"/>
                  </a:lnTo>
                  <a:lnTo>
                    <a:pt x="42100" y="21005"/>
                  </a:lnTo>
                  <a:lnTo>
                    <a:pt x="42100" y="21628"/>
                  </a:lnTo>
                  <a:lnTo>
                    <a:pt x="42773" y="21628"/>
                  </a:lnTo>
                  <a:lnTo>
                    <a:pt x="42773" y="21005"/>
                  </a:lnTo>
                  <a:lnTo>
                    <a:pt x="42773" y="15494"/>
                  </a:lnTo>
                  <a:close/>
                </a:path>
                <a:path w="94614" h="54610">
                  <a:moveTo>
                    <a:pt x="43141" y="52082"/>
                  </a:moveTo>
                  <a:lnTo>
                    <a:pt x="42799" y="52108"/>
                  </a:lnTo>
                  <a:lnTo>
                    <a:pt x="42646" y="50342"/>
                  </a:lnTo>
                  <a:lnTo>
                    <a:pt x="42557" y="48679"/>
                  </a:lnTo>
                  <a:lnTo>
                    <a:pt x="42494" y="48552"/>
                  </a:lnTo>
                  <a:lnTo>
                    <a:pt x="41897" y="48196"/>
                  </a:lnTo>
                  <a:lnTo>
                    <a:pt x="41897" y="50342"/>
                  </a:lnTo>
                  <a:lnTo>
                    <a:pt x="41897" y="51409"/>
                  </a:lnTo>
                  <a:lnTo>
                    <a:pt x="41694" y="51739"/>
                  </a:lnTo>
                  <a:lnTo>
                    <a:pt x="41021" y="52070"/>
                  </a:lnTo>
                  <a:lnTo>
                    <a:pt x="40767" y="52133"/>
                  </a:lnTo>
                  <a:lnTo>
                    <a:pt x="40297" y="52133"/>
                  </a:lnTo>
                  <a:lnTo>
                    <a:pt x="40170" y="52082"/>
                  </a:lnTo>
                  <a:lnTo>
                    <a:pt x="39954" y="51943"/>
                  </a:lnTo>
                  <a:lnTo>
                    <a:pt x="39827" y="50939"/>
                  </a:lnTo>
                  <a:lnTo>
                    <a:pt x="40195" y="50723"/>
                  </a:lnTo>
                  <a:lnTo>
                    <a:pt x="40398" y="50673"/>
                  </a:lnTo>
                  <a:lnTo>
                    <a:pt x="41262" y="50558"/>
                  </a:lnTo>
                  <a:lnTo>
                    <a:pt x="41694" y="50457"/>
                  </a:lnTo>
                  <a:lnTo>
                    <a:pt x="41897" y="50342"/>
                  </a:lnTo>
                  <a:lnTo>
                    <a:pt x="41897" y="48196"/>
                  </a:lnTo>
                  <a:lnTo>
                    <a:pt x="41402" y="48056"/>
                  </a:lnTo>
                  <a:lnTo>
                    <a:pt x="40436" y="48056"/>
                  </a:lnTo>
                  <a:lnTo>
                    <a:pt x="39154" y="49517"/>
                  </a:lnTo>
                  <a:lnTo>
                    <a:pt x="39852" y="49517"/>
                  </a:lnTo>
                  <a:lnTo>
                    <a:pt x="39941" y="49123"/>
                  </a:lnTo>
                  <a:lnTo>
                    <a:pt x="40195" y="48793"/>
                  </a:lnTo>
                  <a:lnTo>
                    <a:pt x="40474" y="48679"/>
                  </a:lnTo>
                  <a:lnTo>
                    <a:pt x="41211" y="48679"/>
                  </a:lnTo>
                  <a:lnTo>
                    <a:pt x="41465" y="48742"/>
                  </a:lnTo>
                  <a:lnTo>
                    <a:pt x="41833" y="48971"/>
                  </a:lnTo>
                  <a:lnTo>
                    <a:pt x="41808" y="49822"/>
                  </a:lnTo>
                  <a:lnTo>
                    <a:pt x="39916" y="50114"/>
                  </a:lnTo>
                  <a:lnTo>
                    <a:pt x="39573" y="50253"/>
                  </a:lnTo>
                  <a:lnTo>
                    <a:pt x="39052" y="50723"/>
                  </a:lnTo>
                  <a:lnTo>
                    <a:pt x="39154" y="52222"/>
                  </a:lnTo>
                  <a:lnTo>
                    <a:pt x="39560" y="52628"/>
                  </a:lnTo>
                  <a:lnTo>
                    <a:pt x="39916" y="52768"/>
                  </a:lnTo>
                  <a:lnTo>
                    <a:pt x="40678" y="52768"/>
                  </a:lnTo>
                  <a:lnTo>
                    <a:pt x="41935" y="52019"/>
                  </a:lnTo>
                  <a:lnTo>
                    <a:pt x="42037" y="52400"/>
                  </a:lnTo>
                  <a:lnTo>
                    <a:pt x="42189" y="52628"/>
                  </a:lnTo>
                  <a:lnTo>
                    <a:pt x="42367" y="52717"/>
                  </a:lnTo>
                  <a:lnTo>
                    <a:pt x="42735" y="52717"/>
                  </a:lnTo>
                  <a:lnTo>
                    <a:pt x="43116" y="52641"/>
                  </a:lnTo>
                  <a:lnTo>
                    <a:pt x="43141" y="52108"/>
                  </a:lnTo>
                  <a:close/>
                </a:path>
                <a:path w="94614" h="54610">
                  <a:moveTo>
                    <a:pt x="44170" y="32588"/>
                  </a:moveTo>
                  <a:lnTo>
                    <a:pt x="43942" y="32562"/>
                  </a:lnTo>
                  <a:lnTo>
                    <a:pt x="43637" y="32562"/>
                  </a:lnTo>
                  <a:lnTo>
                    <a:pt x="43370" y="32677"/>
                  </a:lnTo>
                  <a:lnTo>
                    <a:pt x="42926" y="33096"/>
                  </a:lnTo>
                  <a:lnTo>
                    <a:pt x="42773" y="33286"/>
                  </a:lnTo>
                  <a:lnTo>
                    <a:pt x="42722" y="33426"/>
                  </a:lnTo>
                  <a:lnTo>
                    <a:pt x="42722" y="32664"/>
                  </a:lnTo>
                  <a:lnTo>
                    <a:pt x="42011" y="32664"/>
                  </a:lnTo>
                  <a:lnTo>
                    <a:pt x="42011" y="37122"/>
                  </a:lnTo>
                  <a:lnTo>
                    <a:pt x="42760" y="37122"/>
                  </a:lnTo>
                  <a:lnTo>
                    <a:pt x="42760" y="34239"/>
                  </a:lnTo>
                  <a:lnTo>
                    <a:pt x="42862" y="33959"/>
                  </a:lnTo>
                  <a:lnTo>
                    <a:pt x="43268" y="33477"/>
                  </a:lnTo>
                  <a:lnTo>
                    <a:pt x="43548" y="33350"/>
                  </a:lnTo>
                  <a:lnTo>
                    <a:pt x="43929" y="33350"/>
                  </a:lnTo>
                  <a:lnTo>
                    <a:pt x="44170" y="33375"/>
                  </a:lnTo>
                  <a:lnTo>
                    <a:pt x="44170" y="32588"/>
                  </a:lnTo>
                  <a:close/>
                </a:path>
                <a:path w="94614" h="54610">
                  <a:moveTo>
                    <a:pt x="44640" y="17195"/>
                  </a:moveTo>
                  <a:lnTo>
                    <a:pt x="43878" y="17195"/>
                  </a:lnTo>
                  <a:lnTo>
                    <a:pt x="43878" y="21628"/>
                  </a:lnTo>
                  <a:lnTo>
                    <a:pt x="44640" y="21628"/>
                  </a:lnTo>
                  <a:lnTo>
                    <a:pt x="44640" y="17195"/>
                  </a:lnTo>
                  <a:close/>
                </a:path>
                <a:path w="94614" h="54610">
                  <a:moveTo>
                    <a:pt x="44640" y="15519"/>
                  </a:moveTo>
                  <a:lnTo>
                    <a:pt x="43878" y="15519"/>
                  </a:lnTo>
                  <a:lnTo>
                    <a:pt x="43878" y="16370"/>
                  </a:lnTo>
                  <a:lnTo>
                    <a:pt x="44640" y="16370"/>
                  </a:lnTo>
                  <a:lnTo>
                    <a:pt x="44640" y="15519"/>
                  </a:lnTo>
                  <a:close/>
                </a:path>
                <a:path w="94614" h="54610">
                  <a:moveTo>
                    <a:pt x="46443" y="32664"/>
                  </a:moveTo>
                  <a:lnTo>
                    <a:pt x="45732" y="32664"/>
                  </a:lnTo>
                  <a:lnTo>
                    <a:pt x="45732" y="31419"/>
                  </a:lnTo>
                  <a:lnTo>
                    <a:pt x="44970" y="31419"/>
                  </a:lnTo>
                  <a:lnTo>
                    <a:pt x="44970" y="32664"/>
                  </a:lnTo>
                  <a:lnTo>
                    <a:pt x="44373" y="32664"/>
                  </a:lnTo>
                  <a:lnTo>
                    <a:pt x="44373" y="33274"/>
                  </a:lnTo>
                  <a:lnTo>
                    <a:pt x="44970" y="33274"/>
                  </a:lnTo>
                  <a:lnTo>
                    <a:pt x="44970" y="36512"/>
                  </a:lnTo>
                  <a:lnTo>
                    <a:pt x="45034" y="36741"/>
                  </a:lnTo>
                  <a:lnTo>
                    <a:pt x="45288" y="37096"/>
                  </a:lnTo>
                  <a:lnTo>
                    <a:pt x="45529" y="37185"/>
                  </a:lnTo>
                  <a:lnTo>
                    <a:pt x="45986" y="37185"/>
                  </a:lnTo>
                  <a:lnTo>
                    <a:pt x="46355" y="37147"/>
                  </a:lnTo>
                  <a:lnTo>
                    <a:pt x="46443" y="36525"/>
                  </a:lnTo>
                  <a:lnTo>
                    <a:pt x="46050" y="36537"/>
                  </a:lnTo>
                  <a:lnTo>
                    <a:pt x="45783" y="36436"/>
                  </a:lnTo>
                  <a:lnTo>
                    <a:pt x="45732" y="33274"/>
                  </a:lnTo>
                  <a:lnTo>
                    <a:pt x="46443" y="33274"/>
                  </a:lnTo>
                  <a:lnTo>
                    <a:pt x="46443" y="32664"/>
                  </a:lnTo>
                  <a:close/>
                </a:path>
                <a:path w="94614" h="54610">
                  <a:moveTo>
                    <a:pt x="47383" y="17170"/>
                  </a:moveTo>
                  <a:lnTo>
                    <a:pt x="46672" y="17170"/>
                  </a:lnTo>
                  <a:lnTo>
                    <a:pt x="46672" y="15925"/>
                  </a:lnTo>
                  <a:lnTo>
                    <a:pt x="45923" y="15925"/>
                  </a:lnTo>
                  <a:lnTo>
                    <a:pt x="45923" y="17170"/>
                  </a:lnTo>
                  <a:lnTo>
                    <a:pt x="45313" y="17170"/>
                  </a:lnTo>
                  <a:lnTo>
                    <a:pt x="45313" y="17780"/>
                  </a:lnTo>
                  <a:lnTo>
                    <a:pt x="45923" y="17780"/>
                  </a:lnTo>
                  <a:lnTo>
                    <a:pt x="45923" y="21018"/>
                  </a:lnTo>
                  <a:lnTo>
                    <a:pt x="45986" y="21247"/>
                  </a:lnTo>
                  <a:lnTo>
                    <a:pt x="46228" y="21602"/>
                  </a:lnTo>
                  <a:lnTo>
                    <a:pt x="46469" y="21691"/>
                  </a:lnTo>
                  <a:lnTo>
                    <a:pt x="46926" y="21691"/>
                  </a:lnTo>
                  <a:lnTo>
                    <a:pt x="47307" y="21653"/>
                  </a:lnTo>
                  <a:lnTo>
                    <a:pt x="47383" y="21031"/>
                  </a:lnTo>
                  <a:lnTo>
                    <a:pt x="46990" y="21056"/>
                  </a:lnTo>
                  <a:lnTo>
                    <a:pt x="46736" y="20955"/>
                  </a:lnTo>
                  <a:lnTo>
                    <a:pt x="46672" y="17780"/>
                  </a:lnTo>
                  <a:lnTo>
                    <a:pt x="47383" y="17780"/>
                  </a:lnTo>
                  <a:lnTo>
                    <a:pt x="47383" y="17170"/>
                  </a:lnTo>
                  <a:close/>
                </a:path>
                <a:path w="94614" h="54610">
                  <a:moveTo>
                    <a:pt x="47498" y="48196"/>
                  </a:moveTo>
                  <a:lnTo>
                    <a:pt x="46799" y="48196"/>
                  </a:lnTo>
                  <a:lnTo>
                    <a:pt x="46799" y="48768"/>
                  </a:lnTo>
                  <a:lnTo>
                    <a:pt x="46685" y="48615"/>
                  </a:lnTo>
                  <a:lnTo>
                    <a:pt x="46685" y="49403"/>
                  </a:lnTo>
                  <a:lnTo>
                    <a:pt x="46583" y="51409"/>
                  </a:lnTo>
                  <a:lnTo>
                    <a:pt x="46393" y="51816"/>
                  </a:lnTo>
                  <a:lnTo>
                    <a:pt x="46024" y="52057"/>
                  </a:lnTo>
                  <a:lnTo>
                    <a:pt x="45135" y="52057"/>
                  </a:lnTo>
                  <a:lnTo>
                    <a:pt x="44856" y="51930"/>
                  </a:lnTo>
                  <a:lnTo>
                    <a:pt x="44450" y="51409"/>
                  </a:lnTo>
                  <a:lnTo>
                    <a:pt x="44424" y="49707"/>
                  </a:lnTo>
                  <a:lnTo>
                    <a:pt x="44704" y="48996"/>
                  </a:lnTo>
                  <a:lnTo>
                    <a:pt x="45059" y="48742"/>
                  </a:lnTo>
                  <a:lnTo>
                    <a:pt x="45935" y="48742"/>
                  </a:lnTo>
                  <a:lnTo>
                    <a:pt x="46228" y="48869"/>
                  </a:lnTo>
                  <a:lnTo>
                    <a:pt x="46685" y="49403"/>
                  </a:lnTo>
                  <a:lnTo>
                    <a:pt x="46685" y="48615"/>
                  </a:lnTo>
                  <a:lnTo>
                    <a:pt x="46507" y="48437"/>
                  </a:lnTo>
                  <a:lnTo>
                    <a:pt x="46101" y="48171"/>
                  </a:lnTo>
                  <a:lnTo>
                    <a:pt x="45796" y="48082"/>
                  </a:lnTo>
                  <a:lnTo>
                    <a:pt x="44932" y="48082"/>
                  </a:lnTo>
                  <a:lnTo>
                    <a:pt x="44488" y="48298"/>
                  </a:lnTo>
                  <a:lnTo>
                    <a:pt x="43764" y="49136"/>
                  </a:lnTo>
                  <a:lnTo>
                    <a:pt x="43675" y="49403"/>
                  </a:lnTo>
                  <a:lnTo>
                    <a:pt x="43764" y="51816"/>
                  </a:lnTo>
                  <a:lnTo>
                    <a:pt x="44488" y="52501"/>
                  </a:lnTo>
                  <a:lnTo>
                    <a:pt x="44907" y="52666"/>
                  </a:lnTo>
                  <a:lnTo>
                    <a:pt x="45745" y="52666"/>
                  </a:lnTo>
                  <a:lnTo>
                    <a:pt x="46024" y="52616"/>
                  </a:lnTo>
                  <a:lnTo>
                    <a:pt x="46443" y="52387"/>
                  </a:lnTo>
                  <a:lnTo>
                    <a:pt x="46621" y="52222"/>
                  </a:lnTo>
                  <a:lnTo>
                    <a:pt x="46723" y="52057"/>
                  </a:lnTo>
                  <a:lnTo>
                    <a:pt x="46672" y="53174"/>
                  </a:lnTo>
                  <a:lnTo>
                    <a:pt x="46443" y="53682"/>
                  </a:lnTo>
                  <a:lnTo>
                    <a:pt x="46075" y="53886"/>
                  </a:lnTo>
                  <a:lnTo>
                    <a:pt x="45135" y="53886"/>
                  </a:lnTo>
                  <a:lnTo>
                    <a:pt x="44869" y="53797"/>
                  </a:lnTo>
                  <a:lnTo>
                    <a:pt x="44589" y="53530"/>
                  </a:lnTo>
                  <a:lnTo>
                    <a:pt x="44475" y="53174"/>
                  </a:lnTo>
                  <a:lnTo>
                    <a:pt x="43713" y="53174"/>
                  </a:lnTo>
                  <a:lnTo>
                    <a:pt x="43789" y="53682"/>
                  </a:lnTo>
                  <a:lnTo>
                    <a:pt x="43942" y="53962"/>
                  </a:lnTo>
                  <a:lnTo>
                    <a:pt x="44589" y="54394"/>
                  </a:lnTo>
                  <a:lnTo>
                    <a:pt x="44996" y="54495"/>
                  </a:lnTo>
                  <a:lnTo>
                    <a:pt x="46342" y="54495"/>
                  </a:lnTo>
                  <a:lnTo>
                    <a:pt x="46926" y="54203"/>
                  </a:lnTo>
                  <a:lnTo>
                    <a:pt x="47091" y="53886"/>
                  </a:lnTo>
                  <a:lnTo>
                    <a:pt x="47409" y="53263"/>
                  </a:lnTo>
                  <a:lnTo>
                    <a:pt x="47498" y="51993"/>
                  </a:lnTo>
                  <a:lnTo>
                    <a:pt x="47498" y="48768"/>
                  </a:lnTo>
                  <a:lnTo>
                    <a:pt x="47498" y="48196"/>
                  </a:lnTo>
                  <a:close/>
                </a:path>
                <a:path w="94614" h="54610">
                  <a:moveTo>
                    <a:pt x="47955" y="32689"/>
                  </a:moveTo>
                  <a:lnTo>
                    <a:pt x="47193" y="32689"/>
                  </a:lnTo>
                  <a:lnTo>
                    <a:pt x="47193" y="37122"/>
                  </a:lnTo>
                  <a:lnTo>
                    <a:pt x="47955" y="37122"/>
                  </a:lnTo>
                  <a:lnTo>
                    <a:pt x="47955" y="32689"/>
                  </a:lnTo>
                  <a:close/>
                </a:path>
                <a:path w="94614" h="54610">
                  <a:moveTo>
                    <a:pt x="47955" y="31013"/>
                  </a:moveTo>
                  <a:lnTo>
                    <a:pt x="47193" y="31013"/>
                  </a:lnTo>
                  <a:lnTo>
                    <a:pt x="47193" y="31851"/>
                  </a:lnTo>
                  <a:lnTo>
                    <a:pt x="47955" y="31851"/>
                  </a:lnTo>
                  <a:lnTo>
                    <a:pt x="47955" y="31013"/>
                  </a:lnTo>
                  <a:close/>
                </a:path>
                <a:path w="94614" h="54610">
                  <a:moveTo>
                    <a:pt x="48348" y="12"/>
                  </a:moveTo>
                  <a:lnTo>
                    <a:pt x="47548" y="12"/>
                  </a:lnTo>
                  <a:lnTo>
                    <a:pt x="47548" y="4978"/>
                  </a:lnTo>
                  <a:lnTo>
                    <a:pt x="44475" y="12"/>
                  </a:lnTo>
                  <a:lnTo>
                    <a:pt x="43497" y="12"/>
                  </a:lnTo>
                  <a:lnTo>
                    <a:pt x="43497" y="6134"/>
                  </a:lnTo>
                  <a:lnTo>
                    <a:pt x="44284" y="6134"/>
                  </a:lnTo>
                  <a:lnTo>
                    <a:pt x="44284" y="1181"/>
                  </a:lnTo>
                  <a:lnTo>
                    <a:pt x="47421" y="6134"/>
                  </a:lnTo>
                  <a:lnTo>
                    <a:pt x="48348" y="6134"/>
                  </a:lnTo>
                  <a:lnTo>
                    <a:pt x="48348" y="12"/>
                  </a:lnTo>
                  <a:close/>
                </a:path>
                <a:path w="94614" h="54610">
                  <a:moveTo>
                    <a:pt x="51549" y="19926"/>
                  </a:moveTo>
                  <a:lnTo>
                    <a:pt x="51396" y="19621"/>
                  </a:lnTo>
                  <a:lnTo>
                    <a:pt x="50927" y="19316"/>
                  </a:lnTo>
                  <a:lnTo>
                    <a:pt x="50558" y="19189"/>
                  </a:lnTo>
                  <a:lnTo>
                    <a:pt x="49314" y="18884"/>
                  </a:lnTo>
                  <a:lnTo>
                    <a:pt x="49149" y="18821"/>
                  </a:lnTo>
                  <a:lnTo>
                    <a:pt x="48844" y="18643"/>
                  </a:lnTo>
                  <a:lnTo>
                    <a:pt x="48742" y="18478"/>
                  </a:lnTo>
                  <a:lnTo>
                    <a:pt x="48742" y="18110"/>
                  </a:lnTo>
                  <a:lnTo>
                    <a:pt x="48818" y="17970"/>
                  </a:lnTo>
                  <a:lnTo>
                    <a:pt x="49110" y="17741"/>
                  </a:lnTo>
                  <a:lnTo>
                    <a:pt x="49326" y="17691"/>
                  </a:lnTo>
                  <a:lnTo>
                    <a:pt x="50038" y="17691"/>
                  </a:lnTo>
                  <a:lnTo>
                    <a:pt x="50685" y="18453"/>
                  </a:lnTo>
                  <a:lnTo>
                    <a:pt x="51396" y="18453"/>
                  </a:lnTo>
                  <a:lnTo>
                    <a:pt x="51396" y="18161"/>
                  </a:lnTo>
                  <a:lnTo>
                    <a:pt x="51308" y="17894"/>
                  </a:lnTo>
                  <a:lnTo>
                    <a:pt x="50825" y="17246"/>
                  </a:lnTo>
                  <a:lnTo>
                    <a:pt x="50342" y="17056"/>
                  </a:lnTo>
                  <a:lnTo>
                    <a:pt x="49161" y="17056"/>
                  </a:lnTo>
                  <a:lnTo>
                    <a:pt x="48742" y="17183"/>
                  </a:lnTo>
                  <a:lnTo>
                    <a:pt x="48133" y="17703"/>
                  </a:lnTo>
                  <a:lnTo>
                    <a:pt x="47993" y="18046"/>
                  </a:lnTo>
                  <a:lnTo>
                    <a:pt x="47993" y="18821"/>
                  </a:lnTo>
                  <a:lnTo>
                    <a:pt x="48145" y="19113"/>
                  </a:lnTo>
                  <a:lnTo>
                    <a:pt x="48653" y="19431"/>
                  </a:lnTo>
                  <a:lnTo>
                    <a:pt x="48933" y="19532"/>
                  </a:lnTo>
                  <a:lnTo>
                    <a:pt x="50228" y="19850"/>
                  </a:lnTo>
                  <a:lnTo>
                    <a:pt x="50444" y="19926"/>
                  </a:lnTo>
                  <a:lnTo>
                    <a:pt x="50723" y="20091"/>
                  </a:lnTo>
                  <a:lnTo>
                    <a:pt x="50800" y="20231"/>
                  </a:lnTo>
                  <a:lnTo>
                    <a:pt x="50800" y="20675"/>
                  </a:lnTo>
                  <a:lnTo>
                    <a:pt x="50698" y="20866"/>
                  </a:lnTo>
                  <a:lnTo>
                    <a:pt x="50279" y="21107"/>
                  </a:lnTo>
                  <a:lnTo>
                    <a:pt x="50025" y="21158"/>
                  </a:lnTo>
                  <a:lnTo>
                    <a:pt x="49288" y="21158"/>
                  </a:lnTo>
                  <a:lnTo>
                    <a:pt x="48958" y="21043"/>
                  </a:lnTo>
                  <a:lnTo>
                    <a:pt x="48666" y="20675"/>
                  </a:lnTo>
                  <a:lnTo>
                    <a:pt x="48602" y="20485"/>
                  </a:lnTo>
                  <a:lnTo>
                    <a:pt x="48577" y="20231"/>
                  </a:lnTo>
                  <a:lnTo>
                    <a:pt x="47866" y="20231"/>
                  </a:lnTo>
                  <a:lnTo>
                    <a:pt x="47879" y="20675"/>
                  </a:lnTo>
                  <a:lnTo>
                    <a:pt x="48031" y="21043"/>
                  </a:lnTo>
                  <a:lnTo>
                    <a:pt x="48577" y="21653"/>
                  </a:lnTo>
                  <a:lnTo>
                    <a:pt x="49047" y="21793"/>
                  </a:lnTo>
                  <a:lnTo>
                    <a:pt x="50330" y="21793"/>
                  </a:lnTo>
                  <a:lnTo>
                    <a:pt x="50787" y="21653"/>
                  </a:lnTo>
                  <a:lnTo>
                    <a:pt x="51396" y="21082"/>
                  </a:lnTo>
                  <a:lnTo>
                    <a:pt x="51549" y="20739"/>
                  </a:lnTo>
                  <a:lnTo>
                    <a:pt x="51549" y="19926"/>
                  </a:lnTo>
                  <a:close/>
                </a:path>
                <a:path w="94614" h="54610">
                  <a:moveTo>
                    <a:pt x="52438" y="50622"/>
                  </a:moveTo>
                  <a:lnTo>
                    <a:pt x="51663" y="48425"/>
                  </a:lnTo>
                  <a:lnTo>
                    <a:pt x="51663" y="50038"/>
                  </a:lnTo>
                  <a:lnTo>
                    <a:pt x="49187" y="50038"/>
                  </a:lnTo>
                  <a:lnTo>
                    <a:pt x="49199" y="49707"/>
                  </a:lnTo>
                  <a:lnTo>
                    <a:pt x="49326" y="49339"/>
                  </a:lnTo>
                  <a:lnTo>
                    <a:pt x="49796" y="48844"/>
                  </a:lnTo>
                  <a:lnTo>
                    <a:pt x="50088" y="48717"/>
                  </a:lnTo>
                  <a:lnTo>
                    <a:pt x="50914" y="48717"/>
                  </a:lnTo>
                  <a:lnTo>
                    <a:pt x="51244" y="48895"/>
                  </a:lnTo>
                  <a:lnTo>
                    <a:pt x="51498" y="49339"/>
                  </a:lnTo>
                  <a:lnTo>
                    <a:pt x="51612" y="49644"/>
                  </a:lnTo>
                  <a:lnTo>
                    <a:pt x="51663" y="50038"/>
                  </a:lnTo>
                  <a:lnTo>
                    <a:pt x="51663" y="48425"/>
                  </a:lnTo>
                  <a:lnTo>
                    <a:pt x="51092" y="48133"/>
                  </a:lnTo>
                  <a:lnTo>
                    <a:pt x="50787" y="48056"/>
                  </a:lnTo>
                  <a:lnTo>
                    <a:pt x="49847" y="48056"/>
                  </a:lnTo>
                  <a:lnTo>
                    <a:pt x="49339" y="48285"/>
                  </a:lnTo>
                  <a:lnTo>
                    <a:pt x="48564" y="49174"/>
                  </a:lnTo>
                  <a:lnTo>
                    <a:pt x="48475" y="49453"/>
                  </a:lnTo>
                  <a:lnTo>
                    <a:pt x="48564" y="51765"/>
                  </a:lnTo>
                  <a:lnTo>
                    <a:pt x="49339" y="52578"/>
                  </a:lnTo>
                  <a:lnTo>
                    <a:pt x="49809" y="52781"/>
                  </a:lnTo>
                  <a:lnTo>
                    <a:pt x="50584" y="52781"/>
                  </a:lnTo>
                  <a:lnTo>
                    <a:pt x="52374" y="51219"/>
                  </a:lnTo>
                  <a:lnTo>
                    <a:pt x="51638" y="51219"/>
                  </a:lnTo>
                  <a:lnTo>
                    <a:pt x="51562" y="51447"/>
                  </a:lnTo>
                  <a:lnTo>
                    <a:pt x="51485" y="51587"/>
                  </a:lnTo>
                  <a:lnTo>
                    <a:pt x="51117" y="51993"/>
                  </a:lnTo>
                  <a:lnTo>
                    <a:pt x="50812" y="52120"/>
                  </a:lnTo>
                  <a:lnTo>
                    <a:pt x="49999" y="52120"/>
                  </a:lnTo>
                  <a:lnTo>
                    <a:pt x="49720" y="51993"/>
                  </a:lnTo>
                  <a:lnTo>
                    <a:pt x="49288" y="51447"/>
                  </a:lnTo>
                  <a:lnTo>
                    <a:pt x="49174" y="50622"/>
                  </a:lnTo>
                  <a:lnTo>
                    <a:pt x="52438" y="50622"/>
                  </a:lnTo>
                  <a:close/>
                </a:path>
                <a:path w="94614" h="54610">
                  <a:moveTo>
                    <a:pt x="52603" y="34163"/>
                  </a:moveTo>
                  <a:lnTo>
                    <a:pt x="52539" y="33566"/>
                  </a:lnTo>
                  <a:lnTo>
                    <a:pt x="52349" y="33147"/>
                  </a:lnTo>
                  <a:lnTo>
                    <a:pt x="52031" y="32905"/>
                  </a:lnTo>
                  <a:lnTo>
                    <a:pt x="51714" y="32651"/>
                  </a:lnTo>
                  <a:lnTo>
                    <a:pt x="51308" y="32537"/>
                  </a:lnTo>
                  <a:lnTo>
                    <a:pt x="50215" y="32537"/>
                  </a:lnTo>
                  <a:lnTo>
                    <a:pt x="49733" y="32753"/>
                  </a:lnTo>
                  <a:lnTo>
                    <a:pt x="48971" y="33629"/>
                  </a:lnTo>
                  <a:lnTo>
                    <a:pt x="48780" y="34226"/>
                  </a:lnTo>
                  <a:lnTo>
                    <a:pt x="48780" y="35648"/>
                  </a:lnTo>
                  <a:lnTo>
                    <a:pt x="48958" y="36182"/>
                  </a:lnTo>
                  <a:lnTo>
                    <a:pt x="49644" y="37033"/>
                  </a:lnTo>
                  <a:lnTo>
                    <a:pt x="50114" y="37249"/>
                  </a:lnTo>
                  <a:lnTo>
                    <a:pt x="51219" y="37249"/>
                  </a:lnTo>
                  <a:lnTo>
                    <a:pt x="51650" y="37109"/>
                  </a:lnTo>
                  <a:lnTo>
                    <a:pt x="52311" y="36563"/>
                  </a:lnTo>
                  <a:lnTo>
                    <a:pt x="52514" y="36131"/>
                  </a:lnTo>
                  <a:lnTo>
                    <a:pt x="52603" y="35547"/>
                  </a:lnTo>
                  <a:lnTo>
                    <a:pt x="51866" y="35547"/>
                  </a:lnTo>
                  <a:lnTo>
                    <a:pt x="51803" y="35864"/>
                  </a:lnTo>
                  <a:lnTo>
                    <a:pt x="51676" y="36131"/>
                  </a:lnTo>
                  <a:lnTo>
                    <a:pt x="51320" y="36512"/>
                  </a:lnTo>
                  <a:lnTo>
                    <a:pt x="51066" y="36601"/>
                  </a:lnTo>
                  <a:lnTo>
                    <a:pt x="50355" y="36601"/>
                  </a:lnTo>
                  <a:lnTo>
                    <a:pt x="50050" y="36449"/>
                  </a:lnTo>
                  <a:lnTo>
                    <a:pt x="49669" y="35839"/>
                  </a:lnTo>
                  <a:lnTo>
                    <a:pt x="49580" y="35471"/>
                  </a:lnTo>
                  <a:lnTo>
                    <a:pt x="49580" y="34582"/>
                  </a:lnTo>
                  <a:lnTo>
                    <a:pt x="49644" y="34201"/>
                  </a:lnTo>
                  <a:lnTo>
                    <a:pt x="49987" y="33439"/>
                  </a:lnTo>
                  <a:lnTo>
                    <a:pt x="50330" y="33197"/>
                  </a:lnTo>
                  <a:lnTo>
                    <a:pt x="51155" y="33197"/>
                  </a:lnTo>
                  <a:lnTo>
                    <a:pt x="51409" y="33299"/>
                  </a:lnTo>
                  <a:lnTo>
                    <a:pt x="51727" y="33655"/>
                  </a:lnTo>
                  <a:lnTo>
                    <a:pt x="51828" y="33883"/>
                  </a:lnTo>
                  <a:lnTo>
                    <a:pt x="51866" y="34163"/>
                  </a:lnTo>
                  <a:lnTo>
                    <a:pt x="52603" y="34163"/>
                  </a:lnTo>
                  <a:close/>
                </a:path>
                <a:path w="94614" h="54610">
                  <a:moveTo>
                    <a:pt x="54089" y="12"/>
                  </a:moveTo>
                  <a:lnTo>
                    <a:pt x="49136" y="12"/>
                  </a:lnTo>
                  <a:lnTo>
                    <a:pt x="49136" y="749"/>
                  </a:lnTo>
                  <a:lnTo>
                    <a:pt x="51193" y="749"/>
                  </a:lnTo>
                  <a:lnTo>
                    <a:pt x="51193" y="6134"/>
                  </a:lnTo>
                  <a:lnTo>
                    <a:pt x="52031" y="6134"/>
                  </a:lnTo>
                  <a:lnTo>
                    <a:pt x="52031" y="749"/>
                  </a:lnTo>
                  <a:lnTo>
                    <a:pt x="54089" y="749"/>
                  </a:lnTo>
                  <a:lnTo>
                    <a:pt x="54089" y="12"/>
                  </a:lnTo>
                  <a:close/>
                </a:path>
                <a:path w="94614" h="54610">
                  <a:moveTo>
                    <a:pt x="54114" y="31013"/>
                  </a:moveTo>
                  <a:lnTo>
                    <a:pt x="53365" y="31013"/>
                  </a:lnTo>
                  <a:lnTo>
                    <a:pt x="53365" y="37122"/>
                  </a:lnTo>
                  <a:lnTo>
                    <a:pt x="54114" y="37122"/>
                  </a:lnTo>
                  <a:lnTo>
                    <a:pt x="54114" y="31013"/>
                  </a:lnTo>
                  <a:close/>
                </a:path>
                <a:path w="94614" h="54610">
                  <a:moveTo>
                    <a:pt x="56769" y="50914"/>
                  </a:moveTo>
                  <a:lnTo>
                    <a:pt x="56616" y="50609"/>
                  </a:lnTo>
                  <a:lnTo>
                    <a:pt x="56134" y="50304"/>
                  </a:lnTo>
                  <a:lnTo>
                    <a:pt x="55778" y="50177"/>
                  </a:lnTo>
                  <a:lnTo>
                    <a:pt x="54533" y="49872"/>
                  </a:lnTo>
                  <a:lnTo>
                    <a:pt x="54368" y="49809"/>
                  </a:lnTo>
                  <a:lnTo>
                    <a:pt x="54063" y="49631"/>
                  </a:lnTo>
                  <a:lnTo>
                    <a:pt x="53962" y="49466"/>
                  </a:lnTo>
                  <a:lnTo>
                    <a:pt x="53962" y="49098"/>
                  </a:lnTo>
                  <a:lnTo>
                    <a:pt x="54038" y="48958"/>
                  </a:lnTo>
                  <a:lnTo>
                    <a:pt x="54330" y="48742"/>
                  </a:lnTo>
                  <a:lnTo>
                    <a:pt x="54546" y="48679"/>
                  </a:lnTo>
                  <a:lnTo>
                    <a:pt x="55257" y="48679"/>
                  </a:lnTo>
                  <a:lnTo>
                    <a:pt x="55905" y="49441"/>
                  </a:lnTo>
                  <a:lnTo>
                    <a:pt x="56603" y="49441"/>
                  </a:lnTo>
                  <a:lnTo>
                    <a:pt x="56616" y="49149"/>
                  </a:lnTo>
                  <a:lnTo>
                    <a:pt x="56527" y="48882"/>
                  </a:lnTo>
                  <a:lnTo>
                    <a:pt x="56045" y="48234"/>
                  </a:lnTo>
                  <a:lnTo>
                    <a:pt x="55562" y="48044"/>
                  </a:lnTo>
                  <a:lnTo>
                    <a:pt x="54381" y="48044"/>
                  </a:lnTo>
                  <a:lnTo>
                    <a:pt x="53962" y="48171"/>
                  </a:lnTo>
                  <a:lnTo>
                    <a:pt x="53352" y="48691"/>
                  </a:lnTo>
                  <a:lnTo>
                    <a:pt x="53213" y="49034"/>
                  </a:lnTo>
                  <a:lnTo>
                    <a:pt x="53213" y="49809"/>
                  </a:lnTo>
                  <a:lnTo>
                    <a:pt x="53365" y="50101"/>
                  </a:lnTo>
                  <a:lnTo>
                    <a:pt x="53873" y="50419"/>
                  </a:lnTo>
                  <a:lnTo>
                    <a:pt x="54152" y="50520"/>
                  </a:lnTo>
                  <a:lnTo>
                    <a:pt x="55448" y="50850"/>
                  </a:lnTo>
                  <a:lnTo>
                    <a:pt x="55664" y="50914"/>
                  </a:lnTo>
                  <a:lnTo>
                    <a:pt x="55930" y="51079"/>
                  </a:lnTo>
                  <a:lnTo>
                    <a:pt x="56019" y="51219"/>
                  </a:lnTo>
                  <a:lnTo>
                    <a:pt x="56019" y="51663"/>
                  </a:lnTo>
                  <a:lnTo>
                    <a:pt x="55918" y="51854"/>
                  </a:lnTo>
                  <a:lnTo>
                    <a:pt x="55499" y="52095"/>
                  </a:lnTo>
                  <a:lnTo>
                    <a:pt x="55245" y="52158"/>
                  </a:lnTo>
                  <a:lnTo>
                    <a:pt x="54508" y="52158"/>
                  </a:lnTo>
                  <a:lnTo>
                    <a:pt x="54178" y="52031"/>
                  </a:lnTo>
                  <a:lnTo>
                    <a:pt x="53886" y="51663"/>
                  </a:lnTo>
                  <a:lnTo>
                    <a:pt x="53822" y="51473"/>
                  </a:lnTo>
                  <a:lnTo>
                    <a:pt x="53797" y="51219"/>
                  </a:lnTo>
                  <a:lnTo>
                    <a:pt x="53086" y="51219"/>
                  </a:lnTo>
                  <a:lnTo>
                    <a:pt x="53098" y="51663"/>
                  </a:lnTo>
                  <a:lnTo>
                    <a:pt x="53251" y="52031"/>
                  </a:lnTo>
                  <a:lnTo>
                    <a:pt x="53797" y="52641"/>
                  </a:lnTo>
                  <a:lnTo>
                    <a:pt x="54267" y="52793"/>
                  </a:lnTo>
                  <a:lnTo>
                    <a:pt x="55549" y="52793"/>
                  </a:lnTo>
                  <a:lnTo>
                    <a:pt x="56007" y="52641"/>
                  </a:lnTo>
                  <a:lnTo>
                    <a:pt x="56603" y="52070"/>
                  </a:lnTo>
                  <a:lnTo>
                    <a:pt x="56769" y="51727"/>
                  </a:lnTo>
                  <a:lnTo>
                    <a:pt x="56769" y="50914"/>
                  </a:lnTo>
                  <a:close/>
                </a:path>
                <a:path w="94614" h="54610">
                  <a:moveTo>
                    <a:pt x="59067" y="35128"/>
                  </a:moveTo>
                  <a:lnTo>
                    <a:pt x="59055" y="34531"/>
                  </a:lnTo>
                  <a:lnTo>
                    <a:pt x="58966" y="33959"/>
                  </a:lnTo>
                  <a:lnTo>
                    <a:pt x="58851" y="33591"/>
                  </a:lnTo>
                  <a:lnTo>
                    <a:pt x="58597" y="33223"/>
                  </a:lnTo>
                  <a:lnTo>
                    <a:pt x="58318" y="32931"/>
                  </a:lnTo>
                  <a:lnTo>
                    <a:pt x="58293" y="34531"/>
                  </a:lnTo>
                  <a:lnTo>
                    <a:pt x="55816" y="34531"/>
                  </a:lnTo>
                  <a:lnTo>
                    <a:pt x="55829" y="34213"/>
                  </a:lnTo>
                  <a:lnTo>
                    <a:pt x="55956" y="33832"/>
                  </a:lnTo>
                  <a:lnTo>
                    <a:pt x="56426" y="33337"/>
                  </a:lnTo>
                  <a:lnTo>
                    <a:pt x="56718" y="33223"/>
                  </a:lnTo>
                  <a:lnTo>
                    <a:pt x="57531" y="33223"/>
                  </a:lnTo>
                  <a:lnTo>
                    <a:pt x="57873" y="33401"/>
                  </a:lnTo>
                  <a:lnTo>
                    <a:pt x="58127" y="33845"/>
                  </a:lnTo>
                  <a:lnTo>
                    <a:pt x="58242" y="34150"/>
                  </a:lnTo>
                  <a:lnTo>
                    <a:pt x="58293" y="34531"/>
                  </a:lnTo>
                  <a:lnTo>
                    <a:pt x="58293" y="32931"/>
                  </a:lnTo>
                  <a:lnTo>
                    <a:pt x="57721" y="32639"/>
                  </a:lnTo>
                  <a:lnTo>
                    <a:pt x="57416" y="32562"/>
                  </a:lnTo>
                  <a:lnTo>
                    <a:pt x="56476" y="32562"/>
                  </a:lnTo>
                  <a:lnTo>
                    <a:pt x="55968" y="32791"/>
                  </a:lnTo>
                  <a:lnTo>
                    <a:pt x="55194" y="33680"/>
                  </a:lnTo>
                  <a:lnTo>
                    <a:pt x="55092" y="33959"/>
                  </a:lnTo>
                  <a:lnTo>
                    <a:pt x="55181" y="36271"/>
                  </a:lnTo>
                  <a:lnTo>
                    <a:pt x="55956" y="37071"/>
                  </a:lnTo>
                  <a:lnTo>
                    <a:pt x="56426" y="37274"/>
                  </a:lnTo>
                  <a:lnTo>
                    <a:pt x="57213" y="37274"/>
                  </a:lnTo>
                  <a:lnTo>
                    <a:pt x="59004" y="35725"/>
                  </a:lnTo>
                  <a:lnTo>
                    <a:pt x="58267" y="35725"/>
                  </a:lnTo>
                  <a:lnTo>
                    <a:pt x="58191" y="35941"/>
                  </a:lnTo>
                  <a:lnTo>
                    <a:pt x="58115" y="36093"/>
                  </a:lnTo>
                  <a:lnTo>
                    <a:pt x="57746" y="36499"/>
                  </a:lnTo>
                  <a:lnTo>
                    <a:pt x="57442" y="36626"/>
                  </a:lnTo>
                  <a:lnTo>
                    <a:pt x="56629" y="36626"/>
                  </a:lnTo>
                  <a:lnTo>
                    <a:pt x="56337" y="36499"/>
                  </a:lnTo>
                  <a:lnTo>
                    <a:pt x="55918" y="35941"/>
                  </a:lnTo>
                  <a:lnTo>
                    <a:pt x="55803" y="35128"/>
                  </a:lnTo>
                  <a:lnTo>
                    <a:pt x="59067" y="35128"/>
                  </a:lnTo>
                  <a:close/>
                </a:path>
                <a:path w="94614" h="54610">
                  <a:moveTo>
                    <a:pt x="59448" y="19062"/>
                  </a:moveTo>
                  <a:lnTo>
                    <a:pt x="59182" y="18770"/>
                  </a:lnTo>
                  <a:lnTo>
                    <a:pt x="58991" y="18592"/>
                  </a:lnTo>
                  <a:lnTo>
                    <a:pt x="58762" y="18453"/>
                  </a:lnTo>
                  <a:lnTo>
                    <a:pt x="58737" y="19367"/>
                  </a:lnTo>
                  <a:lnTo>
                    <a:pt x="58661" y="20294"/>
                  </a:lnTo>
                  <a:lnTo>
                    <a:pt x="58318" y="20777"/>
                  </a:lnTo>
                  <a:lnTo>
                    <a:pt x="57950" y="20916"/>
                  </a:lnTo>
                  <a:lnTo>
                    <a:pt x="55664" y="20916"/>
                  </a:lnTo>
                  <a:lnTo>
                    <a:pt x="55664" y="18770"/>
                  </a:lnTo>
                  <a:lnTo>
                    <a:pt x="57658" y="18770"/>
                  </a:lnTo>
                  <a:lnTo>
                    <a:pt x="57924" y="18808"/>
                  </a:lnTo>
                  <a:lnTo>
                    <a:pt x="58534" y="19062"/>
                  </a:lnTo>
                  <a:lnTo>
                    <a:pt x="58737" y="19367"/>
                  </a:lnTo>
                  <a:lnTo>
                    <a:pt x="58737" y="18453"/>
                  </a:lnTo>
                  <a:lnTo>
                    <a:pt x="58445" y="18338"/>
                  </a:lnTo>
                  <a:lnTo>
                    <a:pt x="58661" y="18224"/>
                  </a:lnTo>
                  <a:lnTo>
                    <a:pt x="58839" y="18097"/>
                  </a:lnTo>
                  <a:lnTo>
                    <a:pt x="59093" y="17805"/>
                  </a:lnTo>
                  <a:lnTo>
                    <a:pt x="59182" y="16408"/>
                  </a:lnTo>
                  <a:lnTo>
                    <a:pt x="59029" y="16205"/>
                  </a:lnTo>
                  <a:lnTo>
                    <a:pt x="58699" y="15735"/>
                  </a:lnTo>
                  <a:lnTo>
                    <a:pt x="58420" y="15621"/>
                  </a:lnTo>
                  <a:lnTo>
                    <a:pt x="58420" y="16700"/>
                  </a:lnTo>
                  <a:lnTo>
                    <a:pt x="58331" y="17729"/>
                  </a:lnTo>
                  <a:lnTo>
                    <a:pt x="57785" y="18046"/>
                  </a:lnTo>
                  <a:lnTo>
                    <a:pt x="57518" y="18097"/>
                  </a:lnTo>
                  <a:lnTo>
                    <a:pt x="55664" y="18097"/>
                  </a:lnTo>
                  <a:lnTo>
                    <a:pt x="55664" y="16205"/>
                  </a:lnTo>
                  <a:lnTo>
                    <a:pt x="57492" y="16205"/>
                  </a:lnTo>
                  <a:lnTo>
                    <a:pt x="57772" y="16243"/>
                  </a:lnTo>
                  <a:lnTo>
                    <a:pt x="58280" y="16459"/>
                  </a:lnTo>
                  <a:lnTo>
                    <a:pt x="58420" y="16700"/>
                  </a:lnTo>
                  <a:lnTo>
                    <a:pt x="58420" y="15621"/>
                  </a:lnTo>
                  <a:lnTo>
                    <a:pt x="58191" y="15519"/>
                  </a:lnTo>
                  <a:lnTo>
                    <a:pt x="54851" y="15519"/>
                  </a:lnTo>
                  <a:lnTo>
                    <a:pt x="54851" y="21628"/>
                  </a:lnTo>
                  <a:lnTo>
                    <a:pt x="58242" y="21628"/>
                  </a:lnTo>
                  <a:lnTo>
                    <a:pt x="58826" y="21386"/>
                  </a:lnTo>
                  <a:lnTo>
                    <a:pt x="59194" y="20916"/>
                  </a:lnTo>
                  <a:lnTo>
                    <a:pt x="59436" y="20586"/>
                  </a:lnTo>
                  <a:lnTo>
                    <a:pt x="59448" y="19062"/>
                  </a:lnTo>
                  <a:close/>
                </a:path>
                <a:path w="94614" h="54610">
                  <a:moveTo>
                    <a:pt x="61569" y="15519"/>
                  </a:moveTo>
                  <a:lnTo>
                    <a:pt x="60744" y="15519"/>
                  </a:lnTo>
                  <a:lnTo>
                    <a:pt x="60744" y="21628"/>
                  </a:lnTo>
                  <a:lnTo>
                    <a:pt x="61569" y="21628"/>
                  </a:lnTo>
                  <a:lnTo>
                    <a:pt x="61569" y="15519"/>
                  </a:lnTo>
                  <a:close/>
                </a:path>
                <a:path w="94614" h="54610">
                  <a:moveTo>
                    <a:pt x="63385" y="35420"/>
                  </a:moveTo>
                  <a:lnTo>
                    <a:pt x="63246" y="35115"/>
                  </a:lnTo>
                  <a:lnTo>
                    <a:pt x="62763" y="34798"/>
                  </a:lnTo>
                  <a:lnTo>
                    <a:pt x="62407" y="34683"/>
                  </a:lnTo>
                  <a:lnTo>
                    <a:pt x="61163" y="34378"/>
                  </a:lnTo>
                  <a:lnTo>
                    <a:pt x="60998" y="34315"/>
                  </a:lnTo>
                  <a:lnTo>
                    <a:pt x="60693" y="34124"/>
                  </a:lnTo>
                  <a:lnTo>
                    <a:pt x="60591" y="33972"/>
                  </a:lnTo>
                  <a:lnTo>
                    <a:pt x="60591" y="33604"/>
                  </a:lnTo>
                  <a:lnTo>
                    <a:pt x="60667" y="33451"/>
                  </a:lnTo>
                  <a:lnTo>
                    <a:pt x="60960" y="33235"/>
                  </a:lnTo>
                  <a:lnTo>
                    <a:pt x="61175" y="33185"/>
                  </a:lnTo>
                  <a:lnTo>
                    <a:pt x="61874" y="33185"/>
                  </a:lnTo>
                  <a:lnTo>
                    <a:pt x="62179" y="33286"/>
                  </a:lnTo>
                  <a:lnTo>
                    <a:pt x="62344" y="33489"/>
                  </a:lnTo>
                  <a:lnTo>
                    <a:pt x="62458" y="33629"/>
                  </a:lnTo>
                  <a:lnTo>
                    <a:pt x="62509" y="33769"/>
                  </a:lnTo>
                  <a:lnTo>
                    <a:pt x="62534" y="33947"/>
                  </a:lnTo>
                  <a:lnTo>
                    <a:pt x="63233" y="33947"/>
                  </a:lnTo>
                  <a:lnTo>
                    <a:pt x="63246" y="33655"/>
                  </a:lnTo>
                  <a:lnTo>
                    <a:pt x="63157" y="33388"/>
                  </a:lnTo>
                  <a:lnTo>
                    <a:pt x="62674" y="32740"/>
                  </a:lnTo>
                  <a:lnTo>
                    <a:pt x="62191" y="32550"/>
                  </a:lnTo>
                  <a:lnTo>
                    <a:pt x="60998" y="32550"/>
                  </a:lnTo>
                  <a:lnTo>
                    <a:pt x="60591" y="32677"/>
                  </a:lnTo>
                  <a:lnTo>
                    <a:pt x="59982" y="33197"/>
                  </a:lnTo>
                  <a:lnTo>
                    <a:pt x="59829" y="33540"/>
                  </a:lnTo>
                  <a:lnTo>
                    <a:pt x="59829" y="34315"/>
                  </a:lnTo>
                  <a:lnTo>
                    <a:pt x="59994" y="34594"/>
                  </a:lnTo>
                  <a:lnTo>
                    <a:pt x="60490" y="34925"/>
                  </a:lnTo>
                  <a:lnTo>
                    <a:pt x="60782" y="35026"/>
                  </a:lnTo>
                  <a:lnTo>
                    <a:pt x="62077" y="35344"/>
                  </a:lnTo>
                  <a:lnTo>
                    <a:pt x="62280" y="35420"/>
                  </a:lnTo>
                  <a:lnTo>
                    <a:pt x="62560" y="35585"/>
                  </a:lnTo>
                  <a:lnTo>
                    <a:pt x="62649" y="35725"/>
                  </a:lnTo>
                  <a:lnTo>
                    <a:pt x="62649" y="36169"/>
                  </a:lnTo>
                  <a:lnTo>
                    <a:pt x="62547" y="36360"/>
                  </a:lnTo>
                  <a:lnTo>
                    <a:pt x="62115" y="36601"/>
                  </a:lnTo>
                  <a:lnTo>
                    <a:pt x="61874" y="36652"/>
                  </a:lnTo>
                  <a:lnTo>
                    <a:pt x="61137" y="36652"/>
                  </a:lnTo>
                  <a:lnTo>
                    <a:pt x="60807" y="36537"/>
                  </a:lnTo>
                  <a:lnTo>
                    <a:pt x="60515" y="36169"/>
                  </a:lnTo>
                  <a:lnTo>
                    <a:pt x="60452" y="35966"/>
                  </a:lnTo>
                  <a:lnTo>
                    <a:pt x="60426" y="35725"/>
                  </a:lnTo>
                  <a:lnTo>
                    <a:pt x="59702" y="35725"/>
                  </a:lnTo>
                  <a:lnTo>
                    <a:pt x="59728" y="36169"/>
                  </a:lnTo>
                  <a:lnTo>
                    <a:pt x="59880" y="36537"/>
                  </a:lnTo>
                  <a:lnTo>
                    <a:pt x="60426" y="37147"/>
                  </a:lnTo>
                  <a:lnTo>
                    <a:pt x="60896" y="37287"/>
                  </a:lnTo>
                  <a:lnTo>
                    <a:pt x="62179" y="37287"/>
                  </a:lnTo>
                  <a:lnTo>
                    <a:pt x="62636" y="37147"/>
                  </a:lnTo>
                  <a:lnTo>
                    <a:pt x="63233" y="36576"/>
                  </a:lnTo>
                  <a:lnTo>
                    <a:pt x="63385" y="36233"/>
                  </a:lnTo>
                  <a:lnTo>
                    <a:pt x="63385" y="35420"/>
                  </a:lnTo>
                  <a:close/>
                </a:path>
                <a:path w="94614" h="54610">
                  <a:moveTo>
                    <a:pt x="64668" y="50050"/>
                  </a:moveTo>
                  <a:lnTo>
                    <a:pt x="64401" y="49758"/>
                  </a:lnTo>
                  <a:lnTo>
                    <a:pt x="64211" y="49580"/>
                  </a:lnTo>
                  <a:lnTo>
                    <a:pt x="63982" y="49441"/>
                  </a:lnTo>
                  <a:lnTo>
                    <a:pt x="63957" y="50355"/>
                  </a:lnTo>
                  <a:lnTo>
                    <a:pt x="63881" y="51282"/>
                  </a:lnTo>
                  <a:lnTo>
                    <a:pt x="63538" y="51765"/>
                  </a:lnTo>
                  <a:lnTo>
                    <a:pt x="63169" y="51904"/>
                  </a:lnTo>
                  <a:lnTo>
                    <a:pt x="60883" y="51904"/>
                  </a:lnTo>
                  <a:lnTo>
                    <a:pt x="60883" y="49758"/>
                  </a:lnTo>
                  <a:lnTo>
                    <a:pt x="62865" y="49758"/>
                  </a:lnTo>
                  <a:lnTo>
                    <a:pt x="63144" y="49809"/>
                  </a:lnTo>
                  <a:lnTo>
                    <a:pt x="63754" y="50050"/>
                  </a:lnTo>
                  <a:lnTo>
                    <a:pt x="63957" y="50355"/>
                  </a:lnTo>
                  <a:lnTo>
                    <a:pt x="63957" y="49441"/>
                  </a:lnTo>
                  <a:lnTo>
                    <a:pt x="63665" y="49326"/>
                  </a:lnTo>
                  <a:lnTo>
                    <a:pt x="63881" y="49212"/>
                  </a:lnTo>
                  <a:lnTo>
                    <a:pt x="64058" y="49085"/>
                  </a:lnTo>
                  <a:lnTo>
                    <a:pt x="64312" y="48793"/>
                  </a:lnTo>
                  <a:lnTo>
                    <a:pt x="64401" y="47396"/>
                  </a:lnTo>
                  <a:lnTo>
                    <a:pt x="64249" y="47193"/>
                  </a:lnTo>
                  <a:lnTo>
                    <a:pt x="63919" y="46723"/>
                  </a:lnTo>
                  <a:lnTo>
                    <a:pt x="63639" y="46609"/>
                  </a:lnTo>
                  <a:lnTo>
                    <a:pt x="63639" y="47688"/>
                  </a:lnTo>
                  <a:lnTo>
                    <a:pt x="63538" y="48717"/>
                  </a:lnTo>
                  <a:lnTo>
                    <a:pt x="63004" y="49034"/>
                  </a:lnTo>
                  <a:lnTo>
                    <a:pt x="62738" y="49085"/>
                  </a:lnTo>
                  <a:lnTo>
                    <a:pt x="60883" y="49085"/>
                  </a:lnTo>
                  <a:lnTo>
                    <a:pt x="60883" y="47193"/>
                  </a:lnTo>
                  <a:lnTo>
                    <a:pt x="62712" y="47193"/>
                  </a:lnTo>
                  <a:lnTo>
                    <a:pt x="62992" y="47231"/>
                  </a:lnTo>
                  <a:lnTo>
                    <a:pt x="63500" y="47447"/>
                  </a:lnTo>
                  <a:lnTo>
                    <a:pt x="63639" y="47688"/>
                  </a:lnTo>
                  <a:lnTo>
                    <a:pt x="63639" y="46609"/>
                  </a:lnTo>
                  <a:lnTo>
                    <a:pt x="63411" y="46507"/>
                  </a:lnTo>
                  <a:lnTo>
                    <a:pt x="60071" y="46507"/>
                  </a:lnTo>
                  <a:lnTo>
                    <a:pt x="60071" y="52616"/>
                  </a:lnTo>
                  <a:lnTo>
                    <a:pt x="63461" y="52616"/>
                  </a:lnTo>
                  <a:lnTo>
                    <a:pt x="64046" y="52374"/>
                  </a:lnTo>
                  <a:lnTo>
                    <a:pt x="64414" y="51904"/>
                  </a:lnTo>
                  <a:lnTo>
                    <a:pt x="64655" y="51587"/>
                  </a:lnTo>
                  <a:lnTo>
                    <a:pt x="64668" y="50050"/>
                  </a:lnTo>
                  <a:close/>
                </a:path>
                <a:path w="94614" h="54610">
                  <a:moveTo>
                    <a:pt x="66789" y="46507"/>
                  </a:moveTo>
                  <a:lnTo>
                    <a:pt x="65963" y="46507"/>
                  </a:lnTo>
                  <a:lnTo>
                    <a:pt x="65963" y="52616"/>
                  </a:lnTo>
                  <a:lnTo>
                    <a:pt x="66789" y="52616"/>
                  </a:lnTo>
                  <a:lnTo>
                    <a:pt x="66789" y="46507"/>
                  </a:lnTo>
                  <a:close/>
                </a:path>
                <a:path w="94614" h="54610">
                  <a:moveTo>
                    <a:pt x="68262" y="18351"/>
                  </a:moveTo>
                  <a:lnTo>
                    <a:pt x="65582" y="18351"/>
                  </a:lnTo>
                  <a:lnTo>
                    <a:pt x="65582" y="19050"/>
                  </a:lnTo>
                  <a:lnTo>
                    <a:pt x="67500" y="19050"/>
                  </a:lnTo>
                  <a:lnTo>
                    <a:pt x="67487" y="19761"/>
                  </a:lnTo>
                  <a:lnTo>
                    <a:pt x="67310" y="20281"/>
                  </a:lnTo>
                  <a:lnTo>
                    <a:pt x="66586" y="20916"/>
                  </a:lnTo>
                  <a:lnTo>
                    <a:pt x="66128" y="21082"/>
                  </a:lnTo>
                  <a:lnTo>
                    <a:pt x="64846" y="21082"/>
                  </a:lnTo>
                  <a:lnTo>
                    <a:pt x="64338" y="20853"/>
                  </a:lnTo>
                  <a:lnTo>
                    <a:pt x="63690" y="19939"/>
                  </a:lnTo>
                  <a:lnTo>
                    <a:pt x="63538" y="19342"/>
                  </a:lnTo>
                  <a:lnTo>
                    <a:pt x="63538" y="17780"/>
                  </a:lnTo>
                  <a:lnTo>
                    <a:pt x="63728" y="17145"/>
                  </a:lnTo>
                  <a:lnTo>
                    <a:pt x="64503" y="16294"/>
                  </a:lnTo>
                  <a:lnTo>
                    <a:pt x="64973" y="16090"/>
                  </a:lnTo>
                  <a:lnTo>
                    <a:pt x="66014" y="16090"/>
                  </a:lnTo>
                  <a:lnTo>
                    <a:pt x="66421" y="16192"/>
                  </a:lnTo>
                  <a:lnTo>
                    <a:pt x="67043" y="16598"/>
                  </a:lnTo>
                  <a:lnTo>
                    <a:pt x="67246" y="16916"/>
                  </a:lnTo>
                  <a:lnTo>
                    <a:pt x="67348" y="17373"/>
                  </a:lnTo>
                  <a:lnTo>
                    <a:pt x="68173" y="17373"/>
                  </a:lnTo>
                  <a:lnTo>
                    <a:pt x="68033" y="16573"/>
                  </a:lnTo>
                  <a:lnTo>
                    <a:pt x="67665" y="16014"/>
                  </a:lnTo>
                  <a:lnTo>
                    <a:pt x="67056" y="15697"/>
                  </a:lnTo>
                  <a:lnTo>
                    <a:pt x="66636" y="15468"/>
                  </a:lnTo>
                  <a:lnTo>
                    <a:pt x="66141" y="15354"/>
                  </a:lnTo>
                  <a:lnTo>
                    <a:pt x="64731" y="15354"/>
                  </a:lnTo>
                  <a:lnTo>
                    <a:pt x="64046" y="15646"/>
                  </a:lnTo>
                  <a:lnTo>
                    <a:pt x="62966" y="16827"/>
                  </a:lnTo>
                  <a:lnTo>
                    <a:pt x="62687" y="17640"/>
                  </a:lnTo>
                  <a:lnTo>
                    <a:pt x="62687" y="19685"/>
                  </a:lnTo>
                  <a:lnTo>
                    <a:pt x="62966" y="20497"/>
                  </a:lnTo>
                  <a:lnTo>
                    <a:pt x="63538" y="21094"/>
                  </a:lnTo>
                  <a:lnTo>
                    <a:pt x="64058" y="21551"/>
                  </a:lnTo>
                  <a:lnTo>
                    <a:pt x="64681" y="21793"/>
                  </a:lnTo>
                  <a:lnTo>
                    <a:pt x="65963" y="21793"/>
                  </a:lnTo>
                  <a:lnTo>
                    <a:pt x="66433" y="21691"/>
                  </a:lnTo>
                  <a:lnTo>
                    <a:pt x="67005" y="21361"/>
                  </a:lnTo>
                  <a:lnTo>
                    <a:pt x="67259" y="21145"/>
                  </a:lnTo>
                  <a:lnTo>
                    <a:pt x="67538" y="20840"/>
                  </a:lnTo>
                  <a:lnTo>
                    <a:pt x="67741" y="21628"/>
                  </a:lnTo>
                  <a:lnTo>
                    <a:pt x="68262" y="21628"/>
                  </a:lnTo>
                  <a:lnTo>
                    <a:pt x="68262" y="18351"/>
                  </a:lnTo>
                  <a:close/>
                </a:path>
                <a:path w="94614" h="54610">
                  <a:moveTo>
                    <a:pt x="70573" y="15519"/>
                  </a:moveTo>
                  <a:lnTo>
                    <a:pt x="69735" y="15519"/>
                  </a:lnTo>
                  <a:lnTo>
                    <a:pt x="69735" y="21628"/>
                  </a:lnTo>
                  <a:lnTo>
                    <a:pt x="70573" y="21628"/>
                  </a:lnTo>
                  <a:lnTo>
                    <a:pt x="70573" y="15519"/>
                  </a:lnTo>
                  <a:close/>
                </a:path>
                <a:path w="94614" h="54610">
                  <a:moveTo>
                    <a:pt x="71285" y="34556"/>
                  </a:moveTo>
                  <a:lnTo>
                    <a:pt x="71018" y="34264"/>
                  </a:lnTo>
                  <a:lnTo>
                    <a:pt x="70840" y="34086"/>
                  </a:lnTo>
                  <a:lnTo>
                    <a:pt x="70612" y="33947"/>
                  </a:lnTo>
                  <a:lnTo>
                    <a:pt x="70586" y="34861"/>
                  </a:lnTo>
                  <a:lnTo>
                    <a:pt x="70510" y="35788"/>
                  </a:lnTo>
                  <a:lnTo>
                    <a:pt x="70154" y="36271"/>
                  </a:lnTo>
                  <a:lnTo>
                    <a:pt x="69799" y="36410"/>
                  </a:lnTo>
                  <a:lnTo>
                    <a:pt x="67500" y="36410"/>
                  </a:lnTo>
                  <a:lnTo>
                    <a:pt x="67500" y="34264"/>
                  </a:lnTo>
                  <a:lnTo>
                    <a:pt x="69494" y="34264"/>
                  </a:lnTo>
                  <a:lnTo>
                    <a:pt x="69773" y="34302"/>
                  </a:lnTo>
                  <a:lnTo>
                    <a:pt x="70383" y="34556"/>
                  </a:lnTo>
                  <a:lnTo>
                    <a:pt x="70586" y="34861"/>
                  </a:lnTo>
                  <a:lnTo>
                    <a:pt x="70586" y="33947"/>
                  </a:lnTo>
                  <a:lnTo>
                    <a:pt x="70294" y="33820"/>
                  </a:lnTo>
                  <a:lnTo>
                    <a:pt x="70510" y="33718"/>
                  </a:lnTo>
                  <a:lnTo>
                    <a:pt x="70675" y="33591"/>
                  </a:lnTo>
                  <a:lnTo>
                    <a:pt x="70942" y="33286"/>
                  </a:lnTo>
                  <a:lnTo>
                    <a:pt x="71018" y="31902"/>
                  </a:lnTo>
                  <a:lnTo>
                    <a:pt x="70878" y="31699"/>
                  </a:lnTo>
                  <a:lnTo>
                    <a:pt x="70548" y="31216"/>
                  </a:lnTo>
                  <a:lnTo>
                    <a:pt x="70269" y="31115"/>
                  </a:lnTo>
                  <a:lnTo>
                    <a:pt x="70269" y="32194"/>
                  </a:lnTo>
                  <a:lnTo>
                    <a:pt x="70167" y="33223"/>
                  </a:lnTo>
                  <a:lnTo>
                    <a:pt x="69634" y="33540"/>
                  </a:lnTo>
                  <a:lnTo>
                    <a:pt x="69354" y="33591"/>
                  </a:lnTo>
                  <a:lnTo>
                    <a:pt x="67500" y="33591"/>
                  </a:lnTo>
                  <a:lnTo>
                    <a:pt x="67500" y="31699"/>
                  </a:lnTo>
                  <a:lnTo>
                    <a:pt x="69342" y="31699"/>
                  </a:lnTo>
                  <a:lnTo>
                    <a:pt x="69608" y="31737"/>
                  </a:lnTo>
                  <a:lnTo>
                    <a:pt x="70116" y="31953"/>
                  </a:lnTo>
                  <a:lnTo>
                    <a:pt x="70269" y="32194"/>
                  </a:lnTo>
                  <a:lnTo>
                    <a:pt x="70269" y="31115"/>
                  </a:lnTo>
                  <a:lnTo>
                    <a:pt x="70040" y="31013"/>
                  </a:lnTo>
                  <a:lnTo>
                    <a:pt x="66687" y="31013"/>
                  </a:lnTo>
                  <a:lnTo>
                    <a:pt x="66687" y="37122"/>
                  </a:lnTo>
                  <a:lnTo>
                    <a:pt x="70078" y="37122"/>
                  </a:lnTo>
                  <a:lnTo>
                    <a:pt x="70675" y="36880"/>
                  </a:lnTo>
                  <a:lnTo>
                    <a:pt x="71031" y="36410"/>
                  </a:lnTo>
                  <a:lnTo>
                    <a:pt x="71285" y="36080"/>
                  </a:lnTo>
                  <a:lnTo>
                    <a:pt x="71285" y="34556"/>
                  </a:lnTo>
                  <a:close/>
                </a:path>
                <a:path w="94614" h="54610">
                  <a:moveTo>
                    <a:pt x="73418" y="31013"/>
                  </a:moveTo>
                  <a:lnTo>
                    <a:pt x="72593" y="31013"/>
                  </a:lnTo>
                  <a:lnTo>
                    <a:pt x="72593" y="37122"/>
                  </a:lnTo>
                  <a:lnTo>
                    <a:pt x="73418" y="37122"/>
                  </a:lnTo>
                  <a:lnTo>
                    <a:pt x="73418" y="31013"/>
                  </a:lnTo>
                  <a:close/>
                </a:path>
                <a:path w="94614" h="54610">
                  <a:moveTo>
                    <a:pt x="73482" y="49339"/>
                  </a:moveTo>
                  <a:lnTo>
                    <a:pt x="70802" y="49339"/>
                  </a:lnTo>
                  <a:lnTo>
                    <a:pt x="70802" y="50038"/>
                  </a:lnTo>
                  <a:lnTo>
                    <a:pt x="72720" y="50038"/>
                  </a:lnTo>
                  <a:lnTo>
                    <a:pt x="72707" y="50749"/>
                  </a:lnTo>
                  <a:lnTo>
                    <a:pt x="72529" y="51269"/>
                  </a:lnTo>
                  <a:lnTo>
                    <a:pt x="71805" y="51904"/>
                  </a:lnTo>
                  <a:lnTo>
                    <a:pt x="71348" y="52070"/>
                  </a:lnTo>
                  <a:lnTo>
                    <a:pt x="70065" y="52070"/>
                  </a:lnTo>
                  <a:lnTo>
                    <a:pt x="69557" y="51841"/>
                  </a:lnTo>
                  <a:lnTo>
                    <a:pt x="68910" y="50927"/>
                  </a:lnTo>
                  <a:lnTo>
                    <a:pt x="68745" y="50330"/>
                  </a:lnTo>
                  <a:lnTo>
                    <a:pt x="68745" y="48768"/>
                  </a:lnTo>
                  <a:lnTo>
                    <a:pt x="68948" y="48133"/>
                  </a:lnTo>
                  <a:lnTo>
                    <a:pt x="69723" y="47282"/>
                  </a:lnTo>
                  <a:lnTo>
                    <a:pt x="70192" y="47078"/>
                  </a:lnTo>
                  <a:lnTo>
                    <a:pt x="71234" y="47078"/>
                  </a:lnTo>
                  <a:lnTo>
                    <a:pt x="71628" y="47180"/>
                  </a:lnTo>
                  <a:lnTo>
                    <a:pt x="72263" y="47586"/>
                  </a:lnTo>
                  <a:lnTo>
                    <a:pt x="72466" y="47904"/>
                  </a:lnTo>
                  <a:lnTo>
                    <a:pt x="72567" y="48361"/>
                  </a:lnTo>
                  <a:lnTo>
                    <a:pt x="73393" y="48361"/>
                  </a:lnTo>
                  <a:lnTo>
                    <a:pt x="73253" y="47561"/>
                  </a:lnTo>
                  <a:lnTo>
                    <a:pt x="72885" y="47002"/>
                  </a:lnTo>
                  <a:lnTo>
                    <a:pt x="72275" y="46685"/>
                  </a:lnTo>
                  <a:lnTo>
                    <a:pt x="71856" y="46456"/>
                  </a:lnTo>
                  <a:lnTo>
                    <a:pt x="71361" y="46342"/>
                  </a:lnTo>
                  <a:lnTo>
                    <a:pt x="69951" y="46342"/>
                  </a:lnTo>
                  <a:lnTo>
                    <a:pt x="69265" y="46634"/>
                  </a:lnTo>
                  <a:lnTo>
                    <a:pt x="68173" y="47815"/>
                  </a:lnTo>
                  <a:lnTo>
                    <a:pt x="67906" y="48628"/>
                  </a:lnTo>
                  <a:lnTo>
                    <a:pt x="67906" y="50685"/>
                  </a:lnTo>
                  <a:lnTo>
                    <a:pt x="68186" y="51485"/>
                  </a:lnTo>
                  <a:lnTo>
                    <a:pt x="68757" y="52082"/>
                  </a:lnTo>
                  <a:lnTo>
                    <a:pt x="69278" y="52539"/>
                  </a:lnTo>
                  <a:lnTo>
                    <a:pt x="69900" y="52781"/>
                  </a:lnTo>
                  <a:lnTo>
                    <a:pt x="71183" y="52781"/>
                  </a:lnTo>
                  <a:lnTo>
                    <a:pt x="71653" y="52679"/>
                  </a:lnTo>
                  <a:lnTo>
                    <a:pt x="72224" y="52349"/>
                  </a:lnTo>
                  <a:lnTo>
                    <a:pt x="72478" y="52133"/>
                  </a:lnTo>
                  <a:lnTo>
                    <a:pt x="72758" y="51828"/>
                  </a:lnTo>
                  <a:lnTo>
                    <a:pt x="72961" y="52616"/>
                  </a:lnTo>
                  <a:lnTo>
                    <a:pt x="73482" y="52616"/>
                  </a:lnTo>
                  <a:lnTo>
                    <a:pt x="73482" y="49339"/>
                  </a:lnTo>
                  <a:close/>
                </a:path>
                <a:path w="94614" h="54610">
                  <a:moveTo>
                    <a:pt x="76771" y="15519"/>
                  </a:moveTo>
                  <a:lnTo>
                    <a:pt x="75984" y="15519"/>
                  </a:lnTo>
                  <a:lnTo>
                    <a:pt x="75984" y="20472"/>
                  </a:lnTo>
                  <a:lnTo>
                    <a:pt x="72898" y="15519"/>
                  </a:lnTo>
                  <a:lnTo>
                    <a:pt x="71920" y="15519"/>
                  </a:lnTo>
                  <a:lnTo>
                    <a:pt x="71920" y="21628"/>
                  </a:lnTo>
                  <a:lnTo>
                    <a:pt x="72707" y="21628"/>
                  </a:lnTo>
                  <a:lnTo>
                    <a:pt x="72707" y="16675"/>
                  </a:lnTo>
                  <a:lnTo>
                    <a:pt x="75844" y="21628"/>
                  </a:lnTo>
                  <a:lnTo>
                    <a:pt x="76771" y="21628"/>
                  </a:lnTo>
                  <a:lnTo>
                    <a:pt x="76771" y="15519"/>
                  </a:lnTo>
                  <a:close/>
                </a:path>
                <a:path w="94614" h="54610">
                  <a:moveTo>
                    <a:pt x="80111" y="33845"/>
                  </a:moveTo>
                  <a:lnTo>
                    <a:pt x="77431" y="33845"/>
                  </a:lnTo>
                  <a:lnTo>
                    <a:pt x="77431" y="34531"/>
                  </a:lnTo>
                  <a:lnTo>
                    <a:pt x="79349" y="34531"/>
                  </a:lnTo>
                  <a:lnTo>
                    <a:pt x="79336" y="35255"/>
                  </a:lnTo>
                  <a:lnTo>
                    <a:pt x="79146" y="35763"/>
                  </a:lnTo>
                  <a:lnTo>
                    <a:pt x="78422" y="36410"/>
                  </a:lnTo>
                  <a:lnTo>
                    <a:pt x="77965" y="36576"/>
                  </a:lnTo>
                  <a:lnTo>
                    <a:pt x="76695" y="36576"/>
                  </a:lnTo>
                  <a:lnTo>
                    <a:pt x="76174" y="36334"/>
                  </a:lnTo>
                  <a:lnTo>
                    <a:pt x="75539" y="35433"/>
                  </a:lnTo>
                  <a:lnTo>
                    <a:pt x="75374" y="34836"/>
                  </a:lnTo>
                  <a:lnTo>
                    <a:pt x="75374" y="33274"/>
                  </a:lnTo>
                  <a:lnTo>
                    <a:pt x="75565" y="32639"/>
                  </a:lnTo>
                  <a:lnTo>
                    <a:pt x="76339" y="31788"/>
                  </a:lnTo>
                  <a:lnTo>
                    <a:pt x="76822" y="31584"/>
                  </a:lnTo>
                  <a:lnTo>
                    <a:pt x="77863" y="31584"/>
                  </a:lnTo>
                  <a:lnTo>
                    <a:pt x="78257" y="31686"/>
                  </a:lnTo>
                  <a:lnTo>
                    <a:pt x="78892" y="32080"/>
                  </a:lnTo>
                  <a:lnTo>
                    <a:pt x="79095" y="32410"/>
                  </a:lnTo>
                  <a:lnTo>
                    <a:pt x="79197" y="32854"/>
                  </a:lnTo>
                  <a:lnTo>
                    <a:pt x="80022" y="32854"/>
                  </a:lnTo>
                  <a:lnTo>
                    <a:pt x="77978" y="30848"/>
                  </a:lnTo>
                  <a:lnTo>
                    <a:pt x="76568" y="30848"/>
                  </a:lnTo>
                  <a:lnTo>
                    <a:pt x="75895" y="31140"/>
                  </a:lnTo>
                  <a:lnTo>
                    <a:pt x="74803" y="32321"/>
                  </a:lnTo>
                  <a:lnTo>
                    <a:pt x="74523" y="33134"/>
                  </a:lnTo>
                  <a:lnTo>
                    <a:pt x="74523" y="35179"/>
                  </a:lnTo>
                  <a:lnTo>
                    <a:pt x="74815" y="35991"/>
                  </a:lnTo>
                  <a:lnTo>
                    <a:pt x="75387" y="36576"/>
                  </a:lnTo>
                  <a:lnTo>
                    <a:pt x="75907" y="37045"/>
                  </a:lnTo>
                  <a:lnTo>
                    <a:pt x="76530" y="37274"/>
                  </a:lnTo>
                  <a:lnTo>
                    <a:pt x="77812" y="37274"/>
                  </a:lnTo>
                  <a:lnTo>
                    <a:pt x="78270" y="37172"/>
                  </a:lnTo>
                  <a:lnTo>
                    <a:pt x="78854" y="36855"/>
                  </a:lnTo>
                  <a:lnTo>
                    <a:pt x="79108" y="36639"/>
                  </a:lnTo>
                  <a:lnTo>
                    <a:pt x="79375" y="36334"/>
                  </a:lnTo>
                  <a:lnTo>
                    <a:pt x="79578" y="37122"/>
                  </a:lnTo>
                  <a:lnTo>
                    <a:pt x="80111" y="37122"/>
                  </a:lnTo>
                  <a:lnTo>
                    <a:pt x="80111" y="33845"/>
                  </a:lnTo>
                  <a:close/>
                </a:path>
                <a:path w="94614" h="54610">
                  <a:moveTo>
                    <a:pt x="82423" y="31013"/>
                  </a:moveTo>
                  <a:lnTo>
                    <a:pt x="81584" y="31013"/>
                  </a:lnTo>
                  <a:lnTo>
                    <a:pt x="81584" y="37122"/>
                  </a:lnTo>
                  <a:lnTo>
                    <a:pt x="82423" y="37122"/>
                  </a:lnTo>
                  <a:lnTo>
                    <a:pt x="82423" y="31013"/>
                  </a:lnTo>
                  <a:close/>
                </a:path>
                <a:path w="94614" h="54610">
                  <a:moveTo>
                    <a:pt x="82524" y="15519"/>
                  </a:moveTo>
                  <a:lnTo>
                    <a:pt x="77558" y="15519"/>
                  </a:lnTo>
                  <a:lnTo>
                    <a:pt x="77558" y="16243"/>
                  </a:lnTo>
                  <a:lnTo>
                    <a:pt x="79629" y="16243"/>
                  </a:lnTo>
                  <a:lnTo>
                    <a:pt x="79629" y="21628"/>
                  </a:lnTo>
                  <a:lnTo>
                    <a:pt x="80467" y="21628"/>
                  </a:lnTo>
                  <a:lnTo>
                    <a:pt x="80467" y="16243"/>
                  </a:lnTo>
                  <a:lnTo>
                    <a:pt x="82524" y="16243"/>
                  </a:lnTo>
                  <a:lnTo>
                    <a:pt x="82524" y="15519"/>
                  </a:lnTo>
                  <a:close/>
                </a:path>
                <a:path w="94614" h="54610">
                  <a:moveTo>
                    <a:pt x="88620" y="31013"/>
                  </a:moveTo>
                  <a:lnTo>
                    <a:pt x="87833" y="31013"/>
                  </a:lnTo>
                  <a:lnTo>
                    <a:pt x="87833" y="35966"/>
                  </a:lnTo>
                  <a:lnTo>
                    <a:pt x="84747" y="31013"/>
                  </a:lnTo>
                  <a:lnTo>
                    <a:pt x="83769" y="31013"/>
                  </a:lnTo>
                  <a:lnTo>
                    <a:pt x="83769" y="37122"/>
                  </a:lnTo>
                  <a:lnTo>
                    <a:pt x="84556" y="37122"/>
                  </a:lnTo>
                  <a:lnTo>
                    <a:pt x="84556" y="32169"/>
                  </a:lnTo>
                  <a:lnTo>
                    <a:pt x="87693" y="37122"/>
                  </a:lnTo>
                  <a:lnTo>
                    <a:pt x="88620" y="37122"/>
                  </a:lnTo>
                  <a:lnTo>
                    <a:pt x="88620" y="31013"/>
                  </a:lnTo>
                  <a:close/>
                </a:path>
                <a:path w="94614" h="54610">
                  <a:moveTo>
                    <a:pt x="94373" y="31013"/>
                  </a:moveTo>
                  <a:lnTo>
                    <a:pt x="89408" y="31013"/>
                  </a:lnTo>
                  <a:lnTo>
                    <a:pt x="89408" y="31737"/>
                  </a:lnTo>
                  <a:lnTo>
                    <a:pt x="91465" y="31737"/>
                  </a:lnTo>
                  <a:lnTo>
                    <a:pt x="91465" y="37122"/>
                  </a:lnTo>
                  <a:lnTo>
                    <a:pt x="92303" y="37122"/>
                  </a:lnTo>
                  <a:lnTo>
                    <a:pt x="92303" y="31737"/>
                  </a:lnTo>
                  <a:lnTo>
                    <a:pt x="94373" y="31737"/>
                  </a:lnTo>
                  <a:lnTo>
                    <a:pt x="94373" y="31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881842" y="2829750"/>
              <a:ext cx="92075" cy="38735"/>
            </a:xfrm>
            <a:custGeom>
              <a:avLst/>
              <a:gdLst/>
              <a:ahLst/>
              <a:cxnLst/>
              <a:rect l="l" t="t" r="r" b="b"/>
              <a:pathLst>
                <a:path w="92075" h="38735">
                  <a:moveTo>
                    <a:pt x="3683" y="35560"/>
                  </a:moveTo>
                  <a:lnTo>
                    <a:pt x="3543" y="35267"/>
                  </a:lnTo>
                  <a:lnTo>
                    <a:pt x="3060" y="34950"/>
                  </a:lnTo>
                  <a:lnTo>
                    <a:pt x="2705" y="34823"/>
                  </a:lnTo>
                  <a:lnTo>
                    <a:pt x="1460" y="34518"/>
                  </a:lnTo>
                  <a:lnTo>
                    <a:pt x="1295" y="34455"/>
                  </a:lnTo>
                  <a:lnTo>
                    <a:pt x="990" y="34277"/>
                  </a:lnTo>
                  <a:lnTo>
                    <a:pt x="889" y="34112"/>
                  </a:lnTo>
                  <a:lnTo>
                    <a:pt x="889" y="33743"/>
                  </a:lnTo>
                  <a:lnTo>
                    <a:pt x="965" y="33604"/>
                  </a:lnTo>
                  <a:lnTo>
                    <a:pt x="1257" y="33388"/>
                  </a:lnTo>
                  <a:lnTo>
                    <a:pt x="1473" y="33324"/>
                  </a:lnTo>
                  <a:lnTo>
                    <a:pt x="2171" y="33324"/>
                  </a:lnTo>
                  <a:lnTo>
                    <a:pt x="2476" y="33426"/>
                  </a:lnTo>
                  <a:lnTo>
                    <a:pt x="2641" y="33629"/>
                  </a:lnTo>
                  <a:lnTo>
                    <a:pt x="2755" y="33769"/>
                  </a:lnTo>
                  <a:lnTo>
                    <a:pt x="2819" y="33921"/>
                  </a:lnTo>
                  <a:lnTo>
                    <a:pt x="2832" y="34086"/>
                  </a:lnTo>
                  <a:lnTo>
                    <a:pt x="3530" y="34086"/>
                  </a:lnTo>
                  <a:lnTo>
                    <a:pt x="3543" y="33794"/>
                  </a:lnTo>
                  <a:lnTo>
                    <a:pt x="3454" y="33528"/>
                  </a:lnTo>
                  <a:lnTo>
                    <a:pt x="2971" y="32893"/>
                  </a:lnTo>
                  <a:lnTo>
                    <a:pt x="2489" y="32689"/>
                  </a:lnTo>
                  <a:lnTo>
                    <a:pt x="1308" y="32689"/>
                  </a:lnTo>
                  <a:lnTo>
                    <a:pt x="889" y="32816"/>
                  </a:lnTo>
                  <a:lnTo>
                    <a:pt x="279" y="33337"/>
                  </a:lnTo>
                  <a:lnTo>
                    <a:pt x="127" y="33680"/>
                  </a:lnTo>
                  <a:lnTo>
                    <a:pt x="127" y="34467"/>
                  </a:lnTo>
                  <a:lnTo>
                    <a:pt x="292" y="34747"/>
                  </a:lnTo>
                  <a:lnTo>
                    <a:pt x="800" y="35064"/>
                  </a:lnTo>
                  <a:lnTo>
                    <a:pt x="1079" y="35166"/>
                  </a:lnTo>
                  <a:lnTo>
                    <a:pt x="2374" y="35496"/>
                  </a:lnTo>
                  <a:lnTo>
                    <a:pt x="2578" y="35560"/>
                  </a:lnTo>
                  <a:lnTo>
                    <a:pt x="2857" y="35725"/>
                  </a:lnTo>
                  <a:lnTo>
                    <a:pt x="2946" y="35877"/>
                  </a:lnTo>
                  <a:lnTo>
                    <a:pt x="2946" y="36309"/>
                  </a:lnTo>
                  <a:lnTo>
                    <a:pt x="2844" y="36499"/>
                  </a:lnTo>
                  <a:lnTo>
                    <a:pt x="2413" y="36741"/>
                  </a:lnTo>
                  <a:lnTo>
                    <a:pt x="2171" y="36804"/>
                  </a:lnTo>
                  <a:lnTo>
                    <a:pt x="1435" y="36804"/>
                  </a:lnTo>
                  <a:lnTo>
                    <a:pt x="1104" y="36677"/>
                  </a:lnTo>
                  <a:lnTo>
                    <a:pt x="812" y="36309"/>
                  </a:lnTo>
                  <a:lnTo>
                    <a:pt x="749" y="36118"/>
                  </a:lnTo>
                  <a:lnTo>
                    <a:pt x="723" y="35864"/>
                  </a:lnTo>
                  <a:lnTo>
                    <a:pt x="0" y="35864"/>
                  </a:lnTo>
                  <a:lnTo>
                    <a:pt x="25" y="36309"/>
                  </a:lnTo>
                  <a:lnTo>
                    <a:pt x="177" y="36677"/>
                  </a:lnTo>
                  <a:lnTo>
                    <a:pt x="723" y="37287"/>
                  </a:lnTo>
                  <a:lnTo>
                    <a:pt x="1193" y="37439"/>
                  </a:lnTo>
                  <a:lnTo>
                    <a:pt x="2476" y="37439"/>
                  </a:lnTo>
                  <a:lnTo>
                    <a:pt x="2933" y="37287"/>
                  </a:lnTo>
                  <a:lnTo>
                    <a:pt x="3530" y="36715"/>
                  </a:lnTo>
                  <a:lnTo>
                    <a:pt x="3683" y="36372"/>
                  </a:lnTo>
                  <a:lnTo>
                    <a:pt x="3683" y="35560"/>
                  </a:lnTo>
                  <a:close/>
                </a:path>
                <a:path w="92075" h="38735">
                  <a:moveTo>
                    <a:pt x="3683" y="20066"/>
                  </a:moveTo>
                  <a:lnTo>
                    <a:pt x="3543" y="19773"/>
                  </a:lnTo>
                  <a:lnTo>
                    <a:pt x="3060" y="19456"/>
                  </a:lnTo>
                  <a:lnTo>
                    <a:pt x="2705" y="19329"/>
                  </a:lnTo>
                  <a:lnTo>
                    <a:pt x="1460" y="19024"/>
                  </a:lnTo>
                  <a:lnTo>
                    <a:pt x="1295" y="18961"/>
                  </a:lnTo>
                  <a:lnTo>
                    <a:pt x="990" y="18783"/>
                  </a:lnTo>
                  <a:lnTo>
                    <a:pt x="889" y="18618"/>
                  </a:lnTo>
                  <a:lnTo>
                    <a:pt x="889" y="18249"/>
                  </a:lnTo>
                  <a:lnTo>
                    <a:pt x="965" y="18110"/>
                  </a:lnTo>
                  <a:lnTo>
                    <a:pt x="1257" y="17894"/>
                  </a:lnTo>
                  <a:lnTo>
                    <a:pt x="1473" y="17843"/>
                  </a:lnTo>
                  <a:lnTo>
                    <a:pt x="2171" y="17843"/>
                  </a:lnTo>
                  <a:lnTo>
                    <a:pt x="2832" y="18592"/>
                  </a:lnTo>
                  <a:lnTo>
                    <a:pt x="3530" y="18592"/>
                  </a:lnTo>
                  <a:lnTo>
                    <a:pt x="3543" y="18313"/>
                  </a:lnTo>
                  <a:lnTo>
                    <a:pt x="3454" y="18046"/>
                  </a:lnTo>
                  <a:lnTo>
                    <a:pt x="2971" y="17399"/>
                  </a:lnTo>
                  <a:lnTo>
                    <a:pt x="2489" y="17195"/>
                  </a:lnTo>
                  <a:lnTo>
                    <a:pt x="1308" y="17195"/>
                  </a:lnTo>
                  <a:lnTo>
                    <a:pt x="889" y="17335"/>
                  </a:lnTo>
                  <a:lnTo>
                    <a:pt x="279" y="17843"/>
                  </a:lnTo>
                  <a:lnTo>
                    <a:pt x="127" y="18186"/>
                  </a:lnTo>
                  <a:lnTo>
                    <a:pt x="127" y="18973"/>
                  </a:lnTo>
                  <a:lnTo>
                    <a:pt x="292" y="19253"/>
                  </a:lnTo>
                  <a:lnTo>
                    <a:pt x="800" y="19570"/>
                  </a:lnTo>
                  <a:lnTo>
                    <a:pt x="1079" y="19672"/>
                  </a:lnTo>
                  <a:lnTo>
                    <a:pt x="2374" y="20002"/>
                  </a:lnTo>
                  <a:lnTo>
                    <a:pt x="2578" y="20066"/>
                  </a:lnTo>
                  <a:lnTo>
                    <a:pt x="2857" y="20231"/>
                  </a:lnTo>
                  <a:lnTo>
                    <a:pt x="2946" y="20383"/>
                  </a:lnTo>
                  <a:lnTo>
                    <a:pt x="2946" y="20828"/>
                  </a:lnTo>
                  <a:lnTo>
                    <a:pt x="2844" y="21005"/>
                  </a:lnTo>
                  <a:lnTo>
                    <a:pt x="2413" y="21247"/>
                  </a:lnTo>
                  <a:lnTo>
                    <a:pt x="2171" y="21310"/>
                  </a:lnTo>
                  <a:lnTo>
                    <a:pt x="1435" y="21310"/>
                  </a:lnTo>
                  <a:lnTo>
                    <a:pt x="1104" y="21196"/>
                  </a:lnTo>
                  <a:lnTo>
                    <a:pt x="812" y="20815"/>
                  </a:lnTo>
                  <a:lnTo>
                    <a:pt x="749" y="20624"/>
                  </a:lnTo>
                  <a:lnTo>
                    <a:pt x="723" y="20370"/>
                  </a:lnTo>
                  <a:lnTo>
                    <a:pt x="0" y="20370"/>
                  </a:lnTo>
                  <a:lnTo>
                    <a:pt x="25" y="20815"/>
                  </a:lnTo>
                  <a:lnTo>
                    <a:pt x="177" y="21196"/>
                  </a:lnTo>
                  <a:lnTo>
                    <a:pt x="723" y="21793"/>
                  </a:lnTo>
                  <a:lnTo>
                    <a:pt x="1193" y="21945"/>
                  </a:lnTo>
                  <a:lnTo>
                    <a:pt x="2476" y="21945"/>
                  </a:lnTo>
                  <a:lnTo>
                    <a:pt x="2933" y="21793"/>
                  </a:lnTo>
                  <a:lnTo>
                    <a:pt x="3530" y="21221"/>
                  </a:lnTo>
                  <a:lnTo>
                    <a:pt x="3683" y="20878"/>
                  </a:lnTo>
                  <a:lnTo>
                    <a:pt x="3683" y="20066"/>
                  </a:lnTo>
                  <a:close/>
                </a:path>
                <a:path w="92075" h="38735">
                  <a:moveTo>
                    <a:pt x="7950" y="35560"/>
                  </a:moveTo>
                  <a:lnTo>
                    <a:pt x="7797" y="35267"/>
                  </a:lnTo>
                  <a:lnTo>
                    <a:pt x="7327" y="34950"/>
                  </a:lnTo>
                  <a:lnTo>
                    <a:pt x="6972" y="34823"/>
                  </a:lnTo>
                  <a:lnTo>
                    <a:pt x="5715" y="34518"/>
                  </a:lnTo>
                  <a:lnTo>
                    <a:pt x="5549" y="34455"/>
                  </a:lnTo>
                  <a:lnTo>
                    <a:pt x="5245" y="34277"/>
                  </a:lnTo>
                  <a:lnTo>
                    <a:pt x="5156" y="34112"/>
                  </a:lnTo>
                  <a:lnTo>
                    <a:pt x="5156" y="33743"/>
                  </a:lnTo>
                  <a:lnTo>
                    <a:pt x="5232" y="33604"/>
                  </a:lnTo>
                  <a:lnTo>
                    <a:pt x="5524" y="33388"/>
                  </a:lnTo>
                  <a:lnTo>
                    <a:pt x="5740" y="33324"/>
                  </a:lnTo>
                  <a:lnTo>
                    <a:pt x="6438" y="33324"/>
                  </a:lnTo>
                  <a:lnTo>
                    <a:pt x="7086" y="34086"/>
                  </a:lnTo>
                  <a:lnTo>
                    <a:pt x="7797" y="34086"/>
                  </a:lnTo>
                  <a:lnTo>
                    <a:pt x="7810" y="33794"/>
                  </a:lnTo>
                  <a:lnTo>
                    <a:pt x="7721" y="33528"/>
                  </a:lnTo>
                  <a:lnTo>
                    <a:pt x="7226" y="32893"/>
                  </a:lnTo>
                  <a:lnTo>
                    <a:pt x="6743" y="32689"/>
                  </a:lnTo>
                  <a:lnTo>
                    <a:pt x="5562" y="32689"/>
                  </a:lnTo>
                  <a:lnTo>
                    <a:pt x="5156" y="32816"/>
                  </a:lnTo>
                  <a:lnTo>
                    <a:pt x="4546" y="33337"/>
                  </a:lnTo>
                  <a:lnTo>
                    <a:pt x="4394" y="33680"/>
                  </a:lnTo>
                  <a:lnTo>
                    <a:pt x="4394" y="34467"/>
                  </a:lnTo>
                  <a:lnTo>
                    <a:pt x="4559" y="34747"/>
                  </a:lnTo>
                  <a:lnTo>
                    <a:pt x="5054" y="35064"/>
                  </a:lnTo>
                  <a:lnTo>
                    <a:pt x="5334" y="35166"/>
                  </a:lnTo>
                  <a:lnTo>
                    <a:pt x="6629" y="35496"/>
                  </a:lnTo>
                  <a:lnTo>
                    <a:pt x="6845" y="35560"/>
                  </a:lnTo>
                  <a:lnTo>
                    <a:pt x="7124" y="35725"/>
                  </a:lnTo>
                  <a:lnTo>
                    <a:pt x="7213" y="35877"/>
                  </a:lnTo>
                  <a:lnTo>
                    <a:pt x="7213" y="36309"/>
                  </a:lnTo>
                  <a:lnTo>
                    <a:pt x="7099" y="36499"/>
                  </a:lnTo>
                  <a:lnTo>
                    <a:pt x="6680" y="36741"/>
                  </a:lnTo>
                  <a:lnTo>
                    <a:pt x="6438" y="36804"/>
                  </a:lnTo>
                  <a:lnTo>
                    <a:pt x="5689" y="36804"/>
                  </a:lnTo>
                  <a:lnTo>
                    <a:pt x="5372" y="36677"/>
                  </a:lnTo>
                  <a:lnTo>
                    <a:pt x="5067" y="36309"/>
                  </a:lnTo>
                  <a:lnTo>
                    <a:pt x="5003" y="36118"/>
                  </a:lnTo>
                  <a:lnTo>
                    <a:pt x="4991" y="35864"/>
                  </a:lnTo>
                  <a:lnTo>
                    <a:pt x="4267" y="35864"/>
                  </a:lnTo>
                  <a:lnTo>
                    <a:pt x="4292" y="36309"/>
                  </a:lnTo>
                  <a:lnTo>
                    <a:pt x="4432" y="36677"/>
                  </a:lnTo>
                  <a:lnTo>
                    <a:pt x="4991" y="37287"/>
                  </a:lnTo>
                  <a:lnTo>
                    <a:pt x="5461" y="37439"/>
                  </a:lnTo>
                  <a:lnTo>
                    <a:pt x="6743" y="37439"/>
                  </a:lnTo>
                  <a:lnTo>
                    <a:pt x="7200" y="37287"/>
                  </a:lnTo>
                  <a:lnTo>
                    <a:pt x="7797" y="36715"/>
                  </a:lnTo>
                  <a:lnTo>
                    <a:pt x="7950" y="36372"/>
                  </a:lnTo>
                  <a:lnTo>
                    <a:pt x="7950" y="35560"/>
                  </a:lnTo>
                  <a:close/>
                </a:path>
                <a:path w="92075" h="38735">
                  <a:moveTo>
                    <a:pt x="7950" y="20066"/>
                  </a:moveTo>
                  <a:lnTo>
                    <a:pt x="7797" y="19773"/>
                  </a:lnTo>
                  <a:lnTo>
                    <a:pt x="7327" y="19456"/>
                  </a:lnTo>
                  <a:lnTo>
                    <a:pt x="6972" y="19329"/>
                  </a:lnTo>
                  <a:lnTo>
                    <a:pt x="5715" y="19024"/>
                  </a:lnTo>
                  <a:lnTo>
                    <a:pt x="5549" y="18961"/>
                  </a:lnTo>
                  <a:lnTo>
                    <a:pt x="5245" y="18783"/>
                  </a:lnTo>
                  <a:lnTo>
                    <a:pt x="5156" y="18618"/>
                  </a:lnTo>
                  <a:lnTo>
                    <a:pt x="5156" y="18249"/>
                  </a:lnTo>
                  <a:lnTo>
                    <a:pt x="5232" y="18110"/>
                  </a:lnTo>
                  <a:lnTo>
                    <a:pt x="5524" y="17894"/>
                  </a:lnTo>
                  <a:lnTo>
                    <a:pt x="5740" y="17843"/>
                  </a:lnTo>
                  <a:lnTo>
                    <a:pt x="6438" y="17843"/>
                  </a:lnTo>
                  <a:lnTo>
                    <a:pt x="7086" y="18592"/>
                  </a:lnTo>
                  <a:lnTo>
                    <a:pt x="7797" y="18592"/>
                  </a:lnTo>
                  <a:lnTo>
                    <a:pt x="7810" y="18313"/>
                  </a:lnTo>
                  <a:lnTo>
                    <a:pt x="7721" y="18046"/>
                  </a:lnTo>
                  <a:lnTo>
                    <a:pt x="7226" y="17399"/>
                  </a:lnTo>
                  <a:lnTo>
                    <a:pt x="6743" y="17195"/>
                  </a:lnTo>
                  <a:lnTo>
                    <a:pt x="5562" y="17195"/>
                  </a:lnTo>
                  <a:lnTo>
                    <a:pt x="5156" y="17335"/>
                  </a:lnTo>
                  <a:lnTo>
                    <a:pt x="4546" y="17843"/>
                  </a:lnTo>
                  <a:lnTo>
                    <a:pt x="4394" y="18186"/>
                  </a:lnTo>
                  <a:lnTo>
                    <a:pt x="4394" y="18973"/>
                  </a:lnTo>
                  <a:lnTo>
                    <a:pt x="4559" y="19253"/>
                  </a:lnTo>
                  <a:lnTo>
                    <a:pt x="5054" y="19570"/>
                  </a:lnTo>
                  <a:lnTo>
                    <a:pt x="5334" y="19672"/>
                  </a:lnTo>
                  <a:lnTo>
                    <a:pt x="6629" y="20002"/>
                  </a:lnTo>
                  <a:lnTo>
                    <a:pt x="6845" y="20066"/>
                  </a:lnTo>
                  <a:lnTo>
                    <a:pt x="7124" y="20231"/>
                  </a:lnTo>
                  <a:lnTo>
                    <a:pt x="7213" y="20383"/>
                  </a:lnTo>
                  <a:lnTo>
                    <a:pt x="7213" y="20828"/>
                  </a:lnTo>
                  <a:lnTo>
                    <a:pt x="7099" y="21005"/>
                  </a:lnTo>
                  <a:lnTo>
                    <a:pt x="6680" y="21247"/>
                  </a:lnTo>
                  <a:lnTo>
                    <a:pt x="6438" y="21310"/>
                  </a:lnTo>
                  <a:lnTo>
                    <a:pt x="5689" y="21310"/>
                  </a:lnTo>
                  <a:lnTo>
                    <a:pt x="5372" y="21196"/>
                  </a:lnTo>
                  <a:lnTo>
                    <a:pt x="5067" y="20815"/>
                  </a:lnTo>
                  <a:lnTo>
                    <a:pt x="5003" y="20624"/>
                  </a:lnTo>
                  <a:lnTo>
                    <a:pt x="4991" y="20370"/>
                  </a:lnTo>
                  <a:lnTo>
                    <a:pt x="4267" y="20370"/>
                  </a:lnTo>
                  <a:lnTo>
                    <a:pt x="4292" y="20815"/>
                  </a:lnTo>
                  <a:lnTo>
                    <a:pt x="4432" y="21196"/>
                  </a:lnTo>
                  <a:lnTo>
                    <a:pt x="4991" y="21793"/>
                  </a:lnTo>
                  <a:lnTo>
                    <a:pt x="5461" y="21945"/>
                  </a:lnTo>
                  <a:lnTo>
                    <a:pt x="6743" y="21945"/>
                  </a:lnTo>
                  <a:lnTo>
                    <a:pt x="7200" y="21793"/>
                  </a:lnTo>
                  <a:lnTo>
                    <a:pt x="7797" y="21221"/>
                  </a:lnTo>
                  <a:lnTo>
                    <a:pt x="7950" y="20878"/>
                  </a:lnTo>
                  <a:lnTo>
                    <a:pt x="7950" y="20066"/>
                  </a:lnTo>
                  <a:close/>
                </a:path>
                <a:path w="92075" h="38735">
                  <a:moveTo>
                    <a:pt x="12992" y="37909"/>
                  </a:moveTo>
                  <a:lnTo>
                    <a:pt x="8255" y="37909"/>
                  </a:lnTo>
                  <a:lnTo>
                    <a:pt x="8255" y="38328"/>
                  </a:lnTo>
                  <a:lnTo>
                    <a:pt x="12992" y="38328"/>
                  </a:lnTo>
                  <a:lnTo>
                    <a:pt x="12992" y="37909"/>
                  </a:lnTo>
                  <a:close/>
                </a:path>
                <a:path w="92075" h="38735">
                  <a:moveTo>
                    <a:pt x="12992" y="22415"/>
                  </a:moveTo>
                  <a:lnTo>
                    <a:pt x="8255" y="22415"/>
                  </a:lnTo>
                  <a:lnTo>
                    <a:pt x="8255" y="22834"/>
                  </a:lnTo>
                  <a:lnTo>
                    <a:pt x="12992" y="22834"/>
                  </a:lnTo>
                  <a:lnTo>
                    <a:pt x="12992" y="22415"/>
                  </a:lnTo>
                  <a:close/>
                </a:path>
                <a:path w="92075" h="38735">
                  <a:moveTo>
                    <a:pt x="17119" y="17310"/>
                  </a:moveTo>
                  <a:lnTo>
                    <a:pt x="16370" y="17310"/>
                  </a:lnTo>
                  <a:lnTo>
                    <a:pt x="16370" y="19939"/>
                  </a:lnTo>
                  <a:lnTo>
                    <a:pt x="16319" y="20281"/>
                  </a:lnTo>
                  <a:lnTo>
                    <a:pt x="16027" y="20993"/>
                  </a:lnTo>
                  <a:lnTo>
                    <a:pt x="15671" y="21234"/>
                  </a:lnTo>
                  <a:lnTo>
                    <a:pt x="14782" y="21234"/>
                  </a:lnTo>
                  <a:lnTo>
                    <a:pt x="14528" y="21094"/>
                  </a:lnTo>
                  <a:lnTo>
                    <a:pt x="14325" y="20688"/>
                  </a:lnTo>
                  <a:lnTo>
                    <a:pt x="14287" y="20497"/>
                  </a:lnTo>
                  <a:lnTo>
                    <a:pt x="14287" y="17310"/>
                  </a:lnTo>
                  <a:lnTo>
                    <a:pt x="13525" y="17310"/>
                  </a:lnTo>
                  <a:lnTo>
                    <a:pt x="13525" y="20726"/>
                  </a:lnTo>
                  <a:lnTo>
                    <a:pt x="13589" y="21031"/>
                  </a:lnTo>
                  <a:lnTo>
                    <a:pt x="13944" y="21678"/>
                  </a:lnTo>
                  <a:lnTo>
                    <a:pt x="14376" y="21894"/>
                  </a:lnTo>
                  <a:lnTo>
                    <a:pt x="15417" y="21894"/>
                  </a:lnTo>
                  <a:lnTo>
                    <a:pt x="15773" y="21780"/>
                  </a:lnTo>
                  <a:lnTo>
                    <a:pt x="16205" y="21424"/>
                  </a:lnTo>
                  <a:lnTo>
                    <a:pt x="16319" y="21285"/>
                  </a:lnTo>
                  <a:lnTo>
                    <a:pt x="16421" y="21120"/>
                  </a:lnTo>
                  <a:lnTo>
                    <a:pt x="16408" y="21767"/>
                  </a:lnTo>
                  <a:lnTo>
                    <a:pt x="17119" y="21767"/>
                  </a:lnTo>
                  <a:lnTo>
                    <a:pt x="17119" y="17310"/>
                  </a:lnTo>
                  <a:close/>
                </a:path>
                <a:path w="92075" h="38735">
                  <a:moveTo>
                    <a:pt x="17551" y="36728"/>
                  </a:moveTo>
                  <a:lnTo>
                    <a:pt x="17208" y="36753"/>
                  </a:lnTo>
                  <a:lnTo>
                    <a:pt x="17056" y="35001"/>
                  </a:lnTo>
                  <a:lnTo>
                    <a:pt x="16967" y="33324"/>
                  </a:lnTo>
                  <a:lnTo>
                    <a:pt x="16903" y="33197"/>
                  </a:lnTo>
                  <a:lnTo>
                    <a:pt x="16306" y="32842"/>
                  </a:lnTo>
                  <a:lnTo>
                    <a:pt x="16306" y="35001"/>
                  </a:lnTo>
                  <a:lnTo>
                    <a:pt x="16306" y="36055"/>
                  </a:lnTo>
                  <a:lnTo>
                    <a:pt x="16103" y="36385"/>
                  </a:lnTo>
                  <a:lnTo>
                    <a:pt x="15430" y="36715"/>
                  </a:lnTo>
                  <a:lnTo>
                    <a:pt x="15176" y="36779"/>
                  </a:lnTo>
                  <a:lnTo>
                    <a:pt x="14706" y="36779"/>
                  </a:lnTo>
                  <a:lnTo>
                    <a:pt x="14579" y="36741"/>
                  </a:lnTo>
                  <a:lnTo>
                    <a:pt x="14363" y="36588"/>
                  </a:lnTo>
                  <a:lnTo>
                    <a:pt x="14236" y="35585"/>
                  </a:lnTo>
                  <a:lnTo>
                    <a:pt x="14605" y="35369"/>
                  </a:lnTo>
                  <a:lnTo>
                    <a:pt x="14808" y="35318"/>
                  </a:lnTo>
                  <a:lnTo>
                    <a:pt x="15671" y="35204"/>
                  </a:lnTo>
                  <a:lnTo>
                    <a:pt x="16103" y="35102"/>
                  </a:lnTo>
                  <a:lnTo>
                    <a:pt x="16306" y="35001"/>
                  </a:lnTo>
                  <a:lnTo>
                    <a:pt x="16306" y="32842"/>
                  </a:lnTo>
                  <a:lnTo>
                    <a:pt x="15811" y="32702"/>
                  </a:lnTo>
                  <a:lnTo>
                    <a:pt x="14846" y="32702"/>
                  </a:lnTo>
                  <a:lnTo>
                    <a:pt x="13563" y="34163"/>
                  </a:lnTo>
                  <a:lnTo>
                    <a:pt x="14262" y="34163"/>
                  </a:lnTo>
                  <a:lnTo>
                    <a:pt x="14351" y="33769"/>
                  </a:lnTo>
                  <a:lnTo>
                    <a:pt x="14605" y="33439"/>
                  </a:lnTo>
                  <a:lnTo>
                    <a:pt x="14884" y="33324"/>
                  </a:lnTo>
                  <a:lnTo>
                    <a:pt x="15621" y="33324"/>
                  </a:lnTo>
                  <a:lnTo>
                    <a:pt x="15875" y="33388"/>
                  </a:lnTo>
                  <a:lnTo>
                    <a:pt x="16230" y="33616"/>
                  </a:lnTo>
                  <a:lnTo>
                    <a:pt x="16217" y="34467"/>
                  </a:lnTo>
                  <a:lnTo>
                    <a:pt x="14325" y="34759"/>
                  </a:lnTo>
                  <a:lnTo>
                    <a:pt x="13982" y="34899"/>
                  </a:lnTo>
                  <a:lnTo>
                    <a:pt x="13462" y="35369"/>
                  </a:lnTo>
                  <a:lnTo>
                    <a:pt x="13563" y="36880"/>
                  </a:lnTo>
                  <a:lnTo>
                    <a:pt x="13970" y="37274"/>
                  </a:lnTo>
                  <a:lnTo>
                    <a:pt x="14325" y="37414"/>
                  </a:lnTo>
                  <a:lnTo>
                    <a:pt x="15087" y="37414"/>
                  </a:lnTo>
                  <a:lnTo>
                    <a:pt x="15405" y="37338"/>
                  </a:lnTo>
                  <a:lnTo>
                    <a:pt x="15976" y="37045"/>
                  </a:lnTo>
                  <a:lnTo>
                    <a:pt x="16192" y="36880"/>
                  </a:lnTo>
                  <a:lnTo>
                    <a:pt x="16344" y="36677"/>
                  </a:lnTo>
                  <a:lnTo>
                    <a:pt x="16446" y="37045"/>
                  </a:lnTo>
                  <a:lnTo>
                    <a:pt x="16598" y="37274"/>
                  </a:lnTo>
                  <a:lnTo>
                    <a:pt x="16776" y="37363"/>
                  </a:lnTo>
                  <a:lnTo>
                    <a:pt x="17145" y="37363"/>
                  </a:lnTo>
                  <a:lnTo>
                    <a:pt x="17526" y="37287"/>
                  </a:lnTo>
                  <a:lnTo>
                    <a:pt x="17551" y="36753"/>
                  </a:lnTo>
                  <a:close/>
                </a:path>
                <a:path w="92075" h="38735">
                  <a:moveTo>
                    <a:pt x="21691" y="20066"/>
                  </a:moveTo>
                  <a:lnTo>
                    <a:pt x="21539" y="19773"/>
                  </a:lnTo>
                  <a:lnTo>
                    <a:pt x="21069" y="19456"/>
                  </a:lnTo>
                  <a:lnTo>
                    <a:pt x="20713" y="19329"/>
                  </a:lnTo>
                  <a:lnTo>
                    <a:pt x="19456" y="19024"/>
                  </a:lnTo>
                  <a:lnTo>
                    <a:pt x="19291" y="18961"/>
                  </a:lnTo>
                  <a:lnTo>
                    <a:pt x="18986" y="18783"/>
                  </a:lnTo>
                  <a:lnTo>
                    <a:pt x="18897" y="18618"/>
                  </a:lnTo>
                  <a:lnTo>
                    <a:pt x="18897" y="18249"/>
                  </a:lnTo>
                  <a:lnTo>
                    <a:pt x="18973" y="18110"/>
                  </a:lnTo>
                  <a:lnTo>
                    <a:pt x="19265" y="17894"/>
                  </a:lnTo>
                  <a:lnTo>
                    <a:pt x="19481" y="17843"/>
                  </a:lnTo>
                  <a:lnTo>
                    <a:pt x="20180" y="17843"/>
                  </a:lnTo>
                  <a:lnTo>
                    <a:pt x="20828" y="18592"/>
                  </a:lnTo>
                  <a:lnTo>
                    <a:pt x="21539" y="18592"/>
                  </a:lnTo>
                  <a:lnTo>
                    <a:pt x="21551" y="18313"/>
                  </a:lnTo>
                  <a:lnTo>
                    <a:pt x="21463" y="18046"/>
                  </a:lnTo>
                  <a:lnTo>
                    <a:pt x="20967" y="17399"/>
                  </a:lnTo>
                  <a:lnTo>
                    <a:pt x="20497" y="17195"/>
                  </a:lnTo>
                  <a:lnTo>
                    <a:pt x="19304" y="17195"/>
                  </a:lnTo>
                  <a:lnTo>
                    <a:pt x="18897" y="17335"/>
                  </a:lnTo>
                  <a:lnTo>
                    <a:pt x="18288" y="17843"/>
                  </a:lnTo>
                  <a:lnTo>
                    <a:pt x="18135" y="18186"/>
                  </a:lnTo>
                  <a:lnTo>
                    <a:pt x="18135" y="18973"/>
                  </a:lnTo>
                  <a:lnTo>
                    <a:pt x="18300" y="19253"/>
                  </a:lnTo>
                  <a:lnTo>
                    <a:pt x="18796" y="19570"/>
                  </a:lnTo>
                  <a:lnTo>
                    <a:pt x="19088" y="19672"/>
                  </a:lnTo>
                  <a:lnTo>
                    <a:pt x="20370" y="20002"/>
                  </a:lnTo>
                  <a:lnTo>
                    <a:pt x="20586" y="20066"/>
                  </a:lnTo>
                  <a:lnTo>
                    <a:pt x="20866" y="20231"/>
                  </a:lnTo>
                  <a:lnTo>
                    <a:pt x="20955" y="20383"/>
                  </a:lnTo>
                  <a:lnTo>
                    <a:pt x="20955" y="20828"/>
                  </a:lnTo>
                  <a:lnTo>
                    <a:pt x="20840" y="21005"/>
                  </a:lnTo>
                  <a:lnTo>
                    <a:pt x="20421" y="21247"/>
                  </a:lnTo>
                  <a:lnTo>
                    <a:pt x="20180" y="21310"/>
                  </a:lnTo>
                  <a:lnTo>
                    <a:pt x="19431" y="21310"/>
                  </a:lnTo>
                  <a:lnTo>
                    <a:pt x="19113" y="21196"/>
                  </a:lnTo>
                  <a:lnTo>
                    <a:pt x="18821" y="20815"/>
                  </a:lnTo>
                  <a:lnTo>
                    <a:pt x="18745" y="20624"/>
                  </a:lnTo>
                  <a:lnTo>
                    <a:pt x="18732" y="20370"/>
                  </a:lnTo>
                  <a:lnTo>
                    <a:pt x="18008" y="20370"/>
                  </a:lnTo>
                  <a:lnTo>
                    <a:pt x="18034" y="20815"/>
                  </a:lnTo>
                  <a:lnTo>
                    <a:pt x="18173" y="21196"/>
                  </a:lnTo>
                  <a:lnTo>
                    <a:pt x="18732" y="21793"/>
                  </a:lnTo>
                  <a:lnTo>
                    <a:pt x="19202" y="21945"/>
                  </a:lnTo>
                  <a:lnTo>
                    <a:pt x="20485" y="21945"/>
                  </a:lnTo>
                  <a:lnTo>
                    <a:pt x="20942" y="21793"/>
                  </a:lnTo>
                  <a:lnTo>
                    <a:pt x="21539" y="21221"/>
                  </a:lnTo>
                  <a:lnTo>
                    <a:pt x="21691" y="20878"/>
                  </a:lnTo>
                  <a:lnTo>
                    <a:pt x="21691" y="20066"/>
                  </a:lnTo>
                  <a:close/>
                </a:path>
                <a:path w="92075" h="38735">
                  <a:moveTo>
                    <a:pt x="21805" y="34302"/>
                  </a:moveTo>
                  <a:lnTo>
                    <a:pt x="20510" y="32677"/>
                  </a:lnTo>
                  <a:lnTo>
                    <a:pt x="19418" y="32677"/>
                  </a:lnTo>
                  <a:lnTo>
                    <a:pt x="18935" y="32893"/>
                  </a:lnTo>
                  <a:lnTo>
                    <a:pt x="18173" y="33769"/>
                  </a:lnTo>
                  <a:lnTo>
                    <a:pt x="17983" y="34378"/>
                  </a:lnTo>
                  <a:lnTo>
                    <a:pt x="17983" y="35801"/>
                  </a:lnTo>
                  <a:lnTo>
                    <a:pt x="18148" y="36334"/>
                  </a:lnTo>
                  <a:lnTo>
                    <a:pt x="18846" y="37172"/>
                  </a:lnTo>
                  <a:lnTo>
                    <a:pt x="19316" y="37388"/>
                  </a:lnTo>
                  <a:lnTo>
                    <a:pt x="20421" y="37388"/>
                  </a:lnTo>
                  <a:lnTo>
                    <a:pt x="20840" y="37249"/>
                  </a:lnTo>
                  <a:lnTo>
                    <a:pt x="21501" y="36715"/>
                  </a:lnTo>
                  <a:lnTo>
                    <a:pt x="21717" y="36271"/>
                  </a:lnTo>
                  <a:lnTo>
                    <a:pt x="21805" y="35687"/>
                  </a:lnTo>
                  <a:lnTo>
                    <a:pt x="21069" y="35687"/>
                  </a:lnTo>
                  <a:lnTo>
                    <a:pt x="20993" y="36017"/>
                  </a:lnTo>
                  <a:lnTo>
                    <a:pt x="20878" y="36271"/>
                  </a:lnTo>
                  <a:lnTo>
                    <a:pt x="20510" y="36652"/>
                  </a:lnTo>
                  <a:lnTo>
                    <a:pt x="20269" y="36753"/>
                  </a:lnTo>
                  <a:lnTo>
                    <a:pt x="19558" y="36753"/>
                  </a:lnTo>
                  <a:lnTo>
                    <a:pt x="19253" y="36601"/>
                  </a:lnTo>
                  <a:lnTo>
                    <a:pt x="18872" y="35991"/>
                  </a:lnTo>
                  <a:lnTo>
                    <a:pt x="18783" y="35610"/>
                  </a:lnTo>
                  <a:lnTo>
                    <a:pt x="18783" y="34721"/>
                  </a:lnTo>
                  <a:lnTo>
                    <a:pt x="18846" y="34353"/>
                  </a:lnTo>
                  <a:lnTo>
                    <a:pt x="19189" y="33578"/>
                  </a:lnTo>
                  <a:lnTo>
                    <a:pt x="19532" y="33350"/>
                  </a:lnTo>
                  <a:lnTo>
                    <a:pt x="20358" y="33350"/>
                  </a:lnTo>
                  <a:lnTo>
                    <a:pt x="20612" y="33439"/>
                  </a:lnTo>
                  <a:lnTo>
                    <a:pt x="20929" y="33807"/>
                  </a:lnTo>
                  <a:lnTo>
                    <a:pt x="21031" y="34023"/>
                  </a:lnTo>
                  <a:lnTo>
                    <a:pt x="21069" y="34302"/>
                  </a:lnTo>
                  <a:lnTo>
                    <a:pt x="21805" y="34302"/>
                  </a:lnTo>
                  <a:close/>
                </a:path>
                <a:path w="92075" h="38735">
                  <a:moveTo>
                    <a:pt x="24168" y="32804"/>
                  </a:moveTo>
                  <a:lnTo>
                    <a:pt x="23456" y="32804"/>
                  </a:lnTo>
                  <a:lnTo>
                    <a:pt x="23456" y="31559"/>
                  </a:lnTo>
                  <a:lnTo>
                    <a:pt x="22694" y="31559"/>
                  </a:lnTo>
                  <a:lnTo>
                    <a:pt x="22694" y="32804"/>
                  </a:lnTo>
                  <a:lnTo>
                    <a:pt x="22098" y="32804"/>
                  </a:lnTo>
                  <a:lnTo>
                    <a:pt x="22098" y="33426"/>
                  </a:lnTo>
                  <a:lnTo>
                    <a:pt x="22694" y="33426"/>
                  </a:lnTo>
                  <a:lnTo>
                    <a:pt x="22694" y="36652"/>
                  </a:lnTo>
                  <a:lnTo>
                    <a:pt x="22758" y="36880"/>
                  </a:lnTo>
                  <a:lnTo>
                    <a:pt x="23012" y="37249"/>
                  </a:lnTo>
                  <a:lnTo>
                    <a:pt x="23253" y="37338"/>
                  </a:lnTo>
                  <a:lnTo>
                    <a:pt x="23710" y="37338"/>
                  </a:lnTo>
                  <a:lnTo>
                    <a:pt x="24079" y="37287"/>
                  </a:lnTo>
                  <a:lnTo>
                    <a:pt x="24168" y="36677"/>
                  </a:lnTo>
                  <a:lnTo>
                    <a:pt x="23774" y="36690"/>
                  </a:lnTo>
                  <a:lnTo>
                    <a:pt x="23507" y="36588"/>
                  </a:lnTo>
                  <a:lnTo>
                    <a:pt x="23456" y="33426"/>
                  </a:lnTo>
                  <a:lnTo>
                    <a:pt x="24168" y="33426"/>
                  </a:lnTo>
                  <a:lnTo>
                    <a:pt x="24168" y="32804"/>
                  </a:lnTo>
                  <a:close/>
                </a:path>
                <a:path w="92075" h="38735">
                  <a:moveTo>
                    <a:pt x="25679" y="32829"/>
                  </a:moveTo>
                  <a:lnTo>
                    <a:pt x="24917" y="32829"/>
                  </a:lnTo>
                  <a:lnTo>
                    <a:pt x="24917" y="37261"/>
                  </a:lnTo>
                  <a:lnTo>
                    <a:pt x="25679" y="37261"/>
                  </a:lnTo>
                  <a:lnTo>
                    <a:pt x="25679" y="32829"/>
                  </a:lnTo>
                  <a:close/>
                </a:path>
                <a:path w="92075" h="38735">
                  <a:moveTo>
                    <a:pt x="25679" y="31153"/>
                  </a:moveTo>
                  <a:lnTo>
                    <a:pt x="24917" y="31153"/>
                  </a:lnTo>
                  <a:lnTo>
                    <a:pt x="24917" y="32004"/>
                  </a:lnTo>
                  <a:lnTo>
                    <a:pt x="25679" y="32004"/>
                  </a:lnTo>
                  <a:lnTo>
                    <a:pt x="25679" y="31153"/>
                  </a:lnTo>
                  <a:close/>
                </a:path>
                <a:path w="92075" h="38735">
                  <a:moveTo>
                    <a:pt x="26365" y="19189"/>
                  </a:moveTo>
                  <a:lnTo>
                    <a:pt x="25603" y="17576"/>
                  </a:lnTo>
                  <a:lnTo>
                    <a:pt x="25603" y="19189"/>
                  </a:lnTo>
                  <a:lnTo>
                    <a:pt x="23114" y="19189"/>
                  </a:lnTo>
                  <a:lnTo>
                    <a:pt x="23139" y="18859"/>
                  </a:lnTo>
                  <a:lnTo>
                    <a:pt x="23253" y="18491"/>
                  </a:lnTo>
                  <a:lnTo>
                    <a:pt x="23723" y="17995"/>
                  </a:lnTo>
                  <a:lnTo>
                    <a:pt x="24015" y="17868"/>
                  </a:lnTo>
                  <a:lnTo>
                    <a:pt x="24841" y="17868"/>
                  </a:lnTo>
                  <a:lnTo>
                    <a:pt x="25184" y="18046"/>
                  </a:lnTo>
                  <a:lnTo>
                    <a:pt x="25438" y="18503"/>
                  </a:lnTo>
                  <a:lnTo>
                    <a:pt x="25552" y="18808"/>
                  </a:lnTo>
                  <a:lnTo>
                    <a:pt x="25603" y="19189"/>
                  </a:lnTo>
                  <a:lnTo>
                    <a:pt x="25603" y="17576"/>
                  </a:lnTo>
                  <a:lnTo>
                    <a:pt x="25031" y="17284"/>
                  </a:lnTo>
                  <a:lnTo>
                    <a:pt x="24726" y="17208"/>
                  </a:lnTo>
                  <a:lnTo>
                    <a:pt x="23774" y="17208"/>
                  </a:lnTo>
                  <a:lnTo>
                    <a:pt x="23266" y="17437"/>
                  </a:lnTo>
                  <a:lnTo>
                    <a:pt x="22491" y="18338"/>
                  </a:lnTo>
                  <a:lnTo>
                    <a:pt x="22402" y="18605"/>
                  </a:lnTo>
                  <a:lnTo>
                    <a:pt x="22491" y="20929"/>
                  </a:lnTo>
                  <a:lnTo>
                    <a:pt x="23266" y="21729"/>
                  </a:lnTo>
                  <a:lnTo>
                    <a:pt x="23736" y="21932"/>
                  </a:lnTo>
                  <a:lnTo>
                    <a:pt x="24511" y="21932"/>
                  </a:lnTo>
                  <a:lnTo>
                    <a:pt x="26301" y="20370"/>
                  </a:lnTo>
                  <a:lnTo>
                    <a:pt x="25565" y="20370"/>
                  </a:lnTo>
                  <a:lnTo>
                    <a:pt x="25501" y="20599"/>
                  </a:lnTo>
                  <a:lnTo>
                    <a:pt x="25425" y="20751"/>
                  </a:lnTo>
                  <a:lnTo>
                    <a:pt x="25057" y="21158"/>
                  </a:lnTo>
                  <a:lnTo>
                    <a:pt x="24739" y="21285"/>
                  </a:lnTo>
                  <a:lnTo>
                    <a:pt x="23926" y="21285"/>
                  </a:lnTo>
                  <a:lnTo>
                    <a:pt x="23647" y="21158"/>
                  </a:lnTo>
                  <a:lnTo>
                    <a:pt x="23215" y="20599"/>
                  </a:lnTo>
                  <a:lnTo>
                    <a:pt x="23101" y="19786"/>
                  </a:lnTo>
                  <a:lnTo>
                    <a:pt x="26365" y="19786"/>
                  </a:lnTo>
                  <a:lnTo>
                    <a:pt x="26365" y="19189"/>
                  </a:lnTo>
                  <a:close/>
                </a:path>
                <a:path w="92075" h="38735">
                  <a:moveTo>
                    <a:pt x="29476" y="17233"/>
                  </a:moveTo>
                  <a:lnTo>
                    <a:pt x="29248" y="17208"/>
                  </a:lnTo>
                  <a:lnTo>
                    <a:pt x="28943" y="17208"/>
                  </a:lnTo>
                  <a:lnTo>
                    <a:pt x="28676" y="17322"/>
                  </a:lnTo>
                  <a:lnTo>
                    <a:pt x="28219" y="17754"/>
                  </a:lnTo>
                  <a:lnTo>
                    <a:pt x="28079" y="17932"/>
                  </a:lnTo>
                  <a:lnTo>
                    <a:pt x="28016" y="18084"/>
                  </a:lnTo>
                  <a:lnTo>
                    <a:pt x="28016" y="17310"/>
                  </a:lnTo>
                  <a:lnTo>
                    <a:pt x="27305" y="17310"/>
                  </a:lnTo>
                  <a:lnTo>
                    <a:pt x="27305" y="21767"/>
                  </a:lnTo>
                  <a:lnTo>
                    <a:pt x="28054" y="21767"/>
                  </a:lnTo>
                  <a:lnTo>
                    <a:pt x="28054" y="18897"/>
                  </a:lnTo>
                  <a:lnTo>
                    <a:pt x="28155" y="18618"/>
                  </a:lnTo>
                  <a:lnTo>
                    <a:pt x="28562" y="18122"/>
                  </a:lnTo>
                  <a:lnTo>
                    <a:pt x="28854" y="18008"/>
                  </a:lnTo>
                  <a:lnTo>
                    <a:pt x="29235" y="18008"/>
                  </a:lnTo>
                  <a:lnTo>
                    <a:pt x="29476" y="18021"/>
                  </a:lnTo>
                  <a:lnTo>
                    <a:pt x="29476" y="17233"/>
                  </a:lnTo>
                  <a:close/>
                </a:path>
                <a:path w="92075" h="38735">
                  <a:moveTo>
                    <a:pt x="30429" y="32804"/>
                  </a:moveTo>
                  <a:lnTo>
                    <a:pt x="29616" y="32804"/>
                  </a:lnTo>
                  <a:lnTo>
                    <a:pt x="28359" y="36436"/>
                  </a:lnTo>
                  <a:lnTo>
                    <a:pt x="27178" y="32804"/>
                  </a:lnTo>
                  <a:lnTo>
                    <a:pt x="26314" y="32804"/>
                  </a:lnTo>
                  <a:lnTo>
                    <a:pt x="27952" y="37261"/>
                  </a:lnTo>
                  <a:lnTo>
                    <a:pt x="28752" y="37261"/>
                  </a:lnTo>
                  <a:lnTo>
                    <a:pt x="30429" y="32804"/>
                  </a:lnTo>
                  <a:close/>
                </a:path>
                <a:path w="92075" h="38735">
                  <a:moveTo>
                    <a:pt x="33528" y="20066"/>
                  </a:moveTo>
                  <a:lnTo>
                    <a:pt x="33388" y="19773"/>
                  </a:lnTo>
                  <a:lnTo>
                    <a:pt x="32905" y="19456"/>
                  </a:lnTo>
                  <a:lnTo>
                    <a:pt x="32550" y="19329"/>
                  </a:lnTo>
                  <a:lnTo>
                    <a:pt x="31305" y="19024"/>
                  </a:lnTo>
                  <a:lnTo>
                    <a:pt x="31140" y="18961"/>
                  </a:lnTo>
                  <a:lnTo>
                    <a:pt x="30835" y="18783"/>
                  </a:lnTo>
                  <a:lnTo>
                    <a:pt x="30734" y="18618"/>
                  </a:lnTo>
                  <a:lnTo>
                    <a:pt x="30734" y="18249"/>
                  </a:lnTo>
                  <a:lnTo>
                    <a:pt x="30810" y="18110"/>
                  </a:lnTo>
                  <a:lnTo>
                    <a:pt x="31102" y="17894"/>
                  </a:lnTo>
                  <a:lnTo>
                    <a:pt x="31318" y="17843"/>
                  </a:lnTo>
                  <a:lnTo>
                    <a:pt x="32016" y="17843"/>
                  </a:lnTo>
                  <a:lnTo>
                    <a:pt x="32677" y="18592"/>
                  </a:lnTo>
                  <a:lnTo>
                    <a:pt x="33375" y="18592"/>
                  </a:lnTo>
                  <a:lnTo>
                    <a:pt x="33388" y="18313"/>
                  </a:lnTo>
                  <a:lnTo>
                    <a:pt x="33299" y="18046"/>
                  </a:lnTo>
                  <a:lnTo>
                    <a:pt x="32816" y="17399"/>
                  </a:lnTo>
                  <a:lnTo>
                    <a:pt x="32334" y="17195"/>
                  </a:lnTo>
                  <a:lnTo>
                    <a:pt x="31153" y="17195"/>
                  </a:lnTo>
                  <a:lnTo>
                    <a:pt x="30734" y="17335"/>
                  </a:lnTo>
                  <a:lnTo>
                    <a:pt x="30124" y="17843"/>
                  </a:lnTo>
                  <a:lnTo>
                    <a:pt x="29972" y="18186"/>
                  </a:lnTo>
                  <a:lnTo>
                    <a:pt x="29972" y="18973"/>
                  </a:lnTo>
                  <a:lnTo>
                    <a:pt x="30137" y="19253"/>
                  </a:lnTo>
                  <a:lnTo>
                    <a:pt x="30645" y="19570"/>
                  </a:lnTo>
                  <a:lnTo>
                    <a:pt x="30924" y="19672"/>
                  </a:lnTo>
                  <a:lnTo>
                    <a:pt x="32219" y="20002"/>
                  </a:lnTo>
                  <a:lnTo>
                    <a:pt x="32423" y="20066"/>
                  </a:lnTo>
                  <a:lnTo>
                    <a:pt x="32702" y="20231"/>
                  </a:lnTo>
                  <a:lnTo>
                    <a:pt x="32791" y="20383"/>
                  </a:lnTo>
                  <a:lnTo>
                    <a:pt x="32791" y="20828"/>
                  </a:lnTo>
                  <a:lnTo>
                    <a:pt x="32689" y="21005"/>
                  </a:lnTo>
                  <a:lnTo>
                    <a:pt x="32258" y="21247"/>
                  </a:lnTo>
                  <a:lnTo>
                    <a:pt x="32016" y="21310"/>
                  </a:lnTo>
                  <a:lnTo>
                    <a:pt x="31280" y="21310"/>
                  </a:lnTo>
                  <a:lnTo>
                    <a:pt x="30949" y="21196"/>
                  </a:lnTo>
                  <a:lnTo>
                    <a:pt x="30657" y="20815"/>
                  </a:lnTo>
                  <a:lnTo>
                    <a:pt x="30594" y="20624"/>
                  </a:lnTo>
                  <a:lnTo>
                    <a:pt x="30568" y="20370"/>
                  </a:lnTo>
                  <a:lnTo>
                    <a:pt x="29845" y="20370"/>
                  </a:lnTo>
                  <a:lnTo>
                    <a:pt x="29870" y="20815"/>
                  </a:lnTo>
                  <a:lnTo>
                    <a:pt x="30022" y="21196"/>
                  </a:lnTo>
                  <a:lnTo>
                    <a:pt x="30568" y="21793"/>
                  </a:lnTo>
                  <a:lnTo>
                    <a:pt x="31038" y="21945"/>
                  </a:lnTo>
                  <a:lnTo>
                    <a:pt x="32321" y="21945"/>
                  </a:lnTo>
                  <a:lnTo>
                    <a:pt x="32778" y="21793"/>
                  </a:lnTo>
                  <a:lnTo>
                    <a:pt x="33375" y="21221"/>
                  </a:lnTo>
                  <a:lnTo>
                    <a:pt x="33528" y="20878"/>
                  </a:lnTo>
                  <a:lnTo>
                    <a:pt x="33528" y="20066"/>
                  </a:lnTo>
                  <a:close/>
                </a:path>
                <a:path w="92075" h="38735">
                  <a:moveTo>
                    <a:pt x="34899" y="35267"/>
                  </a:moveTo>
                  <a:lnTo>
                    <a:pt x="34124" y="33070"/>
                  </a:lnTo>
                  <a:lnTo>
                    <a:pt x="34124" y="34683"/>
                  </a:lnTo>
                  <a:lnTo>
                    <a:pt x="31648" y="34683"/>
                  </a:lnTo>
                  <a:lnTo>
                    <a:pt x="31661" y="34353"/>
                  </a:lnTo>
                  <a:lnTo>
                    <a:pt x="31788" y="33985"/>
                  </a:lnTo>
                  <a:lnTo>
                    <a:pt x="32245" y="33489"/>
                  </a:lnTo>
                  <a:lnTo>
                    <a:pt x="32537" y="33362"/>
                  </a:lnTo>
                  <a:lnTo>
                    <a:pt x="33362" y="33362"/>
                  </a:lnTo>
                  <a:lnTo>
                    <a:pt x="33705" y="33540"/>
                  </a:lnTo>
                  <a:lnTo>
                    <a:pt x="33959" y="33997"/>
                  </a:lnTo>
                  <a:lnTo>
                    <a:pt x="34074" y="34302"/>
                  </a:lnTo>
                  <a:lnTo>
                    <a:pt x="34124" y="34683"/>
                  </a:lnTo>
                  <a:lnTo>
                    <a:pt x="34124" y="33070"/>
                  </a:lnTo>
                  <a:lnTo>
                    <a:pt x="33553" y="32778"/>
                  </a:lnTo>
                  <a:lnTo>
                    <a:pt x="33248" y="32702"/>
                  </a:lnTo>
                  <a:lnTo>
                    <a:pt x="32296" y="32702"/>
                  </a:lnTo>
                  <a:lnTo>
                    <a:pt x="31788" y="32931"/>
                  </a:lnTo>
                  <a:lnTo>
                    <a:pt x="31013" y="33832"/>
                  </a:lnTo>
                  <a:lnTo>
                    <a:pt x="30924" y="34099"/>
                  </a:lnTo>
                  <a:lnTo>
                    <a:pt x="31013" y="36410"/>
                  </a:lnTo>
                  <a:lnTo>
                    <a:pt x="31788" y="37223"/>
                  </a:lnTo>
                  <a:lnTo>
                    <a:pt x="32258" y="37426"/>
                  </a:lnTo>
                  <a:lnTo>
                    <a:pt x="33032" y="37426"/>
                  </a:lnTo>
                  <a:lnTo>
                    <a:pt x="34836" y="35864"/>
                  </a:lnTo>
                  <a:lnTo>
                    <a:pt x="34099" y="35864"/>
                  </a:lnTo>
                  <a:lnTo>
                    <a:pt x="34023" y="36093"/>
                  </a:lnTo>
                  <a:lnTo>
                    <a:pt x="33947" y="36245"/>
                  </a:lnTo>
                  <a:lnTo>
                    <a:pt x="33578" y="36639"/>
                  </a:lnTo>
                  <a:lnTo>
                    <a:pt x="33261" y="36779"/>
                  </a:lnTo>
                  <a:lnTo>
                    <a:pt x="32448" y="36779"/>
                  </a:lnTo>
                  <a:lnTo>
                    <a:pt x="32169" y="36639"/>
                  </a:lnTo>
                  <a:lnTo>
                    <a:pt x="31750" y="36093"/>
                  </a:lnTo>
                  <a:lnTo>
                    <a:pt x="31623" y="35267"/>
                  </a:lnTo>
                  <a:lnTo>
                    <a:pt x="34899" y="35267"/>
                  </a:lnTo>
                  <a:close/>
                </a:path>
                <a:path w="92075" h="38735">
                  <a:moveTo>
                    <a:pt x="40005" y="37909"/>
                  </a:moveTo>
                  <a:lnTo>
                    <a:pt x="35267" y="37909"/>
                  </a:lnTo>
                  <a:lnTo>
                    <a:pt x="35267" y="38328"/>
                  </a:lnTo>
                  <a:lnTo>
                    <a:pt x="40005" y="38328"/>
                  </a:lnTo>
                  <a:lnTo>
                    <a:pt x="40005" y="37909"/>
                  </a:lnTo>
                  <a:close/>
                </a:path>
                <a:path w="92075" h="38735">
                  <a:moveTo>
                    <a:pt x="41427" y="19202"/>
                  </a:moveTo>
                  <a:lnTo>
                    <a:pt x="41160" y="18910"/>
                  </a:lnTo>
                  <a:lnTo>
                    <a:pt x="40982" y="18732"/>
                  </a:lnTo>
                  <a:lnTo>
                    <a:pt x="40754" y="18605"/>
                  </a:lnTo>
                  <a:lnTo>
                    <a:pt x="40728" y="19507"/>
                  </a:lnTo>
                  <a:lnTo>
                    <a:pt x="40652" y="20434"/>
                  </a:lnTo>
                  <a:lnTo>
                    <a:pt x="40297" y="20916"/>
                  </a:lnTo>
                  <a:lnTo>
                    <a:pt x="39941" y="21056"/>
                  </a:lnTo>
                  <a:lnTo>
                    <a:pt x="37642" y="21056"/>
                  </a:lnTo>
                  <a:lnTo>
                    <a:pt x="37642" y="18910"/>
                  </a:lnTo>
                  <a:lnTo>
                    <a:pt x="39636" y="18910"/>
                  </a:lnTo>
                  <a:lnTo>
                    <a:pt x="39916" y="18961"/>
                  </a:lnTo>
                  <a:lnTo>
                    <a:pt x="40525" y="19202"/>
                  </a:lnTo>
                  <a:lnTo>
                    <a:pt x="40728" y="19507"/>
                  </a:lnTo>
                  <a:lnTo>
                    <a:pt x="40728" y="18605"/>
                  </a:lnTo>
                  <a:lnTo>
                    <a:pt x="40436" y="18478"/>
                  </a:lnTo>
                  <a:lnTo>
                    <a:pt x="40652" y="18376"/>
                  </a:lnTo>
                  <a:lnTo>
                    <a:pt x="40817" y="18249"/>
                  </a:lnTo>
                  <a:lnTo>
                    <a:pt x="41084" y="17945"/>
                  </a:lnTo>
                  <a:lnTo>
                    <a:pt x="41160" y="16548"/>
                  </a:lnTo>
                  <a:lnTo>
                    <a:pt x="41021" y="16344"/>
                  </a:lnTo>
                  <a:lnTo>
                    <a:pt x="40690" y="15875"/>
                  </a:lnTo>
                  <a:lnTo>
                    <a:pt x="40411" y="15760"/>
                  </a:lnTo>
                  <a:lnTo>
                    <a:pt x="40411" y="16840"/>
                  </a:lnTo>
                  <a:lnTo>
                    <a:pt x="40309" y="17881"/>
                  </a:lnTo>
                  <a:lnTo>
                    <a:pt x="39776" y="18199"/>
                  </a:lnTo>
                  <a:lnTo>
                    <a:pt x="39497" y="18249"/>
                  </a:lnTo>
                  <a:lnTo>
                    <a:pt x="37642" y="18249"/>
                  </a:lnTo>
                  <a:lnTo>
                    <a:pt x="37642" y="16344"/>
                  </a:lnTo>
                  <a:lnTo>
                    <a:pt x="39484" y="16344"/>
                  </a:lnTo>
                  <a:lnTo>
                    <a:pt x="39751" y="16395"/>
                  </a:lnTo>
                  <a:lnTo>
                    <a:pt x="40259" y="16598"/>
                  </a:lnTo>
                  <a:lnTo>
                    <a:pt x="40411" y="16840"/>
                  </a:lnTo>
                  <a:lnTo>
                    <a:pt x="40411" y="15760"/>
                  </a:lnTo>
                  <a:lnTo>
                    <a:pt x="40182" y="15659"/>
                  </a:lnTo>
                  <a:lnTo>
                    <a:pt x="36842" y="15659"/>
                  </a:lnTo>
                  <a:lnTo>
                    <a:pt x="36842" y="21767"/>
                  </a:lnTo>
                  <a:lnTo>
                    <a:pt x="40220" y="21767"/>
                  </a:lnTo>
                  <a:lnTo>
                    <a:pt x="40817" y="21526"/>
                  </a:lnTo>
                  <a:lnTo>
                    <a:pt x="41173" y="21056"/>
                  </a:lnTo>
                  <a:lnTo>
                    <a:pt x="41427" y="20739"/>
                  </a:lnTo>
                  <a:lnTo>
                    <a:pt x="41427" y="19202"/>
                  </a:lnTo>
                  <a:close/>
                </a:path>
                <a:path w="92075" h="38735">
                  <a:moveTo>
                    <a:pt x="43561" y="15659"/>
                  </a:moveTo>
                  <a:lnTo>
                    <a:pt x="42735" y="15659"/>
                  </a:lnTo>
                  <a:lnTo>
                    <a:pt x="42735" y="21767"/>
                  </a:lnTo>
                  <a:lnTo>
                    <a:pt x="43561" y="21767"/>
                  </a:lnTo>
                  <a:lnTo>
                    <a:pt x="43561" y="15659"/>
                  </a:lnTo>
                  <a:close/>
                </a:path>
                <a:path w="92075" h="38735">
                  <a:moveTo>
                    <a:pt x="44119" y="32804"/>
                  </a:moveTo>
                  <a:lnTo>
                    <a:pt x="43370" y="32804"/>
                  </a:lnTo>
                  <a:lnTo>
                    <a:pt x="43370" y="35433"/>
                  </a:lnTo>
                  <a:lnTo>
                    <a:pt x="43319" y="35775"/>
                  </a:lnTo>
                  <a:lnTo>
                    <a:pt x="43027" y="36487"/>
                  </a:lnTo>
                  <a:lnTo>
                    <a:pt x="42672" y="36728"/>
                  </a:lnTo>
                  <a:lnTo>
                    <a:pt x="41795" y="36728"/>
                  </a:lnTo>
                  <a:lnTo>
                    <a:pt x="41541" y="36588"/>
                  </a:lnTo>
                  <a:lnTo>
                    <a:pt x="41338" y="36182"/>
                  </a:lnTo>
                  <a:lnTo>
                    <a:pt x="41300" y="35991"/>
                  </a:lnTo>
                  <a:lnTo>
                    <a:pt x="41300" y="32804"/>
                  </a:lnTo>
                  <a:lnTo>
                    <a:pt x="40538" y="32804"/>
                  </a:lnTo>
                  <a:lnTo>
                    <a:pt x="40538" y="36220"/>
                  </a:lnTo>
                  <a:lnTo>
                    <a:pt x="40601" y="36525"/>
                  </a:lnTo>
                  <a:lnTo>
                    <a:pt x="40957" y="37172"/>
                  </a:lnTo>
                  <a:lnTo>
                    <a:pt x="41389" y="37388"/>
                  </a:lnTo>
                  <a:lnTo>
                    <a:pt x="42430" y="37388"/>
                  </a:lnTo>
                  <a:lnTo>
                    <a:pt x="42773" y="37274"/>
                  </a:lnTo>
                  <a:lnTo>
                    <a:pt x="43205" y="36918"/>
                  </a:lnTo>
                  <a:lnTo>
                    <a:pt x="43332" y="36779"/>
                  </a:lnTo>
                  <a:lnTo>
                    <a:pt x="43421" y="36614"/>
                  </a:lnTo>
                  <a:lnTo>
                    <a:pt x="43408" y="37261"/>
                  </a:lnTo>
                  <a:lnTo>
                    <a:pt x="44119" y="37261"/>
                  </a:lnTo>
                  <a:lnTo>
                    <a:pt x="44119" y="32804"/>
                  </a:lnTo>
                  <a:close/>
                </a:path>
                <a:path w="92075" h="38735">
                  <a:moveTo>
                    <a:pt x="48704" y="35560"/>
                  </a:moveTo>
                  <a:lnTo>
                    <a:pt x="48552" y="35267"/>
                  </a:lnTo>
                  <a:lnTo>
                    <a:pt x="48069" y="34950"/>
                  </a:lnTo>
                  <a:lnTo>
                    <a:pt x="47713" y="34823"/>
                  </a:lnTo>
                  <a:lnTo>
                    <a:pt x="46469" y="34518"/>
                  </a:lnTo>
                  <a:lnTo>
                    <a:pt x="46304" y="34455"/>
                  </a:lnTo>
                  <a:lnTo>
                    <a:pt x="45999" y="34277"/>
                  </a:lnTo>
                  <a:lnTo>
                    <a:pt x="45897" y="34112"/>
                  </a:lnTo>
                  <a:lnTo>
                    <a:pt x="45897" y="33743"/>
                  </a:lnTo>
                  <a:lnTo>
                    <a:pt x="45974" y="33604"/>
                  </a:lnTo>
                  <a:lnTo>
                    <a:pt x="46266" y="33388"/>
                  </a:lnTo>
                  <a:lnTo>
                    <a:pt x="46482" y="33324"/>
                  </a:lnTo>
                  <a:lnTo>
                    <a:pt x="47193" y="33324"/>
                  </a:lnTo>
                  <a:lnTo>
                    <a:pt x="47840" y="34086"/>
                  </a:lnTo>
                  <a:lnTo>
                    <a:pt x="48539" y="34086"/>
                  </a:lnTo>
                  <a:lnTo>
                    <a:pt x="48552" y="33794"/>
                  </a:lnTo>
                  <a:lnTo>
                    <a:pt x="48463" y="33528"/>
                  </a:lnTo>
                  <a:lnTo>
                    <a:pt x="47980" y="32893"/>
                  </a:lnTo>
                  <a:lnTo>
                    <a:pt x="47498" y="32689"/>
                  </a:lnTo>
                  <a:lnTo>
                    <a:pt x="46316" y="32689"/>
                  </a:lnTo>
                  <a:lnTo>
                    <a:pt x="45897" y="32816"/>
                  </a:lnTo>
                  <a:lnTo>
                    <a:pt x="45288" y="33337"/>
                  </a:lnTo>
                  <a:lnTo>
                    <a:pt x="45148" y="33680"/>
                  </a:lnTo>
                  <a:lnTo>
                    <a:pt x="45148" y="34467"/>
                  </a:lnTo>
                  <a:lnTo>
                    <a:pt x="45300" y="34747"/>
                  </a:lnTo>
                  <a:lnTo>
                    <a:pt x="45808" y="35064"/>
                  </a:lnTo>
                  <a:lnTo>
                    <a:pt x="46088" y="35166"/>
                  </a:lnTo>
                  <a:lnTo>
                    <a:pt x="47383" y="35496"/>
                  </a:lnTo>
                  <a:lnTo>
                    <a:pt x="47599" y="35560"/>
                  </a:lnTo>
                  <a:lnTo>
                    <a:pt x="47866" y="35725"/>
                  </a:lnTo>
                  <a:lnTo>
                    <a:pt x="47955" y="35877"/>
                  </a:lnTo>
                  <a:lnTo>
                    <a:pt x="47955" y="36309"/>
                  </a:lnTo>
                  <a:lnTo>
                    <a:pt x="47853" y="36499"/>
                  </a:lnTo>
                  <a:lnTo>
                    <a:pt x="47434" y="36741"/>
                  </a:lnTo>
                  <a:lnTo>
                    <a:pt x="47180" y="36804"/>
                  </a:lnTo>
                  <a:lnTo>
                    <a:pt x="46443" y="36804"/>
                  </a:lnTo>
                  <a:lnTo>
                    <a:pt x="46113" y="36677"/>
                  </a:lnTo>
                  <a:lnTo>
                    <a:pt x="45821" y="36309"/>
                  </a:lnTo>
                  <a:lnTo>
                    <a:pt x="45758" y="36118"/>
                  </a:lnTo>
                  <a:lnTo>
                    <a:pt x="45732" y="35864"/>
                  </a:lnTo>
                  <a:lnTo>
                    <a:pt x="45008" y="35864"/>
                  </a:lnTo>
                  <a:lnTo>
                    <a:pt x="45034" y="36309"/>
                  </a:lnTo>
                  <a:lnTo>
                    <a:pt x="45186" y="36677"/>
                  </a:lnTo>
                  <a:lnTo>
                    <a:pt x="45732" y="37287"/>
                  </a:lnTo>
                  <a:lnTo>
                    <a:pt x="46202" y="37439"/>
                  </a:lnTo>
                  <a:lnTo>
                    <a:pt x="47485" y="37439"/>
                  </a:lnTo>
                  <a:lnTo>
                    <a:pt x="47942" y="37287"/>
                  </a:lnTo>
                  <a:lnTo>
                    <a:pt x="48539" y="36715"/>
                  </a:lnTo>
                  <a:lnTo>
                    <a:pt x="48704" y="36372"/>
                  </a:lnTo>
                  <a:lnTo>
                    <a:pt x="48704" y="35560"/>
                  </a:lnTo>
                  <a:close/>
                </a:path>
                <a:path w="92075" h="38735">
                  <a:moveTo>
                    <a:pt x="50253" y="18503"/>
                  </a:moveTo>
                  <a:lnTo>
                    <a:pt x="47574" y="18503"/>
                  </a:lnTo>
                  <a:lnTo>
                    <a:pt x="47574" y="19189"/>
                  </a:lnTo>
                  <a:lnTo>
                    <a:pt x="49491" y="19189"/>
                  </a:lnTo>
                  <a:lnTo>
                    <a:pt x="49479" y="19900"/>
                  </a:lnTo>
                  <a:lnTo>
                    <a:pt x="49288" y="20421"/>
                  </a:lnTo>
                  <a:lnTo>
                    <a:pt x="48564" y="21056"/>
                  </a:lnTo>
                  <a:lnTo>
                    <a:pt x="48120" y="21221"/>
                  </a:lnTo>
                  <a:lnTo>
                    <a:pt x="46837" y="21221"/>
                  </a:lnTo>
                  <a:lnTo>
                    <a:pt x="46316" y="20993"/>
                  </a:lnTo>
                  <a:lnTo>
                    <a:pt x="45681" y="20078"/>
                  </a:lnTo>
                  <a:lnTo>
                    <a:pt x="45516" y="19481"/>
                  </a:lnTo>
                  <a:lnTo>
                    <a:pt x="45516" y="17919"/>
                  </a:lnTo>
                  <a:lnTo>
                    <a:pt x="45707" y="17284"/>
                  </a:lnTo>
                  <a:lnTo>
                    <a:pt x="46482" y="16433"/>
                  </a:lnTo>
                  <a:lnTo>
                    <a:pt x="46964" y="16230"/>
                  </a:lnTo>
                  <a:lnTo>
                    <a:pt x="48006" y="16230"/>
                  </a:lnTo>
                  <a:lnTo>
                    <a:pt x="48399" y="16332"/>
                  </a:lnTo>
                  <a:lnTo>
                    <a:pt x="49034" y="16738"/>
                  </a:lnTo>
                  <a:lnTo>
                    <a:pt x="49237" y="17068"/>
                  </a:lnTo>
                  <a:lnTo>
                    <a:pt x="49339" y="17513"/>
                  </a:lnTo>
                  <a:lnTo>
                    <a:pt x="50165" y="17513"/>
                  </a:lnTo>
                  <a:lnTo>
                    <a:pt x="50025" y="16713"/>
                  </a:lnTo>
                  <a:lnTo>
                    <a:pt x="49657" y="16154"/>
                  </a:lnTo>
                  <a:lnTo>
                    <a:pt x="49047" y="15836"/>
                  </a:lnTo>
                  <a:lnTo>
                    <a:pt x="48615" y="15608"/>
                  </a:lnTo>
                  <a:lnTo>
                    <a:pt x="48120" y="15494"/>
                  </a:lnTo>
                  <a:lnTo>
                    <a:pt x="46710" y="15494"/>
                  </a:lnTo>
                  <a:lnTo>
                    <a:pt x="46037" y="15786"/>
                  </a:lnTo>
                  <a:lnTo>
                    <a:pt x="44945" y="16967"/>
                  </a:lnTo>
                  <a:lnTo>
                    <a:pt x="44665" y="17780"/>
                  </a:lnTo>
                  <a:lnTo>
                    <a:pt x="44665" y="19837"/>
                  </a:lnTo>
                  <a:lnTo>
                    <a:pt x="44958" y="20650"/>
                  </a:lnTo>
                  <a:lnTo>
                    <a:pt x="45529" y="21234"/>
                  </a:lnTo>
                  <a:lnTo>
                    <a:pt x="46050" y="21704"/>
                  </a:lnTo>
                  <a:lnTo>
                    <a:pt x="46672" y="21932"/>
                  </a:lnTo>
                  <a:lnTo>
                    <a:pt x="47955" y="21932"/>
                  </a:lnTo>
                  <a:lnTo>
                    <a:pt x="48425" y="21831"/>
                  </a:lnTo>
                  <a:lnTo>
                    <a:pt x="48996" y="21501"/>
                  </a:lnTo>
                  <a:lnTo>
                    <a:pt x="49250" y="21297"/>
                  </a:lnTo>
                  <a:lnTo>
                    <a:pt x="49530" y="20993"/>
                  </a:lnTo>
                  <a:lnTo>
                    <a:pt x="49720" y="21767"/>
                  </a:lnTo>
                  <a:lnTo>
                    <a:pt x="50253" y="21767"/>
                  </a:lnTo>
                  <a:lnTo>
                    <a:pt x="50253" y="18503"/>
                  </a:lnTo>
                  <a:close/>
                </a:path>
                <a:path w="92075" h="38735">
                  <a:moveTo>
                    <a:pt x="52565" y="15659"/>
                  </a:moveTo>
                  <a:lnTo>
                    <a:pt x="51727" y="15659"/>
                  </a:lnTo>
                  <a:lnTo>
                    <a:pt x="51727" y="21767"/>
                  </a:lnTo>
                  <a:lnTo>
                    <a:pt x="52565" y="21767"/>
                  </a:lnTo>
                  <a:lnTo>
                    <a:pt x="52565" y="15659"/>
                  </a:lnTo>
                  <a:close/>
                </a:path>
                <a:path w="92075" h="38735">
                  <a:moveTo>
                    <a:pt x="53378" y="35267"/>
                  </a:moveTo>
                  <a:lnTo>
                    <a:pt x="53365" y="34683"/>
                  </a:lnTo>
                  <a:lnTo>
                    <a:pt x="53276" y="34099"/>
                  </a:lnTo>
                  <a:lnTo>
                    <a:pt x="53162" y="33731"/>
                  </a:lnTo>
                  <a:lnTo>
                    <a:pt x="52908" y="33362"/>
                  </a:lnTo>
                  <a:lnTo>
                    <a:pt x="52628" y="33083"/>
                  </a:lnTo>
                  <a:lnTo>
                    <a:pt x="52603" y="34683"/>
                  </a:lnTo>
                  <a:lnTo>
                    <a:pt x="50126" y="34683"/>
                  </a:lnTo>
                  <a:lnTo>
                    <a:pt x="50139" y="34353"/>
                  </a:lnTo>
                  <a:lnTo>
                    <a:pt x="50266" y="33985"/>
                  </a:lnTo>
                  <a:lnTo>
                    <a:pt x="50736" y="33489"/>
                  </a:lnTo>
                  <a:lnTo>
                    <a:pt x="51028" y="33362"/>
                  </a:lnTo>
                  <a:lnTo>
                    <a:pt x="51841" y="33362"/>
                  </a:lnTo>
                  <a:lnTo>
                    <a:pt x="52184" y="33540"/>
                  </a:lnTo>
                  <a:lnTo>
                    <a:pt x="52438" y="33997"/>
                  </a:lnTo>
                  <a:lnTo>
                    <a:pt x="52552" y="34302"/>
                  </a:lnTo>
                  <a:lnTo>
                    <a:pt x="52603" y="34683"/>
                  </a:lnTo>
                  <a:lnTo>
                    <a:pt x="52603" y="33070"/>
                  </a:lnTo>
                  <a:lnTo>
                    <a:pt x="52031" y="32778"/>
                  </a:lnTo>
                  <a:lnTo>
                    <a:pt x="51727" y="32702"/>
                  </a:lnTo>
                  <a:lnTo>
                    <a:pt x="50787" y="32702"/>
                  </a:lnTo>
                  <a:lnTo>
                    <a:pt x="50279" y="32931"/>
                  </a:lnTo>
                  <a:lnTo>
                    <a:pt x="49504" y="33832"/>
                  </a:lnTo>
                  <a:lnTo>
                    <a:pt x="49403" y="34099"/>
                  </a:lnTo>
                  <a:lnTo>
                    <a:pt x="49491" y="36410"/>
                  </a:lnTo>
                  <a:lnTo>
                    <a:pt x="50266" y="37223"/>
                  </a:lnTo>
                  <a:lnTo>
                    <a:pt x="50736" y="37426"/>
                  </a:lnTo>
                  <a:lnTo>
                    <a:pt x="51523" y="37426"/>
                  </a:lnTo>
                  <a:lnTo>
                    <a:pt x="53314" y="35864"/>
                  </a:lnTo>
                  <a:lnTo>
                    <a:pt x="52578" y="35864"/>
                  </a:lnTo>
                  <a:lnTo>
                    <a:pt x="52501" y="36093"/>
                  </a:lnTo>
                  <a:lnTo>
                    <a:pt x="52425" y="36245"/>
                  </a:lnTo>
                  <a:lnTo>
                    <a:pt x="52057" y="36639"/>
                  </a:lnTo>
                  <a:lnTo>
                    <a:pt x="51752" y="36779"/>
                  </a:lnTo>
                  <a:lnTo>
                    <a:pt x="50939" y="36779"/>
                  </a:lnTo>
                  <a:lnTo>
                    <a:pt x="50647" y="36639"/>
                  </a:lnTo>
                  <a:lnTo>
                    <a:pt x="50228" y="36093"/>
                  </a:lnTo>
                  <a:lnTo>
                    <a:pt x="50114" y="35267"/>
                  </a:lnTo>
                  <a:lnTo>
                    <a:pt x="53378" y="35267"/>
                  </a:lnTo>
                  <a:close/>
                </a:path>
                <a:path w="92075" h="38735">
                  <a:moveTo>
                    <a:pt x="56489" y="32727"/>
                  </a:moveTo>
                  <a:lnTo>
                    <a:pt x="56248" y="32702"/>
                  </a:lnTo>
                  <a:lnTo>
                    <a:pt x="55943" y="32702"/>
                  </a:lnTo>
                  <a:lnTo>
                    <a:pt x="55676" y="32816"/>
                  </a:lnTo>
                  <a:lnTo>
                    <a:pt x="55232" y="33248"/>
                  </a:lnTo>
                  <a:lnTo>
                    <a:pt x="55079" y="33426"/>
                  </a:lnTo>
                  <a:lnTo>
                    <a:pt x="55029" y="33578"/>
                  </a:lnTo>
                  <a:lnTo>
                    <a:pt x="55029" y="32804"/>
                  </a:lnTo>
                  <a:lnTo>
                    <a:pt x="54317" y="32804"/>
                  </a:lnTo>
                  <a:lnTo>
                    <a:pt x="54317" y="37261"/>
                  </a:lnTo>
                  <a:lnTo>
                    <a:pt x="55067" y="37261"/>
                  </a:lnTo>
                  <a:lnTo>
                    <a:pt x="55067" y="34391"/>
                  </a:lnTo>
                  <a:lnTo>
                    <a:pt x="55168" y="34099"/>
                  </a:lnTo>
                  <a:lnTo>
                    <a:pt x="55575" y="33616"/>
                  </a:lnTo>
                  <a:lnTo>
                    <a:pt x="55854" y="33502"/>
                  </a:lnTo>
                  <a:lnTo>
                    <a:pt x="56235" y="33502"/>
                  </a:lnTo>
                  <a:lnTo>
                    <a:pt x="56489" y="33515"/>
                  </a:lnTo>
                  <a:lnTo>
                    <a:pt x="56489" y="32727"/>
                  </a:lnTo>
                  <a:close/>
                </a:path>
                <a:path w="92075" h="38735">
                  <a:moveTo>
                    <a:pt x="58762" y="15659"/>
                  </a:moveTo>
                  <a:lnTo>
                    <a:pt x="57975" y="15659"/>
                  </a:lnTo>
                  <a:lnTo>
                    <a:pt x="57975" y="20612"/>
                  </a:lnTo>
                  <a:lnTo>
                    <a:pt x="54889" y="15659"/>
                  </a:lnTo>
                  <a:lnTo>
                    <a:pt x="53911" y="15659"/>
                  </a:lnTo>
                  <a:lnTo>
                    <a:pt x="53911" y="21767"/>
                  </a:lnTo>
                  <a:lnTo>
                    <a:pt x="54698" y="21767"/>
                  </a:lnTo>
                  <a:lnTo>
                    <a:pt x="54698" y="16827"/>
                  </a:lnTo>
                  <a:lnTo>
                    <a:pt x="57835" y="21767"/>
                  </a:lnTo>
                  <a:lnTo>
                    <a:pt x="58762" y="21767"/>
                  </a:lnTo>
                  <a:lnTo>
                    <a:pt x="58762" y="15659"/>
                  </a:lnTo>
                  <a:close/>
                </a:path>
                <a:path w="92075" h="38735">
                  <a:moveTo>
                    <a:pt x="60540" y="35560"/>
                  </a:moveTo>
                  <a:lnTo>
                    <a:pt x="60388" y="35267"/>
                  </a:lnTo>
                  <a:lnTo>
                    <a:pt x="59918" y="34950"/>
                  </a:lnTo>
                  <a:lnTo>
                    <a:pt x="59563" y="34823"/>
                  </a:lnTo>
                  <a:lnTo>
                    <a:pt x="58305" y="34518"/>
                  </a:lnTo>
                  <a:lnTo>
                    <a:pt x="58140" y="34455"/>
                  </a:lnTo>
                  <a:lnTo>
                    <a:pt x="57835" y="34277"/>
                  </a:lnTo>
                  <a:lnTo>
                    <a:pt x="57746" y="34112"/>
                  </a:lnTo>
                  <a:lnTo>
                    <a:pt x="57746" y="33743"/>
                  </a:lnTo>
                  <a:lnTo>
                    <a:pt x="57810" y="33604"/>
                  </a:lnTo>
                  <a:lnTo>
                    <a:pt x="58115" y="33388"/>
                  </a:lnTo>
                  <a:lnTo>
                    <a:pt x="58318" y="33324"/>
                  </a:lnTo>
                  <a:lnTo>
                    <a:pt x="59029" y="33324"/>
                  </a:lnTo>
                  <a:lnTo>
                    <a:pt x="59677" y="34086"/>
                  </a:lnTo>
                  <a:lnTo>
                    <a:pt x="60388" y="34086"/>
                  </a:lnTo>
                  <a:lnTo>
                    <a:pt x="60401" y="33794"/>
                  </a:lnTo>
                  <a:lnTo>
                    <a:pt x="60299" y="33528"/>
                  </a:lnTo>
                  <a:lnTo>
                    <a:pt x="59817" y="32893"/>
                  </a:lnTo>
                  <a:lnTo>
                    <a:pt x="59334" y="32689"/>
                  </a:lnTo>
                  <a:lnTo>
                    <a:pt x="58153" y="32689"/>
                  </a:lnTo>
                  <a:lnTo>
                    <a:pt x="57746" y="32816"/>
                  </a:lnTo>
                  <a:lnTo>
                    <a:pt x="57137" y="33337"/>
                  </a:lnTo>
                  <a:lnTo>
                    <a:pt x="56984" y="33680"/>
                  </a:lnTo>
                  <a:lnTo>
                    <a:pt x="56984" y="34467"/>
                  </a:lnTo>
                  <a:lnTo>
                    <a:pt x="57150" y="34747"/>
                  </a:lnTo>
                  <a:lnTo>
                    <a:pt x="57645" y="35064"/>
                  </a:lnTo>
                  <a:lnTo>
                    <a:pt x="57924" y="35166"/>
                  </a:lnTo>
                  <a:lnTo>
                    <a:pt x="59220" y="35496"/>
                  </a:lnTo>
                  <a:lnTo>
                    <a:pt x="59436" y="35560"/>
                  </a:lnTo>
                  <a:lnTo>
                    <a:pt x="59715" y="35725"/>
                  </a:lnTo>
                  <a:lnTo>
                    <a:pt x="59791" y="35877"/>
                  </a:lnTo>
                  <a:lnTo>
                    <a:pt x="59791" y="36309"/>
                  </a:lnTo>
                  <a:lnTo>
                    <a:pt x="59690" y="36499"/>
                  </a:lnTo>
                  <a:lnTo>
                    <a:pt x="59270" y="36741"/>
                  </a:lnTo>
                  <a:lnTo>
                    <a:pt x="59016" y="36804"/>
                  </a:lnTo>
                  <a:lnTo>
                    <a:pt x="58280" y="36804"/>
                  </a:lnTo>
                  <a:lnTo>
                    <a:pt x="57950" y="36677"/>
                  </a:lnTo>
                  <a:lnTo>
                    <a:pt x="57658" y="36309"/>
                  </a:lnTo>
                  <a:lnTo>
                    <a:pt x="57594" y="36118"/>
                  </a:lnTo>
                  <a:lnTo>
                    <a:pt x="57581" y="35864"/>
                  </a:lnTo>
                  <a:lnTo>
                    <a:pt x="56857" y="35864"/>
                  </a:lnTo>
                  <a:lnTo>
                    <a:pt x="56870" y="36309"/>
                  </a:lnTo>
                  <a:lnTo>
                    <a:pt x="57023" y="36677"/>
                  </a:lnTo>
                  <a:lnTo>
                    <a:pt x="57581" y="37287"/>
                  </a:lnTo>
                  <a:lnTo>
                    <a:pt x="58051" y="37439"/>
                  </a:lnTo>
                  <a:lnTo>
                    <a:pt x="59321" y="37439"/>
                  </a:lnTo>
                  <a:lnTo>
                    <a:pt x="59791" y="37287"/>
                  </a:lnTo>
                  <a:lnTo>
                    <a:pt x="60388" y="36715"/>
                  </a:lnTo>
                  <a:lnTo>
                    <a:pt x="60540" y="36372"/>
                  </a:lnTo>
                  <a:lnTo>
                    <a:pt x="60540" y="35560"/>
                  </a:lnTo>
                  <a:close/>
                </a:path>
                <a:path w="92075" h="38735">
                  <a:moveTo>
                    <a:pt x="64516" y="15659"/>
                  </a:moveTo>
                  <a:lnTo>
                    <a:pt x="59550" y="15659"/>
                  </a:lnTo>
                  <a:lnTo>
                    <a:pt x="59550" y="16383"/>
                  </a:lnTo>
                  <a:lnTo>
                    <a:pt x="61607" y="16383"/>
                  </a:lnTo>
                  <a:lnTo>
                    <a:pt x="61607" y="21767"/>
                  </a:lnTo>
                  <a:lnTo>
                    <a:pt x="62445" y="21767"/>
                  </a:lnTo>
                  <a:lnTo>
                    <a:pt x="62445" y="16383"/>
                  </a:lnTo>
                  <a:lnTo>
                    <a:pt x="64516" y="16383"/>
                  </a:lnTo>
                  <a:lnTo>
                    <a:pt x="64516" y="15659"/>
                  </a:lnTo>
                  <a:close/>
                </a:path>
                <a:path w="92075" h="38735">
                  <a:moveTo>
                    <a:pt x="68440" y="34696"/>
                  </a:moveTo>
                  <a:lnTo>
                    <a:pt x="68173" y="34404"/>
                  </a:lnTo>
                  <a:lnTo>
                    <a:pt x="67995" y="34226"/>
                  </a:lnTo>
                  <a:lnTo>
                    <a:pt x="67754" y="34099"/>
                  </a:lnTo>
                  <a:lnTo>
                    <a:pt x="67729" y="35001"/>
                  </a:lnTo>
                  <a:lnTo>
                    <a:pt x="67665" y="35928"/>
                  </a:lnTo>
                  <a:lnTo>
                    <a:pt x="67310" y="36410"/>
                  </a:lnTo>
                  <a:lnTo>
                    <a:pt x="66941" y="36550"/>
                  </a:lnTo>
                  <a:lnTo>
                    <a:pt x="64655" y="36550"/>
                  </a:lnTo>
                  <a:lnTo>
                    <a:pt x="64655" y="34404"/>
                  </a:lnTo>
                  <a:lnTo>
                    <a:pt x="66649" y="34404"/>
                  </a:lnTo>
                  <a:lnTo>
                    <a:pt x="66929" y="34455"/>
                  </a:lnTo>
                  <a:lnTo>
                    <a:pt x="67525" y="34696"/>
                  </a:lnTo>
                  <a:lnTo>
                    <a:pt x="67729" y="35001"/>
                  </a:lnTo>
                  <a:lnTo>
                    <a:pt x="67729" y="34099"/>
                  </a:lnTo>
                  <a:lnTo>
                    <a:pt x="67437" y="33972"/>
                  </a:lnTo>
                  <a:lnTo>
                    <a:pt x="67652" y="33858"/>
                  </a:lnTo>
                  <a:lnTo>
                    <a:pt x="67830" y="33731"/>
                  </a:lnTo>
                  <a:lnTo>
                    <a:pt x="68084" y="33439"/>
                  </a:lnTo>
                  <a:lnTo>
                    <a:pt x="68173" y="32042"/>
                  </a:lnTo>
                  <a:lnTo>
                    <a:pt x="68033" y="31838"/>
                  </a:lnTo>
                  <a:lnTo>
                    <a:pt x="67691" y="31369"/>
                  </a:lnTo>
                  <a:lnTo>
                    <a:pt x="67411" y="31254"/>
                  </a:lnTo>
                  <a:lnTo>
                    <a:pt x="67411" y="32334"/>
                  </a:lnTo>
                  <a:lnTo>
                    <a:pt x="67322" y="33362"/>
                  </a:lnTo>
                  <a:lnTo>
                    <a:pt x="66776" y="33693"/>
                  </a:lnTo>
                  <a:lnTo>
                    <a:pt x="66509" y="33731"/>
                  </a:lnTo>
                  <a:lnTo>
                    <a:pt x="64655" y="33731"/>
                  </a:lnTo>
                  <a:lnTo>
                    <a:pt x="64655" y="31838"/>
                  </a:lnTo>
                  <a:lnTo>
                    <a:pt x="66497" y="31838"/>
                  </a:lnTo>
                  <a:lnTo>
                    <a:pt x="66763" y="31889"/>
                  </a:lnTo>
                  <a:lnTo>
                    <a:pt x="67271" y="32092"/>
                  </a:lnTo>
                  <a:lnTo>
                    <a:pt x="67411" y="32334"/>
                  </a:lnTo>
                  <a:lnTo>
                    <a:pt x="67411" y="31254"/>
                  </a:lnTo>
                  <a:lnTo>
                    <a:pt x="67183" y="31153"/>
                  </a:lnTo>
                  <a:lnTo>
                    <a:pt x="63842" y="31153"/>
                  </a:lnTo>
                  <a:lnTo>
                    <a:pt x="63842" y="37261"/>
                  </a:lnTo>
                  <a:lnTo>
                    <a:pt x="67233" y="37261"/>
                  </a:lnTo>
                  <a:lnTo>
                    <a:pt x="67818" y="37020"/>
                  </a:lnTo>
                  <a:lnTo>
                    <a:pt x="68186" y="36550"/>
                  </a:lnTo>
                  <a:lnTo>
                    <a:pt x="68440" y="36233"/>
                  </a:lnTo>
                  <a:lnTo>
                    <a:pt x="68440" y="34696"/>
                  </a:lnTo>
                  <a:close/>
                </a:path>
                <a:path w="92075" h="38735">
                  <a:moveTo>
                    <a:pt x="70573" y="31153"/>
                  </a:moveTo>
                  <a:lnTo>
                    <a:pt x="69735" y="31153"/>
                  </a:lnTo>
                  <a:lnTo>
                    <a:pt x="69735" y="37261"/>
                  </a:lnTo>
                  <a:lnTo>
                    <a:pt x="70573" y="37261"/>
                  </a:lnTo>
                  <a:lnTo>
                    <a:pt x="70573" y="31153"/>
                  </a:lnTo>
                  <a:close/>
                </a:path>
                <a:path w="92075" h="38735">
                  <a:moveTo>
                    <a:pt x="73482" y="2997"/>
                  </a:moveTo>
                  <a:lnTo>
                    <a:pt x="70802" y="2997"/>
                  </a:lnTo>
                  <a:lnTo>
                    <a:pt x="70802" y="3695"/>
                  </a:lnTo>
                  <a:lnTo>
                    <a:pt x="72720" y="3695"/>
                  </a:lnTo>
                  <a:lnTo>
                    <a:pt x="72707" y="4406"/>
                  </a:lnTo>
                  <a:lnTo>
                    <a:pt x="72529" y="4927"/>
                  </a:lnTo>
                  <a:lnTo>
                    <a:pt x="71805" y="5562"/>
                  </a:lnTo>
                  <a:lnTo>
                    <a:pt x="71348" y="5727"/>
                  </a:lnTo>
                  <a:lnTo>
                    <a:pt x="70065" y="5727"/>
                  </a:lnTo>
                  <a:lnTo>
                    <a:pt x="69557" y="5499"/>
                  </a:lnTo>
                  <a:lnTo>
                    <a:pt x="68910" y="4584"/>
                  </a:lnTo>
                  <a:lnTo>
                    <a:pt x="68745" y="3987"/>
                  </a:lnTo>
                  <a:lnTo>
                    <a:pt x="68745" y="2425"/>
                  </a:lnTo>
                  <a:lnTo>
                    <a:pt x="68948" y="1790"/>
                  </a:lnTo>
                  <a:lnTo>
                    <a:pt x="69723" y="939"/>
                  </a:lnTo>
                  <a:lnTo>
                    <a:pt x="70192" y="736"/>
                  </a:lnTo>
                  <a:lnTo>
                    <a:pt x="71234" y="736"/>
                  </a:lnTo>
                  <a:lnTo>
                    <a:pt x="71628" y="838"/>
                  </a:lnTo>
                  <a:lnTo>
                    <a:pt x="72263" y="1244"/>
                  </a:lnTo>
                  <a:lnTo>
                    <a:pt x="72466" y="1562"/>
                  </a:lnTo>
                  <a:lnTo>
                    <a:pt x="72567" y="2019"/>
                  </a:lnTo>
                  <a:lnTo>
                    <a:pt x="73393" y="2019"/>
                  </a:lnTo>
                  <a:lnTo>
                    <a:pt x="73253" y="1219"/>
                  </a:lnTo>
                  <a:lnTo>
                    <a:pt x="72885" y="660"/>
                  </a:lnTo>
                  <a:lnTo>
                    <a:pt x="72275" y="342"/>
                  </a:lnTo>
                  <a:lnTo>
                    <a:pt x="71856" y="114"/>
                  </a:lnTo>
                  <a:lnTo>
                    <a:pt x="71361" y="0"/>
                  </a:lnTo>
                  <a:lnTo>
                    <a:pt x="69951" y="0"/>
                  </a:lnTo>
                  <a:lnTo>
                    <a:pt x="69265" y="292"/>
                  </a:lnTo>
                  <a:lnTo>
                    <a:pt x="68173" y="1473"/>
                  </a:lnTo>
                  <a:lnTo>
                    <a:pt x="67906" y="2286"/>
                  </a:lnTo>
                  <a:lnTo>
                    <a:pt x="67906" y="4343"/>
                  </a:lnTo>
                  <a:lnTo>
                    <a:pt x="68186" y="5143"/>
                  </a:lnTo>
                  <a:lnTo>
                    <a:pt x="68757" y="5740"/>
                  </a:lnTo>
                  <a:lnTo>
                    <a:pt x="69278" y="6197"/>
                  </a:lnTo>
                  <a:lnTo>
                    <a:pt x="69900" y="6438"/>
                  </a:lnTo>
                  <a:lnTo>
                    <a:pt x="71183" y="6438"/>
                  </a:lnTo>
                  <a:lnTo>
                    <a:pt x="71653" y="6337"/>
                  </a:lnTo>
                  <a:lnTo>
                    <a:pt x="72224" y="6007"/>
                  </a:lnTo>
                  <a:lnTo>
                    <a:pt x="72478" y="5791"/>
                  </a:lnTo>
                  <a:lnTo>
                    <a:pt x="72758" y="5486"/>
                  </a:lnTo>
                  <a:lnTo>
                    <a:pt x="72961" y="6273"/>
                  </a:lnTo>
                  <a:lnTo>
                    <a:pt x="73482" y="6273"/>
                  </a:lnTo>
                  <a:lnTo>
                    <a:pt x="73482" y="2997"/>
                  </a:lnTo>
                  <a:close/>
                </a:path>
                <a:path w="92075" h="38735">
                  <a:moveTo>
                    <a:pt x="75793" y="165"/>
                  </a:moveTo>
                  <a:lnTo>
                    <a:pt x="74955" y="165"/>
                  </a:lnTo>
                  <a:lnTo>
                    <a:pt x="74955" y="6273"/>
                  </a:lnTo>
                  <a:lnTo>
                    <a:pt x="75793" y="6273"/>
                  </a:lnTo>
                  <a:lnTo>
                    <a:pt x="75793" y="165"/>
                  </a:lnTo>
                  <a:close/>
                </a:path>
                <a:path w="92075" h="38735">
                  <a:moveTo>
                    <a:pt x="77266" y="33997"/>
                  </a:moveTo>
                  <a:lnTo>
                    <a:pt x="74587" y="33997"/>
                  </a:lnTo>
                  <a:lnTo>
                    <a:pt x="74587" y="34683"/>
                  </a:lnTo>
                  <a:lnTo>
                    <a:pt x="76492" y="34683"/>
                  </a:lnTo>
                  <a:lnTo>
                    <a:pt x="76492" y="35394"/>
                  </a:lnTo>
                  <a:lnTo>
                    <a:pt x="76301" y="35915"/>
                  </a:lnTo>
                  <a:lnTo>
                    <a:pt x="75577" y="36550"/>
                  </a:lnTo>
                  <a:lnTo>
                    <a:pt x="75120" y="36715"/>
                  </a:lnTo>
                  <a:lnTo>
                    <a:pt x="73850" y="36715"/>
                  </a:lnTo>
                  <a:lnTo>
                    <a:pt x="73329" y="36487"/>
                  </a:lnTo>
                  <a:lnTo>
                    <a:pt x="72682" y="35572"/>
                  </a:lnTo>
                  <a:lnTo>
                    <a:pt x="72529" y="34975"/>
                  </a:lnTo>
                  <a:lnTo>
                    <a:pt x="72529" y="33413"/>
                  </a:lnTo>
                  <a:lnTo>
                    <a:pt x="72720" y="32778"/>
                  </a:lnTo>
                  <a:lnTo>
                    <a:pt x="73494" y="31927"/>
                  </a:lnTo>
                  <a:lnTo>
                    <a:pt x="73977" y="31724"/>
                  </a:lnTo>
                  <a:lnTo>
                    <a:pt x="75018" y="31724"/>
                  </a:lnTo>
                  <a:lnTo>
                    <a:pt x="75412" y="31826"/>
                  </a:lnTo>
                  <a:lnTo>
                    <a:pt x="76034" y="32232"/>
                  </a:lnTo>
                  <a:lnTo>
                    <a:pt x="76238" y="32550"/>
                  </a:lnTo>
                  <a:lnTo>
                    <a:pt x="76339" y="33007"/>
                  </a:lnTo>
                  <a:lnTo>
                    <a:pt x="77165" y="33007"/>
                  </a:lnTo>
                  <a:lnTo>
                    <a:pt x="77025" y="32207"/>
                  </a:lnTo>
                  <a:lnTo>
                    <a:pt x="76657" y="31648"/>
                  </a:lnTo>
                  <a:lnTo>
                    <a:pt x="76047" y="31330"/>
                  </a:lnTo>
                  <a:lnTo>
                    <a:pt x="75628" y="31102"/>
                  </a:lnTo>
                  <a:lnTo>
                    <a:pt x="75133" y="30988"/>
                  </a:lnTo>
                  <a:lnTo>
                    <a:pt x="73723" y="30988"/>
                  </a:lnTo>
                  <a:lnTo>
                    <a:pt x="73037" y="31280"/>
                  </a:lnTo>
                  <a:lnTo>
                    <a:pt x="71958" y="32461"/>
                  </a:lnTo>
                  <a:lnTo>
                    <a:pt x="71678" y="33274"/>
                  </a:lnTo>
                  <a:lnTo>
                    <a:pt x="71678" y="35331"/>
                  </a:lnTo>
                  <a:lnTo>
                    <a:pt x="71958" y="36144"/>
                  </a:lnTo>
                  <a:lnTo>
                    <a:pt x="72529" y="36728"/>
                  </a:lnTo>
                  <a:lnTo>
                    <a:pt x="73050" y="37185"/>
                  </a:lnTo>
                  <a:lnTo>
                    <a:pt x="73672" y="37426"/>
                  </a:lnTo>
                  <a:lnTo>
                    <a:pt x="74955" y="37426"/>
                  </a:lnTo>
                  <a:lnTo>
                    <a:pt x="75425" y="37325"/>
                  </a:lnTo>
                  <a:lnTo>
                    <a:pt x="75996" y="36995"/>
                  </a:lnTo>
                  <a:lnTo>
                    <a:pt x="76250" y="36779"/>
                  </a:lnTo>
                  <a:lnTo>
                    <a:pt x="76530" y="36474"/>
                  </a:lnTo>
                  <a:lnTo>
                    <a:pt x="76733" y="37261"/>
                  </a:lnTo>
                  <a:lnTo>
                    <a:pt x="77266" y="37261"/>
                  </a:lnTo>
                  <a:lnTo>
                    <a:pt x="77266" y="33997"/>
                  </a:lnTo>
                  <a:close/>
                </a:path>
                <a:path w="92075" h="38735">
                  <a:moveTo>
                    <a:pt x="79565" y="31153"/>
                  </a:moveTo>
                  <a:lnTo>
                    <a:pt x="78740" y="31153"/>
                  </a:lnTo>
                  <a:lnTo>
                    <a:pt x="78740" y="37261"/>
                  </a:lnTo>
                  <a:lnTo>
                    <a:pt x="79565" y="37261"/>
                  </a:lnTo>
                  <a:lnTo>
                    <a:pt x="79565" y="31153"/>
                  </a:lnTo>
                  <a:close/>
                </a:path>
                <a:path w="92075" h="38735">
                  <a:moveTo>
                    <a:pt x="81991" y="165"/>
                  </a:moveTo>
                  <a:lnTo>
                    <a:pt x="81203" y="165"/>
                  </a:lnTo>
                  <a:lnTo>
                    <a:pt x="81203" y="5118"/>
                  </a:lnTo>
                  <a:lnTo>
                    <a:pt x="78117" y="165"/>
                  </a:lnTo>
                  <a:lnTo>
                    <a:pt x="77139" y="165"/>
                  </a:lnTo>
                  <a:lnTo>
                    <a:pt x="77139" y="6273"/>
                  </a:lnTo>
                  <a:lnTo>
                    <a:pt x="77927" y="6273"/>
                  </a:lnTo>
                  <a:lnTo>
                    <a:pt x="77927" y="1320"/>
                  </a:lnTo>
                  <a:lnTo>
                    <a:pt x="81064" y="6273"/>
                  </a:lnTo>
                  <a:lnTo>
                    <a:pt x="81991" y="6273"/>
                  </a:lnTo>
                  <a:lnTo>
                    <a:pt x="81991" y="165"/>
                  </a:lnTo>
                  <a:close/>
                </a:path>
                <a:path w="92075" h="38735">
                  <a:moveTo>
                    <a:pt x="85763" y="31153"/>
                  </a:moveTo>
                  <a:lnTo>
                    <a:pt x="84975" y="31153"/>
                  </a:lnTo>
                  <a:lnTo>
                    <a:pt x="84975" y="36106"/>
                  </a:lnTo>
                  <a:lnTo>
                    <a:pt x="81889" y="31153"/>
                  </a:lnTo>
                  <a:lnTo>
                    <a:pt x="80911" y="31153"/>
                  </a:lnTo>
                  <a:lnTo>
                    <a:pt x="80911" y="37261"/>
                  </a:lnTo>
                  <a:lnTo>
                    <a:pt x="81699" y="37261"/>
                  </a:lnTo>
                  <a:lnTo>
                    <a:pt x="81699" y="32321"/>
                  </a:lnTo>
                  <a:lnTo>
                    <a:pt x="84836" y="37261"/>
                  </a:lnTo>
                  <a:lnTo>
                    <a:pt x="85763" y="37261"/>
                  </a:lnTo>
                  <a:lnTo>
                    <a:pt x="85763" y="31153"/>
                  </a:lnTo>
                  <a:close/>
                </a:path>
                <a:path w="92075" h="38735">
                  <a:moveTo>
                    <a:pt x="87744" y="165"/>
                  </a:moveTo>
                  <a:lnTo>
                    <a:pt x="82778" y="165"/>
                  </a:lnTo>
                  <a:lnTo>
                    <a:pt x="82778" y="889"/>
                  </a:lnTo>
                  <a:lnTo>
                    <a:pt x="84848" y="889"/>
                  </a:lnTo>
                  <a:lnTo>
                    <a:pt x="84848" y="6273"/>
                  </a:lnTo>
                  <a:lnTo>
                    <a:pt x="85686" y="6273"/>
                  </a:lnTo>
                  <a:lnTo>
                    <a:pt x="85686" y="889"/>
                  </a:lnTo>
                  <a:lnTo>
                    <a:pt x="87744" y="889"/>
                  </a:lnTo>
                  <a:lnTo>
                    <a:pt x="87744" y="165"/>
                  </a:lnTo>
                  <a:close/>
                </a:path>
                <a:path w="92075" h="38735">
                  <a:moveTo>
                    <a:pt x="91516" y="31153"/>
                  </a:moveTo>
                  <a:lnTo>
                    <a:pt x="86563" y="31153"/>
                  </a:lnTo>
                  <a:lnTo>
                    <a:pt x="86563" y="31877"/>
                  </a:lnTo>
                  <a:lnTo>
                    <a:pt x="88620" y="31877"/>
                  </a:lnTo>
                  <a:lnTo>
                    <a:pt x="88620" y="37261"/>
                  </a:lnTo>
                  <a:lnTo>
                    <a:pt x="89458" y="37261"/>
                  </a:lnTo>
                  <a:lnTo>
                    <a:pt x="89458" y="31877"/>
                  </a:lnTo>
                  <a:lnTo>
                    <a:pt x="91516" y="31877"/>
                  </a:lnTo>
                  <a:lnTo>
                    <a:pt x="91516" y="311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9" name="object 6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68412" y="2797974"/>
              <a:ext cx="112352" cy="110793"/>
            </a:xfrm>
            <a:prstGeom prst="rect">
              <a:avLst/>
            </a:prstGeom>
          </p:spPr>
        </p:pic>
      </p:grpSp>
      <p:grpSp>
        <p:nvGrpSpPr>
          <p:cNvPr id="620" name="object 620"/>
          <p:cNvGrpSpPr/>
          <p:nvPr/>
        </p:nvGrpSpPr>
        <p:grpSpPr>
          <a:xfrm>
            <a:off x="5072972" y="2735215"/>
            <a:ext cx="187325" cy="187325"/>
            <a:chOff x="5072972" y="2735215"/>
            <a:chExt cx="187325" cy="187325"/>
          </a:xfrm>
        </p:grpSpPr>
        <p:sp>
          <p:nvSpPr>
            <p:cNvPr id="621" name="object 621"/>
            <p:cNvSpPr/>
            <p:nvPr/>
          </p:nvSpPr>
          <p:spPr>
            <a:xfrm>
              <a:off x="5073359" y="273560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185964" y="185947"/>
                  </a:moveTo>
                  <a:lnTo>
                    <a:pt x="0" y="185947"/>
                  </a:lnTo>
                  <a:lnTo>
                    <a:pt x="0" y="0"/>
                  </a:lnTo>
                  <a:lnTo>
                    <a:pt x="185964" y="0"/>
                  </a:lnTo>
                  <a:lnTo>
                    <a:pt x="185964" y="185947"/>
                  </a:lnTo>
                  <a:close/>
                </a:path>
              </a:pathLst>
            </a:custGeom>
            <a:solidFill>
              <a:srgbClr val="D8F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5073359" y="2735603"/>
              <a:ext cx="186055" cy="186055"/>
            </a:xfrm>
            <a:custGeom>
              <a:avLst/>
              <a:gdLst/>
              <a:ahLst/>
              <a:cxnLst/>
              <a:rect l="l" t="t" r="r" b="b"/>
              <a:pathLst>
                <a:path w="186054" h="186055">
                  <a:moveTo>
                    <a:pt x="0" y="0"/>
                  </a:moveTo>
                  <a:lnTo>
                    <a:pt x="185964" y="0"/>
                  </a:lnTo>
                  <a:lnTo>
                    <a:pt x="185964" y="185947"/>
                  </a:lnTo>
                  <a:lnTo>
                    <a:pt x="0" y="185947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5072964" y="2735516"/>
              <a:ext cx="100965" cy="13970"/>
            </a:xfrm>
            <a:custGeom>
              <a:avLst/>
              <a:gdLst/>
              <a:ahLst/>
              <a:cxnLst/>
              <a:rect l="l" t="t" r="r" b="b"/>
              <a:pathLst>
                <a:path w="100964" h="13969">
                  <a:moveTo>
                    <a:pt x="1007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98704" y="13970"/>
                  </a:lnTo>
                  <a:lnTo>
                    <a:pt x="98704" y="10160"/>
                  </a:lnTo>
                  <a:lnTo>
                    <a:pt x="100736" y="1016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5077650" y="2739110"/>
              <a:ext cx="26034" cy="6985"/>
            </a:xfrm>
            <a:custGeom>
              <a:avLst/>
              <a:gdLst/>
              <a:ahLst/>
              <a:cxnLst/>
              <a:rect l="l" t="t" r="r" b="b"/>
              <a:pathLst>
                <a:path w="26035" h="6985">
                  <a:moveTo>
                    <a:pt x="4876" y="4013"/>
                  </a:moveTo>
                  <a:lnTo>
                    <a:pt x="4686" y="3594"/>
                  </a:lnTo>
                  <a:lnTo>
                    <a:pt x="4064" y="3149"/>
                  </a:lnTo>
                  <a:lnTo>
                    <a:pt x="3746" y="3022"/>
                  </a:lnTo>
                  <a:lnTo>
                    <a:pt x="1905" y="2590"/>
                  </a:lnTo>
                  <a:lnTo>
                    <a:pt x="1536" y="2489"/>
                  </a:lnTo>
                  <a:lnTo>
                    <a:pt x="1117" y="2260"/>
                  </a:lnTo>
                  <a:lnTo>
                    <a:pt x="990" y="2044"/>
                  </a:lnTo>
                  <a:lnTo>
                    <a:pt x="990" y="1473"/>
                  </a:lnTo>
                  <a:lnTo>
                    <a:pt x="1104" y="1231"/>
                  </a:lnTo>
                  <a:lnTo>
                    <a:pt x="1524" y="812"/>
                  </a:lnTo>
                  <a:lnTo>
                    <a:pt x="1879" y="711"/>
                  </a:lnTo>
                  <a:lnTo>
                    <a:pt x="2971" y="711"/>
                  </a:lnTo>
                  <a:lnTo>
                    <a:pt x="3403" y="876"/>
                  </a:lnTo>
                  <a:lnTo>
                    <a:pt x="3784" y="1371"/>
                  </a:lnTo>
                  <a:lnTo>
                    <a:pt x="3873" y="1625"/>
                  </a:lnTo>
                  <a:lnTo>
                    <a:pt x="3924" y="1955"/>
                  </a:lnTo>
                  <a:lnTo>
                    <a:pt x="4699" y="1955"/>
                  </a:lnTo>
                  <a:lnTo>
                    <a:pt x="4699" y="1270"/>
                  </a:lnTo>
                  <a:lnTo>
                    <a:pt x="4470" y="774"/>
                  </a:lnTo>
                  <a:lnTo>
                    <a:pt x="3581" y="152"/>
                  </a:lnTo>
                  <a:lnTo>
                    <a:pt x="3035" y="0"/>
                  </a:lnTo>
                  <a:lnTo>
                    <a:pt x="1689" y="0"/>
                  </a:lnTo>
                  <a:lnTo>
                    <a:pt x="1155" y="177"/>
                  </a:lnTo>
                  <a:lnTo>
                    <a:pt x="393" y="876"/>
                  </a:lnTo>
                  <a:lnTo>
                    <a:pt x="203" y="1333"/>
                  </a:lnTo>
                  <a:lnTo>
                    <a:pt x="203" y="2387"/>
                  </a:lnTo>
                  <a:lnTo>
                    <a:pt x="406" y="2768"/>
                  </a:lnTo>
                  <a:lnTo>
                    <a:pt x="1016" y="3175"/>
                  </a:lnTo>
                  <a:lnTo>
                    <a:pt x="1397" y="3302"/>
                  </a:lnTo>
                  <a:lnTo>
                    <a:pt x="3213" y="3721"/>
                  </a:lnTo>
                  <a:lnTo>
                    <a:pt x="3543" y="3835"/>
                  </a:lnTo>
                  <a:lnTo>
                    <a:pt x="3962" y="4127"/>
                  </a:lnTo>
                  <a:lnTo>
                    <a:pt x="4064" y="4356"/>
                  </a:lnTo>
                  <a:lnTo>
                    <a:pt x="4064" y="5143"/>
                  </a:lnTo>
                  <a:lnTo>
                    <a:pt x="3822" y="5448"/>
                  </a:lnTo>
                  <a:lnTo>
                    <a:pt x="3073" y="5702"/>
                  </a:lnTo>
                  <a:lnTo>
                    <a:pt x="2781" y="5753"/>
                  </a:lnTo>
                  <a:lnTo>
                    <a:pt x="1778" y="5753"/>
                  </a:lnTo>
                  <a:lnTo>
                    <a:pt x="1295" y="5549"/>
                  </a:lnTo>
                  <a:lnTo>
                    <a:pt x="876" y="4927"/>
                  </a:lnTo>
                  <a:lnTo>
                    <a:pt x="800" y="4648"/>
                  </a:lnTo>
                  <a:lnTo>
                    <a:pt x="774" y="4305"/>
                  </a:lnTo>
                  <a:lnTo>
                    <a:pt x="0" y="4305"/>
                  </a:lnTo>
                  <a:lnTo>
                    <a:pt x="0" y="4953"/>
                  </a:lnTo>
                  <a:lnTo>
                    <a:pt x="203" y="5473"/>
                  </a:lnTo>
                  <a:lnTo>
                    <a:pt x="1066" y="6248"/>
                  </a:lnTo>
                  <a:lnTo>
                    <a:pt x="1663" y="6451"/>
                  </a:lnTo>
                  <a:lnTo>
                    <a:pt x="3073" y="6451"/>
                  </a:lnTo>
                  <a:lnTo>
                    <a:pt x="3644" y="6299"/>
                  </a:lnTo>
                  <a:lnTo>
                    <a:pt x="4635" y="5715"/>
                  </a:lnTo>
                  <a:lnTo>
                    <a:pt x="4876" y="5232"/>
                  </a:lnTo>
                  <a:lnTo>
                    <a:pt x="4876" y="4013"/>
                  </a:lnTo>
                  <a:close/>
                </a:path>
                <a:path w="26035" h="6985">
                  <a:moveTo>
                    <a:pt x="9652" y="4279"/>
                  </a:moveTo>
                  <a:lnTo>
                    <a:pt x="8902" y="2082"/>
                  </a:lnTo>
                  <a:lnTo>
                    <a:pt x="8877" y="3683"/>
                  </a:lnTo>
                  <a:lnTo>
                    <a:pt x="6400" y="3683"/>
                  </a:lnTo>
                  <a:lnTo>
                    <a:pt x="6413" y="3365"/>
                  </a:lnTo>
                  <a:lnTo>
                    <a:pt x="6540" y="2984"/>
                  </a:lnTo>
                  <a:lnTo>
                    <a:pt x="7010" y="2489"/>
                  </a:lnTo>
                  <a:lnTo>
                    <a:pt x="7289" y="2362"/>
                  </a:lnTo>
                  <a:lnTo>
                    <a:pt x="8115" y="2362"/>
                  </a:lnTo>
                  <a:lnTo>
                    <a:pt x="8458" y="2552"/>
                  </a:lnTo>
                  <a:lnTo>
                    <a:pt x="8712" y="2997"/>
                  </a:lnTo>
                  <a:lnTo>
                    <a:pt x="8826" y="3302"/>
                  </a:lnTo>
                  <a:lnTo>
                    <a:pt x="8877" y="3683"/>
                  </a:lnTo>
                  <a:lnTo>
                    <a:pt x="8877" y="2082"/>
                  </a:lnTo>
                  <a:lnTo>
                    <a:pt x="8305" y="1790"/>
                  </a:lnTo>
                  <a:lnTo>
                    <a:pt x="8001" y="1714"/>
                  </a:lnTo>
                  <a:lnTo>
                    <a:pt x="7048" y="1714"/>
                  </a:lnTo>
                  <a:lnTo>
                    <a:pt x="6540" y="1930"/>
                  </a:lnTo>
                  <a:lnTo>
                    <a:pt x="5765" y="2832"/>
                  </a:lnTo>
                  <a:lnTo>
                    <a:pt x="5676" y="3098"/>
                  </a:lnTo>
                  <a:lnTo>
                    <a:pt x="5765" y="5422"/>
                  </a:lnTo>
                  <a:lnTo>
                    <a:pt x="6540" y="6223"/>
                  </a:lnTo>
                  <a:lnTo>
                    <a:pt x="7010" y="6426"/>
                  </a:lnTo>
                  <a:lnTo>
                    <a:pt x="7785" y="6426"/>
                  </a:lnTo>
                  <a:lnTo>
                    <a:pt x="9588" y="4864"/>
                  </a:lnTo>
                  <a:lnTo>
                    <a:pt x="8851" y="4864"/>
                  </a:lnTo>
                  <a:lnTo>
                    <a:pt x="8775" y="5092"/>
                  </a:lnTo>
                  <a:lnTo>
                    <a:pt x="8699" y="5245"/>
                  </a:lnTo>
                  <a:lnTo>
                    <a:pt x="8331" y="5651"/>
                  </a:lnTo>
                  <a:lnTo>
                    <a:pt x="8013" y="5778"/>
                  </a:lnTo>
                  <a:lnTo>
                    <a:pt x="7200" y="5778"/>
                  </a:lnTo>
                  <a:lnTo>
                    <a:pt x="6921" y="5651"/>
                  </a:lnTo>
                  <a:lnTo>
                    <a:pt x="6502" y="5092"/>
                  </a:lnTo>
                  <a:lnTo>
                    <a:pt x="6375" y="4279"/>
                  </a:lnTo>
                  <a:lnTo>
                    <a:pt x="9652" y="4279"/>
                  </a:lnTo>
                  <a:close/>
                </a:path>
                <a:path w="26035" h="6985">
                  <a:moveTo>
                    <a:pt x="14579" y="5740"/>
                  </a:moveTo>
                  <a:lnTo>
                    <a:pt x="14224" y="5765"/>
                  </a:lnTo>
                  <a:lnTo>
                    <a:pt x="14071" y="4000"/>
                  </a:lnTo>
                  <a:lnTo>
                    <a:pt x="13982" y="2336"/>
                  </a:lnTo>
                  <a:lnTo>
                    <a:pt x="13919" y="2197"/>
                  </a:lnTo>
                  <a:lnTo>
                    <a:pt x="13335" y="1854"/>
                  </a:lnTo>
                  <a:lnTo>
                    <a:pt x="13335" y="4000"/>
                  </a:lnTo>
                  <a:lnTo>
                    <a:pt x="13335" y="5067"/>
                  </a:lnTo>
                  <a:lnTo>
                    <a:pt x="13119" y="5397"/>
                  </a:lnTo>
                  <a:lnTo>
                    <a:pt x="12458" y="5715"/>
                  </a:lnTo>
                  <a:lnTo>
                    <a:pt x="12204" y="5778"/>
                  </a:lnTo>
                  <a:lnTo>
                    <a:pt x="11722" y="5778"/>
                  </a:lnTo>
                  <a:lnTo>
                    <a:pt x="11595" y="5740"/>
                  </a:lnTo>
                  <a:lnTo>
                    <a:pt x="11379" y="5600"/>
                  </a:lnTo>
                  <a:lnTo>
                    <a:pt x="11252" y="4584"/>
                  </a:lnTo>
                  <a:lnTo>
                    <a:pt x="11620" y="4381"/>
                  </a:lnTo>
                  <a:lnTo>
                    <a:pt x="11823" y="4330"/>
                  </a:lnTo>
                  <a:lnTo>
                    <a:pt x="12687" y="4216"/>
                  </a:lnTo>
                  <a:lnTo>
                    <a:pt x="13119" y="4102"/>
                  </a:lnTo>
                  <a:lnTo>
                    <a:pt x="13335" y="4000"/>
                  </a:lnTo>
                  <a:lnTo>
                    <a:pt x="13335" y="1854"/>
                  </a:lnTo>
                  <a:lnTo>
                    <a:pt x="12839" y="1701"/>
                  </a:lnTo>
                  <a:lnTo>
                    <a:pt x="11861" y="1701"/>
                  </a:lnTo>
                  <a:lnTo>
                    <a:pt x="10591" y="3175"/>
                  </a:lnTo>
                  <a:lnTo>
                    <a:pt x="11290" y="3175"/>
                  </a:lnTo>
                  <a:lnTo>
                    <a:pt x="11366" y="2768"/>
                  </a:lnTo>
                  <a:lnTo>
                    <a:pt x="11633" y="2438"/>
                  </a:lnTo>
                  <a:lnTo>
                    <a:pt x="11899" y="2336"/>
                  </a:lnTo>
                  <a:lnTo>
                    <a:pt x="12636" y="2336"/>
                  </a:lnTo>
                  <a:lnTo>
                    <a:pt x="12890" y="2387"/>
                  </a:lnTo>
                  <a:lnTo>
                    <a:pt x="13258" y="2628"/>
                  </a:lnTo>
                  <a:lnTo>
                    <a:pt x="13233" y="3467"/>
                  </a:lnTo>
                  <a:lnTo>
                    <a:pt x="11341" y="3771"/>
                  </a:lnTo>
                  <a:lnTo>
                    <a:pt x="10998" y="3911"/>
                  </a:lnTo>
                  <a:lnTo>
                    <a:pt x="10477" y="4381"/>
                  </a:lnTo>
                  <a:lnTo>
                    <a:pt x="10579" y="5880"/>
                  </a:lnTo>
                  <a:lnTo>
                    <a:pt x="10985" y="6273"/>
                  </a:lnTo>
                  <a:lnTo>
                    <a:pt x="11353" y="6413"/>
                  </a:lnTo>
                  <a:lnTo>
                    <a:pt x="12103" y="6413"/>
                  </a:lnTo>
                  <a:lnTo>
                    <a:pt x="12420" y="6350"/>
                  </a:lnTo>
                  <a:lnTo>
                    <a:pt x="12992" y="6045"/>
                  </a:lnTo>
                  <a:lnTo>
                    <a:pt x="13208" y="5880"/>
                  </a:lnTo>
                  <a:lnTo>
                    <a:pt x="13373" y="5676"/>
                  </a:lnTo>
                  <a:lnTo>
                    <a:pt x="13474" y="6045"/>
                  </a:lnTo>
                  <a:lnTo>
                    <a:pt x="13614" y="6273"/>
                  </a:lnTo>
                  <a:lnTo>
                    <a:pt x="13804" y="6362"/>
                  </a:lnTo>
                  <a:lnTo>
                    <a:pt x="14160" y="6362"/>
                  </a:lnTo>
                  <a:lnTo>
                    <a:pt x="14541" y="6299"/>
                  </a:lnTo>
                  <a:lnTo>
                    <a:pt x="14579" y="5765"/>
                  </a:lnTo>
                  <a:close/>
                </a:path>
                <a:path w="26035" h="6985">
                  <a:moveTo>
                    <a:pt x="17487" y="1727"/>
                  </a:moveTo>
                  <a:lnTo>
                    <a:pt x="17259" y="1714"/>
                  </a:lnTo>
                  <a:lnTo>
                    <a:pt x="16954" y="1714"/>
                  </a:lnTo>
                  <a:lnTo>
                    <a:pt x="16687" y="1816"/>
                  </a:lnTo>
                  <a:lnTo>
                    <a:pt x="16243" y="2247"/>
                  </a:lnTo>
                  <a:lnTo>
                    <a:pt x="16090" y="2425"/>
                  </a:lnTo>
                  <a:lnTo>
                    <a:pt x="16040" y="2578"/>
                  </a:lnTo>
                  <a:lnTo>
                    <a:pt x="16040" y="1816"/>
                  </a:lnTo>
                  <a:lnTo>
                    <a:pt x="15328" y="1816"/>
                  </a:lnTo>
                  <a:lnTo>
                    <a:pt x="15328" y="6273"/>
                  </a:lnTo>
                  <a:lnTo>
                    <a:pt x="16078" y="6273"/>
                  </a:lnTo>
                  <a:lnTo>
                    <a:pt x="16078" y="3390"/>
                  </a:lnTo>
                  <a:lnTo>
                    <a:pt x="16179" y="3111"/>
                  </a:lnTo>
                  <a:lnTo>
                    <a:pt x="16586" y="2628"/>
                  </a:lnTo>
                  <a:lnTo>
                    <a:pt x="16865" y="2501"/>
                  </a:lnTo>
                  <a:lnTo>
                    <a:pt x="17246" y="2501"/>
                  </a:lnTo>
                  <a:lnTo>
                    <a:pt x="17487" y="2527"/>
                  </a:lnTo>
                  <a:lnTo>
                    <a:pt x="17487" y="1727"/>
                  </a:lnTo>
                  <a:close/>
                </a:path>
                <a:path w="26035" h="6985">
                  <a:moveTo>
                    <a:pt x="21653" y="3314"/>
                  </a:moveTo>
                  <a:lnTo>
                    <a:pt x="21590" y="2717"/>
                  </a:lnTo>
                  <a:lnTo>
                    <a:pt x="21399" y="2286"/>
                  </a:lnTo>
                  <a:lnTo>
                    <a:pt x="21082" y="2057"/>
                  </a:lnTo>
                  <a:lnTo>
                    <a:pt x="20764" y="1803"/>
                  </a:lnTo>
                  <a:lnTo>
                    <a:pt x="20370" y="1689"/>
                  </a:lnTo>
                  <a:lnTo>
                    <a:pt x="19278" y="1689"/>
                  </a:lnTo>
                  <a:lnTo>
                    <a:pt x="18783" y="1905"/>
                  </a:lnTo>
                  <a:lnTo>
                    <a:pt x="18034" y="2768"/>
                  </a:lnTo>
                  <a:lnTo>
                    <a:pt x="17843" y="3378"/>
                  </a:lnTo>
                  <a:lnTo>
                    <a:pt x="17843" y="4800"/>
                  </a:lnTo>
                  <a:lnTo>
                    <a:pt x="18008" y="5334"/>
                  </a:lnTo>
                  <a:lnTo>
                    <a:pt x="18707" y="6184"/>
                  </a:lnTo>
                  <a:lnTo>
                    <a:pt x="19177" y="6400"/>
                  </a:lnTo>
                  <a:lnTo>
                    <a:pt x="20269" y="6400"/>
                  </a:lnTo>
                  <a:lnTo>
                    <a:pt x="20701" y="6261"/>
                  </a:lnTo>
                  <a:lnTo>
                    <a:pt x="21361" y="5715"/>
                  </a:lnTo>
                  <a:lnTo>
                    <a:pt x="21577" y="5283"/>
                  </a:lnTo>
                  <a:lnTo>
                    <a:pt x="21653" y="4699"/>
                  </a:lnTo>
                  <a:lnTo>
                    <a:pt x="20929" y="4699"/>
                  </a:lnTo>
                  <a:lnTo>
                    <a:pt x="20853" y="5016"/>
                  </a:lnTo>
                  <a:lnTo>
                    <a:pt x="20739" y="5283"/>
                  </a:lnTo>
                  <a:lnTo>
                    <a:pt x="20370" y="5664"/>
                  </a:lnTo>
                  <a:lnTo>
                    <a:pt x="20129" y="5753"/>
                  </a:lnTo>
                  <a:lnTo>
                    <a:pt x="19405" y="5753"/>
                  </a:lnTo>
                  <a:lnTo>
                    <a:pt x="19113" y="5600"/>
                  </a:lnTo>
                  <a:lnTo>
                    <a:pt x="18732" y="4991"/>
                  </a:lnTo>
                  <a:lnTo>
                    <a:pt x="18643" y="4622"/>
                  </a:lnTo>
                  <a:lnTo>
                    <a:pt x="18643" y="3733"/>
                  </a:lnTo>
                  <a:lnTo>
                    <a:pt x="18707" y="3352"/>
                  </a:lnTo>
                  <a:lnTo>
                    <a:pt x="19050" y="2590"/>
                  </a:lnTo>
                  <a:lnTo>
                    <a:pt x="19392" y="2349"/>
                  </a:lnTo>
                  <a:lnTo>
                    <a:pt x="20205" y="2349"/>
                  </a:lnTo>
                  <a:lnTo>
                    <a:pt x="20459" y="2451"/>
                  </a:lnTo>
                  <a:lnTo>
                    <a:pt x="20777" y="2806"/>
                  </a:lnTo>
                  <a:lnTo>
                    <a:pt x="20878" y="3035"/>
                  </a:lnTo>
                  <a:lnTo>
                    <a:pt x="20929" y="3314"/>
                  </a:lnTo>
                  <a:lnTo>
                    <a:pt x="21653" y="3314"/>
                  </a:lnTo>
                  <a:close/>
                </a:path>
                <a:path w="26035" h="6985">
                  <a:moveTo>
                    <a:pt x="26035" y="2971"/>
                  </a:moveTo>
                  <a:lnTo>
                    <a:pt x="25971" y="2628"/>
                  </a:lnTo>
                  <a:lnTo>
                    <a:pt x="25615" y="1930"/>
                  </a:lnTo>
                  <a:lnTo>
                    <a:pt x="25184" y="1701"/>
                  </a:lnTo>
                  <a:lnTo>
                    <a:pt x="24168" y="1701"/>
                  </a:lnTo>
                  <a:lnTo>
                    <a:pt x="23876" y="1790"/>
                  </a:lnTo>
                  <a:lnTo>
                    <a:pt x="23495" y="2032"/>
                  </a:lnTo>
                  <a:lnTo>
                    <a:pt x="23329" y="2184"/>
                  </a:lnTo>
                  <a:lnTo>
                    <a:pt x="23152" y="2413"/>
                  </a:lnTo>
                  <a:lnTo>
                    <a:pt x="23152" y="139"/>
                  </a:lnTo>
                  <a:lnTo>
                    <a:pt x="22402" y="139"/>
                  </a:lnTo>
                  <a:lnTo>
                    <a:pt x="22402" y="6273"/>
                  </a:lnTo>
                  <a:lnTo>
                    <a:pt x="23152" y="6273"/>
                  </a:lnTo>
                  <a:lnTo>
                    <a:pt x="23152" y="3314"/>
                  </a:lnTo>
                  <a:lnTo>
                    <a:pt x="23279" y="2908"/>
                  </a:lnTo>
                  <a:lnTo>
                    <a:pt x="23787" y="2476"/>
                  </a:lnTo>
                  <a:lnTo>
                    <a:pt x="24066" y="2374"/>
                  </a:lnTo>
                  <a:lnTo>
                    <a:pt x="24752" y="2374"/>
                  </a:lnTo>
                  <a:lnTo>
                    <a:pt x="25006" y="2489"/>
                  </a:lnTo>
                  <a:lnTo>
                    <a:pt x="25222" y="2895"/>
                  </a:lnTo>
                  <a:lnTo>
                    <a:pt x="25273" y="3136"/>
                  </a:lnTo>
                  <a:lnTo>
                    <a:pt x="25273" y="6273"/>
                  </a:lnTo>
                  <a:lnTo>
                    <a:pt x="26035" y="6273"/>
                  </a:lnTo>
                  <a:lnTo>
                    <a:pt x="26035" y="29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5110555" y="2781316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>
                  <a:moveTo>
                    <a:pt x="101828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82451"/>
                  </a:lnTo>
                  <a:lnTo>
                    <a:pt x="101828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5110555" y="2781316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8406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6197"/>
                  </a:lnTo>
                  <a:lnTo>
                    <a:pt x="104605" y="79029"/>
                  </a:lnTo>
                  <a:lnTo>
                    <a:pt x="104605" y="82451"/>
                  </a:lnTo>
                  <a:lnTo>
                    <a:pt x="101828" y="85227"/>
                  </a:lnTo>
                  <a:lnTo>
                    <a:pt x="98406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5110555" y="2781316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>
                  <a:moveTo>
                    <a:pt x="104605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5110555" y="2781316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8406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6197"/>
                  </a:lnTo>
                  <a:lnTo>
                    <a:pt x="104605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9" name="object 6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13265" y="2784028"/>
              <a:ext cx="36802" cy="27117"/>
            </a:xfrm>
            <a:prstGeom prst="rect">
              <a:avLst/>
            </a:prstGeom>
          </p:spPr>
        </p:pic>
        <p:sp>
          <p:nvSpPr>
            <p:cNvPr id="630" name="object 630"/>
            <p:cNvSpPr/>
            <p:nvPr/>
          </p:nvSpPr>
          <p:spPr>
            <a:xfrm>
              <a:off x="5150536" y="2786544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5">
                  <a:moveTo>
                    <a:pt x="4559" y="3556"/>
                  </a:moveTo>
                  <a:lnTo>
                    <a:pt x="4495" y="2844"/>
                  </a:lnTo>
                  <a:lnTo>
                    <a:pt x="4254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11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49"/>
                  </a:lnTo>
                  <a:lnTo>
                    <a:pt x="1397" y="3644"/>
                  </a:lnTo>
                  <a:lnTo>
                    <a:pt x="1638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59" y="3556"/>
                  </a:lnTo>
                  <a:close/>
                </a:path>
                <a:path w="34925" h="6985">
                  <a:moveTo>
                    <a:pt x="9931" y="3378"/>
                  </a:moveTo>
                  <a:lnTo>
                    <a:pt x="9017" y="1816"/>
                  </a:lnTo>
                  <a:lnTo>
                    <a:pt x="8763" y="1701"/>
                  </a:lnTo>
                  <a:lnTo>
                    <a:pt x="8483" y="1651"/>
                  </a:lnTo>
                  <a:lnTo>
                    <a:pt x="7912" y="1651"/>
                  </a:lnTo>
                  <a:lnTo>
                    <a:pt x="7645" y="1714"/>
                  </a:lnTo>
                  <a:lnTo>
                    <a:pt x="7162" y="1943"/>
                  </a:lnTo>
                  <a:lnTo>
                    <a:pt x="6934" y="2133"/>
                  </a:lnTo>
                  <a:lnTo>
                    <a:pt x="6756" y="2425"/>
                  </a:lnTo>
                  <a:lnTo>
                    <a:pt x="6756" y="63"/>
                  </a:lnTo>
                  <a:lnTo>
                    <a:pt x="5461" y="63"/>
                  </a:lnTo>
                  <a:lnTo>
                    <a:pt x="5461" y="6731"/>
                  </a:lnTo>
                  <a:lnTo>
                    <a:pt x="6756" y="6731"/>
                  </a:lnTo>
                  <a:lnTo>
                    <a:pt x="6756" y="3632"/>
                  </a:lnTo>
                  <a:lnTo>
                    <a:pt x="6845" y="3302"/>
                  </a:lnTo>
                  <a:lnTo>
                    <a:pt x="7188" y="2844"/>
                  </a:lnTo>
                  <a:lnTo>
                    <a:pt x="7454" y="2730"/>
                  </a:lnTo>
                  <a:lnTo>
                    <a:pt x="8128" y="2730"/>
                  </a:lnTo>
                  <a:lnTo>
                    <a:pt x="8356" y="2844"/>
                  </a:lnTo>
                  <a:lnTo>
                    <a:pt x="8559" y="3238"/>
                  </a:lnTo>
                  <a:lnTo>
                    <a:pt x="8597" y="3454"/>
                  </a:lnTo>
                  <a:lnTo>
                    <a:pt x="8597" y="6731"/>
                  </a:lnTo>
                  <a:lnTo>
                    <a:pt x="9931" y="6731"/>
                  </a:lnTo>
                  <a:lnTo>
                    <a:pt x="9931" y="3378"/>
                  </a:lnTo>
                  <a:close/>
                </a:path>
                <a:path w="34925" h="6985">
                  <a:moveTo>
                    <a:pt x="12458" y="1778"/>
                  </a:moveTo>
                  <a:lnTo>
                    <a:pt x="11150" y="1778"/>
                  </a:lnTo>
                  <a:lnTo>
                    <a:pt x="11150" y="6731"/>
                  </a:lnTo>
                  <a:lnTo>
                    <a:pt x="12458" y="6731"/>
                  </a:lnTo>
                  <a:lnTo>
                    <a:pt x="12458" y="1778"/>
                  </a:lnTo>
                  <a:close/>
                </a:path>
                <a:path w="34925" h="6985">
                  <a:moveTo>
                    <a:pt x="12458" y="0"/>
                  </a:moveTo>
                  <a:lnTo>
                    <a:pt x="11150" y="0"/>
                  </a:lnTo>
                  <a:lnTo>
                    <a:pt x="11150" y="1193"/>
                  </a:lnTo>
                  <a:lnTo>
                    <a:pt x="12458" y="1193"/>
                  </a:lnTo>
                  <a:lnTo>
                    <a:pt x="12458" y="0"/>
                  </a:lnTo>
                  <a:close/>
                </a:path>
                <a:path w="34925" h="6985">
                  <a:moveTo>
                    <a:pt x="18199" y="2781"/>
                  </a:moveTo>
                  <a:lnTo>
                    <a:pt x="18046" y="2336"/>
                  </a:lnTo>
                  <a:lnTo>
                    <a:pt x="17716" y="2070"/>
                  </a:lnTo>
                  <a:lnTo>
                    <a:pt x="17386" y="1803"/>
                  </a:lnTo>
                  <a:lnTo>
                    <a:pt x="16979" y="1663"/>
                  </a:lnTo>
                  <a:lnTo>
                    <a:pt x="16052" y="1663"/>
                  </a:lnTo>
                  <a:lnTo>
                    <a:pt x="15709" y="1765"/>
                  </a:lnTo>
                  <a:lnTo>
                    <a:pt x="15303" y="2070"/>
                  </a:lnTo>
                  <a:lnTo>
                    <a:pt x="15138" y="2260"/>
                  </a:lnTo>
                  <a:lnTo>
                    <a:pt x="14973" y="2514"/>
                  </a:lnTo>
                  <a:lnTo>
                    <a:pt x="14973" y="1790"/>
                  </a:lnTo>
                  <a:lnTo>
                    <a:pt x="13728" y="1790"/>
                  </a:lnTo>
                  <a:lnTo>
                    <a:pt x="13728" y="6731"/>
                  </a:lnTo>
                  <a:lnTo>
                    <a:pt x="15011" y="6731"/>
                  </a:lnTo>
                  <a:lnTo>
                    <a:pt x="15011" y="3746"/>
                  </a:lnTo>
                  <a:lnTo>
                    <a:pt x="15062" y="3492"/>
                  </a:lnTo>
                  <a:lnTo>
                    <a:pt x="15303" y="2921"/>
                  </a:lnTo>
                  <a:lnTo>
                    <a:pt x="15608" y="2743"/>
                  </a:lnTo>
                  <a:lnTo>
                    <a:pt x="16408" y="2743"/>
                  </a:lnTo>
                  <a:lnTo>
                    <a:pt x="16637" y="2870"/>
                  </a:lnTo>
                  <a:lnTo>
                    <a:pt x="16840" y="3263"/>
                  </a:lnTo>
                  <a:lnTo>
                    <a:pt x="16878" y="3454"/>
                  </a:lnTo>
                  <a:lnTo>
                    <a:pt x="16878" y="6731"/>
                  </a:lnTo>
                  <a:lnTo>
                    <a:pt x="18199" y="6731"/>
                  </a:lnTo>
                  <a:lnTo>
                    <a:pt x="18199" y="2781"/>
                  </a:lnTo>
                  <a:close/>
                </a:path>
                <a:path w="34925" h="6985">
                  <a:moveTo>
                    <a:pt x="23901" y="50"/>
                  </a:moveTo>
                  <a:lnTo>
                    <a:pt x="22593" y="50"/>
                  </a:lnTo>
                  <a:lnTo>
                    <a:pt x="22593" y="2400"/>
                  </a:lnTo>
                  <a:lnTo>
                    <a:pt x="22555" y="3543"/>
                  </a:lnTo>
                  <a:lnTo>
                    <a:pt x="22529" y="5118"/>
                  </a:lnTo>
                  <a:lnTo>
                    <a:pt x="22148" y="5651"/>
                  </a:lnTo>
                  <a:lnTo>
                    <a:pt x="21869" y="5791"/>
                  </a:lnTo>
                  <a:lnTo>
                    <a:pt x="21132" y="5791"/>
                  </a:lnTo>
                  <a:lnTo>
                    <a:pt x="20866" y="5651"/>
                  </a:lnTo>
                  <a:lnTo>
                    <a:pt x="20510" y="5118"/>
                  </a:lnTo>
                  <a:lnTo>
                    <a:pt x="20497" y="3517"/>
                  </a:lnTo>
                  <a:lnTo>
                    <a:pt x="20853" y="2933"/>
                  </a:lnTo>
                  <a:lnTo>
                    <a:pt x="22555" y="3543"/>
                  </a:lnTo>
                  <a:lnTo>
                    <a:pt x="22555" y="2349"/>
                  </a:lnTo>
                  <a:lnTo>
                    <a:pt x="22440" y="2171"/>
                  </a:lnTo>
                  <a:lnTo>
                    <a:pt x="22250" y="1993"/>
                  </a:lnTo>
                  <a:lnTo>
                    <a:pt x="21793" y="1727"/>
                  </a:lnTo>
                  <a:lnTo>
                    <a:pt x="21526" y="1663"/>
                  </a:lnTo>
                  <a:lnTo>
                    <a:pt x="20574" y="1663"/>
                  </a:lnTo>
                  <a:lnTo>
                    <a:pt x="20053" y="1905"/>
                  </a:lnTo>
                  <a:lnTo>
                    <a:pt x="19342" y="2794"/>
                  </a:lnTo>
                  <a:lnTo>
                    <a:pt x="19253" y="2933"/>
                  </a:lnTo>
                  <a:lnTo>
                    <a:pt x="19151" y="3289"/>
                  </a:lnTo>
                  <a:lnTo>
                    <a:pt x="19278" y="5715"/>
                  </a:lnTo>
                  <a:lnTo>
                    <a:pt x="20066" y="6654"/>
                  </a:lnTo>
                  <a:lnTo>
                    <a:pt x="20561" y="6883"/>
                  </a:lnTo>
                  <a:lnTo>
                    <a:pt x="21488" y="6883"/>
                  </a:lnTo>
                  <a:lnTo>
                    <a:pt x="21780" y="6819"/>
                  </a:lnTo>
                  <a:lnTo>
                    <a:pt x="22250" y="6553"/>
                  </a:lnTo>
                  <a:lnTo>
                    <a:pt x="22466" y="6337"/>
                  </a:lnTo>
                  <a:lnTo>
                    <a:pt x="22644" y="6045"/>
                  </a:lnTo>
                  <a:lnTo>
                    <a:pt x="22644" y="6731"/>
                  </a:lnTo>
                  <a:lnTo>
                    <a:pt x="23901" y="6731"/>
                  </a:lnTo>
                  <a:lnTo>
                    <a:pt x="23901" y="6045"/>
                  </a:lnTo>
                  <a:lnTo>
                    <a:pt x="23901" y="5791"/>
                  </a:lnTo>
                  <a:lnTo>
                    <a:pt x="23901" y="2794"/>
                  </a:lnTo>
                  <a:lnTo>
                    <a:pt x="23901" y="2400"/>
                  </a:lnTo>
                  <a:lnTo>
                    <a:pt x="23901" y="50"/>
                  </a:lnTo>
                  <a:close/>
                </a:path>
                <a:path w="34925" h="6985">
                  <a:moveTo>
                    <a:pt x="29375" y="4622"/>
                  </a:moveTo>
                  <a:lnTo>
                    <a:pt x="28028" y="1828"/>
                  </a:lnTo>
                  <a:lnTo>
                    <a:pt x="28028" y="3759"/>
                  </a:lnTo>
                  <a:lnTo>
                    <a:pt x="26022" y="3759"/>
                  </a:lnTo>
                  <a:lnTo>
                    <a:pt x="26060" y="3441"/>
                  </a:lnTo>
                  <a:lnTo>
                    <a:pt x="26187" y="3162"/>
                  </a:lnTo>
                  <a:lnTo>
                    <a:pt x="26492" y="2806"/>
                  </a:lnTo>
                  <a:lnTo>
                    <a:pt x="26733" y="2717"/>
                  </a:lnTo>
                  <a:lnTo>
                    <a:pt x="27305" y="2717"/>
                  </a:lnTo>
                  <a:lnTo>
                    <a:pt x="27533" y="2806"/>
                  </a:lnTo>
                  <a:lnTo>
                    <a:pt x="27901" y="3162"/>
                  </a:lnTo>
                  <a:lnTo>
                    <a:pt x="28016" y="3441"/>
                  </a:lnTo>
                  <a:lnTo>
                    <a:pt x="28028" y="3759"/>
                  </a:lnTo>
                  <a:lnTo>
                    <a:pt x="28028" y="1828"/>
                  </a:lnTo>
                  <a:lnTo>
                    <a:pt x="27813" y="1727"/>
                  </a:lnTo>
                  <a:lnTo>
                    <a:pt x="27444" y="1651"/>
                  </a:lnTo>
                  <a:lnTo>
                    <a:pt x="26339" y="1651"/>
                  </a:lnTo>
                  <a:lnTo>
                    <a:pt x="25768" y="1879"/>
                  </a:lnTo>
                  <a:lnTo>
                    <a:pt x="24980" y="2717"/>
                  </a:lnTo>
                  <a:lnTo>
                    <a:pt x="24866" y="2908"/>
                  </a:lnTo>
                  <a:lnTo>
                    <a:pt x="24752" y="3238"/>
                  </a:lnTo>
                  <a:lnTo>
                    <a:pt x="24815" y="5575"/>
                  </a:lnTo>
                  <a:lnTo>
                    <a:pt x="24930" y="5880"/>
                  </a:lnTo>
                  <a:lnTo>
                    <a:pt x="25882" y="6692"/>
                  </a:lnTo>
                  <a:lnTo>
                    <a:pt x="26441" y="6896"/>
                  </a:lnTo>
                  <a:lnTo>
                    <a:pt x="27838" y="6896"/>
                  </a:lnTo>
                  <a:lnTo>
                    <a:pt x="28435" y="6654"/>
                  </a:lnTo>
                  <a:lnTo>
                    <a:pt x="29146" y="5842"/>
                  </a:lnTo>
                  <a:lnTo>
                    <a:pt x="29273" y="5575"/>
                  </a:lnTo>
                  <a:lnTo>
                    <a:pt x="29311" y="5283"/>
                  </a:lnTo>
                  <a:lnTo>
                    <a:pt x="27990" y="5283"/>
                  </a:lnTo>
                  <a:lnTo>
                    <a:pt x="27800" y="5575"/>
                  </a:lnTo>
                  <a:lnTo>
                    <a:pt x="27584" y="5765"/>
                  </a:lnTo>
                  <a:lnTo>
                    <a:pt x="27368" y="5842"/>
                  </a:lnTo>
                  <a:lnTo>
                    <a:pt x="26847" y="5842"/>
                  </a:lnTo>
                  <a:lnTo>
                    <a:pt x="26631" y="5778"/>
                  </a:lnTo>
                  <a:lnTo>
                    <a:pt x="26162" y="5461"/>
                  </a:lnTo>
                  <a:lnTo>
                    <a:pt x="26085" y="5283"/>
                  </a:lnTo>
                  <a:lnTo>
                    <a:pt x="25984" y="4622"/>
                  </a:lnTo>
                  <a:lnTo>
                    <a:pt x="29375" y="4622"/>
                  </a:lnTo>
                  <a:close/>
                </a:path>
                <a:path w="34925" h="6985">
                  <a:moveTo>
                    <a:pt x="34658" y="6731"/>
                  </a:moveTo>
                  <a:lnTo>
                    <a:pt x="32969" y="4203"/>
                  </a:lnTo>
                  <a:lnTo>
                    <a:pt x="34594" y="1790"/>
                  </a:lnTo>
                  <a:lnTo>
                    <a:pt x="33058" y="1790"/>
                  </a:lnTo>
                  <a:lnTo>
                    <a:pt x="32245" y="3225"/>
                  </a:lnTo>
                  <a:lnTo>
                    <a:pt x="31419" y="1790"/>
                  </a:lnTo>
                  <a:lnTo>
                    <a:pt x="29832" y="1790"/>
                  </a:lnTo>
                  <a:lnTo>
                    <a:pt x="31445" y="4229"/>
                  </a:lnTo>
                  <a:lnTo>
                    <a:pt x="29756" y="6731"/>
                  </a:lnTo>
                  <a:lnTo>
                    <a:pt x="31330" y="6731"/>
                  </a:lnTo>
                  <a:lnTo>
                    <a:pt x="32194" y="5245"/>
                  </a:lnTo>
                  <a:lnTo>
                    <a:pt x="33045" y="6731"/>
                  </a:lnTo>
                  <a:lnTo>
                    <a:pt x="34658" y="6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1" name="object 6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10168" y="2787514"/>
              <a:ext cx="105379" cy="79416"/>
            </a:xfrm>
            <a:prstGeom prst="rect">
              <a:avLst/>
            </a:prstGeom>
          </p:spPr>
        </p:pic>
        <p:sp>
          <p:nvSpPr>
            <p:cNvPr id="632" name="object 632"/>
            <p:cNvSpPr/>
            <p:nvPr/>
          </p:nvSpPr>
          <p:spPr>
            <a:xfrm>
              <a:off x="5110555" y="2781316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>
                  <a:moveTo>
                    <a:pt x="101828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82451"/>
                  </a:lnTo>
                  <a:lnTo>
                    <a:pt x="101828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5110555" y="2781316"/>
              <a:ext cx="104775" cy="85725"/>
            </a:xfrm>
            <a:custGeom>
              <a:avLst/>
              <a:gdLst/>
              <a:ahLst/>
              <a:cxnLst/>
              <a:rect l="l" t="t" r="r" b="b"/>
              <a:pathLst>
                <a:path w="104775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8406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6197"/>
                  </a:lnTo>
                  <a:lnTo>
                    <a:pt x="104605" y="79029"/>
                  </a:lnTo>
                  <a:lnTo>
                    <a:pt x="104605" y="82451"/>
                  </a:lnTo>
                  <a:lnTo>
                    <a:pt x="101828" y="85227"/>
                  </a:lnTo>
                  <a:lnTo>
                    <a:pt x="98406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5110555" y="2781316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>
                  <a:moveTo>
                    <a:pt x="104605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110555" y="2781316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8406" y="0"/>
                  </a:lnTo>
                  <a:lnTo>
                    <a:pt x="101828" y="0"/>
                  </a:lnTo>
                  <a:lnTo>
                    <a:pt x="104605" y="2775"/>
                  </a:lnTo>
                  <a:lnTo>
                    <a:pt x="104605" y="6197"/>
                  </a:lnTo>
                  <a:lnTo>
                    <a:pt x="104605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6" name="object 63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13265" y="2784028"/>
              <a:ext cx="36802" cy="27117"/>
            </a:xfrm>
            <a:prstGeom prst="rect">
              <a:avLst/>
            </a:prstGeom>
          </p:spPr>
        </p:pic>
        <p:sp>
          <p:nvSpPr>
            <p:cNvPr id="637" name="object 637"/>
            <p:cNvSpPr/>
            <p:nvPr/>
          </p:nvSpPr>
          <p:spPr>
            <a:xfrm>
              <a:off x="5150536" y="2786544"/>
              <a:ext cx="34925" cy="6985"/>
            </a:xfrm>
            <a:custGeom>
              <a:avLst/>
              <a:gdLst/>
              <a:ahLst/>
              <a:cxnLst/>
              <a:rect l="l" t="t" r="r" b="b"/>
              <a:pathLst>
                <a:path w="34925" h="6985">
                  <a:moveTo>
                    <a:pt x="4559" y="3556"/>
                  </a:moveTo>
                  <a:lnTo>
                    <a:pt x="4495" y="2844"/>
                  </a:lnTo>
                  <a:lnTo>
                    <a:pt x="4254" y="2362"/>
                  </a:lnTo>
                  <a:lnTo>
                    <a:pt x="3467" y="1803"/>
                  </a:lnTo>
                  <a:lnTo>
                    <a:pt x="2959" y="1663"/>
                  </a:lnTo>
                  <a:lnTo>
                    <a:pt x="1612" y="1663"/>
                  </a:lnTo>
                  <a:lnTo>
                    <a:pt x="1041" y="1905"/>
                  </a:lnTo>
                  <a:lnTo>
                    <a:pt x="203" y="2844"/>
                  </a:lnTo>
                  <a:lnTo>
                    <a:pt x="0" y="3505"/>
                  </a:lnTo>
                  <a:lnTo>
                    <a:pt x="0" y="5105"/>
                  </a:lnTo>
                  <a:lnTo>
                    <a:pt x="190" y="5727"/>
                  </a:lnTo>
                  <a:lnTo>
                    <a:pt x="939" y="6667"/>
                  </a:lnTo>
                  <a:lnTo>
                    <a:pt x="1524" y="6896"/>
                  </a:lnTo>
                  <a:lnTo>
                    <a:pt x="3111" y="6896"/>
                  </a:lnTo>
                  <a:lnTo>
                    <a:pt x="3200" y="5194"/>
                  </a:lnTo>
                  <a:lnTo>
                    <a:pt x="3124" y="5410"/>
                  </a:lnTo>
                  <a:lnTo>
                    <a:pt x="2870" y="5740"/>
                  </a:lnTo>
                  <a:lnTo>
                    <a:pt x="2654" y="5816"/>
                  </a:lnTo>
                  <a:lnTo>
                    <a:pt x="1930" y="5816"/>
                  </a:lnTo>
                  <a:lnTo>
                    <a:pt x="1638" y="5613"/>
                  </a:lnTo>
                  <a:lnTo>
                    <a:pt x="1397" y="4978"/>
                  </a:lnTo>
                  <a:lnTo>
                    <a:pt x="1358" y="4686"/>
                  </a:lnTo>
                  <a:lnTo>
                    <a:pt x="1358" y="3949"/>
                  </a:lnTo>
                  <a:lnTo>
                    <a:pt x="1397" y="3644"/>
                  </a:lnTo>
                  <a:lnTo>
                    <a:pt x="1638" y="2971"/>
                  </a:lnTo>
                  <a:lnTo>
                    <a:pt x="1943" y="2755"/>
                  </a:lnTo>
                  <a:lnTo>
                    <a:pt x="2679" y="2755"/>
                  </a:lnTo>
                  <a:lnTo>
                    <a:pt x="2908" y="2857"/>
                  </a:lnTo>
                  <a:lnTo>
                    <a:pt x="3149" y="3213"/>
                  </a:lnTo>
                  <a:lnTo>
                    <a:pt x="3213" y="3378"/>
                  </a:lnTo>
                  <a:lnTo>
                    <a:pt x="3238" y="3556"/>
                  </a:lnTo>
                  <a:lnTo>
                    <a:pt x="4559" y="3556"/>
                  </a:lnTo>
                  <a:close/>
                </a:path>
                <a:path w="34925" h="6985">
                  <a:moveTo>
                    <a:pt x="9931" y="3378"/>
                  </a:moveTo>
                  <a:lnTo>
                    <a:pt x="9017" y="1816"/>
                  </a:lnTo>
                  <a:lnTo>
                    <a:pt x="8763" y="1701"/>
                  </a:lnTo>
                  <a:lnTo>
                    <a:pt x="8483" y="1651"/>
                  </a:lnTo>
                  <a:lnTo>
                    <a:pt x="7912" y="1651"/>
                  </a:lnTo>
                  <a:lnTo>
                    <a:pt x="7645" y="1714"/>
                  </a:lnTo>
                  <a:lnTo>
                    <a:pt x="7162" y="1943"/>
                  </a:lnTo>
                  <a:lnTo>
                    <a:pt x="6934" y="2133"/>
                  </a:lnTo>
                  <a:lnTo>
                    <a:pt x="6756" y="2425"/>
                  </a:lnTo>
                  <a:lnTo>
                    <a:pt x="6756" y="63"/>
                  </a:lnTo>
                  <a:lnTo>
                    <a:pt x="5461" y="63"/>
                  </a:lnTo>
                  <a:lnTo>
                    <a:pt x="5461" y="6731"/>
                  </a:lnTo>
                  <a:lnTo>
                    <a:pt x="6756" y="6731"/>
                  </a:lnTo>
                  <a:lnTo>
                    <a:pt x="6756" y="3632"/>
                  </a:lnTo>
                  <a:lnTo>
                    <a:pt x="6845" y="3302"/>
                  </a:lnTo>
                  <a:lnTo>
                    <a:pt x="7188" y="2844"/>
                  </a:lnTo>
                  <a:lnTo>
                    <a:pt x="7454" y="2730"/>
                  </a:lnTo>
                  <a:lnTo>
                    <a:pt x="8128" y="2730"/>
                  </a:lnTo>
                  <a:lnTo>
                    <a:pt x="8356" y="2844"/>
                  </a:lnTo>
                  <a:lnTo>
                    <a:pt x="8559" y="3238"/>
                  </a:lnTo>
                  <a:lnTo>
                    <a:pt x="8597" y="3454"/>
                  </a:lnTo>
                  <a:lnTo>
                    <a:pt x="8597" y="6731"/>
                  </a:lnTo>
                  <a:lnTo>
                    <a:pt x="9931" y="6731"/>
                  </a:lnTo>
                  <a:lnTo>
                    <a:pt x="9931" y="3378"/>
                  </a:lnTo>
                  <a:close/>
                </a:path>
                <a:path w="34925" h="6985">
                  <a:moveTo>
                    <a:pt x="12458" y="1778"/>
                  </a:moveTo>
                  <a:lnTo>
                    <a:pt x="11150" y="1778"/>
                  </a:lnTo>
                  <a:lnTo>
                    <a:pt x="11150" y="6731"/>
                  </a:lnTo>
                  <a:lnTo>
                    <a:pt x="12458" y="6731"/>
                  </a:lnTo>
                  <a:lnTo>
                    <a:pt x="12458" y="1778"/>
                  </a:lnTo>
                  <a:close/>
                </a:path>
                <a:path w="34925" h="6985">
                  <a:moveTo>
                    <a:pt x="12458" y="0"/>
                  </a:moveTo>
                  <a:lnTo>
                    <a:pt x="11150" y="0"/>
                  </a:lnTo>
                  <a:lnTo>
                    <a:pt x="11150" y="1193"/>
                  </a:lnTo>
                  <a:lnTo>
                    <a:pt x="12458" y="1193"/>
                  </a:lnTo>
                  <a:lnTo>
                    <a:pt x="12458" y="0"/>
                  </a:lnTo>
                  <a:close/>
                </a:path>
                <a:path w="34925" h="6985">
                  <a:moveTo>
                    <a:pt x="18199" y="2781"/>
                  </a:moveTo>
                  <a:lnTo>
                    <a:pt x="18046" y="2336"/>
                  </a:lnTo>
                  <a:lnTo>
                    <a:pt x="17716" y="2070"/>
                  </a:lnTo>
                  <a:lnTo>
                    <a:pt x="17386" y="1803"/>
                  </a:lnTo>
                  <a:lnTo>
                    <a:pt x="16979" y="1663"/>
                  </a:lnTo>
                  <a:lnTo>
                    <a:pt x="16052" y="1663"/>
                  </a:lnTo>
                  <a:lnTo>
                    <a:pt x="15709" y="1765"/>
                  </a:lnTo>
                  <a:lnTo>
                    <a:pt x="15303" y="2070"/>
                  </a:lnTo>
                  <a:lnTo>
                    <a:pt x="15138" y="2260"/>
                  </a:lnTo>
                  <a:lnTo>
                    <a:pt x="14973" y="2514"/>
                  </a:lnTo>
                  <a:lnTo>
                    <a:pt x="14973" y="1790"/>
                  </a:lnTo>
                  <a:lnTo>
                    <a:pt x="13728" y="1790"/>
                  </a:lnTo>
                  <a:lnTo>
                    <a:pt x="13728" y="6731"/>
                  </a:lnTo>
                  <a:lnTo>
                    <a:pt x="15011" y="6731"/>
                  </a:lnTo>
                  <a:lnTo>
                    <a:pt x="15011" y="3746"/>
                  </a:lnTo>
                  <a:lnTo>
                    <a:pt x="15062" y="3492"/>
                  </a:lnTo>
                  <a:lnTo>
                    <a:pt x="15303" y="2921"/>
                  </a:lnTo>
                  <a:lnTo>
                    <a:pt x="15608" y="2743"/>
                  </a:lnTo>
                  <a:lnTo>
                    <a:pt x="16408" y="2743"/>
                  </a:lnTo>
                  <a:lnTo>
                    <a:pt x="16637" y="2870"/>
                  </a:lnTo>
                  <a:lnTo>
                    <a:pt x="16840" y="3263"/>
                  </a:lnTo>
                  <a:lnTo>
                    <a:pt x="16878" y="3454"/>
                  </a:lnTo>
                  <a:lnTo>
                    <a:pt x="16878" y="6731"/>
                  </a:lnTo>
                  <a:lnTo>
                    <a:pt x="18199" y="6731"/>
                  </a:lnTo>
                  <a:lnTo>
                    <a:pt x="18199" y="2781"/>
                  </a:lnTo>
                  <a:close/>
                </a:path>
                <a:path w="34925" h="6985">
                  <a:moveTo>
                    <a:pt x="23901" y="50"/>
                  </a:moveTo>
                  <a:lnTo>
                    <a:pt x="22593" y="50"/>
                  </a:lnTo>
                  <a:lnTo>
                    <a:pt x="22593" y="2400"/>
                  </a:lnTo>
                  <a:lnTo>
                    <a:pt x="22555" y="3543"/>
                  </a:lnTo>
                  <a:lnTo>
                    <a:pt x="22529" y="5118"/>
                  </a:lnTo>
                  <a:lnTo>
                    <a:pt x="22148" y="5651"/>
                  </a:lnTo>
                  <a:lnTo>
                    <a:pt x="21869" y="5791"/>
                  </a:lnTo>
                  <a:lnTo>
                    <a:pt x="21132" y="5791"/>
                  </a:lnTo>
                  <a:lnTo>
                    <a:pt x="20866" y="5651"/>
                  </a:lnTo>
                  <a:lnTo>
                    <a:pt x="20510" y="5118"/>
                  </a:lnTo>
                  <a:lnTo>
                    <a:pt x="20497" y="3517"/>
                  </a:lnTo>
                  <a:lnTo>
                    <a:pt x="20853" y="2933"/>
                  </a:lnTo>
                  <a:lnTo>
                    <a:pt x="22555" y="3543"/>
                  </a:lnTo>
                  <a:lnTo>
                    <a:pt x="22555" y="2349"/>
                  </a:lnTo>
                  <a:lnTo>
                    <a:pt x="22440" y="2171"/>
                  </a:lnTo>
                  <a:lnTo>
                    <a:pt x="22250" y="1993"/>
                  </a:lnTo>
                  <a:lnTo>
                    <a:pt x="21793" y="1727"/>
                  </a:lnTo>
                  <a:lnTo>
                    <a:pt x="21526" y="1663"/>
                  </a:lnTo>
                  <a:lnTo>
                    <a:pt x="20574" y="1663"/>
                  </a:lnTo>
                  <a:lnTo>
                    <a:pt x="20053" y="1905"/>
                  </a:lnTo>
                  <a:lnTo>
                    <a:pt x="19342" y="2794"/>
                  </a:lnTo>
                  <a:lnTo>
                    <a:pt x="19253" y="2933"/>
                  </a:lnTo>
                  <a:lnTo>
                    <a:pt x="19151" y="3289"/>
                  </a:lnTo>
                  <a:lnTo>
                    <a:pt x="19278" y="5715"/>
                  </a:lnTo>
                  <a:lnTo>
                    <a:pt x="20066" y="6654"/>
                  </a:lnTo>
                  <a:lnTo>
                    <a:pt x="20561" y="6883"/>
                  </a:lnTo>
                  <a:lnTo>
                    <a:pt x="21488" y="6883"/>
                  </a:lnTo>
                  <a:lnTo>
                    <a:pt x="21780" y="6819"/>
                  </a:lnTo>
                  <a:lnTo>
                    <a:pt x="22250" y="6553"/>
                  </a:lnTo>
                  <a:lnTo>
                    <a:pt x="22466" y="6337"/>
                  </a:lnTo>
                  <a:lnTo>
                    <a:pt x="22644" y="6045"/>
                  </a:lnTo>
                  <a:lnTo>
                    <a:pt x="22644" y="6731"/>
                  </a:lnTo>
                  <a:lnTo>
                    <a:pt x="23901" y="6731"/>
                  </a:lnTo>
                  <a:lnTo>
                    <a:pt x="23901" y="6045"/>
                  </a:lnTo>
                  <a:lnTo>
                    <a:pt x="23901" y="5791"/>
                  </a:lnTo>
                  <a:lnTo>
                    <a:pt x="23901" y="2794"/>
                  </a:lnTo>
                  <a:lnTo>
                    <a:pt x="23901" y="2400"/>
                  </a:lnTo>
                  <a:lnTo>
                    <a:pt x="23901" y="50"/>
                  </a:lnTo>
                  <a:close/>
                </a:path>
                <a:path w="34925" h="6985">
                  <a:moveTo>
                    <a:pt x="29375" y="4622"/>
                  </a:moveTo>
                  <a:lnTo>
                    <a:pt x="28028" y="1828"/>
                  </a:lnTo>
                  <a:lnTo>
                    <a:pt x="28028" y="3759"/>
                  </a:lnTo>
                  <a:lnTo>
                    <a:pt x="26022" y="3759"/>
                  </a:lnTo>
                  <a:lnTo>
                    <a:pt x="26060" y="3441"/>
                  </a:lnTo>
                  <a:lnTo>
                    <a:pt x="26187" y="3162"/>
                  </a:lnTo>
                  <a:lnTo>
                    <a:pt x="26492" y="2806"/>
                  </a:lnTo>
                  <a:lnTo>
                    <a:pt x="26733" y="2717"/>
                  </a:lnTo>
                  <a:lnTo>
                    <a:pt x="27305" y="2717"/>
                  </a:lnTo>
                  <a:lnTo>
                    <a:pt x="27533" y="2806"/>
                  </a:lnTo>
                  <a:lnTo>
                    <a:pt x="27901" y="3162"/>
                  </a:lnTo>
                  <a:lnTo>
                    <a:pt x="28016" y="3441"/>
                  </a:lnTo>
                  <a:lnTo>
                    <a:pt x="28028" y="3759"/>
                  </a:lnTo>
                  <a:lnTo>
                    <a:pt x="28028" y="1828"/>
                  </a:lnTo>
                  <a:lnTo>
                    <a:pt x="27813" y="1727"/>
                  </a:lnTo>
                  <a:lnTo>
                    <a:pt x="27444" y="1651"/>
                  </a:lnTo>
                  <a:lnTo>
                    <a:pt x="26339" y="1651"/>
                  </a:lnTo>
                  <a:lnTo>
                    <a:pt x="25768" y="1879"/>
                  </a:lnTo>
                  <a:lnTo>
                    <a:pt x="24980" y="2717"/>
                  </a:lnTo>
                  <a:lnTo>
                    <a:pt x="24866" y="2908"/>
                  </a:lnTo>
                  <a:lnTo>
                    <a:pt x="24752" y="3238"/>
                  </a:lnTo>
                  <a:lnTo>
                    <a:pt x="24815" y="5575"/>
                  </a:lnTo>
                  <a:lnTo>
                    <a:pt x="24930" y="5880"/>
                  </a:lnTo>
                  <a:lnTo>
                    <a:pt x="25882" y="6692"/>
                  </a:lnTo>
                  <a:lnTo>
                    <a:pt x="26441" y="6896"/>
                  </a:lnTo>
                  <a:lnTo>
                    <a:pt x="27838" y="6896"/>
                  </a:lnTo>
                  <a:lnTo>
                    <a:pt x="28435" y="6654"/>
                  </a:lnTo>
                  <a:lnTo>
                    <a:pt x="29146" y="5842"/>
                  </a:lnTo>
                  <a:lnTo>
                    <a:pt x="29273" y="5575"/>
                  </a:lnTo>
                  <a:lnTo>
                    <a:pt x="29311" y="5283"/>
                  </a:lnTo>
                  <a:lnTo>
                    <a:pt x="27990" y="5283"/>
                  </a:lnTo>
                  <a:lnTo>
                    <a:pt x="27800" y="5575"/>
                  </a:lnTo>
                  <a:lnTo>
                    <a:pt x="27584" y="5765"/>
                  </a:lnTo>
                  <a:lnTo>
                    <a:pt x="27368" y="5842"/>
                  </a:lnTo>
                  <a:lnTo>
                    <a:pt x="26847" y="5842"/>
                  </a:lnTo>
                  <a:lnTo>
                    <a:pt x="26631" y="5778"/>
                  </a:lnTo>
                  <a:lnTo>
                    <a:pt x="26162" y="5461"/>
                  </a:lnTo>
                  <a:lnTo>
                    <a:pt x="26085" y="5283"/>
                  </a:lnTo>
                  <a:lnTo>
                    <a:pt x="25984" y="4622"/>
                  </a:lnTo>
                  <a:lnTo>
                    <a:pt x="29375" y="4622"/>
                  </a:lnTo>
                  <a:close/>
                </a:path>
                <a:path w="34925" h="6985">
                  <a:moveTo>
                    <a:pt x="34658" y="6731"/>
                  </a:moveTo>
                  <a:lnTo>
                    <a:pt x="32969" y="4203"/>
                  </a:lnTo>
                  <a:lnTo>
                    <a:pt x="34594" y="1790"/>
                  </a:lnTo>
                  <a:lnTo>
                    <a:pt x="33058" y="1790"/>
                  </a:lnTo>
                  <a:lnTo>
                    <a:pt x="32245" y="3225"/>
                  </a:lnTo>
                  <a:lnTo>
                    <a:pt x="31419" y="1790"/>
                  </a:lnTo>
                  <a:lnTo>
                    <a:pt x="29832" y="1790"/>
                  </a:lnTo>
                  <a:lnTo>
                    <a:pt x="31445" y="4229"/>
                  </a:lnTo>
                  <a:lnTo>
                    <a:pt x="29756" y="6731"/>
                  </a:lnTo>
                  <a:lnTo>
                    <a:pt x="31330" y="6731"/>
                  </a:lnTo>
                  <a:lnTo>
                    <a:pt x="32194" y="5245"/>
                  </a:lnTo>
                  <a:lnTo>
                    <a:pt x="33045" y="6731"/>
                  </a:lnTo>
                  <a:lnTo>
                    <a:pt x="34658" y="67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8" name="object 63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10168" y="2787514"/>
              <a:ext cx="105379" cy="79416"/>
            </a:xfrm>
            <a:prstGeom prst="rect">
              <a:avLst/>
            </a:prstGeom>
          </p:spPr>
        </p:pic>
      </p:grpSp>
      <p:grpSp>
        <p:nvGrpSpPr>
          <p:cNvPr id="639" name="object 639"/>
          <p:cNvGrpSpPr/>
          <p:nvPr/>
        </p:nvGrpSpPr>
        <p:grpSpPr>
          <a:xfrm>
            <a:off x="5320924" y="2735215"/>
            <a:ext cx="202565" cy="187325"/>
            <a:chOff x="5320924" y="2735215"/>
            <a:chExt cx="202565" cy="187325"/>
          </a:xfrm>
        </p:grpSpPr>
        <p:pic>
          <p:nvPicPr>
            <p:cNvPr id="640" name="object 64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320924" y="2735215"/>
              <a:ext cx="202240" cy="186721"/>
            </a:xfrm>
            <a:prstGeom prst="rect">
              <a:avLst/>
            </a:prstGeom>
          </p:spPr>
        </p:pic>
        <p:sp>
          <p:nvSpPr>
            <p:cNvPr id="641" name="object 641"/>
            <p:cNvSpPr/>
            <p:nvPr/>
          </p:nvSpPr>
          <p:spPr>
            <a:xfrm>
              <a:off x="5381168" y="2787370"/>
              <a:ext cx="59055" cy="8890"/>
            </a:xfrm>
            <a:custGeom>
              <a:avLst/>
              <a:gdLst/>
              <a:ahLst/>
              <a:cxnLst/>
              <a:rect l="l" t="t" r="r" b="b"/>
              <a:pathLst>
                <a:path w="59054" h="8889">
                  <a:moveTo>
                    <a:pt x="7099" y="3251"/>
                  </a:moveTo>
                  <a:lnTo>
                    <a:pt x="5765" y="1625"/>
                  </a:lnTo>
                  <a:lnTo>
                    <a:pt x="5232" y="1625"/>
                  </a:lnTo>
                  <a:lnTo>
                    <a:pt x="4927" y="1689"/>
                  </a:lnTo>
                  <a:lnTo>
                    <a:pt x="4406" y="1968"/>
                  </a:lnTo>
                  <a:lnTo>
                    <a:pt x="4203" y="2184"/>
                  </a:lnTo>
                  <a:lnTo>
                    <a:pt x="4025" y="2476"/>
                  </a:lnTo>
                  <a:lnTo>
                    <a:pt x="3937" y="2222"/>
                  </a:lnTo>
                  <a:lnTo>
                    <a:pt x="3784" y="2032"/>
                  </a:lnTo>
                  <a:lnTo>
                    <a:pt x="3606" y="1879"/>
                  </a:lnTo>
                  <a:lnTo>
                    <a:pt x="3365" y="1714"/>
                  </a:lnTo>
                  <a:lnTo>
                    <a:pt x="3060" y="1625"/>
                  </a:lnTo>
                  <a:lnTo>
                    <a:pt x="2286" y="1625"/>
                  </a:lnTo>
                  <a:lnTo>
                    <a:pt x="1955" y="1727"/>
                  </a:lnTo>
                  <a:lnTo>
                    <a:pt x="1574" y="2019"/>
                  </a:lnTo>
                  <a:lnTo>
                    <a:pt x="1409" y="2209"/>
                  </a:lnTo>
                  <a:lnTo>
                    <a:pt x="1257" y="2463"/>
                  </a:lnTo>
                  <a:lnTo>
                    <a:pt x="1257" y="1752"/>
                  </a:lnTo>
                  <a:lnTo>
                    <a:pt x="0" y="1752"/>
                  </a:lnTo>
                  <a:lnTo>
                    <a:pt x="0" y="6680"/>
                  </a:lnTo>
                  <a:lnTo>
                    <a:pt x="1308" y="6680"/>
                  </a:lnTo>
                  <a:lnTo>
                    <a:pt x="1308" y="3441"/>
                  </a:lnTo>
                  <a:lnTo>
                    <a:pt x="1346" y="3238"/>
                  </a:lnTo>
                  <a:lnTo>
                    <a:pt x="1549" y="2857"/>
                  </a:lnTo>
                  <a:lnTo>
                    <a:pt x="1790" y="2743"/>
                  </a:lnTo>
                  <a:lnTo>
                    <a:pt x="2476" y="2743"/>
                  </a:lnTo>
                  <a:lnTo>
                    <a:pt x="2692" y="2857"/>
                  </a:lnTo>
                  <a:lnTo>
                    <a:pt x="2857" y="3225"/>
                  </a:lnTo>
                  <a:lnTo>
                    <a:pt x="2895" y="3441"/>
                  </a:lnTo>
                  <a:lnTo>
                    <a:pt x="2895" y="6680"/>
                  </a:lnTo>
                  <a:lnTo>
                    <a:pt x="4191" y="6680"/>
                  </a:lnTo>
                  <a:lnTo>
                    <a:pt x="4191" y="3517"/>
                  </a:lnTo>
                  <a:lnTo>
                    <a:pt x="4229" y="3327"/>
                  </a:lnTo>
                  <a:lnTo>
                    <a:pt x="4432" y="2870"/>
                  </a:lnTo>
                  <a:lnTo>
                    <a:pt x="4686" y="2717"/>
                  </a:lnTo>
                  <a:lnTo>
                    <a:pt x="5346" y="2717"/>
                  </a:lnTo>
                  <a:lnTo>
                    <a:pt x="5562" y="2844"/>
                  </a:lnTo>
                  <a:lnTo>
                    <a:pt x="5740" y="3187"/>
                  </a:lnTo>
                  <a:lnTo>
                    <a:pt x="5765" y="3352"/>
                  </a:lnTo>
                  <a:lnTo>
                    <a:pt x="5765" y="6680"/>
                  </a:lnTo>
                  <a:lnTo>
                    <a:pt x="7086" y="6680"/>
                  </a:lnTo>
                  <a:lnTo>
                    <a:pt x="7099" y="3251"/>
                  </a:lnTo>
                  <a:close/>
                </a:path>
                <a:path w="59054" h="8889">
                  <a:moveTo>
                    <a:pt x="12992" y="3340"/>
                  </a:moveTo>
                  <a:lnTo>
                    <a:pt x="12839" y="2882"/>
                  </a:lnTo>
                  <a:lnTo>
                    <a:pt x="12661" y="2667"/>
                  </a:lnTo>
                  <a:lnTo>
                    <a:pt x="12001" y="1841"/>
                  </a:lnTo>
                  <a:lnTo>
                    <a:pt x="11582" y="1676"/>
                  </a:lnTo>
                  <a:lnTo>
                    <a:pt x="11582" y="3340"/>
                  </a:lnTo>
                  <a:lnTo>
                    <a:pt x="11582" y="5092"/>
                  </a:lnTo>
                  <a:lnTo>
                    <a:pt x="11176" y="5638"/>
                  </a:lnTo>
                  <a:lnTo>
                    <a:pt x="10883" y="5765"/>
                  </a:lnTo>
                  <a:lnTo>
                    <a:pt x="10134" y="5765"/>
                  </a:lnTo>
                  <a:lnTo>
                    <a:pt x="9842" y="5638"/>
                  </a:lnTo>
                  <a:lnTo>
                    <a:pt x="9436" y="5092"/>
                  </a:lnTo>
                  <a:lnTo>
                    <a:pt x="9436" y="3340"/>
                  </a:lnTo>
                  <a:lnTo>
                    <a:pt x="9842" y="2806"/>
                  </a:lnTo>
                  <a:lnTo>
                    <a:pt x="10134" y="2667"/>
                  </a:lnTo>
                  <a:lnTo>
                    <a:pt x="10883" y="2667"/>
                  </a:lnTo>
                  <a:lnTo>
                    <a:pt x="11163" y="2806"/>
                  </a:lnTo>
                  <a:lnTo>
                    <a:pt x="11582" y="3340"/>
                  </a:lnTo>
                  <a:lnTo>
                    <a:pt x="11582" y="1676"/>
                  </a:lnTo>
                  <a:lnTo>
                    <a:pt x="11366" y="1574"/>
                  </a:lnTo>
                  <a:lnTo>
                    <a:pt x="9664" y="1574"/>
                  </a:lnTo>
                  <a:lnTo>
                    <a:pt x="9029" y="1841"/>
                  </a:lnTo>
                  <a:lnTo>
                    <a:pt x="8191" y="2882"/>
                  </a:lnTo>
                  <a:lnTo>
                    <a:pt x="8039" y="3340"/>
                  </a:lnTo>
                  <a:lnTo>
                    <a:pt x="8128" y="5372"/>
                  </a:lnTo>
                  <a:lnTo>
                    <a:pt x="8255" y="5638"/>
                  </a:lnTo>
                  <a:lnTo>
                    <a:pt x="9029" y="6604"/>
                  </a:lnTo>
                  <a:lnTo>
                    <a:pt x="9664" y="6858"/>
                  </a:lnTo>
                  <a:lnTo>
                    <a:pt x="11366" y="6858"/>
                  </a:lnTo>
                  <a:lnTo>
                    <a:pt x="12001" y="6604"/>
                  </a:lnTo>
                  <a:lnTo>
                    <a:pt x="12661" y="5765"/>
                  </a:lnTo>
                  <a:lnTo>
                    <a:pt x="12776" y="5638"/>
                  </a:lnTo>
                  <a:lnTo>
                    <a:pt x="12903" y="5372"/>
                  </a:lnTo>
                  <a:lnTo>
                    <a:pt x="12992" y="3340"/>
                  </a:lnTo>
                  <a:close/>
                </a:path>
                <a:path w="59054" h="8889">
                  <a:moveTo>
                    <a:pt x="18478" y="0"/>
                  </a:moveTo>
                  <a:lnTo>
                    <a:pt x="17157" y="0"/>
                  </a:lnTo>
                  <a:lnTo>
                    <a:pt x="17157" y="2362"/>
                  </a:lnTo>
                  <a:lnTo>
                    <a:pt x="17132" y="3492"/>
                  </a:lnTo>
                  <a:lnTo>
                    <a:pt x="17094" y="5067"/>
                  </a:lnTo>
                  <a:lnTo>
                    <a:pt x="16713" y="5613"/>
                  </a:lnTo>
                  <a:lnTo>
                    <a:pt x="16446" y="5753"/>
                  </a:lnTo>
                  <a:lnTo>
                    <a:pt x="15709" y="5753"/>
                  </a:lnTo>
                  <a:lnTo>
                    <a:pt x="15443" y="5613"/>
                  </a:lnTo>
                  <a:lnTo>
                    <a:pt x="15074" y="5067"/>
                  </a:lnTo>
                  <a:lnTo>
                    <a:pt x="15074" y="3467"/>
                  </a:lnTo>
                  <a:lnTo>
                    <a:pt x="17132" y="3492"/>
                  </a:lnTo>
                  <a:lnTo>
                    <a:pt x="17132" y="2324"/>
                  </a:lnTo>
                  <a:lnTo>
                    <a:pt x="17018" y="2133"/>
                  </a:lnTo>
                  <a:lnTo>
                    <a:pt x="16827" y="1943"/>
                  </a:lnTo>
                  <a:lnTo>
                    <a:pt x="16357" y="1676"/>
                  </a:lnTo>
                  <a:lnTo>
                    <a:pt x="16090" y="1612"/>
                  </a:lnTo>
                  <a:lnTo>
                    <a:pt x="15138" y="1612"/>
                  </a:lnTo>
                  <a:lnTo>
                    <a:pt x="14630" y="1854"/>
                  </a:lnTo>
                  <a:lnTo>
                    <a:pt x="13906" y="2755"/>
                  </a:lnTo>
                  <a:lnTo>
                    <a:pt x="13830" y="2882"/>
                  </a:lnTo>
                  <a:lnTo>
                    <a:pt x="13728" y="3251"/>
                  </a:lnTo>
                  <a:lnTo>
                    <a:pt x="13855" y="5664"/>
                  </a:lnTo>
                  <a:lnTo>
                    <a:pt x="14643" y="6604"/>
                  </a:lnTo>
                  <a:lnTo>
                    <a:pt x="15125" y="6845"/>
                  </a:lnTo>
                  <a:lnTo>
                    <a:pt x="16052" y="6845"/>
                  </a:lnTo>
                  <a:lnTo>
                    <a:pt x="16344" y="6769"/>
                  </a:lnTo>
                  <a:lnTo>
                    <a:pt x="16814" y="6502"/>
                  </a:lnTo>
                  <a:lnTo>
                    <a:pt x="17030" y="6299"/>
                  </a:lnTo>
                  <a:lnTo>
                    <a:pt x="17221" y="6007"/>
                  </a:lnTo>
                  <a:lnTo>
                    <a:pt x="17221" y="6680"/>
                  </a:lnTo>
                  <a:lnTo>
                    <a:pt x="18478" y="6680"/>
                  </a:lnTo>
                  <a:lnTo>
                    <a:pt x="18478" y="6007"/>
                  </a:lnTo>
                  <a:lnTo>
                    <a:pt x="18478" y="5753"/>
                  </a:lnTo>
                  <a:lnTo>
                    <a:pt x="18478" y="2755"/>
                  </a:lnTo>
                  <a:lnTo>
                    <a:pt x="18478" y="2362"/>
                  </a:lnTo>
                  <a:lnTo>
                    <a:pt x="18478" y="0"/>
                  </a:lnTo>
                  <a:close/>
                </a:path>
                <a:path w="59054" h="8889">
                  <a:moveTo>
                    <a:pt x="24079" y="1739"/>
                  </a:moveTo>
                  <a:lnTo>
                    <a:pt x="22771" y="1739"/>
                  </a:lnTo>
                  <a:lnTo>
                    <a:pt x="22771" y="4749"/>
                  </a:lnTo>
                  <a:lnTo>
                    <a:pt x="22733" y="5003"/>
                  </a:lnTo>
                  <a:lnTo>
                    <a:pt x="22479" y="5549"/>
                  </a:lnTo>
                  <a:lnTo>
                    <a:pt x="22174" y="5727"/>
                  </a:lnTo>
                  <a:lnTo>
                    <a:pt x="21386" y="5727"/>
                  </a:lnTo>
                  <a:lnTo>
                    <a:pt x="21158" y="5600"/>
                  </a:lnTo>
                  <a:lnTo>
                    <a:pt x="20967" y="5207"/>
                  </a:lnTo>
                  <a:lnTo>
                    <a:pt x="20942" y="5003"/>
                  </a:lnTo>
                  <a:lnTo>
                    <a:pt x="20942" y="1739"/>
                  </a:lnTo>
                  <a:lnTo>
                    <a:pt x="19608" y="1739"/>
                  </a:lnTo>
                  <a:lnTo>
                    <a:pt x="19608" y="5283"/>
                  </a:lnTo>
                  <a:lnTo>
                    <a:pt x="19685" y="5715"/>
                  </a:lnTo>
                  <a:lnTo>
                    <a:pt x="20078" y="6527"/>
                  </a:lnTo>
                  <a:lnTo>
                    <a:pt x="20574" y="6794"/>
                  </a:lnTo>
                  <a:lnTo>
                    <a:pt x="21564" y="6794"/>
                  </a:lnTo>
                  <a:lnTo>
                    <a:pt x="22821" y="5981"/>
                  </a:lnTo>
                  <a:lnTo>
                    <a:pt x="22821" y="6680"/>
                  </a:lnTo>
                  <a:lnTo>
                    <a:pt x="24079" y="6680"/>
                  </a:lnTo>
                  <a:lnTo>
                    <a:pt x="24079" y="1739"/>
                  </a:lnTo>
                  <a:close/>
                </a:path>
                <a:path w="59054" h="8889">
                  <a:moveTo>
                    <a:pt x="26657" y="0"/>
                  </a:moveTo>
                  <a:lnTo>
                    <a:pt x="25349" y="0"/>
                  </a:lnTo>
                  <a:lnTo>
                    <a:pt x="25349" y="6680"/>
                  </a:lnTo>
                  <a:lnTo>
                    <a:pt x="26657" y="6680"/>
                  </a:lnTo>
                  <a:lnTo>
                    <a:pt x="26657" y="0"/>
                  </a:lnTo>
                  <a:close/>
                </a:path>
                <a:path w="59054" h="8889">
                  <a:moveTo>
                    <a:pt x="32207" y="4572"/>
                  </a:moveTo>
                  <a:lnTo>
                    <a:pt x="32194" y="3721"/>
                  </a:lnTo>
                  <a:lnTo>
                    <a:pt x="32092" y="3136"/>
                  </a:lnTo>
                  <a:lnTo>
                    <a:pt x="31991" y="2857"/>
                  </a:lnTo>
                  <a:lnTo>
                    <a:pt x="31864" y="2667"/>
                  </a:lnTo>
                  <a:lnTo>
                    <a:pt x="31584" y="2235"/>
                  </a:lnTo>
                  <a:lnTo>
                    <a:pt x="31305" y="1993"/>
                  </a:lnTo>
                  <a:lnTo>
                    <a:pt x="30873" y="1790"/>
                  </a:lnTo>
                  <a:lnTo>
                    <a:pt x="30873" y="3721"/>
                  </a:lnTo>
                  <a:lnTo>
                    <a:pt x="28854" y="3721"/>
                  </a:lnTo>
                  <a:lnTo>
                    <a:pt x="28892" y="3403"/>
                  </a:lnTo>
                  <a:lnTo>
                    <a:pt x="29019" y="3111"/>
                  </a:lnTo>
                  <a:lnTo>
                    <a:pt x="29337" y="2768"/>
                  </a:lnTo>
                  <a:lnTo>
                    <a:pt x="29565" y="2667"/>
                  </a:lnTo>
                  <a:lnTo>
                    <a:pt x="30137" y="2667"/>
                  </a:lnTo>
                  <a:lnTo>
                    <a:pt x="30378" y="2768"/>
                  </a:lnTo>
                  <a:lnTo>
                    <a:pt x="30746" y="3111"/>
                  </a:lnTo>
                  <a:lnTo>
                    <a:pt x="30848" y="3403"/>
                  </a:lnTo>
                  <a:lnTo>
                    <a:pt x="30873" y="3721"/>
                  </a:lnTo>
                  <a:lnTo>
                    <a:pt x="30873" y="1790"/>
                  </a:lnTo>
                  <a:lnTo>
                    <a:pt x="30645" y="1676"/>
                  </a:lnTo>
                  <a:lnTo>
                    <a:pt x="30276" y="1600"/>
                  </a:lnTo>
                  <a:lnTo>
                    <a:pt x="29171" y="1600"/>
                  </a:lnTo>
                  <a:lnTo>
                    <a:pt x="28600" y="1828"/>
                  </a:lnTo>
                  <a:lnTo>
                    <a:pt x="27813" y="2667"/>
                  </a:lnTo>
                  <a:lnTo>
                    <a:pt x="27698" y="2857"/>
                  </a:lnTo>
                  <a:lnTo>
                    <a:pt x="27584" y="3200"/>
                  </a:lnTo>
                  <a:lnTo>
                    <a:pt x="27647" y="5524"/>
                  </a:lnTo>
                  <a:lnTo>
                    <a:pt x="27762" y="5842"/>
                  </a:lnTo>
                  <a:lnTo>
                    <a:pt x="28727" y="6642"/>
                  </a:lnTo>
                  <a:lnTo>
                    <a:pt x="29273" y="6845"/>
                  </a:lnTo>
                  <a:lnTo>
                    <a:pt x="30670" y="6845"/>
                  </a:lnTo>
                  <a:lnTo>
                    <a:pt x="31267" y="6604"/>
                  </a:lnTo>
                  <a:lnTo>
                    <a:pt x="31978" y="5803"/>
                  </a:lnTo>
                  <a:lnTo>
                    <a:pt x="32118" y="5524"/>
                  </a:lnTo>
                  <a:lnTo>
                    <a:pt x="32156" y="5232"/>
                  </a:lnTo>
                  <a:lnTo>
                    <a:pt x="30822" y="5232"/>
                  </a:lnTo>
                  <a:lnTo>
                    <a:pt x="30632" y="5524"/>
                  </a:lnTo>
                  <a:lnTo>
                    <a:pt x="30416" y="5727"/>
                  </a:lnTo>
                  <a:lnTo>
                    <a:pt x="30200" y="5803"/>
                  </a:lnTo>
                  <a:lnTo>
                    <a:pt x="29679" y="5803"/>
                  </a:lnTo>
                  <a:lnTo>
                    <a:pt x="29476" y="5740"/>
                  </a:lnTo>
                  <a:lnTo>
                    <a:pt x="29006" y="5410"/>
                  </a:lnTo>
                  <a:lnTo>
                    <a:pt x="28917" y="5232"/>
                  </a:lnTo>
                  <a:lnTo>
                    <a:pt x="28829" y="4572"/>
                  </a:lnTo>
                  <a:lnTo>
                    <a:pt x="32207" y="4572"/>
                  </a:lnTo>
                  <a:close/>
                </a:path>
                <a:path w="59054" h="8889">
                  <a:moveTo>
                    <a:pt x="37655" y="7391"/>
                  </a:moveTo>
                  <a:lnTo>
                    <a:pt x="32473" y="7391"/>
                  </a:lnTo>
                  <a:lnTo>
                    <a:pt x="32473" y="7848"/>
                  </a:lnTo>
                  <a:lnTo>
                    <a:pt x="37655" y="7848"/>
                  </a:lnTo>
                  <a:lnTo>
                    <a:pt x="37655" y="7391"/>
                  </a:lnTo>
                  <a:close/>
                </a:path>
                <a:path w="59054" h="8889">
                  <a:moveTo>
                    <a:pt x="42760" y="0"/>
                  </a:moveTo>
                  <a:lnTo>
                    <a:pt x="41452" y="0"/>
                  </a:lnTo>
                  <a:lnTo>
                    <a:pt x="41452" y="2362"/>
                  </a:lnTo>
                  <a:lnTo>
                    <a:pt x="41414" y="3492"/>
                  </a:lnTo>
                  <a:lnTo>
                    <a:pt x="41389" y="5067"/>
                  </a:lnTo>
                  <a:lnTo>
                    <a:pt x="41008" y="5613"/>
                  </a:lnTo>
                  <a:lnTo>
                    <a:pt x="40728" y="5753"/>
                  </a:lnTo>
                  <a:lnTo>
                    <a:pt x="39992" y="5753"/>
                  </a:lnTo>
                  <a:lnTo>
                    <a:pt x="39725" y="5613"/>
                  </a:lnTo>
                  <a:lnTo>
                    <a:pt x="39357" y="5067"/>
                  </a:lnTo>
                  <a:lnTo>
                    <a:pt x="39357" y="3467"/>
                  </a:lnTo>
                  <a:lnTo>
                    <a:pt x="41414" y="3492"/>
                  </a:lnTo>
                  <a:lnTo>
                    <a:pt x="41414" y="2311"/>
                  </a:lnTo>
                  <a:lnTo>
                    <a:pt x="41300" y="2133"/>
                  </a:lnTo>
                  <a:lnTo>
                    <a:pt x="41109" y="1943"/>
                  </a:lnTo>
                  <a:lnTo>
                    <a:pt x="40640" y="1676"/>
                  </a:lnTo>
                  <a:lnTo>
                    <a:pt x="40373" y="1612"/>
                  </a:lnTo>
                  <a:lnTo>
                    <a:pt x="39433" y="1612"/>
                  </a:lnTo>
                  <a:lnTo>
                    <a:pt x="38912" y="1854"/>
                  </a:lnTo>
                  <a:lnTo>
                    <a:pt x="38201" y="2755"/>
                  </a:lnTo>
                  <a:lnTo>
                    <a:pt x="38112" y="2882"/>
                  </a:lnTo>
                  <a:lnTo>
                    <a:pt x="38011" y="3251"/>
                  </a:lnTo>
                  <a:lnTo>
                    <a:pt x="38138" y="5664"/>
                  </a:lnTo>
                  <a:lnTo>
                    <a:pt x="38925" y="6604"/>
                  </a:lnTo>
                  <a:lnTo>
                    <a:pt x="39408" y="6845"/>
                  </a:lnTo>
                  <a:lnTo>
                    <a:pt x="40347" y="6845"/>
                  </a:lnTo>
                  <a:lnTo>
                    <a:pt x="40640" y="6769"/>
                  </a:lnTo>
                  <a:lnTo>
                    <a:pt x="41109" y="6502"/>
                  </a:lnTo>
                  <a:lnTo>
                    <a:pt x="41313" y="6299"/>
                  </a:lnTo>
                  <a:lnTo>
                    <a:pt x="41503" y="6007"/>
                  </a:lnTo>
                  <a:lnTo>
                    <a:pt x="41503" y="6680"/>
                  </a:lnTo>
                  <a:lnTo>
                    <a:pt x="42760" y="6680"/>
                  </a:lnTo>
                  <a:lnTo>
                    <a:pt x="42760" y="6007"/>
                  </a:lnTo>
                  <a:lnTo>
                    <a:pt x="42760" y="5753"/>
                  </a:lnTo>
                  <a:lnTo>
                    <a:pt x="42760" y="2755"/>
                  </a:lnTo>
                  <a:lnTo>
                    <a:pt x="42760" y="2362"/>
                  </a:lnTo>
                  <a:lnTo>
                    <a:pt x="42760" y="0"/>
                  </a:lnTo>
                  <a:close/>
                </a:path>
                <a:path w="59054" h="8889">
                  <a:moveTo>
                    <a:pt x="48234" y="4572"/>
                  </a:moveTo>
                  <a:lnTo>
                    <a:pt x="48209" y="3721"/>
                  </a:lnTo>
                  <a:lnTo>
                    <a:pt x="48107" y="3136"/>
                  </a:lnTo>
                  <a:lnTo>
                    <a:pt x="48006" y="2857"/>
                  </a:lnTo>
                  <a:lnTo>
                    <a:pt x="47879" y="2667"/>
                  </a:lnTo>
                  <a:lnTo>
                    <a:pt x="47599" y="2235"/>
                  </a:lnTo>
                  <a:lnTo>
                    <a:pt x="47332" y="1993"/>
                  </a:lnTo>
                  <a:lnTo>
                    <a:pt x="46888" y="1790"/>
                  </a:lnTo>
                  <a:lnTo>
                    <a:pt x="46888" y="3721"/>
                  </a:lnTo>
                  <a:lnTo>
                    <a:pt x="44881" y="3721"/>
                  </a:lnTo>
                  <a:lnTo>
                    <a:pt x="44919" y="3403"/>
                  </a:lnTo>
                  <a:lnTo>
                    <a:pt x="45046" y="3111"/>
                  </a:lnTo>
                  <a:lnTo>
                    <a:pt x="45351" y="2768"/>
                  </a:lnTo>
                  <a:lnTo>
                    <a:pt x="45593" y="2667"/>
                  </a:lnTo>
                  <a:lnTo>
                    <a:pt x="46164" y="2667"/>
                  </a:lnTo>
                  <a:lnTo>
                    <a:pt x="46393" y="2768"/>
                  </a:lnTo>
                  <a:lnTo>
                    <a:pt x="46761" y="3111"/>
                  </a:lnTo>
                  <a:lnTo>
                    <a:pt x="46875" y="3403"/>
                  </a:lnTo>
                  <a:lnTo>
                    <a:pt x="46888" y="3721"/>
                  </a:lnTo>
                  <a:lnTo>
                    <a:pt x="46888" y="1790"/>
                  </a:lnTo>
                  <a:lnTo>
                    <a:pt x="46672" y="1676"/>
                  </a:lnTo>
                  <a:lnTo>
                    <a:pt x="46304" y="1600"/>
                  </a:lnTo>
                  <a:lnTo>
                    <a:pt x="45199" y="1600"/>
                  </a:lnTo>
                  <a:lnTo>
                    <a:pt x="44627" y="1828"/>
                  </a:lnTo>
                  <a:lnTo>
                    <a:pt x="43827" y="2667"/>
                  </a:lnTo>
                  <a:lnTo>
                    <a:pt x="43726" y="2857"/>
                  </a:lnTo>
                  <a:lnTo>
                    <a:pt x="43611" y="3200"/>
                  </a:lnTo>
                  <a:lnTo>
                    <a:pt x="43675" y="5524"/>
                  </a:lnTo>
                  <a:lnTo>
                    <a:pt x="43789" y="5842"/>
                  </a:lnTo>
                  <a:lnTo>
                    <a:pt x="44742" y="6642"/>
                  </a:lnTo>
                  <a:lnTo>
                    <a:pt x="45300" y="6845"/>
                  </a:lnTo>
                  <a:lnTo>
                    <a:pt x="46697" y="6845"/>
                  </a:lnTo>
                  <a:lnTo>
                    <a:pt x="47282" y="6604"/>
                  </a:lnTo>
                  <a:lnTo>
                    <a:pt x="47993" y="5803"/>
                  </a:lnTo>
                  <a:lnTo>
                    <a:pt x="48133" y="5524"/>
                  </a:lnTo>
                  <a:lnTo>
                    <a:pt x="48171" y="5232"/>
                  </a:lnTo>
                  <a:lnTo>
                    <a:pt x="46850" y="5232"/>
                  </a:lnTo>
                  <a:lnTo>
                    <a:pt x="46659" y="5524"/>
                  </a:lnTo>
                  <a:lnTo>
                    <a:pt x="46443" y="5727"/>
                  </a:lnTo>
                  <a:lnTo>
                    <a:pt x="46228" y="5803"/>
                  </a:lnTo>
                  <a:lnTo>
                    <a:pt x="45707" y="5803"/>
                  </a:lnTo>
                  <a:lnTo>
                    <a:pt x="45491" y="5740"/>
                  </a:lnTo>
                  <a:lnTo>
                    <a:pt x="45021" y="5410"/>
                  </a:lnTo>
                  <a:lnTo>
                    <a:pt x="44945" y="5232"/>
                  </a:lnTo>
                  <a:lnTo>
                    <a:pt x="44843" y="4572"/>
                  </a:lnTo>
                  <a:lnTo>
                    <a:pt x="48234" y="4572"/>
                  </a:lnTo>
                  <a:close/>
                </a:path>
                <a:path w="59054" h="8889">
                  <a:moveTo>
                    <a:pt x="53746" y="2984"/>
                  </a:moveTo>
                  <a:lnTo>
                    <a:pt x="53670" y="2755"/>
                  </a:lnTo>
                  <a:lnTo>
                    <a:pt x="53428" y="2463"/>
                  </a:lnTo>
                  <a:lnTo>
                    <a:pt x="52844" y="1841"/>
                  </a:lnTo>
                  <a:lnTo>
                    <a:pt x="52425" y="1663"/>
                  </a:lnTo>
                  <a:lnTo>
                    <a:pt x="52425" y="3492"/>
                  </a:lnTo>
                  <a:lnTo>
                    <a:pt x="52425" y="5041"/>
                  </a:lnTo>
                  <a:lnTo>
                    <a:pt x="52044" y="5600"/>
                  </a:lnTo>
                  <a:lnTo>
                    <a:pt x="51765" y="5740"/>
                  </a:lnTo>
                  <a:lnTo>
                    <a:pt x="51155" y="5740"/>
                  </a:lnTo>
                  <a:lnTo>
                    <a:pt x="50977" y="5676"/>
                  </a:lnTo>
                  <a:lnTo>
                    <a:pt x="50457" y="5295"/>
                  </a:lnTo>
                  <a:lnTo>
                    <a:pt x="50419" y="3492"/>
                  </a:lnTo>
                  <a:lnTo>
                    <a:pt x="50622" y="2984"/>
                  </a:lnTo>
                  <a:lnTo>
                    <a:pt x="50939" y="2755"/>
                  </a:lnTo>
                  <a:lnTo>
                    <a:pt x="51790" y="2755"/>
                  </a:lnTo>
                  <a:lnTo>
                    <a:pt x="52082" y="2908"/>
                  </a:lnTo>
                  <a:lnTo>
                    <a:pt x="52425" y="3492"/>
                  </a:lnTo>
                  <a:lnTo>
                    <a:pt x="52425" y="1663"/>
                  </a:lnTo>
                  <a:lnTo>
                    <a:pt x="51384" y="1625"/>
                  </a:lnTo>
                  <a:lnTo>
                    <a:pt x="51041" y="1739"/>
                  </a:lnTo>
                  <a:lnTo>
                    <a:pt x="50596" y="2082"/>
                  </a:lnTo>
                  <a:lnTo>
                    <a:pt x="50444" y="2247"/>
                  </a:lnTo>
                  <a:lnTo>
                    <a:pt x="50304" y="2463"/>
                  </a:lnTo>
                  <a:lnTo>
                    <a:pt x="50304" y="1739"/>
                  </a:lnTo>
                  <a:lnTo>
                    <a:pt x="49072" y="1739"/>
                  </a:lnTo>
                  <a:lnTo>
                    <a:pt x="49072" y="8636"/>
                  </a:lnTo>
                  <a:lnTo>
                    <a:pt x="50355" y="8636"/>
                  </a:lnTo>
                  <a:lnTo>
                    <a:pt x="50355" y="6057"/>
                  </a:lnTo>
                  <a:lnTo>
                    <a:pt x="50482" y="6261"/>
                  </a:lnTo>
                  <a:lnTo>
                    <a:pt x="50622" y="6426"/>
                  </a:lnTo>
                  <a:lnTo>
                    <a:pt x="51028" y="6731"/>
                  </a:lnTo>
                  <a:lnTo>
                    <a:pt x="51358" y="6819"/>
                  </a:lnTo>
                  <a:lnTo>
                    <a:pt x="52362" y="6819"/>
                  </a:lnTo>
                  <a:lnTo>
                    <a:pt x="52870" y="6604"/>
                  </a:lnTo>
                  <a:lnTo>
                    <a:pt x="53340" y="6057"/>
                  </a:lnTo>
                  <a:lnTo>
                    <a:pt x="53606" y="5740"/>
                  </a:lnTo>
                  <a:lnTo>
                    <a:pt x="53746" y="2984"/>
                  </a:lnTo>
                  <a:close/>
                </a:path>
                <a:path w="59054" h="8889">
                  <a:moveTo>
                    <a:pt x="58991" y="4813"/>
                  </a:moveTo>
                  <a:lnTo>
                    <a:pt x="58877" y="4508"/>
                  </a:lnTo>
                  <a:lnTo>
                    <a:pt x="58356" y="4013"/>
                  </a:lnTo>
                  <a:lnTo>
                    <a:pt x="57975" y="3822"/>
                  </a:lnTo>
                  <a:lnTo>
                    <a:pt x="57454" y="3708"/>
                  </a:lnTo>
                  <a:lnTo>
                    <a:pt x="56680" y="3530"/>
                  </a:lnTo>
                  <a:lnTo>
                    <a:pt x="56235" y="3416"/>
                  </a:lnTo>
                  <a:lnTo>
                    <a:pt x="55981" y="3276"/>
                  </a:lnTo>
                  <a:lnTo>
                    <a:pt x="55918" y="2908"/>
                  </a:lnTo>
                  <a:lnTo>
                    <a:pt x="56222" y="2628"/>
                  </a:lnTo>
                  <a:lnTo>
                    <a:pt x="56413" y="2590"/>
                  </a:lnTo>
                  <a:lnTo>
                    <a:pt x="57048" y="2590"/>
                  </a:lnTo>
                  <a:lnTo>
                    <a:pt x="57289" y="2667"/>
                  </a:lnTo>
                  <a:lnTo>
                    <a:pt x="57505" y="2946"/>
                  </a:lnTo>
                  <a:lnTo>
                    <a:pt x="57556" y="3073"/>
                  </a:lnTo>
                  <a:lnTo>
                    <a:pt x="57569" y="3238"/>
                  </a:lnTo>
                  <a:lnTo>
                    <a:pt x="58864" y="3238"/>
                  </a:lnTo>
                  <a:lnTo>
                    <a:pt x="58801" y="2641"/>
                  </a:lnTo>
                  <a:lnTo>
                    <a:pt x="58585" y="2209"/>
                  </a:lnTo>
                  <a:lnTo>
                    <a:pt x="57797" y="1714"/>
                  </a:lnTo>
                  <a:lnTo>
                    <a:pt x="57302" y="1600"/>
                  </a:lnTo>
                  <a:lnTo>
                    <a:pt x="56032" y="1600"/>
                  </a:lnTo>
                  <a:lnTo>
                    <a:pt x="55524" y="1752"/>
                  </a:lnTo>
                  <a:lnTo>
                    <a:pt x="54813" y="2413"/>
                  </a:lnTo>
                  <a:lnTo>
                    <a:pt x="54635" y="2806"/>
                  </a:lnTo>
                  <a:lnTo>
                    <a:pt x="54635" y="3657"/>
                  </a:lnTo>
                  <a:lnTo>
                    <a:pt x="54749" y="3949"/>
                  </a:lnTo>
                  <a:lnTo>
                    <a:pt x="55206" y="4356"/>
                  </a:lnTo>
                  <a:lnTo>
                    <a:pt x="55600" y="4533"/>
                  </a:lnTo>
                  <a:lnTo>
                    <a:pt x="56934" y="4864"/>
                  </a:lnTo>
                  <a:lnTo>
                    <a:pt x="57391" y="4991"/>
                  </a:lnTo>
                  <a:lnTo>
                    <a:pt x="57632" y="5143"/>
                  </a:lnTo>
                  <a:lnTo>
                    <a:pt x="57683" y="5549"/>
                  </a:lnTo>
                  <a:lnTo>
                    <a:pt x="57315" y="5816"/>
                  </a:lnTo>
                  <a:lnTo>
                    <a:pt x="57111" y="5854"/>
                  </a:lnTo>
                  <a:lnTo>
                    <a:pt x="56426" y="5854"/>
                  </a:lnTo>
                  <a:lnTo>
                    <a:pt x="56134" y="5765"/>
                  </a:lnTo>
                  <a:lnTo>
                    <a:pt x="55880" y="5499"/>
                  </a:lnTo>
                  <a:lnTo>
                    <a:pt x="55816" y="5334"/>
                  </a:lnTo>
                  <a:lnTo>
                    <a:pt x="55791" y="5105"/>
                  </a:lnTo>
                  <a:lnTo>
                    <a:pt x="54483" y="5105"/>
                  </a:lnTo>
                  <a:lnTo>
                    <a:pt x="54483" y="5613"/>
                  </a:lnTo>
                  <a:lnTo>
                    <a:pt x="54673" y="6032"/>
                  </a:lnTo>
                  <a:lnTo>
                    <a:pt x="55410" y="6692"/>
                  </a:lnTo>
                  <a:lnTo>
                    <a:pt x="55981" y="6845"/>
                  </a:lnTo>
                  <a:lnTo>
                    <a:pt x="57518" y="6845"/>
                  </a:lnTo>
                  <a:lnTo>
                    <a:pt x="58089" y="6692"/>
                  </a:lnTo>
                  <a:lnTo>
                    <a:pt x="58813" y="6070"/>
                  </a:lnTo>
                  <a:lnTo>
                    <a:pt x="58991" y="5676"/>
                  </a:lnTo>
                  <a:lnTo>
                    <a:pt x="58991" y="4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480157" y="278828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373383" y="2804235"/>
              <a:ext cx="114935" cy="22860"/>
            </a:xfrm>
            <a:custGeom>
              <a:avLst/>
              <a:gdLst/>
              <a:ahLst/>
              <a:cxnLst/>
              <a:rect l="l" t="t" r="r" b="b"/>
              <a:pathLst>
                <a:path w="114935" h="22860">
                  <a:moveTo>
                    <a:pt x="5994" y="18351"/>
                  </a:moveTo>
                  <a:lnTo>
                    <a:pt x="5943" y="18046"/>
                  </a:lnTo>
                  <a:lnTo>
                    <a:pt x="5600" y="17373"/>
                  </a:lnTo>
                  <a:lnTo>
                    <a:pt x="5194" y="17157"/>
                  </a:lnTo>
                  <a:lnTo>
                    <a:pt x="4318" y="17157"/>
                  </a:lnTo>
                  <a:lnTo>
                    <a:pt x="4064" y="17221"/>
                  </a:lnTo>
                  <a:lnTo>
                    <a:pt x="3619" y="17449"/>
                  </a:lnTo>
                  <a:lnTo>
                    <a:pt x="3429" y="17627"/>
                  </a:lnTo>
                  <a:lnTo>
                    <a:pt x="3251" y="17856"/>
                  </a:lnTo>
                  <a:lnTo>
                    <a:pt x="3162" y="17665"/>
                  </a:lnTo>
                  <a:lnTo>
                    <a:pt x="3048" y="17526"/>
                  </a:lnTo>
                  <a:lnTo>
                    <a:pt x="2705" y="17246"/>
                  </a:lnTo>
                  <a:lnTo>
                    <a:pt x="2425" y="17157"/>
                  </a:lnTo>
                  <a:lnTo>
                    <a:pt x="1752" y="17157"/>
                  </a:lnTo>
                  <a:lnTo>
                    <a:pt x="1473" y="17246"/>
                  </a:lnTo>
                  <a:lnTo>
                    <a:pt x="1079" y="17513"/>
                  </a:lnTo>
                  <a:lnTo>
                    <a:pt x="914" y="17678"/>
                  </a:lnTo>
                  <a:lnTo>
                    <a:pt x="749" y="17894"/>
                  </a:lnTo>
                  <a:lnTo>
                    <a:pt x="749" y="17259"/>
                  </a:lnTo>
                  <a:lnTo>
                    <a:pt x="0" y="17259"/>
                  </a:lnTo>
                  <a:lnTo>
                    <a:pt x="0" y="21717"/>
                  </a:lnTo>
                  <a:lnTo>
                    <a:pt x="749" y="21717"/>
                  </a:lnTo>
                  <a:lnTo>
                    <a:pt x="749" y="18783"/>
                  </a:lnTo>
                  <a:lnTo>
                    <a:pt x="863" y="18376"/>
                  </a:lnTo>
                  <a:lnTo>
                    <a:pt x="1333" y="17945"/>
                  </a:lnTo>
                  <a:lnTo>
                    <a:pt x="1587" y="17830"/>
                  </a:lnTo>
                  <a:lnTo>
                    <a:pt x="2184" y="17830"/>
                  </a:lnTo>
                  <a:lnTo>
                    <a:pt x="2387" y="17932"/>
                  </a:lnTo>
                  <a:lnTo>
                    <a:pt x="2578" y="18288"/>
                  </a:lnTo>
                  <a:lnTo>
                    <a:pt x="2616" y="18503"/>
                  </a:lnTo>
                  <a:lnTo>
                    <a:pt x="2616" y="21717"/>
                  </a:lnTo>
                  <a:lnTo>
                    <a:pt x="3378" y="21717"/>
                  </a:lnTo>
                  <a:lnTo>
                    <a:pt x="3378" y="18656"/>
                  </a:lnTo>
                  <a:lnTo>
                    <a:pt x="3479" y="18338"/>
                  </a:lnTo>
                  <a:lnTo>
                    <a:pt x="3898" y="17945"/>
                  </a:lnTo>
                  <a:lnTo>
                    <a:pt x="4165" y="17843"/>
                  </a:lnTo>
                  <a:lnTo>
                    <a:pt x="4660" y="17843"/>
                  </a:lnTo>
                  <a:lnTo>
                    <a:pt x="4851" y="17894"/>
                  </a:lnTo>
                  <a:lnTo>
                    <a:pt x="5143" y="18122"/>
                  </a:lnTo>
                  <a:lnTo>
                    <a:pt x="5219" y="18326"/>
                  </a:lnTo>
                  <a:lnTo>
                    <a:pt x="5219" y="21717"/>
                  </a:lnTo>
                  <a:lnTo>
                    <a:pt x="5994" y="21717"/>
                  </a:lnTo>
                  <a:lnTo>
                    <a:pt x="5994" y="18351"/>
                  </a:lnTo>
                  <a:close/>
                </a:path>
                <a:path w="114935" h="22860">
                  <a:moveTo>
                    <a:pt x="5994" y="2857"/>
                  </a:moveTo>
                  <a:lnTo>
                    <a:pt x="5943" y="2540"/>
                  </a:lnTo>
                  <a:lnTo>
                    <a:pt x="5600" y="1879"/>
                  </a:lnTo>
                  <a:lnTo>
                    <a:pt x="5194" y="1663"/>
                  </a:lnTo>
                  <a:lnTo>
                    <a:pt x="4318" y="1663"/>
                  </a:lnTo>
                  <a:lnTo>
                    <a:pt x="4064" y="1714"/>
                  </a:lnTo>
                  <a:lnTo>
                    <a:pt x="3619" y="1943"/>
                  </a:lnTo>
                  <a:lnTo>
                    <a:pt x="3429" y="2120"/>
                  </a:lnTo>
                  <a:lnTo>
                    <a:pt x="3251" y="2362"/>
                  </a:lnTo>
                  <a:lnTo>
                    <a:pt x="3162" y="2171"/>
                  </a:lnTo>
                  <a:lnTo>
                    <a:pt x="3048" y="2019"/>
                  </a:lnTo>
                  <a:lnTo>
                    <a:pt x="2705" y="1752"/>
                  </a:lnTo>
                  <a:lnTo>
                    <a:pt x="2425" y="1663"/>
                  </a:lnTo>
                  <a:lnTo>
                    <a:pt x="1752" y="1663"/>
                  </a:lnTo>
                  <a:lnTo>
                    <a:pt x="1473" y="1739"/>
                  </a:lnTo>
                  <a:lnTo>
                    <a:pt x="1079" y="2019"/>
                  </a:lnTo>
                  <a:lnTo>
                    <a:pt x="914" y="2171"/>
                  </a:lnTo>
                  <a:lnTo>
                    <a:pt x="749" y="2400"/>
                  </a:lnTo>
                  <a:lnTo>
                    <a:pt x="749" y="1765"/>
                  </a:lnTo>
                  <a:lnTo>
                    <a:pt x="0" y="1765"/>
                  </a:lnTo>
                  <a:lnTo>
                    <a:pt x="0" y="6223"/>
                  </a:lnTo>
                  <a:lnTo>
                    <a:pt x="749" y="6223"/>
                  </a:lnTo>
                  <a:lnTo>
                    <a:pt x="749" y="3276"/>
                  </a:lnTo>
                  <a:lnTo>
                    <a:pt x="863" y="2882"/>
                  </a:lnTo>
                  <a:lnTo>
                    <a:pt x="1333" y="2438"/>
                  </a:lnTo>
                  <a:lnTo>
                    <a:pt x="1587" y="2336"/>
                  </a:lnTo>
                  <a:lnTo>
                    <a:pt x="2184" y="2336"/>
                  </a:lnTo>
                  <a:lnTo>
                    <a:pt x="2387" y="2438"/>
                  </a:lnTo>
                  <a:lnTo>
                    <a:pt x="2578" y="2781"/>
                  </a:lnTo>
                  <a:lnTo>
                    <a:pt x="2616" y="3009"/>
                  </a:lnTo>
                  <a:lnTo>
                    <a:pt x="2616" y="6223"/>
                  </a:lnTo>
                  <a:lnTo>
                    <a:pt x="3378" y="6223"/>
                  </a:lnTo>
                  <a:lnTo>
                    <a:pt x="3378" y="3162"/>
                  </a:lnTo>
                  <a:lnTo>
                    <a:pt x="3479" y="2844"/>
                  </a:lnTo>
                  <a:lnTo>
                    <a:pt x="3898" y="2438"/>
                  </a:lnTo>
                  <a:lnTo>
                    <a:pt x="4165" y="2336"/>
                  </a:lnTo>
                  <a:lnTo>
                    <a:pt x="4660" y="2336"/>
                  </a:lnTo>
                  <a:lnTo>
                    <a:pt x="4851" y="2400"/>
                  </a:lnTo>
                  <a:lnTo>
                    <a:pt x="5143" y="2616"/>
                  </a:lnTo>
                  <a:lnTo>
                    <a:pt x="5219" y="2819"/>
                  </a:lnTo>
                  <a:lnTo>
                    <a:pt x="5219" y="6223"/>
                  </a:lnTo>
                  <a:lnTo>
                    <a:pt x="5994" y="6223"/>
                  </a:lnTo>
                  <a:lnTo>
                    <a:pt x="5994" y="2857"/>
                  </a:lnTo>
                  <a:close/>
                </a:path>
                <a:path w="114935" h="22860">
                  <a:moveTo>
                    <a:pt x="10731" y="15582"/>
                  </a:moveTo>
                  <a:lnTo>
                    <a:pt x="10020" y="15582"/>
                  </a:lnTo>
                  <a:lnTo>
                    <a:pt x="10020" y="17830"/>
                  </a:lnTo>
                  <a:lnTo>
                    <a:pt x="9931" y="18503"/>
                  </a:lnTo>
                  <a:lnTo>
                    <a:pt x="9931" y="20472"/>
                  </a:lnTo>
                  <a:lnTo>
                    <a:pt x="9486" y="21056"/>
                  </a:lnTo>
                  <a:lnTo>
                    <a:pt x="9194" y="21221"/>
                  </a:lnTo>
                  <a:lnTo>
                    <a:pt x="8407" y="21221"/>
                  </a:lnTo>
                  <a:lnTo>
                    <a:pt x="8089" y="21056"/>
                  </a:lnTo>
                  <a:lnTo>
                    <a:pt x="7708" y="20472"/>
                  </a:lnTo>
                  <a:lnTo>
                    <a:pt x="7696" y="18554"/>
                  </a:lnTo>
                  <a:lnTo>
                    <a:pt x="8166" y="17983"/>
                  </a:lnTo>
                  <a:lnTo>
                    <a:pt x="8470" y="17830"/>
                  </a:lnTo>
                  <a:lnTo>
                    <a:pt x="9182" y="17830"/>
                  </a:lnTo>
                  <a:lnTo>
                    <a:pt x="9461" y="17970"/>
                  </a:lnTo>
                  <a:lnTo>
                    <a:pt x="9931" y="18503"/>
                  </a:lnTo>
                  <a:lnTo>
                    <a:pt x="9931" y="17741"/>
                  </a:lnTo>
                  <a:lnTo>
                    <a:pt x="9690" y="17475"/>
                  </a:lnTo>
                  <a:lnTo>
                    <a:pt x="9321" y="17259"/>
                  </a:lnTo>
                  <a:lnTo>
                    <a:pt x="9042" y="17183"/>
                  </a:lnTo>
                  <a:lnTo>
                    <a:pt x="8089" y="17183"/>
                  </a:lnTo>
                  <a:lnTo>
                    <a:pt x="7658" y="17399"/>
                  </a:lnTo>
                  <a:lnTo>
                    <a:pt x="6946" y="18364"/>
                  </a:lnTo>
                  <a:lnTo>
                    <a:pt x="6896" y="18554"/>
                  </a:lnTo>
                  <a:lnTo>
                    <a:pt x="6972" y="20828"/>
                  </a:lnTo>
                  <a:lnTo>
                    <a:pt x="7696" y="21666"/>
                  </a:lnTo>
                  <a:lnTo>
                    <a:pt x="8115" y="21882"/>
                  </a:lnTo>
                  <a:lnTo>
                    <a:pt x="8928" y="21882"/>
                  </a:lnTo>
                  <a:lnTo>
                    <a:pt x="10058" y="21094"/>
                  </a:lnTo>
                  <a:lnTo>
                    <a:pt x="10058" y="21717"/>
                  </a:lnTo>
                  <a:lnTo>
                    <a:pt x="10731" y="21717"/>
                  </a:lnTo>
                  <a:lnTo>
                    <a:pt x="10731" y="21094"/>
                  </a:lnTo>
                  <a:lnTo>
                    <a:pt x="10731" y="15582"/>
                  </a:lnTo>
                  <a:close/>
                </a:path>
                <a:path w="114935" h="22860">
                  <a:moveTo>
                    <a:pt x="10731" y="88"/>
                  </a:moveTo>
                  <a:lnTo>
                    <a:pt x="10020" y="88"/>
                  </a:lnTo>
                  <a:lnTo>
                    <a:pt x="10020" y="2336"/>
                  </a:lnTo>
                  <a:lnTo>
                    <a:pt x="9931" y="3009"/>
                  </a:lnTo>
                  <a:lnTo>
                    <a:pt x="9931" y="4978"/>
                  </a:lnTo>
                  <a:lnTo>
                    <a:pt x="9486" y="5562"/>
                  </a:lnTo>
                  <a:lnTo>
                    <a:pt x="9194" y="5727"/>
                  </a:lnTo>
                  <a:lnTo>
                    <a:pt x="8407" y="5727"/>
                  </a:lnTo>
                  <a:lnTo>
                    <a:pt x="8089" y="5562"/>
                  </a:lnTo>
                  <a:lnTo>
                    <a:pt x="7708" y="4978"/>
                  </a:lnTo>
                  <a:lnTo>
                    <a:pt x="7696" y="3060"/>
                  </a:lnTo>
                  <a:lnTo>
                    <a:pt x="8166" y="2476"/>
                  </a:lnTo>
                  <a:lnTo>
                    <a:pt x="8470" y="2336"/>
                  </a:lnTo>
                  <a:lnTo>
                    <a:pt x="9182" y="2336"/>
                  </a:lnTo>
                  <a:lnTo>
                    <a:pt x="9461" y="2476"/>
                  </a:lnTo>
                  <a:lnTo>
                    <a:pt x="9931" y="3009"/>
                  </a:lnTo>
                  <a:lnTo>
                    <a:pt x="9931" y="2247"/>
                  </a:lnTo>
                  <a:lnTo>
                    <a:pt x="9690" y="1981"/>
                  </a:lnTo>
                  <a:lnTo>
                    <a:pt x="9321" y="1752"/>
                  </a:lnTo>
                  <a:lnTo>
                    <a:pt x="9042" y="1676"/>
                  </a:lnTo>
                  <a:lnTo>
                    <a:pt x="8089" y="1676"/>
                  </a:lnTo>
                  <a:lnTo>
                    <a:pt x="7658" y="1905"/>
                  </a:lnTo>
                  <a:lnTo>
                    <a:pt x="6946" y="2870"/>
                  </a:lnTo>
                  <a:lnTo>
                    <a:pt x="6896" y="3060"/>
                  </a:lnTo>
                  <a:lnTo>
                    <a:pt x="6972" y="5334"/>
                  </a:lnTo>
                  <a:lnTo>
                    <a:pt x="7696" y="6172"/>
                  </a:lnTo>
                  <a:lnTo>
                    <a:pt x="8115" y="6375"/>
                  </a:lnTo>
                  <a:lnTo>
                    <a:pt x="8928" y="6375"/>
                  </a:lnTo>
                  <a:lnTo>
                    <a:pt x="10058" y="5600"/>
                  </a:lnTo>
                  <a:lnTo>
                    <a:pt x="10058" y="6223"/>
                  </a:lnTo>
                  <a:lnTo>
                    <a:pt x="10731" y="6223"/>
                  </a:lnTo>
                  <a:lnTo>
                    <a:pt x="10731" y="5600"/>
                  </a:lnTo>
                  <a:lnTo>
                    <a:pt x="10731" y="88"/>
                  </a:lnTo>
                  <a:close/>
                </a:path>
                <a:path w="114935" h="22860">
                  <a:moveTo>
                    <a:pt x="16027" y="22364"/>
                  </a:moveTo>
                  <a:lnTo>
                    <a:pt x="11290" y="22364"/>
                  </a:lnTo>
                  <a:lnTo>
                    <a:pt x="11290" y="22783"/>
                  </a:lnTo>
                  <a:lnTo>
                    <a:pt x="16027" y="22783"/>
                  </a:lnTo>
                  <a:lnTo>
                    <a:pt x="16027" y="22364"/>
                  </a:lnTo>
                  <a:close/>
                </a:path>
                <a:path w="114935" h="22860">
                  <a:moveTo>
                    <a:pt x="16027" y="6870"/>
                  </a:moveTo>
                  <a:lnTo>
                    <a:pt x="11290" y="6870"/>
                  </a:lnTo>
                  <a:lnTo>
                    <a:pt x="11290" y="7289"/>
                  </a:lnTo>
                  <a:lnTo>
                    <a:pt x="16027" y="7289"/>
                  </a:lnTo>
                  <a:lnTo>
                    <a:pt x="16027" y="6870"/>
                  </a:lnTo>
                  <a:close/>
                </a:path>
                <a:path w="114935" h="22860">
                  <a:moveTo>
                    <a:pt x="22580" y="2857"/>
                  </a:moveTo>
                  <a:lnTo>
                    <a:pt x="22517" y="2540"/>
                  </a:lnTo>
                  <a:lnTo>
                    <a:pt x="22186" y="1879"/>
                  </a:lnTo>
                  <a:lnTo>
                    <a:pt x="21780" y="1663"/>
                  </a:lnTo>
                  <a:lnTo>
                    <a:pt x="20904" y="1663"/>
                  </a:lnTo>
                  <a:lnTo>
                    <a:pt x="20650" y="1714"/>
                  </a:lnTo>
                  <a:lnTo>
                    <a:pt x="20193" y="1943"/>
                  </a:lnTo>
                  <a:lnTo>
                    <a:pt x="20002" y="2120"/>
                  </a:lnTo>
                  <a:lnTo>
                    <a:pt x="19837" y="2362"/>
                  </a:lnTo>
                  <a:lnTo>
                    <a:pt x="19735" y="2171"/>
                  </a:lnTo>
                  <a:lnTo>
                    <a:pt x="19621" y="2019"/>
                  </a:lnTo>
                  <a:lnTo>
                    <a:pt x="19291" y="1752"/>
                  </a:lnTo>
                  <a:lnTo>
                    <a:pt x="18999" y="1663"/>
                  </a:lnTo>
                  <a:lnTo>
                    <a:pt x="18338" y="1663"/>
                  </a:lnTo>
                  <a:lnTo>
                    <a:pt x="18046" y="1739"/>
                  </a:lnTo>
                  <a:lnTo>
                    <a:pt x="17665" y="2019"/>
                  </a:lnTo>
                  <a:lnTo>
                    <a:pt x="17500" y="2171"/>
                  </a:lnTo>
                  <a:lnTo>
                    <a:pt x="17322" y="2400"/>
                  </a:lnTo>
                  <a:lnTo>
                    <a:pt x="17322" y="1765"/>
                  </a:lnTo>
                  <a:lnTo>
                    <a:pt x="16586" y="1765"/>
                  </a:lnTo>
                  <a:lnTo>
                    <a:pt x="16586" y="6223"/>
                  </a:lnTo>
                  <a:lnTo>
                    <a:pt x="17322" y="6223"/>
                  </a:lnTo>
                  <a:lnTo>
                    <a:pt x="17322" y="3276"/>
                  </a:lnTo>
                  <a:lnTo>
                    <a:pt x="17449" y="2882"/>
                  </a:lnTo>
                  <a:lnTo>
                    <a:pt x="17907" y="2438"/>
                  </a:lnTo>
                  <a:lnTo>
                    <a:pt x="18161" y="2336"/>
                  </a:lnTo>
                  <a:lnTo>
                    <a:pt x="18757" y="2336"/>
                  </a:lnTo>
                  <a:lnTo>
                    <a:pt x="18973" y="2438"/>
                  </a:lnTo>
                  <a:lnTo>
                    <a:pt x="19164" y="2781"/>
                  </a:lnTo>
                  <a:lnTo>
                    <a:pt x="19189" y="3009"/>
                  </a:lnTo>
                  <a:lnTo>
                    <a:pt x="19189" y="6223"/>
                  </a:lnTo>
                  <a:lnTo>
                    <a:pt x="19951" y="6223"/>
                  </a:lnTo>
                  <a:lnTo>
                    <a:pt x="19951" y="3162"/>
                  </a:lnTo>
                  <a:lnTo>
                    <a:pt x="20066" y="2844"/>
                  </a:lnTo>
                  <a:lnTo>
                    <a:pt x="20485" y="2438"/>
                  </a:lnTo>
                  <a:lnTo>
                    <a:pt x="20739" y="2336"/>
                  </a:lnTo>
                  <a:lnTo>
                    <a:pt x="21247" y="2336"/>
                  </a:lnTo>
                  <a:lnTo>
                    <a:pt x="21424" y="2400"/>
                  </a:lnTo>
                  <a:lnTo>
                    <a:pt x="21729" y="2616"/>
                  </a:lnTo>
                  <a:lnTo>
                    <a:pt x="21793" y="2819"/>
                  </a:lnTo>
                  <a:lnTo>
                    <a:pt x="21793" y="6223"/>
                  </a:lnTo>
                  <a:lnTo>
                    <a:pt x="22580" y="6223"/>
                  </a:lnTo>
                  <a:lnTo>
                    <a:pt x="22580" y="2857"/>
                  </a:lnTo>
                  <a:close/>
                </a:path>
                <a:path w="114935" h="22860">
                  <a:moveTo>
                    <a:pt x="27533" y="3149"/>
                  </a:moveTo>
                  <a:lnTo>
                    <a:pt x="27330" y="2590"/>
                  </a:lnTo>
                  <a:lnTo>
                    <a:pt x="27012" y="2286"/>
                  </a:lnTo>
                  <a:lnTo>
                    <a:pt x="26682" y="1968"/>
                  </a:lnTo>
                  <a:lnTo>
                    <a:pt x="26682" y="3149"/>
                  </a:lnTo>
                  <a:lnTo>
                    <a:pt x="26581" y="4940"/>
                  </a:lnTo>
                  <a:lnTo>
                    <a:pt x="26289" y="5549"/>
                  </a:lnTo>
                  <a:lnTo>
                    <a:pt x="25946" y="5740"/>
                  </a:lnTo>
                  <a:lnTo>
                    <a:pt x="24993" y="5740"/>
                  </a:lnTo>
                  <a:lnTo>
                    <a:pt x="24663" y="5575"/>
                  </a:lnTo>
                  <a:lnTo>
                    <a:pt x="24257" y="4940"/>
                  </a:lnTo>
                  <a:lnTo>
                    <a:pt x="24257" y="3149"/>
                  </a:lnTo>
                  <a:lnTo>
                    <a:pt x="26682" y="3149"/>
                  </a:lnTo>
                  <a:lnTo>
                    <a:pt x="26682" y="1968"/>
                  </a:lnTo>
                  <a:lnTo>
                    <a:pt x="26543" y="1828"/>
                  </a:lnTo>
                  <a:lnTo>
                    <a:pt x="26047" y="1638"/>
                  </a:lnTo>
                  <a:lnTo>
                    <a:pt x="24841" y="1638"/>
                  </a:lnTo>
                  <a:lnTo>
                    <a:pt x="24333" y="1854"/>
                  </a:lnTo>
                  <a:lnTo>
                    <a:pt x="23571" y="2743"/>
                  </a:lnTo>
                  <a:lnTo>
                    <a:pt x="23431" y="3149"/>
                  </a:lnTo>
                  <a:lnTo>
                    <a:pt x="23558" y="5346"/>
                  </a:lnTo>
                  <a:lnTo>
                    <a:pt x="24282" y="6172"/>
                  </a:lnTo>
                  <a:lnTo>
                    <a:pt x="24765" y="6375"/>
                  </a:lnTo>
                  <a:lnTo>
                    <a:pt x="26111" y="6375"/>
                  </a:lnTo>
                  <a:lnTo>
                    <a:pt x="26657" y="6146"/>
                  </a:lnTo>
                  <a:lnTo>
                    <a:pt x="26962" y="5740"/>
                  </a:lnTo>
                  <a:lnTo>
                    <a:pt x="27355" y="5207"/>
                  </a:lnTo>
                  <a:lnTo>
                    <a:pt x="27432" y="4940"/>
                  </a:lnTo>
                  <a:lnTo>
                    <a:pt x="27533" y="3149"/>
                  </a:lnTo>
                  <a:close/>
                </a:path>
                <a:path w="114935" h="22860">
                  <a:moveTo>
                    <a:pt x="32054" y="88"/>
                  </a:moveTo>
                  <a:lnTo>
                    <a:pt x="31330" y="88"/>
                  </a:lnTo>
                  <a:lnTo>
                    <a:pt x="31330" y="2336"/>
                  </a:lnTo>
                  <a:lnTo>
                    <a:pt x="31254" y="4978"/>
                  </a:lnTo>
                  <a:lnTo>
                    <a:pt x="30810" y="5562"/>
                  </a:lnTo>
                  <a:lnTo>
                    <a:pt x="30518" y="5727"/>
                  </a:lnTo>
                  <a:lnTo>
                    <a:pt x="29730" y="5727"/>
                  </a:lnTo>
                  <a:lnTo>
                    <a:pt x="29400" y="5562"/>
                  </a:lnTo>
                  <a:lnTo>
                    <a:pt x="29032" y="4978"/>
                  </a:lnTo>
                  <a:lnTo>
                    <a:pt x="29019" y="3060"/>
                  </a:lnTo>
                  <a:lnTo>
                    <a:pt x="29489" y="2476"/>
                  </a:lnTo>
                  <a:lnTo>
                    <a:pt x="31254" y="4978"/>
                  </a:lnTo>
                  <a:lnTo>
                    <a:pt x="31254" y="2260"/>
                  </a:lnTo>
                  <a:lnTo>
                    <a:pt x="31013" y="1981"/>
                  </a:lnTo>
                  <a:lnTo>
                    <a:pt x="30645" y="1752"/>
                  </a:lnTo>
                  <a:lnTo>
                    <a:pt x="30365" y="1676"/>
                  </a:lnTo>
                  <a:lnTo>
                    <a:pt x="29413" y="1676"/>
                  </a:lnTo>
                  <a:lnTo>
                    <a:pt x="28981" y="1905"/>
                  </a:lnTo>
                  <a:lnTo>
                    <a:pt x="28270" y="2870"/>
                  </a:lnTo>
                  <a:lnTo>
                    <a:pt x="28219" y="3060"/>
                  </a:lnTo>
                  <a:lnTo>
                    <a:pt x="28282" y="5334"/>
                  </a:lnTo>
                  <a:lnTo>
                    <a:pt x="29019" y="6172"/>
                  </a:lnTo>
                  <a:lnTo>
                    <a:pt x="29438" y="6375"/>
                  </a:lnTo>
                  <a:lnTo>
                    <a:pt x="30251" y="6375"/>
                  </a:lnTo>
                  <a:lnTo>
                    <a:pt x="31381" y="5600"/>
                  </a:lnTo>
                  <a:lnTo>
                    <a:pt x="31381" y="6223"/>
                  </a:lnTo>
                  <a:lnTo>
                    <a:pt x="32054" y="6223"/>
                  </a:lnTo>
                  <a:lnTo>
                    <a:pt x="32054" y="5600"/>
                  </a:lnTo>
                  <a:lnTo>
                    <a:pt x="32054" y="88"/>
                  </a:lnTo>
                  <a:close/>
                </a:path>
                <a:path w="114935" h="22860">
                  <a:moveTo>
                    <a:pt x="36728" y="1765"/>
                  </a:moveTo>
                  <a:lnTo>
                    <a:pt x="35979" y="1765"/>
                  </a:lnTo>
                  <a:lnTo>
                    <a:pt x="35979" y="4381"/>
                  </a:lnTo>
                  <a:lnTo>
                    <a:pt x="35928" y="4724"/>
                  </a:lnTo>
                  <a:lnTo>
                    <a:pt x="35636" y="5448"/>
                  </a:lnTo>
                  <a:lnTo>
                    <a:pt x="35293" y="5676"/>
                  </a:lnTo>
                  <a:lnTo>
                    <a:pt x="34404" y="5676"/>
                  </a:lnTo>
                  <a:lnTo>
                    <a:pt x="34150" y="5549"/>
                  </a:lnTo>
                  <a:lnTo>
                    <a:pt x="33947" y="5130"/>
                  </a:lnTo>
                  <a:lnTo>
                    <a:pt x="33909" y="4953"/>
                  </a:lnTo>
                  <a:lnTo>
                    <a:pt x="33909" y="1765"/>
                  </a:lnTo>
                  <a:lnTo>
                    <a:pt x="33147" y="1765"/>
                  </a:lnTo>
                  <a:lnTo>
                    <a:pt x="33147" y="5168"/>
                  </a:lnTo>
                  <a:lnTo>
                    <a:pt x="33210" y="5473"/>
                  </a:lnTo>
                  <a:lnTo>
                    <a:pt x="33566" y="6121"/>
                  </a:lnTo>
                  <a:lnTo>
                    <a:pt x="33997" y="6337"/>
                  </a:lnTo>
                  <a:lnTo>
                    <a:pt x="35039" y="6337"/>
                  </a:lnTo>
                  <a:lnTo>
                    <a:pt x="35382" y="6223"/>
                  </a:lnTo>
                  <a:lnTo>
                    <a:pt x="35814" y="5867"/>
                  </a:lnTo>
                  <a:lnTo>
                    <a:pt x="35941" y="5727"/>
                  </a:lnTo>
                  <a:lnTo>
                    <a:pt x="36029" y="5562"/>
                  </a:lnTo>
                  <a:lnTo>
                    <a:pt x="36029" y="6223"/>
                  </a:lnTo>
                  <a:lnTo>
                    <a:pt x="36728" y="6223"/>
                  </a:lnTo>
                  <a:lnTo>
                    <a:pt x="36728" y="1765"/>
                  </a:lnTo>
                  <a:close/>
                </a:path>
                <a:path w="114935" h="22860">
                  <a:moveTo>
                    <a:pt x="38671" y="101"/>
                  </a:moveTo>
                  <a:lnTo>
                    <a:pt x="37922" y="101"/>
                  </a:lnTo>
                  <a:lnTo>
                    <a:pt x="37922" y="6223"/>
                  </a:lnTo>
                  <a:lnTo>
                    <a:pt x="38671" y="6223"/>
                  </a:lnTo>
                  <a:lnTo>
                    <a:pt x="38671" y="101"/>
                  </a:lnTo>
                  <a:close/>
                </a:path>
                <a:path w="114935" h="22860">
                  <a:moveTo>
                    <a:pt x="43624" y="4229"/>
                  </a:moveTo>
                  <a:lnTo>
                    <a:pt x="42875" y="2032"/>
                  </a:lnTo>
                  <a:lnTo>
                    <a:pt x="42849" y="3632"/>
                  </a:lnTo>
                  <a:lnTo>
                    <a:pt x="40373" y="3632"/>
                  </a:lnTo>
                  <a:lnTo>
                    <a:pt x="40386" y="3314"/>
                  </a:lnTo>
                  <a:lnTo>
                    <a:pt x="40500" y="2933"/>
                  </a:lnTo>
                  <a:lnTo>
                    <a:pt x="40970" y="2438"/>
                  </a:lnTo>
                  <a:lnTo>
                    <a:pt x="41262" y="2311"/>
                  </a:lnTo>
                  <a:lnTo>
                    <a:pt x="42087" y="2311"/>
                  </a:lnTo>
                  <a:lnTo>
                    <a:pt x="42430" y="2501"/>
                  </a:lnTo>
                  <a:lnTo>
                    <a:pt x="42684" y="2946"/>
                  </a:lnTo>
                  <a:lnTo>
                    <a:pt x="42799" y="3251"/>
                  </a:lnTo>
                  <a:lnTo>
                    <a:pt x="42849" y="3632"/>
                  </a:lnTo>
                  <a:lnTo>
                    <a:pt x="42849" y="2032"/>
                  </a:lnTo>
                  <a:lnTo>
                    <a:pt x="42278" y="1739"/>
                  </a:lnTo>
                  <a:lnTo>
                    <a:pt x="41973" y="1663"/>
                  </a:lnTo>
                  <a:lnTo>
                    <a:pt x="41021" y="1663"/>
                  </a:lnTo>
                  <a:lnTo>
                    <a:pt x="40513" y="1879"/>
                  </a:lnTo>
                  <a:lnTo>
                    <a:pt x="39738" y="2781"/>
                  </a:lnTo>
                  <a:lnTo>
                    <a:pt x="39649" y="3048"/>
                  </a:lnTo>
                  <a:lnTo>
                    <a:pt x="39738" y="5372"/>
                  </a:lnTo>
                  <a:lnTo>
                    <a:pt x="40513" y="6172"/>
                  </a:lnTo>
                  <a:lnTo>
                    <a:pt x="40982" y="6375"/>
                  </a:lnTo>
                  <a:lnTo>
                    <a:pt x="41757" y="6375"/>
                  </a:lnTo>
                  <a:lnTo>
                    <a:pt x="43561" y="4826"/>
                  </a:lnTo>
                  <a:lnTo>
                    <a:pt x="42824" y="4826"/>
                  </a:lnTo>
                  <a:lnTo>
                    <a:pt x="42748" y="5041"/>
                  </a:lnTo>
                  <a:lnTo>
                    <a:pt x="42672" y="5194"/>
                  </a:lnTo>
                  <a:lnTo>
                    <a:pt x="42303" y="5600"/>
                  </a:lnTo>
                  <a:lnTo>
                    <a:pt x="41986" y="5727"/>
                  </a:lnTo>
                  <a:lnTo>
                    <a:pt x="41173" y="5727"/>
                  </a:lnTo>
                  <a:lnTo>
                    <a:pt x="40894" y="5600"/>
                  </a:lnTo>
                  <a:lnTo>
                    <a:pt x="40474" y="5041"/>
                  </a:lnTo>
                  <a:lnTo>
                    <a:pt x="40347" y="4229"/>
                  </a:lnTo>
                  <a:lnTo>
                    <a:pt x="43624" y="4229"/>
                  </a:lnTo>
                  <a:close/>
                </a:path>
                <a:path w="114935" h="22860">
                  <a:moveTo>
                    <a:pt x="51904" y="101"/>
                  </a:moveTo>
                  <a:lnTo>
                    <a:pt x="50977" y="101"/>
                  </a:lnTo>
                  <a:lnTo>
                    <a:pt x="49237" y="5308"/>
                  </a:lnTo>
                  <a:lnTo>
                    <a:pt x="47485" y="101"/>
                  </a:lnTo>
                  <a:lnTo>
                    <a:pt x="46570" y="101"/>
                  </a:lnTo>
                  <a:lnTo>
                    <a:pt x="48806" y="6223"/>
                  </a:lnTo>
                  <a:lnTo>
                    <a:pt x="49669" y="6223"/>
                  </a:lnTo>
                  <a:lnTo>
                    <a:pt x="51904" y="101"/>
                  </a:lnTo>
                  <a:close/>
                </a:path>
                <a:path w="114935" h="22860">
                  <a:moveTo>
                    <a:pt x="57619" y="6223"/>
                  </a:moveTo>
                  <a:lnTo>
                    <a:pt x="56959" y="4381"/>
                  </a:lnTo>
                  <a:lnTo>
                    <a:pt x="56705" y="3721"/>
                  </a:lnTo>
                  <a:lnTo>
                    <a:pt x="55829" y="1308"/>
                  </a:lnTo>
                  <a:lnTo>
                    <a:pt x="55829" y="3721"/>
                  </a:lnTo>
                  <a:lnTo>
                    <a:pt x="53911" y="3721"/>
                  </a:lnTo>
                  <a:lnTo>
                    <a:pt x="54902" y="1016"/>
                  </a:lnTo>
                  <a:lnTo>
                    <a:pt x="55829" y="3721"/>
                  </a:lnTo>
                  <a:lnTo>
                    <a:pt x="55829" y="1308"/>
                  </a:lnTo>
                  <a:lnTo>
                    <a:pt x="55727" y="1016"/>
                  </a:lnTo>
                  <a:lnTo>
                    <a:pt x="55397" y="101"/>
                  </a:lnTo>
                  <a:lnTo>
                    <a:pt x="54457" y="101"/>
                  </a:lnTo>
                  <a:lnTo>
                    <a:pt x="52158" y="6223"/>
                  </a:lnTo>
                  <a:lnTo>
                    <a:pt x="53009" y="6223"/>
                  </a:lnTo>
                  <a:lnTo>
                    <a:pt x="53670" y="4381"/>
                  </a:lnTo>
                  <a:lnTo>
                    <a:pt x="56095" y="4381"/>
                  </a:lnTo>
                  <a:lnTo>
                    <a:pt x="56705" y="6223"/>
                  </a:lnTo>
                  <a:lnTo>
                    <a:pt x="57619" y="6223"/>
                  </a:lnTo>
                  <a:close/>
                </a:path>
                <a:path w="114935" h="22860">
                  <a:moveTo>
                    <a:pt x="63550" y="6083"/>
                  </a:moveTo>
                  <a:lnTo>
                    <a:pt x="63423" y="6032"/>
                  </a:lnTo>
                  <a:lnTo>
                    <a:pt x="63233" y="5422"/>
                  </a:lnTo>
                  <a:lnTo>
                    <a:pt x="63119" y="3759"/>
                  </a:lnTo>
                  <a:lnTo>
                    <a:pt x="62992" y="3594"/>
                  </a:lnTo>
                  <a:lnTo>
                    <a:pt x="62877" y="3441"/>
                  </a:lnTo>
                  <a:lnTo>
                    <a:pt x="62699" y="3314"/>
                  </a:lnTo>
                  <a:lnTo>
                    <a:pt x="62458" y="3213"/>
                  </a:lnTo>
                  <a:lnTo>
                    <a:pt x="62725" y="3073"/>
                  </a:lnTo>
                  <a:lnTo>
                    <a:pt x="62928" y="2908"/>
                  </a:lnTo>
                  <a:lnTo>
                    <a:pt x="63182" y="2514"/>
                  </a:lnTo>
                  <a:lnTo>
                    <a:pt x="63207" y="863"/>
                  </a:lnTo>
                  <a:lnTo>
                    <a:pt x="63030" y="571"/>
                  </a:lnTo>
                  <a:lnTo>
                    <a:pt x="62471" y="330"/>
                  </a:lnTo>
                  <a:lnTo>
                    <a:pt x="62471" y="1397"/>
                  </a:lnTo>
                  <a:lnTo>
                    <a:pt x="62369" y="2514"/>
                  </a:lnTo>
                  <a:lnTo>
                    <a:pt x="61912" y="2832"/>
                  </a:lnTo>
                  <a:lnTo>
                    <a:pt x="61607" y="2908"/>
                  </a:lnTo>
                  <a:lnTo>
                    <a:pt x="59296" y="2908"/>
                  </a:lnTo>
                  <a:lnTo>
                    <a:pt x="59296" y="812"/>
                  </a:lnTo>
                  <a:lnTo>
                    <a:pt x="61607" y="812"/>
                  </a:lnTo>
                  <a:lnTo>
                    <a:pt x="61836" y="863"/>
                  </a:lnTo>
                  <a:lnTo>
                    <a:pt x="62318" y="1104"/>
                  </a:lnTo>
                  <a:lnTo>
                    <a:pt x="62471" y="1397"/>
                  </a:lnTo>
                  <a:lnTo>
                    <a:pt x="62471" y="330"/>
                  </a:lnTo>
                  <a:lnTo>
                    <a:pt x="62153" y="177"/>
                  </a:lnTo>
                  <a:lnTo>
                    <a:pt x="61772" y="101"/>
                  </a:lnTo>
                  <a:lnTo>
                    <a:pt x="58470" y="101"/>
                  </a:lnTo>
                  <a:lnTo>
                    <a:pt x="58470" y="6223"/>
                  </a:lnTo>
                  <a:lnTo>
                    <a:pt x="59296" y="6223"/>
                  </a:lnTo>
                  <a:lnTo>
                    <a:pt x="59296" y="3594"/>
                  </a:lnTo>
                  <a:lnTo>
                    <a:pt x="61531" y="3594"/>
                  </a:lnTo>
                  <a:lnTo>
                    <a:pt x="61772" y="3632"/>
                  </a:lnTo>
                  <a:lnTo>
                    <a:pt x="62204" y="3848"/>
                  </a:lnTo>
                  <a:lnTo>
                    <a:pt x="62306" y="4013"/>
                  </a:lnTo>
                  <a:lnTo>
                    <a:pt x="62433" y="5422"/>
                  </a:lnTo>
                  <a:lnTo>
                    <a:pt x="62534" y="6223"/>
                  </a:lnTo>
                  <a:lnTo>
                    <a:pt x="63550" y="6223"/>
                  </a:lnTo>
                  <a:lnTo>
                    <a:pt x="63550" y="6083"/>
                  </a:lnTo>
                  <a:close/>
                </a:path>
                <a:path w="114935" h="22860">
                  <a:moveTo>
                    <a:pt x="69100" y="3644"/>
                  </a:moveTo>
                  <a:lnTo>
                    <a:pt x="68834" y="3352"/>
                  </a:lnTo>
                  <a:lnTo>
                    <a:pt x="68656" y="3175"/>
                  </a:lnTo>
                  <a:lnTo>
                    <a:pt x="68427" y="3048"/>
                  </a:lnTo>
                  <a:lnTo>
                    <a:pt x="68402" y="3949"/>
                  </a:lnTo>
                  <a:lnTo>
                    <a:pt x="68326" y="4889"/>
                  </a:lnTo>
                  <a:lnTo>
                    <a:pt x="67970" y="5359"/>
                  </a:lnTo>
                  <a:lnTo>
                    <a:pt x="67614" y="5511"/>
                  </a:lnTo>
                  <a:lnTo>
                    <a:pt x="65316" y="5511"/>
                  </a:lnTo>
                  <a:lnTo>
                    <a:pt x="65316" y="3352"/>
                  </a:lnTo>
                  <a:lnTo>
                    <a:pt x="67310" y="3352"/>
                  </a:lnTo>
                  <a:lnTo>
                    <a:pt x="67589" y="3403"/>
                  </a:lnTo>
                  <a:lnTo>
                    <a:pt x="68199" y="3644"/>
                  </a:lnTo>
                  <a:lnTo>
                    <a:pt x="68402" y="3949"/>
                  </a:lnTo>
                  <a:lnTo>
                    <a:pt x="68402" y="3048"/>
                  </a:lnTo>
                  <a:lnTo>
                    <a:pt x="68110" y="2921"/>
                  </a:lnTo>
                  <a:lnTo>
                    <a:pt x="68326" y="2819"/>
                  </a:lnTo>
                  <a:lnTo>
                    <a:pt x="68491" y="2692"/>
                  </a:lnTo>
                  <a:lnTo>
                    <a:pt x="68757" y="2387"/>
                  </a:lnTo>
                  <a:lnTo>
                    <a:pt x="68834" y="1003"/>
                  </a:lnTo>
                  <a:lnTo>
                    <a:pt x="68694" y="800"/>
                  </a:lnTo>
                  <a:lnTo>
                    <a:pt x="68364" y="317"/>
                  </a:lnTo>
                  <a:lnTo>
                    <a:pt x="68084" y="203"/>
                  </a:lnTo>
                  <a:lnTo>
                    <a:pt x="68084" y="1295"/>
                  </a:lnTo>
                  <a:lnTo>
                    <a:pt x="67983" y="2324"/>
                  </a:lnTo>
                  <a:lnTo>
                    <a:pt x="67449" y="2641"/>
                  </a:lnTo>
                  <a:lnTo>
                    <a:pt x="67170" y="2692"/>
                  </a:lnTo>
                  <a:lnTo>
                    <a:pt x="65316" y="2692"/>
                  </a:lnTo>
                  <a:lnTo>
                    <a:pt x="65316" y="800"/>
                  </a:lnTo>
                  <a:lnTo>
                    <a:pt x="67157" y="800"/>
                  </a:lnTo>
                  <a:lnTo>
                    <a:pt x="67437" y="838"/>
                  </a:lnTo>
                  <a:lnTo>
                    <a:pt x="67932" y="1054"/>
                  </a:lnTo>
                  <a:lnTo>
                    <a:pt x="68084" y="1295"/>
                  </a:lnTo>
                  <a:lnTo>
                    <a:pt x="68084" y="203"/>
                  </a:lnTo>
                  <a:lnTo>
                    <a:pt x="67856" y="101"/>
                  </a:lnTo>
                  <a:lnTo>
                    <a:pt x="64516" y="101"/>
                  </a:lnTo>
                  <a:lnTo>
                    <a:pt x="64516" y="6223"/>
                  </a:lnTo>
                  <a:lnTo>
                    <a:pt x="67894" y="6223"/>
                  </a:lnTo>
                  <a:lnTo>
                    <a:pt x="68491" y="5981"/>
                  </a:lnTo>
                  <a:lnTo>
                    <a:pt x="68846" y="5511"/>
                  </a:lnTo>
                  <a:lnTo>
                    <a:pt x="69100" y="5181"/>
                  </a:lnTo>
                  <a:lnTo>
                    <a:pt x="69100" y="3644"/>
                  </a:lnTo>
                  <a:close/>
                </a:path>
                <a:path w="114935" h="22860">
                  <a:moveTo>
                    <a:pt x="71234" y="101"/>
                  </a:moveTo>
                  <a:lnTo>
                    <a:pt x="70408" y="101"/>
                  </a:lnTo>
                  <a:lnTo>
                    <a:pt x="70408" y="6223"/>
                  </a:lnTo>
                  <a:lnTo>
                    <a:pt x="71234" y="6223"/>
                  </a:lnTo>
                  <a:lnTo>
                    <a:pt x="71234" y="101"/>
                  </a:lnTo>
                  <a:close/>
                </a:path>
                <a:path w="114935" h="22860">
                  <a:moveTo>
                    <a:pt x="77431" y="101"/>
                  </a:moveTo>
                  <a:lnTo>
                    <a:pt x="76644" y="101"/>
                  </a:lnTo>
                  <a:lnTo>
                    <a:pt x="76644" y="5054"/>
                  </a:lnTo>
                  <a:lnTo>
                    <a:pt x="73558" y="101"/>
                  </a:lnTo>
                  <a:lnTo>
                    <a:pt x="72580" y="101"/>
                  </a:lnTo>
                  <a:lnTo>
                    <a:pt x="72580" y="6223"/>
                  </a:lnTo>
                  <a:lnTo>
                    <a:pt x="73380" y="6223"/>
                  </a:lnTo>
                  <a:lnTo>
                    <a:pt x="73380" y="1270"/>
                  </a:lnTo>
                  <a:lnTo>
                    <a:pt x="76504" y="6223"/>
                  </a:lnTo>
                  <a:lnTo>
                    <a:pt x="77431" y="6223"/>
                  </a:lnTo>
                  <a:lnTo>
                    <a:pt x="77431" y="101"/>
                  </a:lnTo>
                  <a:close/>
                </a:path>
                <a:path w="114935" h="22860">
                  <a:moveTo>
                    <a:pt x="83667" y="6223"/>
                  </a:moveTo>
                  <a:lnTo>
                    <a:pt x="83007" y="4381"/>
                  </a:lnTo>
                  <a:lnTo>
                    <a:pt x="82765" y="3721"/>
                  </a:lnTo>
                  <a:lnTo>
                    <a:pt x="81876" y="1295"/>
                  </a:lnTo>
                  <a:lnTo>
                    <a:pt x="81876" y="3721"/>
                  </a:lnTo>
                  <a:lnTo>
                    <a:pt x="79959" y="3721"/>
                  </a:lnTo>
                  <a:lnTo>
                    <a:pt x="80949" y="1016"/>
                  </a:lnTo>
                  <a:lnTo>
                    <a:pt x="81876" y="3721"/>
                  </a:lnTo>
                  <a:lnTo>
                    <a:pt x="81876" y="1295"/>
                  </a:lnTo>
                  <a:lnTo>
                    <a:pt x="81775" y="1016"/>
                  </a:lnTo>
                  <a:lnTo>
                    <a:pt x="81457" y="101"/>
                  </a:lnTo>
                  <a:lnTo>
                    <a:pt x="80518" y="101"/>
                  </a:lnTo>
                  <a:lnTo>
                    <a:pt x="78206" y="6223"/>
                  </a:lnTo>
                  <a:lnTo>
                    <a:pt x="79057" y="6223"/>
                  </a:lnTo>
                  <a:lnTo>
                    <a:pt x="79717" y="4381"/>
                  </a:lnTo>
                  <a:lnTo>
                    <a:pt x="82143" y="4381"/>
                  </a:lnTo>
                  <a:lnTo>
                    <a:pt x="82765" y="6223"/>
                  </a:lnTo>
                  <a:lnTo>
                    <a:pt x="83667" y="6223"/>
                  </a:lnTo>
                  <a:close/>
                </a:path>
                <a:path w="114935" h="22860">
                  <a:moveTo>
                    <a:pt x="89598" y="6083"/>
                  </a:moveTo>
                  <a:lnTo>
                    <a:pt x="89471" y="6032"/>
                  </a:lnTo>
                  <a:lnTo>
                    <a:pt x="89281" y="5422"/>
                  </a:lnTo>
                  <a:lnTo>
                    <a:pt x="89166" y="3759"/>
                  </a:lnTo>
                  <a:lnTo>
                    <a:pt x="89039" y="3594"/>
                  </a:lnTo>
                  <a:lnTo>
                    <a:pt x="88925" y="3441"/>
                  </a:lnTo>
                  <a:lnTo>
                    <a:pt x="88747" y="3314"/>
                  </a:lnTo>
                  <a:lnTo>
                    <a:pt x="88506" y="3213"/>
                  </a:lnTo>
                  <a:lnTo>
                    <a:pt x="88773" y="3073"/>
                  </a:lnTo>
                  <a:lnTo>
                    <a:pt x="88976" y="2908"/>
                  </a:lnTo>
                  <a:lnTo>
                    <a:pt x="89230" y="2514"/>
                  </a:lnTo>
                  <a:lnTo>
                    <a:pt x="89255" y="863"/>
                  </a:lnTo>
                  <a:lnTo>
                    <a:pt x="89077" y="571"/>
                  </a:lnTo>
                  <a:lnTo>
                    <a:pt x="88519" y="330"/>
                  </a:lnTo>
                  <a:lnTo>
                    <a:pt x="88519" y="1397"/>
                  </a:lnTo>
                  <a:lnTo>
                    <a:pt x="88417" y="2514"/>
                  </a:lnTo>
                  <a:lnTo>
                    <a:pt x="87960" y="2832"/>
                  </a:lnTo>
                  <a:lnTo>
                    <a:pt x="87655" y="2908"/>
                  </a:lnTo>
                  <a:lnTo>
                    <a:pt x="85344" y="2908"/>
                  </a:lnTo>
                  <a:lnTo>
                    <a:pt x="85344" y="812"/>
                  </a:lnTo>
                  <a:lnTo>
                    <a:pt x="87655" y="812"/>
                  </a:lnTo>
                  <a:lnTo>
                    <a:pt x="87884" y="863"/>
                  </a:lnTo>
                  <a:lnTo>
                    <a:pt x="88366" y="1104"/>
                  </a:lnTo>
                  <a:lnTo>
                    <a:pt x="88519" y="1397"/>
                  </a:lnTo>
                  <a:lnTo>
                    <a:pt x="88519" y="330"/>
                  </a:lnTo>
                  <a:lnTo>
                    <a:pt x="88201" y="177"/>
                  </a:lnTo>
                  <a:lnTo>
                    <a:pt x="87820" y="101"/>
                  </a:lnTo>
                  <a:lnTo>
                    <a:pt x="84518" y="101"/>
                  </a:lnTo>
                  <a:lnTo>
                    <a:pt x="84518" y="6223"/>
                  </a:lnTo>
                  <a:lnTo>
                    <a:pt x="85344" y="6223"/>
                  </a:lnTo>
                  <a:lnTo>
                    <a:pt x="85344" y="3594"/>
                  </a:lnTo>
                  <a:lnTo>
                    <a:pt x="87579" y="3594"/>
                  </a:lnTo>
                  <a:lnTo>
                    <a:pt x="87820" y="3632"/>
                  </a:lnTo>
                  <a:lnTo>
                    <a:pt x="88252" y="3848"/>
                  </a:lnTo>
                  <a:lnTo>
                    <a:pt x="88353" y="4013"/>
                  </a:lnTo>
                  <a:lnTo>
                    <a:pt x="88480" y="5422"/>
                  </a:lnTo>
                  <a:lnTo>
                    <a:pt x="88582" y="6223"/>
                  </a:lnTo>
                  <a:lnTo>
                    <a:pt x="89598" y="6223"/>
                  </a:lnTo>
                  <a:lnTo>
                    <a:pt x="89598" y="6083"/>
                  </a:lnTo>
                  <a:close/>
                </a:path>
                <a:path w="114935" h="22860">
                  <a:moveTo>
                    <a:pt x="95554" y="101"/>
                  </a:moveTo>
                  <a:lnTo>
                    <a:pt x="94589" y="101"/>
                  </a:lnTo>
                  <a:lnTo>
                    <a:pt x="92824" y="3048"/>
                  </a:lnTo>
                  <a:lnTo>
                    <a:pt x="91071" y="101"/>
                  </a:lnTo>
                  <a:lnTo>
                    <a:pt x="90106" y="101"/>
                  </a:lnTo>
                  <a:lnTo>
                    <a:pt x="92405" y="3759"/>
                  </a:lnTo>
                  <a:lnTo>
                    <a:pt x="92405" y="6223"/>
                  </a:lnTo>
                  <a:lnTo>
                    <a:pt x="93243" y="6223"/>
                  </a:lnTo>
                  <a:lnTo>
                    <a:pt x="93243" y="3759"/>
                  </a:lnTo>
                  <a:lnTo>
                    <a:pt x="95554" y="101"/>
                  </a:lnTo>
                  <a:close/>
                </a:path>
                <a:path w="114935" h="22860">
                  <a:moveTo>
                    <a:pt x="98145" y="7962"/>
                  </a:moveTo>
                  <a:lnTo>
                    <a:pt x="97739" y="7188"/>
                  </a:lnTo>
                  <a:lnTo>
                    <a:pt x="97472" y="6591"/>
                  </a:lnTo>
                  <a:lnTo>
                    <a:pt x="97104" y="5524"/>
                  </a:lnTo>
                  <a:lnTo>
                    <a:pt x="96989" y="4787"/>
                  </a:lnTo>
                  <a:lnTo>
                    <a:pt x="96989" y="3175"/>
                  </a:lnTo>
                  <a:lnTo>
                    <a:pt x="97091" y="2476"/>
                  </a:lnTo>
                  <a:lnTo>
                    <a:pt x="97421" y="1473"/>
                  </a:lnTo>
                  <a:lnTo>
                    <a:pt x="97701" y="850"/>
                  </a:lnTo>
                  <a:lnTo>
                    <a:pt x="98132" y="0"/>
                  </a:lnTo>
                  <a:lnTo>
                    <a:pt x="97612" y="0"/>
                  </a:lnTo>
                  <a:lnTo>
                    <a:pt x="97104" y="812"/>
                  </a:lnTo>
                  <a:lnTo>
                    <a:pt x="96761" y="1435"/>
                  </a:lnTo>
                  <a:lnTo>
                    <a:pt x="96329" y="2476"/>
                  </a:lnTo>
                  <a:lnTo>
                    <a:pt x="96202" y="3213"/>
                  </a:lnTo>
                  <a:lnTo>
                    <a:pt x="96215" y="4483"/>
                  </a:lnTo>
                  <a:lnTo>
                    <a:pt x="96316" y="5194"/>
                  </a:lnTo>
                  <a:lnTo>
                    <a:pt x="96418" y="5626"/>
                  </a:lnTo>
                  <a:lnTo>
                    <a:pt x="96685" y="6337"/>
                  </a:lnTo>
                  <a:lnTo>
                    <a:pt x="96799" y="6565"/>
                  </a:lnTo>
                  <a:lnTo>
                    <a:pt x="96888" y="6743"/>
                  </a:lnTo>
                  <a:lnTo>
                    <a:pt x="97637" y="7962"/>
                  </a:lnTo>
                  <a:lnTo>
                    <a:pt x="98145" y="7962"/>
                  </a:lnTo>
                  <a:close/>
                </a:path>
                <a:path w="114935" h="22860">
                  <a:moveTo>
                    <a:pt x="102844" y="1574"/>
                  </a:moveTo>
                  <a:lnTo>
                    <a:pt x="102679" y="1155"/>
                  </a:lnTo>
                  <a:lnTo>
                    <a:pt x="102057" y="419"/>
                  </a:lnTo>
                  <a:lnTo>
                    <a:pt x="101549" y="241"/>
                  </a:lnTo>
                  <a:lnTo>
                    <a:pt x="100050" y="241"/>
                  </a:lnTo>
                  <a:lnTo>
                    <a:pt x="99479" y="533"/>
                  </a:lnTo>
                  <a:lnTo>
                    <a:pt x="98971" y="1435"/>
                  </a:lnTo>
                  <a:lnTo>
                    <a:pt x="98869" y="1854"/>
                  </a:lnTo>
                  <a:lnTo>
                    <a:pt x="98869" y="2374"/>
                  </a:lnTo>
                  <a:lnTo>
                    <a:pt x="99631" y="2374"/>
                  </a:lnTo>
                  <a:lnTo>
                    <a:pt x="99644" y="2006"/>
                  </a:lnTo>
                  <a:lnTo>
                    <a:pt x="99695" y="1714"/>
                  </a:lnTo>
                  <a:lnTo>
                    <a:pt x="99999" y="1117"/>
                  </a:lnTo>
                  <a:lnTo>
                    <a:pt x="100355" y="927"/>
                  </a:lnTo>
                  <a:lnTo>
                    <a:pt x="101219" y="927"/>
                  </a:lnTo>
                  <a:lnTo>
                    <a:pt x="101485" y="1028"/>
                  </a:lnTo>
                  <a:lnTo>
                    <a:pt x="101904" y="1435"/>
                  </a:lnTo>
                  <a:lnTo>
                    <a:pt x="102006" y="1701"/>
                  </a:lnTo>
                  <a:lnTo>
                    <a:pt x="102006" y="2349"/>
                  </a:lnTo>
                  <a:lnTo>
                    <a:pt x="101892" y="2616"/>
                  </a:lnTo>
                  <a:lnTo>
                    <a:pt x="101523" y="2997"/>
                  </a:lnTo>
                  <a:lnTo>
                    <a:pt x="101269" y="3175"/>
                  </a:lnTo>
                  <a:lnTo>
                    <a:pt x="99580" y="4152"/>
                  </a:lnTo>
                  <a:lnTo>
                    <a:pt x="99225" y="4495"/>
                  </a:lnTo>
                  <a:lnTo>
                    <a:pt x="99034" y="4876"/>
                  </a:lnTo>
                  <a:lnTo>
                    <a:pt x="98856" y="5257"/>
                  </a:lnTo>
                  <a:lnTo>
                    <a:pt x="98742" y="5702"/>
                  </a:lnTo>
                  <a:lnTo>
                    <a:pt x="98717" y="6223"/>
                  </a:lnTo>
                  <a:lnTo>
                    <a:pt x="102806" y="6223"/>
                  </a:lnTo>
                  <a:lnTo>
                    <a:pt x="102806" y="5511"/>
                  </a:lnTo>
                  <a:lnTo>
                    <a:pt x="99555" y="5511"/>
                  </a:lnTo>
                  <a:lnTo>
                    <a:pt x="99631" y="5219"/>
                  </a:lnTo>
                  <a:lnTo>
                    <a:pt x="99809" y="4953"/>
                  </a:lnTo>
                  <a:lnTo>
                    <a:pt x="100241" y="4572"/>
                  </a:lnTo>
                  <a:lnTo>
                    <a:pt x="100444" y="4432"/>
                  </a:lnTo>
                  <a:lnTo>
                    <a:pt x="101790" y="3683"/>
                  </a:lnTo>
                  <a:lnTo>
                    <a:pt x="102146" y="3441"/>
                  </a:lnTo>
                  <a:lnTo>
                    <a:pt x="102666" y="2908"/>
                  </a:lnTo>
                  <a:lnTo>
                    <a:pt x="102844" y="2501"/>
                  </a:lnTo>
                  <a:lnTo>
                    <a:pt x="102844" y="1574"/>
                  </a:lnTo>
                  <a:close/>
                </a:path>
                <a:path w="114935" h="22860">
                  <a:moveTo>
                    <a:pt x="107569" y="3695"/>
                  </a:moveTo>
                  <a:lnTo>
                    <a:pt x="107378" y="3251"/>
                  </a:lnTo>
                  <a:lnTo>
                    <a:pt x="106616" y="2540"/>
                  </a:lnTo>
                  <a:lnTo>
                    <a:pt x="106159" y="2362"/>
                  </a:lnTo>
                  <a:lnTo>
                    <a:pt x="105321" y="2362"/>
                  </a:lnTo>
                  <a:lnTo>
                    <a:pt x="105067" y="2413"/>
                  </a:lnTo>
                  <a:lnTo>
                    <a:pt x="104711" y="2552"/>
                  </a:lnTo>
                  <a:lnTo>
                    <a:pt x="104584" y="2628"/>
                  </a:lnTo>
                  <a:lnTo>
                    <a:pt x="104444" y="2743"/>
                  </a:lnTo>
                  <a:lnTo>
                    <a:pt x="104698" y="1079"/>
                  </a:lnTo>
                  <a:lnTo>
                    <a:pt x="107238" y="1079"/>
                  </a:lnTo>
                  <a:lnTo>
                    <a:pt x="107238" y="355"/>
                  </a:lnTo>
                  <a:lnTo>
                    <a:pt x="104140" y="355"/>
                  </a:lnTo>
                  <a:lnTo>
                    <a:pt x="103682" y="3568"/>
                  </a:lnTo>
                  <a:lnTo>
                    <a:pt x="104330" y="3606"/>
                  </a:lnTo>
                  <a:lnTo>
                    <a:pt x="104457" y="3429"/>
                  </a:lnTo>
                  <a:lnTo>
                    <a:pt x="104622" y="3289"/>
                  </a:lnTo>
                  <a:lnTo>
                    <a:pt x="104990" y="3086"/>
                  </a:lnTo>
                  <a:lnTo>
                    <a:pt x="105206" y="3035"/>
                  </a:lnTo>
                  <a:lnTo>
                    <a:pt x="105829" y="3035"/>
                  </a:lnTo>
                  <a:lnTo>
                    <a:pt x="106133" y="3149"/>
                  </a:lnTo>
                  <a:lnTo>
                    <a:pt x="106641" y="3606"/>
                  </a:lnTo>
                  <a:lnTo>
                    <a:pt x="106768" y="3924"/>
                  </a:lnTo>
                  <a:lnTo>
                    <a:pt x="106768" y="4686"/>
                  </a:lnTo>
                  <a:lnTo>
                    <a:pt x="106654" y="5003"/>
                  </a:lnTo>
                  <a:lnTo>
                    <a:pt x="106235" y="5562"/>
                  </a:lnTo>
                  <a:lnTo>
                    <a:pt x="105905" y="5715"/>
                  </a:lnTo>
                  <a:lnTo>
                    <a:pt x="105219" y="5715"/>
                  </a:lnTo>
                  <a:lnTo>
                    <a:pt x="105016" y="5664"/>
                  </a:lnTo>
                  <a:lnTo>
                    <a:pt x="104495" y="5422"/>
                  </a:lnTo>
                  <a:lnTo>
                    <a:pt x="104292" y="5118"/>
                  </a:lnTo>
                  <a:lnTo>
                    <a:pt x="104241" y="4699"/>
                  </a:lnTo>
                  <a:lnTo>
                    <a:pt x="103466" y="4699"/>
                  </a:lnTo>
                  <a:lnTo>
                    <a:pt x="103517" y="5257"/>
                  </a:lnTo>
                  <a:lnTo>
                    <a:pt x="103720" y="5689"/>
                  </a:lnTo>
                  <a:lnTo>
                    <a:pt x="104470" y="6223"/>
                  </a:lnTo>
                  <a:lnTo>
                    <a:pt x="104902" y="6362"/>
                  </a:lnTo>
                  <a:lnTo>
                    <a:pt x="106146" y="6362"/>
                  </a:lnTo>
                  <a:lnTo>
                    <a:pt x="106705" y="6159"/>
                  </a:lnTo>
                  <a:lnTo>
                    <a:pt x="107391" y="5295"/>
                  </a:lnTo>
                  <a:lnTo>
                    <a:pt x="107569" y="4800"/>
                  </a:lnTo>
                  <a:lnTo>
                    <a:pt x="107569" y="3695"/>
                  </a:lnTo>
                  <a:close/>
                </a:path>
                <a:path w="114935" h="22860">
                  <a:moveTo>
                    <a:pt x="112306" y="3695"/>
                  </a:moveTo>
                  <a:lnTo>
                    <a:pt x="112115" y="3251"/>
                  </a:lnTo>
                  <a:lnTo>
                    <a:pt x="111366" y="2540"/>
                  </a:lnTo>
                  <a:lnTo>
                    <a:pt x="110896" y="2362"/>
                  </a:lnTo>
                  <a:lnTo>
                    <a:pt x="110058" y="2362"/>
                  </a:lnTo>
                  <a:lnTo>
                    <a:pt x="109804" y="2413"/>
                  </a:lnTo>
                  <a:lnTo>
                    <a:pt x="109461" y="2552"/>
                  </a:lnTo>
                  <a:lnTo>
                    <a:pt x="109321" y="2628"/>
                  </a:lnTo>
                  <a:lnTo>
                    <a:pt x="109181" y="2743"/>
                  </a:lnTo>
                  <a:lnTo>
                    <a:pt x="109435" y="1079"/>
                  </a:lnTo>
                  <a:lnTo>
                    <a:pt x="111975" y="1079"/>
                  </a:lnTo>
                  <a:lnTo>
                    <a:pt x="111975" y="355"/>
                  </a:lnTo>
                  <a:lnTo>
                    <a:pt x="108877" y="355"/>
                  </a:lnTo>
                  <a:lnTo>
                    <a:pt x="108419" y="3568"/>
                  </a:lnTo>
                  <a:lnTo>
                    <a:pt x="109080" y="3606"/>
                  </a:lnTo>
                  <a:lnTo>
                    <a:pt x="109207" y="3429"/>
                  </a:lnTo>
                  <a:lnTo>
                    <a:pt x="109359" y="3289"/>
                  </a:lnTo>
                  <a:lnTo>
                    <a:pt x="109728" y="3086"/>
                  </a:lnTo>
                  <a:lnTo>
                    <a:pt x="109956" y="3035"/>
                  </a:lnTo>
                  <a:lnTo>
                    <a:pt x="110566" y="3035"/>
                  </a:lnTo>
                  <a:lnTo>
                    <a:pt x="110871" y="3149"/>
                  </a:lnTo>
                  <a:lnTo>
                    <a:pt x="111379" y="3606"/>
                  </a:lnTo>
                  <a:lnTo>
                    <a:pt x="111506" y="3924"/>
                  </a:lnTo>
                  <a:lnTo>
                    <a:pt x="111506" y="4686"/>
                  </a:lnTo>
                  <a:lnTo>
                    <a:pt x="111404" y="5003"/>
                  </a:lnTo>
                  <a:lnTo>
                    <a:pt x="110972" y="5562"/>
                  </a:lnTo>
                  <a:lnTo>
                    <a:pt x="110642" y="5715"/>
                  </a:lnTo>
                  <a:lnTo>
                    <a:pt x="109956" y="5715"/>
                  </a:lnTo>
                  <a:lnTo>
                    <a:pt x="109753" y="5664"/>
                  </a:lnTo>
                  <a:lnTo>
                    <a:pt x="109232" y="5422"/>
                  </a:lnTo>
                  <a:lnTo>
                    <a:pt x="109042" y="5118"/>
                  </a:lnTo>
                  <a:lnTo>
                    <a:pt x="108991" y="4699"/>
                  </a:lnTo>
                  <a:lnTo>
                    <a:pt x="108204" y="4699"/>
                  </a:lnTo>
                  <a:lnTo>
                    <a:pt x="108254" y="5257"/>
                  </a:lnTo>
                  <a:lnTo>
                    <a:pt x="108458" y="5689"/>
                  </a:lnTo>
                  <a:lnTo>
                    <a:pt x="109207" y="6223"/>
                  </a:lnTo>
                  <a:lnTo>
                    <a:pt x="109639" y="6362"/>
                  </a:lnTo>
                  <a:lnTo>
                    <a:pt x="110883" y="6362"/>
                  </a:lnTo>
                  <a:lnTo>
                    <a:pt x="111442" y="6159"/>
                  </a:lnTo>
                  <a:lnTo>
                    <a:pt x="112141" y="5295"/>
                  </a:lnTo>
                  <a:lnTo>
                    <a:pt x="112306" y="4800"/>
                  </a:lnTo>
                  <a:lnTo>
                    <a:pt x="112306" y="3695"/>
                  </a:lnTo>
                  <a:close/>
                </a:path>
                <a:path w="114935" h="22860">
                  <a:moveTo>
                    <a:pt x="114896" y="3619"/>
                  </a:moveTo>
                  <a:lnTo>
                    <a:pt x="113461" y="0"/>
                  </a:lnTo>
                  <a:lnTo>
                    <a:pt x="112953" y="0"/>
                  </a:lnTo>
                  <a:lnTo>
                    <a:pt x="113360" y="774"/>
                  </a:lnTo>
                  <a:lnTo>
                    <a:pt x="113639" y="1371"/>
                  </a:lnTo>
                  <a:lnTo>
                    <a:pt x="114007" y="2438"/>
                  </a:lnTo>
                  <a:lnTo>
                    <a:pt x="114109" y="3175"/>
                  </a:lnTo>
                  <a:lnTo>
                    <a:pt x="114109" y="4787"/>
                  </a:lnTo>
                  <a:lnTo>
                    <a:pt x="114007" y="5486"/>
                  </a:lnTo>
                  <a:lnTo>
                    <a:pt x="113690" y="6464"/>
                  </a:lnTo>
                  <a:lnTo>
                    <a:pt x="113411" y="7099"/>
                  </a:lnTo>
                  <a:lnTo>
                    <a:pt x="112966" y="7962"/>
                  </a:lnTo>
                  <a:lnTo>
                    <a:pt x="113487" y="7962"/>
                  </a:lnTo>
                  <a:lnTo>
                    <a:pt x="114007" y="7150"/>
                  </a:lnTo>
                  <a:lnTo>
                    <a:pt x="114350" y="6540"/>
                  </a:lnTo>
                  <a:lnTo>
                    <a:pt x="114769" y="5486"/>
                  </a:lnTo>
                  <a:lnTo>
                    <a:pt x="114896" y="4749"/>
                  </a:lnTo>
                  <a:lnTo>
                    <a:pt x="114896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4" name="object 64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59671" y="2803398"/>
              <a:ext cx="133275" cy="64307"/>
            </a:xfrm>
            <a:prstGeom prst="rect">
              <a:avLst/>
            </a:prstGeom>
          </p:spPr>
        </p:pic>
        <p:sp>
          <p:nvSpPr>
            <p:cNvPr id="645" name="object 645"/>
            <p:cNvSpPr/>
            <p:nvPr/>
          </p:nvSpPr>
          <p:spPr>
            <a:xfrm>
              <a:off x="5360058" y="2782090"/>
              <a:ext cx="132715" cy="85725"/>
            </a:xfrm>
            <a:custGeom>
              <a:avLst/>
              <a:gdLst/>
              <a:ahLst/>
              <a:cxnLst/>
              <a:rect l="l" t="t" r="r" b="b"/>
              <a:pathLst>
                <a:path w="132714" h="85725">
                  <a:moveTo>
                    <a:pt x="129724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9724" y="0"/>
                  </a:lnTo>
                  <a:lnTo>
                    <a:pt x="132500" y="2775"/>
                  </a:lnTo>
                  <a:lnTo>
                    <a:pt x="132500" y="82451"/>
                  </a:lnTo>
                  <a:lnTo>
                    <a:pt x="129724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5360058" y="2782090"/>
              <a:ext cx="132715" cy="85725"/>
            </a:xfrm>
            <a:custGeom>
              <a:avLst/>
              <a:gdLst/>
              <a:ahLst/>
              <a:cxnLst/>
              <a:rect l="l" t="t" r="r" b="b"/>
              <a:pathLst>
                <a:path w="132714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26297" y="0"/>
                  </a:lnTo>
                  <a:lnTo>
                    <a:pt x="129724" y="0"/>
                  </a:lnTo>
                  <a:lnTo>
                    <a:pt x="132500" y="2775"/>
                  </a:lnTo>
                  <a:lnTo>
                    <a:pt x="132500" y="6197"/>
                  </a:lnTo>
                  <a:lnTo>
                    <a:pt x="132500" y="79029"/>
                  </a:lnTo>
                  <a:lnTo>
                    <a:pt x="132500" y="82451"/>
                  </a:lnTo>
                  <a:lnTo>
                    <a:pt x="129724" y="85227"/>
                  </a:lnTo>
                  <a:lnTo>
                    <a:pt x="126297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5360059" y="2782090"/>
              <a:ext cx="132715" cy="19050"/>
            </a:xfrm>
            <a:custGeom>
              <a:avLst/>
              <a:gdLst/>
              <a:ahLst/>
              <a:cxnLst/>
              <a:rect l="l" t="t" r="r" b="b"/>
              <a:pathLst>
                <a:path w="132714" h="19050">
                  <a:moveTo>
                    <a:pt x="132500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9724" y="0"/>
                  </a:lnTo>
                  <a:lnTo>
                    <a:pt x="132500" y="2775"/>
                  </a:lnTo>
                  <a:lnTo>
                    <a:pt x="132500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5360059" y="2782090"/>
              <a:ext cx="132715" cy="19050"/>
            </a:xfrm>
            <a:custGeom>
              <a:avLst/>
              <a:gdLst/>
              <a:ahLst/>
              <a:cxnLst/>
              <a:rect l="l" t="t" r="r" b="b"/>
              <a:pathLst>
                <a:path w="132714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26297" y="0"/>
                  </a:lnTo>
                  <a:lnTo>
                    <a:pt x="129724" y="0"/>
                  </a:lnTo>
                  <a:lnTo>
                    <a:pt x="132500" y="2775"/>
                  </a:lnTo>
                  <a:lnTo>
                    <a:pt x="132500" y="6197"/>
                  </a:lnTo>
                  <a:lnTo>
                    <a:pt x="132500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9" name="object 64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362769" y="2784803"/>
              <a:ext cx="42485" cy="27117"/>
            </a:xfrm>
            <a:prstGeom prst="rect">
              <a:avLst/>
            </a:prstGeom>
          </p:spPr>
        </p:pic>
        <p:sp>
          <p:nvSpPr>
            <p:cNvPr id="650" name="object 650"/>
            <p:cNvSpPr/>
            <p:nvPr/>
          </p:nvSpPr>
          <p:spPr>
            <a:xfrm>
              <a:off x="5406517" y="2787370"/>
              <a:ext cx="33655" cy="8890"/>
            </a:xfrm>
            <a:custGeom>
              <a:avLst/>
              <a:gdLst/>
              <a:ahLst/>
              <a:cxnLst/>
              <a:rect l="l" t="t" r="r" b="b"/>
              <a:pathLst>
                <a:path w="33654" h="8889">
                  <a:moveTo>
                    <a:pt x="1308" y="0"/>
                  </a:moveTo>
                  <a:lnTo>
                    <a:pt x="0" y="0"/>
                  </a:lnTo>
                  <a:lnTo>
                    <a:pt x="0" y="6680"/>
                  </a:lnTo>
                  <a:lnTo>
                    <a:pt x="1308" y="6680"/>
                  </a:lnTo>
                  <a:lnTo>
                    <a:pt x="1308" y="0"/>
                  </a:lnTo>
                  <a:close/>
                </a:path>
                <a:path w="33654" h="8889">
                  <a:moveTo>
                    <a:pt x="6858" y="4572"/>
                  </a:moveTo>
                  <a:lnTo>
                    <a:pt x="6845" y="3721"/>
                  </a:lnTo>
                  <a:lnTo>
                    <a:pt x="6743" y="3136"/>
                  </a:lnTo>
                  <a:lnTo>
                    <a:pt x="6642" y="2857"/>
                  </a:lnTo>
                  <a:lnTo>
                    <a:pt x="6515" y="2667"/>
                  </a:lnTo>
                  <a:lnTo>
                    <a:pt x="6235" y="2235"/>
                  </a:lnTo>
                  <a:lnTo>
                    <a:pt x="5956" y="1993"/>
                  </a:lnTo>
                  <a:lnTo>
                    <a:pt x="5524" y="1790"/>
                  </a:lnTo>
                  <a:lnTo>
                    <a:pt x="5524" y="3721"/>
                  </a:lnTo>
                  <a:lnTo>
                    <a:pt x="3505" y="3721"/>
                  </a:lnTo>
                  <a:lnTo>
                    <a:pt x="3543" y="3403"/>
                  </a:lnTo>
                  <a:lnTo>
                    <a:pt x="3670" y="3111"/>
                  </a:lnTo>
                  <a:lnTo>
                    <a:pt x="3987" y="2768"/>
                  </a:lnTo>
                  <a:lnTo>
                    <a:pt x="4216" y="2667"/>
                  </a:lnTo>
                  <a:lnTo>
                    <a:pt x="4787" y="2667"/>
                  </a:lnTo>
                  <a:lnTo>
                    <a:pt x="5029" y="2768"/>
                  </a:lnTo>
                  <a:lnTo>
                    <a:pt x="5397" y="3111"/>
                  </a:lnTo>
                  <a:lnTo>
                    <a:pt x="5499" y="3403"/>
                  </a:lnTo>
                  <a:lnTo>
                    <a:pt x="5524" y="3721"/>
                  </a:lnTo>
                  <a:lnTo>
                    <a:pt x="5524" y="1790"/>
                  </a:lnTo>
                  <a:lnTo>
                    <a:pt x="5295" y="1676"/>
                  </a:lnTo>
                  <a:lnTo>
                    <a:pt x="4927" y="1600"/>
                  </a:lnTo>
                  <a:lnTo>
                    <a:pt x="3822" y="1600"/>
                  </a:lnTo>
                  <a:lnTo>
                    <a:pt x="3251" y="1828"/>
                  </a:lnTo>
                  <a:lnTo>
                    <a:pt x="2463" y="2667"/>
                  </a:lnTo>
                  <a:lnTo>
                    <a:pt x="2349" y="2857"/>
                  </a:lnTo>
                  <a:lnTo>
                    <a:pt x="2235" y="3200"/>
                  </a:lnTo>
                  <a:lnTo>
                    <a:pt x="2298" y="5524"/>
                  </a:lnTo>
                  <a:lnTo>
                    <a:pt x="2413" y="5842"/>
                  </a:lnTo>
                  <a:lnTo>
                    <a:pt x="3378" y="6642"/>
                  </a:lnTo>
                  <a:lnTo>
                    <a:pt x="3924" y="6845"/>
                  </a:lnTo>
                  <a:lnTo>
                    <a:pt x="5321" y="6845"/>
                  </a:lnTo>
                  <a:lnTo>
                    <a:pt x="5918" y="6604"/>
                  </a:lnTo>
                  <a:lnTo>
                    <a:pt x="6629" y="5803"/>
                  </a:lnTo>
                  <a:lnTo>
                    <a:pt x="6769" y="5524"/>
                  </a:lnTo>
                  <a:lnTo>
                    <a:pt x="6807" y="5232"/>
                  </a:lnTo>
                  <a:lnTo>
                    <a:pt x="5473" y="5232"/>
                  </a:lnTo>
                  <a:lnTo>
                    <a:pt x="5283" y="5524"/>
                  </a:lnTo>
                  <a:lnTo>
                    <a:pt x="5067" y="5727"/>
                  </a:lnTo>
                  <a:lnTo>
                    <a:pt x="4851" y="5803"/>
                  </a:lnTo>
                  <a:lnTo>
                    <a:pt x="4330" y="5803"/>
                  </a:lnTo>
                  <a:lnTo>
                    <a:pt x="4127" y="5740"/>
                  </a:lnTo>
                  <a:lnTo>
                    <a:pt x="3657" y="5410"/>
                  </a:lnTo>
                  <a:lnTo>
                    <a:pt x="3568" y="5232"/>
                  </a:lnTo>
                  <a:lnTo>
                    <a:pt x="3479" y="4572"/>
                  </a:lnTo>
                  <a:lnTo>
                    <a:pt x="6858" y="4572"/>
                  </a:lnTo>
                  <a:close/>
                </a:path>
                <a:path w="33654" h="8889">
                  <a:moveTo>
                    <a:pt x="12306" y="7391"/>
                  </a:moveTo>
                  <a:lnTo>
                    <a:pt x="7124" y="7391"/>
                  </a:lnTo>
                  <a:lnTo>
                    <a:pt x="7124" y="7848"/>
                  </a:lnTo>
                  <a:lnTo>
                    <a:pt x="12306" y="7848"/>
                  </a:lnTo>
                  <a:lnTo>
                    <a:pt x="12306" y="7391"/>
                  </a:lnTo>
                  <a:close/>
                </a:path>
                <a:path w="33654" h="8889">
                  <a:moveTo>
                    <a:pt x="17411" y="0"/>
                  </a:moveTo>
                  <a:lnTo>
                    <a:pt x="16103" y="0"/>
                  </a:lnTo>
                  <a:lnTo>
                    <a:pt x="16103" y="2362"/>
                  </a:lnTo>
                  <a:lnTo>
                    <a:pt x="16065" y="3492"/>
                  </a:lnTo>
                  <a:lnTo>
                    <a:pt x="16040" y="5067"/>
                  </a:lnTo>
                  <a:lnTo>
                    <a:pt x="15659" y="5613"/>
                  </a:lnTo>
                  <a:lnTo>
                    <a:pt x="15379" y="5753"/>
                  </a:lnTo>
                  <a:lnTo>
                    <a:pt x="14643" y="5753"/>
                  </a:lnTo>
                  <a:lnTo>
                    <a:pt x="14376" y="5613"/>
                  </a:lnTo>
                  <a:lnTo>
                    <a:pt x="14008" y="5067"/>
                  </a:lnTo>
                  <a:lnTo>
                    <a:pt x="14008" y="3467"/>
                  </a:lnTo>
                  <a:lnTo>
                    <a:pt x="16065" y="3492"/>
                  </a:lnTo>
                  <a:lnTo>
                    <a:pt x="16065" y="2311"/>
                  </a:lnTo>
                  <a:lnTo>
                    <a:pt x="15951" y="2133"/>
                  </a:lnTo>
                  <a:lnTo>
                    <a:pt x="15760" y="1943"/>
                  </a:lnTo>
                  <a:lnTo>
                    <a:pt x="15290" y="1676"/>
                  </a:lnTo>
                  <a:lnTo>
                    <a:pt x="15024" y="1612"/>
                  </a:lnTo>
                  <a:lnTo>
                    <a:pt x="14084" y="1612"/>
                  </a:lnTo>
                  <a:lnTo>
                    <a:pt x="13563" y="1854"/>
                  </a:lnTo>
                  <a:lnTo>
                    <a:pt x="12852" y="2755"/>
                  </a:lnTo>
                  <a:lnTo>
                    <a:pt x="12763" y="2882"/>
                  </a:lnTo>
                  <a:lnTo>
                    <a:pt x="12661" y="3251"/>
                  </a:lnTo>
                  <a:lnTo>
                    <a:pt x="12788" y="5664"/>
                  </a:lnTo>
                  <a:lnTo>
                    <a:pt x="13576" y="6604"/>
                  </a:lnTo>
                  <a:lnTo>
                    <a:pt x="14058" y="6845"/>
                  </a:lnTo>
                  <a:lnTo>
                    <a:pt x="14998" y="6845"/>
                  </a:lnTo>
                  <a:lnTo>
                    <a:pt x="15290" y="6769"/>
                  </a:lnTo>
                  <a:lnTo>
                    <a:pt x="15760" y="6502"/>
                  </a:lnTo>
                  <a:lnTo>
                    <a:pt x="15963" y="6299"/>
                  </a:lnTo>
                  <a:lnTo>
                    <a:pt x="16154" y="6007"/>
                  </a:lnTo>
                  <a:lnTo>
                    <a:pt x="16154" y="6680"/>
                  </a:lnTo>
                  <a:lnTo>
                    <a:pt x="17411" y="6680"/>
                  </a:lnTo>
                  <a:lnTo>
                    <a:pt x="17411" y="6007"/>
                  </a:lnTo>
                  <a:lnTo>
                    <a:pt x="17411" y="5753"/>
                  </a:lnTo>
                  <a:lnTo>
                    <a:pt x="17411" y="2755"/>
                  </a:lnTo>
                  <a:lnTo>
                    <a:pt x="17411" y="2362"/>
                  </a:lnTo>
                  <a:lnTo>
                    <a:pt x="17411" y="0"/>
                  </a:lnTo>
                  <a:close/>
                </a:path>
                <a:path w="33654" h="8889">
                  <a:moveTo>
                    <a:pt x="22885" y="4572"/>
                  </a:moveTo>
                  <a:lnTo>
                    <a:pt x="22860" y="3721"/>
                  </a:lnTo>
                  <a:lnTo>
                    <a:pt x="22758" y="3136"/>
                  </a:lnTo>
                  <a:lnTo>
                    <a:pt x="22656" y="2857"/>
                  </a:lnTo>
                  <a:lnTo>
                    <a:pt x="22529" y="2667"/>
                  </a:lnTo>
                  <a:lnTo>
                    <a:pt x="22250" y="2235"/>
                  </a:lnTo>
                  <a:lnTo>
                    <a:pt x="21983" y="1993"/>
                  </a:lnTo>
                  <a:lnTo>
                    <a:pt x="21539" y="1790"/>
                  </a:lnTo>
                  <a:lnTo>
                    <a:pt x="21539" y="3721"/>
                  </a:lnTo>
                  <a:lnTo>
                    <a:pt x="19532" y="3721"/>
                  </a:lnTo>
                  <a:lnTo>
                    <a:pt x="19570" y="3403"/>
                  </a:lnTo>
                  <a:lnTo>
                    <a:pt x="19697" y="3111"/>
                  </a:lnTo>
                  <a:lnTo>
                    <a:pt x="20002" y="2768"/>
                  </a:lnTo>
                  <a:lnTo>
                    <a:pt x="20243" y="2667"/>
                  </a:lnTo>
                  <a:lnTo>
                    <a:pt x="20815" y="2667"/>
                  </a:lnTo>
                  <a:lnTo>
                    <a:pt x="21043" y="2768"/>
                  </a:lnTo>
                  <a:lnTo>
                    <a:pt x="21412" y="3111"/>
                  </a:lnTo>
                  <a:lnTo>
                    <a:pt x="21526" y="3403"/>
                  </a:lnTo>
                  <a:lnTo>
                    <a:pt x="21539" y="3721"/>
                  </a:lnTo>
                  <a:lnTo>
                    <a:pt x="21539" y="1790"/>
                  </a:lnTo>
                  <a:lnTo>
                    <a:pt x="21323" y="1676"/>
                  </a:lnTo>
                  <a:lnTo>
                    <a:pt x="20955" y="1600"/>
                  </a:lnTo>
                  <a:lnTo>
                    <a:pt x="19850" y="1600"/>
                  </a:lnTo>
                  <a:lnTo>
                    <a:pt x="19278" y="1828"/>
                  </a:lnTo>
                  <a:lnTo>
                    <a:pt x="18478" y="2667"/>
                  </a:lnTo>
                  <a:lnTo>
                    <a:pt x="18376" y="2857"/>
                  </a:lnTo>
                  <a:lnTo>
                    <a:pt x="18262" y="3200"/>
                  </a:lnTo>
                  <a:lnTo>
                    <a:pt x="18326" y="5524"/>
                  </a:lnTo>
                  <a:lnTo>
                    <a:pt x="18440" y="5842"/>
                  </a:lnTo>
                  <a:lnTo>
                    <a:pt x="19392" y="6642"/>
                  </a:lnTo>
                  <a:lnTo>
                    <a:pt x="19951" y="6845"/>
                  </a:lnTo>
                  <a:lnTo>
                    <a:pt x="21348" y="6845"/>
                  </a:lnTo>
                  <a:lnTo>
                    <a:pt x="21932" y="6604"/>
                  </a:lnTo>
                  <a:lnTo>
                    <a:pt x="22644" y="5803"/>
                  </a:lnTo>
                  <a:lnTo>
                    <a:pt x="22783" y="5524"/>
                  </a:lnTo>
                  <a:lnTo>
                    <a:pt x="22821" y="5232"/>
                  </a:lnTo>
                  <a:lnTo>
                    <a:pt x="21501" y="5232"/>
                  </a:lnTo>
                  <a:lnTo>
                    <a:pt x="21310" y="5524"/>
                  </a:lnTo>
                  <a:lnTo>
                    <a:pt x="21094" y="5727"/>
                  </a:lnTo>
                  <a:lnTo>
                    <a:pt x="20878" y="5803"/>
                  </a:lnTo>
                  <a:lnTo>
                    <a:pt x="20358" y="5803"/>
                  </a:lnTo>
                  <a:lnTo>
                    <a:pt x="20142" y="5740"/>
                  </a:lnTo>
                  <a:lnTo>
                    <a:pt x="19672" y="5410"/>
                  </a:lnTo>
                  <a:lnTo>
                    <a:pt x="19596" y="5232"/>
                  </a:lnTo>
                  <a:lnTo>
                    <a:pt x="19494" y="4572"/>
                  </a:lnTo>
                  <a:lnTo>
                    <a:pt x="22885" y="4572"/>
                  </a:lnTo>
                  <a:close/>
                </a:path>
                <a:path w="33654" h="8889">
                  <a:moveTo>
                    <a:pt x="28397" y="2984"/>
                  </a:moveTo>
                  <a:lnTo>
                    <a:pt x="28321" y="2755"/>
                  </a:lnTo>
                  <a:lnTo>
                    <a:pt x="28079" y="2463"/>
                  </a:lnTo>
                  <a:lnTo>
                    <a:pt x="27495" y="1841"/>
                  </a:lnTo>
                  <a:lnTo>
                    <a:pt x="27076" y="1663"/>
                  </a:lnTo>
                  <a:lnTo>
                    <a:pt x="27076" y="3492"/>
                  </a:lnTo>
                  <a:lnTo>
                    <a:pt x="27076" y="5041"/>
                  </a:lnTo>
                  <a:lnTo>
                    <a:pt x="26695" y="5600"/>
                  </a:lnTo>
                  <a:lnTo>
                    <a:pt x="26416" y="5740"/>
                  </a:lnTo>
                  <a:lnTo>
                    <a:pt x="25806" y="5740"/>
                  </a:lnTo>
                  <a:lnTo>
                    <a:pt x="25628" y="5676"/>
                  </a:lnTo>
                  <a:lnTo>
                    <a:pt x="25107" y="5295"/>
                  </a:lnTo>
                  <a:lnTo>
                    <a:pt x="25069" y="3492"/>
                  </a:lnTo>
                  <a:lnTo>
                    <a:pt x="25273" y="2984"/>
                  </a:lnTo>
                  <a:lnTo>
                    <a:pt x="25590" y="2755"/>
                  </a:lnTo>
                  <a:lnTo>
                    <a:pt x="26441" y="2755"/>
                  </a:lnTo>
                  <a:lnTo>
                    <a:pt x="26733" y="2908"/>
                  </a:lnTo>
                  <a:lnTo>
                    <a:pt x="27076" y="3492"/>
                  </a:lnTo>
                  <a:lnTo>
                    <a:pt x="27076" y="1663"/>
                  </a:lnTo>
                  <a:lnTo>
                    <a:pt x="26035" y="1625"/>
                  </a:lnTo>
                  <a:lnTo>
                    <a:pt x="25692" y="1739"/>
                  </a:lnTo>
                  <a:lnTo>
                    <a:pt x="25247" y="2082"/>
                  </a:lnTo>
                  <a:lnTo>
                    <a:pt x="25095" y="2247"/>
                  </a:lnTo>
                  <a:lnTo>
                    <a:pt x="24955" y="2463"/>
                  </a:lnTo>
                  <a:lnTo>
                    <a:pt x="24955" y="1739"/>
                  </a:lnTo>
                  <a:lnTo>
                    <a:pt x="23723" y="1739"/>
                  </a:lnTo>
                  <a:lnTo>
                    <a:pt x="23723" y="8636"/>
                  </a:lnTo>
                  <a:lnTo>
                    <a:pt x="25006" y="8636"/>
                  </a:lnTo>
                  <a:lnTo>
                    <a:pt x="25006" y="6057"/>
                  </a:lnTo>
                  <a:lnTo>
                    <a:pt x="25133" y="6261"/>
                  </a:lnTo>
                  <a:lnTo>
                    <a:pt x="25273" y="6426"/>
                  </a:lnTo>
                  <a:lnTo>
                    <a:pt x="25679" y="6731"/>
                  </a:lnTo>
                  <a:lnTo>
                    <a:pt x="26009" y="6819"/>
                  </a:lnTo>
                  <a:lnTo>
                    <a:pt x="27012" y="6819"/>
                  </a:lnTo>
                  <a:lnTo>
                    <a:pt x="27520" y="6604"/>
                  </a:lnTo>
                  <a:lnTo>
                    <a:pt x="27990" y="6057"/>
                  </a:lnTo>
                  <a:lnTo>
                    <a:pt x="28257" y="5740"/>
                  </a:lnTo>
                  <a:lnTo>
                    <a:pt x="28397" y="2984"/>
                  </a:lnTo>
                  <a:close/>
                </a:path>
                <a:path w="33654" h="8889">
                  <a:moveTo>
                    <a:pt x="33642" y="4813"/>
                  </a:moveTo>
                  <a:lnTo>
                    <a:pt x="33528" y="4508"/>
                  </a:lnTo>
                  <a:lnTo>
                    <a:pt x="33007" y="4013"/>
                  </a:lnTo>
                  <a:lnTo>
                    <a:pt x="32626" y="3822"/>
                  </a:lnTo>
                  <a:lnTo>
                    <a:pt x="32105" y="3708"/>
                  </a:lnTo>
                  <a:lnTo>
                    <a:pt x="31330" y="3530"/>
                  </a:lnTo>
                  <a:lnTo>
                    <a:pt x="30886" y="3416"/>
                  </a:lnTo>
                  <a:lnTo>
                    <a:pt x="30632" y="3276"/>
                  </a:lnTo>
                  <a:lnTo>
                    <a:pt x="30568" y="2908"/>
                  </a:lnTo>
                  <a:lnTo>
                    <a:pt x="30873" y="2628"/>
                  </a:lnTo>
                  <a:lnTo>
                    <a:pt x="31064" y="2590"/>
                  </a:lnTo>
                  <a:lnTo>
                    <a:pt x="31699" y="2590"/>
                  </a:lnTo>
                  <a:lnTo>
                    <a:pt x="31940" y="2667"/>
                  </a:lnTo>
                  <a:lnTo>
                    <a:pt x="32156" y="2946"/>
                  </a:lnTo>
                  <a:lnTo>
                    <a:pt x="32207" y="3073"/>
                  </a:lnTo>
                  <a:lnTo>
                    <a:pt x="32219" y="3238"/>
                  </a:lnTo>
                  <a:lnTo>
                    <a:pt x="33515" y="3238"/>
                  </a:lnTo>
                  <a:lnTo>
                    <a:pt x="33451" y="2641"/>
                  </a:lnTo>
                  <a:lnTo>
                    <a:pt x="33235" y="2209"/>
                  </a:lnTo>
                  <a:lnTo>
                    <a:pt x="32448" y="1714"/>
                  </a:lnTo>
                  <a:lnTo>
                    <a:pt x="31953" y="1600"/>
                  </a:lnTo>
                  <a:lnTo>
                    <a:pt x="30683" y="1600"/>
                  </a:lnTo>
                  <a:lnTo>
                    <a:pt x="30175" y="1752"/>
                  </a:lnTo>
                  <a:lnTo>
                    <a:pt x="29464" y="2413"/>
                  </a:lnTo>
                  <a:lnTo>
                    <a:pt x="29286" y="2806"/>
                  </a:lnTo>
                  <a:lnTo>
                    <a:pt x="29286" y="3657"/>
                  </a:lnTo>
                  <a:lnTo>
                    <a:pt x="29400" y="3949"/>
                  </a:lnTo>
                  <a:lnTo>
                    <a:pt x="29857" y="4356"/>
                  </a:lnTo>
                  <a:lnTo>
                    <a:pt x="30251" y="4533"/>
                  </a:lnTo>
                  <a:lnTo>
                    <a:pt x="31584" y="4864"/>
                  </a:lnTo>
                  <a:lnTo>
                    <a:pt x="32042" y="4991"/>
                  </a:lnTo>
                  <a:lnTo>
                    <a:pt x="32283" y="5143"/>
                  </a:lnTo>
                  <a:lnTo>
                    <a:pt x="32334" y="5549"/>
                  </a:lnTo>
                  <a:lnTo>
                    <a:pt x="31965" y="5816"/>
                  </a:lnTo>
                  <a:lnTo>
                    <a:pt x="31762" y="5854"/>
                  </a:lnTo>
                  <a:lnTo>
                    <a:pt x="31076" y="5854"/>
                  </a:lnTo>
                  <a:lnTo>
                    <a:pt x="30784" y="5765"/>
                  </a:lnTo>
                  <a:lnTo>
                    <a:pt x="30530" y="5499"/>
                  </a:lnTo>
                  <a:lnTo>
                    <a:pt x="30467" y="5334"/>
                  </a:lnTo>
                  <a:lnTo>
                    <a:pt x="30441" y="5105"/>
                  </a:lnTo>
                  <a:lnTo>
                    <a:pt x="29133" y="5105"/>
                  </a:lnTo>
                  <a:lnTo>
                    <a:pt x="29133" y="5613"/>
                  </a:lnTo>
                  <a:lnTo>
                    <a:pt x="29324" y="6032"/>
                  </a:lnTo>
                  <a:lnTo>
                    <a:pt x="30060" y="6692"/>
                  </a:lnTo>
                  <a:lnTo>
                    <a:pt x="30632" y="6845"/>
                  </a:lnTo>
                  <a:lnTo>
                    <a:pt x="32169" y="6845"/>
                  </a:lnTo>
                  <a:lnTo>
                    <a:pt x="32740" y="6692"/>
                  </a:lnTo>
                  <a:lnTo>
                    <a:pt x="33464" y="6070"/>
                  </a:lnTo>
                  <a:lnTo>
                    <a:pt x="33642" y="5676"/>
                  </a:lnTo>
                  <a:lnTo>
                    <a:pt x="33642" y="48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1" name="object 65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59671" y="2788288"/>
              <a:ext cx="133275" cy="79416"/>
            </a:xfrm>
            <a:prstGeom prst="rect">
              <a:avLst/>
            </a:prstGeom>
          </p:spPr>
        </p:pic>
      </p:grpSp>
      <p:grpSp>
        <p:nvGrpSpPr>
          <p:cNvPr id="652" name="object 652"/>
          <p:cNvGrpSpPr/>
          <p:nvPr/>
        </p:nvGrpSpPr>
        <p:grpSpPr>
          <a:xfrm>
            <a:off x="4825017" y="2363321"/>
            <a:ext cx="313055" cy="309245"/>
            <a:chOff x="4825017" y="2363321"/>
            <a:chExt cx="313055" cy="309245"/>
          </a:xfrm>
        </p:grpSpPr>
        <p:sp>
          <p:nvSpPr>
            <p:cNvPr id="653" name="object 653"/>
            <p:cNvSpPr/>
            <p:nvPr/>
          </p:nvSpPr>
          <p:spPr>
            <a:xfrm>
              <a:off x="4825404" y="2363709"/>
              <a:ext cx="312420" cy="308610"/>
            </a:xfrm>
            <a:custGeom>
              <a:avLst/>
              <a:gdLst/>
              <a:ahLst/>
              <a:cxnLst/>
              <a:rect l="l" t="t" r="r" b="b"/>
              <a:pathLst>
                <a:path w="312420" h="308610">
                  <a:moveTo>
                    <a:pt x="312267" y="308361"/>
                  </a:moveTo>
                  <a:lnTo>
                    <a:pt x="0" y="308361"/>
                  </a:lnTo>
                  <a:lnTo>
                    <a:pt x="0" y="0"/>
                  </a:lnTo>
                  <a:lnTo>
                    <a:pt x="312267" y="0"/>
                  </a:lnTo>
                  <a:lnTo>
                    <a:pt x="312267" y="308361"/>
                  </a:lnTo>
                  <a:close/>
                </a:path>
              </a:pathLst>
            </a:custGeom>
            <a:solidFill>
              <a:srgbClr val="E7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825404" y="2363709"/>
              <a:ext cx="312420" cy="308610"/>
            </a:xfrm>
            <a:custGeom>
              <a:avLst/>
              <a:gdLst/>
              <a:ahLst/>
              <a:cxnLst/>
              <a:rect l="l" t="t" r="r" b="b"/>
              <a:pathLst>
                <a:path w="312420" h="308610">
                  <a:moveTo>
                    <a:pt x="0" y="0"/>
                  </a:moveTo>
                  <a:lnTo>
                    <a:pt x="312267" y="0"/>
                  </a:lnTo>
                  <a:lnTo>
                    <a:pt x="312267" y="308361"/>
                  </a:lnTo>
                  <a:lnTo>
                    <a:pt x="0" y="308361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825009" y="2363431"/>
              <a:ext cx="100965" cy="13970"/>
            </a:xfrm>
            <a:custGeom>
              <a:avLst/>
              <a:gdLst/>
              <a:ahLst/>
              <a:cxnLst/>
              <a:rect l="l" t="t" r="r" b="b"/>
              <a:pathLst>
                <a:path w="100964" h="13969">
                  <a:moveTo>
                    <a:pt x="1007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98717" y="13970"/>
                  </a:lnTo>
                  <a:lnTo>
                    <a:pt x="98717" y="10160"/>
                  </a:lnTo>
                  <a:lnTo>
                    <a:pt x="100736" y="1016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830559" y="2367203"/>
              <a:ext cx="29845" cy="6350"/>
            </a:xfrm>
            <a:custGeom>
              <a:avLst/>
              <a:gdLst/>
              <a:ahLst/>
              <a:cxnLst/>
              <a:rect l="l" t="t" r="r" b="b"/>
              <a:pathLst>
                <a:path w="29845" h="6350">
                  <a:moveTo>
                    <a:pt x="838" y="0"/>
                  </a:moveTo>
                  <a:lnTo>
                    <a:pt x="0" y="0"/>
                  </a:lnTo>
                  <a:lnTo>
                    <a:pt x="0" y="6108"/>
                  </a:lnTo>
                  <a:lnTo>
                    <a:pt x="838" y="6108"/>
                  </a:lnTo>
                  <a:lnTo>
                    <a:pt x="838" y="0"/>
                  </a:lnTo>
                  <a:close/>
                </a:path>
                <a:path w="29845" h="6350">
                  <a:moveTo>
                    <a:pt x="5715" y="2806"/>
                  </a:moveTo>
                  <a:lnTo>
                    <a:pt x="5651" y="2451"/>
                  </a:lnTo>
                  <a:lnTo>
                    <a:pt x="5308" y="1778"/>
                  </a:lnTo>
                  <a:lnTo>
                    <a:pt x="4889" y="1549"/>
                  </a:lnTo>
                  <a:lnTo>
                    <a:pt x="3962" y="1549"/>
                  </a:lnTo>
                  <a:lnTo>
                    <a:pt x="3695" y="1612"/>
                  </a:lnTo>
                  <a:lnTo>
                    <a:pt x="3225" y="1841"/>
                  </a:lnTo>
                  <a:lnTo>
                    <a:pt x="3009" y="2032"/>
                  </a:lnTo>
                  <a:lnTo>
                    <a:pt x="2794" y="2286"/>
                  </a:lnTo>
                  <a:lnTo>
                    <a:pt x="2794" y="1651"/>
                  </a:lnTo>
                  <a:lnTo>
                    <a:pt x="2082" y="1651"/>
                  </a:lnTo>
                  <a:lnTo>
                    <a:pt x="2082" y="6108"/>
                  </a:lnTo>
                  <a:lnTo>
                    <a:pt x="2832" y="6108"/>
                  </a:lnTo>
                  <a:lnTo>
                    <a:pt x="2832" y="3479"/>
                  </a:lnTo>
                  <a:lnTo>
                    <a:pt x="2844" y="3263"/>
                  </a:lnTo>
                  <a:lnTo>
                    <a:pt x="3924" y="2235"/>
                  </a:lnTo>
                  <a:lnTo>
                    <a:pt x="4457" y="2235"/>
                  </a:lnTo>
                  <a:lnTo>
                    <a:pt x="4699" y="2374"/>
                  </a:lnTo>
                  <a:lnTo>
                    <a:pt x="4914" y="2806"/>
                  </a:lnTo>
                  <a:lnTo>
                    <a:pt x="4953" y="3035"/>
                  </a:lnTo>
                  <a:lnTo>
                    <a:pt x="4953" y="6108"/>
                  </a:lnTo>
                  <a:lnTo>
                    <a:pt x="5715" y="6108"/>
                  </a:lnTo>
                  <a:lnTo>
                    <a:pt x="5715" y="2806"/>
                  </a:lnTo>
                  <a:close/>
                </a:path>
                <a:path w="29845" h="6350">
                  <a:moveTo>
                    <a:pt x="8445" y="1651"/>
                  </a:moveTo>
                  <a:lnTo>
                    <a:pt x="7734" y="1651"/>
                  </a:lnTo>
                  <a:lnTo>
                    <a:pt x="7734" y="406"/>
                  </a:lnTo>
                  <a:lnTo>
                    <a:pt x="6972" y="406"/>
                  </a:lnTo>
                  <a:lnTo>
                    <a:pt x="6972" y="1651"/>
                  </a:lnTo>
                  <a:lnTo>
                    <a:pt x="6362" y="1651"/>
                  </a:lnTo>
                  <a:lnTo>
                    <a:pt x="6362" y="2273"/>
                  </a:lnTo>
                  <a:lnTo>
                    <a:pt x="6972" y="2273"/>
                  </a:lnTo>
                  <a:lnTo>
                    <a:pt x="6972" y="5499"/>
                  </a:lnTo>
                  <a:lnTo>
                    <a:pt x="7035" y="5727"/>
                  </a:lnTo>
                  <a:lnTo>
                    <a:pt x="7277" y="6083"/>
                  </a:lnTo>
                  <a:lnTo>
                    <a:pt x="7518" y="6184"/>
                  </a:lnTo>
                  <a:lnTo>
                    <a:pt x="7975" y="6184"/>
                  </a:lnTo>
                  <a:lnTo>
                    <a:pt x="8356" y="6134"/>
                  </a:lnTo>
                  <a:lnTo>
                    <a:pt x="8445" y="5524"/>
                  </a:lnTo>
                  <a:lnTo>
                    <a:pt x="8039" y="5537"/>
                  </a:lnTo>
                  <a:lnTo>
                    <a:pt x="7785" y="5435"/>
                  </a:lnTo>
                  <a:lnTo>
                    <a:pt x="7734" y="2273"/>
                  </a:lnTo>
                  <a:lnTo>
                    <a:pt x="8445" y="2273"/>
                  </a:lnTo>
                  <a:lnTo>
                    <a:pt x="8445" y="1651"/>
                  </a:lnTo>
                  <a:close/>
                </a:path>
                <a:path w="29845" h="6350">
                  <a:moveTo>
                    <a:pt x="13017" y="4114"/>
                  </a:moveTo>
                  <a:lnTo>
                    <a:pt x="12242" y="1917"/>
                  </a:lnTo>
                  <a:lnTo>
                    <a:pt x="12242" y="3530"/>
                  </a:lnTo>
                  <a:lnTo>
                    <a:pt x="9766" y="3530"/>
                  </a:lnTo>
                  <a:lnTo>
                    <a:pt x="9779" y="3200"/>
                  </a:lnTo>
                  <a:lnTo>
                    <a:pt x="9906" y="2832"/>
                  </a:lnTo>
                  <a:lnTo>
                    <a:pt x="10375" y="2336"/>
                  </a:lnTo>
                  <a:lnTo>
                    <a:pt x="10655" y="2209"/>
                  </a:lnTo>
                  <a:lnTo>
                    <a:pt x="11480" y="2209"/>
                  </a:lnTo>
                  <a:lnTo>
                    <a:pt x="11823" y="2387"/>
                  </a:lnTo>
                  <a:lnTo>
                    <a:pt x="12077" y="2832"/>
                  </a:lnTo>
                  <a:lnTo>
                    <a:pt x="12192" y="3136"/>
                  </a:lnTo>
                  <a:lnTo>
                    <a:pt x="12242" y="3530"/>
                  </a:lnTo>
                  <a:lnTo>
                    <a:pt x="12242" y="1917"/>
                  </a:lnTo>
                  <a:lnTo>
                    <a:pt x="11671" y="1625"/>
                  </a:lnTo>
                  <a:lnTo>
                    <a:pt x="11366" y="1549"/>
                  </a:lnTo>
                  <a:lnTo>
                    <a:pt x="10414" y="1549"/>
                  </a:lnTo>
                  <a:lnTo>
                    <a:pt x="9906" y="1778"/>
                  </a:lnTo>
                  <a:lnTo>
                    <a:pt x="9131" y="2667"/>
                  </a:lnTo>
                  <a:lnTo>
                    <a:pt x="9042" y="2946"/>
                  </a:lnTo>
                  <a:lnTo>
                    <a:pt x="9131" y="5257"/>
                  </a:lnTo>
                  <a:lnTo>
                    <a:pt x="9906" y="6070"/>
                  </a:lnTo>
                  <a:lnTo>
                    <a:pt x="10375" y="6273"/>
                  </a:lnTo>
                  <a:lnTo>
                    <a:pt x="11150" y="6273"/>
                  </a:lnTo>
                  <a:lnTo>
                    <a:pt x="12954" y="4711"/>
                  </a:lnTo>
                  <a:lnTo>
                    <a:pt x="12217" y="4711"/>
                  </a:lnTo>
                  <a:lnTo>
                    <a:pt x="12141" y="4940"/>
                  </a:lnTo>
                  <a:lnTo>
                    <a:pt x="12065" y="5080"/>
                  </a:lnTo>
                  <a:lnTo>
                    <a:pt x="11696" y="5486"/>
                  </a:lnTo>
                  <a:lnTo>
                    <a:pt x="11379" y="5613"/>
                  </a:lnTo>
                  <a:lnTo>
                    <a:pt x="10579" y="5613"/>
                  </a:lnTo>
                  <a:lnTo>
                    <a:pt x="10287" y="5486"/>
                  </a:lnTo>
                  <a:lnTo>
                    <a:pt x="9867" y="4940"/>
                  </a:lnTo>
                  <a:lnTo>
                    <a:pt x="9740" y="4114"/>
                  </a:lnTo>
                  <a:lnTo>
                    <a:pt x="13017" y="4114"/>
                  </a:lnTo>
                  <a:close/>
                </a:path>
                <a:path w="29845" h="6350">
                  <a:moveTo>
                    <a:pt x="16116" y="1574"/>
                  </a:moveTo>
                  <a:lnTo>
                    <a:pt x="15887" y="1549"/>
                  </a:lnTo>
                  <a:lnTo>
                    <a:pt x="15582" y="1549"/>
                  </a:lnTo>
                  <a:lnTo>
                    <a:pt x="15316" y="1663"/>
                  </a:lnTo>
                  <a:lnTo>
                    <a:pt x="14859" y="2095"/>
                  </a:lnTo>
                  <a:lnTo>
                    <a:pt x="14719" y="2273"/>
                  </a:lnTo>
                  <a:lnTo>
                    <a:pt x="14655" y="2425"/>
                  </a:lnTo>
                  <a:lnTo>
                    <a:pt x="14655" y="1651"/>
                  </a:lnTo>
                  <a:lnTo>
                    <a:pt x="13957" y="1651"/>
                  </a:lnTo>
                  <a:lnTo>
                    <a:pt x="13957" y="6108"/>
                  </a:lnTo>
                  <a:lnTo>
                    <a:pt x="14693" y="6108"/>
                  </a:lnTo>
                  <a:lnTo>
                    <a:pt x="14693" y="3238"/>
                  </a:lnTo>
                  <a:lnTo>
                    <a:pt x="14795" y="2946"/>
                  </a:lnTo>
                  <a:lnTo>
                    <a:pt x="15201" y="2463"/>
                  </a:lnTo>
                  <a:lnTo>
                    <a:pt x="15494" y="2349"/>
                  </a:lnTo>
                  <a:lnTo>
                    <a:pt x="15875" y="2349"/>
                  </a:lnTo>
                  <a:lnTo>
                    <a:pt x="16116" y="2362"/>
                  </a:lnTo>
                  <a:lnTo>
                    <a:pt x="16116" y="1574"/>
                  </a:lnTo>
                  <a:close/>
                </a:path>
                <a:path w="29845" h="6350">
                  <a:moveTo>
                    <a:pt x="22212" y="1651"/>
                  </a:moveTo>
                  <a:lnTo>
                    <a:pt x="21463" y="1651"/>
                  </a:lnTo>
                  <a:lnTo>
                    <a:pt x="20548" y="5143"/>
                  </a:lnTo>
                  <a:lnTo>
                    <a:pt x="19685" y="1651"/>
                  </a:lnTo>
                  <a:lnTo>
                    <a:pt x="18834" y="1651"/>
                  </a:lnTo>
                  <a:lnTo>
                    <a:pt x="17970" y="5168"/>
                  </a:lnTo>
                  <a:lnTo>
                    <a:pt x="17119" y="1651"/>
                  </a:lnTo>
                  <a:lnTo>
                    <a:pt x="16294" y="1651"/>
                  </a:lnTo>
                  <a:lnTo>
                    <a:pt x="17576" y="6108"/>
                  </a:lnTo>
                  <a:lnTo>
                    <a:pt x="18364" y="6108"/>
                  </a:lnTo>
                  <a:lnTo>
                    <a:pt x="19240" y="2667"/>
                  </a:lnTo>
                  <a:lnTo>
                    <a:pt x="20142" y="6108"/>
                  </a:lnTo>
                  <a:lnTo>
                    <a:pt x="20916" y="6108"/>
                  </a:lnTo>
                  <a:lnTo>
                    <a:pt x="22212" y="1651"/>
                  </a:lnTo>
                  <a:close/>
                </a:path>
                <a:path w="29845" h="6350">
                  <a:moveTo>
                    <a:pt x="23685" y="1676"/>
                  </a:moveTo>
                  <a:lnTo>
                    <a:pt x="22923" y="1676"/>
                  </a:lnTo>
                  <a:lnTo>
                    <a:pt x="22923" y="6108"/>
                  </a:lnTo>
                  <a:lnTo>
                    <a:pt x="23685" y="6108"/>
                  </a:lnTo>
                  <a:lnTo>
                    <a:pt x="23685" y="1676"/>
                  </a:lnTo>
                  <a:close/>
                </a:path>
                <a:path w="29845" h="6350">
                  <a:moveTo>
                    <a:pt x="23685" y="0"/>
                  </a:moveTo>
                  <a:lnTo>
                    <a:pt x="22923" y="0"/>
                  </a:lnTo>
                  <a:lnTo>
                    <a:pt x="22923" y="850"/>
                  </a:lnTo>
                  <a:lnTo>
                    <a:pt x="23685" y="850"/>
                  </a:lnTo>
                  <a:lnTo>
                    <a:pt x="23685" y="0"/>
                  </a:lnTo>
                  <a:close/>
                </a:path>
                <a:path w="29845" h="6350">
                  <a:moveTo>
                    <a:pt x="28498" y="6108"/>
                  </a:moveTo>
                  <a:lnTo>
                    <a:pt x="26695" y="3327"/>
                  </a:lnTo>
                  <a:lnTo>
                    <a:pt x="28397" y="1651"/>
                  </a:lnTo>
                  <a:lnTo>
                    <a:pt x="27444" y="1651"/>
                  </a:lnTo>
                  <a:lnTo>
                    <a:pt x="25527" y="3543"/>
                  </a:lnTo>
                  <a:lnTo>
                    <a:pt x="25527" y="0"/>
                  </a:lnTo>
                  <a:lnTo>
                    <a:pt x="24803" y="0"/>
                  </a:lnTo>
                  <a:lnTo>
                    <a:pt x="24803" y="6108"/>
                  </a:lnTo>
                  <a:lnTo>
                    <a:pt x="25527" y="6108"/>
                  </a:lnTo>
                  <a:lnTo>
                    <a:pt x="25527" y="4445"/>
                  </a:lnTo>
                  <a:lnTo>
                    <a:pt x="26149" y="3860"/>
                  </a:lnTo>
                  <a:lnTo>
                    <a:pt x="27546" y="6108"/>
                  </a:lnTo>
                  <a:lnTo>
                    <a:pt x="28498" y="6108"/>
                  </a:lnTo>
                  <a:close/>
                </a:path>
                <a:path w="29845" h="6350">
                  <a:moveTo>
                    <a:pt x="29845" y="1676"/>
                  </a:moveTo>
                  <a:lnTo>
                    <a:pt x="29083" y="1676"/>
                  </a:lnTo>
                  <a:lnTo>
                    <a:pt x="29083" y="6108"/>
                  </a:lnTo>
                  <a:lnTo>
                    <a:pt x="29845" y="6108"/>
                  </a:lnTo>
                  <a:lnTo>
                    <a:pt x="29845" y="1676"/>
                  </a:lnTo>
                  <a:close/>
                </a:path>
                <a:path w="29845" h="6350">
                  <a:moveTo>
                    <a:pt x="29845" y="0"/>
                  </a:moveTo>
                  <a:lnTo>
                    <a:pt x="29083" y="0"/>
                  </a:lnTo>
                  <a:lnTo>
                    <a:pt x="29083" y="850"/>
                  </a:lnTo>
                  <a:lnTo>
                    <a:pt x="29845" y="850"/>
                  </a:lnTo>
                  <a:lnTo>
                    <a:pt x="29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005945" y="2520989"/>
              <a:ext cx="109855" cy="132080"/>
            </a:xfrm>
            <a:custGeom>
              <a:avLst/>
              <a:gdLst/>
              <a:ahLst/>
              <a:cxnLst/>
              <a:rect l="l" t="t" r="r" b="b"/>
              <a:pathLst>
                <a:path w="109854" h="132080">
                  <a:moveTo>
                    <a:pt x="106484" y="131714"/>
                  </a:moveTo>
                  <a:lnTo>
                    <a:pt x="2776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128938"/>
                  </a:lnTo>
                  <a:lnTo>
                    <a:pt x="106484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005945" y="2520989"/>
              <a:ext cx="109855" cy="132080"/>
            </a:xfrm>
            <a:custGeom>
              <a:avLst/>
              <a:gdLst/>
              <a:ahLst/>
              <a:cxnLst/>
              <a:rect l="l" t="t" r="r" b="b"/>
              <a:pathLst>
                <a:path w="109854" h="13208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0305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6197"/>
                  </a:lnTo>
                  <a:lnTo>
                    <a:pt x="109255" y="125516"/>
                  </a:lnTo>
                  <a:lnTo>
                    <a:pt x="109255" y="128938"/>
                  </a:lnTo>
                  <a:lnTo>
                    <a:pt x="106484" y="131714"/>
                  </a:lnTo>
                  <a:lnTo>
                    <a:pt x="103056" y="131714"/>
                  </a:lnTo>
                  <a:lnTo>
                    <a:pt x="6203" y="131714"/>
                  </a:lnTo>
                  <a:lnTo>
                    <a:pt x="2776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005945" y="2520989"/>
              <a:ext cx="109855" cy="19050"/>
            </a:xfrm>
            <a:custGeom>
              <a:avLst/>
              <a:gdLst/>
              <a:ahLst/>
              <a:cxnLst/>
              <a:rect l="l" t="t" r="r" b="b"/>
              <a:pathLst>
                <a:path w="109854" h="19050">
                  <a:moveTo>
                    <a:pt x="109255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005945" y="2520989"/>
              <a:ext cx="109855" cy="19050"/>
            </a:xfrm>
            <a:custGeom>
              <a:avLst/>
              <a:gdLst/>
              <a:ahLst/>
              <a:cxnLst/>
              <a:rect l="l" t="t" r="r" b="b"/>
              <a:pathLst>
                <a:path w="10985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0305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6197"/>
                  </a:lnTo>
                  <a:lnTo>
                    <a:pt x="109255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1" name="object 66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008659" y="2523701"/>
              <a:ext cx="28954" cy="27117"/>
            </a:xfrm>
            <a:prstGeom prst="rect">
              <a:avLst/>
            </a:prstGeom>
          </p:spPr>
        </p:pic>
        <p:sp>
          <p:nvSpPr>
            <p:cNvPr id="662" name="object 662"/>
            <p:cNvSpPr/>
            <p:nvPr/>
          </p:nvSpPr>
          <p:spPr>
            <a:xfrm>
              <a:off x="5038115" y="2526220"/>
              <a:ext cx="26034" cy="6985"/>
            </a:xfrm>
            <a:custGeom>
              <a:avLst/>
              <a:gdLst/>
              <a:ahLst/>
              <a:cxnLst/>
              <a:rect l="l" t="t" r="r" b="b"/>
              <a:pathLst>
                <a:path w="26035" h="6985">
                  <a:moveTo>
                    <a:pt x="4622" y="4622"/>
                  </a:moveTo>
                  <a:lnTo>
                    <a:pt x="3289" y="1841"/>
                  </a:lnTo>
                  <a:lnTo>
                    <a:pt x="3289" y="3759"/>
                  </a:lnTo>
                  <a:lnTo>
                    <a:pt x="1270" y="3759"/>
                  </a:lnTo>
                  <a:lnTo>
                    <a:pt x="1308" y="3454"/>
                  </a:lnTo>
                  <a:lnTo>
                    <a:pt x="1435" y="3162"/>
                  </a:lnTo>
                  <a:lnTo>
                    <a:pt x="1739" y="2819"/>
                  </a:lnTo>
                  <a:lnTo>
                    <a:pt x="1981" y="2717"/>
                  </a:lnTo>
                  <a:lnTo>
                    <a:pt x="2552" y="2717"/>
                  </a:lnTo>
                  <a:lnTo>
                    <a:pt x="2781" y="2819"/>
                  </a:lnTo>
                  <a:lnTo>
                    <a:pt x="3149" y="3162"/>
                  </a:lnTo>
                  <a:lnTo>
                    <a:pt x="3263" y="3454"/>
                  </a:lnTo>
                  <a:lnTo>
                    <a:pt x="3289" y="3759"/>
                  </a:lnTo>
                  <a:lnTo>
                    <a:pt x="3289" y="1841"/>
                  </a:lnTo>
                  <a:lnTo>
                    <a:pt x="3060" y="1727"/>
                  </a:lnTo>
                  <a:lnTo>
                    <a:pt x="2692" y="1651"/>
                  </a:lnTo>
                  <a:lnTo>
                    <a:pt x="1587" y="1651"/>
                  </a:lnTo>
                  <a:lnTo>
                    <a:pt x="1016" y="1879"/>
                  </a:lnTo>
                  <a:lnTo>
                    <a:pt x="228" y="2717"/>
                  </a:lnTo>
                  <a:lnTo>
                    <a:pt x="114" y="2908"/>
                  </a:lnTo>
                  <a:lnTo>
                    <a:pt x="0" y="3251"/>
                  </a:lnTo>
                  <a:lnTo>
                    <a:pt x="63" y="5575"/>
                  </a:lnTo>
                  <a:lnTo>
                    <a:pt x="177" y="5880"/>
                  </a:lnTo>
                  <a:lnTo>
                    <a:pt x="1143" y="6692"/>
                  </a:lnTo>
                  <a:lnTo>
                    <a:pt x="1689" y="6896"/>
                  </a:lnTo>
                  <a:lnTo>
                    <a:pt x="3086" y="6896"/>
                  </a:lnTo>
                  <a:lnTo>
                    <a:pt x="3683" y="6654"/>
                  </a:lnTo>
                  <a:lnTo>
                    <a:pt x="4394" y="5842"/>
                  </a:lnTo>
                  <a:lnTo>
                    <a:pt x="4521" y="5575"/>
                  </a:lnTo>
                  <a:lnTo>
                    <a:pt x="4559" y="5283"/>
                  </a:lnTo>
                  <a:lnTo>
                    <a:pt x="3238" y="5283"/>
                  </a:lnTo>
                  <a:lnTo>
                    <a:pt x="3048" y="5575"/>
                  </a:lnTo>
                  <a:lnTo>
                    <a:pt x="2832" y="5778"/>
                  </a:lnTo>
                  <a:lnTo>
                    <a:pt x="2616" y="5842"/>
                  </a:lnTo>
                  <a:lnTo>
                    <a:pt x="2095" y="5842"/>
                  </a:lnTo>
                  <a:lnTo>
                    <a:pt x="1879" y="5778"/>
                  </a:lnTo>
                  <a:lnTo>
                    <a:pt x="1409" y="5461"/>
                  </a:lnTo>
                  <a:lnTo>
                    <a:pt x="1333" y="5283"/>
                  </a:lnTo>
                  <a:lnTo>
                    <a:pt x="1231" y="4622"/>
                  </a:lnTo>
                  <a:lnTo>
                    <a:pt x="4622" y="4622"/>
                  </a:lnTo>
                  <a:close/>
                </a:path>
                <a:path w="26035" h="6985">
                  <a:moveTo>
                    <a:pt x="8356" y="1676"/>
                  </a:moveTo>
                  <a:lnTo>
                    <a:pt x="7797" y="1663"/>
                  </a:lnTo>
                  <a:lnTo>
                    <a:pt x="7480" y="1765"/>
                  </a:lnTo>
                  <a:lnTo>
                    <a:pt x="7086" y="2095"/>
                  </a:lnTo>
                  <a:lnTo>
                    <a:pt x="6921" y="2324"/>
                  </a:lnTo>
                  <a:lnTo>
                    <a:pt x="6718" y="2654"/>
                  </a:lnTo>
                  <a:lnTo>
                    <a:pt x="6718" y="1790"/>
                  </a:lnTo>
                  <a:lnTo>
                    <a:pt x="5486" y="1790"/>
                  </a:lnTo>
                  <a:lnTo>
                    <a:pt x="5486" y="6731"/>
                  </a:lnTo>
                  <a:lnTo>
                    <a:pt x="6794" y="6731"/>
                  </a:lnTo>
                  <a:lnTo>
                    <a:pt x="6794" y="3975"/>
                  </a:lnTo>
                  <a:lnTo>
                    <a:pt x="6832" y="3683"/>
                  </a:lnTo>
                  <a:lnTo>
                    <a:pt x="7112" y="3149"/>
                  </a:lnTo>
                  <a:lnTo>
                    <a:pt x="7467" y="2984"/>
                  </a:lnTo>
                  <a:lnTo>
                    <a:pt x="7988" y="2984"/>
                  </a:lnTo>
                  <a:lnTo>
                    <a:pt x="8356" y="2997"/>
                  </a:lnTo>
                  <a:lnTo>
                    <a:pt x="8356" y="1676"/>
                  </a:lnTo>
                  <a:close/>
                </a:path>
                <a:path w="26035" h="6985">
                  <a:moveTo>
                    <a:pt x="15633" y="1790"/>
                  </a:moveTo>
                  <a:lnTo>
                    <a:pt x="14287" y="1790"/>
                  </a:lnTo>
                  <a:lnTo>
                    <a:pt x="13512" y="5346"/>
                  </a:lnTo>
                  <a:lnTo>
                    <a:pt x="12763" y="1790"/>
                  </a:lnTo>
                  <a:lnTo>
                    <a:pt x="11442" y="1790"/>
                  </a:lnTo>
                  <a:lnTo>
                    <a:pt x="10744" y="5334"/>
                  </a:lnTo>
                  <a:lnTo>
                    <a:pt x="9969" y="1790"/>
                  </a:lnTo>
                  <a:lnTo>
                    <a:pt x="8572" y="1790"/>
                  </a:lnTo>
                  <a:lnTo>
                    <a:pt x="9969" y="6731"/>
                  </a:lnTo>
                  <a:lnTo>
                    <a:pt x="11315" y="6731"/>
                  </a:lnTo>
                  <a:lnTo>
                    <a:pt x="12090" y="3124"/>
                  </a:lnTo>
                  <a:lnTo>
                    <a:pt x="12865" y="6731"/>
                  </a:lnTo>
                  <a:lnTo>
                    <a:pt x="14198" y="6731"/>
                  </a:lnTo>
                  <a:lnTo>
                    <a:pt x="15633" y="1790"/>
                  </a:lnTo>
                  <a:close/>
                </a:path>
                <a:path w="26035" h="6985">
                  <a:moveTo>
                    <a:pt x="17678" y="1790"/>
                  </a:moveTo>
                  <a:lnTo>
                    <a:pt x="16370" y="1790"/>
                  </a:lnTo>
                  <a:lnTo>
                    <a:pt x="16370" y="6731"/>
                  </a:lnTo>
                  <a:lnTo>
                    <a:pt x="17678" y="6731"/>
                  </a:lnTo>
                  <a:lnTo>
                    <a:pt x="17678" y="1790"/>
                  </a:lnTo>
                  <a:close/>
                </a:path>
                <a:path w="26035" h="6985">
                  <a:moveTo>
                    <a:pt x="17678" y="0"/>
                  </a:moveTo>
                  <a:lnTo>
                    <a:pt x="16370" y="0"/>
                  </a:lnTo>
                  <a:lnTo>
                    <a:pt x="16370" y="1193"/>
                  </a:lnTo>
                  <a:lnTo>
                    <a:pt x="17678" y="1193"/>
                  </a:lnTo>
                  <a:lnTo>
                    <a:pt x="17678" y="0"/>
                  </a:lnTo>
                  <a:close/>
                </a:path>
                <a:path w="26035" h="6985">
                  <a:moveTo>
                    <a:pt x="23469" y="6731"/>
                  </a:moveTo>
                  <a:lnTo>
                    <a:pt x="21678" y="3695"/>
                  </a:lnTo>
                  <a:lnTo>
                    <a:pt x="23406" y="1803"/>
                  </a:lnTo>
                  <a:lnTo>
                    <a:pt x="21805" y="1803"/>
                  </a:lnTo>
                  <a:lnTo>
                    <a:pt x="20193" y="3670"/>
                  </a:lnTo>
                  <a:lnTo>
                    <a:pt x="20193" y="63"/>
                  </a:lnTo>
                  <a:lnTo>
                    <a:pt x="18923" y="63"/>
                  </a:lnTo>
                  <a:lnTo>
                    <a:pt x="18923" y="6731"/>
                  </a:lnTo>
                  <a:lnTo>
                    <a:pt x="20193" y="6731"/>
                  </a:lnTo>
                  <a:lnTo>
                    <a:pt x="20193" y="5168"/>
                  </a:lnTo>
                  <a:lnTo>
                    <a:pt x="20726" y="4622"/>
                  </a:lnTo>
                  <a:lnTo>
                    <a:pt x="21907" y="6731"/>
                  </a:lnTo>
                  <a:lnTo>
                    <a:pt x="23469" y="6731"/>
                  </a:lnTo>
                  <a:close/>
                </a:path>
                <a:path w="26035" h="6985">
                  <a:moveTo>
                    <a:pt x="25425" y="1790"/>
                  </a:moveTo>
                  <a:lnTo>
                    <a:pt x="24117" y="1790"/>
                  </a:lnTo>
                  <a:lnTo>
                    <a:pt x="24117" y="6731"/>
                  </a:lnTo>
                  <a:lnTo>
                    <a:pt x="25425" y="6731"/>
                  </a:lnTo>
                  <a:lnTo>
                    <a:pt x="25425" y="1790"/>
                  </a:lnTo>
                  <a:close/>
                </a:path>
                <a:path w="26035" h="6985">
                  <a:moveTo>
                    <a:pt x="25425" y="0"/>
                  </a:moveTo>
                  <a:lnTo>
                    <a:pt x="24117" y="0"/>
                  </a:lnTo>
                  <a:lnTo>
                    <a:pt x="24117" y="1193"/>
                  </a:lnTo>
                  <a:lnTo>
                    <a:pt x="25425" y="1193"/>
                  </a:lnTo>
                  <a:lnTo>
                    <a:pt x="25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102803" y="252718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019281" y="2543073"/>
              <a:ext cx="92075" cy="53975"/>
            </a:xfrm>
            <a:custGeom>
              <a:avLst/>
              <a:gdLst/>
              <a:ahLst/>
              <a:cxnLst/>
              <a:rect l="l" t="t" r="r" b="b"/>
              <a:pathLst>
                <a:path w="92075" h="53975">
                  <a:moveTo>
                    <a:pt x="762" y="48336"/>
                  </a:moveTo>
                  <a:lnTo>
                    <a:pt x="0" y="48336"/>
                  </a:lnTo>
                  <a:lnTo>
                    <a:pt x="0" y="52768"/>
                  </a:lnTo>
                  <a:lnTo>
                    <a:pt x="762" y="52768"/>
                  </a:lnTo>
                  <a:lnTo>
                    <a:pt x="762" y="48336"/>
                  </a:lnTo>
                  <a:close/>
                </a:path>
                <a:path w="92075" h="53975">
                  <a:moveTo>
                    <a:pt x="762" y="46659"/>
                  </a:moveTo>
                  <a:lnTo>
                    <a:pt x="0" y="46659"/>
                  </a:lnTo>
                  <a:lnTo>
                    <a:pt x="0" y="47498"/>
                  </a:lnTo>
                  <a:lnTo>
                    <a:pt x="762" y="47498"/>
                  </a:lnTo>
                  <a:lnTo>
                    <a:pt x="762" y="46659"/>
                  </a:lnTo>
                  <a:close/>
                </a:path>
                <a:path w="92075" h="53975">
                  <a:moveTo>
                    <a:pt x="762" y="32842"/>
                  </a:moveTo>
                  <a:lnTo>
                    <a:pt x="0" y="32842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42"/>
                  </a:lnTo>
                  <a:close/>
                </a:path>
                <a:path w="92075" h="53975">
                  <a:moveTo>
                    <a:pt x="762" y="31165"/>
                  </a:moveTo>
                  <a:lnTo>
                    <a:pt x="0" y="31165"/>
                  </a:lnTo>
                  <a:lnTo>
                    <a:pt x="0" y="32016"/>
                  </a:lnTo>
                  <a:lnTo>
                    <a:pt x="762" y="32016"/>
                  </a:lnTo>
                  <a:lnTo>
                    <a:pt x="762" y="31165"/>
                  </a:lnTo>
                  <a:close/>
                </a:path>
                <a:path w="92075" h="53975">
                  <a:moveTo>
                    <a:pt x="762" y="17335"/>
                  </a:moveTo>
                  <a:lnTo>
                    <a:pt x="0" y="17335"/>
                  </a:lnTo>
                  <a:lnTo>
                    <a:pt x="0" y="21780"/>
                  </a:lnTo>
                  <a:lnTo>
                    <a:pt x="762" y="21780"/>
                  </a:lnTo>
                  <a:lnTo>
                    <a:pt x="762" y="17335"/>
                  </a:lnTo>
                  <a:close/>
                </a:path>
                <a:path w="92075" h="53975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92075" h="53975">
                  <a:moveTo>
                    <a:pt x="762" y="1841"/>
                  </a:moveTo>
                  <a:lnTo>
                    <a:pt x="0" y="1841"/>
                  </a:lnTo>
                  <a:lnTo>
                    <a:pt x="0" y="6286"/>
                  </a:lnTo>
                  <a:lnTo>
                    <a:pt x="762" y="6286"/>
                  </a:lnTo>
                  <a:lnTo>
                    <a:pt x="762" y="1841"/>
                  </a:lnTo>
                  <a:close/>
                </a:path>
                <a:path w="92075" h="53975">
                  <a:moveTo>
                    <a:pt x="762" y="165"/>
                  </a:moveTo>
                  <a:lnTo>
                    <a:pt x="0" y="165"/>
                  </a:lnTo>
                  <a:lnTo>
                    <a:pt x="0" y="1016"/>
                  </a:lnTo>
                  <a:lnTo>
                    <a:pt x="762" y="1016"/>
                  </a:lnTo>
                  <a:lnTo>
                    <a:pt x="762" y="165"/>
                  </a:lnTo>
                  <a:close/>
                </a:path>
                <a:path w="92075" h="53975">
                  <a:moveTo>
                    <a:pt x="7327" y="48310"/>
                  </a:moveTo>
                  <a:lnTo>
                    <a:pt x="6591" y="48310"/>
                  </a:lnTo>
                  <a:lnTo>
                    <a:pt x="5676" y="51803"/>
                  </a:lnTo>
                  <a:lnTo>
                    <a:pt x="4800" y="48310"/>
                  </a:lnTo>
                  <a:lnTo>
                    <a:pt x="3962" y="48310"/>
                  </a:lnTo>
                  <a:lnTo>
                    <a:pt x="3086" y="51816"/>
                  </a:lnTo>
                  <a:lnTo>
                    <a:pt x="2235" y="48310"/>
                  </a:lnTo>
                  <a:lnTo>
                    <a:pt x="1409" y="48310"/>
                  </a:lnTo>
                  <a:lnTo>
                    <a:pt x="2705" y="52768"/>
                  </a:lnTo>
                  <a:lnTo>
                    <a:pt x="3479" y="52768"/>
                  </a:lnTo>
                  <a:lnTo>
                    <a:pt x="4356" y="49314"/>
                  </a:lnTo>
                  <a:lnTo>
                    <a:pt x="5257" y="52768"/>
                  </a:lnTo>
                  <a:lnTo>
                    <a:pt x="6045" y="52768"/>
                  </a:lnTo>
                  <a:lnTo>
                    <a:pt x="7327" y="48310"/>
                  </a:lnTo>
                  <a:close/>
                </a:path>
                <a:path w="92075" h="53975">
                  <a:moveTo>
                    <a:pt x="7327" y="32816"/>
                  </a:moveTo>
                  <a:lnTo>
                    <a:pt x="6591" y="32816"/>
                  </a:lnTo>
                  <a:lnTo>
                    <a:pt x="5676" y="36309"/>
                  </a:lnTo>
                  <a:lnTo>
                    <a:pt x="4800" y="32816"/>
                  </a:lnTo>
                  <a:lnTo>
                    <a:pt x="3962" y="32816"/>
                  </a:lnTo>
                  <a:lnTo>
                    <a:pt x="3086" y="36334"/>
                  </a:lnTo>
                  <a:lnTo>
                    <a:pt x="2235" y="32816"/>
                  </a:lnTo>
                  <a:lnTo>
                    <a:pt x="1409" y="32816"/>
                  </a:lnTo>
                  <a:lnTo>
                    <a:pt x="2705" y="37274"/>
                  </a:lnTo>
                  <a:lnTo>
                    <a:pt x="3479" y="37274"/>
                  </a:lnTo>
                  <a:lnTo>
                    <a:pt x="4356" y="33820"/>
                  </a:lnTo>
                  <a:lnTo>
                    <a:pt x="5257" y="37274"/>
                  </a:lnTo>
                  <a:lnTo>
                    <a:pt x="6045" y="37274"/>
                  </a:lnTo>
                  <a:lnTo>
                    <a:pt x="7327" y="32816"/>
                  </a:lnTo>
                  <a:close/>
                </a:path>
                <a:path w="92075" h="53975">
                  <a:moveTo>
                    <a:pt x="7327" y="17322"/>
                  </a:moveTo>
                  <a:lnTo>
                    <a:pt x="6591" y="17322"/>
                  </a:lnTo>
                  <a:lnTo>
                    <a:pt x="5676" y="20815"/>
                  </a:lnTo>
                  <a:lnTo>
                    <a:pt x="4800" y="17322"/>
                  </a:lnTo>
                  <a:lnTo>
                    <a:pt x="3962" y="17322"/>
                  </a:lnTo>
                  <a:lnTo>
                    <a:pt x="3086" y="20828"/>
                  </a:lnTo>
                  <a:lnTo>
                    <a:pt x="2235" y="17322"/>
                  </a:lnTo>
                  <a:lnTo>
                    <a:pt x="1409" y="17322"/>
                  </a:lnTo>
                  <a:lnTo>
                    <a:pt x="2705" y="21780"/>
                  </a:lnTo>
                  <a:lnTo>
                    <a:pt x="3479" y="21780"/>
                  </a:lnTo>
                  <a:lnTo>
                    <a:pt x="4356" y="18326"/>
                  </a:lnTo>
                  <a:lnTo>
                    <a:pt x="5257" y="21780"/>
                  </a:lnTo>
                  <a:lnTo>
                    <a:pt x="6045" y="21780"/>
                  </a:lnTo>
                  <a:lnTo>
                    <a:pt x="7327" y="17322"/>
                  </a:lnTo>
                  <a:close/>
                </a:path>
                <a:path w="92075" h="53975">
                  <a:moveTo>
                    <a:pt x="7327" y="1828"/>
                  </a:moveTo>
                  <a:lnTo>
                    <a:pt x="6591" y="1828"/>
                  </a:lnTo>
                  <a:lnTo>
                    <a:pt x="5676" y="5308"/>
                  </a:lnTo>
                  <a:lnTo>
                    <a:pt x="4800" y="1828"/>
                  </a:lnTo>
                  <a:lnTo>
                    <a:pt x="3962" y="1828"/>
                  </a:lnTo>
                  <a:lnTo>
                    <a:pt x="3086" y="5334"/>
                  </a:lnTo>
                  <a:lnTo>
                    <a:pt x="2235" y="1828"/>
                  </a:lnTo>
                  <a:lnTo>
                    <a:pt x="1409" y="1828"/>
                  </a:lnTo>
                  <a:lnTo>
                    <a:pt x="2705" y="6286"/>
                  </a:lnTo>
                  <a:lnTo>
                    <a:pt x="3479" y="6286"/>
                  </a:lnTo>
                  <a:lnTo>
                    <a:pt x="4356" y="2832"/>
                  </a:lnTo>
                  <a:lnTo>
                    <a:pt x="5257" y="6286"/>
                  </a:lnTo>
                  <a:lnTo>
                    <a:pt x="6045" y="6286"/>
                  </a:lnTo>
                  <a:lnTo>
                    <a:pt x="7327" y="1828"/>
                  </a:lnTo>
                  <a:close/>
                </a:path>
                <a:path w="92075" h="53975">
                  <a:moveTo>
                    <a:pt x="12230" y="53416"/>
                  </a:moveTo>
                  <a:lnTo>
                    <a:pt x="7493" y="53416"/>
                  </a:lnTo>
                  <a:lnTo>
                    <a:pt x="7493" y="53835"/>
                  </a:lnTo>
                  <a:lnTo>
                    <a:pt x="12230" y="53835"/>
                  </a:lnTo>
                  <a:lnTo>
                    <a:pt x="12230" y="53416"/>
                  </a:lnTo>
                  <a:close/>
                </a:path>
                <a:path w="92075" h="53975">
                  <a:moveTo>
                    <a:pt x="12230" y="37922"/>
                  </a:moveTo>
                  <a:lnTo>
                    <a:pt x="7493" y="37922"/>
                  </a:lnTo>
                  <a:lnTo>
                    <a:pt x="7493" y="38341"/>
                  </a:lnTo>
                  <a:lnTo>
                    <a:pt x="12230" y="38341"/>
                  </a:lnTo>
                  <a:lnTo>
                    <a:pt x="12230" y="37922"/>
                  </a:lnTo>
                  <a:close/>
                </a:path>
                <a:path w="92075" h="53975">
                  <a:moveTo>
                    <a:pt x="12230" y="22428"/>
                  </a:moveTo>
                  <a:lnTo>
                    <a:pt x="7493" y="22428"/>
                  </a:lnTo>
                  <a:lnTo>
                    <a:pt x="7493" y="22847"/>
                  </a:lnTo>
                  <a:lnTo>
                    <a:pt x="12230" y="22847"/>
                  </a:lnTo>
                  <a:lnTo>
                    <a:pt x="12230" y="22428"/>
                  </a:lnTo>
                  <a:close/>
                </a:path>
                <a:path w="92075" h="53975">
                  <a:moveTo>
                    <a:pt x="12230" y="6921"/>
                  </a:moveTo>
                  <a:lnTo>
                    <a:pt x="7493" y="6921"/>
                  </a:lnTo>
                  <a:lnTo>
                    <a:pt x="7493" y="7353"/>
                  </a:lnTo>
                  <a:lnTo>
                    <a:pt x="12230" y="7353"/>
                  </a:lnTo>
                  <a:lnTo>
                    <a:pt x="12230" y="6921"/>
                  </a:lnTo>
                  <a:close/>
                </a:path>
                <a:path w="92075" h="53975">
                  <a:moveTo>
                    <a:pt x="16357" y="17322"/>
                  </a:moveTo>
                  <a:lnTo>
                    <a:pt x="15608" y="17322"/>
                  </a:lnTo>
                  <a:lnTo>
                    <a:pt x="15608" y="19951"/>
                  </a:lnTo>
                  <a:lnTo>
                    <a:pt x="15557" y="20294"/>
                  </a:lnTo>
                  <a:lnTo>
                    <a:pt x="15265" y="21005"/>
                  </a:lnTo>
                  <a:lnTo>
                    <a:pt x="14909" y="21234"/>
                  </a:lnTo>
                  <a:lnTo>
                    <a:pt x="14020" y="21234"/>
                  </a:lnTo>
                  <a:lnTo>
                    <a:pt x="13766" y="21107"/>
                  </a:lnTo>
                  <a:lnTo>
                    <a:pt x="13563" y="20688"/>
                  </a:lnTo>
                  <a:lnTo>
                    <a:pt x="13525" y="20510"/>
                  </a:lnTo>
                  <a:lnTo>
                    <a:pt x="13525" y="17322"/>
                  </a:lnTo>
                  <a:lnTo>
                    <a:pt x="12763" y="17322"/>
                  </a:lnTo>
                  <a:lnTo>
                    <a:pt x="12763" y="20726"/>
                  </a:lnTo>
                  <a:lnTo>
                    <a:pt x="12827" y="21031"/>
                  </a:lnTo>
                  <a:lnTo>
                    <a:pt x="13182" y="21691"/>
                  </a:lnTo>
                  <a:lnTo>
                    <a:pt x="13614" y="21894"/>
                  </a:lnTo>
                  <a:lnTo>
                    <a:pt x="14655" y="21894"/>
                  </a:lnTo>
                  <a:lnTo>
                    <a:pt x="14998" y="21780"/>
                  </a:lnTo>
                  <a:lnTo>
                    <a:pt x="15430" y="21424"/>
                  </a:lnTo>
                  <a:lnTo>
                    <a:pt x="15557" y="21297"/>
                  </a:lnTo>
                  <a:lnTo>
                    <a:pt x="15659" y="21120"/>
                  </a:lnTo>
                  <a:lnTo>
                    <a:pt x="15646" y="21780"/>
                  </a:lnTo>
                  <a:lnTo>
                    <a:pt x="16357" y="21780"/>
                  </a:lnTo>
                  <a:lnTo>
                    <a:pt x="16357" y="17322"/>
                  </a:lnTo>
                  <a:close/>
                </a:path>
                <a:path w="92075" h="53975">
                  <a:moveTo>
                    <a:pt x="16649" y="3238"/>
                  </a:moveTo>
                  <a:lnTo>
                    <a:pt x="16471" y="2679"/>
                  </a:lnTo>
                  <a:lnTo>
                    <a:pt x="16192" y="2374"/>
                  </a:lnTo>
                  <a:lnTo>
                    <a:pt x="15786" y="1930"/>
                  </a:lnTo>
                  <a:lnTo>
                    <a:pt x="15786" y="3238"/>
                  </a:lnTo>
                  <a:lnTo>
                    <a:pt x="15773" y="5041"/>
                  </a:lnTo>
                  <a:lnTo>
                    <a:pt x="15303" y="5626"/>
                  </a:lnTo>
                  <a:lnTo>
                    <a:pt x="15011" y="5778"/>
                  </a:lnTo>
                  <a:lnTo>
                    <a:pt x="14147" y="5778"/>
                  </a:lnTo>
                  <a:lnTo>
                    <a:pt x="13792" y="5549"/>
                  </a:lnTo>
                  <a:lnTo>
                    <a:pt x="13576" y="5041"/>
                  </a:lnTo>
                  <a:lnTo>
                    <a:pt x="13563" y="3238"/>
                  </a:lnTo>
                  <a:lnTo>
                    <a:pt x="13779" y="2679"/>
                  </a:lnTo>
                  <a:lnTo>
                    <a:pt x="15786" y="3238"/>
                  </a:lnTo>
                  <a:lnTo>
                    <a:pt x="15786" y="1930"/>
                  </a:lnTo>
                  <a:lnTo>
                    <a:pt x="15341" y="1714"/>
                  </a:lnTo>
                  <a:lnTo>
                    <a:pt x="14490" y="1714"/>
                  </a:lnTo>
                  <a:lnTo>
                    <a:pt x="14198" y="1803"/>
                  </a:lnTo>
                  <a:lnTo>
                    <a:pt x="13766" y="2070"/>
                  </a:lnTo>
                  <a:lnTo>
                    <a:pt x="13601" y="2235"/>
                  </a:lnTo>
                  <a:lnTo>
                    <a:pt x="13449" y="2438"/>
                  </a:lnTo>
                  <a:lnTo>
                    <a:pt x="13449" y="1841"/>
                  </a:lnTo>
                  <a:lnTo>
                    <a:pt x="12725" y="1841"/>
                  </a:lnTo>
                  <a:lnTo>
                    <a:pt x="12725" y="8051"/>
                  </a:lnTo>
                  <a:lnTo>
                    <a:pt x="13474" y="8051"/>
                  </a:lnTo>
                  <a:lnTo>
                    <a:pt x="13474" y="5778"/>
                  </a:lnTo>
                  <a:lnTo>
                    <a:pt x="13639" y="5981"/>
                  </a:lnTo>
                  <a:lnTo>
                    <a:pt x="13792" y="6121"/>
                  </a:lnTo>
                  <a:lnTo>
                    <a:pt x="14147" y="6350"/>
                  </a:lnTo>
                  <a:lnTo>
                    <a:pt x="14427" y="6426"/>
                  </a:lnTo>
                  <a:lnTo>
                    <a:pt x="15189" y="6426"/>
                  </a:lnTo>
                  <a:lnTo>
                    <a:pt x="15570" y="6299"/>
                  </a:lnTo>
                  <a:lnTo>
                    <a:pt x="16383" y="5626"/>
                  </a:lnTo>
                  <a:lnTo>
                    <a:pt x="16611" y="5041"/>
                  </a:lnTo>
                  <a:lnTo>
                    <a:pt x="16649" y="3238"/>
                  </a:lnTo>
                  <a:close/>
                </a:path>
                <a:path w="92075" h="53975">
                  <a:moveTo>
                    <a:pt x="16789" y="36741"/>
                  </a:moveTo>
                  <a:lnTo>
                    <a:pt x="16446" y="36766"/>
                  </a:lnTo>
                  <a:lnTo>
                    <a:pt x="16294" y="35001"/>
                  </a:lnTo>
                  <a:lnTo>
                    <a:pt x="16205" y="33337"/>
                  </a:lnTo>
                  <a:lnTo>
                    <a:pt x="16141" y="33210"/>
                  </a:lnTo>
                  <a:lnTo>
                    <a:pt x="15544" y="32854"/>
                  </a:lnTo>
                  <a:lnTo>
                    <a:pt x="15544" y="35001"/>
                  </a:lnTo>
                  <a:lnTo>
                    <a:pt x="15544" y="36068"/>
                  </a:lnTo>
                  <a:lnTo>
                    <a:pt x="15341" y="36398"/>
                  </a:lnTo>
                  <a:lnTo>
                    <a:pt x="14668" y="36728"/>
                  </a:lnTo>
                  <a:lnTo>
                    <a:pt x="14414" y="36791"/>
                  </a:lnTo>
                  <a:lnTo>
                    <a:pt x="13944" y="36791"/>
                  </a:lnTo>
                  <a:lnTo>
                    <a:pt x="13817" y="36741"/>
                  </a:lnTo>
                  <a:lnTo>
                    <a:pt x="13589" y="36601"/>
                  </a:lnTo>
                  <a:lnTo>
                    <a:pt x="13474" y="35598"/>
                  </a:lnTo>
                  <a:lnTo>
                    <a:pt x="13843" y="35382"/>
                  </a:lnTo>
                  <a:lnTo>
                    <a:pt x="14046" y="35331"/>
                  </a:lnTo>
                  <a:lnTo>
                    <a:pt x="14909" y="35217"/>
                  </a:lnTo>
                  <a:lnTo>
                    <a:pt x="15341" y="35115"/>
                  </a:lnTo>
                  <a:lnTo>
                    <a:pt x="15544" y="35001"/>
                  </a:lnTo>
                  <a:lnTo>
                    <a:pt x="15544" y="32854"/>
                  </a:lnTo>
                  <a:lnTo>
                    <a:pt x="15049" y="32715"/>
                  </a:lnTo>
                  <a:lnTo>
                    <a:pt x="14084" y="32715"/>
                  </a:lnTo>
                  <a:lnTo>
                    <a:pt x="12801" y="34175"/>
                  </a:lnTo>
                  <a:lnTo>
                    <a:pt x="13500" y="34175"/>
                  </a:lnTo>
                  <a:lnTo>
                    <a:pt x="13589" y="33782"/>
                  </a:lnTo>
                  <a:lnTo>
                    <a:pt x="13843" y="33451"/>
                  </a:lnTo>
                  <a:lnTo>
                    <a:pt x="14122" y="33337"/>
                  </a:lnTo>
                  <a:lnTo>
                    <a:pt x="14859" y="33337"/>
                  </a:lnTo>
                  <a:lnTo>
                    <a:pt x="15113" y="33401"/>
                  </a:lnTo>
                  <a:lnTo>
                    <a:pt x="15468" y="33629"/>
                  </a:lnTo>
                  <a:lnTo>
                    <a:pt x="15455" y="34480"/>
                  </a:lnTo>
                  <a:lnTo>
                    <a:pt x="13563" y="34772"/>
                  </a:lnTo>
                  <a:lnTo>
                    <a:pt x="13220" y="34912"/>
                  </a:lnTo>
                  <a:lnTo>
                    <a:pt x="12700" y="35382"/>
                  </a:lnTo>
                  <a:lnTo>
                    <a:pt x="12801" y="36880"/>
                  </a:lnTo>
                  <a:lnTo>
                    <a:pt x="13208" y="37274"/>
                  </a:lnTo>
                  <a:lnTo>
                    <a:pt x="13563" y="37426"/>
                  </a:lnTo>
                  <a:lnTo>
                    <a:pt x="14325" y="37426"/>
                  </a:lnTo>
                  <a:lnTo>
                    <a:pt x="15582" y="36677"/>
                  </a:lnTo>
                  <a:lnTo>
                    <a:pt x="15684" y="37058"/>
                  </a:lnTo>
                  <a:lnTo>
                    <a:pt x="15836" y="37274"/>
                  </a:lnTo>
                  <a:lnTo>
                    <a:pt x="16014" y="37376"/>
                  </a:lnTo>
                  <a:lnTo>
                    <a:pt x="16383" y="37376"/>
                  </a:lnTo>
                  <a:lnTo>
                    <a:pt x="16764" y="37299"/>
                  </a:lnTo>
                  <a:lnTo>
                    <a:pt x="16789" y="36766"/>
                  </a:lnTo>
                  <a:close/>
                </a:path>
                <a:path w="92075" h="53975">
                  <a:moveTo>
                    <a:pt x="19710" y="17233"/>
                  </a:moveTo>
                  <a:lnTo>
                    <a:pt x="19481" y="17221"/>
                  </a:lnTo>
                  <a:lnTo>
                    <a:pt x="19177" y="17221"/>
                  </a:lnTo>
                  <a:lnTo>
                    <a:pt x="18910" y="17335"/>
                  </a:lnTo>
                  <a:lnTo>
                    <a:pt x="18453" y="17754"/>
                  </a:lnTo>
                  <a:lnTo>
                    <a:pt x="18313" y="17945"/>
                  </a:lnTo>
                  <a:lnTo>
                    <a:pt x="18249" y="18084"/>
                  </a:lnTo>
                  <a:lnTo>
                    <a:pt x="18249" y="17322"/>
                  </a:lnTo>
                  <a:lnTo>
                    <a:pt x="17551" y="17322"/>
                  </a:lnTo>
                  <a:lnTo>
                    <a:pt x="17551" y="21780"/>
                  </a:lnTo>
                  <a:lnTo>
                    <a:pt x="18288" y="21780"/>
                  </a:lnTo>
                  <a:lnTo>
                    <a:pt x="18288" y="18897"/>
                  </a:lnTo>
                  <a:lnTo>
                    <a:pt x="18389" y="18618"/>
                  </a:lnTo>
                  <a:lnTo>
                    <a:pt x="18796" y="18135"/>
                  </a:lnTo>
                  <a:lnTo>
                    <a:pt x="19088" y="18008"/>
                  </a:lnTo>
                  <a:lnTo>
                    <a:pt x="19469" y="18008"/>
                  </a:lnTo>
                  <a:lnTo>
                    <a:pt x="19710" y="18034"/>
                  </a:lnTo>
                  <a:lnTo>
                    <a:pt x="19710" y="17233"/>
                  </a:lnTo>
                  <a:close/>
                </a:path>
                <a:path w="92075" h="53975">
                  <a:moveTo>
                    <a:pt x="19710" y="1739"/>
                  </a:moveTo>
                  <a:lnTo>
                    <a:pt x="19481" y="1727"/>
                  </a:lnTo>
                  <a:lnTo>
                    <a:pt x="19177" y="1727"/>
                  </a:lnTo>
                  <a:lnTo>
                    <a:pt x="18910" y="1828"/>
                  </a:lnTo>
                  <a:lnTo>
                    <a:pt x="18453" y="2260"/>
                  </a:lnTo>
                  <a:lnTo>
                    <a:pt x="18313" y="2438"/>
                  </a:lnTo>
                  <a:lnTo>
                    <a:pt x="18249" y="2590"/>
                  </a:lnTo>
                  <a:lnTo>
                    <a:pt x="18249" y="1828"/>
                  </a:lnTo>
                  <a:lnTo>
                    <a:pt x="17551" y="1828"/>
                  </a:lnTo>
                  <a:lnTo>
                    <a:pt x="17551" y="6286"/>
                  </a:lnTo>
                  <a:lnTo>
                    <a:pt x="18288" y="6286"/>
                  </a:lnTo>
                  <a:lnTo>
                    <a:pt x="18288" y="3403"/>
                  </a:lnTo>
                  <a:lnTo>
                    <a:pt x="18389" y="3124"/>
                  </a:lnTo>
                  <a:lnTo>
                    <a:pt x="18796" y="2628"/>
                  </a:lnTo>
                  <a:lnTo>
                    <a:pt x="19088" y="2514"/>
                  </a:lnTo>
                  <a:lnTo>
                    <a:pt x="19469" y="2514"/>
                  </a:lnTo>
                  <a:lnTo>
                    <a:pt x="19710" y="2527"/>
                  </a:lnTo>
                  <a:lnTo>
                    <a:pt x="19710" y="1739"/>
                  </a:lnTo>
                  <a:close/>
                </a:path>
                <a:path w="92075" h="53975">
                  <a:moveTo>
                    <a:pt x="21132" y="15659"/>
                  </a:moveTo>
                  <a:lnTo>
                    <a:pt x="20383" y="15659"/>
                  </a:lnTo>
                  <a:lnTo>
                    <a:pt x="20383" y="21780"/>
                  </a:lnTo>
                  <a:lnTo>
                    <a:pt x="21132" y="21780"/>
                  </a:lnTo>
                  <a:lnTo>
                    <a:pt x="21132" y="15659"/>
                  </a:lnTo>
                  <a:close/>
                </a:path>
                <a:path w="92075" h="53975">
                  <a:moveTo>
                    <a:pt x="21386" y="34226"/>
                  </a:moveTo>
                  <a:lnTo>
                    <a:pt x="21209" y="33680"/>
                  </a:lnTo>
                  <a:lnTo>
                    <a:pt x="20929" y="33362"/>
                  </a:lnTo>
                  <a:lnTo>
                    <a:pt x="20523" y="32931"/>
                  </a:lnTo>
                  <a:lnTo>
                    <a:pt x="20523" y="34226"/>
                  </a:lnTo>
                  <a:lnTo>
                    <a:pt x="20510" y="36042"/>
                  </a:lnTo>
                  <a:lnTo>
                    <a:pt x="20040" y="36626"/>
                  </a:lnTo>
                  <a:lnTo>
                    <a:pt x="19761" y="36779"/>
                  </a:lnTo>
                  <a:lnTo>
                    <a:pt x="18884" y="36779"/>
                  </a:lnTo>
                  <a:lnTo>
                    <a:pt x="18529" y="36537"/>
                  </a:lnTo>
                  <a:lnTo>
                    <a:pt x="18313" y="36042"/>
                  </a:lnTo>
                  <a:lnTo>
                    <a:pt x="18313" y="34226"/>
                  </a:lnTo>
                  <a:lnTo>
                    <a:pt x="18516" y="33680"/>
                  </a:lnTo>
                  <a:lnTo>
                    <a:pt x="18796" y="33426"/>
                  </a:lnTo>
                  <a:lnTo>
                    <a:pt x="19926" y="33362"/>
                  </a:lnTo>
                  <a:lnTo>
                    <a:pt x="20269" y="33616"/>
                  </a:lnTo>
                  <a:lnTo>
                    <a:pt x="20523" y="34226"/>
                  </a:lnTo>
                  <a:lnTo>
                    <a:pt x="20523" y="32931"/>
                  </a:lnTo>
                  <a:lnTo>
                    <a:pt x="20078" y="32715"/>
                  </a:lnTo>
                  <a:lnTo>
                    <a:pt x="19227" y="32715"/>
                  </a:lnTo>
                  <a:lnTo>
                    <a:pt x="18935" y="32791"/>
                  </a:lnTo>
                  <a:lnTo>
                    <a:pt x="18503" y="33070"/>
                  </a:lnTo>
                  <a:lnTo>
                    <a:pt x="18338" y="33223"/>
                  </a:lnTo>
                  <a:lnTo>
                    <a:pt x="18186" y="33426"/>
                  </a:lnTo>
                  <a:lnTo>
                    <a:pt x="18186" y="32842"/>
                  </a:lnTo>
                  <a:lnTo>
                    <a:pt x="17462" y="32842"/>
                  </a:lnTo>
                  <a:lnTo>
                    <a:pt x="17462" y="39052"/>
                  </a:lnTo>
                  <a:lnTo>
                    <a:pt x="18211" y="39052"/>
                  </a:lnTo>
                  <a:lnTo>
                    <a:pt x="18211" y="36779"/>
                  </a:lnTo>
                  <a:lnTo>
                    <a:pt x="18376" y="36969"/>
                  </a:lnTo>
                  <a:lnTo>
                    <a:pt x="18529" y="37122"/>
                  </a:lnTo>
                  <a:lnTo>
                    <a:pt x="18884" y="37350"/>
                  </a:lnTo>
                  <a:lnTo>
                    <a:pt x="19164" y="37426"/>
                  </a:lnTo>
                  <a:lnTo>
                    <a:pt x="19926" y="37426"/>
                  </a:lnTo>
                  <a:lnTo>
                    <a:pt x="20307" y="37287"/>
                  </a:lnTo>
                  <a:lnTo>
                    <a:pt x="21120" y="36626"/>
                  </a:lnTo>
                  <a:lnTo>
                    <a:pt x="21348" y="36042"/>
                  </a:lnTo>
                  <a:lnTo>
                    <a:pt x="21386" y="34226"/>
                  </a:lnTo>
                  <a:close/>
                </a:path>
                <a:path w="92075" h="53975">
                  <a:moveTo>
                    <a:pt x="23025" y="32842"/>
                  </a:moveTo>
                  <a:lnTo>
                    <a:pt x="22263" y="32842"/>
                  </a:lnTo>
                  <a:lnTo>
                    <a:pt x="22263" y="37274"/>
                  </a:lnTo>
                  <a:lnTo>
                    <a:pt x="23025" y="37274"/>
                  </a:lnTo>
                  <a:lnTo>
                    <a:pt x="23025" y="32842"/>
                  </a:lnTo>
                  <a:close/>
                </a:path>
                <a:path w="92075" h="53975">
                  <a:moveTo>
                    <a:pt x="23025" y="31165"/>
                  </a:moveTo>
                  <a:lnTo>
                    <a:pt x="22263" y="31165"/>
                  </a:lnTo>
                  <a:lnTo>
                    <a:pt x="22263" y="32016"/>
                  </a:lnTo>
                  <a:lnTo>
                    <a:pt x="23025" y="32016"/>
                  </a:lnTo>
                  <a:lnTo>
                    <a:pt x="23025" y="31165"/>
                  </a:lnTo>
                  <a:close/>
                </a:path>
                <a:path w="92075" h="53975">
                  <a:moveTo>
                    <a:pt x="24180" y="4292"/>
                  </a:moveTo>
                  <a:lnTo>
                    <a:pt x="23406" y="2082"/>
                  </a:lnTo>
                  <a:lnTo>
                    <a:pt x="23406" y="3695"/>
                  </a:lnTo>
                  <a:lnTo>
                    <a:pt x="20929" y="3695"/>
                  </a:lnTo>
                  <a:lnTo>
                    <a:pt x="20942" y="3365"/>
                  </a:lnTo>
                  <a:lnTo>
                    <a:pt x="21069" y="2997"/>
                  </a:lnTo>
                  <a:lnTo>
                    <a:pt x="21539" y="2501"/>
                  </a:lnTo>
                  <a:lnTo>
                    <a:pt x="21831" y="2374"/>
                  </a:lnTo>
                  <a:lnTo>
                    <a:pt x="22656" y="2374"/>
                  </a:lnTo>
                  <a:lnTo>
                    <a:pt x="22999" y="2565"/>
                  </a:lnTo>
                  <a:lnTo>
                    <a:pt x="23253" y="3009"/>
                  </a:lnTo>
                  <a:lnTo>
                    <a:pt x="23368" y="3314"/>
                  </a:lnTo>
                  <a:lnTo>
                    <a:pt x="23406" y="3695"/>
                  </a:lnTo>
                  <a:lnTo>
                    <a:pt x="23406" y="2082"/>
                  </a:lnTo>
                  <a:lnTo>
                    <a:pt x="22834" y="1790"/>
                  </a:lnTo>
                  <a:lnTo>
                    <a:pt x="22529" y="1727"/>
                  </a:lnTo>
                  <a:lnTo>
                    <a:pt x="21590" y="1727"/>
                  </a:lnTo>
                  <a:lnTo>
                    <a:pt x="21082" y="1943"/>
                  </a:lnTo>
                  <a:lnTo>
                    <a:pt x="20307" y="2844"/>
                  </a:lnTo>
                  <a:lnTo>
                    <a:pt x="20218" y="3111"/>
                  </a:lnTo>
                  <a:lnTo>
                    <a:pt x="20307" y="5435"/>
                  </a:lnTo>
                  <a:lnTo>
                    <a:pt x="21082" y="6235"/>
                  </a:lnTo>
                  <a:lnTo>
                    <a:pt x="21551" y="6438"/>
                  </a:lnTo>
                  <a:lnTo>
                    <a:pt x="22326" y="6438"/>
                  </a:lnTo>
                  <a:lnTo>
                    <a:pt x="24117" y="4876"/>
                  </a:lnTo>
                  <a:lnTo>
                    <a:pt x="23380" y="4876"/>
                  </a:lnTo>
                  <a:lnTo>
                    <a:pt x="23317" y="5105"/>
                  </a:lnTo>
                  <a:lnTo>
                    <a:pt x="23228" y="5257"/>
                  </a:lnTo>
                  <a:lnTo>
                    <a:pt x="22860" y="5664"/>
                  </a:lnTo>
                  <a:lnTo>
                    <a:pt x="22555" y="5791"/>
                  </a:lnTo>
                  <a:lnTo>
                    <a:pt x="21742" y="5791"/>
                  </a:lnTo>
                  <a:lnTo>
                    <a:pt x="21463" y="5664"/>
                  </a:lnTo>
                  <a:lnTo>
                    <a:pt x="21031" y="5105"/>
                  </a:lnTo>
                  <a:lnTo>
                    <a:pt x="20916" y="4292"/>
                  </a:lnTo>
                  <a:lnTo>
                    <a:pt x="24180" y="4292"/>
                  </a:lnTo>
                  <a:close/>
                </a:path>
                <a:path w="92075" h="53975">
                  <a:moveTo>
                    <a:pt x="26784" y="101"/>
                  </a:moveTo>
                  <a:lnTo>
                    <a:pt x="25285" y="1143"/>
                  </a:lnTo>
                  <a:lnTo>
                    <a:pt x="25285" y="1841"/>
                  </a:lnTo>
                  <a:lnTo>
                    <a:pt x="24676" y="1841"/>
                  </a:lnTo>
                  <a:lnTo>
                    <a:pt x="24676" y="2438"/>
                  </a:lnTo>
                  <a:lnTo>
                    <a:pt x="25285" y="2438"/>
                  </a:lnTo>
                  <a:lnTo>
                    <a:pt x="25285" y="6286"/>
                  </a:lnTo>
                  <a:lnTo>
                    <a:pt x="26035" y="6286"/>
                  </a:lnTo>
                  <a:lnTo>
                    <a:pt x="26035" y="2438"/>
                  </a:lnTo>
                  <a:lnTo>
                    <a:pt x="26784" y="2438"/>
                  </a:lnTo>
                  <a:lnTo>
                    <a:pt x="26784" y="1841"/>
                  </a:lnTo>
                  <a:lnTo>
                    <a:pt x="26035" y="1841"/>
                  </a:lnTo>
                  <a:lnTo>
                    <a:pt x="26035" y="1358"/>
                  </a:lnTo>
                  <a:lnTo>
                    <a:pt x="26060" y="1054"/>
                  </a:lnTo>
                  <a:lnTo>
                    <a:pt x="26149" y="825"/>
                  </a:lnTo>
                  <a:lnTo>
                    <a:pt x="26276" y="762"/>
                  </a:lnTo>
                  <a:lnTo>
                    <a:pt x="26784" y="774"/>
                  </a:lnTo>
                  <a:lnTo>
                    <a:pt x="26784" y="101"/>
                  </a:lnTo>
                  <a:close/>
                </a:path>
                <a:path w="92075" h="53975">
                  <a:moveTo>
                    <a:pt x="28232" y="1841"/>
                  </a:moveTo>
                  <a:lnTo>
                    <a:pt x="27470" y="1841"/>
                  </a:lnTo>
                  <a:lnTo>
                    <a:pt x="27470" y="6286"/>
                  </a:lnTo>
                  <a:lnTo>
                    <a:pt x="28232" y="6286"/>
                  </a:lnTo>
                  <a:lnTo>
                    <a:pt x="28232" y="1841"/>
                  </a:lnTo>
                  <a:close/>
                </a:path>
                <a:path w="92075" h="53975">
                  <a:moveTo>
                    <a:pt x="28232" y="165"/>
                  </a:moveTo>
                  <a:lnTo>
                    <a:pt x="27470" y="165"/>
                  </a:lnTo>
                  <a:lnTo>
                    <a:pt x="27470" y="1016"/>
                  </a:lnTo>
                  <a:lnTo>
                    <a:pt x="28232" y="1016"/>
                  </a:lnTo>
                  <a:lnTo>
                    <a:pt x="28232" y="165"/>
                  </a:lnTo>
                  <a:close/>
                </a:path>
                <a:path w="92075" h="53975">
                  <a:moveTo>
                    <a:pt x="29298" y="19215"/>
                  </a:moveTo>
                  <a:lnTo>
                    <a:pt x="29032" y="18910"/>
                  </a:lnTo>
                  <a:lnTo>
                    <a:pt x="28854" y="18745"/>
                  </a:lnTo>
                  <a:lnTo>
                    <a:pt x="28613" y="18605"/>
                  </a:lnTo>
                  <a:lnTo>
                    <a:pt x="28587" y="19519"/>
                  </a:lnTo>
                  <a:lnTo>
                    <a:pt x="28524" y="20447"/>
                  </a:lnTo>
                  <a:lnTo>
                    <a:pt x="28168" y="20929"/>
                  </a:lnTo>
                  <a:lnTo>
                    <a:pt x="27800" y="21069"/>
                  </a:lnTo>
                  <a:lnTo>
                    <a:pt x="25514" y="21069"/>
                  </a:lnTo>
                  <a:lnTo>
                    <a:pt x="25514" y="18910"/>
                  </a:lnTo>
                  <a:lnTo>
                    <a:pt x="27508" y="18910"/>
                  </a:lnTo>
                  <a:lnTo>
                    <a:pt x="27787" y="18961"/>
                  </a:lnTo>
                  <a:lnTo>
                    <a:pt x="28397" y="19215"/>
                  </a:lnTo>
                  <a:lnTo>
                    <a:pt x="28587" y="19519"/>
                  </a:lnTo>
                  <a:lnTo>
                    <a:pt x="28587" y="18605"/>
                  </a:lnTo>
                  <a:lnTo>
                    <a:pt x="28308" y="18478"/>
                  </a:lnTo>
                  <a:lnTo>
                    <a:pt x="28511" y="18376"/>
                  </a:lnTo>
                  <a:lnTo>
                    <a:pt x="28689" y="18249"/>
                  </a:lnTo>
                  <a:lnTo>
                    <a:pt x="28956" y="17945"/>
                  </a:lnTo>
                  <a:lnTo>
                    <a:pt x="29032" y="16560"/>
                  </a:lnTo>
                  <a:lnTo>
                    <a:pt x="28892" y="16357"/>
                  </a:lnTo>
                  <a:lnTo>
                    <a:pt x="28549" y="15875"/>
                  </a:lnTo>
                  <a:lnTo>
                    <a:pt x="28270" y="15760"/>
                  </a:lnTo>
                  <a:lnTo>
                    <a:pt x="28270" y="16852"/>
                  </a:lnTo>
                  <a:lnTo>
                    <a:pt x="28181" y="17881"/>
                  </a:lnTo>
                  <a:lnTo>
                    <a:pt x="27635" y="18199"/>
                  </a:lnTo>
                  <a:lnTo>
                    <a:pt x="27368" y="18249"/>
                  </a:lnTo>
                  <a:lnTo>
                    <a:pt x="25514" y="18249"/>
                  </a:lnTo>
                  <a:lnTo>
                    <a:pt x="25514" y="16357"/>
                  </a:lnTo>
                  <a:lnTo>
                    <a:pt x="27355" y="16357"/>
                  </a:lnTo>
                  <a:lnTo>
                    <a:pt x="27622" y="16395"/>
                  </a:lnTo>
                  <a:lnTo>
                    <a:pt x="28130" y="16611"/>
                  </a:lnTo>
                  <a:lnTo>
                    <a:pt x="28270" y="16852"/>
                  </a:lnTo>
                  <a:lnTo>
                    <a:pt x="28270" y="15760"/>
                  </a:lnTo>
                  <a:lnTo>
                    <a:pt x="28041" y="15659"/>
                  </a:lnTo>
                  <a:lnTo>
                    <a:pt x="24701" y="15659"/>
                  </a:lnTo>
                  <a:lnTo>
                    <a:pt x="24701" y="21780"/>
                  </a:lnTo>
                  <a:lnTo>
                    <a:pt x="28092" y="21780"/>
                  </a:lnTo>
                  <a:lnTo>
                    <a:pt x="28676" y="21539"/>
                  </a:lnTo>
                  <a:lnTo>
                    <a:pt x="29044" y="21069"/>
                  </a:lnTo>
                  <a:lnTo>
                    <a:pt x="29298" y="20739"/>
                  </a:lnTo>
                  <a:lnTo>
                    <a:pt x="29298" y="19215"/>
                  </a:lnTo>
                  <a:close/>
                </a:path>
                <a:path w="92075" h="53975">
                  <a:moveTo>
                    <a:pt x="31203" y="34709"/>
                  </a:moveTo>
                  <a:lnTo>
                    <a:pt x="30937" y="34417"/>
                  </a:lnTo>
                  <a:lnTo>
                    <a:pt x="30759" y="34239"/>
                  </a:lnTo>
                  <a:lnTo>
                    <a:pt x="30518" y="34099"/>
                  </a:lnTo>
                  <a:lnTo>
                    <a:pt x="30492" y="35013"/>
                  </a:lnTo>
                  <a:lnTo>
                    <a:pt x="30429" y="35941"/>
                  </a:lnTo>
                  <a:lnTo>
                    <a:pt x="30073" y="36423"/>
                  </a:lnTo>
                  <a:lnTo>
                    <a:pt x="29705" y="36563"/>
                  </a:lnTo>
                  <a:lnTo>
                    <a:pt x="27419" y="36563"/>
                  </a:lnTo>
                  <a:lnTo>
                    <a:pt x="27419" y="34417"/>
                  </a:lnTo>
                  <a:lnTo>
                    <a:pt x="29413" y="34417"/>
                  </a:lnTo>
                  <a:lnTo>
                    <a:pt x="29692" y="34467"/>
                  </a:lnTo>
                  <a:lnTo>
                    <a:pt x="30289" y="34709"/>
                  </a:lnTo>
                  <a:lnTo>
                    <a:pt x="30492" y="35013"/>
                  </a:lnTo>
                  <a:lnTo>
                    <a:pt x="30492" y="34099"/>
                  </a:lnTo>
                  <a:lnTo>
                    <a:pt x="30200" y="33985"/>
                  </a:lnTo>
                  <a:lnTo>
                    <a:pt x="30416" y="33870"/>
                  </a:lnTo>
                  <a:lnTo>
                    <a:pt x="30594" y="33743"/>
                  </a:lnTo>
                  <a:lnTo>
                    <a:pt x="30848" y="33451"/>
                  </a:lnTo>
                  <a:lnTo>
                    <a:pt x="30937" y="32054"/>
                  </a:lnTo>
                  <a:lnTo>
                    <a:pt x="30797" y="31851"/>
                  </a:lnTo>
                  <a:lnTo>
                    <a:pt x="30454" y="31381"/>
                  </a:lnTo>
                  <a:lnTo>
                    <a:pt x="30175" y="31267"/>
                  </a:lnTo>
                  <a:lnTo>
                    <a:pt x="30175" y="32346"/>
                  </a:lnTo>
                  <a:lnTo>
                    <a:pt x="30086" y="33375"/>
                  </a:lnTo>
                  <a:lnTo>
                    <a:pt x="29540" y="33693"/>
                  </a:lnTo>
                  <a:lnTo>
                    <a:pt x="29273" y="33743"/>
                  </a:lnTo>
                  <a:lnTo>
                    <a:pt x="27419" y="33743"/>
                  </a:lnTo>
                  <a:lnTo>
                    <a:pt x="27419" y="31851"/>
                  </a:lnTo>
                  <a:lnTo>
                    <a:pt x="29248" y="31851"/>
                  </a:lnTo>
                  <a:lnTo>
                    <a:pt x="29527" y="31889"/>
                  </a:lnTo>
                  <a:lnTo>
                    <a:pt x="30035" y="32105"/>
                  </a:lnTo>
                  <a:lnTo>
                    <a:pt x="30175" y="32346"/>
                  </a:lnTo>
                  <a:lnTo>
                    <a:pt x="30175" y="31267"/>
                  </a:lnTo>
                  <a:lnTo>
                    <a:pt x="29946" y="31165"/>
                  </a:lnTo>
                  <a:lnTo>
                    <a:pt x="26606" y="31165"/>
                  </a:lnTo>
                  <a:lnTo>
                    <a:pt x="26606" y="37274"/>
                  </a:lnTo>
                  <a:lnTo>
                    <a:pt x="29997" y="37274"/>
                  </a:lnTo>
                  <a:lnTo>
                    <a:pt x="30581" y="37033"/>
                  </a:lnTo>
                  <a:lnTo>
                    <a:pt x="30949" y="36563"/>
                  </a:lnTo>
                  <a:lnTo>
                    <a:pt x="31191" y="36233"/>
                  </a:lnTo>
                  <a:lnTo>
                    <a:pt x="31203" y="34709"/>
                  </a:lnTo>
                  <a:close/>
                </a:path>
                <a:path w="92075" h="53975">
                  <a:moveTo>
                    <a:pt x="32943" y="6286"/>
                  </a:moveTo>
                  <a:lnTo>
                    <a:pt x="31381" y="4000"/>
                  </a:lnTo>
                  <a:lnTo>
                    <a:pt x="32880" y="1841"/>
                  </a:lnTo>
                  <a:lnTo>
                    <a:pt x="31965" y="1828"/>
                  </a:lnTo>
                  <a:lnTo>
                    <a:pt x="30937" y="3390"/>
                  </a:lnTo>
                  <a:lnTo>
                    <a:pt x="29908" y="1828"/>
                  </a:lnTo>
                  <a:lnTo>
                    <a:pt x="28943" y="1828"/>
                  </a:lnTo>
                  <a:lnTo>
                    <a:pt x="30429" y="4000"/>
                  </a:lnTo>
                  <a:lnTo>
                    <a:pt x="28867" y="6286"/>
                  </a:lnTo>
                  <a:lnTo>
                    <a:pt x="29806" y="6286"/>
                  </a:lnTo>
                  <a:lnTo>
                    <a:pt x="30886" y="4610"/>
                  </a:lnTo>
                  <a:lnTo>
                    <a:pt x="31991" y="6286"/>
                  </a:lnTo>
                  <a:lnTo>
                    <a:pt x="32943" y="6286"/>
                  </a:lnTo>
                  <a:close/>
                </a:path>
                <a:path w="92075" h="53975">
                  <a:moveTo>
                    <a:pt x="34340" y="21056"/>
                  </a:moveTo>
                  <a:lnTo>
                    <a:pt x="31242" y="21056"/>
                  </a:lnTo>
                  <a:lnTo>
                    <a:pt x="31242" y="15659"/>
                  </a:lnTo>
                  <a:lnTo>
                    <a:pt x="30416" y="15659"/>
                  </a:lnTo>
                  <a:lnTo>
                    <a:pt x="30416" y="21780"/>
                  </a:lnTo>
                  <a:lnTo>
                    <a:pt x="34340" y="21780"/>
                  </a:lnTo>
                  <a:lnTo>
                    <a:pt x="34340" y="21056"/>
                  </a:lnTo>
                  <a:close/>
                </a:path>
                <a:path w="92075" h="53975">
                  <a:moveTo>
                    <a:pt x="36233" y="36550"/>
                  </a:moveTo>
                  <a:lnTo>
                    <a:pt x="33134" y="36550"/>
                  </a:lnTo>
                  <a:lnTo>
                    <a:pt x="33134" y="31165"/>
                  </a:lnTo>
                  <a:lnTo>
                    <a:pt x="32308" y="31165"/>
                  </a:lnTo>
                  <a:lnTo>
                    <a:pt x="32308" y="37274"/>
                  </a:lnTo>
                  <a:lnTo>
                    <a:pt x="36233" y="37274"/>
                  </a:lnTo>
                  <a:lnTo>
                    <a:pt x="36233" y="36550"/>
                  </a:lnTo>
                  <a:close/>
                </a:path>
                <a:path w="92075" h="53975">
                  <a:moveTo>
                    <a:pt x="40792" y="17780"/>
                  </a:moveTo>
                  <a:lnTo>
                    <a:pt x="40589" y="17081"/>
                  </a:lnTo>
                  <a:lnTo>
                    <a:pt x="39954" y="16230"/>
                  </a:lnTo>
                  <a:lnTo>
                    <a:pt x="39903" y="17780"/>
                  </a:lnTo>
                  <a:lnTo>
                    <a:pt x="39776" y="19913"/>
                  </a:lnTo>
                  <a:lnTo>
                    <a:pt x="39128" y="20955"/>
                  </a:lnTo>
                  <a:lnTo>
                    <a:pt x="38595" y="21221"/>
                  </a:lnTo>
                  <a:lnTo>
                    <a:pt x="37096" y="21221"/>
                  </a:lnTo>
                  <a:lnTo>
                    <a:pt x="36639" y="21031"/>
                  </a:lnTo>
                  <a:lnTo>
                    <a:pt x="35864" y="20053"/>
                  </a:lnTo>
                  <a:lnTo>
                    <a:pt x="35750" y="17780"/>
                  </a:lnTo>
                  <a:lnTo>
                    <a:pt x="35890" y="17335"/>
                  </a:lnTo>
                  <a:lnTo>
                    <a:pt x="36690" y="16446"/>
                  </a:lnTo>
                  <a:lnTo>
                    <a:pt x="37211" y="16230"/>
                  </a:lnTo>
                  <a:lnTo>
                    <a:pt x="38493" y="16230"/>
                  </a:lnTo>
                  <a:lnTo>
                    <a:pt x="38989" y="16446"/>
                  </a:lnTo>
                  <a:lnTo>
                    <a:pt x="39751" y="17335"/>
                  </a:lnTo>
                  <a:lnTo>
                    <a:pt x="39903" y="17780"/>
                  </a:lnTo>
                  <a:lnTo>
                    <a:pt x="39903" y="16167"/>
                  </a:lnTo>
                  <a:lnTo>
                    <a:pt x="39662" y="15849"/>
                  </a:lnTo>
                  <a:lnTo>
                    <a:pt x="38862" y="15494"/>
                  </a:lnTo>
                  <a:lnTo>
                    <a:pt x="36753" y="15494"/>
                  </a:lnTo>
                  <a:lnTo>
                    <a:pt x="35979" y="15875"/>
                  </a:lnTo>
                  <a:lnTo>
                    <a:pt x="35140" y="17081"/>
                  </a:lnTo>
                  <a:lnTo>
                    <a:pt x="35013" y="17322"/>
                  </a:lnTo>
                  <a:lnTo>
                    <a:pt x="34874" y="17780"/>
                  </a:lnTo>
                  <a:lnTo>
                    <a:pt x="34950" y="20053"/>
                  </a:lnTo>
                  <a:lnTo>
                    <a:pt x="35077" y="20434"/>
                  </a:lnTo>
                  <a:lnTo>
                    <a:pt x="35496" y="20955"/>
                  </a:lnTo>
                  <a:lnTo>
                    <a:pt x="36093" y="21640"/>
                  </a:lnTo>
                  <a:lnTo>
                    <a:pt x="36830" y="21958"/>
                  </a:lnTo>
                  <a:lnTo>
                    <a:pt x="38773" y="21958"/>
                  </a:lnTo>
                  <a:lnTo>
                    <a:pt x="39547" y="21602"/>
                  </a:lnTo>
                  <a:lnTo>
                    <a:pt x="39839" y="21221"/>
                  </a:lnTo>
                  <a:lnTo>
                    <a:pt x="40563" y="20294"/>
                  </a:lnTo>
                  <a:lnTo>
                    <a:pt x="40678" y="19913"/>
                  </a:lnTo>
                  <a:lnTo>
                    <a:pt x="40792" y="17780"/>
                  </a:lnTo>
                  <a:close/>
                </a:path>
                <a:path w="92075" h="53975">
                  <a:moveTo>
                    <a:pt x="40995" y="165"/>
                  </a:moveTo>
                  <a:lnTo>
                    <a:pt x="40068" y="165"/>
                  </a:lnTo>
                  <a:lnTo>
                    <a:pt x="38328" y="5372"/>
                  </a:lnTo>
                  <a:lnTo>
                    <a:pt x="36576" y="165"/>
                  </a:lnTo>
                  <a:lnTo>
                    <a:pt x="35661" y="165"/>
                  </a:lnTo>
                  <a:lnTo>
                    <a:pt x="37884" y="6286"/>
                  </a:lnTo>
                  <a:lnTo>
                    <a:pt x="38760" y="6286"/>
                  </a:lnTo>
                  <a:lnTo>
                    <a:pt x="40995" y="165"/>
                  </a:lnTo>
                  <a:close/>
                </a:path>
                <a:path w="92075" h="53975">
                  <a:moveTo>
                    <a:pt x="42697" y="33274"/>
                  </a:moveTo>
                  <a:lnTo>
                    <a:pt x="42494" y="32575"/>
                  </a:lnTo>
                  <a:lnTo>
                    <a:pt x="41859" y="31737"/>
                  </a:lnTo>
                  <a:lnTo>
                    <a:pt x="41808" y="33274"/>
                  </a:lnTo>
                  <a:lnTo>
                    <a:pt x="41681" y="35407"/>
                  </a:lnTo>
                  <a:lnTo>
                    <a:pt x="41033" y="36449"/>
                  </a:lnTo>
                  <a:lnTo>
                    <a:pt x="40500" y="36715"/>
                  </a:lnTo>
                  <a:lnTo>
                    <a:pt x="39001" y="36715"/>
                  </a:lnTo>
                  <a:lnTo>
                    <a:pt x="38544" y="36525"/>
                  </a:lnTo>
                  <a:lnTo>
                    <a:pt x="37757" y="35547"/>
                  </a:lnTo>
                  <a:lnTo>
                    <a:pt x="37655" y="33274"/>
                  </a:lnTo>
                  <a:lnTo>
                    <a:pt x="37782" y="32829"/>
                  </a:lnTo>
                  <a:lnTo>
                    <a:pt x="38595" y="31953"/>
                  </a:lnTo>
                  <a:lnTo>
                    <a:pt x="39103" y="31737"/>
                  </a:lnTo>
                  <a:lnTo>
                    <a:pt x="40386" y="31737"/>
                  </a:lnTo>
                  <a:lnTo>
                    <a:pt x="40894" y="31953"/>
                  </a:lnTo>
                  <a:lnTo>
                    <a:pt x="41656" y="32829"/>
                  </a:lnTo>
                  <a:lnTo>
                    <a:pt x="41808" y="33274"/>
                  </a:lnTo>
                  <a:lnTo>
                    <a:pt x="41808" y="31673"/>
                  </a:lnTo>
                  <a:lnTo>
                    <a:pt x="41567" y="31343"/>
                  </a:lnTo>
                  <a:lnTo>
                    <a:pt x="40767" y="31000"/>
                  </a:lnTo>
                  <a:lnTo>
                    <a:pt x="38658" y="31000"/>
                  </a:lnTo>
                  <a:lnTo>
                    <a:pt x="37884" y="31369"/>
                  </a:lnTo>
                  <a:lnTo>
                    <a:pt x="37033" y="32575"/>
                  </a:lnTo>
                  <a:lnTo>
                    <a:pt x="36906" y="32816"/>
                  </a:lnTo>
                  <a:lnTo>
                    <a:pt x="36779" y="33274"/>
                  </a:lnTo>
                  <a:lnTo>
                    <a:pt x="36855" y="35547"/>
                  </a:lnTo>
                  <a:lnTo>
                    <a:pt x="36982" y="35928"/>
                  </a:lnTo>
                  <a:lnTo>
                    <a:pt x="37401" y="36449"/>
                  </a:lnTo>
                  <a:lnTo>
                    <a:pt x="37998" y="37147"/>
                  </a:lnTo>
                  <a:lnTo>
                    <a:pt x="38735" y="37452"/>
                  </a:lnTo>
                  <a:lnTo>
                    <a:pt x="40678" y="37452"/>
                  </a:lnTo>
                  <a:lnTo>
                    <a:pt x="41452" y="37096"/>
                  </a:lnTo>
                  <a:lnTo>
                    <a:pt x="41744" y="36715"/>
                  </a:lnTo>
                  <a:lnTo>
                    <a:pt x="42456" y="35788"/>
                  </a:lnTo>
                  <a:lnTo>
                    <a:pt x="42583" y="35407"/>
                  </a:lnTo>
                  <a:lnTo>
                    <a:pt x="42697" y="33274"/>
                  </a:lnTo>
                  <a:close/>
                </a:path>
                <a:path w="92075" h="53975">
                  <a:moveTo>
                    <a:pt x="46355" y="19215"/>
                  </a:moveTo>
                  <a:lnTo>
                    <a:pt x="46088" y="18910"/>
                  </a:lnTo>
                  <a:lnTo>
                    <a:pt x="45910" y="18745"/>
                  </a:lnTo>
                  <a:lnTo>
                    <a:pt x="45669" y="18605"/>
                  </a:lnTo>
                  <a:lnTo>
                    <a:pt x="45643" y="19519"/>
                  </a:lnTo>
                  <a:lnTo>
                    <a:pt x="45580" y="20447"/>
                  </a:lnTo>
                  <a:lnTo>
                    <a:pt x="45224" y="20929"/>
                  </a:lnTo>
                  <a:lnTo>
                    <a:pt x="44856" y="21069"/>
                  </a:lnTo>
                  <a:lnTo>
                    <a:pt x="42570" y="21069"/>
                  </a:lnTo>
                  <a:lnTo>
                    <a:pt x="42570" y="18910"/>
                  </a:lnTo>
                  <a:lnTo>
                    <a:pt x="44564" y="18910"/>
                  </a:lnTo>
                  <a:lnTo>
                    <a:pt x="44843" y="18961"/>
                  </a:lnTo>
                  <a:lnTo>
                    <a:pt x="45453" y="19215"/>
                  </a:lnTo>
                  <a:lnTo>
                    <a:pt x="45643" y="19519"/>
                  </a:lnTo>
                  <a:lnTo>
                    <a:pt x="45643" y="18605"/>
                  </a:lnTo>
                  <a:lnTo>
                    <a:pt x="45351" y="18478"/>
                  </a:lnTo>
                  <a:lnTo>
                    <a:pt x="45567" y="18376"/>
                  </a:lnTo>
                  <a:lnTo>
                    <a:pt x="45745" y="18249"/>
                  </a:lnTo>
                  <a:lnTo>
                    <a:pt x="46012" y="17945"/>
                  </a:lnTo>
                  <a:lnTo>
                    <a:pt x="46088" y="16560"/>
                  </a:lnTo>
                  <a:lnTo>
                    <a:pt x="45948" y="16357"/>
                  </a:lnTo>
                  <a:lnTo>
                    <a:pt x="45605" y="15875"/>
                  </a:lnTo>
                  <a:lnTo>
                    <a:pt x="45326" y="15760"/>
                  </a:lnTo>
                  <a:lnTo>
                    <a:pt x="45326" y="16852"/>
                  </a:lnTo>
                  <a:lnTo>
                    <a:pt x="45237" y="17881"/>
                  </a:lnTo>
                  <a:lnTo>
                    <a:pt x="44691" y="18199"/>
                  </a:lnTo>
                  <a:lnTo>
                    <a:pt x="44424" y="18249"/>
                  </a:lnTo>
                  <a:lnTo>
                    <a:pt x="42570" y="18249"/>
                  </a:lnTo>
                  <a:lnTo>
                    <a:pt x="42570" y="16357"/>
                  </a:lnTo>
                  <a:lnTo>
                    <a:pt x="44411" y="16357"/>
                  </a:lnTo>
                  <a:lnTo>
                    <a:pt x="44678" y="16395"/>
                  </a:lnTo>
                  <a:lnTo>
                    <a:pt x="45186" y="16611"/>
                  </a:lnTo>
                  <a:lnTo>
                    <a:pt x="45326" y="16852"/>
                  </a:lnTo>
                  <a:lnTo>
                    <a:pt x="45326" y="15760"/>
                  </a:lnTo>
                  <a:lnTo>
                    <a:pt x="45097" y="15659"/>
                  </a:lnTo>
                  <a:lnTo>
                    <a:pt x="41757" y="15659"/>
                  </a:lnTo>
                  <a:lnTo>
                    <a:pt x="41757" y="21780"/>
                  </a:lnTo>
                  <a:lnTo>
                    <a:pt x="45148" y="21780"/>
                  </a:lnTo>
                  <a:lnTo>
                    <a:pt x="45732" y="21539"/>
                  </a:lnTo>
                  <a:lnTo>
                    <a:pt x="46101" y="21069"/>
                  </a:lnTo>
                  <a:lnTo>
                    <a:pt x="46355" y="20739"/>
                  </a:lnTo>
                  <a:lnTo>
                    <a:pt x="46355" y="19215"/>
                  </a:lnTo>
                  <a:close/>
                </a:path>
                <a:path w="92075" h="53975">
                  <a:moveTo>
                    <a:pt x="46710" y="6286"/>
                  </a:moveTo>
                  <a:lnTo>
                    <a:pt x="46050" y="4445"/>
                  </a:lnTo>
                  <a:lnTo>
                    <a:pt x="45796" y="3771"/>
                  </a:lnTo>
                  <a:lnTo>
                    <a:pt x="44919" y="1371"/>
                  </a:lnTo>
                  <a:lnTo>
                    <a:pt x="44919" y="3771"/>
                  </a:lnTo>
                  <a:lnTo>
                    <a:pt x="43002" y="3771"/>
                  </a:lnTo>
                  <a:lnTo>
                    <a:pt x="43992" y="1079"/>
                  </a:lnTo>
                  <a:lnTo>
                    <a:pt x="44919" y="3771"/>
                  </a:lnTo>
                  <a:lnTo>
                    <a:pt x="44919" y="1371"/>
                  </a:lnTo>
                  <a:lnTo>
                    <a:pt x="44818" y="1079"/>
                  </a:lnTo>
                  <a:lnTo>
                    <a:pt x="44488" y="165"/>
                  </a:lnTo>
                  <a:lnTo>
                    <a:pt x="43548" y="165"/>
                  </a:lnTo>
                  <a:lnTo>
                    <a:pt x="41249" y="6286"/>
                  </a:lnTo>
                  <a:lnTo>
                    <a:pt x="42100" y="6286"/>
                  </a:lnTo>
                  <a:lnTo>
                    <a:pt x="42760" y="4445"/>
                  </a:lnTo>
                  <a:lnTo>
                    <a:pt x="45186" y="4445"/>
                  </a:lnTo>
                  <a:lnTo>
                    <a:pt x="45796" y="6286"/>
                  </a:lnTo>
                  <a:lnTo>
                    <a:pt x="46710" y="6286"/>
                  </a:lnTo>
                  <a:close/>
                </a:path>
                <a:path w="92075" h="53975">
                  <a:moveTo>
                    <a:pt x="48260" y="34709"/>
                  </a:moveTo>
                  <a:lnTo>
                    <a:pt x="47993" y="34417"/>
                  </a:lnTo>
                  <a:lnTo>
                    <a:pt x="47815" y="34239"/>
                  </a:lnTo>
                  <a:lnTo>
                    <a:pt x="47574" y="34099"/>
                  </a:lnTo>
                  <a:lnTo>
                    <a:pt x="47548" y="35013"/>
                  </a:lnTo>
                  <a:lnTo>
                    <a:pt x="47472" y="35941"/>
                  </a:lnTo>
                  <a:lnTo>
                    <a:pt x="47129" y="36423"/>
                  </a:lnTo>
                  <a:lnTo>
                    <a:pt x="46761" y="36563"/>
                  </a:lnTo>
                  <a:lnTo>
                    <a:pt x="44475" y="36563"/>
                  </a:lnTo>
                  <a:lnTo>
                    <a:pt x="44475" y="34417"/>
                  </a:lnTo>
                  <a:lnTo>
                    <a:pt x="46469" y="34417"/>
                  </a:lnTo>
                  <a:lnTo>
                    <a:pt x="46736" y="34467"/>
                  </a:lnTo>
                  <a:lnTo>
                    <a:pt x="47345" y="34709"/>
                  </a:lnTo>
                  <a:lnTo>
                    <a:pt x="47548" y="35013"/>
                  </a:lnTo>
                  <a:lnTo>
                    <a:pt x="47548" y="34099"/>
                  </a:lnTo>
                  <a:lnTo>
                    <a:pt x="47256" y="33985"/>
                  </a:lnTo>
                  <a:lnTo>
                    <a:pt x="47472" y="33870"/>
                  </a:lnTo>
                  <a:lnTo>
                    <a:pt x="47650" y="33743"/>
                  </a:lnTo>
                  <a:lnTo>
                    <a:pt x="47904" y="33451"/>
                  </a:lnTo>
                  <a:lnTo>
                    <a:pt x="47993" y="32054"/>
                  </a:lnTo>
                  <a:lnTo>
                    <a:pt x="47840" y="31851"/>
                  </a:lnTo>
                  <a:lnTo>
                    <a:pt x="47510" y="31381"/>
                  </a:lnTo>
                  <a:lnTo>
                    <a:pt x="47231" y="31267"/>
                  </a:lnTo>
                  <a:lnTo>
                    <a:pt x="47231" y="32346"/>
                  </a:lnTo>
                  <a:lnTo>
                    <a:pt x="47142" y="33375"/>
                  </a:lnTo>
                  <a:lnTo>
                    <a:pt x="46596" y="33693"/>
                  </a:lnTo>
                  <a:lnTo>
                    <a:pt x="46329" y="33743"/>
                  </a:lnTo>
                  <a:lnTo>
                    <a:pt x="44475" y="33743"/>
                  </a:lnTo>
                  <a:lnTo>
                    <a:pt x="44475" y="31851"/>
                  </a:lnTo>
                  <a:lnTo>
                    <a:pt x="46304" y="31851"/>
                  </a:lnTo>
                  <a:lnTo>
                    <a:pt x="46583" y="31889"/>
                  </a:lnTo>
                  <a:lnTo>
                    <a:pt x="47091" y="32105"/>
                  </a:lnTo>
                  <a:lnTo>
                    <a:pt x="47231" y="32346"/>
                  </a:lnTo>
                  <a:lnTo>
                    <a:pt x="47231" y="31267"/>
                  </a:lnTo>
                  <a:lnTo>
                    <a:pt x="47002" y="31165"/>
                  </a:lnTo>
                  <a:lnTo>
                    <a:pt x="43662" y="31165"/>
                  </a:lnTo>
                  <a:lnTo>
                    <a:pt x="43662" y="37274"/>
                  </a:lnTo>
                  <a:lnTo>
                    <a:pt x="47053" y="37274"/>
                  </a:lnTo>
                  <a:lnTo>
                    <a:pt x="47637" y="37033"/>
                  </a:lnTo>
                  <a:lnTo>
                    <a:pt x="48006" y="36563"/>
                  </a:lnTo>
                  <a:lnTo>
                    <a:pt x="48247" y="36233"/>
                  </a:lnTo>
                  <a:lnTo>
                    <a:pt x="48260" y="34709"/>
                  </a:lnTo>
                  <a:close/>
                </a:path>
                <a:path w="92075" h="53975">
                  <a:moveTo>
                    <a:pt x="52641" y="6146"/>
                  </a:moveTo>
                  <a:lnTo>
                    <a:pt x="52514" y="6083"/>
                  </a:lnTo>
                  <a:lnTo>
                    <a:pt x="52324" y="5473"/>
                  </a:lnTo>
                  <a:lnTo>
                    <a:pt x="52209" y="3822"/>
                  </a:lnTo>
                  <a:lnTo>
                    <a:pt x="52082" y="3657"/>
                  </a:lnTo>
                  <a:lnTo>
                    <a:pt x="51968" y="3505"/>
                  </a:lnTo>
                  <a:lnTo>
                    <a:pt x="51790" y="3365"/>
                  </a:lnTo>
                  <a:lnTo>
                    <a:pt x="51549" y="3276"/>
                  </a:lnTo>
                  <a:lnTo>
                    <a:pt x="51816" y="3136"/>
                  </a:lnTo>
                  <a:lnTo>
                    <a:pt x="52006" y="2959"/>
                  </a:lnTo>
                  <a:lnTo>
                    <a:pt x="52273" y="2578"/>
                  </a:lnTo>
                  <a:lnTo>
                    <a:pt x="52298" y="914"/>
                  </a:lnTo>
                  <a:lnTo>
                    <a:pt x="52120" y="635"/>
                  </a:lnTo>
                  <a:lnTo>
                    <a:pt x="51562" y="393"/>
                  </a:lnTo>
                  <a:lnTo>
                    <a:pt x="51562" y="1460"/>
                  </a:lnTo>
                  <a:lnTo>
                    <a:pt x="51447" y="2578"/>
                  </a:lnTo>
                  <a:lnTo>
                    <a:pt x="51003" y="2895"/>
                  </a:lnTo>
                  <a:lnTo>
                    <a:pt x="50698" y="2959"/>
                  </a:lnTo>
                  <a:lnTo>
                    <a:pt x="48387" y="2959"/>
                  </a:lnTo>
                  <a:lnTo>
                    <a:pt x="48387" y="876"/>
                  </a:lnTo>
                  <a:lnTo>
                    <a:pt x="50698" y="876"/>
                  </a:lnTo>
                  <a:lnTo>
                    <a:pt x="50927" y="914"/>
                  </a:lnTo>
                  <a:lnTo>
                    <a:pt x="51409" y="1155"/>
                  </a:lnTo>
                  <a:lnTo>
                    <a:pt x="51562" y="1460"/>
                  </a:lnTo>
                  <a:lnTo>
                    <a:pt x="51562" y="393"/>
                  </a:lnTo>
                  <a:lnTo>
                    <a:pt x="51244" y="241"/>
                  </a:lnTo>
                  <a:lnTo>
                    <a:pt x="50863" y="165"/>
                  </a:lnTo>
                  <a:lnTo>
                    <a:pt x="47561" y="165"/>
                  </a:lnTo>
                  <a:lnTo>
                    <a:pt x="47561" y="6286"/>
                  </a:lnTo>
                  <a:lnTo>
                    <a:pt x="48387" y="6286"/>
                  </a:lnTo>
                  <a:lnTo>
                    <a:pt x="48387" y="3657"/>
                  </a:lnTo>
                  <a:lnTo>
                    <a:pt x="50609" y="3657"/>
                  </a:lnTo>
                  <a:lnTo>
                    <a:pt x="50863" y="3695"/>
                  </a:lnTo>
                  <a:lnTo>
                    <a:pt x="51295" y="3898"/>
                  </a:lnTo>
                  <a:lnTo>
                    <a:pt x="51396" y="4076"/>
                  </a:lnTo>
                  <a:lnTo>
                    <a:pt x="51511" y="5473"/>
                  </a:lnTo>
                  <a:lnTo>
                    <a:pt x="51625" y="6286"/>
                  </a:lnTo>
                  <a:lnTo>
                    <a:pt x="52641" y="6286"/>
                  </a:lnTo>
                  <a:lnTo>
                    <a:pt x="52641" y="6146"/>
                  </a:lnTo>
                  <a:close/>
                </a:path>
                <a:path w="92075" h="53975">
                  <a:moveTo>
                    <a:pt x="58762" y="4038"/>
                  </a:moveTo>
                  <a:lnTo>
                    <a:pt x="57962" y="4038"/>
                  </a:lnTo>
                  <a:lnTo>
                    <a:pt x="57873" y="4432"/>
                  </a:lnTo>
                  <a:lnTo>
                    <a:pt x="57746" y="4762"/>
                  </a:lnTo>
                  <a:lnTo>
                    <a:pt x="57264" y="5473"/>
                  </a:lnTo>
                  <a:lnTo>
                    <a:pt x="56794" y="5715"/>
                  </a:lnTo>
                  <a:lnTo>
                    <a:pt x="55524" y="5715"/>
                  </a:lnTo>
                  <a:lnTo>
                    <a:pt x="55029" y="5486"/>
                  </a:lnTo>
                  <a:lnTo>
                    <a:pt x="54356" y="4597"/>
                  </a:lnTo>
                  <a:lnTo>
                    <a:pt x="54190" y="4013"/>
                  </a:lnTo>
                  <a:lnTo>
                    <a:pt x="54190" y="2425"/>
                  </a:lnTo>
                  <a:lnTo>
                    <a:pt x="54368" y="1778"/>
                  </a:lnTo>
                  <a:lnTo>
                    <a:pt x="55118" y="927"/>
                  </a:lnTo>
                  <a:lnTo>
                    <a:pt x="55600" y="723"/>
                  </a:lnTo>
                  <a:lnTo>
                    <a:pt x="56692" y="723"/>
                  </a:lnTo>
                  <a:lnTo>
                    <a:pt x="57086" y="838"/>
                  </a:lnTo>
                  <a:lnTo>
                    <a:pt x="57619" y="1295"/>
                  </a:lnTo>
                  <a:lnTo>
                    <a:pt x="57810" y="1612"/>
                  </a:lnTo>
                  <a:lnTo>
                    <a:pt x="57899" y="2006"/>
                  </a:lnTo>
                  <a:lnTo>
                    <a:pt x="58712" y="2006"/>
                  </a:lnTo>
                  <a:lnTo>
                    <a:pt x="56972" y="0"/>
                  </a:lnTo>
                  <a:lnTo>
                    <a:pt x="55283" y="0"/>
                  </a:lnTo>
                  <a:lnTo>
                    <a:pt x="54571" y="317"/>
                  </a:lnTo>
                  <a:lnTo>
                    <a:pt x="53581" y="1524"/>
                  </a:lnTo>
                  <a:lnTo>
                    <a:pt x="53340" y="2260"/>
                  </a:lnTo>
                  <a:lnTo>
                    <a:pt x="53340" y="4343"/>
                  </a:lnTo>
                  <a:lnTo>
                    <a:pt x="53657" y="5219"/>
                  </a:lnTo>
                  <a:lnTo>
                    <a:pt x="54775" y="6223"/>
                  </a:lnTo>
                  <a:lnTo>
                    <a:pt x="55372" y="6438"/>
                  </a:lnTo>
                  <a:lnTo>
                    <a:pt x="56908" y="6438"/>
                  </a:lnTo>
                  <a:lnTo>
                    <a:pt x="57569" y="6172"/>
                  </a:lnTo>
                  <a:lnTo>
                    <a:pt x="58458" y="5219"/>
                  </a:lnTo>
                  <a:lnTo>
                    <a:pt x="58686" y="4673"/>
                  </a:lnTo>
                  <a:lnTo>
                    <a:pt x="58762" y="4038"/>
                  </a:lnTo>
                  <a:close/>
                </a:path>
                <a:path w="92075" h="53975">
                  <a:moveTo>
                    <a:pt x="64643" y="165"/>
                  </a:moveTo>
                  <a:lnTo>
                    <a:pt x="63817" y="165"/>
                  </a:lnTo>
                  <a:lnTo>
                    <a:pt x="63817" y="2692"/>
                  </a:lnTo>
                  <a:lnTo>
                    <a:pt x="60629" y="2692"/>
                  </a:lnTo>
                  <a:lnTo>
                    <a:pt x="60629" y="165"/>
                  </a:lnTo>
                  <a:lnTo>
                    <a:pt x="59791" y="165"/>
                  </a:lnTo>
                  <a:lnTo>
                    <a:pt x="59791" y="6286"/>
                  </a:lnTo>
                  <a:lnTo>
                    <a:pt x="60629" y="6286"/>
                  </a:lnTo>
                  <a:lnTo>
                    <a:pt x="60629" y="3416"/>
                  </a:lnTo>
                  <a:lnTo>
                    <a:pt x="63817" y="3416"/>
                  </a:lnTo>
                  <a:lnTo>
                    <a:pt x="63817" y="6286"/>
                  </a:lnTo>
                  <a:lnTo>
                    <a:pt x="64643" y="6286"/>
                  </a:lnTo>
                  <a:lnTo>
                    <a:pt x="64643" y="165"/>
                  </a:lnTo>
                  <a:close/>
                </a:path>
                <a:path w="92075" h="53975">
                  <a:moveTo>
                    <a:pt x="70853" y="6286"/>
                  </a:moveTo>
                  <a:lnTo>
                    <a:pt x="70192" y="4445"/>
                  </a:lnTo>
                  <a:lnTo>
                    <a:pt x="69951" y="3771"/>
                  </a:lnTo>
                  <a:lnTo>
                    <a:pt x="69062" y="1333"/>
                  </a:lnTo>
                  <a:lnTo>
                    <a:pt x="69062" y="3771"/>
                  </a:lnTo>
                  <a:lnTo>
                    <a:pt x="67157" y="3771"/>
                  </a:lnTo>
                  <a:lnTo>
                    <a:pt x="68148" y="1079"/>
                  </a:lnTo>
                  <a:lnTo>
                    <a:pt x="69062" y="3771"/>
                  </a:lnTo>
                  <a:lnTo>
                    <a:pt x="69062" y="1333"/>
                  </a:lnTo>
                  <a:lnTo>
                    <a:pt x="68973" y="1079"/>
                  </a:lnTo>
                  <a:lnTo>
                    <a:pt x="68643" y="165"/>
                  </a:lnTo>
                  <a:lnTo>
                    <a:pt x="67703" y="165"/>
                  </a:lnTo>
                  <a:lnTo>
                    <a:pt x="65405" y="6286"/>
                  </a:lnTo>
                  <a:lnTo>
                    <a:pt x="66255" y="6286"/>
                  </a:lnTo>
                  <a:lnTo>
                    <a:pt x="66916" y="4445"/>
                  </a:lnTo>
                  <a:lnTo>
                    <a:pt x="69329" y="4445"/>
                  </a:lnTo>
                  <a:lnTo>
                    <a:pt x="69951" y="6286"/>
                  </a:lnTo>
                  <a:lnTo>
                    <a:pt x="70853" y="6286"/>
                  </a:lnTo>
                  <a:close/>
                </a:path>
                <a:path w="92075" h="53975">
                  <a:moveTo>
                    <a:pt x="76784" y="6146"/>
                  </a:moveTo>
                  <a:lnTo>
                    <a:pt x="76657" y="6083"/>
                  </a:lnTo>
                  <a:lnTo>
                    <a:pt x="76479" y="5473"/>
                  </a:lnTo>
                  <a:lnTo>
                    <a:pt x="76352" y="3822"/>
                  </a:lnTo>
                  <a:lnTo>
                    <a:pt x="76238" y="3657"/>
                  </a:lnTo>
                  <a:lnTo>
                    <a:pt x="76111" y="3505"/>
                  </a:lnTo>
                  <a:lnTo>
                    <a:pt x="75933" y="3365"/>
                  </a:lnTo>
                  <a:lnTo>
                    <a:pt x="75692" y="3276"/>
                  </a:lnTo>
                  <a:lnTo>
                    <a:pt x="75971" y="3136"/>
                  </a:lnTo>
                  <a:lnTo>
                    <a:pt x="76161" y="2959"/>
                  </a:lnTo>
                  <a:lnTo>
                    <a:pt x="76415" y="2578"/>
                  </a:lnTo>
                  <a:lnTo>
                    <a:pt x="76441" y="914"/>
                  </a:lnTo>
                  <a:lnTo>
                    <a:pt x="76276" y="635"/>
                  </a:lnTo>
                  <a:lnTo>
                    <a:pt x="75717" y="393"/>
                  </a:lnTo>
                  <a:lnTo>
                    <a:pt x="75717" y="1460"/>
                  </a:lnTo>
                  <a:lnTo>
                    <a:pt x="75603" y="2578"/>
                  </a:lnTo>
                  <a:lnTo>
                    <a:pt x="75145" y="2895"/>
                  </a:lnTo>
                  <a:lnTo>
                    <a:pt x="74841" y="2959"/>
                  </a:lnTo>
                  <a:lnTo>
                    <a:pt x="72542" y="2959"/>
                  </a:lnTo>
                  <a:lnTo>
                    <a:pt x="72542" y="876"/>
                  </a:lnTo>
                  <a:lnTo>
                    <a:pt x="74841" y="876"/>
                  </a:lnTo>
                  <a:lnTo>
                    <a:pt x="75082" y="914"/>
                  </a:lnTo>
                  <a:lnTo>
                    <a:pt x="75565" y="1155"/>
                  </a:lnTo>
                  <a:lnTo>
                    <a:pt x="75717" y="1460"/>
                  </a:lnTo>
                  <a:lnTo>
                    <a:pt x="75717" y="393"/>
                  </a:lnTo>
                  <a:lnTo>
                    <a:pt x="75399" y="241"/>
                  </a:lnTo>
                  <a:lnTo>
                    <a:pt x="75006" y="165"/>
                  </a:lnTo>
                  <a:lnTo>
                    <a:pt x="71716" y="165"/>
                  </a:lnTo>
                  <a:lnTo>
                    <a:pt x="71716" y="6286"/>
                  </a:lnTo>
                  <a:lnTo>
                    <a:pt x="72542" y="6286"/>
                  </a:lnTo>
                  <a:lnTo>
                    <a:pt x="72542" y="3657"/>
                  </a:lnTo>
                  <a:lnTo>
                    <a:pt x="74764" y="3657"/>
                  </a:lnTo>
                  <a:lnTo>
                    <a:pt x="75006" y="3695"/>
                  </a:lnTo>
                  <a:lnTo>
                    <a:pt x="75450" y="3898"/>
                  </a:lnTo>
                  <a:lnTo>
                    <a:pt x="75539" y="4076"/>
                  </a:lnTo>
                  <a:lnTo>
                    <a:pt x="75666" y="5473"/>
                  </a:lnTo>
                  <a:lnTo>
                    <a:pt x="75780" y="6286"/>
                  </a:lnTo>
                  <a:lnTo>
                    <a:pt x="76784" y="6286"/>
                  </a:lnTo>
                  <a:lnTo>
                    <a:pt x="76784" y="6146"/>
                  </a:lnTo>
                  <a:close/>
                </a:path>
                <a:path w="92075" h="53975">
                  <a:moveTo>
                    <a:pt x="79654" y="8026"/>
                  </a:moveTo>
                  <a:lnTo>
                    <a:pt x="79248" y="7251"/>
                  </a:lnTo>
                  <a:lnTo>
                    <a:pt x="78968" y="6654"/>
                  </a:lnTo>
                  <a:lnTo>
                    <a:pt x="78613" y="5575"/>
                  </a:lnTo>
                  <a:lnTo>
                    <a:pt x="78498" y="4838"/>
                  </a:lnTo>
                  <a:lnTo>
                    <a:pt x="78498" y="3238"/>
                  </a:lnTo>
                  <a:lnTo>
                    <a:pt x="78600" y="2540"/>
                  </a:lnTo>
                  <a:lnTo>
                    <a:pt x="78930" y="1536"/>
                  </a:lnTo>
                  <a:lnTo>
                    <a:pt x="79209" y="914"/>
                  </a:lnTo>
                  <a:lnTo>
                    <a:pt x="79641" y="63"/>
                  </a:lnTo>
                  <a:lnTo>
                    <a:pt x="79121" y="63"/>
                  </a:lnTo>
                  <a:lnTo>
                    <a:pt x="78600" y="876"/>
                  </a:lnTo>
                  <a:lnTo>
                    <a:pt x="78257" y="1485"/>
                  </a:lnTo>
                  <a:lnTo>
                    <a:pt x="77838" y="2540"/>
                  </a:lnTo>
                  <a:lnTo>
                    <a:pt x="77711" y="3263"/>
                  </a:lnTo>
                  <a:lnTo>
                    <a:pt x="77724" y="4533"/>
                  </a:lnTo>
                  <a:lnTo>
                    <a:pt x="79146" y="8026"/>
                  </a:lnTo>
                  <a:lnTo>
                    <a:pt x="79654" y="8026"/>
                  </a:lnTo>
                  <a:close/>
                </a:path>
                <a:path w="92075" h="53975">
                  <a:moveTo>
                    <a:pt x="84328" y="4165"/>
                  </a:moveTo>
                  <a:lnTo>
                    <a:pt x="84239" y="3860"/>
                  </a:lnTo>
                  <a:lnTo>
                    <a:pt x="83883" y="3365"/>
                  </a:lnTo>
                  <a:lnTo>
                    <a:pt x="83642" y="3200"/>
                  </a:lnTo>
                  <a:lnTo>
                    <a:pt x="83324" y="3124"/>
                  </a:lnTo>
                  <a:lnTo>
                    <a:pt x="83527" y="3035"/>
                  </a:lnTo>
                  <a:lnTo>
                    <a:pt x="83680" y="2933"/>
                  </a:lnTo>
                  <a:lnTo>
                    <a:pt x="83997" y="2565"/>
                  </a:lnTo>
                  <a:lnTo>
                    <a:pt x="84099" y="2260"/>
                  </a:lnTo>
                  <a:lnTo>
                    <a:pt x="84099" y="1384"/>
                  </a:lnTo>
                  <a:lnTo>
                    <a:pt x="83934" y="990"/>
                  </a:lnTo>
                  <a:lnTo>
                    <a:pt x="83273" y="444"/>
                  </a:lnTo>
                  <a:lnTo>
                    <a:pt x="82804" y="317"/>
                  </a:lnTo>
                  <a:lnTo>
                    <a:pt x="81419" y="317"/>
                  </a:lnTo>
                  <a:lnTo>
                    <a:pt x="80886" y="584"/>
                  </a:lnTo>
                  <a:lnTo>
                    <a:pt x="80403" y="1460"/>
                  </a:lnTo>
                  <a:lnTo>
                    <a:pt x="80314" y="1828"/>
                  </a:lnTo>
                  <a:lnTo>
                    <a:pt x="80314" y="2273"/>
                  </a:lnTo>
                  <a:lnTo>
                    <a:pt x="81051" y="2273"/>
                  </a:lnTo>
                  <a:lnTo>
                    <a:pt x="81064" y="1943"/>
                  </a:lnTo>
                  <a:lnTo>
                    <a:pt x="81127" y="1676"/>
                  </a:lnTo>
                  <a:lnTo>
                    <a:pt x="81419" y="1155"/>
                  </a:lnTo>
                  <a:lnTo>
                    <a:pt x="81762" y="990"/>
                  </a:lnTo>
                  <a:lnTo>
                    <a:pt x="82550" y="990"/>
                  </a:lnTo>
                  <a:lnTo>
                    <a:pt x="82791" y="1079"/>
                  </a:lnTo>
                  <a:lnTo>
                    <a:pt x="83210" y="1397"/>
                  </a:lnTo>
                  <a:lnTo>
                    <a:pt x="83324" y="1625"/>
                  </a:lnTo>
                  <a:lnTo>
                    <a:pt x="83324" y="2324"/>
                  </a:lnTo>
                  <a:lnTo>
                    <a:pt x="83159" y="2603"/>
                  </a:lnTo>
                  <a:lnTo>
                    <a:pt x="82664" y="2844"/>
                  </a:lnTo>
                  <a:lnTo>
                    <a:pt x="82435" y="2895"/>
                  </a:lnTo>
                  <a:lnTo>
                    <a:pt x="82156" y="2895"/>
                  </a:lnTo>
                  <a:lnTo>
                    <a:pt x="81788" y="2870"/>
                  </a:lnTo>
                  <a:lnTo>
                    <a:pt x="81788" y="3530"/>
                  </a:lnTo>
                  <a:lnTo>
                    <a:pt x="82537" y="3517"/>
                  </a:lnTo>
                  <a:lnTo>
                    <a:pt x="82892" y="3606"/>
                  </a:lnTo>
                  <a:lnTo>
                    <a:pt x="83400" y="3937"/>
                  </a:lnTo>
                  <a:lnTo>
                    <a:pt x="83515" y="4216"/>
                  </a:lnTo>
                  <a:lnTo>
                    <a:pt x="83515" y="4965"/>
                  </a:lnTo>
                  <a:lnTo>
                    <a:pt x="83400" y="5232"/>
                  </a:lnTo>
                  <a:lnTo>
                    <a:pt x="82931" y="5651"/>
                  </a:lnTo>
                  <a:lnTo>
                    <a:pt x="82600" y="5765"/>
                  </a:lnTo>
                  <a:lnTo>
                    <a:pt x="81699" y="5765"/>
                  </a:lnTo>
                  <a:lnTo>
                    <a:pt x="81356" y="5600"/>
                  </a:lnTo>
                  <a:lnTo>
                    <a:pt x="81051" y="5118"/>
                  </a:lnTo>
                  <a:lnTo>
                    <a:pt x="80975" y="4838"/>
                  </a:lnTo>
                  <a:lnTo>
                    <a:pt x="80949" y="4445"/>
                  </a:lnTo>
                  <a:lnTo>
                    <a:pt x="80162" y="4445"/>
                  </a:lnTo>
                  <a:lnTo>
                    <a:pt x="80162" y="5003"/>
                  </a:lnTo>
                  <a:lnTo>
                    <a:pt x="80327" y="5473"/>
                  </a:lnTo>
                  <a:lnTo>
                    <a:pt x="80632" y="5867"/>
                  </a:lnTo>
                  <a:lnTo>
                    <a:pt x="80962" y="6248"/>
                  </a:lnTo>
                  <a:lnTo>
                    <a:pt x="81470" y="6438"/>
                  </a:lnTo>
                  <a:lnTo>
                    <a:pt x="82867" y="6438"/>
                  </a:lnTo>
                  <a:lnTo>
                    <a:pt x="83388" y="6261"/>
                  </a:lnTo>
                  <a:lnTo>
                    <a:pt x="84137" y="5549"/>
                  </a:lnTo>
                  <a:lnTo>
                    <a:pt x="84328" y="5080"/>
                  </a:lnTo>
                  <a:lnTo>
                    <a:pt x="84328" y="4165"/>
                  </a:lnTo>
                  <a:close/>
                </a:path>
                <a:path w="92075" h="53975">
                  <a:moveTo>
                    <a:pt x="89090" y="1638"/>
                  </a:moveTo>
                  <a:lnTo>
                    <a:pt x="88925" y="1219"/>
                  </a:lnTo>
                  <a:lnTo>
                    <a:pt x="88303" y="482"/>
                  </a:lnTo>
                  <a:lnTo>
                    <a:pt x="87795" y="304"/>
                  </a:lnTo>
                  <a:lnTo>
                    <a:pt x="86296" y="304"/>
                  </a:lnTo>
                  <a:lnTo>
                    <a:pt x="85725" y="584"/>
                  </a:lnTo>
                  <a:lnTo>
                    <a:pt x="85217" y="1485"/>
                  </a:lnTo>
                  <a:lnTo>
                    <a:pt x="85115" y="1917"/>
                  </a:lnTo>
                  <a:lnTo>
                    <a:pt x="85115" y="2438"/>
                  </a:lnTo>
                  <a:lnTo>
                    <a:pt x="85877" y="2438"/>
                  </a:lnTo>
                  <a:lnTo>
                    <a:pt x="85890" y="2070"/>
                  </a:lnTo>
                  <a:lnTo>
                    <a:pt x="85940" y="1778"/>
                  </a:lnTo>
                  <a:lnTo>
                    <a:pt x="86245" y="1181"/>
                  </a:lnTo>
                  <a:lnTo>
                    <a:pt x="86601" y="990"/>
                  </a:lnTo>
                  <a:lnTo>
                    <a:pt x="87464" y="990"/>
                  </a:lnTo>
                  <a:lnTo>
                    <a:pt x="87731" y="1092"/>
                  </a:lnTo>
                  <a:lnTo>
                    <a:pt x="88150" y="1498"/>
                  </a:lnTo>
                  <a:lnTo>
                    <a:pt x="88252" y="1765"/>
                  </a:lnTo>
                  <a:lnTo>
                    <a:pt x="88252" y="2413"/>
                  </a:lnTo>
                  <a:lnTo>
                    <a:pt x="88138" y="2679"/>
                  </a:lnTo>
                  <a:lnTo>
                    <a:pt x="87769" y="3060"/>
                  </a:lnTo>
                  <a:lnTo>
                    <a:pt x="87515" y="3225"/>
                  </a:lnTo>
                  <a:lnTo>
                    <a:pt x="85826" y="4216"/>
                  </a:lnTo>
                  <a:lnTo>
                    <a:pt x="85471" y="4559"/>
                  </a:lnTo>
                  <a:lnTo>
                    <a:pt x="85280" y="4940"/>
                  </a:lnTo>
                  <a:lnTo>
                    <a:pt x="85102" y="5321"/>
                  </a:lnTo>
                  <a:lnTo>
                    <a:pt x="84988" y="5765"/>
                  </a:lnTo>
                  <a:lnTo>
                    <a:pt x="84963" y="6286"/>
                  </a:lnTo>
                  <a:lnTo>
                    <a:pt x="89052" y="6286"/>
                  </a:lnTo>
                  <a:lnTo>
                    <a:pt x="89052" y="5575"/>
                  </a:lnTo>
                  <a:lnTo>
                    <a:pt x="85801" y="5575"/>
                  </a:lnTo>
                  <a:lnTo>
                    <a:pt x="85877" y="5270"/>
                  </a:lnTo>
                  <a:lnTo>
                    <a:pt x="86055" y="5003"/>
                  </a:lnTo>
                  <a:lnTo>
                    <a:pt x="86487" y="4635"/>
                  </a:lnTo>
                  <a:lnTo>
                    <a:pt x="86690" y="4495"/>
                  </a:lnTo>
                  <a:lnTo>
                    <a:pt x="88036" y="3746"/>
                  </a:lnTo>
                  <a:lnTo>
                    <a:pt x="88392" y="3505"/>
                  </a:lnTo>
                  <a:lnTo>
                    <a:pt x="88912" y="2971"/>
                  </a:lnTo>
                  <a:lnTo>
                    <a:pt x="89090" y="2565"/>
                  </a:lnTo>
                  <a:lnTo>
                    <a:pt x="89090" y="1638"/>
                  </a:lnTo>
                  <a:close/>
                </a:path>
                <a:path w="92075" h="53975">
                  <a:moveTo>
                    <a:pt x="91668" y="3683"/>
                  </a:moveTo>
                  <a:lnTo>
                    <a:pt x="90220" y="63"/>
                  </a:lnTo>
                  <a:lnTo>
                    <a:pt x="89725" y="63"/>
                  </a:lnTo>
                  <a:lnTo>
                    <a:pt x="90131" y="838"/>
                  </a:lnTo>
                  <a:lnTo>
                    <a:pt x="90411" y="1422"/>
                  </a:lnTo>
                  <a:lnTo>
                    <a:pt x="90766" y="2501"/>
                  </a:lnTo>
                  <a:lnTo>
                    <a:pt x="90881" y="3238"/>
                  </a:lnTo>
                  <a:lnTo>
                    <a:pt x="90881" y="4838"/>
                  </a:lnTo>
                  <a:lnTo>
                    <a:pt x="90779" y="5549"/>
                  </a:lnTo>
                  <a:lnTo>
                    <a:pt x="90462" y="6527"/>
                  </a:lnTo>
                  <a:lnTo>
                    <a:pt x="90170" y="7162"/>
                  </a:lnTo>
                  <a:lnTo>
                    <a:pt x="89738" y="8026"/>
                  </a:lnTo>
                  <a:lnTo>
                    <a:pt x="90258" y="8026"/>
                  </a:lnTo>
                  <a:lnTo>
                    <a:pt x="90766" y="7213"/>
                  </a:lnTo>
                  <a:lnTo>
                    <a:pt x="91109" y="6604"/>
                  </a:lnTo>
                  <a:lnTo>
                    <a:pt x="91541" y="5549"/>
                  </a:lnTo>
                  <a:lnTo>
                    <a:pt x="91668" y="4813"/>
                  </a:lnTo>
                  <a:lnTo>
                    <a:pt x="9166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5" name="object 66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08659" y="2557792"/>
              <a:ext cx="8523" cy="70505"/>
            </a:xfrm>
            <a:prstGeom prst="rect">
              <a:avLst/>
            </a:prstGeom>
          </p:spPr>
        </p:pic>
        <p:sp>
          <p:nvSpPr>
            <p:cNvPr id="666" name="object 666"/>
            <p:cNvSpPr/>
            <p:nvPr/>
          </p:nvSpPr>
          <p:spPr>
            <a:xfrm>
              <a:off x="5019281" y="2589567"/>
              <a:ext cx="92075" cy="22860"/>
            </a:xfrm>
            <a:custGeom>
              <a:avLst/>
              <a:gdLst/>
              <a:ahLst/>
              <a:cxnLst/>
              <a:rect l="l" t="t" r="r" b="b"/>
              <a:pathLst>
                <a:path w="92075" h="22860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92075" h="22860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92075" h="22860">
                  <a:moveTo>
                    <a:pt x="7327" y="17310"/>
                  </a:moveTo>
                  <a:lnTo>
                    <a:pt x="6591" y="17310"/>
                  </a:lnTo>
                  <a:lnTo>
                    <a:pt x="5676" y="20802"/>
                  </a:lnTo>
                  <a:lnTo>
                    <a:pt x="4800" y="17310"/>
                  </a:lnTo>
                  <a:lnTo>
                    <a:pt x="3962" y="17310"/>
                  </a:lnTo>
                  <a:lnTo>
                    <a:pt x="3086" y="20828"/>
                  </a:lnTo>
                  <a:lnTo>
                    <a:pt x="2235" y="17310"/>
                  </a:lnTo>
                  <a:lnTo>
                    <a:pt x="1409" y="17310"/>
                  </a:lnTo>
                  <a:lnTo>
                    <a:pt x="2705" y="21767"/>
                  </a:lnTo>
                  <a:lnTo>
                    <a:pt x="3479" y="21767"/>
                  </a:lnTo>
                  <a:lnTo>
                    <a:pt x="4356" y="18326"/>
                  </a:lnTo>
                  <a:lnTo>
                    <a:pt x="5257" y="21767"/>
                  </a:lnTo>
                  <a:lnTo>
                    <a:pt x="6045" y="21767"/>
                  </a:lnTo>
                  <a:lnTo>
                    <a:pt x="7327" y="17310"/>
                  </a:lnTo>
                  <a:close/>
                </a:path>
                <a:path w="92075" h="22860">
                  <a:moveTo>
                    <a:pt x="12230" y="22415"/>
                  </a:moveTo>
                  <a:lnTo>
                    <a:pt x="7493" y="22415"/>
                  </a:lnTo>
                  <a:lnTo>
                    <a:pt x="7493" y="22834"/>
                  </a:lnTo>
                  <a:lnTo>
                    <a:pt x="12230" y="22834"/>
                  </a:lnTo>
                  <a:lnTo>
                    <a:pt x="12230" y="22415"/>
                  </a:lnTo>
                  <a:close/>
                </a:path>
                <a:path w="92075" h="22860">
                  <a:moveTo>
                    <a:pt x="13550" y="15659"/>
                  </a:moveTo>
                  <a:lnTo>
                    <a:pt x="12801" y="15659"/>
                  </a:lnTo>
                  <a:lnTo>
                    <a:pt x="12801" y="21767"/>
                  </a:lnTo>
                  <a:lnTo>
                    <a:pt x="13550" y="21767"/>
                  </a:lnTo>
                  <a:lnTo>
                    <a:pt x="13550" y="15659"/>
                  </a:lnTo>
                  <a:close/>
                </a:path>
                <a:path w="92075" h="22860">
                  <a:moveTo>
                    <a:pt x="18224" y="1816"/>
                  </a:moveTo>
                  <a:lnTo>
                    <a:pt x="17487" y="1816"/>
                  </a:lnTo>
                  <a:lnTo>
                    <a:pt x="16573" y="5308"/>
                  </a:lnTo>
                  <a:lnTo>
                    <a:pt x="15697" y="1816"/>
                  </a:lnTo>
                  <a:lnTo>
                    <a:pt x="14859" y="1816"/>
                  </a:lnTo>
                  <a:lnTo>
                    <a:pt x="13982" y="5321"/>
                  </a:lnTo>
                  <a:lnTo>
                    <a:pt x="13131" y="1816"/>
                  </a:lnTo>
                  <a:lnTo>
                    <a:pt x="12306" y="1816"/>
                  </a:lnTo>
                  <a:lnTo>
                    <a:pt x="13589" y="6273"/>
                  </a:lnTo>
                  <a:lnTo>
                    <a:pt x="14376" y="6273"/>
                  </a:lnTo>
                  <a:lnTo>
                    <a:pt x="15252" y="2819"/>
                  </a:lnTo>
                  <a:lnTo>
                    <a:pt x="16154" y="6273"/>
                  </a:lnTo>
                  <a:lnTo>
                    <a:pt x="16941" y="6273"/>
                  </a:lnTo>
                  <a:lnTo>
                    <a:pt x="18224" y="1816"/>
                  </a:lnTo>
                  <a:close/>
                </a:path>
                <a:path w="92075" h="22860">
                  <a:moveTo>
                    <a:pt x="18529" y="18707"/>
                  </a:moveTo>
                  <a:lnTo>
                    <a:pt x="18326" y="18135"/>
                  </a:lnTo>
                  <a:lnTo>
                    <a:pt x="18008" y="17830"/>
                  </a:lnTo>
                  <a:lnTo>
                    <a:pt x="17678" y="17513"/>
                  </a:lnTo>
                  <a:lnTo>
                    <a:pt x="17678" y="18707"/>
                  </a:lnTo>
                  <a:lnTo>
                    <a:pt x="17576" y="20497"/>
                  </a:lnTo>
                  <a:lnTo>
                    <a:pt x="17284" y="21094"/>
                  </a:lnTo>
                  <a:lnTo>
                    <a:pt x="16941" y="21285"/>
                  </a:lnTo>
                  <a:lnTo>
                    <a:pt x="15989" y="21285"/>
                  </a:lnTo>
                  <a:lnTo>
                    <a:pt x="15659" y="21132"/>
                  </a:lnTo>
                  <a:lnTo>
                    <a:pt x="15252" y="20497"/>
                  </a:lnTo>
                  <a:lnTo>
                    <a:pt x="15252" y="18707"/>
                  </a:lnTo>
                  <a:lnTo>
                    <a:pt x="17678" y="18707"/>
                  </a:lnTo>
                  <a:lnTo>
                    <a:pt x="17678" y="17513"/>
                  </a:lnTo>
                  <a:lnTo>
                    <a:pt x="17538" y="17373"/>
                  </a:lnTo>
                  <a:lnTo>
                    <a:pt x="17043" y="17183"/>
                  </a:lnTo>
                  <a:lnTo>
                    <a:pt x="15836" y="17183"/>
                  </a:lnTo>
                  <a:lnTo>
                    <a:pt x="15328" y="17411"/>
                  </a:lnTo>
                  <a:lnTo>
                    <a:pt x="14566" y="18288"/>
                  </a:lnTo>
                  <a:lnTo>
                    <a:pt x="14427" y="18707"/>
                  </a:lnTo>
                  <a:lnTo>
                    <a:pt x="14554" y="20891"/>
                  </a:lnTo>
                  <a:lnTo>
                    <a:pt x="15278" y="21729"/>
                  </a:lnTo>
                  <a:lnTo>
                    <a:pt x="15760" y="21932"/>
                  </a:lnTo>
                  <a:lnTo>
                    <a:pt x="17106" y="21932"/>
                  </a:lnTo>
                  <a:lnTo>
                    <a:pt x="17653" y="21704"/>
                  </a:lnTo>
                  <a:lnTo>
                    <a:pt x="17957" y="21285"/>
                  </a:lnTo>
                  <a:lnTo>
                    <a:pt x="18351" y="20764"/>
                  </a:lnTo>
                  <a:lnTo>
                    <a:pt x="18427" y="20497"/>
                  </a:lnTo>
                  <a:lnTo>
                    <a:pt x="18529" y="18707"/>
                  </a:lnTo>
                  <a:close/>
                </a:path>
                <a:path w="92075" h="22860">
                  <a:moveTo>
                    <a:pt x="19697" y="1841"/>
                  </a:moveTo>
                  <a:lnTo>
                    <a:pt x="18935" y="1841"/>
                  </a:lnTo>
                  <a:lnTo>
                    <a:pt x="18935" y="6273"/>
                  </a:lnTo>
                  <a:lnTo>
                    <a:pt x="19697" y="6273"/>
                  </a:lnTo>
                  <a:lnTo>
                    <a:pt x="19697" y="1841"/>
                  </a:lnTo>
                  <a:close/>
                </a:path>
                <a:path w="92075" h="22860">
                  <a:moveTo>
                    <a:pt x="19697" y="165"/>
                  </a:moveTo>
                  <a:lnTo>
                    <a:pt x="18935" y="165"/>
                  </a:lnTo>
                  <a:lnTo>
                    <a:pt x="18935" y="1003"/>
                  </a:lnTo>
                  <a:lnTo>
                    <a:pt x="19697" y="1003"/>
                  </a:lnTo>
                  <a:lnTo>
                    <a:pt x="19697" y="165"/>
                  </a:lnTo>
                  <a:close/>
                </a:path>
                <a:path w="92075" h="22860">
                  <a:moveTo>
                    <a:pt x="22936" y="18808"/>
                  </a:moveTo>
                  <a:lnTo>
                    <a:pt x="21640" y="17183"/>
                  </a:lnTo>
                  <a:lnTo>
                    <a:pt x="20548" y="17183"/>
                  </a:lnTo>
                  <a:lnTo>
                    <a:pt x="20066" y="17399"/>
                  </a:lnTo>
                  <a:lnTo>
                    <a:pt x="19304" y="18275"/>
                  </a:lnTo>
                  <a:lnTo>
                    <a:pt x="19113" y="18884"/>
                  </a:lnTo>
                  <a:lnTo>
                    <a:pt x="19113" y="20307"/>
                  </a:lnTo>
                  <a:lnTo>
                    <a:pt x="19278" y="20840"/>
                  </a:lnTo>
                  <a:lnTo>
                    <a:pt x="19977" y="21678"/>
                  </a:lnTo>
                  <a:lnTo>
                    <a:pt x="20447" y="21894"/>
                  </a:lnTo>
                  <a:lnTo>
                    <a:pt x="21551" y="21894"/>
                  </a:lnTo>
                  <a:lnTo>
                    <a:pt x="21971" y="21755"/>
                  </a:lnTo>
                  <a:lnTo>
                    <a:pt x="22631" y="21209"/>
                  </a:lnTo>
                  <a:lnTo>
                    <a:pt x="22847" y="20777"/>
                  </a:lnTo>
                  <a:lnTo>
                    <a:pt x="22936" y="20193"/>
                  </a:lnTo>
                  <a:lnTo>
                    <a:pt x="22199" y="20193"/>
                  </a:lnTo>
                  <a:lnTo>
                    <a:pt x="22123" y="20523"/>
                  </a:lnTo>
                  <a:lnTo>
                    <a:pt x="22009" y="20777"/>
                  </a:lnTo>
                  <a:lnTo>
                    <a:pt x="21640" y="21158"/>
                  </a:lnTo>
                  <a:lnTo>
                    <a:pt x="21399" y="21259"/>
                  </a:lnTo>
                  <a:lnTo>
                    <a:pt x="20688" y="21259"/>
                  </a:lnTo>
                  <a:lnTo>
                    <a:pt x="20383" y="21107"/>
                  </a:lnTo>
                  <a:lnTo>
                    <a:pt x="20002" y="20497"/>
                  </a:lnTo>
                  <a:lnTo>
                    <a:pt x="19913" y="20116"/>
                  </a:lnTo>
                  <a:lnTo>
                    <a:pt x="19913" y="19227"/>
                  </a:lnTo>
                  <a:lnTo>
                    <a:pt x="19977" y="18859"/>
                  </a:lnTo>
                  <a:lnTo>
                    <a:pt x="20320" y="18084"/>
                  </a:lnTo>
                  <a:lnTo>
                    <a:pt x="20662" y="17856"/>
                  </a:lnTo>
                  <a:lnTo>
                    <a:pt x="21488" y="17856"/>
                  </a:lnTo>
                  <a:lnTo>
                    <a:pt x="21742" y="17945"/>
                  </a:lnTo>
                  <a:lnTo>
                    <a:pt x="22059" y="18313"/>
                  </a:lnTo>
                  <a:lnTo>
                    <a:pt x="22161" y="18529"/>
                  </a:lnTo>
                  <a:lnTo>
                    <a:pt x="22199" y="18808"/>
                  </a:lnTo>
                  <a:lnTo>
                    <a:pt x="22936" y="18808"/>
                  </a:lnTo>
                  <a:close/>
                </a:path>
                <a:path w="92075" h="22860">
                  <a:moveTo>
                    <a:pt x="24511" y="6273"/>
                  </a:moveTo>
                  <a:lnTo>
                    <a:pt x="22707" y="3479"/>
                  </a:lnTo>
                  <a:lnTo>
                    <a:pt x="24409" y="1816"/>
                  </a:lnTo>
                  <a:lnTo>
                    <a:pt x="23456" y="1816"/>
                  </a:lnTo>
                  <a:lnTo>
                    <a:pt x="21539" y="3708"/>
                  </a:lnTo>
                  <a:lnTo>
                    <a:pt x="21539" y="165"/>
                  </a:lnTo>
                  <a:lnTo>
                    <a:pt x="20815" y="165"/>
                  </a:lnTo>
                  <a:lnTo>
                    <a:pt x="20815" y="6273"/>
                  </a:lnTo>
                  <a:lnTo>
                    <a:pt x="21539" y="6273"/>
                  </a:lnTo>
                  <a:lnTo>
                    <a:pt x="21539" y="4597"/>
                  </a:lnTo>
                  <a:lnTo>
                    <a:pt x="22161" y="4025"/>
                  </a:lnTo>
                  <a:lnTo>
                    <a:pt x="23558" y="6273"/>
                  </a:lnTo>
                  <a:lnTo>
                    <a:pt x="24511" y="6273"/>
                  </a:lnTo>
                  <a:close/>
                </a:path>
                <a:path w="92075" h="22860">
                  <a:moveTo>
                    <a:pt x="25857" y="1841"/>
                  </a:moveTo>
                  <a:lnTo>
                    <a:pt x="25095" y="1841"/>
                  </a:lnTo>
                  <a:lnTo>
                    <a:pt x="25095" y="6273"/>
                  </a:lnTo>
                  <a:lnTo>
                    <a:pt x="25857" y="6273"/>
                  </a:lnTo>
                  <a:lnTo>
                    <a:pt x="25857" y="1841"/>
                  </a:lnTo>
                  <a:close/>
                </a:path>
                <a:path w="92075" h="22860">
                  <a:moveTo>
                    <a:pt x="25857" y="165"/>
                  </a:moveTo>
                  <a:lnTo>
                    <a:pt x="25095" y="165"/>
                  </a:lnTo>
                  <a:lnTo>
                    <a:pt x="25095" y="1003"/>
                  </a:lnTo>
                  <a:lnTo>
                    <a:pt x="25857" y="1003"/>
                  </a:lnTo>
                  <a:lnTo>
                    <a:pt x="25857" y="165"/>
                  </a:lnTo>
                  <a:close/>
                </a:path>
                <a:path w="92075" h="22860">
                  <a:moveTo>
                    <a:pt x="27686" y="21234"/>
                  </a:moveTo>
                  <a:lnTo>
                    <a:pt x="27330" y="21259"/>
                  </a:lnTo>
                  <a:lnTo>
                    <a:pt x="27190" y="19494"/>
                  </a:lnTo>
                  <a:lnTo>
                    <a:pt x="27101" y="17830"/>
                  </a:lnTo>
                  <a:lnTo>
                    <a:pt x="27025" y="17703"/>
                  </a:lnTo>
                  <a:lnTo>
                    <a:pt x="26441" y="17360"/>
                  </a:lnTo>
                  <a:lnTo>
                    <a:pt x="26441" y="19494"/>
                  </a:lnTo>
                  <a:lnTo>
                    <a:pt x="26441" y="20561"/>
                  </a:lnTo>
                  <a:lnTo>
                    <a:pt x="26238" y="20891"/>
                  </a:lnTo>
                  <a:lnTo>
                    <a:pt x="25565" y="21221"/>
                  </a:lnTo>
                  <a:lnTo>
                    <a:pt x="25311" y="21285"/>
                  </a:lnTo>
                  <a:lnTo>
                    <a:pt x="24841" y="21285"/>
                  </a:lnTo>
                  <a:lnTo>
                    <a:pt x="24714" y="21247"/>
                  </a:lnTo>
                  <a:lnTo>
                    <a:pt x="24485" y="21094"/>
                  </a:lnTo>
                  <a:lnTo>
                    <a:pt x="24371" y="20091"/>
                  </a:lnTo>
                  <a:lnTo>
                    <a:pt x="24739" y="19875"/>
                  </a:lnTo>
                  <a:lnTo>
                    <a:pt x="24942" y="19824"/>
                  </a:lnTo>
                  <a:lnTo>
                    <a:pt x="25806" y="19710"/>
                  </a:lnTo>
                  <a:lnTo>
                    <a:pt x="26225" y="19608"/>
                  </a:lnTo>
                  <a:lnTo>
                    <a:pt x="26441" y="19494"/>
                  </a:lnTo>
                  <a:lnTo>
                    <a:pt x="26441" y="17360"/>
                  </a:lnTo>
                  <a:lnTo>
                    <a:pt x="25946" y="17208"/>
                  </a:lnTo>
                  <a:lnTo>
                    <a:pt x="24980" y="17208"/>
                  </a:lnTo>
                  <a:lnTo>
                    <a:pt x="23698" y="18669"/>
                  </a:lnTo>
                  <a:lnTo>
                    <a:pt x="24396" y="18669"/>
                  </a:lnTo>
                  <a:lnTo>
                    <a:pt x="24485" y="18275"/>
                  </a:lnTo>
                  <a:lnTo>
                    <a:pt x="24739" y="17945"/>
                  </a:lnTo>
                  <a:lnTo>
                    <a:pt x="25019" y="17830"/>
                  </a:lnTo>
                  <a:lnTo>
                    <a:pt x="25755" y="17830"/>
                  </a:lnTo>
                  <a:lnTo>
                    <a:pt x="26009" y="17894"/>
                  </a:lnTo>
                  <a:lnTo>
                    <a:pt x="26365" y="18122"/>
                  </a:lnTo>
                  <a:lnTo>
                    <a:pt x="26352" y="18973"/>
                  </a:lnTo>
                  <a:lnTo>
                    <a:pt x="24447" y="19265"/>
                  </a:lnTo>
                  <a:lnTo>
                    <a:pt x="24117" y="19405"/>
                  </a:lnTo>
                  <a:lnTo>
                    <a:pt x="23596" y="19875"/>
                  </a:lnTo>
                  <a:lnTo>
                    <a:pt x="23698" y="21374"/>
                  </a:lnTo>
                  <a:lnTo>
                    <a:pt x="24104" y="21780"/>
                  </a:lnTo>
                  <a:lnTo>
                    <a:pt x="24460" y="21920"/>
                  </a:lnTo>
                  <a:lnTo>
                    <a:pt x="25222" y="21920"/>
                  </a:lnTo>
                  <a:lnTo>
                    <a:pt x="26479" y="21170"/>
                  </a:lnTo>
                  <a:lnTo>
                    <a:pt x="26581" y="21551"/>
                  </a:lnTo>
                  <a:lnTo>
                    <a:pt x="26733" y="21780"/>
                  </a:lnTo>
                  <a:lnTo>
                    <a:pt x="26911" y="21869"/>
                  </a:lnTo>
                  <a:lnTo>
                    <a:pt x="27279" y="21869"/>
                  </a:lnTo>
                  <a:lnTo>
                    <a:pt x="27660" y="21793"/>
                  </a:lnTo>
                  <a:lnTo>
                    <a:pt x="27686" y="21259"/>
                  </a:lnTo>
                  <a:close/>
                </a:path>
                <a:path w="92075" h="22860">
                  <a:moveTo>
                    <a:pt x="27749" y="1841"/>
                  </a:moveTo>
                  <a:lnTo>
                    <a:pt x="26987" y="1841"/>
                  </a:lnTo>
                  <a:lnTo>
                    <a:pt x="26987" y="6273"/>
                  </a:lnTo>
                  <a:lnTo>
                    <a:pt x="27749" y="6273"/>
                  </a:lnTo>
                  <a:lnTo>
                    <a:pt x="27749" y="1841"/>
                  </a:lnTo>
                  <a:close/>
                </a:path>
                <a:path w="92075" h="22860">
                  <a:moveTo>
                    <a:pt x="27749" y="165"/>
                  </a:moveTo>
                  <a:lnTo>
                    <a:pt x="26987" y="165"/>
                  </a:lnTo>
                  <a:lnTo>
                    <a:pt x="26987" y="1003"/>
                  </a:lnTo>
                  <a:lnTo>
                    <a:pt x="27749" y="1003"/>
                  </a:lnTo>
                  <a:lnTo>
                    <a:pt x="27749" y="165"/>
                  </a:lnTo>
                  <a:close/>
                </a:path>
                <a:path w="92075" h="22860">
                  <a:moveTo>
                    <a:pt x="29184" y="15659"/>
                  </a:moveTo>
                  <a:lnTo>
                    <a:pt x="28435" y="15659"/>
                  </a:lnTo>
                  <a:lnTo>
                    <a:pt x="28435" y="21767"/>
                  </a:lnTo>
                  <a:lnTo>
                    <a:pt x="29184" y="21767"/>
                  </a:lnTo>
                  <a:lnTo>
                    <a:pt x="29184" y="15659"/>
                  </a:lnTo>
                  <a:close/>
                </a:path>
                <a:path w="92075" h="22860">
                  <a:moveTo>
                    <a:pt x="32512" y="139"/>
                  </a:moveTo>
                  <a:lnTo>
                    <a:pt x="31800" y="139"/>
                  </a:lnTo>
                  <a:lnTo>
                    <a:pt x="31800" y="2387"/>
                  </a:lnTo>
                  <a:lnTo>
                    <a:pt x="31711" y="3060"/>
                  </a:lnTo>
                  <a:lnTo>
                    <a:pt x="31711" y="5029"/>
                  </a:lnTo>
                  <a:lnTo>
                    <a:pt x="31267" y="5613"/>
                  </a:lnTo>
                  <a:lnTo>
                    <a:pt x="30975" y="5778"/>
                  </a:lnTo>
                  <a:lnTo>
                    <a:pt x="30187" y="5778"/>
                  </a:lnTo>
                  <a:lnTo>
                    <a:pt x="29857" y="5613"/>
                  </a:lnTo>
                  <a:lnTo>
                    <a:pt x="29489" y="5029"/>
                  </a:lnTo>
                  <a:lnTo>
                    <a:pt x="29476" y="3111"/>
                  </a:lnTo>
                  <a:lnTo>
                    <a:pt x="29946" y="2540"/>
                  </a:lnTo>
                  <a:lnTo>
                    <a:pt x="30251" y="2387"/>
                  </a:lnTo>
                  <a:lnTo>
                    <a:pt x="30962" y="2387"/>
                  </a:lnTo>
                  <a:lnTo>
                    <a:pt x="31242" y="2527"/>
                  </a:lnTo>
                  <a:lnTo>
                    <a:pt x="31711" y="3060"/>
                  </a:lnTo>
                  <a:lnTo>
                    <a:pt x="31711" y="2298"/>
                  </a:lnTo>
                  <a:lnTo>
                    <a:pt x="31470" y="2032"/>
                  </a:lnTo>
                  <a:lnTo>
                    <a:pt x="31102" y="1803"/>
                  </a:lnTo>
                  <a:lnTo>
                    <a:pt x="30822" y="1739"/>
                  </a:lnTo>
                  <a:lnTo>
                    <a:pt x="29870" y="1739"/>
                  </a:lnTo>
                  <a:lnTo>
                    <a:pt x="29438" y="1955"/>
                  </a:lnTo>
                  <a:lnTo>
                    <a:pt x="28727" y="2921"/>
                  </a:lnTo>
                  <a:lnTo>
                    <a:pt x="28676" y="3111"/>
                  </a:lnTo>
                  <a:lnTo>
                    <a:pt x="28752" y="5384"/>
                  </a:lnTo>
                  <a:lnTo>
                    <a:pt x="29476" y="6223"/>
                  </a:lnTo>
                  <a:lnTo>
                    <a:pt x="29895" y="6426"/>
                  </a:lnTo>
                  <a:lnTo>
                    <a:pt x="30708" y="6426"/>
                  </a:lnTo>
                  <a:lnTo>
                    <a:pt x="31838" y="5651"/>
                  </a:lnTo>
                  <a:lnTo>
                    <a:pt x="31838" y="6273"/>
                  </a:lnTo>
                  <a:lnTo>
                    <a:pt x="32512" y="6273"/>
                  </a:lnTo>
                  <a:lnTo>
                    <a:pt x="32512" y="5651"/>
                  </a:lnTo>
                  <a:lnTo>
                    <a:pt x="32512" y="139"/>
                  </a:lnTo>
                  <a:close/>
                </a:path>
                <a:path w="92075" h="22860">
                  <a:moveTo>
                    <a:pt x="40995" y="165"/>
                  </a:moveTo>
                  <a:lnTo>
                    <a:pt x="40068" y="165"/>
                  </a:lnTo>
                  <a:lnTo>
                    <a:pt x="38328" y="5359"/>
                  </a:lnTo>
                  <a:lnTo>
                    <a:pt x="36576" y="165"/>
                  </a:lnTo>
                  <a:lnTo>
                    <a:pt x="35661" y="165"/>
                  </a:lnTo>
                  <a:lnTo>
                    <a:pt x="37884" y="6273"/>
                  </a:lnTo>
                  <a:lnTo>
                    <a:pt x="38760" y="6273"/>
                  </a:lnTo>
                  <a:lnTo>
                    <a:pt x="40995" y="165"/>
                  </a:lnTo>
                  <a:close/>
                </a:path>
                <a:path w="92075" h="22860">
                  <a:moveTo>
                    <a:pt x="46710" y="6273"/>
                  </a:moveTo>
                  <a:lnTo>
                    <a:pt x="46037" y="4445"/>
                  </a:lnTo>
                  <a:lnTo>
                    <a:pt x="45796" y="3771"/>
                  </a:lnTo>
                  <a:lnTo>
                    <a:pt x="44907" y="1320"/>
                  </a:lnTo>
                  <a:lnTo>
                    <a:pt x="44907" y="3771"/>
                  </a:lnTo>
                  <a:lnTo>
                    <a:pt x="43002" y="3771"/>
                  </a:lnTo>
                  <a:lnTo>
                    <a:pt x="43992" y="1066"/>
                  </a:lnTo>
                  <a:lnTo>
                    <a:pt x="44907" y="3771"/>
                  </a:lnTo>
                  <a:lnTo>
                    <a:pt x="44907" y="1320"/>
                  </a:lnTo>
                  <a:lnTo>
                    <a:pt x="44818" y="1066"/>
                  </a:lnTo>
                  <a:lnTo>
                    <a:pt x="44488" y="165"/>
                  </a:lnTo>
                  <a:lnTo>
                    <a:pt x="43548" y="165"/>
                  </a:lnTo>
                  <a:lnTo>
                    <a:pt x="41249" y="6273"/>
                  </a:lnTo>
                  <a:lnTo>
                    <a:pt x="42100" y="6273"/>
                  </a:lnTo>
                  <a:lnTo>
                    <a:pt x="42760" y="4445"/>
                  </a:lnTo>
                  <a:lnTo>
                    <a:pt x="45173" y="4445"/>
                  </a:lnTo>
                  <a:lnTo>
                    <a:pt x="45796" y="6273"/>
                  </a:lnTo>
                  <a:lnTo>
                    <a:pt x="46710" y="6273"/>
                  </a:lnTo>
                  <a:close/>
                </a:path>
                <a:path w="92075" h="22860">
                  <a:moveTo>
                    <a:pt x="52628" y="6134"/>
                  </a:moveTo>
                  <a:lnTo>
                    <a:pt x="52501" y="6083"/>
                  </a:lnTo>
                  <a:lnTo>
                    <a:pt x="52324" y="5473"/>
                  </a:lnTo>
                  <a:lnTo>
                    <a:pt x="52197" y="3810"/>
                  </a:lnTo>
                  <a:lnTo>
                    <a:pt x="52082" y="3644"/>
                  </a:lnTo>
                  <a:lnTo>
                    <a:pt x="51955" y="3492"/>
                  </a:lnTo>
                  <a:lnTo>
                    <a:pt x="51777" y="3365"/>
                  </a:lnTo>
                  <a:lnTo>
                    <a:pt x="51536" y="3263"/>
                  </a:lnTo>
                  <a:lnTo>
                    <a:pt x="51816" y="3124"/>
                  </a:lnTo>
                  <a:lnTo>
                    <a:pt x="52006" y="2959"/>
                  </a:lnTo>
                  <a:lnTo>
                    <a:pt x="52260" y="2578"/>
                  </a:lnTo>
                  <a:lnTo>
                    <a:pt x="52285" y="914"/>
                  </a:lnTo>
                  <a:lnTo>
                    <a:pt x="52120" y="622"/>
                  </a:lnTo>
                  <a:lnTo>
                    <a:pt x="51562" y="381"/>
                  </a:lnTo>
                  <a:lnTo>
                    <a:pt x="51562" y="1447"/>
                  </a:lnTo>
                  <a:lnTo>
                    <a:pt x="51447" y="2578"/>
                  </a:lnTo>
                  <a:lnTo>
                    <a:pt x="50990" y="2882"/>
                  </a:lnTo>
                  <a:lnTo>
                    <a:pt x="50685" y="2959"/>
                  </a:lnTo>
                  <a:lnTo>
                    <a:pt x="48387" y="2959"/>
                  </a:lnTo>
                  <a:lnTo>
                    <a:pt x="48387" y="863"/>
                  </a:lnTo>
                  <a:lnTo>
                    <a:pt x="50685" y="863"/>
                  </a:lnTo>
                  <a:lnTo>
                    <a:pt x="50927" y="914"/>
                  </a:lnTo>
                  <a:lnTo>
                    <a:pt x="51409" y="1155"/>
                  </a:lnTo>
                  <a:lnTo>
                    <a:pt x="51562" y="1447"/>
                  </a:lnTo>
                  <a:lnTo>
                    <a:pt x="51562" y="381"/>
                  </a:lnTo>
                  <a:lnTo>
                    <a:pt x="51244" y="228"/>
                  </a:lnTo>
                  <a:lnTo>
                    <a:pt x="50850" y="165"/>
                  </a:lnTo>
                  <a:lnTo>
                    <a:pt x="47561" y="165"/>
                  </a:lnTo>
                  <a:lnTo>
                    <a:pt x="47561" y="6273"/>
                  </a:lnTo>
                  <a:lnTo>
                    <a:pt x="48387" y="6273"/>
                  </a:lnTo>
                  <a:lnTo>
                    <a:pt x="48387" y="3644"/>
                  </a:lnTo>
                  <a:lnTo>
                    <a:pt x="50609" y="3644"/>
                  </a:lnTo>
                  <a:lnTo>
                    <a:pt x="50850" y="3683"/>
                  </a:lnTo>
                  <a:lnTo>
                    <a:pt x="51295" y="3898"/>
                  </a:lnTo>
                  <a:lnTo>
                    <a:pt x="51384" y="4064"/>
                  </a:lnTo>
                  <a:lnTo>
                    <a:pt x="51511" y="5473"/>
                  </a:lnTo>
                  <a:lnTo>
                    <a:pt x="51625" y="6273"/>
                  </a:lnTo>
                  <a:lnTo>
                    <a:pt x="52628" y="6273"/>
                  </a:lnTo>
                  <a:lnTo>
                    <a:pt x="52628" y="6134"/>
                  </a:lnTo>
                  <a:close/>
                </a:path>
                <a:path w="92075" h="22860">
                  <a:moveTo>
                    <a:pt x="58762" y="4025"/>
                  </a:moveTo>
                  <a:lnTo>
                    <a:pt x="57962" y="4025"/>
                  </a:lnTo>
                  <a:lnTo>
                    <a:pt x="57873" y="4419"/>
                  </a:lnTo>
                  <a:lnTo>
                    <a:pt x="57746" y="4749"/>
                  </a:lnTo>
                  <a:lnTo>
                    <a:pt x="57251" y="5461"/>
                  </a:lnTo>
                  <a:lnTo>
                    <a:pt x="56794" y="5702"/>
                  </a:lnTo>
                  <a:lnTo>
                    <a:pt x="55511" y="5702"/>
                  </a:lnTo>
                  <a:lnTo>
                    <a:pt x="55016" y="5473"/>
                  </a:lnTo>
                  <a:lnTo>
                    <a:pt x="54356" y="4584"/>
                  </a:lnTo>
                  <a:lnTo>
                    <a:pt x="54178" y="4013"/>
                  </a:lnTo>
                  <a:lnTo>
                    <a:pt x="54178" y="2413"/>
                  </a:lnTo>
                  <a:lnTo>
                    <a:pt x="54368" y="1778"/>
                  </a:lnTo>
                  <a:lnTo>
                    <a:pt x="55105" y="927"/>
                  </a:lnTo>
                  <a:lnTo>
                    <a:pt x="55600" y="711"/>
                  </a:lnTo>
                  <a:lnTo>
                    <a:pt x="56692" y="711"/>
                  </a:lnTo>
                  <a:lnTo>
                    <a:pt x="57073" y="825"/>
                  </a:lnTo>
                  <a:lnTo>
                    <a:pt x="57619" y="1282"/>
                  </a:lnTo>
                  <a:lnTo>
                    <a:pt x="57810" y="1600"/>
                  </a:lnTo>
                  <a:lnTo>
                    <a:pt x="57899" y="1993"/>
                  </a:lnTo>
                  <a:lnTo>
                    <a:pt x="58699" y="1993"/>
                  </a:lnTo>
                  <a:lnTo>
                    <a:pt x="56959" y="0"/>
                  </a:lnTo>
                  <a:lnTo>
                    <a:pt x="55283" y="0"/>
                  </a:lnTo>
                  <a:lnTo>
                    <a:pt x="54571" y="304"/>
                  </a:lnTo>
                  <a:lnTo>
                    <a:pt x="53581" y="1511"/>
                  </a:lnTo>
                  <a:lnTo>
                    <a:pt x="53340" y="2247"/>
                  </a:lnTo>
                  <a:lnTo>
                    <a:pt x="53340" y="4343"/>
                  </a:lnTo>
                  <a:lnTo>
                    <a:pt x="53657" y="5219"/>
                  </a:lnTo>
                  <a:lnTo>
                    <a:pt x="54775" y="6210"/>
                  </a:lnTo>
                  <a:lnTo>
                    <a:pt x="55372" y="6426"/>
                  </a:lnTo>
                  <a:lnTo>
                    <a:pt x="56908" y="6426"/>
                  </a:lnTo>
                  <a:lnTo>
                    <a:pt x="57556" y="6159"/>
                  </a:lnTo>
                  <a:lnTo>
                    <a:pt x="58458" y="5207"/>
                  </a:lnTo>
                  <a:lnTo>
                    <a:pt x="58686" y="4673"/>
                  </a:lnTo>
                  <a:lnTo>
                    <a:pt x="58762" y="4025"/>
                  </a:lnTo>
                  <a:close/>
                </a:path>
                <a:path w="92075" h="22860">
                  <a:moveTo>
                    <a:pt x="64643" y="165"/>
                  </a:moveTo>
                  <a:lnTo>
                    <a:pt x="63804" y="165"/>
                  </a:lnTo>
                  <a:lnTo>
                    <a:pt x="63804" y="2679"/>
                  </a:lnTo>
                  <a:lnTo>
                    <a:pt x="60629" y="2679"/>
                  </a:lnTo>
                  <a:lnTo>
                    <a:pt x="60629" y="165"/>
                  </a:lnTo>
                  <a:lnTo>
                    <a:pt x="59791" y="165"/>
                  </a:lnTo>
                  <a:lnTo>
                    <a:pt x="59791" y="6273"/>
                  </a:lnTo>
                  <a:lnTo>
                    <a:pt x="60629" y="6273"/>
                  </a:lnTo>
                  <a:lnTo>
                    <a:pt x="60629" y="3416"/>
                  </a:lnTo>
                  <a:lnTo>
                    <a:pt x="63804" y="3416"/>
                  </a:lnTo>
                  <a:lnTo>
                    <a:pt x="63804" y="6273"/>
                  </a:lnTo>
                  <a:lnTo>
                    <a:pt x="64643" y="6273"/>
                  </a:lnTo>
                  <a:lnTo>
                    <a:pt x="64643" y="165"/>
                  </a:lnTo>
                  <a:close/>
                </a:path>
                <a:path w="92075" h="22860">
                  <a:moveTo>
                    <a:pt x="70853" y="6273"/>
                  </a:moveTo>
                  <a:lnTo>
                    <a:pt x="70192" y="4445"/>
                  </a:lnTo>
                  <a:lnTo>
                    <a:pt x="69951" y="3771"/>
                  </a:lnTo>
                  <a:lnTo>
                    <a:pt x="69062" y="1320"/>
                  </a:lnTo>
                  <a:lnTo>
                    <a:pt x="69062" y="3771"/>
                  </a:lnTo>
                  <a:lnTo>
                    <a:pt x="67144" y="3771"/>
                  </a:lnTo>
                  <a:lnTo>
                    <a:pt x="68135" y="1066"/>
                  </a:lnTo>
                  <a:lnTo>
                    <a:pt x="69062" y="3771"/>
                  </a:lnTo>
                  <a:lnTo>
                    <a:pt x="69062" y="1320"/>
                  </a:lnTo>
                  <a:lnTo>
                    <a:pt x="68973" y="1066"/>
                  </a:lnTo>
                  <a:lnTo>
                    <a:pt x="68643" y="165"/>
                  </a:lnTo>
                  <a:lnTo>
                    <a:pt x="67703" y="165"/>
                  </a:lnTo>
                  <a:lnTo>
                    <a:pt x="65405" y="6273"/>
                  </a:lnTo>
                  <a:lnTo>
                    <a:pt x="66243" y="6273"/>
                  </a:lnTo>
                  <a:lnTo>
                    <a:pt x="66903" y="4445"/>
                  </a:lnTo>
                  <a:lnTo>
                    <a:pt x="69329" y="4445"/>
                  </a:lnTo>
                  <a:lnTo>
                    <a:pt x="69951" y="6273"/>
                  </a:lnTo>
                  <a:lnTo>
                    <a:pt x="70853" y="6273"/>
                  </a:lnTo>
                  <a:close/>
                </a:path>
                <a:path w="92075" h="22860">
                  <a:moveTo>
                    <a:pt x="76784" y="6134"/>
                  </a:moveTo>
                  <a:lnTo>
                    <a:pt x="76657" y="6083"/>
                  </a:lnTo>
                  <a:lnTo>
                    <a:pt x="76466" y="5473"/>
                  </a:lnTo>
                  <a:lnTo>
                    <a:pt x="76352" y="3810"/>
                  </a:lnTo>
                  <a:lnTo>
                    <a:pt x="76238" y="3644"/>
                  </a:lnTo>
                  <a:lnTo>
                    <a:pt x="76111" y="3492"/>
                  </a:lnTo>
                  <a:lnTo>
                    <a:pt x="75933" y="3365"/>
                  </a:lnTo>
                  <a:lnTo>
                    <a:pt x="75692" y="3263"/>
                  </a:lnTo>
                  <a:lnTo>
                    <a:pt x="75958" y="3124"/>
                  </a:lnTo>
                  <a:lnTo>
                    <a:pt x="76161" y="2959"/>
                  </a:lnTo>
                  <a:lnTo>
                    <a:pt x="76415" y="2578"/>
                  </a:lnTo>
                  <a:lnTo>
                    <a:pt x="76441" y="914"/>
                  </a:lnTo>
                  <a:lnTo>
                    <a:pt x="76263" y="622"/>
                  </a:lnTo>
                  <a:lnTo>
                    <a:pt x="75717" y="381"/>
                  </a:lnTo>
                  <a:lnTo>
                    <a:pt x="75717" y="1447"/>
                  </a:lnTo>
                  <a:lnTo>
                    <a:pt x="75603" y="2578"/>
                  </a:lnTo>
                  <a:lnTo>
                    <a:pt x="75145" y="2882"/>
                  </a:lnTo>
                  <a:lnTo>
                    <a:pt x="74841" y="2959"/>
                  </a:lnTo>
                  <a:lnTo>
                    <a:pt x="72529" y="2959"/>
                  </a:lnTo>
                  <a:lnTo>
                    <a:pt x="72529" y="863"/>
                  </a:lnTo>
                  <a:lnTo>
                    <a:pt x="74841" y="863"/>
                  </a:lnTo>
                  <a:lnTo>
                    <a:pt x="75069" y="914"/>
                  </a:lnTo>
                  <a:lnTo>
                    <a:pt x="75552" y="1155"/>
                  </a:lnTo>
                  <a:lnTo>
                    <a:pt x="75717" y="1447"/>
                  </a:lnTo>
                  <a:lnTo>
                    <a:pt x="75717" y="381"/>
                  </a:lnTo>
                  <a:lnTo>
                    <a:pt x="75387" y="228"/>
                  </a:lnTo>
                  <a:lnTo>
                    <a:pt x="75006" y="165"/>
                  </a:lnTo>
                  <a:lnTo>
                    <a:pt x="71704" y="165"/>
                  </a:lnTo>
                  <a:lnTo>
                    <a:pt x="71704" y="6273"/>
                  </a:lnTo>
                  <a:lnTo>
                    <a:pt x="72529" y="6273"/>
                  </a:lnTo>
                  <a:lnTo>
                    <a:pt x="72529" y="3644"/>
                  </a:lnTo>
                  <a:lnTo>
                    <a:pt x="74764" y="3644"/>
                  </a:lnTo>
                  <a:lnTo>
                    <a:pt x="75006" y="3683"/>
                  </a:lnTo>
                  <a:lnTo>
                    <a:pt x="75450" y="3898"/>
                  </a:lnTo>
                  <a:lnTo>
                    <a:pt x="75539" y="4064"/>
                  </a:lnTo>
                  <a:lnTo>
                    <a:pt x="75666" y="5473"/>
                  </a:lnTo>
                  <a:lnTo>
                    <a:pt x="75768" y="6273"/>
                  </a:lnTo>
                  <a:lnTo>
                    <a:pt x="76784" y="6273"/>
                  </a:lnTo>
                  <a:lnTo>
                    <a:pt x="76784" y="6134"/>
                  </a:lnTo>
                  <a:close/>
                </a:path>
                <a:path w="92075" h="22860">
                  <a:moveTo>
                    <a:pt x="79654" y="8013"/>
                  </a:moveTo>
                  <a:lnTo>
                    <a:pt x="79235" y="7239"/>
                  </a:lnTo>
                  <a:lnTo>
                    <a:pt x="78968" y="6654"/>
                  </a:lnTo>
                  <a:lnTo>
                    <a:pt x="78600" y="5575"/>
                  </a:lnTo>
                  <a:lnTo>
                    <a:pt x="78498" y="4838"/>
                  </a:lnTo>
                  <a:lnTo>
                    <a:pt x="78498" y="3238"/>
                  </a:lnTo>
                  <a:lnTo>
                    <a:pt x="78587" y="2540"/>
                  </a:lnTo>
                  <a:lnTo>
                    <a:pt x="78917" y="1524"/>
                  </a:lnTo>
                  <a:lnTo>
                    <a:pt x="79209" y="901"/>
                  </a:lnTo>
                  <a:lnTo>
                    <a:pt x="79641" y="63"/>
                  </a:lnTo>
                  <a:lnTo>
                    <a:pt x="79121" y="63"/>
                  </a:lnTo>
                  <a:lnTo>
                    <a:pt x="78600" y="863"/>
                  </a:lnTo>
                  <a:lnTo>
                    <a:pt x="78257" y="1485"/>
                  </a:lnTo>
                  <a:lnTo>
                    <a:pt x="77838" y="2527"/>
                  </a:lnTo>
                  <a:lnTo>
                    <a:pt x="77711" y="3263"/>
                  </a:lnTo>
                  <a:lnTo>
                    <a:pt x="77724" y="4533"/>
                  </a:lnTo>
                  <a:lnTo>
                    <a:pt x="78397" y="6794"/>
                  </a:lnTo>
                  <a:lnTo>
                    <a:pt x="79146" y="8013"/>
                  </a:lnTo>
                  <a:lnTo>
                    <a:pt x="79654" y="8013"/>
                  </a:lnTo>
                  <a:close/>
                </a:path>
                <a:path w="92075" h="22860">
                  <a:moveTo>
                    <a:pt x="84340" y="3670"/>
                  </a:moveTo>
                  <a:lnTo>
                    <a:pt x="84188" y="3276"/>
                  </a:lnTo>
                  <a:lnTo>
                    <a:pt x="84035" y="3136"/>
                  </a:lnTo>
                  <a:lnTo>
                    <a:pt x="83489" y="2679"/>
                  </a:lnTo>
                  <a:lnTo>
                    <a:pt x="83489" y="3822"/>
                  </a:lnTo>
                  <a:lnTo>
                    <a:pt x="83451" y="5118"/>
                  </a:lnTo>
                  <a:lnTo>
                    <a:pt x="83083" y="5626"/>
                  </a:lnTo>
                  <a:lnTo>
                    <a:pt x="82791" y="5765"/>
                  </a:lnTo>
                  <a:lnTo>
                    <a:pt x="82003" y="5765"/>
                  </a:lnTo>
                  <a:lnTo>
                    <a:pt x="81699" y="5626"/>
                  </a:lnTo>
                  <a:lnTo>
                    <a:pt x="81254" y="5118"/>
                  </a:lnTo>
                  <a:lnTo>
                    <a:pt x="81267" y="3670"/>
                  </a:lnTo>
                  <a:lnTo>
                    <a:pt x="81749" y="3251"/>
                  </a:lnTo>
                  <a:lnTo>
                    <a:pt x="81915" y="3187"/>
                  </a:lnTo>
                  <a:lnTo>
                    <a:pt x="82042" y="3136"/>
                  </a:lnTo>
                  <a:lnTo>
                    <a:pt x="82816" y="3136"/>
                  </a:lnTo>
                  <a:lnTo>
                    <a:pt x="83134" y="3276"/>
                  </a:lnTo>
                  <a:lnTo>
                    <a:pt x="83489" y="3822"/>
                  </a:lnTo>
                  <a:lnTo>
                    <a:pt x="83489" y="2679"/>
                  </a:lnTo>
                  <a:lnTo>
                    <a:pt x="83032" y="2463"/>
                  </a:lnTo>
                  <a:lnTo>
                    <a:pt x="82207" y="2451"/>
                  </a:lnTo>
                  <a:lnTo>
                    <a:pt x="81940" y="2514"/>
                  </a:lnTo>
                  <a:lnTo>
                    <a:pt x="81445" y="2743"/>
                  </a:lnTo>
                  <a:lnTo>
                    <a:pt x="81241" y="2908"/>
                  </a:lnTo>
                  <a:lnTo>
                    <a:pt x="81051" y="3187"/>
                  </a:lnTo>
                  <a:lnTo>
                    <a:pt x="81127" y="2286"/>
                  </a:lnTo>
                  <a:lnTo>
                    <a:pt x="81241" y="1879"/>
                  </a:lnTo>
                  <a:lnTo>
                    <a:pt x="81699" y="1155"/>
                  </a:lnTo>
                  <a:lnTo>
                    <a:pt x="82042" y="939"/>
                  </a:lnTo>
                  <a:lnTo>
                    <a:pt x="82829" y="939"/>
                  </a:lnTo>
                  <a:lnTo>
                    <a:pt x="83096" y="1066"/>
                  </a:lnTo>
                  <a:lnTo>
                    <a:pt x="83375" y="1447"/>
                  </a:lnTo>
                  <a:lnTo>
                    <a:pt x="83489" y="1879"/>
                  </a:lnTo>
                  <a:lnTo>
                    <a:pt x="84226" y="1879"/>
                  </a:lnTo>
                  <a:lnTo>
                    <a:pt x="83121" y="292"/>
                  </a:lnTo>
                  <a:lnTo>
                    <a:pt x="81521" y="292"/>
                  </a:lnTo>
                  <a:lnTo>
                    <a:pt x="80899" y="787"/>
                  </a:lnTo>
                  <a:lnTo>
                    <a:pt x="80365" y="2286"/>
                  </a:lnTo>
                  <a:lnTo>
                    <a:pt x="80492" y="5384"/>
                  </a:lnTo>
                  <a:lnTo>
                    <a:pt x="81292" y="6210"/>
                  </a:lnTo>
                  <a:lnTo>
                    <a:pt x="81775" y="6426"/>
                  </a:lnTo>
                  <a:lnTo>
                    <a:pt x="82981" y="6426"/>
                  </a:lnTo>
                  <a:lnTo>
                    <a:pt x="83489" y="6223"/>
                  </a:lnTo>
                  <a:lnTo>
                    <a:pt x="83870" y="5765"/>
                  </a:lnTo>
                  <a:lnTo>
                    <a:pt x="84188" y="5384"/>
                  </a:lnTo>
                  <a:lnTo>
                    <a:pt x="84289" y="5118"/>
                  </a:lnTo>
                  <a:lnTo>
                    <a:pt x="84340" y="3670"/>
                  </a:lnTo>
                  <a:close/>
                </a:path>
                <a:path w="92075" h="22860">
                  <a:moveTo>
                    <a:pt x="89154" y="4165"/>
                  </a:moveTo>
                  <a:lnTo>
                    <a:pt x="88277" y="4165"/>
                  </a:lnTo>
                  <a:lnTo>
                    <a:pt x="88277" y="1460"/>
                  </a:lnTo>
                  <a:lnTo>
                    <a:pt x="88277" y="304"/>
                  </a:lnTo>
                  <a:lnTo>
                    <a:pt x="87642" y="304"/>
                  </a:lnTo>
                  <a:lnTo>
                    <a:pt x="87515" y="482"/>
                  </a:lnTo>
                  <a:lnTo>
                    <a:pt x="87515" y="1460"/>
                  </a:lnTo>
                  <a:lnTo>
                    <a:pt x="87515" y="4165"/>
                  </a:lnTo>
                  <a:lnTo>
                    <a:pt x="85598" y="4165"/>
                  </a:lnTo>
                  <a:lnTo>
                    <a:pt x="87515" y="1460"/>
                  </a:lnTo>
                  <a:lnTo>
                    <a:pt x="87515" y="482"/>
                  </a:lnTo>
                  <a:lnTo>
                    <a:pt x="84912" y="4089"/>
                  </a:lnTo>
                  <a:lnTo>
                    <a:pt x="84912" y="4813"/>
                  </a:lnTo>
                  <a:lnTo>
                    <a:pt x="87528" y="4813"/>
                  </a:lnTo>
                  <a:lnTo>
                    <a:pt x="87528" y="6273"/>
                  </a:lnTo>
                  <a:lnTo>
                    <a:pt x="88277" y="6273"/>
                  </a:lnTo>
                  <a:lnTo>
                    <a:pt x="88277" y="4813"/>
                  </a:lnTo>
                  <a:lnTo>
                    <a:pt x="89154" y="4813"/>
                  </a:lnTo>
                  <a:lnTo>
                    <a:pt x="89154" y="4165"/>
                  </a:lnTo>
                  <a:close/>
                </a:path>
                <a:path w="92075" h="22860">
                  <a:moveTo>
                    <a:pt x="91655" y="3670"/>
                  </a:moveTo>
                  <a:lnTo>
                    <a:pt x="90220" y="63"/>
                  </a:lnTo>
                  <a:lnTo>
                    <a:pt x="89712" y="63"/>
                  </a:lnTo>
                  <a:lnTo>
                    <a:pt x="90119" y="838"/>
                  </a:lnTo>
                  <a:lnTo>
                    <a:pt x="90398" y="1422"/>
                  </a:lnTo>
                  <a:lnTo>
                    <a:pt x="90766" y="2501"/>
                  </a:lnTo>
                  <a:lnTo>
                    <a:pt x="90881" y="3238"/>
                  </a:lnTo>
                  <a:lnTo>
                    <a:pt x="90881" y="4838"/>
                  </a:lnTo>
                  <a:lnTo>
                    <a:pt x="90779" y="5537"/>
                  </a:lnTo>
                  <a:lnTo>
                    <a:pt x="90449" y="6527"/>
                  </a:lnTo>
                  <a:lnTo>
                    <a:pt x="90170" y="7150"/>
                  </a:lnTo>
                  <a:lnTo>
                    <a:pt x="89725" y="8013"/>
                  </a:lnTo>
                  <a:lnTo>
                    <a:pt x="90246" y="8013"/>
                  </a:lnTo>
                  <a:lnTo>
                    <a:pt x="90766" y="7200"/>
                  </a:lnTo>
                  <a:lnTo>
                    <a:pt x="91109" y="6604"/>
                  </a:lnTo>
                  <a:lnTo>
                    <a:pt x="91528" y="5537"/>
                  </a:lnTo>
                  <a:lnTo>
                    <a:pt x="91655" y="4813"/>
                  </a:lnTo>
                  <a:lnTo>
                    <a:pt x="91655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7" name="object 6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39742" y="2389661"/>
              <a:ext cx="275845" cy="263429"/>
            </a:xfrm>
            <a:prstGeom prst="rect">
              <a:avLst/>
            </a:prstGeom>
          </p:spPr>
        </p:pic>
        <p:sp>
          <p:nvSpPr>
            <p:cNvPr id="668" name="object 668"/>
            <p:cNvSpPr/>
            <p:nvPr/>
          </p:nvSpPr>
          <p:spPr>
            <a:xfrm>
              <a:off x="4860950" y="2395283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4521" y="4864"/>
                  </a:moveTo>
                  <a:lnTo>
                    <a:pt x="2209" y="3581"/>
                  </a:lnTo>
                  <a:lnTo>
                    <a:pt x="1765" y="3467"/>
                  </a:lnTo>
                  <a:lnTo>
                    <a:pt x="1511" y="3327"/>
                  </a:lnTo>
                  <a:lnTo>
                    <a:pt x="1447" y="2946"/>
                  </a:lnTo>
                  <a:lnTo>
                    <a:pt x="1739" y="2667"/>
                  </a:lnTo>
                  <a:lnTo>
                    <a:pt x="1943" y="2628"/>
                  </a:lnTo>
                  <a:lnTo>
                    <a:pt x="2565" y="2628"/>
                  </a:lnTo>
                  <a:lnTo>
                    <a:pt x="2806" y="2717"/>
                  </a:lnTo>
                  <a:lnTo>
                    <a:pt x="3022" y="2997"/>
                  </a:lnTo>
                  <a:lnTo>
                    <a:pt x="3073" y="3124"/>
                  </a:lnTo>
                  <a:lnTo>
                    <a:pt x="3086" y="3289"/>
                  </a:lnTo>
                  <a:lnTo>
                    <a:pt x="4394" y="3289"/>
                  </a:lnTo>
                  <a:lnTo>
                    <a:pt x="4330" y="2679"/>
                  </a:lnTo>
                  <a:lnTo>
                    <a:pt x="4102" y="2260"/>
                  </a:lnTo>
                  <a:lnTo>
                    <a:pt x="3327" y="1765"/>
                  </a:lnTo>
                  <a:lnTo>
                    <a:pt x="2819" y="1638"/>
                  </a:lnTo>
                  <a:lnTo>
                    <a:pt x="1562" y="1638"/>
                  </a:lnTo>
                  <a:lnTo>
                    <a:pt x="1054" y="1803"/>
                  </a:lnTo>
                  <a:lnTo>
                    <a:pt x="330" y="2463"/>
                  </a:lnTo>
                  <a:lnTo>
                    <a:pt x="152" y="2857"/>
                  </a:lnTo>
                  <a:lnTo>
                    <a:pt x="152" y="3695"/>
                  </a:lnTo>
                  <a:lnTo>
                    <a:pt x="266" y="4000"/>
                  </a:lnTo>
                  <a:lnTo>
                    <a:pt x="736" y="4406"/>
                  </a:lnTo>
                  <a:lnTo>
                    <a:pt x="1130" y="4584"/>
                  </a:lnTo>
                  <a:lnTo>
                    <a:pt x="2463" y="4914"/>
                  </a:lnTo>
                  <a:lnTo>
                    <a:pt x="2921" y="5041"/>
                  </a:lnTo>
                  <a:lnTo>
                    <a:pt x="3149" y="5181"/>
                  </a:lnTo>
                  <a:lnTo>
                    <a:pt x="3213" y="5600"/>
                  </a:lnTo>
                  <a:lnTo>
                    <a:pt x="2844" y="5854"/>
                  </a:lnTo>
                  <a:lnTo>
                    <a:pt x="2641" y="5892"/>
                  </a:lnTo>
                  <a:lnTo>
                    <a:pt x="1955" y="5892"/>
                  </a:lnTo>
                  <a:lnTo>
                    <a:pt x="1651" y="5816"/>
                  </a:lnTo>
                  <a:lnTo>
                    <a:pt x="1409" y="5549"/>
                  </a:lnTo>
                  <a:lnTo>
                    <a:pt x="1346" y="5384"/>
                  </a:lnTo>
                  <a:lnTo>
                    <a:pt x="1320" y="5156"/>
                  </a:lnTo>
                  <a:lnTo>
                    <a:pt x="0" y="5156"/>
                  </a:lnTo>
                  <a:lnTo>
                    <a:pt x="0" y="5651"/>
                  </a:lnTo>
                  <a:lnTo>
                    <a:pt x="190" y="6083"/>
                  </a:lnTo>
                  <a:lnTo>
                    <a:pt x="939" y="6731"/>
                  </a:lnTo>
                  <a:lnTo>
                    <a:pt x="1511" y="6896"/>
                  </a:lnTo>
                  <a:lnTo>
                    <a:pt x="3048" y="6896"/>
                  </a:lnTo>
                  <a:lnTo>
                    <a:pt x="3619" y="6743"/>
                  </a:lnTo>
                  <a:lnTo>
                    <a:pt x="4343" y="6121"/>
                  </a:lnTo>
                  <a:lnTo>
                    <a:pt x="4521" y="5727"/>
                  </a:lnTo>
                  <a:lnTo>
                    <a:pt x="4521" y="4864"/>
                  </a:lnTo>
                  <a:close/>
                </a:path>
                <a:path w="20954" h="6985">
                  <a:moveTo>
                    <a:pt x="6807" y="1778"/>
                  </a:moveTo>
                  <a:lnTo>
                    <a:pt x="5499" y="1778"/>
                  </a:lnTo>
                  <a:lnTo>
                    <a:pt x="5499" y="6731"/>
                  </a:lnTo>
                  <a:lnTo>
                    <a:pt x="6807" y="6731"/>
                  </a:lnTo>
                  <a:lnTo>
                    <a:pt x="6807" y="1778"/>
                  </a:lnTo>
                  <a:close/>
                </a:path>
                <a:path w="20954" h="6985">
                  <a:moveTo>
                    <a:pt x="6807" y="0"/>
                  </a:moveTo>
                  <a:lnTo>
                    <a:pt x="5499" y="0"/>
                  </a:lnTo>
                  <a:lnTo>
                    <a:pt x="5499" y="1193"/>
                  </a:lnTo>
                  <a:lnTo>
                    <a:pt x="6807" y="1193"/>
                  </a:lnTo>
                  <a:lnTo>
                    <a:pt x="6807" y="0"/>
                  </a:lnTo>
                  <a:close/>
                </a:path>
                <a:path w="20954" h="6985">
                  <a:moveTo>
                    <a:pt x="10325" y="1828"/>
                  </a:moveTo>
                  <a:lnTo>
                    <a:pt x="9525" y="1828"/>
                  </a:lnTo>
                  <a:lnTo>
                    <a:pt x="9525" y="444"/>
                  </a:lnTo>
                  <a:lnTo>
                    <a:pt x="8242" y="444"/>
                  </a:lnTo>
                  <a:lnTo>
                    <a:pt x="8242" y="1828"/>
                  </a:lnTo>
                  <a:lnTo>
                    <a:pt x="7556" y="1828"/>
                  </a:lnTo>
                  <a:lnTo>
                    <a:pt x="7556" y="2743"/>
                  </a:lnTo>
                  <a:lnTo>
                    <a:pt x="8242" y="2743"/>
                  </a:lnTo>
                  <a:lnTo>
                    <a:pt x="8242" y="6108"/>
                  </a:lnTo>
                  <a:lnTo>
                    <a:pt x="8318" y="6324"/>
                  </a:lnTo>
                  <a:lnTo>
                    <a:pt x="8686" y="6718"/>
                  </a:lnTo>
                  <a:lnTo>
                    <a:pt x="9105" y="6819"/>
                  </a:lnTo>
                  <a:lnTo>
                    <a:pt x="10325" y="6781"/>
                  </a:lnTo>
                  <a:lnTo>
                    <a:pt x="10325" y="5803"/>
                  </a:lnTo>
                  <a:lnTo>
                    <a:pt x="9817" y="5816"/>
                  </a:lnTo>
                  <a:lnTo>
                    <a:pt x="9652" y="5791"/>
                  </a:lnTo>
                  <a:lnTo>
                    <a:pt x="9525" y="5562"/>
                  </a:lnTo>
                  <a:lnTo>
                    <a:pt x="9525" y="2743"/>
                  </a:lnTo>
                  <a:lnTo>
                    <a:pt x="10325" y="2743"/>
                  </a:lnTo>
                  <a:lnTo>
                    <a:pt x="10325" y="1828"/>
                  </a:lnTo>
                  <a:close/>
                </a:path>
                <a:path w="20954" h="6985">
                  <a:moveTo>
                    <a:pt x="15455" y="4610"/>
                  </a:moveTo>
                  <a:lnTo>
                    <a:pt x="15443" y="3759"/>
                  </a:lnTo>
                  <a:lnTo>
                    <a:pt x="15341" y="3187"/>
                  </a:lnTo>
                  <a:lnTo>
                    <a:pt x="15240" y="2908"/>
                  </a:lnTo>
                  <a:lnTo>
                    <a:pt x="15113" y="2717"/>
                  </a:lnTo>
                  <a:lnTo>
                    <a:pt x="14833" y="2273"/>
                  </a:lnTo>
                  <a:lnTo>
                    <a:pt x="14554" y="2032"/>
                  </a:lnTo>
                  <a:lnTo>
                    <a:pt x="14122" y="1841"/>
                  </a:lnTo>
                  <a:lnTo>
                    <a:pt x="14122" y="3759"/>
                  </a:lnTo>
                  <a:lnTo>
                    <a:pt x="12103" y="3759"/>
                  </a:lnTo>
                  <a:lnTo>
                    <a:pt x="12153" y="3441"/>
                  </a:lnTo>
                  <a:lnTo>
                    <a:pt x="12268" y="3162"/>
                  </a:lnTo>
                  <a:lnTo>
                    <a:pt x="12585" y="2806"/>
                  </a:lnTo>
                  <a:lnTo>
                    <a:pt x="12814" y="2717"/>
                  </a:lnTo>
                  <a:lnTo>
                    <a:pt x="13385" y="2717"/>
                  </a:lnTo>
                  <a:lnTo>
                    <a:pt x="13627" y="2806"/>
                  </a:lnTo>
                  <a:lnTo>
                    <a:pt x="13995" y="3162"/>
                  </a:lnTo>
                  <a:lnTo>
                    <a:pt x="14097" y="3441"/>
                  </a:lnTo>
                  <a:lnTo>
                    <a:pt x="14122" y="3759"/>
                  </a:lnTo>
                  <a:lnTo>
                    <a:pt x="14122" y="1841"/>
                  </a:lnTo>
                  <a:lnTo>
                    <a:pt x="13893" y="1727"/>
                  </a:lnTo>
                  <a:lnTo>
                    <a:pt x="13525" y="1651"/>
                  </a:lnTo>
                  <a:lnTo>
                    <a:pt x="12420" y="1651"/>
                  </a:lnTo>
                  <a:lnTo>
                    <a:pt x="11849" y="1879"/>
                  </a:lnTo>
                  <a:lnTo>
                    <a:pt x="11061" y="2717"/>
                  </a:lnTo>
                  <a:lnTo>
                    <a:pt x="10947" y="2908"/>
                  </a:lnTo>
                  <a:lnTo>
                    <a:pt x="10833" y="3238"/>
                  </a:lnTo>
                  <a:lnTo>
                    <a:pt x="10896" y="5575"/>
                  </a:lnTo>
                  <a:lnTo>
                    <a:pt x="11010" y="5880"/>
                  </a:lnTo>
                  <a:lnTo>
                    <a:pt x="11976" y="6692"/>
                  </a:lnTo>
                  <a:lnTo>
                    <a:pt x="12522" y="6896"/>
                  </a:lnTo>
                  <a:lnTo>
                    <a:pt x="13919" y="6896"/>
                  </a:lnTo>
                  <a:lnTo>
                    <a:pt x="14516" y="6654"/>
                  </a:lnTo>
                  <a:lnTo>
                    <a:pt x="15227" y="5842"/>
                  </a:lnTo>
                  <a:lnTo>
                    <a:pt x="15367" y="5575"/>
                  </a:lnTo>
                  <a:lnTo>
                    <a:pt x="15405" y="5283"/>
                  </a:lnTo>
                  <a:lnTo>
                    <a:pt x="14071" y="5283"/>
                  </a:lnTo>
                  <a:lnTo>
                    <a:pt x="13881" y="5575"/>
                  </a:lnTo>
                  <a:lnTo>
                    <a:pt x="13665" y="5765"/>
                  </a:lnTo>
                  <a:lnTo>
                    <a:pt x="13449" y="5842"/>
                  </a:lnTo>
                  <a:lnTo>
                    <a:pt x="12928" y="5842"/>
                  </a:lnTo>
                  <a:lnTo>
                    <a:pt x="12725" y="5778"/>
                  </a:lnTo>
                  <a:lnTo>
                    <a:pt x="12255" y="5461"/>
                  </a:lnTo>
                  <a:lnTo>
                    <a:pt x="12166" y="5283"/>
                  </a:lnTo>
                  <a:lnTo>
                    <a:pt x="12077" y="4610"/>
                  </a:lnTo>
                  <a:lnTo>
                    <a:pt x="15455" y="4610"/>
                  </a:lnTo>
                  <a:close/>
                </a:path>
                <a:path w="20954" h="6985">
                  <a:moveTo>
                    <a:pt x="20548" y="4864"/>
                  </a:moveTo>
                  <a:lnTo>
                    <a:pt x="18237" y="3581"/>
                  </a:lnTo>
                  <a:lnTo>
                    <a:pt x="17780" y="3467"/>
                  </a:lnTo>
                  <a:lnTo>
                    <a:pt x="17538" y="3327"/>
                  </a:lnTo>
                  <a:lnTo>
                    <a:pt x="17475" y="2946"/>
                  </a:lnTo>
                  <a:lnTo>
                    <a:pt x="17767" y="2667"/>
                  </a:lnTo>
                  <a:lnTo>
                    <a:pt x="17970" y="2628"/>
                  </a:lnTo>
                  <a:lnTo>
                    <a:pt x="18592" y="2628"/>
                  </a:lnTo>
                  <a:lnTo>
                    <a:pt x="18834" y="2717"/>
                  </a:lnTo>
                  <a:lnTo>
                    <a:pt x="19050" y="2997"/>
                  </a:lnTo>
                  <a:lnTo>
                    <a:pt x="19100" y="3124"/>
                  </a:lnTo>
                  <a:lnTo>
                    <a:pt x="19113" y="3289"/>
                  </a:lnTo>
                  <a:lnTo>
                    <a:pt x="20408" y="3289"/>
                  </a:lnTo>
                  <a:lnTo>
                    <a:pt x="20358" y="2679"/>
                  </a:lnTo>
                  <a:lnTo>
                    <a:pt x="20129" y="2260"/>
                  </a:lnTo>
                  <a:lnTo>
                    <a:pt x="19342" y="1765"/>
                  </a:lnTo>
                  <a:lnTo>
                    <a:pt x="18846" y="1638"/>
                  </a:lnTo>
                  <a:lnTo>
                    <a:pt x="17576" y="1638"/>
                  </a:lnTo>
                  <a:lnTo>
                    <a:pt x="17068" y="1803"/>
                  </a:lnTo>
                  <a:lnTo>
                    <a:pt x="16357" y="2463"/>
                  </a:lnTo>
                  <a:lnTo>
                    <a:pt x="16179" y="2857"/>
                  </a:lnTo>
                  <a:lnTo>
                    <a:pt x="16179" y="3695"/>
                  </a:lnTo>
                  <a:lnTo>
                    <a:pt x="16294" y="4000"/>
                  </a:lnTo>
                  <a:lnTo>
                    <a:pt x="16751" y="4406"/>
                  </a:lnTo>
                  <a:lnTo>
                    <a:pt x="17145" y="4584"/>
                  </a:lnTo>
                  <a:lnTo>
                    <a:pt x="18478" y="4914"/>
                  </a:lnTo>
                  <a:lnTo>
                    <a:pt x="18935" y="5041"/>
                  </a:lnTo>
                  <a:lnTo>
                    <a:pt x="19177" y="5181"/>
                  </a:lnTo>
                  <a:lnTo>
                    <a:pt x="19240" y="5600"/>
                  </a:lnTo>
                  <a:lnTo>
                    <a:pt x="18859" y="5854"/>
                  </a:lnTo>
                  <a:lnTo>
                    <a:pt x="18656" y="5892"/>
                  </a:lnTo>
                  <a:lnTo>
                    <a:pt x="17970" y="5892"/>
                  </a:lnTo>
                  <a:lnTo>
                    <a:pt x="17678" y="5816"/>
                  </a:lnTo>
                  <a:lnTo>
                    <a:pt x="17424" y="5549"/>
                  </a:lnTo>
                  <a:lnTo>
                    <a:pt x="17373" y="5384"/>
                  </a:lnTo>
                  <a:lnTo>
                    <a:pt x="17335" y="5156"/>
                  </a:lnTo>
                  <a:lnTo>
                    <a:pt x="16027" y="5156"/>
                  </a:lnTo>
                  <a:lnTo>
                    <a:pt x="16027" y="5651"/>
                  </a:lnTo>
                  <a:lnTo>
                    <a:pt x="16217" y="6083"/>
                  </a:lnTo>
                  <a:lnTo>
                    <a:pt x="16954" y="6731"/>
                  </a:lnTo>
                  <a:lnTo>
                    <a:pt x="17526" y="6896"/>
                  </a:lnTo>
                  <a:lnTo>
                    <a:pt x="19075" y="6896"/>
                  </a:lnTo>
                  <a:lnTo>
                    <a:pt x="19634" y="6743"/>
                  </a:lnTo>
                  <a:lnTo>
                    <a:pt x="20358" y="6121"/>
                  </a:lnTo>
                  <a:lnTo>
                    <a:pt x="20548" y="5727"/>
                  </a:lnTo>
                  <a:lnTo>
                    <a:pt x="20548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970302" y="239625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853178" y="2412288"/>
              <a:ext cx="125095" cy="54610"/>
            </a:xfrm>
            <a:custGeom>
              <a:avLst/>
              <a:gdLst/>
              <a:ahLst/>
              <a:cxnLst/>
              <a:rect l="l" t="t" r="r" b="b"/>
              <a:pathLst>
                <a:path w="125095" h="54610">
                  <a:moveTo>
                    <a:pt x="3683" y="50914"/>
                  </a:moveTo>
                  <a:lnTo>
                    <a:pt x="3543" y="50609"/>
                  </a:lnTo>
                  <a:lnTo>
                    <a:pt x="3060" y="50304"/>
                  </a:lnTo>
                  <a:lnTo>
                    <a:pt x="2705" y="50177"/>
                  </a:lnTo>
                  <a:lnTo>
                    <a:pt x="1460" y="49872"/>
                  </a:lnTo>
                  <a:lnTo>
                    <a:pt x="1295" y="49809"/>
                  </a:lnTo>
                  <a:lnTo>
                    <a:pt x="990" y="49631"/>
                  </a:lnTo>
                  <a:lnTo>
                    <a:pt x="889" y="49466"/>
                  </a:lnTo>
                  <a:lnTo>
                    <a:pt x="889" y="49098"/>
                  </a:lnTo>
                  <a:lnTo>
                    <a:pt x="965" y="48958"/>
                  </a:lnTo>
                  <a:lnTo>
                    <a:pt x="1257" y="48729"/>
                  </a:lnTo>
                  <a:lnTo>
                    <a:pt x="1473" y="48679"/>
                  </a:lnTo>
                  <a:lnTo>
                    <a:pt x="2171" y="48679"/>
                  </a:lnTo>
                  <a:lnTo>
                    <a:pt x="2476" y="48780"/>
                  </a:lnTo>
                  <a:lnTo>
                    <a:pt x="2641" y="48983"/>
                  </a:lnTo>
                  <a:lnTo>
                    <a:pt x="2755" y="49123"/>
                  </a:lnTo>
                  <a:lnTo>
                    <a:pt x="2806" y="49263"/>
                  </a:lnTo>
                  <a:lnTo>
                    <a:pt x="2832" y="49441"/>
                  </a:lnTo>
                  <a:lnTo>
                    <a:pt x="3530" y="49441"/>
                  </a:lnTo>
                  <a:lnTo>
                    <a:pt x="3543" y="49149"/>
                  </a:lnTo>
                  <a:lnTo>
                    <a:pt x="3454" y="48882"/>
                  </a:lnTo>
                  <a:lnTo>
                    <a:pt x="2971" y="48234"/>
                  </a:lnTo>
                  <a:lnTo>
                    <a:pt x="2489" y="48044"/>
                  </a:lnTo>
                  <a:lnTo>
                    <a:pt x="1295" y="48044"/>
                  </a:lnTo>
                  <a:lnTo>
                    <a:pt x="889" y="48171"/>
                  </a:lnTo>
                  <a:lnTo>
                    <a:pt x="279" y="48691"/>
                  </a:lnTo>
                  <a:lnTo>
                    <a:pt x="127" y="49034"/>
                  </a:lnTo>
                  <a:lnTo>
                    <a:pt x="127" y="49809"/>
                  </a:lnTo>
                  <a:lnTo>
                    <a:pt x="292" y="50101"/>
                  </a:lnTo>
                  <a:lnTo>
                    <a:pt x="800" y="50419"/>
                  </a:lnTo>
                  <a:lnTo>
                    <a:pt x="1079" y="50520"/>
                  </a:lnTo>
                  <a:lnTo>
                    <a:pt x="2374" y="50838"/>
                  </a:lnTo>
                  <a:lnTo>
                    <a:pt x="2578" y="50914"/>
                  </a:lnTo>
                  <a:lnTo>
                    <a:pt x="2857" y="51079"/>
                  </a:lnTo>
                  <a:lnTo>
                    <a:pt x="2946" y="51219"/>
                  </a:lnTo>
                  <a:lnTo>
                    <a:pt x="2946" y="51663"/>
                  </a:lnTo>
                  <a:lnTo>
                    <a:pt x="2844" y="51854"/>
                  </a:lnTo>
                  <a:lnTo>
                    <a:pt x="2413" y="52095"/>
                  </a:lnTo>
                  <a:lnTo>
                    <a:pt x="2171" y="52146"/>
                  </a:lnTo>
                  <a:lnTo>
                    <a:pt x="1435" y="52146"/>
                  </a:lnTo>
                  <a:lnTo>
                    <a:pt x="1104" y="52031"/>
                  </a:lnTo>
                  <a:lnTo>
                    <a:pt x="812" y="51663"/>
                  </a:lnTo>
                  <a:lnTo>
                    <a:pt x="749" y="51473"/>
                  </a:lnTo>
                  <a:lnTo>
                    <a:pt x="723" y="51219"/>
                  </a:lnTo>
                  <a:lnTo>
                    <a:pt x="0" y="51219"/>
                  </a:lnTo>
                  <a:lnTo>
                    <a:pt x="25" y="51663"/>
                  </a:lnTo>
                  <a:lnTo>
                    <a:pt x="177" y="52031"/>
                  </a:lnTo>
                  <a:lnTo>
                    <a:pt x="723" y="52641"/>
                  </a:lnTo>
                  <a:lnTo>
                    <a:pt x="1193" y="52781"/>
                  </a:lnTo>
                  <a:lnTo>
                    <a:pt x="2476" y="52781"/>
                  </a:lnTo>
                  <a:lnTo>
                    <a:pt x="2933" y="52641"/>
                  </a:lnTo>
                  <a:lnTo>
                    <a:pt x="3530" y="52070"/>
                  </a:lnTo>
                  <a:lnTo>
                    <a:pt x="3683" y="51727"/>
                  </a:lnTo>
                  <a:lnTo>
                    <a:pt x="3683" y="50914"/>
                  </a:lnTo>
                  <a:close/>
                </a:path>
                <a:path w="125095" h="54610">
                  <a:moveTo>
                    <a:pt x="3683" y="35420"/>
                  </a:moveTo>
                  <a:lnTo>
                    <a:pt x="3543" y="35115"/>
                  </a:lnTo>
                  <a:lnTo>
                    <a:pt x="3060" y="34798"/>
                  </a:lnTo>
                  <a:lnTo>
                    <a:pt x="2705" y="34683"/>
                  </a:lnTo>
                  <a:lnTo>
                    <a:pt x="1460" y="34378"/>
                  </a:lnTo>
                  <a:lnTo>
                    <a:pt x="1295" y="34315"/>
                  </a:lnTo>
                  <a:lnTo>
                    <a:pt x="990" y="34124"/>
                  </a:lnTo>
                  <a:lnTo>
                    <a:pt x="889" y="33972"/>
                  </a:lnTo>
                  <a:lnTo>
                    <a:pt x="889" y="33604"/>
                  </a:lnTo>
                  <a:lnTo>
                    <a:pt x="965" y="33451"/>
                  </a:lnTo>
                  <a:lnTo>
                    <a:pt x="1257" y="33235"/>
                  </a:lnTo>
                  <a:lnTo>
                    <a:pt x="1473" y="33185"/>
                  </a:lnTo>
                  <a:lnTo>
                    <a:pt x="2171" y="33185"/>
                  </a:lnTo>
                  <a:lnTo>
                    <a:pt x="2476" y="33286"/>
                  </a:lnTo>
                  <a:lnTo>
                    <a:pt x="2641" y="33489"/>
                  </a:lnTo>
                  <a:lnTo>
                    <a:pt x="2755" y="33616"/>
                  </a:lnTo>
                  <a:lnTo>
                    <a:pt x="2806" y="33769"/>
                  </a:lnTo>
                  <a:lnTo>
                    <a:pt x="2832" y="33947"/>
                  </a:lnTo>
                  <a:lnTo>
                    <a:pt x="3530" y="33947"/>
                  </a:lnTo>
                  <a:lnTo>
                    <a:pt x="3543" y="33655"/>
                  </a:lnTo>
                  <a:lnTo>
                    <a:pt x="3454" y="33388"/>
                  </a:lnTo>
                  <a:lnTo>
                    <a:pt x="2971" y="32740"/>
                  </a:lnTo>
                  <a:lnTo>
                    <a:pt x="2489" y="32550"/>
                  </a:lnTo>
                  <a:lnTo>
                    <a:pt x="1295" y="32550"/>
                  </a:lnTo>
                  <a:lnTo>
                    <a:pt x="889" y="32677"/>
                  </a:lnTo>
                  <a:lnTo>
                    <a:pt x="279" y="33197"/>
                  </a:lnTo>
                  <a:lnTo>
                    <a:pt x="127" y="33540"/>
                  </a:lnTo>
                  <a:lnTo>
                    <a:pt x="127" y="34315"/>
                  </a:lnTo>
                  <a:lnTo>
                    <a:pt x="292" y="34594"/>
                  </a:lnTo>
                  <a:lnTo>
                    <a:pt x="800" y="34925"/>
                  </a:lnTo>
                  <a:lnTo>
                    <a:pt x="1079" y="35026"/>
                  </a:lnTo>
                  <a:lnTo>
                    <a:pt x="2374" y="35344"/>
                  </a:lnTo>
                  <a:lnTo>
                    <a:pt x="2578" y="35420"/>
                  </a:lnTo>
                  <a:lnTo>
                    <a:pt x="2857" y="35585"/>
                  </a:lnTo>
                  <a:lnTo>
                    <a:pt x="2946" y="35725"/>
                  </a:lnTo>
                  <a:lnTo>
                    <a:pt x="2946" y="36169"/>
                  </a:lnTo>
                  <a:lnTo>
                    <a:pt x="2844" y="36360"/>
                  </a:lnTo>
                  <a:lnTo>
                    <a:pt x="2413" y="36601"/>
                  </a:lnTo>
                  <a:lnTo>
                    <a:pt x="2171" y="36652"/>
                  </a:lnTo>
                  <a:lnTo>
                    <a:pt x="1435" y="36652"/>
                  </a:lnTo>
                  <a:lnTo>
                    <a:pt x="1104" y="36537"/>
                  </a:lnTo>
                  <a:lnTo>
                    <a:pt x="812" y="36169"/>
                  </a:lnTo>
                  <a:lnTo>
                    <a:pt x="749" y="35966"/>
                  </a:lnTo>
                  <a:lnTo>
                    <a:pt x="723" y="35725"/>
                  </a:lnTo>
                  <a:lnTo>
                    <a:pt x="0" y="35725"/>
                  </a:lnTo>
                  <a:lnTo>
                    <a:pt x="25" y="36169"/>
                  </a:lnTo>
                  <a:lnTo>
                    <a:pt x="177" y="36537"/>
                  </a:lnTo>
                  <a:lnTo>
                    <a:pt x="723" y="37134"/>
                  </a:lnTo>
                  <a:lnTo>
                    <a:pt x="1193" y="37287"/>
                  </a:lnTo>
                  <a:lnTo>
                    <a:pt x="2476" y="37287"/>
                  </a:lnTo>
                  <a:lnTo>
                    <a:pt x="2933" y="37147"/>
                  </a:lnTo>
                  <a:lnTo>
                    <a:pt x="3530" y="36563"/>
                  </a:lnTo>
                  <a:lnTo>
                    <a:pt x="3683" y="36233"/>
                  </a:lnTo>
                  <a:lnTo>
                    <a:pt x="3683" y="35420"/>
                  </a:lnTo>
                  <a:close/>
                </a:path>
                <a:path w="125095" h="54610">
                  <a:moveTo>
                    <a:pt x="3683" y="19913"/>
                  </a:moveTo>
                  <a:lnTo>
                    <a:pt x="3543" y="19621"/>
                  </a:lnTo>
                  <a:lnTo>
                    <a:pt x="3060" y="19304"/>
                  </a:lnTo>
                  <a:lnTo>
                    <a:pt x="2705" y="19177"/>
                  </a:lnTo>
                  <a:lnTo>
                    <a:pt x="1460" y="18872"/>
                  </a:lnTo>
                  <a:lnTo>
                    <a:pt x="1295" y="18808"/>
                  </a:lnTo>
                  <a:lnTo>
                    <a:pt x="990" y="18630"/>
                  </a:lnTo>
                  <a:lnTo>
                    <a:pt x="889" y="18478"/>
                  </a:lnTo>
                  <a:lnTo>
                    <a:pt x="889" y="18110"/>
                  </a:lnTo>
                  <a:lnTo>
                    <a:pt x="965" y="17957"/>
                  </a:lnTo>
                  <a:lnTo>
                    <a:pt x="1257" y="17741"/>
                  </a:lnTo>
                  <a:lnTo>
                    <a:pt x="1473" y="17691"/>
                  </a:lnTo>
                  <a:lnTo>
                    <a:pt x="2171" y="17691"/>
                  </a:lnTo>
                  <a:lnTo>
                    <a:pt x="2832" y="18440"/>
                  </a:lnTo>
                  <a:lnTo>
                    <a:pt x="3530" y="18440"/>
                  </a:lnTo>
                  <a:lnTo>
                    <a:pt x="3543" y="18161"/>
                  </a:lnTo>
                  <a:lnTo>
                    <a:pt x="3454" y="17894"/>
                  </a:lnTo>
                  <a:lnTo>
                    <a:pt x="2971" y="17246"/>
                  </a:lnTo>
                  <a:lnTo>
                    <a:pt x="2489" y="17043"/>
                  </a:lnTo>
                  <a:lnTo>
                    <a:pt x="1295" y="17043"/>
                  </a:lnTo>
                  <a:lnTo>
                    <a:pt x="889" y="17183"/>
                  </a:lnTo>
                  <a:lnTo>
                    <a:pt x="279" y="17703"/>
                  </a:lnTo>
                  <a:lnTo>
                    <a:pt x="127" y="18034"/>
                  </a:lnTo>
                  <a:lnTo>
                    <a:pt x="127" y="18821"/>
                  </a:lnTo>
                  <a:lnTo>
                    <a:pt x="292" y="19100"/>
                  </a:lnTo>
                  <a:lnTo>
                    <a:pt x="800" y="19418"/>
                  </a:lnTo>
                  <a:lnTo>
                    <a:pt x="1079" y="19519"/>
                  </a:lnTo>
                  <a:lnTo>
                    <a:pt x="2374" y="19850"/>
                  </a:lnTo>
                  <a:lnTo>
                    <a:pt x="2578" y="19913"/>
                  </a:lnTo>
                  <a:lnTo>
                    <a:pt x="2857" y="20078"/>
                  </a:lnTo>
                  <a:lnTo>
                    <a:pt x="2946" y="20231"/>
                  </a:lnTo>
                  <a:lnTo>
                    <a:pt x="2946" y="20675"/>
                  </a:lnTo>
                  <a:lnTo>
                    <a:pt x="2844" y="20853"/>
                  </a:lnTo>
                  <a:lnTo>
                    <a:pt x="2413" y="21094"/>
                  </a:lnTo>
                  <a:lnTo>
                    <a:pt x="2171" y="21158"/>
                  </a:lnTo>
                  <a:lnTo>
                    <a:pt x="1435" y="21158"/>
                  </a:lnTo>
                  <a:lnTo>
                    <a:pt x="1104" y="21043"/>
                  </a:lnTo>
                  <a:lnTo>
                    <a:pt x="812" y="20662"/>
                  </a:lnTo>
                  <a:lnTo>
                    <a:pt x="749" y="20472"/>
                  </a:lnTo>
                  <a:lnTo>
                    <a:pt x="723" y="20218"/>
                  </a:lnTo>
                  <a:lnTo>
                    <a:pt x="0" y="20218"/>
                  </a:lnTo>
                  <a:lnTo>
                    <a:pt x="25" y="20662"/>
                  </a:lnTo>
                  <a:lnTo>
                    <a:pt x="177" y="21043"/>
                  </a:lnTo>
                  <a:lnTo>
                    <a:pt x="723" y="21640"/>
                  </a:lnTo>
                  <a:lnTo>
                    <a:pt x="1193" y="21793"/>
                  </a:lnTo>
                  <a:lnTo>
                    <a:pt x="2476" y="21793"/>
                  </a:lnTo>
                  <a:lnTo>
                    <a:pt x="2933" y="21653"/>
                  </a:lnTo>
                  <a:lnTo>
                    <a:pt x="3530" y="21069"/>
                  </a:lnTo>
                  <a:lnTo>
                    <a:pt x="3683" y="20726"/>
                  </a:lnTo>
                  <a:lnTo>
                    <a:pt x="3683" y="19913"/>
                  </a:lnTo>
                  <a:close/>
                </a:path>
                <a:path w="125095" h="54610">
                  <a:moveTo>
                    <a:pt x="3683" y="4432"/>
                  </a:moveTo>
                  <a:lnTo>
                    <a:pt x="3543" y="4127"/>
                  </a:lnTo>
                  <a:lnTo>
                    <a:pt x="3060" y="3810"/>
                  </a:lnTo>
                  <a:lnTo>
                    <a:pt x="2705" y="3695"/>
                  </a:lnTo>
                  <a:lnTo>
                    <a:pt x="1460" y="3390"/>
                  </a:lnTo>
                  <a:lnTo>
                    <a:pt x="1295" y="3327"/>
                  </a:lnTo>
                  <a:lnTo>
                    <a:pt x="990" y="3136"/>
                  </a:lnTo>
                  <a:lnTo>
                    <a:pt x="889" y="2984"/>
                  </a:lnTo>
                  <a:lnTo>
                    <a:pt x="889" y="2616"/>
                  </a:lnTo>
                  <a:lnTo>
                    <a:pt x="965" y="2463"/>
                  </a:lnTo>
                  <a:lnTo>
                    <a:pt x="1257" y="2247"/>
                  </a:lnTo>
                  <a:lnTo>
                    <a:pt x="1473" y="2197"/>
                  </a:lnTo>
                  <a:lnTo>
                    <a:pt x="2171" y="2197"/>
                  </a:lnTo>
                  <a:lnTo>
                    <a:pt x="2832" y="2959"/>
                  </a:lnTo>
                  <a:lnTo>
                    <a:pt x="3530" y="2959"/>
                  </a:lnTo>
                  <a:lnTo>
                    <a:pt x="3543" y="2667"/>
                  </a:lnTo>
                  <a:lnTo>
                    <a:pt x="3454" y="2400"/>
                  </a:lnTo>
                  <a:lnTo>
                    <a:pt x="2971" y="1752"/>
                  </a:lnTo>
                  <a:lnTo>
                    <a:pt x="2489" y="1549"/>
                  </a:lnTo>
                  <a:lnTo>
                    <a:pt x="1295" y="1549"/>
                  </a:lnTo>
                  <a:lnTo>
                    <a:pt x="889" y="1689"/>
                  </a:lnTo>
                  <a:lnTo>
                    <a:pt x="279" y="2209"/>
                  </a:lnTo>
                  <a:lnTo>
                    <a:pt x="127" y="2552"/>
                  </a:lnTo>
                  <a:lnTo>
                    <a:pt x="127" y="3327"/>
                  </a:lnTo>
                  <a:lnTo>
                    <a:pt x="292" y="3606"/>
                  </a:lnTo>
                  <a:lnTo>
                    <a:pt x="800" y="3924"/>
                  </a:lnTo>
                  <a:lnTo>
                    <a:pt x="1079" y="4025"/>
                  </a:lnTo>
                  <a:lnTo>
                    <a:pt x="2374" y="4356"/>
                  </a:lnTo>
                  <a:lnTo>
                    <a:pt x="2578" y="4432"/>
                  </a:lnTo>
                  <a:lnTo>
                    <a:pt x="2857" y="4597"/>
                  </a:lnTo>
                  <a:lnTo>
                    <a:pt x="2946" y="4737"/>
                  </a:lnTo>
                  <a:lnTo>
                    <a:pt x="2946" y="5181"/>
                  </a:lnTo>
                  <a:lnTo>
                    <a:pt x="2844" y="5372"/>
                  </a:lnTo>
                  <a:lnTo>
                    <a:pt x="2413" y="5600"/>
                  </a:lnTo>
                  <a:lnTo>
                    <a:pt x="2171" y="5664"/>
                  </a:lnTo>
                  <a:lnTo>
                    <a:pt x="1435" y="5664"/>
                  </a:lnTo>
                  <a:lnTo>
                    <a:pt x="1104" y="5549"/>
                  </a:lnTo>
                  <a:lnTo>
                    <a:pt x="812" y="5168"/>
                  </a:lnTo>
                  <a:lnTo>
                    <a:pt x="749" y="4978"/>
                  </a:lnTo>
                  <a:lnTo>
                    <a:pt x="723" y="4737"/>
                  </a:lnTo>
                  <a:lnTo>
                    <a:pt x="0" y="4737"/>
                  </a:lnTo>
                  <a:lnTo>
                    <a:pt x="25" y="5168"/>
                  </a:lnTo>
                  <a:lnTo>
                    <a:pt x="177" y="5549"/>
                  </a:lnTo>
                  <a:lnTo>
                    <a:pt x="723" y="6146"/>
                  </a:lnTo>
                  <a:lnTo>
                    <a:pt x="1193" y="6299"/>
                  </a:lnTo>
                  <a:lnTo>
                    <a:pt x="2476" y="6299"/>
                  </a:lnTo>
                  <a:lnTo>
                    <a:pt x="2933" y="6159"/>
                  </a:lnTo>
                  <a:lnTo>
                    <a:pt x="3530" y="5575"/>
                  </a:lnTo>
                  <a:lnTo>
                    <a:pt x="3683" y="5232"/>
                  </a:lnTo>
                  <a:lnTo>
                    <a:pt x="3683" y="4432"/>
                  </a:lnTo>
                  <a:close/>
                </a:path>
                <a:path w="125095" h="54610">
                  <a:moveTo>
                    <a:pt x="5308" y="48183"/>
                  </a:moveTo>
                  <a:lnTo>
                    <a:pt x="4546" y="48183"/>
                  </a:lnTo>
                  <a:lnTo>
                    <a:pt x="4546" y="52616"/>
                  </a:lnTo>
                  <a:lnTo>
                    <a:pt x="5308" y="52616"/>
                  </a:lnTo>
                  <a:lnTo>
                    <a:pt x="5308" y="48183"/>
                  </a:lnTo>
                  <a:close/>
                </a:path>
                <a:path w="125095" h="54610">
                  <a:moveTo>
                    <a:pt x="5308" y="46507"/>
                  </a:moveTo>
                  <a:lnTo>
                    <a:pt x="4546" y="46507"/>
                  </a:lnTo>
                  <a:lnTo>
                    <a:pt x="4546" y="47358"/>
                  </a:lnTo>
                  <a:lnTo>
                    <a:pt x="5308" y="47358"/>
                  </a:lnTo>
                  <a:lnTo>
                    <a:pt x="5308" y="46507"/>
                  </a:lnTo>
                  <a:close/>
                </a:path>
                <a:path w="125095" h="54610">
                  <a:moveTo>
                    <a:pt x="5308" y="32677"/>
                  </a:moveTo>
                  <a:lnTo>
                    <a:pt x="4546" y="32677"/>
                  </a:lnTo>
                  <a:lnTo>
                    <a:pt x="4546" y="37122"/>
                  </a:lnTo>
                  <a:lnTo>
                    <a:pt x="5308" y="37122"/>
                  </a:lnTo>
                  <a:lnTo>
                    <a:pt x="5308" y="32677"/>
                  </a:lnTo>
                  <a:close/>
                </a:path>
                <a:path w="125095" h="54610">
                  <a:moveTo>
                    <a:pt x="5308" y="31000"/>
                  </a:moveTo>
                  <a:lnTo>
                    <a:pt x="4546" y="31000"/>
                  </a:lnTo>
                  <a:lnTo>
                    <a:pt x="4546" y="31851"/>
                  </a:lnTo>
                  <a:lnTo>
                    <a:pt x="5308" y="31851"/>
                  </a:lnTo>
                  <a:lnTo>
                    <a:pt x="5308" y="31000"/>
                  </a:lnTo>
                  <a:close/>
                </a:path>
                <a:path w="125095" h="54610">
                  <a:moveTo>
                    <a:pt x="5308" y="17183"/>
                  </a:moveTo>
                  <a:lnTo>
                    <a:pt x="4546" y="17183"/>
                  </a:lnTo>
                  <a:lnTo>
                    <a:pt x="4546" y="21628"/>
                  </a:lnTo>
                  <a:lnTo>
                    <a:pt x="5308" y="21628"/>
                  </a:lnTo>
                  <a:lnTo>
                    <a:pt x="5308" y="17183"/>
                  </a:lnTo>
                  <a:close/>
                </a:path>
                <a:path w="125095" h="54610">
                  <a:moveTo>
                    <a:pt x="5308" y="15506"/>
                  </a:moveTo>
                  <a:lnTo>
                    <a:pt x="4546" y="15506"/>
                  </a:lnTo>
                  <a:lnTo>
                    <a:pt x="4546" y="16357"/>
                  </a:lnTo>
                  <a:lnTo>
                    <a:pt x="5308" y="16357"/>
                  </a:lnTo>
                  <a:lnTo>
                    <a:pt x="5308" y="15506"/>
                  </a:lnTo>
                  <a:close/>
                </a:path>
                <a:path w="125095" h="54610">
                  <a:moveTo>
                    <a:pt x="5308" y="1689"/>
                  </a:moveTo>
                  <a:lnTo>
                    <a:pt x="4546" y="1689"/>
                  </a:lnTo>
                  <a:lnTo>
                    <a:pt x="4546" y="6134"/>
                  </a:lnTo>
                  <a:lnTo>
                    <a:pt x="5308" y="6134"/>
                  </a:lnTo>
                  <a:lnTo>
                    <a:pt x="5308" y="1689"/>
                  </a:lnTo>
                  <a:close/>
                </a:path>
                <a:path w="125095" h="54610">
                  <a:moveTo>
                    <a:pt x="5308" y="12"/>
                  </a:moveTo>
                  <a:lnTo>
                    <a:pt x="4546" y="12"/>
                  </a:lnTo>
                  <a:lnTo>
                    <a:pt x="4546" y="863"/>
                  </a:lnTo>
                  <a:lnTo>
                    <a:pt x="5308" y="863"/>
                  </a:lnTo>
                  <a:lnTo>
                    <a:pt x="5308" y="12"/>
                  </a:lnTo>
                  <a:close/>
                </a:path>
                <a:path w="125095" h="54610">
                  <a:moveTo>
                    <a:pt x="8051" y="48158"/>
                  </a:moveTo>
                  <a:lnTo>
                    <a:pt x="7340" y="48158"/>
                  </a:lnTo>
                  <a:lnTo>
                    <a:pt x="7340" y="46913"/>
                  </a:lnTo>
                  <a:lnTo>
                    <a:pt x="6591" y="46913"/>
                  </a:lnTo>
                  <a:lnTo>
                    <a:pt x="6591" y="48158"/>
                  </a:lnTo>
                  <a:lnTo>
                    <a:pt x="5981" y="48158"/>
                  </a:lnTo>
                  <a:lnTo>
                    <a:pt x="5981" y="48768"/>
                  </a:lnTo>
                  <a:lnTo>
                    <a:pt x="6591" y="48768"/>
                  </a:lnTo>
                  <a:lnTo>
                    <a:pt x="6591" y="52006"/>
                  </a:lnTo>
                  <a:lnTo>
                    <a:pt x="6654" y="52235"/>
                  </a:lnTo>
                  <a:lnTo>
                    <a:pt x="6896" y="52590"/>
                  </a:lnTo>
                  <a:lnTo>
                    <a:pt x="7137" y="52692"/>
                  </a:lnTo>
                  <a:lnTo>
                    <a:pt x="7594" y="52692"/>
                  </a:lnTo>
                  <a:lnTo>
                    <a:pt x="7962" y="52641"/>
                  </a:lnTo>
                  <a:lnTo>
                    <a:pt x="8051" y="52019"/>
                  </a:lnTo>
                  <a:lnTo>
                    <a:pt x="7658" y="52044"/>
                  </a:lnTo>
                  <a:lnTo>
                    <a:pt x="7404" y="51943"/>
                  </a:lnTo>
                  <a:lnTo>
                    <a:pt x="7340" y="48768"/>
                  </a:lnTo>
                  <a:lnTo>
                    <a:pt x="8051" y="48768"/>
                  </a:lnTo>
                  <a:lnTo>
                    <a:pt x="8051" y="48158"/>
                  </a:lnTo>
                  <a:close/>
                </a:path>
                <a:path w="125095" h="54610">
                  <a:moveTo>
                    <a:pt x="8051" y="32664"/>
                  </a:moveTo>
                  <a:lnTo>
                    <a:pt x="7340" y="32664"/>
                  </a:lnTo>
                  <a:lnTo>
                    <a:pt x="7340" y="31419"/>
                  </a:lnTo>
                  <a:lnTo>
                    <a:pt x="6591" y="31419"/>
                  </a:lnTo>
                  <a:lnTo>
                    <a:pt x="6591" y="32664"/>
                  </a:lnTo>
                  <a:lnTo>
                    <a:pt x="5981" y="32664"/>
                  </a:lnTo>
                  <a:lnTo>
                    <a:pt x="5981" y="33274"/>
                  </a:lnTo>
                  <a:lnTo>
                    <a:pt x="6591" y="33274"/>
                  </a:lnTo>
                  <a:lnTo>
                    <a:pt x="6591" y="36512"/>
                  </a:lnTo>
                  <a:lnTo>
                    <a:pt x="6654" y="36741"/>
                  </a:lnTo>
                  <a:lnTo>
                    <a:pt x="6896" y="37096"/>
                  </a:lnTo>
                  <a:lnTo>
                    <a:pt x="7137" y="37185"/>
                  </a:lnTo>
                  <a:lnTo>
                    <a:pt x="7594" y="37185"/>
                  </a:lnTo>
                  <a:lnTo>
                    <a:pt x="7962" y="37147"/>
                  </a:lnTo>
                  <a:lnTo>
                    <a:pt x="8051" y="36525"/>
                  </a:lnTo>
                  <a:lnTo>
                    <a:pt x="7658" y="36537"/>
                  </a:lnTo>
                  <a:lnTo>
                    <a:pt x="7404" y="36436"/>
                  </a:lnTo>
                  <a:lnTo>
                    <a:pt x="7340" y="33274"/>
                  </a:lnTo>
                  <a:lnTo>
                    <a:pt x="8051" y="33274"/>
                  </a:lnTo>
                  <a:lnTo>
                    <a:pt x="8051" y="32664"/>
                  </a:lnTo>
                  <a:close/>
                </a:path>
                <a:path w="125095" h="54610">
                  <a:moveTo>
                    <a:pt x="8051" y="17170"/>
                  </a:moveTo>
                  <a:lnTo>
                    <a:pt x="7340" y="17170"/>
                  </a:lnTo>
                  <a:lnTo>
                    <a:pt x="7340" y="15925"/>
                  </a:lnTo>
                  <a:lnTo>
                    <a:pt x="6591" y="15925"/>
                  </a:lnTo>
                  <a:lnTo>
                    <a:pt x="6591" y="17170"/>
                  </a:lnTo>
                  <a:lnTo>
                    <a:pt x="5981" y="17170"/>
                  </a:lnTo>
                  <a:lnTo>
                    <a:pt x="5981" y="17780"/>
                  </a:lnTo>
                  <a:lnTo>
                    <a:pt x="6591" y="17780"/>
                  </a:lnTo>
                  <a:lnTo>
                    <a:pt x="6591" y="21018"/>
                  </a:lnTo>
                  <a:lnTo>
                    <a:pt x="6654" y="21247"/>
                  </a:lnTo>
                  <a:lnTo>
                    <a:pt x="6896" y="21602"/>
                  </a:lnTo>
                  <a:lnTo>
                    <a:pt x="7137" y="21691"/>
                  </a:lnTo>
                  <a:lnTo>
                    <a:pt x="7594" y="21691"/>
                  </a:lnTo>
                  <a:lnTo>
                    <a:pt x="7962" y="21653"/>
                  </a:lnTo>
                  <a:lnTo>
                    <a:pt x="8051" y="21031"/>
                  </a:lnTo>
                  <a:lnTo>
                    <a:pt x="7658" y="21043"/>
                  </a:lnTo>
                  <a:lnTo>
                    <a:pt x="7404" y="20942"/>
                  </a:lnTo>
                  <a:lnTo>
                    <a:pt x="7340" y="17780"/>
                  </a:lnTo>
                  <a:lnTo>
                    <a:pt x="8051" y="17780"/>
                  </a:lnTo>
                  <a:lnTo>
                    <a:pt x="8051" y="17170"/>
                  </a:lnTo>
                  <a:close/>
                </a:path>
                <a:path w="125095" h="54610">
                  <a:moveTo>
                    <a:pt x="8051" y="1676"/>
                  </a:moveTo>
                  <a:lnTo>
                    <a:pt x="7340" y="1676"/>
                  </a:lnTo>
                  <a:lnTo>
                    <a:pt x="7340" y="431"/>
                  </a:lnTo>
                  <a:lnTo>
                    <a:pt x="6591" y="431"/>
                  </a:lnTo>
                  <a:lnTo>
                    <a:pt x="6591" y="1676"/>
                  </a:lnTo>
                  <a:lnTo>
                    <a:pt x="5981" y="1676"/>
                  </a:lnTo>
                  <a:lnTo>
                    <a:pt x="5981" y="2286"/>
                  </a:lnTo>
                  <a:lnTo>
                    <a:pt x="6591" y="2286"/>
                  </a:lnTo>
                  <a:lnTo>
                    <a:pt x="6591" y="5524"/>
                  </a:lnTo>
                  <a:lnTo>
                    <a:pt x="6654" y="5753"/>
                  </a:lnTo>
                  <a:lnTo>
                    <a:pt x="6896" y="6108"/>
                  </a:lnTo>
                  <a:lnTo>
                    <a:pt x="7137" y="6197"/>
                  </a:lnTo>
                  <a:lnTo>
                    <a:pt x="7594" y="6197"/>
                  </a:lnTo>
                  <a:lnTo>
                    <a:pt x="7962" y="6159"/>
                  </a:lnTo>
                  <a:lnTo>
                    <a:pt x="8051" y="5537"/>
                  </a:lnTo>
                  <a:lnTo>
                    <a:pt x="7658" y="5549"/>
                  </a:lnTo>
                  <a:lnTo>
                    <a:pt x="7404" y="5448"/>
                  </a:lnTo>
                  <a:lnTo>
                    <a:pt x="7340" y="2286"/>
                  </a:lnTo>
                  <a:lnTo>
                    <a:pt x="8051" y="2286"/>
                  </a:lnTo>
                  <a:lnTo>
                    <a:pt x="8051" y="1676"/>
                  </a:lnTo>
                  <a:close/>
                </a:path>
                <a:path w="125095" h="54610">
                  <a:moveTo>
                    <a:pt x="12623" y="50622"/>
                  </a:moveTo>
                  <a:lnTo>
                    <a:pt x="11874" y="48425"/>
                  </a:lnTo>
                  <a:lnTo>
                    <a:pt x="11849" y="50038"/>
                  </a:lnTo>
                  <a:lnTo>
                    <a:pt x="9372" y="50038"/>
                  </a:lnTo>
                  <a:lnTo>
                    <a:pt x="9385" y="49707"/>
                  </a:lnTo>
                  <a:lnTo>
                    <a:pt x="9512" y="49339"/>
                  </a:lnTo>
                  <a:lnTo>
                    <a:pt x="9982" y="48831"/>
                  </a:lnTo>
                  <a:lnTo>
                    <a:pt x="10274" y="48717"/>
                  </a:lnTo>
                  <a:lnTo>
                    <a:pt x="11099" y="48717"/>
                  </a:lnTo>
                  <a:lnTo>
                    <a:pt x="11442" y="48895"/>
                  </a:lnTo>
                  <a:lnTo>
                    <a:pt x="11696" y="49339"/>
                  </a:lnTo>
                  <a:lnTo>
                    <a:pt x="11811" y="49644"/>
                  </a:lnTo>
                  <a:lnTo>
                    <a:pt x="11849" y="50038"/>
                  </a:lnTo>
                  <a:lnTo>
                    <a:pt x="11849" y="48425"/>
                  </a:lnTo>
                  <a:lnTo>
                    <a:pt x="11277" y="48133"/>
                  </a:lnTo>
                  <a:lnTo>
                    <a:pt x="10972" y="48056"/>
                  </a:lnTo>
                  <a:lnTo>
                    <a:pt x="10033" y="48056"/>
                  </a:lnTo>
                  <a:lnTo>
                    <a:pt x="9525" y="48285"/>
                  </a:lnTo>
                  <a:lnTo>
                    <a:pt x="8750" y="49174"/>
                  </a:lnTo>
                  <a:lnTo>
                    <a:pt x="8661" y="49453"/>
                  </a:lnTo>
                  <a:lnTo>
                    <a:pt x="8750" y="51765"/>
                  </a:lnTo>
                  <a:lnTo>
                    <a:pt x="9525" y="52578"/>
                  </a:lnTo>
                  <a:lnTo>
                    <a:pt x="9994" y="52781"/>
                  </a:lnTo>
                  <a:lnTo>
                    <a:pt x="10769" y="52781"/>
                  </a:lnTo>
                  <a:lnTo>
                    <a:pt x="12560" y="51219"/>
                  </a:lnTo>
                  <a:lnTo>
                    <a:pt x="11823" y="51219"/>
                  </a:lnTo>
                  <a:lnTo>
                    <a:pt x="11760" y="51447"/>
                  </a:lnTo>
                  <a:lnTo>
                    <a:pt x="11671" y="51587"/>
                  </a:lnTo>
                  <a:lnTo>
                    <a:pt x="11303" y="51993"/>
                  </a:lnTo>
                  <a:lnTo>
                    <a:pt x="10998" y="52120"/>
                  </a:lnTo>
                  <a:lnTo>
                    <a:pt x="10185" y="52120"/>
                  </a:lnTo>
                  <a:lnTo>
                    <a:pt x="9906" y="51993"/>
                  </a:lnTo>
                  <a:lnTo>
                    <a:pt x="9474" y="51447"/>
                  </a:lnTo>
                  <a:lnTo>
                    <a:pt x="9359" y="50622"/>
                  </a:lnTo>
                  <a:lnTo>
                    <a:pt x="12623" y="50622"/>
                  </a:lnTo>
                  <a:close/>
                </a:path>
                <a:path w="125095" h="54610">
                  <a:moveTo>
                    <a:pt x="12623" y="35128"/>
                  </a:moveTo>
                  <a:lnTo>
                    <a:pt x="12611" y="34531"/>
                  </a:lnTo>
                  <a:lnTo>
                    <a:pt x="12534" y="33959"/>
                  </a:lnTo>
                  <a:lnTo>
                    <a:pt x="12407" y="33591"/>
                  </a:lnTo>
                  <a:lnTo>
                    <a:pt x="12166" y="33223"/>
                  </a:lnTo>
                  <a:lnTo>
                    <a:pt x="11874" y="32931"/>
                  </a:lnTo>
                  <a:lnTo>
                    <a:pt x="11849" y="34531"/>
                  </a:lnTo>
                  <a:lnTo>
                    <a:pt x="9372" y="34531"/>
                  </a:lnTo>
                  <a:lnTo>
                    <a:pt x="9385" y="34213"/>
                  </a:lnTo>
                  <a:lnTo>
                    <a:pt x="9512" y="33832"/>
                  </a:lnTo>
                  <a:lnTo>
                    <a:pt x="9982" y="33337"/>
                  </a:lnTo>
                  <a:lnTo>
                    <a:pt x="10274" y="33223"/>
                  </a:lnTo>
                  <a:lnTo>
                    <a:pt x="11099" y="33223"/>
                  </a:lnTo>
                  <a:lnTo>
                    <a:pt x="11442" y="33401"/>
                  </a:lnTo>
                  <a:lnTo>
                    <a:pt x="11696" y="33845"/>
                  </a:lnTo>
                  <a:lnTo>
                    <a:pt x="11811" y="34150"/>
                  </a:lnTo>
                  <a:lnTo>
                    <a:pt x="11849" y="34531"/>
                  </a:lnTo>
                  <a:lnTo>
                    <a:pt x="11849" y="32931"/>
                  </a:lnTo>
                  <a:lnTo>
                    <a:pt x="11277" y="32639"/>
                  </a:lnTo>
                  <a:lnTo>
                    <a:pt x="10972" y="32562"/>
                  </a:lnTo>
                  <a:lnTo>
                    <a:pt x="10033" y="32562"/>
                  </a:lnTo>
                  <a:lnTo>
                    <a:pt x="9525" y="32778"/>
                  </a:lnTo>
                  <a:lnTo>
                    <a:pt x="8750" y="33680"/>
                  </a:lnTo>
                  <a:lnTo>
                    <a:pt x="8661" y="33959"/>
                  </a:lnTo>
                  <a:lnTo>
                    <a:pt x="8750" y="36271"/>
                  </a:lnTo>
                  <a:lnTo>
                    <a:pt x="9525" y="37071"/>
                  </a:lnTo>
                  <a:lnTo>
                    <a:pt x="9994" y="37274"/>
                  </a:lnTo>
                  <a:lnTo>
                    <a:pt x="10769" y="37274"/>
                  </a:lnTo>
                  <a:lnTo>
                    <a:pt x="12560" y="35725"/>
                  </a:lnTo>
                  <a:lnTo>
                    <a:pt x="11823" y="35725"/>
                  </a:lnTo>
                  <a:lnTo>
                    <a:pt x="11760" y="35941"/>
                  </a:lnTo>
                  <a:lnTo>
                    <a:pt x="11671" y="36093"/>
                  </a:lnTo>
                  <a:lnTo>
                    <a:pt x="11303" y="36499"/>
                  </a:lnTo>
                  <a:lnTo>
                    <a:pt x="10998" y="36626"/>
                  </a:lnTo>
                  <a:lnTo>
                    <a:pt x="10185" y="36626"/>
                  </a:lnTo>
                  <a:lnTo>
                    <a:pt x="9906" y="36499"/>
                  </a:lnTo>
                  <a:lnTo>
                    <a:pt x="9474" y="35941"/>
                  </a:lnTo>
                  <a:lnTo>
                    <a:pt x="9359" y="35128"/>
                  </a:lnTo>
                  <a:lnTo>
                    <a:pt x="12623" y="35128"/>
                  </a:lnTo>
                  <a:close/>
                </a:path>
                <a:path w="125095" h="54610">
                  <a:moveTo>
                    <a:pt x="12623" y="19634"/>
                  </a:moveTo>
                  <a:lnTo>
                    <a:pt x="11849" y="17424"/>
                  </a:lnTo>
                  <a:lnTo>
                    <a:pt x="11849" y="19037"/>
                  </a:lnTo>
                  <a:lnTo>
                    <a:pt x="9372" y="19037"/>
                  </a:lnTo>
                  <a:lnTo>
                    <a:pt x="9385" y="18707"/>
                  </a:lnTo>
                  <a:lnTo>
                    <a:pt x="9512" y="18338"/>
                  </a:lnTo>
                  <a:lnTo>
                    <a:pt x="9982" y="17843"/>
                  </a:lnTo>
                  <a:lnTo>
                    <a:pt x="10274" y="17716"/>
                  </a:lnTo>
                  <a:lnTo>
                    <a:pt x="11099" y="17716"/>
                  </a:lnTo>
                  <a:lnTo>
                    <a:pt x="11442" y="17907"/>
                  </a:lnTo>
                  <a:lnTo>
                    <a:pt x="11696" y="18351"/>
                  </a:lnTo>
                  <a:lnTo>
                    <a:pt x="11811" y="18656"/>
                  </a:lnTo>
                  <a:lnTo>
                    <a:pt x="11849" y="19037"/>
                  </a:lnTo>
                  <a:lnTo>
                    <a:pt x="11849" y="17424"/>
                  </a:lnTo>
                  <a:lnTo>
                    <a:pt x="11277" y="17132"/>
                  </a:lnTo>
                  <a:lnTo>
                    <a:pt x="10972" y="17068"/>
                  </a:lnTo>
                  <a:lnTo>
                    <a:pt x="10033" y="17068"/>
                  </a:lnTo>
                  <a:lnTo>
                    <a:pt x="9525" y="17284"/>
                  </a:lnTo>
                  <a:lnTo>
                    <a:pt x="8750" y="18186"/>
                  </a:lnTo>
                  <a:lnTo>
                    <a:pt x="8661" y="18453"/>
                  </a:lnTo>
                  <a:lnTo>
                    <a:pt x="8750" y="20777"/>
                  </a:lnTo>
                  <a:lnTo>
                    <a:pt x="9525" y="21577"/>
                  </a:lnTo>
                  <a:lnTo>
                    <a:pt x="9994" y="21780"/>
                  </a:lnTo>
                  <a:lnTo>
                    <a:pt x="10769" y="21780"/>
                  </a:lnTo>
                  <a:lnTo>
                    <a:pt x="12560" y="20218"/>
                  </a:lnTo>
                  <a:lnTo>
                    <a:pt x="11823" y="20218"/>
                  </a:lnTo>
                  <a:lnTo>
                    <a:pt x="11760" y="20447"/>
                  </a:lnTo>
                  <a:lnTo>
                    <a:pt x="11671" y="20599"/>
                  </a:lnTo>
                  <a:lnTo>
                    <a:pt x="11303" y="21005"/>
                  </a:lnTo>
                  <a:lnTo>
                    <a:pt x="10998" y="21132"/>
                  </a:lnTo>
                  <a:lnTo>
                    <a:pt x="10185" y="21132"/>
                  </a:lnTo>
                  <a:lnTo>
                    <a:pt x="9906" y="21005"/>
                  </a:lnTo>
                  <a:lnTo>
                    <a:pt x="9474" y="20447"/>
                  </a:lnTo>
                  <a:lnTo>
                    <a:pt x="9359" y="19634"/>
                  </a:lnTo>
                  <a:lnTo>
                    <a:pt x="12623" y="19634"/>
                  </a:lnTo>
                  <a:close/>
                </a:path>
                <a:path w="125095" h="54610">
                  <a:moveTo>
                    <a:pt x="12623" y="4140"/>
                  </a:moveTo>
                  <a:lnTo>
                    <a:pt x="11874" y="1943"/>
                  </a:lnTo>
                  <a:lnTo>
                    <a:pt x="11849" y="3543"/>
                  </a:lnTo>
                  <a:lnTo>
                    <a:pt x="9372" y="3543"/>
                  </a:lnTo>
                  <a:lnTo>
                    <a:pt x="9385" y="3225"/>
                  </a:lnTo>
                  <a:lnTo>
                    <a:pt x="9512" y="2844"/>
                  </a:lnTo>
                  <a:lnTo>
                    <a:pt x="9982" y="2349"/>
                  </a:lnTo>
                  <a:lnTo>
                    <a:pt x="10274" y="2222"/>
                  </a:lnTo>
                  <a:lnTo>
                    <a:pt x="11099" y="2222"/>
                  </a:lnTo>
                  <a:lnTo>
                    <a:pt x="11442" y="2413"/>
                  </a:lnTo>
                  <a:lnTo>
                    <a:pt x="11696" y="2857"/>
                  </a:lnTo>
                  <a:lnTo>
                    <a:pt x="11811" y="3162"/>
                  </a:lnTo>
                  <a:lnTo>
                    <a:pt x="11849" y="3543"/>
                  </a:lnTo>
                  <a:lnTo>
                    <a:pt x="11849" y="1943"/>
                  </a:lnTo>
                  <a:lnTo>
                    <a:pt x="11277" y="1651"/>
                  </a:lnTo>
                  <a:lnTo>
                    <a:pt x="10972" y="1574"/>
                  </a:lnTo>
                  <a:lnTo>
                    <a:pt x="10033" y="1574"/>
                  </a:lnTo>
                  <a:lnTo>
                    <a:pt x="9525" y="1790"/>
                  </a:lnTo>
                  <a:lnTo>
                    <a:pt x="8750" y="2692"/>
                  </a:lnTo>
                  <a:lnTo>
                    <a:pt x="8661" y="2959"/>
                  </a:lnTo>
                  <a:lnTo>
                    <a:pt x="8750" y="5283"/>
                  </a:lnTo>
                  <a:lnTo>
                    <a:pt x="9525" y="6083"/>
                  </a:lnTo>
                  <a:lnTo>
                    <a:pt x="9994" y="6286"/>
                  </a:lnTo>
                  <a:lnTo>
                    <a:pt x="10769" y="6286"/>
                  </a:lnTo>
                  <a:lnTo>
                    <a:pt x="12560" y="4737"/>
                  </a:lnTo>
                  <a:lnTo>
                    <a:pt x="11823" y="4737"/>
                  </a:lnTo>
                  <a:lnTo>
                    <a:pt x="11760" y="4953"/>
                  </a:lnTo>
                  <a:lnTo>
                    <a:pt x="11671" y="5105"/>
                  </a:lnTo>
                  <a:lnTo>
                    <a:pt x="11303" y="5511"/>
                  </a:lnTo>
                  <a:lnTo>
                    <a:pt x="10998" y="5638"/>
                  </a:lnTo>
                  <a:lnTo>
                    <a:pt x="10185" y="5638"/>
                  </a:lnTo>
                  <a:lnTo>
                    <a:pt x="9906" y="5511"/>
                  </a:lnTo>
                  <a:lnTo>
                    <a:pt x="9474" y="4953"/>
                  </a:lnTo>
                  <a:lnTo>
                    <a:pt x="9359" y="4140"/>
                  </a:lnTo>
                  <a:lnTo>
                    <a:pt x="12623" y="4140"/>
                  </a:lnTo>
                  <a:close/>
                </a:path>
                <a:path w="125095" h="54610">
                  <a:moveTo>
                    <a:pt x="17741" y="53263"/>
                  </a:moveTo>
                  <a:lnTo>
                    <a:pt x="12992" y="53263"/>
                  </a:lnTo>
                  <a:lnTo>
                    <a:pt x="12992" y="53682"/>
                  </a:lnTo>
                  <a:lnTo>
                    <a:pt x="17741" y="53682"/>
                  </a:lnTo>
                  <a:lnTo>
                    <a:pt x="17741" y="53263"/>
                  </a:lnTo>
                  <a:close/>
                </a:path>
                <a:path w="125095" h="54610">
                  <a:moveTo>
                    <a:pt x="17741" y="37769"/>
                  </a:moveTo>
                  <a:lnTo>
                    <a:pt x="12992" y="37769"/>
                  </a:lnTo>
                  <a:lnTo>
                    <a:pt x="12992" y="38188"/>
                  </a:lnTo>
                  <a:lnTo>
                    <a:pt x="17741" y="38188"/>
                  </a:lnTo>
                  <a:lnTo>
                    <a:pt x="17741" y="37769"/>
                  </a:lnTo>
                  <a:close/>
                </a:path>
                <a:path w="125095" h="54610">
                  <a:moveTo>
                    <a:pt x="17741" y="22263"/>
                  </a:moveTo>
                  <a:lnTo>
                    <a:pt x="12992" y="22263"/>
                  </a:lnTo>
                  <a:lnTo>
                    <a:pt x="12992" y="22694"/>
                  </a:lnTo>
                  <a:lnTo>
                    <a:pt x="17741" y="22694"/>
                  </a:lnTo>
                  <a:lnTo>
                    <a:pt x="17741" y="22263"/>
                  </a:lnTo>
                  <a:close/>
                </a:path>
                <a:path w="125095" h="54610">
                  <a:moveTo>
                    <a:pt x="17741" y="6781"/>
                  </a:moveTo>
                  <a:lnTo>
                    <a:pt x="12992" y="6781"/>
                  </a:lnTo>
                  <a:lnTo>
                    <a:pt x="12992" y="7200"/>
                  </a:lnTo>
                  <a:lnTo>
                    <a:pt x="17741" y="7200"/>
                  </a:lnTo>
                  <a:lnTo>
                    <a:pt x="17741" y="6781"/>
                  </a:lnTo>
                  <a:close/>
                </a:path>
                <a:path w="125095" h="54610">
                  <a:moveTo>
                    <a:pt x="19050" y="1689"/>
                  </a:moveTo>
                  <a:lnTo>
                    <a:pt x="18288" y="1689"/>
                  </a:lnTo>
                  <a:lnTo>
                    <a:pt x="18288" y="6134"/>
                  </a:lnTo>
                  <a:lnTo>
                    <a:pt x="19050" y="6134"/>
                  </a:lnTo>
                  <a:lnTo>
                    <a:pt x="19050" y="1689"/>
                  </a:lnTo>
                  <a:close/>
                </a:path>
                <a:path w="125095" h="54610">
                  <a:moveTo>
                    <a:pt x="19050" y="12"/>
                  </a:moveTo>
                  <a:lnTo>
                    <a:pt x="18288" y="12"/>
                  </a:lnTo>
                  <a:lnTo>
                    <a:pt x="18288" y="863"/>
                  </a:lnTo>
                  <a:lnTo>
                    <a:pt x="19050" y="863"/>
                  </a:lnTo>
                  <a:lnTo>
                    <a:pt x="19050" y="12"/>
                  </a:lnTo>
                  <a:close/>
                </a:path>
                <a:path w="125095" h="54610">
                  <a:moveTo>
                    <a:pt x="19900" y="32664"/>
                  </a:moveTo>
                  <a:lnTo>
                    <a:pt x="19189" y="32664"/>
                  </a:lnTo>
                  <a:lnTo>
                    <a:pt x="19189" y="31419"/>
                  </a:lnTo>
                  <a:lnTo>
                    <a:pt x="18440" y="31419"/>
                  </a:lnTo>
                  <a:lnTo>
                    <a:pt x="18440" y="32664"/>
                  </a:lnTo>
                  <a:lnTo>
                    <a:pt x="17830" y="32664"/>
                  </a:lnTo>
                  <a:lnTo>
                    <a:pt x="17830" y="33274"/>
                  </a:lnTo>
                  <a:lnTo>
                    <a:pt x="18440" y="33274"/>
                  </a:lnTo>
                  <a:lnTo>
                    <a:pt x="18440" y="36512"/>
                  </a:lnTo>
                  <a:lnTo>
                    <a:pt x="18503" y="36741"/>
                  </a:lnTo>
                  <a:lnTo>
                    <a:pt x="18745" y="37096"/>
                  </a:lnTo>
                  <a:lnTo>
                    <a:pt x="18986" y="37185"/>
                  </a:lnTo>
                  <a:lnTo>
                    <a:pt x="19443" y="37185"/>
                  </a:lnTo>
                  <a:lnTo>
                    <a:pt x="19812" y="37147"/>
                  </a:lnTo>
                  <a:lnTo>
                    <a:pt x="19900" y="36525"/>
                  </a:lnTo>
                  <a:lnTo>
                    <a:pt x="19507" y="36537"/>
                  </a:lnTo>
                  <a:lnTo>
                    <a:pt x="19253" y="36436"/>
                  </a:lnTo>
                  <a:lnTo>
                    <a:pt x="19189" y="33274"/>
                  </a:lnTo>
                  <a:lnTo>
                    <a:pt x="19900" y="33274"/>
                  </a:lnTo>
                  <a:lnTo>
                    <a:pt x="19900" y="32664"/>
                  </a:lnTo>
                  <a:close/>
                </a:path>
                <a:path w="125095" h="54610">
                  <a:moveTo>
                    <a:pt x="21894" y="48196"/>
                  </a:moveTo>
                  <a:lnTo>
                    <a:pt x="21209" y="48196"/>
                  </a:lnTo>
                  <a:lnTo>
                    <a:pt x="21209" y="48768"/>
                  </a:lnTo>
                  <a:lnTo>
                    <a:pt x="21094" y="48628"/>
                  </a:lnTo>
                  <a:lnTo>
                    <a:pt x="21094" y="49403"/>
                  </a:lnTo>
                  <a:lnTo>
                    <a:pt x="20993" y="51409"/>
                  </a:lnTo>
                  <a:lnTo>
                    <a:pt x="20802" y="51816"/>
                  </a:lnTo>
                  <a:lnTo>
                    <a:pt x="20421" y="52057"/>
                  </a:lnTo>
                  <a:lnTo>
                    <a:pt x="19545" y="52057"/>
                  </a:lnTo>
                  <a:lnTo>
                    <a:pt x="19265" y="51930"/>
                  </a:lnTo>
                  <a:lnTo>
                    <a:pt x="18859" y="51409"/>
                  </a:lnTo>
                  <a:lnTo>
                    <a:pt x="18834" y="49707"/>
                  </a:lnTo>
                  <a:lnTo>
                    <a:pt x="19113" y="48996"/>
                  </a:lnTo>
                  <a:lnTo>
                    <a:pt x="19469" y="48742"/>
                  </a:lnTo>
                  <a:lnTo>
                    <a:pt x="20345" y="48742"/>
                  </a:lnTo>
                  <a:lnTo>
                    <a:pt x="20637" y="48869"/>
                  </a:lnTo>
                  <a:lnTo>
                    <a:pt x="21094" y="49403"/>
                  </a:lnTo>
                  <a:lnTo>
                    <a:pt x="21094" y="48628"/>
                  </a:lnTo>
                  <a:lnTo>
                    <a:pt x="20916" y="48437"/>
                  </a:lnTo>
                  <a:lnTo>
                    <a:pt x="20510" y="48158"/>
                  </a:lnTo>
                  <a:lnTo>
                    <a:pt x="20205" y="48082"/>
                  </a:lnTo>
                  <a:lnTo>
                    <a:pt x="19342" y="48082"/>
                  </a:lnTo>
                  <a:lnTo>
                    <a:pt x="18897" y="48298"/>
                  </a:lnTo>
                  <a:lnTo>
                    <a:pt x="18173" y="49136"/>
                  </a:lnTo>
                  <a:lnTo>
                    <a:pt x="18084" y="49403"/>
                  </a:lnTo>
                  <a:lnTo>
                    <a:pt x="18173" y="51816"/>
                  </a:lnTo>
                  <a:lnTo>
                    <a:pt x="18897" y="52501"/>
                  </a:lnTo>
                  <a:lnTo>
                    <a:pt x="19316" y="52666"/>
                  </a:lnTo>
                  <a:lnTo>
                    <a:pt x="20154" y="52666"/>
                  </a:lnTo>
                  <a:lnTo>
                    <a:pt x="20421" y="52616"/>
                  </a:lnTo>
                  <a:lnTo>
                    <a:pt x="20853" y="52387"/>
                  </a:lnTo>
                  <a:lnTo>
                    <a:pt x="21031" y="52222"/>
                  </a:lnTo>
                  <a:lnTo>
                    <a:pt x="21132" y="52057"/>
                  </a:lnTo>
                  <a:lnTo>
                    <a:pt x="21082" y="53174"/>
                  </a:lnTo>
                  <a:lnTo>
                    <a:pt x="20853" y="53682"/>
                  </a:lnTo>
                  <a:lnTo>
                    <a:pt x="20485" y="53886"/>
                  </a:lnTo>
                  <a:lnTo>
                    <a:pt x="19545" y="53886"/>
                  </a:lnTo>
                  <a:lnTo>
                    <a:pt x="19278" y="53797"/>
                  </a:lnTo>
                  <a:lnTo>
                    <a:pt x="18999" y="53517"/>
                  </a:lnTo>
                  <a:lnTo>
                    <a:pt x="18884" y="53174"/>
                  </a:lnTo>
                  <a:lnTo>
                    <a:pt x="18122" y="53174"/>
                  </a:lnTo>
                  <a:lnTo>
                    <a:pt x="18199" y="53682"/>
                  </a:lnTo>
                  <a:lnTo>
                    <a:pt x="18351" y="53962"/>
                  </a:lnTo>
                  <a:lnTo>
                    <a:pt x="18999" y="54394"/>
                  </a:lnTo>
                  <a:lnTo>
                    <a:pt x="19405" y="54495"/>
                  </a:lnTo>
                  <a:lnTo>
                    <a:pt x="20751" y="54495"/>
                  </a:lnTo>
                  <a:lnTo>
                    <a:pt x="21336" y="54190"/>
                  </a:lnTo>
                  <a:lnTo>
                    <a:pt x="21501" y="53886"/>
                  </a:lnTo>
                  <a:lnTo>
                    <a:pt x="21818" y="53263"/>
                  </a:lnTo>
                  <a:lnTo>
                    <a:pt x="21894" y="51993"/>
                  </a:lnTo>
                  <a:lnTo>
                    <a:pt x="21894" y="48768"/>
                  </a:lnTo>
                  <a:lnTo>
                    <a:pt x="21894" y="48196"/>
                  </a:lnTo>
                  <a:close/>
                </a:path>
                <a:path w="125095" h="54610">
                  <a:moveTo>
                    <a:pt x="21894" y="17208"/>
                  </a:moveTo>
                  <a:lnTo>
                    <a:pt x="21209" y="17208"/>
                  </a:lnTo>
                  <a:lnTo>
                    <a:pt x="21209" y="17767"/>
                  </a:lnTo>
                  <a:lnTo>
                    <a:pt x="21094" y="17627"/>
                  </a:lnTo>
                  <a:lnTo>
                    <a:pt x="21094" y="18415"/>
                  </a:lnTo>
                  <a:lnTo>
                    <a:pt x="20993" y="20408"/>
                  </a:lnTo>
                  <a:lnTo>
                    <a:pt x="20802" y="20815"/>
                  </a:lnTo>
                  <a:lnTo>
                    <a:pt x="20421" y="21069"/>
                  </a:lnTo>
                  <a:lnTo>
                    <a:pt x="19545" y="21069"/>
                  </a:lnTo>
                  <a:lnTo>
                    <a:pt x="19265" y="20929"/>
                  </a:lnTo>
                  <a:lnTo>
                    <a:pt x="18859" y="20408"/>
                  </a:lnTo>
                  <a:lnTo>
                    <a:pt x="18834" y="18707"/>
                  </a:lnTo>
                  <a:lnTo>
                    <a:pt x="19113" y="17995"/>
                  </a:lnTo>
                  <a:lnTo>
                    <a:pt x="19469" y="17741"/>
                  </a:lnTo>
                  <a:lnTo>
                    <a:pt x="20345" y="17741"/>
                  </a:lnTo>
                  <a:lnTo>
                    <a:pt x="20637" y="17881"/>
                  </a:lnTo>
                  <a:lnTo>
                    <a:pt x="21094" y="18415"/>
                  </a:lnTo>
                  <a:lnTo>
                    <a:pt x="21094" y="17627"/>
                  </a:lnTo>
                  <a:lnTo>
                    <a:pt x="20916" y="17437"/>
                  </a:lnTo>
                  <a:lnTo>
                    <a:pt x="20510" y="17170"/>
                  </a:lnTo>
                  <a:lnTo>
                    <a:pt x="20205" y="17081"/>
                  </a:lnTo>
                  <a:lnTo>
                    <a:pt x="19342" y="17081"/>
                  </a:lnTo>
                  <a:lnTo>
                    <a:pt x="18897" y="17297"/>
                  </a:lnTo>
                  <a:lnTo>
                    <a:pt x="18173" y="18148"/>
                  </a:lnTo>
                  <a:lnTo>
                    <a:pt x="18084" y="18415"/>
                  </a:lnTo>
                  <a:lnTo>
                    <a:pt x="18173" y="20815"/>
                  </a:lnTo>
                  <a:lnTo>
                    <a:pt x="18897" y="21501"/>
                  </a:lnTo>
                  <a:lnTo>
                    <a:pt x="19316" y="21678"/>
                  </a:lnTo>
                  <a:lnTo>
                    <a:pt x="20154" y="21678"/>
                  </a:lnTo>
                  <a:lnTo>
                    <a:pt x="20421" y="21628"/>
                  </a:lnTo>
                  <a:lnTo>
                    <a:pt x="20853" y="21399"/>
                  </a:lnTo>
                  <a:lnTo>
                    <a:pt x="21031" y="21234"/>
                  </a:lnTo>
                  <a:lnTo>
                    <a:pt x="21132" y="21069"/>
                  </a:lnTo>
                  <a:lnTo>
                    <a:pt x="21082" y="22174"/>
                  </a:lnTo>
                  <a:lnTo>
                    <a:pt x="20853" y="22682"/>
                  </a:lnTo>
                  <a:lnTo>
                    <a:pt x="20485" y="22885"/>
                  </a:lnTo>
                  <a:lnTo>
                    <a:pt x="19545" y="22885"/>
                  </a:lnTo>
                  <a:lnTo>
                    <a:pt x="19278" y="22796"/>
                  </a:lnTo>
                  <a:lnTo>
                    <a:pt x="18999" y="22529"/>
                  </a:lnTo>
                  <a:lnTo>
                    <a:pt x="18884" y="22174"/>
                  </a:lnTo>
                  <a:lnTo>
                    <a:pt x="18122" y="22174"/>
                  </a:lnTo>
                  <a:lnTo>
                    <a:pt x="18199" y="22682"/>
                  </a:lnTo>
                  <a:lnTo>
                    <a:pt x="18351" y="22974"/>
                  </a:lnTo>
                  <a:lnTo>
                    <a:pt x="18999" y="23393"/>
                  </a:lnTo>
                  <a:lnTo>
                    <a:pt x="19405" y="23507"/>
                  </a:lnTo>
                  <a:lnTo>
                    <a:pt x="20751" y="23507"/>
                  </a:lnTo>
                  <a:lnTo>
                    <a:pt x="21336" y="23202"/>
                  </a:lnTo>
                  <a:lnTo>
                    <a:pt x="21501" y="22885"/>
                  </a:lnTo>
                  <a:lnTo>
                    <a:pt x="21818" y="22275"/>
                  </a:lnTo>
                  <a:lnTo>
                    <a:pt x="21894" y="21005"/>
                  </a:lnTo>
                  <a:lnTo>
                    <a:pt x="21894" y="17767"/>
                  </a:lnTo>
                  <a:lnTo>
                    <a:pt x="21894" y="17208"/>
                  </a:lnTo>
                  <a:close/>
                </a:path>
                <a:path w="125095" h="54610">
                  <a:moveTo>
                    <a:pt x="23799" y="15506"/>
                  </a:moveTo>
                  <a:lnTo>
                    <a:pt x="23050" y="15506"/>
                  </a:lnTo>
                  <a:lnTo>
                    <a:pt x="23050" y="21628"/>
                  </a:lnTo>
                  <a:lnTo>
                    <a:pt x="23799" y="21628"/>
                  </a:lnTo>
                  <a:lnTo>
                    <a:pt x="23799" y="15506"/>
                  </a:lnTo>
                  <a:close/>
                </a:path>
                <a:path w="125095" h="54610">
                  <a:moveTo>
                    <a:pt x="23812" y="0"/>
                  </a:moveTo>
                  <a:lnTo>
                    <a:pt x="23088" y="0"/>
                  </a:lnTo>
                  <a:lnTo>
                    <a:pt x="23088" y="2247"/>
                  </a:lnTo>
                  <a:lnTo>
                    <a:pt x="23012" y="4889"/>
                  </a:lnTo>
                  <a:lnTo>
                    <a:pt x="22567" y="5473"/>
                  </a:lnTo>
                  <a:lnTo>
                    <a:pt x="22275" y="5638"/>
                  </a:lnTo>
                  <a:lnTo>
                    <a:pt x="21488" y="5638"/>
                  </a:lnTo>
                  <a:lnTo>
                    <a:pt x="21158" y="5473"/>
                  </a:lnTo>
                  <a:lnTo>
                    <a:pt x="20789" y="4889"/>
                  </a:lnTo>
                  <a:lnTo>
                    <a:pt x="20777" y="2971"/>
                  </a:lnTo>
                  <a:lnTo>
                    <a:pt x="21247" y="2387"/>
                  </a:lnTo>
                  <a:lnTo>
                    <a:pt x="23012" y="4889"/>
                  </a:lnTo>
                  <a:lnTo>
                    <a:pt x="23012" y="2171"/>
                  </a:lnTo>
                  <a:lnTo>
                    <a:pt x="22771" y="1892"/>
                  </a:lnTo>
                  <a:lnTo>
                    <a:pt x="22402" y="1663"/>
                  </a:lnTo>
                  <a:lnTo>
                    <a:pt x="22123" y="1587"/>
                  </a:lnTo>
                  <a:lnTo>
                    <a:pt x="21170" y="1587"/>
                  </a:lnTo>
                  <a:lnTo>
                    <a:pt x="20739" y="1816"/>
                  </a:lnTo>
                  <a:lnTo>
                    <a:pt x="20027" y="2781"/>
                  </a:lnTo>
                  <a:lnTo>
                    <a:pt x="19977" y="2971"/>
                  </a:lnTo>
                  <a:lnTo>
                    <a:pt x="20040" y="5245"/>
                  </a:lnTo>
                  <a:lnTo>
                    <a:pt x="20777" y="6083"/>
                  </a:lnTo>
                  <a:lnTo>
                    <a:pt x="21196" y="6286"/>
                  </a:lnTo>
                  <a:lnTo>
                    <a:pt x="22009" y="6286"/>
                  </a:lnTo>
                  <a:lnTo>
                    <a:pt x="23139" y="5511"/>
                  </a:lnTo>
                  <a:lnTo>
                    <a:pt x="23139" y="6134"/>
                  </a:lnTo>
                  <a:lnTo>
                    <a:pt x="23812" y="6134"/>
                  </a:lnTo>
                  <a:lnTo>
                    <a:pt x="23812" y="5511"/>
                  </a:lnTo>
                  <a:lnTo>
                    <a:pt x="23812" y="0"/>
                  </a:lnTo>
                  <a:close/>
                </a:path>
                <a:path w="125095" h="54610">
                  <a:moveTo>
                    <a:pt x="24269" y="32664"/>
                  </a:moveTo>
                  <a:lnTo>
                    <a:pt x="23431" y="32664"/>
                  </a:lnTo>
                  <a:lnTo>
                    <a:pt x="22237" y="36296"/>
                  </a:lnTo>
                  <a:lnTo>
                    <a:pt x="21043" y="32664"/>
                  </a:lnTo>
                  <a:lnTo>
                    <a:pt x="20193" y="32664"/>
                  </a:lnTo>
                  <a:lnTo>
                    <a:pt x="21844" y="37249"/>
                  </a:lnTo>
                  <a:lnTo>
                    <a:pt x="21513" y="38023"/>
                  </a:lnTo>
                  <a:lnTo>
                    <a:pt x="21399" y="38176"/>
                  </a:lnTo>
                  <a:lnTo>
                    <a:pt x="21272" y="38265"/>
                  </a:lnTo>
                  <a:lnTo>
                    <a:pt x="20942" y="38277"/>
                  </a:lnTo>
                  <a:lnTo>
                    <a:pt x="20599" y="38201"/>
                  </a:lnTo>
                  <a:lnTo>
                    <a:pt x="20599" y="38887"/>
                  </a:lnTo>
                  <a:lnTo>
                    <a:pt x="20802" y="38938"/>
                  </a:lnTo>
                  <a:lnTo>
                    <a:pt x="21475" y="38950"/>
                  </a:lnTo>
                  <a:lnTo>
                    <a:pt x="21780" y="38823"/>
                  </a:lnTo>
                  <a:lnTo>
                    <a:pt x="22148" y="38315"/>
                  </a:lnTo>
                  <a:lnTo>
                    <a:pt x="22453" y="37630"/>
                  </a:lnTo>
                  <a:lnTo>
                    <a:pt x="23063" y="36004"/>
                  </a:lnTo>
                  <a:lnTo>
                    <a:pt x="24269" y="32664"/>
                  </a:lnTo>
                  <a:close/>
                </a:path>
                <a:path w="125095" h="54610">
                  <a:moveTo>
                    <a:pt x="25209" y="48082"/>
                  </a:moveTo>
                  <a:lnTo>
                    <a:pt x="24980" y="48056"/>
                  </a:lnTo>
                  <a:lnTo>
                    <a:pt x="24676" y="48056"/>
                  </a:lnTo>
                  <a:lnTo>
                    <a:pt x="24409" y="48171"/>
                  </a:lnTo>
                  <a:lnTo>
                    <a:pt x="23964" y="48602"/>
                  </a:lnTo>
                  <a:lnTo>
                    <a:pt x="23812" y="48780"/>
                  </a:lnTo>
                  <a:lnTo>
                    <a:pt x="23761" y="48933"/>
                  </a:lnTo>
                  <a:lnTo>
                    <a:pt x="23761" y="48158"/>
                  </a:lnTo>
                  <a:lnTo>
                    <a:pt x="23050" y="48158"/>
                  </a:lnTo>
                  <a:lnTo>
                    <a:pt x="23050" y="52616"/>
                  </a:lnTo>
                  <a:lnTo>
                    <a:pt x="23799" y="52616"/>
                  </a:lnTo>
                  <a:lnTo>
                    <a:pt x="23799" y="49733"/>
                  </a:lnTo>
                  <a:lnTo>
                    <a:pt x="23901" y="49453"/>
                  </a:lnTo>
                  <a:lnTo>
                    <a:pt x="24307" y="48971"/>
                  </a:lnTo>
                  <a:lnTo>
                    <a:pt x="24587" y="48856"/>
                  </a:lnTo>
                  <a:lnTo>
                    <a:pt x="24968" y="48856"/>
                  </a:lnTo>
                  <a:lnTo>
                    <a:pt x="25209" y="48869"/>
                  </a:lnTo>
                  <a:lnTo>
                    <a:pt x="25209" y="48082"/>
                  </a:lnTo>
                  <a:close/>
                </a:path>
                <a:path w="125095" h="54610">
                  <a:moveTo>
                    <a:pt x="28409" y="12"/>
                  </a:moveTo>
                  <a:lnTo>
                    <a:pt x="27571" y="12"/>
                  </a:lnTo>
                  <a:lnTo>
                    <a:pt x="27571" y="6134"/>
                  </a:lnTo>
                  <a:lnTo>
                    <a:pt x="28409" y="6134"/>
                  </a:lnTo>
                  <a:lnTo>
                    <a:pt x="28409" y="12"/>
                  </a:lnTo>
                  <a:close/>
                </a:path>
                <a:path w="125095" h="54610">
                  <a:moveTo>
                    <a:pt x="28765" y="18554"/>
                  </a:moveTo>
                  <a:lnTo>
                    <a:pt x="28575" y="17995"/>
                  </a:lnTo>
                  <a:lnTo>
                    <a:pt x="28244" y="17691"/>
                  </a:lnTo>
                  <a:lnTo>
                    <a:pt x="27914" y="17373"/>
                  </a:lnTo>
                  <a:lnTo>
                    <a:pt x="27914" y="18554"/>
                  </a:lnTo>
                  <a:lnTo>
                    <a:pt x="27825" y="20345"/>
                  </a:lnTo>
                  <a:lnTo>
                    <a:pt x="27520" y="20955"/>
                  </a:lnTo>
                  <a:lnTo>
                    <a:pt x="27178" y="21145"/>
                  </a:lnTo>
                  <a:lnTo>
                    <a:pt x="26238" y="21145"/>
                  </a:lnTo>
                  <a:lnTo>
                    <a:pt x="25908" y="20980"/>
                  </a:lnTo>
                  <a:lnTo>
                    <a:pt x="25488" y="20345"/>
                  </a:lnTo>
                  <a:lnTo>
                    <a:pt x="25488" y="18554"/>
                  </a:lnTo>
                  <a:lnTo>
                    <a:pt x="27914" y="18554"/>
                  </a:lnTo>
                  <a:lnTo>
                    <a:pt x="27914" y="17373"/>
                  </a:lnTo>
                  <a:lnTo>
                    <a:pt x="27774" y="17233"/>
                  </a:lnTo>
                  <a:lnTo>
                    <a:pt x="27292" y="17030"/>
                  </a:lnTo>
                  <a:lnTo>
                    <a:pt x="26073" y="17030"/>
                  </a:lnTo>
                  <a:lnTo>
                    <a:pt x="25565" y="17259"/>
                  </a:lnTo>
                  <a:lnTo>
                    <a:pt x="24803" y="18148"/>
                  </a:lnTo>
                  <a:lnTo>
                    <a:pt x="24676" y="18554"/>
                  </a:lnTo>
                  <a:lnTo>
                    <a:pt x="24803" y="20751"/>
                  </a:lnTo>
                  <a:lnTo>
                    <a:pt x="25514" y="21577"/>
                  </a:lnTo>
                  <a:lnTo>
                    <a:pt x="26009" y="21780"/>
                  </a:lnTo>
                  <a:lnTo>
                    <a:pt x="27355" y="21780"/>
                  </a:lnTo>
                  <a:lnTo>
                    <a:pt x="27889" y="21551"/>
                  </a:lnTo>
                  <a:lnTo>
                    <a:pt x="28194" y="21145"/>
                  </a:lnTo>
                  <a:lnTo>
                    <a:pt x="28587" y="20612"/>
                  </a:lnTo>
                  <a:lnTo>
                    <a:pt x="28676" y="20345"/>
                  </a:lnTo>
                  <a:lnTo>
                    <a:pt x="28765" y="18554"/>
                  </a:lnTo>
                  <a:close/>
                </a:path>
                <a:path w="125095" h="54610">
                  <a:moveTo>
                    <a:pt x="28778" y="34074"/>
                  </a:moveTo>
                  <a:lnTo>
                    <a:pt x="28600" y="33515"/>
                  </a:lnTo>
                  <a:lnTo>
                    <a:pt x="28321" y="33210"/>
                  </a:lnTo>
                  <a:lnTo>
                    <a:pt x="27914" y="32778"/>
                  </a:lnTo>
                  <a:lnTo>
                    <a:pt x="27914" y="34074"/>
                  </a:lnTo>
                  <a:lnTo>
                    <a:pt x="27901" y="35877"/>
                  </a:lnTo>
                  <a:lnTo>
                    <a:pt x="27432" y="36461"/>
                  </a:lnTo>
                  <a:lnTo>
                    <a:pt x="27152" y="36614"/>
                  </a:lnTo>
                  <a:lnTo>
                    <a:pt x="26276" y="36614"/>
                  </a:lnTo>
                  <a:lnTo>
                    <a:pt x="25920" y="36385"/>
                  </a:lnTo>
                  <a:lnTo>
                    <a:pt x="25704" y="35877"/>
                  </a:lnTo>
                  <a:lnTo>
                    <a:pt x="25704" y="34074"/>
                  </a:lnTo>
                  <a:lnTo>
                    <a:pt x="25908" y="33515"/>
                  </a:lnTo>
                  <a:lnTo>
                    <a:pt x="26187" y="33274"/>
                  </a:lnTo>
                  <a:lnTo>
                    <a:pt x="27317" y="33210"/>
                  </a:lnTo>
                  <a:lnTo>
                    <a:pt x="27660" y="33451"/>
                  </a:lnTo>
                  <a:lnTo>
                    <a:pt x="27914" y="34074"/>
                  </a:lnTo>
                  <a:lnTo>
                    <a:pt x="27914" y="32778"/>
                  </a:lnTo>
                  <a:lnTo>
                    <a:pt x="27470" y="32550"/>
                  </a:lnTo>
                  <a:lnTo>
                    <a:pt x="26619" y="32550"/>
                  </a:lnTo>
                  <a:lnTo>
                    <a:pt x="26327" y="32639"/>
                  </a:lnTo>
                  <a:lnTo>
                    <a:pt x="25895" y="32918"/>
                  </a:lnTo>
                  <a:lnTo>
                    <a:pt x="25730" y="33070"/>
                  </a:lnTo>
                  <a:lnTo>
                    <a:pt x="25577" y="33274"/>
                  </a:lnTo>
                  <a:lnTo>
                    <a:pt x="25577" y="32677"/>
                  </a:lnTo>
                  <a:lnTo>
                    <a:pt x="24853" y="32677"/>
                  </a:lnTo>
                  <a:lnTo>
                    <a:pt x="24853" y="38900"/>
                  </a:lnTo>
                  <a:lnTo>
                    <a:pt x="25603" y="38900"/>
                  </a:lnTo>
                  <a:lnTo>
                    <a:pt x="25603" y="36614"/>
                  </a:lnTo>
                  <a:lnTo>
                    <a:pt x="25768" y="36817"/>
                  </a:lnTo>
                  <a:lnTo>
                    <a:pt x="25920" y="36969"/>
                  </a:lnTo>
                  <a:lnTo>
                    <a:pt x="26276" y="37198"/>
                  </a:lnTo>
                  <a:lnTo>
                    <a:pt x="26555" y="37274"/>
                  </a:lnTo>
                  <a:lnTo>
                    <a:pt x="27317" y="37274"/>
                  </a:lnTo>
                  <a:lnTo>
                    <a:pt x="27698" y="37134"/>
                  </a:lnTo>
                  <a:lnTo>
                    <a:pt x="28511" y="36461"/>
                  </a:lnTo>
                  <a:lnTo>
                    <a:pt x="28740" y="35877"/>
                  </a:lnTo>
                  <a:lnTo>
                    <a:pt x="28778" y="34074"/>
                  </a:lnTo>
                  <a:close/>
                </a:path>
                <a:path w="125095" h="54610">
                  <a:moveTo>
                    <a:pt x="29718" y="49555"/>
                  </a:moveTo>
                  <a:lnTo>
                    <a:pt x="29514" y="48983"/>
                  </a:lnTo>
                  <a:lnTo>
                    <a:pt x="29197" y="48679"/>
                  </a:lnTo>
                  <a:lnTo>
                    <a:pt x="28854" y="48361"/>
                  </a:lnTo>
                  <a:lnTo>
                    <a:pt x="28854" y="49555"/>
                  </a:lnTo>
                  <a:lnTo>
                    <a:pt x="28765" y="51346"/>
                  </a:lnTo>
                  <a:lnTo>
                    <a:pt x="28473" y="51943"/>
                  </a:lnTo>
                  <a:lnTo>
                    <a:pt x="28130" y="52133"/>
                  </a:lnTo>
                  <a:lnTo>
                    <a:pt x="27178" y="52133"/>
                  </a:lnTo>
                  <a:lnTo>
                    <a:pt x="26847" y="51981"/>
                  </a:lnTo>
                  <a:lnTo>
                    <a:pt x="26441" y="51346"/>
                  </a:lnTo>
                  <a:lnTo>
                    <a:pt x="26441" y="49555"/>
                  </a:lnTo>
                  <a:lnTo>
                    <a:pt x="26847" y="48856"/>
                  </a:lnTo>
                  <a:lnTo>
                    <a:pt x="27178" y="48679"/>
                  </a:lnTo>
                  <a:lnTo>
                    <a:pt x="28155" y="48679"/>
                  </a:lnTo>
                  <a:lnTo>
                    <a:pt x="28460" y="48856"/>
                  </a:lnTo>
                  <a:lnTo>
                    <a:pt x="28562" y="48983"/>
                  </a:lnTo>
                  <a:lnTo>
                    <a:pt x="28854" y="49555"/>
                  </a:lnTo>
                  <a:lnTo>
                    <a:pt x="28854" y="48361"/>
                  </a:lnTo>
                  <a:lnTo>
                    <a:pt x="28714" y="48221"/>
                  </a:lnTo>
                  <a:lnTo>
                    <a:pt x="28232" y="48031"/>
                  </a:lnTo>
                  <a:lnTo>
                    <a:pt x="27025" y="48031"/>
                  </a:lnTo>
                  <a:lnTo>
                    <a:pt x="26504" y="48260"/>
                  </a:lnTo>
                  <a:lnTo>
                    <a:pt x="25755" y="49136"/>
                  </a:lnTo>
                  <a:lnTo>
                    <a:pt x="25615" y="49555"/>
                  </a:lnTo>
                  <a:lnTo>
                    <a:pt x="25742" y="51739"/>
                  </a:lnTo>
                  <a:lnTo>
                    <a:pt x="26466" y="52578"/>
                  </a:lnTo>
                  <a:lnTo>
                    <a:pt x="26949" y="52781"/>
                  </a:lnTo>
                  <a:lnTo>
                    <a:pt x="28295" y="52781"/>
                  </a:lnTo>
                  <a:lnTo>
                    <a:pt x="28841" y="52552"/>
                  </a:lnTo>
                  <a:lnTo>
                    <a:pt x="29146" y="52133"/>
                  </a:lnTo>
                  <a:lnTo>
                    <a:pt x="29540" y="51612"/>
                  </a:lnTo>
                  <a:lnTo>
                    <a:pt x="29616" y="51346"/>
                  </a:lnTo>
                  <a:lnTo>
                    <a:pt x="29718" y="49555"/>
                  </a:lnTo>
                  <a:close/>
                </a:path>
                <a:path w="125095" h="54610">
                  <a:moveTo>
                    <a:pt x="33464" y="18351"/>
                  </a:moveTo>
                  <a:lnTo>
                    <a:pt x="33350" y="18008"/>
                  </a:lnTo>
                  <a:lnTo>
                    <a:pt x="33096" y="17716"/>
                  </a:lnTo>
                  <a:lnTo>
                    <a:pt x="32677" y="17259"/>
                  </a:lnTo>
                  <a:lnTo>
                    <a:pt x="32677" y="18567"/>
                  </a:lnTo>
                  <a:lnTo>
                    <a:pt x="32664" y="20294"/>
                  </a:lnTo>
                  <a:lnTo>
                    <a:pt x="32258" y="20942"/>
                  </a:lnTo>
                  <a:lnTo>
                    <a:pt x="31953" y="21107"/>
                  </a:lnTo>
                  <a:lnTo>
                    <a:pt x="31013" y="21107"/>
                  </a:lnTo>
                  <a:lnTo>
                    <a:pt x="30645" y="20853"/>
                  </a:lnTo>
                  <a:lnTo>
                    <a:pt x="30416" y="20294"/>
                  </a:lnTo>
                  <a:lnTo>
                    <a:pt x="30353" y="18567"/>
                  </a:lnTo>
                  <a:lnTo>
                    <a:pt x="30416" y="18351"/>
                  </a:lnTo>
                  <a:lnTo>
                    <a:pt x="32677" y="18567"/>
                  </a:lnTo>
                  <a:lnTo>
                    <a:pt x="32677" y="17259"/>
                  </a:lnTo>
                  <a:lnTo>
                    <a:pt x="32207" y="17043"/>
                  </a:lnTo>
                  <a:lnTo>
                    <a:pt x="31394" y="17043"/>
                  </a:lnTo>
                  <a:lnTo>
                    <a:pt x="31140" y="17106"/>
                  </a:lnTo>
                  <a:lnTo>
                    <a:pt x="30695" y="17335"/>
                  </a:lnTo>
                  <a:lnTo>
                    <a:pt x="30492" y="17487"/>
                  </a:lnTo>
                  <a:lnTo>
                    <a:pt x="30327" y="17703"/>
                  </a:lnTo>
                  <a:lnTo>
                    <a:pt x="30327" y="15494"/>
                  </a:lnTo>
                  <a:lnTo>
                    <a:pt x="29603" y="15494"/>
                  </a:lnTo>
                  <a:lnTo>
                    <a:pt x="29603" y="21628"/>
                  </a:lnTo>
                  <a:lnTo>
                    <a:pt x="30289" y="21628"/>
                  </a:lnTo>
                  <a:lnTo>
                    <a:pt x="30289" y="21056"/>
                  </a:lnTo>
                  <a:lnTo>
                    <a:pt x="30454" y="21259"/>
                  </a:lnTo>
                  <a:lnTo>
                    <a:pt x="30594" y="21424"/>
                  </a:lnTo>
                  <a:lnTo>
                    <a:pt x="30962" y="21678"/>
                  </a:lnTo>
                  <a:lnTo>
                    <a:pt x="31254" y="21767"/>
                  </a:lnTo>
                  <a:lnTo>
                    <a:pt x="32207" y="21767"/>
                  </a:lnTo>
                  <a:lnTo>
                    <a:pt x="32677" y="21526"/>
                  </a:lnTo>
                  <a:lnTo>
                    <a:pt x="32981" y="21107"/>
                  </a:lnTo>
                  <a:lnTo>
                    <a:pt x="33337" y="20612"/>
                  </a:lnTo>
                  <a:lnTo>
                    <a:pt x="33464" y="18351"/>
                  </a:lnTo>
                  <a:close/>
                </a:path>
                <a:path w="125095" h="54610">
                  <a:moveTo>
                    <a:pt x="33477" y="35128"/>
                  </a:moveTo>
                  <a:lnTo>
                    <a:pt x="33464" y="34531"/>
                  </a:lnTo>
                  <a:lnTo>
                    <a:pt x="33375" y="33959"/>
                  </a:lnTo>
                  <a:lnTo>
                    <a:pt x="33261" y="33591"/>
                  </a:lnTo>
                  <a:lnTo>
                    <a:pt x="33020" y="33223"/>
                  </a:lnTo>
                  <a:lnTo>
                    <a:pt x="32727" y="32931"/>
                  </a:lnTo>
                  <a:lnTo>
                    <a:pt x="32702" y="34531"/>
                  </a:lnTo>
                  <a:lnTo>
                    <a:pt x="30226" y="34531"/>
                  </a:lnTo>
                  <a:lnTo>
                    <a:pt x="30238" y="34213"/>
                  </a:lnTo>
                  <a:lnTo>
                    <a:pt x="30365" y="33832"/>
                  </a:lnTo>
                  <a:lnTo>
                    <a:pt x="30835" y="33337"/>
                  </a:lnTo>
                  <a:lnTo>
                    <a:pt x="31127" y="33223"/>
                  </a:lnTo>
                  <a:lnTo>
                    <a:pt x="31940" y="33223"/>
                  </a:lnTo>
                  <a:lnTo>
                    <a:pt x="32283" y="33401"/>
                  </a:lnTo>
                  <a:lnTo>
                    <a:pt x="32537" y="33845"/>
                  </a:lnTo>
                  <a:lnTo>
                    <a:pt x="32651" y="34150"/>
                  </a:lnTo>
                  <a:lnTo>
                    <a:pt x="32702" y="34531"/>
                  </a:lnTo>
                  <a:lnTo>
                    <a:pt x="32702" y="32931"/>
                  </a:lnTo>
                  <a:lnTo>
                    <a:pt x="32131" y="32639"/>
                  </a:lnTo>
                  <a:lnTo>
                    <a:pt x="31826" y="32562"/>
                  </a:lnTo>
                  <a:lnTo>
                    <a:pt x="30886" y="32562"/>
                  </a:lnTo>
                  <a:lnTo>
                    <a:pt x="30378" y="32778"/>
                  </a:lnTo>
                  <a:lnTo>
                    <a:pt x="29603" y="33680"/>
                  </a:lnTo>
                  <a:lnTo>
                    <a:pt x="29514" y="33959"/>
                  </a:lnTo>
                  <a:lnTo>
                    <a:pt x="29591" y="36271"/>
                  </a:lnTo>
                  <a:lnTo>
                    <a:pt x="30365" y="37071"/>
                  </a:lnTo>
                  <a:lnTo>
                    <a:pt x="30835" y="37274"/>
                  </a:lnTo>
                  <a:lnTo>
                    <a:pt x="31623" y="37274"/>
                  </a:lnTo>
                  <a:lnTo>
                    <a:pt x="33413" y="35725"/>
                  </a:lnTo>
                  <a:lnTo>
                    <a:pt x="32677" y="35725"/>
                  </a:lnTo>
                  <a:lnTo>
                    <a:pt x="32600" y="35941"/>
                  </a:lnTo>
                  <a:lnTo>
                    <a:pt x="32524" y="36093"/>
                  </a:lnTo>
                  <a:lnTo>
                    <a:pt x="32156" y="36499"/>
                  </a:lnTo>
                  <a:lnTo>
                    <a:pt x="31851" y="36626"/>
                  </a:lnTo>
                  <a:lnTo>
                    <a:pt x="31038" y="36626"/>
                  </a:lnTo>
                  <a:lnTo>
                    <a:pt x="30746" y="36499"/>
                  </a:lnTo>
                  <a:lnTo>
                    <a:pt x="30327" y="35941"/>
                  </a:lnTo>
                  <a:lnTo>
                    <a:pt x="30213" y="35128"/>
                  </a:lnTo>
                  <a:lnTo>
                    <a:pt x="33477" y="35128"/>
                  </a:lnTo>
                  <a:close/>
                </a:path>
                <a:path w="125095" h="54610">
                  <a:moveTo>
                    <a:pt x="34175" y="48158"/>
                  </a:moveTo>
                  <a:lnTo>
                    <a:pt x="33426" y="48158"/>
                  </a:lnTo>
                  <a:lnTo>
                    <a:pt x="33426" y="50787"/>
                  </a:lnTo>
                  <a:lnTo>
                    <a:pt x="33375" y="51130"/>
                  </a:lnTo>
                  <a:lnTo>
                    <a:pt x="33083" y="51841"/>
                  </a:lnTo>
                  <a:lnTo>
                    <a:pt x="32727" y="52082"/>
                  </a:lnTo>
                  <a:lnTo>
                    <a:pt x="31838" y="52082"/>
                  </a:lnTo>
                  <a:lnTo>
                    <a:pt x="31597" y="51943"/>
                  </a:lnTo>
                  <a:lnTo>
                    <a:pt x="31394" y="51536"/>
                  </a:lnTo>
                  <a:lnTo>
                    <a:pt x="31356" y="51346"/>
                  </a:lnTo>
                  <a:lnTo>
                    <a:pt x="31356" y="48158"/>
                  </a:lnTo>
                  <a:lnTo>
                    <a:pt x="30594" y="48158"/>
                  </a:lnTo>
                  <a:lnTo>
                    <a:pt x="30594" y="51574"/>
                  </a:lnTo>
                  <a:lnTo>
                    <a:pt x="30657" y="51879"/>
                  </a:lnTo>
                  <a:lnTo>
                    <a:pt x="31000" y="52527"/>
                  </a:lnTo>
                  <a:lnTo>
                    <a:pt x="31432" y="52743"/>
                  </a:lnTo>
                  <a:lnTo>
                    <a:pt x="32473" y="52743"/>
                  </a:lnTo>
                  <a:lnTo>
                    <a:pt x="32829" y="52616"/>
                  </a:lnTo>
                  <a:lnTo>
                    <a:pt x="33261" y="52273"/>
                  </a:lnTo>
                  <a:lnTo>
                    <a:pt x="33375" y="52133"/>
                  </a:lnTo>
                  <a:lnTo>
                    <a:pt x="33477" y="51955"/>
                  </a:lnTo>
                  <a:lnTo>
                    <a:pt x="33464" y="52616"/>
                  </a:lnTo>
                  <a:lnTo>
                    <a:pt x="34175" y="52616"/>
                  </a:lnTo>
                  <a:lnTo>
                    <a:pt x="34175" y="48158"/>
                  </a:lnTo>
                  <a:close/>
                </a:path>
                <a:path w="125095" h="54610">
                  <a:moveTo>
                    <a:pt x="34607" y="12"/>
                  </a:moveTo>
                  <a:lnTo>
                    <a:pt x="33820" y="12"/>
                  </a:lnTo>
                  <a:lnTo>
                    <a:pt x="33820" y="4965"/>
                  </a:lnTo>
                  <a:lnTo>
                    <a:pt x="30734" y="12"/>
                  </a:lnTo>
                  <a:lnTo>
                    <a:pt x="29756" y="12"/>
                  </a:lnTo>
                  <a:lnTo>
                    <a:pt x="29756" y="6134"/>
                  </a:lnTo>
                  <a:lnTo>
                    <a:pt x="30543" y="6134"/>
                  </a:lnTo>
                  <a:lnTo>
                    <a:pt x="30543" y="1181"/>
                  </a:lnTo>
                  <a:lnTo>
                    <a:pt x="33680" y="6134"/>
                  </a:lnTo>
                  <a:lnTo>
                    <a:pt x="34607" y="6134"/>
                  </a:lnTo>
                  <a:lnTo>
                    <a:pt x="34607" y="12"/>
                  </a:lnTo>
                  <a:close/>
                </a:path>
                <a:path w="125095" h="54610">
                  <a:moveTo>
                    <a:pt x="38404" y="21082"/>
                  </a:moveTo>
                  <a:lnTo>
                    <a:pt x="38061" y="21120"/>
                  </a:lnTo>
                  <a:lnTo>
                    <a:pt x="37909" y="19354"/>
                  </a:lnTo>
                  <a:lnTo>
                    <a:pt x="37820" y="17691"/>
                  </a:lnTo>
                  <a:lnTo>
                    <a:pt x="37757" y="17551"/>
                  </a:lnTo>
                  <a:lnTo>
                    <a:pt x="37160" y="17208"/>
                  </a:lnTo>
                  <a:lnTo>
                    <a:pt x="37160" y="19354"/>
                  </a:lnTo>
                  <a:lnTo>
                    <a:pt x="37160" y="20421"/>
                  </a:lnTo>
                  <a:lnTo>
                    <a:pt x="36957" y="20751"/>
                  </a:lnTo>
                  <a:lnTo>
                    <a:pt x="36283" y="21069"/>
                  </a:lnTo>
                  <a:lnTo>
                    <a:pt x="36029" y="21132"/>
                  </a:lnTo>
                  <a:lnTo>
                    <a:pt x="35560" y="21132"/>
                  </a:lnTo>
                  <a:lnTo>
                    <a:pt x="35433" y="21094"/>
                  </a:lnTo>
                  <a:lnTo>
                    <a:pt x="35217" y="20955"/>
                  </a:lnTo>
                  <a:lnTo>
                    <a:pt x="35090" y="19939"/>
                  </a:lnTo>
                  <a:lnTo>
                    <a:pt x="35458" y="19735"/>
                  </a:lnTo>
                  <a:lnTo>
                    <a:pt x="35661" y="19685"/>
                  </a:lnTo>
                  <a:lnTo>
                    <a:pt x="36525" y="19570"/>
                  </a:lnTo>
                  <a:lnTo>
                    <a:pt x="36957" y="19456"/>
                  </a:lnTo>
                  <a:lnTo>
                    <a:pt x="37160" y="19354"/>
                  </a:lnTo>
                  <a:lnTo>
                    <a:pt x="37160" y="17208"/>
                  </a:lnTo>
                  <a:lnTo>
                    <a:pt x="36664" y="17056"/>
                  </a:lnTo>
                  <a:lnTo>
                    <a:pt x="35699" y="17056"/>
                  </a:lnTo>
                  <a:lnTo>
                    <a:pt x="34417" y="18529"/>
                  </a:lnTo>
                  <a:lnTo>
                    <a:pt x="35115" y="18529"/>
                  </a:lnTo>
                  <a:lnTo>
                    <a:pt x="35204" y="18122"/>
                  </a:lnTo>
                  <a:lnTo>
                    <a:pt x="35458" y="17792"/>
                  </a:lnTo>
                  <a:lnTo>
                    <a:pt x="35737" y="17691"/>
                  </a:lnTo>
                  <a:lnTo>
                    <a:pt x="36474" y="17691"/>
                  </a:lnTo>
                  <a:lnTo>
                    <a:pt x="36728" y="17741"/>
                  </a:lnTo>
                  <a:lnTo>
                    <a:pt x="37096" y="17970"/>
                  </a:lnTo>
                  <a:lnTo>
                    <a:pt x="37071" y="18821"/>
                  </a:lnTo>
                  <a:lnTo>
                    <a:pt x="35179" y="19126"/>
                  </a:lnTo>
                  <a:lnTo>
                    <a:pt x="34836" y="19265"/>
                  </a:lnTo>
                  <a:lnTo>
                    <a:pt x="34315" y="19735"/>
                  </a:lnTo>
                  <a:lnTo>
                    <a:pt x="34417" y="21234"/>
                  </a:lnTo>
                  <a:lnTo>
                    <a:pt x="34823" y="21628"/>
                  </a:lnTo>
                  <a:lnTo>
                    <a:pt x="35179" y="21767"/>
                  </a:lnTo>
                  <a:lnTo>
                    <a:pt x="35941" y="21767"/>
                  </a:lnTo>
                  <a:lnTo>
                    <a:pt x="36258" y="21691"/>
                  </a:lnTo>
                  <a:lnTo>
                    <a:pt x="36830" y="21399"/>
                  </a:lnTo>
                  <a:lnTo>
                    <a:pt x="37045" y="21234"/>
                  </a:lnTo>
                  <a:lnTo>
                    <a:pt x="37198" y="21031"/>
                  </a:lnTo>
                  <a:lnTo>
                    <a:pt x="37299" y="21399"/>
                  </a:lnTo>
                  <a:lnTo>
                    <a:pt x="37452" y="21628"/>
                  </a:lnTo>
                  <a:lnTo>
                    <a:pt x="37630" y="21717"/>
                  </a:lnTo>
                  <a:lnTo>
                    <a:pt x="37998" y="21717"/>
                  </a:lnTo>
                  <a:lnTo>
                    <a:pt x="38379" y="21653"/>
                  </a:lnTo>
                  <a:lnTo>
                    <a:pt x="38404" y="21120"/>
                  </a:lnTo>
                  <a:close/>
                </a:path>
                <a:path w="125095" h="54610">
                  <a:moveTo>
                    <a:pt x="39204" y="49568"/>
                  </a:moveTo>
                  <a:lnTo>
                    <a:pt x="39039" y="49022"/>
                  </a:lnTo>
                  <a:lnTo>
                    <a:pt x="38747" y="48704"/>
                  </a:lnTo>
                  <a:lnTo>
                    <a:pt x="38341" y="48272"/>
                  </a:lnTo>
                  <a:lnTo>
                    <a:pt x="38341" y="49568"/>
                  </a:lnTo>
                  <a:lnTo>
                    <a:pt x="38328" y="51384"/>
                  </a:lnTo>
                  <a:lnTo>
                    <a:pt x="37871" y="51968"/>
                  </a:lnTo>
                  <a:lnTo>
                    <a:pt x="37579" y="52120"/>
                  </a:lnTo>
                  <a:lnTo>
                    <a:pt x="36715" y="52120"/>
                  </a:lnTo>
                  <a:lnTo>
                    <a:pt x="36360" y="51879"/>
                  </a:lnTo>
                  <a:lnTo>
                    <a:pt x="36144" y="51384"/>
                  </a:lnTo>
                  <a:lnTo>
                    <a:pt x="36131" y="49568"/>
                  </a:lnTo>
                  <a:lnTo>
                    <a:pt x="36334" y="49022"/>
                  </a:lnTo>
                  <a:lnTo>
                    <a:pt x="36626" y="48768"/>
                  </a:lnTo>
                  <a:lnTo>
                    <a:pt x="37744" y="48704"/>
                  </a:lnTo>
                  <a:lnTo>
                    <a:pt x="38100" y="48958"/>
                  </a:lnTo>
                  <a:lnTo>
                    <a:pt x="38341" y="49568"/>
                  </a:lnTo>
                  <a:lnTo>
                    <a:pt x="38341" y="48272"/>
                  </a:lnTo>
                  <a:lnTo>
                    <a:pt x="37896" y="48056"/>
                  </a:lnTo>
                  <a:lnTo>
                    <a:pt x="37058" y="48056"/>
                  </a:lnTo>
                  <a:lnTo>
                    <a:pt x="36753" y="48133"/>
                  </a:lnTo>
                  <a:lnTo>
                    <a:pt x="36322" y="48412"/>
                  </a:lnTo>
                  <a:lnTo>
                    <a:pt x="36156" y="48564"/>
                  </a:lnTo>
                  <a:lnTo>
                    <a:pt x="36017" y="48768"/>
                  </a:lnTo>
                  <a:lnTo>
                    <a:pt x="36017" y="48183"/>
                  </a:lnTo>
                  <a:lnTo>
                    <a:pt x="35280" y="48183"/>
                  </a:lnTo>
                  <a:lnTo>
                    <a:pt x="35280" y="54394"/>
                  </a:lnTo>
                  <a:lnTo>
                    <a:pt x="36029" y="54394"/>
                  </a:lnTo>
                  <a:lnTo>
                    <a:pt x="36029" y="52120"/>
                  </a:lnTo>
                  <a:lnTo>
                    <a:pt x="36195" y="52311"/>
                  </a:lnTo>
                  <a:lnTo>
                    <a:pt x="36347" y="52463"/>
                  </a:lnTo>
                  <a:lnTo>
                    <a:pt x="36703" y="52692"/>
                  </a:lnTo>
                  <a:lnTo>
                    <a:pt x="36995" y="52768"/>
                  </a:lnTo>
                  <a:lnTo>
                    <a:pt x="37757" y="52768"/>
                  </a:lnTo>
                  <a:lnTo>
                    <a:pt x="38125" y="52628"/>
                  </a:lnTo>
                  <a:lnTo>
                    <a:pt x="38950" y="51968"/>
                  </a:lnTo>
                  <a:lnTo>
                    <a:pt x="39166" y="51384"/>
                  </a:lnTo>
                  <a:lnTo>
                    <a:pt x="39204" y="49568"/>
                  </a:lnTo>
                  <a:close/>
                </a:path>
                <a:path w="125095" h="54610">
                  <a:moveTo>
                    <a:pt x="39903" y="15506"/>
                  </a:moveTo>
                  <a:lnTo>
                    <a:pt x="39166" y="15506"/>
                  </a:lnTo>
                  <a:lnTo>
                    <a:pt x="39166" y="21628"/>
                  </a:lnTo>
                  <a:lnTo>
                    <a:pt x="39903" y="21628"/>
                  </a:lnTo>
                  <a:lnTo>
                    <a:pt x="39903" y="15506"/>
                  </a:lnTo>
                  <a:close/>
                </a:path>
                <a:path w="125095" h="54610">
                  <a:moveTo>
                    <a:pt x="40360" y="12"/>
                  </a:moveTo>
                  <a:lnTo>
                    <a:pt x="35394" y="12"/>
                  </a:lnTo>
                  <a:lnTo>
                    <a:pt x="35394" y="749"/>
                  </a:lnTo>
                  <a:lnTo>
                    <a:pt x="37465" y="749"/>
                  </a:lnTo>
                  <a:lnTo>
                    <a:pt x="37465" y="6134"/>
                  </a:lnTo>
                  <a:lnTo>
                    <a:pt x="38303" y="6134"/>
                  </a:lnTo>
                  <a:lnTo>
                    <a:pt x="38303" y="749"/>
                  </a:lnTo>
                  <a:lnTo>
                    <a:pt x="40360" y="749"/>
                  </a:lnTo>
                  <a:lnTo>
                    <a:pt x="40360" y="12"/>
                  </a:lnTo>
                  <a:close/>
                </a:path>
                <a:path w="125095" h="54610">
                  <a:moveTo>
                    <a:pt x="41770" y="31000"/>
                  </a:moveTo>
                  <a:lnTo>
                    <a:pt x="40843" y="31000"/>
                  </a:lnTo>
                  <a:lnTo>
                    <a:pt x="39103" y="36207"/>
                  </a:lnTo>
                  <a:lnTo>
                    <a:pt x="37350" y="31000"/>
                  </a:lnTo>
                  <a:lnTo>
                    <a:pt x="36436" y="31000"/>
                  </a:lnTo>
                  <a:lnTo>
                    <a:pt x="38658" y="37122"/>
                  </a:lnTo>
                  <a:lnTo>
                    <a:pt x="39535" y="37122"/>
                  </a:lnTo>
                  <a:lnTo>
                    <a:pt x="41770" y="31000"/>
                  </a:lnTo>
                  <a:close/>
                </a:path>
                <a:path w="125095" h="54610">
                  <a:moveTo>
                    <a:pt x="45224" y="22263"/>
                  </a:moveTo>
                  <a:lnTo>
                    <a:pt x="40487" y="22263"/>
                  </a:lnTo>
                  <a:lnTo>
                    <a:pt x="40487" y="22694"/>
                  </a:lnTo>
                  <a:lnTo>
                    <a:pt x="45224" y="22694"/>
                  </a:lnTo>
                  <a:lnTo>
                    <a:pt x="45224" y="22263"/>
                  </a:lnTo>
                  <a:close/>
                </a:path>
                <a:path w="125095" h="54610">
                  <a:moveTo>
                    <a:pt x="47459" y="46507"/>
                  </a:moveTo>
                  <a:lnTo>
                    <a:pt x="46532" y="46507"/>
                  </a:lnTo>
                  <a:lnTo>
                    <a:pt x="44792" y="51714"/>
                  </a:lnTo>
                  <a:lnTo>
                    <a:pt x="43040" y="46507"/>
                  </a:lnTo>
                  <a:lnTo>
                    <a:pt x="42125" y="46507"/>
                  </a:lnTo>
                  <a:lnTo>
                    <a:pt x="44348" y="52616"/>
                  </a:lnTo>
                  <a:lnTo>
                    <a:pt x="45224" y="52616"/>
                  </a:lnTo>
                  <a:lnTo>
                    <a:pt x="47459" y="46507"/>
                  </a:lnTo>
                  <a:close/>
                </a:path>
                <a:path w="125095" h="54610">
                  <a:moveTo>
                    <a:pt x="47472" y="37122"/>
                  </a:moveTo>
                  <a:lnTo>
                    <a:pt x="46812" y="35293"/>
                  </a:lnTo>
                  <a:lnTo>
                    <a:pt x="46570" y="34620"/>
                  </a:lnTo>
                  <a:lnTo>
                    <a:pt x="45681" y="32169"/>
                  </a:lnTo>
                  <a:lnTo>
                    <a:pt x="45681" y="34620"/>
                  </a:lnTo>
                  <a:lnTo>
                    <a:pt x="43776" y="34620"/>
                  </a:lnTo>
                  <a:lnTo>
                    <a:pt x="44754" y="31915"/>
                  </a:lnTo>
                  <a:lnTo>
                    <a:pt x="45681" y="34620"/>
                  </a:lnTo>
                  <a:lnTo>
                    <a:pt x="45681" y="32169"/>
                  </a:lnTo>
                  <a:lnTo>
                    <a:pt x="45593" y="31915"/>
                  </a:lnTo>
                  <a:lnTo>
                    <a:pt x="45262" y="31000"/>
                  </a:lnTo>
                  <a:lnTo>
                    <a:pt x="44323" y="31000"/>
                  </a:lnTo>
                  <a:lnTo>
                    <a:pt x="42024" y="37122"/>
                  </a:lnTo>
                  <a:lnTo>
                    <a:pt x="42875" y="37122"/>
                  </a:lnTo>
                  <a:lnTo>
                    <a:pt x="43535" y="35293"/>
                  </a:lnTo>
                  <a:lnTo>
                    <a:pt x="45948" y="35293"/>
                  </a:lnTo>
                  <a:lnTo>
                    <a:pt x="46570" y="37122"/>
                  </a:lnTo>
                  <a:lnTo>
                    <a:pt x="47472" y="37122"/>
                  </a:lnTo>
                  <a:close/>
                </a:path>
                <a:path w="125095" h="54610">
                  <a:moveTo>
                    <a:pt x="49453" y="21628"/>
                  </a:moveTo>
                  <a:lnTo>
                    <a:pt x="47650" y="18834"/>
                  </a:lnTo>
                  <a:lnTo>
                    <a:pt x="49352" y="17170"/>
                  </a:lnTo>
                  <a:lnTo>
                    <a:pt x="48399" y="17170"/>
                  </a:lnTo>
                  <a:lnTo>
                    <a:pt x="46482" y="19062"/>
                  </a:lnTo>
                  <a:lnTo>
                    <a:pt x="46482" y="15506"/>
                  </a:lnTo>
                  <a:lnTo>
                    <a:pt x="45758" y="15506"/>
                  </a:lnTo>
                  <a:lnTo>
                    <a:pt x="45758" y="21628"/>
                  </a:lnTo>
                  <a:lnTo>
                    <a:pt x="46482" y="21628"/>
                  </a:lnTo>
                  <a:lnTo>
                    <a:pt x="46482" y="19951"/>
                  </a:lnTo>
                  <a:lnTo>
                    <a:pt x="47104" y="19380"/>
                  </a:lnTo>
                  <a:lnTo>
                    <a:pt x="48501" y="21628"/>
                  </a:lnTo>
                  <a:lnTo>
                    <a:pt x="49453" y="21628"/>
                  </a:lnTo>
                  <a:close/>
                </a:path>
                <a:path w="125095" h="54610">
                  <a:moveTo>
                    <a:pt x="53403" y="36982"/>
                  </a:moveTo>
                  <a:lnTo>
                    <a:pt x="53276" y="36931"/>
                  </a:lnTo>
                  <a:lnTo>
                    <a:pt x="53098" y="36322"/>
                  </a:lnTo>
                  <a:lnTo>
                    <a:pt x="52971" y="34658"/>
                  </a:lnTo>
                  <a:lnTo>
                    <a:pt x="52857" y="34493"/>
                  </a:lnTo>
                  <a:lnTo>
                    <a:pt x="52730" y="34340"/>
                  </a:lnTo>
                  <a:lnTo>
                    <a:pt x="52552" y="34213"/>
                  </a:lnTo>
                  <a:lnTo>
                    <a:pt x="52311" y="34112"/>
                  </a:lnTo>
                  <a:lnTo>
                    <a:pt x="52590" y="33972"/>
                  </a:lnTo>
                  <a:lnTo>
                    <a:pt x="52781" y="33807"/>
                  </a:lnTo>
                  <a:lnTo>
                    <a:pt x="53035" y="33413"/>
                  </a:lnTo>
                  <a:lnTo>
                    <a:pt x="53060" y="31762"/>
                  </a:lnTo>
                  <a:lnTo>
                    <a:pt x="52895" y="31470"/>
                  </a:lnTo>
                  <a:lnTo>
                    <a:pt x="52336" y="31229"/>
                  </a:lnTo>
                  <a:lnTo>
                    <a:pt x="52336" y="32296"/>
                  </a:lnTo>
                  <a:lnTo>
                    <a:pt x="52222" y="33413"/>
                  </a:lnTo>
                  <a:lnTo>
                    <a:pt x="51765" y="33731"/>
                  </a:lnTo>
                  <a:lnTo>
                    <a:pt x="51460" y="33807"/>
                  </a:lnTo>
                  <a:lnTo>
                    <a:pt x="49161" y="33807"/>
                  </a:lnTo>
                  <a:lnTo>
                    <a:pt x="49161" y="31711"/>
                  </a:lnTo>
                  <a:lnTo>
                    <a:pt x="51460" y="31711"/>
                  </a:lnTo>
                  <a:lnTo>
                    <a:pt x="51701" y="31762"/>
                  </a:lnTo>
                  <a:lnTo>
                    <a:pt x="52184" y="32004"/>
                  </a:lnTo>
                  <a:lnTo>
                    <a:pt x="52336" y="32296"/>
                  </a:lnTo>
                  <a:lnTo>
                    <a:pt x="52336" y="31229"/>
                  </a:lnTo>
                  <a:lnTo>
                    <a:pt x="52019" y="31076"/>
                  </a:lnTo>
                  <a:lnTo>
                    <a:pt x="51625" y="31000"/>
                  </a:lnTo>
                  <a:lnTo>
                    <a:pt x="48336" y="31000"/>
                  </a:lnTo>
                  <a:lnTo>
                    <a:pt x="48336" y="37122"/>
                  </a:lnTo>
                  <a:lnTo>
                    <a:pt x="49161" y="37122"/>
                  </a:lnTo>
                  <a:lnTo>
                    <a:pt x="49161" y="34493"/>
                  </a:lnTo>
                  <a:lnTo>
                    <a:pt x="51384" y="34493"/>
                  </a:lnTo>
                  <a:lnTo>
                    <a:pt x="51625" y="34531"/>
                  </a:lnTo>
                  <a:lnTo>
                    <a:pt x="52070" y="34747"/>
                  </a:lnTo>
                  <a:lnTo>
                    <a:pt x="52158" y="34912"/>
                  </a:lnTo>
                  <a:lnTo>
                    <a:pt x="52285" y="36322"/>
                  </a:lnTo>
                  <a:lnTo>
                    <a:pt x="52400" y="37122"/>
                  </a:lnTo>
                  <a:lnTo>
                    <a:pt x="53403" y="37122"/>
                  </a:lnTo>
                  <a:lnTo>
                    <a:pt x="53403" y="36982"/>
                  </a:lnTo>
                  <a:close/>
                </a:path>
                <a:path w="125095" h="54610">
                  <a:moveTo>
                    <a:pt x="53860" y="19634"/>
                  </a:moveTo>
                  <a:lnTo>
                    <a:pt x="53848" y="19037"/>
                  </a:lnTo>
                  <a:lnTo>
                    <a:pt x="53759" y="18453"/>
                  </a:lnTo>
                  <a:lnTo>
                    <a:pt x="53644" y="18084"/>
                  </a:lnTo>
                  <a:lnTo>
                    <a:pt x="53390" y="17716"/>
                  </a:lnTo>
                  <a:lnTo>
                    <a:pt x="53111" y="17437"/>
                  </a:lnTo>
                  <a:lnTo>
                    <a:pt x="53086" y="19037"/>
                  </a:lnTo>
                  <a:lnTo>
                    <a:pt x="50609" y="19037"/>
                  </a:lnTo>
                  <a:lnTo>
                    <a:pt x="50622" y="18707"/>
                  </a:lnTo>
                  <a:lnTo>
                    <a:pt x="50749" y="18338"/>
                  </a:lnTo>
                  <a:lnTo>
                    <a:pt x="51219" y="17843"/>
                  </a:lnTo>
                  <a:lnTo>
                    <a:pt x="51498" y="17716"/>
                  </a:lnTo>
                  <a:lnTo>
                    <a:pt x="52324" y="17716"/>
                  </a:lnTo>
                  <a:lnTo>
                    <a:pt x="52666" y="17907"/>
                  </a:lnTo>
                  <a:lnTo>
                    <a:pt x="52920" y="18351"/>
                  </a:lnTo>
                  <a:lnTo>
                    <a:pt x="53035" y="18656"/>
                  </a:lnTo>
                  <a:lnTo>
                    <a:pt x="53086" y="19037"/>
                  </a:lnTo>
                  <a:lnTo>
                    <a:pt x="53086" y="17424"/>
                  </a:lnTo>
                  <a:lnTo>
                    <a:pt x="52514" y="17132"/>
                  </a:lnTo>
                  <a:lnTo>
                    <a:pt x="52209" y="17068"/>
                  </a:lnTo>
                  <a:lnTo>
                    <a:pt x="51269" y="17068"/>
                  </a:lnTo>
                  <a:lnTo>
                    <a:pt x="50761" y="17284"/>
                  </a:lnTo>
                  <a:lnTo>
                    <a:pt x="49987" y="18186"/>
                  </a:lnTo>
                  <a:lnTo>
                    <a:pt x="49885" y="18453"/>
                  </a:lnTo>
                  <a:lnTo>
                    <a:pt x="49974" y="20777"/>
                  </a:lnTo>
                  <a:lnTo>
                    <a:pt x="50749" y="21577"/>
                  </a:lnTo>
                  <a:lnTo>
                    <a:pt x="51219" y="21780"/>
                  </a:lnTo>
                  <a:lnTo>
                    <a:pt x="52006" y="21780"/>
                  </a:lnTo>
                  <a:lnTo>
                    <a:pt x="53797" y="20218"/>
                  </a:lnTo>
                  <a:lnTo>
                    <a:pt x="53060" y="20218"/>
                  </a:lnTo>
                  <a:lnTo>
                    <a:pt x="52984" y="20447"/>
                  </a:lnTo>
                  <a:lnTo>
                    <a:pt x="52908" y="20599"/>
                  </a:lnTo>
                  <a:lnTo>
                    <a:pt x="52539" y="21005"/>
                  </a:lnTo>
                  <a:lnTo>
                    <a:pt x="52235" y="21132"/>
                  </a:lnTo>
                  <a:lnTo>
                    <a:pt x="51422" y="21132"/>
                  </a:lnTo>
                  <a:lnTo>
                    <a:pt x="51130" y="21005"/>
                  </a:lnTo>
                  <a:lnTo>
                    <a:pt x="50711" y="20447"/>
                  </a:lnTo>
                  <a:lnTo>
                    <a:pt x="50596" y="19634"/>
                  </a:lnTo>
                  <a:lnTo>
                    <a:pt x="53860" y="19634"/>
                  </a:lnTo>
                  <a:close/>
                </a:path>
                <a:path w="125095" h="54610">
                  <a:moveTo>
                    <a:pt x="58394" y="17170"/>
                  </a:moveTo>
                  <a:lnTo>
                    <a:pt x="57556" y="17170"/>
                  </a:lnTo>
                  <a:lnTo>
                    <a:pt x="56362" y="20789"/>
                  </a:lnTo>
                  <a:lnTo>
                    <a:pt x="55156" y="17170"/>
                  </a:lnTo>
                  <a:lnTo>
                    <a:pt x="54317" y="17170"/>
                  </a:lnTo>
                  <a:lnTo>
                    <a:pt x="55956" y="21755"/>
                  </a:lnTo>
                  <a:lnTo>
                    <a:pt x="55638" y="22529"/>
                  </a:lnTo>
                  <a:lnTo>
                    <a:pt x="55524" y="22669"/>
                  </a:lnTo>
                  <a:lnTo>
                    <a:pt x="55397" y="22758"/>
                  </a:lnTo>
                  <a:lnTo>
                    <a:pt x="55054" y="22783"/>
                  </a:lnTo>
                  <a:lnTo>
                    <a:pt x="54724" y="22707"/>
                  </a:lnTo>
                  <a:lnTo>
                    <a:pt x="54724" y="23393"/>
                  </a:lnTo>
                  <a:lnTo>
                    <a:pt x="54927" y="23431"/>
                  </a:lnTo>
                  <a:lnTo>
                    <a:pt x="55600" y="23444"/>
                  </a:lnTo>
                  <a:lnTo>
                    <a:pt x="55905" y="23329"/>
                  </a:lnTo>
                  <a:lnTo>
                    <a:pt x="56261" y="22821"/>
                  </a:lnTo>
                  <a:lnTo>
                    <a:pt x="56565" y="22123"/>
                  </a:lnTo>
                  <a:lnTo>
                    <a:pt x="57188" y="20510"/>
                  </a:lnTo>
                  <a:lnTo>
                    <a:pt x="58394" y="17170"/>
                  </a:lnTo>
                  <a:close/>
                </a:path>
                <a:path w="125095" h="54610">
                  <a:moveTo>
                    <a:pt x="58966" y="34556"/>
                  </a:moveTo>
                  <a:lnTo>
                    <a:pt x="58699" y="34251"/>
                  </a:lnTo>
                  <a:lnTo>
                    <a:pt x="58521" y="34086"/>
                  </a:lnTo>
                  <a:lnTo>
                    <a:pt x="58280" y="33947"/>
                  </a:lnTo>
                  <a:lnTo>
                    <a:pt x="58254" y="34861"/>
                  </a:lnTo>
                  <a:lnTo>
                    <a:pt x="58191" y="35788"/>
                  </a:lnTo>
                  <a:lnTo>
                    <a:pt x="57835" y="36271"/>
                  </a:lnTo>
                  <a:lnTo>
                    <a:pt x="57467" y="36410"/>
                  </a:lnTo>
                  <a:lnTo>
                    <a:pt x="55181" y="36410"/>
                  </a:lnTo>
                  <a:lnTo>
                    <a:pt x="55181" y="34251"/>
                  </a:lnTo>
                  <a:lnTo>
                    <a:pt x="57175" y="34251"/>
                  </a:lnTo>
                  <a:lnTo>
                    <a:pt x="57454" y="34302"/>
                  </a:lnTo>
                  <a:lnTo>
                    <a:pt x="58064" y="34556"/>
                  </a:lnTo>
                  <a:lnTo>
                    <a:pt x="58254" y="34861"/>
                  </a:lnTo>
                  <a:lnTo>
                    <a:pt x="58254" y="33947"/>
                  </a:lnTo>
                  <a:lnTo>
                    <a:pt x="57962" y="33820"/>
                  </a:lnTo>
                  <a:lnTo>
                    <a:pt x="58178" y="33718"/>
                  </a:lnTo>
                  <a:lnTo>
                    <a:pt x="58356" y="33591"/>
                  </a:lnTo>
                  <a:lnTo>
                    <a:pt x="58623" y="33286"/>
                  </a:lnTo>
                  <a:lnTo>
                    <a:pt x="58699" y="31902"/>
                  </a:lnTo>
                  <a:lnTo>
                    <a:pt x="58559" y="31699"/>
                  </a:lnTo>
                  <a:lnTo>
                    <a:pt x="58216" y="31216"/>
                  </a:lnTo>
                  <a:lnTo>
                    <a:pt x="57937" y="31102"/>
                  </a:lnTo>
                  <a:lnTo>
                    <a:pt x="57937" y="32194"/>
                  </a:lnTo>
                  <a:lnTo>
                    <a:pt x="57848" y="33223"/>
                  </a:lnTo>
                  <a:lnTo>
                    <a:pt x="57302" y="33540"/>
                  </a:lnTo>
                  <a:lnTo>
                    <a:pt x="57035" y="33591"/>
                  </a:lnTo>
                  <a:lnTo>
                    <a:pt x="55181" y="33591"/>
                  </a:lnTo>
                  <a:lnTo>
                    <a:pt x="55181" y="31699"/>
                  </a:lnTo>
                  <a:lnTo>
                    <a:pt x="57023" y="31699"/>
                  </a:lnTo>
                  <a:lnTo>
                    <a:pt x="57289" y="31737"/>
                  </a:lnTo>
                  <a:lnTo>
                    <a:pt x="57797" y="31953"/>
                  </a:lnTo>
                  <a:lnTo>
                    <a:pt x="57937" y="32194"/>
                  </a:lnTo>
                  <a:lnTo>
                    <a:pt x="57937" y="31102"/>
                  </a:lnTo>
                  <a:lnTo>
                    <a:pt x="57708" y="31000"/>
                  </a:lnTo>
                  <a:lnTo>
                    <a:pt x="54368" y="31000"/>
                  </a:lnTo>
                  <a:lnTo>
                    <a:pt x="54368" y="37122"/>
                  </a:lnTo>
                  <a:lnTo>
                    <a:pt x="57759" y="37122"/>
                  </a:lnTo>
                  <a:lnTo>
                    <a:pt x="58343" y="36880"/>
                  </a:lnTo>
                  <a:lnTo>
                    <a:pt x="58712" y="36410"/>
                  </a:lnTo>
                  <a:lnTo>
                    <a:pt x="58966" y="36080"/>
                  </a:lnTo>
                  <a:lnTo>
                    <a:pt x="58966" y="34556"/>
                  </a:lnTo>
                  <a:close/>
                </a:path>
                <a:path w="125095" h="54610">
                  <a:moveTo>
                    <a:pt x="61099" y="31000"/>
                  </a:moveTo>
                  <a:lnTo>
                    <a:pt x="60261" y="31000"/>
                  </a:lnTo>
                  <a:lnTo>
                    <a:pt x="60261" y="37122"/>
                  </a:lnTo>
                  <a:lnTo>
                    <a:pt x="61099" y="37122"/>
                  </a:lnTo>
                  <a:lnTo>
                    <a:pt x="61099" y="31000"/>
                  </a:lnTo>
                  <a:close/>
                </a:path>
                <a:path w="125095" h="54610">
                  <a:moveTo>
                    <a:pt x="66408" y="15506"/>
                  </a:moveTo>
                  <a:lnTo>
                    <a:pt x="65481" y="15506"/>
                  </a:lnTo>
                  <a:lnTo>
                    <a:pt x="63741" y="20713"/>
                  </a:lnTo>
                  <a:lnTo>
                    <a:pt x="61988" y="15506"/>
                  </a:lnTo>
                  <a:lnTo>
                    <a:pt x="61074" y="15506"/>
                  </a:lnTo>
                  <a:lnTo>
                    <a:pt x="63296" y="21628"/>
                  </a:lnTo>
                  <a:lnTo>
                    <a:pt x="64173" y="21628"/>
                  </a:lnTo>
                  <a:lnTo>
                    <a:pt x="66408" y="15506"/>
                  </a:lnTo>
                  <a:close/>
                </a:path>
                <a:path w="125095" h="54610">
                  <a:moveTo>
                    <a:pt x="67297" y="31000"/>
                  </a:moveTo>
                  <a:lnTo>
                    <a:pt x="66509" y="31000"/>
                  </a:lnTo>
                  <a:lnTo>
                    <a:pt x="66509" y="35966"/>
                  </a:lnTo>
                  <a:lnTo>
                    <a:pt x="63423" y="31000"/>
                  </a:lnTo>
                  <a:lnTo>
                    <a:pt x="62445" y="31000"/>
                  </a:lnTo>
                  <a:lnTo>
                    <a:pt x="62445" y="37122"/>
                  </a:lnTo>
                  <a:lnTo>
                    <a:pt x="63233" y="37122"/>
                  </a:lnTo>
                  <a:lnTo>
                    <a:pt x="63233" y="32169"/>
                  </a:lnTo>
                  <a:lnTo>
                    <a:pt x="66370" y="37122"/>
                  </a:lnTo>
                  <a:lnTo>
                    <a:pt x="67297" y="37122"/>
                  </a:lnTo>
                  <a:lnTo>
                    <a:pt x="67297" y="31000"/>
                  </a:lnTo>
                  <a:close/>
                </a:path>
                <a:path w="125095" h="54610">
                  <a:moveTo>
                    <a:pt x="72123" y="21628"/>
                  </a:moveTo>
                  <a:lnTo>
                    <a:pt x="71462" y="19786"/>
                  </a:lnTo>
                  <a:lnTo>
                    <a:pt x="71208" y="19113"/>
                  </a:lnTo>
                  <a:lnTo>
                    <a:pt x="70332" y="16713"/>
                  </a:lnTo>
                  <a:lnTo>
                    <a:pt x="70332" y="19113"/>
                  </a:lnTo>
                  <a:lnTo>
                    <a:pt x="68414" y="19113"/>
                  </a:lnTo>
                  <a:lnTo>
                    <a:pt x="69405" y="16421"/>
                  </a:lnTo>
                  <a:lnTo>
                    <a:pt x="70332" y="19113"/>
                  </a:lnTo>
                  <a:lnTo>
                    <a:pt x="70332" y="16713"/>
                  </a:lnTo>
                  <a:lnTo>
                    <a:pt x="70231" y="16421"/>
                  </a:lnTo>
                  <a:lnTo>
                    <a:pt x="69900" y="15506"/>
                  </a:lnTo>
                  <a:lnTo>
                    <a:pt x="68961" y="15506"/>
                  </a:lnTo>
                  <a:lnTo>
                    <a:pt x="66662" y="21628"/>
                  </a:lnTo>
                  <a:lnTo>
                    <a:pt x="67513" y="21628"/>
                  </a:lnTo>
                  <a:lnTo>
                    <a:pt x="68173" y="19786"/>
                  </a:lnTo>
                  <a:lnTo>
                    <a:pt x="70599" y="19786"/>
                  </a:lnTo>
                  <a:lnTo>
                    <a:pt x="71208" y="21628"/>
                  </a:lnTo>
                  <a:lnTo>
                    <a:pt x="72123" y="21628"/>
                  </a:lnTo>
                  <a:close/>
                </a:path>
                <a:path w="125095" h="54610">
                  <a:moveTo>
                    <a:pt x="73533" y="37122"/>
                  </a:moveTo>
                  <a:lnTo>
                    <a:pt x="72859" y="35293"/>
                  </a:lnTo>
                  <a:lnTo>
                    <a:pt x="72618" y="34620"/>
                  </a:lnTo>
                  <a:lnTo>
                    <a:pt x="71729" y="32169"/>
                  </a:lnTo>
                  <a:lnTo>
                    <a:pt x="71729" y="34620"/>
                  </a:lnTo>
                  <a:lnTo>
                    <a:pt x="69824" y="34620"/>
                  </a:lnTo>
                  <a:lnTo>
                    <a:pt x="70815" y="31915"/>
                  </a:lnTo>
                  <a:lnTo>
                    <a:pt x="71729" y="34620"/>
                  </a:lnTo>
                  <a:lnTo>
                    <a:pt x="71729" y="32169"/>
                  </a:lnTo>
                  <a:lnTo>
                    <a:pt x="71640" y="31915"/>
                  </a:lnTo>
                  <a:lnTo>
                    <a:pt x="71310" y="31000"/>
                  </a:lnTo>
                  <a:lnTo>
                    <a:pt x="70370" y="31000"/>
                  </a:lnTo>
                  <a:lnTo>
                    <a:pt x="68072" y="37122"/>
                  </a:lnTo>
                  <a:lnTo>
                    <a:pt x="68922" y="37122"/>
                  </a:lnTo>
                  <a:lnTo>
                    <a:pt x="69583" y="35293"/>
                  </a:lnTo>
                  <a:lnTo>
                    <a:pt x="71996" y="35293"/>
                  </a:lnTo>
                  <a:lnTo>
                    <a:pt x="72618" y="37122"/>
                  </a:lnTo>
                  <a:lnTo>
                    <a:pt x="73533" y="37122"/>
                  </a:lnTo>
                  <a:close/>
                </a:path>
                <a:path w="125095" h="54610">
                  <a:moveTo>
                    <a:pt x="78054" y="21488"/>
                  </a:moveTo>
                  <a:lnTo>
                    <a:pt x="77927" y="21424"/>
                  </a:lnTo>
                  <a:lnTo>
                    <a:pt x="77736" y="20815"/>
                  </a:lnTo>
                  <a:lnTo>
                    <a:pt x="77622" y="19164"/>
                  </a:lnTo>
                  <a:lnTo>
                    <a:pt x="77495" y="18999"/>
                  </a:lnTo>
                  <a:lnTo>
                    <a:pt x="77381" y="18846"/>
                  </a:lnTo>
                  <a:lnTo>
                    <a:pt x="77203" y="18707"/>
                  </a:lnTo>
                  <a:lnTo>
                    <a:pt x="76962" y="18618"/>
                  </a:lnTo>
                  <a:lnTo>
                    <a:pt x="77228" y="18478"/>
                  </a:lnTo>
                  <a:lnTo>
                    <a:pt x="77419" y="18300"/>
                  </a:lnTo>
                  <a:lnTo>
                    <a:pt x="77685" y="17919"/>
                  </a:lnTo>
                  <a:lnTo>
                    <a:pt x="77711" y="16256"/>
                  </a:lnTo>
                  <a:lnTo>
                    <a:pt x="77533" y="15976"/>
                  </a:lnTo>
                  <a:lnTo>
                    <a:pt x="76974" y="15735"/>
                  </a:lnTo>
                  <a:lnTo>
                    <a:pt x="76974" y="16802"/>
                  </a:lnTo>
                  <a:lnTo>
                    <a:pt x="76860" y="17919"/>
                  </a:lnTo>
                  <a:lnTo>
                    <a:pt x="76415" y="18237"/>
                  </a:lnTo>
                  <a:lnTo>
                    <a:pt x="76111" y="18300"/>
                  </a:lnTo>
                  <a:lnTo>
                    <a:pt x="73799" y="18300"/>
                  </a:lnTo>
                  <a:lnTo>
                    <a:pt x="73799" y="16217"/>
                  </a:lnTo>
                  <a:lnTo>
                    <a:pt x="76111" y="16217"/>
                  </a:lnTo>
                  <a:lnTo>
                    <a:pt x="76339" y="16256"/>
                  </a:lnTo>
                  <a:lnTo>
                    <a:pt x="76822" y="16497"/>
                  </a:lnTo>
                  <a:lnTo>
                    <a:pt x="76974" y="16802"/>
                  </a:lnTo>
                  <a:lnTo>
                    <a:pt x="76974" y="15735"/>
                  </a:lnTo>
                  <a:lnTo>
                    <a:pt x="76657" y="15582"/>
                  </a:lnTo>
                  <a:lnTo>
                    <a:pt x="76276" y="15506"/>
                  </a:lnTo>
                  <a:lnTo>
                    <a:pt x="72974" y="15506"/>
                  </a:lnTo>
                  <a:lnTo>
                    <a:pt x="72974" y="21628"/>
                  </a:lnTo>
                  <a:lnTo>
                    <a:pt x="73799" y="21628"/>
                  </a:lnTo>
                  <a:lnTo>
                    <a:pt x="73799" y="18999"/>
                  </a:lnTo>
                  <a:lnTo>
                    <a:pt x="76022" y="18999"/>
                  </a:lnTo>
                  <a:lnTo>
                    <a:pt x="76276" y="19037"/>
                  </a:lnTo>
                  <a:lnTo>
                    <a:pt x="76708" y="19240"/>
                  </a:lnTo>
                  <a:lnTo>
                    <a:pt x="76809" y="19418"/>
                  </a:lnTo>
                  <a:lnTo>
                    <a:pt x="76923" y="20815"/>
                  </a:lnTo>
                  <a:lnTo>
                    <a:pt x="77038" y="21628"/>
                  </a:lnTo>
                  <a:lnTo>
                    <a:pt x="78054" y="21628"/>
                  </a:lnTo>
                  <a:lnTo>
                    <a:pt x="78054" y="21488"/>
                  </a:lnTo>
                  <a:close/>
                </a:path>
                <a:path w="125095" h="54610">
                  <a:moveTo>
                    <a:pt x="79463" y="36982"/>
                  </a:moveTo>
                  <a:lnTo>
                    <a:pt x="79324" y="36931"/>
                  </a:lnTo>
                  <a:lnTo>
                    <a:pt x="79146" y="36322"/>
                  </a:lnTo>
                  <a:lnTo>
                    <a:pt x="79019" y="34658"/>
                  </a:lnTo>
                  <a:lnTo>
                    <a:pt x="78905" y="34493"/>
                  </a:lnTo>
                  <a:lnTo>
                    <a:pt x="78790" y="34340"/>
                  </a:lnTo>
                  <a:lnTo>
                    <a:pt x="78600" y="34213"/>
                  </a:lnTo>
                  <a:lnTo>
                    <a:pt x="78359" y="34112"/>
                  </a:lnTo>
                  <a:lnTo>
                    <a:pt x="78638" y="33972"/>
                  </a:lnTo>
                  <a:lnTo>
                    <a:pt x="78828" y="33807"/>
                  </a:lnTo>
                  <a:lnTo>
                    <a:pt x="79082" y="33413"/>
                  </a:lnTo>
                  <a:lnTo>
                    <a:pt x="79108" y="31762"/>
                  </a:lnTo>
                  <a:lnTo>
                    <a:pt x="78943" y="31470"/>
                  </a:lnTo>
                  <a:lnTo>
                    <a:pt x="78384" y="31229"/>
                  </a:lnTo>
                  <a:lnTo>
                    <a:pt x="78384" y="32296"/>
                  </a:lnTo>
                  <a:lnTo>
                    <a:pt x="78270" y="33413"/>
                  </a:lnTo>
                  <a:lnTo>
                    <a:pt x="77812" y="33731"/>
                  </a:lnTo>
                  <a:lnTo>
                    <a:pt x="77520" y="33807"/>
                  </a:lnTo>
                  <a:lnTo>
                    <a:pt x="75209" y="33807"/>
                  </a:lnTo>
                  <a:lnTo>
                    <a:pt x="75209" y="31711"/>
                  </a:lnTo>
                  <a:lnTo>
                    <a:pt x="77520" y="31711"/>
                  </a:lnTo>
                  <a:lnTo>
                    <a:pt x="77749" y="31762"/>
                  </a:lnTo>
                  <a:lnTo>
                    <a:pt x="78232" y="32004"/>
                  </a:lnTo>
                  <a:lnTo>
                    <a:pt x="78384" y="32296"/>
                  </a:lnTo>
                  <a:lnTo>
                    <a:pt x="78384" y="31229"/>
                  </a:lnTo>
                  <a:lnTo>
                    <a:pt x="78066" y="31076"/>
                  </a:lnTo>
                  <a:lnTo>
                    <a:pt x="77685" y="31000"/>
                  </a:lnTo>
                  <a:lnTo>
                    <a:pt x="74383" y="31000"/>
                  </a:lnTo>
                  <a:lnTo>
                    <a:pt x="74383" y="37122"/>
                  </a:lnTo>
                  <a:lnTo>
                    <a:pt x="75209" y="37122"/>
                  </a:lnTo>
                  <a:lnTo>
                    <a:pt x="75209" y="34493"/>
                  </a:lnTo>
                  <a:lnTo>
                    <a:pt x="77431" y="34493"/>
                  </a:lnTo>
                  <a:lnTo>
                    <a:pt x="77685" y="34531"/>
                  </a:lnTo>
                  <a:lnTo>
                    <a:pt x="78117" y="34747"/>
                  </a:lnTo>
                  <a:lnTo>
                    <a:pt x="78219" y="34912"/>
                  </a:lnTo>
                  <a:lnTo>
                    <a:pt x="78333" y="36322"/>
                  </a:lnTo>
                  <a:lnTo>
                    <a:pt x="78447" y="37122"/>
                  </a:lnTo>
                  <a:lnTo>
                    <a:pt x="79463" y="37122"/>
                  </a:lnTo>
                  <a:lnTo>
                    <a:pt x="79463" y="36982"/>
                  </a:lnTo>
                  <a:close/>
                </a:path>
                <a:path w="125095" h="54610">
                  <a:moveTo>
                    <a:pt x="83604" y="19050"/>
                  </a:moveTo>
                  <a:lnTo>
                    <a:pt x="83337" y="18757"/>
                  </a:lnTo>
                  <a:lnTo>
                    <a:pt x="83159" y="18580"/>
                  </a:lnTo>
                  <a:lnTo>
                    <a:pt x="82931" y="18453"/>
                  </a:lnTo>
                  <a:lnTo>
                    <a:pt x="82892" y="19354"/>
                  </a:lnTo>
                  <a:lnTo>
                    <a:pt x="82829" y="20281"/>
                  </a:lnTo>
                  <a:lnTo>
                    <a:pt x="82473" y="20764"/>
                  </a:lnTo>
                  <a:lnTo>
                    <a:pt x="82118" y="20916"/>
                  </a:lnTo>
                  <a:lnTo>
                    <a:pt x="79819" y="20916"/>
                  </a:lnTo>
                  <a:lnTo>
                    <a:pt x="79819" y="18757"/>
                  </a:lnTo>
                  <a:lnTo>
                    <a:pt x="81813" y="18757"/>
                  </a:lnTo>
                  <a:lnTo>
                    <a:pt x="82092" y="18808"/>
                  </a:lnTo>
                  <a:lnTo>
                    <a:pt x="82702" y="19050"/>
                  </a:lnTo>
                  <a:lnTo>
                    <a:pt x="82892" y="19354"/>
                  </a:lnTo>
                  <a:lnTo>
                    <a:pt x="82892" y="18440"/>
                  </a:lnTo>
                  <a:lnTo>
                    <a:pt x="82613" y="18326"/>
                  </a:lnTo>
                  <a:lnTo>
                    <a:pt x="82829" y="18224"/>
                  </a:lnTo>
                  <a:lnTo>
                    <a:pt x="82994" y="18097"/>
                  </a:lnTo>
                  <a:lnTo>
                    <a:pt x="83261" y="17792"/>
                  </a:lnTo>
                  <a:lnTo>
                    <a:pt x="83337" y="16395"/>
                  </a:lnTo>
                  <a:lnTo>
                    <a:pt x="83197" y="16192"/>
                  </a:lnTo>
                  <a:lnTo>
                    <a:pt x="82867" y="15722"/>
                  </a:lnTo>
                  <a:lnTo>
                    <a:pt x="82588" y="15608"/>
                  </a:lnTo>
                  <a:lnTo>
                    <a:pt x="82588" y="16700"/>
                  </a:lnTo>
                  <a:lnTo>
                    <a:pt x="82486" y="17729"/>
                  </a:lnTo>
                  <a:lnTo>
                    <a:pt x="81953" y="18046"/>
                  </a:lnTo>
                  <a:lnTo>
                    <a:pt x="81673" y="18097"/>
                  </a:lnTo>
                  <a:lnTo>
                    <a:pt x="79819" y="18097"/>
                  </a:lnTo>
                  <a:lnTo>
                    <a:pt x="79819" y="16192"/>
                  </a:lnTo>
                  <a:lnTo>
                    <a:pt x="81661" y="16192"/>
                  </a:lnTo>
                  <a:lnTo>
                    <a:pt x="81927" y="16243"/>
                  </a:lnTo>
                  <a:lnTo>
                    <a:pt x="82435" y="16459"/>
                  </a:lnTo>
                  <a:lnTo>
                    <a:pt x="82588" y="16700"/>
                  </a:lnTo>
                  <a:lnTo>
                    <a:pt x="82588" y="15608"/>
                  </a:lnTo>
                  <a:lnTo>
                    <a:pt x="82359" y="15506"/>
                  </a:lnTo>
                  <a:lnTo>
                    <a:pt x="79006" y="15506"/>
                  </a:lnTo>
                  <a:lnTo>
                    <a:pt x="79006" y="21628"/>
                  </a:lnTo>
                  <a:lnTo>
                    <a:pt x="82397" y="21628"/>
                  </a:lnTo>
                  <a:lnTo>
                    <a:pt x="82994" y="21386"/>
                  </a:lnTo>
                  <a:lnTo>
                    <a:pt x="83350" y="20916"/>
                  </a:lnTo>
                  <a:lnTo>
                    <a:pt x="83604" y="20586"/>
                  </a:lnTo>
                  <a:lnTo>
                    <a:pt x="83604" y="19050"/>
                  </a:lnTo>
                  <a:close/>
                </a:path>
                <a:path w="125095" h="54610">
                  <a:moveTo>
                    <a:pt x="85407" y="31000"/>
                  </a:moveTo>
                  <a:lnTo>
                    <a:pt x="84442" y="31000"/>
                  </a:lnTo>
                  <a:lnTo>
                    <a:pt x="82689" y="33947"/>
                  </a:lnTo>
                  <a:lnTo>
                    <a:pt x="80937" y="31000"/>
                  </a:lnTo>
                  <a:lnTo>
                    <a:pt x="79959" y="31000"/>
                  </a:lnTo>
                  <a:lnTo>
                    <a:pt x="82270" y="34658"/>
                  </a:lnTo>
                  <a:lnTo>
                    <a:pt x="82270" y="37122"/>
                  </a:lnTo>
                  <a:lnTo>
                    <a:pt x="83108" y="37122"/>
                  </a:lnTo>
                  <a:lnTo>
                    <a:pt x="83108" y="34658"/>
                  </a:lnTo>
                  <a:lnTo>
                    <a:pt x="85407" y="31000"/>
                  </a:lnTo>
                  <a:close/>
                </a:path>
                <a:path w="125095" h="54610">
                  <a:moveTo>
                    <a:pt x="85737" y="15506"/>
                  </a:moveTo>
                  <a:lnTo>
                    <a:pt x="84899" y="15506"/>
                  </a:lnTo>
                  <a:lnTo>
                    <a:pt x="84899" y="21628"/>
                  </a:lnTo>
                  <a:lnTo>
                    <a:pt x="85737" y="21628"/>
                  </a:lnTo>
                  <a:lnTo>
                    <a:pt x="85737" y="15506"/>
                  </a:lnTo>
                  <a:close/>
                </a:path>
                <a:path w="125095" h="54610">
                  <a:moveTo>
                    <a:pt x="88011" y="38862"/>
                  </a:moveTo>
                  <a:lnTo>
                    <a:pt x="87604" y="38087"/>
                  </a:lnTo>
                  <a:lnTo>
                    <a:pt x="87325" y="37503"/>
                  </a:lnTo>
                  <a:lnTo>
                    <a:pt x="86956" y="36423"/>
                  </a:lnTo>
                  <a:lnTo>
                    <a:pt x="86855" y="35687"/>
                  </a:lnTo>
                  <a:lnTo>
                    <a:pt x="86855" y="34086"/>
                  </a:lnTo>
                  <a:lnTo>
                    <a:pt x="86944" y="33388"/>
                  </a:lnTo>
                  <a:lnTo>
                    <a:pt x="87274" y="32372"/>
                  </a:lnTo>
                  <a:lnTo>
                    <a:pt x="87566" y="31750"/>
                  </a:lnTo>
                  <a:lnTo>
                    <a:pt x="87998" y="30899"/>
                  </a:lnTo>
                  <a:lnTo>
                    <a:pt x="87477" y="30899"/>
                  </a:lnTo>
                  <a:lnTo>
                    <a:pt x="86956" y="31711"/>
                  </a:lnTo>
                  <a:lnTo>
                    <a:pt x="86614" y="32334"/>
                  </a:lnTo>
                  <a:lnTo>
                    <a:pt x="86194" y="33375"/>
                  </a:lnTo>
                  <a:lnTo>
                    <a:pt x="86067" y="34112"/>
                  </a:lnTo>
                  <a:lnTo>
                    <a:pt x="86080" y="35382"/>
                  </a:lnTo>
                  <a:lnTo>
                    <a:pt x="86753" y="37642"/>
                  </a:lnTo>
                  <a:lnTo>
                    <a:pt x="87503" y="38862"/>
                  </a:lnTo>
                  <a:lnTo>
                    <a:pt x="88011" y="38862"/>
                  </a:lnTo>
                  <a:close/>
                </a:path>
                <a:path w="125095" h="54610">
                  <a:moveTo>
                    <a:pt x="91935" y="15506"/>
                  </a:moveTo>
                  <a:lnTo>
                    <a:pt x="91147" y="15506"/>
                  </a:lnTo>
                  <a:lnTo>
                    <a:pt x="91147" y="20459"/>
                  </a:lnTo>
                  <a:lnTo>
                    <a:pt x="88061" y="15506"/>
                  </a:lnTo>
                  <a:lnTo>
                    <a:pt x="87083" y="15506"/>
                  </a:lnTo>
                  <a:lnTo>
                    <a:pt x="87083" y="21628"/>
                  </a:lnTo>
                  <a:lnTo>
                    <a:pt x="87871" y="21628"/>
                  </a:lnTo>
                  <a:lnTo>
                    <a:pt x="87871" y="16675"/>
                  </a:lnTo>
                  <a:lnTo>
                    <a:pt x="91008" y="21628"/>
                  </a:lnTo>
                  <a:lnTo>
                    <a:pt x="91935" y="21628"/>
                  </a:lnTo>
                  <a:lnTo>
                    <a:pt x="91935" y="15506"/>
                  </a:lnTo>
                  <a:close/>
                </a:path>
                <a:path w="125095" h="54610">
                  <a:moveTo>
                    <a:pt x="92684" y="35001"/>
                  </a:moveTo>
                  <a:lnTo>
                    <a:pt x="92595" y="34696"/>
                  </a:lnTo>
                  <a:lnTo>
                    <a:pt x="92240" y="34213"/>
                  </a:lnTo>
                  <a:lnTo>
                    <a:pt x="91998" y="34048"/>
                  </a:lnTo>
                  <a:lnTo>
                    <a:pt x="91681" y="33959"/>
                  </a:lnTo>
                  <a:lnTo>
                    <a:pt x="91884" y="33870"/>
                  </a:lnTo>
                  <a:lnTo>
                    <a:pt x="92036" y="33769"/>
                  </a:lnTo>
                  <a:lnTo>
                    <a:pt x="92354" y="33401"/>
                  </a:lnTo>
                  <a:lnTo>
                    <a:pt x="92456" y="33096"/>
                  </a:lnTo>
                  <a:lnTo>
                    <a:pt x="92456" y="32219"/>
                  </a:lnTo>
                  <a:lnTo>
                    <a:pt x="92278" y="31826"/>
                  </a:lnTo>
                  <a:lnTo>
                    <a:pt x="91617" y="31280"/>
                  </a:lnTo>
                  <a:lnTo>
                    <a:pt x="91147" y="31153"/>
                  </a:lnTo>
                  <a:lnTo>
                    <a:pt x="89776" y="31153"/>
                  </a:lnTo>
                  <a:lnTo>
                    <a:pt x="89230" y="31432"/>
                  </a:lnTo>
                  <a:lnTo>
                    <a:pt x="88760" y="32296"/>
                  </a:lnTo>
                  <a:lnTo>
                    <a:pt x="88658" y="32677"/>
                  </a:lnTo>
                  <a:lnTo>
                    <a:pt x="88658" y="33121"/>
                  </a:lnTo>
                  <a:lnTo>
                    <a:pt x="89408" y="33121"/>
                  </a:lnTo>
                  <a:lnTo>
                    <a:pt x="89420" y="32778"/>
                  </a:lnTo>
                  <a:lnTo>
                    <a:pt x="89484" y="32512"/>
                  </a:lnTo>
                  <a:lnTo>
                    <a:pt x="89776" y="32004"/>
                  </a:lnTo>
                  <a:lnTo>
                    <a:pt x="90119" y="31838"/>
                  </a:lnTo>
                  <a:lnTo>
                    <a:pt x="90906" y="31838"/>
                  </a:lnTo>
                  <a:lnTo>
                    <a:pt x="91147" y="31915"/>
                  </a:lnTo>
                  <a:lnTo>
                    <a:pt x="91567" y="32232"/>
                  </a:lnTo>
                  <a:lnTo>
                    <a:pt x="91681" y="32461"/>
                  </a:lnTo>
                  <a:lnTo>
                    <a:pt x="91681" y="33159"/>
                  </a:lnTo>
                  <a:lnTo>
                    <a:pt x="91516" y="33439"/>
                  </a:lnTo>
                  <a:lnTo>
                    <a:pt x="91020" y="33680"/>
                  </a:lnTo>
                  <a:lnTo>
                    <a:pt x="90792" y="33731"/>
                  </a:lnTo>
                  <a:lnTo>
                    <a:pt x="90512" y="33731"/>
                  </a:lnTo>
                  <a:lnTo>
                    <a:pt x="90144" y="33705"/>
                  </a:lnTo>
                  <a:lnTo>
                    <a:pt x="90144" y="34366"/>
                  </a:lnTo>
                  <a:lnTo>
                    <a:pt x="90893" y="34353"/>
                  </a:lnTo>
                  <a:lnTo>
                    <a:pt x="91249" y="34442"/>
                  </a:lnTo>
                  <a:lnTo>
                    <a:pt x="91744" y="34772"/>
                  </a:lnTo>
                  <a:lnTo>
                    <a:pt x="91871" y="35064"/>
                  </a:lnTo>
                  <a:lnTo>
                    <a:pt x="91871" y="35801"/>
                  </a:lnTo>
                  <a:lnTo>
                    <a:pt x="91757" y="36068"/>
                  </a:lnTo>
                  <a:lnTo>
                    <a:pt x="91274" y="36499"/>
                  </a:lnTo>
                  <a:lnTo>
                    <a:pt x="90957" y="36601"/>
                  </a:lnTo>
                  <a:lnTo>
                    <a:pt x="90055" y="36601"/>
                  </a:lnTo>
                  <a:lnTo>
                    <a:pt x="89712" y="36436"/>
                  </a:lnTo>
                  <a:lnTo>
                    <a:pt x="89395" y="35953"/>
                  </a:lnTo>
                  <a:lnTo>
                    <a:pt x="89331" y="35674"/>
                  </a:lnTo>
                  <a:lnTo>
                    <a:pt x="89293" y="35293"/>
                  </a:lnTo>
                  <a:lnTo>
                    <a:pt x="88519" y="35293"/>
                  </a:lnTo>
                  <a:lnTo>
                    <a:pt x="88519" y="35839"/>
                  </a:lnTo>
                  <a:lnTo>
                    <a:pt x="88671" y="36309"/>
                  </a:lnTo>
                  <a:lnTo>
                    <a:pt x="88988" y="36703"/>
                  </a:lnTo>
                  <a:lnTo>
                    <a:pt x="89306" y="37084"/>
                  </a:lnTo>
                  <a:lnTo>
                    <a:pt x="89827" y="37274"/>
                  </a:lnTo>
                  <a:lnTo>
                    <a:pt x="91211" y="37274"/>
                  </a:lnTo>
                  <a:lnTo>
                    <a:pt x="91744" y="37109"/>
                  </a:lnTo>
                  <a:lnTo>
                    <a:pt x="92494" y="36385"/>
                  </a:lnTo>
                  <a:lnTo>
                    <a:pt x="92684" y="35928"/>
                  </a:lnTo>
                  <a:lnTo>
                    <a:pt x="92684" y="35001"/>
                  </a:lnTo>
                  <a:close/>
                </a:path>
                <a:path w="125095" h="54610">
                  <a:moveTo>
                    <a:pt x="97447" y="32473"/>
                  </a:moveTo>
                  <a:lnTo>
                    <a:pt x="97282" y="32054"/>
                  </a:lnTo>
                  <a:lnTo>
                    <a:pt x="96647" y="31318"/>
                  </a:lnTo>
                  <a:lnTo>
                    <a:pt x="96151" y="31140"/>
                  </a:lnTo>
                  <a:lnTo>
                    <a:pt x="94653" y="31140"/>
                  </a:lnTo>
                  <a:lnTo>
                    <a:pt x="94081" y="31432"/>
                  </a:lnTo>
                  <a:lnTo>
                    <a:pt x="93573" y="32334"/>
                  </a:lnTo>
                  <a:lnTo>
                    <a:pt x="93472" y="32753"/>
                  </a:lnTo>
                  <a:lnTo>
                    <a:pt x="93459" y="33274"/>
                  </a:lnTo>
                  <a:lnTo>
                    <a:pt x="94221" y="33274"/>
                  </a:lnTo>
                  <a:lnTo>
                    <a:pt x="94234" y="32905"/>
                  </a:lnTo>
                  <a:lnTo>
                    <a:pt x="94297" y="32613"/>
                  </a:lnTo>
                  <a:lnTo>
                    <a:pt x="94589" y="32016"/>
                  </a:lnTo>
                  <a:lnTo>
                    <a:pt x="94957" y="31826"/>
                  </a:lnTo>
                  <a:lnTo>
                    <a:pt x="95808" y="31826"/>
                  </a:lnTo>
                  <a:lnTo>
                    <a:pt x="96088" y="31927"/>
                  </a:lnTo>
                  <a:lnTo>
                    <a:pt x="96507" y="32334"/>
                  </a:lnTo>
                  <a:lnTo>
                    <a:pt x="96608" y="32613"/>
                  </a:lnTo>
                  <a:lnTo>
                    <a:pt x="96608" y="33248"/>
                  </a:lnTo>
                  <a:lnTo>
                    <a:pt x="96494" y="33515"/>
                  </a:lnTo>
                  <a:lnTo>
                    <a:pt x="96126" y="33896"/>
                  </a:lnTo>
                  <a:lnTo>
                    <a:pt x="95872" y="34074"/>
                  </a:lnTo>
                  <a:lnTo>
                    <a:pt x="94183" y="35052"/>
                  </a:lnTo>
                  <a:lnTo>
                    <a:pt x="93814" y="35394"/>
                  </a:lnTo>
                  <a:lnTo>
                    <a:pt x="93637" y="35775"/>
                  </a:lnTo>
                  <a:lnTo>
                    <a:pt x="93446" y="36156"/>
                  </a:lnTo>
                  <a:lnTo>
                    <a:pt x="93345" y="36601"/>
                  </a:lnTo>
                  <a:lnTo>
                    <a:pt x="93319" y="37122"/>
                  </a:lnTo>
                  <a:lnTo>
                    <a:pt x="97409" y="37122"/>
                  </a:lnTo>
                  <a:lnTo>
                    <a:pt x="97409" y="36410"/>
                  </a:lnTo>
                  <a:lnTo>
                    <a:pt x="94157" y="36410"/>
                  </a:lnTo>
                  <a:lnTo>
                    <a:pt x="94221" y="36118"/>
                  </a:lnTo>
                  <a:lnTo>
                    <a:pt x="94399" y="35852"/>
                  </a:lnTo>
                  <a:lnTo>
                    <a:pt x="94830" y="35471"/>
                  </a:lnTo>
                  <a:lnTo>
                    <a:pt x="95046" y="35331"/>
                  </a:lnTo>
                  <a:lnTo>
                    <a:pt x="96393" y="34582"/>
                  </a:lnTo>
                  <a:lnTo>
                    <a:pt x="96735" y="34340"/>
                  </a:lnTo>
                  <a:lnTo>
                    <a:pt x="97269" y="33807"/>
                  </a:lnTo>
                  <a:lnTo>
                    <a:pt x="97447" y="33401"/>
                  </a:lnTo>
                  <a:lnTo>
                    <a:pt x="97447" y="32473"/>
                  </a:lnTo>
                  <a:close/>
                </a:path>
                <a:path w="125095" h="54610">
                  <a:moveTo>
                    <a:pt x="98171" y="21628"/>
                  </a:moveTo>
                  <a:lnTo>
                    <a:pt x="97510" y="19786"/>
                  </a:lnTo>
                  <a:lnTo>
                    <a:pt x="97256" y="19113"/>
                  </a:lnTo>
                  <a:lnTo>
                    <a:pt x="96380" y="16713"/>
                  </a:lnTo>
                  <a:lnTo>
                    <a:pt x="96380" y="19113"/>
                  </a:lnTo>
                  <a:lnTo>
                    <a:pt x="94462" y="19113"/>
                  </a:lnTo>
                  <a:lnTo>
                    <a:pt x="95453" y="16421"/>
                  </a:lnTo>
                  <a:lnTo>
                    <a:pt x="96380" y="19113"/>
                  </a:lnTo>
                  <a:lnTo>
                    <a:pt x="96380" y="16713"/>
                  </a:lnTo>
                  <a:lnTo>
                    <a:pt x="96278" y="16421"/>
                  </a:lnTo>
                  <a:lnTo>
                    <a:pt x="95948" y="15506"/>
                  </a:lnTo>
                  <a:lnTo>
                    <a:pt x="95008" y="15506"/>
                  </a:lnTo>
                  <a:lnTo>
                    <a:pt x="92710" y="21628"/>
                  </a:lnTo>
                  <a:lnTo>
                    <a:pt x="93560" y="21628"/>
                  </a:lnTo>
                  <a:lnTo>
                    <a:pt x="94221" y="19786"/>
                  </a:lnTo>
                  <a:lnTo>
                    <a:pt x="96647" y="19786"/>
                  </a:lnTo>
                  <a:lnTo>
                    <a:pt x="97256" y="21628"/>
                  </a:lnTo>
                  <a:lnTo>
                    <a:pt x="98171" y="21628"/>
                  </a:lnTo>
                  <a:close/>
                </a:path>
                <a:path w="125095" h="54610">
                  <a:moveTo>
                    <a:pt x="100025" y="34518"/>
                  </a:moveTo>
                  <a:lnTo>
                    <a:pt x="98577" y="30899"/>
                  </a:lnTo>
                  <a:lnTo>
                    <a:pt x="98082" y="30899"/>
                  </a:lnTo>
                  <a:lnTo>
                    <a:pt x="98475" y="31673"/>
                  </a:lnTo>
                  <a:lnTo>
                    <a:pt x="98755" y="32270"/>
                  </a:lnTo>
                  <a:lnTo>
                    <a:pt x="99123" y="33350"/>
                  </a:lnTo>
                  <a:lnTo>
                    <a:pt x="99237" y="34086"/>
                  </a:lnTo>
                  <a:lnTo>
                    <a:pt x="99237" y="35687"/>
                  </a:lnTo>
                  <a:lnTo>
                    <a:pt x="99136" y="36385"/>
                  </a:lnTo>
                  <a:lnTo>
                    <a:pt x="98818" y="37376"/>
                  </a:lnTo>
                  <a:lnTo>
                    <a:pt x="98526" y="37998"/>
                  </a:lnTo>
                  <a:lnTo>
                    <a:pt x="98082" y="38862"/>
                  </a:lnTo>
                  <a:lnTo>
                    <a:pt x="98615" y="38862"/>
                  </a:lnTo>
                  <a:lnTo>
                    <a:pt x="99123" y="38049"/>
                  </a:lnTo>
                  <a:lnTo>
                    <a:pt x="99466" y="37439"/>
                  </a:lnTo>
                  <a:lnTo>
                    <a:pt x="99885" y="36385"/>
                  </a:lnTo>
                  <a:lnTo>
                    <a:pt x="100025" y="35661"/>
                  </a:lnTo>
                  <a:lnTo>
                    <a:pt x="100025" y="34518"/>
                  </a:lnTo>
                  <a:close/>
                </a:path>
                <a:path w="125095" h="54610">
                  <a:moveTo>
                    <a:pt x="104101" y="21488"/>
                  </a:moveTo>
                  <a:lnTo>
                    <a:pt x="103974" y="21424"/>
                  </a:lnTo>
                  <a:lnTo>
                    <a:pt x="103784" y="20815"/>
                  </a:lnTo>
                  <a:lnTo>
                    <a:pt x="103670" y="19164"/>
                  </a:lnTo>
                  <a:lnTo>
                    <a:pt x="103543" y="18999"/>
                  </a:lnTo>
                  <a:lnTo>
                    <a:pt x="103428" y="18846"/>
                  </a:lnTo>
                  <a:lnTo>
                    <a:pt x="103251" y="18707"/>
                  </a:lnTo>
                  <a:lnTo>
                    <a:pt x="103009" y="18618"/>
                  </a:lnTo>
                  <a:lnTo>
                    <a:pt x="103276" y="18478"/>
                  </a:lnTo>
                  <a:lnTo>
                    <a:pt x="103466" y="18300"/>
                  </a:lnTo>
                  <a:lnTo>
                    <a:pt x="103733" y="17919"/>
                  </a:lnTo>
                  <a:lnTo>
                    <a:pt x="103759" y="16256"/>
                  </a:lnTo>
                  <a:lnTo>
                    <a:pt x="103581" y="15976"/>
                  </a:lnTo>
                  <a:lnTo>
                    <a:pt x="103022" y="15735"/>
                  </a:lnTo>
                  <a:lnTo>
                    <a:pt x="103022" y="16802"/>
                  </a:lnTo>
                  <a:lnTo>
                    <a:pt x="102920" y="17919"/>
                  </a:lnTo>
                  <a:lnTo>
                    <a:pt x="102463" y="18237"/>
                  </a:lnTo>
                  <a:lnTo>
                    <a:pt x="102158" y="18300"/>
                  </a:lnTo>
                  <a:lnTo>
                    <a:pt x="99847" y="18300"/>
                  </a:lnTo>
                  <a:lnTo>
                    <a:pt x="99847" y="16217"/>
                  </a:lnTo>
                  <a:lnTo>
                    <a:pt x="102158" y="16217"/>
                  </a:lnTo>
                  <a:lnTo>
                    <a:pt x="102387" y="16256"/>
                  </a:lnTo>
                  <a:lnTo>
                    <a:pt x="102870" y="16497"/>
                  </a:lnTo>
                  <a:lnTo>
                    <a:pt x="103022" y="16802"/>
                  </a:lnTo>
                  <a:lnTo>
                    <a:pt x="103022" y="15735"/>
                  </a:lnTo>
                  <a:lnTo>
                    <a:pt x="102704" y="15582"/>
                  </a:lnTo>
                  <a:lnTo>
                    <a:pt x="102323" y="15506"/>
                  </a:lnTo>
                  <a:lnTo>
                    <a:pt x="99021" y="15506"/>
                  </a:lnTo>
                  <a:lnTo>
                    <a:pt x="99021" y="21628"/>
                  </a:lnTo>
                  <a:lnTo>
                    <a:pt x="99847" y="21628"/>
                  </a:lnTo>
                  <a:lnTo>
                    <a:pt x="99847" y="18999"/>
                  </a:lnTo>
                  <a:lnTo>
                    <a:pt x="102082" y="18999"/>
                  </a:lnTo>
                  <a:lnTo>
                    <a:pt x="102323" y="19037"/>
                  </a:lnTo>
                  <a:lnTo>
                    <a:pt x="102755" y="19240"/>
                  </a:lnTo>
                  <a:lnTo>
                    <a:pt x="102857" y="19418"/>
                  </a:lnTo>
                  <a:lnTo>
                    <a:pt x="102984" y="20815"/>
                  </a:lnTo>
                  <a:lnTo>
                    <a:pt x="103085" y="21628"/>
                  </a:lnTo>
                  <a:lnTo>
                    <a:pt x="104101" y="21628"/>
                  </a:lnTo>
                  <a:lnTo>
                    <a:pt x="104101" y="21488"/>
                  </a:lnTo>
                  <a:close/>
                </a:path>
                <a:path w="125095" h="54610">
                  <a:moveTo>
                    <a:pt x="110058" y="15506"/>
                  </a:moveTo>
                  <a:lnTo>
                    <a:pt x="109080" y="15506"/>
                  </a:lnTo>
                  <a:lnTo>
                    <a:pt x="107327" y="18440"/>
                  </a:lnTo>
                  <a:lnTo>
                    <a:pt x="105575" y="15506"/>
                  </a:lnTo>
                  <a:lnTo>
                    <a:pt x="104609" y="15506"/>
                  </a:lnTo>
                  <a:lnTo>
                    <a:pt x="106908" y="19164"/>
                  </a:lnTo>
                  <a:lnTo>
                    <a:pt x="106908" y="21628"/>
                  </a:lnTo>
                  <a:lnTo>
                    <a:pt x="107746" y="21628"/>
                  </a:lnTo>
                  <a:lnTo>
                    <a:pt x="107746" y="19164"/>
                  </a:lnTo>
                  <a:lnTo>
                    <a:pt x="110058" y="15506"/>
                  </a:lnTo>
                  <a:close/>
                </a:path>
                <a:path w="125095" h="54610">
                  <a:moveTo>
                    <a:pt x="112649" y="23368"/>
                  </a:moveTo>
                  <a:lnTo>
                    <a:pt x="112242" y="22593"/>
                  </a:lnTo>
                  <a:lnTo>
                    <a:pt x="111963" y="21996"/>
                  </a:lnTo>
                  <a:lnTo>
                    <a:pt x="111607" y="20916"/>
                  </a:lnTo>
                  <a:lnTo>
                    <a:pt x="111493" y="20180"/>
                  </a:lnTo>
                  <a:lnTo>
                    <a:pt x="111493" y="18580"/>
                  </a:lnTo>
                  <a:lnTo>
                    <a:pt x="111594" y="17881"/>
                  </a:lnTo>
                  <a:lnTo>
                    <a:pt x="111925" y="16878"/>
                  </a:lnTo>
                  <a:lnTo>
                    <a:pt x="112204" y="16256"/>
                  </a:lnTo>
                  <a:lnTo>
                    <a:pt x="112636" y="15405"/>
                  </a:lnTo>
                  <a:lnTo>
                    <a:pt x="112115" y="15405"/>
                  </a:lnTo>
                  <a:lnTo>
                    <a:pt x="111594" y="16217"/>
                  </a:lnTo>
                  <a:lnTo>
                    <a:pt x="111264" y="16827"/>
                  </a:lnTo>
                  <a:lnTo>
                    <a:pt x="110832" y="17881"/>
                  </a:lnTo>
                  <a:lnTo>
                    <a:pt x="110705" y="18605"/>
                  </a:lnTo>
                  <a:lnTo>
                    <a:pt x="110718" y="19875"/>
                  </a:lnTo>
                  <a:lnTo>
                    <a:pt x="112141" y="23368"/>
                  </a:lnTo>
                  <a:lnTo>
                    <a:pt x="112649" y="23368"/>
                  </a:lnTo>
                  <a:close/>
                </a:path>
                <a:path w="125095" h="54610">
                  <a:moveTo>
                    <a:pt x="117322" y="19507"/>
                  </a:moveTo>
                  <a:lnTo>
                    <a:pt x="117233" y="19202"/>
                  </a:lnTo>
                  <a:lnTo>
                    <a:pt x="116878" y="18707"/>
                  </a:lnTo>
                  <a:lnTo>
                    <a:pt x="116636" y="18542"/>
                  </a:lnTo>
                  <a:lnTo>
                    <a:pt x="116319" y="18465"/>
                  </a:lnTo>
                  <a:lnTo>
                    <a:pt x="116522" y="18376"/>
                  </a:lnTo>
                  <a:lnTo>
                    <a:pt x="116674" y="18275"/>
                  </a:lnTo>
                  <a:lnTo>
                    <a:pt x="116992" y="17907"/>
                  </a:lnTo>
                  <a:lnTo>
                    <a:pt x="117094" y="17602"/>
                  </a:lnTo>
                  <a:lnTo>
                    <a:pt x="117094" y="16725"/>
                  </a:lnTo>
                  <a:lnTo>
                    <a:pt x="116928" y="16332"/>
                  </a:lnTo>
                  <a:lnTo>
                    <a:pt x="116268" y="15786"/>
                  </a:lnTo>
                  <a:lnTo>
                    <a:pt x="115798" y="15659"/>
                  </a:lnTo>
                  <a:lnTo>
                    <a:pt x="114414" y="15659"/>
                  </a:lnTo>
                  <a:lnTo>
                    <a:pt x="113880" y="15925"/>
                  </a:lnTo>
                  <a:lnTo>
                    <a:pt x="113398" y="16802"/>
                  </a:lnTo>
                  <a:lnTo>
                    <a:pt x="113309" y="17170"/>
                  </a:lnTo>
                  <a:lnTo>
                    <a:pt x="113309" y="17614"/>
                  </a:lnTo>
                  <a:lnTo>
                    <a:pt x="114046" y="17614"/>
                  </a:lnTo>
                  <a:lnTo>
                    <a:pt x="114058" y="17284"/>
                  </a:lnTo>
                  <a:lnTo>
                    <a:pt x="114122" y="17018"/>
                  </a:lnTo>
                  <a:lnTo>
                    <a:pt x="114414" y="16497"/>
                  </a:lnTo>
                  <a:lnTo>
                    <a:pt x="114769" y="16332"/>
                  </a:lnTo>
                  <a:lnTo>
                    <a:pt x="115544" y="16332"/>
                  </a:lnTo>
                  <a:lnTo>
                    <a:pt x="115785" y="16421"/>
                  </a:lnTo>
                  <a:lnTo>
                    <a:pt x="116205" y="16738"/>
                  </a:lnTo>
                  <a:lnTo>
                    <a:pt x="116319" y="16967"/>
                  </a:lnTo>
                  <a:lnTo>
                    <a:pt x="116319" y="17665"/>
                  </a:lnTo>
                  <a:lnTo>
                    <a:pt x="116154" y="17945"/>
                  </a:lnTo>
                  <a:lnTo>
                    <a:pt x="115658" y="18186"/>
                  </a:lnTo>
                  <a:lnTo>
                    <a:pt x="115430" y="18237"/>
                  </a:lnTo>
                  <a:lnTo>
                    <a:pt x="115150" y="18237"/>
                  </a:lnTo>
                  <a:lnTo>
                    <a:pt x="114782" y="18211"/>
                  </a:lnTo>
                  <a:lnTo>
                    <a:pt x="114782" y="18872"/>
                  </a:lnTo>
                  <a:lnTo>
                    <a:pt x="115544" y="18859"/>
                  </a:lnTo>
                  <a:lnTo>
                    <a:pt x="115887" y="18948"/>
                  </a:lnTo>
                  <a:lnTo>
                    <a:pt x="116395" y="19278"/>
                  </a:lnTo>
                  <a:lnTo>
                    <a:pt x="116509" y="19558"/>
                  </a:lnTo>
                  <a:lnTo>
                    <a:pt x="116509" y="20307"/>
                  </a:lnTo>
                  <a:lnTo>
                    <a:pt x="116395" y="20574"/>
                  </a:lnTo>
                  <a:lnTo>
                    <a:pt x="115925" y="20993"/>
                  </a:lnTo>
                  <a:lnTo>
                    <a:pt x="115608" y="21107"/>
                  </a:lnTo>
                  <a:lnTo>
                    <a:pt x="114706" y="21107"/>
                  </a:lnTo>
                  <a:lnTo>
                    <a:pt x="114350" y="20942"/>
                  </a:lnTo>
                  <a:lnTo>
                    <a:pt x="114046" y="20459"/>
                  </a:lnTo>
                  <a:lnTo>
                    <a:pt x="113969" y="20180"/>
                  </a:lnTo>
                  <a:lnTo>
                    <a:pt x="113944" y="19786"/>
                  </a:lnTo>
                  <a:lnTo>
                    <a:pt x="113157" y="19786"/>
                  </a:lnTo>
                  <a:lnTo>
                    <a:pt x="113157" y="20345"/>
                  </a:lnTo>
                  <a:lnTo>
                    <a:pt x="113322" y="20815"/>
                  </a:lnTo>
                  <a:lnTo>
                    <a:pt x="113626" y="21209"/>
                  </a:lnTo>
                  <a:lnTo>
                    <a:pt x="113957" y="21590"/>
                  </a:lnTo>
                  <a:lnTo>
                    <a:pt x="114465" y="21780"/>
                  </a:lnTo>
                  <a:lnTo>
                    <a:pt x="115862" y="21780"/>
                  </a:lnTo>
                  <a:lnTo>
                    <a:pt x="116382" y="21602"/>
                  </a:lnTo>
                  <a:lnTo>
                    <a:pt x="117132" y="20891"/>
                  </a:lnTo>
                  <a:lnTo>
                    <a:pt x="117322" y="20421"/>
                  </a:lnTo>
                  <a:lnTo>
                    <a:pt x="117322" y="19507"/>
                  </a:lnTo>
                  <a:close/>
                </a:path>
                <a:path w="125095" h="54610">
                  <a:moveTo>
                    <a:pt x="122085" y="16979"/>
                  </a:moveTo>
                  <a:lnTo>
                    <a:pt x="121920" y="16560"/>
                  </a:lnTo>
                  <a:lnTo>
                    <a:pt x="121297" y="15824"/>
                  </a:lnTo>
                  <a:lnTo>
                    <a:pt x="120802" y="15646"/>
                  </a:lnTo>
                  <a:lnTo>
                    <a:pt x="119291" y="15646"/>
                  </a:lnTo>
                  <a:lnTo>
                    <a:pt x="118719" y="15925"/>
                  </a:lnTo>
                  <a:lnTo>
                    <a:pt x="118211" y="16827"/>
                  </a:lnTo>
                  <a:lnTo>
                    <a:pt x="118110" y="17259"/>
                  </a:lnTo>
                  <a:lnTo>
                    <a:pt x="118110" y="17780"/>
                  </a:lnTo>
                  <a:lnTo>
                    <a:pt x="118872" y="17780"/>
                  </a:lnTo>
                  <a:lnTo>
                    <a:pt x="118884" y="17411"/>
                  </a:lnTo>
                  <a:lnTo>
                    <a:pt x="118935" y="17119"/>
                  </a:lnTo>
                  <a:lnTo>
                    <a:pt x="119240" y="16522"/>
                  </a:lnTo>
                  <a:lnTo>
                    <a:pt x="119595" y="16332"/>
                  </a:lnTo>
                  <a:lnTo>
                    <a:pt x="120459" y="16332"/>
                  </a:lnTo>
                  <a:lnTo>
                    <a:pt x="120726" y="16433"/>
                  </a:lnTo>
                  <a:lnTo>
                    <a:pt x="121145" y="16840"/>
                  </a:lnTo>
                  <a:lnTo>
                    <a:pt x="121246" y="17106"/>
                  </a:lnTo>
                  <a:lnTo>
                    <a:pt x="121246" y="17754"/>
                  </a:lnTo>
                  <a:lnTo>
                    <a:pt x="121132" y="18021"/>
                  </a:lnTo>
                  <a:lnTo>
                    <a:pt x="120764" y="18402"/>
                  </a:lnTo>
                  <a:lnTo>
                    <a:pt x="120510" y="18567"/>
                  </a:lnTo>
                  <a:lnTo>
                    <a:pt x="118821" y="19558"/>
                  </a:lnTo>
                  <a:lnTo>
                    <a:pt x="118465" y="19900"/>
                  </a:lnTo>
                  <a:lnTo>
                    <a:pt x="118287" y="20281"/>
                  </a:lnTo>
                  <a:lnTo>
                    <a:pt x="118097" y="20662"/>
                  </a:lnTo>
                  <a:lnTo>
                    <a:pt x="117983" y="21107"/>
                  </a:lnTo>
                  <a:lnTo>
                    <a:pt x="117957" y="21628"/>
                  </a:lnTo>
                  <a:lnTo>
                    <a:pt x="122047" y="21628"/>
                  </a:lnTo>
                  <a:lnTo>
                    <a:pt x="122047" y="20916"/>
                  </a:lnTo>
                  <a:lnTo>
                    <a:pt x="118795" y="20916"/>
                  </a:lnTo>
                  <a:lnTo>
                    <a:pt x="118872" y="20612"/>
                  </a:lnTo>
                  <a:lnTo>
                    <a:pt x="119049" y="20345"/>
                  </a:lnTo>
                  <a:lnTo>
                    <a:pt x="119481" y="19977"/>
                  </a:lnTo>
                  <a:lnTo>
                    <a:pt x="119697" y="19837"/>
                  </a:lnTo>
                  <a:lnTo>
                    <a:pt x="121031" y="19088"/>
                  </a:lnTo>
                  <a:lnTo>
                    <a:pt x="121386" y="18846"/>
                  </a:lnTo>
                  <a:lnTo>
                    <a:pt x="121907" y="18313"/>
                  </a:lnTo>
                  <a:lnTo>
                    <a:pt x="122085" y="17907"/>
                  </a:lnTo>
                  <a:lnTo>
                    <a:pt x="122085" y="16979"/>
                  </a:lnTo>
                  <a:close/>
                </a:path>
                <a:path w="125095" h="54610">
                  <a:moveTo>
                    <a:pt x="124663" y="19024"/>
                  </a:moveTo>
                  <a:lnTo>
                    <a:pt x="123215" y="15405"/>
                  </a:lnTo>
                  <a:lnTo>
                    <a:pt x="122720" y="15405"/>
                  </a:lnTo>
                  <a:lnTo>
                    <a:pt x="123126" y="16179"/>
                  </a:lnTo>
                  <a:lnTo>
                    <a:pt x="123405" y="16764"/>
                  </a:lnTo>
                  <a:lnTo>
                    <a:pt x="123761" y="17843"/>
                  </a:lnTo>
                  <a:lnTo>
                    <a:pt x="123875" y="18580"/>
                  </a:lnTo>
                  <a:lnTo>
                    <a:pt x="123875" y="20180"/>
                  </a:lnTo>
                  <a:lnTo>
                    <a:pt x="123774" y="20891"/>
                  </a:lnTo>
                  <a:lnTo>
                    <a:pt x="123456" y="21869"/>
                  </a:lnTo>
                  <a:lnTo>
                    <a:pt x="123177" y="22504"/>
                  </a:lnTo>
                  <a:lnTo>
                    <a:pt x="122732" y="23368"/>
                  </a:lnTo>
                  <a:lnTo>
                    <a:pt x="123253" y="23368"/>
                  </a:lnTo>
                  <a:lnTo>
                    <a:pt x="123761" y="22555"/>
                  </a:lnTo>
                  <a:lnTo>
                    <a:pt x="124104" y="21945"/>
                  </a:lnTo>
                  <a:lnTo>
                    <a:pt x="124536" y="20891"/>
                  </a:lnTo>
                  <a:lnTo>
                    <a:pt x="124663" y="20154"/>
                  </a:lnTo>
                  <a:lnTo>
                    <a:pt x="124663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853178" y="2458694"/>
              <a:ext cx="119380" cy="54610"/>
            </a:xfrm>
            <a:custGeom>
              <a:avLst/>
              <a:gdLst/>
              <a:ahLst/>
              <a:cxnLst/>
              <a:rect l="l" t="t" r="r" b="b"/>
              <a:pathLst>
                <a:path w="119379" h="54610">
                  <a:moveTo>
                    <a:pt x="3683" y="50990"/>
                  </a:moveTo>
                  <a:lnTo>
                    <a:pt x="3543" y="50698"/>
                  </a:lnTo>
                  <a:lnTo>
                    <a:pt x="3060" y="50380"/>
                  </a:lnTo>
                  <a:lnTo>
                    <a:pt x="2705" y="50253"/>
                  </a:lnTo>
                  <a:lnTo>
                    <a:pt x="1460" y="49949"/>
                  </a:lnTo>
                  <a:lnTo>
                    <a:pt x="1295" y="49885"/>
                  </a:lnTo>
                  <a:lnTo>
                    <a:pt x="990" y="49707"/>
                  </a:lnTo>
                  <a:lnTo>
                    <a:pt x="889" y="49542"/>
                  </a:lnTo>
                  <a:lnTo>
                    <a:pt x="889" y="49174"/>
                  </a:lnTo>
                  <a:lnTo>
                    <a:pt x="965" y="49034"/>
                  </a:lnTo>
                  <a:lnTo>
                    <a:pt x="1257" y="48818"/>
                  </a:lnTo>
                  <a:lnTo>
                    <a:pt x="1473" y="48768"/>
                  </a:lnTo>
                  <a:lnTo>
                    <a:pt x="2171" y="48768"/>
                  </a:lnTo>
                  <a:lnTo>
                    <a:pt x="2832" y="49517"/>
                  </a:lnTo>
                  <a:lnTo>
                    <a:pt x="3530" y="49517"/>
                  </a:lnTo>
                  <a:lnTo>
                    <a:pt x="3543" y="49237"/>
                  </a:lnTo>
                  <a:lnTo>
                    <a:pt x="3454" y="48971"/>
                  </a:lnTo>
                  <a:lnTo>
                    <a:pt x="2971" y="48323"/>
                  </a:lnTo>
                  <a:lnTo>
                    <a:pt x="2489" y="48120"/>
                  </a:lnTo>
                  <a:lnTo>
                    <a:pt x="1295" y="48120"/>
                  </a:lnTo>
                  <a:lnTo>
                    <a:pt x="889" y="48260"/>
                  </a:lnTo>
                  <a:lnTo>
                    <a:pt x="279" y="48768"/>
                  </a:lnTo>
                  <a:lnTo>
                    <a:pt x="127" y="49110"/>
                  </a:lnTo>
                  <a:lnTo>
                    <a:pt x="127" y="49898"/>
                  </a:lnTo>
                  <a:lnTo>
                    <a:pt x="292" y="50177"/>
                  </a:lnTo>
                  <a:lnTo>
                    <a:pt x="800" y="50495"/>
                  </a:lnTo>
                  <a:lnTo>
                    <a:pt x="1079" y="50596"/>
                  </a:lnTo>
                  <a:lnTo>
                    <a:pt x="2374" y="50927"/>
                  </a:lnTo>
                  <a:lnTo>
                    <a:pt x="2578" y="50990"/>
                  </a:lnTo>
                  <a:lnTo>
                    <a:pt x="2857" y="51155"/>
                  </a:lnTo>
                  <a:lnTo>
                    <a:pt x="2946" y="51308"/>
                  </a:lnTo>
                  <a:lnTo>
                    <a:pt x="2946" y="51752"/>
                  </a:lnTo>
                  <a:lnTo>
                    <a:pt x="2844" y="51930"/>
                  </a:lnTo>
                  <a:lnTo>
                    <a:pt x="2413" y="52171"/>
                  </a:lnTo>
                  <a:lnTo>
                    <a:pt x="2171" y="52235"/>
                  </a:lnTo>
                  <a:lnTo>
                    <a:pt x="1435" y="52235"/>
                  </a:lnTo>
                  <a:lnTo>
                    <a:pt x="1104" y="52120"/>
                  </a:lnTo>
                  <a:lnTo>
                    <a:pt x="812" y="51739"/>
                  </a:lnTo>
                  <a:lnTo>
                    <a:pt x="749" y="51549"/>
                  </a:lnTo>
                  <a:lnTo>
                    <a:pt x="723" y="51295"/>
                  </a:lnTo>
                  <a:lnTo>
                    <a:pt x="0" y="51295"/>
                  </a:lnTo>
                  <a:lnTo>
                    <a:pt x="25" y="51739"/>
                  </a:lnTo>
                  <a:lnTo>
                    <a:pt x="177" y="52120"/>
                  </a:lnTo>
                  <a:lnTo>
                    <a:pt x="723" y="52717"/>
                  </a:lnTo>
                  <a:lnTo>
                    <a:pt x="1193" y="52870"/>
                  </a:lnTo>
                  <a:lnTo>
                    <a:pt x="2476" y="52870"/>
                  </a:lnTo>
                  <a:lnTo>
                    <a:pt x="2933" y="52730"/>
                  </a:lnTo>
                  <a:lnTo>
                    <a:pt x="3530" y="52146"/>
                  </a:lnTo>
                  <a:lnTo>
                    <a:pt x="3683" y="51803"/>
                  </a:lnTo>
                  <a:lnTo>
                    <a:pt x="3683" y="50990"/>
                  </a:lnTo>
                  <a:close/>
                </a:path>
                <a:path w="119379" h="54610">
                  <a:moveTo>
                    <a:pt x="3683" y="35496"/>
                  </a:moveTo>
                  <a:lnTo>
                    <a:pt x="3543" y="35204"/>
                  </a:lnTo>
                  <a:lnTo>
                    <a:pt x="3060" y="34886"/>
                  </a:lnTo>
                  <a:lnTo>
                    <a:pt x="2705" y="34759"/>
                  </a:lnTo>
                  <a:lnTo>
                    <a:pt x="1460" y="34455"/>
                  </a:lnTo>
                  <a:lnTo>
                    <a:pt x="1295" y="34391"/>
                  </a:lnTo>
                  <a:lnTo>
                    <a:pt x="990" y="34213"/>
                  </a:lnTo>
                  <a:lnTo>
                    <a:pt x="889" y="34048"/>
                  </a:lnTo>
                  <a:lnTo>
                    <a:pt x="889" y="33680"/>
                  </a:lnTo>
                  <a:lnTo>
                    <a:pt x="965" y="33540"/>
                  </a:lnTo>
                  <a:lnTo>
                    <a:pt x="1257" y="33324"/>
                  </a:lnTo>
                  <a:lnTo>
                    <a:pt x="1473" y="33261"/>
                  </a:lnTo>
                  <a:lnTo>
                    <a:pt x="2171" y="33261"/>
                  </a:lnTo>
                  <a:lnTo>
                    <a:pt x="2476" y="33362"/>
                  </a:lnTo>
                  <a:lnTo>
                    <a:pt x="2641" y="33566"/>
                  </a:lnTo>
                  <a:lnTo>
                    <a:pt x="2755" y="33705"/>
                  </a:lnTo>
                  <a:lnTo>
                    <a:pt x="2806" y="33858"/>
                  </a:lnTo>
                  <a:lnTo>
                    <a:pt x="2832" y="34023"/>
                  </a:lnTo>
                  <a:lnTo>
                    <a:pt x="3530" y="34023"/>
                  </a:lnTo>
                  <a:lnTo>
                    <a:pt x="3543" y="33731"/>
                  </a:lnTo>
                  <a:lnTo>
                    <a:pt x="3454" y="33464"/>
                  </a:lnTo>
                  <a:lnTo>
                    <a:pt x="2971" y="32816"/>
                  </a:lnTo>
                  <a:lnTo>
                    <a:pt x="2489" y="32626"/>
                  </a:lnTo>
                  <a:lnTo>
                    <a:pt x="1295" y="32626"/>
                  </a:lnTo>
                  <a:lnTo>
                    <a:pt x="889" y="32753"/>
                  </a:lnTo>
                  <a:lnTo>
                    <a:pt x="279" y="33274"/>
                  </a:lnTo>
                  <a:lnTo>
                    <a:pt x="127" y="33616"/>
                  </a:lnTo>
                  <a:lnTo>
                    <a:pt x="127" y="34391"/>
                  </a:lnTo>
                  <a:lnTo>
                    <a:pt x="292" y="34683"/>
                  </a:lnTo>
                  <a:lnTo>
                    <a:pt x="800" y="35001"/>
                  </a:lnTo>
                  <a:lnTo>
                    <a:pt x="1079" y="35102"/>
                  </a:lnTo>
                  <a:lnTo>
                    <a:pt x="2374" y="35433"/>
                  </a:lnTo>
                  <a:lnTo>
                    <a:pt x="2578" y="35496"/>
                  </a:lnTo>
                  <a:lnTo>
                    <a:pt x="2857" y="35661"/>
                  </a:lnTo>
                  <a:lnTo>
                    <a:pt x="2946" y="35801"/>
                  </a:lnTo>
                  <a:lnTo>
                    <a:pt x="2946" y="36245"/>
                  </a:lnTo>
                  <a:lnTo>
                    <a:pt x="2844" y="36436"/>
                  </a:lnTo>
                  <a:lnTo>
                    <a:pt x="2413" y="36677"/>
                  </a:lnTo>
                  <a:lnTo>
                    <a:pt x="2171" y="36741"/>
                  </a:lnTo>
                  <a:lnTo>
                    <a:pt x="1435" y="36741"/>
                  </a:lnTo>
                  <a:lnTo>
                    <a:pt x="1104" y="36614"/>
                  </a:lnTo>
                  <a:lnTo>
                    <a:pt x="812" y="36245"/>
                  </a:lnTo>
                  <a:lnTo>
                    <a:pt x="749" y="36055"/>
                  </a:lnTo>
                  <a:lnTo>
                    <a:pt x="723" y="35801"/>
                  </a:lnTo>
                  <a:lnTo>
                    <a:pt x="0" y="35801"/>
                  </a:lnTo>
                  <a:lnTo>
                    <a:pt x="25" y="36245"/>
                  </a:lnTo>
                  <a:lnTo>
                    <a:pt x="177" y="36614"/>
                  </a:lnTo>
                  <a:lnTo>
                    <a:pt x="723" y="37223"/>
                  </a:lnTo>
                  <a:lnTo>
                    <a:pt x="1193" y="37376"/>
                  </a:lnTo>
                  <a:lnTo>
                    <a:pt x="2476" y="37376"/>
                  </a:lnTo>
                  <a:lnTo>
                    <a:pt x="2933" y="37223"/>
                  </a:lnTo>
                  <a:lnTo>
                    <a:pt x="3530" y="36652"/>
                  </a:lnTo>
                  <a:lnTo>
                    <a:pt x="3683" y="36309"/>
                  </a:lnTo>
                  <a:lnTo>
                    <a:pt x="3683" y="35496"/>
                  </a:lnTo>
                  <a:close/>
                </a:path>
                <a:path w="119379" h="54610">
                  <a:moveTo>
                    <a:pt x="3683" y="20002"/>
                  </a:moveTo>
                  <a:lnTo>
                    <a:pt x="3543" y="19697"/>
                  </a:lnTo>
                  <a:lnTo>
                    <a:pt x="3060" y="19380"/>
                  </a:lnTo>
                  <a:lnTo>
                    <a:pt x="2705" y="19265"/>
                  </a:lnTo>
                  <a:lnTo>
                    <a:pt x="1460" y="18961"/>
                  </a:lnTo>
                  <a:lnTo>
                    <a:pt x="1295" y="18897"/>
                  </a:lnTo>
                  <a:lnTo>
                    <a:pt x="990" y="18719"/>
                  </a:lnTo>
                  <a:lnTo>
                    <a:pt x="889" y="18554"/>
                  </a:lnTo>
                  <a:lnTo>
                    <a:pt x="889" y="18186"/>
                  </a:lnTo>
                  <a:lnTo>
                    <a:pt x="965" y="18046"/>
                  </a:lnTo>
                  <a:lnTo>
                    <a:pt x="1257" y="17818"/>
                  </a:lnTo>
                  <a:lnTo>
                    <a:pt x="1473" y="17767"/>
                  </a:lnTo>
                  <a:lnTo>
                    <a:pt x="2171" y="17767"/>
                  </a:lnTo>
                  <a:lnTo>
                    <a:pt x="2476" y="17868"/>
                  </a:lnTo>
                  <a:lnTo>
                    <a:pt x="2641" y="18072"/>
                  </a:lnTo>
                  <a:lnTo>
                    <a:pt x="2755" y="18211"/>
                  </a:lnTo>
                  <a:lnTo>
                    <a:pt x="2806" y="18351"/>
                  </a:lnTo>
                  <a:lnTo>
                    <a:pt x="2832" y="18529"/>
                  </a:lnTo>
                  <a:lnTo>
                    <a:pt x="3530" y="18529"/>
                  </a:lnTo>
                  <a:lnTo>
                    <a:pt x="3543" y="18237"/>
                  </a:lnTo>
                  <a:lnTo>
                    <a:pt x="3454" y="17970"/>
                  </a:lnTo>
                  <a:lnTo>
                    <a:pt x="2971" y="17322"/>
                  </a:lnTo>
                  <a:lnTo>
                    <a:pt x="2489" y="17132"/>
                  </a:lnTo>
                  <a:lnTo>
                    <a:pt x="1295" y="17132"/>
                  </a:lnTo>
                  <a:lnTo>
                    <a:pt x="889" y="17259"/>
                  </a:lnTo>
                  <a:lnTo>
                    <a:pt x="279" y="17780"/>
                  </a:lnTo>
                  <a:lnTo>
                    <a:pt x="127" y="18122"/>
                  </a:lnTo>
                  <a:lnTo>
                    <a:pt x="127" y="18897"/>
                  </a:lnTo>
                  <a:lnTo>
                    <a:pt x="292" y="19177"/>
                  </a:lnTo>
                  <a:lnTo>
                    <a:pt x="800" y="19507"/>
                  </a:lnTo>
                  <a:lnTo>
                    <a:pt x="1079" y="19608"/>
                  </a:lnTo>
                  <a:lnTo>
                    <a:pt x="2374" y="19926"/>
                  </a:lnTo>
                  <a:lnTo>
                    <a:pt x="2578" y="20002"/>
                  </a:lnTo>
                  <a:lnTo>
                    <a:pt x="2857" y="20167"/>
                  </a:lnTo>
                  <a:lnTo>
                    <a:pt x="2946" y="20307"/>
                  </a:lnTo>
                  <a:lnTo>
                    <a:pt x="2946" y="20751"/>
                  </a:lnTo>
                  <a:lnTo>
                    <a:pt x="2844" y="20942"/>
                  </a:lnTo>
                  <a:lnTo>
                    <a:pt x="2413" y="21183"/>
                  </a:lnTo>
                  <a:lnTo>
                    <a:pt x="2171" y="21234"/>
                  </a:lnTo>
                  <a:lnTo>
                    <a:pt x="1435" y="21234"/>
                  </a:lnTo>
                  <a:lnTo>
                    <a:pt x="1104" y="21120"/>
                  </a:lnTo>
                  <a:lnTo>
                    <a:pt x="812" y="20751"/>
                  </a:lnTo>
                  <a:lnTo>
                    <a:pt x="749" y="20561"/>
                  </a:lnTo>
                  <a:lnTo>
                    <a:pt x="723" y="20307"/>
                  </a:lnTo>
                  <a:lnTo>
                    <a:pt x="0" y="20307"/>
                  </a:lnTo>
                  <a:lnTo>
                    <a:pt x="25" y="20751"/>
                  </a:lnTo>
                  <a:lnTo>
                    <a:pt x="177" y="21120"/>
                  </a:lnTo>
                  <a:lnTo>
                    <a:pt x="723" y="21729"/>
                  </a:lnTo>
                  <a:lnTo>
                    <a:pt x="1193" y="21869"/>
                  </a:lnTo>
                  <a:lnTo>
                    <a:pt x="2476" y="21869"/>
                  </a:lnTo>
                  <a:lnTo>
                    <a:pt x="2933" y="21729"/>
                  </a:lnTo>
                  <a:lnTo>
                    <a:pt x="3530" y="21158"/>
                  </a:lnTo>
                  <a:lnTo>
                    <a:pt x="3683" y="20815"/>
                  </a:lnTo>
                  <a:lnTo>
                    <a:pt x="3683" y="20002"/>
                  </a:lnTo>
                  <a:close/>
                </a:path>
                <a:path w="119379" h="54610">
                  <a:moveTo>
                    <a:pt x="5308" y="48260"/>
                  </a:moveTo>
                  <a:lnTo>
                    <a:pt x="4546" y="48260"/>
                  </a:lnTo>
                  <a:lnTo>
                    <a:pt x="4546" y="52692"/>
                  </a:lnTo>
                  <a:lnTo>
                    <a:pt x="5308" y="52692"/>
                  </a:lnTo>
                  <a:lnTo>
                    <a:pt x="5308" y="48260"/>
                  </a:lnTo>
                  <a:close/>
                </a:path>
                <a:path w="119379" h="54610">
                  <a:moveTo>
                    <a:pt x="5308" y="46583"/>
                  </a:moveTo>
                  <a:lnTo>
                    <a:pt x="4546" y="46583"/>
                  </a:lnTo>
                  <a:lnTo>
                    <a:pt x="4546" y="47434"/>
                  </a:lnTo>
                  <a:lnTo>
                    <a:pt x="5308" y="47434"/>
                  </a:lnTo>
                  <a:lnTo>
                    <a:pt x="5308" y="46583"/>
                  </a:lnTo>
                  <a:close/>
                </a:path>
                <a:path w="119379" h="54610">
                  <a:moveTo>
                    <a:pt x="5308" y="32766"/>
                  </a:moveTo>
                  <a:lnTo>
                    <a:pt x="4546" y="32766"/>
                  </a:lnTo>
                  <a:lnTo>
                    <a:pt x="4546" y="37198"/>
                  </a:lnTo>
                  <a:lnTo>
                    <a:pt x="5308" y="37198"/>
                  </a:lnTo>
                  <a:lnTo>
                    <a:pt x="5308" y="32766"/>
                  </a:lnTo>
                  <a:close/>
                </a:path>
                <a:path w="119379" h="54610">
                  <a:moveTo>
                    <a:pt x="5308" y="31089"/>
                  </a:moveTo>
                  <a:lnTo>
                    <a:pt x="4546" y="31089"/>
                  </a:lnTo>
                  <a:lnTo>
                    <a:pt x="4546" y="31940"/>
                  </a:lnTo>
                  <a:lnTo>
                    <a:pt x="5308" y="31940"/>
                  </a:lnTo>
                  <a:lnTo>
                    <a:pt x="5308" y="31089"/>
                  </a:lnTo>
                  <a:close/>
                </a:path>
                <a:path w="119379" h="54610">
                  <a:moveTo>
                    <a:pt x="5308" y="17272"/>
                  </a:moveTo>
                  <a:lnTo>
                    <a:pt x="4546" y="17272"/>
                  </a:lnTo>
                  <a:lnTo>
                    <a:pt x="4546" y="21704"/>
                  </a:lnTo>
                  <a:lnTo>
                    <a:pt x="5308" y="21704"/>
                  </a:lnTo>
                  <a:lnTo>
                    <a:pt x="5308" y="17272"/>
                  </a:lnTo>
                  <a:close/>
                </a:path>
                <a:path w="119379" h="54610">
                  <a:moveTo>
                    <a:pt x="5308" y="15595"/>
                  </a:moveTo>
                  <a:lnTo>
                    <a:pt x="4546" y="15595"/>
                  </a:lnTo>
                  <a:lnTo>
                    <a:pt x="4546" y="16433"/>
                  </a:lnTo>
                  <a:lnTo>
                    <a:pt x="5308" y="16433"/>
                  </a:lnTo>
                  <a:lnTo>
                    <a:pt x="5308" y="15595"/>
                  </a:lnTo>
                  <a:close/>
                </a:path>
                <a:path w="119379" h="54610">
                  <a:moveTo>
                    <a:pt x="8051" y="48234"/>
                  </a:moveTo>
                  <a:lnTo>
                    <a:pt x="7340" y="48234"/>
                  </a:lnTo>
                  <a:lnTo>
                    <a:pt x="7340" y="46990"/>
                  </a:lnTo>
                  <a:lnTo>
                    <a:pt x="6591" y="46990"/>
                  </a:lnTo>
                  <a:lnTo>
                    <a:pt x="6591" y="48234"/>
                  </a:lnTo>
                  <a:lnTo>
                    <a:pt x="5981" y="48234"/>
                  </a:lnTo>
                  <a:lnTo>
                    <a:pt x="5981" y="48856"/>
                  </a:lnTo>
                  <a:lnTo>
                    <a:pt x="6591" y="48856"/>
                  </a:lnTo>
                  <a:lnTo>
                    <a:pt x="6591" y="52082"/>
                  </a:lnTo>
                  <a:lnTo>
                    <a:pt x="6654" y="52324"/>
                  </a:lnTo>
                  <a:lnTo>
                    <a:pt x="6896" y="52679"/>
                  </a:lnTo>
                  <a:lnTo>
                    <a:pt x="7137" y="52768"/>
                  </a:lnTo>
                  <a:lnTo>
                    <a:pt x="7594" y="52768"/>
                  </a:lnTo>
                  <a:lnTo>
                    <a:pt x="7962" y="52730"/>
                  </a:lnTo>
                  <a:lnTo>
                    <a:pt x="8051" y="52108"/>
                  </a:lnTo>
                  <a:lnTo>
                    <a:pt x="7658" y="52120"/>
                  </a:lnTo>
                  <a:lnTo>
                    <a:pt x="7404" y="52019"/>
                  </a:lnTo>
                  <a:lnTo>
                    <a:pt x="7340" y="48856"/>
                  </a:lnTo>
                  <a:lnTo>
                    <a:pt x="8051" y="48856"/>
                  </a:lnTo>
                  <a:lnTo>
                    <a:pt x="8051" y="48234"/>
                  </a:lnTo>
                  <a:close/>
                </a:path>
                <a:path w="119379" h="54610">
                  <a:moveTo>
                    <a:pt x="8051" y="32740"/>
                  </a:moveTo>
                  <a:lnTo>
                    <a:pt x="7340" y="32740"/>
                  </a:lnTo>
                  <a:lnTo>
                    <a:pt x="7340" y="31496"/>
                  </a:lnTo>
                  <a:lnTo>
                    <a:pt x="6591" y="31496"/>
                  </a:lnTo>
                  <a:lnTo>
                    <a:pt x="6591" y="32740"/>
                  </a:lnTo>
                  <a:lnTo>
                    <a:pt x="5981" y="32740"/>
                  </a:lnTo>
                  <a:lnTo>
                    <a:pt x="5981" y="33362"/>
                  </a:lnTo>
                  <a:lnTo>
                    <a:pt x="6591" y="33362"/>
                  </a:lnTo>
                  <a:lnTo>
                    <a:pt x="6591" y="36588"/>
                  </a:lnTo>
                  <a:lnTo>
                    <a:pt x="6654" y="36817"/>
                  </a:lnTo>
                  <a:lnTo>
                    <a:pt x="6896" y="37172"/>
                  </a:lnTo>
                  <a:lnTo>
                    <a:pt x="7137" y="37274"/>
                  </a:lnTo>
                  <a:lnTo>
                    <a:pt x="7594" y="37274"/>
                  </a:lnTo>
                  <a:lnTo>
                    <a:pt x="7962" y="37223"/>
                  </a:lnTo>
                  <a:lnTo>
                    <a:pt x="8051" y="36601"/>
                  </a:lnTo>
                  <a:lnTo>
                    <a:pt x="7658" y="36626"/>
                  </a:lnTo>
                  <a:lnTo>
                    <a:pt x="7404" y="36525"/>
                  </a:lnTo>
                  <a:lnTo>
                    <a:pt x="7340" y="33362"/>
                  </a:lnTo>
                  <a:lnTo>
                    <a:pt x="8051" y="33362"/>
                  </a:lnTo>
                  <a:lnTo>
                    <a:pt x="8051" y="32740"/>
                  </a:lnTo>
                  <a:close/>
                </a:path>
                <a:path w="119379" h="54610">
                  <a:moveTo>
                    <a:pt x="8051" y="17246"/>
                  </a:moveTo>
                  <a:lnTo>
                    <a:pt x="7340" y="17246"/>
                  </a:lnTo>
                  <a:lnTo>
                    <a:pt x="7340" y="16002"/>
                  </a:lnTo>
                  <a:lnTo>
                    <a:pt x="6591" y="16002"/>
                  </a:lnTo>
                  <a:lnTo>
                    <a:pt x="6591" y="17246"/>
                  </a:lnTo>
                  <a:lnTo>
                    <a:pt x="5981" y="17246"/>
                  </a:lnTo>
                  <a:lnTo>
                    <a:pt x="5981" y="17856"/>
                  </a:lnTo>
                  <a:lnTo>
                    <a:pt x="6591" y="17856"/>
                  </a:lnTo>
                  <a:lnTo>
                    <a:pt x="6591" y="21094"/>
                  </a:lnTo>
                  <a:lnTo>
                    <a:pt x="6654" y="21323"/>
                  </a:lnTo>
                  <a:lnTo>
                    <a:pt x="6896" y="21678"/>
                  </a:lnTo>
                  <a:lnTo>
                    <a:pt x="7137" y="21767"/>
                  </a:lnTo>
                  <a:lnTo>
                    <a:pt x="7594" y="21767"/>
                  </a:lnTo>
                  <a:lnTo>
                    <a:pt x="7962" y="21729"/>
                  </a:lnTo>
                  <a:lnTo>
                    <a:pt x="8051" y="21107"/>
                  </a:lnTo>
                  <a:lnTo>
                    <a:pt x="7658" y="21132"/>
                  </a:lnTo>
                  <a:lnTo>
                    <a:pt x="7404" y="21031"/>
                  </a:lnTo>
                  <a:lnTo>
                    <a:pt x="7340" y="17856"/>
                  </a:lnTo>
                  <a:lnTo>
                    <a:pt x="8051" y="17856"/>
                  </a:lnTo>
                  <a:lnTo>
                    <a:pt x="8051" y="17246"/>
                  </a:lnTo>
                  <a:close/>
                </a:path>
                <a:path w="119379" h="54610">
                  <a:moveTo>
                    <a:pt x="12623" y="50711"/>
                  </a:moveTo>
                  <a:lnTo>
                    <a:pt x="11849" y="48501"/>
                  </a:lnTo>
                  <a:lnTo>
                    <a:pt x="11849" y="50114"/>
                  </a:lnTo>
                  <a:lnTo>
                    <a:pt x="9372" y="50114"/>
                  </a:lnTo>
                  <a:lnTo>
                    <a:pt x="9385" y="49784"/>
                  </a:lnTo>
                  <a:lnTo>
                    <a:pt x="9512" y="49415"/>
                  </a:lnTo>
                  <a:lnTo>
                    <a:pt x="9982" y="48920"/>
                  </a:lnTo>
                  <a:lnTo>
                    <a:pt x="10274" y="48793"/>
                  </a:lnTo>
                  <a:lnTo>
                    <a:pt x="11099" y="48793"/>
                  </a:lnTo>
                  <a:lnTo>
                    <a:pt x="11442" y="48971"/>
                  </a:lnTo>
                  <a:lnTo>
                    <a:pt x="11696" y="49428"/>
                  </a:lnTo>
                  <a:lnTo>
                    <a:pt x="11811" y="49733"/>
                  </a:lnTo>
                  <a:lnTo>
                    <a:pt x="11849" y="50114"/>
                  </a:lnTo>
                  <a:lnTo>
                    <a:pt x="11849" y="48501"/>
                  </a:lnTo>
                  <a:lnTo>
                    <a:pt x="11277" y="48209"/>
                  </a:lnTo>
                  <a:lnTo>
                    <a:pt x="10972" y="48133"/>
                  </a:lnTo>
                  <a:lnTo>
                    <a:pt x="10033" y="48133"/>
                  </a:lnTo>
                  <a:lnTo>
                    <a:pt x="9525" y="48361"/>
                  </a:lnTo>
                  <a:lnTo>
                    <a:pt x="8750" y="49263"/>
                  </a:lnTo>
                  <a:lnTo>
                    <a:pt x="8661" y="49530"/>
                  </a:lnTo>
                  <a:lnTo>
                    <a:pt x="8750" y="51854"/>
                  </a:lnTo>
                  <a:lnTo>
                    <a:pt x="9525" y="52654"/>
                  </a:lnTo>
                  <a:lnTo>
                    <a:pt x="9994" y="52857"/>
                  </a:lnTo>
                  <a:lnTo>
                    <a:pt x="10769" y="52857"/>
                  </a:lnTo>
                  <a:lnTo>
                    <a:pt x="12560" y="51295"/>
                  </a:lnTo>
                  <a:lnTo>
                    <a:pt x="11823" y="51295"/>
                  </a:lnTo>
                  <a:lnTo>
                    <a:pt x="11760" y="51523"/>
                  </a:lnTo>
                  <a:lnTo>
                    <a:pt x="11671" y="51676"/>
                  </a:lnTo>
                  <a:lnTo>
                    <a:pt x="11303" y="52082"/>
                  </a:lnTo>
                  <a:lnTo>
                    <a:pt x="10998" y="52209"/>
                  </a:lnTo>
                  <a:lnTo>
                    <a:pt x="10185" y="52209"/>
                  </a:lnTo>
                  <a:lnTo>
                    <a:pt x="9906" y="52082"/>
                  </a:lnTo>
                  <a:lnTo>
                    <a:pt x="9474" y="51523"/>
                  </a:lnTo>
                  <a:lnTo>
                    <a:pt x="9359" y="50711"/>
                  </a:lnTo>
                  <a:lnTo>
                    <a:pt x="12623" y="50711"/>
                  </a:lnTo>
                  <a:close/>
                </a:path>
                <a:path w="119379" h="54610">
                  <a:moveTo>
                    <a:pt x="12623" y="35204"/>
                  </a:moveTo>
                  <a:lnTo>
                    <a:pt x="11849" y="33007"/>
                  </a:lnTo>
                  <a:lnTo>
                    <a:pt x="11849" y="34620"/>
                  </a:lnTo>
                  <a:lnTo>
                    <a:pt x="9372" y="34620"/>
                  </a:lnTo>
                  <a:lnTo>
                    <a:pt x="9385" y="34290"/>
                  </a:lnTo>
                  <a:lnTo>
                    <a:pt x="9512" y="33921"/>
                  </a:lnTo>
                  <a:lnTo>
                    <a:pt x="9982" y="33426"/>
                  </a:lnTo>
                  <a:lnTo>
                    <a:pt x="10274" y="33299"/>
                  </a:lnTo>
                  <a:lnTo>
                    <a:pt x="11099" y="33299"/>
                  </a:lnTo>
                  <a:lnTo>
                    <a:pt x="11442" y="33477"/>
                  </a:lnTo>
                  <a:lnTo>
                    <a:pt x="11696" y="33921"/>
                  </a:lnTo>
                  <a:lnTo>
                    <a:pt x="11811" y="34226"/>
                  </a:lnTo>
                  <a:lnTo>
                    <a:pt x="11849" y="34620"/>
                  </a:lnTo>
                  <a:lnTo>
                    <a:pt x="11849" y="33007"/>
                  </a:lnTo>
                  <a:lnTo>
                    <a:pt x="11277" y="32715"/>
                  </a:lnTo>
                  <a:lnTo>
                    <a:pt x="10972" y="32639"/>
                  </a:lnTo>
                  <a:lnTo>
                    <a:pt x="10033" y="32639"/>
                  </a:lnTo>
                  <a:lnTo>
                    <a:pt x="9525" y="32867"/>
                  </a:lnTo>
                  <a:lnTo>
                    <a:pt x="8750" y="33756"/>
                  </a:lnTo>
                  <a:lnTo>
                    <a:pt x="8661" y="34036"/>
                  </a:lnTo>
                  <a:lnTo>
                    <a:pt x="8750" y="36347"/>
                  </a:lnTo>
                  <a:lnTo>
                    <a:pt x="9525" y="37160"/>
                  </a:lnTo>
                  <a:lnTo>
                    <a:pt x="9994" y="37363"/>
                  </a:lnTo>
                  <a:lnTo>
                    <a:pt x="10769" y="37363"/>
                  </a:lnTo>
                  <a:lnTo>
                    <a:pt x="12560" y="35801"/>
                  </a:lnTo>
                  <a:lnTo>
                    <a:pt x="11823" y="35801"/>
                  </a:lnTo>
                  <a:lnTo>
                    <a:pt x="11760" y="36029"/>
                  </a:lnTo>
                  <a:lnTo>
                    <a:pt x="11671" y="36169"/>
                  </a:lnTo>
                  <a:lnTo>
                    <a:pt x="11303" y="36576"/>
                  </a:lnTo>
                  <a:lnTo>
                    <a:pt x="10998" y="36703"/>
                  </a:lnTo>
                  <a:lnTo>
                    <a:pt x="10185" y="36703"/>
                  </a:lnTo>
                  <a:lnTo>
                    <a:pt x="9906" y="36576"/>
                  </a:lnTo>
                  <a:lnTo>
                    <a:pt x="9474" y="36029"/>
                  </a:lnTo>
                  <a:lnTo>
                    <a:pt x="9359" y="35204"/>
                  </a:lnTo>
                  <a:lnTo>
                    <a:pt x="12623" y="35204"/>
                  </a:lnTo>
                  <a:close/>
                </a:path>
                <a:path w="119379" h="54610">
                  <a:moveTo>
                    <a:pt x="12623" y="19710"/>
                  </a:moveTo>
                  <a:lnTo>
                    <a:pt x="12611" y="19113"/>
                  </a:lnTo>
                  <a:lnTo>
                    <a:pt x="12534" y="18542"/>
                  </a:lnTo>
                  <a:lnTo>
                    <a:pt x="12407" y="18173"/>
                  </a:lnTo>
                  <a:lnTo>
                    <a:pt x="12166" y="17805"/>
                  </a:lnTo>
                  <a:lnTo>
                    <a:pt x="11874" y="17513"/>
                  </a:lnTo>
                  <a:lnTo>
                    <a:pt x="11849" y="19113"/>
                  </a:lnTo>
                  <a:lnTo>
                    <a:pt x="9372" y="19113"/>
                  </a:lnTo>
                  <a:lnTo>
                    <a:pt x="9385" y="18796"/>
                  </a:lnTo>
                  <a:lnTo>
                    <a:pt x="9512" y="18415"/>
                  </a:lnTo>
                  <a:lnTo>
                    <a:pt x="9982" y="17919"/>
                  </a:lnTo>
                  <a:lnTo>
                    <a:pt x="10274" y="17805"/>
                  </a:lnTo>
                  <a:lnTo>
                    <a:pt x="11099" y="17805"/>
                  </a:lnTo>
                  <a:lnTo>
                    <a:pt x="11442" y="17983"/>
                  </a:lnTo>
                  <a:lnTo>
                    <a:pt x="11696" y="18427"/>
                  </a:lnTo>
                  <a:lnTo>
                    <a:pt x="11811" y="18732"/>
                  </a:lnTo>
                  <a:lnTo>
                    <a:pt x="11849" y="19113"/>
                  </a:lnTo>
                  <a:lnTo>
                    <a:pt x="11849" y="17513"/>
                  </a:lnTo>
                  <a:lnTo>
                    <a:pt x="11277" y="17221"/>
                  </a:lnTo>
                  <a:lnTo>
                    <a:pt x="10972" y="17145"/>
                  </a:lnTo>
                  <a:lnTo>
                    <a:pt x="10033" y="17145"/>
                  </a:lnTo>
                  <a:lnTo>
                    <a:pt x="9525" y="17373"/>
                  </a:lnTo>
                  <a:lnTo>
                    <a:pt x="8750" y="18262"/>
                  </a:lnTo>
                  <a:lnTo>
                    <a:pt x="8661" y="18542"/>
                  </a:lnTo>
                  <a:lnTo>
                    <a:pt x="8750" y="20853"/>
                  </a:lnTo>
                  <a:lnTo>
                    <a:pt x="9525" y="21666"/>
                  </a:lnTo>
                  <a:lnTo>
                    <a:pt x="9994" y="21869"/>
                  </a:lnTo>
                  <a:lnTo>
                    <a:pt x="10769" y="21869"/>
                  </a:lnTo>
                  <a:lnTo>
                    <a:pt x="12560" y="20307"/>
                  </a:lnTo>
                  <a:lnTo>
                    <a:pt x="11823" y="20307"/>
                  </a:lnTo>
                  <a:lnTo>
                    <a:pt x="11760" y="20523"/>
                  </a:lnTo>
                  <a:lnTo>
                    <a:pt x="11671" y="20675"/>
                  </a:lnTo>
                  <a:lnTo>
                    <a:pt x="11303" y="21082"/>
                  </a:lnTo>
                  <a:lnTo>
                    <a:pt x="10998" y="21209"/>
                  </a:lnTo>
                  <a:lnTo>
                    <a:pt x="10185" y="21209"/>
                  </a:lnTo>
                  <a:lnTo>
                    <a:pt x="9906" y="21082"/>
                  </a:lnTo>
                  <a:lnTo>
                    <a:pt x="9474" y="20523"/>
                  </a:lnTo>
                  <a:lnTo>
                    <a:pt x="9359" y="19710"/>
                  </a:lnTo>
                  <a:lnTo>
                    <a:pt x="12623" y="19710"/>
                  </a:lnTo>
                  <a:close/>
                </a:path>
                <a:path w="119379" h="54610">
                  <a:moveTo>
                    <a:pt x="17741" y="53340"/>
                  </a:moveTo>
                  <a:lnTo>
                    <a:pt x="12992" y="53340"/>
                  </a:lnTo>
                  <a:lnTo>
                    <a:pt x="12992" y="53759"/>
                  </a:lnTo>
                  <a:lnTo>
                    <a:pt x="17741" y="53759"/>
                  </a:lnTo>
                  <a:lnTo>
                    <a:pt x="17741" y="53340"/>
                  </a:lnTo>
                  <a:close/>
                </a:path>
                <a:path w="119379" h="54610">
                  <a:moveTo>
                    <a:pt x="17741" y="37846"/>
                  </a:moveTo>
                  <a:lnTo>
                    <a:pt x="12992" y="37846"/>
                  </a:lnTo>
                  <a:lnTo>
                    <a:pt x="12992" y="38265"/>
                  </a:lnTo>
                  <a:lnTo>
                    <a:pt x="17741" y="38265"/>
                  </a:lnTo>
                  <a:lnTo>
                    <a:pt x="17741" y="37846"/>
                  </a:lnTo>
                  <a:close/>
                </a:path>
                <a:path w="119379" h="54610">
                  <a:moveTo>
                    <a:pt x="17741" y="22352"/>
                  </a:moveTo>
                  <a:lnTo>
                    <a:pt x="12992" y="22352"/>
                  </a:lnTo>
                  <a:lnTo>
                    <a:pt x="12992" y="22771"/>
                  </a:lnTo>
                  <a:lnTo>
                    <a:pt x="17741" y="22771"/>
                  </a:lnTo>
                  <a:lnTo>
                    <a:pt x="17741" y="22352"/>
                  </a:lnTo>
                  <a:close/>
                </a:path>
                <a:path w="119379" h="54610">
                  <a:moveTo>
                    <a:pt x="19050" y="31089"/>
                  </a:moveTo>
                  <a:lnTo>
                    <a:pt x="18313" y="31089"/>
                  </a:lnTo>
                  <a:lnTo>
                    <a:pt x="18313" y="37198"/>
                  </a:lnTo>
                  <a:lnTo>
                    <a:pt x="19050" y="37198"/>
                  </a:lnTo>
                  <a:lnTo>
                    <a:pt x="19050" y="31089"/>
                  </a:lnTo>
                  <a:close/>
                </a:path>
                <a:path w="119379" h="54610">
                  <a:moveTo>
                    <a:pt x="21691" y="20002"/>
                  </a:moveTo>
                  <a:lnTo>
                    <a:pt x="21539" y="19697"/>
                  </a:lnTo>
                  <a:lnTo>
                    <a:pt x="21069" y="19380"/>
                  </a:lnTo>
                  <a:lnTo>
                    <a:pt x="20713" y="19265"/>
                  </a:lnTo>
                  <a:lnTo>
                    <a:pt x="19456" y="18961"/>
                  </a:lnTo>
                  <a:lnTo>
                    <a:pt x="19291" y="18897"/>
                  </a:lnTo>
                  <a:lnTo>
                    <a:pt x="18986" y="18719"/>
                  </a:lnTo>
                  <a:lnTo>
                    <a:pt x="18897" y="18554"/>
                  </a:lnTo>
                  <a:lnTo>
                    <a:pt x="18897" y="18186"/>
                  </a:lnTo>
                  <a:lnTo>
                    <a:pt x="18973" y="18046"/>
                  </a:lnTo>
                  <a:lnTo>
                    <a:pt x="19265" y="17818"/>
                  </a:lnTo>
                  <a:lnTo>
                    <a:pt x="19481" y="17767"/>
                  </a:lnTo>
                  <a:lnTo>
                    <a:pt x="20180" y="17767"/>
                  </a:lnTo>
                  <a:lnTo>
                    <a:pt x="20828" y="18529"/>
                  </a:lnTo>
                  <a:lnTo>
                    <a:pt x="21539" y="18529"/>
                  </a:lnTo>
                  <a:lnTo>
                    <a:pt x="21551" y="18237"/>
                  </a:lnTo>
                  <a:lnTo>
                    <a:pt x="21463" y="17970"/>
                  </a:lnTo>
                  <a:lnTo>
                    <a:pt x="20967" y="17322"/>
                  </a:lnTo>
                  <a:lnTo>
                    <a:pt x="20485" y="17132"/>
                  </a:lnTo>
                  <a:lnTo>
                    <a:pt x="19304" y="17132"/>
                  </a:lnTo>
                  <a:lnTo>
                    <a:pt x="18897" y="17259"/>
                  </a:lnTo>
                  <a:lnTo>
                    <a:pt x="18288" y="17780"/>
                  </a:lnTo>
                  <a:lnTo>
                    <a:pt x="18135" y="18122"/>
                  </a:lnTo>
                  <a:lnTo>
                    <a:pt x="18135" y="18897"/>
                  </a:lnTo>
                  <a:lnTo>
                    <a:pt x="18300" y="19177"/>
                  </a:lnTo>
                  <a:lnTo>
                    <a:pt x="18796" y="19507"/>
                  </a:lnTo>
                  <a:lnTo>
                    <a:pt x="19075" y="19608"/>
                  </a:lnTo>
                  <a:lnTo>
                    <a:pt x="20370" y="19926"/>
                  </a:lnTo>
                  <a:lnTo>
                    <a:pt x="20586" y="20002"/>
                  </a:lnTo>
                  <a:lnTo>
                    <a:pt x="20866" y="20167"/>
                  </a:lnTo>
                  <a:lnTo>
                    <a:pt x="20955" y="20307"/>
                  </a:lnTo>
                  <a:lnTo>
                    <a:pt x="20955" y="20751"/>
                  </a:lnTo>
                  <a:lnTo>
                    <a:pt x="20840" y="20942"/>
                  </a:lnTo>
                  <a:lnTo>
                    <a:pt x="20421" y="21183"/>
                  </a:lnTo>
                  <a:lnTo>
                    <a:pt x="20180" y="21234"/>
                  </a:lnTo>
                  <a:lnTo>
                    <a:pt x="19431" y="21234"/>
                  </a:lnTo>
                  <a:lnTo>
                    <a:pt x="19113" y="21120"/>
                  </a:lnTo>
                  <a:lnTo>
                    <a:pt x="18808" y="20751"/>
                  </a:lnTo>
                  <a:lnTo>
                    <a:pt x="18745" y="20561"/>
                  </a:lnTo>
                  <a:lnTo>
                    <a:pt x="18732" y="20307"/>
                  </a:lnTo>
                  <a:lnTo>
                    <a:pt x="18008" y="20307"/>
                  </a:lnTo>
                  <a:lnTo>
                    <a:pt x="18034" y="20751"/>
                  </a:lnTo>
                  <a:lnTo>
                    <a:pt x="18173" y="21120"/>
                  </a:lnTo>
                  <a:lnTo>
                    <a:pt x="18732" y="21729"/>
                  </a:lnTo>
                  <a:lnTo>
                    <a:pt x="19202" y="21869"/>
                  </a:lnTo>
                  <a:lnTo>
                    <a:pt x="20485" y="21869"/>
                  </a:lnTo>
                  <a:lnTo>
                    <a:pt x="20942" y="21729"/>
                  </a:lnTo>
                  <a:lnTo>
                    <a:pt x="21539" y="21158"/>
                  </a:lnTo>
                  <a:lnTo>
                    <a:pt x="21691" y="20815"/>
                  </a:lnTo>
                  <a:lnTo>
                    <a:pt x="21691" y="20002"/>
                  </a:lnTo>
                  <a:close/>
                </a:path>
                <a:path w="119379" h="54610">
                  <a:moveTo>
                    <a:pt x="22148" y="49657"/>
                  </a:moveTo>
                  <a:lnTo>
                    <a:pt x="21971" y="49098"/>
                  </a:lnTo>
                  <a:lnTo>
                    <a:pt x="21691" y="48793"/>
                  </a:lnTo>
                  <a:lnTo>
                    <a:pt x="21285" y="48348"/>
                  </a:lnTo>
                  <a:lnTo>
                    <a:pt x="21285" y="49657"/>
                  </a:lnTo>
                  <a:lnTo>
                    <a:pt x="21272" y="51460"/>
                  </a:lnTo>
                  <a:lnTo>
                    <a:pt x="20802" y="52044"/>
                  </a:lnTo>
                  <a:lnTo>
                    <a:pt x="20523" y="52197"/>
                  </a:lnTo>
                  <a:lnTo>
                    <a:pt x="19646" y="52197"/>
                  </a:lnTo>
                  <a:lnTo>
                    <a:pt x="19291" y="51955"/>
                  </a:lnTo>
                  <a:lnTo>
                    <a:pt x="19075" y="51460"/>
                  </a:lnTo>
                  <a:lnTo>
                    <a:pt x="19075" y="49657"/>
                  </a:lnTo>
                  <a:lnTo>
                    <a:pt x="21285" y="49657"/>
                  </a:lnTo>
                  <a:lnTo>
                    <a:pt x="21285" y="48348"/>
                  </a:lnTo>
                  <a:lnTo>
                    <a:pt x="20840" y="48133"/>
                  </a:lnTo>
                  <a:lnTo>
                    <a:pt x="19989" y="48133"/>
                  </a:lnTo>
                  <a:lnTo>
                    <a:pt x="19697" y="48221"/>
                  </a:lnTo>
                  <a:lnTo>
                    <a:pt x="19265" y="48488"/>
                  </a:lnTo>
                  <a:lnTo>
                    <a:pt x="19100" y="48653"/>
                  </a:lnTo>
                  <a:lnTo>
                    <a:pt x="18948" y="48856"/>
                  </a:lnTo>
                  <a:lnTo>
                    <a:pt x="18948" y="48260"/>
                  </a:lnTo>
                  <a:lnTo>
                    <a:pt x="18224" y="48260"/>
                  </a:lnTo>
                  <a:lnTo>
                    <a:pt x="18224" y="54470"/>
                  </a:lnTo>
                  <a:lnTo>
                    <a:pt x="18973" y="54470"/>
                  </a:lnTo>
                  <a:lnTo>
                    <a:pt x="18973" y="52197"/>
                  </a:lnTo>
                  <a:lnTo>
                    <a:pt x="19138" y="52400"/>
                  </a:lnTo>
                  <a:lnTo>
                    <a:pt x="19291" y="52539"/>
                  </a:lnTo>
                  <a:lnTo>
                    <a:pt x="19646" y="52768"/>
                  </a:lnTo>
                  <a:lnTo>
                    <a:pt x="19926" y="52844"/>
                  </a:lnTo>
                  <a:lnTo>
                    <a:pt x="20688" y="52844"/>
                  </a:lnTo>
                  <a:lnTo>
                    <a:pt x="21069" y="52717"/>
                  </a:lnTo>
                  <a:lnTo>
                    <a:pt x="21882" y="52044"/>
                  </a:lnTo>
                  <a:lnTo>
                    <a:pt x="22110" y="51460"/>
                  </a:lnTo>
                  <a:lnTo>
                    <a:pt x="22148" y="49657"/>
                  </a:lnTo>
                  <a:close/>
                </a:path>
                <a:path w="119379" h="54610">
                  <a:moveTo>
                    <a:pt x="24193" y="36664"/>
                  </a:moveTo>
                  <a:lnTo>
                    <a:pt x="23837" y="36690"/>
                  </a:lnTo>
                  <a:lnTo>
                    <a:pt x="23698" y="34937"/>
                  </a:lnTo>
                  <a:lnTo>
                    <a:pt x="23596" y="33261"/>
                  </a:lnTo>
                  <a:lnTo>
                    <a:pt x="23533" y="33134"/>
                  </a:lnTo>
                  <a:lnTo>
                    <a:pt x="22948" y="32791"/>
                  </a:lnTo>
                  <a:lnTo>
                    <a:pt x="22948" y="34937"/>
                  </a:lnTo>
                  <a:lnTo>
                    <a:pt x="22948" y="35991"/>
                  </a:lnTo>
                  <a:lnTo>
                    <a:pt x="22733" y="36322"/>
                  </a:lnTo>
                  <a:lnTo>
                    <a:pt x="22072" y="36652"/>
                  </a:lnTo>
                  <a:lnTo>
                    <a:pt x="21818" y="36715"/>
                  </a:lnTo>
                  <a:lnTo>
                    <a:pt x="21336" y="36715"/>
                  </a:lnTo>
                  <a:lnTo>
                    <a:pt x="21209" y="36677"/>
                  </a:lnTo>
                  <a:lnTo>
                    <a:pt x="20993" y="36525"/>
                  </a:lnTo>
                  <a:lnTo>
                    <a:pt x="20866" y="35521"/>
                  </a:lnTo>
                  <a:lnTo>
                    <a:pt x="21234" y="35306"/>
                  </a:lnTo>
                  <a:lnTo>
                    <a:pt x="21437" y="35255"/>
                  </a:lnTo>
                  <a:lnTo>
                    <a:pt x="22301" y="35140"/>
                  </a:lnTo>
                  <a:lnTo>
                    <a:pt x="22733" y="35039"/>
                  </a:lnTo>
                  <a:lnTo>
                    <a:pt x="22948" y="34937"/>
                  </a:lnTo>
                  <a:lnTo>
                    <a:pt x="22948" y="32791"/>
                  </a:lnTo>
                  <a:lnTo>
                    <a:pt x="22453" y="32639"/>
                  </a:lnTo>
                  <a:lnTo>
                    <a:pt x="21475" y="32639"/>
                  </a:lnTo>
                  <a:lnTo>
                    <a:pt x="20205" y="34099"/>
                  </a:lnTo>
                  <a:lnTo>
                    <a:pt x="20904" y="34099"/>
                  </a:lnTo>
                  <a:lnTo>
                    <a:pt x="20980" y="33705"/>
                  </a:lnTo>
                  <a:lnTo>
                    <a:pt x="21247" y="33375"/>
                  </a:lnTo>
                  <a:lnTo>
                    <a:pt x="21513" y="33261"/>
                  </a:lnTo>
                  <a:lnTo>
                    <a:pt x="22250" y="33261"/>
                  </a:lnTo>
                  <a:lnTo>
                    <a:pt x="22504" y="33324"/>
                  </a:lnTo>
                  <a:lnTo>
                    <a:pt x="22872" y="33553"/>
                  </a:lnTo>
                  <a:lnTo>
                    <a:pt x="22860" y="34404"/>
                  </a:lnTo>
                  <a:lnTo>
                    <a:pt x="22733" y="34480"/>
                  </a:lnTo>
                  <a:lnTo>
                    <a:pt x="20955" y="34696"/>
                  </a:lnTo>
                  <a:lnTo>
                    <a:pt x="20612" y="34836"/>
                  </a:lnTo>
                  <a:lnTo>
                    <a:pt x="20091" y="35306"/>
                  </a:lnTo>
                  <a:lnTo>
                    <a:pt x="20193" y="36804"/>
                  </a:lnTo>
                  <a:lnTo>
                    <a:pt x="20599" y="37211"/>
                  </a:lnTo>
                  <a:lnTo>
                    <a:pt x="20967" y="37350"/>
                  </a:lnTo>
                  <a:lnTo>
                    <a:pt x="21717" y="37350"/>
                  </a:lnTo>
                  <a:lnTo>
                    <a:pt x="22987" y="36601"/>
                  </a:lnTo>
                  <a:lnTo>
                    <a:pt x="23088" y="36982"/>
                  </a:lnTo>
                  <a:lnTo>
                    <a:pt x="23228" y="37211"/>
                  </a:lnTo>
                  <a:lnTo>
                    <a:pt x="23418" y="37299"/>
                  </a:lnTo>
                  <a:lnTo>
                    <a:pt x="23774" y="37299"/>
                  </a:lnTo>
                  <a:lnTo>
                    <a:pt x="24155" y="37223"/>
                  </a:lnTo>
                  <a:lnTo>
                    <a:pt x="24193" y="36690"/>
                  </a:lnTo>
                  <a:close/>
                </a:path>
                <a:path w="119379" h="54610">
                  <a:moveTo>
                    <a:pt x="25209" y="48158"/>
                  </a:moveTo>
                  <a:lnTo>
                    <a:pt x="24980" y="48133"/>
                  </a:lnTo>
                  <a:lnTo>
                    <a:pt x="24676" y="48133"/>
                  </a:lnTo>
                  <a:lnTo>
                    <a:pt x="24409" y="48247"/>
                  </a:lnTo>
                  <a:lnTo>
                    <a:pt x="23964" y="48679"/>
                  </a:lnTo>
                  <a:lnTo>
                    <a:pt x="23812" y="48856"/>
                  </a:lnTo>
                  <a:lnTo>
                    <a:pt x="23761" y="49009"/>
                  </a:lnTo>
                  <a:lnTo>
                    <a:pt x="23761" y="48234"/>
                  </a:lnTo>
                  <a:lnTo>
                    <a:pt x="23050" y="48234"/>
                  </a:lnTo>
                  <a:lnTo>
                    <a:pt x="23050" y="52692"/>
                  </a:lnTo>
                  <a:lnTo>
                    <a:pt x="23799" y="52692"/>
                  </a:lnTo>
                  <a:lnTo>
                    <a:pt x="23799" y="49822"/>
                  </a:lnTo>
                  <a:lnTo>
                    <a:pt x="23901" y="49542"/>
                  </a:lnTo>
                  <a:lnTo>
                    <a:pt x="24307" y="49047"/>
                  </a:lnTo>
                  <a:lnTo>
                    <a:pt x="24587" y="48933"/>
                  </a:lnTo>
                  <a:lnTo>
                    <a:pt x="24968" y="48933"/>
                  </a:lnTo>
                  <a:lnTo>
                    <a:pt x="25209" y="48945"/>
                  </a:lnTo>
                  <a:lnTo>
                    <a:pt x="25209" y="48158"/>
                  </a:lnTo>
                  <a:close/>
                </a:path>
                <a:path w="119379" h="54610">
                  <a:moveTo>
                    <a:pt x="26390" y="18643"/>
                  </a:moveTo>
                  <a:lnTo>
                    <a:pt x="26200" y="18072"/>
                  </a:lnTo>
                  <a:lnTo>
                    <a:pt x="25882" y="17767"/>
                  </a:lnTo>
                  <a:lnTo>
                    <a:pt x="25539" y="17449"/>
                  </a:lnTo>
                  <a:lnTo>
                    <a:pt x="25539" y="18643"/>
                  </a:lnTo>
                  <a:lnTo>
                    <a:pt x="25450" y="20421"/>
                  </a:lnTo>
                  <a:lnTo>
                    <a:pt x="25158" y="21031"/>
                  </a:lnTo>
                  <a:lnTo>
                    <a:pt x="24815" y="21221"/>
                  </a:lnTo>
                  <a:lnTo>
                    <a:pt x="23863" y="21221"/>
                  </a:lnTo>
                  <a:lnTo>
                    <a:pt x="23533" y="21056"/>
                  </a:lnTo>
                  <a:lnTo>
                    <a:pt x="23114" y="20421"/>
                  </a:lnTo>
                  <a:lnTo>
                    <a:pt x="23126" y="18643"/>
                  </a:lnTo>
                  <a:lnTo>
                    <a:pt x="23533" y="17945"/>
                  </a:lnTo>
                  <a:lnTo>
                    <a:pt x="23863" y="17767"/>
                  </a:lnTo>
                  <a:lnTo>
                    <a:pt x="24841" y="17767"/>
                  </a:lnTo>
                  <a:lnTo>
                    <a:pt x="25146" y="17945"/>
                  </a:lnTo>
                  <a:lnTo>
                    <a:pt x="25247" y="18072"/>
                  </a:lnTo>
                  <a:lnTo>
                    <a:pt x="25539" y="18643"/>
                  </a:lnTo>
                  <a:lnTo>
                    <a:pt x="25539" y="17449"/>
                  </a:lnTo>
                  <a:lnTo>
                    <a:pt x="25400" y="17310"/>
                  </a:lnTo>
                  <a:lnTo>
                    <a:pt x="24917" y="17119"/>
                  </a:lnTo>
                  <a:lnTo>
                    <a:pt x="23710" y="17119"/>
                  </a:lnTo>
                  <a:lnTo>
                    <a:pt x="23190" y="17335"/>
                  </a:lnTo>
                  <a:lnTo>
                    <a:pt x="22440" y="18224"/>
                  </a:lnTo>
                  <a:lnTo>
                    <a:pt x="22301" y="18643"/>
                  </a:lnTo>
                  <a:lnTo>
                    <a:pt x="22428" y="20828"/>
                  </a:lnTo>
                  <a:lnTo>
                    <a:pt x="23139" y="21666"/>
                  </a:lnTo>
                  <a:lnTo>
                    <a:pt x="23634" y="21869"/>
                  </a:lnTo>
                  <a:lnTo>
                    <a:pt x="24980" y="21869"/>
                  </a:lnTo>
                  <a:lnTo>
                    <a:pt x="25527" y="21628"/>
                  </a:lnTo>
                  <a:lnTo>
                    <a:pt x="25831" y="21221"/>
                  </a:lnTo>
                  <a:lnTo>
                    <a:pt x="26225" y="20688"/>
                  </a:lnTo>
                  <a:lnTo>
                    <a:pt x="26301" y="20421"/>
                  </a:lnTo>
                  <a:lnTo>
                    <a:pt x="26390" y="18643"/>
                  </a:lnTo>
                  <a:close/>
                </a:path>
                <a:path w="119379" h="54610">
                  <a:moveTo>
                    <a:pt x="28549" y="33896"/>
                  </a:moveTo>
                  <a:lnTo>
                    <a:pt x="28486" y="33540"/>
                  </a:lnTo>
                  <a:lnTo>
                    <a:pt x="28155" y="32867"/>
                  </a:lnTo>
                  <a:lnTo>
                    <a:pt x="27724" y="32639"/>
                  </a:lnTo>
                  <a:lnTo>
                    <a:pt x="26797" y="32639"/>
                  </a:lnTo>
                  <a:lnTo>
                    <a:pt x="26543" y="32702"/>
                  </a:lnTo>
                  <a:lnTo>
                    <a:pt x="26073" y="32931"/>
                  </a:lnTo>
                  <a:lnTo>
                    <a:pt x="25844" y="33121"/>
                  </a:lnTo>
                  <a:lnTo>
                    <a:pt x="25628" y="33375"/>
                  </a:lnTo>
                  <a:lnTo>
                    <a:pt x="25628" y="32740"/>
                  </a:lnTo>
                  <a:lnTo>
                    <a:pt x="24917" y="32740"/>
                  </a:lnTo>
                  <a:lnTo>
                    <a:pt x="24917" y="37198"/>
                  </a:lnTo>
                  <a:lnTo>
                    <a:pt x="25666" y="37198"/>
                  </a:lnTo>
                  <a:lnTo>
                    <a:pt x="25666" y="34569"/>
                  </a:lnTo>
                  <a:lnTo>
                    <a:pt x="25692" y="34353"/>
                  </a:lnTo>
                  <a:lnTo>
                    <a:pt x="26771" y="33324"/>
                  </a:lnTo>
                  <a:lnTo>
                    <a:pt x="27292" y="33324"/>
                  </a:lnTo>
                  <a:lnTo>
                    <a:pt x="27533" y="33451"/>
                  </a:lnTo>
                  <a:lnTo>
                    <a:pt x="27749" y="33896"/>
                  </a:lnTo>
                  <a:lnTo>
                    <a:pt x="27787" y="34124"/>
                  </a:lnTo>
                  <a:lnTo>
                    <a:pt x="27787" y="37198"/>
                  </a:lnTo>
                  <a:lnTo>
                    <a:pt x="28549" y="37198"/>
                  </a:lnTo>
                  <a:lnTo>
                    <a:pt x="28549" y="33896"/>
                  </a:lnTo>
                  <a:close/>
                </a:path>
                <a:path w="119379" h="54610">
                  <a:moveTo>
                    <a:pt x="29718" y="49631"/>
                  </a:moveTo>
                  <a:lnTo>
                    <a:pt x="29514" y="49072"/>
                  </a:lnTo>
                  <a:lnTo>
                    <a:pt x="29197" y="48768"/>
                  </a:lnTo>
                  <a:lnTo>
                    <a:pt x="28854" y="48437"/>
                  </a:lnTo>
                  <a:lnTo>
                    <a:pt x="28854" y="49631"/>
                  </a:lnTo>
                  <a:lnTo>
                    <a:pt x="28765" y="51422"/>
                  </a:lnTo>
                  <a:lnTo>
                    <a:pt x="28473" y="52019"/>
                  </a:lnTo>
                  <a:lnTo>
                    <a:pt x="28130" y="52222"/>
                  </a:lnTo>
                  <a:lnTo>
                    <a:pt x="27178" y="52222"/>
                  </a:lnTo>
                  <a:lnTo>
                    <a:pt x="26847" y="52057"/>
                  </a:lnTo>
                  <a:lnTo>
                    <a:pt x="26441" y="51422"/>
                  </a:lnTo>
                  <a:lnTo>
                    <a:pt x="26441" y="49631"/>
                  </a:lnTo>
                  <a:lnTo>
                    <a:pt x="28854" y="49631"/>
                  </a:lnTo>
                  <a:lnTo>
                    <a:pt x="28854" y="48437"/>
                  </a:lnTo>
                  <a:lnTo>
                    <a:pt x="28714" y="48298"/>
                  </a:lnTo>
                  <a:lnTo>
                    <a:pt x="28232" y="48107"/>
                  </a:lnTo>
                  <a:lnTo>
                    <a:pt x="27025" y="48107"/>
                  </a:lnTo>
                  <a:lnTo>
                    <a:pt x="26504" y="48336"/>
                  </a:lnTo>
                  <a:lnTo>
                    <a:pt x="25755" y="49225"/>
                  </a:lnTo>
                  <a:lnTo>
                    <a:pt x="25615" y="49631"/>
                  </a:lnTo>
                  <a:lnTo>
                    <a:pt x="25742" y="51816"/>
                  </a:lnTo>
                  <a:lnTo>
                    <a:pt x="26466" y="52654"/>
                  </a:lnTo>
                  <a:lnTo>
                    <a:pt x="26949" y="52857"/>
                  </a:lnTo>
                  <a:lnTo>
                    <a:pt x="28295" y="52857"/>
                  </a:lnTo>
                  <a:lnTo>
                    <a:pt x="28841" y="52628"/>
                  </a:lnTo>
                  <a:lnTo>
                    <a:pt x="29146" y="52222"/>
                  </a:lnTo>
                  <a:lnTo>
                    <a:pt x="29540" y="51689"/>
                  </a:lnTo>
                  <a:lnTo>
                    <a:pt x="29616" y="51422"/>
                  </a:lnTo>
                  <a:lnTo>
                    <a:pt x="29718" y="49631"/>
                  </a:lnTo>
                  <a:close/>
                </a:path>
                <a:path w="119379" h="54610">
                  <a:moveTo>
                    <a:pt x="30861" y="17246"/>
                  </a:moveTo>
                  <a:lnTo>
                    <a:pt x="30111" y="17246"/>
                  </a:lnTo>
                  <a:lnTo>
                    <a:pt x="30111" y="19875"/>
                  </a:lnTo>
                  <a:lnTo>
                    <a:pt x="30060" y="20218"/>
                  </a:lnTo>
                  <a:lnTo>
                    <a:pt x="29768" y="20929"/>
                  </a:lnTo>
                  <a:lnTo>
                    <a:pt x="29413" y="21158"/>
                  </a:lnTo>
                  <a:lnTo>
                    <a:pt x="28524" y="21158"/>
                  </a:lnTo>
                  <a:lnTo>
                    <a:pt x="28270" y="21031"/>
                  </a:lnTo>
                  <a:lnTo>
                    <a:pt x="28067" y="20624"/>
                  </a:lnTo>
                  <a:lnTo>
                    <a:pt x="28028" y="20434"/>
                  </a:lnTo>
                  <a:lnTo>
                    <a:pt x="28028" y="17246"/>
                  </a:lnTo>
                  <a:lnTo>
                    <a:pt x="27266" y="17246"/>
                  </a:lnTo>
                  <a:lnTo>
                    <a:pt x="27266" y="20662"/>
                  </a:lnTo>
                  <a:lnTo>
                    <a:pt x="27330" y="20955"/>
                  </a:lnTo>
                  <a:lnTo>
                    <a:pt x="27686" y="21615"/>
                  </a:lnTo>
                  <a:lnTo>
                    <a:pt x="28117" y="21831"/>
                  </a:lnTo>
                  <a:lnTo>
                    <a:pt x="29159" y="21831"/>
                  </a:lnTo>
                  <a:lnTo>
                    <a:pt x="29514" y="21704"/>
                  </a:lnTo>
                  <a:lnTo>
                    <a:pt x="29946" y="21361"/>
                  </a:lnTo>
                  <a:lnTo>
                    <a:pt x="30060" y="21221"/>
                  </a:lnTo>
                  <a:lnTo>
                    <a:pt x="30162" y="21043"/>
                  </a:lnTo>
                  <a:lnTo>
                    <a:pt x="30149" y="21704"/>
                  </a:lnTo>
                  <a:lnTo>
                    <a:pt x="30861" y="21704"/>
                  </a:lnTo>
                  <a:lnTo>
                    <a:pt x="30861" y="17246"/>
                  </a:lnTo>
                  <a:close/>
                </a:path>
                <a:path w="119379" h="54610">
                  <a:moveTo>
                    <a:pt x="33274" y="32791"/>
                  </a:moveTo>
                  <a:lnTo>
                    <a:pt x="32575" y="32791"/>
                  </a:lnTo>
                  <a:lnTo>
                    <a:pt x="32575" y="33350"/>
                  </a:lnTo>
                  <a:lnTo>
                    <a:pt x="32473" y="33210"/>
                  </a:lnTo>
                  <a:lnTo>
                    <a:pt x="32473" y="33997"/>
                  </a:lnTo>
                  <a:lnTo>
                    <a:pt x="32359" y="35991"/>
                  </a:lnTo>
                  <a:lnTo>
                    <a:pt x="32181" y="36398"/>
                  </a:lnTo>
                  <a:lnTo>
                    <a:pt x="31800" y="36639"/>
                  </a:lnTo>
                  <a:lnTo>
                    <a:pt x="30924" y="36639"/>
                  </a:lnTo>
                  <a:lnTo>
                    <a:pt x="30645" y="36512"/>
                  </a:lnTo>
                  <a:lnTo>
                    <a:pt x="30238" y="35991"/>
                  </a:lnTo>
                  <a:lnTo>
                    <a:pt x="30200" y="34290"/>
                  </a:lnTo>
                  <a:lnTo>
                    <a:pt x="30480" y="33578"/>
                  </a:lnTo>
                  <a:lnTo>
                    <a:pt x="30835" y="33324"/>
                  </a:lnTo>
                  <a:lnTo>
                    <a:pt x="31724" y="33324"/>
                  </a:lnTo>
                  <a:lnTo>
                    <a:pt x="32016" y="33451"/>
                  </a:lnTo>
                  <a:lnTo>
                    <a:pt x="32473" y="33997"/>
                  </a:lnTo>
                  <a:lnTo>
                    <a:pt x="32473" y="33210"/>
                  </a:lnTo>
                  <a:lnTo>
                    <a:pt x="32296" y="33020"/>
                  </a:lnTo>
                  <a:lnTo>
                    <a:pt x="31889" y="32753"/>
                  </a:lnTo>
                  <a:lnTo>
                    <a:pt x="31584" y="32664"/>
                  </a:lnTo>
                  <a:lnTo>
                    <a:pt x="30721" y="32664"/>
                  </a:lnTo>
                  <a:lnTo>
                    <a:pt x="30276" y="32880"/>
                  </a:lnTo>
                  <a:lnTo>
                    <a:pt x="29540" y="33731"/>
                  </a:lnTo>
                  <a:lnTo>
                    <a:pt x="29464" y="33997"/>
                  </a:lnTo>
                  <a:lnTo>
                    <a:pt x="29540" y="36398"/>
                  </a:lnTo>
                  <a:lnTo>
                    <a:pt x="30264" y="37084"/>
                  </a:lnTo>
                  <a:lnTo>
                    <a:pt x="30695" y="37249"/>
                  </a:lnTo>
                  <a:lnTo>
                    <a:pt x="31521" y="37249"/>
                  </a:lnTo>
                  <a:lnTo>
                    <a:pt x="32550" y="36576"/>
                  </a:lnTo>
                  <a:lnTo>
                    <a:pt x="32448" y="37757"/>
                  </a:lnTo>
                  <a:lnTo>
                    <a:pt x="32232" y="38265"/>
                  </a:lnTo>
                  <a:lnTo>
                    <a:pt x="31851" y="38468"/>
                  </a:lnTo>
                  <a:lnTo>
                    <a:pt x="30911" y="38468"/>
                  </a:lnTo>
                  <a:lnTo>
                    <a:pt x="30645" y="38379"/>
                  </a:lnTo>
                  <a:lnTo>
                    <a:pt x="30365" y="38112"/>
                  </a:lnTo>
                  <a:lnTo>
                    <a:pt x="30264" y="37757"/>
                  </a:lnTo>
                  <a:lnTo>
                    <a:pt x="29502" y="37757"/>
                  </a:lnTo>
                  <a:lnTo>
                    <a:pt x="29565" y="38265"/>
                  </a:lnTo>
                  <a:lnTo>
                    <a:pt x="29718" y="38557"/>
                  </a:lnTo>
                  <a:lnTo>
                    <a:pt x="30378" y="38976"/>
                  </a:lnTo>
                  <a:lnTo>
                    <a:pt x="30784" y="39090"/>
                  </a:lnTo>
                  <a:lnTo>
                    <a:pt x="32131" y="39090"/>
                  </a:lnTo>
                  <a:lnTo>
                    <a:pt x="32715" y="38785"/>
                  </a:lnTo>
                  <a:lnTo>
                    <a:pt x="32880" y="38468"/>
                  </a:lnTo>
                  <a:lnTo>
                    <a:pt x="33185" y="37846"/>
                  </a:lnTo>
                  <a:lnTo>
                    <a:pt x="33274" y="36576"/>
                  </a:lnTo>
                  <a:lnTo>
                    <a:pt x="33274" y="33350"/>
                  </a:lnTo>
                  <a:lnTo>
                    <a:pt x="33274" y="32791"/>
                  </a:lnTo>
                  <a:close/>
                </a:path>
                <a:path w="119379" h="54610">
                  <a:moveTo>
                    <a:pt x="34213" y="17170"/>
                  </a:moveTo>
                  <a:lnTo>
                    <a:pt x="33985" y="17145"/>
                  </a:lnTo>
                  <a:lnTo>
                    <a:pt x="33680" y="17145"/>
                  </a:lnTo>
                  <a:lnTo>
                    <a:pt x="33413" y="17259"/>
                  </a:lnTo>
                  <a:lnTo>
                    <a:pt x="32956" y="17678"/>
                  </a:lnTo>
                  <a:lnTo>
                    <a:pt x="32816" y="17868"/>
                  </a:lnTo>
                  <a:lnTo>
                    <a:pt x="32766" y="18008"/>
                  </a:lnTo>
                  <a:lnTo>
                    <a:pt x="32766" y="17246"/>
                  </a:lnTo>
                  <a:lnTo>
                    <a:pt x="32054" y="17246"/>
                  </a:lnTo>
                  <a:lnTo>
                    <a:pt x="32054" y="21704"/>
                  </a:lnTo>
                  <a:lnTo>
                    <a:pt x="32791" y="21704"/>
                  </a:lnTo>
                  <a:lnTo>
                    <a:pt x="32791" y="18821"/>
                  </a:lnTo>
                  <a:lnTo>
                    <a:pt x="32893" y="18542"/>
                  </a:lnTo>
                  <a:lnTo>
                    <a:pt x="33299" y="18059"/>
                  </a:lnTo>
                  <a:lnTo>
                    <a:pt x="33591" y="17945"/>
                  </a:lnTo>
                  <a:lnTo>
                    <a:pt x="33972" y="17945"/>
                  </a:lnTo>
                  <a:lnTo>
                    <a:pt x="34213" y="17957"/>
                  </a:lnTo>
                  <a:lnTo>
                    <a:pt x="34213" y="17170"/>
                  </a:lnTo>
                  <a:close/>
                </a:path>
                <a:path w="119379" h="54610">
                  <a:moveTo>
                    <a:pt x="37973" y="32740"/>
                  </a:moveTo>
                  <a:lnTo>
                    <a:pt x="37223" y="32740"/>
                  </a:lnTo>
                  <a:lnTo>
                    <a:pt x="37223" y="35369"/>
                  </a:lnTo>
                  <a:lnTo>
                    <a:pt x="37172" y="35712"/>
                  </a:lnTo>
                  <a:lnTo>
                    <a:pt x="36880" y="36423"/>
                  </a:lnTo>
                  <a:lnTo>
                    <a:pt x="36525" y="36664"/>
                  </a:lnTo>
                  <a:lnTo>
                    <a:pt x="35636" y="36664"/>
                  </a:lnTo>
                  <a:lnTo>
                    <a:pt x="35382" y="36525"/>
                  </a:lnTo>
                  <a:lnTo>
                    <a:pt x="35179" y="36118"/>
                  </a:lnTo>
                  <a:lnTo>
                    <a:pt x="35153" y="35928"/>
                  </a:lnTo>
                  <a:lnTo>
                    <a:pt x="35153" y="32740"/>
                  </a:lnTo>
                  <a:lnTo>
                    <a:pt x="34378" y="32740"/>
                  </a:lnTo>
                  <a:lnTo>
                    <a:pt x="34378" y="36156"/>
                  </a:lnTo>
                  <a:lnTo>
                    <a:pt x="34442" y="36461"/>
                  </a:lnTo>
                  <a:lnTo>
                    <a:pt x="34798" y="37109"/>
                  </a:lnTo>
                  <a:lnTo>
                    <a:pt x="35229" y="37325"/>
                  </a:lnTo>
                  <a:lnTo>
                    <a:pt x="36271" y="37325"/>
                  </a:lnTo>
                  <a:lnTo>
                    <a:pt x="36626" y="37211"/>
                  </a:lnTo>
                  <a:lnTo>
                    <a:pt x="37058" y="36855"/>
                  </a:lnTo>
                  <a:lnTo>
                    <a:pt x="37172" y="36715"/>
                  </a:lnTo>
                  <a:lnTo>
                    <a:pt x="37274" y="36537"/>
                  </a:lnTo>
                  <a:lnTo>
                    <a:pt x="37261" y="37198"/>
                  </a:lnTo>
                  <a:lnTo>
                    <a:pt x="37973" y="37198"/>
                  </a:lnTo>
                  <a:lnTo>
                    <a:pt x="37973" y="32740"/>
                  </a:lnTo>
                  <a:close/>
                </a:path>
                <a:path w="119379" h="54610">
                  <a:moveTo>
                    <a:pt x="38379" y="18745"/>
                  </a:moveTo>
                  <a:lnTo>
                    <a:pt x="38315" y="18148"/>
                  </a:lnTo>
                  <a:lnTo>
                    <a:pt x="38125" y="17729"/>
                  </a:lnTo>
                  <a:lnTo>
                    <a:pt x="37807" y="17487"/>
                  </a:lnTo>
                  <a:lnTo>
                    <a:pt x="37490" y="17233"/>
                  </a:lnTo>
                  <a:lnTo>
                    <a:pt x="37084" y="17119"/>
                  </a:lnTo>
                  <a:lnTo>
                    <a:pt x="36004" y="17119"/>
                  </a:lnTo>
                  <a:lnTo>
                    <a:pt x="35509" y="17335"/>
                  </a:lnTo>
                  <a:lnTo>
                    <a:pt x="34759" y="18211"/>
                  </a:lnTo>
                  <a:lnTo>
                    <a:pt x="34556" y="18808"/>
                  </a:lnTo>
                  <a:lnTo>
                    <a:pt x="34556" y="20231"/>
                  </a:lnTo>
                  <a:lnTo>
                    <a:pt x="34734" y="20764"/>
                  </a:lnTo>
                  <a:lnTo>
                    <a:pt x="35433" y="21615"/>
                  </a:lnTo>
                  <a:lnTo>
                    <a:pt x="35902" y="21831"/>
                  </a:lnTo>
                  <a:lnTo>
                    <a:pt x="36995" y="21831"/>
                  </a:lnTo>
                  <a:lnTo>
                    <a:pt x="37426" y="21691"/>
                  </a:lnTo>
                  <a:lnTo>
                    <a:pt x="38087" y="21145"/>
                  </a:lnTo>
                  <a:lnTo>
                    <a:pt x="38290" y="20713"/>
                  </a:lnTo>
                  <a:lnTo>
                    <a:pt x="38379" y="20129"/>
                  </a:lnTo>
                  <a:lnTo>
                    <a:pt x="37642" y="20129"/>
                  </a:lnTo>
                  <a:lnTo>
                    <a:pt x="37579" y="20459"/>
                  </a:lnTo>
                  <a:lnTo>
                    <a:pt x="37452" y="20713"/>
                  </a:lnTo>
                  <a:lnTo>
                    <a:pt x="37096" y="21094"/>
                  </a:lnTo>
                  <a:lnTo>
                    <a:pt x="36842" y="21196"/>
                  </a:lnTo>
                  <a:lnTo>
                    <a:pt x="36131" y="21196"/>
                  </a:lnTo>
                  <a:lnTo>
                    <a:pt x="35826" y="21031"/>
                  </a:lnTo>
                  <a:lnTo>
                    <a:pt x="35458" y="20421"/>
                  </a:lnTo>
                  <a:lnTo>
                    <a:pt x="35356" y="20053"/>
                  </a:lnTo>
                  <a:lnTo>
                    <a:pt x="35356" y="19164"/>
                  </a:lnTo>
                  <a:lnTo>
                    <a:pt x="35433" y="18783"/>
                  </a:lnTo>
                  <a:lnTo>
                    <a:pt x="35763" y="18021"/>
                  </a:lnTo>
                  <a:lnTo>
                    <a:pt x="36106" y="17780"/>
                  </a:lnTo>
                  <a:lnTo>
                    <a:pt x="36931" y="17780"/>
                  </a:lnTo>
                  <a:lnTo>
                    <a:pt x="37185" y="17881"/>
                  </a:lnTo>
                  <a:lnTo>
                    <a:pt x="37503" y="18249"/>
                  </a:lnTo>
                  <a:lnTo>
                    <a:pt x="37604" y="18465"/>
                  </a:lnTo>
                  <a:lnTo>
                    <a:pt x="37642" y="18745"/>
                  </a:lnTo>
                  <a:lnTo>
                    <a:pt x="38379" y="18745"/>
                  </a:lnTo>
                  <a:close/>
                </a:path>
                <a:path w="119379" h="54610">
                  <a:moveTo>
                    <a:pt x="42951" y="19710"/>
                  </a:moveTo>
                  <a:lnTo>
                    <a:pt x="42938" y="19113"/>
                  </a:lnTo>
                  <a:lnTo>
                    <a:pt x="42849" y="18542"/>
                  </a:lnTo>
                  <a:lnTo>
                    <a:pt x="42735" y="18173"/>
                  </a:lnTo>
                  <a:lnTo>
                    <a:pt x="42481" y="17805"/>
                  </a:lnTo>
                  <a:lnTo>
                    <a:pt x="42202" y="17513"/>
                  </a:lnTo>
                  <a:lnTo>
                    <a:pt x="42176" y="19113"/>
                  </a:lnTo>
                  <a:lnTo>
                    <a:pt x="39700" y="19113"/>
                  </a:lnTo>
                  <a:lnTo>
                    <a:pt x="39712" y="18796"/>
                  </a:lnTo>
                  <a:lnTo>
                    <a:pt x="39839" y="18415"/>
                  </a:lnTo>
                  <a:lnTo>
                    <a:pt x="40309" y="17919"/>
                  </a:lnTo>
                  <a:lnTo>
                    <a:pt x="40601" y="17805"/>
                  </a:lnTo>
                  <a:lnTo>
                    <a:pt x="41414" y="17805"/>
                  </a:lnTo>
                  <a:lnTo>
                    <a:pt x="41757" y="17983"/>
                  </a:lnTo>
                  <a:lnTo>
                    <a:pt x="42011" y="18427"/>
                  </a:lnTo>
                  <a:lnTo>
                    <a:pt x="42125" y="18732"/>
                  </a:lnTo>
                  <a:lnTo>
                    <a:pt x="42176" y="19113"/>
                  </a:lnTo>
                  <a:lnTo>
                    <a:pt x="42176" y="17513"/>
                  </a:lnTo>
                  <a:lnTo>
                    <a:pt x="41605" y="17221"/>
                  </a:lnTo>
                  <a:lnTo>
                    <a:pt x="41300" y="17145"/>
                  </a:lnTo>
                  <a:lnTo>
                    <a:pt x="40360" y="17145"/>
                  </a:lnTo>
                  <a:lnTo>
                    <a:pt x="39852" y="17373"/>
                  </a:lnTo>
                  <a:lnTo>
                    <a:pt x="39077" y="18262"/>
                  </a:lnTo>
                  <a:lnTo>
                    <a:pt x="38976" y="18542"/>
                  </a:lnTo>
                  <a:lnTo>
                    <a:pt x="39065" y="20853"/>
                  </a:lnTo>
                  <a:lnTo>
                    <a:pt x="39839" y="21666"/>
                  </a:lnTo>
                  <a:lnTo>
                    <a:pt x="40309" y="21869"/>
                  </a:lnTo>
                  <a:lnTo>
                    <a:pt x="41097" y="21869"/>
                  </a:lnTo>
                  <a:lnTo>
                    <a:pt x="42887" y="20307"/>
                  </a:lnTo>
                  <a:lnTo>
                    <a:pt x="42151" y="20307"/>
                  </a:lnTo>
                  <a:lnTo>
                    <a:pt x="42075" y="20523"/>
                  </a:lnTo>
                  <a:lnTo>
                    <a:pt x="41998" y="20675"/>
                  </a:lnTo>
                  <a:lnTo>
                    <a:pt x="41630" y="21082"/>
                  </a:lnTo>
                  <a:lnTo>
                    <a:pt x="41325" y="21209"/>
                  </a:lnTo>
                  <a:lnTo>
                    <a:pt x="40513" y="21209"/>
                  </a:lnTo>
                  <a:lnTo>
                    <a:pt x="40220" y="21082"/>
                  </a:lnTo>
                  <a:lnTo>
                    <a:pt x="39801" y="20523"/>
                  </a:lnTo>
                  <a:lnTo>
                    <a:pt x="39687" y="19710"/>
                  </a:lnTo>
                  <a:lnTo>
                    <a:pt x="42951" y="19710"/>
                  </a:lnTo>
                  <a:close/>
                </a:path>
                <a:path w="119379" h="54610">
                  <a:moveTo>
                    <a:pt x="43154" y="36664"/>
                  </a:moveTo>
                  <a:lnTo>
                    <a:pt x="42799" y="36690"/>
                  </a:lnTo>
                  <a:lnTo>
                    <a:pt x="42659" y="34937"/>
                  </a:lnTo>
                  <a:lnTo>
                    <a:pt x="42557" y="33261"/>
                  </a:lnTo>
                  <a:lnTo>
                    <a:pt x="42494" y="33134"/>
                  </a:lnTo>
                  <a:lnTo>
                    <a:pt x="41910" y="32791"/>
                  </a:lnTo>
                  <a:lnTo>
                    <a:pt x="41910" y="34937"/>
                  </a:lnTo>
                  <a:lnTo>
                    <a:pt x="41910" y="35991"/>
                  </a:lnTo>
                  <a:lnTo>
                    <a:pt x="41694" y="36322"/>
                  </a:lnTo>
                  <a:lnTo>
                    <a:pt x="41033" y="36652"/>
                  </a:lnTo>
                  <a:lnTo>
                    <a:pt x="40779" y="36715"/>
                  </a:lnTo>
                  <a:lnTo>
                    <a:pt x="40297" y="36715"/>
                  </a:lnTo>
                  <a:lnTo>
                    <a:pt x="40170" y="36677"/>
                  </a:lnTo>
                  <a:lnTo>
                    <a:pt x="39954" y="36525"/>
                  </a:lnTo>
                  <a:lnTo>
                    <a:pt x="39827" y="35521"/>
                  </a:lnTo>
                  <a:lnTo>
                    <a:pt x="40195" y="35306"/>
                  </a:lnTo>
                  <a:lnTo>
                    <a:pt x="40398" y="35255"/>
                  </a:lnTo>
                  <a:lnTo>
                    <a:pt x="41262" y="35140"/>
                  </a:lnTo>
                  <a:lnTo>
                    <a:pt x="41694" y="35039"/>
                  </a:lnTo>
                  <a:lnTo>
                    <a:pt x="41910" y="34937"/>
                  </a:lnTo>
                  <a:lnTo>
                    <a:pt x="41910" y="32791"/>
                  </a:lnTo>
                  <a:lnTo>
                    <a:pt x="41414" y="32639"/>
                  </a:lnTo>
                  <a:lnTo>
                    <a:pt x="40436" y="32639"/>
                  </a:lnTo>
                  <a:lnTo>
                    <a:pt x="39166" y="34099"/>
                  </a:lnTo>
                  <a:lnTo>
                    <a:pt x="39865" y="34099"/>
                  </a:lnTo>
                  <a:lnTo>
                    <a:pt x="39941" y="33705"/>
                  </a:lnTo>
                  <a:lnTo>
                    <a:pt x="40208" y="33375"/>
                  </a:lnTo>
                  <a:lnTo>
                    <a:pt x="40474" y="33261"/>
                  </a:lnTo>
                  <a:lnTo>
                    <a:pt x="41211" y="33261"/>
                  </a:lnTo>
                  <a:lnTo>
                    <a:pt x="41465" y="33324"/>
                  </a:lnTo>
                  <a:lnTo>
                    <a:pt x="41833" y="33553"/>
                  </a:lnTo>
                  <a:lnTo>
                    <a:pt x="41821" y="34404"/>
                  </a:lnTo>
                  <a:lnTo>
                    <a:pt x="41694" y="34480"/>
                  </a:lnTo>
                  <a:lnTo>
                    <a:pt x="39916" y="34696"/>
                  </a:lnTo>
                  <a:lnTo>
                    <a:pt x="39573" y="34836"/>
                  </a:lnTo>
                  <a:lnTo>
                    <a:pt x="39052" y="35306"/>
                  </a:lnTo>
                  <a:lnTo>
                    <a:pt x="39154" y="36804"/>
                  </a:lnTo>
                  <a:lnTo>
                    <a:pt x="39573" y="37211"/>
                  </a:lnTo>
                  <a:lnTo>
                    <a:pt x="39928" y="37350"/>
                  </a:lnTo>
                  <a:lnTo>
                    <a:pt x="40678" y="37350"/>
                  </a:lnTo>
                  <a:lnTo>
                    <a:pt x="41948" y="36601"/>
                  </a:lnTo>
                  <a:lnTo>
                    <a:pt x="42049" y="36982"/>
                  </a:lnTo>
                  <a:lnTo>
                    <a:pt x="42189" y="37211"/>
                  </a:lnTo>
                  <a:lnTo>
                    <a:pt x="42379" y="37299"/>
                  </a:lnTo>
                  <a:lnTo>
                    <a:pt x="42735" y="37299"/>
                  </a:lnTo>
                  <a:lnTo>
                    <a:pt x="43116" y="37223"/>
                  </a:lnTo>
                  <a:lnTo>
                    <a:pt x="43154" y="36690"/>
                  </a:lnTo>
                  <a:close/>
                </a:path>
                <a:path w="119379" h="54610">
                  <a:moveTo>
                    <a:pt x="47459" y="101"/>
                  </a:moveTo>
                  <a:lnTo>
                    <a:pt x="46532" y="101"/>
                  </a:lnTo>
                  <a:lnTo>
                    <a:pt x="44792" y="5308"/>
                  </a:lnTo>
                  <a:lnTo>
                    <a:pt x="43040" y="101"/>
                  </a:lnTo>
                  <a:lnTo>
                    <a:pt x="42125" y="101"/>
                  </a:lnTo>
                  <a:lnTo>
                    <a:pt x="44348" y="6210"/>
                  </a:lnTo>
                  <a:lnTo>
                    <a:pt x="45224" y="6210"/>
                  </a:lnTo>
                  <a:lnTo>
                    <a:pt x="47459" y="101"/>
                  </a:lnTo>
                  <a:close/>
                </a:path>
                <a:path w="119379" h="54610">
                  <a:moveTo>
                    <a:pt x="47498" y="32791"/>
                  </a:moveTo>
                  <a:lnTo>
                    <a:pt x="46799" y="32791"/>
                  </a:lnTo>
                  <a:lnTo>
                    <a:pt x="46799" y="33350"/>
                  </a:lnTo>
                  <a:lnTo>
                    <a:pt x="46685" y="33197"/>
                  </a:lnTo>
                  <a:lnTo>
                    <a:pt x="46685" y="33997"/>
                  </a:lnTo>
                  <a:lnTo>
                    <a:pt x="46583" y="35991"/>
                  </a:lnTo>
                  <a:lnTo>
                    <a:pt x="46405" y="36398"/>
                  </a:lnTo>
                  <a:lnTo>
                    <a:pt x="46024" y="36639"/>
                  </a:lnTo>
                  <a:lnTo>
                    <a:pt x="45135" y="36639"/>
                  </a:lnTo>
                  <a:lnTo>
                    <a:pt x="44869" y="36512"/>
                  </a:lnTo>
                  <a:lnTo>
                    <a:pt x="44462" y="35991"/>
                  </a:lnTo>
                  <a:lnTo>
                    <a:pt x="44424" y="34290"/>
                  </a:lnTo>
                  <a:lnTo>
                    <a:pt x="44704" y="33578"/>
                  </a:lnTo>
                  <a:lnTo>
                    <a:pt x="45059" y="33324"/>
                  </a:lnTo>
                  <a:lnTo>
                    <a:pt x="45935" y="33324"/>
                  </a:lnTo>
                  <a:lnTo>
                    <a:pt x="46240" y="33451"/>
                  </a:lnTo>
                  <a:lnTo>
                    <a:pt x="46685" y="33997"/>
                  </a:lnTo>
                  <a:lnTo>
                    <a:pt x="46685" y="33197"/>
                  </a:lnTo>
                  <a:lnTo>
                    <a:pt x="46507" y="33020"/>
                  </a:lnTo>
                  <a:lnTo>
                    <a:pt x="46101" y="32753"/>
                  </a:lnTo>
                  <a:lnTo>
                    <a:pt x="45808" y="32664"/>
                  </a:lnTo>
                  <a:lnTo>
                    <a:pt x="44932" y="32664"/>
                  </a:lnTo>
                  <a:lnTo>
                    <a:pt x="44500" y="32880"/>
                  </a:lnTo>
                  <a:lnTo>
                    <a:pt x="43764" y="33731"/>
                  </a:lnTo>
                  <a:lnTo>
                    <a:pt x="43675" y="33997"/>
                  </a:lnTo>
                  <a:lnTo>
                    <a:pt x="43764" y="36398"/>
                  </a:lnTo>
                  <a:lnTo>
                    <a:pt x="44488" y="37084"/>
                  </a:lnTo>
                  <a:lnTo>
                    <a:pt x="44907" y="37249"/>
                  </a:lnTo>
                  <a:lnTo>
                    <a:pt x="45745" y="37249"/>
                  </a:lnTo>
                  <a:lnTo>
                    <a:pt x="46774" y="36576"/>
                  </a:lnTo>
                  <a:lnTo>
                    <a:pt x="46672" y="37757"/>
                  </a:lnTo>
                  <a:lnTo>
                    <a:pt x="46443" y="38265"/>
                  </a:lnTo>
                  <a:lnTo>
                    <a:pt x="46075" y="38468"/>
                  </a:lnTo>
                  <a:lnTo>
                    <a:pt x="45135" y="38468"/>
                  </a:lnTo>
                  <a:lnTo>
                    <a:pt x="44869" y="38379"/>
                  </a:lnTo>
                  <a:lnTo>
                    <a:pt x="44589" y="38112"/>
                  </a:lnTo>
                  <a:lnTo>
                    <a:pt x="44488" y="37757"/>
                  </a:lnTo>
                  <a:lnTo>
                    <a:pt x="43726" y="37757"/>
                  </a:lnTo>
                  <a:lnTo>
                    <a:pt x="43789" y="38265"/>
                  </a:lnTo>
                  <a:lnTo>
                    <a:pt x="43942" y="38557"/>
                  </a:lnTo>
                  <a:lnTo>
                    <a:pt x="44602" y="38976"/>
                  </a:lnTo>
                  <a:lnTo>
                    <a:pt x="44996" y="39090"/>
                  </a:lnTo>
                  <a:lnTo>
                    <a:pt x="46342" y="39090"/>
                  </a:lnTo>
                  <a:lnTo>
                    <a:pt x="46939" y="38785"/>
                  </a:lnTo>
                  <a:lnTo>
                    <a:pt x="47091" y="38468"/>
                  </a:lnTo>
                  <a:lnTo>
                    <a:pt x="47409" y="37846"/>
                  </a:lnTo>
                  <a:lnTo>
                    <a:pt x="47498" y="36576"/>
                  </a:lnTo>
                  <a:lnTo>
                    <a:pt x="47498" y="33350"/>
                  </a:lnTo>
                  <a:lnTo>
                    <a:pt x="47498" y="32791"/>
                  </a:lnTo>
                  <a:close/>
                </a:path>
                <a:path w="119379" h="54610">
                  <a:moveTo>
                    <a:pt x="51244" y="15595"/>
                  </a:moveTo>
                  <a:lnTo>
                    <a:pt x="50304" y="15595"/>
                  </a:lnTo>
                  <a:lnTo>
                    <a:pt x="48577" y="20789"/>
                  </a:lnTo>
                  <a:lnTo>
                    <a:pt x="46812" y="15595"/>
                  </a:lnTo>
                  <a:lnTo>
                    <a:pt x="45910" y="15595"/>
                  </a:lnTo>
                  <a:lnTo>
                    <a:pt x="48133" y="21704"/>
                  </a:lnTo>
                  <a:lnTo>
                    <a:pt x="49009" y="21704"/>
                  </a:lnTo>
                  <a:lnTo>
                    <a:pt x="51244" y="15595"/>
                  </a:lnTo>
                  <a:close/>
                </a:path>
                <a:path w="119379" h="54610">
                  <a:moveTo>
                    <a:pt x="52438" y="34620"/>
                  </a:moveTo>
                  <a:lnTo>
                    <a:pt x="51676" y="33007"/>
                  </a:lnTo>
                  <a:lnTo>
                    <a:pt x="51676" y="34620"/>
                  </a:lnTo>
                  <a:lnTo>
                    <a:pt x="49187" y="34620"/>
                  </a:lnTo>
                  <a:lnTo>
                    <a:pt x="49212" y="34290"/>
                  </a:lnTo>
                  <a:lnTo>
                    <a:pt x="49326" y="33921"/>
                  </a:lnTo>
                  <a:lnTo>
                    <a:pt x="49796" y="33426"/>
                  </a:lnTo>
                  <a:lnTo>
                    <a:pt x="50088" y="33299"/>
                  </a:lnTo>
                  <a:lnTo>
                    <a:pt x="50914" y="33299"/>
                  </a:lnTo>
                  <a:lnTo>
                    <a:pt x="51257" y="33477"/>
                  </a:lnTo>
                  <a:lnTo>
                    <a:pt x="51511" y="33921"/>
                  </a:lnTo>
                  <a:lnTo>
                    <a:pt x="51625" y="34226"/>
                  </a:lnTo>
                  <a:lnTo>
                    <a:pt x="51676" y="34620"/>
                  </a:lnTo>
                  <a:lnTo>
                    <a:pt x="51676" y="33007"/>
                  </a:lnTo>
                  <a:lnTo>
                    <a:pt x="51104" y="32715"/>
                  </a:lnTo>
                  <a:lnTo>
                    <a:pt x="50800" y="32639"/>
                  </a:lnTo>
                  <a:lnTo>
                    <a:pt x="49847" y="32639"/>
                  </a:lnTo>
                  <a:lnTo>
                    <a:pt x="49339" y="32867"/>
                  </a:lnTo>
                  <a:lnTo>
                    <a:pt x="48564" y="33756"/>
                  </a:lnTo>
                  <a:lnTo>
                    <a:pt x="48475" y="34036"/>
                  </a:lnTo>
                  <a:lnTo>
                    <a:pt x="48564" y="36347"/>
                  </a:lnTo>
                  <a:lnTo>
                    <a:pt x="49339" y="37160"/>
                  </a:lnTo>
                  <a:lnTo>
                    <a:pt x="49809" y="37363"/>
                  </a:lnTo>
                  <a:lnTo>
                    <a:pt x="50584" y="37363"/>
                  </a:lnTo>
                  <a:lnTo>
                    <a:pt x="52374" y="35801"/>
                  </a:lnTo>
                  <a:lnTo>
                    <a:pt x="51638" y="35801"/>
                  </a:lnTo>
                  <a:lnTo>
                    <a:pt x="51574" y="36029"/>
                  </a:lnTo>
                  <a:lnTo>
                    <a:pt x="51498" y="36169"/>
                  </a:lnTo>
                  <a:lnTo>
                    <a:pt x="51130" y="36576"/>
                  </a:lnTo>
                  <a:lnTo>
                    <a:pt x="50812" y="36703"/>
                  </a:lnTo>
                  <a:lnTo>
                    <a:pt x="49999" y="36703"/>
                  </a:lnTo>
                  <a:lnTo>
                    <a:pt x="49720" y="36576"/>
                  </a:lnTo>
                  <a:lnTo>
                    <a:pt x="49288" y="36029"/>
                  </a:lnTo>
                  <a:lnTo>
                    <a:pt x="49174" y="35204"/>
                  </a:lnTo>
                  <a:lnTo>
                    <a:pt x="52438" y="35204"/>
                  </a:lnTo>
                  <a:lnTo>
                    <a:pt x="52438" y="34620"/>
                  </a:lnTo>
                  <a:close/>
                </a:path>
                <a:path w="119379" h="54610">
                  <a:moveTo>
                    <a:pt x="53162" y="6210"/>
                  </a:moveTo>
                  <a:lnTo>
                    <a:pt x="52501" y="4381"/>
                  </a:lnTo>
                  <a:lnTo>
                    <a:pt x="52260" y="3708"/>
                  </a:lnTo>
                  <a:lnTo>
                    <a:pt x="51371" y="1257"/>
                  </a:lnTo>
                  <a:lnTo>
                    <a:pt x="51371" y="3708"/>
                  </a:lnTo>
                  <a:lnTo>
                    <a:pt x="49466" y="3708"/>
                  </a:lnTo>
                  <a:lnTo>
                    <a:pt x="50444" y="1003"/>
                  </a:lnTo>
                  <a:lnTo>
                    <a:pt x="51371" y="3708"/>
                  </a:lnTo>
                  <a:lnTo>
                    <a:pt x="51371" y="1257"/>
                  </a:lnTo>
                  <a:lnTo>
                    <a:pt x="51282" y="1003"/>
                  </a:lnTo>
                  <a:lnTo>
                    <a:pt x="50952" y="101"/>
                  </a:lnTo>
                  <a:lnTo>
                    <a:pt x="50012" y="101"/>
                  </a:lnTo>
                  <a:lnTo>
                    <a:pt x="47713" y="6210"/>
                  </a:lnTo>
                  <a:lnTo>
                    <a:pt x="48564" y="6210"/>
                  </a:lnTo>
                  <a:lnTo>
                    <a:pt x="49225" y="4381"/>
                  </a:lnTo>
                  <a:lnTo>
                    <a:pt x="51638" y="4381"/>
                  </a:lnTo>
                  <a:lnTo>
                    <a:pt x="52260" y="6210"/>
                  </a:lnTo>
                  <a:lnTo>
                    <a:pt x="53162" y="6210"/>
                  </a:lnTo>
                  <a:close/>
                </a:path>
                <a:path w="119379" h="54610">
                  <a:moveTo>
                    <a:pt x="56946" y="21704"/>
                  </a:moveTo>
                  <a:lnTo>
                    <a:pt x="56286" y="19875"/>
                  </a:lnTo>
                  <a:lnTo>
                    <a:pt x="56045" y="19202"/>
                  </a:lnTo>
                  <a:lnTo>
                    <a:pt x="55156" y="16751"/>
                  </a:lnTo>
                  <a:lnTo>
                    <a:pt x="55156" y="19202"/>
                  </a:lnTo>
                  <a:lnTo>
                    <a:pt x="53251" y="19202"/>
                  </a:lnTo>
                  <a:lnTo>
                    <a:pt x="54229" y="16497"/>
                  </a:lnTo>
                  <a:lnTo>
                    <a:pt x="55156" y="19202"/>
                  </a:lnTo>
                  <a:lnTo>
                    <a:pt x="55156" y="16751"/>
                  </a:lnTo>
                  <a:lnTo>
                    <a:pt x="55067" y="16497"/>
                  </a:lnTo>
                  <a:lnTo>
                    <a:pt x="54737" y="15595"/>
                  </a:lnTo>
                  <a:lnTo>
                    <a:pt x="53797" y="15595"/>
                  </a:lnTo>
                  <a:lnTo>
                    <a:pt x="51498" y="21704"/>
                  </a:lnTo>
                  <a:lnTo>
                    <a:pt x="52349" y="21704"/>
                  </a:lnTo>
                  <a:lnTo>
                    <a:pt x="53009" y="19875"/>
                  </a:lnTo>
                  <a:lnTo>
                    <a:pt x="55422" y="19875"/>
                  </a:lnTo>
                  <a:lnTo>
                    <a:pt x="56045" y="21704"/>
                  </a:lnTo>
                  <a:lnTo>
                    <a:pt x="56946" y="21704"/>
                  </a:lnTo>
                  <a:close/>
                </a:path>
                <a:path w="119379" h="54610">
                  <a:moveTo>
                    <a:pt x="59093" y="6070"/>
                  </a:moveTo>
                  <a:lnTo>
                    <a:pt x="58966" y="6019"/>
                  </a:lnTo>
                  <a:lnTo>
                    <a:pt x="58788" y="5410"/>
                  </a:lnTo>
                  <a:lnTo>
                    <a:pt x="58661" y="3746"/>
                  </a:lnTo>
                  <a:lnTo>
                    <a:pt x="58547" y="3594"/>
                  </a:lnTo>
                  <a:lnTo>
                    <a:pt x="58420" y="3429"/>
                  </a:lnTo>
                  <a:lnTo>
                    <a:pt x="58242" y="3302"/>
                  </a:lnTo>
                  <a:lnTo>
                    <a:pt x="58000" y="3200"/>
                  </a:lnTo>
                  <a:lnTo>
                    <a:pt x="58280" y="3060"/>
                  </a:lnTo>
                  <a:lnTo>
                    <a:pt x="58470" y="2895"/>
                  </a:lnTo>
                  <a:lnTo>
                    <a:pt x="58724" y="2514"/>
                  </a:lnTo>
                  <a:lnTo>
                    <a:pt x="58750" y="850"/>
                  </a:lnTo>
                  <a:lnTo>
                    <a:pt x="58585" y="558"/>
                  </a:lnTo>
                  <a:lnTo>
                    <a:pt x="58026" y="317"/>
                  </a:lnTo>
                  <a:lnTo>
                    <a:pt x="58026" y="1384"/>
                  </a:lnTo>
                  <a:lnTo>
                    <a:pt x="57912" y="2514"/>
                  </a:lnTo>
                  <a:lnTo>
                    <a:pt x="57454" y="2819"/>
                  </a:lnTo>
                  <a:lnTo>
                    <a:pt x="57150" y="2895"/>
                  </a:lnTo>
                  <a:lnTo>
                    <a:pt x="54851" y="2895"/>
                  </a:lnTo>
                  <a:lnTo>
                    <a:pt x="54851" y="812"/>
                  </a:lnTo>
                  <a:lnTo>
                    <a:pt x="57150" y="812"/>
                  </a:lnTo>
                  <a:lnTo>
                    <a:pt x="57378" y="850"/>
                  </a:lnTo>
                  <a:lnTo>
                    <a:pt x="57873" y="1092"/>
                  </a:lnTo>
                  <a:lnTo>
                    <a:pt x="58026" y="1384"/>
                  </a:lnTo>
                  <a:lnTo>
                    <a:pt x="58026" y="317"/>
                  </a:lnTo>
                  <a:lnTo>
                    <a:pt x="57708" y="165"/>
                  </a:lnTo>
                  <a:lnTo>
                    <a:pt x="57315" y="101"/>
                  </a:lnTo>
                  <a:lnTo>
                    <a:pt x="54025" y="101"/>
                  </a:lnTo>
                  <a:lnTo>
                    <a:pt x="54025" y="6210"/>
                  </a:lnTo>
                  <a:lnTo>
                    <a:pt x="54851" y="6210"/>
                  </a:lnTo>
                  <a:lnTo>
                    <a:pt x="54851" y="3594"/>
                  </a:lnTo>
                  <a:lnTo>
                    <a:pt x="57073" y="3594"/>
                  </a:lnTo>
                  <a:lnTo>
                    <a:pt x="57315" y="3632"/>
                  </a:lnTo>
                  <a:lnTo>
                    <a:pt x="57759" y="3835"/>
                  </a:lnTo>
                  <a:lnTo>
                    <a:pt x="57848" y="4000"/>
                  </a:lnTo>
                  <a:lnTo>
                    <a:pt x="57975" y="5410"/>
                  </a:lnTo>
                  <a:lnTo>
                    <a:pt x="58089" y="6210"/>
                  </a:lnTo>
                  <a:lnTo>
                    <a:pt x="59093" y="6210"/>
                  </a:lnTo>
                  <a:lnTo>
                    <a:pt x="59093" y="6070"/>
                  </a:lnTo>
                  <a:close/>
                </a:path>
                <a:path w="119379" h="54610">
                  <a:moveTo>
                    <a:pt x="60731" y="31089"/>
                  </a:moveTo>
                  <a:lnTo>
                    <a:pt x="59804" y="31089"/>
                  </a:lnTo>
                  <a:lnTo>
                    <a:pt x="58064" y="36296"/>
                  </a:lnTo>
                  <a:lnTo>
                    <a:pt x="56311" y="31089"/>
                  </a:lnTo>
                  <a:lnTo>
                    <a:pt x="55397" y="31089"/>
                  </a:lnTo>
                  <a:lnTo>
                    <a:pt x="57619" y="37198"/>
                  </a:lnTo>
                  <a:lnTo>
                    <a:pt x="58496" y="37198"/>
                  </a:lnTo>
                  <a:lnTo>
                    <a:pt x="60731" y="31089"/>
                  </a:lnTo>
                  <a:close/>
                </a:path>
                <a:path w="119379" h="54610">
                  <a:moveTo>
                    <a:pt x="62877" y="21564"/>
                  </a:moveTo>
                  <a:lnTo>
                    <a:pt x="62750" y="21513"/>
                  </a:lnTo>
                  <a:lnTo>
                    <a:pt x="62560" y="20904"/>
                  </a:lnTo>
                  <a:lnTo>
                    <a:pt x="62445" y="19240"/>
                  </a:lnTo>
                  <a:lnTo>
                    <a:pt x="62331" y="19088"/>
                  </a:lnTo>
                  <a:lnTo>
                    <a:pt x="62204" y="18923"/>
                  </a:lnTo>
                  <a:lnTo>
                    <a:pt x="62026" y="18796"/>
                  </a:lnTo>
                  <a:lnTo>
                    <a:pt x="61785" y="18694"/>
                  </a:lnTo>
                  <a:lnTo>
                    <a:pt x="62064" y="18554"/>
                  </a:lnTo>
                  <a:lnTo>
                    <a:pt x="62255" y="18389"/>
                  </a:lnTo>
                  <a:lnTo>
                    <a:pt x="62509" y="18008"/>
                  </a:lnTo>
                  <a:lnTo>
                    <a:pt x="62534" y="16344"/>
                  </a:lnTo>
                  <a:lnTo>
                    <a:pt x="62369" y="16052"/>
                  </a:lnTo>
                  <a:lnTo>
                    <a:pt x="61810" y="15811"/>
                  </a:lnTo>
                  <a:lnTo>
                    <a:pt x="61810" y="16878"/>
                  </a:lnTo>
                  <a:lnTo>
                    <a:pt x="61696" y="18008"/>
                  </a:lnTo>
                  <a:lnTo>
                    <a:pt x="61239" y="18313"/>
                  </a:lnTo>
                  <a:lnTo>
                    <a:pt x="60934" y="18389"/>
                  </a:lnTo>
                  <a:lnTo>
                    <a:pt x="58635" y="18389"/>
                  </a:lnTo>
                  <a:lnTo>
                    <a:pt x="58635" y="16306"/>
                  </a:lnTo>
                  <a:lnTo>
                    <a:pt x="60934" y="16306"/>
                  </a:lnTo>
                  <a:lnTo>
                    <a:pt x="61163" y="16344"/>
                  </a:lnTo>
                  <a:lnTo>
                    <a:pt x="61658" y="16586"/>
                  </a:lnTo>
                  <a:lnTo>
                    <a:pt x="61810" y="16878"/>
                  </a:lnTo>
                  <a:lnTo>
                    <a:pt x="61810" y="15811"/>
                  </a:lnTo>
                  <a:lnTo>
                    <a:pt x="61493" y="15659"/>
                  </a:lnTo>
                  <a:lnTo>
                    <a:pt x="61099" y="15595"/>
                  </a:lnTo>
                  <a:lnTo>
                    <a:pt x="57810" y="15595"/>
                  </a:lnTo>
                  <a:lnTo>
                    <a:pt x="57810" y="21704"/>
                  </a:lnTo>
                  <a:lnTo>
                    <a:pt x="58635" y="21704"/>
                  </a:lnTo>
                  <a:lnTo>
                    <a:pt x="58635" y="19088"/>
                  </a:lnTo>
                  <a:lnTo>
                    <a:pt x="60858" y="19088"/>
                  </a:lnTo>
                  <a:lnTo>
                    <a:pt x="61099" y="19113"/>
                  </a:lnTo>
                  <a:lnTo>
                    <a:pt x="61544" y="19329"/>
                  </a:lnTo>
                  <a:lnTo>
                    <a:pt x="61633" y="19494"/>
                  </a:lnTo>
                  <a:lnTo>
                    <a:pt x="61760" y="20904"/>
                  </a:lnTo>
                  <a:lnTo>
                    <a:pt x="61861" y="21704"/>
                  </a:lnTo>
                  <a:lnTo>
                    <a:pt x="62877" y="21704"/>
                  </a:lnTo>
                  <a:lnTo>
                    <a:pt x="62877" y="21564"/>
                  </a:lnTo>
                  <a:close/>
                </a:path>
                <a:path w="119379" h="54610">
                  <a:moveTo>
                    <a:pt x="64655" y="3644"/>
                  </a:moveTo>
                  <a:lnTo>
                    <a:pt x="64389" y="3352"/>
                  </a:lnTo>
                  <a:lnTo>
                    <a:pt x="64211" y="3175"/>
                  </a:lnTo>
                  <a:lnTo>
                    <a:pt x="63969" y="3035"/>
                  </a:lnTo>
                  <a:lnTo>
                    <a:pt x="63944" y="3949"/>
                  </a:lnTo>
                  <a:lnTo>
                    <a:pt x="63881" y="4876"/>
                  </a:lnTo>
                  <a:lnTo>
                    <a:pt x="63525" y="5359"/>
                  </a:lnTo>
                  <a:lnTo>
                    <a:pt x="63157" y="5499"/>
                  </a:lnTo>
                  <a:lnTo>
                    <a:pt x="60871" y="5499"/>
                  </a:lnTo>
                  <a:lnTo>
                    <a:pt x="60871" y="3352"/>
                  </a:lnTo>
                  <a:lnTo>
                    <a:pt x="62865" y="3352"/>
                  </a:lnTo>
                  <a:lnTo>
                    <a:pt x="63144" y="3403"/>
                  </a:lnTo>
                  <a:lnTo>
                    <a:pt x="63754" y="3644"/>
                  </a:lnTo>
                  <a:lnTo>
                    <a:pt x="63944" y="3949"/>
                  </a:lnTo>
                  <a:lnTo>
                    <a:pt x="63944" y="3035"/>
                  </a:lnTo>
                  <a:lnTo>
                    <a:pt x="63652" y="2921"/>
                  </a:lnTo>
                  <a:lnTo>
                    <a:pt x="63868" y="2806"/>
                  </a:lnTo>
                  <a:lnTo>
                    <a:pt x="64046" y="2679"/>
                  </a:lnTo>
                  <a:lnTo>
                    <a:pt x="64312" y="2387"/>
                  </a:lnTo>
                  <a:lnTo>
                    <a:pt x="64389" y="990"/>
                  </a:lnTo>
                  <a:lnTo>
                    <a:pt x="64249" y="787"/>
                  </a:lnTo>
                  <a:lnTo>
                    <a:pt x="63906" y="317"/>
                  </a:lnTo>
                  <a:lnTo>
                    <a:pt x="63627" y="203"/>
                  </a:lnTo>
                  <a:lnTo>
                    <a:pt x="63627" y="1282"/>
                  </a:lnTo>
                  <a:lnTo>
                    <a:pt x="63538" y="2311"/>
                  </a:lnTo>
                  <a:lnTo>
                    <a:pt x="62992" y="2628"/>
                  </a:lnTo>
                  <a:lnTo>
                    <a:pt x="62725" y="2679"/>
                  </a:lnTo>
                  <a:lnTo>
                    <a:pt x="60871" y="2679"/>
                  </a:lnTo>
                  <a:lnTo>
                    <a:pt x="60871" y="787"/>
                  </a:lnTo>
                  <a:lnTo>
                    <a:pt x="62712" y="787"/>
                  </a:lnTo>
                  <a:lnTo>
                    <a:pt x="62979" y="825"/>
                  </a:lnTo>
                  <a:lnTo>
                    <a:pt x="63487" y="1041"/>
                  </a:lnTo>
                  <a:lnTo>
                    <a:pt x="63627" y="1282"/>
                  </a:lnTo>
                  <a:lnTo>
                    <a:pt x="63627" y="203"/>
                  </a:lnTo>
                  <a:lnTo>
                    <a:pt x="63398" y="101"/>
                  </a:lnTo>
                  <a:lnTo>
                    <a:pt x="60058" y="101"/>
                  </a:lnTo>
                  <a:lnTo>
                    <a:pt x="60058" y="6210"/>
                  </a:lnTo>
                  <a:lnTo>
                    <a:pt x="63449" y="6210"/>
                  </a:lnTo>
                  <a:lnTo>
                    <a:pt x="64033" y="5969"/>
                  </a:lnTo>
                  <a:lnTo>
                    <a:pt x="64401" y="5499"/>
                  </a:lnTo>
                  <a:lnTo>
                    <a:pt x="64655" y="5168"/>
                  </a:lnTo>
                  <a:lnTo>
                    <a:pt x="64655" y="3644"/>
                  </a:lnTo>
                  <a:close/>
                </a:path>
                <a:path w="119379" h="54610">
                  <a:moveTo>
                    <a:pt x="66446" y="37198"/>
                  </a:moveTo>
                  <a:lnTo>
                    <a:pt x="65786" y="35369"/>
                  </a:lnTo>
                  <a:lnTo>
                    <a:pt x="65532" y="34696"/>
                  </a:lnTo>
                  <a:lnTo>
                    <a:pt x="64655" y="32283"/>
                  </a:lnTo>
                  <a:lnTo>
                    <a:pt x="64655" y="34696"/>
                  </a:lnTo>
                  <a:lnTo>
                    <a:pt x="62738" y="34696"/>
                  </a:lnTo>
                  <a:lnTo>
                    <a:pt x="63728" y="31991"/>
                  </a:lnTo>
                  <a:lnTo>
                    <a:pt x="64655" y="34696"/>
                  </a:lnTo>
                  <a:lnTo>
                    <a:pt x="64655" y="32283"/>
                  </a:lnTo>
                  <a:lnTo>
                    <a:pt x="64554" y="31991"/>
                  </a:lnTo>
                  <a:lnTo>
                    <a:pt x="64223" y="31089"/>
                  </a:lnTo>
                  <a:lnTo>
                    <a:pt x="63284" y="31089"/>
                  </a:lnTo>
                  <a:lnTo>
                    <a:pt x="60985" y="37198"/>
                  </a:lnTo>
                  <a:lnTo>
                    <a:pt x="61836" y="37198"/>
                  </a:lnTo>
                  <a:lnTo>
                    <a:pt x="62496" y="35369"/>
                  </a:lnTo>
                  <a:lnTo>
                    <a:pt x="64922" y="35369"/>
                  </a:lnTo>
                  <a:lnTo>
                    <a:pt x="65532" y="37198"/>
                  </a:lnTo>
                  <a:lnTo>
                    <a:pt x="66446" y="37198"/>
                  </a:lnTo>
                  <a:close/>
                </a:path>
                <a:path w="119379" h="54610">
                  <a:moveTo>
                    <a:pt x="66789" y="101"/>
                  </a:moveTo>
                  <a:lnTo>
                    <a:pt x="65951" y="101"/>
                  </a:lnTo>
                  <a:lnTo>
                    <a:pt x="65951" y="6210"/>
                  </a:lnTo>
                  <a:lnTo>
                    <a:pt x="66789" y="6210"/>
                  </a:lnTo>
                  <a:lnTo>
                    <a:pt x="66789" y="101"/>
                  </a:lnTo>
                  <a:close/>
                </a:path>
                <a:path w="119379" h="54610">
                  <a:moveTo>
                    <a:pt x="68440" y="19138"/>
                  </a:moveTo>
                  <a:lnTo>
                    <a:pt x="68173" y="18846"/>
                  </a:lnTo>
                  <a:lnTo>
                    <a:pt x="67995" y="18669"/>
                  </a:lnTo>
                  <a:lnTo>
                    <a:pt x="67754" y="18529"/>
                  </a:lnTo>
                  <a:lnTo>
                    <a:pt x="67729" y="19443"/>
                  </a:lnTo>
                  <a:lnTo>
                    <a:pt x="67665" y="20370"/>
                  </a:lnTo>
                  <a:lnTo>
                    <a:pt x="67310" y="20853"/>
                  </a:lnTo>
                  <a:lnTo>
                    <a:pt x="66941" y="20993"/>
                  </a:lnTo>
                  <a:lnTo>
                    <a:pt x="64655" y="20993"/>
                  </a:lnTo>
                  <a:lnTo>
                    <a:pt x="64655" y="18846"/>
                  </a:lnTo>
                  <a:lnTo>
                    <a:pt x="66649" y="18846"/>
                  </a:lnTo>
                  <a:lnTo>
                    <a:pt x="66929" y="18884"/>
                  </a:lnTo>
                  <a:lnTo>
                    <a:pt x="67525" y="19138"/>
                  </a:lnTo>
                  <a:lnTo>
                    <a:pt x="67729" y="19443"/>
                  </a:lnTo>
                  <a:lnTo>
                    <a:pt x="67729" y="18529"/>
                  </a:lnTo>
                  <a:lnTo>
                    <a:pt x="67437" y="18415"/>
                  </a:lnTo>
                  <a:lnTo>
                    <a:pt x="67652" y="18300"/>
                  </a:lnTo>
                  <a:lnTo>
                    <a:pt x="67830" y="18173"/>
                  </a:lnTo>
                  <a:lnTo>
                    <a:pt x="68084" y="17881"/>
                  </a:lnTo>
                  <a:lnTo>
                    <a:pt x="68173" y="16484"/>
                  </a:lnTo>
                  <a:lnTo>
                    <a:pt x="68033" y="16281"/>
                  </a:lnTo>
                  <a:lnTo>
                    <a:pt x="67691" y="15798"/>
                  </a:lnTo>
                  <a:lnTo>
                    <a:pt x="67411" y="15697"/>
                  </a:lnTo>
                  <a:lnTo>
                    <a:pt x="67411" y="16776"/>
                  </a:lnTo>
                  <a:lnTo>
                    <a:pt x="67322" y="17805"/>
                  </a:lnTo>
                  <a:lnTo>
                    <a:pt x="66776" y="18122"/>
                  </a:lnTo>
                  <a:lnTo>
                    <a:pt x="66509" y="18173"/>
                  </a:lnTo>
                  <a:lnTo>
                    <a:pt x="64655" y="18173"/>
                  </a:lnTo>
                  <a:lnTo>
                    <a:pt x="64655" y="16281"/>
                  </a:lnTo>
                  <a:lnTo>
                    <a:pt x="66484" y="16281"/>
                  </a:lnTo>
                  <a:lnTo>
                    <a:pt x="66763" y="16319"/>
                  </a:lnTo>
                  <a:lnTo>
                    <a:pt x="67271" y="16535"/>
                  </a:lnTo>
                  <a:lnTo>
                    <a:pt x="67411" y="16776"/>
                  </a:lnTo>
                  <a:lnTo>
                    <a:pt x="67411" y="15697"/>
                  </a:lnTo>
                  <a:lnTo>
                    <a:pt x="67183" y="15595"/>
                  </a:lnTo>
                  <a:lnTo>
                    <a:pt x="63842" y="15595"/>
                  </a:lnTo>
                  <a:lnTo>
                    <a:pt x="63842" y="21704"/>
                  </a:lnTo>
                  <a:lnTo>
                    <a:pt x="67233" y="21704"/>
                  </a:lnTo>
                  <a:lnTo>
                    <a:pt x="67818" y="21463"/>
                  </a:lnTo>
                  <a:lnTo>
                    <a:pt x="68186" y="20993"/>
                  </a:lnTo>
                  <a:lnTo>
                    <a:pt x="68427" y="20662"/>
                  </a:lnTo>
                  <a:lnTo>
                    <a:pt x="68440" y="19138"/>
                  </a:lnTo>
                  <a:close/>
                </a:path>
                <a:path w="119379" h="54610">
                  <a:moveTo>
                    <a:pt x="70573" y="15595"/>
                  </a:moveTo>
                  <a:lnTo>
                    <a:pt x="69735" y="15595"/>
                  </a:lnTo>
                  <a:lnTo>
                    <a:pt x="69735" y="21704"/>
                  </a:lnTo>
                  <a:lnTo>
                    <a:pt x="70573" y="21704"/>
                  </a:lnTo>
                  <a:lnTo>
                    <a:pt x="70573" y="15595"/>
                  </a:lnTo>
                  <a:close/>
                </a:path>
                <a:path w="119379" h="54610">
                  <a:moveTo>
                    <a:pt x="72377" y="37058"/>
                  </a:moveTo>
                  <a:lnTo>
                    <a:pt x="72250" y="37007"/>
                  </a:lnTo>
                  <a:lnTo>
                    <a:pt x="72059" y="36398"/>
                  </a:lnTo>
                  <a:lnTo>
                    <a:pt x="71945" y="34734"/>
                  </a:lnTo>
                  <a:lnTo>
                    <a:pt x="71818" y="34582"/>
                  </a:lnTo>
                  <a:lnTo>
                    <a:pt x="71704" y="34417"/>
                  </a:lnTo>
                  <a:lnTo>
                    <a:pt x="71526" y="34290"/>
                  </a:lnTo>
                  <a:lnTo>
                    <a:pt x="71285" y="34201"/>
                  </a:lnTo>
                  <a:lnTo>
                    <a:pt x="71551" y="34061"/>
                  </a:lnTo>
                  <a:lnTo>
                    <a:pt x="71742" y="33883"/>
                  </a:lnTo>
                  <a:lnTo>
                    <a:pt x="72009" y="33502"/>
                  </a:lnTo>
                  <a:lnTo>
                    <a:pt x="72034" y="31838"/>
                  </a:lnTo>
                  <a:lnTo>
                    <a:pt x="71856" y="31546"/>
                  </a:lnTo>
                  <a:lnTo>
                    <a:pt x="71297" y="31305"/>
                  </a:lnTo>
                  <a:lnTo>
                    <a:pt x="71297" y="32385"/>
                  </a:lnTo>
                  <a:lnTo>
                    <a:pt x="71183" y="33502"/>
                  </a:lnTo>
                  <a:lnTo>
                    <a:pt x="70739" y="33807"/>
                  </a:lnTo>
                  <a:lnTo>
                    <a:pt x="70434" y="33883"/>
                  </a:lnTo>
                  <a:lnTo>
                    <a:pt x="68122" y="33883"/>
                  </a:lnTo>
                  <a:lnTo>
                    <a:pt x="68122" y="31800"/>
                  </a:lnTo>
                  <a:lnTo>
                    <a:pt x="70434" y="31800"/>
                  </a:lnTo>
                  <a:lnTo>
                    <a:pt x="70662" y="31838"/>
                  </a:lnTo>
                  <a:lnTo>
                    <a:pt x="71145" y="32080"/>
                  </a:lnTo>
                  <a:lnTo>
                    <a:pt x="71297" y="32385"/>
                  </a:lnTo>
                  <a:lnTo>
                    <a:pt x="71297" y="31305"/>
                  </a:lnTo>
                  <a:lnTo>
                    <a:pt x="70980" y="31153"/>
                  </a:lnTo>
                  <a:lnTo>
                    <a:pt x="70599" y="31089"/>
                  </a:lnTo>
                  <a:lnTo>
                    <a:pt x="67297" y="31089"/>
                  </a:lnTo>
                  <a:lnTo>
                    <a:pt x="67297" y="37198"/>
                  </a:lnTo>
                  <a:lnTo>
                    <a:pt x="68122" y="37198"/>
                  </a:lnTo>
                  <a:lnTo>
                    <a:pt x="68122" y="34582"/>
                  </a:lnTo>
                  <a:lnTo>
                    <a:pt x="70345" y="34582"/>
                  </a:lnTo>
                  <a:lnTo>
                    <a:pt x="70599" y="34620"/>
                  </a:lnTo>
                  <a:lnTo>
                    <a:pt x="71031" y="34823"/>
                  </a:lnTo>
                  <a:lnTo>
                    <a:pt x="71132" y="35001"/>
                  </a:lnTo>
                  <a:lnTo>
                    <a:pt x="71247" y="36398"/>
                  </a:lnTo>
                  <a:lnTo>
                    <a:pt x="71361" y="37198"/>
                  </a:lnTo>
                  <a:lnTo>
                    <a:pt x="72377" y="37198"/>
                  </a:lnTo>
                  <a:lnTo>
                    <a:pt x="72377" y="37058"/>
                  </a:lnTo>
                  <a:close/>
                </a:path>
                <a:path w="119379" h="54610">
                  <a:moveTo>
                    <a:pt x="72986" y="101"/>
                  </a:moveTo>
                  <a:lnTo>
                    <a:pt x="72199" y="101"/>
                  </a:lnTo>
                  <a:lnTo>
                    <a:pt x="72199" y="5054"/>
                  </a:lnTo>
                  <a:lnTo>
                    <a:pt x="69113" y="101"/>
                  </a:lnTo>
                  <a:lnTo>
                    <a:pt x="68135" y="101"/>
                  </a:lnTo>
                  <a:lnTo>
                    <a:pt x="68135" y="6210"/>
                  </a:lnTo>
                  <a:lnTo>
                    <a:pt x="68922" y="6210"/>
                  </a:lnTo>
                  <a:lnTo>
                    <a:pt x="68922" y="1257"/>
                  </a:lnTo>
                  <a:lnTo>
                    <a:pt x="72059" y="6210"/>
                  </a:lnTo>
                  <a:lnTo>
                    <a:pt x="72986" y="6210"/>
                  </a:lnTo>
                  <a:lnTo>
                    <a:pt x="72986" y="101"/>
                  </a:lnTo>
                  <a:close/>
                </a:path>
                <a:path w="119379" h="54610">
                  <a:moveTo>
                    <a:pt x="76771" y="15595"/>
                  </a:moveTo>
                  <a:lnTo>
                    <a:pt x="75984" y="15595"/>
                  </a:lnTo>
                  <a:lnTo>
                    <a:pt x="75984" y="20548"/>
                  </a:lnTo>
                  <a:lnTo>
                    <a:pt x="72898" y="15595"/>
                  </a:lnTo>
                  <a:lnTo>
                    <a:pt x="71920" y="15595"/>
                  </a:lnTo>
                  <a:lnTo>
                    <a:pt x="71920" y="21704"/>
                  </a:lnTo>
                  <a:lnTo>
                    <a:pt x="72707" y="21704"/>
                  </a:lnTo>
                  <a:lnTo>
                    <a:pt x="72707" y="16751"/>
                  </a:lnTo>
                  <a:lnTo>
                    <a:pt x="75844" y="21704"/>
                  </a:lnTo>
                  <a:lnTo>
                    <a:pt x="76771" y="21704"/>
                  </a:lnTo>
                  <a:lnTo>
                    <a:pt x="76771" y="15595"/>
                  </a:lnTo>
                  <a:close/>
                </a:path>
                <a:path w="119379" h="54610">
                  <a:moveTo>
                    <a:pt x="77927" y="34632"/>
                  </a:moveTo>
                  <a:lnTo>
                    <a:pt x="77660" y="34340"/>
                  </a:lnTo>
                  <a:lnTo>
                    <a:pt x="77482" y="34163"/>
                  </a:lnTo>
                  <a:lnTo>
                    <a:pt x="77254" y="34023"/>
                  </a:lnTo>
                  <a:lnTo>
                    <a:pt x="77216" y="34937"/>
                  </a:lnTo>
                  <a:lnTo>
                    <a:pt x="77152" y="35864"/>
                  </a:lnTo>
                  <a:lnTo>
                    <a:pt x="76796" y="36347"/>
                  </a:lnTo>
                  <a:lnTo>
                    <a:pt x="76441" y="36487"/>
                  </a:lnTo>
                  <a:lnTo>
                    <a:pt x="74142" y="36487"/>
                  </a:lnTo>
                  <a:lnTo>
                    <a:pt x="74142" y="34340"/>
                  </a:lnTo>
                  <a:lnTo>
                    <a:pt x="76136" y="34340"/>
                  </a:lnTo>
                  <a:lnTo>
                    <a:pt x="76415" y="34391"/>
                  </a:lnTo>
                  <a:lnTo>
                    <a:pt x="77025" y="34632"/>
                  </a:lnTo>
                  <a:lnTo>
                    <a:pt x="77216" y="34937"/>
                  </a:lnTo>
                  <a:lnTo>
                    <a:pt x="77216" y="34010"/>
                  </a:lnTo>
                  <a:lnTo>
                    <a:pt x="76936" y="33909"/>
                  </a:lnTo>
                  <a:lnTo>
                    <a:pt x="77152" y="33794"/>
                  </a:lnTo>
                  <a:lnTo>
                    <a:pt x="77317" y="33667"/>
                  </a:lnTo>
                  <a:lnTo>
                    <a:pt x="77584" y="33375"/>
                  </a:lnTo>
                  <a:lnTo>
                    <a:pt x="77660" y="31978"/>
                  </a:lnTo>
                  <a:lnTo>
                    <a:pt x="77520" y="31775"/>
                  </a:lnTo>
                  <a:lnTo>
                    <a:pt x="77190" y="31305"/>
                  </a:lnTo>
                  <a:lnTo>
                    <a:pt x="76911" y="31191"/>
                  </a:lnTo>
                  <a:lnTo>
                    <a:pt x="76911" y="32270"/>
                  </a:lnTo>
                  <a:lnTo>
                    <a:pt x="76809" y="33299"/>
                  </a:lnTo>
                  <a:lnTo>
                    <a:pt x="76276" y="33629"/>
                  </a:lnTo>
                  <a:lnTo>
                    <a:pt x="75996" y="33667"/>
                  </a:lnTo>
                  <a:lnTo>
                    <a:pt x="74142" y="33667"/>
                  </a:lnTo>
                  <a:lnTo>
                    <a:pt x="74142" y="31775"/>
                  </a:lnTo>
                  <a:lnTo>
                    <a:pt x="75984" y="31775"/>
                  </a:lnTo>
                  <a:lnTo>
                    <a:pt x="76250" y="31813"/>
                  </a:lnTo>
                  <a:lnTo>
                    <a:pt x="76758" y="32029"/>
                  </a:lnTo>
                  <a:lnTo>
                    <a:pt x="76911" y="32270"/>
                  </a:lnTo>
                  <a:lnTo>
                    <a:pt x="76911" y="31191"/>
                  </a:lnTo>
                  <a:lnTo>
                    <a:pt x="76682" y="31089"/>
                  </a:lnTo>
                  <a:lnTo>
                    <a:pt x="73329" y="31089"/>
                  </a:lnTo>
                  <a:lnTo>
                    <a:pt x="73329" y="37198"/>
                  </a:lnTo>
                  <a:lnTo>
                    <a:pt x="76720" y="37198"/>
                  </a:lnTo>
                  <a:lnTo>
                    <a:pt x="77317" y="36957"/>
                  </a:lnTo>
                  <a:lnTo>
                    <a:pt x="77673" y="36487"/>
                  </a:lnTo>
                  <a:lnTo>
                    <a:pt x="77927" y="36169"/>
                  </a:lnTo>
                  <a:lnTo>
                    <a:pt x="77927" y="34632"/>
                  </a:lnTo>
                  <a:close/>
                </a:path>
                <a:path w="119379" h="54610">
                  <a:moveTo>
                    <a:pt x="79222" y="6210"/>
                  </a:moveTo>
                  <a:lnTo>
                    <a:pt x="78549" y="4381"/>
                  </a:lnTo>
                  <a:lnTo>
                    <a:pt x="78308" y="3708"/>
                  </a:lnTo>
                  <a:lnTo>
                    <a:pt x="77419" y="1257"/>
                  </a:lnTo>
                  <a:lnTo>
                    <a:pt x="77419" y="3708"/>
                  </a:lnTo>
                  <a:lnTo>
                    <a:pt x="75514" y="3708"/>
                  </a:lnTo>
                  <a:lnTo>
                    <a:pt x="76504" y="1003"/>
                  </a:lnTo>
                  <a:lnTo>
                    <a:pt x="77419" y="3708"/>
                  </a:lnTo>
                  <a:lnTo>
                    <a:pt x="77419" y="1257"/>
                  </a:lnTo>
                  <a:lnTo>
                    <a:pt x="77330" y="1003"/>
                  </a:lnTo>
                  <a:lnTo>
                    <a:pt x="77000" y="101"/>
                  </a:lnTo>
                  <a:lnTo>
                    <a:pt x="76060" y="101"/>
                  </a:lnTo>
                  <a:lnTo>
                    <a:pt x="73761" y="6210"/>
                  </a:lnTo>
                  <a:lnTo>
                    <a:pt x="74612" y="6210"/>
                  </a:lnTo>
                  <a:lnTo>
                    <a:pt x="75272" y="4381"/>
                  </a:lnTo>
                  <a:lnTo>
                    <a:pt x="77685" y="4381"/>
                  </a:lnTo>
                  <a:lnTo>
                    <a:pt x="78308" y="6210"/>
                  </a:lnTo>
                  <a:lnTo>
                    <a:pt x="79222" y="6210"/>
                  </a:lnTo>
                  <a:close/>
                </a:path>
                <a:path w="119379" h="54610">
                  <a:moveTo>
                    <a:pt x="80060" y="31089"/>
                  </a:moveTo>
                  <a:lnTo>
                    <a:pt x="79222" y="31089"/>
                  </a:lnTo>
                  <a:lnTo>
                    <a:pt x="79222" y="37198"/>
                  </a:lnTo>
                  <a:lnTo>
                    <a:pt x="80060" y="37198"/>
                  </a:lnTo>
                  <a:lnTo>
                    <a:pt x="80060" y="31089"/>
                  </a:lnTo>
                  <a:close/>
                </a:path>
                <a:path w="119379" h="54610">
                  <a:moveTo>
                    <a:pt x="82994" y="21704"/>
                  </a:moveTo>
                  <a:lnTo>
                    <a:pt x="82334" y="19875"/>
                  </a:lnTo>
                  <a:lnTo>
                    <a:pt x="82092" y="19202"/>
                  </a:lnTo>
                  <a:lnTo>
                    <a:pt x="81203" y="16751"/>
                  </a:lnTo>
                  <a:lnTo>
                    <a:pt x="81203" y="19202"/>
                  </a:lnTo>
                  <a:lnTo>
                    <a:pt x="79298" y="19202"/>
                  </a:lnTo>
                  <a:lnTo>
                    <a:pt x="80276" y="16497"/>
                  </a:lnTo>
                  <a:lnTo>
                    <a:pt x="81203" y="19202"/>
                  </a:lnTo>
                  <a:lnTo>
                    <a:pt x="81203" y="16751"/>
                  </a:lnTo>
                  <a:lnTo>
                    <a:pt x="81114" y="16497"/>
                  </a:lnTo>
                  <a:lnTo>
                    <a:pt x="80784" y="15595"/>
                  </a:lnTo>
                  <a:lnTo>
                    <a:pt x="79844" y="15595"/>
                  </a:lnTo>
                  <a:lnTo>
                    <a:pt x="77546" y="21704"/>
                  </a:lnTo>
                  <a:lnTo>
                    <a:pt x="78397" y="21704"/>
                  </a:lnTo>
                  <a:lnTo>
                    <a:pt x="79057" y="19875"/>
                  </a:lnTo>
                  <a:lnTo>
                    <a:pt x="81470" y="19875"/>
                  </a:lnTo>
                  <a:lnTo>
                    <a:pt x="82092" y="21704"/>
                  </a:lnTo>
                  <a:lnTo>
                    <a:pt x="82994" y="21704"/>
                  </a:lnTo>
                  <a:close/>
                </a:path>
                <a:path w="119379" h="54610">
                  <a:moveTo>
                    <a:pt x="85153" y="6070"/>
                  </a:moveTo>
                  <a:lnTo>
                    <a:pt x="85013" y="6019"/>
                  </a:lnTo>
                  <a:lnTo>
                    <a:pt x="84836" y="5410"/>
                  </a:lnTo>
                  <a:lnTo>
                    <a:pt x="84709" y="3746"/>
                  </a:lnTo>
                  <a:lnTo>
                    <a:pt x="84594" y="3594"/>
                  </a:lnTo>
                  <a:lnTo>
                    <a:pt x="84480" y="3429"/>
                  </a:lnTo>
                  <a:lnTo>
                    <a:pt x="84289" y="3302"/>
                  </a:lnTo>
                  <a:lnTo>
                    <a:pt x="84048" y="3200"/>
                  </a:lnTo>
                  <a:lnTo>
                    <a:pt x="84328" y="3060"/>
                  </a:lnTo>
                  <a:lnTo>
                    <a:pt x="84518" y="2895"/>
                  </a:lnTo>
                  <a:lnTo>
                    <a:pt x="84772" y="2514"/>
                  </a:lnTo>
                  <a:lnTo>
                    <a:pt x="84797" y="850"/>
                  </a:lnTo>
                  <a:lnTo>
                    <a:pt x="84632" y="558"/>
                  </a:lnTo>
                  <a:lnTo>
                    <a:pt x="84074" y="317"/>
                  </a:lnTo>
                  <a:lnTo>
                    <a:pt x="84074" y="1384"/>
                  </a:lnTo>
                  <a:lnTo>
                    <a:pt x="83959" y="2514"/>
                  </a:lnTo>
                  <a:lnTo>
                    <a:pt x="83502" y="2819"/>
                  </a:lnTo>
                  <a:lnTo>
                    <a:pt x="83197" y="2895"/>
                  </a:lnTo>
                  <a:lnTo>
                    <a:pt x="80899" y="2895"/>
                  </a:lnTo>
                  <a:lnTo>
                    <a:pt x="80899" y="812"/>
                  </a:lnTo>
                  <a:lnTo>
                    <a:pt x="83197" y="812"/>
                  </a:lnTo>
                  <a:lnTo>
                    <a:pt x="83439" y="850"/>
                  </a:lnTo>
                  <a:lnTo>
                    <a:pt x="83921" y="1092"/>
                  </a:lnTo>
                  <a:lnTo>
                    <a:pt x="84074" y="1384"/>
                  </a:lnTo>
                  <a:lnTo>
                    <a:pt x="84074" y="317"/>
                  </a:lnTo>
                  <a:lnTo>
                    <a:pt x="83756" y="165"/>
                  </a:lnTo>
                  <a:lnTo>
                    <a:pt x="83375" y="101"/>
                  </a:lnTo>
                  <a:lnTo>
                    <a:pt x="80073" y="101"/>
                  </a:lnTo>
                  <a:lnTo>
                    <a:pt x="80073" y="6210"/>
                  </a:lnTo>
                  <a:lnTo>
                    <a:pt x="80899" y="6210"/>
                  </a:lnTo>
                  <a:lnTo>
                    <a:pt x="80899" y="3594"/>
                  </a:lnTo>
                  <a:lnTo>
                    <a:pt x="83121" y="3594"/>
                  </a:lnTo>
                  <a:lnTo>
                    <a:pt x="83375" y="3632"/>
                  </a:lnTo>
                  <a:lnTo>
                    <a:pt x="83807" y="3835"/>
                  </a:lnTo>
                  <a:lnTo>
                    <a:pt x="83908" y="4000"/>
                  </a:lnTo>
                  <a:lnTo>
                    <a:pt x="84023" y="5410"/>
                  </a:lnTo>
                  <a:lnTo>
                    <a:pt x="84137" y="6210"/>
                  </a:lnTo>
                  <a:lnTo>
                    <a:pt x="85153" y="6210"/>
                  </a:lnTo>
                  <a:lnTo>
                    <a:pt x="85153" y="6070"/>
                  </a:lnTo>
                  <a:close/>
                </a:path>
                <a:path w="119379" h="54610">
                  <a:moveTo>
                    <a:pt x="86258" y="31089"/>
                  </a:moveTo>
                  <a:lnTo>
                    <a:pt x="85471" y="31089"/>
                  </a:lnTo>
                  <a:lnTo>
                    <a:pt x="85471" y="36042"/>
                  </a:lnTo>
                  <a:lnTo>
                    <a:pt x="82384" y="31089"/>
                  </a:lnTo>
                  <a:lnTo>
                    <a:pt x="81407" y="31089"/>
                  </a:lnTo>
                  <a:lnTo>
                    <a:pt x="81407" y="37198"/>
                  </a:lnTo>
                  <a:lnTo>
                    <a:pt x="82194" y="37198"/>
                  </a:lnTo>
                  <a:lnTo>
                    <a:pt x="82194" y="32245"/>
                  </a:lnTo>
                  <a:lnTo>
                    <a:pt x="85331" y="37198"/>
                  </a:lnTo>
                  <a:lnTo>
                    <a:pt x="86258" y="37198"/>
                  </a:lnTo>
                  <a:lnTo>
                    <a:pt x="86258" y="31089"/>
                  </a:lnTo>
                  <a:close/>
                </a:path>
                <a:path w="119379" h="54610">
                  <a:moveTo>
                    <a:pt x="88925" y="21564"/>
                  </a:moveTo>
                  <a:lnTo>
                    <a:pt x="88798" y="21513"/>
                  </a:lnTo>
                  <a:lnTo>
                    <a:pt x="88620" y="20904"/>
                  </a:lnTo>
                  <a:lnTo>
                    <a:pt x="88493" y="19240"/>
                  </a:lnTo>
                  <a:lnTo>
                    <a:pt x="88379" y="19088"/>
                  </a:lnTo>
                  <a:lnTo>
                    <a:pt x="88252" y="18923"/>
                  </a:lnTo>
                  <a:lnTo>
                    <a:pt x="88074" y="18796"/>
                  </a:lnTo>
                  <a:lnTo>
                    <a:pt x="87833" y="18694"/>
                  </a:lnTo>
                  <a:lnTo>
                    <a:pt x="88112" y="18554"/>
                  </a:lnTo>
                  <a:lnTo>
                    <a:pt x="88303" y="18389"/>
                  </a:lnTo>
                  <a:lnTo>
                    <a:pt x="88557" y="18008"/>
                  </a:lnTo>
                  <a:lnTo>
                    <a:pt x="88582" y="16344"/>
                  </a:lnTo>
                  <a:lnTo>
                    <a:pt x="88417" y="16052"/>
                  </a:lnTo>
                  <a:lnTo>
                    <a:pt x="87858" y="15811"/>
                  </a:lnTo>
                  <a:lnTo>
                    <a:pt x="87858" y="16878"/>
                  </a:lnTo>
                  <a:lnTo>
                    <a:pt x="87744" y="18008"/>
                  </a:lnTo>
                  <a:lnTo>
                    <a:pt x="87287" y="18313"/>
                  </a:lnTo>
                  <a:lnTo>
                    <a:pt x="86982" y="18389"/>
                  </a:lnTo>
                  <a:lnTo>
                    <a:pt x="84683" y="18389"/>
                  </a:lnTo>
                  <a:lnTo>
                    <a:pt x="84683" y="16306"/>
                  </a:lnTo>
                  <a:lnTo>
                    <a:pt x="86982" y="16306"/>
                  </a:lnTo>
                  <a:lnTo>
                    <a:pt x="87210" y="16344"/>
                  </a:lnTo>
                  <a:lnTo>
                    <a:pt x="87706" y="16586"/>
                  </a:lnTo>
                  <a:lnTo>
                    <a:pt x="87858" y="16878"/>
                  </a:lnTo>
                  <a:lnTo>
                    <a:pt x="87858" y="15811"/>
                  </a:lnTo>
                  <a:lnTo>
                    <a:pt x="87541" y="15659"/>
                  </a:lnTo>
                  <a:lnTo>
                    <a:pt x="87147" y="15595"/>
                  </a:lnTo>
                  <a:lnTo>
                    <a:pt x="83858" y="15595"/>
                  </a:lnTo>
                  <a:lnTo>
                    <a:pt x="83858" y="21704"/>
                  </a:lnTo>
                  <a:lnTo>
                    <a:pt x="84683" y="21704"/>
                  </a:lnTo>
                  <a:lnTo>
                    <a:pt x="84683" y="19088"/>
                  </a:lnTo>
                  <a:lnTo>
                    <a:pt x="86906" y="19088"/>
                  </a:lnTo>
                  <a:lnTo>
                    <a:pt x="87147" y="19113"/>
                  </a:lnTo>
                  <a:lnTo>
                    <a:pt x="87591" y="19329"/>
                  </a:lnTo>
                  <a:lnTo>
                    <a:pt x="87680" y="19494"/>
                  </a:lnTo>
                  <a:lnTo>
                    <a:pt x="87807" y="20904"/>
                  </a:lnTo>
                  <a:lnTo>
                    <a:pt x="87922" y="21704"/>
                  </a:lnTo>
                  <a:lnTo>
                    <a:pt x="88925" y="21704"/>
                  </a:lnTo>
                  <a:lnTo>
                    <a:pt x="88925" y="21564"/>
                  </a:lnTo>
                  <a:close/>
                </a:path>
                <a:path w="119379" h="54610">
                  <a:moveTo>
                    <a:pt x="91097" y="101"/>
                  </a:moveTo>
                  <a:lnTo>
                    <a:pt x="90131" y="101"/>
                  </a:lnTo>
                  <a:lnTo>
                    <a:pt x="88379" y="3035"/>
                  </a:lnTo>
                  <a:lnTo>
                    <a:pt x="86626" y="101"/>
                  </a:lnTo>
                  <a:lnTo>
                    <a:pt x="85648" y="101"/>
                  </a:lnTo>
                  <a:lnTo>
                    <a:pt x="87960" y="3746"/>
                  </a:lnTo>
                  <a:lnTo>
                    <a:pt x="87960" y="6210"/>
                  </a:lnTo>
                  <a:lnTo>
                    <a:pt x="88798" y="6210"/>
                  </a:lnTo>
                  <a:lnTo>
                    <a:pt x="88798" y="3746"/>
                  </a:lnTo>
                  <a:lnTo>
                    <a:pt x="91097" y="101"/>
                  </a:lnTo>
                  <a:close/>
                </a:path>
                <a:path w="119379" h="54610">
                  <a:moveTo>
                    <a:pt x="92494" y="37198"/>
                  </a:moveTo>
                  <a:lnTo>
                    <a:pt x="91833" y="35369"/>
                  </a:lnTo>
                  <a:lnTo>
                    <a:pt x="91579" y="34696"/>
                  </a:lnTo>
                  <a:lnTo>
                    <a:pt x="90703" y="32283"/>
                  </a:lnTo>
                  <a:lnTo>
                    <a:pt x="90703" y="34696"/>
                  </a:lnTo>
                  <a:lnTo>
                    <a:pt x="88785" y="34696"/>
                  </a:lnTo>
                  <a:lnTo>
                    <a:pt x="89776" y="31991"/>
                  </a:lnTo>
                  <a:lnTo>
                    <a:pt x="90703" y="34696"/>
                  </a:lnTo>
                  <a:lnTo>
                    <a:pt x="90703" y="32283"/>
                  </a:lnTo>
                  <a:lnTo>
                    <a:pt x="90601" y="31991"/>
                  </a:lnTo>
                  <a:lnTo>
                    <a:pt x="90271" y="31089"/>
                  </a:lnTo>
                  <a:lnTo>
                    <a:pt x="89331" y="31089"/>
                  </a:lnTo>
                  <a:lnTo>
                    <a:pt x="87033" y="37198"/>
                  </a:lnTo>
                  <a:lnTo>
                    <a:pt x="87884" y="37198"/>
                  </a:lnTo>
                  <a:lnTo>
                    <a:pt x="88544" y="35369"/>
                  </a:lnTo>
                  <a:lnTo>
                    <a:pt x="90970" y="35369"/>
                  </a:lnTo>
                  <a:lnTo>
                    <a:pt x="91579" y="37198"/>
                  </a:lnTo>
                  <a:lnTo>
                    <a:pt x="92494" y="37198"/>
                  </a:lnTo>
                  <a:close/>
                </a:path>
                <a:path w="119379" h="54610">
                  <a:moveTo>
                    <a:pt x="93700" y="7950"/>
                  </a:moveTo>
                  <a:lnTo>
                    <a:pt x="93281" y="7175"/>
                  </a:lnTo>
                  <a:lnTo>
                    <a:pt x="93014" y="6591"/>
                  </a:lnTo>
                  <a:lnTo>
                    <a:pt x="92646" y="5511"/>
                  </a:lnTo>
                  <a:lnTo>
                    <a:pt x="92544" y="4775"/>
                  </a:lnTo>
                  <a:lnTo>
                    <a:pt x="92544" y="3175"/>
                  </a:lnTo>
                  <a:lnTo>
                    <a:pt x="92633" y="2476"/>
                  </a:lnTo>
                  <a:lnTo>
                    <a:pt x="92964" y="1460"/>
                  </a:lnTo>
                  <a:lnTo>
                    <a:pt x="93256" y="850"/>
                  </a:lnTo>
                  <a:lnTo>
                    <a:pt x="93687" y="0"/>
                  </a:lnTo>
                  <a:lnTo>
                    <a:pt x="93167" y="0"/>
                  </a:lnTo>
                  <a:lnTo>
                    <a:pt x="92646" y="812"/>
                  </a:lnTo>
                  <a:lnTo>
                    <a:pt x="92303" y="1422"/>
                  </a:lnTo>
                  <a:lnTo>
                    <a:pt x="91884" y="2463"/>
                  </a:lnTo>
                  <a:lnTo>
                    <a:pt x="91757" y="3200"/>
                  </a:lnTo>
                  <a:lnTo>
                    <a:pt x="91770" y="4470"/>
                  </a:lnTo>
                  <a:lnTo>
                    <a:pt x="93192" y="7950"/>
                  </a:lnTo>
                  <a:lnTo>
                    <a:pt x="93700" y="7950"/>
                  </a:lnTo>
                  <a:close/>
                </a:path>
                <a:path w="119379" h="54610">
                  <a:moveTo>
                    <a:pt x="94881" y="15595"/>
                  </a:moveTo>
                  <a:lnTo>
                    <a:pt x="93916" y="15595"/>
                  </a:lnTo>
                  <a:lnTo>
                    <a:pt x="92163" y="18529"/>
                  </a:lnTo>
                  <a:lnTo>
                    <a:pt x="90398" y="15595"/>
                  </a:lnTo>
                  <a:lnTo>
                    <a:pt x="89433" y="15595"/>
                  </a:lnTo>
                  <a:lnTo>
                    <a:pt x="91744" y="19240"/>
                  </a:lnTo>
                  <a:lnTo>
                    <a:pt x="91744" y="21704"/>
                  </a:lnTo>
                  <a:lnTo>
                    <a:pt x="92570" y="21704"/>
                  </a:lnTo>
                  <a:lnTo>
                    <a:pt x="92570" y="19240"/>
                  </a:lnTo>
                  <a:lnTo>
                    <a:pt x="94881" y="15595"/>
                  </a:lnTo>
                  <a:close/>
                </a:path>
                <a:path w="119379" h="54610">
                  <a:moveTo>
                    <a:pt x="97485" y="23444"/>
                  </a:moveTo>
                  <a:lnTo>
                    <a:pt x="97066" y="22669"/>
                  </a:lnTo>
                  <a:lnTo>
                    <a:pt x="96799" y="22085"/>
                  </a:lnTo>
                  <a:lnTo>
                    <a:pt x="96431" y="21005"/>
                  </a:lnTo>
                  <a:lnTo>
                    <a:pt x="96329" y="20269"/>
                  </a:lnTo>
                  <a:lnTo>
                    <a:pt x="96329" y="18669"/>
                  </a:lnTo>
                  <a:lnTo>
                    <a:pt x="96418" y="17970"/>
                  </a:lnTo>
                  <a:lnTo>
                    <a:pt x="96748" y="16954"/>
                  </a:lnTo>
                  <a:lnTo>
                    <a:pt x="97028" y="16332"/>
                  </a:lnTo>
                  <a:lnTo>
                    <a:pt x="97459" y="15494"/>
                  </a:lnTo>
                  <a:lnTo>
                    <a:pt x="96951" y="15494"/>
                  </a:lnTo>
                  <a:lnTo>
                    <a:pt x="96431" y="16306"/>
                  </a:lnTo>
                  <a:lnTo>
                    <a:pt x="96088" y="16916"/>
                  </a:lnTo>
                  <a:lnTo>
                    <a:pt x="95669" y="17957"/>
                  </a:lnTo>
                  <a:lnTo>
                    <a:pt x="95542" y="18694"/>
                  </a:lnTo>
                  <a:lnTo>
                    <a:pt x="95554" y="19964"/>
                  </a:lnTo>
                  <a:lnTo>
                    <a:pt x="96977" y="23444"/>
                  </a:lnTo>
                  <a:lnTo>
                    <a:pt x="97485" y="23444"/>
                  </a:lnTo>
                  <a:close/>
                </a:path>
                <a:path w="119379" h="54610">
                  <a:moveTo>
                    <a:pt x="98374" y="4089"/>
                  </a:moveTo>
                  <a:lnTo>
                    <a:pt x="98285" y="3797"/>
                  </a:lnTo>
                  <a:lnTo>
                    <a:pt x="97929" y="3302"/>
                  </a:lnTo>
                  <a:lnTo>
                    <a:pt x="97688" y="3136"/>
                  </a:lnTo>
                  <a:lnTo>
                    <a:pt x="97370" y="3048"/>
                  </a:lnTo>
                  <a:lnTo>
                    <a:pt x="97574" y="2959"/>
                  </a:lnTo>
                  <a:lnTo>
                    <a:pt x="97726" y="2857"/>
                  </a:lnTo>
                  <a:lnTo>
                    <a:pt x="98044" y="2489"/>
                  </a:lnTo>
                  <a:lnTo>
                    <a:pt x="98145" y="2197"/>
                  </a:lnTo>
                  <a:lnTo>
                    <a:pt x="98145" y="1308"/>
                  </a:lnTo>
                  <a:lnTo>
                    <a:pt x="97967" y="914"/>
                  </a:lnTo>
                  <a:lnTo>
                    <a:pt x="97307" y="381"/>
                  </a:lnTo>
                  <a:lnTo>
                    <a:pt x="96837" y="241"/>
                  </a:lnTo>
                  <a:lnTo>
                    <a:pt x="95465" y="241"/>
                  </a:lnTo>
                  <a:lnTo>
                    <a:pt x="94919" y="520"/>
                  </a:lnTo>
                  <a:lnTo>
                    <a:pt x="94449" y="1384"/>
                  </a:lnTo>
                  <a:lnTo>
                    <a:pt x="94348" y="1765"/>
                  </a:lnTo>
                  <a:lnTo>
                    <a:pt x="94348" y="2209"/>
                  </a:lnTo>
                  <a:lnTo>
                    <a:pt x="95097" y="2209"/>
                  </a:lnTo>
                  <a:lnTo>
                    <a:pt x="95110" y="1866"/>
                  </a:lnTo>
                  <a:lnTo>
                    <a:pt x="95173" y="1612"/>
                  </a:lnTo>
                  <a:lnTo>
                    <a:pt x="95465" y="1092"/>
                  </a:lnTo>
                  <a:lnTo>
                    <a:pt x="95808" y="927"/>
                  </a:lnTo>
                  <a:lnTo>
                    <a:pt x="96596" y="927"/>
                  </a:lnTo>
                  <a:lnTo>
                    <a:pt x="96837" y="1003"/>
                  </a:lnTo>
                  <a:lnTo>
                    <a:pt x="97256" y="1320"/>
                  </a:lnTo>
                  <a:lnTo>
                    <a:pt x="97370" y="1549"/>
                  </a:lnTo>
                  <a:lnTo>
                    <a:pt x="97370" y="2260"/>
                  </a:lnTo>
                  <a:lnTo>
                    <a:pt x="97205" y="2527"/>
                  </a:lnTo>
                  <a:lnTo>
                    <a:pt x="96710" y="2768"/>
                  </a:lnTo>
                  <a:lnTo>
                    <a:pt x="96481" y="2819"/>
                  </a:lnTo>
                  <a:lnTo>
                    <a:pt x="96202" y="2819"/>
                  </a:lnTo>
                  <a:lnTo>
                    <a:pt x="95834" y="2794"/>
                  </a:lnTo>
                  <a:lnTo>
                    <a:pt x="95834" y="3467"/>
                  </a:lnTo>
                  <a:lnTo>
                    <a:pt x="96583" y="3454"/>
                  </a:lnTo>
                  <a:lnTo>
                    <a:pt x="96939" y="3530"/>
                  </a:lnTo>
                  <a:lnTo>
                    <a:pt x="97434" y="3860"/>
                  </a:lnTo>
                  <a:lnTo>
                    <a:pt x="97561" y="4152"/>
                  </a:lnTo>
                  <a:lnTo>
                    <a:pt x="97561" y="4889"/>
                  </a:lnTo>
                  <a:lnTo>
                    <a:pt x="97447" y="5168"/>
                  </a:lnTo>
                  <a:lnTo>
                    <a:pt x="96964" y="5588"/>
                  </a:lnTo>
                  <a:lnTo>
                    <a:pt x="96647" y="5689"/>
                  </a:lnTo>
                  <a:lnTo>
                    <a:pt x="95745" y="5689"/>
                  </a:lnTo>
                  <a:lnTo>
                    <a:pt x="95402" y="5537"/>
                  </a:lnTo>
                  <a:lnTo>
                    <a:pt x="95084" y="5041"/>
                  </a:lnTo>
                  <a:lnTo>
                    <a:pt x="95021" y="4762"/>
                  </a:lnTo>
                  <a:lnTo>
                    <a:pt x="94983" y="4381"/>
                  </a:lnTo>
                  <a:lnTo>
                    <a:pt x="94208" y="4381"/>
                  </a:lnTo>
                  <a:lnTo>
                    <a:pt x="94208" y="4940"/>
                  </a:lnTo>
                  <a:lnTo>
                    <a:pt x="94361" y="5410"/>
                  </a:lnTo>
                  <a:lnTo>
                    <a:pt x="94678" y="5791"/>
                  </a:lnTo>
                  <a:lnTo>
                    <a:pt x="94996" y="6184"/>
                  </a:lnTo>
                  <a:lnTo>
                    <a:pt x="95516" y="6375"/>
                  </a:lnTo>
                  <a:lnTo>
                    <a:pt x="96901" y="6375"/>
                  </a:lnTo>
                  <a:lnTo>
                    <a:pt x="97434" y="6197"/>
                  </a:lnTo>
                  <a:lnTo>
                    <a:pt x="98183" y="5473"/>
                  </a:lnTo>
                  <a:lnTo>
                    <a:pt x="98374" y="5016"/>
                  </a:lnTo>
                  <a:lnTo>
                    <a:pt x="98374" y="4089"/>
                  </a:lnTo>
                  <a:close/>
                </a:path>
                <a:path w="119379" h="54610">
                  <a:moveTo>
                    <a:pt x="98425" y="37058"/>
                  </a:moveTo>
                  <a:lnTo>
                    <a:pt x="98298" y="37007"/>
                  </a:lnTo>
                  <a:lnTo>
                    <a:pt x="98107" y="36398"/>
                  </a:lnTo>
                  <a:lnTo>
                    <a:pt x="97993" y="34734"/>
                  </a:lnTo>
                  <a:lnTo>
                    <a:pt x="97866" y="34582"/>
                  </a:lnTo>
                  <a:lnTo>
                    <a:pt x="97751" y="34417"/>
                  </a:lnTo>
                  <a:lnTo>
                    <a:pt x="97574" y="34290"/>
                  </a:lnTo>
                  <a:lnTo>
                    <a:pt x="97332" y="34201"/>
                  </a:lnTo>
                  <a:lnTo>
                    <a:pt x="97599" y="34061"/>
                  </a:lnTo>
                  <a:lnTo>
                    <a:pt x="97802" y="33883"/>
                  </a:lnTo>
                  <a:lnTo>
                    <a:pt x="98056" y="33502"/>
                  </a:lnTo>
                  <a:lnTo>
                    <a:pt x="98082" y="31838"/>
                  </a:lnTo>
                  <a:lnTo>
                    <a:pt x="97904" y="31546"/>
                  </a:lnTo>
                  <a:lnTo>
                    <a:pt x="97345" y="31305"/>
                  </a:lnTo>
                  <a:lnTo>
                    <a:pt x="97345" y="32385"/>
                  </a:lnTo>
                  <a:lnTo>
                    <a:pt x="97243" y="33502"/>
                  </a:lnTo>
                  <a:lnTo>
                    <a:pt x="96786" y="33807"/>
                  </a:lnTo>
                  <a:lnTo>
                    <a:pt x="96481" y="33883"/>
                  </a:lnTo>
                  <a:lnTo>
                    <a:pt x="94170" y="33883"/>
                  </a:lnTo>
                  <a:lnTo>
                    <a:pt x="94170" y="31800"/>
                  </a:lnTo>
                  <a:lnTo>
                    <a:pt x="96481" y="31800"/>
                  </a:lnTo>
                  <a:lnTo>
                    <a:pt x="96710" y="31838"/>
                  </a:lnTo>
                  <a:lnTo>
                    <a:pt x="97193" y="32080"/>
                  </a:lnTo>
                  <a:lnTo>
                    <a:pt x="97345" y="32385"/>
                  </a:lnTo>
                  <a:lnTo>
                    <a:pt x="97345" y="31305"/>
                  </a:lnTo>
                  <a:lnTo>
                    <a:pt x="97028" y="31153"/>
                  </a:lnTo>
                  <a:lnTo>
                    <a:pt x="96647" y="31089"/>
                  </a:lnTo>
                  <a:lnTo>
                    <a:pt x="93345" y="31089"/>
                  </a:lnTo>
                  <a:lnTo>
                    <a:pt x="93345" y="37198"/>
                  </a:lnTo>
                  <a:lnTo>
                    <a:pt x="94170" y="37198"/>
                  </a:lnTo>
                  <a:lnTo>
                    <a:pt x="94170" y="34582"/>
                  </a:lnTo>
                  <a:lnTo>
                    <a:pt x="96405" y="34582"/>
                  </a:lnTo>
                  <a:lnTo>
                    <a:pt x="96647" y="34620"/>
                  </a:lnTo>
                  <a:lnTo>
                    <a:pt x="97078" y="34823"/>
                  </a:lnTo>
                  <a:lnTo>
                    <a:pt x="97180" y="35001"/>
                  </a:lnTo>
                  <a:lnTo>
                    <a:pt x="97307" y="36398"/>
                  </a:lnTo>
                  <a:lnTo>
                    <a:pt x="97409" y="37198"/>
                  </a:lnTo>
                  <a:lnTo>
                    <a:pt x="98425" y="37198"/>
                  </a:lnTo>
                  <a:lnTo>
                    <a:pt x="98425" y="37058"/>
                  </a:lnTo>
                  <a:close/>
                </a:path>
                <a:path w="119379" h="54610">
                  <a:moveTo>
                    <a:pt x="102158" y="19583"/>
                  </a:moveTo>
                  <a:lnTo>
                    <a:pt x="102069" y="19278"/>
                  </a:lnTo>
                  <a:lnTo>
                    <a:pt x="101714" y="18796"/>
                  </a:lnTo>
                  <a:lnTo>
                    <a:pt x="101473" y="18630"/>
                  </a:lnTo>
                  <a:lnTo>
                    <a:pt x="101155" y="18542"/>
                  </a:lnTo>
                  <a:lnTo>
                    <a:pt x="101346" y="18453"/>
                  </a:lnTo>
                  <a:lnTo>
                    <a:pt x="101511" y="18351"/>
                  </a:lnTo>
                  <a:lnTo>
                    <a:pt x="101828" y="17983"/>
                  </a:lnTo>
                  <a:lnTo>
                    <a:pt x="101930" y="17678"/>
                  </a:lnTo>
                  <a:lnTo>
                    <a:pt x="101930" y="16802"/>
                  </a:lnTo>
                  <a:lnTo>
                    <a:pt x="101752" y="16408"/>
                  </a:lnTo>
                  <a:lnTo>
                    <a:pt x="101092" y="15862"/>
                  </a:lnTo>
                  <a:lnTo>
                    <a:pt x="100622" y="15735"/>
                  </a:lnTo>
                  <a:lnTo>
                    <a:pt x="99250" y="15735"/>
                  </a:lnTo>
                  <a:lnTo>
                    <a:pt x="98704" y="16014"/>
                  </a:lnTo>
                  <a:lnTo>
                    <a:pt x="98221" y="16878"/>
                  </a:lnTo>
                  <a:lnTo>
                    <a:pt x="98132" y="17259"/>
                  </a:lnTo>
                  <a:lnTo>
                    <a:pt x="98132" y="17703"/>
                  </a:lnTo>
                  <a:lnTo>
                    <a:pt x="98882" y="17703"/>
                  </a:lnTo>
                  <a:lnTo>
                    <a:pt x="98894" y="17360"/>
                  </a:lnTo>
                  <a:lnTo>
                    <a:pt x="98958" y="17106"/>
                  </a:lnTo>
                  <a:lnTo>
                    <a:pt x="99250" y="16586"/>
                  </a:lnTo>
                  <a:lnTo>
                    <a:pt x="99593" y="16421"/>
                  </a:lnTo>
                  <a:lnTo>
                    <a:pt x="100368" y="16421"/>
                  </a:lnTo>
                  <a:lnTo>
                    <a:pt x="100622" y="16497"/>
                  </a:lnTo>
                  <a:lnTo>
                    <a:pt x="101041" y="16814"/>
                  </a:lnTo>
                  <a:lnTo>
                    <a:pt x="101142" y="17043"/>
                  </a:lnTo>
                  <a:lnTo>
                    <a:pt x="101142" y="17741"/>
                  </a:lnTo>
                  <a:lnTo>
                    <a:pt x="100990" y="18021"/>
                  </a:lnTo>
                  <a:lnTo>
                    <a:pt x="100495" y="18262"/>
                  </a:lnTo>
                  <a:lnTo>
                    <a:pt x="100266" y="18313"/>
                  </a:lnTo>
                  <a:lnTo>
                    <a:pt x="99987" y="18313"/>
                  </a:lnTo>
                  <a:lnTo>
                    <a:pt x="99618" y="18288"/>
                  </a:lnTo>
                  <a:lnTo>
                    <a:pt x="99618" y="18948"/>
                  </a:lnTo>
                  <a:lnTo>
                    <a:pt x="100368" y="18948"/>
                  </a:lnTo>
                  <a:lnTo>
                    <a:pt x="100723" y="19024"/>
                  </a:lnTo>
                  <a:lnTo>
                    <a:pt x="101219" y="19354"/>
                  </a:lnTo>
                  <a:lnTo>
                    <a:pt x="101346" y="19646"/>
                  </a:lnTo>
                  <a:lnTo>
                    <a:pt x="101346" y="20383"/>
                  </a:lnTo>
                  <a:lnTo>
                    <a:pt x="101231" y="20662"/>
                  </a:lnTo>
                  <a:lnTo>
                    <a:pt x="100749" y="21082"/>
                  </a:lnTo>
                  <a:lnTo>
                    <a:pt x="100431" y="21183"/>
                  </a:lnTo>
                  <a:lnTo>
                    <a:pt x="99529" y="21183"/>
                  </a:lnTo>
                  <a:lnTo>
                    <a:pt x="99187" y="21031"/>
                  </a:lnTo>
                  <a:lnTo>
                    <a:pt x="98869" y="20535"/>
                  </a:lnTo>
                  <a:lnTo>
                    <a:pt x="98806" y="20256"/>
                  </a:lnTo>
                  <a:lnTo>
                    <a:pt x="98767" y="19875"/>
                  </a:lnTo>
                  <a:lnTo>
                    <a:pt x="97993" y="19875"/>
                  </a:lnTo>
                  <a:lnTo>
                    <a:pt x="97993" y="20421"/>
                  </a:lnTo>
                  <a:lnTo>
                    <a:pt x="98145" y="20891"/>
                  </a:lnTo>
                  <a:lnTo>
                    <a:pt x="98463" y="21285"/>
                  </a:lnTo>
                  <a:lnTo>
                    <a:pt x="98780" y="21666"/>
                  </a:lnTo>
                  <a:lnTo>
                    <a:pt x="99301" y="21869"/>
                  </a:lnTo>
                  <a:lnTo>
                    <a:pt x="100685" y="21869"/>
                  </a:lnTo>
                  <a:lnTo>
                    <a:pt x="101219" y="21691"/>
                  </a:lnTo>
                  <a:lnTo>
                    <a:pt x="101968" y="20967"/>
                  </a:lnTo>
                  <a:lnTo>
                    <a:pt x="102158" y="20510"/>
                  </a:lnTo>
                  <a:lnTo>
                    <a:pt x="102158" y="19583"/>
                  </a:lnTo>
                  <a:close/>
                </a:path>
                <a:path w="119379" h="54610">
                  <a:moveTo>
                    <a:pt x="103124" y="1562"/>
                  </a:moveTo>
                  <a:lnTo>
                    <a:pt x="102971" y="1155"/>
                  </a:lnTo>
                  <a:lnTo>
                    <a:pt x="102336" y="419"/>
                  </a:lnTo>
                  <a:lnTo>
                    <a:pt x="101841" y="228"/>
                  </a:lnTo>
                  <a:lnTo>
                    <a:pt x="100342" y="228"/>
                  </a:lnTo>
                  <a:lnTo>
                    <a:pt x="99771" y="520"/>
                  </a:lnTo>
                  <a:lnTo>
                    <a:pt x="99263" y="1422"/>
                  </a:lnTo>
                  <a:lnTo>
                    <a:pt x="99161" y="1854"/>
                  </a:lnTo>
                  <a:lnTo>
                    <a:pt x="99148" y="2362"/>
                  </a:lnTo>
                  <a:lnTo>
                    <a:pt x="99910" y="2362"/>
                  </a:lnTo>
                  <a:lnTo>
                    <a:pt x="99923" y="1993"/>
                  </a:lnTo>
                  <a:lnTo>
                    <a:pt x="99987" y="1714"/>
                  </a:lnTo>
                  <a:lnTo>
                    <a:pt x="100279" y="1117"/>
                  </a:lnTo>
                  <a:lnTo>
                    <a:pt x="100647" y="914"/>
                  </a:lnTo>
                  <a:lnTo>
                    <a:pt x="101498" y="914"/>
                  </a:lnTo>
                  <a:lnTo>
                    <a:pt x="101777" y="1016"/>
                  </a:lnTo>
                  <a:lnTo>
                    <a:pt x="102196" y="1422"/>
                  </a:lnTo>
                  <a:lnTo>
                    <a:pt x="102298" y="1701"/>
                  </a:lnTo>
                  <a:lnTo>
                    <a:pt x="102298" y="2349"/>
                  </a:lnTo>
                  <a:lnTo>
                    <a:pt x="102184" y="2616"/>
                  </a:lnTo>
                  <a:lnTo>
                    <a:pt x="101815" y="2984"/>
                  </a:lnTo>
                  <a:lnTo>
                    <a:pt x="101561" y="3162"/>
                  </a:lnTo>
                  <a:lnTo>
                    <a:pt x="99872" y="4140"/>
                  </a:lnTo>
                  <a:lnTo>
                    <a:pt x="99504" y="4495"/>
                  </a:lnTo>
                  <a:lnTo>
                    <a:pt x="99326" y="4876"/>
                  </a:lnTo>
                  <a:lnTo>
                    <a:pt x="99136" y="5245"/>
                  </a:lnTo>
                  <a:lnTo>
                    <a:pt x="99034" y="5702"/>
                  </a:lnTo>
                  <a:lnTo>
                    <a:pt x="99009" y="6210"/>
                  </a:lnTo>
                  <a:lnTo>
                    <a:pt x="103098" y="6210"/>
                  </a:lnTo>
                  <a:lnTo>
                    <a:pt x="103098" y="5499"/>
                  </a:lnTo>
                  <a:lnTo>
                    <a:pt x="99847" y="5499"/>
                  </a:lnTo>
                  <a:lnTo>
                    <a:pt x="99910" y="5207"/>
                  </a:lnTo>
                  <a:lnTo>
                    <a:pt x="100088" y="4940"/>
                  </a:lnTo>
                  <a:lnTo>
                    <a:pt x="100520" y="4572"/>
                  </a:lnTo>
                  <a:lnTo>
                    <a:pt x="100736" y="4419"/>
                  </a:lnTo>
                  <a:lnTo>
                    <a:pt x="102082" y="3670"/>
                  </a:lnTo>
                  <a:lnTo>
                    <a:pt x="102425" y="3429"/>
                  </a:lnTo>
                  <a:lnTo>
                    <a:pt x="102958" y="2895"/>
                  </a:lnTo>
                  <a:lnTo>
                    <a:pt x="103124" y="2489"/>
                  </a:lnTo>
                  <a:lnTo>
                    <a:pt x="103124" y="1562"/>
                  </a:lnTo>
                  <a:close/>
                </a:path>
                <a:path w="119379" h="54610">
                  <a:moveTo>
                    <a:pt x="104381" y="31089"/>
                  </a:moveTo>
                  <a:lnTo>
                    <a:pt x="103416" y="31089"/>
                  </a:lnTo>
                  <a:lnTo>
                    <a:pt x="101650" y="34023"/>
                  </a:lnTo>
                  <a:lnTo>
                    <a:pt x="99898" y="31089"/>
                  </a:lnTo>
                  <a:lnTo>
                    <a:pt x="98933" y="31089"/>
                  </a:lnTo>
                  <a:lnTo>
                    <a:pt x="101231" y="34734"/>
                  </a:lnTo>
                  <a:lnTo>
                    <a:pt x="101231" y="37198"/>
                  </a:lnTo>
                  <a:lnTo>
                    <a:pt x="102069" y="37198"/>
                  </a:lnTo>
                  <a:lnTo>
                    <a:pt x="102069" y="34734"/>
                  </a:lnTo>
                  <a:lnTo>
                    <a:pt x="104381" y="31089"/>
                  </a:lnTo>
                  <a:close/>
                </a:path>
                <a:path w="119379" h="54610">
                  <a:moveTo>
                    <a:pt x="105702" y="3606"/>
                  </a:moveTo>
                  <a:lnTo>
                    <a:pt x="104267" y="0"/>
                  </a:lnTo>
                  <a:lnTo>
                    <a:pt x="103759" y="0"/>
                  </a:lnTo>
                  <a:lnTo>
                    <a:pt x="104165" y="774"/>
                  </a:lnTo>
                  <a:lnTo>
                    <a:pt x="104444" y="1358"/>
                  </a:lnTo>
                  <a:lnTo>
                    <a:pt x="104813" y="2438"/>
                  </a:lnTo>
                  <a:lnTo>
                    <a:pt x="104927" y="3175"/>
                  </a:lnTo>
                  <a:lnTo>
                    <a:pt x="104927" y="4775"/>
                  </a:lnTo>
                  <a:lnTo>
                    <a:pt x="104825" y="5473"/>
                  </a:lnTo>
                  <a:lnTo>
                    <a:pt x="104495" y="6464"/>
                  </a:lnTo>
                  <a:lnTo>
                    <a:pt x="104216" y="7086"/>
                  </a:lnTo>
                  <a:lnTo>
                    <a:pt x="103771" y="7950"/>
                  </a:lnTo>
                  <a:lnTo>
                    <a:pt x="104292" y="7950"/>
                  </a:lnTo>
                  <a:lnTo>
                    <a:pt x="104813" y="7150"/>
                  </a:lnTo>
                  <a:lnTo>
                    <a:pt x="105156" y="6540"/>
                  </a:lnTo>
                  <a:lnTo>
                    <a:pt x="105575" y="5473"/>
                  </a:lnTo>
                  <a:lnTo>
                    <a:pt x="105702" y="4749"/>
                  </a:lnTo>
                  <a:lnTo>
                    <a:pt x="105702" y="3606"/>
                  </a:lnTo>
                  <a:close/>
                </a:path>
                <a:path w="119379" h="54610">
                  <a:moveTo>
                    <a:pt x="106908" y="17056"/>
                  </a:moveTo>
                  <a:lnTo>
                    <a:pt x="106756" y="16637"/>
                  </a:lnTo>
                  <a:lnTo>
                    <a:pt x="106121" y="15900"/>
                  </a:lnTo>
                  <a:lnTo>
                    <a:pt x="105625" y="15722"/>
                  </a:lnTo>
                  <a:lnTo>
                    <a:pt x="104127" y="15722"/>
                  </a:lnTo>
                  <a:lnTo>
                    <a:pt x="103555" y="16014"/>
                  </a:lnTo>
                  <a:lnTo>
                    <a:pt x="103047" y="16916"/>
                  </a:lnTo>
                  <a:lnTo>
                    <a:pt x="102946" y="17335"/>
                  </a:lnTo>
                  <a:lnTo>
                    <a:pt x="102933" y="17856"/>
                  </a:lnTo>
                  <a:lnTo>
                    <a:pt x="103695" y="17856"/>
                  </a:lnTo>
                  <a:lnTo>
                    <a:pt x="103708" y="17487"/>
                  </a:lnTo>
                  <a:lnTo>
                    <a:pt x="103771" y="17208"/>
                  </a:lnTo>
                  <a:lnTo>
                    <a:pt x="104063" y="16598"/>
                  </a:lnTo>
                  <a:lnTo>
                    <a:pt x="104419" y="16408"/>
                  </a:lnTo>
                  <a:lnTo>
                    <a:pt x="105283" y="16408"/>
                  </a:lnTo>
                  <a:lnTo>
                    <a:pt x="105562" y="16510"/>
                  </a:lnTo>
                  <a:lnTo>
                    <a:pt x="105981" y="16916"/>
                  </a:lnTo>
                  <a:lnTo>
                    <a:pt x="106083" y="17195"/>
                  </a:lnTo>
                  <a:lnTo>
                    <a:pt x="106083" y="17843"/>
                  </a:lnTo>
                  <a:lnTo>
                    <a:pt x="105968" y="18110"/>
                  </a:lnTo>
                  <a:lnTo>
                    <a:pt x="105600" y="18478"/>
                  </a:lnTo>
                  <a:lnTo>
                    <a:pt x="105346" y="18656"/>
                  </a:lnTo>
                  <a:lnTo>
                    <a:pt x="103657" y="19634"/>
                  </a:lnTo>
                  <a:lnTo>
                    <a:pt x="103289" y="19989"/>
                  </a:lnTo>
                  <a:lnTo>
                    <a:pt x="103111" y="20358"/>
                  </a:lnTo>
                  <a:lnTo>
                    <a:pt x="102920" y="20739"/>
                  </a:lnTo>
                  <a:lnTo>
                    <a:pt x="102819" y="21196"/>
                  </a:lnTo>
                  <a:lnTo>
                    <a:pt x="102793" y="21704"/>
                  </a:lnTo>
                  <a:lnTo>
                    <a:pt x="106883" y="21704"/>
                  </a:lnTo>
                  <a:lnTo>
                    <a:pt x="106883" y="20993"/>
                  </a:lnTo>
                  <a:lnTo>
                    <a:pt x="103632" y="20993"/>
                  </a:lnTo>
                  <a:lnTo>
                    <a:pt x="103695" y="20701"/>
                  </a:lnTo>
                  <a:lnTo>
                    <a:pt x="103873" y="20434"/>
                  </a:lnTo>
                  <a:lnTo>
                    <a:pt x="104305" y="20053"/>
                  </a:lnTo>
                  <a:lnTo>
                    <a:pt x="104521" y="19913"/>
                  </a:lnTo>
                  <a:lnTo>
                    <a:pt x="105867" y="19164"/>
                  </a:lnTo>
                  <a:lnTo>
                    <a:pt x="106210" y="18923"/>
                  </a:lnTo>
                  <a:lnTo>
                    <a:pt x="106743" y="18389"/>
                  </a:lnTo>
                  <a:lnTo>
                    <a:pt x="106908" y="17983"/>
                  </a:lnTo>
                  <a:lnTo>
                    <a:pt x="106908" y="17056"/>
                  </a:lnTo>
                  <a:close/>
                </a:path>
                <a:path w="119379" h="54610">
                  <a:moveTo>
                    <a:pt x="106972" y="38938"/>
                  </a:moveTo>
                  <a:lnTo>
                    <a:pt x="106565" y="38163"/>
                  </a:lnTo>
                  <a:lnTo>
                    <a:pt x="106286" y="37579"/>
                  </a:lnTo>
                  <a:lnTo>
                    <a:pt x="105930" y="36499"/>
                  </a:lnTo>
                  <a:lnTo>
                    <a:pt x="105816" y="35763"/>
                  </a:lnTo>
                  <a:lnTo>
                    <a:pt x="105816" y="34163"/>
                  </a:lnTo>
                  <a:lnTo>
                    <a:pt x="105918" y="33464"/>
                  </a:lnTo>
                  <a:lnTo>
                    <a:pt x="106248" y="32448"/>
                  </a:lnTo>
                  <a:lnTo>
                    <a:pt x="106527" y="31838"/>
                  </a:lnTo>
                  <a:lnTo>
                    <a:pt x="106959" y="30988"/>
                  </a:lnTo>
                  <a:lnTo>
                    <a:pt x="106438" y="30988"/>
                  </a:lnTo>
                  <a:lnTo>
                    <a:pt x="105918" y="31800"/>
                  </a:lnTo>
                  <a:lnTo>
                    <a:pt x="105587" y="32410"/>
                  </a:lnTo>
                  <a:lnTo>
                    <a:pt x="105156" y="33451"/>
                  </a:lnTo>
                  <a:lnTo>
                    <a:pt x="105029" y="34188"/>
                  </a:lnTo>
                  <a:lnTo>
                    <a:pt x="105041" y="35458"/>
                  </a:lnTo>
                  <a:lnTo>
                    <a:pt x="106464" y="38938"/>
                  </a:lnTo>
                  <a:lnTo>
                    <a:pt x="106972" y="38938"/>
                  </a:lnTo>
                  <a:close/>
                </a:path>
                <a:path w="119379" h="54610">
                  <a:moveTo>
                    <a:pt x="109486" y="19100"/>
                  </a:moveTo>
                  <a:lnTo>
                    <a:pt x="108051" y="15494"/>
                  </a:lnTo>
                  <a:lnTo>
                    <a:pt x="107543" y="15494"/>
                  </a:lnTo>
                  <a:lnTo>
                    <a:pt x="107950" y="16268"/>
                  </a:lnTo>
                  <a:lnTo>
                    <a:pt x="108229" y="16852"/>
                  </a:lnTo>
                  <a:lnTo>
                    <a:pt x="108597" y="17932"/>
                  </a:lnTo>
                  <a:lnTo>
                    <a:pt x="108712" y="18669"/>
                  </a:lnTo>
                  <a:lnTo>
                    <a:pt x="108712" y="20269"/>
                  </a:lnTo>
                  <a:lnTo>
                    <a:pt x="108610" y="20967"/>
                  </a:lnTo>
                  <a:lnTo>
                    <a:pt x="108280" y="21958"/>
                  </a:lnTo>
                  <a:lnTo>
                    <a:pt x="108000" y="22580"/>
                  </a:lnTo>
                  <a:lnTo>
                    <a:pt x="107556" y="23444"/>
                  </a:lnTo>
                  <a:lnTo>
                    <a:pt x="108077" y="23444"/>
                  </a:lnTo>
                  <a:lnTo>
                    <a:pt x="108597" y="22631"/>
                  </a:lnTo>
                  <a:lnTo>
                    <a:pt x="108940" y="22034"/>
                  </a:lnTo>
                  <a:lnTo>
                    <a:pt x="109359" y="20967"/>
                  </a:lnTo>
                  <a:lnTo>
                    <a:pt x="109486" y="20243"/>
                  </a:lnTo>
                  <a:lnTo>
                    <a:pt x="109486" y="19100"/>
                  </a:lnTo>
                  <a:close/>
                </a:path>
                <a:path w="119379" h="54610">
                  <a:moveTo>
                    <a:pt x="111645" y="35077"/>
                  </a:moveTo>
                  <a:lnTo>
                    <a:pt x="111556" y="34785"/>
                  </a:lnTo>
                  <a:lnTo>
                    <a:pt x="111201" y="34290"/>
                  </a:lnTo>
                  <a:lnTo>
                    <a:pt x="110959" y="34124"/>
                  </a:lnTo>
                  <a:lnTo>
                    <a:pt x="110642" y="34036"/>
                  </a:lnTo>
                  <a:lnTo>
                    <a:pt x="110845" y="33959"/>
                  </a:lnTo>
                  <a:lnTo>
                    <a:pt x="110998" y="33845"/>
                  </a:lnTo>
                  <a:lnTo>
                    <a:pt x="111315" y="33477"/>
                  </a:lnTo>
                  <a:lnTo>
                    <a:pt x="111417" y="33185"/>
                  </a:lnTo>
                  <a:lnTo>
                    <a:pt x="111417" y="32296"/>
                  </a:lnTo>
                  <a:lnTo>
                    <a:pt x="111252" y="31915"/>
                  </a:lnTo>
                  <a:lnTo>
                    <a:pt x="110591" y="31369"/>
                  </a:lnTo>
                  <a:lnTo>
                    <a:pt x="110121" y="31229"/>
                  </a:lnTo>
                  <a:lnTo>
                    <a:pt x="108737" y="31229"/>
                  </a:lnTo>
                  <a:lnTo>
                    <a:pt x="108204" y="31508"/>
                  </a:lnTo>
                  <a:lnTo>
                    <a:pt x="107721" y="32372"/>
                  </a:lnTo>
                  <a:lnTo>
                    <a:pt x="107632" y="32753"/>
                  </a:lnTo>
                  <a:lnTo>
                    <a:pt x="107632" y="33197"/>
                  </a:lnTo>
                  <a:lnTo>
                    <a:pt x="108369" y="33197"/>
                  </a:lnTo>
                  <a:lnTo>
                    <a:pt x="108394" y="32854"/>
                  </a:lnTo>
                  <a:lnTo>
                    <a:pt x="108445" y="32600"/>
                  </a:lnTo>
                  <a:lnTo>
                    <a:pt x="108737" y="32080"/>
                  </a:lnTo>
                  <a:lnTo>
                    <a:pt x="109093" y="31915"/>
                  </a:lnTo>
                  <a:lnTo>
                    <a:pt x="109867" y="31915"/>
                  </a:lnTo>
                  <a:lnTo>
                    <a:pt x="110109" y="31991"/>
                  </a:lnTo>
                  <a:lnTo>
                    <a:pt x="110528" y="32321"/>
                  </a:lnTo>
                  <a:lnTo>
                    <a:pt x="110642" y="32550"/>
                  </a:lnTo>
                  <a:lnTo>
                    <a:pt x="110642" y="33248"/>
                  </a:lnTo>
                  <a:lnTo>
                    <a:pt x="110477" y="33528"/>
                  </a:lnTo>
                  <a:lnTo>
                    <a:pt x="109982" y="33756"/>
                  </a:lnTo>
                  <a:lnTo>
                    <a:pt x="109753" y="33807"/>
                  </a:lnTo>
                  <a:lnTo>
                    <a:pt x="109474" y="33807"/>
                  </a:lnTo>
                  <a:lnTo>
                    <a:pt x="109105" y="33794"/>
                  </a:lnTo>
                  <a:lnTo>
                    <a:pt x="109105" y="34455"/>
                  </a:lnTo>
                  <a:lnTo>
                    <a:pt x="109867" y="34442"/>
                  </a:lnTo>
                  <a:lnTo>
                    <a:pt x="110210" y="34518"/>
                  </a:lnTo>
                  <a:lnTo>
                    <a:pt x="110718" y="34848"/>
                  </a:lnTo>
                  <a:lnTo>
                    <a:pt x="110832" y="35140"/>
                  </a:lnTo>
                  <a:lnTo>
                    <a:pt x="110832" y="35877"/>
                  </a:lnTo>
                  <a:lnTo>
                    <a:pt x="110718" y="36156"/>
                  </a:lnTo>
                  <a:lnTo>
                    <a:pt x="110248" y="36576"/>
                  </a:lnTo>
                  <a:lnTo>
                    <a:pt x="109931" y="36677"/>
                  </a:lnTo>
                  <a:lnTo>
                    <a:pt x="109029" y="36677"/>
                  </a:lnTo>
                  <a:lnTo>
                    <a:pt x="108673" y="36525"/>
                  </a:lnTo>
                  <a:lnTo>
                    <a:pt x="108369" y="36042"/>
                  </a:lnTo>
                  <a:lnTo>
                    <a:pt x="108292" y="35750"/>
                  </a:lnTo>
                  <a:lnTo>
                    <a:pt x="108267" y="35369"/>
                  </a:lnTo>
                  <a:lnTo>
                    <a:pt x="107480" y="35369"/>
                  </a:lnTo>
                  <a:lnTo>
                    <a:pt x="107480" y="35928"/>
                  </a:lnTo>
                  <a:lnTo>
                    <a:pt x="107645" y="36398"/>
                  </a:lnTo>
                  <a:lnTo>
                    <a:pt x="107950" y="36779"/>
                  </a:lnTo>
                  <a:lnTo>
                    <a:pt x="108280" y="37172"/>
                  </a:lnTo>
                  <a:lnTo>
                    <a:pt x="108788" y="37363"/>
                  </a:lnTo>
                  <a:lnTo>
                    <a:pt x="110185" y="37363"/>
                  </a:lnTo>
                  <a:lnTo>
                    <a:pt x="110705" y="37185"/>
                  </a:lnTo>
                  <a:lnTo>
                    <a:pt x="111455" y="36474"/>
                  </a:lnTo>
                  <a:lnTo>
                    <a:pt x="111645" y="36004"/>
                  </a:lnTo>
                  <a:lnTo>
                    <a:pt x="111645" y="35077"/>
                  </a:lnTo>
                  <a:close/>
                </a:path>
                <a:path w="119379" h="54610">
                  <a:moveTo>
                    <a:pt x="116408" y="32550"/>
                  </a:moveTo>
                  <a:lnTo>
                    <a:pt x="116243" y="32143"/>
                  </a:lnTo>
                  <a:lnTo>
                    <a:pt x="115620" y="31407"/>
                  </a:lnTo>
                  <a:lnTo>
                    <a:pt x="115125" y="31216"/>
                  </a:lnTo>
                  <a:lnTo>
                    <a:pt x="113614" y="31216"/>
                  </a:lnTo>
                  <a:lnTo>
                    <a:pt x="113042" y="31508"/>
                  </a:lnTo>
                  <a:lnTo>
                    <a:pt x="112534" y="32410"/>
                  </a:lnTo>
                  <a:lnTo>
                    <a:pt x="112445" y="32842"/>
                  </a:lnTo>
                  <a:lnTo>
                    <a:pt x="112433" y="33362"/>
                  </a:lnTo>
                  <a:lnTo>
                    <a:pt x="113195" y="33362"/>
                  </a:lnTo>
                  <a:lnTo>
                    <a:pt x="113207" y="32994"/>
                  </a:lnTo>
                  <a:lnTo>
                    <a:pt x="113258" y="32702"/>
                  </a:lnTo>
                  <a:lnTo>
                    <a:pt x="113563" y="32105"/>
                  </a:lnTo>
                  <a:lnTo>
                    <a:pt x="113919" y="31902"/>
                  </a:lnTo>
                  <a:lnTo>
                    <a:pt x="114782" y="31902"/>
                  </a:lnTo>
                  <a:lnTo>
                    <a:pt x="115062" y="32016"/>
                  </a:lnTo>
                  <a:lnTo>
                    <a:pt x="115468" y="32423"/>
                  </a:lnTo>
                  <a:lnTo>
                    <a:pt x="115570" y="32689"/>
                  </a:lnTo>
                  <a:lnTo>
                    <a:pt x="115570" y="33337"/>
                  </a:lnTo>
                  <a:lnTo>
                    <a:pt x="115455" y="33604"/>
                  </a:lnTo>
                  <a:lnTo>
                    <a:pt x="115087" y="33972"/>
                  </a:lnTo>
                  <a:lnTo>
                    <a:pt x="114833" y="34150"/>
                  </a:lnTo>
                  <a:lnTo>
                    <a:pt x="113144" y="35128"/>
                  </a:lnTo>
                  <a:lnTo>
                    <a:pt x="112788" y="35483"/>
                  </a:lnTo>
                  <a:lnTo>
                    <a:pt x="112610" y="35864"/>
                  </a:lnTo>
                  <a:lnTo>
                    <a:pt x="112420" y="36233"/>
                  </a:lnTo>
                  <a:lnTo>
                    <a:pt x="112306" y="36690"/>
                  </a:lnTo>
                  <a:lnTo>
                    <a:pt x="112280" y="37198"/>
                  </a:lnTo>
                  <a:lnTo>
                    <a:pt x="116370" y="37198"/>
                  </a:lnTo>
                  <a:lnTo>
                    <a:pt x="116370" y="36487"/>
                  </a:lnTo>
                  <a:lnTo>
                    <a:pt x="113118" y="36487"/>
                  </a:lnTo>
                  <a:lnTo>
                    <a:pt x="113195" y="36195"/>
                  </a:lnTo>
                  <a:lnTo>
                    <a:pt x="113372" y="35928"/>
                  </a:lnTo>
                  <a:lnTo>
                    <a:pt x="113804" y="35560"/>
                  </a:lnTo>
                  <a:lnTo>
                    <a:pt x="114020" y="35407"/>
                  </a:lnTo>
                  <a:lnTo>
                    <a:pt x="115354" y="34658"/>
                  </a:lnTo>
                  <a:lnTo>
                    <a:pt x="115709" y="34429"/>
                  </a:lnTo>
                  <a:lnTo>
                    <a:pt x="116230" y="33896"/>
                  </a:lnTo>
                  <a:lnTo>
                    <a:pt x="116408" y="33489"/>
                  </a:lnTo>
                  <a:lnTo>
                    <a:pt x="116408" y="32550"/>
                  </a:lnTo>
                  <a:close/>
                </a:path>
                <a:path w="119379" h="54610">
                  <a:moveTo>
                    <a:pt x="118986" y="34594"/>
                  </a:moveTo>
                  <a:lnTo>
                    <a:pt x="117538" y="30988"/>
                  </a:lnTo>
                  <a:lnTo>
                    <a:pt x="117043" y="30988"/>
                  </a:lnTo>
                  <a:lnTo>
                    <a:pt x="117449" y="31762"/>
                  </a:lnTo>
                  <a:lnTo>
                    <a:pt x="117729" y="32346"/>
                  </a:lnTo>
                  <a:lnTo>
                    <a:pt x="118084" y="33426"/>
                  </a:lnTo>
                  <a:lnTo>
                    <a:pt x="118198" y="34163"/>
                  </a:lnTo>
                  <a:lnTo>
                    <a:pt x="118198" y="35763"/>
                  </a:lnTo>
                  <a:lnTo>
                    <a:pt x="118097" y="36461"/>
                  </a:lnTo>
                  <a:lnTo>
                    <a:pt x="117779" y="37452"/>
                  </a:lnTo>
                  <a:lnTo>
                    <a:pt x="117500" y="38087"/>
                  </a:lnTo>
                  <a:lnTo>
                    <a:pt x="117055" y="38938"/>
                  </a:lnTo>
                  <a:lnTo>
                    <a:pt x="117576" y="38938"/>
                  </a:lnTo>
                  <a:lnTo>
                    <a:pt x="118084" y="38138"/>
                  </a:lnTo>
                  <a:lnTo>
                    <a:pt x="118427" y="37528"/>
                  </a:lnTo>
                  <a:lnTo>
                    <a:pt x="118859" y="36474"/>
                  </a:lnTo>
                  <a:lnTo>
                    <a:pt x="118986" y="35737"/>
                  </a:lnTo>
                  <a:lnTo>
                    <a:pt x="118986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853178" y="2505176"/>
              <a:ext cx="114300" cy="53975"/>
            </a:xfrm>
            <a:custGeom>
              <a:avLst/>
              <a:gdLst/>
              <a:ahLst/>
              <a:cxnLst/>
              <a:rect l="l" t="t" r="r" b="b"/>
              <a:pathLst>
                <a:path w="114300" h="53975">
                  <a:moveTo>
                    <a:pt x="3683" y="51003"/>
                  </a:moveTo>
                  <a:lnTo>
                    <a:pt x="3543" y="50698"/>
                  </a:lnTo>
                  <a:lnTo>
                    <a:pt x="3060" y="50380"/>
                  </a:lnTo>
                  <a:lnTo>
                    <a:pt x="2705" y="50266"/>
                  </a:lnTo>
                  <a:lnTo>
                    <a:pt x="1460" y="49961"/>
                  </a:lnTo>
                  <a:lnTo>
                    <a:pt x="1295" y="49898"/>
                  </a:lnTo>
                  <a:lnTo>
                    <a:pt x="990" y="49707"/>
                  </a:lnTo>
                  <a:lnTo>
                    <a:pt x="889" y="49555"/>
                  </a:lnTo>
                  <a:lnTo>
                    <a:pt x="889" y="49187"/>
                  </a:lnTo>
                  <a:lnTo>
                    <a:pt x="965" y="49034"/>
                  </a:lnTo>
                  <a:lnTo>
                    <a:pt x="1257" y="48818"/>
                  </a:lnTo>
                  <a:lnTo>
                    <a:pt x="1473" y="48768"/>
                  </a:lnTo>
                  <a:lnTo>
                    <a:pt x="2171" y="48768"/>
                  </a:lnTo>
                  <a:lnTo>
                    <a:pt x="2476" y="48869"/>
                  </a:lnTo>
                  <a:lnTo>
                    <a:pt x="2641" y="49072"/>
                  </a:lnTo>
                  <a:lnTo>
                    <a:pt x="2755" y="49199"/>
                  </a:lnTo>
                  <a:lnTo>
                    <a:pt x="2806" y="49352"/>
                  </a:lnTo>
                  <a:lnTo>
                    <a:pt x="2832" y="49530"/>
                  </a:lnTo>
                  <a:lnTo>
                    <a:pt x="3530" y="49530"/>
                  </a:lnTo>
                  <a:lnTo>
                    <a:pt x="3543" y="49237"/>
                  </a:lnTo>
                  <a:lnTo>
                    <a:pt x="3454" y="48971"/>
                  </a:lnTo>
                  <a:lnTo>
                    <a:pt x="2971" y="48323"/>
                  </a:lnTo>
                  <a:lnTo>
                    <a:pt x="2489" y="48133"/>
                  </a:lnTo>
                  <a:lnTo>
                    <a:pt x="1295" y="48133"/>
                  </a:lnTo>
                  <a:lnTo>
                    <a:pt x="889" y="48260"/>
                  </a:lnTo>
                  <a:lnTo>
                    <a:pt x="279" y="48780"/>
                  </a:lnTo>
                  <a:lnTo>
                    <a:pt x="127" y="49123"/>
                  </a:lnTo>
                  <a:lnTo>
                    <a:pt x="127" y="49898"/>
                  </a:lnTo>
                  <a:lnTo>
                    <a:pt x="292" y="50177"/>
                  </a:lnTo>
                  <a:lnTo>
                    <a:pt x="800" y="50507"/>
                  </a:lnTo>
                  <a:lnTo>
                    <a:pt x="1079" y="50609"/>
                  </a:lnTo>
                  <a:lnTo>
                    <a:pt x="2374" y="50927"/>
                  </a:lnTo>
                  <a:lnTo>
                    <a:pt x="2578" y="51003"/>
                  </a:lnTo>
                  <a:lnTo>
                    <a:pt x="2857" y="51168"/>
                  </a:lnTo>
                  <a:lnTo>
                    <a:pt x="2946" y="51308"/>
                  </a:lnTo>
                  <a:lnTo>
                    <a:pt x="2946" y="51752"/>
                  </a:lnTo>
                  <a:lnTo>
                    <a:pt x="2844" y="51943"/>
                  </a:lnTo>
                  <a:lnTo>
                    <a:pt x="2413" y="52184"/>
                  </a:lnTo>
                  <a:lnTo>
                    <a:pt x="2171" y="52235"/>
                  </a:lnTo>
                  <a:lnTo>
                    <a:pt x="1435" y="52235"/>
                  </a:lnTo>
                  <a:lnTo>
                    <a:pt x="1104" y="52120"/>
                  </a:lnTo>
                  <a:lnTo>
                    <a:pt x="812" y="51752"/>
                  </a:lnTo>
                  <a:lnTo>
                    <a:pt x="749" y="51549"/>
                  </a:lnTo>
                  <a:lnTo>
                    <a:pt x="723" y="51308"/>
                  </a:lnTo>
                  <a:lnTo>
                    <a:pt x="0" y="51308"/>
                  </a:lnTo>
                  <a:lnTo>
                    <a:pt x="25" y="51752"/>
                  </a:lnTo>
                  <a:lnTo>
                    <a:pt x="177" y="52120"/>
                  </a:lnTo>
                  <a:lnTo>
                    <a:pt x="723" y="52717"/>
                  </a:lnTo>
                  <a:lnTo>
                    <a:pt x="1193" y="52870"/>
                  </a:lnTo>
                  <a:lnTo>
                    <a:pt x="2476" y="52870"/>
                  </a:lnTo>
                  <a:lnTo>
                    <a:pt x="2933" y="52730"/>
                  </a:lnTo>
                  <a:lnTo>
                    <a:pt x="3530" y="52158"/>
                  </a:lnTo>
                  <a:lnTo>
                    <a:pt x="3683" y="51816"/>
                  </a:lnTo>
                  <a:lnTo>
                    <a:pt x="3683" y="51003"/>
                  </a:lnTo>
                  <a:close/>
                </a:path>
                <a:path w="114300" h="53975">
                  <a:moveTo>
                    <a:pt x="3683" y="35496"/>
                  </a:moveTo>
                  <a:lnTo>
                    <a:pt x="3543" y="35204"/>
                  </a:lnTo>
                  <a:lnTo>
                    <a:pt x="3060" y="34886"/>
                  </a:lnTo>
                  <a:lnTo>
                    <a:pt x="2705" y="34759"/>
                  </a:lnTo>
                  <a:lnTo>
                    <a:pt x="1460" y="34455"/>
                  </a:lnTo>
                  <a:lnTo>
                    <a:pt x="1295" y="34391"/>
                  </a:lnTo>
                  <a:lnTo>
                    <a:pt x="990" y="34213"/>
                  </a:lnTo>
                  <a:lnTo>
                    <a:pt x="889" y="34061"/>
                  </a:lnTo>
                  <a:lnTo>
                    <a:pt x="889" y="33693"/>
                  </a:lnTo>
                  <a:lnTo>
                    <a:pt x="965" y="33540"/>
                  </a:lnTo>
                  <a:lnTo>
                    <a:pt x="1257" y="33324"/>
                  </a:lnTo>
                  <a:lnTo>
                    <a:pt x="1473" y="33274"/>
                  </a:lnTo>
                  <a:lnTo>
                    <a:pt x="2171" y="33274"/>
                  </a:lnTo>
                  <a:lnTo>
                    <a:pt x="2832" y="34023"/>
                  </a:lnTo>
                  <a:lnTo>
                    <a:pt x="3530" y="34023"/>
                  </a:lnTo>
                  <a:lnTo>
                    <a:pt x="3543" y="33743"/>
                  </a:lnTo>
                  <a:lnTo>
                    <a:pt x="3454" y="33477"/>
                  </a:lnTo>
                  <a:lnTo>
                    <a:pt x="2971" y="32829"/>
                  </a:lnTo>
                  <a:lnTo>
                    <a:pt x="2489" y="32626"/>
                  </a:lnTo>
                  <a:lnTo>
                    <a:pt x="1295" y="32626"/>
                  </a:lnTo>
                  <a:lnTo>
                    <a:pt x="889" y="32766"/>
                  </a:lnTo>
                  <a:lnTo>
                    <a:pt x="279" y="33286"/>
                  </a:lnTo>
                  <a:lnTo>
                    <a:pt x="127" y="33616"/>
                  </a:lnTo>
                  <a:lnTo>
                    <a:pt x="127" y="34404"/>
                  </a:lnTo>
                  <a:lnTo>
                    <a:pt x="292" y="34683"/>
                  </a:lnTo>
                  <a:lnTo>
                    <a:pt x="800" y="35001"/>
                  </a:lnTo>
                  <a:lnTo>
                    <a:pt x="1079" y="35102"/>
                  </a:lnTo>
                  <a:lnTo>
                    <a:pt x="2374" y="35433"/>
                  </a:lnTo>
                  <a:lnTo>
                    <a:pt x="2578" y="35496"/>
                  </a:lnTo>
                  <a:lnTo>
                    <a:pt x="2857" y="35661"/>
                  </a:lnTo>
                  <a:lnTo>
                    <a:pt x="2946" y="35814"/>
                  </a:lnTo>
                  <a:lnTo>
                    <a:pt x="2946" y="36258"/>
                  </a:lnTo>
                  <a:lnTo>
                    <a:pt x="2844" y="36436"/>
                  </a:lnTo>
                  <a:lnTo>
                    <a:pt x="2413" y="36677"/>
                  </a:lnTo>
                  <a:lnTo>
                    <a:pt x="2171" y="36741"/>
                  </a:lnTo>
                  <a:lnTo>
                    <a:pt x="1435" y="36741"/>
                  </a:lnTo>
                  <a:lnTo>
                    <a:pt x="1104" y="36626"/>
                  </a:lnTo>
                  <a:lnTo>
                    <a:pt x="812" y="36245"/>
                  </a:lnTo>
                  <a:lnTo>
                    <a:pt x="749" y="36055"/>
                  </a:lnTo>
                  <a:lnTo>
                    <a:pt x="723" y="35801"/>
                  </a:lnTo>
                  <a:lnTo>
                    <a:pt x="0" y="35801"/>
                  </a:lnTo>
                  <a:lnTo>
                    <a:pt x="25" y="36245"/>
                  </a:lnTo>
                  <a:lnTo>
                    <a:pt x="177" y="36626"/>
                  </a:lnTo>
                  <a:lnTo>
                    <a:pt x="723" y="37223"/>
                  </a:lnTo>
                  <a:lnTo>
                    <a:pt x="1193" y="37376"/>
                  </a:lnTo>
                  <a:lnTo>
                    <a:pt x="2476" y="37376"/>
                  </a:lnTo>
                  <a:lnTo>
                    <a:pt x="2933" y="37236"/>
                  </a:lnTo>
                  <a:lnTo>
                    <a:pt x="3530" y="36652"/>
                  </a:lnTo>
                  <a:lnTo>
                    <a:pt x="3683" y="36309"/>
                  </a:lnTo>
                  <a:lnTo>
                    <a:pt x="3683" y="35496"/>
                  </a:lnTo>
                  <a:close/>
                </a:path>
                <a:path w="114300" h="53975">
                  <a:moveTo>
                    <a:pt x="3683" y="20002"/>
                  </a:moveTo>
                  <a:lnTo>
                    <a:pt x="3543" y="19710"/>
                  </a:lnTo>
                  <a:lnTo>
                    <a:pt x="3060" y="19392"/>
                  </a:lnTo>
                  <a:lnTo>
                    <a:pt x="2705" y="19265"/>
                  </a:lnTo>
                  <a:lnTo>
                    <a:pt x="1460" y="18961"/>
                  </a:lnTo>
                  <a:lnTo>
                    <a:pt x="1295" y="18897"/>
                  </a:lnTo>
                  <a:lnTo>
                    <a:pt x="990" y="18719"/>
                  </a:lnTo>
                  <a:lnTo>
                    <a:pt x="889" y="18554"/>
                  </a:lnTo>
                  <a:lnTo>
                    <a:pt x="889" y="18186"/>
                  </a:lnTo>
                  <a:lnTo>
                    <a:pt x="965" y="18046"/>
                  </a:lnTo>
                  <a:lnTo>
                    <a:pt x="1257" y="17830"/>
                  </a:lnTo>
                  <a:lnTo>
                    <a:pt x="1473" y="17767"/>
                  </a:lnTo>
                  <a:lnTo>
                    <a:pt x="2171" y="17767"/>
                  </a:lnTo>
                  <a:lnTo>
                    <a:pt x="2476" y="17868"/>
                  </a:lnTo>
                  <a:lnTo>
                    <a:pt x="2641" y="18072"/>
                  </a:lnTo>
                  <a:lnTo>
                    <a:pt x="2755" y="18211"/>
                  </a:lnTo>
                  <a:lnTo>
                    <a:pt x="2806" y="18364"/>
                  </a:lnTo>
                  <a:lnTo>
                    <a:pt x="2832" y="18529"/>
                  </a:lnTo>
                  <a:lnTo>
                    <a:pt x="3530" y="18529"/>
                  </a:lnTo>
                  <a:lnTo>
                    <a:pt x="3543" y="18237"/>
                  </a:lnTo>
                  <a:lnTo>
                    <a:pt x="3454" y="17970"/>
                  </a:lnTo>
                  <a:lnTo>
                    <a:pt x="2971" y="17335"/>
                  </a:lnTo>
                  <a:lnTo>
                    <a:pt x="2489" y="17132"/>
                  </a:lnTo>
                  <a:lnTo>
                    <a:pt x="1295" y="17132"/>
                  </a:lnTo>
                  <a:lnTo>
                    <a:pt x="889" y="17272"/>
                  </a:lnTo>
                  <a:lnTo>
                    <a:pt x="279" y="17780"/>
                  </a:lnTo>
                  <a:lnTo>
                    <a:pt x="127" y="18122"/>
                  </a:lnTo>
                  <a:lnTo>
                    <a:pt x="127" y="18910"/>
                  </a:lnTo>
                  <a:lnTo>
                    <a:pt x="292" y="19189"/>
                  </a:lnTo>
                  <a:lnTo>
                    <a:pt x="800" y="19507"/>
                  </a:lnTo>
                  <a:lnTo>
                    <a:pt x="1079" y="19608"/>
                  </a:lnTo>
                  <a:lnTo>
                    <a:pt x="2374" y="19939"/>
                  </a:lnTo>
                  <a:lnTo>
                    <a:pt x="2578" y="20002"/>
                  </a:lnTo>
                  <a:lnTo>
                    <a:pt x="2857" y="20167"/>
                  </a:lnTo>
                  <a:lnTo>
                    <a:pt x="2946" y="20320"/>
                  </a:lnTo>
                  <a:lnTo>
                    <a:pt x="2946" y="20751"/>
                  </a:lnTo>
                  <a:lnTo>
                    <a:pt x="2844" y="20942"/>
                  </a:lnTo>
                  <a:lnTo>
                    <a:pt x="2413" y="21183"/>
                  </a:lnTo>
                  <a:lnTo>
                    <a:pt x="2171" y="21247"/>
                  </a:lnTo>
                  <a:lnTo>
                    <a:pt x="1435" y="21247"/>
                  </a:lnTo>
                  <a:lnTo>
                    <a:pt x="1104" y="21120"/>
                  </a:lnTo>
                  <a:lnTo>
                    <a:pt x="812" y="20751"/>
                  </a:lnTo>
                  <a:lnTo>
                    <a:pt x="749" y="20561"/>
                  </a:lnTo>
                  <a:lnTo>
                    <a:pt x="723" y="20307"/>
                  </a:lnTo>
                  <a:lnTo>
                    <a:pt x="0" y="20307"/>
                  </a:lnTo>
                  <a:lnTo>
                    <a:pt x="25" y="20751"/>
                  </a:lnTo>
                  <a:lnTo>
                    <a:pt x="177" y="21120"/>
                  </a:lnTo>
                  <a:lnTo>
                    <a:pt x="723" y="21729"/>
                  </a:lnTo>
                  <a:lnTo>
                    <a:pt x="1193" y="21882"/>
                  </a:lnTo>
                  <a:lnTo>
                    <a:pt x="2476" y="21882"/>
                  </a:lnTo>
                  <a:lnTo>
                    <a:pt x="2933" y="21729"/>
                  </a:lnTo>
                  <a:lnTo>
                    <a:pt x="3530" y="21158"/>
                  </a:lnTo>
                  <a:lnTo>
                    <a:pt x="3683" y="20815"/>
                  </a:lnTo>
                  <a:lnTo>
                    <a:pt x="3683" y="20002"/>
                  </a:lnTo>
                  <a:close/>
                </a:path>
                <a:path w="114300" h="53975">
                  <a:moveTo>
                    <a:pt x="5308" y="48260"/>
                  </a:moveTo>
                  <a:lnTo>
                    <a:pt x="4546" y="48260"/>
                  </a:lnTo>
                  <a:lnTo>
                    <a:pt x="4546" y="52705"/>
                  </a:lnTo>
                  <a:lnTo>
                    <a:pt x="5308" y="52705"/>
                  </a:lnTo>
                  <a:lnTo>
                    <a:pt x="5308" y="48260"/>
                  </a:lnTo>
                  <a:close/>
                </a:path>
                <a:path w="114300" h="53975">
                  <a:moveTo>
                    <a:pt x="5308" y="46583"/>
                  </a:moveTo>
                  <a:lnTo>
                    <a:pt x="4546" y="46583"/>
                  </a:lnTo>
                  <a:lnTo>
                    <a:pt x="4546" y="47434"/>
                  </a:lnTo>
                  <a:lnTo>
                    <a:pt x="5308" y="47434"/>
                  </a:lnTo>
                  <a:lnTo>
                    <a:pt x="5308" y="46583"/>
                  </a:lnTo>
                  <a:close/>
                </a:path>
                <a:path w="114300" h="53975">
                  <a:moveTo>
                    <a:pt x="5308" y="32766"/>
                  </a:moveTo>
                  <a:lnTo>
                    <a:pt x="4546" y="32766"/>
                  </a:lnTo>
                  <a:lnTo>
                    <a:pt x="4546" y="37211"/>
                  </a:lnTo>
                  <a:lnTo>
                    <a:pt x="5308" y="37211"/>
                  </a:lnTo>
                  <a:lnTo>
                    <a:pt x="5308" y="32766"/>
                  </a:lnTo>
                  <a:close/>
                </a:path>
                <a:path w="114300" h="53975">
                  <a:moveTo>
                    <a:pt x="5308" y="31089"/>
                  </a:moveTo>
                  <a:lnTo>
                    <a:pt x="4546" y="31089"/>
                  </a:lnTo>
                  <a:lnTo>
                    <a:pt x="4546" y="31940"/>
                  </a:lnTo>
                  <a:lnTo>
                    <a:pt x="5308" y="31940"/>
                  </a:lnTo>
                  <a:lnTo>
                    <a:pt x="5308" y="31089"/>
                  </a:lnTo>
                  <a:close/>
                </a:path>
                <a:path w="114300" h="53975">
                  <a:moveTo>
                    <a:pt x="5308" y="17272"/>
                  </a:moveTo>
                  <a:lnTo>
                    <a:pt x="4546" y="17272"/>
                  </a:lnTo>
                  <a:lnTo>
                    <a:pt x="4546" y="21704"/>
                  </a:lnTo>
                  <a:lnTo>
                    <a:pt x="5308" y="21704"/>
                  </a:lnTo>
                  <a:lnTo>
                    <a:pt x="5308" y="17272"/>
                  </a:lnTo>
                  <a:close/>
                </a:path>
                <a:path w="114300" h="53975">
                  <a:moveTo>
                    <a:pt x="5308" y="15595"/>
                  </a:moveTo>
                  <a:lnTo>
                    <a:pt x="4546" y="15595"/>
                  </a:lnTo>
                  <a:lnTo>
                    <a:pt x="4546" y="16446"/>
                  </a:lnTo>
                  <a:lnTo>
                    <a:pt x="5308" y="16446"/>
                  </a:lnTo>
                  <a:lnTo>
                    <a:pt x="5308" y="15595"/>
                  </a:lnTo>
                  <a:close/>
                </a:path>
                <a:path w="114300" h="53975">
                  <a:moveTo>
                    <a:pt x="8051" y="48247"/>
                  </a:moveTo>
                  <a:lnTo>
                    <a:pt x="7340" y="48247"/>
                  </a:lnTo>
                  <a:lnTo>
                    <a:pt x="7340" y="47002"/>
                  </a:lnTo>
                  <a:lnTo>
                    <a:pt x="6591" y="47002"/>
                  </a:lnTo>
                  <a:lnTo>
                    <a:pt x="6591" y="48247"/>
                  </a:lnTo>
                  <a:lnTo>
                    <a:pt x="5981" y="48247"/>
                  </a:lnTo>
                  <a:lnTo>
                    <a:pt x="5981" y="48856"/>
                  </a:lnTo>
                  <a:lnTo>
                    <a:pt x="6591" y="48856"/>
                  </a:lnTo>
                  <a:lnTo>
                    <a:pt x="6591" y="52095"/>
                  </a:lnTo>
                  <a:lnTo>
                    <a:pt x="6654" y="52324"/>
                  </a:lnTo>
                  <a:lnTo>
                    <a:pt x="6896" y="52679"/>
                  </a:lnTo>
                  <a:lnTo>
                    <a:pt x="7137" y="52768"/>
                  </a:lnTo>
                  <a:lnTo>
                    <a:pt x="7594" y="52768"/>
                  </a:lnTo>
                  <a:lnTo>
                    <a:pt x="7962" y="52730"/>
                  </a:lnTo>
                  <a:lnTo>
                    <a:pt x="8051" y="52108"/>
                  </a:lnTo>
                  <a:lnTo>
                    <a:pt x="7658" y="52120"/>
                  </a:lnTo>
                  <a:lnTo>
                    <a:pt x="7404" y="52019"/>
                  </a:lnTo>
                  <a:lnTo>
                    <a:pt x="7340" y="48856"/>
                  </a:lnTo>
                  <a:lnTo>
                    <a:pt x="8051" y="48856"/>
                  </a:lnTo>
                  <a:lnTo>
                    <a:pt x="8051" y="48247"/>
                  </a:lnTo>
                  <a:close/>
                </a:path>
                <a:path w="114300" h="53975">
                  <a:moveTo>
                    <a:pt x="8051" y="32753"/>
                  </a:moveTo>
                  <a:lnTo>
                    <a:pt x="7340" y="32753"/>
                  </a:lnTo>
                  <a:lnTo>
                    <a:pt x="7340" y="31508"/>
                  </a:lnTo>
                  <a:lnTo>
                    <a:pt x="6591" y="31508"/>
                  </a:lnTo>
                  <a:lnTo>
                    <a:pt x="6591" y="32753"/>
                  </a:lnTo>
                  <a:lnTo>
                    <a:pt x="5981" y="32753"/>
                  </a:lnTo>
                  <a:lnTo>
                    <a:pt x="5981" y="33362"/>
                  </a:lnTo>
                  <a:lnTo>
                    <a:pt x="6591" y="33362"/>
                  </a:lnTo>
                  <a:lnTo>
                    <a:pt x="6591" y="36601"/>
                  </a:lnTo>
                  <a:lnTo>
                    <a:pt x="6654" y="36830"/>
                  </a:lnTo>
                  <a:lnTo>
                    <a:pt x="6896" y="37185"/>
                  </a:lnTo>
                  <a:lnTo>
                    <a:pt x="7137" y="37274"/>
                  </a:lnTo>
                  <a:lnTo>
                    <a:pt x="7594" y="37274"/>
                  </a:lnTo>
                  <a:lnTo>
                    <a:pt x="7962" y="37236"/>
                  </a:lnTo>
                  <a:lnTo>
                    <a:pt x="8051" y="36614"/>
                  </a:lnTo>
                  <a:lnTo>
                    <a:pt x="7658" y="36626"/>
                  </a:lnTo>
                  <a:lnTo>
                    <a:pt x="7404" y="36525"/>
                  </a:lnTo>
                  <a:lnTo>
                    <a:pt x="7340" y="33362"/>
                  </a:lnTo>
                  <a:lnTo>
                    <a:pt x="8051" y="33362"/>
                  </a:lnTo>
                  <a:lnTo>
                    <a:pt x="8051" y="32753"/>
                  </a:lnTo>
                  <a:close/>
                </a:path>
                <a:path w="114300" h="53975">
                  <a:moveTo>
                    <a:pt x="8051" y="17246"/>
                  </a:moveTo>
                  <a:lnTo>
                    <a:pt x="7340" y="17246"/>
                  </a:lnTo>
                  <a:lnTo>
                    <a:pt x="7340" y="16002"/>
                  </a:lnTo>
                  <a:lnTo>
                    <a:pt x="6591" y="16002"/>
                  </a:lnTo>
                  <a:lnTo>
                    <a:pt x="6591" y="17246"/>
                  </a:lnTo>
                  <a:lnTo>
                    <a:pt x="5981" y="17246"/>
                  </a:lnTo>
                  <a:lnTo>
                    <a:pt x="5981" y="17868"/>
                  </a:lnTo>
                  <a:lnTo>
                    <a:pt x="6591" y="17868"/>
                  </a:lnTo>
                  <a:lnTo>
                    <a:pt x="6591" y="21094"/>
                  </a:lnTo>
                  <a:lnTo>
                    <a:pt x="6654" y="21323"/>
                  </a:lnTo>
                  <a:lnTo>
                    <a:pt x="6896" y="21691"/>
                  </a:lnTo>
                  <a:lnTo>
                    <a:pt x="7137" y="21780"/>
                  </a:lnTo>
                  <a:lnTo>
                    <a:pt x="7594" y="21780"/>
                  </a:lnTo>
                  <a:lnTo>
                    <a:pt x="7962" y="21729"/>
                  </a:lnTo>
                  <a:lnTo>
                    <a:pt x="8051" y="21120"/>
                  </a:lnTo>
                  <a:lnTo>
                    <a:pt x="7658" y="21132"/>
                  </a:lnTo>
                  <a:lnTo>
                    <a:pt x="7404" y="21031"/>
                  </a:lnTo>
                  <a:lnTo>
                    <a:pt x="7340" y="17868"/>
                  </a:lnTo>
                  <a:lnTo>
                    <a:pt x="8051" y="17868"/>
                  </a:lnTo>
                  <a:lnTo>
                    <a:pt x="8051" y="17246"/>
                  </a:lnTo>
                  <a:close/>
                </a:path>
                <a:path w="114300" h="53975">
                  <a:moveTo>
                    <a:pt x="12623" y="50711"/>
                  </a:moveTo>
                  <a:lnTo>
                    <a:pt x="12611" y="50114"/>
                  </a:lnTo>
                  <a:lnTo>
                    <a:pt x="12534" y="49542"/>
                  </a:lnTo>
                  <a:lnTo>
                    <a:pt x="12407" y="49174"/>
                  </a:lnTo>
                  <a:lnTo>
                    <a:pt x="12166" y="48806"/>
                  </a:lnTo>
                  <a:lnTo>
                    <a:pt x="11874" y="48514"/>
                  </a:lnTo>
                  <a:lnTo>
                    <a:pt x="11849" y="50114"/>
                  </a:lnTo>
                  <a:lnTo>
                    <a:pt x="9372" y="50114"/>
                  </a:lnTo>
                  <a:lnTo>
                    <a:pt x="9385" y="49796"/>
                  </a:lnTo>
                  <a:lnTo>
                    <a:pt x="9512" y="49415"/>
                  </a:lnTo>
                  <a:lnTo>
                    <a:pt x="9982" y="48920"/>
                  </a:lnTo>
                  <a:lnTo>
                    <a:pt x="10274" y="48806"/>
                  </a:lnTo>
                  <a:lnTo>
                    <a:pt x="11099" y="48806"/>
                  </a:lnTo>
                  <a:lnTo>
                    <a:pt x="11442" y="48983"/>
                  </a:lnTo>
                  <a:lnTo>
                    <a:pt x="11696" y="49428"/>
                  </a:lnTo>
                  <a:lnTo>
                    <a:pt x="11811" y="49733"/>
                  </a:lnTo>
                  <a:lnTo>
                    <a:pt x="11849" y="50114"/>
                  </a:lnTo>
                  <a:lnTo>
                    <a:pt x="11849" y="48514"/>
                  </a:lnTo>
                  <a:lnTo>
                    <a:pt x="11277" y="48221"/>
                  </a:lnTo>
                  <a:lnTo>
                    <a:pt x="10972" y="48145"/>
                  </a:lnTo>
                  <a:lnTo>
                    <a:pt x="10033" y="48145"/>
                  </a:lnTo>
                  <a:lnTo>
                    <a:pt x="9525" y="48361"/>
                  </a:lnTo>
                  <a:lnTo>
                    <a:pt x="8750" y="49263"/>
                  </a:lnTo>
                  <a:lnTo>
                    <a:pt x="8661" y="49542"/>
                  </a:lnTo>
                  <a:lnTo>
                    <a:pt x="8750" y="51854"/>
                  </a:lnTo>
                  <a:lnTo>
                    <a:pt x="9525" y="52654"/>
                  </a:lnTo>
                  <a:lnTo>
                    <a:pt x="9994" y="52857"/>
                  </a:lnTo>
                  <a:lnTo>
                    <a:pt x="10769" y="52857"/>
                  </a:lnTo>
                  <a:lnTo>
                    <a:pt x="12560" y="51308"/>
                  </a:lnTo>
                  <a:lnTo>
                    <a:pt x="11823" y="51308"/>
                  </a:lnTo>
                  <a:lnTo>
                    <a:pt x="11760" y="51523"/>
                  </a:lnTo>
                  <a:lnTo>
                    <a:pt x="11671" y="51676"/>
                  </a:lnTo>
                  <a:lnTo>
                    <a:pt x="11303" y="52082"/>
                  </a:lnTo>
                  <a:lnTo>
                    <a:pt x="10998" y="52209"/>
                  </a:lnTo>
                  <a:lnTo>
                    <a:pt x="10185" y="52209"/>
                  </a:lnTo>
                  <a:lnTo>
                    <a:pt x="9906" y="52082"/>
                  </a:lnTo>
                  <a:lnTo>
                    <a:pt x="9474" y="51523"/>
                  </a:lnTo>
                  <a:lnTo>
                    <a:pt x="9359" y="50711"/>
                  </a:lnTo>
                  <a:lnTo>
                    <a:pt x="12623" y="50711"/>
                  </a:lnTo>
                  <a:close/>
                </a:path>
                <a:path w="114300" h="53975">
                  <a:moveTo>
                    <a:pt x="12623" y="35217"/>
                  </a:moveTo>
                  <a:lnTo>
                    <a:pt x="11849" y="33007"/>
                  </a:lnTo>
                  <a:lnTo>
                    <a:pt x="11849" y="34620"/>
                  </a:lnTo>
                  <a:lnTo>
                    <a:pt x="9372" y="34620"/>
                  </a:lnTo>
                  <a:lnTo>
                    <a:pt x="9385" y="34290"/>
                  </a:lnTo>
                  <a:lnTo>
                    <a:pt x="9512" y="33921"/>
                  </a:lnTo>
                  <a:lnTo>
                    <a:pt x="9982" y="33426"/>
                  </a:lnTo>
                  <a:lnTo>
                    <a:pt x="10274" y="33299"/>
                  </a:lnTo>
                  <a:lnTo>
                    <a:pt x="11099" y="33299"/>
                  </a:lnTo>
                  <a:lnTo>
                    <a:pt x="11442" y="33489"/>
                  </a:lnTo>
                  <a:lnTo>
                    <a:pt x="11696" y="33934"/>
                  </a:lnTo>
                  <a:lnTo>
                    <a:pt x="11811" y="34239"/>
                  </a:lnTo>
                  <a:lnTo>
                    <a:pt x="11849" y="34620"/>
                  </a:lnTo>
                  <a:lnTo>
                    <a:pt x="11849" y="33007"/>
                  </a:lnTo>
                  <a:lnTo>
                    <a:pt x="11277" y="32715"/>
                  </a:lnTo>
                  <a:lnTo>
                    <a:pt x="10972" y="32651"/>
                  </a:lnTo>
                  <a:lnTo>
                    <a:pt x="10033" y="32651"/>
                  </a:lnTo>
                  <a:lnTo>
                    <a:pt x="9525" y="32867"/>
                  </a:lnTo>
                  <a:lnTo>
                    <a:pt x="8750" y="33769"/>
                  </a:lnTo>
                  <a:lnTo>
                    <a:pt x="8661" y="34036"/>
                  </a:lnTo>
                  <a:lnTo>
                    <a:pt x="8750" y="36360"/>
                  </a:lnTo>
                  <a:lnTo>
                    <a:pt x="9525" y="37160"/>
                  </a:lnTo>
                  <a:lnTo>
                    <a:pt x="9994" y="37363"/>
                  </a:lnTo>
                  <a:lnTo>
                    <a:pt x="10769" y="37363"/>
                  </a:lnTo>
                  <a:lnTo>
                    <a:pt x="12560" y="35801"/>
                  </a:lnTo>
                  <a:lnTo>
                    <a:pt x="11823" y="35801"/>
                  </a:lnTo>
                  <a:lnTo>
                    <a:pt x="11760" y="36029"/>
                  </a:lnTo>
                  <a:lnTo>
                    <a:pt x="11671" y="36182"/>
                  </a:lnTo>
                  <a:lnTo>
                    <a:pt x="11303" y="36588"/>
                  </a:lnTo>
                  <a:lnTo>
                    <a:pt x="10998" y="36715"/>
                  </a:lnTo>
                  <a:lnTo>
                    <a:pt x="10185" y="36715"/>
                  </a:lnTo>
                  <a:lnTo>
                    <a:pt x="9906" y="36588"/>
                  </a:lnTo>
                  <a:lnTo>
                    <a:pt x="9474" y="36029"/>
                  </a:lnTo>
                  <a:lnTo>
                    <a:pt x="9359" y="35217"/>
                  </a:lnTo>
                  <a:lnTo>
                    <a:pt x="12623" y="35217"/>
                  </a:lnTo>
                  <a:close/>
                </a:path>
                <a:path w="114300" h="53975">
                  <a:moveTo>
                    <a:pt x="12623" y="19710"/>
                  </a:moveTo>
                  <a:lnTo>
                    <a:pt x="11849" y="17513"/>
                  </a:lnTo>
                  <a:lnTo>
                    <a:pt x="11849" y="19126"/>
                  </a:lnTo>
                  <a:lnTo>
                    <a:pt x="9372" y="19126"/>
                  </a:lnTo>
                  <a:lnTo>
                    <a:pt x="9385" y="18796"/>
                  </a:lnTo>
                  <a:lnTo>
                    <a:pt x="9512" y="18427"/>
                  </a:lnTo>
                  <a:lnTo>
                    <a:pt x="9982" y="17932"/>
                  </a:lnTo>
                  <a:lnTo>
                    <a:pt x="10274" y="17805"/>
                  </a:lnTo>
                  <a:lnTo>
                    <a:pt x="11099" y="17805"/>
                  </a:lnTo>
                  <a:lnTo>
                    <a:pt x="11442" y="17983"/>
                  </a:lnTo>
                  <a:lnTo>
                    <a:pt x="11696" y="18440"/>
                  </a:lnTo>
                  <a:lnTo>
                    <a:pt x="11811" y="18745"/>
                  </a:lnTo>
                  <a:lnTo>
                    <a:pt x="11849" y="19126"/>
                  </a:lnTo>
                  <a:lnTo>
                    <a:pt x="11849" y="17513"/>
                  </a:lnTo>
                  <a:lnTo>
                    <a:pt x="11277" y="17221"/>
                  </a:lnTo>
                  <a:lnTo>
                    <a:pt x="10972" y="17145"/>
                  </a:lnTo>
                  <a:lnTo>
                    <a:pt x="10033" y="17145"/>
                  </a:lnTo>
                  <a:lnTo>
                    <a:pt x="9525" y="17373"/>
                  </a:lnTo>
                  <a:lnTo>
                    <a:pt x="8750" y="18275"/>
                  </a:lnTo>
                  <a:lnTo>
                    <a:pt x="8661" y="18542"/>
                  </a:lnTo>
                  <a:lnTo>
                    <a:pt x="8750" y="20853"/>
                  </a:lnTo>
                  <a:lnTo>
                    <a:pt x="9525" y="21666"/>
                  </a:lnTo>
                  <a:lnTo>
                    <a:pt x="9994" y="21869"/>
                  </a:lnTo>
                  <a:lnTo>
                    <a:pt x="10769" y="21869"/>
                  </a:lnTo>
                  <a:lnTo>
                    <a:pt x="12560" y="20307"/>
                  </a:lnTo>
                  <a:lnTo>
                    <a:pt x="11823" y="20307"/>
                  </a:lnTo>
                  <a:lnTo>
                    <a:pt x="11760" y="20535"/>
                  </a:lnTo>
                  <a:lnTo>
                    <a:pt x="11671" y="20688"/>
                  </a:lnTo>
                  <a:lnTo>
                    <a:pt x="11303" y="21094"/>
                  </a:lnTo>
                  <a:lnTo>
                    <a:pt x="10998" y="21221"/>
                  </a:lnTo>
                  <a:lnTo>
                    <a:pt x="10185" y="21221"/>
                  </a:lnTo>
                  <a:lnTo>
                    <a:pt x="9906" y="21094"/>
                  </a:lnTo>
                  <a:lnTo>
                    <a:pt x="9474" y="20535"/>
                  </a:lnTo>
                  <a:lnTo>
                    <a:pt x="9359" y="19710"/>
                  </a:lnTo>
                  <a:lnTo>
                    <a:pt x="12623" y="19710"/>
                  </a:lnTo>
                  <a:close/>
                </a:path>
                <a:path w="114300" h="53975">
                  <a:moveTo>
                    <a:pt x="17741" y="53352"/>
                  </a:moveTo>
                  <a:lnTo>
                    <a:pt x="12992" y="53352"/>
                  </a:lnTo>
                  <a:lnTo>
                    <a:pt x="12992" y="53771"/>
                  </a:lnTo>
                  <a:lnTo>
                    <a:pt x="17741" y="53771"/>
                  </a:lnTo>
                  <a:lnTo>
                    <a:pt x="17741" y="53352"/>
                  </a:lnTo>
                  <a:close/>
                </a:path>
                <a:path w="114300" h="53975">
                  <a:moveTo>
                    <a:pt x="17741" y="37846"/>
                  </a:moveTo>
                  <a:lnTo>
                    <a:pt x="12992" y="37846"/>
                  </a:lnTo>
                  <a:lnTo>
                    <a:pt x="12992" y="38277"/>
                  </a:lnTo>
                  <a:lnTo>
                    <a:pt x="17741" y="38277"/>
                  </a:lnTo>
                  <a:lnTo>
                    <a:pt x="17741" y="37846"/>
                  </a:lnTo>
                  <a:close/>
                </a:path>
                <a:path w="114300" h="53975">
                  <a:moveTo>
                    <a:pt x="17741" y="22352"/>
                  </a:moveTo>
                  <a:lnTo>
                    <a:pt x="12992" y="22352"/>
                  </a:lnTo>
                  <a:lnTo>
                    <a:pt x="12992" y="22771"/>
                  </a:lnTo>
                  <a:lnTo>
                    <a:pt x="17741" y="22771"/>
                  </a:lnTo>
                  <a:lnTo>
                    <a:pt x="17741" y="22352"/>
                  </a:lnTo>
                  <a:close/>
                </a:path>
                <a:path w="114300" h="53975">
                  <a:moveTo>
                    <a:pt x="19964" y="46520"/>
                  </a:moveTo>
                  <a:lnTo>
                    <a:pt x="18478" y="47256"/>
                  </a:lnTo>
                  <a:lnTo>
                    <a:pt x="18478" y="47561"/>
                  </a:lnTo>
                  <a:lnTo>
                    <a:pt x="18478" y="48260"/>
                  </a:lnTo>
                  <a:lnTo>
                    <a:pt x="17856" y="48260"/>
                  </a:lnTo>
                  <a:lnTo>
                    <a:pt x="17856" y="48856"/>
                  </a:lnTo>
                  <a:lnTo>
                    <a:pt x="18478" y="48856"/>
                  </a:lnTo>
                  <a:lnTo>
                    <a:pt x="18478" y="52705"/>
                  </a:lnTo>
                  <a:lnTo>
                    <a:pt x="19215" y="52705"/>
                  </a:lnTo>
                  <a:lnTo>
                    <a:pt x="19215" y="48856"/>
                  </a:lnTo>
                  <a:lnTo>
                    <a:pt x="19964" y="48856"/>
                  </a:lnTo>
                  <a:lnTo>
                    <a:pt x="19964" y="48260"/>
                  </a:lnTo>
                  <a:lnTo>
                    <a:pt x="19215" y="48260"/>
                  </a:lnTo>
                  <a:lnTo>
                    <a:pt x="19215" y="47790"/>
                  </a:lnTo>
                  <a:lnTo>
                    <a:pt x="19253" y="47485"/>
                  </a:lnTo>
                  <a:lnTo>
                    <a:pt x="19329" y="47244"/>
                  </a:lnTo>
                  <a:lnTo>
                    <a:pt x="19469" y="47193"/>
                  </a:lnTo>
                  <a:lnTo>
                    <a:pt x="19964" y="47193"/>
                  </a:lnTo>
                  <a:lnTo>
                    <a:pt x="19964" y="46520"/>
                  </a:lnTo>
                  <a:close/>
                </a:path>
                <a:path w="114300" h="53975">
                  <a:moveTo>
                    <a:pt x="21920" y="31076"/>
                  </a:moveTo>
                  <a:lnTo>
                    <a:pt x="21196" y="31076"/>
                  </a:lnTo>
                  <a:lnTo>
                    <a:pt x="21196" y="33324"/>
                  </a:lnTo>
                  <a:lnTo>
                    <a:pt x="21120" y="35966"/>
                  </a:lnTo>
                  <a:lnTo>
                    <a:pt x="20675" y="36550"/>
                  </a:lnTo>
                  <a:lnTo>
                    <a:pt x="20383" y="36703"/>
                  </a:lnTo>
                  <a:lnTo>
                    <a:pt x="19583" y="36703"/>
                  </a:lnTo>
                  <a:lnTo>
                    <a:pt x="19265" y="36550"/>
                  </a:lnTo>
                  <a:lnTo>
                    <a:pt x="18897" y="35966"/>
                  </a:lnTo>
                  <a:lnTo>
                    <a:pt x="18872" y="34048"/>
                  </a:lnTo>
                  <a:lnTo>
                    <a:pt x="19342" y="33464"/>
                  </a:lnTo>
                  <a:lnTo>
                    <a:pt x="21120" y="35966"/>
                  </a:lnTo>
                  <a:lnTo>
                    <a:pt x="21120" y="33248"/>
                  </a:lnTo>
                  <a:lnTo>
                    <a:pt x="20878" y="32969"/>
                  </a:lnTo>
                  <a:lnTo>
                    <a:pt x="20510" y="32740"/>
                  </a:lnTo>
                  <a:lnTo>
                    <a:pt x="20231" y="32664"/>
                  </a:lnTo>
                  <a:lnTo>
                    <a:pt x="19278" y="32664"/>
                  </a:lnTo>
                  <a:lnTo>
                    <a:pt x="18846" y="32880"/>
                  </a:lnTo>
                  <a:lnTo>
                    <a:pt x="18135" y="33858"/>
                  </a:lnTo>
                  <a:lnTo>
                    <a:pt x="18084" y="34048"/>
                  </a:lnTo>
                  <a:lnTo>
                    <a:pt x="18148" y="36322"/>
                  </a:lnTo>
                  <a:lnTo>
                    <a:pt x="18872" y="37160"/>
                  </a:lnTo>
                  <a:lnTo>
                    <a:pt x="19304" y="37363"/>
                  </a:lnTo>
                  <a:lnTo>
                    <a:pt x="20116" y="37363"/>
                  </a:lnTo>
                  <a:lnTo>
                    <a:pt x="20383" y="37299"/>
                  </a:lnTo>
                  <a:lnTo>
                    <a:pt x="20866" y="37058"/>
                  </a:lnTo>
                  <a:lnTo>
                    <a:pt x="21069" y="36855"/>
                  </a:lnTo>
                  <a:lnTo>
                    <a:pt x="21158" y="36703"/>
                  </a:lnTo>
                  <a:lnTo>
                    <a:pt x="21247" y="37211"/>
                  </a:lnTo>
                  <a:lnTo>
                    <a:pt x="21920" y="37211"/>
                  </a:lnTo>
                  <a:lnTo>
                    <a:pt x="21920" y="36588"/>
                  </a:lnTo>
                  <a:lnTo>
                    <a:pt x="21920" y="31076"/>
                  </a:lnTo>
                  <a:close/>
                </a:path>
                <a:path w="114300" h="53975">
                  <a:moveTo>
                    <a:pt x="21920" y="15570"/>
                  </a:moveTo>
                  <a:lnTo>
                    <a:pt x="21196" y="15570"/>
                  </a:lnTo>
                  <a:lnTo>
                    <a:pt x="21196" y="17830"/>
                  </a:lnTo>
                  <a:lnTo>
                    <a:pt x="21120" y="20459"/>
                  </a:lnTo>
                  <a:lnTo>
                    <a:pt x="20675" y="21056"/>
                  </a:lnTo>
                  <a:lnTo>
                    <a:pt x="20383" y="21209"/>
                  </a:lnTo>
                  <a:lnTo>
                    <a:pt x="19583" y="21209"/>
                  </a:lnTo>
                  <a:lnTo>
                    <a:pt x="19265" y="21056"/>
                  </a:lnTo>
                  <a:lnTo>
                    <a:pt x="18897" y="20459"/>
                  </a:lnTo>
                  <a:lnTo>
                    <a:pt x="18872" y="18542"/>
                  </a:lnTo>
                  <a:lnTo>
                    <a:pt x="19342" y="17970"/>
                  </a:lnTo>
                  <a:lnTo>
                    <a:pt x="21120" y="20459"/>
                  </a:lnTo>
                  <a:lnTo>
                    <a:pt x="21120" y="17754"/>
                  </a:lnTo>
                  <a:lnTo>
                    <a:pt x="20878" y="17475"/>
                  </a:lnTo>
                  <a:lnTo>
                    <a:pt x="20510" y="17246"/>
                  </a:lnTo>
                  <a:lnTo>
                    <a:pt x="20231" y="17170"/>
                  </a:lnTo>
                  <a:lnTo>
                    <a:pt x="19278" y="17170"/>
                  </a:lnTo>
                  <a:lnTo>
                    <a:pt x="18846" y="17386"/>
                  </a:lnTo>
                  <a:lnTo>
                    <a:pt x="18135" y="18364"/>
                  </a:lnTo>
                  <a:lnTo>
                    <a:pt x="18084" y="18542"/>
                  </a:lnTo>
                  <a:lnTo>
                    <a:pt x="18148" y="20828"/>
                  </a:lnTo>
                  <a:lnTo>
                    <a:pt x="18872" y="21653"/>
                  </a:lnTo>
                  <a:lnTo>
                    <a:pt x="19304" y="21869"/>
                  </a:lnTo>
                  <a:lnTo>
                    <a:pt x="20116" y="21869"/>
                  </a:lnTo>
                  <a:lnTo>
                    <a:pt x="20383" y="21805"/>
                  </a:lnTo>
                  <a:lnTo>
                    <a:pt x="20866" y="21564"/>
                  </a:lnTo>
                  <a:lnTo>
                    <a:pt x="21069" y="21361"/>
                  </a:lnTo>
                  <a:lnTo>
                    <a:pt x="21158" y="21209"/>
                  </a:lnTo>
                  <a:lnTo>
                    <a:pt x="21247" y="21704"/>
                  </a:lnTo>
                  <a:lnTo>
                    <a:pt x="21920" y="21704"/>
                  </a:lnTo>
                  <a:lnTo>
                    <a:pt x="21920" y="21094"/>
                  </a:lnTo>
                  <a:lnTo>
                    <a:pt x="21920" y="15570"/>
                  </a:lnTo>
                  <a:close/>
                </a:path>
                <a:path w="114300" h="53975">
                  <a:moveTo>
                    <a:pt x="24498" y="49644"/>
                  </a:moveTo>
                  <a:lnTo>
                    <a:pt x="24307" y="49072"/>
                  </a:lnTo>
                  <a:lnTo>
                    <a:pt x="23990" y="48768"/>
                  </a:lnTo>
                  <a:lnTo>
                    <a:pt x="23647" y="48450"/>
                  </a:lnTo>
                  <a:lnTo>
                    <a:pt x="23647" y="49644"/>
                  </a:lnTo>
                  <a:lnTo>
                    <a:pt x="23558" y="51422"/>
                  </a:lnTo>
                  <a:lnTo>
                    <a:pt x="23253" y="52031"/>
                  </a:lnTo>
                  <a:lnTo>
                    <a:pt x="22923" y="52222"/>
                  </a:lnTo>
                  <a:lnTo>
                    <a:pt x="21971" y="52222"/>
                  </a:lnTo>
                  <a:lnTo>
                    <a:pt x="21640" y="52057"/>
                  </a:lnTo>
                  <a:lnTo>
                    <a:pt x="21221" y="51422"/>
                  </a:lnTo>
                  <a:lnTo>
                    <a:pt x="21234" y="49644"/>
                  </a:lnTo>
                  <a:lnTo>
                    <a:pt x="21640" y="48945"/>
                  </a:lnTo>
                  <a:lnTo>
                    <a:pt x="21971" y="48768"/>
                  </a:lnTo>
                  <a:lnTo>
                    <a:pt x="22948" y="48768"/>
                  </a:lnTo>
                  <a:lnTo>
                    <a:pt x="23253" y="48945"/>
                  </a:lnTo>
                  <a:lnTo>
                    <a:pt x="23355" y="49072"/>
                  </a:lnTo>
                  <a:lnTo>
                    <a:pt x="23647" y="49644"/>
                  </a:lnTo>
                  <a:lnTo>
                    <a:pt x="23647" y="48450"/>
                  </a:lnTo>
                  <a:lnTo>
                    <a:pt x="23507" y="48310"/>
                  </a:lnTo>
                  <a:lnTo>
                    <a:pt x="23025" y="48120"/>
                  </a:lnTo>
                  <a:lnTo>
                    <a:pt x="21818" y="48120"/>
                  </a:lnTo>
                  <a:lnTo>
                    <a:pt x="21297" y="48336"/>
                  </a:lnTo>
                  <a:lnTo>
                    <a:pt x="20535" y="49225"/>
                  </a:lnTo>
                  <a:lnTo>
                    <a:pt x="20408" y="49644"/>
                  </a:lnTo>
                  <a:lnTo>
                    <a:pt x="20535" y="51828"/>
                  </a:lnTo>
                  <a:lnTo>
                    <a:pt x="21247" y="52654"/>
                  </a:lnTo>
                  <a:lnTo>
                    <a:pt x="21742" y="52857"/>
                  </a:lnTo>
                  <a:lnTo>
                    <a:pt x="23088" y="52857"/>
                  </a:lnTo>
                  <a:lnTo>
                    <a:pt x="23622" y="52628"/>
                  </a:lnTo>
                  <a:lnTo>
                    <a:pt x="23939" y="52222"/>
                  </a:lnTo>
                  <a:lnTo>
                    <a:pt x="24333" y="51689"/>
                  </a:lnTo>
                  <a:lnTo>
                    <a:pt x="24409" y="51422"/>
                  </a:lnTo>
                  <a:lnTo>
                    <a:pt x="24498" y="49644"/>
                  </a:lnTo>
                  <a:close/>
                </a:path>
                <a:path w="114300" h="53975">
                  <a:moveTo>
                    <a:pt x="26873" y="18643"/>
                  </a:moveTo>
                  <a:lnTo>
                    <a:pt x="26682" y="18072"/>
                  </a:lnTo>
                  <a:lnTo>
                    <a:pt x="26352" y="17767"/>
                  </a:lnTo>
                  <a:lnTo>
                    <a:pt x="26022" y="17449"/>
                  </a:lnTo>
                  <a:lnTo>
                    <a:pt x="26022" y="18643"/>
                  </a:lnTo>
                  <a:lnTo>
                    <a:pt x="25933" y="20434"/>
                  </a:lnTo>
                  <a:lnTo>
                    <a:pt x="25628" y="21031"/>
                  </a:lnTo>
                  <a:lnTo>
                    <a:pt x="25285" y="21221"/>
                  </a:lnTo>
                  <a:lnTo>
                    <a:pt x="24333" y="21221"/>
                  </a:lnTo>
                  <a:lnTo>
                    <a:pt x="24015" y="21069"/>
                  </a:lnTo>
                  <a:lnTo>
                    <a:pt x="23596" y="20434"/>
                  </a:lnTo>
                  <a:lnTo>
                    <a:pt x="23596" y="18643"/>
                  </a:lnTo>
                  <a:lnTo>
                    <a:pt x="26022" y="18643"/>
                  </a:lnTo>
                  <a:lnTo>
                    <a:pt x="26022" y="17449"/>
                  </a:lnTo>
                  <a:lnTo>
                    <a:pt x="25882" y="17310"/>
                  </a:lnTo>
                  <a:lnTo>
                    <a:pt x="25400" y="17119"/>
                  </a:lnTo>
                  <a:lnTo>
                    <a:pt x="24180" y="17119"/>
                  </a:lnTo>
                  <a:lnTo>
                    <a:pt x="23672" y="17348"/>
                  </a:lnTo>
                  <a:lnTo>
                    <a:pt x="22910" y="18237"/>
                  </a:lnTo>
                  <a:lnTo>
                    <a:pt x="22783" y="18643"/>
                  </a:lnTo>
                  <a:lnTo>
                    <a:pt x="22898" y="20828"/>
                  </a:lnTo>
                  <a:lnTo>
                    <a:pt x="23622" y="21666"/>
                  </a:lnTo>
                  <a:lnTo>
                    <a:pt x="24104" y="21869"/>
                  </a:lnTo>
                  <a:lnTo>
                    <a:pt x="25463" y="21869"/>
                  </a:lnTo>
                  <a:lnTo>
                    <a:pt x="25996" y="21640"/>
                  </a:lnTo>
                  <a:lnTo>
                    <a:pt x="26301" y="21221"/>
                  </a:lnTo>
                  <a:lnTo>
                    <a:pt x="26695" y="20701"/>
                  </a:lnTo>
                  <a:lnTo>
                    <a:pt x="26784" y="20434"/>
                  </a:lnTo>
                  <a:lnTo>
                    <a:pt x="26873" y="18643"/>
                  </a:lnTo>
                  <a:close/>
                </a:path>
                <a:path w="114300" h="53975">
                  <a:moveTo>
                    <a:pt x="27038" y="36677"/>
                  </a:moveTo>
                  <a:lnTo>
                    <a:pt x="26682" y="36703"/>
                  </a:lnTo>
                  <a:lnTo>
                    <a:pt x="26543" y="34937"/>
                  </a:lnTo>
                  <a:lnTo>
                    <a:pt x="26441" y="33274"/>
                  </a:lnTo>
                  <a:lnTo>
                    <a:pt x="26377" y="33134"/>
                  </a:lnTo>
                  <a:lnTo>
                    <a:pt x="25793" y="32791"/>
                  </a:lnTo>
                  <a:lnTo>
                    <a:pt x="25793" y="34937"/>
                  </a:lnTo>
                  <a:lnTo>
                    <a:pt x="25793" y="36004"/>
                  </a:lnTo>
                  <a:lnTo>
                    <a:pt x="25577" y="36334"/>
                  </a:lnTo>
                  <a:lnTo>
                    <a:pt x="24917" y="36652"/>
                  </a:lnTo>
                  <a:lnTo>
                    <a:pt x="24663" y="36715"/>
                  </a:lnTo>
                  <a:lnTo>
                    <a:pt x="24180" y="36715"/>
                  </a:lnTo>
                  <a:lnTo>
                    <a:pt x="24053" y="36677"/>
                  </a:lnTo>
                  <a:lnTo>
                    <a:pt x="23837" y="36537"/>
                  </a:lnTo>
                  <a:lnTo>
                    <a:pt x="23710" y="35521"/>
                  </a:lnTo>
                  <a:lnTo>
                    <a:pt x="24079" y="35318"/>
                  </a:lnTo>
                  <a:lnTo>
                    <a:pt x="24282" y="35267"/>
                  </a:lnTo>
                  <a:lnTo>
                    <a:pt x="25146" y="35153"/>
                  </a:lnTo>
                  <a:lnTo>
                    <a:pt x="25577" y="35039"/>
                  </a:lnTo>
                  <a:lnTo>
                    <a:pt x="25793" y="34937"/>
                  </a:lnTo>
                  <a:lnTo>
                    <a:pt x="25793" y="32791"/>
                  </a:lnTo>
                  <a:lnTo>
                    <a:pt x="25298" y="32639"/>
                  </a:lnTo>
                  <a:lnTo>
                    <a:pt x="24320" y="32639"/>
                  </a:lnTo>
                  <a:lnTo>
                    <a:pt x="23050" y="34112"/>
                  </a:lnTo>
                  <a:lnTo>
                    <a:pt x="23749" y="34112"/>
                  </a:lnTo>
                  <a:lnTo>
                    <a:pt x="23837" y="33705"/>
                  </a:lnTo>
                  <a:lnTo>
                    <a:pt x="24091" y="33375"/>
                  </a:lnTo>
                  <a:lnTo>
                    <a:pt x="24371" y="33274"/>
                  </a:lnTo>
                  <a:lnTo>
                    <a:pt x="25095" y="33274"/>
                  </a:lnTo>
                  <a:lnTo>
                    <a:pt x="25349" y="33324"/>
                  </a:lnTo>
                  <a:lnTo>
                    <a:pt x="25717" y="33553"/>
                  </a:lnTo>
                  <a:lnTo>
                    <a:pt x="25704" y="34404"/>
                  </a:lnTo>
                  <a:lnTo>
                    <a:pt x="25577" y="34480"/>
                  </a:lnTo>
                  <a:lnTo>
                    <a:pt x="23799" y="34709"/>
                  </a:lnTo>
                  <a:lnTo>
                    <a:pt x="23469" y="34848"/>
                  </a:lnTo>
                  <a:lnTo>
                    <a:pt x="22936" y="35318"/>
                  </a:lnTo>
                  <a:lnTo>
                    <a:pt x="23037" y="36817"/>
                  </a:lnTo>
                  <a:lnTo>
                    <a:pt x="23456" y="37211"/>
                  </a:lnTo>
                  <a:lnTo>
                    <a:pt x="23812" y="37350"/>
                  </a:lnTo>
                  <a:lnTo>
                    <a:pt x="24574" y="37350"/>
                  </a:lnTo>
                  <a:lnTo>
                    <a:pt x="24879" y="37274"/>
                  </a:lnTo>
                  <a:lnTo>
                    <a:pt x="25450" y="36982"/>
                  </a:lnTo>
                  <a:lnTo>
                    <a:pt x="25679" y="36817"/>
                  </a:lnTo>
                  <a:lnTo>
                    <a:pt x="25831" y="36614"/>
                  </a:lnTo>
                  <a:lnTo>
                    <a:pt x="25933" y="36982"/>
                  </a:lnTo>
                  <a:lnTo>
                    <a:pt x="26073" y="37211"/>
                  </a:lnTo>
                  <a:lnTo>
                    <a:pt x="26263" y="37299"/>
                  </a:lnTo>
                  <a:lnTo>
                    <a:pt x="26619" y="37299"/>
                  </a:lnTo>
                  <a:lnTo>
                    <a:pt x="27000" y="37236"/>
                  </a:lnTo>
                  <a:lnTo>
                    <a:pt x="27038" y="36703"/>
                  </a:lnTo>
                  <a:close/>
                </a:path>
                <a:path w="114300" h="53975">
                  <a:moveTo>
                    <a:pt x="27584" y="48171"/>
                  </a:moveTo>
                  <a:lnTo>
                    <a:pt x="27355" y="48145"/>
                  </a:lnTo>
                  <a:lnTo>
                    <a:pt x="27038" y="48145"/>
                  </a:lnTo>
                  <a:lnTo>
                    <a:pt x="26784" y="48260"/>
                  </a:lnTo>
                  <a:lnTo>
                    <a:pt x="26327" y="48679"/>
                  </a:lnTo>
                  <a:lnTo>
                    <a:pt x="26187" y="48869"/>
                  </a:lnTo>
                  <a:lnTo>
                    <a:pt x="26123" y="49009"/>
                  </a:lnTo>
                  <a:lnTo>
                    <a:pt x="26123" y="48247"/>
                  </a:lnTo>
                  <a:lnTo>
                    <a:pt x="25412" y="48247"/>
                  </a:lnTo>
                  <a:lnTo>
                    <a:pt x="25412" y="52705"/>
                  </a:lnTo>
                  <a:lnTo>
                    <a:pt x="26162" y="52705"/>
                  </a:lnTo>
                  <a:lnTo>
                    <a:pt x="26162" y="49822"/>
                  </a:lnTo>
                  <a:lnTo>
                    <a:pt x="26263" y="49542"/>
                  </a:lnTo>
                  <a:lnTo>
                    <a:pt x="26670" y="49060"/>
                  </a:lnTo>
                  <a:lnTo>
                    <a:pt x="26962" y="48933"/>
                  </a:lnTo>
                  <a:lnTo>
                    <a:pt x="27343" y="48933"/>
                  </a:lnTo>
                  <a:lnTo>
                    <a:pt x="27584" y="48958"/>
                  </a:lnTo>
                  <a:lnTo>
                    <a:pt x="27584" y="48171"/>
                  </a:lnTo>
                  <a:close/>
                </a:path>
                <a:path w="114300" h="53975">
                  <a:moveTo>
                    <a:pt x="29387" y="32753"/>
                  </a:moveTo>
                  <a:lnTo>
                    <a:pt x="28676" y="32753"/>
                  </a:lnTo>
                  <a:lnTo>
                    <a:pt x="28676" y="31508"/>
                  </a:lnTo>
                  <a:lnTo>
                    <a:pt x="27914" y="31508"/>
                  </a:lnTo>
                  <a:lnTo>
                    <a:pt x="27914" y="32753"/>
                  </a:lnTo>
                  <a:lnTo>
                    <a:pt x="27317" y="32753"/>
                  </a:lnTo>
                  <a:lnTo>
                    <a:pt x="27317" y="33362"/>
                  </a:lnTo>
                  <a:lnTo>
                    <a:pt x="27914" y="33362"/>
                  </a:lnTo>
                  <a:lnTo>
                    <a:pt x="27914" y="36601"/>
                  </a:lnTo>
                  <a:lnTo>
                    <a:pt x="27978" y="36830"/>
                  </a:lnTo>
                  <a:lnTo>
                    <a:pt x="28232" y="37185"/>
                  </a:lnTo>
                  <a:lnTo>
                    <a:pt x="28460" y="37274"/>
                  </a:lnTo>
                  <a:lnTo>
                    <a:pt x="28930" y="37274"/>
                  </a:lnTo>
                  <a:lnTo>
                    <a:pt x="29298" y="37236"/>
                  </a:lnTo>
                  <a:lnTo>
                    <a:pt x="29387" y="36614"/>
                  </a:lnTo>
                  <a:lnTo>
                    <a:pt x="28994" y="36626"/>
                  </a:lnTo>
                  <a:lnTo>
                    <a:pt x="28727" y="36525"/>
                  </a:lnTo>
                  <a:lnTo>
                    <a:pt x="28676" y="33362"/>
                  </a:lnTo>
                  <a:lnTo>
                    <a:pt x="29387" y="33362"/>
                  </a:lnTo>
                  <a:lnTo>
                    <a:pt x="29387" y="32753"/>
                  </a:lnTo>
                  <a:close/>
                </a:path>
                <a:path w="114300" h="53975">
                  <a:moveTo>
                    <a:pt x="29718" y="3149"/>
                  </a:moveTo>
                  <a:lnTo>
                    <a:pt x="29514" y="2590"/>
                  </a:lnTo>
                  <a:lnTo>
                    <a:pt x="29197" y="2286"/>
                  </a:lnTo>
                  <a:lnTo>
                    <a:pt x="28854" y="1955"/>
                  </a:lnTo>
                  <a:lnTo>
                    <a:pt x="28854" y="3149"/>
                  </a:lnTo>
                  <a:lnTo>
                    <a:pt x="28765" y="4940"/>
                  </a:lnTo>
                  <a:lnTo>
                    <a:pt x="28473" y="5537"/>
                  </a:lnTo>
                  <a:lnTo>
                    <a:pt x="28130" y="5740"/>
                  </a:lnTo>
                  <a:lnTo>
                    <a:pt x="27178" y="5740"/>
                  </a:lnTo>
                  <a:lnTo>
                    <a:pt x="26847" y="5575"/>
                  </a:lnTo>
                  <a:lnTo>
                    <a:pt x="26441" y="4940"/>
                  </a:lnTo>
                  <a:lnTo>
                    <a:pt x="26441" y="3149"/>
                  </a:lnTo>
                  <a:lnTo>
                    <a:pt x="28854" y="3149"/>
                  </a:lnTo>
                  <a:lnTo>
                    <a:pt x="28854" y="1955"/>
                  </a:lnTo>
                  <a:lnTo>
                    <a:pt x="28714" y="1816"/>
                  </a:lnTo>
                  <a:lnTo>
                    <a:pt x="28232" y="1625"/>
                  </a:lnTo>
                  <a:lnTo>
                    <a:pt x="27025" y="1625"/>
                  </a:lnTo>
                  <a:lnTo>
                    <a:pt x="26504" y="1854"/>
                  </a:lnTo>
                  <a:lnTo>
                    <a:pt x="25755" y="2743"/>
                  </a:lnTo>
                  <a:lnTo>
                    <a:pt x="25615" y="3149"/>
                  </a:lnTo>
                  <a:lnTo>
                    <a:pt x="25742" y="5334"/>
                  </a:lnTo>
                  <a:lnTo>
                    <a:pt x="26466" y="6172"/>
                  </a:lnTo>
                  <a:lnTo>
                    <a:pt x="26949" y="6375"/>
                  </a:lnTo>
                  <a:lnTo>
                    <a:pt x="28295" y="6375"/>
                  </a:lnTo>
                  <a:lnTo>
                    <a:pt x="28841" y="6146"/>
                  </a:lnTo>
                  <a:lnTo>
                    <a:pt x="29146" y="5740"/>
                  </a:lnTo>
                  <a:lnTo>
                    <a:pt x="29540" y="5207"/>
                  </a:lnTo>
                  <a:lnTo>
                    <a:pt x="29616" y="4940"/>
                  </a:lnTo>
                  <a:lnTo>
                    <a:pt x="29718" y="3149"/>
                  </a:lnTo>
                  <a:close/>
                </a:path>
                <a:path w="114300" h="53975">
                  <a:moveTo>
                    <a:pt x="32219" y="1752"/>
                  </a:moveTo>
                  <a:lnTo>
                    <a:pt x="31508" y="1752"/>
                  </a:lnTo>
                  <a:lnTo>
                    <a:pt x="31508" y="508"/>
                  </a:lnTo>
                  <a:lnTo>
                    <a:pt x="30759" y="508"/>
                  </a:lnTo>
                  <a:lnTo>
                    <a:pt x="30759" y="1752"/>
                  </a:lnTo>
                  <a:lnTo>
                    <a:pt x="30149" y="1752"/>
                  </a:lnTo>
                  <a:lnTo>
                    <a:pt x="30149" y="2374"/>
                  </a:lnTo>
                  <a:lnTo>
                    <a:pt x="30759" y="2374"/>
                  </a:lnTo>
                  <a:lnTo>
                    <a:pt x="30759" y="5600"/>
                  </a:lnTo>
                  <a:lnTo>
                    <a:pt x="30822" y="5842"/>
                  </a:lnTo>
                  <a:lnTo>
                    <a:pt x="31064" y="6197"/>
                  </a:lnTo>
                  <a:lnTo>
                    <a:pt x="31305" y="6286"/>
                  </a:lnTo>
                  <a:lnTo>
                    <a:pt x="31762" y="6286"/>
                  </a:lnTo>
                  <a:lnTo>
                    <a:pt x="32131" y="6248"/>
                  </a:lnTo>
                  <a:lnTo>
                    <a:pt x="32219" y="5626"/>
                  </a:lnTo>
                  <a:lnTo>
                    <a:pt x="31826" y="5638"/>
                  </a:lnTo>
                  <a:lnTo>
                    <a:pt x="31559" y="5537"/>
                  </a:lnTo>
                  <a:lnTo>
                    <a:pt x="31508" y="2374"/>
                  </a:lnTo>
                  <a:lnTo>
                    <a:pt x="32219" y="2374"/>
                  </a:lnTo>
                  <a:lnTo>
                    <a:pt x="32219" y="1752"/>
                  </a:lnTo>
                  <a:close/>
                </a:path>
                <a:path w="114300" h="53975">
                  <a:moveTo>
                    <a:pt x="33680" y="48247"/>
                  </a:moveTo>
                  <a:lnTo>
                    <a:pt x="32931" y="48247"/>
                  </a:lnTo>
                  <a:lnTo>
                    <a:pt x="32016" y="51739"/>
                  </a:lnTo>
                  <a:lnTo>
                    <a:pt x="31153" y="48247"/>
                  </a:lnTo>
                  <a:lnTo>
                    <a:pt x="30302" y="48247"/>
                  </a:lnTo>
                  <a:lnTo>
                    <a:pt x="29438" y="51752"/>
                  </a:lnTo>
                  <a:lnTo>
                    <a:pt x="28575" y="48247"/>
                  </a:lnTo>
                  <a:lnTo>
                    <a:pt x="27762" y="48247"/>
                  </a:lnTo>
                  <a:lnTo>
                    <a:pt x="29044" y="52705"/>
                  </a:lnTo>
                  <a:lnTo>
                    <a:pt x="29819" y="52705"/>
                  </a:lnTo>
                  <a:lnTo>
                    <a:pt x="30695" y="49250"/>
                  </a:lnTo>
                  <a:lnTo>
                    <a:pt x="31610" y="52705"/>
                  </a:lnTo>
                  <a:lnTo>
                    <a:pt x="32385" y="52705"/>
                  </a:lnTo>
                  <a:lnTo>
                    <a:pt x="33680" y="48247"/>
                  </a:lnTo>
                  <a:close/>
                </a:path>
                <a:path w="114300" h="53975">
                  <a:moveTo>
                    <a:pt x="33756" y="18338"/>
                  </a:moveTo>
                  <a:lnTo>
                    <a:pt x="33705" y="18034"/>
                  </a:lnTo>
                  <a:lnTo>
                    <a:pt x="33375" y="17373"/>
                  </a:lnTo>
                  <a:lnTo>
                    <a:pt x="32956" y="17145"/>
                  </a:lnTo>
                  <a:lnTo>
                    <a:pt x="32080" y="17145"/>
                  </a:lnTo>
                  <a:lnTo>
                    <a:pt x="31826" y="17208"/>
                  </a:lnTo>
                  <a:lnTo>
                    <a:pt x="31381" y="17437"/>
                  </a:lnTo>
                  <a:lnTo>
                    <a:pt x="31191" y="17614"/>
                  </a:lnTo>
                  <a:lnTo>
                    <a:pt x="31013" y="17856"/>
                  </a:lnTo>
                  <a:lnTo>
                    <a:pt x="30924" y="17665"/>
                  </a:lnTo>
                  <a:lnTo>
                    <a:pt x="30810" y="17513"/>
                  </a:lnTo>
                  <a:lnTo>
                    <a:pt x="30467" y="17233"/>
                  </a:lnTo>
                  <a:lnTo>
                    <a:pt x="30187" y="17145"/>
                  </a:lnTo>
                  <a:lnTo>
                    <a:pt x="29514" y="17145"/>
                  </a:lnTo>
                  <a:lnTo>
                    <a:pt x="29235" y="17233"/>
                  </a:lnTo>
                  <a:lnTo>
                    <a:pt x="28841" y="17500"/>
                  </a:lnTo>
                  <a:lnTo>
                    <a:pt x="28689" y="17665"/>
                  </a:lnTo>
                  <a:lnTo>
                    <a:pt x="28511" y="17881"/>
                  </a:lnTo>
                  <a:lnTo>
                    <a:pt x="28511" y="17246"/>
                  </a:lnTo>
                  <a:lnTo>
                    <a:pt x="27762" y="17246"/>
                  </a:lnTo>
                  <a:lnTo>
                    <a:pt x="27762" y="21704"/>
                  </a:lnTo>
                  <a:lnTo>
                    <a:pt x="28511" y="21704"/>
                  </a:lnTo>
                  <a:lnTo>
                    <a:pt x="28511" y="18770"/>
                  </a:lnTo>
                  <a:lnTo>
                    <a:pt x="28625" y="18376"/>
                  </a:lnTo>
                  <a:lnTo>
                    <a:pt x="29095" y="17932"/>
                  </a:lnTo>
                  <a:lnTo>
                    <a:pt x="29349" y="17830"/>
                  </a:lnTo>
                  <a:lnTo>
                    <a:pt x="29946" y="17830"/>
                  </a:lnTo>
                  <a:lnTo>
                    <a:pt x="30162" y="17932"/>
                  </a:lnTo>
                  <a:lnTo>
                    <a:pt x="30340" y="18275"/>
                  </a:lnTo>
                  <a:lnTo>
                    <a:pt x="30378" y="18491"/>
                  </a:lnTo>
                  <a:lnTo>
                    <a:pt x="30378" y="21704"/>
                  </a:lnTo>
                  <a:lnTo>
                    <a:pt x="31140" y="21704"/>
                  </a:lnTo>
                  <a:lnTo>
                    <a:pt x="31140" y="18656"/>
                  </a:lnTo>
                  <a:lnTo>
                    <a:pt x="31242" y="18326"/>
                  </a:lnTo>
                  <a:lnTo>
                    <a:pt x="31673" y="17932"/>
                  </a:lnTo>
                  <a:lnTo>
                    <a:pt x="31927" y="17830"/>
                  </a:lnTo>
                  <a:lnTo>
                    <a:pt x="32435" y="17830"/>
                  </a:lnTo>
                  <a:lnTo>
                    <a:pt x="32613" y="17894"/>
                  </a:lnTo>
                  <a:lnTo>
                    <a:pt x="32918" y="18110"/>
                  </a:lnTo>
                  <a:lnTo>
                    <a:pt x="32981" y="18313"/>
                  </a:lnTo>
                  <a:lnTo>
                    <a:pt x="32981" y="21704"/>
                  </a:lnTo>
                  <a:lnTo>
                    <a:pt x="33756" y="21704"/>
                  </a:lnTo>
                  <a:lnTo>
                    <a:pt x="33756" y="18338"/>
                  </a:lnTo>
                  <a:close/>
                </a:path>
                <a:path w="114300" h="53975">
                  <a:moveTo>
                    <a:pt x="34150" y="36677"/>
                  </a:moveTo>
                  <a:lnTo>
                    <a:pt x="33794" y="36703"/>
                  </a:lnTo>
                  <a:lnTo>
                    <a:pt x="33642" y="34937"/>
                  </a:lnTo>
                  <a:lnTo>
                    <a:pt x="33553" y="33274"/>
                  </a:lnTo>
                  <a:lnTo>
                    <a:pt x="33489" y="33134"/>
                  </a:lnTo>
                  <a:lnTo>
                    <a:pt x="32905" y="32791"/>
                  </a:lnTo>
                  <a:lnTo>
                    <a:pt x="32905" y="34937"/>
                  </a:lnTo>
                  <a:lnTo>
                    <a:pt x="32905" y="36004"/>
                  </a:lnTo>
                  <a:lnTo>
                    <a:pt x="32689" y="36334"/>
                  </a:lnTo>
                  <a:lnTo>
                    <a:pt x="32029" y="36652"/>
                  </a:lnTo>
                  <a:lnTo>
                    <a:pt x="31762" y="36715"/>
                  </a:lnTo>
                  <a:lnTo>
                    <a:pt x="31292" y="36715"/>
                  </a:lnTo>
                  <a:lnTo>
                    <a:pt x="31165" y="36677"/>
                  </a:lnTo>
                  <a:lnTo>
                    <a:pt x="30949" y="36537"/>
                  </a:lnTo>
                  <a:lnTo>
                    <a:pt x="30822" y="35521"/>
                  </a:lnTo>
                  <a:lnTo>
                    <a:pt x="31191" y="35318"/>
                  </a:lnTo>
                  <a:lnTo>
                    <a:pt x="31394" y="35267"/>
                  </a:lnTo>
                  <a:lnTo>
                    <a:pt x="32258" y="35153"/>
                  </a:lnTo>
                  <a:lnTo>
                    <a:pt x="32689" y="35039"/>
                  </a:lnTo>
                  <a:lnTo>
                    <a:pt x="32905" y="34937"/>
                  </a:lnTo>
                  <a:lnTo>
                    <a:pt x="32905" y="32791"/>
                  </a:lnTo>
                  <a:lnTo>
                    <a:pt x="32397" y="32639"/>
                  </a:lnTo>
                  <a:lnTo>
                    <a:pt x="31432" y="32639"/>
                  </a:lnTo>
                  <a:lnTo>
                    <a:pt x="30149" y="34112"/>
                  </a:lnTo>
                  <a:lnTo>
                    <a:pt x="30861" y="34112"/>
                  </a:lnTo>
                  <a:lnTo>
                    <a:pt x="30937" y="33705"/>
                  </a:lnTo>
                  <a:lnTo>
                    <a:pt x="31191" y="33375"/>
                  </a:lnTo>
                  <a:lnTo>
                    <a:pt x="31470" y="33274"/>
                  </a:lnTo>
                  <a:lnTo>
                    <a:pt x="32207" y="33274"/>
                  </a:lnTo>
                  <a:lnTo>
                    <a:pt x="32461" y="33324"/>
                  </a:lnTo>
                  <a:lnTo>
                    <a:pt x="32829" y="33553"/>
                  </a:lnTo>
                  <a:lnTo>
                    <a:pt x="32804" y="34404"/>
                  </a:lnTo>
                  <a:lnTo>
                    <a:pt x="30911" y="34709"/>
                  </a:lnTo>
                  <a:lnTo>
                    <a:pt x="30568" y="34848"/>
                  </a:lnTo>
                  <a:lnTo>
                    <a:pt x="30048" y="35318"/>
                  </a:lnTo>
                  <a:lnTo>
                    <a:pt x="30149" y="36817"/>
                  </a:lnTo>
                  <a:lnTo>
                    <a:pt x="30556" y="37211"/>
                  </a:lnTo>
                  <a:lnTo>
                    <a:pt x="30924" y="37350"/>
                  </a:lnTo>
                  <a:lnTo>
                    <a:pt x="31673" y="37350"/>
                  </a:lnTo>
                  <a:lnTo>
                    <a:pt x="31991" y="37274"/>
                  </a:lnTo>
                  <a:lnTo>
                    <a:pt x="32562" y="36982"/>
                  </a:lnTo>
                  <a:lnTo>
                    <a:pt x="32778" y="36817"/>
                  </a:lnTo>
                  <a:lnTo>
                    <a:pt x="32931" y="36614"/>
                  </a:lnTo>
                  <a:lnTo>
                    <a:pt x="33045" y="36982"/>
                  </a:lnTo>
                  <a:lnTo>
                    <a:pt x="33185" y="37211"/>
                  </a:lnTo>
                  <a:lnTo>
                    <a:pt x="33375" y="37299"/>
                  </a:lnTo>
                  <a:lnTo>
                    <a:pt x="33731" y="37299"/>
                  </a:lnTo>
                  <a:lnTo>
                    <a:pt x="34112" y="37236"/>
                  </a:lnTo>
                  <a:lnTo>
                    <a:pt x="34150" y="36703"/>
                  </a:lnTo>
                  <a:close/>
                </a:path>
                <a:path w="114300" h="53975">
                  <a:moveTo>
                    <a:pt x="36817" y="3149"/>
                  </a:moveTo>
                  <a:lnTo>
                    <a:pt x="36626" y="2590"/>
                  </a:lnTo>
                  <a:lnTo>
                    <a:pt x="36309" y="2286"/>
                  </a:lnTo>
                  <a:lnTo>
                    <a:pt x="35966" y="1955"/>
                  </a:lnTo>
                  <a:lnTo>
                    <a:pt x="35966" y="3149"/>
                  </a:lnTo>
                  <a:lnTo>
                    <a:pt x="35877" y="4940"/>
                  </a:lnTo>
                  <a:lnTo>
                    <a:pt x="35572" y="5537"/>
                  </a:lnTo>
                  <a:lnTo>
                    <a:pt x="35242" y="5740"/>
                  </a:lnTo>
                  <a:lnTo>
                    <a:pt x="34290" y="5740"/>
                  </a:lnTo>
                  <a:lnTo>
                    <a:pt x="33959" y="5575"/>
                  </a:lnTo>
                  <a:lnTo>
                    <a:pt x="33540" y="4940"/>
                  </a:lnTo>
                  <a:lnTo>
                    <a:pt x="33553" y="3149"/>
                  </a:lnTo>
                  <a:lnTo>
                    <a:pt x="35966" y="3149"/>
                  </a:lnTo>
                  <a:lnTo>
                    <a:pt x="35966" y="1955"/>
                  </a:lnTo>
                  <a:lnTo>
                    <a:pt x="35826" y="1816"/>
                  </a:lnTo>
                  <a:lnTo>
                    <a:pt x="35344" y="1625"/>
                  </a:lnTo>
                  <a:lnTo>
                    <a:pt x="34137" y="1625"/>
                  </a:lnTo>
                  <a:lnTo>
                    <a:pt x="33616" y="1854"/>
                  </a:lnTo>
                  <a:lnTo>
                    <a:pt x="32854" y="2743"/>
                  </a:lnTo>
                  <a:lnTo>
                    <a:pt x="32727" y="3149"/>
                  </a:lnTo>
                  <a:lnTo>
                    <a:pt x="32854" y="5334"/>
                  </a:lnTo>
                  <a:lnTo>
                    <a:pt x="33566" y="6172"/>
                  </a:lnTo>
                  <a:lnTo>
                    <a:pt x="34061" y="6375"/>
                  </a:lnTo>
                  <a:lnTo>
                    <a:pt x="35407" y="6375"/>
                  </a:lnTo>
                  <a:lnTo>
                    <a:pt x="35941" y="6146"/>
                  </a:lnTo>
                  <a:lnTo>
                    <a:pt x="36258" y="5740"/>
                  </a:lnTo>
                  <a:lnTo>
                    <a:pt x="36652" y="5207"/>
                  </a:lnTo>
                  <a:lnTo>
                    <a:pt x="36728" y="4940"/>
                  </a:lnTo>
                  <a:lnTo>
                    <a:pt x="36817" y="3149"/>
                  </a:lnTo>
                  <a:close/>
                </a:path>
                <a:path w="114300" h="53975">
                  <a:moveTo>
                    <a:pt x="38392" y="52171"/>
                  </a:moveTo>
                  <a:lnTo>
                    <a:pt x="38049" y="52197"/>
                  </a:lnTo>
                  <a:lnTo>
                    <a:pt x="37896" y="50431"/>
                  </a:lnTo>
                  <a:lnTo>
                    <a:pt x="37807" y="48768"/>
                  </a:lnTo>
                  <a:lnTo>
                    <a:pt x="37744" y="48628"/>
                  </a:lnTo>
                  <a:lnTo>
                    <a:pt x="37147" y="48285"/>
                  </a:lnTo>
                  <a:lnTo>
                    <a:pt x="37147" y="50431"/>
                  </a:lnTo>
                  <a:lnTo>
                    <a:pt x="37147" y="51498"/>
                  </a:lnTo>
                  <a:lnTo>
                    <a:pt x="36944" y="51828"/>
                  </a:lnTo>
                  <a:lnTo>
                    <a:pt x="36283" y="52158"/>
                  </a:lnTo>
                  <a:lnTo>
                    <a:pt x="36017" y="52222"/>
                  </a:lnTo>
                  <a:lnTo>
                    <a:pt x="35547" y="52222"/>
                  </a:lnTo>
                  <a:lnTo>
                    <a:pt x="35420" y="52171"/>
                  </a:lnTo>
                  <a:lnTo>
                    <a:pt x="35204" y="52031"/>
                  </a:lnTo>
                  <a:lnTo>
                    <a:pt x="35077" y="51015"/>
                  </a:lnTo>
                  <a:lnTo>
                    <a:pt x="35445" y="50812"/>
                  </a:lnTo>
                  <a:lnTo>
                    <a:pt x="35648" y="50761"/>
                  </a:lnTo>
                  <a:lnTo>
                    <a:pt x="36512" y="50647"/>
                  </a:lnTo>
                  <a:lnTo>
                    <a:pt x="36944" y="50546"/>
                  </a:lnTo>
                  <a:lnTo>
                    <a:pt x="37147" y="50431"/>
                  </a:lnTo>
                  <a:lnTo>
                    <a:pt x="37147" y="48285"/>
                  </a:lnTo>
                  <a:lnTo>
                    <a:pt x="36652" y="48133"/>
                  </a:lnTo>
                  <a:lnTo>
                    <a:pt x="35687" y="48133"/>
                  </a:lnTo>
                  <a:lnTo>
                    <a:pt x="34404" y="49606"/>
                  </a:lnTo>
                  <a:lnTo>
                    <a:pt x="35102" y="49606"/>
                  </a:lnTo>
                  <a:lnTo>
                    <a:pt x="35191" y="49199"/>
                  </a:lnTo>
                  <a:lnTo>
                    <a:pt x="35445" y="48869"/>
                  </a:lnTo>
                  <a:lnTo>
                    <a:pt x="35725" y="48768"/>
                  </a:lnTo>
                  <a:lnTo>
                    <a:pt x="36461" y="48768"/>
                  </a:lnTo>
                  <a:lnTo>
                    <a:pt x="36715" y="48831"/>
                  </a:lnTo>
                  <a:lnTo>
                    <a:pt x="37084" y="49060"/>
                  </a:lnTo>
                  <a:lnTo>
                    <a:pt x="37058" y="49911"/>
                  </a:lnTo>
                  <a:lnTo>
                    <a:pt x="35166" y="50203"/>
                  </a:lnTo>
                  <a:lnTo>
                    <a:pt x="34823" y="50342"/>
                  </a:lnTo>
                  <a:lnTo>
                    <a:pt x="34302" y="50812"/>
                  </a:lnTo>
                  <a:lnTo>
                    <a:pt x="34404" y="52311"/>
                  </a:lnTo>
                  <a:lnTo>
                    <a:pt x="34810" y="52705"/>
                  </a:lnTo>
                  <a:lnTo>
                    <a:pt x="35179" y="52857"/>
                  </a:lnTo>
                  <a:lnTo>
                    <a:pt x="35928" y="52857"/>
                  </a:lnTo>
                  <a:lnTo>
                    <a:pt x="37185" y="52108"/>
                  </a:lnTo>
                  <a:lnTo>
                    <a:pt x="37287" y="52489"/>
                  </a:lnTo>
                  <a:lnTo>
                    <a:pt x="37439" y="52705"/>
                  </a:lnTo>
                  <a:lnTo>
                    <a:pt x="37617" y="52793"/>
                  </a:lnTo>
                  <a:lnTo>
                    <a:pt x="37985" y="52793"/>
                  </a:lnTo>
                  <a:lnTo>
                    <a:pt x="38366" y="52730"/>
                  </a:lnTo>
                  <a:lnTo>
                    <a:pt x="38392" y="52197"/>
                  </a:lnTo>
                  <a:close/>
                </a:path>
                <a:path w="114300" h="53975">
                  <a:moveTo>
                    <a:pt x="38874" y="21170"/>
                  </a:moveTo>
                  <a:lnTo>
                    <a:pt x="38519" y="21196"/>
                  </a:lnTo>
                  <a:lnTo>
                    <a:pt x="38379" y="19443"/>
                  </a:lnTo>
                  <a:lnTo>
                    <a:pt x="38290" y="17767"/>
                  </a:lnTo>
                  <a:lnTo>
                    <a:pt x="38214" y="17640"/>
                  </a:lnTo>
                  <a:lnTo>
                    <a:pt x="37630" y="17297"/>
                  </a:lnTo>
                  <a:lnTo>
                    <a:pt x="37630" y="19443"/>
                  </a:lnTo>
                  <a:lnTo>
                    <a:pt x="37630" y="20497"/>
                  </a:lnTo>
                  <a:lnTo>
                    <a:pt x="37426" y="20828"/>
                  </a:lnTo>
                  <a:lnTo>
                    <a:pt x="36753" y="21158"/>
                  </a:lnTo>
                  <a:lnTo>
                    <a:pt x="36499" y="21221"/>
                  </a:lnTo>
                  <a:lnTo>
                    <a:pt x="36029" y="21221"/>
                  </a:lnTo>
                  <a:lnTo>
                    <a:pt x="35902" y="21183"/>
                  </a:lnTo>
                  <a:lnTo>
                    <a:pt x="35674" y="21031"/>
                  </a:lnTo>
                  <a:lnTo>
                    <a:pt x="35560" y="20027"/>
                  </a:lnTo>
                  <a:lnTo>
                    <a:pt x="35928" y="19812"/>
                  </a:lnTo>
                  <a:lnTo>
                    <a:pt x="36131" y="19761"/>
                  </a:lnTo>
                  <a:lnTo>
                    <a:pt x="36995" y="19646"/>
                  </a:lnTo>
                  <a:lnTo>
                    <a:pt x="37414" y="19545"/>
                  </a:lnTo>
                  <a:lnTo>
                    <a:pt x="37630" y="19443"/>
                  </a:lnTo>
                  <a:lnTo>
                    <a:pt x="37630" y="17297"/>
                  </a:lnTo>
                  <a:lnTo>
                    <a:pt x="37134" y="17145"/>
                  </a:lnTo>
                  <a:lnTo>
                    <a:pt x="36169" y="17145"/>
                  </a:lnTo>
                  <a:lnTo>
                    <a:pt x="34886" y="18605"/>
                  </a:lnTo>
                  <a:lnTo>
                    <a:pt x="35585" y="18605"/>
                  </a:lnTo>
                  <a:lnTo>
                    <a:pt x="35674" y="18211"/>
                  </a:lnTo>
                  <a:lnTo>
                    <a:pt x="35928" y="17881"/>
                  </a:lnTo>
                  <a:lnTo>
                    <a:pt x="36207" y="17767"/>
                  </a:lnTo>
                  <a:lnTo>
                    <a:pt x="36944" y="17767"/>
                  </a:lnTo>
                  <a:lnTo>
                    <a:pt x="37198" y="17830"/>
                  </a:lnTo>
                  <a:lnTo>
                    <a:pt x="37553" y="18059"/>
                  </a:lnTo>
                  <a:lnTo>
                    <a:pt x="37541" y="18910"/>
                  </a:lnTo>
                  <a:lnTo>
                    <a:pt x="35636" y="19215"/>
                  </a:lnTo>
                  <a:lnTo>
                    <a:pt x="35306" y="19342"/>
                  </a:lnTo>
                  <a:lnTo>
                    <a:pt x="34785" y="19812"/>
                  </a:lnTo>
                  <a:lnTo>
                    <a:pt x="34886" y="21323"/>
                  </a:lnTo>
                  <a:lnTo>
                    <a:pt x="35293" y="21717"/>
                  </a:lnTo>
                  <a:lnTo>
                    <a:pt x="35648" y="21856"/>
                  </a:lnTo>
                  <a:lnTo>
                    <a:pt x="36410" y="21856"/>
                  </a:lnTo>
                  <a:lnTo>
                    <a:pt x="36728" y="21780"/>
                  </a:lnTo>
                  <a:lnTo>
                    <a:pt x="37299" y="21488"/>
                  </a:lnTo>
                  <a:lnTo>
                    <a:pt x="37515" y="21323"/>
                  </a:lnTo>
                  <a:lnTo>
                    <a:pt x="37668" y="21120"/>
                  </a:lnTo>
                  <a:lnTo>
                    <a:pt x="37769" y="21488"/>
                  </a:lnTo>
                  <a:lnTo>
                    <a:pt x="37909" y="21717"/>
                  </a:lnTo>
                  <a:lnTo>
                    <a:pt x="38100" y="21805"/>
                  </a:lnTo>
                  <a:lnTo>
                    <a:pt x="38468" y="21805"/>
                  </a:lnTo>
                  <a:lnTo>
                    <a:pt x="38849" y="21729"/>
                  </a:lnTo>
                  <a:lnTo>
                    <a:pt x="38874" y="21196"/>
                  </a:lnTo>
                  <a:close/>
                </a:path>
                <a:path w="114300" h="53975">
                  <a:moveTo>
                    <a:pt x="40373" y="17272"/>
                  </a:moveTo>
                  <a:lnTo>
                    <a:pt x="39611" y="17272"/>
                  </a:lnTo>
                  <a:lnTo>
                    <a:pt x="39611" y="21704"/>
                  </a:lnTo>
                  <a:lnTo>
                    <a:pt x="40373" y="21704"/>
                  </a:lnTo>
                  <a:lnTo>
                    <a:pt x="40373" y="17272"/>
                  </a:lnTo>
                  <a:close/>
                </a:path>
                <a:path w="114300" h="53975">
                  <a:moveTo>
                    <a:pt x="40373" y="15595"/>
                  </a:moveTo>
                  <a:lnTo>
                    <a:pt x="39611" y="15595"/>
                  </a:lnTo>
                  <a:lnTo>
                    <a:pt x="39611" y="16446"/>
                  </a:lnTo>
                  <a:lnTo>
                    <a:pt x="40373" y="16446"/>
                  </a:lnTo>
                  <a:lnTo>
                    <a:pt x="40373" y="15595"/>
                  </a:lnTo>
                  <a:close/>
                </a:path>
                <a:path w="114300" h="53975">
                  <a:moveTo>
                    <a:pt x="41224" y="3263"/>
                  </a:moveTo>
                  <a:lnTo>
                    <a:pt x="41160" y="2654"/>
                  </a:lnTo>
                  <a:lnTo>
                    <a:pt x="40970" y="2235"/>
                  </a:lnTo>
                  <a:lnTo>
                    <a:pt x="40652" y="1993"/>
                  </a:lnTo>
                  <a:lnTo>
                    <a:pt x="40335" y="1752"/>
                  </a:lnTo>
                  <a:lnTo>
                    <a:pt x="39928" y="1625"/>
                  </a:lnTo>
                  <a:lnTo>
                    <a:pt x="38849" y="1625"/>
                  </a:lnTo>
                  <a:lnTo>
                    <a:pt x="38354" y="1854"/>
                  </a:lnTo>
                  <a:lnTo>
                    <a:pt x="37604" y="2717"/>
                  </a:lnTo>
                  <a:lnTo>
                    <a:pt x="37414" y="3327"/>
                  </a:lnTo>
                  <a:lnTo>
                    <a:pt x="37414" y="4749"/>
                  </a:lnTo>
                  <a:lnTo>
                    <a:pt x="37579" y="5283"/>
                  </a:lnTo>
                  <a:lnTo>
                    <a:pt x="38277" y="6134"/>
                  </a:lnTo>
                  <a:lnTo>
                    <a:pt x="38747" y="6350"/>
                  </a:lnTo>
                  <a:lnTo>
                    <a:pt x="39839" y="6350"/>
                  </a:lnTo>
                  <a:lnTo>
                    <a:pt x="40271" y="6210"/>
                  </a:lnTo>
                  <a:lnTo>
                    <a:pt x="40932" y="5664"/>
                  </a:lnTo>
                  <a:lnTo>
                    <a:pt x="41135" y="5232"/>
                  </a:lnTo>
                  <a:lnTo>
                    <a:pt x="41224" y="4635"/>
                  </a:lnTo>
                  <a:lnTo>
                    <a:pt x="40500" y="4635"/>
                  </a:lnTo>
                  <a:lnTo>
                    <a:pt x="40424" y="4965"/>
                  </a:lnTo>
                  <a:lnTo>
                    <a:pt x="40297" y="5232"/>
                  </a:lnTo>
                  <a:lnTo>
                    <a:pt x="39941" y="5600"/>
                  </a:lnTo>
                  <a:lnTo>
                    <a:pt x="39700" y="5702"/>
                  </a:lnTo>
                  <a:lnTo>
                    <a:pt x="38976" y="5702"/>
                  </a:lnTo>
                  <a:lnTo>
                    <a:pt x="38684" y="5549"/>
                  </a:lnTo>
                  <a:lnTo>
                    <a:pt x="38303" y="4940"/>
                  </a:lnTo>
                  <a:lnTo>
                    <a:pt x="38214" y="4572"/>
                  </a:lnTo>
                  <a:lnTo>
                    <a:pt x="38214" y="3670"/>
                  </a:lnTo>
                  <a:lnTo>
                    <a:pt x="38277" y="3302"/>
                  </a:lnTo>
                  <a:lnTo>
                    <a:pt x="38620" y="2527"/>
                  </a:lnTo>
                  <a:lnTo>
                    <a:pt x="38950" y="2298"/>
                  </a:lnTo>
                  <a:lnTo>
                    <a:pt x="39776" y="2298"/>
                  </a:lnTo>
                  <a:lnTo>
                    <a:pt x="40030" y="2387"/>
                  </a:lnTo>
                  <a:lnTo>
                    <a:pt x="40347" y="2755"/>
                  </a:lnTo>
                  <a:lnTo>
                    <a:pt x="40449" y="2984"/>
                  </a:lnTo>
                  <a:lnTo>
                    <a:pt x="40500" y="3263"/>
                  </a:lnTo>
                  <a:lnTo>
                    <a:pt x="41224" y="3263"/>
                  </a:lnTo>
                  <a:close/>
                </a:path>
                <a:path w="114300" h="53975">
                  <a:moveTo>
                    <a:pt x="41313" y="48171"/>
                  </a:moveTo>
                  <a:lnTo>
                    <a:pt x="41084" y="48145"/>
                  </a:lnTo>
                  <a:lnTo>
                    <a:pt x="40779" y="48145"/>
                  </a:lnTo>
                  <a:lnTo>
                    <a:pt x="40513" y="48260"/>
                  </a:lnTo>
                  <a:lnTo>
                    <a:pt x="40068" y="48679"/>
                  </a:lnTo>
                  <a:lnTo>
                    <a:pt x="39916" y="48869"/>
                  </a:lnTo>
                  <a:lnTo>
                    <a:pt x="39865" y="49009"/>
                  </a:lnTo>
                  <a:lnTo>
                    <a:pt x="39865" y="48247"/>
                  </a:lnTo>
                  <a:lnTo>
                    <a:pt x="39154" y="48247"/>
                  </a:lnTo>
                  <a:lnTo>
                    <a:pt x="39154" y="52705"/>
                  </a:lnTo>
                  <a:lnTo>
                    <a:pt x="39890" y="52705"/>
                  </a:lnTo>
                  <a:lnTo>
                    <a:pt x="39890" y="49822"/>
                  </a:lnTo>
                  <a:lnTo>
                    <a:pt x="39992" y="49542"/>
                  </a:lnTo>
                  <a:lnTo>
                    <a:pt x="40398" y="49060"/>
                  </a:lnTo>
                  <a:lnTo>
                    <a:pt x="40690" y="48933"/>
                  </a:lnTo>
                  <a:lnTo>
                    <a:pt x="41071" y="48933"/>
                  </a:lnTo>
                  <a:lnTo>
                    <a:pt x="41313" y="48958"/>
                  </a:lnTo>
                  <a:lnTo>
                    <a:pt x="41313" y="48171"/>
                  </a:lnTo>
                  <a:close/>
                </a:path>
                <a:path w="114300" h="53975">
                  <a:moveTo>
                    <a:pt x="41922" y="34632"/>
                  </a:moveTo>
                  <a:lnTo>
                    <a:pt x="41656" y="34340"/>
                  </a:lnTo>
                  <a:lnTo>
                    <a:pt x="41465" y="34163"/>
                  </a:lnTo>
                  <a:lnTo>
                    <a:pt x="41236" y="34036"/>
                  </a:lnTo>
                  <a:lnTo>
                    <a:pt x="41211" y="34937"/>
                  </a:lnTo>
                  <a:lnTo>
                    <a:pt x="41135" y="35864"/>
                  </a:lnTo>
                  <a:lnTo>
                    <a:pt x="40792" y="36347"/>
                  </a:lnTo>
                  <a:lnTo>
                    <a:pt x="40424" y="36499"/>
                  </a:lnTo>
                  <a:lnTo>
                    <a:pt x="38138" y="36499"/>
                  </a:lnTo>
                  <a:lnTo>
                    <a:pt x="38138" y="34340"/>
                  </a:lnTo>
                  <a:lnTo>
                    <a:pt x="40132" y="34340"/>
                  </a:lnTo>
                  <a:lnTo>
                    <a:pt x="40398" y="34391"/>
                  </a:lnTo>
                  <a:lnTo>
                    <a:pt x="41008" y="34632"/>
                  </a:lnTo>
                  <a:lnTo>
                    <a:pt x="41211" y="34937"/>
                  </a:lnTo>
                  <a:lnTo>
                    <a:pt x="41211" y="34036"/>
                  </a:lnTo>
                  <a:lnTo>
                    <a:pt x="40919" y="33909"/>
                  </a:lnTo>
                  <a:lnTo>
                    <a:pt x="41135" y="33807"/>
                  </a:lnTo>
                  <a:lnTo>
                    <a:pt x="41313" y="33680"/>
                  </a:lnTo>
                  <a:lnTo>
                    <a:pt x="41567" y="33375"/>
                  </a:lnTo>
                  <a:lnTo>
                    <a:pt x="41656" y="31978"/>
                  </a:lnTo>
                  <a:lnTo>
                    <a:pt x="41503" y="31775"/>
                  </a:lnTo>
                  <a:lnTo>
                    <a:pt x="41173" y="31305"/>
                  </a:lnTo>
                  <a:lnTo>
                    <a:pt x="40894" y="31191"/>
                  </a:lnTo>
                  <a:lnTo>
                    <a:pt x="40894" y="32283"/>
                  </a:lnTo>
                  <a:lnTo>
                    <a:pt x="40805" y="33312"/>
                  </a:lnTo>
                  <a:lnTo>
                    <a:pt x="40259" y="33629"/>
                  </a:lnTo>
                  <a:lnTo>
                    <a:pt x="39992" y="33680"/>
                  </a:lnTo>
                  <a:lnTo>
                    <a:pt x="38138" y="33680"/>
                  </a:lnTo>
                  <a:lnTo>
                    <a:pt x="38138" y="31775"/>
                  </a:lnTo>
                  <a:lnTo>
                    <a:pt x="39966" y="31775"/>
                  </a:lnTo>
                  <a:lnTo>
                    <a:pt x="40246" y="31826"/>
                  </a:lnTo>
                  <a:lnTo>
                    <a:pt x="40754" y="32042"/>
                  </a:lnTo>
                  <a:lnTo>
                    <a:pt x="40894" y="32283"/>
                  </a:lnTo>
                  <a:lnTo>
                    <a:pt x="40894" y="31191"/>
                  </a:lnTo>
                  <a:lnTo>
                    <a:pt x="40665" y="31089"/>
                  </a:lnTo>
                  <a:lnTo>
                    <a:pt x="37325" y="31089"/>
                  </a:lnTo>
                  <a:lnTo>
                    <a:pt x="37325" y="37211"/>
                  </a:lnTo>
                  <a:lnTo>
                    <a:pt x="40716" y="37211"/>
                  </a:lnTo>
                  <a:lnTo>
                    <a:pt x="41300" y="36969"/>
                  </a:lnTo>
                  <a:lnTo>
                    <a:pt x="41668" y="36499"/>
                  </a:lnTo>
                  <a:lnTo>
                    <a:pt x="41910" y="36169"/>
                  </a:lnTo>
                  <a:lnTo>
                    <a:pt x="41922" y="34632"/>
                  </a:lnTo>
                  <a:close/>
                </a:path>
                <a:path w="114300" h="53975">
                  <a:moveTo>
                    <a:pt x="45135" y="18402"/>
                  </a:moveTo>
                  <a:lnTo>
                    <a:pt x="45072" y="18046"/>
                  </a:lnTo>
                  <a:lnTo>
                    <a:pt x="44729" y="17373"/>
                  </a:lnTo>
                  <a:lnTo>
                    <a:pt x="44297" y="17145"/>
                  </a:lnTo>
                  <a:lnTo>
                    <a:pt x="43383" y="17145"/>
                  </a:lnTo>
                  <a:lnTo>
                    <a:pt x="43116" y="17208"/>
                  </a:lnTo>
                  <a:lnTo>
                    <a:pt x="42646" y="17437"/>
                  </a:lnTo>
                  <a:lnTo>
                    <a:pt x="42418" y="17627"/>
                  </a:lnTo>
                  <a:lnTo>
                    <a:pt x="42214" y="17881"/>
                  </a:lnTo>
                  <a:lnTo>
                    <a:pt x="42214" y="17246"/>
                  </a:lnTo>
                  <a:lnTo>
                    <a:pt x="41503" y="17246"/>
                  </a:lnTo>
                  <a:lnTo>
                    <a:pt x="41503" y="21704"/>
                  </a:lnTo>
                  <a:lnTo>
                    <a:pt x="42252" y="21704"/>
                  </a:lnTo>
                  <a:lnTo>
                    <a:pt x="42252" y="19075"/>
                  </a:lnTo>
                  <a:lnTo>
                    <a:pt x="42265" y="18859"/>
                  </a:lnTo>
                  <a:lnTo>
                    <a:pt x="43345" y="17830"/>
                  </a:lnTo>
                  <a:lnTo>
                    <a:pt x="43878" y="17830"/>
                  </a:lnTo>
                  <a:lnTo>
                    <a:pt x="44119" y="17970"/>
                  </a:lnTo>
                  <a:lnTo>
                    <a:pt x="44335" y="18415"/>
                  </a:lnTo>
                  <a:lnTo>
                    <a:pt x="44373" y="18630"/>
                  </a:lnTo>
                  <a:lnTo>
                    <a:pt x="44373" y="21704"/>
                  </a:lnTo>
                  <a:lnTo>
                    <a:pt x="45135" y="21704"/>
                  </a:lnTo>
                  <a:lnTo>
                    <a:pt x="45135" y="18402"/>
                  </a:lnTo>
                  <a:close/>
                </a:path>
                <a:path w="114300" h="53975">
                  <a:moveTo>
                    <a:pt x="45593" y="46570"/>
                  </a:moveTo>
                  <a:lnTo>
                    <a:pt x="44881" y="46570"/>
                  </a:lnTo>
                  <a:lnTo>
                    <a:pt x="44881" y="48818"/>
                  </a:lnTo>
                  <a:lnTo>
                    <a:pt x="44792" y="49491"/>
                  </a:lnTo>
                  <a:lnTo>
                    <a:pt x="44792" y="51460"/>
                  </a:lnTo>
                  <a:lnTo>
                    <a:pt x="44361" y="52044"/>
                  </a:lnTo>
                  <a:lnTo>
                    <a:pt x="44069" y="52209"/>
                  </a:lnTo>
                  <a:lnTo>
                    <a:pt x="43268" y="52209"/>
                  </a:lnTo>
                  <a:lnTo>
                    <a:pt x="42951" y="52044"/>
                  </a:lnTo>
                  <a:lnTo>
                    <a:pt x="42583" y="51460"/>
                  </a:lnTo>
                  <a:lnTo>
                    <a:pt x="42557" y="49542"/>
                  </a:lnTo>
                  <a:lnTo>
                    <a:pt x="43027" y="48971"/>
                  </a:lnTo>
                  <a:lnTo>
                    <a:pt x="43332" y="48818"/>
                  </a:lnTo>
                  <a:lnTo>
                    <a:pt x="44043" y="48818"/>
                  </a:lnTo>
                  <a:lnTo>
                    <a:pt x="44335" y="48958"/>
                  </a:lnTo>
                  <a:lnTo>
                    <a:pt x="44792" y="49491"/>
                  </a:lnTo>
                  <a:lnTo>
                    <a:pt x="44792" y="48729"/>
                  </a:lnTo>
                  <a:lnTo>
                    <a:pt x="44564" y="48463"/>
                  </a:lnTo>
                  <a:lnTo>
                    <a:pt x="44196" y="48234"/>
                  </a:lnTo>
                  <a:lnTo>
                    <a:pt x="43903" y="48171"/>
                  </a:lnTo>
                  <a:lnTo>
                    <a:pt x="42951" y="48171"/>
                  </a:lnTo>
                  <a:lnTo>
                    <a:pt x="42519" y="48387"/>
                  </a:lnTo>
                  <a:lnTo>
                    <a:pt x="41821" y="49352"/>
                  </a:lnTo>
                  <a:lnTo>
                    <a:pt x="41757" y="49542"/>
                  </a:lnTo>
                  <a:lnTo>
                    <a:pt x="41833" y="51816"/>
                  </a:lnTo>
                  <a:lnTo>
                    <a:pt x="42557" y="52654"/>
                  </a:lnTo>
                  <a:lnTo>
                    <a:pt x="42989" y="52857"/>
                  </a:lnTo>
                  <a:lnTo>
                    <a:pt x="43789" y="52857"/>
                  </a:lnTo>
                  <a:lnTo>
                    <a:pt x="44919" y="52082"/>
                  </a:lnTo>
                  <a:lnTo>
                    <a:pt x="44919" y="52705"/>
                  </a:lnTo>
                  <a:lnTo>
                    <a:pt x="45593" y="52705"/>
                  </a:lnTo>
                  <a:lnTo>
                    <a:pt x="45593" y="52082"/>
                  </a:lnTo>
                  <a:lnTo>
                    <a:pt x="45593" y="46570"/>
                  </a:lnTo>
                  <a:close/>
                </a:path>
                <a:path w="114300" h="53975">
                  <a:moveTo>
                    <a:pt x="45821" y="3149"/>
                  </a:moveTo>
                  <a:lnTo>
                    <a:pt x="45631" y="2590"/>
                  </a:lnTo>
                  <a:lnTo>
                    <a:pt x="45300" y="2286"/>
                  </a:lnTo>
                  <a:lnTo>
                    <a:pt x="44970" y="1955"/>
                  </a:lnTo>
                  <a:lnTo>
                    <a:pt x="44970" y="3149"/>
                  </a:lnTo>
                  <a:lnTo>
                    <a:pt x="44881" y="4940"/>
                  </a:lnTo>
                  <a:lnTo>
                    <a:pt x="44577" y="5537"/>
                  </a:lnTo>
                  <a:lnTo>
                    <a:pt x="44234" y="5740"/>
                  </a:lnTo>
                  <a:lnTo>
                    <a:pt x="43294" y="5740"/>
                  </a:lnTo>
                  <a:lnTo>
                    <a:pt x="42964" y="5575"/>
                  </a:lnTo>
                  <a:lnTo>
                    <a:pt x="42545" y="4940"/>
                  </a:lnTo>
                  <a:lnTo>
                    <a:pt x="42545" y="3149"/>
                  </a:lnTo>
                  <a:lnTo>
                    <a:pt x="44970" y="3149"/>
                  </a:lnTo>
                  <a:lnTo>
                    <a:pt x="44970" y="1955"/>
                  </a:lnTo>
                  <a:lnTo>
                    <a:pt x="44831" y="1816"/>
                  </a:lnTo>
                  <a:lnTo>
                    <a:pt x="44348" y="1625"/>
                  </a:lnTo>
                  <a:lnTo>
                    <a:pt x="43129" y="1625"/>
                  </a:lnTo>
                  <a:lnTo>
                    <a:pt x="42621" y="1854"/>
                  </a:lnTo>
                  <a:lnTo>
                    <a:pt x="41859" y="2743"/>
                  </a:lnTo>
                  <a:lnTo>
                    <a:pt x="41732" y="3149"/>
                  </a:lnTo>
                  <a:lnTo>
                    <a:pt x="41846" y="5334"/>
                  </a:lnTo>
                  <a:lnTo>
                    <a:pt x="42570" y="6172"/>
                  </a:lnTo>
                  <a:lnTo>
                    <a:pt x="43053" y="6375"/>
                  </a:lnTo>
                  <a:lnTo>
                    <a:pt x="44411" y="6375"/>
                  </a:lnTo>
                  <a:lnTo>
                    <a:pt x="44945" y="6146"/>
                  </a:lnTo>
                  <a:lnTo>
                    <a:pt x="45250" y="5740"/>
                  </a:lnTo>
                  <a:lnTo>
                    <a:pt x="45643" y="5207"/>
                  </a:lnTo>
                  <a:lnTo>
                    <a:pt x="45732" y="4940"/>
                  </a:lnTo>
                  <a:lnTo>
                    <a:pt x="45821" y="3149"/>
                  </a:lnTo>
                  <a:close/>
                </a:path>
                <a:path w="114300" h="53975">
                  <a:moveTo>
                    <a:pt x="46951" y="36474"/>
                  </a:moveTo>
                  <a:lnTo>
                    <a:pt x="43853" y="36474"/>
                  </a:lnTo>
                  <a:lnTo>
                    <a:pt x="43853" y="31089"/>
                  </a:lnTo>
                  <a:lnTo>
                    <a:pt x="43027" y="31089"/>
                  </a:lnTo>
                  <a:lnTo>
                    <a:pt x="43027" y="37211"/>
                  </a:lnTo>
                  <a:lnTo>
                    <a:pt x="46951" y="37211"/>
                  </a:lnTo>
                  <a:lnTo>
                    <a:pt x="46951" y="36474"/>
                  </a:lnTo>
                  <a:close/>
                </a:path>
                <a:path w="114300" h="53975">
                  <a:moveTo>
                    <a:pt x="47485" y="101"/>
                  </a:moveTo>
                  <a:lnTo>
                    <a:pt x="46736" y="101"/>
                  </a:lnTo>
                  <a:lnTo>
                    <a:pt x="46736" y="6210"/>
                  </a:lnTo>
                  <a:lnTo>
                    <a:pt x="47485" y="6210"/>
                  </a:lnTo>
                  <a:lnTo>
                    <a:pt x="47485" y="101"/>
                  </a:lnTo>
                  <a:close/>
                </a:path>
                <a:path w="114300" h="53975">
                  <a:moveTo>
                    <a:pt x="53416" y="33197"/>
                  </a:moveTo>
                  <a:lnTo>
                    <a:pt x="53213" y="32512"/>
                  </a:lnTo>
                  <a:lnTo>
                    <a:pt x="52578" y="31661"/>
                  </a:lnTo>
                  <a:lnTo>
                    <a:pt x="52514" y="33197"/>
                  </a:lnTo>
                  <a:lnTo>
                    <a:pt x="52400" y="35331"/>
                  </a:lnTo>
                  <a:lnTo>
                    <a:pt x="51752" y="36385"/>
                  </a:lnTo>
                  <a:lnTo>
                    <a:pt x="51219" y="36639"/>
                  </a:lnTo>
                  <a:lnTo>
                    <a:pt x="49720" y="36639"/>
                  </a:lnTo>
                  <a:lnTo>
                    <a:pt x="49263" y="36449"/>
                  </a:lnTo>
                  <a:lnTo>
                    <a:pt x="48475" y="35483"/>
                  </a:lnTo>
                  <a:lnTo>
                    <a:pt x="48361" y="33197"/>
                  </a:lnTo>
                  <a:lnTo>
                    <a:pt x="48501" y="32753"/>
                  </a:lnTo>
                  <a:lnTo>
                    <a:pt x="49301" y="31877"/>
                  </a:lnTo>
                  <a:lnTo>
                    <a:pt x="49822" y="31661"/>
                  </a:lnTo>
                  <a:lnTo>
                    <a:pt x="51104" y="31661"/>
                  </a:lnTo>
                  <a:lnTo>
                    <a:pt x="51612" y="31877"/>
                  </a:lnTo>
                  <a:lnTo>
                    <a:pt x="52374" y="32753"/>
                  </a:lnTo>
                  <a:lnTo>
                    <a:pt x="52514" y="33197"/>
                  </a:lnTo>
                  <a:lnTo>
                    <a:pt x="52514" y="31584"/>
                  </a:lnTo>
                  <a:lnTo>
                    <a:pt x="52285" y="31280"/>
                  </a:lnTo>
                  <a:lnTo>
                    <a:pt x="51485" y="30924"/>
                  </a:lnTo>
                  <a:lnTo>
                    <a:pt x="49377" y="30924"/>
                  </a:lnTo>
                  <a:lnTo>
                    <a:pt x="48602" y="31305"/>
                  </a:lnTo>
                  <a:lnTo>
                    <a:pt x="47752" y="32512"/>
                  </a:lnTo>
                  <a:lnTo>
                    <a:pt x="47625" y="32753"/>
                  </a:lnTo>
                  <a:lnTo>
                    <a:pt x="47498" y="33197"/>
                  </a:lnTo>
                  <a:lnTo>
                    <a:pt x="47574" y="35483"/>
                  </a:lnTo>
                  <a:lnTo>
                    <a:pt x="47688" y="35864"/>
                  </a:lnTo>
                  <a:lnTo>
                    <a:pt x="48120" y="36385"/>
                  </a:lnTo>
                  <a:lnTo>
                    <a:pt x="48704" y="37071"/>
                  </a:lnTo>
                  <a:lnTo>
                    <a:pt x="49453" y="37388"/>
                  </a:lnTo>
                  <a:lnTo>
                    <a:pt x="51396" y="37388"/>
                  </a:lnTo>
                  <a:lnTo>
                    <a:pt x="52171" y="37033"/>
                  </a:lnTo>
                  <a:lnTo>
                    <a:pt x="52463" y="36639"/>
                  </a:lnTo>
                  <a:lnTo>
                    <a:pt x="53174" y="35712"/>
                  </a:lnTo>
                  <a:lnTo>
                    <a:pt x="53289" y="35331"/>
                  </a:lnTo>
                  <a:lnTo>
                    <a:pt x="53416" y="33197"/>
                  </a:lnTo>
                  <a:close/>
                </a:path>
                <a:path w="114300" h="53975">
                  <a:moveTo>
                    <a:pt x="53606" y="15595"/>
                  </a:moveTo>
                  <a:lnTo>
                    <a:pt x="52679" y="15595"/>
                  </a:lnTo>
                  <a:lnTo>
                    <a:pt x="50952" y="20802"/>
                  </a:lnTo>
                  <a:lnTo>
                    <a:pt x="49187" y="15595"/>
                  </a:lnTo>
                  <a:lnTo>
                    <a:pt x="48272" y="15595"/>
                  </a:lnTo>
                  <a:lnTo>
                    <a:pt x="50507" y="21704"/>
                  </a:lnTo>
                  <a:lnTo>
                    <a:pt x="51384" y="21704"/>
                  </a:lnTo>
                  <a:lnTo>
                    <a:pt x="53606" y="15595"/>
                  </a:lnTo>
                  <a:close/>
                </a:path>
                <a:path w="114300" h="53975">
                  <a:moveTo>
                    <a:pt x="55981" y="101"/>
                  </a:moveTo>
                  <a:lnTo>
                    <a:pt x="55054" y="101"/>
                  </a:lnTo>
                  <a:lnTo>
                    <a:pt x="53314" y="5308"/>
                  </a:lnTo>
                  <a:lnTo>
                    <a:pt x="51562" y="101"/>
                  </a:lnTo>
                  <a:lnTo>
                    <a:pt x="50647" y="101"/>
                  </a:lnTo>
                  <a:lnTo>
                    <a:pt x="52870" y="6210"/>
                  </a:lnTo>
                  <a:lnTo>
                    <a:pt x="53746" y="6210"/>
                  </a:lnTo>
                  <a:lnTo>
                    <a:pt x="55981" y="101"/>
                  </a:lnTo>
                  <a:close/>
                </a:path>
                <a:path w="114300" h="53975">
                  <a:moveTo>
                    <a:pt x="58978" y="34632"/>
                  </a:moveTo>
                  <a:lnTo>
                    <a:pt x="58712" y="34340"/>
                  </a:lnTo>
                  <a:lnTo>
                    <a:pt x="58521" y="34163"/>
                  </a:lnTo>
                  <a:lnTo>
                    <a:pt x="58293" y="34036"/>
                  </a:lnTo>
                  <a:lnTo>
                    <a:pt x="58267" y="34937"/>
                  </a:lnTo>
                  <a:lnTo>
                    <a:pt x="58191" y="35864"/>
                  </a:lnTo>
                  <a:lnTo>
                    <a:pt x="57848" y="36347"/>
                  </a:lnTo>
                  <a:lnTo>
                    <a:pt x="57480" y="36499"/>
                  </a:lnTo>
                  <a:lnTo>
                    <a:pt x="55194" y="36499"/>
                  </a:lnTo>
                  <a:lnTo>
                    <a:pt x="55194" y="34340"/>
                  </a:lnTo>
                  <a:lnTo>
                    <a:pt x="57175" y="34340"/>
                  </a:lnTo>
                  <a:lnTo>
                    <a:pt x="57454" y="34391"/>
                  </a:lnTo>
                  <a:lnTo>
                    <a:pt x="58064" y="34632"/>
                  </a:lnTo>
                  <a:lnTo>
                    <a:pt x="58267" y="34937"/>
                  </a:lnTo>
                  <a:lnTo>
                    <a:pt x="58267" y="34036"/>
                  </a:lnTo>
                  <a:lnTo>
                    <a:pt x="57975" y="33909"/>
                  </a:lnTo>
                  <a:lnTo>
                    <a:pt x="58191" y="33807"/>
                  </a:lnTo>
                  <a:lnTo>
                    <a:pt x="58369" y="33680"/>
                  </a:lnTo>
                  <a:lnTo>
                    <a:pt x="58623" y="33375"/>
                  </a:lnTo>
                  <a:lnTo>
                    <a:pt x="58712" y="31978"/>
                  </a:lnTo>
                  <a:lnTo>
                    <a:pt x="58559" y="31775"/>
                  </a:lnTo>
                  <a:lnTo>
                    <a:pt x="58229" y="31305"/>
                  </a:lnTo>
                  <a:lnTo>
                    <a:pt x="57950" y="31191"/>
                  </a:lnTo>
                  <a:lnTo>
                    <a:pt x="57950" y="32283"/>
                  </a:lnTo>
                  <a:lnTo>
                    <a:pt x="57848" y="33312"/>
                  </a:lnTo>
                  <a:lnTo>
                    <a:pt x="57315" y="33629"/>
                  </a:lnTo>
                  <a:lnTo>
                    <a:pt x="57048" y="33680"/>
                  </a:lnTo>
                  <a:lnTo>
                    <a:pt x="55194" y="33680"/>
                  </a:lnTo>
                  <a:lnTo>
                    <a:pt x="55194" y="31775"/>
                  </a:lnTo>
                  <a:lnTo>
                    <a:pt x="57023" y="31775"/>
                  </a:lnTo>
                  <a:lnTo>
                    <a:pt x="57302" y="31826"/>
                  </a:lnTo>
                  <a:lnTo>
                    <a:pt x="57810" y="32042"/>
                  </a:lnTo>
                  <a:lnTo>
                    <a:pt x="57950" y="32283"/>
                  </a:lnTo>
                  <a:lnTo>
                    <a:pt x="57950" y="31191"/>
                  </a:lnTo>
                  <a:lnTo>
                    <a:pt x="57721" y="31089"/>
                  </a:lnTo>
                  <a:lnTo>
                    <a:pt x="54381" y="31089"/>
                  </a:lnTo>
                  <a:lnTo>
                    <a:pt x="54381" y="37211"/>
                  </a:lnTo>
                  <a:lnTo>
                    <a:pt x="57772" y="37211"/>
                  </a:lnTo>
                  <a:lnTo>
                    <a:pt x="58356" y="36969"/>
                  </a:lnTo>
                  <a:lnTo>
                    <a:pt x="58712" y="36499"/>
                  </a:lnTo>
                  <a:lnTo>
                    <a:pt x="58966" y="36169"/>
                  </a:lnTo>
                  <a:lnTo>
                    <a:pt x="58978" y="34632"/>
                  </a:lnTo>
                  <a:close/>
                </a:path>
                <a:path w="114300" h="53975">
                  <a:moveTo>
                    <a:pt x="59321" y="21704"/>
                  </a:moveTo>
                  <a:lnTo>
                    <a:pt x="58661" y="19875"/>
                  </a:lnTo>
                  <a:lnTo>
                    <a:pt x="58420" y="19202"/>
                  </a:lnTo>
                  <a:lnTo>
                    <a:pt x="57531" y="16751"/>
                  </a:lnTo>
                  <a:lnTo>
                    <a:pt x="57531" y="19202"/>
                  </a:lnTo>
                  <a:lnTo>
                    <a:pt x="55613" y="19202"/>
                  </a:lnTo>
                  <a:lnTo>
                    <a:pt x="56603" y="16497"/>
                  </a:lnTo>
                  <a:lnTo>
                    <a:pt x="57531" y="19202"/>
                  </a:lnTo>
                  <a:lnTo>
                    <a:pt x="57531" y="16751"/>
                  </a:lnTo>
                  <a:lnTo>
                    <a:pt x="57442" y="16497"/>
                  </a:lnTo>
                  <a:lnTo>
                    <a:pt x="57111" y="15595"/>
                  </a:lnTo>
                  <a:lnTo>
                    <a:pt x="56172" y="15595"/>
                  </a:lnTo>
                  <a:lnTo>
                    <a:pt x="53860" y="21704"/>
                  </a:lnTo>
                  <a:lnTo>
                    <a:pt x="54711" y="21704"/>
                  </a:lnTo>
                  <a:lnTo>
                    <a:pt x="55372" y="19875"/>
                  </a:lnTo>
                  <a:lnTo>
                    <a:pt x="57797" y="19875"/>
                  </a:lnTo>
                  <a:lnTo>
                    <a:pt x="58420" y="21704"/>
                  </a:lnTo>
                  <a:lnTo>
                    <a:pt x="59321" y="21704"/>
                  </a:lnTo>
                  <a:close/>
                </a:path>
                <a:path w="114300" h="53975">
                  <a:moveTo>
                    <a:pt x="61696" y="6210"/>
                  </a:moveTo>
                  <a:lnTo>
                    <a:pt x="61023" y="4381"/>
                  </a:lnTo>
                  <a:lnTo>
                    <a:pt x="60782" y="3708"/>
                  </a:lnTo>
                  <a:lnTo>
                    <a:pt x="59893" y="1270"/>
                  </a:lnTo>
                  <a:lnTo>
                    <a:pt x="59893" y="3708"/>
                  </a:lnTo>
                  <a:lnTo>
                    <a:pt x="57988" y="3708"/>
                  </a:lnTo>
                  <a:lnTo>
                    <a:pt x="58978" y="1016"/>
                  </a:lnTo>
                  <a:lnTo>
                    <a:pt x="59893" y="3708"/>
                  </a:lnTo>
                  <a:lnTo>
                    <a:pt x="59893" y="1270"/>
                  </a:lnTo>
                  <a:lnTo>
                    <a:pt x="59804" y="1016"/>
                  </a:lnTo>
                  <a:lnTo>
                    <a:pt x="59474" y="101"/>
                  </a:lnTo>
                  <a:lnTo>
                    <a:pt x="58534" y="101"/>
                  </a:lnTo>
                  <a:lnTo>
                    <a:pt x="56235" y="6210"/>
                  </a:lnTo>
                  <a:lnTo>
                    <a:pt x="57086" y="6210"/>
                  </a:lnTo>
                  <a:lnTo>
                    <a:pt x="57746" y="4381"/>
                  </a:lnTo>
                  <a:lnTo>
                    <a:pt x="60159" y="4381"/>
                  </a:lnTo>
                  <a:lnTo>
                    <a:pt x="60782" y="6210"/>
                  </a:lnTo>
                  <a:lnTo>
                    <a:pt x="61696" y="6210"/>
                  </a:lnTo>
                  <a:close/>
                </a:path>
                <a:path w="114300" h="53975">
                  <a:moveTo>
                    <a:pt x="65252" y="21564"/>
                  </a:moveTo>
                  <a:lnTo>
                    <a:pt x="65125" y="21513"/>
                  </a:lnTo>
                  <a:lnTo>
                    <a:pt x="64935" y="20904"/>
                  </a:lnTo>
                  <a:lnTo>
                    <a:pt x="64820" y="19253"/>
                  </a:lnTo>
                  <a:lnTo>
                    <a:pt x="64706" y="19088"/>
                  </a:lnTo>
                  <a:lnTo>
                    <a:pt x="64579" y="18923"/>
                  </a:lnTo>
                  <a:lnTo>
                    <a:pt x="64401" y="18796"/>
                  </a:lnTo>
                  <a:lnTo>
                    <a:pt x="64160" y="18707"/>
                  </a:lnTo>
                  <a:lnTo>
                    <a:pt x="64427" y="18567"/>
                  </a:lnTo>
                  <a:lnTo>
                    <a:pt x="64630" y="18389"/>
                  </a:lnTo>
                  <a:lnTo>
                    <a:pt x="64884" y="18008"/>
                  </a:lnTo>
                  <a:lnTo>
                    <a:pt x="64909" y="16344"/>
                  </a:lnTo>
                  <a:lnTo>
                    <a:pt x="64731" y="16065"/>
                  </a:lnTo>
                  <a:lnTo>
                    <a:pt x="64185" y="15824"/>
                  </a:lnTo>
                  <a:lnTo>
                    <a:pt x="64185" y="16891"/>
                  </a:lnTo>
                  <a:lnTo>
                    <a:pt x="64071" y="18008"/>
                  </a:lnTo>
                  <a:lnTo>
                    <a:pt x="63614" y="18313"/>
                  </a:lnTo>
                  <a:lnTo>
                    <a:pt x="63309" y="18389"/>
                  </a:lnTo>
                  <a:lnTo>
                    <a:pt x="60998" y="18389"/>
                  </a:lnTo>
                  <a:lnTo>
                    <a:pt x="60998" y="16306"/>
                  </a:lnTo>
                  <a:lnTo>
                    <a:pt x="63309" y="16306"/>
                  </a:lnTo>
                  <a:lnTo>
                    <a:pt x="63538" y="16344"/>
                  </a:lnTo>
                  <a:lnTo>
                    <a:pt x="64020" y="16586"/>
                  </a:lnTo>
                  <a:lnTo>
                    <a:pt x="64185" y="16891"/>
                  </a:lnTo>
                  <a:lnTo>
                    <a:pt x="64185" y="15824"/>
                  </a:lnTo>
                  <a:lnTo>
                    <a:pt x="63855" y="15659"/>
                  </a:lnTo>
                  <a:lnTo>
                    <a:pt x="63474" y="15595"/>
                  </a:lnTo>
                  <a:lnTo>
                    <a:pt x="60172" y="15595"/>
                  </a:lnTo>
                  <a:lnTo>
                    <a:pt x="60172" y="21704"/>
                  </a:lnTo>
                  <a:lnTo>
                    <a:pt x="60998" y="21704"/>
                  </a:lnTo>
                  <a:lnTo>
                    <a:pt x="60998" y="19088"/>
                  </a:lnTo>
                  <a:lnTo>
                    <a:pt x="63233" y="19088"/>
                  </a:lnTo>
                  <a:lnTo>
                    <a:pt x="63474" y="19126"/>
                  </a:lnTo>
                  <a:lnTo>
                    <a:pt x="63919" y="19329"/>
                  </a:lnTo>
                  <a:lnTo>
                    <a:pt x="64008" y="19507"/>
                  </a:lnTo>
                  <a:lnTo>
                    <a:pt x="64135" y="20904"/>
                  </a:lnTo>
                  <a:lnTo>
                    <a:pt x="64236" y="21704"/>
                  </a:lnTo>
                  <a:lnTo>
                    <a:pt x="65252" y="21704"/>
                  </a:lnTo>
                  <a:lnTo>
                    <a:pt x="65252" y="21564"/>
                  </a:lnTo>
                  <a:close/>
                </a:path>
                <a:path w="114300" h="53975">
                  <a:moveTo>
                    <a:pt x="67627" y="6070"/>
                  </a:moveTo>
                  <a:lnTo>
                    <a:pt x="67487" y="6019"/>
                  </a:lnTo>
                  <a:lnTo>
                    <a:pt x="67310" y="5410"/>
                  </a:lnTo>
                  <a:lnTo>
                    <a:pt x="67195" y="3759"/>
                  </a:lnTo>
                  <a:lnTo>
                    <a:pt x="67068" y="3594"/>
                  </a:lnTo>
                  <a:lnTo>
                    <a:pt x="66954" y="3429"/>
                  </a:lnTo>
                  <a:lnTo>
                    <a:pt x="66763" y="3302"/>
                  </a:lnTo>
                  <a:lnTo>
                    <a:pt x="66522" y="3213"/>
                  </a:lnTo>
                  <a:lnTo>
                    <a:pt x="66802" y="3073"/>
                  </a:lnTo>
                  <a:lnTo>
                    <a:pt x="66992" y="2895"/>
                  </a:lnTo>
                  <a:lnTo>
                    <a:pt x="67246" y="2514"/>
                  </a:lnTo>
                  <a:lnTo>
                    <a:pt x="67271" y="850"/>
                  </a:lnTo>
                  <a:lnTo>
                    <a:pt x="67106" y="571"/>
                  </a:lnTo>
                  <a:lnTo>
                    <a:pt x="66548" y="330"/>
                  </a:lnTo>
                  <a:lnTo>
                    <a:pt x="66548" y="1397"/>
                  </a:lnTo>
                  <a:lnTo>
                    <a:pt x="66433" y="2514"/>
                  </a:lnTo>
                  <a:lnTo>
                    <a:pt x="65989" y="2819"/>
                  </a:lnTo>
                  <a:lnTo>
                    <a:pt x="65684" y="2895"/>
                  </a:lnTo>
                  <a:lnTo>
                    <a:pt x="63373" y="2895"/>
                  </a:lnTo>
                  <a:lnTo>
                    <a:pt x="63373" y="812"/>
                  </a:lnTo>
                  <a:lnTo>
                    <a:pt x="65684" y="812"/>
                  </a:lnTo>
                  <a:lnTo>
                    <a:pt x="65913" y="850"/>
                  </a:lnTo>
                  <a:lnTo>
                    <a:pt x="66395" y="1092"/>
                  </a:lnTo>
                  <a:lnTo>
                    <a:pt x="66548" y="1397"/>
                  </a:lnTo>
                  <a:lnTo>
                    <a:pt x="66548" y="330"/>
                  </a:lnTo>
                  <a:lnTo>
                    <a:pt x="66230" y="177"/>
                  </a:lnTo>
                  <a:lnTo>
                    <a:pt x="65849" y="101"/>
                  </a:lnTo>
                  <a:lnTo>
                    <a:pt x="62547" y="101"/>
                  </a:lnTo>
                  <a:lnTo>
                    <a:pt x="62547" y="6210"/>
                  </a:lnTo>
                  <a:lnTo>
                    <a:pt x="63373" y="6210"/>
                  </a:lnTo>
                  <a:lnTo>
                    <a:pt x="63373" y="3594"/>
                  </a:lnTo>
                  <a:lnTo>
                    <a:pt x="65595" y="3594"/>
                  </a:lnTo>
                  <a:lnTo>
                    <a:pt x="65849" y="3632"/>
                  </a:lnTo>
                  <a:lnTo>
                    <a:pt x="66281" y="3835"/>
                  </a:lnTo>
                  <a:lnTo>
                    <a:pt x="66382" y="4013"/>
                  </a:lnTo>
                  <a:lnTo>
                    <a:pt x="66497" y="5410"/>
                  </a:lnTo>
                  <a:lnTo>
                    <a:pt x="66611" y="6210"/>
                  </a:lnTo>
                  <a:lnTo>
                    <a:pt x="67627" y="6210"/>
                  </a:lnTo>
                  <a:lnTo>
                    <a:pt x="67627" y="6070"/>
                  </a:lnTo>
                  <a:close/>
                </a:path>
                <a:path w="114300" h="53975">
                  <a:moveTo>
                    <a:pt x="71386" y="19456"/>
                  </a:moveTo>
                  <a:lnTo>
                    <a:pt x="70573" y="19456"/>
                  </a:lnTo>
                  <a:lnTo>
                    <a:pt x="70485" y="19862"/>
                  </a:lnTo>
                  <a:lnTo>
                    <a:pt x="70370" y="20180"/>
                  </a:lnTo>
                  <a:lnTo>
                    <a:pt x="69875" y="20904"/>
                  </a:lnTo>
                  <a:lnTo>
                    <a:pt x="69418" y="21132"/>
                  </a:lnTo>
                  <a:lnTo>
                    <a:pt x="68135" y="21132"/>
                  </a:lnTo>
                  <a:lnTo>
                    <a:pt x="67640" y="20916"/>
                  </a:lnTo>
                  <a:lnTo>
                    <a:pt x="66967" y="20027"/>
                  </a:lnTo>
                  <a:lnTo>
                    <a:pt x="66802" y="19443"/>
                  </a:lnTo>
                  <a:lnTo>
                    <a:pt x="66802" y="17856"/>
                  </a:lnTo>
                  <a:lnTo>
                    <a:pt x="66992" y="17208"/>
                  </a:lnTo>
                  <a:lnTo>
                    <a:pt x="67729" y="16357"/>
                  </a:lnTo>
                  <a:lnTo>
                    <a:pt x="68211" y="16154"/>
                  </a:lnTo>
                  <a:lnTo>
                    <a:pt x="69316" y="16154"/>
                  </a:lnTo>
                  <a:lnTo>
                    <a:pt x="69697" y="16268"/>
                  </a:lnTo>
                  <a:lnTo>
                    <a:pt x="70243" y="16725"/>
                  </a:lnTo>
                  <a:lnTo>
                    <a:pt x="70421" y="17030"/>
                  </a:lnTo>
                  <a:lnTo>
                    <a:pt x="70523" y="17437"/>
                  </a:lnTo>
                  <a:lnTo>
                    <a:pt x="71323" y="17437"/>
                  </a:lnTo>
                  <a:lnTo>
                    <a:pt x="71272" y="16903"/>
                  </a:lnTo>
                  <a:lnTo>
                    <a:pt x="71043" y="16446"/>
                  </a:lnTo>
                  <a:lnTo>
                    <a:pt x="70612" y="16040"/>
                  </a:lnTo>
                  <a:lnTo>
                    <a:pt x="70180" y="15633"/>
                  </a:lnTo>
                  <a:lnTo>
                    <a:pt x="69583" y="15430"/>
                  </a:lnTo>
                  <a:lnTo>
                    <a:pt x="67906" y="15430"/>
                  </a:lnTo>
                  <a:lnTo>
                    <a:pt x="67195" y="15735"/>
                  </a:lnTo>
                  <a:lnTo>
                    <a:pt x="66192" y="16941"/>
                  </a:lnTo>
                  <a:lnTo>
                    <a:pt x="65963" y="17678"/>
                  </a:lnTo>
                  <a:lnTo>
                    <a:pt x="65963" y="19773"/>
                  </a:lnTo>
                  <a:lnTo>
                    <a:pt x="66281" y="20650"/>
                  </a:lnTo>
                  <a:lnTo>
                    <a:pt x="67398" y="21653"/>
                  </a:lnTo>
                  <a:lnTo>
                    <a:pt x="67995" y="21869"/>
                  </a:lnTo>
                  <a:lnTo>
                    <a:pt x="69519" y="21869"/>
                  </a:lnTo>
                  <a:lnTo>
                    <a:pt x="70180" y="21602"/>
                  </a:lnTo>
                  <a:lnTo>
                    <a:pt x="71069" y="20650"/>
                  </a:lnTo>
                  <a:lnTo>
                    <a:pt x="71310" y="20104"/>
                  </a:lnTo>
                  <a:lnTo>
                    <a:pt x="71386" y="19456"/>
                  </a:lnTo>
                  <a:close/>
                </a:path>
                <a:path w="114300" h="53975">
                  <a:moveTo>
                    <a:pt x="73177" y="3644"/>
                  </a:moveTo>
                  <a:lnTo>
                    <a:pt x="72910" y="3352"/>
                  </a:lnTo>
                  <a:lnTo>
                    <a:pt x="72732" y="3175"/>
                  </a:lnTo>
                  <a:lnTo>
                    <a:pt x="72491" y="3048"/>
                  </a:lnTo>
                  <a:lnTo>
                    <a:pt x="72466" y="3949"/>
                  </a:lnTo>
                  <a:lnTo>
                    <a:pt x="72402" y="4876"/>
                  </a:lnTo>
                  <a:lnTo>
                    <a:pt x="72047" y="5359"/>
                  </a:lnTo>
                  <a:lnTo>
                    <a:pt x="71678" y="5511"/>
                  </a:lnTo>
                  <a:lnTo>
                    <a:pt x="69392" y="5511"/>
                  </a:lnTo>
                  <a:lnTo>
                    <a:pt x="69392" y="3352"/>
                  </a:lnTo>
                  <a:lnTo>
                    <a:pt x="71386" y="3352"/>
                  </a:lnTo>
                  <a:lnTo>
                    <a:pt x="71666" y="3403"/>
                  </a:lnTo>
                  <a:lnTo>
                    <a:pt x="72275" y="3644"/>
                  </a:lnTo>
                  <a:lnTo>
                    <a:pt x="72466" y="3949"/>
                  </a:lnTo>
                  <a:lnTo>
                    <a:pt x="72466" y="3048"/>
                  </a:lnTo>
                  <a:lnTo>
                    <a:pt x="72186" y="2921"/>
                  </a:lnTo>
                  <a:lnTo>
                    <a:pt x="72390" y="2819"/>
                  </a:lnTo>
                  <a:lnTo>
                    <a:pt x="72567" y="2692"/>
                  </a:lnTo>
                  <a:lnTo>
                    <a:pt x="72834" y="2387"/>
                  </a:lnTo>
                  <a:lnTo>
                    <a:pt x="72910" y="990"/>
                  </a:lnTo>
                  <a:lnTo>
                    <a:pt x="72771" y="787"/>
                  </a:lnTo>
                  <a:lnTo>
                    <a:pt x="72428" y="317"/>
                  </a:lnTo>
                  <a:lnTo>
                    <a:pt x="72148" y="203"/>
                  </a:lnTo>
                  <a:lnTo>
                    <a:pt x="72148" y="1282"/>
                  </a:lnTo>
                  <a:lnTo>
                    <a:pt x="72059" y="2324"/>
                  </a:lnTo>
                  <a:lnTo>
                    <a:pt x="71513" y="2641"/>
                  </a:lnTo>
                  <a:lnTo>
                    <a:pt x="71247" y="2692"/>
                  </a:lnTo>
                  <a:lnTo>
                    <a:pt x="69392" y="2692"/>
                  </a:lnTo>
                  <a:lnTo>
                    <a:pt x="69392" y="787"/>
                  </a:lnTo>
                  <a:lnTo>
                    <a:pt x="71234" y="787"/>
                  </a:lnTo>
                  <a:lnTo>
                    <a:pt x="71501" y="838"/>
                  </a:lnTo>
                  <a:lnTo>
                    <a:pt x="72009" y="1054"/>
                  </a:lnTo>
                  <a:lnTo>
                    <a:pt x="72148" y="1282"/>
                  </a:lnTo>
                  <a:lnTo>
                    <a:pt x="72148" y="203"/>
                  </a:lnTo>
                  <a:lnTo>
                    <a:pt x="71920" y="101"/>
                  </a:lnTo>
                  <a:lnTo>
                    <a:pt x="68580" y="101"/>
                  </a:lnTo>
                  <a:lnTo>
                    <a:pt x="68580" y="6210"/>
                  </a:lnTo>
                  <a:lnTo>
                    <a:pt x="71970" y="6210"/>
                  </a:lnTo>
                  <a:lnTo>
                    <a:pt x="72555" y="5969"/>
                  </a:lnTo>
                  <a:lnTo>
                    <a:pt x="72923" y="5511"/>
                  </a:lnTo>
                  <a:lnTo>
                    <a:pt x="73177" y="5181"/>
                  </a:lnTo>
                  <a:lnTo>
                    <a:pt x="73177" y="3644"/>
                  </a:lnTo>
                  <a:close/>
                </a:path>
                <a:path w="114300" h="53975">
                  <a:moveTo>
                    <a:pt x="75311" y="101"/>
                  </a:moveTo>
                  <a:lnTo>
                    <a:pt x="74472" y="101"/>
                  </a:lnTo>
                  <a:lnTo>
                    <a:pt x="74472" y="6210"/>
                  </a:lnTo>
                  <a:lnTo>
                    <a:pt x="75311" y="6210"/>
                  </a:lnTo>
                  <a:lnTo>
                    <a:pt x="75311" y="101"/>
                  </a:lnTo>
                  <a:close/>
                </a:path>
                <a:path w="114300" h="53975">
                  <a:moveTo>
                    <a:pt x="77254" y="15595"/>
                  </a:moveTo>
                  <a:lnTo>
                    <a:pt x="76428" y="15595"/>
                  </a:lnTo>
                  <a:lnTo>
                    <a:pt x="76428" y="18122"/>
                  </a:lnTo>
                  <a:lnTo>
                    <a:pt x="73240" y="18122"/>
                  </a:lnTo>
                  <a:lnTo>
                    <a:pt x="73240" y="15595"/>
                  </a:lnTo>
                  <a:lnTo>
                    <a:pt x="72415" y="15595"/>
                  </a:lnTo>
                  <a:lnTo>
                    <a:pt x="72415" y="21704"/>
                  </a:lnTo>
                  <a:lnTo>
                    <a:pt x="73240" y="21704"/>
                  </a:lnTo>
                  <a:lnTo>
                    <a:pt x="73240" y="18846"/>
                  </a:lnTo>
                  <a:lnTo>
                    <a:pt x="76428" y="18846"/>
                  </a:lnTo>
                  <a:lnTo>
                    <a:pt x="76428" y="21704"/>
                  </a:lnTo>
                  <a:lnTo>
                    <a:pt x="77254" y="21704"/>
                  </a:lnTo>
                  <a:lnTo>
                    <a:pt x="77254" y="15595"/>
                  </a:lnTo>
                  <a:close/>
                </a:path>
                <a:path w="114300" h="53975">
                  <a:moveTo>
                    <a:pt x="81508" y="101"/>
                  </a:moveTo>
                  <a:lnTo>
                    <a:pt x="80721" y="101"/>
                  </a:lnTo>
                  <a:lnTo>
                    <a:pt x="80721" y="5054"/>
                  </a:lnTo>
                  <a:lnTo>
                    <a:pt x="77635" y="101"/>
                  </a:lnTo>
                  <a:lnTo>
                    <a:pt x="76657" y="101"/>
                  </a:lnTo>
                  <a:lnTo>
                    <a:pt x="76657" y="6210"/>
                  </a:lnTo>
                  <a:lnTo>
                    <a:pt x="77444" y="6210"/>
                  </a:lnTo>
                  <a:lnTo>
                    <a:pt x="77444" y="1270"/>
                  </a:lnTo>
                  <a:lnTo>
                    <a:pt x="80581" y="6210"/>
                  </a:lnTo>
                  <a:lnTo>
                    <a:pt x="81508" y="6210"/>
                  </a:lnTo>
                  <a:lnTo>
                    <a:pt x="81508" y="101"/>
                  </a:lnTo>
                  <a:close/>
                </a:path>
                <a:path w="114300" h="53975">
                  <a:moveTo>
                    <a:pt x="83477" y="21704"/>
                  </a:moveTo>
                  <a:lnTo>
                    <a:pt x="82816" y="19875"/>
                  </a:lnTo>
                  <a:lnTo>
                    <a:pt x="82562" y="19202"/>
                  </a:lnTo>
                  <a:lnTo>
                    <a:pt x="81686" y="16789"/>
                  </a:lnTo>
                  <a:lnTo>
                    <a:pt x="81686" y="19202"/>
                  </a:lnTo>
                  <a:lnTo>
                    <a:pt x="79768" y="19202"/>
                  </a:lnTo>
                  <a:lnTo>
                    <a:pt x="80759" y="16497"/>
                  </a:lnTo>
                  <a:lnTo>
                    <a:pt x="81686" y="19202"/>
                  </a:lnTo>
                  <a:lnTo>
                    <a:pt x="81686" y="16789"/>
                  </a:lnTo>
                  <a:lnTo>
                    <a:pt x="81584" y="16497"/>
                  </a:lnTo>
                  <a:lnTo>
                    <a:pt x="81254" y="15595"/>
                  </a:lnTo>
                  <a:lnTo>
                    <a:pt x="80314" y="15595"/>
                  </a:lnTo>
                  <a:lnTo>
                    <a:pt x="78016" y="21704"/>
                  </a:lnTo>
                  <a:lnTo>
                    <a:pt x="78867" y="21704"/>
                  </a:lnTo>
                  <a:lnTo>
                    <a:pt x="79527" y="19875"/>
                  </a:lnTo>
                  <a:lnTo>
                    <a:pt x="81953" y="19875"/>
                  </a:lnTo>
                  <a:lnTo>
                    <a:pt x="82562" y="21704"/>
                  </a:lnTo>
                  <a:lnTo>
                    <a:pt x="83477" y="21704"/>
                  </a:lnTo>
                  <a:close/>
                </a:path>
                <a:path w="114300" h="53975">
                  <a:moveTo>
                    <a:pt x="87744" y="6210"/>
                  </a:moveTo>
                  <a:lnTo>
                    <a:pt x="87071" y="4381"/>
                  </a:lnTo>
                  <a:lnTo>
                    <a:pt x="86829" y="3708"/>
                  </a:lnTo>
                  <a:lnTo>
                    <a:pt x="85940" y="1270"/>
                  </a:lnTo>
                  <a:lnTo>
                    <a:pt x="85940" y="3708"/>
                  </a:lnTo>
                  <a:lnTo>
                    <a:pt x="84035" y="3708"/>
                  </a:lnTo>
                  <a:lnTo>
                    <a:pt x="85026" y="1016"/>
                  </a:lnTo>
                  <a:lnTo>
                    <a:pt x="85940" y="3708"/>
                  </a:lnTo>
                  <a:lnTo>
                    <a:pt x="85940" y="1270"/>
                  </a:lnTo>
                  <a:lnTo>
                    <a:pt x="85852" y="1016"/>
                  </a:lnTo>
                  <a:lnTo>
                    <a:pt x="85521" y="101"/>
                  </a:lnTo>
                  <a:lnTo>
                    <a:pt x="84582" y="101"/>
                  </a:lnTo>
                  <a:lnTo>
                    <a:pt x="82283" y="6210"/>
                  </a:lnTo>
                  <a:lnTo>
                    <a:pt x="83134" y="6210"/>
                  </a:lnTo>
                  <a:lnTo>
                    <a:pt x="83794" y="4381"/>
                  </a:lnTo>
                  <a:lnTo>
                    <a:pt x="86207" y="4381"/>
                  </a:lnTo>
                  <a:lnTo>
                    <a:pt x="86829" y="6210"/>
                  </a:lnTo>
                  <a:lnTo>
                    <a:pt x="87744" y="6210"/>
                  </a:lnTo>
                  <a:close/>
                </a:path>
                <a:path w="114300" h="53975">
                  <a:moveTo>
                    <a:pt x="89408" y="21564"/>
                  </a:moveTo>
                  <a:lnTo>
                    <a:pt x="89281" y="21513"/>
                  </a:lnTo>
                  <a:lnTo>
                    <a:pt x="89090" y="20904"/>
                  </a:lnTo>
                  <a:lnTo>
                    <a:pt x="88976" y="19253"/>
                  </a:lnTo>
                  <a:lnTo>
                    <a:pt x="88849" y="19088"/>
                  </a:lnTo>
                  <a:lnTo>
                    <a:pt x="88734" y="18923"/>
                  </a:lnTo>
                  <a:lnTo>
                    <a:pt x="88544" y="18796"/>
                  </a:lnTo>
                  <a:lnTo>
                    <a:pt x="88315" y="18707"/>
                  </a:lnTo>
                  <a:lnTo>
                    <a:pt x="88582" y="18567"/>
                  </a:lnTo>
                  <a:lnTo>
                    <a:pt x="88773" y="18389"/>
                  </a:lnTo>
                  <a:lnTo>
                    <a:pt x="89039" y="18008"/>
                  </a:lnTo>
                  <a:lnTo>
                    <a:pt x="89065" y="16344"/>
                  </a:lnTo>
                  <a:lnTo>
                    <a:pt x="88887" y="16065"/>
                  </a:lnTo>
                  <a:lnTo>
                    <a:pt x="88328" y="15811"/>
                  </a:lnTo>
                  <a:lnTo>
                    <a:pt x="88328" y="16891"/>
                  </a:lnTo>
                  <a:lnTo>
                    <a:pt x="88214" y="18008"/>
                  </a:lnTo>
                  <a:lnTo>
                    <a:pt x="87769" y="18313"/>
                  </a:lnTo>
                  <a:lnTo>
                    <a:pt x="87464" y="18389"/>
                  </a:lnTo>
                  <a:lnTo>
                    <a:pt x="85153" y="18389"/>
                  </a:lnTo>
                  <a:lnTo>
                    <a:pt x="85153" y="16306"/>
                  </a:lnTo>
                  <a:lnTo>
                    <a:pt x="87464" y="16306"/>
                  </a:lnTo>
                  <a:lnTo>
                    <a:pt x="87693" y="16344"/>
                  </a:lnTo>
                  <a:lnTo>
                    <a:pt x="88176" y="16586"/>
                  </a:lnTo>
                  <a:lnTo>
                    <a:pt x="88328" y="16891"/>
                  </a:lnTo>
                  <a:lnTo>
                    <a:pt x="88328" y="15811"/>
                  </a:lnTo>
                  <a:lnTo>
                    <a:pt x="88011" y="15659"/>
                  </a:lnTo>
                  <a:lnTo>
                    <a:pt x="87630" y="15595"/>
                  </a:lnTo>
                  <a:lnTo>
                    <a:pt x="84328" y="15595"/>
                  </a:lnTo>
                  <a:lnTo>
                    <a:pt x="84328" y="21704"/>
                  </a:lnTo>
                  <a:lnTo>
                    <a:pt x="85153" y="21704"/>
                  </a:lnTo>
                  <a:lnTo>
                    <a:pt x="85153" y="19088"/>
                  </a:lnTo>
                  <a:lnTo>
                    <a:pt x="87376" y="19088"/>
                  </a:lnTo>
                  <a:lnTo>
                    <a:pt x="87630" y="19126"/>
                  </a:lnTo>
                  <a:lnTo>
                    <a:pt x="88061" y="19329"/>
                  </a:lnTo>
                  <a:lnTo>
                    <a:pt x="88163" y="19507"/>
                  </a:lnTo>
                  <a:lnTo>
                    <a:pt x="88277" y="20904"/>
                  </a:lnTo>
                  <a:lnTo>
                    <a:pt x="88392" y="21704"/>
                  </a:lnTo>
                  <a:lnTo>
                    <a:pt x="89408" y="21704"/>
                  </a:lnTo>
                  <a:lnTo>
                    <a:pt x="89408" y="21564"/>
                  </a:lnTo>
                  <a:close/>
                </a:path>
                <a:path w="114300" h="53975">
                  <a:moveTo>
                    <a:pt x="92265" y="23444"/>
                  </a:moveTo>
                  <a:lnTo>
                    <a:pt x="91859" y="22669"/>
                  </a:lnTo>
                  <a:lnTo>
                    <a:pt x="91592" y="22085"/>
                  </a:lnTo>
                  <a:lnTo>
                    <a:pt x="91224" y="21005"/>
                  </a:lnTo>
                  <a:lnTo>
                    <a:pt x="91109" y="20269"/>
                  </a:lnTo>
                  <a:lnTo>
                    <a:pt x="91109" y="18669"/>
                  </a:lnTo>
                  <a:lnTo>
                    <a:pt x="91211" y="17970"/>
                  </a:lnTo>
                  <a:lnTo>
                    <a:pt x="91541" y="16967"/>
                  </a:lnTo>
                  <a:lnTo>
                    <a:pt x="91821" y="16344"/>
                  </a:lnTo>
                  <a:lnTo>
                    <a:pt x="92252" y="15494"/>
                  </a:lnTo>
                  <a:lnTo>
                    <a:pt x="91732" y="15494"/>
                  </a:lnTo>
                  <a:lnTo>
                    <a:pt x="91224" y="16306"/>
                  </a:lnTo>
                  <a:lnTo>
                    <a:pt x="90881" y="16916"/>
                  </a:lnTo>
                  <a:lnTo>
                    <a:pt x="90462" y="17970"/>
                  </a:lnTo>
                  <a:lnTo>
                    <a:pt x="90322" y="18694"/>
                  </a:lnTo>
                  <a:lnTo>
                    <a:pt x="90335" y="19964"/>
                  </a:lnTo>
                  <a:lnTo>
                    <a:pt x="90436" y="20675"/>
                  </a:lnTo>
                  <a:lnTo>
                    <a:pt x="90538" y="21120"/>
                  </a:lnTo>
                  <a:lnTo>
                    <a:pt x="90805" y="21831"/>
                  </a:lnTo>
                  <a:lnTo>
                    <a:pt x="90919" y="22059"/>
                  </a:lnTo>
                  <a:lnTo>
                    <a:pt x="91008" y="22237"/>
                  </a:lnTo>
                  <a:lnTo>
                    <a:pt x="91770" y="23444"/>
                  </a:lnTo>
                  <a:lnTo>
                    <a:pt x="92265" y="23444"/>
                  </a:lnTo>
                  <a:close/>
                </a:path>
                <a:path w="114300" h="53975">
                  <a:moveTo>
                    <a:pt x="93675" y="6070"/>
                  </a:moveTo>
                  <a:lnTo>
                    <a:pt x="93548" y="6019"/>
                  </a:lnTo>
                  <a:lnTo>
                    <a:pt x="93357" y="5410"/>
                  </a:lnTo>
                  <a:lnTo>
                    <a:pt x="93243" y="3759"/>
                  </a:lnTo>
                  <a:lnTo>
                    <a:pt x="93116" y="3594"/>
                  </a:lnTo>
                  <a:lnTo>
                    <a:pt x="93002" y="3429"/>
                  </a:lnTo>
                  <a:lnTo>
                    <a:pt x="92811" y="3302"/>
                  </a:lnTo>
                  <a:lnTo>
                    <a:pt x="92570" y="3213"/>
                  </a:lnTo>
                  <a:lnTo>
                    <a:pt x="92849" y="3073"/>
                  </a:lnTo>
                  <a:lnTo>
                    <a:pt x="93040" y="2895"/>
                  </a:lnTo>
                  <a:lnTo>
                    <a:pt x="93306" y="2514"/>
                  </a:lnTo>
                  <a:lnTo>
                    <a:pt x="93319" y="850"/>
                  </a:lnTo>
                  <a:lnTo>
                    <a:pt x="93154" y="571"/>
                  </a:lnTo>
                  <a:lnTo>
                    <a:pt x="92595" y="330"/>
                  </a:lnTo>
                  <a:lnTo>
                    <a:pt x="92595" y="1397"/>
                  </a:lnTo>
                  <a:lnTo>
                    <a:pt x="92481" y="2514"/>
                  </a:lnTo>
                  <a:lnTo>
                    <a:pt x="92036" y="2819"/>
                  </a:lnTo>
                  <a:lnTo>
                    <a:pt x="91732" y="2895"/>
                  </a:lnTo>
                  <a:lnTo>
                    <a:pt x="89420" y="2895"/>
                  </a:lnTo>
                  <a:lnTo>
                    <a:pt x="89420" y="812"/>
                  </a:lnTo>
                  <a:lnTo>
                    <a:pt x="91732" y="812"/>
                  </a:lnTo>
                  <a:lnTo>
                    <a:pt x="91960" y="850"/>
                  </a:lnTo>
                  <a:lnTo>
                    <a:pt x="92443" y="1092"/>
                  </a:lnTo>
                  <a:lnTo>
                    <a:pt x="92595" y="1397"/>
                  </a:lnTo>
                  <a:lnTo>
                    <a:pt x="92595" y="330"/>
                  </a:lnTo>
                  <a:lnTo>
                    <a:pt x="92278" y="177"/>
                  </a:lnTo>
                  <a:lnTo>
                    <a:pt x="91897" y="101"/>
                  </a:lnTo>
                  <a:lnTo>
                    <a:pt x="88595" y="101"/>
                  </a:lnTo>
                  <a:lnTo>
                    <a:pt x="88595" y="6210"/>
                  </a:lnTo>
                  <a:lnTo>
                    <a:pt x="89420" y="6210"/>
                  </a:lnTo>
                  <a:lnTo>
                    <a:pt x="89420" y="3594"/>
                  </a:lnTo>
                  <a:lnTo>
                    <a:pt x="91643" y="3594"/>
                  </a:lnTo>
                  <a:lnTo>
                    <a:pt x="91897" y="3632"/>
                  </a:lnTo>
                  <a:lnTo>
                    <a:pt x="92329" y="3835"/>
                  </a:lnTo>
                  <a:lnTo>
                    <a:pt x="92430" y="4013"/>
                  </a:lnTo>
                  <a:lnTo>
                    <a:pt x="92544" y="5410"/>
                  </a:lnTo>
                  <a:lnTo>
                    <a:pt x="92659" y="6210"/>
                  </a:lnTo>
                  <a:lnTo>
                    <a:pt x="93675" y="6210"/>
                  </a:lnTo>
                  <a:lnTo>
                    <a:pt x="93675" y="6070"/>
                  </a:lnTo>
                  <a:close/>
                </a:path>
                <a:path w="114300" h="53975">
                  <a:moveTo>
                    <a:pt x="96964" y="17068"/>
                  </a:moveTo>
                  <a:lnTo>
                    <a:pt x="96799" y="16649"/>
                  </a:lnTo>
                  <a:lnTo>
                    <a:pt x="96177" y="15913"/>
                  </a:lnTo>
                  <a:lnTo>
                    <a:pt x="95681" y="15722"/>
                  </a:lnTo>
                  <a:lnTo>
                    <a:pt x="94170" y="15722"/>
                  </a:lnTo>
                  <a:lnTo>
                    <a:pt x="93599" y="16014"/>
                  </a:lnTo>
                  <a:lnTo>
                    <a:pt x="93091" y="16916"/>
                  </a:lnTo>
                  <a:lnTo>
                    <a:pt x="92989" y="17348"/>
                  </a:lnTo>
                  <a:lnTo>
                    <a:pt x="92989" y="17868"/>
                  </a:lnTo>
                  <a:lnTo>
                    <a:pt x="93751" y="17868"/>
                  </a:lnTo>
                  <a:lnTo>
                    <a:pt x="93764" y="17500"/>
                  </a:lnTo>
                  <a:lnTo>
                    <a:pt x="93814" y="17208"/>
                  </a:lnTo>
                  <a:lnTo>
                    <a:pt x="94119" y="16611"/>
                  </a:lnTo>
                  <a:lnTo>
                    <a:pt x="94475" y="16408"/>
                  </a:lnTo>
                  <a:lnTo>
                    <a:pt x="95338" y="16408"/>
                  </a:lnTo>
                  <a:lnTo>
                    <a:pt x="95605" y="16522"/>
                  </a:lnTo>
                  <a:lnTo>
                    <a:pt x="96024" y="16929"/>
                  </a:lnTo>
                  <a:lnTo>
                    <a:pt x="96126" y="17195"/>
                  </a:lnTo>
                  <a:lnTo>
                    <a:pt x="96126" y="17843"/>
                  </a:lnTo>
                  <a:lnTo>
                    <a:pt x="96012" y="18110"/>
                  </a:lnTo>
                  <a:lnTo>
                    <a:pt x="95643" y="18478"/>
                  </a:lnTo>
                  <a:lnTo>
                    <a:pt x="95389" y="18656"/>
                  </a:lnTo>
                  <a:lnTo>
                    <a:pt x="93700" y="19646"/>
                  </a:lnTo>
                  <a:lnTo>
                    <a:pt x="93345" y="19989"/>
                  </a:lnTo>
                  <a:lnTo>
                    <a:pt x="93167" y="20370"/>
                  </a:lnTo>
                  <a:lnTo>
                    <a:pt x="92976" y="20751"/>
                  </a:lnTo>
                  <a:lnTo>
                    <a:pt x="92862" y="21196"/>
                  </a:lnTo>
                  <a:lnTo>
                    <a:pt x="92837" y="21704"/>
                  </a:lnTo>
                  <a:lnTo>
                    <a:pt x="96926" y="21704"/>
                  </a:lnTo>
                  <a:lnTo>
                    <a:pt x="96926" y="20993"/>
                  </a:lnTo>
                  <a:lnTo>
                    <a:pt x="93675" y="20993"/>
                  </a:lnTo>
                  <a:lnTo>
                    <a:pt x="93751" y="20701"/>
                  </a:lnTo>
                  <a:lnTo>
                    <a:pt x="93929" y="20434"/>
                  </a:lnTo>
                  <a:lnTo>
                    <a:pt x="94361" y="20066"/>
                  </a:lnTo>
                  <a:lnTo>
                    <a:pt x="94576" y="19913"/>
                  </a:lnTo>
                  <a:lnTo>
                    <a:pt x="95910" y="19177"/>
                  </a:lnTo>
                  <a:lnTo>
                    <a:pt x="96266" y="18935"/>
                  </a:lnTo>
                  <a:lnTo>
                    <a:pt x="96786" y="18402"/>
                  </a:lnTo>
                  <a:lnTo>
                    <a:pt x="96964" y="17995"/>
                  </a:lnTo>
                  <a:lnTo>
                    <a:pt x="96964" y="17068"/>
                  </a:lnTo>
                  <a:close/>
                </a:path>
                <a:path w="114300" h="53975">
                  <a:moveTo>
                    <a:pt x="99618" y="101"/>
                  </a:moveTo>
                  <a:lnTo>
                    <a:pt x="98653" y="101"/>
                  </a:lnTo>
                  <a:lnTo>
                    <a:pt x="96901" y="3035"/>
                  </a:lnTo>
                  <a:lnTo>
                    <a:pt x="95148" y="101"/>
                  </a:lnTo>
                  <a:lnTo>
                    <a:pt x="94183" y="101"/>
                  </a:lnTo>
                  <a:lnTo>
                    <a:pt x="96481" y="3759"/>
                  </a:lnTo>
                  <a:lnTo>
                    <a:pt x="96481" y="6210"/>
                  </a:lnTo>
                  <a:lnTo>
                    <a:pt x="97320" y="6210"/>
                  </a:lnTo>
                  <a:lnTo>
                    <a:pt x="97320" y="3759"/>
                  </a:lnTo>
                  <a:lnTo>
                    <a:pt x="99618" y="101"/>
                  </a:lnTo>
                  <a:close/>
                </a:path>
                <a:path w="114300" h="53975">
                  <a:moveTo>
                    <a:pt x="101688" y="19177"/>
                  </a:moveTo>
                  <a:lnTo>
                    <a:pt x="101498" y="18732"/>
                  </a:lnTo>
                  <a:lnTo>
                    <a:pt x="100736" y="18034"/>
                  </a:lnTo>
                  <a:lnTo>
                    <a:pt x="100279" y="17856"/>
                  </a:lnTo>
                  <a:lnTo>
                    <a:pt x="99441" y="17856"/>
                  </a:lnTo>
                  <a:lnTo>
                    <a:pt x="99187" y="17907"/>
                  </a:lnTo>
                  <a:lnTo>
                    <a:pt x="98831" y="18046"/>
                  </a:lnTo>
                  <a:lnTo>
                    <a:pt x="98704" y="18122"/>
                  </a:lnTo>
                  <a:lnTo>
                    <a:pt x="98564" y="18224"/>
                  </a:lnTo>
                  <a:lnTo>
                    <a:pt x="98818" y="16573"/>
                  </a:lnTo>
                  <a:lnTo>
                    <a:pt x="101358" y="16573"/>
                  </a:lnTo>
                  <a:lnTo>
                    <a:pt x="101358" y="15849"/>
                  </a:lnTo>
                  <a:lnTo>
                    <a:pt x="98259" y="15849"/>
                  </a:lnTo>
                  <a:lnTo>
                    <a:pt x="97802" y="19050"/>
                  </a:lnTo>
                  <a:lnTo>
                    <a:pt x="98450" y="19088"/>
                  </a:lnTo>
                  <a:lnTo>
                    <a:pt x="98590" y="18910"/>
                  </a:lnTo>
                  <a:lnTo>
                    <a:pt x="98742" y="18783"/>
                  </a:lnTo>
                  <a:lnTo>
                    <a:pt x="99110" y="18580"/>
                  </a:lnTo>
                  <a:lnTo>
                    <a:pt x="99326" y="18529"/>
                  </a:lnTo>
                  <a:lnTo>
                    <a:pt x="99949" y="18529"/>
                  </a:lnTo>
                  <a:lnTo>
                    <a:pt x="100253" y="18643"/>
                  </a:lnTo>
                  <a:lnTo>
                    <a:pt x="100761" y="19100"/>
                  </a:lnTo>
                  <a:lnTo>
                    <a:pt x="100888" y="19418"/>
                  </a:lnTo>
                  <a:lnTo>
                    <a:pt x="100888" y="20180"/>
                  </a:lnTo>
                  <a:lnTo>
                    <a:pt x="100774" y="20485"/>
                  </a:lnTo>
                  <a:lnTo>
                    <a:pt x="100355" y="21056"/>
                  </a:lnTo>
                  <a:lnTo>
                    <a:pt x="100025" y="21196"/>
                  </a:lnTo>
                  <a:lnTo>
                    <a:pt x="99339" y="21196"/>
                  </a:lnTo>
                  <a:lnTo>
                    <a:pt x="99136" y="21158"/>
                  </a:lnTo>
                  <a:lnTo>
                    <a:pt x="98615" y="20916"/>
                  </a:lnTo>
                  <a:lnTo>
                    <a:pt x="98425" y="20612"/>
                  </a:lnTo>
                  <a:lnTo>
                    <a:pt x="98361" y="20180"/>
                  </a:lnTo>
                  <a:lnTo>
                    <a:pt x="97586" y="20180"/>
                  </a:lnTo>
                  <a:lnTo>
                    <a:pt x="97637" y="20751"/>
                  </a:lnTo>
                  <a:lnTo>
                    <a:pt x="97840" y="21170"/>
                  </a:lnTo>
                  <a:lnTo>
                    <a:pt x="98590" y="21717"/>
                  </a:lnTo>
                  <a:lnTo>
                    <a:pt x="99021" y="21856"/>
                  </a:lnTo>
                  <a:lnTo>
                    <a:pt x="100266" y="21856"/>
                  </a:lnTo>
                  <a:lnTo>
                    <a:pt x="100825" y="21640"/>
                  </a:lnTo>
                  <a:lnTo>
                    <a:pt x="101511" y="20789"/>
                  </a:lnTo>
                  <a:lnTo>
                    <a:pt x="101688" y="20281"/>
                  </a:lnTo>
                  <a:lnTo>
                    <a:pt x="101688" y="19177"/>
                  </a:lnTo>
                  <a:close/>
                </a:path>
                <a:path w="114300" h="53975">
                  <a:moveTo>
                    <a:pt x="102222" y="7950"/>
                  </a:moveTo>
                  <a:lnTo>
                    <a:pt x="101815" y="7175"/>
                  </a:lnTo>
                  <a:lnTo>
                    <a:pt x="101536" y="6591"/>
                  </a:lnTo>
                  <a:lnTo>
                    <a:pt x="101180" y="5511"/>
                  </a:lnTo>
                  <a:lnTo>
                    <a:pt x="101066" y="4775"/>
                  </a:lnTo>
                  <a:lnTo>
                    <a:pt x="101066" y="3175"/>
                  </a:lnTo>
                  <a:lnTo>
                    <a:pt x="101155" y="2476"/>
                  </a:lnTo>
                  <a:lnTo>
                    <a:pt x="101485" y="1473"/>
                  </a:lnTo>
                  <a:lnTo>
                    <a:pt x="101777" y="850"/>
                  </a:lnTo>
                  <a:lnTo>
                    <a:pt x="102209" y="0"/>
                  </a:lnTo>
                  <a:lnTo>
                    <a:pt x="101688" y="0"/>
                  </a:lnTo>
                  <a:lnTo>
                    <a:pt x="101168" y="812"/>
                  </a:lnTo>
                  <a:lnTo>
                    <a:pt x="100825" y="1422"/>
                  </a:lnTo>
                  <a:lnTo>
                    <a:pt x="100406" y="2476"/>
                  </a:lnTo>
                  <a:lnTo>
                    <a:pt x="100279" y="3200"/>
                  </a:lnTo>
                  <a:lnTo>
                    <a:pt x="100291" y="4470"/>
                  </a:lnTo>
                  <a:lnTo>
                    <a:pt x="101714" y="7950"/>
                  </a:lnTo>
                  <a:lnTo>
                    <a:pt x="102222" y="7950"/>
                  </a:lnTo>
                  <a:close/>
                </a:path>
                <a:path w="114300" h="53975">
                  <a:moveTo>
                    <a:pt x="106438" y="19177"/>
                  </a:moveTo>
                  <a:lnTo>
                    <a:pt x="106235" y="18732"/>
                  </a:lnTo>
                  <a:lnTo>
                    <a:pt x="105486" y="18034"/>
                  </a:lnTo>
                  <a:lnTo>
                    <a:pt x="105016" y="17856"/>
                  </a:lnTo>
                  <a:lnTo>
                    <a:pt x="104178" y="17856"/>
                  </a:lnTo>
                  <a:lnTo>
                    <a:pt x="103924" y="17907"/>
                  </a:lnTo>
                  <a:lnTo>
                    <a:pt x="103581" y="18046"/>
                  </a:lnTo>
                  <a:lnTo>
                    <a:pt x="103454" y="18122"/>
                  </a:lnTo>
                  <a:lnTo>
                    <a:pt x="103314" y="18224"/>
                  </a:lnTo>
                  <a:lnTo>
                    <a:pt x="103555" y="16573"/>
                  </a:lnTo>
                  <a:lnTo>
                    <a:pt x="106095" y="16573"/>
                  </a:lnTo>
                  <a:lnTo>
                    <a:pt x="106095" y="15849"/>
                  </a:lnTo>
                  <a:lnTo>
                    <a:pt x="102997" y="15849"/>
                  </a:lnTo>
                  <a:lnTo>
                    <a:pt x="102539" y="19050"/>
                  </a:lnTo>
                  <a:lnTo>
                    <a:pt x="103200" y="19088"/>
                  </a:lnTo>
                  <a:lnTo>
                    <a:pt x="103327" y="18910"/>
                  </a:lnTo>
                  <a:lnTo>
                    <a:pt x="103479" y="18783"/>
                  </a:lnTo>
                  <a:lnTo>
                    <a:pt x="103847" y="18580"/>
                  </a:lnTo>
                  <a:lnTo>
                    <a:pt x="104076" y="18529"/>
                  </a:lnTo>
                  <a:lnTo>
                    <a:pt x="104686" y="18529"/>
                  </a:lnTo>
                  <a:lnTo>
                    <a:pt x="104990" y="18643"/>
                  </a:lnTo>
                  <a:lnTo>
                    <a:pt x="105498" y="19100"/>
                  </a:lnTo>
                  <a:lnTo>
                    <a:pt x="105625" y="19418"/>
                  </a:lnTo>
                  <a:lnTo>
                    <a:pt x="105625" y="20180"/>
                  </a:lnTo>
                  <a:lnTo>
                    <a:pt x="105524" y="20485"/>
                  </a:lnTo>
                  <a:lnTo>
                    <a:pt x="105092" y="21056"/>
                  </a:lnTo>
                  <a:lnTo>
                    <a:pt x="104762" y="21196"/>
                  </a:lnTo>
                  <a:lnTo>
                    <a:pt x="104089" y="21196"/>
                  </a:lnTo>
                  <a:lnTo>
                    <a:pt x="103886" y="21158"/>
                  </a:lnTo>
                  <a:lnTo>
                    <a:pt x="103352" y="20916"/>
                  </a:lnTo>
                  <a:lnTo>
                    <a:pt x="103162" y="20612"/>
                  </a:lnTo>
                  <a:lnTo>
                    <a:pt x="103111" y="20180"/>
                  </a:lnTo>
                  <a:lnTo>
                    <a:pt x="102323" y="20180"/>
                  </a:lnTo>
                  <a:lnTo>
                    <a:pt x="102374" y="20751"/>
                  </a:lnTo>
                  <a:lnTo>
                    <a:pt x="102577" y="21170"/>
                  </a:lnTo>
                  <a:lnTo>
                    <a:pt x="103327" y="21717"/>
                  </a:lnTo>
                  <a:lnTo>
                    <a:pt x="103759" y="21856"/>
                  </a:lnTo>
                  <a:lnTo>
                    <a:pt x="105003" y="21856"/>
                  </a:lnTo>
                  <a:lnTo>
                    <a:pt x="105562" y="21640"/>
                  </a:lnTo>
                  <a:lnTo>
                    <a:pt x="106260" y="20789"/>
                  </a:lnTo>
                  <a:lnTo>
                    <a:pt x="106438" y="20281"/>
                  </a:lnTo>
                  <a:lnTo>
                    <a:pt x="106438" y="19177"/>
                  </a:lnTo>
                  <a:close/>
                </a:path>
                <a:path w="114300" h="53975">
                  <a:moveTo>
                    <a:pt x="106895" y="4102"/>
                  </a:moveTo>
                  <a:lnTo>
                    <a:pt x="106807" y="3797"/>
                  </a:lnTo>
                  <a:lnTo>
                    <a:pt x="106451" y="3302"/>
                  </a:lnTo>
                  <a:lnTo>
                    <a:pt x="106210" y="3136"/>
                  </a:lnTo>
                  <a:lnTo>
                    <a:pt x="105892" y="3060"/>
                  </a:lnTo>
                  <a:lnTo>
                    <a:pt x="106095" y="2971"/>
                  </a:lnTo>
                  <a:lnTo>
                    <a:pt x="106248" y="2857"/>
                  </a:lnTo>
                  <a:lnTo>
                    <a:pt x="106565" y="2489"/>
                  </a:lnTo>
                  <a:lnTo>
                    <a:pt x="106667" y="2197"/>
                  </a:lnTo>
                  <a:lnTo>
                    <a:pt x="106667" y="1320"/>
                  </a:lnTo>
                  <a:lnTo>
                    <a:pt x="106502" y="927"/>
                  </a:lnTo>
                  <a:lnTo>
                    <a:pt x="105829" y="381"/>
                  </a:lnTo>
                  <a:lnTo>
                    <a:pt x="105359" y="241"/>
                  </a:lnTo>
                  <a:lnTo>
                    <a:pt x="103987" y="241"/>
                  </a:lnTo>
                  <a:lnTo>
                    <a:pt x="103454" y="520"/>
                  </a:lnTo>
                  <a:lnTo>
                    <a:pt x="102971" y="1384"/>
                  </a:lnTo>
                  <a:lnTo>
                    <a:pt x="102882" y="1765"/>
                  </a:lnTo>
                  <a:lnTo>
                    <a:pt x="102882" y="2209"/>
                  </a:lnTo>
                  <a:lnTo>
                    <a:pt x="103619" y="2209"/>
                  </a:lnTo>
                  <a:lnTo>
                    <a:pt x="103632" y="1879"/>
                  </a:lnTo>
                  <a:lnTo>
                    <a:pt x="103695" y="1612"/>
                  </a:lnTo>
                  <a:lnTo>
                    <a:pt x="103987" y="1092"/>
                  </a:lnTo>
                  <a:lnTo>
                    <a:pt x="104330" y="927"/>
                  </a:lnTo>
                  <a:lnTo>
                    <a:pt x="105117" y="927"/>
                  </a:lnTo>
                  <a:lnTo>
                    <a:pt x="105359" y="1016"/>
                  </a:lnTo>
                  <a:lnTo>
                    <a:pt x="105778" y="1333"/>
                  </a:lnTo>
                  <a:lnTo>
                    <a:pt x="105892" y="1562"/>
                  </a:lnTo>
                  <a:lnTo>
                    <a:pt x="105892" y="2260"/>
                  </a:lnTo>
                  <a:lnTo>
                    <a:pt x="105727" y="2540"/>
                  </a:lnTo>
                  <a:lnTo>
                    <a:pt x="105232" y="2781"/>
                  </a:lnTo>
                  <a:lnTo>
                    <a:pt x="105003" y="2819"/>
                  </a:lnTo>
                  <a:lnTo>
                    <a:pt x="104724" y="2819"/>
                  </a:lnTo>
                  <a:lnTo>
                    <a:pt x="104355" y="2806"/>
                  </a:lnTo>
                  <a:lnTo>
                    <a:pt x="104355" y="3467"/>
                  </a:lnTo>
                  <a:lnTo>
                    <a:pt x="105105" y="3454"/>
                  </a:lnTo>
                  <a:lnTo>
                    <a:pt x="105460" y="3530"/>
                  </a:lnTo>
                  <a:lnTo>
                    <a:pt x="105968" y="3860"/>
                  </a:lnTo>
                  <a:lnTo>
                    <a:pt x="106083" y="4152"/>
                  </a:lnTo>
                  <a:lnTo>
                    <a:pt x="106083" y="4902"/>
                  </a:lnTo>
                  <a:lnTo>
                    <a:pt x="105968" y="5168"/>
                  </a:lnTo>
                  <a:lnTo>
                    <a:pt x="105498" y="5588"/>
                  </a:lnTo>
                  <a:lnTo>
                    <a:pt x="105168" y="5702"/>
                  </a:lnTo>
                  <a:lnTo>
                    <a:pt x="104267" y="5702"/>
                  </a:lnTo>
                  <a:lnTo>
                    <a:pt x="103924" y="5537"/>
                  </a:lnTo>
                  <a:lnTo>
                    <a:pt x="103619" y="5054"/>
                  </a:lnTo>
                  <a:lnTo>
                    <a:pt x="103543" y="4775"/>
                  </a:lnTo>
                  <a:lnTo>
                    <a:pt x="103517" y="4381"/>
                  </a:lnTo>
                  <a:lnTo>
                    <a:pt x="102730" y="4381"/>
                  </a:lnTo>
                  <a:lnTo>
                    <a:pt x="102730" y="4940"/>
                  </a:lnTo>
                  <a:lnTo>
                    <a:pt x="102882" y="5410"/>
                  </a:lnTo>
                  <a:lnTo>
                    <a:pt x="103200" y="5803"/>
                  </a:lnTo>
                  <a:lnTo>
                    <a:pt x="103517" y="6184"/>
                  </a:lnTo>
                  <a:lnTo>
                    <a:pt x="104038" y="6375"/>
                  </a:lnTo>
                  <a:lnTo>
                    <a:pt x="105435" y="6375"/>
                  </a:lnTo>
                  <a:lnTo>
                    <a:pt x="105956" y="6197"/>
                  </a:lnTo>
                  <a:lnTo>
                    <a:pt x="106705" y="5486"/>
                  </a:lnTo>
                  <a:lnTo>
                    <a:pt x="106895" y="5016"/>
                  </a:lnTo>
                  <a:lnTo>
                    <a:pt x="106895" y="4102"/>
                  </a:lnTo>
                  <a:close/>
                </a:path>
                <a:path w="114300" h="53975">
                  <a:moveTo>
                    <a:pt x="109016" y="19113"/>
                  </a:moveTo>
                  <a:lnTo>
                    <a:pt x="107581" y="15494"/>
                  </a:lnTo>
                  <a:lnTo>
                    <a:pt x="107073" y="15494"/>
                  </a:lnTo>
                  <a:lnTo>
                    <a:pt x="107480" y="16268"/>
                  </a:lnTo>
                  <a:lnTo>
                    <a:pt x="107759" y="16852"/>
                  </a:lnTo>
                  <a:lnTo>
                    <a:pt x="108127" y="17932"/>
                  </a:lnTo>
                  <a:lnTo>
                    <a:pt x="108242" y="18669"/>
                  </a:lnTo>
                  <a:lnTo>
                    <a:pt x="108242" y="20269"/>
                  </a:lnTo>
                  <a:lnTo>
                    <a:pt x="108140" y="20967"/>
                  </a:lnTo>
                  <a:lnTo>
                    <a:pt x="107810" y="21958"/>
                  </a:lnTo>
                  <a:lnTo>
                    <a:pt x="107530" y="22593"/>
                  </a:lnTo>
                  <a:lnTo>
                    <a:pt x="107086" y="23444"/>
                  </a:lnTo>
                  <a:lnTo>
                    <a:pt x="107607" y="23444"/>
                  </a:lnTo>
                  <a:lnTo>
                    <a:pt x="108127" y="22644"/>
                  </a:lnTo>
                  <a:lnTo>
                    <a:pt x="108470" y="22034"/>
                  </a:lnTo>
                  <a:lnTo>
                    <a:pt x="108889" y="20980"/>
                  </a:lnTo>
                  <a:lnTo>
                    <a:pt x="109016" y="20243"/>
                  </a:lnTo>
                  <a:lnTo>
                    <a:pt x="109016" y="19113"/>
                  </a:lnTo>
                  <a:close/>
                </a:path>
                <a:path w="114300" h="53975">
                  <a:moveTo>
                    <a:pt x="111658" y="1574"/>
                  </a:moveTo>
                  <a:lnTo>
                    <a:pt x="111493" y="1155"/>
                  </a:lnTo>
                  <a:lnTo>
                    <a:pt x="110858" y="419"/>
                  </a:lnTo>
                  <a:lnTo>
                    <a:pt x="110363" y="241"/>
                  </a:lnTo>
                  <a:lnTo>
                    <a:pt x="108864" y="241"/>
                  </a:lnTo>
                  <a:lnTo>
                    <a:pt x="108292" y="520"/>
                  </a:lnTo>
                  <a:lnTo>
                    <a:pt x="107784" y="1422"/>
                  </a:lnTo>
                  <a:lnTo>
                    <a:pt x="107683" y="1854"/>
                  </a:lnTo>
                  <a:lnTo>
                    <a:pt x="107670" y="2374"/>
                  </a:lnTo>
                  <a:lnTo>
                    <a:pt x="108445" y="2374"/>
                  </a:lnTo>
                  <a:lnTo>
                    <a:pt x="108445" y="2006"/>
                  </a:lnTo>
                  <a:lnTo>
                    <a:pt x="108508" y="1714"/>
                  </a:lnTo>
                  <a:lnTo>
                    <a:pt x="108813" y="1117"/>
                  </a:lnTo>
                  <a:lnTo>
                    <a:pt x="109169" y="914"/>
                  </a:lnTo>
                  <a:lnTo>
                    <a:pt x="110020" y="914"/>
                  </a:lnTo>
                  <a:lnTo>
                    <a:pt x="110299" y="1028"/>
                  </a:lnTo>
                  <a:lnTo>
                    <a:pt x="110718" y="1435"/>
                  </a:lnTo>
                  <a:lnTo>
                    <a:pt x="110820" y="1701"/>
                  </a:lnTo>
                  <a:lnTo>
                    <a:pt x="110820" y="2349"/>
                  </a:lnTo>
                  <a:lnTo>
                    <a:pt x="110705" y="2616"/>
                  </a:lnTo>
                  <a:lnTo>
                    <a:pt x="110337" y="2997"/>
                  </a:lnTo>
                  <a:lnTo>
                    <a:pt x="110083" y="3162"/>
                  </a:lnTo>
                  <a:lnTo>
                    <a:pt x="108394" y="4152"/>
                  </a:lnTo>
                  <a:lnTo>
                    <a:pt x="108038" y="4495"/>
                  </a:lnTo>
                  <a:lnTo>
                    <a:pt x="107848" y="4876"/>
                  </a:lnTo>
                  <a:lnTo>
                    <a:pt x="107670" y="5257"/>
                  </a:lnTo>
                  <a:lnTo>
                    <a:pt x="107556" y="5702"/>
                  </a:lnTo>
                  <a:lnTo>
                    <a:pt x="107530" y="6210"/>
                  </a:lnTo>
                  <a:lnTo>
                    <a:pt x="111620" y="6210"/>
                  </a:lnTo>
                  <a:lnTo>
                    <a:pt x="111620" y="5511"/>
                  </a:lnTo>
                  <a:lnTo>
                    <a:pt x="108369" y="5511"/>
                  </a:lnTo>
                  <a:lnTo>
                    <a:pt x="108445" y="5207"/>
                  </a:lnTo>
                  <a:lnTo>
                    <a:pt x="108610" y="4940"/>
                  </a:lnTo>
                  <a:lnTo>
                    <a:pt x="109042" y="4572"/>
                  </a:lnTo>
                  <a:lnTo>
                    <a:pt x="109258" y="4432"/>
                  </a:lnTo>
                  <a:lnTo>
                    <a:pt x="110604" y="3683"/>
                  </a:lnTo>
                  <a:lnTo>
                    <a:pt x="110959" y="3441"/>
                  </a:lnTo>
                  <a:lnTo>
                    <a:pt x="111480" y="2908"/>
                  </a:lnTo>
                  <a:lnTo>
                    <a:pt x="111658" y="2501"/>
                  </a:lnTo>
                  <a:lnTo>
                    <a:pt x="111658" y="1574"/>
                  </a:lnTo>
                  <a:close/>
                </a:path>
                <a:path w="114300" h="53975">
                  <a:moveTo>
                    <a:pt x="114236" y="3619"/>
                  </a:moveTo>
                  <a:lnTo>
                    <a:pt x="112788" y="0"/>
                  </a:lnTo>
                  <a:lnTo>
                    <a:pt x="112293" y="0"/>
                  </a:lnTo>
                  <a:lnTo>
                    <a:pt x="112699" y="774"/>
                  </a:lnTo>
                  <a:lnTo>
                    <a:pt x="112966" y="1358"/>
                  </a:lnTo>
                  <a:lnTo>
                    <a:pt x="113334" y="2438"/>
                  </a:lnTo>
                  <a:lnTo>
                    <a:pt x="113449" y="3175"/>
                  </a:lnTo>
                  <a:lnTo>
                    <a:pt x="113449" y="4775"/>
                  </a:lnTo>
                  <a:lnTo>
                    <a:pt x="113347" y="5473"/>
                  </a:lnTo>
                  <a:lnTo>
                    <a:pt x="113030" y="6464"/>
                  </a:lnTo>
                  <a:lnTo>
                    <a:pt x="112737" y="7099"/>
                  </a:lnTo>
                  <a:lnTo>
                    <a:pt x="112293" y="7950"/>
                  </a:lnTo>
                  <a:lnTo>
                    <a:pt x="112826" y="7950"/>
                  </a:lnTo>
                  <a:lnTo>
                    <a:pt x="113334" y="7150"/>
                  </a:lnTo>
                  <a:lnTo>
                    <a:pt x="113677" y="6540"/>
                  </a:lnTo>
                  <a:lnTo>
                    <a:pt x="114109" y="5486"/>
                  </a:lnTo>
                  <a:lnTo>
                    <a:pt x="114236" y="4749"/>
                  </a:lnTo>
                  <a:lnTo>
                    <a:pt x="114236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3" name="object 67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39742" y="2407484"/>
              <a:ext cx="183639" cy="192148"/>
            </a:xfrm>
            <a:prstGeom prst="rect">
              <a:avLst/>
            </a:prstGeom>
          </p:spPr>
        </p:pic>
        <p:sp>
          <p:nvSpPr>
            <p:cNvPr id="674" name="object 674"/>
            <p:cNvSpPr/>
            <p:nvPr/>
          </p:nvSpPr>
          <p:spPr>
            <a:xfrm>
              <a:off x="5006724" y="2404772"/>
              <a:ext cx="111125" cy="85725"/>
            </a:xfrm>
            <a:custGeom>
              <a:avLst/>
              <a:gdLst/>
              <a:ahLst/>
              <a:cxnLst/>
              <a:rect l="l" t="t" r="r" b="b"/>
              <a:pathLst>
                <a:path w="111125" h="85725">
                  <a:moveTo>
                    <a:pt x="108027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82451"/>
                  </a:lnTo>
                  <a:lnTo>
                    <a:pt x="108027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5006724" y="2404772"/>
              <a:ext cx="111125" cy="85725"/>
            </a:xfrm>
            <a:custGeom>
              <a:avLst/>
              <a:gdLst/>
              <a:ahLst/>
              <a:cxnLst/>
              <a:rect l="l" t="t" r="r" b="b"/>
              <a:pathLst>
                <a:path w="111125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04605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6197"/>
                  </a:lnTo>
                  <a:lnTo>
                    <a:pt x="110803" y="79029"/>
                  </a:lnTo>
                  <a:lnTo>
                    <a:pt x="110803" y="82451"/>
                  </a:lnTo>
                  <a:lnTo>
                    <a:pt x="108027" y="85227"/>
                  </a:lnTo>
                  <a:lnTo>
                    <a:pt x="104605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006725" y="2404772"/>
              <a:ext cx="111125" cy="19050"/>
            </a:xfrm>
            <a:custGeom>
              <a:avLst/>
              <a:gdLst/>
              <a:ahLst/>
              <a:cxnLst/>
              <a:rect l="l" t="t" r="r" b="b"/>
              <a:pathLst>
                <a:path w="111125" h="19050">
                  <a:moveTo>
                    <a:pt x="110803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006725" y="2404772"/>
              <a:ext cx="111125" cy="19050"/>
            </a:xfrm>
            <a:custGeom>
              <a:avLst/>
              <a:gdLst/>
              <a:ahLst/>
              <a:cxnLst/>
              <a:rect l="l" t="t" r="r" b="b"/>
              <a:pathLst>
                <a:path w="11112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04605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6197"/>
                  </a:lnTo>
                  <a:lnTo>
                    <a:pt x="110803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027549" y="2409977"/>
              <a:ext cx="65405" cy="8255"/>
            </a:xfrm>
            <a:custGeom>
              <a:avLst/>
              <a:gdLst/>
              <a:ahLst/>
              <a:cxnLst/>
              <a:rect l="l" t="t" r="r" b="b"/>
              <a:pathLst>
                <a:path w="65404" h="8255">
                  <a:moveTo>
                    <a:pt x="4521" y="4889"/>
                  </a:moveTo>
                  <a:lnTo>
                    <a:pt x="2209" y="3606"/>
                  </a:lnTo>
                  <a:lnTo>
                    <a:pt x="1752" y="3492"/>
                  </a:lnTo>
                  <a:lnTo>
                    <a:pt x="1511" y="3352"/>
                  </a:lnTo>
                  <a:lnTo>
                    <a:pt x="1447" y="2971"/>
                  </a:lnTo>
                  <a:lnTo>
                    <a:pt x="1739" y="2692"/>
                  </a:lnTo>
                  <a:lnTo>
                    <a:pt x="1943" y="2654"/>
                  </a:lnTo>
                  <a:lnTo>
                    <a:pt x="2565" y="2654"/>
                  </a:lnTo>
                  <a:lnTo>
                    <a:pt x="2806" y="2743"/>
                  </a:lnTo>
                  <a:lnTo>
                    <a:pt x="3022" y="3022"/>
                  </a:lnTo>
                  <a:lnTo>
                    <a:pt x="3073" y="3149"/>
                  </a:lnTo>
                  <a:lnTo>
                    <a:pt x="3086" y="3314"/>
                  </a:lnTo>
                  <a:lnTo>
                    <a:pt x="4381" y="3314"/>
                  </a:lnTo>
                  <a:lnTo>
                    <a:pt x="4330" y="2705"/>
                  </a:lnTo>
                  <a:lnTo>
                    <a:pt x="4102" y="2286"/>
                  </a:lnTo>
                  <a:lnTo>
                    <a:pt x="3327" y="1790"/>
                  </a:lnTo>
                  <a:lnTo>
                    <a:pt x="2819" y="1663"/>
                  </a:lnTo>
                  <a:lnTo>
                    <a:pt x="1549" y="1663"/>
                  </a:lnTo>
                  <a:lnTo>
                    <a:pt x="1054" y="1828"/>
                  </a:lnTo>
                  <a:lnTo>
                    <a:pt x="330" y="2489"/>
                  </a:lnTo>
                  <a:lnTo>
                    <a:pt x="152" y="2882"/>
                  </a:lnTo>
                  <a:lnTo>
                    <a:pt x="152" y="3721"/>
                  </a:lnTo>
                  <a:lnTo>
                    <a:pt x="266" y="4025"/>
                  </a:lnTo>
                  <a:lnTo>
                    <a:pt x="723" y="4432"/>
                  </a:lnTo>
                  <a:lnTo>
                    <a:pt x="1117" y="4610"/>
                  </a:lnTo>
                  <a:lnTo>
                    <a:pt x="2463" y="4927"/>
                  </a:lnTo>
                  <a:lnTo>
                    <a:pt x="2908" y="5067"/>
                  </a:lnTo>
                  <a:lnTo>
                    <a:pt x="3149" y="5207"/>
                  </a:lnTo>
                  <a:lnTo>
                    <a:pt x="3213" y="5626"/>
                  </a:lnTo>
                  <a:lnTo>
                    <a:pt x="2832" y="5880"/>
                  </a:lnTo>
                  <a:lnTo>
                    <a:pt x="2628" y="5918"/>
                  </a:lnTo>
                  <a:lnTo>
                    <a:pt x="1955" y="5918"/>
                  </a:lnTo>
                  <a:lnTo>
                    <a:pt x="1651" y="5842"/>
                  </a:lnTo>
                  <a:lnTo>
                    <a:pt x="1397" y="5575"/>
                  </a:lnTo>
                  <a:lnTo>
                    <a:pt x="1346" y="5397"/>
                  </a:lnTo>
                  <a:lnTo>
                    <a:pt x="1320" y="5168"/>
                  </a:lnTo>
                  <a:lnTo>
                    <a:pt x="0" y="5168"/>
                  </a:lnTo>
                  <a:lnTo>
                    <a:pt x="0" y="5676"/>
                  </a:lnTo>
                  <a:lnTo>
                    <a:pt x="190" y="6108"/>
                  </a:lnTo>
                  <a:lnTo>
                    <a:pt x="927" y="6756"/>
                  </a:lnTo>
                  <a:lnTo>
                    <a:pt x="1498" y="6921"/>
                  </a:lnTo>
                  <a:lnTo>
                    <a:pt x="3048" y="6921"/>
                  </a:lnTo>
                  <a:lnTo>
                    <a:pt x="3606" y="6769"/>
                  </a:lnTo>
                  <a:lnTo>
                    <a:pt x="4343" y="6146"/>
                  </a:lnTo>
                  <a:lnTo>
                    <a:pt x="4521" y="5740"/>
                  </a:lnTo>
                  <a:lnTo>
                    <a:pt x="4521" y="4889"/>
                  </a:lnTo>
                  <a:close/>
                </a:path>
                <a:path w="65404" h="8255">
                  <a:moveTo>
                    <a:pt x="6807" y="1803"/>
                  </a:moveTo>
                  <a:lnTo>
                    <a:pt x="5499" y="1803"/>
                  </a:lnTo>
                  <a:lnTo>
                    <a:pt x="5499" y="6756"/>
                  </a:lnTo>
                  <a:lnTo>
                    <a:pt x="6807" y="6756"/>
                  </a:lnTo>
                  <a:lnTo>
                    <a:pt x="6807" y="1803"/>
                  </a:lnTo>
                  <a:close/>
                </a:path>
                <a:path w="65404" h="8255">
                  <a:moveTo>
                    <a:pt x="6807" y="25"/>
                  </a:moveTo>
                  <a:lnTo>
                    <a:pt x="5499" y="25"/>
                  </a:lnTo>
                  <a:lnTo>
                    <a:pt x="5499" y="1219"/>
                  </a:lnTo>
                  <a:lnTo>
                    <a:pt x="6807" y="1219"/>
                  </a:lnTo>
                  <a:lnTo>
                    <a:pt x="6807" y="25"/>
                  </a:lnTo>
                  <a:close/>
                </a:path>
                <a:path w="65404" h="8255">
                  <a:moveTo>
                    <a:pt x="10325" y="1854"/>
                  </a:moveTo>
                  <a:lnTo>
                    <a:pt x="9525" y="1854"/>
                  </a:lnTo>
                  <a:lnTo>
                    <a:pt x="9525" y="469"/>
                  </a:lnTo>
                  <a:lnTo>
                    <a:pt x="8242" y="469"/>
                  </a:lnTo>
                  <a:lnTo>
                    <a:pt x="8242" y="1854"/>
                  </a:lnTo>
                  <a:lnTo>
                    <a:pt x="7556" y="1854"/>
                  </a:lnTo>
                  <a:lnTo>
                    <a:pt x="7556" y="2768"/>
                  </a:lnTo>
                  <a:lnTo>
                    <a:pt x="8242" y="2768"/>
                  </a:lnTo>
                  <a:lnTo>
                    <a:pt x="8242" y="6134"/>
                  </a:lnTo>
                  <a:lnTo>
                    <a:pt x="8318" y="6350"/>
                  </a:lnTo>
                  <a:lnTo>
                    <a:pt x="8686" y="6743"/>
                  </a:lnTo>
                  <a:lnTo>
                    <a:pt x="9105" y="6845"/>
                  </a:lnTo>
                  <a:lnTo>
                    <a:pt x="10325" y="6807"/>
                  </a:lnTo>
                  <a:lnTo>
                    <a:pt x="10325" y="5829"/>
                  </a:lnTo>
                  <a:lnTo>
                    <a:pt x="9817" y="5842"/>
                  </a:lnTo>
                  <a:lnTo>
                    <a:pt x="9652" y="5816"/>
                  </a:lnTo>
                  <a:lnTo>
                    <a:pt x="9525" y="5588"/>
                  </a:lnTo>
                  <a:lnTo>
                    <a:pt x="9525" y="2768"/>
                  </a:lnTo>
                  <a:lnTo>
                    <a:pt x="10325" y="2768"/>
                  </a:lnTo>
                  <a:lnTo>
                    <a:pt x="10325" y="1854"/>
                  </a:lnTo>
                  <a:close/>
                </a:path>
                <a:path w="65404" h="8255">
                  <a:moveTo>
                    <a:pt x="15455" y="4635"/>
                  </a:moveTo>
                  <a:lnTo>
                    <a:pt x="14109" y="1854"/>
                  </a:lnTo>
                  <a:lnTo>
                    <a:pt x="14109" y="3784"/>
                  </a:lnTo>
                  <a:lnTo>
                    <a:pt x="12103" y="3784"/>
                  </a:lnTo>
                  <a:lnTo>
                    <a:pt x="12141" y="3467"/>
                  </a:lnTo>
                  <a:lnTo>
                    <a:pt x="12268" y="3187"/>
                  </a:lnTo>
                  <a:lnTo>
                    <a:pt x="12573" y="2832"/>
                  </a:lnTo>
                  <a:lnTo>
                    <a:pt x="12814" y="2743"/>
                  </a:lnTo>
                  <a:lnTo>
                    <a:pt x="13385" y="2743"/>
                  </a:lnTo>
                  <a:lnTo>
                    <a:pt x="13614" y="2832"/>
                  </a:lnTo>
                  <a:lnTo>
                    <a:pt x="13982" y="3187"/>
                  </a:lnTo>
                  <a:lnTo>
                    <a:pt x="14097" y="3467"/>
                  </a:lnTo>
                  <a:lnTo>
                    <a:pt x="14109" y="3784"/>
                  </a:lnTo>
                  <a:lnTo>
                    <a:pt x="14109" y="1854"/>
                  </a:lnTo>
                  <a:lnTo>
                    <a:pt x="13893" y="1752"/>
                  </a:lnTo>
                  <a:lnTo>
                    <a:pt x="13525" y="1676"/>
                  </a:lnTo>
                  <a:lnTo>
                    <a:pt x="12420" y="1676"/>
                  </a:lnTo>
                  <a:lnTo>
                    <a:pt x="11849" y="1905"/>
                  </a:lnTo>
                  <a:lnTo>
                    <a:pt x="11061" y="2743"/>
                  </a:lnTo>
                  <a:lnTo>
                    <a:pt x="10947" y="2933"/>
                  </a:lnTo>
                  <a:lnTo>
                    <a:pt x="10833" y="3263"/>
                  </a:lnTo>
                  <a:lnTo>
                    <a:pt x="10896" y="5600"/>
                  </a:lnTo>
                  <a:lnTo>
                    <a:pt x="11010" y="5905"/>
                  </a:lnTo>
                  <a:lnTo>
                    <a:pt x="11963" y="6718"/>
                  </a:lnTo>
                  <a:lnTo>
                    <a:pt x="12522" y="6921"/>
                  </a:lnTo>
                  <a:lnTo>
                    <a:pt x="13919" y="6921"/>
                  </a:lnTo>
                  <a:lnTo>
                    <a:pt x="14516" y="6680"/>
                  </a:lnTo>
                  <a:lnTo>
                    <a:pt x="15227" y="5867"/>
                  </a:lnTo>
                  <a:lnTo>
                    <a:pt x="15354" y="5600"/>
                  </a:lnTo>
                  <a:lnTo>
                    <a:pt x="15392" y="5308"/>
                  </a:lnTo>
                  <a:lnTo>
                    <a:pt x="14071" y="5308"/>
                  </a:lnTo>
                  <a:lnTo>
                    <a:pt x="13881" y="5600"/>
                  </a:lnTo>
                  <a:lnTo>
                    <a:pt x="13665" y="5791"/>
                  </a:lnTo>
                  <a:lnTo>
                    <a:pt x="13449" y="5867"/>
                  </a:lnTo>
                  <a:lnTo>
                    <a:pt x="12928" y="5867"/>
                  </a:lnTo>
                  <a:lnTo>
                    <a:pt x="12712" y="5803"/>
                  </a:lnTo>
                  <a:lnTo>
                    <a:pt x="12242" y="5486"/>
                  </a:lnTo>
                  <a:lnTo>
                    <a:pt x="12166" y="5308"/>
                  </a:lnTo>
                  <a:lnTo>
                    <a:pt x="12065" y="4635"/>
                  </a:lnTo>
                  <a:lnTo>
                    <a:pt x="15455" y="4635"/>
                  </a:lnTo>
                  <a:close/>
                </a:path>
                <a:path w="65404" h="8255">
                  <a:moveTo>
                    <a:pt x="20904" y="7454"/>
                  </a:moveTo>
                  <a:lnTo>
                    <a:pt x="15722" y="7454"/>
                  </a:lnTo>
                  <a:lnTo>
                    <a:pt x="15722" y="7912"/>
                  </a:lnTo>
                  <a:lnTo>
                    <a:pt x="20904" y="7912"/>
                  </a:lnTo>
                  <a:lnTo>
                    <a:pt x="20904" y="7454"/>
                  </a:lnTo>
                  <a:close/>
                </a:path>
                <a:path w="65404" h="8255">
                  <a:moveTo>
                    <a:pt x="22834" y="1803"/>
                  </a:moveTo>
                  <a:lnTo>
                    <a:pt x="21526" y="1803"/>
                  </a:lnTo>
                  <a:lnTo>
                    <a:pt x="21526" y="6756"/>
                  </a:lnTo>
                  <a:lnTo>
                    <a:pt x="22834" y="6756"/>
                  </a:lnTo>
                  <a:lnTo>
                    <a:pt x="22834" y="1803"/>
                  </a:lnTo>
                  <a:close/>
                </a:path>
                <a:path w="65404" h="8255">
                  <a:moveTo>
                    <a:pt x="22834" y="25"/>
                  </a:moveTo>
                  <a:lnTo>
                    <a:pt x="21526" y="25"/>
                  </a:lnTo>
                  <a:lnTo>
                    <a:pt x="21526" y="1219"/>
                  </a:lnTo>
                  <a:lnTo>
                    <a:pt x="22834" y="1219"/>
                  </a:lnTo>
                  <a:lnTo>
                    <a:pt x="22834" y="25"/>
                  </a:lnTo>
                  <a:close/>
                </a:path>
                <a:path w="65404" h="8255">
                  <a:moveTo>
                    <a:pt x="28587" y="76"/>
                  </a:moveTo>
                  <a:lnTo>
                    <a:pt x="27279" y="76"/>
                  </a:lnTo>
                  <a:lnTo>
                    <a:pt x="27279" y="2425"/>
                  </a:lnTo>
                  <a:lnTo>
                    <a:pt x="27241" y="3556"/>
                  </a:lnTo>
                  <a:lnTo>
                    <a:pt x="27216" y="5143"/>
                  </a:lnTo>
                  <a:lnTo>
                    <a:pt x="26835" y="5676"/>
                  </a:lnTo>
                  <a:lnTo>
                    <a:pt x="26555" y="5816"/>
                  </a:lnTo>
                  <a:lnTo>
                    <a:pt x="25819" y="5816"/>
                  </a:lnTo>
                  <a:lnTo>
                    <a:pt x="25552" y="5676"/>
                  </a:lnTo>
                  <a:lnTo>
                    <a:pt x="25196" y="5143"/>
                  </a:lnTo>
                  <a:lnTo>
                    <a:pt x="25184" y="3530"/>
                  </a:lnTo>
                  <a:lnTo>
                    <a:pt x="25539" y="2959"/>
                  </a:lnTo>
                  <a:lnTo>
                    <a:pt x="27241" y="3556"/>
                  </a:lnTo>
                  <a:lnTo>
                    <a:pt x="27241" y="2374"/>
                  </a:lnTo>
                  <a:lnTo>
                    <a:pt x="27127" y="2197"/>
                  </a:lnTo>
                  <a:lnTo>
                    <a:pt x="26936" y="2019"/>
                  </a:lnTo>
                  <a:lnTo>
                    <a:pt x="26479" y="1752"/>
                  </a:lnTo>
                  <a:lnTo>
                    <a:pt x="26212" y="1689"/>
                  </a:lnTo>
                  <a:lnTo>
                    <a:pt x="25260" y="1689"/>
                  </a:lnTo>
                  <a:lnTo>
                    <a:pt x="24739" y="1930"/>
                  </a:lnTo>
                  <a:lnTo>
                    <a:pt x="24028" y="2819"/>
                  </a:lnTo>
                  <a:lnTo>
                    <a:pt x="23939" y="2959"/>
                  </a:lnTo>
                  <a:lnTo>
                    <a:pt x="23837" y="3314"/>
                  </a:lnTo>
                  <a:lnTo>
                    <a:pt x="23964" y="5740"/>
                  </a:lnTo>
                  <a:lnTo>
                    <a:pt x="24752" y="6680"/>
                  </a:lnTo>
                  <a:lnTo>
                    <a:pt x="25247" y="6908"/>
                  </a:lnTo>
                  <a:lnTo>
                    <a:pt x="26174" y="6908"/>
                  </a:lnTo>
                  <a:lnTo>
                    <a:pt x="26466" y="6845"/>
                  </a:lnTo>
                  <a:lnTo>
                    <a:pt x="26936" y="6578"/>
                  </a:lnTo>
                  <a:lnTo>
                    <a:pt x="27152" y="6362"/>
                  </a:lnTo>
                  <a:lnTo>
                    <a:pt x="27330" y="6070"/>
                  </a:lnTo>
                  <a:lnTo>
                    <a:pt x="27330" y="6756"/>
                  </a:lnTo>
                  <a:lnTo>
                    <a:pt x="28587" y="6756"/>
                  </a:lnTo>
                  <a:lnTo>
                    <a:pt x="28587" y="6070"/>
                  </a:lnTo>
                  <a:lnTo>
                    <a:pt x="28587" y="5816"/>
                  </a:lnTo>
                  <a:lnTo>
                    <a:pt x="28587" y="2819"/>
                  </a:lnTo>
                  <a:lnTo>
                    <a:pt x="28587" y="2425"/>
                  </a:lnTo>
                  <a:lnTo>
                    <a:pt x="28587" y="76"/>
                  </a:lnTo>
                  <a:close/>
                </a:path>
                <a:path w="65404" h="8255">
                  <a:moveTo>
                    <a:pt x="34061" y="4635"/>
                  </a:moveTo>
                  <a:lnTo>
                    <a:pt x="32715" y="1854"/>
                  </a:lnTo>
                  <a:lnTo>
                    <a:pt x="32715" y="3784"/>
                  </a:lnTo>
                  <a:lnTo>
                    <a:pt x="30708" y="3784"/>
                  </a:lnTo>
                  <a:lnTo>
                    <a:pt x="30746" y="3467"/>
                  </a:lnTo>
                  <a:lnTo>
                    <a:pt x="30873" y="3187"/>
                  </a:lnTo>
                  <a:lnTo>
                    <a:pt x="31178" y="2832"/>
                  </a:lnTo>
                  <a:lnTo>
                    <a:pt x="31419" y="2743"/>
                  </a:lnTo>
                  <a:lnTo>
                    <a:pt x="31991" y="2743"/>
                  </a:lnTo>
                  <a:lnTo>
                    <a:pt x="32219" y="2832"/>
                  </a:lnTo>
                  <a:lnTo>
                    <a:pt x="32588" y="3187"/>
                  </a:lnTo>
                  <a:lnTo>
                    <a:pt x="32702" y="3467"/>
                  </a:lnTo>
                  <a:lnTo>
                    <a:pt x="32715" y="3784"/>
                  </a:lnTo>
                  <a:lnTo>
                    <a:pt x="32715" y="1854"/>
                  </a:lnTo>
                  <a:lnTo>
                    <a:pt x="32499" y="1752"/>
                  </a:lnTo>
                  <a:lnTo>
                    <a:pt x="32131" y="1676"/>
                  </a:lnTo>
                  <a:lnTo>
                    <a:pt x="31026" y="1676"/>
                  </a:lnTo>
                  <a:lnTo>
                    <a:pt x="30454" y="1905"/>
                  </a:lnTo>
                  <a:lnTo>
                    <a:pt x="29667" y="2743"/>
                  </a:lnTo>
                  <a:lnTo>
                    <a:pt x="29552" y="2933"/>
                  </a:lnTo>
                  <a:lnTo>
                    <a:pt x="29438" y="3263"/>
                  </a:lnTo>
                  <a:lnTo>
                    <a:pt x="29502" y="5600"/>
                  </a:lnTo>
                  <a:lnTo>
                    <a:pt x="29616" y="5905"/>
                  </a:lnTo>
                  <a:lnTo>
                    <a:pt x="30568" y="6718"/>
                  </a:lnTo>
                  <a:lnTo>
                    <a:pt x="31127" y="6921"/>
                  </a:lnTo>
                  <a:lnTo>
                    <a:pt x="32524" y="6921"/>
                  </a:lnTo>
                  <a:lnTo>
                    <a:pt x="33121" y="6680"/>
                  </a:lnTo>
                  <a:lnTo>
                    <a:pt x="33832" y="5867"/>
                  </a:lnTo>
                  <a:lnTo>
                    <a:pt x="33959" y="5600"/>
                  </a:lnTo>
                  <a:lnTo>
                    <a:pt x="33997" y="5308"/>
                  </a:lnTo>
                  <a:lnTo>
                    <a:pt x="32677" y="5308"/>
                  </a:lnTo>
                  <a:lnTo>
                    <a:pt x="32486" y="5600"/>
                  </a:lnTo>
                  <a:lnTo>
                    <a:pt x="32270" y="5791"/>
                  </a:lnTo>
                  <a:lnTo>
                    <a:pt x="32054" y="5867"/>
                  </a:lnTo>
                  <a:lnTo>
                    <a:pt x="31534" y="5867"/>
                  </a:lnTo>
                  <a:lnTo>
                    <a:pt x="31318" y="5803"/>
                  </a:lnTo>
                  <a:lnTo>
                    <a:pt x="30848" y="5486"/>
                  </a:lnTo>
                  <a:lnTo>
                    <a:pt x="30772" y="5308"/>
                  </a:lnTo>
                  <a:lnTo>
                    <a:pt x="30670" y="4635"/>
                  </a:lnTo>
                  <a:lnTo>
                    <a:pt x="34061" y="4635"/>
                  </a:lnTo>
                  <a:close/>
                </a:path>
                <a:path w="65404" h="8255">
                  <a:moveTo>
                    <a:pt x="39420" y="2806"/>
                  </a:moveTo>
                  <a:lnTo>
                    <a:pt x="39255" y="2349"/>
                  </a:lnTo>
                  <a:lnTo>
                    <a:pt x="38938" y="2082"/>
                  </a:lnTo>
                  <a:lnTo>
                    <a:pt x="38608" y="1816"/>
                  </a:lnTo>
                  <a:lnTo>
                    <a:pt x="38188" y="1689"/>
                  </a:lnTo>
                  <a:lnTo>
                    <a:pt x="37261" y="1689"/>
                  </a:lnTo>
                  <a:lnTo>
                    <a:pt x="36931" y="1790"/>
                  </a:lnTo>
                  <a:lnTo>
                    <a:pt x="36512" y="2095"/>
                  </a:lnTo>
                  <a:lnTo>
                    <a:pt x="36360" y="2286"/>
                  </a:lnTo>
                  <a:lnTo>
                    <a:pt x="36195" y="2540"/>
                  </a:lnTo>
                  <a:lnTo>
                    <a:pt x="36195" y="1816"/>
                  </a:lnTo>
                  <a:lnTo>
                    <a:pt x="34950" y="1816"/>
                  </a:lnTo>
                  <a:lnTo>
                    <a:pt x="34950" y="6756"/>
                  </a:lnTo>
                  <a:lnTo>
                    <a:pt x="36233" y="6756"/>
                  </a:lnTo>
                  <a:lnTo>
                    <a:pt x="36233" y="3771"/>
                  </a:lnTo>
                  <a:lnTo>
                    <a:pt x="36271" y="3517"/>
                  </a:lnTo>
                  <a:lnTo>
                    <a:pt x="36525" y="2946"/>
                  </a:lnTo>
                  <a:lnTo>
                    <a:pt x="36830" y="2768"/>
                  </a:lnTo>
                  <a:lnTo>
                    <a:pt x="37617" y="2768"/>
                  </a:lnTo>
                  <a:lnTo>
                    <a:pt x="37858" y="2895"/>
                  </a:lnTo>
                  <a:lnTo>
                    <a:pt x="38061" y="3289"/>
                  </a:lnTo>
                  <a:lnTo>
                    <a:pt x="38100" y="3479"/>
                  </a:lnTo>
                  <a:lnTo>
                    <a:pt x="38100" y="6756"/>
                  </a:lnTo>
                  <a:lnTo>
                    <a:pt x="39420" y="6756"/>
                  </a:lnTo>
                  <a:lnTo>
                    <a:pt x="39420" y="2806"/>
                  </a:lnTo>
                  <a:close/>
                </a:path>
                <a:path w="65404" h="8255">
                  <a:moveTo>
                    <a:pt x="42875" y="1854"/>
                  </a:moveTo>
                  <a:lnTo>
                    <a:pt x="42075" y="1854"/>
                  </a:lnTo>
                  <a:lnTo>
                    <a:pt x="42075" y="469"/>
                  </a:lnTo>
                  <a:lnTo>
                    <a:pt x="40792" y="469"/>
                  </a:lnTo>
                  <a:lnTo>
                    <a:pt x="40792" y="1854"/>
                  </a:lnTo>
                  <a:lnTo>
                    <a:pt x="40106" y="1854"/>
                  </a:lnTo>
                  <a:lnTo>
                    <a:pt x="40106" y="2768"/>
                  </a:lnTo>
                  <a:lnTo>
                    <a:pt x="40792" y="2768"/>
                  </a:lnTo>
                  <a:lnTo>
                    <a:pt x="40792" y="6134"/>
                  </a:lnTo>
                  <a:lnTo>
                    <a:pt x="40868" y="6350"/>
                  </a:lnTo>
                  <a:lnTo>
                    <a:pt x="41236" y="6743"/>
                  </a:lnTo>
                  <a:lnTo>
                    <a:pt x="41656" y="6845"/>
                  </a:lnTo>
                  <a:lnTo>
                    <a:pt x="42875" y="6807"/>
                  </a:lnTo>
                  <a:lnTo>
                    <a:pt x="42875" y="5829"/>
                  </a:lnTo>
                  <a:lnTo>
                    <a:pt x="42367" y="5842"/>
                  </a:lnTo>
                  <a:lnTo>
                    <a:pt x="42202" y="5816"/>
                  </a:lnTo>
                  <a:lnTo>
                    <a:pt x="42075" y="5588"/>
                  </a:lnTo>
                  <a:lnTo>
                    <a:pt x="42075" y="2768"/>
                  </a:lnTo>
                  <a:lnTo>
                    <a:pt x="42875" y="2768"/>
                  </a:lnTo>
                  <a:lnTo>
                    <a:pt x="42875" y="1854"/>
                  </a:lnTo>
                  <a:close/>
                </a:path>
                <a:path w="65404" h="8255">
                  <a:moveTo>
                    <a:pt x="45034" y="1803"/>
                  </a:moveTo>
                  <a:lnTo>
                    <a:pt x="43726" y="1803"/>
                  </a:lnTo>
                  <a:lnTo>
                    <a:pt x="43726" y="6756"/>
                  </a:lnTo>
                  <a:lnTo>
                    <a:pt x="45034" y="6756"/>
                  </a:lnTo>
                  <a:lnTo>
                    <a:pt x="45034" y="1803"/>
                  </a:lnTo>
                  <a:close/>
                </a:path>
                <a:path w="65404" h="8255">
                  <a:moveTo>
                    <a:pt x="45034" y="25"/>
                  </a:moveTo>
                  <a:lnTo>
                    <a:pt x="43726" y="25"/>
                  </a:lnTo>
                  <a:lnTo>
                    <a:pt x="43726" y="1219"/>
                  </a:lnTo>
                  <a:lnTo>
                    <a:pt x="45034" y="1219"/>
                  </a:lnTo>
                  <a:lnTo>
                    <a:pt x="45034" y="25"/>
                  </a:lnTo>
                  <a:close/>
                </a:path>
                <a:path w="65404" h="8255">
                  <a:moveTo>
                    <a:pt x="48653" y="1854"/>
                  </a:moveTo>
                  <a:lnTo>
                    <a:pt x="47802" y="1854"/>
                  </a:lnTo>
                  <a:lnTo>
                    <a:pt x="47802" y="1333"/>
                  </a:lnTo>
                  <a:lnTo>
                    <a:pt x="47955" y="1092"/>
                  </a:lnTo>
                  <a:lnTo>
                    <a:pt x="48082" y="1041"/>
                  </a:lnTo>
                  <a:lnTo>
                    <a:pt x="48615" y="1079"/>
                  </a:lnTo>
                  <a:lnTo>
                    <a:pt x="48615" y="25"/>
                  </a:lnTo>
                  <a:lnTo>
                    <a:pt x="48348" y="0"/>
                  </a:lnTo>
                  <a:lnTo>
                    <a:pt x="47409" y="0"/>
                  </a:lnTo>
                  <a:lnTo>
                    <a:pt x="46951" y="139"/>
                  </a:lnTo>
                  <a:lnTo>
                    <a:pt x="46761" y="444"/>
                  </a:lnTo>
                  <a:lnTo>
                    <a:pt x="46583" y="647"/>
                  </a:lnTo>
                  <a:lnTo>
                    <a:pt x="46494" y="1003"/>
                  </a:lnTo>
                  <a:lnTo>
                    <a:pt x="46494" y="1854"/>
                  </a:lnTo>
                  <a:lnTo>
                    <a:pt x="45783" y="1854"/>
                  </a:lnTo>
                  <a:lnTo>
                    <a:pt x="45783" y="2768"/>
                  </a:lnTo>
                  <a:lnTo>
                    <a:pt x="46507" y="2768"/>
                  </a:lnTo>
                  <a:lnTo>
                    <a:pt x="46507" y="6756"/>
                  </a:lnTo>
                  <a:lnTo>
                    <a:pt x="47802" y="6756"/>
                  </a:lnTo>
                  <a:lnTo>
                    <a:pt x="47802" y="2768"/>
                  </a:lnTo>
                  <a:lnTo>
                    <a:pt x="48653" y="2768"/>
                  </a:lnTo>
                  <a:lnTo>
                    <a:pt x="48653" y="1854"/>
                  </a:lnTo>
                  <a:close/>
                </a:path>
                <a:path w="65404" h="8255">
                  <a:moveTo>
                    <a:pt x="50723" y="1803"/>
                  </a:moveTo>
                  <a:lnTo>
                    <a:pt x="49415" y="1803"/>
                  </a:lnTo>
                  <a:lnTo>
                    <a:pt x="49415" y="6756"/>
                  </a:lnTo>
                  <a:lnTo>
                    <a:pt x="50723" y="6756"/>
                  </a:lnTo>
                  <a:lnTo>
                    <a:pt x="50723" y="1803"/>
                  </a:lnTo>
                  <a:close/>
                </a:path>
                <a:path w="65404" h="8255">
                  <a:moveTo>
                    <a:pt x="50723" y="25"/>
                  </a:moveTo>
                  <a:lnTo>
                    <a:pt x="49415" y="25"/>
                  </a:lnTo>
                  <a:lnTo>
                    <a:pt x="49415" y="1219"/>
                  </a:lnTo>
                  <a:lnTo>
                    <a:pt x="50723" y="1219"/>
                  </a:lnTo>
                  <a:lnTo>
                    <a:pt x="50723" y="25"/>
                  </a:lnTo>
                  <a:close/>
                </a:path>
                <a:path w="65404" h="8255">
                  <a:moveTo>
                    <a:pt x="56273" y="4635"/>
                  </a:moveTo>
                  <a:lnTo>
                    <a:pt x="56248" y="3784"/>
                  </a:lnTo>
                  <a:lnTo>
                    <a:pt x="56146" y="3213"/>
                  </a:lnTo>
                  <a:lnTo>
                    <a:pt x="56045" y="2933"/>
                  </a:lnTo>
                  <a:lnTo>
                    <a:pt x="55918" y="2743"/>
                  </a:lnTo>
                  <a:lnTo>
                    <a:pt x="55638" y="2298"/>
                  </a:lnTo>
                  <a:lnTo>
                    <a:pt x="55372" y="2057"/>
                  </a:lnTo>
                  <a:lnTo>
                    <a:pt x="54927" y="1854"/>
                  </a:lnTo>
                  <a:lnTo>
                    <a:pt x="54927" y="3784"/>
                  </a:lnTo>
                  <a:lnTo>
                    <a:pt x="52920" y="3784"/>
                  </a:lnTo>
                  <a:lnTo>
                    <a:pt x="52959" y="3467"/>
                  </a:lnTo>
                  <a:lnTo>
                    <a:pt x="53086" y="3187"/>
                  </a:lnTo>
                  <a:lnTo>
                    <a:pt x="53390" y="2832"/>
                  </a:lnTo>
                  <a:lnTo>
                    <a:pt x="53632" y="2743"/>
                  </a:lnTo>
                  <a:lnTo>
                    <a:pt x="54203" y="2743"/>
                  </a:lnTo>
                  <a:lnTo>
                    <a:pt x="54432" y="2832"/>
                  </a:lnTo>
                  <a:lnTo>
                    <a:pt x="54800" y="3187"/>
                  </a:lnTo>
                  <a:lnTo>
                    <a:pt x="54914" y="3467"/>
                  </a:lnTo>
                  <a:lnTo>
                    <a:pt x="54927" y="3784"/>
                  </a:lnTo>
                  <a:lnTo>
                    <a:pt x="54927" y="1854"/>
                  </a:lnTo>
                  <a:lnTo>
                    <a:pt x="54711" y="1752"/>
                  </a:lnTo>
                  <a:lnTo>
                    <a:pt x="54343" y="1676"/>
                  </a:lnTo>
                  <a:lnTo>
                    <a:pt x="53238" y="1676"/>
                  </a:lnTo>
                  <a:lnTo>
                    <a:pt x="52666" y="1905"/>
                  </a:lnTo>
                  <a:lnTo>
                    <a:pt x="51879" y="2743"/>
                  </a:lnTo>
                  <a:lnTo>
                    <a:pt x="51765" y="2933"/>
                  </a:lnTo>
                  <a:lnTo>
                    <a:pt x="51650" y="3263"/>
                  </a:lnTo>
                  <a:lnTo>
                    <a:pt x="51714" y="5600"/>
                  </a:lnTo>
                  <a:lnTo>
                    <a:pt x="51828" y="5905"/>
                  </a:lnTo>
                  <a:lnTo>
                    <a:pt x="52781" y="6718"/>
                  </a:lnTo>
                  <a:lnTo>
                    <a:pt x="53340" y="6921"/>
                  </a:lnTo>
                  <a:lnTo>
                    <a:pt x="54737" y="6921"/>
                  </a:lnTo>
                  <a:lnTo>
                    <a:pt x="55321" y="6680"/>
                  </a:lnTo>
                  <a:lnTo>
                    <a:pt x="56045" y="5867"/>
                  </a:lnTo>
                  <a:lnTo>
                    <a:pt x="56172" y="5600"/>
                  </a:lnTo>
                  <a:lnTo>
                    <a:pt x="56210" y="5308"/>
                  </a:lnTo>
                  <a:lnTo>
                    <a:pt x="54889" y="5308"/>
                  </a:lnTo>
                  <a:lnTo>
                    <a:pt x="54698" y="5600"/>
                  </a:lnTo>
                  <a:lnTo>
                    <a:pt x="54483" y="5791"/>
                  </a:lnTo>
                  <a:lnTo>
                    <a:pt x="54267" y="5867"/>
                  </a:lnTo>
                  <a:lnTo>
                    <a:pt x="53746" y="5867"/>
                  </a:lnTo>
                  <a:lnTo>
                    <a:pt x="53530" y="5803"/>
                  </a:lnTo>
                  <a:lnTo>
                    <a:pt x="53060" y="5486"/>
                  </a:lnTo>
                  <a:lnTo>
                    <a:pt x="52984" y="5308"/>
                  </a:lnTo>
                  <a:lnTo>
                    <a:pt x="52882" y="4635"/>
                  </a:lnTo>
                  <a:lnTo>
                    <a:pt x="56273" y="4635"/>
                  </a:lnTo>
                  <a:close/>
                </a:path>
                <a:path w="65404" h="8255">
                  <a:moveTo>
                    <a:pt x="60007" y="1701"/>
                  </a:moveTo>
                  <a:lnTo>
                    <a:pt x="59448" y="1689"/>
                  </a:lnTo>
                  <a:lnTo>
                    <a:pt x="59131" y="1790"/>
                  </a:lnTo>
                  <a:lnTo>
                    <a:pt x="58737" y="2120"/>
                  </a:lnTo>
                  <a:lnTo>
                    <a:pt x="58559" y="2336"/>
                  </a:lnTo>
                  <a:lnTo>
                    <a:pt x="58369" y="2667"/>
                  </a:lnTo>
                  <a:lnTo>
                    <a:pt x="58369" y="1803"/>
                  </a:lnTo>
                  <a:lnTo>
                    <a:pt x="57137" y="1803"/>
                  </a:lnTo>
                  <a:lnTo>
                    <a:pt x="57137" y="6756"/>
                  </a:lnTo>
                  <a:lnTo>
                    <a:pt x="58432" y="6756"/>
                  </a:lnTo>
                  <a:lnTo>
                    <a:pt x="58432" y="4000"/>
                  </a:lnTo>
                  <a:lnTo>
                    <a:pt x="58483" y="3695"/>
                  </a:lnTo>
                  <a:lnTo>
                    <a:pt x="58762" y="3162"/>
                  </a:lnTo>
                  <a:lnTo>
                    <a:pt x="59118" y="2997"/>
                  </a:lnTo>
                  <a:lnTo>
                    <a:pt x="59626" y="2997"/>
                  </a:lnTo>
                  <a:lnTo>
                    <a:pt x="60007" y="3022"/>
                  </a:lnTo>
                  <a:lnTo>
                    <a:pt x="60007" y="1701"/>
                  </a:lnTo>
                  <a:close/>
                </a:path>
                <a:path w="65404" h="8255">
                  <a:moveTo>
                    <a:pt x="64973" y="4889"/>
                  </a:moveTo>
                  <a:lnTo>
                    <a:pt x="62661" y="3606"/>
                  </a:lnTo>
                  <a:lnTo>
                    <a:pt x="62217" y="3492"/>
                  </a:lnTo>
                  <a:lnTo>
                    <a:pt x="61963" y="3352"/>
                  </a:lnTo>
                  <a:lnTo>
                    <a:pt x="61899" y="2971"/>
                  </a:lnTo>
                  <a:lnTo>
                    <a:pt x="62204" y="2692"/>
                  </a:lnTo>
                  <a:lnTo>
                    <a:pt x="62395" y="2654"/>
                  </a:lnTo>
                  <a:lnTo>
                    <a:pt x="63017" y="2654"/>
                  </a:lnTo>
                  <a:lnTo>
                    <a:pt x="63258" y="2743"/>
                  </a:lnTo>
                  <a:lnTo>
                    <a:pt x="63474" y="3022"/>
                  </a:lnTo>
                  <a:lnTo>
                    <a:pt x="63525" y="3149"/>
                  </a:lnTo>
                  <a:lnTo>
                    <a:pt x="63550" y="3314"/>
                  </a:lnTo>
                  <a:lnTo>
                    <a:pt x="64846" y="3314"/>
                  </a:lnTo>
                  <a:lnTo>
                    <a:pt x="64782" y="2705"/>
                  </a:lnTo>
                  <a:lnTo>
                    <a:pt x="64554" y="2286"/>
                  </a:lnTo>
                  <a:lnTo>
                    <a:pt x="63779" y="1790"/>
                  </a:lnTo>
                  <a:lnTo>
                    <a:pt x="63284" y="1663"/>
                  </a:lnTo>
                  <a:lnTo>
                    <a:pt x="62014" y="1663"/>
                  </a:lnTo>
                  <a:lnTo>
                    <a:pt x="61506" y="1828"/>
                  </a:lnTo>
                  <a:lnTo>
                    <a:pt x="60794" y="2489"/>
                  </a:lnTo>
                  <a:lnTo>
                    <a:pt x="60604" y="2882"/>
                  </a:lnTo>
                  <a:lnTo>
                    <a:pt x="60604" y="3721"/>
                  </a:lnTo>
                  <a:lnTo>
                    <a:pt x="60731" y="4025"/>
                  </a:lnTo>
                  <a:lnTo>
                    <a:pt x="61188" y="4432"/>
                  </a:lnTo>
                  <a:lnTo>
                    <a:pt x="61582" y="4610"/>
                  </a:lnTo>
                  <a:lnTo>
                    <a:pt x="62915" y="4927"/>
                  </a:lnTo>
                  <a:lnTo>
                    <a:pt x="63373" y="5067"/>
                  </a:lnTo>
                  <a:lnTo>
                    <a:pt x="63614" y="5207"/>
                  </a:lnTo>
                  <a:lnTo>
                    <a:pt x="63665" y="5626"/>
                  </a:lnTo>
                  <a:lnTo>
                    <a:pt x="63296" y="5880"/>
                  </a:lnTo>
                  <a:lnTo>
                    <a:pt x="63093" y="5918"/>
                  </a:lnTo>
                  <a:lnTo>
                    <a:pt x="62407" y="5918"/>
                  </a:lnTo>
                  <a:lnTo>
                    <a:pt x="62103" y="5842"/>
                  </a:lnTo>
                  <a:lnTo>
                    <a:pt x="61861" y="5575"/>
                  </a:lnTo>
                  <a:lnTo>
                    <a:pt x="61798" y="5397"/>
                  </a:lnTo>
                  <a:lnTo>
                    <a:pt x="61772" y="5168"/>
                  </a:lnTo>
                  <a:lnTo>
                    <a:pt x="60464" y="5168"/>
                  </a:lnTo>
                  <a:lnTo>
                    <a:pt x="60464" y="5676"/>
                  </a:lnTo>
                  <a:lnTo>
                    <a:pt x="60642" y="6108"/>
                  </a:lnTo>
                  <a:lnTo>
                    <a:pt x="61391" y="6756"/>
                  </a:lnTo>
                  <a:lnTo>
                    <a:pt x="61963" y="6921"/>
                  </a:lnTo>
                  <a:lnTo>
                    <a:pt x="63500" y="6921"/>
                  </a:lnTo>
                  <a:lnTo>
                    <a:pt x="64071" y="6769"/>
                  </a:lnTo>
                  <a:lnTo>
                    <a:pt x="64795" y="6146"/>
                  </a:lnTo>
                  <a:lnTo>
                    <a:pt x="64973" y="5740"/>
                  </a:lnTo>
                  <a:lnTo>
                    <a:pt x="64973" y="4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105131" y="241097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019776" y="2427020"/>
              <a:ext cx="93345" cy="23495"/>
            </a:xfrm>
            <a:custGeom>
              <a:avLst/>
              <a:gdLst/>
              <a:ahLst/>
              <a:cxnLst/>
              <a:rect l="l" t="t" r="r" b="b"/>
              <a:pathLst>
                <a:path w="93345" h="23494">
                  <a:moveTo>
                    <a:pt x="3683" y="19913"/>
                  </a:moveTo>
                  <a:lnTo>
                    <a:pt x="3530" y="19608"/>
                  </a:lnTo>
                  <a:lnTo>
                    <a:pt x="3060" y="19291"/>
                  </a:lnTo>
                  <a:lnTo>
                    <a:pt x="2692" y="19177"/>
                  </a:lnTo>
                  <a:lnTo>
                    <a:pt x="1447" y="18872"/>
                  </a:lnTo>
                  <a:lnTo>
                    <a:pt x="1282" y="18808"/>
                  </a:lnTo>
                  <a:lnTo>
                    <a:pt x="977" y="18618"/>
                  </a:lnTo>
                  <a:lnTo>
                    <a:pt x="876" y="18465"/>
                  </a:lnTo>
                  <a:lnTo>
                    <a:pt x="876" y="18097"/>
                  </a:lnTo>
                  <a:lnTo>
                    <a:pt x="952" y="17945"/>
                  </a:lnTo>
                  <a:lnTo>
                    <a:pt x="1244" y="17729"/>
                  </a:lnTo>
                  <a:lnTo>
                    <a:pt x="1460" y="17678"/>
                  </a:lnTo>
                  <a:lnTo>
                    <a:pt x="2171" y="17678"/>
                  </a:lnTo>
                  <a:lnTo>
                    <a:pt x="2819" y="18440"/>
                  </a:lnTo>
                  <a:lnTo>
                    <a:pt x="3530" y="18440"/>
                  </a:lnTo>
                  <a:lnTo>
                    <a:pt x="3530" y="18148"/>
                  </a:lnTo>
                  <a:lnTo>
                    <a:pt x="3441" y="17881"/>
                  </a:lnTo>
                  <a:lnTo>
                    <a:pt x="2959" y="17233"/>
                  </a:lnTo>
                  <a:lnTo>
                    <a:pt x="2476" y="17043"/>
                  </a:lnTo>
                  <a:lnTo>
                    <a:pt x="1295" y="17043"/>
                  </a:lnTo>
                  <a:lnTo>
                    <a:pt x="876" y="17170"/>
                  </a:lnTo>
                  <a:lnTo>
                    <a:pt x="279" y="17691"/>
                  </a:lnTo>
                  <a:lnTo>
                    <a:pt x="127" y="18034"/>
                  </a:lnTo>
                  <a:lnTo>
                    <a:pt x="127" y="18808"/>
                  </a:lnTo>
                  <a:lnTo>
                    <a:pt x="279" y="19088"/>
                  </a:lnTo>
                  <a:lnTo>
                    <a:pt x="787" y="19418"/>
                  </a:lnTo>
                  <a:lnTo>
                    <a:pt x="1066" y="19519"/>
                  </a:lnTo>
                  <a:lnTo>
                    <a:pt x="2362" y="19837"/>
                  </a:lnTo>
                  <a:lnTo>
                    <a:pt x="2578" y="19913"/>
                  </a:lnTo>
                  <a:lnTo>
                    <a:pt x="2857" y="20078"/>
                  </a:lnTo>
                  <a:lnTo>
                    <a:pt x="2933" y="20218"/>
                  </a:lnTo>
                  <a:lnTo>
                    <a:pt x="2933" y="20662"/>
                  </a:lnTo>
                  <a:lnTo>
                    <a:pt x="2832" y="20853"/>
                  </a:lnTo>
                  <a:lnTo>
                    <a:pt x="2413" y="21094"/>
                  </a:lnTo>
                  <a:lnTo>
                    <a:pt x="2159" y="21145"/>
                  </a:lnTo>
                  <a:lnTo>
                    <a:pt x="1422" y="21145"/>
                  </a:lnTo>
                  <a:lnTo>
                    <a:pt x="1092" y="21031"/>
                  </a:lnTo>
                  <a:lnTo>
                    <a:pt x="800" y="20662"/>
                  </a:lnTo>
                  <a:lnTo>
                    <a:pt x="736" y="20459"/>
                  </a:lnTo>
                  <a:lnTo>
                    <a:pt x="711" y="20218"/>
                  </a:lnTo>
                  <a:lnTo>
                    <a:pt x="0" y="20218"/>
                  </a:lnTo>
                  <a:lnTo>
                    <a:pt x="12" y="20662"/>
                  </a:lnTo>
                  <a:lnTo>
                    <a:pt x="165" y="21031"/>
                  </a:lnTo>
                  <a:lnTo>
                    <a:pt x="711" y="21640"/>
                  </a:lnTo>
                  <a:lnTo>
                    <a:pt x="1181" y="21780"/>
                  </a:lnTo>
                  <a:lnTo>
                    <a:pt x="2463" y="21780"/>
                  </a:lnTo>
                  <a:lnTo>
                    <a:pt x="2921" y="21640"/>
                  </a:lnTo>
                  <a:lnTo>
                    <a:pt x="3530" y="21069"/>
                  </a:lnTo>
                  <a:lnTo>
                    <a:pt x="3683" y="20726"/>
                  </a:lnTo>
                  <a:lnTo>
                    <a:pt x="3683" y="19913"/>
                  </a:lnTo>
                  <a:close/>
                </a:path>
                <a:path w="93345" h="23494">
                  <a:moveTo>
                    <a:pt x="3683" y="4406"/>
                  </a:moveTo>
                  <a:lnTo>
                    <a:pt x="3530" y="4114"/>
                  </a:lnTo>
                  <a:lnTo>
                    <a:pt x="3060" y="3797"/>
                  </a:lnTo>
                  <a:lnTo>
                    <a:pt x="2692" y="3670"/>
                  </a:lnTo>
                  <a:lnTo>
                    <a:pt x="1447" y="3378"/>
                  </a:lnTo>
                  <a:lnTo>
                    <a:pt x="1282" y="3302"/>
                  </a:lnTo>
                  <a:lnTo>
                    <a:pt x="977" y="3124"/>
                  </a:lnTo>
                  <a:lnTo>
                    <a:pt x="876" y="2971"/>
                  </a:lnTo>
                  <a:lnTo>
                    <a:pt x="876" y="2603"/>
                  </a:lnTo>
                  <a:lnTo>
                    <a:pt x="952" y="2451"/>
                  </a:lnTo>
                  <a:lnTo>
                    <a:pt x="1244" y="2235"/>
                  </a:lnTo>
                  <a:lnTo>
                    <a:pt x="1460" y="2184"/>
                  </a:lnTo>
                  <a:lnTo>
                    <a:pt x="2171" y="2184"/>
                  </a:lnTo>
                  <a:lnTo>
                    <a:pt x="2819" y="2933"/>
                  </a:lnTo>
                  <a:lnTo>
                    <a:pt x="3530" y="2933"/>
                  </a:lnTo>
                  <a:lnTo>
                    <a:pt x="3530" y="2654"/>
                  </a:lnTo>
                  <a:lnTo>
                    <a:pt x="3441" y="2387"/>
                  </a:lnTo>
                  <a:lnTo>
                    <a:pt x="2959" y="1739"/>
                  </a:lnTo>
                  <a:lnTo>
                    <a:pt x="2476" y="1536"/>
                  </a:lnTo>
                  <a:lnTo>
                    <a:pt x="1295" y="1536"/>
                  </a:lnTo>
                  <a:lnTo>
                    <a:pt x="876" y="1676"/>
                  </a:lnTo>
                  <a:lnTo>
                    <a:pt x="279" y="2197"/>
                  </a:lnTo>
                  <a:lnTo>
                    <a:pt x="127" y="2540"/>
                  </a:lnTo>
                  <a:lnTo>
                    <a:pt x="127" y="3314"/>
                  </a:lnTo>
                  <a:lnTo>
                    <a:pt x="279" y="3594"/>
                  </a:lnTo>
                  <a:lnTo>
                    <a:pt x="787" y="3911"/>
                  </a:lnTo>
                  <a:lnTo>
                    <a:pt x="1066" y="4013"/>
                  </a:lnTo>
                  <a:lnTo>
                    <a:pt x="2362" y="4343"/>
                  </a:lnTo>
                  <a:lnTo>
                    <a:pt x="2578" y="4406"/>
                  </a:lnTo>
                  <a:lnTo>
                    <a:pt x="2857" y="4584"/>
                  </a:lnTo>
                  <a:lnTo>
                    <a:pt x="2933" y="4724"/>
                  </a:lnTo>
                  <a:lnTo>
                    <a:pt x="2933" y="5168"/>
                  </a:lnTo>
                  <a:lnTo>
                    <a:pt x="2832" y="5346"/>
                  </a:lnTo>
                  <a:lnTo>
                    <a:pt x="2413" y="5588"/>
                  </a:lnTo>
                  <a:lnTo>
                    <a:pt x="2159" y="5651"/>
                  </a:lnTo>
                  <a:lnTo>
                    <a:pt x="1422" y="5651"/>
                  </a:lnTo>
                  <a:lnTo>
                    <a:pt x="1092" y="5537"/>
                  </a:lnTo>
                  <a:lnTo>
                    <a:pt x="800" y="5156"/>
                  </a:lnTo>
                  <a:lnTo>
                    <a:pt x="736" y="4965"/>
                  </a:lnTo>
                  <a:lnTo>
                    <a:pt x="711" y="4711"/>
                  </a:lnTo>
                  <a:lnTo>
                    <a:pt x="0" y="4711"/>
                  </a:lnTo>
                  <a:lnTo>
                    <a:pt x="12" y="5156"/>
                  </a:lnTo>
                  <a:lnTo>
                    <a:pt x="165" y="5537"/>
                  </a:lnTo>
                  <a:lnTo>
                    <a:pt x="711" y="6134"/>
                  </a:lnTo>
                  <a:lnTo>
                    <a:pt x="1181" y="6286"/>
                  </a:lnTo>
                  <a:lnTo>
                    <a:pt x="2463" y="6286"/>
                  </a:lnTo>
                  <a:lnTo>
                    <a:pt x="2921" y="6146"/>
                  </a:lnTo>
                  <a:lnTo>
                    <a:pt x="3530" y="5562"/>
                  </a:lnTo>
                  <a:lnTo>
                    <a:pt x="3683" y="5219"/>
                  </a:lnTo>
                  <a:lnTo>
                    <a:pt x="3683" y="4406"/>
                  </a:lnTo>
                  <a:close/>
                </a:path>
                <a:path w="93345" h="23494">
                  <a:moveTo>
                    <a:pt x="5295" y="17183"/>
                  </a:moveTo>
                  <a:lnTo>
                    <a:pt x="4533" y="17183"/>
                  </a:lnTo>
                  <a:lnTo>
                    <a:pt x="4533" y="21615"/>
                  </a:lnTo>
                  <a:lnTo>
                    <a:pt x="5295" y="21615"/>
                  </a:lnTo>
                  <a:lnTo>
                    <a:pt x="5295" y="17183"/>
                  </a:lnTo>
                  <a:close/>
                </a:path>
                <a:path w="93345" h="23494">
                  <a:moveTo>
                    <a:pt x="5295" y="15506"/>
                  </a:moveTo>
                  <a:lnTo>
                    <a:pt x="4533" y="15506"/>
                  </a:lnTo>
                  <a:lnTo>
                    <a:pt x="4533" y="16344"/>
                  </a:lnTo>
                  <a:lnTo>
                    <a:pt x="5295" y="16344"/>
                  </a:lnTo>
                  <a:lnTo>
                    <a:pt x="5295" y="15506"/>
                  </a:lnTo>
                  <a:close/>
                </a:path>
                <a:path w="93345" h="23494">
                  <a:moveTo>
                    <a:pt x="5295" y="1676"/>
                  </a:moveTo>
                  <a:lnTo>
                    <a:pt x="4533" y="1676"/>
                  </a:lnTo>
                  <a:lnTo>
                    <a:pt x="4533" y="6121"/>
                  </a:lnTo>
                  <a:lnTo>
                    <a:pt x="5295" y="6121"/>
                  </a:lnTo>
                  <a:lnTo>
                    <a:pt x="5295" y="1676"/>
                  </a:lnTo>
                  <a:close/>
                </a:path>
                <a:path w="93345" h="23494">
                  <a:moveTo>
                    <a:pt x="5295" y="0"/>
                  </a:moveTo>
                  <a:lnTo>
                    <a:pt x="4533" y="0"/>
                  </a:lnTo>
                  <a:lnTo>
                    <a:pt x="4533" y="850"/>
                  </a:lnTo>
                  <a:lnTo>
                    <a:pt x="5295" y="850"/>
                  </a:lnTo>
                  <a:lnTo>
                    <a:pt x="5295" y="0"/>
                  </a:lnTo>
                  <a:close/>
                </a:path>
                <a:path w="93345" h="23494">
                  <a:moveTo>
                    <a:pt x="10617" y="22263"/>
                  </a:moveTo>
                  <a:lnTo>
                    <a:pt x="5880" y="22263"/>
                  </a:lnTo>
                  <a:lnTo>
                    <a:pt x="5880" y="22682"/>
                  </a:lnTo>
                  <a:lnTo>
                    <a:pt x="10617" y="22682"/>
                  </a:lnTo>
                  <a:lnTo>
                    <a:pt x="10617" y="22263"/>
                  </a:lnTo>
                  <a:close/>
                </a:path>
                <a:path w="93345" h="23494">
                  <a:moveTo>
                    <a:pt x="10617" y="6756"/>
                  </a:moveTo>
                  <a:lnTo>
                    <a:pt x="5880" y="6756"/>
                  </a:lnTo>
                  <a:lnTo>
                    <a:pt x="5880" y="7188"/>
                  </a:lnTo>
                  <a:lnTo>
                    <a:pt x="10617" y="7188"/>
                  </a:lnTo>
                  <a:lnTo>
                    <a:pt x="10617" y="6756"/>
                  </a:lnTo>
                  <a:close/>
                </a:path>
                <a:path w="93345" h="23494">
                  <a:moveTo>
                    <a:pt x="12788" y="17157"/>
                  </a:moveTo>
                  <a:lnTo>
                    <a:pt x="12077" y="17157"/>
                  </a:lnTo>
                  <a:lnTo>
                    <a:pt x="12077" y="15913"/>
                  </a:lnTo>
                  <a:lnTo>
                    <a:pt x="11315" y="15913"/>
                  </a:lnTo>
                  <a:lnTo>
                    <a:pt x="11315" y="17157"/>
                  </a:lnTo>
                  <a:lnTo>
                    <a:pt x="10718" y="17157"/>
                  </a:lnTo>
                  <a:lnTo>
                    <a:pt x="10718" y="17767"/>
                  </a:lnTo>
                  <a:lnTo>
                    <a:pt x="11315" y="17767"/>
                  </a:lnTo>
                  <a:lnTo>
                    <a:pt x="11315" y="21005"/>
                  </a:lnTo>
                  <a:lnTo>
                    <a:pt x="11379" y="21234"/>
                  </a:lnTo>
                  <a:lnTo>
                    <a:pt x="11633" y="21590"/>
                  </a:lnTo>
                  <a:lnTo>
                    <a:pt x="11861" y="21678"/>
                  </a:lnTo>
                  <a:lnTo>
                    <a:pt x="12331" y="21678"/>
                  </a:lnTo>
                  <a:lnTo>
                    <a:pt x="12700" y="21640"/>
                  </a:lnTo>
                  <a:lnTo>
                    <a:pt x="12788" y="21018"/>
                  </a:lnTo>
                  <a:lnTo>
                    <a:pt x="12395" y="21031"/>
                  </a:lnTo>
                  <a:lnTo>
                    <a:pt x="12128" y="20929"/>
                  </a:lnTo>
                  <a:lnTo>
                    <a:pt x="12077" y="17767"/>
                  </a:lnTo>
                  <a:lnTo>
                    <a:pt x="12788" y="17767"/>
                  </a:lnTo>
                  <a:lnTo>
                    <a:pt x="12788" y="17157"/>
                  </a:lnTo>
                  <a:close/>
                </a:path>
                <a:path w="93345" h="23494">
                  <a:moveTo>
                    <a:pt x="14579" y="4406"/>
                  </a:moveTo>
                  <a:lnTo>
                    <a:pt x="14427" y="4114"/>
                  </a:lnTo>
                  <a:lnTo>
                    <a:pt x="13944" y="3797"/>
                  </a:lnTo>
                  <a:lnTo>
                    <a:pt x="13589" y="3670"/>
                  </a:lnTo>
                  <a:lnTo>
                    <a:pt x="12344" y="3378"/>
                  </a:lnTo>
                  <a:lnTo>
                    <a:pt x="12179" y="3302"/>
                  </a:lnTo>
                  <a:lnTo>
                    <a:pt x="11874" y="3124"/>
                  </a:lnTo>
                  <a:lnTo>
                    <a:pt x="11772" y="2971"/>
                  </a:lnTo>
                  <a:lnTo>
                    <a:pt x="11772" y="2603"/>
                  </a:lnTo>
                  <a:lnTo>
                    <a:pt x="11849" y="2451"/>
                  </a:lnTo>
                  <a:lnTo>
                    <a:pt x="12141" y="2235"/>
                  </a:lnTo>
                  <a:lnTo>
                    <a:pt x="12357" y="2184"/>
                  </a:lnTo>
                  <a:lnTo>
                    <a:pt x="13068" y="2184"/>
                  </a:lnTo>
                  <a:lnTo>
                    <a:pt x="13716" y="2933"/>
                  </a:lnTo>
                  <a:lnTo>
                    <a:pt x="14414" y="2933"/>
                  </a:lnTo>
                  <a:lnTo>
                    <a:pt x="14427" y="2654"/>
                  </a:lnTo>
                  <a:lnTo>
                    <a:pt x="14338" y="2387"/>
                  </a:lnTo>
                  <a:lnTo>
                    <a:pt x="13855" y="1739"/>
                  </a:lnTo>
                  <a:lnTo>
                    <a:pt x="13373" y="1536"/>
                  </a:lnTo>
                  <a:lnTo>
                    <a:pt x="12192" y="1536"/>
                  </a:lnTo>
                  <a:lnTo>
                    <a:pt x="11772" y="1676"/>
                  </a:lnTo>
                  <a:lnTo>
                    <a:pt x="11163" y="2197"/>
                  </a:lnTo>
                  <a:lnTo>
                    <a:pt x="11023" y="2540"/>
                  </a:lnTo>
                  <a:lnTo>
                    <a:pt x="11023" y="3314"/>
                  </a:lnTo>
                  <a:lnTo>
                    <a:pt x="11176" y="3594"/>
                  </a:lnTo>
                  <a:lnTo>
                    <a:pt x="11684" y="3911"/>
                  </a:lnTo>
                  <a:lnTo>
                    <a:pt x="11963" y="4013"/>
                  </a:lnTo>
                  <a:lnTo>
                    <a:pt x="13258" y="4343"/>
                  </a:lnTo>
                  <a:lnTo>
                    <a:pt x="13474" y="4406"/>
                  </a:lnTo>
                  <a:lnTo>
                    <a:pt x="13741" y="4584"/>
                  </a:lnTo>
                  <a:lnTo>
                    <a:pt x="13830" y="4724"/>
                  </a:lnTo>
                  <a:lnTo>
                    <a:pt x="13830" y="5168"/>
                  </a:lnTo>
                  <a:lnTo>
                    <a:pt x="13728" y="5346"/>
                  </a:lnTo>
                  <a:lnTo>
                    <a:pt x="13309" y="5588"/>
                  </a:lnTo>
                  <a:lnTo>
                    <a:pt x="13055" y="5651"/>
                  </a:lnTo>
                  <a:lnTo>
                    <a:pt x="12319" y="5651"/>
                  </a:lnTo>
                  <a:lnTo>
                    <a:pt x="11988" y="5537"/>
                  </a:lnTo>
                  <a:lnTo>
                    <a:pt x="11696" y="5156"/>
                  </a:lnTo>
                  <a:lnTo>
                    <a:pt x="11633" y="4965"/>
                  </a:lnTo>
                  <a:lnTo>
                    <a:pt x="11607" y="4711"/>
                  </a:lnTo>
                  <a:lnTo>
                    <a:pt x="10896" y="4711"/>
                  </a:lnTo>
                  <a:lnTo>
                    <a:pt x="10909" y="5156"/>
                  </a:lnTo>
                  <a:lnTo>
                    <a:pt x="11061" y="5537"/>
                  </a:lnTo>
                  <a:lnTo>
                    <a:pt x="11607" y="6134"/>
                  </a:lnTo>
                  <a:lnTo>
                    <a:pt x="12077" y="6286"/>
                  </a:lnTo>
                  <a:lnTo>
                    <a:pt x="13360" y="6286"/>
                  </a:lnTo>
                  <a:lnTo>
                    <a:pt x="13817" y="6146"/>
                  </a:lnTo>
                  <a:lnTo>
                    <a:pt x="14414" y="5562"/>
                  </a:lnTo>
                  <a:lnTo>
                    <a:pt x="14579" y="5219"/>
                  </a:lnTo>
                  <a:lnTo>
                    <a:pt x="14579" y="4406"/>
                  </a:lnTo>
                  <a:close/>
                </a:path>
                <a:path w="93345" h="23494">
                  <a:moveTo>
                    <a:pt x="16192" y="1676"/>
                  </a:moveTo>
                  <a:lnTo>
                    <a:pt x="15430" y="1676"/>
                  </a:lnTo>
                  <a:lnTo>
                    <a:pt x="15430" y="6121"/>
                  </a:lnTo>
                  <a:lnTo>
                    <a:pt x="16192" y="6121"/>
                  </a:lnTo>
                  <a:lnTo>
                    <a:pt x="16192" y="1676"/>
                  </a:lnTo>
                  <a:close/>
                </a:path>
                <a:path w="93345" h="23494">
                  <a:moveTo>
                    <a:pt x="16192" y="0"/>
                  </a:moveTo>
                  <a:lnTo>
                    <a:pt x="15430" y="0"/>
                  </a:lnTo>
                  <a:lnTo>
                    <a:pt x="15430" y="850"/>
                  </a:lnTo>
                  <a:lnTo>
                    <a:pt x="16192" y="850"/>
                  </a:lnTo>
                  <a:lnTo>
                    <a:pt x="16192" y="0"/>
                  </a:lnTo>
                  <a:close/>
                </a:path>
                <a:path w="93345" h="23494">
                  <a:moveTo>
                    <a:pt x="17145" y="17157"/>
                  </a:moveTo>
                  <a:lnTo>
                    <a:pt x="16319" y="17157"/>
                  </a:lnTo>
                  <a:lnTo>
                    <a:pt x="15113" y="20789"/>
                  </a:lnTo>
                  <a:lnTo>
                    <a:pt x="13919" y="17157"/>
                  </a:lnTo>
                  <a:lnTo>
                    <a:pt x="13068" y="17157"/>
                  </a:lnTo>
                  <a:lnTo>
                    <a:pt x="14719" y="21742"/>
                  </a:lnTo>
                  <a:lnTo>
                    <a:pt x="14401" y="22517"/>
                  </a:lnTo>
                  <a:lnTo>
                    <a:pt x="14287" y="22669"/>
                  </a:lnTo>
                  <a:lnTo>
                    <a:pt x="14160" y="22758"/>
                  </a:lnTo>
                  <a:lnTo>
                    <a:pt x="13817" y="22771"/>
                  </a:lnTo>
                  <a:lnTo>
                    <a:pt x="13474" y="22694"/>
                  </a:lnTo>
                  <a:lnTo>
                    <a:pt x="13474" y="23380"/>
                  </a:lnTo>
                  <a:lnTo>
                    <a:pt x="13690" y="23431"/>
                  </a:lnTo>
                  <a:lnTo>
                    <a:pt x="14363" y="23444"/>
                  </a:lnTo>
                  <a:lnTo>
                    <a:pt x="14668" y="23317"/>
                  </a:lnTo>
                  <a:lnTo>
                    <a:pt x="15024" y="22809"/>
                  </a:lnTo>
                  <a:lnTo>
                    <a:pt x="15328" y="22123"/>
                  </a:lnTo>
                  <a:lnTo>
                    <a:pt x="15938" y="20497"/>
                  </a:lnTo>
                  <a:lnTo>
                    <a:pt x="17145" y="17157"/>
                  </a:lnTo>
                  <a:close/>
                </a:path>
                <a:path w="93345" h="23494">
                  <a:moveTo>
                    <a:pt x="18935" y="1663"/>
                  </a:moveTo>
                  <a:lnTo>
                    <a:pt x="18237" y="1663"/>
                  </a:lnTo>
                  <a:lnTo>
                    <a:pt x="18237" y="419"/>
                  </a:lnTo>
                  <a:lnTo>
                    <a:pt x="17475" y="419"/>
                  </a:lnTo>
                  <a:lnTo>
                    <a:pt x="17475" y="1663"/>
                  </a:lnTo>
                  <a:lnTo>
                    <a:pt x="16865" y="1663"/>
                  </a:lnTo>
                  <a:lnTo>
                    <a:pt x="16865" y="2273"/>
                  </a:lnTo>
                  <a:lnTo>
                    <a:pt x="17475" y="2273"/>
                  </a:lnTo>
                  <a:lnTo>
                    <a:pt x="17475" y="5511"/>
                  </a:lnTo>
                  <a:lnTo>
                    <a:pt x="17538" y="5740"/>
                  </a:lnTo>
                  <a:lnTo>
                    <a:pt x="17780" y="6096"/>
                  </a:lnTo>
                  <a:lnTo>
                    <a:pt x="18021" y="6184"/>
                  </a:lnTo>
                  <a:lnTo>
                    <a:pt x="18478" y="6184"/>
                  </a:lnTo>
                  <a:lnTo>
                    <a:pt x="18859" y="6146"/>
                  </a:lnTo>
                  <a:lnTo>
                    <a:pt x="18935" y="5524"/>
                  </a:lnTo>
                  <a:lnTo>
                    <a:pt x="18542" y="5537"/>
                  </a:lnTo>
                  <a:lnTo>
                    <a:pt x="18288" y="5435"/>
                  </a:lnTo>
                  <a:lnTo>
                    <a:pt x="18237" y="2273"/>
                  </a:lnTo>
                  <a:lnTo>
                    <a:pt x="18935" y="2273"/>
                  </a:lnTo>
                  <a:lnTo>
                    <a:pt x="18935" y="1663"/>
                  </a:lnTo>
                  <a:close/>
                </a:path>
                <a:path w="93345" h="23494">
                  <a:moveTo>
                    <a:pt x="21666" y="18567"/>
                  </a:moveTo>
                  <a:lnTo>
                    <a:pt x="21488" y="18021"/>
                  </a:lnTo>
                  <a:lnTo>
                    <a:pt x="21209" y="17703"/>
                  </a:lnTo>
                  <a:lnTo>
                    <a:pt x="20789" y="17272"/>
                  </a:lnTo>
                  <a:lnTo>
                    <a:pt x="20789" y="18567"/>
                  </a:lnTo>
                  <a:lnTo>
                    <a:pt x="20777" y="20370"/>
                  </a:lnTo>
                  <a:lnTo>
                    <a:pt x="20320" y="20967"/>
                  </a:lnTo>
                  <a:lnTo>
                    <a:pt x="20027" y="21107"/>
                  </a:lnTo>
                  <a:lnTo>
                    <a:pt x="19164" y="21107"/>
                  </a:lnTo>
                  <a:lnTo>
                    <a:pt x="18808" y="20878"/>
                  </a:lnTo>
                  <a:lnTo>
                    <a:pt x="18592" y="20370"/>
                  </a:lnTo>
                  <a:lnTo>
                    <a:pt x="18580" y="18567"/>
                  </a:lnTo>
                  <a:lnTo>
                    <a:pt x="18796" y="18021"/>
                  </a:lnTo>
                  <a:lnTo>
                    <a:pt x="19075" y="17767"/>
                  </a:lnTo>
                  <a:lnTo>
                    <a:pt x="20193" y="17703"/>
                  </a:lnTo>
                  <a:lnTo>
                    <a:pt x="20548" y="17945"/>
                  </a:lnTo>
                  <a:lnTo>
                    <a:pt x="20789" y="18567"/>
                  </a:lnTo>
                  <a:lnTo>
                    <a:pt x="20789" y="17272"/>
                  </a:lnTo>
                  <a:lnTo>
                    <a:pt x="20358" y="17043"/>
                  </a:lnTo>
                  <a:lnTo>
                    <a:pt x="19507" y="17043"/>
                  </a:lnTo>
                  <a:lnTo>
                    <a:pt x="19215" y="17132"/>
                  </a:lnTo>
                  <a:lnTo>
                    <a:pt x="18783" y="17411"/>
                  </a:lnTo>
                  <a:lnTo>
                    <a:pt x="18618" y="17564"/>
                  </a:lnTo>
                  <a:lnTo>
                    <a:pt x="18465" y="17767"/>
                  </a:lnTo>
                  <a:lnTo>
                    <a:pt x="18465" y="17183"/>
                  </a:lnTo>
                  <a:lnTo>
                    <a:pt x="17741" y="17183"/>
                  </a:lnTo>
                  <a:lnTo>
                    <a:pt x="17741" y="23393"/>
                  </a:lnTo>
                  <a:lnTo>
                    <a:pt x="18491" y="23393"/>
                  </a:lnTo>
                  <a:lnTo>
                    <a:pt x="18491" y="21107"/>
                  </a:lnTo>
                  <a:lnTo>
                    <a:pt x="18656" y="21310"/>
                  </a:lnTo>
                  <a:lnTo>
                    <a:pt x="18796" y="21463"/>
                  </a:lnTo>
                  <a:lnTo>
                    <a:pt x="19164" y="21691"/>
                  </a:lnTo>
                  <a:lnTo>
                    <a:pt x="19443" y="21767"/>
                  </a:lnTo>
                  <a:lnTo>
                    <a:pt x="20205" y="21767"/>
                  </a:lnTo>
                  <a:lnTo>
                    <a:pt x="20574" y="21628"/>
                  </a:lnTo>
                  <a:lnTo>
                    <a:pt x="21399" y="20967"/>
                  </a:lnTo>
                  <a:lnTo>
                    <a:pt x="21615" y="20370"/>
                  </a:lnTo>
                  <a:lnTo>
                    <a:pt x="21666" y="18567"/>
                  </a:lnTo>
                  <a:close/>
                </a:path>
                <a:path w="93345" h="23494">
                  <a:moveTo>
                    <a:pt x="23520" y="4127"/>
                  </a:moveTo>
                  <a:lnTo>
                    <a:pt x="22745" y="1917"/>
                  </a:lnTo>
                  <a:lnTo>
                    <a:pt x="22745" y="3530"/>
                  </a:lnTo>
                  <a:lnTo>
                    <a:pt x="20269" y="3530"/>
                  </a:lnTo>
                  <a:lnTo>
                    <a:pt x="20281" y="3200"/>
                  </a:lnTo>
                  <a:lnTo>
                    <a:pt x="20396" y="2832"/>
                  </a:lnTo>
                  <a:lnTo>
                    <a:pt x="20866" y="2336"/>
                  </a:lnTo>
                  <a:lnTo>
                    <a:pt x="21158" y="2209"/>
                  </a:lnTo>
                  <a:lnTo>
                    <a:pt x="21983" y="2209"/>
                  </a:lnTo>
                  <a:lnTo>
                    <a:pt x="22326" y="2400"/>
                  </a:lnTo>
                  <a:lnTo>
                    <a:pt x="22580" y="2844"/>
                  </a:lnTo>
                  <a:lnTo>
                    <a:pt x="22694" y="3149"/>
                  </a:lnTo>
                  <a:lnTo>
                    <a:pt x="22745" y="3530"/>
                  </a:lnTo>
                  <a:lnTo>
                    <a:pt x="22745" y="1917"/>
                  </a:lnTo>
                  <a:lnTo>
                    <a:pt x="22174" y="1625"/>
                  </a:lnTo>
                  <a:lnTo>
                    <a:pt x="21869" y="1562"/>
                  </a:lnTo>
                  <a:lnTo>
                    <a:pt x="20916" y="1562"/>
                  </a:lnTo>
                  <a:lnTo>
                    <a:pt x="20408" y="1778"/>
                  </a:lnTo>
                  <a:lnTo>
                    <a:pt x="19634" y="2679"/>
                  </a:lnTo>
                  <a:lnTo>
                    <a:pt x="19545" y="2946"/>
                  </a:lnTo>
                  <a:lnTo>
                    <a:pt x="19634" y="5270"/>
                  </a:lnTo>
                  <a:lnTo>
                    <a:pt x="20408" y="6070"/>
                  </a:lnTo>
                  <a:lnTo>
                    <a:pt x="20878" y="6273"/>
                  </a:lnTo>
                  <a:lnTo>
                    <a:pt x="21653" y="6273"/>
                  </a:lnTo>
                  <a:lnTo>
                    <a:pt x="23456" y="4711"/>
                  </a:lnTo>
                  <a:lnTo>
                    <a:pt x="22720" y="4711"/>
                  </a:lnTo>
                  <a:lnTo>
                    <a:pt x="22644" y="4940"/>
                  </a:lnTo>
                  <a:lnTo>
                    <a:pt x="22567" y="5092"/>
                  </a:lnTo>
                  <a:lnTo>
                    <a:pt x="22199" y="5499"/>
                  </a:lnTo>
                  <a:lnTo>
                    <a:pt x="21882" y="5626"/>
                  </a:lnTo>
                  <a:lnTo>
                    <a:pt x="21069" y="5626"/>
                  </a:lnTo>
                  <a:lnTo>
                    <a:pt x="20789" y="5499"/>
                  </a:lnTo>
                  <a:lnTo>
                    <a:pt x="20370" y="4940"/>
                  </a:lnTo>
                  <a:lnTo>
                    <a:pt x="20243" y="4127"/>
                  </a:lnTo>
                  <a:lnTo>
                    <a:pt x="23520" y="4127"/>
                  </a:lnTo>
                  <a:close/>
                </a:path>
                <a:path w="93345" h="23494">
                  <a:moveTo>
                    <a:pt x="26365" y="19621"/>
                  </a:moveTo>
                  <a:lnTo>
                    <a:pt x="26352" y="19024"/>
                  </a:lnTo>
                  <a:lnTo>
                    <a:pt x="26263" y="18453"/>
                  </a:lnTo>
                  <a:lnTo>
                    <a:pt x="26136" y="18084"/>
                  </a:lnTo>
                  <a:lnTo>
                    <a:pt x="25895" y="17716"/>
                  </a:lnTo>
                  <a:lnTo>
                    <a:pt x="25615" y="17424"/>
                  </a:lnTo>
                  <a:lnTo>
                    <a:pt x="25590" y="19024"/>
                  </a:lnTo>
                  <a:lnTo>
                    <a:pt x="23114" y="19024"/>
                  </a:lnTo>
                  <a:lnTo>
                    <a:pt x="23126" y="18707"/>
                  </a:lnTo>
                  <a:lnTo>
                    <a:pt x="23253" y="18326"/>
                  </a:lnTo>
                  <a:lnTo>
                    <a:pt x="23723" y="17830"/>
                  </a:lnTo>
                  <a:lnTo>
                    <a:pt x="24003" y="17716"/>
                  </a:lnTo>
                  <a:lnTo>
                    <a:pt x="24828" y="17716"/>
                  </a:lnTo>
                  <a:lnTo>
                    <a:pt x="25171" y="17894"/>
                  </a:lnTo>
                  <a:lnTo>
                    <a:pt x="25425" y="18338"/>
                  </a:lnTo>
                  <a:lnTo>
                    <a:pt x="25539" y="18643"/>
                  </a:lnTo>
                  <a:lnTo>
                    <a:pt x="25590" y="19024"/>
                  </a:lnTo>
                  <a:lnTo>
                    <a:pt x="25590" y="17424"/>
                  </a:lnTo>
                  <a:lnTo>
                    <a:pt x="25019" y="17132"/>
                  </a:lnTo>
                  <a:lnTo>
                    <a:pt x="24714" y="17056"/>
                  </a:lnTo>
                  <a:lnTo>
                    <a:pt x="23761" y="17056"/>
                  </a:lnTo>
                  <a:lnTo>
                    <a:pt x="23253" y="17284"/>
                  </a:lnTo>
                  <a:lnTo>
                    <a:pt x="22491" y="18173"/>
                  </a:lnTo>
                  <a:lnTo>
                    <a:pt x="22390" y="18453"/>
                  </a:lnTo>
                  <a:lnTo>
                    <a:pt x="22479" y="20764"/>
                  </a:lnTo>
                  <a:lnTo>
                    <a:pt x="23253" y="21564"/>
                  </a:lnTo>
                  <a:lnTo>
                    <a:pt x="23723" y="21767"/>
                  </a:lnTo>
                  <a:lnTo>
                    <a:pt x="24498" y="21767"/>
                  </a:lnTo>
                  <a:lnTo>
                    <a:pt x="26301" y="20218"/>
                  </a:lnTo>
                  <a:lnTo>
                    <a:pt x="25565" y="20218"/>
                  </a:lnTo>
                  <a:lnTo>
                    <a:pt x="25488" y="20434"/>
                  </a:lnTo>
                  <a:lnTo>
                    <a:pt x="25412" y="20586"/>
                  </a:lnTo>
                  <a:lnTo>
                    <a:pt x="25044" y="20993"/>
                  </a:lnTo>
                  <a:lnTo>
                    <a:pt x="24739" y="21120"/>
                  </a:lnTo>
                  <a:lnTo>
                    <a:pt x="23926" y="21120"/>
                  </a:lnTo>
                  <a:lnTo>
                    <a:pt x="23634" y="20993"/>
                  </a:lnTo>
                  <a:lnTo>
                    <a:pt x="23215" y="20434"/>
                  </a:lnTo>
                  <a:lnTo>
                    <a:pt x="23088" y="19621"/>
                  </a:lnTo>
                  <a:lnTo>
                    <a:pt x="26365" y="19621"/>
                  </a:lnTo>
                  <a:close/>
                </a:path>
                <a:path w="93345" h="23494">
                  <a:moveTo>
                    <a:pt x="27927" y="0"/>
                  </a:moveTo>
                  <a:lnTo>
                    <a:pt x="27089" y="0"/>
                  </a:lnTo>
                  <a:lnTo>
                    <a:pt x="27089" y="6121"/>
                  </a:lnTo>
                  <a:lnTo>
                    <a:pt x="27927" y="6121"/>
                  </a:lnTo>
                  <a:lnTo>
                    <a:pt x="27927" y="0"/>
                  </a:lnTo>
                  <a:close/>
                </a:path>
                <a:path w="93345" h="23494">
                  <a:moveTo>
                    <a:pt x="34124" y="0"/>
                  </a:moveTo>
                  <a:lnTo>
                    <a:pt x="33337" y="0"/>
                  </a:lnTo>
                  <a:lnTo>
                    <a:pt x="33337" y="4953"/>
                  </a:lnTo>
                  <a:lnTo>
                    <a:pt x="30251" y="0"/>
                  </a:lnTo>
                  <a:lnTo>
                    <a:pt x="29273" y="0"/>
                  </a:lnTo>
                  <a:lnTo>
                    <a:pt x="29273" y="6121"/>
                  </a:lnTo>
                  <a:lnTo>
                    <a:pt x="30060" y="6121"/>
                  </a:lnTo>
                  <a:lnTo>
                    <a:pt x="30060" y="1168"/>
                  </a:lnTo>
                  <a:lnTo>
                    <a:pt x="33197" y="6121"/>
                  </a:lnTo>
                  <a:lnTo>
                    <a:pt x="34124" y="6121"/>
                  </a:lnTo>
                  <a:lnTo>
                    <a:pt x="34124" y="0"/>
                  </a:lnTo>
                  <a:close/>
                </a:path>
                <a:path w="93345" h="23494">
                  <a:moveTo>
                    <a:pt x="34645" y="15506"/>
                  </a:moveTo>
                  <a:lnTo>
                    <a:pt x="33718" y="15506"/>
                  </a:lnTo>
                  <a:lnTo>
                    <a:pt x="31991" y="20701"/>
                  </a:lnTo>
                  <a:lnTo>
                    <a:pt x="30226" y="15506"/>
                  </a:lnTo>
                  <a:lnTo>
                    <a:pt x="29311" y="15506"/>
                  </a:lnTo>
                  <a:lnTo>
                    <a:pt x="31546" y="21615"/>
                  </a:lnTo>
                  <a:lnTo>
                    <a:pt x="32423" y="21615"/>
                  </a:lnTo>
                  <a:lnTo>
                    <a:pt x="34645" y="15506"/>
                  </a:lnTo>
                  <a:close/>
                </a:path>
                <a:path w="93345" h="23494">
                  <a:moveTo>
                    <a:pt x="39878" y="0"/>
                  </a:moveTo>
                  <a:lnTo>
                    <a:pt x="34912" y="0"/>
                  </a:lnTo>
                  <a:lnTo>
                    <a:pt x="34912" y="723"/>
                  </a:lnTo>
                  <a:lnTo>
                    <a:pt x="36969" y="723"/>
                  </a:lnTo>
                  <a:lnTo>
                    <a:pt x="36969" y="6121"/>
                  </a:lnTo>
                  <a:lnTo>
                    <a:pt x="37807" y="6121"/>
                  </a:lnTo>
                  <a:lnTo>
                    <a:pt x="37807" y="723"/>
                  </a:lnTo>
                  <a:lnTo>
                    <a:pt x="39878" y="723"/>
                  </a:lnTo>
                  <a:lnTo>
                    <a:pt x="39878" y="0"/>
                  </a:lnTo>
                  <a:close/>
                </a:path>
                <a:path w="93345" h="23494">
                  <a:moveTo>
                    <a:pt x="40360" y="21615"/>
                  </a:moveTo>
                  <a:lnTo>
                    <a:pt x="39700" y="19786"/>
                  </a:lnTo>
                  <a:lnTo>
                    <a:pt x="39458" y="19113"/>
                  </a:lnTo>
                  <a:lnTo>
                    <a:pt x="38569" y="16662"/>
                  </a:lnTo>
                  <a:lnTo>
                    <a:pt x="38569" y="19113"/>
                  </a:lnTo>
                  <a:lnTo>
                    <a:pt x="36652" y="19113"/>
                  </a:lnTo>
                  <a:lnTo>
                    <a:pt x="37642" y="16408"/>
                  </a:lnTo>
                  <a:lnTo>
                    <a:pt x="38569" y="19113"/>
                  </a:lnTo>
                  <a:lnTo>
                    <a:pt x="38569" y="16662"/>
                  </a:lnTo>
                  <a:lnTo>
                    <a:pt x="38481" y="16408"/>
                  </a:lnTo>
                  <a:lnTo>
                    <a:pt x="38150" y="15506"/>
                  </a:lnTo>
                  <a:lnTo>
                    <a:pt x="37211" y="15506"/>
                  </a:lnTo>
                  <a:lnTo>
                    <a:pt x="34899" y="21615"/>
                  </a:lnTo>
                  <a:lnTo>
                    <a:pt x="35750" y="21615"/>
                  </a:lnTo>
                  <a:lnTo>
                    <a:pt x="36410" y="19786"/>
                  </a:lnTo>
                  <a:lnTo>
                    <a:pt x="38836" y="19786"/>
                  </a:lnTo>
                  <a:lnTo>
                    <a:pt x="39458" y="21615"/>
                  </a:lnTo>
                  <a:lnTo>
                    <a:pt x="40360" y="21615"/>
                  </a:lnTo>
                  <a:close/>
                </a:path>
                <a:path w="93345" h="23494">
                  <a:moveTo>
                    <a:pt x="46291" y="21475"/>
                  </a:moveTo>
                  <a:lnTo>
                    <a:pt x="46164" y="21424"/>
                  </a:lnTo>
                  <a:lnTo>
                    <a:pt x="45974" y="20815"/>
                  </a:lnTo>
                  <a:lnTo>
                    <a:pt x="45859" y="19151"/>
                  </a:lnTo>
                  <a:lnTo>
                    <a:pt x="45745" y="18986"/>
                  </a:lnTo>
                  <a:lnTo>
                    <a:pt x="45618" y="18834"/>
                  </a:lnTo>
                  <a:lnTo>
                    <a:pt x="45440" y="18707"/>
                  </a:lnTo>
                  <a:lnTo>
                    <a:pt x="45199" y="18605"/>
                  </a:lnTo>
                  <a:lnTo>
                    <a:pt x="45466" y="18465"/>
                  </a:lnTo>
                  <a:lnTo>
                    <a:pt x="45669" y="18300"/>
                  </a:lnTo>
                  <a:lnTo>
                    <a:pt x="45923" y="17919"/>
                  </a:lnTo>
                  <a:lnTo>
                    <a:pt x="45948" y="16256"/>
                  </a:lnTo>
                  <a:lnTo>
                    <a:pt x="45770" y="15963"/>
                  </a:lnTo>
                  <a:lnTo>
                    <a:pt x="45224" y="15722"/>
                  </a:lnTo>
                  <a:lnTo>
                    <a:pt x="45224" y="16789"/>
                  </a:lnTo>
                  <a:lnTo>
                    <a:pt x="45110" y="17919"/>
                  </a:lnTo>
                  <a:lnTo>
                    <a:pt x="44653" y="18224"/>
                  </a:lnTo>
                  <a:lnTo>
                    <a:pt x="44348" y="18300"/>
                  </a:lnTo>
                  <a:lnTo>
                    <a:pt x="42037" y="18300"/>
                  </a:lnTo>
                  <a:lnTo>
                    <a:pt x="42037" y="16205"/>
                  </a:lnTo>
                  <a:lnTo>
                    <a:pt x="44348" y="16205"/>
                  </a:lnTo>
                  <a:lnTo>
                    <a:pt x="44577" y="16256"/>
                  </a:lnTo>
                  <a:lnTo>
                    <a:pt x="45059" y="16497"/>
                  </a:lnTo>
                  <a:lnTo>
                    <a:pt x="45224" y="16789"/>
                  </a:lnTo>
                  <a:lnTo>
                    <a:pt x="45224" y="15722"/>
                  </a:lnTo>
                  <a:lnTo>
                    <a:pt x="44894" y="15570"/>
                  </a:lnTo>
                  <a:lnTo>
                    <a:pt x="44513" y="15506"/>
                  </a:lnTo>
                  <a:lnTo>
                    <a:pt x="41211" y="15506"/>
                  </a:lnTo>
                  <a:lnTo>
                    <a:pt x="41211" y="21615"/>
                  </a:lnTo>
                  <a:lnTo>
                    <a:pt x="42037" y="21615"/>
                  </a:lnTo>
                  <a:lnTo>
                    <a:pt x="42037" y="18986"/>
                  </a:lnTo>
                  <a:lnTo>
                    <a:pt x="44272" y="18986"/>
                  </a:lnTo>
                  <a:lnTo>
                    <a:pt x="44513" y="19024"/>
                  </a:lnTo>
                  <a:lnTo>
                    <a:pt x="44958" y="19240"/>
                  </a:lnTo>
                  <a:lnTo>
                    <a:pt x="45046" y="19405"/>
                  </a:lnTo>
                  <a:lnTo>
                    <a:pt x="45173" y="20815"/>
                  </a:lnTo>
                  <a:lnTo>
                    <a:pt x="45275" y="21615"/>
                  </a:lnTo>
                  <a:lnTo>
                    <a:pt x="46291" y="21615"/>
                  </a:lnTo>
                  <a:lnTo>
                    <a:pt x="46291" y="21475"/>
                  </a:lnTo>
                  <a:close/>
                </a:path>
                <a:path w="93345" h="23494">
                  <a:moveTo>
                    <a:pt x="51854" y="19050"/>
                  </a:moveTo>
                  <a:lnTo>
                    <a:pt x="51587" y="18757"/>
                  </a:lnTo>
                  <a:lnTo>
                    <a:pt x="51396" y="18580"/>
                  </a:lnTo>
                  <a:lnTo>
                    <a:pt x="51168" y="18440"/>
                  </a:lnTo>
                  <a:lnTo>
                    <a:pt x="51142" y="19354"/>
                  </a:lnTo>
                  <a:lnTo>
                    <a:pt x="51066" y="20281"/>
                  </a:lnTo>
                  <a:lnTo>
                    <a:pt x="50723" y="20764"/>
                  </a:lnTo>
                  <a:lnTo>
                    <a:pt x="50355" y="20904"/>
                  </a:lnTo>
                  <a:lnTo>
                    <a:pt x="48069" y="20904"/>
                  </a:lnTo>
                  <a:lnTo>
                    <a:pt x="48069" y="18757"/>
                  </a:lnTo>
                  <a:lnTo>
                    <a:pt x="50050" y="18757"/>
                  </a:lnTo>
                  <a:lnTo>
                    <a:pt x="50330" y="18796"/>
                  </a:lnTo>
                  <a:lnTo>
                    <a:pt x="50939" y="19050"/>
                  </a:lnTo>
                  <a:lnTo>
                    <a:pt x="51142" y="19354"/>
                  </a:lnTo>
                  <a:lnTo>
                    <a:pt x="51142" y="18440"/>
                  </a:lnTo>
                  <a:lnTo>
                    <a:pt x="50850" y="18313"/>
                  </a:lnTo>
                  <a:lnTo>
                    <a:pt x="51066" y="18211"/>
                  </a:lnTo>
                  <a:lnTo>
                    <a:pt x="51244" y="18084"/>
                  </a:lnTo>
                  <a:lnTo>
                    <a:pt x="51498" y="17780"/>
                  </a:lnTo>
                  <a:lnTo>
                    <a:pt x="51587" y="16395"/>
                  </a:lnTo>
                  <a:lnTo>
                    <a:pt x="51435" y="16192"/>
                  </a:lnTo>
                  <a:lnTo>
                    <a:pt x="51104" y="15709"/>
                  </a:lnTo>
                  <a:lnTo>
                    <a:pt x="50825" y="15608"/>
                  </a:lnTo>
                  <a:lnTo>
                    <a:pt x="50825" y="16687"/>
                  </a:lnTo>
                  <a:lnTo>
                    <a:pt x="50723" y="17716"/>
                  </a:lnTo>
                  <a:lnTo>
                    <a:pt x="50190" y="18034"/>
                  </a:lnTo>
                  <a:lnTo>
                    <a:pt x="49911" y="18084"/>
                  </a:lnTo>
                  <a:lnTo>
                    <a:pt x="48069" y="18084"/>
                  </a:lnTo>
                  <a:lnTo>
                    <a:pt x="48069" y="16192"/>
                  </a:lnTo>
                  <a:lnTo>
                    <a:pt x="49898" y="16192"/>
                  </a:lnTo>
                  <a:lnTo>
                    <a:pt x="50177" y="16230"/>
                  </a:lnTo>
                  <a:lnTo>
                    <a:pt x="50685" y="16446"/>
                  </a:lnTo>
                  <a:lnTo>
                    <a:pt x="50825" y="16687"/>
                  </a:lnTo>
                  <a:lnTo>
                    <a:pt x="50825" y="15608"/>
                  </a:lnTo>
                  <a:lnTo>
                    <a:pt x="50596" y="15506"/>
                  </a:lnTo>
                  <a:lnTo>
                    <a:pt x="47256" y="15506"/>
                  </a:lnTo>
                  <a:lnTo>
                    <a:pt x="47256" y="21615"/>
                  </a:lnTo>
                  <a:lnTo>
                    <a:pt x="50647" y="21615"/>
                  </a:lnTo>
                  <a:lnTo>
                    <a:pt x="51231" y="21374"/>
                  </a:lnTo>
                  <a:lnTo>
                    <a:pt x="51587" y="20904"/>
                  </a:lnTo>
                  <a:lnTo>
                    <a:pt x="51841" y="20574"/>
                  </a:lnTo>
                  <a:lnTo>
                    <a:pt x="51854" y="19050"/>
                  </a:lnTo>
                  <a:close/>
                </a:path>
                <a:path w="93345" h="23494">
                  <a:moveTo>
                    <a:pt x="53975" y="15506"/>
                  </a:moveTo>
                  <a:lnTo>
                    <a:pt x="53149" y="15506"/>
                  </a:lnTo>
                  <a:lnTo>
                    <a:pt x="53149" y="21615"/>
                  </a:lnTo>
                  <a:lnTo>
                    <a:pt x="53975" y="21615"/>
                  </a:lnTo>
                  <a:lnTo>
                    <a:pt x="53975" y="15506"/>
                  </a:lnTo>
                  <a:close/>
                </a:path>
                <a:path w="93345" h="23494">
                  <a:moveTo>
                    <a:pt x="60185" y="15506"/>
                  </a:moveTo>
                  <a:lnTo>
                    <a:pt x="59385" y="15506"/>
                  </a:lnTo>
                  <a:lnTo>
                    <a:pt x="59385" y="20459"/>
                  </a:lnTo>
                  <a:lnTo>
                    <a:pt x="56299" y="15506"/>
                  </a:lnTo>
                  <a:lnTo>
                    <a:pt x="55321" y="15506"/>
                  </a:lnTo>
                  <a:lnTo>
                    <a:pt x="55321" y="21615"/>
                  </a:lnTo>
                  <a:lnTo>
                    <a:pt x="56121" y="21615"/>
                  </a:lnTo>
                  <a:lnTo>
                    <a:pt x="56121" y="16662"/>
                  </a:lnTo>
                  <a:lnTo>
                    <a:pt x="59245" y="21615"/>
                  </a:lnTo>
                  <a:lnTo>
                    <a:pt x="60185" y="21615"/>
                  </a:lnTo>
                  <a:lnTo>
                    <a:pt x="60185" y="15506"/>
                  </a:lnTo>
                  <a:close/>
                </a:path>
                <a:path w="93345" h="23494">
                  <a:moveTo>
                    <a:pt x="66408" y="21615"/>
                  </a:moveTo>
                  <a:lnTo>
                    <a:pt x="65747" y="19786"/>
                  </a:lnTo>
                  <a:lnTo>
                    <a:pt x="65506" y="19113"/>
                  </a:lnTo>
                  <a:lnTo>
                    <a:pt x="64617" y="16662"/>
                  </a:lnTo>
                  <a:lnTo>
                    <a:pt x="64617" y="19113"/>
                  </a:lnTo>
                  <a:lnTo>
                    <a:pt x="62699" y="19113"/>
                  </a:lnTo>
                  <a:lnTo>
                    <a:pt x="63690" y="16408"/>
                  </a:lnTo>
                  <a:lnTo>
                    <a:pt x="64617" y="19113"/>
                  </a:lnTo>
                  <a:lnTo>
                    <a:pt x="64617" y="16662"/>
                  </a:lnTo>
                  <a:lnTo>
                    <a:pt x="64528" y="16408"/>
                  </a:lnTo>
                  <a:lnTo>
                    <a:pt x="64198" y="15506"/>
                  </a:lnTo>
                  <a:lnTo>
                    <a:pt x="63258" y="15506"/>
                  </a:lnTo>
                  <a:lnTo>
                    <a:pt x="60960" y="21615"/>
                  </a:lnTo>
                  <a:lnTo>
                    <a:pt x="61798" y="21615"/>
                  </a:lnTo>
                  <a:lnTo>
                    <a:pt x="62471" y="19786"/>
                  </a:lnTo>
                  <a:lnTo>
                    <a:pt x="64884" y="19786"/>
                  </a:lnTo>
                  <a:lnTo>
                    <a:pt x="65506" y="21615"/>
                  </a:lnTo>
                  <a:lnTo>
                    <a:pt x="66408" y="21615"/>
                  </a:lnTo>
                  <a:close/>
                </a:path>
                <a:path w="93345" h="23494">
                  <a:moveTo>
                    <a:pt x="72339" y="21475"/>
                  </a:moveTo>
                  <a:lnTo>
                    <a:pt x="72212" y="21424"/>
                  </a:lnTo>
                  <a:lnTo>
                    <a:pt x="72021" y="20815"/>
                  </a:lnTo>
                  <a:lnTo>
                    <a:pt x="71907" y="19151"/>
                  </a:lnTo>
                  <a:lnTo>
                    <a:pt x="71793" y="18986"/>
                  </a:lnTo>
                  <a:lnTo>
                    <a:pt x="71666" y="18834"/>
                  </a:lnTo>
                  <a:lnTo>
                    <a:pt x="71488" y="18707"/>
                  </a:lnTo>
                  <a:lnTo>
                    <a:pt x="71247" y="18605"/>
                  </a:lnTo>
                  <a:lnTo>
                    <a:pt x="71513" y="18465"/>
                  </a:lnTo>
                  <a:lnTo>
                    <a:pt x="71716" y="18300"/>
                  </a:lnTo>
                  <a:lnTo>
                    <a:pt x="71970" y="17919"/>
                  </a:lnTo>
                  <a:lnTo>
                    <a:pt x="71996" y="16256"/>
                  </a:lnTo>
                  <a:lnTo>
                    <a:pt x="71818" y="15963"/>
                  </a:lnTo>
                  <a:lnTo>
                    <a:pt x="71272" y="15722"/>
                  </a:lnTo>
                  <a:lnTo>
                    <a:pt x="71272" y="16789"/>
                  </a:lnTo>
                  <a:lnTo>
                    <a:pt x="71158" y="17919"/>
                  </a:lnTo>
                  <a:lnTo>
                    <a:pt x="70700" y="18224"/>
                  </a:lnTo>
                  <a:lnTo>
                    <a:pt x="70396" y="18300"/>
                  </a:lnTo>
                  <a:lnTo>
                    <a:pt x="68097" y="18300"/>
                  </a:lnTo>
                  <a:lnTo>
                    <a:pt x="68097" y="16205"/>
                  </a:lnTo>
                  <a:lnTo>
                    <a:pt x="70396" y="16205"/>
                  </a:lnTo>
                  <a:lnTo>
                    <a:pt x="70624" y="16256"/>
                  </a:lnTo>
                  <a:lnTo>
                    <a:pt x="71107" y="16497"/>
                  </a:lnTo>
                  <a:lnTo>
                    <a:pt x="71272" y="16789"/>
                  </a:lnTo>
                  <a:lnTo>
                    <a:pt x="71272" y="15722"/>
                  </a:lnTo>
                  <a:lnTo>
                    <a:pt x="70942" y="15570"/>
                  </a:lnTo>
                  <a:lnTo>
                    <a:pt x="70561" y="15506"/>
                  </a:lnTo>
                  <a:lnTo>
                    <a:pt x="67259" y="15506"/>
                  </a:lnTo>
                  <a:lnTo>
                    <a:pt x="67259" y="21615"/>
                  </a:lnTo>
                  <a:lnTo>
                    <a:pt x="68097" y="21615"/>
                  </a:lnTo>
                  <a:lnTo>
                    <a:pt x="68097" y="18986"/>
                  </a:lnTo>
                  <a:lnTo>
                    <a:pt x="70319" y="18986"/>
                  </a:lnTo>
                  <a:lnTo>
                    <a:pt x="70561" y="19024"/>
                  </a:lnTo>
                  <a:lnTo>
                    <a:pt x="71005" y="19240"/>
                  </a:lnTo>
                  <a:lnTo>
                    <a:pt x="71094" y="19405"/>
                  </a:lnTo>
                  <a:lnTo>
                    <a:pt x="71221" y="20815"/>
                  </a:lnTo>
                  <a:lnTo>
                    <a:pt x="71323" y="21615"/>
                  </a:lnTo>
                  <a:lnTo>
                    <a:pt x="72339" y="21615"/>
                  </a:lnTo>
                  <a:lnTo>
                    <a:pt x="72339" y="21475"/>
                  </a:lnTo>
                  <a:close/>
                </a:path>
                <a:path w="93345" h="23494">
                  <a:moveTo>
                    <a:pt x="78295" y="15506"/>
                  </a:moveTo>
                  <a:lnTo>
                    <a:pt x="77330" y="15506"/>
                  </a:lnTo>
                  <a:lnTo>
                    <a:pt x="75565" y="18440"/>
                  </a:lnTo>
                  <a:lnTo>
                    <a:pt x="73812" y="15506"/>
                  </a:lnTo>
                  <a:lnTo>
                    <a:pt x="72847" y="15506"/>
                  </a:lnTo>
                  <a:lnTo>
                    <a:pt x="75158" y="19151"/>
                  </a:lnTo>
                  <a:lnTo>
                    <a:pt x="75158" y="21615"/>
                  </a:lnTo>
                  <a:lnTo>
                    <a:pt x="75984" y="21615"/>
                  </a:lnTo>
                  <a:lnTo>
                    <a:pt x="75984" y="19151"/>
                  </a:lnTo>
                  <a:lnTo>
                    <a:pt x="78295" y="15506"/>
                  </a:lnTo>
                  <a:close/>
                </a:path>
                <a:path w="93345" h="23494">
                  <a:moveTo>
                    <a:pt x="80886" y="23355"/>
                  </a:moveTo>
                  <a:lnTo>
                    <a:pt x="80479" y="22580"/>
                  </a:lnTo>
                  <a:lnTo>
                    <a:pt x="80213" y="21996"/>
                  </a:lnTo>
                  <a:lnTo>
                    <a:pt x="79844" y="20916"/>
                  </a:lnTo>
                  <a:lnTo>
                    <a:pt x="79730" y="20180"/>
                  </a:lnTo>
                  <a:lnTo>
                    <a:pt x="79730" y="18580"/>
                  </a:lnTo>
                  <a:lnTo>
                    <a:pt x="79832" y="17881"/>
                  </a:lnTo>
                  <a:lnTo>
                    <a:pt x="80162" y="16865"/>
                  </a:lnTo>
                  <a:lnTo>
                    <a:pt x="80441" y="16243"/>
                  </a:lnTo>
                  <a:lnTo>
                    <a:pt x="80873" y="15405"/>
                  </a:lnTo>
                  <a:lnTo>
                    <a:pt x="80352" y="15405"/>
                  </a:lnTo>
                  <a:lnTo>
                    <a:pt x="79844" y="16205"/>
                  </a:lnTo>
                  <a:lnTo>
                    <a:pt x="79502" y="16827"/>
                  </a:lnTo>
                  <a:lnTo>
                    <a:pt x="79082" y="17868"/>
                  </a:lnTo>
                  <a:lnTo>
                    <a:pt x="78943" y="18605"/>
                  </a:lnTo>
                  <a:lnTo>
                    <a:pt x="78955" y="19875"/>
                  </a:lnTo>
                  <a:lnTo>
                    <a:pt x="80391" y="23355"/>
                  </a:lnTo>
                  <a:lnTo>
                    <a:pt x="80886" y="23355"/>
                  </a:lnTo>
                  <a:close/>
                </a:path>
                <a:path w="93345" h="23494">
                  <a:moveTo>
                    <a:pt x="85572" y="19494"/>
                  </a:moveTo>
                  <a:lnTo>
                    <a:pt x="85471" y="19189"/>
                  </a:lnTo>
                  <a:lnTo>
                    <a:pt x="85128" y="18707"/>
                  </a:lnTo>
                  <a:lnTo>
                    <a:pt x="84874" y="18542"/>
                  </a:lnTo>
                  <a:lnTo>
                    <a:pt x="84569" y="18453"/>
                  </a:lnTo>
                  <a:lnTo>
                    <a:pt x="84759" y="18364"/>
                  </a:lnTo>
                  <a:lnTo>
                    <a:pt x="84912" y="18262"/>
                  </a:lnTo>
                  <a:lnTo>
                    <a:pt x="85242" y="17894"/>
                  </a:lnTo>
                  <a:lnTo>
                    <a:pt x="85344" y="17589"/>
                  </a:lnTo>
                  <a:lnTo>
                    <a:pt x="85344" y="16713"/>
                  </a:lnTo>
                  <a:lnTo>
                    <a:pt x="85166" y="16319"/>
                  </a:lnTo>
                  <a:lnTo>
                    <a:pt x="84505" y="15773"/>
                  </a:lnTo>
                  <a:lnTo>
                    <a:pt x="84035" y="15646"/>
                  </a:lnTo>
                  <a:lnTo>
                    <a:pt x="82664" y="15646"/>
                  </a:lnTo>
                  <a:lnTo>
                    <a:pt x="82118" y="15925"/>
                  </a:lnTo>
                  <a:lnTo>
                    <a:pt x="81635" y="16789"/>
                  </a:lnTo>
                  <a:lnTo>
                    <a:pt x="81546" y="17170"/>
                  </a:lnTo>
                  <a:lnTo>
                    <a:pt x="81546" y="17614"/>
                  </a:lnTo>
                  <a:lnTo>
                    <a:pt x="82283" y="17614"/>
                  </a:lnTo>
                  <a:lnTo>
                    <a:pt x="82308" y="17272"/>
                  </a:lnTo>
                  <a:lnTo>
                    <a:pt x="82359" y="17005"/>
                  </a:lnTo>
                  <a:lnTo>
                    <a:pt x="82664" y="16497"/>
                  </a:lnTo>
                  <a:lnTo>
                    <a:pt x="83007" y="16332"/>
                  </a:lnTo>
                  <a:lnTo>
                    <a:pt x="83781" y="16332"/>
                  </a:lnTo>
                  <a:lnTo>
                    <a:pt x="84035" y="16408"/>
                  </a:lnTo>
                  <a:lnTo>
                    <a:pt x="84455" y="16725"/>
                  </a:lnTo>
                  <a:lnTo>
                    <a:pt x="84556" y="16954"/>
                  </a:lnTo>
                  <a:lnTo>
                    <a:pt x="84556" y="17653"/>
                  </a:lnTo>
                  <a:lnTo>
                    <a:pt x="84404" y="17932"/>
                  </a:lnTo>
                  <a:lnTo>
                    <a:pt x="83896" y="18173"/>
                  </a:lnTo>
                  <a:lnTo>
                    <a:pt x="83667" y="18224"/>
                  </a:lnTo>
                  <a:lnTo>
                    <a:pt x="83400" y="18224"/>
                  </a:lnTo>
                  <a:lnTo>
                    <a:pt x="83032" y="18199"/>
                  </a:lnTo>
                  <a:lnTo>
                    <a:pt x="83032" y="18859"/>
                  </a:lnTo>
                  <a:lnTo>
                    <a:pt x="83781" y="18859"/>
                  </a:lnTo>
                  <a:lnTo>
                    <a:pt x="84137" y="18935"/>
                  </a:lnTo>
                  <a:lnTo>
                    <a:pt x="84632" y="19265"/>
                  </a:lnTo>
                  <a:lnTo>
                    <a:pt x="84759" y="19558"/>
                  </a:lnTo>
                  <a:lnTo>
                    <a:pt x="84759" y="20294"/>
                  </a:lnTo>
                  <a:lnTo>
                    <a:pt x="84632" y="20561"/>
                  </a:lnTo>
                  <a:lnTo>
                    <a:pt x="84162" y="20993"/>
                  </a:lnTo>
                  <a:lnTo>
                    <a:pt x="83845" y="21094"/>
                  </a:lnTo>
                  <a:lnTo>
                    <a:pt x="82943" y="21094"/>
                  </a:lnTo>
                  <a:lnTo>
                    <a:pt x="82588" y="20929"/>
                  </a:lnTo>
                  <a:lnTo>
                    <a:pt x="82283" y="20447"/>
                  </a:lnTo>
                  <a:lnTo>
                    <a:pt x="82219" y="20167"/>
                  </a:lnTo>
                  <a:lnTo>
                    <a:pt x="82181" y="19786"/>
                  </a:lnTo>
                  <a:lnTo>
                    <a:pt x="81394" y="19786"/>
                  </a:lnTo>
                  <a:lnTo>
                    <a:pt x="81394" y="20332"/>
                  </a:lnTo>
                  <a:lnTo>
                    <a:pt x="81559" y="20802"/>
                  </a:lnTo>
                  <a:lnTo>
                    <a:pt x="81876" y="21196"/>
                  </a:lnTo>
                  <a:lnTo>
                    <a:pt x="82194" y="21577"/>
                  </a:lnTo>
                  <a:lnTo>
                    <a:pt x="82702" y="21767"/>
                  </a:lnTo>
                  <a:lnTo>
                    <a:pt x="84099" y="21767"/>
                  </a:lnTo>
                  <a:lnTo>
                    <a:pt x="84632" y="21602"/>
                  </a:lnTo>
                  <a:lnTo>
                    <a:pt x="85369" y="20878"/>
                  </a:lnTo>
                  <a:lnTo>
                    <a:pt x="85572" y="20421"/>
                  </a:lnTo>
                  <a:lnTo>
                    <a:pt x="85572" y="19494"/>
                  </a:lnTo>
                  <a:close/>
                </a:path>
                <a:path w="93345" h="23494">
                  <a:moveTo>
                    <a:pt x="90322" y="16967"/>
                  </a:moveTo>
                  <a:lnTo>
                    <a:pt x="90170" y="16548"/>
                  </a:lnTo>
                  <a:lnTo>
                    <a:pt x="89535" y="15811"/>
                  </a:lnTo>
                  <a:lnTo>
                    <a:pt x="89039" y="15633"/>
                  </a:lnTo>
                  <a:lnTo>
                    <a:pt x="87528" y="15633"/>
                  </a:lnTo>
                  <a:lnTo>
                    <a:pt x="86956" y="15925"/>
                  </a:lnTo>
                  <a:lnTo>
                    <a:pt x="86448" y="16827"/>
                  </a:lnTo>
                  <a:lnTo>
                    <a:pt x="86360" y="17246"/>
                  </a:lnTo>
                  <a:lnTo>
                    <a:pt x="86347" y="17767"/>
                  </a:lnTo>
                  <a:lnTo>
                    <a:pt x="87109" y="17767"/>
                  </a:lnTo>
                  <a:lnTo>
                    <a:pt x="87122" y="17399"/>
                  </a:lnTo>
                  <a:lnTo>
                    <a:pt x="87185" y="17106"/>
                  </a:lnTo>
                  <a:lnTo>
                    <a:pt x="87477" y="16510"/>
                  </a:lnTo>
                  <a:lnTo>
                    <a:pt x="87833" y="16319"/>
                  </a:lnTo>
                  <a:lnTo>
                    <a:pt x="88696" y="16319"/>
                  </a:lnTo>
                  <a:lnTo>
                    <a:pt x="88976" y="16421"/>
                  </a:lnTo>
                  <a:lnTo>
                    <a:pt x="89395" y="16827"/>
                  </a:lnTo>
                  <a:lnTo>
                    <a:pt x="89496" y="17106"/>
                  </a:lnTo>
                  <a:lnTo>
                    <a:pt x="89496" y="17741"/>
                  </a:lnTo>
                  <a:lnTo>
                    <a:pt x="89382" y="18021"/>
                  </a:lnTo>
                  <a:lnTo>
                    <a:pt x="89014" y="18389"/>
                  </a:lnTo>
                  <a:lnTo>
                    <a:pt x="88760" y="18567"/>
                  </a:lnTo>
                  <a:lnTo>
                    <a:pt x="87071" y="19545"/>
                  </a:lnTo>
                  <a:lnTo>
                    <a:pt x="86702" y="19888"/>
                  </a:lnTo>
                  <a:lnTo>
                    <a:pt x="86525" y="20269"/>
                  </a:lnTo>
                  <a:lnTo>
                    <a:pt x="86334" y="20650"/>
                  </a:lnTo>
                  <a:lnTo>
                    <a:pt x="86233" y="21094"/>
                  </a:lnTo>
                  <a:lnTo>
                    <a:pt x="86207" y="21615"/>
                  </a:lnTo>
                  <a:lnTo>
                    <a:pt x="90297" y="21615"/>
                  </a:lnTo>
                  <a:lnTo>
                    <a:pt x="90297" y="20904"/>
                  </a:lnTo>
                  <a:lnTo>
                    <a:pt x="87045" y="20904"/>
                  </a:lnTo>
                  <a:lnTo>
                    <a:pt x="87109" y="20612"/>
                  </a:lnTo>
                  <a:lnTo>
                    <a:pt x="87287" y="20345"/>
                  </a:lnTo>
                  <a:lnTo>
                    <a:pt x="87718" y="19964"/>
                  </a:lnTo>
                  <a:lnTo>
                    <a:pt x="87934" y="19824"/>
                  </a:lnTo>
                  <a:lnTo>
                    <a:pt x="89281" y="19075"/>
                  </a:lnTo>
                  <a:lnTo>
                    <a:pt x="89623" y="18834"/>
                  </a:lnTo>
                  <a:lnTo>
                    <a:pt x="90157" y="18300"/>
                  </a:lnTo>
                  <a:lnTo>
                    <a:pt x="90322" y="17894"/>
                  </a:lnTo>
                  <a:lnTo>
                    <a:pt x="90322" y="16967"/>
                  </a:lnTo>
                  <a:close/>
                </a:path>
                <a:path w="93345" h="23494">
                  <a:moveTo>
                    <a:pt x="92900" y="19011"/>
                  </a:moveTo>
                  <a:lnTo>
                    <a:pt x="91465" y="15405"/>
                  </a:lnTo>
                  <a:lnTo>
                    <a:pt x="90957" y="15405"/>
                  </a:lnTo>
                  <a:lnTo>
                    <a:pt x="91363" y="16167"/>
                  </a:lnTo>
                  <a:lnTo>
                    <a:pt x="91643" y="16764"/>
                  </a:lnTo>
                  <a:lnTo>
                    <a:pt x="91998" y="17843"/>
                  </a:lnTo>
                  <a:lnTo>
                    <a:pt x="92113" y="18580"/>
                  </a:lnTo>
                  <a:lnTo>
                    <a:pt x="92113" y="20180"/>
                  </a:lnTo>
                  <a:lnTo>
                    <a:pt x="92011" y="20878"/>
                  </a:lnTo>
                  <a:lnTo>
                    <a:pt x="91694" y="21869"/>
                  </a:lnTo>
                  <a:lnTo>
                    <a:pt x="91414" y="22491"/>
                  </a:lnTo>
                  <a:lnTo>
                    <a:pt x="90970" y="23355"/>
                  </a:lnTo>
                  <a:lnTo>
                    <a:pt x="91490" y="23355"/>
                  </a:lnTo>
                  <a:lnTo>
                    <a:pt x="91998" y="22542"/>
                  </a:lnTo>
                  <a:lnTo>
                    <a:pt x="92341" y="21932"/>
                  </a:lnTo>
                  <a:lnTo>
                    <a:pt x="92773" y="20878"/>
                  </a:lnTo>
                  <a:lnTo>
                    <a:pt x="92900" y="20154"/>
                  </a:lnTo>
                  <a:lnTo>
                    <a:pt x="92900" y="19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1" name="object 68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006337" y="2441574"/>
              <a:ext cx="111578" cy="94523"/>
            </a:xfrm>
            <a:prstGeom prst="rect">
              <a:avLst/>
            </a:prstGeom>
          </p:spPr>
        </p:pic>
        <p:sp>
          <p:nvSpPr>
            <p:cNvPr id="682" name="object 682"/>
            <p:cNvSpPr/>
            <p:nvPr/>
          </p:nvSpPr>
          <p:spPr>
            <a:xfrm>
              <a:off x="5005945" y="2520989"/>
              <a:ext cx="109855" cy="132080"/>
            </a:xfrm>
            <a:custGeom>
              <a:avLst/>
              <a:gdLst/>
              <a:ahLst/>
              <a:cxnLst/>
              <a:rect l="l" t="t" r="r" b="b"/>
              <a:pathLst>
                <a:path w="109854" h="132080">
                  <a:moveTo>
                    <a:pt x="106484" y="131714"/>
                  </a:moveTo>
                  <a:lnTo>
                    <a:pt x="2776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128938"/>
                  </a:lnTo>
                  <a:lnTo>
                    <a:pt x="106484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5005945" y="2520989"/>
              <a:ext cx="109855" cy="132080"/>
            </a:xfrm>
            <a:custGeom>
              <a:avLst/>
              <a:gdLst/>
              <a:ahLst/>
              <a:cxnLst/>
              <a:rect l="l" t="t" r="r" b="b"/>
              <a:pathLst>
                <a:path w="109854" h="13208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0305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6197"/>
                  </a:lnTo>
                  <a:lnTo>
                    <a:pt x="109255" y="125516"/>
                  </a:lnTo>
                  <a:lnTo>
                    <a:pt x="109255" y="128938"/>
                  </a:lnTo>
                  <a:lnTo>
                    <a:pt x="106484" y="131714"/>
                  </a:lnTo>
                  <a:lnTo>
                    <a:pt x="103056" y="131714"/>
                  </a:lnTo>
                  <a:lnTo>
                    <a:pt x="6203" y="131714"/>
                  </a:lnTo>
                  <a:lnTo>
                    <a:pt x="2776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5005945" y="2520989"/>
              <a:ext cx="109855" cy="19050"/>
            </a:xfrm>
            <a:custGeom>
              <a:avLst/>
              <a:gdLst/>
              <a:ahLst/>
              <a:cxnLst/>
              <a:rect l="l" t="t" r="r" b="b"/>
              <a:pathLst>
                <a:path w="109854" h="19050">
                  <a:moveTo>
                    <a:pt x="109255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5005945" y="2520989"/>
              <a:ext cx="109855" cy="19050"/>
            </a:xfrm>
            <a:custGeom>
              <a:avLst/>
              <a:gdLst/>
              <a:ahLst/>
              <a:cxnLst/>
              <a:rect l="l" t="t" r="r" b="b"/>
              <a:pathLst>
                <a:path w="10985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203" y="0"/>
                  </a:lnTo>
                  <a:lnTo>
                    <a:pt x="103056" y="0"/>
                  </a:lnTo>
                  <a:lnTo>
                    <a:pt x="106484" y="0"/>
                  </a:lnTo>
                  <a:lnTo>
                    <a:pt x="109255" y="2775"/>
                  </a:lnTo>
                  <a:lnTo>
                    <a:pt x="109255" y="6197"/>
                  </a:lnTo>
                  <a:lnTo>
                    <a:pt x="109255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5027104" y="2526220"/>
              <a:ext cx="36830" cy="6985"/>
            </a:xfrm>
            <a:custGeom>
              <a:avLst/>
              <a:gdLst/>
              <a:ahLst/>
              <a:cxnLst/>
              <a:rect l="l" t="t" r="r" b="b"/>
              <a:pathLst>
                <a:path w="36829" h="6985">
                  <a:moveTo>
                    <a:pt x="1308" y="1790"/>
                  </a:moveTo>
                  <a:lnTo>
                    <a:pt x="0" y="1790"/>
                  </a:lnTo>
                  <a:lnTo>
                    <a:pt x="0" y="6731"/>
                  </a:lnTo>
                  <a:lnTo>
                    <a:pt x="1308" y="6731"/>
                  </a:lnTo>
                  <a:lnTo>
                    <a:pt x="1308" y="1790"/>
                  </a:lnTo>
                  <a:close/>
                </a:path>
                <a:path w="36829" h="6985">
                  <a:moveTo>
                    <a:pt x="1308" y="0"/>
                  </a:moveTo>
                  <a:lnTo>
                    <a:pt x="0" y="0"/>
                  </a:lnTo>
                  <a:lnTo>
                    <a:pt x="0" y="1193"/>
                  </a:lnTo>
                  <a:lnTo>
                    <a:pt x="1308" y="1193"/>
                  </a:lnTo>
                  <a:lnTo>
                    <a:pt x="1308" y="0"/>
                  </a:lnTo>
                  <a:close/>
                </a:path>
                <a:path w="36829" h="6985">
                  <a:moveTo>
                    <a:pt x="7048" y="2781"/>
                  </a:moveTo>
                  <a:lnTo>
                    <a:pt x="6883" y="2336"/>
                  </a:lnTo>
                  <a:lnTo>
                    <a:pt x="6553" y="2070"/>
                  </a:lnTo>
                  <a:lnTo>
                    <a:pt x="6235" y="1803"/>
                  </a:lnTo>
                  <a:lnTo>
                    <a:pt x="5816" y="1663"/>
                  </a:lnTo>
                  <a:lnTo>
                    <a:pt x="4889" y="1663"/>
                  </a:lnTo>
                  <a:lnTo>
                    <a:pt x="4559" y="1765"/>
                  </a:lnTo>
                  <a:lnTo>
                    <a:pt x="4140" y="2082"/>
                  </a:lnTo>
                  <a:lnTo>
                    <a:pt x="3987" y="2260"/>
                  </a:lnTo>
                  <a:lnTo>
                    <a:pt x="3822" y="2514"/>
                  </a:lnTo>
                  <a:lnTo>
                    <a:pt x="3822" y="1790"/>
                  </a:lnTo>
                  <a:lnTo>
                    <a:pt x="2565" y="1790"/>
                  </a:lnTo>
                  <a:lnTo>
                    <a:pt x="2565" y="6731"/>
                  </a:lnTo>
                  <a:lnTo>
                    <a:pt x="3860" y="6731"/>
                  </a:lnTo>
                  <a:lnTo>
                    <a:pt x="3860" y="3746"/>
                  </a:lnTo>
                  <a:lnTo>
                    <a:pt x="3898" y="3492"/>
                  </a:lnTo>
                  <a:lnTo>
                    <a:pt x="4152" y="2921"/>
                  </a:lnTo>
                  <a:lnTo>
                    <a:pt x="4445" y="2743"/>
                  </a:lnTo>
                  <a:lnTo>
                    <a:pt x="5245" y="2743"/>
                  </a:lnTo>
                  <a:lnTo>
                    <a:pt x="5486" y="2870"/>
                  </a:lnTo>
                  <a:lnTo>
                    <a:pt x="5676" y="3263"/>
                  </a:lnTo>
                  <a:lnTo>
                    <a:pt x="5715" y="3467"/>
                  </a:lnTo>
                  <a:lnTo>
                    <a:pt x="5715" y="6731"/>
                  </a:lnTo>
                  <a:lnTo>
                    <a:pt x="7048" y="6731"/>
                  </a:lnTo>
                  <a:lnTo>
                    <a:pt x="7048" y="2781"/>
                  </a:lnTo>
                  <a:close/>
                </a:path>
                <a:path w="36829" h="6985">
                  <a:moveTo>
                    <a:pt x="10502" y="1828"/>
                  </a:moveTo>
                  <a:lnTo>
                    <a:pt x="9702" y="1828"/>
                  </a:lnTo>
                  <a:lnTo>
                    <a:pt x="9702" y="444"/>
                  </a:lnTo>
                  <a:lnTo>
                    <a:pt x="8420" y="444"/>
                  </a:lnTo>
                  <a:lnTo>
                    <a:pt x="8420" y="1828"/>
                  </a:lnTo>
                  <a:lnTo>
                    <a:pt x="7734" y="1828"/>
                  </a:lnTo>
                  <a:lnTo>
                    <a:pt x="7734" y="2755"/>
                  </a:lnTo>
                  <a:lnTo>
                    <a:pt x="8420" y="2755"/>
                  </a:lnTo>
                  <a:lnTo>
                    <a:pt x="8420" y="6108"/>
                  </a:lnTo>
                  <a:lnTo>
                    <a:pt x="8496" y="6337"/>
                  </a:lnTo>
                  <a:lnTo>
                    <a:pt x="8864" y="6718"/>
                  </a:lnTo>
                  <a:lnTo>
                    <a:pt x="9283" y="6819"/>
                  </a:lnTo>
                  <a:lnTo>
                    <a:pt x="10502" y="6781"/>
                  </a:lnTo>
                  <a:lnTo>
                    <a:pt x="10502" y="5803"/>
                  </a:lnTo>
                  <a:lnTo>
                    <a:pt x="9994" y="5816"/>
                  </a:lnTo>
                  <a:lnTo>
                    <a:pt x="9829" y="5791"/>
                  </a:lnTo>
                  <a:lnTo>
                    <a:pt x="9702" y="5575"/>
                  </a:lnTo>
                  <a:lnTo>
                    <a:pt x="9702" y="2755"/>
                  </a:lnTo>
                  <a:lnTo>
                    <a:pt x="10502" y="2755"/>
                  </a:lnTo>
                  <a:lnTo>
                    <a:pt x="10502" y="1828"/>
                  </a:lnTo>
                  <a:close/>
                </a:path>
                <a:path w="36829" h="6985">
                  <a:moveTo>
                    <a:pt x="15633" y="4622"/>
                  </a:moveTo>
                  <a:lnTo>
                    <a:pt x="14300" y="1841"/>
                  </a:lnTo>
                  <a:lnTo>
                    <a:pt x="14300" y="3759"/>
                  </a:lnTo>
                  <a:lnTo>
                    <a:pt x="12280" y="3759"/>
                  </a:lnTo>
                  <a:lnTo>
                    <a:pt x="12319" y="3454"/>
                  </a:lnTo>
                  <a:lnTo>
                    <a:pt x="12446" y="3162"/>
                  </a:lnTo>
                  <a:lnTo>
                    <a:pt x="12750" y="2819"/>
                  </a:lnTo>
                  <a:lnTo>
                    <a:pt x="12992" y="2717"/>
                  </a:lnTo>
                  <a:lnTo>
                    <a:pt x="13563" y="2717"/>
                  </a:lnTo>
                  <a:lnTo>
                    <a:pt x="13792" y="2819"/>
                  </a:lnTo>
                  <a:lnTo>
                    <a:pt x="14160" y="3162"/>
                  </a:lnTo>
                  <a:lnTo>
                    <a:pt x="14274" y="3454"/>
                  </a:lnTo>
                  <a:lnTo>
                    <a:pt x="14300" y="3759"/>
                  </a:lnTo>
                  <a:lnTo>
                    <a:pt x="14300" y="1841"/>
                  </a:lnTo>
                  <a:lnTo>
                    <a:pt x="14071" y="1727"/>
                  </a:lnTo>
                  <a:lnTo>
                    <a:pt x="13703" y="1651"/>
                  </a:lnTo>
                  <a:lnTo>
                    <a:pt x="12598" y="1651"/>
                  </a:lnTo>
                  <a:lnTo>
                    <a:pt x="12026" y="1879"/>
                  </a:lnTo>
                  <a:lnTo>
                    <a:pt x="11239" y="2717"/>
                  </a:lnTo>
                  <a:lnTo>
                    <a:pt x="11125" y="2908"/>
                  </a:lnTo>
                  <a:lnTo>
                    <a:pt x="11010" y="3251"/>
                  </a:lnTo>
                  <a:lnTo>
                    <a:pt x="11074" y="5575"/>
                  </a:lnTo>
                  <a:lnTo>
                    <a:pt x="11188" y="5880"/>
                  </a:lnTo>
                  <a:lnTo>
                    <a:pt x="12153" y="6692"/>
                  </a:lnTo>
                  <a:lnTo>
                    <a:pt x="12700" y="6896"/>
                  </a:lnTo>
                  <a:lnTo>
                    <a:pt x="14097" y="6896"/>
                  </a:lnTo>
                  <a:lnTo>
                    <a:pt x="14693" y="6654"/>
                  </a:lnTo>
                  <a:lnTo>
                    <a:pt x="15405" y="5842"/>
                  </a:lnTo>
                  <a:lnTo>
                    <a:pt x="15532" y="5575"/>
                  </a:lnTo>
                  <a:lnTo>
                    <a:pt x="15570" y="5283"/>
                  </a:lnTo>
                  <a:lnTo>
                    <a:pt x="14249" y="5283"/>
                  </a:lnTo>
                  <a:lnTo>
                    <a:pt x="14058" y="5575"/>
                  </a:lnTo>
                  <a:lnTo>
                    <a:pt x="13843" y="5778"/>
                  </a:lnTo>
                  <a:lnTo>
                    <a:pt x="13627" y="5842"/>
                  </a:lnTo>
                  <a:lnTo>
                    <a:pt x="13106" y="5842"/>
                  </a:lnTo>
                  <a:lnTo>
                    <a:pt x="12890" y="5778"/>
                  </a:lnTo>
                  <a:lnTo>
                    <a:pt x="12420" y="5461"/>
                  </a:lnTo>
                  <a:lnTo>
                    <a:pt x="12344" y="5283"/>
                  </a:lnTo>
                  <a:lnTo>
                    <a:pt x="12242" y="4622"/>
                  </a:lnTo>
                  <a:lnTo>
                    <a:pt x="15633" y="4622"/>
                  </a:lnTo>
                  <a:close/>
                </a:path>
                <a:path w="36829" h="6985">
                  <a:moveTo>
                    <a:pt x="19367" y="1676"/>
                  </a:moveTo>
                  <a:lnTo>
                    <a:pt x="18808" y="1663"/>
                  </a:lnTo>
                  <a:lnTo>
                    <a:pt x="18491" y="1765"/>
                  </a:lnTo>
                  <a:lnTo>
                    <a:pt x="18097" y="2095"/>
                  </a:lnTo>
                  <a:lnTo>
                    <a:pt x="17932" y="2324"/>
                  </a:lnTo>
                  <a:lnTo>
                    <a:pt x="17729" y="2654"/>
                  </a:lnTo>
                  <a:lnTo>
                    <a:pt x="17729" y="1790"/>
                  </a:lnTo>
                  <a:lnTo>
                    <a:pt x="16497" y="1790"/>
                  </a:lnTo>
                  <a:lnTo>
                    <a:pt x="16497" y="6731"/>
                  </a:lnTo>
                  <a:lnTo>
                    <a:pt x="17805" y="6731"/>
                  </a:lnTo>
                  <a:lnTo>
                    <a:pt x="17805" y="3975"/>
                  </a:lnTo>
                  <a:lnTo>
                    <a:pt x="17843" y="3683"/>
                  </a:lnTo>
                  <a:lnTo>
                    <a:pt x="18122" y="3149"/>
                  </a:lnTo>
                  <a:lnTo>
                    <a:pt x="18478" y="2984"/>
                  </a:lnTo>
                  <a:lnTo>
                    <a:pt x="18999" y="2984"/>
                  </a:lnTo>
                  <a:lnTo>
                    <a:pt x="19367" y="2997"/>
                  </a:lnTo>
                  <a:lnTo>
                    <a:pt x="19367" y="1676"/>
                  </a:lnTo>
                  <a:close/>
                </a:path>
                <a:path w="36829" h="6985">
                  <a:moveTo>
                    <a:pt x="26644" y="1790"/>
                  </a:moveTo>
                  <a:lnTo>
                    <a:pt x="25298" y="1790"/>
                  </a:lnTo>
                  <a:lnTo>
                    <a:pt x="24523" y="5346"/>
                  </a:lnTo>
                  <a:lnTo>
                    <a:pt x="23774" y="1790"/>
                  </a:lnTo>
                  <a:lnTo>
                    <a:pt x="22453" y="1790"/>
                  </a:lnTo>
                  <a:lnTo>
                    <a:pt x="21755" y="5334"/>
                  </a:lnTo>
                  <a:lnTo>
                    <a:pt x="20980" y="1790"/>
                  </a:lnTo>
                  <a:lnTo>
                    <a:pt x="19583" y="1790"/>
                  </a:lnTo>
                  <a:lnTo>
                    <a:pt x="20980" y="6731"/>
                  </a:lnTo>
                  <a:lnTo>
                    <a:pt x="22326" y="6731"/>
                  </a:lnTo>
                  <a:lnTo>
                    <a:pt x="23101" y="3124"/>
                  </a:lnTo>
                  <a:lnTo>
                    <a:pt x="23876" y="6731"/>
                  </a:lnTo>
                  <a:lnTo>
                    <a:pt x="25209" y="6731"/>
                  </a:lnTo>
                  <a:lnTo>
                    <a:pt x="26644" y="1790"/>
                  </a:lnTo>
                  <a:close/>
                </a:path>
                <a:path w="36829" h="6985">
                  <a:moveTo>
                    <a:pt x="28689" y="1790"/>
                  </a:moveTo>
                  <a:lnTo>
                    <a:pt x="27381" y="1790"/>
                  </a:lnTo>
                  <a:lnTo>
                    <a:pt x="27381" y="6731"/>
                  </a:lnTo>
                  <a:lnTo>
                    <a:pt x="28689" y="6731"/>
                  </a:lnTo>
                  <a:lnTo>
                    <a:pt x="28689" y="1790"/>
                  </a:lnTo>
                  <a:close/>
                </a:path>
                <a:path w="36829" h="6985">
                  <a:moveTo>
                    <a:pt x="28689" y="0"/>
                  </a:moveTo>
                  <a:lnTo>
                    <a:pt x="27381" y="0"/>
                  </a:lnTo>
                  <a:lnTo>
                    <a:pt x="27381" y="1193"/>
                  </a:lnTo>
                  <a:lnTo>
                    <a:pt x="28689" y="1193"/>
                  </a:lnTo>
                  <a:lnTo>
                    <a:pt x="28689" y="0"/>
                  </a:lnTo>
                  <a:close/>
                </a:path>
                <a:path w="36829" h="6985">
                  <a:moveTo>
                    <a:pt x="34480" y="6731"/>
                  </a:moveTo>
                  <a:lnTo>
                    <a:pt x="32689" y="3695"/>
                  </a:lnTo>
                  <a:lnTo>
                    <a:pt x="34417" y="1803"/>
                  </a:lnTo>
                  <a:lnTo>
                    <a:pt x="32816" y="1803"/>
                  </a:lnTo>
                  <a:lnTo>
                    <a:pt x="31203" y="3670"/>
                  </a:lnTo>
                  <a:lnTo>
                    <a:pt x="31203" y="63"/>
                  </a:lnTo>
                  <a:lnTo>
                    <a:pt x="29933" y="63"/>
                  </a:lnTo>
                  <a:lnTo>
                    <a:pt x="29933" y="6731"/>
                  </a:lnTo>
                  <a:lnTo>
                    <a:pt x="31203" y="6731"/>
                  </a:lnTo>
                  <a:lnTo>
                    <a:pt x="31203" y="5168"/>
                  </a:lnTo>
                  <a:lnTo>
                    <a:pt x="31737" y="4622"/>
                  </a:lnTo>
                  <a:lnTo>
                    <a:pt x="32918" y="6731"/>
                  </a:lnTo>
                  <a:lnTo>
                    <a:pt x="34480" y="6731"/>
                  </a:lnTo>
                  <a:close/>
                </a:path>
                <a:path w="36829" h="6985">
                  <a:moveTo>
                    <a:pt x="36436" y="1790"/>
                  </a:moveTo>
                  <a:lnTo>
                    <a:pt x="35128" y="1790"/>
                  </a:lnTo>
                  <a:lnTo>
                    <a:pt x="35128" y="6731"/>
                  </a:lnTo>
                  <a:lnTo>
                    <a:pt x="36436" y="6731"/>
                  </a:lnTo>
                  <a:lnTo>
                    <a:pt x="36436" y="1790"/>
                  </a:lnTo>
                  <a:close/>
                </a:path>
                <a:path w="36829" h="6985">
                  <a:moveTo>
                    <a:pt x="36436" y="0"/>
                  </a:moveTo>
                  <a:lnTo>
                    <a:pt x="35128" y="0"/>
                  </a:lnTo>
                  <a:lnTo>
                    <a:pt x="35128" y="1193"/>
                  </a:lnTo>
                  <a:lnTo>
                    <a:pt x="36436" y="1193"/>
                  </a:lnTo>
                  <a:lnTo>
                    <a:pt x="364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102803" y="252718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019281" y="2543073"/>
              <a:ext cx="92075" cy="39370"/>
            </a:xfrm>
            <a:custGeom>
              <a:avLst/>
              <a:gdLst/>
              <a:ahLst/>
              <a:cxnLst/>
              <a:rect l="l" t="t" r="r" b="b"/>
              <a:pathLst>
                <a:path w="92075" h="39369">
                  <a:moveTo>
                    <a:pt x="762" y="32842"/>
                  </a:moveTo>
                  <a:lnTo>
                    <a:pt x="0" y="32842"/>
                  </a:lnTo>
                  <a:lnTo>
                    <a:pt x="0" y="37274"/>
                  </a:lnTo>
                  <a:lnTo>
                    <a:pt x="762" y="37274"/>
                  </a:lnTo>
                  <a:lnTo>
                    <a:pt x="762" y="32842"/>
                  </a:lnTo>
                  <a:close/>
                </a:path>
                <a:path w="92075" h="39369">
                  <a:moveTo>
                    <a:pt x="762" y="31165"/>
                  </a:moveTo>
                  <a:lnTo>
                    <a:pt x="0" y="31165"/>
                  </a:lnTo>
                  <a:lnTo>
                    <a:pt x="0" y="32016"/>
                  </a:lnTo>
                  <a:lnTo>
                    <a:pt x="762" y="32016"/>
                  </a:lnTo>
                  <a:lnTo>
                    <a:pt x="762" y="31165"/>
                  </a:lnTo>
                  <a:close/>
                </a:path>
                <a:path w="92075" h="39369">
                  <a:moveTo>
                    <a:pt x="762" y="17335"/>
                  </a:moveTo>
                  <a:lnTo>
                    <a:pt x="0" y="17335"/>
                  </a:lnTo>
                  <a:lnTo>
                    <a:pt x="0" y="21780"/>
                  </a:lnTo>
                  <a:lnTo>
                    <a:pt x="762" y="21780"/>
                  </a:lnTo>
                  <a:lnTo>
                    <a:pt x="762" y="17335"/>
                  </a:lnTo>
                  <a:close/>
                </a:path>
                <a:path w="92075" h="39369">
                  <a:moveTo>
                    <a:pt x="762" y="15659"/>
                  </a:moveTo>
                  <a:lnTo>
                    <a:pt x="0" y="15659"/>
                  </a:lnTo>
                  <a:lnTo>
                    <a:pt x="0" y="16510"/>
                  </a:lnTo>
                  <a:lnTo>
                    <a:pt x="762" y="16510"/>
                  </a:lnTo>
                  <a:lnTo>
                    <a:pt x="762" y="15659"/>
                  </a:lnTo>
                  <a:close/>
                </a:path>
                <a:path w="92075" h="39369">
                  <a:moveTo>
                    <a:pt x="762" y="1841"/>
                  </a:moveTo>
                  <a:lnTo>
                    <a:pt x="0" y="1841"/>
                  </a:lnTo>
                  <a:lnTo>
                    <a:pt x="0" y="6286"/>
                  </a:lnTo>
                  <a:lnTo>
                    <a:pt x="762" y="6286"/>
                  </a:lnTo>
                  <a:lnTo>
                    <a:pt x="762" y="1841"/>
                  </a:lnTo>
                  <a:close/>
                </a:path>
                <a:path w="92075" h="39369">
                  <a:moveTo>
                    <a:pt x="762" y="165"/>
                  </a:moveTo>
                  <a:lnTo>
                    <a:pt x="0" y="165"/>
                  </a:lnTo>
                  <a:lnTo>
                    <a:pt x="0" y="1016"/>
                  </a:lnTo>
                  <a:lnTo>
                    <a:pt x="762" y="1016"/>
                  </a:lnTo>
                  <a:lnTo>
                    <a:pt x="762" y="165"/>
                  </a:lnTo>
                  <a:close/>
                </a:path>
                <a:path w="92075" h="39369">
                  <a:moveTo>
                    <a:pt x="7327" y="32816"/>
                  </a:moveTo>
                  <a:lnTo>
                    <a:pt x="6591" y="32816"/>
                  </a:lnTo>
                  <a:lnTo>
                    <a:pt x="5676" y="36309"/>
                  </a:lnTo>
                  <a:lnTo>
                    <a:pt x="4800" y="32816"/>
                  </a:lnTo>
                  <a:lnTo>
                    <a:pt x="3962" y="32816"/>
                  </a:lnTo>
                  <a:lnTo>
                    <a:pt x="3086" y="36334"/>
                  </a:lnTo>
                  <a:lnTo>
                    <a:pt x="2235" y="32816"/>
                  </a:lnTo>
                  <a:lnTo>
                    <a:pt x="1409" y="32816"/>
                  </a:lnTo>
                  <a:lnTo>
                    <a:pt x="2705" y="37274"/>
                  </a:lnTo>
                  <a:lnTo>
                    <a:pt x="3479" y="37274"/>
                  </a:lnTo>
                  <a:lnTo>
                    <a:pt x="4356" y="33820"/>
                  </a:lnTo>
                  <a:lnTo>
                    <a:pt x="5257" y="37274"/>
                  </a:lnTo>
                  <a:lnTo>
                    <a:pt x="6045" y="37274"/>
                  </a:lnTo>
                  <a:lnTo>
                    <a:pt x="7327" y="32816"/>
                  </a:lnTo>
                  <a:close/>
                </a:path>
                <a:path w="92075" h="39369">
                  <a:moveTo>
                    <a:pt x="7327" y="17322"/>
                  </a:moveTo>
                  <a:lnTo>
                    <a:pt x="6591" y="17322"/>
                  </a:lnTo>
                  <a:lnTo>
                    <a:pt x="5676" y="20815"/>
                  </a:lnTo>
                  <a:lnTo>
                    <a:pt x="4800" y="17322"/>
                  </a:lnTo>
                  <a:lnTo>
                    <a:pt x="3962" y="17322"/>
                  </a:lnTo>
                  <a:lnTo>
                    <a:pt x="3086" y="20828"/>
                  </a:lnTo>
                  <a:lnTo>
                    <a:pt x="2235" y="17322"/>
                  </a:lnTo>
                  <a:lnTo>
                    <a:pt x="1409" y="17322"/>
                  </a:lnTo>
                  <a:lnTo>
                    <a:pt x="2705" y="21780"/>
                  </a:lnTo>
                  <a:lnTo>
                    <a:pt x="3479" y="21780"/>
                  </a:lnTo>
                  <a:lnTo>
                    <a:pt x="4356" y="18326"/>
                  </a:lnTo>
                  <a:lnTo>
                    <a:pt x="5257" y="21780"/>
                  </a:lnTo>
                  <a:lnTo>
                    <a:pt x="6045" y="21780"/>
                  </a:lnTo>
                  <a:lnTo>
                    <a:pt x="7327" y="17322"/>
                  </a:lnTo>
                  <a:close/>
                </a:path>
                <a:path w="92075" h="39369">
                  <a:moveTo>
                    <a:pt x="7327" y="1828"/>
                  </a:moveTo>
                  <a:lnTo>
                    <a:pt x="6591" y="1828"/>
                  </a:lnTo>
                  <a:lnTo>
                    <a:pt x="5676" y="5308"/>
                  </a:lnTo>
                  <a:lnTo>
                    <a:pt x="4800" y="1828"/>
                  </a:lnTo>
                  <a:lnTo>
                    <a:pt x="3962" y="1828"/>
                  </a:lnTo>
                  <a:lnTo>
                    <a:pt x="3086" y="5334"/>
                  </a:lnTo>
                  <a:lnTo>
                    <a:pt x="2235" y="1828"/>
                  </a:lnTo>
                  <a:lnTo>
                    <a:pt x="1409" y="1828"/>
                  </a:lnTo>
                  <a:lnTo>
                    <a:pt x="2705" y="6286"/>
                  </a:lnTo>
                  <a:lnTo>
                    <a:pt x="3479" y="6286"/>
                  </a:lnTo>
                  <a:lnTo>
                    <a:pt x="4356" y="2832"/>
                  </a:lnTo>
                  <a:lnTo>
                    <a:pt x="5257" y="6286"/>
                  </a:lnTo>
                  <a:lnTo>
                    <a:pt x="6045" y="6286"/>
                  </a:lnTo>
                  <a:lnTo>
                    <a:pt x="7327" y="1828"/>
                  </a:lnTo>
                  <a:close/>
                </a:path>
                <a:path w="92075" h="39369">
                  <a:moveTo>
                    <a:pt x="12230" y="37922"/>
                  </a:moveTo>
                  <a:lnTo>
                    <a:pt x="7493" y="37922"/>
                  </a:lnTo>
                  <a:lnTo>
                    <a:pt x="7493" y="38341"/>
                  </a:lnTo>
                  <a:lnTo>
                    <a:pt x="12230" y="38341"/>
                  </a:lnTo>
                  <a:lnTo>
                    <a:pt x="12230" y="37922"/>
                  </a:lnTo>
                  <a:close/>
                </a:path>
                <a:path w="92075" h="39369">
                  <a:moveTo>
                    <a:pt x="12230" y="22428"/>
                  </a:moveTo>
                  <a:lnTo>
                    <a:pt x="7493" y="22428"/>
                  </a:lnTo>
                  <a:lnTo>
                    <a:pt x="7493" y="22847"/>
                  </a:lnTo>
                  <a:lnTo>
                    <a:pt x="12230" y="22847"/>
                  </a:lnTo>
                  <a:lnTo>
                    <a:pt x="12230" y="22428"/>
                  </a:lnTo>
                  <a:close/>
                </a:path>
                <a:path w="92075" h="39369">
                  <a:moveTo>
                    <a:pt x="12230" y="6921"/>
                  </a:moveTo>
                  <a:lnTo>
                    <a:pt x="7493" y="6921"/>
                  </a:lnTo>
                  <a:lnTo>
                    <a:pt x="7493" y="7353"/>
                  </a:lnTo>
                  <a:lnTo>
                    <a:pt x="12230" y="7353"/>
                  </a:lnTo>
                  <a:lnTo>
                    <a:pt x="12230" y="6921"/>
                  </a:lnTo>
                  <a:close/>
                </a:path>
                <a:path w="92075" h="39369">
                  <a:moveTo>
                    <a:pt x="16357" y="17322"/>
                  </a:moveTo>
                  <a:lnTo>
                    <a:pt x="15608" y="17322"/>
                  </a:lnTo>
                  <a:lnTo>
                    <a:pt x="15608" y="19951"/>
                  </a:lnTo>
                  <a:lnTo>
                    <a:pt x="15557" y="20294"/>
                  </a:lnTo>
                  <a:lnTo>
                    <a:pt x="15265" y="21005"/>
                  </a:lnTo>
                  <a:lnTo>
                    <a:pt x="14909" y="21234"/>
                  </a:lnTo>
                  <a:lnTo>
                    <a:pt x="14020" y="21234"/>
                  </a:lnTo>
                  <a:lnTo>
                    <a:pt x="13766" y="21107"/>
                  </a:lnTo>
                  <a:lnTo>
                    <a:pt x="13563" y="20688"/>
                  </a:lnTo>
                  <a:lnTo>
                    <a:pt x="13525" y="20510"/>
                  </a:lnTo>
                  <a:lnTo>
                    <a:pt x="13525" y="17322"/>
                  </a:lnTo>
                  <a:lnTo>
                    <a:pt x="12763" y="17322"/>
                  </a:lnTo>
                  <a:lnTo>
                    <a:pt x="12763" y="20726"/>
                  </a:lnTo>
                  <a:lnTo>
                    <a:pt x="12827" y="21031"/>
                  </a:lnTo>
                  <a:lnTo>
                    <a:pt x="13182" y="21691"/>
                  </a:lnTo>
                  <a:lnTo>
                    <a:pt x="13614" y="21894"/>
                  </a:lnTo>
                  <a:lnTo>
                    <a:pt x="14655" y="21894"/>
                  </a:lnTo>
                  <a:lnTo>
                    <a:pt x="14998" y="21780"/>
                  </a:lnTo>
                  <a:lnTo>
                    <a:pt x="15430" y="21424"/>
                  </a:lnTo>
                  <a:lnTo>
                    <a:pt x="15557" y="21297"/>
                  </a:lnTo>
                  <a:lnTo>
                    <a:pt x="15659" y="21120"/>
                  </a:lnTo>
                  <a:lnTo>
                    <a:pt x="15646" y="21780"/>
                  </a:lnTo>
                  <a:lnTo>
                    <a:pt x="16357" y="21780"/>
                  </a:lnTo>
                  <a:lnTo>
                    <a:pt x="16357" y="17322"/>
                  </a:lnTo>
                  <a:close/>
                </a:path>
                <a:path w="92075" h="39369">
                  <a:moveTo>
                    <a:pt x="16649" y="3238"/>
                  </a:moveTo>
                  <a:lnTo>
                    <a:pt x="16471" y="2679"/>
                  </a:lnTo>
                  <a:lnTo>
                    <a:pt x="16192" y="2374"/>
                  </a:lnTo>
                  <a:lnTo>
                    <a:pt x="15786" y="1930"/>
                  </a:lnTo>
                  <a:lnTo>
                    <a:pt x="15786" y="3238"/>
                  </a:lnTo>
                  <a:lnTo>
                    <a:pt x="15773" y="5041"/>
                  </a:lnTo>
                  <a:lnTo>
                    <a:pt x="15303" y="5626"/>
                  </a:lnTo>
                  <a:lnTo>
                    <a:pt x="15011" y="5778"/>
                  </a:lnTo>
                  <a:lnTo>
                    <a:pt x="14147" y="5778"/>
                  </a:lnTo>
                  <a:lnTo>
                    <a:pt x="13792" y="5549"/>
                  </a:lnTo>
                  <a:lnTo>
                    <a:pt x="13576" y="5041"/>
                  </a:lnTo>
                  <a:lnTo>
                    <a:pt x="13563" y="3238"/>
                  </a:lnTo>
                  <a:lnTo>
                    <a:pt x="13779" y="2679"/>
                  </a:lnTo>
                  <a:lnTo>
                    <a:pt x="15786" y="3238"/>
                  </a:lnTo>
                  <a:lnTo>
                    <a:pt x="15786" y="1930"/>
                  </a:lnTo>
                  <a:lnTo>
                    <a:pt x="15341" y="1714"/>
                  </a:lnTo>
                  <a:lnTo>
                    <a:pt x="14490" y="1714"/>
                  </a:lnTo>
                  <a:lnTo>
                    <a:pt x="14198" y="1803"/>
                  </a:lnTo>
                  <a:lnTo>
                    <a:pt x="13766" y="2070"/>
                  </a:lnTo>
                  <a:lnTo>
                    <a:pt x="13601" y="2235"/>
                  </a:lnTo>
                  <a:lnTo>
                    <a:pt x="13449" y="2438"/>
                  </a:lnTo>
                  <a:lnTo>
                    <a:pt x="13449" y="1841"/>
                  </a:lnTo>
                  <a:lnTo>
                    <a:pt x="12725" y="1841"/>
                  </a:lnTo>
                  <a:lnTo>
                    <a:pt x="12725" y="8051"/>
                  </a:lnTo>
                  <a:lnTo>
                    <a:pt x="13474" y="8051"/>
                  </a:lnTo>
                  <a:lnTo>
                    <a:pt x="13474" y="5778"/>
                  </a:lnTo>
                  <a:lnTo>
                    <a:pt x="13639" y="5981"/>
                  </a:lnTo>
                  <a:lnTo>
                    <a:pt x="13792" y="6121"/>
                  </a:lnTo>
                  <a:lnTo>
                    <a:pt x="14147" y="6350"/>
                  </a:lnTo>
                  <a:lnTo>
                    <a:pt x="14427" y="6426"/>
                  </a:lnTo>
                  <a:lnTo>
                    <a:pt x="15189" y="6426"/>
                  </a:lnTo>
                  <a:lnTo>
                    <a:pt x="15570" y="6299"/>
                  </a:lnTo>
                  <a:lnTo>
                    <a:pt x="16383" y="5626"/>
                  </a:lnTo>
                  <a:lnTo>
                    <a:pt x="16611" y="5041"/>
                  </a:lnTo>
                  <a:lnTo>
                    <a:pt x="16649" y="3238"/>
                  </a:lnTo>
                  <a:close/>
                </a:path>
                <a:path w="92075" h="39369">
                  <a:moveTo>
                    <a:pt x="16789" y="36741"/>
                  </a:moveTo>
                  <a:lnTo>
                    <a:pt x="16446" y="36766"/>
                  </a:lnTo>
                  <a:lnTo>
                    <a:pt x="16294" y="35001"/>
                  </a:lnTo>
                  <a:lnTo>
                    <a:pt x="16205" y="33337"/>
                  </a:lnTo>
                  <a:lnTo>
                    <a:pt x="16141" y="33210"/>
                  </a:lnTo>
                  <a:lnTo>
                    <a:pt x="15544" y="32854"/>
                  </a:lnTo>
                  <a:lnTo>
                    <a:pt x="15544" y="35001"/>
                  </a:lnTo>
                  <a:lnTo>
                    <a:pt x="15544" y="36068"/>
                  </a:lnTo>
                  <a:lnTo>
                    <a:pt x="15341" y="36398"/>
                  </a:lnTo>
                  <a:lnTo>
                    <a:pt x="14668" y="36728"/>
                  </a:lnTo>
                  <a:lnTo>
                    <a:pt x="14414" y="36791"/>
                  </a:lnTo>
                  <a:lnTo>
                    <a:pt x="13944" y="36791"/>
                  </a:lnTo>
                  <a:lnTo>
                    <a:pt x="13817" y="36741"/>
                  </a:lnTo>
                  <a:lnTo>
                    <a:pt x="13589" y="36601"/>
                  </a:lnTo>
                  <a:lnTo>
                    <a:pt x="13474" y="35598"/>
                  </a:lnTo>
                  <a:lnTo>
                    <a:pt x="13843" y="35382"/>
                  </a:lnTo>
                  <a:lnTo>
                    <a:pt x="14046" y="35331"/>
                  </a:lnTo>
                  <a:lnTo>
                    <a:pt x="14909" y="35217"/>
                  </a:lnTo>
                  <a:lnTo>
                    <a:pt x="15341" y="35115"/>
                  </a:lnTo>
                  <a:lnTo>
                    <a:pt x="15544" y="35001"/>
                  </a:lnTo>
                  <a:lnTo>
                    <a:pt x="15544" y="32854"/>
                  </a:lnTo>
                  <a:lnTo>
                    <a:pt x="15049" y="32715"/>
                  </a:lnTo>
                  <a:lnTo>
                    <a:pt x="14084" y="32715"/>
                  </a:lnTo>
                  <a:lnTo>
                    <a:pt x="12801" y="34175"/>
                  </a:lnTo>
                  <a:lnTo>
                    <a:pt x="13500" y="34175"/>
                  </a:lnTo>
                  <a:lnTo>
                    <a:pt x="13589" y="33782"/>
                  </a:lnTo>
                  <a:lnTo>
                    <a:pt x="13843" y="33451"/>
                  </a:lnTo>
                  <a:lnTo>
                    <a:pt x="14122" y="33337"/>
                  </a:lnTo>
                  <a:lnTo>
                    <a:pt x="14859" y="33337"/>
                  </a:lnTo>
                  <a:lnTo>
                    <a:pt x="15113" y="33401"/>
                  </a:lnTo>
                  <a:lnTo>
                    <a:pt x="15468" y="33629"/>
                  </a:lnTo>
                  <a:lnTo>
                    <a:pt x="15455" y="34480"/>
                  </a:lnTo>
                  <a:lnTo>
                    <a:pt x="13563" y="34772"/>
                  </a:lnTo>
                  <a:lnTo>
                    <a:pt x="13220" y="34912"/>
                  </a:lnTo>
                  <a:lnTo>
                    <a:pt x="12700" y="35382"/>
                  </a:lnTo>
                  <a:lnTo>
                    <a:pt x="12801" y="36880"/>
                  </a:lnTo>
                  <a:lnTo>
                    <a:pt x="13208" y="37274"/>
                  </a:lnTo>
                  <a:lnTo>
                    <a:pt x="13563" y="37426"/>
                  </a:lnTo>
                  <a:lnTo>
                    <a:pt x="14325" y="37426"/>
                  </a:lnTo>
                  <a:lnTo>
                    <a:pt x="15582" y="36677"/>
                  </a:lnTo>
                  <a:lnTo>
                    <a:pt x="15684" y="37058"/>
                  </a:lnTo>
                  <a:lnTo>
                    <a:pt x="15836" y="37274"/>
                  </a:lnTo>
                  <a:lnTo>
                    <a:pt x="16014" y="37376"/>
                  </a:lnTo>
                  <a:lnTo>
                    <a:pt x="16383" y="37376"/>
                  </a:lnTo>
                  <a:lnTo>
                    <a:pt x="16764" y="37299"/>
                  </a:lnTo>
                  <a:lnTo>
                    <a:pt x="16789" y="36766"/>
                  </a:lnTo>
                  <a:close/>
                </a:path>
                <a:path w="92075" h="39369">
                  <a:moveTo>
                    <a:pt x="19710" y="17233"/>
                  </a:moveTo>
                  <a:lnTo>
                    <a:pt x="19481" y="17221"/>
                  </a:lnTo>
                  <a:lnTo>
                    <a:pt x="19177" y="17221"/>
                  </a:lnTo>
                  <a:lnTo>
                    <a:pt x="18910" y="17335"/>
                  </a:lnTo>
                  <a:lnTo>
                    <a:pt x="18453" y="17754"/>
                  </a:lnTo>
                  <a:lnTo>
                    <a:pt x="18313" y="17945"/>
                  </a:lnTo>
                  <a:lnTo>
                    <a:pt x="18249" y="18084"/>
                  </a:lnTo>
                  <a:lnTo>
                    <a:pt x="18249" y="17322"/>
                  </a:lnTo>
                  <a:lnTo>
                    <a:pt x="17551" y="17322"/>
                  </a:lnTo>
                  <a:lnTo>
                    <a:pt x="17551" y="21780"/>
                  </a:lnTo>
                  <a:lnTo>
                    <a:pt x="18288" y="21780"/>
                  </a:lnTo>
                  <a:lnTo>
                    <a:pt x="18288" y="18897"/>
                  </a:lnTo>
                  <a:lnTo>
                    <a:pt x="18389" y="18618"/>
                  </a:lnTo>
                  <a:lnTo>
                    <a:pt x="18796" y="18135"/>
                  </a:lnTo>
                  <a:lnTo>
                    <a:pt x="19088" y="18008"/>
                  </a:lnTo>
                  <a:lnTo>
                    <a:pt x="19469" y="18008"/>
                  </a:lnTo>
                  <a:lnTo>
                    <a:pt x="19710" y="18034"/>
                  </a:lnTo>
                  <a:lnTo>
                    <a:pt x="19710" y="17233"/>
                  </a:lnTo>
                  <a:close/>
                </a:path>
                <a:path w="92075" h="39369">
                  <a:moveTo>
                    <a:pt x="19710" y="1739"/>
                  </a:moveTo>
                  <a:lnTo>
                    <a:pt x="19481" y="1727"/>
                  </a:lnTo>
                  <a:lnTo>
                    <a:pt x="19177" y="1727"/>
                  </a:lnTo>
                  <a:lnTo>
                    <a:pt x="18910" y="1828"/>
                  </a:lnTo>
                  <a:lnTo>
                    <a:pt x="18453" y="2260"/>
                  </a:lnTo>
                  <a:lnTo>
                    <a:pt x="18313" y="2438"/>
                  </a:lnTo>
                  <a:lnTo>
                    <a:pt x="18249" y="2590"/>
                  </a:lnTo>
                  <a:lnTo>
                    <a:pt x="18249" y="1828"/>
                  </a:lnTo>
                  <a:lnTo>
                    <a:pt x="17551" y="1828"/>
                  </a:lnTo>
                  <a:lnTo>
                    <a:pt x="17551" y="6286"/>
                  </a:lnTo>
                  <a:lnTo>
                    <a:pt x="18288" y="6286"/>
                  </a:lnTo>
                  <a:lnTo>
                    <a:pt x="18288" y="3403"/>
                  </a:lnTo>
                  <a:lnTo>
                    <a:pt x="18389" y="3124"/>
                  </a:lnTo>
                  <a:lnTo>
                    <a:pt x="18796" y="2628"/>
                  </a:lnTo>
                  <a:lnTo>
                    <a:pt x="19088" y="2514"/>
                  </a:lnTo>
                  <a:lnTo>
                    <a:pt x="19469" y="2514"/>
                  </a:lnTo>
                  <a:lnTo>
                    <a:pt x="19710" y="2527"/>
                  </a:lnTo>
                  <a:lnTo>
                    <a:pt x="19710" y="1739"/>
                  </a:lnTo>
                  <a:close/>
                </a:path>
                <a:path w="92075" h="39369">
                  <a:moveTo>
                    <a:pt x="21132" y="15659"/>
                  </a:moveTo>
                  <a:lnTo>
                    <a:pt x="20383" y="15659"/>
                  </a:lnTo>
                  <a:lnTo>
                    <a:pt x="20383" y="21780"/>
                  </a:lnTo>
                  <a:lnTo>
                    <a:pt x="21132" y="21780"/>
                  </a:lnTo>
                  <a:lnTo>
                    <a:pt x="21132" y="15659"/>
                  </a:lnTo>
                  <a:close/>
                </a:path>
                <a:path w="92075" h="39369">
                  <a:moveTo>
                    <a:pt x="21386" y="34226"/>
                  </a:moveTo>
                  <a:lnTo>
                    <a:pt x="21209" y="33680"/>
                  </a:lnTo>
                  <a:lnTo>
                    <a:pt x="20929" y="33362"/>
                  </a:lnTo>
                  <a:lnTo>
                    <a:pt x="20523" y="32931"/>
                  </a:lnTo>
                  <a:lnTo>
                    <a:pt x="20523" y="34226"/>
                  </a:lnTo>
                  <a:lnTo>
                    <a:pt x="20510" y="36042"/>
                  </a:lnTo>
                  <a:lnTo>
                    <a:pt x="20040" y="36626"/>
                  </a:lnTo>
                  <a:lnTo>
                    <a:pt x="19761" y="36779"/>
                  </a:lnTo>
                  <a:lnTo>
                    <a:pt x="18884" y="36779"/>
                  </a:lnTo>
                  <a:lnTo>
                    <a:pt x="18529" y="36537"/>
                  </a:lnTo>
                  <a:lnTo>
                    <a:pt x="18313" y="36042"/>
                  </a:lnTo>
                  <a:lnTo>
                    <a:pt x="18313" y="34226"/>
                  </a:lnTo>
                  <a:lnTo>
                    <a:pt x="18516" y="33680"/>
                  </a:lnTo>
                  <a:lnTo>
                    <a:pt x="18796" y="33426"/>
                  </a:lnTo>
                  <a:lnTo>
                    <a:pt x="19926" y="33362"/>
                  </a:lnTo>
                  <a:lnTo>
                    <a:pt x="20269" y="33616"/>
                  </a:lnTo>
                  <a:lnTo>
                    <a:pt x="20523" y="34226"/>
                  </a:lnTo>
                  <a:lnTo>
                    <a:pt x="20523" y="32931"/>
                  </a:lnTo>
                  <a:lnTo>
                    <a:pt x="20078" y="32715"/>
                  </a:lnTo>
                  <a:lnTo>
                    <a:pt x="19227" y="32715"/>
                  </a:lnTo>
                  <a:lnTo>
                    <a:pt x="18935" y="32791"/>
                  </a:lnTo>
                  <a:lnTo>
                    <a:pt x="18503" y="33070"/>
                  </a:lnTo>
                  <a:lnTo>
                    <a:pt x="18338" y="33223"/>
                  </a:lnTo>
                  <a:lnTo>
                    <a:pt x="18186" y="33426"/>
                  </a:lnTo>
                  <a:lnTo>
                    <a:pt x="18186" y="32842"/>
                  </a:lnTo>
                  <a:lnTo>
                    <a:pt x="17462" y="32842"/>
                  </a:lnTo>
                  <a:lnTo>
                    <a:pt x="17462" y="39052"/>
                  </a:lnTo>
                  <a:lnTo>
                    <a:pt x="18211" y="39052"/>
                  </a:lnTo>
                  <a:lnTo>
                    <a:pt x="18211" y="36779"/>
                  </a:lnTo>
                  <a:lnTo>
                    <a:pt x="18376" y="36969"/>
                  </a:lnTo>
                  <a:lnTo>
                    <a:pt x="18529" y="37122"/>
                  </a:lnTo>
                  <a:lnTo>
                    <a:pt x="18884" y="37350"/>
                  </a:lnTo>
                  <a:lnTo>
                    <a:pt x="19164" y="37426"/>
                  </a:lnTo>
                  <a:lnTo>
                    <a:pt x="19926" y="37426"/>
                  </a:lnTo>
                  <a:lnTo>
                    <a:pt x="20307" y="37287"/>
                  </a:lnTo>
                  <a:lnTo>
                    <a:pt x="21120" y="36626"/>
                  </a:lnTo>
                  <a:lnTo>
                    <a:pt x="21348" y="36042"/>
                  </a:lnTo>
                  <a:lnTo>
                    <a:pt x="21386" y="34226"/>
                  </a:lnTo>
                  <a:close/>
                </a:path>
                <a:path w="92075" h="39369">
                  <a:moveTo>
                    <a:pt x="23025" y="32842"/>
                  </a:moveTo>
                  <a:lnTo>
                    <a:pt x="22263" y="32842"/>
                  </a:lnTo>
                  <a:lnTo>
                    <a:pt x="22263" y="37274"/>
                  </a:lnTo>
                  <a:lnTo>
                    <a:pt x="23025" y="37274"/>
                  </a:lnTo>
                  <a:lnTo>
                    <a:pt x="23025" y="32842"/>
                  </a:lnTo>
                  <a:close/>
                </a:path>
                <a:path w="92075" h="39369">
                  <a:moveTo>
                    <a:pt x="23025" y="31165"/>
                  </a:moveTo>
                  <a:lnTo>
                    <a:pt x="22263" y="31165"/>
                  </a:lnTo>
                  <a:lnTo>
                    <a:pt x="22263" y="32016"/>
                  </a:lnTo>
                  <a:lnTo>
                    <a:pt x="23025" y="32016"/>
                  </a:lnTo>
                  <a:lnTo>
                    <a:pt x="23025" y="31165"/>
                  </a:lnTo>
                  <a:close/>
                </a:path>
                <a:path w="92075" h="39369">
                  <a:moveTo>
                    <a:pt x="24180" y="4292"/>
                  </a:moveTo>
                  <a:lnTo>
                    <a:pt x="23406" y="2082"/>
                  </a:lnTo>
                  <a:lnTo>
                    <a:pt x="23406" y="3695"/>
                  </a:lnTo>
                  <a:lnTo>
                    <a:pt x="20929" y="3695"/>
                  </a:lnTo>
                  <a:lnTo>
                    <a:pt x="20942" y="3365"/>
                  </a:lnTo>
                  <a:lnTo>
                    <a:pt x="21069" y="2997"/>
                  </a:lnTo>
                  <a:lnTo>
                    <a:pt x="21539" y="2501"/>
                  </a:lnTo>
                  <a:lnTo>
                    <a:pt x="21831" y="2374"/>
                  </a:lnTo>
                  <a:lnTo>
                    <a:pt x="22656" y="2374"/>
                  </a:lnTo>
                  <a:lnTo>
                    <a:pt x="22999" y="2565"/>
                  </a:lnTo>
                  <a:lnTo>
                    <a:pt x="23253" y="3009"/>
                  </a:lnTo>
                  <a:lnTo>
                    <a:pt x="23368" y="3314"/>
                  </a:lnTo>
                  <a:lnTo>
                    <a:pt x="23406" y="3695"/>
                  </a:lnTo>
                  <a:lnTo>
                    <a:pt x="23406" y="2082"/>
                  </a:lnTo>
                  <a:lnTo>
                    <a:pt x="22834" y="1790"/>
                  </a:lnTo>
                  <a:lnTo>
                    <a:pt x="22529" y="1727"/>
                  </a:lnTo>
                  <a:lnTo>
                    <a:pt x="21590" y="1727"/>
                  </a:lnTo>
                  <a:lnTo>
                    <a:pt x="21082" y="1943"/>
                  </a:lnTo>
                  <a:lnTo>
                    <a:pt x="20307" y="2844"/>
                  </a:lnTo>
                  <a:lnTo>
                    <a:pt x="20218" y="3111"/>
                  </a:lnTo>
                  <a:lnTo>
                    <a:pt x="20307" y="5435"/>
                  </a:lnTo>
                  <a:lnTo>
                    <a:pt x="21082" y="6235"/>
                  </a:lnTo>
                  <a:lnTo>
                    <a:pt x="21551" y="6438"/>
                  </a:lnTo>
                  <a:lnTo>
                    <a:pt x="22326" y="6438"/>
                  </a:lnTo>
                  <a:lnTo>
                    <a:pt x="24117" y="4876"/>
                  </a:lnTo>
                  <a:lnTo>
                    <a:pt x="23380" y="4876"/>
                  </a:lnTo>
                  <a:lnTo>
                    <a:pt x="23317" y="5105"/>
                  </a:lnTo>
                  <a:lnTo>
                    <a:pt x="23228" y="5257"/>
                  </a:lnTo>
                  <a:lnTo>
                    <a:pt x="22860" y="5664"/>
                  </a:lnTo>
                  <a:lnTo>
                    <a:pt x="22555" y="5791"/>
                  </a:lnTo>
                  <a:lnTo>
                    <a:pt x="21742" y="5791"/>
                  </a:lnTo>
                  <a:lnTo>
                    <a:pt x="21463" y="5664"/>
                  </a:lnTo>
                  <a:lnTo>
                    <a:pt x="21031" y="5105"/>
                  </a:lnTo>
                  <a:lnTo>
                    <a:pt x="20916" y="4292"/>
                  </a:lnTo>
                  <a:lnTo>
                    <a:pt x="24180" y="4292"/>
                  </a:lnTo>
                  <a:close/>
                </a:path>
                <a:path w="92075" h="39369">
                  <a:moveTo>
                    <a:pt x="26784" y="101"/>
                  </a:moveTo>
                  <a:lnTo>
                    <a:pt x="25285" y="1143"/>
                  </a:lnTo>
                  <a:lnTo>
                    <a:pt x="25285" y="1841"/>
                  </a:lnTo>
                  <a:lnTo>
                    <a:pt x="24676" y="1841"/>
                  </a:lnTo>
                  <a:lnTo>
                    <a:pt x="24676" y="2438"/>
                  </a:lnTo>
                  <a:lnTo>
                    <a:pt x="25285" y="2438"/>
                  </a:lnTo>
                  <a:lnTo>
                    <a:pt x="25285" y="6286"/>
                  </a:lnTo>
                  <a:lnTo>
                    <a:pt x="26035" y="6286"/>
                  </a:lnTo>
                  <a:lnTo>
                    <a:pt x="26035" y="2438"/>
                  </a:lnTo>
                  <a:lnTo>
                    <a:pt x="26784" y="2438"/>
                  </a:lnTo>
                  <a:lnTo>
                    <a:pt x="26784" y="1841"/>
                  </a:lnTo>
                  <a:lnTo>
                    <a:pt x="26035" y="1841"/>
                  </a:lnTo>
                  <a:lnTo>
                    <a:pt x="26035" y="1358"/>
                  </a:lnTo>
                  <a:lnTo>
                    <a:pt x="26060" y="1054"/>
                  </a:lnTo>
                  <a:lnTo>
                    <a:pt x="26149" y="825"/>
                  </a:lnTo>
                  <a:lnTo>
                    <a:pt x="26276" y="762"/>
                  </a:lnTo>
                  <a:lnTo>
                    <a:pt x="26784" y="774"/>
                  </a:lnTo>
                  <a:lnTo>
                    <a:pt x="26784" y="101"/>
                  </a:lnTo>
                  <a:close/>
                </a:path>
                <a:path w="92075" h="39369">
                  <a:moveTo>
                    <a:pt x="28232" y="1841"/>
                  </a:moveTo>
                  <a:lnTo>
                    <a:pt x="27470" y="1841"/>
                  </a:lnTo>
                  <a:lnTo>
                    <a:pt x="27470" y="6286"/>
                  </a:lnTo>
                  <a:lnTo>
                    <a:pt x="28232" y="6286"/>
                  </a:lnTo>
                  <a:lnTo>
                    <a:pt x="28232" y="1841"/>
                  </a:lnTo>
                  <a:close/>
                </a:path>
                <a:path w="92075" h="39369">
                  <a:moveTo>
                    <a:pt x="28232" y="165"/>
                  </a:moveTo>
                  <a:lnTo>
                    <a:pt x="27470" y="165"/>
                  </a:lnTo>
                  <a:lnTo>
                    <a:pt x="27470" y="1016"/>
                  </a:lnTo>
                  <a:lnTo>
                    <a:pt x="28232" y="1016"/>
                  </a:lnTo>
                  <a:lnTo>
                    <a:pt x="28232" y="165"/>
                  </a:lnTo>
                  <a:close/>
                </a:path>
                <a:path w="92075" h="39369">
                  <a:moveTo>
                    <a:pt x="29298" y="19215"/>
                  </a:moveTo>
                  <a:lnTo>
                    <a:pt x="29032" y="18910"/>
                  </a:lnTo>
                  <a:lnTo>
                    <a:pt x="28854" y="18745"/>
                  </a:lnTo>
                  <a:lnTo>
                    <a:pt x="28613" y="18605"/>
                  </a:lnTo>
                  <a:lnTo>
                    <a:pt x="28587" y="19519"/>
                  </a:lnTo>
                  <a:lnTo>
                    <a:pt x="28524" y="20447"/>
                  </a:lnTo>
                  <a:lnTo>
                    <a:pt x="28168" y="20929"/>
                  </a:lnTo>
                  <a:lnTo>
                    <a:pt x="27800" y="21069"/>
                  </a:lnTo>
                  <a:lnTo>
                    <a:pt x="25514" y="21069"/>
                  </a:lnTo>
                  <a:lnTo>
                    <a:pt x="25514" y="18910"/>
                  </a:lnTo>
                  <a:lnTo>
                    <a:pt x="27508" y="18910"/>
                  </a:lnTo>
                  <a:lnTo>
                    <a:pt x="27787" y="18961"/>
                  </a:lnTo>
                  <a:lnTo>
                    <a:pt x="28397" y="19215"/>
                  </a:lnTo>
                  <a:lnTo>
                    <a:pt x="28587" y="19519"/>
                  </a:lnTo>
                  <a:lnTo>
                    <a:pt x="28587" y="18605"/>
                  </a:lnTo>
                  <a:lnTo>
                    <a:pt x="28308" y="18478"/>
                  </a:lnTo>
                  <a:lnTo>
                    <a:pt x="28511" y="18376"/>
                  </a:lnTo>
                  <a:lnTo>
                    <a:pt x="28689" y="18249"/>
                  </a:lnTo>
                  <a:lnTo>
                    <a:pt x="28956" y="17945"/>
                  </a:lnTo>
                  <a:lnTo>
                    <a:pt x="29032" y="16560"/>
                  </a:lnTo>
                  <a:lnTo>
                    <a:pt x="28892" y="16357"/>
                  </a:lnTo>
                  <a:lnTo>
                    <a:pt x="28549" y="15875"/>
                  </a:lnTo>
                  <a:lnTo>
                    <a:pt x="28270" y="15760"/>
                  </a:lnTo>
                  <a:lnTo>
                    <a:pt x="28270" y="16852"/>
                  </a:lnTo>
                  <a:lnTo>
                    <a:pt x="28181" y="17881"/>
                  </a:lnTo>
                  <a:lnTo>
                    <a:pt x="27635" y="18199"/>
                  </a:lnTo>
                  <a:lnTo>
                    <a:pt x="27368" y="18249"/>
                  </a:lnTo>
                  <a:lnTo>
                    <a:pt x="25514" y="18249"/>
                  </a:lnTo>
                  <a:lnTo>
                    <a:pt x="25514" y="16357"/>
                  </a:lnTo>
                  <a:lnTo>
                    <a:pt x="27355" y="16357"/>
                  </a:lnTo>
                  <a:lnTo>
                    <a:pt x="27622" y="16395"/>
                  </a:lnTo>
                  <a:lnTo>
                    <a:pt x="28130" y="16611"/>
                  </a:lnTo>
                  <a:lnTo>
                    <a:pt x="28270" y="16852"/>
                  </a:lnTo>
                  <a:lnTo>
                    <a:pt x="28270" y="15760"/>
                  </a:lnTo>
                  <a:lnTo>
                    <a:pt x="28041" y="15659"/>
                  </a:lnTo>
                  <a:lnTo>
                    <a:pt x="24701" y="15659"/>
                  </a:lnTo>
                  <a:lnTo>
                    <a:pt x="24701" y="21780"/>
                  </a:lnTo>
                  <a:lnTo>
                    <a:pt x="28092" y="21780"/>
                  </a:lnTo>
                  <a:lnTo>
                    <a:pt x="28676" y="21539"/>
                  </a:lnTo>
                  <a:lnTo>
                    <a:pt x="29044" y="21069"/>
                  </a:lnTo>
                  <a:lnTo>
                    <a:pt x="29298" y="20739"/>
                  </a:lnTo>
                  <a:lnTo>
                    <a:pt x="29298" y="19215"/>
                  </a:lnTo>
                  <a:close/>
                </a:path>
                <a:path w="92075" h="39369">
                  <a:moveTo>
                    <a:pt x="32943" y="6286"/>
                  </a:moveTo>
                  <a:lnTo>
                    <a:pt x="31381" y="4000"/>
                  </a:lnTo>
                  <a:lnTo>
                    <a:pt x="32880" y="1841"/>
                  </a:lnTo>
                  <a:lnTo>
                    <a:pt x="31965" y="1828"/>
                  </a:lnTo>
                  <a:lnTo>
                    <a:pt x="30937" y="3390"/>
                  </a:lnTo>
                  <a:lnTo>
                    <a:pt x="29908" y="1828"/>
                  </a:lnTo>
                  <a:lnTo>
                    <a:pt x="28943" y="1828"/>
                  </a:lnTo>
                  <a:lnTo>
                    <a:pt x="30429" y="4000"/>
                  </a:lnTo>
                  <a:lnTo>
                    <a:pt x="28867" y="6286"/>
                  </a:lnTo>
                  <a:lnTo>
                    <a:pt x="29806" y="6286"/>
                  </a:lnTo>
                  <a:lnTo>
                    <a:pt x="30886" y="4610"/>
                  </a:lnTo>
                  <a:lnTo>
                    <a:pt x="31991" y="6286"/>
                  </a:lnTo>
                  <a:lnTo>
                    <a:pt x="32943" y="6286"/>
                  </a:lnTo>
                  <a:close/>
                </a:path>
                <a:path w="92075" h="39369">
                  <a:moveTo>
                    <a:pt x="34340" y="21056"/>
                  </a:moveTo>
                  <a:lnTo>
                    <a:pt x="31242" y="21056"/>
                  </a:lnTo>
                  <a:lnTo>
                    <a:pt x="31242" y="15659"/>
                  </a:lnTo>
                  <a:lnTo>
                    <a:pt x="30416" y="15659"/>
                  </a:lnTo>
                  <a:lnTo>
                    <a:pt x="30416" y="21780"/>
                  </a:lnTo>
                  <a:lnTo>
                    <a:pt x="34340" y="21780"/>
                  </a:lnTo>
                  <a:lnTo>
                    <a:pt x="34340" y="21056"/>
                  </a:lnTo>
                  <a:close/>
                </a:path>
                <a:path w="92075" h="39369">
                  <a:moveTo>
                    <a:pt x="40792" y="17780"/>
                  </a:moveTo>
                  <a:lnTo>
                    <a:pt x="40589" y="17081"/>
                  </a:lnTo>
                  <a:lnTo>
                    <a:pt x="39954" y="16230"/>
                  </a:lnTo>
                  <a:lnTo>
                    <a:pt x="39903" y="17780"/>
                  </a:lnTo>
                  <a:lnTo>
                    <a:pt x="39776" y="19913"/>
                  </a:lnTo>
                  <a:lnTo>
                    <a:pt x="39128" y="20955"/>
                  </a:lnTo>
                  <a:lnTo>
                    <a:pt x="38595" y="21221"/>
                  </a:lnTo>
                  <a:lnTo>
                    <a:pt x="37096" y="21221"/>
                  </a:lnTo>
                  <a:lnTo>
                    <a:pt x="36639" y="21031"/>
                  </a:lnTo>
                  <a:lnTo>
                    <a:pt x="35864" y="20053"/>
                  </a:lnTo>
                  <a:lnTo>
                    <a:pt x="35750" y="17780"/>
                  </a:lnTo>
                  <a:lnTo>
                    <a:pt x="35890" y="17335"/>
                  </a:lnTo>
                  <a:lnTo>
                    <a:pt x="36690" y="16446"/>
                  </a:lnTo>
                  <a:lnTo>
                    <a:pt x="37211" y="16230"/>
                  </a:lnTo>
                  <a:lnTo>
                    <a:pt x="38493" y="16230"/>
                  </a:lnTo>
                  <a:lnTo>
                    <a:pt x="38989" y="16446"/>
                  </a:lnTo>
                  <a:lnTo>
                    <a:pt x="39751" y="17335"/>
                  </a:lnTo>
                  <a:lnTo>
                    <a:pt x="39903" y="17780"/>
                  </a:lnTo>
                  <a:lnTo>
                    <a:pt x="39903" y="16167"/>
                  </a:lnTo>
                  <a:lnTo>
                    <a:pt x="39662" y="15849"/>
                  </a:lnTo>
                  <a:lnTo>
                    <a:pt x="38862" y="15494"/>
                  </a:lnTo>
                  <a:lnTo>
                    <a:pt x="36753" y="15494"/>
                  </a:lnTo>
                  <a:lnTo>
                    <a:pt x="35979" y="15875"/>
                  </a:lnTo>
                  <a:lnTo>
                    <a:pt x="35140" y="17081"/>
                  </a:lnTo>
                  <a:lnTo>
                    <a:pt x="35013" y="17322"/>
                  </a:lnTo>
                  <a:lnTo>
                    <a:pt x="34874" y="17780"/>
                  </a:lnTo>
                  <a:lnTo>
                    <a:pt x="34950" y="20053"/>
                  </a:lnTo>
                  <a:lnTo>
                    <a:pt x="35077" y="20434"/>
                  </a:lnTo>
                  <a:lnTo>
                    <a:pt x="35496" y="20955"/>
                  </a:lnTo>
                  <a:lnTo>
                    <a:pt x="36093" y="21640"/>
                  </a:lnTo>
                  <a:lnTo>
                    <a:pt x="36830" y="21958"/>
                  </a:lnTo>
                  <a:lnTo>
                    <a:pt x="38773" y="21958"/>
                  </a:lnTo>
                  <a:lnTo>
                    <a:pt x="39547" y="21602"/>
                  </a:lnTo>
                  <a:lnTo>
                    <a:pt x="39839" y="21221"/>
                  </a:lnTo>
                  <a:lnTo>
                    <a:pt x="40563" y="20294"/>
                  </a:lnTo>
                  <a:lnTo>
                    <a:pt x="40678" y="19913"/>
                  </a:lnTo>
                  <a:lnTo>
                    <a:pt x="40792" y="17780"/>
                  </a:lnTo>
                  <a:close/>
                </a:path>
                <a:path w="92075" h="39369">
                  <a:moveTo>
                    <a:pt x="40995" y="165"/>
                  </a:moveTo>
                  <a:lnTo>
                    <a:pt x="40068" y="165"/>
                  </a:lnTo>
                  <a:lnTo>
                    <a:pt x="38328" y="5372"/>
                  </a:lnTo>
                  <a:lnTo>
                    <a:pt x="36576" y="165"/>
                  </a:lnTo>
                  <a:lnTo>
                    <a:pt x="35661" y="165"/>
                  </a:lnTo>
                  <a:lnTo>
                    <a:pt x="37884" y="6286"/>
                  </a:lnTo>
                  <a:lnTo>
                    <a:pt x="38760" y="6286"/>
                  </a:lnTo>
                  <a:lnTo>
                    <a:pt x="40995" y="165"/>
                  </a:lnTo>
                  <a:close/>
                </a:path>
                <a:path w="92075" h="39369">
                  <a:moveTo>
                    <a:pt x="46355" y="19215"/>
                  </a:moveTo>
                  <a:lnTo>
                    <a:pt x="46088" y="18910"/>
                  </a:lnTo>
                  <a:lnTo>
                    <a:pt x="45910" y="18745"/>
                  </a:lnTo>
                  <a:lnTo>
                    <a:pt x="45669" y="18605"/>
                  </a:lnTo>
                  <a:lnTo>
                    <a:pt x="45643" y="19519"/>
                  </a:lnTo>
                  <a:lnTo>
                    <a:pt x="45580" y="20447"/>
                  </a:lnTo>
                  <a:lnTo>
                    <a:pt x="45224" y="20929"/>
                  </a:lnTo>
                  <a:lnTo>
                    <a:pt x="44856" y="21069"/>
                  </a:lnTo>
                  <a:lnTo>
                    <a:pt x="42570" y="21069"/>
                  </a:lnTo>
                  <a:lnTo>
                    <a:pt x="42570" y="18910"/>
                  </a:lnTo>
                  <a:lnTo>
                    <a:pt x="44564" y="18910"/>
                  </a:lnTo>
                  <a:lnTo>
                    <a:pt x="44843" y="18961"/>
                  </a:lnTo>
                  <a:lnTo>
                    <a:pt x="45453" y="19215"/>
                  </a:lnTo>
                  <a:lnTo>
                    <a:pt x="45643" y="19519"/>
                  </a:lnTo>
                  <a:lnTo>
                    <a:pt x="45643" y="18605"/>
                  </a:lnTo>
                  <a:lnTo>
                    <a:pt x="45351" y="18478"/>
                  </a:lnTo>
                  <a:lnTo>
                    <a:pt x="45567" y="18376"/>
                  </a:lnTo>
                  <a:lnTo>
                    <a:pt x="45745" y="18249"/>
                  </a:lnTo>
                  <a:lnTo>
                    <a:pt x="46012" y="17945"/>
                  </a:lnTo>
                  <a:lnTo>
                    <a:pt x="46088" y="16560"/>
                  </a:lnTo>
                  <a:lnTo>
                    <a:pt x="45948" y="16357"/>
                  </a:lnTo>
                  <a:lnTo>
                    <a:pt x="45605" y="15875"/>
                  </a:lnTo>
                  <a:lnTo>
                    <a:pt x="45326" y="15760"/>
                  </a:lnTo>
                  <a:lnTo>
                    <a:pt x="45326" y="16852"/>
                  </a:lnTo>
                  <a:lnTo>
                    <a:pt x="45237" y="17881"/>
                  </a:lnTo>
                  <a:lnTo>
                    <a:pt x="44691" y="18199"/>
                  </a:lnTo>
                  <a:lnTo>
                    <a:pt x="44424" y="18249"/>
                  </a:lnTo>
                  <a:lnTo>
                    <a:pt x="42570" y="18249"/>
                  </a:lnTo>
                  <a:lnTo>
                    <a:pt x="42570" y="16357"/>
                  </a:lnTo>
                  <a:lnTo>
                    <a:pt x="44411" y="16357"/>
                  </a:lnTo>
                  <a:lnTo>
                    <a:pt x="44678" y="16395"/>
                  </a:lnTo>
                  <a:lnTo>
                    <a:pt x="45186" y="16611"/>
                  </a:lnTo>
                  <a:lnTo>
                    <a:pt x="45326" y="16852"/>
                  </a:lnTo>
                  <a:lnTo>
                    <a:pt x="45326" y="15760"/>
                  </a:lnTo>
                  <a:lnTo>
                    <a:pt x="45097" y="15659"/>
                  </a:lnTo>
                  <a:lnTo>
                    <a:pt x="41757" y="15659"/>
                  </a:lnTo>
                  <a:lnTo>
                    <a:pt x="41757" y="21780"/>
                  </a:lnTo>
                  <a:lnTo>
                    <a:pt x="45148" y="21780"/>
                  </a:lnTo>
                  <a:lnTo>
                    <a:pt x="45732" y="21539"/>
                  </a:lnTo>
                  <a:lnTo>
                    <a:pt x="46101" y="21069"/>
                  </a:lnTo>
                  <a:lnTo>
                    <a:pt x="46355" y="20739"/>
                  </a:lnTo>
                  <a:lnTo>
                    <a:pt x="46355" y="19215"/>
                  </a:lnTo>
                  <a:close/>
                </a:path>
                <a:path w="92075" h="39369">
                  <a:moveTo>
                    <a:pt x="46710" y="6286"/>
                  </a:moveTo>
                  <a:lnTo>
                    <a:pt x="46050" y="4445"/>
                  </a:lnTo>
                  <a:lnTo>
                    <a:pt x="45796" y="3771"/>
                  </a:lnTo>
                  <a:lnTo>
                    <a:pt x="44919" y="1371"/>
                  </a:lnTo>
                  <a:lnTo>
                    <a:pt x="44919" y="3771"/>
                  </a:lnTo>
                  <a:lnTo>
                    <a:pt x="43002" y="3771"/>
                  </a:lnTo>
                  <a:lnTo>
                    <a:pt x="43992" y="1079"/>
                  </a:lnTo>
                  <a:lnTo>
                    <a:pt x="44919" y="3771"/>
                  </a:lnTo>
                  <a:lnTo>
                    <a:pt x="44919" y="1371"/>
                  </a:lnTo>
                  <a:lnTo>
                    <a:pt x="44818" y="1079"/>
                  </a:lnTo>
                  <a:lnTo>
                    <a:pt x="44488" y="165"/>
                  </a:lnTo>
                  <a:lnTo>
                    <a:pt x="43548" y="165"/>
                  </a:lnTo>
                  <a:lnTo>
                    <a:pt x="41249" y="6286"/>
                  </a:lnTo>
                  <a:lnTo>
                    <a:pt x="42100" y="6286"/>
                  </a:lnTo>
                  <a:lnTo>
                    <a:pt x="42760" y="4445"/>
                  </a:lnTo>
                  <a:lnTo>
                    <a:pt x="45186" y="4445"/>
                  </a:lnTo>
                  <a:lnTo>
                    <a:pt x="45796" y="6286"/>
                  </a:lnTo>
                  <a:lnTo>
                    <a:pt x="46710" y="6286"/>
                  </a:lnTo>
                  <a:close/>
                </a:path>
                <a:path w="92075" h="39369">
                  <a:moveTo>
                    <a:pt x="52641" y="6146"/>
                  </a:moveTo>
                  <a:lnTo>
                    <a:pt x="52514" y="6083"/>
                  </a:lnTo>
                  <a:lnTo>
                    <a:pt x="52324" y="5473"/>
                  </a:lnTo>
                  <a:lnTo>
                    <a:pt x="52209" y="3822"/>
                  </a:lnTo>
                  <a:lnTo>
                    <a:pt x="52082" y="3657"/>
                  </a:lnTo>
                  <a:lnTo>
                    <a:pt x="51968" y="3505"/>
                  </a:lnTo>
                  <a:lnTo>
                    <a:pt x="51790" y="3365"/>
                  </a:lnTo>
                  <a:lnTo>
                    <a:pt x="51549" y="3276"/>
                  </a:lnTo>
                  <a:lnTo>
                    <a:pt x="51816" y="3136"/>
                  </a:lnTo>
                  <a:lnTo>
                    <a:pt x="52006" y="2959"/>
                  </a:lnTo>
                  <a:lnTo>
                    <a:pt x="52273" y="2578"/>
                  </a:lnTo>
                  <a:lnTo>
                    <a:pt x="52298" y="914"/>
                  </a:lnTo>
                  <a:lnTo>
                    <a:pt x="52120" y="635"/>
                  </a:lnTo>
                  <a:lnTo>
                    <a:pt x="51562" y="393"/>
                  </a:lnTo>
                  <a:lnTo>
                    <a:pt x="51562" y="1460"/>
                  </a:lnTo>
                  <a:lnTo>
                    <a:pt x="51447" y="2578"/>
                  </a:lnTo>
                  <a:lnTo>
                    <a:pt x="51003" y="2895"/>
                  </a:lnTo>
                  <a:lnTo>
                    <a:pt x="50698" y="2959"/>
                  </a:lnTo>
                  <a:lnTo>
                    <a:pt x="48387" y="2959"/>
                  </a:lnTo>
                  <a:lnTo>
                    <a:pt x="48387" y="876"/>
                  </a:lnTo>
                  <a:lnTo>
                    <a:pt x="50698" y="876"/>
                  </a:lnTo>
                  <a:lnTo>
                    <a:pt x="50927" y="914"/>
                  </a:lnTo>
                  <a:lnTo>
                    <a:pt x="51409" y="1155"/>
                  </a:lnTo>
                  <a:lnTo>
                    <a:pt x="51562" y="1460"/>
                  </a:lnTo>
                  <a:lnTo>
                    <a:pt x="51562" y="393"/>
                  </a:lnTo>
                  <a:lnTo>
                    <a:pt x="51244" y="241"/>
                  </a:lnTo>
                  <a:lnTo>
                    <a:pt x="50863" y="165"/>
                  </a:lnTo>
                  <a:lnTo>
                    <a:pt x="47561" y="165"/>
                  </a:lnTo>
                  <a:lnTo>
                    <a:pt x="47561" y="6286"/>
                  </a:lnTo>
                  <a:lnTo>
                    <a:pt x="48387" y="6286"/>
                  </a:lnTo>
                  <a:lnTo>
                    <a:pt x="48387" y="3657"/>
                  </a:lnTo>
                  <a:lnTo>
                    <a:pt x="50609" y="3657"/>
                  </a:lnTo>
                  <a:lnTo>
                    <a:pt x="50863" y="3695"/>
                  </a:lnTo>
                  <a:lnTo>
                    <a:pt x="51295" y="3898"/>
                  </a:lnTo>
                  <a:lnTo>
                    <a:pt x="51396" y="4076"/>
                  </a:lnTo>
                  <a:lnTo>
                    <a:pt x="51511" y="5473"/>
                  </a:lnTo>
                  <a:lnTo>
                    <a:pt x="51625" y="6286"/>
                  </a:lnTo>
                  <a:lnTo>
                    <a:pt x="52641" y="6286"/>
                  </a:lnTo>
                  <a:lnTo>
                    <a:pt x="52641" y="6146"/>
                  </a:lnTo>
                  <a:close/>
                </a:path>
                <a:path w="92075" h="39369">
                  <a:moveTo>
                    <a:pt x="58762" y="4038"/>
                  </a:moveTo>
                  <a:lnTo>
                    <a:pt x="57962" y="4038"/>
                  </a:lnTo>
                  <a:lnTo>
                    <a:pt x="57873" y="4432"/>
                  </a:lnTo>
                  <a:lnTo>
                    <a:pt x="57746" y="4762"/>
                  </a:lnTo>
                  <a:lnTo>
                    <a:pt x="57264" y="5473"/>
                  </a:lnTo>
                  <a:lnTo>
                    <a:pt x="56794" y="5715"/>
                  </a:lnTo>
                  <a:lnTo>
                    <a:pt x="55524" y="5715"/>
                  </a:lnTo>
                  <a:lnTo>
                    <a:pt x="55029" y="5486"/>
                  </a:lnTo>
                  <a:lnTo>
                    <a:pt x="54356" y="4597"/>
                  </a:lnTo>
                  <a:lnTo>
                    <a:pt x="54190" y="4013"/>
                  </a:lnTo>
                  <a:lnTo>
                    <a:pt x="54190" y="2425"/>
                  </a:lnTo>
                  <a:lnTo>
                    <a:pt x="54368" y="1778"/>
                  </a:lnTo>
                  <a:lnTo>
                    <a:pt x="55118" y="927"/>
                  </a:lnTo>
                  <a:lnTo>
                    <a:pt x="55600" y="723"/>
                  </a:lnTo>
                  <a:lnTo>
                    <a:pt x="56692" y="723"/>
                  </a:lnTo>
                  <a:lnTo>
                    <a:pt x="57086" y="838"/>
                  </a:lnTo>
                  <a:lnTo>
                    <a:pt x="57619" y="1295"/>
                  </a:lnTo>
                  <a:lnTo>
                    <a:pt x="57810" y="1612"/>
                  </a:lnTo>
                  <a:lnTo>
                    <a:pt x="57899" y="2006"/>
                  </a:lnTo>
                  <a:lnTo>
                    <a:pt x="58712" y="2006"/>
                  </a:lnTo>
                  <a:lnTo>
                    <a:pt x="56972" y="0"/>
                  </a:lnTo>
                  <a:lnTo>
                    <a:pt x="55283" y="0"/>
                  </a:lnTo>
                  <a:lnTo>
                    <a:pt x="54571" y="317"/>
                  </a:lnTo>
                  <a:lnTo>
                    <a:pt x="53581" y="1524"/>
                  </a:lnTo>
                  <a:lnTo>
                    <a:pt x="53340" y="2260"/>
                  </a:lnTo>
                  <a:lnTo>
                    <a:pt x="53340" y="4343"/>
                  </a:lnTo>
                  <a:lnTo>
                    <a:pt x="53657" y="5219"/>
                  </a:lnTo>
                  <a:lnTo>
                    <a:pt x="54775" y="6223"/>
                  </a:lnTo>
                  <a:lnTo>
                    <a:pt x="55372" y="6438"/>
                  </a:lnTo>
                  <a:lnTo>
                    <a:pt x="56908" y="6438"/>
                  </a:lnTo>
                  <a:lnTo>
                    <a:pt x="57569" y="6172"/>
                  </a:lnTo>
                  <a:lnTo>
                    <a:pt x="58458" y="5219"/>
                  </a:lnTo>
                  <a:lnTo>
                    <a:pt x="58686" y="4673"/>
                  </a:lnTo>
                  <a:lnTo>
                    <a:pt x="58762" y="4038"/>
                  </a:lnTo>
                  <a:close/>
                </a:path>
                <a:path w="92075" h="39369">
                  <a:moveTo>
                    <a:pt x="64643" y="165"/>
                  </a:moveTo>
                  <a:lnTo>
                    <a:pt x="63817" y="165"/>
                  </a:lnTo>
                  <a:lnTo>
                    <a:pt x="63817" y="2692"/>
                  </a:lnTo>
                  <a:lnTo>
                    <a:pt x="60629" y="2692"/>
                  </a:lnTo>
                  <a:lnTo>
                    <a:pt x="60629" y="165"/>
                  </a:lnTo>
                  <a:lnTo>
                    <a:pt x="59791" y="165"/>
                  </a:lnTo>
                  <a:lnTo>
                    <a:pt x="59791" y="6286"/>
                  </a:lnTo>
                  <a:lnTo>
                    <a:pt x="60629" y="6286"/>
                  </a:lnTo>
                  <a:lnTo>
                    <a:pt x="60629" y="3416"/>
                  </a:lnTo>
                  <a:lnTo>
                    <a:pt x="63817" y="3416"/>
                  </a:lnTo>
                  <a:lnTo>
                    <a:pt x="63817" y="6286"/>
                  </a:lnTo>
                  <a:lnTo>
                    <a:pt x="64643" y="6286"/>
                  </a:lnTo>
                  <a:lnTo>
                    <a:pt x="64643" y="165"/>
                  </a:lnTo>
                  <a:close/>
                </a:path>
                <a:path w="92075" h="39369">
                  <a:moveTo>
                    <a:pt x="70853" y="6286"/>
                  </a:moveTo>
                  <a:lnTo>
                    <a:pt x="70192" y="4445"/>
                  </a:lnTo>
                  <a:lnTo>
                    <a:pt x="69951" y="3771"/>
                  </a:lnTo>
                  <a:lnTo>
                    <a:pt x="69062" y="1333"/>
                  </a:lnTo>
                  <a:lnTo>
                    <a:pt x="69062" y="3771"/>
                  </a:lnTo>
                  <a:lnTo>
                    <a:pt x="67157" y="3771"/>
                  </a:lnTo>
                  <a:lnTo>
                    <a:pt x="68148" y="1079"/>
                  </a:lnTo>
                  <a:lnTo>
                    <a:pt x="69062" y="3771"/>
                  </a:lnTo>
                  <a:lnTo>
                    <a:pt x="69062" y="1333"/>
                  </a:lnTo>
                  <a:lnTo>
                    <a:pt x="68973" y="1079"/>
                  </a:lnTo>
                  <a:lnTo>
                    <a:pt x="68643" y="165"/>
                  </a:lnTo>
                  <a:lnTo>
                    <a:pt x="67703" y="165"/>
                  </a:lnTo>
                  <a:lnTo>
                    <a:pt x="65405" y="6286"/>
                  </a:lnTo>
                  <a:lnTo>
                    <a:pt x="66255" y="6286"/>
                  </a:lnTo>
                  <a:lnTo>
                    <a:pt x="66916" y="4445"/>
                  </a:lnTo>
                  <a:lnTo>
                    <a:pt x="69329" y="4445"/>
                  </a:lnTo>
                  <a:lnTo>
                    <a:pt x="69951" y="6286"/>
                  </a:lnTo>
                  <a:lnTo>
                    <a:pt x="70853" y="6286"/>
                  </a:lnTo>
                  <a:close/>
                </a:path>
                <a:path w="92075" h="39369">
                  <a:moveTo>
                    <a:pt x="76784" y="6146"/>
                  </a:moveTo>
                  <a:lnTo>
                    <a:pt x="76657" y="6083"/>
                  </a:lnTo>
                  <a:lnTo>
                    <a:pt x="76479" y="5473"/>
                  </a:lnTo>
                  <a:lnTo>
                    <a:pt x="76352" y="3822"/>
                  </a:lnTo>
                  <a:lnTo>
                    <a:pt x="76238" y="3657"/>
                  </a:lnTo>
                  <a:lnTo>
                    <a:pt x="76111" y="3505"/>
                  </a:lnTo>
                  <a:lnTo>
                    <a:pt x="75933" y="3365"/>
                  </a:lnTo>
                  <a:lnTo>
                    <a:pt x="75692" y="3276"/>
                  </a:lnTo>
                  <a:lnTo>
                    <a:pt x="75971" y="3136"/>
                  </a:lnTo>
                  <a:lnTo>
                    <a:pt x="76161" y="2959"/>
                  </a:lnTo>
                  <a:lnTo>
                    <a:pt x="76415" y="2578"/>
                  </a:lnTo>
                  <a:lnTo>
                    <a:pt x="76441" y="914"/>
                  </a:lnTo>
                  <a:lnTo>
                    <a:pt x="76276" y="635"/>
                  </a:lnTo>
                  <a:lnTo>
                    <a:pt x="75717" y="393"/>
                  </a:lnTo>
                  <a:lnTo>
                    <a:pt x="75717" y="1460"/>
                  </a:lnTo>
                  <a:lnTo>
                    <a:pt x="75603" y="2578"/>
                  </a:lnTo>
                  <a:lnTo>
                    <a:pt x="75145" y="2895"/>
                  </a:lnTo>
                  <a:lnTo>
                    <a:pt x="74841" y="2959"/>
                  </a:lnTo>
                  <a:lnTo>
                    <a:pt x="72542" y="2959"/>
                  </a:lnTo>
                  <a:lnTo>
                    <a:pt x="72542" y="876"/>
                  </a:lnTo>
                  <a:lnTo>
                    <a:pt x="74841" y="876"/>
                  </a:lnTo>
                  <a:lnTo>
                    <a:pt x="75082" y="914"/>
                  </a:lnTo>
                  <a:lnTo>
                    <a:pt x="75565" y="1155"/>
                  </a:lnTo>
                  <a:lnTo>
                    <a:pt x="75717" y="1460"/>
                  </a:lnTo>
                  <a:lnTo>
                    <a:pt x="75717" y="393"/>
                  </a:lnTo>
                  <a:lnTo>
                    <a:pt x="75399" y="241"/>
                  </a:lnTo>
                  <a:lnTo>
                    <a:pt x="75006" y="165"/>
                  </a:lnTo>
                  <a:lnTo>
                    <a:pt x="71716" y="165"/>
                  </a:lnTo>
                  <a:lnTo>
                    <a:pt x="71716" y="6286"/>
                  </a:lnTo>
                  <a:lnTo>
                    <a:pt x="72542" y="6286"/>
                  </a:lnTo>
                  <a:lnTo>
                    <a:pt x="72542" y="3657"/>
                  </a:lnTo>
                  <a:lnTo>
                    <a:pt x="74764" y="3657"/>
                  </a:lnTo>
                  <a:lnTo>
                    <a:pt x="75006" y="3695"/>
                  </a:lnTo>
                  <a:lnTo>
                    <a:pt x="75450" y="3898"/>
                  </a:lnTo>
                  <a:lnTo>
                    <a:pt x="75539" y="4076"/>
                  </a:lnTo>
                  <a:lnTo>
                    <a:pt x="75666" y="5473"/>
                  </a:lnTo>
                  <a:lnTo>
                    <a:pt x="75780" y="6286"/>
                  </a:lnTo>
                  <a:lnTo>
                    <a:pt x="76784" y="6286"/>
                  </a:lnTo>
                  <a:lnTo>
                    <a:pt x="76784" y="6146"/>
                  </a:lnTo>
                  <a:close/>
                </a:path>
                <a:path w="92075" h="39369">
                  <a:moveTo>
                    <a:pt x="79654" y="8026"/>
                  </a:moveTo>
                  <a:lnTo>
                    <a:pt x="79248" y="7251"/>
                  </a:lnTo>
                  <a:lnTo>
                    <a:pt x="78968" y="6654"/>
                  </a:lnTo>
                  <a:lnTo>
                    <a:pt x="78613" y="5575"/>
                  </a:lnTo>
                  <a:lnTo>
                    <a:pt x="78498" y="4838"/>
                  </a:lnTo>
                  <a:lnTo>
                    <a:pt x="78498" y="3238"/>
                  </a:lnTo>
                  <a:lnTo>
                    <a:pt x="78600" y="2540"/>
                  </a:lnTo>
                  <a:lnTo>
                    <a:pt x="78930" y="1536"/>
                  </a:lnTo>
                  <a:lnTo>
                    <a:pt x="79209" y="914"/>
                  </a:lnTo>
                  <a:lnTo>
                    <a:pt x="79641" y="63"/>
                  </a:lnTo>
                  <a:lnTo>
                    <a:pt x="79121" y="63"/>
                  </a:lnTo>
                  <a:lnTo>
                    <a:pt x="78600" y="876"/>
                  </a:lnTo>
                  <a:lnTo>
                    <a:pt x="78257" y="1485"/>
                  </a:lnTo>
                  <a:lnTo>
                    <a:pt x="77838" y="2540"/>
                  </a:lnTo>
                  <a:lnTo>
                    <a:pt x="77711" y="3263"/>
                  </a:lnTo>
                  <a:lnTo>
                    <a:pt x="77724" y="4533"/>
                  </a:lnTo>
                  <a:lnTo>
                    <a:pt x="79146" y="8026"/>
                  </a:lnTo>
                  <a:lnTo>
                    <a:pt x="79654" y="8026"/>
                  </a:lnTo>
                  <a:close/>
                </a:path>
                <a:path w="92075" h="39369">
                  <a:moveTo>
                    <a:pt x="84328" y="4165"/>
                  </a:moveTo>
                  <a:lnTo>
                    <a:pt x="84239" y="3860"/>
                  </a:lnTo>
                  <a:lnTo>
                    <a:pt x="83883" y="3365"/>
                  </a:lnTo>
                  <a:lnTo>
                    <a:pt x="83642" y="3200"/>
                  </a:lnTo>
                  <a:lnTo>
                    <a:pt x="83324" y="3124"/>
                  </a:lnTo>
                  <a:lnTo>
                    <a:pt x="83527" y="3035"/>
                  </a:lnTo>
                  <a:lnTo>
                    <a:pt x="83680" y="2933"/>
                  </a:lnTo>
                  <a:lnTo>
                    <a:pt x="83997" y="2565"/>
                  </a:lnTo>
                  <a:lnTo>
                    <a:pt x="84099" y="2260"/>
                  </a:lnTo>
                  <a:lnTo>
                    <a:pt x="84099" y="1384"/>
                  </a:lnTo>
                  <a:lnTo>
                    <a:pt x="83934" y="990"/>
                  </a:lnTo>
                  <a:lnTo>
                    <a:pt x="83273" y="444"/>
                  </a:lnTo>
                  <a:lnTo>
                    <a:pt x="82804" y="317"/>
                  </a:lnTo>
                  <a:lnTo>
                    <a:pt x="81419" y="317"/>
                  </a:lnTo>
                  <a:lnTo>
                    <a:pt x="80886" y="584"/>
                  </a:lnTo>
                  <a:lnTo>
                    <a:pt x="80403" y="1460"/>
                  </a:lnTo>
                  <a:lnTo>
                    <a:pt x="80314" y="1828"/>
                  </a:lnTo>
                  <a:lnTo>
                    <a:pt x="80314" y="2273"/>
                  </a:lnTo>
                  <a:lnTo>
                    <a:pt x="81051" y="2273"/>
                  </a:lnTo>
                  <a:lnTo>
                    <a:pt x="81064" y="1943"/>
                  </a:lnTo>
                  <a:lnTo>
                    <a:pt x="81127" y="1676"/>
                  </a:lnTo>
                  <a:lnTo>
                    <a:pt x="81419" y="1155"/>
                  </a:lnTo>
                  <a:lnTo>
                    <a:pt x="81762" y="990"/>
                  </a:lnTo>
                  <a:lnTo>
                    <a:pt x="82550" y="990"/>
                  </a:lnTo>
                  <a:lnTo>
                    <a:pt x="82791" y="1079"/>
                  </a:lnTo>
                  <a:lnTo>
                    <a:pt x="83210" y="1397"/>
                  </a:lnTo>
                  <a:lnTo>
                    <a:pt x="83324" y="1625"/>
                  </a:lnTo>
                  <a:lnTo>
                    <a:pt x="83324" y="2324"/>
                  </a:lnTo>
                  <a:lnTo>
                    <a:pt x="83159" y="2603"/>
                  </a:lnTo>
                  <a:lnTo>
                    <a:pt x="82664" y="2844"/>
                  </a:lnTo>
                  <a:lnTo>
                    <a:pt x="82435" y="2895"/>
                  </a:lnTo>
                  <a:lnTo>
                    <a:pt x="82156" y="2895"/>
                  </a:lnTo>
                  <a:lnTo>
                    <a:pt x="81788" y="2870"/>
                  </a:lnTo>
                  <a:lnTo>
                    <a:pt x="81788" y="3530"/>
                  </a:lnTo>
                  <a:lnTo>
                    <a:pt x="82537" y="3517"/>
                  </a:lnTo>
                  <a:lnTo>
                    <a:pt x="82892" y="3606"/>
                  </a:lnTo>
                  <a:lnTo>
                    <a:pt x="83400" y="3937"/>
                  </a:lnTo>
                  <a:lnTo>
                    <a:pt x="83515" y="4216"/>
                  </a:lnTo>
                  <a:lnTo>
                    <a:pt x="83515" y="4965"/>
                  </a:lnTo>
                  <a:lnTo>
                    <a:pt x="83400" y="5232"/>
                  </a:lnTo>
                  <a:lnTo>
                    <a:pt x="82931" y="5651"/>
                  </a:lnTo>
                  <a:lnTo>
                    <a:pt x="82600" y="5765"/>
                  </a:lnTo>
                  <a:lnTo>
                    <a:pt x="81699" y="5765"/>
                  </a:lnTo>
                  <a:lnTo>
                    <a:pt x="81356" y="5600"/>
                  </a:lnTo>
                  <a:lnTo>
                    <a:pt x="81051" y="5118"/>
                  </a:lnTo>
                  <a:lnTo>
                    <a:pt x="80975" y="4838"/>
                  </a:lnTo>
                  <a:lnTo>
                    <a:pt x="80949" y="4445"/>
                  </a:lnTo>
                  <a:lnTo>
                    <a:pt x="80162" y="4445"/>
                  </a:lnTo>
                  <a:lnTo>
                    <a:pt x="80162" y="5003"/>
                  </a:lnTo>
                  <a:lnTo>
                    <a:pt x="80327" y="5473"/>
                  </a:lnTo>
                  <a:lnTo>
                    <a:pt x="80632" y="5867"/>
                  </a:lnTo>
                  <a:lnTo>
                    <a:pt x="80962" y="6248"/>
                  </a:lnTo>
                  <a:lnTo>
                    <a:pt x="81470" y="6438"/>
                  </a:lnTo>
                  <a:lnTo>
                    <a:pt x="82867" y="6438"/>
                  </a:lnTo>
                  <a:lnTo>
                    <a:pt x="83388" y="6261"/>
                  </a:lnTo>
                  <a:lnTo>
                    <a:pt x="84137" y="5549"/>
                  </a:lnTo>
                  <a:lnTo>
                    <a:pt x="84328" y="5080"/>
                  </a:lnTo>
                  <a:lnTo>
                    <a:pt x="84328" y="4165"/>
                  </a:lnTo>
                  <a:close/>
                </a:path>
                <a:path w="92075" h="39369">
                  <a:moveTo>
                    <a:pt x="89090" y="1638"/>
                  </a:moveTo>
                  <a:lnTo>
                    <a:pt x="88925" y="1219"/>
                  </a:lnTo>
                  <a:lnTo>
                    <a:pt x="88303" y="482"/>
                  </a:lnTo>
                  <a:lnTo>
                    <a:pt x="87795" y="304"/>
                  </a:lnTo>
                  <a:lnTo>
                    <a:pt x="86296" y="304"/>
                  </a:lnTo>
                  <a:lnTo>
                    <a:pt x="85725" y="584"/>
                  </a:lnTo>
                  <a:lnTo>
                    <a:pt x="85217" y="1485"/>
                  </a:lnTo>
                  <a:lnTo>
                    <a:pt x="85115" y="1917"/>
                  </a:lnTo>
                  <a:lnTo>
                    <a:pt x="85115" y="2438"/>
                  </a:lnTo>
                  <a:lnTo>
                    <a:pt x="85877" y="2438"/>
                  </a:lnTo>
                  <a:lnTo>
                    <a:pt x="85890" y="2070"/>
                  </a:lnTo>
                  <a:lnTo>
                    <a:pt x="85940" y="1778"/>
                  </a:lnTo>
                  <a:lnTo>
                    <a:pt x="86245" y="1181"/>
                  </a:lnTo>
                  <a:lnTo>
                    <a:pt x="86601" y="990"/>
                  </a:lnTo>
                  <a:lnTo>
                    <a:pt x="87464" y="990"/>
                  </a:lnTo>
                  <a:lnTo>
                    <a:pt x="87731" y="1092"/>
                  </a:lnTo>
                  <a:lnTo>
                    <a:pt x="88150" y="1498"/>
                  </a:lnTo>
                  <a:lnTo>
                    <a:pt x="88252" y="1765"/>
                  </a:lnTo>
                  <a:lnTo>
                    <a:pt x="88252" y="2413"/>
                  </a:lnTo>
                  <a:lnTo>
                    <a:pt x="88138" y="2679"/>
                  </a:lnTo>
                  <a:lnTo>
                    <a:pt x="87769" y="3060"/>
                  </a:lnTo>
                  <a:lnTo>
                    <a:pt x="87515" y="3225"/>
                  </a:lnTo>
                  <a:lnTo>
                    <a:pt x="85826" y="4216"/>
                  </a:lnTo>
                  <a:lnTo>
                    <a:pt x="85471" y="4559"/>
                  </a:lnTo>
                  <a:lnTo>
                    <a:pt x="85280" y="4940"/>
                  </a:lnTo>
                  <a:lnTo>
                    <a:pt x="85102" y="5321"/>
                  </a:lnTo>
                  <a:lnTo>
                    <a:pt x="84988" y="5765"/>
                  </a:lnTo>
                  <a:lnTo>
                    <a:pt x="84963" y="6286"/>
                  </a:lnTo>
                  <a:lnTo>
                    <a:pt x="89052" y="6286"/>
                  </a:lnTo>
                  <a:lnTo>
                    <a:pt x="89052" y="5575"/>
                  </a:lnTo>
                  <a:lnTo>
                    <a:pt x="85801" y="5575"/>
                  </a:lnTo>
                  <a:lnTo>
                    <a:pt x="85877" y="5270"/>
                  </a:lnTo>
                  <a:lnTo>
                    <a:pt x="86055" y="5003"/>
                  </a:lnTo>
                  <a:lnTo>
                    <a:pt x="86487" y="4635"/>
                  </a:lnTo>
                  <a:lnTo>
                    <a:pt x="86690" y="4495"/>
                  </a:lnTo>
                  <a:lnTo>
                    <a:pt x="88036" y="3746"/>
                  </a:lnTo>
                  <a:lnTo>
                    <a:pt x="88392" y="3505"/>
                  </a:lnTo>
                  <a:lnTo>
                    <a:pt x="88912" y="2971"/>
                  </a:lnTo>
                  <a:lnTo>
                    <a:pt x="89090" y="2565"/>
                  </a:lnTo>
                  <a:lnTo>
                    <a:pt x="89090" y="1638"/>
                  </a:lnTo>
                  <a:close/>
                </a:path>
                <a:path w="92075" h="39369">
                  <a:moveTo>
                    <a:pt x="91668" y="3683"/>
                  </a:moveTo>
                  <a:lnTo>
                    <a:pt x="90220" y="63"/>
                  </a:lnTo>
                  <a:lnTo>
                    <a:pt x="89725" y="63"/>
                  </a:lnTo>
                  <a:lnTo>
                    <a:pt x="90131" y="838"/>
                  </a:lnTo>
                  <a:lnTo>
                    <a:pt x="90411" y="1422"/>
                  </a:lnTo>
                  <a:lnTo>
                    <a:pt x="90766" y="2501"/>
                  </a:lnTo>
                  <a:lnTo>
                    <a:pt x="90881" y="3238"/>
                  </a:lnTo>
                  <a:lnTo>
                    <a:pt x="90881" y="4838"/>
                  </a:lnTo>
                  <a:lnTo>
                    <a:pt x="90779" y="5549"/>
                  </a:lnTo>
                  <a:lnTo>
                    <a:pt x="90462" y="6527"/>
                  </a:lnTo>
                  <a:lnTo>
                    <a:pt x="90170" y="7162"/>
                  </a:lnTo>
                  <a:lnTo>
                    <a:pt x="89738" y="8026"/>
                  </a:lnTo>
                  <a:lnTo>
                    <a:pt x="90258" y="8026"/>
                  </a:lnTo>
                  <a:lnTo>
                    <a:pt x="90766" y="7213"/>
                  </a:lnTo>
                  <a:lnTo>
                    <a:pt x="91109" y="6604"/>
                  </a:lnTo>
                  <a:lnTo>
                    <a:pt x="91541" y="5549"/>
                  </a:lnTo>
                  <a:lnTo>
                    <a:pt x="91668" y="4813"/>
                  </a:lnTo>
                  <a:lnTo>
                    <a:pt x="91668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9" name="object 6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008659" y="2542296"/>
              <a:ext cx="8523" cy="86000"/>
            </a:xfrm>
            <a:prstGeom prst="rect">
              <a:avLst/>
            </a:prstGeom>
          </p:spPr>
        </p:pic>
        <p:sp>
          <p:nvSpPr>
            <p:cNvPr id="690" name="object 690"/>
            <p:cNvSpPr/>
            <p:nvPr/>
          </p:nvSpPr>
          <p:spPr>
            <a:xfrm>
              <a:off x="5019281" y="2574073"/>
              <a:ext cx="92075" cy="38735"/>
            </a:xfrm>
            <a:custGeom>
              <a:avLst/>
              <a:gdLst/>
              <a:ahLst/>
              <a:cxnLst/>
              <a:rect l="l" t="t" r="r" b="b"/>
              <a:pathLst>
                <a:path w="92075" h="38735">
                  <a:moveTo>
                    <a:pt x="762" y="32829"/>
                  </a:moveTo>
                  <a:lnTo>
                    <a:pt x="0" y="32829"/>
                  </a:lnTo>
                  <a:lnTo>
                    <a:pt x="0" y="37261"/>
                  </a:lnTo>
                  <a:lnTo>
                    <a:pt x="762" y="37261"/>
                  </a:lnTo>
                  <a:lnTo>
                    <a:pt x="762" y="32829"/>
                  </a:lnTo>
                  <a:close/>
                </a:path>
                <a:path w="92075" h="38735">
                  <a:moveTo>
                    <a:pt x="762" y="31153"/>
                  </a:moveTo>
                  <a:lnTo>
                    <a:pt x="0" y="31153"/>
                  </a:lnTo>
                  <a:lnTo>
                    <a:pt x="0" y="32004"/>
                  </a:lnTo>
                  <a:lnTo>
                    <a:pt x="762" y="32004"/>
                  </a:lnTo>
                  <a:lnTo>
                    <a:pt x="762" y="31153"/>
                  </a:lnTo>
                  <a:close/>
                </a:path>
                <a:path w="92075" h="38735">
                  <a:moveTo>
                    <a:pt x="762" y="17335"/>
                  </a:moveTo>
                  <a:lnTo>
                    <a:pt x="0" y="17335"/>
                  </a:lnTo>
                  <a:lnTo>
                    <a:pt x="0" y="21767"/>
                  </a:lnTo>
                  <a:lnTo>
                    <a:pt x="762" y="21767"/>
                  </a:lnTo>
                  <a:lnTo>
                    <a:pt x="762" y="17335"/>
                  </a:lnTo>
                  <a:close/>
                </a:path>
                <a:path w="92075" h="38735">
                  <a:moveTo>
                    <a:pt x="762" y="15659"/>
                  </a:moveTo>
                  <a:lnTo>
                    <a:pt x="0" y="15659"/>
                  </a:lnTo>
                  <a:lnTo>
                    <a:pt x="0" y="16497"/>
                  </a:lnTo>
                  <a:lnTo>
                    <a:pt x="762" y="16497"/>
                  </a:lnTo>
                  <a:lnTo>
                    <a:pt x="762" y="15659"/>
                  </a:lnTo>
                  <a:close/>
                </a:path>
                <a:path w="92075" h="38735">
                  <a:moveTo>
                    <a:pt x="7327" y="32804"/>
                  </a:moveTo>
                  <a:lnTo>
                    <a:pt x="6591" y="32804"/>
                  </a:lnTo>
                  <a:lnTo>
                    <a:pt x="5676" y="36296"/>
                  </a:lnTo>
                  <a:lnTo>
                    <a:pt x="4800" y="32804"/>
                  </a:lnTo>
                  <a:lnTo>
                    <a:pt x="3962" y="32804"/>
                  </a:lnTo>
                  <a:lnTo>
                    <a:pt x="3086" y="36322"/>
                  </a:lnTo>
                  <a:lnTo>
                    <a:pt x="2235" y="32804"/>
                  </a:lnTo>
                  <a:lnTo>
                    <a:pt x="1409" y="32804"/>
                  </a:lnTo>
                  <a:lnTo>
                    <a:pt x="2705" y="37261"/>
                  </a:lnTo>
                  <a:lnTo>
                    <a:pt x="3479" y="37261"/>
                  </a:lnTo>
                  <a:lnTo>
                    <a:pt x="4356" y="33820"/>
                  </a:lnTo>
                  <a:lnTo>
                    <a:pt x="5257" y="37261"/>
                  </a:lnTo>
                  <a:lnTo>
                    <a:pt x="6045" y="37261"/>
                  </a:lnTo>
                  <a:lnTo>
                    <a:pt x="7327" y="32804"/>
                  </a:lnTo>
                  <a:close/>
                </a:path>
                <a:path w="92075" h="38735">
                  <a:moveTo>
                    <a:pt x="7327" y="17310"/>
                  </a:moveTo>
                  <a:lnTo>
                    <a:pt x="6591" y="17310"/>
                  </a:lnTo>
                  <a:lnTo>
                    <a:pt x="5676" y="20802"/>
                  </a:lnTo>
                  <a:lnTo>
                    <a:pt x="4800" y="17310"/>
                  </a:lnTo>
                  <a:lnTo>
                    <a:pt x="3962" y="17310"/>
                  </a:lnTo>
                  <a:lnTo>
                    <a:pt x="3086" y="20815"/>
                  </a:lnTo>
                  <a:lnTo>
                    <a:pt x="2235" y="17310"/>
                  </a:lnTo>
                  <a:lnTo>
                    <a:pt x="1409" y="17310"/>
                  </a:lnTo>
                  <a:lnTo>
                    <a:pt x="2705" y="21767"/>
                  </a:lnTo>
                  <a:lnTo>
                    <a:pt x="3479" y="21767"/>
                  </a:lnTo>
                  <a:lnTo>
                    <a:pt x="4356" y="18313"/>
                  </a:lnTo>
                  <a:lnTo>
                    <a:pt x="5257" y="21767"/>
                  </a:lnTo>
                  <a:lnTo>
                    <a:pt x="6045" y="21767"/>
                  </a:lnTo>
                  <a:lnTo>
                    <a:pt x="7327" y="17310"/>
                  </a:lnTo>
                  <a:close/>
                </a:path>
                <a:path w="92075" h="38735">
                  <a:moveTo>
                    <a:pt x="12230" y="37909"/>
                  </a:moveTo>
                  <a:lnTo>
                    <a:pt x="7493" y="37909"/>
                  </a:lnTo>
                  <a:lnTo>
                    <a:pt x="7493" y="38328"/>
                  </a:lnTo>
                  <a:lnTo>
                    <a:pt x="12230" y="38328"/>
                  </a:lnTo>
                  <a:lnTo>
                    <a:pt x="12230" y="37909"/>
                  </a:lnTo>
                  <a:close/>
                </a:path>
                <a:path w="92075" h="38735">
                  <a:moveTo>
                    <a:pt x="12230" y="22415"/>
                  </a:moveTo>
                  <a:lnTo>
                    <a:pt x="7493" y="22415"/>
                  </a:lnTo>
                  <a:lnTo>
                    <a:pt x="7493" y="22834"/>
                  </a:lnTo>
                  <a:lnTo>
                    <a:pt x="12230" y="22834"/>
                  </a:lnTo>
                  <a:lnTo>
                    <a:pt x="12230" y="22415"/>
                  </a:lnTo>
                  <a:close/>
                </a:path>
                <a:path w="92075" h="38735">
                  <a:moveTo>
                    <a:pt x="13550" y="31153"/>
                  </a:moveTo>
                  <a:lnTo>
                    <a:pt x="12801" y="31153"/>
                  </a:lnTo>
                  <a:lnTo>
                    <a:pt x="12801" y="37261"/>
                  </a:lnTo>
                  <a:lnTo>
                    <a:pt x="13550" y="37261"/>
                  </a:lnTo>
                  <a:lnTo>
                    <a:pt x="13550" y="31153"/>
                  </a:lnTo>
                  <a:close/>
                </a:path>
                <a:path w="92075" h="38735">
                  <a:moveTo>
                    <a:pt x="18224" y="17310"/>
                  </a:moveTo>
                  <a:lnTo>
                    <a:pt x="17487" y="17310"/>
                  </a:lnTo>
                  <a:lnTo>
                    <a:pt x="16573" y="20802"/>
                  </a:lnTo>
                  <a:lnTo>
                    <a:pt x="15697" y="17310"/>
                  </a:lnTo>
                  <a:lnTo>
                    <a:pt x="14859" y="17310"/>
                  </a:lnTo>
                  <a:lnTo>
                    <a:pt x="13982" y="20815"/>
                  </a:lnTo>
                  <a:lnTo>
                    <a:pt x="13131" y="17310"/>
                  </a:lnTo>
                  <a:lnTo>
                    <a:pt x="12306" y="17310"/>
                  </a:lnTo>
                  <a:lnTo>
                    <a:pt x="13589" y="21767"/>
                  </a:lnTo>
                  <a:lnTo>
                    <a:pt x="14376" y="21767"/>
                  </a:lnTo>
                  <a:lnTo>
                    <a:pt x="15252" y="18313"/>
                  </a:lnTo>
                  <a:lnTo>
                    <a:pt x="16154" y="21767"/>
                  </a:lnTo>
                  <a:lnTo>
                    <a:pt x="16941" y="21767"/>
                  </a:lnTo>
                  <a:lnTo>
                    <a:pt x="18224" y="17310"/>
                  </a:lnTo>
                  <a:close/>
                </a:path>
                <a:path w="92075" h="38735">
                  <a:moveTo>
                    <a:pt x="18529" y="34201"/>
                  </a:moveTo>
                  <a:lnTo>
                    <a:pt x="18326" y="33629"/>
                  </a:lnTo>
                  <a:lnTo>
                    <a:pt x="18008" y="33324"/>
                  </a:lnTo>
                  <a:lnTo>
                    <a:pt x="17678" y="33007"/>
                  </a:lnTo>
                  <a:lnTo>
                    <a:pt x="17678" y="34201"/>
                  </a:lnTo>
                  <a:lnTo>
                    <a:pt x="17576" y="35991"/>
                  </a:lnTo>
                  <a:lnTo>
                    <a:pt x="17284" y="36588"/>
                  </a:lnTo>
                  <a:lnTo>
                    <a:pt x="16941" y="36779"/>
                  </a:lnTo>
                  <a:lnTo>
                    <a:pt x="15989" y="36779"/>
                  </a:lnTo>
                  <a:lnTo>
                    <a:pt x="15659" y="36626"/>
                  </a:lnTo>
                  <a:lnTo>
                    <a:pt x="15252" y="35991"/>
                  </a:lnTo>
                  <a:lnTo>
                    <a:pt x="15252" y="34201"/>
                  </a:lnTo>
                  <a:lnTo>
                    <a:pt x="17678" y="34201"/>
                  </a:lnTo>
                  <a:lnTo>
                    <a:pt x="17678" y="33007"/>
                  </a:lnTo>
                  <a:lnTo>
                    <a:pt x="17538" y="32867"/>
                  </a:lnTo>
                  <a:lnTo>
                    <a:pt x="17043" y="32677"/>
                  </a:lnTo>
                  <a:lnTo>
                    <a:pt x="15836" y="32677"/>
                  </a:lnTo>
                  <a:lnTo>
                    <a:pt x="15328" y="32905"/>
                  </a:lnTo>
                  <a:lnTo>
                    <a:pt x="14566" y="33782"/>
                  </a:lnTo>
                  <a:lnTo>
                    <a:pt x="14427" y="34201"/>
                  </a:lnTo>
                  <a:lnTo>
                    <a:pt x="14554" y="36385"/>
                  </a:lnTo>
                  <a:lnTo>
                    <a:pt x="15278" y="37223"/>
                  </a:lnTo>
                  <a:lnTo>
                    <a:pt x="15760" y="37426"/>
                  </a:lnTo>
                  <a:lnTo>
                    <a:pt x="17106" y="37426"/>
                  </a:lnTo>
                  <a:lnTo>
                    <a:pt x="17653" y="37198"/>
                  </a:lnTo>
                  <a:lnTo>
                    <a:pt x="17957" y="36779"/>
                  </a:lnTo>
                  <a:lnTo>
                    <a:pt x="18351" y="36258"/>
                  </a:lnTo>
                  <a:lnTo>
                    <a:pt x="18427" y="35991"/>
                  </a:lnTo>
                  <a:lnTo>
                    <a:pt x="18529" y="34201"/>
                  </a:lnTo>
                  <a:close/>
                </a:path>
                <a:path w="92075" h="38735">
                  <a:moveTo>
                    <a:pt x="19697" y="17335"/>
                  </a:moveTo>
                  <a:lnTo>
                    <a:pt x="18935" y="17335"/>
                  </a:lnTo>
                  <a:lnTo>
                    <a:pt x="18935" y="21767"/>
                  </a:lnTo>
                  <a:lnTo>
                    <a:pt x="19697" y="21767"/>
                  </a:lnTo>
                  <a:lnTo>
                    <a:pt x="19697" y="17335"/>
                  </a:lnTo>
                  <a:close/>
                </a:path>
                <a:path w="92075" h="38735">
                  <a:moveTo>
                    <a:pt x="19697" y="15659"/>
                  </a:moveTo>
                  <a:lnTo>
                    <a:pt x="18935" y="15659"/>
                  </a:lnTo>
                  <a:lnTo>
                    <a:pt x="18935" y="16497"/>
                  </a:lnTo>
                  <a:lnTo>
                    <a:pt x="19697" y="16497"/>
                  </a:lnTo>
                  <a:lnTo>
                    <a:pt x="19697" y="15659"/>
                  </a:lnTo>
                  <a:close/>
                </a:path>
                <a:path w="92075" h="38735">
                  <a:moveTo>
                    <a:pt x="22936" y="34302"/>
                  </a:moveTo>
                  <a:lnTo>
                    <a:pt x="21640" y="32677"/>
                  </a:lnTo>
                  <a:lnTo>
                    <a:pt x="20548" y="32677"/>
                  </a:lnTo>
                  <a:lnTo>
                    <a:pt x="20066" y="32893"/>
                  </a:lnTo>
                  <a:lnTo>
                    <a:pt x="19304" y="33769"/>
                  </a:lnTo>
                  <a:lnTo>
                    <a:pt x="19113" y="34378"/>
                  </a:lnTo>
                  <a:lnTo>
                    <a:pt x="19113" y="35801"/>
                  </a:lnTo>
                  <a:lnTo>
                    <a:pt x="19278" y="36334"/>
                  </a:lnTo>
                  <a:lnTo>
                    <a:pt x="19977" y="37172"/>
                  </a:lnTo>
                  <a:lnTo>
                    <a:pt x="20447" y="37388"/>
                  </a:lnTo>
                  <a:lnTo>
                    <a:pt x="21551" y="37388"/>
                  </a:lnTo>
                  <a:lnTo>
                    <a:pt x="21971" y="37249"/>
                  </a:lnTo>
                  <a:lnTo>
                    <a:pt x="22631" y="36703"/>
                  </a:lnTo>
                  <a:lnTo>
                    <a:pt x="22847" y="36271"/>
                  </a:lnTo>
                  <a:lnTo>
                    <a:pt x="22936" y="35687"/>
                  </a:lnTo>
                  <a:lnTo>
                    <a:pt x="22199" y="35687"/>
                  </a:lnTo>
                  <a:lnTo>
                    <a:pt x="22123" y="36017"/>
                  </a:lnTo>
                  <a:lnTo>
                    <a:pt x="22009" y="36271"/>
                  </a:lnTo>
                  <a:lnTo>
                    <a:pt x="21640" y="36652"/>
                  </a:lnTo>
                  <a:lnTo>
                    <a:pt x="21399" y="36753"/>
                  </a:lnTo>
                  <a:lnTo>
                    <a:pt x="20688" y="36753"/>
                  </a:lnTo>
                  <a:lnTo>
                    <a:pt x="20383" y="36601"/>
                  </a:lnTo>
                  <a:lnTo>
                    <a:pt x="20002" y="35991"/>
                  </a:lnTo>
                  <a:lnTo>
                    <a:pt x="19913" y="35610"/>
                  </a:lnTo>
                  <a:lnTo>
                    <a:pt x="19913" y="34721"/>
                  </a:lnTo>
                  <a:lnTo>
                    <a:pt x="19977" y="34353"/>
                  </a:lnTo>
                  <a:lnTo>
                    <a:pt x="20320" y="33578"/>
                  </a:lnTo>
                  <a:lnTo>
                    <a:pt x="20662" y="33350"/>
                  </a:lnTo>
                  <a:lnTo>
                    <a:pt x="21488" y="33350"/>
                  </a:lnTo>
                  <a:lnTo>
                    <a:pt x="21742" y="33439"/>
                  </a:lnTo>
                  <a:lnTo>
                    <a:pt x="22059" y="33807"/>
                  </a:lnTo>
                  <a:lnTo>
                    <a:pt x="22161" y="34023"/>
                  </a:lnTo>
                  <a:lnTo>
                    <a:pt x="22199" y="34302"/>
                  </a:lnTo>
                  <a:lnTo>
                    <a:pt x="22936" y="34302"/>
                  </a:lnTo>
                  <a:close/>
                </a:path>
                <a:path w="92075" h="38735">
                  <a:moveTo>
                    <a:pt x="24511" y="21767"/>
                  </a:moveTo>
                  <a:lnTo>
                    <a:pt x="22707" y="18973"/>
                  </a:lnTo>
                  <a:lnTo>
                    <a:pt x="24409" y="17310"/>
                  </a:lnTo>
                  <a:lnTo>
                    <a:pt x="23456" y="17310"/>
                  </a:lnTo>
                  <a:lnTo>
                    <a:pt x="21539" y="19202"/>
                  </a:lnTo>
                  <a:lnTo>
                    <a:pt x="21539" y="15659"/>
                  </a:lnTo>
                  <a:lnTo>
                    <a:pt x="20815" y="15659"/>
                  </a:lnTo>
                  <a:lnTo>
                    <a:pt x="20815" y="21767"/>
                  </a:lnTo>
                  <a:lnTo>
                    <a:pt x="21539" y="21767"/>
                  </a:lnTo>
                  <a:lnTo>
                    <a:pt x="21539" y="20091"/>
                  </a:lnTo>
                  <a:lnTo>
                    <a:pt x="22161" y="19519"/>
                  </a:lnTo>
                  <a:lnTo>
                    <a:pt x="23558" y="21767"/>
                  </a:lnTo>
                  <a:lnTo>
                    <a:pt x="24511" y="21767"/>
                  </a:lnTo>
                  <a:close/>
                </a:path>
                <a:path w="92075" h="38735">
                  <a:moveTo>
                    <a:pt x="25857" y="17335"/>
                  </a:moveTo>
                  <a:lnTo>
                    <a:pt x="25095" y="17335"/>
                  </a:lnTo>
                  <a:lnTo>
                    <a:pt x="25095" y="21767"/>
                  </a:lnTo>
                  <a:lnTo>
                    <a:pt x="25857" y="21767"/>
                  </a:lnTo>
                  <a:lnTo>
                    <a:pt x="25857" y="17335"/>
                  </a:lnTo>
                  <a:close/>
                </a:path>
                <a:path w="92075" h="38735">
                  <a:moveTo>
                    <a:pt x="25857" y="15659"/>
                  </a:moveTo>
                  <a:lnTo>
                    <a:pt x="25095" y="15659"/>
                  </a:lnTo>
                  <a:lnTo>
                    <a:pt x="25095" y="16497"/>
                  </a:lnTo>
                  <a:lnTo>
                    <a:pt x="25857" y="16497"/>
                  </a:lnTo>
                  <a:lnTo>
                    <a:pt x="25857" y="15659"/>
                  </a:lnTo>
                  <a:close/>
                </a:path>
                <a:path w="92075" h="38735">
                  <a:moveTo>
                    <a:pt x="27686" y="36728"/>
                  </a:moveTo>
                  <a:lnTo>
                    <a:pt x="27330" y="36753"/>
                  </a:lnTo>
                  <a:lnTo>
                    <a:pt x="27190" y="34988"/>
                  </a:lnTo>
                  <a:lnTo>
                    <a:pt x="27101" y="33324"/>
                  </a:lnTo>
                  <a:lnTo>
                    <a:pt x="27025" y="33197"/>
                  </a:lnTo>
                  <a:lnTo>
                    <a:pt x="26441" y="32854"/>
                  </a:lnTo>
                  <a:lnTo>
                    <a:pt x="26441" y="34988"/>
                  </a:lnTo>
                  <a:lnTo>
                    <a:pt x="26441" y="36055"/>
                  </a:lnTo>
                  <a:lnTo>
                    <a:pt x="26238" y="36385"/>
                  </a:lnTo>
                  <a:lnTo>
                    <a:pt x="25565" y="36715"/>
                  </a:lnTo>
                  <a:lnTo>
                    <a:pt x="25311" y="36779"/>
                  </a:lnTo>
                  <a:lnTo>
                    <a:pt x="24841" y="36779"/>
                  </a:lnTo>
                  <a:lnTo>
                    <a:pt x="24714" y="36741"/>
                  </a:lnTo>
                  <a:lnTo>
                    <a:pt x="24485" y="36588"/>
                  </a:lnTo>
                  <a:lnTo>
                    <a:pt x="24371" y="35585"/>
                  </a:lnTo>
                  <a:lnTo>
                    <a:pt x="24739" y="35369"/>
                  </a:lnTo>
                  <a:lnTo>
                    <a:pt x="24942" y="35318"/>
                  </a:lnTo>
                  <a:lnTo>
                    <a:pt x="25806" y="35204"/>
                  </a:lnTo>
                  <a:lnTo>
                    <a:pt x="26225" y="35102"/>
                  </a:lnTo>
                  <a:lnTo>
                    <a:pt x="26441" y="34988"/>
                  </a:lnTo>
                  <a:lnTo>
                    <a:pt x="26441" y="32854"/>
                  </a:lnTo>
                  <a:lnTo>
                    <a:pt x="25946" y="32702"/>
                  </a:lnTo>
                  <a:lnTo>
                    <a:pt x="24980" y="32702"/>
                  </a:lnTo>
                  <a:lnTo>
                    <a:pt x="23698" y="34163"/>
                  </a:lnTo>
                  <a:lnTo>
                    <a:pt x="24396" y="34163"/>
                  </a:lnTo>
                  <a:lnTo>
                    <a:pt x="24485" y="33769"/>
                  </a:lnTo>
                  <a:lnTo>
                    <a:pt x="24739" y="33439"/>
                  </a:lnTo>
                  <a:lnTo>
                    <a:pt x="25019" y="33324"/>
                  </a:lnTo>
                  <a:lnTo>
                    <a:pt x="25755" y="33324"/>
                  </a:lnTo>
                  <a:lnTo>
                    <a:pt x="26009" y="33388"/>
                  </a:lnTo>
                  <a:lnTo>
                    <a:pt x="26365" y="33616"/>
                  </a:lnTo>
                  <a:lnTo>
                    <a:pt x="26352" y="34467"/>
                  </a:lnTo>
                  <a:lnTo>
                    <a:pt x="24447" y="34759"/>
                  </a:lnTo>
                  <a:lnTo>
                    <a:pt x="24117" y="34899"/>
                  </a:lnTo>
                  <a:lnTo>
                    <a:pt x="23596" y="35369"/>
                  </a:lnTo>
                  <a:lnTo>
                    <a:pt x="23698" y="36868"/>
                  </a:lnTo>
                  <a:lnTo>
                    <a:pt x="24104" y="37274"/>
                  </a:lnTo>
                  <a:lnTo>
                    <a:pt x="24460" y="37414"/>
                  </a:lnTo>
                  <a:lnTo>
                    <a:pt x="25222" y="37414"/>
                  </a:lnTo>
                  <a:lnTo>
                    <a:pt x="26479" y="36664"/>
                  </a:lnTo>
                  <a:lnTo>
                    <a:pt x="26581" y="37045"/>
                  </a:lnTo>
                  <a:lnTo>
                    <a:pt x="26733" y="37274"/>
                  </a:lnTo>
                  <a:lnTo>
                    <a:pt x="26911" y="37363"/>
                  </a:lnTo>
                  <a:lnTo>
                    <a:pt x="27279" y="37363"/>
                  </a:lnTo>
                  <a:lnTo>
                    <a:pt x="27660" y="37287"/>
                  </a:lnTo>
                  <a:lnTo>
                    <a:pt x="27686" y="36753"/>
                  </a:lnTo>
                  <a:close/>
                </a:path>
                <a:path w="92075" h="38735">
                  <a:moveTo>
                    <a:pt x="27749" y="17335"/>
                  </a:moveTo>
                  <a:lnTo>
                    <a:pt x="26987" y="17335"/>
                  </a:lnTo>
                  <a:lnTo>
                    <a:pt x="26987" y="21767"/>
                  </a:lnTo>
                  <a:lnTo>
                    <a:pt x="27749" y="21767"/>
                  </a:lnTo>
                  <a:lnTo>
                    <a:pt x="27749" y="17335"/>
                  </a:lnTo>
                  <a:close/>
                </a:path>
                <a:path w="92075" h="38735">
                  <a:moveTo>
                    <a:pt x="27749" y="15659"/>
                  </a:moveTo>
                  <a:lnTo>
                    <a:pt x="26987" y="15659"/>
                  </a:lnTo>
                  <a:lnTo>
                    <a:pt x="26987" y="16497"/>
                  </a:lnTo>
                  <a:lnTo>
                    <a:pt x="27749" y="16497"/>
                  </a:lnTo>
                  <a:lnTo>
                    <a:pt x="27749" y="15659"/>
                  </a:lnTo>
                  <a:close/>
                </a:path>
                <a:path w="92075" h="38735">
                  <a:moveTo>
                    <a:pt x="29184" y="31153"/>
                  </a:moveTo>
                  <a:lnTo>
                    <a:pt x="28435" y="31153"/>
                  </a:lnTo>
                  <a:lnTo>
                    <a:pt x="28435" y="37261"/>
                  </a:lnTo>
                  <a:lnTo>
                    <a:pt x="29184" y="37261"/>
                  </a:lnTo>
                  <a:lnTo>
                    <a:pt x="29184" y="31153"/>
                  </a:lnTo>
                  <a:close/>
                </a:path>
                <a:path w="92075" h="38735">
                  <a:moveTo>
                    <a:pt x="31203" y="3708"/>
                  </a:moveTo>
                  <a:lnTo>
                    <a:pt x="30937" y="3416"/>
                  </a:lnTo>
                  <a:lnTo>
                    <a:pt x="30759" y="3238"/>
                  </a:lnTo>
                  <a:lnTo>
                    <a:pt x="30518" y="3098"/>
                  </a:lnTo>
                  <a:lnTo>
                    <a:pt x="30492" y="4013"/>
                  </a:lnTo>
                  <a:lnTo>
                    <a:pt x="30429" y="4940"/>
                  </a:lnTo>
                  <a:lnTo>
                    <a:pt x="30073" y="5422"/>
                  </a:lnTo>
                  <a:lnTo>
                    <a:pt x="29705" y="5562"/>
                  </a:lnTo>
                  <a:lnTo>
                    <a:pt x="27419" y="5562"/>
                  </a:lnTo>
                  <a:lnTo>
                    <a:pt x="27419" y="3416"/>
                  </a:lnTo>
                  <a:lnTo>
                    <a:pt x="29413" y="3416"/>
                  </a:lnTo>
                  <a:lnTo>
                    <a:pt x="29692" y="3467"/>
                  </a:lnTo>
                  <a:lnTo>
                    <a:pt x="30289" y="3708"/>
                  </a:lnTo>
                  <a:lnTo>
                    <a:pt x="30492" y="4013"/>
                  </a:lnTo>
                  <a:lnTo>
                    <a:pt x="30492" y="3098"/>
                  </a:lnTo>
                  <a:lnTo>
                    <a:pt x="30200" y="2984"/>
                  </a:lnTo>
                  <a:lnTo>
                    <a:pt x="30416" y="2870"/>
                  </a:lnTo>
                  <a:lnTo>
                    <a:pt x="30594" y="2743"/>
                  </a:lnTo>
                  <a:lnTo>
                    <a:pt x="30848" y="2451"/>
                  </a:lnTo>
                  <a:lnTo>
                    <a:pt x="30937" y="1054"/>
                  </a:lnTo>
                  <a:lnTo>
                    <a:pt x="30797" y="850"/>
                  </a:lnTo>
                  <a:lnTo>
                    <a:pt x="30454" y="381"/>
                  </a:lnTo>
                  <a:lnTo>
                    <a:pt x="30175" y="266"/>
                  </a:lnTo>
                  <a:lnTo>
                    <a:pt x="30175" y="1346"/>
                  </a:lnTo>
                  <a:lnTo>
                    <a:pt x="30086" y="2374"/>
                  </a:lnTo>
                  <a:lnTo>
                    <a:pt x="29540" y="2692"/>
                  </a:lnTo>
                  <a:lnTo>
                    <a:pt x="29273" y="2743"/>
                  </a:lnTo>
                  <a:lnTo>
                    <a:pt x="27419" y="2743"/>
                  </a:lnTo>
                  <a:lnTo>
                    <a:pt x="27419" y="850"/>
                  </a:lnTo>
                  <a:lnTo>
                    <a:pt x="29248" y="850"/>
                  </a:lnTo>
                  <a:lnTo>
                    <a:pt x="29527" y="889"/>
                  </a:lnTo>
                  <a:lnTo>
                    <a:pt x="30035" y="1104"/>
                  </a:lnTo>
                  <a:lnTo>
                    <a:pt x="30175" y="1346"/>
                  </a:lnTo>
                  <a:lnTo>
                    <a:pt x="30175" y="266"/>
                  </a:lnTo>
                  <a:lnTo>
                    <a:pt x="29946" y="165"/>
                  </a:lnTo>
                  <a:lnTo>
                    <a:pt x="26606" y="165"/>
                  </a:lnTo>
                  <a:lnTo>
                    <a:pt x="26606" y="6273"/>
                  </a:lnTo>
                  <a:lnTo>
                    <a:pt x="29997" y="6273"/>
                  </a:lnTo>
                  <a:lnTo>
                    <a:pt x="30581" y="6032"/>
                  </a:lnTo>
                  <a:lnTo>
                    <a:pt x="30949" y="5562"/>
                  </a:lnTo>
                  <a:lnTo>
                    <a:pt x="31191" y="5232"/>
                  </a:lnTo>
                  <a:lnTo>
                    <a:pt x="31203" y="3708"/>
                  </a:lnTo>
                  <a:close/>
                </a:path>
                <a:path w="92075" h="38735">
                  <a:moveTo>
                    <a:pt x="32512" y="15633"/>
                  </a:moveTo>
                  <a:lnTo>
                    <a:pt x="31800" y="15633"/>
                  </a:lnTo>
                  <a:lnTo>
                    <a:pt x="31800" y="17881"/>
                  </a:lnTo>
                  <a:lnTo>
                    <a:pt x="31711" y="18554"/>
                  </a:lnTo>
                  <a:lnTo>
                    <a:pt x="31711" y="20523"/>
                  </a:lnTo>
                  <a:lnTo>
                    <a:pt x="31267" y="21107"/>
                  </a:lnTo>
                  <a:lnTo>
                    <a:pt x="30975" y="21272"/>
                  </a:lnTo>
                  <a:lnTo>
                    <a:pt x="30187" y="21272"/>
                  </a:lnTo>
                  <a:lnTo>
                    <a:pt x="29857" y="21107"/>
                  </a:lnTo>
                  <a:lnTo>
                    <a:pt x="29489" y="20523"/>
                  </a:lnTo>
                  <a:lnTo>
                    <a:pt x="29476" y="18605"/>
                  </a:lnTo>
                  <a:lnTo>
                    <a:pt x="29946" y="18034"/>
                  </a:lnTo>
                  <a:lnTo>
                    <a:pt x="30251" y="17881"/>
                  </a:lnTo>
                  <a:lnTo>
                    <a:pt x="30962" y="17881"/>
                  </a:lnTo>
                  <a:lnTo>
                    <a:pt x="31242" y="18021"/>
                  </a:lnTo>
                  <a:lnTo>
                    <a:pt x="31711" y="18554"/>
                  </a:lnTo>
                  <a:lnTo>
                    <a:pt x="31711" y="17792"/>
                  </a:lnTo>
                  <a:lnTo>
                    <a:pt x="31470" y="17526"/>
                  </a:lnTo>
                  <a:lnTo>
                    <a:pt x="31102" y="17297"/>
                  </a:lnTo>
                  <a:lnTo>
                    <a:pt x="30822" y="17233"/>
                  </a:lnTo>
                  <a:lnTo>
                    <a:pt x="29870" y="17233"/>
                  </a:lnTo>
                  <a:lnTo>
                    <a:pt x="29438" y="17449"/>
                  </a:lnTo>
                  <a:lnTo>
                    <a:pt x="28727" y="18415"/>
                  </a:lnTo>
                  <a:lnTo>
                    <a:pt x="28676" y="18605"/>
                  </a:lnTo>
                  <a:lnTo>
                    <a:pt x="28752" y="20878"/>
                  </a:lnTo>
                  <a:lnTo>
                    <a:pt x="29476" y="21717"/>
                  </a:lnTo>
                  <a:lnTo>
                    <a:pt x="29895" y="21920"/>
                  </a:lnTo>
                  <a:lnTo>
                    <a:pt x="30708" y="21920"/>
                  </a:lnTo>
                  <a:lnTo>
                    <a:pt x="31838" y="21145"/>
                  </a:lnTo>
                  <a:lnTo>
                    <a:pt x="31838" y="21767"/>
                  </a:lnTo>
                  <a:lnTo>
                    <a:pt x="32512" y="21767"/>
                  </a:lnTo>
                  <a:lnTo>
                    <a:pt x="32512" y="21145"/>
                  </a:lnTo>
                  <a:lnTo>
                    <a:pt x="32512" y="15633"/>
                  </a:lnTo>
                  <a:close/>
                </a:path>
                <a:path w="92075" h="38735">
                  <a:moveTo>
                    <a:pt x="36233" y="5549"/>
                  </a:moveTo>
                  <a:lnTo>
                    <a:pt x="33134" y="5549"/>
                  </a:lnTo>
                  <a:lnTo>
                    <a:pt x="33134" y="165"/>
                  </a:lnTo>
                  <a:lnTo>
                    <a:pt x="32308" y="165"/>
                  </a:lnTo>
                  <a:lnTo>
                    <a:pt x="32308" y="6273"/>
                  </a:lnTo>
                  <a:lnTo>
                    <a:pt x="36233" y="6273"/>
                  </a:lnTo>
                  <a:lnTo>
                    <a:pt x="36233" y="5549"/>
                  </a:lnTo>
                  <a:close/>
                </a:path>
                <a:path w="92075" h="38735">
                  <a:moveTo>
                    <a:pt x="40995" y="15659"/>
                  </a:moveTo>
                  <a:lnTo>
                    <a:pt x="40068" y="15659"/>
                  </a:lnTo>
                  <a:lnTo>
                    <a:pt x="38328" y="20853"/>
                  </a:lnTo>
                  <a:lnTo>
                    <a:pt x="36576" y="15659"/>
                  </a:lnTo>
                  <a:lnTo>
                    <a:pt x="35661" y="15659"/>
                  </a:lnTo>
                  <a:lnTo>
                    <a:pt x="37884" y="21767"/>
                  </a:lnTo>
                  <a:lnTo>
                    <a:pt x="38760" y="21767"/>
                  </a:lnTo>
                  <a:lnTo>
                    <a:pt x="40995" y="15659"/>
                  </a:lnTo>
                  <a:close/>
                </a:path>
                <a:path w="92075" h="38735">
                  <a:moveTo>
                    <a:pt x="42697" y="2273"/>
                  </a:moveTo>
                  <a:lnTo>
                    <a:pt x="42494" y="1574"/>
                  </a:lnTo>
                  <a:lnTo>
                    <a:pt x="41859" y="736"/>
                  </a:lnTo>
                  <a:lnTo>
                    <a:pt x="41808" y="2273"/>
                  </a:lnTo>
                  <a:lnTo>
                    <a:pt x="41681" y="4406"/>
                  </a:lnTo>
                  <a:lnTo>
                    <a:pt x="41033" y="5448"/>
                  </a:lnTo>
                  <a:lnTo>
                    <a:pt x="40500" y="5715"/>
                  </a:lnTo>
                  <a:lnTo>
                    <a:pt x="39001" y="5715"/>
                  </a:lnTo>
                  <a:lnTo>
                    <a:pt x="38544" y="5524"/>
                  </a:lnTo>
                  <a:lnTo>
                    <a:pt x="37757" y="4546"/>
                  </a:lnTo>
                  <a:lnTo>
                    <a:pt x="37655" y="2273"/>
                  </a:lnTo>
                  <a:lnTo>
                    <a:pt x="37782" y="1828"/>
                  </a:lnTo>
                  <a:lnTo>
                    <a:pt x="38595" y="952"/>
                  </a:lnTo>
                  <a:lnTo>
                    <a:pt x="39103" y="736"/>
                  </a:lnTo>
                  <a:lnTo>
                    <a:pt x="40386" y="736"/>
                  </a:lnTo>
                  <a:lnTo>
                    <a:pt x="40894" y="952"/>
                  </a:lnTo>
                  <a:lnTo>
                    <a:pt x="41656" y="1828"/>
                  </a:lnTo>
                  <a:lnTo>
                    <a:pt x="41808" y="2273"/>
                  </a:lnTo>
                  <a:lnTo>
                    <a:pt x="41808" y="673"/>
                  </a:lnTo>
                  <a:lnTo>
                    <a:pt x="41567" y="342"/>
                  </a:lnTo>
                  <a:lnTo>
                    <a:pt x="40767" y="0"/>
                  </a:lnTo>
                  <a:lnTo>
                    <a:pt x="38658" y="0"/>
                  </a:lnTo>
                  <a:lnTo>
                    <a:pt x="37884" y="368"/>
                  </a:lnTo>
                  <a:lnTo>
                    <a:pt x="37033" y="1574"/>
                  </a:lnTo>
                  <a:lnTo>
                    <a:pt x="36906" y="1816"/>
                  </a:lnTo>
                  <a:lnTo>
                    <a:pt x="36779" y="2273"/>
                  </a:lnTo>
                  <a:lnTo>
                    <a:pt x="36855" y="4546"/>
                  </a:lnTo>
                  <a:lnTo>
                    <a:pt x="36982" y="4927"/>
                  </a:lnTo>
                  <a:lnTo>
                    <a:pt x="37401" y="5448"/>
                  </a:lnTo>
                  <a:lnTo>
                    <a:pt x="37998" y="6146"/>
                  </a:lnTo>
                  <a:lnTo>
                    <a:pt x="38735" y="6451"/>
                  </a:lnTo>
                  <a:lnTo>
                    <a:pt x="40678" y="6451"/>
                  </a:lnTo>
                  <a:lnTo>
                    <a:pt x="41452" y="6096"/>
                  </a:lnTo>
                  <a:lnTo>
                    <a:pt x="41744" y="5715"/>
                  </a:lnTo>
                  <a:lnTo>
                    <a:pt x="42456" y="4787"/>
                  </a:lnTo>
                  <a:lnTo>
                    <a:pt x="42583" y="4406"/>
                  </a:lnTo>
                  <a:lnTo>
                    <a:pt x="42697" y="2273"/>
                  </a:lnTo>
                  <a:close/>
                </a:path>
                <a:path w="92075" h="38735">
                  <a:moveTo>
                    <a:pt x="46710" y="21767"/>
                  </a:moveTo>
                  <a:lnTo>
                    <a:pt x="46037" y="19939"/>
                  </a:lnTo>
                  <a:lnTo>
                    <a:pt x="45796" y="19265"/>
                  </a:lnTo>
                  <a:lnTo>
                    <a:pt x="44907" y="16814"/>
                  </a:lnTo>
                  <a:lnTo>
                    <a:pt x="44907" y="19265"/>
                  </a:lnTo>
                  <a:lnTo>
                    <a:pt x="43002" y="19265"/>
                  </a:lnTo>
                  <a:lnTo>
                    <a:pt x="43992" y="16560"/>
                  </a:lnTo>
                  <a:lnTo>
                    <a:pt x="44907" y="19265"/>
                  </a:lnTo>
                  <a:lnTo>
                    <a:pt x="44907" y="16814"/>
                  </a:lnTo>
                  <a:lnTo>
                    <a:pt x="44818" y="16560"/>
                  </a:lnTo>
                  <a:lnTo>
                    <a:pt x="44488" y="15659"/>
                  </a:lnTo>
                  <a:lnTo>
                    <a:pt x="43548" y="15659"/>
                  </a:lnTo>
                  <a:lnTo>
                    <a:pt x="41249" y="21767"/>
                  </a:lnTo>
                  <a:lnTo>
                    <a:pt x="42100" y="21767"/>
                  </a:lnTo>
                  <a:lnTo>
                    <a:pt x="42760" y="19939"/>
                  </a:lnTo>
                  <a:lnTo>
                    <a:pt x="45173" y="19939"/>
                  </a:lnTo>
                  <a:lnTo>
                    <a:pt x="45796" y="21767"/>
                  </a:lnTo>
                  <a:lnTo>
                    <a:pt x="46710" y="21767"/>
                  </a:lnTo>
                  <a:close/>
                </a:path>
                <a:path w="92075" h="38735">
                  <a:moveTo>
                    <a:pt x="48260" y="3708"/>
                  </a:moveTo>
                  <a:lnTo>
                    <a:pt x="47993" y="3416"/>
                  </a:lnTo>
                  <a:lnTo>
                    <a:pt x="47815" y="3238"/>
                  </a:lnTo>
                  <a:lnTo>
                    <a:pt x="47574" y="3098"/>
                  </a:lnTo>
                  <a:lnTo>
                    <a:pt x="47548" y="4013"/>
                  </a:lnTo>
                  <a:lnTo>
                    <a:pt x="47472" y="4940"/>
                  </a:lnTo>
                  <a:lnTo>
                    <a:pt x="47129" y="5422"/>
                  </a:lnTo>
                  <a:lnTo>
                    <a:pt x="46761" y="5562"/>
                  </a:lnTo>
                  <a:lnTo>
                    <a:pt x="44475" y="5562"/>
                  </a:lnTo>
                  <a:lnTo>
                    <a:pt x="44475" y="3416"/>
                  </a:lnTo>
                  <a:lnTo>
                    <a:pt x="46469" y="3416"/>
                  </a:lnTo>
                  <a:lnTo>
                    <a:pt x="46736" y="3467"/>
                  </a:lnTo>
                  <a:lnTo>
                    <a:pt x="47345" y="3708"/>
                  </a:lnTo>
                  <a:lnTo>
                    <a:pt x="47548" y="4013"/>
                  </a:lnTo>
                  <a:lnTo>
                    <a:pt x="47548" y="3098"/>
                  </a:lnTo>
                  <a:lnTo>
                    <a:pt x="47256" y="2984"/>
                  </a:lnTo>
                  <a:lnTo>
                    <a:pt x="47472" y="2870"/>
                  </a:lnTo>
                  <a:lnTo>
                    <a:pt x="47650" y="2743"/>
                  </a:lnTo>
                  <a:lnTo>
                    <a:pt x="47904" y="2451"/>
                  </a:lnTo>
                  <a:lnTo>
                    <a:pt x="47993" y="1054"/>
                  </a:lnTo>
                  <a:lnTo>
                    <a:pt x="47840" y="850"/>
                  </a:lnTo>
                  <a:lnTo>
                    <a:pt x="47510" y="381"/>
                  </a:lnTo>
                  <a:lnTo>
                    <a:pt x="47231" y="266"/>
                  </a:lnTo>
                  <a:lnTo>
                    <a:pt x="47231" y="1346"/>
                  </a:lnTo>
                  <a:lnTo>
                    <a:pt x="47142" y="2374"/>
                  </a:lnTo>
                  <a:lnTo>
                    <a:pt x="46596" y="2692"/>
                  </a:lnTo>
                  <a:lnTo>
                    <a:pt x="46329" y="2743"/>
                  </a:lnTo>
                  <a:lnTo>
                    <a:pt x="44475" y="2743"/>
                  </a:lnTo>
                  <a:lnTo>
                    <a:pt x="44475" y="850"/>
                  </a:lnTo>
                  <a:lnTo>
                    <a:pt x="46304" y="850"/>
                  </a:lnTo>
                  <a:lnTo>
                    <a:pt x="46583" y="889"/>
                  </a:lnTo>
                  <a:lnTo>
                    <a:pt x="47091" y="1104"/>
                  </a:lnTo>
                  <a:lnTo>
                    <a:pt x="47231" y="1346"/>
                  </a:lnTo>
                  <a:lnTo>
                    <a:pt x="47231" y="266"/>
                  </a:lnTo>
                  <a:lnTo>
                    <a:pt x="47002" y="165"/>
                  </a:lnTo>
                  <a:lnTo>
                    <a:pt x="43662" y="165"/>
                  </a:lnTo>
                  <a:lnTo>
                    <a:pt x="43662" y="6273"/>
                  </a:lnTo>
                  <a:lnTo>
                    <a:pt x="47053" y="6273"/>
                  </a:lnTo>
                  <a:lnTo>
                    <a:pt x="47637" y="6032"/>
                  </a:lnTo>
                  <a:lnTo>
                    <a:pt x="48006" y="5562"/>
                  </a:lnTo>
                  <a:lnTo>
                    <a:pt x="48247" y="5232"/>
                  </a:lnTo>
                  <a:lnTo>
                    <a:pt x="48260" y="3708"/>
                  </a:lnTo>
                  <a:close/>
                </a:path>
                <a:path w="92075" h="38735">
                  <a:moveTo>
                    <a:pt x="52628" y="21628"/>
                  </a:moveTo>
                  <a:lnTo>
                    <a:pt x="52501" y="21577"/>
                  </a:lnTo>
                  <a:lnTo>
                    <a:pt x="52324" y="20967"/>
                  </a:lnTo>
                  <a:lnTo>
                    <a:pt x="52197" y="19304"/>
                  </a:lnTo>
                  <a:lnTo>
                    <a:pt x="52082" y="19138"/>
                  </a:lnTo>
                  <a:lnTo>
                    <a:pt x="51955" y="18986"/>
                  </a:lnTo>
                  <a:lnTo>
                    <a:pt x="51777" y="18859"/>
                  </a:lnTo>
                  <a:lnTo>
                    <a:pt x="51536" y="18757"/>
                  </a:lnTo>
                  <a:lnTo>
                    <a:pt x="51816" y="18618"/>
                  </a:lnTo>
                  <a:lnTo>
                    <a:pt x="52006" y="18453"/>
                  </a:lnTo>
                  <a:lnTo>
                    <a:pt x="52260" y="18072"/>
                  </a:lnTo>
                  <a:lnTo>
                    <a:pt x="52285" y="16408"/>
                  </a:lnTo>
                  <a:lnTo>
                    <a:pt x="52120" y="16116"/>
                  </a:lnTo>
                  <a:lnTo>
                    <a:pt x="51562" y="15875"/>
                  </a:lnTo>
                  <a:lnTo>
                    <a:pt x="51562" y="16941"/>
                  </a:lnTo>
                  <a:lnTo>
                    <a:pt x="51447" y="18072"/>
                  </a:lnTo>
                  <a:lnTo>
                    <a:pt x="50990" y="18376"/>
                  </a:lnTo>
                  <a:lnTo>
                    <a:pt x="50685" y="18453"/>
                  </a:lnTo>
                  <a:lnTo>
                    <a:pt x="48387" y="18453"/>
                  </a:lnTo>
                  <a:lnTo>
                    <a:pt x="48387" y="16357"/>
                  </a:lnTo>
                  <a:lnTo>
                    <a:pt x="50685" y="16357"/>
                  </a:lnTo>
                  <a:lnTo>
                    <a:pt x="50927" y="16408"/>
                  </a:lnTo>
                  <a:lnTo>
                    <a:pt x="51409" y="16649"/>
                  </a:lnTo>
                  <a:lnTo>
                    <a:pt x="51562" y="16941"/>
                  </a:lnTo>
                  <a:lnTo>
                    <a:pt x="51562" y="15875"/>
                  </a:lnTo>
                  <a:lnTo>
                    <a:pt x="51244" y="15722"/>
                  </a:lnTo>
                  <a:lnTo>
                    <a:pt x="50850" y="15659"/>
                  </a:lnTo>
                  <a:lnTo>
                    <a:pt x="47561" y="15659"/>
                  </a:lnTo>
                  <a:lnTo>
                    <a:pt x="47561" y="21767"/>
                  </a:lnTo>
                  <a:lnTo>
                    <a:pt x="48387" y="21767"/>
                  </a:lnTo>
                  <a:lnTo>
                    <a:pt x="48387" y="19138"/>
                  </a:lnTo>
                  <a:lnTo>
                    <a:pt x="50609" y="19138"/>
                  </a:lnTo>
                  <a:lnTo>
                    <a:pt x="50850" y="19177"/>
                  </a:lnTo>
                  <a:lnTo>
                    <a:pt x="51295" y="19392"/>
                  </a:lnTo>
                  <a:lnTo>
                    <a:pt x="51384" y="19558"/>
                  </a:lnTo>
                  <a:lnTo>
                    <a:pt x="51511" y="20967"/>
                  </a:lnTo>
                  <a:lnTo>
                    <a:pt x="51625" y="21767"/>
                  </a:lnTo>
                  <a:lnTo>
                    <a:pt x="52628" y="21767"/>
                  </a:lnTo>
                  <a:lnTo>
                    <a:pt x="52628" y="21628"/>
                  </a:lnTo>
                  <a:close/>
                </a:path>
                <a:path w="92075" h="38735">
                  <a:moveTo>
                    <a:pt x="58762" y="19519"/>
                  </a:moveTo>
                  <a:lnTo>
                    <a:pt x="57962" y="19519"/>
                  </a:lnTo>
                  <a:lnTo>
                    <a:pt x="57873" y="19913"/>
                  </a:lnTo>
                  <a:lnTo>
                    <a:pt x="57746" y="20243"/>
                  </a:lnTo>
                  <a:lnTo>
                    <a:pt x="57251" y="20955"/>
                  </a:lnTo>
                  <a:lnTo>
                    <a:pt x="56794" y="21196"/>
                  </a:lnTo>
                  <a:lnTo>
                    <a:pt x="55511" y="21196"/>
                  </a:lnTo>
                  <a:lnTo>
                    <a:pt x="55016" y="20967"/>
                  </a:lnTo>
                  <a:lnTo>
                    <a:pt x="54356" y="20078"/>
                  </a:lnTo>
                  <a:lnTo>
                    <a:pt x="54178" y="19507"/>
                  </a:lnTo>
                  <a:lnTo>
                    <a:pt x="54178" y="17907"/>
                  </a:lnTo>
                  <a:lnTo>
                    <a:pt x="54368" y="17272"/>
                  </a:lnTo>
                  <a:lnTo>
                    <a:pt x="55105" y="16421"/>
                  </a:lnTo>
                  <a:lnTo>
                    <a:pt x="55600" y="16205"/>
                  </a:lnTo>
                  <a:lnTo>
                    <a:pt x="56692" y="16205"/>
                  </a:lnTo>
                  <a:lnTo>
                    <a:pt x="57073" y="16319"/>
                  </a:lnTo>
                  <a:lnTo>
                    <a:pt x="57619" y="16776"/>
                  </a:lnTo>
                  <a:lnTo>
                    <a:pt x="57810" y="17094"/>
                  </a:lnTo>
                  <a:lnTo>
                    <a:pt x="57899" y="17487"/>
                  </a:lnTo>
                  <a:lnTo>
                    <a:pt x="58699" y="17487"/>
                  </a:lnTo>
                  <a:lnTo>
                    <a:pt x="56959" y="15494"/>
                  </a:lnTo>
                  <a:lnTo>
                    <a:pt x="55283" y="15494"/>
                  </a:lnTo>
                  <a:lnTo>
                    <a:pt x="54571" y="15798"/>
                  </a:lnTo>
                  <a:lnTo>
                    <a:pt x="53581" y="17005"/>
                  </a:lnTo>
                  <a:lnTo>
                    <a:pt x="53340" y="17741"/>
                  </a:lnTo>
                  <a:lnTo>
                    <a:pt x="53340" y="19837"/>
                  </a:lnTo>
                  <a:lnTo>
                    <a:pt x="53657" y="20713"/>
                  </a:lnTo>
                  <a:lnTo>
                    <a:pt x="54775" y="21704"/>
                  </a:lnTo>
                  <a:lnTo>
                    <a:pt x="55372" y="21920"/>
                  </a:lnTo>
                  <a:lnTo>
                    <a:pt x="56908" y="21920"/>
                  </a:lnTo>
                  <a:lnTo>
                    <a:pt x="57556" y="21653"/>
                  </a:lnTo>
                  <a:lnTo>
                    <a:pt x="58458" y="20701"/>
                  </a:lnTo>
                  <a:lnTo>
                    <a:pt x="58686" y="20167"/>
                  </a:lnTo>
                  <a:lnTo>
                    <a:pt x="58762" y="19519"/>
                  </a:lnTo>
                  <a:close/>
                </a:path>
                <a:path w="92075" h="38735">
                  <a:moveTo>
                    <a:pt x="64643" y="15659"/>
                  </a:moveTo>
                  <a:lnTo>
                    <a:pt x="63804" y="15659"/>
                  </a:lnTo>
                  <a:lnTo>
                    <a:pt x="63804" y="18173"/>
                  </a:lnTo>
                  <a:lnTo>
                    <a:pt x="60629" y="18173"/>
                  </a:lnTo>
                  <a:lnTo>
                    <a:pt x="60629" y="15659"/>
                  </a:lnTo>
                  <a:lnTo>
                    <a:pt x="59791" y="15659"/>
                  </a:lnTo>
                  <a:lnTo>
                    <a:pt x="59791" y="21767"/>
                  </a:lnTo>
                  <a:lnTo>
                    <a:pt x="60629" y="21767"/>
                  </a:lnTo>
                  <a:lnTo>
                    <a:pt x="60629" y="18910"/>
                  </a:lnTo>
                  <a:lnTo>
                    <a:pt x="63804" y="18910"/>
                  </a:lnTo>
                  <a:lnTo>
                    <a:pt x="63804" y="21767"/>
                  </a:lnTo>
                  <a:lnTo>
                    <a:pt x="64643" y="21767"/>
                  </a:lnTo>
                  <a:lnTo>
                    <a:pt x="64643" y="15659"/>
                  </a:lnTo>
                  <a:close/>
                </a:path>
                <a:path w="92075" h="38735">
                  <a:moveTo>
                    <a:pt x="70853" y="21767"/>
                  </a:moveTo>
                  <a:lnTo>
                    <a:pt x="70192" y="19939"/>
                  </a:lnTo>
                  <a:lnTo>
                    <a:pt x="69951" y="19265"/>
                  </a:lnTo>
                  <a:lnTo>
                    <a:pt x="69062" y="16814"/>
                  </a:lnTo>
                  <a:lnTo>
                    <a:pt x="69062" y="19265"/>
                  </a:lnTo>
                  <a:lnTo>
                    <a:pt x="67144" y="19265"/>
                  </a:lnTo>
                  <a:lnTo>
                    <a:pt x="68135" y="16560"/>
                  </a:lnTo>
                  <a:lnTo>
                    <a:pt x="69062" y="19265"/>
                  </a:lnTo>
                  <a:lnTo>
                    <a:pt x="69062" y="16814"/>
                  </a:lnTo>
                  <a:lnTo>
                    <a:pt x="68973" y="16560"/>
                  </a:lnTo>
                  <a:lnTo>
                    <a:pt x="68643" y="15659"/>
                  </a:lnTo>
                  <a:lnTo>
                    <a:pt x="67703" y="15659"/>
                  </a:lnTo>
                  <a:lnTo>
                    <a:pt x="65405" y="21767"/>
                  </a:lnTo>
                  <a:lnTo>
                    <a:pt x="66243" y="21767"/>
                  </a:lnTo>
                  <a:lnTo>
                    <a:pt x="66903" y="19939"/>
                  </a:lnTo>
                  <a:lnTo>
                    <a:pt x="69329" y="19939"/>
                  </a:lnTo>
                  <a:lnTo>
                    <a:pt x="69951" y="21767"/>
                  </a:lnTo>
                  <a:lnTo>
                    <a:pt x="70853" y="21767"/>
                  </a:lnTo>
                  <a:close/>
                </a:path>
                <a:path w="92075" h="38735">
                  <a:moveTo>
                    <a:pt x="76784" y="21628"/>
                  </a:moveTo>
                  <a:lnTo>
                    <a:pt x="76657" y="21577"/>
                  </a:lnTo>
                  <a:lnTo>
                    <a:pt x="76466" y="20967"/>
                  </a:lnTo>
                  <a:lnTo>
                    <a:pt x="76352" y="19304"/>
                  </a:lnTo>
                  <a:lnTo>
                    <a:pt x="76238" y="19138"/>
                  </a:lnTo>
                  <a:lnTo>
                    <a:pt x="76111" y="18986"/>
                  </a:lnTo>
                  <a:lnTo>
                    <a:pt x="75933" y="18859"/>
                  </a:lnTo>
                  <a:lnTo>
                    <a:pt x="75692" y="18757"/>
                  </a:lnTo>
                  <a:lnTo>
                    <a:pt x="75958" y="18618"/>
                  </a:lnTo>
                  <a:lnTo>
                    <a:pt x="76161" y="18453"/>
                  </a:lnTo>
                  <a:lnTo>
                    <a:pt x="76415" y="18072"/>
                  </a:lnTo>
                  <a:lnTo>
                    <a:pt x="76441" y="16408"/>
                  </a:lnTo>
                  <a:lnTo>
                    <a:pt x="76263" y="16116"/>
                  </a:lnTo>
                  <a:lnTo>
                    <a:pt x="75717" y="15875"/>
                  </a:lnTo>
                  <a:lnTo>
                    <a:pt x="75717" y="16941"/>
                  </a:lnTo>
                  <a:lnTo>
                    <a:pt x="75603" y="18072"/>
                  </a:lnTo>
                  <a:lnTo>
                    <a:pt x="75145" y="18376"/>
                  </a:lnTo>
                  <a:lnTo>
                    <a:pt x="74841" y="18453"/>
                  </a:lnTo>
                  <a:lnTo>
                    <a:pt x="72529" y="18453"/>
                  </a:lnTo>
                  <a:lnTo>
                    <a:pt x="72529" y="16357"/>
                  </a:lnTo>
                  <a:lnTo>
                    <a:pt x="74841" y="16357"/>
                  </a:lnTo>
                  <a:lnTo>
                    <a:pt x="75069" y="16408"/>
                  </a:lnTo>
                  <a:lnTo>
                    <a:pt x="75552" y="16649"/>
                  </a:lnTo>
                  <a:lnTo>
                    <a:pt x="75717" y="16941"/>
                  </a:lnTo>
                  <a:lnTo>
                    <a:pt x="75717" y="15875"/>
                  </a:lnTo>
                  <a:lnTo>
                    <a:pt x="75387" y="15722"/>
                  </a:lnTo>
                  <a:lnTo>
                    <a:pt x="75006" y="15659"/>
                  </a:lnTo>
                  <a:lnTo>
                    <a:pt x="71704" y="15659"/>
                  </a:lnTo>
                  <a:lnTo>
                    <a:pt x="71704" y="21767"/>
                  </a:lnTo>
                  <a:lnTo>
                    <a:pt x="72529" y="21767"/>
                  </a:lnTo>
                  <a:lnTo>
                    <a:pt x="72529" y="19138"/>
                  </a:lnTo>
                  <a:lnTo>
                    <a:pt x="74764" y="19138"/>
                  </a:lnTo>
                  <a:lnTo>
                    <a:pt x="75006" y="19177"/>
                  </a:lnTo>
                  <a:lnTo>
                    <a:pt x="75450" y="19392"/>
                  </a:lnTo>
                  <a:lnTo>
                    <a:pt x="75539" y="19558"/>
                  </a:lnTo>
                  <a:lnTo>
                    <a:pt x="75666" y="20967"/>
                  </a:lnTo>
                  <a:lnTo>
                    <a:pt x="75768" y="21767"/>
                  </a:lnTo>
                  <a:lnTo>
                    <a:pt x="76784" y="21767"/>
                  </a:lnTo>
                  <a:lnTo>
                    <a:pt x="76784" y="21628"/>
                  </a:lnTo>
                  <a:close/>
                </a:path>
                <a:path w="92075" h="38735">
                  <a:moveTo>
                    <a:pt x="79654" y="23507"/>
                  </a:moveTo>
                  <a:lnTo>
                    <a:pt x="79235" y="22733"/>
                  </a:lnTo>
                  <a:lnTo>
                    <a:pt x="78968" y="22148"/>
                  </a:lnTo>
                  <a:lnTo>
                    <a:pt x="78600" y="21069"/>
                  </a:lnTo>
                  <a:lnTo>
                    <a:pt x="78498" y="20332"/>
                  </a:lnTo>
                  <a:lnTo>
                    <a:pt x="78498" y="18732"/>
                  </a:lnTo>
                  <a:lnTo>
                    <a:pt x="78587" y="18034"/>
                  </a:lnTo>
                  <a:lnTo>
                    <a:pt x="78917" y="17018"/>
                  </a:lnTo>
                  <a:lnTo>
                    <a:pt x="79209" y="16395"/>
                  </a:lnTo>
                  <a:lnTo>
                    <a:pt x="79641" y="15557"/>
                  </a:lnTo>
                  <a:lnTo>
                    <a:pt x="79121" y="15557"/>
                  </a:lnTo>
                  <a:lnTo>
                    <a:pt x="78600" y="16357"/>
                  </a:lnTo>
                  <a:lnTo>
                    <a:pt x="78257" y="16979"/>
                  </a:lnTo>
                  <a:lnTo>
                    <a:pt x="77838" y="18021"/>
                  </a:lnTo>
                  <a:lnTo>
                    <a:pt x="77711" y="18757"/>
                  </a:lnTo>
                  <a:lnTo>
                    <a:pt x="77724" y="20027"/>
                  </a:lnTo>
                  <a:lnTo>
                    <a:pt x="78397" y="22288"/>
                  </a:lnTo>
                  <a:lnTo>
                    <a:pt x="79146" y="23507"/>
                  </a:lnTo>
                  <a:lnTo>
                    <a:pt x="79654" y="23507"/>
                  </a:lnTo>
                  <a:close/>
                </a:path>
                <a:path w="92075" h="38735">
                  <a:moveTo>
                    <a:pt x="84340" y="19164"/>
                  </a:moveTo>
                  <a:lnTo>
                    <a:pt x="84188" y="18770"/>
                  </a:lnTo>
                  <a:lnTo>
                    <a:pt x="84035" y="18630"/>
                  </a:lnTo>
                  <a:lnTo>
                    <a:pt x="83489" y="18173"/>
                  </a:lnTo>
                  <a:lnTo>
                    <a:pt x="83489" y="19316"/>
                  </a:lnTo>
                  <a:lnTo>
                    <a:pt x="83451" y="20612"/>
                  </a:lnTo>
                  <a:lnTo>
                    <a:pt x="83083" y="21120"/>
                  </a:lnTo>
                  <a:lnTo>
                    <a:pt x="82791" y="21259"/>
                  </a:lnTo>
                  <a:lnTo>
                    <a:pt x="82003" y="21259"/>
                  </a:lnTo>
                  <a:lnTo>
                    <a:pt x="81699" y="21120"/>
                  </a:lnTo>
                  <a:lnTo>
                    <a:pt x="81254" y="20612"/>
                  </a:lnTo>
                  <a:lnTo>
                    <a:pt x="81267" y="19164"/>
                  </a:lnTo>
                  <a:lnTo>
                    <a:pt x="81749" y="18745"/>
                  </a:lnTo>
                  <a:lnTo>
                    <a:pt x="81915" y="18681"/>
                  </a:lnTo>
                  <a:lnTo>
                    <a:pt x="82042" y="18630"/>
                  </a:lnTo>
                  <a:lnTo>
                    <a:pt x="82816" y="18630"/>
                  </a:lnTo>
                  <a:lnTo>
                    <a:pt x="83134" y="18770"/>
                  </a:lnTo>
                  <a:lnTo>
                    <a:pt x="83489" y="19316"/>
                  </a:lnTo>
                  <a:lnTo>
                    <a:pt x="83489" y="18173"/>
                  </a:lnTo>
                  <a:lnTo>
                    <a:pt x="83032" y="17957"/>
                  </a:lnTo>
                  <a:lnTo>
                    <a:pt x="82207" y="17945"/>
                  </a:lnTo>
                  <a:lnTo>
                    <a:pt x="81940" y="18008"/>
                  </a:lnTo>
                  <a:lnTo>
                    <a:pt x="81445" y="18237"/>
                  </a:lnTo>
                  <a:lnTo>
                    <a:pt x="81241" y="18402"/>
                  </a:lnTo>
                  <a:lnTo>
                    <a:pt x="81051" y="18681"/>
                  </a:lnTo>
                  <a:lnTo>
                    <a:pt x="81127" y="17780"/>
                  </a:lnTo>
                  <a:lnTo>
                    <a:pt x="81241" y="17373"/>
                  </a:lnTo>
                  <a:lnTo>
                    <a:pt x="81699" y="16649"/>
                  </a:lnTo>
                  <a:lnTo>
                    <a:pt x="82042" y="16433"/>
                  </a:lnTo>
                  <a:lnTo>
                    <a:pt x="82829" y="16433"/>
                  </a:lnTo>
                  <a:lnTo>
                    <a:pt x="83096" y="16560"/>
                  </a:lnTo>
                  <a:lnTo>
                    <a:pt x="83375" y="16941"/>
                  </a:lnTo>
                  <a:lnTo>
                    <a:pt x="83489" y="17373"/>
                  </a:lnTo>
                  <a:lnTo>
                    <a:pt x="84226" y="17373"/>
                  </a:lnTo>
                  <a:lnTo>
                    <a:pt x="83121" y="15786"/>
                  </a:lnTo>
                  <a:lnTo>
                    <a:pt x="81521" y="15786"/>
                  </a:lnTo>
                  <a:lnTo>
                    <a:pt x="80899" y="16281"/>
                  </a:lnTo>
                  <a:lnTo>
                    <a:pt x="80365" y="17780"/>
                  </a:lnTo>
                  <a:lnTo>
                    <a:pt x="80492" y="20878"/>
                  </a:lnTo>
                  <a:lnTo>
                    <a:pt x="81292" y="21704"/>
                  </a:lnTo>
                  <a:lnTo>
                    <a:pt x="81775" y="21920"/>
                  </a:lnTo>
                  <a:lnTo>
                    <a:pt x="82981" y="21920"/>
                  </a:lnTo>
                  <a:lnTo>
                    <a:pt x="83489" y="21717"/>
                  </a:lnTo>
                  <a:lnTo>
                    <a:pt x="83870" y="21259"/>
                  </a:lnTo>
                  <a:lnTo>
                    <a:pt x="84188" y="20878"/>
                  </a:lnTo>
                  <a:lnTo>
                    <a:pt x="84289" y="20612"/>
                  </a:lnTo>
                  <a:lnTo>
                    <a:pt x="84340" y="19164"/>
                  </a:lnTo>
                  <a:close/>
                </a:path>
                <a:path w="92075" h="38735">
                  <a:moveTo>
                    <a:pt x="89154" y="19659"/>
                  </a:moveTo>
                  <a:lnTo>
                    <a:pt x="88277" y="19659"/>
                  </a:lnTo>
                  <a:lnTo>
                    <a:pt x="88277" y="16954"/>
                  </a:lnTo>
                  <a:lnTo>
                    <a:pt x="88277" y="15798"/>
                  </a:lnTo>
                  <a:lnTo>
                    <a:pt x="87642" y="15798"/>
                  </a:lnTo>
                  <a:lnTo>
                    <a:pt x="87515" y="15976"/>
                  </a:lnTo>
                  <a:lnTo>
                    <a:pt x="87515" y="16954"/>
                  </a:lnTo>
                  <a:lnTo>
                    <a:pt x="87515" y="19659"/>
                  </a:lnTo>
                  <a:lnTo>
                    <a:pt x="85598" y="19659"/>
                  </a:lnTo>
                  <a:lnTo>
                    <a:pt x="87515" y="16954"/>
                  </a:lnTo>
                  <a:lnTo>
                    <a:pt x="87515" y="15976"/>
                  </a:lnTo>
                  <a:lnTo>
                    <a:pt x="84912" y="19583"/>
                  </a:lnTo>
                  <a:lnTo>
                    <a:pt x="84912" y="20307"/>
                  </a:lnTo>
                  <a:lnTo>
                    <a:pt x="87528" y="20307"/>
                  </a:lnTo>
                  <a:lnTo>
                    <a:pt x="87528" y="21767"/>
                  </a:lnTo>
                  <a:lnTo>
                    <a:pt x="88277" y="21767"/>
                  </a:lnTo>
                  <a:lnTo>
                    <a:pt x="88277" y="20307"/>
                  </a:lnTo>
                  <a:lnTo>
                    <a:pt x="89154" y="20307"/>
                  </a:lnTo>
                  <a:lnTo>
                    <a:pt x="89154" y="19659"/>
                  </a:lnTo>
                  <a:close/>
                </a:path>
                <a:path w="92075" h="38735">
                  <a:moveTo>
                    <a:pt x="91655" y="19164"/>
                  </a:moveTo>
                  <a:lnTo>
                    <a:pt x="90220" y="15557"/>
                  </a:lnTo>
                  <a:lnTo>
                    <a:pt x="89712" y="15557"/>
                  </a:lnTo>
                  <a:lnTo>
                    <a:pt x="90119" y="16332"/>
                  </a:lnTo>
                  <a:lnTo>
                    <a:pt x="90398" y="16916"/>
                  </a:lnTo>
                  <a:lnTo>
                    <a:pt x="90766" y="17995"/>
                  </a:lnTo>
                  <a:lnTo>
                    <a:pt x="90881" y="18732"/>
                  </a:lnTo>
                  <a:lnTo>
                    <a:pt x="90881" y="20332"/>
                  </a:lnTo>
                  <a:lnTo>
                    <a:pt x="90779" y="21031"/>
                  </a:lnTo>
                  <a:lnTo>
                    <a:pt x="90449" y="22021"/>
                  </a:lnTo>
                  <a:lnTo>
                    <a:pt x="90170" y="22644"/>
                  </a:lnTo>
                  <a:lnTo>
                    <a:pt x="89725" y="23507"/>
                  </a:lnTo>
                  <a:lnTo>
                    <a:pt x="90246" y="23507"/>
                  </a:lnTo>
                  <a:lnTo>
                    <a:pt x="90766" y="22694"/>
                  </a:lnTo>
                  <a:lnTo>
                    <a:pt x="91109" y="22098"/>
                  </a:lnTo>
                  <a:lnTo>
                    <a:pt x="91528" y="21031"/>
                  </a:lnTo>
                  <a:lnTo>
                    <a:pt x="91655" y="20307"/>
                  </a:lnTo>
                  <a:lnTo>
                    <a:pt x="91655" y="1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1" name="object 69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39742" y="2389661"/>
              <a:ext cx="275845" cy="263429"/>
            </a:xfrm>
            <a:prstGeom prst="rect">
              <a:avLst/>
            </a:prstGeom>
          </p:spPr>
        </p:pic>
        <p:sp>
          <p:nvSpPr>
            <p:cNvPr id="692" name="object 692"/>
            <p:cNvSpPr/>
            <p:nvPr/>
          </p:nvSpPr>
          <p:spPr>
            <a:xfrm>
              <a:off x="4860950" y="2395283"/>
              <a:ext cx="20955" cy="6985"/>
            </a:xfrm>
            <a:custGeom>
              <a:avLst/>
              <a:gdLst/>
              <a:ahLst/>
              <a:cxnLst/>
              <a:rect l="l" t="t" r="r" b="b"/>
              <a:pathLst>
                <a:path w="20954" h="6985">
                  <a:moveTo>
                    <a:pt x="4521" y="4864"/>
                  </a:moveTo>
                  <a:lnTo>
                    <a:pt x="2209" y="3581"/>
                  </a:lnTo>
                  <a:lnTo>
                    <a:pt x="1765" y="3467"/>
                  </a:lnTo>
                  <a:lnTo>
                    <a:pt x="1511" y="3327"/>
                  </a:lnTo>
                  <a:lnTo>
                    <a:pt x="1447" y="2946"/>
                  </a:lnTo>
                  <a:lnTo>
                    <a:pt x="1739" y="2667"/>
                  </a:lnTo>
                  <a:lnTo>
                    <a:pt x="1943" y="2628"/>
                  </a:lnTo>
                  <a:lnTo>
                    <a:pt x="2565" y="2628"/>
                  </a:lnTo>
                  <a:lnTo>
                    <a:pt x="2806" y="2717"/>
                  </a:lnTo>
                  <a:lnTo>
                    <a:pt x="3022" y="2997"/>
                  </a:lnTo>
                  <a:lnTo>
                    <a:pt x="3073" y="3124"/>
                  </a:lnTo>
                  <a:lnTo>
                    <a:pt x="3086" y="3289"/>
                  </a:lnTo>
                  <a:lnTo>
                    <a:pt x="4394" y="3289"/>
                  </a:lnTo>
                  <a:lnTo>
                    <a:pt x="4330" y="2679"/>
                  </a:lnTo>
                  <a:lnTo>
                    <a:pt x="4102" y="2260"/>
                  </a:lnTo>
                  <a:lnTo>
                    <a:pt x="3327" y="1765"/>
                  </a:lnTo>
                  <a:lnTo>
                    <a:pt x="2819" y="1638"/>
                  </a:lnTo>
                  <a:lnTo>
                    <a:pt x="1562" y="1638"/>
                  </a:lnTo>
                  <a:lnTo>
                    <a:pt x="1054" y="1803"/>
                  </a:lnTo>
                  <a:lnTo>
                    <a:pt x="330" y="2463"/>
                  </a:lnTo>
                  <a:lnTo>
                    <a:pt x="152" y="2857"/>
                  </a:lnTo>
                  <a:lnTo>
                    <a:pt x="152" y="3695"/>
                  </a:lnTo>
                  <a:lnTo>
                    <a:pt x="266" y="4000"/>
                  </a:lnTo>
                  <a:lnTo>
                    <a:pt x="736" y="4406"/>
                  </a:lnTo>
                  <a:lnTo>
                    <a:pt x="1130" y="4584"/>
                  </a:lnTo>
                  <a:lnTo>
                    <a:pt x="2463" y="4914"/>
                  </a:lnTo>
                  <a:lnTo>
                    <a:pt x="2921" y="5041"/>
                  </a:lnTo>
                  <a:lnTo>
                    <a:pt x="3149" y="5181"/>
                  </a:lnTo>
                  <a:lnTo>
                    <a:pt x="3213" y="5600"/>
                  </a:lnTo>
                  <a:lnTo>
                    <a:pt x="2844" y="5854"/>
                  </a:lnTo>
                  <a:lnTo>
                    <a:pt x="2641" y="5892"/>
                  </a:lnTo>
                  <a:lnTo>
                    <a:pt x="1955" y="5892"/>
                  </a:lnTo>
                  <a:lnTo>
                    <a:pt x="1651" y="5816"/>
                  </a:lnTo>
                  <a:lnTo>
                    <a:pt x="1409" y="5549"/>
                  </a:lnTo>
                  <a:lnTo>
                    <a:pt x="1346" y="5384"/>
                  </a:lnTo>
                  <a:lnTo>
                    <a:pt x="1320" y="5156"/>
                  </a:lnTo>
                  <a:lnTo>
                    <a:pt x="0" y="5156"/>
                  </a:lnTo>
                  <a:lnTo>
                    <a:pt x="0" y="5651"/>
                  </a:lnTo>
                  <a:lnTo>
                    <a:pt x="190" y="6083"/>
                  </a:lnTo>
                  <a:lnTo>
                    <a:pt x="939" y="6731"/>
                  </a:lnTo>
                  <a:lnTo>
                    <a:pt x="1511" y="6896"/>
                  </a:lnTo>
                  <a:lnTo>
                    <a:pt x="3048" y="6896"/>
                  </a:lnTo>
                  <a:lnTo>
                    <a:pt x="3619" y="6743"/>
                  </a:lnTo>
                  <a:lnTo>
                    <a:pt x="4343" y="6121"/>
                  </a:lnTo>
                  <a:lnTo>
                    <a:pt x="4521" y="5727"/>
                  </a:lnTo>
                  <a:lnTo>
                    <a:pt x="4521" y="4864"/>
                  </a:lnTo>
                  <a:close/>
                </a:path>
                <a:path w="20954" h="6985">
                  <a:moveTo>
                    <a:pt x="6807" y="1778"/>
                  </a:moveTo>
                  <a:lnTo>
                    <a:pt x="5499" y="1778"/>
                  </a:lnTo>
                  <a:lnTo>
                    <a:pt x="5499" y="6731"/>
                  </a:lnTo>
                  <a:lnTo>
                    <a:pt x="6807" y="6731"/>
                  </a:lnTo>
                  <a:lnTo>
                    <a:pt x="6807" y="1778"/>
                  </a:lnTo>
                  <a:close/>
                </a:path>
                <a:path w="20954" h="6985">
                  <a:moveTo>
                    <a:pt x="6807" y="0"/>
                  </a:moveTo>
                  <a:lnTo>
                    <a:pt x="5499" y="0"/>
                  </a:lnTo>
                  <a:lnTo>
                    <a:pt x="5499" y="1193"/>
                  </a:lnTo>
                  <a:lnTo>
                    <a:pt x="6807" y="1193"/>
                  </a:lnTo>
                  <a:lnTo>
                    <a:pt x="6807" y="0"/>
                  </a:lnTo>
                  <a:close/>
                </a:path>
                <a:path w="20954" h="6985">
                  <a:moveTo>
                    <a:pt x="10325" y="1828"/>
                  </a:moveTo>
                  <a:lnTo>
                    <a:pt x="9525" y="1828"/>
                  </a:lnTo>
                  <a:lnTo>
                    <a:pt x="9525" y="444"/>
                  </a:lnTo>
                  <a:lnTo>
                    <a:pt x="8242" y="444"/>
                  </a:lnTo>
                  <a:lnTo>
                    <a:pt x="8242" y="1828"/>
                  </a:lnTo>
                  <a:lnTo>
                    <a:pt x="7556" y="1828"/>
                  </a:lnTo>
                  <a:lnTo>
                    <a:pt x="7556" y="2743"/>
                  </a:lnTo>
                  <a:lnTo>
                    <a:pt x="8242" y="2743"/>
                  </a:lnTo>
                  <a:lnTo>
                    <a:pt x="8242" y="6108"/>
                  </a:lnTo>
                  <a:lnTo>
                    <a:pt x="8318" y="6324"/>
                  </a:lnTo>
                  <a:lnTo>
                    <a:pt x="8686" y="6718"/>
                  </a:lnTo>
                  <a:lnTo>
                    <a:pt x="9105" y="6819"/>
                  </a:lnTo>
                  <a:lnTo>
                    <a:pt x="10325" y="6781"/>
                  </a:lnTo>
                  <a:lnTo>
                    <a:pt x="10325" y="5803"/>
                  </a:lnTo>
                  <a:lnTo>
                    <a:pt x="9817" y="5816"/>
                  </a:lnTo>
                  <a:lnTo>
                    <a:pt x="9652" y="5791"/>
                  </a:lnTo>
                  <a:lnTo>
                    <a:pt x="9525" y="5562"/>
                  </a:lnTo>
                  <a:lnTo>
                    <a:pt x="9525" y="2743"/>
                  </a:lnTo>
                  <a:lnTo>
                    <a:pt x="10325" y="2743"/>
                  </a:lnTo>
                  <a:lnTo>
                    <a:pt x="10325" y="1828"/>
                  </a:lnTo>
                  <a:close/>
                </a:path>
                <a:path w="20954" h="6985">
                  <a:moveTo>
                    <a:pt x="15455" y="4610"/>
                  </a:moveTo>
                  <a:lnTo>
                    <a:pt x="15443" y="3759"/>
                  </a:lnTo>
                  <a:lnTo>
                    <a:pt x="15341" y="3187"/>
                  </a:lnTo>
                  <a:lnTo>
                    <a:pt x="15240" y="2908"/>
                  </a:lnTo>
                  <a:lnTo>
                    <a:pt x="15113" y="2717"/>
                  </a:lnTo>
                  <a:lnTo>
                    <a:pt x="14833" y="2273"/>
                  </a:lnTo>
                  <a:lnTo>
                    <a:pt x="14554" y="2032"/>
                  </a:lnTo>
                  <a:lnTo>
                    <a:pt x="14122" y="1841"/>
                  </a:lnTo>
                  <a:lnTo>
                    <a:pt x="14122" y="3759"/>
                  </a:lnTo>
                  <a:lnTo>
                    <a:pt x="12103" y="3759"/>
                  </a:lnTo>
                  <a:lnTo>
                    <a:pt x="12153" y="3441"/>
                  </a:lnTo>
                  <a:lnTo>
                    <a:pt x="12268" y="3162"/>
                  </a:lnTo>
                  <a:lnTo>
                    <a:pt x="12585" y="2806"/>
                  </a:lnTo>
                  <a:lnTo>
                    <a:pt x="12814" y="2717"/>
                  </a:lnTo>
                  <a:lnTo>
                    <a:pt x="13385" y="2717"/>
                  </a:lnTo>
                  <a:lnTo>
                    <a:pt x="13627" y="2806"/>
                  </a:lnTo>
                  <a:lnTo>
                    <a:pt x="13995" y="3162"/>
                  </a:lnTo>
                  <a:lnTo>
                    <a:pt x="14097" y="3441"/>
                  </a:lnTo>
                  <a:lnTo>
                    <a:pt x="14122" y="3759"/>
                  </a:lnTo>
                  <a:lnTo>
                    <a:pt x="14122" y="1841"/>
                  </a:lnTo>
                  <a:lnTo>
                    <a:pt x="13893" y="1727"/>
                  </a:lnTo>
                  <a:lnTo>
                    <a:pt x="13525" y="1651"/>
                  </a:lnTo>
                  <a:lnTo>
                    <a:pt x="12420" y="1651"/>
                  </a:lnTo>
                  <a:lnTo>
                    <a:pt x="11849" y="1879"/>
                  </a:lnTo>
                  <a:lnTo>
                    <a:pt x="11061" y="2717"/>
                  </a:lnTo>
                  <a:lnTo>
                    <a:pt x="10947" y="2908"/>
                  </a:lnTo>
                  <a:lnTo>
                    <a:pt x="10833" y="3238"/>
                  </a:lnTo>
                  <a:lnTo>
                    <a:pt x="10896" y="5575"/>
                  </a:lnTo>
                  <a:lnTo>
                    <a:pt x="11010" y="5880"/>
                  </a:lnTo>
                  <a:lnTo>
                    <a:pt x="11976" y="6692"/>
                  </a:lnTo>
                  <a:lnTo>
                    <a:pt x="12522" y="6896"/>
                  </a:lnTo>
                  <a:lnTo>
                    <a:pt x="13919" y="6896"/>
                  </a:lnTo>
                  <a:lnTo>
                    <a:pt x="14516" y="6654"/>
                  </a:lnTo>
                  <a:lnTo>
                    <a:pt x="15227" y="5842"/>
                  </a:lnTo>
                  <a:lnTo>
                    <a:pt x="15367" y="5575"/>
                  </a:lnTo>
                  <a:lnTo>
                    <a:pt x="15405" y="5283"/>
                  </a:lnTo>
                  <a:lnTo>
                    <a:pt x="14071" y="5283"/>
                  </a:lnTo>
                  <a:lnTo>
                    <a:pt x="13881" y="5575"/>
                  </a:lnTo>
                  <a:lnTo>
                    <a:pt x="13665" y="5765"/>
                  </a:lnTo>
                  <a:lnTo>
                    <a:pt x="13449" y="5842"/>
                  </a:lnTo>
                  <a:lnTo>
                    <a:pt x="12928" y="5842"/>
                  </a:lnTo>
                  <a:lnTo>
                    <a:pt x="12725" y="5778"/>
                  </a:lnTo>
                  <a:lnTo>
                    <a:pt x="12255" y="5461"/>
                  </a:lnTo>
                  <a:lnTo>
                    <a:pt x="12166" y="5283"/>
                  </a:lnTo>
                  <a:lnTo>
                    <a:pt x="12077" y="4610"/>
                  </a:lnTo>
                  <a:lnTo>
                    <a:pt x="15455" y="4610"/>
                  </a:lnTo>
                  <a:close/>
                </a:path>
                <a:path w="20954" h="6985">
                  <a:moveTo>
                    <a:pt x="20548" y="4864"/>
                  </a:moveTo>
                  <a:lnTo>
                    <a:pt x="18237" y="3581"/>
                  </a:lnTo>
                  <a:lnTo>
                    <a:pt x="17780" y="3467"/>
                  </a:lnTo>
                  <a:lnTo>
                    <a:pt x="17538" y="3327"/>
                  </a:lnTo>
                  <a:lnTo>
                    <a:pt x="17475" y="2946"/>
                  </a:lnTo>
                  <a:lnTo>
                    <a:pt x="17767" y="2667"/>
                  </a:lnTo>
                  <a:lnTo>
                    <a:pt x="17970" y="2628"/>
                  </a:lnTo>
                  <a:lnTo>
                    <a:pt x="18592" y="2628"/>
                  </a:lnTo>
                  <a:lnTo>
                    <a:pt x="18834" y="2717"/>
                  </a:lnTo>
                  <a:lnTo>
                    <a:pt x="19050" y="2997"/>
                  </a:lnTo>
                  <a:lnTo>
                    <a:pt x="19100" y="3124"/>
                  </a:lnTo>
                  <a:lnTo>
                    <a:pt x="19113" y="3289"/>
                  </a:lnTo>
                  <a:lnTo>
                    <a:pt x="20408" y="3289"/>
                  </a:lnTo>
                  <a:lnTo>
                    <a:pt x="20358" y="2679"/>
                  </a:lnTo>
                  <a:lnTo>
                    <a:pt x="20129" y="2260"/>
                  </a:lnTo>
                  <a:lnTo>
                    <a:pt x="19342" y="1765"/>
                  </a:lnTo>
                  <a:lnTo>
                    <a:pt x="18846" y="1638"/>
                  </a:lnTo>
                  <a:lnTo>
                    <a:pt x="17576" y="1638"/>
                  </a:lnTo>
                  <a:lnTo>
                    <a:pt x="17068" y="1803"/>
                  </a:lnTo>
                  <a:lnTo>
                    <a:pt x="16357" y="2463"/>
                  </a:lnTo>
                  <a:lnTo>
                    <a:pt x="16179" y="2857"/>
                  </a:lnTo>
                  <a:lnTo>
                    <a:pt x="16179" y="3695"/>
                  </a:lnTo>
                  <a:lnTo>
                    <a:pt x="16294" y="4000"/>
                  </a:lnTo>
                  <a:lnTo>
                    <a:pt x="16751" y="4406"/>
                  </a:lnTo>
                  <a:lnTo>
                    <a:pt x="17145" y="4584"/>
                  </a:lnTo>
                  <a:lnTo>
                    <a:pt x="18478" y="4914"/>
                  </a:lnTo>
                  <a:lnTo>
                    <a:pt x="18935" y="5041"/>
                  </a:lnTo>
                  <a:lnTo>
                    <a:pt x="19177" y="5181"/>
                  </a:lnTo>
                  <a:lnTo>
                    <a:pt x="19240" y="5600"/>
                  </a:lnTo>
                  <a:lnTo>
                    <a:pt x="18859" y="5854"/>
                  </a:lnTo>
                  <a:lnTo>
                    <a:pt x="18656" y="5892"/>
                  </a:lnTo>
                  <a:lnTo>
                    <a:pt x="17970" y="5892"/>
                  </a:lnTo>
                  <a:lnTo>
                    <a:pt x="17678" y="5816"/>
                  </a:lnTo>
                  <a:lnTo>
                    <a:pt x="17424" y="5549"/>
                  </a:lnTo>
                  <a:lnTo>
                    <a:pt x="17373" y="5384"/>
                  </a:lnTo>
                  <a:lnTo>
                    <a:pt x="17335" y="5156"/>
                  </a:lnTo>
                  <a:lnTo>
                    <a:pt x="16027" y="5156"/>
                  </a:lnTo>
                  <a:lnTo>
                    <a:pt x="16027" y="5651"/>
                  </a:lnTo>
                  <a:lnTo>
                    <a:pt x="16217" y="6083"/>
                  </a:lnTo>
                  <a:lnTo>
                    <a:pt x="16954" y="6731"/>
                  </a:lnTo>
                  <a:lnTo>
                    <a:pt x="17526" y="6896"/>
                  </a:lnTo>
                  <a:lnTo>
                    <a:pt x="19075" y="6896"/>
                  </a:lnTo>
                  <a:lnTo>
                    <a:pt x="19634" y="6743"/>
                  </a:lnTo>
                  <a:lnTo>
                    <a:pt x="20358" y="6121"/>
                  </a:lnTo>
                  <a:lnTo>
                    <a:pt x="20548" y="5727"/>
                  </a:lnTo>
                  <a:lnTo>
                    <a:pt x="20548" y="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970302" y="2396252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7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853178" y="2412288"/>
              <a:ext cx="125095" cy="54610"/>
            </a:xfrm>
            <a:custGeom>
              <a:avLst/>
              <a:gdLst/>
              <a:ahLst/>
              <a:cxnLst/>
              <a:rect l="l" t="t" r="r" b="b"/>
              <a:pathLst>
                <a:path w="125095" h="54610">
                  <a:moveTo>
                    <a:pt x="3683" y="50914"/>
                  </a:moveTo>
                  <a:lnTo>
                    <a:pt x="3543" y="50609"/>
                  </a:lnTo>
                  <a:lnTo>
                    <a:pt x="3060" y="50304"/>
                  </a:lnTo>
                  <a:lnTo>
                    <a:pt x="2705" y="50177"/>
                  </a:lnTo>
                  <a:lnTo>
                    <a:pt x="1460" y="49872"/>
                  </a:lnTo>
                  <a:lnTo>
                    <a:pt x="1295" y="49809"/>
                  </a:lnTo>
                  <a:lnTo>
                    <a:pt x="990" y="49631"/>
                  </a:lnTo>
                  <a:lnTo>
                    <a:pt x="889" y="49466"/>
                  </a:lnTo>
                  <a:lnTo>
                    <a:pt x="889" y="49098"/>
                  </a:lnTo>
                  <a:lnTo>
                    <a:pt x="965" y="48958"/>
                  </a:lnTo>
                  <a:lnTo>
                    <a:pt x="1257" y="48729"/>
                  </a:lnTo>
                  <a:lnTo>
                    <a:pt x="1473" y="48679"/>
                  </a:lnTo>
                  <a:lnTo>
                    <a:pt x="2171" y="48679"/>
                  </a:lnTo>
                  <a:lnTo>
                    <a:pt x="2476" y="48780"/>
                  </a:lnTo>
                  <a:lnTo>
                    <a:pt x="2641" y="48983"/>
                  </a:lnTo>
                  <a:lnTo>
                    <a:pt x="2755" y="49123"/>
                  </a:lnTo>
                  <a:lnTo>
                    <a:pt x="2806" y="49263"/>
                  </a:lnTo>
                  <a:lnTo>
                    <a:pt x="2832" y="49441"/>
                  </a:lnTo>
                  <a:lnTo>
                    <a:pt x="3530" y="49441"/>
                  </a:lnTo>
                  <a:lnTo>
                    <a:pt x="3543" y="49149"/>
                  </a:lnTo>
                  <a:lnTo>
                    <a:pt x="3454" y="48882"/>
                  </a:lnTo>
                  <a:lnTo>
                    <a:pt x="2971" y="48234"/>
                  </a:lnTo>
                  <a:lnTo>
                    <a:pt x="2489" y="48044"/>
                  </a:lnTo>
                  <a:lnTo>
                    <a:pt x="1295" y="48044"/>
                  </a:lnTo>
                  <a:lnTo>
                    <a:pt x="889" y="48171"/>
                  </a:lnTo>
                  <a:lnTo>
                    <a:pt x="279" y="48691"/>
                  </a:lnTo>
                  <a:lnTo>
                    <a:pt x="127" y="49034"/>
                  </a:lnTo>
                  <a:lnTo>
                    <a:pt x="127" y="49809"/>
                  </a:lnTo>
                  <a:lnTo>
                    <a:pt x="292" y="50101"/>
                  </a:lnTo>
                  <a:lnTo>
                    <a:pt x="800" y="50419"/>
                  </a:lnTo>
                  <a:lnTo>
                    <a:pt x="1079" y="50520"/>
                  </a:lnTo>
                  <a:lnTo>
                    <a:pt x="2374" y="50838"/>
                  </a:lnTo>
                  <a:lnTo>
                    <a:pt x="2578" y="50914"/>
                  </a:lnTo>
                  <a:lnTo>
                    <a:pt x="2857" y="51079"/>
                  </a:lnTo>
                  <a:lnTo>
                    <a:pt x="2946" y="51219"/>
                  </a:lnTo>
                  <a:lnTo>
                    <a:pt x="2946" y="51663"/>
                  </a:lnTo>
                  <a:lnTo>
                    <a:pt x="2844" y="51854"/>
                  </a:lnTo>
                  <a:lnTo>
                    <a:pt x="2413" y="52095"/>
                  </a:lnTo>
                  <a:lnTo>
                    <a:pt x="2171" y="52146"/>
                  </a:lnTo>
                  <a:lnTo>
                    <a:pt x="1435" y="52146"/>
                  </a:lnTo>
                  <a:lnTo>
                    <a:pt x="1104" y="52031"/>
                  </a:lnTo>
                  <a:lnTo>
                    <a:pt x="812" y="51663"/>
                  </a:lnTo>
                  <a:lnTo>
                    <a:pt x="749" y="51473"/>
                  </a:lnTo>
                  <a:lnTo>
                    <a:pt x="723" y="51219"/>
                  </a:lnTo>
                  <a:lnTo>
                    <a:pt x="0" y="51219"/>
                  </a:lnTo>
                  <a:lnTo>
                    <a:pt x="25" y="51663"/>
                  </a:lnTo>
                  <a:lnTo>
                    <a:pt x="177" y="52031"/>
                  </a:lnTo>
                  <a:lnTo>
                    <a:pt x="723" y="52641"/>
                  </a:lnTo>
                  <a:lnTo>
                    <a:pt x="1193" y="52781"/>
                  </a:lnTo>
                  <a:lnTo>
                    <a:pt x="2476" y="52781"/>
                  </a:lnTo>
                  <a:lnTo>
                    <a:pt x="2933" y="52641"/>
                  </a:lnTo>
                  <a:lnTo>
                    <a:pt x="3530" y="52070"/>
                  </a:lnTo>
                  <a:lnTo>
                    <a:pt x="3683" y="51727"/>
                  </a:lnTo>
                  <a:lnTo>
                    <a:pt x="3683" y="50914"/>
                  </a:lnTo>
                  <a:close/>
                </a:path>
                <a:path w="125095" h="54610">
                  <a:moveTo>
                    <a:pt x="3683" y="35420"/>
                  </a:moveTo>
                  <a:lnTo>
                    <a:pt x="3543" y="35115"/>
                  </a:lnTo>
                  <a:lnTo>
                    <a:pt x="3060" y="34798"/>
                  </a:lnTo>
                  <a:lnTo>
                    <a:pt x="2705" y="34683"/>
                  </a:lnTo>
                  <a:lnTo>
                    <a:pt x="1460" y="34378"/>
                  </a:lnTo>
                  <a:lnTo>
                    <a:pt x="1295" y="34315"/>
                  </a:lnTo>
                  <a:lnTo>
                    <a:pt x="990" y="34124"/>
                  </a:lnTo>
                  <a:lnTo>
                    <a:pt x="889" y="33972"/>
                  </a:lnTo>
                  <a:lnTo>
                    <a:pt x="889" y="33604"/>
                  </a:lnTo>
                  <a:lnTo>
                    <a:pt x="965" y="33451"/>
                  </a:lnTo>
                  <a:lnTo>
                    <a:pt x="1257" y="33235"/>
                  </a:lnTo>
                  <a:lnTo>
                    <a:pt x="1473" y="33185"/>
                  </a:lnTo>
                  <a:lnTo>
                    <a:pt x="2171" y="33185"/>
                  </a:lnTo>
                  <a:lnTo>
                    <a:pt x="2476" y="33286"/>
                  </a:lnTo>
                  <a:lnTo>
                    <a:pt x="2641" y="33489"/>
                  </a:lnTo>
                  <a:lnTo>
                    <a:pt x="2755" y="33616"/>
                  </a:lnTo>
                  <a:lnTo>
                    <a:pt x="2806" y="33769"/>
                  </a:lnTo>
                  <a:lnTo>
                    <a:pt x="2832" y="33947"/>
                  </a:lnTo>
                  <a:lnTo>
                    <a:pt x="3530" y="33947"/>
                  </a:lnTo>
                  <a:lnTo>
                    <a:pt x="3543" y="33655"/>
                  </a:lnTo>
                  <a:lnTo>
                    <a:pt x="3454" y="33388"/>
                  </a:lnTo>
                  <a:lnTo>
                    <a:pt x="2971" y="32740"/>
                  </a:lnTo>
                  <a:lnTo>
                    <a:pt x="2489" y="32550"/>
                  </a:lnTo>
                  <a:lnTo>
                    <a:pt x="1295" y="32550"/>
                  </a:lnTo>
                  <a:lnTo>
                    <a:pt x="889" y="32677"/>
                  </a:lnTo>
                  <a:lnTo>
                    <a:pt x="279" y="33197"/>
                  </a:lnTo>
                  <a:lnTo>
                    <a:pt x="127" y="33540"/>
                  </a:lnTo>
                  <a:lnTo>
                    <a:pt x="127" y="34315"/>
                  </a:lnTo>
                  <a:lnTo>
                    <a:pt x="292" y="34594"/>
                  </a:lnTo>
                  <a:lnTo>
                    <a:pt x="800" y="34925"/>
                  </a:lnTo>
                  <a:lnTo>
                    <a:pt x="1079" y="35026"/>
                  </a:lnTo>
                  <a:lnTo>
                    <a:pt x="2374" y="35344"/>
                  </a:lnTo>
                  <a:lnTo>
                    <a:pt x="2578" y="35420"/>
                  </a:lnTo>
                  <a:lnTo>
                    <a:pt x="2857" y="35585"/>
                  </a:lnTo>
                  <a:lnTo>
                    <a:pt x="2946" y="35725"/>
                  </a:lnTo>
                  <a:lnTo>
                    <a:pt x="2946" y="36169"/>
                  </a:lnTo>
                  <a:lnTo>
                    <a:pt x="2844" y="36360"/>
                  </a:lnTo>
                  <a:lnTo>
                    <a:pt x="2413" y="36601"/>
                  </a:lnTo>
                  <a:lnTo>
                    <a:pt x="2171" y="36652"/>
                  </a:lnTo>
                  <a:lnTo>
                    <a:pt x="1435" y="36652"/>
                  </a:lnTo>
                  <a:lnTo>
                    <a:pt x="1104" y="36537"/>
                  </a:lnTo>
                  <a:lnTo>
                    <a:pt x="812" y="36169"/>
                  </a:lnTo>
                  <a:lnTo>
                    <a:pt x="749" y="35966"/>
                  </a:lnTo>
                  <a:lnTo>
                    <a:pt x="723" y="35725"/>
                  </a:lnTo>
                  <a:lnTo>
                    <a:pt x="0" y="35725"/>
                  </a:lnTo>
                  <a:lnTo>
                    <a:pt x="25" y="36169"/>
                  </a:lnTo>
                  <a:lnTo>
                    <a:pt x="177" y="36537"/>
                  </a:lnTo>
                  <a:lnTo>
                    <a:pt x="723" y="37134"/>
                  </a:lnTo>
                  <a:lnTo>
                    <a:pt x="1193" y="37287"/>
                  </a:lnTo>
                  <a:lnTo>
                    <a:pt x="2476" y="37287"/>
                  </a:lnTo>
                  <a:lnTo>
                    <a:pt x="2933" y="37147"/>
                  </a:lnTo>
                  <a:lnTo>
                    <a:pt x="3530" y="36563"/>
                  </a:lnTo>
                  <a:lnTo>
                    <a:pt x="3683" y="36233"/>
                  </a:lnTo>
                  <a:lnTo>
                    <a:pt x="3683" y="35420"/>
                  </a:lnTo>
                  <a:close/>
                </a:path>
                <a:path w="125095" h="54610">
                  <a:moveTo>
                    <a:pt x="3683" y="19913"/>
                  </a:moveTo>
                  <a:lnTo>
                    <a:pt x="3543" y="19621"/>
                  </a:lnTo>
                  <a:lnTo>
                    <a:pt x="3060" y="19304"/>
                  </a:lnTo>
                  <a:lnTo>
                    <a:pt x="2705" y="19177"/>
                  </a:lnTo>
                  <a:lnTo>
                    <a:pt x="1460" y="18872"/>
                  </a:lnTo>
                  <a:lnTo>
                    <a:pt x="1295" y="18808"/>
                  </a:lnTo>
                  <a:lnTo>
                    <a:pt x="990" y="18630"/>
                  </a:lnTo>
                  <a:lnTo>
                    <a:pt x="889" y="18478"/>
                  </a:lnTo>
                  <a:lnTo>
                    <a:pt x="889" y="18110"/>
                  </a:lnTo>
                  <a:lnTo>
                    <a:pt x="965" y="17957"/>
                  </a:lnTo>
                  <a:lnTo>
                    <a:pt x="1257" y="17741"/>
                  </a:lnTo>
                  <a:lnTo>
                    <a:pt x="1473" y="17691"/>
                  </a:lnTo>
                  <a:lnTo>
                    <a:pt x="2171" y="17691"/>
                  </a:lnTo>
                  <a:lnTo>
                    <a:pt x="2832" y="18440"/>
                  </a:lnTo>
                  <a:lnTo>
                    <a:pt x="3530" y="18440"/>
                  </a:lnTo>
                  <a:lnTo>
                    <a:pt x="3543" y="18161"/>
                  </a:lnTo>
                  <a:lnTo>
                    <a:pt x="3454" y="17894"/>
                  </a:lnTo>
                  <a:lnTo>
                    <a:pt x="2971" y="17246"/>
                  </a:lnTo>
                  <a:lnTo>
                    <a:pt x="2489" y="17043"/>
                  </a:lnTo>
                  <a:lnTo>
                    <a:pt x="1295" y="17043"/>
                  </a:lnTo>
                  <a:lnTo>
                    <a:pt x="889" y="17183"/>
                  </a:lnTo>
                  <a:lnTo>
                    <a:pt x="279" y="17703"/>
                  </a:lnTo>
                  <a:lnTo>
                    <a:pt x="127" y="18034"/>
                  </a:lnTo>
                  <a:lnTo>
                    <a:pt x="127" y="18821"/>
                  </a:lnTo>
                  <a:lnTo>
                    <a:pt x="292" y="19100"/>
                  </a:lnTo>
                  <a:lnTo>
                    <a:pt x="800" y="19418"/>
                  </a:lnTo>
                  <a:lnTo>
                    <a:pt x="1079" y="19519"/>
                  </a:lnTo>
                  <a:lnTo>
                    <a:pt x="2374" y="19850"/>
                  </a:lnTo>
                  <a:lnTo>
                    <a:pt x="2578" y="19913"/>
                  </a:lnTo>
                  <a:lnTo>
                    <a:pt x="2857" y="20078"/>
                  </a:lnTo>
                  <a:lnTo>
                    <a:pt x="2946" y="20231"/>
                  </a:lnTo>
                  <a:lnTo>
                    <a:pt x="2946" y="20675"/>
                  </a:lnTo>
                  <a:lnTo>
                    <a:pt x="2844" y="20853"/>
                  </a:lnTo>
                  <a:lnTo>
                    <a:pt x="2413" y="21094"/>
                  </a:lnTo>
                  <a:lnTo>
                    <a:pt x="2171" y="21158"/>
                  </a:lnTo>
                  <a:lnTo>
                    <a:pt x="1435" y="21158"/>
                  </a:lnTo>
                  <a:lnTo>
                    <a:pt x="1104" y="21043"/>
                  </a:lnTo>
                  <a:lnTo>
                    <a:pt x="812" y="20662"/>
                  </a:lnTo>
                  <a:lnTo>
                    <a:pt x="749" y="20472"/>
                  </a:lnTo>
                  <a:lnTo>
                    <a:pt x="723" y="20218"/>
                  </a:lnTo>
                  <a:lnTo>
                    <a:pt x="0" y="20218"/>
                  </a:lnTo>
                  <a:lnTo>
                    <a:pt x="25" y="20662"/>
                  </a:lnTo>
                  <a:lnTo>
                    <a:pt x="177" y="21043"/>
                  </a:lnTo>
                  <a:lnTo>
                    <a:pt x="723" y="21640"/>
                  </a:lnTo>
                  <a:lnTo>
                    <a:pt x="1193" y="21793"/>
                  </a:lnTo>
                  <a:lnTo>
                    <a:pt x="2476" y="21793"/>
                  </a:lnTo>
                  <a:lnTo>
                    <a:pt x="2933" y="21653"/>
                  </a:lnTo>
                  <a:lnTo>
                    <a:pt x="3530" y="21069"/>
                  </a:lnTo>
                  <a:lnTo>
                    <a:pt x="3683" y="20726"/>
                  </a:lnTo>
                  <a:lnTo>
                    <a:pt x="3683" y="19913"/>
                  </a:lnTo>
                  <a:close/>
                </a:path>
                <a:path w="125095" h="54610">
                  <a:moveTo>
                    <a:pt x="3683" y="4432"/>
                  </a:moveTo>
                  <a:lnTo>
                    <a:pt x="3543" y="4127"/>
                  </a:lnTo>
                  <a:lnTo>
                    <a:pt x="3060" y="3810"/>
                  </a:lnTo>
                  <a:lnTo>
                    <a:pt x="2705" y="3695"/>
                  </a:lnTo>
                  <a:lnTo>
                    <a:pt x="1460" y="3390"/>
                  </a:lnTo>
                  <a:lnTo>
                    <a:pt x="1295" y="3327"/>
                  </a:lnTo>
                  <a:lnTo>
                    <a:pt x="990" y="3136"/>
                  </a:lnTo>
                  <a:lnTo>
                    <a:pt x="889" y="2984"/>
                  </a:lnTo>
                  <a:lnTo>
                    <a:pt x="889" y="2616"/>
                  </a:lnTo>
                  <a:lnTo>
                    <a:pt x="965" y="2463"/>
                  </a:lnTo>
                  <a:lnTo>
                    <a:pt x="1257" y="2247"/>
                  </a:lnTo>
                  <a:lnTo>
                    <a:pt x="1473" y="2197"/>
                  </a:lnTo>
                  <a:lnTo>
                    <a:pt x="2171" y="2197"/>
                  </a:lnTo>
                  <a:lnTo>
                    <a:pt x="2832" y="2959"/>
                  </a:lnTo>
                  <a:lnTo>
                    <a:pt x="3530" y="2959"/>
                  </a:lnTo>
                  <a:lnTo>
                    <a:pt x="3543" y="2667"/>
                  </a:lnTo>
                  <a:lnTo>
                    <a:pt x="3454" y="2400"/>
                  </a:lnTo>
                  <a:lnTo>
                    <a:pt x="2971" y="1752"/>
                  </a:lnTo>
                  <a:lnTo>
                    <a:pt x="2489" y="1549"/>
                  </a:lnTo>
                  <a:lnTo>
                    <a:pt x="1295" y="1549"/>
                  </a:lnTo>
                  <a:lnTo>
                    <a:pt x="889" y="1689"/>
                  </a:lnTo>
                  <a:lnTo>
                    <a:pt x="279" y="2209"/>
                  </a:lnTo>
                  <a:lnTo>
                    <a:pt x="127" y="2552"/>
                  </a:lnTo>
                  <a:lnTo>
                    <a:pt x="127" y="3327"/>
                  </a:lnTo>
                  <a:lnTo>
                    <a:pt x="292" y="3606"/>
                  </a:lnTo>
                  <a:lnTo>
                    <a:pt x="800" y="3924"/>
                  </a:lnTo>
                  <a:lnTo>
                    <a:pt x="1079" y="4025"/>
                  </a:lnTo>
                  <a:lnTo>
                    <a:pt x="2374" y="4356"/>
                  </a:lnTo>
                  <a:lnTo>
                    <a:pt x="2578" y="4432"/>
                  </a:lnTo>
                  <a:lnTo>
                    <a:pt x="2857" y="4597"/>
                  </a:lnTo>
                  <a:lnTo>
                    <a:pt x="2946" y="4737"/>
                  </a:lnTo>
                  <a:lnTo>
                    <a:pt x="2946" y="5181"/>
                  </a:lnTo>
                  <a:lnTo>
                    <a:pt x="2844" y="5372"/>
                  </a:lnTo>
                  <a:lnTo>
                    <a:pt x="2413" y="5600"/>
                  </a:lnTo>
                  <a:lnTo>
                    <a:pt x="2171" y="5664"/>
                  </a:lnTo>
                  <a:lnTo>
                    <a:pt x="1435" y="5664"/>
                  </a:lnTo>
                  <a:lnTo>
                    <a:pt x="1104" y="5549"/>
                  </a:lnTo>
                  <a:lnTo>
                    <a:pt x="812" y="5168"/>
                  </a:lnTo>
                  <a:lnTo>
                    <a:pt x="749" y="4978"/>
                  </a:lnTo>
                  <a:lnTo>
                    <a:pt x="723" y="4737"/>
                  </a:lnTo>
                  <a:lnTo>
                    <a:pt x="0" y="4737"/>
                  </a:lnTo>
                  <a:lnTo>
                    <a:pt x="25" y="5168"/>
                  </a:lnTo>
                  <a:lnTo>
                    <a:pt x="177" y="5549"/>
                  </a:lnTo>
                  <a:lnTo>
                    <a:pt x="723" y="6146"/>
                  </a:lnTo>
                  <a:lnTo>
                    <a:pt x="1193" y="6299"/>
                  </a:lnTo>
                  <a:lnTo>
                    <a:pt x="2476" y="6299"/>
                  </a:lnTo>
                  <a:lnTo>
                    <a:pt x="2933" y="6159"/>
                  </a:lnTo>
                  <a:lnTo>
                    <a:pt x="3530" y="5575"/>
                  </a:lnTo>
                  <a:lnTo>
                    <a:pt x="3683" y="5232"/>
                  </a:lnTo>
                  <a:lnTo>
                    <a:pt x="3683" y="4432"/>
                  </a:lnTo>
                  <a:close/>
                </a:path>
                <a:path w="125095" h="54610">
                  <a:moveTo>
                    <a:pt x="5308" y="48183"/>
                  </a:moveTo>
                  <a:lnTo>
                    <a:pt x="4546" y="48183"/>
                  </a:lnTo>
                  <a:lnTo>
                    <a:pt x="4546" y="52616"/>
                  </a:lnTo>
                  <a:lnTo>
                    <a:pt x="5308" y="52616"/>
                  </a:lnTo>
                  <a:lnTo>
                    <a:pt x="5308" y="48183"/>
                  </a:lnTo>
                  <a:close/>
                </a:path>
                <a:path w="125095" h="54610">
                  <a:moveTo>
                    <a:pt x="5308" y="46507"/>
                  </a:moveTo>
                  <a:lnTo>
                    <a:pt x="4546" y="46507"/>
                  </a:lnTo>
                  <a:lnTo>
                    <a:pt x="4546" y="47358"/>
                  </a:lnTo>
                  <a:lnTo>
                    <a:pt x="5308" y="47358"/>
                  </a:lnTo>
                  <a:lnTo>
                    <a:pt x="5308" y="46507"/>
                  </a:lnTo>
                  <a:close/>
                </a:path>
                <a:path w="125095" h="54610">
                  <a:moveTo>
                    <a:pt x="5308" y="32677"/>
                  </a:moveTo>
                  <a:lnTo>
                    <a:pt x="4546" y="32677"/>
                  </a:lnTo>
                  <a:lnTo>
                    <a:pt x="4546" y="37122"/>
                  </a:lnTo>
                  <a:lnTo>
                    <a:pt x="5308" y="37122"/>
                  </a:lnTo>
                  <a:lnTo>
                    <a:pt x="5308" y="32677"/>
                  </a:lnTo>
                  <a:close/>
                </a:path>
                <a:path w="125095" h="54610">
                  <a:moveTo>
                    <a:pt x="5308" y="31000"/>
                  </a:moveTo>
                  <a:lnTo>
                    <a:pt x="4546" y="31000"/>
                  </a:lnTo>
                  <a:lnTo>
                    <a:pt x="4546" y="31851"/>
                  </a:lnTo>
                  <a:lnTo>
                    <a:pt x="5308" y="31851"/>
                  </a:lnTo>
                  <a:lnTo>
                    <a:pt x="5308" y="31000"/>
                  </a:lnTo>
                  <a:close/>
                </a:path>
                <a:path w="125095" h="54610">
                  <a:moveTo>
                    <a:pt x="5308" y="17183"/>
                  </a:moveTo>
                  <a:lnTo>
                    <a:pt x="4546" y="17183"/>
                  </a:lnTo>
                  <a:lnTo>
                    <a:pt x="4546" y="21628"/>
                  </a:lnTo>
                  <a:lnTo>
                    <a:pt x="5308" y="21628"/>
                  </a:lnTo>
                  <a:lnTo>
                    <a:pt x="5308" y="17183"/>
                  </a:lnTo>
                  <a:close/>
                </a:path>
                <a:path w="125095" h="54610">
                  <a:moveTo>
                    <a:pt x="5308" y="15506"/>
                  </a:moveTo>
                  <a:lnTo>
                    <a:pt x="4546" y="15506"/>
                  </a:lnTo>
                  <a:lnTo>
                    <a:pt x="4546" y="16357"/>
                  </a:lnTo>
                  <a:lnTo>
                    <a:pt x="5308" y="16357"/>
                  </a:lnTo>
                  <a:lnTo>
                    <a:pt x="5308" y="15506"/>
                  </a:lnTo>
                  <a:close/>
                </a:path>
                <a:path w="125095" h="54610">
                  <a:moveTo>
                    <a:pt x="5308" y="1689"/>
                  </a:moveTo>
                  <a:lnTo>
                    <a:pt x="4546" y="1689"/>
                  </a:lnTo>
                  <a:lnTo>
                    <a:pt x="4546" y="6134"/>
                  </a:lnTo>
                  <a:lnTo>
                    <a:pt x="5308" y="6134"/>
                  </a:lnTo>
                  <a:lnTo>
                    <a:pt x="5308" y="1689"/>
                  </a:lnTo>
                  <a:close/>
                </a:path>
                <a:path w="125095" h="54610">
                  <a:moveTo>
                    <a:pt x="5308" y="12"/>
                  </a:moveTo>
                  <a:lnTo>
                    <a:pt x="4546" y="12"/>
                  </a:lnTo>
                  <a:lnTo>
                    <a:pt x="4546" y="863"/>
                  </a:lnTo>
                  <a:lnTo>
                    <a:pt x="5308" y="863"/>
                  </a:lnTo>
                  <a:lnTo>
                    <a:pt x="5308" y="12"/>
                  </a:lnTo>
                  <a:close/>
                </a:path>
                <a:path w="125095" h="54610">
                  <a:moveTo>
                    <a:pt x="8051" y="48158"/>
                  </a:moveTo>
                  <a:lnTo>
                    <a:pt x="7340" y="48158"/>
                  </a:lnTo>
                  <a:lnTo>
                    <a:pt x="7340" y="46913"/>
                  </a:lnTo>
                  <a:lnTo>
                    <a:pt x="6591" y="46913"/>
                  </a:lnTo>
                  <a:lnTo>
                    <a:pt x="6591" y="48158"/>
                  </a:lnTo>
                  <a:lnTo>
                    <a:pt x="5981" y="48158"/>
                  </a:lnTo>
                  <a:lnTo>
                    <a:pt x="5981" y="48768"/>
                  </a:lnTo>
                  <a:lnTo>
                    <a:pt x="6591" y="48768"/>
                  </a:lnTo>
                  <a:lnTo>
                    <a:pt x="6591" y="52006"/>
                  </a:lnTo>
                  <a:lnTo>
                    <a:pt x="6654" y="52235"/>
                  </a:lnTo>
                  <a:lnTo>
                    <a:pt x="6896" y="52590"/>
                  </a:lnTo>
                  <a:lnTo>
                    <a:pt x="7137" y="52692"/>
                  </a:lnTo>
                  <a:lnTo>
                    <a:pt x="7594" y="52692"/>
                  </a:lnTo>
                  <a:lnTo>
                    <a:pt x="7962" y="52641"/>
                  </a:lnTo>
                  <a:lnTo>
                    <a:pt x="8051" y="52019"/>
                  </a:lnTo>
                  <a:lnTo>
                    <a:pt x="7658" y="52044"/>
                  </a:lnTo>
                  <a:lnTo>
                    <a:pt x="7404" y="51943"/>
                  </a:lnTo>
                  <a:lnTo>
                    <a:pt x="7340" y="48768"/>
                  </a:lnTo>
                  <a:lnTo>
                    <a:pt x="8051" y="48768"/>
                  </a:lnTo>
                  <a:lnTo>
                    <a:pt x="8051" y="48158"/>
                  </a:lnTo>
                  <a:close/>
                </a:path>
                <a:path w="125095" h="54610">
                  <a:moveTo>
                    <a:pt x="8051" y="32664"/>
                  </a:moveTo>
                  <a:lnTo>
                    <a:pt x="7340" y="32664"/>
                  </a:lnTo>
                  <a:lnTo>
                    <a:pt x="7340" y="31419"/>
                  </a:lnTo>
                  <a:lnTo>
                    <a:pt x="6591" y="31419"/>
                  </a:lnTo>
                  <a:lnTo>
                    <a:pt x="6591" y="32664"/>
                  </a:lnTo>
                  <a:lnTo>
                    <a:pt x="5981" y="32664"/>
                  </a:lnTo>
                  <a:lnTo>
                    <a:pt x="5981" y="33274"/>
                  </a:lnTo>
                  <a:lnTo>
                    <a:pt x="6591" y="33274"/>
                  </a:lnTo>
                  <a:lnTo>
                    <a:pt x="6591" y="36512"/>
                  </a:lnTo>
                  <a:lnTo>
                    <a:pt x="6654" y="36741"/>
                  </a:lnTo>
                  <a:lnTo>
                    <a:pt x="6896" y="37096"/>
                  </a:lnTo>
                  <a:lnTo>
                    <a:pt x="7137" y="37185"/>
                  </a:lnTo>
                  <a:lnTo>
                    <a:pt x="7594" y="37185"/>
                  </a:lnTo>
                  <a:lnTo>
                    <a:pt x="7962" y="37147"/>
                  </a:lnTo>
                  <a:lnTo>
                    <a:pt x="8051" y="36525"/>
                  </a:lnTo>
                  <a:lnTo>
                    <a:pt x="7658" y="36537"/>
                  </a:lnTo>
                  <a:lnTo>
                    <a:pt x="7404" y="36436"/>
                  </a:lnTo>
                  <a:lnTo>
                    <a:pt x="7340" y="33274"/>
                  </a:lnTo>
                  <a:lnTo>
                    <a:pt x="8051" y="33274"/>
                  </a:lnTo>
                  <a:lnTo>
                    <a:pt x="8051" y="32664"/>
                  </a:lnTo>
                  <a:close/>
                </a:path>
                <a:path w="125095" h="54610">
                  <a:moveTo>
                    <a:pt x="8051" y="17170"/>
                  </a:moveTo>
                  <a:lnTo>
                    <a:pt x="7340" y="17170"/>
                  </a:lnTo>
                  <a:lnTo>
                    <a:pt x="7340" y="15925"/>
                  </a:lnTo>
                  <a:lnTo>
                    <a:pt x="6591" y="15925"/>
                  </a:lnTo>
                  <a:lnTo>
                    <a:pt x="6591" y="17170"/>
                  </a:lnTo>
                  <a:lnTo>
                    <a:pt x="5981" y="17170"/>
                  </a:lnTo>
                  <a:lnTo>
                    <a:pt x="5981" y="17780"/>
                  </a:lnTo>
                  <a:lnTo>
                    <a:pt x="6591" y="17780"/>
                  </a:lnTo>
                  <a:lnTo>
                    <a:pt x="6591" y="21018"/>
                  </a:lnTo>
                  <a:lnTo>
                    <a:pt x="6654" y="21247"/>
                  </a:lnTo>
                  <a:lnTo>
                    <a:pt x="6896" y="21602"/>
                  </a:lnTo>
                  <a:lnTo>
                    <a:pt x="7137" y="21691"/>
                  </a:lnTo>
                  <a:lnTo>
                    <a:pt x="7594" y="21691"/>
                  </a:lnTo>
                  <a:lnTo>
                    <a:pt x="7962" y="21653"/>
                  </a:lnTo>
                  <a:lnTo>
                    <a:pt x="8051" y="21031"/>
                  </a:lnTo>
                  <a:lnTo>
                    <a:pt x="7658" y="21043"/>
                  </a:lnTo>
                  <a:lnTo>
                    <a:pt x="7404" y="20942"/>
                  </a:lnTo>
                  <a:lnTo>
                    <a:pt x="7340" y="17780"/>
                  </a:lnTo>
                  <a:lnTo>
                    <a:pt x="8051" y="17780"/>
                  </a:lnTo>
                  <a:lnTo>
                    <a:pt x="8051" y="17170"/>
                  </a:lnTo>
                  <a:close/>
                </a:path>
                <a:path w="125095" h="54610">
                  <a:moveTo>
                    <a:pt x="8051" y="1676"/>
                  </a:moveTo>
                  <a:lnTo>
                    <a:pt x="7340" y="1676"/>
                  </a:lnTo>
                  <a:lnTo>
                    <a:pt x="7340" y="431"/>
                  </a:lnTo>
                  <a:lnTo>
                    <a:pt x="6591" y="431"/>
                  </a:lnTo>
                  <a:lnTo>
                    <a:pt x="6591" y="1676"/>
                  </a:lnTo>
                  <a:lnTo>
                    <a:pt x="5981" y="1676"/>
                  </a:lnTo>
                  <a:lnTo>
                    <a:pt x="5981" y="2286"/>
                  </a:lnTo>
                  <a:lnTo>
                    <a:pt x="6591" y="2286"/>
                  </a:lnTo>
                  <a:lnTo>
                    <a:pt x="6591" y="5524"/>
                  </a:lnTo>
                  <a:lnTo>
                    <a:pt x="6654" y="5753"/>
                  </a:lnTo>
                  <a:lnTo>
                    <a:pt x="6896" y="6108"/>
                  </a:lnTo>
                  <a:lnTo>
                    <a:pt x="7137" y="6197"/>
                  </a:lnTo>
                  <a:lnTo>
                    <a:pt x="7594" y="6197"/>
                  </a:lnTo>
                  <a:lnTo>
                    <a:pt x="7962" y="6159"/>
                  </a:lnTo>
                  <a:lnTo>
                    <a:pt x="8051" y="5537"/>
                  </a:lnTo>
                  <a:lnTo>
                    <a:pt x="7658" y="5549"/>
                  </a:lnTo>
                  <a:lnTo>
                    <a:pt x="7404" y="5448"/>
                  </a:lnTo>
                  <a:lnTo>
                    <a:pt x="7340" y="2286"/>
                  </a:lnTo>
                  <a:lnTo>
                    <a:pt x="8051" y="2286"/>
                  </a:lnTo>
                  <a:lnTo>
                    <a:pt x="8051" y="1676"/>
                  </a:lnTo>
                  <a:close/>
                </a:path>
                <a:path w="125095" h="54610">
                  <a:moveTo>
                    <a:pt x="12623" y="50622"/>
                  </a:moveTo>
                  <a:lnTo>
                    <a:pt x="11874" y="48425"/>
                  </a:lnTo>
                  <a:lnTo>
                    <a:pt x="11849" y="50038"/>
                  </a:lnTo>
                  <a:lnTo>
                    <a:pt x="9372" y="50038"/>
                  </a:lnTo>
                  <a:lnTo>
                    <a:pt x="9385" y="49707"/>
                  </a:lnTo>
                  <a:lnTo>
                    <a:pt x="9512" y="49339"/>
                  </a:lnTo>
                  <a:lnTo>
                    <a:pt x="9982" y="48831"/>
                  </a:lnTo>
                  <a:lnTo>
                    <a:pt x="10274" y="48717"/>
                  </a:lnTo>
                  <a:lnTo>
                    <a:pt x="11099" y="48717"/>
                  </a:lnTo>
                  <a:lnTo>
                    <a:pt x="11442" y="48895"/>
                  </a:lnTo>
                  <a:lnTo>
                    <a:pt x="11696" y="49339"/>
                  </a:lnTo>
                  <a:lnTo>
                    <a:pt x="11811" y="49644"/>
                  </a:lnTo>
                  <a:lnTo>
                    <a:pt x="11849" y="50038"/>
                  </a:lnTo>
                  <a:lnTo>
                    <a:pt x="11849" y="48425"/>
                  </a:lnTo>
                  <a:lnTo>
                    <a:pt x="11277" y="48133"/>
                  </a:lnTo>
                  <a:lnTo>
                    <a:pt x="10972" y="48056"/>
                  </a:lnTo>
                  <a:lnTo>
                    <a:pt x="10033" y="48056"/>
                  </a:lnTo>
                  <a:lnTo>
                    <a:pt x="9525" y="48285"/>
                  </a:lnTo>
                  <a:lnTo>
                    <a:pt x="8750" y="49174"/>
                  </a:lnTo>
                  <a:lnTo>
                    <a:pt x="8661" y="49453"/>
                  </a:lnTo>
                  <a:lnTo>
                    <a:pt x="8750" y="51765"/>
                  </a:lnTo>
                  <a:lnTo>
                    <a:pt x="9525" y="52578"/>
                  </a:lnTo>
                  <a:lnTo>
                    <a:pt x="9994" y="52781"/>
                  </a:lnTo>
                  <a:lnTo>
                    <a:pt x="10769" y="52781"/>
                  </a:lnTo>
                  <a:lnTo>
                    <a:pt x="12560" y="51219"/>
                  </a:lnTo>
                  <a:lnTo>
                    <a:pt x="11823" y="51219"/>
                  </a:lnTo>
                  <a:lnTo>
                    <a:pt x="11760" y="51447"/>
                  </a:lnTo>
                  <a:lnTo>
                    <a:pt x="11671" y="51587"/>
                  </a:lnTo>
                  <a:lnTo>
                    <a:pt x="11303" y="51993"/>
                  </a:lnTo>
                  <a:lnTo>
                    <a:pt x="10998" y="52120"/>
                  </a:lnTo>
                  <a:lnTo>
                    <a:pt x="10185" y="52120"/>
                  </a:lnTo>
                  <a:lnTo>
                    <a:pt x="9906" y="51993"/>
                  </a:lnTo>
                  <a:lnTo>
                    <a:pt x="9474" y="51447"/>
                  </a:lnTo>
                  <a:lnTo>
                    <a:pt x="9359" y="50622"/>
                  </a:lnTo>
                  <a:lnTo>
                    <a:pt x="12623" y="50622"/>
                  </a:lnTo>
                  <a:close/>
                </a:path>
                <a:path w="125095" h="54610">
                  <a:moveTo>
                    <a:pt x="12623" y="35128"/>
                  </a:moveTo>
                  <a:lnTo>
                    <a:pt x="12611" y="34531"/>
                  </a:lnTo>
                  <a:lnTo>
                    <a:pt x="12534" y="33959"/>
                  </a:lnTo>
                  <a:lnTo>
                    <a:pt x="12407" y="33591"/>
                  </a:lnTo>
                  <a:lnTo>
                    <a:pt x="12166" y="33223"/>
                  </a:lnTo>
                  <a:lnTo>
                    <a:pt x="11874" y="32931"/>
                  </a:lnTo>
                  <a:lnTo>
                    <a:pt x="11849" y="34531"/>
                  </a:lnTo>
                  <a:lnTo>
                    <a:pt x="9372" y="34531"/>
                  </a:lnTo>
                  <a:lnTo>
                    <a:pt x="9385" y="34213"/>
                  </a:lnTo>
                  <a:lnTo>
                    <a:pt x="9512" y="33832"/>
                  </a:lnTo>
                  <a:lnTo>
                    <a:pt x="9982" y="33337"/>
                  </a:lnTo>
                  <a:lnTo>
                    <a:pt x="10274" y="33223"/>
                  </a:lnTo>
                  <a:lnTo>
                    <a:pt x="11099" y="33223"/>
                  </a:lnTo>
                  <a:lnTo>
                    <a:pt x="11442" y="33401"/>
                  </a:lnTo>
                  <a:lnTo>
                    <a:pt x="11696" y="33845"/>
                  </a:lnTo>
                  <a:lnTo>
                    <a:pt x="11811" y="34150"/>
                  </a:lnTo>
                  <a:lnTo>
                    <a:pt x="11849" y="34531"/>
                  </a:lnTo>
                  <a:lnTo>
                    <a:pt x="11849" y="32931"/>
                  </a:lnTo>
                  <a:lnTo>
                    <a:pt x="11277" y="32639"/>
                  </a:lnTo>
                  <a:lnTo>
                    <a:pt x="10972" y="32562"/>
                  </a:lnTo>
                  <a:lnTo>
                    <a:pt x="10033" y="32562"/>
                  </a:lnTo>
                  <a:lnTo>
                    <a:pt x="9525" y="32778"/>
                  </a:lnTo>
                  <a:lnTo>
                    <a:pt x="8750" y="33680"/>
                  </a:lnTo>
                  <a:lnTo>
                    <a:pt x="8661" y="33959"/>
                  </a:lnTo>
                  <a:lnTo>
                    <a:pt x="8750" y="36271"/>
                  </a:lnTo>
                  <a:lnTo>
                    <a:pt x="9525" y="37071"/>
                  </a:lnTo>
                  <a:lnTo>
                    <a:pt x="9994" y="37274"/>
                  </a:lnTo>
                  <a:lnTo>
                    <a:pt x="10769" y="37274"/>
                  </a:lnTo>
                  <a:lnTo>
                    <a:pt x="12560" y="35725"/>
                  </a:lnTo>
                  <a:lnTo>
                    <a:pt x="11823" y="35725"/>
                  </a:lnTo>
                  <a:lnTo>
                    <a:pt x="11760" y="35941"/>
                  </a:lnTo>
                  <a:lnTo>
                    <a:pt x="11671" y="36093"/>
                  </a:lnTo>
                  <a:lnTo>
                    <a:pt x="11303" y="36499"/>
                  </a:lnTo>
                  <a:lnTo>
                    <a:pt x="10998" y="36626"/>
                  </a:lnTo>
                  <a:lnTo>
                    <a:pt x="10185" y="36626"/>
                  </a:lnTo>
                  <a:lnTo>
                    <a:pt x="9906" y="36499"/>
                  </a:lnTo>
                  <a:lnTo>
                    <a:pt x="9474" y="35941"/>
                  </a:lnTo>
                  <a:lnTo>
                    <a:pt x="9359" y="35128"/>
                  </a:lnTo>
                  <a:lnTo>
                    <a:pt x="12623" y="35128"/>
                  </a:lnTo>
                  <a:close/>
                </a:path>
                <a:path w="125095" h="54610">
                  <a:moveTo>
                    <a:pt x="12623" y="19634"/>
                  </a:moveTo>
                  <a:lnTo>
                    <a:pt x="11849" y="17424"/>
                  </a:lnTo>
                  <a:lnTo>
                    <a:pt x="11849" y="19037"/>
                  </a:lnTo>
                  <a:lnTo>
                    <a:pt x="9372" y="19037"/>
                  </a:lnTo>
                  <a:lnTo>
                    <a:pt x="9385" y="18707"/>
                  </a:lnTo>
                  <a:lnTo>
                    <a:pt x="9512" y="18338"/>
                  </a:lnTo>
                  <a:lnTo>
                    <a:pt x="9982" y="17843"/>
                  </a:lnTo>
                  <a:lnTo>
                    <a:pt x="10274" y="17716"/>
                  </a:lnTo>
                  <a:lnTo>
                    <a:pt x="11099" y="17716"/>
                  </a:lnTo>
                  <a:lnTo>
                    <a:pt x="11442" y="17907"/>
                  </a:lnTo>
                  <a:lnTo>
                    <a:pt x="11696" y="18351"/>
                  </a:lnTo>
                  <a:lnTo>
                    <a:pt x="11811" y="18656"/>
                  </a:lnTo>
                  <a:lnTo>
                    <a:pt x="11849" y="19037"/>
                  </a:lnTo>
                  <a:lnTo>
                    <a:pt x="11849" y="17424"/>
                  </a:lnTo>
                  <a:lnTo>
                    <a:pt x="11277" y="17132"/>
                  </a:lnTo>
                  <a:lnTo>
                    <a:pt x="10972" y="17068"/>
                  </a:lnTo>
                  <a:lnTo>
                    <a:pt x="10033" y="17068"/>
                  </a:lnTo>
                  <a:lnTo>
                    <a:pt x="9525" y="17284"/>
                  </a:lnTo>
                  <a:lnTo>
                    <a:pt x="8750" y="18186"/>
                  </a:lnTo>
                  <a:lnTo>
                    <a:pt x="8661" y="18453"/>
                  </a:lnTo>
                  <a:lnTo>
                    <a:pt x="8750" y="20777"/>
                  </a:lnTo>
                  <a:lnTo>
                    <a:pt x="9525" y="21577"/>
                  </a:lnTo>
                  <a:lnTo>
                    <a:pt x="9994" y="21780"/>
                  </a:lnTo>
                  <a:lnTo>
                    <a:pt x="10769" y="21780"/>
                  </a:lnTo>
                  <a:lnTo>
                    <a:pt x="12560" y="20218"/>
                  </a:lnTo>
                  <a:lnTo>
                    <a:pt x="11823" y="20218"/>
                  </a:lnTo>
                  <a:lnTo>
                    <a:pt x="11760" y="20447"/>
                  </a:lnTo>
                  <a:lnTo>
                    <a:pt x="11671" y="20599"/>
                  </a:lnTo>
                  <a:lnTo>
                    <a:pt x="11303" y="21005"/>
                  </a:lnTo>
                  <a:lnTo>
                    <a:pt x="10998" y="21132"/>
                  </a:lnTo>
                  <a:lnTo>
                    <a:pt x="10185" y="21132"/>
                  </a:lnTo>
                  <a:lnTo>
                    <a:pt x="9906" y="21005"/>
                  </a:lnTo>
                  <a:lnTo>
                    <a:pt x="9474" y="20447"/>
                  </a:lnTo>
                  <a:lnTo>
                    <a:pt x="9359" y="19634"/>
                  </a:lnTo>
                  <a:lnTo>
                    <a:pt x="12623" y="19634"/>
                  </a:lnTo>
                  <a:close/>
                </a:path>
                <a:path w="125095" h="54610">
                  <a:moveTo>
                    <a:pt x="12623" y="4140"/>
                  </a:moveTo>
                  <a:lnTo>
                    <a:pt x="11874" y="1943"/>
                  </a:lnTo>
                  <a:lnTo>
                    <a:pt x="11849" y="3543"/>
                  </a:lnTo>
                  <a:lnTo>
                    <a:pt x="9372" y="3543"/>
                  </a:lnTo>
                  <a:lnTo>
                    <a:pt x="9385" y="3225"/>
                  </a:lnTo>
                  <a:lnTo>
                    <a:pt x="9512" y="2844"/>
                  </a:lnTo>
                  <a:lnTo>
                    <a:pt x="9982" y="2349"/>
                  </a:lnTo>
                  <a:lnTo>
                    <a:pt x="10274" y="2222"/>
                  </a:lnTo>
                  <a:lnTo>
                    <a:pt x="11099" y="2222"/>
                  </a:lnTo>
                  <a:lnTo>
                    <a:pt x="11442" y="2413"/>
                  </a:lnTo>
                  <a:lnTo>
                    <a:pt x="11696" y="2857"/>
                  </a:lnTo>
                  <a:lnTo>
                    <a:pt x="11811" y="3162"/>
                  </a:lnTo>
                  <a:lnTo>
                    <a:pt x="11849" y="3543"/>
                  </a:lnTo>
                  <a:lnTo>
                    <a:pt x="11849" y="1943"/>
                  </a:lnTo>
                  <a:lnTo>
                    <a:pt x="11277" y="1651"/>
                  </a:lnTo>
                  <a:lnTo>
                    <a:pt x="10972" y="1574"/>
                  </a:lnTo>
                  <a:lnTo>
                    <a:pt x="10033" y="1574"/>
                  </a:lnTo>
                  <a:lnTo>
                    <a:pt x="9525" y="1790"/>
                  </a:lnTo>
                  <a:lnTo>
                    <a:pt x="8750" y="2692"/>
                  </a:lnTo>
                  <a:lnTo>
                    <a:pt x="8661" y="2959"/>
                  </a:lnTo>
                  <a:lnTo>
                    <a:pt x="8750" y="5283"/>
                  </a:lnTo>
                  <a:lnTo>
                    <a:pt x="9525" y="6083"/>
                  </a:lnTo>
                  <a:lnTo>
                    <a:pt x="9994" y="6286"/>
                  </a:lnTo>
                  <a:lnTo>
                    <a:pt x="10769" y="6286"/>
                  </a:lnTo>
                  <a:lnTo>
                    <a:pt x="12560" y="4737"/>
                  </a:lnTo>
                  <a:lnTo>
                    <a:pt x="11823" y="4737"/>
                  </a:lnTo>
                  <a:lnTo>
                    <a:pt x="11760" y="4953"/>
                  </a:lnTo>
                  <a:lnTo>
                    <a:pt x="11671" y="5105"/>
                  </a:lnTo>
                  <a:lnTo>
                    <a:pt x="11303" y="5511"/>
                  </a:lnTo>
                  <a:lnTo>
                    <a:pt x="10998" y="5638"/>
                  </a:lnTo>
                  <a:lnTo>
                    <a:pt x="10185" y="5638"/>
                  </a:lnTo>
                  <a:lnTo>
                    <a:pt x="9906" y="5511"/>
                  </a:lnTo>
                  <a:lnTo>
                    <a:pt x="9474" y="4953"/>
                  </a:lnTo>
                  <a:lnTo>
                    <a:pt x="9359" y="4140"/>
                  </a:lnTo>
                  <a:lnTo>
                    <a:pt x="12623" y="4140"/>
                  </a:lnTo>
                  <a:close/>
                </a:path>
                <a:path w="125095" h="54610">
                  <a:moveTo>
                    <a:pt x="17741" y="53263"/>
                  </a:moveTo>
                  <a:lnTo>
                    <a:pt x="12992" y="53263"/>
                  </a:lnTo>
                  <a:lnTo>
                    <a:pt x="12992" y="53682"/>
                  </a:lnTo>
                  <a:lnTo>
                    <a:pt x="17741" y="53682"/>
                  </a:lnTo>
                  <a:lnTo>
                    <a:pt x="17741" y="53263"/>
                  </a:lnTo>
                  <a:close/>
                </a:path>
                <a:path w="125095" h="54610">
                  <a:moveTo>
                    <a:pt x="17741" y="37769"/>
                  </a:moveTo>
                  <a:lnTo>
                    <a:pt x="12992" y="37769"/>
                  </a:lnTo>
                  <a:lnTo>
                    <a:pt x="12992" y="38188"/>
                  </a:lnTo>
                  <a:lnTo>
                    <a:pt x="17741" y="38188"/>
                  </a:lnTo>
                  <a:lnTo>
                    <a:pt x="17741" y="37769"/>
                  </a:lnTo>
                  <a:close/>
                </a:path>
                <a:path w="125095" h="54610">
                  <a:moveTo>
                    <a:pt x="17741" y="22263"/>
                  </a:moveTo>
                  <a:lnTo>
                    <a:pt x="12992" y="22263"/>
                  </a:lnTo>
                  <a:lnTo>
                    <a:pt x="12992" y="22694"/>
                  </a:lnTo>
                  <a:lnTo>
                    <a:pt x="17741" y="22694"/>
                  </a:lnTo>
                  <a:lnTo>
                    <a:pt x="17741" y="22263"/>
                  </a:lnTo>
                  <a:close/>
                </a:path>
                <a:path w="125095" h="54610">
                  <a:moveTo>
                    <a:pt x="17741" y="6781"/>
                  </a:moveTo>
                  <a:lnTo>
                    <a:pt x="12992" y="6781"/>
                  </a:lnTo>
                  <a:lnTo>
                    <a:pt x="12992" y="7200"/>
                  </a:lnTo>
                  <a:lnTo>
                    <a:pt x="17741" y="7200"/>
                  </a:lnTo>
                  <a:lnTo>
                    <a:pt x="17741" y="6781"/>
                  </a:lnTo>
                  <a:close/>
                </a:path>
                <a:path w="125095" h="54610">
                  <a:moveTo>
                    <a:pt x="19050" y="1689"/>
                  </a:moveTo>
                  <a:lnTo>
                    <a:pt x="18288" y="1689"/>
                  </a:lnTo>
                  <a:lnTo>
                    <a:pt x="18288" y="6134"/>
                  </a:lnTo>
                  <a:lnTo>
                    <a:pt x="19050" y="6134"/>
                  </a:lnTo>
                  <a:lnTo>
                    <a:pt x="19050" y="1689"/>
                  </a:lnTo>
                  <a:close/>
                </a:path>
                <a:path w="125095" h="54610">
                  <a:moveTo>
                    <a:pt x="19050" y="12"/>
                  </a:moveTo>
                  <a:lnTo>
                    <a:pt x="18288" y="12"/>
                  </a:lnTo>
                  <a:lnTo>
                    <a:pt x="18288" y="863"/>
                  </a:lnTo>
                  <a:lnTo>
                    <a:pt x="19050" y="863"/>
                  </a:lnTo>
                  <a:lnTo>
                    <a:pt x="19050" y="12"/>
                  </a:lnTo>
                  <a:close/>
                </a:path>
                <a:path w="125095" h="54610">
                  <a:moveTo>
                    <a:pt x="19900" y="32664"/>
                  </a:moveTo>
                  <a:lnTo>
                    <a:pt x="19189" y="32664"/>
                  </a:lnTo>
                  <a:lnTo>
                    <a:pt x="19189" y="31419"/>
                  </a:lnTo>
                  <a:lnTo>
                    <a:pt x="18440" y="31419"/>
                  </a:lnTo>
                  <a:lnTo>
                    <a:pt x="18440" y="32664"/>
                  </a:lnTo>
                  <a:lnTo>
                    <a:pt x="17830" y="32664"/>
                  </a:lnTo>
                  <a:lnTo>
                    <a:pt x="17830" y="33274"/>
                  </a:lnTo>
                  <a:lnTo>
                    <a:pt x="18440" y="33274"/>
                  </a:lnTo>
                  <a:lnTo>
                    <a:pt x="18440" y="36512"/>
                  </a:lnTo>
                  <a:lnTo>
                    <a:pt x="18503" y="36741"/>
                  </a:lnTo>
                  <a:lnTo>
                    <a:pt x="18745" y="37096"/>
                  </a:lnTo>
                  <a:lnTo>
                    <a:pt x="18986" y="37185"/>
                  </a:lnTo>
                  <a:lnTo>
                    <a:pt x="19443" y="37185"/>
                  </a:lnTo>
                  <a:lnTo>
                    <a:pt x="19812" y="37147"/>
                  </a:lnTo>
                  <a:lnTo>
                    <a:pt x="19900" y="36525"/>
                  </a:lnTo>
                  <a:lnTo>
                    <a:pt x="19507" y="36537"/>
                  </a:lnTo>
                  <a:lnTo>
                    <a:pt x="19253" y="36436"/>
                  </a:lnTo>
                  <a:lnTo>
                    <a:pt x="19189" y="33274"/>
                  </a:lnTo>
                  <a:lnTo>
                    <a:pt x="19900" y="33274"/>
                  </a:lnTo>
                  <a:lnTo>
                    <a:pt x="19900" y="32664"/>
                  </a:lnTo>
                  <a:close/>
                </a:path>
                <a:path w="125095" h="54610">
                  <a:moveTo>
                    <a:pt x="21894" y="48196"/>
                  </a:moveTo>
                  <a:lnTo>
                    <a:pt x="21209" y="48196"/>
                  </a:lnTo>
                  <a:lnTo>
                    <a:pt x="21209" y="48768"/>
                  </a:lnTo>
                  <a:lnTo>
                    <a:pt x="21094" y="48628"/>
                  </a:lnTo>
                  <a:lnTo>
                    <a:pt x="21094" y="49403"/>
                  </a:lnTo>
                  <a:lnTo>
                    <a:pt x="20993" y="51409"/>
                  </a:lnTo>
                  <a:lnTo>
                    <a:pt x="20802" y="51816"/>
                  </a:lnTo>
                  <a:lnTo>
                    <a:pt x="20421" y="52057"/>
                  </a:lnTo>
                  <a:lnTo>
                    <a:pt x="19545" y="52057"/>
                  </a:lnTo>
                  <a:lnTo>
                    <a:pt x="19265" y="51930"/>
                  </a:lnTo>
                  <a:lnTo>
                    <a:pt x="18859" y="51409"/>
                  </a:lnTo>
                  <a:lnTo>
                    <a:pt x="18834" y="49707"/>
                  </a:lnTo>
                  <a:lnTo>
                    <a:pt x="19113" y="48996"/>
                  </a:lnTo>
                  <a:lnTo>
                    <a:pt x="19469" y="48742"/>
                  </a:lnTo>
                  <a:lnTo>
                    <a:pt x="20345" y="48742"/>
                  </a:lnTo>
                  <a:lnTo>
                    <a:pt x="20637" y="48869"/>
                  </a:lnTo>
                  <a:lnTo>
                    <a:pt x="21094" y="49403"/>
                  </a:lnTo>
                  <a:lnTo>
                    <a:pt x="21094" y="48628"/>
                  </a:lnTo>
                  <a:lnTo>
                    <a:pt x="20916" y="48437"/>
                  </a:lnTo>
                  <a:lnTo>
                    <a:pt x="20510" y="48158"/>
                  </a:lnTo>
                  <a:lnTo>
                    <a:pt x="20205" y="48082"/>
                  </a:lnTo>
                  <a:lnTo>
                    <a:pt x="19342" y="48082"/>
                  </a:lnTo>
                  <a:lnTo>
                    <a:pt x="18897" y="48298"/>
                  </a:lnTo>
                  <a:lnTo>
                    <a:pt x="18173" y="49136"/>
                  </a:lnTo>
                  <a:lnTo>
                    <a:pt x="18084" y="49403"/>
                  </a:lnTo>
                  <a:lnTo>
                    <a:pt x="18173" y="51816"/>
                  </a:lnTo>
                  <a:lnTo>
                    <a:pt x="18897" y="52501"/>
                  </a:lnTo>
                  <a:lnTo>
                    <a:pt x="19316" y="52666"/>
                  </a:lnTo>
                  <a:lnTo>
                    <a:pt x="20154" y="52666"/>
                  </a:lnTo>
                  <a:lnTo>
                    <a:pt x="20421" y="52616"/>
                  </a:lnTo>
                  <a:lnTo>
                    <a:pt x="20853" y="52387"/>
                  </a:lnTo>
                  <a:lnTo>
                    <a:pt x="21031" y="52222"/>
                  </a:lnTo>
                  <a:lnTo>
                    <a:pt x="21132" y="52057"/>
                  </a:lnTo>
                  <a:lnTo>
                    <a:pt x="21082" y="53174"/>
                  </a:lnTo>
                  <a:lnTo>
                    <a:pt x="20853" y="53682"/>
                  </a:lnTo>
                  <a:lnTo>
                    <a:pt x="20485" y="53886"/>
                  </a:lnTo>
                  <a:lnTo>
                    <a:pt x="19545" y="53886"/>
                  </a:lnTo>
                  <a:lnTo>
                    <a:pt x="19278" y="53797"/>
                  </a:lnTo>
                  <a:lnTo>
                    <a:pt x="18999" y="53517"/>
                  </a:lnTo>
                  <a:lnTo>
                    <a:pt x="18884" y="53174"/>
                  </a:lnTo>
                  <a:lnTo>
                    <a:pt x="18122" y="53174"/>
                  </a:lnTo>
                  <a:lnTo>
                    <a:pt x="18199" y="53682"/>
                  </a:lnTo>
                  <a:lnTo>
                    <a:pt x="18351" y="53962"/>
                  </a:lnTo>
                  <a:lnTo>
                    <a:pt x="18999" y="54394"/>
                  </a:lnTo>
                  <a:lnTo>
                    <a:pt x="19405" y="54495"/>
                  </a:lnTo>
                  <a:lnTo>
                    <a:pt x="20751" y="54495"/>
                  </a:lnTo>
                  <a:lnTo>
                    <a:pt x="21336" y="54190"/>
                  </a:lnTo>
                  <a:lnTo>
                    <a:pt x="21501" y="53886"/>
                  </a:lnTo>
                  <a:lnTo>
                    <a:pt x="21818" y="53263"/>
                  </a:lnTo>
                  <a:lnTo>
                    <a:pt x="21894" y="51993"/>
                  </a:lnTo>
                  <a:lnTo>
                    <a:pt x="21894" y="48768"/>
                  </a:lnTo>
                  <a:lnTo>
                    <a:pt x="21894" y="48196"/>
                  </a:lnTo>
                  <a:close/>
                </a:path>
                <a:path w="125095" h="54610">
                  <a:moveTo>
                    <a:pt x="21894" y="17208"/>
                  </a:moveTo>
                  <a:lnTo>
                    <a:pt x="21209" y="17208"/>
                  </a:lnTo>
                  <a:lnTo>
                    <a:pt x="21209" y="17767"/>
                  </a:lnTo>
                  <a:lnTo>
                    <a:pt x="21094" y="17627"/>
                  </a:lnTo>
                  <a:lnTo>
                    <a:pt x="21094" y="18415"/>
                  </a:lnTo>
                  <a:lnTo>
                    <a:pt x="20993" y="20408"/>
                  </a:lnTo>
                  <a:lnTo>
                    <a:pt x="20802" y="20815"/>
                  </a:lnTo>
                  <a:lnTo>
                    <a:pt x="20421" y="21069"/>
                  </a:lnTo>
                  <a:lnTo>
                    <a:pt x="19545" y="21069"/>
                  </a:lnTo>
                  <a:lnTo>
                    <a:pt x="19265" y="20929"/>
                  </a:lnTo>
                  <a:lnTo>
                    <a:pt x="18859" y="20408"/>
                  </a:lnTo>
                  <a:lnTo>
                    <a:pt x="18834" y="18707"/>
                  </a:lnTo>
                  <a:lnTo>
                    <a:pt x="19113" y="17995"/>
                  </a:lnTo>
                  <a:lnTo>
                    <a:pt x="19469" y="17741"/>
                  </a:lnTo>
                  <a:lnTo>
                    <a:pt x="20345" y="17741"/>
                  </a:lnTo>
                  <a:lnTo>
                    <a:pt x="20637" y="17881"/>
                  </a:lnTo>
                  <a:lnTo>
                    <a:pt x="21094" y="18415"/>
                  </a:lnTo>
                  <a:lnTo>
                    <a:pt x="21094" y="17627"/>
                  </a:lnTo>
                  <a:lnTo>
                    <a:pt x="20916" y="17437"/>
                  </a:lnTo>
                  <a:lnTo>
                    <a:pt x="20510" y="17170"/>
                  </a:lnTo>
                  <a:lnTo>
                    <a:pt x="20205" y="17081"/>
                  </a:lnTo>
                  <a:lnTo>
                    <a:pt x="19342" y="17081"/>
                  </a:lnTo>
                  <a:lnTo>
                    <a:pt x="18897" y="17297"/>
                  </a:lnTo>
                  <a:lnTo>
                    <a:pt x="18173" y="18148"/>
                  </a:lnTo>
                  <a:lnTo>
                    <a:pt x="18084" y="18415"/>
                  </a:lnTo>
                  <a:lnTo>
                    <a:pt x="18173" y="20815"/>
                  </a:lnTo>
                  <a:lnTo>
                    <a:pt x="18897" y="21501"/>
                  </a:lnTo>
                  <a:lnTo>
                    <a:pt x="19316" y="21678"/>
                  </a:lnTo>
                  <a:lnTo>
                    <a:pt x="20154" y="21678"/>
                  </a:lnTo>
                  <a:lnTo>
                    <a:pt x="20421" y="21628"/>
                  </a:lnTo>
                  <a:lnTo>
                    <a:pt x="20853" y="21399"/>
                  </a:lnTo>
                  <a:lnTo>
                    <a:pt x="21031" y="21234"/>
                  </a:lnTo>
                  <a:lnTo>
                    <a:pt x="21132" y="21069"/>
                  </a:lnTo>
                  <a:lnTo>
                    <a:pt x="21082" y="22174"/>
                  </a:lnTo>
                  <a:lnTo>
                    <a:pt x="20853" y="22682"/>
                  </a:lnTo>
                  <a:lnTo>
                    <a:pt x="20485" y="22885"/>
                  </a:lnTo>
                  <a:lnTo>
                    <a:pt x="19545" y="22885"/>
                  </a:lnTo>
                  <a:lnTo>
                    <a:pt x="19278" y="22796"/>
                  </a:lnTo>
                  <a:lnTo>
                    <a:pt x="18999" y="22529"/>
                  </a:lnTo>
                  <a:lnTo>
                    <a:pt x="18884" y="22174"/>
                  </a:lnTo>
                  <a:lnTo>
                    <a:pt x="18122" y="22174"/>
                  </a:lnTo>
                  <a:lnTo>
                    <a:pt x="18199" y="22682"/>
                  </a:lnTo>
                  <a:lnTo>
                    <a:pt x="18351" y="22974"/>
                  </a:lnTo>
                  <a:lnTo>
                    <a:pt x="18999" y="23393"/>
                  </a:lnTo>
                  <a:lnTo>
                    <a:pt x="19405" y="23507"/>
                  </a:lnTo>
                  <a:lnTo>
                    <a:pt x="20751" y="23507"/>
                  </a:lnTo>
                  <a:lnTo>
                    <a:pt x="21336" y="23202"/>
                  </a:lnTo>
                  <a:lnTo>
                    <a:pt x="21501" y="22885"/>
                  </a:lnTo>
                  <a:lnTo>
                    <a:pt x="21818" y="22275"/>
                  </a:lnTo>
                  <a:lnTo>
                    <a:pt x="21894" y="21005"/>
                  </a:lnTo>
                  <a:lnTo>
                    <a:pt x="21894" y="17767"/>
                  </a:lnTo>
                  <a:lnTo>
                    <a:pt x="21894" y="17208"/>
                  </a:lnTo>
                  <a:close/>
                </a:path>
                <a:path w="125095" h="54610">
                  <a:moveTo>
                    <a:pt x="23799" y="15506"/>
                  </a:moveTo>
                  <a:lnTo>
                    <a:pt x="23050" y="15506"/>
                  </a:lnTo>
                  <a:lnTo>
                    <a:pt x="23050" y="21628"/>
                  </a:lnTo>
                  <a:lnTo>
                    <a:pt x="23799" y="21628"/>
                  </a:lnTo>
                  <a:lnTo>
                    <a:pt x="23799" y="15506"/>
                  </a:lnTo>
                  <a:close/>
                </a:path>
                <a:path w="125095" h="54610">
                  <a:moveTo>
                    <a:pt x="23812" y="0"/>
                  </a:moveTo>
                  <a:lnTo>
                    <a:pt x="23088" y="0"/>
                  </a:lnTo>
                  <a:lnTo>
                    <a:pt x="23088" y="2247"/>
                  </a:lnTo>
                  <a:lnTo>
                    <a:pt x="23012" y="4889"/>
                  </a:lnTo>
                  <a:lnTo>
                    <a:pt x="22567" y="5473"/>
                  </a:lnTo>
                  <a:lnTo>
                    <a:pt x="22275" y="5638"/>
                  </a:lnTo>
                  <a:lnTo>
                    <a:pt x="21488" y="5638"/>
                  </a:lnTo>
                  <a:lnTo>
                    <a:pt x="21158" y="5473"/>
                  </a:lnTo>
                  <a:lnTo>
                    <a:pt x="20789" y="4889"/>
                  </a:lnTo>
                  <a:lnTo>
                    <a:pt x="20777" y="2971"/>
                  </a:lnTo>
                  <a:lnTo>
                    <a:pt x="21247" y="2387"/>
                  </a:lnTo>
                  <a:lnTo>
                    <a:pt x="23012" y="4889"/>
                  </a:lnTo>
                  <a:lnTo>
                    <a:pt x="23012" y="2171"/>
                  </a:lnTo>
                  <a:lnTo>
                    <a:pt x="22771" y="1892"/>
                  </a:lnTo>
                  <a:lnTo>
                    <a:pt x="22402" y="1663"/>
                  </a:lnTo>
                  <a:lnTo>
                    <a:pt x="22123" y="1587"/>
                  </a:lnTo>
                  <a:lnTo>
                    <a:pt x="21170" y="1587"/>
                  </a:lnTo>
                  <a:lnTo>
                    <a:pt x="20739" y="1816"/>
                  </a:lnTo>
                  <a:lnTo>
                    <a:pt x="20027" y="2781"/>
                  </a:lnTo>
                  <a:lnTo>
                    <a:pt x="19977" y="2971"/>
                  </a:lnTo>
                  <a:lnTo>
                    <a:pt x="20040" y="5245"/>
                  </a:lnTo>
                  <a:lnTo>
                    <a:pt x="20777" y="6083"/>
                  </a:lnTo>
                  <a:lnTo>
                    <a:pt x="21196" y="6286"/>
                  </a:lnTo>
                  <a:lnTo>
                    <a:pt x="22009" y="6286"/>
                  </a:lnTo>
                  <a:lnTo>
                    <a:pt x="23139" y="5511"/>
                  </a:lnTo>
                  <a:lnTo>
                    <a:pt x="23139" y="6134"/>
                  </a:lnTo>
                  <a:lnTo>
                    <a:pt x="23812" y="6134"/>
                  </a:lnTo>
                  <a:lnTo>
                    <a:pt x="23812" y="5511"/>
                  </a:lnTo>
                  <a:lnTo>
                    <a:pt x="23812" y="0"/>
                  </a:lnTo>
                  <a:close/>
                </a:path>
                <a:path w="125095" h="54610">
                  <a:moveTo>
                    <a:pt x="24269" y="32664"/>
                  </a:moveTo>
                  <a:lnTo>
                    <a:pt x="23431" y="32664"/>
                  </a:lnTo>
                  <a:lnTo>
                    <a:pt x="22237" y="36296"/>
                  </a:lnTo>
                  <a:lnTo>
                    <a:pt x="21043" y="32664"/>
                  </a:lnTo>
                  <a:lnTo>
                    <a:pt x="20193" y="32664"/>
                  </a:lnTo>
                  <a:lnTo>
                    <a:pt x="21844" y="37249"/>
                  </a:lnTo>
                  <a:lnTo>
                    <a:pt x="21513" y="38023"/>
                  </a:lnTo>
                  <a:lnTo>
                    <a:pt x="21399" y="38176"/>
                  </a:lnTo>
                  <a:lnTo>
                    <a:pt x="21272" y="38265"/>
                  </a:lnTo>
                  <a:lnTo>
                    <a:pt x="20942" y="38277"/>
                  </a:lnTo>
                  <a:lnTo>
                    <a:pt x="20599" y="38201"/>
                  </a:lnTo>
                  <a:lnTo>
                    <a:pt x="20599" y="38887"/>
                  </a:lnTo>
                  <a:lnTo>
                    <a:pt x="20802" y="38938"/>
                  </a:lnTo>
                  <a:lnTo>
                    <a:pt x="21475" y="38950"/>
                  </a:lnTo>
                  <a:lnTo>
                    <a:pt x="21780" y="38823"/>
                  </a:lnTo>
                  <a:lnTo>
                    <a:pt x="22148" y="38315"/>
                  </a:lnTo>
                  <a:lnTo>
                    <a:pt x="22453" y="37630"/>
                  </a:lnTo>
                  <a:lnTo>
                    <a:pt x="23063" y="36004"/>
                  </a:lnTo>
                  <a:lnTo>
                    <a:pt x="24269" y="32664"/>
                  </a:lnTo>
                  <a:close/>
                </a:path>
                <a:path w="125095" h="54610">
                  <a:moveTo>
                    <a:pt x="25209" y="48082"/>
                  </a:moveTo>
                  <a:lnTo>
                    <a:pt x="24980" y="48056"/>
                  </a:lnTo>
                  <a:lnTo>
                    <a:pt x="24676" y="48056"/>
                  </a:lnTo>
                  <a:lnTo>
                    <a:pt x="24409" y="48171"/>
                  </a:lnTo>
                  <a:lnTo>
                    <a:pt x="23964" y="48602"/>
                  </a:lnTo>
                  <a:lnTo>
                    <a:pt x="23812" y="48780"/>
                  </a:lnTo>
                  <a:lnTo>
                    <a:pt x="23761" y="48933"/>
                  </a:lnTo>
                  <a:lnTo>
                    <a:pt x="23761" y="48158"/>
                  </a:lnTo>
                  <a:lnTo>
                    <a:pt x="23050" y="48158"/>
                  </a:lnTo>
                  <a:lnTo>
                    <a:pt x="23050" y="52616"/>
                  </a:lnTo>
                  <a:lnTo>
                    <a:pt x="23799" y="52616"/>
                  </a:lnTo>
                  <a:lnTo>
                    <a:pt x="23799" y="49733"/>
                  </a:lnTo>
                  <a:lnTo>
                    <a:pt x="23901" y="49453"/>
                  </a:lnTo>
                  <a:lnTo>
                    <a:pt x="24307" y="48971"/>
                  </a:lnTo>
                  <a:lnTo>
                    <a:pt x="24587" y="48856"/>
                  </a:lnTo>
                  <a:lnTo>
                    <a:pt x="24968" y="48856"/>
                  </a:lnTo>
                  <a:lnTo>
                    <a:pt x="25209" y="48869"/>
                  </a:lnTo>
                  <a:lnTo>
                    <a:pt x="25209" y="48082"/>
                  </a:lnTo>
                  <a:close/>
                </a:path>
                <a:path w="125095" h="54610">
                  <a:moveTo>
                    <a:pt x="28409" y="12"/>
                  </a:moveTo>
                  <a:lnTo>
                    <a:pt x="27571" y="12"/>
                  </a:lnTo>
                  <a:lnTo>
                    <a:pt x="27571" y="6134"/>
                  </a:lnTo>
                  <a:lnTo>
                    <a:pt x="28409" y="6134"/>
                  </a:lnTo>
                  <a:lnTo>
                    <a:pt x="28409" y="12"/>
                  </a:lnTo>
                  <a:close/>
                </a:path>
                <a:path w="125095" h="54610">
                  <a:moveTo>
                    <a:pt x="28765" y="18554"/>
                  </a:moveTo>
                  <a:lnTo>
                    <a:pt x="28575" y="17995"/>
                  </a:lnTo>
                  <a:lnTo>
                    <a:pt x="28244" y="17691"/>
                  </a:lnTo>
                  <a:lnTo>
                    <a:pt x="27914" y="17373"/>
                  </a:lnTo>
                  <a:lnTo>
                    <a:pt x="27914" y="18554"/>
                  </a:lnTo>
                  <a:lnTo>
                    <a:pt x="27825" y="20345"/>
                  </a:lnTo>
                  <a:lnTo>
                    <a:pt x="27520" y="20955"/>
                  </a:lnTo>
                  <a:lnTo>
                    <a:pt x="27178" y="21145"/>
                  </a:lnTo>
                  <a:lnTo>
                    <a:pt x="26238" y="21145"/>
                  </a:lnTo>
                  <a:lnTo>
                    <a:pt x="25908" y="20980"/>
                  </a:lnTo>
                  <a:lnTo>
                    <a:pt x="25488" y="20345"/>
                  </a:lnTo>
                  <a:lnTo>
                    <a:pt x="25488" y="18554"/>
                  </a:lnTo>
                  <a:lnTo>
                    <a:pt x="27914" y="18554"/>
                  </a:lnTo>
                  <a:lnTo>
                    <a:pt x="27914" y="17373"/>
                  </a:lnTo>
                  <a:lnTo>
                    <a:pt x="27774" y="17233"/>
                  </a:lnTo>
                  <a:lnTo>
                    <a:pt x="27292" y="17030"/>
                  </a:lnTo>
                  <a:lnTo>
                    <a:pt x="26073" y="17030"/>
                  </a:lnTo>
                  <a:lnTo>
                    <a:pt x="25565" y="17259"/>
                  </a:lnTo>
                  <a:lnTo>
                    <a:pt x="24803" y="18148"/>
                  </a:lnTo>
                  <a:lnTo>
                    <a:pt x="24676" y="18554"/>
                  </a:lnTo>
                  <a:lnTo>
                    <a:pt x="24803" y="20751"/>
                  </a:lnTo>
                  <a:lnTo>
                    <a:pt x="25514" y="21577"/>
                  </a:lnTo>
                  <a:lnTo>
                    <a:pt x="26009" y="21780"/>
                  </a:lnTo>
                  <a:lnTo>
                    <a:pt x="27355" y="21780"/>
                  </a:lnTo>
                  <a:lnTo>
                    <a:pt x="27889" y="21551"/>
                  </a:lnTo>
                  <a:lnTo>
                    <a:pt x="28194" y="21145"/>
                  </a:lnTo>
                  <a:lnTo>
                    <a:pt x="28587" y="20612"/>
                  </a:lnTo>
                  <a:lnTo>
                    <a:pt x="28676" y="20345"/>
                  </a:lnTo>
                  <a:lnTo>
                    <a:pt x="28765" y="18554"/>
                  </a:lnTo>
                  <a:close/>
                </a:path>
                <a:path w="125095" h="54610">
                  <a:moveTo>
                    <a:pt x="28778" y="34074"/>
                  </a:moveTo>
                  <a:lnTo>
                    <a:pt x="28600" y="33515"/>
                  </a:lnTo>
                  <a:lnTo>
                    <a:pt x="28321" y="33210"/>
                  </a:lnTo>
                  <a:lnTo>
                    <a:pt x="27914" y="32778"/>
                  </a:lnTo>
                  <a:lnTo>
                    <a:pt x="27914" y="34074"/>
                  </a:lnTo>
                  <a:lnTo>
                    <a:pt x="27901" y="35877"/>
                  </a:lnTo>
                  <a:lnTo>
                    <a:pt x="27432" y="36461"/>
                  </a:lnTo>
                  <a:lnTo>
                    <a:pt x="27152" y="36614"/>
                  </a:lnTo>
                  <a:lnTo>
                    <a:pt x="26276" y="36614"/>
                  </a:lnTo>
                  <a:lnTo>
                    <a:pt x="25920" y="36385"/>
                  </a:lnTo>
                  <a:lnTo>
                    <a:pt x="25704" y="35877"/>
                  </a:lnTo>
                  <a:lnTo>
                    <a:pt x="25704" y="34074"/>
                  </a:lnTo>
                  <a:lnTo>
                    <a:pt x="25908" y="33515"/>
                  </a:lnTo>
                  <a:lnTo>
                    <a:pt x="26187" y="33274"/>
                  </a:lnTo>
                  <a:lnTo>
                    <a:pt x="27317" y="33210"/>
                  </a:lnTo>
                  <a:lnTo>
                    <a:pt x="27660" y="33451"/>
                  </a:lnTo>
                  <a:lnTo>
                    <a:pt x="27914" y="34074"/>
                  </a:lnTo>
                  <a:lnTo>
                    <a:pt x="27914" y="32778"/>
                  </a:lnTo>
                  <a:lnTo>
                    <a:pt x="27470" y="32550"/>
                  </a:lnTo>
                  <a:lnTo>
                    <a:pt x="26619" y="32550"/>
                  </a:lnTo>
                  <a:lnTo>
                    <a:pt x="26327" y="32639"/>
                  </a:lnTo>
                  <a:lnTo>
                    <a:pt x="25895" y="32918"/>
                  </a:lnTo>
                  <a:lnTo>
                    <a:pt x="25730" y="33070"/>
                  </a:lnTo>
                  <a:lnTo>
                    <a:pt x="25577" y="33274"/>
                  </a:lnTo>
                  <a:lnTo>
                    <a:pt x="25577" y="32677"/>
                  </a:lnTo>
                  <a:lnTo>
                    <a:pt x="24853" y="32677"/>
                  </a:lnTo>
                  <a:lnTo>
                    <a:pt x="24853" y="38900"/>
                  </a:lnTo>
                  <a:lnTo>
                    <a:pt x="25603" y="38900"/>
                  </a:lnTo>
                  <a:lnTo>
                    <a:pt x="25603" y="36614"/>
                  </a:lnTo>
                  <a:lnTo>
                    <a:pt x="25768" y="36817"/>
                  </a:lnTo>
                  <a:lnTo>
                    <a:pt x="25920" y="36969"/>
                  </a:lnTo>
                  <a:lnTo>
                    <a:pt x="26276" y="37198"/>
                  </a:lnTo>
                  <a:lnTo>
                    <a:pt x="26555" y="37274"/>
                  </a:lnTo>
                  <a:lnTo>
                    <a:pt x="27317" y="37274"/>
                  </a:lnTo>
                  <a:lnTo>
                    <a:pt x="27698" y="37134"/>
                  </a:lnTo>
                  <a:lnTo>
                    <a:pt x="28511" y="36461"/>
                  </a:lnTo>
                  <a:lnTo>
                    <a:pt x="28740" y="35877"/>
                  </a:lnTo>
                  <a:lnTo>
                    <a:pt x="28778" y="34074"/>
                  </a:lnTo>
                  <a:close/>
                </a:path>
                <a:path w="125095" h="54610">
                  <a:moveTo>
                    <a:pt x="29718" y="49555"/>
                  </a:moveTo>
                  <a:lnTo>
                    <a:pt x="29514" y="48983"/>
                  </a:lnTo>
                  <a:lnTo>
                    <a:pt x="29197" y="48679"/>
                  </a:lnTo>
                  <a:lnTo>
                    <a:pt x="28854" y="48361"/>
                  </a:lnTo>
                  <a:lnTo>
                    <a:pt x="28854" y="49555"/>
                  </a:lnTo>
                  <a:lnTo>
                    <a:pt x="28765" y="51346"/>
                  </a:lnTo>
                  <a:lnTo>
                    <a:pt x="28473" y="51943"/>
                  </a:lnTo>
                  <a:lnTo>
                    <a:pt x="28130" y="52133"/>
                  </a:lnTo>
                  <a:lnTo>
                    <a:pt x="27178" y="52133"/>
                  </a:lnTo>
                  <a:lnTo>
                    <a:pt x="26847" y="51981"/>
                  </a:lnTo>
                  <a:lnTo>
                    <a:pt x="26441" y="51346"/>
                  </a:lnTo>
                  <a:lnTo>
                    <a:pt x="26441" y="49555"/>
                  </a:lnTo>
                  <a:lnTo>
                    <a:pt x="26847" y="48856"/>
                  </a:lnTo>
                  <a:lnTo>
                    <a:pt x="27178" y="48679"/>
                  </a:lnTo>
                  <a:lnTo>
                    <a:pt x="28155" y="48679"/>
                  </a:lnTo>
                  <a:lnTo>
                    <a:pt x="28460" y="48856"/>
                  </a:lnTo>
                  <a:lnTo>
                    <a:pt x="28562" y="48983"/>
                  </a:lnTo>
                  <a:lnTo>
                    <a:pt x="28854" y="49555"/>
                  </a:lnTo>
                  <a:lnTo>
                    <a:pt x="28854" y="48361"/>
                  </a:lnTo>
                  <a:lnTo>
                    <a:pt x="28714" y="48221"/>
                  </a:lnTo>
                  <a:lnTo>
                    <a:pt x="28232" y="48031"/>
                  </a:lnTo>
                  <a:lnTo>
                    <a:pt x="27025" y="48031"/>
                  </a:lnTo>
                  <a:lnTo>
                    <a:pt x="26504" y="48260"/>
                  </a:lnTo>
                  <a:lnTo>
                    <a:pt x="25755" y="49136"/>
                  </a:lnTo>
                  <a:lnTo>
                    <a:pt x="25615" y="49555"/>
                  </a:lnTo>
                  <a:lnTo>
                    <a:pt x="25742" y="51739"/>
                  </a:lnTo>
                  <a:lnTo>
                    <a:pt x="26466" y="52578"/>
                  </a:lnTo>
                  <a:lnTo>
                    <a:pt x="26949" y="52781"/>
                  </a:lnTo>
                  <a:lnTo>
                    <a:pt x="28295" y="52781"/>
                  </a:lnTo>
                  <a:lnTo>
                    <a:pt x="28841" y="52552"/>
                  </a:lnTo>
                  <a:lnTo>
                    <a:pt x="29146" y="52133"/>
                  </a:lnTo>
                  <a:lnTo>
                    <a:pt x="29540" y="51612"/>
                  </a:lnTo>
                  <a:lnTo>
                    <a:pt x="29616" y="51346"/>
                  </a:lnTo>
                  <a:lnTo>
                    <a:pt x="29718" y="49555"/>
                  </a:lnTo>
                  <a:close/>
                </a:path>
                <a:path w="125095" h="54610">
                  <a:moveTo>
                    <a:pt x="33464" y="18351"/>
                  </a:moveTo>
                  <a:lnTo>
                    <a:pt x="33350" y="18008"/>
                  </a:lnTo>
                  <a:lnTo>
                    <a:pt x="33096" y="17716"/>
                  </a:lnTo>
                  <a:lnTo>
                    <a:pt x="32677" y="17259"/>
                  </a:lnTo>
                  <a:lnTo>
                    <a:pt x="32677" y="18567"/>
                  </a:lnTo>
                  <a:lnTo>
                    <a:pt x="32664" y="20294"/>
                  </a:lnTo>
                  <a:lnTo>
                    <a:pt x="32258" y="20942"/>
                  </a:lnTo>
                  <a:lnTo>
                    <a:pt x="31953" y="21107"/>
                  </a:lnTo>
                  <a:lnTo>
                    <a:pt x="31013" y="21107"/>
                  </a:lnTo>
                  <a:lnTo>
                    <a:pt x="30645" y="20853"/>
                  </a:lnTo>
                  <a:lnTo>
                    <a:pt x="30416" y="20294"/>
                  </a:lnTo>
                  <a:lnTo>
                    <a:pt x="30353" y="18567"/>
                  </a:lnTo>
                  <a:lnTo>
                    <a:pt x="30416" y="18351"/>
                  </a:lnTo>
                  <a:lnTo>
                    <a:pt x="32677" y="18567"/>
                  </a:lnTo>
                  <a:lnTo>
                    <a:pt x="32677" y="17259"/>
                  </a:lnTo>
                  <a:lnTo>
                    <a:pt x="32207" y="17043"/>
                  </a:lnTo>
                  <a:lnTo>
                    <a:pt x="31394" y="17043"/>
                  </a:lnTo>
                  <a:lnTo>
                    <a:pt x="31140" y="17106"/>
                  </a:lnTo>
                  <a:lnTo>
                    <a:pt x="30695" y="17335"/>
                  </a:lnTo>
                  <a:lnTo>
                    <a:pt x="30492" y="17487"/>
                  </a:lnTo>
                  <a:lnTo>
                    <a:pt x="30327" y="17703"/>
                  </a:lnTo>
                  <a:lnTo>
                    <a:pt x="30327" y="15494"/>
                  </a:lnTo>
                  <a:lnTo>
                    <a:pt x="29603" y="15494"/>
                  </a:lnTo>
                  <a:lnTo>
                    <a:pt x="29603" y="21628"/>
                  </a:lnTo>
                  <a:lnTo>
                    <a:pt x="30289" y="21628"/>
                  </a:lnTo>
                  <a:lnTo>
                    <a:pt x="30289" y="21056"/>
                  </a:lnTo>
                  <a:lnTo>
                    <a:pt x="30454" y="21259"/>
                  </a:lnTo>
                  <a:lnTo>
                    <a:pt x="30594" y="21424"/>
                  </a:lnTo>
                  <a:lnTo>
                    <a:pt x="30962" y="21678"/>
                  </a:lnTo>
                  <a:lnTo>
                    <a:pt x="31254" y="21767"/>
                  </a:lnTo>
                  <a:lnTo>
                    <a:pt x="32207" y="21767"/>
                  </a:lnTo>
                  <a:lnTo>
                    <a:pt x="32677" y="21526"/>
                  </a:lnTo>
                  <a:lnTo>
                    <a:pt x="32981" y="21107"/>
                  </a:lnTo>
                  <a:lnTo>
                    <a:pt x="33337" y="20612"/>
                  </a:lnTo>
                  <a:lnTo>
                    <a:pt x="33464" y="18351"/>
                  </a:lnTo>
                  <a:close/>
                </a:path>
                <a:path w="125095" h="54610">
                  <a:moveTo>
                    <a:pt x="33477" y="35128"/>
                  </a:moveTo>
                  <a:lnTo>
                    <a:pt x="33464" y="34531"/>
                  </a:lnTo>
                  <a:lnTo>
                    <a:pt x="33375" y="33959"/>
                  </a:lnTo>
                  <a:lnTo>
                    <a:pt x="33261" y="33591"/>
                  </a:lnTo>
                  <a:lnTo>
                    <a:pt x="33020" y="33223"/>
                  </a:lnTo>
                  <a:lnTo>
                    <a:pt x="32727" y="32931"/>
                  </a:lnTo>
                  <a:lnTo>
                    <a:pt x="32702" y="34531"/>
                  </a:lnTo>
                  <a:lnTo>
                    <a:pt x="30226" y="34531"/>
                  </a:lnTo>
                  <a:lnTo>
                    <a:pt x="30238" y="34213"/>
                  </a:lnTo>
                  <a:lnTo>
                    <a:pt x="30365" y="33832"/>
                  </a:lnTo>
                  <a:lnTo>
                    <a:pt x="30835" y="33337"/>
                  </a:lnTo>
                  <a:lnTo>
                    <a:pt x="31127" y="33223"/>
                  </a:lnTo>
                  <a:lnTo>
                    <a:pt x="31940" y="33223"/>
                  </a:lnTo>
                  <a:lnTo>
                    <a:pt x="32283" y="33401"/>
                  </a:lnTo>
                  <a:lnTo>
                    <a:pt x="32537" y="33845"/>
                  </a:lnTo>
                  <a:lnTo>
                    <a:pt x="32651" y="34150"/>
                  </a:lnTo>
                  <a:lnTo>
                    <a:pt x="32702" y="34531"/>
                  </a:lnTo>
                  <a:lnTo>
                    <a:pt x="32702" y="32931"/>
                  </a:lnTo>
                  <a:lnTo>
                    <a:pt x="32131" y="32639"/>
                  </a:lnTo>
                  <a:lnTo>
                    <a:pt x="31826" y="32562"/>
                  </a:lnTo>
                  <a:lnTo>
                    <a:pt x="30886" y="32562"/>
                  </a:lnTo>
                  <a:lnTo>
                    <a:pt x="30378" y="32778"/>
                  </a:lnTo>
                  <a:lnTo>
                    <a:pt x="29603" y="33680"/>
                  </a:lnTo>
                  <a:lnTo>
                    <a:pt x="29514" y="33959"/>
                  </a:lnTo>
                  <a:lnTo>
                    <a:pt x="29591" y="36271"/>
                  </a:lnTo>
                  <a:lnTo>
                    <a:pt x="30365" y="37071"/>
                  </a:lnTo>
                  <a:lnTo>
                    <a:pt x="30835" y="37274"/>
                  </a:lnTo>
                  <a:lnTo>
                    <a:pt x="31623" y="37274"/>
                  </a:lnTo>
                  <a:lnTo>
                    <a:pt x="33413" y="35725"/>
                  </a:lnTo>
                  <a:lnTo>
                    <a:pt x="32677" y="35725"/>
                  </a:lnTo>
                  <a:lnTo>
                    <a:pt x="32600" y="35941"/>
                  </a:lnTo>
                  <a:lnTo>
                    <a:pt x="32524" y="36093"/>
                  </a:lnTo>
                  <a:lnTo>
                    <a:pt x="32156" y="36499"/>
                  </a:lnTo>
                  <a:lnTo>
                    <a:pt x="31851" y="36626"/>
                  </a:lnTo>
                  <a:lnTo>
                    <a:pt x="31038" y="36626"/>
                  </a:lnTo>
                  <a:lnTo>
                    <a:pt x="30746" y="36499"/>
                  </a:lnTo>
                  <a:lnTo>
                    <a:pt x="30327" y="35941"/>
                  </a:lnTo>
                  <a:lnTo>
                    <a:pt x="30213" y="35128"/>
                  </a:lnTo>
                  <a:lnTo>
                    <a:pt x="33477" y="35128"/>
                  </a:lnTo>
                  <a:close/>
                </a:path>
                <a:path w="125095" h="54610">
                  <a:moveTo>
                    <a:pt x="34175" y="48158"/>
                  </a:moveTo>
                  <a:lnTo>
                    <a:pt x="33426" y="48158"/>
                  </a:lnTo>
                  <a:lnTo>
                    <a:pt x="33426" y="50787"/>
                  </a:lnTo>
                  <a:lnTo>
                    <a:pt x="33375" y="51130"/>
                  </a:lnTo>
                  <a:lnTo>
                    <a:pt x="33083" y="51841"/>
                  </a:lnTo>
                  <a:lnTo>
                    <a:pt x="32727" y="52082"/>
                  </a:lnTo>
                  <a:lnTo>
                    <a:pt x="31838" y="52082"/>
                  </a:lnTo>
                  <a:lnTo>
                    <a:pt x="31597" y="51943"/>
                  </a:lnTo>
                  <a:lnTo>
                    <a:pt x="31394" y="51536"/>
                  </a:lnTo>
                  <a:lnTo>
                    <a:pt x="31356" y="51346"/>
                  </a:lnTo>
                  <a:lnTo>
                    <a:pt x="31356" y="48158"/>
                  </a:lnTo>
                  <a:lnTo>
                    <a:pt x="30594" y="48158"/>
                  </a:lnTo>
                  <a:lnTo>
                    <a:pt x="30594" y="51574"/>
                  </a:lnTo>
                  <a:lnTo>
                    <a:pt x="30657" y="51879"/>
                  </a:lnTo>
                  <a:lnTo>
                    <a:pt x="31000" y="52527"/>
                  </a:lnTo>
                  <a:lnTo>
                    <a:pt x="31432" y="52743"/>
                  </a:lnTo>
                  <a:lnTo>
                    <a:pt x="32473" y="52743"/>
                  </a:lnTo>
                  <a:lnTo>
                    <a:pt x="32829" y="52616"/>
                  </a:lnTo>
                  <a:lnTo>
                    <a:pt x="33261" y="52273"/>
                  </a:lnTo>
                  <a:lnTo>
                    <a:pt x="33375" y="52133"/>
                  </a:lnTo>
                  <a:lnTo>
                    <a:pt x="33477" y="51955"/>
                  </a:lnTo>
                  <a:lnTo>
                    <a:pt x="33464" y="52616"/>
                  </a:lnTo>
                  <a:lnTo>
                    <a:pt x="34175" y="52616"/>
                  </a:lnTo>
                  <a:lnTo>
                    <a:pt x="34175" y="48158"/>
                  </a:lnTo>
                  <a:close/>
                </a:path>
                <a:path w="125095" h="54610">
                  <a:moveTo>
                    <a:pt x="34607" y="12"/>
                  </a:moveTo>
                  <a:lnTo>
                    <a:pt x="33820" y="12"/>
                  </a:lnTo>
                  <a:lnTo>
                    <a:pt x="33820" y="4965"/>
                  </a:lnTo>
                  <a:lnTo>
                    <a:pt x="30734" y="12"/>
                  </a:lnTo>
                  <a:lnTo>
                    <a:pt x="29756" y="12"/>
                  </a:lnTo>
                  <a:lnTo>
                    <a:pt x="29756" y="6134"/>
                  </a:lnTo>
                  <a:lnTo>
                    <a:pt x="30543" y="6134"/>
                  </a:lnTo>
                  <a:lnTo>
                    <a:pt x="30543" y="1181"/>
                  </a:lnTo>
                  <a:lnTo>
                    <a:pt x="33680" y="6134"/>
                  </a:lnTo>
                  <a:lnTo>
                    <a:pt x="34607" y="6134"/>
                  </a:lnTo>
                  <a:lnTo>
                    <a:pt x="34607" y="12"/>
                  </a:lnTo>
                  <a:close/>
                </a:path>
                <a:path w="125095" h="54610">
                  <a:moveTo>
                    <a:pt x="38404" y="21082"/>
                  </a:moveTo>
                  <a:lnTo>
                    <a:pt x="38061" y="21120"/>
                  </a:lnTo>
                  <a:lnTo>
                    <a:pt x="37909" y="19354"/>
                  </a:lnTo>
                  <a:lnTo>
                    <a:pt x="37820" y="17691"/>
                  </a:lnTo>
                  <a:lnTo>
                    <a:pt x="37757" y="17551"/>
                  </a:lnTo>
                  <a:lnTo>
                    <a:pt x="37160" y="17208"/>
                  </a:lnTo>
                  <a:lnTo>
                    <a:pt x="37160" y="19354"/>
                  </a:lnTo>
                  <a:lnTo>
                    <a:pt x="37160" y="20421"/>
                  </a:lnTo>
                  <a:lnTo>
                    <a:pt x="36957" y="20751"/>
                  </a:lnTo>
                  <a:lnTo>
                    <a:pt x="36283" y="21069"/>
                  </a:lnTo>
                  <a:lnTo>
                    <a:pt x="36029" y="21132"/>
                  </a:lnTo>
                  <a:lnTo>
                    <a:pt x="35560" y="21132"/>
                  </a:lnTo>
                  <a:lnTo>
                    <a:pt x="35433" y="21094"/>
                  </a:lnTo>
                  <a:lnTo>
                    <a:pt x="35217" y="20955"/>
                  </a:lnTo>
                  <a:lnTo>
                    <a:pt x="35090" y="19939"/>
                  </a:lnTo>
                  <a:lnTo>
                    <a:pt x="35458" y="19735"/>
                  </a:lnTo>
                  <a:lnTo>
                    <a:pt x="35661" y="19685"/>
                  </a:lnTo>
                  <a:lnTo>
                    <a:pt x="36525" y="19570"/>
                  </a:lnTo>
                  <a:lnTo>
                    <a:pt x="36957" y="19456"/>
                  </a:lnTo>
                  <a:lnTo>
                    <a:pt x="37160" y="19354"/>
                  </a:lnTo>
                  <a:lnTo>
                    <a:pt x="37160" y="17208"/>
                  </a:lnTo>
                  <a:lnTo>
                    <a:pt x="36664" y="17056"/>
                  </a:lnTo>
                  <a:lnTo>
                    <a:pt x="35699" y="17056"/>
                  </a:lnTo>
                  <a:lnTo>
                    <a:pt x="34417" y="18529"/>
                  </a:lnTo>
                  <a:lnTo>
                    <a:pt x="35115" y="18529"/>
                  </a:lnTo>
                  <a:lnTo>
                    <a:pt x="35204" y="18122"/>
                  </a:lnTo>
                  <a:lnTo>
                    <a:pt x="35458" y="17792"/>
                  </a:lnTo>
                  <a:lnTo>
                    <a:pt x="35737" y="17691"/>
                  </a:lnTo>
                  <a:lnTo>
                    <a:pt x="36474" y="17691"/>
                  </a:lnTo>
                  <a:lnTo>
                    <a:pt x="36728" y="17741"/>
                  </a:lnTo>
                  <a:lnTo>
                    <a:pt x="37096" y="17970"/>
                  </a:lnTo>
                  <a:lnTo>
                    <a:pt x="37071" y="18821"/>
                  </a:lnTo>
                  <a:lnTo>
                    <a:pt x="35179" y="19126"/>
                  </a:lnTo>
                  <a:lnTo>
                    <a:pt x="34836" y="19265"/>
                  </a:lnTo>
                  <a:lnTo>
                    <a:pt x="34315" y="19735"/>
                  </a:lnTo>
                  <a:lnTo>
                    <a:pt x="34417" y="21234"/>
                  </a:lnTo>
                  <a:lnTo>
                    <a:pt x="34823" y="21628"/>
                  </a:lnTo>
                  <a:lnTo>
                    <a:pt x="35179" y="21767"/>
                  </a:lnTo>
                  <a:lnTo>
                    <a:pt x="35941" y="21767"/>
                  </a:lnTo>
                  <a:lnTo>
                    <a:pt x="36258" y="21691"/>
                  </a:lnTo>
                  <a:lnTo>
                    <a:pt x="36830" y="21399"/>
                  </a:lnTo>
                  <a:lnTo>
                    <a:pt x="37045" y="21234"/>
                  </a:lnTo>
                  <a:lnTo>
                    <a:pt x="37198" y="21031"/>
                  </a:lnTo>
                  <a:lnTo>
                    <a:pt x="37299" y="21399"/>
                  </a:lnTo>
                  <a:lnTo>
                    <a:pt x="37452" y="21628"/>
                  </a:lnTo>
                  <a:lnTo>
                    <a:pt x="37630" y="21717"/>
                  </a:lnTo>
                  <a:lnTo>
                    <a:pt x="37998" y="21717"/>
                  </a:lnTo>
                  <a:lnTo>
                    <a:pt x="38379" y="21653"/>
                  </a:lnTo>
                  <a:lnTo>
                    <a:pt x="38404" y="21120"/>
                  </a:lnTo>
                  <a:close/>
                </a:path>
                <a:path w="125095" h="54610">
                  <a:moveTo>
                    <a:pt x="39204" y="49568"/>
                  </a:moveTo>
                  <a:lnTo>
                    <a:pt x="39039" y="49022"/>
                  </a:lnTo>
                  <a:lnTo>
                    <a:pt x="38747" y="48704"/>
                  </a:lnTo>
                  <a:lnTo>
                    <a:pt x="38341" y="48272"/>
                  </a:lnTo>
                  <a:lnTo>
                    <a:pt x="38341" y="49568"/>
                  </a:lnTo>
                  <a:lnTo>
                    <a:pt x="38328" y="51384"/>
                  </a:lnTo>
                  <a:lnTo>
                    <a:pt x="37871" y="51968"/>
                  </a:lnTo>
                  <a:lnTo>
                    <a:pt x="37579" y="52120"/>
                  </a:lnTo>
                  <a:lnTo>
                    <a:pt x="36715" y="52120"/>
                  </a:lnTo>
                  <a:lnTo>
                    <a:pt x="36360" y="51879"/>
                  </a:lnTo>
                  <a:lnTo>
                    <a:pt x="36144" y="51384"/>
                  </a:lnTo>
                  <a:lnTo>
                    <a:pt x="36131" y="49568"/>
                  </a:lnTo>
                  <a:lnTo>
                    <a:pt x="36334" y="49022"/>
                  </a:lnTo>
                  <a:lnTo>
                    <a:pt x="36626" y="48768"/>
                  </a:lnTo>
                  <a:lnTo>
                    <a:pt x="37744" y="48704"/>
                  </a:lnTo>
                  <a:lnTo>
                    <a:pt x="38100" y="48958"/>
                  </a:lnTo>
                  <a:lnTo>
                    <a:pt x="38341" y="49568"/>
                  </a:lnTo>
                  <a:lnTo>
                    <a:pt x="38341" y="48272"/>
                  </a:lnTo>
                  <a:lnTo>
                    <a:pt x="37896" y="48056"/>
                  </a:lnTo>
                  <a:lnTo>
                    <a:pt x="37058" y="48056"/>
                  </a:lnTo>
                  <a:lnTo>
                    <a:pt x="36753" y="48133"/>
                  </a:lnTo>
                  <a:lnTo>
                    <a:pt x="36322" y="48412"/>
                  </a:lnTo>
                  <a:lnTo>
                    <a:pt x="36156" y="48564"/>
                  </a:lnTo>
                  <a:lnTo>
                    <a:pt x="36017" y="48768"/>
                  </a:lnTo>
                  <a:lnTo>
                    <a:pt x="36017" y="48183"/>
                  </a:lnTo>
                  <a:lnTo>
                    <a:pt x="35280" y="48183"/>
                  </a:lnTo>
                  <a:lnTo>
                    <a:pt x="35280" y="54394"/>
                  </a:lnTo>
                  <a:lnTo>
                    <a:pt x="36029" y="54394"/>
                  </a:lnTo>
                  <a:lnTo>
                    <a:pt x="36029" y="52120"/>
                  </a:lnTo>
                  <a:lnTo>
                    <a:pt x="36195" y="52311"/>
                  </a:lnTo>
                  <a:lnTo>
                    <a:pt x="36347" y="52463"/>
                  </a:lnTo>
                  <a:lnTo>
                    <a:pt x="36703" y="52692"/>
                  </a:lnTo>
                  <a:lnTo>
                    <a:pt x="36995" y="52768"/>
                  </a:lnTo>
                  <a:lnTo>
                    <a:pt x="37757" y="52768"/>
                  </a:lnTo>
                  <a:lnTo>
                    <a:pt x="38125" y="52628"/>
                  </a:lnTo>
                  <a:lnTo>
                    <a:pt x="38950" y="51968"/>
                  </a:lnTo>
                  <a:lnTo>
                    <a:pt x="39166" y="51384"/>
                  </a:lnTo>
                  <a:lnTo>
                    <a:pt x="39204" y="49568"/>
                  </a:lnTo>
                  <a:close/>
                </a:path>
                <a:path w="125095" h="54610">
                  <a:moveTo>
                    <a:pt x="39903" y="15506"/>
                  </a:moveTo>
                  <a:lnTo>
                    <a:pt x="39166" y="15506"/>
                  </a:lnTo>
                  <a:lnTo>
                    <a:pt x="39166" y="21628"/>
                  </a:lnTo>
                  <a:lnTo>
                    <a:pt x="39903" y="21628"/>
                  </a:lnTo>
                  <a:lnTo>
                    <a:pt x="39903" y="15506"/>
                  </a:lnTo>
                  <a:close/>
                </a:path>
                <a:path w="125095" h="54610">
                  <a:moveTo>
                    <a:pt x="40360" y="12"/>
                  </a:moveTo>
                  <a:lnTo>
                    <a:pt x="35394" y="12"/>
                  </a:lnTo>
                  <a:lnTo>
                    <a:pt x="35394" y="749"/>
                  </a:lnTo>
                  <a:lnTo>
                    <a:pt x="37465" y="749"/>
                  </a:lnTo>
                  <a:lnTo>
                    <a:pt x="37465" y="6134"/>
                  </a:lnTo>
                  <a:lnTo>
                    <a:pt x="38303" y="6134"/>
                  </a:lnTo>
                  <a:lnTo>
                    <a:pt x="38303" y="749"/>
                  </a:lnTo>
                  <a:lnTo>
                    <a:pt x="40360" y="749"/>
                  </a:lnTo>
                  <a:lnTo>
                    <a:pt x="40360" y="12"/>
                  </a:lnTo>
                  <a:close/>
                </a:path>
                <a:path w="125095" h="54610">
                  <a:moveTo>
                    <a:pt x="41770" y="31000"/>
                  </a:moveTo>
                  <a:lnTo>
                    <a:pt x="40843" y="31000"/>
                  </a:lnTo>
                  <a:lnTo>
                    <a:pt x="39103" y="36207"/>
                  </a:lnTo>
                  <a:lnTo>
                    <a:pt x="37350" y="31000"/>
                  </a:lnTo>
                  <a:lnTo>
                    <a:pt x="36436" y="31000"/>
                  </a:lnTo>
                  <a:lnTo>
                    <a:pt x="38658" y="37122"/>
                  </a:lnTo>
                  <a:lnTo>
                    <a:pt x="39535" y="37122"/>
                  </a:lnTo>
                  <a:lnTo>
                    <a:pt x="41770" y="31000"/>
                  </a:lnTo>
                  <a:close/>
                </a:path>
                <a:path w="125095" h="54610">
                  <a:moveTo>
                    <a:pt x="45224" y="22263"/>
                  </a:moveTo>
                  <a:lnTo>
                    <a:pt x="40487" y="22263"/>
                  </a:lnTo>
                  <a:lnTo>
                    <a:pt x="40487" y="22694"/>
                  </a:lnTo>
                  <a:lnTo>
                    <a:pt x="45224" y="22694"/>
                  </a:lnTo>
                  <a:lnTo>
                    <a:pt x="45224" y="22263"/>
                  </a:lnTo>
                  <a:close/>
                </a:path>
                <a:path w="125095" h="54610">
                  <a:moveTo>
                    <a:pt x="47459" y="46507"/>
                  </a:moveTo>
                  <a:lnTo>
                    <a:pt x="46532" y="46507"/>
                  </a:lnTo>
                  <a:lnTo>
                    <a:pt x="44792" y="51714"/>
                  </a:lnTo>
                  <a:lnTo>
                    <a:pt x="43040" y="46507"/>
                  </a:lnTo>
                  <a:lnTo>
                    <a:pt x="42125" y="46507"/>
                  </a:lnTo>
                  <a:lnTo>
                    <a:pt x="44348" y="52616"/>
                  </a:lnTo>
                  <a:lnTo>
                    <a:pt x="45224" y="52616"/>
                  </a:lnTo>
                  <a:lnTo>
                    <a:pt x="47459" y="46507"/>
                  </a:lnTo>
                  <a:close/>
                </a:path>
                <a:path w="125095" h="54610">
                  <a:moveTo>
                    <a:pt x="47472" y="37122"/>
                  </a:moveTo>
                  <a:lnTo>
                    <a:pt x="46812" y="35293"/>
                  </a:lnTo>
                  <a:lnTo>
                    <a:pt x="46570" y="34620"/>
                  </a:lnTo>
                  <a:lnTo>
                    <a:pt x="45681" y="32169"/>
                  </a:lnTo>
                  <a:lnTo>
                    <a:pt x="45681" y="34620"/>
                  </a:lnTo>
                  <a:lnTo>
                    <a:pt x="43776" y="34620"/>
                  </a:lnTo>
                  <a:lnTo>
                    <a:pt x="44754" y="31915"/>
                  </a:lnTo>
                  <a:lnTo>
                    <a:pt x="45681" y="34620"/>
                  </a:lnTo>
                  <a:lnTo>
                    <a:pt x="45681" y="32169"/>
                  </a:lnTo>
                  <a:lnTo>
                    <a:pt x="45593" y="31915"/>
                  </a:lnTo>
                  <a:lnTo>
                    <a:pt x="45262" y="31000"/>
                  </a:lnTo>
                  <a:lnTo>
                    <a:pt x="44323" y="31000"/>
                  </a:lnTo>
                  <a:lnTo>
                    <a:pt x="42024" y="37122"/>
                  </a:lnTo>
                  <a:lnTo>
                    <a:pt x="42875" y="37122"/>
                  </a:lnTo>
                  <a:lnTo>
                    <a:pt x="43535" y="35293"/>
                  </a:lnTo>
                  <a:lnTo>
                    <a:pt x="45948" y="35293"/>
                  </a:lnTo>
                  <a:lnTo>
                    <a:pt x="46570" y="37122"/>
                  </a:lnTo>
                  <a:lnTo>
                    <a:pt x="47472" y="37122"/>
                  </a:lnTo>
                  <a:close/>
                </a:path>
                <a:path w="125095" h="54610">
                  <a:moveTo>
                    <a:pt x="49453" y="21628"/>
                  </a:moveTo>
                  <a:lnTo>
                    <a:pt x="47650" y="18834"/>
                  </a:lnTo>
                  <a:lnTo>
                    <a:pt x="49352" y="17170"/>
                  </a:lnTo>
                  <a:lnTo>
                    <a:pt x="48399" y="17170"/>
                  </a:lnTo>
                  <a:lnTo>
                    <a:pt x="46482" y="19062"/>
                  </a:lnTo>
                  <a:lnTo>
                    <a:pt x="46482" y="15506"/>
                  </a:lnTo>
                  <a:lnTo>
                    <a:pt x="45758" y="15506"/>
                  </a:lnTo>
                  <a:lnTo>
                    <a:pt x="45758" y="21628"/>
                  </a:lnTo>
                  <a:lnTo>
                    <a:pt x="46482" y="21628"/>
                  </a:lnTo>
                  <a:lnTo>
                    <a:pt x="46482" y="19951"/>
                  </a:lnTo>
                  <a:lnTo>
                    <a:pt x="47104" y="19380"/>
                  </a:lnTo>
                  <a:lnTo>
                    <a:pt x="48501" y="21628"/>
                  </a:lnTo>
                  <a:lnTo>
                    <a:pt x="49453" y="21628"/>
                  </a:lnTo>
                  <a:close/>
                </a:path>
                <a:path w="125095" h="54610">
                  <a:moveTo>
                    <a:pt x="53403" y="36982"/>
                  </a:moveTo>
                  <a:lnTo>
                    <a:pt x="53276" y="36931"/>
                  </a:lnTo>
                  <a:lnTo>
                    <a:pt x="53098" y="36322"/>
                  </a:lnTo>
                  <a:lnTo>
                    <a:pt x="52971" y="34658"/>
                  </a:lnTo>
                  <a:lnTo>
                    <a:pt x="52857" y="34493"/>
                  </a:lnTo>
                  <a:lnTo>
                    <a:pt x="52730" y="34340"/>
                  </a:lnTo>
                  <a:lnTo>
                    <a:pt x="52552" y="34213"/>
                  </a:lnTo>
                  <a:lnTo>
                    <a:pt x="52311" y="34112"/>
                  </a:lnTo>
                  <a:lnTo>
                    <a:pt x="52590" y="33972"/>
                  </a:lnTo>
                  <a:lnTo>
                    <a:pt x="52781" y="33807"/>
                  </a:lnTo>
                  <a:lnTo>
                    <a:pt x="53035" y="33413"/>
                  </a:lnTo>
                  <a:lnTo>
                    <a:pt x="53060" y="31762"/>
                  </a:lnTo>
                  <a:lnTo>
                    <a:pt x="52895" y="31470"/>
                  </a:lnTo>
                  <a:lnTo>
                    <a:pt x="52336" y="31229"/>
                  </a:lnTo>
                  <a:lnTo>
                    <a:pt x="52336" y="32296"/>
                  </a:lnTo>
                  <a:lnTo>
                    <a:pt x="52222" y="33413"/>
                  </a:lnTo>
                  <a:lnTo>
                    <a:pt x="51765" y="33731"/>
                  </a:lnTo>
                  <a:lnTo>
                    <a:pt x="51460" y="33807"/>
                  </a:lnTo>
                  <a:lnTo>
                    <a:pt x="49161" y="33807"/>
                  </a:lnTo>
                  <a:lnTo>
                    <a:pt x="49161" y="31711"/>
                  </a:lnTo>
                  <a:lnTo>
                    <a:pt x="51460" y="31711"/>
                  </a:lnTo>
                  <a:lnTo>
                    <a:pt x="51701" y="31762"/>
                  </a:lnTo>
                  <a:lnTo>
                    <a:pt x="52184" y="32004"/>
                  </a:lnTo>
                  <a:lnTo>
                    <a:pt x="52336" y="32296"/>
                  </a:lnTo>
                  <a:lnTo>
                    <a:pt x="52336" y="31229"/>
                  </a:lnTo>
                  <a:lnTo>
                    <a:pt x="52019" y="31076"/>
                  </a:lnTo>
                  <a:lnTo>
                    <a:pt x="51625" y="31000"/>
                  </a:lnTo>
                  <a:lnTo>
                    <a:pt x="48336" y="31000"/>
                  </a:lnTo>
                  <a:lnTo>
                    <a:pt x="48336" y="37122"/>
                  </a:lnTo>
                  <a:lnTo>
                    <a:pt x="49161" y="37122"/>
                  </a:lnTo>
                  <a:lnTo>
                    <a:pt x="49161" y="34493"/>
                  </a:lnTo>
                  <a:lnTo>
                    <a:pt x="51384" y="34493"/>
                  </a:lnTo>
                  <a:lnTo>
                    <a:pt x="51625" y="34531"/>
                  </a:lnTo>
                  <a:lnTo>
                    <a:pt x="52070" y="34747"/>
                  </a:lnTo>
                  <a:lnTo>
                    <a:pt x="52158" y="34912"/>
                  </a:lnTo>
                  <a:lnTo>
                    <a:pt x="52285" y="36322"/>
                  </a:lnTo>
                  <a:lnTo>
                    <a:pt x="52400" y="37122"/>
                  </a:lnTo>
                  <a:lnTo>
                    <a:pt x="53403" y="37122"/>
                  </a:lnTo>
                  <a:lnTo>
                    <a:pt x="53403" y="36982"/>
                  </a:lnTo>
                  <a:close/>
                </a:path>
                <a:path w="125095" h="54610">
                  <a:moveTo>
                    <a:pt x="53860" y="19634"/>
                  </a:moveTo>
                  <a:lnTo>
                    <a:pt x="53848" y="19037"/>
                  </a:lnTo>
                  <a:lnTo>
                    <a:pt x="53759" y="18453"/>
                  </a:lnTo>
                  <a:lnTo>
                    <a:pt x="53644" y="18084"/>
                  </a:lnTo>
                  <a:lnTo>
                    <a:pt x="53390" y="17716"/>
                  </a:lnTo>
                  <a:lnTo>
                    <a:pt x="53111" y="17437"/>
                  </a:lnTo>
                  <a:lnTo>
                    <a:pt x="53086" y="19037"/>
                  </a:lnTo>
                  <a:lnTo>
                    <a:pt x="50609" y="19037"/>
                  </a:lnTo>
                  <a:lnTo>
                    <a:pt x="50622" y="18707"/>
                  </a:lnTo>
                  <a:lnTo>
                    <a:pt x="50749" y="18338"/>
                  </a:lnTo>
                  <a:lnTo>
                    <a:pt x="51219" y="17843"/>
                  </a:lnTo>
                  <a:lnTo>
                    <a:pt x="51498" y="17716"/>
                  </a:lnTo>
                  <a:lnTo>
                    <a:pt x="52324" y="17716"/>
                  </a:lnTo>
                  <a:lnTo>
                    <a:pt x="52666" y="17907"/>
                  </a:lnTo>
                  <a:lnTo>
                    <a:pt x="52920" y="18351"/>
                  </a:lnTo>
                  <a:lnTo>
                    <a:pt x="53035" y="18656"/>
                  </a:lnTo>
                  <a:lnTo>
                    <a:pt x="53086" y="19037"/>
                  </a:lnTo>
                  <a:lnTo>
                    <a:pt x="53086" y="17424"/>
                  </a:lnTo>
                  <a:lnTo>
                    <a:pt x="52514" y="17132"/>
                  </a:lnTo>
                  <a:lnTo>
                    <a:pt x="52209" y="17068"/>
                  </a:lnTo>
                  <a:lnTo>
                    <a:pt x="51269" y="17068"/>
                  </a:lnTo>
                  <a:lnTo>
                    <a:pt x="50761" y="17284"/>
                  </a:lnTo>
                  <a:lnTo>
                    <a:pt x="49987" y="18186"/>
                  </a:lnTo>
                  <a:lnTo>
                    <a:pt x="49885" y="18453"/>
                  </a:lnTo>
                  <a:lnTo>
                    <a:pt x="49974" y="20777"/>
                  </a:lnTo>
                  <a:lnTo>
                    <a:pt x="50749" y="21577"/>
                  </a:lnTo>
                  <a:lnTo>
                    <a:pt x="51219" y="21780"/>
                  </a:lnTo>
                  <a:lnTo>
                    <a:pt x="52006" y="21780"/>
                  </a:lnTo>
                  <a:lnTo>
                    <a:pt x="53797" y="20218"/>
                  </a:lnTo>
                  <a:lnTo>
                    <a:pt x="53060" y="20218"/>
                  </a:lnTo>
                  <a:lnTo>
                    <a:pt x="52984" y="20447"/>
                  </a:lnTo>
                  <a:lnTo>
                    <a:pt x="52908" y="20599"/>
                  </a:lnTo>
                  <a:lnTo>
                    <a:pt x="52539" y="21005"/>
                  </a:lnTo>
                  <a:lnTo>
                    <a:pt x="52235" y="21132"/>
                  </a:lnTo>
                  <a:lnTo>
                    <a:pt x="51422" y="21132"/>
                  </a:lnTo>
                  <a:lnTo>
                    <a:pt x="51130" y="21005"/>
                  </a:lnTo>
                  <a:lnTo>
                    <a:pt x="50711" y="20447"/>
                  </a:lnTo>
                  <a:lnTo>
                    <a:pt x="50596" y="19634"/>
                  </a:lnTo>
                  <a:lnTo>
                    <a:pt x="53860" y="19634"/>
                  </a:lnTo>
                  <a:close/>
                </a:path>
                <a:path w="125095" h="54610">
                  <a:moveTo>
                    <a:pt x="58394" y="17170"/>
                  </a:moveTo>
                  <a:lnTo>
                    <a:pt x="57556" y="17170"/>
                  </a:lnTo>
                  <a:lnTo>
                    <a:pt x="56362" y="20789"/>
                  </a:lnTo>
                  <a:lnTo>
                    <a:pt x="55156" y="17170"/>
                  </a:lnTo>
                  <a:lnTo>
                    <a:pt x="54317" y="17170"/>
                  </a:lnTo>
                  <a:lnTo>
                    <a:pt x="55956" y="21755"/>
                  </a:lnTo>
                  <a:lnTo>
                    <a:pt x="55638" y="22529"/>
                  </a:lnTo>
                  <a:lnTo>
                    <a:pt x="55524" y="22669"/>
                  </a:lnTo>
                  <a:lnTo>
                    <a:pt x="55397" y="22758"/>
                  </a:lnTo>
                  <a:lnTo>
                    <a:pt x="55054" y="22783"/>
                  </a:lnTo>
                  <a:lnTo>
                    <a:pt x="54724" y="22707"/>
                  </a:lnTo>
                  <a:lnTo>
                    <a:pt x="54724" y="23393"/>
                  </a:lnTo>
                  <a:lnTo>
                    <a:pt x="54927" y="23431"/>
                  </a:lnTo>
                  <a:lnTo>
                    <a:pt x="55600" y="23444"/>
                  </a:lnTo>
                  <a:lnTo>
                    <a:pt x="55905" y="23329"/>
                  </a:lnTo>
                  <a:lnTo>
                    <a:pt x="56261" y="22821"/>
                  </a:lnTo>
                  <a:lnTo>
                    <a:pt x="56565" y="22123"/>
                  </a:lnTo>
                  <a:lnTo>
                    <a:pt x="57188" y="20510"/>
                  </a:lnTo>
                  <a:lnTo>
                    <a:pt x="58394" y="17170"/>
                  </a:lnTo>
                  <a:close/>
                </a:path>
                <a:path w="125095" h="54610">
                  <a:moveTo>
                    <a:pt x="58966" y="34556"/>
                  </a:moveTo>
                  <a:lnTo>
                    <a:pt x="58699" y="34251"/>
                  </a:lnTo>
                  <a:lnTo>
                    <a:pt x="58521" y="34086"/>
                  </a:lnTo>
                  <a:lnTo>
                    <a:pt x="58280" y="33947"/>
                  </a:lnTo>
                  <a:lnTo>
                    <a:pt x="58254" y="34861"/>
                  </a:lnTo>
                  <a:lnTo>
                    <a:pt x="58191" y="35788"/>
                  </a:lnTo>
                  <a:lnTo>
                    <a:pt x="57835" y="36271"/>
                  </a:lnTo>
                  <a:lnTo>
                    <a:pt x="57467" y="36410"/>
                  </a:lnTo>
                  <a:lnTo>
                    <a:pt x="55181" y="36410"/>
                  </a:lnTo>
                  <a:lnTo>
                    <a:pt x="55181" y="34251"/>
                  </a:lnTo>
                  <a:lnTo>
                    <a:pt x="57175" y="34251"/>
                  </a:lnTo>
                  <a:lnTo>
                    <a:pt x="57454" y="34302"/>
                  </a:lnTo>
                  <a:lnTo>
                    <a:pt x="58064" y="34556"/>
                  </a:lnTo>
                  <a:lnTo>
                    <a:pt x="58254" y="34861"/>
                  </a:lnTo>
                  <a:lnTo>
                    <a:pt x="58254" y="33947"/>
                  </a:lnTo>
                  <a:lnTo>
                    <a:pt x="57962" y="33820"/>
                  </a:lnTo>
                  <a:lnTo>
                    <a:pt x="58178" y="33718"/>
                  </a:lnTo>
                  <a:lnTo>
                    <a:pt x="58356" y="33591"/>
                  </a:lnTo>
                  <a:lnTo>
                    <a:pt x="58623" y="33286"/>
                  </a:lnTo>
                  <a:lnTo>
                    <a:pt x="58699" y="31902"/>
                  </a:lnTo>
                  <a:lnTo>
                    <a:pt x="58559" y="31699"/>
                  </a:lnTo>
                  <a:lnTo>
                    <a:pt x="58216" y="31216"/>
                  </a:lnTo>
                  <a:lnTo>
                    <a:pt x="57937" y="31102"/>
                  </a:lnTo>
                  <a:lnTo>
                    <a:pt x="57937" y="32194"/>
                  </a:lnTo>
                  <a:lnTo>
                    <a:pt x="57848" y="33223"/>
                  </a:lnTo>
                  <a:lnTo>
                    <a:pt x="57302" y="33540"/>
                  </a:lnTo>
                  <a:lnTo>
                    <a:pt x="57035" y="33591"/>
                  </a:lnTo>
                  <a:lnTo>
                    <a:pt x="55181" y="33591"/>
                  </a:lnTo>
                  <a:lnTo>
                    <a:pt x="55181" y="31699"/>
                  </a:lnTo>
                  <a:lnTo>
                    <a:pt x="57023" y="31699"/>
                  </a:lnTo>
                  <a:lnTo>
                    <a:pt x="57289" y="31737"/>
                  </a:lnTo>
                  <a:lnTo>
                    <a:pt x="57797" y="31953"/>
                  </a:lnTo>
                  <a:lnTo>
                    <a:pt x="57937" y="32194"/>
                  </a:lnTo>
                  <a:lnTo>
                    <a:pt x="57937" y="31102"/>
                  </a:lnTo>
                  <a:lnTo>
                    <a:pt x="57708" y="31000"/>
                  </a:lnTo>
                  <a:lnTo>
                    <a:pt x="54368" y="31000"/>
                  </a:lnTo>
                  <a:lnTo>
                    <a:pt x="54368" y="37122"/>
                  </a:lnTo>
                  <a:lnTo>
                    <a:pt x="57759" y="37122"/>
                  </a:lnTo>
                  <a:lnTo>
                    <a:pt x="58343" y="36880"/>
                  </a:lnTo>
                  <a:lnTo>
                    <a:pt x="58712" y="36410"/>
                  </a:lnTo>
                  <a:lnTo>
                    <a:pt x="58966" y="36080"/>
                  </a:lnTo>
                  <a:lnTo>
                    <a:pt x="58966" y="34556"/>
                  </a:lnTo>
                  <a:close/>
                </a:path>
                <a:path w="125095" h="54610">
                  <a:moveTo>
                    <a:pt x="61099" y="31000"/>
                  </a:moveTo>
                  <a:lnTo>
                    <a:pt x="60261" y="31000"/>
                  </a:lnTo>
                  <a:lnTo>
                    <a:pt x="60261" y="37122"/>
                  </a:lnTo>
                  <a:lnTo>
                    <a:pt x="61099" y="37122"/>
                  </a:lnTo>
                  <a:lnTo>
                    <a:pt x="61099" y="31000"/>
                  </a:lnTo>
                  <a:close/>
                </a:path>
                <a:path w="125095" h="54610">
                  <a:moveTo>
                    <a:pt x="66408" y="15506"/>
                  </a:moveTo>
                  <a:lnTo>
                    <a:pt x="65481" y="15506"/>
                  </a:lnTo>
                  <a:lnTo>
                    <a:pt x="63741" y="20713"/>
                  </a:lnTo>
                  <a:lnTo>
                    <a:pt x="61988" y="15506"/>
                  </a:lnTo>
                  <a:lnTo>
                    <a:pt x="61074" y="15506"/>
                  </a:lnTo>
                  <a:lnTo>
                    <a:pt x="63296" y="21628"/>
                  </a:lnTo>
                  <a:lnTo>
                    <a:pt x="64173" y="21628"/>
                  </a:lnTo>
                  <a:lnTo>
                    <a:pt x="66408" y="15506"/>
                  </a:lnTo>
                  <a:close/>
                </a:path>
                <a:path w="125095" h="54610">
                  <a:moveTo>
                    <a:pt x="67297" y="31000"/>
                  </a:moveTo>
                  <a:lnTo>
                    <a:pt x="66509" y="31000"/>
                  </a:lnTo>
                  <a:lnTo>
                    <a:pt x="66509" y="35966"/>
                  </a:lnTo>
                  <a:lnTo>
                    <a:pt x="63423" y="31000"/>
                  </a:lnTo>
                  <a:lnTo>
                    <a:pt x="62445" y="31000"/>
                  </a:lnTo>
                  <a:lnTo>
                    <a:pt x="62445" y="37122"/>
                  </a:lnTo>
                  <a:lnTo>
                    <a:pt x="63233" y="37122"/>
                  </a:lnTo>
                  <a:lnTo>
                    <a:pt x="63233" y="32169"/>
                  </a:lnTo>
                  <a:lnTo>
                    <a:pt x="66370" y="37122"/>
                  </a:lnTo>
                  <a:lnTo>
                    <a:pt x="67297" y="37122"/>
                  </a:lnTo>
                  <a:lnTo>
                    <a:pt x="67297" y="31000"/>
                  </a:lnTo>
                  <a:close/>
                </a:path>
                <a:path w="125095" h="54610">
                  <a:moveTo>
                    <a:pt x="72123" y="21628"/>
                  </a:moveTo>
                  <a:lnTo>
                    <a:pt x="71462" y="19786"/>
                  </a:lnTo>
                  <a:lnTo>
                    <a:pt x="71208" y="19113"/>
                  </a:lnTo>
                  <a:lnTo>
                    <a:pt x="70332" y="16713"/>
                  </a:lnTo>
                  <a:lnTo>
                    <a:pt x="70332" y="19113"/>
                  </a:lnTo>
                  <a:lnTo>
                    <a:pt x="68414" y="19113"/>
                  </a:lnTo>
                  <a:lnTo>
                    <a:pt x="69405" y="16421"/>
                  </a:lnTo>
                  <a:lnTo>
                    <a:pt x="70332" y="19113"/>
                  </a:lnTo>
                  <a:lnTo>
                    <a:pt x="70332" y="16713"/>
                  </a:lnTo>
                  <a:lnTo>
                    <a:pt x="70231" y="16421"/>
                  </a:lnTo>
                  <a:lnTo>
                    <a:pt x="69900" y="15506"/>
                  </a:lnTo>
                  <a:lnTo>
                    <a:pt x="68961" y="15506"/>
                  </a:lnTo>
                  <a:lnTo>
                    <a:pt x="66662" y="21628"/>
                  </a:lnTo>
                  <a:lnTo>
                    <a:pt x="67513" y="21628"/>
                  </a:lnTo>
                  <a:lnTo>
                    <a:pt x="68173" y="19786"/>
                  </a:lnTo>
                  <a:lnTo>
                    <a:pt x="70599" y="19786"/>
                  </a:lnTo>
                  <a:lnTo>
                    <a:pt x="71208" y="21628"/>
                  </a:lnTo>
                  <a:lnTo>
                    <a:pt x="72123" y="21628"/>
                  </a:lnTo>
                  <a:close/>
                </a:path>
                <a:path w="125095" h="54610">
                  <a:moveTo>
                    <a:pt x="73533" y="37122"/>
                  </a:moveTo>
                  <a:lnTo>
                    <a:pt x="72859" y="35293"/>
                  </a:lnTo>
                  <a:lnTo>
                    <a:pt x="72618" y="34620"/>
                  </a:lnTo>
                  <a:lnTo>
                    <a:pt x="71729" y="32169"/>
                  </a:lnTo>
                  <a:lnTo>
                    <a:pt x="71729" y="34620"/>
                  </a:lnTo>
                  <a:lnTo>
                    <a:pt x="69824" y="34620"/>
                  </a:lnTo>
                  <a:lnTo>
                    <a:pt x="70815" y="31915"/>
                  </a:lnTo>
                  <a:lnTo>
                    <a:pt x="71729" y="34620"/>
                  </a:lnTo>
                  <a:lnTo>
                    <a:pt x="71729" y="32169"/>
                  </a:lnTo>
                  <a:lnTo>
                    <a:pt x="71640" y="31915"/>
                  </a:lnTo>
                  <a:lnTo>
                    <a:pt x="71310" y="31000"/>
                  </a:lnTo>
                  <a:lnTo>
                    <a:pt x="70370" y="31000"/>
                  </a:lnTo>
                  <a:lnTo>
                    <a:pt x="68072" y="37122"/>
                  </a:lnTo>
                  <a:lnTo>
                    <a:pt x="68922" y="37122"/>
                  </a:lnTo>
                  <a:lnTo>
                    <a:pt x="69583" y="35293"/>
                  </a:lnTo>
                  <a:lnTo>
                    <a:pt x="71996" y="35293"/>
                  </a:lnTo>
                  <a:lnTo>
                    <a:pt x="72618" y="37122"/>
                  </a:lnTo>
                  <a:lnTo>
                    <a:pt x="73533" y="37122"/>
                  </a:lnTo>
                  <a:close/>
                </a:path>
                <a:path w="125095" h="54610">
                  <a:moveTo>
                    <a:pt x="78054" y="21488"/>
                  </a:moveTo>
                  <a:lnTo>
                    <a:pt x="77927" y="21424"/>
                  </a:lnTo>
                  <a:lnTo>
                    <a:pt x="77736" y="20815"/>
                  </a:lnTo>
                  <a:lnTo>
                    <a:pt x="77622" y="19164"/>
                  </a:lnTo>
                  <a:lnTo>
                    <a:pt x="77495" y="18999"/>
                  </a:lnTo>
                  <a:lnTo>
                    <a:pt x="77381" y="18846"/>
                  </a:lnTo>
                  <a:lnTo>
                    <a:pt x="77203" y="18707"/>
                  </a:lnTo>
                  <a:lnTo>
                    <a:pt x="76962" y="18618"/>
                  </a:lnTo>
                  <a:lnTo>
                    <a:pt x="77228" y="18478"/>
                  </a:lnTo>
                  <a:lnTo>
                    <a:pt x="77419" y="18300"/>
                  </a:lnTo>
                  <a:lnTo>
                    <a:pt x="77685" y="17919"/>
                  </a:lnTo>
                  <a:lnTo>
                    <a:pt x="77711" y="16256"/>
                  </a:lnTo>
                  <a:lnTo>
                    <a:pt x="77533" y="15976"/>
                  </a:lnTo>
                  <a:lnTo>
                    <a:pt x="76974" y="15735"/>
                  </a:lnTo>
                  <a:lnTo>
                    <a:pt x="76974" y="16802"/>
                  </a:lnTo>
                  <a:lnTo>
                    <a:pt x="76860" y="17919"/>
                  </a:lnTo>
                  <a:lnTo>
                    <a:pt x="76415" y="18237"/>
                  </a:lnTo>
                  <a:lnTo>
                    <a:pt x="76111" y="18300"/>
                  </a:lnTo>
                  <a:lnTo>
                    <a:pt x="73799" y="18300"/>
                  </a:lnTo>
                  <a:lnTo>
                    <a:pt x="73799" y="16217"/>
                  </a:lnTo>
                  <a:lnTo>
                    <a:pt x="76111" y="16217"/>
                  </a:lnTo>
                  <a:lnTo>
                    <a:pt x="76339" y="16256"/>
                  </a:lnTo>
                  <a:lnTo>
                    <a:pt x="76822" y="16497"/>
                  </a:lnTo>
                  <a:lnTo>
                    <a:pt x="76974" y="16802"/>
                  </a:lnTo>
                  <a:lnTo>
                    <a:pt x="76974" y="15735"/>
                  </a:lnTo>
                  <a:lnTo>
                    <a:pt x="76657" y="15582"/>
                  </a:lnTo>
                  <a:lnTo>
                    <a:pt x="76276" y="15506"/>
                  </a:lnTo>
                  <a:lnTo>
                    <a:pt x="72974" y="15506"/>
                  </a:lnTo>
                  <a:lnTo>
                    <a:pt x="72974" y="21628"/>
                  </a:lnTo>
                  <a:lnTo>
                    <a:pt x="73799" y="21628"/>
                  </a:lnTo>
                  <a:lnTo>
                    <a:pt x="73799" y="18999"/>
                  </a:lnTo>
                  <a:lnTo>
                    <a:pt x="76022" y="18999"/>
                  </a:lnTo>
                  <a:lnTo>
                    <a:pt x="76276" y="19037"/>
                  </a:lnTo>
                  <a:lnTo>
                    <a:pt x="76708" y="19240"/>
                  </a:lnTo>
                  <a:lnTo>
                    <a:pt x="76809" y="19418"/>
                  </a:lnTo>
                  <a:lnTo>
                    <a:pt x="76923" y="20815"/>
                  </a:lnTo>
                  <a:lnTo>
                    <a:pt x="77038" y="21628"/>
                  </a:lnTo>
                  <a:lnTo>
                    <a:pt x="78054" y="21628"/>
                  </a:lnTo>
                  <a:lnTo>
                    <a:pt x="78054" y="21488"/>
                  </a:lnTo>
                  <a:close/>
                </a:path>
                <a:path w="125095" h="54610">
                  <a:moveTo>
                    <a:pt x="79463" y="36982"/>
                  </a:moveTo>
                  <a:lnTo>
                    <a:pt x="79324" y="36931"/>
                  </a:lnTo>
                  <a:lnTo>
                    <a:pt x="79146" y="36322"/>
                  </a:lnTo>
                  <a:lnTo>
                    <a:pt x="79019" y="34658"/>
                  </a:lnTo>
                  <a:lnTo>
                    <a:pt x="78905" y="34493"/>
                  </a:lnTo>
                  <a:lnTo>
                    <a:pt x="78790" y="34340"/>
                  </a:lnTo>
                  <a:lnTo>
                    <a:pt x="78600" y="34213"/>
                  </a:lnTo>
                  <a:lnTo>
                    <a:pt x="78359" y="34112"/>
                  </a:lnTo>
                  <a:lnTo>
                    <a:pt x="78638" y="33972"/>
                  </a:lnTo>
                  <a:lnTo>
                    <a:pt x="78828" y="33807"/>
                  </a:lnTo>
                  <a:lnTo>
                    <a:pt x="79082" y="33413"/>
                  </a:lnTo>
                  <a:lnTo>
                    <a:pt x="79108" y="31762"/>
                  </a:lnTo>
                  <a:lnTo>
                    <a:pt x="78943" y="31470"/>
                  </a:lnTo>
                  <a:lnTo>
                    <a:pt x="78384" y="31229"/>
                  </a:lnTo>
                  <a:lnTo>
                    <a:pt x="78384" y="32296"/>
                  </a:lnTo>
                  <a:lnTo>
                    <a:pt x="78270" y="33413"/>
                  </a:lnTo>
                  <a:lnTo>
                    <a:pt x="77812" y="33731"/>
                  </a:lnTo>
                  <a:lnTo>
                    <a:pt x="77520" y="33807"/>
                  </a:lnTo>
                  <a:lnTo>
                    <a:pt x="75209" y="33807"/>
                  </a:lnTo>
                  <a:lnTo>
                    <a:pt x="75209" y="31711"/>
                  </a:lnTo>
                  <a:lnTo>
                    <a:pt x="77520" y="31711"/>
                  </a:lnTo>
                  <a:lnTo>
                    <a:pt x="77749" y="31762"/>
                  </a:lnTo>
                  <a:lnTo>
                    <a:pt x="78232" y="32004"/>
                  </a:lnTo>
                  <a:lnTo>
                    <a:pt x="78384" y="32296"/>
                  </a:lnTo>
                  <a:lnTo>
                    <a:pt x="78384" y="31229"/>
                  </a:lnTo>
                  <a:lnTo>
                    <a:pt x="78066" y="31076"/>
                  </a:lnTo>
                  <a:lnTo>
                    <a:pt x="77685" y="31000"/>
                  </a:lnTo>
                  <a:lnTo>
                    <a:pt x="74383" y="31000"/>
                  </a:lnTo>
                  <a:lnTo>
                    <a:pt x="74383" y="37122"/>
                  </a:lnTo>
                  <a:lnTo>
                    <a:pt x="75209" y="37122"/>
                  </a:lnTo>
                  <a:lnTo>
                    <a:pt x="75209" y="34493"/>
                  </a:lnTo>
                  <a:lnTo>
                    <a:pt x="77431" y="34493"/>
                  </a:lnTo>
                  <a:lnTo>
                    <a:pt x="77685" y="34531"/>
                  </a:lnTo>
                  <a:lnTo>
                    <a:pt x="78117" y="34747"/>
                  </a:lnTo>
                  <a:lnTo>
                    <a:pt x="78219" y="34912"/>
                  </a:lnTo>
                  <a:lnTo>
                    <a:pt x="78333" y="36322"/>
                  </a:lnTo>
                  <a:lnTo>
                    <a:pt x="78447" y="37122"/>
                  </a:lnTo>
                  <a:lnTo>
                    <a:pt x="79463" y="37122"/>
                  </a:lnTo>
                  <a:lnTo>
                    <a:pt x="79463" y="36982"/>
                  </a:lnTo>
                  <a:close/>
                </a:path>
                <a:path w="125095" h="54610">
                  <a:moveTo>
                    <a:pt x="83604" y="19050"/>
                  </a:moveTo>
                  <a:lnTo>
                    <a:pt x="83337" y="18757"/>
                  </a:lnTo>
                  <a:lnTo>
                    <a:pt x="83159" y="18580"/>
                  </a:lnTo>
                  <a:lnTo>
                    <a:pt x="82931" y="18453"/>
                  </a:lnTo>
                  <a:lnTo>
                    <a:pt x="82892" y="19354"/>
                  </a:lnTo>
                  <a:lnTo>
                    <a:pt x="82829" y="20281"/>
                  </a:lnTo>
                  <a:lnTo>
                    <a:pt x="82473" y="20764"/>
                  </a:lnTo>
                  <a:lnTo>
                    <a:pt x="82118" y="20916"/>
                  </a:lnTo>
                  <a:lnTo>
                    <a:pt x="79819" y="20916"/>
                  </a:lnTo>
                  <a:lnTo>
                    <a:pt x="79819" y="18757"/>
                  </a:lnTo>
                  <a:lnTo>
                    <a:pt x="81813" y="18757"/>
                  </a:lnTo>
                  <a:lnTo>
                    <a:pt x="82092" y="18808"/>
                  </a:lnTo>
                  <a:lnTo>
                    <a:pt x="82702" y="19050"/>
                  </a:lnTo>
                  <a:lnTo>
                    <a:pt x="82892" y="19354"/>
                  </a:lnTo>
                  <a:lnTo>
                    <a:pt x="82892" y="18440"/>
                  </a:lnTo>
                  <a:lnTo>
                    <a:pt x="82613" y="18326"/>
                  </a:lnTo>
                  <a:lnTo>
                    <a:pt x="82829" y="18224"/>
                  </a:lnTo>
                  <a:lnTo>
                    <a:pt x="82994" y="18097"/>
                  </a:lnTo>
                  <a:lnTo>
                    <a:pt x="83261" y="17792"/>
                  </a:lnTo>
                  <a:lnTo>
                    <a:pt x="83337" y="16395"/>
                  </a:lnTo>
                  <a:lnTo>
                    <a:pt x="83197" y="16192"/>
                  </a:lnTo>
                  <a:lnTo>
                    <a:pt x="82867" y="15722"/>
                  </a:lnTo>
                  <a:lnTo>
                    <a:pt x="82588" y="15608"/>
                  </a:lnTo>
                  <a:lnTo>
                    <a:pt x="82588" y="16700"/>
                  </a:lnTo>
                  <a:lnTo>
                    <a:pt x="82486" y="17729"/>
                  </a:lnTo>
                  <a:lnTo>
                    <a:pt x="81953" y="18046"/>
                  </a:lnTo>
                  <a:lnTo>
                    <a:pt x="81673" y="18097"/>
                  </a:lnTo>
                  <a:lnTo>
                    <a:pt x="79819" y="18097"/>
                  </a:lnTo>
                  <a:lnTo>
                    <a:pt x="79819" y="16192"/>
                  </a:lnTo>
                  <a:lnTo>
                    <a:pt x="81661" y="16192"/>
                  </a:lnTo>
                  <a:lnTo>
                    <a:pt x="81927" y="16243"/>
                  </a:lnTo>
                  <a:lnTo>
                    <a:pt x="82435" y="16459"/>
                  </a:lnTo>
                  <a:lnTo>
                    <a:pt x="82588" y="16700"/>
                  </a:lnTo>
                  <a:lnTo>
                    <a:pt x="82588" y="15608"/>
                  </a:lnTo>
                  <a:lnTo>
                    <a:pt x="82359" y="15506"/>
                  </a:lnTo>
                  <a:lnTo>
                    <a:pt x="79006" y="15506"/>
                  </a:lnTo>
                  <a:lnTo>
                    <a:pt x="79006" y="21628"/>
                  </a:lnTo>
                  <a:lnTo>
                    <a:pt x="82397" y="21628"/>
                  </a:lnTo>
                  <a:lnTo>
                    <a:pt x="82994" y="21386"/>
                  </a:lnTo>
                  <a:lnTo>
                    <a:pt x="83350" y="20916"/>
                  </a:lnTo>
                  <a:lnTo>
                    <a:pt x="83604" y="20586"/>
                  </a:lnTo>
                  <a:lnTo>
                    <a:pt x="83604" y="19050"/>
                  </a:lnTo>
                  <a:close/>
                </a:path>
                <a:path w="125095" h="54610">
                  <a:moveTo>
                    <a:pt x="85407" y="31000"/>
                  </a:moveTo>
                  <a:lnTo>
                    <a:pt x="84442" y="31000"/>
                  </a:lnTo>
                  <a:lnTo>
                    <a:pt x="82689" y="33947"/>
                  </a:lnTo>
                  <a:lnTo>
                    <a:pt x="80937" y="31000"/>
                  </a:lnTo>
                  <a:lnTo>
                    <a:pt x="79959" y="31000"/>
                  </a:lnTo>
                  <a:lnTo>
                    <a:pt x="82270" y="34658"/>
                  </a:lnTo>
                  <a:lnTo>
                    <a:pt x="82270" y="37122"/>
                  </a:lnTo>
                  <a:lnTo>
                    <a:pt x="83108" y="37122"/>
                  </a:lnTo>
                  <a:lnTo>
                    <a:pt x="83108" y="34658"/>
                  </a:lnTo>
                  <a:lnTo>
                    <a:pt x="85407" y="31000"/>
                  </a:lnTo>
                  <a:close/>
                </a:path>
                <a:path w="125095" h="54610">
                  <a:moveTo>
                    <a:pt x="85737" y="15506"/>
                  </a:moveTo>
                  <a:lnTo>
                    <a:pt x="84899" y="15506"/>
                  </a:lnTo>
                  <a:lnTo>
                    <a:pt x="84899" y="21628"/>
                  </a:lnTo>
                  <a:lnTo>
                    <a:pt x="85737" y="21628"/>
                  </a:lnTo>
                  <a:lnTo>
                    <a:pt x="85737" y="15506"/>
                  </a:lnTo>
                  <a:close/>
                </a:path>
                <a:path w="125095" h="54610">
                  <a:moveTo>
                    <a:pt x="88011" y="38862"/>
                  </a:moveTo>
                  <a:lnTo>
                    <a:pt x="87604" y="38087"/>
                  </a:lnTo>
                  <a:lnTo>
                    <a:pt x="87325" y="37503"/>
                  </a:lnTo>
                  <a:lnTo>
                    <a:pt x="86956" y="36423"/>
                  </a:lnTo>
                  <a:lnTo>
                    <a:pt x="86855" y="35687"/>
                  </a:lnTo>
                  <a:lnTo>
                    <a:pt x="86855" y="34086"/>
                  </a:lnTo>
                  <a:lnTo>
                    <a:pt x="86944" y="33388"/>
                  </a:lnTo>
                  <a:lnTo>
                    <a:pt x="87274" y="32372"/>
                  </a:lnTo>
                  <a:lnTo>
                    <a:pt x="87566" y="31750"/>
                  </a:lnTo>
                  <a:lnTo>
                    <a:pt x="87998" y="30899"/>
                  </a:lnTo>
                  <a:lnTo>
                    <a:pt x="87477" y="30899"/>
                  </a:lnTo>
                  <a:lnTo>
                    <a:pt x="86956" y="31711"/>
                  </a:lnTo>
                  <a:lnTo>
                    <a:pt x="86614" y="32334"/>
                  </a:lnTo>
                  <a:lnTo>
                    <a:pt x="86194" y="33375"/>
                  </a:lnTo>
                  <a:lnTo>
                    <a:pt x="86067" y="34112"/>
                  </a:lnTo>
                  <a:lnTo>
                    <a:pt x="86080" y="35382"/>
                  </a:lnTo>
                  <a:lnTo>
                    <a:pt x="86753" y="37642"/>
                  </a:lnTo>
                  <a:lnTo>
                    <a:pt x="87503" y="38862"/>
                  </a:lnTo>
                  <a:lnTo>
                    <a:pt x="88011" y="38862"/>
                  </a:lnTo>
                  <a:close/>
                </a:path>
                <a:path w="125095" h="54610">
                  <a:moveTo>
                    <a:pt x="91935" y="15506"/>
                  </a:moveTo>
                  <a:lnTo>
                    <a:pt x="91147" y="15506"/>
                  </a:lnTo>
                  <a:lnTo>
                    <a:pt x="91147" y="20459"/>
                  </a:lnTo>
                  <a:lnTo>
                    <a:pt x="88061" y="15506"/>
                  </a:lnTo>
                  <a:lnTo>
                    <a:pt x="87083" y="15506"/>
                  </a:lnTo>
                  <a:lnTo>
                    <a:pt x="87083" y="21628"/>
                  </a:lnTo>
                  <a:lnTo>
                    <a:pt x="87871" y="21628"/>
                  </a:lnTo>
                  <a:lnTo>
                    <a:pt x="87871" y="16675"/>
                  </a:lnTo>
                  <a:lnTo>
                    <a:pt x="91008" y="21628"/>
                  </a:lnTo>
                  <a:lnTo>
                    <a:pt x="91935" y="21628"/>
                  </a:lnTo>
                  <a:lnTo>
                    <a:pt x="91935" y="15506"/>
                  </a:lnTo>
                  <a:close/>
                </a:path>
                <a:path w="125095" h="54610">
                  <a:moveTo>
                    <a:pt x="92684" y="35001"/>
                  </a:moveTo>
                  <a:lnTo>
                    <a:pt x="92595" y="34696"/>
                  </a:lnTo>
                  <a:lnTo>
                    <a:pt x="92240" y="34213"/>
                  </a:lnTo>
                  <a:lnTo>
                    <a:pt x="91998" y="34048"/>
                  </a:lnTo>
                  <a:lnTo>
                    <a:pt x="91681" y="33959"/>
                  </a:lnTo>
                  <a:lnTo>
                    <a:pt x="91884" y="33870"/>
                  </a:lnTo>
                  <a:lnTo>
                    <a:pt x="92036" y="33769"/>
                  </a:lnTo>
                  <a:lnTo>
                    <a:pt x="92354" y="33401"/>
                  </a:lnTo>
                  <a:lnTo>
                    <a:pt x="92456" y="33096"/>
                  </a:lnTo>
                  <a:lnTo>
                    <a:pt x="92456" y="32219"/>
                  </a:lnTo>
                  <a:lnTo>
                    <a:pt x="92278" y="31826"/>
                  </a:lnTo>
                  <a:lnTo>
                    <a:pt x="91617" y="31280"/>
                  </a:lnTo>
                  <a:lnTo>
                    <a:pt x="91147" y="31153"/>
                  </a:lnTo>
                  <a:lnTo>
                    <a:pt x="89776" y="31153"/>
                  </a:lnTo>
                  <a:lnTo>
                    <a:pt x="89230" y="31432"/>
                  </a:lnTo>
                  <a:lnTo>
                    <a:pt x="88760" y="32296"/>
                  </a:lnTo>
                  <a:lnTo>
                    <a:pt x="88658" y="32677"/>
                  </a:lnTo>
                  <a:lnTo>
                    <a:pt x="88658" y="33121"/>
                  </a:lnTo>
                  <a:lnTo>
                    <a:pt x="89408" y="33121"/>
                  </a:lnTo>
                  <a:lnTo>
                    <a:pt x="89420" y="32778"/>
                  </a:lnTo>
                  <a:lnTo>
                    <a:pt x="89484" y="32512"/>
                  </a:lnTo>
                  <a:lnTo>
                    <a:pt x="89776" y="32004"/>
                  </a:lnTo>
                  <a:lnTo>
                    <a:pt x="90119" y="31838"/>
                  </a:lnTo>
                  <a:lnTo>
                    <a:pt x="90906" y="31838"/>
                  </a:lnTo>
                  <a:lnTo>
                    <a:pt x="91147" y="31915"/>
                  </a:lnTo>
                  <a:lnTo>
                    <a:pt x="91567" y="32232"/>
                  </a:lnTo>
                  <a:lnTo>
                    <a:pt x="91681" y="32461"/>
                  </a:lnTo>
                  <a:lnTo>
                    <a:pt x="91681" y="33159"/>
                  </a:lnTo>
                  <a:lnTo>
                    <a:pt x="91516" y="33439"/>
                  </a:lnTo>
                  <a:lnTo>
                    <a:pt x="91020" y="33680"/>
                  </a:lnTo>
                  <a:lnTo>
                    <a:pt x="90792" y="33731"/>
                  </a:lnTo>
                  <a:lnTo>
                    <a:pt x="90512" y="33731"/>
                  </a:lnTo>
                  <a:lnTo>
                    <a:pt x="90144" y="33705"/>
                  </a:lnTo>
                  <a:lnTo>
                    <a:pt x="90144" y="34366"/>
                  </a:lnTo>
                  <a:lnTo>
                    <a:pt x="90893" y="34353"/>
                  </a:lnTo>
                  <a:lnTo>
                    <a:pt x="91249" y="34442"/>
                  </a:lnTo>
                  <a:lnTo>
                    <a:pt x="91744" y="34772"/>
                  </a:lnTo>
                  <a:lnTo>
                    <a:pt x="91871" y="35064"/>
                  </a:lnTo>
                  <a:lnTo>
                    <a:pt x="91871" y="35801"/>
                  </a:lnTo>
                  <a:lnTo>
                    <a:pt x="91757" y="36068"/>
                  </a:lnTo>
                  <a:lnTo>
                    <a:pt x="91274" y="36499"/>
                  </a:lnTo>
                  <a:lnTo>
                    <a:pt x="90957" y="36601"/>
                  </a:lnTo>
                  <a:lnTo>
                    <a:pt x="90055" y="36601"/>
                  </a:lnTo>
                  <a:lnTo>
                    <a:pt x="89712" y="36436"/>
                  </a:lnTo>
                  <a:lnTo>
                    <a:pt x="89395" y="35953"/>
                  </a:lnTo>
                  <a:lnTo>
                    <a:pt x="89331" y="35674"/>
                  </a:lnTo>
                  <a:lnTo>
                    <a:pt x="89293" y="35293"/>
                  </a:lnTo>
                  <a:lnTo>
                    <a:pt x="88519" y="35293"/>
                  </a:lnTo>
                  <a:lnTo>
                    <a:pt x="88519" y="35839"/>
                  </a:lnTo>
                  <a:lnTo>
                    <a:pt x="88671" y="36309"/>
                  </a:lnTo>
                  <a:lnTo>
                    <a:pt x="88988" y="36703"/>
                  </a:lnTo>
                  <a:lnTo>
                    <a:pt x="89306" y="37084"/>
                  </a:lnTo>
                  <a:lnTo>
                    <a:pt x="89827" y="37274"/>
                  </a:lnTo>
                  <a:lnTo>
                    <a:pt x="91211" y="37274"/>
                  </a:lnTo>
                  <a:lnTo>
                    <a:pt x="91744" y="37109"/>
                  </a:lnTo>
                  <a:lnTo>
                    <a:pt x="92494" y="36385"/>
                  </a:lnTo>
                  <a:lnTo>
                    <a:pt x="92684" y="35928"/>
                  </a:lnTo>
                  <a:lnTo>
                    <a:pt x="92684" y="35001"/>
                  </a:lnTo>
                  <a:close/>
                </a:path>
                <a:path w="125095" h="54610">
                  <a:moveTo>
                    <a:pt x="97447" y="32473"/>
                  </a:moveTo>
                  <a:lnTo>
                    <a:pt x="97282" y="32054"/>
                  </a:lnTo>
                  <a:lnTo>
                    <a:pt x="96647" y="31318"/>
                  </a:lnTo>
                  <a:lnTo>
                    <a:pt x="96151" y="31140"/>
                  </a:lnTo>
                  <a:lnTo>
                    <a:pt x="94653" y="31140"/>
                  </a:lnTo>
                  <a:lnTo>
                    <a:pt x="94081" y="31432"/>
                  </a:lnTo>
                  <a:lnTo>
                    <a:pt x="93573" y="32334"/>
                  </a:lnTo>
                  <a:lnTo>
                    <a:pt x="93472" y="32753"/>
                  </a:lnTo>
                  <a:lnTo>
                    <a:pt x="93459" y="33274"/>
                  </a:lnTo>
                  <a:lnTo>
                    <a:pt x="94221" y="33274"/>
                  </a:lnTo>
                  <a:lnTo>
                    <a:pt x="94234" y="32905"/>
                  </a:lnTo>
                  <a:lnTo>
                    <a:pt x="94297" y="32613"/>
                  </a:lnTo>
                  <a:lnTo>
                    <a:pt x="94589" y="32016"/>
                  </a:lnTo>
                  <a:lnTo>
                    <a:pt x="94957" y="31826"/>
                  </a:lnTo>
                  <a:lnTo>
                    <a:pt x="95808" y="31826"/>
                  </a:lnTo>
                  <a:lnTo>
                    <a:pt x="96088" y="31927"/>
                  </a:lnTo>
                  <a:lnTo>
                    <a:pt x="96507" y="32334"/>
                  </a:lnTo>
                  <a:lnTo>
                    <a:pt x="96608" y="32613"/>
                  </a:lnTo>
                  <a:lnTo>
                    <a:pt x="96608" y="33248"/>
                  </a:lnTo>
                  <a:lnTo>
                    <a:pt x="96494" y="33515"/>
                  </a:lnTo>
                  <a:lnTo>
                    <a:pt x="96126" y="33896"/>
                  </a:lnTo>
                  <a:lnTo>
                    <a:pt x="95872" y="34074"/>
                  </a:lnTo>
                  <a:lnTo>
                    <a:pt x="94183" y="35052"/>
                  </a:lnTo>
                  <a:lnTo>
                    <a:pt x="93814" y="35394"/>
                  </a:lnTo>
                  <a:lnTo>
                    <a:pt x="93637" y="35775"/>
                  </a:lnTo>
                  <a:lnTo>
                    <a:pt x="93446" y="36156"/>
                  </a:lnTo>
                  <a:lnTo>
                    <a:pt x="93345" y="36601"/>
                  </a:lnTo>
                  <a:lnTo>
                    <a:pt x="93319" y="37122"/>
                  </a:lnTo>
                  <a:lnTo>
                    <a:pt x="97409" y="37122"/>
                  </a:lnTo>
                  <a:lnTo>
                    <a:pt x="97409" y="36410"/>
                  </a:lnTo>
                  <a:lnTo>
                    <a:pt x="94157" y="36410"/>
                  </a:lnTo>
                  <a:lnTo>
                    <a:pt x="94221" y="36118"/>
                  </a:lnTo>
                  <a:lnTo>
                    <a:pt x="94399" y="35852"/>
                  </a:lnTo>
                  <a:lnTo>
                    <a:pt x="94830" y="35471"/>
                  </a:lnTo>
                  <a:lnTo>
                    <a:pt x="95046" y="35331"/>
                  </a:lnTo>
                  <a:lnTo>
                    <a:pt x="96393" y="34582"/>
                  </a:lnTo>
                  <a:lnTo>
                    <a:pt x="96735" y="34340"/>
                  </a:lnTo>
                  <a:lnTo>
                    <a:pt x="97269" y="33807"/>
                  </a:lnTo>
                  <a:lnTo>
                    <a:pt x="97447" y="33401"/>
                  </a:lnTo>
                  <a:lnTo>
                    <a:pt x="97447" y="32473"/>
                  </a:lnTo>
                  <a:close/>
                </a:path>
                <a:path w="125095" h="54610">
                  <a:moveTo>
                    <a:pt x="98171" y="21628"/>
                  </a:moveTo>
                  <a:lnTo>
                    <a:pt x="97510" y="19786"/>
                  </a:lnTo>
                  <a:lnTo>
                    <a:pt x="97256" y="19113"/>
                  </a:lnTo>
                  <a:lnTo>
                    <a:pt x="96380" y="16713"/>
                  </a:lnTo>
                  <a:lnTo>
                    <a:pt x="96380" y="19113"/>
                  </a:lnTo>
                  <a:lnTo>
                    <a:pt x="94462" y="19113"/>
                  </a:lnTo>
                  <a:lnTo>
                    <a:pt x="95453" y="16421"/>
                  </a:lnTo>
                  <a:lnTo>
                    <a:pt x="96380" y="19113"/>
                  </a:lnTo>
                  <a:lnTo>
                    <a:pt x="96380" y="16713"/>
                  </a:lnTo>
                  <a:lnTo>
                    <a:pt x="96278" y="16421"/>
                  </a:lnTo>
                  <a:lnTo>
                    <a:pt x="95948" y="15506"/>
                  </a:lnTo>
                  <a:lnTo>
                    <a:pt x="95008" y="15506"/>
                  </a:lnTo>
                  <a:lnTo>
                    <a:pt x="92710" y="21628"/>
                  </a:lnTo>
                  <a:lnTo>
                    <a:pt x="93560" y="21628"/>
                  </a:lnTo>
                  <a:lnTo>
                    <a:pt x="94221" y="19786"/>
                  </a:lnTo>
                  <a:lnTo>
                    <a:pt x="96647" y="19786"/>
                  </a:lnTo>
                  <a:lnTo>
                    <a:pt x="97256" y="21628"/>
                  </a:lnTo>
                  <a:lnTo>
                    <a:pt x="98171" y="21628"/>
                  </a:lnTo>
                  <a:close/>
                </a:path>
                <a:path w="125095" h="54610">
                  <a:moveTo>
                    <a:pt x="100025" y="34518"/>
                  </a:moveTo>
                  <a:lnTo>
                    <a:pt x="98577" y="30899"/>
                  </a:lnTo>
                  <a:lnTo>
                    <a:pt x="98082" y="30899"/>
                  </a:lnTo>
                  <a:lnTo>
                    <a:pt x="98475" y="31673"/>
                  </a:lnTo>
                  <a:lnTo>
                    <a:pt x="98755" y="32270"/>
                  </a:lnTo>
                  <a:lnTo>
                    <a:pt x="99123" y="33350"/>
                  </a:lnTo>
                  <a:lnTo>
                    <a:pt x="99237" y="34086"/>
                  </a:lnTo>
                  <a:lnTo>
                    <a:pt x="99237" y="35687"/>
                  </a:lnTo>
                  <a:lnTo>
                    <a:pt x="99136" y="36385"/>
                  </a:lnTo>
                  <a:lnTo>
                    <a:pt x="98818" y="37376"/>
                  </a:lnTo>
                  <a:lnTo>
                    <a:pt x="98526" y="37998"/>
                  </a:lnTo>
                  <a:lnTo>
                    <a:pt x="98082" y="38862"/>
                  </a:lnTo>
                  <a:lnTo>
                    <a:pt x="98615" y="38862"/>
                  </a:lnTo>
                  <a:lnTo>
                    <a:pt x="99123" y="38049"/>
                  </a:lnTo>
                  <a:lnTo>
                    <a:pt x="99466" y="37439"/>
                  </a:lnTo>
                  <a:lnTo>
                    <a:pt x="99885" y="36385"/>
                  </a:lnTo>
                  <a:lnTo>
                    <a:pt x="100025" y="35661"/>
                  </a:lnTo>
                  <a:lnTo>
                    <a:pt x="100025" y="34518"/>
                  </a:lnTo>
                  <a:close/>
                </a:path>
                <a:path w="125095" h="54610">
                  <a:moveTo>
                    <a:pt x="104101" y="21488"/>
                  </a:moveTo>
                  <a:lnTo>
                    <a:pt x="103974" y="21424"/>
                  </a:lnTo>
                  <a:lnTo>
                    <a:pt x="103784" y="20815"/>
                  </a:lnTo>
                  <a:lnTo>
                    <a:pt x="103670" y="19164"/>
                  </a:lnTo>
                  <a:lnTo>
                    <a:pt x="103543" y="18999"/>
                  </a:lnTo>
                  <a:lnTo>
                    <a:pt x="103428" y="18846"/>
                  </a:lnTo>
                  <a:lnTo>
                    <a:pt x="103251" y="18707"/>
                  </a:lnTo>
                  <a:lnTo>
                    <a:pt x="103009" y="18618"/>
                  </a:lnTo>
                  <a:lnTo>
                    <a:pt x="103276" y="18478"/>
                  </a:lnTo>
                  <a:lnTo>
                    <a:pt x="103466" y="18300"/>
                  </a:lnTo>
                  <a:lnTo>
                    <a:pt x="103733" y="17919"/>
                  </a:lnTo>
                  <a:lnTo>
                    <a:pt x="103759" y="16256"/>
                  </a:lnTo>
                  <a:lnTo>
                    <a:pt x="103581" y="15976"/>
                  </a:lnTo>
                  <a:lnTo>
                    <a:pt x="103022" y="15735"/>
                  </a:lnTo>
                  <a:lnTo>
                    <a:pt x="103022" y="16802"/>
                  </a:lnTo>
                  <a:lnTo>
                    <a:pt x="102920" y="17919"/>
                  </a:lnTo>
                  <a:lnTo>
                    <a:pt x="102463" y="18237"/>
                  </a:lnTo>
                  <a:lnTo>
                    <a:pt x="102158" y="18300"/>
                  </a:lnTo>
                  <a:lnTo>
                    <a:pt x="99847" y="18300"/>
                  </a:lnTo>
                  <a:lnTo>
                    <a:pt x="99847" y="16217"/>
                  </a:lnTo>
                  <a:lnTo>
                    <a:pt x="102158" y="16217"/>
                  </a:lnTo>
                  <a:lnTo>
                    <a:pt x="102387" y="16256"/>
                  </a:lnTo>
                  <a:lnTo>
                    <a:pt x="102870" y="16497"/>
                  </a:lnTo>
                  <a:lnTo>
                    <a:pt x="103022" y="16802"/>
                  </a:lnTo>
                  <a:lnTo>
                    <a:pt x="103022" y="15735"/>
                  </a:lnTo>
                  <a:lnTo>
                    <a:pt x="102704" y="15582"/>
                  </a:lnTo>
                  <a:lnTo>
                    <a:pt x="102323" y="15506"/>
                  </a:lnTo>
                  <a:lnTo>
                    <a:pt x="99021" y="15506"/>
                  </a:lnTo>
                  <a:lnTo>
                    <a:pt x="99021" y="21628"/>
                  </a:lnTo>
                  <a:lnTo>
                    <a:pt x="99847" y="21628"/>
                  </a:lnTo>
                  <a:lnTo>
                    <a:pt x="99847" y="18999"/>
                  </a:lnTo>
                  <a:lnTo>
                    <a:pt x="102082" y="18999"/>
                  </a:lnTo>
                  <a:lnTo>
                    <a:pt x="102323" y="19037"/>
                  </a:lnTo>
                  <a:lnTo>
                    <a:pt x="102755" y="19240"/>
                  </a:lnTo>
                  <a:lnTo>
                    <a:pt x="102857" y="19418"/>
                  </a:lnTo>
                  <a:lnTo>
                    <a:pt x="102984" y="20815"/>
                  </a:lnTo>
                  <a:lnTo>
                    <a:pt x="103085" y="21628"/>
                  </a:lnTo>
                  <a:lnTo>
                    <a:pt x="104101" y="21628"/>
                  </a:lnTo>
                  <a:lnTo>
                    <a:pt x="104101" y="21488"/>
                  </a:lnTo>
                  <a:close/>
                </a:path>
                <a:path w="125095" h="54610">
                  <a:moveTo>
                    <a:pt x="110058" y="15506"/>
                  </a:moveTo>
                  <a:lnTo>
                    <a:pt x="109080" y="15506"/>
                  </a:lnTo>
                  <a:lnTo>
                    <a:pt x="107327" y="18440"/>
                  </a:lnTo>
                  <a:lnTo>
                    <a:pt x="105575" y="15506"/>
                  </a:lnTo>
                  <a:lnTo>
                    <a:pt x="104609" y="15506"/>
                  </a:lnTo>
                  <a:lnTo>
                    <a:pt x="106908" y="19164"/>
                  </a:lnTo>
                  <a:lnTo>
                    <a:pt x="106908" y="21628"/>
                  </a:lnTo>
                  <a:lnTo>
                    <a:pt x="107746" y="21628"/>
                  </a:lnTo>
                  <a:lnTo>
                    <a:pt x="107746" y="19164"/>
                  </a:lnTo>
                  <a:lnTo>
                    <a:pt x="110058" y="15506"/>
                  </a:lnTo>
                  <a:close/>
                </a:path>
                <a:path w="125095" h="54610">
                  <a:moveTo>
                    <a:pt x="112649" y="23368"/>
                  </a:moveTo>
                  <a:lnTo>
                    <a:pt x="112242" y="22593"/>
                  </a:lnTo>
                  <a:lnTo>
                    <a:pt x="111963" y="21996"/>
                  </a:lnTo>
                  <a:lnTo>
                    <a:pt x="111607" y="20916"/>
                  </a:lnTo>
                  <a:lnTo>
                    <a:pt x="111493" y="20180"/>
                  </a:lnTo>
                  <a:lnTo>
                    <a:pt x="111493" y="18580"/>
                  </a:lnTo>
                  <a:lnTo>
                    <a:pt x="111594" y="17881"/>
                  </a:lnTo>
                  <a:lnTo>
                    <a:pt x="111925" y="16878"/>
                  </a:lnTo>
                  <a:lnTo>
                    <a:pt x="112204" y="16256"/>
                  </a:lnTo>
                  <a:lnTo>
                    <a:pt x="112636" y="15405"/>
                  </a:lnTo>
                  <a:lnTo>
                    <a:pt x="112115" y="15405"/>
                  </a:lnTo>
                  <a:lnTo>
                    <a:pt x="111594" y="16217"/>
                  </a:lnTo>
                  <a:lnTo>
                    <a:pt x="111264" y="16827"/>
                  </a:lnTo>
                  <a:lnTo>
                    <a:pt x="110832" y="17881"/>
                  </a:lnTo>
                  <a:lnTo>
                    <a:pt x="110705" y="18605"/>
                  </a:lnTo>
                  <a:lnTo>
                    <a:pt x="110718" y="19875"/>
                  </a:lnTo>
                  <a:lnTo>
                    <a:pt x="112141" y="23368"/>
                  </a:lnTo>
                  <a:lnTo>
                    <a:pt x="112649" y="23368"/>
                  </a:lnTo>
                  <a:close/>
                </a:path>
                <a:path w="125095" h="54610">
                  <a:moveTo>
                    <a:pt x="117322" y="19507"/>
                  </a:moveTo>
                  <a:lnTo>
                    <a:pt x="117233" y="19202"/>
                  </a:lnTo>
                  <a:lnTo>
                    <a:pt x="116878" y="18707"/>
                  </a:lnTo>
                  <a:lnTo>
                    <a:pt x="116636" y="18542"/>
                  </a:lnTo>
                  <a:lnTo>
                    <a:pt x="116319" y="18465"/>
                  </a:lnTo>
                  <a:lnTo>
                    <a:pt x="116522" y="18376"/>
                  </a:lnTo>
                  <a:lnTo>
                    <a:pt x="116674" y="18275"/>
                  </a:lnTo>
                  <a:lnTo>
                    <a:pt x="116992" y="17907"/>
                  </a:lnTo>
                  <a:lnTo>
                    <a:pt x="117094" y="17602"/>
                  </a:lnTo>
                  <a:lnTo>
                    <a:pt x="117094" y="16725"/>
                  </a:lnTo>
                  <a:lnTo>
                    <a:pt x="116928" y="16332"/>
                  </a:lnTo>
                  <a:lnTo>
                    <a:pt x="116268" y="15786"/>
                  </a:lnTo>
                  <a:lnTo>
                    <a:pt x="115798" y="15659"/>
                  </a:lnTo>
                  <a:lnTo>
                    <a:pt x="114414" y="15659"/>
                  </a:lnTo>
                  <a:lnTo>
                    <a:pt x="113880" y="15925"/>
                  </a:lnTo>
                  <a:lnTo>
                    <a:pt x="113398" y="16802"/>
                  </a:lnTo>
                  <a:lnTo>
                    <a:pt x="113309" y="17170"/>
                  </a:lnTo>
                  <a:lnTo>
                    <a:pt x="113309" y="17614"/>
                  </a:lnTo>
                  <a:lnTo>
                    <a:pt x="114046" y="17614"/>
                  </a:lnTo>
                  <a:lnTo>
                    <a:pt x="114058" y="17284"/>
                  </a:lnTo>
                  <a:lnTo>
                    <a:pt x="114122" y="17018"/>
                  </a:lnTo>
                  <a:lnTo>
                    <a:pt x="114414" y="16497"/>
                  </a:lnTo>
                  <a:lnTo>
                    <a:pt x="114769" y="16332"/>
                  </a:lnTo>
                  <a:lnTo>
                    <a:pt x="115544" y="16332"/>
                  </a:lnTo>
                  <a:lnTo>
                    <a:pt x="115785" y="16421"/>
                  </a:lnTo>
                  <a:lnTo>
                    <a:pt x="116205" y="16738"/>
                  </a:lnTo>
                  <a:lnTo>
                    <a:pt x="116319" y="16967"/>
                  </a:lnTo>
                  <a:lnTo>
                    <a:pt x="116319" y="17665"/>
                  </a:lnTo>
                  <a:lnTo>
                    <a:pt x="116154" y="17945"/>
                  </a:lnTo>
                  <a:lnTo>
                    <a:pt x="115658" y="18186"/>
                  </a:lnTo>
                  <a:lnTo>
                    <a:pt x="115430" y="18237"/>
                  </a:lnTo>
                  <a:lnTo>
                    <a:pt x="115150" y="18237"/>
                  </a:lnTo>
                  <a:lnTo>
                    <a:pt x="114782" y="18211"/>
                  </a:lnTo>
                  <a:lnTo>
                    <a:pt x="114782" y="18872"/>
                  </a:lnTo>
                  <a:lnTo>
                    <a:pt x="115544" y="18859"/>
                  </a:lnTo>
                  <a:lnTo>
                    <a:pt x="115887" y="18948"/>
                  </a:lnTo>
                  <a:lnTo>
                    <a:pt x="116395" y="19278"/>
                  </a:lnTo>
                  <a:lnTo>
                    <a:pt x="116509" y="19558"/>
                  </a:lnTo>
                  <a:lnTo>
                    <a:pt x="116509" y="20307"/>
                  </a:lnTo>
                  <a:lnTo>
                    <a:pt x="116395" y="20574"/>
                  </a:lnTo>
                  <a:lnTo>
                    <a:pt x="115925" y="20993"/>
                  </a:lnTo>
                  <a:lnTo>
                    <a:pt x="115608" y="21107"/>
                  </a:lnTo>
                  <a:lnTo>
                    <a:pt x="114706" y="21107"/>
                  </a:lnTo>
                  <a:lnTo>
                    <a:pt x="114350" y="20942"/>
                  </a:lnTo>
                  <a:lnTo>
                    <a:pt x="114046" y="20459"/>
                  </a:lnTo>
                  <a:lnTo>
                    <a:pt x="113969" y="20180"/>
                  </a:lnTo>
                  <a:lnTo>
                    <a:pt x="113944" y="19786"/>
                  </a:lnTo>
                  <a:lnTo>
                    <a:pt x="113157" y="19786"/>
                  </a:lnTo>
                  <a:lnTo>
                    <a:pt x="113157" y="20345"/>
                  </a:lnTo>
                  <a:lnTo>
                    <a:pt x="113322" y="20815"/>
                  </a:lnTo>
                  <a:lnTo>
                    <a:pt x="113626" y="21209"/>
                  </a:lnTo>
                  <a:lnTo>
                    <a:pt x="113957" y="21590"/>
                  </a:lnTo>
                  <a:lnTo>
                    <a:pt x="114465" y="21780"/>
                  </a:lnTo>
                  <a:lnTo>
                    <a:pt x="115862" y="21780"/>
                  </a:lnTo>
                  <a:lnTo>
                    <a:pt x="116382" y="21602"/>
                  </a:lnTo>
                  <a:lnTo>
                    <a:pt x="117132" y="20891"/>
                  </a:lnTo>
                  <a:lnTo>
                    <a:pt x="117322" y="20421"/>
                  </a:lnTo>
                  <a:lnTo>
                    <a:pt x="117322" y="19507"/>
                  </a:lnTo>
                  <a:close/>
                </a:path>
                <a:path w="125095" h="54610">
                  <a:moveTo>
                    <a:pt x="122085" y="16979"/>
                  </a:moveTo>
                  <a:lnTo>
                    <a:pt x="121920" y="16560"/>
                  </a:lnTo>
                  <a:lnTo>
                    <a:pt x="121297" y="15824"/>
                  </a:lnTo>
                  <a:lnTo>
                    <a:pt x="120802" y="15646"/>
                  </a:lnTo>
                  <a:lnTo>
                    <a:pt x="119291" y="15646"/>
                  </a:lnTo>
                  <a:lnTo>
                    <a:pt x="118719" y="15925"/>
                  </a:lnTo>
                  <a:lnTo>
                    <a:pt x="118211" y="16827"/>
                  </a:lnTo>
                  <a:lnTo>
                    <a:pt x="118110" y="17259"/>
                  </a:lnTo>
                  <a:lnTo>
                    <a:pt x="118110" y="17780"/>
                  </a:lnTo>
                  <a:lnTo>
                    <a:pt x="118872" y="17780"/>
                  </a:lnTo>
                  <a:lnTo>
                    <a:pt x="118884" y="17411"/>
                  </a:lnTo>
                  <a:lnTo>
                    <a:pt x="118935" y="17119"/>
                  </a:lnTo>
                  <a:lnTo>
                    <a:pt x="119240" y="16522"/>
                  </a:lnTo>
                  <a:lnTo>
                    <a:pt x="119595" y="16332"/>
                  </a:lnTo>
                  <a:lnTo>
                    <a:pt x="120459" y="16332"/>
                  </a:lnTo>
                  <a:lnTo>
                    <a:pt x="120726" y="16433"/>
                  </a:lnTo>
                  <a:lnTo>
                    <a:pt x="121145" y="16840"/>
                  </a:lnTo>
                  <a:lnTo>
                    <a:pt x="121246" y="17106"/>
                  </a:lnTo>
                  <a:lnTo>
                    <a:pt x="121246" y="17754"/>
                  </a:lnTo>
                  <a:lnTo>
                    <a:pt x="121132" y="18021"/>
                  </a:lnTo>
                  <a:lnTo>
                    <a:pt x="120764" y="18402"/>
                  </a:lnTo>
                  <a:lnTo>
                    <a:pt x="120510" y="18567"/>
                  </a:lnTo>
                  <a:lnTo>
                    <a:pt x="118821" y="19558"/>
                  </a:lnTo>
                  <a:lnTo>
                    <a:pt x="118465" y="19900"/>
                  </a:lnTo>
                  <a:lnTo>
                    <a:pt x="118287" y="20281"/>
                  </a:lnTo>
                  <a:lnTo>
                    <a:pt x="118097" y="20662"/>
                  </a:lnTo>
                  <a:lnTo>
                    <a:pt x="117983" y="21107"/>
                  </a:lnTo>
                  <a:lnTo>
                    <a:pt x="117957" y="21628"/>
                  </a:lnTo>
                  <a:lnTo>
                    <a:pt x="122047" y="21628"/>
                  </a:lnTo>
                  <a:lnTo>
                    <a:pt x="122047" y="20916"/>
                  </a:lnTo>
                  <a:lnTo>
                    <a:pt x="118795" y="20916"/>
                  </a:lnTo>
                  <a:lnTo>
                    <a:pt x="118872" y="20612"/>
                  </a:lnTo>
                  <a:lnTo>
                    <a:pt x="119049" y="20345"/>
                  </a:lnTo>
                  <a:lnTo>
                    <a:pt x="119481" y="19977"/>
                  </a:lnTo>
                  <a:lnTo>
                    <a:pt x="119697" y="19837"/>
                  </a:lnTo>
                  <a:lnTo>
                    <a:pt x="121031" y="19088"/>
                  </a:lnTo>
                  <a:lnTo>
                    <a:pt x="121386" y="18846"/>
                  </a:lnTo>
                  <a:lnTo>
                    <a:pt x="121907" y="18313"/>
                  </a:lnTo>
                  <a:lnTo>
                    <a:pt x="122085" y="17907"/>
                  </a:lnTo>
                  <a:lnTo>
                    <a:pt x="122085" y="16979"/>
                  </a:lnTo>
                  <a:close/>
                </a:path>
                <a:path w="125095" h="54610">
                  <a:moveTo>
                    <a:pt x="124663" y="19024"/>
                  </a:moveTo>
                  <a:lnTo>
                    <a:pt x="123215" y="15405"/>
                  </a:lnTo>
                  <a:lnTo>
                    <a:pt x="122720" y="15405"/>
                  </a:lnTo>
                  <a:lnTo>
                    <a:pt x="123126" y="16179"/>
                  </a:lnTo>
                  <a:lnTo>
                    <a:pt x="123405" y="16764"/>
                  </a:lnTo>
                  <a:lnTo>
                    <a:pt x="123761" y="17843"/>
                  </a:lnTo>
                  <a:lnTo>
                    <a:pt x="123875" y="18580"/>
                  </a:lnTo>
                  <a:lnTo>
                    <a:pt x="123875" y="20180"/>
                  </a:lnTo>
                  <a:lnTo>
                    <a:pt x="123774" y="20891"/>
                  </a:lnTo>
                  <a:lnTo>
                    <a:pt x="123456" y="21869"/>
                  </a:lnTo>
                  <a:lnTo>
                    <a:pt x="123177" y="22504"/>
                  </a:lnTo>
                  <a:lnTo>
                    <a:pt x="122732" y="23368"/>
                  </a:lnTo>
                  <a:lnTo>
                    <a:pt x="123253" y="23368"/>
                  </a:lnTo>
                  <a:lnTo>
                    <a:pt x="123761" y="22555"/>
                  </a:lnTo>
                  <a:lnTo>
                    <a:pt x="124104" y="21945"/>
                  </a:lnTo>
                  <a:lnTo>
                    <a:pt x="124536" y="20891"/>
                  </a:lnTo>
                  <a:lnTo>
                    <a:pt x="124663" y="20154"/>
                  </a:lnTo>
                  <a:lnTo>
                    <a:pt x="124663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853178" y="2458694"/>
              <a:ext cx="119380" cy="54610"/>
            </a:xfrm>
            <a:custGeom>
              <a:avLst/>
              <a:gdLst/>
              <a:ahLst/>
              <a:cxnLst/>
              <a:rect l="l" t="t" r="r" b="b"/>
              <a:pathLst>
                <a:path w="119379" h="54610">
                  <a:moveTo>
                    <a:pt x="3683" y="50990"/>
                  </a:moveTo>
                  <a:lnTo>
                    <a:pt x="3543" y="50698"/>
                  </a:lnTo>
                  <a:lnTo>
                    <a:pt x="3060" y="50380"/>
                  </a:lnTo>
                  <a:lnTo>
                    <a:pt x="2705" y="50253"/>
                  </a:lnTo>
                  <a:lnTo>
                    <a:pt x="1460" y="49949"/>
                  </a:lnTo>
                  <a:lnTo>
                    <a:pt x="1295" y="49885"/>
                  </a:lnTo>
                  <a:lnTo>
                    <a:pt x="990" y="49707"/>
                  </a:lnTo>
                  <a:lnTo>
                    <a:pt x="889" y="49542"/>
                  </a:lnTo>
                  <a:lnTo>
                    <a:pt x="889" y="49174"/>
                  </a:lnTo>
                  <a:lnTo>
                    <a:pt x="965" y="49034"/>
                  </a:lnTo>
                  <a:lnTo>
                    <a:pt x="1257" y="48818"/>
                  </a:lnTo>
                  <a:lnTo>
                    <a:pt x="1473" y="48768"/>
                  </a:lnTo>
                  <a:lnTo>
                    <a:pt x="2171" y="48768"/>
                  </a:lnTo>
                  <a:lnTo>
                    <a:pt x="2832" y="49517"/>
                  </a:lnTo>
                  <a:lnTo>
                    <a:pt x="3530" y="49517"/>
                  </a:lnTo>
                  <a:lnTo>
                    <a:pt x="3543" y="49237"/>
                  </a:lnTo>
                  <a:lnTo>
                    <a:pt x="3454" y="48971"/>
                  </a:lnTo>
                  <a:lnTo>
                    <a:pt x="2971" y="48323"/>
                  </a:lnTo>
                  <a:lnTo>
                    <a:pt x="2489" y="48120"/>
                  </a:lnTo>
                  <a:lnTo>
                    <a:pt x="1295" y="48120"/>
                  </a:lnTo>
                  <a:lnTo>
                    <a:pt x="889" y="48260"/>
                  </a:lnTo>
                  <a:lnTo>
                    <a:pt x="279" y="48768"/>
                  </a:lnTo>
                  <a:lnTo>
                    <a:pt x="127" y="49110"/>
                  </a:lnTo>
                  <a:lnTo>
                    <a:pt x="127" y="49898"/>
                  </a:lnTo>
                  <a:lnTo>
                    <a:pt x="292" y="50177"/>
                  </a:lnTo>
                  <a:lnTo>
                    <a:pt x="800" y="50495"/>
                  </a:lnTo>
                  <a:lnTo>
                    <a:pt x="1079" y="50596"/>
                  </a:lnTo>
                  <a:lnTo>
                    <a:pt x="2374" y="50927"/>
                  </a:lnTo>
                  <a:lnTo>
                    <a:pt x="2578" y="50990"/>
                  </a:lnTo>
                  <a:lnTo>
                    <a:pt x="2857" y="51155"/>
                  </a:lnTo>
                  <a:lnTo>
                    <a:pt x="2946" y="51308"/>
                  </a:lnTo>
                  <a:lnTo>
                    <a:pt x="2946" y="51752"/>
                  </a:lnTo>
                  <a:lnTo>
                    <a:pt x="2844" y="51930"/>
                  </a:lnTo>
                  <a:lnTo>
                    <a:pt x="2413" y="52171"/>
                  </a:lnTo>
                  <a:lnTo>
                    <a:pt x="2171" y="52235"/>
                  </a:lnTo>
                  <a:lnTo>
                    <a:pt x="1435" y="52235"/>
                  </a:lnTo>
                  <a:lnTo>
                    <a:pt x="1104" y="52120"/>
                  </a:lnTo>
                  <a:lnTo>
                    <a:pt x="812" y="51739"/>
                  </a:lnTo>
                  <a:lnTo>
                    <a:pt x="749" y="51549"/>
                  </a:lnTo>
                  <a:lnTo>
                    <a:pt x="723" y="51295"/>
                  </a:lnTo>
                  <a:lnTo>
                    <a:pt x="0" y="51295"/>
                  </a:lnTo>
                  <a:lnTo>
                    <a:pt x="25" y="51739"/>
                  </a:lnTo>
                  <a:lnTo>
                    <a:pt x="177" y="52120"/>
                  </a:lnTo>
                  <a:lnTo>
                    <a:pt x="723" y="52717"/>
                  </a:lnTo>
                  <a:lnTo>
                    <a:pt x="1193" y="52870"/>
                  </a:lnTo>
                  <a:lnTo>
                    <a:pt x="2476" y="52870"/>
                  </a:lnTo>
                  <a:lnTo>
                    <a:pt x="2933" y="52730"/>
                  </a:lnTo>
                  <a:lnTo>
                    <a:pt x="3530" y="52146"/>
                  </a:lnTo>
                  <a:lnTo>
                    <a:pt x="3683" y="51803"/>
                  </a:lnTo>
                  <a:lnTo>
                    <a:pt x="3683" y="50990"/>
                  </a:lnTo>
                  <a:close/>
                </a:path>
                <a:path w="119379" h="54610">
                  <a:moveTo>
                    <a:pt x="3683" y="35496"/>
                  </a:moveTo>
                  <a:lnTo>
                    <a:pt x="3543" y="35204"/>
                  </a:lnTo>
                  <a:lnTo>
                    <a:pt x="3060" y="34886"/>
                  </a:lnTo>
                  <a:lnTo>
                    <a:pt x="2705" y="34759"/>
                  </a:lnTo>
                  <a:lnTo>
                    <a:pt x="1460" y="34455"/>
                  </a:lnTo>
                  <a:lnTo>
                    <a:pt x="1295" y="34391"/>
                  </a:lnTo>
                  <a:lnTo>
                    <a:pt x="990" y="34213"/>
                  </a:lnTo>
                  <a:lnTo>
                    <a:pt x="889" y="34048"/>
                  </a:lnTo>
                  <a:lnTo>
                    <a:pt x="889" y="33680"/>
                  </a:lnTo>
                  <a:lnTo>
                    <a:pt x="965" y="33540"/>
                  </a:lnTo>
                  <a:lnTo>
                    <a:pt x="1257" y="33324"/>
                  </a:lnTo>
                  <a:lnTo>
                    <a:pt x="1473" y="33261"/>
                  </a:lnTo>
                  <a:lnTo>
                    <a:pt x="2171" y="33261"/>
                  </a:lnTo>
                  <a:lnTo>
                    <a:pt x="2476" y="33362"/>
                  </a:lnTo>
                  <a:lnTo>
                    <a:pt x="2641" y="33566"/>
                  </a:lnTo>
                  <a:lnTo>
                    <a:pt x="2755" y="33705"/>
                  </a:lnTo>
                  <a:lnTo>
                    <a:pt x="2806" y="33858"/>
                  </a:lnTo>
                  <a:lnTo>
                    <a:pt x="2832" y="34023"/>
                  </a:lnTo>
                  <a:lnTo>
                    <a:pt x="3530" y="34023"/>
                  </a:lnTo>
                  <a:lnTo>
                    <a:pt x="3543" y="33731"/>
                  </a:lnTo>
                  <a:lnTo>
                    <a:pt x="3454" y="33464"/>
                  </a:lnTo>
                  <a:lnTo>
                    <a:pt x="2971" y="32816"/>
                  </a:lnTo>
                  <a:lnTo>
                    <a:pt x="2489" y="32626"/>
                  </a:lnTo>
                  <a:lnTo>
                    <a:pt x="1295" y="32626"/>
                  </a:lnTo>
                  <a:lnTo>
                    <a:pt x="889" y="32753"/>
                  </a:lnTo>
                  <a:lnTo>
                    <a:pt x="279" y="33274"/>
                  </a:lnTo>
                  <a:lnTo>
                    <a:pt x="127" y="33616"/>
                  </a:lnTo>
                  <a:lnTo>
                    <a:pt x="127" y="34391"/>
                  </a:lnTo>
                  <a:lnTo>
                    <a:pt x="292" y="34683"/>
                  </a:lnTo>
                  <a:lnTo>
                    <a:pt x="800" y="35001"/>
                  </a:lnTo>
                  <a:lnTo>
                    <a:pt x="1079" y="35102"/>
                  </a:lnTo>
                  <a:lnTo>
                    <a:pt x="2374" y="35433"/>
                  </a:lnTo>
                  <a:lnTo>
                    <a:pt x="2578" y="35496"/>
                  </a:lnTo>
                  <a:lnTo>
                    <a:pt x="2857" y="35661"/>
                  </a:lnTo>
                  <a:lnTo>
                    <a:pt x="2946" y="35801"/>
                  </a:lnTo>
                  <a:lnTo>
                    <a:pt x="2946" y="36245"/>
                  </a:lnTo>
                  <a:lnTo>
                    <a:pt x="2844" y="36436"/>
                  </a:lnTo>
                  <a:lnTo>
                    <a:pt x="2413" y="36677"/>
                  </a:lnTo>
                  <a:lnTo>
                    <a:pt x="2171" y="36741"/>
                  </a:lnTo>
                  <a:lnTo>
                    <a:pt x="1435" y="36741"/>
                  </a:lnTo>
                  <a:lnTo>
                    <a:pt x="1104" y="36614"/>
                  </a:lnTo>
                  <a:lnTo>
                    <a:pt x="812" y="36245"/>
                  </a:lnTo>
                  <a:lnTo>
                    <a:pt x="749" y="36055"/>
                  </a:lnTo>
                  <a:lnTo>
                    <a:pt x="723" y="35801"/>
                  </a:lnTo>
                  <a:lnTo>
                    <a:pt x="0" y="35801"/>
                  </a:lnTo>
                  <a:lnTo>
                    <a:pt x="25" y="36245"/>
                  </a:lnTo>
                  <a:lnTo>
                    <a:pt x="177" y="36614"/>
                  </a:lnTo>
                  <a:lnTo>
                    <a:pt x="723" y="37223"/>
                  </a:lnTo>
                  <a:lnTo>
                    <a:pt x="1193" y="37376"/>
                  </a:lnTo>
                  <a:lnTo>
                    <a:pt x="2476" y="37376"/>
                  </a:lnTo>
                  <a:lnTo>
                    <a:pt x="2933" y="37223"/>
                  </a:lnTo>
                  <a:lnTo>
                    <a:pt x="3530" y="36652"/>
                  </a:lnTo>
                  <a:lnTo>
                    <a:pt x="3683" y="36309"/>
                  </a:lnTo>
                  <a:lnTo>
                    <a:pt x="3683" y="35496"/>
                  </a:lnTo>
                  <a:close/>
                </a:path>
                <a:path w="119379" h="54610">
                  <a:moveTo>
                    <a:pt x="3683" y="20002"/>
                  </a:moveTo>
                  <a:lnTo>
                    <a:pt x="3543" y="19697"/>
                  </a:lnTo>
                  <a:lnTo>
                    <a:pt x="3060" y="19380"/>
                  </a:lnTo>
                  <a:lnTo>
                    <a:pt x="2705" y="19265"/>
                  </a:lnTo>
                  <a:lnTo>
                    <a:pt x="1460" y="18961"/>
                  </a:lnTo>
                  <a:lnTo>
                    <a:pt x="1295" y="18897"/>
                  </a:lnTo>
                  <a:lnTo>
                    <a:pt x="990" y="18719"/>
                  </a:lnTo>
                  <a:lnTo>
                    <a:pt x="889" y="18554"/>
                  </a:lnTo>
                  <a:lnTo>
                    <a:pt x="889" y="18186"/>
                  </a:lnTo>
                  <a:lnTo>
                    <a:pt x="965" y="18046"/>
                  </a:lnTo>
                  <a:lnTo>
                    <a:pt x="1257" y="17818"/>
                  </a:lnTo>
                  <a:lnTo>
                    <a:pt x="1473" y="17767"/>
                  </a:lnTo>
                  <a:lnTo>
                    <a:pt x="2171" y="17767"/>
                  </a:lnTo>
                  <a:lnTo>
                    <a:pt x="2476" y="17868"/>
                  </a:lnTo>
                  <a:lnTo>
                    <a:pt x="2641" y="18072"/>
                  </a:lnTo>
                  <a:lnTo>
                    <a:pt x="2755" y="18211"/>
                  </a:lnTo>
                  <a:lnTo>
                    <a:pt x="2806" y="18351"/>
                  </a:lnTo>
                  <a:lnTo>
                    <a:pt x="2832" y="18529"/>
                  </a:lnTo>
                  <a:lnTo>
                    <a:pt x="3530" y="18529"/>
                  </a:lnTo>
                  <a:lnTo>
                    <a:pt x="3543" y="18237"/>
                  </a:lnTo>
                  <a:lnTo>
                    <a:pt x="3454" y="17970"/>
                  </a:lnTo>
                  <a:lnTo>
                    <a:pt x="2971" y="17322"/>
                  </a:lnTo>
                  <a:lnTo>
                    <a:pt x="2489" y="17132"/>
                  </a:lnTo>
                  <a:lnTo>
                    <a:pt x="1295" y="17132"/>
                  </a:lnTo>
                  <a:lnTo>
                    <a:pt x="889" y="17259"/>
                  </a:lnTo>
                  <a:lnTo>
                    <a:pt x="279" y="17780"/>
                  </a:lnTo>
                  <a:lnTo>
                    <a:pt x="127" y="18122"/>
                  </a:lnTo>
                  <a:lnTo>
                    <a:pt x="127" y="18897"/>
                  </a:lnTo>
                  <a:lnTo>
                    <a:pt x="292" y="19177"/>
                  </a:lnTo>
                  <a:lnTo>
                    <a:pt x="800" y="19507"/>
                  </a:lnTo>
                  <a:lnTo>
                    <a:pt x="1079" y="19608"/>
                  </a:lnTo>
                  <a:lnTo>
                    <a:pt x="2374" y="19926"/>
                  </a:lnTo>
                  <a:lnTo>
                    <a:pt x="2578" y="20002"/>
                  </a:lnTo>
                  <a:lnTo>
                    <a:pt x="2857" y="20167"/>
                  </a:lnTo>
                  <a:lnTo>
                    <a:pt x="2946" y="20307"/>
                  </a:lnTo>
                  <a:lnTo>
                    <a:pt x="2946" y="20751"/>
                  </a:lnTo>
                  <a:lnTo>
                    <a:pt x="2844" y="20942"/>
                  </a:lnTo>
                  <a:lnTo>
                    <a:pt x="2413" y="21183"/>
                  </a:lnTo>
                  <a:lnTo>
                    <a:pt x="2171" y="21234"/>
                  </a:lnTo>
                  <a:lnTo>
                    <a:pt x="1435" y="21234"/>
                  </a:lnTo>
                  <a:lnTo>
                    <a:pt x="1104" y="21120"/>
                  </a:lnTo>
                  <a:lnTo>
                    <a:pt x="812" y="20751"/>
                  </a:lnTo>
                  <a:lnTo>
                    <a:pt x="749" y="20561"/>
                  </a:lnTo>
                  <a:lnTo>
                    <a:pt x="723" y="20307"/>
                  </a:lnTo>
                  <a:lnTo>
                    <a:pt x="0" y="20307"/>
                  </a:lnTo>
                  <a:lnTo>
                    <a:pt x="25" y="20751"/>
                  </a:lnTo>
                  <a:lnTo>
                    <a:pt x="177" y="21120"/>
                  </a:lnTo>
                  <a:lnTo>
                    <a:pt x="723" y="21729"/>
                  </a:lnTo>
                  <a:lnTo>
                    <a:pt x="1193" y="21869"/>
                  </a:lnTo>
                  <a:lnTo>
                    <a:pt x="2476" y="21869"/>
                  </a:lnTo>
                  <a:lnTo>
                    <a:pt x="2933" y="21729"/>
                  </a:lnTo>
                  <a:lnTo>
                    <a:pt x="3530" y="21158"/>
                  </a:lnTo>
                  <a:lnTo>
                    <a:pt x="3683" y="20815"/>
                  </a:lnTo>
                  <a:lnTo>
                    <a:pt x="3683" y="20002"/>
                  </a:lnTo>
                  <a:close/>
                </a:path>
                <a:path w="119379" h="54610">
                  <a:moveTo>
                    <a:pt x="5308" y="48260"/>
                  </a:moveTo>
                  <a:lnTo>
                    <a:pt x="4546" y="48260"/>
                  </a:lnTo>
                  <a:lnTo>
                    <a:pt x="4546" y="52692"/>
                  </a:lnTo>
                  <a:lnTo>
                    <a:pt x="5308" y="52692"/>
                  </a:lnTo>
                  <a:lnTo>
                    <a:pt x="5308" y="48260"/>
                  </a:lnTo>
                  <a:close/>
                </a:path>
                <a:path w="119379" h="54610">
                  <a:moveTo>
                    <a:pt x="5308" y="46583"/>
                  </a:moveTo>
                  <a:lnTo>
                    <a:pt x="4546" y="46583"/>
                  </a:lnTo>
                  <a:lnTo>
                    <a:pt x="4546" y="47434"/>
                  </a:lnTo>
                  <a:lnTo>
                    <a:pt x="5308" y="47434"/>
                  </a:lnTo>
                  <a:lnTo>
                    <a:pt x="5308" y="46583"/>
                  </a:lnTo>
                  <a:close/>
                </a:path>
                <a:path w="119379" h="54610">
                  <a:moveTo>
                    <a:pt x="5308" y="32766"/>
                  </a:moveTo>
                  <a:lnTo>
                    <a:pt x="4546" y="32766"/>
                  </a:lnTo>
                  <a:lnTo>
                    <a:pt x="4546" y="37198"/>
                  </a:lnTo>
                  <a:lnTo>
                    <a:pt x="5308" y="37198"/>
                  </a:lnTo>
                  <a:lnTo>
                    <a:pt x="5308" y="32766"/>
                  </a:lnTo>
                  <a:close/>
                </a:path>
                <a:path w="119379" h="54610">
                  <a:moveTo>
                    <a:pt x="5308" y="31089"/>
                  </a:moveTo>
                  <a:lnTo>
                    <a:pt x="4546" y="31089"/>
                  </a:lnTo>
                  <a:lnTo>
                    <a:pt x="4546" y="31940"/>
                  </a:lnTo>
                  <a:lnTo>
                    <a:pt x="5308" y="31940"/>
                  </a:lnTo>
                  <a:lnTo>
                    <a:pt x="5308" y="31089"/>
                  </a:lnTo>
                  <a:close/>
                </a:path>
                <a:path w="119379" h="54610">
                  <a:moveTo>
                    <a:pt x="5308" y="17272"/>
                  </a:moveTo>
                  <a:lnTo>
                    <a:pt x="4546" y="17272"/>
                  </a:lnTo>
                  <a:lnTo>
                    <a:pt x="4546" y="21704"/>
                  </a:lnTo>
                  <a:lnTo>
                    <a:pt x="5308" y="21704"/>
                  </a:lnTo>
                  <a:lnTo>
                    <a:pt x="5308" y="17272"/>
                  </a:lnTo>
                  <a:close/>
                </a:path>
                <a:path w="119379" h="54610">
                  <a:moveTo>
                    <a:pt x="5308" y="15595"/>
                  </a:moveTo>
                  <a:lnTo>
                    <a:pt x="4546" y="15595"/>
                  </a:lnTo>
                  <a:lnTo>
                    <a:pt x="4546" y="16433"/>
                  </a:lnTo>
                  <a:lnTo>
                    <a:pt x="5308" y="16433"/>
                  </a:lnTo>
                  <a:lnTo>
                    <a:pt x="5308" y="15595"/>
                  </a:lnTo>
                  <a:close/>
                </a:path>
                <a:path w="119379" h="54610">
                  <a:moveTo>
                    <a:pt x="8051" y="48234"/>
                  </a:moveTo>
                  <a:lnTo>
                    <a:pt x="7340" y="48234"/>
                  </a:lnTo>
                  <a:lnTo>
                    <a:pt x="7340" y="46990"/>
                  </a:lnTo>
                  <a:lnTo>
                    <a:pt x="6591" y="46990"/>
                  </a:lnTo>
                  <a:lnTo>
                    <a:pt x="6591" y="48234"/>
                  </a:lnTo>
                  <a:lnTo>
                    <a:pt x="5981" y="48234"/>
                  </a:lnTo>
                  <a:lnTo>
                    <a:pt x="5981" y="48856"/>
                  </a:lnTo>
                  <a:lnTo>
                    <a:pt x="6591" y="48856"/>
                  </a:lnTo>
                  <a:lnTo>
                    <a:pt x="6591" y="52082"/>
                  </a:lnTo>
                  <a:lnTo>
                    <a:pt x="6654" y="52324"/>
                  </a:lnTo>
                  <a:lnTo>
                    <a:pt x="6896" y="52679"/>
                  </a:lnTo>
                  <a:lnTo>
                    <a:pt x="7137" y="52768"/>
                  </a:lnTo>
                  <a:lnTo>
                    <a:pt x="7594" y="52768"/>
                  </a:lnTo>
                  <a:lnTo>
                    <a:pt x="7962" y="52730"/>
                  </a:lnTo>
                  <a:lnTo>
                    <a:pt x="8051" y="52108"/>
                  </a:lnTo>
                  <a:lnTo>
                    <a:pt x="7658" y="52120"/>
                  </a:lnTo>
                  <a:lnTo>
                    <a:pt x="7404" y="52019"/>
                  </a:lnTo>
                  <a:lnTo>
                    <a:pt x="7340" y="48856"/>
                  </a:lnTo>
                  <a:lnTo>
                    <a:pt x="8051" y="48856"/>
                  </a:lnTo>
                  <a:lnTo>
                    <a:pt x="8051" y="48234"/>
                  </a:lnTo>
                  <a:close/>
                </a:path>
                <a:path w="119379" h="54610">
                  <a:moveTo>
                    <a:pt x="8051" y="32740"/>
                  </a:moveTo>
                  <a:lnTo>
                    <a:pt x="7340" y="32740"/>
                  </a:lnTo>
                  <a:lnTo>
                    <a:pt x="7340" y="31496"/>
                  </a:lnTo>
                  <a:lnTo>
                    <a:pt x="6591" y="31496"/>
                  </a:lnTo>
                  <a:lnTo>
                    <a:pt x="6591" y="32740"/>
                  </a:lnTo>
                  <a:lnTo>
                    <a:pt x="5981" y="32740"/>
                  </a:lnTo>
                  <a:lnTo>
                    <a:pt x="5981" y="33362"/>
                  </a:lnTo>
                  <a:lnTo>
                    <a:pt x="6591" y="33362"/>
                  </a:lnTo>
                  <a:lnTo>
                    <a:pt x="6591" y="36588"/>
                  </a:lnTo>
                  <a:lnTo>
                    <a:pt x="6654" y="36817"/>
                  </a:lnTo>
                  <a:lnTo>
                    <a:pt x="6896" y="37172"/>
                  </a:lnTo>
                  <a:lnTo>
                    <a:pt x="7137" y="37274"/>
                  </a:lnTo>
                  <a:lnTo>
                    <a:pt x="7594" y="37274"/>
                  </a:lnTo>
                  <a:lnTo>
                    <a:pt x="7962" y="37223"/>
                  </a:lnTo>
                  <a:lnTo>
                    <a:pt x="8051" y="36601"/>
                  </a:lnTo>
                  <a:lnTo>
                    <a:pt x="7658" y="36626"/>
                  </a:lnTo>
                  <a:lnTo>
                    <a:pt x="7404" y="36525"/>
                  </a:lnTo>
                  <a:lnTo>
                    <a:pt x="7340" y="33362"/>
                  </a:lnTo>
                  <a:lnTo>
                    <a:pt x="8051" y="33362"/>
                  </a:lnTo>
                  <a:lnTo>
                    <a:pt x="8051" y="32740"/>
                  </a:lnTo>
                  <a:close/>
                </a:path>
                <a:path w="119379" h="54610">
                  <a:moveTo>
                    <a:pt x="8051" y="17246"/>
                  </a:moveTo>
                  <a:lnTo>
                    <a:pt x="7340" y="17246"/>
                  </a:lnTo>
                  <a:lnTo>
                    <a:pt x="7340" y="16002"/>
                  </a:lnTo>
                  <a:lnTo>
                    <a:pt x="6591" y="16002"/>
                  </a:lnTo>
                  <a:lnTo>
                    <a:pt x="6591" y="17246"/>
                  </a:lnTo>
                  <a:lnTo>
                    <a:pt x="5981" y="17246"/>
                  </a:lnTo>
                  <a:lnTo>
                    <a:pt x="5981" y="17856"/>
                  </a:lnTo>
                  <a:lnTo>
                    <a:pt x="6591" y="17856"/>
                  </a:lnTo>
                  <a:lnTo>
                    <a:pt x="6591" y="21094"/>
                  </a:lnTo>
                  <a:lnTo>
                    <a:pt x="6654" y="21323"/>
                  </a:lnTo>
                  <a:lnTo>
                    <a:pt x="6896" y="21678"/>
                  </a:lnTo>
                  <a:lnTo>
                    <a:pt x="7137" y="21767"/>
                  </a:lnTo>
                  <a:lnTo>
                    <a:pt x="7594" y="21767"/>
                  </a:lnTo>
                  <a:lnTo>
                    <a:pt x="7962" y="21729"/>
                  </a:lnTo>
                  <a:lnTo>
                    <a:pt x="8051" y="21107"/>
                  </a:lnTo>
                  <a:lnTo>
                    <a:pt x="7658" y="21132"/>
                  </a:lnTo>
                  <a:lnTo>
                    <a:pt x="7404" y="21031"/>
                  </a:lnTo>
                  <a:lnTo>
                    <a:pt x="7340" y="17856"/>
                  </a:lnTo>
                  <a:lnTo>
                    <a:pt x="8051" y="17856"/>
                  </a:lnTo>
                  <a:lnTo>
                    <a:pt x="8051" y="17246"/>
                  </a:lnTo>
                  <a:close/>
                </a:path>
                <a:path w="119379" h="54610">
                  <a:moveTo>
                    <a:pt x="12623" y="50711"/>
                  </a:moveTo>
                  <a:lnTo>
                    <a:pt x="11849" y="48501"/>
                  </a:lnTo>
                  <a:lnTo>
                    <a:pt x="11849" y="50114"/>
                  </a:lnTo>
                  <a:lnTo>
                    <a:pt x="9372" y="50114"/>
                  </a:lnTo>
                  <a:lnTo>
                    <a:pt x="9385" y="49784"/>
                  </a:lnTo>
                  <a:lnTo>
                    <a:pt x="9512" y="49415"/>
                  </a:lnTo>
                  <a:lnTo>
                    <a:pt x="9982" y="48920"/>
                  </a:lnTo>
                  <a:lnTo>
                    <a:pt x="10274" y="48793"/>
                  </a:lnTo>
                  <a:lnTo>
                    <a:pt x="11099" y="48793"/>
                  </a:lnTo>
                  <a:lnTo>
                    <a:pt x="11442" y="48971"/>
                  </a:lnTo>
                  <a:lnTo>
                    <a:pt x="11696" y="49428"/>
                  </a:lnTo>
                  <a:lnTo>
                    <a:pt x="11811" y="49733"/>
                  </a:lnTo>
                  <a:lnTo>
                    <a:pt x="11849" y="50114"/>
                  </a:lnTo>
                  <a:lnTo>
                    <a:pt x="11849" y="48501"/>
                  </a:lnTo>
                  <a:lnTo>
                    <a:pt x="11277" y="48209"/>
                  </a:lnTo>
                  <a:lnTo>
                    <a:pt x="10972" y="48133"/>
                  </a:lnTo>
                  <a:lnTo>
                    <a:pt x="10033" y="48133"/>
                  </a:lnTo>
                  <a:lnTo>
                    <a:pt x="9525" y="48361"/>
                  </a:lnTo>
                  <a:lnTo>
                    <a:pt x="8750" y="49263"/>
                  </a:lnTo>
                  <a:lnTo>
                    <a:pt x="8661" y="49530"/>
                  </a:lnTo>
                  <a:lnTo>
                    <a:pt x="8750" y="51854"/>
                  </a:lnTo>
                  <a:lnTo>
                    <a:pt x="9525" y="52654"/>
                  </a:lnTo>
                  <a:lnTo>
                    <a:pt x="9994" y="52857"/>
                  </a:lnTo>
                  <a:lnTo>
                    <a:pt x="10769" y="52857"/>
                  </a:lnTo>
                  <a:lnTo>
                    <a:pt x="12560" y="51295"/>
                  </a:lnTo>
                  <a:lnTo>
                    <a:pt x="11823" y="51295"/>
                  </a:lnTo>
                  <a:lnTo>
                    <a:pt x="11760" y="51523"/>
                  </a:lnTo>
                  <a:lnTo>
                    <a:pt x="11671" y="51676"/>
                  </a:lnTo>
                  <a:lnTo>
                    <a:pt x="11303" y="52082"/>
                  </a:lnTo>
                  <a:lnTo>
                    <a:pt x="10998" y="52209"/>
                  </a:lnTo>
                  <a:lnTo>
                    <a:pt x="10185" y="52209"/>
                  </a:lnTo>
                  <a:lnTo>
                    <a:pt x="9906" y="52082"/>
                  </a:lnTo>
                  <a:lnTo>
                    <a:pt x="9474" y="51523"/>
                  </a:lnTo>
                  <a:lnTo>
                    <a:pt x="9359" y="50711"/>
                  </a:lnTo>
                  <a:lnTo>
                    <a:pt x="12623" y="50711"/>
                  </a:lnTo>
                  <a:close/>
                </a:path>
                <a:path w="119379" h="54610">
                  <a:moveTo>
                    <a:pt x="12623" y="35204"/>
                  </a:moveTo>
                  <a:lnTo>
                    <a:pt x="11849" y="33007"/>
                  </a:lnTo>
                  <a:lnTo>
                    <a:pt x="11849" y="34620"/>
                  </a:lnTo>
                  <a:lnTo>
                    <a:pt x="9372" y="34620"/>
                  </a:lnTo>
                  <a:lnTo>
                    <a:pt x="9385" y="34290"/>
                  </a:lnTo>
                  <a:lnTo>
                    <a:pt x="9512" y="33921"/>
                  </a:lnTo>
                  <a:lnTo>
                    <a:pt x="9982" y="33426"/>
                  </a:lnTo>
                  <a:lnTo>
                    <a:pt x="10274" y="33299"/>
                  </a:lnTo>
                  <a:lnTo>
                    <a:pt x="11099" y="33299"/>
                  </a:lnTo>
                  <a:lnTo>
                    <a:pt x="11442" y="33477"/>
                  </a:lnTo>
                  <a:lnTo>
                    <a:pt x="11696" y="33921"/>
                  </a:lnTo>
                  <a:lnTo>
                    <a:pt x="11811" y="34226"/>
                  </a:lnTo>
                  <a:lnTo>
                    <a:pt x="11849" y="34620"/>
                  </a:lnTo>
                  <a:lnTo>
                    <a:pt x="11849" y="33007"/>
                  </a:lnTo>
                  <a:lnTo>
                    <a:pt x="11277" y="32715"/>
                  </a:lnTo>
                  <a:lnTo>
                    <a:pt x="10972" y="32639"/>
                  </a:lnTo>
                  <a:lnTo>
                    <a:pt x="10033" y="32639"/>
                  </a:lnTo>
                  <a:lnTo>
                    <a:pt x="9525" y="32867"/>
                  </a:lnTo>
                  <a:lnTo>
                    <a:pt x="8750" y="33756"/>
                  </a:lnTo>
                  <a:lnTo>
                    <a:pt x="8661" y="34036"/>
                  </a:lnTo>
                  <a:lnTo>
                    <a:pt x="8750" y="36347"/>
                  </a:lnTo>
                  <a:lnTo>
                    <a:pt x="9525" y="37160"/>
                  </a:lnTo>
                  <a:lnTo>
                    <a:pt x="9994" y="37363"/>
                  </a:lnTo>
                  <a:lnTo>
                    <a:pt x="10769" y="37363"/>
                  </a:lnTo>
                  <a:lnTo>
                    <a:pt x="12560" y="35801"/>
                  </a:lnTo>
                  <a:lnTo>
                    <a:pt x="11823" y="35801"/>
                  </a:lnTo>
                  <a:lnTo>
                    <a:pt x="11760" y="36029"/>
                  </a:lnTo>
                  <a:lnTo>
                    <a:pt x="11671" y="36169"/>
                  </a:lnTo>
                  <a:lnTo>
                    <a:pt x="11303" y="36576"/>
                  </a:lnTo>
                  <a:lnTo>
                    <a:pt x="10998" y="36703"/>
                  </a:lnTo>
                  <a:lnTo>
                    <a:pt x="10185" y="36703"/>
                  </a:lnTo>
                  <a:lnTo>
                    <a:pt x="9906" y="36576"/>
                  </a:lnTo>
                  <a:lnTo>
                    <a:pt x="9474" y="36029"/>
                  </a:lnTo>
                  <a:lnTo>
                    <a:pt x="9359" y="35204"/>
                  </a:lnTo>
                  <a:lnTo>
                    <a:pt x="12623" y="35204"/>
                  </a:lnTo>
                  <a:close/>
                </a:path>
                <a:path w="119379" h="54610">
                  <a:moveTo>
                    <a:pt x="12623" y="19710"/>
                  </a:moveTo>
                  <a:lnTo>
                    <a:pt x="12611" y="19113"/>
                  </a:lnTo>
                  <a:lnTo>
                    <a:pt x="12534" y="18542"/>
                  </a:lnTo>
                  <a:lnTo>
                    <a:pt x="12407" y="18173"/>
                  </a:lnTo>
                  <a:lnTo>
                    <a:pt x="12166" y="17805"/>
                  </a:lnTo>
                  <a:lnTo>
                    <a:pt x="11874" y="17513"/>
                  </a:lnTo>
                  <a:lnTo>
                    <a:pt x="11849" y="19113"/>
                  </a:lnTo>
                  <a:lnTo>
                    <a:pt x="9372" y="19113"/>
                  </a:lnTo>
                  <a:lnTo>
                    <a:pt x="9385" y="18796"/>
                  </a:lnTo>
                  <a:lnTo>
                    <a:pt x="9512" y="18415"/>
                  </a:lnTo>
                  <a:lnTo>
                    <a:pt x="9982" y="17919"/>
                  </a:lnTo>
                  <a:lnTo>
                    <a:pt x="10274" y="17805"/>
                  </a:lnTo>
                  <a:lnTo>
                    <a:pt x="11099" y="17805"/>
                  </a:lnTo>
                  <a:lnTo>
                    <a:pt x="11442" y="17983"/>
                  </a:lnTo>
                  <a:lnTo>
                    <a:pt x="11696" y="18427"/>
                  </a:lnTo>
                  <a:lnTo>
                    <a:pt x="11811" y="18732"/>
                  </a:lnTo>
                  <a:lnTo>
                    <a:pt x="11849" y="19113"/>
                  </a:lnTo>
                  <a:lnTo>
                    <a:pt x="11849" y="17513"/>
                  </a:lnTo>
                  <a:lnTo>
                    <a:pt x="11277" y="17221"/>
                  </a:lnTo>
                  <a:lnTo>
                    <a:pt x="10972" y="17145"/>
                  </a:lnTo>
                  <a:lnTo>
                    <a:pt x="10033" y="17145"/>
                  </a:lnTo>
                  <a:lnTo>
                    <a:pt x="9525" y="17373"/>
                  </a:lnTo>
                  <a:lnTo>
                    <a:pt x="8750" y="18262"/>
                  </a:lnTo>
                  <a:lnTo>
                    <a:pt x="8661" y="18542"/>
                  </a:lnTo>
                  <a:lnTo>
                    <a:pt x="8750" y="20853"/>
                  </a:lnTo>
                  <a:lnTo>
                    <a:pt x="9525" y="21666"/>
                  </a:lnTo>
                  <a:lnTo>
                    <a:pt x="9994" y="21869"/>
                  </a:lnTo>
                  <a:lnTo>
                    <a:pt x="10769" y="21869"/>
                  </a:lnTo>
                  <a:lnTo>
                    <a:pt x="12560" y="20307"/>
                  </a:lnTo>
                  <a:lnTo>
                    <a:pt x="11823" y="20307"/>
                  </a:lnTo>
                  <a:lnTo>
                    <a:pt x="11760" y="20523"/>
                  </a:lnTo>
                  <a:lnTo>
                    <a:pt x="11671" y="20675"/>
                  </a:lnTo>
                  <a:lnTo>
                    <a:pt x="11303" y="21082"/>
                  </a:lnTo>
                  <a:lnTo>
                    <a:pt x="10998" y="21209"/>
                  </a:lnTo>
                  <a:lnTo>
                    <a:pt x="10185" y="21209"/>
                  </a:lnTo>
                  <a:lnTo>
                    <a:pt x="9906" y="21082"/>
                  </a:lnTo>
                  <a:lnTo>
                    <a:pt x="9474" y="20523"/>
                  </a:lnTo>
                  <a:lnTo>
                    <a:pt x="9359" y="19710"/>
                  </a:lnTo>
                  <a:lnTo>
                    <a:pt x="12623" y="19710"/>
                  </a:lnTo>
                  <a:close/>
                </a:path>
                <a:path w="119379" h="54610">
                  <a:moveTo>
                    <a:pt x="17741" y="53340"/>
                  </a:moveTo>
                  <a:lnTo>
                    <a:pt x="12992" y="53340"/>
                  </a:lnTo>
                  <a:lnTo>
                    <a:pt x="12992" y="53759"/>
                  </a:lnTo>
                  <a:lnTo>
                    <a:pt x="17741" y="53759"/>
                  </a:lnTo>
                  <a:lnTo>
                    <a:pt x="17741" y="53340"/>
                  </a:lnTo>
                  <a:close/>
                </a:path>
                <a:path w="119379" h="54610">
                  <a:moveTo>
                    <a:pt x="17741" y="37846"/>
                  </a:moveTo>
                  <a:lnTo>
                    <a:pt x="12992" y="37846"/>
                  </a:lnTo>
                  <a:lnTo>
                    <a:pt x="12992" y="38265"/>
                  </a:lnTo>
                  <a:lnTo>
                    <a:pt x="17741" y="38265"/>
                  </a:lnTo>
                  <a:lnTo>
                    <a:pt x="17741" y="37846"/>
                  </a:lnTo>
                  <a:close/>
                </a:path>
                <a:path w="119379" h="54610">
                  <a:moveTo>
                    <a:pt x="17741" y="22352"/>
                  </a:moveTo>
                  <a:lnTo>
                    <a:pt x="12992" y="22352"/>
                  </a:lnTo>
                  <a:lnTo>
                    <a:pt x="12992" y="22771"/>
                  </a:lnTo>
                  <a:lnTo>
                    <a:pt x="17741" y="22771"/>
                  </a:lnTo>
                  <a:lnTo>
                    <a:pt x="17741" y="22352"/>
                  </a:lnTo>
                  <a:close/>
                </a:path>
                <a:path w="119379" h="54610">
                  <a:moveTo>
                    <a:pt x="19050" y="31089"/>
                  </a:moveTo>
                  <a:lnTo>
                    <a:pt x="18313" y="31089"/>
                  </a:lnTo>
                  <a:lnTo>
                    <a:pt x="18313" y="37198"/>
                  </a:lnTo>
                  <a:lnTo>
                    <a:pt x="19050" y="37198"/>
                  </a:lnTo>
                  <a:lnTo>
                    <a:pt x="19050" y="31089"/>
                  </a:lnTo>
                  <a:close/>
                </a:path>
                <a:path w="119379" h="54610">
                  <a:moveTo>
                    <a:pt x="21691" y="20002"/>
                  </a:moveTo>
                  <a:lnTo>
                    <a:pt x="21539" y="19697"/>
                  </a:lnTo>
                  <a:lnTo>
                    <a:pt x="21069" y="19380"/>
                  </a:lnTo>
                  <a:lnTo>
                    <a:pt x="20713" y="19265"/>
                  </a:lnTo>
                  <a:lnTo>
                    <a:pt x="19456" y="18961"/>
                  </a:lnTo>
                  <a:lnTo>
                    <a:pt x="19291" y="18897"/>
                  </a:lnTo>
                  <a:lnTo>
                    <a:pt x="18986" y="18719"/>
                  </a:lnTo>
                  <a:lnTo>
                    <a:pt x="18897" y="18554"/>
                  </a:lnTo>
                  <a:lnTo>
                    <a:pt x="18897" y="18186"/>
                  </a:lnTo>
                  <a:lnTo>
                    <a:pt x="18973" y="18046"/>
                  </a:lnTo>
                  <a:lnTo>
                    <a:pt x="19265" y="17818"/>
                  </a:lnTo>
                  <a:lnTo>
                    <a:pt x="19481" y="17767"/>
                  </a:lnTo>
                  <a:lnTo>
                    <a:pt x="20180" y="17767"/>
                  </a:lnTo>
                  <a:lnTo>
                    <a:pt x="20828" y="18529"/>
                  </a:lnTo>
                  <a:lnTo>
                    <a:pt x="21539" y="18529"/>
                  </a:lnTo>
                  <a:lnTo>
                    <a:pt x="21551" y="18237"/>
                  </a:lnTo>
                  <a:lnTo>
                    <a:pt x="21463" y="17970"/>
                  </a:lnTo>
                  <a:lnTo>
                    <a:pt x="20967" y="17322"/>
                  </a:lnTo>
                  <a:lnTo>
                    <a:pt x="20485" y="17132"/>
                  </a:lnTo>
                  <a:lnTo>
                    <a:pt x="19304" y="17132"/>
                  </a:lnTo>
                  <a:lnTo>
                    <a:pt x="18897" y="17259"/>
                  </a:lnTo>
                  <a:lnTo>
                    <a:pt x="18288" y="17780"/>
                  </a:lnTo>
                  <a:lnTo>
                    <a:pt x="18135" y="18122"/>
                  </a:lnTo>
                  <a:lnTo>
                    <a:pt x="18135" y="18897"/>
                  </a:lnTo>
                  <a:lnTo>
                    <a:pt x="18300" y="19177"/>
                  </a:lnTo>
                  <a:lnTo>
                    <a:pt x="18796" y="19507"/>
                  </a:lnTo>
                  <a:lnTo>
                    <a:pt x="19075" y="19608"/>
                  </a:lnTo>
                  <a:lnTo>
                    <a:pt x="20370" y="19926"/>
                  </a:lnTo>
                  <a:lnTo>
                    <a:pt x="20586" y="20002"/>
                  </a:lnTo>
                  <a:lnTo>
                    <a:pt x="20866" y="20167"/>
                  </a:lnTo>
                  <a:lnTo>
                    <a:pt x="20955" y="20307"/>
                  </a:lnTo>
                  <a:lnTo>
                    <a:pt x="20955" y="20751"/>
                  </a:lnTo>
                  <a:lnTo>
                    <a:pt x="20840" y="20942"/>
                  </a:lnTo>
                  <a:lnTo>
                    <a:pt x="20421" y="21183"/>
                  </a:lnTo>
                  <a:lnTo>
                    <a:pt x="20180" y="21234"/>
                  </a:lnTo>
                  <a:lnTo>
                    <a:pt x="19431" y="21234"/>
                  </a:lnTo>
                  <a:lnTo>
                    <a:pt x="19113" y="21120"/>
                  </a:lnTo>
                  <a:lnTo>
                    <a:pt x="18808" y="20751"/>
                  </a:lnTo>
                  <a:lnTo>
                    <a:pt x="18745" y="20561"/>
                  </a:lnTo>
                  <a:lnTo>
                    <a:pt x="18732" y="20307"/>
                  </a:lnTo>
                  <a:lnTo>
                    <a:pt x="18008" y="20307"/>
                  </a:lnTo>
                  <a:lnTo>
                    <a:pt x="18034" y="20751"/>
                  </a:lnTo>
                  <a:lnTo>
                    <a:pt x="18173" y="21120"/>
                  </a:lnTo>
                  <a:lnTo>
                    <a:pt x="18732" y="21729"/>
                  </a:lnTo>
                  <a:lnTo>
                    <a:pt x="19202" y="21869"/>
                  </a:lnTo>
                  <a:lnTo>
                    <a:pt x="20485" y="21869"/>
                  </a:lnTo>
                  <a:lnTo>
                    <a:pt x="20942" y="21729"/>
                  </a:lnTo>
                  <a:lnTo>
                    <a:pt x="21539" y="21158"/>
                  </a:lnTo>
                  <a:lnTo>
                    <a:pt x="21691" y="20815"/>
                  </a:lnTo>
                  <a:lnTo>
                    <a:pt x="21691" y="20002"/>
                  </a:lnTo>
                  <a:close/>
                </a:path>
                <a:path w="119379" h="54610">
                  <a:moveTo>
                    <a:pt x="22148" y="49657"/>
                  </a:moveTo>
                  <a:lnTo>
                    <a:pt x="21971" y="49098"/>
                  </a:lnTo>
                  <a:lnTo>
                    <a:pt x="21691" y="48793"/>
                  </a:lnTo>
                  <a:lnTo>
                    <a:pt x="21285" y="48348"/>
                  </a:lnTo>
                  <a:lnTo>
                    <a:pt x="21285" y="49657"/>
                  </a:lnTo>
                  <a:lnTo>
                    <a:pt x="21272" y="51460"/>
                  </a:lnTo>
                  <a:lnTo>
                    <a:pt x="20802" y="52044"/>
                  </a:lnTo>
                  <a:lnTo>
                    <a:pt x="20523" y="52197"/>
                  </a:lnTo>
                  <a:lnTo>
                    <a:pt x="19646" y="52197"/>
                  </a:lnTo>
                  <a:lnTo>
                    <a:pt x="19291" y="51955"/>
                  </a:lnTo>
                  <a:lnTo>
                    <a:pt x="19075" y="51460"/>
                  </a:lnTo>
                  <a:lnTo>
                    <a:pt x="19075" y="49657"/>
                  </a:lnTo>
                  <a:lnTo>
                    <a:pt x="21285" y="49657"/>
                  </a:lnTo>
                  <a:lnTo>
                    <a:pt x="21285" y="48348"/>
                  </a:lnTo>
                  <a:lnTo>
                    <a:pt x="20840" y="48133"/>
                  </a:lnTo>
                  <a:lnTo>
                    <a:pt x="19989" y="48133"/>
                  </a:lnTo>
                  <a:lnTo>
                    <a:pt x="19697" y="48221"/>
                  </a:lnTo>
                  <a:lnTo>
                    <a:pt x="19265" y="48488"/>
                  </a:lnTo>
                  <a:lnTo>
                    <a:pt x="19100" y="48653"/>
                  </a:lnTo>
                  <a:lnTo>
                    <a:pt x="18948" y="48856"/>
                  </a:lnTo>
                  <a:lnTo>
                    <a:pt x="18948" y="48260"/>
                  </a:lnTo>
                  <a:lnTo>
                    <a:pt x="18224" y="48260"/>
                  </a:lnTo>
                  <a:lnTo>
                    <a:pt x="18224" y="54470"/>
                  </a:lnTo>
                  <a:lnTo>
                    <a:pt x="18973" y="54470"/>
                  </a:lnTo>
                  <a:lnTo>
                    <a:pt x="18973" y="52197"/>
                  </a:lnTo>
                  <a:lnTo>
                    <a:pt x="19138" y="52400"/>
                  </a:lnTo>
                  <a:lnTo>
                    <a:pt x="19291" y="52539"/>
                  </a:lnTo>
                  <a:lnTo>
                    <a:pt x="19646" y="52768"/>
                  </a:lnTo>
                  <a:lnTo>
                    <a:pt x="19926" y="52844"/>
                  </a:lnTo>
                  <a:lnTo>
                    <a:pt x="20688" y="52844"/>
                  </a:lnTo>
                  <a:lnTo>
                    <a:pt x="21069" y="52717"/>
                  </a:lnTo>
                  <a:lnTo>
                    <a:pt x="21882" y="52044"/>
                  </a:lnTo>
                  <a:lnTo>
                    <a:pt x="22110" y="51460"/>
                  </a:lnTo>
                  <a:lnTo>
                    <a:pt x="22148" y="49657"/>
                  </a:lnTo>
                  <a:close/>
                </a:path>
                <a:path w="119379" h="54610">
                  <a:moveTo>
                    <a:pt x="24193" y="36664"/>
                  </a:moveTo>
                  <a:lnTo>
                    <a:pt x="23837" y="36690"/>
                  </a:lnTo>
                  <a:lnTo>
                    <a:pt x="23698" y="34937"/>
                  </a:lnTo>
                  <a:lnTo>
                    <a:pt x="23596" y="33261"/>
                  </a:lnTo>
                  <a:lnTo>
                    <a:pt x="23533" y="33134"/>
                  </a:lnTo>
                  <a:lnTo>
                    <a:pt x="22948" y="32791"/>
                  </a:lnTo>
                  <a:lnTo>
                    <a:pt x="22948" y="34937"/>
                  </a:lnTo>
                  <a:lnTo>
                    <a:pt x="22948" y="35991"/>
                  </a:lnTo>
                  <a:lnTo>
                    <a:pt x="22733" y="36322"/>
                  </a:lnTo>
                  <a:lnTo>
                    <a:pt x="22072" y="36652"/>
                  </a:lnTo>
                  <a:lnTo>
                    <a:pt x="21818" y="36715"/>
                  </a:lnTo>
                  <a:lnTo>
                    <a:pt x="21336" y="36715"/>
                  </a:lnTo>
                  <a:lnTo>
                    <a:pt x="21209" y="36677"/>
                  </a:lnTo>
                  <a:lnTo>
                    <a:pt x="20993" y="36525"/>
                  </a:lnTo>
                  <a:lnTo>
                    <a:pt x="20866" y="35521"/>
                  </a:lnTo>
                  <a:lnTo>
                    <a:pt x="21234" y="35306"/>
                  </a:lnTo>
                  <a:lnTo>
                    <a:pt x="21437" y="35255"/>
                  </a:lnTo>
                  <a:lnTo>
                    <a:pt x="22301" y="35140"/>
                  </a:lnTo>
                  <a:lnTo>
                    <a:pt x="22733" y="35039"/>
                  </a:lnTo>
                  <a:lnTo>
                    <a:pt x="22948" y="34937"/>
                  </a:lnTo>
                  <a:lnTo>
                    <a:pt x="22948" y="32791"/>
                  </a:lnTo>
                  <a:lnTo>
                    <a:pt x="22453" y="32639"/>
                  </a:lnTo>
                  <a:lnTo>
                    <a:pt x="21475" y="32639"/>
                  </a:lnTo>
                  <a:lnTo>
                    <a:pt x="20205" y="34099"/>
                  </a:lnTo>
                  <a:lnTo>
                    <a:pt x="20904" y="34099"/>
                  </a:lnTo>
                  <a:lnTo>
                    <a:pt x="20980" y="33705"/>
                  </a:lnTo>
                  <a:lnTo>
                    <a:pt x="21247" y="33375"/>
                  </a:lnTo>
                  <a:lnTo>
                    <a:pt x="21513" y="33261"/>
                  </a:lnTo>
                  <a:lnTo>
                    <a:pt x="22250" y="33261"/>
                  </a:lnTo>
                  <a:lnTo>
                    <a:pt x="22504" y="33324"/>
                  </a:lnTo>
                  <a:lnTo>
                    <a:pt x="22872" y="33553"/>
                  </a:lnTo>
                  <a:lnTo>
                    <a:pt x="22860" y="34404"/>
                  </a:lnTo>
                  <a:lnTo>
                    <a:pt x="22733" y="34480"/>
                  </a:lnTo>
                  <a:lnTo>
                    <a:pt x="20955" y="34696"/>
                  </a:lnTo>
                  <a:lnTo>
                    <a:pt x="20612" y="34836"/>
                  </a:lnTo>
                  <a:lnTo>
                    <a:pt x="20091" y="35306"/>
                  </a:lnTo>
                  <a:lnTo>
                    <a:pt x="20193" y="36804"/>
                  </a:lnTo>
                  <a:lnTo>
                    <a:pt x="20599" y="37211"/>
                  </a:lnTo>
                  <a:lnTo>
                    <a:pt x="20967" y="37350"/>
                  </a:lnTo>
                  <a:lnTo>
                    <a:pt x="21717" y="37350"/>
                  </a:lnTo>
                  <a:lnTo>
                    <a:pt x="22987" y="36601"/>
                  </a:lnTo>
                  <a:lnTo>
                    <a:pt x="23088" y="36982"/>
                  </a:lnTo>
                  <a:lnTo>
                    <a:pt x="23228" y="37211"/>
                  </a:lnTo>
                  <a:lnTo>
                    <a:pt x="23418" y="37299"/>
                  </a:lnTo>
                  <a:lnTo>
                    <a:pt x="23774" y="37299"/>
                  </a:lnTo>
                  <a:lnTo>
                    <a:pt x="24155" y="37223"/>
                  </a:lnTo>
                  <a:lnTo>
                    <a:pt x="24193" y="36690"/>
                  </a:lnTo>
                  <a:close/>
                </a:path>
                <a:path w="119379" h="54610">
                  <a:moveTo>
                    <a:pt x="25209" y="48158"/>
                  </a:moveTo>
                  <a:lnTo>
                    <a:pt x="24980" y="48133"/>
                  </a:lnTo>
                  <a:lnTo>
                    <a:pt x="24676" y="48133"/>
                  </a:lnTo>
                  <a:lnTo>
                    <a:pt x="24409" y="48247"/>
                  </a:lnTo>
                  <a:lnTo>
                    <a:pt x="23964" y="48679"/>
                  </a:lnTo>
                  <a:lnTo>
                    <a:pt x="23812" y="48856"/>
                  </a:lnTo>
                  <a:lnTo>
                    <a:pt x="23761" y="49009"/>
                  </a:lnTo>
                  <a:lnTo>
                    <a:pt x="23761" y="48234"/>
                  </a:lnTo>
                  <a:lnTo>
                    <a:pt x="23050" y="48234"/>
                  </a:lnTo>
                  <a:lnTo>
                    <a:pt x="23050" y="52692"/>
                  </a:lnTo>
                  <a:lnTo>
                    <a:pt x="23799" y="52692"/>
                  </a:lnTo>
                  <a:lnTo>
                    <a:pt x="23799" y="49822"/>
                  </a:lnTo>
                  <a:lnTo>
                    <a:pt x="23901" y="49542"/>
                  </a:lnTo>
                  <a:lnTo>
                    <a:pt x="24307" y="49047"/>
                  </a:lnTo>
                  <a:lnTo>
                    <a:pt x="24587" y="48933"/>
                  </a:lnTo>
                  <a:lnTo>
                    <a:pt x="24968" y="48933"/>
                  </a:lnTo>
                  <a:lnTo>
                    <a:pt x="25209" y="48945"/>
                  </a:lnTo>
                  <a:lnTo>
                    <a:pt x="25209" y="48158"/>
                  </a:lnTo>
                  <a:close/>
                </a:path>
                <a:path w="119379" h="54610">
                  <a:moveTo>
                    <a:pt x="26390" y="18643"/>
                  </a:moveTo>
                  <a:lnTo>
                    <a:pt x="26200" y="18072"/>
                  </a:lnTo>
                  <a:lnTo>
                    <a:pt x="25882" y="17767"/>
                  </a:lnTo>
                  <a:lnTo>
                    <a:pt x="25539" y="17449"/>
                  </a:lnTo>
                  <a:lnTo>
                    <a:pt x="25539" y="18643"/>
                  </a:lnTo>
                  <a:lnTo>
                    <a:pt x="25450" y="20421"/>
                  </a:lnTo>
                  <a:lnTo>
                    <a:pt x="25158" y="21031"/>
                  </a:lnTo>
                  <a:lnTo>
                    <a:pt x="24815" y="21221"/>
                  </a:lnTo>
                  <a:lnTo>
                    <a:pt x="23863" y="21221"/>
                  </a:lnTo>
                  <a:lnTo>
                    <a:pt x="23533" y="21056"/>
                  </a:lnTo>
                  <a:lnTo>
                    <a:pt x="23114" y="20421"/>
                  </a:lnTo>
                  <a:lnTo>
                    <a:pt x="23126" y="18643"/>
                  </a:lnTo>
                  <a:lnTo>
                    <a:pt x="23533" y="17945"/>
                  </a:lnTo>
                  <a:lnTo>
                    <a:pt x="23863" y="17767"/>
                  </a:lnTo>
                  <a:lnTo>
                    <a:pt x="24841" y="17767"/>
                  </a:lnTo>
                  <a:lnTo>
                    <a:pt x="25146" y="17945"/>
                  </a:lnTo>
                  <a:lnTo>
                    <a:pt x="25247" y="18072"/>
                  </a:lnTo>
                  <a:lnTo>
                    <a:pt x="25539" y="18643"/>
                  </a:lnTo>
                  <a:lnTo>
                    <a:pt x="25539" y="17449"/>
                  </a:lnTo>
                  <a:lnTo>
                    <a:pt x="25400" y="17310"/>
                  </a:lnTo>
                  <a:lnTo>
                    <a:pt x="24917" y="17119"/>
                  </a:lnTo>
                  <a:lnTo>
                    <a:pt x="23710" y="17119"/>
                  </a:lnTo>
                  <a:lnTo>
                    <a:pt x="23190" y="17335"/>
                  </a:lnTo>
                  <a:lnTo>
                    <a:pt x="22440" y="18224"/>
                  </a:lnTo>
                  <a:lnTo>
                    <a:pt x="22301" y="18643"/>
                  </a:lnTo>
                  <a:lnTo>
                    <a:pt x="22428" y="20828"/>
                  </a:lnTo>
                  <a:lnTo>
                    <a:pt x="23139" y="21666"/>
                  </a:lnTo>
                  <a:lnTo>
                    <a:pt x="23634" y="21869"/>
                  </a:lnTo>
                  <a:lnTo>
                    <a:pt x="24980" y="21869"/>
                  </a:lnTo>
                  <a:lnTo>
                    <a:pt x="25527" y="21628"/>
                  </a:lnTo>
                  <a:lnTo>
                    <a:pt x="25831" y="21221"/>
                  </a:lnTo>
                  <a:lnTo>
                    <a:pt x="26225" y="20688"/>
                  </a:lnTo>
                  <a:lnTo>
                    <a:pt x="26301" y="20421"/>
                  </a:lnTo>
                  <a:lnTo>
                    <a:pt x="26390" y="18643"/>
                  </a:lnTo>
                  <a:close/>
                </a:path>
                <a:path w="119379" h="54610">
                  <a:moveTo>
                    <a:pt x="28549" y="33896"/>
                  </a:moveTo>
                  <a:lnTo>
                    <a:pt x="28486" y="33540"/>
                  </a:lnTo>
                  <a:lnTo>
                    <a:pt x="28155" y="32867"/>
                  </a:lnTo>
                  <a:lnTo>
                    <a:pt x="27724" y="32639"/>
                  </a:lnTo>
                  <a:lnTo>
                    <a:pt x="26797" y="32639"/>
                  </a:lnTo>
                  <a:lnTo>
                    <a:pt x="26543" y="32702"/>
                  </a:lnTo>
                  <a:lnTo>
                    <a:pt x="26073" y="32931"/>
                  </a:lnTo>
                  <a:lnTo>
                    <a:pt x="25844" y="33121"/>
                  </a:lnTo>
                  <a:lnTo>
                    <a:pt x="25628" y="33375"/>
                  </a:lnTo>
                  <a:lnTo>
                    <a:pt x="25628" y="32740"/>
                  </a:lnTo>
                  <a:lnTo>
                    <a:pt x="24917" y="32740"/>
                  </a:lnTo>
                  <a:lnTo>
                    <a:pt x="24917" y="37198"/>
                  </a:lnTo>
                  <a:lnTo>
                    <a:pt x="25666" y="37198"/>
                  </a:lnTo>
                  <a:lnTo>
                    <a:pt x="25666" y="34569"/>
                  </a:lnTo>
                  <a:lnTo>
                    <a:pt x="25692" y="34353"/>
                  </a:lnTo>
                  <a:lnTo>
                    <a:pt x="26771" y="33324"/>
                  </a:lnTo>
                  <a:lnTo>
                    <a:pt x="27292" y="33324"/>
                  </a:lnTo>
                  <a:lnTo>
                    <a:pt x="27533" y="33451"/>
                  </a:lnTo>
                  <a:lnTo>
                    <a:pt x="27749" y="33896"/>
                  </a:lnTo>
                  <a:lnTo>
                    <a:pt x="27787" y="34124"/>
                  </a:lnTo>
                  <a:lnTo>
                    <a:pt x="27787" y="37198"/>
                  </a:lnTo>
                  <a:lnTo>
                    <a:pt x="28549" y="37198"/>
                  </a:lnTo>
                  <a:lnTo>
                    <a:pt x="28549" y="33896"/>
                  </a:lnTo>
                  <a:close/>
                </a:path>
                <a:path w="119379" h="54610">
                  <a:moveTo>
                    <a:pt x="29718" y="49631"/>
                  </a:moveTo>
                  <a:lnTo>
                    <a:pt x="29514" y="49072"/>
                  </a:lnTo>
                  <a:lnTo>
                    <a:pt x="29197" y="48768"/>
                  </a:lnTo>
                  <a:lnTo>
                    <a:pt x="28854" y="48437"/>
                  </a:lnTo>
                  <a:lnTo>
                    <a:pt x="28854" y="49631"/>
                  </a:lnTo>
                  <a:lnTo>
                    <a:pt x="28765" y="51422"/>
                  </a:lnTo>
                  <a:lnTo>
                    <a:pt x="28473" y="52019"/>
                  </a:lnTo>
                  <a:lnTo>
                    <a:pt x="28130" y="52222"/>
                  </a:lnTo>
                  <a:lnTo>
                    <a:pt x="27178" y="52222"/>
                  </a:lnTo>
                  <a:lnTo>
                    <a:pt x="26847" y="52057"/>
                  </a:lnTo>
                  <a:lnTo>
                    <a:pt x="26441" y="51422"/>
                  </a:lnTo>
                  <a:lnTo>
                    <a:pt x="26441" y="49631"/>
                  </a:lnTo>
                  <a:lnTo>
                    <a:pt x="28854" y="49631"/>
                  </a:lnTo>
                  <a:lnTo>
                    <a:pt x="28854" y="48437"/>
                  </a:lnTo>
                  <a:lnTo>
                    <a:pt x="28714" y="48298"/>
                  </a:lnTo>
                  <a:lnTo>
                    <a:pt x="28232" y="48107"/>
                  </a:lnTo>
                  <a:lnTo>
                    <a:pt x="27025" y="48107"/>
                  </a:lnTo>
                  <a:lnTo>
                    <a:pt x="26504" y="48336"/>
                  </a:lnTo>
                  <a:lnTo>
                    <a:pt x="25755" y="49225"/>
                  </a:lnTo>
                  <a:lnTo>
                    <a:pt x="25615" y="49631"/>
                  </a:lnTo>
                  <a:lnTo>
                    <a:pt x="25742" y="51816"/>
                  </a:lnTo>
                  <a:lnTo>
                    <a:pt x="26466" y="52654"/>
                  </a:lnTo>
                  <a:lnTo>
                    <a:pt x="26949" y="52857"/>
                  </a:lnTo>
                  <a:lnTo>
                    <a:pt x="28295" y="52857"/>
                  </a:lnTo>
                  <a:lnTo>
                    <a:pt x="28841" y="52628"/>
                  </a:lnTo>
                  <a:lnTo>
                    <a:pt x="29146" y="52222"/>
                  </a:lnTo>
                  <a:lnTo>
                    <a:pt x="29540" y="51689"/>
                  </a:lnTo>
                  <a:lnTo>
                    <a:pt x="29616" y="51422"/>
                  </a:lnTo>
                  <a:lnTo>
                    <a:pt x="29718" y="49631"/>
                  </a:lnTo>
                  <a:close/>
                </a:path>
                <a:path w="119379" h="54610">
                  <a:moveTo>
                    <a:pt x="30861" y="17246"/>
                  </a:moveTo>
                  <a:lnTo>
                    <a:pt x="30111" y="17246"/>
                  </a:lnTo>
                  <a:lnTo>
                    <a:pt x="30111" y="19875"/>
                  </a:lnTo>
                  <a:lnTo>
                    <a:pt x="30060" y="20218"/>
                  </a:lnTo>
                  <a:lnTo>
                    <a:pt x="29768" y="20929"/>
                  </a:lnTo>
                  <a:lnTo>
                    <a:pt x="29413" y="21158"/>
                  </a:lnTo>
                  <a:lnTo>
                    <a:pt x="28524" y="21158"/>
                  </a:lnTo>
                  <a:lnTo>
                    <a:pt x="28270" y="21031"/>
                  </a:lnTo>
                  <a:lnTo>
                    <a:pt x="28067" y="20624"/>
                  </a:lnTo>
                  <a:lnTo>
                    <a:pt x="28028" y="20434"/>
                  </a:lnTo>
                  <a:lnTo>
                    <a:pt x="28028" y="17246"/>
                  </a:lnTo>
                  <a:lnTo>
                    <a:pt x="27266" y="17246"/>
                  </a:lnTo>
                  <a:lnTo>
                    <a:pt x="27266" y="20662"/>
                  </a:lnTo>
                  <a:lnTo>
                    <a:pt x="27330" y="20955"/>
                  </a:lnTo>
                  <a:lnTo>
                    <a:pt x="27686" y="21615"/>
                  </a:lnTo>
                  <a:lnTo>
                    <a:pt x="28117" y="21831"/>
                  </a:lnTo>
                  <a:lnTo>
                    <a:pt x="29159" y="21831"/>
                  </a:lnTo>
                  <a:lnTo>
                    <a:pt x="29514" y="21704"/>
                  </a:lnTo>
                  <a:lnTo>
                    <a:pt x="29946" y="21361"/>
                  </a:lnTo>
                  <a:lnTo>
                    <a:pt x="30060" y="21221"/>
                  </a:lnTo>
                  <a:lnTo>
                    <a:pt x="30162" y="21043"/>
                  </a:lnTo>
                  <a:lnTo>
                    <a:pt x="30149" y="21704"/>
                  </a:lnTo>
                  <a:lnTo>
                    <a:pt x="30861" y="21704"/>
                  </a:lnTo>
                  <a:lnTo>
                    <a:pt x="30861" y="17246"/>
                  </a:lnTo>
                  <a:close/>
                </a:path>
                <a:path w="119379" h="54610">
                  <a:moveTo>
                    <a:pt x="33274" y="32791"/>
                  </a:moveTo>
                  <a:lnTo>
                    <a:pt x="32575" y="32791"/>
                  </a:lnTo>
                  <a:lnTo>
                    <a:pt x="32575" y="33350"/>
                  </a:lnTo>
                  <a:lnTo>
                    <a:pt x="32473" y="33210"/>
                  </a:lnTo>
                  <a:lnTo>
                    <a:pt x="32473" y="33997"/>
                  </a:lnTo>
                  <a:lnTo>
                    <a:pt x="32359" y="35991"/>
                  </a:lnTo>
                  <a:lnTo>
                    <a:pt x="32181" y="36398"/>
                  </a:lnTo>
                  <a:lnTo>
                    <a:pt x="31800" y="36639"/>
                  </a:lnTo>
                  <a:lnTo>
                    <a:pt x="30924" y="36639"/>
                  </a:lnTo>
                  <a:lnTo>
                    <a:pt x="30645" y="36512"/>
                  </a:lnTo>
                  <a:lnTo>
                    <a:pt x="30238" y="35991"/>
                  </a:lnTo>
                  <a:lnTo>
                    <a:pt x="30200" y="34290"/>
                  </a:lnTo>
                  <a:lnTo>
                    <a:pt x="30480" y="33578"/>
                  </a:lnTo>
                  <a:lnTo>
                    <a:pt x="30835" y="33324"/>
                  </a:lnTo>
                  <a:lnTo>
                    <a:pt x="31724" y="33324"/>
                  </a:lnTo>
                  <a:lnTo>
                    <a:pt x="32016" y="33451"/>
                  </a:lnTo>
                  <a:lnTo>
                    <a:pt x="32473" y="33997"/>
                  </a:lnTo>
                  <a:lnTo>
                    <a:pt x="32473" y="33210"/>
                  </a:lnTo>
                  <a:lnTo>
                    <a:pt x="32296" y="33020"/>
                  </a:lnTo>
                  <a:lnTo>
                    <a:pt x="31889" y="32753"/>
                  </a:lnTo>
                  <a:lnTo>
                    <a:pt x="31584" y="32664"/>
                  </a:lnTo>
                  <a:lnTo>
                    <a:pt x="30721" y="32664"/>
                  </a:lnTo>
                  <a:lnTo>
                    <a:pt x="30276" y="32880"/>
                  </a:lnTo>
                  <a:lnTo>
                    <a:pt x="29540" y="33731"/>
                  </a:lnTo>
                  <a:lnTo>
                    <a:pt x="29464" y="33997"/>
                  </a:lnTo>
                  <a:lnTo>
                    <a:pt x="29540" y="36398"/>
                  </a:lnTo>
                  <a:lnTo>
                    <a:pt x="30264" y="37084"/>
                  </a:lnTo>
                  <a:lnTo>
                    <a:pt x="30695" y="37249"/>
                  </a:lnTo>
                  <a:lnTo>
                    <a:pt x="31521" y="37249"/>
                  </a:lnTo>
                  <a:lnTo>
                    <a:pt x="32550" y="36576"/>
                  </a:lnTo>
                  <a:lnTo>
                    <a:pt x="32448" y="37757"/>
                  </a:lnTo>
                  <a:lnTo>
                    <a:pt x="32232" y="38265"/>
                  </a:lnTo>
                  <a:lnTo>
                    <a:pt x="31851" y="38468"/>
                  </a:lnTo>
                  <a:lnTo>
                    <a:pt x="30911" y="38468"/>
                  </a:lnTo>
                  <a:lnTo>
                    <a:pt x="30645" y="38379"/>
                  </a:lnTo>
                  <a:lnTo>
                    <a:pt x="30365" y="38112"/>
                  </a:lnTo>
                  <a:lnTo>
                    <a:pt x="30264" y="37757"/>
                  </a:lnTo>
                  <a:lnTo>
                    <a:pt x="29502" y="37757"/>
                  </a:lnTo>
                  <a:lnTo>
                    <a:pt x="29565" y="38265"/>
                  </a:lnTo>
                  <a:lnTo>
                    <a:pt x="29718" y="38557"/>
                  </a:lnTo>
                  <a:lnTo>
                    <a:pt x="30378" y="38976"/>
                  </a:lnTo>
                  <a:lnTo>
                    <a:pt x="30784" y="39090"/>
                  </a:lnTo>
                  <a:lnTo>
                    <a:pt x="32131" y="39090"/>
                  </a:lnTo>
                  <a:lnTo>
                    <a:pt x="32715" y="38785"/>
                  </a:lnTo>
                  <a:lnTo>
                    <a:pt x="32880" y="38468"/>
                  </a:lnTo>
                  <a:lnTo>
                    <a:pt x="33185" y="37846"/>
                  </a:lnTo>
                  <a:lnTo>
                    <a:pt x="33274" y="36576"/>
                  </a:lnTo>
                  <a:lnTo>
                    <a:pt x="33274" y="33350"/>
                  </a:lnTo>
                  <a:lnTo>
                    <a:pt x="33274" y="32791"/>
                  </a:lnTo>
                  <a:close/>
                </a:path>
                <a:path w="119379" h="54610">
                  <a:moveTo>
                    <a:pt x="34213" y="17170"/>
                  </a:moveTo>
                  <a:lnTo>
                    <a:pt x="33985" y="17145"/>
                  </a:lnTo>
                  <a:lnTo>
                    <a:pt x="33680" y="17145"/>
                  </a:lnTo>
                  <a:lnTo>
                    <a:pt x="33413" y="17259"/>
                  </a:lnTo>
                  <a:lnTo>
                    <a:pt x="32956" y="17678"/>
                  </a:lnTo>
                  <a:lnTo>
                    <a:pt x="32816" y="17868"/>
                  </a:lnTo>
                  <a:lnTo>
                    <a:pt x="32766" y="18008"/>
                  </a:lnTo>
                  <a:lnTo>
                    <a:pt x="32766" y="17246"/>
                  </a:lnTo>
                  <a:lnTo>
                    <a:pt x="32054" y="17246"/>
                  </a:lnTo>
                  <a:lnTo>
                    <a:pt x="32054" y="21704"/>
                  </a:lnTo>
                  <a:lnTo>
                    <a:pt x="32791" y="21704"/>
                  </a:lnTo>
                  <a:lnTo>
                    <a:pt x="32791" y="18821"/>
                  </a:lnTo>
                  <a:lnTo>
                    <a:pt x="32893" y="18542"/>
                  </a:lnTo>
                  <a:lnTo>
                    <a:pt x="33299" y="18059"/>
                  </a:lnTo>
                  <a:lnTo>
                    <a:pt x="33591" y="17945"/>
                  </a:lnTo>
                  <a:lnTo>
                    <a:pt x="33972" y="17945"/>
                  </a:lnTo>
                  <a:lnTo>
                    <a:pt x="34213" y="17957"/>
                  </a:lnTo>
                  <a:lnTo>
                    <a:pt x="34213" y="17170"/>
                  </a:lnTo>
                  <a:close/>
                </a:path>
                <a:path w="119379" h="54610">
                  <a:moveTo>
                    <a:pt x="37973" y="32740"/>
                  </a:moveTo>
                  <a:lnTo>
                    <a:pt x="37223" y="32740"/>
                  </a:lnTo>
                  <a:lnTo>
                    <a:pt x="37223" y="35369"/>
                  </a:lnTo>
                  <a:lnTo>
                    <a:pt x="37172" y="35712"/>
                  </a:lnTo>
                  <a:lnTo>
                    <a:pt x="36880" y="36423"/>
                  </a:lnTo>
                  <a:lnTo>
                    <a:pt x="36525" y="36664"/>
                  </a:lnTo>
                  <a:lnTo>
                    <a:pt x="35636" y="36664"/>
                  </a:lnTo>
                  <a:lnTo>
                    <a:pt x="35382" y="36525"/>
                  </a:lnTo>
                  <a:lnTo>
                    <a:pt x="35179" y="36118"/>
                  </a:lnTo>
                  <a:lnTo>
                    <a:pt x="35153" y="35928"/>
                  </a:lnTo>
                  <a:lnTo>
                    <a:pt x="35153" y="32740"/>
                  </a:lnTo>
                  <a:lnTo>
                    <a:pt x="34378" y="32740"/>
                  </a:lnTo>
                  <a:lnTo>
                    <a:pt x="34378" y="36156"/>
                  </a:lnTo>
                  <a:lnTo>
                    <a:pt x="34442" y="36461"/>
                  </a:lnTo>
                  <a:lnTo>
                    <a:pt x="34798" y="37109"/>
                  </a:lnTo>
                  <a:lnTo>
                    <a:pt x="35229" y="37325"/>
                  </a:lnTo>
                  <a:lnTo>
                    <a:pt x="36271" y="37325"/>
                  </a:lnTo>
                  <a:lnTo>
                    <a:pt x="36626" y="37211"/>
                  </a:lnTo>
                  <a:lnTo>
                    <a:pt x="37058" y="36855"/>
                  </a:lnTo>
                  <a:lnTo>
                    <a:pt x="37172" y="36715"/>
                  </a:lnTo>
                  <a:lnTo>
                    <a:pt x="37274" y="36537"/>
                  </a:lnTo>
                  <a:lnTo>
                    <a:pt x="37261" y="37198"/>
                  </a:lnTo>
                  <a:lnTo>
                    <a:pt x="37973" y="37198"/>
                  </a:lnTo>
                  <a:lnTo>
                    <a:pt x="37973" y="32740"/>
                  </a:lnTo>
                  <a:close/>
                </a:path>
                <a:path w="119379" h="54610">
                  <a:moveTo>
                    <a:pt x="38379" y="18745"/>
                  </a:moveTo>
                  <a:lnTo>
                    <a:pt x="38315" y="18148"/>
                  </a:lnTo>
                  <a:lnTo>
                    <a:pt x="38125" y="17729"/>
                  </a:lnTo>
                  <a:lnTo>
                    <a:pt x="37807" y="17487"/>
                  </a:lnTo>
                  <a:lnTo>
                    <a:pt x="37490" y="17233"/>
                  </a:lnTo>
                  <a:lnTo>
                    <a:pt x="37084" y="17119"/>
                  </a:lnTo>
                  <a:lnTo>
                    <a:pt x="36004" y="17119"/>
                  </a:lnTo>
                  <a:lnTo>
                    <a:pt x="35509" y="17335"/>
                  </a:lnTo>
                  <a:lnTo>
                    <a:pt x="34759" y="18211"/>
                  </a:lnTo>
                  <a:lnTo>
                    <a:pt x="34556" y="18808"/>
                  </a:lnTo>
                  <a:lnTo>
                    <a:pt x="34556" y="20231"/>
                  </a:lnTo>
                  <a:lnTo>
                    <a:pt x="34734" y="20764"/>
                  </a:lnTo>
                  <a:lnTo>
                    <a:pt x="35433" y="21615"/>
                  </a:lnTo>
                  <a:lnTo>
                    <a:pt x="35902" y="21831"/>
                  </a:lnTo>
                  <a:lnTo>
                    <a:pt x="36995" y="21831"/>
                  </a:lnTo>
                  <a:lnTo>
                    <a:pt x="37426" y="21691"/>
                  </a:lnTo>
                  <a:lnTo>
                    <a:pt x="38087" y="21145"/>
                  </a:lnTo>
                  <a:lnTo>
                    <a:pt x="38290" y="20713"/>
                  </a:lnTo>
                  <a:lnTo>
                    <a:pt x="38379" y="20129"/>
                  </a:lnTo>
                  <a:lnTo>
                    <a:pt x="37642" y="20129"/>
                  </a:lnTo>
                  <a:lnTo>
                    <a:pt x="37579" y="20459"/>
                  </a:lnTo>
                  <a:lnTo>
                    <a:pt x="37452" y="20713"/>
                  </a:lnTo>
                  <a:lnTo>
                    <a:pt x="37096" y="21094"/>
                  </a:lnTo>
                  <a:lnTo>
                    <a:pt x="36842" y="21196"/>
                  </a:lnTo>
                  <a:lnTo>
                    <a:pt x="36131" y="21196"/>
                  </a:lnTo>
                  <a:lnTo>
                    <a:pt x="35826" y="21031"/>
                  </a:lnTo>
                  <a:lnTo>
                    <a:pt x="35458" y="20421"/>
                  </a:lnTo>
                  <a:lnTo>
                    <a:pt x="35356" y="20053"/>
                  </a:lnTo>
                  <a:lnTo>
                    <a:pt x="35356" y="19164"/>
                  </a:lnTo>
                  <a:lnTo>
                    <a:pt x="35433" y="18783"/>
                  </a:lnTo>
                  <a:lnTo>
                    <a:pt x="35763" y="18021"/>
                  </a:lnTo>
                  <a:lnTo>
                    <a:pt x="36106" y="17780"/>
                  </a:lnTo>
                  <a:lnTo>
                    <a:pt x="36931" y="17780"/>
                  </a:lnTo>
                  <a:lnTo>
                    <a:pt x="37185" y="17881"/>
                  </a:lnTo>
                  <a:lnTo>
                    <a:pt x="37503" y="18249"/>
                  </a:lnTo>
                  <a:lnTo>
                    <a:pt x="37604" y="18465"/>
                  </a:lnTo>
                  <a:lnTo>
                    <a:pt x="37642" y="18745"/>
                  </a:lnTo>
                  <a:lnTo>
                    <a:pt x="38379" y="18745"/>
                  </a:lnTo>
                  <a:close/>
                </a:path>
                <a:path w="119379" h="54610">
                  <a:moveTo>
                    <a:pt x="42951" y="19710"/>
                  </a:moveTo>
                  <a:lnTo>
                    <a:pt x="42938" y="19113"/>
                  </a:lnTo>
                  <a:lnTo>
                    <a:pt x="42849" y="18542"/>
                  </a:lnTo>
                  <a:lnTo>
                    <a:pt x="42735" y="18173"/>
                  </a:lnTo>
                  <a:lnTo>
                    <a:pt x="42481" y="17805"/>
                  </a:lnTo>
                  <a:lnTo>
                    <a:pt x="42202" y="17513"/>
                  </a:lnTo>
                  <a:lnTo>
                    <a:pt x="42176" y="19113"/>
                  </a:lnTo>
                  <a:lnTo>
                    <a:pt x="39700" y="19113"/>
                  </a:lnTo>
                  <a:lnTo>
                    <a:pt x="39712" y="18796"/>
                  </a:lnTo>
                  <a:lnTo>
                    <a:pt x="39839" y="18415"/>
                  </a:lnTo>
                  <a:lnTo>
                    <a:pt x="40309" y="17919"/>
                  </a:lnTo>
                  <a:lnTo>
                    <a:pt x="40601" y="17805"/>
                  </a:lnTo>
                  <a:lnTo>
                    <a:pt x="41414" y="17805"/>
                  </a:lnTo>
                  <a:lnTo>
                    <a:pt x="41757" y="17983"/>
                  </a:lnTo>
                  <a:lnTo>
                    <a:pt x="42011" y="18427"/>
                  </a:lnTo>
                  <a:lnTo>
                    <a:pt x="42125" y="18732"/>
                  </a:lnTo>
                  <a:lnTo>
                    <a:pt x="42176" y="19113"/>
                  </a:lnTo>
                  <a:lnTo>
                    <a:pt x="42176" y="17513"/>
                  </a:lnTo>
                  <a:lnTo>
                    <a:pt x="41605" y="17221"/>
                  </a:lnTo>
                  <a:lnTo>
                    <a:pt x="41300" y="17145"/>
                  </a:lnTo>
                  <a:lnTo>
                    <a:pt x="40360" y="17145"/>
                  </a:lnTo>
                  <a:lnTo>
                    <a:pt x="39852" y="17373"/>
                  </a:lnTo>
                  <a:lnTo>
                    <a:pt x="39077" y="18262"/>
                  </a:lnTo>
                  <a:lnTo>
                    <a:pt x="38976" y="18542"/>
                  </a:lnTo>
                  <a:lnTo>
                    <a:pt x="39065" y="20853"/>
                  </a:lnTo>
                  <a:lnTo>
                    <a:pt x="39839" y="21666"/>
                  </a:lnTo>
                  <a:lnTo>
                    <a:pt x="40309" y="21869"/>
                  </a:lnTo>
                  <a:lnTo>
                    <a:pt x="41097" y="21869"/>
                  </a:lnTo>
                  <a:lnTo>
                    <a:pt x="42887" y="20307"/>
                  </a:lnTo>
                  <a:lnTo>
                    <a:pt x="42151" y="20307"/>
                  </a:lnTo>
                  <a:lnTo>
                    <a:pt x="42075" y="20523"/>
                  </a:lnTo>
                  <a:lnTo>
                    <a:pt x="41998" y="20675"/>
                  </a:lnTo>
                  <a:lnTo>
                    <a:pt x="41630" y="21082"/>
                  </a:lnTo>
                  <a:lnTo>
                    <a:pt x="41325" y="21209"/>
                  </a:lnTo>
                  <a:lnTo>
                    <a:pt x="40513" y="21209"/>
                  </a:lnTo>
                  <a:lnTo>
                    <a:pt x="40220" y="21082"/>
                  </a:lnTo>
                  <a:lnTo>
                    <a:pt x="39801" y="20523"/>
                  </a:lnTo>
                  <a:lnTo>
                    <a:pt x="39687" y="19710"/>
                  </a:lnTo>
                  <a:lnTo>
                    <a:pt x="42951" y="19710"/>
                  </a:lnTo>
                  <a:close/>
                </a:path>
                <a:path w="119379" h="54610">
                  <a:moveTo>
                    <a:pt x="43154" y="36664"/>
                  </a:moveTo>
                  <a:lnTo>
                    <a:pt x="42799" y="36690"/>
                  </a:lnTo>
                  <a:lnTo>
                    <a:pt x="42659" y="34937"/>
                  </a:lnTo>
                  <a:lnTo>
                    <a:pt x="42557" y="33261"/>
                  </a:lnTo>
                  <a:lnTo>
                    <a:pt x="42494" y="33134"/>
                  </a:lnTo>
                  <a:lnTo>
                    <a:pt x="41910" y="32791"/>
                  </a:lnTo>
                  <a:lnTo>
                    <a:pt x="41910" y="34937"/>
                  </a:lnTo>
                  <a:lnTo>
                    <a:pt x="41910" y="35991"/>
                  </a:lnTo>
                  <a:lnTo>
                    <a:pt x="41694" y="36322"/>
                  </a:lnTo>
                  <a:lnTo>
                    <a:pt x="41033" y="36652"/>
                  </a:lnTo>
                  <a:lnTo>
                    <a:pt x="40779" y="36715"/>
                  </a:lnTo>
                  <a:lnTo>
                    <a:pt x="40297" y="36715"/>
                  </a:lnTo>
                  <a:lnTo>
                    <a:pt x="40170" y="36677"/>
                  </a:lnTo>
                  <a:lnTo>
                    <a:pt x="39954" y="36525"/>
                  </a:lnTo>
                  <a:lnTo>
                    <a:pt x="39827" y="35521"/>
                  </a:lnTo>
                  <a:lnTo>
                    <a:pt x="40195" y="35306"/>
                  </a:lnTo>
                  <a:lnTo>
                    <a:pt x="40398" y="35255"/>
                  </a:lnTo>
                  <a:lnTo>
                    <a:pt x="41262" y="35140"/>
                  </a:lnTo>
                  <a:lnTo>
                    <a:pt x="41694" y="35039"/>
                  </a:lnTo>
                  <a:lnTo>
                    <a:pt x="41910" y="34937"/>
                  </a:lnTo>
                  <a:lnTo>
                    <a:pt x="41910" y="32791"/>
                  </a:lnTo>
                  <a:lnTo>
                    <a:pt x="41414" y="32639"/>
                  </a:lnTo>
                  <a:lnTo>
                    <a:pt x="40436" y="32639"/>
                  </a:lnTo>
                  <a:lnTo>
                    <a:pt x="39166" y="34099"/>
                  </a:lnTo>
                  <a:lnTo>
                    <a:pt x="39865" y="34099"/>
                  </a:lnTo>
                  <a:lnTo>
                    <a:pt x="39941" y="33705"/>
                  </a:lnTo>
                  <a:lnTo>
                    <a:pt x="40208" y="33375"/>
                  </a:lnTo>
                  <a:lnTo>
                    <a:pt x="40474" y="33261"/>
                  </a:lnTo>
                  <a:lnTo>
                    <a:pt x="41211" y="33261"/>
                  </a:lnTo>
                  <a:lnTo>
                    <a:pt x="41465" y="33324"/>
                  </a:lnTo>
                  <a:lnTo>
                    <a:pt x="41833" y="33553"/>
                  </a:lnTo>
                  <a:lnTo>
                    <a:pt x="41821" y="34404"/>
                  </a:lnTo>
                  <a:lnTo>
                    <a:pt x="41694" y="34480"/>
                  </a:lnTo>
                  <a:lnTo>
                    <a:pt x="39916" y="34696"/>
                  </a:lnTo>
                  <a:lnTo>
                    <a:pt x="39573" y="34836"/>
                  </a:lnTo>
                  <a:lnTo>
                    <a:pt x="39052" y="35306"/>
                  </a:lnTo>
                  <a:lnTo>
                    <a:pt x="39154" y="36804"/>
                  </a:lnTo>
                  <a:lnTo>
                    <a:pt x="39573" y="37211"/>
                  </a:lnTo>
                  <a:lnTo>
                    <a:pt x="39928" y="37350"/>
                  </a:lnTo>
                  <a:lnTo>
                    <a:pt x="40678" y="37350"/>
                  </a:lnTo>
                  <a:lnTo>
                    <a:pt x="41948" y="36601"/>
                  </a:lnTo>
                  <a:lnTo>
                    <a:pt x="42049" y="36982"/>
                  </a:lnTo>
                  <a:lnTo>
                    <a:pt x="42189" y="37211"/>
                  </a:lnTo>
                  <a:lnTo>
                    <a:pt x="42379" y="37299"/>
                  </a:lnTo>
                  <a:lnTo>
                    <a:pt x="42735" y="37299"/>
                  </a:lnTo>
                  <a:lnTo>
                    <a:pt x="43116" y="37223"/>
                  </a:lnTo>
                  <a:lnTo>
                    <a:pt x="43154" y="36690"/>
                  </a:lnTo>
                  <a:close/>
                </a:path>
                <a:path w="119379" h="54610">
                  <a:moveTo>
                    <a:pt x="47459" y="101"/>
                  </a:moveTo>
                  <a:lnTo>
                    <a:pt x="46532" y="101"/>
                  </a:lnTo>
                  <a:lnTo>
                    <a:pt x="44792" y="5308"/>
                  </a:lnTo>
                  <a:lnTo>
                    <a:pt x="43040" y="101"/>
                  </a:lnTo>
                  <a:lnTo>
                    <a:pt x="42125" y="101"/>
                  </a:lnTo>
                  <a:lnTo>
                    <a:pt x="44348" y="6210"/>
                  </a:lnTo>
                  <a:lnTo>
                    <a:pt x="45224" y="6210"/>
                  </a:lnTo>
                  <a:lnTo>
                    <a:pt x="47459" y="101"/>
                  </a:lnTo>
                  <a:close/>
                </a:path>
                <a:path w="119379" h="54610">
                  <a:moveTo>
                    <a:pt x="47498" y="32791"/>
                  </a:moveTo>
                  <a:lnTo>
                    <a:pt x="46799" y="32791"/>
                  </a:lnTo>
                  <a:lnTo>
                    <a:pt x="46799" y="33350"/>
                  </a:lnTo>
                  <a:lnTo>
                    <a:pt x="46685" y="33197"/>
                  </a:lnTo>
                  <a:lnTo>
                    <a:pt x="46685" y="33997"/>
                  </a:lnTo>
                  <a:lnTo>
                    <a:pt x="46583" y="35991"/>
                  </a:lnTo>
                  <a:lnTo>
                    <a:pt x="46405" y="36398"/>
                  </a:lnTo>
                  <a:lnTo>
                    <a:pt x="46024" y="36639"/>
                  </a:lnTo>
                  <a:lnTo>
                    <a:pt x="45135" y="36639"/>
                  </a:lnTo>
                  <a:lnTo>
                    <a:pt x="44869" y="36512"/>
                  </a:lnTo>
                  <a:lnTo>
                    <a:pt x="44462" y="35991"/>
                  </a:lnTo>
                  <a:lnTo>
                    <a:pt x="44424" y="34290"/>
                  </a:lnTo>
                  <a:lnTo>
                    <a:pt x="44704" y="33578"/>
                  </a:lnTo>
                  <a:lnTo>
                    <a:pt x="45059" y="33324"/>
                  </a:lnTo>
                  <a:lnTo>
                    <a:pt x="45935" y="33324"/>
                  </a:lnTo>
                  <a:lnTo>
                    <a:pt x="46240" y="33451"/>
                  </a:lnTo>
                  <a:lnTo>
                    <a:pt x="46685" y="33997"/>
                  </a:lnTo>
                  <a:lnTo>
                    <a:pt x="46685" y="33197"/>
                  </a:lnTo>
                  <a:lnTo>
                    <a:pt x="46507" y="33020"/>
                  </a:lnTo>
                  <a:lnTo>
                    <a:pt x="46101" y="32753"/>
                  </a:lnTo>
                  <a:lnTo>
                    <a:pt x="45808" y="32664"/>
                  </a:lnTo>
                  <a:lnTo>
                    <a:pt x="44932" y="32664"/>
                  </a:lnTo>
                  <a:lnTo>
                    <a:pt x="44500" y="32880"/>
                  </a:lnTo>
                  <a:lnTo>
                    <a:pt x="43764" y="33731"/>
                  </a:lnTo>
                  <a:lnTo>
                    <a:pt x="43675" y="33997"/>
                  </a:lnTo>
                  <a:lnTo>
                    <a:pt x="43764" y="36398"/>
                  </a:lnTo>
                  <a:lnTo>
                    <a:pt x="44488" y="37084"/>
                  </a:lnTo>
                  <a:lnTo>
                    <a:pt x="44907" y="37249"/>
                  </a:lnTo>
                  <a:lnTo>
                    <a:pt x="45745" y="37249"/>
                  </a:lnTo>
                  <a:lnTo>
                    <a:pt x="46774" y="36576"/>
                  </a:lnTo>
                  <a:lnTo>
                    <a:pt x="46672" y="37757"/>
                  </a:lnTo>
                  <a:lnTo>
                    <a:pt x="46443" y="38265"/>
                  </a:lnTo>
                  <a:lnTo>
                    <a:pt x="46075" y="38468"/>
                  </a:lnTo>
                  <a:lnTo>
                    <a:pt x="45135" y="38468"/>
                  </a:lnTo>
                  <a:lnTo>
                    <a:pt x="44869" y="38379"/>
                  </a:lnTo>
                  <a:lnTo>
                    <a:pt x="44589" y="38112"/>
                  </a:lnTo>
                  <a:lnTo>
                    <a:pt x="44488" y="37757"/>
                  </a:lnTo>
                  <a:lnTo>
                    <a:pt x="43726" y="37757"/>
                  </a:lnTo>
                  <a:lnTo>
                    <a:pt x="43789" y="38265"/>
                  </a:lnTo>
                  <a:lnTo>
                    <a:pt x="43942" y="38557"/>
                  </a:lnTo>
                  <a:lnTo>
                    <a:pt x="44602" y="38976"/>
                  </a:lnTo>
                  <a:lnTo>
                    <a:pt x="44996" y="39090"/>
                  </a:lnTo>
                  <a:lnTo>
                    <a:pt x="46342" y="39090"/>
                  </a:lnTo>
                  <a:lnTo>
                    <a:pt x="46939" y="38785"/>
                  </a:lnTo>
                  <a:lnTo>
                    <a:pt x="47091" y="38468"/>
                  </a:lnTo>
                  <a:lnTo>
                    <a:pt x="47409" y="37846"/>
                  </a:lnTo>
                  <a:lnTo>
                    <a:pt x="47498" y="36576"/>
                  </a:lnTo>
                  <a:lnTo>
                    <a:pt x="47498" y="33350"/>
                  </a:lnTo>
                  <a:lnTo>
                    <a:pt x="47498" y="32791"/>
                  </a:lnTo>
                  <a:close/>
                </a:path>
                <a:path w="119379" h="54610">
                  <a:moveTo>
                    <a:pt x="51244" y="15595"/>
                  </a:moveTo>
                  <a:lnTo>
                    <a:pt x="50304" y="15595"/>
                  </a:lnTo>
                  <a:lnTo>
                    <a:pt x="48577" y="20789"/>
                  </a:lnTo>
                  <a:lnTo>
                    <a:pt x="46812" y="15595"/>
                  </a:lnTo>
                  <a:lnTo>
                    <a:pt x="45910" y="15595"/>
                  </a:lnTo>
                  <a:lnTo>
                    <a:pt x="48133" y="21704"/>
                  </a:lnTo>
                  <a:lnTo>
                    <a:pt x="49009" y="21704"/>
                  </a:lnTo>
                  <a:lnTo>
                    <a:pt x="51244" y="15595"/>
                  </a:lnTo>
                  <a:close/>
                </a:path>
                <a:path w="119379" h="54610">
                  <a:moveTo>
                    <a:pt x="52438" y="34620"/>
                  </a:moveTo>
                  <a:lnTo>
                    <a:pt x="51676" y="33007"/>
                  </a:lnTo>
                  <a:lnTo>
                    <a:pt x="51676" y="34620"/>
                  </a:lnTo>
                  <a:lnTo>
                    <a:pt x="49187" y="34620"/>
                  </a:lnTo>
                  <a:lnTo>
                    <a:pt x="49212" y="34290"/>
                  </a:lnTo>
                  <a:lnTo>
                    <a:pt x="49326" y="33921"/>
                  </a:lnTo>
                  <a:lnTo>
                    <a:pt x="49796" y="33426"/>
                  </a:lnTo>
                  <a:lnTo>
                    <a:pt x="50088" y="33299"/>
                  </a:lnTo>
                  <a:lnTo>
                    <a:pt x="50914" y="33299"/>
                  </a:lnTo>
                  <a:lnTo>
                    <a:pt x="51257" y="33477"/>
                  </a:lnTo>
                  <a:lnTo>
                    <a:pt x="51511" y="33921"/>
                  </a:lnTo>
                  <a:lnTo>
                    <a:pt x="51625" y="34226"/>
                  </a:lnTo>
                  <a:lnTo>
                    <a:pt x="51676" y="34620"/>
                  </a:lnTo>
                  <a:lnTo>
                    <a:pt x="51676" y="33007"/>
                  </a:lnTo>
                  <a:lnTo>
                    <a:pt x="51104" y="32715"/>
                  </a:lnTo>
                  <a:lnTo>
                    <a:pt x="50800" y="32639"/>
                  </a:lnTo>
                  <a:lnTo>
                    <a:pt x="49847" y="32639"/>
                  </a:lnTo>
                  <a:lnTo>
                    <a:pt x="49339" y="32867"/>
                  </a:lnTo>
                  <a:lnTo>
                    <a:pt x="48564" y="33756"/>
                  </a:lnTo>
                  <a:lnTo>
                    <a:pt x="48475" y="34036"/>
                  </a:lnTo>
                  <a:lnTo>
                    <a:pt x="48564" y="36347"/>
                  </a:lnTo>
                  <a:lnTo>
                    <a:pt x="49339" y="37160"/>
                  </a:lnTo>
                  <a:lnTo>
                    <a:pt x="49809" y="37363"/>
                  </a:lnTo>
                  <a:lnTo>
                    <a:pt x="50584" y="37363"/>
                  </a:lnTo>
                  <a:lnTo>
                    <a:pt x="52374" y="35801"/>
                  </a:lnTo>
                  <a:lnTo>
                    <a:pt x="51638" y="35801"/>
                  </a:lnTo>
                  <a:lnTo>
                    <a:pt x="51574" y="36029"/>
                  </a:lnTo>
                  <a:lnTo>
                    <a:pt x="51498" y="36169"/>
                  </a:lnTo>
                  <a:lnTo>
                    <a:pt x="51130" y="36576"/>
                  </a:lnTo>
                  <a:lnTo>
                    <a:pt x="50812" y="36703"/>
                  </a:lnTo>
                  <a:lnTo>
                    <a:pt x="49999" y="36703"/>
                  </a:lnTo>
                  <a:lnTo>
                    <a:pt x="49720" y="36576"/>
                  </a:lnTo>
                  <a:lnTo>
                    <a:pt x="49288" y="36029"/>
                  </a:lnTo>
                  <a:lnTo>
                    <a:pt x="49174" y="35204"/>
                  </a:lnTo>
                  <a:lnTo>
                    <a:pt x="52438" y="35204"/>
                  </a:lnTo>
                  <a:lnTo>
                    <a:pt x="52438" y="34620"/>
                  </a:lnTo>
                  <a:close/>
                </a:path>
                <a:path w="119379" h="54610">
                  <a:moveTo>
                    <a:pt x="53162" y="6210"/>
                  </a:moveTo>
                  <a:lnTo>
                    <a:pt x="52501" y="4381"/>
                  </a:lnTo>
                  <a:lnTo>
                    <a:pt x="52260" y="3708"/>
                  </a:lnTo>
                  <a:lnTo>
                    <a:pt x="51371" y="1257"/>
                  </a:lnTo>
                  <a:lnTo>
                    <a:pt x="51371" y="3708"/>
                  </a:lnTo>
                  <a:lnTo>
                    <a:pt x="49466" y="3708"/>
                  </a:lnTo>
                  <a:lnTo>
                    <a:pt x="50444" y="1003"/>
                  </a:lnTo>
                  <a:lnTo>
                    <a:pt x="51371" y="3708"/>
                  </a:lnTo>
                  <a:lnTo>
                    <a:pt x="51371" y="1257"/>
                  </a:lnTo>
                  <a:lnTo>
                    <a:pt x="51282" y="1003"/>
                  </a:lnTo>
                  <a:lnTo>
                    <a:pt x="50952" y="101"/>
                  </a:lnTo>
                  <a:lnTo>
                    <a:pt x="50012" y="101"/>
                  </a:lnTo>
                  <a:lnTo>
                    <a:pt x="47713" y="6210"/>
                  </a:lnTo>
                  <a:lnTo>
                    <a:pt x="48564" y="6210"/>
                  </a:lnTo>
                  <a:lnTo>
                    <a:pt x="49225" y="4381"/>
                  </a:lnTo>
                  <a:lnTo>
                    <a:pt x="51638" y="4381"/>
                  </a:lnTo>
                  <a:lnTo>
                    <a:pt x="52260" y="6210"/>
                  </a:lnTo>
                  <a:lnTo>
                    <a:pt x="53162" y="6210"/>
                  </a:lnTo>
                  <a:close/>
                </a:path>
                <a:path w="119379" h="54610">
                  <a:moveTo>
                    <a:pt x="56946" y="21704"/>
                  </a:moveTo>
                  <a:lnTo>
                    <a:pt x="56286" y="19875"/>
                  </a:lnTo>
                  <a:lnTo>
                    <a:pt x="56045" y="19202"/>
                  </a:lnTo>
                  <a:lnTo>
                    <a:pt x="55156" y="16751"/>
                  </a:lnTo>
                  <a:lnTo>
                    <a:pt x="55156" y="19202"/>
                  </a:lnTo>
                  <a:lnTo>
                    <a:pt x="53251" y="19202"/>
                  </a:lnTo>
                  <a:lnTo>
                    <a:pt x="54229" y="16497"/>
                  </a:lnTo>
                  <a:lnTo>
                    <a:pt x="55156" y="19202"/>
                  </a:lnTo>
                  <a:lnTo>
                    <a:pt x="55156" y="16751"/>
                  </a:lnTo>
                  <a:lnTo>
                    <a:pt x="55067" y="16497"/>
                  </a:lnTo>
                  <a:lnTo>
                    <a:pt x="54737" y="15595"/>
                  </a:lnTo>
                  <a:lnTo>
                    <a:pt x="53797" y="15595"/>
                  </a:lnTo>
                  <a:lnTo>
                    <a:pt x="51498" y="21704"/>
                  </a:lnTo>
                  <a:lnTo>
                    <a:pt x="52349" y="21704"/>
                  </a:lnTo>
                  <a:lnTo>
                    <a:pt x="53009" y="19875"/>
                  </a:lnTo>
                  <a:lnTo>
                    <a:pt x="55422" y="19875"/>
                  </a:lnTo>
                  <a:lnTo>
                    <a:pt x="56045" y="21704"/>
                  </a:lnTo>
                  <a:lnTo>
                    <a:pt x="56946" y="21704"/>
                  </a:lnTo>
                  <a:close/>
                </a:path>
                <a:path w="119379" h="54610">
                  <a:moveTo>
                    <a:pt x="59093" y="6070"/>
                  </a:moveTo>
                  <a:lnTo>
                    <a:pt x="58966" y="6019"/>
                  </a:lnTo>
                  <a:lnTo>
                    <a:pt x="58788" y="5410"/>
                  </a:lnTo>
                  <a:lnTo>
                    <a:pt x="58661" y="3746"/>
                  </a:lnTo>
                  <a:lnTo>
                    <a:pt x="58547" y="3594"/>
                  </a:lnTo>
                  <a:lnTo>
                    <a:pt x="58420" y="3429"/>
                  </a:lnTo>
                  <a:lnTo>
                    <a:pt x="58242" y="3302"/>
                  </a:lnTo>
                  <a:lnTo>
                    <a:pt x="58000" y="3200"/>
                  </a:lnTo>
                  <a:lnTo>
                    <a:pt x="58280" y="3060"/>
                  </a:lnTo>
                  <a:lnTo>
                    <a:pt x="58470" y="2895"/>
                  </a:lnTo>
                  <a:lnTo>
                    <a:pt x="58724" y="2514"/>
                  </a:lnTo>
                  <a:lnTo>
                    <a:pt x="58750" y="850"/>
                  </a:lnTo>
                  <a:lnTo>
                    <a:pt x="58585" y="558"/>
                  </a:lnTo>
                  <a:lnTo>
                    <a:pt x="58026" y="317"/>
                  </a:lnTo>
                  <a:lnTo>
                    <a:pt x="58026" y="1384"/>
                  </a:lnTo>
                  <a:lnTo>
                    <a:pt x="57912" y="2514"/>
                  </a:lnTo>
                  <a:lnTo>
                    <a:pt x="57454" y="2819"/>
                  </a:lnTo>
                  <a:lnTo>
                    <a:pt x="57150" y="2895"/>
                  </a:lnTo>
                  <a:lnTo>
                    <a:pt x="54851" y="2895"/>
                  </a:lnTo>
                  <a:lnTo>
                    <a:pt x="54851" y="812"/>
                  </a:lnTo>
                  <a:lnTo>
                    <a:pt x="57150" y="812"/>
                  </a:lnTo>
                  <a:lnTo>
                    <a:pt x="57378" y="850"/>
                  </a:lnTo>
                  <a:lnTo>
                    <a:pt x="57873" y="1092"/>
                  </a:lnTo>
                  <a:lnTo>
                    <a:pt x="58026" y="1384"/>
                  </a:lnTo>
                  <a:lnTo>
                    <a:pt x="58026" y="317"/>
                  </a:lnTo>
                  <a:lnTo>
                    <a:pt x="57708" y="165"/>
                  </a:lnTo>
                  <a:lnTo>
                    <a:pt x="57315" y="101"/>
                  </a:lnTo>
                  <a:lnTo>
                    <a:pt x="54025" y="101"/>
                  </a:lnTo>
                  <a:lnTo>
                    <a:pt x="54025" y="6210"/>
                  </a:lnTo>
                  <a:lnTo>
                    <a:pt x="54851" y="6210"/>
                  </a:lnTo>
                  <a:lnTo>
                    <a:pt x="54851" y="3594"/>
                  </a:lnTo>
                  <a:lnTo>
                    <a:pt x="57073" y="3594"/>
                  </a:lnTo>
                  <a:lnTo>
                    <a:pt x="57315" y="3632"/>
                  </a:lnTo>
                  <a:lnTo>
                    <a:pt x="57759" y="3835"/>
                  </a:lnTo>
                  <a:lnTo>
                    <a:pt x="57848" y="4000"/>
                  </a:lnTo>
                  <a:lnTo>
                    <a:pt x="57975" y="5410"/>
                  </a:lnTo>
                  <a:lnTo>
                    <a:pt x="58089" y="6210"/>
                  </a:lnTo>
                  <a:lnTo>
                    <a:pt x="59093" y="6210"/>
                  </a:lnTo>
                  <a:lnTo>
                    <a:pt x="59093" y="6070"/>
                  </a:lnTo>
                  <a:close/>
                </a:path>
                <a:path w="119379" h="54610">
                  <a:moveTo>
                    <a:pt x="60731" y="31089"/>
                  </a:moveTo>
                  <a:lnTo>
                    <a:pt x="59804" y="31089"/>
                  </a:lnTo>
                  <a:lnTo>
                    <a:pt x="58064" y="36296"/>
                  </a:lnTo>
                  <a:lnTo>
                    <a:pt x="56311" y="31089"/>
                  </a:lnTo>
                  <a:lnTo>
                    <a:pt x="55397" y="31089"/>
                  </a:lnTo>
                  <a:lnTo>
                    <a:pt x="57619" y="37198"/>
                  </a:lnTo>
                  <a:lnTo>
                    <a:pt x="58496" y="37198"/>
                  </a:lnTo>
                  <a:lnTo>
                    <a:pt x="60731" y="31089"/>
                  </a:lnTo>
                  <a:close/>
                </a:path>
                <a:path w="119379" h="54610">
                  <a:moveTo>
                    <a:pt x="62877" y="21564"/>
                  </a:moveTo>
                  <a:lnTo>
                    <a:pt x="62750" y="21513"/>
                  </a:lnTo>
                  <a:lnTo>
                    <a:pt x="62560" y="20904"/>
                  </a:lnTo>
                  <a:lnTo>
                    <a:pt x="62445" y="19240"/>
                  </a:lnTo>
                  <a:lnTo>
                    <a:pt x="62331" y="19088"/>
                  </a:lnTo>
                  <a:lnTo>
                    <a:pt x="62204" y="18923"/>
                  </a:lnTo>
                  <a:lnTo>
                    <a:pt x="62026" y="18796"/>
                  </a:lnTo>
                  <a:lnTo>
                    <a:pt x="61785" y="18694"/>
                  </a:lnTo>
                  <a:lnTo>
                    <a:pt x="62064" y="18554"/>
                  </a:lnTo>
                  <a:lnTo>
                    <a:pt x="62255" y="18389"/>
                  </a:lnTo>
                  <a:lnTo>
                    <a:pt x="62509" y="18008"/>
                  </a:lnTo>
                  <a:lnTo>
                    <a:pt x="62534" y="16344"/>
                  </a:lnTo>
                  <a:lnTo>
                    <a:pt x="62369" y="16052"/>
                  </a:lnTo>
                  <a:lnTo>
                    <a:pt x="61810" y="15811"/>
                  </a:lnTo>
                  <a:lnTo>
                    <a:pt x="61810" y="16878"/>
                  </a:lnTo>
                  <a:lnTo>
                    <a:pt x="61696" y="18008"/>
                  </a:lnTo>
                  <a:lnTo>
                    <a:pt x="61239" y="18313"/>
                  </a:lnTo>
                  <a:lnTo>
                    <a:pt x="60934" y="18389"/>
                  </a:lnTo>
                  <a:lnTo>
                    <a:pt x="58635" y="18389"/>
                  </a:lnTo>
                  <a:lnTo>
                    <a:pt x="58635" y="16306"/>
                  </a:lnTo>
                  <a:lnTo>
                    <a:pt x="60934" y="16306"/>
                  </a:lnTo>
                  <a:lnTo>
                    <a:pt x="61163" y="16344"/>
                  </a:lnTo>
                  <a:lnTo>
                    <a:pt x="61658" y="16586"/>
                  </a:lnTo>
                  <a:lnTo>
                    <a:pt x="61810" y="16878"/>
                  </a:lnTo>
                  <a:lnTo>
                    <a:pt x="61810" y="15811"/>
                  </a:lnTo>
                  <a:lnTo>
                    <a:pt x="61493" y="15659"/>
                  </a:lnTo>
                  <a:lnTo>
                    <a:pt x="61099" y="15595"/>
                  </a:lnTo>
                  <a:lnTo>
                    <a:pt x="57810" y="15595"/>
                  </a:lnTo>
                  <a:lnTo>
                    <a:pt x="57810" y="21704"/>
                  </a:lnTo>
                  <a:lnTo>
                    <a:pt x="58635" y="21704"/>
                  </a:lnTo>
                  <a:lnTo>
                    <a:pt x="58635" y="19088"/>
                  </a:lnTo>
                  <a:lnTo>
                    <a:pt x="60858" y="19088"/>
                  </a:lnTo>
                  <a:lnTo>
                    <a:pt x="61099" y="19113"/>
                  </a:lnTo>
                  <a:lnTo>
                    <a:pt x="61544" y="19329"/>
                  </a:lnTo>
                  <a:lnTo>
                    <a:pt x="61633" y="19494"/>
                  </a:lnTo>
                  <a:lnTo>
                    <a:pt x="61760" y="20904"/>
                  </a:lnTo>
                  <a:lnTo>
                    <a:pt x="61861" y="21704"/>
                  </a:lnTo>
                  <a:lnTo>
                    <a:pt x="62877" y="21704"/>
                  </a:lnTo>
                  <a:lnTo>
                    <a:pt x="62877" y="21564"/>
                  </a:lnTo>
                  <a:close/>
                </a:path>
                <a:path w="119379" h="54610">
                  <a:moveTo>
                    <a:pt x="64655" y="3644"/>
                  </a:moveTo>
                  <a:lnTo>
                    <a:pt x="64389" y="3352"/>
                  </a:lnTo>
                  <a:lnTo>
                    <a:pt x="64211" y="3175"/>
                  </a:lnTo>
                  <a:lnTo>
                    <a:pt x="63969" y="3035"/>
                  </a:lnTo>
                  <a:lnTo>
                    <a:pt x="63944" y="3949"/>
                  </a:lnTo>
                  <a:lnTo>
                    <a:pt x="63881" y="4876"/>
                  </a:lnTo>
                  <a:lnTo>
                    <a:pt x="63525" y="5359"/>
                  </a:lnTo>
                  <a:lnTo>
                    <a:pt x="63157" y="5499"/>
                  </a:lnTo>
                  <a:lnTo>
                    <a:pt x="60871" y="5499"/>
                  </a:lnTo>
                  <a:lnTo>
                    <a:pt x="60871" y="3352"/>
                  </a:lnTo>
                  <a:lnTo>
                    <a:pt x="62865" y="3352"/>
                  </a:lnTo>
                  <a:lnTo>
                    <a:pt x="63144" y="3403"/>
                  </a:lnTo>
                  <a:lnTo>
                    <a:pt x="63754" y="3644"/>
                  </a:lnTo>
                  <a:lnTo>
                    <a:pt x="63944" y="3949"/>
                  </a:lnTo>
                  <a:lnTo>
                    <a:pt x="63944" y="3035"/>
                  </a:lnTo>
                  <a:lnTo>
                    <a:pt x="63652" y="2921"/>
                  </a:lnTo>
                  <a:lnTo>
                    <a:pt x="63868" y="2806"/>
                  </a:lnTo>
                  <a:lnTo>
                    <a:pt x="64046" y="2679"/>
                  </a:lnTo>
                  <a:lnTo>
                    <a:pt x="64312" y="2387"/>
                  </a:lnTo>
                  <a:lnTo>
                    <a:pt x="64389" y="990"/>
                  </a:lnTo>
                  <a:lnTo>
                    <a:pt x="64249" y="787"/>
                  </a:lnTo>
                  <a:lnTo>
                    <a:pt x="63906" y="317"/>
                  </a:lnTo>
                  <a:lnTo>
                    <a:pt x="63627" y="203"/>
                  </a:lnTo>
                  <a:lnTo>
                    <a:pt x="63627" y="1282"/>
                  </a:lnTo>
                  <a:lnTo>
                    <a:pt x="63538" y="2311"/>
                  </a:lnTo>
                  <a:lnTo>
                    <a:pt x="62992" y="2628"/>
                  </a:lnTo>
                  <a:lnTo>
                    <a:pt x="62725" y="2679"/>
                  </a:lnTo>
                  <a:lnTo>
                    <a:pt x="60871" y="2679"/>
                  </a:lnTo>
                  <a:lnTo>
                    <a:pt x="60871" y="787"/>
                  </a:lnTo>
                  <a:lnTo>
                    <a:pt x="62712" y="787"/>
                  </a:lnTo>
                  <a:lnTo>
                    <a:pt x="62979" y="825"/>
                  </a:lnTo>
                  <a:lnTo>
                    <a:pt x="63487" y="1041"/>
                  </a:lnTo>
                  <a:lnTo>
                    <a:pt x="63627" y="1282"/>
                  </a:lnTo>
                  <a:lnTo>
                    <a:pt x="63627" y="203"/>
                  </a:lnTo>
                  <a:lnTo>
                    <a:pt x="63398" y="101"/>
                  </a:lnTo>
                  <a:lnTo>
                    <a:pt x="60058" y="101"/>
                  </a:lnTo>
                  <a:lnTo>
                    <a:pt x="60058" y="6210"/>
                  </a:lnTo>
                  <a:lnTo>
                    <a:pt x="63449" y="6210"/>
                  </a:lnTo>
                  <a:lnTo>
                    <a:pt x="64033" y="5969"/>
                  </a:lnTo>
                  <a:lnTo>
                    <a:pt x="64401" y="5499"/>
                  </a:lnTo>
                  <a:lnTo>
                    <a:pt x="64655" y="5168"/>
                  </a:lnTo>
                  <a:lnTo>
                    <a:pt x="64655" y="3644"/>
                  </a:lnTo>
                  <a:close/>
                </a:path>
                <a:path w="119379" h="54610">
                  <a:moveTo>
                    <a:pt x="66446" y="37198"/>
                  </a:moveTo>
                  <a:lnTo>
                    <a:pt x="65786" y="35369"/>
                  </a:lnTo>
                  <a:lnTo>
                    <a:pt x="65532" y="34696"/>
                  </a:lnTo>
                  <a:lnTo>
                    <a:pt x="64655" y="32283"/>
                  </a:lnTo>
                  <a:lnTo>
                    <a:pt x="64655" y="34696"/>
                  </a:lnTo>
                  <a:lnTo>
                    <a:pt x="62738" y="34696"/>
                  </a:lnTo>
                  <a:lnTo>
                    <a:pt x="63728" y="31991"/>
                  </a:lnTo>
                  <a:lnTo>
                    <a:pt x="64655" y="34696"/>
                  </a:lnTo>
                  <a:lnTo>
                    <a:pt x="64655" y="32283"/>
                  </a:lnTo>
                  <a:lnTo>
                    <a:pt x="64554" y="31991"/>
                  </a:lnTo>
                  <a:lnTo>
                    <a:pt x="64223" y="31089"/>
                  </a:lnTo>
                  <a:lnTo>
                    <a:pt x="63284" y="31089"/>
                  </a:lnTo>
                  <a:lnTo>
                    <a:pt x="60985" y="37198"/>
                  </a:lnTo>
                  <a:lnTo>
                    <a:pt x="61836" y="37198"/>
                  </a:lnTo>
                  <a:lnTo>
                    <a:pt x="62496" y="35369"/>
                  </a:lnTo>
                  <a:lnTo>
                    <a:pt x="64922" y="35369"/>
                  </a:lnTo>
                  <a:lnTo>
                    <a:pt x="65532" y="37198"/>
                  </a:lnTo>
                  <a:lnTo>
                    <a:pt x="66446" y="37198"/>
                  </a:lnTo>
                  <a:close/>
                </a:path>
                <a:path w="119379" h="54610">
                  <a:moveTo>
                    <a:pt x="66789" y="101"/>
                  </a:moveTo>
                  <a:lnTo>
                    <a:pt x="65951" y="101"/>
                  </a:lnTo>
                  <a:lnTo>
                    <a:pt x="65951" y="6210"/>
                  </a:lnTo>
                  <a:lnTo>
                    <a:pt x="66789" y="6210"/>
                  </a:lnTo>
                  <a:lnTo>
                    <a:pt x="66789" y="101"/>
                  </a:lnTo>
                  <a:close/>
                </a:path>
                <a:path w="119379" h="54610">
                  <a:moveTo>
                    <a:pt x="68440" y="19138"/>
                  </a:moveTo>
                  <a:lnTo>
                    <a:pt x="68173" y="18846"/>
                  </a:lnTo>
                  <a:lnTo>
                    <a:pt x="67995" y="18669"/>
                  </a:lnTo>
                  <a:lnTo>
                    <a:pt x="67754" y="18529"/>
                  </a:lnTo>
                  <a:lnTo>
                    <a:pt x="67729" y="19443"/>
                  </a:lnTo>
                  <a:lnTo>
                    <a:pt x="67665" y="20370"/>
                  </a:lnTo>
                  <a:lnTo>
                    <a:pt x="67310" y="20853"/>
                  </a:lnTo>
                  <a:lnTo>
                    <a:pt x="66941" y="20993"/>
                  </a:lnTo>
                  <a:lnTo>
                    <a:pt x="64655" y="20993"/>
                  </a:lnTo>
                  <a:lnTo>
                    <a:pt x="64655" y="18846"/>
                  </a:lnTo>
                  <a:lnTo>
                    <a:pt x="66649" y="18846"/>
                  </a:lnTo>
                  <a:lnTo>
                    <a:pt x="66929" y="18884"/>
                  </a:lnTo>
                  <a:lnTo>
                    <a:pt x="67525" y="19138"/>
                  </a:lnTo>
                  <a:lnTo>
                    <a:pt x="67729" y="19443"/>
                  </a:lnTo>
                  <a:lnTo>
                    <a:pt x="67729" y="18529"/>
                  </a:lnTo>
                  <a:lnTo>
                    <a:pt x="67437" y="18415"/>
                  </a:lnTo>
                  <a:lnTo>
                    <a:pt x="67652" y="18300"/>
                  </a:lnTo>
                  <a:lnTo>
                    <a:pt x="67830" y="18173"/>
                  </a:lnTo>
                  <a:lnTo>
                    <a:pt x="68084" y="17881"/>
                  </a:lnTo>
                  <a:lnTo>
                    <a:pt x="68173" y="16484"/>
                  </a:lnTo>
                  <a:lnTo>
                    <a:pt x="68033" y="16281"/>
                  </a:lnTo>
                  <a:lnTo>
                    <a:pt x="67691" y="15798"/>
                  </a:lnTo>
                  <a:lnTo>
                    <a:pt x="67411" y="15697"/>
                  </a:lnTo>
                  <a:lnTo>
                    <a:pt x="67411" y="16776"/>
                  </a:lnTo>
                  <a:lnTo>
                    <a:pt x="67322" y="17805"/>
                  </a:lnTo>
                  <a:lnTo>
                    <a:pt x="66776" y="18122"/>
                  </a:lnTo>
                  <a:lnTo>
                    <a:pt x="66509" y="18173"/>
                  </a:lnTo>
                  <a:lnTo>
                    <a:pt x="64655" y="18173"/>
                  </a:lnTo>
                  <a:lnTo>
                    <a:pt x="64655" y="16281"/>
                  </a:lnTo>
                  <a:lnTo>
                    <a:pt x="66484" y="16281"/>
                  </a:lnTo>
                  <a:lnTo>
                    <a:pt x="66763" y="16319"/>
                  </a:lnTo>
                  <a:lnTo>
                    <a:pt x="67271" y="16535"/>
                  </a:lnTo>
                  <a:lnTo>
                    <a:pt x="67411" y="16776"/>
                  </a:lnTo>
                  <a:lnTo>
                    <a:pt x="67411" y="15697"/>
                  </a:lnTo>
                  <a:lnTo>
                    <a:pt x="67183" y="15595"/>
                  </a:lnTo>
                  <a:lnTo>
                    <a:pt x="63842" y="15595"/>
                  </a:lnTo>
                  <a:lnTo>
                    <a:pt x="63842" y="21704"/>
                  </a:lnTo>
                  <a:lnTo>
                    <a:pt x="67233" y="21704"/>
                  </a:lnTo>
                  <a:lnTo>
                    <a:pt x="67818" y="21463"/>
                  </a:lnTo>
                  <a:lnTo>
                    <a:pt x="68186" y="20993"/>
                  </a:lnTo>
                  <a:lnTo>
                    <a:pt x="68427" y="20662"/>
                  </a:lnTo>
                  <a:lnTo>
                    <a:pt x="68440" y="19138"/>
                  </a:lnTo>
                  <a:close/>
                </a:path>
                <a:path w="119379" h="54610">
                  <a:moveTo>
                    <a:pt x="70573" y="15595"/>
                  </a:moveTo>
                  <a:lnTo>
                    <a:pt x="69735" y="15595"/>
                  </a:lnTo>
                  <a:lnTo>
                    <a:pt x="69735" y="21704"/>
                  </a:lnTo>
                  <a:lnTo>
                    <a:pt x="70573" y="21704"/>
                  </a:lnTo>
                  <a:lnTo>
                    <a:pt x="70573" y="15595"/>
                  </a:lnTo>
                  <a:close/>
                </a:path>
                <a:path w="119379" h="54610">
                  <a:moveTo>
                    <a:pt x="72377" y="37058"/>
                  </a:moveTo>
                  <a:lnTo>
                    <a:pt x="72250" y="37007"/>
                  </a:lnTo>
                  <a:lnTo>
                    <a:pt x="72059" y="36398"/>
                  </a:lnTo>
                  <a:lnTo>
                    <a:pt x="71945" y="34734"/>
                  </a:lnTo>
                  <a:lnTo>
                    <a:pt x="71818" y="34582"/>
                  </a:lnTo>
                  <a:lnTo>
                    <a:pt x="71704" y="34417"/>
                  </a:lnTo>
                  <a:lnTo>
                    <a:pt x="71526" y="34290"/>
                  </a:lnTo>
                  <a:lnTo>
                    <a:pt x="71285" y="34201"/>
                  </a:lnTo>
                  <a:lnTo>
                    <a:pt x="71551" y="34061"/>
                  </a:lnTo>
                  <a:lnTo>
                    <a:pt x="71742" y="33883"/>
                  </a:lnTo>
                  <a:lnTo>
                    <a:pt x="72009" y="33502"/>
                  </a:lnTo>
                  <a:lnTo>
                    <a:pt x="72034" y="31838"/>
                  </a:lnTo>
                  <a:lnTo>
                    <a:pt x="71856" y="31546"/>
                  </a:lnTo>
                  <a:lnTo>
                    <a:pt x="71297" y="31305"/>
                  </a:lnTo>
                  <a:lnTo>
                    <a:pt x="71297" y="32385"/>
                  </a:lnTo>
                  <a:lnTo>
                    <a:pt x="71183" y="33502"/>
                  </a:lnTo>
                  <a:lnTo>
                    <a:pt x="70739" y="33807"/>
                  </a:lnTo>
                  <a:lnTo>
                    <a:pt x="70434" y="33883"/>
                  </a:lnTo>
                  <a:lnTo>
                    <a:pt x="68122" y="33883"/>
                  </a:lnTo>
                  <a:lnTo>
                    <a:pt x="68122" y="31800"/>
                  </a:lnTo>
                  <a:lnTo>
                    <a:pt x="70434" y="31800"/>
                  </a:lnTo>
                  <a:lnTo>
                    <a:pt x="70662" y="31838"/>
                  </a:lnTo>
                  <a:lnTo>
                    <a:pt x="71145" y="32080"/>
                  </a:lnTo>
                  <a:lnTo>
                    <a:pt x="71297" y="32385"/>
                  </a:lnTo>
                  <a:lnTo>
                    <a:pt x="71297" y="31305"/>
                  </a:lnTo>
                  <a:lnTo>
                    <a:pt x="70980" y="31153"/>
                  </a:lnTo>
                  <a:lnTo>
                    <a:pt x="70599" y="31089"/>
                  </a:lnTo>
                  <a:lnTo>
                    <a:pt x="67297" y="31089"/>
                  </a:lnTo>
                  <a:lnTo>
                    <a:pt x="67297" y="37198"/>
                  </a:lnTo>
                  <a:lnTo>
                    <a:pt x="68122" y="37198"/>
                  </a:lnTo>
                  <a:lnTo>
                    <a:pt x="68122" y="34582"/>
                  </a:lnTo>
                  <a:lnTo>
                    <a:pt x="70345" y="34582"/>
                  </a:lnTo>
                  <a:lnTo>
                    <a:pt x="70599" y="34620"/>
                  </a:lnTo>
                  <a:lnTo>
                    <a:pt x="71031" y="34823"/>
                  </a:lnTo>
                  <a:lnTo>
                    <a:pt x="71132" y="35001"/>
                  </a:lnTo>
                  <a:lnTo>
                    <a:pt x="71247" y="36398"/>
                  </a:lnTo>
                  <a:lnTo>
                    <a:pt x="71361" y="37198"/>
                  </a:lnTo>
                  <a:lnTo>
                    <a:pt x="72377" y="37198"/>
                  </a:lnTo>
                  <a:lnTo>
                    <a:pt x="72377" y="37058"/>
                  </a:lnTo>
                  <a:close/>
                </a:path>
                <a:path w="119379" h="54610">
                  <a:moveTo>
                    <a:pt x="72986" y="101"/>
                  </a:moveTo>
                  <a:lnTo>
                    <a:pt x="72199" y="101"/>
                  </a:lnTo>
                  <a:lnTo>
                    <a:pt x="72199" y="5054"/>
                  </a:lnTo>
                  <a:lnTo>
                    <a:pt x="69113" y="101"/>
                  </a:lnTo>
                  <a:lnTo>
                    <a:pt x="68135" y="101"/>
                  </a:lnTo>
                  <a:lnTo>
                    <a:pt x="68135" y="6210"/>
                  </a:lnTo>
                  <a:lnTo>
                    <a:pt x="68922" y="6210"/>
                  </a:lnTo>
                  <a:lnTo>
                    <a:pt x="68922" y="1257"/>
                  </a:lnTo>
                  <a:lnTo>
                    <a:pt x="72059" y="6210"/>
                  </a:lnTo>
                  <a:lnTo>
                    <a:pt x="72986" y="6210"/>
                  </a:lnTo>
                  <a:lnTo>
                    <a:pt x="72986" y="101"/>
                  </a:lnTo>
                  <a:close/>
                </a:path>
                <a:path w="119379" h="54610">
                  <a:moveTo>
                    <a:pt x="76771" y="15595"/>
                  </a:moveTo>
                  <a:lnTo>
                    <a:pt x="75984" y="15595"/>
                  </a:lnTo>
                  <a:lnTo>
                    <a:pt x="75984" y="20548"/>
                  </a:lnTo>
                  <a:lnTo>
                    <a:pt x="72898" y="15595"/>
                  </a:lnTo>
                  <a:lnTo>
                    <a:pt x="71920" y="15595"/>
                  </a:lnTo>
                  <a:lnTo>
                    <a:pt x="71920" y="21704"/>
                  </a:lnTo>
                  <a:lnTo>
                    <a:pt x="72707" y="21704"/>
                  </a:lnTo>
                  <a:lnTo>
                    <a:pt x="72707" y="16751"/>
                  </a:lnTo>
                  <a:lnTo>
                    <a:pt x="75844" y="21704"/>
                  </a:lnTo>
                  <a:lnTo>
                    <a:pt x="76771" y="21704"/>
                  </a:lnTo>
                  <a:lnTo>
                    <a:pt x="76771" y="15595"/>
                  </a:lnTo>
                  <a:close/>
                </a:path>
                <a:path w="119379" h="54610">
                  <a:moveTo>
                    <a:pt x="77927" y="34632"/>
                  </a:moveTo>
                  <a:lnTo>
                    <a:pt x="77660" y="34340"/>
                  </a:lnTo>
                  <a:lnTo>
                    <a:pt x="77482" y="34163"/>
                  </a:lnTo>
                  <a:lnTo>
                    <a:pt x="77254" y="34023"/>
                  </a:lnTo>
                  <a:lnTo>
                    <a:pt x="77216" y="34937"/>
                  </a:lnTo>
                  <a:lnTo>
                    <a:pt x="77152" y="35864"/>
                  </a:lnTo>
                  <a:lnTo>
                    <a:pt x="76796" y="36347"/>
                  </a:lnTo>
                  <a:lnTo>
                    <a:pt x="76441" y="36487"/>
                  </a:lnTo>
                  <a:lnTo>
                    <a:pt x="74142" y="36487"/>
                  </a:lnTo>
                  <a:lnTo>
                    <a:pt x="74142" y="34340"/>
                  </a:lnTo>
                  <a:lnTo>
                    <a:pt x="76136" y="34340"/>
                  </a:lnTo>
                  <a:lnTo>
                    <a:pt x="76415" y="34391"/>
                  </a:lnTo>
                  <a:lnTo>
                    <a:pt x="77025" y="34632"/>
                  </a:lnTo>
                  <a:lnTo>
                    <a:pt x="77216" y="34937"/>
                  </a:lnTo>
                  <a:lnTo>
                    <a:pt x="77216" y="34010"/>
                  </a:lnTo>
                  <a:lnTo>
                    <a:pt x="76936" y="33909"/>
                  </a:lnTo>
                  <a:lnTo>
                    <a:pt x="77152" y="33794"/>
                  </a:lnTo>
                  <a:lnTo>
                    <a:pt x="77317" y="33667"/>
                  </a:lnTo>
                  <a:lnTo>
                    <a:pt x="77584" y="33375"/>
                  </a:lnTo>
                  <a:lnTo>
                    <a:pt x="77660" y="31978"/>
                  </a:lnTo>
                  <a:lnTo>
                    <a:pt x="77520" y="31775"/>
                  </a:lnTo>
                  <a:lnTo>
                    <a:pt x="77190" y="31305"/>
                  </a:lnTo>
                  <a:lnTo>
                    <a:pt x="76911" y="31191"/>
                  </a:lnTo>
                  <a:lnTo>
                    <a:pt x="76911" y="32270"/>
                  </a:lnTo>
                  <a:lnTo>
                    <a:pt x="76809" y="33299"/>
                  </a:lnTo>
                  <a:lnTo>
                    <a:pt x="76276" y="33629"/>
                  </a:lnTo>
                  <a:lnTo>
                    <a:pt x="75996" y="33667"/>
                  </a:lnTo>
                  <a:lnTo>
                    <a:pt x="74142" y="33667"/>
                  </a:lnTo>
                  <a:lnTo>
                    <a:pt x="74142" y="31775"/>
                  </a:lnTo>
                  <a:lnTo>
                    <a:pt x="75984" y="31775"/>
                  </a:lnTo>
                  <a:lnTo>
                    <a:pt x="76250" y="31813"/>
                  </a:lnTo>
                  <a:lnTo>
                    <a:pt x="76758" y="32029"/>
                  </a:lnTo>
                  <a:lnTo>
                    <a:pt x="76911" y="32270"/>
                  </a:lnTo>
                  <a:lnTo>
                    <a:pt x="76911" y="31191"/>
                  </a:lnTo>
                  <a:lnTo>
                    <a:pt x="76682" y="31089"/>
                  </a:lnTo>
                  <a:lnTo>
                    <a:pt x="73329" y="31089"/>
                  </a:lnTo>
                  <a:lnTo>
                    <a:pt x="73329" y="37198"/>
                  </a:lnTo>
                  <a:lnTo>
                    <a:pt x="76720" y="37198"/>
                  </a:lnTo>
                  <a:lnTo>
                    <a:pt x="77317" y="36957"/>
                  </a:lnTo>
                  <a:lnTo>
                    <a:pt x="77673" y="36487"/>
                  </a:lnTo>
                  <a:lnTo>
                    <a:pt x="77927" y="36169"/>
                  </a:lnTo>
                  <a:lnTo>
                    <a:pt x="77927" y="34632"/>
                  </a:lnTo>
                  <a:close/>
                </a:path>
                <a:path w="119379" h="54610">
                  <a:moveTo>
                    <a:pt x="79222" y="6210"/>
                  </a:moveTo>
                  <a:lnTo>
                    <a:pt x="78549" y="4381"/>
                  </a:lnTo>
                  <a:lnTo>
                    <a:pt x="78308" y="3708"/>
                  </a:lnTo>
                  <a:lnTo>
                    <a:pt x="77419" y="1257"/>
                  </a:lnTo>
                  <a:lnTo>
                    <a:pt x="77419" y="3708"/>
                  </a:lnTo>
                  <a:lnTo>
                    <a:pt x="75514" y="3708"/>
                  </a:lnTo>
                  <a:lnTo>
                    <a:pt x="76504" y="1003"/>
                  </a:lnTo>
                  <a:lnTo>
                    <a:pt x="77419" y="3708"/>
                  </a:lnTo>
                  <a:lnTo>
                    <a:pt x="77419" y="1257"/>
                  </a:lnTo>
                  <a:lnTo>
                    <a:pt x="77330" y="1003"/>
                  </a:lnTo>
                  <a:lnTo>
                    <a:pt x="77000" y="101"/>
                  </a:lnTo>
                  <a:lnTo>
                    <a:pt x="76060" y="101"/>
                  </a:lnTo>
                  <a:lnTo>
                    <a:pt x="73761" y="6210"/>
                  </a:lnTo>
                  <a:lnTo>
                    <a:pt x="74612" y="6210"/>
                  </a:lnTo>
                  <a:lnTo>
                    <a:pt x="75272" y="4381"/>
                  </a:lnTo>
                  <a:lnTo>
                    <a:pt x="77685" y="4381"/>
                  </a:lnTo>
                  <a:lnTo>
                    <a:pt x="78308" y="6210"/>
                  </a:lnTo>
                  <a:lnTo>
                    <a:pt x="79222" y="6210"/>
                  </a:lnTo>
                  <a:close/>
                </a:path>
                <a:path w="119379" h="54610">
                  <a:moveTo>
                    <a:pt x="80060" y="31089"/>
                  </a:moveTo>
                  <a:lnTo>
                    <a:pt x="79222" y="31089"/>
                  </a:lnTo>
                  <a:lnTo>
                    <a:pt x="79222" y="37198"/>
                  </a:lnTo>
                  <a:lnTo>
                    <a:pt x="80060" y="37198"/>
                  </a:lnTo>
                  <a:lnTo>
                    <a:pt x="80060" y="31089"/>
                  </a:lnTo>
                  <a:close/>
                </a:path>
                <a:path w="119379" h="54610">
                  <a:moveTo>
                    <a:pt x="82994" y="21704"/>
                  </a:moveTo>
                  <a:lnTo>
                    <a:pt x="82334" y="19875"/>
                  </a:lnTo>
                  <a:lnTo>
                    <a:pt x="82092" y="19202"/>
                  </a:lnTo>
                  <a:lnTo>
                    <a:pt x="81203" y="16751"/>
                  </a:lnTo>
                  <a:lnTo>
                    <a:pt x="81203" y="19202"/>
                  </a:lnTo>
                  <a:lnTo>
                    <a:pt x="79298" y="19202"/>
                  </a:lnTo>
                  <a:lnTo>
                    <a:pt x="80276" y="16497"/>
                  </a:lnTo>
                  <a:lnTo>
                    <a:pt x="81203" y="19202"/>
                  </a:lnTo>
                  <a:lnTo>
                    <a:pt x="81203" y="16751"/>
                  </a:lnTo>
                  <a:lnTo>
                    <a:pt x="81114" y="16497"/>
                  </a:lnTo>
                  <a:lnTo>
                    <a:pt x="80784" y="15595"/>
                  </a:lnTo>
                  <a:lnTo>
                    <a:pt x="79844" y="15595"/>
                  </a:lnTo>
                  <a:lnTo>
                    <a:pt x="77546" y="21704"/>
                  </a:lnTo>
                  <a:lnTo>
                    <a:pt x="78397" y="21704"/>
                  </a:lnTo>
                  <a:lnTo>
                    <a:pt x="79057" y="19875"/>
                  </a:lnTo>
                  <a:lnTo>
                    <a:pt x="81470" y="19875"/>
                  </a:lnTo>
                  <a:lnTo>
                    <a:pt x="82092" y="21704"/>
                  </a:lnTo>
                  <a:lnTo>
                    <a:pt x="82994" y="21704"/>
                  </a:lnTo>
                  <a:close/>
                </a:path>
                <a:path w="119379" h="54610">
                  <a:moveTo>
                    <a:pt x="85153" y="6070"/>
                  </a:moveTo>
                  <a:lnTo>
                    <a:pt x="85013" y="6019"/>
                  </a:lnTo>
                  <a:lnTo>
                    <a:pt x="84836" y="5410"/>
                  </a:lnTo>
                  <a:lnTo>
                    <a:pt x="84709" y="3746"/>
                  </a:lnTo>
                  <a:lnTo>
                    <a:pt x="84594" y="3594"/>
                  </a:lnTo>
                  <a:lnTo>
                    <a:pt x="84480" y="3429"/>
                  </a:lnTo>
                  <a:lnTo>
                    <a:pt x="84289" y="3302"/>
                  </a:lnTo>
                  <a:lnTo>
                    <a:pt x="84048" y="3200"/>
                  </a:lnTo>
                  <a:lnTo>
                    <a:pt x="84328" y="3060"/>
                  </a:lnTo>
                  <a:lnTo>
                    <a:pt x="84518" y="2895"/>
                  </a:lnTo>
                  <a:lnTo>
                    <a:pt x="84772" y="2514"/>
                  </a:lnTo>
                  <a:lnTo>
                    <a:pt x="84797" y="850"/>
                  </a:lnTo>
                  <a:lnTo>
                    <a:pt x="84632" y="558"/>
                  </a:lnTo>
                  <a:lnTo>
                    <a:pt x="84074" y="317"/>
                  </a:lnTo>
                  <a:lnTo>
                    <a:pt x="84074" y="1384"/>
                  </a:lnTo>
                  <a:lnTo>
                    <a:pt x="83959" y="2514"/>
                  </a:lnTo>
                  <a:lnTo>
                    <a:pt x="83502" y="2819"/>
                  </a:lnTo>
                  <a:lnTo>
                    <a:pt x="83197" y="2895"/>
                  </a:lnTo>
                  <a:lnTo>
                    <a:pt x="80899" y="2895"/>
                  </a:lnTo>
                  <a:lnTo>
                    <a:pt x="80899" y="812"/>
                  </a:lnTo>
                  <a:lnTo>
                    <a:pt x="83197" y="812"/>
                  </a:lnTo>
                  <a:lnTo>
                    <a:pt x="83439" y="850"/>
                  </a:lnTo>
                  <a:lnTo>
                    <a:pt x="83921" y="1092"/>
                  </a:lnTo>
                  <a:lnTo>
                    <a:pt x="84074" y="1384"/>
                  </a:lnTo>
                  <a:lnTo>
                    <a:pt x="84074" y="317"/>
                  </a:lnTo>
                  <a:lnTo>
                    <a:pt x="83756" y="165"/>
                  </a:lnTo>
                  <a:lnTo>
                    <a:pt x="83375" y="101"/>
                  </a:lnTo>
                  <a:lnTo>
                    <a:pt x="80073" y="101"/>
                  </a:lnTo>
                  <a:lnTo>
                    <a:pt x="80073" y="6210"/>
                  </a:lnTo>
                  <a:lnTo>
                    <a:pt x="80899" y="6210"/>
                  </a:lnTo>
                  <a:lnTo>
                    <a:pt x="80899" y="3594"/>
                  </a:lnTo>
                  <a:lnTo>
                    <a:pt x="83121" y="3594"/>
                  </a:lnTo>
                  <a:lnTo>
                    <a:pt x="83375" y="3632"/>
                  </a:lnTo>
                  <a:lnTo>
                    <a:pt x="83807" y="3835"/>
                  </a:lnTo>
                  <a:lnTo>
                    <a:pt x="83908" y="4000"/>
                  </a:lnTo>
                  <a:lnTo>
                    <a:pt x="84023" y="5410"/>
                  </a:lnTo>
                  <a:lnTo>
                    <a:pt x="84137" y="6210"/>
                  </a:lnTo>
                  <a:lnTo>
                    <a:pt x="85153" y="6210"/>
                  </a:lnTo>
                  <a:lnTo>
                    <a:pt x="85153" y="6070"/>
                  </a:lnTo>
                  <a:close/>
                </a:path>
                <a:path w="119379" h="54610">
                  <a:moveTo>
                    <a:pt x="86258" y="31089"/>
                  </a:moveTo>
                  <a:lnTo>
                    <a:pt x="85471" y="31089"/>
                  </a:lnTo>
                  <a:lnTo>
                    <a:pt x="85471" y="36042"/>
                  </a:lnTo>
                  <a:lnTo>
                    <a:pt x="82384" y="31089"/>
                  </a:lnTo>
                  <a:lnTo>
                    <a:pt x="81407" y="31089"/>
                  </a:lnTo>
                  <a:lnTo>
                    <a:pt x="81407" y="37198"/>
                  </a:lnTo>
                  <a:lnTo>
                    <a:pt x="82194" y="37198"/>
                  </a:lnTo>
                  <a:lnTo>
                    <a:pt x="82194" y="32245"/>
                  </a:lnTo>
                  <a:lnTo>
                    <a:pt x="85331" y="37198"/>
                  </a:lnTo>
                  <a:lnTo>
                    <a:pt x="86258" y="37198"/>
                  </a:lnTo>
                  <a:lnTo>
                    <a:pt x="86258" y="31089"/>
                  </a:lnTo>
                  <a:close/>
                </a:path>
                <a:path w="119379" h="54610">
                  <a:moveTo>
                    <a:pt x="88925" y="21564"/>
                  </a:moveTo>
                  <a:lnTo>
                    <a:pt x="88798" y="21513"/>
                  </a:lnTo>
                  <a:lnTo>
                    <a:pt x="88620" y="20904"/>
                  </a:lnTo>
                  <a:lnTo>
                    <a:pt x="88493" y="19240"/>
                  </a:lnTo>
                  <a:lnTo>
                    <a:pt x="88379" y="19088"/>
                  </a:lnTo>
                  <a:lnTo>
                    <a:pt x="88252" y="18923"/>
                  </a:lnTo>
                  <a:lnTo>
                    <a:pt x="88074" y="18796"/>
                  </a:lnTo>
                  <a:lnTo>
                    <a:pt x="87833" y="18694"/>
                  </a:lnTo>
                  <a:lnTo>
                    <a:pt x="88112" y="18554"/>
                  </a:lnTo>
                  <a:lnTo>
                    <a:pt x="88303" y="18389"/>
                  </a:lnTo>
                  <a:lnTo>
                    <a:pt x="88557" y="18008"/>
                  </a:lnTo>
                  <a:lnTo>
                    <a:pt x="88582" y="16344"/>
                  </a:lnTo>
                  <a:lnTo>
                    <a:pt x="88417" y="16052"/>
                  </a:lnTo>
                  <a:lnTo>
                    <a:pt x="87858" y="15811"/>
                  </a:lnTo>
                  <a:lnTo>
                    <a:pt x="87858" y="16878"/>
                  </a:lnTo>
                  <a:lnTo>
                    <a:pt x="87744" y="18008"/>
                  </a:lnTo>
                  <a:lnTo>
                    <a:pt x="87287" y="18313"/>
                  </a:lnTo>
                  <a:lnTo>
                    <a:pt x="86982" y="18389"/>
                  </a:lnTo>
                  <a:lnTo>
                    <a:pt x="84683" y="18389"/>
                  </a:lnTo>
                  <a:lnTo>
                    <a:pt x="84683" y="16306"/>
                  </a:lnTo>
                  <a:lnTo>
                    <a:pt x="86982" y="16306"/>
                  </a:lnTo>
                  <a:lnTo>
                    <a:pt x="87210" y="16344"/>
                  </a:lnTo>
                  <a:lnTo>
                    <a:pt x="87706" y="16586"/>
                  </a:lnTo>
                  <a:lnTo>
                    <a:pt x="87858" y="16878"/>
                  </a:lnTo>
                  <a:lnTo>
                    <a:pt x="87858" y="15811"/>
                  </a:lnTo>
                  <a:lnTo>
                    <a:pt x="87541" y="15659"/>
                  </a:lnTo>
                  <a:lnTo>
                    <a:pt x="87147" y="15595"/>
                  </a:lnTo>
                  <a:lnTo>
                    <a:pt x="83858" y="15595"/>
                  </a:lnTo>
                  <a:lnTo>
                    <a:pt x="83858" y="21704"/>
                  </a:lnTo>
                  <a:lnTo>
                    <a:pt x="84683" y="21704"/>
                  </a:lnTo>
                  <a:lnTo>
                    <a:pt x="84683" y="19088"/>
                  </a:lnTo>
                  <a:lnTo>
                    <a:pt x="86906" y="19088"/>
                  </a:lnTo>
                  <a:lnTo>
                    <a:pt x="87147" y="19113"/>
                  </a:lnTo>
                  <a:lnTo>
                    <a:pt x="87591" y="19329"/>
                  </a:lnTo>
                  <a:lnTo>
                    <a:pt x="87680" y="19494"/>
                  </a:lnTo>
                  <a:lnTo>
                    <a:pt x="87807" y="20904"/>
                  </a:lnTo>
                  <a:lnTo>
                    <a:pt x="87922" y="21704"/>
                  </a:lnTo>
                  <a:lnTo>
                    <a:pt x="88925" y="21704"/>
                  </a:lnTo>
                  <a:lnTo>
                    <a:pt x="88925" y="21564"/>
                  </a:lnTo>
                  <a:close/>
                </a:path>
                <a:path w="119379" h="54610">
                  <a:moveTo>
                    <a:pt x="91097" y="101"/>
                  </a:moveTo>
                  <a:lnTo>
                    <a:pt x="90131" y="101"/>
                  </a:lnTo>
                  <a:lnTo>
                    <a:pt x="88379" y="3035"/>
                  </a:lnTo>
                  <a:lnTo>
                    <a:pt x="86626" y="101"/>
                  </a:lnTo>
                  <a:lnTo>
                    <a:pt x="85648" y="101"/>
                  </a:lnTo>
                  <a:lnTo>
                    <a:pt x="87960" y="3746"/>
                  </a:lnTo>
                  <a:lnTo>
                    <a:pt x="87960" y="6210"/>
                  </a:lnTo>
                  <a:lnTo>
                    <a:pt x="88798" y="6210"/>
                  </a:lnTo>
                  <a:lnTo>
                    <a:pt x="88798" y="3746"/>
                  </a:lnTo>
                  <a:lnTo>
                    <a:pt x="91097" y="101"/>
                  </a:lnTo>
                  <a:close/>
                </a:path>
                <a:path w="119379" h="54610">
                  <a:moveTo>
                    <a:pt x="92494" y="37198"/>
                  </a:moveTo>
                  <a:lnTo>
                    <a:pt x="91833" y="35369"/>
                  </a:lnTo>
                  <a:lnTo>
                    <a:pt x="91579" y="34696"/>
                  </a:lnTo>
                  <a:lnTo>
                    <a:pt x="90703" y="32283"/>
                  </a:lnTo>
                  <a:lnTo>
                    <a:pt x="90703" y="34696"/>
                  </a:lnTo>
                  <a:lnTo>
                    <a:pt x="88785" y="34696"/>
                  </a:lnTo>
                  <a:lnTo>
                    <a:pt x="89776" y="31991"/>
                  </a:lnTo>
                  <a:lnTo>
                    <a:pt x="90703" y="34696"/>
                  </a:lnTo>
                  <a:lnTo>
                    <a:pt x="90703" y="32283"/>
                  </a:lnTo>
                  <a:lnTo>
                    <a:pt x="90601" y="31991"/>
                  </a:lnTo>
                  <a:lnTo>
                    <a:pt x="90271" y="31089"/>
                  </a:lnTo>
                  <a:lnTo>
                    <a:pt x="89331" y="31089"/>
                  </a:lnTo>
                  <a:lnTo>
                    <a:pt x="87033" y="37198"/>
                  </a:lnTo>
                  <a:lnTo>
                    <a:pt x="87884" y="37198"/>
                  </a:lnTo>
                  <a:lnTo>
                    <a:pt x="88544" y="35369"/>
                  </a:lnTo>
                  <a:lnTo>
                    <a:pt x="90970" y="35369"/>
                  </a:lnTo>
                  <a:lnTo>
                    <a:pt x="91579" y="37198"/>
                  </a:lnTo>
                  <a:lnTo>
                    <a:pt x="92494" y="37198"/>
                  </a:lnTo>
                  <a:close/>
                </a:path>
                <a:path w="119379" h="54610">
                  <a:moveTo>
                    <a:pt x="93700" y="7950"/>
                  </a:moveTo>
                  <a:lnTo>
                    <a:pt x="93281" y="7175"/>
                  </a:lnTo>
                  <a:lnTo>
                    <a:pt x="93014" y="6591"/>
                  </a:lnTo>
                  <a:lnTo>
                    <a:pt x="92646" y="5511"/>
                  </a:lnTo>
                  <a:lnTo>
                    <a:pt x="92544" y="4775"/>
                  </a:lnTo>
                  <a:lnTo>
                    <a:pt x="92544" y="3175"/>
                  </a:lnTo>
                  <a:lnTo>
                    <a:pt x="92633" y="2476"/>
                  </a:lnTo>
                  <a:lnTo>
                    <a:pt x="92964" y="1460"/>
                  </a:lnTo>
                  <a:lnTo>
                    <a:pt x="93256" y="850"/>
                  </a:lnTo>
                  <a:lnTo>
                    <a:pt x="93687" y="0"/>
                  </a:lnTo>
                  <a:lnTo>
                    <a:pt x="93167" y="0"/>
                  </a:lnTo>
                  <a:lnTo>
                    <a:pt x="92646" y="812"/>
                  </a:lnTo>
                  <a:lnTo>
                    <a:pt x="92303" y="1422"/>
                  </a:lnTo>
                  <a:lnTo>
                    <a:pt x="91884" y="2463"/>
                  </a:lnTo>
                  <a:lnTo>
                    <a:pt x="91757" y="3200"/>
                  </a:lnTo>
                  <a:lnTo>
                    <a:pt x="91770" y="4470"/>
                  </a:lnTo>
                  <a:lnTo>
                    <a:pt x="93192" y="7950"/>
                  </a:lnTo>
                  <a:lnTo>
                    <a:pt x="93700" y="7950"/>
                  </a:lnTo>
                  <a:close/>
                </a:path>
                <a:path w="119379" h="54610">
                  <a:moveTo>
                    <a:pt x="94881" y="15595"/>
                  </a:moveTo>
                  <a:lnTo>
                    <a:pt x="93916" y="15595"/>
                  </a:lnTo>
                  <a:lnTo>
                    <a:pt x="92163" y="18529"/>
                  </a:lnTo>
                  <a:lnTo>
                    <a:pt x="90398" y="15595"/>
                  </a:lnTo>
                  <a:lnTo>
                    <a:pt x="89433" y="15595"/>
                  </a:lnTo>
                  <a:lnTo>
                    <a:pt x="91744" y="19240"/>
                  </a:lnTo>
                  <a:lnTo>
                    <a:pt x="91744" y="21704"/>
                  </a:lnTo>
                  <a:lnTo>
                    <a:pt x="92570" y="21704"/>
                  </a:lnTo>
                  <a:lnTo>
                    <a:pt x="92570" y="19240"/>
                  </a:lnTo>
                  <a:lnTo>
                    <a:pt x="94881" y="15595"/>
                  </a:lnTo>
                  <a:close/>
                </a:path>
                <a:path w="119379" h="54610">
                  <a:moveTo>
                    <a:pt x="97485" y="23444"/>
                  </a:moveTo>
                  <a:lnTo>
                    <a:pt x="97066" y="22669"/>
                  </a:lnTo>
                  <a:lnTo>
                    <a:pt x="96799" y="22085"/>
                  </a:lnTo>
                  <a:lnTo>
                    <a:pt x="96431" y="21005"/>
                  </a:lnTo>
                  <a:lnTo>
                    <a:pt x="96329" y="20269"/>
                  </a:lnTo>
                  <a:lnTo>
                    <a:pt x="96329" y="18669"/>
                  </a:lnTo>
                  <a:lnTo>
                    <a:pt x="96418" y="17970"/>
                  </a:lnTo>
                  <a:lnTo>
                    <a:pt x="96748" y="16954"/>
                  </a:lnTo>
                  <a:lnTo>
                    <a:pt x="97028" y="16332"/>
                  </a:lnTo>
                  <a:lnTo>
                    <a:pt x="97459" y="15494"/>
                  </a:lnTo>
                  <a:lnTo>
                    <a:pt x="96951" y="15494"/>
                  </a:lnTo>
                  <a:lnTo>
                    <a:pt x="96431" y="16306"/>
                  </a:lnTo>
                  <a:lnTo>
                    <a:pt x="96088" y="16916"/>
                  </a:lnTo>
                  <a:lnTo>
                    <a:pt x="95669" y="17957"/>
                  </a:lnTo>
                  <a:lnTo>
                    <a:pt x="95542" y="18694"/>
                  </a:lnTo>
                  <a:lnTo>
                    <a:pt x="95554" y="19964"/>
                  </a:lnTo>
                  <a:lnTo>
                    <a:pt x="96977" y="23444"/>
                  </a:lnTo>
                  <a:lnTo>
                    <a:pt x="97485" y="23444"/>
                  </a:lnTo>
                  <a:close/>
                </a:path>
                <a:path w="119379" h="54610">
                  <a:moveTo>
                    <a:pt x="98374" y="4089"/>
                  </a:moveTo>
                  <a:lnTo>
                    <a:pt x="98285" y="3797"/>
                  </a:lnTo>
                  <a:lnTo>
                    <a:pt x="97929" y="3302"/>
                  </a:lnTo>
                  <a:lnTo>
                    <a:pt x="97688" y="3136"/>
                  </a:lnTo>
                  <a:lnTo>
                    <a:pt x="97370" y="3048"/>
                  </a:lnTo>
                  <a:lnTo>
                    <a:pt x="97574" y="2959"/>
                  </a:lnTo>
                  <a:lnTo>
                    <a:pt x="97726" y="2857"/>
                  </a:lnTo>
                  <a:lnTo>
                    <a:pt x="98044" y="2489"/>
                  </a:lnTo>
                  <a:lnTo>
                    <a:pt x="98145" y="2197"/>
                  </a:lnTo>
                  <a:lnTo>
                    <a:pt x="98145" y="1308"/>
                  </a:lnTo>
                  <a:lnTo>
                    <a:pt x="97967" y="914"/>
                  </a:lnTo>
                  <a:lnTo>
                    <a:pt x="97307" y="381"/>
                  </a:lnTo>
                  <a:lnTo>
                    <a:pt x="96837" y="241"/>
                  </a:lnTo>
                  <a:lnTo>
                    <a:pt x="95465" y="241"/>
                  </a:lnTo>
                  <a:lnTo>
                    <a:pt x="94919" y="520"/>
                  </a:lnTo>
                  <a:lnTo>
                    <a:pt x="94449" y="1384"/>
                  </a:lnTo>
                  <a:lnTo>
                    <a:pt x="94348" y="1765"/>
                  </a:lnTo>
                  <a:lnTo>
                    <a:pt x="94348" y="2209"/>
                  </a:lnTo>
                  <a:lnTo>
                    <a:pt x="95097" y="2209"/>
                  </a:lnTo>
                  <a:lnTo>
                    <a:pt x="95110" y="1866"/>
                  </a:lnTo>
                  <a:lnTo>
                    <a:pt x="95173" y="1612"/>
                  </a:lnTo>
                  <a:lnTo>
                    <a:pt x="95465" y="1092"/>
                  </a:lnTo>
                  <a:lnTo>
                    <a:pt x="95808" y="927"/>
                  </a:lnTo>
                  <a:lnTo>
                    <a:pt x="96596" y="927"/>
                  </a:lnTo>
                  <a:lnTo>
                    <a:pt x="96837" y="1003"/>
                  </a:lnTo>
                  <a:lnTo>
                    <a:pt x="97256" y="1320"/>
                  </a:lnTo>
                  <a:lnTo>
                    <a:pt x="97370" y="1549"/>
                  </a:lnTo>
                  <a:lnTo>
                    <a:pt x="97370" y="2260"/>
                  </a:lnTo>
                  <a:lnTo>
                    <a:pt x="97205" y="2527"/>
                  </a:lnTo>
                  <a:lnTo>
                    <a:pt x="96710" y="2768"/>
                  </a:lnTo>
                  <a:lnTo>
                    <a:pt x="96481" y="2819"/>
                  </a:lnTo>
                  <a:lnTo>
                    <a:pt x="96202" y="2819"/>
                  </a:lnTo>
                  <a:lnTo>
                    <a:pt x="95834" y="2794"/>
                  </a:lnTo>
                  <a:lnTo>
                    <a:pt x="95834" y="3467"/>
                  </a:lnTo>
                  <a:lnTo>
                    <a:pt x="96583" y="3454"/>
                  </a:lnTo>
                  <a:lnTo>
                    <a:pt x="96939" y="3530"/>
                  </a:lnTo>
                  <a:lnTo>
                    <a:pt x="97434" y="3860"/>
                  </a:lnTo>
                  <a:lnTo>
                    <a:pt x="97561" y="4152"/>
                  </a:lnTo>
                  <a:lnTo>
                    <a:pt x="97561" y="4889"/>
                  </a:lnTo>
                  <a:lnTo>
                    <a:pt x="97447" y="5168"/>
                  </a:lnTo>
                  <a:lnTo>
                    <a:pt x="96964" y="5588"/>
                  </a:lnTo>
                  <a:lnTo>
                    <a:pt x="96647" y="5689"/>
                  </a:lnTo>
                  <a:lnTo>
                    <a:pt x="95745" y="5689"/>
                  </a:lnTo>
                  <a:lnTo>
                    <a:pt x="95402" y="5537"/>
                  </a:lnTo>
                  <a:lnTo>
                    <a:pt x="95084" y="5041"/>
                  </a:lnTo>
                  <a:lnTo>
                    <a:pt x="95021" y="4762"/>
                  </a:lnTo>
                  <a:lnTo>
                    <a:pt x="94983" y="4381"/>
                  </a:lnTo>
                  <a:lnTo>
                    <a:pt x="94208" y="4381"/>
                  </a:lnTo>
                  <a:lnTo>
                    <a:pt x="94208" y="4940"/>
                  </a:lnTo>
                  <a:lnTo>
                    <a:pt x="94361" y="5410"/>
                  </a:lnTo>
                  <a:lnTo>
                    <a:pt x="94678" y="5791"/>
                  </a:lnTo>
                  <a:lnTo>
                    <a:pt x="94996" y="6184"/>
                  </a:lnTo>
                  <a:lnTo>
                    <a:pt x="95516" y="6375"/>
                  </a:lnTo>
                  <a:lnTo>
                    <a:pt x="96901" y="6375"/>
                  </a:lnTo>
                  <a:lnTo>
                    <a:pt x="97434" y="6197"/>
                  </a:lnTo>
                  <a:lnTo>
                    <a:pt x="98183" y="5473"/>
                  </a:lnTo>
                  <a:lnTo>
                    <a:pt x="98374" y="5016"/>
                  </a:lnTo>
                  <a:lnTo>
                    <a:pt x="98374" y="4089"/>
                  </a:lnTo>
                  <a:close/>
                </a:path>
                <a:path w="119379" h="54610">
                  <a:moveTo>
                    <a:pt x="98425" y="37058"/>
                  </a:moveTo>
                  <a:lnTo>
                    <a:pt x="98298" y="37007"/>
                  </a:lnTo>
                  <a:lnTo>
                    <a:pt x="98107" y="36398"/>
                  </a:lnTo>
                  <a:lnTo>
                    <a:pt x="97993" y="34734"/>
                  </a:lnTo>
                  <a:lnTo>
                    <a:pt x="97866" y="34582"/>
                  </a:lnTo>
                  <a:lnTo>
                    <a:pt x="97751" y="34417"/>
                  </a:lnTo>
                  <a:lnTo>
                    <a:pt x="97574" y="34290"/>
                  </a:lnTo>
                  <a:lnTo>
                    <a:pt x="97332" y="34201"/>
                  </a:lnTo>
                  <a:lnTo>
                    <a:pt x="97599" y="34061"/>
                  </a:lnTo>
                  <a:lnTo>
                    <a:pt x="97802" y="33883"/>
                  </a:lnTo>
                  <a:lnTo>
                    <a:pt x="98056" y="33502"/>
                  </a:lnTo>
                  <a:lnTo>
                    <a:pt x="98082" y="31838"/>
                  </a:lnTo>
                  <a:lnTo>
                    <a:pt x="97904" y="31546"/>
                  </a:lnTo>
                  <a:lnTo>
                    <a:pt x="97345" y="31305"/>
                  </a:lnTo>
                  <a:lnTo>
                    <a:pt x="97345" y="32385"/>
                  </a:lnTo>
                  <a:lnTo>
                    <a:pt x="97243" y="33502"/>
                  </a:lnTo>
                  <a:lnTo>
                    <a:pt x="96786" y="33807"/>
                  </a:lnTo>
                  <a:lnTo>
                    <a:pt x="96481" y="33883"/>
                  </a:lnTo>
                  <a:lnTo>
                    <a:pt x="94170" y="33883"/>
                  </a:lnTo>
                  <a:lnTo>
                    <a:pt x="94170" y="31800"/>
                  </a:lnTo>
                  <a:lnTo>
                    <a:pt x="96481" y="31800"/>
                  </a:lnTo>
                  <a:lnTo>
                    <a:pt x="96710" y="31838"/>
                  </a:lnTo>
                  <a:lnTo>
                    <a:pt x="97193" y="32080"/>
                  </a:lnTo>
                  <a:lnTo>
                    <a:pt x="97345" y="32385"/>
                  </a:lnTo>
                  <a:lnTo>
                    <a:pt x="97345" y="31305"/>
                  </a:lnTo>
                  <a:lnTo>
                    <a:pt x="97028" y="31153"/>
                  </a:lnTo>
                  <a:lnTo>
                    <a:pt x="96647" y="31089"/>
                  </a:lnTo>
                  <a:lnTo>
                    <a:pt x="93345" y="31089"/>
                  </a:lnTo>
                  <a:lnTo>
                    <a:pt x="93345" y="37198"/>
                  </a:lnTo>
                  <a:lnTo>
                    <a:pt x="94170" y="37198"/>
                  </a:lnTo>
                  <a:lnTo>
                    <a:pt x="94170" y="34582"/>
                  </a:lnTo>
                  <a:lnTo>
                    <a:pt x="96405" y="34582"/>
                  </a:lnTo>
                  <a:lnTo>
                    <a:pt x="96647" y="34620"/>
                  </a:lnTo>
                  <a:lnTo>
                    <a:pt x="97078" y="34823"/>
                  </a:lnTo>
                  <a:lnTo>
                    <a:pt x="97180" y="35001"/>
                  </a:lnTo>
                  <a:lnTo>
                    <a:pt x="97307" y="36398"/>
                  </a:lnTo>
                  <a:lnTo>
                    <a:pt x="97409" y="37198"/>
                  </a:lnTo>
                  <a:lnTo>
                    <a:pt x="98425" y="37198"/>
                  </a:lnTo>
                  <a:lnTo>
                    <a:pt x="98425" y="37058"/>
                  </a:lnTo>
                  <a:close/>
                </a:path>
                <a:path w="119379" h="54610">
                  <a:moveTo>
                    <a:pt x="102158" y="19583"/>
                  </a:moveTo>
                  <a:lnTo>
                    <a:pt x="102069" y="19278"/>
                  </a:lnTo>
                  <a:lnTo>
                    <a:pt x="101714" y="18796"/>
                  </a:lnTo>
                  <a:lnTo>
                    <a:pt x="101473" y="18630"/>
                  </a:lnTo>
                  <a:lnTo>
                    <a:pt x="101155" y="18542"/>
                  </a:lnTo>
                  <a:lnTo>
                    <a:pt x="101346" y="18453"/>
                  </a:lnTo>
                  <a:lnTo>
                    <a:pt x="101511" y="18351"/>
                  </a:lnTo>
                  <a:lnTo>
                    <a:pt x="101828" y="17983"/>
                  </a:lnTo>
                  <a:lnTo>
                    <a:pt x="101930" y="17678"/>
                  </a:lnTo>
                  <a:lnTo>
                    <a:pt x="101930" y="16802"/>
                  </a:lnTo>
                  <a:lnTo>
                    <a:pt x="101752" y="16408"/>
                  </a:lnTo>
                  <a:lnTo>
                    <a:pt x="101092" y="15862"/>
                  </a:lnTo>
                  <a:lnTo>
                    <a:pt x="100622" y="15735"/>
                  </a:lnTo>
                  <a:lnTo>
                    <a:pt x="99250" y="15735"/>
                  </a:lnTo>
                  <a:lnTo>
                    <a:pt x="98704" y="16014"/>
                  </a:lnTo>
                  <a:lnTo>
                    <a:pt x="98221" y="16878"/>
                  </a:lnTo>
                  <a:lnTo>
                    <a:pt x="98132" y="17259"/>
                  </a:lnTo>
                  <a:lnTo>
                    <a:pt x="98132" y="17703"/>
                  </a:lnTo>
                  <a:lnTo>
                    <a:pt x="98882" y="17703"/>
                  </a:lnTo>
                  <a:lnTo>
                    <a:pt x="98894" y="17360"/>
                  </a:lnTo>
                  <a:lnTo>
                    <a:pt x="98958" y="17106"/>
                  </a:lnTo>
                  <a:lnTo>
                    <a:pt x="99250" y="16586"/>
                  </a:lnTo>
                  <a:lnTo>
                    <a:pt x="99593" y="16421"/>
                  </a:lnTo>
                  <a:lnTo>
                    <a:pt x="100368" y="16421"/>
                  </a:lnTo>
                  <a:lnTo>
                    <a:pt x="100622" y="16497"/>
                  </a:lnTo>
                  <a:lnTo>
                    <a:pt x="101041" y="16814"/>
                  </a:lnTo>
                  <a:lnTo>
                    <a:pt x="101142" y="17043"/>
                  </a:lnTo>
                  <a:lnTo>
                    <a:pt x="101142" y="17741"/>
                  </a:lnTo>
                  <a:lnTo>
                    <a:pt x="100990" y="18021"/>
                  </a:lnTo>
                  <a:lnTo>
                    <a:pt x="100495" y="18262"/>
                  </a:lnTo>
                  <a:lnTo>
                    <a:pt x="100266" y="18313"/>
                  </a:lnTo>
                  <a:lnTo>
                    <a:pt x="99987" y="18313"/>
                  </a:lnTo>
                  <a:lnTo>
                    <a:pt x="99618" y="18288"/>
                  </a:lnTo>
                  <a:lnTo>
                    <a:pt x="99618" y="18948"/>
                  </a:lnTo>
                  <a:lnTo>
                    <a:pt x="100368" y="18948"/>
                  </a:lnTo>
                  <a:lnTo>
                    <a:pt x="100723" y="19024"/>
                  </a:lnTo>
                  <a:lnTo>
                    <a:pt x="101219" y="19354"/>
                  </a:lnTo>
                  <a:lnTo>
                    <a:pt x="101346" y="19646"/>
                  </a:lnTo>
                  <a:lnTo>
                    <a:pt x="101346" y="20383"/>
                  </a:lnTo>
                  <a:lnTo>
                    <a:pt x="101231" y="20662"/>
                  </a:lnTo>
                  <a:lnTo>
                    <a:pt x="100749" y="21082"/>
                  </a:lnTo>
                  <a:lnTo>
                    <a:pt x="100431" y="21183"/>
                  </a:lnTo>
                  <a:lnTo>
                    <a:pt x="99529" y="21183"/>
                  </a:lnTo>
                  <a:lnTo>
                    <a:pt x="99187" y="21031"/>
                  </a:lnTo>
                  <a:lnTo>
                    <a:pt x="98869" y="20535"/>
                  </a:lnTo>
                  <a:lnTo>
                    <a:pt x="98806" y="20256"/>
                  </a:lnTo>
                  <a:lnTo>
                    <a:pt x="98767" y="19875"/>
                  </a:lnTo>
                  <a:lnTo>
                    <a:pt x="97993" y="19875"/>
                  </a:lnTo>
                  <a:lnTo>
                    <a:pt x="97993" y="20421"/>
                  </a:lnTo>
                  <a:lnTo>
                    <a:pt x="98145" y="20891"/>
                  </a:lnTo>
                  <a:lnTo>
                    <a:pt x="98463" y="21285"/>
                  </a:lnTo>
                  <a:lnTo>
                    <a:pt x="98780" y="21666"/>
                  </a:lnTo>
                  <a:lnTo>
                    <a:pt x="99301" y="21869"/>
                  </a:lnTo>
                  <a:lnTo>
                    <a:pt x="100685" y="21869"/>
                  </a:lnTo>
                  <a:lnTo>
                    <a:pt x="101219" y="21691"/>
                  </a:lnTo>
                  <a:lnTo>
                    <a:pt x="101968" y="20967"/>
                  </a:lnTo>
                  <a:lnTo>
                    <a:pt x="102158" y="20510"/>
                  </a:lnTo>
                  <a:lnTo>
                    <a:pt x="102158" y="19583"/>
                  </a:lnTo>
                  <a:close/>
                </a:path>
                <a:path w="119379" h="54610">
                  <a:moveTo>
                    <a:pt x="103124" y="1562"/>
                  </a:moveTo>
                  <a:lnTo>
                    <a:pt x="102971" y="1155"/>
                  </a:lnTo>
                  <a:lnTo>
                    <a:pt x="102336" y="419"/>
                  </a:lnTo>
                  <a:lnTo>
                    <a:pt x="101841" y="228"/>
                  </a:lnTo>
                  <a:lnTo>
                    <a:pt x="100342" y="228"/>
                  </a:lnTo>
                  <a:lnTo>
                    <a:pt x="99771" y="520"/>
                  </a:lnTo>
                  <a:lnTo>
                    <a:pt x="99263" y="1422"/>
                  </a:lnTo>
                  <a:lnTo>
                    <a:pt x="99161" y="1854"/>
                  </a:lnTo>
                  <a:lnTo>
                    <a:pt x="99148" y="2362"/>
                  </a:lnTo>
                  <a:lnTo>
                    <a:pt x="99910" y="2362"/>
                  </a:lnTo>
                  <a:lnTo>
                    <a:pt x="99923" y="1993"/>
                  </a:lnTo>
                  <a:lnTo>
                    <a:pt x="99987" y="1714"/>
                  </a:lnTo>
                  <a:lnTo>
                    <a:pt x="100279" y="1117"/>
                  </a:lnTo>
                  <a:lnTo>
                    <a:pt x="100647" y="914"/>
                  </a:lnTo>
                  <a:lnTo>
                    <a:pt x="101498" y="914"/>
                  </a:lnTo>
                  <a:lnTo>
                    <a:pt x="101777" y="1016"/>
                  </a:lnTo>
                  <a:lnTo>
                    <a:pt x="102196" y="1422"/>
                  </a:lnTo>
                  <a:lnTo>
                    <a:pt x="102298" y="1701"/>
                  </a:lnTo>
                  <a:lnTo>
                    <a:pt x="102298" y="2349"/>
                  </a:lnTo>
                  <a:lnTo>
                    <a:pt x="102184" y="2616"/>
                  </a:lnTo>
                  <a:lnTo>
                    <a:pt x="101815" y="2984"/>
                  </a:lnTo>
                  <a:lnTo>
                    <a:pt x="101561" y="3162"/>
                  </a:lnTo>
                  <a:lnTo>
                    <a:pt x="99872" y="4140"/>
                  </a:lnTo>
                  <a:lnTo>
                    <a:pt x="99504" y="4495"/>
                  </a:lnTo>
                  <a:lnTo>
                    <a:pt x="99326" y="4876"/>
                  </a:lnTo>
                  <a:lnTo>
                    <a:pt x="99136" y="5245"/>
                  </a:lnTo>
                  <a:lnTo>
                    <a:pt x="99034" y="5702"/>
                  </a:lnTo>
                  <a:lnTo>
                    <a:pt x="99009" y="6210"/>
                  </a:lnTo>
                  <a:lnTo>
                    <a:pt x="103098" y="6210"/>
                  </a:lnTo>
                  <a:lnTo>
                    <a:pt x="103098" y="5499"/>
                  </a:lnTo>
                  <a:lnTo>
                    <a:pt x="99847" y="5499"/>
                  </a:lnTo>
                  <a:lnTo>
                    <a:pt x="99910" y="5207"/>
                  </a:lnTo>
                  <a:lnTo>
                    <a:pt x="100088" y="4940"/>
                  </a:lnTo>
                  <a:lnTo>
                    <a:pt x="100520" y="4572"/>
                  </a:lnTo>
                  <a:lnTo>
                    <a:pt x="100736" y="4419"/>
                  </a:lnTo>
                  <a:lnTo>
                    <a:pt x="102082" y="3670"/>
                  </a:lnTo>
                  <a:lnTo>
                    <a:pt x="102425" y="3429"/>
                  </a:lnTo>
                  <a:lnTo>
                    <a:pt x="102958" y="2895"/>
                  </a:lnTo>
                  <a:lnTo>
                    <a:pt x="103124" y="2489"/>
                  </a:lnTo>
                  <a:lnTo>
                    <a:pt x="103124" y="1562"/>
                  </a:lnTo>
                  <a:close/>
                </a:path>
                <a:path w="119379" h="54610">
                  <a:moveTo>
                    <a:pt x="104381" y="31089"/>
                  </a:moveTo>
                  <a:lnTo>
                    <a:pt x="103416" y="31089"/>
                  </a:lnTo>
                  <a:lnTo>
                    <a:pt x="101650" y="34023"/>
                  </a:lnTo>
                  <a:lnTo>
                    <a:pt x="99898" y="31089"/>
                  </a:lnTo>
                  <a:lnTo>
                    <a:pt x="98933" y="31089"/>
                  </a:lnTo>
                  <a:lnTo>
                    <a:pt x="101231" y="34734"/>
                  </a:lnTo>
                  <a:lnTo>
                    <a:pt x="101231" y="37198"/>
                  </a:lnTo>
                  <a:lnTo>
                    <a:pt x="102069" y="37198"/>
                  </a:lnTo>
                  <a:lnTo>
                    <a:pt x="102069" y="34734"/>
                  </a:lnTo>
                  <a:lnTo>
                    <a:pt x="104381" y="31089"/>
                  </a:lnTo>
                  <a:close/>
                </a:path>
                <a:path w="119379" h="54610">
                  <a:moveTo>
                    <a:pt x="105702" y="3606"/>
                  </a:moveTo>
                  <a:lnTo>
                    <a:pt x="104267" y="0"/>
                  </a:lnTo>
                  <a:lnTo>
                    <a:pt x="103759" y="0"/>
                  </a:lnTo>
                  <a:lnTo>
                    <a:pt x="104165" y="774"/>
                  </a:lnTo>
                  <a:lnTo>
                    <a:pt x="104444" y="1358"/>
                  </a:lnTo>
                  <a:lnTo>
                    <a:pt x="104813" y="2438"/>
                  </a:lnTo>
                  <a:lnTo>
                    <a:pt x="104927" y="3175"/>
                  </a:lnTo>
                  <a:lnTo>
                    <a:pt x="104927" y="4775"/>
                  </a:lnTo>
                  <a:lnTo>
                    <a:pt x="104825" y="5473"/>
                  </a:lnTo>
                  <a:lnTo>
                    <a:pt x="104495" y="6464"/>
                  </a:lnTo>
                  <a:lnTo>
                    <a:pt x="104216" y="7086"/>
                  </a:lnTo>
                  <a:lnTo>
                    <a:pt x="103771" y="7950"/>
                  </a:lnTo>
                  <a:lnTo>
                    <a:pt x="104292" y="7950"/>
                  </a:lnTo>
                  <a:lnTo>
                    <a:pt x="104813" y="7150"/>
                  </a:lnTo>
                  <a:lnTo>
                    <a:pt x="105156" y="6540"/>
                  </a:lnTo>
                  <a:lnTo>
                    <a:pt x="105575" y="5473"/>
                  </a:lnTo>
                  <a:lnTo>
                    <a:pt x="105702" y="4749"/>
                  </a:lnTo>
                  <a:lnTo>
                    <a:pt x="105702" y="3606"/>
                  </a:lnTo>
                  <a:close/>
                </a:path>
                <a:path w="119379" h="54610">
                  <a:moveTo>
                    <a:pt x="106908" y="17056"/>
                  </a:moveTo>
                  <a:lnTo>
                    <a:pt x="106756" y="16637"/>
                  </a:lnTo>
                  <a:lnTo>
                    <a:pt x="106121" y="15900"/>
                  </a:lnTo>
                  <a:lnTo>
                    <a:pt x="105625" y="15722"/>
                  </a:lnTo>
                  <a:lnTo>
                    <a:pt x="104127" y="15722"/>
                  </a:lnTo>
                  <a:lnTo>
                    <a:pt x="103555" y="16014"/>
                  </a:lnTo>
                  <a:lnTo>
                    <a:pt x="103047" y="16916"/>
                  </a:lnTo>
                  <a:lnTo>
                    <a:pt x="102946" y="17335"/>
                  </a:lnTo>
                  <a:lnTo>
                    <a:pt x="102933" y="17856"/>
                  </a:lnTo>
                  <a:lnTo>
                    <a:pt x="103695" y="17856"/>
                  </a:lnTo>
                  <a:lnTo>
                    <a:pt x="103708" y="17487"/>
                  </a:lnTo>
                  <a:lnTo>
                    <a:pt x="103771" y="17208"/>
                  </a:lnTo>
                  <a:lnTo>
                    <a:pt x="104063" y="16598"/>
                  </a:lnTo>
                  <a:lnTo>
                    <a:pt x="104419" y="16408"/>
                  </a:lnTo>
                  <a:lnTo>
                    <a:pt x="105283" y="16408"/>
                  </a:lnTo>
                  <a:lnTo>
                    <a:pt x="105562" y="16510"/>
                  </a:lnTo>
                  <a:lnTo>
                    <a:pt x="105981" y="16916"/>
                  </a:lnTo>
                  <a:lnTo>
                    <a:pt x="106083" y="17195"/>
                  </a:lnTo>
                  <a:lnTo>
                    <a:pt x="106083" y="17843"/>
                  </a:lnTo>
                  <a:lnTo>
                    <a:pt x="105968" y="18110"/>
                  </a:lnTo>
                  <a:lnTo>
                    <a:pt x="105600" y="18478"/>
                  </a:lnTo>
                  <a:lnTo>
                    <a:pt x="105346" y="18656"/>
                  </a:lnTo>
                  <a:lnTo>
                    <a:pt x="103657" y="19634"/>
                  </a:lnTo>
                  <a:lnTo>
                    <a:pt x="103289" y="19989"/>
                  </a:lnTo>
                  <a:lnTo>
                    <a:pt x="103111" y="20358"/>
                  </a:lnTo>
                  <a:lnTo>
                    <a:pt x="102920" y="20739"/>
                  </a:lnTo>
                  <a:lnTo>
                    <a:pt x="102819" y="21196"/>
                  </a:lnTo>
                  <a:lnTo>
                    <a:pt x="102793" y="21704"/>
                  </a:lnTo>
                  <a:lnTo>
                    <a:pt x="106883" y="21704"/>
                  </a:lnTo>
                  <a:lnTo>
                    <a:pt x="106883" y="20993"/>
                  </a:lnTo>
                  <a:lnTo>
                    <a:pt x="103632" y="20993"/>
                  </a:lnTo>
                  <a:lnTo>
                    <a:pt x="103695" y="20701"/>
                  </a:lnTo>
                  <a:lnTo>
                    <a:pt x="103873" y="20434"/>
                  </a:lnTo>
                  <a:lnTo>
                    <a:pt x="104305" y="20053"/>
                  </a:lnTo>
                  <a:lnTo>
                    <a:pt x="104521" y="19913"/>
                  </a:lnTo>
                  <a:lnTo>
                    <a:pt x="105867" y="19164"/>
                  </a:lnTo>
                  <a:lnTo>
                    <a:pt x="106210" y="18923"/>
                  </a:lnTo>
                  <a:lnTo>
                    <a:pt x="106743" y="18389"/>
                  </a:lnTo>
                  <a:lnTo>
                    <a:pt x="106908" y="17983"/>
                  </a:lnTo>
                  <a:lnTo>
                    <a:pt x="106908" y="17056"/>
                  </a:lnTo>
                  <a:close/>
                </a:path>
                <a:path w="119379" h="54610">
                  <a:moveTo>
                    <a:pt x="106972" y="38938"/>
                  </a:moveTo>
                  <a:lnTo>
                    <a:pt x="106565" y="38163"/>
                  </a:lnTo>
                  <a:lnTo>
                    <a:pt x="106286" y="37579"/>
                  </a:lnTo>
                  <a:lnTo>
                    <a:pt x="105930" y="36499"/>
                  </a:lnTo>
                  <a:lnTo>
                    <a:pt x="105816" y="35763"/>
                  </a:lnTo>
                  <a:lnTo>
                    <a:pt x="105816" y="34163"/>
                  </a:lnTo>
                  <a:lnTo>
                    <a:pt x="105918" y="33464"/>
                  </a:lnTo>
                  <a:lnTo>
                    <a:pt x="106248" y="32448"/>
                  </a:lnTo>
                  <a:lnTo>
                    <a:pt x="106527" y="31838"/>
                  </a:lnTo>
                  <a:lnTo>
                    <a:pt x="106959" y="30988"/>
                  </a:lnTo>
                  <a:lnTo>
                    <a:pt x="106438" y="30988"/>
                  </a:lnTo>
                  <a:lnTo>
                    <a:pt x="105918" y="31800"/>
                  </a:lnTo>
                  <a:lnTo>
                    <a:pt x="105587" y="32410"/>
                  </a:lnTo>
                  <a:lnTo>
                    <a:pt x="105156" y="33451"/>
                  </a:lnTo>
                  <a:lnTo>
                    <a:pt x="105029" y="34188"/>
                  </a:lnTo>
                  <a:lnTo>
                    <a:pt x="105041" y="35458"/>
                  </a:lnTo>
                  <a:lnTo>
                    <a:pt x="106464" y="38938"/>
                  </a:lnTo>
                  <a:lnTo>
                    <a:pt x="106972" y="38938"/>
                  </a:lnTo>
                  <a:close/>
                </a:path>
                <a:path w="119379" h="54610">
                  <a:moveTo>
                    <a:pt x="109486" y="19100"/>
                  </a:moveTo>
                  <a:lnTo>
                    <a:pt x="108051" y="15494"/>
                  </a:lnTo>
                  <a:lnTo>
                    <a:pt x="107543" y="15494"/>
                  </a:lnTo>
                  <a:lnTo>
                    <a:pt x="107950" y="16268"/>
                  </a:lnTo>
                  <a:lnTo>
                    <a:pt x="108229" y="16852"/>
                  </a:lnTo>
                  <a:lnTo>
                    <a:pt x="108597" y="17932"/>
                  </a:lnTo>
                  <a:lnTo>
                    <a:pt x="108712" y="18669"/>
                  </a:lnTo>
                  <a:lnTo>
                    <a:pt x="108712" y="20269"/>
                  </a:lnTo>
                  <a:lnTo>
                    <a:pt x="108610" y="20967"/>
                  </a:lnTo>
                  <a:lnTo>
                    <a:pt x="108280" y="21958"/>
                  </a:lnTo>
                  <a:lnTo>
                    <a:pt x="108000" y="22580"/>
                  </a:lnTo>
                  <a:lnTo>
                    <a:pt x="107556" y="23444"/>
                  </a:lnTo>
                  <a:lnTo>
                    <a:pt x="108077" y="23444"/>
                  </a:lnTo>
                  <a:lnTo>
                    <a:pt x="108597" y="22631"/>
                  </a:lnTo>
                  <a:lnTo>
                    <a:pt x="108940" y="22034"/>
                  </a:lnTo>
                  <a:lnTo>
                    <a:pt x="109359" y="20967"/>
                  </a:lnTo>
                  <a:lnTo>
                    <a:pt x="109486" y="20243"/>
                  </a:lnTo>
                  <a:lnTo>
                    <a:pt x="109486" y="19100"/>
                  </a:lnTo>
                  <a:close/>
                </a:path>
                <a:path w="119379" h="54610">
                  <a:moveTo>
                    <a:pt x="111645" y="35077"/>
                  </a:moveTo>
                  <a:lnTo>
                    <a:pt x="111556" y="34785"/>
                  </a:lnTo>
                  <a:lnTo>
                    <a:pt x="111201" y="34290"/>
                  </a:lnTo>
                  <a:lnTo>
                    <a:pt x="110959" y="34124"/>
                  </a:lnTo>
                  <a:lnTo>
                    <a:pt x="110642" y="34036"/>
                  </a:lnTo>
                  <a:lnTo>
                    <a:pt x="110845" y="33959"/>
                  </a:lnTo>
                  <a:lnTo>
                    <a:pt x="110998" y="33845"/>
                  </a:lnTo>
                  <a:lnTo>
                    <a:pt x="111315" y="33477"/>
                  </a:lnTo>
                  <a:lnTo>
                    <a:pt x="111417" y="33185"/>
                  </a:lnTo>
                  <a:lnTo>
                    <a:pt x="111417" y="32296"/>
                  </a:lnTo>
                  <a:lnTo>
                    <a:pt x="111252" y="31915"/>
                  </a:lnTo>
                  <a:lnTo>
                    <a:pt x="110591" y="31369"/>
                  </a:lnTo>
                  <a:lnTo>
                    <a:pt x="110121" y="31229"/>
                  </a:lnTo>
                  <a:lnTo>
                    <a:pt x="108737" y="31229"/>
                  </a:lnTo>
                  <a:lnTo>
                    <a:pt x="108204" y="31508"/>
                  </a:lnTo>
                  <a:lnTo>
                    <a:pt x="107721" y="32372"/>
                  </a:lnTo>
                  <a:lnTo>
                    <a:pt x="107632" y="32753"/>
                  </a:lnTo>
                  <a:lnTo>
                    <a:pt x="107632" y="33197"/>
                  </a:lnTo>
                  <a:lnTo>
                    <a:pt x="108369" y="33197"/>
                  </a:lnTo>
                  <a:lnTo>
                    <a:pt x="108394" y="32854"/>
                  </a:lnTo>
                  <a:lnTo>
                    <a:pt x="108445" y="32600"/>
                  </a:lnTo>
                  <a:lnTo>
                    <a:pt x="108737" y="32080"/>
                  </a:lnTo>
                  <a:lnTo>
                    <a:pt x="109093" y="31915"/>
                  </a:lnTo>
                  <a:lnTo>
                    <a:pt x="109867" y="31915"/>
                  </a:lnTo>
                  <a:lnTo>
                    <a:pt x="110109" y="31991"/>
                  </a:lnTo>
                  <a:lnTo>
                    <a:pt x="110528" y="32321"/>
                  </a:lnTo>
                  <a:lnTo>
                    <a:pt x="110642" y="32550"/>
                  </a:lnTo>
                  <a:lnTo>
                    <a:pt x="110642" y="33248"/>
                  </a:lnTo>
                  <a:lnTo>
                    <a:pt x="110477" y="33528"/>
                  </a:lnTo>
                  <a:lnTo>
                    <a:pt x="109982" y="33756"/>
                  </a:lnTo>
                  <a:lnTo>
                    <a:pt x="109753" y="33807"/>
                  </a:lnTo>
                  <a:lnTo>
                    <a:pt x="109474" y="33807"/>
                  </a:lnTo>
                  <a:lnTo>
                    <a:pt x="109105" y="33794"/>
                  </a:lnTo>
                  <a:lnTo>
                    <a:pt x="109105" y="34455"/>
                  </a:lnTo>
                  <a:lnTo>
                    <a:pt x="109867" y="34442"/>
                  </a:lnTo>
                  <a:lnTo>
                    <a:pt x="110210" y="34518"/>
                  </a:lnTo>
                  <a:lnTo>
                    <a:pt x="110718" y="34848"/>
                  </a:lnTo>
                  <a:lnTo>
                    <a:pt x="110832" y="35140"/>
                  </a:lnTo>
                  <a:lnTo>
                    <a:pt x="110832" y="35877"/>
                  </a:lnTo>
                  <a:lnTo>
                    <a:pt x="110718" y="36156"/>
                  </a:lnTo>
                  <a:lnTo>
                    <a:pt x="110248" y="36576"/>
                  </a:lnTo>
                  <a:lnTo>
                    <a:pt x="109931" y="36677"/>
                  </a:lnTo>
                  <a:lnTo>
                    <a:pt x="109029" y="36677"/>
                  </a:lnTo>
                  <a:lnTo>
                    <a:pt x="108673" y="36525"/>
                  </a:lnTo>
                  <a:lnTo>
                    <a:pt x="108369" y="36042"/>
                  </a:lnTo>
                  <a:lnTo>
                    <a:pt x="108292" y="35750"/>
                  </a:lnTo>
                  <a:lnTo>
                    <a:pt x="108267" y="35369"/>
                  </a:lnTo>
                  <a:lnTo>
                    <a:pt x="107480" y="35369"/>
                  </a:lnTo>
                  <a:lnTo>
                    <a:pt x="107480" y="35928"/>
                  </a:lnTo>
                  <a:lnTo>
                    <a:pt x="107645" y="36398"/>
                  </a:lnTo>
                  <a:lnTo>
                    <a:pt x="107950" y="36779"/>
                  </a:lnTo>
                  <a:lnTo>
                    <a:pt x="108280" y="37172"/>
                  </a:lnTo>
                  <a:lnTo>
                    <a:pt x="108788" y="37363"/>
                  </a:lnTo>
                  <a:lnTo>
                    <a:pt x="110185" y="37363"/>
                  </a:lnTo>
                  <a:lnTo>
                    <a:pt x="110705" y="37185"/>
                  </a:lnTo>
                  <a:lnTo>
                    <a:pt x="111455" y="36474"/>
                  </a:lnTo>
                  <a:lnTo>
                    <a:pt x="111645" y="36004"/>
                  </a:lnTo>
                  <a:lnTo>
                    <a:pt x="111645" y="35077"/>
                  </a:lnTo>
                  <a:close/>
                </a:path>
                <a:path w="119379" h="54610">
                  <a:moveTo>
                    <a:pt x="116408" y="32550"/>
                  </a:moveTo>
                  <a:lnTo>
                    <a:pt x="116243" y="32143"/>
                  </a:lnTo>
                  <a:lnTo>
                    <a:pt x="115620" y="31407"/>
                  </a:lnTo>
                  <a:lnTo>
                    <a:pt x="115125" y="31216"/>
                  </a:lnTo>
                  <a:lnTo>
                    <a:pt x="113614" y="31216"/>
                  </a:lnTo>
                  <a:lnTo>
                    <a:pt x="113042" y="31508"/>
                  </a:lnTo>
                  <a:lnTo>
                    <a:pt x="112534" y="32410"/>
                  </a:lnTo>
                  <a:lnTo>
                    <a:pt x="112445" y="32842"/>
                  </a:lnTo>
                  <a:lnTo>
                    <a:pt x="112433" y="33362"/>
                  </a:lnTo>
                  <a:lnTo>
                    <a:pt x="113195" y="33362"/>
                  </a:lnTo>
                  <a:lnTo>
                    <a:pt x="113207" y="32994"/>
                  </a:lnTo>
                  <a:lnTo>
                    <a:pt x="113258" y="32702"/>
                  </a:lnTo>
                  <a:lnTo>
                    <a:pt x="113563" y="32105"/>
                  </a:lnTo>
                  <a:lnTo>
                    <a:pt x="113919" y="31902"/>
                  </a:lnTo>
                  <a:lnTo>
                    <a:pt x="114782" y="31902"/>
                  </a:lnTo>
                  <a:lnTo>
                    <a:pt x="115062" y="32016"/>
                  </a:lnTo>
                  <a:lnTo>
                    <a:pt x="115468" y="32423"/>
                  </a:lnTo>
                  <a:lnTo>
                    <a:pt x="115570" y="32689"/>
                  </a:lnTo>
                  <a:lnTo>
                    <a:pt x="115570" y="33337"/>
                  </a:lnTo>
                  <a:lnTo>
                    <a:pt x="115455" y="33604"/>
                  </a:lnTo>
                  <a:lnTo>
                    <a:pt x="115087" y="33972"/>
                  </a:lnTo>
                  <a:lnTo>
                    <a:pt x="114833" y="34150"/>
                  </a:lnTo>
                  <a:lnTo>
                    <a:pt x="113144" y="35128"/>
                  </a:lnTo>
                  <a:lnTo>
                    <a:pt x="112788" y="35483"/>
                  </a:lnTo>
                  <a:lnTo>
                    <a:pt x="112610" y="35864"/>
                  </a:lnTo>
                  <a:lnTo>
                    <a:pt x="112420" y="36233"/>
                  </a:lnTo>
                  <a:lnTo>
                    <a:pt x="112306" y="36690"/>
                  </a:lnTo>
                  <a:lnTo>
                    <a:pt x="112280" y="37198"/>
                  </a:lnTo>
                  <a:lnTo>
                    <a:pt x="116370" y="37198"/>
                  </a:lnTo>
                  <a:lnTo>
                    <a:pt x="116370" y="36487"/>
                  </a:lnTo>
                  <a:lnTo>
                    <a:pt x="113118" y="36487"/>
                  </a:lnTo>
                  <a:lnTo>
                    <a:pt x="113195" y="36195"/>
                  </a:lnTo>
                  <a:lnTo>
                    <a:pt x="113372" y="35928"/>
                  </a:lnTo>
                  <a:lnTo>
                    <a:pt x="113804" y="35560"/>
                  </a:lnTo>
                  <a:lnTo>
                    <a:pt x="114020" y="35407"/>
                  </a:lnTo>
                  <a:lnTo>
                    <a:pt x="115354" y="34658"/>
                  </a:lnTo>
                  <a:lnTo>
                    <a:pt x="115709" y="34429"/>
                  </a:lnTo>
                  <a:lnTo>
                    <a:pt x="116230" y="33896"/>
                  </a:lnTo>
                  <a:lnTo>
                    <a:pt x="116408" y="33489"/>
                  </a:lnTo>
                  <a:lnTo>
                    <a:pt x="116408" y="32550"/>
                  </a:lnTo>
                  <a:close/>
                </a:path>
                <a:path w="119379" h="54610">
                  <a:moveTo>
                    <a:pt x="118986" y="34594"/>
                  </a:moveTo>
                  <a:lnTo>
                    <a:pt x="117538" y="30988"/>
                  </a:lnTo>
                  <a:lnTo>
                    <a:pt x="117043" y="30988"/>
                  </a:lnTo>
                  <a:lnTo>
                    <a:pt x="117449" y="31762"/>
                  </a:lnTo>
                  <a:lnTo>
                    <a:pt x="117729" y="32346"/>
                  </a:lnTo>
                  <a:lnTo>
                    <a:pt x="118084" y="33426"/>
                  </a:lnTo>
                  <a:lnTo>
                    <a:pt x="118198" y="34163"/>
                  </a:lnTo>
                  <a:lnTo>
                    <a:pt x="118198" y="35763"/>
                  </a:lnTo>
                  <a:lnTo>
                    <a:pt x="118097" y="36461"/>
                  </a:lnTo>
                  <a:lnTo>
                    <a:pt x="117779" y="37452"/>
                  </a:lnTo>
                  <a:lnTo>
                    <a:pt x="117500" y="38087"/>
                  </a:lnTo>
                  <a:lnTo>
                    <a:pt x="117055" y="38938"/>
                  </a:lnTo>
                  <a:lnTo>
                    <a:pt x="117576" y="38938"/>
                  </a:lnTo>
                  <a:lnTo>
                    <a:pt x="118084" y="38138"/>
                  </a:lnTo>
                  <a:lnTo>
                    <a:pt x="118427" y="37528"/>
                  </a:lnTo>
                  <a:lnTo>
                    <a:pt x="118859" y="36474"/>
                  </a:lnTo>
                  <a:lnTo>
                    <a:pt x="118986" y="35737"/>
                  </a:lnTo>
                  <a:lnTo>
                    <a:pt x="118986" y="34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853178" y="2505176"/>
              <a:ext cx="114300" cy="53975"/>
            </a:xfrm>
            <a:custGeom>
              <a:avLst/>
              <a:gdLst/>
              <a:ahLst/>
              <a:cxnLst/>
              <a:rect l="l" t="t" r="r" b="b"/>
              <a:pathLst>
                <a:path w="114300" h="53975">
                  <a:moveTo>
                    <a:pt x="3683" y="51003"/>
                  </a:moveTo>
                  <a:lnTo>
                    <a:pt x="3543" y="50698"/>
                  </a:lnTo>
                  <a:lnTo>
                    <a:pt x="3060" y="50380"/>
                  </a:lnTo>
                  <a:lnTo>
                    <a:pt x="2705" y="50266"/>
                  </a:lnTo>
                  <a:lnTo>
                    <a:pt x="1460" y="49961"/>
                  </a:lnTo>
                  <a:lnTo>
                    <a:pt x="1295" y="49898"/>
                  </a:lnTo>
                  <a:lnTo>
                    <a:pt x="990" y="49707"/>
                  </a:lnTo>
                  <a:lnTo>
                    <a:pt x="889" y="49555"/>
                  </a:lnTo>
                  <a:lnTo>
                    <a:pt x="889" y="49187"/>
                  </a:lnTo>
                  <a:lnTo>
                    <a:pt x="965" y="49034"/>
                  </a:lnTo>
                  <a:lnTo>
                    <a:pt x="1257" y="48818"/>
                  </a:lnTo>
                  <a:lnTo>
                    <a:pt x="1473" y="48768"/>
                  </a:lnTo>
                  <a:lnTo>
                    <a:pt x="2171" y="48768"/>
                  </a:lnTo>
                  <a:lnTo>
                    <a:pt x="2476" y="48869"/>
                  </a:lnTo>
                  <a:lnTo>
                    <a:pt x="2641" y="49072"/>
                  </a:lnTo>
                  <a:lnTo>
                    <a:pt x="2755" y="49199"/>
                  </a:lnTo>
                  <a:lnTo>
                    <a:pt x="2806" y="49352"/>
                  </a:lnTo>
                  <a:lnTo>
                    <a:pt x="2832" y="49530"/>
                  </a:lnTo>
                  <a:lnTo>
                    <a:pt x="3530" y="49530"/>
                  </a:lnTo>
                  <a:lnTo>
                    <a:pt x="3543" y="49237"/>
                  </a:lnTo>
                  <a:lnTo>
                    <a:pt x="3454" y="48971"/>
                  </a:lnTo>
                  <a:lnTo>
                    <a:pt x="2971" y="48323"/>
                  </a:lnTo>
                  <a:lnTo>
                    <a:pt x="2489" y="48133"/>
                  </a:lnTo>
                  <a:lnTo>
                    <a:pt x="1295" y="48133"/>
                  </a:lnTo>
                  <a:lnTo>
                    <a:pt x="889" y="48260"/>
                  </a:lnTo>
                  <a:lnTo>
                    <a:pt x="279" y="48780"/>
                  </a:lnTo>
                  <a:lnTo>
                    <a:pt x="127" y="49123"/>
                  </a:lnTo>
                  <a:lnTo>
                    <a:pt x="127" y="49898"/>
                  </a:lnTo>
                  <a:lnTo>
                    <a:pt x="292" y="50177"/>
                  </a:lnTo>
                  <a:lnTo>
                    <a:pt x="800" y="50507"/>
                  </a:lnTo>
                  <a:lnTo>
                    <a:pt x="1079" y="50609"/>
                  </a:lnTo>
                  <a:lnTo>
                    <a:pt x="2374" y="50927"/>
                  </a:lnTo>
                  <a:lnTo>
                    <a:pt x="2578" y="51003"/>
                  </a:lnTo>
                  <a:lnTo>
                    <a:pt x="2857" y="51168"/>
                  </a:lnTo>
                  <a:lnTo>
                    <a:pt x="2946" y="51308"/>
                  </a:lnTo>
                  <a:lnTo>
                    <a:pt x="2946" y="51752"/>
                  </a:lnTo>
                  <a:lnTo>
                    <a:pt x="2844" y="51943"/>
                  </a:lnTo>
                  <a:lnTo>
                    <a:pt x="2413" y="52184"/>
                  </a:lnTo>
                  <a:lnTo>
                    <a:pt x="2171" y="52235"/>
                  </a:lnTo>
                  <a:lnTo>
                    <a:pt x="1435" y="52235"/>
                  </a:lnTo>
                  <a:lnTo>
                    <a:pt x="1104" y="52120"/>
                  </a:lnTo>
                  <a:lnTo>
                    <a:pt x="812" y="51752"/>
                  </a:lnTo>
                  <a:lnTo>
                    <a:pt x="749" y="51549"/>
                  </a:lnTo>
                  <a:lnTo>
                    <a:pt x="723" y="51308"/>
                  </a:lnTo>
                  <a:lnTo>
                    <a:pt x="0" y="51308"/>
                  </a:lnTo>
                  <a:lnTo>
                    <a:pt x="25" y="51752"/>
                  </a:lnTo>
                  <a:lnTo>
                    <a:pt x="177" y="52120"/>
                  </a:lnTo>
                  <a:lnTo>
                    <a:pt x="723" y="52717"/>
                  </a:lnTo>
                  <a:lnTo>
                    <a:pt x="1193" y="52870"/>
                  </a:lnTo>
                  <a:lnTo>
                    <a:pt x="2476" y="52870"/>
                  </a:lnTo>
                  <a:lnTo>
                    <a:pt x="2933" y="52730"/>
                  </a:lnTo>
                  <a:lnTo>
                    <a:pt x="3530" y="52158"/>
                  </a:lnTo>
                  <a:lnTo>
                    <a:pt x="3683" y="51816"/>
                  </a:lnTo>
                  <a:lnTo>
                    <a:pt x="3683" y="51003"/>
                  </a:lnTo>
                  <a:close/>
                </a:path>
                <a:path w="114300" h="53975">
                  <a:moveTo>
                    <a:pt x="3683" y="35496"/>
                  </a:moveTo>
                  <a:lnTo>
                    <a:pt x="3543" y="35204"/>
                  </a:lnTo>
                  <a:lnTo>
                    <a:pt x="3060" y="34886"/>
                  </a:lnTo>
                  <a:lnTo>
                    <a:pt x="2705" y="34759"/>
                  </a:lnTo>
                  <a:lnTo>
                    <a:pt x="1460" y="34455"/>
                  </a:lnTo>
                  <a:lnTo>
                    <a:pt x="1295" y="34391"/>
                  </a:lnTo>
                  <a:lnTo>
                    <a:pt x="990" y="34213"/>
                  </a:lnTo>
                  <a:lnTo>
                    <a:pt x="889" y="34061"/>
                  </a:lnTo>
                  <a:lnTo>
                    <a:pt x="889" y="33693"/>
                  </a:lnTo>
                  <a:lnTo>
                    <a:pt x="965" y="33540"/>
                  </a:lnTo>
                  <a:lnTo>
                    <a:pt x="1257" y="33324"/>
                  </a:lnTo>
                  <a:lnTo>
                    <a:pt x="1473" y="33274"/>
                  </a:lnTo>
                  <a:lnTo>
                    <a:pt x="2171" y="33274"/>
                  </a:lnTo>
                  <a:lnTo>
                    <a:pt x="2832" y="34023"/>
                  </a:lnTo>
                  <a:lnTo>
                    <a:pt x="3530" y="34023"/>
                  </a:lnTo>
                  <a:lnTo>
                    <a:pt x="3543" y="33743"/>
                  </a:lnTo>
                  <a:lnTo>
                    <a:pt x="3454" y="33477"/>
                  </a:lnTo>
                  <a:lnTo>
                    <a:pt x="2971" y="32829"/>
                  </a:lnTo>
                  <a:lnTo>
                    <a:pt x="2489" y="32626"/>
                  </a:lnTo>
                  <a:lnTo>
                    <a:pt x="1295" y="32626"/>
                  </a:lnTo>
                  <a:lnTo>
                    <a:pt x="889" y="32766"/>
                  </a:lnTo>
                  <a:lnTo>
                    <a:pt x="279" y="33286"/>
                  </a:lnTo>
                  <a:lnTo>
                    <a:pt x="127" y="33616"/>
                  </a:lnTo>
                  <a:lnTo>
                    <a:pt x="127" y="34404"/>
                  </a:lnTo>
                  <a:lnTo>
                    <a:pt x="292" y="34683"/>
                  </a:lnTo>
                  <a:lnTo>
                    <a:pt x="800" y="35001"/>
                  </a:lnTo>
                  <a:lnTo>
                    <a:pt x="1079" y="35102"/>
                  </a:lnTo>
                  <a:lnTo>
                    <a:pt x="2374" y="35433"/>
                  </a:lnTo>
                  <a:lnTo>
                    <a:pt x="2578" y="35496"/>
                  </a:lnTo>
                  <a:lnTo>
                    <a:pt x="2857" y="35661"/>
                  </a:lnTo>
                  <a:lnTo>
                    <a:pt x="2946" y="35814"/>
                  </a:lnTo>
                  <a:lnTo>
                    <a:pt x="2946" y="36258"/>
                  </a:lnTo>
                  <a:lnTo>
                    <a:pt x="2844" y="36436"/>
                  </a:lnTo>
                  <a:lnTo>
                    <a:pt x="2413" y="36677"/>
                  </a:lnTo>
                  <a:lnTo>
                    <a:pt x="2171" y="36741"/>
                  </a:lnTo>
                  <a:lnTo>
                    <a:pt x="1435" y="36741"/>
                  </a:lnTo>
                  <a:lnTo>
                    <a:pt x="1104" y="36626"/>
                  </a:lnTo>
                  <a:lnTo>
                    <a:pt x="812" y="36245"/>
                  </a:lnTo>
                  <a:lnTo>
                    <a:pt x="749" y="36055"/>
                  </a:lnTo>
                  <a:lnTo>
                    <a:pt x="723" y="35801"/>
                  </a:lnTo>
                  <a:lnTo>
                    <a:pt x="0" y="35801"/>
                  </a:lnTo>
                  <a:lnTo>
                    <a:pt x="25" y="36245"/>
                  </a:lnTo>
                  <a:lnTo>
                    <a:pt x="177" y="36626"/>
                  </a:lnTo>
                  <a:lnTo>
                    <a:pt x="723" y="37223"/>
                  </a:lnTo>
                  <a:lnTo>
                    <a:pt x="1193" y="37376"/>
                  </a:lnTo>
                  <a:lnTo>
                    <a:pt x="2476" y="37376"/>
                  </a:lnTo>
                  <a:lnTo>
                    <a:pt x="2933" y="37236"/>
                  </a:lnTo>
                  <a:lnTo>
                    <a:pt x="3530" y="36652"/>
                  </a:lnTo>
                  <a:lnTo>
                    <a:pt x="3683" y="36309"/>
                  </a:lnTo>
                  <a:lnTo>
                    <a:pt x="3683" y="35496"/>
                  </a:lnTo>
                  <a:close/>
                </a:path>
                <a:path w="114300" h="53975">
                  <a:moveTo>
                    <a:pt x="3683" y="20002"/>
                  </a:moveTo>
                  <a:lnTo>
                    <a:pt x="3543" y="19710"/>
                  </a:lnTo>
                  <a:lnTo>
                    <a:pt x="3060" y="19392"/>
                  </a:lnTo>
                  <a:lnTo>
                    <a:pt x="2705" y="19265"/>
                  </a:lnTo>
                  <a:lnTo>
                    <a:pt x="1460" y="18961"/>
                  </a:lnTo>
                  <a:lnTo>
                    <a:pt x="1295" y="18897"/>
                  </a:lnTo>
                  <a:lnTo>
                    <a:pt x="990" y="18719"/>
                  </a:lnTo>
                  <a:lnTo>
                    <a:pt x="889" y="18554"/>
                  </a:lnTo>
                  <a:lnTo>
                    <a:pt x="889" y="18186"/>
                  </a:lnTo>
                  <a:lnTo>
                    <a:pt x="965" y="18046"/>
                  </a:lnTo>
                  <a:lnTo>
                    <a:pt x="1257" y="17830"/>
                  </a:lnTo>
                  <a:lnTo>
                    <a:pt x="1473" y="17767"/>
                  </a:lnTo>
                  <a:lnTo>
                    <a:pt x="2171" y="17767"/>
                  </a:lnTo>
                  <a:lnTo>
                    <a:pt x="2476" y="17868"/>
                  </a:lnTo>
                  <a:lnTo>
                    <a:pt x="2641" y="18072"/>
                  </a:lnTo>
                  <a:lnTo>
                    <a:pt x="2755" y="18211"/>
                  </a:lnTo>
                  <a:lnTo>
                    <a:pt x="2806" y="18364"/>
                  </a:lnTo>
                  <a:lnTo>
                    <a:pt x="2832" y="18529"/>
                  </a:lnTo>
                  <a:lnTo>
                    <a:pt x="3530" y="18529"/>
                  </a:lnTo>
                  <a:lnTo>
                    <a:pt x="3543" y="18237"/>
                  </a:lnTo>
                  <a:lnTo>
                    <a:pt x="3454" y="17970"/>
                  </a:lnTo>
                  <a:lnTo>
                    <a:pt x="2971" y="17335"/>
                  </a:lnTo>
                  <a:lnTo>
                    <a:pt x="2489" y="17132"/>
                  </a:lnTo>
                  <a:lnTo>
                    <a:pt x="1295" y="17132"/>
                  </a:lnTo>
                  <a:lnTo>
                    <a:pt x="889" y="17272"/>
                  </a:lnTo>
                  <a:lnTo>
                    <a:pt x="279" y="17780"/>
                  </a:lnTo>
                  <a:lnTo>
                    <a:pt x="127" y="18122"/>
                  </a:lnTo>
                  <a:lnTo>
                    <a:pt x="127" y="18910"/>
                  </a:lnTo>
                  <a:lnTo>
                    <a:pt x="292" y="19189"/>
                  </a:lnTo>
                  <a:lnTo>
                    <a:pt x="800" y="19507"/>
                  </a:lnTo>
                  <a:lnTo>
                    <a:pt x="1079" y="19608"/>
                  </a:lnTo>
                  <a:lnTo>
                    <a:pt x="2374" y="19939"/>
                  </a:lnTo>
                  <a:lnTo>
                    <a:pt x="2578" y="20002"/>
                  </a:lnTo>
                  <a:lnTo>
                    <a:pt x="2857" y="20167"/>
                  </a:lnTo>
                  <a:lnTo>
                    <a:pt x="2946" y="20320"/>
                  </a:lnTo>
                  <a:lnTo>
                    <a:pt x="2946" y="20751"/>
                  </a:lnTo>
                  <a:lnTo>
                    <a:pt x="2844" y="20942"/>
                  </a:lnTo>
                  <a:lnTo>
                    <a:pt x="2413" y="21183"/>
                  </a:lnTo>
                  <a:lnTo>
                    <a:pt x="2171" y="21247"/>
                  </a:lnTo>
                  <a:lnTo>
                    <a:pt x="1435" y="21247"/>
                  </a:lnTo>
                  <a:lnTo>
                    <a:pt x="1104" y="21120"/>
                  </a:lnTo>
                  <a:lnTo>
                    <a:pt x="812" y="20751"/>
                  </a:lnTo>
                  <a:lnTo>
                    <a:pt x="749" y="20561"/>
                  </a:lnTo>
                  <a:lnTo>
                    <a:pt x="723" y="20307"/>
                  </a:lnTo>
                  <a:lnTo>
                    <a:pt x="0" y="20307"/>
                  </a:lnTo>
                  <a:lnTo>
                    <a:pt x="25" y="20751"/>
                  </a:lnTo>
                  <a:lnTo>
                    <a:pt x="177" y="21120"/>
                  </a:lnTo>
                  <a:lnTo>
                    <a:pt x="723" y="21729"/>
                  </a:lnTo>
                  <a:lnTo>
                    <a:pt x="1193" y="21882"/>
                  </a:lnTo>
                  <a:lnTo>
                    <a:pt x="2476" y="21882"/>
                  </a:lnTo>
                  <a:lnTo>
                    <a:pt x="2933" y="21729"/>
                  </a:lnTo>
                  <a:lnTo>
                    <a:pt x="3530" y="21158"/>
                  </a:lnTo>
                  <a:lnTo>
                    <a:pt x="3683" y="20815"/>
                  </a:lnTo>
                  <a:lnTo>
                    <a:pt x="3683" y="20002"/>
                  </a:lnTo>
                  <a:close/>
                </a:path>
                <a:path w="114300" h="53975">
                  <a:moveTo>
                    <a:pt x="5308" y="48260"/>
                  </a:moveTo>
                  <a:lnTo>
                    <a:pt x="4546" y="48260"/>
                  </a:lnTo>
                  <a:lnTo>
                    <a:pt x="4546" y="52705"/>
                  </a:lnTo>
                  <a:lnTo>
                    <a:pt x="5308" y="52705"/>
                  </a:lnTo>
                  <a:lnTo>
                    <a:pt x="5308" y="48260"/>
                  </a:lnTo>
                  <a:close/>
                </a:path>
                <a:path w="114300" h="53975">
                  <a:moveTo>
                    <a:pt x="5308" y="46583"/>
                  </a:moveTo>
                  <a:lnTo>
                    <a:pt x="4546" y="46583"/>
                  </a:lnTo>
                  <a:lnTo>
                    <a:pt x="4546" y="47434"/>
                  </a:lnTo>
                  <a:lnTo>
                    <a:pt x="5308" y="47434"/>
                  </a:lnTo>
                  <a:lnTo>
                    <a:pt x="5308" y="46583"/>
                  </a:lnTo>
                  <a:close/>
                </a:path>
                <a:path w="114300" h="53975">
                  <a:moveTo>
                    <a:pt x="5308" y="32766"/>
                  </a:moveTo>
                  <a:lnTo>
                    <a:pt x="4546" y="32766"/>
                  </a:lnTo>
                  <a:lnTo>
                    <a:pt x="4546" y="37211"/>
                  </a:lnTo>
                  <a:lnTo>
                    <a:pt x="5308" y="37211"/>
                  </a:lnTo>
                  <a:lnTo>
                    <a:pt x="5308" y="32766"/>
                  </a:lnTo>
                  <a:close/>
                </a:path>
                <a:path w="114300" h="53975">
                  <a:moveTo>
                    <a:pt x="5308" y="31089"/>
                  </a:moveTo>
                  <a:lnTo>
                    <a:pt x="4546" y="31089"/>
                  </a:lnTo>
                  <a:lnTo>
                    <a:pt x="4546" y="31940"/>
                  </a:lnTo>
                  <a:lnTo>
                    <a:pt x="5308" y="31940"/>
                  </a:lnTo>
                  <a:lnTo>
                    <a:pt x="5308" y="31089"/>
                  </a:lnTo>
                  <a:close/>
                </a:path>
                <a:path w="114300" h="53975">
                  <a:moveTo>
                    <a:pt x="5308" y="17272"/>
                  </a:moveTo>
                  <a:lnTo>
                    <a:pt x="4546" y="17272"/>
                  </a:lnTo>
                  <a:lnTo>
                    <a:pt x="4546" y="21704"/>
                  </a:lnTo>
                  <a:lnTo>
                    <a:pt x="5308" y="21704"/>
                  </a:lnTo>
                  <a:lnTo>
                    <a:pt x="5308" y="17272"/>
                  </a:lnTo>
                  <a:close/>
                </a:path>
                <a:path w="114300" h="53975">
                  <a:moveTo>
                    <a:pt x="5308" y="15595"/>
                  </a:moveTo>
                  <a:lnTo>
                    <a:pt x="4546" y="15595"/>
                  </a:lnTo>
                  <a:lnTo>
                    <a:pt x="4546" y="16446"/>
                  </a:lnTo>
                  <a:lnTo>
                    <a:pt x="5308" y="16446"/>
                  </a:lnTo>
                  <a:lnTo>
                    <a:pt x="5308" y="15595"/>
                  </a:lnTo>
                  <a:close/>
                </a:path>
                <a:path w="114300" h="53975">
                  <a:moveTo>
                    <a:pt x="8051" y="48247"/>
                  </a:moveTo>
                  <a:lnTo>
                    <a:pt x="7340" y="48247"/>
                  </a:lnTo>
                  <a:lnTo>
                    <a:pt x="7340" y="47002"/>
                  </a:lnTo>
                  <a:lnTo>
                    <a:pt x="6591" y="47002"/>
                  </a:lnTo>
                  <a:lnTo>
                    <a:pt x="6591" y="48247"/>
                  </a:lnTo>
                  <a:lnTo>
                    <a:pt x="5981" y="48247"/>
                  </a:lnTo>
                  <a:lnTo>
                    <a:pt x="5981" y="48856"/>
                  </a:lnTo>
                  <a:lnTo>
                    <a:pt x="6591" y="48856"/>
                  </a:lnTo>
                  <a:lnTo>
                    <a:pt x="6591" y="52095"/>
                  </a:lnTo>
                  <a:lnTo>
                    <a:pt x="6654" y="52324"/>
                  </a:lnTo>
                  <a:lnTo>
                    <a:pt x="6896" y="52679"/>
                  </a:lnTo>
                  <a:lnTo>
                    <a:pt x="7137" y="52768"/>
                  </a:lnTo>
                  <a:lnTo>
                    <a:pt x="7594" y="52768"/>
                  </a:lnTo>
                  <a:lnTo>
                    <a:pt x="7962" y="52730"/>
                  </a:lnTo>
                  <a:lnTo>
                    <a:pt x="8051" y="52108"/>
                  </a:lnTo>
                  <a:lnTo>
                    <a:pt x="7658" y="52120"/>
                  </a:lnTo>
                  <a:lnTo>
                    <a:pt x="7404" y="52019"/>
                  </a:lnTo>
                  <a:lnTo>
                    <a:pt x="7340" y="48856"/>
                  </a:lnTo>
                  <a:lnTo>
                    <a:pt x="8051" y="48856"/>
                  </a:lnTo>
                  <a:lnTo>
                    <a:pt x="8051" y="48247"/>
                  </a:lnTo>
                  <a:close/>
                </a:path>
                <a:path w="114300" h="53975">
                  <a:moveTo>
                    <a:pt x="8051" y="32753"/>
                  </a:moveTo>
                  <a:lnTo>
                    <a:pt x="7340" y="32753"/>
                  </a:lnTo>
                  <a:lnTo>
                    <a:pt x="7340" y="31508"/>
                  </a:lnTo>
                  <a:lnTo>
                    <a:pt x="6591" y="31508"/>
                  </a:lnTo>
                  <a:lnTo>
                    <a:pt x="6591" y="32753"/>
                  </a:lnTo>
                  <a:lnTo>
                    <a:pt x="5981" y="32753"/>
                  </a:lnTo>
                  <a:lnTo>
                    <a:pt x="5981" y="33362"/>
                  </a:lnTo>
                  <a:lnTo>
                    <a:pt x="6591" y="33362"/>
                  </a:lnTo>
                  <a:lnTo>
                    <a:pt x="6591" y="36601"/>
                  </a:lnTo>
                  <a:lnTo>
                    <a:pt x="6654" y="36830"/>
                  </a:lnTo>
                  <a:lnTo>
                    <a:pt x="6896" y="37185"/>
                  </a:lnTo>
                  <a:lnTo>
                    <a:pt x="7137" y="37274"/>
                  </a:lnTo>
                  <a:lnTo>
                    <a:pt x="7594" y="37274"/>
                  </a:lnTo>
                  <a:lnTo>
                    <a:pt x="7962" y="37236"/>
                  </a:lnTo>
                  <a:lnTo>
                    <a:pt x="8051" y="36614"/>
                  </a:lnTo>
                  <a:lnTo>
                    <a:pt x="7658" y="36626"/>
                  </a:lnTo>
                  <a:lnTo>
                    <a:pt x="7404" y="36525"/>
                  </a:lnTo>
                  <a:lnTo>
                    <a:pt x="7340" y="33362"/>
                  </a:lnTo>
                  <a:lnTo>
                    <a:pt x="8051" y="33362"/>
                  </a:lnTo>
                  <a:lnTo>
                    <a:pt x="8051" y="32753"/>
                  </a:lnTo>
                  <a:close/>
                </a:path>
                <a:path w="114300" h="53975">
                  <a:moveTo>
                    <a:pt x="8051" y="17246"/>
                  </a:moveTo>
                  <a:lnTo>
                    <a:pt x="7340" y="17246"/>
                  </a:lnTo>
                  <a:lnTo>
                    <a:pt x="7340" y="16002"/>
                  </a:lnTo>
                  <a:lnTo>
                    <a:pt x="6591" y="16002"/>
                  </a:lnTo>
                  <a:lnTo>
                    <a:pt x="6591" y="17246"/>
                  </a:lnTo>
                  <a:lnTo>
                    <a:pt x="5981" y="17246"/>
                  </a:lnTo>
                  <a:lnTo>
                    <a:pt x="5981" y="17868"/>
                  </a:lnTo>
                  <a:lnTo>
                    <a:pt x="6591" y="17868"/>
                  </a:lnTo>
                  <a:lnTo>
                    <a:pt x="6591" y="21094"/>
                  </a:lnTo>
                  <a:lnTo>
                    <a:pt x="6654" y="21323"/>
                  </a:lnTo>
                  <a:lnTo>
                    <a:pt x="6896" y="21691"/>
                  </a:lnTo>
                  <a:lnTo>
                    <a:pt x="7137" y="21780"/>
                  </a:lnTo>
                  <a:lnTo>
                    <a:pt x="7594" y="21780"/>
                  </a:lnTo>
                  <a:lnTo>
                    <a:pt x="7962" y="21729"/>
                  </a:lnTo>
                  <a:lnTo>
                    <a:pt x="8051" y="21120"/>
                  </a:lnTo>
                  <a:lnTo>
                    <a:pt x="7658" y="21132"/>
                  </a:lnTo>
                  <a:lnTo>
                    <a:pt x="7404" y="21031"/>
                  </a:lnTo>
                  <a:lnTo>
                    <a:pt x="7340" y="17868"/>
                  </a:lnTo>
                  <a:lnTo>
                    <a:pt x="8051" y="17868"/>
                  </a:lnTo>
                  <a:lnTo>
                    <a:pt x="8051" y="17246"/>
                  </a:lnTo>
                  <a:close/>
                </a:path>
                <a:path w="114300" h="53975">
                  <a:moveTo>
                    <a:pt x="12623" y="50711"/>
                  </a:moveTo>
                  <a:lnTo>
                    <a:pt x="12611" y="50114"/>
                  </a:lnTo>
                  <a:lnTo>
                    <a:pt x="12534" y="49542"/>
                  </a:lnTo>
                  <a:lnTo>
                    <a:pt x="12407" y="49174"/>
                  </a:lnTo>
                  <a:lnTo>
                    <a:pt x="12166" y="48806"/>
                  </a:lnTo>
                  <a:lnTo>
                    <a:pt x="11874" y="48514"/>
                  </a:lnTo>
                  <a:lnTo>
                    <a:pt x="11849" y="50114"/>
                  </a:lnTo>
                  <a:lnTo>
                    <a:pt x="9372" y="50114"/>
                  </a:lnTo>
                  <a:lnTo>
                    <a:pt x="9385" y="49796"/>
                  </a:lnTo>
                  <a:lnTo>
                    <a:pt x="9512" y="49415"/>
                  </a:lnTo>
                  <a:lnTo>
                    <a:pt x="9982" y="48920"/>
                  </a:lnTo>
                  <a:lnTo>
                    <a:pt x="10274" y="48806"/>
                  </a:lnTo>
                  <a:lnTo>
                    <a:pt x="11099" y="48806"/>
                  </a:lnTo>
                  <a:lnTo>
                    <a:pt x="11442" y="48983"/>
                  </a:lnTo>
                  <a:lnTo>
                    <a:pt x="11696" y="49428"/>
                  </a:lnTo>
                  <a:lnTo>
                    <a:pt x="11811" y="49733"/>
                  </a:lnTo>
                  <a:lnTo>
                    <a:pt x="11849" y="50114"/>
                  </a:lnTo>
                  <a:lnTo>
                    <a:pt x="11849" y="48514"/>
                  </a:lnTo>
                  <a:lnTo>
                    <a:pt x="11277" y="48221"/>
                  </a:lnTo>
                  <a:lnTo>
                    <a:pt x="10972" y="48145"/>
                  </a:lnTo>
                  <a:lnTo>
                    <a:pt x="10033" y="48145"/>
                  </a:lnTo>
                  <a:lnTo>
                    <a:pt x="9525" y="48361"/>
                  </a:lnTo>
                  <a:lnTo>
                    <a:pt x="8750" y="49263"/>
                  </a:lnTo>
                  <a:lnTo>
                    <a:pt x="8661" y="49542"/>
                  </a:lnTo>
                  <a:lnTo>
                    <a:pt x="8750" y="51854"/>
                  </a:lnTo>
                  <a:lnTo>
                    <a:pt x="9525" y="52654"/>
                  </a:lnTo>
                  <a:lnTo>
                    <a:pt x="9994" y="52857"/>
                  </a:lnTo>
                  <a:lnTo>
                    <a:pt x="10769" y="52857"/>
                  </a:lnTo>
                  <a:lnTo>
                    <a:pt x="12560" y="51308"/>
                  </a:lnTo>
                  <a:lnTo>
                    <a:pt x="11823" y="51308"/>
                  </a:lnTo>
                  <a:lnTo>
                    <a:pt x="11760" y="51523"/>
                  </a:lnTo>
                  <a:lnTo>
                    <a:pt x="11671" y="51676"/>
                  </a:lnTo>
                  <a:lnTo>
                    <a:pt x="11303" y="52082"/>
                  </a:lnTo>
                  <a:lnTo>
                    <a:pt x="10998" y="52209"/>
                  </a:lnTo>
                  <a:lnTo>
                    <a:pt x="10185" y="52209"/>
                  </a:lnTo>
                  <a:lnTo>
                    <a:pt x="9906" y="52082"/>
                  </a:lnTo>
                  <a:lnTo>
                    <a:pt x="9474" y="51523"/>
                  </a:lnTo>
                  <a:lnTo>
                    <a:pt x="9359" y="50711"/>
                  </a:lnTo>
                  <a:lnTo>
                    <a:pt x="12623" y="50711"/>
                  </a:lnTo>
                  <a:close/>
                </a:path>
                <a:path w="114300" h="53975">
                  <a:moveTo>
                    <a:pt x="12623" y="35217"/>
                  </a:moveTo>
                  <a:lnTo>
                    <a:pt x="11849" y="33007"/>
                  </a:lnTo>
                  <a:lnTo>
                    <a:pt x="11849" y="34620"/>
                  </a:lnTo>
                  <a:lnTo>
                    <a:pt x="9372" y="34620"/>
                  </a:lnTo>
                  <a:lnTo>
                    <a:pt x="9385" y="34290"/>
                  </a:lnTo>
                  <a:lnTo>
                    <a:pt x="9512" y="33921"/>
                  </a:lnTo>
                  <a:lnTo>
                    <a:pt x="9982" y="33426"/>
                  </a:lnTo>
                  <a:lnTo>
                    <a:pt x="10274" y="33299"/>
                  </a:lnTo>
                  <a:lnTo>
                    <a:pt x="11099" y="33299"/>
                  </a:lnTo>
                  <a:lnTo>
                    <a:pt x="11442" y="33489"/>
                  </a:lnTo>
                  <a:lnTo>
                    <a:pt x="11696" y="33934"/>
                  </a:lnTo>
                  <a:lnTo>
                    <a:pt x="11811" y="34239"/>
                  </a:lnTo>
                  <a:lnTo>
                    <a:pt x="11849" y="34620"/>
                  </a:lnTo>
                  <a:lnTo>
                    <a:pt x="11849" y="33007"/>
                  </a:lnTo>
                  <a:lnTo>
                    <a:pt x="11277" y="32715"/>
                  </a:lnTo>
                  <a:lnTo>
                    <a:pt x="10972" y="32651"/>
                  </a:lnTo>
                  <a:lnTo>
                    <a:pt x="10033" y="32651"/>
                  </a:lnTo>
                  <a:lnTo>
                    <a:pt x="9525" y="32867"/>
                  </a:lnTo>
                  <a:lnTo>
                    <a:pt x="8750" y="33769"/>
                  </a:lnTo>
                  <a:lnTo>
                    <a:pt x="8661" y="34036"/>
                  </a:lnTo>
                  <a:lnTo>
                    <a:pt x="8750" y="36360"/>
                  </a:lnTo>
                  <a:lnTo>
                    <a:pt x="9525" y="37160"/>
                  </a:lnTo>
                  <a:lnTo>
                    <a:pt x="9994" y="37363"/>
                  </a:lnTo>
                  <a:lnTo>
                    <a:pt x="10769" y="37363"/>
                  </a:lnTo>
                  <a:lnTo>
                    <a:pt x="12560" y="35801"/>
                  </a:lnTo>
                  <a:lnTo>
                    <a:pt x="11823" y="35801"/>
                  </a:lnTo>
                  <a:lnTo>
                    <a:pt x="11760" y="36029"/>
                  </a:lnTo>
                  <a:lnTo>
                    <a:pt x="11671" y="36182"/>
                  </a:lnTo>
                  <a:lnTo>
                    <a:pt x="11303" y="36588"/>
                  </a:lnTo>
                  <a:lnTo>
                    <a:pt x="10998" y="36715"/>
                  </a:lnTo>
                  <a:lnTo>
                    <a:pt x="10185" y="36715"/>
                  </a:lnTo>
                  <a:lnTo>
                    <a:pt x="9906" y="36588"/>
                  </a:lnTo>
                  <a:lnTo>
                    <a:pt x="9474" y="36029"/>
                  </a:lnTo>
                  <a:lnTo>
                    <a:pt x="9359" y="35217"/>
                  </a:lnTo>
                  <a:lnTo>
                    <a:pt x="12623" y="35217"/>
                  </a:lnTo>
                  <a:close/>
                </a:path>
                <a:path w="114300" h="53975">
                  <a:moveTo>
                    <a:pt x="12623" y="19710"/>
                  </a:moveTo>
                  <a:lnTo>
                    <a:pt x="11849" y="17513"/>
                  </a:lnTo>
                  <a:lnTo>
                    <a:pt x="11849" y="19126"/>
                  </a:lnTo>
                  <a:lnTo>
                    <a:pt x="9372" y="19126"/>
                  </a:lnTo>
                  <a:lnTo>
                    <a:pt x="9385" y="18796"/>
                  </a:lnTo>
                  <a:lnTo>
                    <a:pt x="9512" y="18427"/>
                  </a:lnTo>
                  <a:lnTo>
                    <a:pt x="9982" y="17932"/>
                  </a:lnTo>
                  <a:lnTo>
                    <a:pt x="10274" y="17805"/>
                  </a:lnTo>
                  <a:lnTo>
                    <a:pt x="11099" y="17805"/>
                  </a:lnTo>
                  <a:lnTo>
                    <a:pt x="11442" y="17983"/>
                  </a:lnTo>
                  <a:lnTo>
                    <a:pt x="11696" y="18440"/>
                  </a:lnTo>
                  <a:lnTo>
                    <a:pt x="11811" y="18745"/>
                  </a:lnTo>
                  <a:lnTo>
                    <a:pt x="11849" y="19126"/>
                  </a:lnTo>
                  <a:lnTo>
                    <a:pt x="11849" y="17513"/>
                  </a:lnTo>
                  <a:lnTo>
                    <a:pt x="11277" y="17221"/>
                  </a:lnTo>
                  <a:lnTo>
                    <a:pt x="10972" y="17145"/>
                  </a:lnTo>
                  <a:lnTo>
                    <a:pt x="10033" y="17145"/>
                  </a:lnTo>
                  <a:lnTo>
                    <a:pt x="9525" y="17373"/>
                  </a:lnTo>
                  <a:lnTo>
                    <a:pt x="8750" y="18275"/>
                  </a:lnTo>
                  <a:lnTo>
                    <a:pt x="8661" y="18542"/>
                  </a:lnTo>
                  <a:lnTo>
                    <a:pt x="8750" y="20853"/>
                  </a:lnTo>
                  <a:lnTo>
                    <a:pt x="9525" y="21666"/>
                  </a:lnTo>
                  <a:lnTo>
                    <a:pt x="9994" y="21869"/>
                  </a:lnTo>
                  <a:lnTo>
                    <a:pt x="10769" y="21869"/>
                  </a:lnTo>
                  <a:lnTo>
                    <a:pt x="12560" y="20307"/>
                  </a:lnTo>
                  <a:lnTo>
                    <a:pt x="11823" y="20307"/>
                  </a:lnTo>
                  <a:lnTo>
                    <a:pt x="11760" y="20535"/>
                  </a:lnTo>
                  <a:lnTo>
                    <a:pt x="11671" y="20688"/>
                  </a:lnTo>
                  <a:lnTo>
                    <a:pt x="11303" y="21094"/>
                  </a:lnTo>
                  <a:lnTo>
                    <a:pt x="10998" y="21221"/>
                  </a:lnTo>
                  <a:lnTo>
                    <a:pt x="10185" y="21221"/>
                  </a:lnTo>
                  <a:lnTo>
                    <a:pt x="9906" y="21094"/>
                  </a:lnTo>
                  <a:lnTo>
                    <a:pt x="9474" y="20535"/>
                  </a:lnTo>
                  <a:lnTo>
                    <a:pt x="9359" y="19710"/>
                  </a:lnTo>
                  <a:lnTo>
                    <a:pt x="12623" y="19710"/>
                  </a:lnTo>
                  <a:close/>
                </a:path>
                <a:path w="114300" h="53975">
                  <a:moveTo>
                    <a:pt x="17741" y="53352"/>
                  </a:moveTo>
                  <a:lnTo>
                    <a:pt x="12992" y="53352"/>
                  </a:lnTo>
                  <a:lnTo>
                    <a:pt x="12992" y="53771"/>
                  </a:lnTo>
                  <a:lnTo>
                    <a:pt x="17741" y="53771"/>
                  </a:lnTo>
                  <a:lnTo>
                    <a:pt x="17741" y="53352"/>
                  </a:lnTo>
                  <a:close/>
                </a:path>
                <a:path w="114300" h="53975">
                  <a:moveTo>
                    <a:pt x="17741" y="37846"/>
                  </a:moveTo>
                  <a:lnTo>
                    <a:pt x="12992" y="37846"/>
                  </a:lnTo>
                  <a:lnTo>
                    <a:pt x="12992" y="38277"/>
                  </a:lnTo>
                  <a:lnTo>
                    <a:pt x="17741" y="38277"/>
                  </a:lnTo>
                  <a:lnTo>
                    <a:pt x="17741" y="37846"/>
                  </a:lnTo>
                  <a:close/>
                </a:path>
                <a:path w="114300" h="53975">
                  <a:moveTo>
                    <a:pt x="17741" y="22352"/>
                  </a:moveTo>
                  <a:lnTo>
                    <a:pt x="12992" y="22352"/>
                  </a:lnTo>
                  <a:lnTo>
                    <a:pt x="12992" y="22771"/>
                  </a:lnTo>
                  <a:lnTo>
                    <a:pt x="17741" y="22771"/>
                  </a:lnTo>
                  <a:lnTo>
                    <a:pt x="17741" y="22352"/>
                  </a:lnTo>
                  <a:close/>
                </a:path>
                <a:path w="114300" h="53975">
                  <a:moveTo>
                    <a:pt x="19964" y="46520"/>
                  </a:moveTo>
                  <a:lnTo>
                    <a:pt x="18478" y="47256"/>
                  </a:lnTo>
                  <a:lnTo>
                    <a:pt x="18478" y="47561"/>
                  </a:lnTo>
                  <a:lnTo>
                    <a:pt x="18478" y="48260"/>
                  </a:lnTo>
                  <a:lnTo>
                    <a:pt x="17856" y="48260"/>
                  </a:lnTo>
                  <a:lnTo>
                    <a:pt x="17856" y="48856"/>
                  </a:lnTo>
                  <a:lnTo>
                    <a:pt x="18478" y="48856"/>
                  </a:lnTo>
                  <a:lnTo>
                    <a:pt x="18478" y="52705"/>
                  </a:lnTo>
                  <a:lnTo>
                    <a:pt x="19215" y="52705"/>
                  </a:lnTo>
                  <a:lnTo>
                    <a:pt x="19215" y="48856"/>
                  </a:lnTo>
                  <a:lnTo>
                    <a:pt x="19964" y="48856"/>
                  </a:lnTo>
                  <a:lnTo>
                    <a:pt x="19964" y="48260"/>
                  </a:lnTo>
                  <a:lnTo>
                    <a:pt x="19215" y="48260"/>
                  </a:lnTo>
                  <a:lnTo>
                    <a:pt x="19215" y="47790"/>
                  </a:lnTo>
                  <a:lnTo>
                    <a:pt x="19253" y="47485"/>
                  </a:lnTo>
                  <a:lnTo>
                    <a:pt x="19329" y="47244"/>
                  </a:lnTo>
                  <a:lnTo>
                    <a:pt x="19469" y="47193"/>
                  </a:lnTo>
                  <a:lnTo>
                    <a:pt x="19964" y="47193"/>
                  </a:lnTo>
                  <a:lnTo>
                    <a:pt x="19964" y="46520"/>
                  </a:lnTo>
                  <a:close/>
                </a:path>
                <a:path w="114300" h="53975">
                  <a:moveTo>
                    <a:pt x="21920" y="31076"/>
                  </a:moveTo>
                  <a:lnTo>
                    <a:pt x="21196" y="31076"/>
                  </a:lnTo>
                  <a:lnTo>
                    <a:pt x="21196" y="33324"/>
                  </a:lnTo>
                  <a:lnTo>
                    <a:pt x="21120" y="35966"/>
                  </a:lnTo>
                  <a:lnTo>
                    <a:pt x="20675" y="36550"/>
                  </a:lnTo>
                  <a:lnTo>
                    <a:pt x="20383" y="36703"/>
                  </a:lnTo>
                  <a:lnTo>
                    <a:pt x="19583" y="36703"/>
                  </a:lnTo>
                  <a:lnTo>
                    <a:pt x="19265" y="36550"/>
                  </a:lnTo>
                  <a:lnTo>
                    <a:pt x="18897" y="35966"/>
                  </a:lnTo>
                  <a:lnTo>
                    <a:pt x="18872" y="34048"/>
                  </a:lnTo>
                  <a:lnTo>
                    <a:pt x="19342" y="33464"/>
                  </a:lnTo>
                  <a:lnTo>
                    <a:pt x="21120" y="35966"/>
                  </a:lnTo>
                  <a:lnTo>
                    <a:pt x="21120" y="33248"/>
                  </a:lnTo>
                  <a:lnTo>
                    <a:pt x="20878" y="32969"/>
                  </a:lnTo>
                  <a:lnTo>
                    <a:pt x="20510" y="32740"/>
                  </a:lnTo>
                  <a:lnTo>
                    <a:pt x="20231" y="32664"/>
                  </a:lnTo>
                  <a:lnTo>
                    <a:pt x="19278" y="32664"/>
                  </a:lnTo>
                  <a:lnTo>
                    <a:pt x="18846" y="32880"/>
                  </a:lnTo>
                  <a:lnTo>
                    <a:pt x="18135" y="33858"/>
                  </a:lnTo>
                  <a:lnTo>
                    <a:pt x="18084" y="34048"/>
                  </a:lnTo>
                  <a:lnTo>
                    <a:pt x="18148" y="36322"/>
                  </a:lnTo>
                  <a:lnTo>
                    <a:pt x="18872" y="37160"/>
                  </a:lnTo>
                  <a:lnTo>
                    <a:pt x="19304" y="37363"/>
                  </a:lnTo>
                  <a:lnTo>
                    <a:pt x="20116" y="37363"/>
                  </a:lnTo>
                  <a:lnTo>
                    <a:pt x="20383" y="37299"/>
                  </a:lnTo>
                  <a:lnTo>
                    <a:pt x="20866" y="37058"/>
                  </a:lnTo>
                  <a:lnTo>
                    <a:pt x="21069" y="36855"/>
                  </a:lnTo>
                  <a:lnTo>
                    <a:pt x="21158" y="36703"/>
                  </a:lnTo>
                  <a:lnTo>
                    <a:pt x="21247" y="37211"/>
                  </a:lnTo>
                  <a:lnTo>
                    <a:pt x="21920" y="37211"/>
                  </a:lnTo>
                  <a:lnTo>
                    <a:pt x="21920" y="36588"/>
                  </a:lnTo>
                  <a:lnTo>
                    <a:pt x="21920" y="31076"/>
                  </a:lnTo>
                  <a:close/>
                </a:path>
                <a:path w="114300" h="53975">
                  <a:moveTo>
                    <a:pt x="21920" y="15570"/>
                  </a:moveTo>
                  <a:lnTo>
                    <a:pt x="21196" y="15570"/>
                  </a:lnTo>
                  <a:lnTo>
                    <a:pt x="21196" y="17830"/>
                  </a:lnTo>
                  <a:lnTo>
                    <a:pt x="21120" y="20459"/>
                  </a:lnTo>
                  <a:lnTo>
                    <a:pt x="20675" y="21056"/>
                  </a:lnTo>
                  <a:lnTo>
                    <a:pt x="20383" y="21209"/>
                  </a:lnTo>
                  <a:lnTo>
                    <a:pt x="19583" y="21209"/>
                  </a:lnTo>
                  <a:lnTo>
                    <a:pt x="19265" y="21056"/>
                  </a:lnTo>
                  <a:lnTo>
                    <a:pt x="18897" y="20459"/>
                  </a:lnTo>
                  <a:lnTo>
                    <a:pt x="18872" y="18542"/>
                  </a:lnTo>
                  <a:lnTo>
                    <a:pt x="19342" y="17970"/>
                  </a:lnTo>
                  <a:lnTo>
                    <a:pt x="21120" y="20459"/>
                  </a:lnTo>
                  <a:lnTo>
                    <a:pt x="21120" y="17754"/>
                  </a:lnTo>
                  <a:lnTo>
                    <a:pt x="20878" y="17475"/>
                  </a:lnTo>
                  <a:lnTo>
                    <a:pt x="20510" y="17246"/>
                  </a:lnTo>
                  <a:lnTo>
                    <a:pt x="20231" y="17170"/>
                  </a:lnTo>
                  <a:lnTo>
                    <a:pt x="19278" y="17170"/>
                  </a:lnTo>
                  <a:lnTo>
                    <a:pt x="18846" y="17386"/>
                  </a:lnTo>
                  <a:lnTo>
                    <a:pt x="18135" y="18364"/>
                  </a:lnTo>
                  <a:lnTo>
                    <a:pt x="18084" y="18542"/>
                  </a:lnTo>
                  <a:lnTo>
                    <a:pt x="18148" y="20828"/>
                  </a:lnTo>
                  <a:lnTo>
                    <a:pt x="18872" y="21653"/>
                  </a:lnTo>
                  <a:lnTo>
                    <a:pt x="19304" y="21869"/>
                  </a:lnTo>
                  <a:lnTo>
                    <a:pt x="20116" y="21869"/>
                  </a:lnTo>
                  <a:lnTo>
                    <a:pt x="20383" y="21805"/>
                  </a:lnTo>
                  <a:lnTo>
                    <a:pt x="20866" y="21564"/>
                  </a:lnTo>
                  <a:lnTo>
                    <a:pt x="21069" y="21361"/>
                  </a:lnTo>
                  <a:lnTo>
                    <a:pt x="21158" y="21209"/>
                  </a:lnTo>
                  <a:lnTo>
                    <a:pt x="21247" y="21704"/>
                  </a:lnTo>
                  <a:lnTo>
                    <a:pt x="21920" y="21704"/>
                  </a:lnTo>
                  <a:lnTo>
                    <a:pt x="21920" y="21094"/>
                  </a:lnTo>
                  <a:lnTo>
                    <a:pt x="21920" y="15570"/>
                  </a:lnTo>
                  <a:close/>
                </a:path>
                <a:path w="114300" h="53975">
                  <a:moveTo>
                    <a:pt x="24498" y="49644"/>
                  </a:moveTo>
                  <a:lnTo>
                    <a:pt x="24307" y="49072"/>
                  </a:lnTo>
                  <a:lnTo>
                    <a:pt x="23990" y="48768"/>
                  </a:lnTo>
                  <a:lnTo>
                    <a:pt x="23647" y="48450"/>
                  </a:lnTo>
                  <a:lnTo>
                    <a:pt x="23647" y="49644"/>
                  </a:lnTo>
                  <a:lnTo>
                    <a:pt x="23558" y="51422"/>
                  </a:lnTo>
                  <a:lnTo>
                    <a:pt x="23253" y="52031"/>
                  </a:lnTo>
                  <a:lnTo>
                    <a:pt x="22923" y="52222"/>
                  </a:lnTo>
                  <a:lnTo>
                    <a:pt x="21971" y="52222"/>
                  </a:lnTo>
                  <a:lnTo>
                    <a:pt x="21640" y="52057"/>
                  </a:lnTo>
                  <a:lnTo>
                    <a:pt x="21221" y="51422"/>
                  </a:lnTo>
                  <a:lnTo>
                    <a:pt x="21234" y="49644"/>
                  </a:lnTo>
                  <a:lnTo>
                    <a:pt x="21640" y="48945"/>
                  </a:lnTo>
                  <a:lnTo>
                    <a:pt x="21971" y="48768"/>
                  </a:lnTo>
                  <a:lnTo>
                    <a:pt x="22948" y="48768"/>
                  </a:lnTo>
                  <a:lnTo>
                    <a:pt x="23253" y="48945"/>
                  </a:lnTo>
                  <a:lnTo>
                    <a:pt x="23355" y="49072"/>
                  </a:lnTo>
                  <a:lnTo>
                    <a:pt x="23647" y="49644"/>
                  </a:lnTo>
                  <a:lnTo>
                    <a:pt x="23647" y="48450"/>
                  </a:lnTo>
                  <a:lnTo>
                    <a:pt x="23507" y="48310"/>
                  </a:lnTo>
                  <a:lnTo>
                    <a:pt x="23025" y="48120"/>
                  </a:lnTo>
                  <a:lnTo>
                    <a:pt x="21818" y="48120"/>
                  </a:lnTo>
                  <a:lnTo>
                    <a:pt x="21297" y="48336"/>
                  </a:lnTo>
                  <a:lnTo>
                    <a:pt x="20535" y="49225"/>
                  </a:lnTo>
                  <a:lnTo>
                    <a:pt x="20408" y="49644"/>
                  </a:lnTo>
                  <a:lnTo>
                    <a:pt x="20535" y="51828"/>
                  </a:lnTo>
                  <a:lnTo>
                    <a:pt x="21247" y="52654"/>
                  </a:lnTo>
                  <a:lnTo>
                    <a:pt x="21742" y="52857"/>
                  </a:lnTo>
                  <a:lnTo>
                    <a:pt x="23088" y="52857"/>
                  </a:lnTo>
                  <a:lnTo>
                    <a:pt x="23622" y="52628"/>
                  </a:lnTo>
                  <a:lnTo>
                    <a:pt x="23939" y="52222"/>
                  </a:lnTo>
                  <a:lnTo>
                    <a:pt x="24333" y="51689"/>
                  </a:lnTo>
                  <a:lnTo>
                    <a:pt x="24409" y="51422"/>
                  </a:lnTo>
                  <a:lnTo>
                    <a:pt x="24498" y="49644"/>
                  </a:lnTo>
                  <a:close/>
                </a:path>
                <a:path w="114300" h="53975">
                  <a:moveTo>
                    <a:pt x="26873" y="18643"/>
                  </a:moveTo>
                  <a:lnTo>
                    <a:pt x="26682" y="18072"/>
                  </a:lnTo>
                  <a:lnTo>
                    <a:pt x="26352" y="17767"/>
                  </a:lnTo>
                  <a:lnTo>
                    <a:pt x="26022" y="17449"/>
                  </a:lnTo>
                  <a:lnTo>
                    <a:pt x="26022" y="18643"/>
                  </a:lnTo>
                  <a:lnTo>
                    <a:pt x="25933" y="20434"/>
                  </a:lnTo>
                  <a:lnTo>
                    <a:pt x="25628" y="21031"/>
                  </a:lnTo>
                  <a:lnTo>
                    <a:pt x="25285" y="21221"/>
                  </a:lnTo>
                  <a:lnTo>
                    <a:pt x="24333" y="21221"/>
                  </a:lnTo>
                  <a:lnTo>
                    <a:pt x="24015" y="21069"/>
                  </a:lnTo>
                  <a:lnTo>
                    <a:pt x="23596" y="20434"/>
                  </a:lnTo>
                  <a:lnTo>
                    <a:pt x="23596" y="18643"/>
                  </a:lnTo>
                  <a:lnTo>
                    <a:pt x="26022" y="18643"/>
                  </a:lnTo>
                  <a:lnTo>
                    <a:pt x="26022" y="17449"/>
                  </a:lnTo>
                  <a:lnTo>
                    <a:pt x="25882" y="17310"/>
                  </a:lnTo>
                  <a:lnTo>
                    <a:pt x="25400" y="17119"/>
                  </a:lnTo>
                  <a:lnTo>
                    <a:pt x="24180" y="17119"/>
                  </a:lnTo>
                  <a:lnTo>
                    <a:pt x="23672" y="17348"/>
                  </a:lnTo>
                  <a:lnTo>
                    <a:pt x="22910" y="18237"/>
                  </a:lnTo>
                  <a:lnTo>
                    <a:pt x="22783" y="18643"/>
                  </a:lnTo>
                  <a:lnTo>
                    <a:pt x="22898" y="20828"/>
                  </a:lnTo>
                  <a:lnTo>
                    <a:pt x="23622" y="21666"/>
                  </a:lnTo>
                  <a:lnTo>
                    <a:pt x="24104" y="21869"/>
                  </a:lnTo>
                  <a:lnTo>
                    <a:pt x="25463" y="21869"/>
                  </a:lnTo>
                  <a:lnTo>
                    <a:pt x="25996" y="21640"/>
                  </a:lnTo>
                  <a:lnTo>
                    <a:pt x="26301" y="21221"/>
                  </a:lnTo>
                  <a:lnTo>
                    <a:pt x="26695" y="20701"/>
                  </a:lnTo>
                  <a:lnTo>
                    <a:pt x="26784" y="20434"/>
                  </a:lnTo>
                  <a:lnTo>
                    <a:pt x="26873" y="18643"/>
                  </a:lnTo>
                  <a:close/>
                </a:path>
                <a:path w="114300" h="53975">
                  <a:moveTo>
                    <a:pt x="27038" y="36677"/>
                  </a:moveTo>
                  <a:lnTo>
                    <a:pt x="26682" y="36703"/>
                  </a:lnTo>
                  <a:lnTo>
                    <a:pt x="26543" y="34937"/>
                  </a:lnTo>
                  <a:lnTo>
                    <a:pt x="26441" y="33274"/>
                  </a:lnTo>
                  <a:lnTo>
                    <a:pt x="26377" y="33134"/>
                  </a:lnTo>
                  <a:lnTo>
                    <a:pt x="25793" y="32791"/>
                  </a:lnTo>
                  <a:lnTo>
                    <a:pt x="25793" y="34937"/>
                  </a:lnTo>
                  <a:lnTo>
                    <a:pt x="25793" y="36004"/>
                  </a:lnTo>
                  <a:lnTo>
                    <a:pt x="25577" y="36334"/>
                  </a:lnTo>
                  <a:lnTo>
                    <a:pt x="24917" y="36652"/>
                  </a:lnTo>
                  <a:lnTo>
                    <a:pt x="24663" y="36715"/>
                  </a:lnTo>
                  <a:lnTo>
                    <a:pt x="24180" y="36715"/>
                  </a:lnTo>
                  <a:lnTo>
                    <a:pt x="24053" y="36677"/>
                  </a:lnTo>
                  <a:lnTo>
                    <a:pt x="23837" y="36537"/>
                  </a:lnTo>
                  <a:lnTo>
                    <a:pt x="23710" y="35521"/>
                  </a:lnTo>
                  <a:lnTo>
                    <a:pt x="24079" y="35318"/>
                  </a:lnTo>
                  <a:lnTo>
                    <a:pt x="24282" y="35267"/>
                  </a:lnTo>
                  <a:lnTo>
                    <a:pt x="25146" y="35153"/>
                  </a:lnTo>
                  <a:lnTo>
                    <a:pt x="25577" y="35039"/>
                  </a:lnTo>
                  <a:lnTo>
                    <a:pt x="25793" y="34937"/>
                  </a:lnTo>
                  <a:lnTo>
                    <a:pt x="25793" y="32791"/>
                  </a:lnTo>
                  <a:lnTo>
                    <a:pt x="25298" y="32639"/>
                  </a:lnTo>
                  <a:lnTo>
                    <a:pt x="24320" y="32639"/>
                  </a:lnTo>
                  <a:lnTo>
                    <a:pt x="23050" y="34112"/>
                  </a:lnTo>
                  <a:lnTo>
                    <a:pt x="23749" y="34112"/>
                  </a:lnTo>
                  <a:lnTo>
                    <a:pt x="23837" y="33705"/>
                  </a:lnTo>
                  <a:lnTo>
                    <a:pt x="24091" y="33375"/>
                  </a:lnTo>
                  <a:lnTo>
                    <a:pt x="24371" y="33274"/>
                  </a:lnTo>
                  <a:lnTo>
                    <a:pt x="25095" y="33274"/>
                  </a:lnTo>
                  <a:lnTo>
                    <a:pt x="25349" y="33324"/>
                  </a:lnTo>
                  <a:lnTo>
                    <a:pt x="25717" y="33553"/>
                  </a:lnTo>
                  <a:lnTo>
                    <a:pt x="25704" y="34404"/>
                  </a:lnTo>
                  <a:lnTo>
                    <a:pt x="25577" y="34480"/>
                  </a:lnTo>
                  <a:lnTo>
                    <a:pt x="23799" y="34709"/>
                  </a:lnTo>
                  <a:lnTo>
                    <a:pt x="23469" y="34848"/>
                  </a:lnTo>
                  <a:lnTo>
                    <a:pt x="22936" y="35318"/>
                  </a:lnTo>
                  <a:lnTo>
                    <a:pt x="23037" y="36817"/>
                  </a:lnTo>
                  <a:lnTo>
                    <a:pt x="23456" y="37211"/>
                  </a:lnTo>
                  <a:lnTo>
                    <a:pt x="23812" y="37350"/>
                  </a:lnTo>
                  <a:lnTo>
                    <a:pt x="24574" y="37350"/>
                  </a:lnTo>
                  <a:lnTo>
                    <a:pt x="24879" y="37274"/>
                  </a:lnTo>
                  <a:lnTo>
                    <a:pt x="25450" y="36982"/>
                  </a:lnTo>
                  <a:lnTo>
                    <a:pt x="25679" y="36817"/>
                  </a:lnTo>
                  <a:lnTo>
                    <a:pt x="25831" y="36614"/>
                  </a:lnTo>
                  <a:lnTo>
                    <a:pt x="25933" y="36982"/>
                  </a:lnTo>
                  <a:lnTo>
                    <a:pt x="26073" y="37211"/>
                  </a:lnTo>
                  <a:lnTo>
                    <a:pt x="26263" y="37299"/>
                  </a:lnTo>
                  <a:lnTo>
                    <a:pt x="26619" y="37299"/>
                  </a:lnTo>
                  <a:lnTo>
                    <a:pt x="27000" y="37236"/>
                  </a:lnTo>
                  <a:lnTo>
                    <a:pt x="27038" y="36703"/>
                  </a:lnTo>
                  <a:close/>
                </a:path>
                <a:path w="114300" h="53975">
                  <a:moveTo>
                    <a:pt x="27584" y="48171"/>
                  </a:moveTo>
                  <a:lnTo>
                    <a:pt x="27355" y="48145"/>
                  </a:lnTo>
                  <a:lnTo>
                    <a:pt x="27038" y="48145"/>
                  </a:lnTo>
                  <a:lnTo>
                    <a:pt x="26784" y="48260"/>
                  </a:lnTo>
                  <a:lnTo>
                    <a:pt x="26327" y="48679"/>
                  </a:lnTo>
                  <a:lnTo>
                    <a:pt x="26187" y="48869"/>
                  </a:lnTo>
                  <a:lnTo>
                    <a:pt x="26123" y="49009"/>
                  </a:lnTo>
                  <a:lnTo>
                    <a:pt x="26123" y="48247"/>
                  </a:lnTo>
                  <a:lnTo>
                    <a:pt x="25412" y="48247"/>
                  </a:lnTo>
                  <a:lnTo>
                    <a:pt x="25412" y="52705"/>
                  </a:lnTo>
                  <a:lnTo>
                    <a:pt x="26162" y="52705"/>
                  </a:lnTo>
                  <a:lnTo>
                    <a:pt x="26162" y="49822"/>
                  </a:lnTo>
                  <a:lnTo>
                    <a:pt x="26263" y="49542"/>
                  </a:lnTo>
                  <a:lnTo>
                    <a:pt x="26670" y="49060"/>
                  </a:lnTo>
                  <a:lnTo>
                    <a:pt x="26962" y="48933"/>
                  </a:lnTo>
                  <a:lnTo>
                    <a:pt x="27343" y="48933"/>
                  </a:lnTo>
                  <a:lnTo>
                    <a:pt x="27584" y="48958"/>
                  </a:lnTo>
                  <a:lnTo>
                    <a:pt x="27584" y="48171"/>
                  </a:lnTo>
                  <a:close/>
                </a:path>
                <a:path w="114300" h="53975">
                  <a:moveTo>
                    <a:pt x="29387" y="32753"/>
                  </a:moveTo>
                  <a:lnTo>
                    <a:pt x="28676" y="32753"/>
                  </a:lnTo>
                  <a:lnTo>
                    <a:pt x="28676" y="31508"/>
                  </a:lnTo>
                  <a:lnTo>
                    <a:pt x="27914" y="31508"/>
                  </a:lnTo>
                  <a:lnTo>
                    <a:pt x="27914" y="32753"/>
                  </a:lnTo>
                  <a:lnTo>
                    <a:pt x="27317" y="32753"/>
                  </a:lnTo>
                  <a:lnTo>
                    <a:pt x="27317" y="33362"/>
                  </a:lnTo>
                  <a:lnTo>
                    <a:pt x="27914" y="33362"/>
                  </a:lnTo>
                  <a:lnTo>
                    <a:pt x="27914" y="36601"/>
                  </a:lnTo>
                  <a:lnTo>
                    <a:pt x="27978" y="36830"/>
                  </a:lnTo>
                  <a:lnTo>
                    <a:pt x="28232" y="37185"/>
                  </a:lnTo>
                  <a:lnTo>
                    <a:pt x="28460" y="37274"/>
                  </a:lnTo>
                  <a:lnTo>
                    <a:pt x="28930" y="37274"/>
                  </a:lnTo>
                  <a:lnTo>
                    <a:pt x="29298" y="37236"/>
                  </a:lnTo>
                  <a:lnTo>
                    <a:pt x="29387" y="36614"/>
                  </a:lnTo>
                  <a:lnTo>
                    <a:pt x="28994" y="36626"/>
                  </a:lnTo>
                  <a:lnTo>
                    <a:pt x="28727" y="36525"/>
                  </a:lnTo>
                  <a:lnTo>
                    <a:pt x="28676" y="33362"/>
                  </a:lnTo>
                  <a:lnTo>
                    <a:pt x="29387" y="33362"/>
                  </a:lnTo>
                  <a:lnTo>
                    <a:pt x="29387" y="32753"/>
                  </a:lnTo>
                  <a:close/>
                </a:path>
                <a:path w="114300" h="53975">
                  <a:moveTo>
                    <a:pt x="29718" y="3149"/>
                  </a:moveTo>
                  <a:lnTo>
                    <a:pt x="29514" y="2590"/>
                  </a:lnTo>
                  <a:lnTo>
                    <a:pt x="29197" y="2286"/>
                  </a:lnTo>
                  <a:lnTo>
                    <a:pt x="28854" y="1955"/>
                  </a:lnTo>
                  <a:lnTo>
                    <a:pt x="28854" y="3149"/>
                  </a:lnTo>
                  <a:lnTo>
                    <a:pt x="28765" y="4940"/>
                  </a:lnTo>
                  <a:lnTo>
                    <a:pt x="28473" y="5537"/>
                  </a:lnTo>
                  <a:lnTo>
                    <a:pt x="28130" y="5740"/>
                  </a:lnTo>
                  <a:lnTo>
                    <a:pt x="27178" y="5740"/>
                  </a:lnTo>
                  <a:lnTo>
                    <a:pt x="26847" y="5575"/>
                  </a:lnTo>
                  <a:lnTo>
                    <a:pt x="26441" y="4940"/>
                  </a:lnTo>
                  <a:lnTo>
                    <a:pt x="26441" y="3149"/>
                  </a:lnTo>
                  <a:lnTo>
                    <a:pt x="28854" y="3149"/>
                  </a:lnTo>
                  <a:lnTo>
                    <a:pt x="28854" y="1955"/>
                  </a:lnTo>
                  <a:lnTo>
                    <a:pt x="28714" y="1816"/>
                  </a:lnTo>
                  <a:lnTo>
                    <a:pt x="28232" y="1625"/>
                  </a:lnTo>
                  <a:lnTo>
                    <a:pt x="27025" y="1625"/>
                  </a:lnTo>
                  <a:lnTo>
                    <a:pt x="26504" y="1854"/>
                  </a:lnTo>
                  <a:lnTo>
                    <a:pt x="25755" y="2743"/>
                  </a:lnTo>
                  <a:lnTo>
                    <a:pt x="25615" y="3149"/>
                  </a:lnTo>
                  <a:lnTo>
                    <a:pt x="25742" y="5334"/>
                  </a:lnTo>
                  <a:lnTo>
                    <a:pt x="26466" y="6172"/>
                  </a:lnTo>
                  <a:lnTo>
                    <a:pt x="26949" y="6375"/>
                  </a:lnTo>
                  <a:lnTo>
                    <a:pt x="28295" y="6375"/>
                  </a:lnTo>
                  <a:lnTo>
                    <a:pt x="28841" y="6146"/>
                  </a:lnTo>
                  <a:lnTo>
                    <a:pt x="29146" y="5740"/>
                  </a:lnTo>
                  <a:lnTo>
                    <a:pt x="29540" y="5207"/>
                  </a:lnTo>
                  <a:lnTo>
                    <a:pt x="29616" y="4940"/>
                  </a:lnTo>
                  <a:lnTo>
                    <a:pt x="29718" y="3149"/>
                  </a:lnTo>
                  <a:close/>
                </a:path>
                <a:path w="114300" h="53975">
                  <a:moveTo>
                    <a:pt x="32219" y="1752"/>
                  </a:moveTo>
                  <a:lnTo>
                    <a:pt x="31508" y="1752"/>
                  </a:lnTo>
                  <a:lnTo>
                    <a:pt x="31508" y="508"/>
                  </a:lnTo>
                  <a:lnTo>
                    <a:pt x="30759" y="508"/>
                  </a:lnTo>
                  <a:lnTo>
                    <a:pt x="30759" y="1752"/>
                  </a:lnTo>
                  <a:lnTo>
                    <a:pt x="30149" y="1752"/>
                  </a:lnTo>
                  <a:lnTo>
                    <a:pt x="30149" y="2374"/>
                  </a:lnTo>
                  <a:lnTo>
                    <a:pt x="30759" y="2374"/>
                  </a:lnTo>
                  <a:lnTo>
                    <a:pt x="30759" y="5600"/>
                  </a:lnTo>
                  <a:lnTo>
                    <a:pt x="30822" y="5842"/>
                  </a:lnTo>
                  <a:lnTo>
                    <a:pt x="31064" y="6197"/>
                  </a:lnTo>
                  <a:lnTo>
                    <a:pt x="31305" y="6286"/>
                  </a:lnTo>
                  <a:lnTo>
                    <a:pt x="31762" y="6286"/>
                  </a:lnTo>
                  <a:lnTo>
                    <a:pt x="32131" y="6248"/>
                  </a:lnTo>
                  <a:lnTo>
                    <a:pt x="32219" y="5626"/>
                  </a:lnTo>
                  <a:lnTo>
                    <a:pt x="31826" y="5638"/>
                  </a:lnTo>
                  <a:lnTo>
                    <a:pt x="31559" y="5537"/>
                  </a:lnTo>
                  <a:lnTo>
                    <a:pt x="31508" y="2374"/>
                  </a:lnTo>
                  <a:lnTo>
                    <a:pt x="32219" y="2374"/>
                  </a:lnTo>
                  <a:lnTo>
                    <a:pt x="32219" y="1752"/>
                  </a:lnTo>
                  <a:close/>
                </a:path>
                <a:path w="114300" h="53975">
                  <a:moveTo>
                    <a:pt x="33680" y="48247"/>
                  </a:moveTo>
                  <a:lnTo>
                    <a:pt x="32931" y="48247"/>
                  </a:lnTo>
                  <a:lnTo>
                    <a:pt x="32016" y="51739"/>
                  </a:lnTo>
                  <a:lnTo>
                    <a:pt x="31153" y="48247"/>
                  </a:lnTo>
                  <a:lnTo>
                    <a:pt x="30302" y="48247"/>
                  </a:lnTo>
                  <a:lnTo>
                    <a:pt x="29438" y="51752"/>
                  </a:lnTo>
                  <a:lnTo>
                    <a:pt x="28575" y="48247"/>
                  </a:lnTo>
                  <a:lnTo>
                    <a:pt x="27762" y="48247"/>
                  </a:lnTo>
                  <a:lnTo>
                    <a:pt x="29044" y="52705"/>
                  </a:lnTo>
                  <a:lnTo>
                    <a:pt x="29819" y="52705"/>
                  </a:lnTo>
                  <a:lnTo>
                    <a:pt x="30695" y="49250"/>
                  </a:lnTo>
                  <a:lnTo>
                    <a:pt x="31610" y="52705"/>
                  </a:lnTo>
                  <a:lnTo>
                    <a:pt x="32385" y="52705"/>
                  </a:lnTo>
                  <a:lnTo>
                    <a:pt x="33680" y="48247"/>
                  </a:lnTo>
                  <a:close/>
                </a:path>
                <a:path w="114300" h="53975">
                  <a:moveTo>
                    <a:pt x="33756" y="18338"/>
                  </a:moveTo>
                  <a:lnTo>
                    <a:pt x="33705" y="18034"/>
                  </a:lnTo>
                  <a:lnTo>
                    <a:pt x="33375" y="17373"/>
                  </a:lnTo>
                  <a:lnTo>
                    <a:pt x="32956" y="17145"/>
                  </a:lnTo>
                  <a:lnTo>
                    <a:pt x="32080" y="17145"/>
                  </a:lnTo>
                  <a:lnTo>
                    <a:pt x="31826" y="17208"/>
                  </a:lnTo>
                  <a:lnTo>
                    <a:pt x="31381" y="17437"/>
                  </a:lnTo>
                  <a:lnTo>
                    <a:pt x="31191" y="17614"/>
                  </a:lnTo>
                  <a:lnTo>
                    <a:pt x="31013" y="17856"/>
                  </a:lnTo>
                  <a:lnTo>
                    <a:pt x="30924" y="17665"/>
                  </a:lnTo>
                  <a:lnTo>
                    <a:pt x="30810" y="17513"/>
                  </a:lnTo>
                  <a:lnTo>
                    <a:pt x="30467" y="17233"/>
                  </a:lnTo>
                  <a:lnTo>
                    <a:pt x="30187" y="17145"/>
                  </a:lnTo>
                  <a:lnTo>
                    <a:pt x="29514" y="17145"/>
                  </a:lnTo>
                  <a:lnTo>
                    <a:pt x="29235" y="17233"/>
                  </a:lnTo>
                  <a:lnTo>
                    <a:pt x="28841" y="17500"/>
                  </a:lnTo>
                  <a:lnTo>
                    <a:pt x="28689" y="17665"/>
                  </a:lnTo>
                  <a:lnTo>
                    <a:pt x="28511" y="17881"/>
                  </a:lnTo>
                  <a:lnTo>
                    <a:pt x="28511" y="17246"/>
                  </a:lnTo>
                  <a:lnTo>
                    <a:pt x="27762" y="17246"/>
                  </a:lnTo>
                  <a:lnTo>
                    <a:pt x="27762" y="21704"/>
                  </a:lnTo>
                  <a:lnTo>
                    <a:pt x="28511" y="21704"/>
                  </a:lnTo>
                  <a:lnTo>
                    <a:pt x="28511" y="18770"/>
                  </a:lnTo>
                  <a:lnTo>
                    <a:pt x="28625" y="18376"/>
                  </a:lnTo>
                  <a:lnTo>
                    <a:pt x="29095" y="17932"/>
                  </a:lnTo>
                  <a:lnTo>
                    <a:pt x="29349" y="17830"/>
                  </a:lnTo>
                  <a:lnTo>
                    <a:pt x="29946" y="17830"/>
                  </a:lnTo>
                  <a:lnTo>
                    <a:pt x="30162" y="17932"/>
                  </a:lnTo>
                  <a:lnTo>
                    <a:pt x="30340" y="18275"/>
                  </a:lnTo>
                  <a:lnTo>
                    <a:pt x="30378" y="18491"/>
                  </a:lnTo>
                  <a:lnTo>
                    <a:pt x="30378" y="21704"/>
                  </a:lnTo>
                  <a:lnTo>
                    <a:pt x="31140" y="21704"/>
                  </a:lnTo>
                  <a:lnTo>
                    <a:pt x="31140" y="18656"/>
                  </a:lnTo>
                  <a:lnTo>
                    <a:pt x="31242" y="18326"/>
                  </a:lnTo>
                  <a:lnTo>
                    <a:pt x="31673" y="17932"/>
                  </a:lnTo>
                  <a:lnTo>
                    <a:pt x="31927" y="17830"/>
                  </a:lnTo>
                  <a:lnTo>
                    <a:pt x="32435" y="17830"/>
                  </a:lnTo>
                  <a:lnTo>
                    <a:pt x="32613" y="17894"/>
                  </a:lnTo>
                  <a:lnTo>
                    <a:pt x="32918" y="18110"/>
                  </a:lnTo>
                  <a:lnTo>
                    <a:pt x="32981" y="18313"/>
                  </a:lnTo>
                  <a:lnTo>
                    <a:pt x="32981" y="21704"/>
                  </a:lnTo>
                  <a:lnTo>
                    <a:pt x="33756" y="21704"/>
                  </a:lnTo>
                  <a:lnTo>
                    <a:pt x="33756" y="18338"/>
                  </a:lnTo>
                  <a:close/>
                </a:path>
                <a:path w="114300" h="53975">
                  <a:moveTo>
                    <a:pt x="34150" y="36677"/>
                  </a:moveTo>
                  <a:lnTo>
                    <a:pt x="33794" y="36703"/>
                  </a:lnTo>
                  <a:lnTo>
                    <a:pt x="33642" y="34937"/>
                  </a:lnTo>
                  <a:lnTo>
                    <a:pt x="33553" y="33274"/>
                  </a:lnTo>
                  <a:lnTo>
                    <a:pt x="33489" y="33134"/>
                  </a:lnTo>
                  <a:lnTo>
                    <a:pt x="32905" y="32791"/>
                  </a:lnTo>
                  <a:lnTo>
                    <a:pt x="32905" y="34937"/>
                  </a:lnTo>
                  <a:lnTo>
                    <a:pt x="32905" y="36004"/>
                  </a:lnTo>
                  <a:lnTo>
                    <a:pt x="32689" y="36334"/>
                  </a:lnTo>
                  <a:lnTo>
                    <a:pt x="32029" y="36652"/>
                  </a:lnTo>
                  <a:lnTo>
                    <a:pt x="31762" y="36715"/>
                  </a:lnTo>
                  <a:lnTo>
                    <a:pt x="31292" y="36715"/>
                  </a:lnTo>
                  <a:lnTo>
                    <a:pt x="31165" y="36677"/>
                  </a:lnTo>
                  <a:lnTo>
                    <a:pt x="30949" y="36537"/>
                  </a:lnTo>
                  <a:lnTo>
                    <a:pt x="30822" y="35521"/>
                  </a:lnTo>
                  <a:lnTo>
                    <a:pt x="31191" y="35318"/>
                  </a:lnTo>
                  <a:lnTo>
                    <a:pt x="31394" y="35267"/>
                  </a:lnTo>
                  <a:lnTo>
                    <a:pt x="32258" y="35153"/>
                  </a:lnTo>
                  <a:lnTo>
                    <a:pt x="32689" y="35039"/>
                  </a:lnTo>
                  <a:lnTo>
                    <a:pt x="32905" y="34937"/>
                  </a:lnTo>
                  <a:lnTo>
                    <a:pt x="32905" y="32791"/>
                  </a:lnTo>
                  <a:lnTo>
                    <a:pt x="32397" y="32639"/>
                  </a:lnTo>
                  <a:lnTo>
                    <a:pt x="31432" y="32639"/>
                  </a:lnTo>
                  <a:lnTo>
                    <a:pt x="30149" y="34112"/>
                  </a:lnTo>
                  <a:lnTo>
                    <a:pt x="30861" y="34112"/>
                  </a:lnTo>
                  <a:lnTo>
                    <a:pt x="30937" y="33705"/>
                  </a:lnTo>
                  <a:lnTo>
                    <a:pt x="31191" y="33375"/>
                  </a:lnTo>
                  <a:lnTo>
                    <a:pt x="31470" y="33274"/>
                  </a:lnTo>
                  <a:lnTo>
                    <a:pt x="32207" y="33274"/>
                  </a:lnTo>
                  <a:lnTo>
                    <a:pt x="32461" y="33324"/>
                  </a:lnTo>
                  <a:lnTo>
                    <a:pt x="32829" y="33553"/>
                  </a:lnTo>
                  <a:lnTo>
                    <a:pt x="32804" y="34404"/>
                  </a:lnTo>
                  <a:lnTo>
                    <a:pt x="30911" y="34709"/>
                  </a:lnTo>
                  <a:lnTo>
                    <a:pt x="30568" y="34848"/>
                  </a:lnTo>
                  <a:lnTo>
                    <a:pt x="30048" y="35318"/>
                  </a:lnTo>
                  <a:lnTo>
                    <a:pt x="30149" y="36817"/>
                  </a:lnTo>
                  <a:lnTo>
                    <a:pt x="30556" y="37211"/>
                  </a:lnTo>
                  <a:lnTo>
                    <a:pt x="30924" y="37350"/>
                  </a:lnTo>
                  <a:lnTo>
                    <a:pt x="31673" y="37350"/>
                  </a:lnTo>
                  <a:lnTo>
                    <a:pt x="31991" y="37274"/>
                  </a:lnTo>
                  <a:lnTo>
                    <a:pt x="32562" y="36982"/>
                  </a:lnTo>
                  <a:lnTo>
                    <a:pt x="32778" y="36817"/>
                  </a:lnTo>
                  <a:lnTo>
                    <a:pt x="32931" y="36614"/>
                  </a:lnTo>
                  <a:lnTo>
                    <a:pt x="33045" y="36982"/>
                  </a:lnTo>
                  <a:lnTo>
                    <a:pt x="33185" y="37211"/>
                  </a:lnTo>
                  <a:lnTo>
                    <a:pt x="33375" y="37299"/>
                  </a:lnTo>
                  <a:lnTo>
                    <a:pt x="33731" y="37299"/>
                  </a:lnTo>
                  <a:lnTo>
                    <a:pt x="34112" y="37236"/>
                  </a:lnTo>
                  <a:lnTo>
                    <a:pt x="34150" y="36703"/>
                  </a:lnTo>
                  <a:close/>
                </a:path>
                <a:path w="114300" h="53975">
                  <a:moveTo>
                    <a:pt x="36817" y="3149"/>
                  </a:moveTo>
                  <a:lnTo>
                    <a:pt x="36626" y="2590"/>
                  </a:lnTo>
                  <a:lnTo>
                    <a:pt x="36309" y="2286"/>
                  </a:lnTo>
                  <a:lnTo>
                    <a:pt x="35966" y="1955"/>
                  </a:lnTo>
                  <a:lnTo>
                    <a:pt x="35966" y="3149"/>
                  </a:lnTo>
                  <a:lnTo>
                    <a:pt x="35877" y="4940"/>
                  </a:lnTo>
                  <a:lnTo>
                    <a:pt x="35572" y="5537"/>
                  </a:lnTo>
                  <a:lnTo>
                    <a:pt x="35242" y="5740"/>
                  </a:lnTo>
                  <a:lnTo>
                    <a:pt x="34290" y="5740"/>
                  </a:lnTo>
                  <a:lnTo>
                    <a:pt x="33959" y="5575"/>
                  </a:lnTo>
                  <a:lnTo>
                    <a:pt x="33540" y="4940"/>
                  </a:lnTo>
                  <a:lnTo>
                    <a:pt x="33553" y="3149"/>
                  </a:lnTo>
                  <a:lnTo>
                    <a:pt x="35966" y="3149"/>
                  </a:lnTo>
                  <a:lnTo>
                    <a:pt x="35966" y="1955"/>
                  </a:lnTo>
                  <a:lnTo>
                    <a:pt x="35826" y="1816"/>
                  </a:lnTo>
                  <a:lnTo>
                    <a:pt x="35344" y="1625"/>
                  </a:lnTo>
                  <a:lnTo>
                    <a:pt x="34137" y="1625"/>
                  </a:lnTo>
                  <a:lnTo>
                    <a:pt x="33616" y="1854"/>
                  </a:lnTo>
                  <a:lnTo>
                    <a:pt x="32854" y="2743"/>
                  </a:lnTo>
                  <a:lnTo>
                    <a:pt x="32727" y="3149"/>
                  </a:lnTo>
                  <a:lnTo>
                    <a:pt x="32854" y="5334"/>
                  </a:lnTo>
                  <a:lnTo>
                    <a:pt x="33566" y="6172"/>
                  </a:lnTo>
                  <a:lnTo>
                    <a:pt x="34061" y="6375"/>
                  </a:lnTo>
                  <a:lnTo>
                    <a:pt x="35407" y="6375"/>
                  </a:lnTo>
                  <a:lnTo>
                    <a:pt x="35941" y="6146"/>
                  </a:lnTo>
                  <a:lnTo>
                    <a:pt x="36258" y="5740"/>
                  </a:lnTo>
                  <a:lnTo>
                    <a:pt x="36652" y="5207"/>
                  </a:lnTo>
                  <a:lnTo>
                    <a:pt x="36728" y="4940"/>
                  </a:lnTo>
                  <a:lnTo>
                    <a:pt x="36817" y="3149"/>
                  </a:lnTo>
                  <a:close/>
                </a:path>
                <a:path w="114300" h="53975">
                  <a:moveTo>
                    <a:pt x="38392" y="52171"/>
                  </a:moveTo>
                  <a:lnTo>
                    <a:pt x="38049" y="52197"/>
                  </a:lnTo>
                  <a:lnTo>
                    <a:pt x="37896" y="50431"/>
                  </a:lnTo>
                  <a:lnTo>
                    <a:pt x="37807" y="48768"/>
                  </a:lnTo>
                  <a:lnTo>
                    <a:pt x="37744" y="48628"/>
                  </a:lnTo>
                  <a:lnTo>
                    <a:pt x="37147" y="48285"/>
                  </a:lnTo>
                  <a:lnTo>
                    <a:pt x="37147" y="50431"/>
                  </a:lnTo>
                  <a:lnTo>
                    <a:pt x="37147" y="51498"/>
                  </a:lnTo>
                  <a:lnTo>
                    <a:pt x="36944" y="51828"/>
                  </a:lnTo>
                  <a:lnTo>
                    <a:pt x="36283" y="52158"/>
                  </a:lnTo>
                  <a:lnTo>
                    <a:pt x="36017" y="52222"/>
                  </a:lnTo>
                  <a:lnTo>
                    <a:pt x="35547" y="52222"/>
                  </a:lnTo>
                  <a:lnTo>
                    <a:pt x="35420" y="52171"/>
                  </a:lnTo>
                  <a:lnTo>
                    <a:pt x="35204" y="52031"/>
                  </a:lnTo>
                  <a:lnTo>
                    <a:pt x="35077" y="51015"/>
                  </a:lnTo>
                  <a:lnTo>
                    <a:pt x="35445" y="50812"/>
                  </a:lnTo>
                  <a:lnTo>
                    <a:pt x="35648" y="50761"/>
                  </a:lnTo>
                  <a:lnTo>
                    <a:pt x="36512" y="50647"/>
                  </a:lnTo>
                  <a:lnTo>
                    <a:pt x="36944" y="50546"/>
                  </a:lnTo>
                  <a:lnTo>
                    <a:pt x="37147" y="50431"/>
                  </a:lnTo>
                  <a:lnTo>
                    <a:pt x="37147" y="48285"/>
                  </a:lnTo>
                  <a:lnTo>
                    <a:pt x="36652" y="48133"/>
                  </a:lnTo>
                  <a:lnTo>
                    <a:pt x="35687" y="48133"/>
                  </a:lnTo>
                  <a:lnTo>
                    <a:pt x="34404" y="49606"/>
                  </a:lnTo>
                  <a:lnTo>
                    <a:pt x="35102" y="49606"/>
                  </a:lnTo>
                  <a:lnTo>
                    <a:pt x="35191" y="49199"/>
                  </a:lnTo>
                  <a:lnTo>
                    <a:pt x="35445" y="48869"/>
                  </a:lnTo>
                  <a:lnTo>
                    <a:pt x="35725" y="48768"/>
                  </a:lnTo>
                  <a:lnTo>
                    <a:pt x="36461" y="48768"/>
                  </a:lnTo>
                  <a:lnTo>
                    <a:pt x="36715" y="48831"/>
                  </a:lnTo>
                  <a:lnTo>
                    <a:pt x="37084" y="49060"/>
                  </a:lnTo>
                  <a:lnTo>
                    <a:pt x="37058" y="49911"/>
                  </a:lnTo>
                  <a:lnTo>
                    <a:pt x="35166" y="50203"/>
                  </a:lnTo>
                  <a:lnTo>
                    <a:pt x="34823" y="50342"/>
                  </a:lnTo>
                  <a:lnTo>
                    <a:pt x="34302" y="50812"/>
                  </a:lnTo>
                  <a:lnTo>
                    <a:pt x="34404" y="52311"/>
                  </a:lnTo>
                  <a:lnTo>
                    <a:pt x="34810" y="52705"/>
                  </a:lnTo>
                  <a:lnTo>
                    <a:pt x="35179" y="52857"/>
                  </a:lnTo>
                  <a:lnTo>
                    <a:pt x="35928" y="52857"/>
                  </a:lnTo>
                  <a:lnTo>
                    <a:pt x="37185" y="52108"/>
                  </a:lnTo>
                  <a:lnTo>
                    <a:pt x="37287" y="52489"/>
                  </a:lnTo>
                  <a:lnTo>
                    <a:pt x="37439" y="52705"/>
                  </a:lnTo>
                  <a:lnTo>
                    <a:pt x="37617" y="52793"/>
                  </a:lnTo>
                  <a:lnTo>
                    <a:pt x="37985" y="52793"/>
                  </a:lnTo>
                  <a:lnTo>
                    <a:pt x="38366" y="52730"/>
                  </a:lnTo>
                  <a:lnTo>
                    <a:pt x="38392" y="52197"/>
                  </a:lnTo>
                  <a:close/>
                </a:path>
                <a:path w="114300" h="53975">
                  <a:moveTo>
                    <a:pt x="38874" y="21170"/>
                  </a:moveTo>
                  <a:lnTo>
                    <a:pt x="38519" y="21196"/>
                  </a:lnTo>
                  <a:lnTo>
                    <a:pt x="38379" y="19443"/>
                  </a:lnTo>
                  <a:lnTo>
                    <a:pt x="38290" y="17767"/>
                  </a:lnTo>
                  <a:lnTo>
                    <a:pt x="38214" y="17640"/>
                  </a:lnTo>
                  <a:lnTo>
                    <a:pt x="37630" y="17297"/>
                  </a:lnTo>
                  <a:lnTo>
                    <a:pt x="37630" y="19443"/>
                  </a:lnTo>
                  <a:lnTo>
                    <a:pt x="37630" y="20497"/>
                  </a:lnTo>
                  <a:lnTo>
                    <a:pt x="37426" y="20828"/>
                  </a:lnTo>
                  <a:lnTo>
                    <a:pt x="36753" y="21158"/>
                  </a:lnTo>
                  <a:lnTo>
                    <a:pt x="36499" y="21221"/>
                  </a:lnTo>
                  <a:lnTo>
                    <a:pt x="36029" y="21221"/>
                  </a:lnTo>
                  <a:lnTo>
                    <a:pt x="35902" y="21183"/>
                  </a:lnTo>
                  <a:lnTo>
                    <a:pt x="35674" y="21031"/>
                  </a:lnTo>
                  <a:lnTo>
                    <a:pt x="35560" y="20027"/>
                  </a:lnTo>
                  <a:lnTo>
                    <a:pt x="35928" y="19812"/>
                  </a:lnTo>
                  <a:lnTo>
                    <a:pt x="36131" y="19761"/>
                  </a:lnTo>
                  <a:lnTo>
                    <a:pt x="36995" y="19646"/>
                  </a:lnTo>
                  <a:lnTo>
                    <a:pt x="37414" y="19545"/>
                  </a:lnTo>
                  <a:lnTo>
                    <a:pt x="37630" y="19443"/>
                  </a:lnTo>
                  <a:lnTo>
                    <a:pt x="37630" y="17297"/>
                  </a:lnTo>
                  <a:lnTo>
                    <a:pt x="37134" y="17145"/>
                  </a:lnTo>
                  <a:lnTo>
                    <a:pt x="36169" y="17145"/>
                  </a:lnTo>
                  <a:lnTo>
                    <a:pt x="34886" y="18605"/>
                  </a:lnTo>
                  <a:lnTo>
                    <a:pt x="35585" y="18605"/>
                  </a:lnTo>
                  <a:lnTo>
                    <a:pt x="35674" y="18211"/>
                  </a:lnTo>
                  <a:lnTo>
                    <a:pt x="35928" y="17881"/>
                  </a:lnTo>
                  <a:lnTo>
                    <a:pt x="36207" y="17767"/>
                  </a:lnTo>
                  <a:lnTo>
                    <a:pt x="36944" y="17767"/>
                  </a:lnTo>
                  <a:lnTo>
                    <a:pt x="37198" y="17830"/>
                  </a:lnTo>
                  <a:lnTo>
                    <a:pt x="37553" y="18059"/>
                  </a:lnTo>
                  <a:lnTo>
                    <a:pt x="37541" y="18910"/>
                  </a:lnTo>
                  <a:lnTo>
                    <a:pt x="35636" y="19215"/>
                  </a:lnTo>
                  <a:lnTo>
                    <a:pt x="35306" y="19342"/>
                  </a:lnTo>
                  <a:lnTo>
                    <a:pt x="34785" y="19812"/>
                  </a:lnTo>
                  <a:lnTo>
                    <a:pt x="34886" y="21323"/>
                  </a:lnTo>
                  <a:lnTo>
                    <a:pt x="35293" y="21717"/>
                  </a:lnTo>
                  <a:lnTo>
                    <a:pt x="35648" y="21856"/>
                  </a:lnTo>
                  <a:lnTo>
                    <a:pt x="36410" y="21856"/>
                  </a:lnTo>
                  <a:lnTo>
                    <a:pt x="36728" y="21780"/>
                  </a:lnTo>
                  <a:lnTo>
                    <a:pt x="37299" y="21488"/>
                  </a:lnTo>
                  <a:lnTo>
                    <a:pt x="37515" y="21323"/>
                  </a:lnTo>
                  <a:lnTo>
                    <a:pt x="37668" y="21120"/>
                  </a:lnTo>
                  <a:lnTo>
                    <a:pt x="37769" y="21488"/>
                  </a:lnTo>
                  <a:lnTo>
                    <a:pt x="37909" y="21717"/>
                  </a:lnTo>
                  <a:lnTo>
                    <a:pt x="38100" y="21805"/>
                  </a:lnTo>
                  <a:lnTo>
                    <a:pt x="38468" y="21805"/>
                  </a:lnTo>
                  <a:lnTo>
                    <a:pt x="38849" y="21729"/>
                  </a:lnTo>
                  <a:lnTo>
                    <a:pt x="38874" y="21196"/>
                  </a:lnTo>
                  <a:close/>
                </a:path>
                <a:path w="114300" h="53975">
                  <a:moveTo>
                    <a:pt x="40373" y="17272"/>
                  </a:moveTo>
                  <a:lnTo>
                    <a:pt x="39611" y="17272"/>
                  </a:lnTo>
                  <a:lnTo>
                    <a:pt x="39611" y="21704"/>
                  </a:lnTo>
                  <a:lnTo>
                    <a:pt x="40373" y="21704"/>
                  </a:lnTo>
                  <a:lnTo>
                    <a:pt x="40373" y="17272"/>
                  </a:lnTo>
                  <a:close/>
                </a:path>
                <a:path w="114300" h="53975">
                  <a:moveTo>
                    <a:pt x="40373" y="15595"/>
                  </a:moveTo>
                  <a:lnTo>
                    <a:pt x="39611" y="15595"/>
                  </a:lnTo>
                  <a:lnTo>
                    <a:pt x="39611" y="16446"/>
                  </a:lnTo>
                  <a:lnTo>
                    <a:pt x="40373" y="16446"/>
                  </a:lnTo>
                  <a:lnTo>
                    <a:pt x="40373" y="15595"/>
                  </a:lnTo>
                  <a:close/>
                </a:path>
                <a:path w="114300" h="53975">
                  <a:moveTo>
                    <a:pt x="41224" y="3263"/>
                  </a:moveTo>
                  <a:lnTo>
                    <a:pt x="41160" y="2654"/>
                  </a:lnTo>
                  <a:lnTo>
                    <a:pt x="40970" y="2235"/>
                  </a:lnTo>
                  <a:lnTo>
                    <a:pt x="40652" y="1993"/>
                  </a:lnTo>
                  <a:lnTo>
                    <a:pt x="40335" y="1752"/>
                  </a:lnTo>
                  <a:lnTo>
                    <a:pt x="39928" y="1625"/>
                  </a:lnTo>
                  <a:lnTo>
                    <a:pt x="38849" y="1625"/>
                  </a:lnTo>
                  <a:lnTo>
                    <a:pt x="38354" y="1854"/>
                  </a:lnTo>
                  <a:lnTo>
                    <a:pt x="37604" y="2717"/>
                  </a:lnTo>
                  <a:lnTo>
                    <a:pt x="37414" y="3327"/>
                  </a:lnTo>
                  <a:lnTo>
                    <a:pt x="37414" y="4749"/>
                  </a:lnTo>
                  <a:lnTo>
                    <a:pt x="37579" y="5283"/>
                  </a:lnTo>
                  <a:lnTo>
                    <a:pt x="38277" y="6134"/>
                  </a:lnTo>
                  <a:lnTo>
                    <a:pt x="38747" y="6350"/>
                  </a:lnTo>
                  <a:lnTo>
                    <a:pt x="39839" y="6350"/>
                  </a:lnTo>
                  <a:lnTo>
                    <a:pt x="40271" y="6210"/>
                  </a:lnTo>
                  <a:lnTo>
                    <a:pt x="40932" y="5664"/>
                  </a:lnTo>
                  <a:lnTo>
                    <a:pt x="41135" y="5232"/>
                  </a:lnTo>
                  <a:lnTo>
                    <a:pt x="41224" y="4635"/>
                  </a:lnTo>
                  <a:lnTo>
                    <a:pt x="40500" y="4635"/>
                  </a:lnTo>
                  <a:lnTo>
                    <a:pt x="40424" y="4965"/>
                  </a:lnTo>
                  <a:lnTo>
                    <a:pt x="40297" y="5232"/>
                  </a:lnTo>
                  <a:lnTo>
                    <a:pt x="39941" y="5600"/>
                  </a:lnTo>
                  <a:lnTo>
                    <a:pt x="39700" y="5702"/>
                  </a:lnTo>
                  <a:lnTo>
                    <a:pt x="38976" y="5702"/>
                  </a:lnTo>
                  <a:lnTo>
                    <a:pt x="38684" y="5549"/>
                  </a:lnTo>
                  <a:lnTo>
                    <a:pt x="38303" y="4940"/>
                  </a:lnTo>
                  <a:lnTo>
                    <a:pt x="38214" y="4572"/>
                  </a:lnTo>
                  <a:lnTo>
                    <a:pt x="38214" y="3670"/>
                  </a:lnTo>
                  <a:lnTo>
                    <a:pt x="38277" y="3302"/>
                  </a:lnTo>
                  <a:lnTo>
                    <a:pt x="38620" y="2527"/>
                  </a:lnTo>
                  <a:lnTo>
                    <a:pt x="38950" y="2298"/>
                  </a:lnTo>
                  <a:lnTo>
                    <a:pt x="39776" y="2298"/>
                  </a:lnTo>
                  <a:lnTo>
                    <a:pt x="40030" y="2387"/>
                  </a:lnTo>
                  <a:lnTo>
                    <a:pt x="40347" y="2755"/>
                  </a:lnTo>
                  <a:lnTo>
                    <a:pt x="40449" y="2984"/>
                  </a:lnTo>
                  <a:lnTo>
                    <a:pt x="40500" y="3263"/>
                  </a:lnTo>
                  <a:lnTo>
                    <a:pt x="41224" y="3263"/>
                  </a:lnTo>
                  <a:close/>
                </a:path>
                <a:path w="114300" h="53975">
                  <a:moveTo>
                    <a:pt x="41313" y="48171"/>
                  </a:moveTo>
                  <a:lnTo>
                    <a:pt x="41084" y="48145"/>
                  </a:lnTo>
                  <a:lnTo>
                    <a:pt x="40779" y="48145"/>
                  </a:lnTo>
                  <a:lnTo>
                    <a:pt x="40513" y="48260"/>
                  </a:lnTo>
                  <a:lnTo>
                    <a:pt x="40068" y="48679"/>
                  </a:lnTo>
                  <a:lnTo>
                    <a:pt x="39916" y="48869"/>
                  </a:lnTo>
                  <a:lnTo>
                    <a:pt x="39865" y="49009"/>
                  </a:lnTo>
                  <a:lnTo>
                    <a:pt x="39865" y="48247"/>
                  </a:lnTo>
                  <a:lnTo>
                    <a:pt x="39154" y="48247"/>
                  </a:lnTo>
                  <a:lnTo>
                    <a:pt x="39154" y="52705"/>
                  </a:lnTo>
                  <a:lnTo>
                    <a:pt x="39890" y="52705"/>
                  </a:lnTo>
                  <a:lnTo>
                    <a:pt x="39890" y="49822"/>
                  </a:lnTo>
                  <a:lnTo>
                    <a:pt x="39992" y="49542"/>
                  </a:lnTo>
                  <a:lnTo>
                    <a:pt x="40398" y="49060"/>
                  </a:lnTo>
                  <a:lnTo>
                    <a:pt x="40690" y="48933"/>
                  </a:lnTo>
                  <a:lnTo>
                    <a:pt x="41071" y="48933"/>
                  </a:lnTo>
                  <a:lnTo>
                    <a:pt x="41313" y="48958"/>
                  </a:lnTo>
                  <a:lnTo>
                    <a:pt x="41313" y="48171"/>
                  </a:lnTo>
                  <a:close/>
                </a:path>
                <a:path w="114300" h="53975">
                  <a:moveTo>
                    <a:pt x="41922" y="34632"/>
                  </a:moveTo>
                  <a:lnTo>
                    <a:pt x="41656" y="34340"/>
                  </a:lnTo>
                  <a:lnTo>
                    <a:pt x="41465" y="34163"/>
                  </a:lnTo>
                  <a:lnTo>
                    <a:pt x="41236" y="34036"/>
                  </a:lnTo>
                  <a:lnTo>
                    <a:pt x="41211" y="34937"/>
                  </a:lnTo>
                  <a:lnTo>
                    <a:pt x="41135" y="35864"/>
                  </a:lnTo>
                  <a:lnTo>
                    <a:pt x="40792" y="36347"/>
                  </a:lnTo>
                  <a:lnTo>
                    <a:pt x="40424" y="36499"/>
                  </a:lnTo>
                  <a:lnTo>
                    <a:pt x="38138" y="36499"/>
                  </a:lnTo>
                  <a:lnTo>
                    <a:pt x="38138" y="34340"/>
                  </a:lnTo>
                  <a:lnTo>
                    <a:pt x="40132" y="34340"/>
                  </a:lnTo>
                  <a:lnTo>
                    <a:pt x="40398" y="34391"/>
                  </a:lnTo>
                  <a:lnTo>
                    <a:pt x="41008" y="34632"/>
                  </a:lnTo>
                  <a:lnTo>
                    <a:pt x="41211" y="34937"/>
                  </a:lnTo>
                  <a:lnTo>
                    <a:pt x="41211" y="34036"/>
                  </a:lnTo>
                  <a:lnTo>
                    <a:pt x="40919" y="33909"/>
                  </a:lnTo>
                  <a:lnTo>
                    <a:pt x="41135" y="33807"/>
                  </a:lnTo>
                  <a:lnTo>
                    <a:pt x="41313" y="33680"/>
                  </a:lnTo>
                  <a:lnTo>
                    <a:pt x="41567" y="33375"/>
                  </a:lnTo>
                  <a:lnTo>
                    <a:pt x="41656" y="31978"/>
                  </a:lnTo>
                  <a:lnTo>
                    <a:pt x="41503" y="31775"/>
                  </a:lnTo>
                  <a:lnTo>
                    <a:pt x="41173" y="31305"/>
                  </a:lnTo>
                  <a:lnTo>
                    <a:pt x="40894" y="31191"/>
                  </a:lnTo>
                  <a:lnTo>
                    <a:pt x="40894" y="32283"/>
                  </a:lnTo>
                  <a:lnTo>
                    <a:pt x="40805" y="33312"/>
                  </a:lnTo>
                  <a:lnTo>
                    <a:pt x="40259" y="33629"/>
                  </a:lnTo>
                  <a:lnTo>
                    <a:pt x="39992" y="33680"/>
                  </a:lnTo>
                  <a:lnTo>
                    <a:pt x="38138" y="33680"/>
                  </a:lnTo>
                  <a:lnTo>
                    <a:pt x="38138" y="31775"/>
                  </a:lnTo>
                  <a:lnTo>
                    <a:pt x="39966" y="31775"/>
                  </a:lnTo>
                  <a:lnTo>
                    <a:pt x="40246" y="31826"/>
                  </a:lnTo>
                  <a:lnTo>
                    <a:pt x="40754" y="32042"/>
                  </a:lnTo>
                  <a:lnTo>
                    <a:pt x="40894" y="32283"/>
                  </a:lnTo>
                  <a:lnTo>
                    <a:pt x="40894" y="31191"/>
                  </a:lnTo>
                  <a:lnTo>
                    <a:pt x="40665" y="31089"/>
                  </a:lnTo>
                  <a:lnTo>
                    <a:pt x="37325" y="31089"/>
                  </a:lnTo>
                  <a:lnTo>
                    <a:pt x="37325" y="37211"/>
                  </a:lnTo>
                  <a:lnTo>
                    <a:pt x="40716" y="37211"/>
                  </a:lnTo>
                  <a:lnTo>
                    <a:pt x="41300" y="36969"/>
                  </a:lnTo>
                  <a:lnTo>
                    <a:pt x="41668" y="36499"/>
                  </a:lnTo>
                  <a:lnTo>
                    <a:pt x="41910" y="36169"/>
                  </a:lnTo>
                  <a:lnTo>
                    <a:pt x="41922" y="34632"/>
                  </a:lnTo>
                  <a:close/>
                </a:path>
                <a:path w="114300" h="53975">
                  <a:moveTo>
                    <a:pt x="45135" y="18402"/>
                  </a:moveTo>
                  <a:lnTo>
                    <a:pt x="45072" y="18046"/>
                  </a:lnTo>
                  <a:lnTo>
                    <a:pt x="44729" y="17373"/>
                  </a:lnTo>
                  <a:lnTo>
                    <a:pt x="44297" y="17145"/>
                  </a:lnTo>
                  <a:lnTo>
                    <a:pt x="43383" y="17145"/>
                  </a:lnTo>
                  <a:lnTo>
                    <a:pt x="43116" y="17208"/>
                  </a:lnTo>
                  <a:lnTo>
                    <a:pt x="42646" y="17437"/>
                  </a:lnTo>
                  <a:lnTo>
                    <a:pt x="42418" y="17627"/>
                  </a:lnTo>
                  <a:lnTo>
                    <a:pt x="42214" y="17881"/>
                  </a:lnTo>
                  <a:lnTo>
                    <a:pt x="42214" y="17246"/>
                  </a:lnTo>
                  <a:lnTo>
                    <a:pt x="41503" y="17246"/>
                  </a:lnTo>
                  <a:lnTo>
                    <a:pt x="41503" y="21704"/>
                  </a:lnTo>
                  <a:lnTo>
                    <a:pt x="42252" y="21704"/>
                  </a:lnTo>
                  <a:lnTo>
                    <a:pt x="42252" y="19075"/>
                  </a:lnTo>
                  <a:lnTo>
                    <a:pt x="42265" y="18859"/>
                  </a:lnTo>
                  <a:lnTo>
                    <a:pt x="43345" y="17830"/>
                  </a:lnTo>
                  <a:lnTo>
                    <a:pt x="43878" y="17830"/>
                  </a:lnTo>
                  <a:lnTo>
                    <a:pt x="44119" y="17970"/>
                  </a:lnTo>
                  <a:lnTo>
                    <a:pt x="44335" y="18415"/>
                  </a:lnTo>
                  <a:lnTo>
                    <a:pt x="44373" y="18630"/>
                  </a:lnTo>
                  <a:lnTo>
                    <a:pt x="44373" y="21704"/>
                  </a:lnTo>
                  <a:lnTo>
                    <a:pt x="45135" y="21704"/>
                  </a:lnTo>
                  <a:lnTo>
                    <a:pt x="45135" y="18402"/>
                  </a:lnTo>
                  <a:close/>
                </a:path>
                <a:path w="114300" h="53975">
                  <a:moveTo>
                    <a:pt x="45593" y="46570"/>
                  </a:moveTo>
                  <a:lnTo>
                    <a:pt x="44881" y="46570"/>
                  </a:lnTo>
                  <a:lnTo>
                    <a:pt x="44881" y="48818"/>
                  </a:lnTo>
                  <a:lnTo>
                    <a:pt x="44792" y="49491"/>
                  </a:lnTo>
                  <a:lnTo>
                    <a:pt x="44792" y="51460"/>
                  </a:lnTo>
                  <a:lnTo>
                    <a:pt x="44361" y="52044"/>
                  </a:lnTo>
                  <a:lnTo>
                    <a:pt x="44069" y="52209"/>
                  </a:lnTo>
                  <a:lnTo>
                    <a:pt x="43268" y="52209"/>
                  </a:lnTo>
                  <a:lnTo>
                    <a:pt x="42951" y="52044"/>
                  </a:lnTo>
                  <a:lnTo>
                    <a:pt x="42583" y="51460"/>
                  </a:lnTo>
                  <a:lnTo>
                    <a:pt x="42557" y="49542"/>
                  </a:lnTo>
                  <a:lnTo>
                    <a:pt x="43027" y="48971"/>
                  </a:lnTo>
                  <a:lnTo>
                    <a:pt x="43332" y="48818"/>
                  </a:lnTo>
                  <a:lnTo>
                    <a:pt x="44043" y="48818"/>
                  </a:lnTo>
                  <a:lnTo>
                    <a:pt x="44335" y="48958"/>
                  </a:lnTo>
                  <a:lnTo>
                    <a:pt x="44792" y="49491"/>
                  </a:lnTo>
                  <a:lnTo>
                    <a:pt x="44792" y="48729"/>
                  </a:lnTo>
                  <a:lnTo>
                    <a:pt x="44564" y="48463"/>
                  </a:lnTo>
                  <a:lnTo>
                    <a:pt x="44196" y="48234"/>
                  </a:lnTo>
                  <a:lnTo>
                    <a:pt x="43903" y="48171"/>
                  </a:lnTo>
                  <a:lnTo>
                    <a:pt x="42951" y="48171"/>
                  </a:lnTo>
                  <a:lnTo>
                    <a:pt x="42519" y="48387"/>
                  </a:lnTo>
                  <a:lnTo>
                    <a:pt x="41821" y="49352"/>
                  </a:lnTo>
                  <a:lnTo>
                    <a:pt x="41757" y="49542"/>
                  </a:lnTo>
                  <a:lnTo>
                    <a:pt x="41833" y="51816"/>
                  </a:lnTo>
                  <a:lnTo>
                    <a:pt x="42557" y="52654"/>
                  </a:lnTo>
                  <a:lnTo>
                    <a:pt x="42989" y="52857"/>
                  </a:lnTo>
                  <a:lnTo>
                    <a:pt x="43789" y="52857"/>
                  </a:lnTo>
                  <a:lnTo>
                    <a:pt x="44919" y="52082"/>
                  </a:lnTo>
                  <a:lnTo>
                    <a:pt x="44919" y="52705"/>
                  </a:lnTo>
                  <a:lnTo>
                    <a:pt x="45593" y="52705"/>
                  </a:lnTo>
                  <a:lnTo>
                    <a:pt x="45593" y="52082"/>
                  </a:lnTo>
                  <a:lnTo>
                    <a:pt x="45593" y="46570"/>
                  </a:lnTo>
                  <a:close/>
                </a:path>
                <a:path w="114300" h="53975">
                  <a:moveTo>
                    <a:pt x="45821" y="3149"/>
                  </a:moveTo>
                  <a:lnTo>
                    <a:pt x="45631" y="2590"/>
                  </a:lnTo>
                  <a:lnTo>
                    <a:pt x="45300" y="2286"/>
                  </a:lnTo>
                  <a:lnTo>
                    <a:pt x="44970" y="1955"/>
                  </a:lnTo>
                  <a:lnTo>
                    <a:pt x="44970" y="3149"/>
                  </a:lnTo>
                  <a:lnTo>
                    <a:pt x="44881" y="4940"/>
                  </a:lnTo>
                  <a:lnTo>
                    <a:pt x="44577" y="5537"/>
                  </a:lnTo>
                  <a:lnTo>
                    <a:pt x="44234" y="5740"/>
                  </a:lnTo>
                  <a:lnTo>
                    <a:pt x="43294" y="5740"/>
                  </a:lnTo>
                  <a:lnTo>
                    <a:pt x="42964" y="5575"/>
                  </a:lnTo>
                  <a:lnTo>
                    <a:pt x="42545" y="4940"/>
                  </a:lnTo>
                  <a:lnTo>
                    <a:pt x="42545" y="3149"/>
                  </a:lnTo>
                  <a:lnTo>
                    <a:pt x="44970" y="3149"/>
                  </a:lnTo>
                  <a:lnTo>
                    <a:pt x="44970" y="1955"/>
                  </a:lnTo>
                  <a:lnTo>
                    <a:pt x="44831" y="1816"/>
                  </a:lnTo>
                  <a:lnTo>
                    <a:pt x="44348" y="1625"/>
                  </a:lnTo>
                  <a:lnTo>
                    <a:pt x="43129" y="1625"/>
                  </a:lnTo>
                  <a:lnTo>
                    <a:pt x="42621" y="1854"/>
                  </a:lnTo>
                  <a:lnTo>
                    <a:pt x="41859" y="2743"/>
                  </a:lnTo>
                  <a:lnTo>
                    <a:pt x="41732" y="3149"/>
                  </a:lnTo>
                  <a:lnTo>
                    <a:pt x="41846" y="5334"/>
                  </a:lnTo>
                  <a:lnTo>
                    <a:pt x="42570" y="6172"/>
                  </a:lnTo>
                  <a:lnTo>
                    <a:pt x="43053" y="6375"/>
                  </a:lnTo>
                  <a:lnTo>
                    <a:pt x="44411" y="6375"/>
                  </a:lnTo>
                  <a:lnTo>
                    <a:pt x="44945" y="6146"/>
                  </a:lnTo>
                  <a:lnTo>
                    <a:pt x="45250" y="5740"/>
                  </a:lnTo>
                  <a:lnTo>
                    <a:pt x="45643" y="5207"/>
                  </a:lnTo>
                  <a:lnTo>
                    <a:pt x="45732" y="4940"/>
                  </a:lnTo>
                  <a:lnTo>
                    <a:pt x="45821" y="3149"/>
                  </a:lnTo>
                  <a:close/>
                </a:path>
                <a:path w="114300" h="53975">
                  <a:moveTo>
                    <a:pt x="46951" y="36474"/>
                  </a:moveTo>
                  <a:lnTo>
                    <a:pt x="43853" y="36474"/>
                  </a:lnTo>
                  <a:lnTo>
                    <a:pt x="43853" y="31089"/>
                  </a:lnTo>
                  <a:lnTo>
                    <a:pt x="43027" y="31089"/>
                  </a:lnTo>
                  <a:lnTo>
                    <a:pt x="43027" y="37211"/>
                  </a:lnTo>
                  <a:lnTo>
                    <a:pt x="46951" y="37211"/>
                  </a:lnTo>
                  <a:lnTo>
                    <a:pt x="46951" y="36474"/>
                  </a:lnTo>
                  <a:close/>
                </a:path>
                <a:path w="114300" h="53975">
                  <a:moveTo>
                    <a:pt x="47485" y="101"/>
                  </a:moveTo>
                  <a:lnTo>
                    <a:pt x="46736" y="101"/>
                  </a:lnTo>
                  <a:lnTo>
                    <a:pt x="46736" y="6210"/>
                  </a:lnTo>
                  <a:lnTo>
                    <a:pt x="47485" y="6210"/>
                  </a:lnTo>
                  <a:lnTo>
                    <a:pt x="47485" y="101"/>
                  </a:lnTo>
                  <a:close/>
                </a:path>
                <a:path w="114300" h="53975">
                  <a:moveTo>
                    <a:pt x="53416" y="33197"/>
                  </a:moveTo>
                  <a:lnTo>
                    <a:pt x="53213" y="32512"/>
                  </a:lnTo>
                  <a:lnTo>
                    <a:pt x="52578" y="31661"/>
                  </a:lnTo>
                  <a:lnTo>
                    <a:pt x="52514" y="33197"/>
                  </a:lnTo>
                  <a:lnTo>
                    <a:pt x="52400" y="35331"/>
                  </a:lnTo>
                  <a:lnTo>
                    <a:pt x="51752" y="36385"/>
                  </a:lnTo>
                  <a:lnTo>
                    <a:pt x="51219" y="36639"/>
                  </a:lnTo>
                  <a:lnTo>
                    <a:pt x="49720" y="36639"/>
                  </a:lnTo>
                  <a:lnTo>
                    <a:pt x="49263" y="36449"/>
                  </a:lnTo>
                  <a:lnTo>
                    <a:pt x="48475" y="35483"/>
                  </a:lnTo>
                  <a:lnTo>
                    <a:pt x="48361" y="33197"/>
                  </a:lnTo>
                  <a:lnTo>
                    <a:pt x="48501" y="32753"/>
                  </a:lnTo>
                  <a:lnTo>
                    <a:pt x="49301" y="31877"/>
                  </a:lnTo>
                  <a:lnTo>
                    <a:pt x="49822" y="31661"/>
                  </a:lnTo>
                  <a:lnTo>
                    <a:pt x="51104" y="31661"/>
                  </a:lnTo>
                  <a:lnTo>
                    <a:pt x="51612" y="31877"/>
                  </a:lnTo>
                  <a:lnTo>
                    <a:pt x="52374" y="32753"/>
                  </a:lnTo>
                  <a:lnTo>
                    <a:pt x="52514" y="33197"/>
                  </a:lnTo>
                  <a:lnTo>
                    <a:pt x="52514" y="31584"/>
                  </a:lnTo>
                  <a:lnTo>
                    <a:pt x="52285" y="31280"/>
                  </a:lnTo>
                  <a:lnTo>
                    <a:pt x="51485" y="30924"/>
                  </a:lnTo>
                  <a:lnTo>
                    <a:pt x="49377" y="30924"/>
                  </a:lnTo>
                  <a:lnTo>
                    <a:pt x="48602" y="31305"/>
                  </a:lnTo>
                  <a:lnTo>
                    <a:pt x="47752" y="32512"/>
                  </a:lnTo>
                  <a:lnTo>
                    <a:pt x="47625" y="32753"/>
                  </a:lnTo>
                  <a:lnTo>
                    <a:pt x="47498" y="33197"/>
                  </a:lnTo>
                  <a:lnTo>
                    <a:pt x="47574" y="35483"/>
                  </a:lnTo>
                  <a:lnTo>
                    <a:pt x="47688" y="35864"/>
                  </a:lnTo>
                  <a:lnTo>
                    <a:pt x="48120" y="36385"/>
                  </a:lnTo>
                  <a:lnTo>
                    <a:pt x="48704" y="37071"/>
                  </a:lnTo>
                  <a:lnTo>
                    <a:pt x="49453" y="37388"/>
                  </a:lnTo>
                  <a:lnTo>
                    <a:pt x="51396" y="37388"/>
                  </a:lnTo>
                  <a:lnTo>
                    <a:pt x="52171" y="37033"/>
                  </a:lnTo>
                  <a:lnTo>
                    <a:pt x="52463" y="36639"/>
                  </a:lnTo>
                  <a:lnTo>
                    <a:pt x="53174" y="35712"/>
                  </a:lnTo>
                  <a:lnTo>
                    <a:pt x="53289" y="35331"/>
                  </a:lnTo>
                  <a:lnTo>
                    <a:pt x="53416" y="33197"/>
                  </a:lnTo>
                  <a:close/>
                </a:path>
                <a:path w="114300" h="53975">
                  <a:moveTo>
                    <a:pt x="53606" y="15595"/>
                  </a:moveTo>
                  <a:lnTo>
                    <a:pt x="52679" y="15595"/>
                  </a:lnTo>
                  <a:lnTo>
                    <a:pt x="50952" y="20802"/>
                  </a:lnTo>
                  <a:lnTo>
                    <a:pt x="49187" y="15595"/>
                  </a:lnTo>
                  <a:lnTo>
                    <a:pt x="48272" y="15595"/>
                  </a:lnTo>
                  <a:lnTo>
                    <a:pt x="50507" y="21704"/>
                  </a:lnTo>
                  <a:lnTo>
                    <a:pt x="51384" y="21704"/>
                  </a:lnTo>
                  <a:lnTo>
                    <a:pt x="53606" y="15595"/>
                  </a:lnTo>
                  <a:close/>
                </a:path>
                <a:path w="114300" h="53975">
                  <a:moveTo>
                    <a:pt x="55981" y="101"/>
                  </a:moveTo>
                  <a:lnTo>
                    <a:pt x="55054" y="101"/>
                  </a:lnTo>
                  <a:lnTo>
                    <a:pt x="53314" y="5308"/>
                  </a:lnTo>
                  <a:lnTo>
                    <a:pt x="51562" y="101"/>
                  </a:lnTo>
                  <a:lnTo>
                    <a:pt x="50647" y="101"/>
                  </a:lnTo>
                  <a:lnTo>
                    <a:pt x="52870" y="6210"/>
                  </a:lnTo>
                  <a:lnTo>
                    <a:pt x="53746" y="6210"/>
                  </a:lnTo>
                  <a:lnTo>
                    <a:pt x="55981" y="101"/>
                  </a:lnTo>
                  <a:close/>
                </a:path>
                <a:path w="114300" h="53975">
                  <a:moveTo>
                    <a:pt x="58978" y="34632"/>
                  </a:moveTo>
                  <a:lnTo>
                    <a:pt x="58712" y="34340"/>
                  </a:lnTo>
                  <a:lnTo>
                    <a:pt x="58521" y="34163"/>
                  </a:lnTo>
                  <a:lnTo>
                    <a:pt x="58293" y="34036"/>
                  </a:lnTo>
                  <a:lnTo>
                    <a:pt x="58267" y="34937"/>
                  </a:lnTo>
                  <a:lnTo>
                    <a:pt x="58191" y="35864"/>
                  </a:lnTo>
                  <a:lnTo>
                    <a:pt x="57848" y="36347"/>
                  </a:lnTo>
                  <a:lnTo>
                    <a:pt x="57480" y="36499"/>
                  </a:lnTo>
                  <a:lnTo>
                    <a:pt x="55194" y="36499"/>
                  </a:lnTo>
                  <a:lnTo>
                    <a:pt x="55194" y="34340"/>
                  </a:lnTo>
                  <a:lnTo>
                    <a:pt x="57175" y="34340"/>
                  </a:lnTo>
                  <a:lnTo>
                    <a:pt x="57454" y="34391"/>
                  </a:lnTo>
                  <a:lnTo>
                    <a:pt x="58064" y="34632"/>
                  </a:lnTo>
                  <a:lnTo>
                    <a:pt x="58267" y="34937"/>
                  </a:lnTo>
                  <a:lnTo>
                    <a:pt x="58267" y="34036"/>
                  </a:lnTo>
                  <a:lnTo>
                    <a:pt x="57975" y="33909"/>
                  </a:lnTo>
                  <a:lnTo>
                    <a:pt x="58191" y="33807"/>
                  </a:lnTo>
                  <a:lnTo>
                    <a:pt x="58369" y="33680"/>
                  </a:lnTo>
                  <a:lnTo>
                    <a:pt x="58623" y="33375"/>
                  </a:lnTo>
                  <a:lnTo>
                    <a:pt x="58712" y="31978"/>
                  </a:lnTo>
                  <a:lnTo>
                    <a:pt x="58559" y="31775"/>
                  </a:lnTo>
                  <a:lnTo>
                    <a:pt x="58229" y="31305"/>
                  </a:lnTo>
                  <a:lnTo>
                    <a:pt x="57950" y="31191"/>
                  </a:lnTo>
                  <a:lnTo>
                    <a:pt x="57950" y="32283"/>
                  </a:lnTo>
                  <a:lnTo>
                    <a:pt x="57848" y="33312"/>
                  </a:lnTo>
                  <a:lnTo>
                    <a:pt x="57315" y="33629"/>
                  </a:lnTo>
                  <a:lnTo>
                    <a:pt x="57048" y="33680"/>
                  </a:lnTo>
                  <a:lnTo>
                    <a:pt x="55194" y="33680"/>
                  </a:lnTo>
                  <a:lnTo>
                    <a:pt x="55194" y="31775"/>
                  </a:lnTo>
                  <a:lnTo>
                    <a:pt x="57023" y="31775"/>
                  </a:lnTo>
                  <a:lnTo>
                    <a:pt x="57302" y="31826"/>
                  </a:lnTo>
                  <a:lnTo>
                    <a:pt x="57810" y="32042"/>
                  </a:lnTo>
                  <a:lnTo>
                    <a:pt x="57950" y="32283"/>
                  </a:lnTo>
                  <a:lnTo>
                    <a:pt x="57950" y="31191"/>
                  </a:lnTo>
                  <a:lnTo>
                    <a:pt x="57721" y="31089"/>
                  </a:lnTo>
                  <a:lnTo>
                    <a:pt x="54381" y="31089"/>
                  </a:lnTo>
                  <a:lnTo>
                    <a:pt x="54381" y="37211"/>
                  </a:lnTo>
                  <a:lnTo>
                    <a:pt x="57772" y="37211"/>
                  </a:lnTo>
                  <a:lnTo>
                    <a:pt x="58356" y="36969"/>
                  </a:lnTo>
                  <a:lnTo>
                    <a:pt x="58712" y="36499"/>
                  </a:lnTo>
                  <a:lnTo>
                    <a:pt x="58966" y="36169"/>
                  </a:lnTo>
                  <a:lnTo>
                    <a:pt x="58978" y="34632"/>
                  </a:lnTo>
                  <a:close/>
                </a:path>
                <a:path w="114300" h="53975">
                  <a:moveTo>
                    <a:pt x="59321" y="21704"/>
                  </a:moveTo>
                  <a:lnTo>
                    <a:pt x="58661" y="19875"/>
                  </a:lnTo>
                  <a:lnTo>
                    <a:pt x="58420" y="19202"/>
                  </a:lnTo>
                  <a:lnTo>
                    <a:pt x="57531" y="16751"/>
                  </a:lnTo>
                  <a:lnTo>
                    <a:pt x="57531" y="19202"/>
                  </a:lnTo>
                  <a:lnTo>
                    <a:pt x="55613" y="19202"/>
                  </a:lnTo>
                  <a:lnTo>
                    <a:pt x="56603" y="16497"/>
                  </a:lnTo>
                  <a:lnTo>
                    <a:pt x="57531" y="19202"/>
                  </a:lnTo>
                  <a:lnTo>
                    <a:pt x="57531" y="16751"/>
                  </a:lnTo>
                  <a:lnTo>
                    <a:pt x="57442" y="16497"/>
                  </a:lnTo>
                  <a:lnTo>
                    <a:pt x="57111" y="15595"/>
                  </a:lnTo>
                  <a:lnTo>
                    <a:pt x="56172" y="15595"/>
                  </a:lnTo>
                  <a:lnTo>
                    <a:pt x="53860" y="21704"/>
                  </a:lnTo>
                  <a:lnTo>
                    <a:pt x="54711" y="21704"/>
                  </a:lnTo>
                  <a:lnTo>
                    <a:pt x="55372" y="19875"/>
                  </a:lnTo>
                  <a:lnTo>
                    <a:pt x="57797" y="19875"/>
                  </a:lnTo>
                  <a:lnTo>
                    <a:pt x="58420" y="21704"/>
                  </a:lnTo>
                  <a:lnTo>
                    <a:pt x="59321" y="21704"/>
                  </a:lnTo>
                  <a:close/>
                </a:path>
                <a:path w="114300" h="53975">
                  <a:moveTo>
                    <a:pt x="61696" y="6210"/>
                  </a:moveTo>
                  <a:lnTo>
                    <a:pt x="61023" y="4381"/>
                  </a:lnTo>
                  <a:lnTo>
                    <a:pt x="60782" y="3708"/>
                  </a:lnTo>
                  <a:lnTo>
                    <a:pt x="59893" y="1270"/>
                  </a:lnTo>
                  <a:lnTo>
                    <a:pt x="59893" y="3708"/>
                  </a:lnTo>
                  <a:lnTo>
                    <a:pt x="57988" y="3708"/>
                  </a:lnTo>
                  <a:lnTo>
                    <a:pt x="58978" y="1016"/>
                  </a:lnTo>
                  <a:lnTo>
                    <a:pt x="59893" y="3708"/>
                  </a:lnTo>
                  <a:lnTo>
                    <a:pt x="59893" y="1270"/>
                  </a:lnTo>
                  <a:lnTo>
                    <a:pt x="59804" y="1016"/>
                  </a:lnTo>
                  <a:lnTo>
                    <a:pt x="59474" y="101"/>
                  </a:lnTo>
                  <a:lnTo>
                    <a:pt x="58534" y="101"/>
                  </a:lnTo>
                  <a:lnTo>
                    <a:pt x="56235" y="6210"/>
                  </a:lnTo>
                  <a:lnTo>
                    <a:pt x="57086" y="6210"/>
                  </a:lnTo>
                  <a:lnTo>
                    <a:pt x="57746" y="4381"/>
                  </a:lnTo>
                  <a:lnTo>
                    <a:pt x="60159" y="4381"/>
                  </a:lnTo>
                  <a:lnTo>
                    <a:pt x="60782" y="6210"/>
                  </a:lnTo>
                  <a:lnTo>
                    <a:pt x="61696" y="6210"/>
                  </a:lnTo>
                  <a:close/>
                </a:path>
                <a:path w="114300" h="53975">
                  <a:moveTo>
                    <a:pt x="65252" y="21564"/>
                  </a:moveTo>
                  <a:lnTo>
                    <a:pt x="65125" y="21513"/>
                  </a:lnTo>
                  <a:lnTo>
                    <a:pt x="64935" y="20904"/>
                  </a:lnTo>
                  <a:lnTo>
                    <a:pt x="64820" y="19253"/>
                  </a:lnTo>
                  <a:lnTo>
                    <a:pt x="64706" y="19088"/>
                  </a:lnTo>
                  <a:lnTo>
                    <a:pt x="64579" y="18923"/>
                  </a:lnTo>
                  <a:lnTo>
                    <a:pt x="64401" y="18796"/>
                  </a:lnTo>
                  <a:lnTo>
                    <a:pt x="64160" y="18707"/>
                  </a:lnTo>
                  <a:lnTo>
                    <a:pt x="64427" y="18567"/>
                  </a:lnTo>
                  <a:lnTo>
                    <a:pt x="64630" y="18389"/>
                  </a:lnTo>
                  <a:lnTo>
                    <a:pt x="64884" y="18008"/>
                  </a:lnTo>
                  <a:lnTo>
                    <a:pt x="64909" y="16344"/>
                  </a:lnTo>
                  <a:lnTo>
                    <a:pt x="64731" y="16065"/>
                  </a:lnTo>
                  <a:lnTo>
                    <a:pt x="64185" y="15824"/>
                  </a:lnTo>
                  <a:lnTo>
                    <a:pt x="64185" y="16891"/>
                  </a:lnTo>
                  <a:lnTo>
                    <a:pt x="64071" y="18008"/>
                  </a:lnTo>
                  <a:lnTo>
                    <a:pt x="63614" y="18313"/>
                  </a:lnTo>
                  <a:lnTo>
                    <a:pt x="63309" y="18389"/>
                  </a:lnTo>
                  <a:lnTo>
                    <a:pt x="60998" y="18389"/>
                  </a:lnTo>
                  <a:lnTo>
                    <a:pt x="60998" y="16306"/>
                  </a:lnTo>
                  <a:lnTo>
                    <a:pt x="63309" y="16306"/>
                  </a:lnTo>
                  <a:lnTo>
                    <a:pt x="63538" y="16344"/>
                  </a:lnTo>
                  <a:lnTo>
                    <a:pt x="64020" y="16586"/>
                  </a:lnTo>
                  <a:lnTo>
                    <a:pt x="64185" y="16891"/>
                  </a:lnTo>
                  <a:lnTo>
                    <a:pt x="64185" y="15824"/>
                  </a:lnTo>
                  <a:lnTo>
                    <a:pt x="63855" y="15659"/>
                  </a:lnTo>
                  <a:lnTo>
                    <a:pt x="63474" y="15595"/>
                  </a:lnTo>
                  <a:lnTo>
                    <a:pt x="60172" y="15595"/>
                  </a:lnTo>
                  <a:lnTo>
                    <a:pt x="60172" y="21704"/>
                  </a:lnTo>
                  <a:lnTo>
                    <a:pt x="60998" y="21704"/>
                  </a:lnTo>
                  <a:lnTo>
                    <a:pt x="60998" y="19088"/>
                  </a:lnTo>
                  <a:lnTo>
                    <a:pt x="63233" y="19088"/>
                  </a:lnTo>
                  <a:lnTo>
                    <a:pt x="63474" y="19126"/>
                  </a:lnTo>
                  <a:lnTo>
                    <a:pt x="63919" y="19329"/>
                  </a:lnTo>
                  <a:lnTo>
                    <a:pt x="64008" y="19507"/>
                  </a:lnTo>
                  <a:lnTo>
                    <a:pt x="64135" y="20904"/>
                  </a:lnTo>
                  <a:lnTo>
                    <a:pt x="64236" y="21704"/>
                  </a:lnTo>
                  <a:lnTo>
                    <a:pt x="65252" y="21704"/>
                  </a:lnTo>
                  <a:lnTo>
                    <a:pt x="65252" y="21564"/>
                  </a:lnTo>
                  <a:close/>
                </a:path>
                <a:path w="114300" h="53975">
                  <a:moveTo>
                    <a:pt x="67627" y="6070"/>
                  </a:moveTo>
                  <a:lnTo>
                    <a:pt x="67487" y="6019"/>
                  </a:lnTo>
                  <a:lnTo>
                    <a:pt x="67310" y="5410"/>
                  </a:lnTo>
                  <a:lnTo>
                    <a:pt x="67195" y="3759"/>
                  </a:lnTo>
                  <a:lnTo>
                    <a:pt x="67068" y="3594"/>
                  </a:lnTo>
                  <a:lnTo>
                    <a:pt x="66954" y="3429"/>
                  </a:lnTo>
                  <a:lnTo>
                    <a:pt x="66763" y="3302"/>
                  </a:lnTo>
                  <a:lnTo>
                    <a:pt x="66522" y="3213"/>
                  </a:lnTo>
                  <a:lnTo>
                    <a:pt x="66802" y="3073"/>
                  </a:lnTo>
                  <a:lnTo>
                    <a:pt x="66992" y="2895"/>
                  </a:lnTo>
                  <a:lnTo>
                    <a:pt x="67246" y="2514"/>
                  </a:lnTo>
                  <a:lnTo>
                    <a:pt x="67271" y="850"/>
                  </a:lnTo>
                  <a:lnTo>
                    <a:pt x="67106" y="571"/>
                  </a:lnTo>
                  <a:lnTo>
                    <a:pt x="66548" y="330"/>
                  </a:lnTo>
                  <a:lnTo>
                    <a:pt x="66548" y="1397"/>
                  </a:lnTo>
                  <a:lnTo>
                    <a:pt x="66433" y="2514"/>
                  </a:lnTo>
                  <a:lnTo>
                    <a:pt x="65989" y="2819"/>
                  </a:lnTo>
                  <a:lnTo>
                    <a:pt x="65684" y="2895"/>
                  </a:lnTo>
                  <a:lnTo>
                    <a:pt x="63373" y="2895"/>
                  </a:lnTo>
                  <a:lnTo>
                    <a:pt x="63373" y="812"/>
                  </a:lnTo>
                  <a:lnTo>
                    <a:pt x="65684" y="812"/>
                  </a:lnTo>
                  <a:lnTo>
                    <a:pt x="65913" y="850"/>
                  </a:lnTo>
                  <a:lnTo>
                    <a:pt x="66395" y="1092"/>
                  </a:lnTo>
                  <a:lnTo>
                    <a:pt x="66548" y="1397"/>
                  </a:lnTo>
                  <a:lnTo>
                    <a:pt x="66548" y="330"/>
                  </a:lnTo>
                  <a:lnTo>
                    <a:pt x="66230" y="177"/>
                  </a:lnTo>
                  <a:lnTo>
                    <a:pt x="65849" y="101"/>
                  </a:lnTo>
                  <a:lnTo>
                    <a:pt x="62547" y="101"/>
                  </a:lnTo>
                  <a:lnTo>
                    <a:pt x="62547" y="6210"/>
                  </a:lnTo>
                  <a:lnTo>
                    <a:pt x="63373" y="6210"/>
                  </a:lnTo>
                  <a:lnTo>
                    <a:pt x="63373" y="3594"/>
                  </a:lnTo>
                  <a:lnTo>
                    <a:pt x="65595" y="3594"/>
                  </a:lnTo>
                  <a:lnTo>
                    <a:pt x="65849" y="3632"/>
                  </a:lnTo>
                  <a:lnTo>
                    <a:pt x="66281" y="3835"/>
                  </a:lnTo>
                  <a:lnTo>
                    <a:pt x="66382" y="4013"/>
                  </a:lnTo>
                  <a:lnTo>
                    <a:pt x="66497" y="5410"/>
                  </a:lnTo>
                  <a:lnTo>
                    <a:pt x="66611" y="6210"/>
                  </a:lnTo>
                  <a:lnTo>
                    <a:pt x="67627" y="6210"/>
                  </a:lnTo>
                  <a:lnTo>
                    <a:pt x="67627" y="6070"/>
                  </a:lnTo>
                  <a:close/>
                </a:path>
                <a:path w="114300" h="53975">
                  <a:moveTo>
                    <a:pt x="71386" y="19456"/>
                  </a:moveTo>
                  <a:lnTo>
                    <a:pt x="70573" y="19456"/>
                  </a:lnTo>
                  <a:lnTo>
                    <a:pt x="70485" y="19862"/>
                  </a:lnTo>
                  <a:lnTo>
                    <a:pt x="70370" y="20180"/>
                  </a:lnTo>
                  <a:lnTo>
                    <a:pt x="69875" y="20904"/>
                  </a:lnTo>
                  <a:lnTo>
                    <a:pt x="69418" y="21132"/>
                  </a:lnTo>
                  <a:lnTo>
                    <a:pt x="68135" y="21132"/>
                  </a:lnTo>
                  <a:lnTo>
                    <a:pt x="67640" y="20916"/>
                  </a:lnTo>
                  <a:lnTo>
                    <a:pt x="66967" y="20027"/>
                  </a:lnTo>
                  <a:lnTo>
                    <a:pt x="66802" y="19443"/>
                  </a:lnTo>
                  <a:lnTo>
                    <a:pt x="66802" y="17856"/>
                  </a:lnTo>
                  <a:lnTo>
                    <a:pt x="66992" y="17208"/>
                  </a:lnTo>
                  <a:lnTo>
                    <a:pt x="67729" y="16357"/>
                  </a:lnTo>
                  <a:lnTo>
                    <a:pt x="68211" y="16154"/>
                  </a:lnTo>
                  <a:lnTo>
                    <a:pt x="69316" y="16154"/>
                  </a:lnTo>
                  <a:lnTo>
                    <a:pt x="69697" y="16268"/>
                  </a:lnTo>
                  <a:lnTo>
                    <a:pt x="70243" y="16725"/>
                  </a:lnTo>
                  <a:lnTo>
                    <a:pt x="70421" y="17030"/>
                  </a:lnTo>
                  <a:lnTo>
                    <a:pt x="70523" y="17437"/>
                  </a:lnTo>
                  <a:lnTo>
                    <a:pt x="71323" y="17437"/>
                  </a:lnTo>
                  <a:lnTo>
                    <a:pt x="71272" y="16903"/>
                  </a:lnTo>
                  <a:lnTo>
                    <a:pt x="71043" y="16446"/>
                  </a:lnTo>
                  <a:lnTo>
                    <a:pt x="70612" y="16040"/>
                  </a:lnTo>
                  <a:lnTo>
                    <a:pt x="70180" y="15633"/>
                  </a:lnTo>
                  <a:lnTo>
                    <a:pt x="69583" y="15430"/>
                  </a:lnTo>
                  <a:lnTo>
                    <a:pt x="67906" y="15430"/>
                  </a:lnTo>
                  <a:lnTo>
                    <a:pt x="67195" y="15735"/>
                  </a:lnTo>
                  <a:lnTo>
                    <a:pt x="66192" y="16941"/>
                  </a:lnTo>
                  <a:lnTo>
                    <a:pt x="65963" y="17678"/>
                  </a:lnTo>
                  <a:lnTo>
                    <a:pt x="65963" y="19773"/>
                  </a:lnTo>
                  <a:lnTo>
                    <a:pt x="66281" y="20650"/>
                  </a:lnTo>
                  <a:lnTo>
                    <a:pt x="67398" y="21653"/>
                  </a:lnTo>
                  <a:lnTo>
                    <a:pt x="67995" y="21869"/>
                  </a:lnTo>
                  <a:lnTo>
                    <a:pt x="69519" y="21869"/>
                  </a:lnTo>
                  <a:lnTo>
                    <a:pt x="70180" y="21602"/>
                  </a:lnTo>
                  <a:lnTo>
                    <a:pt x="71069" y="20650"/>
                  </a:lnTo>
                  <a:lnTo>
                    <a:pt x="71310" y="20104"/>
                  </a:lnTo>
                  <a:lnTo>
                    <a:pt x="71386" y="19456"/>
                  </a:lnTo>
                  <a:close/>
                </a:path>
                <a:path w="114300" h="53975">
                  <a:moveTo>
                    <a:pt x="73177" y="3644"/>
                  </a:moveTo>
                  <a:lnTo>
                    <a:pt x="72910" y="3352"/>
                  </a:lnTo>
                  <a:lnTo>
                    <a:pt x="72732" y="3175"/>
                  </a:lnTo>
                  <a:lnTo>
                    <a:pt x="72491" y="3048"/>
                  </a:lnTo>
                  <a:lnTo>
                    <a:pt x="72466" y="3949"/>
                  </a:lnTo>
                  <a:lnTo>
                    <a:pt x="72402" y="4876"/>
                  </a:lnTo>
                  <a:lnTo>
                    <a:pt x="72047" y="5359"/>
                  </a:lnTo>
                  <a:lnTo>
                    <a:pt x="71678" y="5511"/>
                  </a:lnTo>
                  <a:lnTo>
                    <a:pt x="69392" y="5511"/>
                  </a:lnTo>
                  <a:lnTo>
                    <a:pt x="69392" y="3352"/>
                  </a:lnTo>
                  <a:lnTo>
                    <a:pt x="71386" y="3352"/>
                  </a:lnTo>
                  <a:lnTo>
                    <a:pt x="71666" y="3403"/>
                  </a:lnTo>
                  <a:lnTo>
                    <a:pt x="72275" y="3644"/>
                  </a:lnTo>
                  <a:lnTo>
                    <a:pt x="72466" y="3949"/>
                  </a:lnTo>
                  <a:lnTo>
                    <a:pt x="72466" y="3048"/>
                  </a:lnTo>
                  <a:lnTo>
                    <a:pt x="72186" y="2921"/>
                  </a:lnTo>
                  <a:lnTo>
                    <a:pt x="72390" y="2819"/>
                  </a:lnTo>
                  <a:lnTo>
                    <a:pt x="72567" y="2692"/>
                  </a:lnTo>
                  <a:lnTo>
                    <a:pt x="72834" y="2387"/>
                  </a:lnTo>
                  <a:lnTo>
                    <a:pt x="72910" y="990"/>
                  </a:lnTo>
                  <a:lnTo>
                    <a:pt x="72771" y="787"/>
                  </a:lnTo>
                  <a:lnTo>
                    <a:pt x="72428" y="317"/>
                  </a:lnTo>
                  <a:lnTo>
                    <a:pt x="72148" y="203"/>
                  </a:lnTo>
                  <a:lnTo>
                    <a:pt x="72148" y="1282"/>
                  </a:lnTo>
                  <a:lnTo>
                    <a:pt x="72059" y="2324"/>
                  </a:lnTo>
                  <a:lnTo>
                    <a:pt x="71513" y="2641"/>
                  </a:lnTo>
                  <a:lnTo>
                    <a:pt x="71247" y="2692"/>
                  </a:lnTo>
                  <a:lnTo>
                    <a:pt x="69392" y="2692"/>
                  </a:lnTo>
                  <a:lnTo>
                    <a:pt x="69392" y="787"/>
                  </a:lnTo>
                  <a:lnTo>
                    <a:pt x="71234" y="787"/>
                  </a:lnTo>
                  <a:lnTo>
                    <a:pt x="71501" y="838"/>
                  </a:lnTo>
                  <a:lnTo>
                    <a:pt x="72009" y="1054"/>
                  </a:lnTo>
                  <a:lnTo>
                    <a:pt x="72148" y="1282"/>
                  </a:lnTo>
                  <a:lnTo>
                    <a:pt x="72148" y="203"/>
                  </a:lnTo>
                  <a:lnTo>
                    <a:pt x="71920" y="101"/>
                  </a:lnTo>
                  <a:lnTo>
                    <a:pt x="68580" y="101"/>
                  </a:lnTo>
                  <a:lnTo>
                    <a:pt x="68580" y="6210"/>
                  </a:lnTo>
                  <a:lnTo>
                    <a:pt x="71970" y="6210"/>
                  </a:lnTo>
                  <a:lnTo>
                    <a:pt x="72555" y="5969"/>
                  </a:lnTo>
                  <a:lnTo>
                    <a:pt x="72923" y="5511"/>
                  </a:lnTo>
                  <a:lnTo>
                    <a:pt x="73177" y="5181"/>
                  </a:lnTo>
                  <a:lnTo>
                    <a:pt x="73177" y="3644"/>
                  </a:lnTo>
                  <a:close/>
                </a:path>
                <a:path w="114300" h="53975">
                  <a:moveTo>
                    <a:pt x="75311" y="101"/>
                  </a:moveTo>
                  <a:lnTo>
                    <a:pt x="74472" y="101"/>
                  </a:lnTo>
                  <a:lnTo>
                    <a:pt x="74472" y="6210"/>
                  </a:lnTo>
                  <a:lnTo>
                    <a:pt x="75311" y="6210"/>
                  </a:lnTo>
                  <a:lnTo>
                    <a:pt x="75311" y="101"/>
                  </a:lnTo>
                  <a:close/>
                </a:path>
                <a:path w="114300" h="53975">
                  <a:moveTo>
                    <a:pt x="77254" y="15595"/>
                  </a:moveTo>
                  <a:lnTo>
                    <a:pt x="76428" y="15595"/>
                  </a:lnTo>
                  <a:lnTo>
                    <a:pt x="76428" y="18122"/>
                  </a:lnTo>
                  <a:lnTo>
                    <a:pt x="73240" y="18122"/>
                  </a:lnTo>
                  <a:lnTo>
                    <a:pt x="73240" y="15595"/>
                  </a:lnTo>
                  <a:lnTo>
                    <a:pt x="72415" y="15595"/>
                  </a:lnTo>
                  <a:lnTo>
                    <a:pt x="72415" y="21704"/>
                  </a:lnTo>
                  <a:lnTo>
                    <a:pt x="73240" y="21704"/>
                  </a:lnTo>
                  <a:lnTo>
                    <a:pt x="73240" y="18846"/>
                  </a:lnTo>
                  <a:lnTo>
                    <a:pt x="76428" y="18846"/>
                  </a:lnTo>
                  <a:lnTo>
                    <a:pt x="76428" y="21704"/>
                  </a:lnTo>
                  <a:lnTo>
                    <a:pt x="77254" y="21704"/>
                  </a:lnTo>
                  <a:lnTo>
                    <a:pt x="77254" y="15595"/>
                  </a:lnTo>
                  <a:close/>
                </a:path>
                <a:path w="114300" h="53975">
                  <a:moveTo>
                    <a:pt x="81508" y="101"/>
                  </a:moveTo>
                  <a:lnTo>
                    <a:pt x="80721" y="101"/>
                  </a:lnTo>
                  <a:lnTo>
                    <a:pt x="80721" y="5054"/>
                  </a:lnTo>
                  <a:lnTo>
                    <a:pt x="77635" y="101"/>
                  </a:lnTo>
                  <a:lnTo>
                    <a:pt x="76657" y="101"/>
                  </a:lnTo>
                  <a:lnTo>
                    <a:pt x="76657" y="6210"/>
                  </a:lnTo>
                  <a:lnTo>
                    <a:pt x="77444" y="6210"/>
                  </a:lnTo>
                  <a:lnTo>
                    <a:pt x="77444" y="1270"/>
                  </a:lnTo>
                  <a:lnTo>
                    <a:pt x="80581" y="6210"/>
                  </a:lnTo>
                  <a:lnTo>
                    <a:pt x="81508" y="6210"/>
                  </a:lnTo>
                  <a:lnTo>
                    <a:pt x="81508" y="101"/>
                  </a:lnTo>
                  <a:close/>
                </a:path>
                <a:path w="114300" h="53975">
                  <a:moveTo>
                    <a:pt x="83477" y="21704"/>
                  </a:moveTo>
                  <a:lnTo>
                    <a:pt x="82816" y="19875"/>
                  </a:lnTo>
                  <a:lnTo>
                    <a:pt x="82562" y="19202"/>
                  </a:lnTo>
                  <a:lnTo>
                    <a:pt x="81686" y="16789"/>
                  </a:lnTo>
                  <a:lnTo>
                    <a:pt x="81686" y="19202"/>
                  </a:lnTo>
                  <a:lnTo>
                    <a:pt x="79768" y="19202"/>
                  </a:lnTo>
                  <a:lnTo>
                    <a:pt x="80759" y="16497"/>
                  </a:lnTo>
                  <a:lnTo>
                    <a:pt x="81686" y="19202"/>
                  </a:lnTo>
                  <a:lnTo>
                    <a:pt x="81686" y="16789"/>
                  </a:lnTo>
                  <a:lnTo>
                    <a:pt x="81584" y="16497"/>
                  </a:lnTo>
                  <a:lnTo>
                    <a:pt x="81254" y="15595"/>
                  </a:lnTo>
                  <a:lnTo>
                    <a:pt x="80314" y="15595"/>
                  </a:lnTo>
                  <a:lnTo>
                    <a:pt x="78016" y="21704"/>
                  </a:lnTo>
                  <a:lnTo>
                    <a:pt x="78867" y="21704"/>
                  </a:lnTo>
                  <a:lnTo>
                    <a:pt x="79527" y="19875"/>
                  </a:lnTo>
                  <a:lnTo>
                    <a:pt x="81953" y="19875"/>
                  </a:lnTo>
                  <a:lnTo>
                    <a:pt x="82562" y="21704"/>
                  </a:lnTo>
                  <a:lnTo>
                    <a:pt x="83477" y="21704"/>
                  </a:lnTo>
                  <a:close/>
                </a:path>
                <a:path w="114300" h="53975">
                  <a:moveTo>
                    <a:pt x="87744" y="6210"/>
                  </a:moveTo>
                  <a:lnTo>
                    <a:pt x="87071" y="4381"/>
                  </a:lnTo>
                  <a:lnTo>
                    <a:pt x="86829" y="3708"/>
                  </a:lnTo>
                  <a:lnTo>
                    <a:pt x="85940" y="1270"/>
                  </a:lnTo>
                  <a:lnTo>
                    <a:pt x="85940" y="3708"/>
                  </a:lnTo>
                  <a:lnTo>
                    <a:pt x="84035" y="3708"/>
                  </a:lnTo>
                  <a:lnTo>
                    <a:pt x="85026" y="1016"/>
                  </a:lnTo>
                  <a:lnTo>
                    <a:pt x="85940" y="3708"/>
                  </a:lnTo>
                  <a:lnTo>
                    <a:pt x="85940" y="1270"/>
                  </a:lnTo>
                  <a:lnTo>
                    <a:pt x="85852" y="1016"/>
                  </a:lnTo>
                  <a:lnTo>
                    <a:pt x="85521" y="101"/>
                  </a:lnTo>
                  <a:lnTo>
                    <a:pt x="84582" y="101"/>
                  </a:lnTo>
                  <a:lnTo>
                    <a:pt x="82283" y="6210"/>
                  </a:lnTo>
                  <a:lnTo>
                    <a:pt x="83134" y="6210"/>
                  </a:lnTo>
                  <a:lnTo>
                    <a:pt x="83794" y="4381"/>
                  </a:lnTo>
                  <a:lnTo>
                    <a:pt x="86207" y="4381"/>
                  </a:lnTo>
                  <a:lnTo>
                    <a:pt x="86829" y="6210"/>
                  </a:lnTo>
                  <a:lnTo>
                    <a:pt x="87744" y="6210"/>
                  </a:lnTo>
                  <a:close/>
                </a:path>
                <a:path w="114300" h="53975">
                  <a:moveTo>
                    <a:pt x="89408" y="21564"/>
                  </a:moveTo>
                  <a:lnTo>
                    <a:pt x="89281" y="21513"/>
                  </a:lnTo>
                  <a:lnTo>
                    <a:pt x="89090" y="20904"/>
                  </a:lnTo>
                  <a:lnTo>
                    <a:pt x="88976" y="19253"/>
                  </a:lnTo>
                  <a:lnTo>
                    <a:pt x="88849" y="19088"/>
                  </a:lnTo>
                  <a:lnTo>
                    <a:pt x="88734" y="18923"/>
                  </a:lnTo>
                  <a:lnTo>
                    <a:pt x="88544" y="18796"/>
                  </a:lnTo>
                  <a:lnTo>
                    <a:pt x="88315" y="18707"/>
                  </a:lnTo>
                  <a:lnTo>
                    <a:pt x="88582" y="18567"/>
                  </a:lnTo>
                  <a:lnTo>
                    <a:pt x="88773" y="18389"/>
                  </a:lnTo>
                  <a:lnTo>
                    <a:pt x="89039" y="18008"/>
                  </a:lnTo>
                  <a:lnTo>
                    <a:pt x="89065" y="16344"/>
                  </a:lnTo>
                  <a:lnTo>
                    <a:pt x="88887" y="16065"/>
                  </a:lnTo>
                  <a:lnTo>
                    <a:pt x="88328" y="15811"/>
                  </a:lnTo>
                  <a:lnTo>
                    <a:pt x="88328" y="16891"/>
                  </a:lnTo>
                  <a:lnTo>
                    <a:pt x="88214" y="18008"/>
                  </a:lnTo>
                  <a:lnTo>
                    <a:pt x="87769" y="18313"/>
                  </a:lnTo>
                  <a:lnTo>
                    <a:pt x="87464" y="18389"/>
                  </a:lnTo>
                  <a:lnTo>
                    <a:pt x="85153" y="18389"/>
                  </a:lnTo>
                  <a:lnTo>
                    <a:pt x="85153" y="16306"/>
                  </a:lnTo>
                  <a:lnTo>
                    <a:pt x="87464" y="16306"/>
                  </a:lnTo>
                  <a:lnTo>
                    <a:pt x="87693" y="16344"/>
                  </a:lnTo>
                  <a:lnTo>
                    <a:pt x="88176" y="16586"/>
                  </a:lnTo>
                  <a:lnTo>
                    <a:pt x="88328" y="16891"/>
                  </a:lnTo>
                  <a:lnTo>
                    <a:pt x="88328" y="15811"/>
                  </a:lnTo>
                  <a:lnTo>
                    <a:pt x="88011" y="15659"/>
                  </a:lnTo>
                  <a:lnTo>
                    <a:pt x="87630" y="15595"/>
                  </a:lnTo>
                  <a:lnTo>
                    <a:pt x="84328" y="15595"/>
                  </a:lnTo>
                  <a:lnTo>
                    <a:pt x="84328" y="21704"/>
                  </a:lnTo>
                  <a:lnTo>
                    <a:pt x="85153" y="21704"/>
                  </a:lnTo>
                  <a:lnTo>
                    <a:pt x="85153" y="19088"/>
                  </a:lnTo>
                  <a:lnTo>
                    <a:pt x="87376" y="19088"/>
                  </a:lnTo>
                  <a:lnTo>
                    <a:pt x="87630" y="19126"/>
                  </a:lnTo>
                  <a:lnTo>
                    <a:pt x="88061" y="19329"/>
                  </a:lnTo>
                  <a:lnTo>
                    <a:pt x="88163" y="19507"/>
                  </a:lnTo>
                  <a:lnTo>
                    <a:pt x="88277" y="20904"/>
                  </a:lnTo>
                  <a:lnTo>
                    <a:pt x="88392" y="21704"/>
                  </a:lnTo>
                  <a:lnTo>
                    <a:pt x="89408" y="21704"/>
                  </a:lnTo>
                  <a:lnTo>
                    <a:pt x="89408" y="21564"/>
                  </a:lnTo>
                  <a:close/>
                </a:path>
                <a:path w="114300" h="53975">
                  <a:moveTo>
                    <a:pt x="92265" y="23444"/>
                  </a:moveTo>
                  <a:lnTo>
                    <a:pt x="91859" y="22669"/>
                  </a:lnTo>
                  <a:lnTo>
                    <a:pt x="91592" y="22085"/>
                  </a:lnTo>
                  <a:lnTo>
                    <a:pt x="91224" y="21005"/>
                  </a:lnTo>
                  <a:lnTo>
                    <a:pt x="91109" y="20269"/>
                  </a:lnTo>
                  <a:lnTo>
                    <a:pt x="91109" y="18669"/>
                  </a:lnTo>
                  <a:lnTo>
                    <a:pt x="91211" y="17970"/>
                  </a:lnTo>
                  <a:lnTo>
                    <a:pt x="91541" y="16967"/>
                  </a:lnTo>
                  <a:lnTo>
                    <a:pt x="91821" y="16344"/>
                  </a:lnTo>
                  <a:lnTo>
                    <a:pt x="92252" y="15494"/>
                  </a:lnTo>
                  <a:lnTo>
                    <a:pt x="91732" y="15494"/>
                  </a:lnTo>
                  <a:lnTo>
                    <a:pt x="91224" y="16306"/>
                  </a:lnTo>
                  <a:lnTo>
                    <a:pt x="90881" y="16916"/>
                  </a:lnTo>
                  <a:lnTo>
                    <a:pt x="90462" y="17970"/>
                  </a:lnTo>
                  <a:lnTo>
                    <a:pt x="90322" y="18694"/>
                  </a:lnTo>
                  <a:lnTo>
                    <a:pt x="90335" y="19964"/>
                  </a:lnTo>
                  <a:lnTo>
                    <a:pt x="90436" y="20675"/>
                  </a:lnTo>
                  <a:lnTo>
                    <a:pt x="90538" y="21120"/>
                  </a:lnTo>
                  <a:lnTo>
                    <a:pt x="90805" y="21831"/>
                  </a:lnTo>
                  <a:lnTo>
                    <a:pt x="90919" y="22059"/>
                  </a:lnTo>
                  <a:lnTo>
                    <a:pt x="91008" y="22237"/>
                  </a:lnTo>
                  <a:lnTo>
                    <a:pt x="91770" y="23444"/>
                  </a:lnTo>
                  <a:lnTo>
                    <a:pt x="92265" y="23444"/>
                  </a:lnTo>
                  <a:close/>
                </a:path>
                <a:path w="114300" h="53975">
                  <a:moveTo>
                    <a:pt x="93675" y="6070"/>
                  </a:moveTo>
                  <a:lnTo>
                    <a:pt x="93548" y="6019"/>
                  </a:lnTo>
                  <a:lnTo>
                    <a:pt x="93357" y="5410"/>
                  </a:lnTo>
                  <a:lnTo>
                    <a:pt x="93243" y="3759"/>
                  </a:lnTo>
                  <a:lnTo>
                    <a:pt x="93116" y="3594"/>
                  </a:lnTo>
                  <a:lnTo>
                    <a:pt x="93002" y="3429"/>
                  </a:lnTo>
                  <a:lnTo>
                    <a:pt x="92811" y="3302"/>
                  </a:lnTo>
                  <a:lnTo>
                    <a:pt x="92570" y="3213"/>
                  </a:lnTo>
                  <a:lnTo>
                    <a:pt x="92849" y="3073"/>
                  </a:lnTo>
                  <a:lnTo>
                    <a:pt x="93040" y="2895"/>
                  </a:lnTo>
                  <a:lnTo>
                    <a:pt x="93306" y="2514"/>
                  </a:lnTo>
                  <a:lnTo>
                    <a:pt x="93319" y="850"/>
                  </a:lnTo>
                  <a:lnTo>
                    <a:pt x="93154" y="571"/>
                  </a:lnTo>
                  <a:lnTo>
                    <a:pt x="92595" y="330"/>
                  </a:lnTo>
                  <a:lnTo>
                    <a:pt x="92595" y="1397"/>
                  </a:lnTo>
                  <a:lnTo>
                    <a:pt x="92481" y="2514"/>
                  </a:lnTo>
                  <a:lnTo>
                    <a:pt x="92036" y="2819"/>
                  </a:lnTo>
                  <a:lnTo>
                    <a:pt x="91732" y="2895"/>
                  </a:lnTo>
                  <a:lnTo>
                    <a:pt x="89420" y="2895"/>
                  </a:lnTo>
                  <a:lnTo>
                    <a:pt x="89420" y="812"/>
                  </a:lnTo>
                  <a:lnTo>
                    <a:pt x="91732" y="812"/>
                  </a:lnTo>
                  <a:lnTo>
                    <a:pt x="91960" y="850"/>
                  </a:lnTo>
                  <a:lnTo>
                    <a:pt x="92443" y="1092"/>
                  </a:lnTo>
                  <a:lnTo>
                    <a:pt x="92595" y="1397"/>
                  </a:lnTo>
                  <a:lnTo>
                    <a:pt x="92595" y="330"/>
                  </a:lnTo>
                  <a:lnTo>
                    <a:pt x="92278" y="177"/>
                  </a:lnTo>
                  <a:lnTo>
                    <a:pt x="91897" y="101"/>
                  </a:lnTo>
                  <a:lnTo>
                    <a:pt x="88595" y="101"/>
                  </a:lnTo>
                  <a:lnTo>
                    <a:pt x="88595" y="6210"/>
                  </a:lnTo>
                  <a:lnTo>
                    <a:pt x="89420" y="6210"/>
                  </a:lnTo>
                  <a:lnTo>
                    <a:pt x="89420" y="3594"/>
                  </a:lnTo>
                  <a:lnTo>
                    <a:pt x="91643" y="3594"/>
                  </a:lnTo>
                  <a:lnTo>
                    <a:pt x="91897" y="3632"/>
                  </a:lnTo>
                  <a:lnTo>
                    <a:pt x="92329" y="3835"/>
                  </a:lnTo>
                  <a:lnTo>
                    <a:pt x="92430" y="4013"/>
                  </a:lnTo>
                  <a:lnTo>
                    <a:pt x="92544" y="5410"/>
                  </a:lnTo>
                  <a:lnTo>
                    <a:pt x="92659" y="6210"/>
                  </a:lnTo>
                  <a:lnTo>
                    <a:pt x="93675" y="6210"/>
                  </a:lnTo>
                  <a:lnTo>
                    <a:pt x="93675" y="6070"/>
                  </a:lnTo>
                  <a:close/>
                </a:path>
                <a:path w="114300" h="53975">
                  <a:moveTo>
                    <a:pt x="96964" y="17068"/>
                  </a:moveTo>
                  <a:lnTo>
                    <a:pt x="96799" y="16649"/>
                  </a:lnTo>
                  <a:lnTo>
                    <a:pt x="96177" y="15913"/>
                  </a:lnTo>
                  <a:lnTo>
                    <a:pt x="95681" y="15722"/>
                  </a:lnTo>
                  <a:lnTo>
                    <a:pt x="94170" y="15722"/>
                  </a:lnTo>
                  <a:lnTo>
                    <a:pt x="93599" y="16014"/>
                  </a:lnTo>
                  <a:lnTo>
                    <a:pt x="93091" y="16916"/>
                  </a:lnTo>
                  <a:lnTo>
                    <a:pt x="92989" y="17348"/>
                  </a:lnTo>
                  <a:lnTo>
                    <a:pt x="92989" y="17868"/>
                  </a:lnTo>
                  <a:lnTo>
                    <a:pt x="93751" y="17868"/>
                  </a:lnTo>
                  <a:lnTo>
                    <a:pt x="93764" y="17500"/>
                  </a:lnTo>
                  <a:lnTo>
                    <a:pt x="93814" y="17208"/>
                  </a:lnTo>
                  <a:lnTo>
                    <a:pt x="94119" y="16611"/>
                  </a:lnTo>
                  <a:lnTo>
                    <a:pt x="94475" y="16408"/>
                  </a:lnTo>
                  <a:lnTo>
                    <a:pt x="95338" y="16408"/>
                  </a:lnTo>
                  <a:lnTo>
                    <a:pt x="95605" y="16522"/>
                  </a:lnTo>
                  <a:lnTo>
                    <a:pt x="96024" y="16929"/>
                  </a:lnTo>
                  <a:lnTo>
                    <a:pt x="96126" y="17195"/>
                  </a:lnTo>
                  <a:lnTo>
                    <a:pt x="96126" y="17843"/>
                  </a:lnTo>
                  <a:lnTo>
                    <a:pt x="96012" y="18110"/>
                  </a:lnTo>
                  <a:lnTo>
                    <a:pt x="95643" y="18478"/>
                  </a:lnTo>
                  <a:lnTo>
                    <a:pt x="95389" y="18656"/>
                  </a:lnTo>
                  <a:lnTo>
                    <a:pt x="93700" y="19646"/>
                  </a:lnTo>
                  <a:lnTo>
                    <a:pt x="93345" y="19989"/>
                  </a:lnTo>
                  <a:lnTo>
                    <a:pt x="93167" y="20370"/>
                  </a:lnTo>
                  <a:lnTo>
                    <a:pt x="92976" y="20751"/>
                  </a:lnTo>
                  <a:lnTo>
                    <a:pt x="92862" y="21196"/>
                  </a:lnTo>
                  <a:lnTo>
                    <a:pt x="92837" y="21704"/>
                  </a:lnTo>
                  <a:lnTo>
                    <a:pt x="96926" y="21704"/>
                  </a:lnTo>
                  <a:lnTo>
                    <a:pt x="96926" y="20993"/>
                  </a:lnTo>
                  <a:lnTo>
                    <a:pt x="93675" y="20993"/>
                  </a:lnTo>
                  <a:lnTo>
                    <a:pt x="93751" y="20701"/>
                  </a:lnTo>
                  <a:lnTo>
                    <a:pt x="93929" y="20434"/>
                  </a:lnTo>
                  <a:lnTo>
                    <a:pt x="94361" y="20066"/>
                  </a:lnTo>
                  <a:lnTo>
                    <a:pt x="94576" y="19913"/>
                  </a:lnTo>
                  <a:lnTo>
                    <a:pt x="95910" y="19177"/>
                  </a:lnTo>
                  <a:lnTo>
                    <a:pt x="96266" y="18935"/>
                  </a:lnTo>
                  <a:lnTo>
                    <a:pt x="96786" y="18402"/>
                  </a:lnTo>
                  <a:lnTo>
                    <a:pt x="96964" y="17995"/>
                  </a:lnTo>
                  <a:lnTo>
                    <a:pt x="96964" y="17068"/>
                  </a:lnTo>
                  <a:close/>
                </a:path>
                <a:path w="114300" h="53975">
                  <a:moveTo>
                    <a:pt x="99618" y="101"/>
                  </a:moveTo>
                  <a:lnTo>
                    <a:pt x="98653" y="101"/>
                  </a:lnTo>
                  <a:lnTo>
                    <a:pt x="96901" y="3035"/>
                  </a:lnTo>
                  <a:lnTo>
                    <a:pt x="95148" y="101"/>
                  </a:lnTo>
                  <a:lnTo>
                    <a:pt x="94183" y="101"/>
                  </a:lnTo>
                  <a:lnTo>
                    <a:pt x="96481" y="3759"/>
                  </a:lnTo>
                  <a:lnTo>
                    <a:pt x="96481" y="6210"/>
                  </a:lnTo>
                  <a:lnTo>
                    <a:pt x="97320" y="6210"/>
                  </a:lnTo>
                  <a:lnTo>
                    <a:pt x="97320" y="3759"/>
                  </a:lnTo>
                  <a:lnTo>
                    <a:pt x="99618" y="101"/>
                  </a:lnTo>
                  <a:close/>
                </a:path>
                <a:path w="114300" h="53975">
                  <a:moveTo>
                    <a:pt x="101688" y="19177"/>
                  </a:moveTo>
                  <a:lnTo>
                    <a:pt x="101498" y="18732"/>
                  </a:lnTo>
                  <a:lnTo>
                    <a:pt x="100736" y="18034"/>
                  </a:lnTo>
                  <a:lnTo>
                    <a:pt x="100279" y="17856"/>
                  </a:lnTo>
                  <a:lnTo>
                    <a:pt x="99441" y="17856"/>
                  </a:lnTo>
                  <a:lnTo>
                    <a:pt x="99187" y="17907"/>
                  </a:lnTo>
                  <a:lnTo>
                    <a:pt x="98831" y="18046"/>
                  </a:lnTo>
                  <a:lnTo>
                    <a:pt x="98704" y="18122"/>
                  </a:lnTo>
                  <a:lnTo>
                    <a:pt x="98564" y="18224"/>
                  </a:lnTo>
                  <a:lnTo>
                    <a:pt x="98818" y="16573"/>
                  </a:lnTo>
                  <a:lnTo>
                    <a:pt x="101358" y="16573"/>
                  </a:lnTo>
                  <a:lnTo>
                    <a:pt x="101358" y="15849"/>
                  </a:lnTo>
                  <a:lnTo>
                    <a:pt x="98259" y="15849"/>
                  </a:lnTo>
                  <a:lnTo>
                    <a:pt x="97802" y="19050"/>
                  </a:lnTo>
                  <a:lnTo>
                    <a:pt x="98450" y="19088"/>
                  </a:lnTo>
                  <a:lnTo>
                    <a:pt x="98590" y="18910"/>
                  </a:lnTo>
                  <a:lnTo>
                    <a:pt x="98742" y="18783"/>
                  </a:lnTo>
                  <a:lnTo>
                    <a:pt x="99110" y="18580"/>
                  </a:lnTo>
                  <a:lnTo>
                    <a:pt x="99326" y="18529"/>
                  </a:lnTo>
                  <a:lnTo>
                    <a:pt x="99949" y="18529"/>
                  </a:lnTo>
                  <a:lnTo>
                    <a:pt x="100253" y="18643"/>
                  </a:lnTo>
                  <a:lnTo>
                    <a:pt x="100761" y="19100"/>
                  </a:lnTo>
                  <a:lnTo>
                    <a:pt x="100888" y="19418"/>
                  </a:lnTo>
                  <a:lnTo>
                    <a:pt x="100888" y="20180"/>
                  </a:lnTo>
                  <a:lnTo>
                    <a:pt x="100774" y="20485"/>
                  </a:lnTo>
                  <a:lnTo>
                    <a:pt x="100355" y="21056"/>
                  </a:lnTo>
                  <a:lnTo>
                    <a:pt x="100025" y="21196"/>
                  </a:lnTo>
                  <a:lnTo>
                    <a:pt x="99339" y="21196"/>
                  </a:lnTo>
                  <a:lnTo>
                    <a:pt x="99136" y="21158"/>
                  </a:lnTo>
                  <a:lnTo>
                    <a:pt x="98615" y="20916"/>
                  </a:lnTo>
                  <a:lnTo>
                    <a:pt x="98425" y="20612"/>
                  </a:lnTo>
                  <a:lnTo>
                    <a:pt x="98361" y="20180"/>
                  </a:lnTo>
                  <a:lnTo>
                    <a:pt x="97586" y="20180"/>
                  </a:lnTo>
                  <a:lnTo>
                    <a:pt x="97637" y="20751"/>
                  </a:lnTo>
                  <a:lnTo>
                    <a:pt x="97840" y="21170"/>
                  </a:lnTo>
                  <a:lnTo>
                    <a:pt x="98590" y="21717"/>
                  </a:lnTo>
                  <a:lnTo>
                    <a:pt x="99021" y="21856"/>
                  </a:lnTo>
                  <a:lnTo>
                    <a:pt x="100266" y="21856"/>
                  </a:lnTo>
                  <a:lnTo>
                    <a:pt x="100825" y="21640"/>
                  </a:lnTo>
                  <a:lnTo>
                    <a:pt x="101511" y="20789"/>
                  </a:lnTo>
                  <a:lnTo>
                    <a:pt x="101688" y="20281"/>
                  </a:lnTo>
                  <a:lnTo>
                    <a:pt x="101688" y="19177"/>
                  </a:lnTo>
                  <a:close/>
                </a:path>
                <a:path w="114300" h="53975">
                  <a:moveTo>
                    <a:pt x="102222" y="7950"/>
                  </a:moveTo>
                  <a:lnTo>
                    <a:pt x="101815" y="7175"/>
                  </a:lnTo>
                  <a:lnTo>
                    <a:pt x="101536" y="6591"/>
                  </a:lnTo>
                  <a:lnTo>
                    <a:pt x="101180" y="5511"/>
                  </a:lnTo>
                  <a:lnTo>
                    <a:pt x="101066" y="4775"/>
                  </a:lnTo>
                  <a:lnTo>
                    <a:pt x="101066" y="3175"/>
                  </a:lnTo>
                  <a:lnTo>
                    <a:pt x="101155" y="2476"/>
                  </a:lnTo>
                  <a:lnTo>
                    <a:pt x="101485" y="1473"/>
                  </a:lnTo>
                  <a:lnTo>
                    <a:pt x="101777" y="850"/>
                  </a:lnTo>
                  <a:lnTo>
                    <a:pt x="102209" y="0"/>
                  </a:lnTo>
                  <a:lnTo>
                    <a:pt x="101688" y="0"/>
                  </a:lnTo>
                  <a:lnTo>
                    <a:pt x="101168" y="812"/>
                  </a:lnTo>
                  <a:lnTo>
                    <a:pt x="100825" y="1422"/>
                  </a:lnTo>
                  <a:lnTo>
                    <a:pt x="100406" y="2476"/>
                  </a:lnTo>
                  <a:lnTo>
                    <a:pt x="100279" y="3200"/>
                  </a:lnTo>
                  <a:lnTo>
                    <a:pt x="100291" y="4470"/>
                  </a:lnTo>
                  <a:lnTo>
                    <a:pt x="101714" y="7950"/>
                  </a:lnTo>
                  <a:lnTo>
                    <a:pt x="102222" y="7950"/>
                  </a:lnTo>
                  <a:close/>
                </a:path>
                <a:path w="114300" h="53975">
                  <a:moveTo>
                    <a:pt x="106438" y="19177"/>
                  </a:moveTo>
                  <a:lnTo>
                    <a:pt x="106235" y="18732"/>
                  </a:lnTo>
                  <a:lnTo>
                    <a:pt x="105486" y="18034"/>
                  </a:lnTo>
                  <a:lnTo>
                    <a:pt x="105016" y="17856"/>
                  </a:lnTo>
                  <a:lnTo>
                    <a:pt x="104178" y="17856"/>
                  </a:lnTo>
                  <a:lnTo>
                    <a:pt x="103924" y="17907"/>
                  </a:lnTo>
                  <a:lnTo>
                    <a:pt x="103581" y="18046"/>
                  </a:lnTo>
                  <a:lnTo>
                    <a:pt x="103454" y="18122"/>
                  </a:lnTo>
                  <a:lnTo>
                    <a:pt x="103314" y="18224"/>
                  </a:lnTo>
                  <a:lnTo>
                    <a:pt x="103555" y="16573"/>
                  </a:lnTo>
                  <a:lnTo>
                    <a:pt x="106095" y="16573"/>
                  </a:lnTo>
                  <a:lnTo>
                    <a:pt x="106095" y="15849"/>
                  </a:lnTo>
                  <a:lnTo>
                    <a:pt x="102997" y="15849"/>
                  </a:lnTo>
                  <a:lnTo>
                    <a:pt x="102539" y="19050"/>
                  </a:lnTo>
                  <a:lnTo>
                    <a:pt x="103200" y="19088"/>
                  </a:lnTo>
                  <a:lnTo>
                    <a:pt x="103327" y="18910"/>
                  </a:lnTo>
                  <a:lnTo>
                    <a:pt x="103479" y="18783"/>
                  </a:lnTo>
                  <a:lnTo>
                    <a:pt x="103847" y="18580"/>
                  </a:lnTo>
                  <a:lnTo>
                    <a:pt x="104076" y="18529"/>
                  </a:lnTo>
                  <a:lnTo>
                    <a:pt x="104686" y="18529"/>
                  </a:lnTo>
                  <a:lnTo>
                    <a:pt x="104990" y="18643"/>
                  </a:lnTo>
                  <a:lnTo>
                    <a:pt x="105498" y="19100"/>
                  </a:lnTo>
                  <a:lnTo>
                    <a:pt x="105625" y="19418"/>
                  </a:lnTo>
                  <a:lnTo>
                    <a:pt x="105625" y="20180"/>
                  </a:lnTo>
                  <a:lnTo>
                    <a:pt x="105524" y="20485"/>
                  </a:lnTo>
                  <a:lnTo>
                    <a:pt x="105092" y="21056"/>
                  </a:lnTo>
                  <a:lnTo>
                    <a:pt x="104762" y="21196"/>
                  </a:lnTo>
                  <a:lnTo>
                    <a:pt x="104089" y="21196"/>
                  </a:lnTo>
                  <a:lnTo>
                    <a:pt x="103886" y="21158"/>
                  </a:lnTo>
                  <a:lnTo>
                    <a:pt x="103352" y="20916"/>
                  </a:lnTo>
                  <a:lnTo>
                    <a:pt x="103162" y="20612"/>
                  </a:lnTo>
                  <a:lnTo>
                    <a:pt x="103111" y="20180"/>
                  </a:lnTo>
                  <a:lnTo>
                    <a:pt x="102323" y="20180"/>
                  </a:lnTo>
                  <a:lnTo>
                    <a:pt x="102374" y="20751"/>
                  </a:lnTo>
                  <a:lnTo>
                    <a:pt x="102577" y="21170"/>
                  </a:lnTo>
                  <a:lnTo>
                    <a:pt x="103327" y="21717"/>
                  </a:lnTo>
                  <a:lnTo>
                    <a:pt x="103759" y="21856"/>
                  </a:lnTo>
                  <a:lnTo>
                    <a:pt x="105003" y="21856"/>
                  </a:lnTo>
                  <a:lnTo>
                    <a:pt x="105562" y="21640"/>
                  </a:lnTo>
                  <a:lnTo>
                    <a:pt x="106260" y="20789"/>
                  </a:lnTo>
                  <a:lnTo>
                    <a:pt x="106438" y="20281"/>
                  </a:lnTo>
                  <a:lnTo>
                    <a:pt x="106438" y="19177"/>
                  </a:lnTo>
                  <a:close/>
                </a:path>
                <a:path w="114300" h="53975">
                  <a:moveTo>
                    <a:pt x="106895" y="4102"/>
                  </a:moveTo>
                  <a:lnTo>
                    <a:pt x="106807" y="3797"/>
                  </a:lnTo>
                  <a:lnTo>
                    <a:pt x="106451" y="3302"/>
                  </a:lnTo>
                  <a:lnTo>
                    <a:pt x="106210" y="3136"/>
                  </a:lnTo>
                  <a:lnTo>
                    <a:pt x="105892" y="3060"/>
                  </a:lnTo>
                  <a:lnTo>
                    <a:pt x="106095" y="2971"/>
                  </a:lnTo>
                  <a:lnTo>
                    <a:pt x="106248" y="2857"/>
                  </a:lnTo>
                  <a:lnTo>
                    <a:pt x="106565" y="2489"/>
                  </a:lnTo>
                  <a:lnTo>
                    <a:pt x="106667" y="2197"/>
                  </a:lnTo>
                  <a:lnTo>
                    <a:pt x="106667" y="1320"/>
                  </a:lnTo>
                  <a:lnTo>
                    <a:pt x="106502" y="927"/>
                  </a:lnTo>
                  <a:lnTo>
                    <a:pt x="105829" y="381"/>
                  </a:lnTo>
                  <a:lnTo>
                    <a:pt x="105359" y="241"/>
                  </a:lnTo>
                  <a:lnTo>
                    <a:pt x="103987" y="241"/>
                  </a:lnTo>
                  <a:lnTo>
                    <a:pt x="103454" y="520"/>
                  </a:lnTo>
                  <a:lnTo>
                    <a:pt x="102971" y="1384"/>
                  </a:lnTo>
                  <a:lnTo>
                    <a:pt x="102882" y="1765"/>
                  </a:lnTo>
                  <a:lnTo>
                    <a:pt x="102882" y="2209"/>
                  </a:lnTo>
                  <a:lnTo>
                    <a:pt x="103619" y="2209"/>
                  </a:lnTo>
                  <a:lnTo>
                    <a:pt x="103632" y="1879"/>
                  </a:lnTo>
                  <a:lnTo>
                    <a:pt x="103695" y="1612"/>
                  </a:lnTo>
                  <a:lnTo>
                    <a:pt x="103987" y="1092"/>
                  </a:lnTo>
                  <a:lnTo>
                    <a:pt x="104330" y="927"/>
                  </a:lnTo>
                  <a:lnTo>
                    <a:pt x="105117" y="927"/>
                  </a:lnTo>
                  <a:lnTo>
                    <a:pt x="105359" y="1016"/>
                  </a:lnTo>
                  <a:lnTo>
                    <a:pt x="105778" y="1333"/>
                  </a:lnTo>
                  <a:lnTo>
                    <a:pt x="105892" y="1562"/>
                  </a:lnTo>
                  <a:lnTo>
                    <a:pt x="105892" y="2260"/>
                  </a:lnTo>
                  <a:lnTo>
                    <a:pt x="105727" y="2540"/>
                  </a:lnTo>
                  <a:lnTo>
                    <a:pt x="105232" y="2781"/>
                  </a:lnTo>
                  <a:lnTo>
                    <a:pt x="105003" y="2819"/>
                  </a:lnTo>
                  <a:lnTo>
                    <a:pt x="104724" y="2819"/>
                  </a:lnTo>
                  <a:lnTo>
                    <a:pt x="104355" y="2806"/>
                  </a:lnTo>
                  <a:lnTo>
                    <a:pt x="104355" y="3467"/>
                  </a:lnTo>
                  <a:lnTo>
                    <a:pt x="105105" y="3454"/>
                  </a:lnTo>
                  <a:lnTo>
                    <a:pt x="105460" y="3530"/>
                  </a:lnTo>
                  <a:lnTo>
                    <a:pt x="105968" y="3860"/>
                  </a:lnTo>
                  <a:lnTo>
                    <a:pt x="106083" y="4152"/>
                  </a:lnTo>
                  <a:lnTo>
                    <a:pt x="106083" y="4902"/>
                  </a:lnTo>
                  <a:lnTo>
                    <a:pt x="105968" y="5168"/>
                  </a:lnTo>
                  <a:lnTo>
                    <a:pt x="105498" y="5588"/>
                  </a:lnTo>
                  <a:lnTo>
                    <a:pt x="105168" y="5702"/>
                  </a:lnTo>
                  <a:lnTo>
                    <a:pt x="104267" y="5702"/>
                  </a:lnTo>
                  <a:lnTo>
                    <a:pt x="103924" y="5537"/>
                  </a:lnTo>
                  <a:lnTo>
                    <a:pt x="103619" y="5054"/>
                  </a:lnTo>
                  <a:lnTo>
                    <a:pt x="103543" y="4775"/>
                  </a:lnTo>
                  <a:lnTo>
                    <a:pt x="103517" y="4381"/>
                  </a:lnTo>
                  <a:lnTo>
                    <a:pt x="102730" y="4381"/>
                  </a:lnTo>
                  <a:lnTo>
                    <a:pt x="102730" y="4940"/>
                  </a:lnTo>
                  <a:lnTo>
                    <a:pt x="102882" y="5410"/>
                  </a:lnTo>
                  <a:lnTo>
                    <a:pt x="103200" y="5803"/>
                  </a:lnTo>
                  <a:lnTo>
                    <a:pt x="103517" y="6184"/>
                  </a:lnTo>
                  <a:lnTo>
                    <a:pt x="104038" y="6375"/>
                  </a:lnTo>
                  <a:lnTo>
                    <a:pt x="105435" y="6375"/>
                  </a:lnTo>
                  <a:lnTo>
                    <a:pt x="105956" y="6197"/>
                  </a:lnTo>
                  <a:lnTo>
                    <a:pt x="106705" y="5486"/>
                  </a:lnTo>
                  <a:lnTo>
                    <a:pt x="106895" y="5016"/>
                  </a:lnTo>
                  <a:lnTo>
                    <a:pt x="106895" y="4102"/>
                  </a:lnTo>
                  <a:close/>
                </a:path>
                <a:path w="114300" h="53975">
                  <a:moveTo>
                    <a:pt x="109016" y="19113"/>
                  </a:moveTo>
                  <a:lnTo>
                    <a:pt x="107581" y="15494"/>
                  </a:lnTo>
                  <a:lnTo>
                    <a:pt x="107073" y="15494"/>
                  </a:lnTo>
                  <a:lnTo>
                    <a:pt x="107480" y="16268"/>
                  </a:lnTo>
                  <a:lnTo>
                    <a:pt x="107759" y="16852"/>
                  </a:lnTo>
                  <a:lnTo>
                    <a:pt x="108127" y="17932"/>
                  </a:lnTo>
                  <a:lnTo>
                    <a:pt x="108242" y="18669"/>
                  </a:lnTo>
                  <a:lnTo>
                    <a:pt x="108242" y="20269"/>
                  </a:lnTo>
                  <a:lnTo>
                    <a:pt x="108140" y="20967"/>
                  </a:lnTo>
                  <a:lnTo>
                    <a:pt x="107810" y="21958"/>
                  </a:lnTo>
                  <a:lnTo>
                    <a:pt x="107530" y="22593"/>
                  </a:lnTo>
                  <a:lnTo>
                    <a:pt x="107086" y="23444"/>
                  </a:lnTo>
                  <a:lnTo>
                    <a:pt x="107607" y="23444"/>
                  </a:lnTo>
                  <a:lnTo>
                    <a:pt x="108127" y="22644"/>
                  </a:lnTo>
                  <a:lnTo>
                    <a:pt x="108470" y="22034"/>
                  </a:lnTo>
                  <a:lnTo>
                    <a:pt x="108889" y="20980"/>
                  </a:lnTo>
                  <a:lnTo>
                    <a:pt x="109016" y="20243"/>
                  </a:lnTo>
                  <a:lnTo>
                    <a:pt x="109016" y="19113"/>
                  </a:lnTo>
                  <a:close/>
                </a:path>
                <a:path w="114300" h="53975">
                  <a:moveTo>
                    <a:pt x="111658" y="1574"/>
                  </a:moveTo>
                  <a:lnTo>
                    <a:pt x="111493" y="1155"/>
                  </a:lnTo>
                  <a:lnTo>
                    <a:pt x="110858" y="419"/>
                  </a:lnTo>
                  <a:lnTo>
                    <a:pt x="110363" y="241"/>
                  </a:lnTo>
                  <a:lnTo>
                    <a:pt x="108864" y="241"/>
                  </a:lnTo>
                  <a:lnTo>
                    <a:pt x="108292" y="520"/>
                  </a:lnTo>
                  <a:lnTo>
                    <a:pt x="107784" y="1422"/>
                  </a:lnTo>
                  <a:lnTo>
                    <a:pt x="107683" y="1854"/>
                  </a:lnTo>
                  <a:lnTo>
                    <a:pt x="107670" y="2374"/>
                  </a:lnTo>
                  <a:lnTo>
                    <a:pt x="108445" y="2374"/>
                  </a:lnTo>
                  <a:lnTo>
                    <a:pt x="108445" y="2006"/>
                  </a:lnTo>
                  <a:lnTo>
                    <a:pt x="108508" y="1714"/>
                  </a:lnTo>
                  <a:lnTo>
                    <a:pt x="108813" y="1117"/>
                  </a:lnTo>
                  <a:lnTo>
                    <a:pt x="109169" y="914"/>
                  </a:lnTo>
                  <a:lnTo>
                    <a:pt x="110020" y="914"/>
                  </a:lnTo>
                  <a:lnTo>
                    <a:pt x="110299" y="1028"/>
                  </a:lnTo>
                  <a:lnTo>
                    <a:pt x="110718" y="1435"/>
                  </a:lnTo>
                  <a:lnTo>
                    <a:pt x="110820" y="1701"/>
                  </a:lnTo>
                  <a:lnTo>
                    <a:pt x="110820" y="2349"/>
                  </a:lnTo>
                  <a:lnTo>
                    <a:pt x="110705" y="2616"/>
                  </a:lnTo>
                  <a:lnTo>
                    <a:pt x="110337" y="2997"/>
                  </a:lnTo>
                  <a:lnTo>
                    <a:pt x="110083" y="3162"/>
                  </a:lnTo>
                  <a:lnTo>
                    <a:pt x="108394" y="4152"/>
                  </a:lnTo>
                  <a:lnTo>
                    <a:pt x="108038" y="4495"/>
                  </a:lnTo>
                  <a:lnTo>
                    <a:pt x="107848" y="4876"/>
                  </a:lnTo>
                  <a:lnTo>
                    <a:pt x="107670" y="5257"/>
                  </a:lnTo>
                  <a:lnTo>
                    <a:pt x="107556" y="5702"/>
                  </a:lnTo>
                  <a:lnTo>
                    <a:pt x="107530" y="6210"/>
                  </a:lnTo>
                  <a:lnTo>
                    <a:pt x="111620" y="6210"/>
                  </a:lnTo>
                  <a:lnTo>
                    <a:pt x="111620" y="5511"/>
                  </a:lnTo>
                  <a:lnTo>
                    <a:pt x="108369" y="5511"/>
                  </a:lnTo>
                  <a:lnTo>
                    <a:pt x="108445" y="5207"/>
                  </a:lnTo>
                  <a:lnTo>
                    <a:pt x="108610" y="4940"/>
                  </a:lnTo>
                  <a:lnTo>
                    <a:pt x="109042" y="4572"/>
                  </a:lnTo>
                  <a:lnTo>
                    <a:pt x="109258" y="4432"/>
                  </a:lnTo>
                  <a:lnTo>
                    <a:pt x="110604" y="3683"/>
                  </a:lnTo>
                  <a:lnTo>
                    <a:pt x="110959" y="3441"/>
                  </a:lnTo>
                  <a:lnTo>
                    <a:pt x="111480" y="2908"/>
                  </a:lnTo>
                  <a:lnTo>
                    <a:pt x="111658" y="2501"/>
                  </a:lnTo>
                  <a:lnTo>
                    <a:pt x="111658" y="1574"/>
                  </a:lnTo>
                  <a:close/>
                </a:path>
                <a:path w="114300" h="53975">
                  <a:moveTo>
                    <a:pt x="114236" y="3619"/>
                  </a:moveTo>
                  <a:lnTo>
                    <a:pt x="112788" y="0"/>
                  </a:lnTo>
                  <a:lnTo>
                    <a:pt x="112293" y="0"/>
                  </a:lnTo>
                  <a:lnTo>
                    <a:pt x="112699" y="774"/>
                  </a:lnTo>
                  <a:lnTo>
                    <a:pt x="112966" y="1358"/>
                  </a:lnTo>
                  <a:lnTo>
                    <a:pt x="113334" y="2438"/>
                  </a:lnTo>
                  <a:lnTo>
                    <a:pt x="113449" y="3175"/>
                  </a:lnTo>
                  <a:lnTo>
                    <a:pt x="113449" y="4775"/>
                  </a:lnTo>
                  <a:lnTo>
                    <a:pt x="113347" y="5473"/>
                  </a:lnTo>
                  <a:lnTo>
                    <a:pt x="113030" y="6464"/>
                  </a:lnTo>
                  <a:lnTo>
                    <a:pt x="112737" y="7099"/>
                  </a:lnTo>
                  <a:lnTo>
                    <a:pt x="112293" y="7950"/>
                  </a:lnTo>
                  <a:lnTo>
                    <a:pt x="112826" y="7950"/>
                  </a:lnTo>
                  <a:lnTo>
                    <a:pt x="113334" y="7150"/>
                  </a:lnTo>
                  <a:lnTo>
                    <a:pt x="113677" y="6540"/>
                  </a:lnTo>
                  <a:lnTo>
                    <a:pt x="114109" y="5486"/>
                  </a:lnTo>
                  <a:lnTo>
                    <a:pt x="114236" y="4749"/>
                  </a:lnTo>
                  <a:lnTo>
                    <a:pt x="114236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7" name="object 69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39742" y="2407484"/>
              <a:ext cx="183639" cy="192148"/>
            </a:xfrm>
            <a:prstGeom prst="rect">
              <a:avLst/>
            </a:prstGeom>
          </p:spPr>
        </p:pic>
        <p:sp>
          <p:nvSpPr>
            <p:cNvPr id="698" name="object 698"/>
            <p:cNvSpPr/>
            <p:nvPr/>
          </p:nvSpPr>
          <p:spPr>
            <a:xfrm>
              <a:off x="5006724" y="2404772"/>
              <a:ext cx="111125" cy="85725"/>
            </a:xfrm>
            <a:custGeom>
              <a:avLst/>
              <a:gdLst/>
              <a:ahLst/>
              <a:cxnLst/>
              <a:rect l="l" t="t" r="r" b="b"/>
              <a:pathLst>
                <a:path w="111125" h="85725">
                  <a:moveTo>
                    <a:pt x="108027" y="85227"/>
                  </a:moveTo>
                  <a:lnTo>
                    <a:pt x="2770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82451"/>
                  </a:lnTo>
                  <a:lnTo>
                    <a:pt x="108027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006724" y="2404772"/>
              <a:ext cx="111125" cy="85725"/>
            </a:xfrm>
            <a:custGeom>
              <a:avLst/>
              <a:gdLst/>
              <a:ahLst/>
              <a:cxnLst/>
              <a:rect l="l" t="t" r="r" b="b"/>
              <a:pathLst>
                <a:path w="111125" h="85725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04605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6197"/>
                  </a:lnTo>
                  <a:lnTo>
                    <a:pt x="110803" y="79029"/>
                  </a:lnTo>
                  <a:lnTo>
                    <a:pt x="110803" y="82451"/>
                  </a:lnTo>
                  <a:lnTo>
                    <a:pt x="108027" y="85227"/>
                  </a:lnTo>
                  <a:lnTo>
                    <a:pt x="104605" y="85227"/>
                  </a:lnTo>
                  <a:lnTo>
                    <a:pt x="6198" y="85227"/>
                  </a:lnTo>
                  <a:lnTo>
                    <a:pt x="2770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006725" y="2404772"/>
              <a:ext cx="111125" cy="19050"/>
            </a:xfrm>
            <a:custGeom>
              <a:avLst/>
              <a:gdLst/>
              <a:ahLst/>
              <a:cxnLst/>
              <a:rect l="l" t="t" r="r" b="b"/>
              <a:pathLst>
                <a:path w="111125" h="19050">
                  <a:moveTo>
                    <a:pt x="110803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006725" y="2404772"/>
              <a:ext cx="111125" cy="19050"/>
            </a:xfrm>
            <a:custGeom>
              <a:avLst/>
              <a:gdLst/>
              <a:ahLst/>
              <a:cxnLst/>
              <a:rect l="l" t="t" r="r" b="b"/>
              <a:pathLst>
                <a:path w="11112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04605" y="0"/>
                  </a:lnTo>
                  <a:lnTo>
                    <a:pt x="108027" y="0"/>
                  </a:lnTo>
                  <a:lnTo>
                    <a:pt x="110803" y="2775"/>
                  </a:lnTo>
                  <a:lnTo>
                    <a:pt x="110803" y="6197"/>
                  </a:lnTo>
                  <a:lnTo>
                    <a:pt x="110803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027549" y="2409977"/>
              <a:ext cx="65405" cy="8255"/>
            </a:xfrm>
            <a:custGeom>
              <a:avLst/>
              <a:gdLst/>
              <a:ahLst/>
              <a:cxnLst/>
              <a:rect l="l" t="t" r="r" b="b"/>
              <a:pathLst>
                <a:path w="65404" h="8255">
                  <a:moveTo>
                    <a:pt x="4521" y="4889"/>
                  </a:moveTo>
                  <a:lnTo>
                    <a:pt x="2209" y="3606"/>
                  </a:lnTo>
                  <a:lnTo>
                    <a:pt x="1752" y="3492"/>
                  </a:lnTo>
                  <a:lnTo>
                    <a:pt x="1511" y="3352"/>
                  </a:lnTo>
                  <a:lnTo>
                    <a:pt x="1447" y="2971"/>
                  </a:lnTo>
                  <a:lnTo>
                    <a:pt x="1739" y="2692"/>
                  </a:lnTo>
                  <a:lnTo>
                    <a:pt x="1943" y="2654"/>
                  </a:lnTo>
                  <a:lnTo>
                    <a:pt x="2565" y="2654"/>
                  </a:lnTo>
                  <a:lnTo>
                    <a:pt x="2806" y="2743"/>
                  </a:lnTo>
                  <a:lnTo>
                    <a:pt x="3022" y="3022"/>
                  </a:lnTo>
                  <a:lnTo>
                    <a:pt x="3073" y="3149"/>
                  </a:lnTo>
                  <a:lnTo>
                    <a:pt x="3086" y="3314"/>
                  </a:lnTo>
                  <a:lnTo>
                    <a:pt x="4381" y="3314"/>
                  </a:lnTo>
                  <a:lnTo>
                    <a:pt x="4330" y="2705"/>
                  </a:lnTo>
                  <a:lnTo>
                    <a:pt x="4102" y="2286"/>
                  </a:lnTo>
                  <a:lnTo>
                    <a:pt x="3327" y="1790"/>
                  </a:lnTo>
                  <a:lnTo>
                    <a:pt x="2819" y="1663"/>
                  </a:lnTo>
                  <a:lnTo>
                    <a:pt x="1549" y="1663"/>
                  </a:lnTo>
                  <a:lnTo>
                    <a:pt x="1054" y="1828"/>
                  </a:lnTo>
                  <a:lnTo>
                    <a:pt x="330" y="2489"/>
                  </a:lnTo>
                  <a:lnTo>
                    <a:pt x="152" y="2882"/>
                  </a:lnTo>
                  <a:lnTo>
                    <a:pt x="152" y="3721"/>
                  </a:lnTo>
                  <a:lnTo>
                    <a:pt x="266" y="4025"/>
                  </a:lnTo>
                  <a:lnTo>
                    <a:pt x="723" y="4432"/>
                  </a:lnTo>
                  <a:lnTo>
                    <a:pt x="1117" y="4610"/>
                  </a:lnTo>
                  <a:lnTo>
                    <a:pt x="2463" y="4927"/>
                  </a:lnTo>
                  <a:lnTo>
                    <a:pt x="2908" y="5067"/>
                  </a:lnTo>
                  <a:lnTo>
                    <a:pt x="3149" y="5207"/>
                  </a:lnTo>
                  <a:lnTo>
                    <a:pt x="3213" y="5626"/>
                  </a:lnTo>
                  <a:lnTo>
                    <a:pt x="2832" y="5880"/>
                  </a:lnTo>
                  <a:lnTo>
                    <a:pt x="2628" y="5918"/>
                  </a:lnTo>
                  <a:lnTo>
                    <a:pt x="1955" y="5918"/>
                  </a:lnTo>
                  <a:lnTo>
                    <a:pt x="1651" y="5842"/>
                  </a:lnTo>
                  <a:lnTo>
                    <a:pt x="1397" y="5575"/>
                  </a:lnTo>
                  <a:lnTo>
                    <a:pt x="1346" y="5397"/>
                  </a:lnTo>
                  <a:lnTo>
                    <a:pt x="1320" y="5168"/>
                  </a:lnTo>
                  <a:lnTo>
                    <a:pt x="0" y="5168"/>
                  </a:lnTo>
                  <a:lnTo>
                    <a:pt x="0" y="5676"/>
                  </a:lnTo>
                  <a:lnTo>
                    <a:pt x="190" y="6108"/>
                  </a:lnTo>
                  <a:lnTo>
                    <a:pt x="927" y="6756"/>
                  </a:lnTo>
                  <a:lnTo>
                    <a:pt x="1498" y="6921"/>
                  </a:lnTo>
                  <a:lnTo>
                    <a:pt x="3048" y="6921"/>
                  </a:lnTo>
                  <a:lnTo>
                    <a:pt x="3606" y="6769"/>
                  </a:lnTo>
                  <a:lnTo>
                    <a:pt x="4343" y="6146"/>
                  </a:lnTo>
                  <a:lnTo>
                    <a:pt x="4521" y="5740"/>
                  </a:lnTo>
                  <a:lnTo>
                    <a:pt x="4521" y="4889"/>
                  </a:lnTo>
                  <a:close/>
                </a:path>
                <a:path w="65404" h="8255">
                  <a:moveTo>
                    <a:pt x="6807" y="1803"/>
                  </a:moveTo>
                  <a:lnTo>
                    <a:pt x="5499" y="1803"/>
                  </a:lnTo>
                  <a:lnTo>
                    <a:pt x="5499" y="6756"/>
                  </a:lnTo>
                  <a:lnTo>
                    <a:pt x="6807" y="6756"/>
                  </a:lnTo>
                  <a:lnTo>
                    <a:pt x="6807" y="1803"/>
                  </a:lnTo>
                  <a:close/>
                </a:path>
                <a:path w="65404" h="8255">
                  <a:moveTo>
                    <a:pt x="6807" y="25"/>
                  </a:moveTo>
                  <a:lnTo>
                    <a:pt x="5499" y="25"/>
                  </a:lnTo>
                  <a:lnTo>
                    <a:pt x="5499" y="1219"/>
                  </a:lnTo>
                  <a:lnTo>
                    <a:pt x="6807" y="1219"/>
                  </a:lnTo>
                  <a:lnTo>
                    <a:pt x="6807" y="25"/>
                  </a:lnTo>
                  <a:close/>
                </a:path>
                <a:path w="65404" h="8255">
                  <a:moveTo>
                    <a:pt x="10325" y="1854"/>
                  </a:moveTo>
                  <a:lnTo>
                    <a:pt x="9525" y="1854"/>
                  </a:lnTo>
                  <a:lnTo>
                    <a:pt x="9525" y="469"/>
                  </a:lnTo>
                  <a:lnTo>
                    <a:pt x="8242" y="469"/>
                  </a:lnTo>
                  <a:lnTo>
                    <a:pt x="8242" y="1854"/>
                  </a:lnTo>
                  <a:lnTo>
                    <a:pt x="7556" y="1854"/>
                  </a:lnTo>
                  <a:lnTo>
                    <a:pt x="7556" y="2768"/>
                  </a:lnTo>
                  <a:lnTo>
                    <a:pt x="8242" y="2768"/>
                  </a:lnTo>
                  <a:lnTo>
                    <a:pt x="8242" y="6134"/>
                  </a:lnTo>
                  <a:lnTo>
                    <a:pt x="8318" y="6350"/>
                  </a:lnTo>
                  <a:lnTo>
                    <a:pt x="8686" y="6743"/>
                  </a:lnTo>
                  <a:lnTo>
                    <a:pt x="9105" y="6845"/>
                  </a:lnTo>
                  <a:lnTo>
                    <a:pt x="10325" y="6807"/>
                  </a:lnTo>
                  <a:lnTo>
                    <a:pt x="10325" y="5829"/>
                  </a:lnTo>
                  <a:lnTo>
                    <a:pt x="9817" y="5842"/>
                  </a:lnTo>
                  <a:lnTo>
                    <a:pt x="9652" y="5816"/>
                  </a:lnTo>
                  <a:lnTo>
                    <a:pt x="9525" y="5588"/>
                  </a:lnTo>
                  <a:lnTo>
                    <a:pt x="9525" y="2768"/>
                  </a:lnTo>
                  <a:lnTo>
                    <a:pt x="10325" y="2768"/>
                  </a:lnTo>
                  <a:lnTo>
                    <a:pt x="10325" y="1854"/>
                  </a:lnTo>
                  <a:close/>
                </a:path>
                <a:path w="65404" h="8255">
                  <a:moveTo>
                    <a:pt x="15455" y="4635"/>
                  </a:moveTo>
                  <a:lnTo>
                    <a:pt x="14109" y="1854"/>
                  </a:lnTo>
                  <a:lnTo>
                    <a:pt x="14109" y="3784"/>
                  </a:lnTo>
                  <a:lnTo>
                    <a:pt x="12103" y="3784"/>
                  </a:lnTo>
                  <a:lnTo>
                    <a:pt x="12141" y="3467"/>
                  </a:lnTo>
                  <a:lnTo>
                    <a:pt x="12268" y="3187"/>
                  </a:lnTo>
                  <a:lnTo>
                    <a:pt x="12573" y="2832"/>
                  </a:lnTo>
                  <a:lnTo>
                    <a:pt x="12814" y="2743"/>
                  </a:lnTo>
                  <a:lnTo>
                    <a:pt x="13385" y="2743"/>
                  </a:lnTo>
                  <a:lnTo>
                    <a:pt x="13614" y="2832"/>
                  </a:lnTo>
                  <a:lnTo>
                    <a:pt x="13982" y="3187"/>
                  </a:lnTo>
                  <a:lnTo>
                    <a:pt x="14097" y="3467"/>
                  </a:lnTo>
                  <a:lnTo>
                    <a:pt x="14109" y="3784"/>
                  </a:lnTo>
                  <a:lnTo>
                    <a:pt x="14109" y="1854"/>
                  </a:lnTo>
                  <a:lnTo>
                    <a:pt x="13893" y="1752"/>
                  </a:lnTo>
                  <a:lnTo>
                    <a:pt x="13525" y="1676"/>
                  </a:lnTo>
                  <a:lnTo>
                    <a:pt x="12420" y="1676"/>
                  </a:lnTo>
                  <a:lnTo>
                    <a:pt x="11849" y="1905"/>
                  </a:lnTo>
                  <a:lnTo>
                    <a:pt x="11061" y="2743"/>
                  </a:lnTo>
                  <a:lnTo>
                    <a:pt x="10947" y="2933"/>
                  </a:lnTo>
                  <a:lnTo>
                    <a:pt x="10833" y="3263"/>
                  </a:lnTo>
                  <a:lnTo>
                    <a:pt x="10896" y="5600"/>
                  </a:lnTo>
                  <a:lnTo>
                    <a:pt x="11010" y="5905"/>
                  </a:lnTo>
                  <a:lnTo>
                    <a:pt x="11963" y="6718"/>
                  </a:lnTo>
                  <a:lnTo>
                    <a:pt x="12522" y="6921"/>
                  </a:lnTo>
                  <a:lnTo>
                    <a:pt x="13919" y="6921"/>
                  </a:lnTo>
                  <a:lnTo>
                    <a:pt x="14516" y="6680"/>
                  </a:lnTo>
                  <a:lnTo>
                    <a:pt x="15227" y="5867"/>
                  </a:lnTo>
                  <a:lnTo>
                    <a:pt x="15354" y="5600"/>
                  </a:lnTo>
                  <a:lnTo>
                    <a:pt x="15392" y="5308"/>
                  </a:lnTo>
                  <a:lnTo>
                    <a:pt x="14071" y="5308"/>
                  </a:lnTo>
                  <a:lnTo>
                    <a:pt x="13881" y="5600"/>
                  </a:lnTo>
                  <a:lnTo>
                    <a:pt x="13665" y="5791"/>
                  </a:lnTo>
                  <a:lnTo>
                    <a:pt x="13449" y="5867"/>
                  </a:lnTo>
                  <a:lnTo>
                    <a:pt x="12928" y="5867"/>
                  </a:lnTo>
                  <a:lnTo>
                    <a:pt x="12712" y="5803"/>
                  </a:lnTo>
                  <a:lnTo>
                    <a:pt x="12242" y="5486"/>
                  </a:lnTo>
                  <a:lnTo>
                    <a:pt x="12166" y="5308"/>
                  </a:lnTo>
                  <a:lnTo>
                    <a:pt x="12065" y="4635"/>
                  </a:lnTo>
                  <a:lnTo>
                    <a:pt x="15455" y="4635"/>
                  </a:lnTo>
                  <a:close/>
                </a:path>
                <a:path w="65404" h="8255">
                  <a:moveTo>
                    <a:pt x="20904" y="7454"/>
                  </a:moveTo>
                  <a:lnTo>
                    <a:pt x="15722" y="7454"/>
                  </a:lnTo>
                  <a:lnTo>
                    <a:pt x="15722" y="7912"/>
                  </a:lnTo>
                  <a:lnTo>
                    <a:pt x="20904" y="7912"/>
                  </a:lnTo>
                  <a:lnTo>
                    <a:pt x="20904" y="7454"/>
                  </a:lnTo>
                  <a:close/>
                </a:path>
                <a:path w="65404" h="8255">
                  <a:moveTo>
                    <a:pt x="22834" y="1803"/>
                  </a:moveTo>
                  <a:lnTo>
                    <a:pt x="21526" y="1803"/>
                  </a:lnTo>
                  <a:lnTo>
                    <a:pt x="21526" y="6756"/>
                  </a:lnTo>
                  <a:lnTo>
                    <a:pt x="22834" y="6756"/>
                  </a:lnTo>
                  <a:lnTo>
                    <a:pt x="22834" y="1803"/>
                  </a:lnTo>
                  <a:close/>
                </a:path>
                <a:path w="65404" h="8255">
                  <a:moveTo>
                    <a:pt x="22834" y="25"/>
                  </a:moveTo>
                  <a:lnTo>
                    <a:pt x="21526" y="25"/>
                  </a:lnTo>
                  <a:lnTo>
                    <a:pt x="21526" y="1219"/>
                  </a:lnTo>
                  <a:lnTo>
                    <a:pt x="22834" y="1219"/>
                  </a:lnTo>
                  <a:lnTo>
                    <a:pt x="22834" y="25"/>
                  </a:lnTo>
                  <a:close/>
                </a:path>
                <a:path w="65404" h="8255">
                  <a:moveTo>
                    <a:pt x="28587" y="76"/>
                  </a:moveTo>
                  <a:lnTo>
                    <a:pt x="27279" y="76"/>
                  </a:lnTo>
                  <a:lnTo>
                    <a:pt x="27279" y="2425"/>
                  </a:lnTo>
                  <a:lnTo>
                    <a:pt x="27241" y="3556"/>
                  </a:lnTo>
                  <a:lnTo>
                    <a:pt x="27216" y="5143"/>
                  </a:lnTo>
                  <a:lnTo>
                    <a:pt x="26835" y="5676"/>
                  </a:lnTo>
                  <a:lnTo>
                    <a:pt x="26555" y="5816"/>
                  </a:lnTo>
                  <a:lnTo>
                    <a:pt x="25819" y="5816"/>
                  </a:lnTo>
                  <a:lnTo>
                    <a:pt x="25552" y="5676"/>
                  </a:lnTo>
                  <a:lnTo>
                    <a:pt x="25196" y="5143"/>
                  </a:lnTo>
                  <a:lnTo>
                    <a:pt x="25184" y="3530"/>
                  </a:lnTo>
                  <a:lnTo>
                    <a:pt x="25539" y="2959"/>
                  </a:lnTo>
                  <a:lnTo>
                    <a:pt x="27241" y="3556"/>
                  </a:lnTo>
                  <a:lnTo>
                    <a:pt x="27241" y="2374"/>
                  </a:lnTo>
                  <a:lnTo>
                    <a:pt x="27127" y="2197"/>
                  </a:lnTo>
                  <a:lnTo>
                    <a:pt x="26936" y="2019"/>
                  </a:lnTo>
                  <a:lnTo>
                    <a:pt x="26479" y="1752"/>
                  </a:lnTo>
                  <a:lnTo>
                    <a:pt x="26212" y="1689"/>
                  </a:lnTo>
                  <a:lnTo>
                    <a:pt x="25260" y="1689"/>
                  </a:lnTo>
                  <a:lnTo>
                    <a:pt x="24739" y="1930"/>
                  </a:lnTo>
                  <a:lnTo>
                    <a:pt x="24028" y="2819"/>
                  </a:lnTo>
                  <a:lnTo>
                    <a:pt x="23939" y="2959"/>
                  </a:lnTo>
                  <a:lnTo>
                    <a:pt x="23837" y="3314"/>
                  </a:lnTo>
                  <a:lnTo>
                    <a:pt x="23964" y="5740"/>
                  </a:lnTo>
                  <a:lnTo>
                    <a:pt x="24752" y="6680"/>
                  </a:lnTo>
                  <a:lnTo>
                    <a:pt x="25247" y="6908"/>
                  </a:lnTo>
                  <a:lnTo>
                    <a:pt x="26174" y="6908"/>
                  </a:lnTo>
                  <a:lnTo>
                    <a:pt x="26466" y="6845"/>
                  </a:lnTo>
                  <a:lnTo>
                    <a:pt x="26936" y="6578"/>
                  </a:lnTo>
                  <a:lnTo>
                    <a:pt x="27152" y="6362"/>
                  </a:lnTo>
                  <a:lnTo>
                    <a:pt x="27330" y="6070"/>
                  </a:lnTo>
                  <a:lnTo>
                    <a:pt x="27330" y="6756"/>
                  </a:lnTo>
                  <a:lnTo>
                    <a:pt x="28587" y="6756"/>
                  </a:lnTo>
                  <a:lnTo>
                    <a:pt x="28587" y="6070"/>
                  </a:lnTo>
                  <a:lnTo>
                    <a:pt x="28587" y="5816"/>
                  </a:lnTo>
                  <a:lnTo>
                    <a:pt x="28587" y="2819"/>
                  </a:lnTo>
                  <a:lnTo>
                    <a:pt x="28587" y="2425"/>
                  </a:lnTo>
                  <a:lnTo>
                    <a:pt x="28587" y="76"/>
                  </a:lnTo>
                  <a:close/>
                </a:path>
                <a:path w="65404" h="8255">
                  <a:moveTo>
                    <a:pt x="34061" y="4635"/>
                  </a:moveTo>
                  <a:lnTo>
                    <a:pt x="32715" y="1854"/>
                  </a:lnTo>
                  <a:lnTo>
                    <a:pt x="32715" y="3784"/>
                  </a:lnTo>
                  <a:lnTo>
                    <a:pt x="30708" y="3784"/>
                  </a:lnTo>
                  <a:lnTo>
                    <a:pt x="30746" y="3467"/>
                  </a:lnTo>
                  <a:lnTo>
                    <a:pt x="30873" y="3187"/>
                  </a:lnTo>
                  <a:lnTo>
                    <a:pt x="31178" y="2832"/>
                  </a:lnTo>
                  <a:lnTo>
                    <a:pt x="31419" y="2743"/>
                  </a:lnTo>
                  <a:lnTo>
                    <a:pt x="31991" y="2743"/>
                  </a:lnTo>
                  <a:lnTo>
                    <a:pt x="32219" y="2832"/>
                  </a:lnTo>
                  <a:lnTo>
                    <a:pt x="32588" y="3187"/>
                  </a:lnTo>
                  <a:lnTo>
                    <a:pt x="32702" y="3467"/>
                  </a:lnTo>
                  <a:lnTo>
                    <a:pt x="32715" y="3784"/>
                  </a:lnTo>
                  <a:lnTo>
                    <a:pt x="32715" y="1854"/>
                  </a:lnTo>
                  <a:lnTo>
                    <a:pt x="32499" y="1752"/>
                  </a:lnTo>
                  <a:lnTo>
                    <a:pt x="32131" y="1676"/>
                  </a:lnTo>
                  <a:lnTo>
                    <a:pt x="31026" y="1676"/>
                  </a:lnTo>
                  <a:lnTo>
                    <a:pt x="30454" y="1905"/>
                  </a:lnTo>
                  <a:lnTo>
                    <a:pt x="29667" y="2743"/>
                  </a:lnTo>
                  <a:lnTo>
                    <a:pt x="29552" y="2933"/>
                  </a:lnTo>
                  <a:lnTo>
                    <a:pt x="29438" y="3263"/>
                  </a:lnTo>
                  <a:lnTo>
                    <a:pt x="29502" y="5600"/>
                  </a:lnTo>
                  <a:lnTo>
                    <a:pt x="29616" y="5905"/>
                  </a:lnTo>
                  <a:lnTo>
                    <a:pt x="30568" y="6718"/>
                  </a:lnTo>
                  <a:lnTo>
                    <a:pt x="31127" y="6921"/>
                  </a:lnTo>
                  <a:lnTo>
                    <a:pt x="32524" y="6921"/>
                  </a:lnTo>
                  <a:lnTo>
                    <a:pt x="33121" y="6680"/>
                  </a:lnTo>
                  <a:lnTo>
                    <a:pt x="33832" y="5867"/>
                  </a:lnTo>
                  <a:lnTo>
                    <a:pt x="33959" y="5600"/>
                  </a:lnTo>
                  <a:lnTo>
                    <a:pt x="33997" y="5308"/>
                  </a:lnTo>
                  <a:lnTo>
                    <a:pt x="32677" y="5308"/>
                  </a:lnTo>
                  <a:lnTo>
                    <a:pt x="32486" y="5600"/>
                  </a:lnTo>
                  <a:lnTo>
                    <a:pt x="32270" y="5791"/>
                  </a:lnTo>
                  <a:lnTo>
                    <a:pt x="32054" y="5867"/>
                  </a:lnTo>
                  <a:lnTo>
                    <a:pt x="31534" y="5867"/>
                  </a:lnTo>
                  <a:lnTo>
                    <a:pt x="31318" y="5803"/>
                  </a:lnTo>
                  <a:lnTo>
                    <a:pt x="30848" y="5486"/>
                  </a:lnTo>
                  <a:lnTo>
                    <a:pt x="30772" y="5308"/>
                  </a:lnTo>
                  <a:lnTo>
                    <a:pt x="30670" y="4635"/>
                  </a:lnTo>
                  <a:lnTo>
                    <a:pt x="34061" y="4635"/>
                  </a:lnTo>
                  <a:close/>
                </a:path>
                <a:path w="65404" h="8255">
                  <a:moveTo>
                    <a:pt x="39420" y="2806"/>
                  </a:moveTo>
                  <a:lnTo>
                    <a:pt x="39255" y="2349"/>
                  </a:lnTo>
                  <a:lnTo>
                    <a:pt x="38938" y="2082"/>
                  </a:lnTo>
                  <a:lnTo>
                    <a:pt x="38608" y="1816"/>
                  </a:lnTo>
                  <a:lnTo>
                    <a:pt x="38188" y="1689"/>
                  </a:lnTo>
                  <a:lnTo>
                    <a:pt x="37261" y="1689"/>
                  </a:lnTo>
                  <a:lnTo>
                    <a:pt x="36931" y="1790"/>
                  </a:lnTo>
                  <a:lnTo>
                    <a:pt x="36512" y="2095"/>
                  </a:lnTo>
                  <a:lnTo>
                    <a:pt x="36360" y="2286"/>
                  </a:lnTo>
                  <a:lnTo>
                    <a:pt x="36195" y="2540"/>
                  </a:lnTo>
                  <a:lnTo>
                    <a:pt x="36195" y="1816"/>
                  </a:lnTo>
                  <a:lnTo>
                    <a:pt x="34950" y="1816"/>
                  </a:lnTo>
                  <a:lnTo>
                    <a:pt x="34950" y="6756"/>
                  </a:lnTo>
                  <a:lnTo>
                    <a:pt x="36233" y="6756"/>
                  </a:lnTo>
                  <a:lnTo>
                    <a:pt x="36233" y="3771"/>
                  </a:lnTo>
                  <a:lnTo>
                    <a:pt x="36271" y="3517"/>
                  </a:lnTo>
                  <a:lnTo>
                    <a:pt x="36525" y="2946"/>
                  </a:lnTo>
                  <a:lnTo>
                    <a:pt x="36830" y="2768"/>
                  </a:lnTo>
                  <a:lnTo>
                    <a:pt x="37617" y="2768"/>
                  </a:lnTo>
                  <a:lnTo>
                    <a:pt x="37858" y="2895"/>
                  </a:lnTo>
                  <a:lnTo>
                    <a:pt x="38061" y="3289"/>
                  </a:lnTo>
                  <a:lnTo>
                    <a:pt x="38100" y="3479"/>
                  </a:lnTo>
                  <a:lnTo>
                    <a:pt x="38100" y="6756"/>
                  </a:lnTo>
                  <a:lnTo>
                    <a:pt x="39420" y="6756"/>
                  </a:lnTo>
                  <a:lnTo>
                    <a:pt x="39420" y="2806"/>
                  </a:lnTo>
                  <a:close/>
                </a:path>
                <a:path w="65404" h="8255">
                  <a:moveTo>
                    <a:pt x="42875" y="1854"/>
                  </a:moveTo>
                  <a:lnTo>
                    <a:pt x="42075" y="1854"/>
                  </a:lnTo>
                  <a:lnTo>
                    <a:pt x="42075" y="469"/>
                  </a:lnTo>
                  <a:lnTo>
                    <a:pt x="40792" y="469"/>
                  </a:lnTo>
                  <a:lnTo>
                    <a:pt x="40792" y="1854"/>
                  </a:lnTo>
                  <a:lnTo>
                    <a:pt x="40106" y="1854"/>
                  </a:lnTo>
                  <a:lnTo>
                    <a:pt x="40106" y="2768"/>
                  </a:lnTo>
                  <a:lnTo>
                    <a:pt x="40792" y="2768"/>
                  </a:lnTo>
                  <a:lnTo>
                    <a:pt x="40792" y="6134"/>
                  </a:lnTo>
                  <a:lnTo>
                    <a:pt x="40868" y="6350"/>
                  </a:lnTo>
                  <a:lnTo>
                    <a:pt x="41236" y="6743"/>
                  </a:lnTo>
                  <a:lnTo>
                    <a:pt x="41656" y="6845"/>
                  </a:lnTo>
                  <a:lnTo>
                    <a:pt x="42875" y="6807"/>
                  </a:lnTo>
                  <a:lnTo>
                    <a:pt x="42875" y="5829"/>
                  </a:lnTo>
                  <a:lnTo>
                    <a:pt x="42367" y="5842"/>
                  </a:lnTo>
                  <a:lnTo>
                    <a:pt x="42202" y="5816"/>
                  </a:lnTo>
                  <a:lnTo>
                    <a:pt x="42075" y="5588"/>
                  </a:lnTo>
                  <a:lnTo>
                    <a:pt x="42075" y="2768"/>
                  </a:lnTo>
                  <a:lnTo>
                    <a:pt x="42875" y="2768"/>
                  </a:lnTo>
                  <a:lnTo>
                    <a:pt x="42875" y="1854"/>
                  </a:lnTo>
                  <a:close/>
                </a:path>
                <a:path w="65404" h="8255">
                  <a:moveTo>
                    <a:pt x="45034" y="1803"/>
                  </a:moveTo>
                  <a:lnTo>
                    <a:pt x="43726" y="1803"/>
                  </a:lnTo>
                  <a:lnTo>
                    <a:pt x="43726" y="6756"/>
                  </a:lnTo>
                  <a:lnTo>
                    <a:pt x="45034" y="6756"/>
                  </a:lnTo>
                  <a:lnTo>
                    <a:pt x="45034" y="1803"/>
                  </a:lnTo>
                  <a:close/>
                </a:path>
                <a:path w="65404" h="8255">
                  <a:moveTo>
                    <a:pt x="45034" y="25"/>
                  </a:moveTo>
                  <a:lnTo>
                    <a:pt x="43726" y="25"/>
                  </a:lnTo>
                  <a:lnTo>
                    <a:pt x="43726" y="1219"/>
                  </a:lnTo>
                  <a:lnTo>
                    <a:pt x="45034" y="1219"/>
                  </a:lnTo>
                  <a:lnTo>
                    <a:pt x="45034" y="25"/>
                  </a:lnTo>
                  <a:close/>
                </a:path>
                <a:path w="65404" h="8255">
                  <a:moveTo>
                    <a:pt x="48653" y="1854"/>
                  </a:moveTo>
                  <a:lnTo>
                    <a:pt x="47802" y="1854"/>
                  </a:lnTo>
                  <a:lnTo>
                    <a:pt x="47802" y="1333"/>
                  </a:lnTo>
                  <a:lnTo>
                    <a:pt x="47955" y="1092"/>
                  </a:lnTo>
                  <a:lnTo>
                    <a:pt x="48082" y="1041"/>
                  </a:lnTo>
                  <a:lnTo>
                    <a:pt x="48615" y="1079"/>
                  </a:lnTo>
                  <a:lnTo>
                    <a:pt x="48615" y="25"/>
                  </a:lnTo>
                  <a:lnTo>
                    <a:pt x="48348" y="0"/>
                  </a:lnTo>
                  <a:lnTo>
                    <a:pt x="47409" y="0"/>
                  </a:lnTo>
                  <a:lnTo>
                    <a:pt x="46951" y="139"/>
                  </a:lnTo>
                  <a:lnTo>
                    <a:pt x="46761" y="444"/>
                  </a:lnTo>
                  <a:lnTo>
                    <a:pt x="46583" y="647"/>
                  </a:lnTo>
                  <a:lnTo>
                    <a:pt x="46494" y="1003"/>
                  </a:lnTo>
                  <a:lnTo>
                    <a:pt x="46494" y="1854"/>
                  </a:lnTo>
                  <a:lnTo>
                    <a:pt x="45783" y="1854"/>
                  </a:lnTo>
                  <a:lnTo>
                    <a:pt x="45783" y="2768"/>
                  </a:lnTo>
                  <a:lnTo>
                    <a:pt x="46507" y="2768"/>
                  </a:lnTo>
                  <a:lnTo>
                    <a:pt x="46507" y="6756"/>
                  </a:lnTo>
                  <a:lnTo>
                    <a:pt x="47802" y="6756"/>
                  </a:lnTo>
                  <a:lnTo>
                    <a:pt x="47802" y="2768"/>
                  </a:lnTo>
                  <a:lnTo>
                    <a:pt x="48653" y="2768"/>
                  </a:lnTo>
                  <a:lnTo>
                    <a:pt x="48653" y="1854"/>
                  </a:lnTo>
                  <a:close/>
                </a:path>
                <a:path w="65404" h="8255">
                  <a:moveTo>
                    <a:pt x="50723" y="1803"/>
                  </a:moveTo>
                  <a:lnTo>
                    <a:pt x="49415" y="1803"/>
                  </a:lnTo>
                  <a:lnTo>
                    <a:pt x="49415" y="6756"/>
                  </a:lnTo>
                  <a:lnTo>
                    <a:pt x="50723" y="6756"/>
                  </a:lnTo>
                  <a:lnTo>
                    <a:pt x="50723" y="1803"/>
                  </a:lnTo>
                  <a:close/>
                </a:path>
                <a:path w="65404" h="8255">
                  <a:moveTo>
                    <a:pt x="50723" y="25"/>
                  </a:moveTo>
                  <a:lnTo>
                    <a:pt x="49415" y="25"/>
                  </a:lnTo>
                  <a:lnTo>
                    <a:pt x="49415" y="1219"/>
                  </a:lnTo>
                  <a:lnTo>
                    <a:pt x="50723" y="1219"/>
                  </a:lnTo>
                  <a:lnTo>
                    <a:pt x="50723" y="25"/>
                  </a:lnTo>
                  <a:close/>
                </a:path>
                <a:path w="65404" h="8255">
                  <a:moveTo>
                    <a:pt x="56273" y="4635"/>
                  </a:moveTo>
                  <a:lnTo>
                    <a:pt x="56248" y="3784"/>
                  </a:lnTo>
                  <a:lnTo>
                    <a:pt x="56146" y="3213"/>
                  </a:lnTo>
                  <a:lnTo>
                    <a:pt x="56045" y="2933"/>
                  </a:lnTo>
                  <a:lnTo>
                    <a:pt x="55918" y="2743"/>
                  </a:lnTo>
                  <a:lnTo>
                    <a:pt x="55638" y="2298"/>
                  </a:lnTo>
                  <a:lnTo>
                    <a:pt x="55372" y="2057"/>
                  </a:lnTo>
                  <a:lnTo>
                    <a:pt x="54927" y="1854"/>
                  </a:lnTo>
                  <a:lnTo>
                    <a:pt x="54927" y="3784"/>
                  </a:lnTo>
                  <a:lnTo>
                    <a:pt x="52920" y="3784"/>
                  </a:lnTo>
                  <a:lnTo>
                    <a:pt x="52959" y="3467"/>
                  </a:lnTo>
                  <a:lnTo>
                    <a:pt x="53086" y="3187"/>
                  </a:lnTo>
                  <a:lnTo>
                    <a:pt x="53390" y="2832"/>
                  </a:lnTo>
                  <a:lnTo>
                    <a:pt x="53632" y="2743"/>
                  </a:lnTo>
                  <a:lnTo>
                    <a:pt x="54203" y="2743"/>
                  </a:lnTo>
                  <a:lnTo>
                    <a:pt x="54432" y="2832"/>
                  </a:lnTo>
                  <a:lnTo>
                    <a:pt x="54800" y="3187"/>
                  </a:lnTo>
                  <a:lnTo>
                    <a:pt x="54914" y="3467"/>
                  </a:lnTo>
                  <a:lnTo>
                    <a:pt x="54927" y="3784"/>
                  </a:lnTo>
                  <a:lnTo>
                    <a:pt x="54927" y="1854"/>
                  </a:lnTo>
                  <a:lnTo>
                    <a:pt x="54711" y="1752"/>
                  </a:lnTo>
                  <a:lnTo>
                    <a:pt x="54343" y="1676"/>
                  </a:lnTo>
                  <a:lnTo>
                    <a:pt x="53238" y="1676"/>
                  </a:lnTo>
                  <a:lnTo>
                    <a:pt x="52666" y="1905"/>
                  </a:lnTo>
                  <a:lnTo>
                    <a:pt x="51879" y="2743"/>
                  </a:lnTo>
                  <a:lnTo>
                    <a:pt x="51765" y="2933"/>
                  </a:lnTo>
                  <a:lnTo>
                    <a:pt x="51650" y="3263"/>
                  </a:lnTo>
                  <a:lnTo>
                    <a:pt x="51714" y="5600"/>
                  </a:lnTo>
                  <a:lnTo>
                    <a:pt x="51828" y="5905"/>
                  </a:lnTo>
                  <a:lnTo>
                    <a:pt x="52781" y="6718"/>
                  </a:lnTo>
                  <a:lnTo>
                    <a:pt x="53340" y="6921"/>
                  </a:lnTo>
                  <a:lnTo>
                    <a:pt x="54737" y="6921"/>
                  </a:lnTo>
                  <a:lnTo>
                    <a:pt x="55321" y="6680"/>
                  </a:lnTo>
                  <a:lnTo>
                    <a:pt x="56045" y="5867"/>
                  </a:lnTo>
                  <a:lnTo>
                    <a:pt x="56172" y="5600"/>
                  </a:lnTo>
                  <a:lnTo>
                    <a:pt x="56210" y="5308"/>
                  </a:lnTo>
                  <a:lnTo>
                    <a:pt x="54889" y="5308"/>
                  </a:lnTo>
                  <a:lnTo>
                    <a:pt x="54698" y="5600"/>
                  </a:lnTo>
                  <a:lnTo>
                    <a:pt x="54483" y="5791"/>
                  </a:lnTo>
                  <a:lnTo>
                    <a:pt x="54267" y="5867"/>
                  </a:lnTo>
                  <a:lnTo>
                    <a:pt x="53746" y="5867"/>
                  </a:lnTo>
                  <a:lnTo>
                    <a:pt x="53530" y="5803"/>
                  </a:lnTo>
                  <a:lnTo>
                    <a:pt x="53060" y="5486"/>
                  </a:lnTo>
                  <a:lnTo>
                    <a:pt x="52984" y="5308"/>
                  </a:lnTo>
                  <a:lnTo>
                    <a:pt x="52882" y="4635"/>
                  </a:lnTo>
                  <a:lnTo>
                    <a:pt x="56273" y="4635"/>
                  </a:lnTo>
                  <a:close/>
                </a:path>
                <a:path w="65404" h="8255">
                  <a:moveTo>
                    <a:pt x="60007" y="1701"/>
                  </a:moveTo>
                  <a:lnTo>
                    <a:pt x="59448" y="1689"/>
                  </a:lnTo>
                  <a:lnTo>
                    <a:pt x="59131" y="1790"/>
                  </a:lnTo>
                  <a:lnTo>
                    <a:pt x="58737" y="2120"/>
                  </a:lnTo>
                  <a:lnTo>
                    <a:pt x="58559" y="2336"/>
                  </a:lnTo>
                  <a:lnTo>
                    <a:pt x="58369" y="2667"/>
                  </a:lnTo>
                  <a:lnTo>
                    <a:pt x="58369" y="1803"/>
                  </a:lnTo>
                  <a:lnTo>
                    <a:pt x="57137" y="1803"/>
                  </a:lnTo>
                  <a:lnTo>
                    <a:pt x="57137" y="6756"/>
                  </a:lnTo>
                  <a:lnTo>
                    <a:pt x="58432" y="6756"/>
                  </a:lnTo>
                  <a:lnTo>
                    <a:pt x="58432" y="4000"/>
                  </a:lnTo>
                  <a:lnTo>
                    <a:pt x="58483" y="3695"/>
                  </a:lnTo>
                  <a:lnTo>
                    <a:pt x="58762" y="3162"/>
                  </a:lnTo>
                  <a:lnTo>
                    <a:pt x="59118" y="2997"/>
                  </a:lnTo>
                  <a:lnTo>
                    <a:pt x="59626" y="2997"/>
                  </a:lnTo>
                  <a:lnTo>
                    <a:pt x="60007" y="3022"/>
                  </a:lnTo>
                  <a:lnTo>
                    <a:pt x="60007" y="1701"/>
                  </a:lnTo>
                  <a:close/>
                </a:path>
                <a:path w="65404" h="8255">
                  <a:moveTo>
                    <a:pt x="64973" y="4889"/>
                  </a:moveTo>
                  <a:lnTo>
                    <a:pt x="62661" y="3606"/>
                  </a:lnTo>
                  <a:lnTo>
                    <a:pt x="62217" y="3492"/>
                  </a:lnTo>
                  <a:lnTo>
                    <a:pt x="61963" y="3352"/>
                  </a:lnTo>
                  <a:lnTo>
                    <a:pt x="61899" y="2971"/>
                  </a:lnTo>
                  <a:lnTo>
                    <a:pt x="62204" y="2692"/>
                  </a:lnTo>
                  <a:lnTo>
                    <a:pt x="62395" y="2654"/>
                  </a:lnTo>
                  <a:lnTo>
                    <a:pt x="63017" y="2654"/>
                  </a:lnTo>
                  <a:lnTo>
                    <a:pt x="63258" y="2743"/>
                  </a:lnTo>
                  <a:lnTo>
                    <a:pt x="63474" y="3022"/>
                  </a:lnTo>
                  <a:lnTo>
                    <a:pt x="63525" y="3149"/>
                  </a:lnTo>
                  <a:lnTo>
                    <a:pt x="63550" y="3314"/>
                  </a:lnTo>
                  <a:lnTo>
                    <a:pt x="64846" y="3314"/>
                  </a:lnTo>
                  <a:lnTo>
                    <a:pt x="64782" y="2705"/>
                  </a:lnTo>
                  <a:lnTo>
                    <a:pt x="64554" y="2286"/>
                  </a:lnTo>
                  <a:lnTo>
                    <a:pt x="63779" y="1790"/>
                  </a:lnTo>
                  <a:lnTo>
                    <a:pt x="63284" y="1663"/>
                  </a:lnTo>
                  <a:lnTo>
                    <a:pt x="62014" y="1663"/>
                  </a:lnTo>
                  <a:lnTo>
                    <a:pt x="61506" y="1828"/>
                  </a:lnTo>
                  <a:lnTo>
                    <a:pt x="60794" y="2489"/>
                  </a:lnTo>
                  <a:lnTo>
                    <a:pt x="60604" y="2882"/>
                  </a:lnTo>
                  <a:lnTo>
                    <a:pt x="60604" y="3721"/>
                  </a:lnTo>
                  <a:lnTo>
                    <a:pt x="60731" y="4025"/>
                  </a:lnTo>
                  <a:lnTo>
                    <a:pt x="61188" y="4432"/>
                  </a:lnTo>
                  <a:lnTo>
                    <a:pt x="61582" y="4610"/>
                  </a:lnTo>
                  <a:lnTo>
                    <a:pt x="62915" y="4927"/>
                  </a:lnTo>
                  <a:lnTo>
                    <a:pt x="63373" y="5067"/>
                  </a:lnTo>
                  <a:lnTo>
                    <a:pt x="63614" y="5207"/>
                  </a:lnTo>
                  <a:lnTo>
                    <a:pt x="63665" y="5626"/>
                  </a:lnTo>
                  <a:lnTo>
                    <a:pt x="63296" y="5880"/>
                  </a:lnTo>
                  <a:lnTo>
                    <a:pt x="63093" y="5918"/>
                  </a:lnTo>
                  <a:lnTo>
                    <a:pt x="62407" y="5918"/>
                  </a:lnTo>
                  <a:lnTo>
                    <a:pt x="62103" y="5842"/>
                  </a:lnTo>
                  <a:lnTo>
                    <a:pt x="61861" y="5575"/>
                  </a:lnTo>
                  <a:lnTo>
                    <a:pt x="61798" y="5397"/>
                  </a:lnTo>
                  <a:lnTo>
                    <a:pt x="61772" y="5168"/>
                  </a:lnTo>
                  <a:lnTo>
                    <a:pt x="60464" y="5168"/>
                  </a:lnTo>
                  <a:lnTo>
                    <a:pt x="60464" y="5676"/>
                  </a:lnTo>
                  <a:lnTo>
                    <a:pt x="60642" y="6108"/>
                  </a:lnTo>
                  <a:lnTo>
                    <a:pt x="61391" y="6756"/>
                  </a:lnTo>
                  <a:lnTo>
                    <a:pt x="61963" y="6921"/>
                  </a:lnTo>
                  <a:lnTo>
                    <a:pt x="63500" y="6921"/>
                  </a:lnTo>
                  <a:lnTo>
                    <a:pt x="64071" y="6769"/>
                  </a:lnTo>
                  <a:lnTo>
                    <a:pt x="64795" y="6146"/>
                  </a:lnTo>
                  <a:lnTo>
                    <a:pt x="64973" y="5740"/>
                  </a:lnTo>
                  <a:lnTo>
                    <a:pt x="64973" y="48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3" name="object 70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006337" y="2410970"/>
              <a:ext cx="111578" cy="79416"/>
            </a:xfrm>
            <a:prstGeom prst="rect">
              <a:avLst/>
            </a:prstGeom>
          </p:spPr>
        </p:pic>
      </p:grpSp>
      <p:grpSp>
        <p:nvGrpSpPr>
          <p:cNvPr id="704" name="object 704"/>
          <p:cNvGrpSpPr/>
          <p:nvPr/>
        </p:nvGrpSpPr>
        <p:grpSpPr>
          <a:xfrm>
            <a:off x="5196949" y="2363321"/>
            <a:ext cx="434340" cy="310515"/>
            <a:chOff x="5196949" y="2363321"/>
            <a:chExt cx="434340" cy="310515"/>
          </a:xfrm>
        </p:grpSpPr>
        <p:pic>
          <p:nvPicPr>
            <p:cNvPr id="705" name="object 70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96949" y="2363321"/>
              <a:ext cx="433922" cy="309910"/>
            </a:xfrm>
            <a:prstGeom prst="rect">
              <a:avLst/>
            </a:prstGeom>
          </p:spPr>
        </p:pic>
        <p:sp>
          <p:nvSpPr>
            <p:cNvPr id="706" name="object 706"/>
            <p:cNvSpPr/>
            <p:nvPr/>
          </p:nvSpPr>
          <p:spPr>
            <a:xfrm>
              <a:off x="5374703" y="2523095"/>
              <a:ext cx="73660" cy="8890"/>
            </a:xfrm>
            <a:custGeom>
              <a:avLst/>
              <a:gdLst/>
              <a:ahLst/>
              <a:cxnLst/>
              <a:rect l="l" t="t" r="r" b="b"/>
              <a:pathLst>
                <a:path w="73660" h="8889">
                  <a:moveTo>
                    <a:pt x="4762" y="1816"/>
                  </a:moveTo>
                  <a:lnTo>
                    <a:pt x="3517" y="1816"/>
                  </a:lnTo>
                  <a:lnTo>
                    <a:pt x="3517" y="2552"/>
                  </a:lnTo>
                  <a:lnTo>
                    <a:pt x="3467" y="3708"/>
                  </a:lnTo>
                  <a:lnTo>
                    <a:pt x="3365" y="5156"/>
                  </a:lnTo>
                  <a:lnTo>
                    <a:pt x="3162" y="5600"/>
                  </a:lnTo>
                  <a:lnTo>
                    <a:pt x="2832" y="5803"/>
                  </a:lnTo>
                  <a:lnTo>
                    <a:pt x="1930" y="5803"/>
                  </a:lnTo>
                  <a:lnTo>
                    <a:pt x="1612" y="5600"/>
                  </a:lnTo>
                  <a:lnTo>
                    <a:pt x="1460" y="5232"/>
                  </a:lnTo>
                  <a:lnTo>
                    <a:pt x="1397" y="3441"/>
                  </a:lnTo>
                  <a:lnTo>
                    <a:pt x="1803" y="2946"/>
                  </a:lnTo>
                  <a:lnTo>
                    <a:pt x="2070" y="2819"/>
                  </a:lnTo>
                  <a:lnTo>
                    <a:pt x="2857" y="2819"/>
                  </a:lnTo>
                  <a:lnTo>
                    <a:pt x="3175" y="3035"/>
                  </a:lnTo>
                  <a:lnTo>
                    <a:pt x="3467" y="3708"/>
                  </a:lnTo>
                  <a:lnTo>
                    <a:pt x="3467" y="2476"/>
                  </a:lnTo>
                  <a:lnTo>
                    <a:pt x="3352" y="2286"/>
                  </a:lnTo>
                  <a:lnTo>
                    <a:pt x="3213" y="2095"/>
                  </a:lnTo>
                  <a:lnTo>
                    <a:pt x="2806" y="1778"/>
                  </a:lnTo>
                  <a:lnTo>
                    <a:pt x="2476" y="1676"/>
                  </a:lnTo>
                  <a:lnTo>
                    <a:pt x="1473" y="1676"/>
                  </a:lnTo>
                  <a:lnTo>
                    <a:pt x="965" y="1930"/>
                  </a:lnTo>
                  <a:lnTo>
                    <a:pt x="228" y="2819"/>
                  </a:lnTo>
                  <a:lnTo>
                    <a:pt x="127" y="3035"/>
                  </a:lnTo>
                  <a:lnTo>
                    <a:pt x="0" y="3441"/>
                  </a:lnTo>
                  <a:lnTo>
                    <a:pt x="101" y="5613"/>
                  </a:lnTo>
                  <a:lnTo>
                    <a:pt x="190" y="5803"/>
                  </a:lnTo>
                  <a:lnTo>
                    <a:pt x="965" y="6680"/>
                  </a:lnTo>
                  <a:lnTo>
                    <a:pt x="1447" y="6908"/>
                  </a:lnTo>
                  <a:lnTo>
                    <a:pt x="2425" y="6908"/>
                  </a:lnTo>
                  <a:lnTo>
                    <a:pt x="2743" y="6832"/>
                  </a:lnTo>
                  <a:lnTo>
                    <a:pt x="3213" y="6515"/>
                  </a:lnTo>
                  <a:lnTo>
                    <a:pt x="3378" y="6350"/>
                  </a:lnTo>
                  <a:lnTo>
                    <a:pt x="3479" y="6146"/>
                  </a:lnTo>
                  <a:lnTo>
                    <a:pt x="3479" y="8712"/>
                  </a:lnTo>
                  <a:lnTo>
                    <a:pt x="4762" y="8712"/>
                  </a:lnTo>
                  <a:lnTo>
                    <a:pt x="4762" y="6146"/>
                  </a:lnTo>
                  <a:lnTo>
                    <a:pt x="4762" y="5803"/>
                  </a:lnTo>
                  <a:lnTo>
                    <a:pt x="4762" y="2819"/>
                  </a:lnTo>
                  <a:lnTo>
                    <a:pt x="4762" y="2552"/>
                  </a:lnTo>
                  <a:lnTo>
                    <a:pt x="4762" y="1816"/>
                  </a:lnTo>
                  <a:close/>
                </a:path>
                <a:path w="73660" h="8889">
                  <a:moveTo>
                    <a:pt x="10401" y="1803"/>
                  </a:moveTo>
                  <a:lnTo>
                    <a:pt x="9080" y="1803"/>
                  </a:lnTo>
                  <a:lnTo>
                    <a:pt x="9080" y="4813"/>
                  </a:lnTo>
                  <a:lnTo>
                    <a:pt x="9042" y="5080"/>
                  </a:lnTo>
                  <a:lnTo>
                    <a:pt x="8801" y="5626"/>
                  </a:lnTo>
                  <a:lnTo>
                    <a:pt x="8496" y="5803"/>
                  </a:lnTo>
                  <a:lnTo>
                    <a:pt x="7708" y="5803"/>
                  </a:lnTo>
                  <a:lnTo>
                    <a:pt x="7467" y="5676"/>
                  </a:lnTo>
                  <a:lnTo>
                    <a:pt x="7289" y="5283"/>
                  </a:lnTo>
                  <a:lnTo>
                    <a:pt x="7264" y="5080"/>
                  </a:lnTo>
                  <a:lnTo>
                    <a:pt x="7264" y="1803"/>
                  </a:lnTo>
                  <a:lnTo>
                    <a:pt x="5930" y="1803"/>
                  </a:lnTo>
                  <a:lnTo>
                    <a:pt x="5930" y="5359"/>
                  </a:lnTo>
                  <a:lnTo>
                    <a:pt x="6007" y="5778"/>
                  </a:lnTo>
                  <a:lnTo>
                    <a:pt x="6400" y="6604"/>
                  </a:lnTo>
                  <a:lnTo>
                    <a:pt x="6896" y="6858"/>
                  </a:lnTo>
                  <a:lnTo>
                    <a:pt x="7874" y="6858"/>
                  </a:lnTo>
                  <a:lnTo>
                    <a:pt x="9144" y="6057"/>
                  </a:lnTo>
                  <a:lnTo>
                    <a:pt x="9144" y="6756"/>
                  </a:lnTo>
                  <a:lnTo>
                    <a:pt x="10401" y="6756"/>
                  </a:lnTo>
                  <a:lnTo>
                    <a:pt x="10401" y="1803"/>
                  </a:lnTo>
                  <a:close/>
                </a:path>
                <a:path w="73660" h="8889">
                  <a:moveTo>
                    <a:pt x="15938" y="4648"/>
                  </a:moveTo>
                  <a:lnTo>
                    <a:pt x="15925" y="3784"/>
                  </a:lnTo>
                  <a:lnTo>
                    <a:pt x="15824" y="3213"/>
                  </a:lnTo>
                  <a:lnTo>
                    <a:pt x="15722" y="2933"/>
                  </a:lnTo>
                  <a:lnTo>
                    <a:pt x="15595" y="2743"/>
                  </a:lnTo>
                  <a:lnTo>
                    <a:pt x="15316" y="2298"/>
                  </a:lnTo>
                  <a:lnTo>
                    <a:pt x="15036" y="2057"/>
                  </a:lnTo>
                  <a:lnTo>
                    <a:pt x="14605" y="1866"/>
                  </a:lnTo>
                  <a:lnTo>
                    <a:pt x="14605" y="3784"/>
                  </a:lnTo>
                  <a:lnTo>
                    <a:pt x="12585" y="3784"/>
                  </a:lnTo>
                  <a:lnTo>
                    <a:pt x="12636" y="3467"/>
                  </a:lnTo>
                  <a:lnTo>
                    <a:pt x="12763" y="3187"/>
                  </a:lnTo>
                  <a:lnTo>
                    <a:pt x="13068" y="2832"/>
                  </a:lnTo>
                  <a:lnTo>
                    <a:pt x="13296" y="2743"/>
                  </a:lnTo>
                  <a:lnTo>
                    <a:pt x="13868" y="2743"/>
                  </a:lnTo>
                  <a:lnTo>
                    <a:pt x="14109" y="2832"/>
                  </a:lnTo>
                  <a:lnTo>
                    <a:pt x="14478" y="3187"/>
                  </a:lnTo>
                  <a:lnTo>
                    <a:pt x="14579" y="3467"/>
                  </a:lnTo>
                  <a:lnTo>
                    <a:pt x="14605" y="3784"/>
                  </a:lnTo>
                  <a:lnTo>
                    <a:pt x="14605" y="1866"/>
                  </a:lnTo>
                  <a:lnTo>
                    <a:pt x="14376" y="1752"/>
                  </a:lnTo>
                  <a:lnTo>
                    <a:pt x="14008" y="1676"/>
                  </a:lnTo>
                  <a:lnTo>
                    <a:pt x="12903" y="1676"/>
                  </a:lnTo>
                  <a:lnTo>
                    <a:pt x="12344" y="1905"/>
                  </a:lnTo>
                  <a:lnTo>
                    <a:pt x="11544" y="2743"/>
                  </a:lnTo>
                  <a:lnTo>
                    <a:pt x="11442" y="2933"/>
                  </a:lnTo>
                  <a:lnTo>
                    <a:pt x="11328" y="3263"/>
                  </a:lnTo>
                  <a:lnTo>
                    <a:pt x="11379" y="5600"/>
                  </a:lnTo>
                  <a:lnTo>
                    <a:pt x="11493" y="5905"/>
                  </a:lnTo>
                  <a:lnTo>
                    <a:pt x="12458" y="6718"/>
                  </a:lnTo>
                  <a:lnTo>
                    <a:pt x="13017" y="6921"/>
                  </a:lnTo>
                  <a:lnTo>
                    <a:pt x="14401" y="6921"/>
                  </a:lnTo>
                  <a:lnTo>
                    <a:pt x="14998" y="6680"/>
                  </a:lnTo>
                  <a:lnTo>
                    <a:pt x="15709" y="5867"/>
                  </a:lnTo>
                  <a:lnTo>
                    <a:pt x="15849" y="5600"/>
                  </a:lnTo>
                  <a:lnTo>
                    <a:pt x="15887" y="5308"/>
                  </a:lnTo>
                  <a:lnTo>
                    <a:pt x="14566" y="5308"/>
                  </a:lnTo>
                  <a:lnTo>
                    <a:pt x="14376" y="5600"/>
                  </a:lnTo>
                  <a:lnTo>
                    <a:pt x="14160" y="5791"/>
                  </a:lnTo>
                  <a:lnTo>
                    <a:pt x="13931" y="5867"/>
                  </a:lnTo>
                  <a:lnTo>
                    <a:pt x="13423" y="5867"/>
                  </a:lnTo>
                  <a:lnTo>
                    <a:pt x="13208" y="5803"/>
                  </a:lnTo>
                  <a:lnTo>
                    <a:pt x="12738" y="5486"/>
                  </a:lnTo>
                  <a:lnTo>
                    <a:pt x="12649" y="5308"/>
                  </a:lnTo>
                  <a:lnTo>
                    <a:pt x="12560" y="4648"/>
                  </a:lnTo>
                  <a:lnTo>
                    <a:pt x="15938" y="4648"/>
                  </a:lnTo>
                  <a:close/>
                </a:path>
                <a:path w="73660" h="8889">
                  <a:moveTo>
                    <a:pt x="19685" y="1701"/>
                  </a:moveTo>
                  <a:lnTo>
                    <a:pt x="19113" y="1689"/>
                  </a:lnTo>
                  <a:lnTo>
                    <a:pt x="18808" y="1790"/>
                  </a:lnTo>
                  <a:lnTo>
                    <a:pt x="18415" y="2120"/>
                  </a:lnTo>
                  <a:lnTo>
                    <a:pt x="18237" y="2336"/>
                  </a:lnTo>
                  <a:lnTo>
                    <a:pt x="18046" y="2667"/>
                  </a:lnTo>
                  <a:lnTo>
                    <a:pt x="18046" y="1803"/>
                  </a:lnTo>
                  <a:lnTo>
                    <a:pt x="16802" y="1803"/>
                  </a:lnTo>
                  <a:lnTo>
                    <a:pt x="16802" y="6756"/>
                  </a:lnTo>
                  <a:lnTo>
                    <a:pt x="18110" y="6756"/>
                  </a:lnTo>
                  <a:lnTo>
                    <a:pt x="18110" y="4000"/>
                  </a:lnTo>
                  <a:lnTo>
                    <a:pt x="18161" y="3708"/>
                  </a:lnTo>
                  <a:lnTo>
                    <a:pt x="18440" y="3175"/>
                  </a:lnTo>
                  <a:lnTo>
                    <a:pt x="18783" y="2997"/>
                  </a:lnTo>
                  <a:lnTo>
                    <a:pt x="19304" y="2997"/>
                  </a:lnTo>
                  <a:lnTo>
                    <a:pt x="19685" y="3022"/>
                  </a:lnTo>
                  <a:lnTo>
                    <a:pt x="19685" y="1701"/>
                  </a:lnTo>
                  <a:close/>
                </a:path>
                <a:path w="73660" h="8889">
                  <a:moveTo>
                    <a:pt x="24841" y="1803"/>
                  </a:moveTo>
                  <a:lnTo>
                    <a:pt x="23469" y="1803"/>
                  </a:lnTo>
                  <a:lnTo>
                    <a:pt x="22453" y="5461"/>
                  </a:lnTo>
                  <a:lnTo>
                    <a:pt x="21361" y="1803"/>
                  </a:lnTo>
                  <a:lnTo>
                    <a:pt x="19926" y="1803"/>
                  </a:lnTo>
                  <a:lnTo>
                    <a:pt x="21755" y="7010"/>
                  </a:lnTo>
                  <a:lnTo>
                    <a:pt x="21056" y="7721"/>
                  </a:lnTo>
                  <a:lnTo>
                    <a:pt x="20637" y="7708"/>
                  </a:lnTo>
                  <a:lnTo>
                    <a:pt x="20637" y="8737"/>
                  </a:lnTo>
                  <a:lnTo>
                    <a:pt x="21793" y="8763"/>
                  </a:lnTo>
                  <a:lnTo>
                    <a:pt x="22186" y="8648"/>
                  </a:lnTo>
                  <a:lnTo>
                    <a:pt x="22555" y="8191"/>
                  </a:lnTo>
                  <a:lnTo>
                    <a:pt x="22821" y="7620"/>
                  </a:lnTo>
                  <a:lnTo>
                    <a:pt x="24841" y="1803"/>
                  </a:lnTo>
                  <a:close/>
                </a:path>
                <a:path w="73660" h="8889">
                  <a:moveTo>
                    <a:pt x="29895" y="3581"/>
                  </a:moveTo>
                  <a:lnTo>
                    <a:pt x="29819" y="2870"/>
                  </a:lnTo>
                  <a:lnTo>
                    <a:pt x="29591" y="2387"/>
                  </a:lnTo>
                  <a:lnTo>
                    <a:pt x="28790" y="1828"/>
                  </a:lnTo>
                  <a:lnTo>
                    <a:pt x="28282" y="1689"/>
                  </a:lnTo>
                  <a:lnTo>
                    <a:pt x="26936" y="1689"/>
                  </a:lnTo>
                  <a:lnTo>
                    <a:pt x="26365" y="1930"/>
                  </a:lnTo>
                  <a:lnTo>
                    <a:pt x="25527" y="2870"/>
                  </a:lnTo>
                  <a:lnTo>
                    <a:pt x="25323" y="3530"/>
                  </a:lnTo>
                  <a:lnTo>
                    <a:pt x="25323" y="5130"/>
                  </a:lnTo>
                  <a:lnTo>
                    <a:pt x="25514" y="5753"/>
                  </a:lnTo>
                  <a:lnTo>
                    <a:pt x="26263" y="6692"/>
                  </a:lnTo>
                  <a:lnTo>
                    <a:pt x="26847" y="6921"/>
                  </a:lnTo>
                  <a:lnTo>
                    <a:pt x="28448" y="6921"/>
                  </a:lnTo>
                  <a:lnTo>
                    <a:pt x="28524" y="5219"/>
                  </a:lnTo>
                  <a:lnTo>
                    <a:pt x="28448" y="5435"/>
                  </a:lnTo>
                  <a:lnTo>
                    <a:pt x="28194" y="5765"/>
                  </a:lnTo>
                  <a:lnTo>
                    <a:pt x="27978" y="5842"/>
                  </a:lnTo>
                  <a:lnTo>
                    <a:pt x="27254" y="5842"/>
                  </a:lnTo>
                  <a:lnTo>
                    <a:pt x="26962" y="5638"/>
                  </a:lnTo>
                  <a:lnTo>
                    <a:pt x="26720" y="5003"/>
                  </a:lnTo>
                  <a:lnTo>
                    <a:pt x="26682" y="4711"/>
                  </a:lnTo>
                  <a:lnTo>
                    <a:pt x="26682" y="3975"/>
                  </a:lnTo>
                  <a:lnTo>
                    <a:pt x="26720" y="3670"/>
                  </a:lnTo>
                  <a:lnTo>
                    <a:pt x="26974" y="2997"/>
                  </a:lnTo>
                  <a:lnTo>
                    <a:pt x="27266" y="2781"/>
                  </a:lnTo>
                  <a:lnTo>
                    <a:pt x="28003" y="2781"/>
                  </a:lnTo>
                  <a:lnTo>
                    <a:pt x="28232" y="2882"/>
                  </a:lnTo>
                  <a:lnTo>
                    <a:pt x="28486" y="3238"/>
                  </a:lnTo>
                  <a:lnTo>
                    <a:pt x="28536" y="3403"/>
                  </a:lnTo>
                  <a:lnTo>
                    <a:pt x="28562" y="3581"/>
                  </a:lnTo>
                  <a:lnTo>
                    <a:pt x="29895" y="3581"/>
                  </a:lnTo>
                  <a:close/>
                </a:path>
                <a:path w="73660" h="8889">
                  <a:moveTo>
                    <a:pt x="35077" y="6756"/>
                  </a:moveTo>
                  <a:lnTo>
                    <a:pt x="35026" y="6527"/>
                  </a:lnTo>
                  <a:lnTo>
                    <a:pt x="34823" y="6172"/>
                  </a:lnTo>
                  <a:lnTo>
                    <a:pt x="34823" y="5969"/>
                  </a:lnTo>
                  <a:lnTo>
                    <a:pt x="34810" y="4343"/>
                  </a:lnTo>
                  <a:lnTo>
                    <a:pt x="34810" y="2730"/>
                  </a:lnTo>
                  <a:lnTo>
                    <a:pt x="34594" y="2222"/>
                  </a:lnTo>
                  <a:lnTo>
                    <a:pt x="33756" y="1790"/>
                  </a:lnTo>
                  <a:lnTo>
                    <a:pt x="33502" y="1739"/>
                  </a:lnTo>
                  <a:lnTo>
                    <a:pt x="33502" y="4343"/>
                  </a:lnTo>
                  <a:lnTo>
                    <a:pt x="33502" y="5270"/>
                  </a:lnTo>
                  <a:lnTo>
                    <a:pt x="33375" y="5562"/>
                  </a:lnTo>
                  <a:lnTo>
                    <a:pt x="32905" y="5892"/>
                  </a:lnTo>
                  <a:lnTo>
                    <a:pt x="32651" y="5969"/>
                  </a:lnTo>
                  <a:lnTo>
                    <a:pt x="32194" y="5969"/>
                  </a:lnTo>
                  <a:lnTo>
                    <a:pt x="32054" y="5918"/>
                  </a:lnTo>
                  <a:lnTo>
                    <a:pt x="31800" y="5727"/>
                  </a:lnTo>
                  <a:lnTo>
                    <a:pt x="31838" y="4914"/>
                  </a:lnTo>
                  <a:lnTo>
                    <a:pt x="32156" y="4724"/>
                  </a:lnTo>
                  <a:lnTo>
                    <a:pt x="32359" y="4660"/>
                  </a:lnTo>
                  <a:lnTo>
                    <a:pt x="33172" y="4508"/>
                  </a:lnTo>
                  <a:lnTo>
                    <a:pt x="33502" y="4343"/>
                  </a:lnTo>
                  <a:lnTo>
                    <a:pt x="33502" y="1739"/>
                  </a:lnTo>
                  <a:lnTo>
                    <a:pt x="33261" y="1689"/>
                  </a:lnTo>
                  <a:lnTo>
                    <a:pt x="31889" y="1689"/>
                  </a:lnTo>
                  <a:lnTo>
                    <a:pt x="31305" y="1905"/>
                  </a:lnTo>
                  <a:lnTo>
                    <a:pt x="30746" y="2628"/>
                  </a:lnTo>
                  <a:lnTo>
                    <a:pt x="30632" y="2971"/>
                  </a:lnTo>
                  <a:lnTo>
                    <a:pt x="30607" y="3403"/>
                  </a:lnTo>
                  <a:lnTo>
                    <a:pt x="31851" y="3403"/>
                  </a:lnTo>
                  <a:lnTo>
                    <a:pt x="31940" y="3073"/>
                  </a:lnTo>
                  <a:lnTo>
                    <a:pt x="32156" y="2806"/>
                  </a:lnTo>
                  <a:lnTo>
                    <a:pt x="32372" y="2730"/>
                  </a:lnTo>
                  <a:lnTo>
                    <a:pt x="32956" y="2730"/>
                  </a:lnTo>
                  <a:lnTo>
                    <a:pt x="33159" y="2768"/>
                  </a:lnTo>
                  <a:lnTo>
                    <a:pt x="33439" y="2921"/>
                  </a:lnTo>
                  <a:lnTo>
                    <a:pt x="33426" y="3556"/>
                  </a:lnTo>
                  <a:lnTo>
                    <a:pt x="33134" y="3670"/>
                  </a:lnTo>
                  <a:lnTo>
                    <a:pt x="31788" y="3860"/>
                  </a:lnTo>
                  <a:lnTo>
                    <a:pt x="31407" y="3975"/>
                  </a:lnTo>
                  <a:lnTo>
                    <a:pt x="30683" y="4394"/>
                  </a:lnTo>
                  <a:lnTo>
                    <a:pt x="30492" y="4724"/>
                  </a:lnTo>
                  <a:lnTo>
                    <a:pt x="30581" y="6273"/>
                  </a:lnTo>
                  <a:lnTo>
                    <a:pt x="31178" y="6781"/>
                  </a:lnTo>
                  <a:lnTo>
                    <a:pt x="31546" y="6908"/>
                  </a:lnTo>
                  <a:lnTo>
                    <a:pt x="32346" y="6908"/>
                  </a:lnTo>
                  <a:lnTo>
                    <a:pt x="32664" y="6832"/>
                  </a:lnTo>
                  <a:lnTo>
                    <a:pt x="33248" y="6477"/>
                  </a:lnTo>
                  <a:lnTo>
                    <a:pt x="33553" y="6172"/>
                  </a:lnTo>
                  <a:lnTo>
                    <a:pt x="33667" y="6756"/>
                  </a:lnTo>
                  <a:lnTo>
                    <a:pt x="35077" y="6756"/>
                  </a:lnTo>
                  <a:close/>
                </a:path>
                <a:path w="73660" h="8889">
                  <a:moveTo>
                    <a:pt x="40233" y="3581"/>
                  </a:moveTo>
                  <a:lnTo>
                    <a:pt x="40157" y="2870"/>
                  </a:lnTo>
                  <a:lnTo>
                    <a:pt x="39928" y="2387"/>
                  </a:lnTo>
                  <a:lnTo>
                    <a:pt x="39141" y="1828"/>
                  </a:lnTo>
                  <a:lnTo>
                    <a:pt x="38620" y="1689"/>
                  </a:lnTo>
                  <a:lnTo>
                    <a:pt x="37274" y="1689"/>
                  </a:lnTo>
                  <a:lnTo>
                    <a:pt x="36703" y="1930"/>
                  </a:lnTo>
                  <a:lnTo>
                    <a:pt x="35877" y="2870"/>
                  </a:lnTo>
                  <a:lnTo>
                    <a:pt x="35661" y="3530"/>
                  </a:lnTo>
                  <a:lnTo>
                    <a:pt x="35661" y="5130"/>
                  </a:lnTo>
                  <a:lnTo>
                    <a:pt x="35864" y="5753"/>
                  </a:lnTo>
                  <a:lnTo>
                    <a:pt x="36601" y="6692"/>
                  </a:lnTo>
                  <a:lnTo>
                    <a:pt x="37198" y="6921"/>
                  </a:lnTo>
                  <a:lnTo>
                    <a:pt x="38785" y="6921"/>
                  </a:lnTo>
                  <a:lnTo>
                    <a:pt x="38874" y="5219"/>
                  </a:lnTo>
                  <a:lnTo>
                    <a:pt x="38798" y="5435"/>
                  </a:lnTo>
                  <a:lnTo>
                    <a:pt x="38544" y="5765"/>
                  </a:lnTo>
                  <a:lnTo>
                    <a:pt x="38328" y="5842"/>
                  </a:lnTo>
                  <a:lnTo>
                    <a:pt x="37592" y="5842"/>
                  </a:lnTo>
                  <a:lnTo>
                    <a:pt x="37312" y="5638"/>
                  </a:lnTo>
                  <a:lnTo>
                    <a:pt x="37071" y="5003"/>
                  </a:lnTo>
                  <a:lnTo>
                    <a:pt x="37020" y="4711"/>
                  </a:lnTo>
                  <a:lnTo>
                    <a:pt x="37020" y="3975"/>
                  </a:lnTo>
                  <a:lnTo>
                    <a:pt x="37071" y="3670"/>
                  </a:lnTo>
                  <a:lnTo>
                    <a:pt x="37312" y="2997"/>
                  </a:lnTo>
                  <a:lnTo>
                    <a:pt x="37604" y="2781"/>
                  </a:lnTo>
                  <a:lnTo>
                    <a:pt x="38341" y="2781"/>
                  </a:lnTo>
                  <a:lnTo>
                    <a:pt x="38582" y="2882"/>
                  </a:lnTo>
                  <a:lnTo>
                    <a:pt x="38823" y="3238"/>
                  </a:lnTo>
                  <a:lnTo>
                    <a:pt x="38887" y="3403"/>
                  </a:lnTo>
                  <a:lnTo>
                    <a:pt x="38912" y="3581"/>
                  </a:lnTo>
                  <a:lnTo>
                    <a:pt x="40233" y="3581"/>
                  </a:lnTo>
                  <a:close/>
                </a:path>
                <a:path w="73660" h="8889">
                  <a:moveTo>
                    <a:pt x="45593" y="3403"/>
                  </a:moveTo>
                  <a:lnTo>
                    <a:pt x="44678" y="1841"/>
                  </a:lnTo>
                  <a:lnTo>
                    <a:pt x="44437" y="1727"/>
                  </a:lnTo>
                  <a:lnTo>
                    <a:pt x="44157" y="1676"/>
                  </a:lnTo>
                  <a:lnTo>
                    <a:pt x="43573" y="1676"/>
                  </a:lnTo>
                  <a:lnTo>
                    <a:pt x="43319" y="1739"/>
                  </a:lnTo>
                  <a:lnTo>
                    <a:pt x="42824" y="1968"/>
                  </a:lnTo>
                  <a:lnTo>
                    <a:pt x="42608" y="2159"/>
                  </a:lnTo>
                  <a:lnTo>
                    <a:pt x="42418" y="2451"/>
                  </a:lnTo>
                  <a:lnTo>
                    <a:pt x="42418" y="88"/>
                  </a:lnTo>
                  <a:lnTo>
                    <a:pt x="41135" y="88"/>
                  </a:lnTo>
                  <a:lnTo>
                    <a:pt x="41135" y="6756"/>
                  </a:lnTo>
                  <a:lnTo>
                    <a:pt x="42418" y="6756"/>
                  </a:lnTo>
                  <a:lnTo>
                    <a:pt x="42418" y="3657"/>
                  </a:lnTo>
                  <a:lnTo>
                    <a:pt x="42506" y="3327"/>
                  </a:lnTo>
                  <a:lnTo>
                    <a:pt x="42862" y="2870"/>
                  </a:lnTo>
                  <a:lnTo>
                    <a:pt x="43129" y="2755"/>
                  </a:lnTo>
                  <a:lnTo>
                    <a:pt x="43802" y="2755"/>
                  </a:lnTo>
                  <a:lnTo>
                    <a:pt x="44018" y="2870"/>
                  </a:lnTo>
                  <a:lnTo>
                    <a:pt x="44234" y="3263"/>
                  </a:lnTo>
                  <a:lnTo>
                    <a:pt x="44272" y="3479"/>
                  </a:lnTo>
                  <a:lnTo>
                    <a:pt x="44272" y="6756"/>
                  </a:lnTo>
                  <a:lnTo>
                    <a:pt x="45593" y="6756"/>
                  </a:lnTo>
                  <a:lnTo>
                    <a:pt x="45593" y="3403"/>
                  </a:lnTo>
                  <a:close/>
                </a:path>
                <a:path w="73660" h="8889">
                  <a:moveTo>
                    <a:pt x="51104" y="4648"/>
                  </a:moveTo>
                  <a:lnTo>
                    <a:pt x="51079" y="3784"/>
                  </a:lnTo>
                  <a:lnTo>
                    <a:pt x="50977" y="3213"/>
                  </a:lnTo>
                  <a:lnTo>
                    <a:pt x="50876" y="2933"/>
                  </a:lnTo>
                  <a:lnTo>
                    <a:pt x="50749" y="2743"/>
                  </a:lnTo>
                  <a:lnTo>
                    <a:pt x="50469" y="2298"/>
                  </a:lnTo>
                  <a:lnTo>
                    <a:pt x="50203" y="2057"/>
                  </a:lnTo>
                  <a:lnTo>
                    <a:pt x="49758" y="1866"/>
                  </a:lnTo>
                  <a:lnTo>
                    <a:pt x="49758" y="3784"/>
                  </a:lnTo>
                  <a:lnTo>
                    <a:pt x="47752" y="3784"/>
                  </a:lnTo>
                  <a:lnTo>
                    <a:pt x="47790" y="3467"/>
                  </a:lnTo>
                  <a:lnTo>
                    <a:pt x="47917" y="3187"/>
                  </a:lnTo>
                  <a:lnTo>
                    <a:pt x="48221" y="2832"/>
                  </a:lnTo>
                  <a:lnTo>
                    <a:pt x="48450" y="2743"/>
                  </a:lnTo>
                  <a:lnTo>
                    <a:pt x="49022" y="2743"/>
                  </a:lnTo>
                  <a:lnTo>
                    <a:pt x="49263" y="2832"/>
                  </a:lnTo>
                  <a:lnTo>
                    <a:pt x="49631" y="3187"/>
                  </a:lnTo>
                  <a:lnTo>
                    <a:pt x="49733" y="3467"/>
                  </a:lnTo>
                  <a:lnTo>
                    <a:pt x="49758" y="3784"/>
                  </a:lnTo>
                  <a:lnTo>
                    <a:pt x="49758" y="1866"/>
                  </a:lnTo>
                  <a:lnTo>
                    <a:pt x="49530" y="1752"/>
                  </a:lnTo>
                  <a:lnTo>
                    <a:pt x="49161" y="1676"/>
                  </a:lnTo>
                  <a:lnTo>
                    <a:pt x="48056" y="1676"/>
                  </a:lnTo>
                  <a:lnTo>
                    <a:pt x="47498" y="1905"/>
                  </a:lnTo>
                  <a:lnTo>
                    <a:pt x="46697" y="2743"/>
                  </a:lnTo>
                  <a:lnTo>
                    <a:pt x="46596" y="2933"/>
                  </a:lnTo>
                  <a:lnTo>
                    <a:pt x="46482" y="3263"/>
                  </a:lnTo>
                  <a:lnTo>
                    <a:pt x="46545" y="5600"/>
                  </a:lnTo>
                  <a:lnTo>
                    <a:pt x="46647" y="5905"/>
                  </a:lnTo>
                  <a:lnTo>
                    <a:pt x="47612" y="6718"/>
                  </a:lnTo>
                  <a:lnTo>
                    <a:pt x="48171" y="6921"/>
                  </a:lnTo>
                  <a:lnTo>
                    <a:pt x="49555" y="6921"/>
                  </a:lnTo>
                  <a:lnTo>
                    <a:pt x="50152" y="6680"/>
                  </a:lnTo>
                  <a:lnTo>
                    <a:pt x="50863" y="5867"/>
                  </a:lnTo>
                  <a:lnTo>
                    <a:pt x="51003" y="5600"/>
                  </a:lnTo>
                  <a:lnTo>
                    <a:pt x="51041" y="5308"/>
                  </a:lnTo>
                  <a:lnTo>
                    <a:pt x="49720" y="5308"/>
                  </a:lnTo>
                  <a:lnTo>
                    <a:pt x="49530" y="5600"/>
                  </a:lnTo>
                  <a:lnTo>
                    <a:pt x="49314" y="5791"/>
                  </a:lnTo>
                  <a:lnTo>
                    <a:pt x="49085" y="5867"/>
                  </a:lnTo>
                  <a:lnTo>
                    <a:pt x="48577" y="5867"/>
                  </a:lnTo>
                  <a:lnTo>
                    <a:pt x="48361" y="5803"/>
                  </a:lnTo>
                  <a:lnTo>
                    <a:pt x="47891" y="5486"/>
                  </a:lnTo>
                  <a:lnTo>
                    <a:pt x="47802" y="5308"/>
                  </a:lnTo>
                  <a:lnTo>
                    <a:pt x="47713" y="4648"/>
                  </a:lnTo>
                  <a:lnTo>
                    <a:pt x="51104" y="4648"/>
                  </a:lnTo>
                  <a:close/>
                </a:path>
                <a:path w="73660" h="8889">
                  <a:moveTo>
                    <a:pt x="56540" y="7454"/>
                  </a:moveTo>
                  <a:lnTo>
                    <a:pt x="51371" y="7454"/>
                  </a:lnTo>
                  <a:lnTo>
                    <a:pt x="51371" y="7924"/>
                  </a:lnTo>
                  <a:lnTo>
                    <a:pt x="56540" y="7924"/>
                  </a:lnTo>
                  <a:lnTo>
                    <a:pt x="56540" y="7454"/>
                  </a:lnTo>
                  <a:close/>
                </a:path>
                <a:path w="73660" h="8889">
                  <a:moveTo>
                    <a:pt x="58470" y="1803"/>
                  </a:moveTo>
                  <a:lnTo>
                    <a:pt x="57162" y="1803"/>
                  </a:lnTo>
                  <a:lnTo>
                    <a:pt x="57162" y="6756"/>
                  </a:lnTo>
                  <a:lnTo>
                    <a:pt x="58470" y="6756"/>
                  </a:lnTo>
                  <a:lnTo>
                    <a:pt x="58470" y="1803"/>
                  </a:lnTo>
                  <a:close/>
                </a:path>
                <a:path w="73660" h="8889">
                  <a:moveTo>
                    <a:pt x="58470" y="25"/>
                  </a:moveTo>
                  <a:lnTo>
                    <a:pt x="57162" y="25"/>
                  </a:lnTo>
                  <a:lnTo>
                    <a:pt x="57162" y="1219"/>
                  </a:lnTo>
                  <a:lnTo>
                    <a:pt x="58470" y="1219"/>
                  </a:lnTo>
                  <a:lnTo>
                    <a:pt x="58470" y="25"/>
                  </a:lnTo>
                  <a:close/>
                </a:path>
                <a:path w="73660" h="8889">
                  <a:moveTo>
                    <a:pt x="64211" y="2806"/>
                  </a:moveTo>
                  <a:lnTo>
                    <a:pt x="64046" y="2362"/>
                  </a:lnTo>
                  <a:lnTo>
                    <a:pt x="63728" y="2095"/>
                  </a:lnTo>
                  <a:lnTo>
                    <a:pt x="63398" y="1828"/>
                  </a:lnTo>
                  <a:lnTo>
                    <a:pt x="62979" y="1689"/>
                  </a:lnTo>
                  <a:lnTo>
                    <a:pt x="62064" y="1689"/>
                  </a:lnTo>
                  <a:lnTo>
                    <a:pt x="61722" y="1790"/>
                  </a:lnTo>
                  <a:lnTo>
                    <a:pt x="61302" y="2095"/>
                  </a:lnTo>
                  <a:lnTo>
                    <a:pt x="61150" y="2286"/>
                  </a:lnTo>
                  <a:lnTo>
                    <a:pt x="60985" y="2540"/>
                  </a:lnTo>
                  <a:lnTo>
                    <a:pt x="60985" y="1816"/>
                  </a:lnTo>
                  <a:lnTo>
                    <a:pt x="59740" y="1816"/>
                  </a:lnTo>
                  <a:lnTo>
                    <a:pt x="59740" y="6756"/>
                  </a:lnTo>
                  <a:lnTo>
                    <a:pt x="61023" y="6756"/>
                  </a:lnTo>
                  <a:lnTo>
                    <a:pt x="61023" y="3771"/>
                  </a:lnTo>
                  <a:lnTo>
                    <a:pt x="61061" y="3517"/>
                  </a:lnTo>
                  <a:lnTo>
                    <a:pt x="61315" y="2946"/>
                  </a:lnTo>
                  <a:lnTo>
                    <a:pt x="61620" y="2768"/>
                  </a:lnTo>
                  <a:lnTo>
                    <a:pt x="62407" y="2768"/>
                  </a:lnTo>
                  <a:lnTo>
                    <a:pt x="62649" y="2895"/>
                  </a:lnTo>
                  <a:lnTo>
                    <a:pt x="62852" y="3289"/>
                  </a:lnTo>
                  <a:lnTo>
                    <a:pt x="62890" y="3479"/>
                  </a:lnTo>
                  <a:lnTo>
                    <a:pt x="62890" y="6756"/>
                  </a:lnTo>
                  <a:lnTo>
                    <a:pt x="64211" y="6756"/>
                  </a:lnTo>
                  <a:lnTo>
                    <a:pt x="64211" y="2806"/>
                  </a:lnTo>
                  <a:close/>
                </a:path>
                <a:path w="73660" h="8889">
                  <a:moveTo>
                    <a:pt x="67767" y="1854"/>
                  </a:moveTo>
                  <a:lnTo>
                    <a:pt x="66916" y="1854"/>
                  </a:lnTo>
                  <a:lnTo>
                    <a:pt x="66916" y="1333"/>
                  </a:lnTo>
                  <a:lnTo>
                    <a:pt x="67068" y="1092"/>
                  </a:lnTo>
                  <a:lnTo>
                    <a:pt x="67195" y="1054"/>
                  </a:lnTo>
                  <a:lnTo>
                    <a:pt x="67729" y="1079"/>
                  </a:lnTo>
                  <a:lnTo>
                    <a:pt x="67729" y="25"/>
                  </a:lnTo>
                  <a:lnTo>
                    <a:pt x="67462" y="0"/>
                  </a:lnTo>
                  <a:lnTo>
                    <a:pt x="66522" y="0"/>
                  </a:lnTo>
                  <a:lnTo>
                    <a:pt x="66065" y="152"/>
                  </a:lnTo>
                  <a:lnTo>
                    <a:pt x="65874" y="444"/>
                  </a:lnTo>
                  <a:lnTo>
                    <a:pt x="65697" y="647"/>
                  </a:lnTo>
                  <a:lnTo>
                    <a:pt x="65608" y="1003"/>
                  </a:lnTo>
                  <a:lnTo>
                    <a:pt x="65608" y="1854"/>
                  </a:lnTo>
                  <a:lnTo>
                    <a:pt x="64897" y="1854"/>
                  </a:lnTo>
                  <a:lnTo>
                    <a:pt x="64897" y="2768"/>
                  </a:lnTo>
                  <a:lnTo>
                    <a:pt x="65620" y="2768"/>
                  </a:lnTo>
                  <a:lnTo>
                    <a:pt x="65620" y="6756"/>
                  </a:lnTo>
                  <a:lnTo>
                    <a:pt x="66916" y="6756"/>
                  </a:lnTo>
                  <a:lnTo>
                    <a:pt x="66916" y="2768"/>
                  </a:lnTo>
                  <a:lnTo>
                    <a:pt x="67767" y="2768"/>
                  </a:lnTo>
                  <a:lnTo>
                    <a:pt x="67767" y="1854"/>
                  </a:lnTo>
                  <a:close/>
                </a:path>
                <a:path w="73660" h="8889">
                  <a:moveTo>
                    <a:pt x="73202" y="3416"/>
                  </a:moveTo>
                  <a:lnTo>
                    <a:pt x="73050" y="2959"/>
                  </a:lnTo>
                  <a:lnTo>
                    <a:pt x="72872" y="2743"/>
                  </a:lnTo>
                  <a:lnTo>
                    <a:pt x="72212" y="1905"/>
                  </a:lnTo>
                  <a:lnTo>
                    <a:pt x="71793" y="1739"/>
                  </a:lnTo>
                  <a:lnTo>
                    <a:pt x="71793" y="3416"/>
                  </a:lnTo>
                  <a:lnTo>
                    <a:pt x="71793" y="5168"/>
                  </a:lnTo>
                  <a:lnTo>
                    <a:pt x="71386" y="5715"/>
                  </a:lnTo>
                  <a:lnTo>
                    <a:pt x="71107" y="5842"/>
                  </a:lnTo>
                  <a:lnTo>
                    <a:pt x="70345" y="5842"/>
                  </a:lnTo>
                  <a:lnTo>
                    <a:pt x="70053" y="5715"/>
                  </a:lnTo>
                  <a:lnTo>
                    <a:pt x="69646" y="5168"/>
                  </a:lnTo>
                  <a:lnTo>
                    <a:pt x="69646" y="3416"/>
                  </a:lnTo>
                  <a:lnTo>
                    <a:pt x="70053" y="2870"/>
                  </a:lnTo>
                  <a:lnTo>
                    <a:pt x="70345" y="2743"/>
                  </a:lnTo>
                  <a:lnTo>
                    <a:pt x="71107" y="2743"/>
                  </a:lnTo>
                  <a:lnTo>
                    <a:pt x="71386" y="2870"/>
                  </a:lnTo>
                  <a:lnTo>
                    <a:pt x="71793" y="3416"/>
                  </a:lnTo>
                  <a:lnTo>
                    <a:pt x="71793" y="1739"/>
                  </a:lnTo>
                  <a:lnTo>
                    <a:pt x="71577" y="1651"/>
                  </a:lnTo>
                  <a:lnTo>
                    <a:pt x="69875" y="1651"/>
                  </a:lnTo>
                  <a:lnTo>
                    <a:pt x="69240" y="1905"/>
                  </a:lnTo>
                  <a:lnTo>
                    <a:pt x="68402" y="2959"/>
                  </a:lnTo>
                  <a:lnTo>
                    <a:pt x="68249" y="3416"/>
                  </a:lnTo>
                  <a:lnTo>
                    <a:pt x="68338" y="5435"/>
                  </a:lnTo>
                  <a:lnTo>
                    <a:pt x="68465" y="5715"/>
                  </a:lnTo>
                  <a:lnTo>
                    <a:pt x="69240" y="6667"/>
                  </a:lnTo>
                  <a:lnTo>
                    <a:pt x="69875" y="6921"/>
                  </a:lnTo>
                  <a:lnTo>
                    <a:pt x="71577" y="6921"/>
                  </a:lnTo>
                  <a:lnTo>
                    <a:pt x="72212" y="6667"/>
                  </a:lnTo>
                  <a:lnTo>
                    <a:pt x="72885" y="5842"/>
                  </a:lnTo>
                  <a:lnTo>
                    <a:pt x="72986" y="5715"/>
                  </a:lnTo>
                  <a:lnTo>
                    <a:pt x="73113" y="5435"/>
                  </a:lnTo>
                  <a:lnTo>
                    <a:pt x="73202" y="3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5470088" y="252409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5366994" y="2540139"/>
              <a:ext cx="45085" cy="8255"/>
            </a:xfrm>
            <a:custGeom>
              <a:avLst/>
              <a:gdLst/>
              <a:ahLst/>
              <a:cxnLst/>
              <a:rect l="l" t="t" r="r" b="b"/>
              <a:pathLst>
                <a:path w="45085" h="8255">
                  <a:moveTo>
                    <a:pt x="3822" y="1663"/>
                  </a:moveTo>
                  <a:lnTo>
                    <a:pt x="3111" y="1663"/>
                  </a:lnTo>
                  <a:lnTo>
                    <a:pt x="3111" y="2273"/>
                  </a:lnTo>
                  <a:lnTo>
                    <a:pt x="3048" y="3149"/>
                  </a:lnTo>
                  <a:lnTo>
                    <a:pt x="2921" y="4914"/>
                  </a:lnTo>
                  <a:lnTo>
                    <a:pt x="2730" y="5384"/>
                  </a:lnTo>
                  <a:lnTo>
                    <a:pt x="2387" y="5613"/>
                  </a:lnTo>
                  <a:lnTo>
                    <a:pt x="1371" y="5613"/>
                  </a:lnTo>
                  <a:lnTo>
                    <a:pt x="1028" y="5384"/>
                  </a:lnTo>
                  <a:lnTo>
                    <a:pt x="838" y="4914"/>
                  </a:lnTo>
                  <a:lnTo>
                    <a:pt x="787" y="2921"/>
                  </a:lnTo>
                  <a:lnTo>
                    <a:pt x="1257" y="2362"/>
                  </a:lnTo>
                  <a:lnTo>
                    <a:pt x="1536" y="2222"/>
                  </a:lnTo>
                  <a:lnTo>
                    <a:pt x="2362" y="2222"/>
                  </a:lnTo>
                  <a:lnTo>
                    <a:pt x="2717" y="2451"/>
                  </a:lnTo>
                  <a:lnTo>
                    <a:pt x="3048" y="3149"/>
                  </a:lnTo>
                  <a:lnTo>
                    <a:pt x="3048" y="2197"/>
                  </a:lnTo>
                  <a:lnTo>
                    <a:pt x="2844" y="1943"/>
                  </a:lnTo>
                  <a:lnTo>
                    <a:pt x="2463" y="1663"/>
                  </a:lnTo>
                  <a:lnTo>
                    <a:pt x="2146" y="1562"/>
                  </a:lnTo>
                  <a:lnTo>
                    <a:pt x="1219" y="1562"/>
                  </a:lnTo>
                  <a:lnTo>
                    <a:pt x="762" y="1790"/>
                  </a:lnTo>
                  <a:lnTo>
                    <a:pt x="63" y="2705"/>
                  </a:lnTo>
                  <a:lnTo>
                    <a:pt x="0" y="2921"/>
                  </a:lnTo>
                  <a:lnTo>
                    <a:pt x="127" y="5372"/>
                  </a:lnTo>
                  <a:lnTo>
                    <a:pt x="825" y="6070"/>
                  </a:lnTo>
                  <a:lnTo>
                    <a:pt x="1257" y="6261"/>
                  </a:lnTo>
                  <a:lnTo>
                    <a:pt x="2057" y="6261"/>
                  </a:lnTo>
                  <a:lnTo>
                    <a:pt x="2336" y="6197"/>
                  </a:lnTo>
                  <a:lnTo>
                    <a:pt x="2781" y="5969"/>
                  </a:lnTo>
                  <a:lnTo>
                    <a:pt x="2946" y="5803"/>
                  </a:lnTo>
                  <a:lnTo>
                    <a:pt x="3060" y="5613"/>
                  </a:lnTo>
                  <a:lnTo>
                    <a:pt x="3073" y="7899"/>
                  </a:lnTo>
                  <a:lnTo>
                    <a:pt x="3822" y="7899"/>
                  </a:lnTo>
                  <a:lnTo>
                    <a:pt x="3822" y="5600"/>
                  </a:lnTo>
                  <a:lnTo>
                    <a:pt x="3822" y="2273"/>
                  </a:lnTo>
                  <a:lnTo>
                    <a:pt x="3822" y="1663"/>
                  </a:lnTo>
                  <a:close/>
                </a:path>
                <a:path w="45085" h="8255">
                  <a:moveTo>
                    <a:pt x="8445" y="3162"/>
                  </a:moveTo>
                  <a:lnTo>
                    <a:pt x="8382" y="2565"/>
                  </a:lnTo>
                  <a:lnTo>
                    <a:pt x="8191" y="2146"/>
                  </a:lnTo>
                  <a:lnTo>
                    <a:pt x="7874" y="1905"/>
                  </a:lnTo>
                  <a:lnTo>
                    <a:pt x="7556" y="1651"/>
                  </a:lnTo>
                  <a:lnTo>
                    <a:pt x="7150" y="1536"/>
                  </a:lnTo>
                  <a:lnTo>
                    <a:pt x="6057" y="1536"/>
                  </a:lnTo>
                  <a:lnTo>
                    <a:pt x="5575" y="1752"/>
                  </a:lnTo>
                  <a:lnTo>
                    <a:pt x="4813" y="2616"/>
                  </a:lnTo>
                  <a:lnTo>
                    <a:pt x="4622" y="3225"/>
                  </a:lnTo>
                  <a:lnTo>
                    <a:pt x="4622" y="4648"/>
                  </a:lnTo>
                  <a:lnTo>
                    <a:pt x="4800" y="5181"/>
                  </a:lnTo>
                  <a:lnTo>
                    <a:pt x="5486" y="6032"/>
                  </a:lnTo>
                  <a:lnTo>
                    <a:pt x="5956" y="6248"/>
                  </a:lnTo>
                  <a:lnTo>
                    <a:pt x="7061" y="6248"/>
                  </a:lnTo>
                  <a:lnTo>
                    <a:pt x="7493" y="6108"/>
                  </a:lnTo>
                  <a:lnTo>
                    <a:pt x="8153" y="5562"/>
                  </a:lnTo>
                  <a:lnTo>
                    <a:pt x="8356" y="5130"/>
                  </a:lnTo>
                  <a:lnTo>
                    <a:pt x="8445" y="4546"/>
                  </a:lnTo>
                  <a:lnTo>
                    <a:pt x="7708" y="4546"/>
                  </a:lnTo>
                  <a:lnTo>
                    <a:pt x="7645" y="4864"/>
                  </a:lnTo>
                  <a:lnTo>
                    <a:pt x="7518" y="5130"/>
                  </a:lnTo>
                  <a:lnTo>
                    <a:pt x="7162" y="5511"/>
                  </a:lnTo>
                  <a:lnTo>
                    <a:pt x="6908" y="5600"/>
                  </a:lnTo>
                  <a:lnTo>
                    <a:pt x="6197" y="5600"/>
                  </a:lnTo>
                  <a:lnTo>
                    <a:pt x="5892" y="5448"/>
                  </a:lnTo>
                  <a:lnTo>
                    <a:pt x="5524" y="4838"/>
                  </a:lnTo>
                  <a:lnTo>
                    <a:pt x="5422" y="4470"/>
                  </a:lnTo>
                  <a:lnTo>
                    <a:pt x="5422" y="3581"/>
                  </a:lnTo>
                  <a:lnTo>
                    <a:pt x="5486" y="3200"/>
                  </a:lnTo>
                  <a:lnTo>
                    <a:pt x="5829" y="2438"/>
                  </a:lnTo>
                  <a:lnTo>
                    <a:pt x="6172" y="2197"/>
                  </a:lnTo>
                  <a:lnTo>
                    <a:pt x="6997" y="2197"/>
                  </a:lnTo>
                  <a:lnTo>
                    <a:pt x="7251" y="2298"/>
                  </a:lnTo>
                  <a:lnTo>
                    <a:pt x="7569" y="2654"/>
                  </a:lnTo>
                  <a:lnTo>
                    <a:pt x="7670" y="2882"/>
                  </a:lnTo>
                  <a:lnTo>
                    <a:pt x="7708" y="3162"/>
                  </a:lnTo>
                  <a:lnTo>
                    <a:pt x="8445" y="3162"/>
                  </a:lnTo>
                  <a:close/>
                </a:path>
                <a:path w="45085" h="8255">
                  <a:moveTo>
                    <a:pt x="9956" y="1676"/>
                  </a:moveTo>
                  <a:lnTo>
                    <a:pt x="9194" y="1676"/>
                  </a:lnTo>
                  <a:lnTo>
                    <a:pt x="9194" y="6121"/>
                  </a:lnTo>
                  <a:lnTo>
                    <a:pt x="9956" y="6121"/>
                  </a:lnTo>
                  <a:lnTo>
                    <a:pt x="9956" y="1676"/>
                  </a:lnTo>
                  <a:close/>
                </a:path>
                <a:path w="45085" h="8255">
                  <a:moveTo>
                    <a:pt x="9956" y="0"/>
                  </a:moveTo>
                  <a:lnTo>
                    <a:pt x="9194" y="0"/>
                  </a:lnTo>
                  <a:lnTo>
                    <a:pt x="9194" y="850"/>
                  </a:lnTo>
                  <a:lnTo>
                    <a:pt x="9956" y="850"/>
                  </a:lnTo>
                  <a:lnTo>
                    <a:pt x="9956" y="0"/>
                  </a:lnTo>
                  <a:close/>
                </a:path>
                <a:path w="45085" h="8255">
                  <a:moveTo>
                    <a:pt x="15278" y="6769"/>
                  </a:moveTo>
                  <a:lnTo>
                    <a:pt x="10541" y="6769"/>
                  </a:lnTo>
                  <a:lnTo>
                    <a:pt x="10541" y="7188"/>
                  </a:lnTo>
                  <a:lnTo>
                    <a:pt x="15278" y="7188"/>
                  </a:lnTo>
                  <a:lnTo>
                    <a:pt x="15278" y="6769"/>
                  </a:lnTo>
                  <a:close/>
                </a:path>
                <a:path w="45085" h="8255">
                  <a:moveTo>
                    <a:pt x="17449" y="1663"/>
                  </a:moveTo>
                  <a:lnTo>
                    <a:pt x="16738" y="1663"/>
                  </a:lnTo>
                  <a:lnTo>
                    <a:pt x="16738" y="419"/>
                  </a:lnTo>
                  <a:lnTo>
                    <a:pt x="15976" y="419"/>
                  </a:lnTo>
                  <a:lnTo>
                    <a:pt x="15976" y="1663"/>
                  </a:lnTo>
                  <a:lnTo>
                    <a:pt x="15367" y="1663"/>
                  </a:lnTo>
                  <a:lnTo>
                    <a:pt x="15367" y="2273"/>
                  </a:lnTo>
                  <a:lnTo>
                    <a:pt x="15976" y="2273"/>
                  </a:lnTo>
                  <a:lnTo>
                    <a:pt x="15976" y="5511"/>
                  </a:lnTo>
                  <a:lnTo>
                    <a:pt x="16040" y="5740"/>
                  </a:lnTo>
                  <a:lnTo>
                    <a:pt x="16281" y="6096"/>
                  </a:lnTo>
                  <a:lnTo>
                    <a:pt x="16522" y="6184"/>
                  </a:lnTo>
                  <a:lnTo>
                    <a:pt x="16979" y="6184"/>
                  </a:lnTo>
                  <a:lnTo>
                    <a:pt x="17360" y="6146"/>
                  </a:lnTo>
                  <a:lnTo>
                    <a:pt x="17449" y="5524"/>
                  </a:lnTo>
                  <a:lnTo>
                    <a:pt x="17043" y="5537"/>
                  </a:lnTo>
                  <a:lnTo>
                    <a:pt x="16789" y="5435"/>
                  </a:lnTo>
                  <a:lnTo>
                    <a:pt x="16738" y="2273"/>
                  </a:lnTo>
                  <a:lnTo>
                    <a:pt x="17449" y="2273"/>
                  </a:lnTo>
                  <a:lnTo>
                    <a:pt x="17449" y="1663"/>
                  </a:lnTo>
                  <a:close/>
                </a:path>
                <a:path w="45085" h="8255">
                  <a:moveTo>
                    <a:pt x="21805" y="1663"/>
                  </a:moveTo>
                  <a:lnTo>
                    <a:pt x="20980" y="1663"/>
                  </a:lnTo>
                  <a:lnTo>
                    <a:pt x="19773" y="5295"/>
                  </a:lnTo>
                  <a:lnTo>
                    <a:pt x="18580" y="1663"/>
                  </a:lnTo>
                  <a:lnTo>
                    <a:pt x="17729" y="1663"/>
                  </a:lnTo>
                  <a:lnTo>
                    <a:pt x="19380" y="6248"/>
                  </a:lnTo>
                  <a:lnTo>
                    <a:pt x="19062" y="7023"/>
                  </a:lnTo>
                  <a:lnTo>
                    <a:pt x="18948" y="7175"/>
                  </a:lnTo>
                  <a:lnTo>
                    <a:pt x="18808" y="7264"/>
                  </a:lnTo>
                  <a:lnTo>
                    <a:pt x="18478" y="7277"/>
                  </a:lnTo>
                  <a:lnTo>
                    <a:pt x="18135" y="7200"/>
                  </a:lnTo>
                  <a:lnTo>
                    <a:pt x="18135" y="7886"/>
                  </a:lnTo>
                  <a:lnTo>
                    <a:pt x="18338" y="7937"/>
                  </a:lnTo>
                  <a:lnTo>
                    <a:pt x="19024" y="7937"/>
                  </a:lnTo>
                  <a:lnTo>
                    <a:pt x="19329" y="7823"/>
                  </a:lnTo>
                  <a:lnTo>
                    <a:pt x="19685" y="7315"/>
                  </a:lnTo>
                  <a:lnTo>
                    <a:pt x="19989" y="6629"/>
                  </a:lnTo>
                  <a:lnTo>
                    <a:pt x="20599" y="5003"/>
                  </a:lnTo>
                  <a:lnTo>
                    <a:pt x="21805" y="1663"/>
                  </a:lnTo>
                  <a:close/>
                </a:path>
                <a:path w="45085" h="8255">
                  <a:moveTo>
                    <a:pt x="26327" y="3073"/>
                  </a:moveTo>
                  <a:lnTo>
                    <a:pt x="26149" y="2514"/>
                  </a:lnTo>
                  <a:lnTo>
                    <a:pt x="25869" y="2209"/>
                  </a:lnTo>
                  <a:lnTo>
                    <a:pt x="25450" y="1765"/>
                  </a:lnTo>
                  <a:lnTo>
                    <a:pt x="25450" y="3073"/>
                  </a:lnTo>
                  <a:lnTo>
                    <a:pt x="25438" y="4876"/>
                  </a:lnTo>
                  <a:lnTo>
                    <a:pt x="24980" y="5461"/>
                  </a:lnTo>
                  <a:lnTo>
                    <a:pt x="24688" y="5613"/>
                  </a:lnTo>
                  <a:lnTo>
                    <a:pt x="23825" y="5613"/>
                  </a:lnTo>
                  <a:lnTo>
                    <a:pt x="23469" y="5384"/>
                  </a:lnTo>
                  <a:lnTo>
                    <a:pt x="23253" y="4876"/>
                  </a:lnTo>
                  <a:lnTo>
                    <a:pt x="23241" y="3073"/>
                  </a:lnTo>
                  <a:lnTo>
                    <a:pt x="23444" y="2514"/>
                  </a:lnTo>
                  <a:lnTo>
                    <a:pt x="23736" y="2273"/>
                  </a:lnTo>
                  <a:lnTo>
                    <a:pt x="24853" y="2209"/>
                  </a:lnTo>
                  <a:lnTo>
                    <a:pt x="25209" y="2451"/>
                  </a:lnTo>
                  <a:lnTo>
                    <a:pt x="25450" y="3073"/>
                  </a:lnTo>
                  <a:lnTo>
                    <a:pt x="25450" y="1765"/>
                  </a:lnTo>
                  <a:lnTo>
                    <a:pt x="25019" y="1549"/>
                  </a:lnTo>
                  <a:lnTo>
                    <a:pt x="24168" y="1549"/>
                  </a:lnTo>
                  <a:lnTo>
                    <a:pt x="23876" y="1638"/>
                  </a:lnTo>
                  <a:lnTo>
                    <a:pt x="23444" y="1905"/>
                  </a:lnTo>
                  <a:lnTo>
                    <a:pt x="23279" y="2070"/>
                  </a:lnTo>
                  <a:lnTo>
                    <a:pt x="23126" y="2273"/>
                  </a:lnTo>
                  <a:lnTo>
                    <a:pt x="23126" y="1676"/>
                  </a:lnTo>
                  <a:lnTo>
                    <a:pt x="22402" y="1676"/>
                  </a:lnTo>
                  <a:lnTo>
                    <a:pt x="22402" y="7899"/>
                  </a:lnTo>
                  <a:lnTo>
                    <a:pt x="23139" y="7899"/>
                  </a:lnTo>
                  <a:lnTo>
                    <a:pt x="23139" y="5613"/>
                  </a:lnTo>
                  <a:lnTo>
                    <a:pt x="23304" y="5816"/>
                  </a:lnTo>
                  <a:lnTo>
                    <a:pt x="23456" y="5969"/>
                  </a:lnTo>
                  <a:lnTo>
                    <a:pt x="23812" y="6197"/>
                  </a:lnTo>
                  <a:lnTo>
                    <a:pt x="24104" y="6261"/>
                  </a:lnTo>
                  <a:lnTo>
                    <a:pt x="24866" y="6261"/>
                  </a:lnTo>
                  <a:lnTo>
                    <a:pt x="25234" y="6134"/>
                  </a:lnTo>
                  <a:lnTo>
                    <a:pt x="26060" y="5461"/>
                  </a:lnTo>
                  <a:lnTo>
                    <a:pt x="26276" y="4876"/>
                  </a:lnTo>
                  <a:lnTo>
                    <a:pt x="26327" y="3073"/>
                  </a:lnTo>
                  <a:close/>
                </a:path>
                <a:path w="45085" h="8255">
                  <a:moveTo>
                    <a:pt x="31013" y="3530"/>
                  </a:moveTo>
                  <a:lnTo>
                    <a:pt x="30276" y="1930"/>
                  </a:lnTo>
                  <a:lnTo>
                    <a:pt x="30251" y="3530"/>
                  </a:lnTo>
                  <a:lnTo>
                    <a:pt x="27762" y="3530"/>
                  </a:lnTo>
                  <a:lnTo>
                    <a:pt x="27787" y="3213"/>
                  </a:lnTo>
                  <a:lnTo>
                    <a:pt x="27901" y="2832"/>
                  </a:lnTo>
                  <a:lnTo>
                    <a:pt x="28371" y="2336"/>
                  </a:lnTo>
                  <a:lnTo>
                    <a:pt x="28663" y="2209"/>
                  </a:lnTo>
                  <a:lnTo>
                    <a:pt x="29489" y="2209"/>
                  </a:lnTo>
                  <a:lnTo>
                    <a:pt x="29832" y="2400"/>
                  </a:lnTo>
                  <a:lnTo>
                    <a:pt x="30086" y="2844"/>
                  </a:lnTo>
                  <a:lnTo>
                    <a:pt x="30200" y="3149"/>
                  </a:lnTo>
                  <a:lnTo>
                    <a:pt x="30251" y="3530"/>
                  </a:lnTo>
                  <a:lnTo>
                    <a:pt x="30251" y="1930"/>
                  </a:lnTo>
                  <a:lnTo>
                    <a:pt x="29679" y="1638"/>
                  </a:lnTo>
                  <a:lnTo>
                    <a:pt x="29375" y="1562"/>
                  </a:lnTo>
                  <a:lnTo>
                    <a:pt x="28422" y="1562"/>
                  </a:lnTo>
                  <a:lnTo>
                    <a:pt x="27914" y="1778"/>
                  </a:lnTo>
                  <a:lnTo>
                    <a:pt x="27139" y="2679"/>
                  </a:lnTo>
                  <a:lnTo>
                    <a:pt x="27051" y="2946"/>
                  </a:lnTo>
                  <a:lnTo>
                    <a:pt x="27139" y="5270"/>
                  </a:lnTo>
                  <a:lnTo>
                    <a:pt x="27914" y="6070"/>
                  </a:lnTo>
                  <a:lnTo>
                    <a:pt x="28384" y="6273"/>
                  </a:lnTo>
                  <a:lnTo>
                    <a:pt x="29159" y="6273"/>
                  </a:lnTo>
                  <a:lnTo>
                    <a:pt x="30949" y="4724"/>
                  </a:lnTo>
                  <a:lnTo>
                    <a:pt x="30213" y="4724"/>
                  </a:lnTo>
                  <a:lnTo>
                    <a:pt x="30149" y="4940"/>
                  </a:lnTo>
                  <a:lnTo>
                    <a:pt x="30073" y="5092"/>
                  </a:lnTo>
                  <a:lnTo>
                    <a:pt x="29705" y="5499"/>
                  </a:lnTo>
                  <a:lnTo>
                    <a:pt x="29387" y="5626"/>
                  </a:lnTo>
                  <a:lnTo>
                    <a:pt x="28575" y="5626"/>
                  </a:lnTo>
                  <a:lnTo>
                    <a:pt x="28295" y="5499"/>
                  </a:lnTo>
                  <a:lnTo>
                    <a:pt x="27863" y="4940"/>
                  </a:lnTo>
                  <a:lnTo>
                    <a:pt x="27749" y="4127"/>
                  </a:lnTo>
                  <a:lnTo>
                    <a:pt x="31013" y="4127"/>
                  </a:lnTo>
                  <a:lnTo>
                    <a:pt x="31013" y="3530"/>
                  </a:lnTo>
                  <a:close/>
                </a:path>
                <a:path w="45085" h="8255">
                  <a:moveTo>
                    <a:pt x="39306" y="0"/>
                  </a:moveTo>
                  <a:lnTo>
                    <a:pt x="38379" y="0"/>
                  </a:lnTo>
                  <a:lnTo>
                    <a:pt x="36639" y="5207"/>
                  </a:lnTo>
                  <a:lnTo>
                    <a:pt x="34886" y="0"/>
                  </a:lnTo>
                  <a:lnTo>
                    <a:pt x="33972" y="0"/>
                  </a:lnTo>
                  <a:lnTo>
                    <a:pt x="36195" y="6121"/>
                  </a:lnTo>
                  <a:lnTo>
                    <a:pt x="37071" y="6121"/>
                  </a:lnTo>
                  <a:lnTo>
                    <a:pt x="39306" y="0"/>
                  </a:lnTo>
                  <a:close/>
                </a:path>
                <a:path w="45085" h="8255">
                  <a:moveTo>
                    <a:pt x="45021" y="6121"/>
                  </a:moveTo>
                  <a:lnTo>
                    <a:pt x="44361" y="4292"/>
                  </a:lnTo>
                  <a:lnTo>
                    <a:pt x="44107" y="3619"/>
                  </a:lnTo>
                  <a:lnTo>
                    <a:pt x="43230" y="1206"/>
                  </a:lnTo>
                  <a:lnTo>
                    <a:pt x="43230" y="3619"/>
                  </a:lnTo>
                  <a:lnTo>
                    <a:pt x="41313" y="3619"/>
                  </a:lnTo>
                  <a:lnTo>
                    <a:pt x="42303" y="914"/>
                  </a:lnTo>
                  <a:lnTo>
                    <a:pt x="43230" y="3619"/>
                  </a:lnTo>
                  <a:lnTo>
                    <a:pt x="43230" y="1206"/>
                  </a:lnTo>
                  <a:lnTo>
                    <a:pt x="43129" y="914"/>
                  </a:lnTo>
                  <a:lnTo>
                    <a:pt x="42799" y="0"/>
                  </a:lnTo>
                  <a:lnTo>
                    <a:pt x="41859" y="0"/>
                  </a:lnTo>
                  <a:lnTo>
                    <a:pt x="39560" y="6121"/>
                  </a:lnTo>
                  <a:lnTo>
                    <a:pt x="40411" y="6121"/>
                  </a:lnTo>
                  <a:lnTo>
                    <a:pt x="41071" y="4292"/>
                  </a:lnTo>
                  <a:lnTo>
                    <a:pt x="43497" y="4292"/>
                  </a:lnTo>
                  <a:lnTo>
                    <a:pt x="44107" y="6121"/>
                  </a:lnTo>
                  <a:lnTo>
                    <a:pt x="45021" y="6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9" name="object 7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6569" y="2539197"/>
              <a:ext cx="8523" cy="24018"/>
            </a:xfrm>
            <a:prstGeom prst="rect">
              <a:avLst/>
            </a:prstGeom>
          </p:spPr>
        </p:pic>
        <p:sp>
          <p:nvSpPr>
            <p:cNvPr id="710" name="object 710"/>
            <p:cNvSpPr/>
            <p:nvPr/>
          </p:nvSpPr>
          <p:spPr>
            <a:xfrm>
              <a:off x="5412867" y="2540037"/>
              <a:ext cx="52069" cy="8255"/>
            </a:xfrm>
            <a:custGeom>
              <a:avLst/>
              <a:gdLst/>
              <a:ahLst/>
              <a:cxnLst/>
              <a:rect l="l" t="t" r="r" b="b"/>
              <a:pathLst>
                <a:path w="52070" h="8255">
                  <a:moveTo>
                    <a:pt x="5080" y="6083"/>
                  </a:moveTo>
                  <a:lnTo>
                    <a:pt x="4953" y="6032"/>
                  </a:lnTo>
                  <a:lnTo>
                    <a:pt x="4762" y="5422"/>
                  </a:lnTo>
                  <a:lnTo>
                    <a:pt x="4648" y="3759"/>
                  </a:lnTo>
                  <a:lnTo>
                    <a:pt x="4521" y="3594"/>
                  </a:lnTo>
                  <a:lnTo>
                    <a:pt x="4406" y="3441"/>
                  </a:lnTo>
                  <a:lnTo>
                    <a:pt x="4229" y="3314"/>
                  </a:lnTo>
                  <a:lnTo>
                    <a:pt x="3987" y="3213"/>
                  </a:lnTo>
                  <a:lnTo>
                    <a:pt x="4254" y="3073"/>
                  </a:lnTo>
                  <a:lnTo>
                    <a:pt x="4445" y="2908"/>
                  </a:lnTo>
                  <a:lnTo>
                    <a:pt x="4711" y="2514"/>
                  </a:lnTo>
                  <a:lnTo>
                    <a:pt x="4737" y="863"/>
                  </a:lnTo>
                  <a:lnTo>
                    <a:pt x="4559" y="571"/>
                  </a:lnTo>
                  <a:lnTo>
                    <a:pt x="4000" y="330"/>
                  </a:lnTo>
                  <a:lnTo>
                    <a:pt x="4000" y="1397"/>
                  </a:lnTo>
                  <a:lnTo>
                    <a:pt x="3898" y="2514"/>
                  </a:lnTo>
                  <a:lnTo>
                    <a:pt x="3441" y="2832"/>
                  </a:lnTo>
                  <a:lnTo>
                    <a:pt x="3136" y="2908"/>
                  </a:lnTo>
                  <a:lnTo>
                    <a:pt x="825" y="2908"/>
                  </a:lnTo>
                  <a:lnTo>
                    <a:pt x="825" y="812"/>
                  </a:lnTo>
                  <a:lnTo>
                    <a:pt x="3136" y="812"/>
                  </a:lnTo>
                  <a:lnTo>
                    <a:pt x="3365" y="863"/>
                  </a:lnTo>
                  <a:lnTo>
                    <a:pt x="3848" y="1104"/>
                  </a:lnTo>
                  <a:lnTo>
                    <a:pt x="4000" y="1397"/>
                  </a:lnTo>
                  <a:lnTo>
                    <a:pt x="4000" y="330"/>
                  </a:lnTo>
                  <a:lnTo>
                    <a:pt x="3683" y="177"/>
                  </a:lnTo>
                  <a:lnTo>
                    <a:pt x="3302" y="101"/>
                  </a:lnTo>
                  <a:lnTo>
                    <a:pt x="0" y="101"/>
                  </a:lnTo>
                  <a:lnTo>
                    <a:pt x="0" y="6223"/>
                  </a:lnTo>
                  <a:lnTo>
                    <a:pt x="825" y="6223"/>
                  </a:lnTo>
                  <a:lnTo>
                    <a:pt x="825" y="3594"/>
                  </a:lnTo>
                  <a:lnTo>
                    <a:pt x="3060" y="3594"/>
                  </a:lnTo>
                  <a:lnTo>
                    <a:pt x="3302" y="3632"/>
                  </a:lnTo>
                  <a:lnTo>
                    <a:pt x="3733" y="3848"/>
                  </a:lnTo>
                  <a:lnTo>
                    <a:pt x="3835" y="4013"/>
                  </a:lnTo>
                  <a:lnTo>
                    <a:pt x="3962" y="5422"/>
                  </a:lnTo>
                  <a:lnTo>
                    <a:pt x="4064" y="6223"/>
                  </a:lnTo>
                  <a:lnTo>
                    <a:pt x="5080" y="6223"/>
                  </a:lnTo>
                  <a:lnTo>
                    <a:pt x="5080" y="6083"/>
                  </a:lnTo>
                  <a:close/>
                </a:path>
                <a:path w="52070" h="8255">
                  <a:moveTo>
                    <a:pt x="10629" y="3657"/>
                  </a:moveTo>
                  <a:lnTo>
                    <a:pt x="9918" y="3035"/>
                  </a:lnTo>
                  <a:lnTo>
                    <a:pt x="9918" y="3949"/>
                  </a:lnTo>
                  <a:lnTo>
                    <a:pt x="9855" y="4889"/>
                  </a:lnTo>
                  <a:lnTo>
                    <a:pt x="9499" y="5359"/>
                  </a:lnTo>
                  <a:lnTo>
                    <a:pt x="9144" y="5511"/>
                  </a:lnTo>
                  <a:lnTo>
                    <a:pt x="6845" y="5511"/>
                  </a:lnTo>
                  <a:lnTo>
                    <a:pt x="6845" y="3352"/>
                  </a:lnTo>
                  <a:lnTo>
                    <a:pt x="8839" y="3352"/>
                  </a:lnTo>
                  <a:lnTo>
                    <a:pt x="9118" y="3403"/>
                  </a:lnTo>
                  <a:lnTo>
                    <a:pt x="9728" y="3657"/>
                  </a:lnTo>
                  <a:lnTo>
                    <a:pt x="9918" y="3949"/>
                  </a:lnTo>
                  <a:lnTo>
                    <a:pt x="9918" y="3035"/>
                  </a:lnTo>
                  <a:lnTo>
                    <a:pt x="9639" y="2921"/>
                  </a:lnTo>
                  <a:lnTo>
                    <a:pt x="9855" y="2819"/>
                  </a:lnTo>
                  <a:lnTo>
                    <a:pt x="10020" y="2692"/>
                  </a:lnTo>
                  <a:lnTo>
                    <a:pt x="10287" y="2387"/>
                  </a:lnTo>
                  <a:lnTo>
                    <a:pt x="10363" y="1003"/>
                  </a:lnTo>
                  <a:lnTo>
                    <a:pt x="10223" y="800"/>
                  </a:lnTo>
                  <a:lnTo>
                    <a:pt x="9893" y="317"/>
                  </a:lnTo>
                  <a:lnTo>
                    <a:pt x="9613" y="203"/>
                  </a:lnTo>
                  <a:lnTo>
                    <a:pt x="9613" y="1295"/>
                  </a:lnTo>
                  <a:lnTo>
                    <a:pt x="9512" y="2324"/>
                  </a:lnTo>
                  <a:lnTo>
                    <a:pt x="8978" y="2641"/>
                  </a:lnTo>
                  <a:lnTo>
                    <a:pt x="8699" y="2692"/>
                  </a:lnTo>
                  <a:lnTo>
                    <a:pt x="6845" y="2692"/>
                  </a:lnTo>
                  <a:lnTo>
                    <a:pt x="6845" y="800"/>
                  </a:lnTo>
                  <a:lnTo>
                    <a:pt x="8686" y="800"/>
                  </a:lnTo>
                  <a:lnTo>
                    <a:pt x="8953" y="838"/>
                  </a:lnTo>
                  <a:lnTo>
                    <a:pt x="9461" y="1054"/>
                  </a:lnTo>
                  <a:lnTo>
                    <a:pt x="9613" y="1295"/>
                  </a:lnTo>
                  <a:lnTo>
                    <a:pt x="9613" y="203"/>
                  </a:lnTo>
                  <a:lnTo>
                    <a:pt x="9385" y="101"/>
                  </a:lnTo>
                  <a:lnTo>
                    <a:pt x="6032" y="101"/>
                  </a:lnTo>
                  <a:lnTo>
                    <a:pt x="6032" y="6223"/>
                  </a:lnTo>
                  <a:lnTo>
                    <a:pt x="9423" y="6223"/>
                  </a:lnTo>
                  <a:lnTo>
                    <a:pt x="10020" y="5981"/>
                  </a:lnTo>
                  <a:lnTo>
                    <a:pt x="10375" y="5511"/>
                  </a:lnTo>
                  <a:lnTo>
                    <a:pt x="10629" y="5181"/>
                  </a:lnTo>
                  <a:lnTo>
                    <a:pt x="10629" y="3657"/>
                  </a:lnTo>
                  <a:close/>
                </a:path>
                <a:path w="52070" h="8255">
                  <a:moveTo>
                    <a:pt x="12763" y="101"/>
                  </a:moveTo>
                  <a:lnTo>
                    <a:pt x="11925" y="101"/>
                  </a:lnTo>
                  <a:lnTo>
                    <a:pt x="11925" y="6223"/>
                  </a:lnTo>
                  <a:lnTo>
                    <a:pt x="12763" y="6223"/>
                  </a:lnTo>
                  <a:lnTo>
                    <a:pt x="12763" y="101"/>
                  </a:lnTo>
                  <a:close/>
                </a:path>
                <a:path w="52070" h="8255">
                  <a:moveTo>
                    <a:pt x="18961" y="101"/>
                  </a:moveTo>
                  <a:lnTo>
                    <a:pt x="18173" y="101"/>
                  </a:lnTo>
                  <a:lnTo>
                    <a:pt x="18173" y="5054"/>
                  </a:lnTo>
                  <a:lnTo>
                    <a:pt x="15087" y="101"/>
                  </a:lnTo>
                  <a:lnTo>
                    <a:pt x="14109" y="101"/>
                  </a:lnTo>
                  <a:lnTo>
                    <a:pt x="14109" y="6223"/>
                  </a:lnTo>
                  <a:lnTo>
                    <a:pt x="14897" y="6223"/>
                  </a:lnTo>
                  <a:lnTo>
                    <a:pt x="14897" y="1270"/>
                  </a:lnTo>
                  <a:lnTo>
                    <a:pt x="18034" y="6223"/>
                  </a:lnTo>
                  <a:lnTo>
                    <a:pt x="18961" y="6223"/>
                  </a:lnTo>
                  <a:lnTo>
                    <a:pt x="18961" y="101"/>
                  </a:lnTo>
                  <a:close/>
                </a:path>
                <a:path w="52070" h="8255">
                  <a:moveTo>
                    <a:pt x="25196" y="6223"/>
                  </a:moveTo>
                  <a:lnTo>
                    <a:pt x="24536" y="4394"/>
                  </a:lnTo>
                  <a:lnTo>
                    <a:pt x="24282" y="3721"/>
                  </a:lnTo>
                  <a:lnTo>
                    <a:pt x="23406" y="1308"/>
                  </a:lnTo>
                  <a:lnTo>
                    <a:pt x="23406" y="3721"/>
                  </a:lnTo>
                  <a:lnTo>
                    <a:pt x="21488" y="3721"/>
                  </a:lnTo>
                  <a:lnTo>
                    <a:pt x="22479" y="1016"/>
                  </a:lnTo>
                  <a:lnTo>
                    <a:pt x="23406" y="3721"/>
                  </a:lnTo>
                  <a:lnTo>
                    <a:pt x="23406" y="1308"/>
                  </a:lnTo>
                  <a:lnTo>
                    <a:pt x="23304" y="1016"/>
                  </a:lnTo>
                  <a:lnTo>
                    <a:pt x="22974" y="101"/>
                  </a:lnTo>
                  <a:lnTo>
                    <a:pt x="22034" y="101"/>
                  </a:lnTo>
                  <a:lnTo>
                    <a:pt x="19735" y="6223"/>
                  </a:lnTo>
                  <a:lnTo>
                    <a:pt x="20586" y="6223"/>
                  </a:lnTo>
                  <a:lnTo>
                    <a:pt x="21247" y="4394"/>
                  </a:lnTo>
                  <a:lnTo>
                    <a:pt x="23672" y="4394"/>
                  </a:lnTo>
                  <a:lnTo>
                    <a:pt x="24282" y="6223"/>
                  </a:lnTo>
                  <a:lnTo>
                    <a:pt x="25196" y="6223"/>
                  </a:lnTo>
                  <a:close/>
                </a:path>
                <a:path w="52070" h="8255">
                  <a:moveTo>
                    <a:pt x="31127" y="6083"/>
                  </a:moveTo>
                  <a:lnTo>
                    <a:pt x="31000" y="6032"/>
                  </a:lnTo>
                  <a:lnTo>
                    <a:pt x="30810" y="5422"/>
                  </a:lnTo>
                  <a:lnTo>
                    <a:pt x="30695" y="3759"/>
                  </a:lnTo>
                  <a:lnTo>
                    <a:pt x="30568" y="3594"/>
                  </a:lnTo>
                  <a:lnTo>
                    <a:pt x="30454" y="3441"/>
                  </a:lnTo>
                  <a:lnTo>
                    <a:pt x="30276" y="3314"/>
                  </a:lnTo>
                  <a:lnTo>
                    <a:pt x="30035" y="3213"/>
                  </a:lnTo>
                  <a:lnTo>
                    <a:pt x="30302" y="3073"/>
                  </a:lnTo>
                  <a:lnTo>
                    <a:pt x="30505" y="2908"/>
                  </a:lnTo>
                  <a:lnTo>
                    <a:pt x="30759" y="2514"/>
                  </a:lnTo>
                  <a:lnTo>
                    <a:pt x="30784" y="863"/>
                  </a:lnTo>
                  <a:lnTo>
                    <a:pt x="30607" y="571"/>
                  </a:lnTo>
                  <a:lnTo>
                    <a:pt x="30048" y="330"/>
                  </a:lnTo>
                  <a:lnTo>
                    <a:pt x="30048" y="1397"/>
                  </a:lnTo>
                  <a:lnTo>
                    <a:pt x="29946" y="2514"/>
                  </a:lnTo>
                  <a:lnTo>
                    <a:pt x="29489" y="2832"/>
                  </a:lnTo>
                  <a:lnTo>
                    <a:pt x="29184" y="2908"/>
                  </a:lnTo>
                  <a:lnTo>
                    <a:pt x="26873" y="2908"/>
                  </a:lnTo>
                  <a:lnTo>
                    <a:pt x="26873" y="812"/>
                  </a:lnTo>
                  <a:lnTo>
                    <a:pt x="29184" y="812"/>
                  </a:lnTo>
                  <a:lnTo>
                    <a:pt x="29413" y="863"/>
                  </a:lnTo>
                  <a:lnTo>
                    <a:pt x="29895" y="1104"/>
                  </a:lnTo>
                  <a:lnTo>
                    <a:pt x="30048" y="1397"/>
                  </a:lnTo>
                  <a:lnTo>
                    <a:pt x="30048" y="330"/>
                  </a:lnTo>
                  <a:lnTo>
                    <a:pt x="29730" y="177"/>
                  </a:lnTo>
                  <a:lnTo>
                    <a:pt x="29349" y="101"/>
                  </a:lnTo>
                  <a:lnTo>
                    <a:pt x="26047" y="101"/>
                  </a:lnTo>
                  <a:lnTo>
                    <a:pt x="26047" y="6223"/>
                  </a:lnTo>
                  <a:lnTo>
                    <a:pt x="26873" y="6223"/>
                  </a:lnTo>
                  <a:lnTo>
                    <a:pt x="26873" y="3594"/>
                  </a:lnTo>
                  <a:lnTo>
                    <a:pt x="29108" y="3594"/>
                  </a:lnTo>
                  <a:lnTo>
                    <a:pt x="29349" y="3632"/>
                  </a:lnTo>
                  <a:lnTo>
                    <a:pt x="29781" y="3848"/>
                  </a:lnTo>
                  <a:lnTo>
                    <a:pt x="29883" y="4013"/>
                  </a:lnTo>
                  <a:lnTo>
                    <a:pt x="30010" y="5422"/>
                  </a:lnTo>
                  <a:lnTo>
                    <a:pt x="30111" y="6223"/>
                  </a:lnTo>
                  <a:lnTo>
                    <a:pt x="31127" y="6223"/>
                  </a:lnTo>
                  <a:lnTo>
                    <a:pt x="31127" y="6083"/>
                  </a:lnTo>
                  <a:close/>
                </a:path>
                <a:path w="52070" h="8255">
                  <a:moveTo>
                    <a:pt x="37084" y="101"/>
                  </a:moveTo>
                  <a:lnTo>
                    <a:pt x="36118" y="101"/>
                  </a:lnTo>
                  <a:lnTo>
                    <a:pt x="34353" y="3048"/>
                  </a:lnTo>
                  <a:lnTo>
                    <a:pt x="32600" y="101"/>
                  </a:lnTo>
                  <a:lnTo>
                    <a:pt x="31635" y="101"/>
                  </a:lnTo>
                  <a:lnTo>
                    <a:pt x="33934" y="3759"/>
                  </a:lnTo>
                  <a:lnTo>
                    <a:pt x="33934" y="6223"/>
                  </a:lnTo>
                  <a:lnTo>
                    <a:pt x="34772" y="6223"/>
                  </a:lnTo>
                  <a:lnTo>
                    <a:pt x="34772" y="3759"/>
                  </a:lnTo>
                  <a:lnTo>
                    <a:pt x="37084" y="101"/>
                  </a:lnTo>
                  <a:close/>
                </a:path>
                <a:path w="52070" h="8255">
                  <a:moveTo>
                    <a:pt x="39674" y="7962"/>
                  </a:moveTo>
                  <a:lnTo>
                    <a:pt x="39268" y="7188"/>
                  </a:lnTo>
                  <a:lnTo>
                    <a:pt x="38989" y="6604"/>
                  </a:lnTo>
                  <a:lnTo>
                    <a:pt x="38633" y="5524"/>
                  </a:lnTo>
                  <a:lnTo>
                    <a:pt x="38519" y="4787"/>
                  </a:lnTo>
                  <a:lnTo>
                    <a:pt x="38519" y="3187"/>
                  </a:lnTo>
                  <a:lnTo>
                    <a:pt x="38620" y="2476"/>
                  </a:lnTo>
                  <a:lnTo>
                    <a:pt x="38950" y="1473"/>
                  </a:lnTo>
                  <a:lnTo>
                    <a:pt x="39230" y="850"/>
                  </a:lnTo>
                  <a:lnTo>
                    <a:pt x="39662" y="0"/>
                  </a:lnTo>
                  <a:lnTo>
                    <a:pt x="39141" y="0"/>
                  </a:lnTo>
                  <a:lnTo>
                    <a:pt x="38620" y="812"/>
                  </a:lnTo>
                  <a:lnTo>
                    <a:pt x="38290" y="1435"/>
                  </a:lnTo>
                  <a:lnTo>
                    <a:pt x="37858" y="2476"/>
                  </a:lnTo>
                  <a:lnTo>
                    <a:pt x="37731" y="3213"/>
                  </a:lnTo>
                  <a:lnTo>
                    <a:pt x="37744" y="4483"/>
                  </a:lnTo>
                  <a:lnTo>
                    <a:pt x="39166" y="7962"/>
                  </a:lnTo>
                  <a:lnTo>
                    <a:pt x="39674" y="7962"/>
                  </a:lnTo>
                  <a:close/>
                </a:path>
                <a:path w="52070" h="8255">
                  <a:moveTo>
                    <a:pt x="44348" y="4102"/>
                  </a:moveTo>
                  <a:lnTo>
                    <a:pt x="44259" y="3797"/>
                  </a:lnTo>
                  <a:lnTo>
                    <a:pt x="43903" y="3314"/>
                  </a:lnTo>
                  <a:lnTo>
                    <a:pt x="43662" y="3149"/>
                  </a:lnTo>
                  <a:lnTo>
                    <a:pt x="43345" y="3060"/>
                  </a:lnTo>
                  <a:lnTo>
                    <a:pt x="43548" y="2971"/>
                  </a:lnTo>
                  <a:lnTo>
                    <a:pt x="43700" y="2870"/>
                  </a:lnTo>
                  <a:lnTo>
                    <a:pt x="44018" y="2501"/>
                  </a:lnTo>
                  <a:lnTo>
                    <a:pt x="44119" y="2197"/>
                  </a:lnTo>
                  <a:lnTo>
                    <a:pt x="44119" y="1320"/>
                  </a:lnTo>
                  <a:lnTo>
                    <a:pt x="43954" y="927"/>
                  </a:lnTo>
                  <a:lnTo>
                    <a:pt x="43294" y="381"/>
                  </a:lnTo>
                  <a:lnTo>
                    <a:pt x="42824" y="254"/>
                  </a:lnTo>
                  <a:lnTo>
                    <a:pt x="41440" y="254"/>
                  </a:lnTo>
                  <a:lnTo>
                    <a:pt x="40906" y="533"/>
                  </a:lnTo>
                  <a:lnTo>
                    <a:pt x="40424" y="1397"/>
                  </a:lnTo>
                  <a:lnTo>
                    <a:pt x="40335" y="1778"/>
                  </a:lnTo>
                  <a:lnTo>
                    <a:pt x="40335" y="2209"/>
                  </a:lnTo>
                  <a:lnTo>
                    <a:pt x="41071" y="2209"/>
                  </a:lnTo>
                  <a:lnTo>
                    <a:pt x="41097" y="1879"/>
                  </a:lnTo>
                  <a:lnTo>
                    <a:pt x="41148" y="1612"/>
                  </a:lnTo>
                  <a:lnTo>
                    <a:pt x="41440" y="1104"/>
                  </a:lnTo>
                  <a:lnTo>
                    <a:pt x="41795" y="939"/>
                  </a:lnTo>
                  <a:lnTo>
                    <a:pt x="42570" y="939"/>
                  </a:lnTo>
                  <a:lnTo>
                    <a:pt x="42811" y="1016"/>
                  </a:lnTo>
                  <a:lnTo>
                    <a:pt x="43243" y="1333"/>
                  </a:lnTo>
                  <a:lnTo>
                    <a:pt x="43345" y="1562"/>
                  </a:lnTo>
                  <a:lnTo>
                    <a:pt x="43345" y="2260"/>
                  </a:lnTo>
                  <a:lnTo>
                    <a:pt x="43180" y="2540"/>
                  </a:lnTo>
                  <a:lnTo>
                    <a:pt x="42684" y="2781"/>
                  </a:lnTo>
                  <a:lnTo>
                    <a:pt x="42456" y="2832"/>
                  </a:lnTo>
                  <a:lnTo>
                    <a:pt x="42176" y="2832"/>
                  </a:lnTo>
                  <a:lnTo>
                    <a:pt x="41808" y="2806"/>
                  </a:lnTo>
                  <a:lnTo>
                    <a:pt x="41808" y="3467"/>
                  </a:lnTo>
                  <a:lnTo>
                    <a:pt x="42570" y="3454"/>
                  </a:lnTo>
                  <a:lnTo>
                    <a:pt x="42913" y="3543"/>
                  </a:lnTo>
                  <a:lnTo>
                    <a:pt x="43421" y="3873"/>
                  </a:lnTo>
                  <a:lnTo>
                    <a:pt x="43535" y="4152"/>
                  </a:lnTo>
                  <a:lnTo>
                    <a:pt x="43535" y="4902"/>
                  </a:lnTo>
                  <a:lnTo>
                    <a:pt x="43421" y="5168"/>
                  </a:lnTo>
                  <a:lnTo>
                    <a:pt x="42951" y="5600"/>
                  </a:lnTo>
                  <a:lnTo>
                    <a:pt x="42633" y="5702"/>
                  </a:lnTo>
                  <a:lnTo>
                    <a:pt x="41732" y="5702"/>
                  </a:lnTo>
                  <a:lnTo>
                    <a:pt x="41376" y="5537"/>
                  </a:lnTo>
                  <a:lnTo>
                    <a:pt x="41071" y="5054"/>
                  </a:lnTo>
                  <a:lnTo>
                    <a:pt x="40995" y="4775"/>
                  </a:lnTo>
                  <a:lnTo>
                    <a:pt x="40970" y="4394"/>
                  </a:lnTo>
                  <a:lnTo>
                    <a:pt x="40182" y="4394"/>
                  </a:lnTo>
                  <a:lnTo>
                    <a:pt x="40182" y="4940"/>
                  </a:lnTo>
                  <a:lnTo>
                    <a:pt x="40347" y="5410"/>
                  </a:lnTo>
                  <a:lnTo>
                    <a:pt x="40652" y="5803"/>
                  </a:lnTo>
                  <a:lnTo>
                    <a:pt x="40982" y="6184"/>
                  </a:lnTo>
                  <a:lnTo>
                    <a:pt x="41490" y="6375"/>
                  </a:lnTo>
                  <a:lnTo>
                    <a:pt x="42887" y="6375"/>
                  </a:lnTo>
                  <a:lnTo>
                    <a:pt x="43408" y="6197"/>
                  </a:lnTo>
                  <a:lnTo>
                    <a:pt x="44157" y="5486"/>
                  </a:lnTo>
                  <a:lnTo>
                    <a:pt x="44348" y="5029"/>
                  </a:lnTo>
                  <a:lnTo>
                    <a:pt x="44348" y="4102"/>
                  </a:lnTo>
                  <a:close/>
                </a:path>
                <a:path w="52070" h="8255">
                  <a:moveTo>
                    <a:pt x="49110" y="1574"/>
                  </a:moveTo>
                  <a:lnTo>
                    <a:pt x="48945" y="1155"/>
                  </a:lnTo>
                  <a:lnTo>
                    <a:pt x="48323" y="419"/>
                  </a:lnTo>
                  <a:lnTo>
                    <a:pt x="47828" y="241"/>
                  </a:lnTo>
                  <a:lnTo>
                    <a:pt x="46316" y="241"/>
                  </a:lnTo>
                  <a:lnTo>
                    <a:pt x="45745" y="533"/>
                  </a:lnTo>
                  <a:lnTo>
                    <a:pt x="45237" y="1435"/>
                  </a:lnTo>
                  <a:lnTo>
                    <a:pt x="45148" y="1854"/>
                  </a:lnTo>
                  <a:lnTo>
                    <a:pt x="45135" y="2374"/>
                  </a:lnTo>
                  <a:lnTo>
                    <a:pt x="45897" y="2374"/>
                  </a:lnTo>
                  <a:lnTo>
                    <a:pt x="45910" y="2006"/>
                  </a:lnTo>
                  <a:lnTo>
                    <a:pt x="45961" y="1714"/>
                  </a:lnTo>
                  <a:lnTo>
                    <a:pt x="46266" y="1117"/>
                  </a:lnTo>
                  <a:lnTo>
                    <a:pt x="46621" y="927"/>
                  </a:lnTo>
                  <a:lnTo>
                    <a:pt x="47485" y="927"/>
                  </a:lnTo>
                  <a:lnTo>
                    <a:pt x="47764" y="1028"/>
                  </a:lnTo>
                  <a:lnTo>
                    <a:pt x="48171" y="1435"/>
                  </a:lnTo>
                  <a:lnTo>
                    <a:pt x="48272" y="1714"/>
                  </a:lnTo>
                  <a:lnTo>
                    <a:pt x="48272" y="2349"/>
                  </a:lnTo>
                  <a:lnTo>
                    <a:pt x="48158" y="2616"/>
                  </a:lnTo>
                  <a:lnTo>
                    <a:pt x="47790" y="2997"/>
                  </a:lnTo>
                  <a:lnTo>
                    <a:pt x="47536" y="3175"/>
                  </a:lnTo>
                  <a:lnTo>
                    <a:pt x="45847" y="4152"/>
                  </a:lnTo>
                  <a:lnTo>
                    <a:pt x="45491" y="4495"/>
                  </a:lnTo>
                  <a:lnTo>
                    <a:pt x="45313" y="4876"/>
                  </a:lnTo>
                  <a:lnTo>
                    <a:pt x="45123" y="5257"/>
                  </a:lnTo>
                  <a:lnTo>
                    <a:pt x="45008" y="5702"/>
                  </a:lnTo>
                  <a:lnTo>
                    <a:pt x="44983" y="6223"/>
                  </a:lnTo>
                  <a:lnTo>
                    <a:pt x="49072" y="6223"/>
                  </a:lnTo>
                  <a:lnTo>
                    <a:pt x="49072" y="5511"/>
                  </a:lnTo>
                  <a:lnTo>
                    <a:pt x="45821" y="5511"/>
                  </a:lnTo>
                  <a:lnTo>
                    <a:pt x="45897" y="5219"/>
                  </a:lnTo>
                  <a:lnTo>
                    <a:pt x="46075" y="4953"/>
                  </a:lnTo>
                  <a:lnTo>
                    <a:pt x="46507" y="4572"/>
                  </a:lnTo>
                  <a:lnTo>
                    <a:pt x="46723" y="4432"/>
                  </a:lnTo>
                  <a:lnTo>
                    <a:pt x="48056" y="3683"/>
                  </a:lnTo>
                  <a:lnTo>
                    <a:pt x="48412" y="3441"/>
                  </a:lnTo>
                  <a:lnTo>
                    <a:pt x="48933" y="2908"/>
                  </a:lnTo>
                  <a:lnTo>
                    <a:pt x="49110" y="2501"/>
                  </a:lnTo>
                  <a:lnTo>
                    <a:pt x="49110" y="1574"/>
                  </a:lnTo>
                  <a:close/>
                </a:path>
                <a:path w="52070" h="8255">
                  <a:moveTo>
                    <a:pt x="51689" y="3619"/>
                  </a:moveTo>
                  <a:lnTo>
                    <a:pt x="50241" y="0"/>
                  </a:lnTo>
                  <a:lnTo>
                    <a:pt x="49745" y="0"/>
                  </a:lnTo>
                  <a:lnTo>
                    <a:pt x="50152" y="774"/>
                  </a:lnTo>
                  <a:lnTo>
                    <a:pt x="50431" y="1371"/>
                  </a:lnTo>
                  <a:lnTo>
                    <a:pt x="50787" y="2451"/>
                  </a:lnTo>
                  <a:lnTo>
                    <a:pt x="50901" y="3187"/>
                  </a:lnTo>
                  <a:lnTo>
                    <a:pt x="50901" y="4787"/>
                  </a:lnTo>
                  <a:lnTo>
                    <a:pt x="50800" y="5486"/>
                  </a:lnTo>
                  <a:lnTo>
                    <a:pt x="50482" y="6464"/>
                  </a:lnTo>
                  <a:lnTo>
                    <a:pt x="50203" y="7099"/>
                  </a:lnTo>
                  <a:lnTo>
                    <a:pt x="49758" y="7962"/>
                  </a:lnTo>
                  <a:lnTo>
                    <a:pt x="50279" y="7962"/>
                  </a:lnTo>
                  <a:lnTo>
                    <a:pt x="50787" y="7150"/>
                  </a:lnTo>
                  <a:lnTo>
                    <a:pt x="51130" y="6540"/>
                  </a:lnTo>
                  <a:lnTo>
                    <a:pt x="51562" y="5486"/>
                  </a:lnTo>
                  <a:lnTo>
                    <a:pt x="51689" y="4762"/>
                  </a:lnTo>
                  <a:lnTo>
                    <a:pt x="51689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1" name="object 71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20197" y="2513630"/>
              <a:ext cx="262674" cy="101494"/>
            </a:xfrm>
            <a:prstGeom prst="rect">
              <a:avLst/>
            </a:prstGeom>
          </p:spPr>
        </p:pic>
        <p:sp>
          <p:nvSpPr>
            <p:cNvPr id="712" name="object 712"/>
            <p:cNvSpPr/>
            <p:nvPr/>
          </p:nvSpPr>
          <p:spPr>
            <a:xfrm>
              <a:off x="5241429" y="2519311"/>
              <a:ext cx="51435" cy="8890"/>
            </a:xfrm>
            <a:custGeom>
              <a:avLst/>
              <a:gdLst/>
              <a:ahLst/>
              <a:cxnLst/>
              <a:rect l="l" t="t" r="r" b="b"/>
              <a:pathLst>
                <a:path w="51435" h="8889">
                  <a:moveTo>
                    <a:pt x="4762" y="1727"/>
                  </a:moveTo>
                  <a:lnTo>
                    <a:pt x="3505" y="1727"/>
                  </a:lnTo>
                  <a:lnTo>
                    <a:pt x="3505" y="2463"/>
                  </a:lnTo>
                  <a:lnTo>
                    <a:pt x="3467" y="3606"/>
                  </a:lnTo>
                  <a:lnTo>
                    <a:pt x="3365" y="5067"/>
                  </a:lnTo>
                  <a:lnTo>
                    <a:pt x="3149" y="5511"/>
                  </a:lnTo>
                  <a:lnTo>
                    <a:pt x="2832" y="5715"/>
                  </a:lnTo>
                  <a:lnTo>
                    <a:pt x="1930" y="5715"/>
                  </a:lnTo>
                  <a:lnTo>
                    <a:pt x="1612" y="5511"/>
                  </a:lnTo>
                  <a:lnTo>
                    <a:pt x="1460" y="5143"/>
                  </a:lnTo>
                  <a:lnTo>
                    <a:pt x="1397" y="3352"/>
                  </a:lnTo>
                  <a:lnTo>
                    <a:pt x="1790" y="2857"/>
                  </a:lnTo>
                  <a:lnTo>
                    <a:pt x="2070" y="2730"/>
                  </a:lnTo>
                  <a:lnTo>
                    <a:pt x="2857" y="2730"/>
                  </a:lnTo>
                  <a:lnTo>
                    <a:pt x="3175" y="2946"/>
                  </a:lnTo>
                  <a:lnTo>
                    <a:pt x="3467" y="3606"/>
                  </a:lnTo>
                  <a:lnTo>
                    <a:pt x="3467" y="2400"/>
                  </a:lnTo>
                  <a:lnTo>
                    <a:pt x="3352" y="2197"/>
                  </a:lnTo>
                  <a:lnTo>
                    <a:pt x="3200" y="2006"/>
                  </a:lnTo>
                  <a:lnTo>
                    <a:pt x="2806" y="1689"/>
                  </a:lnTo>
                  <a:lnTo>
                    <a:pt x="2463" y="1587"/>
                  </a:lnTo>
                  <a:lnTo>
                    <a:pt x="1460" y="1587"/>
                  </a:lnTo>
                  <a:lnTo>
                    <a:pt x="965" y="1841"/>
                  </a:lnTo>
                  <a:lnTo>
                    <a:pt x="228" y="2730"/>
                  </a:lnTo>
                  <a:lnTo>
                    <a:pt x="114" y="2946"/>
                  </a:lnTo>
                  <a:lnTo>
                    <a:pt x="0" y="3352"/>
                  </a:lnTo>
                  <a:lnTo>
                    <a:pt x="101" y="5524"/>
                  </a:lnTo>
                  <a:lnTo>
                    <a:pt x="190" y="5715"/>
                  </a:lnTo>
                  <a:lnTo>
                    <a:pt x="965" y="6591"/>
                  </a:lnTo>
                  <a:lnTo>
                    <a:pt x="1447" y="6819"/>
                  </a:lnTo>
                  <a:lnTo>
                    <a:pt x="2425" y="6819"/>
                  </a:lnTo>
                  <a:lnTo>
                    <a:pt x="2743" y="6743"/>
                  </a:lnTo>
                  <a:lnTo>
                    <a:pt x="3213" y="6426"/>
                  </a:lnTo>
                  <a:lnTo>
                    <a:pt x="3378" y="6248"/>
                  </a:lnTo>
                  <a:lnTo>
                    <a:pt x="3479" y="6045"/>
                  </a:lnTo>
                  <a:lnTo>
                    <a:pt x="3479" y="8623"/>
                  </a:lnTo>
                  <a:lnTo>
                    <a:pt x="4762" y="8623"/>
                  </a:lnTo>
                  <a:lnTo>
                    <a:pt x="4762" y="6045"/>
                  </a:lnTo>
                  <a:lnTo>
                    <a:pt x="4762" y="5715"/>
                  </a:lnTo>
                  <a:lnTo>
                    <a:pt x="4762" y="2730"/>
                  </a:lnTo>
                  <a:lnTo>
                    <a:pt x="4762" y="2463"/>
                  </a:lnTo>
                  <a:lnTo>
                    <a:pt x="4762" y="1727"/>
                  </a:lnTo>
                  <a:close/>
                </a:path>
                <a:path w="51435" h="8889">
                  <a:moveTo>
                    <a:pt x="10401" y="1714"/>
                  </a:moveTo>
                  <a:lnTo>
                    <a:pt x="9080" y="1714"/>
                  </a:lnTo>
                  <a:lnTo>
                    <a:pt x="9080" y="4724"/>
                  </a:lnTo>
                  <a:lnTo>
                    <a:pt x="9042" y="4978"/>
                  </a:lnTo>
                  <a:lnTo>
                    <a:pt x="8801" y="5537"/>
                  </a:lnTo>
                  <a:lnTo>
                    <a:pt x="8496" y="5715"/>
                  </a:lnTo>
                  <a:lnTo>
                    <a:pt x="7708" y="5715"/>
                  </a:lnTo>
                  <a:lnTo>
                    <a:pt x="7467" y="5588"/>
                  </a:lnTo>
                  <a:lnTo>
                    <a:pt x="7289" y="5194"/>
                  </a:lnTo>
                  <a:lnTo>
                    <a:pt x="7251" y="4978"/>
                  </a:lnTo>
                  <a:lnTo>
                    <a:pt x="7251" y="1714"/>
                  </a:lnTo>
                  <a:lnTo>
                    <a:pt x="5930" y="1714"/>
                  </a:lnTo>
                  <a:lnTo>
                    <a:pt x="5930" y="5270"/>
                  </a:lnTo>
                  <a:lnTo>
                    <a:pt x="6007" y="5689"/>
                  </a:lnTo>
                  <a:lnTo>
                    <a:pt x="6400" y="6515"/>
                  </a:lnTo>
                  <a:lnTo>
                    <a:pt x="6883" y="6769"/>
                  </a:lnTo>
                  <a:lnTo>
                    <a:pt x="7874" y="6769"/>
                  </a:lnTo>
                  <a:lnTo>
                    <a:pt x="9144" y="5969"/>
                  </a:lnTo>
                  <a:lnTo>
                    <a:pt x="9144" y="6667"/>
                  </a:lnTo>
                  <a:lnTo>
                    <a:pt x="10401" y="6667"/>
                  </a:lnTo>
                  <a:lnTo>
                    <a:pt x="10401" y="1714"/>
                  </a:lnTo>
                  <a:close/>
                </a:path>
                <a:path w="51435" h="8889">
                  <a:moveTo>
                    <a:pt x="15938" y="4546"/>
                  </a:moveTo>
                  <a:lnTo>
                    <a:pt x="15925" y="3695"/>
                  </a:lnTo>
                  <a:lnTo>
                    <a:pt x="15824" y="3124"/>
                  </a:lnTo>
                  <a:lnTo>
                    <a:pt x="15722" y="2844"/>
                  </a:lnTo>
                  <a:lnTo>
                    <a:pt x="15595" y="2654"/>
                  </a:lnTo>
                  <a:lnTo>
                    <a:pt x="15316" y="2209"/>
                  </a:lnTo>
                  <a:lnTo>
                    <a:pt x="15036" y="1968"/>
                  </a:lnTo>
                  <a:lnTo>
                    <a:pt x="14605" y="1778"/>
                  </a:lnTo>
                  <a:lnTo>
                    <a:pt x="14605" y="3695"/>
                  </a:lnTo>
                  <a:lnTo>
                    <a:pt x="12585" y="3695"/>
                  </a:lnTo>
                  <a:lnTo>
                    <a:pt x="12636" y="3378"/>
                  </a:lnTo>
                  <a:lnTo>
                    <a:pt x="12763" y="3098"/>
                  </a:lnTo>
                  <a:lnTo>
                    <a:pt x="13068" y="2743"/>
                  </a:lnTo>
                  <a:lnTo>
                    <a:pt x="13296" y="2654"/>
                  </a:lnTo>
                  <a:lnTo>
                    <a:pt x="13868" y="2654"/>
                  </a:lnTo>
                  <a:lnTo>
                    <a:pt x="14109" y="2743"/>
                  </a:lnTo>
                  <a:lnTo>
                    <a:pt x="14478" y="3098"/>
                  </a:lnTo>
                  <a:lnTo>
                    <a:pt x="14579" y="3378"/>
                  </a:lnTo>
                  <a:lnTo>
                    <a:pt x="14605" y="3695"/>
                  </a:lnTo>
                  <a:lnTo>
                    <a:pt x="14605" y="1778"/>
                  </a:lnTo>
                  <a:lnTo>
                    <a:pt x="14376" y="1663"/>
                  </a:lnTo>
                  <a:lnTo>
                    <a:pt x="14008" y="1587"/>
                  </a:lnTo>
                  <a:lnTo>
                    <a:pt x="12903" y="1587"/>
                  </a:lnTo>
                  <a:lnTo>
                    <a:pt x="12344" y="1816"/>
                  </a:lnTo>
                  <a:lnTo>
                    <a:pt x="11544" y="2654"/>
                  </a:lnTo>
                  <a:lnTo>
                    <a:pt x="11430" y="2844"/>
                  </a:lnTo>
                  <a:lnTo>
                    <a:pt x="11328" y="3175"/>
                  </a:lnTo>
                  <a:lnTo>
                    <a:pt x="11379" y="5511"/>
                  </a:lnTo>
                  <a:lnTo>
                    <a:pt x="11493" y="5816"/>
                  </a:lnTo>
                  <a:lnTo>
                    <a:pt x="12458" y="6629"/>
                  </a:lnTo>
                  <a:lnTo>
                    <a:pt x="13017" y="6832"/>
                  </a:lnTo>
                  <a:lnTo>
                    <a:pt x="14401" y="6832"/>
                  </a:lnTo>
                  <a:lnTo>
                    <a:pt x="14998" y="6591"/>
                  </a:lnTo>
                  <a:lnTo>
                    <a:pt x="15709" y="5778"/>
                  </a:lnTo>
                  <a:lnTo>
                    <a:pt x="15849" y="5511"/>
                  </a:lnTo>
                  <a:lnTo>
                    <a:pt x="15887" y="5207"/>
                  </a:lnTo>
                  <a:lnTo>
                    <a:pt x="14566" y="5207"/>
                  </a:lnTo>
                  <a:lnTo>
                    <a:pt x="14376" y="5511"/>
                  </a:lnTo>
                  <a:lnTo>
                    <a:pt x="14160" y="5702"/>
                  </a:lnTo>
                  <a:lnTo>
                    <a:pt x="13931" y="5778"/>
                  </a:lnTo>
                  <a:lnTo>
                    <a:pt x="13423" y="5778"/>
                  </a:lnTo>
                  <a:lnTo>
                    <a:pt x="13208" y="5715"/>
                  </a:lnTo>
                  <a:lnTo>
                    <a:pt x="12738" y="5397"/>
                  </a:lnTo>
                  <a:lnTo>
                    <a:pt x="12649" y="5207"/>
                  </a:lnTo>
                  <a:lnTo>
                    <a:pt x="12560" y="4546"/>
                  </a:lnTo>
                  <a:lnTo>
                    <a:pt x="15938" y="4546"/>
                  </a:lnTo>
                  <a:close/>
                </a:path>
                <a:path w="51435" h="8889">
                  <a:moveTo>
                    <a:pt x="19672" y="1612"/>
                  </a:moveTo>
                  <a:lnTo>
                    <a:pt x="19113" y="1600"/>
                  </a:lnTo>
                  <a:lnTo>
                    <a:pt x="18808" y="1701"/>
                  </a:lnTo>
                  <a:lnTo>
                    <a:pt x="18415" y="2032"/>
                  </a:lnTo>
                  <a:lnTo>
                    <a:pt x="18237" y="2247"/>
                  </a:lnTo>
                  <a:lnTo>
                    <a:pt x="18034" y="2578"/>
                  </a:lnTo>
                  <a:lnTo>
                    <a:pt x="18034" y="1714"/>
                  </a:lnTo>
                  <a:lnTo>
                    <a:pt x="16802" y="1714"/>
                  </a:lnTo>
                  <a:lnTo>
                    <a:pt x="16802" y="6667"/>
                  </a:lnTo>
                  <a:lnTo>
                    <a:pt x="18110" y="6667"/>
                  </a:lnTo>
                  <a:lnTo>
                    <a:pt x="18110" y="3898"/>
                  </a:lnTo>
                  <a:lnTo>
                    <a:pt x="18161" y="3606"/>
                  </a:lnTo>
                  <a:lnTo>
                    <a:pt x="18440" y="3073"/>
                  </a:lnTo>
                  <a:lnTo>
                    <a:pt x="18783" y="2908"/>
                  </a:lnTo>
                  <a:lnTo>
                    <a:pt x="19304" y="2908"/>
                  </a:lnTo>
                  <a:lnTo>
                    <a:pt x="19672" y="2933"/>
                  </a:lnTo>
                  <a:lnTo>
                    <a:pt x="19672" y="1612"/>
                  </a:lnTo>
                  <a:close/>
                </a:path>
                <a:path w="51435" h="8889">
                  <a:moveTo>
                    <a:pt x="24841" y="1714"/>
                  </a:moveTo>
                  <a:lnTo>
                    <a:pt x="23469" y="1714"/>
                  </a:lnTo>
                  <a:lnTo>
                    <a:pt x="22453" y="5372"/>
                  </a:lnTo>
                  <a:lnTo>
                    <a:pt x="21361" y="1714"/>
                  </a:lnTo>
                  <a:lnTo>
                    <a:pt x="19926" y="1714"/>
                  </a:lnTo>
                  <a:lnTo>
                    <a:pt x="21755" y="6921"/>
                  </a:lnTo>
                  <a:lnTo>
                    <a:pt x="21043" y="7620"/>
                  </a:lnTo>
                  <a:lnTo>
                    <a:pt x="20637" y="7620"/>
                  </a:lnTo>
                  <a:lnTo>
                    <a:pt x="20637" y="8648"/>
                  </a:lnTo>
                  <a:lnTo>
                    <a:pt x="21793" y="8661"/>
                  </a:lnTo>
                  <a:lnTo>
                    <a:pt x="22186" y="8559"/>
                  </a:lnTo>
                  <a:lnTo>
                    <a:pt x="22555" y="8102"/>
                  </a:lnTo>
                  <a:lnTo>
                    <a:pt x="22821" y="7518"/>
                  </a:lnTo>
                  <a:lnTo>
                    <a:pt x="24841" y="1714"/>
                  </a:lnTo>
                  <a:close/>
                </a:path>
                <a:path w="51435" h="8889">
                  <a:moveTo>
                    <a:pt x="29883" y="3492"/>
                  </a:moveTo>
                  <a:lnTo>
                    <a:pt x="29819" y="2781"/>
                  </a:lnTo>
                  <a:lnTo>
                    <a:pt x="29578" y="2298"/>
                  </a:lnTo>
                  <a:lnTo>
                    <a:pt x="28790" y="1739"/>
                  </a:lnTo>
                  <a:lnTo>
                    <a:pt x="28282" y="1600"/>
                  </a:lnTo>
                  <a:lnTo>
                    <a:pt x="26936" y="1600"/>
                  </a:lnTo>
                  <a:lnTo>
                    <a:pt x="26365" y="1828"/>
                  </a:lnTo>
                  <a:lnTo>
                    <a:pt x="25527" y="2781"/>
                  </a:lnTo>
                  <a:lnTo>
                    <a:pt x="25323" y="3441"/>
                  </a:lnTo>
                  <a:lnTo>
                    <a:pt x="25323" y="5041"/>
                  </a:lnTo>
                  <a:lnTo>
                    <a:pt x="25514" y="5651"/>
                  </a:lnTo>
                  <a:lnTo>
                    <a:pt x="26263" y="6604"/>
                  </a:lnTo>
                  <a:lnTo>
                    <a:pt x="26847" y="6832"/>
                  </a:lnTo>
                  <a:lnTo>
                    <a:pt x="28435" y="6832"/>
                  </a:lnTo>
                  <a:lnTo>
                    <a:pt x="28524" y="5130"/>
                  </a:lnTo>
                  <a:lnTo>
                    <a:pt x="28448" y="5346"/>
                  </a:lnTo>
                  <a:lnTo>
                    <a:pt x="28194" y="5676"/>
                  </a:lnTo>
                  <a:lnTo>
                    <a:pt x="27978" y="5753"/>
                  </a:lnTo>
                  <a:lnTo>
                    <a:pt x="27254" y="5753"/>
                  </a:lnTo>
                  <a:lnTo>
                    <a:pt x="26962" y="5549"/>
                  </a:lnTo>
                  <a:lnTo>
                    <a:pt x="26720" y="4914"/>
                  </a:lnTo>
                  <a:lnTo>
                    <a:pt x="26682" y="4622"/>
                  </a:lnTo>
                  <a:lnTo>
                    <a:pt x="26682" y="3873"/>
                  </a:lnTo>
                  <a:lnTo>
                    <a:pt x="26720" y="3568"/>
                  </a:lnTo>
                  <a:lnTo>
                    <a:pt x="26962" y="2908"/>
                  </a:lnTo>
                  <a:lnTo>
                    <a:pt x="27266" y="2692"/>
                  </a:lnTo>
                  <a:lnTo>
                    <a:pt x="28003" y="2692"/>
                  </a:lnTo>
                  <a:lnTo>
                    <a:pt x="28232" y="2794"/>
                  </a:lnTo>
                  <a:lnTo>
                    <a:pt x="28473" y="3136"/>
                  </a:lnTo>
                  <a:lnTo>
                    <a:pt x="28536" y="3302"/>
                  </a:lnTo>
                  <a:lnTo>
                    <a:pt x="28562" y="3492"/>
                  </a:lnTo>
                  <a:lnTo>
                    <a:pt x="29883" y="3492"/>
                  </a:lnTo>
                  <a:close/>
                </a:path>
                <a:path w="51435" h="8889">
                  <a:moveTo>
                    <a:pt x="35077" y="6667"/>
                  </a:moveTo>
                  <a:lnTo>
                    <a:pt x="35026" y="6438"/>
                  </a:lnTo>
                  <a:lnTo>
                    <a:pt x="34823" y="6083"/>
                  </a:lnTo>
                  <a:lnTo>
                    <a:pt x="34823" y="5880"/>
                  </a:lnTo>
                  <a:lnTo>
                    <a:pt x="34810" y="4254"/>
                  </a:lnTo>
                  <a:lnTo>
                    <a:pt x="34798" y="2641"/>
                  </a:lnTo>
                  <a:lnTo>
                    <a:pt x="34594" y="2133"/>
                  </a:lnTo>
                  <a:lnTo>
                    <a:pt x="33756" y="1701"/>
                  </a:lnTo>
                  <a:lnTo>
                    <a:pt x="33502" y="1651"/>
                  </a:lnTo>
                  <a:lnTo>
                    <a:pt x="33502" y="4254"/>
                  </a:lnTo>
                  <a:lnTo>
                    <a:pt x="33489" y="5181"/>
                  </a:lnTo>
                  <a:lnTo>
                    <a:pt x="33375" y="5473"/>
                  </a:lnTo>
                  <a:lnTo>
                    <a:pt x="32905" y="5803"/>
                  </a:lnTo>
                  <a:lnTo>
                    <a:pt x="32651" y="5880"/>
                  </a:lnTo>
                  <a:lnTo>
                    <a:pt x="32194" y="5880"/>
                  </a:lnTo>
                  <a:lnTo>
                    <a:pt x="32042" y="5829"/>
                  </a:lnTo>
                  <a:lnTo>
                    <a:pt x="31800" y="5638"/>
                  </a:lnTo>
                  <a:lnTo>
                    <a:pt x="31838" y="4826"/>
                  </a:lnTo>
                  <a:lnTo>
                    <a:pt x="32156" y="4635"/>
                  </a:lnTo>
                  <a:lnTo>
                    <a:pt x="32346" y="4572"/>
                  </a:lnTo>
                  <a:lnTo>
                    <a:pt x="33172" y="4419"/>
                  </a:lnTo>
                  <a:lnTo>
                    <a:pt x="33502" y="4254"/>
                  </a:lnTo>
                  <a:lnTo>
                    <a:pt x="33502" y="1651"/>
                  </a:lnTo>
                  <a:lnTo>
                    <a:pt x="33261" y="1600"/>
                  </a:lnTo>
                  <a:lnTo>
                    <a:pt x="31889" y="1600"/>
                  </a:lnTo>
                  <a:lnTo>
                    <a:pt x="31305" y="1816"/>
                  </a:lnTo>
                  <a:lnTo>
                    <a:pt x="30746" y="2527"/>
                  </a:lnTo>
                  <a:lnTo>
                    <a:pt x="30632" y="2882"/>
                  </a:lnTo>
                  <a:lnTo>
                    <a:pt x="30607" y="3314"/>
                  </a:lnTo>
                  <a:lnTo>
                    <a:pt x="31851" y="3314"/>
                  </a:lnTo>
                  <a:lnTo>
                    <a:pt x="31940" y="2971"/>
                  </a:lnTo>
                  <a:lnTo>
                    <a:pt x="32156" y="2717"/>
                  </a:lnTo>
                  <a:lnTo>
                    <a:pt x="32372" y="2641"/>
                  </a:lnTo>
                  <a:lnTo>
                    <a:pt x="32956" y="2641"/>
                  </a:lnTo>
                  <a:lnTo>
                    <a:pt x="33159" y="2679"/>
                  </a:lnTo>
                  <a:lnTo>
                    <a:pt x="33439" y="2832"/>
                  </a:lnTo>
                  <a:lnTo>
                    <a:pt x="33426" y="3467"/>
                  </a:lnTo>
                  <a:lnTo>
                    <a:pt x="33134" y="3581"/>
                  </a:lnTo>
                  <a:lnTo>
                    <a:pt x="31775" y="3771"/>
                  </a:lnTo>
                  <a:lnTo>
                    <a:pt x="31407" y="3873"/>
                  </a:lnTo>
                  <a:lnTo>
                    <a:pt x="30670" y="4305"/>
                  </a:lnTo>
                  <a:lnTo>
                    <a:pt x="30492" y="4635"/>
                  </a:lnTo>
                  <a:lnTo>
                    <a:pt x="30581" y="6184"/>
                  </a:lnTo>
                  <a:lnTo>
                    <a:pt x="31178" y="6692"/>
                  </a:lnTo>
                  <a:lnTo>
                    <a:pt x="31546" y="6819"/>
                  </a:lnTo>
                  <a:lnTo>
                    <a:pt x="32346" y="6819"/>
                  </a:lnTo>
                  <a:lnTo>
                    <a:pt x="32651" y="6743"/>
                  </a:lnTo>
                  <a:lnTo>
                    <a:pt x="33235" y="6388"/>
                  </a:lnTo>
                  <a:lnTo>
                    <a:pt x="33553" y="6083"/>
                  </a:lnTo>
                  <a:lnTo>
                    <a:pt x="33667" y="6667"/>
                  </a:lnTo>
                  <a:lnTo>
                    <a:pt x="35077" y="6667"/>
                  </a:lnTo>
                  <a:close/>
                </a:path>
                <a:path w="51435" h="8889">
                  <a:moveTo>
                    <a:pt x="40233" y="3492"/>
                  </a:moveTo>
                  <a:lnTo>
                    <a:pt x="40157" y="2781"/>
                  </a:lnTo>
                  <a:lnTo>
                    <a:pt x="39928" y="2298"/>
                  </a:lnTo>
                  <a:lnTo>
                    <a:pt x="39141" y="1739"/>
                  </a:lnTo>
                  <a:lnTo>
                    <a:pt x="38620" y="1600"/>
                  </a:lnTo>
                  <a:lnTo>
                    <a:pt x="37274" y="1600"/>
                  </a:lnTo>
                  <a:lnTo>
                    <a:pt x="36703" y="1828"/>
                  </a:lnTo>
                  <a:lnTo>
                    <a:pt x="35877" y="2781"/>
                  </a:lnTo>
                  <a:lnTo>
                    <a:pt x="35661" y="3441"/>
                  </a:lnTo>
                  <a:lnTo>
                    <a:pt x="35661" y="5041"/>
                  </a:lnTo>
                  <a:lnTo>
                    <a:pt x="35852" y="5651"/>
                  </a:lnTo>
                  <a:lnTo>
                    <a:pt x="36601" y="6604"/>
                  </a:lnTo>
                  <a:lnTo>
                    <a:pt x="37198" y="6832"/>
                  </a:lnTo>
                  <a:lnTo>
                    <a:pt x="38785" y="6832"/>
                  </a:lnTo>
                  <a:lnTo>
                    <a:pt x="38874" y="5130"/>
                  </a:lnTo>
                  <a:lnTo>
                    <a:pt x="38798" y="5346"/>
                  </a:lnTo>
                  <a:lnTo>
                    <a:pt x="38544" y="5676"/>
                  </a:lnTo>
                  <a:lnTo>
                    <a:pt x="38328" y="5753"/>
                  </a:lnTo>
                  <a:lnTo>
                    <a:pt x="37592" y="5753"/>
                  </a:lnTo>
                  <a:lnTo>
                    <a:pt x="37299" y="5549"/>
                  </a:lnTo>
                  <a:lnTo>
                    <a:pt x="37058" y="4914"/>
                  </a:lnTo>
                  <a:lnTo>
                    <a:pt x="37020" y="4622"/>
                  </a:lnTo>
                  <a:lnTo>
                    <a:pt x="37020" y="3873"/>
                  </a:lnTo>
                  <a:lnTo>
                    <a:pt x="37058" y="3568"/>
                  </a:lnTo>
                  <a:lnTo>
                    <a:pt x="37312" y="2908"/>
                  </a:lnTo>
                  <a:lnTo>
                    <a:pt x="37604" y="2692"/>
                  </a:lnTo>
                  <a:lnTo>
                    <a:pt x="38341" y="2692"/>
                  </a:lnTo>
                  <a:lnTo>
                    <a:pt x="38569" y="2794"/>
                  </a:lnTo>
                  <a:lnTo>
                    <a:pt x="38823" y="3136"/>
                  </a:lnTo>
                  <a:lnTo>
                    <a:pt x="38874" y="3302"/>
                  </a:lnTo>
                  <a:lnTo>
                    <a:pt x="38912" y="3492"/>
                  </a:lnTo>
                  <a:lnTo>
                    <a:pt x="40233" y="3492"/>
                  </a:lnTo>
                  <a:close/>
                </a:path>
                <a:path w="51435" h="8889">
                  <a:moveTo>
                    <a:pt x="45593" y="3314"/>
                  </a:moveTo>
                  <a:lnTo>
                    <a:pt x="44678" y="1752"/>
                  </a:lnTo>
                  <a:lnTo>
                    <a:pt x="44424" y="1638"/>
                  </a:lnTo>
                  <a:lnTo>
                    <a:pt x="44157" y="1587"/>
                  </a:lnTo>
                  <a:lnTo>
                    <a:pt x="43573" y="1587"/>
                  </a:lnTo>
                  <a:lnTo>
                    <a:pt x="43319" y="1651"/>
                  </a:lnTo>
                  <a:lnTo>
                    <a:pt x="42824" y="1866"/>
                  </a:lnTo>
                  <a:lnTo>
                    <a:pt x="42608" y="2070"/>
                  </a:lnTo>
                  <a:lnTo>
                    <a:pt x="42418" y="2362"/>
                  </a:lnTo>
                  <a:lnTo>
                    <a:pt x="42418" y="0"/>
                  </a:lnTo>
                  <a:lnTo>
                    <a:pt x="41135" y="0"/>
                  </a:lnTo>
                  <a:lnTo>
                    <a:pt x="41135" y="6667"/>
                  </a:lnTo>
                  <a:lnTo>
                    <a:pt x="42418" y="6667"/>
                  </a:lnTo>
                  <a:lnTo>
                    <a:pt x="42418" y="3568"/>
                  </a:lnTo>
                  <a:lnTo>
                    <a:pt x="42506" y="3238"/>
                  </a:lnTo>
                  <a:lnTo>
                    <a:pt x="42862" y="2781"/>
                  </a:lnTo>
                  <a:lnTo>
                    <a:pt x="43116" y="2667"/>
                  </a:lnTo>
                  <a:lnTo>
                    <a:pt x="43789" y="2667"/>
                  </a:lnTo>
                  <a:lnTo>
                    <a:pt x="44018" y="2781"/>
                  </a:lnTo>
                  <a:lnTo>
                    <a:pt x="44221" y="3175"/>
                  </a:lnTo>
                  <a:lnTo>
                    <a:pt x="44272" y="3390"/>
                  </a:lnTo>
                  <a:lnTo>
                    <a:pt x="44272" y="6667"/>
                  </a:lnTo>
                  <a:lnTo>
                    <a:pt x="45593" y="6667"/>
                  </a:lnTo>
                  <a:lnTo>
                    <a:pt x="45593" y="3314"/>
                  </a:lnTo>
                  <a:close/>
                </a:path>
                <a:path w="51435" h="8889">
                  <a:moveTo>
                    <a:pt x="51092" y="4546"/>
                  </a:moveTo>
                  <a:lnTo>
                    <a:pt x="51079" y="3695"/>
                  </a:lnTo>
                  <a:lnTo>
                    <a:pt x="50977" y="3124"/>
                  </a:lnTo>
                  <a:lnTo>
                    <a:pt x="50876" y="2844"/>
                  </a:lnTo>
                  <a:lnTo>
                    <a:pt x="50749" y="2654"/>
                  </a:lnTo>
                  <a:lnTo>
                    <a:pt x="50469" y="2209"/>
                  </a:lnTo>
                  <a:lnTo>
                    <a:pt x="50190" y="1968"/>
                  </a:lnTo>
                  <a:lnTo>
                    <a:pt x="49758" y="1778"/>
                  </a:lnTo>
                  <a:lnTo>
                    <a:pt x="49758" y="3695"/>
                  </a:lnTo>
                  <a:lnTo>
                    <a:pt x="47739" y="3695"/>
                  </a:lnTo>
                  <a:lnTo>
                    <a:pt x="47790" y="3378"/>
                  </a:lnTo>
                  <a:lnTo>
                    <a:pt x="47917" y="3098"/>
                  </a:lnTo>
                  <a:lnTo>
                    <a:pt x="48221" y="2743"/>
                  </a:lnTo>
                  <a:lnTo>
                    <a:pt x="48450" y="2654"/>
                  </a:lnTo>
                  <a:lnTo>
                    <a:pt x="49022" y="2654"/>
                  </a:lnTo>
                  <a:lnTo>
                    <a:pt x="49263" y="2743"/>
                  </a:lnTo>
                  <a:lnTo>
                    <a:pt x="49631" y="3098"/>
                  </a:lnTo>
                  <a:lnTo>
                    <a:pt x="49733" y="3378"/>
                  </a:lnTo>
                  <a:lnTo>
                    <a:pt x="49758" y="3695"/>
                  </a:lnTo>
                  <a:lnTo>
                    <a:pt x="49758" y="1778"/>
                  </a:lnTo>
                  <a:lnTo>
                    <a:pt x="49530" y="1663"/>
                  </a:lnTo>
                  <a:lnTo>
                    <a:pt x="49161" y="1587"/>
                  </a:lnTo>
                  <a:lnTo>
                    <a:pt x="48056" y="1587"/>
                  </a:lnTo>
                  <a:lnTo>
                    <a:pt x="47498" y="1816"/>
                  </a:lnTo>
                  <a:lnTo>
                    <a:pt x="46697" y="2654"/>
                  </a:lnTo>
                  <a:lnTo>
                    <a:pt x="46583" y="2844"/>
                  </a:lnTo>
                  <a:lnTo>
                    <a:pt x="46482" y="3175"/>
                  </a:lnTo>
                  <a:lnTo>
                    <a:pt x="46532" y="5511"/>
                  </a:lnTo>
                  <a:lnTo>
                    <a:pt x="46647" y="5816"/>
                  </a:lnTo>
                  <a:lnTo>
                    <a:pt x="47612" y="6629"/>
                  </a:lnTo>
                  <a:lnTo>
                    <a:pt x="48171" y="6832"/>
                  </a:lnTo>
                  <a:lnTo>
                    <a:pt x="49555" y="6832"/>
                  </a:lnTo>
                  <a:lnTo>
                    <a:pt x="50152" y="6591"/>
                  </a:lnTo>
                  <a:lnTo>
                    <a:pt x="50863" y="5778"/>
                  </a:lnTo>
                  <a:lnTo>
                    <a:pt x="51003" y="5511"/>
                  </a:lnTo>
                  <a:lnTo>
                    <a:pt x="51041" y="5207"/>
                  </a:lnTo>
                  <a:lnTo>
                    <a:pt x="49720" y="5207"/>
                  </a:lnTo>
                  <a:lnTo>
                    <a:pt x="49530" y="5511"/>
                  </a:lnTo>
                  <a:lnTo>
                    <a:pt x="49314" y="5702"/>
                  </a:lnTo>
                  <a:lnTo>
                    <a:pt x="49085" y="5778"/>
                  </a:lnTo>
                  <a:lnTo>
                    <a:pt x="48577" y="5778"/>
                  </a:lnTo>
                  <a:lnTo>
                    <a:pt x="48361" y="5715"/>
                  </a:lnTo>
                  <a:lnTo>
                    <a:pt x="47891" y="5397"/>
                  </a:lnTo>
                  <a:lnTo>
                    <a:pt x="47802" y="5207"/>
                  </a:lnTo>
                  <a:lnTo>
                    <a:pt x="47713" y="4546"/>
                  </a:lnTo>
                  <a:lnTo>
                    <a:pt x="51092" y="4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327512" y="252021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233720" y="2536164"/>
              <a:ext cx="95885" cy="39370"/>
            </a:xfrm>
            <a:custGeom>
              <a:avLst/>
              <a:gdLst/>
              <a:ahLst/>
              <a:cxnLst/>
              <a:rect l="l" t="t" r="r" b="b"/>
              <a:pathLst>
                <a:path w="95885" h="39369">
                  <a:moveTo>
                    <a:pt x="3822" y="32753"/>
                  </a:moveTo>
                  <a:lnTo>
                    <a:pt x="3111" y="32753"/>
                  </a:lnTo>
                  <a:lnTo>
                    <a:pt x="3111" y="33375"/>
                  </a:lnTo>
                  <a:lnTo>
                    <a:pt x="3035" y="34239"/>
                  </a:lnTo>
                  <a:lnTo>
                    <a:pt x="2921" y="36004"/>
                  </a:lnTo>
                  <a:lnTo>
                    <a:pt x="2730" y="36474"/>
                  </a:lnTo>
                  <a:lnTo>
                    <a:pt x="2387" y="36715"/>
                  </a:lnTo>
                  <a:lnTo>
                    <a:pt x="1371" y="36715"/>
                  </a:lnTo>
                  <a:lnTo>
                    <a:pt x="1028" y="36474"/>
                  </a:lnTo>
                  <a:lnTo>
                    <a:pt x="838" y="36004"/>
                  </a:lnTo>
                  <a:lnTo>
                    <a:pt x="787" y="34023"/>
                  </a:lnTo>
                  <a:lnTo>
                    <a:pt x="1257" y="33464"/>
                  </a:lnTo>
                  <a:lnTo>
                    <a:pt x="1524" y="33312"/>
                  </a:lnTo>
                  <a:lnTo>
                    <a:pt x="2362" y="33312"/>
                  </a:lnTo>
                  <a:lnTo>
                    <a:pt x="2717" y="33540"/>
                  </a:lnTo>
                  <a:lnTo>
                    <a:pt x="3035" y="34239"/>
                  </a:lnTo>
                  <a:lnTo>
                    <a:pt x="3035" y="33274"/>
                  </a:lnTo>
                  <a:lnTo>
                    <a:pt x="2844" y="33032"/>
                  </a:lnTo>
                  <a:lnTo>
                    <a:pt x="2463" y="32753"/>
                  </a:lnTo>
                  <a:lnTo>
                    <a:pt x="2146" y="32651"/>
                  </a:lnTo>
                  <a:lnTo>
                    <a:pt x="1219" y="32651"/>
                  </a:lnTo>
                  <a:lnTo>
                    <a:pt x="762" y="32880"/>
                  </a:lnTo>
                  <a:lnTo>
                    <a:pt x="63" y="33794"/>
                  </a:lnTo>
                  <a:lnTo>
                    <a:pt x="0" y="34023"/>
                  </a:lnTo>
                  <a:lnTo>
                    <a:pt x="114" y="36461"/>
                  </a:lnTo>
                  <a:lnTo>
                    <a:pt x="825" y="37172"/>
                  </a:lnTo>
                  <a:lnTo>
                    <a:pt x="1257" y="37350"/>
                  </a:lnTo>
                  <a:lnTo>
                    <a:pt x="2057" y="37350"/>
                  </a:lnTo>
                  <a:lnTo>
                    <a:pt x="2324" y="37287"/>
                  </a:lnTo>
                  <a:lnTo>
                    <a:pt x="2768" y="37058"/>
                  </a:lnTo>
                  <a:lnTo>
                    <a:pt x="2946" y="36893"/>
                  </a:lnTo>
                  <a:lnTo>
                    <a:pt x="3060" y="36715"/>
                  </a:lnTo>
                  <a:lnTo>
                    <a:pt x="3073" y="38989"/>
                  </a:lnTo>
                  <a:lnTo>
                    <a:pt x="3822" y="38989"/>
                  </a:lnTo>
                  <a:lnTo>
                    <a:pt x="3822" y="36703"/>
                  </a:lnTo>
                  <a:lnTo>
                    <a:pt x="3822" y="33375"/>
                  </a:lnTo>
                  <a:lnTo>
                    <a:pt x="3822" y="32753"/>
                  </a:lnTo>
                  <a:close/>
                </a:path>
                <a:path w="95885" h="39369">
                  <a:moveTo>
                    <a:pt x="3822" y="17259"/>
                  </a:moveTo>
                  <a:lnTo>
                    <a:pt x="3111" y="17259"/>
                  </a:lnTo>
                  <a:lnTo>
                    <a:pt x="3111" y="17881"/>
                  </a:lnTo>
                  <a:lnTo>
                    <a:pt x="3035" y="18745"/>
                  </a:lnTo>
                  <a:lnTo>
                    <a:pt x="2921" y="20510"/>
                  </a:lnTo>
                  <a:lnTo>
                    <a:pt x="2730" y="20980"/>
                  </a:lnTo>
                  <a:lnTo>
                    <a:pt x="2387" y="21209"/>
                  </a:lnTo>
                  <a:lnTo>
                    <a:pt x="1371" y="21209"/>
                  </a:lnTo>
                  <a:lnTo>
                    <a:pt x="1028" y="20980"/>
                  </a:lnTo>
                  <a:lnTo>
                    <a:pt x="838" y="20510"/>
                  </a:lnTo>
                  <a:lnTo>
                    <a:pt x="787" y="18516"/>
                  </a:lnTo>
                  <a:lnTo>
                    <a:pt x="1257" y="17957"/>
                  </a:lnTo>
                  <a:lnTo>
                    <a:pt x="1524" y="17818"/>
                  </a:lnTo>
                  <a:lnTo>
                    <a:pt x="2362" y="17818"/>
                  </a:lnTo>
                  <a:lnTo>
                    <a:pt x="2717" y="18046"/>
                  </a:lnTo>
                  <a:lnTo>
                    <a:pt x="3035" y="18745"/>
                  </a:lnTo>
                  <a:lnTo>
                    <a:pt x="3035" y="17780"/>
                  </a:lnTo>
                  <a:lnTo>
                    <a:pt x="2844" y="17538"/>
                  </a:lnTo>
                  <a:lnTo>
                    <a:pt x="2463" y="17259"/>
                  </a:lnTo>
                  <a:lnTo>
                    <a:pt x="2146" y="17157"/>
                  </a:lnTo>
                  <a:lnTo>
                    <a:pt x="1219" y="17157"/>
                  </a:lnTo>
                  <a:lnTo>
                    <a:pt x="762" y="17386"/>
                  </a:lnTo>
                  <a:lnTo>
                    <a:pt x="63" y="18300"/>
                  </a:lnTo>
                  <a:lnTo>
                    <a:pt x="0" y="18516"/>
                  </a:lnTo>
                  <a:lnTo>
                    <a:pt x="114" y="20967"/>
                  </a:lnTo>
                  <a:lnTo>
                    <a:pt x="825" y="21666"/>
                  </a:lnTo>
                  <a:lnTo>
                    <a:pt x="1257" y="21856"/>
                  </a:lnTo>
                  <a:lnTo>
                    <a:pt x="2057" y="21856"/>
                  </a:lnTo>
                  <a:lnTo>
                    <a:pt x="2324" y="21793"/>
                  </a:lnTo>
                  <a:lnTo>
                    <a:pt x="2768" y="21564"/>
                  </a:lnTo>
                  <a:lnTo>
                    <a:pt x="2946" y="21399"/>
                  </a:lnTo>
                  <a:lnTo>
                    <a:pt x="3060" y="21209"/>
                  </a:lnTo>
                  <a:lnTo>
                    <a:pt x="3073" y="23495"/>
                  </a:lnTo>
                  <a:lnTo>
                    <a:pt x="3822" y="23495"/>
                  </a:lnTo>
                  <a:lnTo>
                    <a:pt x="3822" y="21196"/>
                  </a:lnTo>
                  <a:lnTo>
                    <a:pt x="3822" y="17881"/>
                  </a:lnTo>
                  <a:lnTo>
                    <a:pt x="3822" y="17259"/>
                  </a:lnTo>
                  <a:close/>
                </a:path>
                <a:path w="95885" h="39369">
                  <a:moveTo>
                    <a:pt x="3822" y="1765"/>
                  </a:moveTo>
                  <a:lnTo>
                    <a:pt x="3111" y="1765"/>
                  </a:lnTo>
                  <a:lnTo>
                    <a:pt x="3111" y="2374"/>
                  </a:lnTo>
                  <a:lnTo>
                    <a:pt x="3035" y="3238"/>
                  </a:lnTo>
                  <a:lnTo>
                    <a:pt x="2921" y="5016"/>
                  </a:lnTo>
                  <a:lnTo>
                    <a:pt x="2730" y="5486"/>
                  </a:lnTo>
                  <a:lnTo>
                    <a:pt x="2387" y="5715"/>
                  </a:lnTo>
                  <a:lnTo>
                    <a:pt x="1371" y="5715"/>
                  </a:lnTo>
                  <a:lnTo>
                    <a:pt x="1028" y="5486"/>
                  </a:lnTo>
                  <a:lnTo>
                    <a:pt x="838" y="5016"/>
                  </a:lnTo>
                  <a:lnTo>
                    <a:pt x="787" y="3022"/>
                  </a:lnTo>
                  <a:lnTo>
                    <a:pt x="1257" y="2463"/>
                  </a:lnTo>
                  <a:lnTo>
                    <a:pt x="1524" y="2324"/>
                  </a:lnTo>
                  <a:lnTo>
                    <a:pt x="2362" y="2324"/>
                  </a:lnTo>
                  <a:lnTo>
                    <a:pt x="2717" y="2540"/>
                  </a:lnTo>
                  <a:lnTo>
                    <a:pt x="3035" y="3238"/>
                  </a:lnTo>
                  <a:lnTo>
                    <a:pt x="3035" y="2286"/>
                  </a:lnTo>
                  <a:lnTo>
                    <a:pt x="2844" y="2032"/>
                  </a:lnTo>
                  <a:lnTo>
                    <a:pt x="2463" y="1765"/>
                  </a:lnTo>
                  <a:lnTo>
                    <a:pt x="2146" y="1663"/>
                  </a:lnTo>
                  <a:lnTo>
                    <a:pt x="1219" y="1663"/>
                  </a:lnTo>
                  <a:lnTo>
                    <a:pt x="762" y="1892"/>
                  </a:lnTo>
                  <a:lnTo>
                    <a:pt x="63" y="2806"/>
                  </a:lnTo>
                  <a:lnTo>
                    <a:pt x="0" y="3022"/>
                  </a:lnTo>
                  <a:lnTo>
                    <a:pt x="114" y="5473"/>
                  </a:lnTo>
                  <a:lnTo>
                    <a:pt x="825" y="6172"/>
                  </a:lnTo>
                  <a:lnTo>
                    <a:pt x="1257" y="6362"/>
                  </a:lnTo>
                  <a:lnTo>
                    <a:pt x="2057" y="6362"/>
                  </a:lnTo>
                  <a:lnTo>
                    <a:pt x="2324" y="6299"/>
                  </a:lnTo>
                  <a:lnTo>
                    <a:pt x="2768" y="6057"/>
                  </a:lnTo>
                  <a:lnTo>
                    <a:pt x="2946" y="5905"/>
                  </a:lnTo>
                  <a:lnTo>
                    <a:pt x="3060" y="5715"/>
                  </a:lnTo>
                  <a:lnTo>
                    <a:pt x="3073" y="8001"/>
                  </a:lnTo>
                  <a:lnTo>
                    <a:pt x="3822" y="8001"/>
                  </a:lnTo>
                  <a:lnTo>
                    <a:pt x="3822" y="5702"/>
                  </a:lnTo>
                  <a:lnTo>
                    <a:pt x="3822" y="2374"/>
                  </a:lnTo>
                  <a:lnTo>
                    <a:pt x="3822" y="1765"/>
                  </a:lnTo>
                  <a:close/>
                </a:path>
                <a:path w="95885" h="39369">
                  <a:moveTo>
                    <a:pt x="8445" y="34251"/>
                  </a:moveTo>
                  <a:lnTo>
                    <a:pt x="8382" y="33655"/>
                  </a:lnTo>
                  <a:lnTo>
                    <a:pt x="8191" y="33235"/>
                  </a:lnTo>
                  <a:lnTo>
                    <a:pt x="7874" y="32994"/>
                  </a:lnTo>
                  <a:lnTo>
                    <a:pt x="7556" y="32753"/>
                  </a:lnTo>
                  <a:lnTo>
                    <a:pt x="7150" y="32626"/>
                  </a:lnTo>
                  <a:lnTo>
                    <a:pt x="6057" y="32626"/>
                  </a:lnTo>
                  <a:lnTo>
                    <a:pt x="5575" y="32842"/>
                  </a:lnTo>
                  <a:lnTo>
                    <a:pt x="4813" y="33718"/>
                  </a:lnTo>
                  <a:lnTo>
                    <a:pt x="4622" y="34328"/>
                  </a:lnTo>
                  <a:lnTo>
                    <a:pt x="4622" y="35737"/>
                  </a:lnTo>
                  <a:lnTo>
                    <a:pt x="4800" y="36283"/>
                  </a:lnTo>
                  <a:lnTo>
                    <a:pt x="5486" y="37122"/>
                  </a:lnTo>
                  <a:lnTo>
                    <a:pt x="5956" y="37338"/>
                  </a:lnTo>
                  <a:lnTo>
                    <a:pt x="7061" y="37338"/>
                  </a:lnTo>
                  <a:lnTo>
                    <a:pt x="7493" y="37198"/>
                  </a:lnTo>
                  <a:lnTo>
                    <a:pt x="8153" y="36652"/>
                  </a:lnTo>
                  <a:lnTo>
                    <a:pt x="8356" y="36220"/>
                  </a:lnTo>
                  <a:lnTo>
                    <a:pt x="8445" y="35636"/>
                  </a:lnTo>
                  <a:lnTo>
                    <a:pt x="7708" y="35636"/>
                  </a:lnTo>
                  <a:lnTo>
                    <a:pt x="7645" y="35966"/>
                  </a:lnTo>
                  <a:lnTo>
                    <a:pt x="7518" y="36220"/>
                  </a:lnTo>
                  <a:lnTo>
                    <a:pt x="7150" y="36601"/>
                  </a:lnTo>
                  <a:lnTo>
                    <a:pt x="6908" y="36703"/>
                  </a:lnTo>
                  <a:lnTo>
                    <a:pt x="6197" y="36703"/>
                  </a:lnTo>
                  <a:lnTo>
                    <a:pt x="5892" y="36550"/>
                  </a:lnTo>
                  <a:lnTo>
                    <a:pt x="5511" y="35941"/>
                  </a:lnTo>
                  <a:lnTo>
                    <a:pt x="5422" y="35560"/>
                  </a:lnTo>
                  <a:lnTo>
                    <a:pt x="5422" y="34671"/>
                  </a:lnTo>
                  <a:lnTo>
                    <a:pt x="5486" y="34302"/>
                  </a:lnTo>
                  <a:lnTo>
                    <a:pt x="5829" y="33528"/>
                  </a:lnTo>
                  <a:lnTo>
                    <a:pt x="6172" y="33299"/>
                  </a:lnTo>
                  <a:lnTo>
                    <a:pt x="6997" y="33299"/>
                  </a:lnTo>
                  <a:lnTo>
                    <a:pt x="7251" y="33388"/>
                  </a:lnTo>
                  <a:lnTo>
                    <a:pt x="7569" y="33756"/>
                  </a:lnTo>
                  <a:lnTo>
                    <a:pt x="7670" y="33972"/>
                  </a:lnTo>
                  <a:lnTo>
                    <a:pt x="7708" y="34251"/>
                  </a:lnTo>
                  <a:lnTo>
                    <a:pt x="8445" y="34251"/>
                  </a:lnTo>
                  <a:close/>
                </a:path>
                <a:path w="95885" h="39369">
                  <a:moveTo>
                    <a:pt x="8445" y="18757"/>
                  </a:moveTo>
                  <a:lnTo>
                    <a:pt x="8382" y="18161"/>
                  </a:lnTo>
                  <a:lnTo>
                    <a:pt x="8191" y="17741"/>
                  </a:lnTo>
                  <a:lnTo>
                    <a:pt x="7874" y="17500"/>
                  </a:lnTo>
                  <a:lnTo>
                    <a:pt x="7556" y="17246"/>
                  </a:lnTo>
                  <a:lnTo>
                    <a:pt x="7150" y="17132"/>
                  </a:lnTo>
                  <a:lnTo>
                    <a:pt x="6057" y="17132"/>
                  </a:lnTo>
                  <a:lnTo>
                    <a:pt x="5575" y="17348"/>
                  </a:lnTo>
                  <a:lnTo>
                    <a:pt x="4813" y="18211"/>
                  </a:lnTo>
                  <a:lnTo>
                    <a:pt x="4622" y="18821"/>
                  </a:lnTo>
                  <a:lnTo>
                    <a:pt x="4622" y="20243"/>
                  </a:lnTo>
                  <a:lnTo>
                    <a:pt x="4800" y="20777"/>
                  </a:lnTo>
                  <a:lnTo>
                    <a:pt x="5486" y="21628"/>
                  </a:lnTo>
                  <a:lnTo>
                    <a:pt x="5956" y="21844"/>
                  </a:lnTo>
                  <a:lnTo>
                    <a:pt x="7061" y="21844"/>
                  </a:lnTo>
                  <a:lnTo>
                    <a:pt x="7493" y="21704"/>
                  </a:lnTo>
                  <a:lnTo>
                    <a:pt x="8153" y="21158"/>
                  </a:lnTo>
                  <a:lnTo>
                    <a:pt x="8356" y="20726"/>
                  </a:lnTo>
                  <a:lnTo>
                    <a:pt x="8445" y="20142"/>
                  </a:lnTo>
                  <a:lnTo>
                    <a:pt x="7708" y="20142"/>
                  </a:lnTo>
                  <a:lnTo>
                    <a:pt x="7645" y="20459"/>
                  </a:lnTo>
                  <a:lnTo>
                    <a:pt x="7518" y="20726"/>
                  </a:lnTo>
                  <a:lnTo>
                    <a:pt x="7150" y="21107"/>
                  </a:lnTo>
                  <a:lnTo>
                    <a:pt x="6908" y="21196"/>
                  </a:lnTo>
                  <a:lnTo>
                    <a:pt x="6197" y="21196"/>
                  </a:lnTo>
                  <a:lnTo>
                    <a:pt x="5892" y="21043"/>
                  </a:lnTo>
                  <a:lnTo>
                    <a:pt x="5511" y="20434"/>
                  </a:lnTo>
                  <a:lnTo>
                    <a:pt x="5422" y="20066"/>
                  </a:lnTo>
                  <a:lnTo>
                    <a:pt x="5422" y="19177"/>
                  </a:lnTo>
                  <a:lnTo>
                    <a:pt x="5486" y="18796"/>
                  </a:lnTo>
                  <a:lnTo>
                    <a:pt x="5829" y="18034"/>
                  </a:lnTo>
                  <a:lnTo>
                    <a:pt x="6172" y="17792"/>
                  </a:lnTo>
                  <a:lnTo>
                    <a:pt x="6997" y="17792"/>
                  </a:lnTo>
                  <a:lnTo>
                    <a:pt x="7251" y="17894"/>
                  </a:lnTo>
                  <a:lnTo>
                    <a:pt x="7569" y="18249"/>
                  </a:lnTo>
                  <a:lnTo>
                    <a:pt x="7670" y="18478"/>
                  </a:lnTo>
                  <a:lnTo>
                    <a:pt x="7708" y="18757"/>
                  </a:lnTo>
                  <a:lnTo>
                    <a:pt x="8445" y="18757"/>
                  </a:lnTo>
                  <a:close/>
                </a:path>
                <a:path w="95885" h="39369">
                  <a:moveTo>
                    <a:pt x="8445" y="3263"/>
                  </a:moveTo>
                  <a:lnTo>
                    <a:pt x="8382" y="2667"/>
                  </a:lnTo>
                  <a:lnTo>
                    <a:pt x="8191" y="2235"/>
                  </a:lnTo>
                  <a:lnTo>
                    <a:pt x="7874" y="1993"/>
                  </a:lnTo>
                  <a:lnTo>
                    <a:pt x="7556" y="1752"/>
                  </a:lnTo>
                  <a:lnTo>
                    <a:pt x="7150" y="1625"/>
                  </a:lnTo>
                  <a:lnTo>
                    <a:pt x="6057" y="1625"/>
                  </a:lnTo>
                  <a:lnTo>
                    <a:pt x="5575" y="1854"/>
                  </a:lnTo>
                  <a:lnTo>
                    <a:pt x="4813" y="2717"/>
                  </a:lnTo>
                  <a:lnTo>
                    <a:pt x="4622" y="3327"/>
                  </a:lnTo>
                  <a:lnTo>
                    <a:pt x="4622" y="4749"/>
                  </a:lnTo>
                  <a:lnTo>
                    <a:pt x="4800" y="5283"/>
                  </a:lnTo>
                  <a:lnTo>
                    <a:pt x="5486" y="6134"/>
                  </a:lnTo>
                  <a:lnTo>
                    <a:pt x="5956" y="6350"/>
                  </a:lnTo>
                  <a:lnTo>
                    <a:pt x="7061" y="6350"/>
                  </a:lnTo>
                  <a:lnTo>
                    <a:pt x="7493" y="6210"/>
                  </a:lnTo>
                  <a:lnTo>
                    <a:pt x="8153" y="5664"/>
                  </a:lnTo>
                  <a:lnTo>
                    <a:pt x="8356" y="5232"/>
                  </a:lnTo>
                  <a:lnTo>
                    <a:pt x="8445" y="4648"/>
                  </a:lnTo>
                  <a:lnTo>
                    <a:pt x="7708" y="4648"/>
                  </a:lnTo>
                  <a:lnTo>
                    <a:pt x="7645" y="4965"/>
                  </a:lnTo>
                  <a:lnTo>
                    <a:pt x="7518" y="5232"/>
                  </a:lnTo>
                  <a:lnTo>
                    <a:pt x="7150" y="5613"/>
                  </a:lnTo>
                  <a:lnTo>
                    <a:pt x="6908" y="5702"/>
                  </a:lnTo>
                  <a:lnTo>
                    <a:pt x="6197" y="5702"/>
                  </a:lnTo>
                  <a:lnTo>
                    <a:pt x="5892" y="5549"/>
                  </a:lnTo>
                  <a:lnTo>
                    <a:pt x="5511" y="4940"/>
                  </a:lnTo>
                  <a:lnTo>
                    <a:pt x="5422" y="4572"/>
                  </a:lnTo>
                  <a:lnTo>
                    <a:pt x="5422" y="3670"/>
                  </a:lnTo>
                  <a:lnTo>
                    <a:pt x="5486" y="3302"/>
                  </a:lnTo>
                  <a:lnTo>
                    <a:pt x="5829" y="2527"/>
                  </a:lnTo>
                  <a:lnTo>
                    <a:pt x="6172" y="2298"/>
                  </a:lnTo>
                  <a:lnTo>
                    <a:pt x="6997" y="2298"/>
                  </a:lnTo>
                  <a:lnTo>
                    <a:pt x="7251" y="2400"/>
                  </a:lnTo>
                  <a:lnTo>
                    <a:pt x="7569" y="2755"/>
                  </a:lnTo>
                  <a:lnTo>
                    <a:pt x="7670" y="2984"/>
                  </a:lnTo>
                  <a:lnTo>
                    <a:pt x="7708" y="3263"/>
                  </a:lnTo>
                  <a:lnTo>
                    <a:pt x="8445" y="3263"/>
                  </a:lnTo>
                  <a:close/>
                </a:path>
                <a:path w="95885" h="39369">
                  <a:moveTo>
                    <a:pt x="13385" y="37858"/>
                  </a:moveTo>
                  <a:lnTo>
                    <a:pt x="8636" y="37858"/>
                  </a:lnTo>
                  <a:lnTo>
                    <a:pt x="8636" y="38277"/>
                  </a:lnTo>
                  <a:lnTo>
                    <a:pt x="13385" y="38277"/>
                  </a:lnTo>
                  <a:lnTo>
                    <a:pt x="13385" y="37858"/>
                  </a:lnTo>
                  <a:close/>
                </a:path>
                <a:path w="95885" h="39369">
                  <a:moveTo>
                    <a:pt x="13385" y="22364"/>
                  </a:moveTo>
                  <a:lnTo>
                    <a:pt x="8636" y="22364"/>
                  </a:lnTo>
                  <a:lnTo>
                    <a:pt x="8636" y="22783"/>
                  </a:lnTo>
                  <a:lnTo>
                    <a:pt x="13385" y="22783"/>
                  </a:lnTo>
                  <a:lnTo>
                    <a:pt x="13385" y="22364"/>
                  </a:lnTo>
                  <a:close/>
                </a:path>
                <a:path w="95885" h="39369">
                  <a:moveTo>
                    <a:pt x="13385" y="6858"/>
                  </a:moveTo>
                  <a:lnTo>
                    <a:pt x="8636" y="6858"/>
                  </a:lnTo>
                  <a:lnTo>
                    <a:pt x="8636" y="7289"/>
                  </a:lnTo>
                  <a:lnTo>
                    <a:pt x="13385" y="7289"/>
                  </a:lnTo>
                  <a:lnTo>
                    <a:pt x="13385" y="6858"/>
                  </a:lnTo>
                  <a:close/>
                </a:path>
                <a:path w="95885" h="39369">
                  <a:moveTo>
                    <a:pt x="15544" y="1765"/>
                  </a:moveTo>
                  <a:lnTo>
                    <a:pt x="14833" y="1765"/>
                  </a:lnTo>
                  <a:lnTo>
                    <a:pt x="14833" y="520"/>
                  </a:lnTo>
                  <a:lnTo>
                    <a:pt x="14084" y="520"/>
                  </a:lnTo>
                  <a:lnTo>
                    <a:pt x="14084" y="1765"/>
                  </a:lnTo>
                  <a:lnTo>
                    <a:pt x="13474" y="1765"/>
                  </a:lnTo>
                  <a:lnTo>
                    <a:pt x="13474" y="2374"/>
                  </a:lnTo>
                  <a:lnTo>
                    <a:pt x="14084" y="2374"/>
                  </a:lnTo>
                  <a:lnTo>
                    <a:pt x="14084" y="5613"/>
                  </a:lnTo>
                  <a:lnTo>
                    <a:pt x="14147" y="5842"/>
                  </a:lnTo>
                  <a:lnTo>
                    <a:pt x="14389" y="6197"/>
                  </a:lnTo>
                  <a:lnTo>
                    <a:pt x="14630" y="6286"/>
                  </a:lnTo>
                  <a:lnTo>
                    <a:pt x="15087" y="6286"/>
                  </a:lnTo>
                  <a:lnTo>
                    <a:pt x="15468" y="6248"/>
                  </a:lnTo>
                  <a:lnTo>
                    <a:pt x="15544" y="5626"/>
                  </a:lnTo>
                  <a:lnTo>
                    <a:pt x="15151" y="5638"/>
                  </a:lnTo>
                  <a:lnTo>
                    <a:pt x="14897" y="5537"/>
                  </a:lnTo>
                  <a:lnTo>
                    <a:pt x="14833" y="2374"/>
                  </a:lnTo>
                  <a:lnTo>
                    <a:pt x="15544" y="2374"/>
                  </a:lnTo>
                  <a:lnTo>
                    <a:pt x="15544" y="1765"/>
                  </a:lnTo>
                  <a:close/>
                </a:path>
                <a:path w="95885" h="39369">
                  <a:moveTo>
                    <a:pt x="17551" y="17259"/>
                  </a:moveTo>
                  <a:lnTo>
                    <a:pt x="16738" y="17259"/>
                  </a:lnTo>
                  <a:lnTo>
                    <a:pt x="15481" y="20891"/>
                  </a:lnTo>
                  <a:lnTo>
                    <a:pt x="14300" y="17259"/>
                  </a:lnTo>
                  <a:lnTo>
                    <a:pt x="13423" y="17259"/>
                  </a:lnTo>
                  <a:lnTo>
                    <a:pt x="15074" y="21717"/>
                  </a:lnTo>
                  <a:lnTo>
                    <a:pt x="15875" y="21717"/>
                  </a:lnTo>
                  <a:lnTo>
                    <a:pt x="17551" y="17259"/>
                  </a:lnTo>
                  <a:close/>
                </a:path>
                <a:path w="95885" h="39369">
                  <a:moveTo>
                    <a:pt x="17564" y="33896"/>
                  </a:moveTo>
                  <a:lnTo>
                    <a:pt x="17500" y="33553"/>
                  </a:lnTo>
                  <a:lnTo>
                    <a:pt x="17157" y="32880"/>
                  </a:lnTo>
                  <a:lnTo>
                    <a:pt x="16738" y="32651"/>
                  </a:lnTo>
                  <a:lnTo>
                    <a:pt x="15811" y="32651"/>
                  </a:lnTo>
                  <a:lnTo>
                    <a:pt x="15544" y="32715"/>
                  </a:lnTo>
                  <a:lnTo>
                    <a:pt x="15074" y="32943"/>
                  </a:lnTo>
                  <a:lnTo>
                    <a:pt x="14859" y="33134"/>
                  </a:lnTo>
                  <a:lnTo>
                    <a:pt x="14643" y="33388"/>
                  </a:lnTo>
                  <a:lnTo>
                    <a:pt x="14643" y="32753"/>
                  </a:lnTo>
                  <a:lnTo>
                    <a:pt x="13931" y="32753"/>
                  </a:lnTo>
                  <a:lnTo>
                    <a:pt x="13931" y="37211"/>
                  </a:lnTo>
                  <a:lnTo>
                    <a:pt x="14681" y="37211"/>
                  </a:lnTo>
                  <a:lnTo>
                    <a:pt x="14681" y="34582"/>
                  </a:lnTo>
                  <a:lnTo>
                    <a:pt x="14693" y="34366"/>
                  </a:lnTo>
                  <a:lnTo>
                    <a:pt x="15773" y="33324"/>
                  </a:lnTo>
                  <a:lnTo>
                    <a:pt x="16306" y="33324"/>
                  </a:lnTo>
                  <a:lnTo>
                    <a:pt x="16548" y="33464"/>
                  </a:lnTo>
                  <a:lnTo>
                    <a:pt x="16764" y="33909"/>
                  </a:lnTo>
                  <a:lnTo>
                    <a:pt x="16802" y="34137"/>
                  </a:lnTo>
                  <a:lnTo>
                    <a:pt x="16802" y="37211"/>
                  </a:lnTo>
                  <a:lnTo>
                    <a:pt x="17564" y="37211"/>
                  </a:lnTo>
                  <a:lnTo>
                    <a:pt x="17564" y="33896"/>
                  </a:lnTo>
                  <a:close/>
                </a:path>
                <a:path w="95885" h="39369">
                  <a:moveTo>
                    <a:pt x="19913" y="1765"/>
                  </a:moveTo>
                  <a:lnTo>
                    <a:pt x="19075" y="1765"/>
                  </a:lnTo>
                  <a:lnTo>
                    <a:pt x="17881" y="5384"/>
                  </a:lnTo>
                  <a:lnTo>
                    <a:pt x="16687" y="1765"/>
                  </a:lnTo>
                  <a:lnTo>
                    <a:pt x="15836" y="1765"/>
                  </a:lnTo>
                  <a:lnTo>
                    <a:pt x="17487" y="6350"/>
                  </a:lnTo>
                  <a:lnTo>
                    <a:pt x="17170" y="7124"/>
                  </a:lnTo>
                  <a:lnTo>
                    <a:pt x="17043" y="7264"/>
                  </a:lnTo>
                  <a:lnTo>
                    <a:pt x="16916" y="7353"/>
                  </a:lnTo>
                  <a:lnTo>
                    <a:pt x="16586" y="7378"/>
                  </a:lnTo>
                  <a:lnTo>
                    <a:pt x="16243" y="7302"/>
                  </a:lnTo>
                  <a:lnTo>
                    <a:pt x="16243" y="7988"/>
                  </a:lnTo>
                  <a:lnTo>
                    <a:pt x="16446" y="8026"/>
                  </a:lnTo>
                  <a:lnTo>
                    <a:pt x="17132" y="8039"/>
                  </a:lnTo>
                  <a:lnTo>
                    <a:pt x="17437" y="7924"/>
                  </a:lnTo>
                  <a:lnTo>
                    <a:pt x="17792" y="7416"/>
                  </a:lnTo>
                  <a:lnTo>
                    <a:pt x="18097" y="6718"/>
                  </a:lnTo>
                  <a:lnTo>
                    <a:pt x="18707" y="5105"/>
                  </a:lnTo>
                  <a:lnTo>
                    <a:pt x="19913" y="1765"/>
                  </a:lnTo>
                  <a:close/>
                </a:path>
                <a:path w="95885" h="39369">
                  <a:moveTo>
                    <a:pt x="22199" y="21183"/>
                  </a:moveTo>
                  <a:lnTo>
                    <a:pt x="21856" y="21209"/>
                  </a:lnTo>
                  <a:lnTo>
                    <a:pt x="21704" y="19443"/>
                  </a:lnTo>
                  <a:lnTo>
                    <a:pt x="21615" y="17780"/>
                  </a:lnTo>
                  <a:lnTo>
                    <a:pt x="21551" y="17640"/>
                  </a:lnTo>
                  <a:lnTo>
                    <a:pt x="20955" y="17297"/>
                  </a:lnTo>
                  <a:lnTo>
                    <a:pt x="20955" y="19443"/>
                  </a:lnTo>
                  <a:lnTo>
                    <a:pt x="20955" y="20510"/>
                  </a:lnTo>
                  <a:lnTo>
                    <a:pt x="20751" y="20840"/>
                  </a:lnTo>
                  <a:lnTo>
                    <a:pt x="20078" y="21170"/>
                  </a:lnTo>
                  <a:lnTo>
                    <a:pt x="19824" y="21234"/>
                  </a:lnTo>
                  <a:lnTo>
                    <a:pt x="19354" y="21234"/>
                  </a:lnTo>
                  <a:lnTo>
                    <a:pt x="19227" y="21183"/>
                  </a:lnTo>
                  <a:lnTo>
                    <a:pt x="18999" y="21043"/>
                  </a:lnTo>
                  <a:lnTo>
                    <a:pt x="18884" y="20027"/>
                  </a:lnTo>
                  <a:lnTo>
                    <a:pt x="19253" y="19824"/>
                  </a:lnTo>
                  <a:lnTo>
                    <a:pt x="19456" y="19773"/>
                  </a:lnTo>
                  <a:lnTo>
                    <a:pt x="20320" y="19659"/>
                  </a:lnTo>
                  <a:lnTo>
                    <a:pt x="20739" y="19558"/>
                  </a:lnTo>
                  <a:lnTo>
                    <a:pt x="20955" y="19443"/>
                  </a:lnTo>
                  <a:lnTo>
                    <a:pt x="20955" y="17297"/>
                  </a:lnTo>
                  <a:lnTo>
                    <a:pt x="20459" y="17145"/>
                  </a:lnTo>
                  <a:lnTo>
                    <a:pt x="19494" y="17145"/>
                  </a:lnTo>
                  <a:lnTo>
                    <a:pt x="18211" y="18618"/>
                  </a:lnTo>
                  <a:lnTo>
                    <a:pt x="18910" y="18618"/>
                  </a:lnTo>
                  <a:lnTo>
                    <a:pt x="18999" y="18211"/>
                  </a:lnTo>
                  <a:lnTo>
                    <a:pt x="19253" y="17881"/>
                  </a:lnTo>
                  <a:lnTo>
                    <a:pt x="19532" y="17780"/>
                  </a:lnTo>
                  <a:lnTo>
                    <a:pt x="20269" y="17780"/>
                  </a:lnTo>
                  <a:lnTo>
                    <a:pt x="20523" y="17843"/>
                  </a:lnTo>
                  <a:lnTo>
                    <a:pt x="20878" y="18072"/>
                  </a:lnTo>
                  <a:lnTo>
                    <a:pt x="20866" y="18923"/>
                  </a:lnTo>
                  <a:lnTo>
                    <a:pt x="18973" y="19215"/>
                  </a:lnTo>
                  <a:lnTo>
                    <a:pt x="18630" y="19354"/>
                  </a:lnTo>
                  <a:lnTo>
                    <a:pt x="18110" y="19824"/>
                  </a:lnTo>
                  <a:lnTo>
                    <a:pt x="18211" y="21323"/>
                  </a:lnTo>
                  <a:lnTo>
                    <a:pt x="18618" y="21717"/>
                  </a:lnTo>
                  <a:lnTo>
                    <a:pt x="18973" y="21869"/>
                  </a:lnTo>
                  <a:lnTo>
                    <a:pt x="19735" y="21869"/>
                  </a:lnTo>
                  <a:lnTo>
                    <a:pt x="20993" y="21120"/>
                  </a:lnTo>
                  <a:lnTo>
                    <a:pt x="21094" y="21501"/>
                  </a:lnTo>
                  <a:lnTo>
                    <a:pt x="21247" y="21717"/>
                  </a:lnTo>
                  <a:lnTo>
                    <a:pt x="21424" y="21805"/>
                  </a:lnTo>
                  <a:lnTo>
                    <a:pt x="21793" y="21805"/>
                  </a:lnTo>
                  <a:lnTo>
                    <a:pt x="22174" y="21742"/>
                  </a:lnTo>
                  <a:lnTo>
                    <a:pt x="22199" y="21209"/>
                  </a:lnTo>
                  <a:close/>
                </a:path>
                <a:path w="95885" h="39369">
                  <a:moveTo>
                    <a:pt x="22682" y="36677"/>
                  </a:moveTo>
                  <a:lnTo>
                    <a:pt x="22326" y="36703"/>
                  </a:lnTo>
                  <a:lnTo>
                    <a:pt x="22186" y="34937"/>
                  </a:lnTo>
                  <a:lnTo>
                    <a:pt x="22098" y="33274"/>
                  </a:lnTo>
                  <a:lnTo>
                    <a:pt x="22021" y="33147"/>
                  </a:lnTo>
                  <a:lnTo>
                    <a:pt x="21437" y="32804"/>
                  </a:lnTo>
                  <a:lnTo>
                    <a:pt x="21437" y="34937"/>
                  </a:lnTo>
                  <a:lnTo>
                    <a:pt x="21437" y="36004"/>
                  </a:lnTo>
                  <a:lnTo>
                    <a:pt x="21234" y="36334"/>
                  </a:lnTo>
                  <a:lnTo>
                    <a:pt x="20561" y="36664"/>
                  </a:lnTo>
                  <a:lnTo>
                    <a:pt x="20307" y="36728"/>
                  </a:lnTo>
                  <a:lnTo>
                    <a:pt x="19824" y="36728"/>
                  </a:lnTo>
                  <a:lnTo>
                    <a:pt x="19481" y="36537"/>
                  </a:lnTo>
                  <a:lnTo>
                    <a:pt x="19354" y="35534"/>
                  </a:lnTo>
                  <a:lnTo>
                    <a:pt x="19723" y="35318"/>
                  </a:lnTo>
                  <a:lnTo>
                    <a:pt x="19926" y="35267"/>
                  </a:lnTo>
                  <a:lnTo>
                    <a:pt x="20802" y="35153"/>
                  </a:lnTo>
                  <a:lnTo>
                    <a:pt x="21221" y="35052"/>
                  </a:lnTo>
                  <a:lnTo>
                    <a:pt x="21437" y="34937"/>
                  </a:lnTo>
                  <a:lnTo>
                    <a:pt x="21437" y="32804"/>
                  </a:lnTo>
                  <a:lnTo>
                    <a:pt x="20942" y="32651"/>
                  </a:lnTo>
                  <a:lnTo>
                    <a:pt x="19964" y="32651"/>
                  </a:lnTo>
                  <a:lnTo>
                    <a:pt x="18694" y="34112"/>
                  </a:lnTo>
                  <a:lnTo>
                    <a:pt x="19392" y="34112"/>
                  </a:lnTo>
                  <a:lnTo>
                    <a:pt x="19481" y="33718"/>
                  </a:lnTo>
                  <a:lnTo>
                    <a:pt x="19735" y="33388"/>
                  </a:lnTo>
                  <a:lnTo>
                    <a:pt x="20015" y="33274"/>
                  </a:lnTo>
                  <a:lnTo>
                    <a:pt x="20739" y="33274"/>
                  </a:lnTo>
                  <a:lnTo>
                    <a:pt x="21005" y="33337"/>
                  </a:lnTo>
                  <a:lnTo>
                    <a:pt x="21361" y="33566"/>
                  </a:lnTo>
                  <a:lnTo>
                    <a:pt x="21348" y="34417"/>
                  </a:lnTo>
                  <a:lnTo>
                    <a:pt x="19443" y="34709"/>
                  </a:lnTo>
                  <a:lnTo>
                    <a:pt x="19113" y="34848"/>
                  </a:lnTo>
                  <a:lnTo>
                    <a:pt x="18580" y="35318"/>
                  </a:lnTo>
                  <a:lnTo>
                    <a:pt x="18681" y="36817"/>
                  </a:lnTo>
                  <a:lnTo>
                    <a:pt x="19100" y="37211"/>
                  </a:lnTo>
                  <a:lnTo>
                    <a:pt x="19456" y="37363"/>
                  </a:lnTo>
                  <a:lnTo>
                    <a:pt x="20218" y="37363"/>
                  </a:lnTo>
                  <a:lnTo>
                    <a:pt x="21475" y="36614"/>
                  </a:lnTo>
                  <a:lnTo>
                    <a:pt x="21577" y="36995"/>
                  </a:lnTo>
                  <a:lnTo>
                    <a:pt x="21717" y="37211"/>
                  </a:lnTo>
                  <a:lnTo>
                    <a:pt x="21907" y="37312"/>
                  </a:lnTo>
                  <a:lnTo>
                    <a:pt x="22275" y="37312"/>
                  </a:lnTo>
                  <a:lnTo>
                    <a:pt x="22656" y="37236"/>
                  </a:lnTo>
                  <a:lnTo>
                    <a:pt x="22682" y="36703"/>
                  </a:lnTo>
                  <a:close/>
                </a:path>
                <a:path w="95885" h="39369">
                  <a:moveTo>
                    <a:pt x="23698" y="15595"/>
                  </a:moveTo>
                  <a:lnTo>
                    <a:pt x="22948" y="15595"/>
                  </a:lnTo>
                  <a:lnTo>
                    <a:pt x="22948" y="21717"/>
                  </a:lnTo>
                  <a:lnTo>
                    <a:pt x="23698" y="21717"/>
                  </a:lnTo>
                  <a:lnTo>
                    <a:pt x="23698" y="15595"/>
                  </a:lnTo>
                  <a:close/>
                </a:path>
                <a:path w="95885" h="39369">
                  <a:moveTo>
                    <a:pt x="24422" y="3175"/>
                  </a:moveTo>
                  <a:lnTo>
                    <a:pt x="24244" y="2616"/>
                  </a:lnTo>
                  <a:lnTo>
                    <a:pt x="23964" y="2311"/>
                  </a:lnTo>
                  <a:lnTo>
                    <a:pt x="23558" y="1866"/>
                  </a:lnTo>
                  <a:lnTo>
                    <a:pt x="23558" y="3175"/>
                  </a:lnTo>
                  <a:lnTo>
                    <a:pt x="23545" y="4978"/>
                  </a:lnTo>
                  <a:lnTo>
                    <a:pt x="23075" y="5562"/>
                  </a:lnTo>
                  <a:lnTo>
                    <a:pt x="22796" y="5715"/>
                  </a:lnTo>
                  <a:lnTo>
                    <a:pt x="21932" y="5715"/>
                  </a:lnTo>
                  <a:lnTo>
                    <a:pt x="21564" y="5486"/>
                  </a:lnTo>
                  <a:lnTo>
                    <a:pt x="21361" y="4978"/>
                  </a:lnTo>
                  <a:lnTo>
                    <a:pt x="21348" y="3175"/>
                  </a:lnTo>
                  <a:lnTo>
                    <a:pt x="21551" y="2616"/>
                  </a:lnTo>
                  <a:lnTo>
                    <a:pt x="23558" y="3175"/>
                  </a:lnTo>
                  <a:lnTo>
                    <a:pt x="23558" y="1866"/>
                  </a:lnTo>
                  <a:lnTo>
                    <a:pt x="23114" y="1651"/>
                  </a:lnTo>
                  <a:lnTo>
                    <a:pt x="22275" y="1651"/>
                  </a:lnTo>
                  <a:lnTo>
                    <a:pt x="21971" y="1739"/>
                  </a:lnTo>
                  <a:lnTo>
                    <a:pt x="21539" y="2006"/>
                  </a:lnTo>
                  <a:lnTo>
                    <a:pt x="21374" y="2171"/>
                  </a:lnTo>
                  <a:lnTo>
                    <a:pt x="21234" y="2374"/>
                  </a:lnTo>
                  <a:lnTo>
                    <a:pt x="21234" y="1778"/>
                  </a:lnTo>
                  <a:lnTo>
                    <a:pt x="20497" y="1778"/>
                  </a:lnTo>
                  <a:lnTo>
                    <a:pt x="20497" y="8001"/>
                  </a:lnTo>
                  <a:lnTo>
                    <a:pt x="21247" y="8001"/>
                  </a:lnTo>
                  <a:lnTo>
                    <a:pt x="21247" y="5715"/>
                  </a:lnTo>
                  <a:lnTo>
                    <a:pt x="21412" y="5918"/>
                  </a:lnTo>
                  <a:lnTo>
                    <a:pt x="21564" y="6057"/>
                  </a:lnTo>
                  <a:lnTo>
                    <a:pt x="21920" y="6286"/>
                  </a:lnTo>
                  <a:lnTo>
                    <a:pt x="22199" y="6362"/>
                  </a:lnTo>
                  <a:lnTo>
                    <a:pt x="22974" y="6362"/>
                  </a:lnTo>
                  <a:lnTo>
                    <a:pt x="23342" y="6235"/>
                  </a:lnTo>
                  <a:lnTo>
                    <a:pt x="24168" y="5562"/>
                  </a:lnTo>
                  <a:lnTo>
                    <a:pt x="24384" y="4978"/>
                  </a:lnTo>
                  <a:lnTo>
                    <a:pt x="24422" y="3175"/>
                  </a:lnTo>
                  <a:close/>
                </a:path>
                <a:path w="95885" h="39369">
                  <a:moveTo>
                    <a:pt x="28397" y="17259"/>
                  </a:moveTo>
                  <a:lnTo>
                    <a:pt x="27647" y="17259"/>
                  </a:lnTo>
                  <a:lnTo>
                    <a:pt x="27647" y="19888"/>
                  </a:lnTo>
                  <a:lnTo>
                    <a:pt x="27597" y="20231"/>
                  </a:lnTo>
                  <a:lnTo>
                    <a:pt x="27305" y="20942"/>
                  </a:lnTo>
                  <a:lnTo>
                    <a:pt x="26949" y="21170"/>
                  </a:lnTo>
                  <a:lnTo>
                    <a:pt x="26060" y="21170"/>
                  </a:lnTo>
                  <a:lnTo>
                    <a:pt x="25819" y="21043"/>
                  </a:lnTo>
                  <a:lnTo>
                    <a:pt x="25615" y="20624"/>
                  </a:lnTo>
                  <a:lnTo>
                    <a:pt x="25577" y="20447"/>
                  </a:lnTo>
                  <a:lnTo>
                    <a:pt x="25577" y="17259"/>
                  </a:lnTo>
                  <a:lnTo>
                    <a:pt x="24815" y="17259"/>
                  </a:lnTo>
                  <a:lnTo>
                    <a:pt x="24815" y="20662"/>
                  </a:lnTo>
                  <a:lnTo>
                    <a:pt x="24879" y="20967"/>
                  </a:lnTo>
                  <a:lnTo>
                    <a:pt x="25222" y="21628"/>
                  </a:lnTo>
                  <a:lnTo>
                    <a:pt x="25654" y="21831"/>
                  </a:lnTo>
                  <a:lnTo>
                    <a:pt x="26695" y="21831"/>
                  </a:lnTo>
                  <a:lnTo>
                    <a:pt x="27051" y="21717"/>
                  </a:lnTo>
                  <a:lnTo>
                    <a:pt x="27482" y="21361"/>
                  </a:lnTo>
                  <a:lnTo>
                    <a:pt x="27597" y="21234"/>
                  </a:lnTo>
                  <a:lnTo>
                    <a:pt x="27698" y="21056"/>
                  </a:lnTo>
                  <a:lnTo>
                    <a:pt x="27686" y="21717"/>
                  </a:lnTo>
                  <a:lnTo>
                    <a:pt x="28397" y="21717"/>
                  </a:lnTo>
                  <a:lnTo>
                    <a:pt x="28397" y="17259"/>
                  </a:lnTo>
                  <a:close/>
                </a:path>
                <a:path w="95885" h="39369">
                  <a:moveTo>
                    <a:pt x="29121" y="4229"/>
                  </a:moveTo>
                  <a:lnTo>
                    <a:pt x="28346" y="2019"/>
                  </a:lnTo>
                  <a:lnTo>
                    <a:pt x="28346" y="3632"/>
                  </a:lnTo>
                  <a:lnTo>
                    <a:pt x="25869" y="3632"/>
                  </a:lnTo>
                  <a:lnTo>
                    <a:pt x="25882" y="3302"/>
                  </a:lnTo>
                  <a:lnTo>
                    <a:pt x="26009" y="2933"/>
                  </a:lnTo>
                  <a:lnTo>
                    <a:pt x="26479" y="2438"/>
                  </a:lnTo>
                  <a:lnTo>
                    <a:pt x="26771" y="2311"/>
                  </a:lnTo>
                  <a:lnTo>
                    <a:pt x="27597" y="2311"/>
                  </a:lnTo>
                  <a:lnTo>
                    <a:pt x="27940" y="2501"/>
                  </a:lnTo>
                  <a:lnTo>
                    <a:pt x="28194" y="2946"/>
                  </a:lnTo>
                  <a:lnTo>
                    <a:pt x="28308" y="3251"/>
                  </a:lnTo>
                  <a:lnTo>
                    <a:pt x="28346" y="3632"/>
                  </a:lnTo>
                  <a:lnTo>
                    <a:pt x="28346" y="2019"/>
                  </a:lnTo>
                  <a:lnTo>
                    <a:pt x="27774" y="1727"/>
                  </a:lnTo>
                  <a:lnTo>
                    <a:pt x="27470" y="1663"/>
                  </a:lnTo>
                  <a:lnTo>
                    <a:pt x="26530" y="1663"/>
                  </a:lnTo>
                  <a:lnTo>
                    <a:pt x="26022" y="1879"/>
                  </a:lnTo>
                  <a:lnTo>
                    <a:pt x="25247" y="2781"/>
                  </a:lnTo>
                  <a:lnTo>
                    <a:pt x="25158" y="3048"/>
                  </a:lnTo>
                  <a:lnTo>
                    <a:pt x="25247" y="5372"/>
                  </a:lnTo>
                  <a:lnTo>
                    <a:pt x="26022" y="6172"/>
                  </a:lnTo>
                  <a:lnTo>
                    <a:pt x="26492" y="6375"/>
                  </a:lnTo>
                  <a:lnTo>
                    <a:pt x="27266" y="6375"/>
                  </a:lnTo>
                  <a:lnTo>
                    <a:pt x="29057" y="4813"/>
                  </a:lnTo>
                  <a:lnTo>
                    <a:pt x="28321" y="4813"/>
                  </a:lnTo>
                  <a:lnTo>
                    <a:pt x="28257" y="5041"/>
                  </a:lnTo>
                  <a:lnTo>
                    <a:pt x="28168" y="5194"/>
                  </a:lnTo>
                  <a:lnTo>
                    <a:pt x="27800" y="5600"/>
                  </a:lnTo>
                  <a:lnTo>
                    <a:pt x="27495" y="5727"/>
                  </a:lnTo>
                  <a:lnTo>
                    <a:pt x="26682" y="5727"/>
                  </a:lnTo>
                  <a:lnTo>
                    <a:pt x="26403" y="5600"/>
                  </a:lnTo>
                  <a:lnTo>
                    <a:pt x="25971" y="5041"/>
                  </a:lnTo>
                  <a:lnTo>
                    <a:pt x="25857" y="4229"/>
                  </a:lnTo>
                  <a:lnTo>
                    <a:pt x="29121" y="4229"/>
                  </a:lnTo>
                  <a:close/>
                </a:path>
                <a:path w="95885" h="39369">
                  <a:moveTo>
                    <a:pt x="29413" y="33845"/>
                  </a:moveTo>
                  <a:lnTo>
                    <a:pt x="29349" y="33540"/>
                  </a:lnTo>
                  <a:lnTo>
                    <a:pt x="29019" y="32867"/>
                  </a:lnTo>
                  <a:lnTo>
                    <a:pt x="28613" y="32651"/>
                  </a:lnTo>
                  <a:lnTo>
                    <a:pt x="27736" y="32651"/>
                  </a:lnTo>
                  <a:lnTo>
                    <a:pt x="27470" y="32715"/>
                  </a:lnTo>
                  <a:lnTo>
                    <a:pt x="27025" y="32943"/>
                  </a:lnTo>
                  <a:lnTo>
                    <a:pt x="26835" y="33121"/>
                  </a:lnTo>
                  <a:lnTo>
                    <a:pt x="26670" y="33362"/>
                  </a:lnTo>
                  <a:lnTo>
                    <a:pt x="26568" y="33159"/>
                  </a:lnTo>
                  <a:lnTo>
                    <a:pt x="26454" y="33020"/>
                  </a:lnTo>
                  <a:lnTo>
                    <a:pt x="26123" y="32740"/>
                  </a:lnTo>
                  <a:lnTo>
                    <a:pt x="25831" y="32651"/>
                  </a:lnTo>
                  <a:lnTo>
                    <a:pt x="25158" y="32651"/>
                  </a:lnTo>
                  <a:lnTo>
                    <a:pt x="24879" y="32740"/>
                  </a:lnTo>
                  <a:lnTo>
                    <a:pt x="24485" y="33007"/>
                  </a:lnTo>
                  <a:lnTo>
                    <a:pt x="24333" y="33172"/>
                  </a:lnTo>
                  <a:lnTo>
                    <a:pt x="24155" y="33388"/>
                  </a:lnTo>
                  <a:lnTo>
                    <a:pt x="24155" y="32753"/>
                  </a:lnTo>
                  <a:lnTo>
                    <a:pt x="23418" y="32753"/>
                  </a:lnTo>
                  <a:lnTo>
                    <a:pt x="23418" y="37211"/>
                  </a:lnTo>
                  <a:lnTo>
                    <a:pt x="24155" y="37211"/>
                  </a:lnTo>
                  <a:lnTo>
                    <a:pt x="24155" y="34277"/>
                  </a:lnTo>
                  <a:lnTo>
                    <a:pt x="24282" y="33870"/>
                  </a:lnTo>
                  <a:lnTo>
                    <a:pt x="24739" y="33439"/>
                  </a:lnTo>
                  <a:lnTo>
                    <a:pt x="24993" y="33324"/>
                  </a:lnTo>
                  <a:lnTo>
                    <a:pt x="25590" y="33324"/>
                  </a:lnTo>
                  <a:lnTo>
                    <a:pt x="25806" y="33426"/>
                  </a:lnTo>
                  <a:lnTo>
                    <a:pt x="25996" y="33782"/>
                  </a:lnTo>
                  <a:lnTo>
                    <a:pt x="26022" y="33997"/>
                  </a:lnTo>
                  <a:lnTo>
                    <a:pt x="26022" y="37211"/>
                  </a:lnTo>
                  <a:lnTo>
                    <a:pt x="26784" y="37211"/>
                  </a:lnTo>
                  <a:lnTo>
                    <a:pt x="26784" y="34163"/>
                  </a:lnTo>
                  <a:lnTo>
                    <a:pt x="26898" y="33832"/>
                  </a:lnTo>
                  <a:lnTo>
                    <a:pt x="27317" y="33439"/>
                  </a:lnTo>
                  <a:lnTo>
                    <a:pt x="27571" y="33337"/>
                  </a:lnTo>
                  <a:lnTo>
                    <a:pt x="28079" y="33337"/>
                  </a:lnTo>
                  <a:lnTo>
                    <a:pt x="28257" y="33401"/>
                  </a:lnTo>
                  <a:lnTo>
                    <a:pt x="28562" y="33616"/>
                  </a:lnTo>
                  <a:lnTo>
                    <a:pt x="28625" y="33820"/>
                  </a:lnTo>
                  <a:lnTo>
                    <a:pt x="28625" y="37211"/>
                  </a:lnTo>
                  <a:lnTo>
                    <a:pt x="29413" y="37211"/>
                  </a:lnTo>
                  <a:lnTo>
                    <a:pt x="29413" y="33845"/>
                  </a:lnTo>
                  <a:close/>
                </a:path>
                <a:path w="95885" h="39369">
                  <a:moveTo>
                    <a:pt x="33388" y="19723"/>
                  </a:moveTo>
                  <a:lnTo>
                    <a:pt x="33375" y="19126"/>
                  </a:lnTo>
                  <a:lnTo>
                    <a:pt x="33286" y="18554"/>
                  </a:lnTo>
                  <a:lnTo>
                    <a:pt x="33172" y="18186"/>
                  </a:lnTo>
                  <a:lnTo>
                    <a:pt x="32931" y="17818"/>
                  </a:lnTo>
                  <a:lnTo>
                    <a:pt x="32639" y="17526"/>
                  </a:lnTo>
                  <a:lnTo>
                    <a:pt x="32613" y="19126"/>
                  </a:lnTo>
                  <a:lnTo>
                    <a:pt x="30137" y="19126"/>
                  </a:lnTo>
                  <a:lnTo>
                    <a:pt x="30149" y="18808"/>
                  </a:lnTo>
                  <a:lnTo>
                    <a:pt x="30276" y="18427"/>
                  </a:lnTo>
                  <a:lnTo>
                    <a:pt x="30746" y="17932"/>
                  </a:lnTo>
                  <a:lnTo>
                    <a:pt x="31038" y="17818"/>
                  </a:lnTo>
                  <a:lnTo>
                    <a:pt x="31864" y="17818"/>
                  </a:lnTo>
                  <a:lnTo>
                    <a:pt x="32194" y="17995"/>
                  </a:lnTo>
                  <a:lnTo>
                    <a:pt x="32448" y="18440"/>
                  </a:lnTo>
                  <a:lnTo>
                    <a:pt x="32562" y="18745"/>
                  </a:lnTo>
                  <a:lnTo>
                    <a:pt x="32613" y="19126"/>
                  </a:lnTo>
                  <a:lnTo>
                    <a:pt x="32613" y="17526"/>
                  </a:lnTo>
                  <a:lnTo>
                    <a:pt x="32042" y="17233"/>
                  </a:lnTo>
                  <a:lnTo>
                    <a:pt x="31737" y="17157"/>
                  </a:lnTo>
                  <a:lnTo>
                    <a:pt x="30797" y="17157"/>
                  </a:lnTo>
                  <a:lnTo>
                    <a:pt x="30289" y="17373"/>
                  </a:lnTo>
                  <a:lnTo>
                    <a:pt x="29514" y="18275"/>
                  </a:lnTo>
                  <a:lnTo>
                    <a:pt x="29425" y="18554"/>
                  </a:lnTo>
                  <a:lnTo>
                    <a:pt x="29514" y="20866"/>
                  </a:lnTo>
                  <a:lnTo>
                    <a:pt x="30276" y="21666"/>
                  </a:lnTo>
                  <a:lnTo>
                    <a:pt x="30746" y="21869"/>
                  </a:lnTo>
                  <a:lnTo>
                    <a:pt x="31534" y="21869"/>
                  </a:lnTo>
                  <a:lnTo>
                    <a:pt x="33324" y="20320"/>
                  </a:lnTo>
                  <a:lnTo>
                    <a:pt x="32588" y="20320"/>
                  </a:lnTo>
                  <a:lnTo>
                    <a:pt x="32512" y="20535"/>
                  </a:lnTo>
                  <a:lnTo>
                    <a:pt x="32435" y="20688"/>
                  </a:lnTo>
                  <a:lnTo>
                    <a:pt x="32067" y="21094"/>
                  </a:lnTo>
                  <a:lnTo>
                    <a:pt x="31762" y="21221"/>
                  </a:lnTo>
                  <a:lnTo>
                    <a:pt x="30949" y="21221"/>
                  </a:lnTo>
                  <a:lnTo>
                    <a:pt x="30670" y="21094"/>
                  </a:lnTo>
                  <a:lnTo>
                    <a:pt x="30238" y="20535"/>
                  </a:lnTo>
                  <a:lnTo>
                    <a:pt x="30124" y="19723"/>
                  </a:lnTo>
                  <a:lnTo>
                    <a:pt x="33388" y="19723"/>
                  </a:lnTo>
                  <a:close/>
                </a:path>
                <a:path w="95885" h="39369">
                  <a:moveTo>
                    <a:pt x="34340" y="35217"/>
                  </a:moveTo>
                  <a:lnTo>
                    <a:pt x="33566" y="33020"/>
                  </a:lnTo>
                  <a:lnTo>
                    <a:pt x="33566" y="34632"/>
                  </a:lnTo>
                  <a:lnTo>
                    <a:pt x="31089" y="34632"/>
                  </a:lnTo>
                  <a:lnTo>
                    <a:pt x="31102" y="34302"/>
                  </a:lnTo>
                  <a:lnTo>
                    <a:pt x="31216" y="33934"/>
                  </a:lnTo>
                  <a:lnTo>
                    <a:pt x="31686" y="33426"/>
                  </a:lnTo>
                  <a:lnTo>
                    <a:pt x="31978" y="33312"/>
                  </a:lnTo>
                  <a:lnTo>
                    <a:pt x="32804" y="33312"/>
                  </a:lnTo>
                  <a:lnTo>
                    <a:pt x="33147" y="33489"/>
                  </a:lnTo>
                  <a:lnTo>
                    <a:pt x="33401" y="33934"/>
                  </a:lnTo>
                  <a:lnTo>
                    <a:pt x="33515" y="34239"/>
                  </a:lnTo>
                  <a:lnTo>
                    <a:pt x="33566" y="34632"/>
                  </a:lnTo>
                  <a:lnTo>
                    <a:pt x="33566" y="33020"/>
                  </a:lnTo>
                  <a:lnTo>
                    <a:pt x="32994" y="32727"/>
                  </a:lnTo>
                  <a:lnTo>
                    <a:pt x="32689" y="32651"/>
                  </a:lnTo>
                  <a:lnTo>
                    <a:pt x="31737" y="32651"/>
                  </a:lnTo>
                  <a:lnTo>
                    <a:pt x="31229" y="32880"/>
                  </a:lnTo>
                  <a:lnTo>
                    <a:pt x="30454" y="33769"/>
                  </a:lnTo>
                  <a:lnTo>
                    <a:pt x="30365" y="34048"/>
                  </a:lnTo>
                  <a:lnTo>
                    <a:pt x="30454" y="36360"/>
                  </a:lnTo>
                  <a:lnTo>
                    <a:pt x="31229" y="37172"/>
                  </a:lnTo>
                  <a:lnTo>
                    <a:pt x="31699" y="37376"/>
                  </a:lnTo>
                  <a:lnTo>
                    <a:pt x="32473" y="37376"/>
                  </a:lnTo>
                  <a:lnTo>
                    <a:pt x="34277" y="35814"/>
                  </a:lnTo>
                  <a:lnTo>
                    <a:pt x="33528" y="35814"/>
                  </a:lnTo>
                  <a:lnTo>
                    <a:pt x="33464" y="36042"/>
                  </a:lnTo>
                  <a:lnTo>
                    <a:pt x="33388" y="36182"/>
                  </a:lnTo>
                  <a:lnTo>
                    <a:pt x="33020" y="36588"/>
                  </a:lnTo>
                  <a:lnTo>
                    <a:pt x="32702" y="36715"/>
                  </a:lnTo>
                  <a:lnTo>
                    <a:pt x="31889" y="36715"/>
                  </a:lnTo>
                  <a:lnTo>
                    <a:pt x="31610" y="36588"/>
                  </a:lnTo>
                  <a:lnTo>
                    <a:pt x="31191" y="36042"/>
                  </a:lnTo>
                  <a:lnTo>
                    <a:pt x="31064" y="35217"/>
                  </a:lnTo>
                  <a:lnTo>
                    <a:pt x="34340" y="35217"/>
                  </a:lnTo>
                  <a:close/>
                </a:path>
                <a:path w="95885" h="39369">
                  <a:moveTo>
                    <a:pt x="37414" y="101"/>
                  </a:moveTo>
                  <a:lnTo>
                    <a:pt x="36487" y="101"/>
                  </a:lnTo>
                  <a:lnTo>
                    <a:pt x="34747" y="5308"/>
                  </a:lnTo>
                  <a:lnTo>
                    <a:pt x="32994" y="101"/>
                  </a:lnTo>
                  <a:lnTo>
                    <a:pt x="32080" y="101"/>
                  </a:lnTo>
                  <a:lnTo>
                    <a:pt x="34302" y="6223"/>
                  </a:lnTo>
                  <a:lnTo>
                    <a:pt x="35179" y="6223"/>
                  </a:lnTo>
                  <a:lnTo>
                    <a:pt x="37414" y="101"/>
                  </a:lnTo>
                  <a:close/>
                </a:path>
                <a:path w="95885" h="39369">
                  <a:moveTo>
                    <a:pt x="37795" y="15595"/>
                  </a:moveTo>
                  <a:lnTo>
                    <a:pt x="36969" y="15595"/>
                  </a:lnTo>
                  <a:lnTo>
                    <a:pt x="36969" y="21717"/>
                  </a:lnTo>
                  <a:lnTo>
                    <a:pt x="37795" y="21717"/>
                  </a:lnTo>
                  <a:lnTo>
                    <a:pt x="37795" y="15595"/>
                  </a:lnTo>
                  <a:close/>
                </a:path>
                <a:path w="95885" h="39369">
                  <a:moveTo>
                    <a:pt x="38658" y="35509"/>
                  </a:moveTo>
                  <a:lnTo>
                    <a:pt x="38506" y="35204"/>
                  </a:lnTo>
                  <a:lnTo>
                    <a:pt x="38036" y="34899"/>
                  </a:lnTo>
                  <a:lnTo>
                    <a:pt x="37680" y="34772"/>
                  </a:lnTo>
                  <a:lnTo>
                    <a:pt x="36423" y="34467"/>
                  </a:lnTo>
                  <a:lnTo>
                    <a:pt x="36258" y="34404"/>
                  </a:lnTo>
                  <a:lnTo>
                    <a:pt x="35953" y="34226"/>
                  </a:lnTo>
                  <a:lnTo>
                    <a:pt x="35864" y="34061"/>
                  </a:lnTo>
                  <a:lnTo>
                    <a:pt x="35864" y="33693"/>
                  </a:lnTo>
                  <a:lnTo>
                    <a:pt x="35941" y="33553"/>
                  </a:lnTo>
                  <a:lnTo>
                    <a:pt x="36233" y="33324"/>
                  </a:lnTo>
                  <a:lnTo>
                    <a:pt x="36449" y="33274"/>
                  </a:lnTo>
                  <a:lnTo>
                    <a:pt x="37147" y="33274"/>
                  </a:lnTo>
                  <a:lnTo>
                    <a:pt x="37795" y="34036"/>
                  </a:lnTo>
                  <a:lnTo>
                    <a:pt x="38506" y="34036"/>
                  </a:lnTo>
                  <a:lnTo>
                    <a:pt x="38519" y="33743"/>
                  </a:lnTo>
                  <a:lnTo>
                    <a:pt x="38417" y="33477"/>
                  </a:lnTo>
                  <a:lnTo>
                    <a:pt x="37934" y="32829"/>
                  </a:lnTo>
                  <a:lnTo>
                    <a:pt x="37452" y="32639"/>
                  </a:lnTo>
                  <a:lnTo>
                    <a:pt x="36271" y="32639"/>
                  </a:lnTo>
                  <a:lnTo>
                    <a:pt x="35864" y="32766"/>
                  </a:lnTo>
                  <a:lnTo>
                    <a:pt x="35255" y="33286"/>
                  </a:lnTo>
                  <a:lnTo>
                    <a:pt x="35102" y="33629"/>
                  </a:lnTo>
                  <a:lnTo>
                    <a:pt x="35102" y="34404"/>
                  </a:lnTo>
                  <a:lnTo>
                    <a:pt x="35267" y="34696"/>
                  </a:lnTo>
                  <a:lnTo>
                    <a:pt x="35763" y="35013"/>
                  </a:lnTo>
                  <a:lnTo>
                    <a:pt x="36042" y="35115"/>
                  </a:lnTo>
                  <a:lnTo>
                    <a:pt x="37338" y="35445"/>
                  </a:lnTo>
                  <a:lnTo>
                    <a:pt x="37553" y="35509"/>
                  </a:lnTo>
                  <a:lnTo>
                    <a:pt x="37833" y="35674"/>
                  </a:lnTo>
                  <a:lnTo>
                    <a:pt x="37922" y="35814"/>
                  </a:lnTo>
                  <a:lnTo>
                    <a:pt x="37922" y="36258"/>
                  </a:lnTo>
                  <a:lnTo>
                    <a:pt x="37807" y="36449"/>
                  </a:lnTo>
                  <a:lnTo>
                    <a:pt x="37388" y="36690"/>
                  </a:lnTo>
                  <a:lnTo>
                    <a:pt x="37147" y="36741"/>
                  </a:lnTo>
                  <a:lnTo>
                    <a:pt x="36398" y="36741"/>
                  </a:lnTo>
                  <a:lnTo>
                    <a:pt x="36080" y="36626"/>
                  </a:lnTo>
                  <a:lnTo>
                    <a:pt x="35775" y="36258"/>
                  </a:lnTo>
                  <a:lnTo>
                    <a:pt x="35712" y="36068"/>
                  </a:lnTo>
                  <a:lnTo>
                    <a:pt x="35699" y="35814"/>
                  </a:lnTo>
                  <a:lnTo>
                    <a:pt x="34975" y="35814"/>
                  </a:lnTo>
                  <a:lnTo>
                    <a:pt x="35001" y="36258"/>
                  </a:lnTo>
                  <a:lnTo>
                    <a:pt x="35140" y="36626"/>
                  </a:lnTo>
                  <a:lnTo>
                    <a:pt x="35699" y="37236"/>
                  </a:lnTo>
                  <a:lnTo>
                    <a:pt x="36169" y="37388"/>
                  </a:lnTo>
                  <a:lnTo>
                    <a:pt x="37452" y="37388"/>
                  </a:lnTo>
                  <a:lnTo>
                    <a:pt x="37909" y="37236"/>
                  </a:lnTo>
                  <a:lnTo>
                    <a:pt x="38506" y="36664"/>
                  </a:lnTo>
                  <a:lnTo>
                    <a:pt x="38658" y="36322"/>
                  </a:lnTo>
                  <a:lnTo>
                    <a:pt x="38658" y="35509"/>
                  </a:lnTo>
                  <a:close/>
                </a:path>
                <a:path w="95885" h="39369">
                  <a:moveTo>
                    <a:pt x="43129" y="6223"/>
                  </a:moveTo>
                  <a:lnTo>
                    <a:pt x="42456" y="4381"/>
                  </a:lnTo>
                  <a:lnTo>
                    <a:pt x="42214" y="3708"/>
                  </a:lnTo>
                  <a:lnTo>
                    <a:pt x="41325" y="1270"/>
                  </a:lnTo>
                  <a:lnTo>
                    <a:pt x="41325" y="3708"/>
                  </a:lnTo>
                  <a:lnTo>
                    <a:pt x="39420" y="3708"/>
                  </a:lnTo>
                  <a:lnTo>
                    <a:pt x="40411" y="1016"/>
                  </a:lnTo>
                  <a:lnTo>
                    <a:pt x="41325" y="3708"/>
                  </a:lnTo>
                  <a:lnTo>
                    <a:pt x="41325" y="1270"/>
                  </a:lnTo>
                  <a:lnTo>
                    <a:pt x="41236" y="1016"/>
                  </a:lnTo>
                  <a:lnTo>
                    <a:pt x="40906" y="101"/>
                  </a:lnTo>
                  <a:lnTo>
                    <a:pt x="39966" y="101"/>
                  </a:lnTo>
                  <a:lnTo>
                    <a:pt x="37668" y="6223"/>
                  </a:lnTo>
                  <a:lnTo>
                    <a:pt x="38519" y="6223"/>
                  </a:lnTo>
                  <a:lnTo>
                    <a:pt x="39179" y="4381"/>
                  </a:lnTo>
                  <a:lnTo>
                    <a:pt x="41592" y="4381"/>
                  </a:lnTo>
                  <a:lnTo>
                    <a:pt x="42214" y="6223"/>
                  </a:lnTo>
                  <a:lnTo>
                    <a:pt x="43129" y="6223"/>
                  </a:lnTo>
                  <a:close/>
                </a:path>
                <a:path w="95885" h="39369">
                  <a:moveTo>
                    <a:pt x="43383" y="34163"/>
                  </a:moveTo>
                  <a:lnTo>
                    <a:pt x="43205" y="33616"/>
                  </a:lnTo>
                  <a:lnTo>
                    <a:pt x="42926" y="33299"/>
                  </a:lnTo>
                  <a:lnTo>
                    <a:pt x="42506" y="32867"/>
                  </a:lnTo>
                  <a:lnTo>
                    <a:pt x="42506" y="34163"/>
                  </a:lnTo>
                  <a:lnTo>
                    <a:pt x="42494" y="35979"/>
                  </a:lnTo>
                  <a:lnTo>
                    <a:pt x="42037" y="36563"/>
                  </a:lnTo>
                  <a:lnTo>
                    <a:pt x="41744" y="36715"/>
                  </a:lnTo>
                  <a:lnTo>
                    <a:pt x="40881" y="36715"/>
                  </a:lnTo>
                  <a:lnTo>
                    <a:pt x="40525" y="36474"/>
                  </a:lnTo>
                  <a:lnTo>
                    <a:pt x="40309" y="35979"/>
                  </a:lnTo>
                  <a:lnTo>
                    <a:pt x="40297" y="34163"/>
                  </a:lnTo>
                  <a:lnTo>
                    <a:pt x="40500" y="33616"/>
                  </a:lnTo>
                  <a:lnTo>
                    <a:pt x="40792" y="33362"/>
                  </a:lnTo>
                  <a:lnTo>
                    <a:pt x="41910" y="33299"/>
                  </a:lnTo>
                  <a:lnTo>
                    <a:pt x="42265" y="33553"/>
                  </a:lnTo>
                  <a:lnTo>
                    <a:pt x="42506" y="34163"/>
                  </a:lnTo>
                  <a:lnTo>
                    <a:pt x="42506" y="32867"/>
                  </a:lnTo>
                  <a:lnTo>
                    <a:pt x="42075" y="32651"/>
                  </a:lnTo>
                  <a:lnTo>
                    <a:pt x="41224" y="32651"/>
                  </a:lnTo>
                  <a:lnTo>
                    <a:pt x="40932" y="32727"/>
                  </a:lnTo>
                  <a:lnTo>
                    <a:pt x="40500" y="33007"/>
                  </a:lnTo>
                  <a:lnTo>
                    <a:pt x="40335" y="33159"/>
                  </a:lnTo>
                  <a:lnTo>
                    <a:pt x="40182" y="33362"/>
                  </a:lnTo>
                  <a:lnTo>
                    <a:pt x="40182" y="32778"/>
                  </a:lnTo>
                  <a:lnTo>
                    <a:pt x="39458" y="32778"/>
                  </a:lnTo>
                  <a:lnTo>
                    <a:pt x="39458" y="38989"/>
                  </a:lnTo>
                  <a:lnTo>
                    <a:pt x="40208" y="38989"/>
                  </a:lnTo>
                  <a:lnTo>
                    <a:pt x="40208" y="36715"/>
                  </a:lnTo>
                  <a:lnTo>
                    <a:pt x="40373" y="36918"/>
                  </a:lnTo>
                  <a:lnTo>
                    <a:pt x="40513" y="37058"/>
                  </a:lnTo>
                  <a:lnTo>
                    <a:pt x="40881" y="37287"/>
                  </a:lnTo>
                  <a:lnTo>
                    <a:pt x="41160" y="37363"/>
                  </a:lnTo>
                  <a:lnTo>
                    <a:pt x="41922" y="37363"/>
                  </a:lnTo>
                  <a:lnTo>
                    <a:pt x="42291" y="37223"/>
                  </a:lnTo>
                  <a:lnTo>
                    <a:pt x="43116" y="36563"/>
                  </a:lnTo>
                  <a:lnTo>
                    <a:pt x="43332" y="35979"/>
                  </a:lnTo>
                  <a:lnTo>
                    <a:pt x="43383" y="34163"/>
                  </a:lnTo>
                  <a:close/>
                </a:path>
                <a:path w="95885" h="39369">
                  <a:moveTo>
                    <a:pt x="43992" y="15595"/>
                  </a:moveTo>
                  <a:lnTo>
                    <a:pt x="43205" y="15595"/>
                  </a:lnTo>
                  <a:lnTo>
                    <a:pt x="43205" y="20561"/>
                  </a:lnTo>
                  <a:lnTo>
                    <a:pt x="40119" y="15595"/>
                  </a:lnTo>
                  <a:lnTo>
                    <a:pt x="39141" y="15595"/>
                  </a:lnTo>
                  <a:lnTo>
                    <a:pt x="39141" y="21717"/>
                  </a:lnTo>
                  <a:lnTo>
                    <a:pt x="39941" y="21717"/>
                  </a:lnTo>
                  <a:lnTo>
                    <a:pt x="39941" y="16764"/>
                  </a:lnTo>
                  <a:lnTo>
                    <a:pt x="43065" y="21717"/>
                  </a:lnTo>
                  <a:lnTo>
                    <a:pt x="43992" y="21717"/>
                  </a:lnTo>
                  <a:lnTo>
                    <a:pt x="43992" y="15595"/>
                  </a:lnTo>
                  <a:close/>
                </a:path>
                <a:path w="95885" h="39369">
                  <a:moveTo>
                    <a:pt x="48260" y="36677"/>
                  </a:moveTo>
                  <a:lnTo>
                    <a:pt x="47917" y="36703"/>
                  </a:lnTo>
                  <a:lnTo>
                    <a:pt x="47764" y="34937"/>
                  </a:lnTo>
                  <a:lnTo>
                    <a:pt x="47675" y="33274"/>
                  </a:lnTo>
                  <a:lnTo>
                    <a:pt x="47612" y="33147"/>
                  </a:lnTo>
                  <a:lnTo>
                    <a:pt x="47015" y="32791"/>
                  </a:lnTo>
                  <a:lnTo>
                    <a:pt x="47015" y="34937"/>
                  </a:lnTo>
                  <a:lnTo>
                    <a:pt x="47015" y="36004"/>
                  </a:lnTo>
                  <a:lnTo>
                    <a:pt x="46812" y="36334"/>
                  </a:lnTo>
                  <a:lnTo>
                    <a:pt x="46139" y="36664"/>
                  </a:lnTo>
                  <a:lnTo>
                    <a:pt x="45885" y="36728"/>
                  </a:lnTo>
                  <a:lnTo>
                    <a:pt x="45415" y="36728"/>
                  </a:lnTo>
                  <a:lnTo>
                    <a:pt x="45288" y="36677"/>
                  </a:lnTo>
                  <a:lnTo>
                    <a:pt x="45072" y="36537"/>
                  </a:lnTo>
                  <a:lnTo>
                    <a:pt x="44945" y="35534"/>
                  </a:lnTo>
                  <a:lnTo>
                    <a:pt x="45313" y="35318"/>
                  </a:lnTo>
                  <a:lnTo>
                    <a:pt x="45516" y="35267"/>
                  </a:lnTo>
                  <a:lnTo>
                    <a:pt x="46380" y="35153"/>
                  </a:lnTo>
                  <a:lnTo>
                    <a:pt x="46812" y="35052"/>
                  </a:lnTo>
                  <a:lnTo>
                    <a:pt x="47015" y="34937"/>
                  </a:lnTo>
                  <a:lnTo>
                    <a:pt x="47015" y="32791"/>
                  </a:lnTo>
                  <a:lnTo>
                    <a:pt x="46520" y="32651"/>
                  </a:lnTo>
                  <a:lnTo>
                    <a:pt x="45554" y="32651"/>
                  </a:lnTo>
                  <a:lnTo>
                    <a:pt x="44272" y="34112"/>
                  </a:lnTo>
                  <a:lnTo>
                    <a:pt x="44970" y="34112"/>
                  </a:lnTo>
                  <a:lnTo>
                    <a:pt x="45059" y="33718"/>
                  </a:lnTo>
                  <a:lnTo>
                    <a:pt x="45313" y="33388"/>
                  </a:lnTo>
                  <a:lnTo>
                    <a:pt x="45593" y="33274"/>
                  </a:lnTo>
                  <a:lnTo>
                    <a:pt x="46329" y="33274"/>
                  </a:lnTo>
                  <a:lnTo>
                    <a:pt x="46583" y="33337"/>
                  </a:lnTo>
                  <a:lnTo>
                    <a:pt x="46939" y="33566"/>
                  </a:lnTo>
                  <a:lnTo>
                    <a:pt x="46926" y="34417"/>
                  </a:lnTo>
                  <a:lnTo>
                    <a:pt x="45034" y="34709"/>
                  </a:lnTo>
                  <a:lnTo>
                    <a:pt x="44691" y="34848"/>
                  </a:lnTo>
                  <a:lnTo>
                    <a:pt x="44170" y="35318"/>
                  </a:lnTo>
                  <a:lnTo>
                    <a:pt x="44272" y="36817"/>
                  </a:lnTo>
                  <a:lnTo>
                    <a:pt x="44678" y="37211"/>
                  </a:lnTo>
                  <a:lnTo>
                    <a:pt x="45034" y="37363"/>
                  </a:lnTo>
                  <a:lnTo>
                    <a:pt x="45796" y="37363"/>
                  </a:lnTo>
                  <a:lnTo>
                    <a:pt x="47053" y="36614"/>
                  </a:lnTo>
                  <a:lnTo>
                    <a:pt x="47155" y="36995"/>
                  </a:lnTo>
                  <a:lnTo>
                    <a:pt x="47307" y="37211"/>
                  </a:lnTo>
                  <a:lnTo>
                    <a:pt x="47485" y="37312"/>
                  </a:lnTo>
                  <a:lnTo>
                    <a:pt x="47853" y="37312"/>
                  </a:lnTo>
                  <a:lnTo>
                    <a:pt x="48234" y="37236"/>
                  </a:lnTo>
                  <a:lnTo>
                    <a:pt x="48260" y="36703"/>
                  </a:lnTo>
                  <a:close/>
                </a:path>
                <a:path w="95885" h="39369">
                  <a:moveTo>
                    <a:pt x="49060" y="6083"/>
                  </a:moveTo>
                  <a:lnTo>
                    <a:pt x="48933" y="6019"/>
                  </a:lnTo>
                  <a:lnTo>
                    <a:pt x="48742" y="5410"/>
                  </a:lnTo>
                  <a:lnTo>
                    <a:pt x="48628" y="3759"/>
                  </a:lnTo>
                  <a:lnTo>
                    <a:pt x="48501" y="3594"/>
                  </a:lnTo>
                  <a:lnTo>
                    <a:pt x="48387" y="3441"/>
                  </a:lnTo>
                  <a:lnTo>
                    <a:pt x="48196" y="3302"/>
                  </a:lnTo>
                  <a:lnTo>
                    <a:pt x="47955" y="3213"/>
                  </a:lnTo>
                  <a:lnTo>
                    <a:pt x="48234" y="3073"/>
                  </a:lnTo>
                  <a:lnTo>
                    <a:pt x="48425" y="2908"/>
                  </a:lnTo>
                  <a:lnTo>
                    <a:pt x="48679" y="2514"/>
                  </a:lnTo>
                  <a:lnTo>
                    <a:pt x="48704" y="863"/>
                  </a:lnTo>
                  <a:lnTo>
                    <a:pt x="48539" y="571"/>
                  </a:lnTo>
                  <a:lnTo>
                    <a:pt x="47980" y="330"/>
                  </a:lnTo>
                  <a:lnTo>
                    <a:pt x="47980" y="1397"/>
                  </a:lnTo>
                  <a:lnTo>
                    <a:pt x="47866" y="2514"/>
                  </a:lnTo>
                  <a:lnTo>
                    <a:pt x="47421" y="2832"/>
                  </a:lnTo>
                  <a:lnTo>
                    <a:pt x="47117" y="2908"/>
                  </a:lnTo>
                  <a:lnTo>
                    <a:pt x="44805" y="2908"/>
                  </a:lnTo>
                  <a:lnTo>
                    <a:pt x="44805" y="812"/>
                  </a:lnTo>
                  <a:lnTo>
                    <a:pt x="47117" y="812"/>
                  </a:lnTo>
                  <a:lnTo>
                    <a:pt x="47345" y="863"/>
                  </a:lnTo>
                  <a:lnTo>
                    <a:pt x="47828" y="1092"/>
                  </a:lnTo>
                  <a:lnTo>
                    <a:pt x="47980" y="1397"/>
                  </a:lnTo>
                  <a:lnTo>
                    <a:pt x="47980" y="330"/>
                  </a:lnTo>
                  <a:lnTo>
                    <a:pt x="47663" y="177"/>
                  </a:lnTo>
                  <a:lnTo>
                    <a:pt x="47282" y="101"/>
                  </a:lnTo>
                  <a:lnTo>
                    <a:pt x="43980" y="101"/>
                  </a:lnTo>
                  <a:lnTo>
                    <a:pt x="43980" y="6223"/>
                  </a:lnTo>
                  <a:lnTo>
                    <a:pt x="44805" y="6223"/>
                  </a:lnTo>
                  <a:lnTo>
                    <a:pt x="44805" y="3594"/>
                  </a:lnTo>
                  <a:lnTo>
                    <a:pt x="47028" y="3594"/>
                  </a:lnTo>
                  <a:lnTo>
                    <a:pt x="47282" y="3632"/>
                  </a:lnTo>
                  <a:lnTo>
                    <a:pt x="47713" y="3835"/>
                  </a:lnTo>
                  <a:lnTo>
                    <a:pt x="47815" y="4013"/>
                  </a:lnTo>
                  <a:lnTo>
                    <a:pt x="47929" y="5410"/>
                  </a:lnTo>
                  <a:lnTo>
                    <a:pt x="48044" y="6223"/>
                  </a:lnTo>
                  <a:lnTo>
                    <a:pt x="49060" y="6223"/>
                  </a:lnTo>
                  <a:lnTo>
                    <a:pt x="49060" y="6083"/>
                  </a:lnTo>
                  <a:close/>
                </a:path>
                <a:path w="95885" h="39369">
                  <a:moveTo>
                    <a:pt x="49745" y="15595"/>
                  </a:moveTo>
                  <a:lnTo>
                    <a:pt x="44792" y="15595"/>
                  </a:lnTo>
                  <a:lnTo>
                    <a:pt x="44792" y="16332"/>
                  </a:lnTo>
                  <a:lnTo>
                    <a:pt x="46850" y="16332"/>
                  </a:lnTo>
                  <a:lnTo>
                    <a:pt x="46850" y="21717"/>
                  </a:lnTo>
                  <a:lnTo>
                    <a:pt x="47688" y="21717"/>
                  </a:lnTo>
                  <a:lnTo>
                    <a:pt x="47688" y="16332"/>
                  </a:lnTo>
                  <a:lnTo>
                    <a:pt x="49745" y="16332"/>
                  </a:lnTo>
                  <a:lnTo>
                    <a:pt x="49745" y="15595"/>
                  </a:lnTo>
                  <a:close/>
                </a:path>
                <a:path w="95885" h="39369">
                  <a:moveTo>
                    <a:pt x="52501" y="34251"/>
                  </a:moveTo>
                  <a:lnTo>
                    <a:pt x="51219" y="32626"/>
                  </a:lnTo>
                  <a:lnTo>
                    <a:pt x="50126" y="32626"/>
                  </a:lnTo>
                  <a:lnTo>
                    <a:pt x="49644" y="32842"/>
                  </a:lnTo>
                  <a:lnTo>
                    <a:pt x="48882" y="33718"/>
                  </a:lnTo>
                  <a:lnTo>
                    <a:pt x="48691" y="34328"/>
                  </a:lnTo>
                  <a:lnTo>
                    <a:pt x="48691" y="35737"/>
                  </a:lnTo>
                  <a:lnTo>
                    <a:pt x="48856" y="36283"/>
                  </a:lnTo>
                  <a:lnTo>
                    <a:pt x="49555" y="37122"/>
                  </a:lnTo>
                  <a:lnTo>
                    <a:pt x="50025" y="37338"/>
                  </a:lnTo>
                  <a:lnTo>
                    <a:pt x="51130" y="37338"/>
                  </a:lnTo>
                  <a:lnTo>
                    <a:pt x="51549" y="37198"/>
                  </a:lnTo>
                  <a:lnTo>
                    <a:pt x="52209" y="36652"/>
                  </a:lnTo>
                  <a:lnTo>
                    <a:pt x="52425" y="36220"/>
                  </a:lnTo>
                  <a:lnTo>
                    <a:pt x="52501" y="35636"/>
                  </a:lnTo>
                  <a:lnTo>
                    <a:pt x="51777" y="35636"/>
                  </a:lnTo>
                  <a:lnTo>
                    <a:pt x="51701" y="35966"/>
                  </a:lnTo>
                  <a:lnTo>
                    <a:pt x="51587" y="36220"/>
                  </a:lnTo>
                  <a:lnTo>
                    <a:pt x="51219" y="36601"/>
                  </a:lnTo>
                  <a:lnTo>
                    <a:pt x="50977" y="36703"/>
                  </a:lnTo>
                  <a:lnTo>
                    <a:pt x="50266" y="36703"/>
                  </a:lnTo>
                  <a:lnTo>
                    <a:pt x="49961" y="36550"/>
                  </a:lnTo>
                  <a:lnTo>
                    <a:pt x="49580" y="35941"/>
                  </a:lnTo>
                  <a:lnTo>
                    <a:pt x="49491" y="35560"/>
                  </a:lnTo>
                  <a:lnTo>
                    <a:pt x="49491" y="34671"/>
                  </a:lnTo>
                  <a:lnTo>
                    <a:pt x="49555" y="34302"/>
                  </a:lnTo>
                  <a:lnTo>
                    <a:pt x="49898" y="33528"/>
                  </a:lnTo>
                  <a:lnTo>
                    <a:pt x="50241" y="33299"/>
                  </a:lnTo>
                  <a:lnTo>
                    <a:pt x="51066" y="33299"/>
                  </a:lnTo>
                  <a:lnTo>
                    <a:pt x="51320" y="33388"/>
                  </a:lnTo>
                  <a:lnTo>
                    <a:pt x="51638" y="33756"/>
                  </a:lnTo>
                  <a:lnTo>
                    <a:pt x="51739" y="33972"/>
                  </a:lnTo>
                  <a:lnTo>
                    <a:pt x="51777" y="34251"/>
                  </a:lnTo>
                  <a:lnTo>
                    <a:pt x="52501" y="34251"/>
                  </a:lnTo>
                  <a:close/>
                </a:path>
                <a:path w="95885" h="39369">
                  <a:moveTo>
                    <a:pt x="54610" y="3644"/>
                  </a:moveTo>
                  <a:lnTo>
                    <a:pt x="54343" y="3352"/>
                  </a:lnTo>
                  <a:lnTo>
                    <a:pt x="54165" y="3175"/>
                  </a:lnTo>
                  <a:lnTo>
                    <a:pt x="53924" y="3048"/>
                  </a:lnTo>
                  <a:lnTo>
                    <a:pt x="53898" y="3949"/>
                  </a:lnTo>
                  <a:lnTo>
                    <a:pt x="53835" y="4876"/>
                  </a:lnTo>
                  <a:lnTo>
                    <a:pt x="53479" y="5359"/>
                  </a:lnTo>
                  <a:lnTo>
                    <a:pt x="53111" y="5511"/>
                  </a:lnTo>
                  <a:lnTo>
                    <a:pt x="50825" y="5511"/>
                  </a:lnTo>
                  <a:lnTo>
                    <a:pt x="50825" y="3352"/>
                  </a:lnTo>
                  <a:lnTo>
                    <a:pt x="52819" y="3352"/>
                  </a:lnTo>
                  <a:lnTo>
                    <a:pt x="53098" y="3403"/>
                  </a:lnTo>
                  <a:lnTo>
                    <a:pt x="53708" y="3644"/>
                  </a:lnTo>
                  <a:lnTo>
                    <a:pt x="53898" y="3949"/>
                  </a:lnTo>
                  <a:lnTo>
                    <a:pt x="53898" y="3048"/>
                  </a:lnTo>
                  <a:lnTo>
                    <a:pt x="53619" y="2921"/>
                  </a:lnTo>
                  <a:lnTo>
                    <a:pt x="53822" y="2819"/>
                  </a:lnTo>
                  <a:lnTo>
                    <a:pt x="54000" y="2692"/>
                  </a:lnTo>
                  <a:lnTo>
                    <a:pt x="54267" y="2387"/>
                  </a:lnTo>
                  <a:lnTo>
                    <a:pt x="54343" y="990"/>
                  </a:lnTo>
                  <a:lnTo>
                    <a:pt x="54203" y="787"/>
                  </a:lnTo>
                  <a:lnTo>
                    <a:pt x="53860" y="317"/>
                  </a:lnTo>
                  <a:lnTo>
                    <a:pt x="53581" y="203"/>
                  </a:lnTo>
                  <a:lnTo>
                    <a:pt x="53581" y="1295"/>
                  </a:lnTo>
                  <a:lnTo>
                    <a:pt x="53492" y="2324"/>
                  </a:lnTo>
                  <a:lnTo>
                    <a:pt x="52946" y="2641"/>
                  </a:lnTo>
                  <a:lnTo>
                    <a:pt x="52679" y="2692"/>
                  </a:lnTo>
                  <a:lnTo>
                    <a:pt x="50825" y="2692"/>
                  </a:lnTo>
                  <a:lnTo>
                    <a:pt x="50825" y="787"/>
                  </a:lnTo>
                  <a:lnTo>
                    <a:pt x="52666" y="787"/>
                  </a:lnTo>
                  <a:lnTo>
                    <a:pt x="52933" y="838"/>
                  </a:lnTo>
                  <a:lnTo>
                    <a:pt x="53441" y="1054"/>
                  </a:lnTo>
                  <a:lnTo>
                    <a:pt x="53581" y="1295"/>
                  </a:lnTo>
                  <a:lnTo>
                    <a:pt x="53581" y="203"/>
                  </a:lnTo>
                  <a:lnTo>
                    <a:pt x="53352" y="101"/>
                  </a:lnTo>
                  <a:lnTo>
                    <a:pt x="50012" y="101"/>
                  </a:lnTo>
                  <a:lnTo>
                    <a:pt x="50012" y="6223"/>
                  </a:lnTo>
                  <a:lnTo>
                    <a:pt x="53403" y="6223"/>
                  </a:lnTo>
                  <a:lnTo>
                    <a:pt x="53987" y="5981"/>
                  </a:lnTo>
                  <a:lnTo>
                    <a:pt x="54356" y="5511"/>
                  </a:lnTo>
                  <a:lnTo>
                    <a:pt x="54610" y="5181"/>
                  </a:lnTo>
                  <a:lnTo>
                    <a:pt x="54610" y="3644"/>
                  </a:lnTo>
                  <a:close/>
                </a:path>
                <a:path w="95885" h="39369">
                  <a:moveTo>
                    <a:pt x="56743" y="101"/>
                  </a:moveTo>
                  <a:lnTo>
                    <a:pt x="55905" y="101"/>
                  </a:lnTo>
                  <a:lnTo>
                    <a:pt x="55905" y="6223"/>
                  </a:lnTo>
                  <a:lnTo>
                    <a:pt x="56743" y="6223"/>
                  </a:lnTo>
                  <a:lnTo>
                    <a:pt x="56743" y="101"/>
                  </a:lnTo>
                  <a:close/>
                </a:path>
                <a:path w="95885" h="39369">
                  <a:moveTo>
                    <a:pt x="57073" y="34632"/>
                  </a:moveTo>
                  <a:lnTo>
                    <a:pt x="56311" y="33020"/>
                  </a:lnTo>
                  <a:lnTo>
                    <a:pt x="56311" y="34632"/>
                  </a:lnTo>
                  <a:lnTo>
                    <a:pt x="53822" y="34632"/>
                  </a:lnTo>
                  <a:lnTo>
                    <a:pt x="53848" y="34302"/>
                  </a:lnTo>
                  <a:lnTo>
                    <a:pt x="53962" y="33934"/>
                  </a:lnTo>
                  <a:lnTo>
                    <a:pt x="54432" y="33426"/>
                  </a:lnTo>
                  <a:lnTo>
                    <a:pt x="54724" y="33312"/>
                  </a:lnTo>
                  <a:lnTo>
                    <a:pt x="55549" y="33312"/>
                  </a:lnTo>
                  <a:lnTo>
                    <a:pt x="55892" y="33489"/>
                  </a:lnTo>
                  <a:lnTo>
                    <a:pt x="56146" y="33934"/>
                  </a:lnTo>
                  <a:lnTo>
                    <a:pt x="56261" y="34239"/>
                  </a:lnTo>
                  <a:lnTo>
                    <a:pt x="56311" y="34632"/>
                  </a:lnTo>
                  <a:lnTo>
                    <a:pt x="56311" y="33020"/>
                  </a:lnTo>
                  <a:lnTo>
                    <a:pt x="55740" y="32727"/>
                  </a:lnTo>
                  <a:lnTo>
                    <a:pt x="55435" y="32651"/>
                  </a:lnTo>
                  <a:lnTo>
                    <a:pt x="54483" y="32651"/>
                  </a:lnTo>
                  <a:lnTo>
                    <a:pt x="53975" y="32880"/>
                  </a:lnTo>
                  <a:lnTo>
                    <a:pt x="53200" y="33769"/>
                  </a:lnTo>
                  <a:lnTo>
                    <a:pt x="53111" y="34048"/>
                  </a:lnTo>
                  <a:lnTo>
                    <a:pt x="53200" y="36360"/>
                  </a:lnTo>
                  <a:lnTo>
                    <a:pt x="53975" y="37172"/>
                  </a:lnTo>
                  <a:lnTo>
                    <a:pt x="54444" y="37376"/>
                  </a:lnTo>
                  <a:lnTo>
                    <a:pt x="55219" y="37376"/>
                  </a:lnTo>
                  <a:lnTo>
                    <a:pt x="57010" y="35814"/>
                  </a:lnTo>
                  <a:lnTo>
                    <a:pt x="56273" y="35814"/>
                  </a:lnTo>
                  <a:lnTo>
                    <a:pt x="56210" y="36042"/>
                  </a:lnTo>
                  <a:lnTo>
                    <a:pt x="56134" y="36182"/>
                  </a:lnTo>
                  <a:lnTo>
                    <a:pt x="55765" y="36588"/>
                  </a:lnTo>
                  <a:lnTo>
                    <a:pt x="55448" y="36715"/>
                  </a:lnTo>
                  <a:lnTo>
                    <a:pt x="54635" y="36715"/>
                  </a:lnTo>
                  <a:lnTo>
                    <a:pt x="54356" y="36588"/>
                  </a:lnTo>
                  <a:lnTo>
                    <a:pt x="53924" y="36042"/>
                  </a:lnTo>
                  <a:lnTo>
                    <a:pt x="53809" y="35217"/>
                  </a:lnTo>
                  <a:lnTo>
                    <a:pt x="57073" y="35217"/>
                  </a:lnTo>
                  <a:lnTo>
                    <a:pt x="57073" y="34632"/>
                  </a:lnTo>
                  <a:close/>
                </a:path>
                <a:path w="95885" h="39369">
                  <a:moveTo>
                    <a:pt x="61480" y="31102"/>
                  </a:moveTo>
                  <a:lnTo>
                    <a:pt x="60655" y="31102"/>
                  </a:lnTo>
                  <a:lnTo>
                    <a:pt x="60655" y="37211"/>
                  </a:lnTo>
                  <a:lnTo>
                    <a:pt x="61480" y="37211"/>
                  </a:lnTo>
                  <a:lnTo>
                    <a:pt x="61480" y="31102"/>
                  </a:lnTo>
                  <a:close/>
                </a:path>
                <a:path w="95885" h="39369">
                  <a:moveTo>
                    <a:pt x="62941" y="101"/>
                  </a:moveTo>
                  <a:lnTo>
                    <a:pt x="62153" y="101"/>
                  </a:lnTo>
                  <a:lnTo>
                    <a:pt x="62153" y="5054"/>
                  </a:lnTo>
                  <a:lnTo>
                    <a:pt x="59067" y="101"/>
                  </a:lnTo>
                  <a:lnTo>
                    <a:pt x="58089" y="101"/>
                  </a:lnTo>
                  <a:lnTo>
                    <a:pt x="58089" y="6223"/>
                  </a:lnTo>
                  <a:lnTo>
                    <a:pt x="58877" y="6223"/>
                  </a:lnTo>
                  <a:lnTo>
                    <a:pt x="58877" y="1270"/>
                  </a:lnTo>
                  <a:lnTo>
                    <a:pt x="62014" y="6223"/>
                  </a:lnTo>
                  <a:lnTo>
                    <a:pt x="62941" y="6223"/>
                  </a:lnTo>
                  <a:lnTo>
                    <a:pt x="62941" y="101"/>
                  </a:lnTo>
                  <a:close/>
                </a:path>
                <a:path w="95885" h="39369">
                  <a:moveTo>
                    <a:pt x="67691" y="31102"/>
                  </a:moveTo>
                  <a:lnTo>
                    <a:pt x="66903" y="31102"/>
                  </a:lnTo>
                  <a:lnTo>
                    <a:pt x="66903" y="36055"/>
                  </a:lnTo>
                  <a:lnTo>
                    <a:pt x="63817" y="31102"/>
                  </a:lnTo>
                  <a:lnTo>
                    <a:pt x="62839" y="31102"/>
                  </a:lnTo>
                  <a:lnTo>
                    <a:pt x="62839" y="37211"/>
                  </a:lnTo>
                  <a:lnTo>
                    <a:pt x="63627" y="37211"/>
                  </a:lnTo>
                  <a:lnTo>
                    <a:pt x="63627" y="32258"/>
                  </a:lnTo>
                  <a:lnTo>
                    <a:pt x="66763" y="37211"/>
                  </a:lnTo>
                  <a:lnTo>
                    <a:pt x="67691" y="37211"/>
                  </a:lnTo>
                  <a:lnTo>
                    <a:pt x="67691" y="31102"/>
                  </a:lnTo>
                  <a:close/>
                </a:path>
                <a:path w="95885" h="39369">
                  <a:moveTo>
                    <a:pt x="69176" y="6223"/>
                  </a:moveTo>
                  <a:lnTo>
                    <a:pt x="68503" y="4381"/>
                  </a:lnTo>
                  <a:lnTo>
                    <a:pt x="68262" y="3708"/>
                  </a:lnTo>
                  <a:lnTo>
                    <a:pt x="67373" y="1270"/>
                  </a:lnTo>
                  <a:lnTo>
                    <a:pt x="67373" y="3708"/>
                  </a:lnTo>
                  <a:lnTo>
                    <a:pt x="65468" y="3708"/>
                  </a:lnTo>
                  <a:lnTo>
                    <a:pt x="66459" y="1016"/>
                  </a:lnTo>
                  <a:lnTo>
                    <a:pt x="67373" y="3708"/>
                  </a:lnTo>
                  <a:lnTo>
                    <a:pt x="67373" y="1270"/>
                  </a:lnTo>
                  <a:lnTo>
                    <a:pt x="67284" y="1016"/>
                  </a:lnTo>
                  <a:lnTo>
                    <a:pt x="66954" y="101"/>
                  </a:lnTo>
                  <a:lnTo>
                    <a:pt x="66014" y="101"/>
                  </a:lnTo>
                  <a:lnTo>
                    <a:pt x="63715" y="6223"/>
                  </a:lnTo>
                  <a:lnTo>
                    <a:pt x="64566" y="6223"/>
                  </a:lnTo>
                  <a:lnTo>
                    <a:pt x="65227" y="4381"/>
                  </a:lnTo>
                  <a:lnTo>
                    <a:pt x="67640" y="4381"/>
                  </a:lnTo>
                  <a:lnTo>
                    <a:pt x="68262" y="6223"/>
                  </a:lnTo>
                  <a:lnTo>
                    <a:pt x="69176" y="6223"/>
                  </a:lnTo>
                  <a:close/>
                </a:path>
                <a:path w="95885" h="39369">
                  <a:moveTo>
                    <a:pt x="73431" y="31102"/>
                  </a:moveTo>
                  <a:lnTo>
                    <a:pt x="68478" y="31102"/>
                  </a:lnTo>
                  <a:lnTo>
                    <a:pt x="68478" y="31826"/>
                  </a:lnTo>
                  <a:lnTo>
                    <a:pt x="70535" y="31826"/>
                  </a:lnTo>
                  <a:lnTo>
                    <a:pt x="70535" y="37211"/>
                  </a:lnTo>
                  <a:lnTo>
                    <a:pt x="71374" y="37211"/>
                  </a:lnTo>
                  <a:lnTo>
                    <a:pt x="71374" y="31826"/>
                  </a:lnTo>
                  <a:lnTo>
                    <a:pt x="73431" y="31826"/>
                  </a:lnTo>
                  <a:lnTo>
                    <a:pt x="73431" y="31102"/>
                  </a:lnTo>
                  <a:close/>
                </a:path>
                <a:path w="95885" h="39369">
                  <a:moveTo>
                    <a:pt x="75107" y="6083"/>
                  </a:moveTo>
                  <a:lnTo>
                    <a:pt x="74980" y="6019"/>
                  </a:lnTo>
                  <a:lnTo>
                    <a:pt x="74790" y="5410"/>
                  </a:lnTo>
                  <a:lnTo>
                    <a:pt x="74676" y="3759"/>
                  </a:lnTo>
                  <a:lnTo>
                    <a:pt x="74549" y="3594"/>
                  </a:lnTo>
                  <a:lnTo>
                    <a:pt x="74434" y="3441"/>
                  </a:lnTo>
                  <a:lnTo>
                    <a:pt x="74244" y="3302"/>
                  </a:lnTo>
                  <a:lnTo>
                    <a:pt x="74015" y="3213"/>
                  </a:lnTo>
                  <a:lnTo>
                    <a:pt x="74282" y="3073"/>
                  </a:lnTo>
                  <a:lnTo>
                    <a:pt x="74472" y="2908"/>
                  </a:lnTo>
                  <a:lnTo>
                    <a:pt x="74739" y="2514"/>
                  </a:lnTo>
                  <a:lnTo>
                    <a:pt x="74764" y="863"/>
                  </a:lnTo>
                  <a:lnTo>
                    <a:pt x="74587" y="571"/>
                  </a:lnTo>
                  <a:lnTo>
                    <a:pt x="74028" y="330"/>
                  </a:lnTo>
                  <a:lnTo>
                    <a:pt x="74028" y="1397"/>
                  </a:lnTo>
                  <a:lnTo>
                    <a:pt x="73914" y="2514"/>
                  </a:lnTo>
                  <a:lnTo>
                    <a:pt x="73469" y="2832"/>
                  </a:lnTo>
                  <a:lnTo>
                    <a:pt x="73164" y="2908"/>
                  </a:lnTo>
                  <a:lnTo>
                    <a:pt x="70853" y="2908"/>
                  </a:lnTo>
                  <a:lnTo>
                    <a:pt x="70853" y="812"/>
                  </a:lnTo>
                  <a:lnTo>
                    <a:pt x="73164" y="812"/>
                  </a:lnTo>
                  <a:lnTo>
                    <a:pt x="73393" y="863"/>
                  </a:lnTo>
                  <a:lnTo>
                    <a:pt x="73875" y="1092"/>
                  </a:lnTo>
                  <a:lnTo>
                    <a:pt x="74028" y="1397"/>
                  </a:lnTo>
                  <a:lnTo>
                    <a:pt x="74028" y="330"/>
                  </a:lnTo>
                  <a:lnTo>
                    <a:pt x="73710" y="177"/>
                  </a:lnTo>
                  <a:lnTo>
                    <a:pt x="73329" y="101"/>
                  </a:lnTo>
                  <a:lnTo>
                    <a:pt x="70027" y="101"/>
                  </a:lnTo>
                  <a:lnTo>
                    <a:pt x="70027" y="6223"/>
                  </a:lnTo>
                  <a:lnTo>
                    <a:pt x="70853" y="6223"/>
                  </a:lnTo>
                  <a:lnTo>
                    <a:pt x="70853" y="3594"/>
                  </a:lnTo>
                  <a:lnTo>
                    <a:pt x="73075" y="3594"/>
                  </a:lnTo>
                  <a:lnTo>
                    <a:pt x="73329" y="3632"/>
                  </a:lnTo>
                  <a:lnTo>
                    <a:pt x="73761" y="3835"/>
                  </a:lnTo>
                  <a:lnTo>
                    <a:pt x="73863" y="4013"/>
                  </a:lnTo>
                  <a:lnTo>
                    <a:pt x="73977" y="5410"/>
                  </a:lnTo>
                  <a:lnTo>
                    <a:pt x="74091" y="6223"/>
                  </a:lnTo>
                  <a:lnTo>
                    <a:pt x="75107" y="6223"/>
                  </a:lnTo>
                  <a:lnTo>
                    <a:pt x="75107" y="6083"/>
                  </a:lnTo>
                  <a:close/>
                </a:path>
                <a:path w="95885" h="39369">
                  <a:moveTo>
                    <a:pt x="81051" y="101"/>
                  </a:moveTo>
                  <a:lnTo>
                    <a:pt x="80086" y="101"/>
                  </a:lnTo>
                  <a:lnTo>
                    <a:pt x="78333" y="3035"/>
                  </a:lnTo>
                  <a:lnTo>
                    <a:pt x="76581" y="101"/>
                  </a:lnTo>
                  <a:lnTo>
                    <a:pt x="75615" y="101"/>
                  </a:lnTo>
                  <a:lnTo>
                    <a:pt x="77914" y="3759"/>
                  </a:lnTo>
                  <a:lnTo>
                    <a:pt x="77914" y="6223"/>
                  </a:lnTo>
                  <a:lnTo>
                    <a:pt x="78752" y="6223"/>
                  </a:lnTo>
                  <a:lnTo>
                    <a:pt x="78752" y="3759"/>
                  </a:lnTo>
                  <a:lnTo>
                    <a:pt x="81051" y="101"/>
                  </a:lnTo>
                  <a:close/>
                </a:path>
                <a:path w="95885" h="39369">
                  <a:moveTo>
                    <a:pt x="83654" y="7962"/>
                  </a:moveTo>
                  <a:lnTo>
                    <a:pt x="83248" y="7188"/>
                  </a:lnTo>
                  <a:lnTo>
                    <a:pt x="82969" y="6591"/>
                  </a:lnTo>
                  <a:lnTo>
                    <a:pt x="82613" y="5511"/>
                  </a:lnTo>
                  <a:lnTo>
                    <a:pt x="82499" y="4775"/>
                  </a:lnTo>
                  <a:lnTo>
                    <a:pt x="82499" y="3175"/>
                  </a:lnTo>
                  <a:lnTo>
                    <a:pt x="82588" y="2476"/>
                  </a:lnTo>
                  <a:lnTo>
                    <a:pt x="82918" y="1473"/>
                  </a:lnTo>
                  <a:lnTo>
                    <a:pt x="83210" y="850"/>
                  </a:lnTo>
                  <a:lnTo>
                    <a:pt x="83642" y="0"/>
                  </a:lnTo>
                  <a:lnTo>
                    <a:pt x="83121" y="0"/>
                  </a:lnTo>
                  <a:lnTo>
                    <a:pt x="82600" y="812"/>
                  </a:lnTo>
                  <a:lnTo>
                    <a:pt x="82257" y="1422"/>
                  </a:lnTo>
                  <a:lnTo>
                    <a:pt x="81838" y="2476"/>
                  </a:lnTo>
                  <a:lnTo>
                    <a:pt x="81711" y="3200"/>
                  </a:lnTo>
                  <a:lnTo>
                    <a:pt x="81724" y="4483"/>
                  </a:lnTo>
                  <a:lnTo>
                    <a:pt x="83146" y="7962"/>
                  </a:lnTo>
                  <a:lnTo>
                    <a:pt x="83654" y="7962"/>
                  </a:lnTo>
                  <a:close/>
                </a:path>
                <a:path w="95885" h="39369">
                  <a:moveTo>
                    <a:pt x="88328" y="4102"/>
                  </a:moveTo>
                  <a:lnTo>
                    <a:pt x="88239" y="3797"/>
                  </a:lnTo>
                  <a:lnTo>
                    <a:pt x="87884" y="3302"/>
                  </a:lnTo>
                  <a:lnTo>
                    <a:pt x="87642" y="3136"/>
                  </a:lnTo>
                  <a:lnTo>
                    <a:pt x="87325" y="3060"/>
                  </a:lnTo>
                  <a:lnTo>
                    <a:pt x="87528" y="2971"/>
                  </a:lnTo>
                  <a:lnTo>
                    <a:pt x="87680" y="2870"/>
                  </a:lnTo>
                  <a:lnTo>
                    <a:pt x="87998" y="2501"/>
                  </a:lnTo>
                  <a:lnTo>
                    <a:pt x="88099" y="2197"/>
                  </a:lnTo>
                  <a:lnTo>
                    <a:pt x="88099" y="1320"/>
                  </a:lnTo>
                  <a:lnTo>
                    <a:pt x="87934" y="927"/>
                  </a:lnTo>
                  <a:lnTo>
                    <a:pt x="87274" y="381"/>
                  </a:lnTo>
                  <a:lnTo>
                    <a:pt x="86804" y="254"/>
                  </a:lnTo>
                  <a:lnTo>
                    <a:pt x="85420" y="254"/>
                  </a:lnTo>
                  <a:lnTo>
                    <a:pt x="84886" y="520"/>
                  </a:lnTo>
                  <a:lnTo>
                    <a:pt x="84404" y="1397"/>
                  </a:lnTo>
                  <a:lnTo>
                    <a:pt x="84315" y="1765"/>
                  </a:lnTo>
                  <a:lnTo>
                    <a:pt x="84315" y="2209"/>
                  </a:lnTo>
                  <a:lnTo>
                    <a:pt x="85051" y="2209"/>
                  </a:lnTo>
                  <a:lnTo>
                    <a:pt x="85064" y="1879"/>
                  </a:lnTo>
                  <a:lnTo>
                    <a:pt x="85128" y="1612"/>
                  </a:lnTo>
                  <a:lnTo>
                    <a:pt x="85420" y="1092"/>
                  </a:lnTo>
                  <a:lnTo>
                    <a:pt x="85763" y="927"/>
                  </a:lnTo>
                  <a:lnTo>
                    <a:pt x="86550" y="927"/>
                  </a:lnTo>
                  <a:lnTo>
                    <a:pt x="86791" y="1016"/>
                  </a:lnTo>
                  <a:lnTo>
                    <a:pt x="87210" y="1333"/>
                  </a:lnTo>
                  <a:lnTo>
                    <a:pt x="87325" y="1562"/>
                  </a:lnTo>
                  <a:lnTo>
                    <a:pt x="87325" y="2260"/>
                  </a:lnTo>
                  <a:lnTo>
                    <a:pt x="87160" y="2540"/>
                  </a:lnTo>
                  <a:lnTo>
                    <a:pt x="86664" y="2781"/>
                  </a:lnTo>
                  <a:lnTo>
                    <a:pt x="86436" y="2832"/>
                  </a:lnTo>
                  <a:lnTo>
                    <a:pt x="86156" y="2832"/>
                  </a:lnTo>
                  <a:lnTo>
                    <a:pt x="85788" y="2806"/>
                  </a:lnTo>
                  <a:lnTo>
                    <a:pt x="85788" y="3467"/>
                  </a:lnTo>
                  <a:lnTo>
                    <a:pt x="86537" y="3454"/>
                  </a:lnTo>
                  <a:lnTo>
                    <a:pt x="86893" y="3543"/>
                  </a:lnTo>
                  <a:lnTo>
                    <a:pt x="87401" y="3873"/>
                  </a:lnTo>
                  <a:lnTo>
                    <a:pt x="87515" y="4152"/>
                  </a:lnTo>
                  <a:lnTo>
                    <a:pt x="87515" y="4902"/>
                  </a:lnTo>
                  <a:lnTo>
                    <a:pt x="87401" y="5168"/>
                  </a:lnTo>
                  <a:lnTo>
                    <a:pt x="86931" y="5588"/>
                  </a:lnTo>
                  <a:lnTo>
                    <a:pt x="86601" y="5702"/>
                  </a:lnTo>
                  <a:lnTo>
                    <a:pt x="85699" y="5702"/>
                  </a:lnTo>
                  <a:lnTo>
                    <a:pt x="85356" y="5537"/>
                  </a:lnTo>
                  <a:lnTo>
                    <a:pt x="85051" y="5054"/>
                  </a:lnTo>
                  <a:lnTo>
                    <a:pt x="84975" y="4775"/>
                  </a:lnTo>
                  <a:lnTo>
                    <a:pt x="84950" y="4381"/>
                  </a:lnTo>
                  <a:lnTo>
                    <a:pt x="84162" y="4381"/>
                  </a:lnTo>
                  <a:lnTo>
                    <a:pt x="84162" y="4940"/>
                  </a:lnTo>
                  <a:lnTo>
                    <a:pt x="84315" y="5410"/>
                  </a:lnTo>
                  <a:lnTo>
                    <a:pt x="84632" y="5803"/>
                  </a:lnTo>
                  <a:lnTo>
                    <a:pt x="84950" y="6184"/>
                  </a:lnTo>
                  <a:lnTo>
                    <a:pt x="85471" y="6375"/>
                  </a:lnTo>
                  <a:lnTo>
                    <a:pt x="86868" y="6375"/>
                  </a:lnTo>
                  <a:lnTo>
                    <a:pt x="87388" y="6197"/>
                  </a:lnTo>
                  <a:lnTo>
                    <a:pt x="88138" y="5486"/>
                  </a:lnTo>
                  <a:lnTo>
                    <a:pt x="88328" y="5016"/>
                  </a:lnTo>
                  <a:lnTo>
                    <a:pt x="88328" y="4102"/>
                  </a:lnTo>
                  <a:close/>
                </a:path>
                <a:path w="95885" h="39369">
                  <a:moveTo>
                    <a:pt x="93091" y="1574"/>
                  </a:moveTo>
                  <a:lnTo>
                    <a:pt x="92925" y="1155"/>
                  </a:lnTo>
                  <a:lnTo>
                    <a:pt x="92290" y="419"/>
                  </a:lnTo>
                  <a:lnTo>
                    <a:pt x="91795" y="241"/>
                  </a:lnTo>
                  <a:lnTo>
                    <a:pt x="90297" y="241"/>
                  </a:lnTo>
                  <a:lnTo>
                    <a:pt x="89725" y="520"/>
                  </a:lnTo>
                  <a:lnTo>
                    <a:pt x="89217" y="1422"/>
                  </a:lnTo>
                  <a:lnTo>
                    <a:pt x="89115" y="1854"/>
                  </a:lnTo>
                  <a:lnTo>
                    <a:pt x="89103" y="2374"/>
                  </a:lnTo>
                  <a:lnTo>
                    <a:pt x="89877" y="2374"/>
                  </a:lnTo>
                  <a:lnTo>
                    <a:pt x="89877" y="2006"/>
                  </a:lnTo>
                  <a:lnTo>
                    <a:pt x="89941" y="1714"/>
                  </a:lnTo>
                  <a:lnTo>
                    <a:pt x="90246" y="1117"/>
                  </a:lnTo>
                  <a:lnTo>
                    <a:pt x="90601" y="927"/>
                  </a:lnTo>
                  <a:lnTo>
                    <a:pt x="91452" y="927"/>
                  </a:lnTo>
                  <a:lnTo>
                    <a:pt x="91732" y="1028"/>
                  </a:lnTo>
                  <a:lnTo>
                    <a:pt x="92151" y="1435"/>
                  </a:lnTo>
                  <a:lnTo>
                    <a:pt x="92252" y="1701"/>
                  </a:lnTo>
                  <a:lnTo>
                    <a:pt x="92252" y="2349"/>
                  </a:lnTo>
                  <a:lnTo>
                    <a:pt x="92138" y="2616"/>
                  </a:lnTo>
                  <a:lnTo>
                    <a:pt x="91770" y="2997"/>
                  </a:lnTo>
                  <a:lnTo>
                    <a:pt x="91516" y="3175"/>
                  </a:lnTo>
                  <a:lnTo>
                    <a:pt x="89827" y="4152"/>
                  </a:lnTo>
                  <a:lnTo>
                    <a:pt x="89471" y="4495"/>
                  </a:lnTo>
                  <a:lnTo>
                    <a:pt x="89281" y="4876"/>
                  </a:lnTo>
                  <a:lnTo>
                    <a:pt x="89103" y="5257"/>
                  </a:lnTo>
                  <a:lnTo>
                    <a:pt x="88988" y="5702"/>
                  </a:lnTo>
                  <a:lnTo>
                    <a:pt x="88963" y="6223"/>
                  </a:lnTo>
                  <a:lnTo>
                    <a:pt x="93052" y="6223"/>
                  </a:lnTo>
                  <a:lnTo>
                    <a:pt x="93052" y="5511"/>
                  </a:lnTo>
                  <a:lnTo>
                    <a:pt x="89801" y="5511"/>
                  </a:lnTo>
                  <a:lnTo>
                    <a:pt x="89877" y="5219"/>
                  </a:lnTo>
                  <a:lnTo>
                    <a:pt x="90043" y="4940"/>
                  </a:lnTo>
                  <a:lnTo>
                    <a:pt x="90487" y="4572"/>
                  </a:lnTo>
                  <a:lnTo>
                    <a:pt x="90690" y="4432"/>
                  </a:lnTo>
                  <a:lnTo>
                    <a:pt x="92036" y="3683"/>
                  </a:lnTo>
                  <a:lnTo>
                    <a:pt x="92392" y="3441"/>
                  </a:lnTo>
                  <a:lnTo>
                    <a:pt x="92913" y="2908"/>
                  </a:lnTo>
                  <a:lnTo>
                    <a:pt x="93091" y="2501"/>
                  </a:lnTo>
                  <a:lnTo>
                    <a:pt x="93091" y="1574"/>
                  </a:lnTo>
                  <a:close/>
                </a:path>
                <a:path w="95885" h="39369">
                  <a:moveTo>
                    <a:pt x="95669" y="3619"/>
                  </a:moveTo>
                  <a:lnTo>
                    <a:pt x="94221" y="0"/>
                  </a:lnTo>
                  <a:lnTo>
                    <a:pt x="93726" y="0"/>
                  </a:lnTo>
                  <a:lnTo>
                    <a:pt x="94132" y="774"/>
                  </a:lnTo>
                  <a:lnTo>
                    <a:pt x="94399" y="1358"/>
                  </a:lnTo>
                  <a:lnTo>
                    <a:pt x="94767" y="2438"/>
                  </a:lnTo>
                  <a:lnTo>
                    <a:pt x="94881" y="3175"/>
                  </a:lnTo>
                  <a:lnTo>
                    <a:pt x="94881" y="4775"/>
                  </a:lnTo>
                  <a:lnTo>
                    <a:pt x="94780" y="5486"/>
                  </a:lnTo>
                  <a:lnTo>
                    <a:pt x="94462" y="6464"/>
                  </a:lnTo>
                  <a:lnTo>
                    <a:pt x="94170" y="7099"/>
                  </a:lnTo>
                  <a:lnTo>
                    <a:pt x="93726" y="7962"/>
                  </a:lnTo>
                  <a:lnTo>
                    <a:pt x="94259" y="7962"/>
                  </a:lnTo>
                  <a:lnTo>
                    <a:pt x="94767" y="7150"/>
                  </a:lnTo>
                  <a:lnTo>
                    <a:pt x="95110" y="6540"/>
                  </a:lnTo>
                  <a:lnTo>
                    <a:pt x="95542" y="5486"/>
                  </a:lnTo>
                  <a:lnTo>
                    <a:pt x="95669" y="4749"/>
                  </a:lnTo>
                  <a:lnTo>
                    <a:pt x="95669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221359" y="2388501"/>
              <a:ext cx="130175" cy="85725"/>
            </a:xfrm>
            <a:custGeom>
              <a:avLst/>
              <a:gdLst/>
              <a:ahLst/>
              <a:cxnLst/>
              <a:rect l="l" t="t" r="r" b="b"/>
              <a:pathLst>
                <a:path w="130175" h="85725">
                  <a:moveTo>
                    <a:pt x="127396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82451"/>
                  </a:lnTo>
                  <a:lnTo>
                    <a:pt x="127396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221359" y="2388501"/>
              <a:ext cx="130175" cy="85725"/>
            </a:xfrm>
            <a:custGeom>
              <a:avLst/>
              <a:gdLst/>
              <a:ahLst/>
              <a:cxnLst/>
              <a:rect l="l" t="t" r="r" b="b"/>
              <a:pathLst>
                <a:path w="130175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23974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6197"/>
                  </a:lnTo>
                  <a:lnTo>
                    <a:pt x="130173" y="79029"/>
                  </a:lnTo>
                  <a:lnTo>
                    <a:pt x="130173" y="82451"/>
                  </a:lnTo>
                  <a:lnTo>
                    <a:pt x="127396" y="85227"/>
                  </a:lnTo>
                  <a:lnTo>
                    <a:pt x="123974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221359" y="2388501"/>
              <a:ext cx="130175" cy="19050"/>
            </a:xfrm>
            <a:custGeom>
              <a:avLst/>
              <a:gdLst/>
              <a:ahLst/>
              <a:cxnLst/>
              <a:rect l="l" t="t" r="r" b="b"/>
              <a:pathLst>
                <a:path w="130175" h="19050">
                  <a:moveTo>
                    <a:pt x="130173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5221359" y="2388501"/>
              <a:ext cx="130175" cy="19050"/>
            </a:xfrm>
            <a:custGeom>
              <a:avLst/>
              <a:gdLst/>
              <a:ahLst/>
              <a:cxnLst/>
              <a:rect l="l" t="t" r="r" b="b"/>
              <a:pathLst>
                <a:path w="13017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23974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6197"/>
                  </a:lnTo>
                  <a:lnTo>
                    <a:pt x="130173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9" name="object 71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24069" y="2391213"/>
              <a:ext cx="36667" cy="27117"/>
            </a:xfrm>
            <a:prstGeom prst="rect">
              <a:avLst/>
            </a:prstGeom>
          </p:spPr>
        </p:pic>
        <p:sp>
          <p:nvSpPr>
            <p:cNvPr id="720" name="object 720"/>
            <p:cNvSpPr/>
            <p:nvPr/>
          </p:nvSpPr>
          <p:spPr>
            <a:xfrm>
              <a:off x="5261318" y="2393797"/>
              <a:ext cx="34290" cy="6985"/>
            </a:xfrm>
            <a:custGeom>
              <a:avLst/>
              <a:gdLst/>
              <a:ahLst/>
              <a:cxnLst/>
              <a:rect l="l" t="t" r="r" b="b"/>
              <a:pathLst>
                <a:path w="34289" h="6985">
                  <a:moveTo>
                    <a:pt x="4572" y="3492"/>
                  </a:moveTo>
                  <a:lnTo>
                    <a:pt x="4495" y="2781"/>
                  </a:lnTo>
                  <a:lnTo>
                    <a:pt x="4267" y="2298"/>
                  </a:lnTo>
                  <a:lnTo>
                    <a:pt x="3467" y="1739"/>
                  </a:lnTo>
                  <a:lnTo>
                    <a:pt x="2959" y="1600"/>
                  </a:lnTo>
                  <a:lnTo>
                    <a:pt x="1612" y="1600"/>
                  </a:lnTo>
                  <a:lnTo>
                    <a:pt x="1041" y="1841"/>
                  </a:lnTo>
                  <a:lnTo>
                    <a:pt x="215" y="2781"/>
                  </a:lnTo>
                  <a:lnTo>
                    <a:pt x="0" y="3441"/>
                  </a:lnTo>
                  <a:lnTo>
                    <a:pt x="0" y="5041"/>
                  </a:lnTo>
                  <a:lnTo>
                    <a:pt x="190" y="5664"/>
                  </a:lnTo>
                  <a:lnTo>
                    <a:pt x="939" y="6604"/>
                  </a:lnTo>
                  <a:lnTo>
                    <a:pt x="1524" y="6845"/>
                  </a:lnTo>
                  <a:lnTo>
                    <a:pt x="3124" y="6845"/>
                  </a:lnTo>
                  <a:lnTo>
                    <a:pt x="3200" y="5130"/>
                  </a:lnTo>
                  <a:lnTo>
                    <a:pt x="3136" y="5346"/>
                  </a:lnTo>
                  <a:lnTo>
                    <a:pt x="2870" y="5676"/>
                  </a:lnTo>
                  <a:lnTo>
                    <a:pt x="2667" y="5753"/>
                  </a:lnTo>
                  <a:lnTo>
                    <a:pt x="1930" y="5753"/>
                  </a:lnTo>
                  <a:lnTo>
                    <a:pt x="1638" y="5549"/>
                  </a:lnTo>
                  <a:lnTo>
                    <a:pt x="1397" y="4914"/>
                  </a:lnTo>
                  <a:lnTo>
                    <a:pt x="1358" y="4622"/>
                  </a:lnTo>
                  <a:lnTo>
                    <a:pt x="1358" y="3886"/>
                  </a:lnTo>
                  <a:lnTo>
                    <a:pt x="1397" y="3581"/>
                  </a:lnTo>
                  <a:lnTo>
                    <a:pt x="1651" y="2908"/>
                  </a:lnTo>
                  <a:lnTo>
                    <a:pt x="1943" y="2692"/>
                  </a:lnTo>
                  <a:lnTo>
                    <a:pt x="2679" y="2692"/>
                  </a:lnTo>
                  <a:lnTo>
                    <a:pt x="2908" y="2794"/>
                  </a:lnTo>
                  <a:lnTo>
                    <a:pt x="3162" y="3149"/>
                  </a:lnTo>
                  <a:lnTo>
                    <a:pt x="3213" y="3314"/>
                  </a:lnTo>
                  <a:lnTo>
                    <a:pt x="3238" y="3492"/>
                  </a:lnTo>
                  <a:lnTo>
                    <a:pt x="4572" y="3492"/>
                  </a:lnTo>
                  <a:close/>
                </a:path>
                <a:path w="34289" h="6985">
                  <a:moveTo>
                    <a:pt x="7721" y="1765"/>
                  </a:moveTo>
                  <a:lnTo>
                    <a:pt x="6921" y="1765"/>
                  </a:lnTo>
                  <a:lnTo>
                    <a:pt x="6921" y="381"/>
                  </a:lnTo>
                  <a:lnTo>
                    <a:pt x="5638" y="381"/>
                  </a:lnTo>
                  <a:lnTo>
                    <a:pt x="5638" y="1765"/>
                  </a:lnTo>
                  <a:lnTo>
                    <a:pt x="4953" y="1765"/>
                  </a:lnTo>
                  <a:lnTo>
                    <a:pt x="4953" y="2679"/>
                  </a:lnTo>
                  <a:lnTo>
                    <a:pt x="5638" y="2679"/>
                  </a:lnTo>
                  <a:lnTo>
                    <a:pt x="5638" y="6045"/>
                  </a:lnTo>
                  <a:lnTo>
                    <a:pt x="5715" y="6273"/>
                  </a:lnTo>
                  <a:lnTo>
                    <a:pt x="6083" y="6654"/>
                  </a:lnTo>
                  <a:lnTo>
                    <a:pt x="6502" y="6756"/>
                  </a:lnTo>
                  <a:lnTo>
                    <a:pt x="7721" y="6718"/>
                  </a:lnTo>
                  <a:lnTo>
                    <a:pt x="7721" y="5740"/>
                  </a:lnTo>
                  <a:lnTo>
                    <a:pt x="7213" y="5753"/>
                  </a:lnTo>
                  <a:lnTo>
                    <a:pt x="7048" y="5727"/>
                  </a:lnTo>
                  <a:lnTo>
                    <a:pt x="6921" y="5499"/>
                  </a:lnTo>
                  <a:lnTo>
                    <a:pt x="6921" y="2679"/>
                  </a:lnTo>
                  <a:lnTo>
                    <a:pt x="7721" y="2679"/>
                  </a:lnTo>
                  <a:lnTo>
                    <a:pt x="7721" y="1765"/>
                  </a:lnTo>
                  <a:close/>
                </a:path>
                <a:path w="34289" h="6985">
                  <a:moveTo>
                    <a:pt x="12839" y="3492"/>
                  </a:moveTo>
                  <a:lnTo>
                    <a:pt x="12763" y="2781"/>
                  </a:lnTo>
                  <a:lnTo>
                    <a:pt x="12534" y="2298"/>
                  </a:lnTo>
                  <a:lnTo>
                    <a:pt x="11734" y="1739"/>
                  </a:lnTo>
                  <a:lnTo>
                    <a:pt x="11226" y="1600"/>
                  </a:lnTo>
                  <a:lnTo>
                    <a:pt x="9880" y="1600"/>
                  </a:lnTo>
                  <a:lnTo>
                    <a:pt x="9309" y="1841"/>
                  </a:lnTo>
                  <a:lnTo>
                    <a:pt x="8483" y="2781"/>
                  </a:lnTo>
                  <a:lnTo>
                    <a:pt x="8267" y="3441"/>
                  </a:lnTo>
                  <a:lnTo>
                    <a:pt x="8267" y="5041"/>
                  </a:lnTo>
                  <a:lnTo>
                    <a:pt x="8458" y="5664"/>
                  </a:lnTo>
                  <a:lnTo>
                    <a:pt x="9207" y="6604"/>
                  </a:lnTo>
                  <a:lnTo>
                    <a:pt x="9791" y="6845"/>
                  </a:lnTo>
                  <a:lnTo>
                    <a:pt x="11391" y="6845"/>
                  </a:lnTo>
                  <a:lnTo>
                    <a:pt x="11468" y="5130"/>
                  </a:lnTo>
                  <a:lnTo>
                    <a:pt x="11404" y="5346"/>
                  </a:lnTo>
                  <a:lnTo>
                    <a:pt x="11137" y="5676"/>
                  </a:lnTo>
                  <a:lnTo>
                    <a:pt x="10934" y="5753"/>
                  </a:lnTo>
                  <a:lnTo>
                    <a:pt x="10198" y="5753"/>
                  </a:lnTo>
                  <a:lnTo>
                    <a:pt x="9906" y="5549"/>
                  </a:lnTo>
                  <a:lnTo>
                    <a:pt x="9664" y="4914"/>
                  </a:lnTo>
                  <a:lnTo>
                    <a:pt x="9626" y="4622"/>
                  </a:lnTo>
                  <a:lnTo>
                    <a:pt x="9626" y="3886"/>
                  </a:lnTo>
                  <a:lnTo>
                    <a:pt x="9664" y="3581"/>
                  </a:lnTo>
                  <a:lnTo>
                    <a:pt x="9918" y="2908"/>
                  </a:lnTo>
                  <a:lnTo>
                    <a:pt x="10210" y="2692"/>
                  </a:lnTo>
                  <a:lnTo>
                    <a:pt x="10947" y="2692"/>
                  </a:lnTo>
                  <a:lnTo>
                    <a:pt x="11176" y="2794"/>
                  </a:lnTo>
                  <a:lnTo>
                    <a:pt x="11430" y="3149"/>
                  </a:lnTo>
                  <a:lnTo>
                    <a:pt x="11480" y="3314"/>
                  </a:lnTo>
                  <a:lnTo>
                    <a:pt x="11506" y="3492"/>
                  </a:lnTo>
                  <a:lnTo>
                    <a:pt x="12839" y="3492"/>
                  </a:lnTo>
                  <a:close/>
                </a:path>
                <a:path w="34289" h="6985">
                  <a:moveTo>
                    <a:pt x="18021" y="6667"/>
                  </a:moveTo>
                  <a:lnTo>
                    <a:pt x="17970" y="6438"/>
                  </a:lnTo>
                  <a:lnTo>
                    <a:pt x="17767" y="6083"/>
                  </a:lnTo>
                  <a:lnTo>
                    <a:pt x="17767" y="5880"/>
                  </a:lnTo>
                  <a:lnTo>
                    <a:pt x="17754" y="4254"/>
                  </a:lnTo>
                  <a:lnTo>
                    <a:pt x="17754" y="2641"/>
                  </a:lnTo>
                  <a:lnTo>
                    <a:pt x="17538" y="2133"/>
                  </a:lnTo>
                  <a:lnTo>
                    <a:pt x="16700" y="1714"/>
                  </a:lnTo>
                  <a:lnTo>
                    <a:pt x="16459" y="1663"/>
                  </a:lnTo>
                  <a:lnTo>
                    <a:pt x="16459" y="4254"/>
                  </a:lnTo>
                  <a:lnTo>
                    <a:pt x="16446" y="5181"/>
                  </a:lnTo>
                  <a:lnTo>
                    <a:pt x="16319" y="5473"/>
                  </a:lnTo>
                  <a:lnTo>
                    <a:pt x="15849" y="5803"/>
                  </a:lnTo>
                  <a:lnTo>
                    <a:pt x="15595" y="5880"/>
                  </a:lnTo>
                  <a:lnTo>
                    <a:pt x="15151" y="5880"/>
                  </a:lnTo>
                  <a:lnTo>
                    <a:pt x="14998" y="5829"/>
                  </a:lnTo>
                  <a:lnTo>
                    <a:pt x="14744" y="5638"/>
                  </a:lnTo>
                  <a:lnTo>
                    <a:pt x="14782" y="4826"/>
                  </a:lnTo>
                  <a:lnTo>
                    <a:pt x="15113" y="4635"/>
                  </a:lnTo>
                  <a:lnTo>
                    <a:pt x="15303" y="4572"/>
                  </a:lnTo>
                  <a:lnTo>
                    <a:pt x="16116" y="4419"/>
                  </a:lnTo>
                  <a:lnTo>
                    <a:pt x="16459" y="4254"/>
                  </a:lnTo>
                  <a:lnTo>
                    <a:pt x="16459" y="1663"/>
                  </a:lnTo>
                  <a:lnTo>
                    <a:pt x="16217" y="1600"/>
                  </a:lnTo>
                  <a:lnTo>
                    <a:pt x="14846" y="1600"/>
                  </a:lnTo>
                  <a:lnTo>
                    <a:pt x="14249" y="1816"/>
                  </a:lnTo>
                  <a:lnTo>
                    <a:pt x="13703" y="2540"/>
                  </a:lnTo>
                  <a:lnTo>
                    <a:pt x="13576" y="2882"/>
                  </a:lnTo>
                  <a:lnTo>
                    <a:pt x="13550" y="3314"/>
                  </a:lnTo>
                  <a:lnTo>
                    <a:pt x="14795" y="3314"/>
                  </a:lnTo>
                  <a:lnTo>
                    <a:pt x="14884" y="2984"/>
                  </a:lnTo>
                  <a:lnTo>
                    <a:pt x="15113" y="2717"/>
                  </a:lnTo>
                  <a:lnTo>
                    <a:pt x="15316" y="2641"/>
                  </a:lnTo>
                  <a:lnTo>
                    <a:pt x="15900" y="2641"/>
                  </a:lnTo>
                  <a:lnTo>
                    <a:pt x="16103" y="2679"/>
                  </a:lnTo>
                  <a:lnTo>
                    <a:pt x="16383" y="2832"/>
                  </a:lnTo>
                  <a:lnTo>
                    <a:pt x="16370" y="3467"/>
                  </a:lnTo>
                  <a:lnTo>
                    <a:pt x="16078" y="3594"/>
                  </a:lnTo>
                  <a:lnTo>
                    <a:pt x="14732" y="3771"/>
                  </a:lnTo>
                  <a:lnTo>
                    <a:pt x="14351" y="3886"/>
                  </a:lnTo>
                  <a:lnTo>
                    <a:pt x="13627" y="4305"/>
                  </a:lnTo>
                  <a:lnTo>
                    <a:pt x="13436" y="4635"/>
                  </a:lnTo>
                  <a:lnTo>
                    <a:pt x="13538" y="6184"/>
                  </a:lnTo>
                  <a:lnTo>
                    <a:pt x="14122" y="6692"/>
                  </a:lnTo>
                  <a:lnTo>
                    <a:pt x="14490" y="6819"/>
                  </a:lnTo>
                  <a:lnTo>
                    <a:pt x="15290" y="6819"/>
                  </a:lnTo>
                  <a:lnTo>
                    <a:pt x="15608" y="6743"/>
                  </a:lnTo>
                  <a:lnTo>
                    <a:pt x="16192" y="6388"/>
                  </a:lnTo>
                  <a:lnTo>
                    <a:pt x="16497" y="6083"/>
                  </a:lnTo>
                  <a:lnTo>
                    <a:pt x="16624" y="6667"/>
                  </a:lnTo>
                  <a:lnTo>
                    <a:pt x="18021" y="6667"/>
                  </a:lnTo>
                  <a:close/>
                </a:path>
                <a:path w="34289" h="6985">
                  <a:moveTo>
                    <a:pt x="23177" y="3492"/>
                  </a:moveTo>
                  <a:lnTo>
                    <a:pt x="23101" y="2781"/>
                  </a:lnTo>
                  <a:lnTo>
                    <a:pt x="22872" y="2298"/>
                  </a:lnTo>
                  <a:lnTo>
                    <a:pt x="22085" y="1739"/>
                  </a:lnTo>
                  <a:lnTo>
                    <a:pt x="21577" y="1600"/>
                  </a:lnTo>
                  <a:lnTo>
                    <a:pt x="20231" y="1600"/>
                  </a:lnTo>
                  <a:lnTo>
                    <a:pt x="19659" y="1841"/>
                  </a:lnTo>
                  <a:lnTo>
                    <a:pt x="18821" y="2781"/>
                  </a:lnTo>
                  <a:lnTo>
                    <a:pt x="18618" y="3441"/>
                  </a:lnTo>
                  <a:lnTo>
                    <a:pt x="18618" y="5041"/>
                  </a:lnTo>
                  <a:lnTo>
                    <a:pt x="18808" y="5664"/>
                  </a:lnTo>
                  <a:lnTo>
                    <a:pt x="19558" y="6604"/>
                  </a:lnTo>
                  <a:lnTo>
                    <a:pt x="20142" y="6845"/>
                  </a:lnTo>
                  <a:lnTo>
                    <a:pt x="21729" y="6845"/>
                  </a:lnTo>
                  <a:lnTo>
                    <a:pt x="21818" y="5130"/>
                  </a:lnTo>
                  <a:lnTo>
                    <a:pt x="21742" y="5346"/>
                  </a:lnTo>
                  <a:lnTo>
                    <a:pt x="21488" y="5676"/>
                  </a:lnTo>
                  <a:lnTo>
                    <a:pt x="21272" y="5753"/>
                  </a:lnTo>
                  <a:lnTo>
                    <a:pt x="20535" y="5753"/>
                  </a:lnTo>
                  <a:lnTo>
                    <a:pt x="20256" y="5549"/>
                  </a:lnTo>
                  <a:lnTo>
                    <a:pt x="20015" y="4914"/>
                  </a:lnTo>
                  <a:lnTo>
                    <a:pt x="19964" y="4622"/>
                  </a:lnTo>
                  <a:lnTo>
                    <a:pt x="19964" y="3886"/>
                  </a:lnTo>
                  <a:lnTo>
                    <a:pt x="20015" y="3581"/>
                  </a:lnTo>
                  <a:lnTo>
                    <a:pt x="20256" y="2908"/>
                  </a:lnTo>
                  <a:lnTo>
                    <a:pt x="20548" y="2692"/>
                  </a:lnTo>
                  <a:lnTo>
                    <a:pt x="21297" y="2692"/>
                  </a:lnTo>
                  <a:lnTo>
                    <a:pt x="21526" y="2794"/>
                  </a:lnTo>
                  <a:lnTo>
                    <a:pt x="21767" y="3149"/>
                  </a:lnTo>
                  <a:lnTo>
                    <a:pt x="21831" y="3314"/>
                  </a:lnTo>
                  <a:lnTo>
                    <a:pt x="21856" y="3492"/>
                  </a:lnTo>
                  <a:lnTo>
                    <a:pt x="23177" y="3492"/>
                  </a:lnTo>
                  <a:close/>
                </a:path>
                <a:path w="34289" h="6985">
                  <a:moveTo>
                    <a:pt x="28536" y="3314"/>
                  </a:moveTo>
                  <a:lnTo>
                    <a:pt x="27622" y="1752"/>
                  </a:lnTo>
                  <a:lnTo>
                    <a:pt x="27381" y="1651"/>
                  </a:lnTo>
                  <a:lnTo>
                    <a:pt x="27101" y="1587"/>
                  </a:lnTo>
                  <a:lnTo>
                    <a:pt x="26517" y="1587"/>
                  </a:lnTo>
                  <a:lnTo>
                    <a:pt x="26263" y="1651"/>
                  </a:lnTo>
                  <a:lnTo>
                    <a:pt x="25768" y="1879"/>
                  </a:lnTo>
                  <a:lnTo>
                    <a:pt x="25552" y="2082"/>
                  </a:lnTo>
                  <a:lnTo>
                    <a:pt x="25361" y="2362"/>
                  </a:lnTo>
                  <a:lnTo>
                    <a:pt x="25361" y="0"/>
                  </a:lnTo>
                  <a:lnTo>
                    <a:pt x="24079" y="0"/>
                  </a:lnTo>
                  <a:lnTo>
                    <a:pt x="24079" y="6667"/>
                  </a:lnTo>
                  <a:lnTo>
                    <a:pt x="25361" y="6667"/>
                  </a:lnTo>
                  <a:lnTo>
                    <a:pt x="25361" y="3568"/>
                  </a:lnTo>
                  <a:lnTo>
                    <a:pt x="25450" y="3238"/>
                  </a:lnTo>
                  <a:lnTo>
                    <a:pt x="25806" y="2781"/>
                  </a:lnTo>
                  <a:lnTo>
                    <a:pt x="26073" y="2667"/>
                  </a:lnTo>
                  <a:lnTo>
                    <a:pt x="26746" y="2667"/>
                  </a:lnTo>
                  <a:lnTo>
                    <a:pt x="26962" y="2781"/>
                  </a:lnTo>
                  <a:lnTo>
                    <a:pt x="27178" y="3175"/>
                  </a:lnTo>
                  <a:lnTo>
                    <a:pt x="27216" y="3390"/>
                  </a:lnTo>
                  <a:lnTo>
                    <a:pt x="27216" y="6667"/>
                  </a:lnTo>
                  <a:lnTo>
                    <a:pt x="28536" y="6667"/>
                  </a:lnTo>
                  <a:lnTo>
                    <a:pt x="28536" y="3314"/>
                  </a:lnTo>
                  <a:close/>
                </a:path>
                <a:path w="34289" h="6985">
                  <a:moveTo>
                    <a:pt x="34048" y="4559"/>
                  </a:moveTo>
                  <a:lnTo>
                    <a:pt x="34023" y="3695"/>
                  </a:lnTo>
                  <a:lnTo>
                    <a:pt x="33921" y="3124"/>
                  </a:lnTo>
                  <a:lnTo>
                    <a:pt x="33820" y="2844"/>
                  </a:lnTo>
                  <a:lnTo>
                    <a:pt x="33693" y="2654"/>
                  </a:lnTo>
                  <a:lnTo>
                    <a:pt x="33413" y="2209"/>
                  </a:lnTo>
                  <a:lnTo>
                    <a:pt x="33147" y="1981"/>
                  </a:lnTo>
                  <a:lnTo>
                    <a:pt x="32702" y="1778"/>
                  </a:lnTo>
                  <a:lnTo>
                    <a:pt x="32702" y="3695"/>
                  </a:lnTo>
                  <a:lnTo>
                    <a:pt x="30695" y="3695"/>
                  </a:lnTo>
                  <a:lnTo>
                    <a:pt x="30734" y="3390"/>
                  </a:lnTo>
                  <a:lnTo>
                    <a:pt x="30861" y="3098"/>
                  </a:lnTo>
                  <a:lnTo>
                    <a:pt x="31165" y="2755"/>
                  </a:lnTo>
                  <a:lnTo>
                    <a:pt x="31407" y="2654"/>
                  </a:lnTo>
                  <a:lnTo>
                    <a:pt x="31978" y="2654"/>
                  </a:lnTo>
                  <a:lnTo>
                    <a:pt x="32207" y="2755"/>
                  </a:lnTo>
                  <a:lnTo>
                    <a:pt x="32575" y="3098"/>
                  </a:lnTo>
                  <a:lnTo>
                    <a:pt x="32689" y="3390"/>
                  </a:lnTo>
                  <a:lnTo>
                    <a:pt x="32702" y="3695"/>
                  </a:lnTo>
                  <a:lnTo>
                    <a:pt x="32702" y="1778"/>
                  </a:lnTo>
                  <a:lnTo>
                    <a:pt x="32486" y="1663"/>
                  </a:lnTo>
                  <a:lnTo>
                    <a:pt x="32118" y="1587"/>
                  </a:lnTo>
                  <a:lnTo>
                    <a:pt x="31013" y="1587"/>
                  </a:lnTo>
                  <a:lnTo>
                    <a:pt x="30441" y="1816"/>
                  </a:lnTo>
                  <a:lnTo>
                    <a:pt x="29641" y="2654"/>
                  </a:lnTo>
                  <a:lnTo>
                    <a:pt x="29540" y="2844"/>
                  </a:lnTo>
                  <a:lnTo>
                    <a:pt x="29425" y="3187"/>
                  </a:lnTo>
                  <a:lnTo>
                    <a:pt x="29489" y="5511"/>
                  </a:lnTo>
                  <a:lnTo>
                    <a:pt x="29603" y="5816"/>
                  </a:lnTo>
                  <a:lnTo>
                    <a:pt x="30556" y="6629"/>
                  </a:lnTo>
                  <a:lnTo>
                    <a:pt x="31115" y="6832"/>
                  </a:lnTo>
                  <a:lnTo>
                    <a:pt x="32512" y="6832"/>
                  </a:lnTo>
                  <a:lnTo>
                    <a:pt x="33096" y="6591"/>
                  </a:lnTo>
                  <a:lnTo>
                    <a:pt x="33807" y="5778"/>
                  </a:lnTo>
                  <a:lnTo>
                    <a:pt x="33947" y="5511"/>
                  </a:lnTo>
                  <a:lnTo>
                    <a:pt x="33985" y="5219"/>
                  </a:lnTo>
                  <a:lnTo>
                    <a:pt x="32664" y="5219"/>
                  </a:lnTo>
                  <a:lnTo>
                    <a:pt x="32473" y="5511"/>
                  </a:lnTo>
                  <a:lnTo>
                    <a:pt x="32258" y="5702"/>
                  </a:lnTo>
                  <a:lnTo>
                    <a:pt x="32042" y="5778"/>
                  </a:lnTo>
                  <a:lnTo>
                    <a:pt x="31521" y="5778"/>
                  </a:lnTo>
                  <a:lnTo>
                    <a:pt x="31305" y="5715"/>
                  </a:lnTo>
                  <a:lnTo>
                    <a:pt x="30835" y="5397"/>
                  </a:lnTo>
                  <a:lnTo>
                    <a:pt x="30746" y="5219"/>
                  </a:lnTo>
                  <a:lnTo>
                    <a:pt x="30657" y="4559"/>
                  </a:lnTo>
                  <a:lnTo>
                    <a:pt x="34048" y="4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5339135" y="239469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5234178" y="2410650"/>
              <a:ext cx="106045" cy="22225"/>
            </a:xfrm>
            <a:custGeom>
              <a:avLst/>
              <a:gdLst/>
              <a:ahLst/>
              <a:cxnLst/>
              <a:rect l="l" t="t" r="r" b="b"/>
              <a:pathLst>
                <a:path w="106045" h="22225">
                  <a:moveTo>
                    <a:pt x="4127" y="17259"/>
                  </a:moveTo>
                  <a:lnTo>
                    <a:pt x="3314" y="17259"/>
                  </a:lnTo>
                  <a:lnTo>
                    <a:pt x="2057" y="20878"/>
                  </a:lnTo>
                  <a:lnTo>
                    <a:pt x="863" y="17259"/>
                  </a:lnTo>
                  <a:lnTo>
                    <a:pt x="0" y="17259"/>
                  </a:lnTo>
                  <a:lnTo>
                    <a:pt x="1638" y="21717"/>
                  </a:lnTo>
                  <a:lnTo>
                    <a:pt x="2438" y="21717"/>
                  </a:lnTo>
                  <a:lnTo>
                    <a:pt x="4127" y="17259"/>
                  </a:lnTo>
                  <a:close/>
                </a:path>
                <a:path w="106045" h="22225">
                  <a:moveTo>
                    <a:pt x="4191" y="6210"/>
                  </a:moveTo>
                  <a:lnTo>
                    <a:pt x="2374" y="3429"/>
                  </a:lnTo>
                  <a:lnTo>
                    <a:pt x="4089" y="1752"/>
                  </a:lnTo>
                  <a:lnTo>
                    <a:pt x="3136" y="1752"/>
                  </a:lnTo>
                  <a:lnTo>
                    <a:pt x="1206" y="3657"/>
                  </a:lnTo>
                  <a:lnTo>
                    <a:pt x="1206" y="101"/>
                  </a:lnTo>
                  <a:lnTo>
                    <a:pt x="495" y="101"/>
                  </a:lnTo>
                  <a:lnTo>
                    <a:pt x="495" y="6210"/>
                  </a:lnTo>
                  <a:lnTo>
                    <a:pt x="1206" y="6210"/>
                  </a:lnTo>
                  <a:lnTo>
                    <a:pt x="1206" y="4546"/>
                  </a:lnTo>
                  <a:lnTo>
                    <a:pt x="1841" y="3962"/>
                  </a:lnTo>
                  <a:lnTo>
                    <a:pt x="3225" y="6210"/>
                  </a:lnTo>
                  <a:lnTo>
                    <a:pt x="4191" y="6210"/>
                  </a:lnTo>
                  <a:close/>
                </a:path>
                <a:path w="106045" h="22225">
                  <a:moveTo>
                    <a:pt x="8585" y="4229"/>
                  </a:moveTo>
                  <a:lnTo>
                    <a:pt x="7810" y="2019"/>
                  </a:lnTo>
                  <a:lnTo>
                    <a:pt x="7810" y="3632"/>
                  </a:lnTo>
                  <a:lnTo>
                    <a:pt x="5334" y="3632"/>
                  </a:lnTo>
                  <a:lnTo>
                    <a:pt x="5346" y="3302"/>
                  </a:lnTo>
                  <a:lnTo>
                    <a:pt x="5473" y="2933"/>
                  </a:lnTo>
                  <a:lnTo>
                    <a:pt x="5943" y="2438"/>
                  </a:lnTo>
                  <a:lnTo>
                    <a:pt x="6235" y="2311"/>
                  </a:lnTo>
                  <a:lnTo>
                    <a:pt x="7061" y="2311"/>
                  </a:lnTo>
                  <a:lnTo>
                    <a:pt x="7404" y="2489"/>
                  </a:lnTo>
                  <a:lnTo>
                    <a:pt x="7658" y="2946"/>
                  </a:lnTo>
                  <a:lnTo>
                    <a:pt x="7772" y="3251"/>
                  </a:lnTo>
                  <a:lnTo>
                    <a:pt x="7810" y="3632"/>
                  </a:lnTo>
                  <a:lnTo>
                    <a:pt x="7810" y="2019"/>
                  </a:lnTo>
                  <a:lnTo>
                    <a:pt x="7239" y="1727"/>
                  </a:lnTo>
                  <a:lnTo>
                    <a:pt x="6946" y="1651"/>
                  </a:lnTo>
                  <a:lnTo>
                    <a:pt x="5994" y="1651"/>
                  </a:lnTo>
                  <a:lnTo>
                    <a:pt x="5486" y="1879"/>
                  </a:lnTo>
                  <a:lnTo>
                    <a:pt x="4711" y="2781"/>
                  </a:lnTo>
                  <a:lnTo>
                    <a:pt x="4622" y="3048"/>
                  </a:lnTo>
                  <a:lnTo>
                    <a:pt x="4711" y="5372"/>
                  </a:lnTo>
                  <a:lnTo>
                    <a:pt x="5486" y="6172"/>
                  </a:lnTo>
                  <a:lnTo>
                    <a:pt x="5956" y="6375"/>
                  </a:lnTo>
                  <a:lnTo>
                    <a:pt x="6731" y="6375"/>
                  </a:lnTo>
                  <a:lnTo>
                    <a:pt x="8521" y="4813"/>
                  </a:lnTo>
                  <a:lnTo>
                    <a:pt x="7785" y="4813"/>
                  </a:lnTo>
                  <a:lnTo>
                    <a:pt x="7721" y="5041"/>
                  </a:lnTo>
                  <a:lnTo>
                    <a:pt x="7645" y="5194"/>
                  </a:lnTo>
                  <a:lnTo>
                    <a:pt x="7277" y="5600"/>
                  </a:lnTo>
                  <a:lnTo>
                    <a:pt x="6959" y="5727"/>
                  </a:lnTo>
                  <a:lnTo>
                    <a:pt x="6146" y="5727"/>
                  </a:lnTo>
                  <a:lnTo>
                    <a:pt x="5867" y="5600"/>
                  </a:lnTo>
                  <a:lnTo>
                    <a:pt x="5435" y="5041"/>
                  </a:lnTo>
                  <a:lnTo>
                    <a:pt x="5321" y="4229"/>
                  </a:lnTo>
                  <a:lnTo>
                    <a:pt x="8585" y="4229"/>
                  </a:lnTo>
                  <a:close/>
                </a:path>
                <a:path w="106045" h="22225">
                  <a:moveTo>
                    <a:pt x="8775" y="21183"/>
                  </a:moveTo>
                  <a:lnTo>
                    <a:pt x="8420" y="21209"/>
                  </a:lnTo>
                  <a:lnTo>
                    <a:pt x="8280" y="19443"/>
                  </a:lnTo>
                  <a:lnTo>
                    <a:pt x="8191" y="17780"/>
                  </a:lnTo>
                  <a:lnTo>
                    <a:pt x="8115" y="17640"/>
                  </a:lnTo>
                  <a:lnTo>
                    <a:pt x="7531" y="17297"/>
                  </a:lnTo>
                  <a:lnTo>
                    <a:pt x="7531" y="19443"/>
                  </a:lnTo>
                  <a:lnTo>
                    <a:pt x="7531" y="20510"/>
                  </a:lnTo>
                  <a:lnTo>
                    <a:pt x="7327" y="20840"/>
                  </a:lnTo>
                  <a:lnTo>
                    <a:pt x="6654" y="21158"/>
                  </a:lnTo>
                  <a:lnTo>
                    <a:pt x="6400" y="21221"/>
                  </a:lnTo>
                  <a:lnTo>
                    <a:pt x="5930" y="21221"/>
                  </a:lnTo>
                  <a:lnTo>
                    <a:pt x="5803" y="21183"/>
                  </a:lnTo>
                  <a:lnTo>
                    <a:pt x="5575" y="21043"/>
                  </a:lnTo>
                  <a:lnTo>
                    <a:pt x="5461" y="20027"/>
                  </a:lnTo>
                  <a:lnTo>
                    <a:pt x="5829" y="19824"/>
                  </a:lnTo>
                  <a:lnTo>
                    <a:pt x="6032" y="19773"/>
                  </a:lnTo>
                  <a:lnTo>
                    <a:pt x="6896" y="19659"/>
                  </a:lnTo>
                  <a:lnTo>
                    <a:pt x="7315" y="19545"/>
                  </a:lnTo>
                  <a:lnTo>
                    <a:pt x="7531" y="19443"/>
                  </a:lnTo>
                  <a:lnTo>
                    <a:pt x="7531" y="17297"/>
                  </a:lnTo>
                  <a:lnTo>
                    <a:pt x="7035" y="17145"/>
                  </a:lnTo>
                  <a:lnTo>
                    <a:pt x="6070" y="17145"/>
                  </a:lnTo>
                  <a:lnTo>
                    <a:pt x="4787" y="18618"/>
                  </a:lnTo>
                  <a:lnTo>
                    <a:pt x="5486" y="18618"/>
                  </a:lnTo>
                  <a:lnTo>
                    <a:pt x="5575" y="18211"/>
                  </a:lnTo>
                  <a:lnTo>
                    <a:pt x="5829" y="17881"/>
                  </a:lnTo>
                  <a:lnTo>
                    <a:pt x="6108" y="17780"/>
                  </a:lnTo>
                  <a:lnTo>
                    <a:pt x="6845" y="17780"/>
                  </a:lnTo>
                  <a:lnTo>
                    <a:pt x="7099" y="17830"/>
                  </a:lnTo>
                  <a:lnTo>
                    <a:pt x="7454" y="18072"/>
                  </a:lnTo>
                  <a:lnTo>
                    <a:pt x="7442" y="18910"/>
                  </a:lnTo>
                  <a:lnTo>
                    <a:pt x="5537" y="19215"/>
                  </a:lnTo>
                  <a:lnTo>
                    <a:pt x="5207" y="19354"/>
                  </a:lnTo>
                  <a:lnTo>
                    <a:pt x="4686" y="19824"/>
                  </a:lnTo>
                  <a:lnTo>
                    <a:pt x="4787" y="21323"/>
                  </a:lnTo>
                  <a:lnTo>
                    <a:pt x="5194" y="21717"/>
                  </a:lnTo>
                  <a:lnTo>
                    <a:pt x="5549" y="21856"/>
                  </a:lnTo>
                  <a:lnTo>
                    <a:pt x="6311" y="21856"/>
                  </a:lnTo>
                  <a:lnTo>
                    <a:pt x="6629" y="21780"/>
                  </a:lnTo>
                  <a:lnTo>
                    <a:pt x="7200" y="21488"/>
                  </a:lnTo>
                  <a:lnTo>
                    <a:pt x="7416" y="21323"/>
                  </a:lnTo>
                  <a:lnTo>
                    <a:pt x="7569" y="21120"/>
                  </a:lnTo>
                  <a:lnTo>
                    <a:pt x="7670" y="21488"/>
                  </a:lnTo>
                  <a:lnTo>
                    <a:pt x="7810" y="21717"/>
                  </a:lnTo>
                  <a:lnTo>
                    <a:pt x="8001" y="21805"/>
                  </a:lnTo>
                  <a:lnTo>
                    <a:pt x="8369" y="21805"/>
                  </a:lnTo>
                  <a:lnTo>
                    <a:pt x="8750" y="21742"/>
                  </a:lnTo>
                  <a:lnTo>
                    <a:pt x="8775" y="21209"/>
                  </a:lnTo>
                  <a:close/>
                </a:path>
                <a:path w="106045" h="22225">
                  <a:moveTo>
                    <a:pt x="10274" y="15595"/>
                  </a:moveTo>
                  <a:lnTo>
                    <a:pt x="9525" y="15595"/>
                  </a:lnTo>
                  <a:lnTo>
                    <a:pt x="9525" y="21717"/>
                  </a:lnTo>
                  <a:lnTo>
                    <a:pt x="10274" y="21717"/>
                  </a:lnTo>
                  <a:lnTo>
                    <a:pt x="10274" y="15595"/>
                  </a:lnTo>
                  <a:close/>
                </a:path>
                <a:path w="106045" h="22225">
                  <a:moveTo>
                    <a:pt x="13119" y="1752"/>
                  </a:moveTo>
                  <a:lnTo>
                    <a:pt x="12293" y="1752"/>
                  </a:lnTo>
                  <a:lnTo>
                    <a:pt x="11087" y="5384"/>
                  </a:lnTo>
                  <a:lnTo>
                    <a:pt x="9893" y="1752"/>
                  </a:lnTo>
                  <a:lnTo>
                    <a:pt x="9042" y="1752"/>
                  </a:lnTo>
                  <a:lnTo>
                    <a:pt x="10693" y="6337"/>
                  </a:lnTo>
                  <a:lnTo>
                    <a:pt x="10375" y="7124"/>
                  </a:lnTo>
                  <a:lnTo>
                    <a:pt x="10261" y="7264"/>
                  </a:lnTo>
                  <a:lnTo>
                    <a:pt x="10121" y="7353"/>
                  </a:lnTo>
                  <a:lnTo>
                    <a:pt x="9791" y="7378"/>
                  </a:lnTo>
                  <a:lnTo>
                    <a:pt x="9448" y="7302"/>
                  </a:lnTo>
                  <a:lnTo>
                    <a:pt x="9448" y="7975"/>
                  </a:lnTo>
                  <a:lnTo>
                    <a:pt x="9652" y="8026"/>
                  </a:lnTo>
                  <a:lnTo>
                    <a:pt x="10337" y="8039"/>
                  </a:lnTo>
                  <a:lnTo>
                    <a:pt x="10642" y="7912"/>
                  </a:lnTo>
                  <a:lnTo>
                    <a:pt x="10998" y="7416"/>
                  </a:lnTo>
                  <a:lnTo>
                    <a:pt x="11303" y="6718"/>
                  </a:lnTo>
                  <a:lnTo>
                    <a:pt x="11912" y="5105"/>
                  </a:lnTo>
                  <a:lnTo>
                    <a:pt x="13119" y="1752"/>
                  </a:lnTo>
                  <a:close/>
                </a:path>
                <a:path w="106045" h="22225">
                  <a:moveTo>
                    <a:pt x="14973" y="17259"/>
                  </a:moveTo>
                  <a:lnTo>
                    <a:pt x="14224" y="17259"/>
                  </a:lnTo>
                  <a:lnTo>
                    <a:pt x="14224" y="19875"/>
                  </a:lnTo>
                  <a:lnTo>
                    <a:pt x="14173" y="20218"/>
                  </a:lnTo>
                  <a:lnTo>
                    <a:pt x="13881" y="20942"/>
                  </a:lnTo>
                  <a:lnTo>
                    <a:pt x="13525" y="21170"/>
                  </a:lnTo>
                  <a:lnTo>
                    <a:pt x="12636" y="21170"/>
                  </a:lnTo>
                  <a:lnTo>
                    <a:pt x="12395" y="21043"/>
                  </a:lnTo>
                  <a:lnTo>
                    <a:pt x="12192" y="20624"/>
                  </a:lnTo>
                  <a:lnTo>
                    <a:pt x="12153" y="20447"/>
                  </a:lnTo>
                  <a:lnTo>
                    <a:pt x="12153" y="17259"/>
                  </a:lnTo>
                  <a:lnTo>
                    <a:pt x="11391" y="17259"/>
                  </a:lnTo>
                  <a:lnTo>
                    <a:pt x="11391" y="20662"/>
                  </a:lnTo>
                  <a:lnTo>
                    <a:pt x="11455" y="20967"/>
                  </a:lnTo>
                  <a:lnTo>
                    <a:pt x="11798" y="21615"/>
                  </a:lnTo>
                  <a:lnTo>
                    <a:pt x="12230" y="21831"/>
                  </a:lnTo>
                  <a:lnTo>
                    <a:pt x="13271" y="21831"/>
                  </a:lnTo>
                  <a:lnTo>
                    <a:pt x="13627" y="21717"/>
                  </a:lnTo>
                  <a:lnTo>
                    <a:pt x="14058" y="21361"/>
                  </a:lnTo>
                  <a:lnTo>
                    <a:pt x="14173" y="21221"/>
                  </a:lnTo>
                  <a:lnTo>
                    <a:pt x="14274" y="21056"/>
                  </a:lnTo>
                  <a:lnTo>
                    <a:pt x="14262" y="21717"/>
                  </a:lnTo>
                  <a:lnTo>
                    <a:pt x="14973" y="21717"/>
                  </a:lnTo>
                  <a:lnTo>
                    <a:pt x="14973" y="17259"/>
                  </a:lnTo>
                  <a:close/>
                </a:path>
                <a:path w="106045" h="22225">
                  <a:moveTo>
                    <a:pt x="17399" y="2908"/>
                  </a:moveTo>
                  <a:lnTo>
                    <a:pt x="17348" y="2552"/>
                  </a:lnTo>
                  <a:lnTo>
                    <a:pt x="17005" y="1879"/>
                  </a:lnTo>
                  <a:lnTo>
                    <a:pt x="16573" y="1651"/>
                  </a:lnTo>
                  <a:lnTo>
                    <a:pt x="15646" y="1651"/>
                  </a:lnTo>
                  <a:lnTo>
                    <a:pt x="15392" y="1714"/>
                  </a:lnTo>
                  <a:lnTo>
                    <a:pt x="14922" y="1943"/>
                  </a:lnTo>
                  <a:lnTo>
                    <a:pt x="14693" y="2133"/>
                  </a:lnTo>
                  <a:lnTo>
                    <a:pt x="14478" y="2387"/>
                  </a:lnTo>
                  <a:lnTo>
                    <a:pt x="14478" y="1752"/>
                  </a:lnTo>
                  <a:lnTo>
                    <a:pt x="13766" y="1752"/>
                  </a:lnTo>
                  <a:lnTo>
                    <a:pt x="13766" y="6210"/>
                  </a:lnTo>
                  <a:lnTo>
                    <a:pt x="14516" y="6210"/>
                  </a:lnTo>
                  <a:lnTo>
                    <a:pt x="14516" y="3594"/>
                  </a:lnTo>
                  <a:lnTo>
                    <a:pt x="14541" y="3365"/>
                  </a:lnTo>
                  <a:lnTo>
                    <a:pt x="15621" y="2336"/>
                  </a:lnTo>
                  <a:lnTo>
                    <a:pt x="16141" y="2336"/>
                  </a:lnTo>
                  <a:lnTo>
                    <a:pt x="16383" y="2476"/>
                  </a:lnTo>
                  <a:lnTo>
                    <a:pt x="16598" y="2921"/>
                  </a:lnTo>
                  <a:lnTo>
                    <a:pt x="16637" y="3136"/>
                  </a:lnTo>
                  <a:lnTo>
                    <a:pt x="16637" y="6210"/>
                  </a:lnTo>
                  <a:lnTo>
                    <a:pt x="17399" y="6210"/>
                  </a:lnTo>
                  <a:lnTo>
                    <a:pt x="17399" y="2908"/>
                  </a:lnTo>
                  <a:close/>
                </a:path>
                <a:path w="106045" h="22225">
                  <a:moveTo>
                    <a:pt x="19964" y="19723"/>
                  </a:moveTo>
                  <a:lnTo>
                    <a:pt x="19215" y="17526"/>
                  </a:lnTo>
                  <a:lnTo>
                    <a:pt x="19189" y="19126"/>
                  </a:lnTo>
                  <a:lnTo>
                    <a:pt x="16713" y="19126"/>
                  </a:lnTo>
                  <a:lnTo>
                    <a:pt x="16725" y="18808"/>
                  </a:lnTo>
                  <a:lnTo>
                    <a:pt x="16852" y="18427"/>
                  </a:lnTo>
                  <a:lnTo>
                    <a:pt x="17322" y="17932"/>
                  </a:lnTo>
                  <a:lnTo>
                    <a:pt x="17614" y="17805"/>
                  </a:lnTo>
                  <a:lnTo>
                    <a:pt x="18427" y="17805"/>
                  </a:lnTo>
                  <a:lnTo>
                    <a:pt x="18770" y="17995"/>
                  </a:lnTo>
                  <a:lnTo>
                    <a:pt x="19024" y="18440"/>
                  </a:lnTo>
                  <a:lnTo>
                    <a:pt x="19138" y="18745"/>
                  </a:lnTo>
                  <a:lnTo>
                    <a:pt x="19189" y="19126"/>
                  </a:lnTo>
                  <a:lnTo>
                    <a:pt x="19189" y="17526"/>
                  </a:lnTo>
                  <a:lnTo>
                    <a:pt x="18618" y="17233"/>
                  </a:lnTo>
                  <a:lnTo>
                    <a:pt x="18313" y="17157"/>
                  </a:lnTo>
                  <a:lnTo>
                    <a:pt x="17373" y="17157"/>
                  </a:lnTo>
                  <a:lnTo>
                    <a:pt x="16865" y="17373"/>
                  </a:lnTo>
                  <a:lnTo>
                    <a:pt x="16090" y="18275"/>
                  </a:lnTo>
                  <a:lnTo>
                    <a:pt x="16002" y="18542"/>
                  </a:lnTo>
                  <a:lnTo>
                    <a:pt x="16078" y="20866"/>
                  </a:lnTo>
                  <a:lnTo>
                    <a:pt x="16852" y="21666"/>
                  </a:lnTo>
                  <a:lnTo>
                    <a:pt x="17322" y="21869"/>
                  </a:lnTo>
                  <a:lnTo>
                    <a:pt x="18110" y="21869"/>
                  </a:lnTo>
                  <a:lnTo>
                    <a:pt x="19900" y="20307"/>
                  </a:lnTo>
                  <a:lnTo>
                    <a:pt x="19164" y="20307"/>
                  </a:lnTo>
                  <a:lnTo>
                    <a:pt x="19088" y="20535"/>
                  </a:lnTo>
                  <a:lnTo>
                    <a:pt x="19011" y="20688"/>
                  </a:lnTo>
                  <a:lnTo>
                    <a:pt x="18643" y="21094"/>
                  </a:lnTo>
                  <a:lnTo>
                    <a:pt x="18338" y="21221"/>
                  </a:lnTo>
                  <a:lnTo>
                    <a:pt x="17526" y="21221"/>
                  </a:lnTo>
                  <a:lnTo>
                    <a:pt x="17233" y="21094"/>
                  </a:lnTo>
                  <a:lnTo>
                    <a:pt x="16814" y="20535"/>
                  </a:lnTo>
                  <a:lnTo>
                    <a:pt x="16700" y="19723"/>
                  </a:lnTo>
                  <a:lnTo>
                    <a:pt x="19964" y="19723"/>
                  </a:lnTo>
                  <a:close/>
                </a:path>
                <a:path w="106045" h="22225">
                  <a:moveTo>
                    <a:pt x="22517" y="5676"/>
                  </a:moveTo>
                  <a:lnTo>
                    <a:pt x="22161" y="5702"/>
                  </a:lnTo>
                  <a:lnTo>
                    <a:pt x="22021" y="3949"/>
                  </a:lnTo>
                  <a:lnTo>
                    <a:pt x="21932" y="2286"/>
                  </a:lnTo>
                  <a:lnTo>
                    <a:pt x="21869" y="2146"/>
                  </a:lnTo>
                  <a:lnTo>
                    <a:pt x="21272" y="1790"/>
                  </a:lnTo>
                  <a:lnTo>
                    <a:pt x="21272" y="3949"/>
                  </a:lnTo>
                  <a:lnTo>
                    <a:pt x="21272" y="5003"/>
                  </a:lnTo>
                  <a:lnTo>
                    <a:pt x="21069" y="5334"/>
                  </a:lnTo>
                  <a:lnTo>
                    <a:pt x="20396" y="5664"/>
                  </a:lnTo>
                  <a:lnTo>
                    <a:pt x="20142" y="5727"/>
                  </a:lnTo>
                  <a:lnTo>
                    <a:pt x="19672" y="5727"/>
                  </a:lnTo>
                  <a:lnTo>
                    <a:pt x="19545" y="5689"/>
                  </a:lnTo>
                  <a:lnTo>
                    <a:pt x="19316" y="5537"/>
                  </a:lnTo>
                  <a:lnTo>
                    <a:pt x="19202" y="4533"/>
                  </a:lnTo>
                  <a:lnTo>
                    <a:pt x="19570" y="4330"/>
                  </a:lnTo>
                  <a:lnTo>
                    <a:pt x="19773" y="4267"/>
                  </a:lnTo>
                  <a:lnTo>
                    <a:pt x="20637" y="4165"/>
                  </a:lnTo>
                  <a:lnTo>
                    <a:pt x="21056" y="4051"/>
                  </a:lnTo>
                  <a:lnTo>
                    <a:pt x="21272" y="3949"/>
                  </a:lnTo>
                  <a:lnTo>
                    <a:pt x="21272" y="1790"/>
                  </a:lnTo>
                  <a:lnTo>
                    <a:pt x="20777" y="1651"/>
                  </a:lnTo>
                  <a:lnTo>
                    <a:pt x="19812" y="1651"/>
                  </a:lnTo>
                  <a:lnTo>
                    <a:pt x="18529" y="3124"/>
                  </a:lnTo>
                  <a:lnTo>
                    <a:pt x="19227" y="3124"/>
                  </a:lnTo>
                  <a:lnTo>
                    <a:pt x="19316" y="2717"/>
                  </a:lnTo>
                  <a:lnTo>
                    <a:pt x="19570" y="2387"/>
                  </a:lnTo>
                  <a:lnTo>
                    <a:pt x="19850" y="2286"/>
                  </a:lnTo>
                  <a:lnTo>
                    <a:pt x="20586" y="2286"/>
                  </a:lnTo>
                  <a:lnTo>
                    <a:pt x="20840" y="2336"/>
                  </a:lnTo>
                  <a:lnTo>
                    <a:pt x="21196" y="2565"/>
                  </a:lnTo>
                  <a:lnTo>
                    <a:pt x="21183" y="3416"/>
                  </a:lnTo>
                  <a:lnTo>
                    <a:pt x="19278" y="3721"/>
                  </a:lnTo>
                  <a:lnTo>
                    <a:pt x="18948" y="3860"/>
                  </a:lnTo>
                  <a:lnTo>
                    <a:pt x="18427" y="4330"/>
                  </a:lnTo>
                  <a:lnTo>
                    <a:pt x="18529" y="5829"/>
                  </a:lnTo>
                  <a:lnTo>
                    <a:pt x="18935" y="6223"/>
                  </a:lnTo>
                  <a:lnTo>
                    <a:pt x="19291" y="6362"/>
                  </a:lnTo>
                  <a:lnTo>
                    <a:pt x="20053" y="6362"/>
                  </a:lnTo>
                  <a:lnTo>
                    <a:pt x="20370" y="6286"/>
                  </a:lnTo>
                  <a:lnTo>
                    <a:pt x="20942" y="5994"/>
                  </a:lnTo>
                  <a:lnTo>
                    <a:pt x="21158" y="5829"/>
                  </a:lnTo>
                  <a:lnTo>
                    <a:pt x="21310" y="5626"/>
                  </a:lnTo>
                  <a:lnTo>
                    <a:pt x="21412" y="5994"/>
                  </a:lnTo>
                  <a:lnTo>
                    <a:pt x="21564" y="6223"/>
                  </a:lnTo>
                  <a:lnTo>
                    <a:pt x="21742" y="6311"/>
                  </a:lnTo>
                  <a:lnTo>
                    <a:pt x="22110" y="6311"/>
                  </a:lnTo>
                  <a:lnTo>
                    <a:pt x="22491" y="6235"/>
                  </a:lnTo>
                  <a:lnTo>
                    <a:pt x="22517" y="5702"/>
                  </a:lnTo>
                  <a:close/>
                </a:path>
                <a:path w="106045" h="22225">
                  <a:moveTo>
                    <a:pt x="29184" y="15595"/>
                  </a:moveTo>
                  <a:lnTo>
                    <a:pt x="28016" y="15595"/>
                  </a:lnTo>
                  <a:lnTo>
                    <a:pt x="26276" y="20764"/>
                  </a:lnTo>
                  <a:lnTo>
                    <a:pt x="24511" y="15595"/>
                  </a:lnTo>
                  <a:lnTo>
                    <a:pt x="23329" y="15595"/>
                  </a:lnTo>
                  <a:lnTo>
                    <a:pt x="23329" y="21717"/>
                  </a:lnTo>
                  <a:lnTo>
                    <a:pt x="24117" y="21717"/>
                  </a:lnTo>
                  <a:lnTo>
                    <a:pt x="24117" y="18097"/>
                  </a:lnTo>
                  <a:lnTo>
                    <a:pt x="24104" y="16560"/>
                  </a:lnTo>
                  <a:lnTo>
                    <a:pt x="25857" y="21717"/>
                  </a:lnTo>
                  <a:lnTo>
                    <a:pt x="26670" y="21717"/>
                  </a:lnTo>
                  <a:lnTo>
                    <a:pt x="28422" y="16560"/>
                  </a:lnTo>
                  <a:lnTo>
                    <a:pt x="28397" y="17767"/>
                  </a:lnTo>
                  <a:lnTo>
                    <a:pt x="28397" y="21717"/>
                  </a:lnTo>
                  <a:lnTo>
                    <a:pt x="29184" y="21717"/>
                  </a:lnTo>
                  <a:lnTo>
                    <a:pt x="29184" y="15595"/>
                  </a:lnTo>
                  <a:close/>
                </a:path>
                <a:path w="106045" h="22225">
                  <a:moveTo>
                    <a:pt x="29248" y="2857"/>
                  </a:moveTo>
                  <a:lnTo>
                    <a:pt x="29184" y="2540"/>
                  </a:lnTo>
                  <a:lnTo>
                    <a:pt x="28854" y="1879"/>
                  </a:lnTo>
                  <a:lnTo>
                    <a:pt x="28448" y="1651"/>
                  </a:lnTo>
                  <a:lnTo>
                    <a:pt x="27571" y="1651"/>
                  </a:lnTo>
                  <a:lnTo>
                    <a:pt x="27317" y="1714"/>
                  </a:lnTo>
                  <a:lnTo>
                    <a:pt x="26860" y="1943"/>
                  </a:lnTo>
                  <a:lnTo>
                    <a:pt x="26670" y="2120"/>
                  </a:lnTo>
                  <a:lnTo>
                    <a:pt x="26504" y="2362"/>
                  </a:lnTo>
                  <a:lnTo>
                    <a:pt x="26403" y="2171"/>
                  </a:lnTo>
                  <a:lnTo>
                    <a:pt x="26289" y="2019"/>
                  </a:lnTo>
                  <a:lnTo>
                    <a:pt x="25958" y="1752"/>
                  </a:lnTo>
                  <a:lnTo>
                    <a:pt x="25666" y="1651"/>
                  </a:lnTo>
                  <a:lnTo>
                    <a:pt x="25006" y="1651"/>
                  </a:lnTo>
                  <a:lnTo>
                    <a:pt x="24714" y="1739"/>
                  </a:lnTo>
                  <a:lnTo>
                    <a:pt x="24333" y="2019"/>
                  </a:lnTo>
                  <a:lnTo>
                    <a:pt x="24168" y="2171"/>
                  </a:lnTo>
                  <a:lnTo>
                    <a:pt x="23990" y="2387"/>
                  </a:lnTo>
                  <a:lnTo>
                    <a:pt x="23990" y="1752"/>
                  </a:lnTo>
                  <a:lnTo>
                    <a:pt x="23253" y="1752"/>
                  </a:lnTo>
                  <a:lnTo>
                    <a:pt x="23253" y="6210"/>
                  </a:lnTo>
                  <a:lnTo>
                    <a:pt x="24003" y="6210"/>
                  </a:lnTo>
                  <a:lnTo>
                    <a:pt x="24003" y="3276"/>
                  </a:lnTo>
                  <a:lnTo>
                    <a:pt x="24117" y="2882"/>
                  </a:lnTo>
                  <a:lnTo>
                    <a:pt x="24574" y="2438"/>
                  </a:lnTo>
                  <a:lnTo>
                    <a:pt x="24841" y="2336"/>
                  </a:lnTo>
                  <a:lnTo>
                    <a:pt x="25425" y="2336"/>
                  </a:lnTo>
                  <a:lnTo>
                    <a:pt x="25641" y="2438"/>
                  </a:lnTo>
                  <a:lnTo>
                    <a:pt x="25831" y="2781"/>
                  </a:lnTo>
                  <a:lnTo>
                    <a:pt x="25857" y="2997"/>
                  </a:lnTo>
                  <a:lnTo>
                    <a:pt x="25857" y="6210"/>
                  </a:lnTo>
                  <a:lnTo>
                    <a:pt x="26619" y="6210"/>
                  </a:lnTo>
                  <a:lnTo>
                    <a:pt x="26619" y="3162"/>
                  </a:lnTo>
                  <a:lnTo>
                    <a:pt x="26733" y="2832"/>
                  </a:lnTo>
                  <a:lnTo>
                    <a:pt x="27152" y="2438"/>
                  </a:lnTo>
                  <a:lnTo>
                    <a:pt x="27406" y="2336"/>
                  </a:lnTo>
                  <a:lnTo>
                    <a:pt x="27914" y="2336"/>
                  </a:lnTo>
                  <a:lnTo>
                    <a:pt x="28092" y="2400"/>
                  </a:lnTo>
                  <a:lnTo>
                    <a:pt x="28397" y="2616"/>
                  </a:lnTo>
                  <a:lnTo>
                    <a:pt x="28460" y="2819"/>
                  </a:lnTo>
                  <a:lnTo>
                    <a:pt x="28460" y="6210"/>
                  </a:lnTo>
                  <a:lnTo>
                    <a:pt x="29248" y="6210"/>
                  </a:lnTo>
                  <a:lnTo>
                    <a:pt x="29248" y="2857"/>
                  </a:lnTo>
                  <a:close/>
                </a:path>
                <a:path w="106045" h="22225">
                  <a:moveTo>
                    <a:pt x="34175" y="4229"/>
                  </a:moveTo>
                  <a:lnTo>
                    <a:pt x="34163" y="3632"/>
                  </a:lnTo>
                  <a:lnTo>
                    <a:pt x="34074" y="3048"/>
                  </a:lnTo>
                  <a:lnTo>
                    <a:pt x="33959" y="2679"/>
                  </a:lnTo>
                  <a:lnTo>
                    <a:pt x="33705" y="2311"/>
                  </a:lnTo>
                  <a:lnTo>
                    <a:pt x="33426" y="2032"/>
                  </a:lnTo>
                  <a:lnTo>
                    <a:pt x="33401" y="3632"/>
                  </a:lnTo>
                  <a:lnTo>
                    <a:pt x="30924" y="3632"/>
                  </a:lnTo>
                  <a:lnTo>
                    <a:pt x="30937" y="3302"/>
                  </a:lnTo>
                  <a:lnTo>
                    <a:pt x="31064" y="2933"/>
                  </a:lnTo>
                  <a:lnTo>
                    <a:pt x="31534" y="2438"/>
                  </a:lnTo>
                  <a:lnTo>
                    <a:pt x="31813" y="2311"/>
                  </a:lnTo>
                  <a:lnTo>
                    <a:pt x="32639" y="2311"/>
                  </a:lnTo>
                  <a:lnTo>
                    <a:pt x="32981" y="2489"/>
                  </a:lnTo>
                  <a:lnTo>
                    <a:pt x="33235" y="2946"/>
                  </a:lnTo>
                  <a:lnTo>
                    <a:pt x="33350" y="3251"/>
                  </a:lnTo>
                  <a:lnTo>
                    <a:pt x="33401" y="3632"/>
                  </a:lnTo>
                  <a:lnTo>
                    <a:pt x="33401" y="2019"/>
                  </a:lnTo>
                  <a:lnTo>
                    <a:pt x="32829" y="1727"/>
                  </a:lnTo>
                  <a:lnTo>
                    <a:pt x="32524" y="1651"/>
                  </a:lnTo>
                  <a:lnTo>
                    <a:pt x="31584" y="1651"/>
                  </a:lnTo>
                  <a:lnTo>
                    <a:pt x="31076" y="1879"/>
                  </a:lnTo>
                  <a:lnTo>
                    <a:pt x="30302" y="2781"/>
                  </a:lnTo>
                  <a:lnTo>
                    <a:pt x="30200" y="3048"/>
                  </a:lnTo>
                  <a:lnTo>
                    <a:pt x="30289" y="5372"/>
                  </a:lnTo>
                  <a:lnTo>
                    <a:pt x="31064" y="6172"/>
                  </a:lnTo>
                  <a:lnTo>
                    <a:pt x="31534" y="6375"/>
                  </a:lnTo>
                  <a:lnTo>
                    <a:pt x="32321" y="6375"/>
                  </a:lnTo>
                  <a:lnTo>
                    <a:pt x="34112" y="4813"/>
                  </a:lnTo>
                  <a:lnTo>
                    <a:pt x="33375" y="4813"/>
                  </a:lnTo>
                  <a:lnTo>
                    <a:pt x="33299" y="5041"/>
                  </a:lnTo>
                  <a:lnTo>
                    <a:pt x="33223" y="5194"/>
                  </a:lnTo>
                  <a:lnTo>
                    <a:pt x="32854" y="5600"/>
                  </a:lnTo>
                  <a:lnTo>
                    <a:pt x="32550" y="5727"/>
                  </a:lnTo>
                  <a:lnTo>
                    <a:pt x="31737" y="5727"/>
                  </a:lnTo>
                  <a:lnTo>
                    <a:pt x="31445" y="5600"/>
                  </a:lnTo>
                  <a:lnTo>
                    <a:pt x="31026" y="5041"/>
                  </a:lnTo>
                  <a:lnTo>
                    <a:pt x="30911" y="4229"/>
                  </a:lnTo>
                  <a:lnTo>
                    <a:pt x="34175" y="4229"/>
                  </a:lnTo>
                  <a:close/>
                </a:path>
                <a:path w="106045" h="22225">
                  <a:moveTo>
                    <a:pt x="35052" y="20980"/>
                  </a:moveTo>
                  <a:lnTo>
                    <a:pt x="31343" y="20980"/>
                  </a:lnTo>
                  <a:lnTo>
                    <a:pt x="31343" y="18910"/>
                  </a:lnTo>
                  <a:lnTo>
                    <a:pt x="34709" y="18910"/>
                  </a:lnTo>
                  <a:lnTo>
                    <a:pt x="34709" y="18199"/>
                  </a:lnTo>
                  <a:lnTo>
                    <a:pt x="31343" y="18199"/>
                  </a:lnTo>
                  <a:lnTo>
                    <a:pt x="31343" y="16344"/>
                  </a:lnTo>
                  <a:lnTo>
                    <a:pt x="34988" y="16344"/>
                  </a:lnTo>
                  <a:lnTo>
                    <a:pt x="34988" y="15595"/>
                  </a:lnTo>
                  <a:lnTo>
                    <a:pt x="30530" y="15595"/>
                  </a:lnTo>
                  <a:lnTo>
                    <a:pt x="30530" y="21717"/>
                  </a:lnTo>
                  <a:lnTo>
                    <a:pt x="35052" y="21717"/>
                  </a:lnTo>
                  <a:lnTo>
                    <a:pt x="35052" y="20980"/>
                  </a:lnTo>
                  <a:close/>
                </a:path>
                <a:path w="106045" h="22225">
                  <a:moveTo>
                    <a:pt x="41109" y="17360"/>
                  </a:moveTo>
                  <a:lnTo>
                    <a:pt x="41021" y="17030"/>
                  </a:lnTo>
                  <a:lnTo>
                    <a:pt x="40462" y="16306"/>
                  </a:lnTo>
                  <a:lnTo>
                    <a:pt x="40322" y="16129"/>
                  </a:lnTo>
                  <a:lnTo>
                    <a:pt x="40322" y="17716"/>
                  </a:lnTo>
                  <a:lnTo>
                    <a:pt x="40220" y="19799"/>
                  </a:lnTo>
                  <a:lnTo>
                    <a:pt x="38760" y="21005"/>
                  </a:lnTo>
                  <a:lnTo>
                    <a:pt x="37007" y="21005"/>
                  </a:lnTo>
                  <a:lnTo>
                    <a:pt x="37007" y="16306"/>
                  </a:lnTo>
                  <a:lnTo>
                    <a:pt x="39141" y="16306"/>
                  </a:lnTo>
                  <a:lnTo>
                    <a:pt x="39624" y="16522"/>
                  </a:lnTo>
                  <a:lnTo>
                    <a:pt x="40233" y="17360"/>
                  </a:lnTo>
                  <a:lnTo>
                    <a:pt x="40322" y="17716"/>
                  </a:lnTo>
                  <a:lnTo>
                    <a:pt x="40322" y="16129"/>
                  </a:lnTo>
                  <a:lnTo>
                    <a:pt x="40144" y="15900"/>
                  </a:lnTo>
                  <a:lnTo>
                    <a:pt x="39484" y="15595"/>
                  </a:lnTo>
                  <a:lnTo>
                    <a:pt x="36169" y="15595"/>
                  </a:lnTo>
                  <a:lnTo>
                    <a:pt x="36169" y="21717"/>
                  </a:lnTo>
                  <a:lnTo>
                    <a:pt x="39687" y="21717"/>
                  </a:lnTo>
                  <a:lnTo>
                    <a:pt x="40424" y="21247"/>
                  </a:lnTo>
                  <a:lnTo>
                    <a:pt x="40538" y="21005"/>
                  </a:lnTo>
                  <a:lnTo>
                    <a:pt x="41097" y="19799"/>
                  </a:lnTo>
                  <a:lnTo>
                    <a:pt x="41109" y="17360"/>
                  </a:lnTo>
                  <a:close/>
                </a:path>
                <a:path w="106045" h="22225">
                  <a:moveTo>
                    <a:pt x="42456" y="101"/>
                  </a:moveTo>
                  <a:lnTo>
                    <a:pt x="41529" y="101"/>
                  </a:lnTo>
                  <a:lnTo>
                    <a:pt x="39801" y="5308"/>
                  </a:lnTo>
                  <a:lnTo>
                    <a:pt x="38036" y="101"/>
                  </a:lnTo>
                  <a:lnTo>
                    <a:pt x="37122" y="101"/>
                  </a:lnTo>
                  <a:lnTo>
                    <a:pt x="39357" y="6210"/>
                  </a:lnTo>
                  <a:lnTo>
                    <a:pt x="40233" y="6210"/>
                  </a:lnTo>
                  <a:lnTo>
                    <a:pt x="42456" y="101"/>
                  </a:lnTo>
                  <a:close/>
                </a:path>
                <a:path w="106045" h="22225">
                  <a:moveTo>
                    <a:pt x="43307" y="15595"/>
                  </a:moveTo>
                  <a:lnTo>
                    <a:pt x="42481" y="15595"/>
                  </a:lnTo>
                  <a:lnTo>
                    <a:pt x="42481" y="21717"/>
                  </a:lnTo>
                  <a:lnTo>
                    <a:pt x="43307" y="21717"/>
                  </a:lnTo>
                  <a:lnTo>
                    <a:pt x="43307" y="15595"/>
                  </a:lnTo>
                  <a:close/>
                </a:path>
                <a:path w="106045" h="22225">
                  <a:moveTo>
                    <a:pt x="48171" y="6210"/>
                  </a:moveTo>
                  <a:lnTo>
                    <a:pt x="47510" y="4381"/>
                  </a:lnTo>
                  <a:lnTo>
                    <a:pt x="47269" y="3708"/>
                  </a:lnTo>
                  <a:lnTo>
                    <a:pt x="46380" y="1270"/>
                  </a:lnTo>
                  <a:lnTo>
                    <a:pt x="46380" y="3708"/>
                  </a:lnTo>
                  <a:lnTo>
                    <a:pt x="44462" y="3708"/>
                  </a:lnTo>
                  <a:lnTo>
                    <a:pt x="45453" y="1016"/>
                  </a:lnTo>
                  <a:lnTo>
                    <a:pt x="46380" y="3708"/>
                  </a:lnTo>
                  <a:lnTo>
                    <a:pt x="46380" y="1270"/>
                  </a:lnTo>
                  <a:lnTo>
                    <a:pt x="46291" y="1016"/>
                  </a:lnTo>
                  <a:lnTo>
                    <a:pt x="45961" y="101"/>
                  </a:lnTo>
                  <a:lnTo>
                    <a:pt x="45021" y="101"/>
                  </a:lnTo>
                  <a:lnTo>
                    <a:pt x="42722" y="6210"/>
                  </a:lnTo>
                  <a:lnTo>
                    <a:pt x="43561" y="6210"/>
                  </a:lnTo>
                  <a:lnTo>
                    <a:pt x="44234" y="4381"/>
                  </a:lnTo>
                  <a:lnTo>
                    <a:pt x="46647" y="4381"/>
                  </a:lnTo>
                  <a:lnTo>
                    <a:pt x="47269" y="6210"/>
                  </a:lnTo>
                  <a:lnTo>
                    <a:pt x="48171" y="6210"/>
                  </a:lnTo>
                  <a:close/>
                </a:path>
                <a:path w="106045" h="22225">
                  <a:moveTo>
                    <a:pt x="49530" y="15595"/>
                  </a:moveTo>
                  <a:lnTo>
                    <a:pt x="48691" y="15595"/>
                  </a:lnTo>
                  <a:lnTo>
                    <a:pt x="48691" y="19812"/>
                  </a:lnTo>
                  <a:lnTo>
                    <a:pt x="48628" y="20167"/>
                  </a:lnTo>
                  <a:lnTo>
                    <a:pt x="48234" y="20916"/>
                  </a:lnTo>
                  <a:lnTo>
                    <a:pt x="47752" y="21145"/>
                  </a:lnTo>
                  <a:lnTo>
                    <a:pt x="46469" y="21145"/>
                  </a:lnTo>
                  <a:lnTo>
                    <a:pt x="46050" y="20929"/>
                  </a:lnTo>
                  <a:lnTo>
                    <a:pt x="45643" y="20193"/>
                  </a:lnTo>
                  <a:lnTo>
                    <a:pt x="45554" y="19824"/>
                  </a:lnTo>
                  <a:lnTo>
                    <a:pt x="45554" y="15595"/>
                  </a:lnTo>
                  <a:lnTo>
                    <a:pt x="44716" y="15595"/>
                  </a:lnTo>
                  <a:lnTo>
                    <a:pt x="44716" y="19786"/>
                  </a:lnTo>
                  <a:lnTo>
                    <a:pt x="44818" y="20358"/>
                  </a:lnTo>
                  <a:lnTo>
                    <a:pt x="45389" y="21501"/>
                  </a:lnTo>
                  <a:lnTo>
                    <a:pt x="46088" y="21869"/>
                  </a:lnTo>
                  <a:lnTo>
                    <a:pt x="48158" y="21869"/>
                  </a:lnTo>
                  <a:lnTo>
                    <a:pt x="48856" y="21501"/>
                  </a:lnTo>
                  <a:lnTo>
                    <a:pt x="49428" y="20358"/>
                  </a:lnTo>
                  <a:lnTo>
                    <a:pt x="49530" y="19786"/>
                  </a:lnTo>
                  <a:lnTo>
                    <a:pt x="49530" y="15595"/>
                  </a:lnTo>
                  <a:close/>
                </a:path>
                <a:path w="106045" h="22225">
                  <a:moveTo>
                    <a:pt x="54102" y="6070"/>
                  </a:moveTo>
                  <a:lnTo>
                    <a:pt x="53975" y="6019"/>
                  </a:lnTo>
                  <a:lnTo>
                    <a:pt x="53784" y="5410"/>
                  </a:lnTo>
                  <a:lnTo>
                    <a:pt x="53670" y="3759"/>
                  </a:lnTo>
                  <a:lnTo>
                    <a:pt x="53555" y="3594"/>
                  </a:lnTo>
                  <a:lnTo>
                    <a:pt x="53428" y="3429"/>
                  </a:lnTo>
                  <a:lnTo>
                    <a:pt x="53251" y="3302"/>
                  </a:lnTo>
                  <a:lnTo>
                    <a:pt x="53009" y="3213"/>
                  </a:lnTo>
                  <a:lnTo>
                    <a:pt x="53276" y="3073"/>
                  </a:lnTo>
                  <a:lnTo>
                    <a:pt x="53479" y="2895"/>
                  </a:lnTo>
                  <a:lnTo>
                    <a:pt x="53733" y="2514"/>
                  </a:lnTo>
                  <a:lnTo>
                    <a:pt x="53759" y="850"/>
                  </a:lnTo>
                  <a:lnTo>
                    <a:pt x="53581" y="571"/>
                  </a:lnTo>
                  <a:lnTo>
                    <a:pt x="53035" y="330"/>
                  </a:lnTo>
                  <a:lnTo>
                    <a:pt x="53035" y="1397"/>
                  </a:lnTo>
                  <a:lnTo>
                    <a:pt x="52920" y="2514"/>
                  </a:lnTo>
                  <a:lnTo>
                    <a:pt x="52463" y="2819"/>
                  </a:lnTo>
                  <a:lnTo>
                    <a:pt x="52158" y="2895"/>
                  </a:lnTo>
                  <a:lnTo>
                    <a:pt x="49860" y="2895"/>
                  </a:lnTo>
                  <a:lnTo>
                    <a:pt x="49860" y="812"/>
                  </a:lnTo>
                  <a:lnTo>
                    <a:pt x="52158" y="812"/>
                  </a:lnTo>
                  <a:lnTo>
                    <a:pt x="52387" y="850"/>
                  </a:lnTo>
                  <a:lnTo>
                    <a:pt x="52870" y="1092"/>
                  </a:lnTo>
                  <a:lnTo>
                    <a:pt x="53035" y="1397"/>
                  </a:lnTo>
                  <a:lnTo>
                    <a:pt x="53035" y="330"/>
                  </a:lnTo>
                  <a:lnTo>
                    <a:pt x="52705" y="177"/>
                  </a:lnTo>
                  <a:lnTo>
                    <a:pt x="52324" y="101"/>
                  </a:lnTo>
                  <a:lnTo>
                    <a:pt x="49022" y="101"/>
                  </a:lnTo>
                  <a:lnTo>
                    <a:pt x="49022" y="6210"/>
                  </a:lnTo>
                  <a:lnTo>
                    <a:pt x="49860" y="6210"/>
                  </a:lnTo>
                  <a:lnTo>
                    <a:pt x="49860" y="3594"/>
                  </a:lnTo>
                  <a:lnTo>
                    <a:pt x="52082" y="3594"/>
                  </a:lnTo>
                  <a:lnTo>
                    <a:pt x="52324" y="3632"/>
                  </a:lnTo>
                  <a:lnTo>
                    <a:pt x="52768" y="3835"/>
                  </a:lnTo>
                  <a:lnTo>
                    <a:pt x="52857" y="4013"/>
                  </a:lnTo>
                  <a:lnTo>
                    <a:pt x="52984" y="5410"/>
                  </a:lnTo>
                  <a:lnTo>
                    <a:pt x="53086" y="6210"/>
                  </a:lnTo>
                  <a:lnTo>
                    <a:pt x="54102" y="6210"/>
                  </a:lnTo>
                  <a:lnTo>
                    <a:pt x="54102" y="6070"/>
                  </a:lnTo>
                  <a:close/>
                </a:path>
                <a:path w="106045" h="22225">
                  <a:moveTo>
                    <a:pt x="56654" y="15595"/>
                  </a:moveTo>
                  <a:lnTo>
                    <a:pt x="55473" y="15595"/>
                  </a:lnTo>
                  <a:lnTo>
                    <a:pt x="53733" y="20764"/>
                  </a:lnTo>
                  <a:lnTo>
                    <a:pt x="51981" y="15595"/>
                  </a:lnTo>
                  <a:lnTo>
                    <a:pt x="50800" y="15595"/>
                  </a:lnTo>
                  <a:lnTo>
                    <a:pt x="50800" y="21717"/>
                  </a:lnTo>
                  <a:lnTo>
                    <a:pt x="51587" y="21717"/>
                  </a:lnTo>
                  <a:lnTo>
                    <a:pt x="51587" y="18097"/>
                  </a:lnTo>
                  <a:lnTo>
                    <a:pt x="51562" y="16560"/>
                  </a:lnTo>
                  <a:lnTo>
                    <a:pt x="53314" y="21717"/>
                  </a:lnTo>
                  <a:lnTo>
                    <a:pt x="54140" y="21717"/>
                  </a:lnTo>
                  <a:lnTo>
                    <a:pt x="55880" y="16560"/>
                  </a:lnTo>
                  <a:lnTo>
                    <a:pt x="55867" y="17767"/>
                  </a:lnTo>
                  <a:lnTo>
                    <a:pt x="55867" y="21717"/>
                  </a:lnTo>
                  <a:lnTo>
                    <a:pt x="56654" y="21717"/>
                  </a:lnTo>
                  <a:lnTo>
                    <a:pt x="56654" y="15595"/>
                  </a:lnTo>
                  <a:close/>
                </a:path>
                <a:path w="106045" h="22225">
                  <a:moveTo>
                    <a:pt x="59664" y="3644"/>
                  </a:moveTo>
                  <a:lnTo>
                    <a:pt x="59397" y="3352"/>
                  </a:lnTo>
                  <a:lnTo>
                    <a:pt x="59207" y="3175"/>
                  </a:lnTo>
                  <a:lnTo>
                    <a:pt x="58978" y="3048"/>
                  </a:lnTo>
                  <a:lnTo>
                    <a:pt x="58953" y="3949"/>
                  </a:lnTo>
                  <a:lnTo>
                    <a:pt x="58877" y="4876"/>
                  </a:lnTo>
                  <a:lnTo>
                    <a:pt x="58534" y="5359"/>
                  </a:lnTo>
                  <a:lnTo>
                    <a:pt x="58166" y="5499"/>
                  </a:lnTo>
                  <a:lnTo>
                    <a:pt x="55880" y="5499"/>
                  </a:lnTo>
                  <a:lnTo>
                    <a:pt x="55880" y="3352"/>
                  </a:lnTo>
                  <a:lnTo>
                    <a:pt x="57873" y="3352"/>
                  </a:lnTo>
                  <a:lnTo>
                    <a:pt x="58140" y="3403"/>
                  </a:lnTo>
                  <a:lnTo>
                    <a:pt x="58750" y="3644"/>
                  </a:lnTo>
                  <a:lnTo>
                    <a:pt x="58953" y="3949"/>
                  </a:lnTo>
                  <a:lnTo>
                    <a:pt x="58953" y="3048"/>
                  </a:lnTo>
                  <a:lnTo>
                    <a:pt x="58661" y="2921"/>
                  </a:lnTo>
                  <a:lnTo>
                    <a:pt x="58877" y="2819"/>
                  </a:lnTo>
                  <a:lnTo>
                    <a:pt x="59055" y="2679"/>
                  </a:lnTo>
                  <a:lnTo>
                    <a:pt x="59309" y="2387"/>
                  </a:lnTo>
                  <a:lnTo>
                    <a:pt x="59397" y="990"/>
                  </a:lnTo>
                  <a:lnTo>
                    <a:pt x="59245" y="787"/>
                  </a:lnTo>
                  <a:lnTo>
                    <a:pt x="58915" y="317"/>
                  </a:lnTo>
                  <a:lnTo>
                    <a:pt x="58635" y="203"/>
                  </a:lnTo>
                  <a:lnTo>
                    <a:pt x="58635" y="1282"/>
                  </a:lnTo>
                  <a:lnTo>
                    <a:pt x="58547" y="2311"/>
                  </a:lnTo>
                  <a:lnTo>
                    <a:pt x="58000" y="2641"/>
                  </a:lnTo>
                  <a:lnTo>
                    <a:pt x="57734" y="2679"/>
                  </a:lnTo>
                  <a:lnTo>
                    <a:pt x="55880" y="2679"/>
                  </a:lnTo>
                  <a:lnTo>
                    <a:pt x="55880" y="787"/>
                  </a:lnTo>
                  <a:lnTo>
                    <a:pt x="57708" y="787"/>
                  </a:lnTo>
                  <a:lnTo>
                    <a:pt x="57988" y="838"/>
                  </a:lnTo>
                  <a:lnTo>
                    <a:pt x="58496" y="1041"/>
                  </a:lnTo>
                  <a:lnTo>
                    <a:pt x="58635" y="1282"/>
                  </a:lnTo>
                  <a:lnTo>
                    <a:pt x="58635" y="203"/>
                  </a:lnTo>
                  <a:lnTo>
                    <a:pt x="58407" y="101"/>
                  </a:lnTo>
                  <a:lnTo>
                    <a:pt x="55067" y="101"/>
                  </a:lnTo>
                  <a:lnTo>
                    <a:pt x="55067" y="6210"/>
                  </a:lnTo>
                  <a:lnTo>
                    <a:pt x="58458" y="6210"/>
                  </a:lnTo>
                  <a:lnTo>
                    <a:pt x="59042" y="5969"/>
                  </a:lnTo>
                  <a:lnTo>
                    <a:pt x="59410" y="5499"/>
                  </a:lnTo>
                  <a:lnTo>
                    <a:pt x="59651" y="5181"/>
                  </a:lnTo>
                  <a:lnTo>
                    <a:pt x="59664" y="3644"/>
                  </a:lnTo>
                  <a:close/>
                </a:path>
                <a:path w="106045" h="22225">
                  <a:moveTo>
                    <a:pt x="61785" y="101"/>
                  </a:moveTo>
                  <a:lnTo>
                    <a:pt x="60960" y="101"/>
                  </a:lnTo>
                  <a:lnTo>
                    <a:pt x="60960" y="6210"/>
                  </a:lnTo>
                  <a:lnTo>
                    <a:pt x="61785" y="6210"/>
                  </a:lnTo>
                  <a:lnTo>
                    <a:pt x="61785" y="101"/>
                  </a:lnTo>
                  <a:close/>
                </a:path>
                <a:path w="106045" h="22225">
                  <a:moveTo>
                    <a:pt x="62484" y="19138"/>
                  </a:moveTo>
                  <a:lnTo>
                    <a:pt x="62230" y="18846"/>
                  </a:lnTo>
                  <a:lnTo>
                    <a:pt x="62039" y="18669"/>
                  </a:lnTo>
                  <a:lnTo>
                    <a:pt x="61810" y="18542"/>
                  </a:lnTo>
                  <a:lnTo>
                    <a:pt x="61785" y="19443"/>
                  </a:lnTo>
                  <a:lnTo>
                    <a:pt x="61709" y="20383"/>
                  </a:lnTo>
                  <a:lnTo>
                    <a:pt x="61353" y="20853"/>
                  </a:lnTo>
                  <a:lnTo>
                    <a:pt x="60998" y="21005"/>
                  </a:lnTo>
                  <a:lnTo>
                    <a:pt x="58712" y="21005"/>
                  </a:lnTo>
                  <a:lnTo>
                    <a:pt x="58712" y="18846"/>
                  </a:lnTo>
                  <a:lnTo>
                    <a:pt x="60693" y="18846"/>
                  </a:lnTo>
                  <a:lnTo>
                    <a:pt x="60972" y="18897"/>
                  </a:lnTo>
                  <a:lnTo>
                    <a:pt x="61582" y="19138"/>
                  </a:lnTo>
                  <a:lnTo>
                    <a:pt x="61785" y="19443"/>
                  </a:lnTo>
                  <a:lnTo>
                    <a:pt x="61785" y="18542"/>
                  </a:lnTo>
                  <a:lnTo>
                    <a:pt x="61493" y="18415"/>
                  </a:lnTo>
                  <a:lnTo>
                    <a:pt x="61709" y="18313"/>
                  </a:lnTo>
                  <a:lnTo>
                    <a:pt x="61887" y="18186"/>
                  </a:lnTo>
                  <a:lnTo>
                    <a:pt x="62141" y="17881"/>
                  </a:lnTo>
                  <a:lnTo>
                    <a:pt x="62230" y="16497"/>
                  </a:lnTo>
                  <a:lnTo>
                    <a:pt x="62077" y="16294"/>
                  </a:lnTo>
                  <a:lnTo>
                    <a:pt x="61747" y="15811"/>
                  </a:lnTo>
                  <a:lnTo>
                    <a:pt x="61468" y="15697"/>
                  </a:lnTo>
                  <a:lnTo>
                    <a:pt x="61468" y="16789"/>
                  </a:lnTo>
                  <a:lnTo>
                    <a:pt x="61366" y="17818"/>
                  </a:lnTo>
                  <a:lnTo>
                    <a:pt x="60833" y="18135"/>
                  </a:lnTo>
                  <a:lnTo>
                    <a:pt x="60553" y="18186"/>
                  </a:lnTo>
                  <a:lnTo>
                    <a:pt x="58712" y="18186"/>
                  </a:lnTo>
                  <a:lnTo>
                    <a:pt x="58712" y="16294"/>
                  </a:lnTo>
                  <a:lnTo>
                    <a:pt x="60540" y="16294"/>
                  </a:lnTo>
                  <a:lnTo>
                    <a:pt x="60820" y="16332"/>
                  </a:lnTo>
                  <a:lnTo>
                    <a:pt x="61328" y="16548"/>
                  </a:lnTo>
                  <a:lnTo>
                    <a:pt x="61468" y="16789"/>
                  </a:lnTo>
                  <a:lnTo>
                    <a:pt x="61468" y="15697"/>
                  </a:lnTo>
                  <a:lnTo>
                    <a:pt x="61239" y="15595"/>
                  </a:lnTo>
                  <a:lnTo>
                    <a:pt x="57899" y="15595"/>
                  </a:lnTo>
                  <a:lnTo>
                    <a:pt x="57899" y="21717"/>
                  </a:lnTo>
                  <a:lnTo>
                    <a:pt x="61290" y="21717"/>
                  </a:lnTo>
                  <a:lnTo>
                    <a:pt x="61874" y="21475"/>
                  </a:lnTo>
                  <a:lnTo>
                    <a:pt x="62230" y="21005"/>
                  </a:lnTo>
                  <a:lnTo>
                    <a:pt x="62484" y="20675"/>
                  </a:lnTo>
                  <a:lnTo>
                    <a:pt x="62484" y="19138"/>
                  </a:lnTo>
                  <a:close/>
                </a:path>
                <a:path w="106045" h="22225">
                  <a:moveTo>
                    <a:pt x="67525" y="20980"/>
                  </a:moveTo>
                  <a:lnTo>
                    <a:pt x="64427" y="20980"/>
                  </a:lnTo>
                  <a:lnTo>
                    <a:pt x="64427" y="15595"/>
                  </a:lnTo>
                  <a:lnTo>
                    <a:pt x="63601" y="15595"/>
                  </a:lnTo>
                  <a:lnTo>
                    <a:pt x="63601" y="21717"/>
                  </a:lnTo>
                  <a:lnTo>
                    <a:pt x="67525" y="21717"/>
                  </a:lnTo>
                  <a:lnTo>
                    <a:pt x="67525" y="20980"/>
                  </a:lnTo>
                  <a:close/>
                </a:path>
                <a:path w="106045" h="22225">
                  <a:moveTo>
                    <a:pt x="67995" y="101"/>
                  </a:moveTo>
                  <a:lnTo>
                    <a:pt x="67195" y="101"/>
                  </a:lnTo>
                  <a:lnTo>
                    <a:pt x="67195" y="5054"/>
                  </a:lnTo>
                  <a:lnTo>
                    <a:pt x="64122" y="101"/>
                  </a:lnTo>
                  <a:lnTo>
                    <a:pt x="63144" y="101"/>
                  </a:lnTo>
                  <a:lnTo>
                    <a:pt x="63144" y="6210"/>
                  </a:lnTo>
                  <a:lnTo>
                    <a:pt x="63931" y="6210"/>
                  </a:lnTo>
                  <a:lnTo>
                    <a:pt x="63931" y="1270"/>
                  </a:lnTo>
                  <a:lnTo>
                    <a:pt x="67068" y="6210"/>
                  </a:lnTo>
                  <a:lnTo>
                    <a:pt x="67995" y="6210"/>
                  </a:lnTo>
                  <a:lnTo>
                    <a:pt x="67995" y="101"/>
                  </a:lnTo>
                  <a:close/>
                </a:path>
                <a:path w="106045" h="22225">
                  <a:moveTo>
                    <a:pt x="73990" y="17703"/>
                  </a:moveTo>
                  <a:lnTo>
                    <a:pt x="73787" y="17018"/>
                  </a:lnTo>
                  <a:lnTo>
                    <a:pt x="73152" y="16167"/>
                  </a:lnTo>
                  <a:lnTo>
                    <a:pt x="73088" y="17703"/>
                  </a:lnTo>
                  <a:lnTo>
                    <a:pt x="72974" y="19837"/>
                  </a:lnTo>
                  <a:lnTo>
                    <a:pt x="72313" y="20891"/>
                  </a:lnTo>
                  <a:lnTo>
                    <a:pt x="71793" y="21145"/>
                  </a:lnTo>
                  <a:lnTo>
                    <a:pt x="70294" y="21145"/>
                  </a:lnTo>
                  <a:lnTo>
                    <a:pt x="69837" y="20955"/>
                  </a:lnTo>
                  <a:lnTo>
                    <a:pt x="69710" y="20891"/>
                  </a:lnTo>
                  <a:lnTo>
                    <a:pt x="69049" y="19989"/>
                  </a:lnTo>
                  <a:lnTo>
                    <a:pt x="68935" y="17703"/>
                  </a:lnTo>
                  <a:lnTo>
                    <a:pt x="69075" y="17259"/>
                  </a:lnTo>
                  <a:lnTo>
                    <a:pt x="69875" y="16383"/>
                  </a:lnTo>
                  <a:lnTo>
                    <a:pt x="70396" y="16167"/>
                  </a:lnTo>
                  <a:lnTo>
                    <a:pt x="71678" y="16167"/>
                  </a:lnTo>
                  <a:lnTo>
                    <a:pt x="72186" y="16383"/>
                  </a:lnTo>
                  <a:lnTo>
                    <a:pt x="72948" y="17259"/>
                  </a:lnTo>
                  <a:lnTo>
                    <a:pt x="73088" y="17703"/>
                  </a:lnTo>
                  <a:lnTo>
                    <a:pt x="73088" y="16090"/>
                  </a:lnTo>
                  <a:lnTo>
                    <a:pt x="72859" y="15786"/>
                  </a:lnTo>
                  <a:lnTo>
                    <a:pt x="72059" y="15430"/>
                  </a:lnTo>
                  <a:lnTo>
                    <a:pt x="69951" y="15430"/>
                  </a:lnTo>
                  <a:lnTo>
                    <a:pt x="69164" y="15811"/>
                  </a:lnTo>
                  <a:lnTo>
                    <a:pt x="68326" y="17018"/>
                  </a:lnTo>
                  <a:lnTo>
                    <a:pt x="68199" y="17259"/>
                  </a:lnTo>
                  <a:lnTo>
                    <a:pt x="68059" y="17703"/>
                  </a:lnTo>
                  <a:lnTo>
                    <a:pt x="68148" y="19989"/>
                  </a:lnTo>
                  <a:lnTo>
                    <a:pt x="68262" y="20370"/>
                  </a:lnTo>
                  <a:lnTo>
                    <a:pt x="68681" y="20891"/>
                  </a:lnTo>
                  <a:lnTo>
                    <a:pt x="69278" y="21577"/>
                  </a:lnTo>
                  <a:lnTo>
                    <a:pt x="70027" y="21894"/>
                  </a:lnTo>
                  <a:lnTo>
                    <a:pt x="71970" y="21894"/>
                  </a:lnTo>
                  <a:lnTo>
                    <a:pt x="72745" y="21539"/>
                  </a:lnTo>
                  <a:lnTo>
                    <a:pt x="73037" y="21145"/>
                  </a:lnTo>
                  <a:lnTo>
                    <a:pt x="73748" y="20218"/>
                  </a:lnTo>
                  <a:lnTo>
                    <a:pt x="73863" y="19837"/>
                  </a:lnTo>
                  <a:lnTo>
                    <a:pt x="73990" y="17703"/>
                  </a:lnTo>
                  <a:close/>
                </a:path>
                <a:path w="106045" h="22225">
                  <a:moveTo>
                    <a:pt x="74218" y="6210"/>
                  </a:moveTo>
                  <a:lnTo>
                    <a:pt x="73558" y="4381"/>
                  </a:lnTo>
                  <a:lnTo>
                    <a:pt x="73317" y="3708"/>
                  </a:lnTo>
                  <a:lnTo>
                    <a:pt x="72428" y="1270"/>
                  </a:lnTo>
                  <a:lnTo>
                    <a:pt x="72428" y="3708"/>
                  </a:lnTo>
                  <a:lnTo>
                    <a:pt x="70523" y="3708"/>
                  </a:lnTo>
                  <a:lnTo>
                    <a:pt x="71501" y="1016"/>
                  </a:lnTo>
                  <a:lnTo>
                    <a:pt x="72428" y="3708"/>
                  </a:lnTo>
                  <a:lnTo>
                    <a:pt x="72428" y="1270"/>
                  </a:lnTo>
                  <a:lnTo>
                    <a:pt x="72339" y="1016"/>
                  </a:lnTo>
                  <a:lnTo>
                    <a:pt x="72009" y="101"/>
                  </a:lnTo>
                  <a:lnTo>
                    <a:pt x="71069" y="101"/>
                  </a:lnTo>
                  <a:lnTo>
                    <a:pt x="68770" y="6210"/>
                  </a:lnTo>
                  <a:lnTo>
                    <a:pt x="69608" y="6210"/>
                  </a:lnTo>
                  <a:lnTo>
                    <a:pt x="70281" y="4381"/>
                  </a:lnTo>
                  <a:lnTo>
                    <a:pt x="72694" y="4381"/>
                  </a:lnTo>
                  <a:lnTo>
                    <a:pt x="73317" y="6210"/>
                  </a:lnTo>
                  <a:lnTo>
                    <a:pt x="74218" y="6210"/>
                  </a:lnTo>
                  <a:close/>
                </a:path>
                <a:path w="106045" h="22225">
                  <a:moveTo>
                    <a:pt x="79540" y="19138"/>
                  </a:moveTo>
                  <a:lnTo>
                    <a:pt x="79273" y="18846"/>
                  </a:lnTo>
                  <a:lnTo>
                    <a:pt x="79095" y="18669"/>
                  </a:lnTo>
                  <a:lnTo>
                    <a:pt x="78867" y="18542"/>
                  </a:lnTo>
                  <a:lnTo>
                    <a:pt x="78841" y="19443"/>
                  </a:lnTo>
                  <a:lnTo>
                    <a:pt x="78765" y="20383"/>
                  </a:lnTo>
                  <a:lnTo>
                    <a:pt x="78409" y="20853"/>
                  </a:lnTo>
                  <a:lnTo>
                    <a:pt x="78054" y="21005"/>
                  </a:lnTo>
                  <a:lnTo>
                    <a:pt x="75755" y="21005"/>
                  </a:lnTo>
                  <a:lnTo>
                    <a:pt x="75755" y="18846"/>
                  </a:lnTo>
                  <a:lnTo>
                    <a:pt x="77749" y="18846"/>
                  </a:lnTo>
                  <a:lnTo>
                    <a:pt x="78028" y="18897"/>
                  </a:lnTo>
                  <a:lnTo>
                    <a:pt x="78638" y="19138"/>
                  </a:lnTo>
                  <a:lnTo>
                    <a:pt x="78841" y="19443"/>
                  </a:lnTo>
                  <a:lnTo>
                    <a:pt x="78841" y="18542"/>
                  </a:lnTo>
                  <a:lnTo>
                    <a:pt x="78549" y="18415"/>
                  </a:lnTo>
                  <a:lnTo>
                    <a:pt x="78765" y="18313"/>
                  </a:lnTo>
                  <a:lnTo>
                    <a:pt x="78930" y="18186"/>
                  </a:lnTo>
                  <a:lnTo>
                    <a:pt x="79197" y="17881"/>
                  </a:lnTo>
                  <a:lnTo>
                    <a:pt x="79273" y="16497"/>
                  </a:lnTo>
                  <a:lnTo>
                    <a:pt x="79133" y="16294"/>
                  </a:lnTo>
                  <a:lnTo>
                    <a:pt x="78803" y="15811"/>
                  </a:lnTo>
                  <a:lnTo>
                    <a:pt x="78524" y="15697"/>
                  </a:lnTo>
                  <a:lnTo>
                    <a:pt x="78524" y="16789"/>
                  </a:lnTo>
                  <a:lnTo>
                    <a:pt x="78422" y="17818"/>
                  </a:lnTo>
                  <a:lnTo>
                    <a:pt x="77889" y="18135"/>
                  </a:lnTo>
                  <a:lnTo>
                    <a:pt x="77609" y="18186"/>
                  </a:lnTo>
                  <a:lnTo>
                    <a:pt x="75755" y="18186"/>
                  </a:lnTo>
                  <a:lnTo>
                    <a:pt x="75755" y="16294"/>
                  </a:lnTo>
                  <a:lnTo>
                    <a:pt x="77597" y="16294"/>
                  </a:lnTo>
                  <a:lnTo>
                    <a:pt x="77876" y="16332"/>
                  </a:lnTo>
                  <a:lnTo>
                    <a:pt x="78371" y="16548"/>
                  </a:lnTo>
                  <a:lnTo>
                    <a:pt x="78524" y="16789"/>
                  </a:lnTo>
                  <a:lnTo>
                    <a:pt x="78524" y="15697"/>
                  </a:lnTo>
                  <a:lnTo>
                    <a:pt x="78295" y="15595"/>
                  </a:lnTo>
                  <a:lnTo>
                    <a:pt x="74955" y="15595"/>
                  </a:lnTo>
                  <a:lnTo>
                    <a:pt x="74955" y="21717"/>
                  </a:lnTo>
                  <a:lnTo>
                    <a:pt x="78346" y="21717"/>
                  </a:lnTo>
                  <a:lnTo>
                    <a:pt x="78930" y="21475"/>
                  </a:lnTo>
                  <a:lnTo>
                    <a:pt x="79286" y="21005"/>
                  </a:lnTo>
                  <a:lnTo>
                    <a:pt x="79540" y="20675"/>
                  </a:lnTo>
                  <a:lnTo>
                    <a:pt x="79540" y="19138"/>
                  </a:lnTo>
                  <a:close/>
                </a:path>
                <a:path w="106045" h="22225">
                  <a:moveTo>
                    <a:pt x="80149" y="6070"/>
                  </a:moveTo>
                  <a:lnTo>
                    <a:pt x="80022" y="6019"/>
                  </a:lnTo>
                  <a:lnTo>
                    <a:pt x="79832" y="5410"/>
                  </a:lnTo>
                  <a:lnTo>
                    <a:pt x="79717" y="3759"/>
                  </a:lnTo>
                  <a:lnTo>
                    <a:pt x="79603" y="3594"/>
                  </a:lnTo>
                  <a:lnTo>
                    <a:pt x="79476" y="3429"/>
                  </a:lnTo>
                  <a:lnTo>
                    <a:pt x="79298" y="3302"/>
                  </a:lnTo>
                  <a:lnTo>
                    <a:pt x="79057" y="3213"/>
                  </a:lnTo>
                  <a:lnTo>
                    <a:pt x="79336" y="3073"/>
                  </a:lnTo>
                  <a:lnTo>
                    <a:pt x="79527" y="2895"/>
                  </a:lnTo>
                  <a:lnTo>
                    <a:pt x="79781" y="2514"/>
                  </a:lnTo>
                  <a:lnTo>
                    <a:pt x="79806" y="850"/>
                  </a:lnTo>
                  <a:lnTo>
                    <a:pt x="79629" y="571"/>
                  </a:lnTo>
                  <a:lnTo>
                    <a:pt x="79082" y="330"/>
                  </a:lnTo>
                  <a:lnTo>
                    <a:pt x="79082" y="1397"/>
                  </a:lnTo>
                  <a:lnTo>
                    <a:pt x="78968" y="2514"/>
                  </a:lnTo>
                  <a:lnTo>
                    <a:pt x="78511" y="2819"/>
                  </a:lnTo>
                  <a:lnTo>
                    <a:pt x="78206" y="2895"/>
                  </a:lnTo>
                  <a:lnTo>
                    <a:pt x="75907" y="2895"/>
                  </a:lnTo>
                  <a:lnTo>
                    <a:pt x="75907" y="812"/>
                  </a:lnTo>
                  <a:lnTo>
                    <a:pt x="78206" y="812"/>
                  </a:lnTo>
                  <a:lnTo>
                    <a:pt x="78435" y="850"/>
                  </a:lnTo>
                  <a:lnTo>
                    <a:pt x="78930" y="1092"/>
                  </a:lnTo>
                  <a:lnTo>
                    <a:pt x="79082" y="1397"/>
                  </a:lnTo>
                  <a:lnTo>
                    <a:pt x="79082" y="330"/>
                  </a:lnTo>
                  <a:lnTo>
                    <a:pt x="78765" y="177"/>
                  </a:lnTo>
                  <a:lnTo>
                    <a:pt x="78371" y="101"/>
                  </a:lnTo>
                  <a:lnTo>
                    <a:pt x="75069" y="101"/>
                  </a:lnTo>
                  <a:lnTo>
                    <a:pt x="75069" y="6210"/>
                  </a:lnTo>
                  <a:lnTo>
                    <a:pt x="75907" y="6210"/>
                  </a:lnTo>
                  <a:lnTo>
                    <a:pt x="75907" y="3594"/>
                  </a:lnTo>
                  <a:lnTo>
                    <a:pt x="78130" y="3594"/>
                  </a:lnTo>
                  <a:lnTo>
                    <a:pt x="78371" y="3632"/>
                  </a:lnTo>
                  <a:lnTo>
                    <a:pt x="78816" y="3835"/>
                  </a:lnTo>
                  <a:lnTo>
                    <a:pt x="78905" y="4013"/>
                  </a:lnTo>
                  <a:lnTo>
                    <a:pt x="79032" y="5410"/>
                  </a:lnTo>
                  <a:lnTo>
                    <a:pt x="79133" y="6210"/>
                  </a:lnTo>
                  <a:lnTo>
                    <a:pt x="80149" y="6210"/>
                  </a:lnTo>
                  <a:lnTo>
                    <a:pt x="80149" y="6070"/>
                  </a:lnTo>
                  <a:close/>
                </a:path>
                <a:path w="106045" h="22225">
                  <a:moveTo>
                    <a:pt x="86106" y="101"/>
                  </a:moveTo>
                  <a:lnTo>
                    <a:pt x="85140" y="101"/>
                  </a:lnTo>
                  <a:lnTo>
                    <a:pt x="83388" y="3035"/>
                  </a:lnTo>
                  <a:lnTo>
                    <a:pt x="81622" y="101"/>
                  </a:lnTo>
                  <a:lnTo>
                    <a:pt x="80657" y="101"/>
                  </a:lnTo>
                  <a:lnTo>
                    <a:pt x="82969" y="3759"/>
                  </a:lnTo>
                  <a:lnTo>
                    <a:pt x="82969" y="6210"/>
                  </a:lnTo>
                  <a:lnTo>
                    <a:pt x="83794" y="6210"/>
                  </a:lnTo>
                  <a:lnTo>
                    <a:pt x="83794" y="3759"/>
                  </a:lnTo>
                  <a:lnTo>
                    <a:pt x="86106" y="101"/>
                  </a:lnTo>
                  <a:close/>
                </a:path>
                <a:path w="106045" h="22225">
                  <a:moveTo>
                    <a:pt x="88709" y="7950"/>
                  </a:moveTo>
                  <a:lnTo>
                    <a:pt x="88290" y="7175"/>
                  </a:lnTo>
                  <a:lnTo>
                    <a:pt x="88023" y="6591"/>
                  </a:lnTo>
                  <a:lnTo>
                    <a:pt x="87655" y="5511"/>
                  </a:lnTo>
                  <a:lnTo>
                    <a:pt x="87541" y="4775"/>
                  </a:lnTo>
                  <a:lnTo>
                    <a:pt x="87541" y="3175"/>
                  </a:lnTo>
                  <a:lnTo>
                    <a:pt x="87642" y="2476"/>
                  </a:lnTo>
                  <a:lnTo>
                    <a:pt x="87972" y="1473"/>
                  </a:lnTo>
                  <a:lnTo>
                    <a:pt x="88252" y="850"/>
                  </a:lnTo>
                  <a:lnTo>
                    <a:pt x="88684" y="0"/>
                  </a:lnTo>
                  <a:lnTo>
                    <a:pt x="88176" y="0"/>
                  </a:lnTo>
                  <a:lnTo>
                    <a:pt x="87655" y="812"/>
                  </a:lnTo>
                  <a:lnTo>
                    <a:pt x="87312" y="1422"/>
                  </a:lnTo>
                  <a:lnTo>
                    <a:pt x="86893" y="2476"/>
                  </a:lnTo>
                  <a:lnTo>
                    <a:pt x="86766" y="3200"/>
                  </a:lnTo>
                  <a:lnTo>
                    <a:pt x="86766" y="4470"/>
                  </a:lnTo>
                  <a:lnTo>
                    <a:pt x="86868" y="5181"/>
                  </a:lnTo>
                  <a:lnTo>
                    <a:pt x="86969" y="5626"/>
                  </a:lnTo>
                  <a:lnTo>
                    <a:pt x="87236" y="6337"/>
                  </a:lnTo>
                  <a:lnTo>
                    <a:pt x="87350" y="6565"/>
                  </a:lnTo>
                  <a:lnTo>
                    <a:pt x="87439" y="6743"/>
                  </a:lnTo>
                  <a:lnTo>
                    <a:pt x="88201" y="7950"/>
                  </a:lnTo>
                  <a:lnTo>
                    <a:pt x="88709" y="7950"/>
                  </a:lnTo>
                  <a:close/>
                </a:path>
                <a:path w="106045" h="22225">
                  <a:moveTo>
                    <a:pt x="93395" y="1574"/>
                  </a:moveTo>
                  <a:lnTo>
                    <a:pt x="93230" y="1155"/>
                  </a:lnTo>
                  <a:lnTo>
                    <a:pt x="92608" y="419"/>
                  </a:lnTo>
                  <a:lnTo>
                    <a:pt x="92113" y="241"/>
                  </a:lnTo>
                  <a:lnTo>
                    <a:pt x="90601" y="241"/>
                  </a:lnTo>
                  <a:lnTo>
                    <a:pt x="90030" y="520"/>
                  </a:lnTo>
                  <a:lnTo>
                    <a:pt x="89522" y="1422"/>
                  </a:lnTo>
                  <a:lnTo>
                    <a:pt x="89433" y="1854"/>
                  </a:lnTo>
                  <a:lnTo>
                    <a:pt x="89420" y="2374"/>
                  </a:lnTo>
                  <a:lnTo>
                    <a:pt x="90182" y="2374"/>
                  </a:lnTo>
                  <a:lnTo>
                    <a:pt x="90195" y="2006"/>
                  </a:lnTo>
                  <a:lnTo>
                    <a:pt x="90246" y="1714"/>
                  </a:lnTo>
                  <a:lnTo>
                    <a:pt x="90551" y="1117"/>
                  </a:lnTo>
                  <a:lnTo>
                    <a:pt x="90906" y="914"/>
                  </a:lnTo>
                  <a:lnTo>
                    <a:pt x="91770" y="914"/>
                  </a:lnTo>
                  <a:lnTo>
                    <a:pt x="92049" y="1028"/>
                  </a:lnTo>
                  <a:lnTo>
                    <a:pt x="92456" y="1435"/>
                  </a:lnTo>
                  <a:lnTo>
                    <a:pt x="92557" y="1701"/>
                  </a:lnTo>
                  <a:lnTo>
                    <a:pt x="92557" y="2349"/>
                  </a:lnTo>
                  <a:lnTo>
                    <a:pt x="92456" y="2616"/>
                  </a:lnTo>
                  <a:lnTo>
                    <a:pt x="92087" y="2984"/>
                  </a:lnTo>
                  <a:lnTo>
                    <a:pt x="91821" y="3162"/>
                  </a:lnTo>
                  <a:lnTo>
                    <a:pt x="90144" y="4152"/>
                  </a:lnTo>
                  <a:lnTo>
                    <a:pt x="89776" y="4495"/>
                  </a:lnTo>
                  <a:lnTo>
                    <a:pt x="89598" y="4876"/>
                  </a:lnTo>
                  <a:lnTo>
                    <a:pt x="89408" y="5257"/>
                  </a:lnTo>
                  <a:lnTo>
                    <a:pt x="89306" y="5702"/>
                  </a:lnTo>
                  <a:lnTo>
                    <a:pt x="89268" y="6210"/>
                  </a:lnTo>
                  <a:lnTo>
                    <a:pt x="93357" y="6210"/>
                  </a:lnTo>
                  <a:lnTo>
                    <a:pt x="93357" y="5499"/>
                  </a:lnTo>
                  <a:lnTo>
                    <a:pt x="90106" y="5499"/>
                  </a:lnTo>
                  <a:lnTo>
                    <a:pt x="90182" y="5207"/>
                  </a:lnTo>
                  <a:lnTo>
                    <a:pt x="90360" y="4940"/>
                  </a:lnTo>
                  <a:lnTo>
                    <a:pt x="90792" y="4572"/>
                  </a:lnTo>
                  <a:lnTo>
                    <a:pt x="91008" y="4432"/>
                  </a:lnTo>
                  <a:lnTo>
                    <a:pt x="92354" y="3683"/>
                  </a:lnTo>
                  <a:lnTo>
                    <a:pt x="92697" y="3441"/>
                  </a:lnTo>
                  <a:lnTo>
                    <a:pt x="93230" y="2908"/>
                  </a:lnTo>
                  <a:lnTo>
                    <a:pt x="93395" y="2501"/>
                  </a:lnTo>
                  <a:lnTo>
                    <a:pt x="93395" y="1574"/>
                  </a:lnTo>
                  <a:close/>
                </a:path>
                <a:path w="106045" h="22225">
                  <a:moveTo>
                    <a:pt x="98120" y="3695"/>
                  </a:moveTo>
                  <a:lnTo>
                    <a:pt x="97929" y="3238"/>
                  </a:lnTo>
                  <a:lnTo>
                    <a:pt x="97180" y="2540"/>
                  </a:lnTo>
                  <a:lnTo>
                    <a:pt x="96710" y="2362"/>
                  </a:lnTo>
                  <a:lnTo>
                    <a:pt x="95872" y="2362"/>
                  </a:lnTo>
                  <a:lnTo>
                    <a:pt x="95618" y="2413"/>
                  </a:lnTo>
                  <a:lnTo>
                    <a:pt x="95275" y="2552"/>
                  </a:lnTo>
                  <a:lnTo>
                    <a:pt x="95135" y="2628"/>
                  </a:lnTo>
                  <a:lnTo>
                    <a:pt x="94996" y="2730"/>
                  </a:lnTo>
                  <a:lnTo>
                    <a:pt x="95250" y="1079"/>
                  </a:lnTo>
                  <a:lnTo>
                    <a:pt x="97790" y="1079"/>
                  </a:lnTo>
                  <a:lnTo>
                    <a:pt x="97790" y="355"/>
                  </a:lnTo>
                  <a:lnTo>
                    <a:pt x="94691" y="355"/>
                  </a:lnTo>
                  <a:lnTo>
                    <a:pt x="94234" y="3556"/>
                  </a:lnTo>
                  <a:lnTo>
                    <a:pt x="94894" y="3594"/>
                  </a:lnTo>
                  <a:lnTo>
                    <a:pt x="95021" y="3416"/>
                  </a:lnTo>
                  <a:lnTo>
                    <a:pt x="95173" y="3289"/>
                  </a:lnTo>
                  <a:lnTo>
                    <a:pt x="95542" y="3086"/>
                  </a:lnTo>
                  <a:lnTo>
                    <a:pt x="95770" y="3035"/>
                  </a:lnTo>
                  <a:lnTo>
                    <a:pt x="96380" y="3035"/>
                  </a:lnTo>
                  <a:lnTo>
                    <a:pt x="96685" y="3149"/>
                  </a:lnTo>
                  <a:lnTo>
                    <a:pt x="97193" y="3606"/>
                  </a:lnTo>
                  <a:lnTo>
                    <a:pt x="97320" y="3924"/>
                  </a:lnTo>
                  <a:lnTo>
                    <a:pt x="97320" y="4686"/>
                  </a:lnTo>
                  <a:lnTo>
                    <a:pt x="97218" y="5003"/>
                  </a:lnTo>
                  <a:lnTo>
                    <a:pt x="96786" y="5562"/>
                  </a:lnTo>
                  <a:lnTo>
                    <a:pt x="96456" y="5702"/>
                  </a:lnTo>
                  <a:lnTo>
                    <a:pt x="95770" y="5702"/>
                  </a:lnTo>
                  <a:lnTo>
                    <a:pt x="95567" y="5664"/>
                  </a:lnTo>
                  <a:lnTo>
                    <a:pt x="95046" y="5422"/>
                  </a:lnTo>
                  <a:lnTo>
                    <a:pt x="94856" y="5118"/>
                  </a:lnTo>
                  <a:lnTo>
                    <a:pt x="94805" y="4699"/>
                  </a:lnTo>
                  <a:lnTo>
                    <a:pt x="94018" y="4699"/>
                  </a:lnTo>
                  <a:lnTo>
                    <a:pt x="94068" y="5257"/>
                  </a:lnTo>
                  <a:lnTo>
                    <a:pt x="94272" y="5676"/>
                  </a:lnTo>
                  <a:lnTo>
                    <a:pt x="95021" y="6223"/>
                  </a:lnTo>
                  <a:lnTo>
                    <a:pt x="95453" y="6362"/>
                  </a:lnTo>
                  <a:lnTo>
                    <a:pt x="96697" y="6362"/>
                  </a:lnTo>
                  <a:lnTo>
                    <a:pt x="97256" y="6146"/>
                  </a:lnTo>
                  <a:lnTo>
                    <a:pt x="97955" y="5295"/>
                  </a:lnTo>
                  <a:lnTo>
                    <a:pt x="98120" y="4800"/>
                  </a:lnTo>
                  <a:lnTo>
                    <a:pt x="98120" y="3695"/>
                  </a:lnTo>
                  <a:close/>
                </a:path>
                <a:path w="106045" h="22225">
                  <a:moveTo>
                    <a:pt x="102870" y="3695"/>
                  </a:moveTo>
                  <a:lnTo>
                    <a:pt x="102666" y="3238"/>
                  </a:lnTo>
                  <a:lnTo>
                    <a:pt x="101917" y="2540"/>
                  </a:lnTo>
                  <a:lnTo>
                    <a:pt x="101447" y="2362"/>
                  </a:lnTo>
                  <a:lnTo>
                    <a:pt x="100609" y="2362"/>
                  </a:lnTo>
                  <a:lnTo>
                    <a:pt x="100355" y="2413"/>
                  </a:lnTo>
                  <a:lnTo>
                    <a:pt x="100012" y="2552"/>
                  </a:lnTo>
                  <a:lnTo>
                    <a:pt x="99885" y="2628"/>
                  </a:lnTo>
                  <a:lnTo>
                    <a:pt x="99745" y="2730"/>
                  </a:lnTo>
                  <a:lnTo>
                    <a:pt x="99987" y="1079"/>
                  </a:lnTo>
                  <a:lnTo>
                    <a:pt x="102527" y="1079"/>
                  </a:lnTo>
                  <a:lnTo>
                    <a:pt x="102527" y="355"/>
                  </a:lnTo>
                  <a:lnTo>
                    <a:pt x="99428" y="355"/>
                  </a:lnTo>
                  <a:lnTo>
                    <a:pt x="98983" y="3556"/>
                  </a:lnTo>
                  <a:lnTo>
                    <a:pt x="99631" y="3594"/>
                  </a:lnTo>
                  <a:lnTo>
                    <a:pt x="99758" y="3416"/>
                  </a:lnTo>
                  <a:lnTo>
                    <a:pt x="99910" y="3289"/>
                  </a:lnTo>
                  <a:lnTo>
                    <a:pt x="100291" y="3086"/>
                  </a:lnTo>
                  <a:lnTo>
                    <a:pt x="100507" y="3035"/>
                  </a:lnTo>
                  <a:lnTo>
                    <a:pt x="101117" y="3035"/>
                  </a:lnTo>
                  <a:lnTo>
                    <a:pt x="101422" y="3149"/>
                  </a:lnTo>
                  <a:lnTo>
                    <a:pt x="101930" y="3606"/>
                  </a:lnTo>
                  <a:lnTo>
                    <a:pt x="102057" y="3924"/>
                  </a:lnTo>
                  <a:lnTo>
                    <a:pt x="102057" y="4686"/>
                  </a:lnTo>
                  <a:lnTo>
                    <a:pt x="101955" y="5003"/>
                  </a:lnTo>
                  <a:lnTo>
                    <a:pt x="101523" y="5562"/>
                  </a:lnTo>
                  <a:lnTo>
                    <a:pt x="101193" y="5702"/>
                  </a:lnTo>
                  <a:lnTo>
                    <a:pt x="100520" y="5702"/>
                  </a:lnTo>
                  <a:lnTo>
                    <a:pt x="100317" y="5664"/>
                  </a:lnTo>
                  <a:lnTo>
                    <a:pt x="99783" y="5422"/>
                  </a:lnTo>
                  <a:lnTo>
                    <a:pt x="99593" y="5118"/>
                  </a:lnTo>
                  <a:lnTo>
                    <a:pt x="99542" y="4699"/>
                  </a:lnTo>
                  <a:lnTo>
                    <a:pt x="98755" y="4699"/>
                  </a:lnTo>
                  <a:lnTo>
                    <a:pt x="98806" y="5257"/>
                  </a:lnTo>
                  <a:lnTo>
                    <a:pt x="99021" y="5676"/>
                  </a:lnTo>
                  <a:lnTo>
                    <a:pt x="99758" y="6223"/>
                  </a:lnTo>
                  <a:lnTo>
                    <a:pt x="100190" y="6362"/>
                  </a:lnTo>
                  <a:lnTo>
                    <a:pt x="101434" y="6362"/>
                  </a:lnTo>
                  <a:lnTo>
                    <a:pt x="101993" y="6146"/>
                  </a:lnTo>
                  <a:lnTo>
                    <a:pt x="102692" y="5295"/>
                  </a:lnTo>
                  <a:lnTo>
                    <a:pt x="102870" y="4800"/>
                  </a:lnTo>
                  <a:lnTo>
                    <a:pt x="102870" y="3695"/>
                  </a:lnTo>
                  <a:close/>
                </a:path>
                <a:path w="106045" h="22225">
                  <a:moveTo>
                    <a:pt x="105448" y="3619"/>
                  </a:moveTo>
                  <a:lnTo>
                    <a:pt x="104013" y="0"/>
                  </a:lnTo>
                  <a:lnTo>
                    <a:pt x="103505" y="0"/>
                  </a:lnTo>
                  <a:lnTo>
                    <a:pt x="103911" y="774"/>
                  </a:lnTo>
                  <a:lnTo>
                    <a:pt x="104190" y="1358"/>
                  </a:lnTo>
                  <a:lnTo>
                    <a:pt x="104559" y="2438"/>
                  </a:lnTo>
                  <a:lnTo>
                    <a:pt x="104673" y="3175"/>
                  </a:lnTo>
                  <a:lnTo>
                    <a:pt x="104673" y="4775"/>
                  </a:lnTo>
                  <a:lnTo>
                    <a:pt x="104571" y="5473"/>
                  </a:lnTo>
                  <a:lnTo>
                    <a:pt x="104241" y="6464"/>
                  </a:lnTo>
                  <a:lnTo>
                    <a:pt x="103962" y="7099"/>
                  </a:lnTo>
                  <a:lnTo>
                    <a:pt x="103517" y="7950"/>
                  </a:lnTo>
                  <a:lnTo>
                    <a:pt x="104051" y="7950"/>
                  </a:lnTo>
                  <a:lnTo>
                    <a:pt x="104559" y="7150"/>
                  </a:lnTo>
                  <a:lnTo>
                    <a:pt x="104902" y="6540"/>
                  </a:lnTo>
                  <a:lnTo>
                    <a:pt x="105321" y="5486"/>
                  </a:lnTo>
                  <a:lnTo>
                    <a:pt x="105448" y="4749"/>
                  </a:lnTo>
                  <a:lnTo>
                    <a:pt x="10544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3" name="object 72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20972" y="2394312"/>
              <a:ext cx="156518" cy="79803"/>
            </a:xfrm>
            <a:prstGeom prst="rect">
              <a:avLst/>
            </a:prstGeom>
          </p:spPr>
        </p:pic>
        <p:sp>
          <p:nvSpPr>
            <p:cNvPr id="724" name="object 724"/>
            <p:cNvSpPr/>
            <p:nvPr/>
          </p:nvSpPr>
          <p:spPr>
            <a:xfrm>
              <a:off x="5493333" y="2516339"/>
              <a:ext cx="125095" cy="132080"/>
            </a:xfrm>
            <a:custGeom>
              <a:avLst/>
              <a:gdLst/>
              <a:ahLst/>
              <a:cxnLst/>
              <a:rect l="l" t="t" r="r" b="b"/>
              <a:pathLst>
                <a:path w="125095" h="132080">
                  <a:moveTo>
                    <a:pt x="121972" y="131714"/>
                  </a:moveTo>
                  <a:lnTo>
                    <a:pt x="2770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128938"/>
                  </a:lnTo>
                  <a:lnTo>
                    <a:pt x="121972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5493333" y="2516339"/>
              <a:ext cx="125095" cy="132080"/>
            </a:xfrm>
            <a:custGeom>
              <a:avLst/>
              <a:gdLst/>
              <a:ahLst/>
              <a:cxnLst/>
              <a:rect l="l" t="t" r="r" b="b"/>
              <a:pathLst>
                <a:path w="125095" h="13208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1855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6197"/>
                  </a:lnTo>
                  <a:lnTo>
                    <a:pt x="124748" y="125516"/>
                  </a:lnTo>
                  <a:lnTo>
                    <a:pt x="124748" y="128938"/>
                  </a:lnTo>
                  <a:lnTo>
                    <a:pt x="121972" y="131714"/>
                  </a:lnTo>
                  <a:lnTo>
                    <a:pt x="118550" y="131714"/>
                  </a:lnTo>
                  <a:lnTo>
                    <a:pt x="6198" y="131714"/>
                  </a:lnTo>
                  <a:lnTo>
                    <a:pt x="2770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5493333" y="2516339"/>
              <a:ext cx="125095" cy="19050"/>
            </a:xfrm>
            <a:custGeom>
              <a:avLst/>
              <a:gdLst/>
              <a:ahLst/>
              <a:cxnLst/>
              <a:rect l="l" t="t" r="r" b="b"/>
              <a:pathLst>
                <a:path w="125095" h="19050">
                  <a:moveTo>
                    <a:pt x="124748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5493333" y="2516339"/>
              <a:ext cx="125095" cy="19050"/>
            </a:xfrm>
            <a:custGeom>
              <a:avLst/>
              <a:gdLst/>
              <a:ahLst/>
              <a:cxnLst/>
              <a:rect l="l" t="t" r="r" b="b"/>
              <a:pathLst>
                <a:path w="12509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1855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6197"/>
                  </a:lnTo>
                  <a:lnTo>
                    <a:pt x="124748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8" name="object 72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496044" y="2519052"/>
              <a:ext cx="37818" cy="27117"/>
            </a:xfrm>
            <a:prstGeom prst="rect">
              <a:avLst/>
            </a:prstGeom>
          </p:spPr>
        </p:pic>
        <p:sp>
          <p:nvSpPr>
            <p:cNvPr id="729" name="object 729"/>
            <p:cNvSpPr/>
            <p:nvPr/>
          </p:nvSpPr>
          <p:spPr>
            <a:xfrm>
              <a:off x="5534101" y="2521635"/>
              <a:ext cx="47625" cy="8890"/>
            </a:xfrm>
            <a:custGeom>
              <a:avLst/>
              <a:gdLst/>
              <a:ahLst/>
              <a:cxnLst/>
              <a:rect l="l" t="t" r="r" b="b"/>
              <a:pathLst>
                <a:path w="47625" h="8889">
                  <a:moveTo>
                    <a:pt x="4927" y="1714"/>
                  </a:moveTo>
                  <a:lnTo>
                    <a:pt x="3543" y="1714"/>
                  </a:lnTo>
                  <a:lnTo>
                    <a:pt x="2527" y="5372"/>
                  </a:lnTo>
                  <a:lnTo>
                    <a:pt x="1435" y="1714"/>
                  </a:lnTo>
                  <a:lnTo>
                    <a:pt x="0" y="1714"/>
                  </a:lnTo>
                  <a:lnTo>
                    <a:pt x="1828" y="6921"/>
                  </a:lnTo>
                  <a:lnTo>
                    <a:pt x="1130" y="7632"/>
                  </a:lnTo>
                  <a:lnTo>
                    <a:pt x="711" y="7620"/>
                  </a:lnTo>
                  <a:lnTo>
                    <a:pt x="711" y="8648"/>
                  </a:lnTo>
                  <a:lnTo>
                    <a:pt x="1879" y="8674"/>
                  </a:lnTo>
                  <a:lnTo>
                    <a:pt x="2260" y="8559"/>
                  </a:lnTo>
                  <a:lnTo>
                    <a:pt x="2641" y="8102"/>
                  </a:lnTo>
                  <a:lnTo>
                    <a:pt x="2895" y="7531"/>
                  </a:lnTo>
                  <a:lnTo>
                    <a:pt x="4927" y="1714"/>
                  </a:lnTo>
                  <a:close/>
                </a:path>
                <a:path w="47625" h="8889">
                  <a:moveTo>
                    <a:pt x="9969" y="3492"/>
                  </a:moveTo>
                  <a:lnTo>
                    <a:pt x="9893" y="2781"/>
                  </a:lnTo>
                  <a:lnTo>
                    <a:pt x="9664" y="2298"/>
                  </a:lnTo>
                  <a:lnTo>
                    <a:pt x="8877" y="1739"/>
                  </a:lnTo>
                  <a:lnTo>
                    <a:pt x="8356" y="1600"/>
                  </a:lnTo>
                  <a:lnTo>
                    <a:pt x="7010" y="1600"/>
                  </a:lnTo>
                  <a:lnTo>
                    <a:pt x="6438" y="1841"/>
                  </a:lnTo>
                  <a:lnTo>
                    <a:pt x="5613" y="2781"/>
                  </a:lnTo>
                  <a:lnTo>
                    <a:pt x="5397" y="3441"/>
                  </a:lnTo>
                  <a:lnTo>
                    <a:pt x="5397" y="5041"/>
                  </a:lnTo>
                  <a:lnTo>
                    <a:pt x="5588" y="5664"/>
                  </a:lnTo>
                  <a:lnTo>
                    <a:pt x="6337" y="6604"/>
                  </a:lnTo>
                  <a:lnTo>
                    <a:pt x="6921" y="6845"/>
                  </a:lnTo>
                  <a:lnTo>
                    <a:pt x="8521" y="6845"/>
                  </a:lnTo>
                  <a:lnTo>
                    <a:pt x="8597" y="5130"/>
                  </a:lnTo>
                  <a:lnTo>
                    <a:pt x="8534" y="5346"/>
                  </a:lnTo>
                  <a:lnTo>
                    <a:pt x="8267" y="5676"/>
                  </a:lnTo>
                  <a:lnTo>
                    <a:pt x="8064" y="5753"/>
                  </a:lnTo>
                  <a:lnTo>
                    <a:pt x="7327" y="5753"/>
                  </a:lnTo>
                  <a:lnTo>
                    <a:pt x="7035" y="5549"/>
                  </a:lnTo>
                  <a:lnTo>
                    <a:pt x="6794" y="4914"/>
                  </a:lnTo>
                  <a:lnTo>
                    <a:pt x="6756" y="4622"/>
                  </a:lnTo>
                  <a:lnTo>
                    <a:pt x="6756" y="3886"/>
                  </a:lnTo>
                  <a:lnTo>
                    <a:pt x="6794" y="3581"/>
                  </a:lnTo>
                  <a:lnTo>
                    <a:pt x="7048" y="2908"/>
                  </a:lnTo>
                  <a:lnTo>
                    <a:pt x="7340" y="2692"/>
                  </a:lnTo>
                  <a:lnTo>
                    <a:pt x="8077" y="2692"/>
                  </a:lnTo>
                  <a:lnTo>
                    <a:pt x="8305" y="2794"/>
                  </a:lnTo>
                  <a:lnTo>
                    <a:pt x="8559" y="3149"/>
                  </a:lnTo>
                  <a:lnTo>
                    <a:pt x="8610" y="3314"/>
                  </a:lnTo>
                  <a:lnTo>
                    <a:pt x="8636" y="3492"/>
                  </a:lnTo>
                  <a:lnTo>
                    <a:pt x="9969" y="3492"/>
                  </a:lnTo>
                  <a:close/>
                </a:path>
                <a:path w="47625" h="8889">
                  <a:moveTo>
                    <a:pt x="15151" y="6667"/>
                  </a:moveTo>
                  <a:lnTo>
                    <a:pt x="15100" y="6438"/>
                  </a:lnTo>
                  <a:lnTo>
                    <a:pt x="14897" y="6083"/>
                  </a:lnTo>
                  <a:lnTo>
                    <a:pt x="14897" y="5880"/>
                  </a:lnTo>
                  <a:lnTo>
                    <a:pt x="14884" y="4267"/>
                  </a:lnTo>
                  <a:lnTo>
                    <a:pt x="14884" y="2641"/>
                  </a:lnTo>
                  <a:lnTo>
                    <a:pt x="14668" y="2133"/>
                  </a:lnTo>
                  <a:lnTo>
                    <a:pt x="13830" y="1714"/>
                  </a:lnTo>
                  <a:lnTo>
                    <a:pt x="13589" y="1663"/>
                  </a:lnTo>
                  <a:lnTo>
                    <a:pt x="13589" y="4267"/>
                  </a:lnTo>
                  <a:lnTo>
                    <a:pt x="13576" y="5181"/>
                  </a:lnTo>
                  <a:lnTo>
                    <a:pt x="13449" y="5473"/>
                  </a:lnTo>
                  <a:lnTo>
                    <a:pt x="12979" y="5803"/>
                  </a:lnTo>
                  <a:lnTo>
                    <a:pt x="12725" y="5880"/>
                  </a:lnTo>
                  <a:lnTo>
                    <a:pt x="12280" y="5880"/>
                  </a:lnTo>
                  <a:lnTo>
                    <a:pt x="12128" y="5842"/>
                  </a:lnTo>
                  <a:lnTo>
                    <a:pt x="11874" y="5638"/>
                  </a:lnTo>
                  <a:lnTo>
                    <a:pt x="11912" y="4826"/>
                  </a:lnTo>
                  <a:lnTo>
                    <a:pt x="12242" y="4635"/>
                  </a:lnTo>
                  <a:lnTo>
                    <a:pt x="12433" y="4572"/>
                  </a:lnTo>
                  <a:lnTo>
                    <a:pt x="13246" y="4419"/>
                  </a:lnTo>
                  <a:lnTo>
                    <a:pt x="13589" y="4267"/>
                  </a:lnTo>
                  <a:lnTo>
                    <a:pt x="13589" y="1663"/>
                  </a:lnTo>
                  <a:lnTo>
                    <a:pt x="13347" y="1600"/>
                  </a:lnTo>
                  <a:lnTo>
                    <a:pt x="11976" y="1600"/>
                  </a:lnTo>
                  <a:lnTo>
                    <a:pt x="11379" y="1816"/>
                  </a:lnTo>
                  <a:lnTo>
                    <a:pt x="10833" y="2540"/>
                  </a:lnTo>
                  <a:lnTo>
                    <a:pt x="10706" y="2882"/>
                  </a:lnTo>
                  <a:lnTo>
                    <a:pt x="10680" y="3327"/>
                  </a:lnTo>
                  <a:lnTo>
                    <a:pt x="11925" y="3327"/>
                  </a:lnTo>
                  <a:lnTo>
                    <a:pt x="12014" y="2984"/>
                  </a:lnTo>
                  <a:lnTo>
                    <a:pt x="12242" y="2717"/>
                  </a:lnTo>
                  <a:lnTo>
                    <a:pt x="12446" y="2641"/>
                  </a:lnTo>
                  <a:lnTo>
                    <a:pt x="13030" y="2641"/>
                  </a:lnTo>
                  <a:lnTo>
                    <a:pt x="13233" y="2679"/>
                  </a:lnTo>
                  <a:lnTo>
                    <a:pt x="13525" y="2832"/>
                  </a:lnTo>
                  <a:lnTo>
                    <a:pt x="13500" y="3467"/>
                  </a:lnTo>
                  <a:lnTo>
                    <a:pt x="13208" y="3594"/>
                  </a:lnTo>
                  <a:lnTo>
                    <a:pt x="11861" y="3771"/>
                  </a:lnTo>
                  <a:lnTo>
                    <a:pt x="11480" y="3886"/>
                  </a:lnTo>
                  <a:lnTo>
                    <a:pt x="10756" y="4305"/>
                  </a:lnTo>
                  <a:lnTo>
                    <a:pt x="10579" y="4635"/>
                  </a:lnTo>
                  <a:lnTo>
                    <a:pt x="10668" y="6184"/>
                  </a:lnTo>
                  <a:lnTo>
                    <a:pt x="11252" y="6692"/>
                  </a:lnTo>
                  <a:lnTo>
                    <a:pt x="11620" y="6819"/>
                  </a:lnTo>
                  <a:lnTo>
                    <a:pt x="12420" y="6819"/>
                  </a:lnTo>
                  <a:lnTo>
                    <a:pt x="12738" y="6743"/>
                  </a:lnTo>
                  <a:lnTo>
                    <a:pt x="13322" y="6388"/>
                  </a:lnTo>
                  <a:lnTo>
                    <a:pt x="13627" y="6083"/>
                  </a:lnTo>
                  <a:lnTo>
                    <a:pt x="13754" y="6667"/>
                  </a:lnTo>
                  <a:lnTo>
                    <a:pt x="15151" y="6667"/>
                  </a:lnTo>
                  <a:close/>
                </a:path>
                <a:path w="47625" h="8889">
                  <a:moveTo>
                    <a:pt x="20307" y="3492"/>
                  </a:moveTo>
                  <a:lnTo>
                    <a:pt x="20231" y="2781"/>
                  </a:lnTo>
                  <a:lnTo>
                    <a:pt x="20002" y="2298"/>
                  </a:lnTo>
                  <a:lnTo>
                    <a:pt x="19215" y="1739"/>
                  </a:lnTo>
                  <a:lnTo>
                    <a:pt x="18707" y="1600"/>
                  </a:lnTo>
                  <a:lnTo>
                    <a:pt x="17360" y="1600"/>
                  </a:lnTo>
                  <a:lnTo>
                    <a:pt x="16789" y="1841"/>
                  </a:lnTo>
                  <a:lnTo>
                    <a:pt x="15951" y="2781"/>
                  </a:lnTo>
                  <a:lnTo>
                    <a:pt x="15748" y="3441"/>
                  </a:lnTo>
                  <a:lnTo>
                    <a:pt x="15748" y="5041"/>
                  </a:lnTo>
                  <a:lnTo>
                    <a:pt x="15938" y="5664"/>
                  </a:lnTo>
                  <a:lnTo>
                    <a:pt x="16687" y="6604"/>
                  </a:lnTo>
                  <a:lnTo>
                    <a:pt x="17272" y="6845"/>
                  </a:lnTo>
                  <a:lnTo>
                    <a:pt x="18859" y="6845"/>
                  </a:lnTo>
                  <a:lnTo>
                    <a:pt x="18948" y="5130"/>
                  </a:lnTo>
                  <a:lnTo>
                    <a:pt x="18872" y="5346"/>
                  </a:lnTo>
                  <a:lnTo>
                    <a:pt x="18618" y="5676"/>
                  </a:lnTo>
                  <a:lnTo>
                    <a:pt x="18402" y="5753"/>
                  </a:lnTo>
                  <a:lnTo>
                    <a:pt x="17665" y="5753"/>
                  </a:lnTo>
                  <a:lnTo>
                    <a:pt x="17386" y="5549"/>
                  </a:lnTo>
                  <a:lnTo>
                    <a:pt x="17145" y="4914"/>
                  </a:lnTo>
                  <a:lnTo>
                    <a:pt x="17094" y="4622"/>
                  </a:lnTo>
                  <a:lnTo>
                    <a:pt x="17094" y="3886"/>
                  </a:lnTo>
                  <a:lnTo>
                    <a:pt x="17145" y="3581"/>
                  </a:lnTo>
                  <a:lnTo>
                    <a:pt x="17386" y="2908"/>
                  </a:lnTo>
                  <a:lnTo>
                    <a:pt x="17678" y="2692"/>
                  </a:lnTo>
                  <a:lnTo>
                    <a:pt x="18427" y="2692"/>
                  </a:lnTo>
                  <a:lnTo>
                    <a:pt x="18656" y="2794"/>
                  </a:lnTo>
                  <a:lnTo>
                    <a:pt x="18897" y="3149"/>
                  </a:lnTo>
                  <a:lnTo>
                    <a:pt x="18961" y="3314"/>
                  </a:lnTo>
                  <a:lnTo>
                    <a:pt x="18986" y="3492"/>
                  </a:lnTo>
                  <a:lnTo>
                    <a:pt x="20307" y="3492"/>
                  </a:lnTo>
                  <a:close/>
                </a:path>
                <a:path w="47625" h="8889">
                  <a:moveTo>
                    <a:pt x="25666" y="3327"/>
                  </a:moveTo>
                  <a:lnTo>
                    <a:pt x="24752" y="1752"/>
                  </a:lnTo>
                  <a:lnTo>
                    <a:pt x="24511" y="1651"/>
                  </a:lnTo>
                  <a:lnTo>
                    <a:pt x="24231" y="1587"/>
                  </a:lnTo>
                  <a:lnTo>
                    <a:pt x="23647" y="1587"/>
                  </a:lnTo>
                  <a:lnTo>
                    <a:pt x="23393" y="1651"/>
                  </a:lnTo>
                  <a:lnTo>
                    <a:pt x="22898" y="1879"/>
                  </a:lnTo>
                  <a:lnTo>
                    <a:pt x="22682" y="2082"/>
                  </a:lnTo>
                  <a:lnTo>
                    <a:pt x="22491" y="2362"/>
                  </a:lnTo>
                  <a:lnTo>
                    <a:pt x="22491" y="0"/>
                  </a:lnTo>
                  <a:lnTo>
                    <a:pt x="21209" y="0"/>
                  </a:lnTo>
                  <a:lnTo>
                    <a:pt x="21209" y="6667"/>
                  </a:lnTo>
                  <a:lnTo>
                    <a:pt x="22491" y="6667"/>
                  </a:lnTo>
                  <a:lnTo>
                    <a:pt x="22491" y="3568"/>
                  </a:lnTo>
                  <a:lnTo>
                    <a:pt x="22580" y="3238"/>
                  </a:lnTo>
                  <a:lnTo>
                    <a:pt x="22936" y="2781"/>
                  </a:lnTo>
                  <a:lnTo>
                    <a:pt x="23202" y="2667"/>
                  </a:lnTo>
                  <a:lnTo>
                    <a:pt x="23876" y="2667"/>
                  </a:lnTo>
                  <a:lnTo>
                    <a:pt x="24091" y="2781"/>
                  </a:lnTo>
                  <a:lnTo>
                    <a:pt x="24307" y="3175"/>
                  </a:lnTo>
                  <a:lnTo>
                    <a:pt x="24345" y="3390"/>
                  </a:lnTo>
                  <a:lnTo>
                    <a:pt x="24345" y="6667"/>
                  </a:lnTo>
                  <a:lnTo>
                    <a:pt x="25666" y="6667"/>
                  </a:lnTo>
                  <a:lnTo>
                    <a:pt x="25666" y="3327"/>
                  </a:lnTo>
                  <a:close/>
                </a:path>
                <a:path w="47625" h="8889">
                  <a:moveTo>
                    <a:pt x="31178" y="4559"/>
                  </a:moveTo>
                  <a:lnTo>
                    <a:pt x="31153" y="3695"/>
                  </a:lnTo>
                  <a:lnTo>
                    <a:pt x="31051" y="3124"/>
                  </a:lnTo>
                  <a:lnTo>
                    <a:pt x="30949" y="2844"/>
                  </a:lnTo>
                  <a:lnTo>
                    <a:pt x="30822" y="2654"/>
                  </a:lnTo>
                  <a:lnTo>
                    <a:pt x="30543" y="2222"/>
                  </a:lnTo>
                  <a:lnTo>
                    <a:pt x="30276" y="1981"/>
                  </a:lnTo>
                  <a:lnTo>
                    <a:pt x="29832" y="1778"/>
                  </a:lnTo>
                  <a:lnTo>
                    <a:pt x="29832" y="3695"/>
                  </a:lnTo>
                  <a:lnTo>
                    <a:pt x="27825" y="3695"/>
                  </a:lnTo>
                  <a:lnTo>
                    <a:pt x="27863" y="3390"/>
                  </a:lnTo>
                  <a:lnTo>
                    <a:pt x="27990" y="3098"/>
                  </a:lnTo>
                  <a:lnTo>
                    <a:pt x="28295" y="2755"/>
                  </a:lnTo>
                  <a:lnTo>
                    <a:pt x="28536" y="2654"/>
                  </a:lnTo>
                  <a:lnTo>
                    <a:pt x="29108" y="2654"/>
                  </a:lnTo>
                  <a:lnTo>
                    <a:pt x="29337" y="2755"/>
                  </a:lnTo>
                  <a:lnTo>
                    <a:pt x="29705" y="3098"/>
                  </a:lnTo>
                  <a:lnTo>
                    <a:pt x="29819" y="3390"/>
                  </a:lnTo>
                  <a:lnTo>
                    <a:pt x="29832" y="3695"/>
                  </a:lnTo>
                  <a:lnTo>
                    <a:pt x="29832" y="1778"/>
                  </a:lnTo>
                  <a:lnTo>
                    <a:pt x="29616" y="1663"/>
                  </a:lnTo>
                  <a:lnTo>
                    <a:pt x="29248" y="1587"/>
                  </a:lnTo>
                  <a:lnTo>
                    <a:pt x="28143" y="1587"/>
                  </a:lnTo>
                  <a:lnTo>
                    <a:pt x="27571" y="1816"/>
                  </a:lnTo>
                  <a:lnTo>
                    <a:pt x="26771" y="2654"/>
                  </a:lnTo>
                  <a:lnTo>
                    <a:pt x="26670" y="2844"/>
                  </a:lnTo>
                  <a:lnTo>
                    <a:pt x="26555" y="3187"/>
                  </a:lnTo>
                  <a:lnTo>
                    <a:pt x="26619" y="5511"/>
                  </a:lnTo>
                  <a:lnTo>
                    <a:pt x="26733" y="5816"/>
                  </a:lnTo>
                  <a:lnTo>
                    <a:pt x="27686" y="6629"/>
                  </a:lnTo>
                  <a:lnTo>
                    <a:pt x="28244" y="6832"/>
                  </a:lnTo>
                  <a:lnTo>
                    <a:pt x="29641" y="6832"/>
                  </a:lnTo>
                  <a:lnTo>
                    <a:pt x="30226" y="6591"/>
                  </a:lnTo>
                  <a:lnTo>
                    <a:pt x="30937" y="5778"/>
                  </a:lnTo>
                  <a:lnTo>
                    <a:pt x="31076" y="5511"/>
                  </a:lnTo>
                  <a:lnTo>
                    <a:pt x="31115" y="5219"/>
                  </a:lnTo>
                  <a:lnTo>
                    <a:pt x="29794" y="5219"/>
                  </a:lnTo>
                  <a:lnTo>
                    <a:pt x="29603" y="5511"/>
                  </a:lnTo>
                  <a:lnTo>
                    <a:pt x="29387" y="5702"/>
                  </a:lnTo>
                  <a:lnTo>
                    <a:pt x="29171" y="5778"/>
                  </a:lnTo>
                  <a:lnTo>
                    <a:pt x="28651" y="5778"/>
                  </a:lnTo>
                  <a:lnTo>
                    <a:pt x="28435" y="5715"/>
                  </a:lnTo>
                  <a:lnTo>
                    <a:pt x="27965" y="5397"/>
                  </a:lnTo>
                  <a:lnTo>
                    <a:pt x="27876" y="5219"/>
                  </a:lnTo>
                  <a:lnTo>
                    <a:pt x="27787" y="4559"/>
                  </a:lnTo>
                  <a:lnTo>
                    <a:pt x="31178" y="4559"/>
                  </a:lnTo>
                  <a:close/>
                </a:path>
                <a:path w="47625" h="8889">
                  <a:moveTo>
                    <a:pt x="34315" y="1765"/>
                  </a:moveTo>
                  <a:lnTo>
                    <a:pt x="33515" y="1765"/>
                  </a:lnTo>
                  <a:lnTo>
                    <a:pt x="33515" y="381"/>
                  </a:lnTo>
                  <a:lnTo>
                    <a:pt x="32232" y="381"/>
                  </a:lnTo>
                  <a:lnTo>
                    <a:pt x="32232" y="1765"/>
                  </a:lnTo>
                  <a:lnTo>
                    <a:pt x="31546" y="1765"/>
                  </a:lnTo>
                  <a:lnTo>
                    <a:pt x="31546" y="2679"/>
                  </a:lnTo>
                  <a:lnTo>
                    <a:pt x="32232" y="2679"/>
                  </a:lnTo>
                  <a:lnTo>
                    <a:pt x="32232" y="6045"/>
                  </a:lnTo>
                  <a:lnTo>
                    <a:pt x="32308" y="6273"/>
                  </a:lnTo>
                  <a:lnTo>
                    <a:pt x="32677" y="6654"/>
                  </a:lnTo>
                  <a:lnTo>
                    <a:pt x="33083" y="6756"/>
                  </a:lnTo>
                  <a:lnTo>
                    <a:pt x="34315" y="6718"/>
                  </a:lnTo>
                  <a:lnTo>
                    <a:pt x="34315" y="5740"/>
                  </a:lnTo>
                  <a:lnTo>
                    <a:pt x="33794" y="5753"/>
                  </a:lnTo>
                  <a:lnTo>
                    <a:pt x="33642" y="5727"/>
                  </a:lnTo>
                  <a:lnTo>
                    <a:pt x="33515" y="5499"/>
                  </a:lnTo>
                  <a:lnTo>
                    <a:pt x="33515" y="2679"/>
                  </a:lnTo>
                  <a:lnTo>
                    <a:pt x="34315" y="2679"/>
                  </a:lnTo>
                  <a:lnTo>
                    <a:pt x="34315" y="1765"/>
                  </a:lnTo>
                  <a:close/>
                </a:path>
                <a:path w="47625" h="8889">
                  <a:moveTo>
                    <a:pt x="41668" y="1714"/>
                  </a:moveTo>
                  <a:lnTo>
                    <a:pt x="40322" y="1714"/>
                  </a:lnTo>
                  <a:lnTo>
                    <a:pt x="39547" y="5283"/>
                  </a:lnTo>
                  <a:lnTo>
                    <a:pt x="38785" y="1714"/>
                  </a:lnTo>
                  <a:lnTo>
                    <a:pt x="37477" y="1714"/>
                  </a:lnTo>
                  <a:lnTo>
                    <a:pt x="36766" y="5270"/>
                  </a:lnTo>
                  <a:lnTo>
                    <a:pt x="35991" y="1714"/>
                  </a:lnTo>
                  <a:lnTo>
                    <a:pt x="34607" y="1714"/>
                  </a:lnTo>
                  <a:lnTo>
                    <a:pt x="35991" y="6667"/>
                  </a:lnTo>
                  <a:lnTo>
                    <a:pt x="37338" y="6667"/>
                  </a:lnTo>
                  <a:lnTo>
                    <a:pt x="38125" y="3060"/>
                  </a:lnTo>
                  <a:lnTo>
                    <a:pt x="38900" y="6667"/>
                  </a:lnTo>
                  <a:lnTo>
                    <a:pt x="40233" y="6667"/>
                  </a:lnTo>
                  <a:lnTo>
                    <a:pt x="41668" y="1714"/>
                  </a:lnTo>
                  <a:close/>
                </a:path>
                <a:path w="47625" h="8889">
                  <a:moveTo>
                    <a:pt x="47078" y="3327"/>
                  </a:moveTo>
                  <a:lnTo>
                    <a:pt x="46926" y="2870"/>
                  </a:lnTo>
                  <a:lnTo>
                    <a:pt x="46748" y="2654"/>
                  </a:lnTo>
                  <a:lnTo>
                    <a:pt x="46088" y="1816"/>
                  </a:lnTo>
                  <a:lnTo>
                    <a:pt x="45669" y="1651"/>
                  </a:lnTo>
                  <a:lnTo>
                    <a:pt x="45669" y="3327"/>
                  </a:lnTo>
                  <a:lnTo>
                    <a:pt x="45669" y="5080"/>
                  </a:lnTo>
                  <a:lnTo>
                    <a:pt x="45262" y="5626"/>
                  </a:lnTo>
                  <a:lnTo>
                    <a:pt x="44983" y="5753"/>
                  </a:lnTo>
                  <a:lnTo>
                    <a:pt x="44221" y="5753"/>
                  </a:lnTo>
                  <a:lnTo>
                    <a:pt x="43929" y="5626"/>
                  </a:lnTo>
                  <a:lnTo>
                    <a:pt x="43522" y="5080"/>
                  </a:lnTo>
                  <a:lnTo>
                    <a:pt x="43522" y="3327"/>
                  </a:lnTo>
                  <a:lnTo>
                    <a:pt x="43929" y="2781"/>
                  </a:lnTo>
                  <a:lnTo>
                    <a:pt x="44221" y="2654"/>
                  </a:lnTo>
                  <a:lnTo>
                    <a:pt x="44983" y="2654"/>
                  </a:lnTo>
                  <a:lnTo>
                    <a:pt x="45250" y="2781"/>
                  </a:lnTo>
                  <a:lnTo>
                    <a:pt x="45669" y="3327"/>
                  </a:lnTo>
                  <a:lnTo>
                    <a:pt x="45669" y="1651"/>
                  </a:lnTo>
                  <a:lnTo>
                    <a:pt x="45453" y="1562"/>
                  </a:lnTo>
                  <a:lnTo>
                    <a:pt x="43751" y="1562"/>
                  </a:lnTo>
                  <a:lnTo>
                    <a:pt x="43116" y="1816"/>
                  </a:lnTo>
                  <a:lnTo>
                    <a:pt x="42278" y="2870"/>
                  </a:lnTo>
                  <a:lnTo>
                    <a:pt x="42125" y="3327"/>
                  </a:lnTo>
                  <a:lnTo>
                    <a:pt x="42214" y="5346"/>
                  </a:lnTo>
                  <a:lnTo>
                    <a:pt x="42341" y="5626"/>
                  </a:lnTo>
                  <a:lnTo>
                    <a:pt x="43116" y="6578"/>
                  </a:lnTo>
                  <a:lnTo>
                    <a:pt x="43751" y="6845"/>
                  </a:lnTo>
                  <a:lnTo>
                    <a:pt x="45453" y="6845"/>
                  </a:lnTo>
                  <a:lnTo>
                    <a:pt x="46088" y="6578"/>
                  </a:lnTo>
                  <a:lnTo>
                    <a:pt x="46761" y="5753"/>
                  </a:lnTo>
                  <a:lnTo>
                    <a:pt x="46863" y="5626"/>
                  </a:lnTo>
                  <a:lnTo>
                    <a:pt x="46990" y="5346"/>
                  </a:lnTo>
                  <a:lnTo>
                    <a:pt x="47078" y="3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5605685" y="252253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5506466" y="2538501"/>
              <a:ext cx="100330" cy="70485"/>
            </a:xfrm>
            <a:custGeom>
              <a:avLst/>
              <a:gdLst/>
              <a:ahLst/>
              <a:cxnLst/>
              <a:rect l="l" t="t" r="r" b="b"/>
              <a:pathLst>
                <a:path w="100329" h="70485">
                  <a:moveTo>
                    <a:pt x="3822" y="63728"/>
                  </a:moveTo>
                  <a:lnTo>
                    <a:pt x="3111" y="63728"/>
                  </a:lnTo>
                  <a:lnTo>
                    <a:pt x="3111" y="64350"/>
                  </a:lnTo>
                  <a:lnTo>
                    <a:pt x="3048" y="65214"/>
                  </a:lnTo>
                  <a:lnTo>
                    <a:pt x="2921" y="66979"/>
                  </a:lnTo>
                  <a:lnTo>
                    <a:pt x="2730" y="67449"/>
                  </a:lnTo>
                  <a:lnTo>
                    <a:pt x="2387" y="67691"/>
                  </a:lnTo>
                  <a:lnTo>
                    <a:pt x="1371" y="67691"/>
                  </a:lnTo>
                  <a:lnTo>
                    <a:pt x="1028" y="67449"/>
                  </a:lnTo>
                  <a:lnTo>
                    <a:pt x="838" y="66979"/>
                  </a:lnTo>
                  <a:lnTo>
                    <a:pt x="787" y="64998"/>
                  </a:lnTo>
                  <a:lnTo>
                    <a:pt x="1257" y="64439"/>
                  </a:lnTo>
                  <a:lnTo>
                    <a:pt x="1536" y="64287"/>
                  </a:lnTo>
                  <a:lnTo>
                    <a:pt x="2362" y="64287"/>
                  </a:lnTo>
                  <a:lnTo>
                    <a:pt x="2717" y="64516"/>
                  </a:lnTo>
                  <a:lnTo>
                    <a:pt x="3048" y="65214"/>
                  </a:lnTo>
                  <a:lnTo>
                    <a:pt x="3048" y="64262"/>
                  </a:lnTo>
                  <a:lnTo>
                    <a:pt x="2857" y="64008"/>
                  </a:lnTo>
                  <a:lnTo>
                    <a:pt x="2463" y="63728"/>
                  </a:lnTo>
                  <a:lnTo>
                    <a:pt x="2146" y="63627"/>
                  </a:lnTo>
                  <a:lnTo>
                    <a:pt x="1219" y="63627"/>
                  </a:lnTo>
                  <a:lnTo>
                    <a:pt x="774" y="63855"/>
                  </a:lnTo>
                  <a:lnTo>
                    <a:pt x="76" y="64770"/>
                  </a:lnTo>
                  <a:lnTo>
                    <a:pt x="0" y="64998"/>
                  </a:lnTo>
                  <a:lnTo>
                    <a:pt x="127" y="67437"/>
                  </a:lnTo>
                  <a:lnTo>
                    <a:pt x="825" y="68148"/>
                  </a:lnTo>
                  <a:lnTo>
                    <a:pt x="1257" y="68326"/>
                  </a:lnTo>
                  <a:lnTo>
                    <a:pt x="2057" y="68326"/>
                  </a:lnTo>
                  <a:lnTo>
                    <a:pt x="2336" y="68262"/>
                  </a:lnTo>
                  <a:lnTo>
                    <a:pt x="2781" y="68033"/>
                  </a:lnTo>
                  <a:lnTo>
                    <a:pt x="2946" y="67868"/>
                  </a:lnTo>
                  <a:lnTo>
                    <a:pt x="3060" y="67691"/>
                  </a:lnTo>
                  <a:lnTo>
                    <a:pt x="3073" y="69964"/>
                  </a:lnTo>
                  <a:lnTo>
                    <a:pt x="3822" y="69964"/>
                  </a:lnTo>
                  <a:lnTo>
                    <a:pt x="3822" y="67678"/>
                  </a:lnTo>
                  <a:lnTo>
                    <a:pt x="3822" y="64350"/>
                  </a:lnTo>
                  <a:lnTo>
                    <a:pt x="3822" y="63728"/>
                  </a:lnTo>
                  <a:close/>
                </a:path>
                <a:path w="100329" h="70485">
                  <a:moveTo>
                    <a:pt x="3822" y="48234"/>
                  </a:moveTo>
                  <a:lnTo>
                    <a:pt x="3111" y="48234"/>
                  </a:lnTo>
                  <a:lnTo>
                    <a:pt x="3111" y="48856"/>
                  </a:lnTo>
                  <a:lnTo>
                    <a:pt x="3048" y="49720"/>
                  </a:lnTo>
                  <a:lnTo>
                    <a:pt x="2921" y="51498"/>
                  </a:lnTo>
                  <a:lnTo>
                    <a:pt x="2730" y="51955"/>
                  </a:lnTo>
                  <a:lnTo>
                    <a:pt x="2387" y="52197"/>
                  </a:lnTo>
                  <a:lnTo>
                    <a:pt x="1371" y="52197"/>
                  </a:lnTo>
                  <a:lnTo>
                    <a:pt x="1028" y="51955"/>
                  </a:lnTo>
                  <a:lnTo>
                    <a:pt x="838" y="51498"/>
                  </a:lnTo>
                  <a:lnTo>
                    <a:pt x="787" y="49504"/>
                  </a:lnTo>
                  <a:lnTo>
                    <a:pt x="1257" y="48945"/>
                  </a:lnTo>
                  <a:lnTo>
                    <a:pt x="1536" y="48793"/>
                  </a:lnTo>
                  <a:lnTo>
                    <a:pt x="2362" y="48793"/>
                  </a:lnTo>
                  <a:lnTo>
                    <a:pt x="2717" y="49022"/>
                  </a:lnTo>
                  <a:lnTo>
                    <a:pt x="3048" y="49720"/>
                  </a:lnTo>
                  <a:lnTo>
                    <a:pt x="3048" y="48768"/>
                  </a:lnTo>
                  <a:lnTo>
                    <a:pt x="2857" y="48514"/>
                  </a:lnTo>
                  <a:lnTo>
                    <a:pt x="2463" y="48234"/>
                  </a:lnTo>
                  <a:lnTo>
                    <a:pt x="2146" y="48133"/>
                  </a:lnTo>
                  <a:lnTo>
                    <a:pt x="1219" y="48133"/>
                  </a:lnTo>
                  <a:lnTo>
                    <a:pt x="774" y="48361"/>
                  </a:lnTo>
                  <a:lnTo>
                    <a:pt x="76" y="49288"/>
                  </a:lnTo>
                  <a:lnTo>
                    <a:pt x="0" y="49504"/>
                  </a:lnTo>
                  <a:lnTo>
                    <a:pt x="127" y="51943"/>
                  </a:lnTo>
                  <a:lnTo>
                    <a:pt x="825" y="52654"/>
                  </a:lnTo>
                  <a:lnTo>
                    <a:pt x="1257" y="52844"/>
                  </a:lnTo>
                  <a:lnTo>
                    <a:pt x="2057" y="52844"/>
                  </a:lnTo>
                  <a:lnTo>
                    <a:pt x="2336" y="52768"/>
                  </a:lnTo>
                  <a:lnTo>
                    <a:pt x="2781" y="52539"/>
                  </a:lnTo>
                  <a:lnTo>
                    <a:pt x="2946" y="52374"/>
                  </a:lnTo>
                  <a:lnTo>
                    <a:pt x="3060" y="52197"/>
                  </a:lnTo>
                  <a:lnTo>
                    <a:pt x="3073" y="54470"/>
                  </a:lnTo>
                  <a:lnTo>
                    <a:pt x="3822" y="54470"/>
                  </a:lnTo>
                  <a:lnTo>
                    <a:pt x="3822" y="52184"/>
                  </a:lnTo>
                  <a:lnTo>
                    <a:pt x="3822" y="48856"/>
                  </a:lnTo>
                  <a:lnTo>
                    <a:pt x="3822" y="48234"/>
                  </a:lnTo>
                  <a:close/>
                </a:path>
                <a:path w="100329" h="70485">
                  <a:moveTo>
                    <a:pt x="3822" y="32740"/>
                  </a:moveTo>
                  <a:lnTo>
                    <a:pt x="3111" y="32740"/>
                  </a:lnTo>
                  <a:lnTo>
                    <a:pt x="3111" y="33362"/>
                  </a:lnTo>
                  <a:lnTo>
                    <a:pt x="3048" y="34226"/>
                  </a:lnTo>
                  <a:lnTo>
                    <a:pt x="2921" y="35991"/>
                  </a:lnTo>
                  <a:lnTo>
                    <a:pt x="2730" y="36461"/>
                  </a:lnTo>
                  <a:lnTo>
                    <a:pt x="2387" y="36690"/>
                  </a:lnTo>
                  <a:lnTo>
                    <a:pt x="1371" y="36690"/>
                  </a:lnTo>
                  <a:lnTo>
                    <a:pt x="1028" y="36461"/>
                  </a:lnTo>
                  <a:lnTo>
                    <a:pt x="838" y="35991"/>
                  </a:lnTo>
                  <a:lnTo>
                    <a:pt x="787" y="34010"/>
                  </a:lnTo>
                  <a:lnTo>
                    <a:pt x="1257" y="33439"/>
                  </a:lnTo>
                  <a:lnTo>
                    <a:pt x="1536" y="33299"/>
                  </a:lnTo>
                  <a:lnTo>
                    <a:pt x="2362" y="33299"/>
                  </a:lnTo>
                  <a:lnTo>
                    <a:pt x="2717" y="33528"/>
                  </a:lnTo>
                  <a:lnTo>
                    <a:pt x="3048" y="34226"/>
                  </a:lnTo>
                  <a:lnTo>
                    <a:pt x="3048" y="33274"/>
                  </a:lnTo>
                  <a:lnTo>
                    <a:pt x="2857" y="33020"/>
                  </a:lnTo>
                  <a:lnTo>
                    <a:pt x="2463" y="32740"/>
                  </a:lnTo>
                  <a:lnTo>
                    <a:pt x="2146" y="32639"/>
                  </a:lnTo>
                  <a:lnTo>
                    <a:pt x="1219" y="32639"/>
                  </a:lnTo>
                  <a:lnTo>
                    <a:pt x="774" y="32867"/>
                  </a:lnTo>
                  <a:lnTo>
                    <a:pt x="76" y="33782"/>
                  </a:lnTo>
                  <a:lnTo>
                    <a:pt x="0" y="34010"/>
                  </a:lnTo>
                  <a:lnTo>
                    <a:pt x="127" y="36449"/>
                  </a:lnTo>
                  <a:lnTo>
                    <a:pt x="825" y="37160"/>
                  </a:lnTo>
                  <a:lnTo>
                    <a:pt x="1257" y="37338"/>
                  </a:lnTo>
                  <a:lnTo>
                    <a:pt x="2057" y="37338"/>
                  </a:lnTo>
                  <a:lnTo>
                    <a:pt x="2336" y="37274"/>
                  </a:lnTo>
                  <a:lnTo>
                    <a:pt x="2781" y="37045"/>
                  </a:lnTo>
                  <a:lnTo>
                    <a:pt x="2946" y="36880"/>
                  </a:lnTo>
                  <a:lnTo>
                    <a:pt x="3060" y="36690"/>
                  </a:lnTo>
                  <a:lnTo>
                    <a:pt x="3073" y="38976"/>
                  </a:lnTo>
                  <a:lnTo>
                    <a:pt x="3822" y="38976"/>
                  </a:lnTo>
                  <a:lnTo>
                    <a:pt x="3822" y="36690"/>
                  </a:lnTo>
                  <a:lnTo>
                    <a:pt x="3822" y="33362"/>
                  </a:lnTo>
                  <a:lnTo>
                    <a:pt x="3822" y="32740"/>
                  </a:lnTo>
                  <a:close/>
                </a:path>
                <a:path w="100329" h="70485">
                  <a:moveTo>
                    <a:pt x="3822" y="17246"/>
                  </a:moveTo>
                  <a:lnTo>
                    <a:pt x="3111" y="17246"/>
                  </a:lnTo>
                  <a:lnTo>
                    <a:pt x="3111" y="17856"/>
                  </a:lnTo>
                  <a:lnTo>
                    <a:pt x="3048" y="18732"/>
                  </a:lnTo>
                  <a:lnTo>
                    <a:pt x="2921" y="20497"/>
                  </a:lnTo>
                  <a:lnTo>
                    <a:pt x="2730" y="20967"/>
                  </a:lnTo>
                  <a:lnTo>
                    <a:pt x="2387" y="21196"/>
                  </a:lnTo>
                  <a:lnTo>
                    <a:pt x="1371" y="21196"/>
                  </a:lnTo>
                  <a:lnTo>
                    <a:pt x="1028" y="20967"/>
                  </a:lnTo>
                  <a:lnTo>
                    <a:pt x="838" y="20497"/>
                  </a:lnTo>
                  <a:lnTo>
                    <a:pt x="787" y="18503"/>
                  </a:lnTo>
                  <a:lnTo>
                    <a:pt x="1257" y="17945"/>
                  </a:lnTo>
                  <a:lnTo>
                    <a:pt x="1536" y="17805"/>
                  </a:lnTo>
                  <a:lnTo>
                    <a:pt x="2362" y="17805"/>
                  </a:lnTo>
                  <a:lnTo>
                    <a:pt x="2717" y="18021"/>
                  </a:lnTo>
                  <a:lnTo>
                    <a:pt x="3048" y="18732"/>
                  </a:lnTo>
                  <a:lnTo>
                    <a:pt x="3048" y="17780"/>
                  </a:lnTo>
                  <a:lnTo>
                    <a:pt x="2857" y="17526"/>
                  </a:lnTo>
                  <a:lnTo>
                    <a:pt x="2463" y="17246"/>
                  </a:lnTo>
                  <a:lnTo>
                    <a:pt x="2146" y="17145"/>
                  </a:lnTo>
                  <a:lnTo>
                    <a:pt x="1219" y="17145"/>
                  </a:lnTo>
                  <a:lnTo>
                    <a:pt x="774" y="17373"/>
                  </a:lnTo>
                  <a:lnTo>
                    <a:pt x="76" y="18288"/>
                  </a:lnTo>
                  <a:lnTo>
                    <a:pt x="0" y="18503"/>
                  </a:lnTo>
                  <a:lnTo>
                    <a:pt x="127" y="20955"/>
                  </a:lnTo>
                  <a:lnTo>
                    <a:pt x="825" y="21653"/>
                  </a:lnTo>
                  <a:lnTo>
                    <a:pt x="1257" y="21844"/>
                  </a:lnTo>
                  <a:lnTo>
                    <a:pt x="2057" y="21844"/>
                  </a:lnTo>
                  <a:lnTo>
                    <a:pt x="2336" y="21780"/>
                  </a:lnTo>
                  <a:lnTo>
                    <a:pt x="2781" y="21539"/>
                  </a:lnTo>
                  <a:lnTo>
                    <a:pt x="2946" y="21386"/>
                  </a:lnTo>
                  <a:lnTo>
                    <a:pt x="3060" y="21196"/>
                  </a:lnTo>
                  <a:lnTo>
                    <a:pt x="3073" y="23482"/>
                  </a:lnTo>
                  <a:lnTo>
                    <a:pt x="3822" y="23482"/>
                  </a:lnTo>
                  <a:lnTo>
                    <a:pt x="3822" y="21183"/>
                  </a:lnTo>
                  <a:lnTo>
                    <a:pt x="3822" y="17856"/>
                  </a:lnTo>
                  <a:lnTo>
                    <a:pt x="3822" y="17246"/>
                  </a:lnTo>
                  <a:close/>
                </a:path>
                <a:path w="100329" h="70485">
                  <a:moveTo>
                    <a:pt x="3822" y="1752"/>
                  </a:moveTo>
                  <a:lnTo>
                    <a:pt x="3111" y="1752"/>
                  </a:lnTo>
                  <a:lnTo>
                    <a:pt x="3111" y="2374"/>
                  </a:lnTo>
                  <a:lnTo>
                    <a:pt x="3048" y="3238"/>
                  </a:lnTo>
                  <a:lnTo>
                    <a:pt x="2921" y="5003"/>
                  </a:lnTo>
                  <a:lnTo>
                    <a:pt x="2730" y="5473"/>
                  </a:lnTo>
                  <a:lnTo>
                    <a:pt x="2387" y="5702"/>
                  </a:lnTo>
                  <a:lnTo>
                    <a:pt x="1371" y="5702"/>
                  </a:lnTo>
                  <a:lnTo>
                    <a:pt x="1028" y="5473"/>
                  </a:lnTo>
                  <a:lnTo>
                    <a:pt x="838" y="5003"/>
                  </a:lnTo>
                  <a:lnTo>
                    <a:pt x="787" y="3009"/>
                  </a:lnTo>
                  <a:lnTo>
                    <a:pt x="1257" y="2451"/>
                  </a:lnTo>
                  <a:lnTo>
                    <a:pt x="1536" y="2311"/>
                  </a:lnTo>
                  <a:lnTo>
                    <a:pt x="2362" y="2311"/>
                  </a:lnTo>
                  <a:lnTo>
                    <a:pt x="2717" y="2540"/>
                  </a:lnTo>
                  <a:lnTo>
                    <a:pt x="3048" y="3238"/>
                  </a:lnTo>
                  <a:lnTo>
                    <a:pt x="3048" y="2286"/>
                  </a:lnTo>
                  <a:lnTo>
                    <a:pt x="2857" y="2032"/>
                  </a:lnTo>
                  <a:lnTo>
                    <a:pt x="2463" y="1752"/>
                  </a:lnTo>
                  <a:lnTo>
                    <a:pt x="2146" y="1651"/>
                  </a:lnTo>
                  <a:lnTo>
                    <a:pt x="1219" y="1651"/>
                  </a:lnTo>
                  <a:lnTo>
                    <a:pt x="774" y="1879"/>
                  </a:lnTo>
                  <a:lnTo>
                    <a:pt x="76" y="2794"/>
                  </a:lnTo>
                  <a:lnTo>
                    <a:pt x="0" y="3009"/>
                  </a:lnTo>
                  <a:lnTo>
                    <a:pt x="127" y="5461"/>
                  </a:lnTo>
                  <a:lnTo>
                    <a:pt x="825" y="6159"/>
                  </a:lnTo>
                  <a:lnTo>
                    <a:pt x="1257" y="6350"/>
                  </a:lnTo>
                  <a:lnTo>
                    <a:pt x="2057" y="6350"/>
                  </a:lnTo>
                  <a:lnTo>
                    <a:pt x="2336" y="6286"/>
                  </a:lnTo>
                  <a:lnTo>
                    <a:pt x="2781" y="6057"/>
                  </a:lnTo>
                  <a:lnTo>
                    <a:pt x="2946" y="5892"/>
                  </a:lnTo>
                  <a:lnTo>
                    <a:pt x="3060" y="5702"/>
                  </a:lnTo>
                  <a:lnTo>
                    <a:pt x="3073" y="7988"/>
                  </a:lnTo>
                  <a:lnTo>
                    <a:pt x="3822" y="7988"/>
                  </a:lnTo>
                  <a:lnTo>
                    <a:pt x="3822" y="5689"/>
                  </a:lnTo>
                  <a:lnTo>
                    <a:pt x="3822" y="2374"/>
                  </a:lnTo>
                  <a:lnTo>
                    <a:pt x="3822" y="1752"/>
                  </a:lnTo>
                  <a:close/>
                </a:path>
                <a:path w="100329" h="70485">
                  <a:moveTo>
                    <a:pt x="8445" y="49733"/>
                  </a:moveTo>
                  <a:lnTo>
                    <a:pt x="8382" y="49136"/>
                  </a:lnTo>
                  <a:lnTo>
                    <a:pt x="8191" y="48717"/>
                  </a:lnTo>
                  <a:lnTo>
                    <a:pt x="7874" y="48475"/>
                  </a:lnTo>
                  <a:lnTo>
                    <a:pt x="7556" y="48234"/>
                  </a:lnTo>
                  <a:lnTo>
                    <a:pt x="7150" y="48107"/>
                  </a:lnTo>
                  <a:lnTo>
                    <a:pt x="6070" y="48107"/>
                  </a:lnTo>
                  <a:lnTo>
                    <a:pt x="5575" y="48323"/>
                  </a:lnTo>
                  <a:lnTo>
                    <a:pt x="4826" y="49199"/>
                  </a:lnTo>
                  <a:lnTo>
                    <a:pt x="4622" y="49809"/>
                  </a:lnTo>
                  <a:lnTo>
                    <a:pt x="4622" y="51231"/>
                  </a:lnTo>
                  <a:lnTo>
                    <a:pt x="4800" y="51765"/>
                  </a:lnTo>
                  <a:lnTo>
                    <a:pt x="5499" y="52603"/>
                  </a:lnTo>
                  <a:lnTo>
                    <a:pt x="5969" y="52819"/>
                  </a:lnTo>
                  <a:lnTo>
                    <a:pt x="7061" y="52819"/>
                  </a:lnTo>
                  <a:lnTo>
                    <a:pt x="7493" y="52679"/>
                  </a:lnTo>
                  <a:lnTo>
                    <a:pt x="8153" y="52133"/>
                  </a:lnTo>
                  <a:lnTo>
                    <a:pt x="8356" y="51701"/>
                  </a:lnTo>
                  <a:lnTo>
                    <a:pt x="8445" y="51117"/>
                  </a:lnTo>
                  <a:lnTo>
                    <a:pt x="7708" y="51117"/>
                  </a:lnTo>
                  <a:lnTo>
                    <a:pt x="7645" y="51447"/>
                  </a:lnTo>
                  <a:lnTo>
                    <a:pt x="7518" y="51701"/>
                  </a:lnTo>
                  <a:lnTo>
                    <a:pt x="7162" y="52082"/>
                  </a:lnTo>
                  <a:lnTo>
                    <a:pt x="6908" y="52184"/>
                  </a:lnTo>
                  <a:lnTo>
                    <a:pt x="6197" y="52184"/>
                  </a:lnTo>
                  <a:lnTo>
                    <a:pt x="5905" y="52031"/>
                  </a:lnTo>
                  <a:lnTo>
                    <a:pt x="5524" y="51422"/>
                  </a:lnTo>
                  <a:lnTo>
                    <a:pt x="5435" y="51041"/>
                  </a:lnTo>
                  <a:lnTo>
                    <a:pt x="5435" y="50152"/>
                  </a:lnTo>
                  <a:lnTo>
                    <a:pt x="5499" y="49784"/>
                  </a:lnTo>
                  <a:lnTo>
                    <a:pt x="5829" y="49009"/>
                  </a:lnTo>
                  <a:lnTo>
                    <a:pt x="6172" y="48780"/>
                  </a:lnTo>
                  <a:lnTo>
                    <a:pt x="6997" y="48780"/>
                  </a:lnTo>
                  <a:lnTo>
                    <a:pt x="7251" y="48869"/>
                  </a:lnTo>
                  <a:lnTo>
                    <a:pt x="7569" y="49237"/>
                  </a:lnTo>
                  <a:lnTo>
                    <a:pt x="7670" y="49453"/>
                  </a:lnTo>
                  <a:lnTo>
                    <a:pt x="7708" y="49733"/>
                  </a:lnTo>
                  <a:lnTo>
                    <a:pt x="8445" y="49733"/>
                  </a:lnTo>
                  <a:close/>
                </a:path>
                <a:path w="100329" h="70485">
                  <a:moveTo>
                    <a:pt x="8445" y="34239"/>
                  </a:moveTo>
                  <a:lnTo>
                    <a:pt x="8382" y="33642"/>
                  </a:lnTo>
                  <a:lnTo>
                    <a:pt x="8191" y="33223"/>
                  </a:lnTo>
                  <a:lnTo>
                    <a:pt x="7874" y="32981"/>
                  </a:lnTo>
                  <a:lnTo>
                    <a:pt x="7556" y="32740"/>
                  </a:lnTo>
                  <a:lnTo>
                    <a:pt x="7150" y="32613"/>
                  </a:lnTo>
                  <a:lnTo>
                    <a:pt x="6070" y="32613"/>
                  </a:lnTo>
                  <a:lnTo>
                    <a:pt x="5575" y="32829"/>
                  </a:lnTo>
                  <a:lnTo>
                    <a:pt x="4826" y="33705"/>
                  </a:lnTo>
                  <a:lnTo>
                    <a:pt x="4622" y="34315"/>
                  </a:lnTo>
                  <a:lnTo>
                    <a:pt x="4622" y="35725"/>
                  </a:lnTo>
                  <a:lnTo>
                    <a:pt x="4800" y="36258"/>
                  </a:lnTo>
                  <a:lnTo>
                    <a:pt x="5499" y="37109"/>
                  </a:lnTo>
                  <a:lnTo>
                    <a:pt x="5969" y="37325"/>
                  </a:lnTo>
                  <a:lnTo>
                    <a:pt x="7061" y="37325"/>
                  </a:lnTo>
                  <a:lnTo>
                    <a:pt x="7493" y="37185"/>
                  </a:lnTo>
                  <a:lnTo>
                    <a:pt x="8153" y="36639"/>
                  </a:lnTo>
                  <a:lnTo>
                    <a:pt x="8356" y="36207"/>
                  </a:lnTo>
                  <a:lnTo>
                    <a:pt x="8445" y="35623"/>
                  </a:lnTo>
                  <a:lnTo>
                    <a:pt x="7708" y="35623"/>
                  </a:lnTo>
                  <a:lnTo>
                    <a:pt x="7645" y="35953"/>
                  </a:lnTo>
                  <a:lnTo>
                    <a:pt x="7518" y="36207"/>
                  </a:lnTo>
                  <a:lnTo>
                    <a:pt x="7162" y="36588"/>
                  </a:lnTo>
                  <a:lnTo>
                    <a:pt x="6908" y="36690"/>
                  </a:lnTo>
                  <a:lnTo>
                    <a:pt x="6197" y="36690"/>
                  </a:lnTo>
                  <a:lnTo>
                    <a:pt x="5905" y="36525"/>
                  </a:lnTo>
                  <a:lnTo>
                    <a:pt x="5524" y="35915"/>
                  </a:lnTo>
                  <a:lnTo>
                    <a:pt x="5435" y="35547"/>
                  </a:lnTo>
                  <a:lnTo>
                    <a:pt x="5435" y="34658"/>
                  </a:lnTo>
                  <a:lnTo>
                    <a:pt x="5499" y="34277"/>
                  </a:lnTo>
                  <a:lnTo>
                    <a:pt x="5829" y="33515"/>
                  </a:lnTo>
                  <a:lnTo>
                    <a:pt x="6172" y="33274"/>
                  </a:lnTo>
                  <a:lnTo>
                    <a:pt x="6997" y="33274"/>
                  </a:lnTo>
                  <a:lnTo>
                    <a:pt x="7251" y="33375"/>
                  </a:lnTo>
                  <a:lnTo>
                    <a:pt x="7569" y="33743"/>
                  </a:lnTo>
                  <a:lnTo>
                    <a:pt x="7670" y="33959"/>
                  </a:lnTo>
                  <a:lnTo>
                    <a:pt x="7708" y="34239"/>
                  </a:lnTo>
                  <a:lnTo>
                    <a:pt x="8445" y="34239"/>
                  </a:lnTo>
                  <a:close/>
                </a:path>
                <a:path w="100329" h="70485">
                  <a:moveTo>
                    <a:pt x="8445" y="18745"/>
                  </a:moveTo>
                  <a:lnTo>
                    <a:pt x="8382" y="18148"/>
                  </a:lnTo>
                  <a:lnTo>
                    <a:pt x="8191" y="17716"/>
                  </a:lnTo>
                  <a:lnTo>
                    <a:pt x="7874" y="17487"/>
                  </a:lnTo>
                  <a:lnTo>
                    <a:pt x="7556" y="17233"/>
                  </a:lnTo>
                  <a:lnTo>
                    <a:pt x="7150" y="17119"/>
                  </a:lnTo>
                  <a:lnTo>
                    <a:pt x="6070" y="17119"/>
                  </a:lnTo>
                  <a:lnTo>
                    <a:pt x="5575" y="17335"/>
                  </a:lnTo>
                  <a:lnTo>
                    <a:pt x="4826" y="18199"/>
                  </a:lnTo>
                  <a:lnTo>
                    <a:pt x="4622" y="18808"/>
                  </a:lnTo>
                  <a:lnTo>
                    <a:pt x="4622" y="20231"/>
                  </a:lnTo>
                  <a:lnTo>
                    <a:pt x="4800" y="20764"/>
                  </a:lnTo>
                  <a:lnTo>
                    <a:pt x="5499" y="21615"/>
                  </a:lnTo>
                  <a:lnTo>
                    <a:pt x="5969" y="21831"/>
                  </a:lnTo>
                  <a:lnTo>
                    <a:pt x="7061" y="21831"/>
                  </a:lnTo>
                  <a:lnTo>
                    <a:pt x="7493" y="21691"/>
                  </a:lnTo>
                  <a:lnTo>
                    <a:pt x="8153" y="21145"/>
                  </a:lnTo>
                  <a:lnTo>
                    <a:pt x="8356" y="20713"/>
                  </a:lnTo>
                  <a:lnTo>
                    <a:pt x="8445" y="20129"/>
                  </a:lnTo>
                  <a:lnTo>
                    <a:pt x="7708" y="20129"/>
                  </a:lnTo>
                  <a:lnTo>
                    <a:pt x="7645" y="20447"/>
                  </a:lnTo>
                  <a:lnTo>
                    <a:pt x="7518" y="20713"/>
                  </a:lnTo>
                  <a:lnTo>
                    <a:pt x="7162" y="21094"/>
                  </a:lnTo>
                  <a:lnTo>
                    <a:pt x="6908" y="21183"/>
                  </a:lnTo>
                  <a:lnTo>
                    <a:pt x="6197" y="21183"/>
                  </a:lnTo>
                  <a:lnTo>
                    <a:pt x="5905" y="21031"/>
                  </a:lnTo>
                  <a:lnTo>
                    <a:pt x="5524" y="20421"/>
                  </a:lnTo>
                  <a:lnTo>
                    <a:pt x="5435" y="20053"/>
                  </a:lnTo>
                  <a:lnTo>
                    <a:pt x="5435" y="19164"/>
                  </a:lnTo>
                  <a:lnTo>
                    <a:pt x="5499" y="18783"/>
                  </a:lnTo>
                  <a:lnTo>
                    <a:pt x="5829" y="18021"/>
                  </a:lnTo>
                  <a:lnTo>
                    <a:pt x="6172" y="17780"/>
                  </a:lnTo>
                  <a:lnTo>
                    <a:pt x="6997" y="17780"/>
                  </a:lnTo>
                  <a:lnTo>
                    <a:pt x="7251" y="17881"/>
                  </a:lnTo>
                  <a:lnTo>
                    <a:pt x="7569" y="18237"/>
                  </a:lnTo>
                  <a:lnTo>
                    <a:pt x="7670" y="18465"/>
                  </a:lnTo>
                  <a:lnTo>
                    <a:pt x="7708" y="18745"/>
                  </a:lnTo>
                  <a:lnTo>
                    <a:pt x="8445" y="18745"/>
                  </a:lnTo>
                  <a:close/>
                </a:path>
                <a:path w="100329" h="70485">
                  <a:moveTo>
                    <a:pt x="8445" y="3251"/>
                  </a:moveTo>
                  <a:lnTo>
                    <a:pt x="8382" y="2654"/>
                  </a:lnTo>
                  <a:lnTo>
                    <a:pt x="8191" y="2235"/>
                  </a:lnTo>
                  <a:lnTo>
                    <a:pt x="7874" y="1993"/>
                  </a:lnTo>
                  <a:lnTo>
                    <a:pt x="7556" y="1739"/>
                  </a:lnTo>
                  <a:lnTo>
                    <a:pt x="7150" y="1625"/>
                  </a:lnTo>
                  <a:lnTo>
                    <a:pt x="6070" y="1625"/>
                  </a:lnTo>
                  <a:lnTo>
                    <a:pt x="5575" y="1841"/>
                  </a:lnTo>
                  <a:lnTo>
                    <a:pt x="4826" y="2705"/>
                  </a:lnTo>
                  <a:lnTo>
                    <a:pt x="4622" y="3314"/>
                  </a:lnTo>
                  <a:lnTo>
                    <a:pt x="4622" y="4737"/>
                  </a:lnTo>
                  <a:lnTo>
                    <a:pt x="4800" y="5270"/>
                  </a:lnTo>
                  <a:lnTo>
                    <a:pt x="5499" y="6121"/>
                  </a:lnTo>
                  <a:lnTo>
                    <a:pt x="5969" y="6337"/>
                  </a:lnTo>
                  <a:lnTo>
                    <a:pt x="7061" y="6337"/>
                  </a:lnTo>
                  <a:lnTo>
                    <a:pt x="7493" y="6197"/>
                  </a:lnTo>
                  <a:lnTo>
                    <a:pt x="8153" y="5651"/>
                  </a:lnTo>
                  <a:lnTo>
                    <a:pt x="8356" y="5219"/>
                  </a:lnTo>
                  <a:lnTo>
                    <a:pt x="8445" y="4635"/>
                  </a:lnTo>
                  <a:lnTo>
                    <a:pt x="7708" y="4635"/>
                  </a:lnTo>
                  <a:lnTo>
                    <a:pt x="7645" y="4953"/>
                  </a:lnTo>
                  <a:lnTo>
                    <a:pt x="7518" y="5219"/>
                  </a:lnTo>
                  <a:lnTo>
                    <a:pt x="7162" y="5600"/>
                  </a:lnTo>
                  <a:lnTo>
                    <a:pt x="6908" y="5689"/>
                  </a:lnTo>
                  <a:lnTo>
                    <a:pt x="6197" y="5689"/>
                  </a:lnTo>
                  <a:lnTo>
                    <a:pt x="5905" y="5537"/>
                  </a:lnTo>
                  <a:lnTo>
                    <a:pt x="5524" y="4927"/>
                  </a:lnTo>
                  <a:lnTo>
                    <a:pt x="5435" y="4559"/>
                  </a:lnTo>
                  <a:lnTo>
                    <a:pt x="5435" y="3670"/>
                  </a:lnTo>
                  <a:lnTo>
                    <a:pt x="5499" y="3289"/>
                  </a:lnTo>
                  <a:lnTo>
                    <a:pt x="5829" y="2527"/>
                  </a:lnTo>
                  <a:lnTo>
                    <a:pt x="6172" y="2286"/>
                  </a:lnTo>
                  <a:lnTo>
                    <a:pt x="6997" y="2286"/>
                  </a:lnTo>
                  <a:lnTo>
                    <a:pt x="7251" y="2387"/>
                  </a:lnTo>
                  <a:lnTo>
                    <a:pt x="7569" y="2743"/>
                  </a:lnTo>
                  <a:lnTo>
                    <a:pt x="7670" y="2971"/>
                  </a:lnTo>
                  <a:lnTo>
                    <a:pt x="7708" y="3251"/>
                  </a:lnTo>
                  <a:lnTo>
                    <a:pt x="8445" y="3251"/>
                  </a:lnTo>
                  <a:close/>
                </a:path>
                <a:path w="100329" h="70485">
                  <a:moveTo>
                    <a:pt x="12712" y="49733"/>
                  </a:moveTo>
                  <a:lnTo>
                    <a:pt x="11417" y="48107"/>
                  </a:lnTo>
                  <a:lnTo>
                    <a:pt x="10325" y="48107"/>
                  </a:lnTo>
                  <a:lnTo>
                    <a:pt x="9842" y="48323"/>
                  </a:lnTo>
                  <a:lnTo>
                    <a:pt x="9080" y="49199"/>
                  </a:lnTo>
                  <a:lnTo>
                    <a:pt x="8890" y="49809"/>
                  </a:lnTo>
                  <a:lnTo>
                    <a:pt x="8890" y="51231"/>
                  </a:lnTo>
                  <a:lnTo>
                    <a:pt x="9067" y="51765"/>
                  </a:lnTo>
                  <a:lnTo>
                    <a:pt x="9753" y="52603"/>
                  </a:lnTo>
                  <a:lnTo>
                    <a:pt x="10223" y="52819"/>
                  </a:lnTo>
                  <a:lnTo>
                    <a:pt x="11328" y="52819"/>
                  </a:lnTo>
                  <a:lnTo>
                    <a:pt x="11747" y="52679"/>
                  </a:lnTo>
                  <a:lnTo>
                    <a:pt x="12420" y="52133"/>
                  </a:lnTo>
                  <a:lnTo>
                    <a:pt x="12623" y="51701"/>
                  </a:lnTo>
                  <a:lnTo>
                    <a:pt x="12712" y="51117"/>
                  </a:lnTo>
                  <a:lnTo>
                    <a:pt x="11976" y="51117"/>
                  </a:lnTo>
                  <a:lnTo>
                    <a:pt x="11912" y="51447"/>
                  </a:lnTo>
                  <a:lnTo>
                    <a:pt x="11785" y="51701"/>
                  </a:lnTo>
                  <a:lnTo>
                    <a:pt x="11417" y="52082"/>
                  </a:lnTo>
                  <a:lnTo>
                    <a:pt x="11176" y="52184"/>
                  </a:lnTo>
                  <a:lnTo>
                    <a:pt x="10464" y="52184"/>
                  </a:lnTo>
                  <a:lnTo>
                    <a:pt x="10160" y="52031"/>
                  </a:lnTo>
                  <a:lnTo>
                    <a:pt x="9779" y="51422"/>
                  </a:lnTo>
                  <a:lnTo>
                    <a:pt x="9690" y="51041"/>
                  </a:lnTo>
                  <a:lnTo>
                    <a:pt x="9690" y="50152"/>
                  </a:lnTo>
                  <a:lnTo>
                    <a:pt x="9753" y="49784"/>
                  </a:lnTo>
                  <a:lnTo>
                    <a:pt x="10096" y="49009"/>
                  </a:lnTo>
                  <a:lnTo>
                    <a:pt x="10439" y="48780"/>
                  </a:lnTo>
                  <a:lnTo>
                    <a:pt x="11264" y="48780"/>
                  </a:lnTo>
                  <a:lnTo>
                    <a:pt x="11518" y="48869"/>
                  </a:lnTo>
                  <a:lnTo>
                    <a:pt x="11836" y="49237"/>
                  </a:lnTo>
                  <a:lnTo>
                    <a:pt x="11938" y="49453"/>
                  </a:lnTo>
                  <a:lnTo>
                    <a:pt x="11976" y="49733"/>
                  </a:lnTo>
                  <a:lnTo>
                    <a:pt x="12712" y="49733"/>
                  </a:lnTo>
                  <a:close/>
                </a:path>
                <a:path w="100329" h="70485">
                  <a:moveTo>
                    <a:pt x="12712" y="34239"/>
                  </a:moveTo>
                  <a:lnTo>
                    <a:pt x="11417" y="32613"/>
                  </a:lnTo>
                  <a:lnTo>
                    <a:pt x="10325" y="32613"/>
                  </a:lnTo>
                  <a:lnTo>
                    <a:pt x="9842" y="32829"/>
                  </a:lnTo>
                  <a:lnTo>
                    <a:pt x="9080" y="33705"/>
                  </a:lnTo>
                  <a:lnTo>
                    <a:pt x="8890" y="34315"/>
                  </a:lnTo>
                  <a:lnTo>
                    <a:pt x="8890" y="35725"/>
                  </a:lnTo>
                  <a:lnTo>
                    <a:pt x="9067" y="36258"/>
                  </a:lnTo>
                  <a:lnTo>
                    <a:pt x="9753" y="37109"/>
                  </a:lnTo>
                  <a:lnTo>
                    <a:pt x="10223" y="37325"/>
                  </a:lnTo>
                  <a:lnTo>
                    <a:pt x="11328" y="37325"/>
                  </a:lnTo>
                  <a:lnTo>
                    <a:pt x="11747" y="37185"/>
                  </a:lnTo>
                  <a:lnTo>
                    <a:pt x="12420" y="36639"/>
                  </a:lnTo>
                  <a:lnTo>
                    <a:pt x="12623" y="36207"/>
                  </a:lnTo>
                  <a:lnTo>
                    <a:pt x="12712" y="35623"/>
                  </a:lnTo>
                  <a:lnTo>
                    <a:pt x="11976" y="35623"/>
                  </a:lnTo>
                  <a:lnTo>
                    <a:pt x="11912" y="35953"/>
                  </a:lnTo>
                  <a:lnTo>
                    <a:pt x="11785" y="36207"/>
                  </a:lnTo>
                  <a:lnTo>
                    <a:pt x="11417" y="36588"/>
                  </a:lnTo>
                  <a:lnTo>
                    <a:pt x="11176" y="36690"/>
                  </a:lnTo>
                  <a:lnTo>
                    <a:pt x="10464" y="36690"/>
                  </a:lnTo>
                  <a:lnTo>
                    <a:pt x="10160" y="36525"/>
                  </a:lnTo>
                  <a:lnTo>
                    <a:pt x="9779" y="35915"/>
                  </a:lnTo>
                  <a:lnTo>
                    <a:pt x="9690" y="35547"/>
                  </a:lnTo>
                  <a:lnTo>
                    <a:pt x="9690" y="34658"/>
                  </a:lnTo>
                  <a:lnTo>
                    <a:pt x="9753" y="34277"/>
                  </a:lnTo>
                  <a:lnTo>
                    <a:pt x="10096" y="33515"/>
                  </a:lnTo>
                  <a:lnTo>
                    <a:pt x="10439" y="33274"/>
                  </a:lnTo>
                  <a:lnTo>
                    <a:pt x="11264" y="33274"/>
                  </a:lnTo>
                  <a:lnTo>
                    <a:pt x="11518" y="33375"/>
                  </a:lnTo>
                  <a:lnTo>
                    <a:pt x="11836" y="33743"/>
                  </a:lnTo>
                  <a:lnTo>
                    <a:pt x="11938" y="33959"/>
                  </a:lnTo>
                  <a:lnTo>
                    <a:pt x="11976" y="34239"/>
                  </a:lnTo>
                  <a:lnTo>
                    <a:pt x="12712" y="34239"/>
                  </a:lnTo>
                  <a:close/>
                </a:path>
                <a:path w="100329" h="70485">
                  <a:moveTo>
                    <a:pt x="12712" y="18745"/>
                  </a:moveTo>
                  <a:lnTo>
                    <a:pt x="12649" y="18148"/>
                  </a:lnTo>
                  <a:lnTo>
                    <a:pt x="12446" y="17716"/>
                  </a:lnTo>
                  <a:lnTo>
                    <a:pt x="12141" y="17487"/>
                  </a:lnTo>
                  <a:lnTo>
                    <a:pt x="11823" y="17233"/>
                  </a:lnTo>
                  <a:lnTo>
                    <a:pt x="11417" y="17119"/>
                  </a:lnTo>
                  <a:lnTo>
                    <a:pt x="10325" y="17119"/>
                  </a:lnTo>
                  <a:lnTo>
                    <a:pt x="9842" y="17335"/>
                  </a:lnTo>
                  <a:lnTo>
                    <a:pt x="9080" y="18199"/>
                  </a:lnTo>
                  <a:lnTo>
                    <a:pt x="8890" y="18808"/>
                  </a:lnTo>
                  <a:lnTo>
                    <a:pt x="8890" y="20231"/>
                  </a:lnTo>
                  <a:lnTo>
                    <a:pt x="9067" y="20764"/>
                  </a:lnTo>
                  <a:lnTo>
                    <a:pt x="9753" y="21615"/>
                  </a:lnTo>
                  <a:lnTo>
                    <a:pt x="10223" y="21831"/>
                  </a:lnTo>
                  <a:lnTo>
                    <a:pt x="11328" y="21831"/>
                  </a:lnTo>
                  <a:lnTo>
                    <a:pt x="11747" y="21691"/>
                  </a:lnTo>
                  <a:lnTo>
                    <a:pt x="12420" y="21145"/>
                  </a:lnTo>
                  <a:lnTo>
                    <a:pt x="12623" y="20713"/>
                  </a:lnTo>
                  <a:lnTo>
                    <a:pt x="12712" y="20129"/>
                  </a:lnTo>
                  <a:lnTo>
                    <a:pt x="11976" y="20129"/>
                  </a:lnTo>
                  <a:lnTo>
                    <a:pt x="11912" y="20447"/>
                  </a:lnTo>
                  <a:lnTo>
                    <a:pt x="11785" y="20713"/>
                  </a:lnTo>
                  <a:lnTo>
                    <a:pt x="11417" y="21094"/>
                  </a:lnTo>
                  <a:lnTo>
                    <a:pt x="11176" y="21183"/>
                  </a:lnTo>
                  <a:lnTo>
                    <a:pt x="10464" y="21183"/>
                  </a:lnTo>
                  <a:lnTo>
                    <a:pt x="10160" y="21031"/>
                  </a:lnTo>
                  <a:lnTo>
                    <a:pt x="9779" y="20421"/>
                  </a:lnTo>
                  <a:lnTo>
                    <a:pt x="9690" y="20053"/>
                  </a:lnTo>
                  <a:lnTo>
                    <a:pt x="9690" y="19164"/>
                  </a:lnTo>
                  <a:lnTo>
                    <a:pt x="9753" y="18783"/>
                  </a:lnTo>
                  <a:lnTo>
                    <a:pt x="10096" y="18021"/>
                  </a:lnTo>
                  <a:lnTo>
                    <a:pt x="10439" y="17780"/>
                  </a:lnTo>
                  <a:lnTo>
                    <a:pt x="11264" y="17780"/>
                  </a:lnTo>
                  <a:lnTo>
                    <a:pt x="11518" y="17881"/>
                  </a:lnTo>
                  <a:lnTo>
                    <a:pt x="11836" y="18237"/>
                  </a:lnTo>
                  <a:lnTo>
                    <a:pt x="11938" y="18465"/>
                  </a:lnTo>
                  <a:lnTo>
                    <a:pt x="11976" y="18745"/>
                  </a:lnTo>
                  <a:lnTo>
                    <a:pt x="12712" y="18745"/>
                  </a:lnTo>
                  <a:close/>
                </a:path>
                <a:path w="100329" h="70485">
                  <a:moveTo>
                    <a:pt x="12712" y="3251"/>
                  </a:moveTo>
                  <a:lnTo>
                    <a:pt x="12649" y="2654"/>
                  </a:lnTo>
                  <a:lnTo>
                    <a:pt x="12446" y="2235"/>
                  </a:lnTo>
                  <a:lnTo>
                    <a:pt x="12141" y="1993"/>
                  </a:lnTo>
                  <a:lnTo>
                    <a:pt x="11823" y="1739"/>
                  </a:lnTo>
                  <a:lnTo>
                    <a:pt x="11417" y="1625"/>
                  </a:lnTo>
                  <a:lnTo>
                    <a:pt x="10325" y="1625"/>
                  </a:lnTo>
                  <a:lnTo>
                    <a:pt x="9842" y="1841"/>
                  </a:lnTo>
                  <a:lnTo>
                    <a:pt x="9080" y="2705"/>
                  </a:lnTo>
                  <a:lnTo>
                    <a:pt x="8890" y="3314"/>
                  </a:lnTo>
                  <a:lnTo>
                    <a:pt x="8890" y="4737"/>
                  </a:lnTo>
                  <a:lnTo>
                    <a:pt x="9067" y="5270"/>
                  </a:lnTo>
                  <a:lnTo>
                    <a:pt x="9753" y="6121"/>
                  </a:lnTo>
                  <a:lnTo>
                    <a:pt x="10223" y="6337"/>
                  </a:lnTo>
                  <a:lnTo>
                    <a:pt x="11328" y="6337"/>
                  </a:lnTo>
                  <a:lnTo>
                    <a:pt x="11747" y="6197"/>
                  </a:lnTo>
                  <a:lnTo>
                    <a:pt x="12420" y="5651"/>
                  </a:lnTo>
                  <a:lnTo>
                    <a:pt x="12623" y="5219"/>
                  </a:lnTo>
                  <a:lnTo>
                    <a:pt x="12712" y="4635"/>
                  </a:lnTo>
                  <a:lnTo>
                    <a:pt x="11976" y="4635"/>
                  </a:lnTo>
                  <a:lnTo>
                    <a:pt x="11912" y="4953"/>
                  </a:lnTo>
                  <a:lnTo>
                    <a:pt x="11785" y="5219"/>
                  </a:lnTo>
                  <a:lnTo>
                    <a:pt x="11417" y="5600"/>
                  </a:lnTo>
                  <a:lnTo>
                    <a:pt x="11176" y="5689"/>
                  </a:lnTo>
                  <a:lnTo>
                    <a:pt x="10464" y="5689"/>
                  </a:lnTo>
                  <a:lnTo>
                    <a:pt x="10160" y="5537"/>
                  </a:lnTo>
                  <a:lnTo>
                    <a:pt x="9779" y="4927"/>
                  </a:lnTo>
                  <a:lnTo>
                    <a:pt x="9690" y="4559"/>
                  </a:lnTo>
                  <a:lnTo>
                    <a:pt x="9690" y="3670"/>
                  </a:lnTo>
                  <a:lnTo>
                    <a:pt x="9753" y="3289"/>
                  </a:lnTo>
                  <a:lnTo>
                    <a:pt x="10096" y="2527"/>
                  </a:lnTo>
                  <a:lnTo>
                    <a:pt x="10439" y="2286"/>
                  </a:lnTo>
                  <a:lnTo>
                    <a:pt x="11264" y="2286"/>
                  </a:lnTo>
                  <a:lnTo>
                    <a:pt x="11518" y="2387"/>
                  </a:lnTo>
                  <a:lnTo>
                    <a:pt x="11836" y="2743"/>
                  </a:lnTo>
                  <a:lnTo>
                    <a:pt x="11938" y="2971"/>
                  </a:lnTo>
                  <a:lnTo>
                    <a:pt x="11976" y="3251"/>
                  </a:lnTo>
                  <a:lnTo>
                    <a:pt x="12712" y="3251"/>
                  </a:lnTo>
                  <a:close/>
                </a:path>
                <a:path w="100329" h="70485">
                  <a:moveTo>
                    <a:pt x="17653" y="53340"/>
                  </a:moveTo>
                  <a:lnTo>
                    <a:pt x="12903" y="53340"/>
                  </a:lnTo>
                  <a:lnTo>
                    <a:pt x="12903" y="53759"/>
                  </a:lnTo>
                  <a:lnTo>
                    <a:pt x="17653" y="53759"/>
                  </a:lnTo>
                  <a:lnTo>
                    <a:pt x="17653" y="53340"/>
                  </a:lnTo>
                  <a:close/>
                </a:path>
                <a:path w="100329" h="70485">
                  <a:moveTo>
                    <a:pt x="17653" y="37846"/>
                  </a:moveTo>
                  <a:lnTo>
                    <a:pt x="12903" y="37846"/>
                  </a:lnTo>
                  <a:lnTo>
                    <a:pt x="12903" y="38265"/>
                  </a:lnTo>
                  <a:lnTo>
                    <a:pt x="17653" y="38265"/>
                  </a:lnTo>
                  <a:lnTo>
                    <a:pt x="17653" y="37846"/>
                  </a:lnTo>
                  <a:close/>
                </a:path>
                <a:path w="100329" h="70485">
                  <a:moveTo>
                    <a:pt x="17653" y="22339"/>
                  </a:moveTo>
                  <a:lnTo>
                    <a:pt x="12903" y="22339"/>
                  </a:lnTo>
                  <a:lnTo>
                    <a:pt x="12903" y="22771"/>
                  </a:lnTo>
                  <a:lnTo>
                    <a:pt x="17653" y="22771"/>
                  </a:lnTo>
                  <a:lnTo>
                    <a:pt x="17653" y="22339"/>
                  </a:lnTo>
                  <a:close/>
                </a:path>
                <a:path w="100329" h="70485">
                  <a:moveTo>
                    <a:pt x="17653" y="6858"/>
                  </a:moveTo>
                  <a:lnTo>
                    <a:pt x="12903" y="6858"/>
                  </a:lnTo>
                  <a:lnTo>
                    <a:pt x="12903" y="7277"/>
                  </a:lnTo>
                  <a:lnTo>
                    <a:pt x="17653" y="7277"/>
                  </a:lnTo>
                  <a:lnTo>
                    <a:pt x="17653" y="6858"/>
                  </a:lnTo>
                  <a:close/>
                </a:path>
                <a:path w="100329" h="70485">
                  <a:moveTo>
                    <a:pt x="19812" y="48234"/>
                  </a:moveTo>
                  <a:lnTo>
                    <a:pt x="19100" y="48234"/>
                  </a:lnTo>
                  <a:lnTo>
                    <a:pt x="19100" y="46990"/>
                  </a:lnTo>
                  <a:lnTo>
                    <a:pt x="18351" y="46990"/>
                  </a:lnTo>
                  <a:lnTo>
                    <a:pt x="18351" y="48234"/>
                  </a:lnTo>
                  <a:lnTo>
                    <a:pt x="17741" y="48234"/>
                  </a:lnTo>
                  <a:lnTo>
                    <a:pt x="17741" y="48856"/>
                  </a:lnTo>
                  <a:lnTo>
                    <a:pt x="18351" y="48856"/>
                  </a:lnTo>
                  <a:lnTo>
                    <a:pt x="18351" y="52082"/>
                  </a:lnTo>
                  <a:lnTo>
                    <a:pt x="18415" y="52311"/>
                  </a:lnTo>
                  <a:lnTo>
                    <a:pt x="18656" y="52679"/>
                  </a:lnTo>
                  <a:lnTo>
                    <a:pt x="18897" y="52768"/>
                  </a:lnTo>
                  <a:lnTo>
                    <a:pt x="19354" y="52768"/>
                  </a:lnTo>
                  <a:lnTo>
                    <a:pt x="19723" y="52717"/>
                  </a:lnTo>
                  <a:lnTo>
                    <a:pt x="19812" y="52108"/>
                  </a:lnTo>
                  <a:lnTo>
                    <a:pt x="19418" y="52120"/>
                  </a:lnTo>
                  <a:lnTo>
                    <a:pt x="19151" y="52019"/>
                  </a:lnTo>
                  <a:lnTo>
                    <a:pt x="19100" y="48856"/>
                  </a:lnTo>
                  <a:lnTo>
                    <a:pt x="19812" y="48856"/>
                  </a:lnTo>
                  <a:lnTo>
                    <a:pt x="19812" y="48234"/>
                  </a:lnTo>
                  <a:close/>
                </a:path>
                <a:path w="100329" h="70485">
                  <a:moveTo>
                    <a:pt x="19812" y="1752"/>
                  </a:moveTo>
                  <a:lnTo>
                    <a:pt x="19100" y="1752"/>
                  </a:lnTo>
                  <a:lnTo>
                    <a:pt x="19100" y="508"/>
                  </a:lnTo>
                  <a:lnTo>
                    <a:pt x="18351" y="508"/>
                  </a:lnTo>
                  <a:lnTo>
                    <a:pt x="18351" y="1752"/>
                  </a:lnTo>
                  <a:lnTo>
                    <a:pt x="17741" y="1752"/>
                  </a:lnTo>
                  <a:lnTo>
                    <a:pt x="17741" y="2362"/>
                  </a:lnTo>
                  <a:lnTo>
                    <a:pt x="18351" y="2362"/>
                  </a:lnTo>
                  <a:lnTo>
                    <a:pt x="18351" y="5600"/>
                  </a:lnTo>
                  <a:lnTo>
                    <a:pt x="18415" y="5829"/>
                  </a:lnTo>
                  <a:lnTo>
                    <a:pt x="18656" y="6184"/>
                  </a:lnTo>
                  <a:lnTo>
                    <a:pt x="18897" y="6273"/>
                  </a:lnTo>
                  <a:lnTo>
                    <a:pt x="19354" y="6273"/>
                  </a:lnTo>
                  <a:lnTo>
                    <a:pt x="19723" y="6235"/>
                  </a:lnTo>
                  <a:lnTo>
                    <a:pt x="19812" y="5613"/>
                  </a:lnTo>
                  <a:lnTo>
                    <a:pt x="19418" y="5626"/>
                  </a:lnTo>
                  <a:lnTo>
                    <a:pt x="19151" y="5524"/>
                  </a:lnTo>
                  <a:lnTo>
                    <a:pt x="19100" y="2362"/>
                  </a:lnTo>
                  <a:lnTo>
                    <a:pt x="19812" y="2362"/>
                  </a:lnTo>
                  <a:lnTo>
                    <a:pt x="19812" y="1752"/>
                  </a:lnTo>
                  <a:close/>
                </a:path>
                <a:path w="100329" h="70485">
                  <a:moveTo>
                    <a:pt x="21323" y="48260"/>
                  </a:moveTo>
                  <a:lnTo>
                    <a:pt x="20561" y="48260"/>
                  </a:lnTo>
                  <a:lnTo>
                    <a:pt x="20561" y="52692"/>
                  </a:lnTo>
                  <a:lnTo>
                    <a:pt x="21323" y="52692"/>
                  </a:lnTo>
                  <a:lnTo>
                    <a:pt x="21323" y="48260"/>
                  </a:lnTo>
                  <a:close/>
                </a:path>
                <a:path w="100329" h="70485">
                  <a:moveTo>
                    <a:pt x="21323" y="46583"/>
                  </a:moveTo>
                  <a:lnTo>
                    <a:pt x="20561" y="46583"/>
                  </a:lnTo>
                  <a:lnTo>
                    <a:pt x="20561" y="47434"/>
                  </a:lnTo>
                  <a:lnTo>
                    <a:pt x="21323" y="47434"/>
                  </a:lnTo>
                  <a:lnTo>
                    <a:pt x="21323" y="46583"/>
                  </a:lnTo>
                  <a:close/>
                </a:path>
                <a:path w="100329" h="70485">
                  <a:moveTo>
                    <a:pt x="21818" y="17246"/>
                  </a:moveTo>
                  <a:lnTo>
                    <a:pt x="21005" y="17246"/>
                  </a:lnTo>
                  <a:lnTo>
                    <a:pt x="19748" y="20866"/>
                  </a:lnTo>
                  <a:lnTo>
                    <a:pt x="18554" y="17246"/>
                  </a:lnTo>
                  <a:lnTo>
                    <a:pt x="17691" y="17246"/>
                  </a:lnTo>
                  <a:lnTo>
                    <a:pt x="19329" y="21704"/>
                  </a:lnTo>
                  <a:lnTo>
                    <a:pt x="20129" y="21704"/>
                  </a:lnTo>
                  <a:lnTo>
                    <a:pt x="21818" y="17246"/>
                  </a:lnTo>
                  <a:close/>
                </a:path>
                <a:path w="100329" h="70485">
                  <a:moveTo>
                    <a:pt x="21831" y="33883"/>
                  </a:moveTo>
                  <a:lnTo>
                    <a:pt x="21767" y="33540"/>
                  </a:lnTo>
                  <a:lnTo>
                    <a:pt x="21424" y="32867"/>
                  </a:lnTo>
                  <a:lnTo>
                    <a:pt x="21005" y="32639"/>
                  </a:lnTo>
                  <a:lnTo>
                    <a:pt x="20078" y="32639"/>
                  </a:lnTo>
                  <a:lnTo>
                    <a:pt x="19812" y="32702"/>
                  </a:lnTo>
                  <a:lnTo>
                    <a:pt x="19342" y="32931"/>
                  </a:lnTo>
                  <a:lnTo>
                    <a:pt x="19126" y="33108"/>
                  </a:lnTo>
                  <a:lnTo>
                    <a:pt x="18910" y="33375"/>
                  </a:lnTo>
                  <a:lnTo>
                    <a:pt x="18910" y="32740"/>
                  </a:lnTo>
                  <a:lnTo>
                    <a:pt x="18199" y="32740"/>
                  </a:lnTo>
                  <a:lnTo>
                    <a:pt x="18199" y="37198"/>
                  </a:lnTo>
                  <a:lnTo>
                    <a:pt x="18948" y="37198"/>
                  </a:lnTo>
                  <a:lnTo>
                    <a:pt x="18948" y="34569"/>
                  </a:lnTo>
                  <a:lnTo>
                    <a:pt x="18961" y="34340"/>
                  </a:lnTo>
                  <a:lnTo>
                    <a:pt x="20040" y="33312"/>
                  </a:lnTo>
                  <a:lnTo>
                    <a:pt x="20574" y="33312"/>
                  </a:lnTo>
                  <a:lnTo>
                    <a:pt x="20815" y="33451"/>
                  </a:lnTo>
                  <a:lnTo>
                    <a:pt x="21031" y="33896"/>
                  </a:lnTo>
                  <a:lnTo>
                    <a:pt x="21069" y="34112"/>
                  </a:lnTo>
                  <a:lnTo>
                    <a:pt x="21069" y="37198"/>
                  </a:lnTo>
                  <a:lnTo>
                    <a:pt x="21831" y="37198"/>
                  </a:lnTo>
                  <a:lnTo>
                    <a:pt x="21831" y="33883"/>
                  </a:lnTo>
                  <a:close/>
                </a:path>
                <a:path w="100329" h="70485">
                  <a:moveTo>
                    <a:pt x="24079" y="48234"/>
                  </a:moveTo>
                  <a:lnTo>
                    <a:pt x="23368" y="48234"/>
                  </a:lnTo>
                  <a:lnTo>
                    <a:pt x="23368" y="46990"/>
                  </a:lnTo>
                  <a:lnTo>
                    <a:pt x="22606" y="46990"/>
                  </a:lnTo>
                  <a:lnTo>
                    <a:pt x="22606" y="48234"/>
                  </a:lnTo>
                  <a:lnTo>
                    <a:pt x="22009" y="48234"/>
                  </a:lnTo>
                  <a:lnTo>
                    <a:pt x="22009" y="48856"/>
                  </a:lnTo>
                  <a:lnTo>
                    <a:pt x="22606" y="48856"/>
                  </a:lnTo>
                  <a:lnTo>
                    <a:pt x="22606" y="52082"/>
                  </a:lnTo>
                  <a:lnTo>
                    <a:pt x="22669" y="52311"/>
                  </a:lnTo>
                  <a:lnTo>
                    <a:pt x="22923" y="52679"/>
                  </a:lnTo>
                  <a:lnTo>
                    <a:pt x="23152" y="52768"/>
                  </a:lnTo>
                  <a:lnTo>
                    <a:pt x="23622" y="52768"/>
                  </a:lnTo>
                  <a:lnTo>
                    <a:pt x="23990" y="52717"/>
                  </a:lnTo>
                  <a:lnTo>
                    <a:pt x="24079" y="52108"/>
                  </a:lnTo>
                  <a:lnTo>
                    <a:pt x="23685" y="52120"/>
                  </a:lnTo>
                  <a:lnTo>
                    <a:pt x="23418" y="52019"/>
                  </a:lnTo>
                  <a:lnTo>
                    <a:pt x="23368" y="48856"/>
                  </a:lnTo>
                  <a:lnTo>
                    <a:pt x="24079" y="48856"/>
                  </a:lnTo>
                  <a:lnTo>
                    <a:pt x="24079" y="48234"/>
                  </a:lnTo>
                  <a:close/>
                </a:path>
                <a:path w="100329" h="70485">
                  <a:moveTo>
                    <a:pt x="24180" y="1752"/>
                  </a:moveTo>
                  <a:lnTo>
                    <a:pt x="23342" y="1752"/>
                  </a:lnTo>
                  <a:lnTo>
                    <a:pt x="22148" y="5384"/>
                  </a:lnTo>
                  <a:lnTo>
                    <a:pt x="20955" y="1752"/>
                  </a:lnTo>
                  <a:lnTo>
                    <a:pt x="20104" y="1752"/>
                  </a:lnTo>
                  <a:lnTo>
                    <a:pt x="21755" y="6337"/>
                  </a:lnTo>
                  <a:lnTo>
                    <a:pt x="21424" y="7112"/>
                  </a:lnTo>
                  <a:lnTo>
                    <a:pt x="21310" y="7264"/>
                  </a:lnTo>
                  <a:lnTo>
                    <a:pt x="21183" y="7353"/>
                  </a:lnTo>
                  <a:lnTo>
                    <a:pt x="20853" y="7366"/>
                  </a:lnTo>
                  <a:lnTo>
                    <a:pt x="20510" y="7289"/>
                  </a:lnTo>
                  <a:lnTo>
                    <a:pt x="20510" y="7975"/>
                  </a:lnTo>
                  <a:lnTo>
                    <a:pt x="20713" y="8026"/>
                  </a:lnTo>
                  <a:lnTo>
                    <a:pt x="21386" y="8039"/>
                  </a:lnTo>
                  <a:lnTo>
                    <a:pt x="21691" y="7912"/>
                  </a:lnTo>
                  <a:lnTo>
                    <a:pt x="22059" y="7404"/>
                  </a:lnTo>
                  <a:lnTo>
                    <a:pt x="22364" y="6718"/>
                  </a:lnTo>
                  <a:lnTo>
                    <a:pt x="22974" y="5092"/>
                  </a:lnTo>
                  <a:lnTo>
                    <a:pt x="24180" y="1752"/>
                  </a:lnTo>
                  <a:close/>
                </a:path>
                <a:path w="100329" h="70485">
                  <a:moveTo>
                    <a:pt x="25590" y="46583"/>
                  </a:moveTo>
                  <a:lnTo>
                    <a:pt x="24853" y="46583"/>
                  </a:lnTo>
                  <a:lnTo>
                    <a:pt x="24853" y="52692"/>
                  </a:lnTo>
                  <a:lnTo>
                    <a:pt x="25590" y="52692"/>
                  </a:lnTo>
                  <a:lnTo>
                    <a:pt x="25590" y="46583"/>
                  </a:lnTo>
                  <a:close/>
                </a:path>
                <a:path w="100329" h="70485">
                  <a:moveTo>
                    <a:pt x="26466" y="21170"/>
                  </a:moveTo>
                  <a:lnTo>
                    <a:pt x="26111" y="21196"/>
                  </a:lnTo>
                  <a:lnTo>
                    <a:pt x="25971" y="19431"/>
                  </a:lnTo>
                  <a:lnTo>
                    <a:pt x="25882" y="17767"/>
                  </a:lnTo>
                  <a:lnTo>
                    <a:pt x="25806" y="17627"/>
                  </a:lnTo>
                  <a:lnTo>
                    <a:pt x="25222" y="17284"/>
                  </a:lnTo>
                  <a:lnTo>
                    <a:pt x="25222" y="19431"/>
                  </a:lnTo>
                  <a:lnTo>
                    <a:pt x="25222" y="20497"/>
                  </a:lnTo>
                  <a:lnTo>
                    <a:pt x="25019" y="20828"/>
                  </a:lnTo>
                  <a:lnTo>
                    <a:pt x="24345" y="21145"/>
                  </a:lnTo>
                  <a:lnTo>
                    <a:pt x="24091" y="21209"/>
                  </a:lnTo>
                  <a:lnTo>
                    <a:pt x="23622" y="21209"/>
                  </a:lnTo>
                  <a:lnTo>
                    <a:pt x="23495" y="21170"/>
                  </a:lnTo>
                  <a:lnTo>
                    <a:pt x="23266" y="21031"/>
                  </a:lnTo>
                  <a:lnTo>
                    <a:pt x="23152" y="20015"/>
                  </a:lnTo>
                  <a:lnTo>
                    <a:pt x="23520" y="19812"/>
                  </a:lnTo>
                  <a:lnTo>
                    <a:pt x="23723" y="19761"/>
                  </a:lnTo>
                  <a:lnTo>
                    <a:pt x="24587" y="19646"/>
                  </a:lnTo>
                  <a:lnTo>
                    <a:pt x="25006" y="19532"/>
                  </a:lnTo>
                  <a:lnTo>
                    <a:pt x="25222" y="19431"/>
                  </a:lnTo>
                  <a:lnTo>
                    <a:pt x="25222" y="17284"/>
                  </a:lnTo>
                  <a:lnTo>
                    <a:pt x="24726" y="17132"/>
                  </a:lnTo>
                  <a:lnTo>
                    <a:pt x="23761" y="17132"/>
                  </a:lnTo>
                  <a:lnTo>
                    <a:pt x="22479" y="18605"/>
                  </a:lnTo>
                  <a:lnTo>
                    <a:pt x="23177" y="18605"/>
                  </a:lnTo>
                  <a:lnTo>
                    <a:pt x="23266" y="18199"/>
                  </a:lnTo>
                  <a:lnTo>
                    <a:pt x="23520" y="17868"/>
                  </a:lnTo>
                  <a:lnTo>
                    <a:pt x="23799" y="17767"/>
                  </a:lnTo>
                  <a:lnTo>
                    <a:pt x="24536" y="17767"/>
                  </a:lnTo>
                  <a:lnTo>
                    <a:pt x="24790" y="17818"/>
                  </a:lnTo>
                  <a:lnTo>
                    <a:pt x="25146" y="18059"/>
                  </a:lnTo>
                  <a:lnTo>
                    <a:pt x="25133" y="18897"/>
                  </a:lnTo>
                  <a:lnTo>
                    <a:pt x="23228" y="19202"/>
                  </a:lnTo>
                  <a:lnTo>
                    <a:pt x="22898" y="19342"/>
                  </a:lnTo>
                  <a:lnTo>
                    <a:pt x="22377" y="19812"/>
                  </a:lnTo>
                  <a:lnTo>
                    <a:pt x="22479" y="21310"/>
                  </a:lnTo>
                  <a:lnTo>
                    <a:pt x="22885" y="21704"/>
                  </a:lnTo>
                  <a:lnTo>
                    <a:pt x="23241" y="21844"/>
                  </a:lnTo>
                  <a:lnTo>
                    <a:pt x="24003" y="21844"/>
                  </a:lnTo>
                  <a:lnTo>
                    <a:pt x="24320" y="21780"/>
                  </a:lnTo>
                  <a:lnTo>
                    <a:pt x="24892" y="21475"/>
                  </a:lnTo>
                  <a:lnTo>
                    <a:pt x="25107" y="21310"/>
                  </a:lnTo>
                  <a:lnTo>
                    <a:pt x="25260" y="21107"/>
                  </a:lnTo>
                  <a:lnTo>
                    <a:pt x="25361" y="21475"/>
                  </a:lnTo>
                  <a:lnTo>
                    <a:pt x="25501" y="21704"/>
                  </a:lnTo>
                  <a:lnTo>
                    <a:pt x="25692" y="21793"/>
                  </a:lnTo>
                  <a:lnTo>
                    <a:pt x="26060" y="21793"/>
                  </a:lnTo>
                  <a:lnTo>
                    <a:pt x="26441" y="21729"/>
                  </a:lnTo>
                  <a:lnTo>
                    <a:pt x="26466" y="21196"/>
                  </a:lnTo>
                  <a:close/>
                </a:path>
                <a:path w="100329" h="70485">
                  <a:moveTo>
                    <a:pt x="26949" y="36664"/>
                  </a:moveTo>
                  <a:lnTo>
                    <a:pt x="26593" y="36690"/>
                  </a:lnTo>
                  <a:lnTo>
                    <a:pt x="26454" y="34925"/>
                  </a:lnTo>
                  <a:lnTo>
                    <a:pt x="26352" y="33261"/>
                  </a:lnTo>
                  <a:lnTo>
                    <a:pt x="26289" y="33134"/>
                  </a:lnTo>
                  <a:lnTo>
                    <a:pt x="25704" y="32791"/>
                  </a:lnTo>
                  <a:lnTo>
                    <a:pt x="25704" y="34925"/>
                  </a:lnTo>
                  <a:lnTo>
                    <a:pt x="25704" y="35991"/>
                  </a:lnTo>
                  <a:lnTo>
                    <a:pt x="25488" y="36322"/>
                  </a:lnTo>
                  <a:lnTo>
                    <a:pt x="24828" y="36652"/>
                  </a:lnTo>
                  <a:lnTo>
                    <a:pt x="24574" y="36715"/>
                  </a:lnTo>
                  <a:lnTo>
                    <a:pt x="24091" y="36715"/>
                  </a:lnTo>
                  <a:lnTo>
                    <a:pt x="23964" y="36664"/>
                  </a:lnTo>
                  <a:lnTo>
                    <a:pt x="23749" y="36525"/>
                  </a:lnTo>
                  <a:lnTo>
                    <a:pt x="23622" y="35521"/>
                  </a:lnTo>
                  <a:lnTo>
                    <a:pt x="23990" y="35306"/>
                  </a:lnTo>
                  <a:lnTo>
                    <a:pt x="24193" y="35255"/>
                  </a:lnTo>
                  <a:lnTo>
                    <a:pt x="25057" y="35140"/>
                  </a:lnTo>
                  <a:lnTo>
                    <a:pt x="25488" y="35039"/>
                  </a:lnTo>
                  <a:lnTo>
                    <a:pt x="25704" y="34925"/>
                  </a:lnTo>
                  <a:lnTo>
                    <a:pt x="25704" y="32791"/>
                  </a:lnTo>
                  <a:lnTo>
                    <a:pt x="25209" y="32639"/>
                  </a:lnTo>
                  <a:lnTo>
                    <a:pt x="24231" y="32639"/>
                  </a:lnTo>
                  <a:lnTo>
                    <a:pt x="22961" y="34099"/>
                  </a:lnTo>
                  <a:lnTo>
                    <a:pt x="23660" y="34099"/>
                  </a:lnTo>
                  <a:lnTo>
                    <a:pt x="23749" y="33705"/>
                  </a:lnTo>
                  <a:lnTo>
                    <a:pt x="24003" y="33375"/>
                  </a:lnTo>
                  <a:lnTo>
                    <a:pt x="24282" y="33261"/>
                  </a:lnTo>
                  <a:lnTo>
                    <a:pt x="25006" y="33261"/>
                  </a:lnTo>
                  <a:lnTo>
                    <a:pt x="25260" y="33324"/>
                  </a:lnTo>
                  <a:lnTo>
                    <a:pt x="25628" y="33553"/>
                  </a:lnTo>
                  <a:lnTo>
                    <a:pt x="25615" y="34404"/>
                  </a:lnTo>
                  <a:lnTo>
                    <a:pt x="25488" y="34480"/>
                  </a:lnTo>
                  <a:lnTo>
                    <a:pt x="23710" y="34696"/>
                  </a:lnTo>
                  <a:lnTo>
                    <a:pt x="23380" y="34836"/>
                  </a:lnTo>
                  <a:lnTo>
                    <a:pt x="22847" y="35306"/>
                  </a:lnTo>
                  <a:lnTo>
                    <a:pt x="22948" y="36804"/>
                  </a:lnTo>
                  <a:lnTo>
                    <a:pt x="23368" y="37198"/>
                  </a:lnTo>
                  <a:lnTo>
                    <a:pt x="23723" y="37350"/>
                  </a:lnTo>
                  <a:lnTo>
                    <a:pt x="24485" y="37350"/>
                  </a:lnTo>
                  <a:lnTo>
                    <a:pt x="24790" y="37274"/>
                  </a:lnTo>
                  <a:lnTo>
                    <a:pt x="25361" y="36982"/>
                  </a:lnTo>
                  <a:lnTo>
                    <a:pt x="25590" y="36804"/>
                  </a:lnTo>
                  <a:lnTo>
                    <a:pt x="25742" y="36601"/>
                  </a:lnTo>
                  <a:lnTo>
                    <a:pt x="25844" y="36982"/>
                  </a:lnTo>
                  <a:lnTo>
                    <a:pt x="25984" y="37198"/>
                  </a:lnTo>
                  <a:lnTo>
                    <a:pt x="26174" y="37287"/>
                  </a:lnTo>
                  <a:lnTo>
                    <a:pt x="26530" y="37287"/>
                  </a:lnTo>
                  <a:lnTo>
                    <a:pt x="26911" y="37223"/>
                  </a:lnTo>
                  <a:lnTo>
                    <a:pt x="26949" y="36690"/>
                  </a:lnTo>
                  <a:close/>
                </a:path>
                <a:path w="100329" h="70485">
                  <a:moveTo>
                    <a:pt x="27965" y="15582"/>
                  </a:moveTo>
                  <a:lnTo>
                    <a:pt x="27216" y="15582"/>
                  </a:lnTo>
                  <a:lnTo>
                    <a:pt x="27216" y="21704"/>
                  </a:lnTo>
                  <a:lnTo>
                    <a:pt x="27965" y="21704"/>
                  </a:lnTo>
                  <a:lnTo>
                    <a:pt x="27965" y="15582"/>
                  </a:lnTo>
                  <a:close/>
                </a:path>
                <a:path w="100329" h="70485">
                  <a:moveTo>
                    <a:pt x="28689" y="3162"/>
                  </a:moveTo>
                  <a:lnTo>
                    <a:pt x="28511" y="2603"/>
                  </a:lnTo>
                  <a:lnTo>
                    <a:pt x="28232" y="2298"/>
                  </a:lnTo>
                  <a:lnTo>
                    <a:pt x="27825" y="1866"/>
                  </a:lnTo>
                  <a:lnTo>
                    <a:pt x="27825" y="3162"/>
                  </a:lnTo>
                  <a:lnTo>
                    <a:pt x="27813" y="4965"/>
                  </a:lnTo>
                  <a:lnTo>
                    <a:pt x="27343" y="5562"/>
                  </a:lnTo>
                  <a:lnTo>
                    <a:pt x="27063" y="5702"/>
                  </a:lnTo>
                  <a:lnTo>
                    <a:pt x="26187" y="5702"/>
                  </a:lnTo>
                  <a:lnTo>
                    <a:pt x="25831" y="5473"/>
                  </a:lnTo>
                  <a:lnTo>
                    <a:pt x="25615" y="4965"/>
                  </a:lnTo>
                  <a:lnTo>
                    <a:pt x="25615" y="3162"/>
                  </a:lnTo>
                  <a:lnTo>
                    <a:pt x="25819" y="2603"/>
                  </a:lnTo>
                  <a:lnTo>
                    <a:pt x="26098" y="2362"/>
                  </a:lnTo>
                  <a:lnTo>
                    <a:pt x="27228" y="2298"/>
                  </a:lnTo>
                  <a:lnTo>
                    <a:pt x="27571" y="2540"/>
                  </a:lnTo>
                  <a:lnTo>
                    <a:pt x="27825" y="3162"/>
                  </a:lnTo>
                  <a:lnTo>
                    <a:pt x="27825" y="1866"/>
                  </a:lnTo>
                  <a:lnTo>
                    <a:pt x="27381" y="1638"/>
                  </a:lnTo>
                  <a:lnTo>
                    <a:pt x="26530" y="1638"/>
                  </a:lnTo>
                  <a:lnTo>
                    <a:pt x="26238" y="1727"/>
                  </a:lnTo>
                  <a:lnTo>
                    <a:pt x="25806" y="2006"/>
                  </a:lnTo>
                  <a:lnTo>
                    <a:pt x="25641" y="2159"/>
                  </a:lnTo>
                  <a:lnTo>
                    <a:pt x="25488" y="2362"/>
                  </a:lnTo>
                  <a:lnTo>
                    <a:pt x="25488" y="1765"/>
                  </a:lnTo>
                  <a:lnTo>
                    <a:pt x="24765" y="1765"/>
                  </a:lnTo>
                  <a:lnTo>
                    <a:pt x="24765" y="7988"/>
                  </a:lnTo>
                  <a:lnTo>
                    <a:pt x="25514" y="7988"/>
                  </a:lnTo>
                  <a:lnTo>
                    <a:pt x="25514" y="5702"/>
                  </a:lnTo>
                  <a:lnTo>
                    <a:pt x="25679" y="5905"/>
                  </a:lnTo>
                  <a:lnTo>
                    <a:pt x="25831" y="6057"/>
                  </a:lnTo>
                  <a:lnTo>
                    <a:pt x="26187" y="6286"/>
                  </a:lnTo>
                  <a:lnTo>
                    <a:pt x="26466" y="6362"/>
                  </a:lnTo>
                  <a:lnTo>
                    <a:pt x="27228" y="6362"/>
                  </a:lnTo>
                  <a:lnTo>
                    <a:pt x="27609" y="6223"/>
                  </a:lnTo>
                  <a:lnTo>
                    <a:pt x="28422" y="5562"/>
                  </a:lnTo>
                  <a:lnTo>
                    <a:pt x="28651" y="4965"/>
                  </a:lnTo>
                  <a:lnTo>
                    <a:pt x="28689" y="3162"/>
                  </a:lnTo>
                  <a:close/>
                </a:path>
                <a:path w="100329" h="70485">
                  <a:moveTo>
                    <a:pt x="30543" y="50698"/>
                  </a:moveTo>
                  <a:lnTo>
                    <a:pt x="29768" y="48501"/>
                  </a:lnTo>
                  <a:lnTo>
                    <a:pt x="29768" y="50114"/>
                  </a:lnTo>
                  <a:lnTo>
                    <a:pt x="27292" y="50114"/>
                  </a:lnTo>
                  <a:lnTo>
                    <a:pt x="27305" y="49784"/>
                  </a:lnTo>
                  <a:lnTo>
                    <a:pt x="27432" y="49415"/>
                  </a:lnTo>
                  <a:lnTo>
                    <a:pt x="27901" y="48920"/>
                  </a:lnTo>
                  <a:lnTo>
                    <a:pt x="28194" y="48793"/>
                  </a:lnTo>
                  <a:lnTo>
                    <a:pt x="29006" y="48793"/>
                  </a:lnTo>
                  <a:lnTo>
                    <a:pt x="29349" y="48971"/>
                  </a:lnTo>
                  <a:lnTo>
                    <a:pt x="29603" y="49428"/>
                  </a:lnTo>
                  <a:lnTo>
                    <a:pt x="29718" y="49720"/>
                  </a:lnTo>
                  <a:lnTo>
                    <a:pt x="29768" y="50114"/>
                  </a:lnTo>
                  <a:lnTo>
                    <a:pt x="29768" y="48501"/>
                  </a:lnTo>
                  <a:lnTo>
                    <a:pt x="29197" y="48209"/>
                  </a:lnTo>
                  <a:lnTo>
                    <a:pt x="28892" y="48133"/>
                  </a:lnTo>
                  <a:lnTo>
                    <a:pt x="27952" y="48133"/>
                  </a:lnTo>
                  <a:lnTo>
                    <a:pt x="27444" y="48361"/>
                  </a:lnTo>
                  <a:lnTo>
                    <a:pt x="26670" y="49250"/>
                  </a:lnTo>
                  <a:lnTo>
                    <a:pt x="26568" y="49530"/>
                  </a:lnTo>
                  <a:lnTo>
                    <a:pt x="26657" y="51841"/>
                  </a:lnTo>
                  <a:lnTo>
                    <a:pt x="27432" y="52654"/>
                  </a:lnTo>
                  <a:lnTo>
                    <a:pt x="27901" y="52857"/>
                  </a:lnTo>
                  <a:lnTo>
                    <a:pt x="28689" y="52857"/>
                  </a:lnTo>
                  <a:lnTo>
                    <a:pt x="30480" y="51295"/>
                  </a:lnTo>
                  <a:lnTo>
                    <a:pt x="29743" y="51295"/>
                  </a:lnTo>
                  <a:lnTo>
                    <a:pt x="29667" y="51523"/>
                  </a:lnTo>
                  <a:lnTo>
                    <a:pt x="29591" y="51663"/>
                  </a:lnTo>
                  <a:lnTo>
                    <a:pt x="29222" y="52070"/>
                  </a:lnTo>
                  <a:lnTo>
                    <a:pt x="28917" y="52209"/>
                  </a:lnTo>
                  <a:lnTo>
                    <a:pt x="28105" y="52209"/>
                  </a:lnTo>
                  <a:lnTo>
                    <a:pt x="27813" y="52070"/>
                  </a:lnTo>
                  <a:lnTo>
                    <a:pt x="27393" y="51523"/>
                  </a:lnTo>
                  <a:lnTo>
                    <a:pt x="27279" y="50698"/>
                  </a:lnTo>
                  <a:lnTo>
                    <a:pt x="30543" y="50698"/>
                  </a:lnTo>
                  <a:close/>
                </a:path>
                <a:path w="100329" h="70485">
                  <a:moveTo>
                    <a:pt x="32664" y="17246"/>
                  </a:moveTo>
                  <a:lnTo>
                    <a:pt x="31915" y="17246"/>
                  </a:lnTo>
                  <a:lnTo>
                    <a:pt x="31915" y="19862"/>
                  </a:lnTo>
                  <a:lnTo>
                    <a:pt x="31864" y="20205"/>
                  </a:lnTo>
                  <a:lnTo>
                    <a:pt x="31572" y="20929"/>
                  </a:lnTo>
                  <a:lnTo>
                    <a:pt x="31216" y="21158"/>
                  </a:lnTo>
                  <a:lnTo>
                    <a:pt x="30327" y="21158"/>
                  </a:lnTo>
                  <a:lnTo>
                    <a:pt x="30086" y="21031"/>
                  </a:lnTo>
                  <a:lnTo>
                    <a:pt x="29883" y="20612"/>
                  </a:lnTo>
                  <a:lnTo>
                    <a:pt x="29845" y="20434"/>
                  </a:lnTo>
                  <a:lnTo>
                    <a:pt x="29845" y="17246"/>
                  </a:lnTo>
                  <a:lnTo>
                    <a:pt x="29083" y="17246"/>
                  </a:lnTo>
                  <a:lnTo>
                    <a:pt x="29083" y="20650"/>
                  </a:lnTo>
                  <a:lnTo>
                    <a:pt x="29146" y="20955"/>
                  </a:lnTo>
                  <a:lnTo>
                    <a:pt x="29489" y="21602"/>
                  </a:lnTo>
                  <a:lnTo>
                    <a:pt x="29921" y="21818"/>
                  </a:lnTo>
                  <a:lnTo>
                    <a:pt x="30962" y="21818"/>
                  </a:lnTo>
                  <a:lnTo>
                    <a:pt x="31318" y="21704"/>
                  </a:lnTo>
                  <a:lnTo>
                    <a:pt x="31750" y="21348"/>
                  </a:lnTo>
                  <a:lnTo>
                    <a:pt x="31864" y="21209"/>
                  </a:lnTo>
                  <a:lnTo>
                    <a:pt x="31965" y="21043"/>
                  </a:lnTo>
                  <a:lnTo>
                    <a:pt x="31953" y="21704"/>
                  </a:lnTo>
                  <a:lnTo>
                    <a:pt x="32664" y="21704"/>
                  </a:lnTo>
                  <a:lnTo>
                    <a:pt x="32664" y="17246"/>
                  </a:lnTo>
                  <a:close/>
                </a:path>
                <a:path w="100329" h="70485">
                  <a:moveTo>
                    <a:pt x="33388" y="4216"/>
                  </a:moveTo>
                  <a:lnTo>
                    <a:pt x="33375" y="3619"/>
                  </a:lnTo>
                  <a:lnTo>
                    <a:pt x="33286" y="3048"/>
                  </a:lnTo>
                  <a:lnTo>
                    <a:pt x="33172" y="2679"/>
                  </a:lnTo>
                  <a:lnTo>
                    <a:pt x="32931" y="2311"/>
                  </a:lnTo>
                  <a:lnTo>
                    <a:pt x="32639" y="2019"/>
                  </a:lnTo>
                  <a:lnTo>
                    <a:pt x="32613" y="3619"/>
                  </a:lnTo>
                  <a:lnTo>
                    <a:pt x="30137" y="3619"/>
                  </a:lnTo>
                  <a:lnTo>
                    <a:pt x="30149" y="3302"/>
                  </a:lnTo>
                  <a:lnTo>
                    <a:pt x="30276" y="2921"/>
                  </a:lnTo>
                  <a:lnTo>
                    <a:pt x="30746" y="2425"/>
                  </a:lnTo>
                  <a:lnTo>
                    <a:pt x="31038" y="2311"/>
                  </a:lnTo>
                  <a:lnTo>
                    <a:pt x="31851" y="2311"/>
                  </a:lnTo>
                  <a:lnTo>
                    <a:pt x="32194" y="2489"/>
                  </a:lnTo>
                  <a:lnTo>
                    <a:pt x="32448" y="2933"/>
                  </a:lnTo>
                  <a:lnTo>
                    <a:pt x="32562" y="3238"/>
                  </a:lnTo>
                  <a:lnTo>
                    <a:pt x="32613" y="3619"/>
                  </a:lnTo>
                  <a:lnTo>
                    <a:pt x="32613" y="2019"/>
                  </a:lnTo>
                  <a:lnTo>
                    <a:pt x="32042" y="1727"/>
                  </a:lnTo>
                  <a:lnTo>
                    <a:pt x="31737" y="1651"/>
                  </a:lnTo>
                  <a:lnTo>
                    <a:pt x="30797" y="1651"/>
                  </a:lnTo>
                  <a:lnTo>
                    <a:pt x="30289" y="1866"/>
                  </a:lnTo>
                  <a:lnTo>
                    <a:pt x="29514" y="2768"/>
                  </a:lnTo>
                  <a:lnTo>
                    <a:pt x="29425" y="3048"/>
                  </a:lnTo>
                  <a:lnTo>
                    <a:pt x="29502" y="5359"/>
                  </a:lnTo>
                  <a:lnTo>
                    <a:pt x="30276" y="6159"/>
                  </a:lnTo>
                  <a:lnTo>
                    <a:pt x="30746" y="6362"/>
                  </a:lnTo>
                  <a:lnTo>
                    <a:pt x="31534" y="6362"/>
                  </a:lnTo>
                  <a:lnTo>
                    <a:pt x="33324" y="4813"/>
                  </a:lnTo>
                  <a:lnTo>
                    <a:pt x="32588" y="4813"/>
                  </a:lnTo>
                  <a:lnTo>
                    <a:pt x="32512" y="5029"/>
                  </a:lnTo>
                  <a:lnTo>
                    <a:pt x="32435" y="5181"/>
                  </a:lnTo>
                  <a:lnTo>
                    <a:pt x="32067" y="5588"/>
                  </a:lnTo>
                  <a:lnTo>
                    <a:pt x="31762" y="5715"/>
                  </a:lnTo>
                  <a:lnTo>
                    <a:pt x="30949" y="5715"/>
                  </a:lnTo>
                  <a:lnTo>
                    <a:pt x="30657" y="5588"/>
                  </a:lnTo>
                  <a:lnTo>
                    <a:pt x="30238" y="5029"/>
                  </a:lnTo>
                  <a:lnTo>
                    <a:pt x="30124" y="4216"/>
                  </a:lnTo>
                  <a:lnTo>
                    <a:pt x="33388" y="4216"/>
                  </a:lnTo>
                  <a:close/>
                </a:path>
                <a:path w="100329" h="70485">
                  <a:moveTo>
                    <a:pt x="33667" y="33832"/>
                  </a:moveTo>
                  <a:lnTo>
                    <a:pt x="33616" y="33528"/>
                  </a:lnTo>
                  <a:lnTo>
                    <a:pt x="33286" y="32854"/>
                  </a:lnTo>
                  <a:lnTo>
                    <a:pt x="32867" y="32639"/>
                  </a:lnTo>
                  <a:lnTo>
                    <a:pt x="31991" y="32639"/>
                  </a:lnTo>
                  <a:lnTo>
                    <a:pt x="31737" y="32702"/>
                  </a:lnTo>
                  <a:lnTo>
                    <a:pt x="31292" y="32931"/>
                  </a:lnTo>
                  <a:lnTo>
                    <a:pt x="31102" y="33108"/>
                  </a:lnTo>
                  <a:lnTo>
                    <a:pt x="30924" y="33337"/>
                  </a:lnTo>
                  <a:lnTo>
                    <a:pt x="30835" y="33147"/>
                  </a:lnTo>
                  <a:lnTo>
                    <a:pt x="30721" y="33007"/>
                  </a:lnTo>
                  <a:lnTo>
                    <a:pt x="30378" y="32727"/>
                  </a:lnTo>
                  <a:lnTo>
                    <a:pt x="30099" y="32639"/>
                  </a:lnTo>
                  <a:lnTo>
                    <a:pt x="29425" y="32639"/>
                  </a:lnTo>
                  <a:lnTo>
                    <a:pt x="29146" y="32727"/>
                  </a:lnTo>
                  <a:lnTo>
                    <a:pt x="28752" y="32994"/>
                  </a:lnTo>
                  <a:lnTo>
                    <a:pt x="28600" y="33159"/>
                  </a:lnTo>
                  <a:lnTo>
                    <a:pt x="28422" y="33375"/>
                  </a:lnTo>
                  <a:lnTo>
                    <a:pt x="28422" y="32740"/>
                  </a:lnTo>
                  <a:lnTo>
                    <a:pt x="27673" y="32740"/>
                  </a:lnTo>
                  <a:lnTo>
                    <a:pt x="27673" y="37198"/>
                  </a:lnTo>
                  <a:lnTo>
                    <a:pt x="28422" y="37198"/>
                  </a:lnTo>
                  <a:lnTo>
                    <a:pt x="28422" y="34264"/>
                  </a:lnTo>
                  <a:lnTo>
                    <a:pt x="28536" y="33858"/>
                  </a:lnTo>
                  <a:lnTo>
                    <a:pt x="29006" y="33426"/>
                  </a:lnTo>
                  <a:lnTo>
                    <a:pt x="29260" y="33312"/>
                  </a:lnTo>
                  <a:lnTo>
                    <a:pt x="29857" y="33312"/>
                  </a:lnTo>
                  <a:lnTo>
                    <a:pt x="30073" y="33413"/>
                  </a:lnTo>
                  <a:lnTo>
                    <a:pt x="30251" y="33769"/>
                  </a:lnTo>
                  <a:lnTo>
                    <a:pt x="30289" y="33985"/>
                  </a:lnTo>
                  <a:lnTo>
                    <a:pt x="30289" y="37198"/>
                  </a:lnTo>
                  <a:lnTo>
                    <a:pt x="31051" y="37198"/>
                  </a:lnTo>
                  <a:lnTo>
                    <a:pt x="31051" y="34137"/>
                  </a:lnTo>
                  <a:lnTo>
                    <a:pt x="31153" y="33820"/>
                  </a:lnTo>
                  <a:lnTo>
                    <a:pt x="31584" y="33426"/>
                  </a:lnTo>
                  <a:lnTo>
                    <a:pt x="31838" y="33324"/>
                  </a:lnTo>
                  <a:lnTo>
                    <a:pt x="32346" y="33324"/>
                  </a:lnTo>
                  <a:lnTo>
                    <a:pt x="32524" y="33375"/>
                  </a:lnTo>
                  <a:lnTo>
                    <a:pt x="32829" y="33604"/>
                  </a:lnTo>
                  <a:lnTo>
                    <a:pt x="32893" y="33807"/>
                  </a:lnTo>
                  <a:lnTo>
                    <a:pt x="32893" y="37198"/>
                  </a:lnTo>
                  <a:lnTo>
                    <a:pt x="33667" y="37198"/>
                  </a:lnTo>
                  <a:lnTo>
                    <a:pt x="33667" y="33832"/>
                  </a:lnTo>
                  <a:close/>
                </a:path>
                <a:path w="100329" h="70485">
                  <a:moveTo>
                    <a:pt x="37655" y="19710"/>
                  </a:moveTo>
                  <a:lnTo>
                    <a:pt x="36906" y="17513"/>
                  </a:lnTo>
                  <a:lnTo>
                    <a:pt x="36880" y="19113"/>
                  </a:lnTo>
                  <a:lnTo>
                    <a:pt x="34404" y="19113"/>
                  </a:lnTo>
                  <a:lnTo>
                    <a:pt x="34417" y="18796"/>
                  </a:lnTo>
                  <a:lnTo>
                    <a:pt x="34544" y="18415"/>
                  </a:lnTo>
                  <a:lnTo>
                    <a:pt x="35013" y="17919"/>
                  </a:lnTo>
                  <a:lnTo>
                    <a:pt x="35306" y="17792"/>
                  </a:lnTo>
                  <a:lnTo>
                    <a:pt x="36118" y="17792"/>
                  </a:lnTo>
                  <a:lnTo>
                    <a:pt x="36461" y="17983"/>
                  </a:lnTo>
                  <a:lnTo>
                    <a:pt x="36715" y="18427"/>
                  </a:lnTo>
                  <a:lnTo>
                    <a:pt x="36830" y="18732"/>
                  </a:lnTo>
                  <a:lnTo>
                    <a:pt x="36880" y="19113"/>
                  </a:lnTo>
                  <a:lnTo>
                    <a:pt x="36880" y="17513"/>
                  </a:lnTo>
                  <a:lnTo>
                    <a:pt x="36309" y="17221"/>
                  </a:lnTo>
                  <a:lnTo>
                    <a:pt x="36004" y="17145"/>
                  </a:lnTo>
                  <a:lnTo>
                    <a:pt x="35064" y="17145"/>
                  </a:lnTo>
                  <a:lnTo>
                    <a:pt x="34556" y="17360"/>
                  </a:lnTo>
                  <a:lnTo>
                    <a:pt x="33782" y="18262"/>
                  </a:lnTo>
                  <a:lnTo>
                    <a:pt x="33693" y="18529"/>
                  </a:lnTo>
                  <a:lnTo>
                    <a:pt x="33769" y="20853"/>
                  </a:lnTo>
                  <a:lnTo>
                    <a:pt x="34544" y="21653"/>
                  </a:lnTo>
                  <a:lnTo>
                    <a:pt x="35013" y="21856"/>
                  </a:lnTo>
                  <a:lnTo>
                    <a:pt x="35801" y="21856"/>
                  </a:lnTo>
                  <a:lnTo>
                    <a:pt x="37592" y="20307"/>
                  </a:lnTo>
                  <a:lnTo>
                    <a:pt x="36855" y="20307"/>
                  </a:lnTo>
                  <a:lnTo>
                    <a:pt x="36779" y="20523"/>
                  </a:lnTo>
                  <a:lnTo>
                    <a:pt x="36703" y="20675"/>
                  </a:lnTo>
                  <a:lnTo>
                    <a:pt x="36334" y="21082"/>
                  </a:lnTo>
                  <a:lnTo>
                    <a:pt x="36029" y="21209"/>
                  </a:lnTo>
                  <a:lnTo>
                    <a:pt x="35217" y="21209"/>
                  </a:lnTo>
                  <a:lnTo>
                    <a:pt x="34925" y="21082"/>
                  </a:lnTo>
                  <a:lnTo>
                    <a:pt x="34505" y="20523"/>
                  </a:lnTo>
                  <a:lnTo>
                    <a:pt x="34391" y="19710"/>
                  </a:lnTo>
                  <a:lnTo>
                    <a:pt x="37655" y="19710"/>
                  </a:lnTo>
                  <a:close/>
                </a:path>
                <a:path w="100329" h="70485">
                  <a:moveTo>
                    <a:pt x="38595" y="35204"/>
                  </a:moveTo>
                  <a:lnTo>
                    <a:pt x="38582" y="34607"/>
                  </a:lnTo>
                  <a:lnTo>
                    <a:pt x="38506" y="34036"/>
                  </a:lnTo>
                  <a:lnTo>
                    <a:pt x="38379" y="33667"/>
                  </a:lnTo>
                  <a:lnTo>
                    <a:pt x="38138" y="33299"/>
                  </a:lnTo>
                  <a:lnTo>
                    <a:pt x="37858" y="33007"/>
                  </a:lnTo>
                  <a:lnTo>
                    <a:pt x="37820" y="34607"/>
                  </a:lnTo>
                  <a:lnTo>
                    <a:pt x="35344" y="34607"/>
                  </a:lnTo>
                  <a:lnTo>
                    <a:pt x="35356" y="34290"/>
                  </a:lnTo>
                  <a:lnTo>
                    <a:pt x="35483" y="33909"/>
                  </a:lnTo>
                  <a:lnTo>
                    <a:pt x="35953" y="33413"/>
                  </a:lnTo>
                  <a:lnTo>
                    <a:pt x="36245" y="33299"/>
                  </a:lnTo>
                  <a:lnTo>
                    <a:pt x="37071" y="33299"/>
                  </a:lnTo>
                  <a:lnTo>
                    <a:pt x="37414" y="33477"/>
                  </a:lnTo>
                  <a:lnTo>
                    <a:pt x="37668" y="33921"/>
                  </a:lnTo>
                  <a:lnTo>
                    <a:pt x="37782" y="34226"/>
                  </a:lnTo>
                  <a:lnTo>
                    <a:pt x="37820" y="34607"/>
                  </a:lnTo>
                  <a:lnTo>
                    <a:pt x="37820" y="32994"/>
                  </a:lnTo>
                  <a:lnTo>
                    <a:pt x="37249" y="32715"/>
                  </a:lnTo>
                  <a:lnTo>
                    <a:pt x="36957" y="32639"/>
                  </a:lnTo>
                  <a:lnTo>
                    <a:pt x="36004" y="32639"/>
                  </a:lnTo>
                  <a:lnTo>
                    <a:pt x="35496" y="32867"/>
                  </a:lnTo>
                  <a:lnTo>
                    <a:pt x="34721" y="33756"/>
                  </a:lnTo>
                  <a:lnTo>
                    <a:pt x="34632" y="34036"/>
                  </a:lnTo>
                  <a:lnTo>
                    <a:pt x="34721" y="36347"/>
                  </a:lnTo>
                  <a:lnTo>
                    <a:pt x="35496" y="37160"/>
                  </a:lnTo>
                  <a:lnTo>
                    <a:pt x="35966" y="37363"/>
                  </a:lnTo>
                  <a:lnTo>
                    <a:pt x="36741" y="37363"/>
                  </a:lnTo>
                  <a:lnTo>
                    <a:pt x="38531" y="35801"/>
                  </a:lnTo>
                  <a:lnTo>
                    <a:pt x="37795" y="35801"/>
                  </a:lnTo>
                  <a:lnTo>
                    <a:pt x="37731" y="36017"/>
                  </a:lnTo>
                  <a:lnTo>
                    <a:pt x="37655" y="36169"/>
                  </a:lnTo>
                  <a:lnTo>
                    <a:pt x="37287" y="36576"/>
                  </a:lnTo>
                  <a:lnTo>
                    <a:pt x="36969" y="36703"/>
                  </a:lnTo>
                  <a:lnTo>
                    <a:pt x="36156" y="36703"/>
                  </a:lnTo>
                  <a:lnTo>
                    <a:pt x="35877" y="36576"/>
                  </a:lnTo>
                  <a:lnTo>
                    <a:pt x="35445" y="36017"/>
                  </a:lnTo>
                  <a:lnTo>
                    <a:pt x="35331" y="35204"/>
                  </a:lnTo>
                  <a:lnTo>
                    <a:pt x="38595" y="35204"/>
                  </a:lnTo>
                  <a:close/>
                </a:path>
                <a:path w="100329" h="70485">
                  <a:moveTo>
                    <a:pt x="38836" y="46583"/>
                  </a:moveTo>
                  <a:lnTo>
                    <a:pt x="37896" y="46583"/>
                  </a:lnTo>
                  <a:lnTo>
                    <a:pt x="36169" y="51790"/>
                  </a:lnTo>
                  <a:lnTo>
                    <a:pt x="34404" y="46583"/>
                  </a:lnTo>
                  <a:lnTo>
                    <a:pt x="33502" y="46583"/>
                  </a:lnTo>
                  <a:lnTo>
                    <a:pt x="35725" y="52692"/>
                  </a:lnTo>
                  <a:lnTo>
                    <a:pt x="36601" y="52692"/>
                  </a:lnTo>
                  <a:lnTo>
                    <a:pt x="38836" y="46583"/>
                  </a:lnTo>
                  <a:close/>
                </a:path>
                <a:path w="100329" h="70485">
                  <a:moveTo>
                    <a:pt x="41681" y="101"/>
                  </a:moveTo>
                  <a:lnTo>
                    <a:pt x="40754" y="101"/>
                  </a:lnTo>
                  <a:lnTo>
                    <a:pt x="39014" y="5295"/>
                  </a:lnTo>
                  <a:lnTo>
                    <a:pt x="37261" y="101"/>
                  </a:lnTo>
                  <a:lnTo>
                    <a:pt x="36347" y="101"/>
                  </a:lnTo>
                  <a:lnTo>
                    <a:pt x="38569" y="6210"/>
                  </a:lnTo>
                  <a:lnTo>
                    <a:pt x="39446" y="6210"/>
                  </a:lnTo>
                  <a:lnTo>
                    <a:pt x="41681" y="101"/>
                  </a:lnTo>
                  <a:close/>
                </a:path>
                <a:path w="100329" h="70485">
                  <a:moveTo>
                    <a:pt x="42062" y="15582"/>
                  </a:moveTo>
                  <a:lnTo>
                    <a:pt x="41224" y="15582"/>
                  </a:lnTo>
                  <a:lnTo>
                    <a:pt x="41224" y="21704"/>
                  </a:lnTo>
                  <a:lnTo>
                    <a:pt x="42062" y="21704"/>
                  </a:lnTo>
                  <a:lnTo>
                    <a:pt x="42062" y="15582"/>
                  </a:lnTo>
                  <a:close/>
                </a:path>
                <a:path w="100329" h="70485">
                  <a:moveTo>
                    <a:pt x="42926" y="35496"/>
                  </a:moveTo>
                  <a:lnTo>
                    <a:pt x="42773" y="35191"/>
                  </a:lnTo>
                  <a:lnTo>
                    <a:pt x="42303" y="34874"/>
                  </a:lnTo>
                  <a:lnTo>
                    <a:pt x="41935" y="34759"/>
                  </a:lnTo>
                  <a:lnTo>
                    <a:pt x="40690" y="34455"/>
                  </a:lnTo>
                  <a:lnTo>
                    <a:pt x="40525" y="34391"/>
                  </a:lnTo>
                  <a:lnTo>
                    <a:pt x="40220" y="34213"/>
                  </a:lnTo>
                  <a:lnTo>
                    <a:pt x="40132" y="34048"/>
                  </a:lnTo>
                  <a:lnTo>
                    <a:pt x="40132" y="33680"/>
                  </a:lnTo>
                  <a:lnTo>
                    <a:pt x="40195" y="33540"/>
                  </a:lnTo>
                  <a:lnTo>
                    <a:pt x="40500" y="33312"/>
                  </a:lnTo>
                  <a:lnTo>
                    <a:pt x="40703" y="33261"/>
                  </a:lnTo>
                  <a:lnTo>
                    <a:pt x="41414" y="33261"/>
                  </a:lnTo>
                  <a:lnTo>
                    <a:pt x="42062" y="34023"/>
                  </a:lnTo>
                  <a:lnTo>
                    <a:pt x="42773" y="34023"/>
                  </a:lnTo>
                  <a:lnTo>
                    <a:pt x="42773" y="33731"/>
                  </a:lnTo>
                  <a:lnTo>
                    <a:pt x="42684" y="33464"/>
                  </a:lnTo>
                  <a:lnTo>
                    <a:pt x="42202" y="32816"/>
                  </a:lnTo>
                  <a:lnTo>
                    <a:pt x="41719" y="32626"/>
                  </a:lnTo>
                  <a:lnTo>
                    <a:pt x="40538" y="32626"/>
                  </a:lnTo>
                  <a:lnTo>
                    <a:pt x="40132" y="32753"/>
                  </a:lnTo>
                  <a:lnTo>
                    <a:pt x="39522" y="33274"/>
                  </a:lnTo>
                  <a:lnTo>
                    <a:pt x="39370" y="33616"/>
                  </a:lnTo>
                  <a:lnTo>
                    <a:pt x="39370" y="34391"/>
                  </a:lnTo>
                  <a:lnTo>
                    <a:pt x="39522" y="34683"/>
                  </a:lnTo>
                  <a:lnTo>
                    <a:pt x="40030" y="35001"/>
                  </a:lnTo>
                  <a:lnTo>
                    <a:pt x="40309" y="35102"/>
                  </a:lnTo>
                  <a:lnTo>
                    <a:pt x="41605" y="35420"/>
                  </a:lnTo>
                  <a:lnTo>
                    <a:pt x="41821" y="35496"/>
                  </a:lnTo>
                  <a:lnTo>
                    <a:pt x="42100" y="35661"/>
                  </a:lnTo>
                  <a:lnTo>
                    <a:pt x="42176" y="35801"/>
                  </a:lnTo>
                  <a:lnTo>
                    <a:pt x="42176" y="36245"/>
                  </a:lnTo>
                  <a:lnTo>
                    <a:pt x="42075" y="36436"/>
                  </a:lnTo>
                  <a:lnTo>
                    <a:pt x="41656" y="36677"/>
                  </a:lnTo>
                  <a:lnTo>
                    <a:pt x="41402" y="36728"/>
                  </a:lnTo>
                  <a:lnTo>
                    <a:pt x="40665" y="36728"/>
                  </a:lnTo>
                  <a:lnTo>
                    <a:pt x="40335" y="36614"/>
                  </a:lnTo>
                  <a:lnTo>
                    <a:pt x="40043" y="36245"/>
                  </a:lnTo>
                  <a:lnTo>
                    <a:pt x="39979" y="36055"/>
                  </a:lnTo>
                  <a:lnTo>
                    <a:pt x="39966" y="35801"/>
                  </a:lnTo>
                  <a:lnTo>
                    <a:pt x="39243" y="35801"/>
                  </a:lnTo>
                  <a:lnTo>
                    <a:pt x="39255" y="36245"/>
                  </a:lnTo>
                  <a:lnTo>
                    <a:pt x="39408" y="36614"/>
                  </a:lnTo>
                  <a:lnTo>
                    <a:pt x="39966" y="37223"/>
                  </a:lnTo>
                  <a:lnTo>
                    <a:pt x="40436" y="37363"/>
                  </a:lnTo>
                  <a:lnTo>
                    <a:pt x="41706" y="37363"/>
                  </a:lnTo>
                  <a:lnTo>
                    <a:pt x="42176" y="37223"/>
                  </a:lnTo>
                  <a:lnTo>
                    <a:pt x="42773" y="36652"/>
                  </a:lnTo>
                  <a:lnTo>
                    <a:pt x="42926" y="36309"/>
                  </a:lnTo>
                  <a:lnTo>
                    <a:pt x="42926" y="35496"/>
                  </a:lnTo>
                  <a:close/>
                </a:path>
                <a:path w="100329" h="70485">
                  <a:moveTo>
                    <a:pt x="44538" y="52692"/>
                  </a:moveTo>
                  <a:lnTo>
                    <a:pt x="43878" y="50863"/>
                  </a:lnTo>
                  <a:lnTo>
                    <a:pt x="43637" y="50190"/>
                  </a:lnTo>
                  <a:lnTo>
                    <a:pt x="42748" y="47739"/>
                  </a:lnTo>
                  <a:lnTo>
                    <a:pt x="42748" y="50190"/>
                  </a:lnTo>
                  <a:lnTo>
                    <a:pt x="40843" y="50190"/>
                  </a:lnTo>
                  <a:lnTo>
                    <a:pt x="41821" y="47485"/>
                  </a:lnTo>
                  <a:lnTo>
                    <a:pt x="42748" y="50190"/>
                  </a:lnTo>
                  <a:lnTo>
                    <a:pt x="42748" y="47739"/>
                  </a:lnTo>
                  <a:lnTo>
                    <a:pt x="42659" y="47485"/>
                  </a:lnTo>
                  <a:lnTo>
                    <a:pt x="42329" y="46583"/>
                  </a:lnTo>
                  <a:lnTo>
                    <a:pt x="41389" y="46583"/>
                  </a:lnTo>
                  <a:lnTo>
                    <a:pt x="39090" y="52692"/>
                  </a:lnTo>
                  <a:lnTo>
                    <a:pt x="39941" y="52692"/>
                  </a:lnTo>
                  <a:lnTo>
                    <a:pt x="40601" y="50863"/>
                  </a:lnTo>
                  <a:lnTo>
                    <a:pt x="43014" y="50863"/>
                  </a:lnTo>
                  <a:lnTo>
                    <a:pt x="43637" y="52692"/>
                  </a:lnTo>
                  <a:lnTo>
                    <a:pt x="44538" y="52692"/>
                  </a:lnTo>
                  <a:close/>
                </a:path>
                <a:path w="100329" h="70485">
                  <a:moveTo>
                    <a:pt x="47383" y="6210"/>
                  </a:moveTo>
                  <a:lnTo>
                    <a:pt x="46723" y="4381"/>
                  </a:lnTo>
                  <a:lnTo>
                    <a:pt x="46482" y="3708"/>
                  </a:lnTo>
                  <a:lnTo>
                    <a:pt x="45593" y="1257"/>
                  </a:lnTo>
                  <a:lnTo>
                    <a:pt x="45593" y="3708"/>
                  </a:lnTo>
                  <a:lnTo>
                    <a:pt x="43688" y="3708"/>
                  </a:lnTo>
                  <a:lnTo>
                    <a:pt x="44678" y="1003"/>
                  </a:lnTo>
                  <a:lnTo>
                    <a:pt x="45593" y="3708"/>
                  </a:lnTo>
                  <a:lnTo>
                    <a:pt x="45593" y="1257"/>
                  </a:lnTo>
                  <a:lnTo>
                    <a:pt x="45504" y="1003"/>
                  </a:lnTo>
                  <a:lnTo>
                    <a:pt x="45173" y="101"/>
                  </a:lnTo>
                  <a:lnTo>
                    <a:pt x="44234" y="101"/>
                  </a:lnTo>
                  <a:lnTo>
                    <a:pt x="41935" y="6210"/>
                  </a:lnTo>
                  <a:lnTo>
                    <a:pt x="42786" y="6210"/>
                  </a:lnTo>
                  <a:lnTo>
                    <a:pt x="43446" y="4381"/>
                  </a:lnTo>
                  <a:lnTo>
                    <a:pt x="45859" y="4381"/>
                  </a:lnTo>
                  <a:lnTo>
                    <a:pt x="46482" y="6210"/>
                  </a:lnTo>
                  <a:lnTo>
                    <a:pt x="47383" y="6210"/>
                  </a:lnTo>
                  <a:close/>
                </a:path>
                <a:path w="100329" h="70485">
                  <a:moveTo>
                    <a:pt x="47650" y="34150"/>
                  </a:moveTo>
                  <a:lnTo>
                    <a:pt x="47472" y="33604"/>
                  </a:lnTo>
                  <a:lnTo>
                    <a:pt x="47180" y="33286"/>
                  </a:lnTo>
                  <a:lnTo>
                    <a:pt x="46774" y="32854"/>
                  </a:lnTo>
                  <a:lnTo>
                    <a:pt x="46774" y="34150"/>
                  </a:lnTo>
                  <a:lnTo>
                    <a:pt x="46761" y="35953"/>
                  </a:lnTo>
                  <a:lnTo>
                    <a:pt x="46304" y="36550"/>
                  </a:lnTo>
                  <a:lnTo>
                    <a:pt x="46012" y="36690"/>
                  </a:lnTo>
                  <a:lnTo>
                    <a:pt x="45148" y="36690"/>
                  </a:lnTo>
                  <a:lnTo>
                    <a:pt x="44792" y="36461"/>
                  </a:lnTo>
                  <a:lnTo>
                    <a:pt x="44577" y="35953"/>
                  </a:lnTo>
                  <a:lnTo>
                    <a:pt x="44564" y="34150"/>
                  </a:lnTo>
                  <a:lnTo>
                    <a:pt x="44767" y="33604"/>
                  </a:lnTo>
                  <a:lnTo>
                    <a:pt x="45059" y="33350"/>
                  </a:lnTo>
                  <a:lnTo>
                    <a:pt x="46177" y="33286"/>
                  </a:lnTo>
                  <a:lnTo>
                    <a:pt x="46532" y="33540"/>
                  </a:lnTo>
                  <a:lnTo>
                    <a:pt x="46774" y="34150"/>
                  </a:lnTo>
                  <a:lnTo>
                    <a:pt x="46774" y="32854"/>
                  </a:lnTo>
                  <a:lnTo>
                    <a:pt x="46342" y="32639"/>
                  </a:lnTo>
                  <a:lnTo>
                    <a:pt x="45491" y="32639"/>
                  </a:lnTo>
                  <a:lnTo>
                    <a:pt x="45199" y="32715"/>
                  </a:lnTo>
                  <a:lnTo>
                    <a:pt x="44767" y="32994"/>
                  </a:lnTo>
                  <a:lnTo>
                    <a:pt x="44602" y="33147"/>
                  </a:lnTo>
                  <a:lnTo>
                    <a:pt x="44450" y="33350"/>
                  </a:lnTo>
                  <a:lnTo>
                    <a:pt x="44450" y="32766"/>
                  </a:lnTo>
                  <a:lnTo>
                    <a:pt x="43726" y="32766"/>
                  </a:lnTo>
                  <a:lnTo>
                    <a:pt x="43726" y="38976"/>
                  </a:lnTo>
                  <a:lnTo>
                    <a:pt x="44462" y="38976"/>
                  </a:lnTo>
                  <a:lnTo>
                    <a:pt x="44462" y="36690"/>
                  </a:lnTo>
                  <a:lnTo>
                    <a:pt x="44627" y="36893"/>
                  </a:lnTo>
                  <a:lnTo>
                    <a:pt x="44780" y="37045"/>
                  </a:lnTo>
                  <a:lnTo>
                    <a:pt x="45135" y="37274"/>
                  </a:lnTo>
                  <a:lnTo>
                    <a:pt x="45427" y="37350"/>
                  </a:lnTo>
                  <a:lnTo>
                    <a:pt x="46189" y="37350"/>
                  </a:lnTo>
                  <a:lnTo>
                    <a:pt x="46558" y="37211"/>
                  </a:lnTo>
                  <a:lnTo>
                    <a:pt x="47383" y="36550"/>
                  </a:lnTo>
                  <a:lnTo>
                    <a:pt x="47599" y="35953"/>
                  </a:lnTo>
                  <a:lnTo>
                    <a:pt x="47650" y="34150"/>
                  </a:lnTo>
                  <a:close/>
                </a:path>
                <a:path w="100329" h="70485">
                  <a:moveTo>
                    <a:pt x="48260" y="15582"/>
                  </a:moveTo>
                  <a:lnTo>
                    <a:pt x="47472" y="15582"/>
                  </a:lnTo>
                  <a:lnTo>
                    <a:pt x="47472" y="20535"/>
                  </a:lnTo>
                  <a:lnTo>
                    <a:pt x="44386" y="15582"/>
                  </a:lnTo>
                  <a:lnTo>
                    <a:pt x="43408" y="15582"/>
                  </a:lnTo>
                  <a:lnTo>
                    <a:pt x="43408" y="21704"/>
                  </a:lnTo>
                  <a:lnTo>
                    <a:pt x="44196" y="21704"/>
                  </a:lnTo>
                  <a:lnTo>
                    <a:pt x="44196" y="16751"/>
                  </a:lnTo>
                  <a:lnTo>
                    <a:pt x="47332" y="21704"/>
                  </a:lnTo>
                  <a:lnTo>
                    <a:pt x="48260" y="21704"/>
                  </a:lnTo>
                  <a:lnTo>
                    <a:pt x="48260" y="15582"/>
                  </a:lnTo>
                  <a:close/>
                </a:path>
                <a:path w="100329" h="70485">
                  <a:moveTo>
                    <a:pt x="50469" y="52552"/>
                  </a:moveTo>
                  <a:lnTo>
                    <a:pt x="50342" y="52501"/>
                  </a:lnTo>
                  <a:lnTo>
                    <a:pt x="50165" y="51892"/>
                  </a:lnTo>
                  <a:lnTo>
                    <a:pt x="50038" y="50228"/>
                  </a:lnTo>
                  <a:lnTo>
                    <a:pt x="49923" y="50076"/>
                  </a:lnTo>
                  <a:lnTo>
                    <a:pt x="49796" y="49911"/>
                  </a:lnTo>
                  <a:lnTo>
                    <a:pt x="49618" y="49784"/>
                  </a:lnTo>
                  <a:lnTo>
                    <a:pt x="49377" y="49695"/>
                  </a:lnTo>
                  <a:lnTo>
                    <a:pt x="49657" y="49555"/>
                  </a:lnTo>
                  <a:lnTo>
                    <a:pt x="49847" y="49377"/>
                  </a:lnTo>
                  <a:lnTo>
                    <a:pt x="50101" y="48996"/>
                  </a:lnTo>
                  <a:lnTo>
                    <a:pt x="50126" y="47332"/>
                  </a:lnTo>
                  <a:lnTo>
                    <a:pt x="49961" y="47040"/>
                  </a:lnTo>
                  <a:lnTo>
                    <a:pt x="49403" y="46799"/>
                  </a:lnTo>
                  <a:lnTo>
                    <a:pt x="49403" y="47879"/>
                  </a:lnTo>
                  <a:lnTo>
                    <a:pt x="49288" y="48996"/>
                  </a:lnTo>
                  <a:lnTo>
                    <a:pt x="48831" y="49301"/>
                  </a:lnTo>
                  <a:lnTo>
                    <a:pt x="48526" y="49377"/>
                  </a:lnTo>
                  <a:lnTo>
                    <a:pt x="46228" y="49377"/>
                  </a:lnTo>
                  <a:lnTo>
                    <a:pt x="46228" y="47294"/>
                  </a:lnTo>
                  <a:lnTo>
                    <a:pt x="48526" y="47294"/>
                  </a:lnTo>
                  <a:lnTo>
                    <a:pt x="48755" y="47332"/>
                  </a:lnTo>
                  <a:lnTo>
                    <a:pt x="49250" y="47574"/>
                  </a:lnTo>
                  <a:lnTo>
                    <a:pt x="49403" y="47879"/>
                  </a:lnTo>
                  <a:lnTo>
                    <a:pt x="49403" y="46799"/>
                  </a:lnTo>
                  <a:lnTo>
                    <a:pt x="49085" y="46647"/>
                  </a:lnTo>
                  <a:lnTo>
                    <a:pt x="48691" y="46583"/>
                  </a:lnTo>
                  <a:lnTo>
                    <a:pt x="45402" y="46583"/>
                  </a:lnTo>
                  <a:lnTo>
                    <a:pt x="45402" y="52692"/>
                  </a:lnTo>
                  <a:lnTo>
                    <a:pt x="46228" y="52692"/>
                  </a:lnTo>
                  <a:lnTo>
                    <a:pt x="46228" y="50076"/>
                  </a:lnTo>
                  <a:lnTo>
                    <a:pt x="48450" y="50076"/>
                  </a:lnTo>
                  <a:lnTo>
                    <a:pt x="48691" y="50114"/>
                  </a:lnTo>
                  <a:lnTo>
                    <a:pt x="49136" y="50317"/>
                  </a:lnTo>
                  <a:lnTo>
                    <a:pt x="49225" y="50495"/>
                  </a:lnTo>
                  <a:lnTo>
                    <a:pt x="49352" y="51892"/>
                  </a:lnTo>
                  <a:lnTo>
                    <a:pt x="49453" y="52692"/>
                  </a:lnTo>
                  <a:lnTo>
                    <a:pt x="50469" y="52692"/>
                  </a:lnTo>
                  <a:lnTo>
                    <a:pt x="50469" y="52552"/>
                  </a:lnTo>
                  <a:close/>
                </a:path>
                <a:path w="100329" h="70485">
                  <a:moveTo>
                    <a:pt x="52527" y="36664"/>
                  </a:moveTo>
                  <a:lnTo>
                    <a:pt x="52171" y="36690"/>
                  </a:lnTo>
                  <a:lnTo>
                    <a:pt x="52031" y="34925"/>
                  </a:lnTo>
                  <a:lnTo>
                    <a:pt x="51943" y="33261"/>
                  </a:lnTo>
                  <a:lnTo>
                    <a:pt x="51866" y="33134"/>
                  </a:lnTo>
                  <a:lnTo>
                    <a:pt x="51282" y="32791"/>
                  </a:lnTo>
                  <a:lnTo>
                    <a:pt x="51282" y="34925"/>
                  </a:lnTo>
                  <a:lnTo>
                    <a:pt x="51282" y="35991"/>
                  </a:lnTo>
                  <a:lnTo>
                    <a:pt x="51079" y="36322"/>
                  </a:lnTo>
                  <a:lnTo>
                    <a:pt x="50406" y="36652"/>
                  </a:lnTo>
                  <a:lnTo>
                    <a:pt x="50152" y="36715"/>
                  </a:lnTo>
                  <a:lnTo>
                    <a:pt x="49682" y="36715"/>
                  </a:lnTo>
                  <a:lnTo>
                    <a:pt x="49555" y="36664"/>
                  </a:lnTo>
                  <a:lnTo>
                    <a:pt x="49326" y="36525"/>
                  </a:lnTo>
                  <a:lnTo>
                    <a:pt x="49212" y="35521"/>
                  </a:lnTo>
                  <a:lnTo>
                    <a:pt x="49580" y="35306"/>
                  </a:lnTo>
                  <a:lnTo>
                    <a:pt x="49784" y="35255"/>
                  </a:lnTo>
                  <a:lnTo>
                    <a:pt x="50647" y="35140"/>
                  </a:lnTo>
                  <a:lnTo>
                    <a:pt x="51066" y="35039"/>
                  </a:lnTo>
                  <a:lnTo>
                    <a:pt x="51282" y="34925"/>
                  </a:lnTo>
                  <a:lnTo>
                    <a:pt x="51282" y="32791"/>
                  </a:lnTo>
                  <a:lnTo>
                    <a:pt x="50787" y="32639"/>
                  </a:lnTo>
                  <a:lnTo>
                    <a:pt x="49822" y="32639"/>
                  </a:lnTo>
                  <a:lnTo>
                    <a:pt x="48539" y="34099"/>
                  </a:lnTo>
                  <a:lnTo>
                    <a:pt x="49237" y="34099"/>
                  </a:lnTo>
                  <a:lnTo>
                    <a:pt x="49326" y="33705"/>
                  </a:lnTo>
                  <a:lnTo>
                    <a:pt x="49580" y="33375"/>
                  </a:lnTo>
                  <a:lnTo>
                    <a:pt x="49860" y="33261"/>
                  </a:lnTo>
                  <a:lnTo>
                    <a:pt x="50596" y="33261"/>
                  </a:lnTo>
                  <a:lnTo>
                    <a:pt x="50850" y="33324"/>
                  </a:lnTo>
                  <a:lnTo>
                    <a:pt x="51206" y="33553"/>
                  </a:lnTo>
                  <a:lnTo>
                    <a:pt x="51193" y="34404"/>
                  </a:lnTo>
                  <a:lnTo>
                    <a:pt x="49288" y="34696"/>
                  </a:lnTo>
                  <a:lnTo>
                    <a:pt x="48958" y="34836"/>
                  </a:lnTo>
                  <a:lnTo>
                    <a:pt x="48437" y="35306"/>
                  </a:lnTo>
                  <a:lnTo>
                    <a:pt x="48539" y="36804"/>
                  </a:lnTo>
                  <a:lnTo>
                    <a:pt x="48945" y="37198"/>
                  </a:lnTo>
                  <a:lnTo>
                    <a:pt x="49301" y="37350"/>
                  </a:lnTo>
                  <a:lnTo>
                    <a:pt x="50063" y="37350"/>
                  </a:lnTo>
                  <a:lnTo>
                    <a:pt x="51320" y="36601"/>
                  </a:lnTo>
                  <a:lnTo>
                    <a:pt x="51422" y="36982"/>
                  </a:lnTo>
                  <a:lnTo>
                    <a:pt x="51574" y="37198"/>
                  </a:lnTo>
                  <a:lnTo>
                    <a:pt x="51752" y="37287"/>
                  </a:lnTo>
                  <a:lnTo>
                    <a:pt x="52120" y="37287"/>
                  </a:lnTo>
                  <a:lnTo>
                    <a:pt x="52501" y="37223"/>
                  </a:lnTo>
                  <a:lnTo>
                    <a:pt x="52527" y="36690"/>
                  </a:lnTo>
                  <a:close/>
                </a:path>
                <a:path w="100329" h="70485">
                  <a:moveTo>
                    <a:pt x="53314" y="6070"/>
                  </a:moveTo>
                  <a:lnTo>
                    <a:pt x="53187" y="6019"/>
                  </a:lnTo>
                  <a:lnTo>
                    <a:pt x="53009" y="5410"/>
                  </a:lnTo>
                  <a:lnTo>
                    <a:pt x="52882" y="3746"/>
                  </a:lnTo>
                  <a:lnTo>
                    <a:pt x="52768" y="3581"/>
                  </a:lnTo>
                  <a:lnTo>
                    <a:pt x="52641" y="3429"/>
                  </a:lnTo>
                  <a:lnTo>
                    <a:pt x="52463" y="3302"/>
                  </a:lnTo>
                  <a:lnTo>
                    <a:pt x="52222" y="3200"/>
                  </a:lnTo>
                  <a:lnTo>
                    <a:pt x="52501" y="3060"/>
                  </a:lnTo>
                  <a:lnTo>
                    <a:pt x="52692" y="2895"/>
                  </a:lnTo>
                  <a:lnTo>
                    <a:pt x="52946" y="2514"/>
                  </a:lnTo>
                  <a:lnTo>
                    <a:pt x="52971" y="850"/>
                  </a:lnTo>
                  <a:lnTo>
                    <a:pt x="52806" y="558"/>
                  </a:lnTo>
                  <a:lnTo>
                    <a:pt x="52247" y="317"/>
                  </a:lnTo>
                  <a:lnTo>
                    <a:pt x="52247" y="1384"/>
                  </a:lnTo>
                  <a:lnTo>
                    <a:pt x="52133" y="2514"/>
                  </a:lnTo>
                  <a:lnTo>
                    <a:pt x="51676" y="2819"/>
                  </a:lnTo>
                  <a:lnTo>
                    <a:pt x="51371" y="2895"/>
                  </a:lnTo>
                  <a:lnTo>
                    <a:pt x="49072" y="2895"/>
                  </a:lnTo>
                  <a:lnTo>
                    <a:pt x="49072" y="800"/>
                  </a:lnTo>
                  <a:lnTo>
                    <a:pt x="51371" y="800"/>
                  </a:lnTo>
                  <a:lnTo>
                    <a:pt x="51600" y="850"/>
                  </a:lnTo>
                  <a:lnTo>
                    <a:pt x="52095" y="1092"/>
                  </a:lnTo>
                  <a:lnTo>
                    <a:pt x="52247" y="1384"/>
                  </a:lnTo>
                  <a:lnTo>
                    <a:pt x="52247" y="317"/>
                  </a:lnTo>
                  <a:lnTo>
                    <a:pt x="51930" y="165"/>
                  </a:lnTo>
                  <a:lnTo>
                    <a:pt x="51536" y="101"/>
                  </a:lnTo>
                  <a:lnTo>
                    <a:pt x="48247" y="101"/>
                  </a:lnTo>
                  <a:lnTo>
                    <a:pt x="48247" y="6210"/>
                  </a:lnTo>
                  <a:lnTo>
                    <a:pt x="49072" y="6210"/>
                  </a:lnTo>
                  <a:lnTo>
                    <a:pt x="49072" y="3581"/>
                  </a:lnTo>
                  <a:lnTo>
                    <a:pt x="51295" y="3581"/>
                  </a:lnTo>
                  <a:lnTo>
                    <a:pt x="51536" y="3619"/>
                  </a:lnTo>
                  <a:lnTo>
                    <a:pt x="51981" y="3835"/>
                  </a:lnTo>
                  <a:lnTo>
                    <a:pt x="52070" y="4000"/>
                  </a:lnTo>
                  <a:lnTo>
                    <a:pt x="52197" y="5410"/>
                  </a:lnTo>
                  <a:lnTo>
                    <a:pt x="52311" y="6210"/>
                  </a:lnTo>
                  <a:lnTo>
                    <a:pt x="53314" y="6210"/>
                  </a:lnTo>
                  <a:lnTo>
                    <a:pt x="53314" y="6070"/>
                  </a:lnTo>
                  <a:close/>
                </a:path>
                <a:path w="100329" h="70485">
                  <a:moveTo>
                    <a:pt x="54013" y="15582"/>
                  </a:moveTo>
                  <a:lnTo>
                    <a:pt x="49047" y="15582"/>
                  </a:lnTo>
                  <a:lnTo>
                    <a:pt x="49047" y="16319"/>
                  </a:lnTo>
                  <a:lnTo>
                    <a:pt x="51117" y="16319"/>
                  </a:lnTo>
                  <a:lnTo>
                    <a:pt x="51117" y="21704"/>
                  </a:lnTo>
                  <a:lnTo>
                    <a:pt x="51955" y="21704"/>
                  </a:lnTo>
                  <a:lnTo>
                    <a:pt x="51955" y="16319"/>
                  </a:lnTo>
                  <a:lnTo>
                    <a:pt x="54013" y="16319"/>
                  </a:lnTo>
                  <a:lnTo>
                    <a:pt x="54013" y="15582"/>
                  </a:lnTo>
                  <a:close/>
                </a:path>
                <a:path w="100329" h="70485">
                  <a:moveTo>
                    <a:pt x="56603" y="50444"/>
                  </a:moveTo>
                  <a:lnTo>
                    <a:pt x="55791" y="50444"/>
                  </a:lnTo>
                  <a:lnTo>
                    <a:pt x="55714" y="50850"/>
                  </a:lnTo>
                  <a:lnTo>
                    <a:pt x="55587" y="51168"/>
                  </a:lnTo>
                  <a:lnTo>
                    <a:pt x="55092" y="51892"/>
                  </a:lnTo>
                  <a:lnTo>
                    <a:pt x="54635" y="52120"/>
                  </a:lnTo>
                  <a:lnTo>
                    <a:pt x="53352" y="52120"/>
                  </a:lnTo>
                  <a:lnTo>
                    <a:pt x="52857" y="51904"/>
                  </a:lnTo>
                  <a:lnTo>
                    <a:pt x="52197" y="51015"/>
                  </a:lnTo>
                  <a:lnTo>
                    <a:pt x="52019" y="50431"/>
                  </a:lnTo>
                  <a:lnTo>
                    <a:pt x="52019" y="48844"/>
                  </a:lnTo>
                  <a:lnTo>
                    <a:pt x="52209" y="48196"/>
                  </a:lnTo>
                  <a:lnTo>
                    <a:pt x="52946" y="47345"/>
                  </a:lnTo>
                  <a:lnTo>
                    <a:pt x="53441" y="47142"/>
                  </a:lnTo>
                  <a:lnTo>
                    <a:pt x="54533" y="47142"/>
                  </a:lnTo>
                  <a:lnTo>
                    <a:pt x="54914" y="47244"/>
                  </a:lnTo>
                  <a:lnTo>
                    <a:pt x="55460" y="47713"/>
                  </a:lnTo>
                  <a:lnTo>
                    <a:pt x="55651" y="48018"/>
                  </a:lnTo>
                  <a:lnTo>
                    <a:pt x="55740" y="48412"/>
                  </a:lnTo>
                  <a:lnTo>
                    <a:pt x="56540" y="48412"/>
                  </a:lnTo>
                  <a:lnTo>
                    <a:pt x="56489" y="47891"/>
                  </a:lnTo>
                  <a:lnTo>
                    <a:pt x="56261" y="47434"/>
                  </a:lnTo>
                  <a:lnTo>
                    <a:pt x="55829" y="47028"/>
                  </a:lnTo>
                  <a:lnTo>
                    <a:pt x="55410" y="46621"/>
                  </a:lnTo>
                  <a:lnTo>
                    <a:pt x="54800" y="46418"/>
                  </a:lnTo>
                  <a:lnTo>
                    <a:pt x="53124" y="46418"/>
                  </a:lnTo>
                  <a:lnTo>
                    <a:pt x="52412" y="46723"/>
                  </a:lnTo>
                  <a:lnTo>
                    <a:pt x="51422" y="47929"/>
                  </a:lnTo>
                  <a:lnTo>
                    <a:pt x="51181" y="48666"/>
                  </a:lnTo>
                  <a:lnTo>
                    <a:pt x="51181" y="50761"/>
                  </a:lnTo>
                  <a:lnTo>
                    <a:pt x="51498" y="51638"/>
                  </a:lnTo>
                  <a:lnTo>
                    <a:pt x="52616" y="52641"/>
                  </a:lnTo>
                  <a:lnTo>
                    <a:pt x="53213" y="52857"/>
                  </a:lnTo>
                  <a:lnTo>
                    <a:pt x="54749" y="52857"/>
                  </a:lnTo>
                  <a:lnTo>
                    <a:pt x="55397" y="52590"/>
                  </a:lnTo>
                  <a:lnTo>
                    <a:pt x="56286" y="51638"/>
                  </a:lnTo>
                  <a:lnTo>
                    <a:pt x="56527" y="51092"/>
                  </a:lnTo>
                  <a:lnTo>
                    <a:pt x="56603" y="50444"/>
                  </a:lnTo>
                  <a:close/>
                </a:path>
                <a:path w="100329" h="70485">
                  <a:moveTo>
                    <a:pt x="56769" y="34239"/>
                  </a:moveTo>
                  <a:lnTo>
                    <a:pt x="56705" y="33642"/>
                  </a:lnTo>
                  <a:lnTo>
                    <a:pt x="56515" y="33223"/>
                  </a:lnTo>
                  <a:lnTo>
                    <a:pt x="56197" y="32981"/>
                  </a:lnTo>
                  <a:lnTo>
                    <a:pt x="55892" y="32740"/>
                  </a:lnTo>
                  <a:lnTo>
                    <a:pt x="55486" y="32613"/>
                  </a:lnTo>
                  <a:lnTo>
                    <a:pt x="54394" y="32613"/>
                  </a:lnTo>
                  <a:lnTo>
                    <a:pt x="53911" y="32829"/>
                  </a:lnTo>
                  <a:lnTo>
                    <a:pt x="53149" y="33705"/>
                  </a:lnTo>
                  <a:lnTo>
                    <a:pt x="52959" y="34315"/>
                  </a:lnTo>
                  <a:lnTo>
                    <a:pt x="52959" y="35725"/>
                  </a:lnTo>
                  <a:lnTo>
                    <a:pt x="53124" y="36258"/>
                  </a:lnTo>
                  <a:lnTo>
                    <a:pt x="53822" y="37109"/>
                  </a:lnTo>
                  <a:lnTo>
                    <a:pt x="54292" y="37325"/>
                  </a:lnTo>
                  <a:lnTo>
                    <a:pt x="55384" y="37325"/>
                  </a:lnTo>
                  <a:lnTo>
                    <a:pt x="55816" y="37185"/>
                  </a:lnTo>
                  <a:lnTo>
                    <a:pt x="56476" y="36639"/>
                  </a:lnTo>
                  <a:lnTo>
                    <a:pt x="56692" y="36207"/>
                  </a:lnTo>
                  <a:lnTo>
                    <a:pt x="56769" y="35623"/>
                  </a:lnTo>
                  <a:lnTo>
                    <a:pt x="56045" y="35623"/>
                  </a:lnTo>
                  <a:lnTo>
                    <a:pt x="55968" y="35953"/>
                  </a:lnTo>
                  <a:lnTo>
                    <a:pt x="55854" y="36207"/>
                  </a:lnTo>
                  <a:lnTo>
                    <a:pt x="55486" y="36588"/>
                  </a:lnTo>
                  <a:lnTo>
                    <a:pt x="55245" y="36690"/>
                  </a:lnTo>
                  <a:lnTo>
                    <a:pt x="54521" y="36690"/>
                  </a:lnTo>
                  <a:lnTo>
                    <a:pt x="54229" y="36525"/>
                  </a:lnTo>
                  <a:lnTo>
                    <a:pt x="53848" y="35915"/>
                  </a:lnTo>
                  <a:lnTo>
                    <a:pt x="53759" y="35547"/>
                  </a:lnTo>
                  <a:lnTo>
                    <a:pt x="53759" y="34658"/>
                  </a:lnTo>
                  <a:lnTo>
                    <a:pt x="53822" y="34277"/>
                  </a:lnTo>
                  <a:lnTo>
                    <a:pt x="54165" y="33515"/>
                  </a:lnTo>
                  <a:lnTo>
                    <a:pt x="54508" y="33274"/>
                  </a:lnTo>
                  <a:lnTo>
                    <a:pt x="55321" y="33274"/>
                  </a:lnTo>
                  <a:lnTo>
                    <a:pt x="55587" y="33375"/>
                  </a:lnTo>
                  <a:lnTo>
                    <a:pt x="55892" y="33743"/>
                  </a:lnTo>
                  <a:lnTo>
                    <a:pt x="55994" y="33959"/>
                  </a:lnTo>
                  <a:lnTo>
                    <a:pt x="56045" y="34239"/>
                  </a:lnTo>
                  <a:lnTo>
                    <a:pt x="56769" y="34239"/>
                  </a:lnTo>
                  <a:close/>
                </a:path>
                <a:path w="100329" h="70485">
                  <a:moveTo>
                    <a:pt x="58877" y="3644"/>
                  </a:moveTo>
                  <a:lnTo>
                    <a:pt x="58610" y="3340"/>
                  </a:lnTo>
                  <a:lnTo>
                    <a:pt x="58432" y="3175"/>
                  </a:lnTo>
                  <a:lnTo>
                    <a:pt x="58191" y="3035"/>
                  </a:lnTo>
                  <a:lnTo>
                    <a:pt x="58166" y="3949"/>
                  </a:lnTo>
                  <a:lnTo>
                    <a:pt x="58102" y="4876"/>
                  </a:lnTo>
                  <a:lnTo>
                    <a:pt x="57746" y="5359"/>
                  </a:lnTo>
                  <a:lnTo>
                    <a:pt x="57378" y="5499"/>
                  </a:lnTo>
                  <a:lnTo>
                    <a:pt x="55092" y="5499"/>
                  </a:lnTo>
                  <a:lnTo>
                    <a:pt x="55092" y="3340"/>
                  </a:lnTo>
                  <a:lnTo>
                    <a:pt x="57086" y="3340"/>
                  </a:lnTo>
                  <a:lnTo>
                    <a:pt x="57365" y="3390"/>
                  </a:lnTo>
                  <a:lnTo>
                    <a:pt x="57975" y="3644"/>
                  </a:lnTo>
                  <a:lnTo>
                    <a:pt x="58166" y="3949"/>
                  </a:lnTo>
                  <a:lnTo>
                    <a:pt x="58166" y="3035"/>
                  </a:lnTo>
                  <a:lnTo>
                    <a:pt x="57873" y="2908"/>
                  </a:lnTo>
                  <a:lnTo>
                    <a:pt x="58089" y="2806"/>
                  </a:lnTo>
                  <a:lnTo>
                    <a:pt x="58267" y="2679"/>
                  </a:lnTo>
                  <a:lnTo>
                    <a:pt x="58534" y="2374"/>
                  </a:lnTo>
                  <a:lnTo>
                    <a:pt x="58610" y="990"/>
                  </a:lnTo>
                  <a:lnTo>
                    <a:pt x="58470" y="787"/>
                  </a:lnTo>
                  <a:lnTo>
                    <a:pt x="58127" y="304"/>
                  </a:lnTo>
                  <a:lnTo>
                    <a:pt x="57848" y="203"/>
                  </a:lnTo>
                  <a:lnTo>
                    <a:pt x="57848" y="1282"/>
                  </a:lnTo>
                  <a:lnTo>
                    <a:pt x="57759" y="2311"/>
                  </a:lnTo>
                  <a:lnTo>
                    <a:pt x="57213" y="2628"/>
                  </a:lnTo>
                  <a:lnTo>
                    <a:pt x="56946" y="2679"/>
                  </a:lnTo>
                  <a:lnTo>
                    <a:pt x="55092" y="2679"/>
                  </a:lnTo>
                  <a:lnTo>
                    <a:pt x="55092" y="787"/>
                  </a:lnTo>
                  <a:lnTo>
                    <a:pt x="56934" y="787"/>
                  </a:lnTo>
                  <a:lnTo>
                    <a:pt x="57200" y="825"/>
                  </a:lnTo>
                  <a:lnTo>
                    <a:pt x="57708" y="1041"/>
                  </a:lnTo>
                  <a:lnTo>
                    <a:pt x="57848" y="1282"/>
                  </a:lnTo>
                  <a:lnTo>
                    <a:pt x="57848" y="203"/>
                  </a:lnTo>
                  <a:lnTo>
                    <a:pt x="57619" y="101"/>
                  </a:lnTo>
                  <a:lnTo>
                    <a:pt x="54279" y="101"/>
                  </a:lnTo>
                  <a:lnTo>
                    <a:pt x="54279" y="6210"/>
                  </a:lnTo>
                  <a:lnTo>
                    <a:pt x="57670" y="6210"/>
                  </a:lnTo>
                  <a:lnTo>
                    <a:pt x="58254" y="5969"/>
                  </a:lnTo>
                  <a:lnTo>
                    <a:pt x="58623" y="5499"/>
                  </a:lnTo>
                  <a:lnTo>
                    <a:pt x="58877" y="5168"/>
                  </a:lnTo>
                  <a:lnTo>
                    <a:pt x="58877" y="3644"/>
                  </a:lnTo>
                  <a:close/>
                </a:path>
                <a:path w="100329" h="70485">
                  <a:moveTo>
                    <a:pt x="61010" y="101"/>
                  </a:moveTo>
                  <a:lnTo>
                    <a:pt x="60172" y="101"/>
                  </a:lnTo>
                  <a:lnTo>
                    <a:pt x="60172" y="6210"/>
                  </a:lnTo>
                  <a:lnTo>
                    <a:pt x="61010" y="6210"/>
                  </a:lnTo>
                  <a:lnTo>
                    <a:pt x="61010" y="101"/>
                  </a:lnTo>
                  <a:close/>
                </a:path>
                <a:path w="100329" h="70485">
                  <a:moveTo>
                    <a:pt x="61341" y="35204"/>
                  </a:moveTo>
                  <a:lnTo>
                    <a:pt x="61328" y="34607"/>
                  </a:lnTo>
                  <a:lnTo>
                    <a:pt x="61252" y="34036"/>
                  </a:lnTo>
                  <a:lnTo>
                    <a:pt x="61125" y="33667"/>
                  </a:lnTo>
                  <a:lnTo>
                    <a:pt x="60883" y="33299"/>
                  </a:lnTo>
                  <a:lnTo>
                    <a:pt x="60591" y="33007"/>
                  </a:lnTo>
                  <a:lnTo>
                    <a:pt x="60566" y="34607"/>
                  </a:lnTo>
                  <a:lnTo>
                    <a:pt x="58089" y="34607"/>
                  </a:lnTo>
                  <a:lnTo>
                    <a:pt x="58102" y="34290"/>
                  </a:lnTo>
                  <a:lnTo>
                    <a:pt x="58229" y="33909"/>
                  </a:lnTo>
                  <a:lnTo>
                    <a:pt x="58699" y="33413"/>
                  </a:lnTo>
                  <a:lnTo>
                    <a:pt x="58991" y="33299"/>
                  </a:lnTo>
                  <a:lnTo>
                    <a:pt x="59817" y="33299"/>
                  </a:lnTo>
                  <a:lnTo>
                    <a:pt x="60159" y="33477"/>
                  </a:lnTo>
                  <a:lnTo>
                    <a:pt x="60413" y="33921"/>
                  </a:lnTo>
                  <a:lnTo>
                    <a:pt x="60528" y="34226"/>
                  </a:lnTo>
                  <a:lnTo>
                    <a:pt x="60566" y="34607"/>
                  </a:lnTo>
                  <a:lnTo>
                    <a:pt x="60566" y="33007"/>
                  </a:lnTo>
                  <a:lnTo>
                    <a:pt x="59994" y="32715"/>
                  </a:lnTo>
                  <a:lnTo>
                    <a:pt x="59690" y="32639"/>
                  </a:lnTo>
                  <a:lnTo>
                    <a:pt x="58750" y="32639"/>
                  </a:lnTo>
                  <a:lnTo>
                    <a:pt x="58242" y="32867"/>
                  </a:lnTo>
                  <a:lnTo>
                    <a:pt x="57467" y="33756"/>
                  </a:lnTo>
                  <a:lnTo>
                    <a:pt x="57378" y="34036"/>
                  </a:lnTo>
                  <a:lnTo>
                    <a:pt x="57467" y="36347"/>
                  </a:lnTo>
                  <a:lnTo>
                    <a:pt x="58242" y="37160"/>
                  </a:lnTo>
                  <a:lnTo>
                    <a:pt x="58712" y="37363"/>
                  </a:lnTo>
                  <a:lnTo>
                    <a:pt x="59486" y="37363"/>
                  </a:lnTo>
                  <a:lnTo>
                    <a:pt x="61277" y="35801"/>
                  </a:lnTo>
                  <a:lnTo>
                    <a:pt x="60540" y="35801"/>
                  </a:lnTo>
                  <a:lnTo>
                    <a:pt x="60477" y="36017"/>
                  </a:lnTo>
                  <a:lnTo>
                    <a:pt x="60388" y="36169"/>
                  </a:lnTo>
                  <a:lnTo>
                    <a:pt x="60020" y="36576"/>
                  </a:lnTo>
                  <a:lnTo>
                    <a:pt x="59715" y="36703"/>
                  </a:lnTo>
                  <a:lnTo>
                    <a:pt x="58902" y="36703"/>
                  </a:lnTo>
                  <a:lnTo>
                    <a:pt x="58623" y="36576"/>
                  </a:lnTo>
                  <a:lnTo>
                    <a:pt x="58191" y="36017"/>
                  </a:lnTo>
                  <a:lnTo>
                    <a:pt x="58077" y="35204"/>
                  </a:lnTo>
                  <a:lnTo>
                    <a:pt x="61341" y="35204"/>
                  </a:lnTo>
                  <a:close/>
                </a:path>
                <a:path w="100329" h="70485">
                  <a:moveTo>
                    <a:pt x="62484" y="46583"/>
                  </a:moveTo>
                  <a:lnTo>
                    <a:pt x="61645" y="46583"/>
                  </a:lnTo>
                  <a:lnTo>
                    <a:pt x="61645" y="49110"/>
                  </a:lnTo>
                  <a:lnTo>
                    <a:pt x="58470" y="49110"/>
                  </a:lnTo>
                  <a:lnTo>
                    <a:pt x="58470" y="46583"/>
                  </a:lnTo>
                  <a:lnTo>
                    <a:pt x="57632" y="46583"/>
                  </a:lnTo>
                  <a:lnTo>
                    <a:pt x="57632" y="52692"/>
                  </a:lnTo>
                  <a:lnTo>
                    <a:pt x="58470" y="52692"/>
                  </a:lnTo>
                  <a:lnTo>
                    <a:pt x="58470" y="49834"/>
                  </a:lnTo>
                  <a:lnTo>
                    <a:pt x="61645" y="49834"/>
                  </a:lnTo>
                  <a:lnTo>
                    <a:pt x="61645" y="52692"/>
                  </a:lnTo>
                  <a:lnTo>
                    <a:pt x="62484" y="52692"/>
                  </a:lnTo>
                  <a:lnTo>
                    <a:pt x="62484" y="46583"/>
                  </a:lnTo>
                  <a:close/>
                </a:path>
                <a:path w="100329" h="70485">
                  <a:moveTo>
                    <a:pt x="65747" y="31089"/>
                  </a:moveTo>
                  <a:lnTo>
                    <a:pt x="64922" y="31089"/>
                  </a:lnTo>
                  <a:lnTo>
                    <a:pt x="64922" y="37198"/>
                  </a:lnTo>
                  <a:lnTo>
                    <a:pt x="65747" y="37198"/>
                  </a:lnTo>
                  <a:lnTo>
                    <a:pt x="65747" y="31089"/>
                  </a:lnTo>
                  <a:close/>
                </a:path>
                <a:path w="100329" h="70485">
                  <a:moveTo>
                    <a:pt x="67208" y="101"/>
                  </a:moveTo>
                  <a:lnTo>
                    <a:pt x="66421" y="101"/>
                  </a:lnTo>
                  <a:lnTo>
                    <a:pt x="66421" y="5054"/>
                  </a:lnTo>
                  <a:lnTo>
                    <a:pt x="63334" y="101"/>
                  </a:lnTo>
                  <a:lnTo>
                    <a:pt x="62357" y="101"/>
                  </a:lnTo>
                  <a:lnTo>
                    <a:pt x="62357" y="6210"/>
                  </a:lnTo>
                  <a:lnTo>
                    <a:pt x="63144" y="6210"/>
                  </a:lnTo>
                  <a:lnTo>
                    <a:pt x="63144" y="1257"/>
                  </a:lnTo>
                  <a:lnTo>
                    <a:pt x="66281" y="6210"/>
                  </a:lnTo>
                  <a:lnTo>
                    <a:pt x="67208" y="6210"/>
                  </a:lnTo>
                  <a:lnTo>
                    <a:pt x="67208" y="101"/>
                  </a:lnTo>
                  <a:close/>
                </a:path>
                <a:path w="100329" h="70485">
                  <a:moveTo>
                    <a:pt x="68694" y="52692"/>
                  </a:moveTo>
                  <a:lnTo>
                    <a:pt x="68033" y="50863"/>
                  </a:lnTo>
                  <a:lnTo>
                    <a:pt x="67792" y="50190"/>
                  </a:lnTo>
                  <a:lnTo>
                    <a:pt x="66903" y="47764"/>
                  </a:lnTo>
                  <a:lnTo>
                    <a:pt x="66903" y="50190"/>
                  </a:lnTo>
                  <a:lnTo>
                    <a:pt x="64985" y="50190"/>
                  </a:lnTo>
                  <a:lnTo>
                    <a:pt x="65976" y="47485"/>
                  </a:lnTo>
                  <a:lnTo>
                    <a:pt x="66903" y="50190"/>
                  </a:lnTo>
                  <a:lnTo>
                    <a:pt x="66903" y="47764"/>
                  </a:lnTo>
                  <a:lnTo>
                    <a:pt x="66802" y="47485"/>
                  </a:lnTo>
                  <a:lnTo>
                    <a:pt x="66484" y="46583"/>
                  </a:lnTo>
                  <a:lnTo>
                    <a:pt x="65544" y="46583"/>
                  </a:lnTo>
                  <a:lnTo>
                    <a:pt x="63233" y="52692"/>
                  </a:lnTo>
                  <a:lnTo>
                    <a:pt x="64084" y="52692"/>
                  </a:lnTo>
                  <a:lnTo>
                    <a:pt x="64744" y="50863"/>
                  </a:lnTo>
                  <a:lnTo>
                    <a:pt x="67170" y="50863"/>
                  </a:lnTo>
                  <a:lnTo>
                    <a:pt x="67792" y="52692"/>
                  </a:lnTo>
                  <a:lnTo>
                    <a:pt x="68694" y="52692"/>
                  </a:lnTo>
                  <a:close/>
                </a:path>
                <a:path w="100329" h="70485">
                  <a:moveTo>
                    <a:pt x="71958" y="31089"/>
                  </a:moveTo>
                  <a:lnTo>
                    <a:pt x="71158" y="31089"/>
                  </a:lnTo>
                  <a:lnTo>
                    <a:pt x="71158" y="36042"/>
                  </a:lnTo>
                  <a:lnTo>
                    <a:pt x="68072" y="31089"/>
                  </a:lnTo>
                  <a:lnTo>
                    <a:pt x="67094" y="31089"/>
                  </a:lnTo>
                  <a:lnTo>
                    <a:pt x="67094" y="37198"/>
                  </a:lnTo>
                  <a:lnTo>
                    <a:pt x="67894" y="37198"/>
                  </a:lnTo>
                  <a:lnTo>
                    <a:pt x="67894" y="32245"/>
                  </a:lnTo>
                  <a:lnTo>
                    <a:pt x="71018" y="37198"/>
                  </a:lnTo>
                  <a:lnTo>
                    <a:pt x="71958" y="37198"/>
                  </a:lnTo>
                  <a:lnTo>
                    <a:pt x="71958" y="31089"/>
                  </a:lnTo>
                  <a:close/>
                </a:path>
                <a:path w="100329" h="70485">
                  <a:moveTo>
                    <a:pt x="73444" y="6210"/>
                  </a:moveTo>
                  <a:lnTo>
                    <a:pt x="72771" y="4381"/>
                  </a:lnTo>
                  <a:lnTo>
                    <a:pt x="72529" y="3708"/>
                  </a:lnTo>
                  <a:lnTo>
                    <a:pt x="71640" y="1257"/>
                  </a:lnTo>
                  <a:lnTo>
                    <a:pt x="71640" y="3708"/>
                  </a:lnTo>
                  <a:lnTo>
                    <a:pt x="69735" y="3708"/>
                  </a:lnTo>
                  <a:lnTo>
                    <a:pt x="70726" y="1003"/>
                  </a:lnTo>
                  <a:lnTo>
                    <a:pt x="71640" y="3708"/>
                  </a:lnTo>
                  <a:lnTo>
                    <a:pt x="71640" y="1257"/>
                  </a:lnTo>
                  <a:lnTo>
                    <a:pt x="71551" y="1003"/>
                  </a:lnTo>
                  <a:lnTo>
                    <a:pt x="71221" y="101"/>
                  </a:lnTo>
                  <a:lnTo>
                    <a:pt x="70281" y="101"/>
                  </a:lnTo>
                  <a:lnTo>
                    <a:pt x="67983" y="6210"/>
                  </a:lnTo>
                  <a:lnTo>
                    <a:pt x="68834" y="6210"/>
                  </a:lnTo>
                  <a:lnTo>
                    <a:pt x="69494" y="4381"/>
                  </a:lnTo>
                  <a:lnTo>
                    <a:pt x="71907" y="4381"/>
                  </a:lnTo>
                  <a:lnTo>
                    <a:pt x="72529" y="6210"/>
                  </a:lnTo>
                  <a:lnTo>
                    <a:pt x="73444" y="6210"/>
                  </a:lnTo>
                  <a:close/>
                </a:path>
                <a:path w="100329" h="70485">
                  <a:moveTo>
                    <a:pt x="74625" y="52552"/>
                  </a:moveTo>
                  <a:lnTo>
                    <a:pt x="74498" y="52501"/>
                  </a:lnTo>
                  <a:lnTo>
                    <a:pt x="74307" y="51892"/>
                  </a:lnTo>
                  <a:lnTo>
                    <a:pt x="74193" y="50228"/>
                  </a:lnTo>
                  <a:lnTo>
                    <a:pt x="74066" y="50076"/>
                  </a:lnTo>
                  <a:lnTo>
                    <a:pt x="73952" y="49911"/>
                  </a:lnTo>
                  <a:lnTo>
                    <a:pt x="73774" y="49784"/>
                  </a:lnTo>
                  <a:lnTo>
                    <a:pt x="73533" y="49695"/>
                  </a:lnTo>
                  <a:lnTo>
                    <a:pt x="73799" y="49555"/>
                  </a:lnTo>
                  <a:lnTo>
                    <a:pt x="74002" y="49377"/>
                  </a:lnTo>
                  <a:lnTo>
                    <a:pt x="74256" y="48996"/>
                  </a:lnTo>
                  <a:lnTo>
                    <a:pt x="74282" y="47332"/>
                  </a:lnTo>
                  <a:lnTo>
                    <a:pt x="74104" y="47040"/>
                  </a:lnTo>
                  <a:lnTo>
                    <a:pt x="73545" y="46799"/>
                  </a:lnTo>
                  <a:lnTo>
                    <a:pt x="73545" y="47879"/>
                  </a:lnTo>
                  <a:lnTo>
                    <a:pt x="73444" y="48996"/>
                  </a:lnTo>
                  <a:lnTo>
                    <a:pt x="72986" y="49301"/>
                  </a:lnTo>
                  <a:lnTo>
                    <a:pt x="72682" y="49377"/>
                  </a:lnTo>
                  <a:lnTo>
                    <a:pt x="70370" y="49377"/>
                  </a:lnTo>
                  <a:lnTo>
                    <a:pt x="70370" y="47294"/>
                  </a:lnTo>
                  <a:lnTo>
                    <a:pt x="72682" y="47294"/>
                  </a:lnTo>
                  <a:lnTo>
                    <a:pt x="72910" y="47332"/>
                  </a:lnTo>
                  <a:lnTo>
                    <a:pt x="73393" y="47574"/>
                  </a:lnTo>
                  <a:lnTo>
                    <a:pt x="73545" y="47879"/>
                  </a:lnTo>
                  <a:lnTo>
                    <a:pt x="73545" y="46799"/>
                  </a:lnTo>
                  <a:lnTo>
                    <a:pt x="73228" y="46647"/>
                  </a:lnTo>
                  <a:lnTo>
                    <a:pt x="72847" y="46583"/>
                  </a:lnTo>
                  <a:lnTo>
                    <a:pt x="69545" y="46583"/>
                  </a:lnTo>
                  <a:lnTo>
                    <a:pt x="69545" y="52692"/>
                  </a:lnTo>
                  <a:lnTo>
                    <a:pt x="70370" y="52692"/>
                  </a:lnTo>
                  <a:lnTo>
                    <a:pt x="70370" y="50076"/>
                  </a:lnTo>
                  <a:lnTo>
                    <a:pt x="72605" y="50076"/>
                  </a:lnTo>
                  <a:lnTo>
                    <a:pt x="72847" y="50114"/>
                  </a:lnTo>
                  <a:lnTo>
                    <a:pt x="73279" y="50317"/>
                  </a:lnTo>
                  <a:lnTo>
                    <a:pt x="73380" y="50495"/>
                  </a:lnTo>
                  <a:lnTo>
                    <a:pt x="73507" y="51892"/>
                  </a:lnTo>
                  <a:lnTo>
                    <a:pt x="73609" y="52692"/>
                  </a:lnTo>
                  <a:lnTo>
                    <a:pt x="74625" y="52692"/>
                  </a:lnTo>
                  <a:lnTo>
                    <a:pt x="74625" y="52552"/>
                  </a:lnTo>
                  <a:close/>
                </a:path>
                <a:path w="100329" h="70485">
                  <a:moveTo>
                    <a:pt x="77495" y="54432"/>
                  </a:moveTo>
                  <a:lnTo>
                    <a:pt x="77076" y="53657"/>
                  </a:lnTo>
                  <a:lnTo>
                    <a:pt x="76809" y="53073"/>
                  </a:lnTo>
                  <a:lnTo>
                    <a:pt x="76441" y="51993"/>
                  </a:lnTo>
                  <a:lnTo>
                    <a:pt x="76327" y="51257"/>
                  </a:lnTo>
                  <a:lnTo>
                    <a:pt x="76327" y="49657"/>
                  </a:lnTo>
                  <a:lnTo>
                    <a:pt x="76428" y="48958"/>
                  </a:lnTo>
                  <a:lnTo>
                    <a:pt x="76758" y="47942"/>
                  </a:lnTo>
                  <a:lnTo>
                    <a:pt x="77038" y="47332"/>
                  </a:lnTo>
                  <a:lnTo>
                    <a:pt x="77470" y="46482"/>
                  </a:lnTo>
                  <a:lnTo>
                    <a:pt x="76962" y="46482"/>
                  </a:lnTo>
                  <a:lnTo>
                    <a:pt x="76441" y="47294"/>
                  </a:lnTo>
                  <a:lnTo>
                    <a:pt x="76098" y="47904"/>
                  </a:lnTo>
                  <a:lnTo>
                    <a:pt x="75679" y="48958"/>
                  </a:lnTo>
                  <a:lnTo>
                    <a:pt x="75552" y="49682"/>
                  </a:lnTo>
                  <a:lnTo>
                    <a:pt x="75552" y="50952"/>
                  </a:lnTo>
                  <a:lnTo>
                    <a:pt x="76987" y="54432"/>
                  </a:lnTo>
                  <a:lnTo>
                    <a:pt x="77495" y="54432"/>
                  </a:lnTo>
                  <a:close/>
                </a:path>
                <a:path w="100329" h="70485">
                  <a:moveTo>
                    <a:pt x="77698" y="31089"/>
                  </a:moveTo>
                  <a:lnTo>
                    <a:pt x="72745" y="31089"/>
                  </a:lnTo>
                  <a:lnTo>
                    <a:pt x="72745" y="31813"/>
                  </a:lnTo>
                  <a:lnTo>
                    <a:pt x="74803" y="31813"/>
                  </a:lnTo>
                  <a:lnTo>
                    <a:pt x="74803" y="37198"/>
                  </a:lnTo>
                  <a:lnTo>
                    <a:pt x="75641" y="37198"/>
                  </a:lnTo>
                  <a:lnTo>
                    <a:pt x="75641" y="31813"/>
                  </a:lnTo>
                  <a:lnTo>
                    <a:pt x="77698" y="31813"/>
                  </a:lnTo>
                  <a:lnTo>
                    <a:pt x="77698" y="31089"/>
                  </a:lnTo>
                  <a:close/>
                </a:path>
                <a:path w="100329" h="70485">
                  <a:moveTo>
                    <a:pt x="79375" y="6070"/>
                  </a:moveTo>
                  <a:lnTo>
                    <a:pt x="79235" y="6019"/>
                  </a:lnTo>
                  <a:lnTo>
                    <a:pt x="79057" y="5410"/>
                  </a:lnTo>
                  <a:lnTo>
                    <a:pt x="78930" y="3746"/>
                  </a:lnTo>
                  <a:lnTo>
                    <a:pt x="78816" y="3581"/>
                  </a:lnTo>
                  <a:lnTo>
                    <a:pt x="78701" y="3429"/>
                  </a:lnTo>
                  <a:lnTo>
                    <a:pt x="78511" y="3302"/>
                  </a:lnTo>
                  <a:lnTo>
                    <a:pt x="78270" y="3200"/>
                  </a:lnTo>
                  <a:lnTo>
                    <a:pt x="78549" y="3060"/>
                  </a:lnTo>
                  <a:lnTo>
                    <a:pt x="78740" y="2895"/>
                  </a:lnTo>
                  <a:lnTo>
                    <a:pt x="78994" y="2514"/>
                  </a:lnTo>
                  <a:lnTo>
                    <a:pt x="79019" y="850"/>
                  </a:lnTo>
                  <a:lnTo>
                    <a:pt x="78854" y="558"/>
                  </a:lnTo>
                  <a:lnTo>
                    <a:pt x="78295" y="317"/>
                  </a:lnTo>
                  <a:lnTo>
                    <a:pt x="78295" y="1384"/>
                  </a:lnTo>
                  <a:lnTo>
                    <a:pt x="78181" y="2514"/>
                  </a:lnTo>
                  <a:lnTo>
                    <a:pt x="77724" y="2819"/>
                  </a:lnTo>
                  <a:lnTo>
                    <a:pt x="77431" y="2895"/>
                  </a:lnTo>
                  <a:lnTo>
                    <a:pt x="75120" y="2895"/>
                  </a:lnTo>
                  <a:lnTo>
                    <a:pt x="75120" y="800"/>
                  </a:lnTo>
                  <a:lnTo>
                    <a:pt x="77431" y="800"/>
                  </a:lnTo>
                  <a:lnTo>
                    <a:pt x="77660" y="850"/>
                  </a:lnTo>
                  <a:lnTo>
                    <a:pt x="78143" y="1092"/>
                  </a:lnTo>
                  <a:lnTo>
                    <a:pt x="78295" y="1384"/>
                  </a:lnTo>
                  <a:lnTo>
                    <a:pt x="78295" y="317"/>
                  </a:lnTo>
                  <a:lnTo>
                    <a:pt x="77978" y="165"/>
                  </a:lnTo>
                  <a:lnTo>
                    <a:pt x="77597" y="101"/>
                  </a:lnTo>
                  <a:lnTo>
                    <a:pt x="74295" y="101"/>
                  </a:lnTo>
                  <a:lnTo>
                    <a:pt x="74295" y="6210"/>
                  </a:lnTo>
                  <a:lnTo>
                    <a:pt x="75120" y="6210"/>
                  </a:lnTo>
                  <a:lnTo>
                    <a:pt x="75120" y="3581"/>
                  </a:lnTo>
                  <a:lnTo>
                    <a:pt x="77343" y="3581"/>
                  </a:lnTo>
                  <a:lnTo>
                    <a:pt x="77597" y="3619"/>
                  </a:lnTo>
                  <a:lnTo>
                    <a:pt x="78028" y="3835"/>
                  </a:lnTo>
                  <a:lnTo>
                    <a:pt x="78130" y="4000"/>
                  </a:lnTo>
                  <a:lnTo>
                    <a:pt x="78244" y="5410"/>
                  </a:lnTo>
                  <a:lnTo>
                    <a:pt x="78359" y="6210"/>
                  </a:lnTo>
                  <a:lnTo>
                    <a:pt x="79375" y="6210"/>
                  </a:lnTo>
                  <a:lnTo>
                    <a:pt x="79375" y="6070"/>
                  </a:lnTo>
                  <a:close/>
                </a:path>
                <a:path w="100329" h="70485">
                  <a:moveTo>
                    <a:pt x="82181" y="48044"/>
                  </a:moveTo>
                  <a:lnTo>
                    <a:pt x="82016" y="47637"/>
                  </a:lnTo>
                  <a:lnTo>
                    <a:pt x="81394" y="46901"/>
                  </a:lnTo>
                  <a:lnTo>
                    <a:pt x="80899" y="46710"/>
                  </a:lnTo>
                  <a:lnTo>
                    <a:pt x="79387" y="46710"/>
                  </a:lnTo>
                  <a:lnTo>
                    <a:pt x="78816" y="47002"/>
                  </a:lnTo>
                  <a:lnTo>
                    <a:pt x="78308" y="47904"/>
                  </a:lnTo>
                  <a:lnTo>
                    <a:pt x="78219" y="48336"/>
                  </a:lnTo>
                  <a:lnTo>
                    <a:pt x="78206" y="48856"/>
                  </a:lnTo>
                  <a:lnTo>
                    <a:pt x="78968" y="48856"/>
                  </a:lnTo>
                  <a:lnTo>
                    <a:pt x="78981" y="48488"/>
                  </a:lnTo>
                  <a:lnTo>
                    <a:pt x="79032" y="48196"/>
                  </a:lnTo>
                  <a:lnTo>
                    <a:pt x="79336" y="47599"/>
                  </a:lnTo>
                  <a:lnTo>
                    <a:pt x="79692" y="47396"/>
                  </a:lnTo>
                  <a:lnTo>
                    <a:pt x="80556" y="47396"/>
                  </a:lnTo>
                  <a:lnTo>
                    <a:pt x="80835" y="47510"/>
                  </a:lnTo>
                  <a:lnTo>
                    <a:pt x="81241" y="47917"/>
                  </a:lnTo>
                  <a:lnTo>
                    <a:pt x="81343" y="48183"/>
                  </a:lnTo>
                  <a:lnTo>
                    <a:pt x="81343" y="48831"/>
                  </a:lnTo>
                  <a:lnTo>
                    <a:pt x="81241" y="49098"/>
                  </a:lnTo>
                  <a:lnTo>
                    <a:pt x="80873" y="49466"/>
                  </a:lnTo>
                  <a:lnTo>
                    <a:pt x="80606" y="49644"/>
                  </a:lnTo>
                  <a:lnTo>
                    <a:pt x="78930" y="50634"/>
                  </a:lnTo>
                  <a:lnTo>
                    <a:pt x="78562" y="50977"/>
                  </a:lnTo>
                  <a:lnTo>
                    <a:pt x="78384" y="51358"/>
                  </a:lnTo>
                  <a:lnTo>
                    <a:pt x="78193" y="51739"/>
                  </a:lnTo>
                  <a:lnTo>
                    <a:pt x="78092" y="52184"/>
                  </a:lnTo>
                  <a:lnTo>
                    <a:pt x="78066" y="52692"/>
                  </a:lnTo>
                  <a:lnTo>
                    <a:pt x="82156" y="52692"/>
                  </a:lnTo>
                  <a:lnTo>
                    <a:pt x="82156" y="51981"/>
                  </a:lnTo>
                  <a:lnTo>
                    <a:pt x="78905" y="51981"/>
                  </a:lnTo>
                  <a:lnTo>
                    <a:pt x="78968" y="51689"/>
                  </a:lnTo>
                  <a:lnTo>
                    <a:pt x="79146" y="51422"/>
                  </a:lnTo>
                  <a:lnTo>
                    <a:pt x="79578" y="51054"/>
                  </a:lnTo>
                  <a:lnTo>
                    <a:pt x="79794" y="50901"/>
                  </a:lnTo>
                  <a:lnTo>
                    <a:pt x="81140" y="50165"/>
                  </a:lnTo>
                  <a:lnTo>
                    <a:pt x="81483" y="49923"/>
                  </a:lnTo>
                  <a:lnTo>
                    <a:pt x="82016" y="49390"/>
                  </a:lnTo>
                  <a:lnTo>
                    <a:pt x="82181" y="48983"/>
                  </a:lnTo>
                  <a:lnTo>
                    <a:pt x="82181" y="48044"/>
                  </a:lnTo>
                  <a:close/>
                </a:path>
                <a:path w="100329" h="70485">
                  <a:moveTo>
                    <a:pt x="85318" y="101"/>
                  </a:moveTo>
                  <a:lnTo>
                    <a:pt x="84353" y="101"/>
                  </a:lnTo>
                  <a:lnTo>
                    <a:pt x="82600" y="3035"/>
                  </a:lnTo>
                  <a:lnTo>
                    <a:pt x="80848" y="101"/>
                  </a:lnTo>
                  <a:lnTo>
                    <a:pt x="79870" y="101"/>
                  </a:lnTo>
                  <a:lnTo>
                    <a:pt x="82181" y="3746"/>
                  </a:lnTo>
                  <a:lnTo>
                    <a:pt x="82181" y="6210"/>
                  </a:lnTo>
                  <a:lnTo>
                    <a:pt x="83019" y="6210"/>
                  </a:lnTo>
                  <a:lnTo>
                    <a:pt x="83019" y="3746"/>
                  </a:lnTo>
                  <a:lnTo>
                    <a:pt x="85318" y="101"/>
                  </a:lnTo>
                  <a:close/>
                </a:path>
                <a:path w="100329" h="70485">
                  <a:moveTo>
                    <a:pt x="86906" y="50165"/>
                  </a:moveTo>
                  <a:lnTo>
                    <a:pt x="86715" y="49720"/>
                  </a:lnTo>
                  <a:lnTo>
                    <a:pt x="85966" y="49022"/>
                  </a:lnTo>
                  <a:lnTo>
                    <a:pt x="85496" y="48844"/>
                  </a:lnTo>
                  <a:lnTo>
                    <a:pt x="84658" y="48844"/>
                  </a:lnTo>
                  <a:lnTo>
                    <a:pt x="84404" y="48882"/>
                  </a:lnTo>
                  <a:lnTo>
                    <a:pt x="84061" y="49034"/>
                  </a:lnTo>
                  <a:lnTo>
                    <a:pt x="83921" y="49110"/>
                  </a:lnTo>
                  <a:lnTo>
                    <a:pt x="83794" y="49212"/>
                  </a:lnTo>
                  <a:lnTo>
                    <a:pt x="84035" y="47561"/>
                  </a:lnTo>
                  <a:lnTo>
                    <a:pt x="86575" y="47561"/>
                  </a:lnTo>
                  <a:lnTo>
                    <a:pt x="86575" y="46837"/>
                  </a:lnTo>
                  <a:lnTo>
                    <a:pt x="83477" y="46837"/>
                  </a:lnTo>
                  <a:lnTo>
                    <a:pt x="83019" y="50038"/>
                  </a:lnTo>
                  <a:lnTo>
                    <a:pt x="83680" y="50076"/>
                  </a:lnTo>
                  <a:lnTo>
                    <a:pt x="83807" y="49898"/>
                  </a:lnTo>
                  <a:lnTo>
                    <a:pt x="83959" y="49758"/>
                  </a:lnTo>
                  <a:lnTo>
                    <a:pt x="84328" y="49568"/>
                  </a:lnTo>
                  <a:lnTo>
                    <a:pt x="84556" y="49517"/>
                  </a:lnTo>
                  <a:lnTo>
                    <a:pt x="85166" y="49517"/>
                  </a:lnTo>
                  <a:lnTo>
                    <a:pt x="85471" y="49631"/>
                  </a:lnTo>
                  <a:lnTo>
                    <a:pt x="85979" y="50088"/>
                  </a:lnTo>
                  <a:lnTo>
                    <a:pt x="86106" y="50406"/>
                  </a:lnTo>
                  <a:lnTo>
                    <a:pt x="86106" y="51168"/>
                  </a:lnTo>
                  <a:lnTo>
                    <a:pt x="86004" y="51473"/>
                  </a:lnTo>
                  <a:lnTo>
                    <a:pt x="85572" y="52044"/>
                  </a:lnTo>
                  <a:lnTo>
                    <a:pt x="85242" y="52184"/>
                  </a:lnTo>
                  <a:lnTo>
                    <a:pt x="84556" y="52184"/>
                  </a:lnTo>
                  <a:lnTo>
                    <a:pt x="84366" y="52146"/>
                  </a:lnTo>
                  <a:lnTo>
                    <a:pt x="83832" y="51904"/>
                  </a:lnTo>
                  <a:lnTo>
                    <a:pt x="83642" y="51600"/>
                  </a:lnTo>
                  <a:lnTo>
                    <a:pt x="83591" y="51168"/>
                  </a:lnTo>
                  <a:lnTo>
                    <a:pt x="82804" y="51168"/>
                  </a:lnTo>
                  <a:lnTo>
                    <a:pt x="82854" y="51739"/>
                  </a:lnTo>
                  <a:lnTo>
                    <a:pt x="83058" y="52158"/>
                  </a:lnTo>
                  <a:lnTo>
                    <a:pt x="83807" y="52705"/>
                  </a:lnTo>
                  <a:lnTo>
                    <a:pt x="84239" y="52844"/>
                  </a:lnTo>
                  <a:lnTo>
                    <a:pt x="85483" y="52844"/>
                  </a:lnTo>
                  <a:lnTo>
                    <a:pt x="86042" y="52628"/>
                  </a:lnTo>
                  <a:lnTo>
                    <a:pt x="86741" y="51765"/>
                  </a:lnTo>
                  <a:lnTo>
                    <a:pt x="86906" y="51269"/>
                  </a:lnTo>
                  <a:lnTo>
                    <a:pt x="86906" y="50165"/>
                  </a:lnTo>
                  <a:close/>
                </a:path>
                <a:path w="100329" h="70485">
                  <a:moveTo>
                    <a:pt x="87922" y="7950"/>
                  </a:moveTo>
                  <a:lnTo>
                    <a:pt x="87515" y="7175"/>
                  </a:lnTo>
                  <a:lnTo>
                    <a:pt x="87236" y="6591"/>
                  </a:lnTo>
                  <a:lnTo>
                    <a:pt x="86880" y="5511"/>
                  </a:lnTo>
                  <a:lnTo>
                    <a:pt x="86766" y="4775"/>
                  </a:lnTo>
                  <a:lnTo>
                    <a:pt x="86766" y="3175"/>
                  </a:lnTo>
                  <a:lnTo>
                    <a:pt x="86855" y="2476"/>
                  </a:lnTo>
                  <a:lnTo>
                    <a:pt x="87185" y="1460"/>
                  </a:lnTo>
                  <a:lnTo>
                    <a:pt x="87477" y="838"/>
                  </a:lnTo>
                  <a:lnTo>
                    <a:pt x="87909" y="0"/>
                  </a:lnTo>
                  <a:lnTo>
                    <a:pt x="87388" y="0"/>
                  </a:lnTo>
                  <a:lnTo>
                    <a:pt x="86868" y="800"/>
                  </a:lnTo>
                  <a:lnTo>
                    <a:pt x="86525" y="1422"/>
                  </a:lnTo>
                  <a:lnTo>
                    <a:pt x="86106" y="2463"/>
                  </a:lnTo>
                  <a:lnTo>
                    <a:pt x="85979" y="3200"/>
                  </a:lnTo>
                  <a:lnTo>
                    <a:pt x="85991" y="4470"/>
                  </a:lnTo>
                  <a:lnTo>
                    <a:pt x="86664" y="6731"/>
                  </a:lnTo>
                  <a:lnTo>
                    <a:pt x="87414" y="7950"/>
                  </a:lnTo>
                  <a:lnTo>
                    <a:pt x="87922" y="7950"/>
                  </a:lnTo>
                  <a:close/>
                </a:path>
                <a:path w="100329" h="70485">
                  <a:moveTo>
                    <a:pt x="91655" y="50165"/>
                  </a:moveTo>
                  <a:lnTo>
                    <a:pt x="91465" y="49720"/>
                  </a:lnTo>
                  <a:lnTo>
                    <a:pt x="90703" y="49022"/>
                  </a:lnTo>
                  <a:lnTo>
                    <a:pt x="90233" y="48844"/>
                  </a:lnTo>
                  <a:lnTo>
                    <a:pt x="89395" y="48844"/>
                  </a:lnTo>
                  <a:lnTo>
                    <a:pt x="89141" y="48882"/>
                  </a:lnTo>
                  <a:lnTo>
                    <a:pt x="88798" y="49034"/>
                  </a:lnTo>
                  <a:lnTo>
                    <a:pt x="88671" y="49110"/>
                  </a:lnTo>
                  <a:lnTo>
                    <a:pt x="88531" y="49212"/>
                  </a:lnTo>
                  <a:lnTo>
                    <a:pt x="88785" y="47561"/>
                  </a:lnTo>
                  <a:lnTo>
                    <a:pt x="91313" y="47561"/>
                  </a:lnTo>
                  <a:lnTo>
                    <a:pt x="91313" y="46837"/>
                  </a:lnTo>
                  <a:lnTo>
                    <a:pt x="88214" y="46837"/>
                  </a:lnTo>
                  <a:lnTo>
                    <a:pt x="87769" y="50038"/>
                  </a:lnTo>
                  <a:lnTo>
                    <a:pt x="88417" y="50076"/>
                  </a:lnTo>
                  <a:lnTo>
                    <a:pt x="88544" y="49898"/>
                  </a:lnTo>
                  <a:lnTo>
                    <a:pt x="88696" y="49758"/>
                  </a:lnTo>
                  <a:lnTo>
                    <a:pt x="89077" y="49568"/>
                  </a:lnTo>
                  <a:lnTo>
                    <a:pt x="89293" y="49517"/>
                  </a:lnTo>
                  <a:lnTo>
                    <a:pt x="89903" y="49517"/>
                  </a:lnTo>
                  <a:lnTo>
                    <a:pt x="90208" y="49631"/>
                  </a:lnTo>
                  <a:lnTo>
                    <a:pt x="90716" y="50088"/>
                  </a:lnTo>
                  <a:lnTo>
                    <a:pt x="90843" y="50406"/>
                  </a:lnTo>
                  <a:lnTo>
                    <a:pt x="90843" y="51168"/>
                  </a:lnTo>
                  <a:lnTo>
                    <a:pt x="90741" y="51473"/>
                  </a:lnTo>
                  <a:lnTo>
                    <a:pt x="90309" y="52044"/>
                  </a:lnTo>
                  <a:lnTo>
                    <a:pt x="89979" y="52184"/>
                  </a:lnTo>
                  <a:lnTo>
                    <a:pt x="89306" y="52184"/>
                  </a:lnTo>
                  <a:lnTo>
                    <a:pt x="89103" y="52146"/>
                  </a:lnTo>
                  <a:lnTo>
                    <a:pt x="88582" y="51904"/>
                  </a:lnTo>
                  <a:lnTo>
                    <a:pt x="88379" y="51600"/>
                  </a:lnTo>
                  <a:lnTo>
                    <a:pt x="88328" y="51168"/>
                  </a:lnTo>
                  <a:lnTo>
                    <a:pt x="87541" y="51168"/>
                  </a:lnTo>
                  <a:lnTo>
                    <a:pt x="87591" y="51739"/>
                  </a:lnTo>
                  <a:lnTo>
                    <a:pt x="87807" y="52158"/>
                  </a:lnTo>
                  <a:lnTo>
                    <a:pt x="88544" y="52705"/>
                  </a:lnTo>
                  <a:lnTo>
                    <a:pt x="88976" y="52844"/>
                  </a:lnTo>
                  <a:lnTo>
                    <a:pt x="90220" y="52844"/>
                  </a:lnTo>
                  <a:lnTo>
                    <a:pt x="90779" y="52628"/>
                  </a:lnTo>
                  <a:lnTo>
                    <a:pt x="91478" y="51765"/>
                  </a:lnTo>
                  <a:lnTo>
                    <a:pt x="91655" y="51269"/>
                  </a:lnTo>
                  <a:lnTo>
                    <a:pt x="91655" y="50165"/>
                  </a:lnTo>
                  <a:close/>
                </a:path>
                <a:path w="100329" h="70485">
                  <a:moveTo>
                    <a:pt x="92595" y="4089"/>
                  </a:moveTo>
                  <a:lnTo>
                    <a:pt x="92506" y="3784"/>
                  </a:lnTo>
                  <a:lnTo>
                    <a:pt x="92151" y="3302"/>
                  </a:lnTo>
                  <a:lnTo>
                    <a:pt x="91909" y="3136"/>
                  </a:lnTo>
                  <a:lnTo>
                    <a:pt x="91592" y="3048"/>
                  </a:lnTo>
                  <a:lnTo>
                    <a:pt x="91795" y="2959"/>
                  </a:lnTo>
                  <a:lnTo>
                    <a:pt x="91948" y="2857"/>
                  </a:lnTo>
                  <a:lnTo>
                    <a:pt x="92265" y="2489"/>
                  </a:lnTo>
                  <a:lnTo>
                    <a:pt x="92367" y="2184"/>
                  </a:lnTo>
                  <a:lnTo>
                    <a:pt x="92367" y="1308"/>
                  </a:lnTo>
                  <a:lnTo>
                    <a:pt x="92189" y="914"/>
                  </a:lnTo>
                  <a:lnTo>
                    <a:pt x="91528" y="368"/>
                  </a:lnTo>
                  <a:lnTo>
                    <a:pt x="91059" y="241"/>
                  </a:lnTo>
                  <a:lnTo>
                    <a:pt x="89687" y="241"/>
                  </a:lnTo>
                  <a:lnTo>
                    <a:pt x="89141" y="520"/>
                  </a:lnTo>
                  <a:lnTo>
                    <a:pt x="88671" y="1384"/>
                  </a:lnTo>
                  <a:lnTo>
                    <a:pt x="88569" y="1765"/>
                  </a:lnTo>
                  <a:lnTo>
                    <a:pt x="88569" y="2209"/>
                  </a:lnTo>
                  <a:lnTo>
                    <a:pt x="89319" y="2209"/>
                  </a:lnTo>
                  <a:lnTo>
                    <a:pt x="89331" y="1866"/>
                  </a:lnTo>
                  <a:lnTo>
                    <a:pt x="89395" y="1600"/>
                  </a:lnTo>
                  <a:lnTo>
                    <a:pt x="89687" y="1092"/>
                  </a:lnTo>
                  <a:lnTo>
                    <a:pt x="90030" y="927"/>
                  </a:lnTo>
                  <a:lnTo>
                    <a:pt x="90817" y="927"/>
                  </a:lnTo>
                  <a:lnTo>
                    <a:pt x="91059" y="1003"/>
                  </a:lnTo>
                  <a:lnTo>
                    <a:pt x="91478" y="1320"/>
                  </a:lnTo>
                  <a:lnTo>
                    <a:pt x="91592" y="1549"/>
                  </a:lnTo>
                  <a:lnTo>
                    <a:pt x="91592" y="2247"/>
                  </a:lnTo>
                  <a:lnTo>
                    <a:pt x="91427" y="2527"/>
                  </a:lnTo>
                  <a:lnTo>
                    <a:pt x="90932" y="2768"/>
                  </a:lnTo>
                  <a:lnTo>
                    <a:pt x="90703" y="2819"/>
                  </a:lnTo>
                  <a:lnTo>
                    <a:pt x="90424" y="2819"/>
                  </a:lnTo>
                  <a:lnTo>
                    <a:pt x="90055" y="2794"/>
                  </a:lnTo>
                  <a:lnTo>
                    <a:pt x="90055" y="3454"/>
                  </a:lnTo>
                  <a:lnTo>
                    <a:pt x="90805" y="3441"/>
                  </a:lnTo>
                  <a:lnTo>
                    <a:pt x="91160" y="3530"/>
                  </a:lnTo>
                  <a:lnTo>
                    <a:pt x="91655" y="3860"/>
                  </a:lnTo>
                  <a:lnTo>
                    <a:pt x="91782" y="4152"/>
                  </a:lnTo>
                  <a:lnTo>
                    <a:pt x="91782" y="4889"/>
                  </a:lnTo>
                  <a:lnTo>
                    <a:pt x="91668" y="5156"/>
                  </a:lnTo>
                  <a:lnTo>
                    <a:pt x="91186" y="5588"/>
                  </a:lnTo>
                  <a:lnTo>
                    <a:pt x="90868" y="5689"/>
                  </a:lnTo>
                  <a:lnTo>
                    <a:pt x="89966" y="5689"/>
                  </a:lnTo>
                  <a:lnTo>
                    <a:pt x="89623" y="5524"/>
                  </a:lnTo>
                  <a:lnTo>
                    <a:pt x="89306" y="5041"/>
                  </a:lnTo>
                  <a:lnTo>
                    <a:pt x="89242" y="4762"/>
                  </a:lnTo>
                  <a:lnTo>
                    <a:pt x="89217" y="4381"/>
                  </a:lnTo>
                  <a:lnTo>
                    <a:pt x="88430" y="4381"/>
                  </a:lnTo>
                  <a:lnTo>
                    <a:pt x="88430" y="4927"/>
                  </a:lnTo>
                  <a:lnTo>
                    <a:pt x="88582" y="5397"/>
                  </a:lnTo>
                  <a:lnTo>
                    <a:pt x="88900" y="5791"/>
                  </a:lnTo>
                  <a:lnTo>
                    <a:pt x="89217" y="6172"/>
                  </a:lnTo>
                  <a:lnTo>
                    <a:pt x="89738" y="6362"/>
                  </a:lnTo>
                  <a:lnTo>
                    <a:pt x="91122" y="6362"/>
                  </a:lnTo>
                  <a:lnTo>
                    <a:pt x="91655" y="6197"/>
                  </a:lnTo>
                  <a:lnTo>
                    <a:pt x="92405" y="5473"/>
                  </a:lnTo>
                  <a:lnTo>
                    <a:pt x="92595" y="5016"/>
                  </a:lnTo>
                  <a:lnTo>
                    <a:pt x="92595" y="4089"/>
                  </a:lnTo>
                  <a:close/>
                </a:path>
                <a:path w="100329" h="70485">
                  <a:moveTo>
                    <a:pt x="94246" y="50088"/>
                  </a:moveTo>
                  <a:lnTo>
                    <a:pt x="92798" y="46482"/>
                  </a:lnTo>
                  <a:lnTo>
                    <a:pt x="92303" y="46482"/>
                  </a:lnTo>
                  <a:lnTo>
                    <a:pt x="92697" y="47256"/>
                  </a:lnTo>
                  <a:lnTo>
                    <a:pt x="92976" y="47840"/>
                  </a:lnTo>
                  <a:lnTo>
                    <a:pt x="93345" y="48920"/>
                  </a:lnTo>
                  <a:lnTo>
                    <a:pt x="93459" y="49657"/>
                  </a:lnTo>
                  <a:lnTo>
                    <a:pt x="93459" y="51257"/>
                  </a:lnTo>
                  <a:lnTo>
                    <a:pt x="93357" y="51955"/>
                  </a:lnTo>
                  <a:lnTo>
                    <a:pt x="93040" y="52946"/>
                  </a:lnTo>
                  <a:lnTo>
                    <a:pt x="92748" y="53581"/>
                  </a:lnTo>
                  <a:lnTo>
                    <a:pt x="92303" y="54432"/>
                  </a:lnTo>
                  <a:lnTo>
                    <a:pt x="92837" y="54432"/>
                  </a:lnTo>
                  <a:lnTo>
                    <a:pt x="93345" y="53632"/>
                  </a:lnTo>
                  <a:lnTo>
                    <a:pt x="93687" y="53022"/>
                  </a:lnTo>
                  <a:lnTo>
                    <a:pt x="94107" y="51968"/>
                  </a:lnTo>
                  <a:lnTo>
                    <a:pt x="94246" y="51231"/>
                  </a:lnTo>
                  <a:lnTo>
                    <a:pt x="94246" y="50088"/>
                  </a:lnTo>
                  <a:close/>
                </a:path>
                <a:path w="100329" h="70485">
                  <a:moveTo>
                    <a:pt x="97358" y="1562"/>
                  </a:moveTo>
                  <a:lnTo>
                    <a:pt x="97193" y="1143"/>
                  </a:lnTo>
                  <a:lnTo>
                    <a:pt x="96558" y="406"/>
                  </a:lnTo>
                  <a:lnTo>
                    <a:pt x="96062" y="228"/>
                  </a:lnTo>
                  <a:lnTo>
                    <a:pt x="94564" y="228"/>
                  </a:lnTo>
                  <a:lnTo>
                    <a:pt x="93992" y="520"/>
                  </a:lnTo>
                  <a:lnTo>
                    <a:pt x="93484" y="1422"/>
                  </a:lnTo>
                  <a:lnTo>
                    <a:pt x="93383" y="1841"/>
                  </a:lnTo>
                  <a:lnTo>
                    <a:pt x="93370" y="2362"/>
                  </a:lnTo>
                  <a:lnTo>
                    <a:pt x="94132" y="2362"/>
                  </a:lnTo>
                  <a:lnTo>
                    <a:pt x="94145" y="1993"/>
                  </a:lnTo>
                  <a:lnTo>
                    <a:pt x="94208" y="1701"/>
                  </a:lnTo>
                  <a:lnTo>
                    <a:pt x="94500" y="1104"/>
                  </a:lnTo>
                  <a:lnTo>
                    <a:pt x="94869" y="914"/>
                  </a:lnTo>
                  <a:lnTo>
                    <a:pt x="95719" y="914"/>
                  </a:lnTo>
                  <a:lnTo>
                    <a:pt x="95999" y="1016"/>
                  </a:lnTo>
                  <a:lnTo>
                    <a:pt x="96418" y="1422"/>
                  </a:lnTo>
                  <a:lnTo>
                    <a:pt x="96520" y="1701"/>
                  </a:lnTo>
                  <a:lnTo>
                    <a:pt x="96520" y="2336"/>
                  </a:lnTo>
                  <a:lnTo>
                    <a:pt x="96405" y="2603"/>
                  </a:lnTo>
                  <a:lnTo>
                    <a:pt x="96037" y="2984"/>
                  </a:lnTo>
                  <a:lnTo>
                    <a:pt x="95783" y="3162"/>
                  </a:lnTo>
                  <a:lnTo>
                    <a:pt x="94094" y="4140"/>
                  </a:lnTo>
                  <a:lnTo>
                    <a:pt x="93726" y="4483"/>
                  </a:lnTo>
                  <a:lnTo>
                    <a:pt x="93548" y="4864"/>
                  </a:lnTo>
                  <a:lnTo>
                    <a:pt x="93357" y="5245"/>
                  </a:lnTo>
                  <a:lnTo>
                    <a:pt x="93256" y="5689"/>
                  </a:lnTo>
                  <a:lnTo>
                    <a:pt x="93230" y="6210"/>
                  </a:lnTo>
                  <a:lnTo>
                    <a:pt x="97320" y="6210"/>
                  </a:lnTo>
                  <a:lnTo>
                    <a:pt x="97320" y="5499"/>
                  </a:lnTo>
                  <a:lnTo>
                    <a:pt x="94068" y="5499"/>
                  </a:lnTo>
                  <a:lnTo>
                    <a:pt x="94132" y="5207"/>
                  </a:lnTo>
                  <a:lnTo>
                    <a:pt x="94310" y="4940"/>
                  </a:lnTo>
                  <a:lnTo>
                    <a:pt x="94742" y="4559"/>
                  </a:lnTo>
                  <a:lnTo>
                    <a:pt x="94957" y="4419"/>
                  </a:lnTo>
                  <a:lnTo>
                    <a:pt x="96304" y="3670"/>
                  </a:lnTo>
                  <a:lnTo>
                    <a:pt x="96647" y="3429"/>
                  </a:lnTo>
                  <a:lnTo>
                    <a:pt x="97180" y="2895"/>
                  </a:lnTo>
                  <a:lnTo>
                    <a:pt x="97358" y="2489"/>
                  </a:lnTo>
                  <a:lnTo>
                    <a:pt x="97358" y="1562"/>
                  </a:lnTo>
                  <a:close/>
                </a:path>
                <a:path w="100329" h="70485">
                  <a:moveTo>
                    <a:pt x="99936" y="3606"/>
                  </a:moveTo>
                  <a:lnTo>
                    <a:pt x="98488" y="0"/>
                  </a:lnTo>
                  <a:lnTo>
                    <a:pt x="97993" y="0"/>
                  </a:lnTo>
                  <a:lnTo>
                    <a:pt x="98386" y="762"/>
                  </a:lnTo>
                  <a:lnTo>
                    <a:pt x="98666" y="1358"/>
                  </a:lnTo>
                  <a:lnTo>
                    <a:pt x="99034" y="2438"/>
                  </a:lnTo>
                  <a:lnTo>
                    <a:pt x="99148" y="3175"/>
                  </a:lnTo>
                  <a:lnTo>
                    <a:pt x="99148" y="4775"/>
                  </a:lnTo>
                  <a:lnTo>
                    <a:pt x="99047" y="5473"/>
                  </a:lnTo>
                  <a:lnTo>
                    <a:pt x="98729" y="6464"/>
                  </a:lnTo>
                  <a:lnTo>
                    <a:pt x="98437" y="7086"/>
                  </a:lnTo>
                  <a:lnTo>
                    <a:pt x="97993" y="7950"/>
                  </a:lnTo>
                  <a:lnTo>
                    <a:pt x="98526" y="7950"/>
                  </a:lnTo>
                  <a:lnTo>
                    <a:pt x="99034" y="7137"/>
                  </a:lnTo>
                  <a:lnTo>
                    <a:pt x="99377" y="6527"/>
                  </a:lnTo>
                  <a:lnTo>
                    <a:pt x="99796" y="5473"/>
                  </a:lnTo>
                  <a:lnTo>
                    <a:pt x="99936" y="4749"/>
                  </a:lnTo>
                  <a:lnTo>
                    <a:pt x="99936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5506466" y="2600578"/>
              <a:ext cx="91440" cy="8255"/>
            </a:xfrm>
            <a:custGeom>
              <a:avLst/>
              <a:gdLst/>
              <a:ahLst/>
              <a:cxnLst/>
              <a:rect l="l" t="t" r="r" b="b"/>
              <a:pathLst>
                <a:path w="91439" h="8255">
                  <a:moveTo>
                    <a:pt x="3822" y="1651"/>
                  </a:moveTo>
                  <a:lnTo>
                    <a:pt x="3111" y="1651"/>
                  </a:lnTo>
                  <a:lnTo>
                    <a:pt x="3111" y="2273"/>
                  </a:lnTo>
                  <a:lnTo>
                    <a:pt x="3048" y="3136"/>
                  </a:lnTo>
                  <a:lnTo>
                    <a:pt x="2921" y="4902"/>
                  </a:lnTo>
                  <a:lnTo>
                    <a:pt x="2730" y="5372"/>
                  </a:lnTo>
                  <a:lnTo>
                    <a:pt x="2387" y="5613"/>
                  </a:lnTo>
                  <a:lnTo>
                    <a:pt x="1371" y="5613"/>
                  </a:lnTo>
                  <a:lnTo>
                    <a:pt x="1028" y="5372"/>
                  </a:lnTo>
                  <a:lnTo>
                    <a:pt x="838" y="4902"/>
                  </a:lnTo>
                  <a:lnTo>
                    <a:pt x="787" y="2921"/>
                  </a:lnTo>
                  <a:lnTo>
                    <a:pt x="1257" y="2362"/>
                  </a:lnTo>
                  <a:lnTo>
                    <a:pt x="1536" y="2209"/>
                  </a:lnTo>
                  <a:lnTo>
                    <a:pt x="2362" y="2209"/>
                  </a:lnTo>
                  <a:lnTo>
                    <a:pt x="2717" y="2438"/>
                  </a:lnTo>
                  <a:lnTo>
                    <a:pt x="3048" y="3136"/>
                  </a:lnTo>
                  <a:lnTo>
                    <a:pt x="3048" y="2184"/>
                  </a:lnTo>
                  <a:lnTo>
                    <a:pt x="2857" y="1930"/>
                  </a:lnTo>
                  <a:lnTo>
                    <a:pt x="2463" y="1651"/>
                  </a:lnTo>
                  <a:lnTo>
                    <a:pt x="2146" y="1549"/>
                  </a:lnTo>
                  <a:lnTo>
                    <a:pt x="1219" y="1549"/>
                  </a:lnTo>
                  <a:lnTo>
                    <a:pt x="774" y="1778"/>
                  </a:lnTo>
                  <a:lnTo>
                    <a:pt x="76" y="2692"/>
                  </a:lnTo>
                  <a:lnTo>
                    <a:pt x="0" y="2921"/>
                  </a:lnTo>
                  <a:lnTo>
                    <a:pt x="127" y="5359"/>
                  </a:lnTo>
                  <a:lnTo>
                    <a:pt x="825" y="6070"/>
                  </a:lnTo>
                  <a:lnTo>
                    <a:pt x="1257" y="6248"/>
                  </a:lnTo>
                  <a:lnTo>
                    <a:pt x="2057" y="6248"/>
                  </a:lnTo>
                  <a:lnTo>
                    <a:pt x="2336" y="6184"/>
                  </a:lnTo>
                  <a:lnTo>
                    <a:pt x="2781" y="5956"/>
                  </a:lnTo>
                  <a:lnTo>
                    <a:pt x="2946" y="5791"/>
                  </a:lnTo>
                  <a:lnTo>
                    <a:pt x="3060" y="5613"/>
                  </a:lnTo>
                  <a:lnTo>
                    <a:pt x="3073" y="7886"/>
                  </a:lnTo>
                  <a:lnTo>
                    <a:pt x="3822" y="7886"/>
                  </a:lnTo>
                  <a:lnTo>
                    <a:pt x="3822" y="5600"/>
                  </a:lnTo>
                  <a:lnTo>
                    <a:pt x="3822" y="2273"/>
                  </a:lnTo>
                  <a:lnTo>
                    <a:pt x="3822" y="1651"/>
                  </a:lnTo>
                  <a:close/>
                </a:path>
                <a:path w="91439" h="8255">
                  <a:moveTo>
                    <a:pt x="8445" y="3149"/>
                  </a:moveTo>
                  <a:lnTo>
                    <a:pt x="8382" y="2552"/>
                  </a:lnTo>
                  <a:lnTo>
                    <a:pt x="8191" y="2133"/>
                  </a:lnTo>
                  <a:lnTo>
                    <a:pt x="7874" y="1892"/>
                  </a:lnTo>
                  <a:lnTo>
                    <a:pt x="7556" y="1651"/>
                  </a:lnTo>
                  <a:lnTo>
                    <a:pt x="7150" y="1524"/>
                  </a:lnTo>
                  <a:lnTo>
                    <a:pt x="6070" y="1524"/>
                  </a:lnTo>
                  <a:lnTo>
                    <a:pt x="5575" y="1739"/>
                  </a:lnTo>
                  <a:lnTo>
                    <a:pt x="4826" y="2616"/>
                  </a:lnTo>
                  <a:lnTo>
                    <a:pt x="4622" y="3225"/>
                  </a:lnTo>
                  <a:lnTo>
                    <a:pt x="4622" y="4635"/>
                  </a:lnTo>
                  <a:lnTo>
                    <a:pt x="4800" y="5168"/>
                  </a:lnTo>
                  <a:lnTo>
                    <a:pt x="5499" y="6019"/>
                  </a:lnTo>
                  <a:lnTo>
                    <a:pt x="5969" y="6235"/>
                  </a:lnTo>
                  <a:lnTo>
                    <a:pt x="7061" y="6235"/>
                  </a:lnTo>
                  <a:lnTo>
                    <a:pt x="7493" y="6096"/>
                  </a:lnTo>
                  <a:lnTo>
                    <a:pt x="8153" y="5549"/>
                  </a:lnTo>
                  <a:lnTo>
                    <a:pt x="8356" y="5118"/>
                  </a:lnTo>
                  <a:lnTo>
                    <a:pt x="8445" y="4533"/>
                  </a:lnTo>
                  <a:lnTo>
                    <a:pt x="7708" y="4533"/>
                  </a:lnTo>
                  <a:lnTo>
                    <a:pt x="7645" y="4864"/>
                  </a:lnTo>
                  <a:lnTo>
                    <a:pt x="7518" y="5118"/>
                  </a:lnTo>
                  <a:lnTo>
                    <a:pt x="7162" y="5499"/>
                  </a:lnTo>
                  <a:lnTo>
                    <a:pt x="6908" y="5600"/>
                  </a:lnTo>
                  <a:lnTo>
                    <a:pt x="6197" y="5600"/>
                  </a:lnTo>
                  <a:lnTo>
                    <a:pt x="5905" y="5435"/>
                  </a:lnTo>
                  <a:lnTo>
                    <a:pt x="5524" y="4838"/>
                  </a:lnTo>
                  <a:lnTo>
                    <a:pt x="5435" y="4457"/>
                  </a:lnTo>
                  <a:lnTo>
                    <a:pt x="5435" y="3568"/>
                  </a:lnTo>
                  <a:lnTo>
                    <a:pt x="5499" y="3200"/>
                  </a:lnTo>
                  <a:lnTo>
                    <a:pt x="5829" y="2425"/>
                  </a:lnTo>
                  <a:lnTo>
                    <a:pt x="6172" y="2184"/>
                  </a:lnTo>
                  <a:lnTo>
                    <a:pt x="6997" y="2184"/>
                  </a:lnTo>
                  <a:lnTo>
                    <a:pt x="7251" y="2286"/>
                  </a:lnTo>
                  <a:lnTo>
                    <a:pt x="7569" y="2654"/>
                  </a:lnTo>
                  <a:lnTo>
                    <a:pt x="7670" y="2870"/>
                  </a:lnTo>
                  <a:lnTo>
                    <a:pt x="7708" y="3149"/>
                  </a:lnTo>
                  <a:lnTo>
                    <a:pt x="8445" y="3149"/>
                  </a:lnTo>
                  <a:close/>
                </a:path>
                <a:path w="91439" h="8255">
                  <a:moveTo>
                    <a:pt x="12712" y="3149"/>
                  </a:moveTo>
                  <a:lnTo>
                    <a:pt x="11417" y="1524"/>
                  </a:lnTo>
                  <a:lnTo>
                    <a:pt x="10325" y="1524"/>
                  </a:lnTo>
                  <a:lnTo>
                    <a:pt x="9842" y="1739"/>
                  </a:lnTo>
                  <a:lnTo>
                    <a:pt x="9080" y="2616"/>
                  </a:lnTo>
                  <a:lnTo>
                    <a:pt x="8890" y="3225"/>
                  </a:lnTo>
                  <a:lnTo>
                    <a:pt x="8890" y="4635"/>
                  </a:lnTo>
                  <a:lnTo>
                    <a:pt x="9067" y="5168"/>
                  </a:lnTo>
                  <a:lnTo>
                    <a:pt x="9753" y="6019"/>
                  </a:lnTo>
                  <a:lnTo>
                    <a:pt x="10223" y="6235"/>
                  </a:lnTo>
                  <a:lnTo>
                    <a:pt x="11328" y="6235"/>
                  </a:lnTo>
                  <a:lnTo>
                    <a:pt x="11747" y="6096"/>
                  </a:lnTo>
                  <a:lnTo>
                    <a:pt x="12420" y="5549"/>
                  </a:lnTo>
                  <a:lnTo>
                    <a:pt x="12623" y="5118"/>
                  </a:lnTo>
                  <a:lnTo>
                    <a:pt x="12712" y="4533"/>
                  </a:lnTo>
                  <a:lnTo>
                    <a:pt x="11976" y="4533"/>
                  </a:lnTo>
                  <a:lnTo>
                    <a:pt x="11912" y="4864"/>
                  </a:lnTo>
                  <a:lnTo>
                    <a:pt x="11785" y="5118"/>
                  </a:lnTo>
                  <a:lnTo>
                    <a:pt x="11417" y="5499"/>
                  </a:lnTo>
                  <a:lnTo>
                    <a:pt x="11176" y="5600"/>
                  </a:lnTo>
                  <a:lnTo>
                    <a:pt x="10464" y="5600"/>
                  </a:lnTo>
                  <a:lnTo>
                    <a:pt x="10160" y="5435"/>
                  </a:lnTo>
                  <a:lnTo>
                    <a:pt x="9779" y="4838"/>
                  </a:lnTo>
                  <a:lnTo>
                    <a:pt x="9690" y="4457"/>
                  </a:lnTo>
                  <a:lnTo>
                    <a:pt x="9690" y="3568"/>
                  </a:lnTo>
                  <a:lnTo>
                    <a:pt x="9753" y="3200"/>
                  </a:lnTo>
                  <a:lnTo>
                    <a:pt x="10096" y="2425"/>
                  </a:lnTo>
                  <a:lnTo>
                    <a:pt x="10439" y="2184"/>
                  </a:lnTo>
                  <a:lnTo>
                    <a:pt x="11264" y="2184"/>
                  </a:lnTo>
                  <a:lnTo>
                    <a:pt x="11518" y="2286"/>
                  </a:lnTo>
                  <a:lnTo>
                    <a:pt x="11836" y="2654"/>
                  </a:lnTo>
                  <a:lnTo>
                    <a:pt x="11938" y="2870"/>
                  </a:lnTo>
                  <a:lnTo>
                    <a:pt x="11976" y="3149"/>
                  </a:lnTo>
                  <a:lnTo>
                    <a:pt x="12712" y="3149"/>
                  </a:lnTo>
                  <a:close/>
                </a:path>
                <a:path w="91439" h="8255">
                  <a:moveTo>
                    <a:pt x="17653" y="6756"/>
                  </a:moveTo>
                  <a:lnTo>
                    <a:pt x="12903" y="6756"/>
                  </a:lnTo>
                  <a:lnTo>
                    <a:pt x="12903" y="7175"/>
                  </a:lnTo>
                  <a:lnTo>
                    <a:pt x="17653" y="7175"/>
                  </a:lnTo>
                  <a:lnTo>
                    <a:pt x="17653" y="6756"/>
                  </a:lnTo>
                  <a:close/>
                </a:path>
                <a:path w="91439" h="8255">
                  <a:moveTo>
                    <a:pt x="21831" y="2794"/>
                  </a:moveTo>
                  <a:lnTo>
                    <a:pt x="21767" y="2451"/>
                  </a:lnTo>
                  <a:lnTo>
                    <a:pt x="21424" y="1778"/>
                  </a:lnTo>
                  <a:lnTo>
                    <a:pt x="21005" y="1549"/>
                  </a:lnTo>
                  <a:lnTo>
                    <a:pt x="20078" y="1549"/>
                  </a:lnTo>
                  <a:lnTo>
                    <a:pt x="19812" y="1612"/>
                  </a:lnTo>
                  <a:lnTo>
                    <a:pt x="19342" y="1841"/>
                  </a:lnTo>
                  <a:lnTo>
                    <a:pt x="19126" y="2019"/>
                  </a:lnTo>
                  <a:lnTo>
                    <a:pt x="18910" y="2286"/>
                  </a:lnTo>
                  <a:lnTo>
                    <a:pt x="18910" y="1651"/>
                  </a:lnTo>
                  <a:lnTo>
                    <a:pt x="18199" y="1651"/>
                  </a:lnTo>
                  <a:lnTo>
                    <a:pt x="18199" y="6108"/>
                  </a:lnTo>
                  <a:lnTo>
                    <a:pt x="18948" y="6108"/>
                  </a:lnTo>
                  <a:lnTo>
                    <a:pt x="18948" y="3479"/>
                  </a:lnTo>
                  <a:lnTo>
                    <a:pt x="18961" y="3263"/>
                  </a:lnTo>
                  <a:lnTo>
                    <a:pt x="20040" y="2222"/>
                  </a:lnTo>
                  <a:lnTo>
                    <a:pt x="20574" y="2222"/>
                  </a:lnTo>
                  <a:lnTo>
                    <a:pt x="20815" y="2362"/>
                  </a:lnTo>
                  <a:lnTo>
                    <a:pt x="21031" y="2806"/>
                  </a:lnTo>
                  <a:lnTo>
                    <a:pt x="21069" y="3022"/>
                  </a:lnTo>
                  <a:lnTo>
                    <a:pt x="21069" y="6108"/>
                  </a:lnTo>
                  <a:lnTo>
                    <a:pt x="21831" y="6108"/>
                  </a:lnTo>
                  <a:lnTo>
                    <a:pt x="21831" y="2794"/>
                  </a:lnTo>
                  <a:close/>
                </a:path>
                <a:path w="91439" h="8255">
                  <a:moveTo>
                    <a:pt x="26949" y="5575"/>
                  </a:moveTo>
                  <a:lnTo>
                    <a:pt x="26593" y="5600"/>
                  </a:lnTo>
                  <a:lnTo>
                    <a:pt x="26454" y="3835"/>
                  </a:lnTo>
                  <a:lnTo>
                    <a:pt x="26352" y="2171"/>
                  </a:lnTo>
                  <a:lnTo>
                    <a:pt x="26289" y="2044"/>
                  </a:lnTo>
                  <a:lnTo>
                    <a:pt x="25704" y="1701"/>
                  </a:lnTo>
                  <a:lnTo>
                    <a:pt x="25704" y="3835"/>
                  </a:lnTo>
                  <a:lnTo>
                    <a:pt x="25704" y="4902"/>
                  </a:lnTo>
                  <a:lnTo>
                    <a:pt x="25488" y="5232"/>
                  </a:lnTo>
                  <a:lnTo>
                    <a:pt x="24828" y="5562"/>
                  </a:lnTo>
                  <a:lnTo>
                    <a:pt x="24574" y="5626"/>
                  </a:lnTo>
                  <a:lnTo>
                    <a:pt x="24091" y="5626"/>
                  </a:lnTo>
                  <a:lnTo>
                    <a:pt x="23964" y="5575"/>
                  </a:lnTo>
                  <a:lnTo>
                    <a:pt x="23749" y="5435"/>
                  </a:lnTo>
                  <a:lnTo>
                    <a:pt x="23622" y="4432"/>
                  </a:lnTo>
                  <a:lnTo>
                    <a:pt x="23990" y="4216"/>
                  </a:lnTo>
                  <a:lnTo>
                    <a:pt x="24193" y="4165"/>
                  </a:lnTo>
                  <a:lnTo>
                    <a:pt x="25057" y="4051"/>
                  </a:lnTo>
                  <a:lnTo>
                    <a:pt x="25488" y="3949"/>
                  </a:lnTo>
                  <a:lnTo>
                    <a:pt x="25704" y="3835"/>
                  </a:lnTo>
                  <a:lnTo>
                    <a:pt x="25704" y="1701"/>
                  </a:lnTo>
                  <a:lnTo>
                    <a:pt x="25209" y="1549"/>
                  </a:lnTo>
                  <a:lnTo>
                    <a:pt x="24231" y="1549"/>
                  </a:lnTo>
                  <a:lnTo>
                    <a:pt x="22961" y="3009"/>
                  </a:lnTo>
                  <a:lnTo>
                    <a:pt x="23660" y="3009"/>
                  </a:lnTo>
                  <a:lnTo>
                    <a:pt x="23749" y="2616"/>
                  </a:lnTo>
                  <a:lnTo>
                    <a:pt x="24003" y="2286"/>
                  </a:lnTo>
                  <a:lnTo>
                    <a:pt x="24282" y="2171"/>
                  </a:lnTo>
                  <a:lnTo>
                    <a:pt x="25006" y="2171"/>
                  </a:lnTo>
                  <a:lnTo>
                    <a:pt x="25260" y="2235"/>
                  </a:lnTo>
                  <a:lnTo>
                    <a:pt x="25628" y="2463"/>
                  </a:lnTo>
                  <a:lnTo>
                    <a:pt x="25615" y="3314"/>
                  </a:lnTo>
                  <a:lnTo>
                    <a:pt x="25488" y="3390"/>
                  </a:lnTo>
                  <a:lnTo>
                    <a:pt x="23710" y="3606"/>
                  </a:lnTo>
                  <a:lnTo>
                    <a:pt x="23380" y="3746"/>
                  </a:lnTo>
                  <a:lnTo>
                    <a:pt x="22847" y="4216"/>
                  </a:lnTo>
                  <a:lnTo>
                    <a:pt x="22948" y="5715"/>
                  </a:lnTo>
                  <a:lnTo>
                    <a:pt x="23368" y="6108"/>
                  </a:lnTo>
                  <a:lnTo>
                    <a:pt x="23723" y="6261"/>
                  </a:lnTo>
                  <a:lnTo>
                    <a:pt x="24485" y="6261"/>
                  </a:lnTo>
                  <a:lnTo>
                    <a:pt x="24790" y="6184"/>
                  </a:lnTo>
                  <a:lnTo>
                    <a:pt x="25361" y="5892"/>
                  </a:lnTo>
                  <a:lnTo>
                    <a:pt x="25590" y="5715"/>
                  </a:lnTo>
                  <a:lnTo>
                    <a:pt x="25742" y="5511"/>
                  </a:lnTo>
                  <a:lnTo>
                    <a:pt x="25844" y="5892"/>
                  </a:lnTo>
                  <a:lnTo>
                    <a:pt x="25984" y="6108"/>
                  </a:lnTo>
                  <a:lnTo>
                    <a:pt x="26174" y="6210"/>
                  </a:lnTo>
                  <a:lnTo>
                    <a:pt x="26530" y="6210"/>
                  </a:lnTo>
                  <a:lnTo>
                    <a:pt x="26911" y="6134"/>
                  </a:lnTo>
                  <a:lnTo>
                    <a:pt x="26949" y="5600"/>
                  </a:lnTo>
                  <a:close/>
                </a:path>
                <a:path w="91439" h="8255">
                  <a:moveTo>
                    <a:pt x="33667" y="2743"/>
                  </a:moveTo>
                  <a:lnTo>
                    <a:pt x="33616" y="2438"/>
                  </a:lnTo>
                  <a:lnTo>
                    <a:pt x="33286" y="1765"/>
                  </a:lnTo>
                  <a:lnTo>
                    <a:pt x="32867" y="1549"/>
                  </a:lnTo>
                  <a:lnTo>
                    <a:pt x="31991" y="1549"/>
                  </a:lnTo>
                  <a:lnTo>
                    <a:pt x="31737" y="1612"/>
                  </a:lnTo>
                  <a:lnTo>
                    <a:pt x="31292" y="1841"/>
                  </a:lnTo>
                  <a:lnTo>
                    <a:pt x="31102" y="2019"/>
                  </a:lnTo>
                  <a:lnTo>
                    <a:pt x="30924" y="2260"/>
                  </a:lnTo>
                  <a:lnTo>
                    <a:pt x="30835" y="2057"/>
                  </a:lnTo>
                  <a:lnTo>
                    <a:pt x="30721" y="1917"/>
                  </a:lnTo>
                  <a:lnTo>
                    <a:pt x="30378" y="1638"/>
                  </a:lnTo>
                  <a:lnTo>
                    <a:pt x="30099" y="1549"/>
                  </a:lnTo>
                  <a:lnTo>
                    <a:pt x="29425" y="1549"/>
                  </a:lnTo>
                  <a:lnTo>
                    <a:pt x="29146" y="1638"/>
                  </a:lnTo>
                  <a:lnTo>
                    <a:pt x="28752" y="1905"/>
                  </a:lnTo>
                  <a:lnTo>
                    <a:pt x="28600" y="2070"/>
                  </a:lnTo>
                  <a:lnTo>
                    <a:pt x="28422" y="2286"/>
                  </a:lnTo>
                  <a:lnTo>
                    <a:pt x="28422" y="1651"/>
                  </a:lnTo>
                  <a:lnTo>
                    <a:pt x="27673" y="1651"/>
                  </a:lnTo>
                  <a:lnTo>
                    <a:pt x="27673" y="6108"/>
                  </a:lnTo>
                  <a:lnTo>
                    <a:pt x="28422" y="6108"/>
                  </a:lnTo>
                  <a:lnTo>
                    <a:pt x="28422" y="3175"/>
                  </a:lnTo>
                  <a:lnTo>
                    <a:pt x="28536" y="2768"/>
                  </a:lnTo>
                  <a:lnTo>
                    <a:pt x="29006" y="2336"/>
                  </a:lnTo>
                  <a:lnTo>
                    <a:pt x="29260" y="2222"/>
                  </a:lnTo>
                  <a:lnTo>
                    <a:pt x="29857" y="2222"/>
                  </a:lnTo>
                  <a:lnTo>
                    <a:pt x="30073" y="2324"/>
                  </a:lnTo>
                  <a:lnTo>
                    <a:pt x="30251" y="2679"/>
                  </a:lnTo>
                  <a:lnTo>
                    <a:pt x="30289" y="2895"/>
                  </a:lnTo>
                  <a:lnTo>
                    <a:pt x="30289" y="6108"/>
                  </a:lnTo>
                  <a:lnTo>
                    <a:pt x="31051" y="6108"/>
                  </a:lnTo>
                  <a:lnTo>
                    <a:pt x="31051" y="3060"/>
                  </a:lnTo>
                  <a:lnTo>
                    <a:pt x="31153" y="2730"/>
                  </a:lnTo>
                  <a:lnTo>
                    <a:pt x="31584" y="2336"/>
                  </a:lnTo>
                  <a:lnTo>
                    <a:pt x="31838" y="2235"/>
                  </a:lnTo>
                  <a:lnTo>
                    <a:pt x="32346" y="2235"/>
                  </a:lnTo>
                  <a:lnTo>
                    <a:pt x="32524" y="2286"/>
                  </a:lnTo>
                  <a:lnTo>
                    <a:pt x="32829" y="2514"/>
                  </a:lnTo>
                  <a:lnTo>
                    <a:pt x="32893" y="2717"/>
                  </a:lnTo>
                  <a:lnTo>
                    <a:pt x="32893" y="6108"/>
                  </a:lnTo>
                  <a:lnTo>
                    <a:pt x="33667" y="6108"/>
                  </a:lnTo>
                  <a:lnTo>
                    <a:pt x="33667" y="2743"/>
                  </a:lnTo>
                  <a:close/>
                </a:path>
                <a:path w="91439" h="8255">
                  <a:moveTo>
                    <a:pt x="38595" y="4114"/>
                  </a:moveTo>
                  <a:lnTo>
                    <a:pt x="37820" y="1905"/>
                  </a:lnTo>
                  <a:lnTo>
                    <a:pt x="37820" y="3530"/>
                  </a:lnTo>
                  <a:lnTo>
                    <a:pt x="35344" y="3530"/>
                  </a:lnTo>
                  <a:lnTo>
                    <a:pt x="35356" y="3200"/>
                  </a:lnTo>
                  <a:lnTo>
                    <a:pt x="35483" y="2832"/>
                  </a:lnTo>
                  <a:lnTo>
                    <a:pt x="35953" y="2324"/>
                  </a:lnTo>
                  <a:lnTo>
                    <a:pt x="36245" y="2209"/>
                  </a:lnTo>
                  <a:lnTo>
                    <a:pt x="37071" y="2209"/>
                  </a:lnTo>
                  <a:lnTo>
                    <a:pt x="37414" y="2387"/>
                  </a:lnTo>
                  <a:lnTo>
                    <a:pt x="37668" y="2832"/>
                  </a:lnTo>
                  <a:lnTo>
                    <a:pt x="37782" y="3136"/>
                  </a:lnTo>
                  <a:lnTo>
                    <a:pt x="37820" y="3530"/>
                  </a:lnTo>
                  <a:lnTo>
                    <a:pt x="37820" y="1905"/>
                  </a:lnTo>
                  <a:lnTo>
                    <a:pt x="37249" y="1625"/>
                  </a:lnTo>
                  <a:lnTo>
                    <a:pt x="36957" y="1549"/>
                  </a:lnTo>
                  <a:lnTo>
                    <a:pt x="36004" y="1549"/>
                  </a:lnTo>
                  <a:lnTo>
                    <a:pt x="35496" y="1778"/>
                  </a:lnTo>
                  <a:lnTo>
                    <a:pt x="34721" y="2667"/>
                  </a:lnTo>
                  <a:lnTo>
                    <a:pt x="34632" y="2946"/>
                  </a:lnTo>
                  <a:lnTo>
                    <a:pt x="34721" y="5257"/>
                  </a:lnTo>
                  <a:lnTo>
                    <a:pt x="35496" y="6070"/>
                  </a:lnTo>
                  <a:lnTo>
                    <a:pt x="35966" y="6273"/>
                  </a:lnTo>
                  <a:lnTo>
                    <a:pt x="36741" y="6273"/>
                  </a:lnTo>
                  <a:lnTo>
                    <a:pt x="38531" y="4711"/>
                  </a:lnTo>
                  <a:lnTo>
                    <a:pt x="37795" y="4711"/>
                  </a:lnTo>
                  <a:lnTo>
                    <a:pt x="37731" y="4940"/>
                  </a:lnTo>
                  <a:lnTo>
                    <a:pt x="37655" y="5080"/>
                  </a:lnTo>
                  <a:lnTo>
                    <a:pt x="37287" y="5486"/>
                  </a:lnTo>
                  <a:lnTo>
                    <a:pt x="36969" y="5613"/>
                  </a:lnTo>
                  <a:lnTo>
                    <a:pt x="36156" y="5613"/>
                  </a:lnTo>
                  <a:lnTo>
                    <a:pt x="35877" y="5486"/>
                  </a:lnTo>
                  <a:lnTo>
                    <a:pt x="35445" y="4940"/>
                  </a:lnTo>
                  <a:lnTo>
                    <a:pt x="35331" y="4114"/>
                  </a:lnTo>
                  <a:lnTo>
                    <a:pt x="38595" y="4114"/>
                  </a:lnTo>
                  <a:close/>
                </a:path>
                <a:path w="91439" h="8255">
                  <a:moveTo>
                    <a:pt x="42926" y="4406"/>
                  </a:moveTo>
                  <a:lnTo>
                    <a:pt x="42773" y="4102"/>
                  </a:lnTo>
                  <a:lnTo>
                    <a:pt x="42303" y="3797"/>
                  </a:lnTo>
                  <a:lnTo>
                    <a:pt x="41935" y="3670"/>
                  </a:lnTo>
                  <a:lnTo>
                    <a:pt x="40690" y="3365"/>
                  </a:lnTo>
                  <a:lnTo>
                    <a:pt x="40525" y="3302"/>
                  </a:lnTo>
                  <a:lnTo>
                    <a:pt x="40220" y="3124"/>
                  </a:lnTo>
                  <a:lnTo>
                    <a:pt x="40132" y="2959"/>
                  </a:lnTo>
                  <a:lnTo>
                    <a:pt x="40132" y="2590"/>
                  </a:lnTo>
                  <a:lnTo>
                    <a:pt x="40195" y="2451"/>
                  </a:lnTo>
                  <a:lnTo>
                    <a:pt x="40500" y="2222"/>
                  </a:lnTo>
                  <a:lnTo>
                    <a:pt x="40703" y="2171"/>
                  </a:lnTo>
                  <a:lnTo>
                    <a:pt x="41414" y="2171"/>
                  </a:lnTo>
                  <a:lnTo>
                    <a:pt x="42062" y="2933"/>
                  </a:lnTo>
                  <a:lnTo>
                    <a:pt x="42773" y="2933"/>
                  </a:lnTo>
                  <a:lnTo>
                    <a:pt x="42773" y="2641"/>
                  </a:lnTo>
                  <a:lnTo>
                    <a:pt x="42684" y="2374"/>
                  </a:lnTo>
                  <a:lnTo>
                    <a:pt x="42202" y="1727"/>
                  </a:lnTo>
                  <a:lnTo>
                    <a:pt x="41719" y="1536"/>
                  </a:lnTo>
                  <a:lnTo>
                    <a:pt x="40538" y="1536"/>
                  </a:lnTo>
                  <a:lnTo>
                    <a:pt x="40132" y="1663"/>
                  </a:lnTo>
                  <a:lnTo>
                    <a:pt x="39522" y="2184"/>
                  </a:lnTo>
                  <a:lnTo>
                    <a:pt x="39370" y="2527"/>
                  </a:lnTo>
                  <a:lnTo>
                    <a:pt x="39370" y="3302"/>
                  </a:lnTo>
                  <a:lnTo>
                    <a:pt x="39522" y="3594"/>
                  </a:lnTo>
                  <a:lnTo>
                    <a:pt x="40030" y="3911"/>
                  </a:lnTo>
                  <a:lnTo>
                    <a:pt x="40309" y="4013"/>
                  </a:lnTo>
                  <a:lnTo>
                    <a:pt x="41605" y="4330"/>
                  </a:lnTo>
                  <a:lnTo>
                    <a:pt x="41821" y="4406"/>
                  </a:lnTo>
                  <a:lnTo>
                    <a:pt x="42100" y="4572"/>
                  </a:lnTo>
                  <a:lnTo>
                    <a:pt x="42176" y="4711"/>
                  </a:lnTo>
                  <a:lnTo>
                    <a:pt x="42176" y="5156"/>
                  </a:lnTo>
                  <a:lnTo>
                    <a:pt x="42075" y="5346"/>
                  </a:lnTo>
                  <a:lnTo>
                    <a:pt x="41656" y="5588"/>
                  </a:lnTo>
                  <a:lnTo>
                    <a:pt x="41402" y="5638"/>
                  </a:lnTo>
                  <a:lnTo>
                    <a:pt x="40665" y="5638"/>
                  </a:lnTo>
                  <a:lnTo>
                    <a:pt x="40335" y="5524"/>
                  </a:lnTo>
                  <a:lnTo>
                    <a:pt x="40043" y="5156"/>
                  </a:lnTo>
                  <a:lnTo>
                    <a:pt x="39979" y="4965"/>
                  </a:lnTo>
                  <a:lnTo>
                    <a:pt x="39966" y="4711"/>
                  </a:lnTo>
                  <a:lnTo>
                    <a:pt x="39243" y="4711"/>
                  </a:lnTo>
                  <a:lnTo>
                    <a:pt x="39255" y="5156"/>
                  </a:lnTo>
                  <a:lnTo>
                    <a:pt x="39408" y="5524"/>
                  </a:lnTo>
                  <a:lnTo>
                    <a:pt x="39966" y="6134"/>
                  </a:lnTo>
                  <a:lnTo>
                    <a:pt x="40436" y="6273"/>
                  </a:lnTo>
                  <a:lnTo>
                    <a:pt x="41706" y="6273"/>
                  </a:lnTo>
                  <a:lnTo>
                    <a:pt x="42176" y="6134"/>
                  </a:lnTo>
                  <a:lnTo>
                    <a:pt x="42773" y="5562"/>
                  </a:lnTo>
                  <a:lnTo>
                    <a:pt x="42926" y="5219"/>
                  </a:lnTo>
                  <a:lnTo>
                    <a:pt x="42926" y="4406"/>
                  </a:lnTo>
                  <a:close/>
                </a:path>
                <a:path w="91439" h="8255">
                  <a:moveTo>
                    <a:pt x="47650" y="3060"/>
                  </a:moveTo>
                  <a:lnTo>
                    <a:pt x="47472" y="2514"/>
                  </a:lnTo>
                  <a:lnTo>
                    <a:pt x="47180" y="2197"/>
                  </a:lnTo>
                  <a:lnTo>
                    <a:pt x="46774" y="1765"/>
                  </a:lnTo>
                  <a:lnTo>
                    <a:pt x="46774" y="3060"/>
                  </a:lnTo>
                  <a:lnTo>
                    <a:pt x="46761" y="4876"/>
                  </a:lnTo>
                  <a:lnTo>
                    <a:pt x="46304" y="5461"/>
                  </a:lnTo>
                  <a:lnTo>
                    <a:pt x="46012" y="5613"/>
                  </a:lnTo>
                  <a:lnTo>
                    <a:pt x="45148" y="5613"/>
                  </a:lnTo>
                  <a:lnTo>
                    <a:pt x="44792" y="5372"/>
                  </a:lnTo>
                  <a:lnTo>
                    <a:pt x="44577" y="4876"/>
                  </a:lnTo>
                  <a:lnTo>
                    <a:pt x="44564" y="3060"/>
                  </a:lnTo>
                  <a:lnTo>
                    <a:pt x="44767" y="2514"/>
                  </a:lnTo>
                  <a:lnTo>
                    <a:pt x="45059" y="2260"/>
                  </a:lnTo>
                  <a:lnTo>
                    <a:pt x="46177" y="2197"/>
                  </a:lnTo>
                  <a:lnTo>
                    <a:pt x="46532" y="2451"/>
                  </a:lnTo>
                  <a:lnTo>
                    <a:pt x="46774" y="3060"/>
                  </a:lnTo>
                  <a:lnTo>
                    <a:pt x="46774" y="1765"/>
                  </a:lnTo>
                  <a:lnTo>
                    <a:pt x="46342" y="1549"/>
                  </a:lnTo>
                  <a:lnTo>
                    <a:pt x="45491" y="1549"/>
                  </a:lnTo>
                  <a:lnTo>
                    <a:pt x="45199" y="1625"/>
                  </a:lnTo>
                  <a:lnTo>
                    <a:pt x="44767" y="1905"/>
                  </a:lnTo>
                  <a:lnTo>
                    <a:pt x="44602" y="2057"/>
                  </a:lnTo>
                  <a:lnTo>
                    <a:pt x="44450" y="2260"/>
                  </a:lnTo>
                  <a:lnTo>
                    <a:pt x="44450" y="1676"/>
                  </a:lnTo>
                  <a:lnTo>
                    <a:pt x="43726" y="1676"/>
                  </a:lnTo>
                  <a:lnTo>
                    <a:pt x="43726" y="7886"/>
                  </a:lnTo>
                  <a:lnTo>
                    <a:pt x="44462" y="7886"/>
                  </a:lnTo>
                  <a:lnTo>
                    <a:pt x="44462" y="5613"/>
                  </a:lnTo>
                  <a:lnTo>
                    <a:pt x="44627" y="5803"/>
                  </a:lnTo>
                  <a:lnTo>
                    <a:pt x="44780" y="5956"/>
                  </a:lnTo>
                  <a:lnTo>
                    <a:pt x="45135" y="6184"/>
                  </a:lnTo>
                  <a:lnTo>
                    <a:pt x="45427" y="6261"/>
                  </a:lnTo>
                  <a:lnTo>
                    <a:pt x="46189" y="6261"/>
                  </a:lnTo>
                  <a:lnTo>
                    <a:pt x="46558" y="6121"/>
                  </a:lnTo>
                  <a:lnTo>
                    <a:pt x="47383" y="5461"/>
                  </a:lnTo>
                  <a:lnTo>
                    <a:pt x="47599" y="4876"/>
                  </a:lnTo>
                  <a:lnTo>
                    <a:pt x="47650" y="3060"/>
                  </a:lnTo>
                  <a:close/>
                </a:path>
                <a:path w="91439" h="8255">
                  <a:moveTo>
                    <a:pt x="52527" y="5575"/>
                  </a:moveTo>
                  <a:lnTo>
                    <a:pt x="52171" y="5600"/>
                  </a:lnTo>
                  <a:lnTo>
                    <a:pt x="52031" y="3835"/>
                  </a:lnTo>
                  <a:lnTo>
                    <a:pt x="51943" y="2171"/>
                  </a:lnTo>
                  <a:lnTo>
                    <a:pt x="51866" y="2044"/>
                  </a:lnTo>
                  <a:lnTo>
                    <a:pt x="51282" y="1701"/>
                  </a:lnTo>
                  <a:lnTo>
                    <a:pt x="51282" y="3835"/>
                  </a:lnTo>
                  <a:lnTo>
                    <a:pt x="51282" y="4902"/>
                  </a:lnTo>
                  <a:lnTo>
                    <a:pt x="51079" y="5232"/>
                  </a:lnTo>
                  <a:lnTo>
                    <a:pt x="50406" y="5562"/>
                  </a:lnTo>
                  <a:lnTo>
                    <a:pt x="50152" y="5626"/>
                  </a:lnTo>
                  <a:lnTo>
                    <a:pt x="49682" y="5626"/>
                  </a:lnTo>
                  <a:lnTo>
                    <a:pt x="49555" y="5575"/>
                  </a:lnTo>
                  <a:lnTo>
                    <a:pt x="49326" y="5435"/>
                  </a:lnTo>
                  <a:lnTo>
                    <a:pt x="49212" y="4432"/>
                  </a:lnTo>
                  <a:lnTo>
                    <a:pt x="49580" y="4216"/>
                  </a:lnTo>
                  <a:lnTo>
                    <a:pt x="49784" y="4165"/>
                  </a:lnTo>
                  <a:lnTo>
                    <a:pt x="50647" y="4051"/>
                  </a:lnTo>
                  <a:lnTo>
                    <a:pt x="51066" y="3949"/>
                  </a:lnTo>
                  <a:lnTo>
                    <a:pt x="51282" y="3835"/>
                  </a:lnTo>
                  <a:lnTo>
                    <a:pt x="51282" y="1701"/>
                  </a:lnTo>
                  <a:lnTo>
                    <a:pt x="50787" y="1549"/>
                  </a:lnTo>
                  <a:lnTo>
                    <a:pt x="49822" y="1549"/>
                  </a:lnTo>
                  <a:lnTo>
                    <a:pt x="48539" y="3009"/>
                  </a:lnTo>
                  <a:lnTo>
                    <a:pt x="49237" y="3009"/>
                  </a:lnTo>
                  <a:lnTo>
                    <a:pt x="49326" y="2616"/>
                  </a:lnTo>
                  <a:lnTo>
                    <a:pt x="49580" y="2286"/>
                  </a:lnTo>
                  <a:lnTo>
                    <a:pt x="49860" y="2171"/>
                  </a:lnTo>
                  <a:lnTo>
                    <a:pt x="50596" y="2171"/>
                  </a:lnTo>
                  <a:lnTo>
                    <a:pt x="50850" y="2235"/>
                  </a:lnTo>
                  <a:lnTo>
                    <a:pt x="51206" y="2463"/>
                  </a:lnTo>
                  <a:lnTo>
                    <a:pt x="51193" y="3314"/>
                  </a:lnTo>
                  <a:lnTo>
                    <a:pt x="49288" y="3606"/>
                  </a:lnTo>
                  <a:lnTo>
                    <a:pt x="48958" y="3746"/>
                  </a:lnTo>
                  <a:lnTo>
                    <a:pt x="48437" y="4216"/>
                  </a:lnTo>
                  <a:lnTo>
                    <a:pt x="48539" y="5715"/>
                  </a:lnTo>
                  <a:lnTo>
                    <a:pt x="48945" y="6108"/>
                  </a:lnTo>
                  <a:lnTo>
                    <a:pt x="49301" y="6261"/>
                  </a:lnTo>
                  <a:lnTo>
                    <a:pt x="50063" y="6261"/>
                  </a:lnTo>
                  <a:lnTo>
                    <a:pt x="51320" y="5511"/>
                  </a:lnTo>
                  <a:lnTo>
                    <a:pt x="51422" y="5892"/>
                  </a:lnTo>
                  <a:lnTo>
                    <a:pt x="51574" y="6108"/>
                  </a:lnTo>
                  <a:lnTo>
                    <a:pt x="51752" y="6210"/>
                  </a:lnTo>
                  <a:lnTo>
                    <a:pt x="52120" y="6210"/>
                  </a:lnTo>
                  <a:lnTo>
                    <a:pt x="52501" y="6134"/>
                  </a:lnTo>
                  <a:lnTo>
                    <a:pt x="52527" y="5600"/>
                  </a:lnTo>
                  <a:close/>
                </a:path>
                <a:path w="91439" h="8255">
                  <a:moveTo>
                    <a:pt x="56769" y="3149"/>
                  </a:moveTo>
                  <a:lnTo>
                    <a:pt x="56705" y="2552"/>
                  </a:lnTo>
                  <a:lnTo>
                    <a:pt x="56515" y="2133"/>
                  </a:lnTo>
                  <a:lnTo>
                    <a:pt x="56197" y="1892"/>
                  </a:lnTo>
                  <a:lnTo>
                    <a:pt x="55892" y="1651"/>
                  </a:lnTo>
                  <a:lnTo>
                    <a:pt x="55486" y="1524"/>
                  </a:lnTo>
                  <a:lnTo>
                    <a:pt x="54394" y="1524"/>
                  </a:lnTo>
                  <a:lnTo>
                    <a:pt x="53911" y="1739"/>
                  </a:lnTo>
                  <a:lnTo>
                    <a:pt x="53149" y="2616"/>
                  </a:lnTo>
                  <a:lnTo>
                    <a:pt x="52959" y="3225"/>
                  </a:lnTo>
                  <a:lnTo>
                    <a:pt x="52959" y="4635"/>
                  </a:lnTo>
                  <a:lnTo>
                    <a:pt x="53124" y="5168"/>
                  </a:lnTo>
                  <a:lnTo>
                    <a:pt x="53822" y="6019"/>
                  </a:lnTo>
                  <a:lnTo>
                    <a:pt x="54292" y="6235"/>
                  </a:lnTo>
                  <a:lnTo>
                    <a:pt x="55384" y="6235"/>
                  </a:lnTo>
                  <a:lnTo>
                    <a:pt x="55816" y="6096"/>
                  </a:lnTo>
                  <a:lnTo>
                    <a:pt x="56476" y="5549"/>
                  </a:lnTo>
                  <a:lnTo>
                    <a:pt x="56692" y="5118"/>
                  </a:lnTo>
                  <a:lnTo>
                    <a:pt x="56769" y="4533"/>
                  </a:lnTo>
                  <a:lnTo>
                    <a:pt x="56045" y="4533"/>
                  </a:lnTo>
                  <a:lnTo>
                    <a:pt x="55968" y="4864"/>
                  </a:lnTo>
                  <a:lnTo>
                    <a:pt x="55854" y="5118"/>
                  </a:lnTo>
                  <a:lnTo>
                    <a:pt x="55486" y="5499"/>
                  </a:lnTo>
                  <a:lnTo>
                    <a:pt x="55245" y="5600"/>
                  </a:lnTo>
                  <a:lnTo>
                    <a:pt x="54521" y="5600"/>
                  </a:lnTo>
                  <a:lnTo>
                    <a:pt x="54229" y="5435"/>
                  </a:lnTo>
                  <a:lnTo>
                    <a:pt x="53848" y="4838"/>
                  </a:lnTo>
                  <a:lnTo>
                    <a:pt x="53759" y="4457"/>
                  </a:lnTo>
                  <a:lnTo>
                    <a:pt x="53759" y="3568"/>
                  </a:lnTo>
                  <a:lnTo>
                    <a:pt x="53822" y="3200"/>
                  </a:lnTo>
                  <a:lnTo>
                    <a:pt x="54165" y="2425"/>
                  </a:lnTo>
                  <a:lnTo>
                    <a:pt x="54508" y="2184"/>
                  </a:lnTo>
                  <a:lnTo>
                    <a:pt x="55321" y="2184"/>
                  </a:lnTo>
                  <a:lnTo>
                    <a:pt x="55587" y="2286"/>
                  </a:lnTo>
                  <a:lnTo>
                    <a:pt x="55892" y="2654"/>
                  </a:lnTo>
                  <a:lnTo>
                    <a:pt x="55994" y="2870"/>
                  </a:lnTo>
                  <a:lnTo>
                    <a:pt x="56045" y="3149"/>
                  </a:lnTo>
                  <a:lnTo>
                    <a:pt x="56769" y="3149"/>
                  </a:lnTo>
                  <a:close/>
                </a:path>
                <a:path w="91439" h="8255">
                  <a:moveTo>
                    <a:pt x="61341" y="4114"/>
                  </a:moveTo>
                  <a:lnTo>
                    <a:pt x="60591" y="1917"/>
                  </a:lnTo>
                  <a:lnTo>
                    <a:pt x="60566" y="3530"/>
                  </a:lnTo>
                  <a:lnTo>
                    <a:pt x="58089" y="3530"/>
                  </a:lnTo>
                  <a:lnTo>
                    <a:pt x="58102" y="3200"/>
                  </a:lnTo>
                  <a:lnTo>
                    <a:pt x="58229" y="2832"/>
                  </a:lnTo>
                  <a:lnTo>
                    <a:pt x="58699" y="2324"/>
                  </a:lnTo>
                  <a:lnTo>
                    <a:pt x="58991" y="2209"/>
                  </a:lnTo>
                  <a:lnTo>
                    <a:pt x="59817" y="2209"/>
                  </a:lnTo>
                  <a:lnTo>
                    <a:pt x="60159" y="2387"/>
                  </a:lnTo>
                  <a:lnTo>
                    <a:pt x="60413" y="2832"/>
                  </a:lnTo>
                  <a:lnTo>
                    <a:pt x="60528" y="3136"/>
                  </a:lnTo>
                  <a:lnTo>
                    <a:pt x="60566" y="3530"/>
                  </a:lnTo>
                  <a:lnTo>
                    <a:pt x="60566" y="1917"/>
                  </a:lnTo>
                  <a:lnTo>
                    <a:pt x="59994" y="1625"/>
                  </a:lnTo>
                  <a:lnTo>
                    <a:pt x="59690" y="1549"/>
                  </a:lnTo>
                  <a:lnTo>
                    <a:pt x="58750" y="1549"/>
                  </a:lnTo>
                  <a:lnTo>
                    <a:pt x="58242" y="1778"/>
                  </a:lnTo>
                  <a:lnTo>
                    <a:pt x="57467" y="2667"/>
                  </a:lnTo>
                  <a:lnTo>
                    <a:pt x="57378" y="2946"/>
                  </a:lnTo>
                  <a:lnTo>
                    <a:pt x="57467" y="5257"/>
                  </a:lnTo>
                  <a:lnTo>
                    <a:pt x="58242" y="6070"/>
                  </a:lnTo>
                  <a:lnTo>
                    <a:pt x="58712" y="6273"/>
                  </a:lnTo>
                  <a:lnTo>
                    <a:pt x="59486" y="6273"/>
                  </a:lnTo>
                  <a:lnTo>
                    <a:pt x="61277" y="4711"/>
                  </a:lnTo>
                  <a:lnTo>
                    <a:pt x="60540" y="4711"/>
                  </a:lnTo>
                  <a:lnTo>
                    <a:pt x="60477" y="4940"/>
                  </a:lnTo>
                  <a:lnTo>
                    <a:pt x="60388" y="5080"/>
                  </a:lnTo>
                  <a:lnTo>
                    <a:pt x="60020" y="5486"/>
                  </a:lnTo>
                  <a:lnTo>
                    <a:pt x="59715" y="5613"/>
                  </a:lnTo>
                  <a:lnTo>
                    <a:pt x="58902" y="5613"/>
                  </a:lnTo>
                  <a:lnTo>
                    <a:pt x="58623" y="5486"/>
                  </a:lnTo>
                  <a:lnTo>
                    <a:pt x="58191" y="4940"/>
                  </a:lnTo>
                  <a:lnTo>
                    <a:pt x="58077" y="4114"/>
                  </a:lnTo>
                  <a:lnTo>
                    <a:pt x="61341" y="4114"/>
                  </a:lnTo>
                  <a:close/>
                </a:path>
                <a:path w="91439" h="8255">
                  <a:moveTo>
                    <a:pt x="63881" y="1651"/>
                  </a:moveTo>
                  <a:lnTo>
                    <a:pt x="63169" y="1651"/>
                  </a:lnTo>
                  <a:lnTo>
                    <a:pt x="63169" y="406"/>
                  </a:lnTo>
                  <a:lnTo>
                    <a:pt x="62407" y="406"/>
                  </a:lnTo>
                  <a:lnTo>
                    <a:pt x="62407" y="1651"/>
                  </a:lnTo>
                  <a:lnTo>
                    <a:pt x="61810" y="1651"/>
                  </a:lnTo>
                  <a:lnTo>
                    <a:pt x="61810" y="2260"/>
                  </a:lnTo>
                  <a:lnTo>
                    <a:pt x="62407" y="2260"/>
                  </a:lnTo>
                  <a:lnTo>
                    <a:pt x="62407" y="5499"/>
                  </a:lnTo>
                  <a:lnTo>
                    <a:pt x="62471" y="5727"/>
                  </a:lnTo>
                  <a:lnTo>
                    <a:pt x="62725" y="6083"/>
                  </a:lnTo>
                  <a:lnTo>
                    <a:pt x="62966" y="6172"/>
                  </a:lnTo>
                  <a:lnTo>
                    <a:pt x="63423" y="6172"/>
                  </a:lnTo>
                  <a:lnTo>
                    <a:pt x="63792" y="6134"/>
                  </a:lnTo>
                  <a:lnTo>
                    <a:pt x="63881" y="5511"/>
                  </a:lnTo>
                  <a:lnTo>
                    <a:pt x="63487" y="5537"/>
                  </a:lnTo>
                  <a:lnTo>
                    <a:pt x="63220" y="5435"/>
                  </a:lnTo>
                  <a:lnTo>
                    <a:pt x="63169" y="2260"/>
                  </a:lnTo>
                  <a:lnTo>
                    <a:pt x="63881" y="2260"/>
                  </a:lnTo>
                  <a:lnTo>
                    <a:pt x="63881" y="1651"/>
                  </a:lnTo>
                  <a:close/>
                </a:path>
                <a:path w="91439" h="8255">
                  <a:moveTo>
                    <a:pt x="70078" y="1651"/>
                  </a:moveTo>
                  <a:lnTo>
                    <a:pt x="69329" y="1651"/>
                  </a:lnTo>
                  <a:lnTo>
                    <a:pt x="68414" y="5143"/>
                  </a:lnTo>
                  <a:lnTo>
                    <a:pt x="67551" y="1651"/>
                  </a:lnTo>
                  <a:lnTo>
                    <a:pt x="66700" y="1651"/>
                  </a:lnTo>
                  <a:lnTo>
                    <a:pt x="65836" y="5168"/>
                  </a:lnTo>
                  <a:lnTo>
                    <a:pt x="64973" y="1651"/>
                  </a:lnTo>
                  <a:lnTo>
                    <a:pt x="64160" y="1651"/>
                  </a:lnTo>
                  <a:lnTo>
                    <a:pt x="65443" y="6108"/>
                  </a:lnTo>
                  <a:lnTo>
                    <a:pt x="66217" y="6108"/>
                  </a:lnTo>
                  <a:lnTo>
                    <a:pt x="67094" y="2654"/>
                  </a:lnTo>
                  <a:lnTo>
                    <a:pt x="68008" y="6108"/>
                  </a:lnTo>
                  <a:lnTo>
                    <a:pt x="68783" y="6108"/>
                  </a:lnTo>
                  <a:lnTo>
                    <a:pt x="70078" y="1651"/>
                  </a:lnTo>
                  <a:close/>
                </a:path>
                <a:path w="91439" h="8255">
                  <a:moveTo>
                    <a:pt x="74637" y="3048"/>
                  </a:moveTo>
                  <a:lnTo>
                    <a:pt x="74434" y="2476"/>
                  </a:lnTo>
                  <a:lnTo>
                    <a:pt x="74117" y="2171"/>
                  </a:lnTo>
                  <a:lnTo>
                    <a:pt x="73774" y="1841"/>
                  </a:lnTo>
                  <a:lnTo>
                    <a:pt x="73774" y="3048"/>
                  </a:lnTo>
                  <a:lnTo>
                    <a:pt x="73685" y="4838"/>
                  </a:lnTo>
                  <a:lnTo>
                    <a:pt x="73393" y="5435"/>
                  </a:lnTo>
                  <a:lnTo>
                    <a:pt x="73050" y="5626"/>
                  </a:lnTo>
                  <a:lnTo>
                    <a:pt x="72097" y="5626"/>
                  </a:lnTo>
                  <a:lnTo>
                    <a:pt x="71767" y="5473"/>
                  </a:lnTo>
                  <a:lnTo>
                    <a:pt x="71361" y="4838"/>
                  </a:lnTo>
                  <a:lnTo>
                    <a:pt x="71361" y="3048"/>
                  </a:lnTo>
                  <a:lnTo>
                    <a:pt x="73774" y="3048"/>
                  </a:lnTo>
                  <a:lnTo>
                    <a:pt x="73774" y="1841"/>
                  </a:lnTo>
                  <a:lnTo>
                    <a:pt x="73647" y="1714"/>
                  </a:lnTo>
                  <a:lnTo>
                    <a:pt x="73152" y="1524"/>
                  </a:lnTo>
                  <a:lnTo>
                    <a:pt x="71945" y="1524"/>
                  </a:lnTo>
                  <a:lnTo>
                    <a:pt x="71437" y="1752"/>
                  </a:lnTo>
                  <a:lnTo>
                    <a:pt x="70675" y="2628"/>
                  </a:lnTo>
                  <a:lnTo>
                    <a:pt x="70535" y="3048"/>
                  </a:lnTo>
                  <a:lnTo>
                    <a:pt x="70662" y="5232"/>
                  </a:lnTo>
                  <a:lnTo>
                    <a:pt x="71386" y="6070"/>
                  </a:lnTo>
                  <a:lnTo>
                    <a:pt x="71869" y="6273"/>
                  </a:lnTo>
                  <a:lnTo>
                    <a:pt x="73215" y="6273"/>
                  </a:lnTo>
                  <a:lnTo>
                    <a:pt x="73761" y="6045"/>
                  </a:lnTo>
                  <a:lnTo>
                    <a:pt x="74066" y="5626"/>
                  </a:lnTo>
                  <a:lnTo>
                    <a:pt x="74460" y="5105"/>
                  </a:lnTo>
                  <a:lnTo>
                    <a:pt x="74536" y="4838"/>
                  </a:lnTo>
                  <a:lnTo>
                    <a:pt x="74637" y="3048"/>
                  </a:lnTo>
                  <a:close/>
                </a:path>
                <a:path w="91439" h="8255">
                  <a:moveTo>
                    <a:pt x="79019" y="0"/>
                  </a:moveTo>
                  <a:lnTo>
                    <a:pt x="78181" y="0"/>
                  </a:lnTo>
                  <a:lnTo>
                    <a:pt x="78181" y="6108"/>
                  </a:lnTo>
                  <a:lnTo>
                    <a:pt x="79019" y="6108"/>
                  </a:lnTo>
                  <a:lnTo>
                    <a:pt x="79019" y="0"/>
                  </a:lnTo>
                  <a:close/>
                </a:path>
                <a:path w="91439" h="8255">
                  <a:moveTo>
                    <a:pt x="85217" y="0"/>
                  </a:moveTo>
                  <a:lnTo>
                    <a:pt x="84429" y="0"/>
                  </a:lnTo>
                  <a:lnTo>
                    <a:pt x="84429" y="4953"/>
                  </a:lnTo>
                  <a:lnTo>
                    <a:pt x="81343" y="0"/>
                  </a:lnTo>
                  <a:lnTo>
                    <a:pt x="80365" y="0"/>
                  </a:lnTo>
                  <a:lnTo>
                    <a:pt x="80365" y="6108"/>
                  </a:lnTo>
                  <a:lnTo>
                    <a:pt x="81153" y="6108"/>
                  </a:lnTo>
                  <a:lnTo>
                    <a:pt x="81153" y="1155"/>
                  </a:lnTo>
                  <a:lnTo>
                    <a:pt x="84289" y="6108"/>
                  </a:lnTo>
                  <a:lnTo>
                    <a:pt x="85217" y="6108"/>
                  </a:lnTo>
                  <a:lnTo>
                    <a:pt x="85217" y="0"/>
                  </a:lnTo>
                  <a:close/>
                </a:path>
                <a:path w="91439" h="8255">
                  <a:moveTo>
                    <a:pt x="90970" y="0"/>
                  </a:moveTo>
                  <a:lnTo>
                    <a:pt x="86004" y="0"/>
                  </a:lnTo>
                  <a:lnTo>
                    <a:pt x="86004" y="723"/>
                  </a:lnTo>
                  <a:lnTo>
                    <a:pt x="88061" y="723"/>
                  </a:lnTo>
                  <a:lnTo>
                    <a:pt x="88061" y="6108"/>
                  </a:lnTo>
                  <a:lnTo>
                    <a:pt x="88900" y="6108"/>
                  </a:lnTo>
                  <a:lnTo>
                    <a:pt x="88900" y="723"/>
                  </a:lnTo>
                  <a:lnTo>
                    <a:pt x="90970" y="723"/>
                  </a:lnTo>
                  <a:lnTo>
                    <a:pt x="909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3" name="object 73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492946" y="2553143"/>
              <a:ext cx="125528" cy="95297"/>
            </a:xfrm>
            <a:prstGeom prst="rect">
              <a:avLst/>
            </a:prstGeom>
          </p:spPr>
        </p:pic>
        <p:sp>
          <p:nvSpPr>
            <p:cNvPr id="734" name="object 734"/>
            <p:cNvSpPr/>
            <p:nvPr/>
          </p:nvSpPr>
          <p:spPr>
            <a:xfrm>
              <a:off x="5360832" y="2391602"/>
              <a:ext cx="122555" cy="85725"/>
            </a:xfrm>
            <a:custGeom>
              <a:avLst/>
              <a:gdLst/>
              <a:ahLst/>
              <a:cxnLst/>
              <a:rect l="l" t="t" r="r" b="b"/>
              <a:pathLst>
                <a:path w="122554" h="85725">
                  <a:moveTo>
                    <a:pt x="119650" y="85222"/>
                  </a:moveTo>
                  <a:lnTo>
                    <a:pt x="2776" y="85222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82451"/>
                  </a:lnTo>
                  <a:lnTo>
                    <a:pt x="119650" y="85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5360832" y="2391602"/>
              <a:ext cx="122555" cy="85725"/>
            </a:xfrm>
            <a:custGeom>
              <a:avLst/>
              <a:gdLst/>
              <a:ahLst/>
              <a:cxnLst/>
              <a:rect l="l" t="t" r="r" b="b"/>
              <a:pathLst>
                <a:path w="122554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6227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6197"/>
                  </a:lnTo>
                  <a:lnTo>
                    <a:pt x="122426" y="79024"/>
                  </a:lnTo>
                  <a:lnTo>
                    <a:pt x="122426" y="82451"/>
                  </a:lnTo>
                  <a:lnTo>
                    <a:pt x="119650" y="85222"/>
                  </a:lnTo>
                  <a:lnTo>
                    <a:pt x="116227" y="85222"/>
                  </a:lnTo>
                  <a:lnTo>
                    <a:pt x="6198" y="85222"/>
                  </a:lnTo>
                  <a:lnTo>
                    <a:pt x="2776" y="85222"/>
                  </a:lnTo>
                  <a:lnTo>
                    <a:pt x="0" y="82451"/>
                  </a:lnTo>
                  <a:lnTo>
                    <a:pt x="0" y="7902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5360832" y="2391602"/>
              <a:ext cx="122555" cy="19050"/>
            </a:xfrm>
            <a:custGeom>
              <a:avLst/>
              <a:gdLst/>
              <a:ahLst/>
              <a:cxnLst/>
              <a:rect l="l" t="t" r="r" b="b"/>
              <a:pathLst>
                <a:path w="122554" h="19050">
                  <a:moveTo>
                    <a:pt x="122426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5360832" y="2391602"/>
              <a:ext cx="122555" cy="19050"/>
            </a:xfrm>
            <a:custGeom>
              <a:avLst/>
              <a:gdLst/>
              <a:ahLst/>
              <a:cxnLst/>
              <a:rect l="l" t="t" r="r" b="b"/>
              <a:pathLst>
                <a:path w="12255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6227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6197"/>
                  </a:lnTo>
                  <a:lnTo>
                    <a:pt x="122426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5381993" y="2396870"/>
              <a:ext cx="49530" cy="8255"/>
            </a:xfrm>
            <a:custGeom>
              <a:avLst/>
              <a:gdLst/>
              <a:ahLst/>
              <a:cxnLst/>
              <a:rect l="l" t="t" r="r" b="b"/>
              <a:pathLst>
                <a:path w="49529" h="8255">
                  <a:moveTo>
                    <a:pt x="1295" y="0"/>
                  </a:moveTo>
                  <a:lnTo>
                    <a:pt x="0" y="0"/>
                  </a:lnTo>
                  <a:lnTo>
                    <a:pt x="0" y="6692"/>
                  </a:lnTo>
                  <a:lnTo>
                    <a:pt x="1295" y="6692"/>
                  </a:lnTo>
                  <a:lnTo>
                    <a:pt x="1295" y="0"/>
                  </a:lnTo>
                  <a:close/>
                </a:path>
                <a:path w="49529" h="8255">
                  <a:moveTo>
                    <a:pt x="5473" y="114"/>
                  </a:moveTo>
                  <a:lnTo>
                    <a:pt x="4394" y="114"/>
                  </a:lnTo>
                  <a:lnTo>
                    <a:pt x="4279" y="571"/>
                  </a:lnTo>
                  <a:lnTo>
                    <a:pt x="2590" y="1270"/>
                  </a:lnTo>
                  <a:lnTo>
                    <a:pt x="2590" y="2159"/>
                  </a:lnTo>
                  <a:lnTo>
                    <a:pt x="4140" y="2159"/>
                  </a:lnTo>
                  <a:lnTo>
                    <a:pt x="4140" y="6692"/>
                  </a:lnTo>
                  <a:lnTo>
                    <a:pt x="5473" y="6692"/>
                  </a:lnTo>
                  <a:lnTo>
                    <a:pt x="5473" y="114"/>
                  </a:lnTo>
                  <a:close/>
                </a:path>
                <a:path w="49529" h="8255">
                  <a:moveTo>
                    <a:pt x="11887" y="2082"/>
                  </a:moveTo>
                  <a:lnTo>
                    <a:pt x="11785" y="1536"/>
                  </a:lnTo>
                  <a:lnTo>
                    <a:pt x="11544" y="1130"/>
                  </a:lnTo>
                  <a:lnTo>
                    <a:pt x="11112" y="355"/>
                  </a:lnTo>
                  <a:lnTo>
                    <a:pt x="10553" y="76"/>
                  </a:lnTo>
                  <a:lnTo>
                    <a:pt x="10553" y="2082"/>
                  </a:lnTo>
                  <a:lnTo>
                    <a:pt x="10439" y="5207"/>
                  </a:lnTo>
                  <a:lnTo>
                    <a:pt x="10325" y="5600"/>
                  </a:lnTo>
                  <a:lnTo>
                    <a:pt x="10071" y="5803"/>
                  </a:lnTo>
                  <a:lnTo>
                    <a:pt x="9296" y="5803"/>
                  </a:lnTo>
                  <a:lnTo>
                    <a:pt x="9042" y="5600"/>
                  </a:lnTo>
                  <a:lnTo>
                    <a:pt x="8915" y="5207"/>
                  </a:lnTo>
                  <a:lnTo>
                    <a:pt x="8801" y="2082"/>
                  </a:lnTo>
                  <a:lnTo>
                    <a:pt x="9042" y="1320"/>
                  </a:lnTo>
                  <a:lnTo>
                    <a:pt x="9296" y="1130"/>
                  </a:lnTo>
                  <a:lnTo>
                    <a:pt x="10071" y="1130"/>
                  </a:lnTo>
                  <a:lnTo>
                    <a:pt x="10325" y="1320"/>
                  </a:lnTo>
                  <a:lnTo>
                    <a:pt x="10553" y="2082"/>
                  </a:lnTo>
                  <a:lnTo>
                    <a:pt x="10553" y="76"/>
                  </a:lnTo>
                  <a:lnTo>
                    <a:pt x="8851" y="63"/>
                  </a:lnTo>
                  <a:lnTo>
                    <a:pt x="8255" y="355"/>
                  </a:lnTo>
                  <a:lnTo>
                    <a:pt x="7581" y="1536"/>
                  </a:lnTo>
                  <a:lnTo>
                    <a:pt x="7467" y="2082"/>
                  </a:lnTo>
                  <a:lnTo>
                    <a:pt x="7581" y="5384"/>
                  </a:lnTo>
                  <a:lnTo>
                    <a:pt x="8255" y="6565"/>
                  </a:lnTo>
                  <a:lnTo>
                    <a:pt x="8851" y="6858"/>
                  </a:lnTo>
                  <a:lnTo>
                    <a:pt x="10528" y="6858"/>
                  </a:lnTo>
                  <a:lnTo>
                    <a:pt x="11112" y="6565"/>
                  </a:lnTo>
                  <a:lnTo>
                    <a:pt x="11544" y="5803"/>
                  </a:lnTo>
                  <a:lnTo>
                    <a:pt x="11785" y="5384"/>
                  </a:lnTo>
                  <a:lnTo>
                    <a:pt x="11887" y="2082"/>
                  </a:lnTo>
                  <a:close/>
                </a:path>
                <a:path w="49529" h="8255">
                  <a:moveTo>
                    <a:pt x="17386" y="2743"/>
                  </a:moveTo>
                  <a:lnTo>
                    <a:pt x="17221" y="2286"/>
                  </a:lnTo>
                  <a:lnTo>
                    <a:pt x="16891" y="2019"/>
                  </a:lnTo>
                  <a:lnTo>
                    <a:pt x="16573" y="1752"/>
                  </a:lnTo>
                  <a:lnTo>
                    <a:pt x="16154" y="1625"/>
                  </a:lnTo>
                  <a:lnTo>
                    <a:pt x="15227" y="1625"/>
                  </a:lnTo>
                  <a:lnTo>
                    <a:pt x="14897" y="1727"/>
                  </a:lnTo>
                  <a:lnTo>
                    <a:pt x="14478" y="2032"/>
                  </a:lnTo>
                  <a:lnTo>
                    <a:pt x="14325" y="2222"/>
                  </a:lnTo>
                  <a:lnTo>
                    <a:pt x="14160" y="2476"/>
                  </a:lnTo>
                  <a:lnTo>
                    <a:pt x="14160" y="1752"/>
                  </a:lnTo>
                  <a:lnTo>
                    <a:pt x="12903" y="1752"/>
                  </a:lnTo>
                  <a:lnTo>
                    <a:pt x="12903" y="6692"/>
                  </a:lnTo>
                  <a:lnTo>
                    <a:pt x="14198" y="6692"/>
                  </a:lnTo>
                  <a:lnTo>
                    <a:pt x="14198" y="3708"/>
                  </a:lnTo>
                  <a:lnTo>
                    <a:pt x="14236" y="3454"/>
                  </a:lnTo>
                  <a:lnTo>
                    <a:pt x="14490" y="2882"/>
                  </a:lnTo>
                  <a:lnTo>
                    <a:pt x="14782" y="2705"/>
                  </a:lnTo>
                  <a:lnTo>
                    <a:pt x="15582" y="2705"/>
                  </a:lnTo>
                  <a:lnTo>
                    <a:pt x="15824" y="2832"/>
                  </a:lnTo>
                  <a:lnTo>
                    <a:pt x="16014" y="3225"/>
                  </a:lnTo>
                  <a:lnTo>
                    <a:pt x="16052" y="3416"/>
                  </a:lnTo>
                  <a:lnTo>
                    <a:pt x="16052" y="6692"/>
                  </a:lnTo>
                  <a:lnTo>
                    <a:pt x="17386" y="6692"/>
                  </a:lnTo>
                  <a:lnTo>
                    <a:pt x="17386" y="2743"/>
                  </a:lnTo>
                  <a:close/>
                </a:path>
                <a:path w="49529" h="8255">
                  <a:moveTo>
                    <a:pt x="23139" y="7391"/>
                  </a:moveTo>
                  <a:lnTo>
                    <a:pt x="17970" y="7391"/>
                  </a:lnTo>
                  <a:lnTo>
                    <a:pt x="17970" y="7848"/>
                  </a:lnTo>
                  <a:lnTo>
                    <a:pt x="23139" y="7848"/>
                  </a:lnTo>
                  <a:lnTo>
                    <a:pt x="23139" y="7391"/>
                  </a:lnTo>
                  <a:close/>
                </a:path>
                <a:path w="49529" h="8255">
                  <a:moveTo>
                    <a:pt x="28028" y="3517"/>
                  </a:moveTo>
                  <a:lnTo>
                    <a:pt x="27952" y="2806"/>
                  </a:lnTo>
                  <a:lnTo>
                    <a:pt x="27724" y="2324"/>
                  </a:lnTo>
                  <a:lnTo>
                    <a:pt x="26936" y="1765"/>
                  </a:lnTo>
                  <a:lnTo>
                    <a:pt x="26416" y="1625"/>
                  </a:lnTo>
                  <a:lnTo>
                    <a:pt x="25082" y="1625"/>
                  </a:lnTo>
                  <a:lnTo>
                    <a:pt x="24511" y="1854"/>
                  </a:lnTo>
                  <a:lnTo>
                    <a:pt x="23672" y="2806"/>
                  </a:lnTo>
                  <a:lnTo>
                    <a:pt x="23469" y="3467"/>
                  </a:lnTo>
                  <a:lnTo>
                    <a:pt x="23469" y="5067"/>
                  </a:lnTo>
                  <a:lnTo>
                    <a:pt x="23660" y="5676"/>
                  </a:lnTo>
                  <a:lnTo>
                    <a:pt x="24409" y="6629"/>
                  </a:lnTo>
                  <a:lnTo>
                    <a:pt x="24993" y="6858"/>
                  </a:lnTo>
                  <a:lnTo>
                    <a:pt x="26581" y="6858"/>
                  </a:lnTo>
                  <a:lnTo>
                    <a:pt x="26670" y="5156"/>
                  </a:lnTo>
                  <a:lnTo>
                    <a:pt x="26593" y="5372"/>
                  </a:lnTo>
                  <a:lnTo>
                    <a:pt x="26339" y="5702"/>
                  </a:lnTo>
                  <a:lnTo>
                    <a:pt x="26123" y="5778"/>
                  </a:lnTo>
                  <a:lnTo>
                    <a:pt x="25387" y="5778"/>
                  </a:lnTo>
                  <a:lnTo>
                    <a:pt x="25107" y="5575"/>
                  </a:lnTo>
                  <a:lnTo>
                    <a:pt x="24866" y="4940"/>
                  </a:lnTo>
                  <a:lnTo>
                    <a:pt x="24815" y="4648"/>
                  </a:lnTo>
                  <a:lnTo>
                    <a:pt x="24815" y="3898"/>
                  </a:lnTo>
                  <a:lnTo>
                    <a:pt x="24866" y="3594"/>
                  </a:lnTo>
                  <a:lnTo>
                    <a:pt x="25107" y="2933"/>
                  </a:lnTo>
                  <a:lnTo>
                    <a:pt x="25400" y="2717"/>
                  </a:lnTo>
                  <a:lnTo>
                    <a:pt x="26149" y="2717"/>
                  </a:lnTo>
                  <a:lnTo>
                    <a:pt x="26377" y="2819"/>
                  </a:lnTo>
                  <a:lnTo>
                    <a:pt x="26619" y="3162"/>
                  </a:lnTo>
                  <a:lnTo>
                    <a:pt x="26682" y="3327"/>
                  </a:lnTo>
                  <a:lnTo>
                    <a:pt x="26708" y="3517"/>
                  </a:lnTo>
                  <a:lnTo>
                    <a:pt x="28028" y="3517"/>
                  </a:lnTo>
                  <a:close/>
                </a:path>
                <a:path w="49529" h="8255">
                  <a:moveTo>
                    <a:pt x="33210" y="6692"/>
                  </a:moveTo>
                  <a:lnTo>
                    <a:pt x="33159" y="6464"/>
                  </a:lnTo>
                  <a:lnTo>
                    <a:pt x="32956" y="6108"/>
                  </a:lnTo>
                  <a:lnTo>
                    <a:pt x="32956" y="5905"/>
                  </a:lnTo>
                  <a:lnTo>
                    <a:pt x="32956" y="4279"/>
                  </a:lnTo>
                  <a:lnTo>
                    <a:pt x="32943" y="2667"/>
                  </a:lnTo>
                  <a:lnTo>
                    <a:pt x="32727" y="2159"/>
                  </a:lnTo>
                  <a:lnTo>
                    <a:pt x="31889" y="1727"/>
                  </a:lnTo>
                  <a:lnTo>
                    <a:pt x="31648" y="1676"/>
                  </a:lnTo>
                  <a:lnTo>
                    <a:pt x="31648" y="4279"/>
                  </a:lnTo>
                  <a:lnTo>
                    <a:pt x="31635" y="5207"/>
                  </a:lnTo>
                  <a:lnTo>
                    <a:pt x="31508" y="5499"/>
                  </a:lnTo>
                  <a:lnTo>
                    <a:pt x="31051" y="5829"/>
                  </a:lnTo>
                  <a:lnTo>
                    <a:pt x="30797" y="5905"/>
                  </a:lnTo>
                  <a:lnTo>
                    <a:pt x="30340" y="5905"/>
                  </a:lnTo>
                  <a:lnTo>
                    <a:pt x="30187" y="5854"/>
                  </a:lnTo>
                  <a:lnTo>
                    <a:pt x="29946" y="5664"/>
                  </a:lnTo>
                  <a:lnTo>
                    <a:pt x="29984" y="4851"/>
                  </a:lnTo>
                  <a:lnTo>
                    <a:pt x="30302" y="4660"/>
                  </a:lnTo>
                  <a:lnTo>
                    <a:pt x="30492" y="4597"/>
                  </a:lnTo>
                  <a:lnTo>
                    <a:pt x="31318" y="4445"/>
                  </a:lnTo>
                  <a:lnTo>
                    <a:pt x="31648" y="4279"/>
                  </a:lnTo>
                  <a:lnTo>
                    <a:pt x="31648" y="1676"/>
                  </a:lnTo>
                  <a:lnTo>
                    <a:pt x="31407" y="1625"/>
                  </a:lnTo>
                  <a:lnTo>
                    <a:pt x="30035" y="1625"/>
                  </a:lnTo>
                  <a:lnTo>
                    <a:pt x="29451" y="1841"/>
                  </a:lnTo>
                  <a:lnTo>
                    <a:pt x="28892" y="2552"/>
                  </a:lnTo>
                  <a:lnTo>
                    <a:pt x="28765" y="2908"/>
                  </a:lnTo>
                  <a:lnTo>
                    <a:pt x="28740" y="3340"/>
                  </a:lnTo>
                  <a:lnTo>
                    <a:pt x="29997" y="3340"/>
                  </a:lnTo>
                  <a:lnTo>
                    <a:pt x="30086" y="2997"/>
                  </a:lnTo>
                  <a:lnTo>
                    <a:pt x="30302" y="2743"/>
                  </a:lnTo>
                  <a:lnTo>
                    <a:pt x="30518" y="2667"/>
                  </a:lnTo>
                  <a:lnTo>
                    <a:pt x="31089" y="2667"/>
                  </a:lnTo>
                  <a:lnTo>
                    <a:pt x="31305" y="2705"/>
                  </a:lnTo>
                  <a:lnTo>
                    <a:pt x="31584" y="2857"/>
                  </a:lnTo>
                  <a:lnTo>
                    <a:pt x="31559" y="3492"/>
                  </a:lnTo>
                  <a:lnTo>
                    <a:pt x="31267" y="3606"/>
                  </a:lnTo>
                  <a:lnTo>
                    <a:pt x="29921" y="3797"/>
                  </a:lnTo>
                  <a:lnTo>
                    <a:pt x="29540" y="3898"/>
                  </a:lnTo>
                  <a:lnTo>
                    <a:pt x="28816" y="4330"/>
                  </a:lnTo>
                  <a:lnTo>
                    <a:pt x="28638" y="4660"/>
                  </a:lnTo>
                  <a:lnTo>
                    <a:pt x="28727" y="6210"/>
                  </a:lnTo>
                  <a:lnTo>
                    <a:pt x="29311" y="6718"/>
                  </a:lnTo>
                  <a:lnTo>
                    <a:pt x="29679" y="6845"/>
                  </a:lnTo>
                  <a:lnTo>
                    <a:pt x="30480" y="6845"/>
                  </a:lnTo>
                  <a:lnTo>
                    <a:pt x="30797" y="6769"/>
                  </a:lnTo>
                  <a:lnTo>
                    <a:pt x="31381" y="6413"/>
                  </a:lnTo>
                  <a:lnTo>
                    <a:pt x="31699" y="6108"/>
                  </a:lnTo>
                  <a:lnTo>
                    <a:pt x="31813" y="6692"/>
                  </a:lnTo>
                  <a:lnTo>
                    <a:pt x="33210" y="6692"/>
                  </a:lnTo>
                  <a:close/>
                </a:path>
                <a:path w="49529" h="8255">
                  <a:moveTo>
                    <a:pt x="38366" y="3517"/>
                  </a:moveTo>
                  <a:lnTo>
                    <a:pt x="38290" y="2806"/>
                  </a:lnTo>
                  <a:lnTo>
                    <a:pt x="38061" y="2324"/>
                  </a:lnTo>
                  <a:lnTo>
                    <a:pt x="37274" y="1765"/>
                  </a:lnTo>
                  <a:lnTo>
                    <a:pt x="36766" y="1625"/>
                  </a:lnTo>
                  <a:lnTo>
                    <a:pt x="35420" y="1625"/>
                  </a:lnTo>
                  <a:lnTo>
                    <a:pt x="34848" y="1854"/>
                  </a:lnTo>
                  <a:lnTo>
                    <a:pt x="34010" y="2806"/>
                  </a:lnTo>
                  <a:lnTo>
                    <a:pt x="33807" y="3467"/>
                  </a:lnTo>
                  <a:lnTo>
                    <a:pt x="33807" y="5067"/>
                  </a:lnTo>
                  <a:lnTo>
                    <a:pt x="33997" y="5676"/>
                  </a:lnTo>
                  <a:lnTo>
                    <a:pt x="34747" y="6629"/>
                  </a:lnTo>
                  <a:lnTo>
                    <a:pt x="35331" y="6858"/>
                  </a:lnTo>
                  <a:lnTo>
                    <a:pt x="36918" y="6858"/>
                  </a:lnTo>
                  <a:lnTo>
                    <a:pt x="37007" y="5156"/>
                  </a:lnTo>
                  <a:lnTo>
                    <a:pt x="36931" y="5372"/>
                  </a:lnTo>
                  <a:lnTo>
                    <a:pt x="36677" y="5702"/>
                  </a:lnTo>
                  <a:lnTo>
                    <a:pt x="36461" y="5778"/>
                  </a:lnTo>
                  <a:lnTo>
                    <a:pt x="35737" y="5778"/>
                  </a:lnTo>
                  <a:lnTo>
                    <a:pt x="35445" y="5575"/>
                  </a:lnTo>
                  <a:lnTo>
                    <a:pt x="35204" y="4940"/>
                  </a:lnTo>
                  <a:lnTo>
                    <a:pt x="35166" y="4648"/>
                  </a:lnTo>
                  <a:lnTo>
                    <a:pt x="35166" y="3898"/>
                  </a:lnTo>
                  <a:lnTo>
                    <a:pt x="35204" y="3594"/>
                  </a:lnTo>
                  <a:lnTo>
                    <a:pt x="35445" y="2933"/>
                  </a:lnTo>
                  <a:lnTo>
                    <a:pt x="35750" y="2717"/>
                  </a:lnTo>
                  <a:lnTo>
                    <a:pt x="36487" y="2717"/>
                  </a:lnTo>
                  <a:lnTo>
                    <a:pt x="36715" y="2819"/>
                  </a:lnTo>
                  <a:lnTo>
                    <a:pt x="36957" y="3162"/>
                  </a:lnTo>
                  <a:lnTo>
                    <a:pt x="37020" y="3327"/>
                  </a:lnTo>
                  <a:lnTo>
                    <a:pt x="37045" y="3517"/>
                  </a:lnTo>
                  <a:lnTo>
                    <a:pt x="38366" y="3517"/>
                  </a:lnTo>
                  <a:close/>
                </a:path>
                <a:path w="49529" h="8255">
                  <a:moveTo>
                    <a:pt x="43738" y="3340"/>
                  </a:moveTo>
                  <a:lnTo>
                    <a:pt x="42824" y="1778"/>
                  </a:lnTo>
                  <a:lnTo>
                    <a:pt x="42570" y="1663"/>
                  </a:lnTo>
                  <a:lnTo>
                    <a:pt x="42291" y="1612"/>
                  </a:lnTo>
                  <a:lnTo>
                    <a:pt x="41719" y="1612"/>
                  </a:lnTo>
                  <a:lnTo>
                    <a:pt x="41452" y="1676"/>
                  </a:lnTo>
                  <a:lnTo>
                    <a:pt x="40970" y="1892"/>
                  </a:lnTo>
                  <a:lnTo>
                    <a:pt x="40741" y="2095"/>
                  </a:lnTo>
                  <a:lnTo>
                    <a:pt x="40563" y="2387"/>
                  </a:lnTo>
                  <a:lnTo>
                    <a:pt x="40563" y="25"/>
                  </a:lnTo>
                  <a:lnTo>
                    <a:pt x="39268" y="25"/>
                  </a:lnTo>
                  <a:lnTo>
                    <a:pt x="39268" y="6692"/>
                  </a:lnTo>
                  <a:lnTo>
                    <a:pt x="40563" y="6692"/>
                  </a:lnTo>
                  <a:lnTo>
                    <a:pt x="40563" y="3594"/>
                  </a:lnTo>
                  <a:lnTo>
                    <a:pt x="40652" y="3263"/>
                  </a:lnTo>
                  <a:lnTo>
                    <a:pt x="40995" y="2806"/>
                  </a:lnTo>
                  <a:lnTo>
                    <a:pt x="41262" y="2692"/>
                  </a:lnTo>
                  <a:lnTo>
                    <a:pt x="41935" y="2692"/>
                  </a:lnTo>
                  <a:lnTo>
                    <a:pt x="42164" y="2806"/>
                  </a:lnTo>
                  <a:lnTo>
                    <a:pt x="42367" y="3200"/>
                  </a:lnTo>
                  <a:lnTo>
                    <a:pt x="42405" y="3416"/>
                  </a:lnTo>
                  <a:lnTo>
                    <a:pt x="42405" y="6692"/>
                  </a:lnTo>
                  <a:lnTo>
                    <a:pt x="43738" y="6692"/>
                  </a:lnTo>
                  <a:lnTo>
                    <a:pt x="43738" y="3340"/>
                  </a:lnTo>
                  <a:close/>
                </a:path>
                <a:path w="49529" h="8255">
                  <a:moveTo>
                    <a:pt x="49237" y="4572"/>
                  </a:moveTo>
                  <a:lnTo>
                    <a:pt x="47904" y="1803"/>
                  </a:lnTo>
                  <a:lnTo>
                    <a:pt x="47904" y="3721"/>
                  </a:lnTo>
                  <a:lnTo>
                    <a:pt x="45885" y="3721"/>
                  </a:lnTo>
                  <a:lnTo>
                    <a:pt x="45923" y="3403"/>
                  </a:lnTo>
                  <a:lnTo>
                    <a:pt x="46050" y="3124"/>
                  </a:lnTo>
                  <a:lnTo>
                    <a:pt x="46355" y="2768"/>
                  </a:lnTo>
                  <a:lnTo>
                    <a:pt x="46596" y="2679"/>
                  </a:lnTo>
                  <a:lnTo>
                    <a:pt x="47167" y="2679"/>
                  </a:lnTo>
                  <a:lnTo>
                    <a:pt x="47396" y="2768"/>
                  </a:lnTo>
                  <a:lnTo>
                    <a:pt x="47764" y="3124"/>
                  </a:lnTo>
                  <a:lnTo>
                    <a:pt x="47879" y="3403"/>
                  </a:lnTo>
                  <a:lnTo>
                    <a:pt x="47904" y="3721"/>
                  </a:lnTo>
                  <a:lnTo>
                    <a:pt x="47904" y="1803"/>
                  </a:lnTo>
                  <a:lnTo>
                    <a:pt x="47675" y="1689"/>
                  </a:lnTo>
                  <a:lnTo>
                    <a:pt x="47307" y="1612"/>
                  </a:lnTo>
                  <a:lnTo>
                    <a:pt x="46202" y="1612"/>
                  </a:lnTo>
                  <a:lnTo>
                    <a:pt x="45631" y="1841"/>
                  </a:lnTo>
                  <a:lnTo>
                    <a:pt x="44843" y="2679"/>
                  </a:lnTo>
                  <a:lnTo>
                    <a:pt x="44729" y="2870"/>
                  </a:lnTo>
                  <a:lnTo>
                    <a:pt x="44615" y="3200"/>
                  </a:lnTo>
                  <a:lnTo>
                    <a:pt x="44678" y="5537"/>
                  </a:lnTo>
                  <a:lnTo>
                    <a:pt x="44792" y="5842"/>
                  </a:lnTo>
                  <a:lnTo>
                    <a:pt x="45758" y="6654"/>
                  </a:lnTo>
                  <a:lnTo>
                    <a:pt x="46304" y="6858"/>
                  </a:lnTo>
                  <a:lnTo>
                    <a:pt x="47701" y="6858"/>
                  </a:lnTo>
                  <a:lnTo>
                    <a:pt x="48298" y="6616"/>
                  </a:lnTo>
                  <a:lnTo>
                    <a:pt x="49009" y="5803"/>
                  </a:lnTo>
                  <a:lnTo>
                    <a:pt x="49136" y="5537"/>
                  </a:lnTo>
                  <a:lnTo>
                    <a:pt x="49174" y="5245"/>
                  </a:lnTo>
                  <a:lnTo>
                    <a:pt x="47853" y="5245"/>
                  </a:lnTo>
                  <a:lnTo>
                    <a:pt x="47663" y="5537"/>
                  </a:lnTo>
                  <a:lnTo>
                    <a:pt x="47447" y="5727"/>
                  </a:lnTo>
                  <a:lnTo>
                    <a:pt x="47231" y="5803"/>
                  </a:lnTo>
                  <a:lnTo>
                    <a:pt x="46710" y="5803"/>
                  </a:lnTo>
                  <a:lnTo>
                    <a:pt x="46494" y="5740"/>
                  </a:lnTo>
                  <a:lnTo>
                    <a:pt x="46024" y="5422"/>
                  </a:lnTo>
                  <a:lnTo>
                    <a:pt x="45948" y="5245"/>
                  </a:lnTo>
                  <a:lnTo>
                    <a:pt x="45859" y="4572"/>
                  </a:lnTo>
                  <a:lnTo>
                    <a:pt x="49237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5470862" y="239780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5374182" y="2413748"/>
              <a:ext cx="92710" cy="24130"/>
            </a:xfrm>
            <a:custGeom>
              <a:avLst/>
              <a:gdLst/>
              <a:ahLst/>
              <a:cxnLst/>
              <a:rect l="l" t="t" r="r" b="b"/>
              <a:pathLst>
                <a:path w="92710" h="24130">
                  <a:moveTo>
                    <a:pt x="749" y="15608"/>
                  </a:moveTo>
                  <a:lnTo>
                    <a:pt x="0" y="15608"/>
                  </a:lnTo>
                  <a:lnTo>
                    <a:pt x="0" y="21717"/>
                  </a:lnTo>
                  <a:lnTo>
                    <a:pt x="749" y="21717"/>
                  </a:lnTo>
                  <a:lnTo>
                    <a:pt x="749" y="15608"/>
                  </a:lnTo>
                  <a:close/>
                </a:path>
                <a:path w="92710" h="24130">
                  <a:moveTo>
                    <a:pt x="749" y="101"/>
                  </a:moveTo>
                  <a:lnTo>
                    <a:pt x="0" y="101"/>
                  </a:lnTo>
                  <a:lnTo>
                    <a:pt x="0" y="6223"/>
                  </a:lnTo>
                  <a:lnTo>
                    <a:pt x="749" y="6223"/>
                  </a:lnTo>
                  <a:lnTo>
                    <a:pt x="749" y="101"/>
                  </a:lnTo>
                  <a:close/>
                </a:path>
                <a:path w="92710" h="24130">
                  <a:moveTo>
                    <a:pt x="5384" y="18757"/>
                  </a:moveTo>
                  <a:lnTo>
                    <a:pt x="5321" y="18161"/>
                  </a:lnTo>
                  <a:lnTo>
                    <a:pt x="5130" y="17741"/>
                  </a:lnTo>
                  <a:lnTo>
                    <a:pt x="4813" y="17500"/>
                  </a:lnTo>
                  <a:lnTo>
                    <a:pt x="4495" y="17246"/>
                  </a:lnTo>
                  <a:lnTo>
                    <a:pt x="4089" y="17132"/>
                  </a:lnTo>
                  <a:lnTo>
                    <a:pt x="2997" y="17132"/>
                  </a:lnTo>
                  <a:lnTo>
                    <a:pt x="2514" y="17348"/>
                  </a:lnTo>
                  <a:lnTo>
                    <a:pt x="1752" y="18224"/>
                  </a:lnTo>
                  <a:lnTo>
                    <a:pt x="1562" y="18821"/>
                  </a:lnTo>
                  <a:lnTo>
                    <a:pt x="1562" y="20243"/>
                  </a:lnTo>
                  <a:lnTo>
                    <a:pt x="1739" y="20777"/>
                  </a:lnTo>
                  <a:lnTo>
                    <a:pt x="2425" y="21628"/>
                  </a:lnTo>
                  <a:lnTo>
                    <a:pt x="2895" y="21844"/>
                  </a:lnTo>
                  <a:lnTo>
                    <a:pt x="4000" y="21844"/>
                  </a:lnTo>
                  <a:lnTo>
                    <a:pt x="4432" y="21704"/>
                  </a:lnTo>
                  <a:lnTo>
                    <a:pt x="5092" y="21158"/>
                  </a:lnTo>
                  <a:lnTo>
                    <a:pt x="5295" y="20726"/>
                  </a:lnTo>
                  <a:lnTo>
                    <a:pt x="5384" y="20142"/>
                  </a:lnTo>
                  <a:lnTo>
                    <a:pt x="4648" y="20142"/>
                  </a:lnTo>
                  <a:lnTo>
                    <a:pt x="4584" y="20459"/>
                  </a:lnTo>
                  <a:lnTo>
                    <a:pt x="4457" y="20726"/>
                  </a:lnTo>
                  <a:lnTo>
                    <a:pt x="4089" y="21107"/>
                  </a:lnTo>
                  <a:lnTo>
                    <a:pt x="3848" y="21196"/>
                  </a:lnTo>
                  <a:lnTo>
                    <a:pt x="3136" y="21196"/>
                  </a:lnTo>
                  <a:lnTo>
                    <a:pt x="2832" y="21043"/>
                  </a:lnTo>
                  <a:lnTo>
                    <a:pt x="2451" y="20434"/>
                  </a:lnTo>
                  <a:lnTo>
                    <a:pt x="2362" y="20066"/>
                  </a:lnTo>
                  <a:lnTo>
                    <a:pt x="2362" y="19177"/>
                  </a:lnTo>
                  <a:lnTo>
                    <a:pt x="2425" y="18796"/>
                  </a:lnTo>
                  <a:lnTo>
                    <a:pt x="2768" y="18034"/>
                  </a:lnTo>
                  <a:lnTo>
                    <a:pt x="3111" y="17792"/>
                  </a:lnTo>
                  <a:lnTo>
                    <a:pt x="3937" y="17792"/>
                  </a:lnTo>
                  <a:lnTo>
                    <a:pt x="4191" y="17894"/>
                  </a:lnTo>
                  <a:lnTo>
                    <a:pt x="4508" y="18249"/>
                  </a:lnTo>
                  <a:lnTo>
                    <a:pt x="4610" y="18478"/>
                  </a:lnTo>
                  <a:lnTo>
                    <a:pt x="4648" y="18757"/>
                  </a:lnTo>
                  <a:lnTo>
                    <a:pt x="5384" y="18757"/>
                  </a:lnTo>
                  <a:close/>
                </a:path>
                <a:path w="92710" h="24130">
                  <a:moveTo>
                    <a:pt x="5384" y="3263"/>
                  </a:moveTo>
                  <a:lnTo>
                    <a:pt x="5321" y="2667"/>
                  </a:lnTo>
                  <a:lnTo>
                    <a:pt x="5130" y="2235"/>
                  </a:lnTo>
                  <a:lnTo>
                    <a:pt x="4813" y="2006"/>
                  </a:lnTo>
                  <a:lnTo>
                    <a:pt x="4495" y="1752"/>
                  </a:lnTo>
                  <a:lnTo>
                    <a:pt x="4089" y="1625"/>
                  </a:lnTo>
                  <a:lnTo>
                    <a:pt x="2997" y="1625"/>
                  </a:lnTo>
                  <a:lnTo>
                    <a:pt x="2514" y="1854"/>
                  </a:lnTo>
                  <a:lnTo>
                    <a:pt x="1752" y="2717"/>
                  </a:lnTo>
                  <a:lnTo>
                    <a:pt x="1562" y="3327"/>
                  </a:lnTo>
                  <a:lnTo>
                    <a:pt x="1562" y="4749"/>
                  </a:lnTo>
                  <a:lnTo>
                    <a:pt x="1739" y="5283"/>
                  </a:lnTo>
                  <a:lnTo>
                    <a:pt x="2425" y="6134"/>
                  </a:lnTo>
                  <a:lnTo>
                    <a:pt x="2895" y="6350"/>
                  </a:lnTo>
                  <a:lnTo>
                    <a:pt x="4000" y="6350"/>
                  </a:lnTo>
                  <a:lnTo>
                    <a:pt x="4432" y="6210"/>
                  </a:lnTo>
                  <a:lnTo>
                    <a:pt x="5092" y="5664"/>
                  </a:lnTo>
                  <a:lnTo>
                    <a:pt x="5295" y="5232"/>
                  </a:lnTo>
                  <a:lnTo>
                    <a:pt x="5384" y="4648"/>
                  </a:lnTo>
                  <a:lnTo>
                    <a:pt x="4648" y="4648"/>
                  </a:lnTo>
                  <a:lnTo>
                    <a:pt x="4584" y="4965"/>
                  </a:lnTo>
                  <a:lnTo>
                    <a:pt x="4457" y="5232"/>
                  </a:lnTo>
                  <a:lnTo>
                    <a:pt x="4089" y="5613"/>
                  </a:lnTo>
                  <a:lnTo>
                    <a:pt x="3848" y="5702"/>
                  </a:lnTo>
                  <a:lnTo>
                    <a:pt x="3136" y="5702"/>
                  </a:lnTo>
                  <a:lnTo>
                    <a:pt x="2832" y="5549"/>
                  </a:lnTo>
                  <a:lnTo>
                    <a:pt x="2451" y="4940"/>
                  </a:lnTo>
                  <a:lnTo>
                    <a:pt x="2362" y="4572"/>
                  </a:lnTo>
                  <a:lnTo>
                    <a:pt x="2362" y="3670"/>
                  </a:lnTo>
                  <a:lnTo>
                    <a:pt x="2425" y="3302"/>
                  </a:lnTo>
                  <a:lnTo>
                    <a:pt x="2768" y="2540"/>
                  </a:lnTo>
                  <a:lnTo>
                    <a:pt x="3111" y="2298"/>
                  </a:lnTo>
                  <a:lnTo>
                    <a:pt x="3937" y="2298"/>
                  </a:lnTo>
                  <a:lnTo>
                    <a:pt x="4191" y="2400"/>
                  </a:lnTo>
                  <a:lnTo>
                    <a:pt x="4508" y="2755"/>
                  </a:lnTo>
                  <a:lnTo>
                    <a:pt x="4610" y="2984"/>
                  </a:lnTo>
                  <a:lnTo>
                    <a:pt x="4648" y="3263"/>
                  </a:lnTo>
                  <a:lnTo>
                    <a:pt x="5384" y="3263"/>
                  </a:lnTo>
                  <a:close/>
                </a:path>
                <a:path w="92710" h="24130">
                  <a:moveTo>
                    <a:pt x="10325" y="22364"/>
                  </a:moveTo>
                  <a:lnTo>
                    <a:pt x="5575" y="22364"/>
                  </a:lnTo>
                  <a:lnTo>
                    <a:pt x="5575" y="22783"/>
                  </a:lnTo>
                  <a:lnTo>
                    <a:pt x="10325" y="22783"/>
                  </a:lnTo>
                  <a:lnTo>
                    <a:pt x="10325" y="22364"/>
                  </a:lnTo>
                  <a:close/>
                </a:path>
                <a:path w="92710" h="24130">
                  <a:moveTo>
                    <a:pt x="10325" y="6858"/>
                  </a:moveTo>
                  <a:lnTo>
                    <a:pt x="5575" y="6858"/>
                  </a:lnTo>
                  <a:lnTo>
                    <a:pt x="5575" y="7289"/>
                  </a:lnTo>
                  <a:lnTo>
                    <a:pt x="10325" y="7289"/>
                  </a:lnTo>
                  <a:lnTo>
                    <a:pt x="10325" y="6858"/>
                  </a:lnTo>
                  <a:close/>
                </a:path>
                <a:path w="92710" h="24130">
                  <a:moveTo>
                    <a:pt x="11633" y="101"/>
                  </a:moveTo>
                  <a:lnTo>
                    <a:pt x="10896" y="101"/>
                  </a:lnTo>
                  <a:lnTo>
                    <a:pt x="10896" y="6223"/>
                  </a:lnTo>
                  <a:lnTo>
                    <a:pt x="11633" y="6223"/>
                  </a:lnTo>
                  <a:lnTo>
                    <a:pt x="11633" y="101"/>
                  </a:lnTo>
                  <a:close/>
                </a:path>
                <a:path w="92710" h="24130">
                  <a:moveTo>
                    <a:pt x="14554" y="21717"/>
                  </a:moveTo>
                  <a:lnTo>
                    <a:pt x="12738" y="18923"/>
                  </a:lnTo>
                  <a:lnTo>
                    <a:pt x="14452" y="17259"/>
                  </a:lnTo>
                  <a:lnTo>
                    <a:pt x="13500" y="17259"/>
                  </a:lnTo>
                  <a:lnTo>
                    <a:pt x="11569" y="19151"/>
                  </a:lnTo>
                  <a:lnTo>
                    <a:pt x="11569" y="15608"/>
                  </a:lnTo>
                  <a:lnTo>
                    <a:pt x="10858" y="15608"/>
                  </a:lnTo>
                  <a:lnTo>
                    <a:pt x="10858" y="21717"/>
                  </a:lnTo>
                  <a:lnTo>
                    <a:pt x="11569" y="21717"/>
                  </a:lnTo>
                  <a:lnTo>
                    <a:pt x="11569" y="20040"/>
                  </a:lnTo>
                  <a:lnTo>
                    <a:pt x="12204" y="19469"/>
                  </a:lnTo>
                  <a:lnTo>
                    <a:pt x="13589" y="21717"/>
                  </a:lnTo>
                  <a:lnTo>
                    <a:pt x="14554" y="21717"/>
                  </a:lnTo>
                  <a:close/>
                </a:path>
                <a:path w="92710" h="24130">
                  <a:moveTo>
                    <a:pt x="16776" y="5689"/>
                  </a:moveTo>
                  <a:lnTo>
                    <a:pt x="16421" y="5715"/>
                  </a:lnTo>
                  <a:lnTo>
                    <a:pt x="16281" y="3949"/>
                  </a:lnTo>
                  <a:lnTo>
                    <a:pt x="16179" y="2286"/>
                  </a:lnTo>
                  <a:lnTo>
                    <a:pt x="16116" y="2146"/>
                  </a:lnTo>
                  <a:lnTo>
                    <a:pt x="15532" y="1803"/>
                  </a:lnTo>
                  <a:lnTo>
                    <a:pt x="15532" y="3949"/>
                  </a:lnTo>
                  <a:lnTo>
                    <a:pt x="15532" y="5016"/>
                  </a:lnTo>
                  <a:lnTo>
                    <a:pt x="15316" y="5346"/>
                  </a:lnTo>
                  <a:lnTo>
                    <a:pt x="14655" y="5664"/>
                  </a:lnTo>
                  <a:lnTo>
                    <a:pt x="14401" y="5727"/>
                  </a:lnTo>
                  <a:lnTo>
                    <a:pt x="13919" y="5727"/>
                  </a:lnTo>
                  <a:lnTo>
                    <a:pt x="13792" y="5689"/>
                  </a:lnTo>
                  <a:lnTo>
                    <a:pt x="13576" y="5549"/>
                  </a:lnTo>
                  <a:lnTo>
                    <a:pt x="13449" y="4533"/>
                  </a:lnTo>
                  <a:lnTo>
                    <a:pt x="13817" y="4330"/>
                  </a:lnTo>
                  <a:lnTo>
                    <a:pt x="14020" y="4279"/>
                  </a:lnTo>
                  <a:lnTo>
                    <a:pt x="14884" y="4165"/>
                  </a:lnTo>
                  <a:lnTo>
                    <a:pt x="15316" y="4051"/>
                  </a:lnTo>
                  <a:lnTo>
                    <a:pt x="15532" y="3949"/>
                  </a:lnTo>
                  <a:lnTo>
                    <a:pt x="15532" y="1803"/>
                  </a:lnTo>
                  <a:lnTo>
                    <a:pt x="15036" y="1651"/>
                  </a:lnTo>
                  <a:lnTo>
                    <a:pt x="14058" y="1651"/>
                  </a:lnTo>
                  <a:lnTo>
                    <a:pt x="12788" y="3124"/>
                  </a:lnTo>
                  <a:lnTo>
                    <a:pt x="13487" y="3124"/>
                  </a:lnTo>
                  <a:lnTo>
                    <a:pt x="13576" y="2717"/>
                  </a:lnTo>
                  <a:lnTo>
                    <a:pt x="13830" y="2387"/>
                  </a:lnTo>
                  <a:lnTo>
                    <a:pt x="14109" y="2286"/>
                  </a:lnTo>
                  <a:lnTo>
                    <a:pt x="14833" y="2286"/>
                  </a:lnTo>
                  <a:lnTo>
                    <a:pt x="15087" y="2336"/>
                  </a:lnTo>
                  <a:lnTo>
                    <a:pt x="15455" y="2565"/>
                  </a:lnTo>
                  <a:lnTo>
                    <a:pt x="15443" y="3416"/>
                  </a:lnTo>
                  <a:lnTo>
                    <a:pt x="15316" y="3492"/>
                  </a:lnTo>
                  <a:lnTo>
                    <a:pt x="13538" y="3721"/>
                  </a:lnTo>
                  <a:lnTo>
                    <a:pt x="13208" y="3860"/>
                  </a:lnTo>
                  <a:lnTo>
                    <a:pt x="12674" y="4330"/>
                  </a:lnTo>
                  <a:lnTo>
                    <a:pt x="12776" y="5829"/>
                  </a:lnTo>
                  <a:lnTo>
                    <a:pt x="13195" y="6223"/>
                  </a:lnTo>
                  <a:lnTo>
                    <a:pt x="13550" y="6362"/>
                  </a:lnTo>
                  <a:lnTo>
                    <a:pt x="14312" y="6362"/>
                  </a:lnTo>
                  <a:lnTo>
                    <a:pt x="14617" y="6286"/>
                  </a:lnTo>
                  <a:lnTo>
                    <a:pt x="15189" y="5994"/>
                  </a:lnTo>
                  <a:lnTo>
                    <a:pt x="15417" y="5829"/>
                  </a:lnTo>
                  <a:lnTo>
                    <a:pt x="15570" y="5626"/>
                  </a:lnTo>
                  <a:lnTo>
                    <a:pt x="15671" y="5994"/>
                  </a:lnTo>
                  <a:lnTo>
                    <a:pt x="15811" y="6223"/>
                  </a:lnTo>
                  <a:lnTo>
                    <a:pt x="16002" y="6311"/>
                  </a:lnTo>
                  <a:lnTo>
                    <a:pt x="16357" y="6311"/>
                  </a:lnTo>
                  <a:lnTo>
                    <a:pt x="16738" y="6248"/>
                  </a:lnTo>
                  <a:lnTo>
                    <a:pt x="16776" y="5715"/>
                  </a:lnTo>
                  <a:close/>
                </a:path>
                <a:path w="92710" h="24130">
                  <a:moveTo>
                    <a:pt x="18961" y="19723"/>
                  </a:moveTo>
                  <a:lnTo>
                    <a:pt x="18948" y="19126"/>
                  </a:lnTo>
                  <a:lnTo>
                    <a:pt x="18859" y="18554"/>
                  </a:lnTo>
                  <a:lnTo>
                    <a:pt x="18732" y="18186"/>
                  </a:lnTo>
                  <a:lnTo>
                    <a:pt x="18491" y="17818"/>
                  </a:lnTo>
                  <a:lnTo>
                    <a:pt x="18211" y="17526"/>
                  </a:lnTo>
                  <a:lnTo>
                    <a:pt x="18186" y="19126"/>
                  </a:lnTo>
                  <a:lnTo>
                    <a:pt x="15697" y="19126"/>
                  </a:lnTo>
                  <a:lnTo>
                    <a:pt x="15722" y="18808"/>
                  </a:lnTo>
                  <a:lnTo>
                    <a:pt x="15836" y="18427"/>
                  </a:lnTo>
                  <a:lnTo>
                    <a:pt x="16306" y="17932"/>
                  </a:lnTo>
                  <a:lnTo>
                    <a:pt x="16598" y="17818"/>
                  </a:lnTo>
                  <a:lnTo>
                    <a:pt x="17424" y="17818"/>
                  </a:lnTo>
                  <a:lnTo>
                    <a:pt x="17767" y="17995"/>
                  </a:lnTo>
                  <a:lnTo>
                    <a:pt x="18021" y="18440"/>
                  </a:lnTo>
                  <a:lnTo>
                    <a:pt x="18135" y="18745"/>
                  </a:lnTo>
                  <a:lnTo>
                    <a:pt x="18186" y="19126"/>
                  </a:lnTo>
                  <a:lnTo>
                    <a:pt x="18186" y="17526"/>
                  </a:lnTo>
                  <a:lnTo>
                    <a:pt x="17614" y="17233"/>
                  </a:lnTo>
                  <a:lnTo>
                    <a:pt x="17310" y="17157"/>
                  </a:lnTo>
                  <a:lnTo>
                    <a:pt x="16357" y="17157"/>
                  </a:lnTo>
                  <a:lnTo>
                    <a:pt x="15849" y="17386"/>
                  </a:lnTo>
                  <a:lnTo>
                    <a:pt x="15074" y="18275"/>
                  </a:lnTo>
                  <a:lnTo>
                    <a:pt x="14986" y="18554"/>
                  </a:lnTo>
                  <a:lnTo>
                    <a:pt x="15074" y="20866"/>
                  </a:lnTo>
                  <a:lnTo>
                    <a:pt x="15849" y="21666"/>
                  </a:lnTo>
                  <a:lnTo>
                    <a:pt x="16319" y="21869"/>
                  </a:lnTo>
                  <a:lnTo>
                    <a:pt x="17094" y="21869"/>
                  </a:lnTo>
                  <a:lnTo>
                    <a:pt x="18884" y="20320"/>
                  </a:lnTo>
                  <a:lnTo>
                    <a:pt x="18148" y="20320"/>
                  </a:lnTo>
                  <a:lnTo>
                    <a:pt x="18084" y="20535"/>
                  </a:lnTo>
                  <a:lnTo>
                    <a:pt x="18008" y="20688"/>
                  </a:lnTo>
                  <a:lnTo>
                    <a:pt x="17640" y="21094"/>
                  </a:lnTo>
                  <a:lnTo>
                    <a:pt x="17322" y="21221"/>
                  </a:lnTo>
                  <a:lnTo>
                    <a:pt x="16510" y="21221"/>
                  </a:lnTo>
                  <a:lnTo>
                    <a:pt x="16230" y="21094"/>
                  </a:lnTo>
                  <a:lnTo>
                    <a:pt x="15798" y="20535"/>
                  </a:lnTo>
                  <a:lnTo>
                    <a:pt x="15684" y="19723"/>
                  </a:lnTo>
                  <a:lnTo>
                    <a:pt x="18961" y="19723"/>
                  </a:lnTo>
                  <a:close/>
                </a:path>
                <a:path w="92710" h="24130">
                  <a:moveTo>
                    <a:pt x="21132" y="2908"/>
                  </a:moveTo>
                  <a:lnTo>
                    <a:pt x="21082" y="2565"/>
                  </a:lnTo>
                  <a:lnTo>
                    <a:pt x="20739" y="1879"/>
                  </a:lnTo>
                  <a:lnTo>
                    <a:pt x="20307" y="1663"/>
                  </a:lnTo>
                  <a:lnTo>
                    <a:pt x="19380" y="1663"/>
                  </a:lnTo>
                  <a:lnTo>
                    <a:pt x="19126" y="1714"/>
                  </a:lnTo>
                  <a:lnTo>
                    <a:pt x="18656" y="1943"/>
                  </a:lnTo>
                  <a:lnTo>
                    <a:pt x="18427" y="2133"/>
                  </a:lnTo>
                  <a:lnTo>
                    <a:pt x="18211" y="2400"/>
                  </a:lnTo>
                  <a:lnTo>
                    <a:pt x="18211" y="1765"/>
                  </a:lnTo>
                  <a:lnTo>
                    <a:pt x="17500" y="1765"/>
                  </a:lnTo>
                  <a:lnTo>
                    <a:pt x="17500" y="6223"/>
                  </a:lnTo>
                  <a:lnTo>
                    <a:pt x="18249" y="6223"/>
                  </a:lnTo>
                  <a:lnTo>
                    <a:pt x="18249" y="3594"/>
                  </a:lnTo>
                  <a:lnTo>
                    <a:pt x="18275" y="3365"/>
                  </a:lnTo>
                  <a:lnTo>
                    <a:pt x="19354" y="2336"/>
                  </a:lnTo>
                  <a:lnTo>
                    <a:pt x="19875" y="2336"/>
                  </a:lnTo>
                  <a:lnTo>
                    <a:pt x="20116" y="2476"/>
                  </a:lnTo>
                  <a:lnTo>
                    <a:pt x="20332" y="2921"/>
                  </a:lnTo>
                  <a:lnTo>
                    <a:pt x="20370" y="3136"/>
                  </a:lnTo>
                  <a:lnTo>
                    <a:pt x="20370" y="6223"/>
                  </a:lnTo>
                  <a:lnTo>
                    <a:pt x="21132" y="6223"/>
                  </a:lnTo>
                  <a:lnTo>
                    <a:pt x="21132" y="2908"/>
                  </a:lnTo>
                  <a:close/>
                </a:path>
                <a:path w="92710" h="24130">
                  <a:moveTo>
                    <a:pt x="23482" y="17259"/>
                  </a:moveTo>
                  <a:lnTo>
                    <a:pt x="22656" y="17259"/>
                  </a:lnTo>
                  <a:lnTo>
                    <a:pt x="21450" y="20891"/>
                  </a:lnTo>
                  <a:lnTo>
                    <a:pt x="20256" y="17259"/>
                  </a:lnTo>
                  <a:lnTo>
                    <a:pt x="19405" y="17259"/>
                  </a:lnTo>
                  <a:lnTo>
                    <a:pt x="21056" y="21844"/>
                  </a:lnTo>
                  <a:lnTo>
                    <a:pt x="20739" y="22618"/>
                  </a:lnTo>
                  <a:lnTo>
                    <a:pt x="20624" y="22771"/>
                  </a:lnTo>
                  <a:lnTo>
                    <a:pt x="20497" y="22860"/>
                  </a:lnTo>
                  <a:lnTo>
                    <a:pt x="20154" y="22872"/>
                  </a:lnTo>
                  <a:lnTo>
                    <a:pt x="19812" y="22796"/>
                  </a:lnTo>
                  <a:lnTo>
                    <a:pt x="19812" y="23482"/>
                  </a:lnTo>
                  <a:lnTo>
                    <a:pt x="20027" y="23533"/>
                  </a:lnTo>
                  <a:lnTo>
                    <a:pt x="20701" y="23545"/>
                  </a:lnTo>
                  <a:lnTo>
                    <a:pt x="21005" y="23418"/>
                  </a:lnTo>
                  <a:lnTo>
                    <a:pt x="21361" y="22910"/>
                  </a:lnTo>
                  <a:lnTo>
                    <a:pt x="21666" y="22225"/>
                  </a:lnTo>
                  <a:lnTo>
                    <a:pt x="22275" y="20599"/>
                  </a:lnTo>
                  <a:lnTo>
                    <a:pt x="23482" y="17259"/>
                  </a:lnTo>
                  <a:close/>
                </a:path>
                <a:path w="92710" h="24130">
                  <a:moveTo>
                    <a:pt x="25857" y="1803"/>
                  </a:moveTo>
                  <a:lnTo>
                    <a:pt x="25171" y="1803"/>
                  </a:lnTo>
                  <a:lnTo>
                    <a:pt x="25171" y="2362"/>
                  </a:lnTo>
                  <a:lnTo>
                    <a:pt x="25057" y="2222"/>
                  </a:lnTo>
                  <a:lnTo>
                    <a:pt x="25057" y="3009"/>
                  </a:lnTo>
                  <a:lnTo>
                    <a:pt x="24955" y="5003"/>
                  </a:lnTo>
                  <a:lnTo>
                    <a:pt x="24765" y="5422"/>
                  </a:lnTo>
                  <a:lnTo>
                    <a:pt x="24384" y="5664"/>
                  </a:lnTo>
                  <a:lnTo>
                    <a:pt x="23507" y="5664"/>
                  </a:lnTo>
                  <a:lnTo>
                    <a:pt x="23228" y="5524"/>
                  </a:lnTo>
                  <a:lnTo>
                    <a:pt x="22821" y="5003"/>
                  </a:lnTo>
                  <a:lnTo>
                    <a:pt x="22783" y="3302"/>
                  </a:lnTo>
                  <a:lnTo>
                    <a:pt x="23063" y="2590"/>
                  </a:lnTo>
                  <a:lnTo>
                    <a:pt x="23418" y="2336"/>
                  </a:lnTo>
                  <a:lnTo>
                    <a:pt x="24307" y="2336"/>
                  </a:lnTo>
                  <a:lnTo>
                    <a:pt x="24599" y="2476"/>
                  </a:lnTo>
                  <a:lnTo>
                    <a:pt x="25057" y="3009"/>
                  </a:lnTo>
                  <a:lnTo>
                    <a:pt x="25057" y="2222"/>
                  </a:lnTo>
                  <a:lnTo>
                    <a:pt x="24879" y="2032"/>
                  </a:lnTo>
                  <a:lnTo>
                    <a:pt x="24472" y="1765"/>
                  </a:lnTo>
                  <a:lnTo>
                    <a:pt x="24168" y="1676"/>
                  </a:lnTo>
                  <a:lnTo>
                    <a:pt x="23304" y="1676"/>
                  </a:lnTo>
                  <a:lnTo>
                    <a:pt x="22860" y="1892"/>
                  </a:lnTo>
                  <a:lnTo>
                    <a:pt x="22123" y="2743"/>
                  </a:lnTo>
                  <a:lnTo>
                    <a:pt x="22047" y="3009"/>
                  </a:lnTo>
                  <a:lnTo>
                    <a:pt x="22123" y="5422"/>
                  </a:lnTo>
                  <a:lnTo>
                    <a:pt x="22847" y="6096"/>
                  </a:lnTo>
                  <a:lnTo>
                    <a:pt x="23279" y="6273"/>
                  </a:lnTo>
                  <a:lnTo>
                    <a:pt x="24104" y="6273"/>
                  </a:lnTo>
                  <a:lnTo>
                    <a:pt x="25133" y="5600"/>
                  </a:lnTo>
                  <a:lnTo>
                    <a:pt x="25031" y="6769"/>
                  </a:lnTo>
                  <a:lnTo>
                    <a:pt x="24815" y="7277"/>
                  </a:lnTo>
                  <a:lnTo>
                    <a:pt x="24434" y="7480"/>
                  </a:lnTo>
                  <a:lnTo>
                    <a:pt x="23495" y="7480"/>
                  </a:lnTo>
                  <a:lnTo>
                    <a:pt x="23228" y="7391"/>
                  </a:lnTo>
                  <a:lnTo>
                    <a:pt x="22948" y="7124"/>
                  </a:lnTo>
                  <a:lnTo>
                    <a:pt x="22847" y="6769"/>
                  </a:lnTo>
                  <a:lnTo>
                    <a:pt x="22085" y="6769"/>
                  </a:lnTo>
                  <a:lnTo>
                    <a:pt x="22161" y="7277"/>
                  </a:lnTo>
                  <a:lnTo>
                    <a:pt x="22313" y="7569"/>
                  </a:lnTo>
                  <a:lnTo>
                    <a:pt x="22961" y="8001"/>
                  </a:lnTo>
                  <a:lnTo>
                    <a:pt x="23368" y="8102"/>
                  </a:lnTo>
                  <a:lnTo>
                    <a:pt x="24714" y="8102"/>
                  </a:lnTo>
                  <a:lnTo>
                    <a:pt x="25298" y="7797"/>
                  </a:lnTo>
                  <a:lnTo>
                    <a:pt x="25463" y="7480"/>
                  </a:lnTo>
                  <a:lnTo>
                    <a:pt x="25768" y="6870"/>
                  </a:lnTo>
                  <a:lnTo>
                    <a:pt x="25857" y="5600"/>
                  </a:lnTo>
                  <a:lnTo>
                    <a:pt x="25857" y="2362"/>
                  </a:lnTo>
                  <a:lnTo>
                    <a:pt x="25857" y="1803"/>
                  </a:lnTo>
                  <a:close/>
                </a:path>
                <a:path w="92710" h="24130">
                  <a:moveTo>
                    <a:pt x="31508" y="15608"/>
                  </a:moveTo>
                  <a:lnTo>
                    <a:pt x="30581" y="15608"/>
                  </a:lnTo>
                  <a:lnTo>
                    <a:pt x="28841" y="20802"/>
                  </a:lnTo>
                  <a:lnTo>
                    <a:pt x="27089" y="15608"/>
                  </a:lnTo>
                  <a:lnTo>
                    <a:pt x="26174" y="15608"/>
                  </a:lnTo>
                  <a:lnTo>
                    <a:pt x="28397" y="21717"/>
                  </a:lnTo>
                  <a:lnTo>
                    <a:pt x="29273" y="21717"/>
                  </a:lnTo>
                  <a:lnTo>
                    <a:pt x="31508" y="15608"/>
                  </a:lnTo>
                  <a:close/>
                </a:path>
                <a:path w="92710" h="24130">
                  <a:moveTo>
                    <a:pt x="34353" y="101"/>
                  </a:moveTo>
                  <a:lnTo>
                    <a:pt x="33426" y="101"/>
                  </a:lnTo>
                  <a:lnTo>
                    <a:pt x="31686" y="5308"/>
                  </a:lnTo>
                  <a:lnTo>
                    <a:pt x="29933" y="101"/>
                  </a:lnTo>
                  <a:lnTo>
                    <a:pt x="29019" y="101"/>
                  </a:lnTo>
                  <a:lnTo>
                    <a:pt x="31254" y="6223"/>
                  </a:lnTo>
                  <a:lnTo>
                    <a:pt x="32118" y="6223"/>
                  </a:lnTo>
                  <a:lnTo>
                    <a:pt x="34353" y="101"/>
                  </a:lnTo>
                  <a:close/>
                </a:path>
                <a:path w="92710" h="24130">
                  <a:moveTo>
                    <a:pt x="37211" y="21717"/>
                  </a:moveTo>
                  <a:lnTo>
                    <a:pt x="36550" y="19888"/>
                  </a:lnTo>
                  <a:lnTo>
                    <a:pt x="36309" y="19215"/>
                  </a:lnTo>
                  <a:lnTo>
                    <a:pt x="35420" y="16764"/>
                  </a:lnTo>
                  <a:lnTo>
                    <a:pt x="35420" y="19215"/>
                  </a:lnTo>
                  <a:lnTo>
                    <a:pt x="33515" y="19215"/>
                  </a:lnTo>
                  <a:lnTo>
                    <a:pt x="34493" y="16510"/>
                  </a:lnTo>
                  <a:lnTo>
                    <a:pt x="35420" y="19215"/>
                  </a:lnTo>
                  <a:lnTo>
                    <a:pt x="35420" y="16764"/>
                  </a:lnTo>
                  <a:lnTo>
                    <a:pt x="35331" y="16510"/>
                  </a:lnTo>
                  <a:lnTo>
                    <a:pt x="35001" y="15608"/>
                  </a:lnTo>
                  <a:lnTo>
                    <a:pt x="34061" y="15608"/>
                  </a:lnTo>
                  <a:lnTo>
                    <a:pt x="31762" y="21717"/>
                  </a:lnTo>
                  <a:lnTo>
                    <a:pt x="32613" y="21717"/>
                  </a:lnTo>
                  <a:lnTo>
                    <a:pt x="33274" y="19888"/>
                  </a:lnTo>
                  <a:lnTo>
                    <a:pt x="35687" y="19888"/>
                  </a:lnTo>
                  <a:lnTo>
                    <a:pt x="36309" y="21717"/>
                  </a:lnTo>
                  <a:lnTo>
                    <a:pt x="37211" y="21717"/>
                  </a:lnTo>
                  <a:close/>
                </a:path>
                <a:path w="92710" h="24130">
                  <a:moveTo>
                    <a:pt x="40068" y="6223"/>
                  </a:moveTo>
                  <a:lnTo>
                    <a:pt x="39408" y="4381"/>
                  </a:lnTo>
                  <a:lnTo>
                    <a:pt x="39154" y="3708"/>
                  </a:lnTo>
                  <a:lnTo>
                    <a:pt x="38277" y="1308"/>
                  </a:lnTo>
                  <a:lnTo>
                    <a:pt x="38277" y="3708"/>
                  </a:lnTo>
                  <a:lnTo>
                    <a:pt x="36360" y="3708"/>
                  </a:lnTo>
                  <a:lnTo>
                    <a:pt x="37350" y="1016"/>
                  </a:lnTo>
                  <a:lnTo>
                    <a:pt x="38277" y="3708"/>
                  </a:lnTo>
                  <a:lnTo>
                    <a:pt x="38277" y="1308"/>
                  </a:lnTo>
                  <a:lnTo>
                    <a:pt x="38176" y="1016"/>
                  </a:lnTo>
                  <a:lnTo>
                    <a:pt x="37846" y="101"/>
                  </a:lnTo>
                  <a:lnTo>
                    <a:pt x="36906" y="101"/>
                  </a:lnTo>
                  <a:lnTo>
                    <a:pt x="34607" y="6223"/>
                  </a:lnTo>
                  <a:lnTo>
                    <a:pt x="35458" y="6223"/>
                  </a:lnTo>
                  <a:lnTo>
                    <a:pt x="36118" y="4381"/>
                  </a:lnTo>
                  <a:lnTo>
                    <a:pt x="38544" y="4381"/>
                  </a:lnTo>
                  <a:lnTo>
                    <a:pt x="39154" y="6223"/>
                  </a:lnTo>
                  <a:lnTo>
                    <a:pt x="40068" y="6223"/>
                  </a:lnTo>
                  <a:close/>
                </a:path>
                <a:path w="92710" h="24130">
                  <a:moveTo>
                    <a:pt x="43141" y="21577"/>
                  </a:moveTo>
                  <a:lnTo>
                    <a:pt x="43014" y="21526"/>
                  </a:lnTo>
                  <a:lnTo>
                    <a:pt x="42837" y="20916"/>
                  </a:lnTo>
                  <a:lnTo>
                    <a:pt x="42710" y="19253"/>
                  </a:lnTo>
                  <a:lnTo>
                    <a:pt x="42595" y="19088"/>
                  </a:lnTo>
                  <a:lnTo>
                    <a:pt x="42468" y="18935"/>
                  </a:lnTo>
                  <a:lnTo>
                    <a:pt x="42291" y="18808"/>
                  </a:lnTo>
                  <a:lnTo>
                    <a:pt x="42049" y="18707"/>
                  </a:lnTo>
                  <a:lnTo>
                    <a:pt x="42329" y="18567"/>
                  </a:lnTo>
                  <a:lnTo>
                    <a:pt x="42519" y="18402"/>
                  </a:lnTo>
                  <a:lnTo>
                    <a:pt x="42773" y="18021"/>
                  </a:lnTo>
                  <a:lnTo>
                    <a:pt x="42799" y="16357"/>
                  </a:lnTo>
                  <a:lnTo>
                    <a:pt x="42633" y="16065"/>
                  </a:lnTo>
                  <a:lnTo>
                    <a:pt x="42075" y="15824"/>
                  </a:lnTo>
                  <a:lnTo>
                    <a:pt x="42075" y="16891"/>
                  </a:lnTo>
                  <a:lnTo>
                    <a:pt x="41960" y="18021"/>
                  </a:lnTo>
                  <a:lnTo>
                    <a:pt x="41503" y="18326"/>
                  </a:lnTo>
                  <a:lnTo>
                    <a:pt x="41198" y="18402"/>
                  </a:lnTo>
                  <a:lnTo>
                    <a:pt x="38900" y="18402"/>
                  </a:lnTo>
                  <a:lnTo>
                    <a:pt x="38900" y="16306"/>
                  </a:lnTo>
                  <a:lnTo>
                    <a:pt x="41198" y="16306"/>
                  </a:lnTo>
                  <a:lnTo>
                    <a:pt x="41427" y="16357"/>
                  </a:lnTo>
                  <a:lnTo>
                    <a:pt x="41922" y="16598"/>
                  </a:lnTo>
                  <a:lnTo>
                    <a:pt x="42075" y="16891"/>
                  </a:lnTo>
                  <a:lnTo>
                    <a:pt x="42075" y="15824"/>
                  </a:lnTo>
                  <a:lnTo>
                    <a:pt x="41757" y="15671"/>
                  </a:lnTo>
                  <a:lnTo>
                    <a:pt x="41363" y="15608"/>
                  </a:lnTo>
                  <a:lnTo>
                    <a:pt x="38074" y="15608"/>
                  </a:lnTo>
                  <a:lnTo>
                    <a:pt x="38074" y="21717"/>
                  </a:lnTo>
                  <a:lnTo>
                    <a:pt x="38900" y="21717"/>
                  </a:lnTo>
                  <a:lnTo>
                    <a:pt x="38900" y="19088"/>
                  </a:lnTo>
                  <a:lnTo>
                    <a:pt x="41122" y="19088"/>
                  </a:lnTo>
                  <a:lnTo>
                    <a:pt x="41363" y="19126"/>
                  </a:lnTo>
                  <a:lnTo>
                    <a:pt x="41808" y="19342"/>
                  </a:lnTo>
                  <a:lnTo>
                    <a:pt x="41897" y="19507"/>
                  </a:lnTo>
                  <a:lnTo>
                    <a:pt x="42024" y="20916"/>
                  </a:lnTo>
                  <a:lnTo>
                    <a:pt x="42138" y="21717"/>
                  </a:lnTo>
                  <a:lnTo>
                    <a:pt x="43141" y="21717"/>
                  </a:lnTo>
                  <a:lnTo>
                    <a:pt x="43141" y="21577"/>
                  </a:lnTo>
                  <a:close/>
                </a:path>
                <a:path w="92710" h="24130">
                  <a:moveTo>
                    <a:pt x="45999" y="6083"/>
                  </a:moveTo>
                  <a:lnTo>
                    <a:pt x="45872" y="6019"/>
                  </a:lnTo>
                  <a:lnTo>
                    <a:pt x="45681" y="5422"/>
                  </a:lnTo>
                  <a:lnTo>
                    <a:pt x="45567" y="3759"/>
                  </a:lnTo>
                  <a:lnTo>
                    <a:pt x="45440" y="3594"/>
                  </a:lnTo>
                  <a:lnTo>
                    <a:pt x="45326" y="3441"/>
                  </a:lnTo>
                  <a:lnTo>
                    <a:pt x="45148" y="3302"/>
                  </a:lnTo>
                  <a:lnTo>
                    <a:pt x="44907" y="3213"/>
                  </a:lnTo>
                  <a:lnTo>
                    <a:pt x="45173" y="3073"/>
                  </a:lnTo>
                  <a:lnTo>
                    <a:pt x="45377" y="2908"/>
                  </a:lnTo>
                  <a:lnTo>
                    <a:pt x="45631" y="2514"/>
                  </a:lnTo>
                  <a:lnTo>
                    <a:pt x="45656" y="863"/>
                  </a:lnTo>
                  <a:lnTo>
                    <a:pt x="45478" y="571"/>
                  </a:lnTo>
                  <a:lnTo>
                    <a:pt x="44919" y="330"/>
                  </a:lnTo>
                  <a:lnTo>
                    <a:pt x="44919" y="1397"/>
                  </a:lnTo>
                  <a:lnTo>
                    <a:pt x="44818" y="2514"/>
                  </a:lnTo>
                  <a:lnTo>
                    <a:pt x="44361" y="2832"/>
                  </a:lnTo>
                  <a:lnTo>
                    <a:pt x="44056" y="2908"/>
                  </a:lnTo>
                  <a:lnTo>
                    <a:pt x="41744" y="2908"/>
                  </a:lnTo>
                  <a:lnTo>
                    <a:pt x="41744" y="812"/>
                  </a:lnTo>
                  <a:lnTo>
                    <a:pt x="44056" y="812"/>
                  </a:lnTo>
                  <a:lnTo>
                    <a:pt x="44284" y="863"/>
                  </a:lnTo>
                  <a:lnTo>
                    <a:pt x="44767" y="1092"/>
                  </a:lnTo>
                  <a:lnTo>
                    <a:pt x="44919" y="1397"/>
                  </a:lnTo>
                  <a:lnTo>
                    <a:pt x="44919" y="330"/>
                  </a:lnTo>
                  <a:lnTo>
                    <a:pt x="44602" y="177"/>
                  </a:lnTo>
                  <a:lnTo>
                    <a:pt x="44221" y="101"/>
                  </a:lnTo>
                  <a:lnTo>
                    <a:pt x="40919" y="101"/>
                  </a:lnTo>
                  <a:lnTo>
                    <a:pt x="40919" y="6223"/>
                  </a:lnTo>
                  <a:lnTo>
                    <a:pt x="41744" y="6223"/>
                  </a:lnTo>
                  <a:lnTo>
                    <a:pt x="41744" y="3594"/>
                  </a:lnTo>
                  <a:lnTo>
                    <a:pt x="43980" y="3594"/>
                  </a:lnTo>
                  <a:lnTo>
                    <a:pt x="44221" y="3632"/>
                  </a:lnTo>
                  <a:lnTo>
                    <a:pt x="44653" y="3848"/>
                  </a:lnTo>
                  <a:lnTo>
                    <a:pt x="44754" y="4013"/>
                  </a:lnTo>
                  <a:lnTo>
                    <a:pt x="44881" y="5422"/>
                  </a:lnTo>
                  <a:lnTo>
                    <a:pt x="44983" y="6223"/>
                  </a:lnTo>
                  <a:lnTo>
                    <a:pt x="45999" y="6223"/>
                  </a:lnTo>
                  <a:lnTo>
                    <a:pt x="45999" y="6083"/>
                  </a:lnTo>
                  <a:close/>
                </a:path>
                <a:path w="92710" h="24130">
                  <a:moveTo>
                    <a:pt x="51549" y="3644"/>
                  </a:moveTo>
                  <a:lnTo>
                    <a:pt x="51282" y="3352"/>
                  </a:lnTo>
                  <a:lnTo>
                    <a:pt x="51104" y="3175"/>
                  </a:lnTo>
                  <a:lnTo>
                    <a:pt x="50876" y="3048"/>
                  </a:lnTo>
                  <a:lnTo>
                    <a:pt x="50850" y="3949"/>
                  </a:lnTo>
                  <a:lnTo>
                    <a:pt x="50774" y="4876"/>
                  </a:lnTo>
                  <a:lnTo>
                    <a:pt x="50419" y="5359"/>
                  </a:lnTo>
                  <a:lnTo>
                    <a:pt x="50063" y="5511"/>
                  </a:lnTo>
                  <a:lnTo>
                    <a:pt x="47764" y="5511"/>
                  </a:lnTo>
                  <a:lnTo>
                    <a:pt x="47764" y="3352"/>
                  </a:lnTo>
                  <a:lnTo>
                    <a:pt x="49758" y="3352"/>
                  </a:lnTo>
                  <a:lnTo>
                    <a:pt x="50038" y="3403"/>
                  </a:lnTo>
                  <a:lnTo>
                    <a:pt x="50647" y="3644"/>
                  </a:lnTo>
                  <a:lnTo>
                    <a:pt x="50850" y="3949"/>
                  </a:lnTo>
                  <a:lnTo>
                    <a:pt x="50850" y="3048"/>
                  </a:lnTo>
                  <a:lnTo>
                    <a:pt x="50558" y="2921"/>
                  </a:lnTo>
                  <a:lnTo>
                    <a:pt x="50774" y="2819"/>
                  </a:lnTo>
                  <a:lnTo>
                    <a:pt x="50939" y="2692"/>
                  </a:lnTo>
                  <a:lnTo>
                    <a:pt x="51206" y="2387"/>
                  </a:lnTo>
                  <a:lnTo>
                    <a:pt x="51282" y="990"/>
                  </a:lnTo>
                  <a:lnTo>
                    <a:pt x="51142" y="800"/>
                  </a:lnTo>
                  <a:lnTo>
                    <a:pt x="50812" y="317"/>
                  </a:lnTo>
                  <a:lnTo>
                    <a:pt x="50533" y="203"/>
                  </a:lnTo>
                  <a:lnTo>
                    <a:pt x="50533" y="1295"/>
                  </a:lnTo>
                  <a:lnTo>
                    <a:pt x="50431" y="2324"/>
                  </a:lnTo>
                  <a:lnTo>
                    <a:pt x="49898" y="2641"/>
                  </a:lnTo>
                  <a:lnTo>
                    <a:pt x="49618" y="2692"/>
                  </a:lnTo>
                  <a:lnTo>
                    <a:pt x="47764" y="2692"/>
                  </a:lnTo>
                  <a:lnTo>
                    <a:pt x="47764" y="800"/>
                  </a:lnTo>
                  <a:lnTo>
                    <a:pt x="49606" y="800"/>
                  </a:lnTo>
                  <a:lnTo>
                    <a:pt x="49885" y="838"/>
                  </a:lnTo>
                  <a:lnTo>
                    <a:pt x="50380" y="1054"/>
                  </a:lnTo>
                  <a:lnTo>
                    <a:pt x="50533" y="1295"/>
                  </a:lnTo>
                  <a:lnTo>
                    <a:pt x="50533" y="203"/>
                  </a:lnTo>
                  <a:lnTo>
                    <a:pt x="50304" y="101"/>
                  </a:lnTo>
                  <a:lnTo>
                    <a:pt x="46964" y="101"/>
                  </a:lnTo>
                  <a:lnTo>
                    <a:pt x="46964" y="6223"/>
                  </a:lnTo>
                  <a:lnTo>
                    <a:pt x="50355" y="6223"/>
                  </a:lnTo>
                  <a:lnTo>
                    <a:pt x="50939" y="5981"/>
                  </a:lnTo>
                  <a:lnTo>
                    <a:pt x="51295" y="5511"/>
                  </a:lnTo>
                  <a:lnTo>
                    <a:pt x="51549" y="5181"/>
                  </a:lnTo>
                  <a:lnTo>
                    <a:pt x="51549" y="3644"/>
                  </a:lnTo>
                  <a:close/>
                </a:path>
                <a:path w="92710" h="24130">
                  <a:moveTo>
                    <a:pt x="53682" y="101"/>
                  </a:moveTo>
                  <a:lnTo>
                    <a:pt x="52857" y="101"/>
                  </a:lnTo>
                  <a:lnTo>
                    <a:pt x="52857" y="6223"/>
                  </a:lnTo>
                  <a:lnTo>
                    <a:pt x="53682" y="6223"/>
                  </a:lnTo>
                  <a:lnTo>
                    <a:pt x="53682" y="101"/>
                  </a:lnTo>
                  <a:close/>
                </a:path>
                <a:path w="92710" h="24130">
                  <a:moveTo>
                    <a:pt x="59880" y="101"/>
                  </a:moveTo>
                  <a:lnTo>
                    <a:pt x="59093" y="101"/>
                  </a:lnTo>
                  <a:lnTo>
                    <a:pt x="59093" y="5054"/>
                  </a:lnTo>
                  <a:lnTo>
                    <a:pt x="56007" y="101"/>
                  </a:lnTo>
                  <a:lnTo>
                    <a:pt x="55029" y="101"/>
                  </a:lnTo>
                  <a:lnTo>
                    <a:pt x="55029" y="6223"/>
                  </a:lnTo>
                  <a:lnTo>
                    <a:pt x="55829" y="6223"/>
                  </a:lnTo>
                  <a:lnTo>
                    <a:pt x="55829" y="1270"/>
                  </a:lnTo>
                  <a:lnTo>
                    <a:pt x="58953" y="6223"/>
                  </a:lnTo>
                  <a:lnTo>
                    <a:pt x="59880" y="6223"/>
                  </a:lnTo>
                  <a:lnTo>
                    <a:pt x="59880" y="101"/>
                  </a:lnTo>
                  <a:close/>
                </a:path>
                <a:path w="92710" h="24130">
                  <a:moveTo>
                    <a:pt x="66116" y="6223"/>
                  </a:moveTo>
                  <a:lnTo>
                    <a:pt x="65455" y="4381"/>
                  </a:lnTo>
                  <a:lnTo>
                    <a:pt x="65214" y="3708"/>
                  </a:lnTo>
                  <a:lnTo>
                    <a:pt x="64325" y="1295"/>
                  </a:lnTo>
                  <a:lnTo>
                    <a:pt x="64325" y="3708"/>
                  </a:lnTo>
                  <a:lnTo>
                    <a:pt x="62407" y="3708"/>
                  </a:lnTo>
                  <a:lnTo>
                    <a:pt x="63398" y="1016"/>
                  </a:lnTo>
                  <a:lnTo>
                    <a:pt x="64325" y="3708"/>
                  </a:lnTo>
                  <a:lnTo>
                    <a:pt x="64325" y="1295"/>
                  </a:lnTo>
                  <a:lnTo>
                    <a:pt x="64223" y="1016"/>
                  </a:lnTo>
                  <a:lnTo>
                    <a:pt x="63906" y="101"/>
                  </a:lnTo>
                  <a:lnTo>
                    <a:pt x="62966" y="101"/>
                  </a:lnTo>
                  <a:lnTo>
                    <a:pt x="60655" y="6223"/>
                  </a:lnTo>
                  <a:lnTo>
                    <a:pt x="61506" y="6223"/>
                  </a:lnTo>
                  <a:lnTo>
                    <a:pt x="62166" y="4381"/>
                  </a:lnTo>
                  <a:lnTo>
                    <a:pt x="64592" y="4381"/>
                  </a:lnTo>
                  <a:lnTo>
                    <a:pt x="65214" y="6223"/>
                  </a:lnTo>
                  <a:lnTo>
                    <a:pt x="66116" y="6223"/>
                  </a:lnTo>
                  <a:close/>
                </a:path>
                <a:path w="92710" h="24130">
                  <a:moveTo>
                    <a:pt x="72047" y="6083"/>
                  </a:moveTo>
                  <a:lnTo>
                    <a:pt x="71920" y="6019"/>
                  </a:lnTo>
                  <a:lnTo>
                    <a:pt x="71729" y="5422"/>
                  </a:lnTo>
                  <a:lnTo>
                    <a:pt x="71615" y="3759"/>
                  </a:lnTo>
                  <a:lnTo>
                    <a:pt x="71488" y="3594"/>
                  </a:lnTo>
                  <a:lnTo>
                    <a:pt x="71374" y="3441"/>
                  </a:lnTo>
                  <a:lnTo>
                    <a:pt x="71196" y="3302"/>
                  </a:lnTo>
                  <a:lnTo>
                    <a:pt x="70954" y="3213"/>
                  </a:lnTo>
                  <a:lnTo>
                    <a:pt x="71221" y="3073"/>
                  </a:lnTo>
                  <a:lnTo>
                    <a:pt x="71424" y="2908"/>
                  </a:lnTo>
                  <a:lnTo>
                    <a:pt x="71678" y="2514"/>
                  </a:lnTo>
                  <a:lnTo>
                    <a:pt x="71704" y="863"/>
                  </a:lnTo>
                  <a:lnTo>
                    <a:pt x="71526" y="571"/>
                  </a:lnTo>
                  <a:lnTo>
                    <a:pt x="70980" y="330"/>
                  </a:lnTo>
                  <a:lnTo>
                    <a:pt x="70980" y="1397"/>
                  </a:lnTo>
                  <a:lnTo>
                    <a:pt x="70866" y="2514"/>
                  </a:lnTo>
                  <a:lnTo>
                    <a:pt x="70408" y="2832"/>
                  </a:lnTo>
                  <a:lnTo>
                    <a:pt x="70104" y="2908"/>
                  </a:lnTo>
                  <a:lnTo>
                    <a:pt x="67792" y="2908"/>
                  </a:lnTo>
                  <a:lnTo>
                    <a:pt x="67792" y="812"/>
                  </a:lnTo>
                  <a:lnTo>
                    <a:pt x="70104" y="812"/>
                  </a:lnTo>
                  <a:lnTo>
                    <a:pt x="70332" y="863"/>
                  </a:lnTo>
                  <a:lnTo>
                    <a:pt x="70815" y="1092"/>
                  </a:lnTo>
                  <a:lnTo>
                    <a:pt x="70980" y="1397"/>
                  </a:lnTo>
                  <a:lnTo>
                    <a:pt x="70980" y="330"/>
                  </a:lnTo>
                  <a:lnTo>
                    <a:pt x="70650" y="177"/>
                  </a:lnTo>
                  <a:lnTo>
                    <a:pt x="70269" y="101"/>
                  </a:lnTo>
                  <a:lnTo>
                    <a:pt x="66967" y="101"/>
                  </a:lnTo>
                  <a:lnTo>
                    <a:pt x="66967" y="6223"/>
                  </a:lnTo>
                  <a:lnTo>
                    <a:pt x="67792" y="6223"/>
                  </a:lnTo>
                  <a:lnTo>
                    <a:pt x="67792" y="3594"/>
                  </a:lnTo>
                  <a:lnTo>
                    <a:pt x="70027" y="3594"/>
                  </a:lnTo>
                  <a:lnTo>
                    <a:pt x="70269" y="3632"/>
                  </a:lnTo>
                  <a:lnTo>
                    <a:pt x="70700" y="3848"/>
                  </a:lnTo>
                  <a:lnTo>
                    <a:pt x="70802" y="4013"/>
                  </a:lnTo>
                  <a:lnTo>
                    <a:pt x="70929" y="5422"/>
                  </a:lnTo>
                  <a:lnTo>
                    <a:pt x="71031" y="6223"/>
                  </a:lnTo>
                  <a:lnTo>
                    <a:pt x="72047" y="6223"/>
                  </a:lnTo>
                  <a:lnTo>
                    <a:pt x="72047" y="6083"/>
                  </a:lnTo>
                  <a:close/>
                </a:path>
                <a:path w="92710" h="24130">
                  <a:moveTo>
                    <a:pt x="78003" y="101"/>
                  </a:moveTo>
                  <a:lnTo>
                    <a:pt x="77038" y="101"/>
                  </a:lnTo>
                  <a:lnTo>
                    <a:pt x="75272" y="3035"/>
                  </a:lnTo>
                  <a:lnTo>
                    <a:pt x="73520" y="101"/>
                  </a:lnTo>
                  <a:lnTo>
                    <a:pt x="72555" y="101"/>
                  </a:lnTo>
                  <a:lnTo>
                    <a:pt x="74866" y="3759"/>
                  </a:lnTo>
                  <a:lnTo>
                    <a:pt x="74866" y="6223"/>
                  </a:lnTo>
                  <a:lnTo>
                    <a:pt x="75692" y="6223"/>
                  </a:lnTo>
                  <a:lnTo>
                    <a:pt x="75692" y="3759"/>
                  </a:lnTo>
                  <a:lnTo>
                    <a:pt x="78003" y="101"/>
                  </a:lnTo>
                  <a:close/>
                </a:path>
                <a:path w="92710" h="24130">
                  <a:moveTo>
                    <a:pt x="80594" y="7962"/>
                  </a:moveTo>
                  <a:lnTo>
                    <a:pt x="80187" y="7188"/>
                  </a:lnTo>
                  <a:lnTo>
                    <a:pt x="79921" y="6591"/>
                  </a:lnTo>
                  <a:lnTo>
                    <a:pt x="79552" y="5524"/>
                  </a:lnTo>
                  <a:lnTo>
                    <a:pt x="79438" y="4787"/>
                  </a:lnTo>
                  <a:lnTo>
                    <a:pt x="79438" y="3175"/>
                  </a:lnTo>
                  <a:lnTo>
                    <a:pt x="79540" y="2476"/>
                  </a:lnTo>
                  <a:lnTo>
                    <a:pt x="79870" y="1473"/>
                  </a:lnTo>
                  <a:lnTo>
                    <a:pt x="80149" y="850"/>
                  </a:lnTo>
                  <a:lnTo>
                    <a:pt x="80581" y="0"/>
                  </a:lnTo>
                  <a:lnTo>
                    <a:pt x="80060" y="0"/>
                  </a:lnTo>
                  <a:lnTo>
                    <a:pt x="79552" y="812"/>
                  </a:lnTo>
                  <a:lnTo>
                    <a:pt x="79209" y="1435"/>
                  </a:lnTo>
                  <a:lnTo>
                    <a:pt x="78778" y="2476"/>
                  </a:lnTo>
                  <a:lnTo>
                    <a:pt x="78651" y="3200"/>
                  </a:lnTo>
                  <a:lnTo>
                    <a:pt x="78663" y="4483"/>
                  </a:lnTo>
                  <a:lnTo>
                    <a:pt x="78765" y="5181"/>
                  </a:lnTo>
                  <a:lnTo>
                    <a:pt x="78867" y="5626"/>
                  </a:lnTo>
                  <a:lnTo>
                    <a:pt x="79133" y="6337"/>
                  </a:lnTo>
                  <a:lnTo>
                    <a:pt x="79248" y="6565"/>
                  </a:lnTo>
                  <a:lnTo>
                    <a:pt x="79336" y="6743"/>
                  </a:lnTo>
                  <a:lnTo>
                    <a:pt x="80086" y="7962"/>
                  </a:lnTo>
                  <a:lnTo>
                    <a:pt x="80594" y="7962"/>
                  </a:lnTo>
                  <a:close/>
                </a:path>
                <a:path w="92710" h="24130">
                  <a:moveTo>
                    <a:pt x="85267" y="4102"/>
                  </a:moveTo>
                  <a:lnTo>
                    <a:pt x="85178" y="3797"/>
                  </a:lnTo>
                  <a:lnTo>
                    <a:pt x="84836" y="3302"/>
                  </a:lnTo>
                  <a:lnTo>
                    <a:pt x="84582" y="3136"/>
                  </a:lnTo>
                  <a:lnTo>
                    <a:pt x="84264" y="3060"/>
                  </a:lnTo>
                  <a:lnTo>
                    <a:pt x="84467" y="2971"/>
                  </a:lnTo>
                  <a:lnTo>
                    <a:pt x="84620" y="2870"/>
                  </a:lnTo>
                  <a:lnTo>
                    <a:pt x="84937" y="2501"/>
                  </a:lnTo>
                  <a:lnTo>
                    <a:pt x="85039" y="2197"/>
                  </a:lnTo>
                  <a:lnTo>
                    <a:pt x="85039" y="1320"/>
                  </a:lnTo>
                  <a:lnTo>
                    <a:pt x="84874" y="927"/>
                  </a:lnTo>
                  <a:lnTo>
                    <a:pt x="84213" y="381"/>
                  </a:lnTo>
                  <a:lnTo>
                    <a:pt x="83743" y="254"/>
                  </a:lnTo>
                  <a:lnTo>
                    <a:pt x="82359" y="254"/>
                  </a:lnTo>
                  <a:lnTo>
                    <a:pt x="81826" y="520"/>
                  </a:lnTo>
                  <a:lnTo>
                    <a:pt x="81343" y="1397"/>
                  </a:lnTo>
                  <a:lnTo>
                    <a:pt x="81254" y="1765"/>
                  </a:lnTo>
                  <a:lnTo>
                    <a:pt x="81254" y="2209"/>
                  </a:lnTo>
                  <a:lnTo>
                    <a:pt x="81991" y="2209"/>
                  </a:lnTo>
                  <a:lnTo>
                    <a:pt x="82016" y="1879"/>
                  </a:lnTo>
                  <a:lnTo>
                    <a:pt x="82067" y="1612"/>
                  </a:lnTo>
                  <a:lnTo>
                    <a:pt x="82359" y="1092"/>
                  </a:lnTo>
                  <a:lnTo>
                    <a:pt x="82715" y="927"/>
                  </a:lnTo>
                  <a:lnTo>
                    <a:pt x="83489" y="927"/>
                  </a:lnTo>
                  <a:lnTo>
                    <a:pt x="83731" y="1016"/>
                  </a:lnTo>
                  <a:lnTo>
                    <a:pt x="84162" y="1333"/>
                  </a:lnTo>
                  <a:lnTo>
                    <a:pt x="84264" y="1562"/>
                  </a:lnTo>
                  <a:lnTo>
                    <a:pt x="84264" y="2260"/>
                  </a:lnTo>
                  <a:lnTo>
                    <a:pt x="84099" y="2540"/>
                  </a:lnTo>
                  <a:lnTo>
                    <a:pt x="83604" y="2781"/>
                  </a:lnTo>
                  <a:lnTo>
                    <a:pt x="83375" y="2832"/>
                  </a:lnTo>
                  <a:lnTo>
                    <a:pt x="83096" y="2832"/>
                  </a:lnTo>
                  <a:lnTo>
                    <a:pt x="82727" y="2806"/>
                  </a:lnTo>
                  <a:lnTo>
                    <a:pt x="82727" y="3467"/>
                  </a:lnTo>
                  <a:lnTo>
                    <a:pt x="83489" y="3454"/>
                  </a:lnTo>
                  <a:lnTo>
                    <a:pt x="83832" y="3543"/>
                  </a:lnTo>
                  <a:lnTo>
                    <a:pt x="84340" y="3873"/>
                  </a:lnTo>
                  <a:lnTo>
                    <a:pt x="84467" y="4152"/>
                  </a:lnTo>
                  <a:lnTo>
                    <a:pt x="84467" y="4902"/>
                  </a:lnTo>
                  <a:lnTo>
                    <a:pt x="84340" y="5168"/>
                  </a:lnTo>
                  <a:lnTo>
                    <a:pt x="83870" y="5588"/>
                  </a:lnTo>
                  <a:lnTo>
                    <a:pt x="83553" y="5702"/>
                  </a:lnTo>
                  <a:lnTo>
                    <a:pt x="82651" y="5702"/>
                  </a:lnTo>
                  <a:lnTo>
                    <a:pt x="82296" y="5537"/>
                  </a:lnTo>
                  <a:lnTo>
                    <a:pt x="81991" y="5054"/>
                  </a:lnTo>
                  <a:lnTo>
                    <a:pt x="81915" y="4775"/>
                  </a:lnTo>
                  <a:lnTo>
                    <a:pt x="81889" y="4381"/>
                  </a:lnTo>
                  <a:lnTo>
                    <a:pt x="81102" y="4381"/>
                  </a:lnTo>
                  <a:lnTo>
                    <a:pt x="81102" y="4940"/>
                  </a:lnTo>
                  <a:lnTo>
                    <a:pt x="81267" y="5410"/>
                  </a:lnTo>
                  <a:lnTo>
                    <a:pt x="81584" y="5803"/>
                  </a:lnTo>
                  <a:lnTo>
                    <a:pt x="81902" y="6184"/>
                  </a:lnTo>
                  <a:lnTo>
                    <a:pt x="82410" y="6375"/>
                  </a:lnTo>
                  <a:lnTo>
                    <a:pt x="83807" y="6375"/>
                  </a:lnTo>
                  <a:lnTo>
                    <a:pt x="84328" y="6197"/>
                  </a:lnTo>
                  <a:lnTo>
                    <a:pt x="85077" y="5486"/>
                  </a:lnTo>
                  <a:lnTo>
                    <a:pt x="85267" y="5016"/>
                  </a:lnTo>
                  <a:lnTo>
                    <a:pt x="85267" y="4102"/>
                  </a:lnTo>
                  <a:close/>
                </a:path>
                <a:path w="92710" h="24130">
                  <a:moveTo>
                    <a:pt x="90030" y="1574"/>
                  </a:moveTo>
                  <a:lnTo>
                    <a:pt x="89865" y="1155"/>
                  </a:lnTo>
                  <a:lnTo>
                    <a:pt x="89242" y="419"/>
                  </a:lnTo>
                  <a:lnTo>
                    <a:pt x="88747" y="241"/>
                  </a:lnTo>
                  <a:lnTo>
                    <a:pt x="87236" y="241"/>
                  </a:lnTo>
                  <a:lnTo>
                    <a:pt x="86664" y="520"/>
                  </a:lnTo>
                  <a:lnTo>
                    <a:pt x="86156" y="1435"/>
                  </a:lnTo>
                  <a:lnTo>
                    <a:pt x="86067" y="1854"/>
                  </a:lnTo>
                  <a:lnTo>
                    <a:pt x="86055" y="2374"/>
                  </a:lnTo>
                  <a:lnTo>
                    <a:pt x="86817" y="2374"/>
                  </a:lnTo>
                  <a:lnTo>
                    <a:pt x="86829" y="2006"/>
                  </a:lnTo>
                  <a:lnTo>
                    <a:pt x="86880" y="1714"/>
                  </a:lnTo>
                  <a:lnTo>
                    <a:pt x="87185" y="1117"/>
                  </a:lnTo>
                  <a:lnTo>
                    <a:pt x="87541" y="927"/>
                  </a:lnTo>
                  <a:lnTo>
                    <a:pt x="88404" y="927"/>
                  </a:lnTo>
                  <a:lnTo>
                    <a:pt x="88684" y="1028"/>
                  </a:lnTo>
                  <a:lnTo>
                    <a:pt x="89090" y="1435"/>
                  </a:lnTo>
                  <a:lnTo>
                    <a:pt x="89192" y="1701"/>
                  </a:lnTo>
                  <a:lnTo>
                    <a:pt x="89192" y="2349"/>
                  </a:lnTo>
                  <a:lnTo>
                    <a:pt x="89090" y="2616"/>
                  </a:lnTo>
                  <a:lnTo>
                    <a:pt x="88722" y="2997"/>
                  </a:lnTo>
                  <a:lnTo>
                    <a:pt x="88455" y="3175"/>
                  </a:lnTo>
                  <a:lnTo>
                    <a:pt x="86779" y="4152"/>
                  </a:lnTo>
                  <a:lnTo>
                    <a:pt x="86410" y="4495"/>
                  </a:lnTo>
                  <a:lnTo>
                    <a:pt x="86233" y="4876"/>
                  </a:lnTo>
                  <a:lnTo>
                    <a:pt x="86042" y="5257"/>
                  </a:lnTo>
                  <a:lnTo>
                    <a:pt x="85940" y="5702"/>
                  </a:lnTo>
                  <a:lnTo>
                    <a:pt x="85902" y="6223"/>
                  </a:lnTo>
                  <a:lnTo>
                    <a:pt x="89992" y="6223"/>
                  </a:lnTo>
                  <a:lnTo>
                    <a:pt x="89992" y="5511"/>
                  </a:lnTo>
                  <a:lnTo>
                    <a:pt x="86741" y="5511"/>
                  </a:lnTo>
                  <a:lnTo>
                    <a:pt x="86817" y="5219"/>
                  </a:lnTo>
                  <a:lnTo>
                    <a:pt x="86995" y="4953"/>
                  </a:lnTo>
                  <a:lnTo>
                    <a:pt x="87426" y="4572"/>
                  </a:lnTo>
                  <a:lnTo>
                    <a:pt x="87642" y="4432"/>
                  </a:lnTo>
                  <a:lnTo>
                    <a:pt x="88988" y="3683"/>
                  </a:lnTo>
                  <a:lnTo>
                    <a:pt x="89331" y="3441"/>
                  </a:lnTo>
                  <a:lnTo>
                    <a:pt x="89865" y="2908"/>
                  </a:lnTo>
                  <a:lnTo>
                    <a:pt x="90030" y="2501"/>
                  </a:lnTo>
                  <a:lnTo>
                    <a:pt x="90030" y="1574"/>
                  </a:lnTo>
                  <a:close/>
                </a:path>
                <a:path w="92710" h="24130">
                  <a:moveTo>
                    <a:pt x="92608" y="3619"/>
                  </a:moveTo>
                  <a:lnTo>
                    <a:pt x="91160" y="0"/>
                  </a:lnTo>
                  <a:lnTo>
                    <a:pt x="90665" y="0"/>
                  </a:lnTo>
                  <a:lnTo>
                    <a:pt x="91071" y="774"/>
                  </a:lnTo>
                  <a:lnTo>
                    <a:pt x="91351" y="1358"/>
                  </a:lnTo>
                  <a:lnTo>
                    <a:pt x="91706" y="2438"/>
                  </a:lnTo>
                  <a:lnTo>
                    <a:pt x="91821" y="3175"/>
                  </a:lnTo>
                  <a:lnTo>
                    <a:pt x="91821" y="4787"/>
                  </a:lnTo>
                  <a:lnTo>
                    <a:pt x="91719" y="5486"/>
                  </a:lnTo>
                  <a:lnTo>
                    <a:pt x="91401" y="6464"/>
                  </a:lnTo>
                  <a:lnTo>
                    <a:pt x="91122" y="7099"/>
                  </a:lnTo>
                  <a:lnTo>
                    <a:pt x="90678" y="7962"/>
                  </a:lnTo>
                  <a:lnTo>
                    <a:pt x="91198" y="7962"/>
                  </a:lnTo>
                  <a:lnTo>
                    <a:pt x="91706" y="7150"/>
                  </a:lnTo>
                  <a:lnTo>
                    <a:pt x="92049" y="6540"/>
                  </a:lnTo>
                  <a:lnTo>
                    <a:pt x="92481" y="5486"/>
                  </a:lnTo>
                  <a:lnTo>
                    <a:pt x="92608" y="4749"/>
                  </a:lnTo>
                  <a:lnTo>
                    <a:pt x="9260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1" name="object 7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3543" y="2428403"/>
              <a:ext cx="8523" cy="24018"/>
            </a:xfrm>
            <a:prstGeom prst="rect">
              <a:avLst/>
            </a:prstGeom>
          </p:spPr>
        </p:pic>
        <p:sp>
          <p:nvSpPr>
            <p:cNvPr id="742" name="object 742"/>
            <p:cNvSpPr/>
            <p:nvPr/>
          </p:nvSpPr>
          <p:spPr>
            <a:xfrm>
              <a:off x="5418036" y="2429192"/>
              <a:ext cx="43180" cy="8255"/>
            </a:xfrm>
            <a:custGeom>
              <a:avLst/>
              <a:gdLst/>
              <a:ahLst/>
              <a:cxnLst/>
              <a:rect l="l" t="t" r="r" b="b"/>
              <a:pathLst>
                <a:path w="43179" h="8255">
                  <a:moveTo>
                    <a:pt x="5422" y="4025"/>
                  </a:moveTo>
                  <a:lnTo>
                    <a:pt x="4622" y="4025"/>
                  </a:lnTo>
                  <a:lnTo>
                    <a:pt x="4533" y="4419"/>
                  </a:lnTo>
                  <a:lnTo>
                    <a:pt x="4406" y="4749"/>
                  </a:lnTo>
                  <a:lnTo>
                    <a:pt x="3911" y="5461"/>
                  </a:lnTo>
                  <a:lnTo>
                    <a:pt x="3454" y="5702"/>
                  </a:lnTo>
                  <a:lnTo>
                    <a:pt x="2171" y="5702"/>
                  </a:lnTo>
                  <a:lnTo>
                    <a:pt x="1676" y="5473"/>
                  </a:lnTo>
                  <a:lnTo>
                    <a:pt x="1016" y="4584"/>
                  </a:lnTo>
                  <a:lnTo>
                    <a:pt x="838" y="4013"/>
                  </a:lnTo>
                  <a:lnTo>
                    <a:pt x="838" y="2413"/>
                  </a:lnTo>
                  <a:lnTo>
                    <a:pt x="1028" y="1765"/>
                  </a:lnTo>
                  <a:lnTo>
                    <a:pt x="1765" y="927"/>
                  </a:lnTo>
                  <a:lnTo>
                    <a:pt x="2260" y="711"/>
                  </a:lnTo>
                  <a:lnTo>
                    <a:pt x="3352" y="711"/>
                  </a:lnTo>
                  <a:lnTo>
                    <a:pt x="3733" y="825"/>
                  </a:lnTo>
                  <a:lnTo>
                    <a:pt x="4279" y="1282"/>
                  </a:lnTo>
                  <a:lnTo>
                    <a:pt x="4470" y="1600"/>
                  </a:lnTo>
                  <a:lnTo>
                    <a:pt x="4559" y="1993"/>
                  </a:lnTo>
                  <a:lnTo>
                    <a:pt x="5359" y="1993"/>
                  </a:lnTo>
                  <a:lnTo>
                    <a:pt x="3619" y="0"/>
                  </a:lnTo>
                  <a:lnTo>
                    <a:pt x="1943" y="0"/>
                  </a:lnTo>
                  <a:lnTo>
                    <a:pt x="1231" y="304"/>
                  </a:lnTo>
                  <a:lnTo>
                    <a:pt x="241" y="1511"/>
                  </a:lnTo>
                  <a:lnTo>
                    <a:pt x="0" y="2247"/>
                  </a:lnTo>
                  <a:lnTo>
                    <a:pt x="0" y="4343"/>
                  </a:lnTo>
                  <a:lnTo>
                    <a:pt x="317" y="5219"/>
                  </a:lnTo>
                  <a:lnTo>
                    <a:pt x="1435" y="6210"/>
                  </a:lnTo>
                  <a:lnTo>
                    <a:pt x="2032" y="6426"/>
                  </a:lnTo>
                  <a:lnTo>
                    <a:pt x="3568" y="6426"/>
                  </a:lnTo>
                  <a:lnTo>
                    <a:pt x="4216" y="6159"/>
                  </a:lnTo>
                  <a:lnTo>
                    <a:pt x="5118" y="5207"/>
                  </a:lnTo>
                  <a:lnTo>
                    <a:pt x="5346" y="4673"/>
                  </a:lnTo>
                  <a:lnTo>
                    <a:pt x="5422" y="4025"/>
                  </a:lnTo>
                  <a:close/>
                </a:path>
                <a:path w="43179" h="8255">
                  <a:moveTo>
                    <a:pt x="11303" y="165"/>
                  </a:moveTo>
                  <a:lnTo>
                    <a:pt x="10464" y="165"/>
                  </a:lnTo>
                  <a:lnTo>
                    <a:pt x="10464" y="2679"/>
                  </a:lnTo>
                  <a:lnTo>
                    <a:pt x="7289" y="2679"/>
                  </a:lnTo>
                  <a:lnTo>
                    <a:pt x="7289" y="165"/>
                  </a:lnTo>
                  <a:lnTo>
                    <a:pt x="6451" y="165"/>
                  </a:lnTo>
                  <a:lnTo>
                    <a:pt x="6451" y="6273"/>
                  </a:lnTo>
                  <a:lnTo>
                    <a:pt x="7289" y="6273"/>
                  </a:lnTo>
                  <a:lnTo>
                    <a:pt x="7289" y="3416"/>
                  </a:lnTo>
                  <a:lnTo>
                    <a:pt x="10464" y="3416"/>
                  </a:lnTo>
                  <a:lnTo>
                    <a:pt x="10464" y="6273"/>
                  </a:lnTo>
                  <a:lnTo>
                    <a:pt x="11303" y="6273"/>
                  </a:lnTo>
                  <a:lnTo>
                    <a:pt x="11303" y="165"/>
                  </a:lnTo>
                  <a:close/>
                </a:path>
                <a:path w="43179" h="8255">
                  <a:moveTo>
                    <a:pt x="17513" y="6273"/>
                  </a:moveTo>
                  <a:lnTo>
                    <a:pt x="16852" y="4445"/>
                  </a:lnTo>
                  <a:lnTo>
                    <a:pt x="16611" y="3771"/>
                  </a:lnTo>
                  <a:lnTo>
                    <a:pt x="15722" y="1320"/>
                  </a:lnTo>
                  <a:lnTo>
                    <a:pt x="15722" y="3771"/>
                  </a:lnTo>
                  <a:lnTo>
                    <a:pt x="13804" y="3771"/>
                  </a:lnTo>
                  <a:lnTo>
                    <a:pt x="14795" y="1066"/>
                  </a:lnTo>
                  <a:lnTo>
                    <a:pt x="15722" y="3771"/>
                  </a:lnTo>
                  <a:lnTo>
                    <a:pt x="15722" y="1320"/>
                  </a:lnTo>
                  <a:lnTo>
                    <a:pt x="15633" y="1066"/>
                  </a:lnTo>
                  <a:lnTo>
                    <a:pt x="15303" y="165"/>
                  </a:lnTo>
                  <a:lnTo>
                    <a:pt x="14363" y="165"/>
                  </a:lnTo>
                  <a:lnTo>
                    <a:pt x="12052" y="6273"/>
                  </a:lnTo>
                  <a:lnTo>
                    <a:pt x="12903" y="6273"/>
                  </a:lnTo>
                  <a:lnTo>
                    <a:pt x="13563" y="4445"/>
                  </a:lnTo>
                  <a:lnTo>
                    <a:pt x="15989" y="4445"/>
                  </a:lnTo>
                  <a:lnTo>
                    <a:pt x="16611" y="6273"/>
                  </a:lnTo>
                  <a:lnTo>
                    <a:pt x="17513" y="6273"/>
                  </a:lnTo>
                  <a:close/>
                </a:path>
                <a:path w="43179" h="8255">
                  <a:moveTo>
                    <a:pt x="23444" y="6134"/>
                  </a:moveTo>
                  <a:lnTo>
                    <a:pt x="23317" y="6083"/>
                  </a:lnTo>
                  <a:lnTo>
                    <a:pt x="23126" y="5473"/>
                  </a:lnTo>
                  <a:lnTo>
                    <a:pt x="23012" y="3810"/>
                  </a:lnTo>
                  <a:lnTo>
                    <a:pt x="22898" y="3644"/>
                  </a:lnTo>
                  <a:lnTo>
                    <a:pt x="22771" y="3492"/>
                  </a:lnTo>
                  <a:lnTo>
                    <a:pt x="22593" y="3365"/>
                  </a:lnTo>
                  <a:lnTo>
                    <a:pt x="22352" y="3263"/>
                  </a:lnTo>
                  <a:lnTo>
                    <a:pt x="22618" y="3124"/>
                  </a:lnTo>
                  <a:lnTo>
                    <a:pt x="22821" y="2959"/>
                  </a:lnTo>
                  <a:lnTo>
                    <a:pt x="23075" y="2578"/>
                  </a:lnTo>
                  <a:lnTo>
                    <a:pt x="23101" y="914"/>
                  </a:lnTo>
                  <a:lnTo>
                    <a:pt x="22923" y="622"/>
                  </a:lnTo>
                  <a:lnTo>
                    <a:pt x="22377" y="381"/>
                  </a:lnTo>
                  <a:lnTo>
                    <a:pt x="22377" y="1447"/>
                  </a:lnTo>
                  <a:lnTo>
                    <a:pt x="22263" y="2578"/>
                  </a:lnTo>
                  <a:lnTo>
                    <a:pt x="21805" y="2882"/>
                  </a:lnTo>
                  <a:lnTo>
                    <a:pt x="21501" y="2959"/>
                  </a:lnTo>
                  <a:lnTo>
                    <a:pt x="19189" y="2959"/>
                  </a:lnTo>
                  <a:lnTo>
                    <a:pt x="19189" y="863"/>
                  </a:lnTo>
                  <a:lnTo>
                    <a:pt x="21501" y="863"/>
                  </a:lnTo>
                  <a:lnTo>
                    <a:pt x="21729" y="914"/>
                  </a:lnTo>
                  <a:lnTo>
                    <a:pt x="22212" y="1155"/>
                  </a:lnTo>
                  <a:lnTo>
                    <a:pt x="22377" y="1447"/>
                  </a:lnTo>
                  <a:lnTo>
                    <a:pt x="22377" y="381"/>
                  </a:lnTo>
                  <a:lnTo>
                    <a:pt x="22047" y="228"/>
                  </a:lnTo>
                  <a:lnTo>
                    <a:pt x="21666" y="165"/>
                  </a:lnTo>
                  <a:lnTo>
                    <a:pt x="18364" y="165"/>
                  </a:lnTo>
                  <a:lnTo>
                    <a:pt x="18364" y="6273"/>
                  </a:lnTo>
                  <a:lnTo>
                    <a:pt x="19189" y="6273"/>
                  </a:lnTo>
                  <a:lnTo>
                    <a:pt x="19189" y="3644"/>
                  </a:lnTo>
                  <a:lnTo>
                    <a:pt x="21424" y="3644"/>
                  </a:lnTo>
                  <a:lnTo>
                    <a:pt x="21666" y="3683"/>
                  </a:lnTo>
                  <a:lnTo>
                    <a:pt x="22110" y="3898"/>
                  </a:lnTo>
                  <a:lnTo>
                    <a:pt x="22199" y="4064"/>
                  </a:lnTo>
                  <a:lnTo>
                    <a:pt x="22326" y="5473"/>
                  </a:lnTo>
                  <a:lnTo>
                    <a:pt x="22428" y="6273"/>
                  </a:lnTo>
                  <a:lnTo>
                    <a:pt x="23444" y="6273"/>
                  </a:lnTo>
                  <a:lnTo>
                    <a:pt x="23444" y="6134"/>
                  </a:lnTo>
                  <a:close/>
                </a:path>
                <a:path w="43179" h="8255">
                  <a:moveTo>
                    <a:pt x="26314" y="8013"/>
                  </a:moveTo>
                  <a:lnTo>
                    <a:pt x="25895" y="7239"/>
                  </a:lnTo>
                  <a:lnTo>
                    <a:pt x="25628" y="6654"/>
                  </a:lnTo>
                  <a:lnTo>
                    <a:pt x="25260" y="5575"/>
                  </a:lnTo>
                  <a:lnTo>
                    <a:pt x="25158" y="4838"/>
                  </a:lnTo>
                  <a:lnTo>
                    <a:pt x="25158" y="3238"/>
                  </a:lnTo>
                  <a:lnTo>
                    <a:pt x="25247" y="2540"/>
                  </a:lnTo>
                  <a:lnTo>
                    <a:pt x="25577" y="1524"/>
                  </a:lnTo>
                  <a:lnTo>
                    <a:pt x="25857" y="901"/>
                  </a:lnTo>
                  <a:lnTo>
                    <a:pt x="26301" y="63"/>
                  </a:lnTo>
                  <a:lnTo>
                    <a:pt x="25781" y="63"/>
                  </a:lnTo>
                  <a:lnTo>
                    <a:pt x="25260" y="863"/>
                  </a:lnTo>
                  <a:lnTo>
                    <a:pt x="24917" y="1485"/>
                  </a:lnTo>
                  <a:lnTo>
                    <a:pt x="24498" y="2527"/>
                  </a:lnTo>
                  <a:lnTo>
                    <a:pt x="24371" y="3263"/>
                  </a:lnTo>
                  <a:lnTo>
                    <a:pt x="24384" y="4533"/>
                  </a:lnTo>
                  <a:lnTo>
                    <a:pt x="25057" y="6794"/>
                  </a:lnTo>
                  <a:lnTo>
                    <a:pt x="25806" y="8013"/>
                  </a:lnTo>
                  <a:lnTo>
                    <a:pt x="26314" y="8013"/>
                  </a:lnTo>
                  <a:close/>
                </a:path>
                <a:path w="43179" h="8255">
                  <a:moveTo>
                    <a:pt x="31000" y="1625"/>
                  </a:moveTo>
                  <a:lnTo>
                    <a:pt x="30848" y="1206"/>
                  </a:lnTo>
                  <a:lnTo>
                    <a:pt x="30213" y="469"/>
                  </a:lnTo>
                  <a:lnTo>
                    <a:pt x="29718" y="292"/>
                  </a:lnTo>
                  <a:lnTo>
                    <a:pt x="28206" y="292"/>
                  </a:lnTo>
                  <a:lnTo>
                    <a:pt x="27635" y="584"/>
                  </a:lnTo>
                  <a:lnTo>
                    <a:pt x="27127" y="1485"/>
                  </a:lnTo>
                  <a:lnTo>
                    <a:pt x="27038" y="1905"/>
                  </a:lnTo>
                  <a:lnTo>
                    <a:pt x="27025" y="2425"/>
                  </a:lnTo>
                  <a:lnTo>
                    <a:pt x="27787" y="2425"/>
                  </a:lnTo>
                  <a:lnTo>
                    <a:pt x="27800" y="2057"/>
                  </a:lnTo>
                  <a:lnTo>
                    <a:pt x="27863" y="1765"/>
                  </a:lnTo>
                  <a:lnTo>
                    <a:pt x="28155" y="1168"/>
                  </a:lnTo>
                  <a:lnTo>
                    <a:pt x="28511" y="977"/>
                  </a:lnTo>
                  <a:lnTo>
                    <a:pt x="29375" y="977"/>
                  </a:lnTo>
                  <a:lnTo>
                    <a:pt x="29654" y="1079"/>
                  </a:lnTo>
                  <a:lnTo>
                    <a:pt x="30073" y="1485"/>
                  </a:lnTo>
                  <a:lnTo>
                    <a:pt x="30175" y="1765"/>
                  </a:lnTo>
                  <a:lnTo>
                    <a:pt x="30175" y="2413"/>
                  </a:lnTo>
                  <a:lnTo>
                    <a:pt x="30060" y="2679"/>
                  </a:lnTo>
                  <a:lnTo>
                    <a:pt x="29692" y="3048"/>
                  </a:lnTo>
                  <a:lnTo>
                    <a:pt x="29438" y="3225"/>
                  </a:lnTo>
                  <a:lnTo>
                    <a:pt x="27749" y="4203"/>
                  </a:lnTo>
                  <a:lnTo>
                    <a:pt x="27381" y="4546"/>
                  </a:lnTo>
                  <a:lnTo>
                    <a:pt x="27203" y="4927"/>
                  </a:lnTo>
                  <a:lnTo>
                    <a:pt x="27012" y="5308"/>
                  </a:lnTo>
                  <a:lnTo>
                    <a:pt x="26911" y="5753"/>
                  </a:lnTo>
                  <a:lnTo>
                    <a:pt x="26885" y="6273"/>
                  </a:lnTo>
                  <a:lnTo>
                    <a:pt x="30975" y="6273"/>
                  </a:lnTo>
                  <a:lnTo>
                    <a:pt x="30975" y="5562"/>
                  </a:lnTo>
                  <a:lnTo>
                    <a:pt x="27724" y="5562"/>
                  </a:lnTo>
                  <a:lnTo>
                    <a:pt x="27787" y="5270"/>
                  </a:lnTo>
                  <a:lnTo>
                    <a:pt x="27965" y="5003"/>
                  </a:lnTo>
                  <a:lnTo>
                    <a:pt x="28397" y="4622"/>
                  </a:lnTo>
                  <a:lnTo>
                    <a:pt x="28613" y="4483"/>
                  </a:lnTo>
                  <a:lnTo>
                    <a:pt x="29959" y="3733"/>
                  </a:lnTo>
                  <a:lnTo>
                    <a:pt x="30302" y="3492"/>
                  </a:lnTo>
                  <a:lnTo>
                    <a:pt x="30835" y="2959"/>
                  </a:lnTo>
                  <a:lnTo>
                    <a:pt x="31000" y="2552"/>
                  </a:lnTo>
                  <a:lnTo>
                    <a:pt x="31000" y="1625"/>
                  </a:lnTo>
                  <a:close/>
                </a:path>
                <a:path w="43179" h="8255">
                  <a:moveTo>
                    <a:pt x="35737" y="3746"/>
                  </a:moveTo>
                  <a:lnTo>
                    <a:pt x="35534" y="3302"/>
                  </a:lnTo>
                  <a:lnTo>
                    <a:pt x="34785" y="2590"/>
                  </a:lnTo>
                  <a:lnTo>
                    <a:pt x="34315" y="2413"/>
                  </a:lnTo>
                  <a:lnTo>
                    <a:pt x="33477" y="2413"/>
                  </a:lnTo>
                  <a:lnTo>
                    <a:pt x="33223" y="2463"/>
                  </a:lnTo>
                  <a:lnTo>
                    <a:pt x="32880" y="2603"/>
                  </a:lnTo>
                  <a:lnTo>
                    <a:pt x="32753" y="2679"/>
                  </a:lnTo>
                  <a:lnTo>
                    <a:pt x="32613" y="2794"/>
                  </a:lnTo>
                  <a:lnTo>
                    <a:pt x="32854" y="1130"/>
                  </a:lnTo>
                  <a:lnTo>
                    <a:pt x="35394" y="1130"/>
                  </a:lnTo>
                  <a:lnTo>
                    <a:pt x="35394" y="406"/>
                  </a:lnTo>
                  <a:lnTo>
                    <a:pt x="32296" y="406"/>
                  </a:lnTo>
                  <a:lnTo>
                    <a:pt x="31851" y="3619"/>
                  </a:lnTo>
                  <a:lnTo>
                    <a:pt x="32499" y="3657"/>
                  </a:lnTo>
                  <a:lnTo>
                    <a:pt x="32626" y="3479"/>
                  </a:lnTo>
                  <a:lnTo>
                    <a:pt x="32778" y="3340"/>
                  </a:lnTo>
                  <a:lnTo>
                    <a:pt x="33159" y="3149"/>
                  </a:lnTo>
                  <a:lnTo>
                    <a:pt x="33375" y="3086"/>
                  </a:lnTo>
                  <a:lnTo>
                    <a:pt x="33985" y="3086"/>
                  </a:lnTo>
                  <a:lnTo>
                    <a:pt x="34290" y="3213"/>
                  </a:lnTo>
                  <a:lnTo>
                    <a:pt x="34798" y="3657"/>
                  </a:lnTo>
                  <a:lnTo>
                    <a:pt x="34925" y="3987"/>
                  </a:lnTo>
                  <a:lnTo>
                    <a:pt x="34925" y="4749"/>
                  </a:lnTo>
                  <a:lnTo>
                    <a:pt x="34823" y="5054"/>
                  </a:lnTo>
                  <a:lnTo>
                    <a:pt x="34391" y="5626"/>
                  </a:lnTo>
                  <a:lnTo>
                    <a:pt x="34061" y="5765"/>
                  </a:lnTo>
                  <a:lnTo>
                    <a:pt x="33388" y="5765"/>
                  </a:lnTo>
                  <a:lnTo>
                    <a:pt x="33185" y="5727"/>
                  </a:lnTo>
                  <a:lnTo>
                    <a:pt x="32651" y="5473"/>
                  </a:lnTo>
                  <a:lnTo>
                    <a:pt x="32461" y="5181"/>
                  </a:lnTo>
                  <a:lnTo>
                    <a:pt x="32410" y="4749"/>
                  </a:lnTo>
                  <a:lnTo>
                    <a:pt x="31623" y="4749"/>
                  </a:lnTo>
                  <a:lnTo>
                    <a:pt x="31673" y="5321"/>
                  </a:lnTo>
                  <a:lnTo>
                    <a:pt x="31889" y="5740"/>
                  </a:lnTo>
                  <a:lnTo>
                    <a:pt x="32626" y="6286"/>
                  </a:lnTo>
                  <a:lnTo>
                    <a:pt x="33058" y="6426"/>
                  </a:lnTo>
                  <a:lnTo>
                    <a:pt x="34302" y="6426"/>
                  </a:lnTo>
                  <a:lnTo>
                    <a:pt x="34861" y="6210"/>
                  </a:lnTo>
                  <a:lnTo>
                    <a:pt x="35560" y="5346"/>
                  </a:lnTo>
                  <a:lnTo>
                    <a:pt x="35737" y="4851"/>
                  </a:lnTo>
                  <a:lnTo>
                    <a:pt x="35737" y="3746"/>
                  </a:lnTo>
                  <a:close/>
                </a:path>
                <a:path w="43179" h="8255">
                  <a:moveTo>
                    <a:pt x="40474" y="3746"/>
                  </a:moveTo>
                  <a:lnTo>
                    <a:pt x="40284" y="3302"/>
                  </a:lnTo>
                  <a:lnTo>
                    <a:pt x="39522" y="2590"/>
                  </a:lnTo>
                  <a:lnTo>
                    <a:pt x="39052" y="2413"/>
                  </a:lnTo>
                  <a:lnTo>
                    <a:pt x="38214" y="2413"/>
                  </a:lnTo>
                  <a:lnTo>
                    <a:pt x="37960" y="2463"/>
                  </a:lnTo>
                  <a:lnTo>
                    <a:pt x="37617" y="2603"/>
                  </a:lnTo>
                  <a:lnTo>
                    <a:pt x="37490" y="2679"/>
                  </a:lnTo>
                  <a:lnTo>
                    <a:pt x="37350" y="2794"/>
                  </a:lnTo>
                  <a:lnTo>
                    <a:pt x="37604" y="1130"/>
                  </a:lnTo>
                  <a:lnTo>
                    <a:pt x="40132" y="1130"/>
                  </a:lnTo>
                  <a:lnTo>
                    <a:pt x="40132" y="406"/>
                  </a:lnTo>
                  <a:lnTo>
                    <a:pt x="37045" y="406"/>
                  </a:lnTo>
                  <a:lnTo>
                    <a:pt x="36588" y="3619"/>
                  </a:lnTo>
                  <a:lnTo>
                    <a:pt x="37236" y="3657"/>
                  </a:lnTo>
                  <a:lnTo>
                    <a:pt x="37363" y="3479"/>
                  </a:lnTo>
                  <a:lnTo>
                    <a:pt x="37515" y="3340"/>
                  </a:lnTo>
                  <a:lnTo>
                    <a:pt x="37896" y="3149"/>
                  </a:lnTo>
                  <a:lnTo>
                    <a:pt x="38112" y="3086"/>
                  </a:lnTo>
                  <a:lnTo>
                    <a:pt x="38722" y="3086"/>
                  </a:lnTo>
                  <a:lnTo>
                    <a:pt x="39027" y="3213"/>
                  </a:lnTo>
                  <a:lnTo>
                    <a:pt x="39535" y="3657"/>
                  </a:lnTo>
                  <a:lnTo>
                    <a:pt x="39662" y="3987"/>
                  </a:lnTo>
                  <a:lnTo>
                    <a:pt x="39662" y="4749"/>
                  </a:lnTo>
                  <a:lnTo>
                    <a:pt x="39560" y="5054"/>
                  </a:lnTo>
                  <a:lnTo>
                    <a:pt x="39128" y="5626"/>
                  </a:lnTo>
                  <a:lnTo>
                    <a:pt x="38798" y="5765"/>
                  </a:lnTo>
                  <a:lnTo>
                    <a:pt x="38125" y="5765"/>
                  </a:lnTo>
                  <a:lnTo>
                    <a:pt x="37922" y="5727"/>
                  </a:lnTo>
                  <a:lnTo>
                    <a:pt x="37401" y="5473"/>
                  </a:lnTo>
                  <a:lnTo>
                    <a:pt x="37198" y="5181"/>
                  </a:lnTo>
                  <a:lnTo>
                    <a:pt x="37147" y="4749"/>
                  </a:lnTo>
                  <a:lnTo>
                    <a:pt x="36372" y="4749"/>
                  </a:lnTo>
                  <a:lnTo>
                    <a:pt x="36410" y="5321"/>
                  </a:lnTo>
                  <a:lnTo>
                    <a:pt x="36626" y="5740"/>
                  </a:lnTo>
                  <a:lnTo>
                    <a:pt x="37376" y="6286"/>
                  </a:lnTo>
                  <a:lnTo>
                    <a:pt x="37795" y="6426"/>
                  </a:lnTo>
                  <a:lnTo>
                    <a:pt x="39052" y="6426"/>
                  </a:lnTo>
                  <a:lnTo>
                    <a:pt x="39598" y="6210"/>
                  </a:lnTo>
                  <a:lnTo>
                    <a:pt x="40297" y="5346"/>
                  </a:lnTo>
                  <a:lnTo>
                    <a:pt x="40474" y="4851"/>
                  </a:lnTo>
                  <a:lnTo>
                    <a:pt x="40474" y="3746"/>
                  </a:lnTo>
                  <a:close/>
                </a:path>
                <a:path w="43179" h="8255">
                  <a:moveTo>
                    <a:pt x="43065" y="3670"/>
                  </a:moveTo>
                  <a:lnTo>
                    <a:pt x="41617" y="63"/>
                  </a:lnTo>
                  <a:lnTo>
                    <a:pt x="41122" y="63"/>
                  </a:lnTo>
                  <a:lnTo>
                    <a:pt x="41529" y="825"/>
                  </a:lnTo>
                  <a:lnTo>
                    <a:pt x="41795" y="1422"/>
                  </a:lnTo>
                  <a:lnTo>
                    <a:pt x="42164" y="2501"/>
                  </a:lnTo>
                  <a:lnTo>
                    <a:pt x="42278" y="3238"/>
                  </a:lnTo>
                  <a:lnTo>
                    <a:pt x="42278" y="4838"/>
                  </a:lnTo>
                  <a:lnTo>
                    <a:pt x="42176" y="5537"/>
                  </a:lnTo>
                  <a:lnTo>
                    <a:pt x="41859" y="6527"/>
                  </a:lnTo>
                  <a:lnTo>
                    <a:pt x="41567" y="7150"/>
                  </a:lnTo>
                  <a:lnTo>
                    <a:pt x="41135" y="8013"/>
                  </a:lnTo>
                  <a:lnTo>
                    <a:pt x="41656" y="8013"/>
                  </a:lnTo>
                  <a:lnTo>
                    <a:pt x="42164" y="7200"/>
                  </a:lnTo>
                  <a:lnTo>
                    <a:pt x="42506" y="6591"/>
                  </a:lnTo>
                  <a:lnTo>
                    <a:pt x="42938" y="5537"/>
                  </a:lnTo>
                  <a:lnTo>
                    <a:pt x="43065" y="4813"/>
                  </a:lnTo>
                  <a:lnTo>
                    <a:pt x="43065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3" name="object 74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60445" y="2391215"/>
              <a:ext cx="251052" cy="85997"/>
            </a:xfrm>
            <a:prstGeom prst="rect">
              <a:avLst/>
            </a:prstGeom>
          </p:spPr>
        </p:pic>
        <p:sp>
          <p:nvSpPr>
            <p:cNvPr id="744" name="object 744"/>
            <p:cNvSpPr/>
            <p:nvPr/>
          </p:nvSpPr>
          <p:spPr>
            <a:xfrm>
              <a:off x="5513959" y="2396896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2768" y="1765"/>
                  </a:moveTo>
                  <a:lnTo>
                    <a:pt x="1968" y="1765"/>
                  </a:lnTo>
                  <a:lnTo>
                    <a:pt x="1968" y="381"/>
                  </a:lnTo>
                  <a:lnTo>
                    <a:pt x="685" y="381"/>
                  </a:lnTo>
                  <a:lnTo>
                    <a:pt x="685" y="1765"/>
                  </a:lnTo>
                  <a:lnTo>
                    <a:pt x="0" y="1765"/>
                  </a:lnTo>
                  <a:lnTo>
                    <a:pt x="0" y="2679"/>
                  </a:lnTo>
                  <a:lnTo>
                    <a:pt x="685" y="2679"/>
                  </a:lnTo>
                  <a:lnTo>
                    <a:pt x="685" y="6045"/>
                  </a:lnTo>
                  <a:lnTo>
                    <a:pt x="762" y="6261"/>
                  </a:lnTo>
                  <a:lnTo>
                    <a:pt x="1130" y="6654"/>
                  </a:lnTo>
                  <a:lnTo>
                    <a:pt x="1549" y="6756"/>
                  </a:lnTo>
                  <a:lnTo>
                    <a:pt x="2768" y="6718"/>
                  </a:lnTo>
                  <a:lnTo>
                    <a:pt x="2768" y="5740"/>
                  </a:lnTo>
                  <a:lnTo>
                    <a:pt x="2260" y="5753"/>
                  </a:lnTo>
                  <a:lnTo>
                    <a:pt x="2095" y="5727"/>
                  </a:lnTo>
                  <a:lnTo>
                    <a:pt x="1968" y="5499"/>
                  </a:lnTo>
                  <a:lnTo>
                    <a:pt x="1968" y="2679"/>
                  </a:lnTo>
                  <a:lnTo>
                    <a:pt x="2768" y="2679"/>
                  </a:lnTo>
                  <a:lnTo>
                    <a:pt x="2768" y="1765"/>
                  </a:lnTo>
                  <a:close/>
                </a:path>
                <a:path w="48895" h="6985">
                  <a:moveTo>
                    <a:pt x="6464" y="1612"/>
                  </a:moveTo>
                  <a:lnTo>
                    <a:pt x="5905" y="1600"/>
                  </a:lnTo>
                  <a:lnTo>
                    <a:pt x="5588" y="1701"/>
                  </a:lnTo>
                  <a:lnTo>
                    <a:pt x="5194" y="2032"/>
                  </a:lnTo>
                  <a:lnTo>
                    <a:pt x="5016" y="2247"/>
                  </a:lnTo>
                  <a:lnTo>
                    <a:pt x="4826" y="2578"/>
                  </a:lnTo>
                  <a:lnTo>
                    <a:pt x="4826" y="1714"/>
                  </a:lnTo>
                  <a:lnTo>
                    <a:pt x="3594" y="1714"/>
                  </a:lnTo>
                  <a:lnTo>
                    <a:pt x="3594" y="6667"/>
                  </a:lnTo>
                  <a:lnTo>
                    <a:pt x="4889" y="6667"/>
                  </a:lnTo>
                  <a:lnTo>
                    <a:pt x="4889" y="3911"/>
                  </a:lnTo>
                  <a:lnTo>
                    <a:pt x="4940" y="3606"/>
                  </a:lnTo>
                  <a:lnTo>
                    <a:pt x="5219" y="3073"/>
                  </a:lnTo>
                  <a:lnTo>
                    <a:pt x="5575" y="2908"/>
                  </a:lnTo>
                  <a:lnTo>
                    <a:pt x="6096" y="2908"/>
                  </a:lnTo>
                  <a:lnTo>
                    <a:pt x="6464" y="2933"/>
                  </a:lnTo>
                  <a:lnTo>
                    <a:pt x="6464" y="1612"/>
                  </a:lnTo>
                  <a:close/>
                </a:path>
                <a:path w="48895" h="6985">
                  <a:moveTo>
                    <a:pt x="11518" y="6667"/>
                  </a:moveTo>
                  <a:lnTo>
                    <a:pt x="11468" y="6438"/>
                  </a:lnTo>
                  <a:lnTo>
                    <a:pt x="11264" y="6083"/>
                  </a:lnTo>
                  <a:lnTo>
                    <a:pt x="11264" y="5880"/>
                  </a:lnTo>
                  <a:lnTo>
                    <a:pt x="11252" y="4254"/>
                  </a:lnTo>
                  <a:lnTo>
                    <a:pt x="11252" y="2641"/>
                  </a:lnTo>
                  <a:lnTo>
                    <a:pt x="11036" y="2133"/>
                  </a:lnTo>
                  <a:lnTo>
                    <a:pt x="10198" y="1701"/>
                  </a:lnTo>
                  <a:lnTo>
                    <a:pt x="9944" y="1651"/>
                  </a:lnTo>
                  <a:lnTo>
                    <a:pt x="9944" y="4254"/>
                  </a:lnTo>
                  <a:lnTo>
                    <a:pt x="9931" y="5181"/>
                  </a:lnTo>
                  <a:lnTo>
                    <a:pt x="9817" y="5473"/>
                  </a:lnTo>
                  <a:lnTo>
                    <a:pt x="9347" y="5803"/>
                  </a:lnTo>
                  <a:lnTo>
                    <a:pt x="9093" y="5880"/>
                  </a:lnTo>
                  <a:lnTo>
                    <a:pt x="8636" y="5880"/>
                  </a:lnTo>
                  <a:lnTo>
                    <a:pt x="8496" y="5829"/>
                  </a:lnTo>
                  <a:lnTo>
                    <a:pt x="8242" y="5638"/>
                  </a:lnTo>
                  <a:lnTo>
                    <a:pt x="8280" y="4826"/>
                  </a:lnTo>
                  <a:lnTo>
                    <a:pt x="8597" y="4635"/>
                  </a:lnTo>
                  <a:lnTo>
                    <a:pt x="8801" y="4572"/>
                  </a:lnTo>
                  <a:lnTo>
                    <a:pt x="9613" y="4419"/>
                  </a:lnTo>
                  <a:lnTo>
                    <a:pt x="9944" y="4254"/>
                  </a:lnTo>
                  <a:lnTo>
                    <a:pt x="9944" y="1651"/>
                  </a:lnTo>
                  <a:lnTo>
                    <a:pt x="9702" y="1600"/>
                  </a:lnTo>
                  <a:lnTo>
                    <a:pt x="8331" y="1600"/>
                  </a:lnTo>
                  <a:lnTo>
                    <a:pt x="7747" y="1816"/>
                  </a:lnTo>
                  <a:lnTo>
                    <a:pt x="7188" y="2527"/>
                  </a:lnTo>
                  <a:lnTo>
                    <a:pt x="7073" y="2882"/>
                  </a:lnTo>
                  <a:lnTo>
                    <a:pt x="7048" y="3314"/>
                  </a:lnTo>
                  <a:lnTo>
                    <a:pt x="8293" y="3314"/>
                  </a:lnTo>
                  <a:lnTo>
                    <a:pt x="8382" y="2971"/>
                  </a:lnTo>
                  <a:lnTo>
                    <a:pt x="8597" y="2717"/>
                  </a:lnTo>
                  <a:lnTo>
                    <a:pt x="8813" y="2641"/>
                  </a:lnTo>
                  <a:lnTo>
                    <a:pt x="9398" y="2641"/>
                  </a:lnTo>
                  <a:lnTo>
                    <a:pt x="9601" y="2679"/>
                  </a:lnTo>
                  <a:lnTo>
                    <a:pt x="9880" y="2832"/>
                  </a:lnTo>
                  <a:lnTo>
                    <a:pt x="9867" y="3467"/>
                  </a:lnTo>
                  <a:lnTo>
                    <a:pt x="9575" y="3581"/>
                  </a:lnTo>
                  <a:lnTo>
                    <a:pt x="8229" y="3771"/>
                  </a:lnTo>
                  <a:lnTo>
                    <a:pt x="7848" y="3873"/>
                  </a:lnTo>
                  <a:lnTo>
                    <a:pt x="7124" y="4305"/>
                  </a:lnTo>
                  <a:lnTo>
                    <a:pt x="6934" y="4635"/>
                  </a:lnTo>
                  <a:lnTo>
                    <a:pt x="7023" y="6184"/>
                  </a:lnTo>
                  <a:lnTo>
                    <a:pt x="7620" y="6692"/>
                  </a:lnTo>
                  <a:lnTo>
                    <a:pt x="7988" y="6819"/>
                  </a:lnTo>
                  <a:lnTo>
                    <a:pt x="8788" y="6819"/>
                  </a:lnTo>
                  <a:lnTo>
                    <a:pt x="9093" y="6743"/>
                  </a:lnTo>
                  <a:lnTo>
                    <a:pt x="9690" y="6388"/>
                  </a:lnTo>
                  <a:lnTo>
                    <a:pt x="9994" y="6083"/>
                  </a:lnTo>
                  <a:lnTo>
                    <a:pt x="10109" y="6667"/>
                  </a:lnTo>
                  <a:lnTo>
                    <a:pt x="11518" y="6667"/>
                  </a:lnTo>
                  <a:close/>
                </a:path>
                <a:path w="48895" h="6985">
                  <a:moveTo>
                    <a:pt x="16878" y="2717"/>
                  </a:moveTo>
                  <a:lnTo>
                    <a:pt x="16713" y="2260"/>
                  </a:lnTo>
                  <a:lnTo>
                    <a:pt x="16395" y="1993"/>
                  </a:lnTo>
                  <a:lnTo>
                    <a:pt x="16065" y="1727"/>
                  </a:lnTo>
                  <a:lnTo>
                    <a:pt x="15646" y="1600"/>
                  </a:lnTo>
                  <a:lnTo>
                    <a:pt x="14719" y="1600"/>
                  </a:lnTo>
                  <a:lnTo>
                    <a:pt x="14389" y="1701"/>
                  </a:lnTo>
                  <a:lnTo>
                    <a:pt x="13970" y="2006"/>
                  </a:lnTo>
                  <a:lnTo>
                    <a:pt x="13817" y="2197"/>
                  </a:lnTo>
                  <a:lnTo>
                    <a:pt x="13652" y="2451"/>
                  </a:lnTo>
                  <a:lnTo>
                    <a:pt x="13652" y="1727"/>
                  </a:lnTo>
                  <a:lnTo>
                    <a:pt x="12407" y="1727"/>
                  </a:lnTo>
                  <a:lnTo>
                    <a:pt x="12407" y="6667"/>
                  </a:lnTo>
                  <a:lnTo>
                    <a:pt x="13690" y="6667"/>
                  </a:lnTo>
                  <a:lnTo>
                    <a:pt x="13690" y="3683"/>
                  </a:lnTo>
                  <a:lnTo>
                    <a:pt x="13728" y="3429"/>
                  </a:lnTo>
                  <a:lnTo>
                    <a:pt x="13982" y="2857"/>
                  </a:lnTo>
                  <a:lnTo>
                    <a:pt x="14287" y="2679"/>
                  </a:lnTo>
                  <a:lnTo>
                    <a:pt x="15074" y="2679"/>
                  </a:lnTo>
                  <a:lnTo>
                    <a:pt x="15316" y="2806"/>
                  </a:lnTo>
                  <a:lnTo>
                    <a:pt x="15519" y="3200"/>
                  </a:lnTo>
                  <a:lnTo>
                    <a:pt x="15557" y="3390"/>
                  </a:lnTo>
                  <a:lnTo>
                    <a:pt x="15557" y="6667"/>
                  </a:lnTo>
                  <a:lnTo>
                    <a:pt x="16878" y="6667"/>
                  </a:lnTo>
                  <a:lnTo>
                    <a:pt x="16878" y="2717"/>
                  </a:lnTo>
                  <a:close/>
                </a:path>
                <a:path w="48895" h="6985">
                  <a:moveTo>
                    <a:pt x="22288" y="4800"/>
                  </a:moveTo>
                  <a:lnTo>
                    <a:pt x="19977" y="3517"/>
                  </a:lnTo>
                  <a:lnTo>
                    <a:pt x="19519" y="3403"/>
                  </a:lnTo>
                  <a:lnTo>
                    <a:pt x="19278" y="3263"/>
                  </a:lnTo>
                  <a:lnTo>
                    <a:pt x="19202" y="2882"/>
                  </a:lnTo>
                  <a:lnTo>
                    <a:pt x="19507" y="2603"/>
                  </a:lnTo>
                  <a:lnTo>
                    <a:pt x="19710" y="2565"/>
                  </a:lnTo>
                  <a:lnTo>
                    <a:pt x="20332" y="2565"/>
                  </a:lnTo>
                  <a:lnTo>
                    <a:pt x="20574" y="2654"/>
                  </a:lnTo>
                  <a:lnTo>
                    <a:pt x="20789" y="2933"/>
                  </a:lnTo>
                  <a:lnTo>
                    <a:pt x="20840" y="3060"/>
                  </a:lnTo>
                  <a:lnTo>
                    <a:pt x="20853" y="3225"/>
                  </a:lnTo>
                  <a:lnTo>
                    <a:pt x="22148" y="3225"/>
                  </a:lnTo>
                  <a:lnTo>
                    <a:pt x="22085" y="2616"/>
                  </a:lnTo>
                  <a:lnTo>
                    <a:pt x="21869" y="2197"/>
                  </a:lnTo>
                  <a:lnTo>
                    <a:pt x="21082" y="1701"/>
                  </a:lnTo>
                  <a:lnTo>
                    <a:pt x="20586" y="1574"/>
                  </a:lnTo>
                  <a:lnTo>
                    <a:pt x="19316" y="1574"/>
                  </a:lnTo>
                  <a:lnTo>
                    <a:pt x="18808" y="1739"/>
                  </a:lnTo>
                  <a:lnTo>
                    <a:pt x="18097" y="2400"/>
                  </a:lnTo>
                  <a:lnTo>
                    <a:pt x="17919" y="2794"/>
                  </a:lnTo>
                  <a:lnTo>
                    <a:pt x="17919" y="3632"/>
                  </a:lnTo>
                  <a:lnTo>
                    <a:pt x="18034" y="3937"/>
                  </a:lnTo>
                  <a:lnTo>
                    <a:pt x="18491" y="4343"/>
                  </a:lnTo>
                  <a:lnTo>
                    <a:pt x="18884" y="4521"/>
                  </a:lnTo>
                  <a:lnTo>
                    <a:pt x="20218" y="4851"/>
                  </a:lnTo>
                  <a:lnTo>
                    <a:pt x="20675" y="4978"/>
                  </a:lnTo>
                  <a:lnTo>
                    <a:pt x="20916" y="5118"/>
                  </a:lnTo>
                  <a:lnTo>
                    <a:pt x="20980" y="5537"/>
                  </a:lnTo>
                  <a:lnTo>
                    <a:pt x="20599" y="5791"/>
                  </a:lnTo>
                  <a:lnTo>
                    <a:pt x="20396" y="5829"/>
                  </a:lnTo>
                  <a:lnTo>
                    <a:pt x="19710" y="5829"/>
                  </a:lnTo>
                  <a:lnTo>
                    <a:pt x="19418" y="5753"/>
                  </a:lnTo>
                  <a:lnTo>
                    <a:pt x="19164" y="5486"/>
                  </a:lnTo>
                  <a:lnTo>
                    <a:pt x="19100" y="5308"/>
                  </a:lnTo>
                  <a:lnTo>
                    <a:pt x="19075" y="5080"/>
                  </a:lnTo>
                  <a:lnTo>
                    <a:pt x="17767" y="5080"/>
                  </a:lnTo>
                  <a:lnTo>
                    <a:pt x="17767" y="5588"/>
                  </a:lnTo>
                  <a:lnTo>
                    <a:pt x="17957" y="6019"/>
                  </a:lnTo>
                  <a:lnTo>
                    <a:pt x="18694" y="6667"/>
                  </a:lnTo>
                  <a:lnTo>
                    <a:pt x="19265" y="6832"/>
                  </a:lnTo>
                  <a:lnTo>
                    <a:pt x="20815" y="6832"/>
                  </a:lnTo>
                  <a:lnTo>
                    <a:pt x="21374" y="6680"/>
                  </a:lnTo>
                  <a:lnTo>
                    <a:pt x="22098" y="6057"/>
                  </a:lnTo>
                  <a:lnTo>
                    <a:pt x="22288" y="5651"/>
                  </a:lnTo>
                  <a:lnTo>
                    <a:pt x="22288" y="4800"/>
                  </a:lnTo>
                  <a:close/>
                </a:path>
                <a:path w="48895" h="6985">
                  <a:moveTo>
                    <a:pt x="27520" y="3492"/>
                  </a:moveTo>
                  <a:lnTo>
                    <a:pt x="27444" y="2781"/>
                  </a:lnTo>
                  <a:lnTo>
                    <a:pt x="27216" y="2298"/>
                  </a:lnTo>
                  <a:lnTo>
                    <a:pt x="26428" y="1739"/>
                  </a:lnTo>
                  <a:lnTo>
                    <a:pt x="25920" y="1600"/>
                  </a:lnTo>
                  <a:lnTo>
                    <a:pt x="24574" y="1600"/>
                  </a:lnTo>
                  <a:lnTo>
                    <a:pt x="24003" y="1828"/>
                  </a:lnTo>
                  <a:lnTo>
                    <a:pt x="23164" y="2781"/>
                  </a:lnTo>
                  <a:lnTo>
                    <a:pt x="22961" y="3441"/>
                  </a:lnTo>
                  <a:lnTo>
                    <a:pt x="22961" y="5041"/>
                  </a:lnTo>
                  <a:lnTo>
                    <a:pt x="23152" y="5651"/>
                  </a:lnTo>
                  <a:lnTo>
                    <a:pt x="23901" y="6604"/>
                  </a:lnTo>
                  <a:lnTo>
                    <a:pt x="24485" y="6832"/>
                  </a:lnTo>
                  <a:lnTo>
                    <a:pt x="26073" y="6832"/>
                  </a:lnTo>
                  <a:lnTo>
                    <a:pt x="26162" y="5130"/>
                  </a:lnTo>
                  <a:lnTo>
                    <a:pt x="26085" y="5346"/>
                  </a:lnTo>
                  <a:lnTo>
                    <a:pt x="25831" y="5676"/>
                  </a:lnTo>
                  <a:lnTo>
                    <a:pt x="25615" y="5753"/>
                  </a:lnTo>
                  <a:lnTo>
                    <a:pt x="24892" y="5753"/>
                  </a:lnTo>
                  <a:lnTo>
                    <a:pt x="24599" y="5549"/>
                  </a:lnTo>
                  <a:lnTo>
                    <a:pt x="24358" y="4914"/>
                  </a:lnTo>
                  <a:lnTo>
                    <a:pt x="24320" y="4622"/>
                  </a:lnTo>
                  <a:lnTo>
                    <a:pt x="24320" y="3873"/>
                  </a:lnTo>
                  <a:lnTo>
                    <a:pt x="24358" y="3568"/>
                  </a:lnTo>
                  <a:lnTo>
                    <a:pt x="24599" y="2908"/>
                  </a:lnTo>
                  <a:lnTo>
                    <a:pt x="24892" y="2692"/>
                  </a:lnTo>
                  <a:lnTo>
                    <a:pt x="25641" y="2692"/>
                  </a:lnTo>
                  <a:lnTo>
                    <a:pt x="25869" y="2794"/>
                  </a:lnTo>
                  <a:lnTo>
                    <a:pt x="26111" y="3136"/>
                  </a:lnTo>
                  <a:lnTo>
                    <a:pt x="26174" y="3302"/>
                  </a:lnTo>
                  <a:lnTo>
                    <a:pt x="26200" y="3492"/>
                  </a:lnTo>
                  <a:lnTo>
                    <a:pt x="27520" y="3492"/>
                  </a:lnTo>
                  <a:close/>
                </a:path>
                <a:path w="48895" h="6985">
                  <a:moveTo>
                    <a:pt x="32715" y="6667"/>
                  </a:moveTo>
                  <a:lnTo>
                    <a:pt x="32664" y="6438"/>
                  </a:lnTo>
                  <a:lnTo>
                    <a:pt x="32461" y="6083"/>
                  </a:lnTo>
                  <a:lnTo>
                    <a:pt x="32448" y="5880"/>
                  </a:lnTo>
                  <a:lnTo>
                    <a:pt x="32448" y="4254"/>
                  </a:lnTo>
                  <a:lnTo>
                    <a:pt x="32435" y="2641"/>
                  </a:lnTo>
                  <a:lnTo>
                    <a:pt x="32219" y="2133"/>
                  </a:lnTo>
                  <a:lnTo>
                    <a:pt x="31381" y="1701"/>
                  </a:lnTo>
                  <a:lnTo>
                    <a:pt x="31140" y="1651"/>
                  </a:lnTo>
                  <a:lnTo>
                    <a:pt x="31140" y="4254"/>
                  </a:lnTo>
                  <a:lnTo>
                    <a:pt x="31127" y="5181"/>
                  </a:lnTo>
                  <a:lnTo>
                    <a:pt x="31000" y="5473"/>
                  </a:lnTo>
                  <a:lnTo>
                    <a:pt x="30543" y="5803"/>
                  </a:lnTo>
                  <a:lnTo>
                    <a:pt x="30289" y="5880"/>
                  </a:lnTo>
                  <a:lnTo>
                    <a:pt x="29832" y="5880"/>
                  </a:lnTo>
                  <a:lnTo>
                    <a:pt x="29679" y="5829"/>
                  </a:lnTo>
                  <a:lnTo>
                    <a:pt x="29438" y="5638"/>
                  </a:lnTo>
                  <a:lnTo>
                    <a:pt x="29476" y="4826"/>
                  </a:lnTo>
                  <a:lnTo>
                    <a:pt x="29794" y="4635"/>
                  </a:lnTo>
                  <a:lnTo>
                    <a:pt x="29984" y="4572"/>
                  </a:lnTo>
                  <a:lnTo>
                    <a:pt x="30810" y="4419"/>
                  </a:lnTo>
                  <a:lnTo>
                    <a:pt x="31140" y="4254"/>
                  </a:lnTo>
                  <a:lnTo>
                    <a:pt x="31140" y="1651"/>
                  </a:lnTo>
                  <a:lnTo>
                    <a:pt x="30899" y="1600"/>
                  </a:lnTo>
                  <a:lnTo>
                    <a:pt x="29527" y="1600"/>
                  </a:lnTo>
                  <a:lnTo>
                    <a:pt x="28943" y="1816"/>
                  </a:lnTo>
                  <a:lnTo>
                    <a:pt x="28384" y="2527"/>
                  </a:lnTo>
                  <a:lnTo>
                    <a:pt x="28270" y="2882"/>
                  </a:lnTo>
                  <a:lnTo>
                    <a:pt x="28232" y="3314"/>
                  </a:lnTo>
                  <a:lnTo>
                    <a:pt x="29489" y="3314"/>
                  </a:lnTo>
                  <a:lnTo>
                    <a:pt x="29578" y="2971"/>
                  </a:lnTo>
                  <a:lnTo>
                    <a:pt x="29794" y="2717"/>
                  </a:lnTo>
                  <a:lnTo>
                    <a:pt x="30010" y="2641"/>
                  </a:lnTo>
                  <a:lnTo>
                    <a:pt x="30581" y="2641"/>
                  </a:lnTo>
                  <a:lnTo>
                    <a:pt x="30797" y="2679"/>
                  </a:lnTo>
                  <a:lnTo>
                    <a:pt x="31076" y="2832"/>
                  </a:lnTo>
                  <a:lnTo>
                    <a:pt x="31051" y="3467"/>
                  </a:lnTo>
                  <a:lnTo>
                    <a:pt x="30772" y="3581"/>
                  </a:lnTo>
                  <a:lnTo>
                    <a:pt x="29413" y="3771"/>
                  </a:lnTo>
                  <a:lnTo>
                    <a:pt x="29032" y="3873"/>
                  </a:lnTo>
                  <a:lnTo>
                    <a:pt x="28308" y="4305"/>
                  </a:lnTo>
                  <a:lnTo>
                    <a:pt x="28130" y="4635"/>
                  </a:lnTo>
                  <a:lnTo>
                    <a:pt x="28219" y="6184"/>
                  </a:lnTo>
                  <a:lnTo>
                    <a:pt x="28803" y="6692"/>
                  </a:lnTo>
                  <a:lnTo>
                    <a:pt x="29171" y="6819"/>
                  </a:lnTo>
                  <a:lnTo>
                    <a:pt x="29972" y="6819"/>
                  </a:lnTo>
                  <a:lnTo>
                    <a:pt x="30289" y="6743"/>
                  </a:lnTo>
                  <a:lnTo>
                    <a:pt x="30873" y="6388"/>
                  </a:lnTo>
                  <a:lnTo>
                    <a:pt x="31191" y="6083"/>
                  </a:lnTo>
                  <a:lnTo>
                    <a:pt x="31305" y="6667"/>
                  </a:lnTo>
                  <a:lnTo>
                    <a:pt x="32715" y="6667"/>
                  </a:lnTo>
                  <a:close/>
                </a:path>
                <a:path w="48895" h="6985">
                  <a:moveTo>
                    <a:pt x="37871" y="3492"/>
                  </a:moveTo>
                  <a:lnTo>
                    <a:pt x="37795" y="2781"/>
                  </a:lnTo>
                  <a:lnTo>
                    <a:pt x="37566" y="2298"/>
                  </a:lnTo>
                  <a:lnTo>
                    <a:pt x="36766" y="1739"/>
                  </a:lnTo>
                  <a:lnTo>
                    <a:pt x="36258" y="1600"/>
                  </a:lnTo>
                  <a:lnTo>
                    <a:pt x="34912" y="1600"/>
                  </a:lnTo>
                  <a:lnTo>
                    <a:pt x="34340" y="1828"/>
                  </a:lnTo>
                  <a:lnTo>
                    <a:pt x="33515" y="2781"/>
                  </a:lnTo>
                  <a:lnTo>
                    <a:pt x="33299" y="3441"/>
                  </a:lnTo>
                  <a:lnTo>
                    <a:pt x="33299" y="5041"/>
                  </a:lnTo>
                  <a:lnTo>
                    <a:pt x="33489" y="5651"/>
                  </a:lnTo>
                  <a:lnTo>
                    <a:pt x="34239" y="6604"/>
                  </a:lnTo>
                  <a:lnTo>
                    <a:pt x="34823" y="6832"/>
                  </a:lnTo>
                  <a:lnTo>
                    <a:pt x="36423" y="6832"/>
                  </a:lnTo>
                  <a:lnTo>
                    <a:pt x="36499" y="5130"/>
                  </a:lnTo>
                  <a:lnTo>
                    <a:pt x="36436" y="5346"/>
                  </a:lnTo>
                  <a:lnTo>
                    <a:pt x="36169" y="5676"/>
                  </a:lnTo>
                  <a:lnTo>
                    <a:pt x="35966" y="5753"/>
                  </a:lnTo>
                  <a:lnTo>
                    <a:pt x="35229" y="5753"/>
                  </a:lnTo>
                  <a:lnTo>
                    <a:pt x="34937" y="5549"/>
                  </a:lnTo>
                  <a:lnTo>
                    <a:pt x="34696" y="4914"/>
                  </a:lnTo>
                  <a:lnTo>
                    <a:pt x="34658" y="4622"/>
                  </a:lnTo>
                  <a:lnTo>
                    <a:pt x="34658" y="3873"/>
                  </a:lnTo>
                  <a:lnTo>
                    <a:pt x="34696" y="3568"/>
                  </a:lnTo>
                  <a:lnTo>
                    <a:pt x="34950" y="2908"/>
                  </a:lnTo>
                  <a:lnTo>
                    <a:pt x="35242" y="2692"/>
                  </a:lnTo>
                  <a:lnTo>
                    <a:pt x="35979" y="2692"/>
                  </a:lnTo>
                  <a:lnTo>
                    <a:pt x="36207" y="2794"/>
                  </a:lnTo>
                  <a:lnTo>
                    <a:pt x="36461" y="3136"/>
                  </a:lnTo>
                  <a:lnTo>
                    <a:pt x="36512" y="3302"/>
                  </a:lnTo>
                  <a:lnTo>
                    <a:pt x="36537" y="3492"/>
                  </a:lnTo>
                  <a:lnTo>
                    <a:pt x="37871" y="3492"/>
                  </a:lnTo>
                  <a:close/>
                </a:path>
                <a:path w="48895" h="6985">
                  <a:moveTo>
                    <a:pt x="43230" y="3314"/>
                  </a:moveTo>
                  <a:lnTo>
                    <a:pt x="42316" y="1752"/>
                  </a:lnTo>
                  <a:lnTo>
                    <a:pt x="42062" y="1638"/>
                  </a:lnTo>
                  <a:lnTo>
                    <a:pt x="41783" y="1587"/>
                  </a:lnTo>
                  <a:lnTo>
                    <a:pt x="41211" y="1587"/>
                  </a:lnTo>
                  <a:lnTo>
                    <a:pt x="40944" y="1651"/>
                  </a:lnTo>
                  <a:lnTo>
                    <a:pt x="40462" y="1866"/>
                  </a:lnTo>
                  <a:lnTo>
                    <a:pt x="40246" y="2070"/>
                  </a:lnTo>
                  <a:lnTo>
                    <a:pt x="40055" y="2362"/>
                  </a:lnTo>
                  <a:lnTo>
                    <a:pt x="40055" y="0"/>
                  </a:lnTo>
                  <a:lnTo>
                    <a:pt x="38773" y="0"/>
                  </a:lnTo>
                  <a:lnTo>
                    <a:pt x="38773" y="6667"/>
                  </a:lnTo>
                  <a:lnTo>
                    <a:pt x="40055" y="6667"/>
                  </a:lnTo>
                  <a:lnTo>
                    <a:pt x="40055" y="3568"/>
                  </a:lnTo>
                  <a:lnTo>
                    <a:pt x="40144" y="3238"/>
                  </a:lnTo>
                  <a:lnTo>
                    <a:pt x="40500" y="2781"/>
                  </a:lnTo>
                  <a:lnTo>
                    <a:pt x="40754" y="2667"/>
                  </a:lnTo>
                  <a:lnTo>
                    <a:pt x="41427" y="2667"/>
                  </a:lnTo>
                  <a:lnTo>
                    <a:pt x="41656" y="2781"/>
                  </a:lnTo>
                  <a:lnTo>
                    <a:pt x="41859" y="3175"/>
                  </a:lnTo>
                  <a:lnTo>
                    <a:pt x="41910" y="3390"/>
                  </a:lnTo>
                  <a:lnTo>
                    <a:pt x="41910" y="6667"/>
                  </a:lnTo>
                  <a:lnTo>
                    <a:pt x="43230" y="6667"/>
                  </a:lnTo>
                  <a:lnTo>
                    <a:pt x="43230" y="3314"/>
                  </a:lnTo>
                  <a:close/>
                </a:path>
                <a:path w="48895" h="6985">
                  <a:moveTo>
                    <a:pt x="48729" y="4546"/>
                  </a:moveTo>
                  <a:lnTo>
                    <a:pt x="48717" y="3695"/>
                  </a:lnTo>
                  <a:lnTo>
                    <a:pt x="48615" y="3124"/>
                  </a:lnTo>
                  <a:lnTo>
                    <a:pt x="48514" y="2844"/>
                  </a:lnTo>
                  <a:lnTo>
                    <a:pt x="48387" y="2654"/>
                  </a:lnTo>
                  <a:lnTo>
                    <a:pt x="48107" y="2209"/>
                  </a:lnTo>
                  <a:lnTo>
                    <a:pt x="47828" y="1968"/>
                  </a:lnTo>
                  <a:lnTo>
                    <a:pt x="47396" y="1778"/>
                  </a:lnTo>
                  <a:lnTo>
                    <a:pt x="47396" y="3695"/>
                  </a:lnTo>
                  <a:lnTo>
                    <a:pt x="45377" y="3695"/>
                  </a:lnTo>
                  <a:lnTo>
                    <a:pt x="45427" y="3378"/>
                  </a:lnTo>
                  <a:lnTo>
                    <a:pt x="45554" y="3098"/>
                  </a:lnTo>
                  <a:lnTo>
                    <a:pt x="45859" y="2743"/>
                  </a:lnTo>
                  <a:lnTo>
                    <a:pt x="46088" y="2654"/>
                  </a:lnTo>
                  <a:lnTo>
                    <a:pt x="46659" y="2654"/>
                  </a:lnTo>
                  <a:lnTo>
                    <a:pt x="46901" y="2743"/>
                  </a:lnTo>
                  <a:lnTo>
                    <a:pt x="47269" y="3098"/>
                  </a:lnTo>
                  <a:lnTo>
                    <a:pt x="47371" y="3378"/>
                  </a:lnTo>
                  <a:lnTo>
                    <a:pt x="47396" y="3695"/>
                  </a:lnTo>
                  <a:lnTo>
                    <a:pt x="47396" y="1778"/>
                  </a:lnTo>
                  <a:lnTo>
                    <a:pt x="47167" y="1663"/>
                  </a:lnTo>
                  <a:lnTo>
                    <a:pt x="46799" y="1587"/>
                  </a:lnTo>
                  <a:lnTo>
                    <a:pt x="45694" y="1587"/>
                  </a:lnTo>
                  <a:lnTo>
                    <a:pt x="45135" y="1816"/>
                  </a:lnTo>
                  <a:lnTo>
                    <a:pt x="44335" y="2654"/>
                  </a:lnTo>
                  <a:lnTo>
                    <a:pt x="44221" y="2844"/>
                  </a:lnTo>
                  <a:lnTo>
                    <a:pt x="44119" y="3175"/>
                  </a:lnTo>
                  <a:lnTo>
                    <a:pt x="44170" y="5511"/>
                  </a:lnTo>
                  <a:lnTo>
                    <a:pt x="44284" y="5816"/>
                  </a:lnTo>
                  <a:lnTo>
                    <a:pt x="45250" y="6629"/>
                  </a:lnTo>
                  <a:lnTo>
                    <a:pt x="45808" y="6832"/>
                  </a:lnTo>
                  <a:lnTo>
                    <a:pt x="47193" y="6832"/>
                  </a:lnTo>
                  <a:lnTo>
                    <a:pt x="47790" y="6591"/>
                  </a:lnTo>
                  <a:lnTo>
                    <a:pt x="48501" y="5778"/>
                  </a:lnTo>
                  <a:lnTo>
                    <a:pt x="48641" y="5511"/>
                  </a:lnTo>
                  <a:lnTo>
                    <a:pt x="48679" y="5219"/>
                  </a:lnTo>
                  <a:lnTo>
                    <a:pt x="47345" y="5219"/>
                  </a:lnTo>
                  <a:lnTo>
                    <a:pt x="47155" y="5511"/>
                  </a:lnTo>
                  <a:lnTo>
                    <a:pt x="46939" y="5702"/>
                  </a:lnTo>
                  <a:lnTo>
                    <a:pt x="46723" y="5778"/>
                  </a:lnTo>
                  <a:lnTo>
                    <a:pt x="46202" y="5778"/>
                  </a:lnTo>
                  <a:lnTo>
                    <a:pt x="45999" y="5715"/>
                  </a:lnTo>
                  <a:lnTo>
                    <a:pt x="45529" y="5397"/>
                  </a:lnTo>
                  <a:lnTo>
                    <a:pt x="45440" y="5219"/>
                  </a:lnTo>
                  <a:lnTo>
                    <a:pt x="45351" y="4546"/>
                  </a:lnTo>
                  <a:lnTo>
                    <a:pt x="48729" y="4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5598713" y="239780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5506199" y="2413748"/>
              <a:ext cx="92075" cy="22860"/>
            </a:xfrm>
            <a:custGeom>
              <a:avLst/>
              <a:gdLst/>
              <a:ahLst/>
              <a:cxnLst/>
              <a:rect l="l" t="t" r="r" b="b"/>
              <a:pathLst>
                <a:path w="92075" h="22860">
                  <a:moveTo>
                    <a:pt x="2082" y="17259"/>
                  </a:moveTo>
                  <a:lnTo>
                    <a:pt x="1371" y="17259"/>
                  </a:lnTo>
                  <a:lnTo>
                    <a:pt x="1371" y="16014"/>
                  </a:lnTo>
                  <a:lnTo>
                    <a:pt x="609" y="16014"/>
                  </a:lnTo>
                  <a:lnTo>
                    <a:pt x="609" y="17259"/>
                  </a:lnTo>
                  <a:lnTo>
                    <a:pt x="0" y="17259"/>
                  </a:lnTo>
                  <a:lnTo>
                    <a:pt x="0" y="17868"/>
                  </a:lnTo>
                  <a:lnTo>
                    <a:pt x="609" y="17868"/>
                  </a:lnTo>
                  <a:lnTo>
                    <a:pt x="609" y="21107"/>
                  </a:lnTo>
                  <a:lnTo>
                    <a:pt x="673" y="21336"/>
                  </a:lnTo>
                  <a:lnTo>
                    <a:pt x="914" y="21691"/>
                  </a:lnTo>
                  <a:lnTo>
                    <a:pt x="1155" y="21780"/>
                  </a:lnTo>
                  <a:lnTo>
                    <a:pt x="1612" y="21780"/>
                  </a:lnTo>
                  <a:lnTo>
                    <a:pt x="1993" y="21742"/>
                  </a:lnTo>
                  <a:lnTo>
                    <a:pt x="2082" y="21120"/>
                  </a:lnTo>
                  <a:lnTo>
                    <a:pt x="1676" y="21132"/>
                  </a:lnTo>
                  <a:lnTo>
                    <a:pt x="1422" y="21031"/>
                  </a:lnTo>
                  <a:lnTo>
                    <a:pt x="1371" y="17868"/>
                  </a:lnTo>
                  <a:lnTo>
                    <a:pt x="2082" y="17868"/>
                  </a:lnTo>
                  <a:lnTo>
                    <a:pt x="2082" y="17259"/>
                  </a:lnTo>
                  <a:close/>
                </a:path>
                <a:path w="92075" h="22860">
                  <a:moveTo>
                    <a:pt x="2082" y="1765"/>
                  </a:moveTo>
                  <a:lnTo>
                    <a:pt x="1371" y="1765"/>
                  </a:lnTo>
                  <a:lnTo>
                    <a:pt x="1371" y="520"/>
                  </a:lnTo>
                  <a:lnTo>
                    <a:pt x="609" y="520"/>
                  </a:lnTo>
                  <a:lnTo>
                    <a:pt x="609" y="1765"/>
                  </a:lnTo>
                  <a:lnTo>
                    <a:pt x="0" y="1765"/>
                  </a:lnTo>
                  <a:lnTo>
                    <a:pt x="0" y="2374"/>
                  </a:lnTo>
                  <a:lnTo>
                    <a:pt x="609" y="2374"/>
                  </a:lnTo>
                  <a:lnTo>
                    <a:pt x="609" y="5613"/>
                  </a:lnTo>
                  <a:lnTo>
                    <a:pt x="673" y="5842"/>
                  </a:lnTo>
                  <a:lnTo>
                    <a:pt x="914" y="6197"/>
                  </a:lnTo>
                  <a:lnTo>
                    <a:pt x="1155" y="6286"/>
                  </a:lnTo>
                  <a:lnTo>
                    <a:pt x="1612" y="6286"/>
                  </a:lnTo>
                  <a:lnTo>
                    <a:pt x="1993" y="6248"/>
                  </a:lnTo>
                  <a:lnTo>
                    <a:pt x="2082" y="5626"/>
                  </a:lnTo>
                  <a:lnTo>
                    <a:pt x="1676" y="5638"/>
                  </a:lnTo>
                  <a:lnTo>
                    <a:pt x="1422" y="5537"/>
                  </a:lnTo>
                  <a:lnTo>
                    <a:pt x="1371" y="2374"/>
                  </a:lnTo>
                  <a:lnTo>
                    <a:pt x="2082" y="2374"/>
                  </a:lnTo>
                  <a:lnTo>
                    <a:pt x="2082" y="1765"/>
                  </a:lnTo>
                  <a:close/>
                </a:path>
                <a:path w="92075" h="22860">
                  <a:moveTo>
                    <a:pt x="6337" y="18757"/>
                  </a:moveTo>
                  <a:lnTo>
                    <a:pt x="6273" y="18161"/>
                  </a:lnTo>
                  <a:lnTo>
                    <a:pt x="6083" y="17741"/>
                  </a:lnTo>
                  <a:lnTo>
                    <a:pt x="5765" y="17500"/>
                  </a:lnTo>
                  <a:lnTo>
                    <a:pt x="5448" y="17246"/>
                  </a:lnTo>
                  <a:lnTo>
                    <a:pt x="5054" y="17132"/>
                  </a:lnTo>
                  <a:lnTo>
                    <a:pt x="3962" y="17132"/>
                  </a:lnTo>
                  <a:lnTo>
                    <a:pt x="3467" y="17348"/>
                  </a:lnTo>
                  <a:lnTo>
                    <a:pt x="2717" y="18224"/>
                  </a:lnTo>
                  <a:lnTo>
                    <a:pt x="2527" y="18821"/>
                  </a:lnTo>
                  <a:lnTo>
                    <a:pt x="2527" y="20243"/>
                  </a:lnTo>
                  <a:lnTo>
                    <a:pt x="2692" y="20777"/>
                  </a:lnTo>
                  <a:lnTo>
                    <a:pt x="3390" y="21628"/>
                  </a:lnTo>
                  <a:lnTo>
                    <a:pt x="3860" y="21844"/>
                  </a:lnTo>
                  <a:lnTo>
                    <a:pt x="4953" y="21844"/>
                  </a:lnTo>
                  <a:lnTo>
                    <a:pt x="5384" y="21704"/>
                  </a:lnTo>
                  <a:lnTo>
                    <a:pt x="6045" y="21158"/>
                  </a:lnTo>
                  <a:lnTo>
                    <a:pt x="6261" y="20726"/>
                  </a:lnTo>
                  <a:lnTo>
                    <a:pt x="6337" y="20142"/>
                  </a:lnTo>
                  <a:lnTo>
                    <a:pt x="5613" y="20142"/>
                  </a:lnTo>
                  <a:lnTo>
                    <a:pt x="5537" y="20459"/>
                  </a:lnTo>
                  <a:lnTo>
                    <a:pt x="5422" y="20726"/>
                  </a:lnTo>
                  <a:lnTo>
                    <a:pt x="5054" y="21107"/>
                  </a:lnTo>
                  <a:lnTo>
                    <a:pt x="4813" y="21196"/>
                  </a:lnTo>
                  <a:lnTo>
                    <a:pt x="4089" y="21196"/>
                  </a:lnTo>
                  <a:lnTo>
                    <a:pt x="3797" y="21043"/>
                  </a:lnTo>
                  <a:lnTo>
                    <a:pt x="3416" y="20434"/>
                  </a:lnTo>
                  <a:lnTo>
                    <a:pt x="3327" y="20066"/>
                  </a:lnTo>
                  <a:lnTo>
                    <a:pt x="3327" y="19177"/>
                  </a:lnTo>
                  <a:lnTo>
                    <a:pt x="3390" y="18796"/>
                  </a:lnTo>
                  <a:lnTo>
                    <a:pt x="3733" y="18034"/>
                  </a:lnTo>
                  <a:lnTo>
                    <a:pt x="4076" y="17792"/>
                  </a:lnTo>
                  <a:lnTo>
                    <a:pt x="4889" y="17792"/>
                  </a:lnTo>
                  <a:lnTo>
                    <a:pt x="5143" y="17894"/>
                  </a:lnTo>
                  <a:lnTo>
                    <a:pt x="5461" y="18249"/>
                  </a:lnTo>
                  <a:lnTo>
                    <a:pt x="5562" y="18478"/>
                  </a:lnTo>
                  <a:lnTo>
                    <a:pt x="5613" y="18757"/>
                  </a:lnTo>
                  <a:lnTo>
                    <a:pt x="6337" y="18757"/>
                  </a:lnTo>
                  <a:close/>
                </a:path>
                <a:path w="92075" h="22860">
                  <a:moveTo>
                    <a:pt x="6337" y="3263"/>
                  </a:moveTo>
                  <a:lnTo>
                    <a:pt x="6273" y="2667"/>
                  </a:lnTo>
                  <a:lnTo>
                    <a:pt x="6083" y="2235"/>
                  </a:lnTo>
                  <a:lnTo>
                    <a:pt x="5765" y="2006"/>
                  </a:lnTo>
                  <a:lnTo>
                    <a:pt x="5448" y="1752"/>
                  </a:lnTo>
                  <a:lnTo>
                    <a:pt x="5054" y="1625"/>
                  </a:lnTo>
                  <a:lnTo>
                    <a:pt x="3962" y="1625"/>
                  </a:lnTo>
                  <a:lnTo>
                    <a:pt x="3467" y="1854"/>
                  </a:lnTo>
                  <a:lnTo>
                    <a:pt x="2717" y="2717"/>
                  </a:lnTo>
                  <a:lnTo>
                    <a:pt x="2527" y="3327"/>
                  </a:lnTo>
                  <a:lnTo>
                    <a:pt x="2527" y="4749"/>
                  </a:lnTo>
                  <a:lnTo>
                    <a:pt x="2692" y="5283"/>
                  </a:lnTo>
                  <a:lnTo>
                    <a:pt x="3390" y="6134"/>
                  </a:lnTo>
                  <a:lnTo>
                    <a:pt x="3860" y="6350"/>
                  </a:lnTo>
                  <a:lnTo>
                    <a:pt x="4953" y="6350"/>
                  </a:lnTo>
                  <a:lnTo>
                    <a:pt x="5384" y="6210"/>
                  </a:lnTo>
                  <a:lnTo>
                    <a:pt x="6045" y="5664"/>
                  </a:lnTo>
                  <a:lnTo>
                    <a:pt x="6261" y="5232"/>
                  </a:lnTo>
                  <a:lnTo>
                    <a:pt x="6337" y="4648"/>
                  </a:lnTo>
                  <a:lnTo>
                    <a:pt x="5613" y="4648"/>
                  </a:lnTo>
                  <a:lnTo>
                    <a:pt x="5537" y="4965"/>
                  </a:lnTo>
                  <a:lnTo>
                    <a:pt x="5422" y="5232"/>
                  </a:lnTo>
                  <a:lnTo>
                    <a:pt x="5054" y="5613"/>
                  </a:lnTo>
                  <a:lnTo>
                    <a:pt x="4813" y="5702"/>
                  </a:lnTo>
                  <a:lnTo>
                    <a:pt x="4089" y="5702"/>
                  </a:lnTo>
                  <a:lnTo>
                    <a:pt x="3797" y="5549"/>
                  </a:lnTo>
                  <a:lnTo>
                    <a:pt x="3416" y="4940"/>
                  </a:lnTo>
                  <a:lnTo>
                    <a:pt x="3327" y="4572"/>
                  </a:lnTo>
                  <a:lnTo>
                    <a:pt x="3327" y="3670"/>
                  </a:lnTo>
                  <a:lnTo>
                    <a:pt x="3390" y="3302"/>
                  </a:lnTo>
                  <a:lnTo>
                    <a:pt x="3733" y="2540"/>
                  </a:lnTo>
                  <a:lnTo>
                    <a:pt x="4076" y="2298"/>
                  </a:lnTo>
                  <a:lnTo>
                    <a:pt x="4889" y="2298"/>
                  </a:lnTo>
                  <a:lnTo>
                    <a:pt x="5143" y="2400"/>
                  </a:lnTo>
                  <a:lnTo>
                    <a:pt x="5461" y="2755"/>
                  </a:lnTo>
                  <a:lnTo>
                    <a:pt x="5562" y="2984"/>
                  </a:lnTo>
                  <a:lnTo>
                    <a:pt x="5613" y="3263"/>
                  </a:lnTo>
                  <a:lnTo>
                    <a:pt x="6337" y="3263"/>
                  </a:lnTo>
                  <a:close/>
                </a:path>
                <a:path w="92075" h="22860">
                  <a:moveTo>
                    <a:pt x="11277" y="22364"/>
                  </a:moveTo>
                  <a:lnTo>
                    <a:pt x="6540" y="22364"/>
                  </a:lnTo>
                  <a:lnTo>
                    <a:pt x="6540" y="22783"/>
                  </a:lnTo>
                  <a:lnTo>
                    <a:pt x="11277" y="22783"/>
                  </a:lnTo>
                  <a:lnTo>
                    <a:pt x="11277" y="22364"/>
                  </a:lnTo>
                  <a:close/>
                </a:path>
                <a:path w="92075" h="22860">
                  <a:moveTo>
                    <a:pt x="11277" y="6858"/>
                  </a:moveTo>
                  <a:lnTo>
                    <a:pt x="6540" y="6858"/>
                  </a:lnTo>
                  <a:lnTo>
                    <a:pt x="6540" y="7289"/>
                  </a:lnTo>
                  <a:lnTo>
                    <a:pt x="11277" y="7289"/>
                  </a:lnTo>
                  <a:lnTo>
                    <a:pt x="11277" y="6858"/>
                  </a:lnTo>
                  <a:close/>
                </a:path>
                <a:path w="92075" h="22860">
                  <a:moveTo>
                    <a:pt x="15405" y="1765"/>
                  </a:moveTo>
                  <a:lnTo>
                    <a:pt x="14643" y="1765"/>
                  </a:lnTo>
                  <a:lnTo>
                    <a:pt x="14643" y="4381"/>
                  </a:lnTo>
                  <a:lnTo>
                    <a:pt x="14605" y="4724"/>
                  </a:lnTo>
                  <a:lnTo>
                    <a:pt x="14312" y="5448"/>
                  </a:lnTo>
                  <a:lnTo>
                    <a:pt x="13957" y="5676"/>
                  </a:lnTo>
                  <a:lnTo>
                    <a:pt x="13068" y="5676"/>
                  </a:lnTo>
                  <a:lnTo>
                    <a:pt x="12814" y="5549"/>
                  </a:lnTo>
                  <a:lnTo>
                    <a:pt x="12611" y="5130"/>
                  </a:lnTo>
                  <a:lnTo>
                    <a:pt x="12573" y="4953"/>
                  </a:lnTo>
                  <a:lnTo>
                    <a:pt x="12573" y="1765"/>
                  </a:lnTo>
                  <a:lnTo>
                    <a:pt x="11811" y="1765"/>
                  </a:lnTo>
                  <a:lnTo>
                    <a:pt x="11811" y="5168"/>
                  </a:lnTo>
                  <a:lnTo>
                    <a:pt x="11874" y="5473"/>
                  </a:lnTo>
                  <a:lnTo>
                    <a:pt x="12230" y="6121"/>
                  </a:lnTo>
                  <a:lnTo>
                    <a:pt x="12661" y="6337"/>
                  </a:lnTo>
                  <a:lnTo>
                    <a:pt x="13703" y="6337"/>
                  </a:lnTo>
                  <a:lnTo>
                    <a:pt x="14046" y="6223"/>
                  </a:lnTo>
                  <a:lnTo>
                    <a:pt x="14478" y="5867"/>
                  </a:lnTo>
                  <a:lnTo>
                    <a:pt x="14605" y="5727"/>
                  </a:lnTo>
                  <a:lnTo>
                    <a:pt x="14706" y="5562"/>
                  </a:lnTo>
                  <a:lnTo>
                    <a:pt x="14693" y="6223"/>
                  </a:lnTo>
                  <a:lnTo>
                    <a:pt x="15405" y="6223"/>
                  </a:lnTo>
                  <a:lnTo>
                    <a:pt x="15405" y="1765"/>
                  </a:lnTo>
                  <a:close/>
                </a:path>
                <a:path w="92075" h="22860">
                  <a:moveTo>
                    <a:pt x="18757" y="1676"/>
                  </a:moveTo>
                  <a:lnTo>
                    <a:pt x="18529" y="1663"/>
                  </a:lnTo>
                  <a:lnTo>
                    <a:pt x="18224" y="1663"/>
                  </a:lnTo>
                  <a:lnTo>
                    <a:pt x="17957" y="1765"/>
                  </a:lnTo>
                  <a:lnTo>
                    <a:pt x="17500" y="2197"/>
                  </a:lnTo>
                  <a:lnTo>
                    <a:pt x="17360" y="2374"/>
                  </a:lnTo>
                  <a:lnTo>
                    <a:pt x="17297" y="2527"/>
                  </a:lnTo>
                  <a:lnTo>
                    <a:pt x="17297" y="1765"/>
                  </a:lnTo>
                  <a:lnTo>
                    <a:pt x="16586" y="1765"/>
                  </a:lnTo>
                  <a:lnTo>
                    <a:pt x="16586" y="6223"/>
                  </a:lnTo>
                  <a:lnTo>
                    <a:pt x="17335" y="6223"/>
                  </a:lnTo>
                  <a:lnTo>
                    <a:pt x="17335" y="3340"/>
                  </a:lnTo>
                  <a:lnTo>
                    <a:pt x="17437" y="3060"/>
                  </a:lnTo>
                  <a:lnTo>
                    <a:pt x="17843" y="2565"/>
                  </a:lnTo>
                  <a:lnTo>
                    <a:pt x="18135" y="2451"/>
                  </a:lnTo>
                  <a:lnTo>
                    <a:pt x="18516" y="2451"/>
                  </a:lnTo>
                  <a:lnTo>
                    <a:pt x="18757" y="2463"/>
                  </a:lnTo>
                  <a:lnTo>
                    <a:pt x="18757" y="1676"/>
                  </a:lnTo>
                  <a:close/>
                </a:path>
                <a:path w="92075" h="22860">
                  <a:moveTo>
                    <a:pt x="20180" y="101"/>
                  </a:moveTo>
                  <a:lnTo>
                    <a:pt x="19431" y="101"/>
                  </a:lnTo>
                  <a:lnTo>
                    <a:pt x="19431" y="6223"/>
                  </a:lnTo>
                  <a:lnTo>
                    <a:pt x="20180" y="6223"/>
                  </a:lnTo>
                  <a:lnTo>
                    <a:pt x="20180" y="101"/>
                  </a:lnTo>
                  <a:close/>
                </a:path>
                <a:path w="92075" h="22860">
                  <a:moveTo>
                    <a:pt x="28676" y="101"/>
                  </a:moveTo>
                  <a:lnTo>
                    <a:pt x="27749" y="101"/>
                  </a:lnTo>
                  <a:lnTo>
                    <a:pt x="26009" y="5308"/>
                  </a:lnTo>
                  <a:lnTo>
                    <a:pt x="24257" y="101"/>
                  </a:lnTo>
                  <a:lnTo>
                    <a:pt x="23342" y="101"/>
                  </a:lnTo>
                  <a:lnTo>
                    <a:pt x="25565" y="6223"/>
                  </a:lnTo>
                  <a:lnTo>
                    <a:pt x="26441" y="6223"/>
                  </a:lnTo>
                  <a:lnTo>
                    <a:pt x="28676" y="101"/>
                  </a:lnTo>
                  <a:close/>
                </a:path>
                <a:path w="92075" h="22860">
                  <a:moveTo>
                    <a:pt x="34378" y="6223"/>
                  </a:moveTo>
                  <a:lnTo>
                    <a:pt x="33718" y="4381"/>
                  </a:lnTo>
                  <a:lnTo>
                    <a:pt x="33477" y="3708"/>
                  </a:lnTo>
                  <a:lnTo>
                    <a:pt x="32588" y="1270"/>
                  </a:lnTo>
                  <a:lnTo>
                    <a:pt x="32588" y="3708"/>
                  </a:lnTo>
                  <a:lnTo>
                    <a:pt x="30683" y="3708"/>
                  </a:lnTo>
                  <a:lnTo>
                    <a:pt x="31661" y="1016"/>
                  </a:lnTo>
                  <a:lnTo>
                    <a:pt x="32588" y="3708"/>
                  </a:lnTo>
                  <a:lnTo>
                    <a:pt x="32588" y="1270"/>
                  </a:lnTo>
                  <a:lnTo>
                    <a:pt x="32499" y="1016"/>
                  </a:lnTo>
                  <a:lnTo>
                    <a:pt x="32169" y="101"/>
                  </a:lnTo>
                  <a:lnTo>
                    <a:pt x="31229" y="101"/>
                  </a:lnTo>
                  <a:lnTo>
                    <a:pt x="28930" y="6223"/>
                  </a:lnTo>
                  <a:lnTo>
                    <a:pt x="29781" y="6223"/>
                  </a:lnTo>
                  <a:lnTo>
                    <a:pt x="30441" y="4381"/>
                  </a:lnTo>
                  <a:lnTo>
                    <a:pt x="32854" y="4381"/>
                  </a:lnTo>
                  <a:lnTo>
                    <a:pt x="33477" y="6223"/>
                  </a:lnTo>
                  <a:lnTo>
                    <a:pt x="34378" y="6223"/>
                  </a:lnTo>
                  <a:close/>
                </a:path>
                <a:path w="92075" h="22860">
                  <a:moveTo>
                    <a:pt x="40309" y="6083"/>
                  </a:moveTo>
                  <a:lnTo>
                    <a:pt x="40182" y="6019"/>
                  </a:lnTo>
                  <a:lnTo>
                    <a:pt x="40005" y="5422"/>
                  </a:lnTo>
                  <a:lnTo>
                    <a:pt x="39878" y="3759"/>
                  </a:lnTo>
                  <a:lnTo>
                    <a:pt x="39763" y="3594"/>
                  </a:lnTo>
                  <a:lnTo>
                    <a:pt x="39636" y="3441"/>
                  </a:lnTo>
                  <a:lnTo>
                    <a:pt x="39458" y="3302"/>
                  </a:lnTo>
                  <a:lnTo>
                    <a:pt x="39217" y="3213"/>
                  </a:lnTo>
                  <a:lnTo>
                    <a:pt x="39497" y="3073"/>
                  </a:lnTo>
                  <a:lnTo>
                    <a:pt x="39687" y="2908"/>
                  </a:lnTo>
                  <a:lnTo>
                    <a:pt x="39941" y="2514"/>
                  </a:lnTo>
                  <a:lnTo>
                    <a:pt x="39966" y="863"/>
                  </a:lnTo>
                  <a:lnTo>
                    <a:pt x="39801" y="571"/>
                  </a:lnTo>
                  <a:lnTo>
                    <a:pt x="39243" y="330"/>
                  </a:lnTo>
                  <a:lnTo>
                    <a:pt x="39243" y="1397"/>
                  </a:lnTo>
                  <a:lnTo>
                    <a:pt x="39128" y="2514"/>
                  </a:lnTo>
                  <a:lnTo>
                    <a:pt x="38671" y="2832"/>
                  </a:lnTo>
                  <a:lnTo>
                    <a:pt x="38366" y="2908"/>
                  </a:lnTo>
                  <a:lnTo>
                    <a:pt x="36068" y="2908"/>
                  </a:lnTo>
                  <a:lnTo>
                    <a:pt x="36068" y="812"/>
                  </a:lnTo>
                  <a:lnTo>
                    <a:pt x="38366" y="812"/>
                  </a:lnTo>
                  <a:lnTo>
                    <a:pt x="38595" y="863"/>
                  </a:lnTo>
                  <a:lnTo>
                    <a:pt x="39090" y="1092"/>
                  </a:lnTo>
                  <a:lnTo>
                    <a:pt x="39243" y="1397"/>
                  </a:lnTo>
                  <a:lnTo>
                    <a:pt x="39243" y="330"/>
                  </a:lnTo>
                  <a:lnTo>
                    <a:pt x="38925" y="177"/>
                  </a:lnTo>
                  <a:lnTo>
                    <a:pt x="38531" y="101"/>
                  </a:lnTo>
                  <a:lnTo>
                    <a:pt x="35242" y="101"/>
                  </a:lnTo>
                  <a:lnTo>
                    <a:pt x="35242" y="6223"/>
                  </a:lnTo>
                  <a:lnTo>
                    <a:pt x="36068" y="6223"/>
                  </a:lnTo>
                  <a:lnTo>
                    <a:pt x="36068" y="3594"/>
                  </a:lnTo>
                  <a:lnTo>
                    <a:pt x="38290" y="3594"/>
                  </a:lnTo>
                  <a:lnTo>
                    <a:pt x="38531" y="3632"/>
                  </a:lnTo>
                  <a:lnTo>
                    <a:pt x="38976" y="3848"/>
                  </a:lnTo>
                  <a:lnTo>
                    <a:pt x="39065" y="4013"/>
                  </a:lnTo>
                  <a:lnTo>
                    <a:pt x="39192" y="5422"/>
                  </a:lnTo>
                  <a:lnTo>
                    <a:pt x="39306" y="6223"/>
                  </a:lnTo>
                  <a:lnTo>
                    <a:pt x="40309" y="6223"/>
                  </a:lnTo>
                  <a:lnTo>
                    <a:pt x="40309" y="6083"/>
                  </a:lnTo>
                  <a:close/>
                </a:path>
                <a:path w="92075" h="22860">
                  <a:moveTo>
                    <a:pt x="45872" y="3644"/>
                  </a:moveTo>
                  <a:lnTo>
                    <a:pt x="45605" y="3352"/>
                  </a:lnTo>
                  <a:lnTo>
                    <a:pt x="45427" y="3175"/>
                  </a:lnTo>
                  <a:lnTo>
                    <a:pt x="45186" y="3048"/>
                  </a:lnTo>
                  <a:lnTo>
                    <a:pt x="45161" y="3949"/>
                  </a:lnTo>
                  <a:lnTo>
                    <a:pt x="45097" y="4876"/>
                  </a:lnTo>
                  <a:lnTo>
                    <a:pt x="44742" y="5359"/>
                  </a:lnTo>
                  <a:lnTo>
                    <a:pt x="44373" y="5511"/>
                  </a:lnTo>
                  <a:lnTo>
                    <a:pt x="42087" y="5511"/>
                  </a:lnTo>
                  <a:lnTo>
                    <a:pt x="42087" y="3352"/>
                  </a:lnTo>
                  <a:lnTo>
                    <a:pt x="44081" y="3352"/>
                  </a:lnTo>
                  <a:lnTo>
                    <a:pt x="44361" y="3403"/>
                  </a:lnTo>
                  <a:lnTo>
                    <a:pt x="44970" y="3644"/>
                  </a:lnTo>
                  <a:lnTo>
                    <a:pt x="45161" y="3949"/>
                  </a:lnTo>
                  <a:lnTo>
                    <a:pt x="45161" y="3048"/>
                  </a:lnTo>
                  <a:lnTo>
                    <a:pt x="44869" y="2921"/>
                  </a:lnTo>
                  <a:lnTo>
                    <a:pt x="45085" y="2819"/>
                  </a:lnTo>
                  <a:lnTo>
                    <a:pt x="45262" y="2692"/>
                  </a:lnTo>
                  <a:lnTo>
                    <a:pt x="45529" y="2387"/>
                  </a:lnTo>
                  <a:lnTo>
                    <a:pt x="45605" y="990"/>
                  </a:lnTo>
                  <a:lnTo>
                    <a:pt x="45466" y="800"/>
                  </a:lnTo>
                  <a:lnTo>
                    <a:pt x="45123" y="317"/>
                  </a:lnTo>
                  <a:lnTo>
                    <a:pt x="44843" y="203"/>
                  </a:lnTo>
                  <a:lnTo>
                    <a:pt x="44843" y="1295"/>
                  </a:lnTo>
                  <a:lnTo>
                    <a:pt x="44754" y="2324"/>
                  </a:lnTo>
                  <a:lnTo>
                    <a:pt x="44208" y="2641"/>
                  </a:lnTo>
                  <a:lnTo>
                    <a:pt x="43942" y="2692"/>
                  </a:lnTo>
                  <a:lnTo>
                    <a:pt x="42087" y="2692"/>
                  </a:lnTo>
                  <a:lnTo>
                    <a:pt x="42087" y="800"/>
                  </a:lnTo>
                  <a:lnTo>
                    <a:pt x="43929" y="800"/>
                  </a:lnTo>
                  <a:lnTo>
                    <a:pt x="44196" y="838"/>
                  </a:lnTo>
                  <a:lnTo>
                    <a:pt x="44704" y="1054"/>
                  </a:lnTo>
                  <a:lnTo>
                    <a:pt x="44843" y="1295"/>
                  </a:lnTo>
                  <a:lnTo>
                    <a:pt x="44843" y="203"/>
                  </a:lnTo>
                  <a:lnTo>
                    <a:pt x="44615" y="101"/>
                  </a:lnTo>
                  <a:lnTo>
                    <a:pt x="41275" y="101"/>
                  </a:lnTo>
                  <a:lnTo>
                    <a:pt x="41275" y="6223"/>
                  </a:lnTo>
                  <a:lnTo>
                    <a:pt x="44665" y="6223"/>
                  </a:lnTo>
                  <a:lnTo>
                    <a:pt x="45250" y="5981"/>
                  </a:lnTo>
                  <a:lnTo>
                    <a:pt x="45618" y="5511"/>
                  </a:lnTo>
                  <a:lnTo>
                    <a:pt x="45872" y="5181"/>
                  </a:lnTo>
                  <a:lnTo>
                    <a:pt x="45872" y="3644"/>
                  </a:lnTo>
                  <a:close/>
                </a:path>
                <a:path w="92075" h="22860">
                  <a:moveTo>
                    <a:pt x="48006" y="101"/>
                  </a:moveTo>
                  <a:lnTo>
                    <a:pt x="47167" y="101"/>
                  </a:lnTo>
                  <a:lnTo>
                    <a:pt x="47167" y="6223"/>
                  </a:lnTo>
                  <a:lnTo>
                    <a:pt x="48006" y="6223"/>
                  </a:lnTo>
                  <a:lnTo>
                    <a:pt x="48006" y="101"/>
                  </a:lnTo>
                  <a:close/>
                </a:path>
                <a:path w="92075" h="22860">
                  <a:moveTo>
                    <a:pt x="54203" y="101"/>
                  </a:moveTo>
                  <a:lnTo>
                    <a:pt x="53416" y="101"/>
                  </a:lnTo>
                  <a:lnTo>
                    <a:pt x="53416" y="5054"/>
                  </a:lnTo>
                  <a:lnTo>
                    <a:pt x="50330" y="101"/>
                  </a:lnTo>
                  <a:lnTo>
                    <a:pt x="49352" y="101"/>
                  </a:lnTo>
                  <a:lnTo>
                    <a:pt x="49352" y="6223"/>
                  </a:lnTo>
                  <a:lnTo>
                    <a:pt x="50139" y="6223"/>
                  </a:lnTo>
                  <a:lnTo>
                    <a:pt x="50139" y="1270"/>
                  </a:lnTo>
                  <a:lnTo>
                    <a:pt x="53276" y="6223"/>
                  </a:lnTo>
                  <a:lnTo>
                    <a:pt x="54203" y="6223"/>
                  </a:lnTo>
                  <a:lnTo>
                    <a:pt x="54203" y="101"/>
                  </a:lnTo>
                  <a:close/>
                </a:path>
                <a:path w="92075" h="22860">
                  <a:moveTo>
                    <a:pt x="60439" y="6223"/>
                  </a:moveTo>
                  <a:lnTo>
                    <a:pt x="59766" y="4381"/>
                  </a:lnTo>
                  <a:lnTo>
                    <a:pt x="59524" y="3708"/>
                  </a:lnTo>
                  <a:lnTo>
                    <a:pt x="58635" y="1270"/>
                  </a:lnTo>
                  <a:lnTo>
                    <a:pt x="58635" y="3708"/>
                  </a:lnTo>
                  <a:lnTo>
                    <a:pt x="56730" y="3708"/>
                  </a:lnTo>
                  <a:lnTo>
                    <a:pt x="57721" y="1016"/>
                  </a:lnTo>
                  <a:lnTo>
                    <a:pt x="58635" y="3708"/>
                  </a:lnTo>
                  <a:lnTo>
                    <a:pt x="58635" y="1270"/>
                  </a:lnTo>
                  <a:lnTo>
                    <a:pt x="58547" y="1016"/>
                  </a:lnTo>
                  <a:lnTo>
                    <a:pt x="58216" y="101"/>
                  </a:lnTo>
                  <a:lnTo>
                    <a:pt x="57277" y="101"/>
                  </a:lnTo>
                  <a:lnTo>
                    <a:pt x="54978" y="6223"/>
                  </a:lnTo>
                  <a:lnTo>
                    <a:pt x="55829" y="6223"/>
                  </a:lnTo>
                  <a:lnTo>
                    <a:pt x="56489" y="4381"/>
                  </a:lnTo>
                  <a:lnTo>
                    <a:pt x="58902" y="4381"/>
                  </a:lnTo>
                  <a:lnTo>
                    <a:pt x="59524" y="6223"/>
                  </a:lnTo>
                  <a:lnTo>
                    <a:pt x="60439" y="6223"/>
                  </a:lnTo>
                  <a:close/>
                </a:path>
                <a:path w="92075" h="22860">
                  <a:moveTo>
                    <a:pt x="66357" y="6083"/>
                  </a:moveTo>
                  <a:lnTo>
                    <a:pt x="66230" y="6019"/>
                  </a:lnTo>
                  <a:lnTo>
                    <a:pt x="66052" y="5422"/>
                  </a:lnTo>
                  <a:lnTo>
                    <a:pt x="65925" y="3759"/>
                  </a:lnTo>
                  <a:lnTo>
                    <a:pt x="65811" y="3594"/>
                  </a:lnTo>
                  <a:lnTo>
                    <a:pt x="65697" y="3441"/>
                  </a:lnTo>
                  <a:lnTo>
                    <a:pt x="65506" y="3302"/>
                  </a:lnTo>
                  <a:lnTo>
                    <a:pt x="65265" y="3213"/>
                  </a:lnTo>
                  <a:lnTo>
                    <a:pt x="65544" y="3073"/>
                  </a:lnTo>
                  <a:lnTo>
                    <a:pt x="65735" y="2908"/>
                  </a:lnTo>
                  <a:lnTo>
                    <a:pt x="65989" y="2514"/>
                  </a:lnTo>
                  <a:lnTo>
                    <a:pt x="66014" y="863"/>
                  </a:lnTo>
                  <a:lnTo>
                    <a:pt x="65849" y="571"/>
                  </a:lnTo>
                  <a:lnTo>
                    <a:pt x="65290" y="330"/>
                  </a:lnTo>
                  <a:lnTo>
                    <a:pt x="65290" y="1397"/>
                  </a:lnTo>
                  <a:lnTo>
                    <a:pt x="65176" y="2514"/>
                  </a:lnTo>
                  <a:lnTo>
                    <a:pt x="64719" y="2832"/>
                  </a:lnTo>
                  <a:lnTo>
                    <a:pt x="64414" y="2908"/>
                  </a:lnTo>
                  <a:lnTo>
                    <a:pt x="62115" y="2908"/>
                  </a:lnTo>
                  <a:lnTo>
                    <a:pt x="62115" y="812"/>
                  </a:lnTo>
                  <a:lnTo>
                    <a:pt x="64414" y="812"/>
                  </a:lnTo>
                  <a:lnTo>
                    <a:pt x="64655" y="863"/>
                  </a:lnTo>
                  <a:lnTo>
                    <a:pt x="65138" y="1092"/>
                  </a:lnTo>
                  <a:lnTo>
                    <a:pt x="65290" y="1397"/>
                  </a:lnTo>
                  <a:lnTo>
                    <a:pt x="65290" y="330"/>
                  </a:lnTo>
                  <a:lnTo>
                    <a:pt x="64973" y="177"/>
                  </a:lnTo>
                  <a:lnTo>
                    <a:pt x="64592" y="101"/>
                  </a:lnTo>
                  <a:lnTo>
                    <a:pt x="61290" y="101"/>
                  </a:lnTo>
                  <a:lnTo>
                    <a:pt x="61290" y="6223"/>
                  </a:lnTo>
                  <a:lnTo>
                    <a:pt x="62115" y="6223"/>
                  </a:lnTo>
                  <a:lnTo>
                    <a:pt x="62115" y="3594"/>
                  </a:lnTo>
                  <a:lnTo>
                    <a:pt x="64338" y="3594"/>
                  </a:lnTo>
                  <a:lnTo>
                    <a:pt x="64592" y="3632"/>
                  </a:lnTo>
                  <a:lnTo>
                    <a:pt x="65024" y="3848"/>
                  </a:lnTo>
                  <a:lnTo>
                    <a:pt x="65125" y="4013"/>
                  </a:lnTo>
                  <a:lnTo>
                    <a:pt x="65239" y="5422"/>
                  </a:lnTo>
                  <a:lnTo>
                    <a:pt x="65354" y="6223"/>
                  </a:lnTo>
                  <a:lnTo>
                    <a:pt x="66357" y="6223"/>
                  </a:lnTo>
                  <a:lnTo>
                    <a:pt x="66357" y="6083"/>
                  </a:lnTo>
                  <a:close/>
                </a:path>
                <a:path w="92075" h="22860">
                  <a:moveTo>
                    <a:pt x="72313" y="101"/>
                  </a:moveTo>
                  <a:lnTo>
                    <a:pt x="71348" y="101"/>
                  </a:lnTo>
                  <a:lnTo>
                    <a:pt x="69596" y="3035"/>
                  </a:lnTo>
                  <a:lnTo>
                    <a:pt x="67843" y="101"/>
                  </a:lnTo>
                  <a:lnTo>
                    <a:pt x="66865" y="101"/>
                  </a:lnTo>
                  <a:lnTo>
                    <a:pt x="69176" y="3759"/>
                  </a:lnTo>
                  <a:lnTo>
                    <a:pt x="69176" y="6223"/>
                  </a:lnTo>
                  <a:lnTo>
                    <a:pt x="70015" y="6223"/>
                  </a:lnTo>
                  <a:lnTo>
                    <a:pt x="70015" y="3759"/>
                  </a:lnTo>
                  <a:lnTo>
                    <a:pt x="72313" y="101"/>
                  </a:lnTo>
                  <a:close/>
                </a:path>
                <a:path w="92075" h="22860">
                  <a:moveTo>
                    <a:pt x="74917" y="7962"/>
                  </a:moveTo>
                  <a:lnTo>
                    <a:pt x="74498" y="7188"/>
                  </a:lnTo>
                  <a:lnTo>
                    <a:pt x="74231" y="6591"/>
                  </a:lnTo>
                  <a:lnTo>
                    <a:pt x="73863" y="5524"/>
                  </a:lnTo>
                  <a:lnTo>
                    <a:pt x="73761" y="4787"/>
                  </a:lnTo>
                  <a:lnTo>
                    <a:pt x="73761" y="3175"/>
                  </a:lnTo>
                  <a:lnTo>
                    <a:pt x="73850" y="2476"/>
                  </a:lnTo>
                  <a:lnTo>
                    <a:pt x="74180" y="1473"/>
                  </a:lnTo>
                  <a:lnTo>
                    <a:pt x="74472" y="850"/>
                  </a:lnTo>
                  <a:lnTo>
                    <a:pt x="74904" y="0"/>
                  </a:lnTo>
                  <a:lnTo>
                    <a:pt x="74383" y="0"/>
                  </a:lnTo>
                  <a:lnTo>
                    <a:pt x="73863" y="812"/>
                  </a:lnTo>
                  <a:lnTo>
                    <a:pt x="73520" y="1435"/>
                  </a:lnTo>
                  <a:lnTo>
                    <a:pt x="73101" y="2476"/>
                  </a:lnTo>
                  <a:lnTo>
                    <a:pt x="72974" y="3200"/>
                  </a:lnTo>
                  <a:lnTo>
                    <a:pt x="72986" y="4483"/>
                  </a:lnTo>
                  <a:lnTo>
                    <a:pt x="74409" y="7962"/>
                  </a:lnTo>
                  <a:lnTo>
                    <a:pt x="74917" y="7962"/>
                  </a:lnTo>
                  <a:close/>
                </a:path>
                <a:path w="92075" h="22860">
                  <a:moveTo>
                    <a:pt x="79603" y="1574"/>
                  </a:moveTo>
                  <a:lnTo>
                    <a:pt x="79451" y="1155"/>
                  </a:lnTo>
                  <a:lnTo>
                    <a:pt x="78816" y="419"/>
                  </a:lnTo>
                  <a:lnTo>
                    <a:pt x="78320" y="241"/>
                  </a:lnTo>
                  <a:lnTo>
                    <a:pt x="76809" y="241"/>
                  </a:lnTo>
                  <a:lnTo>
                    <a:pt x="76238" y="520"/>
                  </a:lnTo>
                  <a:lnTo>
                    <a:pt x="75730" y="1435"/>
                  </a:lnTo>
                  <a:lnTo>
                    <a:pt x="75641" y="1854"/>
                  </a:lnTo>
                  <a:lnTo>
                    <a:pt x="75628" y="2374"/>
                  </a:lnTo>
                  <a:lnTo>
                    <a:pt x="76390" y="2374"/>
                  </a:lnTo>
                  <a:lnTo>
                    <a:pt x="76403" y="2006"/>
                  </a:lnTo>
                  <a:lnTo>
                    <a:pt x="76466" y="1714"/>
                  </a:lnTo>
                  <a:lnTo>
                    <a:pt x="76758" y="1117"/>
                  </a:lnTo>
                  <a:lnTo>
                    <a:pt x="77114" y="927"/>
                  </a:lnTo>
                  <a:lnTo>
                    <a:pt x="77978" y="927"/>
                  </a:lnTo>
                  <a:lnTo>
                    <a:pt x="78257" y="1028"/>
                  </a:lnTo>
                  <a:lnTo>
                    <a:pt x="78676" y="1435"/>
                  </a:lnTo>
                  <a:lnTo>
                    <a:pt x="78778" y="1701"/>
                  </a:lnTo>
                  <a:lnTo>
                    <a:pt x="78778" y="2349"/>
                  </a:lnTo>
                  <a:lnTo>
                    <a:pt x="78663" y="2616"/>
                  </a:lnTo>
                  <a:lnTo>
                    <a:pt x="78295" y="2997"/>
                  </a:lnTo>
                  <a:lnTo>
                    <a:pt x="78041" y="3175"/>
                  </a:lnTo>
                  <a:lnTo>
                    <a:pt x="76352" y="4152"/>
                  </a:lnTo>
                  <a:lnTo>
                    <a:pt x="75984" y="4495"/>
                  </a:lnTo>
                  <a:lnTo>
                    <a:pt x="75806" y="4876"/>
                  </a:lnTo>
                  <a:lnTo>
                    <a:pt x="75615" y="5257"/>
                  </a:lnTo>
                  <a:lnTo>
                    <a:pt x="75514" y="5702"/>
                  </a:lnTo>
                  <a:lnTo>
                    <a:pt x="75488" y="6223"/>
                  </a:lnTo>
                  <a:lnTo>
                    <a:pt x="79578" y="6223"/>
                  </a:lnTo>
                  <a:lnTo>
                    <a:pt x="79578" y="5511"/>
                  </a:lnTo>
                  <a:lnTo>
                    <a:pt x="76327" y="5511"/>
                  </a:lnTo>
                  <a:lnTo>
                    <a:pt x="76390" y="5219"/>
                  </a:lnTo>
                  <a:lnTo>
                    <a:pt x="76568" y="4953"/>
                  </a:lnTo>
                  <a:lnTo>
                    <a:pt x="77000" y="4572"/>
                  </a:lnTo>
                  <a:lnTo>
                    <a:pt x="77216" y="4432"/>
                  </a:lnTo>
                  <a:lnTo>
                    <a:pt x="78562" y="3683"/>
                  </a:lnTo>
                  <a:lnTo>
                    <a:pt x="78905" y="3441"/>
                  </a:lnTo>
                  <a:lnTo>
                    <a:pt x="79438" y="2908"/>
                  </a:lnTo>
                  <a:lnTo>
                    <a:pt x="79603" y="2501"/>
                  </a:lnTo>
                  <a:lnTo>
                    <a:pt x="79603" y="1574"/>
                  </a:lnTo>
                  <a:close/>
                </a:path>
                <a:path w="92075" h="22860">
                  <a:moveTo>
                    <a:pt x="84340" y="3695"/>
                  </a:moveTo>
                  <a:lnTo>
                    <a:pt x="84150" y="3238"/>
                  </a:lnTo>
                  <a:lnTo>
                    <a:pt x="83388" y="2540"/>
                  </a:lnTo>
                  <a:lnTo>
                    <a:pt x="82918" y="2362"/>
                  </a:lnTo>
                  <a:lnTo>
                    <a:pt x="82080" y="2362"/>
                  </a:lnTo>
                  <a:lnTo>
                    <a:pt x="81826" y="2413"/>
                  </a:lnTo>
                  <a:lnTo>
                    <a:pt x="81483" y="2552"/>
                  </a:lnTo>
                  <a:lnTo>
                    <a:pt x="81356" y="2628"/>
                  </a:lnTo>
                  <a:lnTo>
                    <a:pt x="81216" y="2743"/>
                  </a:lnTo>
                  <a:lnTo>
                    <a:pt x="81457" y="1079"/>
                  </a:lnTo>
                  <a:lnTo>
                    <a:pt x="83997" y="1079"/>
                  </a:lnTo>
                  <a:lnTo>
                    <a:pt x="83997" y="355"/>
                  </a:lnTo>
                  <a:lnTo>
                    <a:pt x="80899" y="355"/>
                  </a:lnTo>
                  <a:lnTo>
                    <a:pt x="80454" y="3568"/>
                  </a:lnTo>
                  <a:lnTo>
                    <a:pt x="81102" y="3606"/>
                  </a:lnTo>
                  <a:lnTo>
                    <a:pt x="81229" y="3429"/>
                  </a:lnTo>
                  <a:lnTo>
                    <a:pt x="81381" y="3289"/>
                  </a:lnTo>
                  <a:lnTo>
                    <a:pt x="81762" y="3086"/>
                  </a:lnTo>
                  <a:lnTo>
                    <a:pt x="81978" y="3035"/>
                  </a:lnTo>
                  <a:lnTo>
                    <a:pt x="82588" y="3035"/>
                  </a:lnTo>
                  <a:lnTo>
                    <a:pt x="82892" y="3149"/>
                  </a:lnTo>
                  <a:lnTo>
                    <a:pt x="83400" y="3606"/>
                  </a:lnTo>
                  <a:lnTo>
                    <a:pt x="83527" y="3924"/>
                  </a:lnTo>
                  <a:lnTo>
                    <a:pt x="83527" y="4686"/>
                  </a:lnTo>
                  <a:lnTo>
                    <a:pt x="83426" y="5003"/>
                  </a:lnTo>
                  <a:lnTo>
                    <a:pt x="82994" y="5562"/>
                  </a:lnTo>
                  <a:lnTo>
                    <a:pt x="82664" y="5715"/>
                  </a:lnTo>
                  <a:lnTo>
                    <a:pt x="81991" y="5715"/>
                  </a:lnTo>
                  <a:lnTo>
                    <a:pt x="81788" y="5664"/>
                  </a:lnTo>
                  <a:lnTo>
                    <a:pt x="81254" y="5422"/>
                  </a:lnTo>
                  <a:lnTo>
                    <a:pt x="81064" y="5118"/>
                  </a:lnTo>
                  <a:lnTo>
                    <a:pt x="81013" y="4699"/>
                  </a:lnTo>
                  <a:lnTo>
                    <a:pt x="80225" y="4699"/>
                  </a:lnTo>
                  <a:lnTo>
                    <a:pt x="80276" y="5257"/>
                  </a:lnTo>
                  <a:lnTo>
                    <a:pt x="80492" y="5689"/>
                  </a:lnTo>
                  <a:lnTo>
                    <a:pt x="81229" y="6223"/>
                  </a:lnTo>
                  <a:lnTo>
                    <a:pt x="81661" y="6362"/>
                  </a:lnTo>
                  <a:lnTo>
                    <a:pt x="82905" y="6362"/>
                  </a:lnTo>
                  <a:lnTo>
                    <a:pt x="83464" y="6159"/>
                  </a:lnTo>
                  <a:lnTo>
                    <a:pt x="84162" y="5295"/>
                  </a:lnTo>
                  <a:lnTo>
                    <a:pt x="84340" y="4800"/>
                  </a:lnTo>
                  <a:lnTo>
                    <a:pt x="84340" y="3695"/>
                  </a:lnTo>
                  <a:close/>
                </a:path>
                <a:path w="92075" h="22860">
                  <a:moveTo>
                    <a:pt x="89077" y="3695"/>
                  </a:moveTo>
                  <a:lnTo>
                    <a:pt x="88887" y="3238"/>
                  </a:lnTo>
                  <a:lnTo>
                    <a:pt x="88125" y="2540"/>
                  </a:lnTo>
                  <a:lnTo>
                    <a:pt x="87668" y="2362"/>
                  </a:lnTo>
                  <a:lnTo>
                    <a:pt x="86829" y="2362"/>
                  </a:lnTo>
                  <a:lnTo>
                    <a:pt x="86563" y="2413"/>
                  </a:lnTo>
                  <a:lnTo>
                    <a:pt x="86220" y="2552"/>
                  </a:lnTo>
                  <a:lnTo>
                    <a:pt x="86093" y="2628"/>
                  </a:lnTo>
                  <a:lnTo>
                    <a:pt x="85953" y="2743"/>
                  </a:lnTo>
                  <a:lnTo>
                    <a:pt x="86207" y="1079"/>
                  </a:lnTo>
                  <a:lnTo>
                    <a:pt x="88734" y="1079"/>
                  </a:lnTo>
                  <a:lnTo>
                    <a:pt x="88734" y="355"/>
                  </a:lnTo>
                  <a:lnTo>
                    <a:pt x="85648" y="355"/>
                  </a:lnTo>
                  <a:lnTo>
                    <a:pt x="85191" y="3568"/>
                  </a:lnTo>
                  <a:lnTo>
                    <a:pt x="85839" y="3606"/>
                  </a:lnTo>
                  <a:lnTo>
                    <a:pt x="85966" y="3429"/>
                  </a:lnTo>
                  <a:lnTo>
                    <a:pt x="86118" y="3289"/>
                  </a:lnTo>
                  <a:lnTo>
                    <a:pt x="86499" y="3086"/>
                  </a:lnTo>
                  <a:lnTo>
                    <a:pt x="86715" y="3035"/>
                  </a:lnTo>
                  <a:lnTo>
                    <a:pt x="87325" y="3035"/>
                  </a:lnTo>
                  <a:lnTo>
                    <a:pt x="87630" y="3149"/>
                  </a:lnTo>
                  <a:lnTo>
                    <a:pt x="88138" y="3606"/>
                  </a:lnTo>
                  <a:lnTo>
                    <a:pt x="88265" y="3924"/>
                  </a:lnTo>
                  <a:lnTo>
                    <a:pt x="88265" y="4686"/>
                  </a:lnTo>
                  <a:lnTo>
                    <a:pt x="88163" y="5003"/>
                  </a:lnTo>
                  <a:lnTo>
                    <a:pt x="87731" y="5562"/>
                  </a:lnTo>
                  <a:lnTo>
                    <a:pt x="87401" y="5715"/>
                  </a:lnTo>
                  <a:lnTo>
                    <a:pt x="86728" y="5715"/>
                  </a:lnTo>
                  <a:lnTo>
                    <a:pt x="86525" y="5664"/>
                  </a:lnTo>
                  <a:lnTo>
                    <a:pt x="86004" y="5422"/>
                  </a:lnTo>
                  <a:lnTo>
                    <a:pt x="85801" y="5118"/>
                  </a:lnTo>
                  <a:lnTo>
                    <a:pt x="85750" y="4699"/>
                  </a:lnTo>
                  <a:lnTo>
                    <a:pt x="84975" y="4699"/>
                  </a:lnTo>
                  <a:lnTo>
                    <a:pt x="85013" y="5257"/>
                  </a:lnTo>
                  <a:lnTo>
                    <a:pt x="85229" y="5689"/>
                  </a:lnTo>
                  <a:lnTo>
                    <a:pt x="85979" y="6223"/>
                  </a:lnTo>
                  <a:lnTo>
                    <a:pt x="86398" y="6362"/>
                  </a:lnTo>
                  <a:lnTo>
                    <a:pt x="87655" y="6362"/>
                  </a:lnTo>
                  <a:lnTo>
                    <a:pt x="88201" y="6159"/>
                  </a:lnTo>
                  <a:lnTo>
                    <a:pt x="88900" y="5295"/>
                  </a:lnTo>
                  <a:lnTo>
                    <a:pt x="89077" y="4800"/>
                  </a:lnTo>
                  <a:lnTo>
                    <a:pt x="89077" y="3695"/>
                  </a:lnTo>
                  <a:close/>
                </a:path>
                <a:path w="92075" h="22860">
                  <a:moveTo>
                    <a:pt x="91668" y="3619"/>
                  </a:moveTo>
                  <a:lnTo>
                    <a:pt x="90220" y="0"/>
                  </a:lnTo>
                  <a:lnTo>
                    <a:pt x="89725" y="0"/>
                  </a:lnTo>
                  <a:lnTo>
                    <a:pt x="90131" y="774"/>
                  </a:lnTo>
                  <a:lnTo>
                    <a:pt x="90411" y="1358"/>
                  </a:lnTo>
                  <a:lnTo>
                    <a:pt x="90766" y="2438"/>
                  </a:lnTo>
                  <a:lnTo>
                    <a:pt x="90881" y="3175"/>
                  </a:lnTo>
                  <a:lnTo>
                    <a:pt x="90881" y="4787"/>
                  </a:lnTo>
                  <a:lnTo>
                    <a:pt x="90779" y="5486"/>
                  </a:lnTo>
                  <a:lnTo>
                    <a:pt x="90462" y="6464"/>
                  </a:lnTo>
                  <a:lnTo>
                    <a:pt x="90170" y="7099"/>
                  </a:lnTo>
                  <a:lnTo>
                    <a:pt x="89738" y="7962"/>
                  </a:lnTo>
                  <a:lnTo>
                    <a:pt x="90258" y="7962"/>
                  </a:lnTo>
                  <a:lnTo>
                    <a:pt x="90766" y="7150"/>
                  </a:lnTo>
                  <a:lnTo>
                    <a:pt x="91109" y="6540"/>
                  </a:lnTo>
                  <a:lnTo>
                    <a:pt x="91541" y="5486"/>
                  </a:lnTo>
                  <a:lnTo>
                    <a:pt x="91668" y="4749"/>
                  </a:lnTo>
                  <a:lnTo>
                    <a:pt x="9166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7" name="object 74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220197" y="2520602"/>
              <a:ext cx="150319" cy="94521"/>
            </a:xfrm>
            <a:prstGeom prst="rect">
              <a:avLst/>
            </a:prstGeom>
          </p:spPr>
        </p:pic>
        <p:pic>
          <p:nvPicPr>
            <p:cNvPr id="748" name="object 74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492946" y="2412907"/>
              <a:ext cx="118550" cy="64304"/>
            </a:xfrm>
            <a:prstGeom prst="rect">
              <a:avLst/>
            </a:prstGeom>
          </p:spPr>
        </p:pic>
        <p:sp>
          <p:nvSpPr>
            <p:cNvPr id="749" name="object 749"/>
            <p:cNvSpPr/>
            <p:nvPr/>
          </p:nvSpPr>
          <p:spPr>
            <a:xfrm>
              <a:off x="5353860" y="2517893"/>
              <a:ext cx="128905" cy="69850"/>
            </a:xfrm>
            <a:custGeom>
              <a:avLst/>
              <a:gdLst/>
              <a:ahLst/>
              <a:cxnLst/>
              <a:rect l="l" t="t" r="r" b="b"/>
              <a:pathLst>
                <a:path w="128904" h="69850">
                  <a:moveTo>
                    <a:pt x="125848" y="69730"/>
                  </a:moveTo>
                  <a:lnTo>
                    <a:pt x="2770" y="69730"/>
                  </a:lnTo>
                  <a:lnTo>
                    <a:pt x="0" y="66954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25848" y="0"/>
                  </a:lnTo>
                  <a:lnTo>
                    <a:pt x="128624" y="2770"/>
                  </a:lnTo>
                  <a:lnTo>
                    <a:pt x="128624" y="66954"/>
                  </a:lnTo>
                  <a:lnTo>
                    <a:pt x="125848" y="6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5353860" y="2517893"/>
              <a:ext cx="128905" cy="69850"/>
            </a:xfrm>
            <a:custGeom>
              <a:avLst/>
              <a:gdLst/>
              <a:ahLst/>
              <a:cxnLst/>
              <a:rect l="l" t="t" r="r" b="b"/>
              <a:pathLst>
                <a:path w="128904" h="69850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22426" y="0"/>
                  </a:lnTo>
                  <a:lnTo>
                    <a:pt x="125848" y="0"/>
                  </a:lnTo>
                  <a:lnTo>
                    <a:pt x="128624" y="2770"/>
                  </a:lnTo>
                  <a:lnTo>
                    <a:pt x="128624" y="6197"/>
                  </a:lnTo>
                  <a:lnTo>
                    <a:pt x="128624" y="63532"/>
                  </a:lnTo>
                  <a:lnTo>
                    <a:pt x="128624" y="66954"/>
                  </a:lnTo>
                  <a:lnTo>
                    <a:pt x="125848" y="69730"/>
                  </a:lnTo>
                  <a:lnTo>
                    <a:pt x="122426" y="69730"/>
                  </a:lnTo>
                  <a:lnTo>
                    <a:pt x="6198" y="69730"/>
                  </a:lnTo>
                  <a:lnTo>
                    <a:pt x="2770" y="69730"/>
                  </a:lnTo>
                  <a:lnTo>
                    <a:pt x="0" y="66954"/>
                  </a:lnTo>
                  <a:lnTo>
                    <a:pt x="0" y="63532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5353860" y="2517893"/>
              <a:ext cx="128905" cy="19050"/>
            </a:xfrm>
            <a:custGeom>
              <a:avLst/>
              <a:gdLst/>
              <a:ahLst/>
              <a:cxnLst/>
              <a:rect l="l" t="t" r="r" b="b"/>
              <a:pathLst>
                <a:path w="128904" h="19050">
                  <a:moveTo>
                    <a:pt x="128624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0"/>
                  </a:lnTo>
                  <a:lnTo>
                    <a:pt x="2770" y="0"/>
                  </a:lnTo>
                  <a:lnTo>
                    <a:pt x="125848" y="0"/>
                  </a:lnTo>
                  <a:lnTo>
                    <a:pt x="128624" y="2770"/>
                  </a:lnTo>
                  <a:lnTo>
                    <a:pt x="128624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5353860" y="2517893"/>
              <a:ext cx="128905" cy="19050"/>
            </a:xfrm>
            <a:custGeom>
              <a:avLst/>
              <a:gdLst/>
              <a:ahLst/>
              <a:cxnLst/>
              <a:rect l="l" t="t" r="r" b="b"/>
              <a:pathLst>
                <a:path w="128904" h="19050">
                  <a:moveTo>
                    <a:pt x="0" y="6197"/>
                  </a:moveTo>
                  <a:lnTo>
                    <a:pt x="0" y="2770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22426" y="0"/>
                  </a:lnTo>
                  <a:lnTo>
                    <a:pt x="125848" y="0"/>
                  </a:lnTo>
                  <a:lnTo>
                    <a:pt x="128624" y="2770"/>
                  </a:lnTo>
                  <a:lnTo>
                    <a:pt x="128624" y="6197"/>
                  </a:lnTo>
                  <a:lnTo>
                    <a:pt x="128624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5374703" y="2523095"/>
              <a:ext cx="73660" cy="8890"/>
            </a:xfrm>
            <a:custGeom>
              <a:avLst/>
              <a:gdLst/>
              <a:ahLst/>
              <a:cxnLst/>
              <a:rect l="l" t="t" r="r" b="b"/>
              <a:pathLst>
                <a:path w="73660" h="8889">
                  <a:moveTo>
                    <a:pt x="4762" y="1816"/>
                  </a:moveTo>
                  <a:lnTo>
                    <a:pt x="3517" y="1816"/>
                  </a:lnTo>
                  <a:lnTo>
                    <a:pt x="3517" y="2552"/>
                  </a:lnTo>
                  <a:lnTo>
                    <a:pt x="3467" y="3708"/>
                  </a:lnTo>
                  <a:lnTo>
                    <a:pt x="3365" y="5156"/>
                  </a:lnTo>
                  <a:lnTo>
                    <a:pt x="3162" y="5600"/>
                  </a:lnTo>
                  <a:lnTo>
                    <a:pt x="2832" y="5803"/>
                  </a:lnTo>
                  <a:lnTo>
                    <a:pt x="1930" y="5803"/>
                  </a:lnTo>
                  <a:lnTo>
                    <a:pt x="1612" y="5600"/>
                  </a:lnTo>
                  <a:lnTo>
                    <a:pt x="1460" y="5232"/>
                  </a:lnTo>
                  <a:lnTo>
                    <a:pt x="1397" y="3441"/>
                  </a:lnTo>
                  <a:lnTo>
                    <a:pt x="1803" y="2946"/>
                  </a:lnTo>
                  <a:lnTo>
                    <a:pt x="2070" y="2819"/>
                  </a:lnTo>
                  <a:lnTo>
                    <a:pt x="2857" y="2819"/>
                  </a:lnTo>
                  <a:lnTo>
                    <a:pt x="3175" y="3035"/>
                  </a:lnTo>
                  <a:lnTo>
                    <a:pt x="3467" y="3708"/>
                  </a:lnTo>
                  <a:lnTo>
                    <a:pt x="3467" y="2476"/>
                  </a:lnTo>
                  <a:lnTo>
                    <a:pt x="3352" y="2286"/>
                  </a:lnTo>
                  <a:lnTo>
                    <a:pt x="3213" y="2095"/>
                  </a:lnTo>
                  <a:lnTo>
                    <a:pt x="2806" y="1778"/>
                  </a:lnTo>
                  <a:lnTo>
                    <a:pt x="2476" y="1676"/>
                  </a:lnTo>
                  <a:lnTo>
                    <a:pt x="1473" y="1676"/>
                  </a:lnTo>
                  <a:lnTo>
                    <a:pt x="965" y="1930"/>
                  </a:lnTo>
                  <a:lnTo>
                    <a:pt x="228" y="2819"/>
                  </a:lnTo>
                  <a:lnTo>
                    <a:pt x="127" y="3035"/>
                  </a:lnTo>
                  <a:lnTo>
                    <a:pt x="0" y="3441"/>
                  </a:lnTo>
                  <a:lnTo>
                    <a:pt x="101" y="5613"/>
                  </a:lnTo>
                  <a:lnTo>
                    <a:pt x="190" y="5803"/>
                  </a:lnTo>
                  <a:lnTo>
                    <a:pt x="965" y="6680"/>
                  </a:lnTo>
                  <a:lnTo>
                    <a:pt x="1447" y="6908"/>
                  </a:lnTo>
                  <a:lnTo>
                    <a:pt x="2425" y="6908"/>
                  </a:lnTo>
                  <a:lnTo>
                    <a:pt x="2743" y="6832"/>
                  </a:lnTo>
                  <a:lnTo>
                    <a:pt x="3213" y="6515"/>
                  </a:lnTo>
                  <a:lnTo>
                    <a:pt x="3378" y="6350"/>
                  </a:lnTo>
                  <a:lnTo>
                    <a:pt x="3479" y="6146"/>
                  </a:lnTo>
                  <a:lnTo>
                    <a:pt x="3479" y="8712"/>
                  </a:lnTo>
                  <a:lnTo>
                    <a:pt x="4762" y="8712"/>
                  </a:lnTo>
                  <a:lnTo>
                    <a:pt x="4762" y="6146"/>
                  </a:lnTo>
                  <a:lnTo>
                    <a:pt x="4762" y="5803"/>
                  </a:lnTo>
                  <a:lnTo>
                    <a:pt x="4762" y="2819"/>
                  </a:lnTo>
                  <a:lnTo>
                    <a:pt x="4762" y="2552"/>
                  </a:lnTo>
                  <a:lnTo>
                    <a:pt x="4762" y="1816"/>
                  </a:lnTo>
                  <a:close/>
                </a:path>
                <a:path w="73660" h="8889">
                  <a:moveTo>
                    <a:pt x="10401" y="1803"/>
                  </a:moveTo>
                  <a:lnTo>
                    <a:pt x="9080" y="1803"/>
                  </a:lnTo>
                  <a:lnTo>
                    <a:pt x="9080" y="4813"/>
                  </a:lnTo>
                  <a:lnTo>
                    <a:pt x="9042" y="5080"/>
                  </a:lnTo>
                  <a:lnTo>
                    <a:pt x="8801" y="5626"/>
                  </a:lnTo>
                  <a:lnTo>
                    <a:pt x="8496" y="5803"/>
                  </a:lnTo>
                  <a:lnTo>
                    <a:pt x="7708" y="5803"/>
                  </a:lnTo>
                  <a:lnTo>
                    <a:pt x="7467" y="5676"/>
                  </a:lnTo>
                  <a:lnTo>
                    <a:pt x="7289" y="5283"/>
                  </a:lnTo>
                  <a:lnTo>
                    <a:pt x="7264" y="5080"/>
                  </a:lnTo>
                  <a:lnTo>
                    <a:pt x="7264" y="1803"/>
                  </a:lnTo>
                  <a:lnTo>
                    <a:pt x="5930" y="1803"/>
                  </a:lnTo>
                  <a:lnTo>
                    <a:pt x="5930" y="5359"/>
                  </a:lnTo>
                  <a:lnTo>
                    <a:pt x="6007" y="5778"/>
                  </a:lnTo>
                  <a:lnTo>
                    <a:pt x="6400" y="6604"/>
                  </a:lnTo>
                  <a:lnTo>
                    <a:pt x="6896" y="6858"/>
                  </a:lnTo>
                  <a:lnTo>
                    <a:pt x="7874" y="6858"/>
                  </a:lnTo>
                  <a:lnTo>
                    <a:pt x="9144" y="6057"/>
                  </a:lnTo>
                  <a:lnTo>
                    <a:pt x="9144" y="6756"/>
                  </a:lnTo>
                  <a:lnTo>
                    <a:pt x="10401" y="6756"/>
                  </a:lnTo>
                  <a:lnTo>
                    <a:pt x="10401" y="1803"/>
                  </a:lnTo>
                  <a:close/>
                </a:path>
                <a:path w="73660" h="8889">
                  <a:moveTo>
                    <a:pt x="15938" y="4648"/>
                  </a:moveTo>
                  <a:lnTo>
                    <a:pt x="15925" y="3784"/>
                  </a:lnTo>
                  <a:lnTo>
                    <a:pt x="15824" y="3213"/>
                  </a:lnTo>
                  <a:lnTo>
                    <a:pt x="15722" y="2933"/>
                  </a:lnTo>
                  <a:lnTo>
                    <a:pt x="15595" y="2743"/>
                  </a:lnTo>
                  <a:lnTo>
                    <a:pt x="15316" y="2298"/>
                  </a:lnTo>
                  <a:lnTo>
                    <a:pt x="15036" y="2057"/>
                  </a:lnTo>
                  <a:lnTo>
                    <a:pt x="14605" y="1866"/>
                  </a:lnTo>
                  <a:lnTo>
                    <a:pt x="14605" y="3784"/>
                  </a:lnTo>
                  <a:lnTo>
                    <a:pt x="12585" y="3784"/>
                  </a:lnTo>
                  <a:lnTo>
                    <a:pt x="12636" y="3467"/>
                  </a:lnTo>
                  <a:lnTo>
                    <a:pt x="12763" y="3187"/>
                  </a:lnTo>
                  <a:lnTo>
                    <a:pt x="13068" y="2832"/>
                  </a:lnTo>
                  <a:lnTo>
                    <a:pt x="13296" y="2743"/>
                  </a:lnTo>
                  <a:lnTo>
                    <a:pt x="13868" y="2743"/>
                  </a:lnTo>
                  <a:lnTo>
                    <a:pt x="14109" y="2832"/>
                  </a:lnTo>
                  <a:lnTo>
                    <a:pt x="14478" y="3187"/>
                  </a:lnTo>
                  <a:lnTo>
                    <a:pt x="14579" y="3467"/>
                  </a:lnTo>
                  <a:lnTo>
                    <a:pt x="14605" y="3784"/>
                  </a:lnTo>
                  <a:lnTo>
                    <a:pt x="14605" y="1866"/>
                  </a:lnTo>
                  <a:lnTo>
                    <a:pt x="14376" y="1752"/>
                  </a:lnTo>
                  <a:lnTo>
                    <a:pt x="14008" y="1676"/>
                  </a:lnTo>
                  <a:lnTo>
                    <a:pt x="12903" y="1676"/>
                  </a:lnTo>
                  <a:lnTo>
                    <a:pt x="12344" y="1905"/>
                  </a:lnTo>
                  <a:lnTo>
                    <a:pt x="11544" y="2743"/>
                  </a:lnTo>
                  <a:lnTo>
                    <a:pt x="11442" y="2933"/>
                  </a:lnTo>
                  <a:lnTo>
                    <a:pt x="11328" y="3263"/>
                  </a:lnTo>
                  <a:lnTo>
                    <a:pt x="11379" y="5600"/>
                  </a:lnTo>
                  <a:lnTo>
                    <a:pt x="11493" y="5905"/>
                  </a:lnTo>
                  <a:lnTo>
                    <a:pt x="12458" y="6718"/>
                  </a:lnTo>
                  <a:lnTo>
                    <a:pt x="13017" y="6921"/>
                  </a:lnTo>
                  <a:lnTo>
                    <a:pt x="14401" y="6921"/>
                  </a:lnTo>
                  <a:lnTo>
                    <a:pt x="14998" y="6680"/>
                  </a:lnTo>
                  <a:lnTo>
                    <a:pt x="15709" y="5867"/>
                  </a:lnTo>
                  <a:lnTo>
                    <a:pt x="15849" y="5600"/>
                  </a:lnTo>
                  <a:lnTo>
                    <a:pt x="15887" y="5308"/>
                  </a:lnTo>
                  <a:lnTo>
                    <a:pt x="14566" y="5308"/>
                  </a:lnTo>
                  <a:lnTo>
                    <a:pt x="14376" y="5600"/>
                  </a:lnTo>
                  <a:lnTo>
                    <a:pt x="14160" y="5791"/>
                  </a:lnTo>
                  <a:lnTo>
                    <a:pt x="13931" y="5867"/>
                  </a:lnTo>
                  <a:lnTo>
                    <a:pt x="13423" y="5867"/>
                  </a:lnTo>
                  <a:lnTo>
                    <a:pt x="13208" y="5803"/>
                  </a:lnTo>
                  <a:lnTo>
                    <a:pt x="12738" y="5486"/>
                  </a:lnTo>
                  <a:lnTo>
                    <a:pt x="12649" y="5308"/>
                  </a:lnTo>
                  <a:lnTo>
                    <a:pt x="12560" y="4648"/>
                  </a:lnTo>
                  <a:lnTo>
                    <a:pt x="15938" y="4648"/>
                  </a:lnTo>
                  <a:close/>
                </a:path>
                <a:path w="73660" h="8889">
                  <a:moveTo>
                    <a:pt x="19685" y="1701"/>
                  </a:moveTo>
                  <a:lnTo>
                    <a:pt x="19113" y="1689"/>
                  </a:lnTo>
                  <a:lnTo>
                    <a:pt x="18808" y="1790"/>
                  </a:lnTo>
                  <a:lnTo>
                    <a:pt x="18415" y="2120"/>
                  </a:lnTo>
                  <a:lnTo>
                    <a:pt x="18237" y="2336"/>
                  </a:lnTo>
                  <a:lnTo>
                    <a:pt x="18046" y="2667"/>
                  </a:lnTo>
                  <a:lnTo>
                    <a:pt x="18046" y="1803"/>
                  </a:lnTo>
                  <a:lnTo>
                    <a:pt x="16802" y="1803"/>
                  </a:lnTo>
                  <a:lnTo>
                    <a:pt x="16802" y="6756"/>
                  </a:lnTo>
                  <a:lnTo>
                    <a:pt x="18110" y="6756"/>
                  </a:lnTo>
                  <a:lnTo>
                    <a:pt x="18110" y="4000"/>
                  </a:lnTo>
                  <a:lnTo>
                    <a:pt x="18161" y="3708"/>
                  </a:lnTo>
                  <a:lnTo>
                    <a:pt x="18440" y="3175"/>
                  </a:lnTo>
                  <a:lnTo>
                    <a:pt x="18783" y="2997"/>
                  </a:lnTo>
                  <a:lnTo>
                    <a:pt x="19304" y="2997"/>
                  </a:lnTo>
                  <a:lnTo>
                    <a:pt x="19685" y="3022"/>
                  </a:lnTo>
                  <a:lnTo>
                    <a:pt x="19685" y="1701"/>
                  </a:lnTo>
                  <a:close/>
                </a:path>
                <a:path w="73660" h="8889">
                  <a:moveTo>
                    <a:pt x="24841" y="1803"/>
                  </a:moveTo>
                  <a:lnTo>
                    <a:pt x="23469" y="1803"/>
                  </a:lnTo>
                  <a:lnTo>
                    <a:pt x="22453" y="5461"/>
                  </a:lnTo>
                  <a:lnTo>
                    <a:pt x="21361" y="1803"/>
                  </a:lnTo>
                  <a:lnTo>
                    <a:pt x="19926" y="1803"/>
                  </a:lnTo>
                  <a:lnTo>
                    <a:pt x="21755" y="7010"/>
                  </a:lnTo>
                  <a:lnTo>
                    <a:pt x="21056" y="7721"/>
                  </a:lnTo>
                  <a:lnTo>
                    <a:pt x="20637" y="7708"/>
                  </a:lnTo>
                  <a:lnTo>
                    <a:pt x="20637" y="8737"/>
                  </a:lnTo>
                  <a:lnTo>
                    <a:pt x="21793" y="8763"/>
                  </a:lnTo>
                  <a:lnTo>
                    <a:pt x="22186" y="8648"/>
                  </a:lnTo>
                  <a:lnTo>
                    <a:pt x="22555" y="8191"/>
                  </a:lnTo>
                  <a:lnTo>
                    <a:pt x="22821" y="7620"/>
                  </a:lnTo>
                  <a:lnTo>
                    <a:pt x="24841" y="1803"/>
                  </a:lnTo>
                  <a:close/>
                </a:path>
                <a:path w="73660" h="8889">
                  <a:moveTo>
                    <a:pt x="29895" y="3581"/>
                  </a:moveTo>
                  <a:lnTo>
                    <a:pt x="29819" y="2870"/>
                  </a:lnTo>
                  <a:lnTo>
                    <a:pt x="29591" y="2387"/>
                  </a:lnTo>
                  <a:lnTo>
                    <a:pt x="28790" y="1828"/>
                  </a:lnTo>
                  <a:lnTo>
                    <a:pt x="28282" y="1689"/>
                  </a:lnTo>
                  <a:lnTo>
                    <a:pt x="26936" y="1689"/>
                  </a:lnTo>
                  <a:lnTo>
                    <a:pt x="26365" y="1930"/>
                  </a:lnTo>
                  <a:lnTo>
                    <a:pt x="25527" y="2870"/>
                  </a:lnTo>
                  <a:lnTo>
                    <a:pt x="25323" y="3530"/>
                  </a:lnTo>
                  <a:lnTo>
                    <a:pt x="25323" y="5130"/>
                  </a:lnTo>
                  <a:lnTo>
                    <a:pt x="25514" y="5753"/>
                  </a:lnTo>
                  <a:lnTo>
                    <a:pt x="26263" y="6692"/>
                  </a:lnTo>
                  <a:lnTo>
                    <a:pt x="26847" y="6921"/>
                  </a:lnTo>
                  <a:lnTo>
                    <a:pt x="28448" y="6921"/>
                  </a:lnTo>
                  <a:lnTo>
                    <a:pt x="28524" y="5219"/>
                  </a:lnTo>
                  <a:lnTo>
                    <a:pt x="28448" y="5435"/>
                  </a:lnTo>
                  <a:lnTo>
                    <a:pt x="28194" y="5765"/>
                  </a:lnTo>
                  <a:lnTo>
                    <a:pt x="27978" y="5842"/>
                  </a:lnTo>
                  <a:lnTo>
                    <a:pt x="27254" y="5842"/>
                  </a:lnTo>
                  <a:lnTo>
                    <a:pt x="26962" y="5638"/>
                  </a:lnTo>
                  <a:lnTo>
                    <a:pt x="26720" y="5003"/>
                  </a:lnTo>
                  <a:lnTo>
                    <a:pt x="26682" y="4711"/>
                  </a:lnTo>
                  <a:lnTo>
                    <a:pt x="26682" y="3975"/>
                  </a:lnTo>
                  <a:lnTo>
                    <a:pt x="26720" y="3670"/>
                  </a:lnTo>
                  <a:lnTo>
                    <a:pt x="26974" y="2997"/>
                  </a:lnTo>
                  <a:lnTo>
                    <a:pt x="27266" y="2781"/>
                  </a:lnTo>
                  <a:lnTo>
                    <a:pt x="28003" y="2781"/>
                  </a:lnTo>
                  <a:lnTo>
                    <a:pt x="28232" y="2882"/>
                  </a:lnTo>
                  <a:lnTo>
                    <a:pt x="28486" y="3238"/>
                  </a:lnTo>
                  <a:lnTo>
                    <a:pt x="28536" y="3403"/>
                  </a:lnTo>
                  <a:lnTo>
                    <a:pt x="28562" y="3581"/>
                  </a:lnTo>
                  <a:lnTo>
                    <a:pt x="29895" y="3581"/>
                  </a:lnTo>
                  <a:close/>
                </a:path>
                <a:path w="73660" h="8889">
                  <a:moveTo>
                    <a:pt x="35077" y="6756"/>
                  </a:moveTo>
                  <a:lnTo>
                    <a:pt x="35026" y="6527"/>
                  </a:lnTo>
                  <a:lnTo>
                    <a:pt x="34823" y="6172"/>
                  </a:lnTo>
                  <a:lnTo>
                    <a:pt x="34823" y="5969"/>
                  </a:lnTo>
                  <a:lnTo>
                    <a:pt x="34810" y="4343"/>
                  </a:lnTo>
                  <a:lnTo>
                    <a:pt x="34810" y="2730"/>
                  </a:lnTo>
                  <a:lnTo>
                    <a:pt x="34594" y="2222"/>
                  </a:lnTo>
                  <a:lnTo>
                    <a:pt x="33756" y="1790"/>
                  </a:lnTo>
                  <a:lnTo>
                    <a:pt x="33502" y="1739"/>
                  </a:lnTo>
                  <a:lnTo>
                    <a:pt x="33502" y="4343"/>
                  </a:lnTo>
                  <a:lnTo>
                    <a:pt x="33502" y="5270"/>
                  </a:lnTo>
                  <a:lnTo>
                    <a:pt x="33375" y="5562"/>
                  </a:lnTo>
                  <a:lnTo>
                    <a:pt x="32905" y="5892"/>
                  </a:lnTo>
                  <a:lnTo>
                    <a:pt x="32651" y="5969"/>
                  </a:lnTo>
                  <a:lnTo>
                    <a:pt x="32194" y="5969"/>
                  </a:lnTo>
                  <a:lnTo>
                    <a:pt x="32054" y="5918"/>
                  </a:lnTo>
                  <a:lnTo>
                    <a:pt x="31800" y="5727"/>
                  </a:lnTo>
                  <a:lnTo>
                    <a:pt x="31838" y="4914"/>
                  </a:lnTo>
                  <a:lnTo>
                    <a:pt x="32156" y="4724"/>
                  </a:lnTo>
                  <a:lnTo>
                    <a:pt x="32359" y="4660"/>
                  </a:lnTo>
                  <a:lnTo>
                    <a:pt x="33172" y="4508"/>
                  </a:lnTo>
                  <a:lnTo>
                    <a:pt x="33502" y="4343"/>
                  </a:lnTo>
                  <a:lnTo>
                    <a:pt x="33502" y="1739"/>
                  </a:lnTo>
                  <a:lnTo>
                    <a:pt x="33261" y="1689"/>
                  </a:lnTo>
                  <a:lnTo>
                    <a:pt x="31889" y="1689"/>
                  </a:lnTo>
                  <a:lnTo>
                    <a:pt x="31305" y="1905"/>
                  </a:lnTo>
                  <a:lnTo>
                    <a:pt x="30746" y="2628"/>
                  </a:lnTo>
                  <a:lnTo>
                    <a:pt x="30632" y="2971"/>
                  </a:lnTo>
                  <a:lnTo>
                    <a:pt x="30607" y="3403"/>
                  </a:lnTo>
                  <a:lnTo>
                    <a:pt x="31851" y="3403"/>
                  </a:lnTo>
                  <a:lnTo>
                    <a:pt x="31940" y="3073"/>
                  </a:lnTo>
                  <a:lnTo>
                    <a:pt x="32156" y="2806"/>
                  </a:lnTo>
                  <a:lnTo>
                    <a:pt x="32372" y="2730"/>
                  </a:lnTo>
                  <a:lnTo>
                    <a:pt x="32956" y="2730"/>
                  </a:lnTo>
                  <a:lnTo>
                    <a:pt x="33159" y="2768"/>
                  </a:lnTo>
                  <a:lnTo>
                    <a:pt x="33439" y="2921"/>
                  </a:lnTo>
                  <a:lnTo>
                    <a:pt x="33426" y="3556"/>
                  </a:lnTo>
                  <a:lnTo>
                    <a:pt x="33134" y="3670"/>
                  </a:lnTo>
                  <a:lnTo>
                    <a:pt x="31788" y="3860"/>
                  </a:lnTo>
                  <a:lnTo>
                    <a:pt x="31407" y="3975"/>
                  </a:lnTo>
                  <a:lnTo>
                    <a:pt x="30683" y="4394"/>
                  </a:lnTo>
                  <a:lnTo>
                    <a:pt x="30492" y="4724"/>
                  </a:lnTo>
                  <a:lnTo>
                    <a:pt x="30581" y="6273"/>
                  </a:lnTo>
                  <a:lnTo>
                    <a:pt x="31178" y="6781"/>
                  </a:lnTo>
                  <a:lnTo>
                    <a:pt x="31546" y="6908"/>
                  </a:lnTo>
                  <a:lnTo>
                    <a:pt x="32346" y="6908"/>
                  </a:lnTo>
                  <a:lnTo>
                    <a:pt x="32664" y="6832"/>
                  </a:lnTo>
                  <a:lnTo>
                    <a:pt x="33248" y="6477"/>
                  </a:lnTo>
                  <a:lnTo>
                    <a:pt x="33553" y="6172"/>
                  </a:lnTo>
                  <a:lnTo>
                    <a:pt x="33667" y="6756"/>
                  </a:lnTo>
                  <a:lnTo>
                    <a:pt x="35077" y="6756"/>
                  </a:lnTo>
                  <a:close/>
                </a:path>
                <a:path w="73660" h="8889">
                  <a:moveTo>
                    <a:pt x="40233" y="3581"/>
                  </a:moveTo>
                  <a:lnTo>
                    <a:pt x="40157" y="2870"/>
                  </a:lnTo>
                  <a:lnTo>
                    <a:pt x="39928" y="2387"/>
                  </a:lnTo>
                  <a:lnTo>
                    <a:pt x="39141" y="1828"/>
                  </a:lnTo>
                  <a:lnTo>
                    <a:pt x="38620" y="1689"/>
                  </a:lnTo>
                  <a:lnTo>
                    <a:pt x="37274" y="1689"/>
                  </a:lnTo>
                  <a:lnTo>
                    <a:pt x="36703" y="1930"/>
                  </a:lnTo>
                  <a:lnTo>
                    <a:pt x="35877" y="2870"/>
                  </a:lnTo>
                  <a:lnTo>
                    <a:pt x="35661" y="3530"/>
                  </a:lnTo>
                  <a:lnTo>
                    <a:pt x="35661" y="5130"/>
                  </a:lnTo>
                  <a:lnTo>
                    <a:pt x="35864" y="5753"/>
                  </a:lnTo>
                  <a:lnTo>
                    <a:pt x="36601" y="6692"/>
                  </a:lnTo>
                  <a:lnTo>
                    <a:pt x="37198" y="6921"/>
                  </a:lnTo>
                  <a:lnTo>
                    <a:pt x="38785" y="6921"/>
                  </a:lnTo>
                  <a:lnTo>
                    <a:pt x="38874" y="5219"/>
                  </a:lnTo>
                  <a:lnTo>
                    <a:pt x="38798" y="5435"/>
                  </a:lnTo>
                  <a:lnTo>
                    <a:pt x="38544" y="5765"/>
                  </a:lnTo>
                  <a:lnTo>
                    <a:pt x="38328" y="5842"/>
                  </a:lnTo>
                  <a:lnTo>
                    <a:pt x="37592" y="5842"/>
                  </a:lnTo>
                  <a:lnTo>
                    <a:pt x="37312" y="5638"/>
                  </a:lnTo>
                  <a:lnTo>
                    <a:pt x="37071" y="5003"/>
                  </a:lnTo>
                  <a:lnTo>
                    <a:pt x="37020" y="4711"/>
                  </a:lnTo>
                  <a:lnTo>
                    <a:pt x="37020" y="3975"/>
                  </a:lnTo>
                  <a:lnTo>
                    <a:pt x="37071" y="3670"/>
                  </a:lnTo>
                  <a:lnTo>
                    <a:pt x="37312" y="2997"/>
                  </a:lnTo>
                  <a:lnTo>
                    <a:pt x="37604" y="2781"/>
                  </a:lnTo>
                  <a:lnTo>
                    <a:pt x="38341" y="2781"/>
                  </a:lnTo>
                  <a:lnTo>
                    <a:pt x="38582" y="2882"/>
                  </a:lnTo>
                  <a:lnTo>
                    <a:pt x="38823" y="3238"/>
                  </a:lnTo>
                  <a:lnTo>
                    <a:pt x="38887" y="3403"/>
                  </a:lnTo>
                  <a:lnTo>
                    <a:pt x="38912" y="3581"/>
                  </a:lnTo>
                  <a:lnTo>
                    <a:pt x="40233" y="3581"/>
                  </a:lnTo>
                  <a:close/>
                </a:path>
                <a:path w="73660" h="8889">
                  <a:moveTo>
                    <a:pt x="45593" y="3403"/>
                  </a:moveTo>
                  <a:lnTo>
                    <a:pt x="44678" y="1841"/>
                  </a:lnTo>
                  <a:lnTo>
                    <a:pt x="44437" y="1727"/>
                  </a:lnTo>
                  <a:lnTo>
                    <a:pt x="44157" y="1676"/>
                  </a:lnTo>
                  <a:lnTo>
                    <a:pt x="43573" y="1676"/>
                  </a:lnTo>
                  <a:lnTo>
                    <a:pt x="43319" y="1739"/>
                  </a:lnTo>
                  <a:lnTo>
                    <a:pt x="42824" y="1968"/>
                  </a:lnTo>
                  <a:lnTo>
                    <a:pt x="42608" y="2159"/>
                  </a:lnTo>
                  <a:lnTo>
                    <a:pt x="42418" y="2451"/>
                  </a:lnTo>
                  <a:lnTo>
                    <a:pt x="42418" y="88"/>
                  </a:lnTo>
                  <a:lnTo>
                    <a:pt x="41135" y="88"/>
                  </a:lnTo>
                  <a:lnTo>
                    <a:pt x="41135" y="6756"/>
                  </a:lnTo>
                  <a:lnTo>
                    <a:pt x="42418" y="6756"/>
                  </a:lnTo>
                  <a:lnTo>
                    <a:pt x="42418" y="3657"/>
                  </a:lnTo>
                  <a:lnTo>
                    <a:pt x="42506" y="3327"/>
                  </a:lnTo>
                  <a:lnTo>
                    <a:pt x="42862" y="2870"/>
                  </a:lnTo>
                  <a:lnTo>
                    <a:pt x="43129" y="2755"/>
                  </a:lnTo>
                  <a:lnTo>
                    <a:pt x="43802" y="2755"/>
                  </a:lnTo>
                  <a:lnTo>
                    <a:pt x="44018" y="2870"/>
                  </a:lnTo>
                  <a:lnTo>
                    <a:pt x="44234" y="3263"/>
                  </a:lnTo>
                  <a:lnTo>
                    <a:pt x="44272" y="3479"/>
                  </a:lnTo>
                  <a:lnTo>
                    <a:pt x="44272" y="6756"/>
                  </a:lnTo>
                  <a:lnTo>
                    <a:pt x="45593" y="6756"/>
                  </a:lnTo>
                  <a:lnTo>
                    <a:pt x="45593" y="3403"/>
                  </a:lnTo>
                  <a:close/>
                </a:path>
                <a:path w="73660" h="8889">
                  <a:moveTo>
                    <a:pt x="51104" y="4648"/>
                  </a:moveTo>
                  <a:lnTo>
                    <a:pt x="51079" y="3784"/>
                  </a:lnTo>
                  <a:lnTo>
                    <a:pt x="50977" y="3213"/>
                  </a:lnTo>
                  <a:lnTo>
                    <a:pt x="50876" y="2933"/>
                  </a:lnTo>
                  <a:lnTo>
                    <a:pt x="50749" y="2743"/>
                  </a:lnTo>
                  <a:lnTo>
                    <a:pt x="50469" y="2298"/>
                  </a:lnTo>
                  <a:lnTo>
                    <a:pt x="50203" y="2057"/>
                  </a:lnTo>
                  <a:lnTo>
                    <a:pt x="49758" y="1866"/>
                  </a:lnTo>
                  <a:lnTo>
                    <a:pt x="49758" y="3784"/>
                  </a:lnTo>
                  <a:lnTo>
                    <a:pt x="47752" y="3784"/>
                  </a:lnTo>
                  <a:lnTo>
                    <a:pt x="47790" y="3467"/>
                  </a:lnTo>
                  <a:lnTo>
                    <a:pt x="47917" y="3187"/>
                  </a:lnTo>
                  <a:lnTo>
                    <a:pt x="48221" y="2832"/>
                  </a:lnTo>
                  <a:lnTo>
                    <a:pt x="48450" y="2743"/>
                  </a:lnTo>
                  <a:lnTo>
                    <a:pt x="49022" y="2743"/>
                  </a:lnTo>
                  <a:lnTo>
                    <a:pt x="49263" y="2832"/>
                  </a:lnTo>
                  <a:lnTo>
                    <a:pt x="49631" y="3187"/>
                  </a:lnTo>
                  <a:lnTo>
                    <a:pt x="49733" y="3467"/>
                  </a:lnTo>
                  <a:lnTo>
                    <a:pt x="49758" y="3784"/>
                  </a:lnTo>
                  <a:lnTo>
                    <a:pt x="49758" y="1866"/>
                  </a:lnTo>
                  <a:lnTo>
                    <a:pt x="49530" y="1752"/>
                  </a:lnTo>
                  <a:lnTo>
                    <a:pt x="49161" y="1676"/>
                  </a:lnTo>
                  <a:lnTo>
                    <a:pt x="48056" y="1676"/>
                  </a:lnTo>
                  <a:lnTo>
                    <a:pt x="47498" y="1905"/>
                  </a:lnTo>
                  <a:lnTo>
                    <a:pt x="46697" y="2743"/>
                  </a:lnTo>
                  <a:lnTo>
                    <a:pt x="46596" y="2933"/>
                  </a:lnTo>
                  <a:lnTo>
                    <a:pt x="46482" y="3263"/>
                  </a:lnTo>
                  <a:lnTo>
                    <a:pt x="46545" y="5600"/>
                  </a:lnTo>
                  <a:lnTo>
                    <a:pt x="46647" y="5905"/>
                  </a:lnTo>
                  <a:lnTo>
                    <a:pt x="47612" y="6718"/>
                  </a:lnTo>
                  <a:lnTo>
                    <a:pt x="48171" y="6921"/>
                  </a:lnTo>
                  <a:lnTo>
                    <a:pt x="49555" y="6921"/>
                  </a:lnTo>
                  <a:lnTo>
                    <a:pt x="50152" y="6680"/>
                  </a:lnTo>
                  <a:lnTo>
                    <a:pt x="50863" y="5867"/>
                  </a:lnTo>
                  <a:lnTo>
                    <a:pt x="51003" y="5600"/>
                  </a:lnTo>
                  <a:lnTo>
                    <a:pt x="51041" y="5308"/>
                  </a:lnTo>
                  <a:lnTo>
                    <a:pt x="49720" y="5308"/>
                  </a:lnTo>
                  <a:lnTo>
                    <a:pt x="49530" y="5600"/>
                  </a:lnTo>
                  <a:lnTo>
                    <a:pt x="49314" y="5791"/>
                  </a:lnTo>
                  <a:lnTo>
                    <a:pt x="49085" y="5867"/>
                  </a:lnTo>
                  <a:lnTo>
                    <a:pt x="48577" y="5867"/>
                  </a:lnTo>
                  <a:lnTo>
                    <a:pt x="48361" y="5803"/>
                  </a:lnTo>
                  <a:lnTo>
                    <a:pt x="47891" y="5486"/>
                  </a:lnTo>
                  <a:lnTo>
                    <a:pt x="47802" y="5308"/>
                  </a:lnTo>
                  <a:lnTo>
                    <a:pt x="47713" y="4648"/>
                  </a:lnTo>
                  <a:lnTo>
                    <a:pt x="51104" y="4648"/>
                  </a:lnTo>
                  <a:close/>
                </a:path>
                <a:path w="73660" h="8889">
                  <a:moveTo>
                    <a:pt x="56540" y="7454"/>
                  </a:moveTo>
                  <a:lnTo>
                    <a:pt x="51371" y="7454"/>
                  </a:lnTo>
                  <a:lnTo>
                    <a:pt x="51371" y="7924"/>
                  </a:lnTo>
                  <a:lnTo>
                    <a:pt x="56540" y="7924"/>
                  </a:lnTo>
                  <a:lnTo>
                    <a:pt x="56540" y="7454"/>
                  </a:lnTo>
                  <a:close/>
                </a:path>
                <a:path w="73660" h="8889">
                  <a:moveTo>
                    <a:pt x="58470" y="1803"/>
                  </a:moveTo>
                  <a:lnTo>
                    <a:pt x="57162" y="1803"/>
                  </a:lnTo>
                  <a:lnTo>
                    <a:pt x="57162" y="6756"/>
                  </a:lnTo>
                  <a:lnTo>
                    <a:pt x="58470" y="6756"/>
                  </a:lnTo>
                  <a:lnTo>
                    <a:pt x="58470" y="1803"/>
                  </a:lnTo>
                  <a:close/>
                </a:path>
                <a:path w="73660" h="8889">
                  <a:moveTo>
                    <a:pt x="58470" y="25"/>
                  </a:moveTo>
                  <a:lnTo>
                    <a:pt x="57162" y="25"/>
                  </a:lnTo>
                  <a:lnTo>
                    <a:pt x="57162" y="1219"/>
                  </a:lnTo>
                  <a:lnTo>
                    <a:pt x="58470" y="1219"/>
                  </a:lnTo>
                  <a:lnTo>
                    <a:pt x="58470" y="25"/>
                  </a:lnTo>
                  <a:close/>
                </a:path>
                <a:path w="73660" h="8889">
                  <a:moveTo>
                    <a:pt x="64211" y="2806"/>
                  </a:moveTo>
                  <a:lnTo>
                    <a:pt x="64046" y="2362"/>
                  </a:lnTo>
                  <a:lnTo>
                    <a:pt x="63728" y="2095"/>
                  </a:lnTo>
                  <a:lnTo>
                    <a:pt x="63398" y="1828"/>
                  </a:lnTo>
                  <a:lnTo>
                    <a:pt x="62979" y="1689"/>
                  </a:lnTo>
                  <a:lnTo>
                    <a:pt x="62064" y="1689"/>
                  </a:lnTo>
                  <a:lnTo>
                    <a:pt x="61722" y="1790"/>
                  </a:lnTo>
                  <a:lnTo>
                    <a:pt x="61302" y="2095"/>
                  </a:lnTo>
                  <a:lnTo>
                    <a:pt x="61150" y="2286"/>
                  </a:lnTo>
                  <a:lnTo>
                    <a:pt x="60985" y="2540"/>
                  </a:lnTo>
                  <a:lnTo>
                    <a:pt x="60985" y="1816"/>
                  </a:lnTo>
                  <a:lnTo>
                    <a:pt x="59740" y="1816"/>
                  </a:lnTo>
                  <a:lnTo>
                    <a:pt x="59740" y="6756"/>
                  </a:lnTo>
                  <a:lnTo>
                    <a:pt x="61023" y="6756"/>
                  </a:lnTo>
                  <a:lnTo>
                    <a:pt x="61023" y="3771"/>
                  </a:lnTo>
                  <a:lnTo>
                    <a:pt x="61061" y="3517"/>
                  </a:lnTo>
                  <a:lnTo>
                    <a:pt x="61315" y="2946"/>
                  </a:lnTo>
                  <a:lnTo>
                    <a:pt x="61620" y="2768"/>
                  </a:lnTo>
                  <a:lnTo>
                    <a:pt x="62407" y="2768"/>
                  </a:lnTo>
                  <a:lnTo>
                    <a:pt x="62649" y="2895"/>
                  </a:lnTo>
                  <a:lnTo>
                    <a:pt x="62852" y="3289"/>
                  </a:lnTo>
                  <a:lnTo>
                    <a:pt x="62890" y="3479"/>
                  </a:lnTo>
                  <a:lnTo>
                    <a:pt x="62890" y="6756"/>
                  </a:lnTo>
                  <a:lnTo>
                    <a:pt x="64211" y="6756"/>
                  </a:lnTo>
                  <a:lnTo>
                    <a:pt x="64211" y="2806"/>
                  </a:lnTo>
                  <a:close/>
                </a:path>
                <a:path w="73660" h="8889">
                  <a:moveTo>
                    <a:pt x="67767" y="1854"/>
                  </a:moveTo>
                  <a:lnTo>
                    <a:pt x="66916" y="1854"/>
                  </a:lnTo>
                  <a:lnTo>
                    <a:pt x="66916" y="1333"/>
                  </a:lnTo>
                  <a:lnTo>
                    <a:pt x="67068" y="1092"/>
                  </a:lnTo>
                  <a:lnTo>
                    <a:pt x="67195" y="1054"/>
                  </a:lnTo>
                  <a:lnTo>
                    <a:pt x="67729" y="1079"/>
                  </a:lnTo>
                  <a:lnTo>
                    <a:pt x="67729" y="25"/>
                  </a:lnTo>
                  <a:lnTo>
                    <a:pt x="67462" y="0"/>
                  </a:lnTo>
                  <a:lnTo>
                    <a:pt x="66522" y="0"/>
                  </a:lnTo>
                  <a:lnTo>
                    <a:pt x="66065" y="152"/>
                  </a:lnTo>
                  <a:lnTo>
                    <a:pt x="65874" y="444"/>
                  </a:lnTo>
                  <a:lnTo>
                    <a:pt x="65697" y="647"/>
                  </a:lnTo>
                  <a:lnTo>
                    <a:pt x="65608" y="1003"/>
                  </a:lnTo>
                  <a:lnTo>
                    <a:pt x="65608" y="1854"/>
                  </a:lnTo>
                  <a:lnTo>
                    <a:pt x="64897" y="1854"/>
                  </a:lnTo>
                  <a:lnTo>
                    <a:pt x="64897" y="2768"/>
                  </a:lnTo>
                  <a:lnTo>
                    <a:pt x="65620" y="2768"/>
                  </a:lnTo>
                  <a:lnTo>
                    <a:pt x="65620" y="6756"/>
                  </a:lnTo>
                  <a:lnTo>
                    <a:pt x="66916" y="6756"/>
                  </a:lnTo>
                  <a:lnTo>
                    <a:pt x="66916" y="2768"/>
                  </a:lnTo>
                  <a:lnTo>
                    <a:pt x="67767" y="2768"/>
                  </a:lnTo>
                  <a:lnTo>
                    <a:pt x="67767" y="1854"/>
                  </a:lnTo>
                  <a:close/>
                </a:path>
                <a:path w="73660" h="8889">
                  <a:moveTo>
                    <a:pt x="73202" y="3416"/>
                  </a:moveTo>
                  <a:lnTo>
                    <a:pt x="73050" y="2959"/>
                  </a:lnTo>
                  <a:lnTo>
                    <a:pt x="72872" y="2743"/>
                  </a:lnTo>
                  <a:lnTo>
                    <a:pt x="72212" y="1905"/>
                  </a:lnTo>
                  <a:lnTo>
                    <a:pt x="71793" y="1739"/>
                  </a:lnTo>
                  <a:lnTo>
                    <a:pt x="71793" y="3416"/>
                  </a:lnTo>
                  <a:lnTo>
                    <a:pt x="71793" y="5168"/>
                  </a:lnTo>
                  <a:lnTo>
                    <a:pt x="71386" y="5715"/>
                  </a:lnTo>
                  <a:lnTo>
                    <a:pt x="71107" y="5842"/>
                  </a:lnTo>
                  <a:lnTo>
                    <a:pt x="70345" y="5842"/>
                  </a:lnTo>
                  <a:lnTo>
                    <a:pt x="70053" y="5715"/>
                  </a:lnTo>
                  <a:lnTo>
                    <a:pt x="69646" y="5168"/>
                  </a:lnTo>
                  <a:lnTo>
                    <a:pt x="69646" y="3416"/>
                  </a:lnTo>
                  <a:lnTo>
                    <a:pt x="70053" y="2870"/>
                  </a:lnTo>
                  <a:lnTo>
                    <a:pt x="70345" y="2743"/>
                  </a:lnTo>
                  <a:lnTo>
                    <a:pt x="71107" y="2743"/>
                  </a:lnTo>
                  <a:lnTo>
                    <a:pt x="71386" y="2870"/>
                  </a:lnTo>
                  <a:lnTo>
                    <a:pt x="71793" y="3416"/>
                  </a:lnTo>
                  <a:lnTo>
                    <a:pt x="71793" y="1739"/>
                  </a:lnTo>
                  <a:lnTo>
                    <a:pt x="71577" y="1651"/>
                  </a:lnTo>
                  <a:lnTo>
                    <a:pt x="69875" y="1651"/>
                  </a:lnTo>
                  <a:lnTo>
                    <a:pt x="69240" y="1905"/>
                  </a:lnTo>
                  <a:lnTo>
                    <a:pt x="68402" y="2959"/>
                  </a:lnTo>
                  <a:lnTo>
                    <a:pt x="68249" y="3416"/>
                  </a:lnTo>
                  <a:lnTo>
                    <a:pt x="68338" y="5435"/>
                  </a:lnTo>
                  <a:lnTo>
                    <a:pt x="68465" y="5715"/>
                  </a:lnTo>
                  <a:lnTo>
                    <a:pt x="69240" y="6667"/>
                  </a:lnTo>
                  <a:lnTo>
                    <a:pt x="69875" y="6921"/>
                  </a:lnTo>
                  <a:lnTo>
                    <a:pt x="71577" y="6921"/>
                  </a:lnTo>
                  <a:lnTo>
                    <a:pt x="72212" y="6667"/>
                  </a:lnTo>
                  <a:lnTo>
                    <a:pt x="72885" y="5842"/>
                  </a:lnTo>
                  <a:lnTo>
                    <a:pt x="72986" y="5715"/>
                  </a:lnTo>
                  <a:lnTo>
                    <a:pt x="73113" y="5435"/>
                  </a:lnTo>
                  <a:lnTo>
                    <a:pt x="73202" y="3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5470088" y="2524091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5366994" y="2540037"/>
              <a:ext cx="97790" cy="8255"/>
            </a:xfrm>
            <a:custGeom>
              <a:avLst/>
              <a:gdLst/>
              <a:ahLst/>
              <a:cxnLst/>
              <a:rect l="l" t="t" r="r" b="b"/>
              <a:pathLst>
                <a:path w="97789" h="8255">
                  <a:moveTo>
                    <a:pt x="3822" y="1765"/>
                  </a:moveTo>
                  <a:lnTo>
                    <a:pt x="3111" y="1765"/>
                  </a:lnTo>
                  <a:lnTo>
                    <a:pt x="3111" y="2374"/>
                  </a:lnTo>
                  <a:lnTo>
                    <a:pt x="3048" y="3251"/>
                  </a:lnTo>
                  <a:lnTo>
                    <a:pt x="2921" y="5016"/>
                  </a:lnTo>
                  <a:lnTo>
                    <a:pt x="2730" y="5486"/>
                  </a:lnTo>
                  <a:lnTo>
                    <a:pt x="2387" y="5715"/>
                  </a:lnTo>
                  <a:lnTo>
                    <a:pt x="1371" y="5715"/>
                  </a:lnTo>
                  <a:lnTo>
                    <a:pt x="1028" y="5486"/>
                  </a:lnTo>
                  <a:lnTo>
                    <a:pt x="838" y="5016"/>
                  </a:lnTo>
                  <a:lnTo>
                    <a:pt x="787" y="3022"/>
                  </a:lnTo>
                  <a:lnTo>
                    <a:pt x="1257" y="2463"/>
                  </a:lnTo>
                  <a:lnTo>
                    <a:pt x="1536" y="2324"/>
                  </a:lnTo>
                  <a:lnTo>
                    <a:pt x="2362" y="2324"/>
                  </a:lnTo>
                  <a:lnTo>
                    <a:pt x="2717" y="2552"/>
                  </a:lnTo>
                  <a:lnTo>
                    <a:pt x="3048" y="3251"/>
                  </a:lnTo>
                  <a:lnTo>
                    <a:pt x="3048" y="2298"/>
                  </a:lnTo>
                  <a:lnTo>
                    <a:pt x="2844" y="2044"/>
                  </a:lnTo>
                  <a:lnTo>
                    <a:pt x="2463" y="1765"/>
                  </a:lnTo>
                  <a:lnTo>
                    <a:pt x="2146" y="1663"/>
                  </a:lnTo>
                  <a:lnTo>
                    <a:pt x="1219" y="1663"/>
                  </a:lnTo>
                  <a:lnTo>
                    <a:pt x="762" y="1892"/>
                  </a:lnTo>
                  <a:lnTo>
                    <a:pt x="63" y="2806"/>
                  </a:lnTo>
                  <a:lnTo>
                    <a:pt x="0" y="3022"/>
                  </a:lnTo>
                  <a:lnTo>
                    <a:pt x="127" y="5473"/>
                  </a:lnTo>
                  <a:lnTo>
                    <a:pt x="825" y="6172"/>
                  </a:lnTo>
                  <a:lnTo>
                    <a:pt x="1257" y="6362"/>
                  </a:lnTo>
                  <a:lnTo>
                    <a:pt x="2057" y="6362"/>
                  </a:lnTo>
                  <a:lnTo>
                    <a:pt x="2336" y="6299"/>
                  </a:lnTo>
                  <a:lnTo>
                    <a:pt x="2781" y="6070"/>
                  </a:lnTo>
                  <a:lnTo>
                    <a:pt x="2946" y="5905"/>
                  </a:lnTo>
                  <a:lnTo>
                    <a:pt x="3060" y="5715"/>
                  </a:lnTo>
                  <a:lnTo>
                    <a:pt x="3073" y="8001"/>
                  </a:lnTo>
                  <a:lnTo>
                    <a:pt x="3822" y="8001"/>
                  </a:lnTo>
                  <a:lnTo>
                    <a:pt x="3822" y="5702"/>
                  </a:lnTo>
                  <a:lnTo>
                    <a:pt x="3822" y="2374"/>
                  </a:lnTo>
                  <a:lnTo>
                    <a:pt x="3822" y="1765"/>
                  </a:lnTo>
                  <a:close/>
                </a:path>
                <a:path w="97789" h="8255">
                  <a:moveTo>
                    <a:pt x="8445" y="3263"/>
                  </a:moveTo>
                  <a:lnTo>
                    <a:pt x="8382" y="2667"/>
                  </a:lnTo>
                  <a:lnTo>
                    <a:pt x="8191" y="2247"/>
                  </a:lnTo>
                  <a:lnTo>
                    <a:pt x="7874" y="2006"/>
                  </a:lnTo>
                  <a:lnTo>
                    <a:pt x="7556" y="1752"/>
                  </a:lnTo>
                  <a:lnTo>
                    <a:pt x="7150" y="1638"/>
                  </a:lnTo>
                  <a:lnTo>
                    <a:pt x="6057" y="1638"/>
                  </a:lnTo>
                  <a:lnTo>
                    <a:pt x="5575" y="1854"/>
                  </a:lnTo>
                  <a:lnTo>
                    <a:pt x="4813" y="2717"/>
                  </a:lnTo>
                  <a:lnTo>
                    <a:pt x="4622" y="3327"/>
                  </a:lnTo>
                  <a:lnTo>
                    <a:pt x="4622" y="4749"/>
                  </a:lnTo>
                  <a:lnTo>
                    <a:pt x="4800" y="5283"/>
                  </a:lnTo>
                  <a:lnTo>
                    <a:pt x="5486" y="6134"/>
                  </a:lnTo>
                  <a:lnTo>
                    <a:pt x="5956" y="6350"/>
                  </a:lnTo>
                  <a:lnTo>
                    <a:pt x="7061" y="6350"/>
                  </a:lnTo>
                  <a:lnTo>
                    <a:pt x="7493" y="6210"/>
                  </a:lnTo>
                  <a:lnTo>
                    <a:pt x="8153" y="5664"/>
                  </a:lnTo>
                  <a:lnTo>
                    <a:pt x="8356" y="5232"/>
                  </a:lnTo>
                  <a:lnTo>
                    <a:pt x="8445" y="4648"/>
                  </a:lnTo>
                  <a:lnTo>
                    <a:pt x="7708" y="4648"/>
                  </a:lnTo>
                  <a:lnTo>
                    <a:pt x="7645" y="4965"/>
                  </a:lnTo>
                  <a:lnTo>
                    <a:pt x="7518" y="5232"/>
                  </a:lnTo>
                  <a:lnTo>
                    <a:pt x="7162" y="5613"/>
                  </a:lnTo>
                  <a:lnTo>
                    <a:pt x="6908" y="5702"/>
                  </a:lnTo>
                  <a:lnTo>
                    <a:pt x="6197" y="5702"/>
                  </a:lnTo>
                  <a:lnTo>
                    <a:pt x="5892" y="5549"/>
                  </a:lnTo>
                  <a:lnTo>
                    <a:pt x="5524" y="4940"/>
                  </a:lnTo>
                  <a:lnTo>
                    <a:pt x="5422" y="4572"/>
                  </a:lnTo>
                  <a:lnTo>
                    <a:pt x="5422" y="3683"/>
                  </a:lnTo>
                  <a:lnTo>
                    <a:pt x="5486" y="3302"/>
                  </a:lnTo>
                  <a:lnTo>
                    <a:pt x="5829" y="2540"/>
                  </a:lnTo>
                  <a:lnTo>
                    <a:pt x="6172" y="2298"/>
                  </a:lnTo>
                  <a:lnTo>
                    <a:pt x="6997" y="2298"/>
                  </a:lnTo>
                  <a:lnTo>
                    <a:pt x="7251" y="2400"/>
                  </a:lnTo>
                  <a:lnTo>
                    <a:pt x="7569" y="2755"/>
                  </a:lnTo>
                  <a:lnTo>
                    <a:pt x="7670" y="2984"/>
                  </a:lnTo>
                  <a:lnTo>
                    <a:pt x="7708" y="3263"/>
                  </a:lnTo>
                  <a:lnTo>
                    <a:pt x="8445" y="3263"/>
                  </a:lnTo>
                  <a:close/>
                </a:path>
                <a:path w="97789" h="8255">
                  <a:moveTo>
                    <a:pt x="9956" y="1778"/>
                  </a:moveTo>
                  <a:lnTo>
                    <a:pt x="9194" y="1778"/>
                  </a:lnTo>
                  <a:lnTo>
                    <a:pt x="9194" y="6223"/>
                  </a:lnTo>
                  <a:lnTo>
                    <a:pt x="9956" y="6223"/>
                  </a:lnTo>
                  <a:lnTo>
                    <a:pt x="9956" y="1778"/>
                  </a:lnTo>
                  <a:close/>
                </a:path>
                <a:path w="97789" h="8255">
                  <a:moveTo>
                    <a:pt x="9956" y="101"/>
                  </a:moveTo>
                  <a:lnTo>
                    <a:pt x="9194" y="101"/>
                  </a:lnTo>
                  <a:lnTo>
                    <a:pt x="9194" y="952"/>
                  </a:lnTo>
                  <a:lnTo>
                    <a:pt x="9956" y="952"/>
                  </a:lnTo>
                  <a:lnTo>
                    <a:pt x="9956" y="101"/>
                  </a:lnTo>
                  <a:close/>
                </a:path>
                <a:path w="97789" h="8255">
                  <a:moveTo>
                    <a:pt x="15278" y="6870"/>
                  </a:moveTo>
                  <a:lnTo>
                    <a:pt x="10541" y="6870"/>
                  </a:lnTo>
                  <a:lnTo>
                    <a:pt x="10541" y="7289"/>
                  </a:lnTo>
                  <a:lnTo>
                    <a:pt x="15278" y="7289"/>
                  </a:lnTo>
                  <a:lnTo>
                    <a:pt x="15278" y="6870"/>
                  </a:lnTo>
                  <a:close/>
                </a:path>
                <a:path w="97789" h="8255">
                  <a:moveTo>
                    <a:pt x="17449" y="1765"/>
                  </a:moveTo>
                  <a:lnTo>
                    <a:pt x="16738" y="1765"/>
                  </a:lnTo>
                  <a:lnTo>
                    <a:pt x="16738" y="520"/>
                  </a:lnTo>
                  <a:lnTo>
                    <a:pt x="15976" y="520"/>
                  </a:lnTo>
                  <a:lnTo>
                    <a:pt x="15976" y="1765"/>
                  </a:lnTo>
                  <a:lnTo>
                    <a:pt x="15367" y="1765"/>
                  </a:lnTo>
                  <a:lnTo>
                    <a:pt x="15367" y="2374"/>
                  </a:lnTo>
                  <a:lnTo>
                    <a:pt x="15976" y="2374"/>
                  </a:lnTo>
                  <a:lnTo>
                    <a:pt x="15976" y="5613"/>
                  </a:lnTo>
                  <a:lnTo>
                    <a:pt x="16040" y="5842"/>
                  </a:lnTo>
                  <a:lnTo>
                    <a:pt x="16281" y="6197"/>
                  </a:lnTo>
                  <a:lnTo>
                    <a:pt x="16522" y="6286"/>
                  </a:lnTo>
                  <a:lnTo>
                    <a:pt x="16979" y="6286"/>
                  </a:lnTo>
                  <a:lnTo>
                    <a:pt x="17360" y="6248"/>
                  </a:lnTo>
                  <a:lnTo>
                    <a:pt x="17449" y="5626"/>
                  </a:lnTo>
                  <a:lnTo>
                    <a:pt x="17043" y="5638"/>
                  </a:lnTo>
                  <a:lnTo>
                    <a:pt x="16789" y="5537"/>
                  </a:lnTo>
                  <a:lnTo>
                    <a:pt x="16738" y="2374"/>
                  </a:lnTo>
                  <a:lnTo>
                    <a:pt x="17449" y="2374"/>
                  </a:lnTo>
                  <a:lnTo>
                    <a:pt x="17449" y="1765"/>
                  </a:lnTo>
                  <a:close/>
                </a:path>
                <a:path w="97789" h="8255">
                  <a:moveTo>
                    <a:pt x="21805" y="1765"/>
                  </a:moveTo>
                  <a:lnTo>
                    <a:pt x="20980" y="1765"/>
                  </a:lnTo>
                  <a:lnTo>
                    <a:pt x="19773" y="5397"/>
                  </a:lnTo>
                  <a:lnTo>
                    <a:pt x="18580" y="1765"/>
                  </a:lnTo>
                  <a:lnTo>
                    <a:pt x="17729" y="1765"/>
                  </a:lnTo>
                  <a:lnTo>
                    <a:pt x="19380" y="6350"/>
                  </a:lnTo>
                  <a:lnTo>
                    <a:pt x="19062" y="7124"/>
                  </a:lnTo>
                  <a:lnTo>
                    <a:pt x="18948" y="7277"/>
                  </a:lnTo>
                  <a:lnTo>
                    <a:pt x="18808" y="7366"/>
                  </a:lnTo>
                  <a:lnTo>
                    <a:pt x="18478" y="7378"/>
                  </a:lnTo>
                  <a:lnTo>
                    <a:pt x="18135" y="7302"/>
                  </a:lnTo>
                  <a:lnTo>
                    <a:pt x="18135" y="7988"/>
                  </a:lnTo>
                  <a:lnTo>
                    <a:pt x="18338" y="8039"/>
                  </a:lnTo>
                  <a:lnTo>
                    <a:pt x="19024" y="8039"/>
                  </a:lnTo>
                  <a:lnTo>
                    <a:pt x="19329" y="7924"/>
                  </a:lnTo>
                  <a:lnTo>
                    <a:pt x="19685" y="7416"/>
                  </a:lnTo>
                  <a:lnTo>
                    <a:pt x="19989" y="6731"/>
                  </a:lnTo>
                  <a:lnTo>
                    <a:pt x="20599" y="5105"/>
                  </a:lnTo>
                  <a:lnTo>
                    <a:pt x="21805" y="1765"/>
                  </a:lnTo>
                  <a:close/>
                </a:path>
                <a:path w="97789" h="8255">
                  <a:moveTo>
                    <a:pt x="26327" y="3175"/>
                  </a:moveTo>
                  <a:lnTo>
                    <a:pt x="26149" y="2616"/>
                  </a:lnTo>
                  <a:lnTo>
                    <a:pt x="25869" y="2311"/>
                  </a:lnTo>
                  <a:lnTo>
                    <a:pt x="25450" y="1866"/>
                  </a:lnTo>
                  <a:lnTo>
                    <a:pt x="25450" y="3175"/>
                  </a:lnTo>
                  <a:lnTo>
                    <a:pt x="25438" y="4978"/>
                  </a:lnTo>
                  <a:lnTo>
                    <a:pt x="24980" y="5562"/>
                  </a:lnTo>
                  <a:lnTo>
                    <a:pt x="24688" y="5715"/>
                  </a:lnTo>
                  <a:lnTo>
                    <a:pt x="23825" y="5715"/>
                  </a:lnTo>
                  <a:lnTo>
                    <a:pt x="23469" y="5486"/>
                  </a:lnTo>
                  <a:lnTo>
                    <a:pt x="23253" y="4978"/>
                  </a:lnTo>
                  <a:lnTo>
                    <a:pt x="23241" y="3175"/>
                  </a:lnTo>
                  <a:lnTo>
                    <a:pt x="23444" y="2616"/>
                  </a:lnTo>
                  <a:lnTo>
                    <a:pt x="23736" y="2374"/>
                  </a:lnTo>
                  <a:lnTo>
                    <a:pt x="24853" y="2311"/>
                  </a:lnTo>
                  <a:lnTo>
                    <a:pt x="25209" y="2552"/>
                  </a:lnTo>
                  <a:lnTo>
                    <a:pt x="25450" y="3175"/>
                  </a:lnTo>
                  <a:lnTo>
                    <a:pt x="25450" y="1866"/>
                  </a:lnTo>
                  <a:lnTo>
                    <a:pt x="25019" y="1651"/>
                  </a:lnTo>
                  <a:lnTo>
                    <a:pt x="24168" y="1651"/>
                  </a:lnTo>
                  <a:lnTo>
                    <a:pt x="23876" y="1739"/>
                  </a:lnTo>
                  <a:lnTo>
                    <a:pt x="23444" y="2006"/>
                  </a:lnTo>
                  <a:lnTo>
                    <a:pt x="23279" y="2171"/>
                  </a:lnTo>
                  <a:lnTo>
                    <a:pt x="23126" y="2374"/>
                  </a:lnTo>
                  <a:lnTo>
                    <a:pt x="23126" y="1778"/>
                  </a:lnTo>
                  <a:lnTo>
                    <a:pt x="22402" y="1778"/>
                  </a:lnTo>
                  <a:lnTo>
                    <a:pt x="22402" y="8001"/>
                  </a:lnTo>
                  <a:lnTo>
                    <a:pt x="23139" y="8001"/>
                  </a:lnTo>
                  <a:lnTo>
                    <a:pt x="23139" y="5715"/>
                  </a:lnTo>
                  <a:lnTo>
                    <a:pt x="23304" y="5918"/>
                  </a:lnTo>
                  <a:lnTo>
                    <a:pt x="23456" y="6070"/>
                  </a:lnTo>
                  <a:lnTo>
                    <a:pt x="23812" y="6299"/>
                  </a:lnTo>
                  <a:lnTo>
                    <a:pt x="24104" y="6362"/>
                  </a:lnTo>
                  <a:lnTo>
                    <a:pt x="24866" y="6362"/>
                  </a:lnTo>
                  <a:lnTo>
                    <a:pt x="25234" y="6235"/>
                  </a:lnTo>
                  <a:lnTo>
                    <a:pt x="26060" y="5562"/>
                  </a:lnTo>
                  <a:lnTo>
                    <a:pt x="26276" y="4978"/>
                  </a:lnTo>
                  <a:lnTo>
                    <a:pt x="26327" y="3175"/>
                  </a:lnTo>
                  <a:close/>
                </a:path>
                <a:path w="97789" h="8255">
                  <a:moveTo>
                    <a:pt x="31013" y="3632"/>
                  </a:moveTo>
                  <a:lnTo>
                    <a:pt x="30276" y="2032"/>
                  </a:lnTo>
                  <a:lnTo>
                    <a:pt x="30251" y="3632"/>
                  </a:lnTo>
                  <a:lnTo>
                    <a:pt x="27762" y="3632"/>
                  </a:lnTo>
                  <a:lnTo>
                    <a:pt x="27787" y="3314"/>
                  </a:lnTo>
                  <a:lnTo>
                    <a:pt x="27901" y="2933"/>
                  </a:lnTo>
                  <a:lnTo>
                    <a:pt x="28371" y="2438"/>
                  </a:lnTo>
                  <a:lnTo>
                    <a:pt x="28663" y="2311"/>
                  </a:lnTo>
                  <a:lnTo>
                    <a:pt x="29489" y="2311"/>
                  </a:lnTo>
                  <a:lnTo>
                    <a:pt x="29832" y="2501"/>
                  </a:lnTo>
                  <a:lnTo>
                    <a:pt x="30086" y="2946"/>
                  </a:lnTo>
                  <a:lnTo>
                    <a:pt x="30200" y="3251"/>
                  </a:lnTo>
                  <a:lnTo>
                    <a:pt x="30251" y="3632"/>
                  </a:lnTo>
                  <a:lnTo>
                    <a:pt x="30251" y="2032"/>
                  </a:lnTo>
                  <a:lnTo>
                    <a:pt x="29679" y="1739"/>
                  </a:lnTo>
                  <a:lnTo>
                    <a:pt x="29375" y="1663"/>
                  </a:lnTo>
                  <a:lnTo>
                    <a:pt x="28422" y="1663"/>
                  </a:lnTo>
                  <a:lnTo>
                    <a:pt x="27914" y="1879"/>
                  </a:lnTo>
                  <a:lnTo>
                    <a:pt x="27139" y="2781"/>
                  </a:lnTo>
                  <a:lnTo>
                    <a:pt x="27051" y="3048"/>
                  </a:lnTo>
                  <a:lnTo>
                    <a:pt x="27139" y="5372"/>
                  </a:lnTo>
                  <a:lnTo>
                    <a:pt x="27914" y="6172"/>
                  </a:lnTo>
                  <a:lnTo>
                    <a:pt x="28384" y="6375"/>
                  </a:lnTo>
                  <a:lnTo>
                    <a:pt x="29159" y="6375"/>
                  </a:lnTo>
                  <a:lnTo>
                    <a:pt x="30949" y="4826"/>
                  </a:lnTo>
                  <a:lnTo>
                    <a:pt x="30213" y="4826"/>
                  </a:lnTo>
                  <a:lnTo>
                    <a:pt x="30149" y="5041"/>
                  </a:lnTo>
                  <a:lnTo>
                    <a:pt x="30073" y="5194"/>
                  </a:lnTo>
                  <a:lnTo>
                    <a:pt x="29705" y="5600"/>
                  </a:lnTo>
                  <a:lnTo>
                    <a:pt x="29387" y="5727"/>
                  </a:lnTo>
                  <a:lnTo>
                    <a:pt x="28575" y="5727"/>
                  </a:lnTo>
                  <a:lnTo>
                    <a:pt x="28295" y="5600"/>
                  </a:lnTo>
                  <a:lnTo>
                    <a:pt x="27863" y="5041"/>
                  </a:lnTo>
                  <a:lnTo>
                    <a:pt x="27749" y="4229"/>
                  </a:lnTo>
                  <a:lnTo>
                    <a:pt x="31013" y="4229"/>
                  </a:lnTo>
                  <a:lnTo>
                    <a:pt x="31013" y="3632"/>
                  </a:lnTo>
                  <a:close/>
                </a:path>
                <a:path w="97789" h="8255">
                  <a:moveTo>
                    <a:pt x="39306" y="101"/>
                  </a:moveTo>
                  <a:lnTo>
                    <a:pt x="38379" y="101"/>
                  </a:lnTo>
                  <a:lnTo>
                    <a:pt x="36639" y="5308"/>
                  </a:lnTo>
                  <a:lnTo>
                    <a:pt x="34886" y="101"/>
                  </a:lnTo>
                  <a:lnTo>
                    <a:pt x="33972" y="101"/>
                  </a:lnTo>
                  <a:lnTo>
                    <a:pt x="36195" y="6223"/>
                  </a:lnTo>
                  <a:lnTo>
                    <a:pt x="37071" y="6223"/>
                  </a:lnTo>
                  <a:lnTo>
                    <a:pt x="39306" y="101"/>
                  </a:lnTo>
                  <a:close/>
                </a:path>
                <a:path w="97789" h="8255">
                  <a:moveTo>
                    <a:pt x="45021" y="6223"/>
                  </a:moveTo>
                  <a:lnTo>
                    <a:pt x="44361" y="4394"/>
                  </a:lnTo>
                  <a:lnTo>
                    <a:pt x="44107" y="3721"/>
                  </a:lnTo>
                  <a:lnTo>
                    <a:pt x="43230" y="1308"/>
                  </a:lnTo>
                  <a:lnTo>
                    <a:pt x="43230" y="3721"/>
                  </a:lnTo>
                  <a:lnTo>
                    <a:pt x="41313" y="3721"/>
                  </a:lnTo>
                  <a:lnTo>
                    <a:pt x="42303" y="1016"/>
                  </a:lnTo>
                  <a:lnTo>
                    <a:pt x="43230" y="3721"/>
                  </a:lnTo>
                  <a:lnTo>
                    <a:pt x="43230" y="1308"/>
                  </a:lnTo>
                  <a:lnTo>
                    <a:pt x="43129" y="1016"/>
                  </a:lnTo>
                  <a:lnTo>
                    <a:pt x="42799" y="101"/>
                  </a:lnTo>
                  <a:lnTo>
                    <a:pt x="41859" y="101"/>
                  </a:lnTo>
                  <a:lnTo>
                    <a:pt x="39560" y="6223"/>
                  </a:lnTo>
                  <a:lnTo>
                    <a:pt x="40411" y="6223"/>
                  </a:lnTo>
                  <a:lnTo>
                    <a:pt x="41071" y="4394"/>
                  </a:lnTo>
                  <a:lnTo>
                    <a:pt x="43497" y="4394"/>
                  </a:lnTo>
                  <a:lnTo>
                    <a:pt x="44107" y="6223"/>
                  </a:lnTo>
                  <a:lnTo>
                    <a:pt x="45021" y="6223"/>
                  </a:lnTo>
                  <a:close/>
                </a:path>
                <a:path w="97789" h="8255">
                  <a:moveTo>
                    <a:pt x="50952" y="6083"/>
                  </a:moveTo>
                  <a:lnTo>
                    <a:pt x="50825" y="6032"/>
                  </a:lnTo>
                  <a:lnTo>
                    <a:pt x="50634" y="5422"/>
                  </a:lnTo>
                  <a:lnTo>
                    <a:pt x="50520" y="3759"/>
                  </a:lnTo>
                  <a:lnTo>
                    <a:pt x="50393" y="3594"/>
                  </a:lnTo>
                  <a:lnTo>
                    <a:pt x="50279" y="3441"/>
                  </a:lnTo>
                  <a:lnTo>
                    <a:pt x="50101" y="3314"/>
                  </a:lnTo>
                  <a:lnTo>
                    <a:pt x="49860" y="3213"/>
                  </a:lnTo>
                  <a:lnTo>
                    <a:pt x="50126" y="3073"/>
                  </a:lnTo>
                  <a:lnTo>
                    <a:pt x="50317" y="2908"/>
                  </a:lnTo>
                  <a:lnTo>
                    <a:pt x="50584" y="2514"/>
                  </a:lnTo>
                  <a:lnTo>
                    <a:pt x="50609" y="863"/>
                  </a:lnTo>
                  <a:lnTo>
                    <a:pt x="50431" y="571"/>
                  </a:lnTo>
                  <a:lnTo>
                    <a:pt x="49872" y="330"/>
                  </a:lnTo>
                  <a:lnTo>
                    <a:pt x="49872" y="1397"/>
                  </a:lnTo>
                  <a:lnTo>
                    <a:pt x="49771" y="2514"/>
                  </a:lnTo>
                  <a:lnTo>
                    <a:pt x="49314" y="2832"/>
                  </a:lnTo>
                  <a:lnTo>
                    <a:pt x="49009" y="2908"/>
                  </a:lnTo>
                  <a:lnTo>
                    <a:pt x="46697" y="2908"/>
                  </a:lnTo>
                  <a:lnTo>
                    <a:pt x="46697" y="812"/>
                  </a:lnTo>
                  <a:lnTo>
                    <a:pt x="49009" y="812"/>
                  </a:lnTo>
                  <a:lnTo>
                    <a:pt x="49237" y="863"/>
                  </a:lnTo>
                  <a:lnTo>
                    <a:pt x="49720" y="1104"/>
                  </a:lnTo>
                  <a:lnTo>
                    <a:pt x="49872" y="1397"/>
                  </a:lnTo>
                  <a:lnTo>
                    <a:pt x="49872" y="330"/>
                  </a:lnTo>
                  <a:lnTo>
                    <a:pt x="49555" y="177"/>
                  </a:lnTo>
                  <a:lnTo>
                    <a:pt x="49174" y="101"/>
                  </a:lnTo>
                  <a:lnTo>
                    <a:pt x="45872" y="101"/>
                  </a:lnTo>
                  <a:lnTo>
                    <a:pt x="45872" y="6223"/>
                  </a:lnTo>
                  <a:lnTo>
                    <a:pt x="46697" y="6223"/>
                  </a:lnTo>
                  <a:lnTo>
                    <a:pt x="46697" y="3594"/>
                  </a:lnTo>
                  <a:lnTo>
                    <a:pt x="48933" y="3594"/>
                  </a:lnTo>
                  <a:lnTo>
                    <a:pt x="49174" y="3632"/>
                  </a:lnTo>
                  <a:lnTo>
                    <a:pt x="49606" y="3848"/>
                  </a:lnTo>
                  <a:lnTo>
                    <a:pt x="49707" y="4013"/>
                  </a:lnTo>
                  <a:lnTo>
                    <a:pt x="49834" y="5422"/>
                  </a:lnTo>
                  <a:lnTo>
                    <a:pt x="49936" y="6223"/>
                  </a:lnTo>
                  <a:lnTo>
                    <a:pt x="50952" y="6223"/>
                  </a:lnTo>
                  <a:lnTo>
                    <a:pt x="50952" y="6083"/>
                  </a:lnTo>
                  <a:close/>
                </a:path>
                <a:path w="97789" h="8255">
                  <a:moveTo>
                    <a:pt x="56502" y="3657"/>
                  </a:moveTo>
                  <a:lnTo>
                    <a:pt x="55791" y="3035"/>
                  </a:lnTo>
                  <a:lnTo>
                    <a:pt x="55791" y="3949"/>
                  </a:lnTo>
                  <a:lnTo>
                    <a:pt x="55727" y="4889"/>
                  </a:lnTo>
                  <a:lnTo>
                    <a:pt x="55372" y="5359"/>
                  </a:lnTo>
                  <a:lnTo>
                    <a:pt x="55016" y="5511"/>
                  </a:lnTo>
                  <a:lnTo>
                    <a:pt x="52717" y="5511"/>
                  </a:lnTo>
                  <a:lnTo>
                    <a:pt x="52717" y="3352"/>
                  </a:lnTo>
                  <a:lnTo>
                    <a:pt x="54711" y="3352"/>
                  </a:lnTo>
                  <a:lnTo>
                    <a:pt x="54991" y="3403"/>
                  </a:lnTo>
                  <a:lnTo>
                    <a:pt x="55600" y="3657"/>
                  </a:lnTo>
                  <a:lnTo>
                    <a:pt x="55791" y="3949"/>
                  </a:lnTo>
                  <a:lnTo>
                    <a:pt x="55791" y="3035"/>
                  </a:lnTo>
                  <a:lnTo>
                    <a:pt x="55511" y="2921"/>
                  </a:lnTo>
                  <a:lnTo>
                    <a:pt x="55727" y="2819"/>
                  </a:lnTo>
                  <a:lnTo>
                    <a:pt x="55892" y="2692"/>
                  </a:lnTo>
                  <a:lnTo>
                    <a:pt x="56159" y="2387"/>
                  </a:lnTo>
                  <a:lnTo>
                    <a:pt x="56235" y="1003"/>
                  </a:lnTo>
                  <a:lnTo>
                    <a:pt x="56095" y="800"/>
                  </a:lnTo>
                  <a:lnTo>
                    <a:pt x="55765" y="317"/>
                  </a:lnTo>
                  <a:lnTo>
                    <a:pt x="55486" y="203"/>
                  </a:lnTo>
                  <a:lnTo>
                    <a:pt x="55486" y="1295"/>
                  </a:lnTo>
                  <a:lnTo>
                    <a:pt x="55384" y="2324"/>
                  </a:lnTo>
                  <a:lnTo>
                    <a:pt x="54851" y="2641"/>
                  </a:lnTo>
                  <a:lnTo>
                    <a:pt x="54571" y="2692"/>
                  </a:lnTo>
                  <a:lnTo>
                    <a:pt x="52717" y="2692"/>
                  </a:lnTo>
                  <a:lnTo>
                    <a:pt x="52717" y="800"/>
                  </a:lnTo>
                  <a:lnTo>
                    <a:pt x="54559" y="800"/>
                  </a:lnTo>
                  <a:lnTo>
                    <a:pt x="54825" y="838"/>
                  </a:lnTo>
                  <a:lnTo>
                    <a:pt x="55333" y="1054"/>
                  </a:lnTo>
                  <a:lnTo>
                    <a:pt x="55486" y="1295"/>
                  </a:lnTo>
                  <a:lnTo>
                    <a:pt x="55486" y="203"/>
                  </a:lnTo>
                  <a:lnTo>
                    <a:pt x="55257" y="101"/>
                  </a:lnTo>
                  <a:lnTo>
                    <a:pt x="51904" y="101"/>
                  </a:lnTo>
                  <a:lnTo>
                    <a:pt x="51904" y="6223"/>
                  </a:lnTo>
                  <a:lnTo>
                    <a:pt x="55295" y="6223"/>
                  </a:lnTo>
                  <a:lnTo>
                    <a:pt x="55892" y="5981"/>
                  </a:lnTo>
                  <a:lnTo>
                    <a:pt x="56248" y="5511"/>
                  </a:lnTo>
                  <a:lnTo>
                    <a:pt x="56502" y="5181"/>
                  </a:lnTo>
                  <a:lnTo>
                    <a:pt x="56502" y="3657"/>
                  </a:lnTo>
                  <a:close/>
                </a:path>
                <a:path w="97789" h="8255">
                  <a:moveTo>
                    <a:pt x="58635" y="101"/>
                  </a:moveTo>
                  <a:lnTo>
                    <a:pt x="57797" y="101"/>
                  </a:lnTo>
                  <a:lnTo>
                    <a:pt x="57797" y="6223"/>
                  </a:lnTo>
                  <a:lnTo>
                    <a:pt x="58635" y="6223"/>
                  </a:lnTo>
                  <a:lnTo>
                    <a:pt x="58635" y="101"/>
                  </a:lnTo>
                  <a:close/>
                </a:path>
                <a:path w="97789" h="8255">
                  <a:moveTo>
                    <a:pt x="64833" y="101"/>
                  </a:moveTo>
                  <a:lnTo>
                    <a:pt x="64046" y="101"/>
                  </a:lnTo>
                  <a:lnTo>
                    <a:pt x="64046" y="5054"/>
                  </a:lnTo>
                  <a:lnTo>
                    <a:pt x="60960" y="101"/>
                  </a:lnTo>
                  <a:lnTo>
                    <a:pt x="59982" y="101"/>
                  </a:lnTo>
                  <a:lnTo>
                    <a:pt x="59982" y="6223"/>
                  </a:lnTo>
                  <a:lnTo>
                    <a:pt x="60769" y="6223"/>
                  </a:lnTo>
                  <a:lnTo>
                    <a:pt x="60769" y="1270"/>
                  </a:lnTo>
                  <a:lnTo>
                    <a:pt x="63906" y="6223"/>
                  </a:lnTo>
                  <a:lnTo>
                    <a:pt x="64833" y="6223"/>
                  </a:lnTo>
                  <a:lnTo>
                    <a:pt x="64833" y="101"/>
                  </a:lnTo>
                  <a:close/>
                </a:path>
                <a:path w="97789" h="8255">
                  <a:moveTo>
                    <a:pt x="71069" y="6223"/>
                  </a:moveTo>
                  <a:lnTo>
                    <a:pt x="70408" y="4394"/>
                  </a:lnTo>
                  <a:lnTo>
                    <a:pt x="70154" y="3721"/>
                  </a:lnTo>
                  <a:lnTo>
                    <a:pt x="69278" y="1308"/>
                  </a:lnTo>
                  <a:lnTo>
                    <a:pt x="69278" y="3721"/>
                  </a:lnTo>
                  <a:lnTo>
                    <a:pt x="67360" y="3721"/>
                  </a:lnTo>
                  <a:lnTo>
                    <a:pt x="68351" y="1016"/>
                  </a:lnTo>
                  <a:lnTo>
                    <a:pt x="69278" y="3721"/>
                  </a:lnTo>
                  <a:lnTo>
                    <a:pt x="69278" y="1308"/>
                  </a:lnTo>
                  <a:lnTo>
                    <a:pt x="69176" y="1016"/>
                  </a:lnTo>
                  <a:lnTo>
                    <a:pt x="68846" y="101"/>
                  </a:lnTo>
                  <a:lnTo>
                    <a:pt x="67906" y="101"/>
                  </a:lnTo>
                  <a:lnTo>
                    <a:pt x="65608" y="6223"/>
                  </a:lnTo>
                  <a:lnTo>
                    <a:pt x="66459" y="6223"/>
                  </a:lnTo>
                  <a:lnTo>
                    <a:pt x="67119" y="4394"/>
                  </a:lnTo>
                  <a:lnTo>
                    <a:pt x="69545" y="4394"/>
                  </a:lnTo>
                  <a:lnTo>
                    <a:pt x="70154" y="6223"/>
                  </a:lnTo>
                  <a:lnTo>
                    <a:pt x="71069" y="6223"/>
                  </a:lnTo>
                  <a:close/>
                </a:path>
                <a:path w="97789" h="8255">
                  <a:moveTo>
                    <a:pt x="77000" y="6083"/>
                  </a:moveTo>
                  <a:lnTo>
                    <a:pt x="76873" y="6032"/>
                  </a:lnTo>
                  <a:lnTo>
                    <a:pt x="76682" y="5422"/>
                  </a:lnTo>
                  <a:lnTo>
                    <a:pt x="76568" y="3759"/>
                  </a:lnTo>
                  <a:lnTo>
                    <a:pt x="76441" y="3594"/>
                  </a:lnTo>
                  <a:lnTo>
                    <a:pt x="76327" y="3441"/>
                  </a:lnTo>
                  <a:lnTo>
                    <a:pt x="76149" y="3314"/>
                  </a:lnTo>
                  <a:lnTo>
                    <a:pt x="75907" y="3213"/>
                  </a:lnTo>
                  <a:lnTo>
                    <a:pt x="76174" y="3073"/>
                  </a:lnTo>
                  <a:lnTo>
                    <a:pt x="76377" y="2908"/>
                  </a:lnTo>
                  <a:lnTo>
                    <a:pt x="76631" y="2514"/>
                  </a:lnTo>
                  <a:lnTo>
                    <a:pt x="76657" y="863"/>
                  </a:lnTo>
                  <a:lnTo>
                    <a:pt x="76479" y="571"/>
                  </a:lnTo>
                  <a:lnTo>
                    <a:pt x="75920" y="330"/>
                  </a:lnTo>
                  <a:lnTo>
                    <a:pt x="75920" y="1397"/>
                  </a:lnTo>
                  <a:lnTo>
                    <a:pt x="75819" y="2514"/>
                  </a:lnTo>
                  <a:lnTo>
                    <a:pt x="75361" y="2832"/>
                  </a:lnTo>
                  <a:lnTo>
                    <a:pt x="75057" y="2908"/>
                  </a:lnTo>
                  <a:lnTo>
                    <a:pt x="72745" y="2908"/>
                  </a:lnTo>
                  <a:lnTo>
                    <a:pt x="72745" y="812"/>
                  </a:lnTo>
                  <a:lnTo>
                    <a:pt x="75057" y="812"/>
                  </a:lnTo>
                  <a:lnTo>
                    <a:pt x="75285" y="863"/>
                  </a:lnTo>
                  <a:lnTo>
                    <a:pt x="75768" y="1104"/>
                  </a:lnTo>
                  <a:lnTo>
                    <a:pt x="75920" y="1397"/>
                  </a:lnTo>
                  <a:lnTo>
                    <a:pt x="75920" y="330"/>
                  </a:lnTo>
                  <a:lnTo>
                    <a:pt x="75603" y="177"/>
                  </a:lnTo>
                  <a:lnTo>
                    <a:pt x="75222" y="101"/>
                  </a:lnTo>
                  <a:lnTo>
                    <a:pt x="71920" y="101"/>
                  </a:lnTo>
                  <a:lnTo>
                    <a:pt x="71920" y="6223"/>
                  </a:lnTo>
                  <a:lnTo>
                    <a:pt x="72745" y="6223"/>
                  </a:lnTo>
                  <a:lnTo>
                    <a:pt x="72745" y="3594"/>
                  </a:lnTo>
                  <a:lnTo>
                    <a:pt x="74980" y="3594"/>
                  </a:lnTo>
                  <a:lnTo>
                    <a:pt x="75222" y="3632"/>
                  </a:lnTo>
                  <a:lnTo>
                    <a:pt x="75653" y="3848"/>
                  </a:lnTo>
                  <a:lnTo>
                    <a:pt x="75755" y="4013"/>
                  </a:lnTo>
                  <a:lnTo>
                    <a:pt x="75882" y="5422"/>
                  </a:lnTo>
                  <a:lnTo>
                    <a:pt x="75984" y="6223"/>
                  </a:lnTo>
                  <a:lnTo>
                    <a:pt x="77000" y="6223"/>
                  </a:lnTo>
                  <a:lnTo>
                    <a:pt x="77000" y="6083"/>
                  </a:lnTo>
                  <a:close/>
                </a:path>
                <a:path w="97789" h="8255">
                  <a:moveTo>
                    <a:pt x="82956" y="101"/>
                  </a:moveTo>
                  <a:lnTo>
                    <a:pt x="81991" y="101"/>
                  </a:lnTo>
                  <a:lnTo>
                    <a:pt x="80225" y="3048"/>
                  </a:lnTo>
                  <a:lnTo>
                    <a:pt x="78473" y="101"/>
                  </a:lnTo>
                  <a:lnTo>
                    <a:pt x="77508" y="101"/>
                  </a:lnTo>
                  <a:lnTo>
                    <a:pt x="79806" y="3759"/>
                  </a:lnTo>
                  <a:lnTo>
                    <a:pt x="79806" y="6223"/>
                  </a:lnTo>
                  <a:lnTo>
                    <a:pt x="80645" y="6223"/>
                  </a:lnTo>
                  <a:lnTo>
                    <a:pt x="80645" y="3759"/>
                  </a:lnTo>
                  <a:lnTo>
                    <a:pt x="82956" y="101"/>
                  </a:lnTo>
                  <a:close/>
                </a:path>
                <a:path w="97789" h="8255">
                  <a:moveTo>
                    <a:pt x="85547" y="7962"/>
                  </a:moveTo>
                  <a:lnTo>
                    <a:pt x="85140" y="7188"/>
                  </a:lnTo>
                  <a:lnTo>
                    <a:pt x="84861" y="6604"/>
                  </a:lnTo>
                  <a:lnTo>
                    <a:pt x="84505" y="5524"/>
                  </a:lnTo>
                  <a:lnTo>
                    <a:pt x="84391" y="4787"/>
                  </a:lnTo>
                  <a:lnTo>
                    <a:pt x="84391" y="3187"/>
                  </a:lnTo>
                  <a:lnTo>
                    <a:pt x="84493" y="2476"/>
                  </a:lnTo>
                  <a:lnTo>
                    <a:pt x="84823" y="1473"/>
                  </a:lnTo>
                  <a:lnTo>
                    <a:pt x="85102" y="850"/>
                  </a:lnTo>
                  <a:lnTo>
                    <a:pt x="85534" y="0"/>
                  </a:lnTo>
                  <a:lnTo>
                    <a:pt x="85013" y="0"/>
                  </a:lnTo>
                  <a:lnTo>
                    <a:pt x="84493" y="812"/>
                  </a:lnTo>
                  <a:lnTo>
                    <a:pt x="84162" y="1435"/>
                  </a:lnTo>
                  <a:lnTo>
                    <a:pt x="83731" y="2476"/>
                  </a:lnTo>
                  <a:lnTo>
                    <a:pt x="83604" y="3213"/>
                  </a:lnTo>
                  <a:lnTo>
                    <a:pt x="83616" y="4483"/>
                  </a:lnTo>
                  <a:lnTo>
                    <a:pt x="85039" y="7962"/>
                  </a:lnTo>
                  <a:lnTo>
                    <a:pt x="85547" y="7962"/>
                  </a:lnTo>
                  <a:close/>
                </a:path>
                <a:path w="97789" h="8255">
                  <a:moveTo>
                    <a:pt x="90220" y="4102"/>
                  </a:moveTo>
                  <a:lnTo>
                    <a:pt x="90131" y="3797"/>
                  </a:lnTo>
                  <a:lnTo>
                    <a:pt x="89776" y="3314"/>
                  </a:lnTo>
                  <a:lnTo>
                    <a:pt x="89535" y="3149"/>
                  </a:lnTo>
                  <a:lnTo>
                    <a:pt x="89217" y="3060"/>
                  </a:lnTo>
                  <a:lnTo>
                    <a:pt x="89420" y="2971"/>
                  </a:lnTo>
                  <a:lnTo>
                    <a:pt x="89573" y="2870"/>
                  </a:lnTo>
                  <a:lnTo>
                    <a:pt x="89890" y="2501"/>
                  </a:lnTo>
                  <a:lnTo>
                    <a:pt x="89992" y="2197"/>
                  </a:lnTo>
                  <a:lnTo>
                    <a:pt x="89992" y="1320"/>
                  </a:lnTo>
                  <a:lnTo>
                    <a:pt x="89827" y="927"/>
                  </a:lnTo>
                  <a:lnTo>
                    <a:pt x="89166" y="381"/>
                  </a:lnTo>
                  <a:lnTo>
                    <a:pt x="88696" y="254"/>
                  </a:lnTo>
                  <a:lnTo>
                    <a:pt x="87312" y="254"/>
                  </a:lnTo>
                  <a:lnTo>
                    <a:pt x="86779" y="533"/>
                  </a:lnTo>
                  <a:lnTo>
                    <a:pt x="86296" y="1397"/>
                  </a:lnTo>
                  <a:lnTo>
                    <a:pt x="86207" y="1778"/>
                  </a:lnTo>
                  <a:lnTo>
                    <a:pt x="86207" y="2209"/>
                  </a:lnTo>
                  <a:lnTo>
                    <a:pt x="86944" y="2209"/>
                  </a:lnTo>
                  <a:lnTo>
                    <a:pt x="86969" y="1879"/>
                  </a:lnTo>
                  <a:lnTo>
                    <a:pt x="87020" y="1612"/>
                  </a:lnTo>
                  <a:lnTo>
                    <a:pt x="87312" y="1104"/>
                  </a:lnTo>
                  <a:lnTo>
                    <a:pt x="87668" y="939"/>
                  </a:lnTo>
                  <a:lnTo>
                    <a:pt x="88442" y="939"/>
                  </a:lnTo>
                  <a:lnTo>
                    <a:pt x="88684" y="1016"/>
                  </a:lnTo>
                  <a:lnTo>
                    <a:pt x="89115" y="1333"/>
                  </a:lnTo>
                  <a:lnTo>
                    <a:pt x="89217" y="1562"/>
                  </a:lnTo>
                  <a:lnTo>
                    <a:pt x="89217" y="2260"/>
                  </a:lnTo>
                  <a:lnTo>
                    <a:pt x="89052" y="2540"/>
                  </a:lnTo>
                  <a:lnTo>
                    <a:pt x="88557" y="2781"/>
                  </a:lnTo>
                  <a:lnTo>
                    <a:pt x="88328" y="2832"/>
                  </a:lnTo>
                  <a:lnTo>
                    <a:pt x="88049" y="2832"/>
                  </a:lnTo>
                  <a:lnTo>
                    <a:pt x="87680" y="2806"/>
                  </a:lnTo>
                  <a:lnTo>
                    <a:pt x="87680" y="3467"/>
                  </a:lnTo>
                  <a:lnTo>
                    <a:pt x="88442" y="3454"/>
                  </a:lnTo>
                  <a:lnTo>
                    <a:pt x="88785" y="3543"/>
                  </a:lnTo>
                  <a:lnTo>
                    <a:pt x="89293" y="3873"/>
                  </a:lnTo>
                  <a:lnTo>
                    <a:pt x="89408" y="4152"/>
                  </a:lnTo>
                  <a:lnTo>
                    <a:pt x="89408" y="4902"/>
                  </a:lnTo>
                  <a:lnTo>
                    <a:pt x="89293" y="5168"/>
                  </a:lnTo>
                  <a:lnTo>
                    <a:pt x="88823" y="5600"/>
                  </a:lnTo>
                  <a:lnTo>
                    <a:pt x="88506" y="5702"/>
                  </a:lnTo>
                  <a:lnTo>
                    <a:pt x="87604" y="5702"/>
                  </a:lnTo>
                  <a:lnTo>
                    <a:pt x="87249" y="5537"/>
                  </a:lnTo>
                  <a:lnTo>
                    <a:pt x="86944" y="5054"/>
                  </a:lnTo>
                  <a:lnTo>
                    <a:pt x="86868" y="4775"/>
                  </a:lnTo>
                  <a:lnTo>
                    <a:pt x="86842" y="4394"/>
                  </a:lnTo>
                  <a:lnTo>
                    <a:pt x="86055" y="4394"/>
                  </a:lnTo>
                  <a:lnTo>
                    <a:pt x="86055" y="4940"/>
                  </a:lnTo>
                  <a:lnTo>
                    <a:pt x="86220" y="5410"/>
                  </a:lnTo>
                  <a:lnTo>
                    <a:pt x="86525" y="5803"/>
                  </a:lnTo>
                  <a:lnTo>
                    <a:pt x="86855" y="6184"/>
                  </a:lnTo>
                  <a:lnTo>
                    <a:pt x="87363" y="6375"/>
                  </a:lnTo>
                  <a:lnTo>
                    <a:pt x="88760" y="6375"/>
                  </a:lnTo>
                  <a:lnTo>
                    <a:pt x="89281" y="6197"/>
                  </a:lnTo>
                  <a:lnTo>
                    <a:pt x="90030" y="5486"/>
                  </a:lnTo>
                  <a:lnTo>
                    <a:pt x="90220" y="5029"/>
                  </a:lnTo>
                  <a:lnTo>
                    <a:pt x="90220" y="4102"/>
                  </a:lnTo>
                  <a:close/>
                </a:path>
                <a:path w="97789" h="8255">
                  <a:moveTo>
                    <a:pt x="94983" y="1574"/>
                  </a:moveTo>
                  <a:lnTo>
                    <a:pt x="94818" y="1155"/>
                  </a:lnTo>
                  <a:lnTo>
                    <a:pt x="94195" y="419"/>
                  </a:lnTo>
                  <a:lnTo>
                    <a:pt x="93700" y="241"/>
                  </a:lnTo>
                  <a:lnTo>
                    <a:pt x="92189" y="241"/>
                  </a:lnTo>
                  <a:lnTo>
                    <a:pt x="91617" y="533"/>
                  </a:lnTo>
                  <a:lnTo>
                    <a:pt x="91109" y="1435"/>
                  </a:lnTo>
                  <a:lnTo>
                    <a:pt x="91020" y="1854"/>
                  </a:lnTo>
                  <a:lnTo>
                    <a:pt x="91008" y="2374"/>
                  </a:lnTo>
                  <a:lnTo>
                    <a:pt x="91770" y="2374"/>
                  </a:lnTo>
                  <a:lnTo>
                    <a:pt x="91782" y="2006"/>
                  </a:lnTo>
                  <a:lnTo>
                    <a:pt x="91833" y="1714"/>
                  </a:lnTo>
                  <a:lnTo>
                    <a:pt x="92138" y="1117"/>
                  </a:lnTo>
                  <a:lnTo>
                    <a:pt x="92494" y="927"/>
                  </a:lnTo>
                  <a:lnTo>
                    <a:pt x="93357" y="927"/>
                  </a:lnTo>
                  <a:lnTo>
                    <a:pt x="93637" y="1028"/>
                  </a:lnTo>
                  <a:lnTo>
                    <a:pt x="94043" y="1435"/>
                  </a:lnTo>
                  <a:lnTo>
                    <a:pt x="94145" y="1714"/>
                  </a:lnTo>
                  <a:lnTo>
                    <a:pt x="94145" y="2349"/>
                  </a:lnTo>
                  <a:lnTo>
                    <a:pt x="94030" y="2616"/>
                  </a:lnTo>
                  <a:lnTo>
                    <a:pt x="93662" y="2997"/>
                  </a:lnTo>
                  <a:lnTo>
                    <a:pt x="93408" y="3175"/>
                  </a:lnTo>
                  <a:lnTo>
                    <a:pt x="91719" y="4152"/>
                  </a:lnTo>
                  <a:lnTo>
                    <a:pt x="91363" y="4495"/>
                  </a:lnTo>
                  <a:lnTo>
                    <a:pt x="91186" y="4876"/>
                  </a:lnTo>
                  <a:lnTo>
                    <a:pt x="90995" y="5257"/>
                  </a:lnTo>
                  <a:lnTo>
                    <a:pt x="90881" y="5702"/>
                  </a:lnTo>
                  <a:lnTo>
                    <a:pt x="90855" y="6223"/>
                  </a:lnTo>
                  <a:lnTo>
                    <a:pt x="94945" y="6223"/>
                  </a:lnTo>
                  <a:lnTo>
                    <a:pt x="94945" y="5511"/>
                  </a:lnTo>
                  <a:lnTo>
                    <a:pt x="91694" y="5511"/>
                  </a:lnTo>
                  <a:lnTo>
                    <a:pt x="91770" y="5219"/>
                  </a:lnTo>
                  <a:lnTo>
                    <a:pt x="91948" y="4953"/>
                  </a:lnTo>
                  <a:lnTo>
                    <a:pt x="92379" y="4572"/>
                  </a:lnTo>
                  <a:lnTo>
                    <a:pt x="92595" y="4432"/>
                  </a:lnTo>
                  <a:lnTo>
                    <a:pt x="93929" y="3683"/>
                  </a:lnTo>
                  <a:lnTo>
                    <a:pt x="94284" y="3441"/>
                  </a:lnTo>
                  <a:lnTo>
                    <a:pt x="94805" y="2908"/>
                  </a:lnTo>
                  <a:lnTo>
                    <a:pt x="94983" y="2501"/>
                  </a:lnTo>
                  <a:lnTo>
                    <a:pt x="94983" y="1574"/>
                  </a:lnTo>
                  <a:close/>
                </a:path>
                <a:path w="97789" h="8255">
                  <a:moveTo>
                    <a:pt x="97561" y="3619"/>
                  </a:moveTo>
                  <a:lnTo>
                    <a:pt x="96113" y="0"/>
                  </a:lnTo>
                  <a:lnTo>
                    <a:pt x="95618" y="0"/>
                  </a:lnTo>
                  <a:lnTo>
                    <a:pt x="96024" y="774"/>
                  </a:lnTo>
                  <a:lnTo>
                    <a:pt x="96304" y="1371"/>
                  </a:lnTo>
                  <a:lnTo>
                    <a:pt x="96659" y="2451"/>
                  </a:lnTo>
                  <a:lnTo>
                    <a:pt x="96774" y="3187"/>
                  </a:lnTo>
                  <a:lnTo>
                    <a:pt x="96774" y="4787"/>
                  </a:lnTo>
                  <a:lnTo>
                    <a:pt x="96672" y="5486"/>
                  </a:lnTo>
                  <a:lnTo>
                    <a:pt x="96354" y="6464"/>
                  </a:lnTo>
                  <a:lnTo>
                    <a:pt x="96075" y="7099"/>
                  </a:lnTo>
                  <a:lnTo>
                    <a:pt x="95631" y="7962"/>
                  </a:lnTo>
                  <a:lnTo>
                    <a:pt x="96151" y="7962"/>
                  </a:lnTo>
                  <a:lnTo>
                    <a:pt x="96659" y="7150"/>
                  </a:lnTo>
                  <a:lnTo>
                    <a:pt x="97002" y="6540"/>
                  </a:lnTo>
                  <a:lnTo>
                    <a:pt x="97434" y="5486"/>
                  </a:lnTo>
                  <a:lnTo>
                    <a:pt x="97561" y="4762"/>
                  </a:lnTo>
                  <a:lnTo>
                    <a:pt x="97561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6" name="object 75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356569" y="2554693"/>
              <a:ext cx="8523" cy="8522"/>
            </a:xfrm>
            <a:prstGeom prst="rect">
              <a:avLst/>
            </a:prstGeom>
          </p:spPr>
        </p:pic>
        <p:pic>
          <p:nvPicPr>
            <p:cNvPr id="757" name="object 75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20197" y="2513630"/>
              <a:ext cx="262674" cy="101494"/>
            </a:xfrm>
            <a:prstGeom prst="rect">
              <a:avLst/>
            </a:prstGeom>
          </p:spPr>
        </p:pic>
        <p:sp>
          <p:nvSpPr>
            <p:cNvPr id="758" name="object 758"/>
            <p:cNvSpPr/>
            <p:nvPr/>
          </p:nvSpPr>
          <p:spPr>
            <a:xfrm>
              <a:off x="5241429" y="2519311"/>
              <a:ext cx="51435" cy="8890"/>
            </a:xfrm>
            <a:custGeom>
              <a:avLst/>
              <a:gdLst/>
              <a:ahLst/>
              <a:cxnLst/>
              <a:rect l="l" t="t" r="r" b="b"/>
              <a:pathLst>
                <a:path w="51435" h="8889">
                  <a:moveTo>
                    <a:pt x="4762" y="1727"/>
                  </a:moveTo>
                  <a:lnTo>
                    <a:pt x="3505" y="1727"/>
                  </a:lnTo>
                  <a:lnTo>
                    <a:pt x="3505" y="2463"/>
                  </a:lnTo>
                  <a:lnTo>
                    <a:pt x="3467" y="3606"/>
                  </a:lnTo>
                  <a:lnTo>
                    <a:pt x="3365" y="5067"/>
                  </a:lnTo>
                  <a:lnTo>
                    <a:pt x="3149" y="5511"/>
                  </a:lnTo>
                  <a:lnTo>
                    <a:pt x="2832" y="5715"/>
                  </a:lnTo>
                  <a:lnTo>
                    <a:pt x="1930" y="5715"/>
                  </a:lnTo>
                  <a:lnTo>
                    <a:pt x="1612" y="5511"/>
                  </a:lnTo>
                  <a:lnTo>
                    <a:pt x="1460" y="5143"/>
                  </a:lnTo>
                  <a:lnTo>
                    <a:pt x="1397" y="3352"/>
                  </a:lnTo>
                  <a:lnTo>
                    <a:pt x="1790" y="2857"/>
                  </a:lnTo>
                  <a:lnTo>
                    <a:pt x="2070" y="2730"/>
                  </a:lnTo>
                  <a:lnTo>
                    <a:pt x="2857" y="2730"/>
                  </a:lnTo>
                  <a:lnTo>
                    <a:pt x="3175" y="2946"/>
                  </a:lnTo>
                  <a:lnTo>
                    <a:pt x="3467" y="3606"/>
                  </a:lnTo>
                  <a:lnTo>
                    <a:pt x="3467" y="2400"/>
                  </a:lnTo>
                  <a:lnTo>
                    <a:pt x="3352" y="2197"/>
                  </a:lnTo>
                  <a:lnTo>
                    <a:pt x="3200" y="2006"/>
                  </a:lnTo>
                  <a:lnTo>
                    <a:pt x="2806" y="1689"/>
                  </a:lnTo>
                  <a:lnTo>
                    <a:pt x="2463" y="1587"/>
                  </a:lnTo>
                  <a:lnTo>
                    <a:pt x="1460" y="1587"/>
                  </a:lnTo>
                  <a:lnTo>
                    <a:pt x="965" y="1841"/>
                  </a:lnTo>
                  <a:lnTo>
                    <a:pt x="228" y="2730"/>
                  </a:lnTo>
                  <a:lnTo>
                    <a:pt x="114" y="2946"/>
                  </a:lnTo>
                  <a:lnTo>
                    <a:pt x="0" y="3352"/>
                  </a:lnTo>
                  <a:lnTo>
                    <a:pt x="101" y="5524"/>
                  </a:lnTo>
                  <a:lnTo>
                    <a:pt x="190" y="5715"/>
                  </a:lnTo>
                  <a:lnTo>
                    <a:pt x="965" y="6591"/>
                  </a:lnTo>
                  <a:lnTo>
                    <a:pt x="1447" y="6819"/>
                  </a:lnTo>
                  <a:lnTo>
                    <a:pt x="2425" y="6819"/>
                  </a:lnTo>
                  <a:lnTo>
                    <a:pt x="2743" y="6743"/>
                  </a:lnTo>
                  <a:lnTo>
                    <a:pt x="3213" y="6426"/>
                  </a:lnTo>
                  <a:lnTo>
                    <a:pt x="3378" y="6248"/>
                  </a:lnTo>
                  <a:lnTo>
                    <a:pt x="3479" y="6045"/>
                  </a:lnTo>
                  <a:lnTo>
                    <a:pt x="3479" y="8623"/>
                  </a:lnTo>
                  <a:lnTo>
                    <a:pt x="4762" y="8623"/>
                  </a:lnTo>
                  <a:lnTo>
                    <a:pt x="4762" y="6045"/>
                  </a:lnTo>
                  <a:lnTo>
                    <a:pt x="4762" y="5715"/>
                  </a:lnTo>
                  <a:lnTo>
                    <a:pt x="4762" y="2730"/>
                  </a:lnTo>
                  <a:lnTo>
                    <a:pt x="4762" y="2463"/>
                  </a:lnTo>
                  <a:lnTo>
                    <a:pt x="4762" y="1727"/>
                  </a:lnTo>
                  <a:close/>
                </a:path>
                <a:path w="51435" h="8889">
                  <a:moveTo>
                    <a:pt x="10401" y="1714"/>
                  </a:moveTo>
                  <a:lnTo>
                    <a:pt x="9080" y="1714"/>
                  </a:lnTo>
                  <a:lnTo>
                    <a:pt x="9080" y="4724"/>
                  </a:lnTo>
                  <a:lnTo>
                    <a:pt x="9042" y="4978"/>
                  </a:lnTo>
                  <a:lnTo>
                    <a:pt x="8801" y="5537"/>
                  </a:lnTo>
                  <a:lnTo>
                    <a:pt x="8496" y="5715"/>
                  </a:lnTo>
                  <a:lnTo>
                    <a:pt x="7708" y="5715"/>
                  </a:lnTo>
                  <a:lnTo>
                    <a:pt x="7467" y="5588"/>
                  </a:lnTo>
                  <a:lnTo>
                    <a:pt x="7289" y="5194"/>
                  </a:lnTo>
                  <a:lnTo>
                    <a:pt x="7251" y="4978"/>
                  </a:lnTo>
                  <a:lnTo>
                    <a:pt x="7251" y="1714"/>
                  </a:lnTo>
                  <a:lnTo>
                    <a:pt x="5930" y="1714"/>
                  </a:lnTo>
                  <a:lnTo>
                    <a:pt x="5930" y="5270"/>
                  </a:lnTo>
                  <a:lnTo>
                    <a:pt x="6007" y="5689"/>
                  </a:lnTo>
                  <a:lnTo>
                    <a:pt x="6400" y="6515"/>
                  </a:lnTo>
                  <a:lnTo>
                    <a:pt x="6883" y="6769"/>
                  </a:lnTo>
                  <a:lnTo>
                    <a:pt x="7874" y="6769"/>
                  </a:lnTo>
                  <a:lnTo>
                    <a:pt x="9144" y="5969"/>
                  </a:lnTo>
                  <a:lnTo>
                    <a:pt x="9144" y="6667"/>
                  </a:lnTo>
                  <a:lnTo>
                    <a:pt x="10401" y="6667"/>
                  </a:lnTo>
                  <a:lnTo>
                    <a:pt x="10401" y="1714"/>
                  </a:lnTo>
                  <a:close/>
                </a:path>
                <a:path w="51435" h="8889">
                  <a:moveTo>
                    <a:pt x="15938" y="4546"/>
                  </a:moveTo>
                  <a:lnTo>
                    <a:pt x="15925" y="3695"/>
                  </a:lnTo>
                  <a:lnTo>
                    <a:pt x="15824" y="3124"/>
                  </a:lnTo>
                  <a:lnTo>
                    <a:pt x="15722" y="2844"/>
                  </a:lnTo>
                  <a:lnTo>
                    <a:pt x="15595" y="2654"/>
                  </a:lnTo>
                  <a:lnTo>
                    <a:pt x="15316" y="2209"/>
                  </a:lnTo>
                  <a:lnTo>
                    <a:pt x="15036" y="1968"/>
                  </a:lnTo>
                  <a:lnTo>
                    <a:pt x="14605" y="1778"/>
                  </a:lnTo>
                  <a:lnTo>
                    <a:pt x="14605" y="3695"/>
                  </a:lnTo>
                  <a:lnTo>
                    <a:pt x="12585" y="3695"/>
                  </a:lnTo>
                  <a:lnTo>
                    <a:pt x="12636" y="3378"/>
                  </a:lnTo>
                  <a:lnTo>
                    <a:pt x="12763" y="3098"/>
                  </a:lnTo>
                  <a:lnTo>
                    <a:pt x="13068" y="2743"/>
                  </a:lnTo>
                  <a:lnTo>
                    <a:pt x="13296" y="2654"/>
                  </a:lnTo>
                  <a:lnTo>
                    <a:pt x="13868" y="2654"/>
                  </a:lnTo>
                  <a:lnTo>
                    <a:pt x="14109" y="2743"/>
                  </a:lnTo>
                  <a:lnTo>
                    <a:pt x="14478" y="3098"/>
                  </a:lnTo>
                  <a:lnTo>
                    <a:pt x="14579" y="3378"/>
                  </a:lnTo>
                  <a:lnTo>
                    <a:pt x="14605" y="3695"/>
                  </a:lnTo>
                  <a:lnTo>
                    <a:pt x="14605" y="1778"/>
                  </a:lnTo>
                  <a:lnTo>
                    <a:pt x="14376" y="1663"/>
                  </a:lnTo>
                  <a:lnTo>
                    <a:pt x="14008" y="1587"/>
                  </a:lnTo>
                  <a:lnTo>
                    <a:pt x="12903" y="1587"/>
                  </a:lnTo>
                  <a:lnTo>
                    <a:pt x="12344" y="1816"/>
                  </a:lnTo>
                  <a:lnTo>
                    <a:pt x="11544" y="2654"/>
                  </a:lnTo>
                  <a:lnTo>
                    <a:pt x="11430" y="2844"/>
                  </a:lnTo>
                  <a:lnTo>
                    <a:pt x="11328" y="3175"/>
                  </a:lnTo>
                  <a:lnTo>
                    <a:pt x="11379" y="5511"/>
                  </a:lnTo>
                  <a:lnTo>
                    <a:pt x="11493" y="5816"/>
                  </a:lnTo>
                  <a:lnTo>
                    <a:pt x="12458" y="6629"/>
                  </a:lnTo>
                  <a:lnTo>
                    <a:pt x="13017" y="6832"/>
                  </a:lnTo>
                  <a:lnTo>
                    <a:pt x="14401" y="6832"/>
                  </a:lnTo>
                  <a:lnTo>
                    <a:pt x="14998" y="6591"/>
                  </a:lnTo>
                  <a:lnTo>
                    <a:pt x="15709" y="5778"/>
                  </a:lnTo>
                  <a:lnTo>
                    <a:pt x="15849" y="5511"/>
                  </a:lnTo>
                  <a:lnTo>
                    <a:pt x="15887" y="5207"/>
                  </a:lnTo>
                  <a:lnTo>
                    <a:pt x="14566" y="5207"/>
                  </a:lnTo>
                  <a:lnTo>
                    <a:pt x="14376" y="5511"/>
                  </a:lnTo>
                  <a:lnTo>
                    <a:pt x="14160" y="5702"/>
                  </a:lnTo>
                  <a:lnTo>
                    <a:pt x="13931" y="5778"/>
                  </a:lnTo>
                  <a:lnTo>
                    <a:pt x="13423" y="5778"/>
                  </a:lnTo>
                  <a:lnTo>
                    <a:pt x="13208" y="5715"/>
                  </a:lnTo>
                  <a:lnTo>
                    <a:pt x="12738" y="5397"/>
                  </a:lnTo>
                  <a:lnTo>
                    <a:pt x="12649" y="5207"/>
                  </a:lnTo>
                  <a:lnTo>
                    <a:pt x="12560" y="4546"/>
                  </a:lnTo>
                  <a:lnTo>
                    <a:pt x="15938" y="4546"/>
                  </a:lnTo>
                  <a:close/>
                </a:path>
                <a:path w="51435" h="8889">
                  <a:moveTo>
                    <a:pt x="19672" y="1612"/>
                  </a:moveTo>
                  <a:lnTo>
                    <a:pt x="19113" y="1600"/>
                  </a:lnTo>
                  <a:lnTo>
                    <a:pt x="18808" y="1701"/>
                  </a:lnTo>
                  <a:lnTo>
                    <a:pt x="18415" y="2032"/>
                  </a:lnTo>
                  <a:lnTo>
                    <a:pt x="18237" y="2247"/>
                  </a:lnTo>
                  <a:lnTo>
                    <a:pt x="18034" y="2578"/>
                  </a:lnTo>
                  <a:lnTo>
                    <a:pt x="18034" y="1714"/>
                  </a:lnTo>
                  <a:lnTo>
                    <a:pt x="16802" y="1714"/>
                  </a:lnTo>
                  <a:lnTo>
                    <a:pt x="16802" y="6667"/>
                  </a:lnTo>
                  <a:lnTo>
                    <a:pt x="18110" y="6667"/>
                  </a:lnTo>
                  <a:lnTo>
                    <a:pt x="18110" y="3898"/>
                  </a:lnTo>
                  <a:lnTo>
                    <a:pt x="18161" y="3606"/>
                  </a:lnTo>
                  <a:lnTo>
                    <a:pt x="18440" y="3073"/>
                  </a:lnTo>
                  <a:lnTo>
                    <a:pt x="18783" y="2908"/>
                  </a:lnTo>
                  <a:lnTo>
                    <a:pt x="19304" y="2908"/>
                  </a:lnTo>
                  <a:lnTo>
                    <a:pt x="19672" y="2933"/>
                  </a:lnTo>
                  <a:lnTo>
                    <a:pt x="19672" y="1612"/>
                  </a:lnTo>
                  <a:close/>
                </a:path>
                <a:path w="51435" h="8889">
                  <a:moveTo>
                    <a:pt x="24841" y="1714"/>
                  </a:moveTo>
                  <a:lnTo>
                    <a:pt x="23469" y="1714"/>
                  </a:lnTo>
                  <a:lnTo>
                    <a:pt x="22453" y="5372"/>
                  </a:lnTo>
                  <a:lnTo>
                    <a:pt x="21361" y="1714"/>
                  </a:lnTo>
                  <a:lnTo>
                    <a:pt x="19926" y="1714"/>
                  </a:lnTo>
                  <a:lnTo>
                    <a:pt x="21755" y="6921"/>
                  </a:lnTo>
                  <a:lnTo>
                    <a:pt x="21043" y="7620"/>
                  </a:lnTo>
                  <a:lnTo>
                    <a:pt x="20637" y="7620"/>
                  </a:lnTo>
                  <a:lnTo>
                    <a:pt x="20637" y="8648"/>
                  </a:lnTo>
                  <a:lnTo>
                    <a:pt x="21793" y="8661"/>
                  </a:lnTo>
                  <a:lnTo>
                    <a:pt x="22186" y="8559"/>
                  </a:lnTo>
                  <a:lnTo>
                    <a:pt x="22555" y="8102"/>
                  </a:lnTo>
                  <a:lnTo>
                    <a:pt x="22821" y="7518"/>
                  </a:lnTo>
                  <a:lnTo>
                    <a:pt x="24841" y="1714"/>
                  </a:lnTo>
                  <a:close/>
                </a:path>
                <a:path w="51435" h="8889">
                  <a:moveTo>
                    <a:pt x="29883" y="3492"/>
                  </a:moveTo>
                  <a:lnTo>
                    <a:pt x="29819" y="2781"/>
                  </a:lnTo>
                  <a:lnTo>
                    <a:pt x="29578" y="2298"/>
                  </a:lnTo>
                  <a:lnTo>
                    <a:pt x="28790" y="1739"/>
                  </a:lnTo>
                  <a:lnTo>
                    <a:pt x="28282" y="1600"/>
                  </a:lnTo>
                  <a:lnTo>
                    <a:pt x="26936" y="1600"/>
                  </a:lnTo>
                  <a:lnTo>
                    <a:pt x="26365" y="1828"/>
                  </a:lnTo>
                  <a:lnTo>
                    <a:pt x="25527" y="2781"/>
                  </a:lnTo>
                  <a:lnTo>
                    <a:pt x="25323" y="3441"/>
                  </a:lnTo>
                  <a:lnTo>
                    <a:pt x="25323" y="5041"/>
                  </a:lnTo>
                  <a:lnTo>
                    <a:pt x="25514" y="5651"/>
                  </a:lnTo>
                  <a:lnTo>
                    <a:pt x="26263" y="6604"/>
                  </a:lnTo>
                  <a:lnTo>
                    <a:pt x="26847" y="6832"/>
                  </a:lnTo>
                  <a:lnTo>
                    <a:pt x="28435" y="6832"/>
                  </a:lnTo>
                  <a:lnTo>
                    <a:pt x="28524" y="5130"/>
                  </a:lnTo>
                  <a:lnTo>
                    <a:pt x="28448" y="5346"/>
                  </a:lnTo>
                  <a:lnTo>
                    <a:pt x="28194" y="5676"/>
                  </a:lnTo>
                  <a:lnTo>
                    <a:pt x="27978" y="5753"/>
                  </a:lnTo>
                  <a:lnTo>
                    <a:pt x="27254" y="5753"/>
                  </a:lnTo>
                  <a:lnTo>
                    <a:pt x="26962" y="5549"/>
                  </a:lnTo>
                  <a:lnTo>
                    <a:pt x="26720" y="4914"/>
                  </a:lnTo>
                  <a:lnTo>
                    <a:pt x="26682" y="4622"/>
                  </a:lnTo>
                  <a:lnTo>
                    <a:pt x="26682" y="3873"/>
                  </a:lnTo>
                  <a:lnTo>
                    <a:pt x="26720" y="3568"/>
                  </a:lnTo>
                  <a:lnTo>
                    <a:pt x="26962" y="2908"/>
                  </a:lnTo>
                  <a:lnTo>
                    <a:pt x="27266" y="2692"/>
                  </a:lnTo>
                  <a:lnTo>
                    <a:pt x="28003" y="2692"/>
                  </a:lnTo>
                  <a:lnTo>
                    <a:pt x="28232" y="2794"/>
                  </a:lnTo>
                  <a:lnTo>
                    <a:pt x="28473" y="3136"/>
                  </a:lnTo>
                  <a:lnTo>
                    <a:pt x="28536" y="3302"/>
                  </a:lnTo>
                  <a:lnTo>
                    <a:pt x="28562" y="3492"/>
                  </a:lnTo>
                  <a:lnTo>
                    <a:pt x="29883" y="3492"/>
                  </a:lnTo>
                  <a:close/>
                </a:path>
                <a:path w="51435" h="8889">
                  <a:moveTo>
                    <a:pt x="35077" y="6667"/>
                  </a:moveTo>
                  <a:lnTo>
                    <a:pt x="35026" y="6438"/>
                  </a:lnTo>
                  <a:lnTo>
                    <a:pt x="34823" y="6083"/>
                  </a:lnTo>
                  <a:lnTo>
                    <a:pt x="34823" y="5880"/>
                  </a:lnTo>
                  <a:lnTo>
                    <a:pt x="34810" y="4254"/>
                  </a:lnTo>
                  <a:lnTo>
                    <a:pt x="34798" y="2641"/>
                  </a:lnTo>
                  <a:lnTo>
                    <a:pt x="34594" y="2133"/>
                  </a:lnTo>
                  <a:lnTo>
                    <a:pt x="33756" y="1701"/>
                  </a:lnTo>
                  <a:lnTo>
                    <a:pt x="33502" y="1651"/>
                  </a:lnTo>
                  <a:lnTo>
                    <a:pt x="33502" y="4254"/>
                  </a:lnTo>
                  <a:lnTo>
                    <a:pt x="33489" y="5181"/>
                  </a:lnTo>
                  <a:lnTo>
                    <a:pt x="33375" y="5473"/>
                  </a:lnTo>
                  <a:lnTo>
                    <a:pt x="32905" y="5803"/>
                  </a:lnTo>
                  <a:lnTo>
                    <a:pt x="32651" y="5880"/>
                  </a:lnTo>
                  <a:lnTo>
                    <a:pt x="32194" y="5880"/>
                  </a:lnTo>
                  <a:lnTo>
                    <a:pt x="32042" y="5829"/>
                  </a:lnTo>
                  <a:lnTo>
                    <a:pt x="31800" y="5638"/>
                  </a:lnTo>
                  <a:lnTo>
                    <a:pt x="31838" y="4826"/>
                  </a:lnTo>
                  <a:lnTo>
                    <a:pt x="32156" y="4635"/>
                  </a:lnTo>
                  <a:lnTo>
                    <a:pt x="32346" y="4572"/>
                  </a:lnTo>
                  <a:lnTo>
                    <a:pt x="33172" y="4419"/>
                  </a:lnTo>
                  <a:lnTo>
                    <a:pt x="33502" y="4254"/>
                  </a:lnTo>
                  <a:lnTo>
                    <a:pt x="33502" y="1651"/>
                  </a:lnTo>
                  <a:lnTo>
                    <a:pt x="33261" y="1600"/>
                  </a:lnTo>
                  <a:lnTo>
                    <a:pt x="31889" y="1600"/>
                  </a:lnTo>
                  <a:lnTo>
                    <a:pt x="31305" y="1816"/>
                  </a:lnTo>
                  <a:lnTo>
                    <a:pt x="30746" y="2527"/>
                  </a:lnTo>
                  <a:lnTo>
                    <a:pt x="30632" y="2882"/>
                  </a:lnTo>
                  <a:lnTo>
                    <a:pt x="30607" y="3314"/>
                  </a:lnTo>
                  <a:lnTo>
                    <a:pt x="31851" y="3314"/>
                  </a:lnTo>
                  <a:lnTo>
                    <a:pt x="31940" y="2971"/>
                  </a:lnTo>
                  <a:lnTo>
                    <a:pt x="32156" y="2717"/>
                  </a:lnTo>
                  <a:lnTo>
                    <a:pt x="32372" y="2641"/>
                  </a:lnTo>
                  <a:lnTo>
                    <a:pt x="32956" y="2641"/>
                  </a:lnTo>
                  <a:lnTo>
                    <a:pt x="33159" y="2679"/>
                  </a:lnTo>
                  <a:lnTo>
                    <a:pt x="33439" y="2832"/>
                  </a:lnTo>
                  <a:lnTo>
                    <a:pt x="33426" y="3467"/>
                  </a:lnTo>
                  <a:lnTo>
                    <a:pt x="33134" y="3581"/>
                  </a:lnTo>
                  <a:lnTo>
                    <a:pt x="31775" y="3771"/>
                  </a:lnTo>
                  <a:lnTo>
                    <a:pt x="31407" y="3873"/>
                  </a:lnTo>
                  <a:lnTo>
                    <a:pt x="30670" y="4305"/>
                  </a:lnTo>
                  <a:lnTo>
                    <a:pt x="30492" y="4635"/>
                  </a:lnTo>
                  <a:lnTo>
                    <a:pt x="30581" y="6184"/>
                  </a:lnTo>
                  <a:lnTo>
                    <a:pt x="31178" y="6692"/>
                  </a:lnTo>
                  <a:lnTo>
                    <a:pt x="31546" y="6819"/>
                  </a:lnTo>
                  <a:lnTo>
                    <a:pt x="32346" y="6819"/>
                  </a:lnTo>
                  <a:lnTo>
                    <a:pt x="32651" y="6743"/>
                  </a:lnTo>
                  <a:lnTo>
                    <a:pt x="33235" y="6388"/>
                  </a:lnTo>
                  <a:lnTo>
                    <a:pt x="33553" y="6083"/>
                  </a:lnTo>
                  <a:lnTo>
                    <a:pt x="33667" y="6667"/>
                  </a:lnTo>
                  <a:lnTo>
                    <a:pt x="35077" y="6667"/>
                  </a:lnTo>
                  <a:close/>
                </a:path>
                <a:path w="51435" h="8889">
                  <a:moveTo>
                    <a:pt x="40233" y="3492"/>
                  </a:moveTo>
                  <a:lnTo>
                    <a:pt x="40157" y="2781"/>
                  </a:lnTo>
                  <a:lnTo>
                    <a:pt x="39928" y="2298"/>
                  </a:lnTo>
                  <a:lnTo>
                    <a:pt x="39141" y="1739"/>
                  </a:lnTo>
                  <a:lnTo>
                    <a:pt x="38620" y="1600"/>
                  </a:lnTo>
                  <a:lnTo>
                    <a:pt x="37274" y="1600"/>
                  </a:lnTo>
                  <a:lnTo>
                    <a:pt x="36703" y="1828"/>
                  </a:lnTo>
                  <a:lnTo>
                    <a:pt x="35877" y="2781"/>
                  </a:lnTo>
                  <a:lnTo>
                    <a:pt x="35661" y="3441"/>
                  </a:lnTo>
                  <a:lnTo>
                    <a:pt x="35661" y="5041"/>
                  </a:lnTo>
                  <a:lnTo>
                    <a:pt x="35852" y="5651"/>
                  </a:lnTo>
                  <a:lnTo>
                    <a:pt x="36601" y="6604"/>
                  </a:lnTo>
                  <a:lnTo>
                    <a:pt x="37198" y="6832"/>
                  </a:lnTo>
                  <a:lnTo>
                    <a:pt x="38785" y="6832"/>
                  </a:lnTo>
                  <a:lnTo>
                    <a:pt x="38874" y="5130"/>
                  </a:lnTo>
                  <a:lnTo>
                    <a:pt x="38798" y="5346"/>
                  </a:lnTo>
                  <a:lnTo>
                    <a:pt x="38544" y="5676"/>
                  </a:lnTo>
                  <a:lnTo>
                    <a:pt x="38328" y="5753"/>
                  </a:lnTo>
                  <a:lnTo>
                    <a:pt x="37592" y="5753"/>
                  </a:lnTo>
                  <a:lnTo>
                    <a:pt x="37299" y="5549"/>
                  </a:lnTo>
                  <a:lnTo>
                    <a:pt x="37058" y="4914"/>
                  </a:lnTo>
                  <a:lnTo>
                    <a:pt x="37020" y="4622"/>
                  </a:lnTo>
                  <a:lnTo>
                    <a:pt x="37020" y="3873"/>
                  </a:lnTo>
                  <a:lnTo>
                    <a:pt x="37058" y="3568"/>
                  </a:lnTo>
                  <a:lnTo>
                    <a:pt x="37312" y="2908"/>
                  </a:lnTo>
                  <a:lnTo>
                    <a:pt x="37604" y="2692"/>
                  </a:lnTo>
                  <a:lnTo>
                    <a:pt x="38341" y="2692"/>
                  </a:lnTo>
                  <a:lnTo>
                    <a:pt x="38569" y="2794"/>
                  </a:lnTo>
                  <a:lnTo>
                    <a:pt x="38823" y="3136"/>
                  </a:lnTo>
                  <a:lnTo>
                    <a:pt x="38874" y="3302"/>
                  </a:lnTo>
                  <a:lnTo>
                    <a:pt x="38912" y="3492"/>
                  </a:lnTo>
                  <a:lnTo>
                    <a:pt x="40233" y="3492"/>
                  </a:lnTo>
                  <a:close/>
                </a:path>
                <a:path w="51435" h="8889">
                  <a:moveTo>
                    <a:pt x="45593" y="3314"/>
                  </a:moveTo>
                  <a:lnTo>
                    <a:pt x="44678" y="1752"/>
                  </a:lnTo>
                  <a:lnTo>
                    <a:pt x="44424" y="1638"/>
                  </a:lnTo>
                  <a:lnTo>
                    <a:pt x="44157" y="1587"/>
                  </a:lnTo>
                  <a:lnTo>
                    <a:pt x="43573" y="1587"/>
                  </a:lnTo>
                  <a:lnTo>
                    <a:pt x="43319" y="1651"/>
                  </a:lnTo>
                  <a:lnTo>
                    <a:pt x="42824" y="1866"/>
                  </a:lnTo>
                  <a:lnTo>
                    <a:pt x="42608" y="2070"/>
                  </a:lnTo>
                  <a:lnTo>
                    <a:pt x="42418" y="2362"/>
                  </a:lnTo>
                  <a:lnTo>
                    <a:pt x="42418" y="0"/>
                  </a:lnTo>
                  <a:lnTo>
                    <a:pt x="41135" y="0"/>
                  </a:lnTo>
                  <a:lnTo>
                    <a:pt x="41135" y="6667"/>
                  </a:lnTo>
                  <a:lnTo>
                    <a:pt x="42418" y="6667"/>
                  </a:lnTo>
                  <a:lnTo>
                    <a:pt x="42418" y="3568"/>
                  </a:lnTo>
                  <a:lnTo>
                    <a:pt x="42506" y="3238"/>
                  </a:lnTo>
                  <a:lnTo>
                    <a:pt x="42862" y="2781"/>
                  </a:lnTo>
                  <a:lnTo>
                    <a:pt x="43116" y="2667"/>
                  </a:lnTo>
                  <a:lnTo>
                    <a:pt x="43789" y="2667"/>
                  </a:lnTo>
                  <a:lnTo>
                    <a:pt x="44018" y="2781"/>
                  </a:lnTo>
                  <a:lnTo>
                    <a:pt x="44221" y="3175"/>
                  </a:lnTo>
                  <a:lnTo>
                    <a:pt x="44272" y="3390"/>
                  </a:lnTo>
                  <a:lnTo>
                    <a:pt x="44272" y="6667"/>
                  </a:lnTo>
                  <a:lnTo>
                    <a:pt x="45593" y="6667"/>
                  </a:lnTo>
                  <a:lnTo>
                    <a:pt x="45593" y="3314"/>
                  </a:lnTo>
                  <a:close/>
                </a:path>
                <a:path w="51435" h="8889">
                  <a:moveTo>
                    <a:pt x="51092" y="4546"/>
                  </a:moveTo>
                  <a:lnTo>
                    <a:pt x="51079" y="3695"/>
                  </a:lnTo>
                  <a:lnTo>
                    <a:pt x="50977" y="3124"/>
                  </a:lnTo>
                  <a:lnTo>
                    <a:pt x="50876" y="2844"/>
                  </a:lnTo>
                  <a:lnTo>
                    <a:pt x="50749" y="2654"/>
                  </a:lnTo>
                  <a:lnTo>
                    <a:pt x="50469" y="2209"/>
                  </a:lnTo>
                  <a:lnTo>
                    <a:pt x="50190" y="1968"/>
                  </a:lnTo>
                  <a:lnTo>
                    <a:pt x="49758" y="1778"/>
                  </a:lnTo>
                  <a:lnTo>
                    <a:pt x="49758" y="3695"/>
                  </a:lnTo>
                  <a:lnTo>
                    <a:pt x="47739" y="3695"/>
                  </a:lnTo>
                  <a:lnTo>
                    <a:pt x="47790" y="3378"/>
                  </a:lnTo>
                  <a:lnTo>
                    <a:pt x="47917" y="3098"/>
                  </a:lnTo>
                  <a:lnTo>
                    <a:pt x="48221" y="2743"/>
                  </a:lnTo>
                  <a:lnTo>
                    <a:pt x="48450" y="2654"/>
                  </a:lnTo>
                  <a:lnTo>
                    <a:pt x="49022" y="2654"/>
                  </a:lnTo>
                  <a:lnTo>
                    <a:pt x="49263" y="2743"/>
                  </a:lnTo>
                  <a:lnTo>
                    <a:pt x="49631" y="3098"/>
                  </a:lnTo>
                  <a:lnTo>
                    <a:pt x="49733" y="3378"/>
                  </a:lnTo>
                  <a:lnTo>
                    <a:pt x="49758" y="3695"/>
                  </a:lnTo>
                  <a:lnTo>
                    <a:pt x="49758" y="1778"/>
                  </a:lnTo>
                  <a:lnTo>
                    <a:pt x="49530" y="1663"/>
                  </a:lnTo>
                  <a:lnTo>
                    <a:pt x="49161" y="1587"/>
                  </a:lnTo>
                  <a:lnTo>
                    <a:pt x="48056" y="1587"/>
                  </a:lnTo>
                  <a:lnTo>
                    <a:pt x="47498" y="1816"/>
                  </a:lnTo>
                  <a:lnTo>
                    <a:pt x="46697" y="2654"/>
                  </a:lnTo>
                  <a:lnTo>
                    <a:pt x="46583" y="2844"/>
                  </a:lnTo>
                  <a:lnTo>
                    <a:pt x="46482" y="3175"/>
                  </a:lnTo>
                  <a:lnTo>
                    <a:pt x="46532" y="5511"/>
                  </a:lnTo>
                  <a:lnTo>
                    <a:pt x="46647" y="5816"/>
                  </a:lnTo>
                  <a:lnTo>
                    <a:pt x="47612" y="6629"/>
                  </a:lnTo>
                  <a:lnTo>
                    <a:pt x="48171" y="6832"/>
                  </a:lnTo>
                  <a:lnTo>
                    <a:pt x="49555" y="6832"/>
                  </a:lnTo>
                  <a:lnTo>
                    <a:pt x="50152" y="6591"/>
                  </a:lnTo>
                  <a:lnTo>
                    <a:pt x="50863" y="5778"/>
                  </a:lnTo>
                  <a:lnTo>
                    <a:pt x="51003" y="5511"/>
                  </a:lnTo>
                  <a:lnTo>
                    <a:pt x="51041" y="5207"/>
                  </a:lnTo>
                  <a:lnTo>
                    <a:pt x="49720" y="5207"/>
                  </a:lnTo>
                  <a:lnTo>
                    <a:pt x="49530" y="5511"/>
                  </a:lnTo>
                  <a:lnTo>
                    <a:pt x="49314" y="5702"/>
                  </a:lnTo>
                  <a:lnTo>
                    <a:pt x="49085" y="5778"/>
                  </a:lnTo>
                  <a:lnTo>
                    <a:pt x="48577" y="5778"/>
                  </a:lnTo>
                  <a:lnTo>
                    <a:pt x="48361" y="5715"/>
                  </a:lnTo>
                  <a:lnTo>
                    <a:pt x="47891" y="5397"/>
                  </a:lnTo>
                  <a:lnTo>
                    <a:pt x="47802" y="5207"/>
                  </a:lnTo>
                  <a:lnTo>
                    <a:pt x="47713" y="4546"/>
                  </a:lnTo>
                  <a:lnTo>
                    <a:pt x="51092" y="4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5327512" y="2520215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5233720" y="2536164"/>
              <a:ext cx="95885" cy="39370"/>
            </a:xfrm>
            <a:custGeom>
              <a:avLst/>
              <a:gdLst/>
              <a:ahLst/>
              <a:cxnLst/>
              <a:rect l="l" t="t" r="r" b="b"/>
              <a:pathLst>
                <a:path w="95885" h="39369">
                  <a:moveTo>
                    <a:pt x="3822" y="32753"/>
                  </a:moveTo>
                  <a:lnTo>
                    <a:pt x="3111" y="32753"/>
                  </a:lnTo>
                  <a:lnTo>
                    <a:pt x="3111" y="33375"/>
                  </a:lnTo>
                  <a:lnTo>
                    <a:pt x="3035" y="34239"/>
                  </a:lnTo>
                  <a:lnTo>
                    <a:pt x="2921" y="36004"/>
                  </a:lnTo>
                  <a:lnTo>
                    <a:pt x="2730" y="36474"/>
                  </a:lnTo>
                  <a:lnTo>
                    <a:pt x="2387" y="36715"/>
                  </a:lnTo>
                  <a:lnTo>
                    <a:pt x="1371" y="36715"/>
                  </a:lnTo>
                  <a:lnTo>
                    <a:pt x="1028" y="36474"/>
                  </a:lnTo>
                  <a:lnTo>
                    <a:pt x="838" y="36004"/>
                  </a:lnTo>
                  <a:lnTo>
                    <a:pt x="787" y="34023"/>
                  </a:lnTo>
                  <a:lnTo>
                    <a:pt x="1257" y="33464"/>
                  </a:lnTo>
                  <a:lnTo>
                    <a:pt x="1524" y="33312"/>
                  </a:lnTo>
                  <a:lnTo>
                    <a:pt x="2362" y="33312"/>
                  </a:lnTo>
                  <a:lnTo>
                    <a:pt x="2717" y="33540"/>
                  </a:lnTo>
                  <a:lnTo>
                    <a:pt x="3035" y="34239"/>
                  </a:lnTo>
                  <a:lnTo>
                    <a:pt x="3035" y="33274"/>
                  </a:lnTo>
                  <a:lnTo>
                    <a:pt x="2844" y="33032"/>
                  </a:lnTo>
                  <a:lnTo>
                    <a:pt x="2463" y="32753"/>
                  </a:lnTo>
                  <a:lnTo>
                    <a:pt x="2146" y="32651"/>
                  </a:lnTo>
                  <a:lnTo>
                    <a:pt x="1219" y="32651"/>
                  </a:lnTo>
                  <a:lnTo>
                    <a:pt x="762" y="32880"/>
                  </a:lnTo>
                  <a:lnTo>
                    <a:pt x="63" y="33794"/>
                  </a:lnTo>
                  <a:lnTo>
                    <a:pt x="0" y="34023"/>
                  </a:lnTo>
                  <a:lnTo>
                    <a:pt x="114" y="36461"/>
                  </a:lnTo>
                  <a:lnTo>
                    <a:pt x="825" y="37172"/>
                  </a:lnTo>
                  <a:lnTo>
                    <a:pt x="1257" y="37350"/>
                  </a:lnTo>
                  <a:lnTo>
                    <a:pt x="2057" y="37350"/>
                  </a:lnTo>
                  <a:lnTo>
                    <a:pt x="2324" y="37287"/>
                  </a:lnTo>
                  <a:lnTo>
                    <a:pt x="2768" y="37058"/>
                  </a:lnTo>
                  <a:lnTo>
                    <a:pt x="2946" y="36893"/>
                  </a:lnTo>
                  <a:lnTo>
                    <a:pt x="3060" y="36715"/>
                  </a:lnTo>
                  <a:lnTo>
                    <a:pt x="3073" y="38989"/>
                  </a:lnTo>
                  <a:lnTo>
                    <a:pt x="3822" y="38989"/>
                  </a:lnTo>
                  <a:lnTo>
                    <a:pt x="3822" y="36703"/>
                  </a:lnTo>
                  <a:lnTo>
                    <a:pt x="3822" y="33375"/>
                  </a:lnTo>
                  <a:lnTo>
                    <a:pt x="3822" y="32753"/>
                  </a:lnTo>
                  <a:close/>
                </a:path>
                <a:path w="95885" h="39369">
                  <a:moveTo>
                    <a:pt x="3822" y="17259"/>
                  </a:moveTo>
                  <a:lnTo>
                    <a:pt x="3111" y="17259"/>
                  </a:lnTo>
                  <a:lnTo>
                    <a:pt x="3111" y="17881"/>
                  </a:lnTo>
                  <a:lnTo>
                    <a:pt x="3035" y="18745"/>
                  </a:lnTo>
                  <a:lnTo>
                    <a:pt x="2921" y="20510"/>
                  </a:lnTo>
                  <a:lnTo>
                    <a:pt x="2730" y="20980"/>
                  </a:lnTo>
                  <a:lnTo>
                    <a:pt x="2387" y="21209"/>
                  </a:lnTo>
                  <a:lnTo>
                    <a:pt x="1371" y="21209"/>
                  </a:lnTo>
                  <a:lnTo>
                    <a:pt x="1028" y="20980"/>
                  </a:lnTo>
                  <a:lnTo>
                    <a:pt x="838" y="20510"/>
                  </a:lnTo>
                  <a:lnTo>
                    <a:pt x="787" y="18516"/>
                  </a:lnTo>
                  <a:lnTo>
                    <a:pt x="1257" y="17957"/>
                  </a:lnTo>
                  <a:lnTo>
                    <a:pt x="1524" y="17818"/>
                  </a:lnTo>
                  <a:lnTo>
                    <a:pt x="2362" y="17818"/>
                  </a:lnTo>
                  <a:lnTo>
                    <a:pt x="2717" y="18046"/>
                  </a:lnTo>
                  <a:lnTo>
                    <a:pt x="3035" y="18745"/>
                  </a:lnTo>
                  <a:lnTo>
                    <a:pt x="3035" y="17780"/>
                  </a:lnTo>
                  <a:lnTo>
                    <a:pt x="2844" y="17538"/>
                  </a:lnTo>
                  <a:lnTo>
                    <a:pt x="2463" y="17259"/>
                  </a:lnTo>
                  <a:lnTo>
                    <a:pt x="2146" y="17157"/>
                  </a:lnTo>
                  <a:lnTo>
                    <a:pt x="1219" y="17157"/>
                  </a:lnTo>
                  <a:lnTo>
                    <a:pt x="762" y="17386"/>
                  </a:lnTo>
                  <a:lnTo>
                    <a:pt x="63" y="18300"/>
                  </a:lnTo>
                  <a:lnTo>
                    <a:pt x="0" y="18516"/>
                  </a:lnTo>
                  <a:lnTo>
                    <a:pt x="114" y="20967"/>
                  </a:lnTo>
                  <a:lnTo>
                    <a:pt x="825" y="21666"/>
                  </a:lnTo>
                  <a:lnTo>
                    <a:pt x="1257" y="21856"/>
                  </a:lnTo>
                  <a:lnTo>
                    <a:pt x="2057" y="21856"/>
                  </a:lnTo>
                  <a:lnTo>
                    <a:pt x="2324" y="21793"/>
                  </a:lnTo>
                  <a:lnTo>
                    <a:pt x="2768" y="21564"/>
                  </a:lnTo>
                  <a:lnTo>
                    <a:pt x="2946" y="21399"/>
                  </a:lnTo>
                  <a:lnTo>
                    <a:pt x="3060" y="21209"/>
                  </a:lnTo>
                  <a:lnTo>
                    <a:pt x="3073" y="23495"/>
                  </a:lnTo>
                  <a:lnTo>
                    <a:pt x="3822" y="23495"/>
                  </a:lnTo>
                  <a:lnTo>
                    <a:pt x="3822" y="21196"/>
                  </a:lnTo>
                  <a:lnTo>
                    <a:pt x="3822" y="17881"/>
                  </a:lnTo>
                  <a:lnTo>
                    <a:pt x="3822" y="17259"/>
                  </a:lnTo>
                  <a:close/>
                </a:path>
                <a:path w="95885" h="39369">
                  <a:moveTo>
                    <a:pt x="3822" y="1765"/>
                  </a:moveTo>
                  <a:lnTo>
                    <a:pt x="3111" y="1765"/>
                  </a:lnTo>
                  <a:lnTo>
                    <a:pt x="3111" y="2374"/>
                  </a:lnTo>
                  <a:lnTo>
                    <a:pt x="3035" y="3238"/>
                  </a:lnTo>
                  <a:lnTo>
                    <a:pt x="2921" y="5016"/>
                  </a:lnTo>
                  <a:lnTo>
                    <a:pt x="2730" y="5486"/>
                  </a:lnTo>
                  <a:lnTo>
                    <a:pt x="2387" y="5715"/>
                  </a:lnTo>
                  <a:lnTo>
                    <a:pt x="1371" y="5715"/>
                  </a:lnTo>
                  <a:lnTo>
                    <a:pt x="1028" y="5486"/>
                  </a:lnTo>
                  <a:lnTo>
                    <a:pt x="838" y="5016"/>
                  </a:lnTo>
                  <a:lnTo>
                    <a:pt x="787" y="3022"/>
                  </a:lnTo>
                  <a:lnTo>
                    <a:pt x="1257" y="2463"/>
                  </a:lnTo>
                  <a:lnTo>
                    <a:pt x="1524" y="2324"/>
                  </a:lnTo>
                  <a:lnTo>
                    <a:pt x="2362" y="2324"/>
                  </a:lnTo>
                  <a:lnTo>
                    <a:pt x="2717" y="2540"/>
                  </a:lnTo>
                  <a:lnTo>
                    <a:pt x="3035" y="3238"/>
                  </a:lnTo>
                  <a:lnTo>
                    <a:pt x="3035" y="2286"/>
                  </a:lnTo>
                  <a:lnTo>
                    <a:pt x="2844" y="2032"/>
                  </a:lnTo>
                  <a:lnTo>
                    <a:pt x="2463" y="1765"/>
                  </a:lnTo>
                  <a:lnTo>
                    <a:pt x="2146" y="1663"/>
                  </a:lnTo>
                  <a:lnTo>
                    <a:pt x="1219" y="1663"/>
                  </a:lnTo>
                  <a:lnTo>
                    <a:pt x="762" y="1892"/>
                  </a:lnTo>
                  <a:lnTo>
                    <a:pt x="63" y="2806"/>
                  </a:lnTo>
                  <a:lnTo>
                    <a:pt x="0" y="3022"/>
                  </a:lnTo>
                  <a:lnTo>
                    <a:pt x="114" y="5473"/>
                  </a:lnTo>
                  <a:lnTo>
                    <a:pt x="825" y="6172"/>
                  </a:lnTo>
                  <a:lnTo>
                    <a:pt x="1257" y="6362"/>
                  </a:lnTo>
                  <a:lnTo>
                    <a:pt x="2057" y="6362"/>
                  </a:lnTo>
                  <a:lnTo>
                    <a:pt x="2324" y="6299"/>
                  </a:lnTo>
                  <a:lnTo>
                    <a:pt x="2768" y="6057"/>
                  </a:lnTo>
                  <a:lnTo>
                    <a:pt x="2946" y="5905"/>
                  </a:lnTo>
                  <a:lnTo>
                    <a:pt x="3060" y="5715"/>
                  </a:lnTo>
                  <a:lnTo>
                    <a:pt x="3073" y="8001"/>
                  </a:lnTo>
                  <a:lnTo>
                    <a:pt x="3822" y="8001"/>
                  </a:lnTo>
                  <a:lnTo>
                    <a:pt x="3822" y="5702"/>
                  </a:lnTo>
                  <a:lnTo>
                    <a:pt x="3822" y="2374"/>
                  </a:lnTo>
                  <a:lnTo>
                    <a:pt x="3822" y="1765"/>
                  </a:lnTo>
                  <a:close/>
                </a:path>
                <a:path w="95885" h="39369">
                  <a:moveTo>
                    <a:pt x="8445" y="34251"/>
                  </a:moveTo>
                  <a:lnTo>
                    <a:pt x="8382" y="33655"/>
                  </a:lnTo>
                  <a:lnTo>
                    <a:pt x="8191" y="33235"/>
                  </a:lnTo>
                  <a:lnTo>
                    <a:pt x="7874" y="32994"/>
                  </a:lnTo>
                  <a:lnTo>
                    <a:pt x="7556" y="32753"/>
                  </a:lnTo>
                  <a:lnTo>
                    <a:pt x="7150" y="32626"/>
                  </a:lnTo>
                  <a:lnTo>
                    <a:pt x="6057" y="32626"/>
                  </a:lnTo>
                  <a:lnTo>
                    <a:pt x="5575" y="32842"/>
                  </a:lnTo>
                  <a:lnTo>
                    <a:pt x="4813" y="33718"/>
                  </a:lnTo>
                  <a:lnTo>
                    <a:pt x="4622" y="34328"/>
                  </a:lnTo>
                  <a:lnTo>
                    <a:pt x="4622" y="35737"/>
                  </a:lnTo>
                  <a:lnTo>
                    <a:pt x="4800" y="36283"/>
                  </a:lnTo>
                  <a:lnTo>
                    <a:pt x="5486" y="37122"/>
                  </a:lnTo>
                  <a:lnTo>
                    <a:pt x="5956" y="37338"/>
                  </a:lnTo>
                  <a:lnTo>
                    <a:pt x="7061" y="37338"/>
                  </a:lnTo>
                  <a:lnTo>
                    <a:pt x="7493" y="37198"/>
                  </a:lnTo>
                  <a:lnTo>
                    <a:pt x="8153" y="36652"/>
                  </a:lnTo>
                  <a:lnTo>
                    <a:pt x="8356" y="36220"/>
                  </a:lnTo>
                  <a:lnTo>
                    <a:pt x="8445" y="35636"/>
                  </a:lnTo>
                  <a:lnTo>
                    <a:pt x="7708" y="35636"/>
                  </a:lnTo>
                  <a:lnTo>
                    <a:pt x="7645" y="35966"/>
                  </a:lnTo>
                  <a:lnTo>
                    <a:pt x="7518" y="36220"/>
                  </a:lnTo>
                  <a:lnTo>
                    <a:pt x="7150" y="36601"/>
                  </a:lnTo>
                  <a:lnTo>
                    <a:pt x="6908" y="36703"/>
                  </a:lnTo>
                  <a:lnTo>
                    <a:pt x="6197" y="36703"/>
                  </a:lnTo>
                  <a:lnTo>
                    <a:pt x="5892" y="36550"/>
                  </a:lnTo>
                  <a:lnTo>
                    <a:pt x="5511" y="35941"/>
                  </a:lnTo>
                  <a:lnTo>
                    <a:pt x="5422" y="35560"/>
                  </a:lnTo>
                  <a:lnTo>
                    <a:pt x="5422" y="34671"/>
                  </a:lnTo>
                  <a:lnTo>
                    <a:pt x="5486" y="34302"/>
                  </a:lnTo>
                  <a:lnTo>
                    <a:pt x="5829" y="33528"/>
                  </a:lnTo>
                  <a:lnTo>
                    <a:pt x="6172" y="33299"/>
                  </a:lnTo>
                  <a:lnTo>
                    <a:pt x="6997" y="33299"/>
                  </a:lnTo>
                  <a:lnTo>
                    <a:pt x="7251" y="33388"/>
                  </a:lnTo>
                  <a:lnTo>
                    <a:pt x="7569" y="33756"/>
                  </a:lnTo>
                  <a:lnTo>
                    <a:pt x="7670" y="33972"/>
                  </a:lnTo>
                  <a:lnTo>
                    <a:pt x="7708" y="34251"/>
                  </a:lnTo>
                  <a:lnTo>
                    <a:pt x="8445" y="34251"/>
                  </a:lnTo>
                  <a:close/>
                </a:path>
                <a:path w="95885" h="39369">
                  <a:moveTo>
                    <a:pt x="8445" y="18757"/>
                  </a:moveTo>
                  <a:lnTo>
                    <a:pt x="8382" y="18161"/>
                  </a:lnTo>
                  <a:lnTo>
                    <a:pt x="8191" y="17741"/>
                  </a:lnTo>
                  <a:lnTo>
                    <a:pt x="7874" y="17500"/>
                  </a:lnTo>
                  <a:lnTo>
                    <a:pt x="7556" y="17246"/>
                  </a:lnTo>
                  <a:lnTo>
                    <a:pt x="7150" y="17132"/>
                  </a:lnTo>
                  <a:lnTo>
                    <a:pt x="6057" y="17132"/>
                  </a:lnTo>
                  <a:lnTo>
                    <a:pt x="5575" y="17348"/>
                  </a:lnTo>
                  <a:lnTo>
                    <a:pt x="4813" y="18211"/>
                  </a:lnTo>
                  <a:lnTo>
                    <a:pt x="4622" y="18821"/>
                  </a:lnTo>
                  <a:lnTo>
                    <a:pt x="4622" y="20243"/>
                  </a:lnTo>
                  <a:lnTo>
                    <a:pt x="4800" y="20777"/>
                  </a:lnTo>
                  <a:lnTo>
                    <a:pt x="5486" y="21628"/>
                  </a:lnTo>
                  <a:lnTo>
                    <a:pt x="5956" y="21844"/>
                  </a:lnTo>
                  <a:lnTo>
                    <a:pt x="7061" y="21844"/>
                  </a:lnTo>
                  <a:lnTo>
                    <a:pt x="7493" y="21704"/>
                  </a:lnTo>
                  <a:lnTo>
                    <a:pt x="8153" y="21158"/>
                  </a:lnTo>
                  <a:lnTo>
                    <a:pt x="8356" y="20726"/>
                  </a:lnTo>
                  <a:lnTo>
                    <a:pt x="8445" y="20142"/>
                  </a:lnTo>
                  <a:lnTo>
                    <a:pt x="7708" y="20142"/>
                  </a:lnTo>
                  <a:lnTo>
                    <a:pt x="7645" y="20459"/>
                  </a:lnTo>
                  <a:lnTo>
                    <a:pt x="7518" y="20726"/>
                  </a:lnTo>
                  <a:lnTo>
                    <a:pt x="7150" y="21107"/>
                  </a:lnTo>
                  <a:lnTo>
                    <a:pt x="6908" y="21196"/>
                  </a:lnTo>
                  <a:lnTo>
                    <a:pt x="6197" y="21196"/>
                  </a:lnTo>
                  <a:lnTo>
                    <a:pt x="5892" y="21043"/>
                  </a:lnTo>
                  <a:lnTo>
                    <a:pt x="5511" y="20434"/>
                  </a:lnTo>
                  <a:lnTo>
                    <a:pt x="5422" y="20066"/>
                  </a:lnTo>
                  <a:lnTo>
                    <a:pt x="5422" y="19177"/>
                  </a:lnTo>
                  <a:lnTo>
                    <a:pt x="5486" y="18796"/>
                  </a:lnTo>
                  <a:lnTo>
                    <a:pt x="5829" y="18034"/>
                  </a:lnTo>
                  <a:lnTo>
                    <a:pt x="6172" y="17792"/>
                  </a:lnTo>
                  <a:lnTo>
                    <a:pt x="6997" y="17792"/>
                  </a:lnTo>
                  <a:lnTo>
                    <a:pt x="7251" y="17894"/>
                  </a:lnTo>
                  <a:lnTo>
                    <a:pt x="7569" y="18249"/>
                  </a:lnTo>
                  <a:lnTo>
                    <a:pt x="7670" y="18478"/>
                  </a:lnTo>
                  <a:lnTo>
                    <a:pt x="7708" y="18757"/>
                  </a:lnTo>
                  <a:lnTo>
                    <a:pt x="8445" y="18757"/>
                  </a:lnTo>
                  <a:close/>
                </a:path>
                <a:path w="95885" h="39369">
                  <a:moveTo>
                    <a:pt x="8445" y="3263"/>
                  </a:moveTo>
                  <a:lnTo>
                    <a:pt x="8382" y="2667"/>
                  </a:lnTo>
                  <a:lnTo>
                    <a:pt x="8191" y="2235"/>
                  </a:lnTo>
                  <a:lnTo>
                    <a:pt x="7874" y="1993"/>
                  </a:lnTo>
                  <a:lnTo>
                    <a:pt x="7556" y="1752"/>
                  </a:lnTo>
                  <a:lnTo>
                    <a:pt x="7150" y="1625"/>
                  </a:lnTo>
                  <a:lnTo>
                    <a:pt x="6057" y="1625"/>
                  </a:lnTo>
                  <a:lnTo>
                    <a:pt x="5575" y="1854"/>
                  </a:lnTo>
                  <a:lnTo>
                    <a:pt x="4813" y="2717"/>
                  </a:lnTo>
                  <a:lnTo>
                    <a:pt x="4622" y="3327"/>
                  </a:lnTo>
                  <a:lnTo>
                    <a:pt x="4622" y="4749"/>
                  </a:lnTo>
                  <a:lnTo>
                    <a:pt x="4800" y="5283"/>
                  </a:lnTo>
                  <a:lnTo>
                    <a:pt x="5486" y="6134"/>
                  </a:lnTo>
                  <a:lnTo>
                    <a:pt x="5956" y="6350"/>
                  </a:lnTo>
                  <a:lnTo>
                    <a:pt x="7061" y="6350"/>
                  </a:lnTo>
                  <a:lnTo>
                    <a:pt x="7493" y="6210"/>
                  </a:lnTo>
                  <a:lnTo>
                    <a:pt x="8153" y="5664"/>
                  </a:lnTo>
                  <a:lnTo>
                    <a:pt x="8356" y="5232"/>
                  </a:lnTo>
                  <a:lnTo>
                    <a:pt x="8445" y="4648"/>
                  </a:lnTo>
                  <a:lnTo>
                    <a:pt x="7708" y="4648"/>
                  </a:lnTo>
                  <a:lnTo>
                    <a:pt x="7645" y="4965"/>
                  </a:lnTo>
                  <a:lnTo>
                    <a:pt x="7518" y="5232"/>
                  </a:lnTo>
                  <a:lnTo>
                    <a:pt x="7150" y="5613"/>
                  </a:lnTo>
                  <a:lnTo>
                    <a:pt x="6908" y="5702"/>
                  </a:lnTo>
                  <a:lnTo>
                    <a:pt x="6197" y="5702"/>
                  </a:lnTo>
                  <a:lnTo>
                    <a:pt x="5892" y="5549"/>
                  </a:lnTo>
                  <a:lnTo>
                    <a:pt x="5511" y="4940"/>
                  </a:lnTo>
                  <a:lnTo>
                    <a:pt x="5422" y="4572"/>
                  </a:lnTo>
                  <a:lnTo>
                    <a:pt x="5422" y="3670"/>
                  </a:lnTo>
                  <a:lnTo>
                    <a:pt x="5486" y="3302"/>
                  </a:lnTo>
                  <a:lnTo>
                    <a:pt x="5829" y="2527"/>
                  </a:lnTo>
                  <a:lnTo>
                    <a:pt x="6172" y="2298"/>
                  </a:lnTo>
                  <a:lnTo>
                    <a:pt x="6997" y="2298"/>
                  </a:lnTo>
                  <a:lnTo>
                    <a:pt x="7251" y="2400"/>
                  </a:lnTo>
                  <a:lnTo>
                    <a:pt x="7569" y="2755"/>
                  </a:lnTo>
                  <a:lnTo>
                    <a:pt x="7670" y="2984"/>
                  </a:lnTo>
                  <a:lnTo>
                    <a:pt x="7708" y="3263"/>
                  </a:lnTo>
                  <a:lnTo>
                    <a:pt x="8445" y="3263"/>
                  </a:lnTo>
                  <a:close/>
                </a:path>
                <a:path w="95885" h="39369">
                  <a:moveTo>
                    <a:pt x="13385" y="37858"/>
                  </a:moveTo>
                  <a:lnTo>
                    <a:pt x="8636" y="37858"/>
                  </a:lnTo>
                  <a:lnTo>
                    <a:pt x="8636" y="38277"/>
                  </a:lnTo>
                  <a:lnTo>
                    <a:pt x="13385" y="38277"/>
                  </a:lnTo>
                  <a:lnTo>
                    <a:pt x="13385" y="37858"/>
                  </a:lnTo>
                  <a:close/>
                </a:path>
                <a:path w="95885" h="39369">
                  <a:moveTo>
                    <a:pt x="13385" y="22364"/>
                  </a:moveTo>
                  <a:lnTo>
                    <a:pt x="8636" y="22364"/>
                  </a:lnTo>
                  <a:lnTo>
                    <a:pt x="8636" y="22783"/>
                  </a:lnTo>
                  <a:lnTo>
                    <a:pt x="13385" y="22783"/>
                  </a:lnTo>
                  <a:lnTo>
                    <a:pt x="13385" y="22364"/>
                  </a:lnTo>
                  <a:close/>
                </a:path>
                <a:path w="95885" h="39369">
                  <a:moveTo>
                    <a:pt x="13385" y="6858"/>
                  </a:moveTo>
                  <a:lnTo>
                    <a:pt x="8636" y="6858"/>
                  </a:lnTo>
                  <a:lnTo>
                    <a:pt x="8636" y="7289"/>
                  </a:lnTo>
                  <a:lnTo>
                    <a:pt x="13385" y="7289"/>
                  </a:lnTo>
                  <a:lnTo>
                    <a:pt x="13385" y="6858"/>
                  </a:lnTo>
                  <a:close/>
                </a:path>
                <a:path w="95885" h="39369">
                  <a:moveTo>
                    <a:pt x="15544" y="1765"/>
                  </a:moveTo>
                  <a:lnTo>
                    <a:pt x="14833" y="1765"/>
                  </a:lnTo>
                  <a:lnTo>
                    <a:pt x="14833" y="520"/>
                  </a:lnTo>
                  <a:lnTo>
                    <a:pt x="14084" y="520"/>
                  </a:lnTo>
                  <a:lnTo>
                    <a:pt x="14084" y="1765"/>
                  </a:lnTo>
                  <a:lnTo>
                    <a:pt x="13474" y="1765"/>
                  </a:lnTo>
                  <a:lnTo>
                    <a:pt x="13474" y="2374"/>
                  </a:lnTo>
                  <a:lnTo>
                    <a:pt x="14084" y="2374"/>
                  </a:lnTo>
                  <a:lnTo>
                    <a:pt x="14084" y="5613"/>
                  </a:lnTo>
                  <a:lnTo>
                    <a:pt x="14147" y="5842"/>
                  </a:lnTo>
                  <a:lnTo>
                    <a:pt x="14389" y="6197"/>
                  </a:lnTo>
                  <a:lnTo>
                    <a:pt x="14630" y="6286"/>
                  </a:lnTo>
                  <a:lnTo>
                    <a:pt x="15087" y="6286"/>
                  </a:lnTo>
                  <a:lnTo>
                    <a:pt x="15468" y="6248"/>
                  </a:lnTo>
                  <a:lnTo>
                    <a:pt x="15544" y="5626"/>
                  </a:lnTo>
                  <a:lnTo>
                    <a:pt x="15151" y="5638"/>
                  </a:lnTo>
                  <a:lnTo>
                    <a:pt x="14897" y="5537"/>
                  </a:lnTo>
                  <a:lnTo>
                    <a:pt x="14833" y="2374"/>
                  </a:lnTo>
                  <a:lnTo>
                    <a:pt x="15544" y="2374"/>
                  </a:lnTo>
                  <a:lnTo>
                    <a:pt x="15544" y="1765"/>
                  </a:lnTo>
                  <a:close/>
                </a:path>
                <a:path w="95885" h="39369">
                  <a:moveTo>
                    <a:pt x="17551" y="17259"/>
                  </a:moveTo>
                  <a:lnTo>
                    <a:pt x="16738" y="17259"/>
                  </a:lnTo>
                  <a:lnTo>
                    <a:pt x="15481" y="20891"/>
                  </a:lnTo>
                  <a:lnTo>
                    <a:pt x="14300" y="17259"/>
                  </a:lnTo>
                  <a:lnTo>
                    <a:pt x="13423" y="17259"/>
                  </a:lnTo>
                  <a:lnTo>
                    <a:pt x="15074" y="21717"/>
                  </a:lnTo>
                  <a:lnTo>
                    <a:pt x="15875" y="21717"/>
                  </a:lnTo>
                  <a:lnTo>
                    <a:pt x="17551" y="17259"/>
                  </a:lnTo>
                  <a:close/>
                </a:path>
                <a:path w="95885" h="39369">
                  <a:moveTo>
                    <a:pt x="17564" y="33896"/>
                  </a:moveTo>
                  <a:lnTo>
                    <a:pt x="17500" y="33553"/>
                  </a:lnTo>
                  <a:lnTo>
                    <a:pt x="17157" y="32880"/>
                  </a:lnTo>
                  <a:lnTo>
                    <a:pt x="16738" y="32651"/>
                  </a:lnTo>
                  <a:lnTo>
                    <a:pt x="15811" y="32651"/>
                  </a:lnTo>
                  <a:lnTo>
                    <a:pt x="15544" y="32715"/>
                  </a:lnTo>
                  <a:lnTo>
                    <a:pt x="15074" y="32943"/>
                  </a:lnTo>
                  <a:lnTo>
                    <a:pt x="14859" y="33134"/>
                  </a:lnTo>
                  <a:lnTo>
                    <a:pt x="14643" y="33388"/>
                  </a:lnTo>
                  <a:lnTo>
                    <a:pt x="14643" y="32753"/>
                  </a:lnTo>
                  <a:lnTo>
                    <a:pt x="13931" y="32753"/>
                  </a:lnTo>
                  <a:lnTo>
                    <a:pt x="13931" y="37211"/>
                  </a:lnTo>
                  <a:lnTo>
                    <a:pt x="14681" y="37211"/>
                  </a:lnTo>
                  <a:lnTo>
                    <a:pt x="14681" y="34582"/>
                  </a:lnTo>
                  <a:lnTo>
                    <a:pt x="14693" y="34366"/>
                  </a:lnTo>
                  <a:lnTo>
                    <a:pt x="15773" y="33324"/>
                  </a:lnTo>
                  <a:lnTo>
                    <a:pt x="16306" y="33324"/>
                  </a:lnTo>
                  <a:lnTo>
                    <a:pt x="16548" y="33464"/>
                  </a:lnTo>
                  <a:lnTo>
                    <a:pt x="16764" y="33909"/>
                  </a:lnTo>
                  <a:lnTo>
                    <a:pt x="16802" y="34137"/>
                  </a:lnTo>
                  <a:lnTo>
                    <a:pt x="16802" y="37211"/>
                  </a:lnTo>
                  <a:lnTo>
                    <a:pt x="17564" y="37211"/>
                  </a:lnTo>
                  <a:lnTo>
                    <a:pt x="17564" y="33896"/>
                  </a:lnTo>
                  <a:close/>
                </a:path>
                <a:path w="95885" h="39369">
                  <a:moveTo>
                    <a:pt x="19913" y="1765"/>
                  </a:moveTo>
                  <a:lnTo>
                    <a:pt x="19075" y="1765"/>
                  </a:lnTo>
                  <a:lnTo>
                    <a:pt x="17881" y="5384"/>
                  </a:lnTo>
                  <a:lnTo>
                    <a:pt x="16687" y="1765"/>
                  </a:lnTo>
                  <a:lnTo>
                    <a:pt x="15836" y="1765"/>
                  </a:lnTo>
                  <a:lnTo>
                    <a:pt x="17487" y="6350"/>
                  </a:lnTo>
                  <a:lnTo>
                    <a:pt x="17170" y="7124"/>
                  </a:lnTo>
                  <a:lnTo>
                    <a:pt x="17043" y="7264"/>
                  </a:lnTo>
                  <a:lnTo>
                    <a:pt x="16916" y="7353"/>
                  </a:lnTo>
                  <a:lnTo>
                    <a:pt x="16586" y="7378"/>
                  </a:lnTo>
                  <a:lnTo>
                    <a:pt x="16243" y="7302"/>
                  </a:lnTo>
                  <a:lnTo>
                    <a:pt x="16243" y="7988"/>
                  </a:lnTo>
                  <a:lnTo>
                    <a:pt x="16446" y="8026"/>
                  </a:lnTo>
                  <a:lnTo>
                    <a:pt x="17132" y="8039"/>
                  </a:lnTo>
                  <a:lnTo>
                    <a:pt x="17437" y="7924"/>
                  </a:lnTo>
                  <a:lnTo>
                    <a:pt x="17792" y="7416"/>
                  </a:lnTo>
                  <a:lnTo>
                    <a:pt x="18097" y="6718"/>
                  </a:lnTo>
                  <a:lnTo>
                    <a:pt x="18707" y="5105"/>
                  </a:lnTo>
                  <a:lnTo>
                    <a:pt x="19913" y="1765"/>
                  </a:lnTo>
                  <a:close/>
                </a:path>
                <a:path w="95885" h="39369">
                  <a:moveTo>
                    <a:pt x="22199" y="21183"/>
                  </a:moveTo>
                  <a:lnTo>
                    <a:pt x="21856" y="21209"/>
                  </a:lnTo>
                  <a:lnTo>
                    <a:pt x="21704" y="19443"/>
                  </a:lnTo>
                  <a:lnTo>
                    <a:pt x="21615" y="17780"/>
                  </a:lnTo>
                  <a:lnTo>
                    <a:pt x="21551" y="17640"/>
                  </a:lnTo>
                  <a:lnTo>
                    <a:pt x="20955" y="17297"/>
                  </a:lnTo>
                  <a:lnTo>
                    <a:pt x="20955" y="19443"/>
                  </a:lnTo>
                  <a:lnTo>
                    <a:pt x="20955" y="20510"/>
                  </a:lnTo>
                  <a:lnTo>
                    <a:pt x="20751" y="20840"/>
                  </a:lnTo>
                  <a:lnTo>
                    <a:pt x="20078" y="21170"/>
                  </a:lnTo>
                  <a:lnTo>
                    <a:pt x="19824" y="21234"/>
                  </a:lnTo>
                  <a:lnTo>
                    <a:pt x="19354" y="21234"/>
                  </a:lnTo>
                  <a:lnTo>
                    <a:pt x="19227" y="21183"/>
                  </a:lnTo>
                  <a:lnTo>
                    <a:pt x="18999" y="21043"/>
                  </a:lnTo>
                  <a:lnTo>
                    <a:pt x="18884" y="20027"/>
                  </a:lnTo>
                  <a:lnTo>
                    <a:pt x="19253" y="19824"/>
                  </a:lnTo>
                  <a:lnTo>
                    <a:pt x="19456" y="19773"/>
                  </a:lnTo>
                  <a:lnTo>
                    <a:pt x="20320" y="19659"/>
                  </a:lnTo>
                  <a:lnTo>
                    <a:pt x="20739" y="19558"/>
                  </a:lnTo>
                  <a:lnTo>
                    <a:pt x="20955" y="19443"/>
                  </a:lnTo>
                  <a:lnTo>
                    <a:pt x="20955" y="17297"/>
                  </a:lnTo>
                  <a:lnTo>
                    <a:pt x="20459" y="17145"/>
                  </a:lnTo>
                  <a:lnTo>
                    <a:pt x="19494" y="17145"/>
                  </a:lnTo>
                  <a:lnTo>
                    <a:pt x="18211" y="18618"/>
                  </a:lnTo>
                  <a:lnTo>
                    <a:pt x="18910" y="18618"/>
                  </a:lnTo>
                  <a:lnTo>
                    <a:pt x="18999" y="18211"/>
                  </a:lnTo>
                  <a:lnTo>
                    <a:pt x="19253" y="17881"/>
                  </a:lnTo>
                  <a:lnTo>
                    <a:pt x="19532" y="17780"/>
                  </a:lnTo>
                  <a:lnTo>
                    <a:pt x="20269" y="17780"/>
                  </a:lnTo>
                  <a:lnTo>
                    <a:pt x="20523" y="17843"/>
                  </a:lnTo>
                  <a:lnTo>
                    <a:pt x="20878" y="18072"/>
                  </a:lnTo>
                  <a:lnTo>
                    <a:pt x="20866" y="18923"/>
                  </a:lnTo>
                  <a:lnTo>
                    <a:pt x="18973" y="19215"/>
                  </a:lnTo>
                  <a:lnTo>
                    <a:pt x="18630" y="19354"/>
                  </a:lnTo>
                  <a:lnTo>
                    <a:pt x="18110" y="19824"/>
                  </a:lnTo>
                  <a:lnTo>
                    <a:pt x="18211" y="21323"/>
                  </a:lnTo>
                  <a:lnTo>
                    <a:pt x="18618" y="21717"/>
                  </a:lnTo>
                  <a:lnTo>
                    <a:pt x="18973" y="21869"/>
                  </a:lnTo>
                  <a:lnTo>
                    <a:pt x="19735" y="21869"/>
                  </a:lnTo>
                  <a:lnTo>
                    <a:pt x="20993" y="21120"/>
                  </a:lnTo>
                  <a:lnTo>
                    <a:pt x="21094" y="21501"/>
                  </a:lnTo>
                  <a:lnTo>
                    <a:pt x="21247" y="21717"/>
                  </a:lnTo>
                  <a:lnTo>
                    <a:pt x="21424" y="21805"/>
                  </a:lnTo>
                  <a:lnTo>
                    <a:pt x="21793" y="21805"/>
                  </a:lnTo>
                  <a:lnTo>
                    <a:pt x="22174" y="21742"/>
                  </a:lnTo>
                  <a:lnTo>
                    <a:pt x="22199" y="21209"/>
                  </a:lnTo>
                  <a:close/>
                </a:path>
                <a:path w="95885" h="39369">
                  <a:moveTo>
                    <a:pt x="22682" y="36677"/>
                  </a:moveTo>
                  <a:lnTo>
                    <a:pt x="22326" y="36703"/>
                  </a:lnTo>
                  <a:lnTo>
                    <a:pt x="22186" y="34937"/>
                  </a:lnTo>
                  <a:lnTo>
                    <a:pt x="22098" y="33274"/>
                  </a:lnTo>
                  <a:lnTo>
                    <a:pt x="22021" y="33147"/>
                  </a:lnTo>
                  <a:lnTo>
                    <a:pt x="21437" y="32804"/>
                  </a:lnTo>
                  <a:lnTo>
                    <a:pt x="21437" y="34937"/>
                  </a:lnTo>
                  <a:lnTo>
                    <a:pt x="21437" y="36004"/>
                  </a:lnTo>
                  <a:lnTo>
                    <a:pt x="21234" y="36334"/>
                  </a:lnTo>
                  <a:lnTo>
                    <a:pt x="20561" y="36664"/>
                  </a:lnTo>
                  <a:lnTo>
                    <a:pt x="20307" y="36728"/>
                  </a:lnTo>
                  <a:lnTo>
                    <a:pt x="19824" y="36728"/>
                  </a:lnTo>
                  <a:lnTo>
                    <a:pt x="19481" y="36537"/>
                  </a:lnTo>
                  <a:lnTo>
                    <a:pt x="19354" y="35534"/>
                  </a:lnTo>
                  <a:lnTo>
                    <a:pt x="19723" y="35318"/>
                  </a:lnTo>
                  <a:lnTo>
                    <a:pt x="19926" y="35267"/>
                  </a:lnTo>
                  <a:lnTo>
                    <a:pt x="20802" y="35153"/>
                  </a:lnTo>
                  <a:lnTo>
                    <a:pt x="21221" y="35052"/>
                  </a:lnTo>
                  <a:lnTo>
                    <a:pt x="21437" y="34937"/>
                  </a:lnTo>
                  <a:lnTo>
                    <a:pt x="21437" y="32804"/>
                  </a:lnTo>
                  <a:lnTo>
                    <a:pt x="20942" y="32651"/>
                  </a:lnTo>
                  <a:lnTo>
                    <a:pt x="19964" y="32651"/>
                  </a:lnTo>
                  <a:lnTo>
                    <a:pt x="18694" y="34112"/>
                  </a:lnTo>
                  <a:lnTo>
                    <a:pt x="19392" y="34112"/>
                  </a:lnTo>
                  <a:lnTo>
                    <a:pt x="19481" y="33718"/>
                  </a:lnTo>
                  <a:lnTo>
                    <a:pt x="19735" y="33388"/>
                  </a:lnTo>
                  <a:lnTo>
                    <a:pt x="20015" y="33274"/>
                  </a:lnTo>
                  <a:lnTo>
                    <a:pt x="20739" y="33274"/>
                  </a:lnTo>
                  <a:lnTo>
                    <a:pt x="21005" y="33337"/>
                  </a:lnTo>
                  <a:lnTo>
                    <a:pt x="21361" y="33566"/>
                  </a:lnTo>
                  <a:lnTo>
                    <a:pt x="21348" y="34417"/>
                  </a:lnTo>
                  <a:lnTo>
                    <a:pt x="19443" y="34709"/>
                  </a:lnTo>
                  <a:lnTo>
                    <a:pt x="19113" y="34848"/>
                  </a:lnTo>
                  <a:lnTo>
                    <a:pt x="18580" y="35318"/>
                  </a:lnTo>
                  <a:lnTo>
                    <a:pt x="18681" y="36817"/>
                  </a:lnTo>
                  <a:lnTo>
                    <a:pt x="19100" y="37211"/>
                  </a:lnTo>
                  <a:lnTo>
                    <a:pt x="19456" y="37363"/>
                  </a:lnTo>
                  <a:lnTo>
                    <a:pt x="20218" y="37363"/>
                  </a:lnTo>
                  <a:lnTo>
                    <a:pt x="21475" y="36614"/>
                  </a:lnTo>
                  <a:lnTo>
                    <a:pt x="21577" y="36995"/>
                  </a:lnTo>
                  <a:lnTo>
                    <a:pt x="21717" y="37211"/>
                  </a:lnTo>
                  <a:lnTo>
                    <a:pt x="21907" y="37312"/>
                  </a:lnTo>
                  <a:lnTo>
                    <a:pt x="22275" y="37312"/>
                  </a:lnTo>
                  <a:lnTo>
                    <a:pt x="22656" y="37236"/>
                  </a:lnTo>
                  <a:lnTo>
                    <a:pt x="22682" y="36703"/>
                  </a:lnTo>
                  <a:close/>
                </a:path>
                <a:path w="95885" h="39369">
                  <a:moveTo>
                    <a:pt x="23698" y="15595"/>
                  </a:moveTo>
                  <a:lnTo>
                    <a:pt x="22948" y="15595"/>
                  </a:lnTo>
                  <a:lnTo>
                    <a:pt x="22948" y="21717"/>
                  </a:lnTo>
                  <a:lnTo>
                    <a:pt x="23698" y="21717"/>
                  </a:lnTo>
                  <a:lnTo>
                    <a:pt x="23698" y="15595"/>
                  </a:lnTo>
                  <a:close/>
                </a:path>
                <a:path w="95885" h="39369">
                  <a:moveTo>
                    <a:pt x="24422" y="3175"/>
                  </a:moveTo>
                  <a:lnTo>
                    <a:pt x="24244" y="2616"/>
                  </a:lnTo>
                  <a:lnTo>
                    <a:pt x="23964" y="2311"/>
                  </a:lnTo>
                  <a:lnTo>
                    <a:pt x="23558" y="1866"/>
                  </a:lnTo>
                  <a:lnTo>
                    <a:pt x="23558" y="3175"/>
                  </a:lnTo>
                  <a:lnTo>
                    <a:pt x="23545" y="4978"/>
                  </a:lnTo>
                  <a:lnTo>
                    <a:pt x="23075" y="5562"/>
                  </a:lnTo>
                  <a:lnTo>
                    <a:pt x="22796" y="5715"/>
                  </a:lnTo>
                  <a:lnTo>
                    <a:pt x="21932" y="5715"/>
                  </a:lnTo>
                  <a:lnTo>
                    <a:pt x="21564" y="5486"/>
                  </a:lnTo>
                  <a:lnTo>
                    <a:pt x="21361" y="4978"/>
                  </a:lnTo>
                  <a:lnTo>
                    <a:pt x="21348" y="3175"/>
                  </a:lnTo>
                  <a:lnTo>
                    <a:pt x="21551" y="2616"/>
                  </a:lnTo>
                  <a:lnTo>
                    <a:pt x="23558" y="3175"/>
                  </a:lnTo>
                  <a:lnTo>
                    <a:pt x="23558" y="1866"/>
                  </a:lnTo>
                  <a:lnTo>
                    <a:pt x="23114" y="1651"/>
                  </a:lnTo>
                  <a:lnTo>
                    <a:pt x="22275" y="1651"/>
                  </a:lnTo>
                  <a:lnTo>
                    <a:pt x="21971" y="1739"/>
                  </a:lnTo>
                  <a:lnTo>
                    <a:pt x="21539" y="2006"/>
                  </a:lnTo>
                  <a:lnTo>
                    <a:pt x="21374" y="2171"/>
                  </a:lnTo>
                  <a:lnTo>
                    <a:pt x="21234" y="2374"/>
                  </a:lnTo>
                  <a:lnTo>
                    <a:pt x="21234" y="1778"/>
                  </a:lnTo>
                  <a:lnTo>
                    <a:pt x="20497" y="1778"/>
                  </a:lnTo>
                  <a:lnTo>
                    <a:pt x="20497" y="8001"/>
                  </a:lnTo>
                  <a:lnTo>
                    <a:pt x="21247" y="8001"/>
                  </a:lnTo>
                  <a:lnTo>
                    <a:pt x="21247" y="5715"/>
                  </a:lnTo>
                  <a:lnTo>
                    <a:pt x="21412" y="5918"/>
                  </a:lnTo>
                  <a:lnTo>
                    <a:pt x="21564" y="6057"/>
                  </a:lnTo>
                  <a:lnTo>
                    <a:pt x="21920" y="6286"/>
                  </a:lnTo>
                  <a:lnTo>
                    <a:pt x="22199" y="6362"/>
                  </a:lnTo>
                  <a:lnTo>
                    <a:pt x="22974" y="6362"/>
                  </a:lnTo>
                  <a:lnTo>
                    <a:pt x="23342" y="6235"/>
                  </a:lnTo>
                  <a:lnTo>
                    <a:pt x="24168" y="5562"/>
                  </a:lnTo>
                  <a:lnTo>
                    <a:pt x="24384" y="4978"/>
                  </a:lnTo>
                  <a:lnTo>
                    <a:pt x="24422" y="3175"/>
                  </a:lnTo>
                  <a:close/>
                </a:path>
                <a:path w="95885" h="39369">
                  <a:moveTo>
                    <a:pt x="28397" y="17259"/>
                  </a:moveTo>
                  <a:lnTo>
                    <a:pt x="27647" y="17259"/>
                  </a:lnTo>
                  <a:lnTo>
                    <a:pt x="27647" y="19888"/>
                  </a:lnTo>
                  <a:lnTo>
                    <a:pt x="27597" y="20231"/>
                  </a:lnTo>
                  <a:lnTo>
                    <a:pt x="27305" y="20942"/>
                  </a:lnTo>
                  <a:lnTo>
                    <a:pt x="26949" y="21170"/>
                  </a:lnTo>
                  <a:lnTo>
                    <a:pt x="26060" y="21170"/>
                  </a:lnTo>
                  <a:lnTo>
                    <a:pt x="25819" y="21043"/>
                  </a:lnTo>
                  <a:lnTo>
                    <a:pt x="25615" y="20624"/>
                  </a:lnTo>
                  <a:lnTo>
                    <a:pt x="25577" y="20447"/>
                  </a:lnTo>
                  <a:lnTo>
                    <a:pt x="25577" y="17259"/>
                  </a:lnTo>
                  <a:lnTo>
                    <a:pt x="24815" y="17259"/>
                  </a:lnTo>
                  <a:lnTo>
                    <a:pt x="24815" y="20662"/>
                  </a:lnTo>
                  <a:lnTo>
                    <a:pt x="24879" y="20967"/>
                  </a:lnTo>
                  <a:lnTo>
                    <a:pt x="25222" y="21628"/>
                  </a:lnTo>
                  <a:lnTo>
                    <a:pt x="25654" y="21831"/>
                  </a:lnTo>
                  <a:lnTo>
                    <a:pt x="26695" y="21831"/>
                  </a:lnTo>
                  <a:lnTo>
                    <a:pt x="27051" y="21717"/>
                  </a:lnTo>
                  <a:lnTo>
                    <a:pt x="27482" y="21361"/>
                  </a:lnTo>
                  <a:lnTo>
                    <a:pt x="27597" y="21234"/>
                  </a:lnTo>
                  <a:lnTo>
                    <a:pt x="27698" y="21056"/>
                  </a:lnTo>
                  <a:lnTo>
                    <a:pt x="27686" y="21717"/>
                  </a:lnTo>
                  <a:lnTo>
                    <a:pt x="28397" y="21717"/>
                  </a:lnTo>
                  <a:lnTo>
                    <a:pt x="28397" y="17259"/>
                  </a:lnTo>
                  <a:close/>
                </a:path>
                <a:path w="95885" h="39369">
                  <a:moveTo>
                    <a:pt x="29121" y="4229"/>
                  </a:moveTo>
                  <a:lnTo>
                    <a:pt x="28346" y="2019"/>
                  </a:lnTo>
                  <a:lnTo>
                    <a:pt x="28346" y="3632"/>
                  </a:lnTo>
                  <a:lnTo>
                    <a:pt x="25869" y="3632"/>
                  </a:lnTo>
                  <a:lnTo>
                    <a:pt x="25882" y="3302"/>
                  </a:lnTo>
                  <a:lnTo>
                    <a:pt x="26009" y="2933"/>
                  </a:lnTo>
                  <a:lnTo>
                    <a:pt x="26479" y="2438"/>
                  </a:lnTo>
                  <a:lnTo>
                    <a:pt x="26771" y="2311"/>
                  </a:lnTo>
                  <a:lnTo>
                    <a:pt x="27597" y="2311"/>
                  </a:lnTo>
                  <a:lnTo>
                    <a:pt x="27940" y="2501"/>
                  </a:lnTo>
                  <a:lnTo>
                    <a:pt x="28194" y="2946"/>
                  </a:lnTo>
                  <a:lnTo>
                    <a:pt x="28308" y="3251"/>
                  </a:lnTo>
                  <a:lnTo>
                    <a:pt x="28346" y="3632"/>
                  </a:lnTo>
                  <a:lnTo>
                    <a:pt x="28346" y="2019"/>
                  </a:lnTo>
                  <a:lnTo>
                    <a:pt x="27774" y="1727"/>
                  </a:lnTo>
                  <a:lnTo>
                    <a:pt x="27470" y="1663"/>
                  </a:lnTo>
                  <a:lnTo>
                    <a:pt x="26530" y="1663"/>
                  </a:lnTo>
                  <a:lnTo>
                    <a:pt x="26022" y="1879"/>
                  </a:lnTo>
                  <a:lnTo>
                    <a:pt x="25247" y="2781"/>
                  </a:lnTo>
                  <a:lnTo>
                    <a:pt x="25158" y="3048"/>
                  </a:lnTo>
                  <a:lnTo>
                    <a:pt x="25247" y="5372"/>
                  </a:lnTo>
                  <a:lnTo>
                    <a:pt x="26022" y="6172"/>
                  </a:lnTo>
                  <a:lnTo>
                    <a:pt x="26492" y="6375"/>
                  </a:lnTo>
                  <a:lnTo>
                    <a:pt x="27266" y="6375"/>
                  </a:lnTo>
                  <a:lnTo>
                    <a:pt x="29057" y="4813"/>
                  </a:lnTo>
                  <a:lnTo>
                    <a:pt x="28321" y="4813"/>
                  </a:lnTo>
                  <a:lnTo>
                    <a:pt x="28257" y="5041"/>
                  </a:lnTo>
                  <a:lnTo>
                    <a:pt x="28168" y="5194"/>
                  </a:lnTo>
                  <a:lnTo>
                    <a:pt x="27800" y="5600"/>
                  </a:lnTo>
                  <a:lnTo>
                    <a:pt x="27495" y="5727"/>
                  </a:lnTo>
                  <a:lnTo>
                    <a:pt x="26682" y="5727"/>
                  </a:lnTo>
                  <a:lnTo>
                    <a:pt x="26403" y="5600"/>
                  </a:lnTo>
                  <a:lnTo>
                    <a:pt x="25971" y="5041"/>
                  </a:lnTo>
                  <a:lnTo>
                    <a:pt x="25857" y="4229"/>
                  </a:lnTo>
                  <a:lnTo>
                    <a:pt x="29121" y="4229"/>
                  </a:lnTo>
                  <a:close/>
                </a:path>
                <a:path w="95885" h="39369">
                  <a:moveTo>
                    <a:pt x="29413" y="33845"/>
                  </a:moveTo>
                  <a:lnTo>
                    <a:pt x="29349" y="33540"/>
                  </a:lnTo>
                  <a:lnTo>
                    <a:pt x="29019" y="32867"/>
                  </a:lnTo>
                  <a:lnTo>
                    <a:pt x="28613" y="32651"/>
                  </a:lnTo>
                  <a:lnTo>
                    <a:pt x="27736" y="32651"/>
                  </a:lnTo>
                  <a:lnTo>
                    <a:pt x="27470" y="32715"/>
                  </a:lnTo>
                  <a:lnTo>
                    <a:pt x="27025" y="32943"/>
                  </a:lnTo>
                  <a:lnTo>
                    <a:pt x="26835" y="33121"/>
                  </a:lnTo>
                  <a:lnTo>
                    <a:pt x="26670" y="33362"/>
                  </a:lnTo>
                  <a:lnTo>
                    <a:pt x="26568" y="33159"/>
                  </a:lnTo>
                  <a:lnTo>
                    <a:pt x="26454" y="33020"/>
                  </a:lnTo>
                  <a:lnTo>
                    <a:pt x="26123" y="32740"/>
                  </a:lnTo>
                  <a:lnTo>
                    <a:pt x="25831" y="32651"/>
                  </a:lnTo>
                  <a:lnTo>
                    <a:pt x="25158" y="32651"/>
                  </a:lnTo>
                  <a:lnTo>
                    <a:pt x="24879" y="32740"/>
                  </a:lnTo>
                  <a:lnTo>
                    <a:pt x="24485" y="33007"/>
                  </a:lnTo>
                  <a:lnTo>
                    <a:pt x="24333" y="33172"/>
                  </a:lnTo>
                  <a:lnTo>
                    <a:pt x="24155" y="33388"/>
                  </a:lnTo>
                  <a:lnTo>
                    <a:pt x="24155" y="32753"/>
                  </a:lnTo>
                  <a:lnTo>
                    <a:pt x="23418" y="32753"/>
                  </a:lnTo>
                  <a:lnTo>
                    <a:pt x="23418" y="37211"/>
                  </a:lnTo>
                  <a:lnTo>
                    <a:pt x="24155" y="37211"/>
                  </a:lnTo>
                  <a:lnTo>
                    <a:pt x="24155" y="34277"/>
                  </a:lnTo>
                  <a:lnTo>
                    <a:pt x="24282" y="33870"/>
                  </a:lnTo>
                  <a:lnTo>
                    <a:pt x="24739" y="33439"/>
                  </a:lnTo>
                  <a:lnTo>
                    <a:pt x="24993" y="33324"/>
                  </a:lnTo>
                  <a:lnTo>
                    <a:pt x="25590" y="33324"/>
                  </a:lnTo>
                  <a:lnTo>
                    <a:pt x="25806" y="33426"/>
                  </a:lnTo>
                  <a:lnTo>
                    <a:pt x="25996" y="33782"/>
                  </a:lnTo>
                  <a:lnTo>
                    <a:pt x="26022" y="33997"/>
                  </a:lnTo>
                  <a:lnTo>
                    <a:pt x="26022" y="37211"/>
                  </a:lnTo>
                  <a:lnTo>
                    <a:pt x="26784" y="37211"/>
                  </a:lnTo>
                  <a:lnTo>
                    <a:pt x="26784" y="34163"/>
                  </a:lnTo>
                  <a:lnTo>
                    <a:pt x="26898" y="33832"/>
                  </a:lnTo>
                  <a:lnTo>
                    <a:pt x="27317" y="33439"/>
                  </a:lnTo>
                  <a:lnTo>
                    <a:pt x="27571" y="33337"/>
                  </a:lnTo>
                  <a:lnTo>
                    <a:pt x="28079" y="33337"/>
                  </a:lnTo>
                  <a:lnTo>
                    <a:pt x="28257" y="33401"/>
                  </a:lnTo>
                  <a:lnTo>
                    <a:pt x="28562" y="33616"/>
                  </a:lnTo>
                  <a:lnTo>
                    <a:pt x="28625" y="33820"/>
                  </a:lnTo>
                  <a:lnTo>
                    <a:pt x="28625" y="37211"/>
                  </a:lnTo>
                  <a:lnTo>
                    <a:pt x="29413" y="37211"/>
                  </a:lnTo>
                  <a:lnTo>
                    <a:pt x="29413" y="33845"/>
                  </a:lnTo>
                  <a:close/>
                </a:path>
                <a:path w="95885" h="39369">
                  <a:moveTo>
                    <a:pt x="33388" y="19723"/>
                  </a:moveTo>
                  <a:lnTo>
                    <a:pt x="33375" y="19126"/>
                  </a:lnTo>
                  <a:lnTo>
                    <a:pt x="33286" y="18554"/>
                  </a:lnTo>
                  <a:lnTo>
                    <a:pt x="33172" y="18186"/>
                  </a:lnTo>
                  <a:lnTo>
                    <a:pt x="32931" y="17818"/>
                  </a:lnTo>
                  <a:lnTo>
                    <a:pt x="32639" y="17526"/>
                  </a:lnTo>
                  <a:lnTo>
                    <a:pt x="32613" y="19126"/>
                  </a:lnTo>
                  <a:lnTo>
                    <a:pt x="30137" y="19126"/>
                  </a:lnTo>
                  <a:lnTo>
                    <a:pt x="30149" y="18808"/>
                  </a:lnTo>
                  <a:lnTo>
                    <a:pt x="30276" y="18427"/>
                  </a:lnTo>
                  <a:lnTo>
                    <a:pt x="30746" y="17932"/>
                  </a:lnTo>
                  <a:lnTo>
                    <a:pt x="31038" y="17818"/>
                  </a:lnTo>
                  <a:lnTo>
                    <a:pt x="31864" y="17818"/>
                  </a:lnTo>
                  <a:lnTo>
                    <a:pt x="32194" y="17995"/>
                  </a:lnTo>
                  <a:lnTo>
                    <a:pt x="32448" y="18440"/>
                  </a:lnTo>
                  <a:lnTo>
                    <a:pt x="32562" y="18745"/>
                  </a:lnTo>
                  <a:lnTo>
                    <a:pt x="32613" y="19126"/>
                  </a:lnTo>
                  <a:lnTo>
                    <a:pt x="32613" y="17526"/>
                  </a:lnTo>
                  <a:lnTo>
                    <a:pt x="32042" y="17233"/>
                  </a:lnTo>
                  <a:lnTo>
                    <a:pt x="31737" y="17157"/>
                  </a:lnTo>
                  <a:lnTo>
                    <a:pt x="30797" y="17157"/>
                  </a:lnTo>
                  <a:lnTo>
                    <a:pt x="30289" y="17373"/>
                  </a:lnTo>
                  <a:lnTo>
                    <a:pt x="29514" y="18275"/>
                  </a:lnTo>
                  <a:lnTo>
                    <a:pt x="29425" y="18554"/>
                  </a:lnTo>
                  <a:lnTo>
                    <a:pt x="29514" y="20866"/>
                  </a:lnTo>
                  <a:lnTo>
                    <a:pt x="30276" y="21666"/>
                  </a:lnTo>
                  <a:lnTo>
                    <a:pt x="30746" y="21869"/>
                  </a:lnTo>
                  <a:lnTo>
                    <a:pt x="31534" y="21869"/>
                  </a:lnTo>
                  <a:lnTo>
                    <a:pt x="33324" y="20320"/>
                  </a:lnTo>
                  <a:lnTo>
                    <a:pt x="32588" y="20320"/>
                  </a:lnTo>
                  <a:lnTo>
                    <a:pt x="32512" y="20535"/>
                  </a:lnTo>
                  <a:lnTo>
                    <a:pt x="32435" y="20688"/>
                  </a:lnTo>
                  <a:lnTo>
                    <a:pt x="32067" y="21094"/>
                  </a:lnTo>
                  <a:lnTo>
                    <a:pt x="31762" y="21221"/>
                  </a:lnTo>
                  <a:lnTo>
                    <a:pt x="30949" y="21221"/>
                  </a:lnTo>
                  <a:lnTo>
                    <a:pt x="30670" y="21094"/>
                  </a:lnTo>
                  <a:lnTo>
                    <a:pt x="30238" y="20535"/>
                  </a:lnTo>
                  <a:lnTo>
                    <a:pt x="30124" y="19723"/>
                  </a:lnTo>
                  <a:lnTo>
                    <a:pt x="33388" y="19723"/>
                  </a:lnTo>
                  <a:close/>
                </a:path>
                <a:path w="95885" h="39369">
                  <a:moveTo>
                    <a:pt x="34340" y="35217"/>
                  </a:moveTo>
                  <a:lnTo>
                    <a:pt x="33566" y="33020"/>
                  </a:lnTo>
                  <a:lnTo>
                    <a:pt x="33566" y="34632"/>
                  </a:lnTo>
                  <a:lnTo>
                    <a:pt x="31089" y="34632"/>
                  </a:lnTo>
                  <a:lnTo>
                    <a:pt x="31102" y="34302"/>
                  </a:lnTo>
                  <a:lnTo>
                    <a:pt x="31216" y="33934"/>
                  </a:lnTo>
                  <a:lnTo>
                    <a:pt x="31686" y="33426"/>
                  </a:lnTo>
                  <a:lnTo>
                    <a:pt x="31978" y="33312"/>
                  </a:lnTo>
                  <a:lnTo>
                    <a:pt x="32804" y="33312"/>
                  </a:lnTo>
                  <a:lnTo>
                    <a:pt x="33147" y="33489"/>
                  </a:lnTo>
                  <a:lnTo>
                    <a:pt x="33401" y="33934"/>
                  </a:lnTo>
                  <a:lnTo>
                    <a:pt x="33515" y="34239"/>
                  </a:lnTo>
                  <a:lnTo>
                    <a:pt x="33566" y="34632"/>
                  </a:lnTo>
                  <a:lnTo>
                    <a:pt x="33566" y="33020"/>
                  </a:lnTo>
                  <a:lnTo>
                    <a:pt x="32994" y="32727"/>
                  </a:lnTo>
                  <a:lnTo>
                    <a:pt x="32689" y="32651"/>
                  </a:lnTo>
                  <a:lnTo>
                    <a:pt x="31737" y="32651"/>
                  </a:lnTo>
                  <a:lnTo>
                    <a:pt x="31229" y="32880"/>
                  </a:lnTo>
                  <a:lnTo>
                    <a:pt x="30454" y="33769"/>
                  </a:lnTo>
                  <a:lnTo>
                    <a:pt x="30365" y="34048"/>
                  </a:lnTo>
                  <a:lnTo>
                    <a:pt x="30454" y="36360"/>
                  </a:lnTo>
                  <a:lnTo>
                    <a:pt x="31229" y="37172"/>
                  </a:lnTo>
                  <a:lnTo>
                    <a:pt x="31699" y="37376"/>
                  </a:lnTo>
                  <a:lnTo>
                    <a:pt x="32473" y="37376"/>
                  </a:lnTo>
                  <a:lnTo>
                    <a:pt x="34277" y="35814"/>
                  </a:lnTo>
                  <a:lnTo>
                    <a:pt x="33528" y="35814"/>
                  </a:lnTo>
                  <a:lnTo>
                    <a:pt x="33464" y="36042"/>
                  </a:lnTo>
                  <a:lnTo>
                    <a:pt x="33388" y="36182"/>
                  </a:lnTo>
                  <a:lnTo>
                    <a:pt x="33020" y="36588"/>
                  </a:lnTo>
                  <a:lnTo>
                    <a:pt x="32702" y="36715"/>
                  </a:lnTo>
                  <a:lnTo>
                    <a:pt x="31889" y="36715"/>
                  </a:lnTo>
                  <a:lnTo>
                    <a:pt x="31610" y="36588"/>
                  </a:lnTo>
                  <a:lnTo>
                    <a:pt x="31191" y="36042"/>
                  </a:lnTo>
                  <a:lnTo>
                    <a:pt x="31064" y="35217"/>
                  </a:lnTo>
                  <a:lnTo>
                    <a:pt x="34340" y="35217"/>
                  </a:lnTo>
                  <a:close/>
                </a:path>
                <a:path w="95885" h="39369">
                  <a:moveTo>
                    <a:pt x="37414" y="101"/>
                  </a:moveTo>
                  <a:lnTo>
                    <a:pt x="36487" y="101"/>
                  </a:lnTo>
                  <a:lnTo>
                    <a:pt x="34747" y="5308"/>
                  </a:lnTo>
                  <a:lnTo>
                    <a:pt x="32994" y="101"/>
                  </a:lnTo>
                  <a:lnTo>
                    <a:pt x="32080" y="101"/>
                  </a:lnTo>
                  <a:lnTo>
                    <a:pt x="34302" y="6223"/>
                  </a:lnTo>
                  <a:lnTo>
                    <a:pt x="35179" y="6223"/>
                  </a:lnTo>
                  <a:lnTo>
                    <a:pt x="37414" y="101"/>
                  </a:lnTo>
                  <a:close/>
                </a:path>
                <a:path w="95885" h="39369">
                  <a:moveTo>
                    <a:pt x="37795" y="15595"/>
                  </a:moveTo>
                  <a:lnTo>
                    <a:pt x="36969" y="15595"/>
                  </a:lnTo>
                  <a:lnTo>
                    <a:pt x="36969" y="21717"/>
                  </a:lnTo>
                  <a:lnTo>
                    <a:pt x="37795" y="21717"/>
                  </a:lnTo>
                  <a:lnTo>
                    <a:pt x="37795" y="15595"/>
                  </a:lnTo>
                  <a:close/>
                </a:path>
                <a:path w="95885" h="39369">
                  <a:moveTo>
                    <a:pt x="38658" y="35509"/>
                  </a:moveTo>
                  <a:lnTo>
                    <a:pt x="38506" y="35204"/>
                  </a:lnTo>
                  <a:lnTo>
                    <a:pt x="38036" y="34899"/>
                  </a:lnTo>
                  <a:lnTo>
                    <a:pt x="37680" y="34772"/>
                  </a:lnTo>
                  <a:lnTo>
                    <a:pt x="36423" y="34467"/>
                  </a:lnTo>
                  <a:lnTo>
                    <a:pt x="36258" y="34404"/>
                  </a:lnTo>
                  <a:lnTo>
                    <a:pt x="35953" y="34226"/>
                  </a:lnTo>
                  <a:lnTo>
                    <a:pt x="35864" y="34061"/>
                  </a:lnTo>
                  <a:lnTo>
                    <a:pt x="35864" y="33693"/>
                  </a:lnTo>
                  <a:lnTo>
                    <a:pt x="35941" y="33553"/>
                  </a:lnTo>
                  <a:lnTo>
                    <a:pt x="36233" y="33324"/>
                  </a:lnTo>
                  <a:lnTo>
                    <a:pt x="36449" y="33274"/>
                  </a:lnTo>
                  <a:lnTo>
                    <a:pt x="37147" y="33274"/>
                  </a:lnTo>
                  <a:lnTo>
                    <a:pt x="37795" y="34036"/>
                  </a:lnTo>
                  <a:lnTo>
                    <a:pt x="38506" y="34036"/>
                  </a:lnTo>
                  <a:lnTo>
                    <a:pt x="38519" y="33743"/>
                  </a:lnTo>
                  <a:lnTo>
                    <a:pt x="38417" y="33477"/>
                  </a:lnTo>
                  <a:lnTo>
                    <a:pt x="37934" y="32829"/>
                  </a:lnTo>
                  <a:lnTo>
                    <a:pt x="37452" y="32639"/>
                  </a:lnTo>
                  <a:lnTo>
                    <a:pt x="36271" y="32639"/>
                  </a:lnTo>
                  <a:lnTo>
                    <a:pt x="35864" y="32766"/>
                  </a:lnTo>
                  <a:lnTo>
                    <a:pt x="35255" y="33286"/>
                  </a:lnTo>
                  <a:lnTo>
                    <a:pt x="35102" y="33629"/>
                  </a:lnTo>
                  <a:lnTo>
                    <a:pt x="35102" y="34404"/>
                  </a:lnTo>
                  <a:lnTo>
                    <a:pt x="35267" y="34696"/>
                  </a:lnTo>
                  <a:lnTo>
                    <a:pt x="35763" y="35013"/>
                  </a:lnTo>
                  <a:lnTo>
                    <a:pt x="36042" y="35115"/>
                  </a:lnTo>
                  <a:lnTo>
                    <a:pt x="37338" y="35445"/>
                  </a:lnTo>
                  <a:lnTo>
                    <a:pt x="37553" y="35509"/>
                  </a:lnTo>
                  <a:lnTo>
                    <a:pt x="37833" y="35674"/>
                  </a:lnTo>
                  <a:lnTo>
                    <a:pt x="37922" y="35814"/>
                  </a:lnTo>
                  <a:lnTo>
                    <a:pt x="37922" y="36258"/>
                  </a:lnTo>
                  <a:lnTo>
                    <a:pt x="37807" y="36449"/>
                  </a:lnTo>
                  <a:lnTo>
                    <a:pt x="37388" y="36690"/>
                  </a:lnTo>
                  <a:lnTo>
                    <a:pt x="37147" y="36741"/>
                  </a:lnTo>
                  <a:lnTo>
                    <a:pt x="36398" y="36741"/>
                  </a:lnTo>
                  <a:lnTo>
                    <a:pt x="36080" y="36626"/>
                  </a:lnTo>
                  <a:lnTo>
                    <a:pt x="35775" y="36258"/>
                  </a:lnTo>
                  <a:lnTo>
                    <a:pt x="35712" y="36068"/>
                  </a:lnTo>
                  <a:lnTo>
                    <a:pt x="35699" y="35814"/>
                  </a:lnTo>
                  <a:lnTo>
                    <a:pt x="34975" y="35814"/>
                  </a:lnTo>
                  <a:lnTo>
                    <a:pt x="35001" y="36258"/>
                  </a:lnTo>
                  <a:lnTo>
                    <a:pt x="35140" y="36626"/>
                  </a:lnTo>
                  <a:lnTo>
                    <a:pt x="35699" y="37236"/>
                  </a:lnTo>
                  <a:lnTo>
                    <a:pt x="36169" y="37388"/>
                  </a:lnTo>
                  <a:lnTo>
                    <a:pt x="37452" y="37388"/>
                  </a:lnTo>
                  <a:lnTo>
                    <a:pt x="37909" y="37236"/>
                  </a:lnTo>
                  <a:lnTo>
                    <a:pt x="38506" y="36664"/>
                  </a:lnTo>
                  <a:lnTo>
                    <a:pt x="38658" y="36322"/>
                  </a:lnTo>
                  <a:lnTo>
                    <a:pt x="38658" y="35509"/>
                  </a:lnTo>
                  <a:close/>
                </a:path>
                <a:path w="95885" h="39369">
                  <a:moveTo>
                    <a:pt x="43129" y="6223"/>
                  </a:moveTo>
                  <a:lnTo>
                    <a:pt x="42456" y="4381"/>
                  </a:lnTo>
                  <a:lnTo>
                    <a:pt x="42214" y="3708"/>
                  </a:lnTo>
                  <a:lnTo>
                    <a:pt x="41325" y="1270"/>
                  </a:lnTo>
                  <a:lnTo>
                    <a:pt x="41325" y="3708"/>
                  </a:lnTo>
                  <a:lnTo>
                    <a:pt x="39420" y="3708"/>
                  </a:lnTo>
                  <a:lnTo>
                    <a:pt x="40411" y="1016"/>
                  </a:lnTo>
                  <a:lnTo>
                    <a:pt x="41325" y="3708"/>
                  </a:lnTo>
                  <a:lnTo>
                    <a:pt x="41325" y="1270"/>
                  </a:lnTo>
                  <a:lnTo>
                    <a:pt x="41236" y="1016"/>
                  </a:lnTo>
                  <a:lnTo>
                    <a:pt x="40906" y="101"/>
                  </a:lnTo>
                  <a:lnTo>
                    <a:pt x="39966" y="101"/>
                  </a:lnTo>
                  <a:lnTo>
                    <a:pt x="37668" y="6223"/>
                  </a:lnTo>
                  <a:lnTo>
                    <a:pt x="38519" y="6223"/>
                  </a:lnTo>
                  <a:lnTo>
                    <a:pt x="39179" y="4381"/>
                  </a:lnTo>
                  <a:lnTo>
                    <a:pt x="41592" y="4381"/>
                  </a:lnTo>
                  <a:lnTo>
                    <a:pt x="42214" y="6223"/>
                  </a:lnTo>
                  <a:lnTo>
                    <a:pt x="43129" y="6223"/>
                  </a:lnTo>
                  <a:close/>
                </a:path>
                <a:path w="95885" h="39369">
                  <a:moveTo>
                    <a:pt x="43383" y="34163"/>
                  </a:moveTo>
                  <a:lnTo>
                    <a:pt x="43205" y="33616"/>
                  </a:lnTo>
                  <a:lnTo>
                    <a:pt x="42926" y="33299"/>
                  </a:lnTo>
                  <a:lnTo>
                    <a:pt x="42506" y="32867"/>
                  </a:lnTo>
                  <a:lnTo>
                    <a:pt x="42506" y="34163"/>
                  </a:lnTo>
                  <a:lnTo>
                    <a:pt x="42494" y="35979"/>
                  </a:lnTo>
                  <a:lnTo>
                    <a:pt x="42037" y="36563"/>
                  </a:lnTo>
                  <a:lnTo>
                    <a:pt x="41744" y="36715"/>
                  </a:lnTo>
                  <a:lnTo>
                    <a:pt x="40881" y="36715"/>
                  </a:lnTo>
                  <a:lnTo>
                    <a:pt x="40525" y="36474"/>
                  </a:lnTo>
                  <a:lnTo>
                    <a:pt x="40309" y="35979"/>
                  </a:lnTo>
                  <a:lnTo>
                    <a:pt x="40297" y="34163"/>
                  </a:lnTo>
                  <a:lnTo>
                    <a:pt x="40500" y="33616"/>
                  </a:lnTo>
                  <a:lnTo>
                    <a:pt x="40792" y="33362"/>
                  </a:lnTo>
                  <a:lnTo>
                    <a:pt x="41910" y="33299"/>
                  </a:lnTo>
                  <a:lnTo>
                    <a:pt x="42265" y="33553"/>
                  </a:lnTo>
                  <a:lnTo>
                    <a:pt x="42506" y="34163"/>
                  </a:lnTo>
                  <a:lnTo>
                    <a:pt x="42506" y="32867"/>
                  </a:lnTo>
                  <a:lnTo>
                    <a:pt x="42075" y="32651"/>
                  </a:lnTo>
                  <a:lnTo>
                    <a:pt x="41224" y="32651"/>
                  </a:lnTo>
                  <a:lnTo>
                    <a:pt x="40932" y="32727"/>
                  </a:lnTo>
                  <a:lnTo>
                    <a:pt x="40500" y="33007"/>
                  </a:lnTo>
                  <a:lnTo>
                    <a:pt x="40335" y="33159"/>
                  </a:lnTo>
                  <a:lnTo>
                    <a:pt x="40182" y="33362"/>
                  </a:lnTo>
                  <a:lnTo>
                    <a:pt x="40182" y="32778"/>
                  </a:lnTo>
                  <a:lnTo>
                    <a:pt x="39458" y="32778"/>
                  </a:lnTo>
                  <a:lnTo>
                    <a:pt x="39458" y="38989"/>
                  </a:lnTo>
                  <a:lnTo>
                    <a:pt x="40208" y="38989"/>
                  </a:lnTo>
                  <a:lnTo>
                    <a:pt x="40208" y="36715"/>
                  </a:lnTo>
                  <a:lnTo>
                    <a:pt x="40373" y="36918"/>
                  </a:lnTo>
                  <a:lnTo>
                    <a:pt x="40513" y="37058"/>
                  </a:lnTo>
                  <a:lnTo>
                    <a:pt x="40881" y="37287"/>
                  </a:lnTo>
                  <a:lnTo>
                    <a:pt x="41160" y="37363"/>
                  </a:lnTo>
                  <a:lnTo>
                    <a:pt x="41922" y="37363"/>
                  </a:lnTo>
                  <a:lnTo>
                    <a:pt x="42291" y="37223"/>
                  </a:lnTo>
                  <a:lnTo>
                    <a:pt x="43116" y="36563"/>
                  </a:lnTo>
                  <a:lnTo>
                    <a:pt x="43332" y="35979"/>
                  </a:lnTo>
                  <a:lnTo>
                    <a:pt x="43383" y="34163"/>
                  </a:lnTo>
                  <a:close/>
                </a:path>
                <a:path w="95885" h="39369">
                  <a:moveTo>
                    <a:pt x="43992" y="15595"/>
                  </a:moveTo>
                  <a:lnTo>
                    <a:pt x="43205" y="15595"/>
                  </a:lnTo>
                  <a:lnTo>
                    <a:pt x="43205" y="20561"/>
                  </a:lnTo>
                  <a:lnTo>
                    <a:pt x="40119" y="15595"/>
                  </a:lnTo>
                  <a:lnTo>
                    <a:pt x="39141" y="15595"/>
                  </a:lnTo>
                  <a:lnTo>
                    <a:pt x="39141" y="21717"/>
                  </a:lnTo>
                  <a:lnTo>
                    <a:pt x="39941" y="21717"/>
                  </a:lnTo>
                  <a:lnTo>
                    <a:pt x="39941" y="16764"/>
                  </a:lnTo>
                  <a:lnTo>
                    <a:pt x="43065" y="21717"/>
                  </a:lnTo>
                  <a:lnTo>
                    <a:pt x="43992" y="21717"/>
                  </a:lnTo>
                  <a:lnTo>
                    <a:pt x="43992" y="15595"/>
                  </a:lnTo>
                  <a:close/>
                </a:path>
                <a:path w="95885" h="39369">
                  <a:moveTo>
                    <a:pt x="48260" y="36677"/>
                  </a:moveTo>
                  <a:lnTo>
                    <a:pt x="47917" y="36703"/>
                  </a:lnTo>
                  <a:lnTo>
                    <a:pt x="47764" y="34937"/>
                  </a:lnTo>
                  <a:lnTo>
                    <a:pt x="47675" y="33274"/>
                  </a:lnTo>
                  <a:lnTo>
                    <a:pt x="47612" y="33147"/>
                  </a:lnTo>
                  <a:lnTo>
                    <a:pt x="47015" y="32791"/>
                  </a:lnTo>
                  <a:lnTo>
                    <a:pt x="47015" y="34937"/>
                  </a:lnTo>
                  <a:lnTo>
                    <a:pt x="47015" y="36004"/>
                  </a:lnTo>
                  <a:lnTo>
                    <a:pt x="46812" y="36334"/>
                  </a:lnTo>
                  <a:lnTo>
                    <a:pt x="46139" y="36664"/>
                  </a:lnTo>
                  <a:lnTo>
                    <a:pt x="45885" y="36728"/>
                  </a:lnTo>
                  <a:lnTo>
                    <a:pt x="45415" y="36728"/>
                  </a:lnTo>
                  <a:lnTo>
                    <a:pt x="45288" y="36677"/>
                  </a:lnTo>
                  <a:lnTo>
                    <a:pt x="45072" y="36537"/>
                  </a:lnTo>
                  <a:lnTo>
                    <a:pt x="44945" y="35534"/>
                  </a:lnTo>
                  <a:lnTo>
                    <a:pt x="45313" y="35318"/>
                  </a:lnTo>
                  <a:lnTo>
                    <a:pt x="45516" y="35267"/>
                  </a:lnTo>
                  <a:lnTo>
                    <a:pt x="46380" y="35153"/>
                  </a:lnTo>
                  <a:lnTo>
                    <a:pt x="46812" y="35052"/>
                  </a:lnTo>
                  <a:lnTo>
                    <a:pt x="47015" y="34937"/>
                  </a:lnTo>
                  <a:lnTo>
                    <a:pt x="47015" y="32791"/>
                  </a:lnTo>
                  <a:lnTo>
                    <a:pt x="46520" y="32651"/>
                  </a:lnTo>
                  <a:lnTo>
                    <a:pt x="45554" y="32651"/>
                  </a:lnTo>
                  <a:lnTo>
                    <a:pt x="44272" y="34112"/>
                  </a:lnTo>
                  <a:lnTo>
                    <a:pt x="44970" y="34112"/>
                  </a:lnTo>
                  <a:lnTo>
                    <a:pt x="45059" y="33718"/>
                  </a:lnTo>
                  <a:lnTo>
                    <a:pt x="45313" y="33388"/>
                  </a:lnTo>
                  <a:lnTo>
                    <a:pt x="45593" y="33274"/>
                  </a:lnTo>
                  <a:lnTo>
                    <a:pt x="46329" y="33274"/>
                  </a:lnTo>
                  <a:lnTo>
                    <a:pt x="46583" y="33337"/>
                  </a:lnTo>
                  <a:lnTo>
                    <a:pt x="46939" y="33566"/>
                  </a:lnTo>
                  <a:lnTo>
                    <a:pt x="46926" y="34417"/>
                  </a:lnTo>
                  <a:lnTo>
                    <a:pt x="45034" y="34709"/>
                  </a:lnTo>
                  <a:lnTo>
                    <a:pt x="44691" y="34848"/>
                  </a:lnTo>
                  <a:lnTo>
                    <a:pt x="44170" y="35318"/>
                  </a:lnTo>
                  <a:lnTo>
                    <a:pt x="44272" y="36817"/>
                  </a:lnTo>
                  <a:lnTo>
                    <a:pt x="44678" y="37211"/>
                  </a:lnTo>
                  <a:lnTo>
                    <a:pt x="45034" y="37363"/>
                  </a:lnTo>
                  <a:lnTo>
                    <a:pt x="45796" y="37363"/>
                  </a:lnTo>
                  <a:lnTo>
                    <a:pt x="47053" y="36614"/>
                  </a:lnTo>
                  <a:lnTo>
                    <a:pt x="47155" y="36995"/>
                  </a:lnTo>
                  <a:lnTo>
                    <a:pt x="47307" y="37211"/>
                  </a:lnTo>
                  <a:lnTo>
                    <a:pt x="47485" y="37312"/>
                  </a:lnTo>
                  <a:lnTo>
                    <a:pt x="47853" y="37312"/>
                  </a:lnTo>
                  <a:lnTo>
                    <a:pt x="48234" y="37236"/>
                  </a:lnTo>
                  <a:lnTo>
                    <a:pt x="48260" y="36703"/>
                  </a:lnTo>
                  <a:close/>
                </a:path>
                <a:path w="95885" h="39369">
                  <a:moveTo>
                    <a:pt x="49060" y="6083"/>
                  </a:moveTo>
                  <a:lnTo>
                    <a:pt x="48933" y="6019"/>
                  </a:lnTo>
                  <a:lnTo>
                    <a:pt x="48742" y="5410"/>
                  </a:lnTo>
                  <a:lnTo>
                    <a:pt x="48628" y="3759"/>
                  </a:lnTo>
                  <a:lnTo>
                    <a:pt x="48501" y="3594"/>
                  </a:lnTo>
                  <a:lnTo>
                    <a:pt x="48387" y="3441"/>
                  </a:lnTo>
                  <a:lnTo>
                    <a:pt x="48196" y="3302"/>
                  </a:lnTo>
                  <a:lnTo>
                    <a:pt x="47955" y="3213"/>
                  </a:lnTo>
                  <a:lnTo>
                    <a:pt x="48234" y="3073"/>
                  </a:lnTo>
                  <a:lnTo>
                    <a:pt x="48425" y="2908"/>
                  </a:lnTo>
                  <a:lnTo>
                    <a:pt x="48679" y="2514"/>
                  </a:lnTo>
                  <a:lnTo>
                    <a:pt x="48704" y="863"/>
                  </a:lnTo>
                  <a:lnTo>
                    <a:pt x="48539" y="571"/>
                  </a:lnTo>
                  <a:lnTo>
                    <a:pt x="47980" y="330"/>
                  </a:lnTo>
                  <a:lnTo>
                    <a:pt x="47980" y="1397"/>
                  </a:lnTo>
                  <a:lnTo>
                    <a:pt x="47866" y="2514"/>
                  </a:lnTo>
                  <a:lnTo>
                    <a:pt x="47421" y="2832"/>
                  </a:lnTo>
                  <a:lnTo>
                    <a:pt x="47117" y="2908"/>
                  </a:lnTo>
                  <a:lnTo>
                    <a:pt x="44805" y="2908"/>
                  </a:lnTo>
                  <a:lnTo>
                    <a:pt x="44805" y="812"/>
                  </a:lnTo>
                  <a:lnTo>
                    <a:pt x="47117" y="812"/>
                  </a:lnTo>
                  <a:lnTo>
                    <a:pt x="47345" y="863"/>
                  </a:lnTo>
                  <a:lnTo>
                    <a:pt x="47828" y="1092"/>
                  </a:lnTo>
                  <a:lnTo>
                    <a:pt x="47980" y="1397"/>
                  </a:lnTo>
                  <a:lnTo>
                    <a:pt x="47980" y="330"/>
                  </a:lnTo>
                  <a:lnTo>
                    <a:pt x="47663" y="177"/>
                  </a:lnTo>
                  <a:lnTo>
                    <a:pt x="47282" y="101"/>
                  </a:lnTo>
                  <a:lnTo>
                    <a:pt x="43980" y="101"/>
                  </a:lnTo>
                  <a:lnTo>
                    <a:pt x="43980" y="6223"/>
                  </a:lnTo>
                  <a:lnTo>
                    <a:pt x="44805" y="6223"/>
                  </a:lnTo>
                  <a:lnTo>
                    <a:pt x="44805" y="3594"/>
                  </a:lnTo>
                  <a:lnTo>
                    <a:pt x="47028" y="3594"/>
                  </a:lnTo>
                  <a:lnTo>
                    <a:pt x="47282" y="3632"/>
                  </a:lnTo>
                  <a:lnTo>
                    <a:pt x="47713" y="3835"/>
                  </a:lnTo>
                  <a:lnTo>
                    <a:pt x="47815" y="4013"/>
                  </a:lnTo>
                  <a:lnTo>
                    <a:pt x="47929" y="5410"/>
                  </a:lnTo>
                  <a:lnTo>
                    <a:pt x="48044" y="6223"/>
                  </a:lnTo>
                  <a:lnTo>
                    <a:pt x="49060" y="6223"/>
                  </a:lnTo>
                  <a:lnTo>
                    <a:pt x="49060" y="6083"/>
                  </a:lnTo>
                  <a:close/>
                </a:path>
                <a:path w="95885" h="39369">
                  <a:moveTo>
                    <a:pt x="49745" y="15595"/>
                  </a:moveTo>
                  <a:lnTo>
                    <a:pt x="44792" y="15595"/>
                  </a:lnTo>
                  <a:lnTo>
                    <a:pt x="44792" y="16332"/>
                  </a:lnTo>
                  <a:lnTo>
                    <a:pt x="46850" y="16332"/>
                  </a:lnTo>
                  <a:lnTo>
                    <a:pt x="46850" y="21717"/>
                  </a:lnTo>
                  <a:lnTo>
                    <a:pt x="47688" y="21717"/>
                  </a:lnTo>
                  <a:lnTo>
                    <a:pt x="47688" y="16332"/>
                  </a:lnTo>
                  <a:lnTo>
                    <a:pt x="49745" y="16332"/>
                  </a:lnTo>
                  <a:lnTo>
                    <a:pt x="49745" y="15595"/>
                  </a:lnTo>
                  <a:close/>
                </a:path>
                <a:path w="95885" h="39369">
                  <a:moveTo>
                    <a:pt x="52501" y="34251"/>
                  </a:moveTo>
                  <a:lnTo>
                    <a:pt x="51219" y="32626"/>
                  </a:lnTo>
                  <a:lnTo>
                    <a:pt x="50126" y="32626"/>
                  </a:lnTo>
                  <a:lnTo>
                    <a:pt x="49644" y="32842"/>
                  </a:lnTo>
                  <a:lnTo>
                    <a:pt x="48882" y="33718"/>
                  </a:lnTo>
                  <a:lnTo>
                    <a:pt x="48691" y="34328"/>
                  </a:lnTo>
                  <a:lnTo>
                    <a:pt x="48691" y="35737"/>
                  </a:lnTo>
                  <a:lnTo>
                    <a:pt x="48856" y="36283"/>
                  </a:lnTo>
                  <a:lnTo>
                    <a:pt x="49555" y="37122"/>
                  </a:lnTo>
                  <a:lnTo>
                    <a:pt x="50025" y="37338"/>
                  </a:lnTo>
                  <a:lnTo>
                    <a:pt x="51130" y="37338"/>
                  </a:lnTo>
                  <a:lnTo>
                    <a:pt x="51549" y="37198"/>
                  </a:lnTo>
                  <a:lnTo>
                    <a:pt x="52209" y="36652"/>
                  </a:lnTo>
                  <a:lnTo>
                    <a:pt x="52425" y="36220"/>
                  </a:lnTo>
                  <a:lnTo>
                    <a:pt x="52501" y="35636"/>
                  </a:lnTo>
                  <a:lnTo>
                    <a:pt x="51777" y="35636"/>
                  </a:lnTo>
                  <a:lnTo>
                    <a:pt x="51701" y="35966"/>
                  </a:lnTo>
                  <a:lnTo>
                    <a:pt x="51587" y="36220"/>
                  </a:lnTo>
                  <a:lnTo>
                    <a:pt x="51219" y="36601"/>
                  </a:lnTo>
                  <a:lnTo>
                    <a:pt x="50977" y="36703"/>
                  </a:lnTo>
                  <a:lnTo>
                    <a:pt x="50266" y="36703"/>
                  </a:lnTo>
                  <a:lnTo>
                    <a:pt x="49961" y="36550"/>
                  </a:lnTo>
                  <a:lnTo>
                    <a:pt x="49580" y="35941"/>
                  </a:lnTo>
                  <a:lnTo>
                    <a:pt x="49491" y="35560"/>
                  </a:lnTo>
                  <a:lnTo>
                    <a:pt x="49491" y="34671"/>
                  </a:lnTo>
                  <a:lnTo>
                    <a:pt x="49555" y="34302"/>
                  </a:lnTo>
                  <a:lnTo>
                    <a:pt x="49898" y="33528"/>
                  </a:lnTo>
                  <a:lnTo>
                    <a:pt x="50241" y="33299"/>
                  </a:lnTo>
                  <a:lnTo>
                    <a:pt x="51066" y="33299"/>
                  </a:lnTo>
                  <a:lnTo>
                    <a:pt x="51320" y="33388"/>
                  </a:lnTo>
                  <a:lnTo>
                    <a:pt x="51638" y="33756"/>
                  </a:lnTo>
                  <a:lnTo>
                    <a:pt x="51739" y="33972"/>
                  </a:lnTo>
                  <a:lnTo>
                    <a:pt x="51777" y="34251"/>
                  </a:lnTo>
                  <a:lnTo>
                    <a:pt x="52501" y="34251"/>
                  </a:lnTo>
                  <a:close/>
                </a:path>
                <a:path w="95885" h="39369">
                  <a:moveTo>
                    <a:pt x="54610" y="3644"/>
                  </a:moveTo>
                  <a:lnTo>
                    <a:pt x="54343" y="3352"/>
                  </a:lnTo>
                  <a:lnTo>
                    <a:pt x="54165" y="3175"/>
                  </a:lnTo>
                  <a:lnTo>
                    <a:pt x="53924" y="3048"/>
                  </a:lnTo>
                  <a:lnTo>
                    <a:pt x="53898" y="3949"/>
                  </a:lnTo>
                  <a:lnTo>
                    <a:pt x="53835" y="4876"/>
                  </a:lnTo>
                  <a:lnTo>
                    <a:pt x="53479" y="5359"/>
                  </a:lnTo>
                  <a:lnTo>
                    <a:pt x="53111" y="5511"/>
                  </a:lnTo>
                  <a:lnTo>
                    <a:pt x="50825" y="5511"/>
                  </a:lnTo>
                  <a:lnTo>
                    <a:pt x="50825" y="3352"/>
                  </a:lnTo>
                  <a:lnTo>
                    <a:pt x="52819" y="3352"/>
                  </a:lnTo>
                  <a:lnTo>
                    <a:pt x="53098" y="3403"/>
                  </a:lnTo>
                  <a:lnTo>
                    <a:pt x="53708" y="3644"/>
                  </a:lnTo>
                  <a:lnTo>
                    <a:pt x="53898" y="3949"/>
                  </a:lnTo>
                  <a:lnTo>
                    <a:pt x="53898" y="3048"/>
                  </a:lnTo>
                  <a:lnTo>
                    <a:pt x="53619" y="2921"/>
                  </a:lnTo>
                  <a:lnTo>
                    <a:pt x="53822" y="2819"/>
                  </a:lnTo>
                  <a:lnTo>
                    <a:pt x="54000" y="2692"/>
                  </a:lnTo>
                  <a:lnTo>
                    <a:pt x="54267" y="2387"/>
                  </a:lnTo>
                  <a:lnTo>
                    <a:pt x="54343" y="990"/>
                  </a:lnTo>
                  <a:lnTo>
                    <a:pt x="54203" y="787"/>
                  </a:lnTo>
                  <a:lnTo>
                    <a:pt x="53860" y="317"/>
                  </a:lnTo>
                  <a:lnTo>
                    <a:pt x="53581" y="203"/>
                  </a:lnTo>
                  <a:lnTo>
                    <a:pt x="53581" y="1295"/>
                  </a:lnTo>
                  <a:lnTo>
                    <a:pt x="53492" y="2324"/>
                  </a:lnTo>
                  <a:lnTo>
                    <a:pt x="52946" y="2641"/>
                  </a:lnTo>
                  <a:lnTo>
                    <a:pt x="52679" y="2692"/>
                  </a:lnTo>
                  <a:lnTo>
                    <a:pt x="50825" y="2692"/>
                  </a:lnTo>
                  <a:lnTo>
                    <a:pt x="50825" y="787"/>
                  </a:lnTo>
                  <a:lnTo>
                    <a:pt x="52666" y="787"/>
                  </a:lnTo>
                  <a:lnTo>
                    <a:pt x="52933" y="838"/>
                  </a:lnTo>
                  <a:lnTo>
                    <a:pt x="53441" y="1054"/>
                  </a:lnTo>
                  <a:lnTo>
                    <a:pt x="53581" y="1295"/>
                  </a:lnTo>
                  <a:lnTo>
                    <a:pt x="53581" y="203"/>
                  </a:lnTo>
                  <a:lnTo>
                    <a:pt x="53352" y="101"/>
                  </a:lnTo>
                  <a:lnTo>
                    <a:pt x="50012" y="101"/>
                  </a:lnTo>
                  <a:lnTo>
                    <a:pt x="50012" y="6223"/>
                  </a:lnTo>
                  <a:lnTo>
                    <a:pt x="53403" y="6223"/>
                  </a:lnTo>
                  <a:lnTo>
                    <a:pt x="53987" y="5981"/>
                  </a:lnTo>
                  <a:lnTo>
                    <a:pt x="54356" y="5511"/>
                  </a:lnTo>
                  <a:lnTo>
                    <a:pt x="54610" y="5181"/>
                  </a:lnTo>
                  <a:lnTo>
                    <a:pt x="54610" y="3644"/>
                  </a:lnTo>
                  <a:close/>
                </a:path>
                <a:path w="95885" h="39369">
                  <a:moveTo>
                    <a:pt x="56743" y="101"/>
                  </a:moveTo>
                  <a:lnTo>
                    <a:pt x="55905" y="101"/>
                  </a:lnTo>
                  <a:lnTo>
                    <a:pt x="55905" y="6223"/>
                  </a:lnTo>
                  <a:lnTo>
                    <a:pt x="56743" y="6223"/>
                  </a:lnTo>
                  <a:lnTo>
                    <a:pt x="56743" y="101"/>
                  </a:lnTo>
                  <a:close/>
                </a:path>
                <a:path w="95885" h="39369">
                  <a:moveTo>
                    <a:pt x="57073" y="34632"/>
                  </a:moveTo>
                  <a:lnTo>
                    <a:pt x="56311" y="33020"/>
                  </a:lnTo>
                  <a:lnTo>
                    <a:pt x="56311" y="34632"/>
                  </a:lnTo>
                  <a:lnTo>
                    <a:pt x="53822" y="34632"/>
                  </a:lnTo>
                  <a:lnTo>
                    <a:pt x="53848" y="34302"/>
                  </a:lnTo>
                  <a:lnTo>
                    <a:pt x="53962" y="33934"/>
                  </a:lnTo>
                  <a:lnTo>
                    <a:pt x="54432" y="33426"/>
                  </a:lnTo>
                  <a:lnTo>
                    <a:pt x="54724" y="33312"/>
                  </a:lnTo>
                  <a:lnTo>
                    <a:pt x="55549" y="33312"/>
                  </a:lnTo>
                  <a:lnTo>
                    <a:pt x="55892" y="33489"/>
                  </a:lnTo>
                  <a:lnTo>
                    <a:pt x="56146" y="33934"/>
                  </a:lnTo>
                  <a:lnTo>
                    <a:pt x="56261" y="34239"/>
                  </a:lnTo>
                  <a:lnTo>
                    <a:pt x="56311" y="34632"/>
                  </a:lnTo>
                  <a:lnTo>
                    <a:pt x="56311" y="33020"/>
                  </a:lnTo>
                  <a:lnTo>
                    <a:pt x="55740" y="32727"/>
                  </a:lnTo>
                  <a:lnTo>
                    <a:pt x="55435" y="32651"/>
                  </a:lnTo>
                  <a:lnTo>
                    <a:pt x="54483" y="32651"/>
                  </a:lnTo>
                  <a:lnTo>
                    <a:pt x="53975" y="32880"/>
                  </a:lnTo>
                  <a:lnTo>
                    <a:pt x="53200" y="33769"/>
                  </a:lnTo>
                  <a:lnTo>
                    <a:pt x="53111" y="34048"/>
                  </a:lnTo>
                  <a:lnTo>
                    <a:pt x="53200" y="36360"/>
                  </a:lnTo>
                  <a:lnTo>
                    <a:pt x="53975" y="37172"/>
                  </a:lnTo>
                  <a:lnTo>
                    <a:pt x="54444" y="37376"/>
                  </a:lnTo>
                  <a:lnTo>
                    <a:pt x="55219" y="37376"/>
                  </a:lnTo>
                  <a:lnTo>
                    <a:pt x="57010" y="35814"/>
                  </a:lnTo>
                  <a:lnTo>
                    <a:pt x="56273" y="35814"/>
                  </a:lnTo>
                  <a:lnTo>
                    <a:pt x="56210" y="36042"/>
                  </a:lnTo>
                  <a:lnTo>
                    <a:pt x="56134" y="36182"/>
                  </a:lnTo>
                  <a:lnTo>
                    <a:pt x="55765" y="36588"/>
                  </a:lnTo>
                  <a:lnTo>
                    <a:pt x="55448" y="36715"/>
                  </a:lnTo>
                  <a:lnTo>
                    <a:pt x="54635" y="36715"/>
                  </a:lnTo>
                  <a:lnTo>
                    <a:pt x="54356" y="36588"/>
                  </a:lnTo>
                  <a:lnTo>
                    <a:pt x="53924" y="36042"/>
                  </a:lnTo>
                  <a:lnTo>
                    <a:pt x="53809" y="35217"/>
                  </a:lnTo>
                  <a:lnTo>
                    <a:pt x="57073" y="35217"/>
                  </a:lnTo>
                  <a:lnTo>
                    <a:pt x="57073" y="34632"/>
                  </a:lnTo>
                  <a:close/>
                </a:path>
                <a:path w="95885" h="39369">
                  <a:moveTo>
                    <a:pt x="61480" y="31102"/>
                  </a:moveTo>
                  <a:lnTo>
                    <a:pt x="60655" y="31102"/>
                  </a:lnTo>
                  <a:lnTo>
                    <a:pt x="60655" y="37211"/>
                  </a:lnTo>
                  <a:lnTo>
                    <a:pt x="61480" y="37211"/>
                  </a:lnTo>
                  <a:lnTo>
                    <a:pt x="61480" y="31102"/>
                  </a:lnTo>
                  <a:close/>
                </a:path>
                <a:path w="95885" h="39369">
                  <a:moveTo>
                    <a:pt x="62941" y="101"/>
                  </a:moveTo>
                  <a:lnTo>
                    <a:pt x="62153" y="101"/>
                  </a:lnTo>
                  <a:lnTo>
                    <a:pt x="62153" y="5054"/>
                  </a:lnTo>
                  <a:lnTo>
                    <a:pt x="59067" y="101"/>
                  </a:lnTo>
                  <a:lnTo>
                    <a:pt x="58089" y="101"/>
                  </a:lnTo>
                  <a:lnTo>
                    <a:pt x="58089" y="6223"/>
                  </a:lnTo>
                  <a:lnTo>
                    <a:pt x="58877" y="6223"/>
                  </a:lnTo>
                  <a:lnTo>
                    <a:pt x="58877" y="1270"/>
                  </a:lnTo>
                  <a:lnTo>
                    <a:pt x="62014" y="6223"/>
                  </a:lnTo>
                  <a:lnTo>
                    <a:pt x="62941" y="6223"/>
                  </a:lnTo>
                  <a:lnTo>
                    <a:pt x="62941" y="101"/>
                  </a:lnTo>
                  <a:close/>
                </a:path>
                <a:path w="95885" h="39369">
                  <a:moveTo>
                    <a:pt x="67691" y="31102"/>
                  </a:moveTo>
                  <a:lnTo>
                    <a:pt x="66903" y="31102"/>
                  </a:lnTo>
                  <a:lnTo>
                    <a:pt x="66903" y="36055"/>
                  </a:lnTo>
                  <a:lnTo>
                    <a:pt x="63817" y="31102"/>
                  </a:lnTo>
                  <a:lnTo>
                    <a:pt x="62839" y="31102"/>
                  </a:lnTo>
                  <a:lnTo>
                    <a:pt x="62839" y="37211"/>
                  </a:lnTo>
                  <a:lnTo>
                    <a:pt x="63627" y="37211"/>
                  </a:lnTo>
                  <a:lnTo>
                    <a:pt x="63627" y="32258"/>
                  </a:lnTo>
                  <a:lnTo>
                    <a:pt x="66763" y="37211"/>
                  </a:lnTo>
                  <a:lnTo>
                    <a:pt x="67691" y="37211"/>
                  </a:lnTo>
                  <a:lnTo>
                    <a:pt x="67691" y="31102"/>
                  </a:lnTo>
                  <a:close/>
                </a:path>
                <a:path w="95885" h="39369">
                  <a:moveTo>
                    <a:pt x="69176" y="6223"/>
                  </a:moveTo>
                  <a:lnTo>
                    <a:pt x="68503" y="4381"/>
                  </a:lnTo>
                  <a:lnTo>
                    <a:pt x="68262" y="3708"/>
                  </a:lnTo>
                  <a:lnTo>
                    <a:pt x="67373" y="1270"/>
                  </a:lnTo>
                  <a:lnTo>
                    <a:pt x="67373" y="3708"/>
                  </a:lnTo>
                  <a:lnTo>
                    <a:pt x="65468" y="3708"/>
                  </a:lnTo>
                  <a:lnTo>
                    <a:pt x="66459" y="1016"/>
                  </a:lnTo>
                  <a:lnTo>
                    <a:pt x="67373" y="3708"/>
                  </a:lnTo>
                  <a:lnTo>
                    <a:pt x="67373" y="1270"/>
                  </a:lnTo>
                  <a:lnTo>
                    <a:pt x="67284" y="1016"/>
                  </a:lnTo>
                  <a:lnTo>
                    <a:pt x="66954" y="101"/>
                  </a:lnTo>
                  <a:lnTo>
                    <a:pt x="66014" y="101"/>
                  </a:lnTo>
                  <a:lnTo>
                    <a:pt x="63715" y="6223"/>
                  </a:lnTo>
                  <a:lnTo>
                    <a:pt x="64566" y="6223"/>
                  </a:lnTo>
                  <a:lnTo>
                    <a:pt x="65227" y="4381"/>
                  </a:lnTo>
                  <a:lnTo>
                    <a:pt x="67640" y="4381"/>
                  </a:lnTo>
                  <a:lnTo>
                    <a:pt x="68262" y="6223"/>
                  </a:lnTo>
                  <a:lnTo>
                    <a:pt x="69176" y="6223"/>
                  </a:lnTo>
                  <a:close/>
                </a:path>
                <a:path w="95885" h="39369">
                  <a:moveTo>
                    <a:pt x="73431" y="31102"/>
                  </a:moveTo>
                  <a:lnTo>
                    <a:pt x="68478" y="31102"/>
                  </a:lnTo>
                  <a:lnTo>
                    <a:pt x="68478" y="31826"/>
                  </a:lnTo>
                  <a:lnTo>
                    <a:pt x="70535" y="31826"/>
                  </a:lnTo>
                  <a:lnTo>
                    <a:pt x="70535" y="37211"/>
                  </a:lnTo>
                  <a:lnTo>
                    <a:pt x="71374" y="37211"/>
                  </a:lnTo>
                  <a:lnTo>
                    <a:pt x="71374" y="31826"/>
                  </a:lnTo>
                  <a:lnTo>
                    <a:pt x="73431" y="31826"/>
                  </a:lnTo>
                  <a:lnTo>
                    <a:pt x="73431" y="31102"/>
                  </a:lnTo>
                  <a:close/>
                </a:path>
                <a:path w="95885" h="39369">
                  <a:moveTo>
                    <a:pt x="75107" y="6083"/>
                  </a:moveTo>
                  <a:lnTo>
                    <a:pt x="74980" y="6019"/>
                  </a:lnTo>
                  <a:lnTo>
                    <a:pt x="74790" y="5410"/>
                  </a:lnTo>
                  <a:lnTo>
                    <a:pt x="74676" y="3759"/>
                  </a:lnTo>
                  <a:lnTo>
                    <a:pt x="74549" y="3594"/>
                  </a:lnTo>
                  <a:lnTo>
                    <a:pt x="74434" y="3441"/>
                  </a:lnTo>
                  <a:lnTo>
                    <a:pt x="74244" y="3302"/>
                  </a:lnTo>
                  <a:lnTo>
                    <a:pt x="74015" y="3213"/>
                  </a:lnTo>
                  <a:lnTo>
                    <a:pt x="74282" y="3073"/>
                  </a:lnTo>
                  <a:lnTo>
                    <a:pt x="74472" y="2908"/>
                  </a:lnTo>
                  <a:lnTo>
                    <a:pt x="74739" y="2514"/>
                  </a:lnTo>
                  <a:lnTo>
                    <a:pt x="74764" y="863"/>
                  </a:lnTo>
                  <a:lnTo>
                    <a:pt x="74587" y="571"/>
                  </a:lnTo>
                  <a:lnTo>
                    <a:pt x="74028" y="330"/>
                  </a:lnTo>
                  <a:lnTo>
                    <a:pt x="74028" y="1397"/>
                  </a:lnTo>
                  <a:lnTo>
                    <a:pt x="73914" y="2514"/>
                  </a:lnTo>
                  <a:lnTo>
                    <a:pt x="73469" y="2832"/>
                  </a:lnTo>
                  <a:lnTo>
                    <a:pt x="73164" y="2908"/>
                  </a:lnTo>
                  <a:lnTo>
                    <a:pt x="70853" y="2908"/>
                  </a:lnTo>
                  <a:lnTo>
                    <a:pt x="70853" y="812"/>
                  </a:lnTo>
                  <a:lnTo>
                    <a:pt x="73164" y="812"/>
                  </a:lnTo>
                  <a:lnTo>
                    <a:pt x="73393" y="863"/>
                  </a:lnTo>
                  <a:lnTo>
                    <a:pt x="73875" y="1092"/>
                  </a:lnTo>
                  <a:lnTo>
                    <a:pt x="74028" y="1397"/>
                  </a:lnTo>
                  <a:lnTo>
                    <a:pt x="74028" y="330"/>
                  </a:lnTo>
                  <a:lnTo>
                    <a:pt x="73710" y="177"/>
                  </a:lnTo>
                  <a:lnTo>
                    <a:pt x="73329" y="101"/>
                  </a:lnTo>
                  <a:lnTo>
                    <a:pt x="70027" y="101"/>
                  </a:lnTo>
                  <a:lnTo>
                    <a:pt x="70027" y="6223"/>
                  </a:lnTo>
                  <a:lnTo>
                    <a:pt x="70853" y="6223"/>
                  </a:lnTo>
                  <a:lnTo>
                    <a:pt x="70853" y="3594"/>
                  </a:lnTo>
                  <a:lnTo>
                    <a:pt x="73075" y="3594"/>
                  </a:lnTo>
                  <a:lnTo>
                    <a:pt x="73329" y="3632"/>
                  </a:lnTo>
                  <a:lnTo>
                    <a:pt x="73761" y="3835"/>
                  </a:lnTo>
                  <a:lnTo>
                    <a:pt x="73863" y="4013"/>
                  </a:lnTo>
                  <a:lnTo>
                    <a:pt x="73977" y="5410"/>
                  </a:lnTo>
                  <a:lnTo>
                    <a:pt x="74091" y="6223"/>
                  </a:lnTo>
                  <a:lnTo>
                    <a:pt x="75107" y="6223"/>
                  </a:lnTo>
                  <a:lnTo>
                    <a:pt x="75107" y="6083"/>
                  </a:lnTo>
                  <a:close/>
                </a:path>
                <a:path w="95885" h="39369">
                  <a:moveTo>
                    <a:pt x="81051" y="101"/>
                  </a:moveTo>
                  <a:lnTo>
                    <a:pt x="80086" y="101"/>
                  </a:lnTo>
                  <a:lnTo>
                    <a:pt x="78333" y="3035"/>
                  </a:lnTo>
                  <a:lnTo>
                    <a:pt x="76581" y="101"/>
                  </a:lnTo>
                  <a:lnTo>
                    <a:pt x="75615" y="101"/>
                  </a:lnTo>
                  <a:lnTo>
                    <a:pt x="77914" y="3759"/>
                  </a:lnTo>
                  <a:lnTo>
                    <a:pt x="77914" y="6223"/>
                  </a:lnTo>
                  <a:lnTo>
                    <a:pt x="78752" y="6223"/>
                  </a:lnTo>
                  <a:lnTo>
                    <a:pt x="78752" y="3759"/>
                  </a:lnTo>
                  <a:lnTo>
                    <a:pt x="81051" y="101"/>
                  </a:lnTo>
                  <a:close/>
                </a:path>
                <a:path w="95885" h="39369">
                  <a:moveTo>
                    <a:pt x="83654" y="7962"/>
                  </a:moveTo>
                  <a:lnTo>
                    <a:pt x="83248" y="7188"/>
                  </a:lnTo>
                  <a:lnTo>
                    <a:pt x="82969" y="6591"/>
                  </a:lnTo>
                  <a:lnTo>
                    <a:pt x="82613" y="5511"/>
                  </a:lnTo>
                  <a:lnTo>
                    <a:pt x="82499" y="4775"/>
                  </a:lnTo>
                  <a:lnTo>
                    <a:pt x="82499" y="3175"/>
                  </a:lnTo>
                  <a:lnTo>
                    <a:pt x="82588" y="2476"/>
                  </a:lnTo>
                  <a:lnTo>
                    <a:pt x="82918" y="1473"/>
                  </a:lnTo>
                  <a:lnTo>
                    <a:pt x="83210" y="850"/>
                  </a:lnTo>
                  <a:lnTo>
                    <a:pt x="83642" y="0"/>
                  </a:lnTo>
                  <a:lnTo>
                    <a:pt x="83121" y="0"/>
                  </a:lnTo>
                  <a:lnTo>
                    <a:pt x="82600" y="812"/>
                  </a:lnTo>
                  <a:lnTo>
                    <a:pt x="82257" y="1422"/>
                  </a:lnTo>
                  <a:lnTo>
                    <a:pt x="81838" y="2476"/>
                  </a:lnTo>
                  <a:lnTo>
                    <a:pt x="81711" y="3200"/>
                  </a:lnTo>
                  <a:lnTo>
                    <a:pt x="81724" y="4483"/>
                  </a:lnTo>
                  <a:lnTo>
                    <a:pt x="83146" y="7962"/>
                  </a:lnTo>
                  <a:lnTo>
                    <a:pt x="83654" y="7962"/>
                  </a:lnTo>
                  <a:close/>
                </a:path>
                <a:path w="95885" h="39369">
                  <a:moveTo>
                    <a:pt x="88328" y="4102"/>
                  </a:moveTo>
                  <a:lnTo>
                    <a:pt x="88239" y="3797"/>
                  </a:lnTo>
                  <a:lnTo>
                    <a:pt x="87884" y="3302"/>
                  </a:lnTo>
                  <a:lnTo>
                    <a:pt x="87642" y="3136"/>
                  </a:lnTo>
                  <a:lnTo>
                    <a:pt x="87325" y="3060"/>
                  </a:lnTo>
                  <a:lnTo>
                    <a:pt x="87528" y="2971"/>
                  </a:lnTo>
                  <a:lnTo>
                    <a:pt x="87680" y="2870"/>
                  </a:lnTo>
                  <a:lnTo>
                    <a:pt x="87998" y="2501"/>
                  </a:lnTo>
                  <a:lnTo>
                    <a:pt x="88099" y="2197"/>
                  </a:lnTo>
                  <a:lnTo>
                    <a:pt x="88099" y="1320"/>
                  </a:lnTo>
                  <a:lnTo>
                    <a:pt x="87934" y="927"/>
                  </a:lnTo>
                  <a:lnTo>
                    <a:pt x="87274" y="381"/>
                  </a:lnTo>
                  <a:lnTo>
                    <a:pt x="86804" y="254"/>
                  </a:lnTo>
                  <a:lnTo>
                    <a:pt x="85420" y="254"/>
                  </a:lnTo>
                  <a:lnTo>
                    <a:pt x="84886" y="520"/>
                  </a:lnTo>
                  <a:lnTo>
                    <a:pt x="84404" y="1397"/>
                  </a:lnTo>
                  <a:lnTo>
                    <a:pt x="84315" y="1765"/>
                  </a:lnTo>
                  <a:lnTo>
                    <a:pt x="84315" y="2209"/>
                  </a:lnTo>
                  <a:lnTo>
                    <a:pt x="85051" y="2209"/>
                  </a:lnTo>
                  <a:lnTo>
                    <a:pt x="85064" y="1879"/>
                  </a:lnTo>
                  <a:lnTo>
                    <a:pt x="85128" y="1612"/>
                  </a:lnTo>
                  <a:lnTo>
                    <a:pt x="85420" y="1092"/>
                  </a:lnTo>
                  <a:lnTo>
                    <a:pt x="85763" y="927"/>
                  </a:lnTo>
                  <a:lnTo>
                    <a:pt x="86550" y="927"/>
                  </a:lnTo>
                  <a:lnTo>
                    <a:pt x="86791" y="1016"/>
                  </a:lnTo>
                  <a:lnTo>
                    <a:pt x="87210" y="1333"/>
                  </a:lnTo>
                  <a:lnTo>
                    <a:pt x="87325" y="1562"/>
                  </a:lnTo>
                  <a:lnTo>
                    <a:pt x="87325" y="2260"/>
                  </a:lnTo>
                  <a:lnTo>
                    <a:pt x="87160" y="2540"/>
                  </a:lnTo>
                  <a:lnTo>
                    <a:pt x="86664" y="2781"/>
                  </a:lnTo>
                  <a:lnTo>
                    <a:pt x="86436" y="2832"/>
                  </a:lnTo>
                  <a:lnTo>
                    <a:pt x="86156" y="2832"/>
                  </a:lnTo>
                  <a:lnTo>
                    <a:pt x="85788" y="2806"/>
                  </a:lnTo>
                  <a:lnTo>
                    <a:pt x="85788" y="3467"/>
                  </a:lnTo>
                  <a:lnTo>
                    <a:pt x="86537" y="3454"/>
                  </a:lnTo>
                  <a:lnTo>
                    <a:pt x="86893" y="3543"/>
                  </a:lnTo>
                  <a:lnTo>
                    <a:pt x="87401" y="3873"/>
                  </a:lnTo>
                  <a:lnTo>
                    <a:pt x="87515" y="4152"/>
                  </a:lnTo>
                  <a:lnTo>
                    <a:pt x="87515" y="4902"/>
                  </a:lnTo>
                  <a:lnTo>
                    <a:pt x="87401" y="5168"/>
                  </a:lnTo>
                  <a:lnTo>
                    <a:pt x="86931" y="5588"/>
                  </a:lnTo>
                  <a:lnTo>
                    <a:pt x="86601" y="5702"/>
                  </a:lnTo>
                  <a:lnTo>
                    <a:pt x="85699" y="5702"/>
                  </a:lnTo>
                  <a:lnTo>
                    <a:pt x="85356" y="5537"/>
                  </a:lnTo>
                  <a:lnTo>
                    <a:pt x="85051" y="5054"/>
                  </a:lnTo>
                  <a:lnTo>
                    <a:pt x="84975" y="4775"/>
                  </a:lnTo>
                  <a:lnTo>
                    <a:pt x="84950" y="4381"/>
                  </a:lnTo>
                  <a:lnTo>
                    <a:pt x="84162" y="4381"/>
                  </a:lnTo>
                  <a:lnTo>
                    <a:pt x="84162" y="4940"/>
                  </a:lnTo>
                  <a:lnTo>
                    <a:pt x="84315" y="5410"/>
                  </a:lnTo>
                  <a:lnTo>
                    <a:pt x="84632" y="5803"/>
                  </a:lnTo>
                  <a:lnTo>
                    <a:pt x="84950" y="6184"/>
                  </a:lnTo>
                  <a:lnTo>
                    <a:pt x="85471" y="6375"/>
                  </a:lnTo>
                  <a:lnTo>
                    <a:pt x="86868" y="6375"/>
                  </a:lnTo>
                  <a:lnTo>
                    <a:pt x="87388" y="6197"/>
                  </a:lnTo>
                  <a:lnTo>
                    <a:pt x="88138" y="5486"/>
                  </a:lnTo>
                  <a:lnTo>
                    <a:pt x="88328" y="5016"/>
                  </a:lnTo>
                  <a:lnTo>
                    <a:pt x="88328" y="4102"/>
                  </a:lnTo>
                  <a:close/>
                </a:path>
                <a:path w="95885" h="39369">
                  <a:moveTo>
                    <a:pt x="93091" y="1574"/>
                  </a:moveTo>
                  <a:lnTo>
                    <a:pt x="92925" y="1155"/>
                  </a:lnTo>
                  <a:lnTo>
                    <a:pt x="92290" y="419"/>
                  </a:lnTo>
                  <a:lnTo>
                    <a:pt x="91795" y="241"/>
                  </a:lnTo>
                  <a:lnTo>
                    <a:pt x="90297" y="241"/>
                  </a:lnTo>
                  <a:lnTo>
                    <a:pt x="89725" y="520"/>
                  </a:lnTo>
                  <a:lnTo>
                    <a:pt x="89217" y="1422"/>
                  </a:lnTo>
                  <a:lnTo>
                    <a:pt x="89115" y="1854"/>
                  </a:lnTo>
                  <a:lnTo>
                    <a:pt x="89103" y="2374"/>
                  </a:lnTo>
                  <a:lnTo>
                    <a:pt x="89877" y="2374"/>
                  </a:lnTo>
                  <a:lnTo>
                    <a:pt x="89877" y="2006"/>
                  </a:lnTo>
                  <a:lnTo>
                    <a:pt x="89941" y="1714"/>
                  </a:lnTo>
                  <a:lnTo>
                    <a:pt x="90246" y="1117"/>
                  </a:lnTo>
                  <a:lnTo>
                    <a:pt x="90601" y="927"/>
                  </a:lnTo>
                  <a:lnTo>
                    <a:pt x="91452" y="927"/>
                  </a:lnTo>
                  <a:lnTo>
                    <a:pt x="91732" y="1028"/>
                  </a:lnTo>
                  <a:lnTo>
                    <a:pt x="92151" y="1435"/>
                  </a:lnTo>
                  <a:lnTo>
                    <a:pt x="92252" y="1701"/>
                  </a:lnTo>
                  <a:lnTo>
                    <a:pt x="92252" y="2349"/>
                  </a:lnTo>
                  <a:lnTo>
                    <a:pt x="92138" y="2616"/>
                  </a:lnTo>
                  <a:lnTo>
                    <a:pt x="91770" y="2997"/>
                  </a:lnTo>
                  <a:lnTo>
                    <a:pt x="91516" y="3175"/>
                  </a:lnTo>
                  <a:lnTo>
                    <a:pt x="89827" y="4152"/>
                  </a:lnTo>
                  <a:lnTo>
                    <a:pt x="89471" y="4495"/>
                  </a:lnTo>
                  <a:lnTo>
                    <a:pt x="89281" y="4876"/>
                  </a:lnTo>
                  <a:lnTo>
                    <a:pt x="89103" y="5257"/>
                  </a:lnTo>
                  <a:lnTo>
                    <a:pt x="88988" y="5702"/>
                  </a:lnTo>
                  <a:lnTo>
                    <a:pt x="88963" y="6223"/>
                  </a:lnTo>
                  <a:lnTo>
                    <a:pt x="93052" y="6223"/>
                  </a:lnTo>
                  <a:lnTo>
                    <a:pt x="93052" y="5511"/>
                  </a:lnTo>
                  <a:lnTo>
                    <a:pt x="89801" y="5511"/>
                  </a:lnTo>
                  <a:lnTo>
                    <a:pt x="89877" y="5219"/>
                  </a:lnTo>
                  <a:lnTo>
                    <a:pt x="90043" y="4940"/>
                  </a:lnTo>
                  <a:lnTo>
                    <a:pt x="90487" y="4572"/>
                  </a:lnTo>
                  <a:lnTo>
                    <a:pt x="90690" y="4432"/>
                  </a:lnTo>
                  <a:lnTo>
                    <a:pt x="92036" y="3683"/>
                  </a:lnTo>
                  <a:lnTo>
                    <a:pt x="92392" y="3441"/>
                  </a:lnTo>
                  <a:lnTo>
                    <a:pt x="92913" y="2908"/>
                  </a:lnTo>
                  <a:lnTo>
                    <a:pt x="93091" y="2501"/>
                  </a:lnTo>
                  <a:lnTo>
                    <a:pt x="93091" y="1574"/>
                  </a:lnTo>
                  <a:close/>
                </a:path>
                <a:path w="95885" h="39369">
                  <a:moveTo>
                    <a:pt x="95669" y="3619"/>
                  </a:moveTo>
                  <a:lnTo>
                    <a:pt x="94221" y="0"/>
                  </a:lnTo>
                  <a:lnTo>
                    <a:pt x="93726" y="0"/>
                  </a:lnTo>
                  <a:lnTo>
                    <a:pt x="94132" y="774"/>
                  </a:lnTo>
                  <a:lnTo>
                    <a:pt x="94399" y="1358"/>
                  </a:lnTo>
                  <a:lnTo>
                    <a:pt x="94767" y="2438"/>
                  </a:lnTo>
                  <a:lnTo>
                    <a:pt x="94881" y="3175"/>
                  </a:lnTo>
                  <a:lnTo>
                    <a:pt x="94881" y="4775"/>
                  </a:lnTo>
                  <a:lnTo>
                    <a:pt x="94780" y="5486"/>
                  </a:lnTo>
                  <a:lnTo>
                    <a:pt x="94462" y="6464"/>
                  </a:lnTo>
                  <a:lnTo>
                    <a:pt x="94170" y="7099"/>
                  </a:lnTo>
                  <a:lnTo>
                    <a:pt x="93726" y="7962"/>
                  </a:lnTo>
                  <a:lnTo>
                    <a:pt x="94259" y="7962"/>
                  </a:lnTo>
                  <a:lnTo>
                    <a:pt x="94767" y="7150"/>
                  </a:lnTo>
                  <a:lnTo>
                    <a:pt x="95110" y="6540"/>
                  </a:lnTo>
                  <a:lnTo>
                    <a:pt x="95542" y="5486"/>
                  </a:lnTo>
                  <a:lnTo>
                    <a:pt x="95669" y="4749"/>
                  </a:lnTo>
                  <a:lnTo>
                    <a:pt x="95669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1" name="object 76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220197" y="2535323"/>
              <a:ext cx="120104" cy="79800"/>
            </a:xfrm>
            <a:prstGeom prst="rect">
              <a:avLst/>
            </a:prstGeom>
          </p:spPr>
        </p:pic>
        <p:sp>
          <p:nvSpPr>
            <p:cNvPr id="762" name="object 762"/>
            <p:cNvSpPr/>
            <p:nvPr/>
          </p:nvSpPr>
          <p:spPr>
            <a:xfrm>
              <a:off x="5221359" y="2388501"/>
              <a:ext cx="130175" cy="85725"/>
            </a:xfrm>
            <a:custGeom>
              <a:avLst/>
              <a:gdLst/>
              <a:ahLst/>
              <a:cxnLst/>
              <a:rect l="l" t="t" r="r" b="b"/>
              <a:pathLst>
                <a:path w="130175" h="85725">
                  <a:moveTo>
                    <a:pt x="127396" y="85227"/>
                  </a:moveTo>
                  <a:lnTo>
                    <a:pt x="2776" y="85227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82451"/>
                  </a:lnTo>
                  <a:lnTo>
                    <a:pt x="127396" y="8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5221359" y="2388501"/>
              <a:ext cx="130175" cy="85725"/>
            </a:xfrm>
            <a:custGeom>
              <a:avLst/>
              <a:gdLst/>
              <a:ahLst/>
              <a:cxnLst/>
              <a:rect l="l" t="t" r="r" b="b"/>
              <a:pathLst>
                <a:path w="130175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23974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6197"/>
                  </a:lnTo>
                  <a:lnTo>
                    <a:pt x="130173" y="79029"/>
                  </a:lnTo>
                  <a:lnTo>
                    <a:pt x="130173" y="82451"/>
                  </a:lnTo>
                  <a:lnTo>
                    <a:pt x="127396" y="85227"/>
                  </a:lnTo>
                  <a:lnTo>
                    <a:pt x="123974" y="85227"/>
                  </a:lnTo>
                  <a:lnTo>
                    <a:pt x="6198" y="85227"/>
                  </a:lnTo>
                  <a:lnTo>
                    <a:pt x="2776" y="85227"/>
                  </a:lnTo>
                  <a:lnTo>
                    <a:pt x="0" y="82451"/>
                  </a:lnTo>
                  <a:lnTo>
                    <a:pt x="0" y="79029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5221359" y="2388501"/>
              <a:ext cx="130175" cy="19050"/>
            </a:xfrm>
            <a:custGeom>
              <a:avLst/>
              <a:gdLst/>
              <a:ahLst/>
              <a:cxnLst/>
              <a:rect l="l" t="t" r="r" b="b"/>
              <a:pathLst>
                <a:path w="130175" h="19050">
                  <a:moveTo>
                    <a:pt x="130173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5221359" y="2388501"/>
              <a:ext cx="130175" cy="19050"/>
            </a:xfrm>
            <a:custGeom>
              <a:avLst/>
              <a:gdLst/>
              <a:ahLst/>
              <a:cxnLst/>
              <a:rect l="l" t="t" r="r" b="b"/>
              <a:pathLst>
                <a:path w="130175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23974" y="0"/>
                  </a:lnTo>
                  <a:lnTo>
                    <a:pt x="127396" y="0"/>
                  </a:lnTo>
                  <a:lnTo>
                    <a:pt x="130173" y="2775"/>
                  </a:lnTo>
                  <a:lnTo>
                    <a:pt x="130173" y="6197"/>
                  </a:lnTo>
                  <a:lnTo>
                    <a:pt x="130173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6" name="object 76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24069" y="2391213"/>
              <a:ext cx="36667" cy="27117"/>
            </a:xfrm>
            <a:prstGeom prst="rect">
              <a:avLst/>
            </a:prstGeom>
          </p:spPr>
        </p:pic>
        <p:sp>
          <p:nvSpPr>
            <p:cNvPr id="767" name="object 767"/>
            <p:cNvSpPr/>
            <p:nvPr/>
          </p:nvSpPr>
          <p:spPr>
            <a:xfrm>
              <a:off x="5261318" y="2393797"/>
              <a:ext cx="34290" cy="6985"/>
            </a:xfrm>
            <a:custGeom>
              <a:avLst/>
              <a:gdLst/>
              <a:ahLst/>
              <a:cxnLst/>
              <a:rect l="l" t="t" r="r" b="b"/>
              <a:pathLst>
                <a:path w="34289" h="6985">
                  <a:moveTo>
                    <a:pt x="4572" y="3492"/>
                  </a:moveTo>
                  <a:lnTo>
                    <a:pt x="4495" y="2781"/>
                  </a:lnTo>
                  <a:lnTo>
                    <a:pt x="4267" y="2298"/>
                  </a:lnTo>
                  <a:lnTo>
                    <a:pt x="3467" y="1739"/>
                  </a:lnTo>
                  <a:lnTo>
                    <a:pt x="2959" y="1600"/>
                  </a:lnTo>
                  <a:lnTo>
                    <a:pt x="1612" y="1600"/>
                  </a:lnTo>
                  <a:lnTo>
                    <a:pt x="1041" y="1841"/>
                  </a:lnTo>
                  <a:lnTo>
                    <a:pt x="215" y="2781"/>
                  </a:lnTo>
                  <a:lnTo>
                    <a:pt x="0" y="3441"/>
                  </a:lnTo>
                  <a:lnTo>
                    <a:pt x="0" y="5041"/>
                  </a:lnTo>
                  <a:lnTo>
                    <a:pt x="190" y="5664"/>
                  </a:lnTo>
                  <a:lnTo>
                    <a:pt x="939" y="6604"/>
                  </a:lnTo>
                  <a:lnTo>
                    <a:pt x="1524" y="6845"/>
                  </a:lnTo>
                  <a:lnTo>
                    <a:pt x="3124" y="6845"/>
                  </a:lnTo>
                  <a:lnTo>
                    <a:pt x="3200" y="5130"/>
                  </a:lnTo>
                  <a:lnTo>
                    <a:pt x="3136" y="5346"/>
                  </a:lnTo>
                  <a:lnTo>
                    <a:pt x="2870" y="5676"/>
                  </a:lnTo>
                  <a:lnTo>
                    <a:pt x="2667" y="5753"/>
                  </a:lnTo>
                  <a:lnTo>
                    <a:pt x="1930" y="5753"/>
                  </a:lnTo>
                  <a:lnTo>
                    <a:pt x="1638" y="5549"/>
                  </a:lnTo>
                  <a:lnTo>
                    <a:pt x="1397" y="4914"/>
                  </a:lnTo>
                  <a:lnTo>
                    <a:pt x="1358" y="4622"/>
                  </a:lnTo>
                  <a:lnTo>
                    <a:pt x="1358" y="3886"/>
                  </a:lnTo>
                  <a:lnTo>
                    <a:pt x="1397" y="3581"/>
                  </a:lnTo>
                  <a:lnTo>
                    <a:pt x="1651" y="2908"/>
                  </a:lnTo>
                  <a:lnTo>
                    <a:pt x="1943" y="2692"/>
                  </a:lnTo>
                  <a:lnTo>
                    <a:pt x="2679" y="2692"/>
                  </a:lnTo>
                  <a:lnTo>
                    <a:pt x="2908" y="2794"/>
                  </a:lnTo>
                  <a:lnTo>
                    <a:pt x="3162" y="3149"/>
                  </a:lnTo>
                  <a:lnTo>
                    <a:pt x="3213" y="3314"/>
                  </a:lnTo>
                  <a:lnTo>
                    <a:pt x="3238" y="3492"/>
                  </a:lnTo>
                  <a:lnTo>
                    <a:pt x="4572" y="3492"/>
                  </a:lnTo>
                  <a:close/>
                </a:path>
                <a:path w="34289" h="6985">
                  <a:moveTo>
                    <a:pt x="7721" y="1765"/>
                  </a:moveTo>
                  <a:lnTo>
                    <a:pt x="6921" y="1765"/>
                  </a:lnTo>
                  <a:lnTo>
                    <a:pt x="6921" y="381"/>
                  </a:lnTo>
                  <a:lnTo>
                    <a:pt x="5638" y="381"/>
                  </a:lnTo>
                  <a:lnTo>
                    <a:pt x="5638" y="1765"/>
                  </a:lnTo>
                  <a:lnTo>
                    <a:pt x="4953" y="1765"/>
                  </a:lnTo>
                  <a:lnTo>
                    <a:pt x="4953" y="2679"/>
                  </a:lnTo>
                  <a:lnTo>
                    <a:pt x="5638" y="2679"/>
                  </a:lnTo>
                  <a:lnTo>
                    <a:pt x="5638" y="6045"/>
                  </a:lnTo>
                  <a:lnTo>
                    <a:pt x="5715" y="6273"/>
                  </a:lnTo>
                  <a:lnTo>
                    <a:pt x="6083" y="6654"/>
                  </a:lnTo>
                  <a:lnTo>
                    <a:pt x="6502" y="6756"/>
                  </a:lnTo>
                  <a:lnTo>
                    <a:pt x="7721" y="6718"/>
                  </a:lnTo>
                  <a:lnTo>
                    <a:pt x="7721" y="5740"/>
                  </a:lnTo>
                  <a:lnTo>
                    <a:pt x="7213" y="5753"/>
                  </a:lnTo>
                  <a:lnTo>
                    <a:pt x="7048" y="5727"/>
                  </a:lnTo>
                  <a:lnTo>
                    <a:pt x="6921" y="5499"/>
                  </a:lnTo>
                  <a:lnTo>
                    <a:pt x="6921" y="2679"/>
                  </a:lnTo>
                  <a:lnTo>
                    <a:pt x="7721" y="2679"/>
                  </a:lnTo>
                  <a:lnTo>
                    <a:pt x="7721" y="1765"/>
                  </a:lnTo>
                  <a:close/>
                </a:path>
                <a:path w="34289" h="6985">
                  <a:moveTo>
                    <a:pt x="12839" y="3492"/>
                  </a:moveTo>
                  <a:lnTo>
                    <a:pt x="12763" y="2781"/>
                  </a:lnTo>
                  <a:lnTo>
                    <a:pt x="12534" y="2298"/>
                  </a:lnTo>
                  <a:lnTo>
                    <a:pt x="11734" y="1739"/>
                  </a:lnTo>
                  <a:lnTo>
                    <a:pt x="11226" y="1600"/>
                  </a:lnTo>
                  <a:lnTo>
                    <a:pt x="9880" y="1600"/>
                  </a:lnTo>
                  <a:lnTo>
                    <a:pt x="9309" y="1841"/>
                  </a:lnTo>
                  <a:lnTo>
                    <a:pt x="8483" y="2781"/>
                  </a:lnTo>
                  <a:lnTo>
                    <a:pt x="8267" y="3441"/>
                  </a:lnTo>
                  <a:lnTo>
                    <a:pt x="8267" y="5041"/>
                  </a:lnTo>
                  <a:lnTo>
                    <a:pt x="8458" y="5664"/>
                  </a:lnTo>
                  <a:lnTo>
                    <a:pt x="9207" y="6604"/>
                  </a:lnTo>
                  <a:lnTo>
                    <a:pt x="9791" y="6845"/>
                  </a:lnTo>
                  <a:lnTo>
                    <a:pt x="11391" y="6845"/>
                  </a:lnTo>
                  <a:lnTo>
                    <a:pt x="11468" y="5130"/>
                  </a:lnTo>
                  <a:lnTo>
                    <a:pt x="11404" y="5346"/>
                  </a:lnTo>
                  <a:lnTo>
                    <a:pt x="11137" y="5676"/>
                  </a:lnTo>
                  <a:lnTo>
                    <a:pt x="10934" y="5753"/>
                  </a:lnTo>
                  <a:lnTo>
                    <a:pt x="10198" y="5753"/>
                  </a:lnTo>
                  <a:lnTo>
                    <a:pt x="9906" y="5549"/>
                  </a:lnTo>
                  <a:lnTo>
                    <a:pt x="9664" y="4914"/>
                  </a:lnTo>
                  <a:lnTo>
                    <a:pt x="9626" y="4622"/>
                  </a:lnTo>
                  <a:lnTo>
                    <a:pt x="9626" y="3886"/>
                  </a:lnTo>
                  <a:lnTo>
                    <a:pt x="9664" y="3581"/>
                  </a:lnTo>
                  <a:lnTo>
                    <a:pt x="9918" y="2908"/>
                  </a:lnTo>
                  <a:lnTo>
                    <a:pt x="10210" y="2692"/>
                  </a:lnTo>
                  <a:lnTo>
                    <a:pt x="10947" y="2692"/>
                  </a:lnTo>
                  <a:lnTo>
                    <a:pt x="11176" y="2794"/>
                  </a:lnTo>
                  <a:lnTo>
                    <a:pt x="11430" y="3149"/>
                  </a:lnTo>
                  <a:lnTo>
                    <a:pt x="11480" y="3314"/>
                  </a:lnTo>
                  <a:lnTo>
                    <a:pt x="11506" y="3492"/>
                  </a:lnTo>
                  <a:lnTo>
                    <a:pt x="12839" y="3492"/>
                  </a:lnTo>
                  <a:close/>
                </a:path>
                <a:path w="34289" h="6985">
                  <a:moveTo>
                    <a:pt x="18021" y="6667"/>
                  </a:moveTo>
                  <a:lnTo>
                    <a:pt x="17970" y="6438"/>
                  </a:lnTo>
                  <a:lnTo>
                    <a:pt x="17767" y="6083"/>
                  </a:lnTo>
                  <a:lnTo>
                    <a:pt x="17767" y="5880"/>
                  </a:lnTo>
                  <a:lnTo>
                    <a:pt x="17754" y="4254"/>
                  </a:lnTo>
                  <a:lnTo>
                    <a:pt x="17754" y="2641"/>
                  </a:lnTo>
                  <a:lnTo>
                    <a:pt x="17538" y="2133"/>
                  </a:lnTo>
                  <a:lnTo>
                    <a:pt x="16700" y="1714"/>
                  </a:lnTo>
                  <a:lnTo>
                    <a:pt x="16459" y="1663"/>
                  </a:lnTo>
                  <a:lnTo>
                    <a:pt x="16459" y="4254"/>
                  </a:lnTo>
                  <a:lnTo>
                    <a:pt x="16446" y="5181"/>
                  </a:lnTo>
                  <a:lnTo>
                    <a:pt x="16319" y="5473"/>
                  </a:lnTo>
                  <a:lnTo>
                    <a:pt x="15849" y="5803"/>
                  </a:lnTo>
                  <a:lnTo>
                    <a:pt x="15595" y="5880"/>
                  </a:lnTo>
                  <a:lnTo>
                    <a:pt x="15151" y="5880"/>
                  </a:lnTo>
                  <a:lnTo>
                    <a:pt x="14998" y="5829"/>
                  </a:lnTo>
                  <a:lnTo>
                    <a:pt x="14744" y="5638"/>
                  </a:lnTo>
                  <a:lnTo>
                    <a:pt x="14782" y="4826"/>
                  </a:lnTo>
                  <a:lnTo>
                    <a:pt x="15113" y="4635"/>
                  </a:lnTo>
                  <a:lnTo>
                    <a:pt x="15303" y="4572"/>
                  </a:lnTo>
                  <a:lnTo>
                    <a:pt x="16116" y="4419"/>
                  </a:lnTo>
                  <a:lnTo>
                    <a:pt x="16459" y="4254"/>
                  </a:lnTo>
                  <a:lnTo>
                    <a:pt x="16459" y="1663"/>
                  </a:lnTo>
                  <a:lnTo>
                    <a:pt x="16217" y="1600"/>
                  </a:lnTo>
                  <a:lnTo>
                    <a:pt x="14846" y="1600"/>
                  </a:lnTo>
                  <a:lnTo>
                    <a:pt x="14249" y="1816"/>
                  </a:lnTo>
                  <a:lnTo>
                    <a:pt x="13703" y="2540"/>
                  </a:lnTo>
                  <a:lnTo>
                    <a:pt x="13576" y="2882"/>
                  </a:lnTo>
                  <a:lnTo>
                    <a:pt x="13550" y="3314"/>
                  </a:lnTo>
                  <a:lnTo>
                    <a:pt x="14795" y="3314"/>
                  </a:lnTo>
                  <a:lnTo>
                    <a:pt x="14884" y="2984"/>
                  </a:lnTo>
                  <a:lnTo>
                    <a:pt x="15113" y="2717"/>
                  </a:lnTo>
                  <a:lnTo>
                    <a:pt x="15316" y="2641"/>
                  </a:lnTo>
                  <a:lnTo>
                    <a:pt x="15900" y="2641"/>
                  </a:lnTo>
                  <a:lnTo>
                    <a:pt x="16103" y="2679"/>
                  </a:lnTo>
                  <a:lnTo>
                    <a:pt x="16383" y="2832"/>
                  </a:lnTo>
                  <a:lnTo>
                    <a:pt x="16370" y="3467"/>
                  </a:lnTo>
                  <a:lnTo>
                    <a:pt x="16078" y="3594"/>
                  </a:lnTo>
                  <a:lnTo>
                    <a:pt x="14732" y="3771"/>
                  </a:lnTo>
                  <a:lnTo>
                    <a:pt x="14351" y="3886"/>
                  </a:lnTo>
                  <a:lnTo>
                    <a:pt x="13627" y="4305"/>
                  </a:lnTo>
                  <a:lnTo>
                    <a:pt x="13436" y="4635"/>
                  </a:lnTo>
                  <a:lnTo>
                    <a:pt x="13538" y="6184"/>
                  </a:lnTo>
                  <a:lnTo>
                    <a:pt x="14122" y="6692"/>
                  </a:lnTo>
                  <a:lnTo>
                    <a:pt x="14490" y="6819"/>
                  </a:lnTo>
                  <a:lnTo>
                    <a:pt x="15290" y="6819"/>
                  </a:lnTo>
                  <a:lnTo>
                    <a:pt x="15608" y="6743"/>
                  </a:lnTo>
                  <a:lnTo>
                    <a:pt x="16192" y="6388"/>
                  </a:lnTo>
                  <a:lnTo>
                    <a:pt x="16497" y="6083"/>
                  </a:lnTo>
                  <a:lnTo>
                    <a:pt x="16624" y="6667"/>
                  </a:lnTo>
                  <a:lnTo>
                    <a:pt x="18021" y="6667"/>
                  </a:lnTo>
                  <a:close/>
                </a:path>
                <a:path w="34289" h="6985">
                  <a:moveTo>
                    <a:pt x="23177" y="3492"/>
                  </a:moveTo>
                  <a:lnTo>
                    <a:pt x="23101" y="2781"/>
                  </a:lnTo>
                  <a:lnTo>
                    <a:pt x="22872" y="2298"/>
                  </a:lnTo>
                  <a:lnTo>
                    <a:pt x="22085" y="1739"/>
                  </a:lnTo>
                  <a:lnTo>
                    <a:pt x="21577" y="1600"/>
                  </a:lnTo>
                  <a:lnTo>
                    <a:pt x="20231" y="1600"/>
                  </a:lnTo>
                  <a:lnTo>
                    <a:pt x="19659" y="1841"/>
                  </a:lnTo>
                  <a:lnTo>
                    <a:pt x="18821" y="2781"/>
                  </a:lnTo>
                  <a:lnTo>
                    <a:pt x="18618" y="3441"/>
                  </a:lnTo>
                  <a:lnTo>
                    <a:pt x="18618" y="5041"/>
                  </a:lnTo>
                  <a:lnTo>
                    <a:pt x="18808" y="5664"/>
                  </a:lnTo>
                  <a:lnTo>
                    <a:pt x="19558" y="6604"/>
                  </a:lnTo>
                  <a:lnTo>
                    <a:pt x="20142" y="6845"/>
                  </a:lnTo>
                  <a:lnTo>
                    <a:pt x="21729" y="6845"/>
                  </a:lnTo>
                  <a:lnTo>
                    <a:pt x="21818" y="5130"/>
                  </a:lnTo>
                  <a:lnTo>
                    <a:pt x="21742" y="5346"/>
                  </a:lnTo>
                  <a:lnTo>
                    <a:pt x="21488" y="5676"/>
                  </a:lnTo>
                  <a:lnTo>
                    <a:pt x="21272" y="5753"/>
                  </a:lnTo>
                  <a:lnTo>
                    <a:pt x="20535" y="5753"/>
                  </a:lnTo>
                  <a:lnTo>
                    <a:pt x="20256" y="5549"/>
                  </a:lnTo>
                  <a:lnTo>
                    <a:pt x="20015" y="4914"/>
                  </a:lnTo>
                  <a:lnTo>
                    <a:pt x="19964" y="4622"/>
                  </a:lnTo>
                  <a:lnTo>
                    <a:pt x="19964" y="3886"/>
                  </a:lnTo>
                  <a:lnTo>
                    <a:pt x="20015" y="3581"/>
                  </a:lnTo>
                  <a:lnTo>
                    <a:pt x="20256" y="2908"/>
                  </a:lnTo>
                  <a:lnTo>
                    <a:pt x="20548" y="2692"/>
                  </a:lnTo>
                  <a:lnTo>
                    <a:pt x="21297" y="2692"/>
                  </a:lnTo>
                  <a:lnTo>
                    <a:pt x="21526" y="2794"/>
                  </a:lnTo>
                  <a:lnTo>
                    <a:pt x="21767" y="3149"/>
                  </a:lnTo>
                  <a:lnTo>
                    <a:pt x="21831" y="3314"/>
                  </a:lnTo>
                  <a:lnTo>
                    <a:pt x="21856" y="3492"/>
                  </a:lnTo>
                  <a:lnTo>
                    <a:pt x="23177" y="3492"/>
                  </a:lnTo>
                  <a:close/>
                </a:path>
                <a:path w="34289" h="6985">
                  <a:moveTo>
                    <a:pt x="28536" y="3314"/>
                  </a:moveTo>
                  <a:lnTo>
                    <a:pt x="27622" y="1752"/>
                  </a:lnTo>
                  <a:lnTo>
                    <a:pt x="27381" y="1651"/>
                  </a:lnTo>
                  <a:lnTo>
                    <a:pt x="27101" y="1587"/>
                  </a:lnTo>
                  <a:lnTo>
                    <a:pt x="26517" y="1587"/>
                  </a:lnTo>
                  <a:lnTo>
                    <a:pt x="26263" y="1651"/>
                  </a:lnTo>
                  <a:lnTo>
                    <a:pt x="25768" y="1879"/>
                  </a:lnTo>
                  <a:lnTo>
                    <a:pt x="25552" y="2082"/>
                  </a:lnTo>
                  <a:lnTo>
                    <a:pt x="25361" y="2362"/>
                  </a:lnTo>
                  <a:lnTo>
                    <a:pt x="25361" y="0"/>
                  </a:lnTo>
                  <a:lnTo>
                    <a:pt x="24079" y="0"/>
                  </a:lnTo>
                  <a:lnTo>
                    <a:pt x="24079" y="6667"/>
                  </a:lnTo>
                  <a:lnTo>
                    <a:pt x="25361" y="6667"/>
                  </a:lnTo>
                  <a:lnTo>
                    <a:pt x="25361" y="3568"/>
                  </a:lnTo>
                  <a:lnTo>
                    <a:pt x="25450" y="3238"/>
                  </a:lnTo>
                  <a:lnTo>
                    <a:pt x="25806" y="2781"/>
                  </a:lnTo>
                  <a:lnTo>
                    <a:pt x="26073" y="2667"/>
                  </a:lnTo>
                  <a:lnTo>
                    <a:pt x="26746" y="2667"/>
                  </a:lnTo>
                  <a:lnTo>
                    <a:pt x="26962" y="2781"/>
                  </a:lnTo>
                  <a:lnTo>
                    <a:pt x="27178" y="3175"/>
                  </a:lnTo>
                  <a:lnTo>
                    <a:pt x="27216" y="3390"/>
                  </a:lnTo>
                  <a:lnTo>
                    <a:pt x="27216" y="6667"/>
                  </a:lnTo>
                  <a:lnTo>
                    <a:pt x="28536" y="6667"/>
                  </a:lnTo>
                  <a:lnTo>
                    <a:pt x="28536" y="3314"/>
                  </a:lnTo>
                  <a:close/>
                </a:path>
                <a:path w="34289" h="6985">
                  <a:moveTo>
                    <a:pt x="34048" y="4559"/>
                  </a:moveTo>
                  <a:lnTo>
                    <a:pt x="34023" y="3695"/>
                  </a:lnTo>
                  <a:lnTo>
                    <a:pt x="33921" y="3124"/>
                  </a:lnTo>
                  <a:lnTo>
                    <a:pt x="33820" y="2844"/>
                  </a:lnTo>
                  <a:lnTo>
                    <a:pt x="33693" y="2654"/>
                  </a:lnTo>
                  <a:lnTo>
                    <a:pt x="33413" y="2209"/>
                  </a:lnTo>
                  <a:lnTo>
                    <a:pt x="33147" y="1981"/>
                  </a:lnTo>
                  <a:lnTo>
                    <a:pt x="32702" y="1778"/>
                  </a:lnTo>
                  <a:lnTo>
                    <a:pt x="32702" y="3695"/>
                  </a:lnTo>
                  <a:lnTo>
                    <a:pt x="30695" y="3695"/>
                  </a:lnTo>
                  <a:lnTo>
                    <a:pt x="30734" y="3390"/>
                  </a:lnTo>
                  <a:lnTo>
                    <a:pt x="30861" y="3098"/>
                  </a:lnTo>
                  <a:lnTo>
                    <a:pt x="31165" y="2755"/>
                  </a:lnTo>
                  <a:lnTo>
                    <a:pt x="31407" y="2654"/>
                  </a:lnTo>
                  <a:lnTo>
                    <a:pt x="31978" y="2654"/>
                  </a:lnTo>
                  <a:lnTo>
                    <a:pt x="32207" y="2755"/>
                  </a:lnTo>
                  <a:lnTo>
                    <a:pt x="32575" y="3098"/>
                  </a:lnTo>
                  <a:lnTo>
                    <a:pt x="32689" y="3390"/>
                  </a:lnTo>
                  <a:lnTo>
                    <a:pt x="32702" y="3695"/>
                  </a:lnTo>
                  <a:lnTo>
                    <a:pt x="32702" y="1778"/>
                  </a:lnTo>
                  <a:lnTo>
                    <a:pt x="32486" y="1663"/>
                  </a:lnTo>
                  <a:lnTo>
                    <a:pt x="32118" y="1587"/>
                  </a:lnTo>
                  <a:lnTo>
                    <a:pt x="31013" y="1587"/>
                  </a:lnTo>
                  <a:lnTo>
                    <a:pt x="30441" y="1816"/>
                  </a:lnTo>
                  <a:lnTo>
                    <a:pt x="29641" y="2654"/>
                  </a:lnTo>
                  <a:lnTo>
                    <a:pt x="29540" y="2844"/>
                  </a:lnTo>
                  <a:lnTo>
                    <a:pt x="29425" y="3187"/>
                  </a:lnTo>
                  <a:lnTo>
                    <a:pt x="29489" y="5511"/>
                  </a:lnTo>
                  <a:lnTo>
                    <a:pt x="29603" y="5816"/>
                  </a:lnTo>
                  <a:lnTo>
                    <a:pt x="30556" y="6629"/>
                  </a:lnTo>
                  <a:lnTo>
                    <a:pt x="31115" y="6832"/>
                  </a:lnTo>
                  <a:lnTo>
                    <a:pt x="32512" y="6832"/>
                  </a:lnTo>
                  <a:lnTo>
                    <a:pt x="33096" y="6591"/>
                  </a:lnTo>
                  <a:lnTo>
                    <a:pt x="33807" y="5778"/>
                  </a:lnTo>
                  <a:lnTo>
                    <a:pt x="33947" y="5511"/>
                  </a:lnTo>
                  <a:lnTo>
                    <a:pt x="33985" y="5219"/>
                  </a:lnTo>
                  <a:lnTo>
                    <a:pt x="32664" y="5219"/>
                  </a:lnTo>
                  <a:lnTo>
                    <a:pt x="32473" y="5511"/>
                  </a:lnTo>
                  <a:lnTo>
                    <a:pt x="32258" y="5702"/>
                  </a:lnTo>
                  <a:lnTo>
                    <a:pt x="32042" y="5778"/>
                  </a:lnTo>
                  <a:lnTo>
                    <a:pt x="31521" y="5778"/>
                  </a:lnTo>
                  <a:lnTo>
                    <a:pt x="31305" y="5715"/>
                  </a:lnTo>
                  <a:lnTo>
                    <a:pt x="30835" y="5397"/>
                  </a:lnTo>
                  <a:lnTo>
                    <a:pt x="30746" y="5219"/>
                  </a:lnTo>
                  <a:lnTo>
                    <a:pt x="30657" y="4559"/>
                  </a:lnTo>
                  <a:lnTo>
                    <a:pt x="34048" y="4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5339135" y="2394698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5234178" y="2410650"/>
              <a:ext cx="106045" cy="22225"/>
            </a:xfrm>
            <a:custGeom>
              <a:avLst/>
              <a:gdLst/>
              <a:ahLst/>
              <a:cxnLst/>
              <a:rect l="l" t="t" r="r" b="b"/>
              <a:pathLst>
                <a:path w="106045" h="22225">
                  <a:moveTo>
                    <a:pt x="4127" y="17259"/>
                  </a:moveTo>
                  <a:lnTo>
                    <a:pt x="3314" y="17259"/>
                  </a:lnTo>
                  <a:lnTo>
                    <a:pt x="2057" y="20878"/>
                  </a:lnTo>
                  <a:lnTo>
                    <a:pt x="863" y="17259"/>
                  </a:lnTo>
                  <a:lnTo>
                    <a:pt x="0" y="17259"/>
                  </a:lnTo>
                  <a:lnTo>
                    <a:pt x="1638" y="21717"/>
                  </a:lnTo>
                  <a:lnTo>
                    <a:pt x="2438" y="21717"/>
                  </a:lnTo>
                  <a:lnTo>
                    <a:pt x="4127" y="17259"/>
                  </a:lnTo>
                  <a:close/>
                </a:path>
                <a:path w="106045" h="22225">
                  <a:moveTo>
                    <a:pt x="4191" y="6210"/>
                  </a:moveTo>
                  <a:lnTo>
                    <a:pt x="2374" y="3429"/>
                  </a:lnTo>
                  <a:lnTo>
                    <a:pt x="4089" y="1752"/>
                  </a:lnTo>
                  <a:lnTo>
                    <a:pt x="3136" y="1752"/>
                  </a:lnTo>
                  <a:lnTo>
                    <a:pt x="1206" y="3657"/>
                  </a:lnTo>
                  <a:lnTo>
                    <a:pt x="1206" y="101"/>
                  </a:lnTo>
                  <a:lnTo>
                    <a:pt x="495" y="101"/>
                  </a:lnTo>
                  <a:lnTo>
                    <a:pt x="495" y="6210"/>
                  </a:lnTo>
                  <a:lnTo>
                    <a:pt x="1206" y="6210"/>
                  </a:lnTo>
                  <a:lnTo>
                    <a:pt x="1206" y="4546"/>
                  </a:lnTo>
                  <a:lnTo>
                    <a:pt x="1841" y="3962"/>
                  </a:lnTo>
                  <a:lnTo>
                    <a:pt x="3225" y="6210"/>
                  </a:lnTo>
                  <a:lnTo>
                    <a:pt x="4191" y="6210"/>
                  </a:lnTo>
                  <a:close/>
                </a:path>
                <a:path w="106045" h="22225">
                  <a:moveTo>
                    <a:pt x="8585" y="4229"/>
                  </a:moveTo>
                  <a:lnTo>
                    <a:pt x="7810" y="2019"/>
                  </a:lnTo>
                  <a:lnTo>
                    <a:pt x="7810" y="3632"/>
                  </a:lnTo>
                  <a:lnTo>
                    <a:pt x="5334" y="3632"/>
                  </a:lnTo>
                  <a:lnTo>
                    <a:pt x="5346" y="3302"/>
                  </a:lnTo>
                  <a:lnTo>
                    <a:pt x="5473" y="2933"/>
                  </a:lnTo>
                  <a:lnTo>
                    <a:pt x="5943" y="2438"/>
                  </a:lnTo>
                  <a:lnTo>
                    <a:pt x="6235" y="2311"/>
                  </a:lnTo>
                  <a:lnTo>
                    <a:pt x="7061" y="2311"/>
                  </a:lnTo>
                  <a:lnTo>
                    <a:pt x="7404" y="2489"/>
                  </a:lnTo>
                  <a:lnTo>
                    <a:pt x="7658" y="2946"/>
                  </a:lnTo>
                  <a:lnTo>
                    <a:pt x="7772" y="3251"/>
                  </a:lnTo>
                  <a:lnTo>
                    <a:pt x="7810" y="3632"/>
                  </a:lnTo>
                  <a:lnTo>
                    <a:pt x="7810" y="2019"/>
                  </a:lnTo>
                  <a:lnTo>
                    <a:pt x="7239" y="1727"/>
                  </a:lnTo>
                  <a:lnTo>
                    <a:pt x="6946" y="1651"/>
                  </a:lnTo>
                  <a:lnTo>
                    <a:pt x="5994" y="1651"/>
                  </a:lnTo>
                  <a:lnTo>
                    <a:pt x="5486" y="1879"/>
                  </a:lnTo>
                  <a:lnTo>
                    <a:pt x="4711" y="2781"/>
                  </a:lnTo>
                  <a:lnTo>
                    <a:pt x="4622" y="3048"/>
                  </a:lnTo>
                  <a:lnTo>
                    <a:pt x="4711" y="5372"/>
                  </a:lnTo>
                  <a:lnTo>
                    <a:pt x="5486" y="6172"/>
                  </a:lnTo>
                  <a:lnTo>
                    <a:pt x="5956" y="6375"/>
                  </a:lnTo>
                  <a:lnTo>
                    <a:pt x="6731" y="6375"/>
                  </a:lnTo>
                  <a:lnTo>
                    <a:pt x="8521" y="4813"/>
                  </a:lnTo>
                  <a:lnTo>
                    <a:pt x="7785" y="4813"/>
                  </a:lnTo>
                  <a:lnTo>
                    <a:pt x="7721" y="5041"/>
                  </a:lnTo>
                  <a:lnTo>
                    <a:pt x="7645" y="5194"/>
                  </a:lnTo>
                  <a:lnTo>
                    <a:pt x="7277" y="5600"/>
                  </a:lnTo>
                  <a:lnTo>
                    <a:pt x="6959" y="5727"/>
                  </a:lnTo>
                  <a:lnTo>
                    <a:pt x="6146" y="5727"/>
                  </a:lnTo>
                  <a:lnTo>
                    <a:pt x="5867" y="5600"/>
                  </a:lnTo>
                  <a:lnTo>
                    <a:pt x="5435" y="5041"/>
                  </a:lnTo>
                  <a:lnTo>
                    <a:pt x="5321" y="4229"/>
                  </a:lnTo>
                  <a:lnTo>
                    <a:pt x="8585" y="4229"/>
                  </a:lnTo>
                  <a:close/>
                </a:path>
                <a:path w="106045" h="22225">
                  <a:moveTo>
                    <a:pt x="8775" y="21183"/>
                  </a:moveTo>
                  <a:lnTo>
                    <a:pt x="8420" y="21209"/>
                  </a:lnTo>
                  <a:lnTo>
                    <a:pt x="8280" y="19443"/>
                  </a:lnTo>
                  <a:lnTo>
                    <a:pt x="8191" y="17780"/>
                  </a:lnTo>
                  <a:lnTo>
                    <a:pt x="8115" y="17640"/>
                  </a:lnTo>
                  <a:lnTo>
                    <a:pt x="7531" y="17297"/>
                  </a:lnTo>
                  <a:lnTo>
                    <a:pt x="7531" y="19443"/>
                  </a:lnTo>
                  <a:lnTo>
                    <a:pt x="7531" y="20510"/>
                  </a:lnTo>
                  <a:lnTo>
                    <a:pt x="7327" y="20840"/>
                  </a:lnTo>
                  <a:lnTo>
                    <a:pt x="6654" y="21158"/>
                  </a:lnTo>
                  <a:lnTo>
                    <a:pt x="6400" y="21221"/>
                  </a:lnTo>
                  <a:lnTo>
                    <a:pt x="5930" y="21221"/>
                  </a:lnTo>
                  <a:lnTo>
                    <a:pt x="5803" y="21183"/>
                  </a:lnTo>
                  <a:lnTo>
                    <a:pt x="5575" y="21043"/>
                  </a:lnTo>
                  <a:lnTo>
                    <a:pt x="5461" y="20027"/>
                  </a:lnTo>
                  <a:lnTo>
                    <a:pt x="5829" y="19824"/>
                  </a:lnTo>
                  <a:lnTo>
                    <a:pt x="6032" y="19773"/>
                  </a:lnTo>
                  <a:lnTo>
                    <a:pt x="6896" y="19659"/>
                  </a:lnTo>
                  <a:lnTo>
                    <a:pt x="7315" y="19545"/>
                  </a:lnTo>
                  <a:lnTo>
                    <a:pt x="7531" y="19443"/>
                  </a:lnTo>
                  <a:lnTo>
                    <a:pt x="7531" y="17297"/>
                  </a:lnTo>
                  <a:lnTo>
                    <a:pt x="7035" y="17145"/>
                  </a:lnTo>
                  <a:lnTo>
                    <a:pt x="6070" y="17145"/>
                  </a:lnTo>
                  <a:lnTo>
                    <a:pt x="4787" y="18618"/>
                  </a:lnTo>
                  <a:lnTo>
                    <a:pt x="5486" y="18618"/>
                  </a:lnTo>
                  <a:lnTo>
                    <a:pt x="5575" y="18211"/>
                  </a:lnTo>
                  <a:lnTo>
                    <a:pt x="5829" y="17881"/>
                  </a:lnTo>
                  <a:lnTo>
                    <a:pt x="6108" y="17780"/>
                  </a:lnTo>
                  <a:lnTo>
                    <a:pt x="6845" y="17780"/>
                  </a:lnTo>
                  <a:lnTo>
                    <a:pt x="7099" y="17830"/>
                  </a:lnTo>
                  <a:lnTo>
                    <a:pt x="7454" y="18072"/>
                  </a:lnTo>
                  <a:lnTo>
                    <a:pt x="7442" y="18910"/>
                  </a:lnTo>
                  <a:lnTo>
                    <a:pt x="5537" y="19215"/>
                  </a:lnTo>
                  <a:lnTo>
                    <a:pt x="5207" y="19354"/>
                  </a:lnTo>
                  <a:lnTo>
                    <a:pt x="4686" y="19824"/>
                  </a:lnTo>
                  <a:lnTo>
                    <a:pt x="4787" y="21323"/>
                  </a:lnTo>
                  <a:lnTo>
                    <a:pt x="5194" y="21717"/>
                  </a:lnTo>
                  <a:lnTo>
                    <a:pt x="5549" y="21856"/>
                  </a:lnTo>
                  <a:lnTo>
                    <a:pt x="6311" y="21856"/>
                  </a:lnTo>
                  <a:lnTo>
                    <a:pt x="6629" y="21780"/>
                  </a:lnTo>
                  <a:lnTo>
                    <a:pt x="7200" y="21488"/>
                  </a:lnTo>
                  <a:lnTo>
                    <a:pt x="7416" y="21323"/>
                  </a:lnTo>
                  <a:lnTo>
                    <a:pt x="7569" y="21120"/>
                  </a:lnTo>
                  <a:lnTo>
                    <a:pt x="7670" y="21488"/>
                  </a:lnTo>
                  <a:lnTo>
                    <a:pt x="7810" y="21717"/>
                  </a:lnTo>
                  <a:lnTo>
                    <a:pt x="8001" y="21805"/>
                  </a:lnTo>
                  <a:lnTo>
                    <a:pt x="8369" y="21805"/>
                  </a:lnTo>
                  <a:lnTo>
                    <a:pt x="8750" y="21742"/>
                  </a:lnTo>
                  <a:lnTo>
                    <a:pt x="8775" y="21209"/>
                  </a:lnTo>
                  <a:close/>
                </a:path>
                <a:path w="106045" h="22225">
                  <a:moveTo>
                    <a:pt x="10274" y="15595"/>
                  </a:moveTo>
                  <a:lnTo>
                    <a:pt x="9525" y="15595"/>
                  </a:lnTo>
                  <a:lnTo>
                    <a:pt x="9525" y="21717"/>
                  </a:lnTo>
                  <a:lnTo>
                    <a:pt x="10274" y="21717"/>
                  </a:lnTo>
                  <a:lnTo>
                    <a:pt x="10274" y="15595"/>
                  </a:lnTo>
                  <a:close/>
                </a:path>
                <a:path w="106045" h="22225">
                  <a:moveTo>
                    <a:pt x="13119" y="1752"/>
                  </a:moveTo>
                  <a:lnTo>
                    <a:pt x="12293" y="1752"/>
                  </a:lnTo>
                  <a:lnTo>
                    <a:pt x="11087" y="5384"/>
                  </a:lnTo>
                  <a:lnTo>
                    <a:pt x="9893" y="1752"/>
                  </a:lnTo>
                  <a:lnTo>
                    <a:pt x="9042" y="1752"/>
                  </a:lnTo>
                  <a:lnTo>
                    <a:pt x="10693" y="6337"/>
                  </a:lnTo>
                  <a:lnTo>
                    <a:pt x="10375" y="7124"/>
                  </a:lnTo>
                  <a:lnTo>
                    <a:pt x="10261" y="7264"/>
                  </a:lnTo>
                  <a:lnTo>
                    <a:pt x="10121" y="7353"/>
                  </a:lnTo>
                  <a:lnTo>
                    <a:pt x="9791" y="7378"/>
                  </a:lnTo>
                  <a:lnTo>
                    <a:pt x="9448" y="7302"/>
                  </a:lnTo>
                  <a:lnTo>
                    <a:pt x="9448" y="7975"/>
                  </a:lnTo>
                  <a:lnTo>
                    <a:pt x="9652" y="8026"/>
                  </a:lnTo>
                  <a:lnTo>
                    <a:pt x="10337" y="8039"/>
                  </a:lnTo>
                  <a:lnTo>
                    <a:pt x="10642" y="7912"/>
                  </a:lnTo>
                  <a:lnTo>
                    <a:pt x="10998" y="7416"/>
                  </a:lnTo>
                  <a:lnTo>
                    <a:pt x="11303" y="6718"/>
                  </a:lnTo>
                  <a:lnTo>
                    <a:pt x="11912" y="5105"/>
                  </a:lnTo>
                  <a:lnTo>
                    <a:pt x="13119" y="1752"/>
                  </a:lnTo>
                  <a:close/>
                </a:path>
                <a:path w="106045" h="22225">
                  <a:moveTo>
                    <a:pt x="14973" y="17259"/>
                  </a:moveTo>
                  <a:lnTo>
                    <a:pt x="14224" y="17259"/>
                  </a:lnTo>
                  <a:lnTo>
                    <a:pt x="14224" y="19875"/>
                  </a:lnTo>
                  <a:lnTo>
                    <a:pt x="14173" y="20218"/>
                  </a:lnTo>
                  <a:lnTo>
                    <a:pt x="13881" y="20942"/>
                  </a:lnTo>
                  <a:lnTo>
                    <a:pt x="13525" y="21170"/>
                  </a:lnTo>
                  <a:lnTo>
                    <a:pt x="12636" y="21170"/>
                  </a:lnTo>
                  <a:lnTo>
                    <a:pt x="12395" y="21043"/>
                  </a:lnTo>
                  <a:lnTo>
                    <a:pt x="12192" y="20624"/>
                  </a:lnTo>
                  <a:lnTo>
                    <a:pt x="12153" y="20447"/>
                  </a:lnTo>
                  <a:lnTo>
                    <a:pt x="12153" y="17259"/>
                  </a:lnTo>
                  <a:lnTo>
                    <a:pt x="11391" y="17259"/>
                  </a:lnTo>
                  <a:lnTo>
                    <a:pt x="11391" y="20662"/>
                  </a:lnTo>
                  <a:lnTo>
                    <a:pt x="11455" y="20967"/>
                  </a:lnTo>
                  <a:lnTo>
                    <a:pt x="11798" y="21615"/>
                  </a:lnTo>
                  <a:lnTo>
                    <a:pt x="12230" y="21831"/>
                  </a:lnTo>
                  <a:lnTo>
                    <a:pt x="13271" y="21831"/>
                  </a:lnTo>
                  <a:lnTo>
                    <a:pt x="13627" y="21717"/>
                  </a:lnTo>
                  <a:lnTo>
                    <a:pt x="14058" y="21361"/>
                  </a:lnTo>
                  <a:lnTo>
                    <a:pt x="14173" y="21221"/>
                  </a:lnTo>
                  <a:lnTo>
                    <a:pt x="14274" y="21056"/>
                  </a:lnTo>
                  <a:lnTo>
                    <a:pt x="14262" y="21717"/>
                  </a:lnTo>
                  <a:lnTo>
                    <a:pt x="14973" y="21717"/>
                  </a:lnTo>
                  <a:lnTo>
                    <a:pt x="14973" y="17259"/>
                  </a:lnTo>
                  <a:close/>
                </a:path>
                <a:path w="106045" h="22225">
                  <a:moveTo>
                    <a:pt x="17399" y="2908"/>
                  </a:moveTo>
                  <a:lnTo>
                    <a:pt x="17348" y="2552"/>
                  </a:lnTo>
                  <a:lnTo>
                    <a:pt x="17005" y="1879"/>
                  </a:lnTo>
                  <a:lnTo>
                    <a:pt x="16573" y="1651"/>
                  </a:lnTo>
                  <a:lnTo>
                    <a:pt x="15646" y="1651"/>
                  </a:lnTo>
                  <a:lnTo>
                    <a:pt x="15392" y="1714"/>
                  </a:lnTo>
                  <a:lnTo>
                    <a:pt x="14922" y="1943"/>
                  </a:lnTo>
                  <a:lnTo>
                    <a:pt x="14693" y="2133"/>
                  </a:lnTo>
                  <a:lnTo>
                    <a:pt x="14478" y="2387"/>
                  </a:lnTo>
                  <a:lnTo>
                    <a:pt x="14478" y="1752"/>
                  </a:lnTo>
                  <a:lnTo>
                    <a:pt x="13766" y="1752"/>
                  </a:lnTo>
                  <a:lnTo>
                    <a:pt x="13766" y="6210"/>
                  </a:lnTo>
                  <a:lnTo>
                    <a:pt x="14516" y="6210"/>
                  </a:lnTo>
                  <a:lnTo>
                    <a:pt x="14516" y="3594"/>
                  </a:lnTo>
                  <a:lnTo>
                    <a:pt x="14541" y="3365"/>
                  </a:lnTo>
                  <a:lnTo>
                    <a:pt x="15621" y="2336"/>
                  </a:lnTo>
                  <a:lnTo>
                    <a:pt x="16141" y="2336"/>
                  </a:lnTo>
                  <a:lnTo>
                    <a:pt x="16383" y="2476"/>
                  </a:lnTo>
                  <a:lnTo>
                    <a:pt x="16598" y="2921"/>
                  </a:lnTo>
                  <a:lnTo>
                    <a:pt x="16637" y="3136"/>
                  </a:lnTo>
                  <a:lnTo>
                    <a:pt x="16637" y="6210"/>
                  </a:lnTo>
                  <a:lnTo>
                    <a:pt x="17399" y="6210"/>
                  </a:lnTo>
                  <a:lnTo>
                    <a:pt x="17399" y="2908"/>
                  </a:lnTo>
                  <a:close/>
                </a:path>
                <a:path w="106045" h="22225">
                  <a:moveTo>
                    <a:pt x="19964" y="19723"/>
                  </a:moveTo>
                  <a:lnTo>
                    <a:pt x="19215" y="17526"/>
                  </a:lnTo>
                  <a:lnTo>
                    <a:pt x="19189" y="19126"/>
                  </a:lnTo>
                  <a:lnTo>
                    <a:pt x="16713" y="19126"/>
                  </a:lnTo>
                  <a:lnTo>
                    <a:pt x="16725" y="18808"/>
                  </a:lnTo>
                  <a:lnTo>
                    <a:pt x="16852" y="18427"/>
                  </a:lnTo>
                  <a:lnTo>
                    <a:pt x="17322" y="17932"/>
                  </a:lnTo>
                  <a:lnTo>
                    <a:pt x="17614" y="17805"/>
                  </a:lnTo>
                  <a:lnTo>
                    <a:pt x="18427" y="17805"/>
                  </a:lnTo>
                  <a:lnTo>
                    <a:pt x="18770" y="17995"/>
                  </a:lnTo>
                  <a:lnTo>
                    <a:pt x="19024" y="18440"/>
                  </a:lnTo>
                  <a:lnTo>
                    <a:pt x="19138" y="18745"/>
                  </a:lnTo>
                  <a:lnTo>
                    <a:pt x="19189" y="19126"/>
                  </a:lnTo>
                  <a:lnTo>
                    <a:pt x="19189" y="17526"/>
                  </a:lnTo>
                  <a:lnTo>
                    <a:pt x="18618" y="17233"/>
                  </a:lnTo>
                  <a:lnTo>
                    <a:pt x="18313" y="17157"/>
                  </a:lnTo>
                  <a:lnTo>
                    <a:pt x="17373" y="17157"/>
                  </a:lnTo>
                  <a:lnTo>
                    <a:pt x="16865" y="17373"/>
                  </a:lnTo>
                  <a:lnTo>
                    <a:pt x="16090" y="18275"/>
                  </a:lnTo>
                  <a:lnTo>
                    <a:pt x="16002" y="18542"/>
                  </a:lnTo>
                  <a:lnTo>
                    <a:pt x="16078" y="20866"/>
                  </a:lnTo>
                  <a:lnTo>
                    <a:pt x="16852" y="21666"/>
                  </a:lnTo>
                  <a:lnTo>
                    <a:pt x="17322" y="21869"/>
                  </a:lnTo>
                  <a:lnTo>
                    <a:pt x="18110" y="21869"/>
                  </a:lnTo>
                  <a:lnTo>
                    <a:pt x="19900" y="20307"/>
                  </a:lnTo>
                  <a:lnTo>
                    <a:pt x="19164" y="20307"/>
                  </a:lnTo>
                  <a:lnTo>
                    <a:pt x="19088" y="20535"/>
                  </a:lnTo>
                  <a:lnTo>
                    <a:pt x="19011" y="20688"/>
                  </a:lnTo>
                  <a:lnTo>
                    <a:pt x="18643" y="21094"/>
                  </a:lnTo>
                  <a:lnTo>
                    <a:pt x="18338" y="21221"/>
                  </a:lnTo>
                  <a:lnTo>
                    <a:pt x="17526" y="21221"/>
                  </a:lnTo>
                  <a:lnTo>
                    <a:pt x="17233" y="21094"/>
                  </a:lnTo>
                  <a:lnTo>
                    <a:pt x="16814" y="20535"/>
                  </a:lnTo>
                  <a:lnTo>
                    <a:pt x="16700" y="19723"/>
                  </a:lnTo>
                  <a:lnTo>
                    <a:pt x="19964" y="19723"/>
                  </a:lnTo>
                  <a:close/>
                </a:path>
                <a:path w="106045" h="22225">
                  <a:moveTo>
                    <a:pt x="22517" y="5676"/>
                  </a:moveTo>
                  <a:lnTo>
                    <a:pt x="22161" y="5702"/>
                  </a:lnTo>
                  <a:lnTo>
                    <a:pt x="22021" y="3949"/>
                  </a:lnTo>
                  <a:lnTo>
                    <a:pt x="21932" y="2286"/>
                  </a:lnTo>
                  <a:lnTo>
                    <a:pt x="21869" y="2146"/>
                  </a:lnTo>
                  <a:lnTo>
                    <a:pt x="21272" y="1790"/>
                  </a:lnTo>
                  <a:lnTo>
                    <a:pt x="21272" y="3949"/>
                  </a:lnTo>
                  <a:lnTo>
                    <a:pt x="21272" y="5003"/>
                  </a:lnTo>
                  <a:lnTo>
                    <a:pt x="21069" y="5334"/>
                  </a:lnTo>
                  <a:lnTo>
                    <a:pt x="20396" y="5664"/>
                  </a:lnTo>
                  <a:lnTo>
                    <a:pt x="20142" y="5727"/>
                  </a:lnTo>
                  <a:lnTo>
                    <a:pt x="19672" y="5727"/>
                  </a:lnTo>
                  <a:lnTo>
                    <a:pt x="19545" y="5689"/>
                  </a:lnTo>
                  <a:lnTo>
                    <a:pt x="19316" y="5537"/>
                  </a:lnTo>
                  <a:lnTo>
                    <a:pt x="19202" y="4533"/>
                  </a:lnTo>
                  <a:lnTo>
                    <a:pt x="19570" y="4330"/>
                  </a:lnTo>
                  <a:lnTo>
                    <a:pt x="19773" y="4267"/>
                  </a:lnTo>
                  <a:lnTo>
                    <a:pt x="20637" y="4165"/>
                  </a:lnTo>
                  <a:lnTo>
                    <a:pt x="21056" y="4051"/>
                  </a:lnTo>
                  <a:lnTo>
                    <a:pt x="21272" y="3949"/>
                  </a:lnTo>
                  <a:lnTo>
                    <a:pt x="21272" y="1790"/>
                  </a:lnTo>
                  <a:lnTo>
                    <a:pt x="20777" y="1651"/>
                  </a:lnTo>
                  <a:lnTo>
                    <a:pt x="19812" y="1651"/>
                  </a:lnTo>
                  <a:lnTo>
                    <a:pt x="18529" y="3124"/>
                  </a:lnTo>
                  <a:lnTo>
                    <a:pt x="19227" y="3124"/>
                  </a:lnTo>
                  <a:lnTo>
                    <a:pt x="19316" y="2717"/>
                  </a:lnTo>
                  <a:lnTo>
                    <a:pt x="19570" y="2387"/>
                  </a:lnTo>
                  <a:lnTo>
                    <a:pt x="19850" y="2286"/>
                  </a:lnTo>
                  <a:lnTo>
                    <a:pt x="20586" y="2286"/>
                  </a:lnTo>
                  <a:lnTo>
                    <a:pt x="20840" y="2336"/>
                  </a:lnTo>
                  <a:lnTo>
                    <a:pt x="21196" y="2565"/>
                  </a:lnTo>
                  <a:lnTo>
                    <a:pt x="21183" y="3416"/>
                  </a:lnTo>
                  <a:lnTo>
                    <a:pt x="19278" y="3721"/>
                  </a:lnTo>
                  <a:lnTo>
                    <a:pt x="18948" y="3860"/>
                  </a:lnTo>
                  <a:lnTo>
                    <a:pt x="18427" y="4330"/>
                  </a:lnTo>
                  <a:lnTo>
                    <a:pt x="18529" y="5829"/>
                  </a:lnTo>
                  <a:lnTo>
                    <a:pt x="18935" y="6223"/>
                  </a:lnTo>
                  <a:lnTo>
                    <a:pt x="19291" y="6362"/>
                  </a:lnTo>
                  <a:lnTo>
                    <a:pt x="20053" y="6362"/>
                  </a:lnTo>
                  <a:lnTo>
                    <a:pt x="20370" y="6286"/>
                  </a:lnTo>
                  <a:lnTo>
                    <a:pt x="20942" y="5994"/>
                  </a:lnTo>
                  <a:lnTo>
                    <a:pt x="21158" y="5829"/>
                  </a:lnTo>
                  <a:lnTo>
                    <a:pt x="21310" y="5626"/>
                  </a:lnTo>
                  <a:lnTo>
                    <a:pt x="21412" y="5994"/>
                  </a:lnTo>
                  <a:lnTo>
                    <a:pt x="21564" y="6223"/>
                  </a:lnTo>
                  <a:lnTo>
                    <a:pt x="21742" y="6311"/>
                  </a:lnTo>
                  <a:lnTo>
                    <a:pt x="22110" y="6311"/>
                  </a:lnTo>
                  <a:lnTo>
                    <a:pt x="22491" y="6235"/>
                  </a:lnTo>
                  <a:lnTo>
                    <a:pt x="22517" y="5702"/>
                  </a:lnTo>
                  <a:close/>
                </a:path>
                <a:path w="106045" h="22225">
                  <a:moveTo>
                    <a:pt x="29184" y="15595"/>
                  </a:moveTo>
                  <a:lnTo>
                    <a:pt x="28016" y="15595"/>
                  </a:lnTo>
                  <a:lnTo>
                    <a:pt x="26276" y="20764"/>
                  </a:lnTo>
                  <a:lnTo>
                    <a:pt x="24511" y="15595"/>
                  </a:lnTo>
                  <a:lnTo>
                    <a:pt x="23329" y="15595"/>
                  </a:lnTo>
                  <a:lnTo>
                    <a:pt x="23329" y="21717"/>
                  </a:lnTo>
                  <a:lnTo>
                    <a:pt x="24117" y="21717"/>
                  </a:lnTo>
                  <a:lnTo>
                    <a:pt x="24117" y="18097"/>
                  </a:lnTo>
                  <a:lnTo>
                    <a:pt x="24104" y="16560"/>
                  </a:lnTo>
                  <a:lnTo>
                    <a:pt x="25857" y="21717"/>
                  </a:lnTo>
                  <a:lnTo>
                    <a:pt x="26670" y="21717"/>
                  </a:lnTo>
                  <a:lnTo>
                    <a:pt x="28422" y="16560"/>
                  </a:lnTo>
                  <a:lnTo>
                    <a:pt x="28397" y="17767"/>
                  </a:lnTo>
                  <a:lnTo>
                    <a:pt x="28397" y="21717"/>
                  </a:lnTo>
                  <a:lnTo>
                    <a:pt x="29184" y="21717"/>
                  </a:lnTo>
                  <a:lnTo>
                    <a:pt x="29184" y="15595"/>
                  </a:lnTo>
                  <a:close/>
                </a:path>
                <a:path w="106045" h="22225">
                  <a:moveTo>
                    <a:pt x="29248" y="2857"/>
                  </a:moveTo>
                  <a:lnTo>
                    <a:pt x="29184" y="2540"/>
                  </a:lnTo>
                  <a:lnTo>
                    <a:pt x="28854" y="1879"/>
                  </a:lnTo>
                  <a:lnTo>
                    <a:pt x="28448" y="1651"/>
                  </a:lnTo>
                  <a:lnTo>
                    <a:pt x="27571" y="1651"/>
                  </a:lnTo>
                  <a:lnTo>
                    <a:pt x="27317" y="1714"/>
                  </a:lnTo>
                  <a:lnTo>
                    <a:pt x="26860" y="1943"/>
                  </a:lnTo>
                  <a:lnTo>
                    <a:pt x="26670" y="2120"/>
                  </a:lnTo>
                  <a:lnTo>
                    <a:pt x="26504" y="2362"/>
                  </a:lnTo>
                  <a:lnTo>
                    <a:pt x="26403" y="2171"/>
                  </a:lnTo>
                  <a:lnTo>
                    <a:pt x="26289" y="2019"/>
                  </a:lnTo>
                  <a:lnTo>
                    <a:pt x="25958" y="1752"/>
                  </a:lnTo>
                  <a:lnTo>
                    <a:pt x="25666" y="1651"/>
                  </a:lnTo>
                  <a:lnTo>
                    <a:pt x="25006" y="1651"/>
                  </a:lnTo>
                  <a:lnTo>
                    <a:pt x="24714" y="1739"/>
                  </a:lnTo>
                  <a:lnTo>
                    <a:pt x="24333" y="2019"/>
                  </a:lnTo>
                  <a:lnTo>
                    <a:pt x="24168" y="2171"/>
                  </a:lnTo>
                  <a:lnTo>
                    <a:pt x="23990" y="2387"/>
                  </a:lnTo>
                  <a:lnTo>
                    <a:pt x="23990" y="1752"/>
                  </a:lnTo>
                  <a:lnTo>
                    <a:pt x="23253" y="1752"/>
                  </a:lnTo>
                  <a:lnTo>
                    <a:pt x="23253" y="6210"/>
                  </a:lnTo>
                  <a:lnTo>
                    <a:pt x="24003" y="6210"/>
                  </a:lnTo>
                  <a:lnTo>
                    <a:pt x="24003" y="3276"/>
                  </a:lnTo>
                  <a:lnTo>
                    <a:pt x="24117" y="2882"/>
                  </a:lnTo>
                  <a:lnTo>
                    <a:pt x="24574" y="2438"/>
                  </a:lnTo>
                  <a:lnTo>
                    <a:pt x="24841" y="2336"/>
                  </a:lnTo>
                  <a:lnTo>
                    <a:pt x="25425" y="2336"/>
                  </a:lnTo>
                  <a:lnTo>
                    <a:pt x="25641" y="2438"/>
                  </a:lnTo>
                  <a:lnTo>
                    <a:pt x="25831" y="2781"/>
                  </a:lnTo>
                  <a:lnTo>
                    <a:pt x="25857" y="2997"/>
                  </a:lnTo>
                  <a:lnTo>
                    <a:pt x="25857" y="6210"/>
                  </a:lnTo>
                  <a:lnTo>
                    <a:pt x="26619" y="6210"/>
                  </a:lnTo>
                  <a:lnTo>
                    <a:pt x="26619" y="3162"/>
                  </a:lnTo>
                  <a:lnTo>
                    <a:pt x="26733" y="2832"/>
                  </a:lnTo>
                  <a:lnTo>
                    <a:pt x="27152" y="2438"/>
                  </a:lnTo>
                  <a:lnTo>
                    <a:pt x="27406" y="2336"/>
                  </a:lnTo>
                  <a:lnTo>
                    <a:pt x="27914" y="2336"/>
                  </a:lnTo>
                  <a:lnTo>
                    <a:pt x="28092" y="2400"/>
                  </a:lnTo>
                  <a:lnTo>
                    <a:pt x="28397" y="2616"/>
                  </a:lnTo>
                  <a:lnTo>
                    <a:pt x="28460" y="2819"/>
                  </a:lnTo>
                  <a:lnTo>
                    <a:pt x="28460" y="6210"/>
                  </a:lnTo>
                  <a:lnTo>
                    <a:pt x="29248" y="6210"/>
                  </a:lnTo>
                  <a:lnTo>
                    <a:pt x="29248" y="2857"/>
                  </a:lnTo>
                  <a:close/>
                </a:path>
                <a:path w="106045" h="22225">
                  <a:moveTo>
                    <a:pt x="34175" y="4229"/>
                  </a:moveTo>
                  <a:lnTo>
                    <a:pt x="34163" y="3632"/>
                  </a:lnTo>
                  <a:lnTo>
                    <a:pt x="34074" y="3048"/>
                  </a:lnTo>
                  <a:lnTo>
                    <a:pt x="33959" y="2679"/>
                  </a:lnTo>
                  <a:lnTo>
                    <a:pt x="33705" y="2311"/>
                  </a:lnTo>
                  <a:lnTo>
                    <a:pt x="33426" y="2032"/>
                  </a:lnTo>
                  <a:lnTo>
                    <a:pt x="33401" y="3632"/>
                  </a:lnTo>
                  <a:lnTo>
                    <a:pt x="30924" y="3632"/>
                  </a:lnTo>
                  <a:lnTo>
                    <a:pt x="30937" y="3302"/>
                  </a:lnTo>
                  <a:lnTo>
                    <a:pt x="31064" y="2933"/>
                  </a:lnTo>
                  <a:lnTo>
                    <a:pt x="31534" y="2438"/>
                  </a:lnTo>
                  <a:lnTo>
                    <a:pt x="31813" y="2311"/>
                  </a:lnTo>
                  <a:lnTo>
                    <a:pt x="32639" y="2311"/>
                  </a:lnTo>
                  <a:lnTo>
                    <a:pt x="32981" y="2489"/>
                  </a:lnTo>
                  <a:lnTo>
                    <a:pt x="33235" y="2946"/>
                  </a:lnTo>
                  <a:lnTo>
                    <a:pt x="33350" y="3251"/>
                  </a:lnTo>
                  <a:lnTo>
                    <a:pt x="33401" y="3632"/>
                  </a:lnTo>
                  <a:lnTo>
                    <a:pt x="33401" y="2019"/>
                  </a:lnTo>
                  <a:lnTo>
                    <a:pt x="32829" y="1727"/>
                  </a:lnTo>
                  <a:lnTo>
                    <a:pt x="32524" y="1651"/>
                  </a:lnTo>
                  <a:lnTo>
                    <a:pt x="31584" y="1651"/>
                  </a:lnTo>
                  <a:lnTo>
                    <a:pt x="31076" y="1879"/>
                  </a:lnTo>
                  <a:lnTo>
                    <a:pt x="30302" y="2781"/>
                  </a:lnTo>
                  <a:lnTo>
                    <a:pt x="30200" y="3048"/>
                  </a:lnTo>
                  <a:lnTo>
                    <a:pt x="30289" y="5372"/>
                  </a:lnTo>
                  <a:lnTo>
                    <a:pt x="31064" y="6172"/>
                  </a:lnTo>
                  <a:lnTo>
                    <a:pt x="31534" y="6375"/>
                  </a:lnTo>
                  <a:lnTo>
                    <a:pt x="32321" y="6375"/>
                  </a:lnTo>
                  <a:lnTo>
                    <a:pt x="34112" y="4813"/>
                  </a:lnTo>
                  <a:lnTo>
                    <a:pt x="33375" y="4813"/>
                  </a:lnTo>
                  <a:lnTo>
                    <a:pt x="33299" y="5041"/>
                  </a:lnTo>
                  <a:lnTo>
                    <a:pt x="33223" y="5194"/>
                  </a:lnTo>
                  <a:lnTo>
                    <a:pt x="32854" y="5600"/>
                  </a:lnTo>
                  <a:lnTo>
                    <a:pt x="32550" y="5727"/>
                  </a:lnTo>
                  <a:lnTo>
                    <a:pt x="31737" y="5727"/>
                  </a:lnTo>
                  <a:lnTo>
                    <a:pt x="31445" y="5600"/>
                  </a:lnTo>
                  <a:lnTo>
                    <a:pt x="31026" y="5041"/>
                  </a:lnTo>
                  <a:lnTo>
                    <a:pt x="30911" y="4229"/>
                  </a:lnTo>
                  <a:lnTo>
                    <a:pt x="34175" y="4229"/>
                  </a:lnTo>
                  <a:close/>
                </a:path>
                <a:path w="106045" h="22225">
                  <a:moveTo>
                    <a:pt x="35052" y="20980"/>
                  </a:moveTo>
                  <a:lnTo>
                    <a:pt x="31343" y="20980"/>
                  </a:lnTo>
                  <a:lnTo>
                    <a:pt x="31343" y="18910"/>
                  </a:lnTo>
                  <a:lnTo>
                    <a:pt x="34709" y="18910"/>
                  </a:lnTo>
                  <a:lnTo>
                    <a:pt x="34709" y="18199"/>
                  </a:lnTo>
                  <a:lnTo>
                    <a:pt x="31343" y="18199"/>
                  </a:lnTo>
                  <a:lnTo>
                    <a:pt x="31343" y="16344"/>
                  </a:lnTo>
                  <a:lnTo>
                    <a:pt x="34988" y="16344"/>
                  </a:lnTo>
                  <a:lnTo>
                    <a:pt x="34988" y="15595"/>
                  </a:lnTo>
                  <a:lnTo>
                    <a:pt x="30530" y="15595"/>
                  </a:lnTo>
                  <a:lnTo>
                    <a:pt x="30530" y="21717"/>
                  </a:lnTo>
                  <a:lnTo>
                    <a:pt x="35052" y="21717"/>
                  </a:lnTo>
                  <a:lnTo>
                    <a:pt x="35052" y="20980"/>
                  </a:lnTo>
                  <a:close/>
                </a:path>
                <a:path w="106045" h="22225">
                  <a:moveTo>
                    <a:pt x="41109" y="17360"/>
                  </a:moveTo>
                  <a:lnTo>
                    <a:pt x="41021" y="17030"/>
                  </a:lnTo>
                  <a:lnTo>
                    <a:pt x="40462" y="16306"/>
                  </a:lnTo>
                  <a:lnTo>
                    <a:pt x="40322" y="16129"/>
                  </a:lnTo>
                  <a:lnTo>
                    <a:pt x="40322" y="17716"/>
                  </a:lnTo>
                  <a:lnTo>
                    <a:pt x="40220" y="19799"/>
                  </a:lnTo>
                  <a:lnTo>
                    <a:pt x="38760" y="21005"/>
                  </a:lnTo>
                  <a:lnTo>
                    <a:pt x="37007" y="21005"/>
                  </a:lnTo>
                  <a:lnTo>
                    <a:pt x="37007" y="16306"/>
                  </a:lnTo>
                  <a:lnTo>
                    <a:pt x="39141" y="16306"/>
                  </a:lnTo>
                  <a:lnTo>
                    <a:pt x="39624" y="16522"/>
                  </a:lnTo>
                  <a:lnTo>
                    <a:pt x="40233" y="17360"/>
                  </a:lnTo>
                  <a:lnTo>
                    <a:pt x="40322" y="17716"/>
                  </a:lnTo>
                  <a:lnTo>
                    <a:pt x="40322" y="16129"/>
                  </a:lnTo>
                  <a:lnTo>
                    <a:pt x="40144" y="15900"/>
                  </a:lnTo>
                  <a:lnTo>
                    <a:pt x="39484" y="15595"/>
                  </a:lnTo>
                  <a:lnTo>
                    <a:pt x="36169" y="15595"/>
                  </a:lnTo>
                  <a:lnTo>
                    <a:pt x="36169" y="21717"/>
                  </a:lnTo>
                  <a:lnTo>
                    <a:pt x="39687" y="21717"/>
                  </a:lnTo>
                  <a:lnTo>
                    <a:pt x="40424" y="21247"/>
                  </a:lnTo>
                  <a:lnTo>
                    <a:pt x="40538" y="21005"/>
                  </a:lnTo>
                  <a:lnTo>
                    <a:pt x="41097" y="19799"/>
                  </a:lnTo>
                  <a:lnTo>
                    <a:pt x="41109" y="17360"/>
                  </a:lnTo>
                  <a:close/>
                </a:path>
                <a:path w="106045" h="22225">
                  <a:moveTo>
                    <a:pt x="42456" y="101"/>
                  </a:moveTo>
                  <a:lnTo>
                    <a:pt x="41529" y="101"/>
                  </a:lnTo>
                  <a:lnTo>
                    <a:pt x="39801" y="5308"/>
                  </a:lnTo>
                  <a:lnTo>
                    <a:pt x="38036" y="101"/>
                  </a:lnTo>
                  <a:lnTo>
                    <a:pt x="37122" y="101"/>
                  </a:lnTo>
                  <a:lnTo>
                    <a:pt x="39357" y="6210"/>
                  </a:lnTo>
                  <a:lnTo>
                    <a:pt x="40233" y="6210"/>
                  </a:lnTo>
                  <a:lnTo>
                    <a:pt x="42456" y="101"/>
                  </a:lnTo>
                  <a:close/>
                </a:path>
                <a:path w="106045" h="22225">
                  <a:moveTo>
                    <a:pt x="43307" y="15595"/>
                  </a:moveTo>
                  <a:lnTo>
                    <a:pt x="42481" y="15595"/>
                  </a:lnTo>
                  <a:lnTo>
                    <a:pt x="42481" y="21717"/>
                  </a:lnTo>
                  <a:lnTo>
                    <a:pt x="43307" y="21717"/>
                  </a:lnTo>
                  <a:lnTo>
                    <a:pt x="43307" y="15595"/>
                  </a:lnTo>
                  <a:close/>
                </a:path>
                <a:path w="106045" h="22225">
                  <a:moveTo>
                    <a:pt x="48171" y="6210"/>
                  </a:moveTo>
                  <a:lnTo>
                    <a:pt x="47510" y="4381"/>
                  </a:lnTo>
                  <a:lnTo>
                    <a:pt x="47269" y="3708"/>
                  </a:lnTo>
                  <a:lnTo>
                    <a:pt x="46380" y="1270"/>
                  </a:lnTo>
                  <a:lnTo>
                    <a:pt x="46380" y="3708"/>
                  </a:lnTo>
                  <a:lnTo>
                    <a:pt x="44462" y="3708"/>
                  </a:lnTo>
                  <a:lnTo>
                    <a:pt x="45453" y="1016"/>
                  </a:lnTo>
                  <a:lnTo>
                    <a:pt x="46380" y="3708"/>
                  </a:lnTo>
                  <a:lnTo>
                    <a:pt x="46380" y="1270"/>
                  </a:lnTo>
                  <a:lnTo>
                    <a:pt x="46291" y="1016"/>
                  </a:lnTo>
                  <a:lnTo>
                    <a:pt x="45961" y="101"/>
                  </a:lnTo>
                  <a:lnTo>
                    <a:pt x="45021" y="101"/>
                  </a:lnTo>
                  <a:lnTo>
                    <a:pt x="42722" y="6210"/>
                  </a:lnTo>
                  <a:lnTo>
                    <a:pt x="43561" y="6210"/>
                  </a:lnTo>
                  <a:lnTo>
                    <a:pt x="44234" y="4381"/>
                  </a:lnTo>
                  <a:lnTo>
                    <a:pt x="46647" y="4381"/>
                  </a:lnTo>
                  <a:lnTo>
                    <a:pt x="47269" y="6210"/>
                  </a:lnTo>
                  <a:lnTo>
                    <a:pt x="48171" y="6210"/>
                  </a:lnTo>
                  <a:close/>
                </a:path>
                <a:path w="106045" h="22225">
                  <a:moveTo>
                    <a:pt x="49530" y="15595"/>
                  </a:moveTo>
                  <a:lnTo>
                    <a:pt x="48691" y="15595"/>
                  </a:lnTo>
                  <a:lnTo>
                    <a:pt x="48691" y="19812"/>
                  </a:lnTo>
                  <a:lnTo>
                    <a:pt x="48628" y="20167"/>
                  </a:lnTo>
                  <a:lnTo>
                    <a:pt x="48234" y="20916"/>
                  </a:lnTo>
                  <a:lnTo>
                    <a:pt x="47752" y="21145"/>
                  </a:lnTo>
                  <a:lnTo>
                    <a:pt x="46469" y="21145"/>
                  </a:lnTo>
                  <a:lnTo>
                    <a:pt x="46050" y="20929"/>
                  </a:lnTo>
                  <a:lnTo>
                    <a:pt x="45643" y="20193"/>
                  </a:lnTo>
                  <a:lnTo>
                    <a:pt x="45554" y="19824"/>
                  </a:lnTo>
                  <a:lnTo>
                    <a:pt x="45554" y="15595"/>
                  </a:lnTo>
                  <a:lnTo>
                    <a:pt x="44716" y="15595"/>
                  </a:lnTo>
                  <a:lnTo>
                    <a:pt x="44716" y="19786"/>
                  </a:lnTo>
                  <a:lnTo>
                    <a:pt x="44818" y="20358"/>
                  </a:lnTo>
                  <a:lnTo>
                    <a:pt x="45389" y="21501"/>
                  </a:lnTo>
                  <a:lnTo>
                    <a:pt x="46088" y="21869"/>
                  </a:lnTo>
                  <a:lnTo>
                    <a:pt x="48158" y="21869"/>
                  </a:lnTo>
                  <a:lnTo>
                    <a:pt x="48856" y="21501"/>
                  </a:lnTo>
                  <a:lnTo>
                    <a:pt x="49428" y="20358"/>
                  </a:lnTo>
                  <a:lnTo>
                    <a:pt x="49530" y="19786"/>
                  </a:lnTo>
                  <a:lnTo>
                    <a:pt x="49530" y="15595"/>
                  </a:lnTo>
                  <a:close/>
                </a:path>
                <a:path w="106045" h="22225">
                  <a:moveTo>
                    <a:pt x="54102" y="6070"/>
                  </a:moveTo>
                  <a:lnTo>
                    <a:pt x="53975" y="6019"/>
                  </a:lnTo>
                  <a:lnTo>
                    <a:pt x="53784" y="5410"/>
                  </a:lnTo>
                  <a:lnTo>
                    <a:pt x="53670" y="3759"/>
                  </a:lnTo>
                  <a:lnTo>
                    <a:pt x="53555" y="3594"/>
                  </a:lnTo>
                  <a:lnTo>
                    <a:pt x="53428" y="3429"/>
                  </a:lnTo>
                  <a:lnTo>
                    <a:pt x="53251" y="3302"/>
                  </a:lnTo>
                  <a:lnTo>
                    <a:pt x="53009" y="3213"/>
                  </a:lnTo>
                  <a:lnTo>
                    <a:pt x="53276" y="3073"/>
                  </a:lnTo>
                  <a:lnTo>
                    <a:pt x="53479" y="2895"/>
                  </a:lnTo>
                  <a:lnTo>
                    <a:pt x="53733" y="2514"/>
                  </a:lnTo>
                  <a:lnTo>
                    <a:pt x="53759" y="850"/>
                  </a:lnTo>
                  <a:lnTo>
                    <a:pt x="53581" y="571"/>
                  </a:lnTo>
                  <a:lnTo>
                    <a:pt x="53035" y="330"/>
                  </a:lnTo>
                  <a:lnTo>
                    <a:pt x="53035" y="1397"/>
                  </a:lnTo>
                  <a:lnTo>
                    <a:pt x="52920" y="2514"/>
                  </a:lnTo>
                  <a:lnTo>
                    <a:pt x="52463" y="2819"/>
                  </a:lnTo>
                  <a:lnTo>
                    <a:pt x="52158" y="2895"/>
                  </a:lnTo>
                  <a:lnTo>
                    <a:pt x="49860" y="2895"/>
                  </a:lnTo>
                  <a:lnTo>
                    <a:pt x="49860" y="812"/>
                  </a:lnTo>
                  <a:lnTo>
                    <a:pt x="52158" y="812"/>
                  </a:lnTo>
                  <a:lnTo>
                    <a:pt x="52387" y="850"/>
                  </a:lnTo>
                  <a:lnTo>
                    <a:pt x="52870" y="1092"/>
                  </a:lnTo>
                  <a:lnTo>
                    <a:pt x="53035" y="1397"/>
                  </a:lnTo>
                  <a:lnTo>
                    <a:pt x="53035" y="330"/>
                  </a:lnTo>
                  <a:lnTo>
                    <a:pt x="52705" y="177"/>
                  </a:lnTo>
                  <a:lnTo>
                    <a:pt x="52324" y="101"/>
                  </a:lnTo>
                  <a:lnTo>
                    <a:pt x="49022" y="101"/>
                  </a:lnTo>
                  <a:lnTo>
                    <a:pt x="49022" y="6210"/>
                  </a:lnTo>
                  <a:lnTo>
                    <a:pt x="49860" y="6210"/>
                  </a:lnTo>
                  <a:lnTo>
                    <a:pt x="49860" y="3594"/>
                  </a:lnTo>
                  <a:lnTo>
                    <a:pt x="52082" y="3594"/>
                  </a:lnTo>
                  <a:lnTo>
                    <a:pt x="52324" y="3632"/>
                  </a:lnTo>
                  <a:lnTo>
                    <a:pt x="52768" y="3835"/>
                  </a:lnTo>
                  <a:lnTo>
                    <a:pt x="52857" y="4013"/>
                  </a:lnTo>
                  <a:lnTo>
                    <a:pt x="52984" y="5410"/>
                  </a:lnTo>
                  <a:lnTo>
                    <a:pt x="53086" y="6210"/>
                  </a:lnTo>
                  <a:lnTo>
                    <a:pt x="54102" y="6210"/>
                  </a:lnTo>
                  <a:lnTo>
                    <a:pt x="54102" y="6070"/>
                  </a:lnTo>
                  <a:close/>
                </a:path>
                <a:path w="106045" h="22225">
                  <a:moveTo>
                    <a:pt x="56654" y="15595"/>
                  </a:moveTo>
                  <a:lnTo>
                    <a:pt x="55473" y="15595"/>
                  </a:lnTo>
                  <a:lnTo>
                    <a:pt x="53733" y="20764"/>
                  </a:lnTo>
                  <a:lnTo>
                    <a:pt x="51981" y="15595"/>
                  </a:lnTo>
                  <a:lnTo>
                    <a:pt x="50800" y="15595"/>
                  </a:lnTo>
                  <a:lnTo>
                    <a:pt x="50800" y="21717"/>
                  </a:lnTo>
                  <a:lnTo>
                    <a:pt x="51587" y="21717"/>
                  </a:lnTo>
                  <a:lnTo>
                    <a:pt x="51587" y="18097"/>
                  </a:lnTo>
                  <a:lnTo>
                    <a:pt x="51562" y="16560"/>
                  </a:lnTo>
                  <a:lnTo>
                    <a:pt x="53314" y="21717"/>
                  </a:lnTo>
                  <a:lnTo>
                    <a:pt x="54140" y="21717"/>
                  </a:lnTo>
                  <a:lnTo>
                    <a:pt x="55880" y="16560"/>
                  </a:lnTo>
                  <a:lnTo>
                    <a:pt x="55867" y="17767"/>
                  </a:lnTo>
                  <a:lnTo>
                    <a:pt x="55867" y="21717"/>
                  </a:lnTo>
                  <a:lnTo>
                    <a:pt x="56654" y="21717"/>
                  </a:lnTo>
                  <a:lnTo>
                    <a:pt x="56654" y="15595"/>
                  </a:lnTo>
                  <a:close/>
                </a:path>
                <a:path w="106045" h="22225">
                  <a:moveTo>
                    <a:pt x="59664" y="3644"/>
                  </a:moveTo>
                  <a:lnTo>
                    <a:pt x="59397" y="3352"/>
                  </a:lnTo>
                  <a:lnTo>
                    <a:pt x="59207" y="3175"/>
                  </a:lnTo>
                  <a:lnTo>
                    <a:pt x="58978" y="3048"/>
                  </a:lnTo>
                  <a:lnTo>
                    <a:pt x="58953" y="3949"/>
                  </a:lnTo>
                  <a:lnTo>
                    <a:pt x="58877" y="4876"/>
                  </a:lnTo>
                  <a:lnTo>
                    <a:pt x="58534" y="5359"/>
                  </a:lnTo>
                  <a:lnTo>
                    <a:pt x="58166" y="5499"/>
                  </a:lnTo>
                  <a:lnTo>
                    <a:pt x="55880" y="5499"/>
                  </a:lnTo>
                  <a:lnTo>
                    <a:pt x="55880" y="3352"/>
                  </a:lnTo>
                  <a:lnTo>
                    <a:pt x="57873" y="3352"/>
                  </a:lnTo>
                  <a:lnTo>
                    <a:pt x="58140" y="3403"/>
                  </a:lnTo>
                  <a:lnTo>
                    <a:pt x="58750" y="3644"/>
                  </a:lnTo>
                  <a:lnTo>
                    <a:pt x="58953" y="3949"/>
                  </a:lnTo>
                  <a:lnTo>
                    <a:pt x="58953" y="3048"/>
                  </a:lnTo>
                  <a:lnTo>
                    <a:pt x="58661" y="2921"/>
                  </a:lnTo>
                  <a:lnTo>
                    <a:pt x="58877" y="2819"/>
                  </a:lnTo>
                  <a:lnTo>
                    <a:pt x="59055" y="2679"/>
                  </a:lnTo>
                  <a:lnTo>
                    <a:pt x="59309" y="2387"/>
                  </a:lnTo>
                  <a:lnTo>
                    <a:pt x="59397" y="990"/>
                  </a:lnTo>
                  <a:lnTo>
                    <a:pt x="59245" y="787"/>
                  </a:lnTo>
                  <a:lnTo>
                    <a:pt x="58915" y="317"/>
                  </a:lnTo>
                  <a:lnTo>
                    <a:pt x="58635" y="203"/>
                  </a:lnTo>
                  <a:lnTo>
                    <a:pt x="58635" y="1282"/>
                  </a:lnTo>
                  <a:lnTo>
                    <a:pt x="58547" y="2311"/>
                  </a:lnTo>
                  <a:lnTo>
                    <a:pt x="58000" y="2641"/>
                  </a:lnTo>
                  <a:lnTo>
                    <a:pt x="57734" y="2679"/>
                  </a:lnTo>
                  <a:lnTo>
                    <a:pt x="55880" y="2679"/>
                  </a:lnTo>
                  <a:lnTo>
                    <a:pt x="55880" y="787"/>
                  </a:lnTo>
                  <a:lnTo>
                    <a:pt x="57708" y="787"/>
                  </a:lnTo>
                  <a:lnTo>
                    <a:pt x="57988" y="838"/>
                  </a:lnTo>
                  <a:lnTo>
                    <a:pt x="58496" y="1041"/>
                  </a:lnTo>
                  <a:lnTo>
                    <a:pt x="58635" y="1282"/>
                  </a:lnTo>
                  <a:lnTo>
                    <a:pt x="58635" y="203"/>
                  </a:lnTo>
                  <a:lnTo>
                    <a:pt x="58407" y="101"/>
                  </a:lnTo>
                  <a:lnTo>
                    <a:pt x="55067" y="101"/>
                  </a:lnTo>
                  <a:lnTo>
                    <a:pt x="55067" y="6210"/>
                  </a:lnTo>
                  <a:lnTo>
                    <a:pt x="58458" y="6210"/>
                  </a:lnTo>
                  <a:lnTo>
                    <a:pt x="59042" y="5969"/>
                  </a:lnTo>
                  <a:lnTo>
                    <a:pt x="59410" y="5499"/>
                  </a:lnTo>
                  <a:lnTo>
                    <a:pt x="59651" y="5181"/>
                  </a:lnTo>
                  <a:lnTo>
                    <a:pt x="59664" y="3644"/>
                  </a:lnTo>
                  <a:close/>
                </a:path>
                <a:path w="106045" h="22225">
                  <a:moveTo>
                    <a:pt x="61785" y="101"/>
                  </a:moveTo>
                  <a:lnTo>
                    <a:pt x="60960" y="101"/>
                  </a:lnTo>
                  <a:lnTo>
                    <a:pt x="60960" y="6210"/>
                  </a:lnTo>
                  <a:lnTo>
                    <a:pt x="61785" y="6210"/>
                  </a:lnTo>
                  <a:lnTo>
                    <a:pt x="61785" y="101"/>
                  </a:lnTo>
                  <a:close/>
                </a:path>
                <a:path w="106045" h="22225">
                  <a:moveTo>
                    <a:pt x="62484" y="19138"/>
                  </a:moveTo>
                  <a:lnTo>
                    <a:pt x="62230" y="18846"/>
                  </a:lnTo>
                  <a:lnTo>
                    <a:pt x="62039" y="18669"/>
                  </a:lnTo>
                  <a:lnTo>
                    <a:pt x="61810" y="18542"/>
                  </a:lnTo>
                  <a:lnTo>
                    <a:pt x="61785" y="19443"/>
                  </a:lnTo>
                  <a:lnTo>
                    <a:pt x="61709" y="20383"/>
                  </a:lnTo>
                  <a:lnTo>
                    <a:pt x="61353" y="20853"/>
                  </a:lnTo>
                  <a:lnTo>
                    <a:pt x="60998" y="21005"/>
                  </a:lnTo>
                  <a:lnTo>
                    <a:pt x="58712" y="21005"/>
                  </a:lnTo>
                  <a:lnTo>
                    <a:pt x="58712" y="18846"/>
                  </a:lnTo>
                  <a:lnTo>
                    <a:pt x="60693" y="18846"/>
                  </a:lnTo>
                  <a:lnTo>
                    <a:pt x="60972" y="18897"/>
                  </a:lnTo>
                  <a:lnTo>
                    <a:pt x="61582" y="19138"/>
                  </a:lnTo>
                  <a:lnTo>
                    <a:pt x="61785" y="19443"/>
                  </a:lnTo>
                  <a:lnTo>
                    <a:pt x="61785" y="18542"/>
                  </a:lnTo>
                  <a:lnTo>
                    <a:pt x="61493" y="18415"/>
                  </a:lnTo>
                  <a:lnTo>
                    <a:pt x="61709" y="18313"/>
                  </a:lnTo>
                  <a:lnTo>
                    <a:pt x="61887" y="18186"/>
                  </a:lnTo>
                  <a:lnTo>
                    <a:pt x="62141" y="17881"/>
                  </a:lnTo>
                  <a:lnTo>
                    <a:pt x="62230" y="16497"/>
                  </a:lnTo>
                  <a:lnTo>
                    <a:pt x="62077" y="16294"/>
                  </a:lnTo>
                  <a:lnTo>
                    <a:pt x="61747" y="15811"/>
                  </a:lnTo>
                  <a:lnTo>
                    <a:pt x="61468" y="15697"/>
                  </a:lnTo>
                  <a:lnTo>
                    <a:pt x="61468" y="16789"/>
                  </a:lnTo>
                  <a:lnTo>
                    <a:pt x="61366" y="17818"/>
                  </a:lnTo>
                  <a:lnTo>
                    <a:pt x="60833" y="18135"/>
                  </a:lnTo>
                  <a:lnTo>
                    <a:pt x="60553" y="18186"/>
                  </a:lnTo>
                  <a:lnTo>
                    <a:pt x="58712" y="18186"/>
                  </a:lnTo>
                  <a:lnTo>
                    <a:pt x="58712" y="16294"/>
                  </a:lnTo>
                  <a:lnTo>
                    <a:pt x="60540" y="16294"/>
                  </a:lnTo>
                  <a:lnTo>
                    <a:pt x="60820" y="16332"/>
                  </a:lnTo>
                  <a:lnTo>
                    <a:pt x="61328" y="16548"/>
                  </a:lnTo>
                  <a:lnTo>
                    <a:pt x="61468" y="16789"/>
                  </a:lnTo>
                  <a:lnTo>
                    <a:pt x="61468" y="15697"/>
                  </a:lnTo>
                  <a:lnTo>
                    <a:pt x="61239" y="15595"/>
                  </a:lnTo>
                  <a:lnTo>
                    <a:pt x="57899" y="15595"/>
                  </a:lnTo>
                  <a:lnTo>
                    <a:pt x="57899" y="21717"/>
                  </a:lnTo>
                  <a:lnTo>
                    <a:pt x="61290" y="21717"/>
                  </a:lnTo>
                  <a:lnTo>
                    <a:pt x="61874" y="21475"/>
                  </a:lnTo>
                  <a:lnTo>
                    <a:pt x="62230" y="21005"/>
                  </a:lnTo>
                  <a:lnTo>
                    <a:pt x="62484" y="20675"/>
                  </a:lnTo>
                  <a:lnTo>
                    <a:pt x="62484" y="19138"/>
                  </a:lnTo>
                  <a:close/>
                </a:path>
                <a:path w="106045" h="22225">
                  <a:moveTo>
                    <a:pt x="67525" y="20980"/>
                  </a:moveTo>
                  <a:lnTo>
                    <a:pt x="64427" y="20980"/>
                  </a:lnTo>
                  <a:lnTo>
                    <a:pt x="64427" y="15595"/>
                  </a:lnTo>
                  <a:lnTo>
                    <a:pt x="63601" y="15595"/>
                  </a:lnTo>
                  <a:lnTo>
                    <a:pt x="63601" y="21717"/>
                  </a:lnTo>
                  <a:lnTo>
                    <a:pt x="67525" y="21717"/>
                  </a:lnTo>
                  <a:lnTo>
                    <a:pt x="67525" y="20980"/>
                  </a:lnTo>
                  <a:close/>
                </a:path>
                <a:path w="106045" h="22225">
                  <a:moveTo>
                    <a:pt x="67995" y="101"/>
                  </a:moveTo>
                  <a:lnTo>
                    <a:pt x="67195" y="101"/>
                  </a:lnTo>
                  <a:lnTo>
                    <a:pt x="67195" y="5054"/>
                  </a:lnTo>
                  <a:lnTo>
                    <a:pt x="64122" y="101"/>
                  </a:lnTo>
                  <a:lnTo>
                    <a:pt x="63144" y="101"/>
                  </a:lnTo>
                  <a:lnTo>
                    <a:pt x="63144" y="6210"/>
                  </a:lnTo>
                  <a:lnTo>
                    <a:pt x="63931" y="6210"/>
                  </a:lnTo>
                  <a:lnTo>
                    <a:pt x="63931" y="1270"/>
                  </a:lnTo>
                  <a:lnTo>
                    <a:pt x="67068" y="6210"/>
                  </a:lnTo>
                  <a:lnTo>
                    <a:pt x="67995" y="6210"/>
                  </a:lnTo>
                  <a:lnTo>
                    <a:pt x="67995" y="101"/>
                  </a:lnTo>
                  <a:close/>
                </a:path>
                <a:path w="106045" h="22225">
                  <a:moveTo>
                    <a:pt x="73990" y="17703"/>
                  </a:moveTo>
                  <a:lnTo>
                    <a:pt x="73787" y="17018"/>
                  </a:lnTo>
                  <a:lnTo>
                    <a:pt x="73152" y="16167"/>
                  </a:lnTo>
                  <a:lnTo>
                    <a:pt x="73088" y="17703"/>
                  </a:lnTo>
                  <a:lnTo>
                    <a:pt x="72974" y="19837"/>
                  </a:lnTo>
                  <a:lnTo>
                    <a:pt x="72313" y="20891"/>
                  </a:lnTo>
                  <a:lnTo>
                    <a:pt x="71793" y="21145"/>
                  </a:lnTo>
                  <a:lnTo>
                    <a:pt x="70294" y="21145"/>
                  </a:lnTo>
                  <a:lnTo>
                    <a:pt x="69837" y="20955"/>
                  </a:lnTo>
                  <a:lnTo>
                    <a:pt x="69710" y="20891"/>
                  </a:lnTo>
                  <a:lnTo>
                    <a:pt x="69049" y="19989"/>
                  </a:lnTo>
                  <a:lnTo>
                    <a:pt x="68935" y="17703"/>
                  </a:lnTo>
                  <a:lnTo>
                    <a:pt x="69075" y="17259"/>
                  </a:lnTo>
                  <a:lnTo>
                    <a:pt x="69875" y="16383"/>
                  </a:lnTo>
                  <a:lnTo>
                    <a:pt x="70396" y="16167"/>
                  </a:lnTo>
                  <a:lnTo>
                    <a:pt x="71678" y="16167"/>
                  </a:lnTo>
                  <a:lnTo>
                    <a:pt x="72186" y="16383"/>
                  </a:lnTo>
                  <a:lnTo>
                    <a:pt x="72948" y="17259"/>
                  </a:lnTo>
                  <a:lnTo>
                    <a:pt x="73088" y="17703"/>
                  </a:lnTo>
                  <a:lnTo>
                    <a:pt x="73088" y="16090"/>
                  </a:lnTo>
                  <a:lnTo>
                    <a:pt x="72859" y="15786"/>
                  </a:lnTo>
                  <a:lnTo>
                    <a:pt x="72059" y="15430"/>
                  </a:lnTo>
                  <a:lnTo>
                    <a:pt x="69951" y="15430"/>
                  </a:lnTo>
                  <a:lnTo>
                    <a:pt x="69164" y="15811"/>
                  </a:lnTo>
                  <a:lnTo>
                    <a:pt x="68326" y="17018"/>
                  </a:lnTo>
                  <a:lnTo>
                    <a:pt x="68199" y="17259"/>
                  </a:lnTo>
                  <a:lnTo>
                    <a:pt x="68059" y="17703"/>
                  </a:lnTo>
                  <a:lnTo>
                    <a:pt x="68148" y="19989"/>
                  </a:lnTo>
                  <a:lnTo>
                    <a:pt x="68262" y="20370"/>
                  </a:lnTo>
                  <a:lnTo>
                    <a:pt x="68681" y="20891"/>
                  </a:lnTo>
                  <a:lnTo>
                    <a:pt x="69278" y="21577"/>
                  </a:lnTo>
                  <a:lnTo>
                    <a:pt x="70027" y="21894"/>
                  </a:lnTo>
                  <a:lnTo>
                    <a:pt x="71970" y="21894"/>
                  </a:lnTo>
                  <a:lnTo>
                    <a:pt x="72745" y="21539"/>
                  </a:lnTo>
                  <a:lnTo>
                    <a:pt x="73037" y="21145"/>
                  </a:lnTo>
                  <a:lnTo>
                    <a:pt x="73748" y="20218"/>
                  </a:lnTo>
                  <a:lnTo>
                    <a:pt x="73863" y="19837"/>
                  </a:lnTo>
                  <a:lnTo>
                    <a:pt x="73990" y="17703"/>
                  </a:lnTo>
                  <a:close/>
                </a:path>
                <a:path w="106045" h="22225">
                  <a:moveTo>
                    <a:pt x="74218" y="6210"/>
                  </a:moveTo>
                  <a:lnTo>
                    <a:pt x="73558" y="4381"/>
                  </a:lnTo>
                  <a:lnTo>
                    <a:pt x="73317" y="3708"/>
                  </a:lnTo>
                  <a:lnTo>
                    <a:pt x="72428" y="1270"/>
                  </a:lnTo>
                  <a:lnTo>
                    <a:pt x="72428" y="3708"/>
                  </a:lnTo>
                  <a:lnTo>
                    <a:pt x="70523" y="3708"/>
                  </a:lnTo>
                  <a:lnTo>
                    <a:pt x="71501" y="1016"/>
                  </a:lnTo>
                  <a:lnTo>
                    <a:pt x="72428" y="3708"/>
                  </a:lnTo>
                  <a:lnTo>
                    <a:pt x="72428" y="1270"/>
                  </a:lnTo>
                  <a:lnTo>
                    <a:pt x="72339" y="1016"/>
                  </a:lnTo>
                  <a:lnTo>
                    <a:pt x="72009" y="101"/>
                  </a:lnTo>
                  <a:lnTo>
                    <a:pt x="71069" y="101"/>
                  </a:lnTo>
                  <a:lnTo>
                    <a:pt x="68770" y="6210"/>
                  </a:lnTo>
                  <a:lnTo>
                    <a:pt x="69608" y="6210"/>
                  </a:lnTo>
                  <a:lnTo>
                    <a:pt x="70281" y="4381"/>
                  </a:lnTo>
                  <a:lnTo>
                    <a:pt x="72694" y="4381"/>
                  </a:lnTo>
                  <a:lnTo>
                    <a:pt x="73317" y="6210"/>
                  </a:lnTo>
                  <a:lnTo>
                    <a:pt x="74218" y="6210"/>
                  </a:lnTo>
                  <a:close/>
                </a:path>
                <a:path w="106045" h="22225">
                  <a:moveTo>
                    <a:pt x="79540" y="19138"/>
                  </a:moveTo>
                  <a:lnTo>
                    <a:pt x="79273" y="18846"/>
                  </a:lnTo>
                  <a:lnTo>
                    <a:pt x="79095" y="18669"/>
                  </a:lnTo>
                  <a:lnTo>
                    <a:pt x="78867" y="18542"/>
                  </a:lnTo>
                  <a:lnTo>
                    <a:pt x="78841" y="19443"/>
                  </a:lnTo>
                  <a:lnTo>
                    <a:pt x="78765" y="20383"/>
                  </a:lnTo>
                  <a:lnTo>
                    <a:pt x="78409" y="20853"/>
                  </a:lnTo>
                  <a:lnTo>
                    <a:pt x="78054" y="21005"/>
                  </a:lnTo>
                  <a:lnTo>
                    <a:pt x="75755" y="21005"/>
                  </a:lnTo>
                  <a:lnTo>
                    <a:pt x="75755" y="18846"/>
                  </a:lnTo>
                  <a:lnTo>
                    <a:pt x="77749" y="18846"/>
                  </a:lnTo>
                  <a:lnTo>
                    <a:pt x="78028" y="18897"/>
                  </a:lnTo>
                  <a:lnTo>
                    <a:pt x="78638" y="19138"/>
                  </a:lnTo>
                  <a:lnTo>
                    <a:pt x="78841" y="19443"/>
                  </a:lnTo>
                  <a:lnTo>
                    <a:pt x="78841" y="18542"/>
                  </a:lnTo>
                  <a:lnTo>
                    <a:pt x="78549" y="18415"/>
                  </a:lnTo>
                  <a:lnTo>
                    <a:pt x="78765" y="18313"/>
                  </a:lnTo>
                  <a:lnTo>
                    <a:pt x="78930" y="18186"/>
                  </a:lnTo>
                  <a:lnTo>
                    <a:pt x="79197" y="17881"/>
                  </a:lnTo>
                  <a:lnTo>
                    <a:pt x="79273" y="16497"/>
                  </a:lnTo>
                  <a:lnTo>
                    <a:pt x="79133" y="16294"/>
                  </a:lnTo>
                  <a:lnTo>
                    <a:pt x="78803" y="15811"/>
                  </a:lnTo>
                  <a:lnTo>
                    <a:pt x="78524" y="15697"/>
                  </a:lnTo>
                  <a:lnTo>
                    <a:pt x="78524" y="16789"/>
                  </a:lnTo>
                  <a:lnTo>
                    <a:pt x="78422" y="17818"/>
                  </a:lnTo>
                  <a:lnTo>
                    <a:pt x="77889" y="18135"/>
                  </a:lnTo>
                  <a:lnTo>
                    <a:pt x="77609" y="18186"/>
                  </a:lnTo>
                  <a:lnTo>
                    <a:pt x="75755" y="18186"/>
                  </a:lnTo>
                  <a:lnTo>
                    <a:pt x="75755" y="16294"/>
                  </a:lnTo>
                  <a:lnTo>
                    <a:pt x="77597" y="16294"/>
                  </a:lnTo>
                  <a:lnTo>
                    <a:pt x="77876" y="16332"/>
                  </a:lnTo>
                  <a:lnTo>
                    <a:pt x="78371" y="16548"/>
                  </a:lnTo>
                  <a:lnTo>
                    <a:pt x="78524" y="16789"/>
                  </a:lnTo>
                  <a:lnTo>
                    <a:pt x="78524" y="15697"/>
                  </a:lnTo>
                  <a:lnTo>
                    <a:pt x="78295" y="15595"/>
                  </a:lnTo>
                  <a:lnTo>
                    <a:pt x="74955" y="15595"/>
                  </a:lnTo>
                  <a:lnTo>
                    <a:pt x="74955" y="21717"/>
                  </a:lnTo>
                  <a:lnTo>
                    <a:pt x="78346" y="21717"/>
                  </a:lnTo>
                  <a:lnTo>
                    <a:pt x="78930" y="21475"/>
                  </a:lnTo>
                  <a:lnTo>
                    <a:pt x="79286" y="21005"/>
                  </a:lnTo>
                  <a:lnTo>
                    <a:pt x="79540" y="20675"/>
                  </a:lnTo>
                  <a:lnTo>
                    <a:pt x="79540" y="19138"/>
                  </a:lnTo>
                  <a:close/>
                </a:path>
                <a:path w="106045" h="22225">
                  <a:moveTo>
                    <a:pt x="80149" y="6070"/>
                  </a:moveTo>
                  <a:lnTo>
                    <a:pt x="80022" y="6019"/>
                  </a:lnTo>
                  <a:lnTo>
                    <a:pt x="79832" y="5410"/>
                  </a:lnTo>
                  <a:lnTo>
                    <a:pt x="79717" y="3759"/>
                  </a:lnTo>
                  <a:lnTo>
                    <a:pt x="79603" y="3594"/>
                  </a:lnTo>
                  <a:lnTo>
                    <a:pt x="79476" y="3429"/>
                  </a:lnTo>
                  <a:lnTo>
                    <a:pt x="79298" y="3302"/>
                  </a:lnTo>
                  <a:lnTo>
                    <a:pt x="79057" y="3213"/>
                  </a:lnTo>
                  <a:lnTo>
                    <a:pt x="79336" y="3073"/>
                  </a:lnTo>
                  <a:lnTo>
                    <a:pt x="79527" y="2895"/>
                  </a:lnTo>
                  <a:lnTo>
                    <a:pt x="79781" y="2514"/>
                  </a:lnTo>
                  <a:lnTo>
                    <a:pt x="79806" y="850"/>
                  </a:lnTo>
                  <a:lnTo>
                    <a:pt x="79629" y="571"/>
                  </a:lnTo>
                  <a:lnTo>
                    <a:pt x="79082" y="330"/>
                  </a:lnTo>
                  <a:lnTo>
                    <a:pt x="79082" y="1397"/>
                  </a:lnTo>
                  <a:lnTo>
                    <a:pt x="78968" y="2514"/>
                  </a:lnTo>
                  <a:lnTo>
                    <a:pt x="78511" y="2819"/>
                  </a:lnTo>
                  <a:lnTo>
                    <a:pt x="78206" y="2895"/>
                  </a:lnTo>
                  <a:lnTo>
                    <a:pt x="75907" y="2895"/>
                  </a:lnTo>
                  <a:lnTo>
                    <a:pt x="75907" y="812"/>
                  </a:lnTo>
                  <a:lnTo>
                    <a:pt x="78206" y="812"/>
                  </a:lnTo>
                  <a:lnTo>
                    <a:pt x="78435" y="850"/>
                  </a:lnTo>
                  <a:lnTo>
                    <a:pt x="78930" y="1092"/>
                  </a:lnTo>
                  <a:lnTo>
                    <a:pt x="79082" y="1397"/>
                  </a:lnTo>
                  <a:lnTo>
                    <a:pt x="79082" y="330"/>
                  </a:lnTo>
                  <a:lnTo>
                    <a:pt x="78765" y="177"/>
                  </a:lnTo>
                  <a:lnTo>
                    <a:pt x="78371" y="101"/>
                  </a:lnTo>
                  <a:lnTo>
                    <a:pt x="75069" y="101"/>
                  </a:lnTo>
                  <a:lnTo>
                    <a:pt x="75069" y="6210"/>
                  </a:lnTo>
                  <a:lnTo>
                    <a:pt x="75907" y="6210"/>
                  </a:lnTo>
                  <a:lnTo>
                    <a:pt x="75907" y="3594"/>
                  </a:lnTo>
                  <a:lnTo>
                    <a:pt x="78130" y="3594"/>
                  </a:lnTo>
                  <a:lnTo>
                    <a:pt x="78371" y="3632"/>
                  </a:lnTo>
                  <a:lnTo>
                    <a:pt x="78816" y="3835"/>
                  </a:lnTo>
                  <a:lnTo>
                    <a:pt x="78905" y="4013"/>
                  </a:lnTo>
                  <a:lnTo>
                    <a:pt x="79032" y="5410"/>
                  </a:lnTo>
                  <a:lnTo>
                    <a:pt x="79133" y="6210"/>
                  </a:lnTo>
                  <a:lnTo>
                    <a:pt x="80149" y="6210"/>
                  </a:lnTo>
                  <a:lnTo>
                    <a:pt x="80149" y="6070"/>
                  </a:lnTo>
                  <a:close/>
                </a:path>
                <a:path w="106045" h="22225">
                  <a:moveTo>
                    <a:pt x="86106" y="101"/>
                  </a:moveTo>
                  <a:lnTo>
                    <a:pt x="85140" y="101"/>
                  </a:lnTo>
                  <a:lnTo>
                    <a:pt x="83388" y="3035"/>
                  </a:lnTo>
                  <a:lnTo>
                    <a:pt x="81622" y="101"/>
                  </a:lnTo>
                  <a:lnTo>
                    <a:pt x="80657" y="101"/>
                  </a:lnTo>
                  <a:lnTo>
                    <a:pt x="82969" y="3759"/>
                  </a:lnTo>
                  <a:lnTo>
                    <a:pt x="82969" y="6210"/>
                  </a:lnTo>
                  <a:lnTo>
                    <a:pt x="83794" y="6210"/>
                  </a:lnTo>
                  <a:lnTo>
                    <a:pt x="83794" y="3759"/>
                  </a:lnTo>
                  <a:lnTo>
                    <a:pt x="86106" y="101"/>
                  </a:lnTo>
                  <a:close/>
                </a:path>
                <a:path w="106045" h="22225">
                  <a:moveTo>
                    <a:pt x="88709" y="7950"/>
                  </a:moveTo>
                  <a:lnTo>
                    <a:pt x="88290" y="7175"/>
                  </a:lnTo>
                  <a:lnTo>
                    <a:pt x="88023" y="6591"/>
                  </a:lnTo>
                  <a:lnTo>
                    <a:pt x="87655" y="5511"/>
                  </a:lnTo>
                  <a:lnTo>
                    <a:pt x="87541" y="4775"/>
                  </a:lnTo>
                  <a:lnTo>
                    <a:pt x="87541" y="3175"/>
                  </a:lnTo>
                  <a:lnTo>
                    <a:pt x="87642" y="2476"/>
                  </a:lnTo>
                  <a:lnTo>
                    <a:pt x="87972" y="1473"/>
                  </a:lnTo>
                  <a:lnTo>
                    <a:pt x="88252" y="850"/>
                  </a:lnTo>
                  <a:lnTo>
                    <a:pt x="88684" y="0"/>
                  </a:lnTo>
                  <a:lnTo>
                    <a:pt x="88176" y="0"/>
                  </a:lnTo>
                  <a:lnTo>
                    <a:pt x="87655" y="812"/>
                  </a:lnTo>
                  <a:lnTo>
                    <a:pt x="87312" y="1422"/>
                  </a:lnTo>
                  <a:lnTo>
                    <a:pt x="86893" y="2476"/>
                  </a:lnTo>
                  <a:lnTo>
                    <a:pt x="86766" y="3200"/>
                  </a:lnTo>
                  <a:lnTo>
                    <a:pt x="86766" y="4470"/>
                  </a:lnTo>
                  <a:lnTo>
                    <a:pt x="86868" y="5181"/>
                  </a:lnTo>
                  <a:lnTo>
                    <a:pt x="86969" y="5626"/>
                  </a:lnTo>
                  <a:lnTo>
                    <a:pt x="87236" y="6337"/>
                  </a:lnTo>
                  <a:lnTo>
                    <a:pt x="87350" y="6565"/>
                  </a:lnTo>
                  <a:lnTo>
                    <a:pt x="87439" y="6743"/>
                  </a:lnTo>
                  <a:lnTo>
                    <a:pt x="88201" y="7950"/>
                  </a:lnTo>
                  <a:lnTo>
                    <a:pt x="88709" y="7950"/>
                  </a:lnTo>
                  <a:close/>
                </a:path>
                <a:path w="106045" h="22225">
                  <a:moveTo>
                    <a:pt x="93395" y="1574"/>
                  </a:moveTo>
                  <a:lnTo>
                    <a:pt x="93230" y="1155"/>
                  </a:lnTo>
                  <a:lnTo>
                    <a:pt x="92608" y="419"/>
                  </a:lnTo>
                  <a:lnTo>
                    <a:pt x="92113" y="241"/>
                  </a:lnTo>
                  <a:lnTo>
                    <a:pt x="90601" y="241"/>
                  </a:lnTo>
                  <a:lnTo>
                    <a:pt x="90030" y="520"/>
                  </a:lnTo>
                  <a:lnTo>
                    <a:pt x="89522" y="1422"/>
                  </a:lnTo>
                  <a:lnTo>
                    <a:pt x="89433" y="1854"/>
                  </a:lnTo>
                  <a:lnTo>
                    <a:pt x="89420" y="2374"/>
                  </a:lnTo>
                  <a:lnTo>
                    <a:pt x="90182" y="2374"/>
                  </a:lnTo>
                  <a:lnTo>
                    <a:pt x="90195" y="2006"/>
                  </a:lnTo>
                  <a:lnTo>
                    <a:pt x="90246" y="1714"/>
                  </a:lnTo>
                  <a:lnTo>
                    <a:pt x="90551" y="1117"/>
                  </a:lnTo>
                  <a:lnTo>
                    <a:pt x="90906" y="914"/>
                  </a:lnTo>
                  <a:lnTo>
                    <a:pt x="91770" y="914"/>
                  </a:lnTo>
                  <a:lnTo>
                    <a:pt x="92049" y="1028"/>
                  </a:lnTo>
                  <a:lnTo>
                    <a:pt x="92456" y="1435"/>
                  </a:lnTo>
                  <a:lnTo>
                    <a:pt x="92557" y="1701"/>
                  </a:lnTo>
                  <a:lnTo>
                    <a:pt x="92557" y="2349"/>
                  </a:lnTo>
                  <a:lnTo>
                    <a:pt x="92456" y="2616"/>
                  </a:lnTo>
                  <a:lnTo>
                    <a:pt x="92087" y="2984"/>
                  </a:lnTo>
                  <a:lnTo>
                    <a:pt x="91821" y="3162"/>
                  </a:lnTo>
                  <a:lnTo>
                    <a:pt x="90144" y="4152"/>
                  </a:lnTo>
                  <a:lnTo>
                    <a:pt x="89776" y="4495"/>
                  </a:lnTo>
                  <a:lnTo>
                    <a:pt x="89598" y="4876"/>
                  </a:lnTo>
                  <a:lnTo>
                    <a:pt x="89408" y="5257"/>
                  </a:lnTo>
                  <a:lnTo>
                    <a:pt x="89306" y="5702"/>
                  </a:lnTo>
                  <a:lnTo>
                    <a:pt x="89268" y="6210"/>
                  </a:lnTo>
                  <a:lnTo>
                    <a:pt x="93357" y="6210"/>
                  </a:lnTo>
                  <a:lnTo>
                    <a:pt x="93357" y="5499"/>
                  </a:lnTo>
                  <a:lnTo>
                    <a:pt x="90106" y="5499"/>
                  </a:lnTo>
                  <a:lnTo>
                    <a:pt x="90182" y="5207"/>
                  </a:lnTo>
                  <a:lnTo>
                    <a:pt x="90360" y="4940"/>
                  </a:lnTo>
                  <a:lnTo>
                    <a:pt x="90792" y="4572"/>
                  </a:lnTo>
                  <a:lnTo>
                    <a:pt x="91008" y="4432"/>
                  </a:lnTo>
                  <a:lnTo>
                    <a:pt x="92354" y="3683"/>
                  </a:lnTo>
                  <a:lnTo>
                    <a:pt x="92697" y="3441"/>
                  </a:lnTo>
                  <a:lnTo>
                    <a:pt x="93230" y="2908"/>
                  </a:lnTo>
                  <a:lnTo>
                    <a:pt x="93395" y="2501"/>
                  </a:lnTo>
                  <a:lnTo>
                    <a:pt x="93395" y="1574"/>
                  </a:lnTo>
                  <a:close/>
                </a:path>
                <a:path w="106045" h="22225">
                  <a:moveTo>
                    <a:pt x="98120" y="3695"/>
                  </a:moveTo>
                  <a:lnTo>
                    <a:pt x="97929" y="3238"/>
                  </a:lnTo>
                  <a:lnTo>
                    <a:pt x="97180" y="2540"/>
                  </a:lnTo>
                  <a:lnTo>
                    <a:pt x="96710" y="2362"/>
                  </a:lnTo>
                  <a:lnTo>
                    <a:pt x="95872" y="2362"/>
                  </a:lnTo>
                  <a:lnTo>
                    <a:pt x="95618" y="2413"/>
                  </a:lnTo>
                  <a:lnTo>
                    <a:pt x="95275" y="2552"/>
                  </a:lnTo>
                  <a:lnTo>
                    <a:pt x="95135" y="2628"/>
                  </a:lnTo>
                  <a:lnTo>
                    <a:pt x="94996" y="2730"/>
                  </a:lnTo>
                  <a:lnTo>
                    <a:pt x="95250" y="1079"/>
                  </a:lnTo>
                  <a:lnTo>
                    <a:pt x="97790" y="1079"/>
                  </a:lnTo>
                  <a:lnTo>
                    <a:pt x="97790" y="355"/>
                  </a:lnTo>
                  <a:lnTo>
                    <a:pt x="94691" y="355"/>
                  </a:lnTo>
                  <a:lnTo>
                    <a:pt x="94234" y="3556"/>
                  </a:lnTo>
                  <a:lnTo>
                    <a:pt x="94894" y="3594"/>
                  </a:lnTo>
                  <a:lnTo>
                    <a:pt x="95021" y="3416"/>
                  </a:lnTo>
                  <a:lnTo>
                    <a:pt x="95173" y="3289"/>
                  </a:lnTo>
                  <a:lnTo>
                    <a:pt x="95542" y="3086"/>
                  </a:lnTo>
                  <a:lnTo>
                    <a:pt x="95770" y="3035"/>
                  </a:lnTo>
                  <a:lnTo>
                    <a:pt x="96380" y="3035"/>
                  </a:lnTo>
                  <a:lnTo>
                    <a:pt x="96685" y="3149"/>
                  </a:lnTo>
                  <a:lnTo>
                    <a:pt x="97193" y="3606"/>
                  </a:lnTo>
                  <a:lnTo>
                    <a:pt x="97320" y="3924"/>
                  </a:lnTo>
                  <a:lnTo>
                    <a:pt x="97320" y="4686"/>
                  </a:lnTo>
                  <a:lnTo>
                    <a:pt x="97218" y="5003"/>
                  </a:lnTo>
                  <a:lnTo>
                    <a:pt x="96786" y="5562"/>
                  </a:lnTo>
                  <a:lnTo>
                    <a:pt x="96456" y="5702"/>
                  </a:lnTo>
                  <a:lnTo>
                    <a:pt x="95770" y="5702"/>
                  </a:lnTo>
                  <a:lnTo>
                    <a:pt x="95567" y="5664"/>
                  </a:lnTo>
                  <a:lnTo>
                    <a:pt x="95046" y="5422"/>
                  </a:lnTo>
                  <a:lnTo>
                    <a:pt x="94856" y="5118"/>
                  </a:lnTo>
                  <a:lnTo>
                    <a:pt x="94805" y="4699"/>
                  </a:lnTo>
                  <a:lnTo>
                    <a:pt x="94018" y="4699"/>
                  </a:lnTo>
                  <a:lnTo>
                    <a:pt x="94068" y="5257"/>
                  </a:lnTo>
                  <a:lnTo>
                    <a:pt x="94272" y="5676"/>
                  </a:lnTo>
                  <a:lnTo>
                    <a:pt x="95021" y="6223"/>
                  </a:lnTo>
                  <a:lnTo>
                    <a:pt x="95453" y="6362"/>
                  </a:lnTo>
                  <a:lnTo>
                    <a:pt x="96697" y="6362"/>
                  </a:lnTo>
                  <a:lnTo>
                    <a:pt x="97256" y="6146"/>
                  </a:lnTo>
                  <a:lnTo>
                    <a:pt x="97955" y="5295"/>
                  </a:lnTo>
                  <a:lnTo>
                    <a:pt x="98120" y="4800"/>
                  </a:lnTo>
                  <a:lnTo>
                    <a:pt x="98120" y="3695"/>
                  </a:lnTo>
                  <a:close/>
                </a:path>
                <a:path w="106045" h="22225">
                  <a:moveTo>
                    <a:pt x="102870" y="3695"/>
                  </a:moveTo>
                  <a:lnTo>
                    <a:pt x="102666" y="3238"/>
                  </a:lnTo>
                  <a:lnTo>
                    <a:pt x="101917" y="2540"/>
                  </a:lnTo>
                  <a:lnTo>
                    <a:pt x="101447" y="2362"/>
                  </a:lnTo>
                  <a:lnTo>
                    <a:pt x="100609" y="2362"/>
                  </a:lnTo>
                  <a:lnTo>
                    <a:pt x="100355" y="2413"/>
                  </a:lnTo>
                  <a:lnTo>
                    <a:pt x="100012" y="2552"/>
                  </a:lnTo>
                  <a:lnTo>
                    <a:pt x="99885" y="2628"/>
                  </a:lnTo>
                  <a:lnTo>
                    <a:pt x="99745" y="2730"/>
                  </a:lnTo>
                  <a:lnTo>
                    <a:pt x="99987" y="1079"/>
                  </a:lnTo>
                  <a:lnTo>
                    <a:pt x="102527" y="1079"/>
                  </a:lnTo>
                  <a:lnTo>
                    <a:pt x="102527" y="355"/>
                  </a:lnTo>
                  <a:lnTo>
                    <a:pt x="99428" y="355"/>
                  </a:lnTo>
                  <a:lnTo>
                    <a:pt x="98983" y="3556"/>
                  </a:lnTo>
                  <a:lnTo>
                    <a:pt x="99631" y="3594"/>
                  </a:lnTo>
                  <a:lnTo>
                    <a:pt x="99758" y="3416"/>
                  </a:lnTo>
                  <a:lnTo>
                    <a:pt x="99910" y="3289"/>
                  </a:lnTo>
                  <a:lnTo>
                    <a:pt x="100291" y="3086"/>
                  </a:lnTo>
                  <a:lnTo>
                    <a:pt x="100507" y="3035"/>
                  </a:lnTo>
                  <a:lnTo>
                    <a:pt x="101117" y="3035"/>
                  </a:lnTo>
                  <a:lnTo>
                    <a:pt x="101422" y="3149"/>
                  </a:lnTo>
                  <a:lnTo>
                    <a:pt x="101930" y="3606"/>
                  </a:lnTo>
                  <a:lnTo>
                    <a:pt x="102057" y="3924"/>
                  </a:lnTo>
                  <a:lnTo>
                    <a:pt x="102057" y="4686"/>
                  </a:lnTo>
                  <a:lnTo>
                    <a:pt x="101955" y="5003"/>
                  </a:lnTo>
                  <a:lnTo>
                    <a:pt x="101523" y="5562"/>
                  </a:lnTo>
                  <a:lnTo>
                    <a:pt x="101193" y="5702"/>
                  </a:lnTo>
                  <a:lnTo>
                    <a:pt x="100520" y="5702"/>
                  </a:lnTo>
                  <a:lnTo>
                    <a:pt x="100317" y="5664"/>
                  </a:lnTo>
                  <a:lnTo>
                    <a:pt x="99783" y="5422"/>
                  </a:lnTo>
                  <a:lnTo>
                    <a:pt x="99593" y="5118"/>
                  </a:lnTo>
                  <a:lnTo>
                    <a:pt x="99542" y="4699"/>
                  </a:lnTo>
                  <a:lnTo>
                    <a:pt x="98755" y="4699"/>
                  </a:lnTo>
                  <a:lnTo>
                    <a:pt x="98806" y="5257"/>
                  </a:lnTo>
                  <a:lnTo>
                    <a:pt x="99021" y="5676"/>
                  </a:lnTo>
                  <a:lnTo>
                    <a:pt x="99758" y="6223"/>
                  </a:lnTo>
                  <a:lnTo>
                    <a:pt x="100190" y="6362"/>
                  </a:lnTo>
                  <a:lnTo>
                    <a:pt x="101434" y="6362"/>
                  </a:lnTo>
                  <a:lnTo>
                    <a:pt x="101993" y="6146"/>
                  </a:lnTo>
                  <a:lnTo>
                    <a:pt x="102692" y="5295"/>
                  </a:lnTo>
                  <a:lnTo>
                    <a:pt x="102870" y="4800"/>
                  </a:lnTo>
                  <a:lnTo>
                    <a:pt x="102870" y="3695"/>
                  </a:lnTo>
                  <a:close/>
                </a:path>
                <a:path w="106045" h="22225">
                  <a:moveTo>
                    <a:pt x="105448" y="3619"/>
                  </a:moveTo>
                  <a:lnTo>
                    <a:pt x="104013" y="0"/>
                  </a:lnTo>
                  <a:lnTo>
                    <a:pt x="103505" y="0"/>
                  </a:lnTo>
                  <a:lnTo>
                    <a:pt x="103911" y="774"/>
                  </a:lnTo>
                  <a:lnTo>
                    <a:pt x="104190" y="1358"/>
                  </a:lnTo>
                  <a:lnTo>
                    <a:pt x="104559" y="2438"/>
                  </a:lnTo>
                  <a:lnTo>
                    <a:pt x="104673" y="3175"/>
                  </a:lnTo>
                  <a:lnTo>
                    <a:pt x="104673" y="4775"/>
                  </a:lnTo>
                  <a:lnTo>
                    <a:pt x="104571" y="5473"/>
                  </a:lnTo>
                  <a:lnTo>
                    <a:pt x="104241" y="6464"/>
                  </a:lnTo>
                  <a:lnTo>
                    <a:pt x="103962" y="7099"/>
                  </a:lnTo>
                  <a:lnTo>
                    <a:pt x="103517" y="7950"/>
                  </a:lnTo>
                  <a:lnTo>
                    <a:pt x="104051" y="7950"/>
                  </a:lnTo>
                  <a:lnTo>
                    <a:pt x="104559" y="7150"/>
                  </a:lnTo>
                  <a:lnTo>
                    <a:pt x="104902" y="6540"/>
                  </a:lnTo>
                  <a:lnTo>
                    <a:pt x="105321" y="5486"/>
                  </a:lnTo>
                  <a:lnTo>
                    <a:pt x="105448" y="4749"/>
                  </a:lnTo>
                  <a:lnTo>
                    <a:pt x="10544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0" name="object 77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20972" y="2394312"/>
              <a:ext cx="156518" cy="79803"/>
            </a:xfrm>
            <a:prstGeom prst="rect">
              <a:avLst/>
            </a:prstGeom>
          </p:spPr>
        </p:pic>
        <p:sp>
          <p:nvSpPr>
            <p:cNvPr id="771" name="object 771"/>
            <p:cNvSpPr/>
            <p:nvPr/>
          </p:nvSpPr>
          <p:spPr>
            <a:xfrm>
              <a:off x="5493333" y="2516339"/>
              <a:ext cx="125095" cy="132080"/>
            </a:xfrm>
            <a:custGeom>
              <a:avLst/>
              <a:gdLst/>
              <a:ahLst/>
              <a:cxnLst/>
              <a:rect l="l" t="t" r="r" b="b"/>
              <a:pathLst>
                <a:path w="125095" h="132080">
                  <a:moveTo>
                    <a:pt x="121972" y="131714"/>
                  </a:moveTo>
                  <a:lnTo>
                    <a:pt x="2770" y="131714"/>
                  </a:lnTo>
                  <a:lnTo>
                    <a:pt x="0" y="128938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128938"/>
                  </a:lnTo>
                  <a:lnTo>
                    <a:pt x="121972" y="131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5493333" y="2516339"/>
              <a:ext cx="125095" cy="132080"/>
            </a:xfrm>
            <a:custGeom>
              <a:avLst/>
              <a:gdLst/>
              <a:ahLst/>
              <a:cxnLst/>
              <a:rect l="l" t="t" r="r" b="b"/>
              <a:pathLst>
                <a:path w="125095" h="13208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1855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6197"/>
                  </a:lnTo>
                  <a:lnTo>
                    <a:pt x="124748" y="125516"/>
                  </a:lnTo>
                  <a:lnTo>
                    <a:pt x="124748" y="128938"/>
                  </a:lnTo>
                  <a:lnTo>
                    <a:pt x="121972" y="131714"/>
                  </a:lnTo>
                  <a:lnTo>
                    <a:pt x="118550" y="131714"/>
                  </a:lnTo>
                  <a:lnTo>
                    <a:pt x="6198" y="131714"/>
                  </a:lnTo>
                  <a:lnTo>
                    <a:pt x="2770" y="131714"/>
                  </a:lnTo>
                  <a:lnTo>
                    <a:pt x="0" y="128938"/>
                  </a:lnTo>
                  <a:lnTo>
                    <a:pt x="0" y="125516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5493333" y="2516339"/>
              <a:ext cx="125095" cy="19050"/>
            </a:xfrm>
            <a:custGeom>
              <a:avLst/>
              <a:gdLst/>
              <a:ahLst/>
              <a:cxnLst/>
              <a:rect l="l" t="t" r="r" b="b"/>
              <a:pathLst>
                <a:path w="125095" h="19050">
                  <a:moveTo>
                    <a:pt x="124748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5493333" y="2516339"/>
              <a:ext cx="125095" cy="19050"/>
            </a:xfrm>
            <a:custGeom>
              <a:avLst/>
              <a:gdLst/>
              <a:ahLst/>
              <a:cxnLst/>
              <a:rect l="l" t="t" r="r" b="b"/>
              <a:pathLst>
                <a:path w="125095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18550" y="0"/>
                  </a:lnTo>
                  <a:lnTo>
                    <a:pt x="121972" y="0"/>
                  </a:lnTo>
                  <a:lnTo>
                    <a:pt x="124748" y="2775"/>
                  </a:lnTo>
                  <a:lnTo>
                    <a:pt x="124748" y="6197"/>
                  </a:lnTo>
                  <a:lnTo>
                    <a:pt x="124748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5" name="object 77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496044" y="2519052"/>
              <a:ext cx="37818" cy="27117"/>
            </a:xfrm>
            <a:prstGeom prst="rect">
              <a:avLst/>
            </a:prstGeom>
          </p:spPr>
        </p:pic>
        <p:sp>
          <p:nvSpPr>
            <p:cNvPr id="776" name="object 776"/>
            <p:cNvSpPr/>
            <p:nvPr/>
          </p:nvSpPr>
          <p:spPr>
            <a:xfrm>
              <a:off x="5534101" y="2521635"/>
              <a:ext cx="47625" cy="8890"/>
            </a:xfrm>
            <a:custGeom>
              <a:avLst/>
              <a:gdLst/>
              <a:ahLst/>
              <a:cxnLst/>
              <a:rect l="l" t="t" r="r" b="b"/>
              <a:pathLst>
                <a:path w="47625" h="8889">
                  <a:moveTo>
                    <a:pt x="4927" y="1714"/>
                  </a:moveTo>
                  <a:lnTo>
                    <a:pt x="3543" y="1714"/>
                  </a:lnTo>
                  <a:lnTo>
                    <a:pt x="2527" y="5372"/>
                  </a:lnTo>
                  <a:lnTo>
                    <a:pt x="1435" y="1714"/>
                  </a:lnTo>
                  <a:lnTo>
                    <a:pt x="0" y="1714"/>
                  </a:lnTo>
                  <a:lnTo>
                    <a:pt x="1828" y="6921"/>
                  </a:lnTo>
                  <a:lnTo>
                    <a:pt x="1130" y="7632"/>
                  </a:lnTo>
                  <a:lnTo>
                    <a:pt x="711" y="7620"/>
                  </a:lnTo>
                  <a:lnTo>
                    <a:pt x="711" y="8648"/>
                  </a:lnTo>
                  <a:lnTo>
                    <a:pt x="1879" y="8674"/>
                  </a:lnTo>
                  <a:lnTo>
                    <a:pt x="2260" y="8559"/>
                  </a:lnTo>
                  <a:lnTo>
                    <a:pt x="2641" y="8102"/>
                  </a:lnTo>
                  <a:lnTo>
                    <a:pt x="2895" y="7531"/>
                  </a:lnTo>
                  <a:lnTo>
                    <a:pt x="4927" y="1714"/>
                  </a:lnTo>
                  <a:close/>
                </a:path>
                <a:path w="47625" h="8889">
                  <a:moveTo>
                    <a:pt x="9969" y="3492"/>
                  </a:moveTo>
                  <a:lnTo>
                    <a:pt x="9893" y="2781"/>
                  </a:lnTo>
                  <a:lnTo>
                    <a:pt x="9664" y="2298"/>
                  </a:lnTo>
                  <a:lnTo>
                    <a:pt x="8877" y="1739"/>
                  </a:lnTo>
                  <a:lnTo>
                    <a:pt x="8356" y="1600"/>
                  </a:lnTo>
                  <a:lnTo>
                    <a:pt x="7010" y="1600"/>
                  </a:lnTo>
                  <a:lnTo>
                    <a:pt x="6438" y="1841"/>
                  </a:lnTo>
                  <a:lnTo>
                    <a:pt x="5613" y="2781"/>
                  </a:lnTo>
                  <a:lnTo>
                    <a:pt x="5397" y="3441"/>
                  </a:lnTo>
                  <a:lnTo>
                    <a:pt x="5397" y="5041"/>
                  </a:lnTo>
                  <a:lnTo>
                    <a:pt x="5588" y="5664"/>
                  </a:lnTo>
                  <a:lnTo>
                    <a:pt x="6337" y="6604"/>
                  </a:lnTo>
                  <a:lnTo>
                    <a:pt x="6921" y="6845"/>
                  </a:lnTo>
                  <a:lnTo>
                    <a:pt x="8521" y="6845"/>
                  </a:lnTo>
                  <a:lnTo>
                    <a:pt x="8597" y="5130"/>
                  </a:lnTo>
                  <a:lnTo>
                    <a:pt x="8534" y="5346"/>
                  </a:lnTo>
                  <a:lnTo>
                    <a:pt x="8267" y="5676"/>
                  </a:lnTo>
                  <a:lnTo>
                    <a:pt x="8064" y="5753"/>
                  </a:lnTo>
                  <a:lnTo>
                    <a:pt x="7327" y="5753"/>
                  </a:lnTo>
                  <a:lnTo>
                    <a:pt x="7035" y="5549"/>
                  </a:lnTo>
                  <a:lnTo>
                    <a:pt x="6794" y="4914"/>
                  </a:lnTo>
                  <a:lnTo>
                    <a:pt x="6756" y="4622"/>
                  </a:lnTo>
                  <a:lnTo>
                    <a:pt x="6756" y="3886"/>
                  </a:lnTo>
                  <a:lnTo>
                    <a:pt x="6794" y="3581"/>
                  </a:lnTo>
                  <a:lnTo>
                    <a:pt x="7048" y="2908"/>
                  </a:lnTo>
                  <a:lnTo>
                    <a:pt x="7340" y="2692"/>
                  </a:lnTo>
                  <a:lnTo>
                    <a:pt x="8077" y="2692"/>
                  </a:lnTo>
                  <a:lnTo>
                    <a:pt x="8305" y="2794"/>
                  </a:lnTo>
                  <a:lnTo>
                    <a:pt x="8559" y="3149"/>
                  </a:lnTo>
                  <a:lnTo>
                    <a:pt x="8610" y="3314"/>
                  </a:lnTo>
                  <a:lnTo>
                    <a:pt x="8636" y="3492"/>
                  </a:lnTo>
                  <a:lnTo>
                    <a:pt x="9969" y="3492"/>
                  </a:lnTo>
                  <a:close/>
                </a:path>
                <a:path w="47625" h="8889">
                  <a:moveTo>
                    <a:pt x="15151" y="6667"/>
                  </a:moveTo>
                  <a:lnTo>
                    <a:pt x="15100" y="6438"/>
                  </a:lnTo>
                  <a:lnTo>
                    <a:pt x="14897" y="6083"/>
                  </a:lnTo>
                  <a:lnTo>
                    <a:pt x="14897" y="5880"/>
                  </a:lnTo>
                  <a:lnTo>
                    <a:pt x="14884" y="4267"/>
                  </a:lnTo>
                  <a:lnTo>
                    <a:pt x="14884" y="2641"/>
                  </a:lnTo>
                  <a:lnTo>
                    <a:pt x="14668" y="2133"/>
                  </a:lnTo>
                  <a:lnTo>
                    <a:pt x="13830" y="1714"/>
                  </a:lnTo>
                  <a:lnTo>
                    <a:pt x="13589" y="1663"/>
                  </a:lnTo>
                  <a:lnTo>
                    <a:pt x="13589" y="4267"/>
                  </a:lnTo>
                  <a:lnTo>
                    <a:pt x="13576" y="5181"/>
                  </a:lnTo>
                  <a:lnTo>
                    <a:pt x="13449" y="5473"/>
                  </a:lnTo>
                  <a:lnTo>
                    <a:pt x="12979" y="5803"/>
                  </a:lnTo>
                  <a:lnTo>
                    <a:pt x="12725" y="5880"/>
                  </a:lnTo>
                  <a:lnTo>
                    <a:pt x="12280" y="5880"/>
                  </a:lnTo>
                  <a:lnTo>
                    <a:pt x="12128" y="5842"/>
                  </a:lnTo>
                  <a:lnTo>
                    <a:pt x="11874" y="5638"/>
                  </a:lnTo>
                  <a:lnTo>
                    <a:pt x="11912" y="4826"/>
                  </a:lnTo>
                  <a:lnTo>
                    <a:pt x="12242" y="4635"/>
                  </a:lnTo>
                  <a:lnTo>
                    <a:pt x="12433" y="4572"/>
                  </a:lnTo>
                  <a:lnTo>
                    <a:pt x="13246" y="4419"/>
                  </a:lnTo>
                  <a:lnTo>
                    <a:pt x="13589" y="4267"/>
                  </a:lnTo>
                  <a:lnTo>
                    <a:pt x="13589" y="1663"/>
                  </a:lnTo>
                  <a:lnTo>
                    <a:pt x="13347" y="1600"/>
                  </a:lnTo>
                  <a:lnTo>
                    <a:pt x="11976" y="1600"/>
                  </a:lnTo>
                  <a:lnTo>
                    <a:pt x="11379" y="1816"/>
                  </a:lnTo>
                  <a:lnTo>
                    <a:pt x="10833" y="2540"/>
                  </a:lnTo>
                  <a:lnTo>
                    <a:pt x="10706" y="2882"/>
                  </a:lnTo>
                  <a:lnTo>
                    <a:pt x="10680" y="3327"/>
                  </a:lnTo>
                  <a:lnTo>
                    <a:pt x="11925" y="3327"/>
                  </a:lnTo>
                  <a:lnTo>
                    <a:pt x="12014" y="2984"/>
                  </a:lnTo>
                  <a:lnTo>
                    <a:pt x="12242" y="2717"/>
                  </a:lnTo>
                  <a:lnTo>
                    <a:pt x="12446" y="2641"/>
                  </a:lnTo>
                  <a:lnTo>
                    <a:pt x="13030" y="2641"/>
                  </a:lnTo>
                  <a:lnTo>
                    <a:pt x="13233" y="2679"/>
                  </a:lnTo>
                  <a:lnTo>
                    <a:pt x="13525" y="2832"/>
                  </a:lnTo>
                  <a:lnTo>
                    <a:pt x="13500" y="3467"/>
                  </a:lnTo>
                  <a:lnTo>
                    <a:pt x="13208" y="3594"/>
                  </a:lnTo>
                  <a:lnTo>
                    <a:pt x="11861" y="3771"/>
                  </a:lnTo>
                  <a:lnTo>
                    <a:pt x="11480" y="3886"/>
                  </a:lnTo>
                  <a:lnTo>
                    <a:pt x="10756" y="4305"/>
                  </a:lnTo>
                  <a:lnTo>
                    <a:pt x="10579" y="4635"/>
                  </a:lnTo>
                  <a:lnTo>
                    <a:pt x="10668" y="6184"/>
                  </a:lnTo>
                  <a:lnTo>
                    <a:pt x="11252" y="6692"/>
                  </a:lnTo>
                  <a:lnTo>
                    <a:pt x="11620" y="6819"/>
                  </a:lnTo>
                  <a:lnTo>
                    <a:pt x="12420" y="6819"/>
                  </a:lnTo>
                  <a:lnTo>
                    <a:pt x="12738" y="6743"/>
                  </a:lnTo>
                  <a:lnTo>
                    <a:pt x="13322" y="6388"/>
                  </a:lnTo>
                  <a:lnTo>
                    <a:pt x="13627" y="6083"/>
                  </a:lnTo>
                  <a:lnTo>
                    <a:pt x="13754" y="6667"/>
                  </a:lnTo>
                  <a:lnTo>
                    <a:pt x="15151" y="6667"/>
                  </a:lnTo>
                  <a:close/>
                </a:path>
                <a:path w="47625" h="8889">
                  <a:moveTo>
                    <a:pt x="20307" y="3492"/>
                  </a:moveTo>
                  <a:lnTo>
                    <a:pt x="20231" y="2781"/>
                  </a:lnTo>
                  <a:lnTo>
                    <a:pt x="20002" y="2298"/>
                  </a:lnTo>
                  <a:lnTo>
                    <a:pt x="19215" y="1739"/>
                  </a:lnTo>
                  <a:lnTo>
                    <a:pt x="18707" y="1600"/>
                  </a:lnTo>
                  <a:lnTo>
                    <a:pt x="17360" y="1600"/>
                  </a:lnTo>
                  <a:lnTo>
                    <a:pt x="16789" y="1841"/>
                  </a:lnTo>
                  <a:lnTo>
                    <a:pt x="15951" y="2781"/>
                  </a:lnTo>
                  <a:lnTo>
                    <a:pt x="15748" y="3441"/>
                  </a:lnTo>
                  <a:lnTo>
                    <a:pt x="15748" y="5041"/>
                  </a:lnTo>
                  <a:lnTo>
                    <a:pt x="15938" y="5664"/>
                  </a:lnTo>
                  <a:lnTo>
                    <a:pt x="16687" y="6604"/>
                  </a:lnTo>
                  <a:lnTo>
                    <a:pt x="17272" y="6845"/>
                  </a:lnTo>
                  <a:lnTo>
                    <a:pt x="18859" y="6845"/>
                  </a:lnTo>
                  <a:lnTo>
                    <a:pt x="18948" y="5130"/>
                  </a:lnTo>
                  <a:lnTo>
                    <a:pt x="18872" y="5346"/>
                  </a:lnTo>
                  <a:lnTo>
                    <a:pt x="18618" y="5676"/>
                  </a:lnTo>
                  <a:lnTo>
                    <a:pt x="18402" y="5753"/>
                  </a:lnTo>
                  <a:lnTo>
                    <a:pt x="17665" y="5753"/>
                  </a:lnTo>
                  <a:lnTo>
                    <a:pt x="17386" y="5549"/>
                  </a:lnTo>
                  <a:lnTo>
                    <a:pt x="17145" y="4914"/>
                  </a:lnTo>
                  <a:lnTo>
                    <a:pt x="17094" y="4622"/>
                  </a:lnTo>
                  <a:lnTo>
                    <a:pt x="17094" y="3886"/>
                  </a:lnTo>
                  <a:lnTo>
                    <a:pt x="17145" y="3581"/>
                  </a:lnTo>
                  <a:lnTo>
                    <a:pt x="17386" y="2908"/>
                  </a:lnTo>
                  <a:lnTo>
                    <a:pt x="17678" y="2692"/>
                  </a:lnTo>
                  <a:lnTo>
                    <a:pt x="18427" y="2692"/>
                  </a:lnTo>
                  <a:lnTo>
                    <a:pt x="18656" y="2794"/>
                  </a:lnTo>
                  <a:lnTo>
                    <a:pt x="18897" y="3149"/>
                  </a:lnTo>
                  <a:lnTo>
                    <a:pt x="18961" y="3314"/>
                  </a:lnTo>
                  <a:lnTo>
                    <a:pt x="18986" y="3492"/>
                  </a:lnTo>
                  <a:lnTo>
                    <a:pt x="20307" y="3492"/>
                  </a:lnTo>
                  <a:close/>
                </a:path>
                <a:path w="47625" h="8889">
                  <a:moveTo>
                    <a:pt x="25666" y="3327"/>
                  </a:moveTo>
                  <a:lnTo>
                    <a:pt x="24752" y="1752"/>
                  </a:lnTo>
                  <a:lnTo>
                    <a:pt x="24511" y="1651"/>
                  </a:lnTo>
                  <a:lnTo>
                    <a:pt x="24231" y="1587"/>
                  </a:lnTo>
                  <a:lnTo>
                    <a:pt x="23647" y="1587"/>
                  </a:lnTo>
                  <a:lnTo>
                    <a:pt x="23393" y="1651"/>
                  </a:lnTo>
                  <a:lnTo>
                    <a:pt x="22898" y="1879"/>
                  </a:lnTo>
                  <a:lnTo>
                    <a:pt x="22682" y="2082"/>
                  </a:lnTo>
                  <a:lnTo>
                    <a:pt x="22491" y="2362"/>
                  </a:lnTo>
                  <a:lnTo>
                    <a:pt x="22491" y="0"/>
                  </a:lnTo>
                  <a:lnTo>
                    <a:pt x="21209" y="0"/>
                  </a:lnTo>
                  <a:lnTo>
                    <a:pt x="21209" y="6667"/>
                  </a:lnTo>
                  <a:lnTo>
                    <a:pt x="22491" y="6667"/>
                  </a:lnTo>
                  <a:lnTo>
                    <a:pt x="22491" y="3568"/>
                  </a:lnTo>
                  <a:lnTo>
                    <a:pt x="22580" y="3238"/>
                  </a:lnTo>
                  <a:lnTo>
                    <a:pt x="22936" y="2781"/>
                  </a:lnTo>
                  <a:lnTo>
                    <a:pt x="23202" y="2667"/>
                  </a:lnTo>
                  <a:lnTo>
                    <a:pt x="23876" y="2667"/>
                  </a:lnTo>
                  <a:lnTo>
                    <a:pt x="24091" y="2781"/>
                  </a:lnTo>
                  <a:lnTo>
                    <a:pt x="24307" y="3175"/>
                  </a:lnTo>
                  <a:lnTo>
                    <a:pt x="24345" y="3390"/>
                  </a:lnTo>
                  <a:lnTo>
                    <a:pt x="24345" y="6667"/>
                  </a:lnTo>
                  <a:lnTo>
                    <a:pt x="25666" y="6667"/>
                  </a:lnTo>
                  <a:lnTo>
                    <a:pt x="25666" y="3327"/>
                  </a:lnTo>
                  <a:close/>
                </a:path>
                <a:path w="47625" h="8889">
                  <a:moveTo>
                    <a:pt x="31178" y="4559"/>
                  </a:moveTo>
                  <a:lnTo>
                    <a:pt x="31153" y="3695"/>
                  </a:lnTo>
                  <a:lnTo>
                    <a:pt x="31051" y="3124"/>
                  </a:lnTo>
                  <a:lnTo>
                    <a:pt x="30949" y="2844"/>
                  </a:lnTo>
                  <a:lnTo>
                    <a:pt x="30822" y="2654"/>
                  </a:lnTo>
                  <a:lnTo>
                    <a:pt x="30543" y="2222"/>
                  </a:lnTo>
                  <a:lnTo>
                    <a:pt x="30276" y="1981"/>
                  </a:lnTo>
                  <a:lnTo>
                    <a:pt x="29832" y="1778"/>
                  </a:lnTo>
                  <a:lnTo>
                    <a:pt x="29832" y="3695"/>
                  </a:lnTo>
                  <a:lnTo>
                    <a:pt x="27825" y="3695"/>
                  </a:lnTo>
                  <a:lnTo>
                    <a:pt x="27863" y="3390"/>
                  </a:lnTo>
                  <a:lnTo>
                    <a:pt x="27990" y="3098"/>
                  </a:lnTo>
                  <a:lnTo>
                    <a:pt x="28295" y="2755"/>
                  </a:lnTo>
                  <a:lnTo>
                    <a:pt x="28536" y="2654"/>
                  </a:lnTo>
                  <a:lnTo>
                    <a:pt x="29108" y="2654"/>
                  </a:lnTo>
                  <a:lnTo>
                    <a:pt x="29337" y="2755"/>
                  </a:lnTo>
                  <a:lnTo>
                    <a:pt x="29705" y="3098"/>
                  </a:lnTo>
                  <a:lnTo>
                    <a:pt x="29819" y="3390"/>
                  </a:lnTo>
                  <a:lnTo>
                    <a:pt x="29832" y="3695"/>
                  </a:lnTo>
                  <a:lnTo>
                    <a:pt x="29832" y="1778"/>
                  </a:lnTo>
                  <a:lnTo>
                    <a:pt x="29616" y="1663"/>
                  </a:lnTo>
                  <a:lnTo>
                    <a:pt x="29248" y="1587"/>
                  </a:lnTo>
                  <a:lnTo>
                    <a:pt x="28143" y="1587"/>
                  </a:lnTo>
                  <a:lnTo>
                    <a:pt x="27571" y="1816"/>
                  </a:lnTo>
                  <a:lnTo>
                    <a:pt x="26771" y="2654"/>
                  </a:lnTo>
                  <a:lnTo>
                    <a:pt x="26670" y="2844"/>
                  </a:lnTo>
                  <a:lnTo>
                    <a:pt x="26555" y="3187"/>
                  </a:lnTo>
                  <a:lnTo>
                    <a:pt x="26619" y="5511"/>
                  </a:lnTo>
                  <a:lnTo>
                    <a:pt x="26733" y="5816"/>
                  </a:lnTo>
                  <a:lnTo>
                    <a:pt x="27686" y="6629"/>
                  </a:lnTo>
                  <a:lnTo>
                    <a:pt x="28244" y="6832"/>
                  </a:lnTo>
                  <a:lnTo>
                    <a:pt x="29641" y="6832"/>
                  </a:lnTo>
                  <a:lnTo>
                    <a:pt x="30226" y="6591"/>
                  </a:lnTo>
                  <a:lnTo>
                    <a:pt x="30937" y="5778"/>
                  </a:lnTo>
                  <a:lnTo>
                    <a:pt x="31076" y="5511"/>
                  </a:lnTo>
                  <a:lnTo>
                    <a:pt x="31115" y="5219"/>
                  </a:lnTo>
                  <a:lnTo>
                    <a:pt x="29794" y="5219"/>
                  </a:lnTo>
                  <a:lnTo>
                    <a:pt x="29603" y="5511"/>
                  </a:lnTo>
                  <a:lnTo>
                    <a:pt x="29387" y="5702"/>
                  </a:lnTo>
                  <a:lnTo>
                    <a:pt x="29171" y="5778"/>
                  </a:lnTo>
                  <a:lnTo>
                    <a:pt x="28651" y="5778"/>
                  </a:lnTo>
                  <a:lnTo>
                    <a:pt x="28435" y="5715"/>
                  </a:lnTo>
                  <a:lnTo>
                    <a:pt x="27965" y="5397"/>
                  </a:lnTo>
                  <a:lnTo>
                    <a:pt x="27876" y="5219"/>
                  </a:lnTo>
                  <a:lnTo>
                    <a:pt x="27787" y="4559"/>
                  </a:lnTo>
                  <a:lnTo>
                    <a:pt x="31178" y="4559"/>
                  </a:lnTo>
                  <a:close/>
                </a:path>
                <a:path w="47625" h="8889">
                  <a:moveTo>
                    <a:pt x="34315" y="1765"/>
                  </a:moveTo>
                  <a:lnTo>
                    <a:pt x="33515" y="1765"/>
                  </a:lnTo>
                  <a:lnTo>
                    <a:pt x="33515" y="381"/>
                  </a:lnTo>
                  <a:lnTo>
                    <a:pt x="32232" y="381"/>
                  </a:lnTo>
                  <a:lnTo>
                    <a:pt x="32232" y="1765"/>
                  </a:lnTo>
                  <a:lnTo>
                    <a:pt x="31546" y="1765"/>
                  </a:lnTo>
                  <a:lnTo>
                    <a:pt x="31546" y="2679"/>
                  </a:lnTo>
                  <a:lnTo>
                    <a:pt x="32232" y="2679"/>
                  </a:lnTo>
                  <a:lnTo>
                    <a:pt x="32232" y="6045"/>
                  </a:lnTo>
                  <a:lnTo>
                    <a:pt x="32308" y="6273"/>
                  </a:lnTo>
                  <a:lnTo>
                    <a:pt x="32677" y="6654"/>
                  </a:lnTo>
                  <a:lnTo>
                    <a:pt x="33083" y="6756"/>
                  </a:lnTo>
                  <a:lnTo>
                    <a:pt x="34315" y="6718"/>
                  </a:lnTo>
                  <a:lnTo>
                    <a:pt x="34315" y="5740"/>
                  </a:lnTo>
                  <a:lnTo>
                    <a:pt x="33794" y="5753"/>
                  </a:lnTo>
                  <a:lnTo>
                    <a:pt x="33642" y="5727"/>
                  </a:lnTo>
                  <a:lnTo>
                    <a:pt x="33515" y="5499"/>
                  </a:lnTo>
                  <a:lnTo>
                    <a:pt x="33515" y="2679"/>
                  </a:lnTo>
                  <a:lnTo>
                    <a:pt x="34315" y="2679"/>
                  </a:lnTo>
                  <a:lnTo>
                    <a:pt x="34315" y="1765"/>
                  </a:lnTo>
                  <a:close/>
                </a:path>
                <a:path w="47625" h="8889">
                  <a:moveTo>
                    <a:pt x="41668" y="1714"/>
                  </a:moveTo>
                  <a:lnTo>
                    <a:pt x="40322" y="1714"/>
                  </a:lnTo>
                  <a:lnTo>
                    <a:pt x="39547" y="5283"/>
                  </a:lnTo>
                  <a:lnTo>
                    <a:pt x="38785" y="1714"/>
                  </a:lnTo>
                  <a:lnTo>
                    <a:pt x="37477" y="1714"/>
                  </a:lnTo>
                  <a:lnTo>
                    <a:pt x="36766" y="5270"/>
                  </a:lnTo>
                  <a:lnTo>
                    <a:pt x="35991" y="1714"/>
                  </a:lnTo>
                  <a:lnTo>
                    <a:pt x="34607" y="1714"/>
                  </a:lnTo>
                  <a:lnTo>
                    <a:pt x="35991" y="6667"/>
                  </a:lnTo>
                  <a:lnTo>
                    <a:pt x="37338" y="6667"/>
                  </a:lnTo>
                  <a:lnTo>
                    <a:pt x="38125" y="3060"/>
                  </a:lnTo>
                  <a:lnTo>
                    <a:pt x="38900" y="6667"/>
                  </a:lnTo>
                  <a:lnTo>
                    <a:pt x="40233" y="6667"/>
                  </a:lnTo>
                  <a:lnTo>
                    <a:pt x="41668" y="1714"/>
                  </a:lnTo>
                  <a:close/>
                </a:path>
                <a:path w="47625" h="8889">
                  <a:moveTo>
                    <a:pt x="47078" y="3327"/>
                  </a:moveTo>
                  <a:lnTo>
                    <a:pt x="46926" y="2870"/>
                  </a:lnTo>
                  <a:lnTo>
                    <a:pt x="46748" y="2654"/>
                  </a:lnTo>
                  <a:lnTo>
                    <a:pt x="46088" y="1816"/>
                  </a:lnTo>
                  <a:lnTo>
                    <a:pt x="45669" y="1651"/>
                  </a:lnTo>
                  <a:lnTo>
                    <a:pt x="45669" y="3327"/>
                  </a:lnTo>
                  <a:lnTo>
                    <a:pt x="45669" y="5080"/>
                  </a:lnTo>
                  <a:lnTo>
                    <a:pt x="45262" y="5626"/>
                  </a:lnTo>
                  <a:lnTo>
                    <a:pt x="44983" y="5753"/>
                  </a:lnTo>
                  <a:lnTo>
                    <a:pt x="44221" y="5753"/>
                  </a:lnTo>
                  <a:lnTo>
                    <a:pt x="43929" y="5626"/>
                  </a:lnTo>
                  <a:lnTo>
                    <a:pt x="43522" y="5080"/>
                  </a:lnTo>
                  <a:lnTo>
                    <a:pt x="43522" y="3327"/>
                  </a:lnTo>
                  <a:lnTo>
                    <a:pt x="43929" y="2781"/>
                  </a:lnTo>
                  <a:lnTo>
                    <a:pt x="44221" y="2654"/>
                  </a:lnTo>
                  <a:lnTo>
                    <a:pt x="44983" y="2654"/>
                  </a:lnTo>
                  <a:lnTo>
                    <a:pt x="45250" y="2781"/>
                  </a:lnTo>
                  <a:lnTo>
                    <a:pt x="45669" y="3327"/>
                  </a:lnTo>
                  <a:lnTo>
                    <a:pt x="45669" y="1651"/>
                  </a:lnTo>
                  <a:lnTo>
                    <a:pt x="45453" y="1562"/>
                  </a:lnTo>
                  <a:lnTo>
                    <a:pt x="43751" y="1562"/>
                  </a:lnTo>
                  <a:lnTo>
                    <a:pt x="43116" y="1816"/>
                  </a:lnTo>
                  <a:lnTo>
                    <a:pt x="42278" y="2870"/>
                  </a:lnTo>
                  <a:lnTo>
                    <a:pt x="42125" y="3327"/>
                  </a:lnTo>
                  <a:lnTo>
                    <a:pt x="42214" y="5346"/>
                  </a:lnTo>
                  <a:lnTo>
                    <a:pt x="42341" y="5626"/>
                  </a:lnTo>
                  <a:lnTo>
                    <a:pt x="43116" y="6578"/>
                  </a:lnTo>
                  <a:lnTo>
                    <a:pt x="43751" y="6845"/>
                  </a:lnTo>
                  <a:lnTo>
                    <a:pt x="45453" y="6845"/>
                  </a:lnTo>
                  <a:lnTo>
                    <a:pt x="46088" y="6578"/>
                  </a:lnTo>
                  <a:lnTo>
                    <a:pt x="46761" y="5753"/>
                  </a:lnTo>
                  <a:lnTo>
                    <a:pt x="46863" y="5626"/>
                  </a:lnTo>
                  <a:lnTo>
                    <a:pt x="46990" y="5346"/>
                  </a:lnTo>
                  <a:lnTo>
                    <a:pt x="47078" y="3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5605685" y="2522537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5506466" y="2538501"/>
              <a:ext cx="100330" cy="70485"/>
            </a:xfrm>
            <a:custGeom>
              <a:avLst/>
              <a:gdLst/>
              <a:ahLst/>
              <a:cxnLst/>
              <a:rect l="l" t="t" r="r" b="b"/>
              <a:pathLst>
                <a:path w="100329" h="70485">
                  <a:moveTo>
                    <a:pt x="3822" y="63728"/>
                  </a:moveTo>
                  <a:lnTo>
                    <a:pt x="3111" y="63728"/>
                  </a:lnTo>
                  <a:lnTo>
                    <a:pt x="3111" y="64350"/>
                  </a:lnTo>
                  <a:lnTo>
                    <a:pt x="3048" y="65214"/>
                  </a:lnTo>
                  <a:lnTo>
                    <a:pt x="2921" y="66979"/>
                  </a:lnTo>
                  <a:lnTo>
                    <a:pt x="2730" y="67449"/>
                  </a:lnTo>
                  <a:lnTo>
                    <a:pt x="2387" y="67691"/>
                  </a:lnTo>
                  <a:lnTo>
                    <a:pt x="1371" y="67691"/>
                  </a:lnTo>
                  <a:lnTo>
                    <a:pt x="1028" y="67449"/>
                  </a:lnTo>
                  <a:lnTo>
                    <a:pt x="838" y="66979"/>
                  </a:lnTo>
                  <a:lnTo>
                    <a:pt x="787" y="64998"/>
                  </a:lnTo>
                  <a:lnTo>
                    <a:pt x="1257" y="64439"/>
                  </a:lnTo>
                  <a:lnTo>
                    <a:pt x="1536" y="64287"/>
                  </a:lnTo>
                  <a:lnTo>
                    <a:pt x="2362" y="64287"/>
                  </a:lnTo>
                  <a:lnTo>
                    <a:pt x="2717" y="64516"/>
                  </a:lnTo>
                  <a:lnTo>
                    <a:pt x="3048" y="65214"/>
                  </a:lnTo>
                  <a:lnTo>
                    <a:pt x="3048" y="64262"/>
                  </a:lnTo>
                  <a:lnTo>
                    <a:pt x="2857" y="64008"/>
                  </a:lnTo>
                  <a:lnTo>
                    <a:pt x="2463" y="63728"/>
                  </a:lnTo>
                  <a:lnTo>
                    <a:pt x="2146" y="63627"/>
                  </a:lnTo>
                  <a:lnTo>
                    <a:pt x="1219" y="63627"/>
                  </a:lnTo>
                  <a:lnTo>
                    <a:pt x="774" y="63855"/>
                  </a:lnTo>
                  <a:lnTo>
                    <a:pt x="76" y="64770"/>
                  </a:lnTo>
                  <a:lnTo>
                    <a:pt x="0" y="64998"/>
                  </a:lnTo>
                  <a:lnTo>
                    <a:pt x="127" y="67437"/>
                  </a:lnTo>
                  <a:lnTo>
                    <a:pt x="825" y="68148"/>
                  </a:lnTo>
                  <a:lnTo>
                    <a:pt x="1257" y="68326"/>
                  </a:lnTo>
                  <a:lnTo>
                    <a:pt x="2057" y="68326"/>
                  </a:lnTo>
                  <a:lnTo>
                    <a:pt x="2336" y="68262"/>
                  </a:lnTo>
                  <a:lnTo>
                    <a:pt x="2781" y="68033"/>
                  </a:lnTo>
                  <a:lnTo>
                    <a:pt x="2946" y="67868"/>
                  </a:lnTo>
                  <a:lnTo>
                    <a:pt x="3060" y="67691"/>
                  </a:lnTo>
                  <a:lnTo>
                    <a:pt x="3073" y="69964"/>
                  </a:lnTo>
                  <a:lnTo>
                    <a:pt x="3822" y="69964"/>
                  </a:lnTo>
                  <a:lnTo>
                    <a:pt x="3822" y="67678"/>
                  </a:lnTo>
                  <a:lnTo>
                    <a:pt x="3822" y="64350"/>
                  </a:lnTo>
                  <a:lnTo>
                    <a:pt x="3822" y="63728"/>
                  </a:lnTo>
                  <a:close/>
                </a:path>
                <a:path w="100329" h="70485">
                  <a:moveTo>
                    <a:pt x="3822" y="48234"/>
                  </a:moveTo>
                  <a:lnTo>
                    <a:pt x="3111" y="48234"/>
                  </a:lnTo>
                  <a:lnTo>
                    <a:pt x="3111" y="48856"/>
                  </a:lnTo>
                  <a:lnTo>
                    <a:pt x="3048" y="49720"/>
                  </a:lnTo>
                  <a:lnTo>
                    <a:pt x="2921" y="51498"/>
                  </a:lnTo>
                  <a:lnTo>
                    <a:pt x="2730" y="51955"/>
                  </a:lnTo>
                  <a:lnTo>
                    <a:pt x="2387" y="52197"/>
                  </a:lnTo>
                  <a:lnTo>
                    <a:pt x="1371" y="52197"/>
                  </a:lnTo>
                  <a:lnTo>
                    <a:pt x="1028" y="51955"/>
                  </a:lnTo>
                  <a:lnTo>
                    <a:pt x="838" y="51498"/>
                  </a:lnTo>
                  <a:lnTo>
                    <a:pt x="787" y="49504"/>
                  </a:lnTo>
                  <a:lnTo>
                    <a:pt x="1257" y="48945"/>
                  </a:lnTo>
                  <a:lnTo>
                    <a:pt x="1536" y="48793"/>
                  </a:lnTo>
                  <a:lnTo>
                    <a:pt x="2362" y="48793"/>
                  </a:lnTo>
                  <a:lnTo>
                    <a:pt x="2717" y="49022"/>
                  </a:lnTo>
                  <a:lnTo>
                    <a:pt x="3048" y="49720"/>
                  </a:lnTo>
                  <a:lnTo>
                    <a:pt x="3048" y="48768"/>
                  </a:lnTo>
                  <a:lnTo>
                    <a:pt x="2857" y="48514"/>
                  </a:lnTo>
                  <a:lnTo>
                    <a:pt x="2463" y="48234"/>
                  </a:lnTo>
                  <a:lnTo>
                    <a:pt x="2146" y="48133"/>
                  </a:lnTo>
                  <a:lnTo>
                    <a:pt x="1219" y="48133"/>
                  </a:lnTo>
                  <a:lnTo>
                    <a:pt x="774" y="48361"/>
                  </a:lnTo>
                  <a:lnTo>
                    <a:pt x="76" y="49288"/>
                  </a:lnTo>
                  <a:lnTo>
                    <a:pt x="0" y="49504"/>
                  </a:lnTo>
                  <a:lnTo>
                    <a:pt x="127" y="51943"/>
                  </a:lnTo>
                  <a:lnTo>
                    <a:pt x="825" y="52654"/>
                  </a:lnTo>
                  <a:lnTo>
                    <a:pt x="1257" y="52844"/>
                  </a:lnTo>
                  <a:lnTo>
                    <a:pt x="2057" y="52844"/>
                  </a:lnTo>
                  <a:lnTo>
                    <a:pt x="2336" y="52768"/>
                  </a:lnTo>
                  <a:lnTo>
                    <a:pt x="2781" y="52539"/>
                  </a:lnTo>
                  <a:lnTo>
                    <a:pt x="2946" y="52374"/>
                  </a:lnTo>
                  <a:lnTo>
                    <a:pt x="3060" y="52197"/>
                  </a:lnTo>
                  <a:lnTo>
                    <a:pt x="3073" y="54470"/>
                  </a:lnTo>
                  <a:lnTo>
                    <a:pt x="3822" y="54470"/>
                  </a:lnTo>
                  <a:lnTo>
                    <a:pt x="3822" y="52184"/>
                  </a:lnTo>
                  <a:lnTo>
                    <a:pt x="3822" y="48856"/>
                  </a:lnTo>
                  <a:lnTo>
                    <a:pt x="3822" y="48234"/>
                  </a:lnTo>
                  <a:close/>
                </a:path>
                <a:path w="100329" h="70485">
                  <a:moveTo>
                    <a:pt x="3822" y="32740"/>
                  </a:moveTo>
                  <a:lnTo>
                    <a:pt x="3111" y="32740"/>
                  </a:lnTo>
                  <a:lnTo>
                    <a:pt x="3111" y="33362"/>
                  </a:lnTo>
                  <a:lnTo>
                    <a:pt x="3048" y="34226"/>
                  </a:lnTo>
                  <a:lnTo>
                    <a:pt x="2921" y="35991"/>
                  </a:lnTo>
                  <a:lnTo>
                    <a:pt x="2730" y="36461"/>
                  </a:lnTo>
                  <a:lnTo>
                    <a:pt x="2387" y="36690"/>
                  </a:lnTo>
                  <a:lnTo>
                    <a:pt x="1371" y="36690"/>
                  </a:lnTo>
                  <a:lnTo>
                    <a:pt x="1028" y="36461"/>
                  </a:lnTo>
                  <a:lnTo>
                    <a:pt x="838" y="35991"/>
                  </a:lnTo>
                  <a:lnTo>
                    <a:pt x="787" y="34010"/>
                  </a:lnTo>
                  <a:lnTo>
                    <a:pt x="1257" y="33439"/>
                  </a:lnTo>
                  <a:lnTo>
                    <a:pt x="1536" y="33299"/>
                  </a:lnTo>
                  <a:lnTo>
                    <a:pt x="2362" y="33299"/>
                  </a:lnTo>
                  <a:lnTo>
                    <a:pt x="2717" y="33528"/>
                  </a:lnTo>
                  <a:lnTo>
                    <a:pt x="3048" y="34226"/>
                  </a:lnTo>
                  <a:lnTo>
                    <a:pt x="3048" y="33274"/>
                  </a:lnTo>
                  <a:lnTo>
                    <a:pt x="2857" y="33020"/>
                  </a:lnTo>
                  <a:lnTo>
                    <a:pt x="2463" y="32740"/>
                  </a:lnTo>
                  <a:lnTo>
                    <a:pt x="2146" y="32639"/>
                  </a:lnTo>
                  <a:lnTo>
                    <a:pt x="1219" y="32639"/>
                  </a:lnTo>
                  <a:lnTo>
                    <a:pt x="774" y="32867"/>
                  </a:lnTo>
                  <a:lnTo>
                    <a:pt x="76" y="33782"/>
                  </a:lnTo>
                  <a:lnTo>
                    <a:pt x="0" y="34010"/>
                  </a:lnTo>
                  <a:lnTo>
                    <a:pt x="127" y="36449"/>
                  </a:lnTo>
                  <a:lnTo>
                    <a:pt x="825" y="37160"/>
                  </a:lnTo>
                  <a:lnTo>
                    <a:pt x="1257" y="37338"/>
                  </a:lnTo>
                  <a:lnTo>
                    <a:pt x="2057" y="37338"/>
                  </a:lnTo>
                  <a:lnTo>
                    <a:pt x="2336" y="37274"/>
                  </a:lnTo>
                  <a:lnTo>
                    <a:pt x="2781" y="37045"/>
                  </a:lnTo>
                  <a:lnTo>
                    <a:pt x="2946" y="36880"/>
                  </a:lnTo>
                  <a:lnTo>
                    <a:pt x="3060" y="36690"/>
                  </a:lnTo>
                  <a:lnTo>
                    <a:pt x="3073" y="38976"/>
                  </a:lnTo>
                  <a:lnTo>
                    <a:pt x="3822" y="38976"/>
                  </a:lnTo>
                  <a:lnTo>
                    <a:pt x="3822" y="36690"/>
                  </a:lnTo>
                  <a:lnTo>
                    <a:pt x="3822" y="33362"/>
                  </a:lnTo>
                  <a:lnTo>
                    <a:pt x="3822" y="32740"/>
                  </a:lnTo>
                  <a:close/>
                </a:path>
                <a:path w="100329" h="70485">
                  <a:moveTo>
                    <a:pt x="3822" y="17246"/>
                  </a:moveTo>
                  <a:lnTo>
                    <a:pt x="3111" y="17246"/>
                  </a:lnTo>
                  <a:lnTo>
                    <a:pt x="3111" y="17856"/>
                  </a:lnTo>
                  <a:lnTo>
                    <a:pt x="3048" y="18732"/>
                  </a:lnTo>
                  <a:lnTo>
                    <a:pt x="2921" y="20497"/>
                  </a:lnTo>
                  <a:lnTo>
                    <a:pt x="2730" y="20967"/>
                  </a:lnTo>
                  <a:lnTo>
                    <a:pt x="2387" y="21196"/>
                  </a:lnTo>
                  <a:lnTo>
                    <a:pt x="1371" y="21196"/>
                  </a:lnTo>
                  <a:lnTo>
                    <a:pt x="1028" y="20967"/>
                  </a:lnTo>
                  <a:lnTo>
                    <a:pt x="838" y="20497"/>
                  </a:lnTo>
                  <a:lnTo>
                    <a:pt x="787" y="18503"/>
                  </a:lnTo>
                  <a:lnTo>
                    <a:pt x="1257" y="17945"/>
                  </a:lnTo>
                  <a:lnTo>
                    <a:pt x="1536" y="17805"/>
                  </a:lnTo>
                  <a:lnTo>
                    <a:pt x="2362" y="17805"/>
                  </a:lnTo>
                  <a:lnTo>
                    <a:pt x="2717" y="18021"/>
                  </a:lnTo>
                  <a:lnTo>
                    <a:pt x="3048" y="18732"/>
                  </a:lnTo>
                  <a:lnTo>
                    <a:pt x="3048" y="17780"/>
                  </a:lnTo>
                  <a:lnTo>
                    <a:pt x="2857" y="17526"/>
                  </a:lnTo>
                  <a:lnTo>
                    <a:pt x="2463" y="17246"/>
                  </a:lnTo>
                  <a:lnTo>
                    <a:pt x="2146" y="17145"/>
                  </a:lnTo>
                  <a:lnTo>
                    <a:pt x="1219" y="17145"/>
                  </a:lnTo>
                  <a:lnTo>
                    <a:pt x="774" y="17373"/>
                  </a:lnTo>
                  <a:lnTo>
                    <a:pt x="76" y="18288"/>
                  </a:lnTo>
                  <a:lnTo>
                    <a:pt x="0" y="18503"/>
                  </a:lnTo>
                  <a:lnTo>
                    <a:pt x="127" y="20955"/>
                  </a:lnTo>
                  <a:lnTo>
                    <a:pt x="825" y="21653"/>
                  </a:lnTo>
                  <a:lnTo>
                    <a:pt x="1257" y="21844"/>
                  </a:lnTo>
                  <a:lnTo>
                    <a:pt x="2057" y="21844"/>
                  </a:lnTo>
                  <a:lnTo>
                    <a:pt x="2336" y="21780"/>
                  </a:lnTo>
                  <a:lnTo>
                    <a:pt x="2781" y="21539"/>
                  </a:lnTo>
                  <a:lnTo>
                    <a:pt x="2946" y="21386"/>
                  </a:lnTo>
                  <a:lnTo>
                    <a:pt x="3060" y="21196"/>
                  </a:lnTo>
                  <a:lnTo>
                    <a:pt x="3073" y="23482"/>
                  </a:lnTo>
                  <a:lnTo>
                    <a:pt x="3822" y="23482"/>
                  </a:lnTo>
                  <a:lnTo>
                    <a:pt x="3822" y="21183"/>
                  </a:lnTo>
                  <a:lnTo>
                    <a:pt x="3822" y="17856"/>
                  </a:lnTo>
                  <a:lnTo>
                    <a:pt x="3822" y="17246"/>
                  </a:lnTo>
                  <a:close/>
                </a:path>
                <a:path w="100329" h="70485">
                  <a:moveTo>
                    <a:pt x="3822" y="1752"/>
                  </a:moveTo>
                  <a:lnTo>
                    <a:pt x="3111" y="1752"/>
                  </a:lnTo>
                  <a:lnTo>
                    <a:pt x="3111" y="2374"/>
                  </a:lnTo>
                  <a:lnTo>
                    <a:pt x="3048" y="3238"/>
                  </a:lnTo>
                  <a:lnTo>
                    <a:pt x="2921" y="5003"/>
                  </a:lnTo>
                  <a:lnTo>
                    <a:pt x="2730" y="5473"/>
                  </a:lnTo>
                  <a:lnTo>
                    <a:pt x="2387" y="5702"/>
                  </a:lnTo>
                  <a:lnTo>
                    <a:pt x="1371" y="5702"/>
                  </a:lnTo>
                  <a:lnTo>
                    <a:pt x="1028" y="5473"/>
                  </a:lnTo>
                  <a:lnTo>
                    <a:pt x="838" y="5003"/>
                  </a:lnTo>
                  <a:lnTo>
                    <a:pt x="787" y="3009"/>
                  </a:lnTo>
                  <a:lnTo>
                    <a:pt x="1257" y="2451"/>
                  </a:lnTo>
                  <a:lnTo>
                    <a:pt x="1536" y="2311"/>
                  </a:lnTo>
                  <a:lnTo>
                    <a:pt x="2362" y="2311"/>
                  </a:lnTo>
                  <a:lnTo>
                    <a:pt x="2717" y="2540"/>
                  </a:lnTo>
                  <a:lnTo>
                    <a:pt x="3048" y="3238"/>
                  </a:lnTo>
                  <a:lnTo>
                    <a:pt x="3048" y="2286"/>
                  </a:lnTo>
                  <a:lnTo>
                    <a:pt x="2857" y="2032"/>
                  </a:lnTo>
                  <a:lnTo>
                    <a:pt x="2463" y="1752"/>
                  </a:lnTo>
                  <a:lnTo>
                    <a:pt x="2146" y="1651"/>
                  </a:lnTo>
                  <a:lnTo>
                    <a:pt x="1219" y="1651"/>
                  </a:lnTo>
                  <a:lnTo>
                    <a:pt x="774" y="1879"/>
                  </a:lnTo>
                  <a:lnTo>
                    <a:pt x="76" y="2794"/>
                  </a:lnTo>
                  <a:lnTo>
                    <a:pt x="0" y="3009"/>
                  </a:lnTo>
                  <a:lnTo>
                    <a:pt x="127" y="5461"/>
                  </a:lnTo>
                  <a:lnTo>
                    <a:pt x="825" y="6159"/>
                  </a:lnTo>
                  <a:lnTo>
                    <a:pt x="1257" y="6350"/>
                  </a:lnTo>
                  <a:lnTo>
                    <a:pt x="2057" y="6350"/>
                  </a:lnTo>
                  <a:lnTo>
                    <a:pt x="2336" y="6286"/>
                  </a:lnTo>
                  <a:lnTo>
                    <a:pt x="2781" y="6057"/>
                  </a:lnTo>
                  <a:lnTo>
                    <a:pt x="2946" y="5892"/>
                  </a:lnTo>
                  <a:lnTo>
                    <a:pt x="3060" y="5702"/>
                  </a:lnTo>
                  <a:lnTo>
                    <a:pt x="3073" y="7988"/>
                  </a:lnTo>
                  <a:lnTo>
                    <a:pt x="3822" y="7988"/>
                  </a:lnTo>
                  <a:lnTo>
                    <a:pt x="3822" y="5689"/>
                  </a:lnTo>
                  <a:lnTo>
                    <a:pt x="3822" y="2374"/>
                  </a:lnTo>
                  <a:lnTo>
                    <a:pt x="3822" y="1752"/>
                  </a:lnTo>
                  <a:close/>
                </a:path>
                <a:path w="100329" h="70485">
                  <a:moveTo>
                    <a:pt x="8445" y="49733"/>
                  </a:moveTo>
                  <a:lnTo>
                    <a:pt x="8382" y="49136"/>
                  </a:lnTo>
                  <a:lnTo>
                    <a:pt x="8191" y="48717"/>
                  </a:lnTo>
                  <a:lnTo>
                    <a:pt x="7874" y="48475"/>
                  </a:lnTo>
                  <a:lnTo>
                    <a:pt x="7556" y="48234"/>
                  </a:lnTo>
                  <a:lnTo>
                    <a:pt x="7150" y="48107"/>
                  </a:lnTo>
                  <a:lnTo>
                    <a:pt x="6070" y="48107"/>
                  </a:lnTo>
                  <a:lnTo>
                    <a:pt x="5575" y="48323"/>
                  </a:lnTo>
                  <a:lnTo>
                    <a:pt x="4826" y="49199"/>
                  </a:lnTo>
                  <a:lnTo>
                    <a:pt x="4622" y="49809"/>
                  </a:lnTo>
                  <a:lnTo>
                    <a:pt x="4622" y="51231"/>
                  </a:lnTo>
                  <a:lnTo>
                    <a:pt x="4800" y="51765"/>
                  </a:lnTo>
                  <a:lnTo>
                    <a:pt x="5499" y="52603"/>
                  </a:lnTo>
                  <a:lnTo>
                    <a:pt x="5969" y="52819"/>
                  </a:lnTo>
                  <a:lnTo>
                    <a:pt x="7061" y="52819"/>
                  </a:lnTo>
                  <a:lnTo>
                    <a:pt x="7493" y="52679"/>
                  </a:lnTo>
                  <a:lnTo>
                    <a:pt x="8153" y="52133"/>
                  </a:lnTo>
                  <a:lnTo>
                    <a:pt x="8356" y="51701"/>
                  </a:lnTo>
                  <a:lnTo>
                    <a:pt x="8445" y="51117"/>
                  </a:lnTo>
                  <a:lnTo>
                    <a:pt x="7708" y="51117"/>
                  </a:lnTo>
                  <a:lnTo>
                    <a:pt x="7645" y="51447"/>
                  </a:lnTo>
                  <a:lnTo>
                    <a:pt x="7518" y="51701"/>
                  </a:lnTo>
                  <a:lnTo>
                    <a:pt x="7162" y="52082"/>
                  </a:lnTo>
                  <a:lnTo>
                    <a:pt x="6908" y="52184"/>
                  </a:lnTo>
                  <a:lnTo>
                    <a:pt x="6197" y="52184"/>
                  </a:lnTo>
                  <a:lnTo>
                    <a:pt x="5905" y="52031"/>
                  </a:lnTo>
                  <a:lnTo>
                    <a:pt x="5524" y="51422"/>
                  </a:lnTo>
                  <a:lnTo>
                    <a:pt x="5435" y="51041"/>
                  </a:lnTo>
                  <a:lnTo>
                    <a:pt x="5435" y="50152"/>
                  </a:lnTo>
                  <a:lnTo>
                    <a:pt x="5499" y="49784"/>
                  </a:lnTo>
                  <a:lnTo>
                    <a:pt x="5829" y="49009"/>
                  </a:lnTo>
                  <a:lnTo>
                    <a:pt x="6172" y="48780"/>
                  </a:lnTo>
                  <a:lnTo>
                    <a:pt x="6997" y="48780"/>
                  </a:lnTo>
                  <a:lnTo>
                    <a:pt x="7251" y="48869"/>
                  </a:lnTo>
                  <a:lnTo>
                    <a:pt x="7569" y="49237"/>
                  </a:lnTo>
                  <a:lnTo>
                    <a:pt x="7670" y="49453"/>
                  </a:lnTo>
                  <a:lnTo>
                    <a:pt x="7708" y="49733"/>
                  </a:lnTo>
                  <a:lnTo>
                    <a:pt x="8445" y="49733"/>
                  </a:lnTo>
                  <a:close/>
                </a:path>
                <a:path w="100329" h="70485">
                  <a:moveTo>
                    <a:pt x="8445" y="34239"/>
                  </a:moveTo>
                  <a:lnTo>
                    <a:pt x="8382" y="33642"/>
                  </a:lnTo>
                  <a:lnTo>
                    <a:pt x="8191" y="33223"/>
                  </a:lnTo>
                  <a:lnTo>
                    <a:pt x="7874" y="32981"/>
                  </a:lnTo>
                  <a:lnTo>
                    <a:pt x="7556" y="32740"/>
                  </a:lnTo>
                  <a:lnTo>
                    <a:pt x="7150" y="32613"/>
                  </a:lnTo>
                  <a:lnTo>
                    <a:pt x="6070" y="32613"/>
                  </a:lnTo>
                  <a:lnTo>
                    <a:pt x="5575" y="32829"/>
                  </a:lnTo>
                  <a:lnTo>
                    <a:pt x="4826" y="33705"/>
                  </a:lnTo>
                  <a:lnTo>
                    <a:pt x="4622" y="34315"/>
                  </a:lnTo>
                  <a:lnTo>
                    <a:pt x="4622" y="35725"/>
                  </a:lnTo>
                  <a:lnTo>
                    <a:pt x="4800" y="36258"/>
                  </a:lnTo>
                  <a:lnTo>
                    <a:pt x="5499" y="37109"/>
                  </a:lnTo>
                  <a:lnTo>
                    <a:pt x="5969" y="37325"/>
                  </a:lnTo>
                  <a:lnTo>
                    <a:pt x="7061" y="37325"/>
                  </a:lnTo>
                  <a:lnTo>
                    <a:pt x="7493" y="37185"/>
                  </a:lnTo>
                  <a:lnTo>
                    <a:pt x="8153" y="36639"/>
                  </a:lnTo>
                  <a:lnTo>
                    <a:pt x="8356" y="36207"/>
                  </a:lnTo>
                  <a:lnTo>
                    <a:pt x="8445" y="35623"/>
                  </a:lnTo>
                  <a:lnTo>
                    <a:pt x="7708" y="35623"/>
                  </a:lnTo>
                  <a:lnTo>
                    <a:pt x="7645" y="35953"/>
                  </a:lnTo>
                  <a:lnTo>
                    <a:pt x="7518" y="36207"/>
                  </a:lnTo>
                  <a:lnTo>
                    <a:pt x="7162" y="36588"/>
                  </a:lnTo>
                  <a:lnTo>
                    <a:pt x="6908" y="36690"/>
                  </a:lnTo>
                  <a:lnTo>
                    <a:pt x="6197" y="36690"/>
                  </a:lnTo>
                  <a:lnTo>
                    <a:pt x="5905" y="36525"/>
                  </a:lnTo>
                  <a:lnTo>
                    <a:pt x="5524" y="35915"/>
                  </a:lnTo>
                  <a:lnTo>
                    <a:pt x="5435" y="35547"/>
                  </a:lnTo>
                  <a:lnTo>
                    <a:pt x="5435" y="34658"/>
                  </a:lnTo>
                  <a:lnTo>
                    <a:pt x="5499" y="34277"/>
                  </a:lnTo>
                  <a:lnTo>
                    <a:pt x="5829" y="33515"/>
                  </a:lnTo>
                  <a:lnTo>
                    <a:pt x="6172" y="33274"/>
                  </a:lnTo>
                  <a:lnTo>
                    <a:pt x="6997" y="33274"/>
                  </a:lnTo>
                  <a:lnTo>
                    <a:pt x="7251" y="33375"/>
                  </a:lnTo>
                  <a:lnTo>
                    <a:pt x="7569" y="33743"/>
                  </a:lnTo>
                  <a:lnTo>
                    <a:pt x="7670" y="33959"/>
                  </a:lnTo>
                  <a:lnTo>
                    <a:pt x="7708" y="34239"/>
                  </a:lnTo>
                  <a:lnTo>
                    <a:pt x="8445" y="34239"/>
                  </a:lnTo>
                  <a:close/>
                </a:path>
                <a:path w="100329" h="70485">
                  <a:moveTo>
                    <a:pt x="8445" y="18745"/>
                  </a:moveTo>
                  <a:lnTo>
                    <a:pt x="8382" y="18148"/>
                  </a:lnTo>
                  <a:lnTo>
                    <a:pt x="8191" y="17716"/>
                  </a:lnTo>
                  <a:lnTo>
                    <a:pt x="7874" y="17487"/>
                  </a:lnTo>
                  <a:lnTo>
                    <a:pt x="7556" y="17233"/>
                  </a:lnTo>
                  <a:lnTo>
                    <a:pt x="7150" y="17119"/>
                  </a:lnTo>
                  <a:lnTo>
                    <a:pt x="6070" y="17119"/>
                  </a:lnTo>
                  <a:lnTo>
                    <a:pt x="5575" y="17335"/>
                  </a:lnTo>
                  <a:lnTo>
                    <a:pt x="4826" y="18199"/>
                  </a:lnTo>
                  <a:lnTo>
                    <a:pt x="4622" y="18808"/>
                  </a:lnTo>
                  <a:lnTo>
                    <a:pt x="4622" y="20231"/>
                  </a:lnTo>
                  <a:lnTo>
                    <a:pt x="4800" y="20764"/>
                  </a:lnTo>
                  <a:lnTo>
                    <a:pt x="5499" y="21615"/>
                  </a:lnTo>
                  <a:lnTo>
                    <a:pt x="5969" y="21831"/>
                  </a:lnTo>
                  <a:lnTo>
                    <a:pt x="7061" y="21831"/>
                  </a:lnTo>
                  <a:lnTo>
                    <a:pt x="7493" y="21691"/>
                  </a:lnTo>
                  <a:lnTo>
                    <a:pt x="8153" y="21145"/>
                  </a:lnTo>
                  <a:lnTo>
                    <a:pt x="8356" y="20713"/>
                  </a:lnTo>
                  <a:lnTo>
                    <a:pt x="8445" y="20129"/>
                  </a:lnTo>
                  <a:lnTo>
                    <a:pt x="7708" y="20129"/>
                  </a:lnTo>
                  <a:lnTo>
                    <a:pt x="7645" y="20447"/>
                  </a:lnTo>
                  <a:lnTo>
                    <a:pt x="7518" y="20713"/>
                  </a:lnTo>
                  <a:lnTo>
                    <a:pt x="7162" y="21094"/>
                  </a:lnTo>
                  <a:lnTo>
                    <a:pt x="6908" y="21183"/>
                  </a:lnTo>
                  <a:lnTo>
                    <a:pt x="6197" y="21183"/>
                  </a:lnTo>
                  <a:lnTo>
                    <a:pt x="5905" y="21031"/>
                  </a:lnTo>
                  <a:lnTo>
                    <a:pt x="5524" y="20421"/>
                  </a:lnTo>
                  <a:lnTo>
                    <a:pt x="5435" y="20053"/>
                  </a:lnTo>
                  <a:lnTo>
                    <a:pt x="5435" y="19164"/>
                  </a:lnTo>
                  <a:lnTo>
                    <a:pt x="5499" y="18783"/>
                  </a:lnTo>
                  <a:lnTo>
                    <a:pt x="5829" y="18021"/>
                  </a:lnTo>
                  <a:lnTo>
                    <a:pt x="6172" y="17780"/>
                  </a:lnTo>
                  <a:lnTo>
                    <a:pt x="6997" y="17780"/>
                  </a:lnTo>
                  <a:lnTo>
                    <a:pt x="7251" y="17881"/>
                  </a:lnTo>
                  <a:lnTo>
                    <a:pt x="7569" y="18237"/>
                  </a:lnTo>
                  <a:lnTo>
                    <a:pt x="7670" y="18465"/>
                  </a:lnTo>
                  <a:lnTo>
                    <a:pt x="7708" y="18745"/>
                  </a:lnTo>
                  <a:lnTo>
                    <a:pt x="8445" y="18745"/>
                  </a:lnTo>
                  <a:close/>
                </a:path>
                <a:path w="100329" h="70485">
                  <a:moveTo>
                    <a:pt x="8445" y="3251"/>
                  </a:moveTo>
                  <a:lnTo>
                    <a:pt x="8382" y="2654"/>
                  </a:lnTo>
                  <a:lnTo>
                    <a:pt x="8191" y="2235"/>
                  </a:lnTo>
                  <a:lnTo>
                    <a:pt x="7874" y="1993"/>
                  </a:lnTo>
                  <a:lnTo>
                    <a:pt x="7556" y="1739"/>
                  </a:lnTo>
                  <a:lnTo>
                    <a:pt x="7150" y="1625"/>
                  </a:lnTo>
                  <a:lnTo>
                    <a:pt x="6070" y="1625"/>
                  </a:lnTo>
                  <a:lnTo>
                    <a:pt x="5575" y="1841"/>
                  </a:lnTo>
                  <a:lnTo>
                    <a:pt x="4826" y="2705"/>
                  </a:lnTo>
                  <a:lnTo>
                    <a:pt x="4622" y="3314"/>
                  </a:lnTo>
                  <a:lnTo>
                    <a:pt x="4622" y="4737"/>
                  </a:lnTo>
                  <a:lnTo>
                    <a:pt x="4800" y="5270"/>
                  </a:lnTo>
                  <a:lnTo>
                    <a:pt x="5499" y="6121"/>
                  </a:lnTo>
                  <a:lnTo>
                    <a:pt x="5969" y="6337"/>
                  </a:lnTo>
                  <a:lnTo>
                    <a:pt x="7061" y="6337"/>
                  </a:lnTo>
                  <a:lnTo>
                    <a:pt x="7493" y="6197"/>
                  </a:lnTo>
                  <a:lnTo>
                    <a:pt x="8153" y="5651"/>
                  </a:lnTo>
                  <a:lnTo>
                    <a:pt x="8356" y="5219"/>
                  </a:lnTo>
                  <a:lnTo>
                    <a:pt x="8445" y="4635"/>
                  </a:lnTo>
                  <a:lnTo>
                    <a:pt x="7708" y="4635"/>
                  </a:lnTo>
                  <a:lnTo>
                    <a:pt x="7645" y="4953"/>
                  </a:lnTo>
                  <a:lnTo>
                    <a:pt x="7518" y="5219"/>
                  </a:lnTo>
                  <a:lnTo>
                    <a:pt x="7162" y="5600"/>
                  </a:lnTo>
                  <a:lnTo>
                    <a:pt x="6908" y="5689"/>
                  </a:lnTo>
                  <a:lnTo>
                    <a:pt x="6197" y="5689"/>
                  </a:lnTo>
                  <a:lnTo>
                    <a:pt x="5905" y="5537"/>
                  </a:lnTo>
                  <a:lnTo>
                    <a:pt x="5524" y="4927"/>
                  </a:lnTo>
                  <a:lnTo>
                    <a:pt x="5435" y="4559"/>
                  </a:lnTo>
                  <a:lnTo>
                    <a:pt x="5435" y="3670"/>
                  </a:lnTo>
                  <a:lnTo>
                    <a:pt x="5499" y="3289"/>
                  </a:lnTo>
                  <a:lnTo>
                    <a:pt x="5829" y="2527"/>
                  </a:lnTo>
                  <a:lnTo>
                    <a:pt x="6172" y="2286"/>
                  </a:lnTo>
                  <a:lnTo>
                    <a:pt x="6997" y="2286"/>
                  </a:lnTo>
                  <a:lnTo>
                    <a:pt x="7251" y="2387"/>
                  </a:lnTo>
                  <a:lnTo>
                    <a:pt x="7569" y="2743"/>
                  </a:lnTo>
                  <a:lnTo>
                    <a:pt x="7670" y="2971"/>
                  </a:lnTo>
                  <a:lnTo>
                    <a:pt x="7708" y="3251"/>
                  </a:lnTo>
                  <a:lnTo>
                    <a:pt x="8445" y="3251"/>
                  </a:lnTo>
                  <a:close/>
                </a:path>
                <a:path w="100329" h="70485">
                  <a:moveTo>
                    <a:pt x="12712" y="49733"/>
                  </a:moveTo>
                  <a:lnTo>
                    <a:pt x="11417" y="48107"/>
                  </a:lnTo>
                  <a:lnTo>
                    <a:pt x="10325" y="48107"/>
                  </a:lnTo>
                  <a:lnTo>
                    <a:pt x="9842" y="48323"/>
                  </a:lnTo>
                  <a:lnTo>
                    <a:pt x="9080" y="49199"/>
                  </a:lnTo>
                  <a:lnTo>
                    <a:pt x="8890" y="49809"/>
                  </a:lnTo>
                  <a:lnTo>
                    <a:pt x="8890" y="51231"/>
                  </a:lnTo>
                  <a:lnTo>
                    <a:pt x="9067" y="51765"/>
                  </a:lnTo>
                  <a:lnTo>
                    <a:pt x="9753" y="52603"/>
                  </a:lnTo>
                  <a:lnTo>
                    <a:pt x="10223" y="52819"/>
                  </a:lnTo>
                  <a:lnTo>
                    <a:pt x="11328" y="52819"/>
                  </a:lnTo>
                  <a:lnTo>
                    <a:pt x="11747" y="52679"/>
                  </a:lnTo>
                  <a:lnTo>
                    <a:pt x="12420" y="52133"/>
                  </a:lnTo>
                  <a:lnTo>
                    <a:pt x="12623" y="51701"/>
                  </a:lnTo>
                  <a:lnTo>
                    <a:pt x="12712" y="51117"/>
                  </a:lnTo>
                  <a:lnTo>
                    <a:pt x="11976" y="51117"/>
                  </a:lnTo>
                  <a:lnTo>
                    <a:pt x="11912" y="51447"/>
                  </a:lnTo>
                  <a:lnTo>
                    <a:pt x="11785" y="51701"/>
                  </a:lnTo>
                  <a:lnTo>
                    <a:pt x="11417" y="52082"/>
                  </a:lnTo>
                  <a:lnTo>
                    <a:pt x="11176" y="52184"/>
                  </a:lnTo>
                  <a:lnTo>
                    <a:pt x="10464" y="52184"/>
                  </a:lnTo>
                  <a:lnTo>
                    <a:pt x="10160" y="52031"/>
                  </a:lnTo>
                  <a:lnTo>
                    <a:pt x="9779" y="51422"/>
                  </a:lnTo>
                  <a:lnTo>
                    <a:pt x="9690" y="51041"/>
                  </a:lnTo>
                  <a:lnTo>
                    <a:pt x="9690" y="50152"/>
                  </a:lnTo>
                  <a:lnTo>
                    <a:pt x="9753" y="49784"/>
                  </a:lnTo>
                  <a:lnTo>
                    <a:pt x="10096" y="49009"/>
                  </a:lnTo>
                  <a:lnTo>
                    <a:pt x="10439" y="48780"/>
                  </a:lnTo>
                  <a:lnTo>
                    <a:pt x="11264" y="48780"/>
                  </a:lnTo>
                  <a:lnTo>
                    <a:pt x="11518" y="48869"/>
                  </a:lnTo>
                  <a:lnTo>
                    <a:pt x="11836" y="49237"/>
                  </a:lnTo>
                  <a:lnTo>
                    <a:pt x="11938" y="49453"/>
                  </a:lnTo>
                  <a:lnTo>
                    <a:pt x="11976" y="49733"/>
                  </a:lnTo>
                  <a:lnTo>
                    <a:pt x="12712" y="49733"/>
                  </a:lnTo>
                  <a:close/>
                </a:path>
                <a:path w="100329" h="70485">
                  <a:moveTo>
                    <a:pt x="12712" y="34239"/>
                  </a:moveTo>
                  <a:lnTo>
                    <a:pt x="11417" y="32613"/>
                  </a:lnTo>
                  <a:lnTo>
                    <a:pt x="10325" y="32613"/>
                  </a:lnTo>
                  <a:lnTo>
                    <a:pt x="9842" y="32829"/>
                  </a:lnTo>
                  <a:lnTo>
                    <a:pt x="9080" y="33705"/>
                  </a:lnTo>
                  <a:lnTo>
                    <a:pt x="8890" y="34315"/>
                  </a:lnTo>
                  <a:lnTo>
                    <a:pt x="8890" y="35725"/>
                  </a:lnTo>
                  <a:lnTo>
                    <a:pt x="9067" y="36258"/>
                  </a:lnTo>
                  <a:lnTo>
                    <a:pt x="9753" y="37109"/>
                  </a:lnTo>
                  <a:lnTo>
                    <a:pt x="10223" y="37325"/>
                  </a:lnTo>
                  <a:lnTo>
                    <a:pt x="11328" y="37325"/>
                  </a:lnTo>
                  <a:lnTo>
                    <a:pt x="11747" y="37185"/>
                  </a:lnTo>
                  <a:lnTo>
                    <a:pt x="12420" y="36639"/>
                  </a:lnTo>
                  <a:lnTo>
                    <a:pt x="12623" y="36207"/>
                  </a:lnTo>
                  <a:lnTo>
                    <a:pt x="12712" y="35623"/>
                  </a:lnTo>
                  <a:lnTo>
                    <a:pt x="11976" y="35623"/>
                  </a:lnTo>
                  <a:lnTo>
                    <a:pt x="11912" y="35953"/>
                  </a:lnTo>
                  <a:lnTo>
                    <a:pt x="11785" y="36207"/>
                  </a:lnTo>
                  <a:lnTo>
                    <a:pt x="11417" y="36588"/>
                  </a:lnTo>
                  <a:lnTo>
                    <a:pt x="11176" y="36690"/>
                  </a:lnTo>
                  <a:lnTo>
                    <a:pt x="10464" y="36690"/>
                  </a:lnTo>
                  <a:lnTo>
                    <a:pt x="10160" y="36525"/>
                  </a:lnTo>
                  <a:lnTo>
                    <a:pt x="9779" y="35915"/>
                  </a:lnTo>
                  <a:lnTo>
                    <a:pt x="9690" y="35547"/>
                  </a:lnTo>
                  <a:lnTo>
                    <a:pt x="9690" y="34658"/>
                  </a:lnTo>
                  <a:lnTo>
                    <a:pt x="9753" y="34277"/>
                  </a:lnTo>
                  <a:lnTo>
                    <a:pt x="10096" y="33515"/>
                  </a:lnTo>
                  <a:lnTo>
                    <a:pt x="10439" y="33274"/>
                  </a:lnTo>
                  <a:lnTo>
                    <a:pt x="11264" y="33274"/>
                  </a:lnTo>
                  <a:lnTo>
                    <a:pt x="11518" y="33375"/>
                  </a:lnTo>
                  <a:lnTo>
                    <a:pt x="11836" y="33743"/>
                  </a:lnTo>
                  <a:lnTo>
                    <a:pt x="11938" y="33959"/>
                  </a:lnTo>
                  <a:lnTo>
                    <a:pt x="11976" y="34239"/>
                  </a:lnTo>
                  <a:lnTo>
                    <a:pt x="12712" y="34239"/>
                  </a:lnTo>
                  <a:close/>
                </a:path>
                <a:path w="100329" h="70485">
                  <a:moveTo>
                    <a:pt x="12712" y="18745"/>
                  </a:moveTo>
                  <a:lnTo>
                    <a:pt x="12649" y="18148"/>
                  </a:lnTo>
                  <a:lnTo>
                    <a:pt x="12446" y="17716"/>
                  </a:lnTo>
                  <a:lnTo>
                    <a:pt x="12141" y="17487"/>
                  </a:lnTo>
                  <a:lnTo>
                    <a:pt x="11823" y="17233"/>
                  </a:lnTo>
                  <a:lnTo>
                    <a:pt x="11417" y="17119"/>
                  </a:lnTo>
                  <a:lnTo>
                    <a:pt x="10325" y="17119"/>
                  </a:lnTo>
                  <a:lnTo>
                    <a:pt x="9842" y="17335"/>
                  </a:lnTo>
                  <a:lnTo>
                    <a:pt x="9080" y="18199"/>
                  </a:lnTo>
                  <a:lnTo>
                    <a:pt x="8890" y="18808"/>
                  </a:lnTo>
                  <a:lnTo>
                    <a:pt x="8890" y="20231"/>
                  </a:lnTo>
                  <a:lnTo>
                    <a:pt x="9067" y="20764"/>
                  </a:lnTo>
                  <a:lnTo>
                    <a:pt x="9753" y="21615"/>
                  </a:lnTo>
                  <a:lnTo>
                    <a:pt x="10223" y="21831"/>
                  </a:lnTo>
                  <a:lnTo>
                    <a:pt x="11328" y="21831"/>
                  </a:lnTo>
                  <a:lnTo>
                    <a:pt x="11747" y="21691"/>
                  </a:lnTo>
                  <a:lnTo>
                    <a:pt x="12420" y="21145"/>
                  </a:lnTo>
                  <a:lnTo>
                    <a:pt x="12623" y="20713"/>
                  </a:lnTo>
                  <a:lnTo>
                    <a:pt x="12712" y="20129"/>
                  </a:lnTo>
                  <a:lnTo>
                    <a:pt x="11976" y="20129"/>
                  </a:lnTo>
                  <a:lnTo>
                    <a:pt x="11912" y="20447"/>
                  </a:lnTo>
                  <a:lnTo>
                    <a:pt x="11785" y="20713"/>
                  </a:lnTo>
                  <a:lnTo>
                    <a:pt x="11417" y="21094"/>
                  </a:lnTo>
                  <a:lnTo>
                    <a:pt x="11176" y="21183"/>
                  </a:lnTo>
                  <a:lnTo>
                    <a:pt x="10464" y="21183"/>
                  </a:lnTo>
                  <a:lnTo>
                    <a:pt x="10160" y="21031"/>
                  </a:lnTo>
                  <a:lnTo>
                    <a:pt x="9779" y="20421"/>
                  </a:lnTo>
                  <a:lnTo>
                    <a:pt x="9690" y="20053"/>
                  </a:lnTo>
                  <a:lnTo>
                    <a:pt x="9690" y="19164"/>
                  </a:lnTo>
                  <a:lnTo>
                    <a:pt x="9753" y="18783"/>
                  </a:lnTo>
                  <a:lnTo>
                    <a:pt x="10096" y="18021"/>
                  </a:lnTo>
                  <a:lnTo>
                    <a:pt x="10439" y="17780"/>
                  </a:lnTo>
                  <a:lnTo>
                    <a:pt x="11264" y="17780"/>
                  </a:lnTo>
                  <a:lnTo>
                    <a:pt x="11518" y="17881"/>
                  </a:lnTo>
                  <a:lnTo>
                    <a:pt x="11836" y="18237"/>
                  </a:lnTo>
                  <a:lnTo>
                    <a:pt x="11938" y="18465"/>
                  </a:lnTo>
                  <a:lnTo>
                    <a:pt x="11976" y="18745"/>
                  </a:lnTo>
                  <a:lnTo>
                    <a:pt x="12712" y="18745"/>
                  </a:lnTo>
                  <a:close/>
                </a:path>
                <a:path w="100329" h="70485">
                  <a:moveTo>
                    <a:pt x="12712" y="3251"/>
                  </a:moveTo>
                  <a:lnTo>
                    <a:pt x="12649" y="2654"/>
                  </a:lnTo>
                  <a:lnTo>
                    <a:pt x="12446" y="2235"/>
                  </a:lnTo>
                  <a:lnTo>
                    <a:pt x="12141" y="1993"/>
                  </a:lnTo>
                  <a:lnTo>
                    <a:pt x="11823" y="1739"/>
                  </a:lnTo>
                  <a:lnTo>
                    <a:pt x="11417" y="1625"/>
                  </a:lnTo>
                  <a:lnTo>
                    <a:pt x="10325" y="1625"/>
                  </a:lnTo>
                  <a:lnTo>
                    <a:pt x="9842" y="1841"/>
                  </a:lnTo>
                  <a:lnTo>
                    <a:pt x="9080" y="2705"/>
                  </a:lnTo>
                  <a:lnTo>
                    <a:pt x="8890" y="3314"/>
                  </a:lnTo>
                  <a:lnTo>
                    <a:pt x="8890" y="4737"/>
                  </a:lnTo>
                  <a:lnTo>
                    <a:pt x="9067" y="5270"/>
                  </a:lnTo>
                  <a:lnTo>
                    <a:pt x="9753" y="6121"/>
                  </a:lnTo>
                  <a:lnTo>
                    <a:pt x="10223" y="6337"/>
                  </a:lnTo>
                  <a:lnTo>
                    <a:pt x="11328" y="6337"/>
                  </a:lnTo>
                  <a:lnTo>
                    <a:pt x="11747" y="6197"/>
                  </a:lnTo>
                  <a:lnTo>
                    <a:pt x="12420" y="5651"/>
                  </a:lnTo>
                  <a:lnTo>
                    <a:pt x="12623" y="5219"/>
                  </a:lnTo>
                  <a:lnTo>
                    <a:pt x="12712" y="4635"/>
                  </a:lnTo>
                  <a:lnTo>
                    <a:pt x="11976" y="4635"/>
                  </a:lnTo>
                  <a:lnTo>
                    <a:pt x="11912" y="4953"/>
                  </a:lnTo>
                  <a:lnTo>
                    <a:pt x="11785" y="5219"/>
                  </a:lnTo>
                  <a:lnTo>
                    <a:pt x="11417" y="5600"/>
                  </a:lnTo>
                  <a:lnTo>
                    <a:pt x="11176" y="5689"/>
                  </a:lnTo>
                  <a:lnTo>
                    <a:pt x="10464" y="5689"/>
                  </a:lnTo>
                  <a:lnTo>
                    <a:pt x="10160" y="5537"/>
                  </a:lnTo>
                  <a:lnTo>
                    <a:pt x="9779" y="4927"/>
                  </a:lnTo>
                  <a:lnTo>
                    <a:pt x="9690" y="4559"/>
                  </a:lnTo>
                  <a:lnTo>
                    <a:pt x="9690" y="3670"/>
                  </a:lnTo>
                  <a:lnTo>
                    <a:pt x="9753" y="3289"/>
                  </a:lnTo>
                  <a:lnTo>
                    <a:pt x="10096" y="2527"/>
                  </a:lnTo>
                  <a:lnTo>
                    <a:pt x="10439" y="2286"/>
                  </a:lnTo>
                  <a:lnTo>
                    <a:pt x="11264" y="2286"/>
                  </a:lnTo>
                  <a:lnTo>
                    <a:pt x="11518" y="2387"/>
                  </a:lnTo>
                  <a:lnTo>
                    <a:pt x="11836" y="2743"/>
                  </a:lnTo>
                  <a:lnTo>
                    <a:pt x="11938" y="2971"/>
                  </a:lnTo>
                  <a:lnTo>
                    <a:pt x="11976" y="3251"/>
                  </a:lnTo>
                  <a:lnTo>
                    <a:pt x="12712" y="3251"/>
                  </a:lnTo>
                  <a:close/>
                </a:path>
                <a:path w="100329" h="70485">
                  <a:moveTo>
                    <a:pt x="17653" y="53340"/>
                  </a:moveTo>
                  <a:lnTo>
                    <a:pt x="12903" y="53340"/>
                  </a:lnTo>
                  <a:lnTo>
                    <a:pt x="12903" y="53759"/>
                  </a:lnTo>
                  <a:lnTo>
                    <a:pt x="17653" y="53759"/>
                  </a:lnTo>
                  <a:lnTo>
                    <a:pt x="17653" y="53340"/>
                  </a:lnTo>
                  <a:close/>
                </a:path>
                <a:path w="100329" h="70485">
                  <a:moveTo>
                    <a:pt x="17653" y="37846"/>
                  </a:moveTo>
                  <a:lnTo>
                    <a:pt x="12903" y="37846"/>
                  </a:lnTo>
                  <a:lnTo>
                    <a:pt x="12903" y="38265"/>
                  </a:lnTo>
                  <a:lnTo>
                    <a:pt x="17653" y="38265"/>
                  </a:lnTo>
                  <a:lnTo>
                    <a:pt x="17653" y="37846"/>
                  </a:lnTo>
                  <a:close/>
                </a:path>
                <a:path w="100329" h="70485">
                  <a:moveTo>
                    <a:pt x="17653" y="22339"/>
                  </a:moveTo>
                  <a:lnTo>
                    <a:pt x="12903" y="22339"/>
                  </a:lnTo>
                  <a:lnTo>
                    <a:pt x="12903" y="22771"/>
                  </a:lnTo>
                  <a:lnTo>
                    <a:pt x="17653" y="22771"/>
                  </a:lnTo>
                  <a:lnTo>
                    <a:pt x="17653" y="22339"/>
                  </a:lnTo>
                  <a:close/>
                </a:path>
                <a:path w="100329" h="70485">
                  <a:moveTo>
                    <a:pt x="17653" y="6858"/>
                  </a:moveTo>
                  <a:lnTo>
                    <a:pt x="12903" y="6858"/>
                  </a:lnTo>
                  <a:lnTo>
                    <a:pt x="12903" y="7277"/>
                  </a:lnTo>
                  <a:lnTo>
                    <a:pt x="17653" y="7277"/>
                  </a:lnTo>
                  <a:lnTo>
                    <a:pt x="17653" y="6858"/>
                  </a:lnTo>
                  <a:close/>
                </a:path>
                <a:path w="100329" h="70485">
                  <a:moveTo>
                    <a:pt x="19812" y="48234"/>
                  </a:moveTo>
                  <a:lnTo>
                    <a:pt x="19100" y="48234"/>
                  </a:lnTo>
                  <a:lnTo>
                    <a:pt x="19100" y="46990"/>
                  </a:lnTo>
                  <a:lnTo>
                    <a:pt x="18351" y="46990"/>
                  </a:lnTo>
                  <a:lnTo>
                    <a:pt x="18351" y="48234"/>
                  </a:lnTo>
                  <a:lnTo>
                    <a:pt x="17741" y="48234"/>
                  </a:lnTo>
                  <a:lnTo>
                    <a:pt x="17741" y="48856"/>
                  </a:lnTo>
                  <a:lnTo>
                    <a:pt x="18351" y="48856"/>
                  </a:lnTo>
                  <a:lnTo>
                    <a:pt x="18351" y="52082"/>
                  </a:lnTo>
                  <a:lnTo>
                    <a:pt x="18415" y="52311"/>
                  </a:lnTo>
                  <a:lnTo>
                    <a:pt x="18656" y="52679"/>
                  </a:lnTo>
                  <a:lnTo>
                    <a:pt x="18897" y="52768"/>
                  </a:lnTo>
                  <a:lnTo>
                    <a:pt x="19354" y="52768"/>
                  </a:lnTo>
                  <a:lnTo>
                    <a:pt x="19723" y="52717"/>
                  </a:lnTo>
                  <a:lnTo>
                    <a:pt x="19812" y="52108"/>
                  </a:lnTo>
                  <a:lnTo>
                    <a:pt x="19418" y="52120"/>
                  </a:lnTo>
                  <a:lnTo>
                    <a:pt x="19151" y="52019"/>
                  </a:lnTo>
                  <a:lnTo>
                    <a:pt x="19100" y="48856"/>
                  </a:lnTo>
                  <a:lnTo>
                    <a:pt x="19812" y="48856"/>
                  </a:lnTo>
                  <a:lnTo>
                    <a:pt x="19812" y="48234"/>
                  </a:lnTo>
                  <a:close/>
                </a:path>
                <a:path w="100329" h="70485">
                  <a:moveTo>
                    <a:pt x="19812" y="1752"/>
                  </a:moveTo>
                  <a:lnTo>
                    <a:pt x="19100" y="1752"/>
                  </a:lnTo>
                  <a:lnTo>
                    <a:pt x="19100" y="508"/>
                  </a:lnTo>
                  <a:lnTo>
                    <a:pt x="18351" y="508"/>
                  </a:lnTo>
                  <a:lnTo>
                    <a:pt x="18351" y="1752"/>
                  </a:lnTo>
                  <a:lnTo>
                    <a:pt x="17741" y="1752"/>
                  </a:lnTo>
                  <a:lnTo>
                    <a:pt x="17741" y="2362"/>
                  </a:lnTo>
                  <a:lnTo>
                    <a:pt x="18351" y="2362"/>
                  </a:lnTo>
                  <a:lnTo>
                    <a:pt x="18351" y="5600"/>
                  </a:lnTo>
                  <a:lnTo>
                    <a:pt x="18415" y="5829"/>
                  </a:lnTo>
                  <a:lnTo>
                    <a:pt x="18656" y="6184"/>
                  </a:lnTo>
                  <a:lnTo>
                    <a:pt x="18897" y="6273"/>
                  </a:lnTo>
                  <a:lnTo>
                    <a:pt x="19354" y="6273"/>
                  </a:lnTo>
                  <a:lnTo>
                    <a:pt x="19723" y="6235"/>
                  </a:lnTo>
                  <a:lnTo>
                    <a:pt x="19812" y="5613"/>
                  </a:lnTo>
                  <a:lnTo>
                    <a:pt x="19418" y="5626"/>
                  </a:lnTo>
                  <a:lnTo>
                    <a:pt x="19151" y="5524"/>
                  </a:lnTo>
                  <a:lnTo>
                    <a:pt x="19100" y="2362"/>
                  </a:lnTo>
                  <a:lnTo>
                    <a:pt x="19812" y="2362"/>
                  </a:lnTo>
                  <a:lnTo>
                    <a:pt x="19812" y="1752"/>
                  </a:lnTo>
                  <a:close/>
                </a:path>
                <a:path w="100329" h="70485">
                  <a:moveTo>
                    <a:pt x="21323" y="48260"/>
                  </a:moveTo>
                  <a:lnTo>
                    <a:pt x="20561" y="48260"/>
                  </a:lnTo>
                  <a:lnTo>
                    <a:pt x="20561" y="52692"/>
                  </a:lnTo>
                  <a:lnTo>
                    <a:pt x="21323" y="52692"/>
                  </a:lnTo>
                  <a:lnTo>
                    <a:pt x="21323" y="48260"/>
                  </a:lnTo>
                  <a:close/>
                </a:path>
                <a:path w="100329" h="70485">
                  <a:moveTo>
                    <a:pt x="21323" y="46583"/>
                  </a:moveTo>
                  <a:lnTo>
                    <a:pt x="20561" y="46583"/>
                  </a:lnTo>
                  <a:lnTo>
                    <a:pt x="20561" y="47434"/>
                  </a:lnTo>
                  <a:lnTo>
                    <a:pt x="21323" y="47434"/>
                  </a:lnTo>
                  <a:lnTo>
                    <a:pt x="21323" y="46583"/>
                  </a:lnTo>
                  <a:close/>
                </a:path>
                <a:path w="100329" h="70485">
                  <a:moveTo>
                    <a:pt x="21818" y="17246"/>
                  </a:moveTo>
                  <a:lnTo>
                    <a:pt x="21005" y="17246"/>
                  </a:lnTo>
                  <a:lnTo>
                    <a:pt x="19748" y="20866"/>
                  </a:lnTo>
                  <a:lnTo>
                    <a:pt x="18554" y="17246"/>
                  </a:lnTo>
                  <a:lnTo>
                    <a:pt x="17691" y="17246"/>
                  </a:lnTo>
                  <a:lnTo>
                    <a:pt x="19329" y="21704"/>
                  </a:lnTo>
                  <a:lnTo>
                    <a:pt x="20129" y="21704"/>
                  </a:lnTo>
                  <a:lnTo>
                    <a:pt x="21818" y="17246"/>
                  </a:lnTo>
                  <a:close/>
                </a:path>
                <a:path w="100329" h="70485">
                  <a:moveTo>
                    <a:pt x="21831" y="33883"/>
                  </a:moveTo>
                  <a:lnTo>
                    <a:pt x="21767" y="33540"/>
                  </a:lnTo>
                  <a:lnTo>
                    <a:pt x="21424" y="32867"/>
                  </a:lnTo>
                  <a:lnTo>
                    <a:pt x="21005" y="32639"/>
                  </a:lnTo>
                  <a:lnTo>
                    <a:pt x="20078" y="32639"/>
                  </a:lnTo>
                  <a:lnTo>
                    <a:pt x="19812" y="32702"/>
                  </a:lnTo>
                  <a:lnTo>
                    <a:pt x="19342" y="32931"/>
                  </a:lnTo>
                  <a:lnTo>
                    <a:pt x="19126" y="33108"/>
                  </a:lnTo>
                  <a:lnTo>
                    <a:pt x="18910" y="33375"/>
                  </a:lnTo>
                  <a:lnTo>
                    <a:pt x="18910" y="32740"/>
                  </a:lnTo>
                  <a:lnTo>
                    <a:pt x="18199" y="32740"/>
                  </a:lnTo>
                  <a:lnTo>
                    <a:pt x="18199" y="37198"/>
                  </a:lnTo>
                  <a:lnTo>
                    <a:pt x="18948" y="37198"/>
                  </a:lnTo>
                  <a:lnTo>
                    <a:pt x="18948" y="34569"/>
                  </a:lnTo>
                  <a:lnTo>
                    <a:pt x="18961" y="34340"/>
                  </a:lnTo>
                  <a:lnTo>
                    <a:pt x="20040" y="33312"/>
                  </a:lnTo>
                  <a:lnTo>
                    <a:pt x="20574" y="33312"/>
                  </a:lnTo>
                  <a:lnTo>
                    <a:pt x="20815" y="33451"/>
                  </a:lnTo>
                  <a:lnTo>
                    <a:pt x="21031" y="33896"/>
                  </a:lnTo>
                  <a:lnTo>
                    <a:pt x="21069" y="34112"/>
                  </a:lnTo>
                  <a:lnTo>
                    <a:pt x="21069" y="37198"/>
                  </a:lnTo>
                  <a:lnTo>
                    <a:pt x="21831" y="37198"/>
                  </a:lnTo>
                  <a:lnTo>
                    <a:pt x="21831" y="33883"/>
                  </a:lnTo>
                  <a:close/>
                </a:path>
                <a:path w="100329" h="70485">
                  <a:moveTo>
                    <a:pt x="24079" y="48234"/>
                  </a:moveTo>
                  <a:lnTo>
                    <a:pt x="23368" y="48234"/>
                  </a:lnTo>
                  <a:lnTo>
                    <a:pt x="23368" y="46990"/>
                  </a:lnTo>
                  <a:lnTo>
                    <a:pt x="22606" y="46990"/>
                  </a:lnTo>
                  <a:lnTo>
                    <a:pt x="22606" y="48234"/>
                  </a:lnTo>
                  <a:lnTo>
                    <a:pt x="22009" y="48234"/>
                  </a:lnTo>
                  <a:lnTo>
                    <a:pt x="22009" y="48856"/>
                  </a:lnTo>
                  <a:lnTo>
                    <a:pt x="22606" y="48856"/>
                  </a:lnTo>
                  <a:lnTo>
                    <a:pt x="22606" y="52082"/>
                  </a:lnTo>
                  <a:lnTo>
                    <a:pt x="22669" y="52311"/>
                  </a:lnTo>
                  <a:lnTo>
                    <a:pt x="22923" y="52679"/>
                  </a:lnTo>
                  <a:lnTo>
                    <a:pt x="23152" y="52768"/>
                  </a:lnTo>
                  <a:lnTo>
                    <a:pt x="23622" y="52768"/>
                  </a:lnTo>
                  <a:lnTo>
                    <a:pt x="23990" y="52717"/>
                  </a:lnTo>
                  <a:lnTo>
                    <a:pt x="24079" y="52108"/>
                  </a:lnTo>
                  <a:lnTo>
                    <a:pt x="23685" y="52120"/>
                  </a:lnTo>
                  <a:lnTo>
                    <a:pt x="23418" y="52019"/>
                  </a:lnTo>
                  <a:lnTo>
                    <a:pt x="23368" y="48856"/>
                  </a:lnTo>
                  <a:lnTo>
                    <a:pt x="24079" y="48856"/>
                  </a:lnTo>
                  <a:lnTo>
                    <a:pt x="24079" y="48234"/>
                  </a:lnTo>
                  <a:close/>
                </a:path>
                <a:path w="100329" h="70485">
                  <a:moveTo>
                    <a:pt x="24180" y="1752"/>
                  </a:moveTo>
                  <a:lnTo>
                    <a:pt x="23342" y="1752"/>
                  </a:lnTo>
                  <a:lnTo>
                    <a:pt x="22148" y="5384"/>
                  </a:lnTo>
                  <a:lnTo>
                    <a:pt x="20955" y="1752"/>
                  </a:lnTo>
                  <a:lnTo>
                    <a:pt x="20104" y="1752"/>
                  </a:lnTo>
                  <a:lnTo>
                    <a:pt x="21755" y="6337"/>
                  </a:lnTo>
                  <a:lnTo>
                    <a:pt x="21424" y="7112"/>
                  </a:lnTo>
                  <a:lnTo>
                    <a:pt x="21310" y="7264"/>
                  </a:lnTo>
                  <a:lnTo>
                    <a:pt x="21183" y="7353"/>
                  </a:lnTo>
                  <a:lnTo>
                    <a:pt x="20853" y="7366"/>
                  </a:lnTo>
                  <a:lnTo>
                    <a:pt x="20510" y="7289"/>
                  </a:lnTo>
                  <a:lnTo>
                    <a:pt x="20510" y="7975"/>
                  </a:lnTo>
                  <a:lnTo>
                    <a:pt x="20713" y="8026"/>
                  </a:lnTo>
                  <a:lnTo>
                    <a:pt x="21386" y="8039"/>
                  </a:lnTo>
                  <a:lnTo>
                    <a:pt x="21691" y="7912"/>
                  </a:lnTo>
                  <a:lnTo>
                    <a:pt x="22059" y="7404"/>
                  </a:lnTo>
                  <a:lnTo>
                    <a:pt x="22364" y="6718"/>
                  </a:lnTo>
                  <a:lnTo>
                    <a:pt x="22974" y="5092"/>
                  </a:lnTo>
                  <a:lnTo>
                    <a:pt x="24180" y="1752"/>
                  </a:lnTo>
                  <a:close/>
                </a:path>
                <a:path w="100329" h="70485">
                  <a:moveTo>
                    <a:pt x="25590" y="46583"/>
                  </a:moveTo>
                  <a:lnTo>
                    <a:pt x="24853" y="46583"/>
                  </a:lnTo>
                  <a:lnTo>
                    <a:pt x="24853" y="52692"/>
                  </a:lnTo>
                  <a:lnTo>
                    <a:pt x="25590" y="52692"/>
                  </a:lnTo>
                  <a:lnTo>
                    <a:pt x="25590" y="46583"/>
                  </a:lnTo>
                  <a:close/>
                </a:path>
                <a:path w="100329" h="70485">
                  <a:moveTo>
                    <a:pt x="26466" y="21170"/>
                  </a:moveTo>
                  <a:lnTo>
                    <a:pt x="26111" y="21196"/>
                  </a:lnTo>
                  <a:lnTo>
                    <a:pt x="25971" y="19431"/>
                  </a:lnTo>
                  <a:lnTo>
                    <a:pt x="25882" y="17767"/>
                  </a:lnTo>
                  <a:lnTo>
                    <a:pt x="25806" y="17627"/>
                  </a:lnTo>
                  <a:lnTo>
                    <a:pt x="25222" y="17284"/>
                  </a:lnTo>
                  <a:lnTo>
                    <a:pt x="25222" y="19431"/>
                  </a:lnTo>
                  <a:lnTo>
                    <a:pt x="25222" y="20497"/>
                  </a:lnTo>
                  <a:lnTo>
                    <a:pt x="25019" y="20828"/>
                  </a:lnTo>
                  <a:lnTo>
                    <a:pt x="24345" y="21145"/>
                  </a:lnTo>
                  <a:lnTo>
                    <a:pt x="24091" y="21209"/>
                  </a:lnTo>
                  <a:lnTo>
                    <a:pt x="23622" y="21209"/>
                  </a:lnTo>
                  <a:lnTo>
                    <a:pt x="23495" y="21170"/>
                  </a:lnTo>
                  <a:lnTo>
                    <a:pt x="23266" y="21031"/>
                  </a:lnTo>
                  <a:lnTo>
                    <a:pt x="23152" y="20015"/>
                  </a:lnTo>
                  <a:lnTo>
                    <a:pt x="23520" y="19812"/>
                  </a:lnTo>
                  <a:lnTo>
                    <a:pt x="23723" y="19761"/>
                  </a:lnTo>
                  <a:lnTo>
                    <a:pt x="24587" y="19646"/>
                  </a:lnTo>
                  <a:lnTo>
                    <a:pt x="25006" y="19532"/>
                  </a:lnTo>
                  <a:lnTo>
                    <a:pt x="25222" y="19431"/>
                  </a:lnTo>
                  <a:lnTo>
                    <a:pt x="25222" y="17284"/>
                  </a:lnTo>
                  <a:lnTo>
                    <a:pt x="24726" y="17132"/>
                  </a:lnTo>
                  <a:lnTo>
                    <a:pt x="23761" y="17132"/>
                  </a:lnTo>
                  <a:lnTo>
                    <a:pt x="22479" y="18605"/>
                  </a:lnTo>
                  <a:lnTo>
                    <a:pt x="23177" y="18605"/>
                  </a:lnTo>
                  <a:lnTo>
                    <a:pt x="23266" y="18199"/>
                  </a:lnTo>
                  <a:lnTo>
                    <a:pt x="23520" y="17868"/>
                  </a:lnTo>
                  <a:lnTo>
                    <a:pt x="23799" y="17767"/>
                  </a:lnTo>
                  <a:lnTo>
                    <a:pt x="24536" y="17767"/>
                  </a:lnTo>
                  <a:lnTo>
                    <a:pt x="24790" y="17818"/>
                  </a:lnTo>
                  <a:lnTo>
                    <a:pt x="25146" y="18059"/>
                  </a:lnTo>
                  <a:lnTo>
                    <a:pt x="25133" y="18897"/>
                  </a:lnTo>
                  <a:lnTo>
                    <a:pt x="23228" y="19202"/>
                  </a:lnTo>
                  <a:lnTo>
                    <a:pt x="22898" y="19342"/>
                  </a:lnTo>
                  <a:lnTo>
                    <a:pt x="22377" y="19812"/>
                  </a:lnTo>
                  <a:lnTo>
                    <a:pt x="22479" y="21310"/>
                  </a:lnTo>
                  <a:lnTo>
                    <a:pt x="22885" y="21704"/>
                  </a:lnTo>
                  <a:lnTo>
                    <a:pt x="23241" y="21844"/>
                  </a:lnTo>
                  <a:lnTo>
                    <a:pt x="24003" y="21844"/>
                  </a:lnTo>
                  <a:lnTo>
                    <a:pt x="24320" y="21780"/>
                  </a:lnTo>
                  <a:lnTo>
                    <a:pt x="24892" y="21475"/>
                  </a:lnTo>
                  <a:lnTo>
                    <a:pt x="25107" y="21310"/>
                  </a:lnTo>
                  <a:lnTo>
                    <a:pt x="25260" y="21107"/>
                  </a:lnTo>
                  <a:lnTo>
                    <a:pt x="25361" y="21475"/>
                  </a:lnTo>
                  <a:lnTo>
                    <a:pt x="25501" y="21704"/>
                  </a:lnTo>
                  <a:lnTo>
                    <a:pt x="25692" y="21793"/>
                  </a:lnTo>
                  <a:lnTo>
                    <a:pt x="26060" y="21793"/>
                  </a:lnTo>
                  <a:lnTo>
                    <a:pt x="26441" y="21729"/>
                  </a:lnTo>
                  <a:lnTo>
                    <a:pt x="26466" y="21196"/>
                  </a:lnTo>
                  <a:close/>
                </a:path>
                <a:path w="100329" h="70485">
                  <a:moveTo>
                    <a:pt x="26949" y="36664"/>
                  </a:moveTo>
                  <a:lnTo>
                    <a:pt x="26593" y="36690"/>
                  </a:lnTo>
                  <a:lnTo>
                    <a:pt x="26454" y="34925"/>
                  </a:lnTo>
                  <a:lnTo>
                    <a:pt x="26352" y="33261"/>
                  </a:lnTo>
                  <a:lnTo>
                    <a:pt x="26289" y="33134"/>
                  </a:lnTo>
                  <a:lnTo>
                    <a:pt x="25704" y="32791"/>
                  </a:lnTo>
                  <a:lnTo>
                    <a:pt x="25704" y="34925"/>
                  </a:lnTo>
                  <a:lnTo>
                    <a:pt x="25704" y="35991"/>
                  </a:lnTo>
                  <a:lnTo>
                    <a:pt x="25488" y="36322"/>
                  </a:lnTo>
                  <a:lnTo>
                    <a:pt x="24828" y="36652"/>
                  </a:lnTo>
                  <a:lnTo>
                    <a:pt x="24574" y="36715"/>
                  </a:lnTo>
                  <a:lnTo>
                    <a:pt x="24091" y="36715"/>
                  </a:lnTo>
                  <a:lnTo>
                    <a:pt x="23964" y="36664"/>
                  </a:lnTo>
                  <a:lnTo>
                    <a:pt x="23749" y="36525"/>
                  </a:lnTo>
                  <a:lnTo>
                    <a:pt x="23622" y="35521"/>
                  </a:lnTo>
                  <a:lnTo>
                    <a:pt x="23990" y="35306"/>
                  </a:lnTo>
                  <a:lnTo>
                    <a:pt x="24193" y="35255"/>
                  </a:lnTo>
                  <a:lnTo>
                    <a:pt x="25057" y="35140"/>
                  </a:lnTo>
                  <a:lnTo>
                    <a:pt x="25488" y="35039"/>
                  </a:lnTo>
                  <a:lnTo>
                    <a:pt x="25704" y="34925"/>
                  </a:lnTo>
                  <a:lnTo>
                    <a:pt x="25704" y="32791"/>
                  </a:lnTo>
                  <a:lnTo>
                    <a:pt x="25209" y="32639"/>
                  </a:lnTo>
                  <a:lnTo>
                    <a:pt x="24231" y="32639"/>
                  </a:lnTo>
                  <a:lnTo>
                    <a:pt x="22961" y="34099"/>
                  </a:lnTo>
                  <a:lnTo>
                    <a:pt x="23660" y="34099"/>
                  </a:lnTo>
                  <a:lnTo>
                    <a:pt x="23749" y="33705"/>
                  </a:lnTo>
                  <a:lnTo>
                    <a:pt x="24003" y="33375"/>
                  </a:lnTo>
                  <a:lnTo>
                    <a:pt x="24282" y="33261"/>
                  </a:lnTo>
                  <a:lnTo>
                    <a:pt x="25006" y="33261"/>
                  </a:lnTo>
                  <a:lnTo>
                    <a:pt x="25260" y="33324"/>
                  </a:lnTo>
                  <a:lnTo>
                    <a:pt x="25628" y="33553"/>
                  </a:lnTo>
                  <a:lnTo>
                    <a:pt x="25615" y="34404"/>
                  </a:lnTo>
                  <a:lnTo>
                    <a:pt x="25488" y="34480"/>
                  </a:lnTo>
                  <a:lnTo>
                    <a:pt x="23710" y="34696"/>
                  </a:lnTo>
                  <a:lnTo>
                    <a:pt x="23380" y="34836"/>
                  </a:lnTo>
                  <a:lnTo>
                    <a:pt x="22847" y="35306"/>
                  </a:lnTo>
                  <a:lnTo>
                    <a:pt x="22948" y="36804"/>
                  </a:lnTo>
                  <a:lnTo>
                    <a:pt x="23368" y="37198"/>
                  </a:lnTo>
                  <a:lnTo>
                    <a:pt x="23723" y="37350"/>
                  </a:lnTo>
                  <a:lnTo>
                    <a:pt x="24485" y="37350"/>
                  </a:lnTo>
                  <a:lnTo>
                    <a:pt x="24790" y="37274"/>
                  </a:lnTo>
                  <a:lnTo>
                    <a:pt x="25361" y="36982"/>
                  </a:lnTo>
                  <a:lnTo>
                    <a:pt x="25590" y="36804"/>
                  </a:lnTo>
                  <a:lnTo>
                    <a:pt x="25742" y="36601"/>
                  </a:lnTo>
                  <a:lnTo>
                    <a:pt x="25844" y="36982"/>
                  </a:lnTo>
                  <a:lnTo>
                    <a:pt x="25984" y="37198"/>
                  </a:lnTo>
                  <a:lnTo>
                    <a:pt x="26174" y="37287"/>
                  </a:lnTo>
                  <a:lnTo>
                    <a:pt x="26530" y="37287"/>
                  </a:lnTo>
                  <a:lnTo>
                    <a:pt x="26911" y="37223"/>
                  </a:lnTo>
                  <a:lnTo>
                    <a:pt x="26949" y="36690"/>
                  </a:lnTo>
                  <a:close/>
                </a:path>
                <a:path w="100329" h="70485">
                  <a:moveTo>
                    <a:pt x="27965" y="15582"/>
                  </a:moveTo>
                  <a:lnTo>
                    <a:pt x="27216" y="15582"/>
                  </a:lnTo>
                  <a:lnTo>
                    <a:pt x="27216" y="21704"/>
                  </a:lnTo>
                  <a:lnTo>
                    <a:pt x="27965" y="21704"/>
                  </a:lnTo>
                  <a:lnTo>
                    <a:pt x="27965" y="15582"/>
                  </a:lnTo>
                  <a:close/>
                </a:path>
                <a:path w="100329" h="70485">
                  <a:moveTo>
                    <a:pt x="28689" y="3162"/>
                  </a:moveTo>
                  <a:lnTo>
                    <a:pt x="28511" y="2603"/>
                  </a:lnTo>
                  <a:lnTo>
                    <a:pt x="28232" y="2298"/>
                  </a:lnTo>
                  <a:lnTo>
                    <a:pt x="27825" y="1866"/>
                  </a:lnTo>
                  <a:lnTo>
                    <a:pt x="27825" y="3162"/>
                  </a:lnTo>
                  <a:lnTo>
                    <a:pt x="27813" y="4965"/>
                  </a:lnTo>
                  <a:lnTo>
                    <a:pt x="27343" y="5562"/>
                  </a:lnTo>
                  <a:lnTo>
                    <a:pt x="27063" y="5702"/>
                  </a:lnTo>
                  <a:lnTo>
                    <a:pt x="26187" y="5702"/>
                  </a:lnTo>
                  <a:lnTo>
                    <a:pt x="25831" y="5473"/>
                  </a:lnTo>
                  <a:lnTo>
                    <a:pt x="25615" y="4965"/>
                  </a:lnTo>
                  <a:lnTo>
                    <a:pt x="25615" y="3162"/>
                  </a:lnTo>
                  <a:lnTo>
                    <a:pt x="25819" y="2603"/>
                  </a:lnTo>
                  <a:lnTo>
                    <a:pt x="26098" y="2362"/>
                  </a:lnTo>
                  <a:lnTo>
                    <a:pt x="27228" y="2298"/>
                  </a:lnTo>
                  <a:lnTo>
                    <a:pt x="27571" y="2540"/>
                  </a:lnTo>
                  <a:lnTo>
                    <a:pt x="27825" y="3162"/>
                  </a:lnTo>
                  <a:lnTo>
                    <a:pt x="27825" y="1866"/>
                  </a:lnTo>
                  <a:lnTo>
                    <a:pt x="27381" y="1638"/>
                  </a:lnTo>
                  <a:lnTo>
                    <a:pt x="26530" y="1638"/>
                  </a:lnTo>
                  <a:lnTo>
                    <a:pt x="26238" y="1727"/>
                  </a:lnTo>
                  <a:lnTo>
                    <a:pt x="25806" y="2006"/>
                  </a:lnTo>
                  <a:lnTo>
                    <a:pt x="25641" y="2159"/>
                  </a:lnTo>
                  <a:lnTo>
                    <a:pt x="25488" y="2362"/>
                  </a:lnTo>
                  <a:lnTo>
                    <a:pt x="25488" y="1765"/>
                  </a:lnTo>
                  <a:lnTo>
                    <a:pt x="24765" y="1765"/>
                  </a:lnTo>
                  <a:lnTo>
                    <a:pt x="24765" y="7988"/>
                  </a:lnTo>
                  <a:lnTo>
                    <a:pt x="25514" y="7988"/>
                  </a:lnTo>
                  <a:lnTo>
                    <a:pt x="25514" y="5702"/>
                  </a:lnTo>
                  <a:lnTo>
                    <a:pt x="25679" y="5905"/>
                  </a:lnTo>
                  <a:lnTo>
                    <a:pt x="25831" y="6057"/>
                  </a:lnTo>
                  <a:lnTo>
                    <a:pt x="26187" y="6286"/>
                  </a:lnTo>
                  <a:lnTo>
                    <a:pt x="26466" y="6362"/>
                  </a:lnTo>
                  <a:lnTo>
                    <a:pt x="27228" y="6362"/>
                  </a:lnTo>
                  <a:lnTo>
                    <a:pt x="27609" y="6223"/>
                  </a:lnTo>
                  <a:lnTo>
                    <a:pt x="28422" y="5562"/>
                  </a:lnTo>
                  <a:lnTo>
                    <a:pt x="28651" y="4965"/>
                  </a:lnTo>
                  <a:lnTo>
                    <a:pt x="28689" y="3162"/>
                  </a:lnTo>
                  <a:close/>
                </a:path>
                <a:path w="100329" h="70485">
                  <a:moveTo>
                    <a:pt x="30543" y="50698"/>
                  </a:moveTo>
                  <a:lnTo>
                    <a:pt x="29768" y="48501"/>
                  </a:lnTo>
                  <a:lnTo>
                    <a:pt x="29768" y="50114"/>
                  </a:lnTo>
                  <a:lnTo>
                    <a:pt x="27292" y="50114"/>
                  </a:lnTo>
                  <a:lnTo>
                    <a:pt x="27305" y="49784"/>
                  </a:lnTo>
                  <a:lnTo>
                    <a:pt x="27432" y="49415"/>
                  </a:lnTo>
                  <a:lnTo>
                    <a:pt x="27901" y="48920"/>
                  </a:lnTo>
                  <a:lnTo>
                    <a:pt x="28194" y="48793"/>
                  </a:lnTo>
                  <a:lnTo>
                    <a:pt x="29006" y="48793"/>
                  </a:lnTo>
                  <a:lnTo>
                    <a:pt x="29349" y="48971"/>
                  </a:lnTo>
                  <a:lnTo>
                    <a:pt x="29603" y="49428"/>
                  </a:lnTo>
                  <a:lnTo>
                    <a:pt x="29718" y="49720"/>
                  </a:lnTo>
                  <a:lnTo>
                    <a:pt x="29768" y="50114"/>
                  </a:lnTo>
                  <a:lnTo>
                    <a:pt x="29768" y="48501"/>
                  </a:lnTo>
                  <a:lnTo>
                    <a:pt x="29197" y="48209"/>
                  </a:lnTo>
                  <a:lnTo>
                    <a:pt x="28892" y="48133"/>
                  </a:lnTo>
                  <a:lnTo>
                    <a:pt x="27952" y="48133"/>
                  </a:lnTo>
                  <a:lnTo>
                    <a:pt x="27444" y="48361"/>
                  </a:lnTo>
                  <a:lnTo>
                    <a:pt x="26670" y="49250"/>
                  </a:lnTo>
                  <a:lnTo>
                    <a:pt x="26568" y="49530"/>
                  </a:lnTo>
                  <a:lnTo>
                    <a:pt x="26657" y="51841"/>
                  </a:lnTo>
                  <a:lnTo>
                    <a:pt x="27432" y="52654"/>
                  </a:lnTo>
                  <a:lnTo>
                    <a:pt x="27901" y="52857"/>
                  </a:lnTo>
                  <a:lnTo>
                    <a:pt x="28689" y="52857"/>
                  </a:lnTo>
                  <a:lnTo>
                    <a:pt x="30480" y="51295"/>
                  </a:lnTo>
                  <a:lnTo>
                    <a:pt x="29743" y="51295"/>
                  </a:lnTo>
                  <a:lnTo>
                    <a:pt x="29667" y="51523"/>
                  </a:lnTo>
                  <a:lnTo>
                    <a:pt x="29591" y="51663"/>
                  </a:lnTo>
                  <a:lnTo>
                    <a:pt x="29222" y="52070"/>
                  </a:lnTo>
                  <a:lnTo>
                    <a:pt x="28917" y="52209"/>
                  </a:lnTo>
                  <a:lnTo>
                    <a:pt x="28105" y="52209"/>
                  </a:lnTo>
                  <a:lnTo>
                    <a:pt x="27813" y="52070"/>
                  </a:lnTo>
                  <a:lnTo>
                    <a:pt x="27393" y="51523"/>
                  </a:lnTo>
                  <a:lnTo>
                    <a:pt x="27279" y="50698"/>
                  </a:lnTo>
                  <a:lnTo>
                    <a:pt x="30543" y="50698"/>
                  </a:lnTo>
                  <a:close/>
                </a:path>
                <a:path w="100329" h="70485">
                  <a:moveTo>
                    <a:pt x="32664" y="17246"/>
                  </a:moveTo>
                  <a:lnTo>
                    <a:pt x="31915" y="17246"/>
                  </a:lnTo>
                  <a:lnTo>
                    <a:pt x="31915" y="19862"/>
                  </a:lnTo>
                  <a:lnTo>
                    <a:pt x="31864" y="20205"/>
                  </a:lnTo>
                  <a:lnTo>
                    <a:pt x="31572" y="20929"/>
                  </a:lnTo>
                  <a:lnTo>
                    <a:pt x="31216" y="21158"/>
                  </a:lnTo>
                  <a:lnTo>
                    <a:pt x="30327" y="21158"/>
                  </a:lnTo>
                  <a:lnTo>
                    <a:pt x="30086" y="21031"/>
                  </a:lnTo>
                  <a:lnTo>
                    <a:pt x="29883" y="20612"/>
                  </a:lnTo>
                  <a:lnTo>
                    <a:pt x="29845" y="20434"/>
                  </a:lnTo>
                  <a:lnTo>
                    <a:pt x="29845" y="17246"/>
                  </a:lnTo>
                  <a:lnTo>
                    <a:pt x="29083" y="17246"/>
                  </a:lnTo>
                  <a:lnTo>
                    <a:pt x="29083" y="20650"/>
                  </a:lnTo>
                  <a:lnTo>
                    <a:pt x="29146" y="20955"/>
                  </a:lnTo>
                  <a:lnTo>
                    <a:pt x="29489" y="21602"/>
                  </a:lnTo>
                  <a:lnTo>
                    <a:pt x="29921" y="21818"/>
                  </a:lnTo>
                  <a:lnTo>
                    <a:pt x="30962" y="21818"/>
                  </a:lnTo>
                  <a:lnTo>
                    <a:pt x="31318" y="21704"/>
                  </a:lnTo>
                  <a:lnTo>
                    <a:pt x="31750" y="21348"/>
                  </a:lnTo>
                  <a:lnTo>
                    <a:pt x="31864" y="21209"/>
                  </a:lnTo>
                  <a:lnTo>
                    <a:pt x="31965" y="21043"/>
                  </a:lnTo>
                  <a:lnTo>
                    <a:pt x="31953" y="21704"/>
                  </a:lnTo>
                  <a:lnTo>
                    <a:pt x="32664" y="21704"/>
                  </a:lnTo>
                  <a:lnTo>
                    <a:pt x="32664" y="17246"/>
                  </a:lnTo>
                  <a:close/>
                </a:path>
                <a:path w="100329" h="70485">
                  <a:moveTo>
                    <a:pt x="33388" y="4216"/>
                  </a:moveTo>
                  <a:lnTo>
                    <a:pt x="33375" y="3619"/>
                  </a:lnTo>
                  <a:lnTo>
                    <a:pt x="33286" y="3048"/>
                  </a:lnTo>
                  <a:lnTo>
                    <a:pt x="33172" y="2679"/>
                  </a:lnTo>
                  <a:lnTo>
                    <a:pt x="32931" y="2311"/>
                  </a:lnTo>
                  <a:lnTo>
                    <a:pt x="32639" y="2019"/>
                  </a:lnTo>
                  <a:lnTo>
                    <a:pt x="32613" y="3619"/>
                  </a:lnTo>
                  <a:lnTo>
                    <a:pt x="30137" y="3619"/>
                  </a:lnTo>
                  <a:lnTo>
                    <a:pt x="30149" y="3302"/>
                  </a:lnTo>
                  <a:lnTo>
                    <a:pt x="30276" y="2921"/>
                  </a:lnTo>
                  <a:lnTo>
                    <a:pt x="30746" y="2425"/>
                  </a:lnTo>
                  <a:lnTo>
                    <a:pt x="31038" y="2311"/>
                  </a:lnTo>
                  <a:lnTo>
                    <a:pt x="31851" y="2311"/>
                  </a:lnTo>
                  <a:lnTo>
                    <a:pt x="32194" y="2489"/>
                  </a:lnTo>
                  <a:lnTo>
                    <a:pt x="32448" y="2933"/>
                  </a:lnTo>
                  <a:lnTo>
                    <a:pt x="32562" y="3238"/>
                  </a:lnTo>
                  <a:lnTo>
                    <a:pt x="32613" y="3619"/>
                  </a:lnTo>
                  <a:lnTo>
                    <a:pt x="32613" y="2019"/>
                  </a:lnTo>
                  <a:lnTo>
                    <a:pt x="32042" y="1727"/>
                  </a:lnTo>
                  <a:lnTo>
                    <a:pt x="31737" y="1651"/>
                  </a:lnTo>
                  <a:lnTo>
                    <a:pt x="30797" y="1651"/>
                  </a:lnTo>
                  <a:lnTo>
                    <a:pt x="30289" y="1866"/>
                  </a:lnTo>
                  <a:lnTo>
                    <a:pt x="29514" y="2768"/>
                  </a:lnTo>
                  <a:lnTo>
                    <a:pt x="29425" y="3048"/>
                  </a:lnTo>
                  <a:lnTo>
                    <a:pt x="29502" y="5359"/>
                  </a:lnTo>
                  <a:lnTo>
                    <a:pt x="30276" y="6159"/>
                  </a:lnTo>
                  <a:lnTo>
                    <a:pt x="30746" y="6362"/>
                  </a:lnTo>
                  <a:lnTo>
                    <a:pt x="31534" y="6362"/>
                  </a:lnTo>
                  <a:lnTo>
                    <a:pt x="33324" y="4813"/>
                  </a:lnTo>
                  <a:lnTo>
                    <a:pt x="32588" y="4813"/>
                  </a:lnTo>
                  <a:lnTo>
                    <a:pt x="32512" y="5029"/>
                  </a:lnTo>
                  <a:lnTo>
                    <a:pt x="32435" y="5181"/>
                  </a:lnTo>
                  <a:lnTo>
                    <a:pt x="32067" y="5588"/>
                  </a:lnTo>
                  <a:lnTo>
                    <a:pt x="31762" y="5715"/>
                  </a:lnTo>
                  <a:lnTo>
                    <a:pt x="30949" y="5715"/>
                  </a:lnTo>
                  <a:lnTo>
                    <a:pt x="30657" y="5588"/>
                  </a:lnTo>
                  <a:lnTo>
                    <a:pt x="30238" y="5029"/>
                  </a:lnTo>
                  <a:lnTo>
                    <a:pt x="30124" y="4216"/>
                  </a:lnTo>
                  <a:lnTo>
                    <a:pt x="33388" y="4216"/>
                  </a:lnTo>
                  <a:close/>
                </a:path>
                <a:path w="100329" h="70485">
                  <a:moveTo>
                    <a:pt x="33667" y="33832"/>
                  </a:moveTo>
                  <a:lnTo>
                    <a:pt x="33616" y="33528"/>
                  </a:lnTo>
                  <a:lnTo>
                    <a:pt x="33286" y="32854"/>
                  </a:lnTo>
                  <a:lnTo>
                    <a:pt x="32867" y="32639"/>
                  </a:lnTo>
                  <a:lnTo>
                    <a:pt x="31991" y="32639"/>
                  </a:lnTo>
                  <a:lnTo>
                    <a:pt x="31737" y="32702"/>
                  </a:lnTo>
                  <a:lnTo>
                    <a:pt x="31292" y="32931"/>
                  </a:lnTo>
                  <a:lnTo>
                    <a:pt x="31102" y="33108"/>
                  </a:lnTo>
                  <a:lnTo>
                    <a:pt x="30924" y="33337"/>
                  </a:lnTo>
                  <a:lnTo>
                    <a:pt x="30835" y="33147"/>
                  </a:lnTo>
                  <a:lnTo>
                    <a:pt x="30721" y="33007"/>
                  </a:lnTo>
                  <a:lnTo>
                    <a:pt x="30378" y="32727"/>
                  </a:lnTo>
                  <a:lnTo>
                    <a:pt x="30099" y="32639"/>
                  </a:lnTo>
                  <a:lnTo>
                    <a:pt x="29425" y="32639"/>
                  </a:lnTo>
                  <a:lnTo>
                    <a:pt x="29146" y="32727"/>
                  </a:lnTo>
                  <a:lnTo>
                    <a:pt x="28752" y="32994"/>
                  </a:lnTo>
                  <a:lnTo>
                    <a:pt x="28600" y="33159"/>
                  </a:lnTo>
                  <a:lnTo>
                    <a:pt x="28422" y="33375"/>
                  </a:lnTo>
                  <a:lnTo>
                    <a:pt x="28422" y="32740"/>
                  </a:lnTo>
                  <a:lnTo>
                    <a:pt x="27673" y="32740"/>
                  </a:lnTo>
                  <a:lnTo>
                    <a:pt x="27673" y="37198"/>
                  </a:lnTo>
                  <a:lnTo>
                    <a:pt x="28422" y="37198"/>
                  </a:lnTo>
                  <a:lnTo>
                    <a:pt x="28422" y="34264"/>
                  </a:lnTo>
                  <a:lnTo>
                    <a:pt x="28536" y="33858"/>
                  </a:lnTo>
                  <a:lnTo>
                    <a:pt x="29006" y="33426"/>
                  </a:lnTo>
                  <a:lnTo>
                    <a:pt x="29260" y="33312"/>
                  </a:lnTo>
                  <a:lnTo>
                    <a:pt x="29857" y="33312"/>
                  </a:lnTo>
                  <a:lnTo>
                    <a:pt x="30073" y="33413"/>
                  </a:lnTo>
                  <a:lnTo>
                    <a:pt x="30251" y="33769"/>
                  </a:lnTo>
                  <a:lnTo>
                    <a:pt x="30289" y="33985"/>
                  </a:lnTo>
                  <a:lnTo>
                    <a:pt x="30289" y="37198"/>
                  </a:lnTo>
                  <a:lnTo>
                    <a:pt x="31051" y="37198"/>
                  </a:lnTo>
                  <a:lnTo>
                    <a:pt x="31051" y="34137"/>
                  </a:lnTo>
                  <a:lnTo>
                    <a:pt x="31153" y="33820"/>
                  </a:lnTo>
                  <a:lnTo>
                    <a:pt x="31584" y="33426"/>
                  </a:lnTo>
                  <a:lnTo>
                    <a:pt x="31838" y="33324"/>
                  </a:lnTo>
                  <a:lnTo>
                    <a:pt x="32346" y="33324"/>
                  </a:lnTo>
                  <a:lnTo>
                    <a:pt x="32524" y="33375"/>
                  </a:lnTo>
                  <a:lnTo>
                    <a:pt x="32829" y="33604"/>
                  </a:lnTo>
                  <a:lnTo>
                    <a:pt x="32893" y="33807"/>
                  </a:lnTo>
                  <a:lnTo>
                    <a:pt x="32893" y="37198"/>
                  </a:lnTo>
                  <a:lnTo>
                    <a:pt x="33667" y="37198"/>
                  </a:lnTo>
                  <a:lnTo>
                    <a:pt x="33667" y="33832"/>
                  </a:lnTo>
                  <a:close/>
                </a:path>
                <a:path w="100329" h="70485">
                  <a:moveTo>
                    <a:pt x="37655" y="19710"/>
                  </a:moveTo>
                  <a:lnTo>
                    <a:pt x="36906" y="17513"/>
                  </a:lnTo>
                  <a:lnTo>
                    <a:pt x="36880" y="19113"/>
                  </a:lnTo>
                  <a:lnTo>
                    <a:pt x="34404" y="19113"/>
                  </a:lnTo>
                  <a:lnTo>
                    <a:pt x="34417" y="18796"/>
                  </a:lnTo>
                  <a:lnTo>
                    <a:pt x="34544" y="18415"/>
                  </a:lnTo>
                  <a:lnTo>
                    <a:pt x="35013" y="17919"/>
                  </a:lnTo>
                  <a:lnTo>
                    <a:pt x="35306" y="17792"/>
                  </a:lnTo>
                  <a:lnTo>
                    <a:pt x="36118" y="17792"/>
                  </a:lnTo>
                  <a:lnTo>
                    <a:pt x="36461" y="17983"/>
                  </a:lnTo>
                  <a:lnTo>
                    <a:pt x="36715" y="18427"/>
                  </a:lnTo>
                  <a:lnTo>
                    <a:pt x="36830" y="18732"/>
                  </a:lnTo>
                  <a:lnTo>
                    <a:pt x="36880" y="19113"/>
                  </a:lnTo>
                  <a:lnTo>
                    <a:pt x="36880" y="17513"/>
                  </a:lnTo>
                  <a:lnTo>
                    <a:pt x="36309" y="17221"/>
                  </a:lnTo>
                  <a:lnTo>
                    <a:pt x="36004" y="17145"/>
                  </a:lnTo>
                  <a:lnTo>
                    <a:pt x="35064" y="17145"/>
                  </a:lnTo>
                  <a:lnTo>
                    <a:pt x="34556" y="17360"/>
                  </a:lnTo>
                  <a:lnTo>
                    <a:pt x="33782" y="18262"/>
                  </a:lnTo>
                  <a:lnTo>
                    <a:pt x="33693" y="18529"/>
                  </a:lnTo>
                  <a:lnTo>
                    <a:pt x="33769" y="20853"/>
                  </a:lnTo>
                  <a:lnTo>
                    <a:pt x="34544" y="21653"/>
                  </a:lnTo>
                  <a:lnTo>
                    <a:pt x="35013" y="21856"/>
                  </a:lnTo>
                  <a:lnTo>
                    <a:pt x="35801" y="21856"/>
                  </a:lnTo>
                  <a:lnTo>
                    <a:pt x="37592" y="20307"/>
                  </a:lnTo>
                  <a:lnTo>
                    <a:pt x="36855" y="20307"/>
                  </a:lnTo>
                  <a:lnTo>
                    <a:pt x="36779" y="20523"/>
                  </a:lnTo>
                  <a:lnTo>
                    <a:pt x="36703" y="20675"/>
                  </a:lnTo>
                  <a:lnTo>
                    <a:pt x="36334" y="21082"/>
                  </a:lnTo>
                  <a:lnTo>
                    <a:pt x="36029" y="21209"/>
                  </a:lnTo>
                  <a:lnTo>
                    <a:pt x="35217" y="21209"/>
                  </a:lnTo>
                  <a:lnTo>
                    <a:pt x="34925" y="21082"/>
                  </a:lnTo>
                  <a:lnTo>
                    <a:pt x="34505" y="20523"/>
                  </a:lnTo>
                  <a:lnTo>
                    <a:pt x="34391" y="19710"/>
                  </a:lnTo>
                  <a:lnTo>
                    <a:pt x="37655" y="19710"/>
                  </a:lnTo>
                  <a:close/>
                </a:path>
                <a:path w="100329" h="70485">
                  <a:moveTo>
                    <a:pt x="38595" y="35204"/>
                  </a:moveTo>
                  <a:lnTo>
                    <a:pt x="38582" y="34607"/>
                  </a:lnTo>
                  <a:lnTo>
                    <a:pt x="38506" y="34036"/>
                  </a:lnTo>
                  <a:lnTo>
                    <a:pt x="38379" y="33667"/>
                  </a:lnTo>
                  <a:lnTo>
                    <a:pt x="38138" y="33299"/>
                  </a:lnTo>
                  <a:lnTo>
                    <a:pt x="37858" y="33007"/>
                  </a:lnTo>
                  <a:lnTo>
                    <a:pt x="37820" y="34607"/>
                  </a:lnTo>
                  <a:lnTo>
                    <a:pt x="35344" y="34607"/>
                  </a:lnTo>
                  <a:lnTo>
                    <a:pt x="35356" y="34290"/>
                  </a:lnTo>
                  <a:lnTo>
                    <a:pt x="35483" y="33909"/>
                  </a:lnTo>
                  <a:lnTo>
                    <a:pt x="35953" y="33413"/>
                  </a:lnTo>
                  <a:lnTo>
                    <a:pt x="36245" y="33299"/>
                  </a:lnTo>
                  <a:lnTo>
                    <a:pt x="37071" y="33299"/>
                  </a:lnTo>
                  <a:lnTo>
                    <a:pt x="37414" y="33477"/>
                  </a:lnTo>
                  <a:lnTo>
                    <a:pt x="37668" y="33921"/>
                  </a:lnTo>
                  <a:lnTo>
                    <a:pt x="37782" y="34226"/>
                  </a:lnTo>
                  <a:lnTo>
                    <a:pt x="37820" y="34607"/>
                  </a:lnTo>
                  <a:lnTo>
                    <a:pt x="37820" y="32994"/>
                  </a:lnTo>
                  <a:lnTo>
                    <a:pt x="37249" y="32715"/>
                  </a:lnTo>
                  <a:lnTo>
                    <a:pt x="36957" y="32639"/>
                  </a:lnTo>
                  <a:lnTo>
                    <a:pt x="36004" y="32639"/>
                  </a:lnTo>
                  <a:lnTo>
                    <a:pt x="35496" y="32867"/>
                  </a:lnTo>
                  <a:lnTo>
                    <a:pt x="34721" y="33756"/>
                  </a:lnTo>
                  <a:lnTo>
                    <a:pt x="34632" y="34036"/>
                  </a:lnTo>
                  <a:lnTo>
                    <a:pt x="34721" y="36347"/>
                  </a:lnTo>
                  <a:lnTo>
                    <a:pt x="35496" y="37160"/>
                  </a:lnTo>
                  <a:lnTo>
                    <a:pt x="35966" y="37363"/>
                  </a:lnTo>
                  <a:lnTo>
                    <a:pt x="36741" y="37363"/>
                  </a:lnTo>
                  <a:lnTo>
                    <a:pt x="38531" y="35801"/>
                  </a:lnTo>
                  <a:lnTo>
                    <a:pt x="37795" y="35801"/>
                  </a:lnTo>
                  <a:lnTo>
                    <a:pt x="37731" y="36017"/>
                  </a:lnTo>
                  <a:lnTo>
                    <a:pt x="37655" y="36169"/>
                  </a:lnTo>
                  <a:lnTo>
                    <a:pt x="37287" y="36576"/>
                  </a:lnTo>
                  <a:lnTo>
                    <a:pt x="36969" y="36703"/>
                  </a:lnTo>
                  <a:lnTo>
                    <a:pt x="36156" y="36703"/>
                  </a:lnTo>
                  <a:lnTo>
                    <a:pt x="35877" y="36576"/>
                  </a:lnTo>
                  <a:lnTo>
                    <a:pt x="35445" y="36017"/>
                  </a:lnTo>
                  <a:lnTo>
                    <a:pt x="35331" y="35204"/>
                  </a:lnTo>
                  <a:lnTo>
                    <a:pt x="38595" y="35204"/>
                  </a:lnTo>
                  <a:close/>
                </a:path>
                <a:path w="100329" h="70485">
                  <a:moveTo>
                    <a:pt x="38836" y="46583"/>
                  </a:moveTo>
                  <a:lnTo>
                    <a:pt x="37896" y="46583"/>
                  </a:lnTo>
                  <a:lnTo>
                    <a:pt x="36169" y="51790"/>
                  </a:lnTo>
                  <a:lnTo>
                    <a:pt x="34404" y="46583"/>
                  </a:lnTo>
                  <a:lnTo>
                    <a:pt x="33502" y="46583"/>
                  </a:lnTo>
                  <a:lnTo>
                    <a:pt x="35725" y="52692"/>
                  </a:lnTo>
                  <a:lnTo>
                    <a:pt x="36601" y="52692"/>
                  </a:lnTo>
                  <a:lnTo>
                    <a:pt x="38836" y="46583"/>
                  </a:lnTo>
                  <a:close/>
                </a:path>
                <a:path w="100329" h="70485">
                  <a:moveTo>
                    <a:pt x="41681" y="101"/>
                  </a:moveTo>
                  <a:lnTo>
                    <a:pt x="40754" y="101"/>
                  </a:lnTo>
                  <a:lnTo>
                    <a:pt x="39014" y="5295"/>
                  </a:lnTo>
                  <a:lnTo>
                    <a:pt x="37261" y="101"/>
                  </a:lnTo>
                  <a:lnTo>
                    <a:pt x="36347" y="101"/>
                  </a:lnTo>
                  <a:lnTo>
                    <a:pt x="38569" y="6210"/>
                  </a:lnTo>
                  <a:lnTo>
                    <a:pt x="39446" y="6210"/>
                  </a:lnTo>
                  <a:lnTo>
                    <a:pt x="41681" y="101"/>
                  </a:lnTo>
                  <a:close/>
                </a:path>
                <a:path w="100329" h="70485">
                  <a:moveTo>
                    <a:pt x="42062" y="15582"/>
                  </a:moveTo>
                  <a:lnTo>
                    <a:pt x="41224" y="15582"/>
                  </a:lnTo>
                  <a:lnTo>
                    <a:pt x="41224" y="21704"/>
                  </a:lnTo>
                  <a:lnTo>
                    <a:pt x="42062" y="21704"/>
                  </a:lnTo>
                  <a:lnTo>
                    <a:pt x="42062" y="15582"/>
                  </a:lnTo>
                  <a:close/>
                </a:path>
                <a:path w="100329" h="70485">
                  <a:moveTo>
                    <a:pt x="42926" y="35496"/>
                  </a:moveTo>
                  <a:lnTo>
                    <a:pt x="42773" y="35191"/>
                  </a:lnTo>
                  <a:lnTo>
                    <a:pt x="42303" y="34874"/>
                  </a:lnTo>
                  <a:lnTo>
                    <a:pt x="41935" y="34759"/>
                  </a:lnTo>
                  <a:lnTo>
                    <a:pt x="40690" y="34455"/>
                  </a:lnTo>
                  <a:lnTo>
                    <a:pt x="40525" y="34391"/>
                  </a:lnTo>
                  <a:lnTo>
                    <a:pt x="40220" y="34213"/>
                  </a:lnTo>
                  <a:lnTo>
                    <a:pt x="40132" y="34048"/>
                  </a:lnTo>
                  <a:lnTo>
                    <a:pt x="40132" y="33680"/>
                  </a:lnTo>
                  <a:lnTo>
                    <a:pt x="40195" y="33540"/>
                  </a:lnTo>
                  <a:lnTo>
                    <a:pt x="40500" y="33312"/>
                  </a:lnTo>
                  <a:lnTo>
                    <a:pt x="40703" y="33261"/>
                  </a:lnTo>
                  <a:lnTo>
                    <a:pt x="41414" y="33261"/>
                  </a:lnTo>
                  <a:lnTo>
                    <a:pt x="42062" y="34023"/>
                  </a:lnTo>
                  <a:lnTo>
                    <a:pt x="42773" y="34023"/>
                  </a:lnTo>
                  <a:lnTo>
                    <a:pt x="42773" y="33731"/>
                  </a:lnTo>
                  <a:lnTo>
                    <a:pt x="42684" y="33464"/>
                  </a:lnTo>
                  <a:lnTo>
                    <a:pt x="42202" y="32816"/>
                  </a:lnTo>
                  <a:lnTo>
                    <a:pt x="41719" y="32626"/>
                  </a:lnTo>
                  <a:lnTo>
                    <a:pt x="40538" y="32626"/>
                  </a:lnTo>
                  <a:lnTo>
                    <a:pt x="40132" y="32753"/>
                  </a:lnTo>
                  <a:lnTo>
                    <a:pt x="39522" y="33274"/>
                  </a:lnTo>
                  <a:lnTo>
                    <a:pt x="39370" y="33616"/>
                  </a:lnTo>
                  <a:lnTo>
                    <a:pt x="39370" y="34391"/>
                  </a:lnTo>
                  <a:lnTo>
                    <a:pt x="39522" y="34683"/>
                  </a:lnTo>
                  <a:lnTo>
                    <a:pt x="40030" y="35001"/>
                  </a:lnTo>
                  <a:lnTo>
                    <a:pt x="40309" y="35102"/>
                  </a:lnTo>
                  <a:lnTo>
                    <a:pt x="41605" y="35420"/>
                  </a:lnTo>
                  <a:lnTo>
                    <a:pt x="41821" y="35496"/>
                  </a:lnTo>
                  <a:lnTo>
                    <a:pt x="42100" y="35661"/>
                  </a:lnTo>
                  <a:lnTo>
                    <a:pt x="42176" y="35801"/>
                  </a:lnTo>
                  <a:lnTo>
                    <a:pt x="42176" y="36245"/>
                  </a:lnTo>
                  <a:lnTo>
                    <a:pt x="42075" y="36436"/>
                  </a:lnTo>
                  <a:lnTo>
                    <a:pt x="41656" y="36677"/>
                  </a:lnTo>
                  <a:lnTo>
                    <a:pt x="41402" y="36728"/>
                  </a:lnTo>
                  <a:lnTo>
                    <a:pt x="40665" y="36728"/>
                  </a:lnTo>
                  <a:lnTo>
                    <a:pt x="40335" y="36614"/>
                  </a:lnTo>
                  <a:lnTo>
                    <a:pt x="40043" y="36245"/>
                  </a:lnTo>
                  <a:lnTo>
                    <a:pt x="39979" y="36055"/>
                  </a:lnTo>
                  <a:lnTo>
                    <a:pt x="39966" y="35801"/>
                  </a:lnTo>
                  <a:lnTo>
                    <a:pt x="39243" y="35801"/>
                  </a:lnTo>
                  <a:lnTo>
                    <a:pt x="39255" y="36245"/>
                  </a:lnTo>
                  <a:lnTo>
                    <a:pt x="39408" y="36614"/>
                  </a:lnTo>
                  <a:lnTo>
                    <a:pt x="39966" y="37223"/>
                  </a:lnTo>
                  <a:lnTo>
                    <a:pt x="40436" y="37363"/>
                  </a:lnTo>
                  <a:lnTo>
                    <a:pt x="41706" y="37363"/>
                  </a:lnTo>
                  <a:lnTo>
                    <a:pt x="42176" y="37223"/>
                  </a:lnTo>
                  <a:lnTo>
                    <a:pt x="42773" y="36652"/>
                  </a:lnTo>
                  <a:lnTo>
                    <a:pt x="42926" y="36309"/>
                  </a:lnTo>
                  <a:lnTo>
                    <a:pt x="42926" y="35496"/>
                  </a:lnTo>
                  <a:close/>
                </a:path>
                <a:path w="100329" h="70485">
                  <a:moveTo>
                    <a:pt x="44538" y="52692"/>
                  </a:moveTo>
                  <a:lnTo>
                    <a:pt x="43878" y="50863"/>
                  </a:lnTo>
                  <a:lnTo>
                    <a:pt x="43637" y="50190"/>
                  </a:lnTo>
                  <a:lnTo>
                    <a:pt x="42748" y="47739"/>
                  </a:lnTo>
                  <a:lnTo>
                    <a:pt x="42748" y="50190"/>
                  </a:lnTo>
                  <a:lnTo>
                    <a:pt x="40843" y="50190"/>
                  </a:lnTo>
                  <a:lnTo>
                    <a:pt x="41821" y="47485"/>
                  </a:lnTo>
                  <a:lnTo>
                    <a:pt x="42748" y="50190"/>
                  </a:lnTo>
                  <a:lnTo>
                    <a:pt x="42748" y="47739"/>
                  </a:lnTo>
                  <a:lnTo>
                    <a:pt x="42659" y="47485"/>
                  </a:lnTo>
                  <a:lnTo>
                    <a:pt x="42329" y="46583"/>
                  </a:lnTo>
                  <a:lnTo>
                    <a:pt x="41389" y="46583"/>
                  </a:lnTo>
                  <a:lnTo>
                    <a:pt x="39090" y="52692"/>
                  </a:lnTo>
                  <a:lnTo>
                    <a:pt x="39941" y="52692"/>
                  </a:lnTo>
                  <a:lnTo>
                    <a:pt x="40601" y="50863"/>
                  </a:lnTo>
                  <a:lnTo>
                    <a:pt x="43014" y="50863"/>
                  </a:lnTo>
                  <a:lnTo>
                    <a:pt x="43637" y="52692"/>
                  </a:lnTo>
                  <a:lnTo>
                    <a:pt x="44538" y="52692"/>
                  </a:lnTo>
                  <a:close/>
                </a:path>
                <a:path w="100329" h="70485">
                  <a:moveTo>
                    <a:pt x="47383" y="6210"/>
                  </a:moveTo>
                  <a:lnTo>
                    <a:pt x="46723" y="4381"/>
                  </a:lnTo>
                  <a:lnTo>
                    <a:pt x="46482" y="3708"/>
                  </a:lnTo>
                  <a:lnTo>
                    <a:pt x="45593" y="1257"/>
                  </a:lnTo>
                  <a:lnTo>
                    <a:pt x="45593" y="3708"/>
                  </a:lnTo>
                  <a:lnTo>
                    <a:pt x="43688" y="3708"/>
                  </a:lnTo>
                  <a:lnTo>
                    <a:pt x="44678" y="1003"/>
                  </a:lnTo>
                  <a:lnTo>
                    <a:pt x="45593" y="3708"/>
                  </a:lnTo>
                  <a:lnTo>
                    <a:pt x="45593" y="1257"/>
                  </a:lnTo>
                  <a:lnTo>
                    <a:pt x="45504" y="1003"/>
                  </a:lnTo>
                  <a:lnTo>
                    <a:pt x="45173" y="101"/>
                  </a:lnTo>
                  <a:lnTo>
                    <a:pt x="44234" y="101"/>
                  </a:lnTo>
                  <a:lnTo>
                    <a:pt x="41935" y="6210"/>
                  </a:lnTo>
                  <a:lnTo>
                    <a:pt x="42786" y="6210"/>
                  </a:lnTo>
                  <a:lnTo>
                    <a:pt x="43446" y="4381"/>
                  </a:lnTo>
                  <a:lnTo>
                    <a:pt x="45859" y="4381"/>
                  </a:lnTo>
                  <a:lnTo>
                    <a:pt x="46482" y="6210"/>
                  </a:lnTo>
                  <a:lnTo>
                    <a:pt x="47383" y="6210"/>
                  </a:lnTo>
                  <a:close/>
                </a:path>
                <a:path w="100329" h="70485">
                  <a:moveTo>
                    <a:pt x="47650" y="34150"/>
                  </a:moveTo>
                  <a:lnTo>
                    <a:pt x="47472" y="33604"/>
                  </a:lnTo>
                  <a:lnTo>
                    <a:pt x="47180" y="33286"/>
                  </a:lnTo>
                  <a:lnTo>
                    <a:pt x="46774" y="32854"/>
                  </a:lnTo>
                  <a:lnTo>
                    <a:pt x="46774" y="34150"/>
                  </a:lnTo>
                  <a:lnTo>
                    <a:pt x="46761" y="35953"/>
                  </a:lnTo>
                  <a:lnTo>
                    <a:pt x="46304" y="36550"/>
                  </a:lnTo>
                  <a:lnTo>
                    <a:pt x="46012" y="36690"/>
                  </a:lnTo>
                  <a:lnTo>
                    <a:pt x="45148" y="36690"/>
                  </a:lnTo>
                  <a:lnTo>
                    <a:pt x="44792" y="36461"/>
                  </a:lnTo>
                  <a:lnTo>
                    <a:pt x="44577" y="35953"/>
                  </a:lnTo>
                  <a:lnTo>
                    <a:pt x="44564" y="34150"/>
                  </a:lnTo>
                  <a:lnTo>
                    <a:pt x="44767" y="33604"/>
                  </a:lnTo>
                  <a:lnTo>
                    <a:pt x="45059" y="33350"/>
                  </a:lnTo>
                  <a:lnTo>
                    <a:pt x="46177" y="33286"/>
                  </a:lnTo>
                  <a:lnTo>
                    <a:pt x="46532" y="33540"/>
                  </a:lnTo>
                  <a:lnTo>
                    <a:pt x="46774" y="34150"/>
                  </a:lnTo>
                  <a:lnTo>
                    <a:pt x="46774" y="32854"/>
                  </a:lnTo>
                  <a:lnTo>
                    <a:pt x="46342" y="32639"/>
                  </a:lnTo>
                  <a:lnTo>
                    <a:pt x="45491" y="32639"/>
                  </a:lnTo>
                  <a:lnTo>
                    <a:pt x="45199" y="32715"/>
                  </a:lnTo>
                  <a:lnTo>
                    <a:pt x="44767" y="32994"/>
                  </a:lnTo>
                  <a:lnTo>
                    <a:pt x="44602" y="33147"/>
                  </a:lnTo>
                  <a:lnTo>
                    <a:pt x="44450" y="33350"/>
                  </a:lnTo>
                  <a:lnTo>
                    <a:pt x="44450" y="32766"/>
                  </a:lnTo>
                  <a:lnTo>
                    <a:pt x="43726" y="32766"/>
                  </a:lnTo>
                  <a:lnTo>
                    <a:pt x="43726" y="38976"/>
                  </a:lnTo>
                  <a:lnTo>
                    <a:pt x="44462" y="38976"/>
                  </a:lnTo>
                  <a:lnTo>
                    <a:pt x="44462" y="36690"/>
                  </a:lnTo>
                  <a:lnTo>
                    <a:pt x="44627" y="36893"/>
                  </a:lnTo>
                  <a:lnTo>
                    <a:pt x="44780" y="37045"/>
                  </a:lnTo>
                  <a:lnTo>
                    <a:pt x="45135" y="37274"/>
                  </a:lnTo>
                  <a:lnTo>
                    <a:pt x="45427" y="37350"/>
                  </a:lnTo>
                  <a:lnTo>
                    <a:pt x="46189" y="37350"/>
                  </a:lnTo>
                  <a:lnTo>
                    <a:pt x="46558" y="37211"/>
                  </a:lnTo>
                  <a:lnTo>
                    <a:pt x="47383" y="36550"/>
                  </a:lnTo>
                  <a:lnTo>
                    <a:pt x="47599" y="35953"/>
                  </a:lnTo>
                  <a:lnTo>
                    <a:pt x="47650" y="34150"/>
                  </a:lnTo>
                  <a:close/>
                </a:path>
                <a:path w="100329" h="70485">
                  <a:moveTo>
                    <a:pt x="48260" y="15582"/>
                  </a:moveTo>
                  <a:lnTo>
                    <a:pt x="47472" y="15582"/>
                  </a:lnTo>
                  <a:lnTo>
                    <a:pt x="47472" y="20535"/>
                  </a:lnTo>
                  <a:lnTo>
                    <a:pt x="44386" y="15582"/>
                  </a:lnTo>
                  <a:lnTo>
                    <a:pt x="43408" y="15582"/>
                  </a:lnTo>
                  <a:lnTo>
                    <a:pt x="43408" y="21704"/>
                  </a:lnTo>
                  <a:lnTo>
                    <a:pt x="44196" y="21704"/>
                  </a:lnTo>
                  <a:lnTo>
                    <a:pt x="44196" y="16751"/>
                  </a:lnTo>
                  <a:lnTo>
                    <a:pt x="47332" y="21704"/>
                  </a:lnTo>
                  <a:lnTo>
                    <a:pt x="48260" y="21704"/>
                  </a:lnTo>
                  <a:lnTo>
                    <a:pt x="48260" y="15582"/>
                  </a:lnTo>
                  <a:close/>
                </a:path>
                <a:path w="100329" h="70485">
                  <a:moveTo>
                    <a:pt x="50469" y="52552"/>
                  </a:moveTo>
                  <a:lnTo>
                    <a:pt x="50342" y="52501"/>
                  </a:lnTo>
                  <a:lnTo>
                    <a:pt x="50165" y="51892"/>
                  </a:lnTo>
                  <a:lnTo>
                    <a:pt x="50038" y="50228"/>
                  </a:lnTo>
                  <a:lnTo>
                    <a:pt x="49923" y="50076"/>
                  </a:lnTo>
                  <a:lnTo>
                    <a:pt x="49796" y="49911"/>
                  </a:lnTo>
                  <a:lnTo>
                    <a:pt x="49618" y="49784"/>
                  </a:lnTo>
                  <a:lnTo>
                    <a:pt x="49377" y="49695"/>
                  </a:lnTo>
                  <a:lnTo>
                    <a:pt x="49657" y="49555"/>
                  </a:lnTo>
                  <a:lnTo>
                    <a:pt x="49847" y="49377"/>
                  </a:lnTo>
                  <a:lnTo>
                    <a:pt x="50101" y="48996"/>
                  </a:lnTo>
                  <a:lnTo>
                    <a:pt x="50126" y="47332"/>
                  </a:lnTo>
                  <a:lnTo>
                    <a:pt x="49961" y="47040"/>
                  </a:lnTo>
                  <a:lnTo>
                    <a:pt x="49403" y="46799"/>
                  </a:lnTo>
                  <a:lnTo>
                    <a:pt x="49403" y="47879"/>
                  </a:lnTo>
                  <a:lnTo>
                    <a:pt x="49288" y="48996"/>
                  </a:lnTo>
                  <a:lnTo>
                    <a:pt x="48831" y="49301"/>
                  </a:lnTo>
                  <a:lnTo>
                    <a:pt x="48526" y="49377"/>
                  </a:lnTo>
                  <a:lnTo>
                    <a:pt x="46228" y="49377"/>
                  </a:lnTo>
                  <a:lnTo>
                    <a:pt x="46228" y="47294"/>
                  </a:lnTo>
                  <a:lnTo>
                    <a:pt x="48526" y="47294"/>
                  </a:lnTo>
                  <a:lnTo>
                    <a:pt x="48755" y="47332"/>
                  </a:lnTo>
                  <a:lnTo>
                    <a:pt x="49250" y="47574"/>
                  </a:lnTo>
                  <a:lnTo>
                    <a:pt x="49403" y="47879"/>
                  </a:lnTo>
                  <a:lnTo>
                    <a:pt x="49403" y="46799"/>
                  </a:lnTo>
                  <a:lnTo>
                    <a:pt x="49085" y="46647"/>
                  </a:lnTo>
                  <a:lnTo>
                    <a:pt x="48691" y="46583"/>
                  </a:lnTo>
                  <a:lnTo>
                    <a:pt x="45402" y="46583"/>
                  </a:lnTo>
                  <a:lnTo>
                    <a:pt x="45402" y="52692"/>
                  </a:lnTo>
                  <a:lnTo>
                    <a:pt x="46228" y="52692"/>
                  </a:lnTo>
                  <a:lnTo>
                    <a:pt x="46228" y="50076"/>
                  </a:lnTo>
                  <a:lnTo>
                    <a:pt x="48450" y="50076"/>
                  </a:lnTo>
                  <a:lnTo>
                    <a:pt x="48691" y="50114"/>
                  </a:lnTo>
                  <a:lnTo>
                    <a:pt x="49136" y="50317"/>
                  </a:lnTo>
                  <a:lnTo>
                    <a:pt x="49225" y="50495"/>
                  </a:lnTo>
                  <a:lnTo>
                    <a:pt x="49352" y="51892"/>
                  </a:lnTo>
                  <a:lnTo>
                    <a:pt x="49453" y="52692"/>
                  </a:lnTo>
                  <a:lnTo>
                    <a:pt x="50469" y="52692"/>
                  </a:lnTo>
                  <a:lnTo>
                    <a:pt x="50469" y="52552"/>
                  </a:lnTo>
                  <a:close/>
                </a:path>
                <a:path w="100329" h="70485">
                  <a:moveTo>
                    <a:pt x="52527" y="36664"/>
                  </a:moveTo>
                  <a:lnTo>
                    <a:pt x="52171" y="36690"/>
                  </a:lnTo>
                  <a:lnTo>
                    <a:pt x="52031" y="34925"/>
                  </a:lnTo>
                  <a:lnTo>
                    <a:pt x="51943" y="33261"/>
                  </a:lnTo>
                  <a:lnTo>
                    <a:pt x="51866" y="33134"/>
                  </a:lnTo>
                  <a:lnTo>
                    <a:pt x="51282" y="32791"/>
                  </a:lnTo>
                  <a:lnTo>
                    <a:pt x="51282" y="34925"/>
                  </a:lnTo>
                  <a:lnTo>
                    <a:pt x="51282" y="35991"/>
                  </a:lnTo>
                  <a:lnTo>
                    <a:pt x="51079" y="36322"/>
                  </a:lnTo>
                  <a:lnTo>
                    <a:pt x="50406" y="36652"/>
                  </a:lnTo>
                  <a:lnTo>
                    <a:pt x="50152" y="36715"/>
                  </a:lnTo>
                  <a:lnTo>
                    <a:pt x="49682" y="36715"/>
                  </a:lnTo>
                  <a:lnTo>
                    <a:pt x="49555" y="36664"/>
                  </a:lnTo>
                  <a:lnTo>
                    <a:pt x="49326" y="36525"/>
                  </a:lnTo>
                  <a:lnTo>
                    <a:pt x="49212" y="35521"/>
                  </a:lnTo>
                  <a:lnTo>
                    <a:pt x="49580" y="35306"/>
                  </a:lnTo>
                  <a:lnTo>
                    <a:pt x="49784" y="35255"/>
                  </a:lnTo>
                  <a:lnTo>
                    <a:pt x="50647" y="35140"/>
                  </a:lnTo>
                  <a:lnTo>
                    <a:pt x="51066" y="35039"/>
                  </a:lnTo>
                  <a:lnTo>
                    <a:pt x="51282" y="34925"/>
                  </a:lnTo>
                  <a:lnTo>
                    <a:pt x="51282" y="32791"/>
                  </a:lnTo>
                  <a:lnTo>
                    <a:pt x="50787" y="32639"/>
                  </a:lnTo>
                  <a:lnTo>
                    <a:pt x="49822" y="32639"/>
                  </a:lnTo>
                  <a:lnTo>
                    <a:pt x="48539" y="34099"/>
                  </a:lnTo>
                  <a:lnTo>
                    <a:pt x="49237" y="34099"/>
                  </a:lnTo>
                  <a:lnTo>
                    <a:pt x="49326" y="33705"/>
                  </a:lnTo>
                  <a:lnTo>
                    <a:pt x="49580" y="33375"/>
                  </a:lnTo>
                  <a:lnTo>
                    <a:pt x="49860" y="33261"/>
                  </a:lnTo>
                  <a:lnTo>
                    <a:pt x="50596" y="33261"/>
                  </a:lnTo>
                  <a:lnTo>
                    <a:pt x="50850" y="33324"/>
                  </a:lnTo>
                  <a:lnTo>
                    <a:pt x="51206" y="33553"/>
                  </a:lnTo>
                  <a:lnTo>
                    <a:pt x="51193" y="34404"/>
                  </a:lnTo>
                  <a:lnTo>
                    <a:pt x="49288" y="34696"/>
                  </a:lnTo>
                  <a:lnTo>
                    <a:pt x="48958" y="34836"/>
                  </a:lnTo>
                  <a:lnTo>
                    <a:pt x="48437" y="35306"/>
                  </a:lnTo>
                  <a:lnTo>
                    <a:pt x="48539" y="36804"/>
                  </a:lnTo>
                  <a:lnTo>
                    <a:pt x="48945" y="37198"/>
                  </a:lnTo>
                  <a:lnTo>
                    <a:pt x="49301" y="37350"/>
                  </a:lnTo>
                  <a:lnTo>
                    <a:pt x="50063" y="37350"/>
                  </a:lnTo>
                  <a:lnTo>
                    <a:pt x="51320" y="36601"/>
                  </a:lnTo>
                  <a:lnTo>
                    <a:pt x="51422" y="36982"/>
                  </a:lnTo>
                  <a:lnTo>
                    <a:pt x="51574" y="37198"/>
                  </a:lnTo>
                  <a:lnTo>
                    <a:pt x="51752" y="37287"/>
                  </a:lnTo>
                  <a:lnTo>
                    <a:pt x="52120" y="37287"/>
                  </a:lnTo>
                  <a:lnTo>
                    <a:pt x="52501" y="37223"/>
                  </a:lnTo>
                  <a:lnTo>
                    <a:pt x="52527" y="36690"/>
                  </a:lnTo>
                  <a:close/>
                </a:path>
                <a:path w="100329" h="70485">
                  <a:moveTo>
                    <a:pt x="53314" y="6070"/>
                  </a:moveTo>
                  <a:lnTo>
                    <a:pt x="53187" y="6019"/>
                  </a:lnTo>
                  <a:lnTo>
                    <a:pt x="53009" y="5410"/>
                  </a:lnTo>
                  <a:lnTo>
                    <a:pt x="52882" y="3746"/>
                  </a:lnTo>
                  <a:lnTo>
                    <a:pt x="52768" y="3581"/>
                  </a:lnTo>
                  <a:lnTo>
                    <a:pt x="52641" y="3429"/>
                  </a:lnTo>
                  <a:lnTo>
                    <a:pt x="52463" y="3302"/>
                  </a:lnTo>
                  <a:lnTo>
                    <a:pt x="52222" y="3200"/>
                  </a:lnTo>
                  <a:lnTo>
                    <a:pt x="52501" y="3060"/>
                  </a:lnTo>
                  <a:lnTo>
                    <a:pt x="52692" y="2895"/>
                  </a:lnTo>
                  <a:lnTo>
                    <a:pt x="52946" y="2514"/>
                  </a:lnTo>
                  <a:lnTo>
                    <a:pt x="52971" y="850"/>
                  </a:lnTo>
                  <a:lnTo>
                    <a:pt x="52806" y="558"/>
                  </a:lnTo>
                  <a:lnTo>
                    <a:pt x="52247" y="317"/>
                  </a:lnTo>
                  <a:lnTo>
                    <a:pt x="52247" y="1384"/>
                  </a:lnTo>
                  <a:lnTo>
                    <a:pt x="52133" y="2514"/>
                  </a:lnTo>
                  <a:lnTo>
                    <a:pt x="51676" y="2819"/>
                  </a:lnTo>
                  <a:lnTo>
                    <a:pt x="51371" y="2895"/>
                  </a:lnTo>
                  <a:lnTo>
                    <a:pt x="49072" y="2895"/>
                  </a:lnTo>
                  <a:lnTo>
                    <a:pt x="49072" y="800"/>
                  </a:lnTo>
                  <a:lnTo>
                    <a:pt x="51371" y="800"/>
                  </a:lnTo>
                  <a:lnTo>
                    <a:pt x="51600" y="850"/>
                  </a:lnTo>
                  <a:lnTo>
                    <a:pt x="52095" y="1092"/>
                  </a:lnTo>
                  <a:lnTo>
                    <a:pt x="52247" y="1384"/>
                  </a:lnTo>
                  <a:lnTo>
                    <a:pt x="52247" y="317"/>
                  </a:lnTo>
                  <a:lnTo>
                    <a:pt x="51930" y="165"/>
                  </a:lnTo>
                  <a:lnTo>
                    <a:pt x="51536" y="101"/>
                  </a:lnTo>
                  <a:lnTo>
                    <a:pt x="48247" y="101"/>
                  </a:lnTo>
                  <a:lnTo>
                    <a:pt x="48247" y="6210"/>
                  </a:lnTo>
                  <a:lnTo>
                    <a:pt x="49072" y="6210"/>
                  </a:lnTo>
                  <a:lnTo>
                    <a:pt x="49072" y="3581"/>
                  </a:lnTo>
                  <a:lnTo>
                    <a:pt x="51295" y="3581"/>
                  </a:lnTo>
                  <a:lnTo>
                    <a:pt x="51536" y="3619"/>
                  </a:lnTo>
                  <a:lnTo>
                    <a:pt x="51981" y="3835"/>
                  </a:lnTo>
                  <a:lnTo>
                    <a:pt x="52070" y="4000"/>
                  </a:lnTo>
                  <a:lnTo>
                    <a:pt x="52197" y="5410"/>
                  </a:lnTo>
                  <a:lnTo>
                    <a:pt x="52311" y="6210"/>
                  </a:lnTo>
                  <a:lnTo>
                    <a:pt x="53314" y="6210"/>
                  </a:lnTo>
                  <a:lnTo>
                    <a:pt x="53314" y="6070"/>
                  </a:lnTo>
                  <a:close/>
                </a:path>
                <a:path w="100329" h="70485">
                  <a:moveTo>
                    <a:pt x="54013" y="15582"/>
                  </a:moveTo>
                  <a:lnTo>
                    <a:pt x="49047" y="15582"/>
                  </a:lnTo>
                  <a:lnTo>
                    <a:pt x="49047" y="16319"/>
                  </a:lnTo>
                  <a:lnTo>
                    <a:pt x="51117" y="16319"/>
                  </a:lnTo>
                  <a:lnTo>
                    <a:pt x="51117" y="21704"/>
                  </a:lnTo>
                  <a:lnTo>
                    <a:pt x="51955" y="21704"/>
                  </a:lnTo>
                  <a:lnTo>
                    <a:pt x="51955" y="16319"/>
                  </a:lnTo>
                  <a:lnTo>
                    <a:pt x="54013" y="16319"/>
                  </a:lnTo>
                  <a:lnTo>
                    <a:pt x="54013" y="15582"/>
                  </a:lnTo>
                  <a:close/>
                </a:path>
                <a:path w="100329" h="70485">
                  <a:moveTo>
                    <a:pt x="56603" y="50444"/>
                  </a:moveTo>
                  <a:lnTo>
                    <a:pt x="55791" y="50444"/>
                  </a:lnTo>
                  <a:lnTo>
                    <a:pt x="55714" y="50850"/>
                  </a:lnTo>
                  <a:lnTo>
                    <a:pt x="55587" y="51168"/>
                  </a:lnTo>
                  <a:lnTo>
                    <a:pt x="55092" y="51892"/>
                  </a:lnTo>
                  <a:lnTo>
                    <a:pt x="54635" y="52120"/>
                  </a:lnTo>
                  <a:lnTo>
                    <a:pt x="53352" y="52120"/>
                  </a:lnTo>
                  <a:lnTo>
                    <a:pt x="52857" y="51904"/>
                  </a:lnTo>
                  <a:lnTo>
                    <a:pt x="52197" y="51015"/>
                  </a:lnTo>
                  <a:lnTo>
                    <a:pt x="52019" y="50431"/>
                  </a:lnTo>
                  <a:lnTo>
                    <a:pt x="52019" y="48844"/>
                  </a:lnTo>
                  <a:lnTo>
                    <a:pt x="52209" y="48196"/>
                  </a:lnTo>
                  <a:lnTo>
                    <a:pt x="52946" y="47345"/>
                  </a:lnTo>
                  <a:lnTo>
                    <a:pt x="53441" y="47142"/>
                  </a:lnTo>
                  <a:lnTo>
                    <a:pt x="54533" y="47142"/>
                  </a:lnTo>
                  <a:lnTo>
                    <a:pt x="54914" y="47244"/>
                  </a:lnTo>
                  <a:lnTo>
                    <a:pt x="55460" y="47713"/>
                  </a:lnTo>
                  <a:lnTo>
                    <a:pt x="55651" y="48018"/>
                  </a:lnTo>
                  <a:lnTo>
                    <a:pt x="55740" y="48412"/>
                  </a:lnTo>
                  <a:lnTo>
                    <a:pt x="56540" y="48412"/>
                  </a:lnTo>
                  <a:lnTo>
                    <a:pt x="56489" y="47891"/>
                  </a:lnTo>
                  <a:lnTo>
                    <a:pt x="56261" y="47434"/>
                  </a:lnTo>
                  <a:lnTo>
                    <a:pt x="55829" y="47028"/>
                  </a:lnTo>
                  <a:lnTo>
                    <a:pt x="55410" y="46621"/>
                  </a:lnTo>
                  <a:lnTo>
                    <a:pt x="54800" y="46418"/>
                  </a:lnTo>
                  <a:lnTo>
                    <a:pt x="53124" y="46418"/>
                  </a:lnTo>
                  <a:lnTo>
                    <a:pt x="52412" y="46723"/>
                  </a:lnTo>
                  <a:lnTo>
                    <a:pt x="51422" y="47929"/>
                  </a:lnTo>
                  <a:lnTo>
                    <a:pt x="51181" y="48666"/>
                  </a:lnTo>
                  <a:lnTo>
                    <a:pt x="51181" y="50761"/>
                  </a:lnTo>
                  <a:lnTo>
                    <a:pt x="51498" y="51638"/>
                  </a:lnTo>
                  <a:lnTo>
                    <a:pt x="52616" y="52641"/>
                  </a:lnTo>
                  <a:lnTo>
                    <a:pt x="53213" y="52857"/>
                  </a:lnTo>
                  <a:lnTo>
                    <a:pt x="54749" y="52857"/>
                  </a:lnTo>
                  <a:lnTo>
                    <a:pt x="55397" y="52590"/>
                  </a:lnTo>
                  <a:lnTo>
                    <a:pt x="56286" y="51638"/>
                  </a:lnTo>
                  <a:lnTo>
                    <a:pt x="56527" y="51092"/>
                  </a:lnTo>
                  <a:lnTo>
                    <a:pt x="56603" y="50444"/>
                  </a:lnTo>
                  <a:close/>
                </a:path>
                <a:path w="100329" h="70485">
                  <a:moveTo>
                    <a:pt x="56769" y="34239"/>
                  </a:moveTo>
                  <a:lnTo>
                    <a:pt x="56705" y="33642"/>
                  </a:lnTo>
                  <a:lnTo>
                    <a:pt x="56515" y="33223"/>
                  </a:lnTo>
                  <a:lnTo>
                    <a:pt x="56197" y="32981"/>
                  </a:lnTo>
                  <a:lnTo>
                    <a:pt x="55892" y="32740"/>
                  </a:lnTo>
                  <a:lnTo>
                    <a:pt x="55486" y="32613"/>
                  </a:lnTo>
                  <a:lnTo>
                    <a:pt x="54394" y="32613"/>
                  </a:lnTo>
                  <a:lnTo>
                    <a:pt x="53911" y="32829"/>
                  </a:lnTo>
                  <a:lnTo>
                    <a:pt x="53149" y="33705"/>
                  </a:lnTo>
                  <a:lnTo>
                    <a:pt x="52959" y="34315"/>
                  </a:lnTo>
                  <a:lnTo>
                    <a:pt x="52959" y="35725"/>
                  </a:lnTo>
                  <a:lnTo>
                    <a:pt x="53124" y="36258"/>
                  </a:lnTo>
                  <a:lnTo>
                    <a:pt x="53822" y="37109"/>
                  </a:lnTo>
                  <a:lnTo>
                    <a:pt x="54292" y="37325"/>
                  </a:lnTo>
                  <a:lnTo>
                    <a:pt x="55384" y="37325"/>
                  </a:lnTo>
                  <a:lnTo>
                    <a:pt x="55816" y="37185"/>
                  </a:lnTo>
                  <a:lnTo>
                    <a:pt x="56476" y="36639"/>
                  </a:lnTo>
                  <a:lnTo>
                    <a:pt x="56692" y="36207"/>
                  </a:lnTo>
                  <a:lnTo>
                    <a:pt x="56769" y="35623"/>
                  </a:lnTo>
                  <a:lnTo>
                    <a:pt x="56045" y="35623"/>
                  </a:lnTo>
                  <a:lnTo>
                    <a:pt x="55968" y="35953"/>
                  </a:lnTo>
                  <a:lnTo>
                    <a:pt x="55854" y="36207"/>
                  </a:lnTo>
                  <a:lnTo>
                    <a:pt x="55486" y="36588"/>
                  </a:lnTo>
                  <a:lnTo>
                    <a:pt x="55245" y="36690"/>
                  </a:lnTo>
                  <a:lnTo>
                    <a:pt x="54521" y="36690"/>
                  </a:lnTo>
                  <a:lnTo>
                    <a:pt x="54229" y="36525"/>
                  </a:lnTo>
                  <a:lnTo>
                    <a:pt x="53848" y="35915"/>
                  </a:lnTo>
                  <a:lnTo>
                    <a:pt x="53759" y="35547"/>
                  </a:lnTo>
                  <a:lnTo>
                    <a:pt x="53759" y="34658"/>
                  </a:lnTo>
                  <a:lnTo>
                    <a:pt x="53822" y="34277"/>
                  </a:lnTo>
                  <a:lnTo>
                    <a:pt x="54165" y="33515"/>
                  </a:lnTo>
                  <a:lnTo>
                    <a:pt x="54508" y="33274"/>
                  </a:lnTo>
                  <a:lnTo>
                    <a:pt x="55321" y="33274"/>
                  </a:lnTo>
                  <a:lnTo>
                    <a:pt x="55587" y="33375"/>
                  </a:lnTo>
                  <a:lnTo>
                    <a:pt x="55892" y="33743"/>
                  </a:lnTo>
                  <a:lnTo>
                    <a:pt x="55994" y="33959"/>
                  </a:lnTo>
                  <a:lnTo>
                    <a:pt x="56045" y="34239"/>
                  </a:lnTo>
                  <a:lnTo>
                    <a:pt x="56769" y="34239"/>
                  </a:lnTo>
                  <a:close/>
                </a:path>
                <a:path w="100329" h="70485">
                  <a:moveTo>
                    <a:pt x="58877" y="3644"/>
                  </a:moveTo>
                  <a:lnTo>
                    <a:pt x="58610" y="3340"/>
                  </a:lnTo>
                  <a:lnTo>
                    <a:pt x="58432" y="3175"/>
                  </a:lnTo>
                  <a:lnTo>
                    <a:pt x="58191" y="3035"/>
                  </a:lnTo>
                  <a:lnTo>
                    <a:pt x="58166" y="3949"/>
                  </a:lnTo>
                  <a:lnTo>
                    <a:pt x="58102" y="4876"/>
                  </a:lnTo>
                  <a:lnTo>
                    <a:pt x="57746" y="5359"/>
                  </a:lnTo>
                  <a:lnTo>
                    <a:pt x="57378" y="5499"/>
                  </a:lnTo>
                  <a:lnTo>
                    <a:pt x="55092" y="5499"/>
                  </a:lnTo>
                  <a:lnTo>
                    <a:pt x="55092" y="3340"/>
                  </a:lnTo>
                  <a:lnTo>
                    <a:pt x="57086" y="3340"/>
                  </a:lnTo>
                  <a:lnTo>
                    <a:pt x="57365" y="3390"/>
                  </a:lnTo>
                  <a:lnTo>
                    <a:pt x="57975" y="3644"/>
                  </a:lnTo>
                  <a:lnTo>
                    <a:pt x="58166" y="3949"/>
                  </a:lnTo>
                  <a:lnTo>
                    <a:pt x="58166" y="3035"/>
                  </a:lnTo>
                  <a:lnTo>
                    <a:pt x="57873" y="2908"/>
                  </a:lnTo>
                  <a:lnTo>
                    <a:pt x="58089" y="2806"/>
                  </a:lnTo>
                  <a:lnTo>
                    <a:pt x="58267" y="2679"/>
                  </a:lnTo>
                  <a:lnTo>
                    <a:pt x="58534" y="2374"/>
                  </a:lnTo>
                  <a:lnTo>
                    <a:pt x="58610" y="990"/>
                  </a:lnTo>
                  <a:lnTo>
                    <a:pt x="58470" y="787"/>
                  </a:lnTo>
                  <a:lnTo>
                    <a:pt x="58127" y="304"/>
                  </a:lnTo>
                  <a:lnTo>
                    <a:pt x="57848" y="203"/>
                  </a:lnTo>
                  <a:lnTo>
                    <a:pt x="57848" y="1282"/>
                  </a:lnTo>
                  <a:lnTo>
                    <a:pt x="57759" y="2311"/>
                  </a:lnTo>
                  <a:lnTo>
                    <a:pt x="57213" y="2628"/>
                  </a:lnTo>
                  <a:lnTo>
                    <a:pt x="56946" y="2679"/>
                  </a:lnTo>
                  <a:lnTo>
                    <a:pt x="55092" y="2679"/>
                  </a:lnTo>
                  <a:lnTo>
                    <a:pt x="55092" y="787"/>
                  </a:lnTo>
                  <a:lnTo>
                    <a:pt x="56934" y="787"/>
                  </a:lnTo>
                  <a:lnTo>
                    <a:pt x="57200" y="825"/>
                  </a:lnTo>
                  <a:lnTo>
                    <a:pt x="57708" y="1041"/>
                  </a:lnTo>
                  <a:lnTo>
                    <a:pt x="57848" y="1282"/>
                  </a:lnTo>
                  <a:lnTo>
                    <a:pt x="57848" y="203"/>
                  </a:lnTo>
                  <a:lnTo>
                    <a:pt x="57619" y="101"/>
                  </a:lnTo>
                  <a:lnTo>
                    <a:pt x="54279" y="101"/>
                  </a:lnTo>
                  <a:lnTo>
                    <a:pt x="54279" y="6210"/>
                  </a:lnTo>
                  <a:lnTo>
                    <a:pt x="57670" y="6210"/>
                  </a:lnTo>
                  <a:lnTo>
                    <a:pt x="58254" y="5969"/>
                  </a:lnTo>
                  <a:lnTo>
                    <a:pt x="58623" y="5499"/>
                  </a:lnTo>
                  <a:lnTo>
                    <a:pt x="58877" y="5168"/>
                  </a:lnTo>
                  <a:lnTo>
                    <a:pt x="58877" y="3644"/>
                  </a:lnTo>
                  <a:close/>
                </a:path>
                <a:path w="100329" h="70485">
                  <a:moveTo>
                    <a:pt x="61010" y="101"/>
                  </a:moveTo>
                  <a:lnTo>
                    <a:pt x="60172" y="101"/>
                  </a:lnTo>
                  <a:lnTo>
                    <a:pt x="60172" y="6210"/>
                  </a:lnTo>
                  <a:lnTo>
                    <a:pt x="61010" y="6210"/>
                  </a:lnTo>
                  <a:lnTo>
                    <a:pt x="61010" y="101"/>
                  </a:lnTo>
                  <a:close/>
                </a:path>
                <a:path w="100329" h="70485">
                  <a:moveTo>
                    <a:pt x="61341" y="35204"/>
                  </a:moveTo>
                  <a:lnTo>
                    <a:pt x="61328" y="34607"/>
                  </a:lnTo>
                  <a:lnTo>
                    <a:pt x="61252" y="34036"/>
                  </a:lnTo>
                  <a:lnTo>
                    <a:pt x="61125" y="33667"/>
                  </a:lnTo>
                  <a:lnTo>
                    <a:pt x="60883" y="33299"/>
                  </a:lnTo>
                  <a:lnTo>
                    <a:pt x="60591" y="33007"/>
                  </a:lnTo>
                  <a:lnTo>
                    <a:pt x="60566" y="34607"/>
                  </a:lnTo>
                  <a:lnTo>
                    <a:pt x="58089" y="34607"/>
                  </a:lnTo>
                  <a:lnTo>
                    <a:pt x="58102" y="34290"/>
                  </a:lnTo>
                  <a:lnTo>
                    <a:pt x="58229" y="33909"/>
                  </a:lnTo>
                  <a:lnTo>
                    <a:pt x="58699" y="33413"/>
                  </a:lnTo>
                  <a:lnTo>
                    <a:pt x="58991" y="33299"/>
                  </a:lnTo>
                  <a:lnTo>
                    <a:pt x="59817" y="33299"/>
                  </a:lnTo>
                  <a:lnTo>
                    <a:pt x="60159" y="33477"/>
                  </a:lnTo>
                  <a:lnTo>
                    <a:pt x="60413" y="33921"/>
                  </a:lnTo>
                  <a:lnTo>
                    <a:pt x="60528" y="34226"/>
                  </a:lnTo>
                  <a:lnTo>
                    <a:pt x="60566" y="34607"/>
                  </a:lnTo>
                  <a:lnTo>
                    <a:pt x="60566" y="33007"/>
                  </a:lnTo>
                  <a:lnTo>
                    <a:pt x="59994" y="32715"/>
                  </a:lnTo>
                  <a:lnTo>
                    <a:pt x="59690" y="32639"/>
                  </a:lnTo>
                  <a:lnTo>
                    <a:pt x="58750" y="32639"/>
                  </a:lnTo>
                  <a:lnTo>
                    <a:pt x="58242" y="32867"/>
                  </a:lnTo>
                  <a:lnTo>
                    <a:pt x="57467" y="33756"/>
                  </a:lnTo>
                  <a:lnTo>
                    <a:pt x="57378" y="34036"/>
                  </a:lnTo>
                  <a:lnTo>
                    <a:pt x="57467" y="36347"/>
                  </a:lnTo>
                  <a:lnTo>
                    <a:pt x="58242" y="37160"/>
                  </a:lnTo>
                  <a:lnTo>
                    <a:pt x="58712" y="37363"/>
                  </a:lnTo>
                  <a:lnTo>
                    <a:pt x="59486" y="37363"/>
                  </a:lnTo>
                  <a:lnTo>
                    <a:pt x="61277" y="35801"/>
                  </a:lnTo>
                  <a:lnTo>
                    <a:pt x="60540" y="35801"/>
                  </a:lnTo>
                  <a:lnTo>
                    <a:pt x="60477" y="36017"/>
                  </a:lnTo>
                  <a:lnTo>
                    <a:pt x="60388" y="36169"/>
                  </a:lnTo>
                  <a:lnTo>
                    <a:pt x="60020" y="36576"/>
                  </a:lnTo>
                  <a:lnTo>
                    <a:pt x="59715" y="36703"/>
                  </a:lnTo>
                  <a:lnTo>
                    <a:pt x="58902" y="36703"/>
                  </a:lnTo>
                  <a:lnTo>
                    <a:pt x="58623" y="36576"/>
                  </a:lnTo>
                  <a:lnTo>
                    <a:pt x="58191" y="36017"/>
                  </a:lnTo>
                  <a:lnTo>
                    <a:pt x="58077" y="35204"/>
                  </a:lnTo>
                  <a:lnTo>
                    <a:pt x="61341" y="35204"/>
                  </a:lnTo>
                  <a:close/>
                </a:path>
                <a:path w="100329" h="70485">
                  <a:moveTo>
                    <a:pt x="62484" y="46583"/>
                  </a:moveTo>
                  <a:lnTo>
                    <a:pt x="61645" y="46583"/>
                  </a:lnTo>
                  <a:lnTo>
                    <a:pt x="61645" y="49110"/>
                  </a:lnTo>
                  <a:lnTo>
                    <a:pt x="58470" y="49110"/>
                  </a:lnTo>
                  <a:lnTo>
                    <a:pt x="58470" y="46583"/>
                  </a:lnTo>
                  <a:lnTo>
                    <a:pt x="57632" y="46583"/>
                  </a:lnTo>
                  <a:lnTo>
                    <a:pt x="57632" y="52692"/>
                  </a:lnTo>
                  <a:lnTo>
                    <a:pt x="58470" y="52692"/>
                  </a:lnTo>
                  <a:lnTo>
                    <a:pt x="58470" y="49834"/>
                  </a:lnTo>
                  <a:lnTo>
                    <a:pt x="61645" y="49834"/>
                  </a:lnTo>
                  <a:lnTo>
                    <a:pt x="61645" y="52692"/>
                  </a:lnTo>
                  <a:lnTo>
                    <a:pt x="62484" y="52692"/>
                  </a:lnTo>
                  <a:lnTo>
                    <a:pt x="62484" y="46583"/>
                  </a:lnTo>
                  <a:close/>
                </a:path>
                <a:path w="100329" h="70485">
                  <a:moveTo>
                    <a:pt x="65747" y="31089"/>
                  </a:moveTo>
                  <a:lnTo>
                    <a:pt x="64922" y="31089"/>
                  </a:lnTo>
                  <a:lnTo>
                    <a:pt x="64922" y="37198"/>
                  </a:lnTo>
                  <a:lnTo>
                    <a:pt x="65747" y="37198"/>
                  </a:lnTo>
                  <a:lnTo>
                    <a:pt x="65747" y="31089"/>
                  </a:lnTo>
                  <a:close/>
                </a:path>
                <a:path w="100329" h="70485">
                  <a:moveTo>
                    <a:pt x="67208" y="101"/>
                  </a:moveTo>
                  <a:lnTo>
                    <a:pt x="66421" y="101"/>
                  </a:lnTo>
                  <a:lnTo>
                    <a:pt x="66421" y="5054"/>
                  </a:lnTo>
                  <a:lnTo>
                    <a:pt x="63334" y="101"/>
                  </a:lnTo>
                  <a:lnTo>
                    <a:pt x="62357" y="101"/>
                  </a:lnTo>
                  <a:lnTo>
                    <a:pt x="62357" y="6210"/>
                  </a:lnTo>
                  <a:lnTo>
                    <a:pt x="63144" y="6210"/>
                  </a:lnTo>
                  <a:lnTo>
                    <a:pt x="63144" y="1257"/>
                  </a:lnTo>
                  <a:lnTo>
                    <a:pt x="66281" y="6210"/>
                  </a:lnTo>
                  <a:lnTo>
                    <a:pt x="67208" y="6210"/>
                  </a:lnTo>
                  <a:lnTo>
                    <a:pt x="67208" y="101"/>
                  </a:lnTo>
                  <a:close/>
                </a:path>
                <a:path w="100329" h="70485">
                  <a:moveTo>
                    <a:pt x="68694" y="52692"/>
                  </a:moveTo>
                  <a:lnTo>
                    <a:pt x="68033" y="50863"/>
                  </a:lnTo>
                  <a:lnTo>
                    <a:pt x="67792" y="50190"/>
                  </a:lnTo>
                  <a:lnTo>
                    <a:pt x="66903" y="47764"/>
                  </a:lnTo>
                  <a:lnTo>
                    <a:pt x="66903" y="50190"/>
                  </a:lnTo>
                  <a:lnTo>
                    <a:pt x="64985" y="50190"/>
                  </a:lnTo>
                  <a:lnTo>
                    <a:pt x="65976" y="47485"/>
                  </a:lnTo>
                  <a:lnTo>
                    <a:pt x="66903" y="50190"/>
                  </a:lnTo>
                  <a:lnTo>
                    <a:pt x="66903" y="47764"/>
                  </a:lnTo>
                  <a:lnTo>
                    <a:pt x="66802" y="47485"/>
                  </a:lnTo>
                  <a:lnTo>
                    <a:pt x="66484" y="46583"/>
                  </a:lnTo>
                  <a:lnTo>
                    <a:pt x="65544" y="46583"/>
                  </a:lnTo>
                  <a:lnTo>
                    <a:pt x="63233" y="52692"/>
                  </a:lnTo>
                  <a:lnTo>
                    <a:pt x="64084" y="52692"/>
                  </a:lnTo>
                  <a:lnTo>
                    <a:pt x="64744" y="50863"/>
                  </a:lnTo>
                  <a:lnTo>
                    <a:pt x="67170" y="50863"/>
                  </a:lnTo>
                  <a:lnTo>
                    <a:pt x="67792" y="52692"/>
                  </a:lnTo>
                  <a:lnTo>
                    <a:pt x="68694" y="52692"/>
                  </a:lnTo>
                  <a:close/>
                </a:path>
                <a:path w="100329" h="70485">
                  <a:moveTo>
                    <a:pt x="71958" y="31089"/>
                  </a:moveTo>
                  <a:lnTo>
                    <a:pt x="71158" y="31089"/>
                  </a:lnTo>
                  <a:lnTo>
                    <a:pt x="71158" y="36042"/>
                  </a:lnTo>
                  <a:lnTo>
                    <a:pt x="68072" y="31089"/>
                  </a:lnTo>
                  <a:lnTo>
                    <a:pt x="67094" y="31089"/>
                  </a:lnTo>
                  <a:lnTo>
                    <a:pt x="67094" y="37198"/>
                  </a:lnTo>
                  <a:lnTo>
                    <a:pt x="67894" y="37198"/>
                  </a:lnTo>
                  <a:lnTo>
                    <a:pt x="67894" y="32245"/>
                  </a:lnTo>
                  <a:lnTo>
                    <a:pt x="71018" y="37198"/>
                  </a:lnTo>
                  <a:lnTo>
                    <a:pt x="71958" y="37198"/>
                  </a:lnTo>
                  <a:lnTo>
                    <a:pt x="71958" y="31089"/>
                  </a:lnTo>
                  <a:close/>
                </a:path>
                <a:path w="100329" h="70485">
                  <a:moveTo>
                    <a:pt x="73444" y="6210"/>
                  </a:moveTo>
                  <a:lnTo>
                    <a:pt x="72771" y="4381"/>
                  </a:lnTo>
                  <a:lnTo>
                    <a:pt x="72529" y="3708"/>
                  </a:lnTo>
                  <a:lnTo>
                    <a:pt x="71640" y="1257"/>
                  </a:lnTo>
                  <a:lnTo>
                    <a:pt x="71640" y="3708"/>
                  </a:lnTo>
                  <a:lnTo>
                    <a:pt x="69735" y="3708"/>
                  </a:lnTo>
                  <a:lnTo>
                    <a:pt x="70726" y="1003"/>
                  </a:lnTo>
                  <a:lnTo>
                    <a:pt x="71640" y="3708"/>
                  </a:lnTo>
                  <a:lnTo>
                    <a:pt x="71640" y="1257"/>
                  </a:lnTo>
                  <a:lnTo>
                    <a:pt x="71551" y="1003"/>
                  </a:lnTo>
                  <a:lnTo>
                    <a:pt x="71221" y="101"/>
                  </a:lnTo>
                  <a:lnTo>
                    <a:pt x="70281" y="101"/>
                  </a:lnTo>
                  <a:lnTo>
                    <a:pt x="67983" y="6210"/>
                  </a:lnTo>
                  <a:lnTo>
                    <a:pt x="68834" y="6210"/>
                  </a:lnTo>
                  <a:lnTo>
                    <a:pt x="69494" y="4381"/>
                  </a:lnTo>
                  <a:lnTo>
                    <a:pt x="71907" y="4381"/>
                  </a:lnTo>
                  <a:lnTo>
                    <a:pt x="72529" y="6210"/>
                  </a:lnTo>
                  <a:lnTo>
                    <a:pt x="73444" y="6210"/>
                  </a:lnTo>
                  <a:close/>
                </a:path>
                <a:path w="100329" h="70485">
                  <a:moveTo>
                    <a:pt x="74625" y="52552"/>
                  </a:moveTo>
                  <a:lnTo>
                    <a:pt x="74498" y="52501"/>
                  </a:lnTo>
                  <a:lnTo>
                    <a:pt x="74307" y="51892"/>
                  </a:lnTo>
                  <a:lnTo>
                    <a:pt x="74193" y="50228"/>
                  </a:lnTo>
                  <a:lnTo>
                    <a:pt x="74066" y="50076"/>
                  </a:lnTo>
                  <a:lnTo>
                    <a:pt x="73952" y="49911"/>
                  </a:lnTo>
                  <a:lnTo>
                    <a:pt x="73774" y="49784"/>
                  </a:lnTo>
                  <a:lnTo>
                    <a:pt x="73533" y="49695"/>
                  </a:lnTo>
                  <a:lnTo>
                    <a:pt x="73799" y="49555"/>
                  </a:lnTo>
                  <a:lnTo>
                    <a:pt x="74002" y="49377"/>
                  </a:lnTo>
                  <a:lnTo>
                    <a:pt x="74256" y="48996"/>
                  </a:lnTo>
                  <a:lnTo>
                    <a:pt x="74282" y="47332"/>
                  </a:lnTo>
                  <a:lnTo>
                    <a:pt x="74104" y="47040"/>
                  </a:lnTo>
                  <a:lnTo>
                    <a:pt x="73545" y="46799"/>
                  </a:lnTo>
                  <a:lnTo>
                    <a:pt x="73545" y="47879"/>
                  </a:lnTo>
                  <a:lnTo>
                    <a:pt x="73444" y="48996"/>
                  </a:lnTo>
                  <a:lnTo>
                    <a:pt x="72986" y="49301"/>
                  </a:lnTo>
                  <a:lnTo>
                    <a:pt x="72682" y="49377"/>
                  </a:lnTo>
                  <a:lnTo>
                    <a:pt x="70370" y="49377"/>
                  </a:lnTo>
                  <a:lnTo>
                    <a:pt x="70370" y="47294"/>
                  </a:lnTo>
                  <a:lnTo>
                    <a:pt x="72682" y="47294"/>
                  </a:lnTo>
                  <a:lnTo>
                    <a:pt x="72910" y="47332"/>
                  </a:lnTo>
                  <a:lnTo>
                    <a:pt x="73393" y="47574"/>
                  </a:lnTo>
                  <a:lnTo>
                    <a:pt x="73545" y="47879"/>
                  </a:lnTo>
                  <a:lnTo>
                    <a:pt x="73545" y="46799"/>
                  </a:lnTo>
                  <a:lnTo>
                    <a:pt x="73228" y="46647"/>
                  </a:lnTo>
                  <a:lnTo>
                    <a:pt x="72847" y="46583"/>
                  </a:lnTo>
                  <a:lnTo>
                    <a:pt x="69545" y="46583"/>
                  </a:lnTo>
                  <a:lnTo>
                    <a:pt x="69545" y="52692"/>
                  </a:lnTo>
                  <a:lnTo>
                    <a:pt x="70370" y="52692"/>
                  </a:lnTo>
                  <a:lnTo>
                    <a:pt x="70370" y="50076"/>
                  </a:lnTo>
                  <a:lnTo>
                    <a:pt x="72605" y="50076"/>
                  </a:lnTo>
                  <a:lnTo>
                    <a:pt x="72847" y="50114"/>
                  </a:lnTo>
                  <a:lnTo>
                    <a:pt x="73279" y="50317"/>
                  </a:lnTo>
                  <a:lnTo>
                    <a:pt x="73380" y="50495"/>
                  </a:lnTo>
                  <a:lnTo>
                    <a:pt x="73507" y="51892"/>
                  </a:lnTo>
                  <a:lnTo>
                    <a:pt x="73609" y="52692"/>
                  </a:lnTo>
                  <a:lnTo>
                    <a:pt x="74625" y="52692"/>
                  </a:lnTo>
                  <a:lnTo>
                    <a:pt x="74625" y="52552"/>
                  </a:lnTo>
                  <a:close/>
                </a:path>
                <a:path w="100329" h="70485">
                  <a:moveTo>
                    <a:pt x="77495" y="54432"/>
                  </a:moveTo>
                  <a:lnTo>
                    <a:pt x="77076" y="53657"/>
                  </a:lnTo>
                  <a:lnTo>
                    <a:pt x="76809" y="53073"/>
                  </a:lnTo>
                  <a:lnTo>
                    <a:pt x="76441" y="51993"/>
                  </a:lnTo>
                  <a:lnTo>
                    <a:pt x="76327" y="51257"/>
                  </a:lnTo>
                  <a:lnTo>
                    <a:pt x="76327" y="49657"/>
                  </a:lnTo>
                  <a:lnTo>
                    <a:pt x="76428" y="48958"/>
                  </a:lnTo>
                  <a:lnTo>
                    <a:pt x="76758" y="47942"/>
                  </a:lnTo>
                  <a:lnTo>
                    <a:pt x="77038" y="47332"/>
                  </a:lnTo>
                  <a:lnTo>
                    <a:pt x="77470" y="46482"/>
                  </a:lnTo>
                  <a:lnTo>
                    <a:pt x="76962" y="46482"/>
                  </a:lnTo>
                  <a:lnTo>
                    <a:pt x="76441" y="47294"/>
                  </a:lnTo>
                  <a:lnTo>
                    <a:pt x="76098" y="47904"/>
                  </a:lnTo>
                  <a:lnTo>
                    <a:pt x="75679" y="48958"/>
                  </a:lnTo>
                  <a:lnTo>
                    <a:pt x="75552" y="49682"/>
                  </a:lnTo>
                  <a:lnTo>
                    <a:pt x="75552" y="50952"/>
                  </a:lnTo>
                  <a:lnTo>
                    <a:pt x="76987" y="54432"/>
                  </a:lnTo>
                  <a:lnTo>
                    <a:pt x="77495" y="54432"/>
                  </a:lnTo>
                  <a:close/>
                </a:path>
                <a:path w="100329" h="70485">
                  <a:moveTo>
                    <a:pt x="77698" y="31089"/>
                  </a:moveTo>
                  <a:lnTo>
                    <a:pt x="72745" y="31089"/>
                  </a:lnTo>
                  <a:lnTo>
                    <a:pt x="72745" y="31813"/>
                  </a:lnTo>
                  <a:lnTo>
                    <a:pt x="74803" y="31813"/>
                  </a:lnTo>
                  <a:lnTo>
                    <a:pt x="74803" y="37198"/>
                  </a:lnTo>
                  <a:lnTo>
                    <a:pt x="75641" y="37198"/>
                  </a:lnTo>
                  <a:lnTo>
                    <a:pt x="75641" y="31813"/>
                  </a:lnTo>
                  <a:lnTo>
                    <a:pt x="77698" y="31813"/>
                  </a:lnTo>
                  <a:lnTo>
                    <a:pt x="77698" y="31089"/>
                  </a:lnTo>
                  <a:close/>
                </a:path>
                <a:path w="100329" h="70485">
                  <a:moveTo>
                    <a:pt x="79375" y="6070"/>
                  </a:moveTo>
                  <a:lnTo>
                    <a:pt x="79235" y="6019"/>
                  </a:lnTo>
                  <a:lnTo>
                    <a:pt x="79057" y="5410"/>
                  </a:lnTo>
                  <a:lnTo>
                    <a:pt x="78930" y="3746"/>
                  </a:lnTo>
                  <a:lnTo>
                    <a:pt x="78816" y="3581"/>
                  </a:lnTo>
                  <a:lnTo>
                    <a:pt x="78701" y="3429"/>
                  </a:lnTo>
                  <a:lnTo>
                    <a:pt x="78511" y="3302"/>
                  </a:lnTo>
                  <a:lnTo>
                    <a:pt x="78270" y="3200"/>
                  </a:lnTo>
                  <a:lnTo>
                    <a:pt x="78549" y="3060"/>
                  </a:lnTo>
                  <a:lnTo>
                    <a:pt x="78740" y="2895"/>
                  </a:lnTo>
                  <a:lnTo>
                    <a:pt x="78994" y="2514"/>
                  </a:lnTo>
                  <a:lnTo>
                    <a:pt x="79019" y="850"/>
                  </a:lnTo>
                  <a:lnTo>
                    <a:pt x="78854" y="558"/>
                  </a:lnTo>
                  <a:lnTo>
                    <a:pt x="78295" y="317"/>
                  </a:lnTo>
                  <a:lnTo>
                    <a:pt x="78295" y="1384"/>
                  </a:lnTo>
                  <a:lnTo>
                    <a:pt x="78181" y="2514"/>
                  </a:lnTo>
                  <a:lnTo>
                    <a:pt x="77724" y="2819"/>
                  </a:lnTo>
                  <a:lnTo>
                    <a:pt x="77431" y="2895"/>
                  </a:lnTo>
                  <a:lnTo>
                    <a:pt x="75120" y="2895"/>
                  </a:lnTo>
                  <a:lnTo>
                    <a:pt x="75120" y="800"/>
                  </a:lnTo>
                  <a:lnTo>
                    <a:pt x="77431" y="800"/>
                  </a:lnTo>
                  <a:lnTo>
                    <a:pt x="77660" y="850"/>
                  </a:lnTo>
                  <a:lnTo>
                    <a:pt x="78143" y="1092"/>
                  </a:lnTo>
                  <a:lnTo>
                    <a:pt x="78295" y="1384"/>
                  </a:lnTo>
                  <a:lnTo>
                    <a:pt x="78295" y="317"/>
                  </a:lnTo>
                  <a:lnTo>
                    <a:pt x="77978" y="165"/>
                  </a:lnTo>
                  <a:lnTo>
                    <a:pt x="77597" y="101"/>
                  </a:lnTo>
                  <a:lnTo>
                    <a:pt x="74295" y="101"/>
                  </a:lnTo>
                  <a:lnTo>
                    <a:pt x="74295" y="6210"/>
                  </a:lnTo>
                  <a:lnTo>
                    <a:pt x="75120" y="6210"/>
                  </a:lnTo>
                  <a:lnTo>
                    <a:pt x="75120" y="3581"/>
                  </a:lnTo>
                  <a:lnTo>
                    <a:pt x="77343" y="3581"/>
                  </a:lnTo>
                  <a:lnTo>
                    <a:pt x="77597" y="3619"/>
                  </a:lnTo>
                  <a:lnTo>
                    <a:pt x="78028" y="3835"/>
                  </a:lnTo>
                  <a:lnTo>
                    <a:pt x="78130" y="4000"/>
                  </a:lnTo>
                  <a:lnTo>
                    <a:pt x="78244" y="5410"/>
                  </a:lnTo>
                  <a:lnTo>
                    <a:pt x="78359" y="6210"/>
                  </a:lnTo>
                  <a:lnTo>
                    <a:pt x="79375" y="6210"/>
                  </a:lnTo>
                  <a:lnTo>
                    <a:pt x="79375" y="6070"/>
                  </a:lnTo>
                  <a:close/>
                </a:path>
                <a:path w="100329" h="70485">
                  <a:moveTo>
                    <a:pt x="82181" y="48044"/>
                  </a:moveTo>
                  <a:lnTo>
                    <a:pt x="82016" y="47637"/>
                  </a:lnTo>
                  <a:lnTo>
                    <a:pt x="81394" y="46901"/>
                  </a:lnTo>
                  <a:lnTo>
                    <a:pt x="80899" y="46710"/>
                  </a:lnTo>
                  <a:lnTo>
                    <a:pt x="79387" y="46710"/>
                  </a:lnTo>
                  <a:lnTo>
                    <a:pt x="78816" y="47002"/>
                  </a:lnTo>
                  <a:lnTo>
                    <a:pt x="78308" y="47904"/>
                  </a:lnTo>
                  <a:lnTo>
                    <a:pt x="78219" y="48336"/>
                  </a:lnTo>
                  <a:lnTo>
                    <a:pt x="78206" y="48856"/>
                  </a:lnTo>
                  <a:lnTo>
                    <a:pt x="78968" y="48856"/>
                  </a:lnTo>
                  <a:lnTo>
                    <a:pt x="78981" y="48488"/>
                  </a:lnTo>
                  <a:lnTo>
                    <a:pt x="79032" y="48196"/>
                  </a:lnTo>
                  <a:lnTo>
                    <a:pt x="79336" y="47599"/>
                  </a:lnTo>
                  <a:lnTo>
                    <a:pt x="79692" y="47396"/>
                  </a:lnTo>
                  <a:lnTo>
                    <a:pt x="80556" y="47396"/>
                  </a:lnTo>
                  <a:lnTo>
                    <a:pt x="80835" y="47510"/>
                  </a:lnTo>
                  <a:lnTo>
                    <a:pt x="81241" y="47917"/>
                  </a:lnTo>
                  <a:lnTo>
                    <a:pt x="81343" y="48183"/>
                  </a:lnTo>
                  <a:lnTo>
                    <a:pt x="81343" y="48831"/>
                  </a:lnTo>
                  <a:lnTo>
                    <a:pt x="81241" y="49098"/>
                  </a:lnTo>
                  <a:lnTo>
                    <a:pt x="80873" y="49466"/>
                  </a:lnTo>
                  <a:lnTo>
                    <a:pt x="80606" y="49644"/>
                  </a:lnTo>
                  <a:lnTo>
                    <a:pt x="78930" y="50634"/>
                  </a:lnTo>
                  <a:lnTo>
                    <a:pt x="78562" y="50977"/>
                  </a:lnTo>
                  <a:lnTo>
                    <a:pt x="78384" y="51358"/>
                  </a:lnTo>
                  <a:lnTo>
                    <a:pt x="78193" y="51739"/>
                  </a:lnTo>
                  <a:lnTo>
                    <a:pt x="78092" y="52184"/>
                  </a:lnTo>
                  <a:lnTo>
                    <a:pt x="78066" y="52692"/>
                  </a:lnTo>
                  <a:lnTo>
                    <a:pt x="82156" y="52692"/>
                  </a:lnTo>
                  <a:lnTo>
                    <a:pt x="82156" y="51981"/>
                  </a:lnTo>
                  <a:lnTo>
                    <a:pt x="78905" y="51981"/>
                  </a:lnTo>
                  <a:lnTo>
                    <a:pt x="78968" y="51689"/>
                  </a:lnTo>
                  <a:lnTo>
                    <a:pt x="79146" y="51422"/>
                  </a:lnTo>
                  <a:lnTo>
                    <a:pt x="79578" y="51054"/>
                  </a:lnTo>
                  <a:lnTo>
                    <a:pt x="79794" y="50901"/>
                  </a:lnTo>
                  <a:lnTo>
                    <a:pt x="81140" y="50165"/>
                  </a:lnTo>
                  <a:lnTo>
                    <a:pt x="81483" y="49923"/>
                  </a:lnTo>
                  <a:lnTo>
                    <a:pt x="82016" y="49390"/>
                  </a:lnTo>
                  <a:lnTo>
                    <a:pt x="82181" y="48983"/>
                  </a:lnTo>
                  <a:lnTo>
                    <a:pt x="82181" y="48044"/>
                  </a:lnTo>
                  <a:close/>
                </a:path>
                <a:path w="100329" h="70485">
                  <a:moveTo>
                    <a:pt x="85318" y="101"/>
                  </a:moveTo>
                  <a:lnTo>
                    <a:pt x="84353" y="101"/>
                  </a:lnTo>
                  <a:lnTo>
                    <a:pt x="82600" y="3035"/>
                  </a:lnTo>
                  <a:lnTo>
                    <a:pt x="80848" y="101"/>
                  </a:lnTo>
                  <a:lnTo>
                    <a:pt x="79870" y="101"/>
                  </a:lnTo>
                  <a:lnTo>
                    <a:pt x="82181" y="3746"/>
                  </a:lnTo>
                  <a:lnTo>
                    <a:pt x="82181" y="6210"/>
                  </a:lnTo>
                  <a:lnTo>
                    <a:pt x="83019" y="6210"/>
                  </a:lnTo>
                  <a:lnTo>
                    <a:pt x="83019" y="3746"/>
                  </a:lnTo>
                  <a:lnTo>
                    <a:pt x="85318" y="101"/>
                  </a:lnTo>
                  <a:close/>
                </a:path>
                <a:path w="100329" h="70485">
                  <a:moveTo>
                    <a:pt x="86906" y="50165"/>
                  </a:moveTo>
                  <a:lnTo>
                    <a:pt x="86715" y="49720"/>
                  </a:lnTo>
                  <a:lnTo>
                    <a:pt x="85966" y="49022"/>
                  </a:lnTo>
                  <a:lnTo>
                    <a:pt x="85496" y="48844"/>
                  </a:lnTo>
                  <a:lnTo>
                    <a:pt x="84658" y="48844"/>
                  </a:lnTo>
                  <a:lnTo>
                    <a:pt x="84404" y="48882"/>
                  </a:lnTo>
                  <a:lnTo>
                    <a:pt x="84061" y="49034"/>
                  </a:lnTo>
                  <a:lnTo>
                    <a:pt x="83921" y="49110"/>
                  </a:lnTo>
                  <a:lnTo>
                    <a:pt x="83794" y="49212"/>
                  </a:lnTo>
                  <a:lnTo>
                    <a:pt x="84035" y="47561"/>
                  </a:lnTo>
                  <a:lnTo>
                    <a:pt x="86575" y="47561"/>
                  </a:lnTo>
                  <a:lnTo>
                    <a:pt x="86575" y="46837"/>
                  </a:lnTo>
                  <a:lnTo>
                    <a:pt x="83477" y="46837"/>
                  </a:lnTo>
                  <a:lnTo>
                    <a:pt x="83019" y="50038"/>
                  </a:lnTo>
                  <a:lnTo>
                    <a:pt x="83680" y="50076"/>
                  </a:lnTo>
                  <a:lnTo>
                    <a:pt x="83807" y="49898"/>
                  </a:lnTo>
                  <a:lnTo>
                    <a:pt x="83959" y="49758"/>
                  </a:lnTo>
                  <a:lnTo>
                    <a:pt x="84328" y="49568"/>
                  </a:lnTo>
                  <a:lnTo>
                    <a:pt x="84556" y="49517"/>
                  </a:lnTo>
                  <a:lnTo>
                    <a:pt x="85166" y="49517"/>
                  </a:lnTo>
                  <a:lnTo>
                    <a:pt x="85471" y="49631"/>
                  </a:lnTo>
                  <a:lnTo>
                    <a:pt x="85979" y="50088"/>
                  </a:lnTo>
                  <a:lnTo>
                    <a:pt x="86106" y="50406"/>
                  </a:lnTo>
                  <a:lnTo>
                    <a:pt x="86106" y="51168"/>
                  </a:lnTo>
                  <a:lnTo>
                    <a:pt x="86004" y="51473"/>
                  </a:lnTo>
                  <a:lnTo>
                    <a:pt x="85572" y="52044"/>
                  </a:lnTo>
                  <a:lnTo>
                    <a:pt x="85242" y="52184"/>
                  </a:lnTo>
                  <a:lnTo>
                    <a:pt x="84556" y="52184"/>
                  </a:lnTo>
                  <a:lnTo>
                    <a:pt x="84366" y="52146"/>
                  </a:lnTo>
                  <a:lnTo>
                    <a:pt x="83832" y="51904"/>
                  </a:lnTo>
                  <a:lnTo>
                    <a:pt x="83642" y="51600"/>
                  </a:lnTo>
                  <a:lnTo>
                    <a:pt x="83591" y="51168"/>
                  </a:lnTo>
                  <a:lnTo>
                    <a:pt x="82804" y="51168"/>
                  </a:lnTo>
                  <a:lnTo>
                    <a:pt x="82854" y="51739"/>
                  </a:lnTo>
                  <a:lnTo>
                    <a:pt x="83058" y="52158"/>
                  </a:lnTo>
                  <a:lnTo>
                    <a:pt x="83807" y="52705"/>
                  </a:lnTo>
                  <a:lnTo>
                    <a:pt x="84239" y="52844"/>
                  </a:lnTo>
                  <a:lnTo>
                    <a:pt x="85483" y="52844"/>
                  </a:lnTo>
                  <a:lnTo>
                    <a:pt x="86042" y="52628"/>
                  </a:lnTo>
                  <a:lnTo>
                    <a:pt x="86741" y="51765"/>
                  </a:lnTo>
                  <a:lnTo>
                    <a:pt x="86906" y="51269"/>
                  </a:lnTo>
                  <a:lnTo>
                    <a:pt x="86906" y="50165"/>
                  </a:lnTo>
                  <a:close/>
                </a:path>
                <a:path w="100329" h="70485">
                  <a:moveTo>
                    <a:pt x="87922" y="7950"/>
                  </a:moveTo>
                  <a:lnTo>
                    <a:pt x="87515" y="7175"/>
                  </a:lnTo>
                  <a:lnTo>
                    <a:pt x="87236" y="6591"/>
                  </a:lnTo>
                  <a:lnTo>
                    <a:pt x="86880" y="5511"/>
                  </a:lnTo>
                  <a:lnTo>
                    <a:pt x="86766" y="4775"/>
                  </a:lnTo>
                  <a:lnTo>
                    <a:pt x="86766" y="3175"/>
                  </a:lnTo>
                  <a:lnTo>
                    <a:pt x="86855" y="2476"/>
                  </a:lnTo>
                  <a:lnTo>
                    <a:pt x="87185" y="1460"/>
                  </a:lnTo>
                  <a:lnTo>
                    <a:pt x="87477" y="838"/>
                  </a:lnTo>
                  <a:lnTo>
                    <a:pt x="87909" y="0"/>
                  </a:lnTo>
                  <a:lnTo>
                    <a:pt x="87388" y="0"/>
                  </a:lnTo>
                  <a:lnTo>
                    <a:pt x="86868" y="800"/>
                  </a:lnTo>
                  <a:lnTo>
                    <a:pt x="86525" y="1422"/>
                  </a:lnTo>
                  <a:lnTo>
                    <a:pt x="86106" y="2463"/>
                  </a:lnTo>
                  <a:lnTo>
                    <a:pt x="85979" y="3200"/>
                  </a:lnTo>
                  <a:lnTo>
                    <a:pt x="85991" y="4470"/>
                  </a:lnTo>
                  <a:lnTo>
                    <a:pt x="86664" y="6731"/>
                  </a:lnTo>
                  <a:lnTo>
                    <a:pt x="87414" y="7950"/>
                  </a:lnTo>
                  <a:lnTo>
                    <a:pt x="87922" y="7950"/>
                  </a:lnTo>
                  <a:close/>
                </a:path>
                <a:path w="100329" h="70485">
                  <a:moveTo>
                    <a:pt x="91655" y="50165"/>
                  </a:moveTo>
                  <a:lnTo>
                    <a:pt x="91465" y="49720"/>
                  </a:lnTo>
                  <a:lnTo>
                    <a:pt x="90703" y="49022"/>
                  </a:lnTo>
                  <a:lnTo>
                    <a:pt x="90233" y="48844"/>
                  </a:lnTo>
                  <a:lnTo>
                    <a:pt x="89395" y="48844"/>
                  </a:lnTo>
                  <a:lnTo>
                    <a:pt x="89141" y="48882"/>
                  </a:lnTo>
                  <a:lnTo>
                    <a:pt x="88798" y="49034"/>
                  </a:lnTo>
                  <a:lnTo>
                    <a:pt x="88671" y="49110"/>
                  </a:lnTo>
                  <a:lnTo>
                    <a:pt x="88531" y="49212"/>
                  </a:lnTo>
                  <a:lnTo>
                    <a:pt x="88785" y="47561"/>
                  </a:lnTo>
                  <a:lnTo>
                    <a:pt x="91313" y="47561"/>
                  </a:lnTo>
                  <a:lnTo>
                    <a:pt x="91313" y="46837"/>
                  </a:lnTo>
                  <a:lnTo>
                    <a:pt x="88214" y="46837"/>
                  </a:lnTo>
                  <a:lnTo>
                    <a:pt x="87769" y="50038"/>
                  </a:lnTo>
                  <a:lnTo>
                    <a:pt x="88417" y="50076"/>
                  </a:lnTo>
                  <a:lnTo>
                    <a:pt x="88544" y="49898"/>
                  </a:lnTo>
                  <a:lnTo>
                    <a:pt x="88696" y="49758"/>
                  </a:lnTo>
                  <a:lnTo>
                    <a:pt x="89077" y="49568"/>
                  </a:lnTo>
                  <a:lnTo>
                    <a:pt x="89293" y="49517"/>
                  </a:lnTo>
                  <a:lnTo>
                    <a:pt x="89903" y="49517"/>
                  </a:lnTo>
                  <a:lnTo>
                    <a:pt x="90208" y="49631"/>
                  </a:lnTo>
                  <a:lnTo>
                    <a:pt x="90716" y="50088"/>
                  </a:lnTo>
                  <a:lnTo>
                    <a:pt x="90843" y="50406"/>
                  </a:lnTo>
                  <a:lnTo>
                    <a:pt x="90843" y="51168"/>
                  </a:lnTo>
                  <a:lnTo>
                    <a:pt x="90741" y="51473"/>
                  </a:lnTo>
                  <a:lnTo>
                    <a:pt x="90309" y="52044"/>
                  </a:lnTo>
                  <a:lnTo>
                    <a:pt x="89979" y="52184"/>
                  </a:lnTo>
                  <a:lnTo>
                    <a:pt x="89306" y="52184"/>
                  </a:lnTo>
                  <a:lnTo>
                    <a:pt x="89103" y="52146"/>
                  </a:lnTo>
                  <a:lnTo>
                    <a:pt x="88582" y="51904"/>
                  </a:lnTo>
                  <a:lnTo>
                    <a:pt x="88379" y="51600"/>
                  </a:lnTo>
                  <a:lnTo>
                    <a:pt x="88328" y="51168"/>
                  </a:lnTo>
                  <a:lnTo>
                    <a:pt x="87541" y="51168"/>
                  </a:lnTo>
                  <a:lnTo>
                    <a:pt x="87591" y="51739"/>
                  </a:lnTo>
                  <a:lnTo>
                    <a:pt x="87807" y="52158"/>
                  </a:lnTo>
                  <a:lnTo>
                    <a:pt x="88544" y="52705"/>
                  </a:lnTo>
                  <a:lnTo>
                    <a:pt x="88976" y="52844"/>
                  </a:lnTo>
                  <a:lnTo>
                    <a:pt x="90220" y="52844"/>
                  </a:lnTo>
                  <a:lnTo>
                    <a:pt x="90779" y="52628"/>
                  </a:lnTo>
                  <a:lnTo>
                    <a:pt x="91478" y="51765"/>
                  </a:lnTo>
                  <a:lnTo>
                    <a:pt x="91655" y="51269"/>
                  </a:lnTo>
                  <a:lnTo>
                    <a:pt x="91655" y="50165"/>
                  </a:lnTo>
                  <a:close/>
                </a:path>
                <a:path w="100329" h="70485">
                  <a:moveTo>
                    <a:pt x="92595" y="4089"/>
                  </a:moveTo>
                  <a:lnTo>
                    <a:pt x="92506" y="3784"/>
                  </a:lnTo>
                  <a:lnTo>
                    <a:pt x="92151" y="3302"/>
                  </a:lnTo>
                  <a:lnTo>
                    <a:pt x="91909" y="3136"/>
                  </a:lnTo>
                  <a:lnTo>
                    <a:pt x="91592" y="3048"/>
                  </a:lnTo>
                  <a:lnTo>
                    <a:pt x="91795" y="2959"/>
                  </a:lnTo>
                  <a:lnTo>
                    <a:pt x="91948" y="2857"/>
                  </a:lnTo>
                  <a:lnTo>
                    <a:pt x="92265" y="2489"/>
                  </a:lnTo>
                  <a:lnTo>
                    <a:pt x="92367" y="2184"/>
                  </a:lnTo>
                  <a:lnTo>
                    <a:pt x="92367" y="1308"/>
                  </a:lnTo>
                  <a:lnTo>
                    <a:pt x="92189" y="914"/>
                  </a:lnTo>
                  <a:lnTo>
                    <a:pt x="91528" y="368"/>
                  </a:lnTo>
                  <a:lnTo>
                    <a:pt x="91059" y="241"/>
                  </a:lnTo>
                  <a:lnTo>
                    <a:pt x="89687" y="241"/>
                  </a:lnTo>
                  <a:lnTo>
                    <a:pt x="89141" y="520"/>
                  </a:lnTo>
                  <a:lnTo>
                    <a:pt x="88671" y="1384"/>
                  </a:lnTo>
                  <a:lnTo>
                    <a:pt x="88569" y="1765"/>
                  </a:lnTo>
                  <a:lnTo>
                    <a:pt x="88569" y="2209"/>
                  </a:lnTo>
                  <a:lnTo>
                    <a:pt x="89319" y="2209"/>
                  </a:lnTo>
                  <a:lnTo>
                    <a:pt x="89331" y="1866"/>
                  </a:lnTo>
                  <a:lnTo>
                    <a:pt x="89395" y="1600"/>
                  </a:lnTo>
                  <a:lnTo>
                    <a:pt x="89687" y="1092"/>
                  </a:lnTo>
                  <a:lnTo>
                    <a:pt x="90030" y="927"/>
                  </a:lnTo>
                  <a:lnTo>
                    <a:pt x="90817" y="927"/>
                  </a:lnTo>
                  <a:lnTo>
                    <a:pt x="91059" y="1003"/>
                  </a:lnTo>
                  <a:lnTo>
                    <a:pt x="91478" y="1320"/>
                  </a:lnTo>
                  <a:lnTo>
                    <a:pt x="91592" y="1549"/>
                  </a:lnTo>
                  <a:lnTo>
                    <a:pt x="91592" y="2247"/>
                  </a:lnTo>
                  <a:lnTo>
                    <a:pt x="91427" y="2527"/>
                  </a:lnTo>
                  <a:lnTo>
                    <a:pt x="90932" y="2768"/>
                  </a:lnTo>
                  <a:lnTo>
                    <a:pt x="90703" y="2819"/>
                  </a:lnTo>
                  <a:lnTo>
                    <a:pt x="90424" y="2819"/>
                  </a:lnTo>
                  <a:lnTo>
                    <a:pt x="90055" y="2794"/>
                  </a:lnTo>
                  <a:lnTo>
                    <a:pt x="90055" y="3454"/>
                  </a:lnTo>
                  <a:lnTo>
                    <a:pt x="90805" y="3441"/>
                  </a:lnTo>
                  <a:lnTo>
                    <a:pt x="91160" y="3530"/>
                  </a:lnTo>
                  <a:lnTo>
                    <a:pt x="91655" y="3860"/>
                  </a:lnTo>
                  <a:lnTo>
                    <a:pt x="91782" y="4152"/>
                  </a:lnTo>
                  <a:lnTo>
                    <a:pt x="91782" y="4889"/>
                  </a:lnTo>
                  <a:lnTo>
                    <a:pt x="91668" y="5156"/>
                  </a:lnTo>
                  <a:lnTo>
                    <a:pt x="91186" y="5588"/>
                  </a:lnTo>
                  <a:lnTo>
                    <a:pt x="90868" y="5689"/>
                  </a:lnTo>
                  <a:lnTo>
                    <a:pt x="89966" y="5689"/>
                  </a:lnTo>
                  <a:lnTo>
                    <a:pt x="89623" y="5524"/>
                  </a:lnTo>
                  <a:lnTo>
                    <a:pt x="89306" y="5041"/>
                  </a:lnTo>
                  <a:lnTo>
                    <a:pt x="89242" y="4762"/>
                  </a:lnTo>
                  <a:lnTo>
                    <a:pt x="89217" y="4381"/>
                  </a:lnTo>
                  <a:lnTo>
                    <a:pt x="88430" y="4381"/>
                  </a:lnTo>
                  <a:lnTo>
                    <a:pt x="88430" y="4927"/>
                  </a:lnTo>
                  <a:lnTo>
                    <a:pt x="88582" y="5397"/>
                  </a:lnTo>
                  <a:lnTo>
                    <a:pt x="88900" y="5791"/>
                  </a:lnTo>
                  <a:lnTo>
                    <a:pt x="89217" y="6172"/>
                  </a:lnTo>
                  <a:lnTo>
                    <a:pt x="89738" y="6362"/>
                  </a:lnTo>
                  <a:lnTo>
                    <a:pt x="91122" y="6362"/>
                  </a:lnTo>
                  <a:lnTo>
                    <a:pt x="91655" y="6197"/>
                  </a:lnTo>
                  <a:lnTo>
                    <a:pt x="92405" y="5473"/>
                  </a:lnTo>
                  <a:lnTo>
                    <a:pt x="92595" y="5016"/>
                  </a:lnTo>
                  <a:lnTo>
                    <a:pt x="92595" y="4089"/>
                  </a:lnTo>
                  <a:close/>
                </a:path>
                <a:path w="100329" h="70485">
                  <a:moveTo>
                    <a:pt x="94246" y="50088"/>
                  </a:moveTo>
                  <a:lnTo>
                    <a:pt x="92798" y="46482"/>
                  </a:lnTo>
                  <a:lnTo>
                    <a:pt x="92303" y="46482"/>
                  </a:lnTo>
                  <a:lnTo>
                    <a:pt x="92697" y="47256"/>
                  </a:lnTo>
                  <a:lnTo>
                    <a:pt x="92976" y="47840"/>
                  </a:lnTo>
                  <a:lnTo>
                    <a:pt x="93345" y="48920"/>
                  </a:lnTo>
                  <a:lnTo>
                    <a:pt x="93459" y="49657"/>
                  </a:lnTo>
                  <a:lnTo>
                    <a:pt x="93459" y="51257"/>
                  </a:lnTo>
                  <a:lnTo>
                    <a:pt x="93357" y="51955"/>
                  </a:lnTo>
                  <a:lnTo>
                    <a:pt x="93040" y="52946"/>
                  </a:lnTo>
                  <a:lnTo>
                    <a:pt x="92748" y="53581"/>
                  </a:lnTo>
                  <a:lnTo>
                    <a:pt x="92303" y="54432"/>
                  </a:lnTo>
                  <a:lnTo>
                    <a:pt x="92837" y="54432"/>
                  </a:lnTo>
                  <a:lnTo>
                    <a:pt x="93345" y="53632"/>
                  </a:lnTo>
                  <a:lnTo>
                    <a:pt x="93687" y="53022"/>
                  </a:lnTo>
                  <a:lnTo>
                    <a:pt x="94107" y="51968"/>
                  </a:lnTo>
                  <a:lnTo>
                    <a:pt x="94246" y="51231"/>
                  </a:lnTo>
                  <a:lnTo>
                    <a:pt x="94246" y="50088"/>
                  </a:lnTo>
                  <a:close/>
                </a:path>
                <a:path w="100329" h="70485">
                  <a:moveTo>
                    <a:pt x="97358" y="1562"/>
                  </a:moveTo>
                  <a:lnTo>
                    <a:pt x="97193" y="1143"/>
                  </a:lnTo>
                  <a:lnTo>
                    <a:pt x="96558" y="406"/>
                  </a:lnTo>
                  <a:lnTo>
                    <a:pt x="96062" y="228"/>
                  </a:lnTo>
                  <a:lnTo>
                    <a:pt x="94564" y="228"/>
                  </a:lnTo>
                  <a:lnTo>
                    <a:pt x="93992" y="520"/>
                  </a:lnTo>
                  <a:lnTo>
                    <a:pt x="93484" y="1422"/>
                  </a:lnTo>
                  <a:lnTo>
                    <a:pt x="93383" y="1841"/>
                  </a:lnTo>
                  <a:lnTo>
                    <a:pt x="93370" y="2362"/>
                  </a:lnTo>
                  <a:lnTo>
                    <a:pt x="94132" y="2362"/>
                  </a:lnTo>
                  <a:lnTo>
                    <a:pt x="94145" y="1993"/>
                  </a:lnTo>
                  <a:lnTo>
                    <a:pt x="94208" y="1701"/>
                  </a:lnTo>
                  <a:lnTo>
                    <a:pt x="94500" y="1104"/>
                  </a:lnTo>
                  <a:lnTo>
                    <a:pt x="94869" y="914"/>
                  </a:lnTo>
                  <a:lnTo>
                    <a:pt x="95719" y="914"/>
                  </a:lnTo>
                  <a:lnTo>
                    <a:pt x="95999" y="1016"/>
                  </a:lnTo>
                  <a:lnTo>
                    <a:pt x="96418" y="1422"/>
                  </a:lnTo>
                  <a:lnTo>
                    <a:pt x="96520" y="1701"/>
                  </a:lnTo>
                  <a:lnTo>
                    <a:pt x="96520" y="2336"/>
                  </a:lnTo>
                  <a:lnTo>
                    <a:pt x="96405" y="2603"/>
                  </a:lnTo>
                  <a:lnTo>
                    <a:pt x="96037" y="2984"/>
                  </a:lnTo>
                  <a:lnTo>
                    <a:pt x="95783" y="3162"/>
                  </a:lnTo>
                  <a:lnTo>
                    <a:pt x="94094" y="4140"/>
                  </a:lnTo>
                  <a:lnTo>
                    <a:pt x="93726" y="4483"/>
                  </a:lnTo>
                  <a:lnTo>
                    <a:pt x="93548" y="4864"/>
                  </a:lnTo>
                  <a:lnTo>
                    <a:pt x="93357" y="5245"/>
                  </a:lnTo>
                  <a:lnTo>
                    <a:pt x="93256" y="5689"/>
                  </a:lnTo>
                  <a:lnTo>
                    <a:pt x="93230" y="6210"/>
                  </a:lnTo>
                  <a:lnTo>
                    <a:pt x="97320" y="6210"/>
                  </a:lnTo>
                  <a:lnTo>
                    <a:pt x="97320" y="5499"/>
                  </a:lnTo>
                  <a:lnTo>
                    <a:pt x="94068" y="5499"/>
                  </a:lnTo>
                  <a:lnTo>
                    <a:pt x="94132" y="5207"/>
                  </a:lnTo>
                  <a:lnTo>
                    <a:pt x="94310" y="4940"/>
                  </a:lnTo>
                  <a:lnTo>
                    <a:pt x="94742" y="4559"/>
                  </a:lnTo>
                  <a:lnTo>
                    <a:pt x="94957" y="4419"/>
                  </a:lnTo>
                  <a:lnTo>
                    <a:pt x="96304" y="3670"/>
                  </a:lnTo>
                  <a:lnTo>
                    <a:pt x="96647" y="3429"/>
                  </a:lnTo>
                  <a:lnTo>
                    <a:pt x="97180" y="2895"/>
                  </a:lnTo>
                  <a:lnTo>
                    <a:pt x="97358" y="2489"/>
                  </a:lnTo>
                  <a:lnTo>
                    <a:pt x="97358" y="1562"/>
                  </a:lnTo>
                  <a:close/>
                </a:path>
                <a:path w="100329" h="70485">
                  <a:moveTo>
                    <a:pt x="99936" y="3606"/>
                  </a:moveTo>
                  <a:lnTo>
                    <a:pt x="98488" y="0"/>
                  </a:lnTo>
                  <a:lnTo>
                    <a:pt x="97993" y="0"/>
                  </a:lnTo>
                  <a:lnTo>
                    <a:pt x="98386" y="762"/>
                  </a:lnTo>
                  <a:lnTo>
                    <a:pt x="98666" y="1358"/>
                  </a:lnTo>
                  <a:lnTo>
                    <a:pt x="99034" y="2438"/>
                  </a:lnTo>
                  <a:lnTo>
                    <a:pt x="99148" y="3175"/>
                  </a:lnTo>
                  <a:lnTo>
                    <a:pt x="99148" y="4775"/>
                  </a:lnTo>
                  <a:lnTo>
                    <a:pt x="99047" y="5473"/>
                  </a:lnTo>
                  <a:lnTo>
                    <a:pt x="98729" y="6464"/>
                  </a:lnTo>
                  <a:lnTo>
                    <a:pt x="98437" y="7086"/>
                  </a:lnTo>
                  <a:lnTo>
                    <a:pt x="97993" y="7950"/>
                  </a:lnTo>
                  <a:lnTo>
                    <a:pt x="98526" y="7950"/>
                  </a:lnTo>
                  <a:lnTo>
                    <a:pt x="99034" y="7137"/>
                  </a:lnTo>
                  <a:lnTo>
                    <a:pt x="99377" y="6527"/>
                  </a:lnTo>
                  <a:lnTo>
                    <a:pt x="99796" y="5473"/>
                  </a:lnTo>
                  <a:lnTo>
                    <a:pt x="99936" y="4749"/>
                  </a:lnTo>
                  <a:lnTo>
                    <a:pt x="99936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5506466" y="2600578"/>
              <a:ext cx="91440" cy="8255"/>
            </a:xfrm>
            <a:custGeom>
              <a:avLst/>
              <a:gdLst/>
              <a:ahLst/>
              <a:cxnLst/>
              <a:rect l="l" t="t" r="r" b="b"/>
              <a:pathLst>
                <a:path w="91439" h="8255">
                  <a:moveTo>
                    <a:pt x="3822" y="1651"/>
                  </a:moveTo>
                  <a:lnTo>
                    <a:pt x="3111" y="1651"/>
                  </a:lnTo>
                  <a:lnTo>
                    <a:pt x="3111" y="2273"/>
                  </a:lnTo>
                  <a:lnTo>
                    <a:pt x="3048" y="3136"/>
                  </a:lnTo>
                  <a:lnTo>
                    <a:pt x="2921" y="4902"/>
                  </a:lnTo>
                  <a:lnTo>
                    <a:pt x="2730" y="5372"/>
                  </a:lnTo>
                  <a:lnTo>
                    <a:pt x="2387" y="5613"/>
                  </a:lnTo>
                  <a:lnTo>
                    <a:pt x="1371" y="5613"/>
                  </a:lnTo>
                  <a:lnTo>
                    <a:pt x="1028" y="5372"/>
                  </a:lnTo>
                  <a:lnTo>
                    <a:pt x="838" y="4902"/>
                  </a:lnTo>
                  <a:lnTo>
                    <a:pt x="787" y="2921"/>
                  </a:lnTo>
                  <a:lnTo>
                    <a:pt x="1257" y="2362"/>
                  </a:lnTo>
                  <a:lnTo>
                    <a:pt x="1536" y="2209"/>
                  </a:lnTo>
                  <a:lnTo>
                    <a:pt x="2362" y="2209"/>
                  </a:lnTo>
                  <a:lnTo>
                    <a:pt x="2717" y="2438"/>
                  </a:lnTo>
                  <a:lnTo>
                    <a:pt x="3048" y="3136"/>
                  </a:lnTo>
                  <a:lnTo>
                    <a:pt x="3048" y="2184"/>
                  </a:lnTo>
                  <a:lnTo>
                    <a:pt x="2857" y="1930"/>
                  </a:lnTo>
                  <a:lnTo>
                    <a:pt x="2463" y="1651"/>
                  </a:lnTo>
                  <a:lnTo>
                    <a:pt x="2146" y="1549"/>
                  </a:lnTo>
                  <a:lnTo>
                    <a:pt x="1219" y="1549"/>
                  </a:lnTo>
                  <a:lnTo>
                    <a:pt x="774" y="1778"/>
                  </a:lnTo>
                  <a:lnTo>
                    <a:pt x="76" y="2692"/>
                  </a:lnTo>
                  <a:lnTo>
                    <a:pt x="0" y="2921"/>
                  </a:lnTo>
                  <a:lnTo>
                    <a:pt x="127" y="5359"/>
                  </a:lnTo>
                  <a:lnTo>
                    <a:pt x="825" y="6070"/>
                  </a:lnTo>
                  <a:lnTo>
                    <a:pt x="1257" y="6248"/>
                  </a:lnTo>
                  <a:lnTo>
                    <a:pt x="2057" y="6248"/>
                  </a:lnTo>
                  <a:lnTo>
                    <a:pt x="2336" y="6184"/>
                  </a:lnTo>
                  <a:lnTo>
                    <a:pt x="2781" y="5956"/>
                  </a:lnTo>
                  <a:lnTo>
                    <a:pt x="2946" y="5791"/>
                  </a:lnTo>
                  <a:lnTo>
                    <a:pt x="3060" y="5613"/>
                  </a:lnTo>
                  <a:lnTo>
                    <a:pt x="3073" y="7886"/>
                  </a:lnTo>
                  <a:lnTo>
                    <a:pt x="3822" y="7886"/>
                  </a:lnTo>
                  <a:lnTo>
                    <a:pt x="3822" y="5600"/>
                  </a:lnTo>
                  <a:lnTo>
                    <a:pt x="3822" y="2273"/>
                  </a:lnTo>
                  <a:lnTo>
                    <a:pt x="3822" y="1651"/>
                  </a:lnTo>
                  <a:close/>
                </a:path>
                <a:path w="91439" h="8255">
                  <a:moveTo>
                    <a:pt x="8445" y="3149"/>
                  </a:moveTo>
                  <a:lnTo>
                    <a:pt x="8382" y="2552"/>
                  </a:lnTo>
                  <a:lnTo>
                    <a:pt x="8191" y="2133"/>
                  </a:lnTo>
                  <a:lnTo>
                    <a:pt x="7874" y="1892"/>
                  </a:lnTo>
                  <a:lnTo>
                    <a:pt x="7556" y="1651"/>
                  </a:lnTo>
                  <a:lnTo>
                    <a:pt x="7150" y="1524"/>
                  </a:lnTo>
                  <a:lnTo>
                    <a:pt x="6070" y="1524"/>
                  </a:lnTo>
                  <a:lnTo>
                    <a:pt x="5575" y="1739"/>
                  </a:lnTo>
                  <a:lnTo>
                    <a:pt x="4826" y="2616"/>
                  </a:lnTo>
                  <a:lnTo>
                    <a:pt x="4622" y="3225"/>
                  </a:lnTo>
                  <a:lnTo>
                    <a:pt x="4622" y="4635"/>
                  </a:lnTo>
                  <a:lnTo>
                    <a:pt x="4800" y="5168"/>
                  </a:lnTo>
                  <a:lnTo>
                    <a:pt x="5499" y="6019"/>
                  </a:lnTo>
                  <a:lnTo>
                    <a:pt x="5969" y="6235"/>
                  </a:lnTo>
                  <a:lnTo>
                    <a:pt x="7061" y="6235"/>
                  </a:lnTo>
                  <a:lnTo>
                    <a:pt x="7493" y="6096"/>
                  </a:lnTo>
                  <a:lnTo>
                    <a:pt x="8153" y="5549"/>
                  </a:lnTo>
                  <a:lnTo>
                    <a:pt x="8356" y="5118"/>
                  </a:lnTo>
                  <a:lnTo>
                    <a:pt x="8445" y="4533"/>
                  </a:lnTo>
                  <a:lnTo>
                    <a:pt x="7708" y="4533"/>
                  </a:lnTo>
                  <a:lnTo>
                    <a:pt x="7645" y="4864"/>
                  </a:lnTo>
                  <a:lnTo>
                    <a:pt x="7518" y="5118"/>
                  </a:lnTo>
                  <a:lnTo>
                    <a:pt x="7162" y="5499"/>
                  </a:lnTo>
                  <a:lnTo>
                    <a:pt x="6908" y="5600"/>
                  </a:lnTo>
                  <a:lnTo>
                    <a:pt x="6197" y="5600"/>
                  </a:lnTo>
                  <a:lnTo>
                    <a:pt x="5905" y="5435"/>
                  </a:lnTo>
                  <a:lnTo>
                    <a:pt x="5524" y="4838"/>
                  </a:lnTo>
                  <a:lnTo>
                    <a:pt x="5435" y="4457"/>
                  </a:lnTo>
                  <a:lnTo>
                    <a:pt x="5435" y="3568"/>
                  </a:lnTo>
                  <a:lnTo>
                    <a:pt x="5499" y="3200"/>
                  </a:lnTo>
                  <a:lnTo>
                    <a:pt x="5829" y="2425"/>
                  </a:lnTo>
                  <a:lnTo>
                    <a:pt x="6172" y="2184"/>
                  </a:lnTo>
                  <a:lnTo>
                    <a:pt x="6997" y="2184"/>
                  </a:lnTo>
                  <a:lnTo>
                    <a:pt x="7251" y="2286"/>
                  </a:lnTo>
                  <a:lnTo>
                    <a:pt x="7569" y="2654"/>
                  </a:lnTo>
                  <a:lnTo>
                    <a:pt x="7670" y="2870"/>
                  </a:lnTo>
                  <a:lnTo>
                    <a:pt x="7708" y="3149"/>
                  </a:lnTo>
                  <a:lnTo>
                    <a:pt x="8445" y="3149"/>
                  </a:lnTo>
                  <a:close/>
                </a:path>
                <a:path w="91439" h="8255">
                  <a:moveTo>
                    <a:pt x="12712" y="3149"/>
                  </a:moveTo>
                  <a:lnTo>
                    <a:pt x="11417" y="1524"/>
                  </a:lnTo>
                  <a:lnTo>
                    <a:pt x="10325" y="1524"/>
                  </a:lnTo>
                  <a:lnTo>
                    <a:pt x="9842" y="1739"/>
                  </a:lnTo>
                  <a:lnTo>
                    <a:pt x="9080" y="2616"/>
                  </a:lnTo>
                  <a:lnTo>
                    <a:pt x="8890" y="3225"/>
                  </a:lnTo>
                  <a:lnTo>
                    <a:pt x="8890" y="4635"/>
                  </a:lnTo>
                  <a:lnTo>
                    <a:pt x="9067" y="5168"/>
                  </a:lnTo>
                  <a:lnTo>
                    <a:pt x="9753" y="6019"/>
                  </a:lnTo>
                  <a:lnTo>
                    <a:pt x="10223" y="6235"/>
                  </a:lnTo>
                  <a:lnTo>
                    <a:pt x="11328" y="6235"/>
                  </a:lnTo>
                  <a:lnTo>
                    <a:pt x="11747" y="6096"/>
                  </a:lnTo>
                  <a:lnTo>
                    <a:pt x="12420" y="5549"/>
                  </a:lnTo>
                  <a:lnTo>
                    <a:pt x="12623" y="5118"/>
                  </a:lnTo>
                  <a:lnTo>
                    <a:pt x="12712" y="4533"/>
                  </a:lnTo>
                  <a:lnTo>
                    <a:pt x="11976" y="4533"/>
                  </a:lnTo>
                  <a:lnTo>
                    <a:pt x="11912" y="4864"/>
                  </a:lnTo>
                  <a:lnTo>
                    <a:pt x="11785" y="5118"/>
                  </a:lnTo>
                  <a:lnTo>
                    <a:pt x="11417" y="5499"/>
                  </a:lnTo>
                  <a:lnTo>
                    <a:pt x="11176" y="5600"/>
                  </a:lnTo>
                  <a:lnTo>
                    <a:pt x="10464" y="5600"/>
                  </a:lnTo>
                  <a:lnTo>
                    <a:pt x="10160" y="5435"/>
                  </a:lnTo>
                  <a:lnTo>
                    <a:pt x="9779" y="4838"/>
                  </a:lnTo>
                  <a:lnTo>
                    <a:pt x="9690" y="4457"/>
                  </a:lnTo>
                  <a:lnTo>
                    <a:pt x="9690" y="3568"/>
                  </a:lnTo>
                  <a:lnTo>
                    <a:pt x="9753" y="3200"/>
                  </a:lnTo>
                  <a:lnTo>
                    <a:pt x="10096" y="2425"/>
                  </a:lnTo>
                  <a:lnTo>
                    <a:pt x="10439" y="2184"/>
                  </a:lnTo>
                  <a:lnTo>
                    <a:pt x="11264" y="2184"/>
                  </a:lnTo>
                  <a:lnTo>
                    <a:pt x="11518" y="2286"/>
                  </a:lnTo>
                  <a:lnTo>
                    <a:pt x="11836" y="2654"/>
                  </a:lnTo>
                  <a:lnTo>
                    <a:pt x="11938" y="2870"/>
                  </a:lnTo>
                  <a:lnTo>
                    <a:pt x="11976" y="3149"/>
                  </a:lnTo>
                  <a:lnTo>
                    <a:pt x="12712" y="3149"/>
                  </a:lnTo>
                  <a:close/>
                </a:path>
                <a:path w="91439" h="8255">
                  <a:moveTo>
                    <a:pt x="17653" y="6756"/>
                  </a:moveTo>
                  <a:lnTo>
                    <a:pt x="12903" y="6756"/>
                  </a:lnTo>
                  <a:lnTo>
                    <a:pt x="12903" y="7175"/>
                  </a:lnTo>
                  <a:lnTo>
                    <a:pt x="17653" y="7175"/>
                  </a:lnTo>
                  <a:lnTo>
                    <a:pt x="17653" y="6756"/>
                  </a:lnTo>
                  <a:close/>
                </a:path>
                <a:path w="91439" h="8255">
                  <a:moveTo>
                    <a:pt x="21831" y="2794"/>
                  </a:moveTo>
                  <a:lnTo>
                    <a:pt x="21767" y="2451"/>
                  </a:lnTo>
                  <a:lnTo>
                    <a:pt x="21424" y="1778"/>
                  </a:lnTo>
                  <a:lnTo>
                    <a:pt x="21005" y="1549"/>
                  </a:lnTo>
                  <a:lnTo>
                    <a:pt x="20078" y="1549"/>
                  </a:lnTo>
                  <a:lnTo>
                    <a:pt x="19812" y="1612"/>
                  </a:lnTo>
                  <a:lnTo>
                    <a:pt x="19342" y="1841"/>
                  </a:lnTo>
                  <a:lnTo>
                    <a:pt x="19126" y="2019"/>
                  </a:lnTo>
                  <a:lnTo>
                    <a:pt x="18910" y="2286"/>
                  </a:lnTo>
                  <a:lnTo>
                    <a:pt x="18910" y="1651"/>
                  </a:lnTo>
                  <a:lnTo>
                    <a:pt x="18199" y="1651"/>
                  </a:lnTo>
                  <a:lnTo>
                    <a:pt x="18199" y="6108"/>
                  </a:lnTo>
                  <a:lnTo>
                    <a:pt x="18948" y="6108"/>
                  </a:lnTo>
                  <a:lnTo>
                    <a:pt x="18948" y="3479"/>
                  </a:lnTo>
                  <a:lnTo>
                    <a:pt x="18961" y="3263"/>
                  </a:lnTo>
                  <a:lnTo>
                    <a:pt x="20040" y="2222"/>
                  </a:lnTo>
                  <a:lnTo>
                    <a:pt x="20574" y="2222"/>
                  </a:lnTo>
                  <a:lnTo>
                    <a:pt x="20815" y="2362"/>
                  </a:lnTo>
                  <a:lnTo>
                    <a:pt x="21031" y="2806"/>
                  </a:lnTo>
                  <a:lnTo>
                    <a:pt x="21069" y="3022"/>
                  </a:lnTo>
                  <a:lnTo>
                    <a:pt x="21069" y="6108"/>
                  </a:lnTo>
                  <a:lnTo>
                    <a:pt x="21831" y="6108"/>
                  </a:lnTo>
                  <a:lnTo>
                    <a:pt x="21831" y="2794"/>
                  </a:lnTo>
                  <a:close/>
                </a:path>
                <a:path w="91439" h="8255">
                  <a:moveTo>
                    <a:pt x="26949" y="5575"/>
                  </a:moveTo>
                  <a:lnTo>
                    <a:pt x="26593" y="5600"/>
                  </a:lnTo>
                  <a:lnTo>
                    <a:pt x="26454" y="3835"/>
                  </a:lnTo>
                  <a:lnTo>
                    <a:pt x="26352" y="2171"/>
                  </a:lnTo>
                  <a:lnTo>
                    <a:pt x="26289" y="2044"/>
                  </a:lnTo>
                  <a:lnTo>
                    <a:pt x="25704" y="1701"/>
                  </a:lnTo>
                  <a:lnTo>
                    <a:pt x="25704" y="3835"/>
                  </a:lnTo>
                  <a:lnTo>
                    <a:pt x="25704" y="4902"/>
                  </a:lnTo>
                  <a:lnTo>
                    <a:pt x="25488" y="5232"/>
                  </a:lnTo>
                  <a:lnTo>
                    <a:pt x="24828" y="5562"/>
                  </a:lnTo>
                  <a:lnTo>
                    <a:pt x="24574" y="5626"/>
                  </a:lnTo>
                  <a:lnTo>
                    <a:pt x="24091" y="5626"/>
                  </a:lnTo>
                  <a:lnTo>
                    <a:pt x="23964" y="5575"/>
                  </a:lnTo>
                  <a:lnTo>
                    <a:pt x="23749" y="5435"/>
                  </a:lnTo>
                  <a:lnTo>
                    <a:pt x="23622" y="4432"/>
                  </a:lnTo>
                  <a:lnTo>
                    <a:pt x="23990" y="4216"/>
                  </a:lnTo>
                  <a:lnTo>
                    <a:pt x="24193" y="4165"/>
                  </a:lnTo>
                  <a:lnTo>
                    <a:pt x="25057" y="4051"/>
                  </a:lnTo>
                  <a:lnTo>
                    <a:pt x="25488" y="3949"/>
                  </a:lnTo>
                  <a:lnTo>
                    <a:pt x="25704" y="3835"/>
                  </a:lnTo>
                  <a:lnTo>
                    <a:pt x="25704" y="1701"/>
                  </a:lnTo>
                  <a:lnTo>
                    <a:pt x="25209" y="1549"/>
                  </a:lnTo>
                  <a:lnTo>
                    <a:pt x="24231" y="1549"/>
                  </a:lnTo>
                  <a:lnTo>
                    <a:pt x="22961" y="3009"/>
                  </a:lnTo>
                  <a:lnTo>
                    <a:pt x="23660" y="3009"/>
                  </a:lnTo>
                  <a:lnTo>
                    <a:pt x="23749" y="2616"/>
                  </a:lnTo>
                  <a:lnTo>
                    <a:pt x="24003" y="2286"/>
                  </a:lnTo>
                  <a:lnTo>
                    <a:pt x="24282" y="2171"/>
                  </a:lnTo>
                  <a:lnTo>
                    <a:pt x="25006" y="2171"/>
                  </a:lnTo>
                  <a:lnTo>
                    <a:pt x="25260" y="2235"/>
                  </a:lnTo>
                  <a:lnTo>
                    <a:pt x="25628" y="2463"/>
                  </a:lnTo>
                  <a:lnTo>
                    <a:pt x="25615" y="3314"/>
                  </a:lnTo>
                  <a:lnTo>
                    <a:pt x="25488" y="3390"/>
                  </a:lnTo>
                  <a:lnTo>
                    <a:pt x="23710" y="3606"/>
                  </a:lnTo>
                  <a:lnTo>
                    <a:pt x="23380" y="3746"/>
                  </a:lnTo>
                  <a:lnTo>
                    <a:pt x="22847" y="4216"/>
                  </a:lnTo>
                  <a:lnTo>
                    <a:pt x="22948" y="5715"/>
                  </a:lnTo>
                  <a:lnTo>
                    <a:pt x="23368" y="6108"/>
                  </a:lnTo>
                  <a:lnTo>
                    <a:pt x="23723" y="6261"/>
                  </a:lnTo>
                  <a:lnTo>
                    <a:pt x="24485" y="6261"/>
                  </a:lnTo>
                  <a:lnTo>
                    <a:pt x="24790" y="6184"/>
                  </a:lnTo>
                  <a:lnTo>
                    <a:pt x="25361" y="5892"/>
                  </a:lnTo>
                  <a:lnTo>
                    <a:pt x="25590" y="5715"/>
                  </a:lnTo>
                  <a:lnTo>
                    <a:pt x="25742" y="5511"/>
                  </a:lnTo>
                  <a:lnTo>
                    <a:pt x="25844" y="5892"/>
                  </a:lnTo>
                  <a:lnTo>
                    <a:pt x="25984" y="6108"/>
                  </a:lnTo>
                  <a:lnTo>
                    <a:pt x="26174" y="6210"/>
                  </a:lnTo>
                  <a:lnTo>
                    <a:pt x="26530" y="6210"/>
                  </a:lnTo>
                  <a:lnTo>
                    <a:pt x="26911" y="6134"/>
                  </a:lnTo>
                  <a:lnTo>
                    <a:pt x="26949" y="5600"/>
                  </a:lnTo>
                  <a:close/>
                </a:path>
                <a:path w="91439" h="8255">
                  <a:moveTo>
                    <a:pt x="33667" y="2743"/>
                  </a:moveTo>
                  <a:lnTo>
                    <a:pt x="33616" y="2438"/>
                  </a:lnTo>
                  <a:lnTo>
                    <a:pt x="33286" y="1765"/>
                  </a:lnTo>
                  <a:lnTo>
                    <a:pt x="32867" y="1549"/>
                  </a:lnTo>
                  <a:lnTo>
                    <a:pt x="31991" y="1549"/>
                  </a:lnTo>
                  <a:lnTo>
                    <a:pt x="31737" y="1612"/>
                  </a:lnTo>
                  <a:lnTo>
                    <a:pt x="31292" y="1841"/>
                  </a:lnTo>
                  <a:lnTo>
                    <a:pt x="31102" y="2019"/>
                  </a:lnTo>
                  <a:lnTo>
                    <a:pt x="30924" y="2260"/>
                  </a:lnTo>
                  <a:lnTo>
                    <a:pt x="30835" y="2057"/>
                  </a:lnTo>
                  <a:lnTo>
                    <a:pt x="30721" y="1917"/>
                  </a:lnTo>
                  <a:lnTo>
                    <a:pt x="30378" y="1638"/>
                  </a:lnTo>
                  <a:lnTo>
                    <a:pt x="30099" y="1549"/>
                  </a:lnTo>
                  <a:lnTo>
                    <a:pt x="29425" y="1549"/>
                  </a:lnTo>
                  <a:lnTo>
                    <a:pt x="29146" y="1638"/>
                  </a:lnTo>
                  <a:lnTo>
                    <a:pt x="28752" y="1905"/>
                  </a:lnTo>
                  <a:lnTo>
                    <a:pt x="28600" y="2070"/>
                  </a:lnTo>
                  <a:lnTo>
                    <a:pt x="28422" y="2286"/>
                  </a:lnTo>
                  <a:lnTo>
                    <a:pt x="28422" y="1651"/>
                  </a:lnTo>
                  <a:lnTo>
                    <a:pt x="27673" y="1651"/>
                  </a:lnTo>
                  <a:lnTo>
                    <a:pt x="27673" y="6108"/>
                  </a:lnTo>
                  <a:lnTo>
                    <a:pt x="28422" y="6108"/>
                  </a:lnTo>
                  <a:lnTo>
                    <a:pt x="28422" y="3175"/>
                  </a:lnTo>
                  <a:lnTo>
                    <a:pt x="28536" y="2768"/>
                  </a:lnTo>
                  <a:lnTo>
                    <a:pt x="29006" y="2336"/>
                  </a:lnTo>
                  <a:lnTo>
                    <a:pt x="29260" y="2222"/>
                  </a:lnTo>
                  <a:lnTo>
                    <a:pt x="29857" y="2222"/>
                  </a:lnTo>
                  <a:lnTo>
                    <a:pt x="30073" y="2324"/>
                  </a:lnTo>
                  <a:lnTo>
                    <a:pt x="30251" y="2679"/>
                  </a:lnTo>
                  <a:lnTo>
                    <a:pt x="30289" y="2895"/>
                  </a:lnTo>
                  <a:lnTo>
                    <a:pt x="30289" y="6108"/>
                  </a:lnTo>
                  <a:lnTo>
                    <a:pt x="31051" y="6108"/>
                  </a:lnTo>
                  <a:lnTo>
                    <a:pt x="31051" y="3060"/>
                  </a:lnTo>
                  <a:lnTo>
                    <a:pt x="31153" y="2730"/>
                  </a:lnTo>
                  <a:lnTo>
                    <a:pt x="31584" y="2336"/>
                  </a:lnTo>
                  <a:lnTo>
                    <a:pt x="31838" y="2235"/>
                  </a:lnTo>
                  <a:lnTo>
                    <a:pt x="32346" y="2235"/>
                  </a:lnTo>
                  <a:lnTo>
                    <a:pt x="32524" y="2286"/>
                  </a:lnTo>
                  <a:lnTo>
                    <a:pt x="32829" y="2514"/>
                  </a:lnTo>
                  <a:lnTo>
                    <a:pt x="32893" y="2717"/>
                  </a:lnTo>
                  <a:lnTo>
                    <a:pt x="32893" y="6108"/>
                  </a:lnTo>
                  <a:lnTo>
                    <a:pt x="33667" y="6108"/>
                  </a:lnTo>
                  <a:lnTo>
                    <a:pt x="33667" y="2743"/>
                  </a:lnTo>
                  <a:close/>
                </a:path>
                <a:path w="91439" h="8255">
                  <a:moveTo>
                    <a:pt x="38595" y="4114"/>
                  </a:moveTo>
                  <a:lnTo>
                    <a:pt x="37820" y="1905"/>
                  </a:lnTo>
                  <a:lnTo>
                    <a:pt x="37820" y="3530"/>
                  </a:lnTo>
                  <a:lnTo>
                    <a:pt x="35344" y="3530"/>
                  </a:lnTo>
                  <a:lnTo>
                    <a:pt x="35356" y="3200"/>
                  </a:lnTo>
                  <a:lnTo>
                    <a:pt x="35483" y="2832"/>
                  </a:lnTo>
                  <a:lnTo>
                    <a:pt x="35953" y="2324"/>
                  </a:lnTo>
                  <a:lnTo>
                    <a:pt x="36245" y="2209"/>
                  </a:lnTo>
                  <a:lnTo>
                    <a:pt x="37071" y="2209"/>
                  </a:lnTo>
                  <a:lnTo>
                    <a:pt x="37414" y="2387"/>
                  </a:lnTo>
                  <a:lnTo>
                    <a:pt x="37668" y="2832"/>
                  </a:lnTo>
                  <a:lnTo>
                    <a:pt x="37782" y="3136"/>
                  </a:lnTo>
                  <a:lnTo>
                    <a:pt x="37820" y="3530"/>
                  </a:lnTo>
                  <a:lnTo>
                    <a:pt x="37820" y="1905"/>
                  </a:lnTo>
                  <a:lnTo>
                    <a:pt x="37249" y="1625"/>
                  </a:lnTo>
                  <a:lnTo>
                    <a:pt x="36957" y="1549"/>
                  </a:lnTo>
                  <a:lnTo>
                    <a:pt x="36004" y="1549"/>
                  </a:lnTo>
                  <a:lnTo>
                    <a:pt x="35496" y="1778"/>
                  </a:lnTo>
                  <a:lnTo>
                    <a:pt x="34721" y="2667"/>
                  </a:lnTo>
                  <a:lnTo>
                    <a:pt x="34632" y="2946"/>
                  </a:lnTo>
                  <a:lnTo>
                    <a:pt x="34721" y="5257"/>
                  </a:lnTo>
                  <a:lnTo>
                    <a:pt x="35496" y="6070"/>
                  </a:lnTo>
                  <a:lnTo>
                    <a:pt x="35966" y="6273"/>
                  </a:lnTo>
                  <a:lnTo>
                    <a:pt x="36741" y="6273"/>
                  </a:lnTo>
                  <a:lnTo>
                    <a:pt x="38531" y="4711"/>
                  </a:lnTo>
                  <a:lnTo>
                    <a:pt x="37795" y="4711"/>
                  </a:lnTo>
                  <a:lnTo>
                    <a:pt x="37731" y="4940"/>
                  </a:lnTo>
                  <a:lnTo>
                    <a:pt x="37655" y="5080"/>
                  </a:lnTo>
                  <a:lnTo>
                    <a:pt x="37287" y="5486"/>
                  </a:lnTo>
                  <a:lnTo>
                    <a:pt x="36969" y="5613"/>
                  </a:lnTo>
                  <a:lnTo>
                    <a:pt x="36156" y="5613"/>
                  </a:lnTo>
                  <a:lnTo>
                    <a:pt x="35877" y="5486"/>
                  </a:lnTo>
                  <a:lnTo>
                    <a:pt x="35445" y="4940"/>
                  </a:lnTo>
                  <a:lnTo>
                    <a:pt x="35331" y="4114"/>
                  </a:lnTo>
                  <a:lnTo>
                    <a:pt x="38595" y="4114"/>
                  </a:lnTo>
                  <a:close/>
                </a:path>
                <a:path w="91439" h="8255">
                  <a:moveTo>
                    <a:pt x="42926" y="4406"/>
                  </a:moveTo>
                  <a:lnTo>
                    <a:pt x="42773" y="4102"/>
                  </a:lnTo>
                  <a:lnTo>
                    <a:pt x="42303" y="3797"/>
                  </a:lnTo>
                  <a:lnTo>
                    <a:pt x="41935" y="3670"/>
                  </a:lnTo>
                  <a:lnTo>
                    <a:pt x="40690" y="3365"/>
                  </a:lnTo>
                  <a:lnTo>
                    <a:pt x="40525" y="3302"/>
                  </a:lnTo>
                  <a:lnTo>
                    <a:pt x="40220" y="3124"/>
                  </a:lnTo>
                  <a:lnTo>
                    <a:pt x="40132" y="2959"/>
                  </a:lnTo>
                  <a:lnTo>
                    <a:pt x="40132" y="2590"/>
                  </a:lnTo>
                  <a:lnTo>
                    <a:pt x="40195" y="2451"/>
                  </a:lnTo>
                  <a:lnTo>
                    <a:pt x="40500" y="2222"/>
                  </a:lnTo>
                  <a:lnTo>
                    <a:pt x="40703" y="2171"/>
                  </a:lnTo>
                  <a:lnTo>
                    <a:pt x="41414" y="2171"/>
                  </a:lnTo>
                  <a:lnTo>
                    <a:pt x="42062" y="2933"/>
                  </a:lnTo>
                  <a:lnTo>
                    <a:pt x="42773" y="2933"/>
                  </a:lnTo>
                  <a:lnTo>
                    <a:pt x="42773" y="2641"/>
                  </a:lnTo>
                  <a:lnTo>
                    <a:pt x="42684" y="2374"/>
                  </a:lnTo>
                  <a:lnTo>
                    <a:pt x="42202" y="1727"/>
                  </a:lnTo>
                  <a:lnTo>
                    <a:pt x="41719" y="1536"/>
                  </a:lnTo>
                  <a:lnTo>
                    <a:pt x="40538" y="1536"/>
                  </a:lnTo>
                  <a:lnTo>
                    <a:pt x="40132" y="1663"/>
                  </a:lnTo>
                  <a:lnTo>
                    <a:pt x="39522" y="2184"/>
                  </a:lnTo>
                  <a:lnTo>
                    <a:pt x="39370" y="2527"/>
                  </a:lnTo>
                  <a:lnTo>
                    <a:pt x="39370" y="3302"/>
                  </a:lnTo>
                  <a:lnTo>
                    <a:pt x="39522" y="3594"/>
                  </a:lnTo>
                  <a:lnTo>
                    <a:pt x="40030" y="3911"/>
                  </a:lnTo>
                  <a:lnTo>
                    <a:pt x="40309" y="4013"/>
                  </a:lnTo>
                  <a:lnTo>
                    <a:pt x="41605" y="4330"/>
                  </a:lnTo>
                  <a:lnTo>
                    <a:pt x="41821" y="4406"/>
                  </a:lnTo>
                  <a:lnTo>
                    <a:pt x="42100" y="4572"/>
                  </a:lnTo>
                  <a:lnTo>
                    <a:pt x="42176" y="4711"/>
                  </a:lnTo>
                  <a:lnTo>
                    <a:pt x="42176" y="5156"/>
                  </a:lnTo>
                  <a:lnTo>
                    <a:pt x="42075" y="5346"/>
                  </a:lnTo>
                  <a:lnTo>
                    <a:pt x="41656" y="5588"/>
                  </a:lnTo>
                  <a:lnTo>
                    <a:pt x="41402" y="5638"/>
                  </a:lnTo>
                  <a:lnTo>
                    <a:pt x="40665" y="5638"/>
                  </a:lnTo>
                  <a:lnTo>
                    <a:pt x="40335" y="5524"/>
                  </a:lnTo>
                  <a:lnTo>
                    <a:pt x="40043" y="5156"/>
                  </a:lnTo>
                  <a:lnTo>
                    <a:pt x="39979" y="4965"/>
                  </a:lnTo>
                  <a:lnTo>
                    <a:pt x="39966" y="4711"/>
                  </a:lnTo>
                  <a:lnTo>
                    <a:pt x="39243" y="4711"/>
                  </a:lnTo>
                  <a:lnTo>
                    <a:pt x="39255" y="5156"/>
                  </a:lnTo>
                  <a:lnTo>
                    <a:pt x="39408" y="5524"/>
                  </a:lnTo>
                  <a:lnTo>
                    <a:pt x="39966" y="6134"/>
                  </a:lnTo>
                  <a:lnTo>
                    <a:pt x="40436" y="6273"/>
                  </a:lnTo>
                  <a:lnTo>
                    <a:pt x="41706" y="6273"/>
                  </a:lnTo>
                  <a:lnTo>
                    <a:pt x="42176" y="6134"/>
                  </a:lnTo>
                  <a:lnTo>
                    <a:pt x="42773" y="5562"/>
                  </a:lnTo>
                  <a:lnTo>
                    <a:pt x="42926" y="5219"/>
                  </a:lnTo>
                  <a:lnTo>
                    <a:pt x="42926" y="4406"/>
                  </a:lnTo>
                  <a:close/>
                </a:path>
                <a:path w="91439" h="8255">
                  <a:moveTo>
                    <a:pt x="47650" y="3060"/>
                  </a:moveTo>
                  <a:lnTo>
                    <a:pt x="47472" y="2514"/>
                  </a:lnTo>
                  <a:lnTo>
                    <a:pt x="47180" y="2197"/>
                  </a:lnTo>
                  <a:lnTo>
                    <a:pt x="46774" y="1765"/>
                  </a:lnTo>
                  <a:lnTo>
                    <a:pt x="46774" y="3060"/>
                  </a:lnTo>
                  <a:lnTo>
                    <a:pt x="46761" y="4876"/>
                  </a:lnTo>
                  <a:lnTo>
                    <a:pt x="46304" y="5461"/>
                  </a:lnTo>
                  <a:lnTo>
                    <a:pt x="46012" y="5613"/>
                  </a:lnTo>
                  <a:lnTo>
                    <a:pt x="45148" y="5613"/>
                  </a:lnTo>
                  <a:lnTo>
                    <a:pt x="44792" y="5372"/>
                  </a:lnTo>
                  <a:lnTo>
                    <a:pt x="44577" y="4876"/>
                  </a:lnTo>
                  <a:lnTo>
                    <a:pt x="44564" y="3060"/>
                  </a:lnTo>
                  <a:lnTo>
                    <a:pt x="44767" y="2514"/>
                  </a:lnTo>
                  <a:lnTo>
                    <a:pt x="45059" y="2260"/>
                  </a:lnTo>
                  <a:lnTo>
                    <a:pt x="46177" y="2197"/>
                  </a:lnTo>
                  <a:lnTo>
                    <a:pt x="46532" y="2451"/>
                  </a:lnTo>
                  <a:lnTo>
                    <a:pt x="46774" y="3060"/>
                  </a:lnTo>
                  <a:lnTo>
                    <a:pt x="46774" y="1765"/>
                  </a:lnTo>
                  <a:lnTo>
                    <a:pt x="46342" y="1549"/>
                  </a:lnTo>
                  <a:lnTo>
                    <a:pt x="45491" y="1549"/>
                  </a:lnTo>
                  <a:lnTo>
                    <a:pt x="45199" y="1625"/>
                  </a:lnTo>
                  <a:lnTo>
                    <a:pt x="44767" y="1905"/>
                  </a:lnTo>
                  <a:lnTo>
                    <a:pt x="44602" y="2057"/>
                  </a:lnTo>
                  <a:lnTo>
                    <a:pt x="44450" y="2260"/>
                  </a:lnTo>
                  <a:lnTo>
                    <a:pt x="44450" y="1676"/>
                  </a:lnTo>
                  <a:lnTo>
                    <a:pt x="43726" y="1676"/>
                  </a:lnTo>
                  <a:lnTo>
                    <a:pt x="43726" y="7886"/>
                  </a:lnTo>
                  <a:lnTo>
                    <a:pt x="44462" y="7886"/>
                  </a:lnTo>
                  <a:lnTo>
                    <a:pt x="44462" y="5613"/>
                  </a:lnTo>
                  <a:lnTo>
                    <a:pt x="44627" y="5803"/>
                  </a:lnTo>
                  <a:lnTo>
                    <a:pt x="44780" y="5956"/>
                  </a:lnTo>
                  <a:lnTo>
                    <a:pt x="45135" y="6184"/>
                  </a:lnTo>
                  <a:lnTo>
                    <a:pt x="45427" y="6261"/>
                  </a:lnTo>
                  <a:lnTo>
                    <a:pt x="46189" y="6261"/>
                  </a:lnTo>
                  <a:lnTo>
                    <a:pt x="46558" y="6121"/>
                  </a:lnTo>
                  <a:lnTo>
                    <a:pt x="47383" y="5461"/>
                  </a:lnTo>
                  <a:lnTo>
                    <a:pt x="47599" y="4876"/>
                  </a:lnTo>
                  <a:lnTo>
                    <a:pt x="47650" y="3060"/>
                  </a:lnTo>
                  <a:close/>
                </a:path>
                <a:path w="91439" h="8255">
                  <a:moveTo>
                    <a:pt x="52527" y="5575"/>
                  </a:moveTo>
                  <a:lnTo>
                    <a:pt x="52171" y="5600"/>
                  </a:lnTo>
                  <a:lnTo>
                    <a:pt x="52031" y="3835"/>
                  </a:lnTo>
                  <a:lnTo>
                    <a:pt x="51943" y="2171"/>
                  </a:lnTo>
                  <a:lnTo>
                    <a:pt x="51866" y="2044"/>
                  </a:lnTo>
                  <a:lnTo>
                    <a:pt x="51282" y="1701"/>
                  </a:lnTo>
                  <a:lnTo>
                    <a:pt x="51282" y="3835"/>
                  </a:lnTo>
                  <a:lnTo>
                    <a:pt x="51282" y="4902"/>
                  </a:lnTo>
                  <a:lnTo>
                    <a:pt x="51079" y="5232"/>
                  </a:lnTo>
                  <a:lnTo>
                    <a:pt x="50406" y="5562"/>
                  </a:lnTo>
                  <a:lnTo>
                    <a:pt x="50152" y="5626"/>
                  </a:lnTo>
                  <a:lnTo>
                    <a:pt x="49682" y="5626"/>
                  </a:lnTo>
                  <a:lnTo>
                    <a:pt x="49555" y="5575"/>
                  </a:lnTo>
                  <a:lnTo>
                    <a:pt x="49326" y="5435"/>
                  </a:lnTo>
                  <a:lnTo>
                    <a:pt x="49212" y="4432"/>
                  </a:lnTo>
                  <a:lnTo>
                    <a:pt x="49580" y="4216"/>
                  </a:lnTo>
                  <a:lnTo>
                    <a:pt x="49784" y="4165"/>
                  </a:lnTo>
                  <a:lnTo>
                    <a:pt x="50647" y="4051"/>
                  </a:lnTo>
                  <a:lnTo>
                    <a:pt x="51066" y="3949"/>
                  </a:lnTo>
                  <a:lnTo>
                    <a:pt x="51282" y="3835"/>
                  </a:lnTo>
                  <a:lnTo>
                    <a:pt x="51282" y="1701"/>
                  </a:lnTo>
                  <a:lnTo>
                    <a:pt x="50787" y="1549"/>
                  </a:lnTo>
                  <a:lnTo>
                    <a:pt x="49822" y="1549"/>
                  </a:lnTo>
                  <a:lnTo>
                    <a:pt x="48539" y="3009"/>
                  </a:lnTo>
                  <a:lnTo>
                    <a:pt x="49237" y="3009"/>
                  </a:lnTo>
                  <a:lnTo>
                    <a:pt x="49326" y="2616"/>
                  </a:lnTo>
                  <a:lnTo>
                    <a:pt x="49580" y="2286"/>
                  </a:lnTo>
                  <a:lnTo>
                    <a:pt x="49860" y="2171"/>
                  </a:lnTo>
                  <a:lnTo>
                    <a:pt x="50596" y="2171"/>
                  </a:lnTo>
                  <a:lnTo>
                    <a:pt x="50850" y="2235"/>
                  </a:lnTo>
                  <a:lnTo>
                    <a:pt x="51206" y="2463"/>
                  </a:lnTo>
                  <a:lnTo>
                    <a:pt x="51193" y="3314"/>
                  </a:lnTo>
                  <a:lnTo>
                    <a:pt x="49288" y="3606"/>
                  </a:lnTo>
                  <a:lnTo>
                    <a:pt x="48958" y="3746"/>
                  </a:lnTo>
                  <a:lnTo>
                    <a:pt x="48437" y="4216"/>
                  </a:lnTo>
                  <a:lnTo>
                    <a:pt x="48539" y="5715"/>
                  </a:lnTo>
                  <a:lnTo>
                    <a:pt x="48945" y="6108"/>
                  </a:lnTo>
                  <a:lnTo>
                    <a:pt x="49301" y="6261"/>
                  </a:lnTo>
                  <a:lnTo>
                    <a:pt x="50063" y="6261"/>
                  </a:lnTo>
                  <a:lnTo>
                    <a:pt x="51320" y="5511"/>
                  </a:lnTo>
                  <a:lnTo>
                    <a:pt x="51422" y="5892"/>
                  </a:lnTo>
                  <a:lnTo>
                    <a:pt x="51574" y="6108"/>
                  </a:lnTo>
                  <a:lnTo>
                    <a:pt x="51752" y="6210"/>
                  </a:lnTo>
                  <a:lnTo>
                    <a:pt x="52120" y="6210"/>
                  </a:lnTo>
                  <a:lnTo>
                    <a:pt x="52501" y="6134"/>
                  </a:lnTo>
                  <a:lnTo>
                    <a:pt x="52527" y="5600"/>
                  </a:lnTo>
                  <a:close/>
                </a:path>
                <a:path w="91439" h="8255">
                  <a:moveTo>
                    <a:pt x="56769" y="3149"/>
                  </a:moveTo>
                  <a:lnTo>
                    <a:pt x="56705" y="2552"/>
                  </a:lnTo>
                  <a:lnTo>
                    <a:pt x="56515" y="2133"/>
                  </a:lnTo>
                  <a:lnTo>
                    <a:pt x="56197" y="1892"/>
                  </a:lnTo>
                  <a:lnTo>
                    <a:pt x="55892" y="1651"/>
                  </a:lnTo>
                  <a:lnTo>
                    <a:pt x="55486" y="1524"/>
                  </a:lnTo>
                  <a:lnTo>
                    <a:pt x="54394" y="1524"/>
                  </a:lnTo>
                  <a:lnTo>
                    <a:pt x="53911" y="1739"/>
                  </a:lnTo>
                  <a:lnTo>
                    <a:pt x="53149" y="2616"/>
                  </a:lnTo>
                  <a:lnTo>
                    <a:pt x="52959" y="3225"/>
                  </a:lnTo>
                  <a:lnTo>
                    <a:pt x="52959" y="4635"/>
                  </a:lnTo>
                  <a:lnTo>
                    <a:pt x="53124" y="5168"/>
                  </a:lnTo>
                  <a:lnTo>
                    <a:pt x="53822" y="6019"/>
                  </a:lnTo>
                  <a:lnTo>
                    <a:pt x="54292" y="6235"/>
                  </a:lnTo>
                  <a:lnTo>
                    <a:pt x="55384" y="6235"/>
                  </a:lnTo>
                  <a:lnTo>
                    <a:pt x="55816" y="6096"/>
                  </a:lnTo>
                  <a:lnTo>
                    <a:pt x="56476" y="5549"/>
                  </a:lnTo>
                  <a:lnTo>
                    <a:pt x="56692" y="5118"/>
                  </a:lnTo>
                  <a:lnTo>
                    <a:pt x="56769" y="4533"/>
                  </a:lnTo>
                  <a:lnTo>
                    <a:pt x="56045" y="4533"/>
                  </a:lnTo>
                  <a:lnTo>
                    <a:pt x="55968" y="4864"/>
                  </a:lnTo>
                  <a:lnTo>
                    <a:pt x="55854" y="5118"/>
                  </a:lnTo>
                  <a:lnTo>
                    <a:pt x="55486" y="5499"/>
                  </a:lnTo>
                  <a:lnTo>
                    <a:pt x="55245" y="5600"/>
                  </a:lnTo>
                  <a:lnTo>
                    <a:pt x="54521" y="5600"/>
                  </a:lnTo>
                  <a:lnTo>
                    <a:pt x="54229" y="5435"/>
                  </a:lnTo>
                  <a:lnTo>
                    <a:pt x="53848" y="4838"/>
                  </a:lnTo>
                  <a:lnTo>
                    <a:pt x="53759" y="4457"/>
                  </a:lnTo>
                  <a:lnTo>
                    <a:pt x="53759" y="3568"/>
                  </a:lnTo>
                  <a:lnTo>
                    <a:pt x="53822" y="3200"/>
                  </a:lnTo>
                  <a:lnTo>
                    <a:pt x="54165" y="2425"/>
                  </a:lnTo>
                  <a:lnTo>
                    <a:pt x="54508" y="2184"/>
                  </a:lnTo>
                  <a:lnTo>
                    <a:pt x="55321" y="2184"/>
                  </a:lnTo>
                  <a:lnTo>
                    <a:pt x="55587" y="2286"/>
                  </a:lnTo>
                  <a:lnTo>
                    <a:pt x="55892" y="2654"/>
                  </a:lnTo>
                  <a:lnTo>
                    <a:pt x="55994" y="2870"/>
                  </a:lnTo>
                  <a:lnTo>
                    <a:pt x="56045" y="3149"/>
                  </a:lnTo>
                  <a:lnTo>
                    <a:pt x="56769" y="3149"/>
                  </a:lnTo>
                  <a:close/>
                </a:path>
                <a:path w="91439" h="8255">
                  <a:moveTo>
                    <a:pt x="61341" y="4114"/>
                  </a:moveTo>
                  <a:lnTo>
                    <a:pt x="60591" y="1917"/>
                  </a:lnTo>
                  <a:lnTo>
                    <a:pt x="60566" y="3530"/>
                  </a:lnTo>
                  <a:lnTo>
                    <a:pt x="58089" y="3530"/>
                  </a:lnTo>
                  <a:lnTo>
                    <a:pt x="58102" y="3200"/>
                  </a:lnTo>
                  <a:lnTo>
                    <a:pt x="58229" y="2832"/>
                  </a:lnTo>
                  <a:lnTo>
                    <a:pt x="58699" y="2324"/>
                  </a:lnTo>
                  <a:lnTo>
                    <a:pt x="58991" y="2209"/>
                  </a:lnTo>
                  <a:lnTo>
                    <a:pt x="59817" y="2209"/>
                  </a:lnTo>
                  <a:lnTo>
                    <a:pt x="60159" y="2387"/>
                  </a:lnTo>
                  <a:lnTo>
                    <a:pt x="60413" y="2832"/>
                  </a:lnTo>
                  <a:lnTo>
                    <a:pt x="60528" y="3136"/>
                  </a:lnTo>
                  <a:lnTo>
                    <a:pt x="60566" y="3530"/>
                  </a:lnTo>
                  <a:lnTo>
                    <a:pt x="60566" y="1917"/>
                  </a:lnTo>
                  <a:lnTo>
                    <a:pt x="59994" y="1625"/>
                  </a:lnTo>
                  <a:lnTo>
                    <a:pt x="59690" y="1549"/>
                  </a:lnTo>
                  <a:lnTo>
                    <a:pt x="58750" y="1549"/>
                  </a:lnTo>
                  <a:lnTo>
                    <a:pt x="58242" y="1778"/>
                  </a:lnTo>
                  <a:lnTo>
                    <a:pt x="57467" y="2667"/>
                  </a:lnTo>
                  <a:lnTo>
                    <a:pt x="57378" y="2946"/>
                  </a:lnTo>
                  <a:lnTo>
                    <a:pt x="57467" y="5257"/>
                  </a:lnTo>
                  <a:lnTo>
                    <a:pt x="58242" y="6070"/>
                  </a:lnTo>
                  <a:lnTo>
                    <a:pt x="58712" y="6273"/>
                  </a:lnTo>
                  <a:lnTo>
                    <a:pt x="59486" y="6273"/>
                  </a:lnTo>
                  <a:lnTo>
                    <a:pt x="61277" y="4711"/>
                  </a:lnTo>
                  <a:lnTo>
                    <a:pt x="60540" y="4711"/>
                  </a:lnTo>
                  <a:lnTo>
                    <a:pt x="60477" y="4940"/>
                  </a:lnTo>
                  <a:lnTo>
                    <a:pt x="60388" y="5080"/>
                  </a:lnTo>
                  <a:lnTo>
                    <a:pt x="60020" y="5486"/>
                  </a:lnTo>
                  <a:lnTo>
                    <a:pt x="59715" y="5613"/>
                  </a:lnTo>
                  <a:lnTo>
                    <a:pt x="58902" y="5613"/>
                  </a:lnTo>
                  <a:lnTo>
                    <a:pt x="58623" y="5486"/>
                  </a:lnTo>
                  <a:lnTo>
                    <a:pt x="58191" y="4940"/>
                  </a:lnTo>
                  <a:lnTo>
                    <a:pt x="58077" y="4114"/>
                  </a:lnTo>
                  <a:lnTo>
                    <a:pt x="61341" y="4114"/>
                  </a:lnTo>
                  <a:close/>
                </a:path>
                <a:path w="91439" h="8255">
                  <a:moveTo>
                    <a:pt x="63881" y="1651"/>
                  </a:moveTo>
                  <a:lnTo>
                    <a:pt x="63169" y="1651"/>
                  </a:lnTo>
                  <a:lnTo>
                    <a:pt x="63169" y="406"/>
                  </a:lnTo>
                  <a:lnTo>
                    <a:pt x="62407" y="406"/>
                  </a:lnTo>
                  <a:lnTo>
                    <a:pt x="62407" y="1651"/>
                  </a:lnTo>
                  <a:lnTo>
                    <a:pt x="61810" y="1651"/>
                  </a:lnTo>
                  <a:lnTo>
                    <a:pt x="61810" y="2260"/>
                  </a:lnTo>
                  <a:lnTo>
                    <a:pt x="62407" y="2260"/>
                  </a:lnTo>
                  <a:lnTo>
                    <a:pt x="62407" y="5499"/>
                  </a:lnTo>
                  <a:lnTo>
                    <a:pt x="62471" y="5727"/>
                  </a:lnTo>
                  <a:lnTo>
                    <a:pt x="62725" y="6083"/>
                  </a:lnTo>
                  <a:lnTo>
                    <a:pt x="62966" y="6172"/>
                  </a:lnTo>
                  <a:lnTo>
                    <a:pt x="63423" y="6172"/>
                  </a:lnTo>
                  <a:lnTo>
                    <a:pt x="63792" y="6134"/>
                  </a:lnTo>
                  <a:lnTo>
                    <a:pt x="63881" y="5511"/>
                  </a:lnTo>
                  <a:lnTo>
                    <a:pt x="63487" y="5537"/>
                  </a:lnTo>
                  <a:lnTo>
                    <a:pt x="63220" y="5435"/>
                  </a:lnTo>
                  <a:lnTo>
                    <a:pt x="63169" y="2260"/>
                  </a:lnTo>
                  <a:lnTo>
                    <a:pt x="63881" y="2260"/>
                  </a:lnTo>
                  <a:lnTo>
                    <a:pt x="63881" y="1651"/>
                  </a:lnTo>
                  <a:close/>
                </a:path>
                <a:path w="91439" h="8255">
                  <a:moveTo>
                    <a:pt x="70078" y="1651"/>
                  </a:moveTo>
                  <a:lnTo>
                    <a:pt x="69329" y="1651"/>
                  </a:lnTo>
                  <a:lnTo>
                    <a:pt x="68414" y="5143"/>
                  </a:lnTo>
                  <a:lnTo>
                    <a:pt x="67551" y="1651"/>
                  </a:lnTo>
                  <a:lnTo>
                    <a:pt x="66700" y="1651"/>
                  </a:lnTo>
                  <a:lnTo>
                    <a:pt x="65836" y="5168"/>
                  </a:lnTo>
                  <a:lnTo>
                    <a:pt x="64973" y="1651"/>
                  </a:lnTo>
                  <a:lnTo>
                    <a:pt x="64160" y="1651"/>
                  </a:lnTo>
                  <a:lnTo>
                    <a:pt x="65443" y="6108"/>
                  </a:lnTo>
                  <a:lnTo>
                    <a:pt x="66217" y="6108"/>
                  </a:lnTo>
                  <a:lnTo>
                    <a:pt x="67094" y="2654"/>
                  </a:lnTo>
                  <a:lnTo>
                    <a:pt x="68008" y="6108"/>
                  </a:lnTo>
                  <a:lnTo>
                    <a:pt x="68783" y="6108"/>
                  </a:lnTo>
                  <a:lnTo>
                    <a:pt x="70078" y="1651"/>
                  </a:lnTo>
                  <a:close/>
                </a:path>
                <a:path w="91439" h="8255">
                  <a:moveTo>
                    <a:pt x="74637" y="3048"/>
                  </a:moveTo>
                  <a:lnTo>
                    <a:pt x="74434" y="2476"/>
                  </a:lnTo>
                  <a:lnTo>
                    <a:pt x="74117" y="2171"/>
                  </a:lnTo>
                  <a:lnTo>
                    <a:pt x="73774" y="1841"/>
                  </a:lnTo>
                  <a:lnTo>
                    <a:pt x="73774" y="3048"/>
                  </a:lnTo>
                  <a:lnTo>
                    <a:pt x="73685" y="4838"/>
                  </a:lnTo>
                  <a:lnTo>
                    <a:pt x="73393" y="5435"/>
                  </a:lnTo>
                  <a:lnTo>
                    <a:pt x="73050" y="5626"/>
                  </a:lnTo>
                  <a:lnTo>
                    <a:pt x="72097" y="5626"/>
                  </a:lnTo>
                  <a:lnTo>
                    <a:pt x="71767" y="5473"/>
                  </a:lnTo>
                  <a:lnTo>
                    <a:pt x="71361" y="4838"/>
                  </a:lnTo>
                  <a:lnTo>
                    <a:pt x="71361" y="3048"/>
                  </a:lnTo>
                  <a:lnTo>
                    <a:pt x="73774" y="3048"/>
                  </a:lnTo>
                  <a:lnTo>
                    <a:pt x="73774" y="1841"/>
                  </a:lnTo>
                  <a:lnTo>
                    <a:pt x="73647" y="1714"/>
                  </a:lnTo>
                  <a:lnTo>
                    <a:pt x="73152" y="1524"/>
                  </a:lnTo>
                  <a:lnTo>
                    <a:pt x="71945" y="1524"/>
                  </a:lnTo>
                  <a:lnTo>
                    <a:pt x="71437" y="1752"/>
                  </a:lnTo>
                  <a:lnTo>
                    <a:pt x="70675" y="2628"/>
                  </a:lnTo>
                  <a:lnTo>
                    <a:pt x="70535" y="3048"/>
                  </a:lnTo>
                  <a:lnTo>
                    <a:pt x="70662" y="5232"/>
                  </a:lnTo>
                  <a:lnTo>
                    <a:pt x="71386" y="6070"/>
                  </a:lnTo>
                  <a:lnTo>
                    <a:pt x="71869" y="6273"/>
                  </a:lnTo>
                  <a:lnTo>
                    <a:pt x="73215" y="6273"/>
                  </a:lnTo>
                  <a:lnTo>
                    <a:pt x="73761" y="6045"/>
                  </a:lnTo>
                  <a:lnTo>
                    <a:pt x="74066" y="5626"/>
                  </a:lnTo>
                  <a:lnTo>
                    <a:pt x="74460" y="5105"/>
                  </a:lnTo>
                  <a:lnTo>
                    <a:pt x="74536" y="4838"/>
                  </a:lnTo>
                  <a:lnTo>
                    <a:pt x="74637" y="3048"/>
                  </a:lnTo>
                  <a:close/>
                </a:path>
                <a:path w="91439" h="8255">
                  <a:moveTo>
                    <a:pt x="79019" y="0"/>
                  </a:moveTo>
                  <a:lnTo>
                    <a:pt x="78181" y="0"/>
                  </a:lnTo>
                  <a:lnTo>
                    <a:pt x="78181" y="6108"/>
                  </a:lnTo>
                  <a:lnTo>
                    <a:pt x="79019" y="6108"/>
                  </a:lnTo>
                  <a:lnTo>
                    <a:pt x="79019" y="0"/>
                  </a:lnTo>
                  <a:close/>
                </a:path>
                <a:path w="91439" h="8255">
                  <a:moveTo>
                    <a:pt x="85217" y="0"/>
                  </a:moveTo>
                  <a:lnTo>
                    <a:pt x="84429" y="0"/>
                  </a:lnTo>
                  <a:lnTo>
                    <a:pt x="84429" y="4953"/>
                  </a:lnTo>
                  <a:lnTo>
                    <a:pt x="81343" y="0"/>
                  </a:lnTo>
                  <a:lnTo>
                    <a:pt x="80365" y="0"/>
                  </a:lnTo>
                  <a:lnTo>
                    <a:pt x="80365" y="6108"/>
                  </a:lnTo>
                  <a:lnTo>
                    <a:pt x="81153" y="6108"/>
                  </a:lnTo>
                  <a:lnTo>
                    <a:pt x="81153" y="1155"/>
                  </a:lnTo>
                  <a:lnTo>
                    <a:pt x="84289" y="6108"/>
                  </a:lnTo>
                  <a:lnTo>
                    <a:pt x="85217" y="6108"/>
                  </a:lnTo>
                  <a:lnTo>
                    <a:pt x="85217" y="0"/>
                  </a:lnTo>
                  <a:close/>
                </a:path>
                <a:path w="91439" h="8255">
                  <a:moveTo>
                    <a:pt x="90970" y="0"/>
                  </a:moveTo>
                  <a:lnTo>
                    <a:pt x="86004" y="0"/>
                  </a:lnTo>
                  <a:lnTo>
                    <a:pt x="86004" y="723"/>
                  </a:lnTo>
                  <a:lnTo>
                    <a:pt x="88061" y="723"/>
                  </a:lnTo>
                  <a:lnTo>
                    <a:pt x="88061" y="6108"/>
                  </a:lnTo>
                  <a:lnTo>
                    <a:pt x="88900" y="6108"/>
                  </a:lnTo>
                  <a:lnTo>
                    <a:pt x="88900" y="723"/>
                  </a:lnTo>
                  <a:lnTo>
                    <a:pt x="90970" y="723"/>
                  </a:lnTo>
                  <a:lnTo>
                    <a:pt x="909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0" name="object 78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492946" y="2553143"/>
              <a:ext cx="125528" cy="95297"/>
            </a:xfrm>
            <a:prstGeom prst="rect">
              <a:avLst/>
            </a:prstGeom>
          </p:spPr>
        </p:pic>
        <p:sp>
          <p:nvSpPr>
            <p:cNvPr id="781" name="object 781"/>
            <p:cNvSpPr/>
            <p:nvPr/>
          </p:nvSpPr>
          <p:spPr>
            <a:xfrm>
              <a:off x="5360832" y="2391602"/>
              <a:ext cx="122555" cy="85725"/>
            </a:xfrm>
            <a:custGeom>
              <a:avLst/>
              <a:gdLst/>
              <a:ahLst/>
              <a:cxnLst/>
              <a:rect l="l" t="t" r="r" b="b"/>
              <a:pathLst>
                <a:path w="122554" h="85725">
                  <a:moveTo>
                    <a:pt x="119650" y="85222"/>
                  </a:moveTo>
                  <a:lnTo>
                    <a:pt x="2776" y="85222"/>
                  </a:lnTo>
                  <a:lnTo>
                    <a:pt x="0" y="82451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82451"/>
                  </a:lnTo>
                  <a:lnTo>
                    <a:pt x="119650" y="85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5360832" y="2391602"/>
              <a:ext cx="122555" cy="85725"/>
            </a:xfrm>
            <a:custGeom>
              <a:avLst/>
              <a:gdLst/>
              <a:ahLst/>
              <a:cxnLst/>
              <a:rect l="l" t="t" r="r" b="b"/>
              <a:pathLst>
                <a:path w="122554" h="85725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6227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6197"/>
                  </a:lnTo>
                  <a:lnTo>
                    <a:pt x="122426" y="79024"/>
                  </a:lnTo>
                  <a:lnTo>
                    <a:pt x="122426" y="82451"/>
                  </a:lnTo>
                  <a:lnTo>
                    <a:pt x="119650" y="85222"/>
                  </a:lnTo>
                  <a:lnTo>
                    <a:pt x="116227" y="85222"/>
                  </a:lnTo>
                  <a:lnTo>
                    <a:pt x="6198" y="85222"/>
                  </a:lnTo>
                  <a:lnTo>
                    <a:pt x="2776" y="85222"/>
                  </a:lnTo>
                  <a:lnTo>
                    <a:pt x="0" y="82451"/>
                  </a:lnTo>
                  <a:lnTo>
                    <a:pt x="0" y="79024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5360832" y="2391602"/>
              <a:ext cx="122555" cy="19050"/>
            </a:xfrm>
            <a:custGeom>
              <a:avLst/>
              <a:gdLst/>
              <a:ahLst/>
              <a:cxnLst/>
              <a:rect l="l" t="t" r="r" b="b"/>
              <a:pathLst>
                <a:path w="122554" h="19050">
                  <a:moveTo>
                    <a:pt x="122426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6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5360832" y="2391602"/>
              <a:ext cx="122555" cy="19050"/>
            </a:xfrm>
            <a:custGeom>
              <a:avLst/>
              <a:gdLst/>
              <a:ahLst/>
              <a:cxnLst/>
              <a:rect l="l" t="t" r="r" b="b"/>
              <a:pathLst>
                <a:path w="122554" h="19050">
                  <a:moveTo>
                    <a:pt x="0" y="6197"/>
                  </a:moveTo>
                  <a:lnTo>
                    <a:pt x="0" y="2775"/>
                  </a:lnTo>
                  <a:lnTo>
                    <a:pt x="2776" y="0"/>
                  </a:lnTo>
                  <a:lnTo>
                    <a:pt x="6198" y="0"/>
                  </a:lnTo>
                  <a:lnTo>
                    <a:pt x="116227" y="0"/>
                  </a:lnTo>
                  <a:lnTo>
                    <a:pt x="119650" y="0"/>
                  </a:lnTo>
                  <a:lnTo>
                    <a:pt x="122426" y="2775"/>
                  </a:lnTo>
                  <a:lnTo>
                    <a:pt x="122426" y="6197"/>
                  </a:lnTo>
                  <a:lnTo>
                    <a:pt x="122426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5381993" y="2396870"/>
              <a:ext cx="49530" cy="8255"/>
            </a:xfrm>
            <a:custGeom>
              <a:avLst/>
              <a:gdLst/>
              <a:ahLst/>
              <a:cxnLst/>
              <a:rect l="l" t="t" r="r" b="b"/>
              <a:pathLst>
                <a:path w="49529" h="8255">
                  <a:moveTo>
                    <a:pt x="1295" y="0"/>
                  </a:moveTo>
                  <a:lnTo>
                    <a:pt x="0" y="0"/>
                  </a:lnTo>
                  <a:lnTo>
                    <a:pt x="0" y="6692"/>
                  </a:lnTo>
                  <a:lnTo>
                    <a:pt x="1295" y="6692"/>
                  </a:lnTo>
                  <a:lnTo>
                    <a:pt x="1295" y="0"/>
                  </a:lnTo>
                  <a:close/>
                </a:path>
                <a:path w="49529" h="8255">
                  <a:moveTo>
                    <a:pt x="5473" y="114"/>
                  </a:moveTo>
                  <a:lnTo>
                    <a:pt x="4394" y="114"/>
                  </a:lnTo>
                  <a:lnTo>
                    <a:pt x="4279" y="571"/>
                  </a:lnTo>
                  <a:lnTo>
                    <a:pt x="2590" y="1270"/>
                  </a:lnTo>
                  <a:lnTo>
                    <a:pt x="2590" y="2159"/>
                  </a:lnTo>
                  <a:lnTo>
                    <a:pt x="4140" y="2159"/>
                  </a:lnTo>
                  <a:lnTo>
                    <a:pt x="4140" y="6692"/>
                  </a:lnTo>
                  <a:lnTo>
                    <a:pt x="5473" y="6692"/>
                  </a:lnTo>
                  <a:lnTo>
                    <a:pt x="5473" y="114"/>
                  </a:lnTo>
                  <a:close/>
                </a:path>
                <a:path w="49529" h="8255">
                  <a:moveTo>
                    <a:pt x="11887" y="2082"/>
                  </a:moveTo>
                  <a:lnTo>
                    <a:pt x="11785" y="1536"/>
                  </a:lnTo>
                  <a:lnTo>
                    <a:pt x="11544" y="1130"/>
                  </a:lnTo>
                  <a:lnTo>
                    <a:pt x="11112" y="355"/>
                  </a:lnTo>
                  <a:lnTo>
                    <a:pt x="10553" y="76"/>
                  </a:lnTo>
                  <a:lnTo>
                    <a:pt x="10553" y="2082"/>
                  </a:lnTo>
                  <a:lnTo>
                    <a:pt x="10439" y="5207"/>
                  </a:lnTo>
                  <a:lnTo>
                    <a:pt x="10325" y="5600"/>
                  </a:lnTo>
                  <a:lnTo>
                    <a:pt x="10071" y="5803"/>
                  </a:lnTo>
                  <a:lnTo>
                    <a:pt x="9296" y="5803"/>
                  </a:lnTo>
                  <a:lnTo>
                    <a:pt x="9042" y="5600"/>
                  </a:lnTo>
                  <a:lnTo>
                    <a:pt x="8915" y="5207"/>
                  </a:lnTo>
                  <a:lnTo>
                    <a:pt x="8801" y="2082"/>
                  </a:lnTo>
                  <a:lnTo>
                    <a:pt x="9042" y="1320"/>
                  </a:lnTo>
                  <a:lnTo>
                    <a:pt x="9296" y="1130"/>
                  </a:lnTo>
                  <a:lnTo>
                    <a:pt x="10071" y="1130"/>
                  </a:lnTo>
                  <a:lnTo>
                    <a:pt x="10325" y="1320"/>
                  </a:lnTo>
                  <a:lnTo>
                    <a:pt x="10553" y="2082"/>
                  </a:lnTo>
                  <a:lnTo>
                    <a:pt x="10553" y="76"/>
                  </a:lnTo>
                  <a:lnTo>
                    <a:pt x="8851" y="63"/>
                  </a:lnTo>
                  <a:lnTo>
                    <a:pt x="8255" y="355"/>
                  </a:lnTo>
                  <a:lnTo>
                    <a:pt x="7581" y="1536"/>
                  </a:lnTo>
                  <a:lnTo>
                    <a:pt x="7467" y="2082"/>
                  </a:lnTo>
                  <a:lnTo>
                    <a:pt x="7581" y="5384"/>
                  </a:lnTo>
                  <a:lnTo>
                    <a:pt x="8255" y="6565"/>
                  </a:lnTo>
                  <a:lnTo>
                    <a:pt x="8851" y="6858"/>
                  </a:lnTo>
                  <a:lnTo>
                    <a:pt x="10528" y="6858"/>
                  </a:lnTo>
                  <a:lnTo>
                    <a:pt x="11112" y="6565"/>
                  </a:lnTo>
                  <a:lnTo>
                    <a:pt x="11544" y="5803"/>
                  </a:lnTo>
                  <a:lnTo>
                    <a:pt x="11785" y="5384"/>
                  </a:lnTo>
                  <a:lnTo>
                    <a:pt x="11887" y="2082"/>
                  </a:lnTo>
                  <a:close/>
                </a:path>
                <a:path w="49529" h="8255">
                  <a:moveTo>
                    <a:pt x="17386" y="2743"/>
                  </a:moveTo>
                  <a:lnTo>
                    <a:pt x="17221" y="2286"/>
                  </a:lnTo>
                  <a:lnTo>
                    <a:pt x="16891" y="2019"/>
                  </a:lnTo>
                  <a:lnTo>
                    <a:pt x="16573" y="1752"/>
                  </a:lnTo>
                  <a:lnTo>
                    <a:pt x="16154" y="1625"/>
                  </a:lnTo>
                  <a:lnTo>
                    <a:pt x="15227" y="1625"/>
                  </a:lnTo>
                  <a:lnTo>
                    <a:pt x="14897" y="1727"/>
                  </a:lnTo>
                  <a:lnTo>
                    <a:pt x="14478" y="2032"/>
                  </a:lnTo>
                  <a:lnTo>
                    <a:pt x="14325" y="2222"/>
                  </a:lnTo>
                  <a:lnTo>
                    <a:pt x="14160" y="2476"/>
                  </a:lnTo>
                  <a:lnTo>
                    <a:pt x="14160" y="1752"/>
                  </a:lnTo>
                  <a:lnTo>
                    <a:pt x="12903" y="1752"/>
                  </a:lnTo>
                  <a:lnTo>
                    <a:pt x="12903" y="6692"/>
                  </a:lnTo>
                  <a:lnTo>
                    <a:pt x="14198" y="6692"/>
                  </a:lnTo>
                  <a:lnTo>
                    <a:pt x="14198" y="3708"/>
                  </a:lnTo>
                  <a:lnTo>
                    <a:pt x="14236" y="3454"/>
                  </a:lnTo>
                  <a:lnTo>
                    <a:pt x="14490" y="2882"/>
                  </a:lnTo>
                  <a:lnTo>
                    <a:pt x="14782" y="2705"/>
                  </a:lnTo>
                  <a:lnTo>
                    <a:pt x="15582" y="2705"/>
                  </a:lnTo>
                  <a:lnTo>
                    <a:pt x="15824" y="2832"/>
                  </a:lnTo>
                  <a:lnTo>
                    <a:pt x="16014" y="3225"/>
                  </a:lnTo>
                  <a:lnTo>
                    <a:pt x="16052" y="3416"/>
                  </a:lnTo>
                  <a:lnTo>
                    <a:pt x="16052" y="6692"/>
                  </a:lnTo>
                  <a:lnTo>
                    <a:pt x="17386" y="6692"/>
                  </a:lnTo>
                  <a:lnTo>
                    <a:pt x="17386" y="2743"/>
                  </a:lnTo>
                  <a:close/>
                </a:path>
                <a:path w="49529" h="8255">
                  <a:moveTo>
                    <a:pt x="23139" y="7391"/>
                  </a:moveTo>
                  <a:lnTo>
                    <a:pt x="17970" y="7391"/>
                  </a:lnTo>
                  <a:lnTo>
                    <a:pt x="17970" y="7848"/>
                  </a:lnTo>
                  <a:lnTo>
                    <a:pt x="23139" y="7848"/>
                  </a:lnTo>
                  <a:lnTo>
                    <a:pt x="23139" y="7391"/>
                  </a:lnTo>
                  <a:close/>
                </a:path>
                <a:path w="49529" h="8255">
                  <a:moveTo>
                    <a:pt x="28028" y="3517"/>
                  </a:moveTo>
                  <a:lnTo>
                    <a:pt x="27952" y="2806"/>
                  </a:lnTo>
                  <a:lnTo>
                    <a:pt x="27724" y="2324"/>
                  </a:lnTo>
                  <a:lnTo>
                    <a:pt x="26936" y="1765"/>
                  </a:lnTo>
                  <a:lnTo>
                    <a:pt x="26416" y="1625"/>
                  </a:lnTo>
                  <a:lnTo>
                    <a:pt x="25082" y="1625"/>
                  </a:lnTo>
                  <a:lnTo>
                    <a:pt x="24511" y="1854"/>
                  </a:lnTo>
                  <a:lnTo>
                    <a:pt x="23672" y="2806"/>
                  </a:lnTo>
                  <a:lnTo>
                    <a:pt x="23469" y="3467"/>
                  </a:lnTo>
                  <a:lnTo>
                    <a:pt x="23469" y="5067"/>
                  </a:lnTo>
                  <a:lnTo>
                    <a:pt x="23660" y="5676"/>
                  </a:lnTo>
                  <a:lnTo>
                    <a:pt x="24409" y="6629"/>
                  </a:lnTo>
                  <a:lnTo>
                    <a:pt x="24993" y="6858"/>
                  </a:lnTo>
                  <a:lnTo>
                    <a:pt x="26581" y="6858"/>
                  </a:lnTo>
                  <a:lnTo>
                    <a:pt x="26670" y="5156"/>
                  </a:lnTo>
                  <a:lnTo>
                    <a:pt x="26593" y="5372"/>
                  </a:lnTo>
                  <a:lnTo>
                    <a:pt x="26339" y="5702"/>
                  </a:lnTo>
                  <a:lnTo>
                    <a:pt x="26123" y="5778"/>
                  </a:lnTo>
                  <a:lnTo>
                    <a:pt x="25387" y="5778"/>
                  </a:lnTo>
                  <a:lnTo>
                    <a:pt x="25107" y="5575"/>
                  </a:lnTo>
                  <a:lnTo>
                    <a:pt x="24866" y="4940"/>
                  </a:lnTo>
                  <a:lnTo>
                    <a:pt x="24815" y="4648"/>
                  </a:lnTo>
                  <a:lnTo>
                    <a:pt x="24815" y="3898"/>
                  </a:lnTo>
                  <a:lnTo>
                    <a:pt x="24866" y="3594"/>
                  </a:lnTo>
                  <a:lnTo>
                    <a:pt x="25107" y="2933"/>
                  </a:lnTo>
                  <a:lnTo>
                    <a:pt x="25400" y="2717"/>
                  </a:lnTo>
                  <a:lnTo>
                    <a:pt x="26149" y="2717"/>
                  </a:lnTo>
                  <a:lnTo>
                    <a:pt x="26377" y="2819"/>
                  </a:lnTo>
                  <a:lnTo>
                    <a:pt x="26619" y="3162"/>
                  </a:lnTo>
                  <a:lnTo>
                    <a:pt x="26682" y="3327"/>
                  </a:lnTo>
                  <a:lnTo>
                    <a:pt x="26708" y="3517"/>
                  </a:lnTo>
                  <a:lnTo>
                    <a:pt x="28028" y="3517"/>
                  </a:lnTo>
                  <a:close/>
                </a:path>
                <a:path w="49529" h="8255">
                  <a:moveTo>
                    <a:pt x="33210" y="6692"/>
                  </a:moveTo>
                  <a:lnTo>
                    <a:pt x="33159" y="6464"/>
                  </a:lnTo>
                  <a:lnTo>
                    <a:pt x="32956" y="6108"/>
                  </a:lnTo>
                  <a:lnTo>
                    <a:pt x="32956" y="5905"/>
                  </a:lnTo>
                  <a:lnTo>
                    <a:pt x="32956" y="4279"/>
                  </a:lnTo>
                  <a:lnTo>
                    <a:pt x="32943" y="2667"/>
                  </a:lnTo>
                  <a:lnTo>
                    <a:pt x="32727" y="2159"/>
                  </a:lnTo>
                  <a:lnTo>
                    <a:pt x="31889" y="1727"/>
                  </a:lnTo>
                  <a:lnTo>
                    <a:pt x="31648" y="1676"/>
                  </a:lnTo>
                  <a:lnTo>
                    <a:pt x="31648" y="4279"/>
                  </a:lnTo>
                  <a:lnTo>
                    <a:pt x="31635" y="5207"/>
                  </a:lnTo>
                  <a:lnTo>
                    <a:pt x="31508" y="5499"/>
                  </a:lnTo>
                  <a:lnTo>
                    <a:pt x="31051" y="5829"/>
                  </a:lnTo>
                  <a:lnTo>
                    <a:pt x="30797" y="5905"/>
                  </a:lnTo>
                  <a:lnTo>
                    <a:pt x="30340" y="5905"/>
                  </a:lnTo>
                  <a:lnTo>
                    <a:pt x="30187" y="5854"/>
                  </a:lnTo>
                  <a:lnTo>
                    <a:pt x="29946" y="5664"/>
                  </a:lnTo>
                  <a:lnTo>
                    <a:pt x="29984" y="4851"/>
                  </a:lnTo>
                  <a:lnTo>
                    <a:pt x="30302" y="4660"/>
                  </a:lnTo>
                  <a:lnTo>
                    <a:pt x="30492" y="4597"/>
                  </a:lnTo>
                  <a:lnTo>
                    <a:pt x="31318" y="4445"/>
                  </a:lnTo>
                  <a:lnTo>
                    <a:pt x="31648" y="4279"/>
                  </a:lnTo>
                  <a:lnTo>
                    <a:pt x="31648" y="1676"/>
                  </a:lnTo>
                  <a:lnTo>
                    <a:pt x="31407" y="1625"/>
                  </a:lnTo>
                  <a:lnTo>
                    <a:pt x="30035" y="1625"/>
                  </a:lnTo>
                  <a:lnTo>
                    <a:pt x="29451" y="1841"/>
                  </a:lnTo>
                  <a:lnTo>
                    <a:pt x="28892" y="2552"/>
                  </a:lnTo>
                  <a:lnTo>
                    <a:pt x="28765" y="2908"/>
                  </a:lnTo>
                  <a:lnTo>
                    <a:pt x="28740" y="3340"/>
                  </a:lnTo>
                  <a:lnTo>
                    <a:pt x="29997" y="3340"/>
                  </a:lnTo>
                  <a:lnTo>
                    <a:pt x="30086" y="2997"/>
                  </a:lnTo>
                  <a:lnTo>
                    <a:pt x="30302" y="2743"/>
                  </a:lnTo>
                  <a:lnTo>
                    <a:pt x="30518" y="2667"/>
                  </a:lnTo>
                  <a:lnTo>
                    <a:pt x="31089" y="2667"/>
                  </a:lnTo>
                  <a:lnTo>
                    <a:pt x="31305" y="2705"/>
                  </a:lnTo>
                  <a:lnTo>
                    <a:pt x="31584" y="2857"/>
                  </a:lnTo>
                  <a:lnTo>
                    <a:pt x="31559" y="3492"/>
                  </a:lnTo>
                  <a:lnTo>
                    <a:pt x="31267" y="3606"/>
                  </a:lnTo>
                  <a:lnTo>
                    <a:pt x="29921" y="3797"/>
                  </a:lnTo>
                  <a:lnTo>
                    <a:pt x="29540" y="3898"/>
                  </a:lnTo>
                  <a:lnTo>
                    <a:pt x="28816" y="4330"/>
                  </a:lnTo>
                  <a:lnTo>
                    <a:pt x="28638" y="4660"/>
                  </a:lnTo>
                  <a:lnTo>
                    <a:pt x="28727" y="6210"/>
                  </a:lnTo>
                  <a:lnTo>
                    <a:pt x="29311" y="6718"/>
                  </a:lnTo>
                  <a:lnTo>
                    <a:pt x="29679" y="6845"/>
                  </a:lnTo>
                  <a:lnTo>
                    <a:pt x="30480" y="6845"/>
                  </a:lnTo>
                  <a:lnTo>
                    <a:pt x="30797" y="6769"/>
                  </a:lnTo>
                  <a:lnTo>
                    <a:pt x="31381" y="6413"/>
                  </a:lnTo>
                  <a:lnTo>
                    <a:pt x="31699" y="6108"/>
                  </a:lnTo>
                  <a:lnTo>
                    <a:pt x="31813" y="6692"/>
                  </a:lnTo>
                  <a:lnTo>
                    <a:pt x="33210" y="6692"/>
                  </a:lnTo>
                  <a:close/>
                </a:path>
                <a:path w="49529" h="8255">
                  <a:moveTo>
                    <a:pt x="38366" y="3517"/>
                  </a:moveTo>
                  <a:lnTo>
                    <a:pt x="38290" y="2806"/>
                  </a:lnTo>
                  <a:lnTo>
                    <a:pt x="38061" y="2324"/>
                  </a:lnTo>
                  <a:lnTo>
                    <a:pt x="37274" y="1765"/>
                  </a:lnTo>
                  <a:lnTo>
                    <a:pt x="36766" y="1625"/>
                  </a:lnTo>
                  <a:lnTo>
                    <a:pt x="35420" y="1625"/>
                  </a:lnTo>
                  <a:lnTo>
                    <a:pt x="34848" y="1854"/>
                  </a:lnTo>
                  <a:lnTo>
                    <a:pt x="34010" y="2806"/>
                  </a:lnTo>
                  <a:lnTo>
                    <a:pt x="33807" y="3467"/>
                  </a:lnTo>
                  <a:lnTo>
                    <a:pt x="33807" y="5067"/>
                  </a:lnTo>
                  <a:lnTo>
                    <a:pt x="33997" y="5676"/>
                  </a:lnTo>
                  <a:lnTo>
                    <a:pt x="34747" y="6629"/>
                  </a:lnTo>
                  <a:lnTo>
                    <a:pt x="35331" y="6858"/>
                  </a:lnTo>
                  <a:lnTo>
                    <a:pt x="36918" y="6858"/>
                  </a:lnTo>
                  <a:lnTo>
                    <a:pt x="37007" y="5156"/>
                  </a:lnTo>
                  <a:lnTo>
                    <a:pt x="36931" y="5372"/>
                  </a:lnTo>
                  <a:lnTo>
                    <a:pt x="36677" y="5702"/>
                  </a:lnTo>
                  <a:lnTo>
                    <a:pt x="36461" y="5778"/>
                  </a:lnTo>
                  <a:lnTo>
                    <a:pt x="35737" y="5778"/>
                  </a:lnTo>
                  <a:lnTo>
                    <a:pt x="35445" y="5575"/>
                  </a:lnTo>
                  <a:lnTo>
                    <a:pt x="35204" y="4940"/>
                  </a:lnTo>
                  <a:lnTo>
                    <a:pt x="35166" y="4648"/>
                  </a:lnTo>
                  <a:lnTo>
                    <a:pt x="35166" y="3898"/>
                  </a:lnTo>
                  <a:lnTo>
                    <a:pt x="35204" y="3594"/>
                  </a:lnTo>
                  <a:lnTo>
                    <a:pt x="35445" y="2933"/>
                  </a:lnTo>
                  <a:lnTo>
                    <a:pt x="35750" y="2717"/>
                  </a:lnTo>
                  <a:lnTo>
                    <a:pt x="36487" y="2717"/>
                  </a:lnTo>
                  <a:lnTo>
                    <a:pt x="36715" y="2819"/>
                  </a:lnTo>
                  <a:lnTo>
                    <a:pt x="36957" y="3162"/>
                  </a:lnTo>
                  <a:lnTo>
                    <a:pt x="37020" y="3327"/>
                  </a:lnTo>
                  <a:lnTo>
                    <a:pt x="37045" y="3517"/>
                  </a:lnTo>
                  <a:lnTo>
                    <a:pt x="38366" y="3517"/>
                  </a:lnTo>
                  <a:close/>
                </a:path>
                <a:path w="49529" h="8255">
                  <a:moveTo>
                    <a:pt x="43738" y="3340"/>
                  </a:moveTo>
                  <a:lnTo>
                    <a:pt x="42824" y="1778"/>
                  </a:lnTo>
                  <a:lnTo>
                    <a:pt x="42570" y="1663"/>
                  </a:lnTo>
                  <a:lnTo>
                    <a:pt x="42291" y="1612"/>
                  </a:lnTo>
                  <a:lnTo>
                    <a:pt x="41719" y="1612"/>
                  </a:lnTo>
                  <a:lnTo>
                    <a:pt x="41452" y="1676"/>
                  </a:lnTo>
                  <a:lnTo>
                    <a:pt x="40970" y="1892"/>
                  </a:lnTo>
                  <a:lnTo>
                    <a:pt x="40741" y="2095"/>
                  </a:lnTo>
                  <a:lnTo>
                    <a:pt x="40563" y="2387"/>
                  </a:lnTo>
                  <a:lnTo>
                    <a:pt x="40563" y="25"/>
                  </a:lnTo>
                  <a:lnTo>
                    <a:pt x="39268" y="25"/>
                  </a:lnTo>
                  <a:lnTo>
                    <a:pt x="39268" y="6692"/>
                  </a:lnTo>
                  <a:lnTo>
                    <a:pt x="40563" y="6692"/>
                  </a:lnTo>
                  <a:lnTo>
                    <a:pt x="40563" y="3594"/>
                  </a:lnTo>
                  <a:lnTo>
                    <a:pt x="40652" y="3263"/>
                  </a:lnTo>
                  <a:lnTo>
                    <a:pt x="40995" y="2806"/>
                  </a:lnTo>
                  <a:lnTo>
                    <a:pt x="41262" y="2692"/>
                  </a:lnTo>
                  <a:lnTo>
                    <a:pt x="41935" y="2692"/>
                  </a:lnTo>
                  <a:lnTo>
                    <a:pt x="42164" y="2806"/>
                  </a:lnTo>
                  <a:lnTo>
                    <a:pt x="42367" y="3200"/>
                  </a:lnTo>
                  <a:lnTo>
                    <a:pt x="42405" y="3416"/>
                  </a:lnTo>
                  <a:lnTo>
                    <a:pt x="42405" y="6692"/>
                  </a:lnTo>
                  <a:lnTo>
                    <a:pt x="43738" y="6692"/>
                  </a:lnTo>
                  <a:lnTo>
                    <a:pt x="43738" y="3340"/>
                  </a:lnTo>
                  <a:close/>
                </a:path>
                <a:path w="49529" h="8255">
                  <a:moveTo>
                    <a:pt x="49237" y="4572"/>
                  </a:moveTo>
                  <a:lnTo>
                    <a:pt x="47904" y="1803"/>
                  </a:lnTo>
                  <a:lnTo>
                    <a:pt x="47904" y="3721"/>
                  </a:lnTo>
                  <a:lnTo>
                    <a:pt x="45885" y="3721"/>
                  </a:lnTo>
                  <a:lnTo>
                    <a:pt x="45923" y="3403"/>
                  </a:lnTo>
                  <a:lnTo>
                    <a:pt x="46050" y="3124"/>
                  </a:lnTo>
                  <a:lnTo>
                    <a:pt x="46355" y="2768"/>
                  </a:lnTo>
                  <a:lnTo>
                    <a:pt x="46596" y="2679"/>
                  </a:lnTo>
                  <a:lnTo>
                    <a:pt x="47167" y="2679"/>
                  </a:lnTo>
                  <a:lnTo>
                    <a:pt x="47396" y="2768"/>
                  </a:lnTo>
                  <a:lnTo>
                    <a:pt x="47764" y="3124"/>
                  </a:lnTo>
                  <a:lnTo>
                    <a:pt x="47879" y="3403"/>
                  </a:lnTo>
                  <a:lnTo>
                    <a:pt x="47904" y="3721"/>
                  </a:lnTo>
                  <a:lnTo>
                    <a:pt x="47904" y="1803"/>
                  </a:lnTo>
                  <a:lnTo>
                    <a:pt x="47675" y="1689"/>
                  </a:lnTo>
                  <a:lnTo>
                    <a:pt x="47307" y="1612"/>
                  </a:lnTo>
                  <a:lnTo>
                    <a:pt x="46202" y="1612"/>
                  </a:lnTo>
                  <a:lnTo>
                    <a:pt x="45631" y="1841"/>
                  </a:lnTo>
                  <a:lnTo>
                    <a:pt x="44843" y="2679"/>
                  </a:lnTo>
                  <a:lnTo>
                    <a:pt x="44729" y="2870"/>
                  </a:lnTo>
                  <a:lnTo>
                    <a:pt x="44615" y="3200"/>
                  </a:lnTo>
                  <a:lnTo>
                    <a:pt x="44678" y="5537"/>
                  </a:lnTo>
                  <a:lnTo>
                    <a:pt x="44792" y="5842"/>
                  </a:lnTo>
                  <a:lnTo>
                    <a:pt x="45758" y="6654"/>
                  </a:lnTo>
                  <a:lnTo>
                    <a:pt x="46304" y="6858"/>
                  </a:lnTo>
                  <a:lnTo>
                    <a:pt x="47701" y="6858"/>
                  </a:lnTo>
                  <a:lnTo>
                    <a:pt x="48298" y="6616"/>
                  </a:lnTo>
                  <a:lnTo>
                    <a:pt x="49009" y="5803"/>
                  </a:lnTo>
                  <a:lnTo>
                    <a:pt x="49136" y="5537"/>
                  </a:lnTo>
                  <a:lnTo>
                    <a:pt x="49174" y="5245"/>
                  </a:lnTo>
                  <a:lnTo>
                    <a:pt x="47853" y="5245"/>
                  </a:lnTo>
                  <a:lnTo>
                    <a:pt x="47663" y="5537"/>
                  </a:lnTo>
                  <a:lnTo>
                    <a:pt x="47447" y="5727"/>
                  </a:lnTo>
                  <a:lnTo>
                    <a:pt x="47231" y="5803"/>
                  </a:lnTo>
                  <a:lnTo>
                    <a:pt x="46710" y="5803"/>
                  </a:lnTo>
                  <a:lnTo>
                    <a:pt x="46494" y="5740"/>
                  </a:lnTo>
                  <a:lnTo>
                    <a:pt x="46024" y="5422"/>
                  </a:lnTo>
                  <a:lnTo>
                    <a:pt x="45948" y="5245"/>
                  </a:lnTo>
                  <a:lnTo>
                    <a:pt x="45859" y="4572"/>
                  </a:lnTo>
                  <a:lnTo>
                    <a:pt x="49237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5470862" y="239780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5374182" y="2413748"/>
              <a:ext cx="92710" cy="24130"/>
            </a:xfrm>
            <a:custGeom>
              <a:avLst/>
              <a:gdLst/>
              <a:ahLst/>
              <a:cxnLst/>
              <a:rect l="l" t="t" r="r" b="b"/>
              <a:pathLst>
                <a:path w="92710" h="24130">
                  <a:moveTo>
                    <a:pt x="749" y="15608"/>
                  </a:moveTo>
                  <a:lnTo>
                    <a:pt x="0" y="15608"/>
                  </a:lnTo>
                  <a:lnTo>
                    <a:pt x="0" y="21717"/>
                  </a:lnTo>
                  <a:lnTo>
                    <a:pt x="749" y="21717"/>
                  </a:lnTo>
                  <a:lnTo>
                    <a:pt x="749" y="15608"/>
                  </a:lnTo>
                  <a:close/>
                </a:path>
                <a:path w="92710" h="24130">
                  <a:moveTo>
                    <a:pt x="749" y="101"/>
                  </a:moveTo>
                  <a:lnTo>
                    <a:pt x="0" y="101"/>
                  </a:lnTo>
                  <a:lnTo>
                    <a:pt x="0" y="6223"/>
                  </a:lnTo>
                  <a:lnTo>
                    <a:pt x="749" y="6223"/>
                  </a:lnTo>
                  <a:lnTo>
                    <a:pt x="749" y="101"/>
                  </a:lnTo>
                  <a:close/>
                </a:path>
                <a:path w="92710" h="24130">
                  <a:moveTo>
                    <a:pt x="5384" y="18757"/>
                  </a:moveTo>
                  <a:lnTo>
                    <a:pt x="5321" y="18161"/>
                  </a:lnTo>
                  <a:lnTo>
                    <a:pt x="5130" y="17741"/>
                  </a:lnTo>
                  <a:lnTo>
                    <a:pt x="4813" y="17500"/>
                  </a:lnTo>
                  <a:lnTo>
                    <a:pt x="4495" y="17246"/>
                  </a:lnTo>
                  <a:lnTo>
                    <a:pt x="4089" y="17132"/>
                  </a:lnTo>
                  <a:lnTo>
                    <a:pt x="2997" y="17132"/>
                  </a:lnTo>
                  <a:lnTo>
                    <a:pt x="2514" y="17348"/>
                  </a:lnTo>
                  <a:lnTo>
                    <a:pt x="1752" y="18224"/>
                  </a:lnTo>
                  <a:lnTo>
                    <a:pt x="1562" y="18821"/>
                  </a:lnTo>
                  <a:lnTo>
                    <a:pt x="1562" y="20243"/>
                  </a:lnTo>
                  <a:lnTo>
                    <a:pt x="1739" y="20777"/>
                  </a:lnTo>
                  <a:lnTo>
                    <a:pt x="2425" y="21628"/>
                  </a:lnTo>
                  <a:lnTo>
                    <a:pt x="2895" y="21844"/>
                  </a:lnTo>
                  <a:lnTo>
                    <a:pt x="4000" y="21844"/>
                  </a:lnTo>
                  <a:lnTo>
                    <a:pt x="4432" y="21704"/>
                  </a:lnTo>
                  <a:lnTo>
                    <a:pt x="5092" y="21158"/>
                  </a:lnTo>
                  <a:lnTo>
                    <a:pt x="5295" y="20726"/>
                  </a:lnTo>
                  <a:lnTo>
                    <a:pt x="5384" y="20142"/>
                  </a:lnTo>
                  <a:lnTo>
                    <a:pt x="4648" y="20142"/>
                  </a:lnTo>
                  <a:lnTo>
                    <a:pt x="4584" y="20459"/>
                  </a:lnTo>
                  <a:lnTo>
                    <a:pt x="4457" y="20726"/>
                  </a:lnTo>
                  <a:lnTo>
                    <a:pt x="4089" y="21107"/>
                  </a:lnTo>
                  <a:lnTo>
                    <a:pt x="3848" y="21196"/>
                  </a:lnTo>
                  <a:lnTo>
                    <a:pt x="3136" y="21196"/>
                  </a:lnTo>
                  <a:lnTo>
                    <a:pt x="2832" y="21043"/>
                  </a:lnTo>
                  <a:lnTo>
                    <a:pt x="2451" y="20434"/>
                  </a:lnTo>
                  <a:lnTo>
                    <a:pt x="2362" y="20066"/>
                  </a:lnTo>
                  <a:lnTo>
                    <a:pt x="2362" y="19177"/>
                  </a:lnTo>
                  <a:lnTo>
                    <a:pt x="2425" y="18796"/>
                  </a:lnTo>
                  <a:lnTo>
                    <a:pt x="2768" y="18034"/>
                  </a:lnTo>
                  <a:lnTo>
                    <a:pt x="3111" y="17792"/>
                  </a:lnTo>
                  <a:lnTo>
                    <a:pt x="3937" y="17792"/>
                  </a:lnTo>
                  <a:lnTo>
                    <a:pt x="4191" y="17894"/>
                  </a:lnTo>
                  <a:lnTo>
                    <a:pt x="4508" y="18249"/>
                  </a:lnTo>
                  <a:lnTo>
                    <a:pt x="4610" y="18478"/>
                  </a:lnTo>
                  <a:lnTo>
                    <a:pt x="4648" y="18757"/>
                  </a:lnTo>
                  <a:lnTo>
                    <a:pt x="5384" y="18757"/>
                  </a:lnTo>
                  <a:close/>
                </a:path>
                <a:path w="92710" h="24130">
                  <a:moveTo>
                    <a:pt x="5384" y="3263"/>
                  </a:moveTo>
                  <a:lnTo>
                    <a:pt x="5321" y="2667"/>
                  </a:lnTo>
                  <a:lnTo>
                    <a:pt x="5130" y="2235"/>
                  </a:lnTo>
                  <a:lnTo>
                    <a:pt x="4813" y="2006"/>
                  </a:lnTo>
                  <a:lnTo>
                    <a:pt x="4495" y="1752"/>
                  </a:lnTo>
                  <a:lnTo>
                    <a:pt x="4089" y="1625"/>
                  </a:lnTo>
                  <a:lnTo>
                    <a:pt x="2997" y="1625"/>
                  </a:lnTo>
                  <a:lnTo>
                    <a:pt x="2514" y="1854"/>
                  </a:lnTo>
                  <a:lnTo>
                    <a:pt x="1752" y="2717"/>
                  </a:lnTo>
                  <a:lnTo>
                    <a:pt x="1562" y="3327"/>
                  </a:lnTo>
                  <a:lnTo>
                    <a:pt x="1562" y="4749"/>
                  </a:lnTo>
                  <a:lnTo>
                    <a:pt x="1739" y="5283"/>
                  </a:lnTo>
                  <a:lnTo>
                    <a:pt x="2425" y="6134"/>
                  </a:lnTo>
                  <a:lnTo>
                    <a:pt x="2895" y="6350"/>
                  </a:lnTo>
                  <a:lnTo>
                    <a:pt x="4000" y="6350"/>
                  </a:lnTo>
                  <a:lnTo>
                    <a:pt x="4432" y="6210"/>
                  </a:lnTo>
                  <a:lnTo>
                    <a:pt x="5092" y="5664"/>
                  </a:lnTo>
                  <a:lnTo>
                    <a:pt x="5295" y="5232"/>
                  </a:lnTo>
                  <a:lnTo>
                    <a:pt x="5384" y="4648"/>
                  </a:lnTo>
                  <a:lnTo>
                    <a:pt x="4648" y="4648"/>
                  </a:lnTo>
                  <a:lnTo>
                    <a:pt x="4584" y="4965"/>
                  </a:lnTo>
                  <a:lnTo>
                    <a:pt x="4457" y="5232"/>
                  </a:lnTo>
                  <a:lnTo>
                    <a:pt x="4089" y="5613"/>
                  </a:lnTo>
                  <a:lnTo>
                    <a:pt x="3848" y="5702"/>
                  </a:lnTo>
                  <a:lnTo>
                    <a:pt x="3136" y="5702"/>
                  </a:lnTo>
                  <a:lnTo>
                    <a:pt x="2832" y="5549"/>
                  </a:lnTo>
                  <a:lnTo>
                    <a:pt x="2451" y="4940"/>
                  </a:lnTo>
                  <a:lnTo>
                    <a:pt x="2362" y="4572"/>
                  </a:lnTo>
                  <a:lnTo>
                    <a:pt x="2362" y="3670"/>
                  </a:lnTo>
                  <a:lnTo>
                    <a:pt x="2425" y="3302"/>
                  </a:lnTo>
                  <a:lnTo>
                    <a:pt x="2768" y="2540"/>
                  </a:lnTo>
                  <a:lnTo>
                    <a:pt x="3111" y="2298"/>
                  </a:lnTo>
                  <a:lnTo>
                    <a:pt x="3937" y="2298"/>
                  </a:lnTo>
                  <a:lnTo>
                    <a:pt x="4191" y="2400"/>
                  </a:lnTo>
                  <a:lnTo>
                    <a:pt x="4508" y="2755"/>
                  </a:lnTo>
                  <a:lnTo>
                    <a:pt x="4610" y="2984"/>
                  </a:lnTo>
                  <a:lnTo>
                    <a:pt x="4648" y="3263"/>
                  </a:lnTo>
                  <a:lnTo>
                    <a:pt x="5384" y="3263"/>
                  </a:lnTo>
                  <a:close/>
                </a:path>
                <a:path w="92710" h="24130">
                  <a:moveTo>
                    <a:pt x="10325" y="22364"/>
                  </a:moveTo>
                  <a:lnTo>
                    <a:pt x="5575" y="22364"/>
                  </a:lnTo>
                  <a:lnTo>
                    <a:pt x="5575" y="22783"/>
                  </a:lnTo>
                  <a:lnTo>
                    <a:pt x="10325" y="22783"/>
                  </a:lnTo>
                  <a:lnTo>
                    <a:pt x="10325" y="22364"/>
                  </a:lnTo>
                  <a:close/>
                </a:path>
                <a:path w="92710" h="24130">
                  <a:moveTo>
                    <a:pt x="10325" y="6858"/>
                  </a:moveTo>
                  <a:lnTo>
                    <a:pt x="5575" y="6858"/>
                  </a:lnTo>
                  <a:lnTo>
                    <a:pt x="5575" y="7289"/>
                  </a:lnTo>
                  <a:lnTo>
                    <a:pt x="10325" y="7289"/>
                  </a:lnTo>
                  <a:lnTo>
                    <a:pt x="10325" y="6858"/>
                  </a:lnTo>
                  <a:close/>
                </a:path>
                <a:path w="92710" h="24130">
                  <a:moveTo>
                    <a:pt x="11633" y="101"/>
                  </a:moveTo>
                  <a:lnTo>
                    <a:pt x="10896" y="101"/>
                  </a:lnTo>
                  <a:lnTo>
                    <a:pt x="10896" y="6223"/>
                  </a:lnTo>
                  <a:lnTo>
                    <a:pt x="11633" y="6223"/>
                  </a:lnTo>
                  <a:lnTo>
                    <a:pt x="11633" y="101"/>
                  </a:lnTo>
                  <a:close/>
                </a:path>
                <a:path w="92710" h="24130">
                  <a:moveTo>
                    <a:pt x="14554" y="21717"/>
                  </a:moveTo>
                  <a:lnTo>
                    <a:pt x="12738" y="18923"/>
                  </a:lnTo>
                  <a:lnTo>
                    <a:pt x="14452" y="17259"/>
                  </a:lnTo>
                  <a:lnTo>
                    <a:pt x="13500" y="17259"/>
                  </a:lnTo>
                  <a:lnTo>
                    <a:pt x="11569" y="19151"/>
                  </a:lnTo>
                  <a:lnTo>
                    <a:pt x="11569" y="15608"/>
                  </a:lnTo>
                  <a:lnTo>
                    <a:pt x="10858" y="15608"/>
                  </a:lnTo>
                  <a:lnTo>
                    <a:pt x="10858" y="21717"/>
                  </a:lnTo>
                  <a:lnTo>
                    <a:pt x="11569" y="21717"/>
                  </a:lnTo>
                  <a:lnTo>
                    <a:pt x="11569" y="20040"/>
                  </a:lnTo>
                  <a:lnTo>
                    <a:pt x="12204" y="19469"/>
                  </a:lnTo>
                  <a:lnTo>
                    <a:pt x="13589" y="21717"/>
                  </a:lnTo>
                  <a:lnTo>
                    <a:pt x="14554" y="21717"/>
                  </a:lnTo>
                  <a:close/>
                </a:path>
                <a:path w="92710" h="24130">
                  <a:moveTo>
                    <a:pt x="16776" y="5689"/>
                  </a:moveTo>
                  <a:lnTo>
                    <a:pt x="16421" y="5715"/>
                  </a:lnTo>
                  <a:lnTo>
                    <a:pt x="16281" y="3949"/>
                  </a:lnTo>
                  <a:lnTo>
                    <a:pt x="16179" y="2286"/>
                  </a:lnTo>
                  <a:lnTo>
                    <a:pt x="16116" y="2146"/>
                  </a:lnTo>
                  <a:lnTo>
                    <a:pt x="15532" y="1803"/>
                  </a:lnTo>
                  <a:lnTo>
                    <a:pt x="15532" y="3949"/>
                  </a:lnTo>
                  <a:lnTo>
                    <a:pt x="15532" y="5016"/>
                  </a:lnTo>
                  <a:lnTo>
                    <a:pt x="15316" y="5346"/>
                  </a:lnTo>
                  <a:lnTo>
                    <a:pt x="14655" y="5664"/>
                  </a:lnTo>
                  <a:lnTo>
                    <a:pt x="14401" y="5727"/>
                  </a:lnTo>
                  <a:lnTo>
                    <a:pt x="13919" y="5727"/>
                  </a:lnTo>
                  <a:lnTo>
                    <a:pt x="13792" y="5689"/>
                  </a:lnTo>
                  <a:lnTo>
                    <a:pt x="13576" y="5549"/>
                  </a:lnTo>
                  <a:lnTo>
                    <a:pt x="13449" y="4533"/>
                  </a:lnTo>
                  <a:lnTo>
                    <a:pt x="13817" y="4330"/>
                  </a:lnTo>
                  <a:lnTo>
                    <a:pt x="14020" y="4279"/>
                  </a:lnTo>
                  <a:lnTo>
                    <a:pt x="14884" y="4165"/>
                  </a:lnTo>
                  <a:lnTo>
                    <a:pt x="15316" y="4051"/>
                  </a:lnTo>
                  <a:lnTo>
                    <a:pt x="15532" y="3949"/>
                  </a:lnTo>
                  <a:lnTo>
                    <a:pt x="15532" y="1803"/>
                  </a:lnTo>
                  <a:lnTo>
                    <a:pt x="15036" y="1651"/>
                  </a:lnTo>
                  <a:lnTo>
                    <a:pt x="14058" y="1651"/>
                  </a:lnTo>
                  <a:lnTo>
                    <a:pt x="12788" y="3124"/>
                  </a:lnTo>
                  <a:lnTo>
                    <a:pt x="13487" y="3124"/>
                  </a:lnTo>
                  <a:lnTo>
                    <a:pt x="13576" y="2717"/>
                  </a:lnTo>
                  <a:lnTo>
                    <a:pt x="13830" y="2387"/>
                  </a:lnTo>
                  <a:lnTo>
                    <a:pt x="14109" y="2286"/>
                  </a:lnTo>
                  <a:lnTo>
                    <a:pt x="14833" y="2286"/>
                  </a:lnTo>
                  <a:lnTo>
                    <a:pt x="15087" y="2336"/>
                  </a:lnTo>
                  <a:lnTo>
                    <a:pt x="15455" y="2565"/>
                  </a:lnTo>
                  <a:lnTo>
                    <a:pt x="15443" y="3416"/>
                  </a:lnTo>
                  <a:lnTo>
                    <a:pt x="15316" y="3492"/>
                  </a:lnTo>
                  <a:lnTo>
                    <a:pt x="13538" y="3721"/>
                  </a:lnTo>
                  <a:lnTo>
                    <a:pt x="13208" y="3860"/>
                  </a:lnTo>
                  <a:lnTo>
                    <a:pt x="12674" y="4330"/>
                  </a:lnTo>
                  <a:lnTo>
                    <a:pt x="12776" y="5829"/>
                  </a:lnTo>
                  <a:lnTo>
                    <a:pt x="13195" y="6223"/>
                  </a:lnTo>
                  <a:lnTo>
                    <a:pt x="13550" y="6362"/>
                  </a:lnTo>
                  <a:lnTo>
                    <a:pt x="14312" y="6362"/>
                  </a:lnTo>
                  <a:lnTo>
                    <a:pt x="14617" y="6286"/>
                  </a:lnTo>
                  <a:lnTo>
                    <a:pt x="15189" y="5994"/>
                  </a:lnTo>
                  <a:lnTo>
                    <a:pt x="15417" y="5829"/>
                  </a:lnTo>
                  <a:lnTo>
                    <a:pt x="15570" y="5626"/>
                  </a:lnTo>
                  <a:lnTo>
                    <a:pt x="15671" y="5994"/>
                  </a:lnTo>
                  <a:lnTo>
                    <a:pt x="15811" y="6223"/>
                  </a:lnTo>
                  <a:lnTo>
                    <a:pt x="16002" y="6311"/>
                  </a:lnTo>
                  <a:lnTo>
                    <a:pt x="16357" y="6311"/>
                  </a:lnTo>
                  <a:lnTo>
                    <a:pt x="16738" y="6248"/>
                  </a:lnTo>
                  <a:lnTo>
                    <a:pt x="16776" y="5715"/>
                  </a:lnTo>
                  <a:close/>
                </a:path>
                <a:path w="92710" h="24130">
                  <a:moveTo>
                    <a:pt x="18961" y="19723"/>
                  </a:moveTo>
                  <a:lnTo>
                    <a:pt x="18948" y="19126"/>
                  </a:lnTo>
                  <a:lnTo>
                    <a:pt x="18859" y="18554"/>
                  </a:lnTo>
                  <a:lnTo>
                    <a:pt x="18732" y="18186"/>
                  </a:lnTo>
                  <a:lnTo>
                    <a:pt x="18491" y="17818"/>
                  </a:lnTo>
                  <a:lnTo>
                    <a:pt x="18211" y="17526"/>
                  </a:lnTo>
                  <a:lnTo>
                    <a:pt x="18186" y="19126"/>
                  </a:lnTo>
                  <a:lnTo>
                    <a:pt x="15697" y="19126"/>
                  </a:lnTo>
                  <a:lnTo>
                    <a:pt x="15722" y="18808"/>
                  </a:lnTo>
                  <a:lnTo>
                    <a:pt x="15836" y="18427"/>
                  </a:lnTo>
                  <a:lnTo>
                    <a:pt x="16306" y="17932"/>
                  </a:lnTo>
                  <a:lnTo>
                    <a:pt x="16598" y="17818"/>
                  </a:lnTo>
                  <a:lnTo>
                    <a:pt x="17424" y="17818"/>
                  </a:lnTo>
                  <a:lnTo>
                    <a:pt x="17767" y="17995"/>
                  </a:lnTo>
                  <a:lnTo>
                    <a:pt x="18021" y="18440"/>
                  </a:lnTo>
                  <a:lnTo>
                    <a:pt x="18135" y="18745"/>
                  </a:lnTo>
                  <a:lnTo>
                    <a:pt x="18186" y="19126"/>
                  </a:lnTo>
                  <a:lnTo>
                    <a:pt x="18186" y="17526"/>
                  </a:lnTo>
                  <a:lnTo>
                    <a:pt x="17614" y="17233"/>
                  </a:lnTo>
                  <a:lnTo>
                    <a:pt x="17310" y="17157"/>
                  </a:lnTo>
                  <a:lnTo>
                    <a:pt x="16357" y="17157"/>
                  </a:lnTo>
                  <a:lnTo>
                    <a:pt x="15849" y="17386"/>
                  </a:lnTo>
                  <a:lnTo>
                    <a:pt x="15074" y="18275"/>
                  </a:lnTo>
                  <a:lnTo>
                    <a:pt x="14986" y="18554"/>
                  </a:lnTo>
                  <a:lnTo>
                    <a:pt x="15074" y="20866"/>
                  </a:lnTo>
                  <a:lnTo>
                    <a:pt x="15849" y="21666"/>
                  </a:lnTo>
                  <a:lnTo>
                    <a:pt x="16319" y="21869"/>
                  </a:lnTo>
                  <a:lnTo>
                    <a:pt x="17094" y="21869"/>
                  </a:lnTo>
                  <a:lnTo>
                    <a:pt x="18884" y="20320"/>
                  </a:lnTo>
                  <a:lnTo>
                    <a:pt x="18148" y="20320"/>
                  </a:lnTo>
                  <a:lnTo>
                    <a:pt x="18084" y="20535"/>
                  </a:lnTo>
                  <a:lnTo>
                    <a:pt x="18008" y="20688"/>
                  </a:lnTo>
                  <a:lnTo>
                    <a:pt x="17640" y="21094"/>
                  </a:lnTo>
                  <a:lnTo>
                    <a:pt x="17322" y="21221"/>
                  </a:lnTo>
                  <a:lnTo>
                    <a:pt x="16510" y="21221"/>
                  </a:lnTo>
                  <a:lnTo>
                    <a:pt x="16230" y="21094"/>
                  </a:lnTo>
                  <a:lnTo>
                    <a:pt x="15798" y="20535"/>
                  </a:lnTo>
                  <a:lnTo>
                    <a:pt x="15684" y="19723"/>
                  </a:lnTo>
                  <a:lnTo>
                    <a:pt x="18961" y="19723"/>
                  </a:lnTo>
                  <a:close/>
                </a:path>
                <a:path w="92710" h="24130">
                  <a:moveTo>
                    <a:pt x="21132" y="2908"/>
                  </a:moveTo>
                  <a:lnTo>
                    <a:pt x="21082" y="2565"/>
                  </a:lnTo>
                  <a:lnTo>
                    <a:pt x="20739" y="1879"/>
                  </a:lnTo>
                  <a:lnTo>
                    <a:pt x="20307" y="1663"/>
                  </a:lnTo>
                  <a:lnTo>
                    <a:pt x="19380" y="1663"/>
                  </a:lnTo>
                  <a:lnTo>
                    <a:pt x="19126" y="1714"/>
                  </a:lnTo>
                  <a:lnTo>
                    <a:pt x="18656" y="1943"/>
                  </a:lnTo>
                  <a:lnTo>
                    <a:pt x="18427" y="2133"/>
                  </a:lnTo>
                  <a:lnTo>
                    <a:pt x="18211" y="2400"/>
                  </a:lnTo>
                  <a:lnTo>
                    <a:pt x="18211" y="1765"/>
                  </a:lnTo>
                  <a:lnTo>
                    <a:pt x="17500" y="1765"/>
                  </a:lnTo>
                  <a:lnTo>
                    <a:pt x="17500" y="6223"/>
                  </a:lnTo>
                  <a:lnTo>
                    <a:pt x="18249" y="6223"/>
                  </a:lnTo>
                  <a:lnTo>
                    <a:pt x="18249" y="3594"/>
                  </a:lnTo>
                  <a:lnTo>
                    <a:pt x="18275" y="3365"/>
                  </a:lnTo>
                  <a:lnTo>
                    <a:pt x="19354" y="2336"/>
                  </a:lnTo>
                  <a:lnTo>
                    <a:pt x="19875" y="2336"/>
                  </a:lnTo>
                  <a:lnTo>
                    <a:pt x="20116" y="2476"/>
                  </a:lnTo>
                  <a:lnTo>
                    <a:pt x="20332" y="2921"/>
                  </a:lnTo>
                  <a:lnTo>
                    <a:pt x="20370" y="3136"/>
                  </a:lnTo>
                  <a:lnTo>
                    <a:pt x="20370" y="6223"/>
                  </a:lnTo>
                  <a:lnTo>
                    <a:pt x="21132" y="6223"/>
                  </a:lnTo>
                  <a:lnTo>
                    <a:pt x="21132" y="2908"/>
                  </a:lnTo>
                  <a:close/>
                </a:path>
                <a:path w="92710" h="24130">
                  <a:moveTo>
                    <a:pt x="23482" y="17259"/>
                  </a:moveTo>
                  <a:lnTo>
                    <a:pt x="22656" y="17259"/>
                  </a:lnTo>
                  <a:lnTo>
                    <a:pt x="21450" y="20891"/>
                  </a:lnTo>
                  <a:lnTo>
                    <a:pt x="20256" y="17259"/>
                  </a:lnTo>
                  <a:lnTo>
                    <a:pt x="19405" y="17259"/>
                  </a:lnTo>
                  <a:lnTo>
                    <a:pt x="21056" y="21844"/>
                  </a:lnTo>
                  <a:lnTo>
                    <a:pt x="20739" y="22618"/>
                  </a:lnTo>
                  <a:lnTo>
                    <a:pt x="20624" y="22771"/>
                  </a:lnTo>
                  <a:lnTo>
                    <a:pt x="20497" y="22860"/>
                  </a:lnTo>
                  <a:lnTo>
                    <a:pt x="20154" y="22872"/>
                  </a:lnTo>
                  <a:lnTo>
                    <a:pt x="19812" y="22796"/>
                  </a:lnTo>
                  <a:lnTo>
                    <a:pt x="19812" y="23482"/>
                  </a:lnTo>
                  <a:lnTo>
                    <a:pt x="20027" y="23533"/>
                  </a:lnTo>
                  <a:lnTo>
                    <a:pt x="20701" y="23545"/>
                  </a:lnTo>
                  <a:lnTo>
                    <a:pt x="21005" y="23418"/>
                  </a:lnTo>
                  <a:lnTo>
                    <a:pt x="21361" y="22910"/>
                  </a:lnTo>
                  <a:lnTo>
                    <a:pt x="21666" y="22225"/>
                  </a:lnTo>
                  <a:lnTo>
                    <a:pt x="22275" y="20599"/>
                  </a:lnTo>
                  <a:lnTo>
                    <a:pt x="23482" y="17259"/>
                  </a:lnTo>
                  <a:close/>
                </a:path>
                <a:path w="92710" h="24130">
                  <a:moveTo>
                    <a:pt x="25857" y="1803"/>
                  </a:moveTo>
                  <a:lnTo>
                    <a:pt x="25171" y="1803"/>
                  </a:lnTo>
                  <a:lnTo>
                    <a:pt x="25171" y="2362"/>
                  </a:lnTo>
                  <a:lnTo>
                    <a:pt x="25057" y="2222"/>
                  </a:lnTo>
                  <a:lnTo>
                    <a:pt x="25057" y="3009"/>
                  </a:lnTo>
                  <a:lnTo>
                    <a:pt x="24955" y="5003"/>
                  </a:lnTo>
                  <a:lnTo>
                    <a:pt x="24765" y="5422"/>
                  </a:lnTo>
                  <a:lnTo>
                    <a:pt x="24384" y="5664"/>
                  </a:lnTo>
                  <a:lnTo>
                    <a:pt x="23507" y="5664"/>
                  </a:lnTo>
                  <a:lnTo>
                    <a:pt x="23228" y="5524"/>
                  </a:lnTo>
                  <a:lnTo>
                    <a:pt x="22821" y="5003"/>
                  </a:lnTo>
                  <a:lnTo>
                    <a:pt x="22783" y="3302"/>
                  </a:lnTo>
                  <a:lnTo>
                    <a:pt x="23063" y="2590"/>
                  </a:lnTo>
                  <a:lnTo>
                    <a:pt x="23418" y="2336"/>
                  </a:lnTo>
                  <a:lnTo>
                    <a:pt x="24307" y="2336"/>
                  </a:lnTo>
                  <a:lnTo>
                    <a:pt x="24599" y="2476"/>
                  </a:lnTo>
                  <a:lnTo>
                    <a:pt x="25057" y="3009"/>
                  </a:lnTo>
                  <a:lnTo>
                    <a:pt x="25057" y="2222"/>
                  </a:lnTo>
                  <a:lnTo>
                    <a:pt x="24879" y="2032"/>
                  </a:lnTo>
                  <a:lnTo>
                    <a:pt x="24472" y="1765"/>
                  </a:lnTo>
                  <a:lnTo>
                    <a:pt x="24168" y="1676"/>
                  </a:lnTo>
                  <a:lnTo>
                    <a:pt x="23304" y="1676"/>
                  </a:lnTo>
                  <a:lnTo>
                    <a:pt x="22860" y="1892"/>
                  </a:lnTo>
                  <a:lnTo>
                    <a:pt x="22123" y="2743"/>
                  </a:lnTo>
                  <a:lnTo>
                    <a:pt x="22047" y="3009"/>
                  </a:lnTo>
                  <a:lnTo>
                    <a:pt x="22123" y="5422"/>
                  </a:lnTo>
                  <a:lnTo>
                    <a:pt x="22847" y="6096"/>
                  </a:lnTo>
                  <a:lnTo>
                    <a:pt x="23279" y="6273"/>
                  </a:lnTo>
                  <a:lnTo>
                    <a:pt x="24104" y="6273"/>
                  </a:lnTo>
                  <a:lnTo>
                    <a:pt x="25133" y="5600"/>
                  </a:lnTo>
                  <a:lnTo>
                    <a:pt x="25031" y="6769"/>
                  </a:lnTo>
                  <a:lnTo>
                    <a:pt x="24815" y="7277"/>
                  </a:lnTo>
                  <a:lnTo>
                    <a:pt x="24434" y="7480"/>
                  </a:lnTo>
                  <a:lnTo>
                    <a:pt x="23495" y="7480"/>
                  </a:lnTo>
                  <a:lnTo>
                    <a:pt x="23228" y="7391"/>
                  </a:lnTo>
                  <a:lnTo>
                    <a:pt x="22948" y="7124"/>
                  </a:lnTo>
                  <a:lnTo>
                    <a:pt x="22847" y="6769"/>
                  </a:lnTo>
                  <a:lnTo>
                    <a:pt x="22085" y="6769"/>
                  </a:lnTo>
                  <a:lnTo>
                    <a:pt x="22161" y="7277"/>
                  </a:lnTo>
                  <a:lnTo>
                    <a:pt x="22313" y="7569"/>
                  </a:lnTo>
                  <a:lnTo>
                    <a:pt x="22961" y="8001"/>
                  </a:lnTo>
                  <a:lnTo>
                    <a:pt x="23368" y="8102"/>
                  </a:lnTo>
                  <a:lnTo>
                    <a:pt x="24714" y="8102"/>
                  </a:lnTo>
                  <a:lnTo>
                    <a:pt x="25298" y="7797"/>
                  </a:lnTo>
                  <a:lnTo>
                    <a:pt x="25463" y="7480"/>
                  </a:lnTo>
                  <a:lnTo>
                    <a:pt x="25768" y="6870"/>
                  </a:lnTo>
                  <a:lnTo>
                    <a:pt x="25857" y="5600"/>
                  </a:lnTo>
                  <a:lnTo>
                    <a:pt x="25857" y="2362"/>
                  </a:lnTo>
                  <a:lnTo>
                    <a:pt x="25857" y="1803"/>
                  </a:lnTo>
                  <a:close/>
                </a:path>
                <a:path w="92710" h="24130">
                  <a:moveTo>
                    <a:pt x="31508" y="15608"/>
                  </a:moveTo>
                  <a:lnTo>
                    <a:pt x="30581" y="15608"/>
                  </a:lnTo>
                  <a:lnTo>
                    <a:pt x="28841" y="20802"/>
                  </a:lnTo>
                  <a:lnTo>
                    <a:pt x="27089" y="15608"/>
                  </a:lnTo>
                  <a:lnTo>
                    <a:pt x="26174" y="15608"/>
                  </a:lnTo>
                  <a:lnTo>
                    <a:pt x="28397" y="21717"/>
                  </a:lnTo>
                  <a:lnTo>
                    <a:pt x="29273" y="21717"/>
                  </a:lnTo>
                  <a:lnTo>
                    <a:pt x="31508" y="15608"/>
                  </a:lnTo>
                  <a:close/>
                </a:path>
                <a:path w="92710" h="24130">
                  <a:moveTo>
                    <a:pt x="34353" y="101"/>
                  </a:moveTo>
                  <a:lnTo>
                    <a:pt x="33426" y="101"/>
                  </a:lnTo>
                  <a:lnTo>
                    <a:pt x="31686" y="5308"/>
                  </a:lnTo>
                  <a:lnTo>
                    <a:pt x="29933" y="101"/>
                  </a:lnTo>
                  <a:lnTo>
                    <a:pt x="29019" y="101"/>
                  </a:lnTo>
                  <a:lnTo>
                    <a:pt x="31254" y="6223"/>
                  </a:lnTo>
                  <a:lnTo>
                    <a:pt x="32118" y="6223"/>
                  </a:lnTo>
                  <a:lnTo>
                    <a:pt x="34353" y="101"/>
                  </a:lnTo>
                  <a:close/>
                </a:path>
                <a:path w="92710" h="24130">
                  <a:moveTo>
                    <a:pt x="37211" y="21717"/>
                  </a:moveTo>
                  <a:lnTo>
                    <a:pt x="36550" y="19888"/>
                  </a:lnTo>
                  <a:lnTo>
                    <a:pt x="36309" y="19215"/>
                  </a:lnTo>
                  <a:lnTo>
                    <a:pt x="35420" y="16764"/>
                  </a:lnTo>
                  <a:lnTo>
                    <a:pt x="35420" y="19215"/>
                  </a:lnTo>
                  <a:lnTo>
                    <a:pt x="33515" y="19215"/>
                  </a:lnTo>
                  <a:lnTo>
                    <a:pt x="34493" y="16510"/>
                  </a:lnTo>
                  <a:lnTo>
                    <a:pt x="35420" y="19215"/>
                  </a:lnTo>
                  <a:lnTo>
                    <a:pt x="35420" y="16764"/>
                  </a:lnTo>
                  <a:lnTo>
                    <a:pt x="35331" y="16510"/>
                  </a:lnTo>
                  <a:lnTo>
                    <a:pt x="35001" y="15608"/>
                  </a:lnTo>
                  <a:lnTo>
                    <a:pt x="34061" y="15608"/>
                  </a:lnTo>
                  <a:lnTo>
                    <a:pt x="31762" y="21717"/>
                  </a:lnTo>
                  <a:lnTo>
                    <a:pt x="32613" y="21717"/>
                  </a:lnTo>
                  <a:lnTo>
                    <a:pt x="33274" y="19888"/>
                  </a:lnTo>
                  <a:lnTo>
                    <a:pt x="35687" y="19888"/>
                  </a:lnTo>
                  <a:lnTo>
                    <a:pt x="36309" y="21717"/>
                  </a:lnTo>
                  <a:lnTo>
                    <a:pt x="37211" y="21717"/>
                  </a:lnTo>
                  <a:close/>
                </a:path>
                <a:path w="92710" h="24130">
                  <a:moveTo>
                    <a:pt x="40068" y="6223"/>
                  </a:moveTo>
                  <a:lnTo>
                    <a:pt x="39408" y="4381"/>
                  </a:lnTo>
                  <a:lnTo>
                    <a:pt x="39154" y="3708"/>
                  </a:lnTo>
                  <a:lnTo>
                    <a:pt x="38277" y="1308"/>
                  </a:lnTo>
                  <a:lnTo>
                    <a:pt x="38277" y="3708"/>
                  </a:lnTo>
                  <a:lnTo>
                    <a:pt x="36360" y="3708"/>
                  </a:lnTo>
                  <a:lnTo>
                    <a:pt x="37350" y="1016"/>
                  </a:lnTo>
                  <a:lnTo>
                    <a:pt x="38277" y="3708"/>
                  </a:lnTo>
                  <a:lnTo>
                    <a:pt x="38277" y="1308"/>
                  </a:lnTo>
                  <a:lnTo>
                    <a:pt x="38176" y="1016"/>
                  </a:lnTo>
                  <a:lnTo>
                    <a:pt x="37846" y="101"/>
                  </a:lnTo>
                  <a:lnTo>
                    <a:pt x="36906" y="101"/>
                  </a:lnTo>
                  <a:lnTo>
                    <a:pt x="34607" y="6223"/>
                  </a:lnTo>
                  <a:lnTo>
                    <a:pt x="35458" y="6223"/>
                  </a:lnTo>
                  <a:lnTo>
                    <a:pt x="36118" y="4381"/>
                  </a:lnTo>
                  <a:lnTo>
                    <a:pt x="38544" y="4381"/>
                  </a:lnTo>
                  <a:lnTo>
                    <a:pt x="39154" y="6223"/>
                  </a:lnTo>
                  <a:lnTo>
                    <a:pt x="40068" y="6223"/>
                  </a:lnTo>
                  <a:close/>
                </a:path>
                <a:path w="92710" h="24130">
                  <a:moveTo>
                    <a:pt x="43141" y="21577"/>
                  </a:moveTo>
                  <a:lnTo>
                    <a:pt x="43014" y="21526"/>
                  </a:lnTo>
                  <a:lnTo>
                    <a:pt x="42837" y="20916"/>
                  </a:lnTo>
                  <a:lnTo>
                    <a:pt x="42710" y="19253"/>
                  </a:lnTo>
                  <a:lnTo>
                    <a:pt x="42595" y="19088"/>
                  </a:lnTo>
                  <a:lnTo>
                    <a:pt x="42468" y="18935"/>
                  </a:lnTo>
                  <a:lnTo>
                    <a:pt x="42291" y="18808"/>
                  </a:lnTo>
                  <a:lnTo>
                    <a:pt x="42049" y="18707"/>
                  </a:lnTo>
                  <a:lnTo>
                    <a:pt x="42329" y="18567"/>
                  </a:lnTo>
                  <a:lnTo>
                    <a:pt x="42519" y="18402"/>
                  </a:lnTo>
                  <a:lnTo>
                    <a:pt x="42773" y="18021"/>
                  </a:lnTo>
                  <a:lnTo>
                    <a:pt x="42799" y="16357"/>
                  </a:lnTo>
                  <a:lnTo>
                    <a:pt x="42633" y="16065"/>
                  </a:lnTo>
                  <a:lnTo>
                    <a:pt x="42075" y="15824"/>
                  </a:lnTo>
                  <a:lnTo>
                    <a:pt x="42075" y="16891"/>
                  </a:lnTo>
                  <a:lnTo>
                    <a:pt x="41960" y="18021"/>
                  </a:lnTo>
                  <a:lnTo>
                    <a:pt x="41503" y="18326"/>
                  </a:lnTo>
                  <a:lnTo>
                    <a:pt x="41198" y="18402"/>
                  </a:lnTo>
                  <a:lnTo>
                    <a:pt x="38900" y="18402"/>
                  </a:lnTo>
                  <a:lnTo>
                    <a:pt x="38900" y="16306"/>
                  </a:lnTo>
                  <a:lnTo>
                    <a:pt x="41198" y="16306"/>
                  </a:lnTo>
                  <a:lnTo>
                    <a:pt x="41427" y="16357"/>
                  </a:lnTo>
                  <a:lnTo>
                    <a:pt x="41922" y="16598"/>
                  </a:lnTo>
                  <a:lnTo>
                    <a:pt x="42075" y="16891"/>
                  </a:lnTo>
                  <a:lnTo>
                    <a:pt x="42075" y="15824"/>
                  </a:lnTo>
                  <a:lnTo>
                    <a:pt x="41757" y="15671"/>
                  </a:lnTo>
                  <a:lnTo>
                    <a:pt x="41363" y="15608"/>
                  </a:lnTo>
                  <a:lnTo>
                    <a:pt x="38074" y="15608"/>
                  </a:lnTo>
                  <a:lnTo>
                    <a:pt x="38074" y="21717"/>
                  </a:lnTo>
                  <a:lnTo>
                    <a:pt x="38900" y="21717"/>
                  </a:lnTo>
                  <a:lnTo>
                    <a:pt x="38900" y="19088"/>
                  </a:lnTo>
                  <a:lnTo>
                    <a:pt x="41122" y="19088"/>
                  </a:lnTo>
                  <a:lnTo>
                    <a:pt x="41363" y="19126"/>
                  </a:lnTo>
                  <a:lnTo>
                    <a:pt x="41808" y="19342"/>
                  </a:lnTo>
                  <a:lnTo>
                    <a:pt x="41897" y="19507"/>
                  </a:lnTo>
                  <a:lnTo>
                    <a:pt x="42024" y="20916"/>
                  </a:lnTo>
                  <a:lnTo>
                    <a:pt x="42138" y="21717"/>
                  </a:lnTo>
                  <a:lnTo>
                    <a:pt x="43141" y="21717"/>
                  </a:lnTo>
                  <a:lnTo>
                    <a:pt x="43141" y="21577"/>
                  </a:lnTo>
                  <a:close/>
                </a:path>
                <a:path w="92710" h="24130">
                  <a:moveTo>
                    <a:pt x="45999" y="6083"/>
                  </a:moveTo>
                  <a:lnTo>
                    <a:pt x="45872" y="6019"/>
                  </a:lnTo>
                  <a:lnTo>
                    <a:pt x="45681" y="5422"/>
                  </a:lnTo>
                  <a:lnTo>
                    <a:pt x="45567" y="3759"/>
                  </a:lnTo>
                  <a:lnTo>
                    <a:pt x="45440" y="3594"/>
                  </a:lnTo>
                  <a:lnTo>
                    <a:pt x="45326" y="3441"/>
                  </a:lnTo>
                  <a:lnTo>
                    <a:pt x="45148" y="3302"/>
                  </a:lnTo>
                  <a:lnTo>
                    <a:pt x="44907" y="3213"/>
                  </a:lnTo>
                  <a:lnTo>
                    <a:pt x="45173" y="3073"/>
                  </a:lnTo>
                  <a:lnTo>
                    <a:pt x="45377" y="2908"/>
                  </a:lnTo>
                  <a:lnTo>
                    <a:pt x="45631" y="2514"/>
                  </a:lnTo>
                  <a:lnTo>
                    <a:pt x="45656" y="863"/>
                  </a:lnTo>
                  <a:lnTo>
                    <a:pt x="45478" y="571"/>
                  </a:lnTo>
                  <a:lnTo>
                    <a:pt x="44919" y="330"/>
                  </a:lnTo>
                  <a:lnTo>
                    <a:pt x="44919" y="1397"/>
                  </a:lnTo>
                  <a:lnTo>
                    <a:pt x="44818" y="2514"/>
                  </a:lnTo>
                  <a:lnTo>
                    <a:pt x="44361" y="2832"/>
                  </a:lnTo>
                  <a:lnTo>
                    <a:pt x="44056" y="2908"/>
                  </a:lnTo>
                  <a:lnTo>
                    <a:pt x="41744" y="2908"/>
                  </a:lnTo>
                  <a:lnTo>
                    <a:pt x="41744" y="812"/>
                  </a:lnTo>
                  <a:lnTo>
                    <a:pt x="44056" y="812"/>
                  </a:lnTo>
                  <a:lnTo>
                    <a:pt x="44284" y="863"/>
                  </a:lnTo>
                  <a:lnTo>
                    <a:pt x="44767" y="1092"/>
                  </a:lnTo>
                  <a:lnTo>
                    <a:pt x="44919" y="1397"/>
                  </a:lnTo>
                  <a:lnTo>
                    <a:pt x="44919" y="330"/>
                  </a:lnTo>
                  <a:lnTo>
                    <a:pt x="44602" y="177"/>
                  </a:lnTo>
                  <a:lnTo>
                    <a:pt x="44221" y="101"/>
                  </a:lnTo>
                  <a:lnTo>
                    <a:pt x="40919" y="101"/>
                  </a:lnTo>
                  <a:lnTo>
                    <a:pt x="40919" y="6223"/>
                  </a:lnTo>
                  <a:lnTo>
                    <a:pt x="41744" y="6223"/>
                  </a:lnTo>
                  <a:lnTo>
                    <a:pt x="41744" y="3594"/>
                  </a:lnTo>
                  <a:lnTo>
                    <a:pt x="43980" y="3594"/>
                  </a:lnTo>
                  <a:lnTo>
                    <a:pt x="44221" y="3632"/>
                  </a:lnTo>
                  <a:lnTo>
                    <a:pt x="44653" y="3848"/>
                  </a:lnTo>
                  <a:lnTo>
                    <a:pt x="44754" y="4013"/>
                  </a:lnTo>
                  <a:lnTo>
                    <a:pt x="44881" y="5422"/>
                  </a:lnTo>
                  <a:lnTo>
                    <a:pt x="44983" y="6223"/>
                  </a:lnTo>
                  <a:lnTo>
                    <a:pt x="45999" y="6223"/>
                  </a:lnTo>
                  <a:lnTo>
                    <a:pt x="45999" y="6083"/>
                  </a:lnTo>
                  <a:close/>
                </a:path>
                <a:path w="92710" h="24130">
                  <a:moveTo>
                    <a:pt x="51549" y="3644"/>
                  </a:moveTo>
                  <a:lnTo>
                    <a:pt x="51282" y="3352"/>
                  </a:lnTo>
                  <a:lnTo>
                    <a:pt x="51104" y="3175"/>
                  </a:lnTo>
                  <a:lnTo>
                    <a:pt x="50876" y="3048"/>
                  </a:lnTo>
                  <a:lnTo>
                    <a:pt x="50850" y="3949"/>
                  </a:lnTo>
                  <a:lnTo>
                    <a:pt x="50774" y="4876"/>
                  </a:lnTo>
                  <a:lnTo>
                    <a:pt x="50419" y="5359"/>
                  </a:lnTo>
                  <a:lnTo>
                    <a:pt x="50063" y="5511"/>
                  </a:lnTo>
                  <a:lnTo>
                    <a:pt x="47764" y="5511"/>
                  </a:lnTo>
                  <a:lnTo>
                    <a:pt x="47764" y="3352"/>
                  </a:lnTo>
                  <a:lnTo>
                    <a:pt x="49758" y="3352"/>
                  </a:lnTo>
                  <a:lnTo>
                    <a:pt x="50038" y="3403"/>
                  </a:lnTo>
                  <a:lnTo>
                    <a:pt x="50647" y="3644"/>
                  </a:lnTo>
                  <a:lnTo>
                    <a:pt x="50850" y="3949"/>
                  </a:lnTo>
                  <a:lnTo>
                    <a:pt x="50850" y="3048"/>
                  </a:lnTo>
                  <a:lnTo>
                    <a:pt x="50558" y="2921"/>
                  </a:lnTo>
                  <a:lnTo>
                    <a:pt x="50774" y="2819"/>
                  </a:lnTo>
                  <a:lnTo>
                    <a:pt x="50939" y="2692"/>
                  </a:lnTo>
                  <a:lnTo>
                    <a:pt x="51206" y="2387"/>
                  </a:lnTo>
                  <a:lnTo>
                    <a:pt x="51282" y="990"/>
                  </a:lnTo>
                  <a:lnTo>
                    <a:pt x="51142" y="800"/>
                  </a:lnTo>
                  <a:lnTo>
                    <a:pt x="50812" y="317"/>
                  </a:lnTo>
                  <a:lnTo>
                    <a:pt x="50533" y="203"/>
                  </a:lnTo>
                  <a:lnTo>
                    <a:pt x="50533" y="1295"/>
                  </a:lnTo>
                  <a:lnTo>
                    <a:pt x="50431" y="2324"/>
                  </a:lnTo>
                  <a:lnTo>
                    <a:pt x="49898" y="2641"/>
                  </a:lnTo>
                  <a:lnTo>
                    <a:pt x="49618" y="2692"/>
                  </a:lnTo>
                  <a:lnTo>
                    <a:pt x="47764" y="2692"/>
                  </a:lnTo>
                  <a:lnTo>
                    <a:pt x="47764" y="800"/>
                  </a:lnTo>
                  <a:lnTo>
                    <a:pt x="49606" y="800"/>
                  </a:lnTo>
                  <a:lnTo>
                    <a:pt x="49885" y="838"/>
                  </a:lnTo>
                  <a:lnTo>
                    <a:pt x="50380" y="1054"/>
                  </a:lnTo>
                  <a:lnTo>
                    <a:pt x="50533" y="1295"/>
                  </a:lnTo>
                  <a:lnTo>
                    <a:pt x="50533" y="203"/>
                  </a:lnTo>
                  <a:lnTo>
                    <a:pt x="50304" y="101"/>
                  </a:lnTo>
                  <a:lnTo>
                    <a:pt x="46964" y="101"/>
                  </a:lnTo>
                  <a:lnTo>
                    <a:pt x="46964" y="6223"/>
                  </a:lnTo>
                  <a:lnTo>
                    <a:pt x="50355" y="6223"/>
                  </a:lnTo>
                  <a:lnTo>
                    <a:pt x="50939" y="5981"/>
                  </a:lnTo>
                  <a:lnTo>
                    <a:pt x="51295" y="5511"/>
                  </a:lnTo>
                  <a:lnTo>
                    <a:pt x="51549" y="5181"/>
                  </a:lnTo>
                  <a:lnTo>
                    <a:pt x="51549" y="3644"/>
                  </a:lnTo>
                  <a:close/>
                </a:path>
                <a:path w="92710" h="24130">
                  <a:moveTo>
                    <a:pt x="53682" y="101"/>
                  </a:moveTo>
                  <a:lnTo>
                    <a:pt x="52857" y="101"/>
                  </a:lnTo>
                  <a:lnTo>
                    <a:pt x="52857" y="6223"/>
                  </a:lnTo>
                  <a:lnTo>
                    <a:pt x="53682" y="6223"/>
                  </a:lnTo>
                  <a:lnTo>
                    <a:pt x="53682" y="101"/>
                  </a:lnTo>
                  <a:close/>
                </a:path>
                <a:path w="92710" h="24130">
                  <a:moveTo>
                    <a:pt x="59880" y="101"/>
                  </a:moveTo>
                  <a:lnTo>
                    <a:pt x="59093" y="101"/>
                  </a:lnTo>
                  <a:lnTo>
                    <a:pt x="59093" y="5054"/>
                  </a:lnTo>
                  <a:lnTo>
                    <a:pt x="56007" y="101"/>
                  </a:lnTo>
                  <a:lnTo>
                    <a:pt x="55029" y="101"/>
                  </a:lnTo>
                  <a:lnTo>
                    <a:pt x="55029" y="6223"/>
                  </a:lnTo>
                  <a:lnTo>
                    <a:pt x="55829" y="6223"/>
                  </a:lnTo>
                  <a:lnTo>
                    <a:pt x="55829" y="1270"/>
                  </a:lnTo>
                  <a:lnTo>
                    <a:pt x="58953" y="6223"/>
                  </a:lnTo>
                  <a:lnTo>
                    <a:pt x="59880" y="6223"/>
                  </a:lnTo>
                  <a:lnTo>
                    <a:pt x="59880" y="101"/>
                  </a:lnTo>
                  <a:close/>
                </a:path>
                <a:path w="92710" h="24130">
                  <a:moveTo>
                    <a:pt x="66116" y="6223"/>
                  </a:moveTo>
                  <a:lnTo>
                    <a:pt x="65455" y="4381"/>
                  </a:lnTo>
                  <a:lnTo>
                    <a:pt x="65214" y="3708"/>
                  </a:lnTo>
                  <a:lnTo>
                    <a:pt x="64325" y="1295"/>
                  </a:lnTo>
                  <a:lnTo>
                    <a:pt x="64325" y="3708"/>
                  </a:lnTo>
                  <a:lnTo>
                    <a:pt x="62407" y="3708"/>
                  </a:lnTo>
                  <a:lnTo>
                    <a:pt x="63398" y="1016"/>
                  </a:lnTo>
                  <a:lnTo>
                    <a:pt x="64325" y="3708"/>
                  </a:lnTo>
                  <a:lnTo>
                    <a:pt x="64325" y="1295"/>
                  </a:lnTo>
                  <a:lnTo>
                    <a:pt x="64223" y="1016"/>
                  </a:lnTo>
                  <a:lnTo>
                    <a:pt x="63906" y="101"/>
                  </a:lnTo>
                  <a:lnTo>
                    <a:pt x="62966" y="101"/>
                  </a:lnTo>
                  <a:lnTo>
                    <a:pt x="60655" y="6223"/>
                  </a:lnTo>
                  <a:lnTo>
                    <a:pt x="61506" y="6223"/>
                  </a:lnTo>
                  <a:lnTo>
                    <a:pt x="62166" y="4381"/>
                  </a:lnTo>
                  <a:lnTo>
                    <a:pt x="64592" y="4381"/>
                  </a:lnTo>
                  <a:lnTo>
                    <a:pt x="65214" y="6223"/>
                  </a:lnTo>
                  <a:lnTo>
                    <a:pt x="66116" y="6223"/>
                  </a:lnTo>
                  <a:close/>
                </a:path>
                <a:path w="92710" h="24130">
                  <a:moveTo>
                    <a:pt x="72047" y="6083"/>
                  </a:moveTo>
                  <a:lnTo>
                    <a:pt x="71920" y="6019"/>
                  </a:lnTo>
                  <a:lnTo>
                    <a:pt x="71729" y="5422"/>
                  </a:lnTo>
                  <a:lnTo>
                    <a:pt x="71615" y="3759"/>
                  </a:lnTo>
                  <a:lnTo>
                    <a:pt x="71488" y="3594"/>
                  </a:lnTo>
                  <a:lnTo>
                    <a:pt x="71374" y="3441"/>
                  </a:lnTo>
                  <a:lnTo>
                    <a:pt x="71196" y="3302"/>
                  </a:lnTo>
                  <a:lnTo>
                    <a:pt x="70954" y="3213"/>
                  </a:lnTo>
                  <a:lnTo>
                    <a:pt x="71221" y="3073"/>
                  </a:lnTo>
                  <a:lnTo>
                    <a:pt x="71424" y="2908"/>
                  </a:lnTo>
                  <a:lnTo>
                    <a:pt x="71678" y="2514"/>
                  </a:lnTo>
                  <a:lnTo>
                    <a:pt x="71704" y="863"/>
                  </a:lnTo>
                  <a:lnTo>
                    <a:pt x="71526" y="571"/>
                  </a:lnTo>
                  <a:lnTo>
                    <a:pt x="70980" y="330"/>
                  </a:lnTo>
                  <a:lnTo>
                    <a:pt x="70980" y="1397"/>
                  </a:lnTo>
                  <a:lnTo>
                    <a:pt x="70866" y="2514"/>
                  </a:lnTo>
                  <a:lnTo>
                    <a:pt x="70408" y="2832"/>
                  </a:lnTo>
                  <a:lnTo>
                    <a:pt x="70104" y="2908"/>
                  </a:lnTo>
                  <a:lnTo>
                    <a:pt x="67792" y="2908"/>
                  </a:lnTo>
                  <a:lnTo>
                    <a:pt x="67792" y="812"/>
                  </a:lnTo>
                  <a:lnTo>
                    <a:pt x="70104" y="812"/>
                  </a:lnTo>
                  <a:lnTo>
                    <a:pt x="70332" y="863"/>
                  </a:lnTo>
                  <a:lnTo>
                    <a:pt x="70815" y="1092"/>
                  </a:lnTo>
                  <a:lnTo>
                    <a:pt x="70980" y="1397"/>
                  </a:lnTo>
                  <a:lnTo>
                    <a:pt x="70980" y="330"/>
                  </a:lnTo>
                  <a:lnTo>
                    <a:pt x="70650" y="177"/>
                  </a:lnTo>
                  <a:lnTo>
                    <a:pt x="70269" y="101"/>
                  </a:lnTo>
                  <a:lnTo>
                    <a:pt x="66967" y="101"/>
                  </a:lnTo>
                  <a:lnTo>
                    <a:pt x="66967" y="6223"/>
                  </a:lnTo>
                  <a:lnTo>
                    <a:pt x="67792" y="6223"/>
                  </a:lnTo>
                  <a:lnTo>
                    <a:pt x="67792" y="3594"/>
                  </a:lnTo>
                  <a:lnTo>
                    <a:pt x="70027" y="3594"/>
                  </a:lnTo>
                  <a:lnTo>
                    <a:pt x="70269" y="3632"/>
                  </a:lnTo>
                  <a:lnTo>
                    <a:pt x="70700" y="3848"/>
                  </a:lnTo>
                  <a:lnTo>
                    <a:pt x="70802" y="4013"/>
                  </a:lnTo>
                  <a:lnTo>
                    <a:pt x="70929" y="5422"/>
                  </a:lnTo>
                  <a:lnTo>
                    <a:pt x="71031" y="6223"/>
                  </a:lnTo>
                  <a:lnTo>
                    <a:pt x="72047" y="6223"/>
                  </a:lnTo>
                  <a:lnTo>
                    <a:pt x="72047" y="6083"/>
                  </a:lnTo>
                  <a:close/>
                </a:path>
                <a:path w="92710" h="24130">
                  <a:moveTo>
                    <a:pt x="78003" y="101"/>
                  </a:moveTo>
                  <a:lnTo>
                    <a:pt x="77038" y="101"/>
                  </a:lnTo>
                  <a:lnTo>
                    <a:pt x="75272" y="3035"/>
                  </a:lnTo>
                  <a:lnTo>
                    <a:pt x="73520" y="101"/>
                  </a:lnTo>
                  <a:lnTo>
                    <a:pt x="72555" y="101"/>
                  </a:lnTo>
                  <a:lnTo>
                    <a:pt x="74866" y="3759"/>
                  </a:lnTo>
                  <a:lnTo>
                    <a:pt x="74866" y="6223"/>
                  </a:lnTo>
                  <a:lnTo>
                    <a:pt x="75692" y="6223"/>
                  </a:lnTo>
                  <a:lnTo>
                    <a:pt x="75692" y="3759"/>
                  </a:lnTo>
                  <a:lnTo>
                    <a:pt x="78003" y="101"/>
                  </a:lnTo>
                  <a:close/>
                </a:path>
                <a:path w="92710" h="24130">
                  <a:moveTo>
                    <a:pt x="80594" y="7962"/>
                  </a:moveTo>
                  <a:lnTo>
                    <a:pt x="80187" y="7188"/>
                  </a:lnTo>
                  <a:lnTo>
                    <a:pt x="79921" y="6591"/>
                  </a:lnTo>
                  <a:lnTo>
                    <a:pt x="79552" y="5524"/>
                  </a:lnTo>
                  <a:lnTo>
                    <a:pt x="79438" y="4787"/>
                  </a:lnTo>
                  <a:lnTo>
                    <a:pt x="79438" y="3175"/>
                  </a:lnTo>
                  <a:lnTo>
                    <a:pt x="79540" y="2476"/>
                  </a:lnTo>
                  <a:lnTo>
                    <a:pt x="79870" y="1473"/>
                  </a:lnTo>
                  <a:lnTo>
                    <a:pt x="80149" y="850"/>
                  </a:lnTo>
                  <a:lnTo>
                    <a:pt x="80581" y="0"/>
                  </a:lnTo>
                  <a:lnTo>
                    <a:pt x="80060" y="0"/>
                  </a:lnTo>
                  <a:lnTo>
                    <a:pt x="79552" y="812"/>
                  </a:lnTo>
                  <a:lnTo>
                    <a:pt x="79209" y="1435"/>
                  </a:lnTo>
                  <a:lnTo>
                    <a:pt x="78778" y="2476"/>
                  </a:lnTo>
                  <a:lnTo>
                    <a:pt x="78651" y="3200"/>
                  </a:lnTo>
                  <a:lnTo>
                    <a:pt x="78663" y="4483"/>
                  </a:lnTo>
                  <a:lnTo>
                    <a:pt x="78765" y="5181"/>
                  </a:lnTo>
                  <a:lnTo>
                    <a:pt x="78867" y="5626"/>
                  </a:lnTo>
                  <a:lnTo>
                    <a:pt x="79133" y="6337"/>
                  </a:lnTo>
                  <a:lnTo>
                    <a:pt x="79248" y="6565"/>
                  </a:lnTo>
                  <a:lnTo>
                    <a:pt x="79336" y="6743"/>
                  </a:lnTo>
                  <a:lnTo>
                    <a:pt x="80086" y="7962"/>
                  </a:lnTo>
                  <a:lnTo>
                    <a:pt x="80594" y="7962"/>
                  </a:lnTo>
                  <a:close/>
                </a:path>
                <a:path w="92710" h="24130">
                  <a:moveTo>
                    <a:pt x="85267" y="4102"/>
                  </a:moveTo>
                  <a:lnTo>
                    <a:pt x="85178" y="3797"/>
                  </a:lnTo>
                  <a:lnTo>
                    <a:pt x="84836" y="3302"/>
                  </a:lnTo>
                  <a:lnTo>
                    <a:pt x="84582" y="3136"/>
                  </a:lnTo>
                  <a:lnTo>
                    <a:pt x="84264" y="3060"/>
                  </a:lnTo>
                  <a:lnTo>
                    <a:pt x="84467" y="2971"/>
                  </a:lnTo>
                  <a:lnTo>
                    <a:pt x="84620" y="2870"/>
                  </a:lnTo>
                  <a:lnTo>
                    <a:pt x="84937" y="2501"/>
                  </a:lnTo>
                  <a:lnTo>
                    <a:pt x="85039" y="2197"/>
                  </a:lnTo>
                  <a:lnTo>
                    <a:pt x="85039" y="1320"/>
                  </a:lnTo>
                  <a:lnTo>
                    <a:pt x="84874" y="927"/>
                  </a:lnTo>
                  <a:lnTo>
                    <a:pt x="84213" y="381"/>
                  </a:lnTo>
                  <a:lnTo>
                    <a:pt x="83743" y="254"/>
                  </a:lnTo>
                  <a:lnTo>
                    <a:pt x="82359" y="254"/>
                  </a:lnTo>
                  <a:lnTo>
                    <a:pt x="81826" y="520"/>
                  </a:lnTo>
                  <a:lnTo>
                    <a:pt x="81343" y="1397"/>
                  </a:lnTo>
                  <a:lnTo>
                    <a:pt x="81254" y="1765"/>
                  </a:lnTo>
                  <a:lnTo>
                    <a:pt x="81254" y="2209"/>
                  </a:lnTo>
                  <a:lnTo>
                    <a:pt x="81991" y="2209"/>
                  </a:lnTo>
                  <a:lnTo>
                    <a:pt x="82016" y="1879"/>
                  </a:lnTo>
                  <a:lnTo>
                    <a:pt x="82067" y="1612"/>
                  </a:lnTo>
                  <a:lnTo>
                    <a:pt x="82359" y="1092"/>
                  </a:lnTo>
                  <a:lnTo>
                    <a:pt x="82715" y="927"/>
                  </a:lnTo>
                  <a:lnTo>
                    <a:pt x="83489" y="927"/>
                  </a:lnTo>
                  <a:lnTo>
                    <a:pt x="83731" y="1016"/>
                  </a:lnTo>
                  <a:lnTo>
                    <a:pt x="84162" y="1333"/>
                  </a:lnTo>
                  <a:lnTo>
                    <a:pt x="84264" y="1562"/>
                  </a:lnTo>
                  <a:lnTo>
                    <a:pt x="84264" y="2260"/>
                  </a:lnTo>
                  <a:lnTo>
                    <a:pt x="84099" y="2540"/>
                  </a:lnTo>
                  <a:lnTo>
                    <a:pt x="83604" y="2781"/>
                  </a:lnTo>
                  <a:lnTo>
                    <a:pt x="83375" y="2832"/>
                  </a:lnTo>
                  <a:lnTo>
                    <a:pt x="83096" y="2832"/>
                  </a:lnTo>
                  <a:lnTo>
                    <a:pt x="82727" y="2806"/>
                  </a:lnTo>
                  <a:lnTo>
                    <a:pt x="82727" y="3467"/>
                  </a:lnTo>
                  <a:lnTo>
                    <a:pt x="83489" y="3454"/>
                  </a:lnTo>
                  <a:lnTo>
                    <a:pt x="83832" y="3543"/>
                  </a:lnTo>
                  <a:lnTo>
                    <a:pt x="84340" y="3873"/>
                  </a:lnTo>
                  <a:lnTo>
                    <a:pt x="84467" y="4152"/>
                  </a:lnTo>
                  <a:lnTo>
                    <a:pt x="84467" y="4902"/>
                  </a:lnTo>
                  <a:lnTo>
                    <a:pt x="84340" y="5168"/>
                  </a:lnTo>
                  <a:lnTo>
                    <a:pt x="83870" y="5588"/>
                  </a:lnTo>
                  <a:lnTo>
                    <a:pt x="83553" y="5702"/>
                  </a:lnTo>
                  <a:lnTo>
                    <a:pt x="82651" y="5702"/>
                  </a:lnTo>
                  <a:lnTo>
                    <a:pt x="82296" y="5537"/>
                  </a:lnTo>
                  <a:lnTo>
                    <a:pt x="81991" y="5054"/>
                  </a:lnTo>
                  <a:lnTo>
                    <a:pt x="81915" y="4775"/>
                  </a:lnTo>
                  <a:lnTo>
                    <a:pt x="81889" y="4381"/>
                  </a:lnTo>
                  <a:lnTo>
                    <a:pt x="81102" y="4381"/>
                  </a:lnTo>
                  <a:lnTo>
                    <a:pt x="81102" y="4940"/>
                  </a:lnTo>
                  <a:lnTo>
                    <a:pt x="81267" y="5410"/>
                  </a:lnTo>
                  <a:lnTo>
                    <a:pt x="81584" y="5803"/>
                  </a:lnTo>
                  <a:lnTo>
                    <a:pt x="81902" y="6184"/>
                  </a:lnTo>
                  <a:lnTo>
                    <a:pt x="82410" y="6375"/>
                  </a:lnTo>
                  <a:lnTo>
                    <a:pt x="83807" y="6375"/>
                  </a:lnTo>
                  <a:lnTo>
                    <a:pt x="84328" y="6197"/>
                  </a:lnTo>
                  <a:lnTo>
                    <a:pt x="85077" y="5486"/>
                  </a:lnTo>
                  <a:lnTo>
                    <a:pt x="85267" y="5016"/>
                  </a:lnTo>
                  <a:lnTo>
                    <a:pt x="85267" y="4102"/>
                  </a:lnTo>
                  <a:close/>
                </a:path>
                <a:path w="92710" h="24130">
                  <a:moveTo>
                    <a:pt x="90030" y="1574"/>
                  </a:moveTo>
                  <a:lnTo>
                    <a:pt x="89865" y="1155"/>
                  </a:lnTo>
                  <a:lnTo>
                    <a:pt x="89242" y="419"/>
                  </a:lnTo>
                  <a:lnTo>
                    <a:pt x="88747" y="241"/>
                  </a:lnTo>
                  <a:lnTo>
                    <a:pt x="87236" y="241"/>
                  </a:lnTo>
                  <a:lnTo>
                    <a:pt x="86664" y="520"/>
                  </a:lnTo>
                  <a:lnTo>
                    <a:pt x="86156" y="1435"/>
                  </a:lnTo>
                  <a:lnTo>
                    <a:pt x="86067" y="1854"/>
                  </a:lnTo>
                  <a:lnTo>
                    <a:pt x="86055" y="2374"/>
                  </a:lnTo>
                  <a:lnTo>
                    <a:pt x="86817" y="2374"/>
                  </a:lnTo>
                  <a:lnTo>
                    <a:pt x="86829" y="2006"/>
                  </a:lnTo>
                  <a:lnTo>
                    <a:pt x="86880" y="1714"/>
                  </a:lnTo>
                  <a:lnTo>
                    <a:pt x="87185" y="1117"/>
                  </a:lnTo>
                  <a:lnTo>
                    <a:pt x="87541" y="927"/>
                  </a:lnTo>
                  <a:lnTo>
                    <a:pt x="88404" y="927"/>
                  </a:lnTo>
                  <a:lnTo>
                    <a:pt x="88684" y="1028"/>
                  </a:lnTo>
                  <a:lnTo>
                    <a:pt x="89090" y="1435"/>
                  </a:lnTo>
                  <a:lnTo>
                    <a:pt x="89192" y="1701"/>
                  </a:lnTo>
                  <a:lnTo>
                    <a:pt x="89192" y="2349"/>
                  </a:lnTo>
                  <a:lnTo>
                    <a:pt x="89090" y="2616"/>
                  </a:lnTo>
                  <a:lnTo>
                    <a:pt x="88722" y="2997"/>
                  </a:lnTo>
                  <a:lnTo>
                    <a:pt x="88455" y="3175"/>
                  </a:lnTo>
                  <a:lnTo>
                    <a:pt x="86779" y="4152"/>
                  </a:lnTo>
                  <a:lnTo>
                    <a:pt x="86410" y="4495"/>
                  </a:lnTo>
                  <a:lnTo>
                    <a:pt x="86233" y="4876"/>
                  </a:lnTo>
                  <a:lnTo>
                    <a:pt x="86042" y="5257"/>
                  </a:lnTo>
                  <a:lnTo>
                    <a:pt x="85940" y="5702"/>
                  </a:lnTo>
                  <a:lnTo>
                    <a:pt x="85902" y="6223"/>
                  </a:lnTo>
                  <a:lnTo>
                    <a:pt x="89992" y="6223"/>
                  </a:lnTo>
                  <a:lnTo>
                    <a:pt x="89992" y="5511"/>
                  </a:lnTo>
                  <a:lnTo>
                    <a:pt x="86741" y="5511"/>
                  </a:lnTo>
                  <a:lnTo>
                    <a:pt x="86817" y="5219"/>
                  </a:lnTo>
                  <a:lnTo>
                    <a:pt x="86995" y="4953"/>
                  </a:lnTo>
                  <a:lnTo>
                    <a:pt x="87426" y="4572"/>
                  </a:lnTo>
                  <a:lnTo>
                    <a:pt x="87642" y="4432"/>
                  </a:lnTo>
                  <a:lnTo>
                    <a:pt x="88988" y="3683"/>
                  </a:lnTo>
                  <a:lnTo>
                    <a:pt x="89331" y="3441"/>
                  </a:lnTo>
                  <a:lnTo>
                    <a:pt x="89865" y="2908"/>
                  </a:lnTo>
                  <a:lnTo>
                    <a:pt x="90030" y="2501"/>
                  </a:lnTo>
                  <a:lnTo>
                    <a:pt x="90030" y="1574"/>
                  </a:lnTo>
                  <a:close/>
                </a:path>
                <a:path w="92710" h="24130">
                  <a:moveTo>
                    <a:pt x="92608" y="3619"/>
                  </a:moveTo>
                  <a:lnTo>
                    <a:pt x="91160" y="0"/>
                  </a:lnTo>
                  <a:lnTo>
                    <a:pt x="90665" y="0"/>
                  </a:lnTo>
                  <a:lnTo>
                    <a:pt x="91071" y="774"/>
                  </a:lnTo>
                  <a:lnTo>
                    <a:pt x="91351" y="1358"/>
                  </a:lnTo>
                  <a:lnTo>
                    <a:pt x="91706" y="2438"/>
                  </a:lnTo>
                  <a:lnTo>
                    <a:pt x="91821" y="3175"/>
                  </a:lnTo>
                  <a:lnTo>
                    <a:pt x="91821" y="4787"/>
                  </a:lnTo>
                  <a:lnTo>
                    <a:pt x="91719" y="5486"/>
                  </a:lnTo>
                  <a:lnTo>
                    <a:pt x="91401" y="6464"/>
                  </a:lnTo>
                  <a:lnTo>
                    <a:pt x="91122" y="7099"/>
                  </a:lnTo>
                  <a:lnTo>
                    <a:pt x="90678" y="7962"/>
                  </a:lnTo>
                  <a:lnTo>
                    <a:pt x="91198" y="7962"/>
                  </a:lnTo>
                  <a:lnTo>
                    <a:pt x="91706" y="7150"/>
                  </a:lnTo>
                  <a:lnTo>
                    <a:pt x="92049" y="6540"/>
                  </a:lnTo>
                  <a:lnTo>
                    <a:pt x="92481" y="5486"/>
                  </a:lnTo>
                  <a:lnTo>
                    <a:pt x="92608" y="4749"/>
                  </a:lnTo>
                  <a:lnTo>
                    <a:pt x="9260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8" name="object 78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3543" y="2428403"/>
              <a:ext cx="8523" cy="24018"/>
            </a:xfrm>
            <a:prstGeom prst="rect">
              <a:avLst/>
            </a:prstGeom>
          </p:spPr>
        </p:pic>
        <p:sp>
          <p:nvSpPr>
            <p:cNvPr id="789" name="object 789"/>
            <p:cNvSpPr/>
            <p:nvPr/>
          </p:nvSpPr>
          <p:spPr>
            <a:xfrm>
              <a:off x="5418036" y="2429192"/>
              <a:ext cx="43180" cy="8255"/>
            </a:xfrm>
            <a:custGeom>
              <a:avLst/>
              <a:gdLst/>
              <a:ahLst/>
              <a:cxnLst/>
              <a:rect l="l" t="t" r="r" b="b"/>
              <a:pathLst>
                <a:path w="43179" h="8255">
                  <a:moveTo>
                    <a:pt x="5422" y="4025"/>
                  </a:moveTo>
                  <a:lnTo>
                    <a:pt x="4622" y="4025"/>
                  </a:lnTo>
                  <a:lnTo>
                    <a:pt x="4533" y="4419"/>
                  </a:lnTo>
                  <a:lnTo>
                    <a:pt x="4406" y="4749"/>
                  </a:lnTo>
                  <a:lnTo>
                    <a:pt x="3911" y="5461"/>
                  </a:lnTo>
                  <a:lnTo>
                    <a:pt x="3454" y="5702"/>
                  </a:lnTo>
                  <a:lnTo>
                    <a:pt x="2171" y="5702"/>
                  </a:lnTo>
                  <a:lnTo>
                    <a:pt x="1676" y="5473"/>
                  </a:lnTo>
                  <a:lnTo>
                    <a:pt x="1016" y="4584"/>
                  </a:lnTo>
                  <a:lnTo>
                    <a:pt x="838" y="4013"/>
                  </a:lnTo>
                  <a:lnTo>
                    <a:pt x="838" y="2413"/>
                  </a:lnTo>
                  <a:lnTo>
                    <a:pt x="1028" y="1765"/>
                  </a:lnTo>
                  <a:lnTo>
                    <a:pt x="1765" y="927"/>
                  </a:lnTo>
                  <a:lnTo>
                    <a:pt x="2260" y="711"/>
                  </a:lnTo>
                  <a:lnTo>
                    <a:pt x="3352" y="711"/>
                  </a:lnTo>
                  <a:lnTo>
                    <a:pt x="3733" y="825"/>
                  </a:lnTo>
                  <a:lnTo>
                    <a:pt x="4279" y="1282"/>
                  </a:lnTo>
                  <a:lnTo>
                    <a:pt x="4470" y="1600"/>
                  </a:lnTo>
                  <a:lnTo>
                    <a:pt x="4559" y="1993"/>
                  </a:lnTo>
                  <a:lnTo>
                    <a:pt x="5359" y="1993"/>
                  </a:lnTo>
                  <a:lnTo>
                    <a:pt x="3619" y="0"/>
                  </a:lnTo>
                  <a:lnTo>
                    <a:pt x="1943" y="0"/>
                  </a:lnTo>
                  <a:lnTo>
                    <a:pt x="1231" y="304"/>
                  </a:lnTo>
                  <a:lnTo>
                    <a:pt x="241" y="1511"/>
                  </a:lnTo>
                  <a:lnTo>
                    <a:pt x="0" y="2247"/>
                  </a:lnTo>
                  <a:lnTo>
                    <a:pt x="0" y="4343"/>
                  </a:lnTo>
                  <a:lnTo>
                    <a:pt x="317" y="5219"/>
                  </a:lnTo>
                  <a:lnTo>
                    <a:pt x="1435" y="6210"/>
                  </a:lnTo>
                  <a:lnTo>
                    <a:pt x="2032" y="6426"/>
                  </a:lnTo>
                  <a:lnTo>
                    <a:pt x="3568" y="6426"/>
                  </a:lnTo>
                  <a:lnTo>
                    <a:pt x="4216" y="6159"/>
                  </a:lnTo>
                  <a:lnTo>
                    <a:pt x="5118" y="5207"/>
                  </a:lnTo>
                  <a:lnTo>
                    <a:pt x="5346" y="4673"/>
                  </a:lnTo>
                  <a:lnTo>
                    <a:pt x="5422" y="4025"/>
                  </a:lnTo>
                  <a:close/>
                </a:path>
                <a:path w="43179" h="8255">
                  <a:moveTo>
                    <a:pt x="11303" y="165"/>
                  </a:moveTo>
                  <a:lnTo>
                    <a:pt x="10464" y="165"/>
                  </a:lnTo>
                  <a:lnTo>
                    <a:pt x="10464" y="2679"/>
                  </a:lnTo>
                  <a:lnTo>
                    <a:pt x="7289" y="2679"/>
                  </a:lnTo>
                  <a:lnTo>
                    <a:pt x="7289" y="165"/>
                  </a:lnTo>
                  <a:lnTo>
                    <a:pt x="6451" y="165"/>
                  </a:lnTo>
                  <a:lnTo>
                    <a:pt x="6451" y="6273"/>
                  </a:lnTo>
                  <a:lnTo>
                    <a:pt x="7289" y="6273"/>
                  </a:lnTo>
                  <a:lnTo>
                    <a:pt x="7289" y="3416"/>
                  </a:lnTo>
                  <a:lnTo>
                    <a:pt x="10464" y="3416"/>
                  </a:lnTo>
                  <a:lnTo>
                    <a:pt x="10464" y="6273"/>
                  </a:lnTo>
                  <a:lnTo>
                    <a:pt x="11303" y="6273"/>
                  </a:lnTo>
                  <a:lnTo>
                    <a:pt x="11303" y="165"/>
                  </a:lnTo>
                  <a:close/>
                </a:path>
                <a:path w="43179" h="8255">
                  <a:moveTo>
                    <a:pt x="17513" y="6273"/>
                  </a:moveTo>
                  <a:lnTo>
                    <a:pt x="16852" y="4445"/>
                  </a:lnTo>
                  <a:lnTo>
                    <a:pt x="16611" y="3771"/>
                  </a:lnTo>
                  <a:lnTo>
                    <a:pt x="15722" y="1320"/>
                  </a:lnTo>
                  <a:lnTo>
                    <a:pt x="15722" y="3771"/>
                  </a:lnTo>
                  <a:lnTo>
                    <a:pt x="13804" y="3771"/>
                  </a:lnTo>
                  <a:lnTo>
                    <a:pt x="14795" y="1066"/>
                  </a:lnTo>
                  <a:lnTo>
                    <a:pt x="15722" y="3771"/>
                  </a:lnTo>
                  <a:lnTo>
                    <a:pt x="15722" y="1320"/>
                  </a:lnTo>
                  <a:lnTo>
                    <a:pt x="15633" y="1066"/>
                  </a:lnTo>
                  <a:lnTo>
                    <a:pt x="15303" y="165"/>
                  </a:lnTo>
                  <a:lnTo>
                    <a:pt x="14363" y="165"/>
                  </a:lnTo>
                  <a:lnTo>
                    <a:pt x="12052" y="6273"/>
                  </a:lnTo>
                  <a:lnTo>
                    <a:pt x="12903" y="6273"/>
                  </a:lnTo>
                  <a:lnTo>
                    <a:pt x="13563" y="4445"/>
                  </a:lnTo>
                  <a:lnTo>
                    <a:pt x="15989" y="4445"/>
                  </a:lnTo>
                  <a:lnTo>
                    <a:pt x="16611" y="6273"/>
                  </a:lnTo>
                  <a:lnTo>
                    <a:pt x="17513" y="6273"/>
                  </a:lnTo>
                  <a:close/>
                </a:path>
                <a:path w="43179" h="8255">
                  <a:moveTo>
                    <a:pt x="23444" y="6134"/>
                  </a:moveTo>
                  <a:lnTo>
                    <a:pt x="23317" y="6083"/>
                  </a:lnTo>
                  <a:lnTo>
                    <a:pt x="23126" y="5473"/>
                  </a:lnTo>
                  <a:lnTo>
                    <a:pt x="23012" y="3810"/>
                  </a:lnTo>
                  <a:lnTo>
                    <a:pt x="22898" y="3644"/>
                  </a:lnTo>
                  <a:lnTo>
                    <a:pt x="22771" y="3492"/>
                  </a:lnTo>
                  <a:lnTo>
                    <a:pt x="22593" y="3365"/>
                  </a:lnTo>
                  <a:lnTo>
                    <a:pt x="22352" y="3263"/>
                  </a:lnTo>
                  <a:lnTo>
                    <a:pt x="22618" y="3124"/>
                  </a:lnTo>
                  <a:lnTo>
                    <a:pt x="22821" y="2959"/>
                  </a:lnTo>
                  <a:lnTo>
                    <a:pt x="23075" y="2578"/>
                  </a:lnTo>
                  <a:lnTo>
                    <a:pt x="23101" y="914"/>
                  </a:lnTo>
                  <a:lnTo>
                    <a:pt x="22923" y="622"/>
                  </a:lnTo>
                  <a:lnTo>
                    <a:pt x="22377" y="381"/>
                  </a:lnTo>
                  <a:lnTo>
                    <a:pt x="22377" y="1447"/>
                  </a:lnTo>
                  <a:lnTo>
                    <a:pt x="22263" y="2578"/>
                  </a:lnTo>
                  <a:lnTo>
                    <a:pt x="21805" y="2882"/>
                  </a:lnTo>
                  <a:lnTo>
                    <a:pt x="21501" y="2959"/>
                  </a:lnTo>
                  <a:lnTo>
                    <a:pt x="19189" y="2959"/>
                  </a:lnTo>
                  <a:lnTo>
                    <a:pt x="19189" y="863"/>
                  </a:lnTo>
                  <a:lnTo>
                    <a:pt x="21501" y="863"/>
                  </a:lnTo>
                  <a:lnTo>
                    <a:pt x="21729" y="914"/>
                  </a:lnTo>
                  <a:lnTo>
                    <a:pt x="22212" y="1155"/>
                  </a:lnTo>
                  <a:lnTo>
                    <a:pt x="22377" y="1447"/>
                  </a:lnTo>
                  <a:lnTo>
                    <a:pt x="22377" y="381"/>
                  </a:lnTo>
                  <a:lnTo>
                    <a:pt x="22047" y="228"/>
                  </a:lnTo>
                  <a:lnTo>
                    <a:pt x="21666" y="165"/>
                  </a:lnTo>
                  <a:lnTo>
                    <a:pt x="18364" y="165"/>
                  </a:lnTo>
                  <a:lnTo>
                    <a:pt x="18364" y="6273"/>
                  </a:lnTo>
                  <a:lnTo>
                    <a:pt x="19189" y="6273"/>
                  </a:lnTo>
                  <a:lnTo>
                    <a:pt x="19189" y="3644"/>
                  </a:lnTo>
                  <a:lnTo>
                    <a:pt x="21424" y="3644"/>
                  </a:lnTo>
                  <a:lnTo>
                    <a:pt x="21666" y="3683"/>
                  </a:lnTo>
                  <a:lnTo>
                    <a:pt x="22110" y="3898"/>
                  </a:lnTo>
                  <a:lnTo>
                    <a:pt x="22199" y="4064"/>
                  </a:lnTo>
                  <a:lnTo>
                    <a:pt x="22326" y="5473"/>
                  </a:lnTo>
                  <a:lnTo>
                    <a:pt x="22428" y="6273"/>
                  </a:lnTo>
                  <a:lnTo>
                    <a:pt x="23444" y="6273"/>
                  </a:lnTo>
                  <a:lnTo>
                    <a:pt x="23444" y="6134"/>
                  </a:lnTo>
                  <a:close/>
                </a:path>
                <a:path w="43179" h="8255">
                  <a:moveTo>
                    <a:pt x="26314" y="8013"/>
                  </a:moveTo>
                  <a:lnTo>
                    <a:pt x="25895" y="7239"/>
                  </a:lnTo>
                  <a:lnTo>
                    <a:pt x="25628" y="6654"/>
                  </a:lnTo>
                  <a:lnTo>
                    <a:pt x="25260" y="5575"/>
                  </a:lnTo>
                  <a:lnTo>
                    <a:pt x="25158" y="4838"/>
                  </a:lnTo>
                  <a:lnTo>
                    <a:pt x="25158" y="3238"/>
                  </a:lnTo>
                  <a:lnTo>
                    <a:pt x="25247" y="2540"/>
                  </a:lnTo>
                  <a:lnTo>
                    <a:pt x="25577" y="1524"/>
                  </a:lnTo>
                  <a:lnTo>
                    <a:pt x="25857" y="901"/>
                  </a:lnTo>
                  <a:lnTo>
                    <a:pt x="26301" y="63"/>
                  </a:lnTo>
                  <a:lnTo>
                    <a:pt x="25781" y="63"/>
                  </a:lnTo>
                  <a:lnTo>
                    <a:pt x="25260" y="863"/>
                  </a:lnTo>
                  <a:lnTo>
                    <a:pt x="24917" y="1485"/>
                  </a:lnTo>
                  <a:lnTo>
                    <a:pt x="24498" y="2527"/>
                  </a:lnTo>
                  <a:lnTo>
                    <a:pt x="24371" y="3263"/>
                  </a:lnTo>
                  <a:lnTo>
                    <a:pt x="24384" y="4533"/>
                  </a:lnTo>
                  <a:lnTo>
                    <a:pt x="25057" y="6794"/>
                  </a:lnTo>
                  <a:lnTo>
                    <a:pt x="25806" y="8013"/>
                  </a:lnTo>
                  <a:lnTo>
                    <a:pt x="26314" y="8013"/>
                  </a:lnTo>
                  <a:close/>
                </a:path>
                <a:path w="43179" h="8255">
                  <a:moveTo>
                    <a:pt x="31000" y="1625"/>
                  </a:moveTo>
                  <a:lnTo>
                    <a:pt x="30848" y="1206"/>
                  </a:lnTo>
                  <a:lnTo>
                    <a:pt x="30213" y="469"/>
                  </a:lnTo>
                  <a:lnTo>
                    <a:pt x="29718" y="292"/>
                  </a:lnTo>
                  <a:lnTo>
                    <a:pt x="28206" y="292"/>
                  </a:lnTo>
                  <a:lnTo>
                    <a:pt x="27635" y="584"/>
                  </a:lnTo>
                  <a:lnTo>
                    <a:pt x="27127" y="1485"/>
                  </a:lnTo>
                  <a:lnTo>
                    <a:pt x="27038" y="1905"/>
                  </a:lnTo>
                  <a:lnTo>
                    <a:pt x="27025" y="2425"/>
                  </a:lnTo>
                  <a:lnTo>
                    <a:pt x="27787" y="2425"/>
                  </a:lnTo>
                  <a:lnTo>
                    <a:pt x="27800" y="2057"/>
                  </a:lnTo>
                  <a:lnTo>
                    <a:pt x="27863" y="1765"/>
                  </a:lnTo>
                  <a:lnTo>
                    <a:pt x="28155" y="1168"/>
                  </a:lnTo>
                  <a:lnTo>
                    <a:pt x="28511" y="977"/>
                  </a:lnTo>
                  <a:lnTo>
                    <a:pt x="29375" y="977"/>
                  </a:lnTo>
                  <a:lnTo>
                    <a:pt x="29654" y="1079"/>
                  </a:lnTo>
                  <a:lnTo>
                    <a:pt x="30073" y="1485"/>
                  </a:lnTo>
                  <a:lnTo>
                    <a:pt x="30175" y="1765"/>
                  </a:lnTo>
                  <a:lnTo>
                    <a:pt x="30175" y="2413"/>
                  </a:lnTo>
                  <a:lnTo>
                    <a:pt x="30060" y="2679"/>
                  </a:lnTo>
                  <a:lnTo>
                    <a:pt x="29692" y="3048"/>
                  </a:lnTo>
                  <a:lnTo>
                    <a:pt x="29438" y="3225"/>
                  </a:lnTo>
                  <a:lnTo>
                    <a:pt x="27749" y="4203"/>
                  </a:lnTo>
                  <a:lnTo>
                    <a:pt x="27381" y="4546"/>
                  </a:lnTo>
                  <a:lnTo>
                    <a:pt x="27203" y="4927"/>
                  </a:lnTo>
                  <a:lnTo>
                    <a:pt x="27012" y="5308"/>
                  </a:lnTo>
                  <a:lnTo>
                    <a:pt x="26911" y="5753"/>
                  </a:lnTo>
                  <a:lnTo>
                    <a:pt x="26885" y="6273"/>
                  </a:lnTo>
                  <a:lnTo>
                    <a:pt x="30975" y="6273"/>
                  </a:lnTo>
                  <a:lnTo>
                    <a:pt x="30975" y="5562"/>
                  </a:lnTo>
                  <a:lnTo>
                    <a:pt x="27724" y="5562"/>
                  </a:lnTo>
                  <a:lnTo>
                    <a:pt x="27787" y="5270"/>
                  </a:lnTo>
                  <a:lnTo>
                    <a:pt x="27965" y="5003"/>
                  </a:lnTo>
                  <a:lnTo>
                    <a:pt x="28397" y="4622"/>
                  </a:lnTo>
                  <a:lnTo>
                    <a:pt x="28613" y="4483"/>
                  </a:lnTo>
                  <a:lnTo>
                    <a:pt x="29959" y="3733"/>
                  </a:lnTo>
                  <a:lnTo>
                    <a:pt x="30302" y="3492"/>
                  </a:lnTo>
                  <a:lnTo>
                    <a:pt x="30835" y="2959"/>
                  </a:lnTo>
                  <a:lnTo>
                    <a:pt x="31000" y="2552"/>
                  </a:lnTo>
                  <a:lnTo>
                    <a:pt x="31000" y="1625"/>
                  </a:lnTo>
                  <a:close/>
                </a:path>
                <a:path w="43179" h="8255">
                  <a:moveTo>
                    <a:pt x="35737" y="3746"/>
                  </a:moveTo>
                  <a:lnTo>
                    <a:pt x="35534" y="3302"/>
                  </a:lnTo>
                  <a:lnTo>
                    <a:pt x="34785" y="2590"/>
                  </a:lnTo>
                  <a:lnTo>
                    <a:pt x="34315" y="2413"/>
                  </a:lnTo>
                  <a:lnTo>
                    <a:pt x="33477" y="2413"/>
                  </a:lnTo>
                  <a:lnTo>
                    <a:pt x="33223" y="2463"/>
                  </a:lnTo>
                  <a:lnTo>
                    <a:pt x="32880" y="2603"/>
                  </a:lnTo>
                  <a:lnTo>
                    <a:pt x="32753" y="2679"/>
                  </a:lnTo>
                  <a:lnTo>
                    <a:pt x="32613" y="2794"/>
                  </a:lnTo>
                  <a:lnTo>
                    <a:pt x="32854" y="1130"/>
                  </a:lnTo>
                  <a:lnTo>
                    <a:pt x="35394" y="1130"/>
                  </a:lnTo>
                  <a:lnTo>
                    <a:pt x="35394" y="406"/>
                  </a:lnTo>
                  <a:lnTo>
                    <a:pt x="32296" y="406"/>
                  </a:lnTo>
                  <a:lnTo>
                    <a:pt x="31851" y="3619"/>
                  </a:lnTo>
                  <a:lnTo>
                    <a:pt x="32499" y="3657"/>
                  </a:lnTo>
                  <a:lnTo>
                    <a:pt x="32626" y="3479"/>
                  </a:lnTo>
                  <a:lnTo>
                    <a:pt x="32778" y="3340"/>
                  </a:lnTo>
                  <a:lnTo>
                    <a:pt x="33159" y="3149"/>
                  </a:lnTo>
                  <a:lnTo>
                    <a:pt x="33375" y="3086"/>
                  </a:lnTo>
                  <a:lnTo>
                    <a:pt x="33985" y="3086"/>
                  </a:lnTo>
                  <a:lnTo>
                    <a:pt x="34290" y="3213"/>
                  </a:lnTo>
                  <a:lnTo>
                    <a:pt x="34798" y="3657"/>
                  </a:lnTo>
                  <a:lnTo>
                    <a:pt x="34925" y="3987"/>
                  </a:lnTo>
                  <a:lnTo>
                    <a:pt x="34925" y="4749"/>
                  </a:lnTo>
                  <a:lnTo>
                    <a:pt x="34823" y="5054"/>
                  </a:lnTo>
                  <a:lnTo>
                    <a:pt x="34391" y="5626"/>
                  </a:lnTo>
                  <a:lnTo>
                    <a:pt x="34061" y="5765"/>
                  </a:lnTo>
                  <a:lnTo>
                    <a:pt x="33388" y="5765"/>
                  </a:lnTo>
                  <a:lnTo>
                    <a:pt x="33185" y="5727"/>
                  </a:lnTo>
                  <a:lnTo>
                    <a:pt x="32651" y="5473"/>
                  </a:lnTo>
                  <a:lnTo>
                    <a:pt x="32461" y="5181"/>
                  </a:lnTo>
                  <a:lnTo>
                    <a:pt x="32410" y="4749"/>
                  </a:lnTo>
                  <a:lnTo>
                    <a:pt x="31623" y="4749"/>
                  </a:lnTo>
                  <a:lnTo>
                    <a:pt x="31673" y="5321"/>
                  </a:lnTo>
                  <a:lnTo>
                    <a:pt x="31889" y="5740"/>
                  </a:lnTo>
                  <a:lnTo>
                    <a:pt x="32626" y="6286"/>
                  </a:lnTo>
                  <a:lnTo>
                    <a:pt x="33058" y="6426"/>
                  </a:lnTo>
                  <a:lnTo>
                    <a:pt x="34302" y="6426"/>
                  </a:lnTo>
                  <a:lnTo>
                    <a:pt x="34861" y="6210"/>
                  </a:lnTo>
                  <a:lnTo>
                    <a:pt x="35560" y="5346"/>
                  </a:lnTo>
                  <a:lnTo>
                    <a:pt x="35737" y="4851"/>
                  </a:lnTo>
                  <a:lnTo>
                    <a:pt x="35737" y="3746"/>
                  </a:lnTo>
                  <a:close/>
                </a:path>
                <a:path w="43179" h="8255">
                  <a:moveTo>
                    <a:pt x="40474" y="3746"/>
                  </a:moveTo>
                  <a:lnTo>
                    <a:pt x="40284" y="3302"/>
                  </a:lnTo>
                  <a:lnTo>
                    <a:pt x="39522" y="2590"/>
                  </a:lnTo>
                  <a:lnTo>
                    <a:pt x="39052" y="2413"/>
                  </a:lnTo>
                  <a:lnTo>
                    <a:pt x="38214" y="2413"/>
                  </a:lnTo>
                  <a:lnTo>
                    <a:pt x="37960" y="2463"/>
                  </a:lnTo>
                  <a:lnTo>
                    <a:pt x="37617" y="2603"/>
                  </a:lnTo>
                  <a:lnTo>
                    <a:pt x="37490" y="2679"/>
                  </a:lnTo>
                  <a:lnTo>
                    <a:pt x="37350" y="2794"/>
                  </a:lnTo>
                  <a:lnTo>
                    <a:pt x="37604" y="1130"/>
                  </a:lnTo>
                  <a:lnTo>
                    <a:pt x="40132" y="1130"/>
                  </a:lnTo>
                  <a:lnTo>
                    <a:pt x="40132" y="406"/>
                  </a:lnTo>
                  <a:lnTo>
                    <a:pt x="37045" y="406"/>
                  </a:lnTo>
                  <a:lnTo>
                    <a:pt x="36588" y="3619"/>
                  </a:lnTo>
                  <a:lnTo>
                    <a:pt x="37236" y="3657"/>
                  </a:lnTo>
                  <a:lnTo>
                    <a:pt x="37363" y="3479"/>
                  </a:lnTo>
                  <a:lnTo>
                    <a:pt x="37515" y="3340"/>
                  </a:lnTo>
                  <a:lnTo>
                    <a:pt x="37896" y="3149"/>
                  </a:lnTo>
                  <a:lnTo>
                    <a:pt x="38112" y="3086"/>
                  </a:lnTo>
                  <a:lnTo>
                    <a:pt x="38722" y="3086"/>
                  </a:lnTo>
                  <a:lnTo>
                    <a:pt x="39027" y="3213"/>
                  </a:lnTo>
                  <a:lnTo>
                    <a:pt x="39535" y="3657"/>
                  </a:lnTo>
                  <a:lnTo>
                    <a:pt x="39662" y="3987"/>
                  </a:lnTo>
                  <a:lnTo>
                    <a:pt x="39662" y="4749"/>
                  </a:lnTo>
                  <a:lnTo>
                    <a:pt x="39560" y="5054"/>
                  </a:lnTo>
                  <a:lnTo>
                    <a:pt x="39128" y="5626"/>
                  </a:lnTo>
                  <a:lnTo>
                    <a:pt x="38798" y="5765"/>
                  </a:lnTo>
                  <a:lnTo>
                    <a:pt x="38125" y="5765"/>
                  </a:lnTo>
                  <a:lnTo>
                    <a:pt x="37922" y="5727"/>
                  </a:lnTo>
                  <a:lnTo>
                    <a:pt x="37401" y="5473"/>
                  </a:lnTo>
                  <a:lnTo>
                    <a:pt x="37198" y="5181"/>
                  </a:lnTo>
                  <a:lnTo>
                    <a:pt x="37147" y="4749"/>
                  </a:lnTo>
                  <a:lnTo>
                    <a:pt x="36372" y="4749"/>
                  </a:lnTo>
                  <a:lnTo>
                    <a:pt x="36410" y="5321"/>
                  </a:lnTo>
                  <a:lnTo>
                    <a:pt x="36626" y="5740"/>
                  </a:lnTo>
                  <a:lnTo>
                    <a:pt x="37376" y="6286"/>
                  </a:lnTo>
                  <a:lnTo>
                    <a:pt x="37795" y="6426"/>
                  </a:lnTo>
                  <a:lnTo>
                    <a:pt x="39052" y="6426"/>
                  </a:lnTo>
                  <a:lnTo>
                    <a:pt x="39598" y="6210"/>
                  </a:lnTo>
                  <a:lnTo>
                    <a:pt x="40297" y="5346"/>
                  </a:lnTo>
                  <a:lnTo>
                    <a:pt x="40474" y="4851"/>
                  </a:lnTo>
                  <a:lnTo>
                    <a:pt x="40474" y="3746"/>
                  </a:lnTo>
                  <a:close/>
                </a:path>
                <a:path w="43179" h="8255">
                  <a:moveTo>
                    <a:pt x="43065" y="3670"/>
                  </a:moveTo>
                  <a:lnTo>
                    <a:pt x="41617" y="63"/>
                  </a:lnTo>
                  <a:lnTo>
                    <a:pt x="41122" y="63"/>
                  </a:lnTo>
                  <a:lnTo>
                    <a:pt x="41529" y="825"/>
                  </a:lnTo>
                  <a:lnTo>
                    <a:pt x="41795" y="1422"/>
                  </a:lnTo>
                  <a:lnTo>
                    <a:pt x="42164" y="2501"/>
                  </a:lnTo>
                  <a:lnTo>
                    <a:pt x="42278" y="3238"/>
                  </a:lnTo>
                  <a:lnTo>
                    <a:pt x="42278" y="4838"/>
                  </a:lnTo>
                  <a:lnTo>
                    <a:pt x="42176" y="5537"/>
                  </a:lnTo>
                  <a:lnTo>
                    <a:pt x="41859" y="6527"/>
                  </a:lnTo>
                  <a:lnTo>
                    <a:pt x="41567" y="7150"/>
                  </a:lnTo>
                  <a:lnTo>
                    <a:pt x="41135" y="8013"/>
                  </a:lnTo>
                  <a:lnTo>
                    <a:pt x="41656" y="8013"/>
                  </a:lnTo>
                  <a:lnTo>
                    <a:pt x="42164" y="7200"/>
                  </a:lnTo>
                  <a:lnTo>
                    <a:pt x="42506" y="6591"/>
                  </a:lnTo>
                  <a:lnTo>
                    <a:pt x="42938" y="5537"/>
                  </a:lnTo>
                  <a:lnTo>
                    <a:pt x="43065" y="4813"/>
                  </a:lnTo>
                  <a:lnTo>
                    <a:pt x="43065" y="3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0" name="object 79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60445" y="2391215"/>
              <a:ext cx="251052" cy="85997"/>
            </a:xfrm>
            <a:prstGeom prst="rect">
              <a:avLst/>
            </a:prstGeom>
          </p:spPr>
        </p:pic>
        <p:sp>
          <p:nvSpPr>
            <p:cNvPr id="791" name="object 791"/>
            <p:cNvSpPr/>
            <p:nvPr/>
          </p:nvSpPr>
          <p:spPr>
            <a:xfrm>
              <a:off x="5513959" y="2396896"/>
              <a:ext cx="48895" cy="6985"/>
            </a:xfrm>
            <a:custGeom>
              <a:avLst/>
              <a:gdLst/>
              <a:ahLst/>
              <a:cxnLst/>
              <a:rect l="l" t="t" r="r" b="b"/>
              <a:pathLst>
                <a:path w="48895" h="6985">
                  <a:moveTo>
                    <a:pt x="2768" y="1765"/>
                  </a:moveTo>
                  <a:lnTo>
                    <a:pt x="1968" y="1765"/>
                  </a:lnTo>
                  <a:lnTo>
                    <a:pt x="1968" y="381"/>
                  </a:lnTo>
                  <a:lnTo>
                    <a:pt x="685" y="381"/>
                  </a:lnTo>
                  <a:lnTo>
                    <a:pt x="685" y="1765"/>
                  </a:lnTo>
                  <a:lnTo>
                    <a:pt x="0" y="1765"/>
                  </a:lnTo>
                  <a:lnTo>
                    <a:pt x="0" y="2679"/>
                  </a:lnTo>
                  <a:lnTo>
                    <a:pt x="685" y="2679"/>
                  </a:lnTo>
                  <a:lnTo>
                    <a:pt x="685" y="6045"/>
                  </a:lnTo>
                  <a:lnTo>
                    <a:pt x="762" y="6261"/>
                  </a:lnTo>
                  <a:lnTo>
                    <a:pt x="1130" y="6654"/>
                  </a:lnTo>
                  <a:lnTo>
                    <a:pt x="1549" y="6756"/>
                  </a:lnTo>
                  <a:lnTo>
                    <a:pt x="2768" y="6718"/>
                  </a:lnTo>
                  <a:lnTo>
                    <a:pt x="2768" y="5740"/>
                  </a:lnTo>
                  <a:lnTo>
                    <a:pt x="2260" y="5753"/>
                  </a:lnTo>
                  <a:lnTo>
                    <a:pt x="2095" y="5727"/>
                  </a:lnTo>
                  <a:lnTo>
                    <a:pt x="1968" y="5499"/>
                  </a:lnTo>
                  <a:lnTo>
                    <a:pt x="1968" y="2679"/>
                  </a:lnTo>
                  <a:lnTo>
                    <a:pt x="2768" y="2679"/>
                  </a:lnTo>
                  <a:lnTo>
                    <a:pt x="2768" y="1765"/>
                  </a:lnTo>
                  <a:close/>
                </a:path>
                <a:path w="48895" h="6985">
                  <a:moveTo>
                    <a:pt x="6464" y="1612"/>
                  </a:moveTo>
                  <a:lnTo>
                    <a:pt x="5905" y="1600"/>
                  </a:lnTo>
                  <a:lnTo>
                    <a:pt x="5588" y="1701"/>
                  </a:lnTo>
                  <a:lnTo>
                    <a:pt x="5194" y="2032"/>
                  </a:lnTo>
                  <a:lnTo>
                    <a:pt x="5016" y="2247"/>
                  </a:lnTo>
                  <a:lnTo>
                    <a:pt x="4826" y="2578"/>
                  </a:lnTo>
                  <a:lnTo>
                    <a:pt x="4826" y="1714"/>
                  </a:lnTo>
                  <a:lnTo>
                    <a:pt x="3594" y="1714"/>
                  </a:lnTo>
                  <a:lnTo>
                    <a:pt x="3594" y="6667"/>
                  </a:lnTo>
                  <a:lnTo>
                    <a:pt x="4889" y="6667"/>
                  </a:lnTo>
                  <a:lnTo>
                    <a:pt x="4889" y="3911"/>
                  </a:lnTo>
                  <a:lnTo>
                    <a:pt x="4940" y="3606"/>
                  </a:lnTo>
                  <a:lnTo>
                    <a:pt x="5219" y="3073"/>
                  </a:lnTo>
                  <a:lnTo>
                    <a:pt x="5575" y="2908"/>
                  </a:lnTo>
                  <a:lnTo>
                    <a:pt x="6096" y="2908"/>
                  </a:lnTo>
                  <a:lnTo>
                    <a:pt x="6464" y="2933"/>
                  </a:lnTo>
                  <a:lnTo>
                    <a:pt x="6464" y="1612"/>
                  </a:lnTo>
                  <a:close/>
                </a:path>
                <a:path w="48895" h="6985">
                  <a:moveTo>
                    <a:pt x="11518" y="6667"/>
                  </a:moveTo>
                  <a:lnTo>
                    <a:pt x="11468" y="6438"/>
                  </a:lnTo>
                  <a:lnTo>
                    <a:pt x="11264" y="6083"/>
                  </a:lnTo>
                  <a:lnTo>
                    <a:pt x="11264" y="5880"/>
                  </a:lnTo>
                  <a:lnTo>
                    <a:pt x="11252" y="4254"/>
                  </a:lnTo>
                  <a:lnTo>
                    <a:pt x="11252" y="2641"/>
                  </a:lnTo>
                  <a:lnTo>
                    <a:pt x="11036" y="2133"/>
                  </a:lnTo>
                  <a:lnTo>
                    <a:pt x="10198" y="1701"/>
                  </a:lnTo>
                  <a:lnTo>
                    <a:pt x="9944" y="1651"/>
                  </a:lnTo>
                  <a:lnTo>
                    <a:pt x="9944" y="4254"/>
                  </a:lnTo>
                  <a:lnTo>
                    <a:pt x="9931" y="5181"/>
                  </a:lnTo>
                  <a:lnTo>
                    <a:pt x="9817" y="5473"/>
                  </a:lnTo>
                  <a:lnTo>
                    <a:pt x="9347" y="5803"/>
                  </a:lnTo>
                  <a:lnTo>
                    <a:pt x="9093" y="5880"/>
                  </a:lnTo>
                  <a:lnTo>
                    <a:pt x="8636" y="5880"/>
                  </a:lnTo>
                  <a:lnTo>
                    <a:pt x="8496" y="5829"/>
                  </a:lnTo>
                  <a:lnTo>
                    <a:pt x="8242" y="5638"/>
                  </a:lnTo>
                  <a:lnTo>
                    <a:pt x="8280" y="4826"/>
                  </a:lnTo>
                  <a:lnTo>
                    <a:pt x="8597" y="4635"/>
                  </a:lnTo>
                  <a:lnTo>
                    <a:pt x="8801" y="4572"/>
                  </a:lnTo>
                  <a:lnTo>
                    <a:pt x="9613" y="4419"/>
                  </a:lnTo>
                  <a:lnTo>
                    <a:pt x="9944" y="4254"/>
                  </a:lnTo>
                  <a:lnTo>
                    <a:pt x="9944" y="1651"/>
                  </a:lnTo>
                  <a:lnTo>
                    <a:pt x="9702" y="1600"/>
                  </a:lnTo>
                  <a:lnTo>
                    <a:pt x="8331" y="1600"/>
                  </a:lnTo>
                  <a:lnTo>
                    <a:pt x="7747" y="1816"/>
                  </a:lnTo>
                  <a:lnTo>
                    <a:pt x="7188" y="2527"/>
                  </a:lnTo>
                  <a:lnTo>
                    <a:pt x="7073" y="2882"/>
                  </a:lnTo>
                  <a:lnTo>
                    <a:pt x="7048" y="3314"/>
                  </a:lnTo>
                  <a:lnTo>
                    <a:pt x="8293" y="3314"/>
                  </a:lnTo>
                  <a:lnTo>
                    <a:pt x="8382" y="2971"/>
                  </a:lnTo>
                  <a:lnTo>
                    <a:pt x="8597" y="2717"/>
                  </a:lnTo>
                  <a:lnTo>
                    <a:pt x="8813" y="2641"/>
                  </a:lnTo>
                  <a:lnTo>
                    <a:pt x="9398" y="2641"/>
                  </a:lnTo>
                  <a:lnTo>
                    <a:pt x="9601" y="2679"/>
                  </a:lnTo>
                  <a:lnTo>
                    <a:pt x="9880" y="2832"/>
                  </a:lnTo>
                  <a:lnTo>
                    <a:pt x="9867" y="3467"/>
                  </a:lnTo>
                  <a:lnTo>
                    <a:pt x="9575" y="3581"/>
                  </a:lnTo>
                  <a:lnTo>
                    <a:pt x="8229" y="3771"/>
                  </a:lnTo>
                  <a:lnTo>
                    <a:pt x="7848" y="3873"/>
                  </a:lnTo>
                  <a:lnTo>
                    <a:pt x="7124" y="4305"/>
                  </a:lnTo>
                  <a:lnTo>
                    <a:pt x="6934" y="4635"/>
                  </a:lnTo>
                  <a:lnTo>
                    <a:pt x="7023" y="6184"/>
                  </a:lnTo>
                  <a:lnTo>
                    <a:pt x="7620" y="6692"/>
                  </a:lnTo>
                  <a:lnTo>
                    <a:pt x="7988" y="6819"/>
                  </a:lnTo>
                  <a:lnTo>
                    <a:pt x="8788" y="6819"/>
                  </a:lnTo>
                  <a:lnTo>
                    <a:pt x="9093" y="6743"/>
                  </a:lnTo>
                  <a:lnTo>
                    <a:pt x="9690" y="6388"/>
                  </a:lnTo>
                  <a:lnTo>
                    <a:pt x="9994" y="6083"/>
                  </a:lnTo>
                  <a:lnTo>
                    <a:pt x="10109" y="6667"/>
                  </a:lnTo>
                  <a:lnTo>
                    <a:pt x="11518" y="6667"/>
                  </a:lnTo>
                  <a:close/>
                </a:path>
                <a:path w="48895" h="6985">
                  <a:moveTo>
                    <a:pt x="16878" y="2717"/>
                  </a:moveTo>
                  <a:lnTo>
                    <a:pt x="16713" y="2260"/>
                  </a:lnTo>
                  <a:lnTo>
                    <a:pt x="16395" y="1993"/>
                  </a:lnTo>
                  <a:lnTo>
                    <a:pt x="16065" y="1727"/>
                  </a:lnTo>
                  <a:lnTo>
                    <a:pt x="15646" y="1600"/>
                  </a:lnTo>
                  <a:lnTo>
                    <a:pt x="14719" y="1600"/>
                  </a:lnTo>
                  <a:lnTo>
                    <a:pt x="14389" y="1701"/>
                  </a:lnTo>
                  <a:lnTo>
                    <a:pt x="13970" y="2006"/>
                  </a:lnTo>
                  <a:lnTo>
                    <a:pt x="13817" y="2197"/>
                  </a:lnTo>
                  <a:lnTo>
                    <a:pt x="13652" y="2451"/>
                  </a:lnTo>
                  <a:lnTo>
                    <a:pt x="13652" y="1727"/>
                  </a:lnTo>
                  <a:lnTo>
                    <a:pt x="12407" y="1727"/>
                  </a:lnTo>
                  <a:lnTo>
                    <a:pt x="12407" y="6667"/>
                  </a:lnTo>
                  <a:lnTo>
                    <a:pt x="13690" y="6667"/>
                  </a:lnTo>
                  <a:lnTo>
                    <a:pt x="13690" y="3683"/>
                  </a:lnTo>
                  <a:lnTo>
                    <a:pt x="13728" y="3429"/>
                  </a:lnTo>
                  <a:lnTo>
                    <a:pt x="13982" y="2857"/>
                  </a:lnTo>
                  <a:lnTo>
                    <a:pt x="14287" y="2679"/>
                  </a:lnTo>
                  <a:lnTo>
                    <a:pt x="15074" y="2679"/>
                  </a:lnTo>
                  <a:lnTo>
                    <a:pt x="15316" y="2806"/>
                  </a:lnTo>
                  <a:lnTo>
                    <a:pt x="15519" y="3200"/>
                  </a:lnTo>
                  <a:lnTo>
                    <a:pt x="15557" y="3390"/>
                  </a:lnTo>
                  <a:lnTo>
                    <a:pt x="15557" y="6667"/>
                  </a:lnTo>
                  <a:lnTo>
                    <a:pt x="16878" y="6667"/>
                  </a:lnTo>
                  <a:lnTo>
                    <a:pt x="16878" y="2717"/>
                  </a:lnTo>
                  <a:close/>
                </a:path>
                <a:path w="48895" h="6985">
                  <a:moveTo>
                    <a:pt x="22288" y="4800"/>
                  </a:moveTo>
                  <a:lnTo>
                    <a:pt x="19977" y="3517"/>
                  </a:lnTo>
                  <a:lnTo>
                    <a:pt x="19519" y="3403"/>
                  </a:lnTo>
                  <a:lnTo>
                    <a:pt x="19278" y="3263"/>
                  </a:lnTo>
                  <a:lnTo>
                    <a:pt x="19202" y="2882"/>
                  </a:lnTo>
                  <a:lnTo>
                    <a:pt x="19507" y="2603"/>
                  </a:lnTo>
                  <a:lnTo>
                    <a:pt x="19710" y="2565"/>
                  </a:lnTo>
                  <a:lnTo>
                    <a:pt x="20332" y="2565"/>
                  </a:lnTo>
                  <a:lnTo>
                    <a:pt x="20574" y="2654"/>
                  </a:lnTo>
                  <a:lnTo>
                    <a:pt x="20789" y="2933"/>
                  </a:lnTo>
                  <a:lnTo>
                    <a:pt x="20840" y="3060"/>
                  </a:lnTo>
                  <a:lnTo>
                    <a:pt x="20853" y="3225"/>
                  </a:lnTo>
                  <a:lnTo>
                    <a:pt x="22148" y="3225"/>
                  </a:lnTo>
                  <a:lnTo>
                    <a:pt x="22085" y="2616"/>
                  </a:lnTo>
                  <a:lnTo>
                    <a:pt x="21869" y="2197"/>
                  </a:lnTo>
                  <a:lnTo>
                    <a:pt x="21082" y="1701"/>
                  </a:lnTo>
                  <a:lnTo>
                    <a:pt x="20586" y="1574"/>
                  </a:lnTo>
                  <a:lnTo>
                    <a:pt x="19316" y="1574"/>
                  </a:lnTo>
                  <a:lnTo>
                    <a:pt x="18808" y="1739"/>
                  </a:lnTo>
                  <a:lnTo>
                    <a:pt x="18097" y="2400"/>
                  </a:lnTo>
                  <a:lnTo>
                    <a:pt x="17919" y="2794"/>
                  </a:lnTo>
                  <a:lnTo>
                    <a:pt x="17919" y="3632"/>
                  </a:lnTo>
                  <a:lnTo>
                    <a:pt x="18034" y="3937"/>
                  </a:lnTo>
                  <a:lnTo>
                    <a:pt x="18491" y="4343"/>
                  </a:lnTo>
                  <a:lnTo>
                    <a:pt x="18884" y="4521"/>
                  </a:lnTo>
                  <a:lnTo>
                    <a:pt x="20218" y="4851"/>
                  </a:lnTo>
                  <a:lnTo>
                    <a:pt x="20675" y="4978"/>
                  </a:lnTo>
                  <a:lnTo>
                    <a:pt x="20916" y="5118"/>
                  </a:lnTo>
                  <a:lnTo>
                    <a:pt x="20980" y="5537"/>
                  </a:lnTo>
                  <a:lnTo>
                    <a:pt x="20599" y="5791"/>
                  </a:lnTo>
                  <a:lnTo>
                    <a:pt x="20396" y="5829"/>
                  </a:lnTo>
                  <a:lnTo>
                    <a:pt x="19710" y="5829"/>
                  </a:lnTo>
                  <a:lnTo>
                    <a:pt x="19418" y="5753"/>
                  </a:lnTo>
                  <a:lnTo>
                    <a:pt x="19164" y="5486"/>
                  </a:lnTo>
                  <a:lnTo>
                    <a:pt x="19100" y="5308"/>
                  </a:lnTo>
                  <a:lnTo>
                    <a:pt x="19075" y="5080"/>
                  </a:lnTo>
                  <a:lnTo>
                    <a:pt x="17767" y="5080"/>
                  </a:lnTo>
                  <a:lnTo>
                    <a:pt x="17767" y="5588"/>
                  </a:lnTo>
                  <a:lnTo>
                    <a:pt x="17957" y="6019"/>
                  </a:lnTo>
                  <a:lnTo>
                    <a:pt x="18694" y="6667"/>
                  </a:lnTo>
                  <a:lnTo>
                    <a:pt x="19265" y="6832"/>
                  </a:lnTo>
                  <a:lnTo>
                    <a:pt x="20815" y="6832"/>
                  </a:lnTo>
                  <a:lnTo>
                    <a:pt x="21374" y="6680"/>
                  </a:lnTo>
                  <a:lnTo>
                    <a:pt x="22098" y="6057"/>
                  </a:lnTo>
                  <a:lnTo>
                    <a:pt x="22288" y="5651"/>
                  </a:lnTo>
                  <a:lnTo>
                    <a:pt x="22288" y="4800"/>
                  </a:lnTo>
                  <a:close/>
                </a:path>
                <a:path w="48895" h="6985">
                  <a:moveTo>
                    <a:pt x="27520" y="3492"/>
                  </a:moveTo>
                  <a:lnTo>
                    <a:pt x="27444" y="2781"/>
                  </a:lnTo>
                  <a:lnTo>
                    <a:pt x="27216" y="2298"/>
                  </a:lnTo>
                  <a:lnTo>
                    <a:pt x="26428" y="1739"/>
                  </a:lnTo>
                  <a:lnTo>
                    <a:pt x="25920" y="1600"/>
                  </a:lnTo>
                  <a:lnTo>
                    <a:pt x="24574" y="1600"/>
                  </a:lnTo>
                  <a:lnTo>
                    <a:pt x="24003" y="1828"/>
                  </a:lnTo>
                  <a:lnTo>
                    <a:pt x="23164" y="2781"/>
                  </a:lnTo>
                  <a:lnTo>
                    <a:pt x="22961" y="3441"/>
                  </a:lnTo>
                  <a:lnTo>
                    <a:pt x="22961" y="5041"/>
                  </a:lnTo>
                  <a:lnTo>
                    <a:pt x="23152" y="5651"/>
                  </a:lnTo>
                  <a:lnTo>
                    <a:pt x="23901" y="6604"/>
                  </a:lnTo>
                  <a:lnTo>
                    <a:pt x="24485" y="6832"/>
                  </a:lnTo>
                  <a:lnTo>
                    <a:pt x="26073" y="6832"/>
                  </a:lnTo>
                  <a:lnTo>
                    <a:pt x="26162" y="5130"/>
                  </a:lnTo>
                  <a:lnTo>
                    <a:pt x="26085" y="5346"/>
                  </a:lnTo>
                  <a:lnTo>
                    <a:pt x="25831" y="5676"/>
                  </a:lnTo>
                  <a:lnTo>
                    <a:pt x="25615" y="5753"/>
                  </a:lnTo>
                  <a:lnTo>
                    <a:pt x="24892" y="5753"/>
                  </a:lnTo>
                  <a:lnTo>
                    <a:pt x="24599" y="5549"/>
                  </a:lnTo>
                  <a:lnTo>
                    <a:pt x="24358" y="4914"/>
                  </a:lnTo>
                  <a:lnTo>
                    <a:pt x="24320" y="4622"/>
                  </a:lnTo>
                  <a:lnTo>
                    <a:pt x="24320" y="3873"/>
                  </a:lnTo>
                  <a:lnTo>
                    <a:pt x="24358" y="3568"/>
                  </a:lnTo>
                  <a:lnTo>
                    <a:pt x="24599" y="2908"/>
                  </a:lnTo>
                  <a:lnTo>
                    <a:pt x="24892" y="2692"/>
                  </a:lnTo>
                  <a:lnTo>
                    <a:pt x="25641" y="2692"/>
                  </a:lnTo>
                  <a:lnTo>
                    <a:pt x="25869" y="2794"/>
                  </a:lnTo>
                  <a:lnTo>
                    <a:pt x="26111" y="3136"/>
                  </a:lnTo>
                  <a:lnTo>
                    <a:pt x="26174" y="3302"/>
                  </a:lnTo>
                  <a:lnTo>
                    <a:pt x="26200" y="3492"/>
                  </a:lnTo>
                  <a:lnTo>
                    <a:pt x="27520" y="3492"/>
                  </a:lnTo>
                  <a:close/>
                </a:path>
                <a:path w="48895" h="6985">
                  <a:moveTo>
                    <a:pt x="32715" y="6667"/>
                  </a:moveTo>
                  <a:lnTo>
                    <a:pt x="32664" y="6438"/>
                  </a:lnTo>
                  <a:lnTo>
                    <a:pt x="32461" y="6083"/>
                  </a:lnTo>
                  <a:lnTo>
                    <a:pt x="32448" y="5880"/>
                  </a:lnTo>
                  <a:lnTo>
                    <a:pt x="32448" y="4254"/>
                  </a:lnTo>
                  <a:lnTo>
                    <a:pt x="32435" y="2641"/>
                  </a:lnTo>
                  <a:lnTo>
                    <a:pt x="32219" y="2133"/>
                  </a:lnTo>
                  <a:lnTo>
                    <a:pt x="31381" y="1701"/>
                  </a:lnTo>
                  <a:lnTo>
                    <a:pt x="31140" y="1651"/>
                  </a:lnTo>
                  <a:lnTo>
                    <a:pt x="31140" y="4254"/>
                  </a:lnTo>
                  <a:lnTo>
                    <a:pt x="31127" y="5181"/>
                  </a:lnTo>
                  <a:lnTo>
                    <a:pt x="31000" y="5473"/>
                  </a:lnTo>
                  <a:lnTo>
                    <a:pt x="30543" y="5803"/>
                  </a:lnTo>
                  <a:lnTo>
                    <a:pt x="30289" y="5880"/>
                  </a:lnTo>
                  <a:lnTo>
                    <a:pt x="29832" y="5880"/>
                  </a:lnTo>
                  <a:lnTo>
                    <a:pt x="29679" y="5829"/>
                  </a:lnTo>
                  <a:lnTo>
                    <a:pt x="29438" y="5638"/>
                  </a:lnTo>
                  <a:lnTo>
                    <a:pt x="29476" y="4826"/>
                  </a:lnTo>
                  <a:lnTo>
                    <a:pt x="29794" y="4635"/>
                  </a:lnTo>
                  <a:lnTo>
                    <a:pt x="29984" y="4572"/>
                  </a:lnTo>
                  <a:lnTo>
                    <a:pt x="30810" y="4419"/>
                  </a:lnTo>
                  <a:lnTo>
                    <a:pt x="31140" y="4254"/>
                  </a:lnTo>
                  <a:lnTo>
                    <a:pt x="31140" y="1651"/>
                  </a:lnTo>
                  <a:lnTo>
                    <a:pt x="30899" y="1600"/>
                  </a:lnTo>
                  <a:lnTo>
                    <a:pt x="29527" y="1600"/>
                  </a:lnTo>
                  <a:lnTo>
                    <a:pt x="28943" y="1816"/>
                  </a:lnTo>
                  <a:lnTo>
                    <a:pt x="28384" y="2527"/>
                  </a:lnTo>
                  <a:lnTo>
                    <a:pt x="28270" y="2882"/>
                  </a:lnTo>
                  <a:lnTo>
                    <a:pt x="28232" y="3314"/>
                  </a:lnTo>
                  <a:lnTo>
                    <a:pt x="29489" y="3314"/>
                  </a:lnTo>
                  <a:lnTo>
                    <a:pt x="29578" y="2971"/>
                  </a:lnTo>
                  <a:lnTo>
                    <a:pt x="29794" y="2717"/>
                  </a:lnTo>
                  <a:lnTo>
                    <a:pt x="30010" y="2641"/>
                  </a:lnTo>
                  <a:lnTo>
                    <a:pt x="30581" y="2641"/>
                  </a:lnTo>
                  <a:lnTo>
                    <a:pt x="30797" y="2679"/>
                  </a:lnTo>
                  <a:lnTo>
                    <a:pt x="31076" y="2832"/>
                  </a:lnTo>
                  <a:lnTo>
                    <a:pt x="31051" y="3467"/>
                  </a:lnTo>
                  <a:lnTo>
                    <a:pt x="30772" y="3581"/>
                  </a:lnTo>
                  <a:lnTo>
                    <a:pt x="29413" y="3771"/>
                  </a:lnTo>
                  <a:lnTo>
                    <a:pt x="29032" y="3873"/>
                  </a:lnTo>
                  <a:lnTo>
                    <a:pt x="28308" y="4305"/>
                  </a:lnTo>
                  <a:lnTo>
                    <a:pt x="28130" y="4635"/>
                  </a:lnTo>
                  <a:lnTo>
                    <a:pt x="28219" y="6184"/>
                  </a:lnTo>
                  <a:lnTo>
                    <a:pt x="28803" y="6692"/>
                  </a:lnTo>
                  <a:lnTo>
                    <a:pt x="29171" y="6819"/>
                  </a:lnTo>
                  <a:lnTo>
                    <a:pt x="29972" y="6819"/>
                  </a:lnTo>
                  <a:lnTo>
                    <a:pt x="30289" y="6743"/>
                  </a:lnTo>
                  <a:lnTo>
                    <a:pt x="30873" y="6388"/>
                  </a:lnTo>
                  <a:lnTo>
                    <a:pt x="31191" y="6083"/>
                  </a:lnTo>
                  <a:lnTo>
                    <a:pt x="31305" y="6667"/>
                  </a:lnTo>
                  <a:lnTo>
                    <a:pt x="32715" y="6667"/>
                  </a:lnTo>
                  <a:close/>
                </a:path>
                <a:path w="48895" h="6985">
                  <a:moveTo>
                    <a:pt x="37871" y="3492"/>
                  </a:moveTo>
                  <a:lnTo>
                    <a:pt x="37795" y="2781"/>
                  </a:lnTo>
                  <a:lnTo>
                    <a:pt x="37566" y="2298"/>
                  </a:lnTo>
                  <a:lnTo>
                    <a:pt x="36766" y="1739"/>
                  </a:lnTo>
                  <a:lnTo>
                    <a:pt x="36258" y="1600"/>
                  </a:lnTo>
                  <a:lnTo>
                    <a:pt x="34912" y="1600"/>
                  </a:lnTo>
                  <a:lnTo>
                    <a:pt x="34340" y="1828"/>
                  </a:lnTo>
                  <a:lnTo>
                    <a:pt x="33515" y="2781"/>
                  </a:lnTo>
                  <a:lnTo>
                    <a:pt x="33299" y="3441"/>
                  </a:lnTo>
                  <a:lnTo>
                    <a:pt x="33299" y="5041"/>
                  </a:lnTo>
                  <a:lnTo>
                    <a:pt x="33489" y="5651"/>
                  </a:lnTo>
                  <a:lnTo>
                    <a:pt x="34239" y="6604"/>
                  </a:lnTo>
                  <a:lnTo>
                    <a:pt x="34823" y="6832"/>
                  </a:lnTo>
                  <a:lnTo>
                    <a:pt x="36423" y="6832"/>
                  </a:lnTo>
                  <a:lnTo>
                    <a:pt x="36499" y="5130"/>
                  </a:lnTo>
                  <a:lnTo>
                    <a:pt x="36436" y="5346"/>
                  </a:lnTo>
                  <a:lnTo>
                    <a:pt x="36169" y="5676"/>
                  </a:lnTo>
                  <a:lnTo>
                    <a:pt x="35966" y="5753"/>
                  </a:lnTo>
                  <a:lnTo>
                    <a:pt x="35229" y="5753"/>
                  </a:lnTo>
                  <a:lnTo>
                    <a:pt x="34937" y="5549"/>
                  </a:lnTo>
                  <a:lnTo>
                    <a:pt x="34696" y="4914"/>
                  </a:lnTo>
                  <a:lnTo>
                    <a:pt x="34658" y="4622"/>
                  </a:lnTo>
                  <a:lnTo>
                    <a:pt x="34658" y="3873"/>
                  </a:lnTo>
                  <a:lnTo>
                    <a:pt x="34696" y="3568"/>
                  </a:lnTo>
                  <a:lnTo>
                    <a:pt x="34950" y="2908"/>
                  </a:lnTo>
                  <a:lnTo>
                    <a:pt x="35242" y="2692"/>
                  </a:lnTo>
                  <a:lnTo>
                    <a:pt x="35979" y="2692"/>
                  </a:lnTo>
                  <a:lnTo>
                    <a:pt x="36207" y="2794"/>
                  </a:lnTo>
                  <a:lnTo>
                    <a:pt x="36461" y="3136"/>
                  </a:lnTo>
                  <a:lnTo>
                    <a:pt x="36512" y="3302"/>
                  </a:lnTo>
                  <a:lnTo>
                    <a:pt x="36537" y="3492"/>
                  </a:lnTo>
                  <a:lnTo>
                    <a:pt x="37871" y="3492"/>
                  </a:lnTo>
                  <a:close/>
                </a:path>
                <a:path w="48895" h="6985">
                  <a:moveTo>
                    <a:pt x="43230" y="3314"/>
                  </a:moveTo>
                  <a:lnTo>
                    <a:pt x="42316" y="1752"/>
                  </a:lnTo>
                  <a:lnTo>
                    <a:pt x="42062" y="1638"/>
                  </a:lnTo>
                  <a:lnTo>
                    <a:pt x="41783" y="1587"/>
                  </a:lnTo>
                  <a:lnTo>
                    <a:pt x="41211" y="1587"/>
                  </a:lnTo>
                  <a:lnTo>
                    <a:pt x="40944" y="1651"/>
                  </a:lnTo>
                  <a:lnTo>
                    <a:pt x="40462" y="1866"/>
                  </a:lnTo>
                  <a:lnTo>
                    <a:pt x="40246" y="2070"/>
                  </a:lnTo>
                  <a:lnTo>
                    <a:pt x="40055" y="2362"/>
                  </a:lnTo>
                  <a:lnTo>
                    <a:pt x="40055" y="0"/>
                  </a:lnTo>
                  <a:lnTo>
                    <a:pt x="38773" y="0"/>
                  </a:lnTo>
                  <a:lnTo>
                    <a:pt x="38773" y="6667"/>
                  </a:lnTo>
                  <a:lnTo>
                    <a:pt x="40055" y="6667"/>
                  </a:lnTo>
                  <a:lnTo>
                    <a:pt x="40055" y="3568"/>
                  </a:lnTo>
                  <a:lnTo>
                    <a:pt x="40144" y="3238"/>
                  </a:lnTo>
                  <a:lnTo>
                    <a:pt x="40500" y="2781"/>
                  </a:lnTo>
                  <a:lnTo>
                    <a:pt x="40754" y="2667"/>
                  </a:lnTo>
                  <a:lnTo>
                    <a:pt x="41427" y="2667"/>
                  </a:lnTo>
                  <a:lnTo>
                    <a:pt x="41656" y="2781"/>
                  </a:lnTo>
                  <a:lnTo>
                    <a:pt x="41859" y="3175"/>
                  </a:lnTo>
                  <a:lnTo>
                    <a:pt x="41910" y="3390"/>
                  </a:lnTo>
                  <a:lnTo>
                    <a:pt x="41910" y="6667"/>
                  </a:lnTo>
                  <a:lnTo>
                    <a:pt x="43230" y="6667"/>
                  </a:lnTo>
                  <a:lnTo>
                    <a:pt x="43230" y="3314"/>
                  </a:lnTo>
                  <a:close/>
                </a:path>
                <a:path w="48895" h="6985">
                  <a:moveTo>
                    <a:pt x="48729" y="4546"/>
                  </a:moveTo>
                  <a:lnTo>
                    <a:pt x="48717" y="3695"/>
                  </a:lnTo>
                  <a:lnTo>
                    <a:pt x="48615" y="3124"/>
                  </a:lnTo>
                  <a:lnTo>
                    <a:pt x="48514" y="2844"/>
                  </a:lnTo>
                  <a:lnTo>
                    <a:pt x="48387" y="2654"/>
                  </a:lnTo>
                  <a:lnTo>
                    <a:pt x="48107" y="2209"/>
                  </a:lnTo>
                  <a:lnTo>
                    <a:pt x="47828" y="1968"/>
                  </a:lnTo>
                  <a:lnTo>
                    <a:pt x="47396" y="1778"/>
                  </a:lnTo>
                  <a:lnTo>
                    <a:pt x="47396" y="3695"/>
                  </a:lnTo>
                  <a:lnTo>
                    <a:pt x="45377" y="3695"/>
                  </a:lnTo>
                  <a:lnTo>
                    <a:pt x="45427" y="3378"/>
                  </a:lnTo>
                  <a:lnTo>
                    <a:pt x="45554" y="3098"/>
                  </a:lnTo>
                  <a:lnTo>
                    <a:pt x="45859" y="2743"/>
                  </a:lnTo>
                  <a:lnTo>
                    <a:pt x="46088" y="2654"/>
                  </a:lnTo>
                  <a:lnTo>
                    <a:pt x="46659" y="2654"/>
                  </a:lnTo>
                  <a:lnTo>
                    <a:pt x="46901" y="2743"/>
                  </a:lnTo>
                  <a:lnTo>
                    <a:pt x="47269" y="3098"/>
                  </a:lnTo>
                  <a:lnTo>
                    <a:pt x="47371" y="3378"/>
                  </a:lnTo>
                  <a:lnTo>
                    <a:pt x="47396" y="3695"/>
                  </a:lnTo>
                  <a:lnTo>
                    <a:pt x="47396" y="1778"/>
                  </a:lnTo>
                  <a:lnTo>
                    <a:pt x="47167" y="1663"/>
                  </a:lnTo>
                  <a:lnTo>
                    <a:pt x="46799" y="1587"/>
                  </a:lnTo>
                  <a:lnTo>
                    <a:pt x="45694" y="1587"/>
                  </a:lnTo>
                  <a:lnTo>
                    <a:pt x="45135" y="1816"/>
                  </a:lnTo>
                  <a:lnTo>
                    <a:pt x="44335" y="2654"/>
                  </a:lnTo>
                  <a:lnTo>
                    <a:pt x="44221" y="2844"/>
                  </a:lnTo>
                  <a:lnTo>
                    <a:pt x="44119" y="3175"/>
                  </a:lnTo>
                  <a:lnTo>
                    <a:pt x="44170" y="5511"/>
                  </a:lnTo>
                  <a:lnTo>
                    <a:pt x="44284" y="5816"/>
                  </a:lnTo>
                  <a:lnTo>
                    <a:pt x="45250" y="6629"/>
                  </a:lnTo>
                  <a:lnTo>
                    <a:pt x="45808" y="6832"/>
                  </a:lnTo>
                  <a:lnTo>
                    <a:pt x="47193" y="6832"/>
                  </a:lnTo>
                  <a:lnTo>
                    <a:pt x="47790" y="6591"/>
                  </a:lnTo>
                  <a:lnTo>
                    <a:pt x="48501" y="5778"/>
                  </a:lnTo>
                  <a:lnTo>
                    <a:pt x="48641" y="5511"/>
                  </a:lnTo>
                  <a:lnTo>
                    <a:pt x="48679" y="5219"/>
                  </a:lnTo>
                  <a:lnTo>
                    <a:pt x="47345" y="5219"/>
                  </a:lnTo>
                  <a:lnTo>
                    <a:pt x="47155" y="5511"/>
                  </a:lnTo>
                  <a:lnTo>
                    <a:pt x="46939" y="5702"/>
                  </a:lnTo>
                  <a:lnTo>
                    <a:pt x="46723" y="5778"/>
                  </a:lnTo>
                  <a:lnTo>
                    <a:pt x="46202" y="5778"/>
                  </a:lnTo>
                  <a:lnTo>
                    <a:pt x="45999" y="5715"/>
                  </a:lnTo>
                  <a:lnTo>
                    <a:pt x="45529" y="5397"/>
                  </a:lnTo>
                  <a:lnTo>
                    <a:pt x="45440" y="5219"/>
                  </a:lnTo>
                  <a:lnTo>
                    <a:pt x="45351" y="4546"/>
                  </a:lnTo>
                  <a:lnTo>
                    <a:pt x="48729" y="4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5598713" y="2397800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5506199" y="2413748"/>
              <a:ext cx="92075" cy="22860"/>
            </a:xfrm>
            <a:custGeom>
              <a:avLst/>
              <a:gdLst/>
              <a:ahLst/>
              <a:cxnLst/>
              <a:rect l="l" t="t" r="r" b="b"/>
              <a:pathLst>
                <a:path w="92075" h="22860">
                  <a:moveTo>
                    <a:pt x="2082" y="17259"/>
                  </a:moveTo>
                  <a:lnTo>
                    <a:pt x="1371" y="17259"/>
                  </a:lnTo>
                  <a:lnTo>
                    <a:pt x="1371" y="16014"/>
                  </a:lnTo>
                  <a:lnTo>
                    <a:pt x="609" y="16014"/>
                  </a:lnTo>
                  <a:lnTo>
                    <a:pt x="609" y="17259"/>
                  </a:lnTo>
                  <a:lnTo>
                    <a:pt x="0" y="17259"/>
                  </a:lnTo>
                  <a:lnTo>
                    <a:pt x="0" y="17868"/>
                  </a:lnTo>
                  <a:lnTo>
                    <a:pt x="609" y="17868"/>
                  </a:lnTo>
                  <a:lnTo>
                    <a:pt x="609" y="21107"/>
                  </a:lnTo>
                  <a:lnTo>
                    <a:pt x="673" y="21336"/>
                  </a:lnTo>
                  <a:lnTo>
                    <a:pt x="914" y="21691"/>
                  </a:lnTo>
                  <a:lnTo>
                    <a:pt x="1155" y="21780"/>
                  </a:lnTo>
                  <a:lnTo>
                    <a:pt x="1612" y="21780"/>
                  </a:lnTo>
                  <a:lnTo>
                    <a:pt x="1993" y="21742"/>
                  </a:lnTo>
                  <a:lnTo>
                    <a:pt x="2082" y="21120"/>
                  </a:lnTo>
                  <a:lnTo>
                    <a:pt x="1676" y="21132"/>
                  </a:lnTo>
                  <a:lnTo>
                    <a:pt x="1422" y="21031"/>
                  </a:lnTo>
                  <a:lnTo>
                    <a:pt x="1371" y="17868"/>
                  </a:lnTo>
                  <a:lnTo>
                    <a:pt x="2082" y="17868"/>
                  </a:lnTo>
                  <a:lnTo>
                    <a:pt x="2082" y="17259"/>
                  </a:lnTo>
                  <a:close/>
                </a:path>
                <a:path w="92075" h="22860">
                  <a:moveTo>
                    <a:pt x="2082" y="1765"/>
                  </a:moveTo>
                  <a:lnTo>
                    <a:pt x="1371" y="1765"/>
                  </a:lnTo>
                  <a:lnTo>
                    <a:pt x="1371" y="520"/>
                  </a:lnTo>
                  <a:lnTo>
                    <a:pt x="609" y="520"/>
                  </a:lnTo>
                  <a:lnTo>
                    <a:pt x="609" y="1765"/>
                  </a:lnTo>
                  <a:lnTo>
                    <a:pt x="0" y="1765"/>
                  </a:lnTo>
                  <a:lnTo>
                    <a:pt x="0" y="2374"/>
                  </a:lnTo>
                  <a:lnTo>
                    <a:pt x="609" y="2374"/>
                  </a:lnTo>
                  <a:lnTo>
                    <a:pt x="609" y="5613"/>
                  </a:lnTo>
                  <a:lnTo>
                    <a:pt x="673" y="5842"/>
                  </a:lnTo>
                  <a:lnTo>
                    <a:pt x="914" y="6197"/>
                  </a:lnTo>
                  <a:lnTo>
                    <a:pt x="1155" y="6286"/>
                  </a:lnTo>
                  <a:lnTo>
                    <a:pt x="1612" y="6286"/>
                  </a:lnTo>
                  <a:lnTo>
                    <a:pt x="1993" y="6248"/>
                  </a:lnTo>
                  <a:lnTo>
                    <a:pt x="2082" y="5626"/>
                  </a:lnTo>
                  <a:lnTo>
                    <a:pt x="1676" y="5638"/>
                  </a:lnTo>
                  <a:lnTo>
                    <a:pt x="1422" y="5537"/>
                  </a:lnTo>
                  <a:lnTo>
                    <a:pt x="1371" y="2374"/>
                  </a:lnTo>
                  <a:lnTo>
                    <a:pt x="2082" y="2374"/>
                  </a:lnTo>
                  <a:lnTo>
                    <a:pt x="2082" y="1765"/>
                  </a:lnTo>
                  <a:close/>
                </a:path>
                <a:path w="92075" h="22860">
                  <a:moveTo>
                    <a:pt x="6337" y="18757"/>
                  </a:moveTo>
                  <a:lnTo>
                    <a:pt x="6273" y="18161"/>
                  </a:lnTo>
                  <a:lnTo>
                    <a:pt x="6083" y="17741"/>
                  </a:lnTo>
                  <a:lnTo>
                    <a:pt x="5765" y="17500"/>
                  </a:lnTo>
                  <a:lnTo>
                    <a:pt x="5448" y="17246"/>
                  </a:lnTo>
                  <a:lnTo>
                    <a:pt x="5054" y="17132"/>
                  </a:lnTo>
                  <a:lnTo>
                    <a:pt x="3962" y="17132"/>
                  </a:lnTo>
                  <a:lnTo>
                    <a:pt x="3467" y="17348"/>
                  </a:lnTo>
                  <a:lnTo>
                    <a:pt x="2717" y="18224"/>
                  </a:lnTo>
                  <a:lnTo>
                    <a:pt x="2527" y="18821"/>
                  </a:lnTo>
                  <a:lnTo>
                    <a:pt x="2527" y="20243"/>
                  </a:lnTo>
                  <a:lnTo>
                    <a:pt x="2692" y="20777"/>
                  </a:lnTo>
                  <a:lnTo>
                    <a:pt x="3390" y="21628"/>
                  </a:lnTo>
                  <a:lnTo>
                    <a:pt x="3860" y="21844"/>
                  </a:lnTo>
                  <a:lnTo>
                    <a:pt x="4953" y="21844"/>
                  </a:lnTo>
                  <a:lnTo>
                    <a:pt x="5384" y="21704"/>
                  </a:lnTo>
                  <a:lnTo>
                    <a:pt x="6045" y="21158"/>
                  </a:lnTo>
                  <a:lnTo>
                    <a:pt x="6261" y="20726"/>
                  </a:lnTo>
                  <a:lnTo>
                    <a:pt x="6337" y="20142"/>
                  </a:lnTo>
                  <a:lnTo>
                    <a:pt x="5613" y="20142"/>
                  </a:lnTo>
                  <a:lnTo>
                    <a:pt x="5537" y="20459"/>
                  </a:lnTo>
                  <a:lnTo>
                    <a:pt x="5422" y="20726"/>
                  </a:lnTo>
                  <a:lnTo>
                    <a:pt x="5054" y="21107"/>
                  </a:lnTo>
                  <a:lnTo>
                    <a:pt x="4813" y="21196"/>
                  </a:lnTo>
                  <a:lnTo>
                    <a:pt x="4089" y="21196"/>
                  </a:lnTo>
                  <a:lnTo>
                    <a:pt x="3797" y="21043"/>
                  </a:lnTo>
                  <a:lnTo>
                    <a:pt x="3416" y="20434"/>
                  </a:lnTo>
                  <a:lnTo>
                    <a:pt x="3327" y="20066"/>
                  </a:lnTo>
                  <a:lnTo>
                    <a:pt x="3327" y="19177"/>
                  </a:lnTo>
                  <a:lnTo>
                    <a:pt x="3390" y="18796"/>
                  </a:lnTo>
                  <a:lnTo>
                    <a:pt x="3733" y="18034"/>
                  </a:lnTo>
                  <a:lnTo>
                    <a:pt x="4076" y="17792"/>
                  </a:lnTo>
                  <a:lnTo>
                    <a:pt x="4889" y="17792"/>
                  </a:lnTo>
                  <a:lnTo>
                    <a:pt x="5143" y="17894"/>
                  </a:lnTo>
                  <a:lnTo>
                    <a:pt x="5461" y="18249"/>
                  </a:lnTo>
                  <a:lnTo>
                    <a:pt x="5562" y="18478"/>
                  </a:lnTo>
                  <a:lnTo>
                    <a:pt x="5613" y="18757"/>
                  </a:lnTo>
                  <a:lnTo>
                    <a:pt x="6337" y="18757"/>
                  </a:lnTo>
                  <a:close/>
                </a:path>
                <a:path w="92075" h="22860">
                  <a:moveTo>
                    <a:pt x="6337" y="3263"/>
                  </a:moveTo>
                  <a:lnTo>
                    <a:pt x="6273" y="2667"/>
                  </a:lnTo>
                  <a:lnTo>
                    <a:pt x="6083" y="2235"/>
                  </a:lnTo>
                  <a:lnTo>
                    <a:pt x="5765" y="2006"/>
                  </a:lnTo>
                  <a:lnTo>
                    <a:pt x="5448" y="1752"/>
                  </a:lnTo>
                  <a:lnTo>
                    <a:pt x="5054" y="1625"/>
                  </a:lnTo>
                  <a:lnTo>
                    <a:pt x="3962" y="1625"/>
                  </a:lnTo>
                  <a:lnTo>
                    <a:pt x="3467" y="1854"/>
                  </a:lnTo>
                  <a:lnTo>
                    <a:pt x="2717" y="2717"/>
                  </a:lnTo>
                  <a:lnTo>
                    <a:pt x="2527" y="3327"/>
                  </a:lnTo>
                  <a:lnTo>
                    <a:pt x="2527" y="4749"/>
                  </a:lnTo>
                  <a:lnTo>
                    <a:pt x="2692" y="5283"/>
                  </a:lnTo>
                  <a:lnTo>
                    <a:pt x="3390" y="6134"/>
                  </a:lnTo>
                  <a:lnTo>
                    <a:pt x="3860" y="6350"/>
                  </a:lnTo>
                  <a:lnTo>
                    <a:pt x="4953" y="6350"/>
                  </a:lnTo>
                  <a:lnTo>
                    <a:pt x="5384" y="6210"/>
                  </a:lnTo>
                  <a:lnTo>
                    <a:pt x="6045" y="5664"/>
                  </a:lnTo>
                  <a:lnTo>
                    <a:pt x="6261" y="5232"/>
                  </a:lnTo>
                  <a:lnTo>
                    <a:pt x="6337" y="4648"/>
                  </a:lnTo>
                  <a:lnTo>
                    <a:pt x="5613" y="4648"/>
                  </a:lnTo>
                  <a:lnTo>
                    <a:pt x="5537" y="4965"/>
                  </a:lnTo>
                  <a:lnTo>
                    <a:pt x="5422" y="5232"/>
                  </a:lnTo>
                  <a:lnTo>
                    <a:pt x="5054" y="5613"/>
                  </a:lnTo>
                  <a:lnTo>
                    <a:pt x="4813" y="5702"/>
                  </a:lnTo>
                  <a:lnTo>
                    <a:pt x="4089" y="5702"/>
                  </a:lnTo>
                  <a:lnTo>
                    <a:pt x="3797" y="5549"/>
                  </a:lnTo>
                  <a:lnTo>
                    <a:pt x="3416" y="4940"/>
                  </a:lnTo>
                  <a:lnTo>
                    <a:pt x="3327" y="4572"/>
                  </a:lnTo>
                  <a:lnTo>
                    <a:pt x="3327" y="3670"/>
                  </a:lnTo>
                  <a:lnTo>
                    <a:pt x="3390" y="3302"/>
                  </a:lnTo>
                  <a:lnTo>
                    <a:pt x="3733" y="2540"/>
                  </a:lnTo>
                  <a:lnTo>
                    <a:pt x="4076" y="2298"/>
                  </a:lnTo>
                  <a:lnTo>
                    <a:pt x="4889" y="2298"/>
                  </a:lnTo>
                  <a:lnTo>
                    <a:pt x="5143" y="2400"/>
                  </a:lnTo>
                  <a:lnTo>
                    <a:pt x="5461" y="2755"/>
                  </a:lnTo>
                  <a:lnTo>
                    <a:pt x="5562" y="2984"/>
                  </a:lnTo>
                  <a:lnTo>
                    <a:pt x="5613" y="3263"/>
                  </a:lnTo>
                  <a:lnTo>
                    <a:pt x="6337" y="3263"/>
                  </a:lnTo>
                  <a:close/>
                </a:path>
                <a:path w="92075" h="22860">
                  <a:moveTo>
                    <a:pt x="11277" y="22364"/>
                  </a:moveTo>
                  <a:lnTo>
                    <a:pt x="6540" y="22364"/>
                  </a:lnTo>
                  <a:lnTo>
                    <a:pt x="6540" y="22783"/>
                  </a:lnTo>
                  <a:lnTo>
                    <a:pt x="11277" y="22783"/>
                  </a:lnTo>
                  <a:lnTo>
                    <a:pt x="11277" y="22364"/>
                  </a:lnTo>
                  <a:close/>
                </a:path>
                <a:path w="92075" h="22860">
                  <a:moveTo>
                    <a:pt x="11277" y="6858"/>
                  </a:moveTo>
                  <a:lnTo>
                    <a:pt x="6540" y="6858"/>
                  </a:lnTo>
                  <a:lnTo>
                    <a:pt x="6540" y="7289"/>
                  </a:lnTo>
                  <a:lnTo>
                    <a:pt x="11277" y="7289"/>
                  </a:lnTo>
                  <a:lnTo>
                    <a:pt x="11277" y="6858"/>
                  </a:lnTo>
                  <a:close/>
                </a:path>
                <a:path w="92075" h="22860">
                  <a:moveTo>
                    <a:pt x="15405" y="1765"/>
                  </a:moveTo>
                  <a:lnTo>
                    <a:pt x="14643" y="1765"/>
                  </a:lnTo>
                  <a:lnTo>
                    <a:pt x="14643" y="4381"/>
                  </a:lnTo>
                  <a:lnTo>
                    <a:pt x="14605" y="4724"/>
                  </a:lnTo>
                  <a:lnTo>
                    <a:pt x="14312" y="5448"/>
                  </a:lnTo>
                  <a:lnTo>
                    <a:pt x="13957" y="5676"/>
                  </a:lnTo>
                  <a:lnTo>
                    <a:pt x="13068" y="5676"/>
                  </a:lnTo>
                  <a:lnTo>
                    <a:pt x="12814" y="5549"/>
                  </a:lnTo>
                  <a:lnTo>
                    <a:pt x="12611" y="5130"/>
                  </a:lnTo>
                  <a:lnTo>
                    <a:pt x="12573" y="4953"/>
                  </a:lnTo>
                  <a:lnTo>
                    <a:pt x="12573" y="1765"/>
                  </a:lnTo>
                  <a:lnTo>
                    <a:pt x="11811" y="1765"/>
                  </a:lnTo>
                  <a:lnTo>
                    <a:pt x="11811" y="5168"/>
                  </a:lnTo>
                  <a:lnTo>
                    <a:pt x="11874" y="5473"/>
                  </a:lnTo>
                  <a:lnTo>
                    <a:pt x="12230" y="6121"/>
                  </a:lnTo>
                  <a:lnTo>
                    <a:pt x="12661" y="6337"/>
                  </a:lnTo>
                  <a:lnTo>
                    <a:pt x="13703" y="6337"/>
                  </a:lnTo>
                  <a:lnTo>
                    <a:pt x="14046" y="6223"/>
                  </a:lnTo>
                  <a:lnTo>
                    <a:pt x="14478" y="5867"/>
                  </a:lnTo>
                  <a:lnTo>
                    <a:pt x="14605" y="5727"/>
                  </a:lnTo>
                  <a:lnTo>
                    <a:pt x="14706" y="5562"/>
                  </a:lnTo>
                  <a:lnTo>
                    <a:pt x="14693" y="6223"/>
                  </a:lnTo>
                  <a:lnTo>
                    <a:pt x="15405" y="6223"/>
                  </a:lnTo>
                  <a:lnTo>
                    <a:pt x="15405" y="1765"/>
                  </a:lnTo>
                  <a:close/>
                </a:path>
                <a:path w="92075" h="22860">
                  <a:moveTo>
                    <a:pt x="18757" y="1676"/>
                  </a:moveTo>
                  <a:lnTo>
                    <a:pt x="18529" y="1663"/>
                  </a:lnTo>
                  <a:lnTo>
                    <a:pt x="18224" y="1663"/>
                  </a:lnTo>
                  <a:lnTo>
                    <a:pt x="17957" y="1765"/>
                  </a:lnTo>
                  <a:lnTo>
                    <a:pt x="17500" y="2197"/>
                  </a:lnTo>
                  <a:lnTo>
                    <a:pt x="17360" y="2374"/>
                  </a:lnTo>
                  <a:lnTo>
                    <a:pt x="17297" y="2527"/>
                  </a:lnTo>
                  <a:lnTo>
                    <a:pt x="17297" y="1765"/>
                  </a:lnTo>
                  <a:lnTo>
                    <a:pt x="16586" y="1765"/>
                  </a:lnTo>
                  <a:lnTo>
                    <a:pt x="16586" y="6223"/>
                  </a:lnTo>
                  <a:lnTo>
                    <a:pt x="17335" y="6223"/>
                  </a:lnTo>
                  <a:lnTo>
                    <a:pt x="17335" y="3340"/>
                  </a:lnTo>
                  <a:lnTo>
                    <a:pt x="17437" y="3060"/>
                  </a:lnTo>
                  <a:lnTo>
                    <a:pt x="17843" y="2565"/>
                  </a:lnTo>
                  <a:lnTo>
                    <a:pt x="18135" y="2451"/>
                  </a:lnTo>
                  <a:lnTo>
                    <a:pt x="18516" y="2451"/>
                  </a:lnTo>
                  <a:lnTo>
                    <a:pt x="18757" y="2463"/>
                  </a:lnTo>
                  <a:lnTo>
                    <a:pt x="18757" y="1676"/>
                  </a:lnTo>
                  <a:close/>
                </a:path>
                <a:path w="92075" h="22860">
                  <a:moveTo>
                    <a:pt x="20180" y="101"/>
                  </a:moveTo>
                  <a:lnTo>
                    <a:pt x="19431" y="101"/>
                  </a:lnTo>
                  <a:lnTo>
                    <a:pt x="19431" y="6223"/>
                  </a:lnTo>
                  <a:lnTo>
                    <a:pt x="20180" y="6223"/>
                  </a:lnTo>
                  <a:lnTo>
                    <a:pt x="20180" y="101"/>
                  </a:lnTo>
                  <a:close/>
                </a:path>
                <a:path w="92075" h="22860">
                  <a:moveTo>
                    <a:pt x="28676" y="101"/>
                  </a:moveTo>
                  <a:lnTo>
                    <a:pt x="27749" y="101"/>
                  </a:lnTo>
                  <a:lnTo>
                    <a:pt x="26009" y="5308"/>
                  </a:lnTo>
                  <a:lnTo>
                    <a:pt x="24257" y="101"/>
                  </a:lnTo>
                  <a:lnTo>
                    <a:pt x="23342" y="101"/>
                  </a:lnTo>
                  <a:lnTo>
                    <a:pt x="25565" y="6223"/>
                  </a:lnTo>
                  <a:lnTo>
                    <a:pt x="26441" y="6223"/>
                  </a:lnTo>
                  <a:lnTo>
                    <a:pt x="28676" y="101"/>
                  </a:lnTo>
                  <a:close/>
                </a:path>
                <a:path w="92075" h="22860">
                  <a:moveTo>
                    <a:pt x="34378" y="6223"/>
                  </a:moveTo>
                  <a:lnTo>
                    <a:pt x="33718" y="4381"/>
                  </a:lnTo>
                  <a:lnTo>
                    <a:pt x="33477" y="3708"/>
                  </a:lnTo>
                  <a:lnTo>
                    <a:pt x="32588" y="1270"/>
                  </a:lnTo>
                  <a:lnTo>
                    <a:pt x="32588" y="3708"/>
                  </a:lnTo>
                  <a:lnTo>
                    <a:pt x="30683" y="3708"/>
                  </a:lnTo>
                  <a:lnTo>
                    <a:pt x="31661" y="1016"/>
                  </a:lnTo>
                  <a:lnTo>
                    <a:pt x="32588" y="3708"/>
                  </a:lnTo>
                  <a:lnTo>
                    <a:pt x="32588" y="1270"/>
                  </a:lnTo>
                  <a:lnTo>
                    <a:pt x="32499" y="1016"/>
                  </a:lnTo>
                  <a:lnTo>
                    <a:pt x="32169" y="101"/>
                  </a:lnTo>
                  <a:lnTo>
                    <a:pt x="31229" y="101"/>
                  </a:lnTo>
                  <a:lnTo>
                    <a:pt x="28930" y="6223"/>
                  </a:lnTo>
                  <a:lnTo>
                    <a:pt x="29781" y="6223"/>
                  </a:lnTo>
                  <a:lnTo>
                    <a:pt x="30441" y="4381"/>
                  </a:lnTo>
                  <a:lnTo>
                    <a:pt x="32854" y="4381"/>
                  </a:lnTo>
                  <a:lnTo>
                    <a:pt x="33477" y="6223"/>
                  </a:lnTo>
                  <a:lnTo>
                    <a:pt x="34378" y="6223"/>
                  </a:lnTo>
                  <a:close/>
                </a:path>
                <a:path w="92075" h="22860">
                  <a:moveTo>
                    <a:pt x="40309" y="6083"/>
                  </a:moveTo>
                  <a:lnTo>
                    <a:pt x="40182" y="6019"/>
                  </a:lnTo>
                  <a:lnTo>
                    <a:pt x="40005" y="5422"/>
                  </a:lnTo>
                  <a:lnTo>
                    <a:pt x="39878" y="3759"/>
                  </a:lnTo>
                  <a:lnTo>
                    <a:pt x="39763" y="3594"/>
                  </a:lnTo>
                  <a:lnTo>
                    <a:pt x="39636" y="3441"/>
                  </a:lnTo>
                  <a:lnTo>
                    <a:pt x="39458" y="3302"/>
                  </a:lnTo>
                  <a:lnTo>
                    <a:pt x="39217" y="3213"/>
                  </a:lnTo>
                  <a:lnTo>
                    <a:pt x="39497" y="3073"/>
                  </a:lnTo>
                  <a:lnTo>
                    <a:pt x="39687" y="2908"/>
                  </a:lnTo>
                  <a:lnTo>
                    <a:pt x="39941" y="2514"/>
                  </a:lnTo>
                  <a:lnTo>
                    <a:pt x="39966" y="863"/>
                  </a:lnTo>
                  <a:lnTo>
                    <a:pt x="39801" y="571"/>
                  </a:lnTo>
                  <a:lnTo>
                    <a:pt x="39243" y="330"/>
                  </a:lnTo>
                  <a:lnTo>
                    <a:pt x="39243" y="1397"/>
                  </a:lnTo>
                  <a:lnTo>
                    <a:pt x="39128" y="2514"/>
                  </a:lnTo>
                  <a:lnTo>
                    <a:pt x="38671" y="2832"/>
                  </a:lnTo>
                  <a:lnTo>
                    <a:pt x="38366" y="2908"/>
                  </a:lnTo>
                  <a:lnTo>
                    <a:pt x="36068" y="2908"/>
                  </a:lnTo>
                  <a:lnTo>
                    <a:pt x="36068" y="812"/>
                  </a:lnTo>
                  <a:lnTo>
                    <a:pt x="38366" y="812"/>
                  </a:lnTo>
                  <a:lnTo>
                    <a:pt x="38595" y="863"/>
                  </a:lnTo>
                  <a:lnTo>
                    <a:pt x="39090" y="1092"/>
                  </a:lnTo>
                  <a:lnTo>
                    <a:pt x="39243" y="1397"/>
                  </a:lnTo>
                  <a:lnTo>
                    <a:pt x="39243" y="330"/>
                  </a:lnTo>
                  <a:lnTo>
                    <a:pt x="38925" y="177"/>
                  </a:lnTo>
                  <a:lnTo>
                    <a:pt x="38531" y="101"/>
                  </a:lnTo>
                  <a:lnTo>
                    <a:pt x="35242" y="101"/>
                  </a:lnTo>
                  <a:lnTo>
                    <a:pt x="35242" y="6223"/>
                  </a:lnTo>
                  <a:lnTo>
                    <a:pt x="36068" y="6223"/>
                  </a:lnTo>
                  <a:lnTo>
                    <a:pt x="36068" y="3594"/>
                  </a:lnTo>
                  <a:lnTo>
                    <a:pt x="38290" y="3594"/>
                  </a:lnTo>
                  <a:lnTo>
                    <a:pt x="38531" y="3632"/>
                  </a:lnTo>
                  <a:lnTo>
                    <a:pt x="38976" y="3848"/>
                  </a:lnTo>
                  <a:lnTo>
                    <a:pt x="39065" y="4013"/>
                  </a:lnTo>
                  <a:lnTo>
                    <a:pt x="39192" y="5422"/>
                  </a:lnTo>
                  <a:lnTo>
                    <a:pt x="39306" y="6223"/>
                  </a:lnTo>
                  <a:lnTo>
                    <a:pt x="40309" y="6223"/>
                  </a:lnTo>
                  <a:lnTo>
                    <a:pt x="40309" y="6083"/>
                  </a:lnTo>
                  <a:close/>
                </a:path>
                <a:path w="92075" h="22860">
                  <a:moveTo>
                    <a:pt x="45872" y="3644"/>
                  </a:moveTo>
                  <a:lnTo>
                    <a:pt x="45605" y="3352"/>
                  </a:lnTo>
                  <a:lnTo>
                    <a:pt x="45427" y="3175"/>
                  </a:lnTo>
                  <a:lnTo>
                    <a:pt x="45186" y="3048"/>
                  </a:lnTo>
                  <a:lnTo>
                    <a:pt x="45161" y="3949"/>
                  </a:lnTo>
                  <a:lnTo>
                    <a:pt x="45097" y="4876"/>
                  </a:lnTo>
                  <a:lnTo>
                    <a:pt x="44742" y="5359"/>
                  </a:lnTo>
                  <a:lnTo>
                    <a:pt x="44373" y="5511"/>
                  </a:lnTo>
                  <a:lnTo>
                    <a:pt x="42087" y="5511"/>
                  </a:lnTo>
                  <a:lnTo>
                    <a:pt x="42087" y="3352"/>
                  </a:lnTo>
                  <a:lnTo>
                    <a:pt x="44081" y="3352"/>
                  </a:lnTo>
                  <a:lnTo>
                    <a:pt x="44361" y="3403"/>
                  </a:lnTo>
                  <a:lnTo>
                    <a:pt x="44970" y="3644"/>
                  </a:lnTo>
                  <a:lnTo>
                    <a:pt x="45161" y="3949"/>
                  </a:lnTo>
                  <a:lnTo>
                    <a:pt x="45161" y="3048"/>
                  </a:lnTo>
                  <a:lnTo>
                    <a:pt x="44869" y="2921"/>
                  </a:lnTo>
                  <a:lnTo>
                    <a:pt x="45085" y="2819"/>
                  </a:lnTo>
                  <a:lnTo>
                    <a:pt x="45262" y="2692"/>
                  </a:lnTo>
                  <a:lnTo>
                    <a:pt x="45529" y="2387"/>
                  </a:lnTo>
                  <a:lnTo>
                    <a:pt x="45605" y="990"/>
                  </a:lnTo>
                  <a:lnTo>
                    <a:pt x="45466" y="800"/>
                  </a:lnTo>
                  <a:lnTo>
                    <a:pt x="45123" y="317"/>
                  </a:lnTo>
                  <a:lnTo>
                    <a:pt x="44843" y="203"/>
                  </a:lnTo>
                  <a:lnTo>
                    <a:pt x="44843" y="1295"/>
                  </a:lnTo>
                  <a:lnTo>
                    <a:pt x="44754" y="2324"/>
                  </a:lnTo>
                  <a:lnTo>
                    <a:pt x="44208" y="2641"/>
                  </a:lnTo>
                  <a:lnTo>
                    <a:pt x="43942" y="2692"/>
                  </a:lnTo>
                  <a:lnTo>
                    <a:pt x="42087" y="2692"/>
                  </a:lnTo>
                  <a:lnTo>
                    <a:pt x="42087" y="800"/>
                  </a:lnTo>
                  <a:lnTo>
                    <a:pt x="43929" y="800"/>
                  </a:lnTo>
                  <a:lnTo>
                    <a:pt x="44196" y="838"/>
                  </a:lnTo>
                  <a:lnTo>
                    <a:pt x="44704" y="1054"/>
                  </a:lnTo>
                  <a:lnTo>
                    <a:pt x="44843" y="1295"/>
                  </a:lnTo>
                  <a:lnTo>
                    <a:pt x="44843" y="203"/>
                  </a:lnTo>
                  <a:lnTo>
                    <a:pt x="44615" y="101"/>
                  </a:lnTo>
                  <a:lnTo>
                    <a:pt x="41275" y="101"/>
                  </a:lnTo>
                  <a:lnTo>
                    <a:pt x="41275" y="6223"/>
                  </a:lnTo>
                  <a:lnTo>
                    <a:pt x="44665" y="6223"/>
                  </a:lnTo>
                  <a:lnTo>
                    <a:pt x="45250" y="5981"/>
                  </a:lnTo>
                  <a:lnTo>
                    <a:pt x="45618" y="5511"/>
                  </a:lnTo>
                  <a:lnTo>
                    <a:pt x="45872" y="5181"/>
                  </a:lnTo>
                  <a:lnTo>
                    <a:pt x="45872" y="3644"/>
                  </a:lnTo>
                  <a:close/>
                </a:path>
                <a:path w="92075" h="22860">
                  <a:moveTo>
                    <a:pt x="48006" y="101"/>
                  </a:moveTo>
                  <a:lnTo>
                    <a:pt x="47167" y="101"/>
                  </a:lnTo>
                  <a:lnTo>
                    <a:pt x="47167" y="6223"/>
                  </a:lnTo>
                  <a:lnTo>
                    <a:pt x="48006" y="6223"/>
                  </a:lnTo>
                  <a:lnTo>
                    <a:pt x="48006" y="101"/>
                  </a:lnTo>
                  <a:close/>
                </a:path>
                <a:path w="92075" h="22860">
                  <a:moveTo>
                    <a:pt x="54203" y="101"/>
                  </a:moveTo>
                  <a:lnTo>
                    <a:pt x="53416" y="101"/>
                  </a:lnTo>
                  <a:lnTo>
                    <a:pt x="53416" y="5054"/>
                  </a:lnTo>
                  <a:lnTo>
                    <a:pt x="50330" y="101"/>
                  </a:lnTo>
                  <a:lnTo>
                    <a:pt x="49352" y="101"/>
                  </a:lnTo>
                  <a:lnTo>
                    <a:pt x="49352" y="6223"/>
                  </a:lnTo>
                  <a:lnTo>
                    <a:pt x="50139" y="6223"/>
                  </a:lnTo>
                  <a:lnTo>
                    <a:pt x="50139" y="1270"/>
                  </a:lnTo>
                  <a:lnTo>
                    <a:pt x="53276" y="6223"/>
                  </a:lnTo>
                  <a:lnTo>
                    <a:pt x="54203" y="6223"/>
                  </a:lnTo>
                  <a:lnTo>
                    <a:pt x="54203" y="101"/>
                  </a:lnTo>
                  <a:close/>
                </a:path>
                <a:path w="92075" h="22860">
                  <a:moveTo>
                    <a:pt x="60439" y="6223"/>
                  </a:moveTo>
                  <a:lnTo>
                    <a:pt x="59766" y="4381"/>
                  </a:lnTo>
                  <a:lnTo>
                    <a:pt x="59524" y="3708"/>
                  </a:lnTo>
                  <a:lnTo>
                    <a:pt x="58635" y="1270"/>
                  </a:lnTo>
                  <a:lnTo>
                    <a:pt x="58635" y="3708"/>
                  </a:lnTo>
                  <a:lnTo>
                    <a:pt x="56730" y="3708"/>
                  </a:lnTo>
                  <a:lnTo>
                    <a:pt x="57721" y="1016"/>
                  </a:lnTo>
                  <a:lnTo>
                    <a:pt x="58635" y="3708"/>
                  </a:lnTo>
                  <a:lnTo>
                    <a:pt x="58635" y="1270"/>
                  </a:lnTo>
                  <a:lnTo>
                    <a:pt x="58547" y="1016"/>
                  </a:lnTo>
                  <a:lnTo>
                    <a:pt x="58216" y="101"/>
                  </a:lnTo>
                  <a:lnTo>
                    <a:pt x="57277" y="101"/>
                  </a:lnTo>
                  <a:lnTo>
                    <a:pt x="54978" y="6223"/>
                  </a:lnTo>
                  <a:lnTo>
                    <a:pt x="55829" y="6223"/>
                  </a:lnTo>
                  <a:lnTo>
                    <a:pt x="56489" y="4381"/>
                  </a:lnTo>
                  <a:lnTo>
                    <a:pt x="58902" y="4381"/>
                  </a:lnTo>
                  <a:lnTo>
                    <a:pt x="59524" y="6223"/>
                  </a:lnTo>
                  <a:lnTo>
                    <a:pt x="60439" y="6223"/>
                  </a:lnTo>
                  <a:close/>
                </a:path>
                <a:path w="92075" h="22860">
                  <a:moveTo>
                    <a:pt x="66357" y="6083"/>
                  </a:moveTo>
                  <a:lnTo>
                    <a:pt x="66230" y="6019"/>
                  </a:lnTo>
                  <a:lnTo>
                    <a:pt x="66052" y="5422"/>
                  </a:lnTo>
                  <a:lnTo>
                    <a:pt x="65925" y="3759"/>
                  </a:lnTo>
                  <a:lnTo>
                    <a:pt x="65811" y="3594"/>
                  </a:lnTo>
                  <a:lnTo>
                    <a:pt x="65697" y="3441"/>
                  </a:lnTo>
                  <a:lnTo>
                    <a:pt x="65506" y="3302"/>
                  </a:lnTo>
                  <a:lnTo>
                    <a:pt x="65265" y="3213"/>
                  </a:lnTo>
                  <a:lnTo>
                    <a:pt x="65544" y="3073"/>
                  </a:lnTo>
                  <a:lnTo>
                    <a:pt x="65735" y="2908"/>
                  </a:lnTo>
                  <a:lnTo>
                    <a:pt x="65989" y="2514"/>
                  </a:lnTo>
                  <a:lnTo>
                    <a:pt x="66014" y="863"/>
                  </a:lnTo>
                  <a:lnTo>
                    <a:pt x="65849" y="571"/>
                  </a:lnTo>
                  <a:lnTo>
                    <a:pt x="65290" y="330"/>
                  </a:lnTo>
                  <a:lnTo>
                    <a:pt x="65290" y="1397"/>
                  </a:lnTo>
                  <a:lnTo>
                    <a:pt x="65176" y="2514"/>
                  </a:lnTo>
                  <a:lnTo>
                    <a:pt x="64719" y="2832"/>
                  </a:lnTo>
                  <a:lnTo>
                    <a:pt x="64414" y="2908"/>
                  </a:lnTo>
                  <a:lnTo>
                    <a:pt x="62115" y="2908"/>
                  </a:lnTo>
                  <a:lnTo>
                    <a:pt x="62115" y="812"/>
                  </a:lnTo>
                  <a:lnTo>
                    <a:pt x="64414" y="812"/>
                  </a:lnTo>
                  <a:lnTo>
                    <a:pt x="64655" y="863"/>
                  </a:lnTo>
                  <a:lnTo>
                    <a:pt x="65138" y="1092"/>
                  </a:lnTo>
                  <a:lnTo>
                    <a:pt x="65290" y="1397"/>
                  </a:lnTo>
                  <a:lnTo>
                    <a:pt x="65290" y="330"/>
                  </a:lnTo>
                  <a:lnTo>
                    <a:pt x="64973" y="177"/>
                  </a:lnTo>
                  <a:lnTo>
                    <a:pt x="64592" y="101"/>
                  </a:lnTo>
                  <a:lnTo>
                    <a:pt x="61290" y="101"/>
                  </a:lnTo>
                  <a:lnTo>
                    <a:pt x="61290" y="6223"/>
                  </a:lnTo>
                  <a:lnTo>
                    <a:pt x="62115" y="6223"/>
                  </a:lnTo>
                  <a:lnTo>
                    <a:pt x="62115" y="3594"/>
                  </a:lnTo>
                  <a:lnTo>
                    <a:pt x="64338" y="3594"/>
                  </a:lnTo>
                  <a:lnTo>
                    <a:pt x="64592" y="3632"/>
                  </a:lnTo>
                  <a:lnTo>
                    <a:pt x="65024" y="3848"/>
                  </a:lnTo>
                  <a:lnTo>
                    <a:pt x="65125" y="4013"/>
                  </a:lnTo>
                  <a:lnTo>
                    <a:pt x="65239" y="5422"/>
                  </a:lnTo>
                  <a:lnTo>
                    <a:pt x="65354" y="6223"/>
                  </a:lnTo>
                  <a:lnTo>
                    <a:pt x="66357" y="6223"/>
                  </a:lnTo>
                  <a:lnTo>
                    <a:pt x="66357" y="6083"/>
                  </a:lnTo>
                  <a:close/>
                </a:path>
                <a:path w="92075" h="22860">
                  <a:moveTo>
                    <a:pt x="72313" y="101"/>
                  </a:moveTo>
                  <a:lnTo>
                    <a:pt x="71348" y="101"/>
                  </a:lnTo>
                  <a:lnTo>
                    <a:pt x="69596" y="3035"/>
                  </a:lnTo>
                  <a:lnTo>
                    <a:pt x="67843" y="101"/>
                  </a:lnTo>
                  <a:lnTo>
                    <a:pt x="66865" y="101"/>
                  </a:lnTo>
                  <a:lnTo>
                    <a:pt x="69176" y="3759"/>
                  </a:lnTo>
                  <a:lnTo>
                    <a:pt x="69176" y="6223"/>
                  </a:lnTo>
                  <a:lnTo>
                    <a:pt x="70015" y="6223"/>
                  </a:lnTo>
                  <a:lnTo>
                    <a:pt x="70015" y="3759"/>
                  </a:lnTo>
                  <a:lnTo>
                    <a:pt x="72313" y="101"/>
                  </a:lnTo>
                  <a:close/>
                </a:path>
                <a:path w="92075" h="22860">
                  <a:moveTo>
                    <a:pt x="74917" y="7962"/>
                  </a:moveTo>
                  <a:lnTo>
                    <a:pt x="74498" y="7188"/>
                  </a:lnTo>
                  <a:lnTo>
                    <a:pt x="74231" y="6591"/>
                  </a:lnTo>
                  <a:lnTo>
                    <a:pt x="73863" y="5524"/>
                  </a:lnTo>
                  <a:lnTo>
                    <a:pt x="73761" y="4787"/>
                  </a:lnTo>
                  <a:lnTo>
                    <a:pt x="73761" y="3175"/>
                  </a:lnTo>
                  <a:lnTo>
                    <a:pt x="73850" y="2476"/>
                  </a:lnTo>
                  <a:lnTo>
                    <a:pt x="74180" y="1473"/>
                  </a:lnTo>
                  <a:lnTo>
                    <a:pt x="74472" y="850"/>
                  </a:lnTo>
                  <a:lnTo>
                    <a:pt x="74904" y="0"/>
                  </a:lnTo>
                  <a:lnTo>
                    <a:pt x="74383" y="0"/>
                  </a:lnTo>
                  <a:lnTo>
                    <a:pt x="73863" y="812"/>
                  </a:lnTo>
                  <a:lnTo>
                    <a:pt x="73520" y="1435"/>
                  </a:lnTo>
                  <a:lnTo>
                    <a:pt x="73101" y="2476"/>
                  </a:lnTo>
                  <a:lnTo>
                    <a:pt x="72974" y="3200"/>
                  </a:lnTo>
                  <a:lnTo>
                    <a:pt x="72986" y="4483"/>
                  </a:lnTo>
                  <a:lnTo>
                    <a:pt x="74409" y="7962"/>
                  </a:lnTo>
                  <a:lnTo>
                    <a:pt x="74917" y="7962"/>
                  </a:lnTo>
                  <a:close/>
                </a:path>
                <a:path w="92075" h="22860">
                  <a:moveTo>
                    <a:pt x="79603" y="1574"/>
                  </a:moveTo>
                  <a:lnTo>
                    <a:pt x="79451" y="1155"/>
                  </a:lnTo>
                  <a:lnTo>
                    <a:pt x="78816" y="419"/>
                  </a:lnTo>
                  <a:lnTo>
                    <a:pt x="78320" y="241"/>
                  </a:lnTo>
                  <a:lnTo>
                    <a:pt x="76809" y="241"/>
                  </a:lnTo>
                  <a:lnTo>
                    <a:pt x="76238" y="520"/>
                  </a:lnTo>
                  <a:lnTo>
                    <a:pt x="75730" y="1435"/>
                  </a:lnTo>
                  <a:lnTo>
                    <a:pt x="75641" y="1854"/>
                  </a:lnTo>
                  <a:lnTo>
                    <a:pt x="75628" y="2374"/>
                  </a:lnTo>
                  <a:lnTo>
                    <a:pt x="76390" y="2374"/>
                  </a:lnTo>
                  <a:lnTo>
                    <a:pt x="76403" y="2006"/>
                  </a:lnTo>
                  <a:lnTo>
                    <a:pt x="76466" y="1714"/>
                  </a:lnTo>
                  <a:lnTo>
                    <a:pt x="76758" y="1117"/>
                  </a:lnTo>
                  <a:lnTo>
                    <a:pt x="77114" y="927"/>
                  </a:lnTo>
                  <a:lnTo>
                    <a:pt x="77978" y="927"/>
                  </a:lnTo>
                  <a:lnTo>
                    <a:pt x="78257" y="1028"/>
                  </a:lnTo>
                  <a:lnTo>
                    <a:pt x="78676" y="1435"/>
                  </a:lnTo>
                  <a:lnTo>
                    <a:pt x="78778" y="1701"/>
                  </a:lnTo>
                  <a:lnTo>
                    <a:pt x="78778" y="2349"/>
                  </a:lnTo>
                  <a:lnTo>
                    <a:pt x="78663" y="2616"/>
                  </a:lnTo>
                  <a:lnTo>
                    <a:pt x="78295" y="2997"/>
                  </a:lnTo>
                  <a:lnTo>
                    <a:pt x="78041" y="3175"/>
                  </a:lnTo>
                  <a:lnTo>
                    <a:pt x="76352" y="4152"/>
                  </a:lnTo>
                  <a:lnTo>
                    <a:pt x="75984" y="4495"/>
                  </a:lnTo>
                  <a:lnTo>
                    <a:pt x="75806" y="4876"/>
                  </a:lnTo>
                  <a:lnTo>
                    <a:pt x="75615" y="5257"/>
                  </a:lnTo>
                  <a:lnTo>
                    <a:pt x="75514" y="5702"/>
                  </a:lnTo>
                  <a:lnTo>
                    <a:pt x="75488" y="6223"/>
                  </a:lnTo>
                  <a:lnTo>
                    <a:pt x="79578" y="6223"/>
                  </a:lnTo>
                  <a:lnTo>
                    <a:pt x="79578" y="5511"/>
                  </a:lnTo>
                  <a:lnTo>
                    <a:pt x="76327" y="5511"/>
                  </a:lnTo>
                  <a:lnTo>
                    <a:pt x="76390" y="5219"/>
                  </a:lnTo>
                  <a:lnTo>
                    <a:pt x="76568" y="4953"/>
                  </a:lnTo>
                  <a:lnTo>
                    <a:pt x="77000" y="4572"/>
                  </a:lnTo>
                  <a:lnTo>
                    <a:pt x="77216" y="4432"/>
                  </a:lnTo>
                  <a:lnTo>
                    <a:pt x="78562" y="3683"/>
                  </a:lnTo>
                  <a:lnTo>
                    <a:pt x="78905" y="3441"/>
                  </a:lnTo>
                  <a:lnTo>
                    <a:pt x="79438" y="2908"/>
                  </a:lnTo>
                  <a:lnTo>
                    <a:pt x="79603" y="2501"/>
                  </a:lnTo>
                  <a:lnTo>
                    <a:pt x="79603" y="1574"/>
                  </a:lnTo>
                  <a:close/>
                </a:path>
                <a:path w="92075" h="22860">
                  <a:moveTo>
                    <a:pt x="84340" y="3695"/>
                  </a:moveTo>
                  <a:lnTo>
                    <a:pt x="84150" y="3238"/>
                  </a:lnTo>
                  <a:lnTo>
                    <a:pt x="83388" y="2540"/>
                  </a:lnTo>
                  <a:lnTo>
                    <a:pt x="82918" y="2362"/>
                  </a:lnTo>
                  <a:lnTo>
                    <a:pt x="82080" y="2362"/>
                  </a:lnTo>
                  <a:lnTo>
                    <a:pt x="81826" y="2413"/>
                  </a:lnTo>
                  <a:lnTo>
                    <a:pt x="81483" y="2552"/>
                  </a:lnTo>
                  <a:lnTo>
                    <a:pt x="81356" y="2628"/>
                  </a:lnTo>
                  <a:lnTo>
                    <a:pt x="81216" y="2743"/>
                  </a:lnTo>
                  <a:lnTo>
                    <a:pt x="81457" y="1079"/>
                  </a:lnTo>
                  <a:lnTo>
                    <a:pt x="83997" y="1079"/>
                  </a:lnTo>
                  <a:lnTo>
                    <a:pt x="83997" y="355"/>
                  </a:lnTo>
                  <a:lnTo>
                    <a:pt x="80899" y="355"/>
                  </a:lnTo>
                  <a:lnTo>
                    <a:pt x="80454" y="3568"/>
                  </a:lnTo>
                  <a:lnTo>
                    <a:pt x="81102" y="3606"/>
                  </a:lnTo>
                  <a:lnTo>
                    <a:pt x="81229" y="3429"/>
                  </a:lnTo>
                  <a:lnTo>
                    <a:pt x="81381" y="3289"/>
                  </a:lnTo>
                  <a:lnTo>
                    <a:pt x="81762" y="3086"/>
                  </a:lnTo>
                  <a:lnTo>
                    <a:pt x="81978" y="3035"/>
                  </a:lnTo>
                  <a:lnTo>
                    <a:pt x="82588" y="3035"/>
                  </a:lnTo>
                  <a:lnTo>
                    <a:pt x="82892" y="3149"/>
                  </a:lnTo>
                  <a:lnTo>
                    <a:pt x="83400" y="3606"/>
                  </a:lnTo>
                  <a:lnTo>
                    <a:pt x="83527" y="3924"/>
                  </a:lnTo>
                  <a:lnTo>
                    <a:pt x="83527" y="4686"/>
                  </a:lnTo>
                  <a:lnTo>
                    <a:pt x="83426" y="5003"/>
                  </a:lnTo>
                  <a:lnTo>
                    <a:pt x="82994" y="5562"/>
                  </a:lnTo>
                  <a:lnTo>
                    <a:pt x="82664" y="5715"/>
                  </a:lnTo>
                  <a:lnTo>
                    <a:pt x="81991" y="5715"/>
                  </a:lnTo>
                  <a:lnTo>
                    <a:pt x="81788" y="5664"/>
                  </a:lnTo>
                  <a:lnTo>
                    <a:pt x="81254" y="5422"/>
                  </a:lnTo>
                  <a:lnTo>
                    <a:pt x="81064" y="5118"/>
                  </a:lnTo>
                  <a:lnTo>
                    <a:pt x="81013" y="4699"/>
                  </a:lnTo>
                  <a:lnTo>
                    <a:pt x="80225" y="4699"/>
                  </a:lnTo>
                  <a:lnTo>
                    <a:pt x="80276" y="5257"/>
                  </a:lnTo>
                  <a:lnTo>
                    <a:pt x="80492" y="5689"/>
                  </a:lnTo>
                  <a:lnTo>
                    <a:pt x="81229" y="6223"/>
                  </a:lnTo>
                  <a:lnTo>
                    <a:pt x="81661" y="6362"/>
                  </a:lnTo>
                  <a:lnTo>
                    <a:pt x="82905" y="6362"/>
                  </a:lnTo>
                  <a:lnTo>
                    <a:pt x="83464" y="6159"/>
                  </a:lnTo>
                  <a:lnTo>
                    <a:pt x="84162" y="5295"/>
                  </a:lnTo>
                  <a:lnTo>
                    <a:pt x="84340" y="4800"/>
                  </a:lnTo>
                  <a:lnTo>
                    <a:pt x="84340" y="3695"/>
                  </a:lnTo>
                  <a:close/>
                </a:path>
                <a:path w="92075" h="22860">
                  <a:moveTo>
                    <a:pt x="89077" y="3695"/>
                  </a:moveTo>
                  <a:lnTo>
                    <a:pt x="88887" y="3238"/>
                  </a:lnTo>
                  <a:lnTo>
                    <a:pt x="88125" y="2540"/>
                  </a:lnTo>
                  <a:lnTo>
                    <a:pt x="87668" y="2362"/>
                  </a:lnTo>
                  <a:lnTo>
                    <a:pt x="86829" y="2362"/>
                  </a:lnTo>
                  <a:lnTo>
                    <a:pt x="86563" y="2413"/>
                  </a:lnTo>
                  <a:lnTo>
                    <a:pt x="86220" y="2552"/>
                  </a:lnTo>
                  <a:lnTo>
                    <a:pt x="86093" y="2628"/>
                  </a:lnTo>
                  <a:lnTo>
                    <a:pt x="85953" y="2743"/>
                  </a:lnTo>
                  <a:lnTo>
                    <a:pt x="86207" y="1079"/>
                  </a:lnTo>
                  <a:lnTo>
                    <a:pt x="88734" y="1079"/>
                  </a:lnTo>
                  <a:lnTo>
                    <a:pt x="88734" y="355"/>
                  </a:lnTo>
                  <a:lnTo>
                    <a:pt x="85648" y="355"/>
                  </a:lnTo>
                  <a:lnTo>
                    <a:pt x="85191" y="3568"/>
                  </a:lnTo>
                  <a:lnTo>
                    <a:pt x="85839" y="3606"/>
                  </a:lnTo>
                  <a:lnTo>
                    <a:pt x="85966" y="3429"/>
                  </a:lnTo>
                  <a:lnTo>
                    <a:pt x="86118" y="3289"/>
                  </a:lnTo>
                  <a:lnTo>
                    <a:pt x="86499" y="3086"/>
                  </a:lnTo>
                  <a:lnTo>
                    <a:pt x="86715" y="3035"/>
                  </a:lnTo>
                  <a:lnTo>
                    <a:pt x="87325" y="3035"/>
                  </a:lnTo>
                  <a:lnTo>
                    <a:pt x="87630" y="3149"/>
                  </a:lnTo>
                  <a:lnTo>
                    <a:pt x="88138" y="3606"/>
                  </a:lnTo>
                  <a:lnTo>
                    <a:pt x="88265" y="3924"/>
                  </a:lnTo>
                  <a:lnTo>
                    <a:pt x="88265" y="4686"/>
                  </a:lnTo>
                  <a:lnTo>
                    <a:pt x="88163" y="5003"/>
                  </a:lnTo>
                  <a:lnTo>
                    <a:pt x="87731" y="5562"/>
                  </a:lnTo>
                  <a:lnTo>
                    <a:pt x="87401" y="5715"/>
                  </a:lnTo>
                  <a:lnTo>
                    <a:pt x="86728" y="5715"/>
                  </a:lnTo>
                  <a:lnTo>
                    <a:pt x="86525" y="5664"/>
                  </a:lnTo>
                  <a:lnTo>
                    <a:pt x="86004" y="5422"/>
                  </a:lnTo>
                  <a:lnTo>
                    <a:pt x="85801" y="5118"/>
                  </a:lnTo>
                  <a:lnTo>
                    <a:pt x="85750" y="4699"/>
                  </a:lnTo>
                  <a:lnTo>
                    <a:pt x="84975" y="4699"/>
                  </a:lnTo>
                  <a:lnTo>
                    <a:pt x="85013" y="5257"/>
                  </a:lnTo>
                  <a:lnTo>
                    <a:pt x="85229" y="5689"/>
                  </a:lnTo>
                  <a:lnTo>
                    <a:pt x="85979" y="6223"/>
                  </a:lnTo>
                  <a:lnTo>
                    <a:pt x="86398" y="6362"/>
                  </a:lnTo>
                  <a:lnTo>
                    <a:pt x="87655" y="6362"/>
                  </a:lnTo>
                  <a:lnTo>
                    <a:pt x="88201" y="6159"/>
                  </a:lnTo>
                  <a:lnTo>
                    <a:pt x="88900" y="5295"/>
                  </a:lnTo>
                  <a:lnTo>
                    <a:pt x="89077" y="4800"/>
                  </a:lnTo>
                  <a:lnTo>
                    <a:pt x="89077" y="3695"/>
                  </a:lnTo>
                  <a:close/>
                </a:path>
                <a:path w="92075" h="22860">
                  <a:moveTo>
                    <a:pt x="91668" y="3619"/>
                  </a:moveTo>
                  <a:lnTo>
                    <a:pt x="90220" y="0"/>
                  </a:lnTo>
                  <a:lnTo>
                    <a:pt x="89725" y="0"/>
                  </a:lnTo>
                  <a:lnTo>
                    <a:pt x="90131" y="774"/>
                  </a:lnTo>
                  <a:lnTo>
                    <a:pt x="90411" y="1358"/>
                  </a:lnTo>
                  <a:lnTo>
                    <a:pt x="90766" y="2438"/>
                  </a:lnTo>
                  <a:lnTo>
                    <a:pt x="90881" y="3175"/>
                  </a:lnTo>
                  <a:lnTo>
                    <a:pt x="90881" y="4787"/>
                  </a:lnTo>
                  <a:lnTo>
                    <a:pt x="90779" y="5486"/>
                  </a:lnTo>
                  <a:lnTo>
                    <a:pt x="90462" y="6464"/>
                  </a:lnTo>
                  <a:lnTo>
                    <a:pt x="90170" y="7099"/>
                  </a:lnTo>
                  <a:lnTo>
                    <a:pt x="89738" y="7962"/>
                  </a:lnTo>
                  <a:lnTo>
                    <a:pt x="90258" y="7962"/>
                  </a:lnTo>
                  <a:lnTo>
                    <a:pt x="90766" y="7150"/>
                  </a:lnTo>
                  <a:lnTo>
                    <a:pt x="91109" y="6540"/>
                  </a:lnTo>
                  <a:lnTo>
                    <a:pt x="91541" y="5486"/>
                  </a:lnTo>
                  <a:lnTo>
                    <a:pt x="91668" y="4749"/>
                  </a:lnTo>
                  <a:lnTo>
                    <a:pt x="91668" y="3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4" name="object 79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492946" y="2412907"/>
              <a:ext cx="118550" cy="64304"/>
            </a:xfrm>
            <a:prstGeom prst="rect">
              <a:avLst/>
            </a:prstGeom>
          </p:spPr>
        </p:pic>
      </p:grpSp>
      <p:grpSp>
        <p:nvGrpSpPr>
          <p:cNvPr id="795" name="object 795"/>
          <p:cNvGrpSpPr/>
          <p:nvPr/>
        </p:nvGrpSpPr>
        <p:grpSpPr>
          <a:xfrm>
            <a:off x="5692856" y="2363321"/>
            <a:ext cx="307975" cy="306070"/>
            <a:chOff x="5692856" y="2363321"/>
            <a:chExt cx="307975" cy="306070"/>
          </a:xfrm>
        </p:grpSpPr>
        <p:sp>
          <p:nvSpPr>
            <p:cNvPr id="796" name="object 796"/>
            <p:cNvSpPr/>
            <p:nvPr/>
          </p:nvSpPr>
          <p:spPr>
            <a:xfrm>
              <a:off x="5693243" y="2363709"/>
              <a:ext cx="307340" cy="305435"/>
            </a:xfrm>
            <a:custGeom>
              <a:avLst/>
              <a:gdLst/>
              <a:ahLst/>
              <a:cxnLst/>
              <a:rect l="l" t="t" r="r" b="b"/>
              <a:pathLst>
                <a:path w="307339" h="305435">
                  <a:moveTo>
                    <a:pt x="306842" y="305265"/>
                  </a:moveTo>
                  <a:lnTo>
                    <a:pt x="0" y="305265"/>
                  </a:lnTo>
                  <a:lnTo>
                    <a:pt x="0" y="0"/>
                  </a:lnTo>
                  <a:lnTo>
                    <a:pt x="306842" y="0"/>
                  </a:lnTo>
                  <a:lnTo>
                    <a:pt x="306842" y="305265"/>
                  </a:lnTo>
                  <a:close/>
                </a:path>
              </a:pathLst>
            </a:custGeom>
            <a:solidFill>
              <a:srgbClr val="E7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5693243" y="2363709"/>
              <a:ext cx="307340" cy="305435"/>
            </a:xfrm>
            <a:custGeom>
              <a:avLst/>
              <a:gdLst/>
              <a:ahLst/>
              <a:cxnLst/>
              <a:rect l="l" t="t" r="r" b="b"/>
              <a:pathLst>
                <a:path w="307339" h="305435">
                  <a:moveTo>
                    <a:pt x="0" y="0"/>
                  </a:moveTo>
                  <a:lnTo>
                    <a:pt x="306842" y="0"/>
                  </a:lnTo>
                  <a:lnTo>
                    <a:pt x="306842" y="305265"/>
                  </a:lnTo>
                  <a:lnTo>
                    <a:pt x="0" y="30526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5692851" y="2363431"/>
              <a:ext cx="100965" cy="13970"/>
            </a:xfrm>
            <a:custGeom>
              <a:avLst/>
              <a:gdLst/>
              <a:ahLst/>
              <a:cxnLst/>
              <a:rect l="l" t="t" r="r" b="b"/>
              <a:pathLst>
                <a:path w="100964" h="13969">
                  <a:moveTo>
                    <a:pt x="1007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98704" y="13970"/>
                  </a:lnTo>
                  <a:lnTo>
                    <a:pt x="98704" y="10160"/>
                  </a:lnTo>
                  <a:lnTo>
                    <a:pt x="100736" y="10160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5697982" y="2367203"/>
              <a:ext cx="48260" cy="6350"/>
            </a:xfrm>
            <a:custGeom>
              <a:avLst/>
              <a:gdLst/>
              <a:ahLst/>
              <a:cxnLst/>
              <a:rect l="l" t="t" r="r" b="b"/>
              <a:pathLst>
                <a:path w="48260" h="6350">
                  <a:moveTo>
                    <a:pt x="5854" y="0"/>
                  </a:moveTo>
                  <a:lnTo>
                    <a:pt x="4686" y="0"/>
                  </a:lnTo>
                  <a:lnTo>
                    <a:pt x="2946" y="5168"/>
                  </a:lnTo>
                  <a:lnTo>
                    <a:pt x="1181" y="0"/>
                  </a:lnTo>
                  <a:lnTo>
                    <a:pt x="0" y="0"/>
                  </a:lnTo>
                  <a:lnTo>
                    <a:pt x="0" y="6108"/>
                  </a:lnTo>
                  <a:lnTo>
                    <a:pt x="787" y="6108"/>
                  </a:lnTo>
                  <a:lnTo>
                    <a:pt x="787" y="2501"/>
                  </a:lnTo>
                  <a:lnTo>
                    <a:pt x="774" y="952"/>
                  </a:lnTo>
                  <a:lnTo>
                    <a:pt x="2527" y="6108"/>
                  </a:lnTo>
                  <a:lnTo>
                    <a:pt x="3340" y="6108"/>
                  </a:lnTo>
                  <a:lnTo>
                    <a:pt x="5092" y="952"/>
                  </a:lnTo>
                  <a:lnTo>
                    <a:pt x="5080" y="2171"/>
                  </a:lnTo>
                  <a:lnTo>
                    <a:pt x="5080" y="6108"/>
                  </a:lnTo>
                  <a:lnTo>
                    <a:pt x="5854" y="6108"/>
                  </a:lnTo>
                  <a:lnTo>
                    <a:pt x="5854" y="0"/>
                  </a:lnTo>
                  <a:close/>
                </a:path>
                <a:path w="48260" h="6350">
                  <a:moveTo>
                    <a:pt x="11036" y="5575"/>
                  </a:moveTo>
                  <a:lnTo>
                    <a:pt x="10680" y="5600"/>
                  </a:lnTo>
                  <a:lnTo>
                    <a:pt x="10541" y="3848"/>
                  </a:lnTo>
                  <a:lnTo>
                    <a:pt x="10439" y="2171"/>
                  </a:lnTo>
                  <a:lnTo>
                    <a:pt x="10375" y="2044"/>
                  </a:lnTo>
                  <a:lnTo>
                    <a:pt x="9791" y="1701"/>
                  </a:lnTo>
                  <a:lnTo>
                    <a:pt x="9791" y="3848"/>
                  </a:lnTo>
                  <a:lnTo>
                    <a:pt x="9791" y="4902"/>
                  </a:lnTo>
                  <a:lnTo>
                    <a:pt x="9575" y="5232"/>
                  </a:lnTo>
                  <a:lnTo>
                    <a:pt x="8915" y="5562"/>
                  </a:lnTo>
                  <a:lnTo>
                    <a:pt x="8661" y="5626"/>
                  </a:lnTo>
                  <a:lnTo>
                    <a:pt x="8178" y="5626"/>
                  </a:lnTo>
                  <a:lnTo>
                    <a:pt x="8051" y="5588"/>
                  </a:lnTo>
                  <a:lnTo>
                    <a:pt x="7835" y="5435"/>
                  </a:lnTo>
                  <a:lnTo>
                    <a:pt x="7708" y="4432"/>
                  </a:lnTo>
                  <a:lnTo>
                    <a:pt x="8077" y="4216"/>
                  </a:lnTo>
                  <a:lnTo>
                    <a:pt x="8280" y="4165"/>
                  </a:lnTo>
                  <a:lnTo>
                    <a:pt x="9144" y="4051"/>
                  </a:lnTo>
                  <a:lnTo>
                    <a:pt x="9575" y="3949"/>
                  </a:lnTo>
                  <a:lnTo>
                    <a:pt x="9791" y="3848"/>
                  </a:lnTo>
                  <a:lnTo>
                    <a:pt x="9791" y="1701"/>
                  </a:lnTo>
                  <a:lnTo>
                    <a:pt x="9296" y="1549"/>
                  </a:lnTo>
                  <a:lnTo>
                    <a:pt x="8318" y="1549"/>
                  </a:lnTo>
                  <a:lnTo>
                    <a:pt x="7048" y="3009"/>
                  </a:lnTo>
                  <a:lnTo>
                    <a:pt x="7747" y="3009"/>
                  </a:lnTo>
                  <a:lnTo>
                    <a:pt x="7823" y="2616"/>
                  </a:lnTo>
                  <a:lnTo>
                    <a:pt x="8089" y="2286"/>
                  </a:lnTo>
                  <a:lnTo>
                    <a:pt x="8356" y="2171"/>
                  </a:lnTo>
                  <a:lnTo>
                    <a:pt x="9093" y="2171"/>
                  </a:lnTo>
                  <a:lnTo>
                    <a:pt x="9347" y="2235"/>
                  </a:lnTo>
                  <a:lnTo>
                    <a:pt x="9715" y="2463"/>
                  </a:lnTo>
                  <a:lnTo>
                    <a:pt x="9702" y="3314"/>
                  </a:lnTo>
                  <a:lnTo>
                    <a:pt x="9575" y="3390"/>
                  </a:lnTo>
                  <a:lnTo>
                    <a:pt x="7797" y="3606"/>
                  </a:lnTo>
                  <a:lnTo>
                    <a:pt x="7454" y="3746"/>
                  </a:lnTo>
                  <a:lnTo>
                    <a:pt x="6934" y="4216"/>
                  </a:lnTo>
                  <a:lnTo>
                    <a:pt x="7035" y="5715"/>
                  </a:lnTo>
                  <a:lnTo>
                    <a:pt x="7442" y="6121"/>
                  </a:lnTo>
                  <a:lnTo>
                    <a:pt x="7810" y="6261"/>
                  </a:lnTo>
                  <a:lnTo>
                    <a:pt x="8559" y="6261"/>
                  </a:lnTo>
                  <a:lnTo>
                    <a:pt x="8877" y="6184"/>
                  </a:lnTo>
                  <a:lnTo>
                    <a:pt x="9448" y="5892"/>
                  </a:lnTo>
                  <a:lnTo>
                    <a:pt x="9664" y="5715"/>
                  </a:lnTo>
                  <a:lnTo>
                    <a:pt x="9829" y="5524"/>
                  </a:lnTo>
                  <a:lnTo>
                    <a:pt x="9931" y="5892"/>
                  </a:lnTo>
                  <a:lnTo>
                    <a:pt x="10071" y="6121"/>
                  </a:lnTo>
                  <a:lnTo>
                    <a:pt x="10261" y="6210"/>
                  </a:lnTo>
                  <a:lnTo>
                    <a:pt x="10617" y="6210"/>
                  </a:lnTo>
                  <a:lnTo>
                    <a:pt x="10998" y="6134"/>
                  </a:lnTo>
                  <a:lnTo>
                    <a:pt x="11036" y="5600"/>
                  </a:lnTo>
                  <a:close/>
                </a:path>
                <a:path w="48260" h="6350">
                  <a:moveTo>
                    <a:pt x="12522" y="1676"/>
                  </a:moveTo>
                  <a:lnTo>
                    <a:pt x="11760" y="1676"/>
                  </a:lnTo>
                  <a:lnTo>
                    <a:pt x="11760" y="6108"/>
                  </a:lnTo>
                  <a:lnTo>
                    <a:pt x="12522" y="6108"/>
                  </a:lnTo>
                  <a:lnTo>
                    <a:pt x="12522" y="1676"/>
                  </a:lnTo>
                  <a:close/>
                </a:path>
                <a:path w="48260" h="6350">
                  <a:moveTo>
                    <a:pt x="12522" y="0"/>
                  </a:moveTo>
                  <a:lnTo>
                    <a:pt x="11760" y="0"/>
                  </a:lnTo>
                  <a:lnTo>
                    <a:pt x="11760" y="850"/>
                  </a:lnTo>
                  <a:lnTo>
                    <a:pt x="12522" y="850"/>
                  </a:lnTo>
                  <a:lnTo>
                    <a:pt x="12522" y="0"/>
                  </a:lnTo>
                  <a:close/>
                </a:path>
                <a:path w="48260" h="6350">
                  <a:moveTo>
                    <a:pt x="17284" y="2806"/>
                  </a:moveTo>
                  <a:lnTo>
                    <a:pt x="17221" y="2451"/>
                  </a:lnTo>
                  <a:lnTo>
                    <a:pt x="16891" y="1778"/>
                  </a:lnTo>
                  <a:lnTo>
                    <a:pt x="16459" y="1549"/>
                  </a:lnTo>
                  <a:lnTo>
                    <a:pt x="15532" y="1549"/>
                  </a:lnTo>
                  <a:lnTo>
                    <a:pt x="15278" y="1612"/>
                  </a:lnTo>
                  <a:lnTo>
                    <a:pt x="14808" y="1841"/>
                  </a:lnTo>
                  <a:lnTo>
                    <a:pt x="14579" y="2032"/>
                  </a:lnTo>
                  <a:lnTo>
                    <a:pt x="14363" y="2286"/>
                  </a:lnTo>
                  <a:lnTo>
                    <a:pt x="14363" y="1651"/>
                  </a:lnTo>
                  <a:lnTo>
                    <a:pt x="13652" y="1651"/>
                  </a:lnTo>
                  <a:lnTo>
                    <a:pt x="13652" y="6108"/>
                  </a:lnTo>
                  <a:lnTo>
                    <a:pt x="14401" y="6108"/>
                  </a:lnTo>
                  <a:lnTo>
                    <a:pt x="14401" y="3479"/>
                  </a:lnTo>
                  <a:lnTo>
                    <a:pt x="14427" y="3263"/>
                  </a:lnTo>
                  <a:lnTo>
                    <a:pt x="15506" y="2235"/>
                  </a:lnTo>
                  <a:lnTo>
                    <a:pt x="16027" y="2235"/>
                  </a:lnTo>
                  <a:lnTo>
                    <a:pt x="16268" y="2374"/>
                  </a:lnTo>
                  <a:lnTo>
                    <a:pt x="16484" y="2806"/>
                  </a:lnTo>
                  <a:lnTo>
                    <a:pt x="16522" y="3035"/>
                  </a:lnTo>
                  <a:lnTo>
                    <a:pt x="16522" y="6108"/>
                  </a:lnTo>
                  <a:lnTo>
                    <a:pt x="17284" y="6108"/>
                  </a:lnTo>
                  <a:lnTo>
                    <a:pt x="17284" y="2806"/>
                  </a:lnTo>
                  <a:close/>
                </a:path>
                <a:path w="48260" h="6350">
                  <a:moveTo>
                    <a:pt x="20015" y="1651"/>
                  </a:moveTo>
                  <a:lnTo>
                    <a:pt x="19304" y="1651"/>
                  </a:lnTo>
                  <a:lnTo>
                    <a:pt x="19304" y="406"/>
                  </a:lnTo>
                  <a:lnTo>
                    <a:pt x="18542" y="406"/>
                  </a:lnTo>
                  <a:lnTo>
                    <a:pt x="18542" y="1651"/>
                  </a:lnTo>
                  <a:lnTo>
                    <a:pt x="17945" y="1651"/>
                  </a:lnTo>
                  <a:lnTo>
                    <a:pt x="17945" y="2273"/>
                  </a:lnTo>
                  <a:lnTo>
                    <a:pt x="18542" y="2273"/>
                  </a:lnTo>
                  <a:lnTo>
                    <a:pt x="18542" y="5499"/>
                  </a:lnTo>
                  <a:lnTo>
                    <a:pt x="18605" y="5727"/>
                  </a:lnTo>
                  <a:lnTo>
                    <a:pt x="18859" y="6083"/>
                  </a:lnTo>
                  <a:lnTo>
                    <a:pt x="19100" y="6184"/>
                  </a:lnTo>
                  <a:lnTo>
                    <a:pt x="19558" y="6184"/>
                  </a:lnTo>
                  <a:lnTo>
                    <a:pt x="19926" y="6134"/>
                  </a:lnTo>
                  <a:lnTo>
                    <a:pt x="20015" y="5524"/>
                  </a:lnTo>
                  <a:lnTo>
                    <a:pt x="19621" y="5537"/>
                  </a:lnTo>
                  <a:lnTo>
                    <a:pt x="19354" y="5435"/>
                  </a:lnTo>
                  <a:lnTo>
                    <a:pt x="19304" y="2273"/>
                  </a:lnTo>
                  <a:lnTo>
                    <a:pt x="20015" y="2273"/>
                  </a:lnTo>
                  <a:lnTo>
                    <a:pt x="20015" y="1651"/>
                  </a:lnTo>
                  <a:close/>
                </a:path>
                <a:path w="48260" h="6350">
                  <a:moveTo>
                    <a:pt x="24587" y="4114"/>
                  </a:moveTo>
                  <a:lnTo>
                    <a:pt x="23812" y="1917"/>
                  </a:lnTo>
                  <a:lnTo>
                    <a:pt x="23812" y="3530"/>
                  </a:lnTo>
                  <a:lnTo>
                    <a:pt x="21336" y="3530"/>
                  </a:lnTo>
                  <a:lnTo>
                    <a:pt x="21348" y="3200"/>
                  </a:lnTo>
                  <a:lnTo>
                    <a:pt x="21475" y="2832"/>
                  </a:lnTo>
                  <a:lnTo>
                    <a:pt x="21945" y="2336"/>
                  </a:lnTo>
                  <a:lnTo>
                    <a:pt x="22237" y="2209"/>
                  </a:lnTo>
                  <a:lnTo>
                    <a:pt x="23050" y="2209"/>
                  </a:lnTo>
                  <a:lnTo>
                    <a:pt x="23393" y="2387"/>
                  </a:lnTo>
                  <a:lnTo>
                    <a:pt x="23647" y="2832"/>
                  </a:lnTo>
                  <a:lnTo>
                    <a:pt x="23761" y="3136"/>
                  </a:lnTo>
                  <a:lnTo>
                    <a:pt x="23812" y="3530"/>
                  </a:lnTo>
                  <a:lnTo>
                    <a:pt x="23812" y="1917"/>
                  </a:lnTo>
                  <a:lnTo>
                    <a:pt x="23241" y="1625"/>
                  </a:lnTo>
                  <a:lnTo>
                    <a:pt x="22936" y="1549"/>
                  </a:lnTo>
                  <a:lnTo>
                    <a:pt x="21996" y="1549"/>
                  </a:lnTo>
                  <a:lnTo>
                    <a:pt x="21488" y="1778"/>
                  </a:lnTo>
                  <a:lnTo>
                    <a:pt x="20713" y="2667"/>
                  </a:lnTo>
                  <a:lnTo>
                    <a:pt x="20612" y="2946"/>
                  </a:lnTo>
                  <a:lnTo>
                    <a:pt x="20701" y="5257"/>
                  </a:lnTo>
                  <a:lnTo>
                    <a:pt x="21475" y="6070"/>
                  </a:lnTo>
                  <a:lnTo>
                    <a:pt x="21945" y="6273"/>
                  </a:lnTo>
                  <a:lnTo>
                    <a:pt x="22733" y="6273"/>
                  </a:lnTo>
                  <a:lnTo>
                    <a:pt x="24523" y="4711"/>
                  </a:lnTo>
                  <a:lnTo>
                    <a:pt x="23787" y="4711"/>
                  </a:lnTo>
                  <a:lnTo>
                    <a:pt x="23710" y="4940"/>
                  </a:lnTo>
                  <a:lnTo>
                    <a:pt x="23634" y="5080"/>
                  </a:lnTo>
                  <a:lnTo>
                    <a:pt x="23266" y="5486"/>
                  </a:lnTo>
                  <a:lnTo>
                    <a:pt x="22961" y="5613"/>
                  </a:lnTo>
                  <a:lnTo>
                    <a:pt x="22148" y="5613"/>
                  </a:lnTo>
                  <a:lnTo>
                    <a:pt x="21856" y="5486"/>
                  </a:lnTo>
                  <a:lnTo>
                    <a:pt x="21437" y="4940"/>
                  </a:lnTo>
                  <a:lnTo>
                    <a:pt x="21323" y="4114"/>
                  </a:lnTo>
                  <a:lnTo>
                    <a:pt x="24587" y="4114"/>
                  </a:lnTo>
                  <a:close/>
                </a:path>
                <a:path w="48260" h="6350">
                  <a:moveTo>
                    <a:pt x="29133" y="2806"/>
                  </a:moveTo>
                  <a:lnTo>
                    <a:pt x="29070" y="2451"/>
                  </a:lnTo>
                  <a:lnTo>
                    <a:pt x="28740" y="1778"/>
                  </a:lnTo>
                  <a:lnTo>
                    <a:pt x="28308" y="1549"/>
                  </a:lnTo>
                  <a:lnTo>
                    <a:pt x="27381" y="1549"/>
                  </a:lnTo>
                  <a:lnTo>
                    <a:pt x="27127" y="1612"/>
                  </a:lnTo>
                  <a:lnTo>
                    <a:pt x="26657" y="1841"/>
                  </a:lnTo>
                  <a:lnTo>
                    <a:pt x="26428" y="2032"/>
                  </a:lnTo>
                  <a:lnTo>
                    <a:pt x="26212" y="2286"/>
                  </a:lnTo>
                  <a:lnTo>
                    <a:pt x="26212" y="1651"/>
                  </a:lnTo>
                  <a:lnTo>
                    <a:pt x="25501" y="1651"/>
                  </a:lnTo>
                  <a:lnTo>
                    <a:pt x="25501" y="6108"/>
                  </a:lnTo>
                  <a:lnTo>
                    <a:pt x="26250" y="6108"/>
                  </a:lnTo>
                  <a:lnTo>
                    <a:pt x="26250" y="3479"/>
                  </a:lnTo>
                  <a:lnTo>
                    <a:pt x="26276" y="3263"/>
                  </a:lnTo>
                  <a:lnTo>
                    <a:pt x="27355" y="2235"/>
                  </a:lnTo>
                  <a:lnTo>
                    <a:pt x="27876" y="2235"/>
                  </a:lnTo>
                  <a:lnTo>
                    <a:pt x="28117" y="2374"/>
                  </a:lnTo>
                  <a:lnTo>
                    <a:pt x="28333" y="2806"/>
                  </a:lnTo>
                  <a:lnTo>
                    <a:pt x="28371" y="3035"/>
                  </a:lnTo>
                  <a:lnTo>
                    <a:pt x="28371" y="6108"/>
                  </a:lnTo>
                  <a:lnTo>
                    <a:pt x="29133" y="6108"/>
                  </a:lnTo>
                  <a:lnTo>
                    <a:pt x="29133" y="2806"/>
                  </a:lnTo>
                  <a:close/>
                </a:path>
                <a:path w="48260" h="6350">
                  <a:moveTo>
                    <a:pt x="34251" y="5575"/>
                  </a:moveTo>
                  <a:lnTo>
                    <a:pt x="33896" y="5600"/>
                  </a:lnTo>
                  <a:lnTo>
                    <a:pt x="33756" y="3848"/>
                  </a:lnTo>
                  <a:lnTo>
                    <a:pt x="33667" y="2171"/>
                  </a:lnTo>
                  <a:lnTo>
                    <a:pt x="33591" y="2044"/>
                  </a:lnTo>
                  <a:lnTo>
                    <a:pt x="33007" y="1701"/>
                  </a:lnTo>
                  <a:lnTo>
                    <a:pt x="33007" y="3848"/>
                  </a:lnTo>
                  <a:lnTo>
                    <a:pt x="33007" y="4902"/>
                  </a:lnTo>
                  <a:lnTo>
                    <a:pt x="32804" y="5232"/>
                  </a:lnTo>
                  <a:lnTo>
                    <a:pt x="32131" y="5562"/>
                  </a:lnTo>
                  <a:lnTo>
                    <a:pt x="31877" y="5626"/>
                  </a:lnTo>
                  <a:lnTo>
                    <a:pt x="31407" y="5626"/>
                  </a:lnTo>
                  <a:lnTo>
                    <a:pt x="31280" y="5588"/>
                  </a:lnTo>
                  <a:lnTo>
                    <a:pt x="31051" y="5435"/>
                  </a:lnTo>
                  <a:lnTo>
                    <a:pt x="30937" y="4432"/>
                  </a:lnTo>
                  <a:lnTo>
                    <a:pt x="31305" y="4216"/>
                  </a:lnTo>
                  <a:lnTo>
                    <a:pt x="31508" y="4165"/>
                  </a:lnTo>
                  <a:lnTo>
                    <a:pt x="32372" y="4051"/>
                  </a:lnTo>
                  <a:lnTo>
                    <a:pt x="32791" y="3949"/>
                  </a:lnTo>
                  <a:lnTo>
                    <a:pt x="33007" y="3848"/>
                  </a:lnTo>
                  <a:lnTo>
                    <a:pt x="33007" y="1701"/>
                  </a:lnTo>
                  <a:lnTo>
                    <a:pt x="32512" y="1549"/>
                  </a:lnTo>
                  <a:lnTo>
                    <a:pt x="31546" y="1549"/>
                  </a:lnTo>
                  <a:lnTo>
                    <a:pt x="30264" y="3009"/>
                  </a:lnTo>
                  <a:lnTo>
                    <a:pt x="30962" y="3009"/>
                  </a:lnTo>
                  <a:lnTo>
                    <a:pt x="31051" y="2616"/>
                  </a:lnTo>
                  <a:lnTo>
                    <a:pt x="31305" y="2286"/>
                  </a:lnTo>
                  <a:lnTo>
                    <a:pt x="31584" y="2171"/>
                  </a:lnTo>
                  <a:lnTo>
                    <a:pt x="32321" y="2171"/>
                  </a:lnTo>
                  <a:lnTo>
                    <a:pt x="32575" y="2235"/>
                  </a:lnTo>
                  <a:lnTo>
                    <a:pt x="32931" y="2463"/>
                  </a:lnTo>
                  <a:lnTo>
                    <a:pt x="32918" y="3314"/>
                  </a:lnTo>
                  <a:lnTo>
                    <a:pt x="31013" y="3606"/>
                  </a:lnTo>
                  <a:lnTo>
                    <a:pt x="30683" y="3746"/>
                  </a:lnTo>
                  <a:lnTo>
                    <a:pt x="30162" y="4216"/>
                  </a:lnTo>
                  <a:lnTo>
                    <a:pt x="30264" y="5715"/>
                  </a:lnTo>
                  <a:lnTo>
                    <a:pt x="30670" y="6121"/>
                  </a:lnTo>
                  <a:lnTo>
                    <a:pt x="31026" y="6261"/>
                  </a:lnTo>
                  <a:lnTo>
                    <a:pt x="31788" y="6261"/>
                  </a:lnTo>
                  <a:lnTo>
                    <a:pt x="33045" y="5524"/>
                  </a:lnTo>
                  <a:lnTo>
                    <a:pt x="33147" y="5892"/>
                  </a:lnTo>
                  <a:lnTo>
                    <a:pt x="33299" y="6121"/>
                  </a:lnTo>
                  <a:lnTo>
                    <a:pt x="33477" y="6210"/>
                  </a:lnTo>
                  <a:lnTo>
                    <a:pt x="33845" y="6210"/>
                  </a:lnTo>
                  <a:lnTo>
                    <a:pt x="34226" y="6134"/>
                  </a:lnTo>
                  <a:lnTo>
                    <a:pt x="34251" y="5600"/>
                  </a:lnTo>
                  <a:close/>
                </a:path>
                <a:path w="48260" h="6350">
                  <a:moveTo>
                    <a:pt x="38620" y="2806"/>
                  </a:moveTo>
                  <a:lnTo>
                    <a:pt x="38557" y="2451"/>
                  </a:lnTo>
                  <a:lnTo>
                    <a:pt x="38214" y="1778"/>
                  </a:lnTo>
                  <a:lnTo>
                    <a:pt x="37782" y="1549"/>
                  </a:lnTo>
                  <a:lnTo>
                    <a:pt x="36868" y="1549"/>
                  </a:lnTo>
                  <a:lnTo>
                    <a:pt x="36601" y="1612"/>
                  </a:lnTo>
                  <a:lnTo>
                    <a:pt x="36131" y="1841"/>
                  </a:lnTo>
                  <a:lnTo>
                    <a:pt x="35902" y="2032"/>
                  </a:lnTo>
                  <a:lnTo>
                    <a:pt x="35699" y="2286"/>
                  </a:lnTo>
                  <a:lnTo>
                    <a:pt x="35699" y="1651"/>
                  </a:lnTo>
                  <a:lnTo>
                    <a:pt x="34988" y="1651"/>
                  </a:lnTo>
                  <a:lnTo>
                    <a:pt x="34988" y="6108"/>
                  </a:lnTo>
                  <a:lnTo>
                    <a:pt x="35737" y="6108"/>
                  </a:lnTo>
                  <a:lnTo>
                    <a:pt x="35737" y="3479"/>
                  </a:lnTo>
                  <a:lnTo>
                    <a:pt x="35750" y="3263"/>
                  </a:lnTo>
                  <a:lnTo>
                    <a:pt x="36830" y="2235"/>
                  </a:lnTo>
                  <a:lnTo>
                    <a:pt x="37363" y="2235"/>
                  </a:lnTo>
                  <a:lnTo>
                    <a:pt x="37604" y="2374"/>
                  </a:lnTo>
                  <a:lnTo>
                    <a:pt x="37820" y="2806"/>
                  </a:lnTo>
                  <a:lnTo>
                    <a:pt x="37858" y="3035"/>
                  </a:lnTo>
                  <a:lnTo>
                    <a:pt x="37858" y="6108"/>
                  </a:lnTo>
                  <a:lnTo>
                    <a:pt x="38620" y="6108"/>
                  </a:lnTo>
                  <a:lnTo>
                    <a:pt x="38620" y="2806"/>
                  </a:lnTo>
                  <a:close/>
                </a:path>
                <a:path w="48260" h="6350">
                  <a:moveTo>
                    <a:pt x="43243" y="3149"/>
                  </a:moveTo>
                  <a:lnTo>
                    <a:pt x="41948" y="1524"/>
                  </a:lnTo>
                  <a:lnTo>
                    <a:pt x="40855" y="1524"/>
                  </a:lnTo>
                  <a:lnTo>
                    <a:pt x="40373" y="1739"/>
                  </a:lnTo>
                  <a:lnTo>
                    <a:pt x="39611" y="2616"/>
                  </a:lnTo>
                  <a:lnTo>
                    <a:pt x="39420" y="3225"/>
                  </a:lnTo>
                  <a:lnTo>
                    <a:pt x="39420" y="4648"/>
                  </a:lnTo>
                  <a:lnTo>
                    <a:pt x="39585" y="5181"/>
                  </a:lnTo>
                  <a:lnTo>
                    <a:pt x="40284" y="6019"/>
                  </a:lnTo>
                  <a:lnTo>
                    <a:pt x="40754" y="6235"/>
                  </a:lnTo>
                  <a:lnTo>
                    <a:pt x="41859" y="6235"/>
                  </a:lnTo>
                  <a:lnTo>
                    <a:pt x="42278" y="6096"/>
                  </a:lnTo>
                  <a:lnTo>
                    <a:pt x="42938" y="5549"/>
                  </a:lnTo>
                  <a:lnTo>
                    <a:pt x="43154" y="5118"/>
                  </a:lnTo>
                  <a:lnTo>
                    <a:pt x="43243" y="4533"/>
                  </a:lnTo>
                  <a:lnTo>
                    <a:pt x="42506" y="4533"/>
                  </a:lnTo>
                  <a:lnTo>
                    <a:pt x="42443" y="4864"/>
                  </a:lnTo>
                  <a:lnTo>
                    <a:pt x="42316" y="5118"/>
                  </a:lnTo>
                  <a:lnTo>
                    <a:pt x="41948" y="5499"/>
                  </a:lnTo>
                  <a:lnTo>
                    <a:pt x="41706" y="5600"/>
                  </a:lnTo>
                  <a:lnTo>
                    <a:pt x="40995" y="5600"/>
                  </a:lnTo>
                  <a:lnTo>
                    <a:pt x="40690" y="5448"/>
                  </a:lnTo>
                  <a:lnTo>
                    <a:pt x="40309" y="4838"/>
                  </a:lnTo>
                  <a:lnTo>
                    <a:pt x="40220" y="4457"/>
                  </a:lnTo>
                  <a:lnTo>
                    <a:pt x="40220" y="3568"/>
                  </a:lnTo>
                  <a:lnTo>
                    <a:pt x="40284" y="3200"/>
                  </a:lnTo>
                  <a:lnTo>
                    <a:pt x="40627" y="2425"/>
                  </a:lnTo>
                  <a:lnTo>
                    <a:pt x="40970" y="2197"/>
                  </a:lnTo>
                  <a:lnTo>
                    <a:pt x="41795" y="2197"/>
                  </a:lnTo>
                  <a:lnTo>
                    <a:pt x="42049" y="2286"/>
                  </a:lnTo>
                  <a:lnTo>
                    <a:pt x="42367" y="2654"/>
                  </a:lnTo>
                  <a:lnTo>
                    <a:pt x="42468" y="2870"/>
                  </a:lnTo>
                  <a:lnTo>
                    <a:pt x="42506" y="3149"/>
                  </a:lnTo>
                  <a:lnTo>
                    <a:pt x="43243" y="3149"/>
                  </a:lnTo>
                  <a:close/>
                </a:path>
                <a:path w="48260" h="6350">
                  <a:moveTo>
                    <a:pt x="47815" y="4114"/>
                  </a:moveTo>
                  <a:lnTo>
                    <a:pt x="47040" y="1917"/>
                  </a:lnTo>
                  <a:lnTo>
                    <a:pt x="47040" y="3530"/>
                  </a:lnTo>
                  <a:lnTo>
                    <a:pt x="44564" y="3530"/>
                  </a:lnTo>
                  <a:lnTo>
                    <a:pt x="44577" y="3200"/>
                  </a:lnTo>
                  <a:lnTo>
                    <a:pt x="44691" y="2832"/>
                  </a:lnTo>
                  <a:lnTo>
                    <a:pt x="45161" y="2336"/>
                  </a:lnTo>
                  <a:lnTo>
                    <a:pt x="45453" y="2209"/>
                  </a:lnTo>
                  <a:lnTo>
                    <a:pt x="46278" y="2209"/>
                  </a:lnTo>
                  <a:lnTo>
                    <a:pt x="46621" y="2387"/>
                  </a:lnTo>
                  <a:lnTo>
                    <a:pt x="46875" y="2832"/>
                  </a:lnTo>
                  <a:lnTo>
                    <a:pt x="46990" y="3136"/>
                  </a:lnTo>
                  <a:lnTo>
                    <a:pt x="47040" y="3530"/>
                  </a:lnTo>
                  <a:lnTo>
                    <a:pt x="47040" y="1917"/>
                  </a:lnTo>
                  <a:lnTo>
                    <a:pt x="46469" y="1625"/>
                  </a:lnTo>
                  <a:lnTo>
                    <a:pt x="46164" y="1549"/>
                  </a:lnTo>
                  <a:lnTo>
                    <a:pt x="45212" y="1549"/>
                  </a:lnTo>
                  <a:lnTo>
                    <a:pt x="44704" y="1778"/>
                  </a:lnTo>
                  <a:lnTo>
                    <a:pt x="43929" y="2667"/>
                  </a:lnTo>
                  <a:lnTo>
                    <a:pt x="43840" y="2946"/>
                  </a:lnTo>
                  <a:lnTo>
                    <a:pt x="43929" y="5257"/>
                  </a:lnTo>
                  <a:lnTo>
                    <a:pt x="44704" y="6070"/>
                  </a:lnTo>
                  <a:lnTo>
                    <a:pt x="45173" y="6273"/>
                  </a:lnTo>
                  <a:lnTo>
                    <a:pt x="45948" y="6273"/>
                  </a:lnTo>
                  <a:lnTo>
                    <a:pt x="47752" y="4711"/>
                  </a:lnTo>
                  <a:lnTo>
                    <a:pt x="47002" y="4711"/>
                  </a:lnTo>
                  <a:lnTo>
                    <a:pt x="46939" y="4940"/>
                  </a:lnTo>
                  <a:lnTo>
                    <a:pt x="46863" y="5080"/>
                  </a:lnTo>
                  <a:lnTo>
                    <a:pt x="46494" y="5486"/>
                  </a:lnTo>
                  <a:lnTo>
                    <a:pt x="46177" y="5613"/>
                  </a:lnTo>
                  <a:lnTo>
                    <a:pt x="45364" y="5613"/>
                  </a:lnTo>
                  <a:lnTo>
                    <a:pt x="45085" y="5486"/>
                  </a:lnTo>
                  <a:lnTo>
                    <a:pt x="44665" y="4940"/>
                  </a:lnTo>
                  <a:lnTo>
                    <a:pt x="44538" y="4114"/>
                  </a:lnTo>
                  <a:lnTo>
                    <a:pt x="47815" y="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5817224" y="2394699"/>
              <a:ext cx="164465" cy="209550"/>
            </a:xfrm>
            <a:custGeom>
              <a:avLst/>
              <a:gdLst/>
              <a:ahLst/>
              <a:cxnLst/>
              <a:rect l="l" t="t" r="r" b="b"/>
              <a:pathLst>
                <a:path w="164464" h="209550">
                  <a:moveTo>
                    <a:pt x="161491" y="209190"/>
                  </a:moveTo>
                  <a:lnTo>
                    <a:pt x="2770" y="209190"/>
                  </a:lnTo>
                  <a:lnTo>
                    <a:pt x="0" y="206419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206419"/>
                  </a:lnTo>
                  <a:lnTo>
                    <a:pt x="161491" y="209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5817224" y="2394699"/>
              <a:ext cx="164465" cy="209550"/>
            </a:xfrm>
            <a:custGeom>
              <a:avLst/>
              <a:gdLst/>
              <a:ahLst/>
              <a:cxnLst/>
              <a:rect l="l" t="t" r="r" b="b"/>
              <a:pathLst>
                <a:path w="164464" h="2095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8068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6197"/>
                  </a:lnTo>
                  <a:lnTo>
                    <a:pt x="164267" y="202992"/>
                  </a:lnTo>
                  <a:lnTo>
                    <a:pt x="164267" y="206419"/>
                  </a:lnTo>
                  <a:lnTo>
                    <a:pt x="161491" y="209190"/>
                  </a:lnTo>
                  <a:lnTo>
                    <a:pt x="158068" y="209190"/>
                  </a:lnTo>
                  <a:lnTo>
                    <a:pt x="6198" y="209190"/>
                  </a:lnTo>
                  <a:lnTo>
                    <a:pt x="2770" y="209190"/>
                  </a:lnTo>
                  <a:lnTo>
                    <a:pt x="0" y="206419"/>
                  </a:lnTo>
                  <a:lnTo>
                    <a:pt x="0" y="202992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5817224" y="2394698"/>
              <a:ext cx="164465" cy="19050"/>
            </a:xfrm>
            <a:custGeom>
              <a:avLst/>
              <a:gdLst/>
              <a:ahLst/>
              <a:cxnLst/>
              <a:rect l="l" t="t" r="r" b="b"/>
              <a:pathLst>
                <a:path w="164464" h="19050">
                  <a:moveTo>
                    <a:pt x="164267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5817224" y="2394698"/>
              <a:ext cx="164465" cy="19050"/>
            </a:xfrm>
            <a:custGeom>
              <a:avLst/>
              <a:gdLst/>
              <a:ahLst/>
              <a:cxnLst/>
              <a:rect l="l" t="t" r="r" b="b"/>
              <a:pathLst>
                <a:path w="164464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8068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6197"/>
                  </a:lnTo>
                  <a:lnTo>
                    <a:pt x="164267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4" name="object 80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819934" y="2397412"/>
              <a:ext cx="19782" cy="27117"/>
            </a:xfrm>
            <a:prstGeom prst="rect">
              <a:avLst/>
            </a:prstGeom>
          </p:spPr>
        </p:pic>
        <p:sp>
          <p:nvSpPr>
            <p:cNvPr id="805" name="object 805"/>
            <p:cNvSpPr/>
            <p:nvPr/>
          </p:nvSpPr>
          <p:spPr>
            <a:xfrm>
              <a:off x="5840692" y="2399982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4940" y="3340"/>
                  </a:moveTo>
                  <a:lnTo>
                    <a:pt x="4787" y="2882"/>
                  </a:lnTo>
                  <a:lnTo>
                    <a:pt x="4622" y="2667"/>
                  </a:lnTo>
                  <a:lnTo>
                    <a:pt x="3962" y="1828"/>
                  </a:lnTo>
                  <a:lnTo>
                    <a:pt x="3543" y="1676"/>
                  </a:lnTo>
                  <a:lnTo>
                    <a:pt x="3543" y="3340"/>
                  </a:lnTo>
                  <a:lnTo>
                    <a:pt x="3543" y="5092"/>
                  </a:lnTo>
                  <a:lnTo>
                    <a:pt x="3136" y="5638"/>
                  </a:lnTo>
                  <a:lnTo>
                    <a:pt x="2844" y="5765"/>
                  </a:lnTo>
                  <a:lnTo>
                    <a:pt x="2082" y="5765"/>
                  </a:lnTo>
                  <a:lnTo>
                    <a:pt x="1790" y="5638"/>
                  </a:lnTo>
                  <a:lnTo>
                    <a:pt x="1384" y="5092"/>
                  </a:lnTo>
                  <a:lnTo>
                    <a:pt x="1384" y="3340"/>
                  </a:lnTo>
                  <a:lnTo>
                    <a:pt x="1803" y="2794"/>
                  </a:lnTo>
                  <a:lnTo>
                    <a:pt x="2082" y="2667"/>
                  </a:lnTo>
                  <a:lnTo>
                    <a:pt x="2844" y="2667"/>
                  </a:lnTo>
                  <a:lnTo>
                    <a:pt x="3124" y="2794"/>
                  </a:lnTo>
                  <a:lnTo>
                    <a:pt x="3543" y="3340"/>
                  </a:lnTo>
                  <a:lnTo>
                    <a:pt x="3543" y="1676"/>
                  </a:lnTo>
                  <a:lnTo>
                    <a:pt x="3314" y="1574"/>
                  </a:lnTo>
                  <a:lnTo>
                    <a:pt x="1612" y="1574"/>
                  </a:lnTo>
                  <a:lnTo>
                    <a:pt x="990" y="1828"/>
                  </a:lnTo>
                  <a:lnTo>
                    <a:pt x="152" y="2882"/>
                  </a:lnTo>
                  <a:lnTo>
                    <a:pt x="0" y="3340"/>
                  </a:lnTo>
                  <a:lnTo>
                    <a:pt x="76" y="5359"/>
                  </a:lnTo>
                  <a:lnTo>
                    <a:pt x="203" y="5638"/>
                  </a:lnTo>
                  <a:lnTo>
                    <a:pt x="990" y="6591"/>
                  </a:lnTo>
                  <a:lnTo>
                    <a:pt x="1625" y="6858"/>
                  </a:lnTo>
                  <a:lnTo>
                    <a:pt x="3314" y="6858"/>
                  </a:lnTo>
                  <a:lnTo>
                    <a:pt x="3962" y="6591"/>
                  </a:lnTo>
                  <a:lnTo>
                    <a:pt x="4622" y="5765"/>
                  </a:lnTo>
                  <a:lnTo>
                    <a:pt x="4737" y="5638"/>
                  </a:lnTo>
                  <a:lnTo>
                    <a:pt x="4851" y="5359"/>
                  </a:lnTo>
                  <a:lnTo>
                    <a:pt x="4940" y="3340"/>
                  </a:lnTo>
                  <a:close/>
                </a:path>
                <a:path w="10795" h="6985">
                  <a:moveTo>
                    <a:pt x="10680" y="3403"/>
                  </a:moveTo>
                  <a:lnTo>
                    <a:pt x="9283" y="1651"/>
                  </a:lnTo>
                  <a:lnTo>
                    <a:pt x="9283" y="3632"/>
                  </a:lnTo>
                  <a:lnTo>
                    <a:pt x="9232" y="5080"/>
                  </a:lnTo>
                  <a:lnTo>
                    <a:pt x="8864" y="5613"/>
                  </a:lnTo>
                  <a:lnTo>
                    <a:pt x="8597" y="5753"/>
                  </a:lnTo>
                  <a:lnTo>
                    <a:pt x="7886" y="5753"/>
                  </a:lnTo>
                  <a:lnTo>
                    <a:pt x="7607" y="5613"/>
                  </a:lnTo>
                  <a:lnTo>
                    <a:pt x="7239" y="5080"/>
                  </a:lnTo>
                  <a:lnTo>
                    <a:pt x="7175" y="3632"/>
                  </a:lnTo>
                  <a:lnTo>
                    <a:pt x="7442" y="2971"/>
                  </a:lnTo>
                  <a:lnTo>
                    <a:pt x="7759" y="2755"/>
                  </a:lnTo>
                  <a:lnTo>
                    <a:pt x="8699" y="2755"/>
                  </a:lnTo>
                  <a:lnTo>
                    <a:pt x="9004" y="2971"/>
                  </a:lnTo>
                  <a:lnTo>
                    <a:pt x="9283" y="3632"/>
                  </a:lnTo>
                  <a:lnTo>
                    <a:pt x="9283" y="1651"/>
                  </a:lnTo>
                  <a:lnTo>
                    <a:pt x="8242" y="1625"/>
                  </a:lnTo>
                  <a:lnTo>
                    <a:pt x="7937" y="1701"/>
                  </a:lnTo>
                  <a:lnTo>
                    <a:pt x="7505" y="1968"/>
                  </a:lnTo>
                  <a:lnTo>
                    <a:pt x="7340" y="2146"/>
                  </a:lnTo>
                  <a:lnTo>
                    <a:pt x="7175" y="2374"/>
                  </a:lnTo>
                  <a:lnTo>
                    <a:pt x="7175" y="0"/>
                  </a:lnTo>
                  <a:lnTo>
                    <a:pt x="5880" y="0"/>
                  </a:lnTo>
                  <a:lnTo>
                    <a:pt x="5880" y="6680"/>
                  </a:lnTo>
                  <a:lnTo>
                    <a:pt x="7150" y="6680"/>
                  </a:lnTo>
                  <a:lnTo>
                    <a:pt x="7150" y="6057"/>
                  </a:lnTo>
                  <a:lnTo>
                    <a:pt x="7315" y="6299"/>
                  </a:lnTo>
                  <a:lnTo>
                    <a:pt x="7480" y="6477"/>
                  </a:lnTo>
                  <a:lnTo>
                    <a:pt x="7874" y="6731"/>
                  </a:lnTo>
                  <a:lnTo>
                    <a:pt x="8204" y="6819"/>
                  </a:lnTo>
                  <a:lnTo>
                    <a:pt x="9258" y="6819"/>
                  </a:lnTo>
                  <a:lnTo>
                    <a:pt x="9766" y="6553"/>
                  </a:lnTo>
                  <a:lnTo>
                    <a:pt x="10134" y="6057"/>
                  </a:lnTo>
                  <a:lnTo>
                    <a:pt x="10350" y="5753"/>
                  </a:lnTo>
                  <a:lnTo>
                    <a:pt x="10452" y="5613"/>
                  </a:lnTo>
                  <a:lnTo>
                    <a:pt x="10553" y="5346"/>
                  </a:lnTo>
                  <a:lnTo>
                    <a:pt x="10680" y="34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5969094" y="240089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5829833" y="2416936"/>
              <a:ext cx="99060" cy="70485"/>
            </a:xfrm>
            <a:custGeom>
              <a:avLst/>
              <a:gdLst/>
              <a:ahLst/>
              <a:cxnLst/>
              <a:rect l="l" t="t" r="r" b="b"/>
              <a:pathLst>
                <a:path w="99060" h="70485">
                  <a:moveTo>
                    <a:pt x="1460" y="63677"/>
                  </a:moveTo>
                  <a:lnTo>
                    <a:pt x="711" y="63677"/>
                  </a:lnTo>
                  <a:lnTo>
                    <a:pt x="685" y="69100"/>
                  </a:lnTo>
                  <a:lnTo>
                    <a:pt x="546" y="69202"/>
                  </a:lnTo>
                  <a:lnTo>
                    <a:pt x="0" y="69240"/>
                  </a:lnTo>
                  <a:lnTo>
                    <a:pt x="0" y="69888"/>
                  </a:lnTo>
                  <a:lnTo>
                    <a:pt x="800" y="69913"/>
                  </a:lnTo>
                  <a:lnTo>
                    <a:pt x="1130" y="69773"/>
                  </a:lnTo>
                  <a:lnTo>
                    <a:pt x="1409" y="69342"/>
                  </a:lnTo>
                  <a:lnTo>
                    <a:pt x="1460" y="63677"/>
                  </a:lnTo>
                  <a:close/>
                </a:path>
                <a:path w="99060" h="70485">
                  <a:moveTo>
                    <a:pt x="1460" y="62001"/>
                  </a:moveTo>
                  <a:lnTo>
                    <a:pt x="711" y="62001"/>
                  </a:lnTo>
                  <a:lnTo>
                    <a:pt x="711" y="62865"/>
                  </a:lnTo>
                  <a:lnTo>
                    <a:pt x="1460" y="62865"/>
                  </a:lnTo>
                  <a:lnTo>
                    <a:pt x="1460" y="62001"/>
                  </a:lnTo>
                  <a:close/>
                </a:path>
                <a:path w="99060" h="70485">
                  <a:moveTo>
                    <a:pt x="1460" y="48183"/>
                  </a:moveTo>
                  <a:lnTo>
                    <a:pt x="711" y="48183"/>
                  </a:lnTo>
                  <a:lnTo>
                    <a:pt x="685" y="53606"/>
                  </a:lnTo>
                  <a:lnTo>
                    <a:pt x="546" y="53708"/>
                  </a:lnTo>
                  <a:lnTo>
                    <a:pt x="0" y="53746"/>
                  </a:lnTo>
                  <a:lnTo>
                    <a:pt x="0" y="54394"/>
                  </a:lnTo>
                  <a:lnTo>
                    <a:pt x="800" y="54419"/>
                  </a:lnTo>
                  <a:lnTo>
                    <a:pt x="1130" y="54279"/>
                  </a:lnTo>
                  <a:lnTo>
                    <a:pt x="1409" y="53848"/>
                  </a:lnTo>
                  <a:lnTo>
                    <a:pt x="1460" y="48183"/>
                  </a:lnTo>
                  <a:close/>
                </a:path>
                <a:path w="99060" h="70485">
                  <a:moveTo>
                    <a:pt x="1460" y="46507"/>
                  </a:moveTo>
                  <a:lnTo>
                    <a:pt x="711" y="46507"/>
                  </a:lnTo>
                  <a:lnTo>
                    <a:pt x="711" y="47371"/>
                  </a:lnTo>
                  <a:lnTo>
                    <a:pt x="1460" y="47371"/>
                  </a:lnTo>
                  <a:lnTo>
                    <a:pt x="1460" y="46507"/>
                  </a:lnTo>
                  <a:close/>
                </a:path>
                <a:path w="99060" h="70485">
                  <a:moveTo>
                    <a:pt x="1460" y="32689"/>
                  </a:moveTo>
                  <a:lnTo>
                    <a:pt x="711" y="32689"/>
                  </a:lnTo>
                  <a:lnTo>
                    <a:pt x="685" y="38112"/>
                  </a:lnTo>
                  <a:lnTo>
                    <a:pt x="546" y="38214"/>
                  </a:lnTo>
                  <a:lnTo>
                    <a:pt x="0" y="38252"/>
                  </a:lnTo>
                  <a:lnTo>
                    <a:pt x="0" y="38900"/>
                  </a:lnTo>
                  <a:lnTo>
                    <a:pt x="800" y="38925"/>
                  </a:lnTo>
                  <a:lnTo>
                    <a:pt x="1130" y="38785"/>
                  </a:lnTo>
                  <a:lnTo>
                    <a:pt x="1409" y="38354"/>
                  </a:lnTo>
                  <a:lnTo>
                    <a:pt x="1460" y="32689"/>
                  </a:lnTo>
                  <a:close/>
                </a:path>
                <a:path w="99060" h="70485">
                  <a:moveTo>
                    <a:pt x="1460" y="31013"/>
                  </a:moveTo>
                  <a:lnTo>
                    <a:pt x="711" y="31013"/>
                  </a:lnTo>
                  <a:lnTo>
                    <a:pt x="711" y="31877"/>
                  </a:lnTo>
                  <a:lnTo>
                    <a:pt x="1460" y="31877"/>
                  </a:lnTo>
                  <a:lnTo>
                    <a:pt x="1460" y="31013"/>
                  </a:lnTo>
                  <a:close/>
                </a:path>
                <a:path w="99060" h="70485">
                  <a:moveTo>
                    <a:pt x="1460" y="17183"/>
                  </a:moveTo>
                  <a:lnTo>
                    <a:pt x="711" y="17183"/>
                  </a:lnTo>
                  <a:lnTo>
                    <a:pt x="685" y="22606"/>
                  </a:lnTo>
                  <a:lnTo>
                    <a:pt x="546" y="22707"/>
                  </a:lnTo>
                  <a:lnTo>
                    <a:pt x="0" y="22745"/>
                  </a:lnTo>
                  <a:lnTo>
                    <a:pt x="0" y="23406"/>
                  </a:lnTo>
                  <a:lnTo>
                    <a:pt x="800" y="23418"/>
                  </a:lnTo>
                  <a:lnTo>
                    <a:pt x="1130" y="23279"/>
                  </a:lnTo>
                  <a:lnTo>
                    <a:pt x="1409" y="22847"/>
                  </a:lnTo>
                  <a:lnTo>
                    <a:pt x="1460" y="17183"/>
                  </a:lnTo>
                  <a:close/>
                </a:path>
                <a:path w="99060" h="70485">
                  <a:moveTo>
                    <a:pt x="1460" y="15506"/>
                  </a:moveTo>
                  <a:lnTo>
                    <a:pt x="711" y="15506"/>
                  </a:lnTo>
                  <a:lnTo>
                    <a:pt x="711" y="16370"/>
                  </a:lnTo>
                  <a:lnTo>
                    <a:pt x="1460" y="16370"/>
                  </a:lnTo>
                  <a:lnTo>
                    <a:pt x="1460" y="15506"/>
                  </a:lnTo>
                  <a:close/>
                </a:path>
                <a:path w="99060" h="70485">
                  <a:moveTo>
                    <a:pt x="1460" y="1689"/>
                  </a:moveTo>
                  <a:lnTo>
                    <a:pt x="711" y="1689"/>
                  </a:lnTo>
                  <a:lnTo>
                    <a:pt x="685" y="7124"/>
                  </a:lnTo>
                  <a:lnTo>
                    <a:pt x="546" y="7226"/>
                  </a:lnTo>
                  <a:lnTo>
                    <a:pt x="0" y="7251"/>
                  </a:lnTo>
                  <a:lnTo>
                    <a:pt x="0" y="7912"/>
                  </a:lnTo>
                  <a:lnTo>
                    <a:pt x="800" y="7924"/>
                  </a:lnTo>
                  <a:lnTo>
                    <a:pt x="1130" y="7797"/>
                  </a:lnTo>
                  <a:lnTo>
                    <a:pt x="1409" y="7353"/>
                  </a:lnTo>
                  <a:lnTo>
                    <a:pt x="1460" y="1689"/>
                  </a:lnTo>
                  <a:close/>
                </a:path>
                <a:path w="99060" h="70485">
                  <a:moveTo>
                    <a:pt x="1460" y="12"/>
                  </a:moveTo>
                  <a:lnTo>
                    <a:pt x="711" y="12"/>
                  </a:lnTo>
                  <a:lnTo>
                    <a:pt x="711" y="889"/>
                  </a:lnTo>
                  <a:lnTo>
                    <a:pt x="1460" y="889"/>
                  </a:lnTo>
                  <a:lnTo>
                    <a:pt x="1460" y="12"/>
                  </a:lnTo>
                  <a:close/>
                </a:path>
                <a:path w="99060" h="70485">
                  <a:moveTo>
                    <a:pt x="6464" y="65049"/>
                  </a:moveTo>
                  <a:lnTo>
                    <a:pt x="6261" y="64477"/>
                  </a:lnTo>
                  <a:lnTo>
                    <a:pt x="5943" y="64173"/>
                  </a:lnTo>
                  <a:lnTo>
                    <a:pt x="5600" y="63855"/>
                  </a:lnTo>
                  <a:lnTo>
                    <a:pt x="5600" y="65049"/>
                  </a:lnTo>
                  <a:lnTo>
                    <a:pt x="5511" y="66840"/>
                  </a:lnTo>
                  <a:lnTo>
                    <a:pt x="5219" y="67437"/>
                  </a:lnTo>
                  <a:lnTo>
                    <a:pt x="4876" y="67627"/>
                  </a:lnTo>
                  <a:lnTo>
                    <a:pt x="3924" y="67627"/>
                  </a:lnTo>
                  <a:lnTo>
                    <a:pt x="3594" y="67475"/>
                  </a:lnTo>
                  <a:lnTo>
                    <a:pt x="3175" y="66840"/>
                  </a:lnTo>
                  <a:lnTo>
                    <a:pt x="3187" y="65049"/>
                  </a:lnTo>
                  <a:lnTo>
                    <a:pt x="3594" y="64350"/>
                  </a:lnTo>
                  <a:lnTo>
                    <a:pt x="3924" y="64173"/>
                  </a:lnTo>
                  <a:lnTo>
                    <a:pt x="4902" y="64173"/>
                  </a:lnTo>
                  <a:lnTo>
                    <a:pt x="5207" y="64350"/>
                  </a:lnTo>
                  <a:lnTo>
                    <a:pt x="5308" y="64477"/>
                  </a:lnTo>
                  <a:lnTo>
                    <a:pt x="5600" y="65049"/>
                  </a:lnTo>
                  <a:lnTo>
                    <a:pt x="5600" y="63855"/>
                  </a:lnTo>
                  <a:lnTo>
                    <a:pt x="5461" y="63715"/>
                  </a:lnTo>
                  <a:lnTo>
                    <a:pt x="4978" y="63525"/>
                  </a:lnTo>
                  <a:lnTo>
                    <a:pt x="3771" y="63525"/>
                  </a:lnTo>
                  <a:lnTo>
                    <a:pt x="3251" y="63754"/>
                  </a:lnTo>
                  <a:lnTo>
                    <a:pt x="2501" y="64630"/>
                  </a:lnTo>
                  <a:lnTo>
                    <a:pt x="2362" y="65049"/>
                  </a:lnTo>
                  <a:lnTo>
                    <a:pt x="2489" y="67233"/>
                  </a:lnTo>
                  <a:lnTo>
                    <a:pt x="3213" y="68072"/>
                  </a:lnTo>
                  <a:lnTo>
                    <a:pt x="3695" y="68275"/>
                  </a:lnTo>
                  <a:lnTo>
                    <a:pt x="5041" y="68275"/>
                  </a:lnTo>
                  <a:lnTo>
                    <a:pt x="5588" y="68046"/>
                  </a:lnTo>
                  <a:lnTo>
                    <a:pt x="5892" y="67627"/>
                  </a:lnTo>
                  <a:lnTo>
                    <a:pt x="6286" y="67106"/>
                  </a:lnTo>
                  <a:lnTo>
                    <a:pt x="6362" y="66840"/>
                  </a:lnTo>
                  <a:lnTo>
                    <a:pt x="6464" y="65049"/>
                  </a:lnTo>
                  <a:close/>
                </a:path>
                <a:path w="99060" h="70485">
                  <a:moveTo>
                    <a:pt x="6464" y="49555"/>
                  </a:moveTo>
                  <a:lnTo>
                    <a:pt x="6261" y="48983"/>
                  </a:lnTo>
                  <a:lnTo>
                    <a:pt x="5943" y="48679"/>
                  </a:lnTo>
                  <a:lnTo>
                    <a:pt x="5600" y="48361"/>
                  </a:lnTo>
                  <a:lnTo>
                    <a:pt x="5600" y="49555"/>
                  </a:lnTo>
                  <a:lnTo>
                    <a:pt x="5511" y="51346"/>
                  </a:lnTo>
                  <a:lnTo>
                    <a:pt x="5219" y="51943"/>
                  </a:lnTo>
                  <a:lnTo>
                    <a:pt x="4876" y="52133"/>
                  </a:lnTo>
                  <a:lnTo>
                    <a:pt x="3924" y="52133"/>
                  </a:lnTo>
                  <a:lnTo>
                    <a:pt x="3594" y="51981"/>
                  </a:lnTo>
                  <a:lnTo>
                    <a:pt x="3175" y="51346"/>
                  </a:lnTo>
                  <a:lnTo>
                    <a:pt x="3187" y="49555"/>
                  </a:lnTo>
                  <a:lnTo>
                    <a:pt x="3594" y="48856"/>
                  </a:lnTo>
                  <a:lnTo>
                    <a:pt x="3924" y="48679"/>
                  </a:lnTo>
                  <a:lnTo>
                    <a:pt x="4902" y="48679"/>
                  </a:lnTo>
                  <a:lnTo>
                    <a:pt x="5207" y="48856"/>
                  </a:lnTo>
                  <a:lnTo>
                    <a:pt x="5308" y="48983"/>
                  </a:lnTo>
                  <a:lnTo>
                    <a:pt x="5600" y="49555"/>
                  </a:lnTo>
                  <a:lnTo>
                    <a:pt x="5600" y="48361"/>
                  </a:lnTo>
                  <a:lnTo>
                    <a:pt x="5461" y="48221"/>
                  </a:lnTo>
                  <a:lnTo>
                    <a:pt x="4978" y="48031"/>
                  </a:lnTo>
                  <a:lnTo>
                    <a:pt x="3771" y="48031"/>
                  </a:lnTo>
                  <a:lnTo>
                    <a:pt x="3251" y="48260"/>
                  </a:lnTo>
                  <a:lnTo>
                    <a:pt x="2501" y="49149"/>
                  </a:lnTo>
                  <a:lnTo>
                    <a:pt x="2362" y="49555"/>
                  </a:lnTo>
                  <a:lnTo>
                    <a:pt x="2489" y="51739"/>
                  </a:lnTo>
                  <a:lnTo>
                    <a:pt x="3213" y="52578"/>
                  </a:lnTo>
                  <a:lnTo>
                    <a:pt x="3695" y="52781"/>
                  </a:lnTo>
                  <a:lnTo>
                    <a:pt x="5041" y="52781"/>
                  </a:lnTo>
                  <a:lnTo>
                    <a:pt x="5588" y="52552"/>
                  </a:lnTo>
                  <a:lnTo>
                    <a:pt x="5892" y="52133"/>
                  </a:lnTo>
                  <a:lnTo>
                    <a:pt x="6286" y="51612"/>
                  </a:lnTo>
                  <a:lnTo>
                    <a:pt x="6362" y="51346"/>
                  </a:lnTo>
                  <a:lnTo>
                    <a:pt x="6464" y="49555"/>
                  </a:lnTo>
                  <a:close/>
                </a:path>
                <a:path w="99060" h="70485">
                  <a:moveTo>
                    <a:pt x="6464" y="34061"/>
                  </a:moveTo>
                  <a:lnTo>
                    <a:pt x="6261" y="33489"/>
                  </a:lnTo>
                  <a:lnTo>
                    <a:pt x="5943" y="33185"/>
                  </a:lnTo>
                  <a:lnTo>
                    <a:pt x="5600" y="32867"/>
                  </a:lnTo>
                  <a:lnTo>
                    <a:pt x="5600" y="34061"/>
                  </a:lnTo>
                  <a:lnTo>
                    <a:pt x="5511" y="35839"/>
                  </a:lnTo>
                  <a:lnTo>
                    <a:pt x="5219" y="36449"/>
                  </a:lnTo>
                  <a:lnTo>
                    <a:pt x="4876" y="36639"/>
                  </a:lnTo>
                  <a:lnTo>
                    <a:pt x="3924" y="36639"/>
                  </a:lnTo>
                  <a:lnTo>
                    <a:pt x="3594" y="36474"/>
                  </a:lnTo>
                  <a:lnTo>
                    <a:pt x="3175" y="35839"/>
                  </a:lnTo>
                  <a:lnTo>
                    <a:pt x="3187" y="34061"/>
                  </a:lnTo>
                  <a:lnTo>
                    <a:pt x="3594" y="33362"/>
                  </a:lnTo>
                  <a:lnTo>
                    <a:pt x="3924" y="33185"/>
                  </a:lnTo>
                  <a:lnTo>
                    <a:pt x="4902" y="33185"/>
                  </a:lnTo>
                  <a:lnTo>
                    <a:pt x="5207" y="33362"/>
                  </a:lnTo>
                  <a:lnTo>
                    <a:pt x="5308" y="33489"/>
                  </a:lnTo>
                  <a:lnTo>
                    <a:pt x="5600" y="34061"/>
                  </a:lnTo>
                  <a:lnTo>
                    <a:pt x="5600" y="32867"/>
                  </a:lnTo>
                  <a:lnTo>
                    <a:pt x="5461" y="32727"/>
                  </a:lnTo>
                  <a:lnTo>
                    <a:pt x="4978" y="32537"/>
                  </a:lnTo>
                  <a:lnTo>
                    <a:pt x="3771" y="32537"/>
                  </a:lnTo>
                  <a:lnTo>
                    <a:pt x="3251" y="32753"/>
                  </a:lnTo>
                  <a:lnTo>
                    <a:pt x="2501" y="33642"/>
                  </a:lnTo>
                  <a:lnTo>
                    <a:pt x="2362" y="34061"/>
                  </a:lnTo>
                  <a:lnTo>
                    <a:pt x="2489" y="36245"/>
                  </a:lnTo>
                  <a:lnTo>
                    <a:pt x="3213" y="37084"/>
                  </a:lnTo>
                  <a:lnTo>
                    <a:pt x="3695" y="37287"/>
                  </a:lnTo>
                  <a:lnTo>
                    <a:pt x="5041" y="37287"/>
                  </a:lnTo>
                  <a:lnTo>
                    <a:pt x="5588" y="37045"/>
                  </a:lnTo>
                  <a:lnTo>
                    <a:pt x="5892" y="36639"/>
                  </a:lnTo>
                  <a:lnTo>
                    <a:pt x="6286" y="36106"/>
                  </a:lnTo>
                  <a:lnTo>
                    <a:pt x="6362" y="35839"/>
                  </a:lnTo>
                  <a:lnTo>
                    <a:pt x="6464" y="34061"/>
                  </a:lnTo>
                  <a:close/>
                </a:path>
                <a:path w="99060" h="70485">
                  <a:moveTo>
                    <a:pt x="6464" y="18554"/>
                  </a:moveTo>
                  <a:lnTo>
                    <a:pt x="6261" y="17995"/>
                  </a:lnTo>
                  <a:lnTo>
                    <a:pt x="5943" y="17691"/>
                  </a:lnTo>
                  <a:lnTo>
                    <a:pt x="5600" y="17373"/>
                  </a:lnTo>
                  <a:lnTo>
                    <a:pt x="5600" y="18554"/>
                  </a:lnTo>
                  <a:lnTo>
                    <a:pt x="5511" y="20345"/>
                  </a:lnTo>
                  <a:lnTo>
                    <a:pt x="5219" y="20955"/>
                  </a:lnTo>
                  <a:lnTo>
                    <a:pt x="4876" y="21145"/>
                  </a:lnTo>
                  <a:lnTo>
                    <a:pt x="3924" y="21145"/>
                  </a:lnTo>
                  <a:lnTo>
                    <a:pt x="3594" y="20980"/>
                  </a:lnTo>
                  <a:lnTo>
                    <a:pt x="3175" y="20345"/>
                  </a:lnTo>
                  <a:lnTo>
                    <a:pt x="3187" y="18554"/>
                  </a:lnTo>
                  <a:lnTo>
                    <a:pt x="3594" y="17868"/>
                  </a:lnTo>
                  <a:lnTo>
                    <a:pt x="3924" y="17691"/>
                  </a:lnTo>
                  <a:lnTo>
                    <a:pt x="4902" y="17691"/>
                  </a:lnTo>
                  <a:lnTo>
                    <a:pt x="5207" y="17868"/>
                  </a:lnTo>
                  <a:lnTo>
                    <a:pt x="5308" y="17995"/>
                  </a:lnTo>
                  <a:lnTo>
                    <a:pt x="5600" y="18554"/>
                  </a:lnTo>
                  <a:lnTo>
                    <a:pt x="5600" y="17373"/>
                  </a:lnTo>
                  <a:lnTo>
                    <a:pt x="5461" y="17233"/>
                  </a:lnTo>
                  <a:lnTo>
                    <a:pt x="4978" y="17043"/>
                  </a:lnTo>
                  <a:lnTo>
                    <a:pt x="3771" y="17043"/>
                  </a:lnTo>
                  <a:lnTo>
                    <a:pt x="3251" y="17259"/>
                  </a:lnTo>
                  <a:lnTo>
                    <a:pt x="2501" y="18148"/>
                  </a:lnTo>
                  <a:lnTo>
                    <a:pt x="2362" y="18554"/>
                  </a:lnTo>
                  <a:lnTo>
                    <a:pt x="2489" y="20751"/>
                  </a:lnTo>
                  <a:lnTo>
                    <a:pt x="3213" y="21577"/>
                  </a:lnTo>
                  <a:lnTo>
                    <a:pt x="3695" y="21780"/>
                  </a:lnTo>
                  <a:lnTo>
                    <a:pt x="5041" y="21780"/>
                  </a:lnTo>
                  <a:lnTo>
                    <a:pt x="5588" y="21551"/>
                  </a:lnTo>
                  <a:lnTo>
                    <a:pt x="5892" y="21145"/>
                  </a:lnTo>
                  <a:lnTo>
                    <a:pt x="6286" y="20612"/>
                  </a:lnTo>
                  <a:lnTo>
                    <a:pt x="6362" y="20345"/>
                  </a:lnTo>
                  <a:lnTo>
                    <a:pt x="6464" y="18554"/>
                  </a:lnTo>
                  <a:close/>
                </a:path>
                <a:path w="99060" h="70485">
                  <a:moveTo>
                    <a:pt x="6464" y="3060"/>
                  </a:moveTo>
                  <a:lnTo>
                    <a:pt x="6261" y="2501"/>
                  </a:lnTo>
                  <a:lnTo>
                    <a:pt x="5943" y="2197"/>
                  </a:lnTo>
                  <a:lnTo>
                    <a:pt x="5600" y="1879"/>
                  </a:lnTo>
                  <a:lnTo>
                    <a:pt x="5600" y="3060"/>
                  </a:lnTo>
                  <a:lnTo>
                    <a:pt x="5511" y="4851"/>
                  </a:lnTo>
                  <a:lnTo>
                    <a:pt x="5219" y="5461"/>
                  </a:lnTo>
                  <a:lnTo>
                    <a:pt x="4876" y="5651"/>
                  </a:lnTo>
                  <a:lnTo>
                    <a:pt x="3924" y="5651"/>
                  </a:lnTo>
                  <a:lnTo>
                    <a:pt x="3594" y="5486"/>
                  </a:lnTo>
                  <a:lnTo>
                    <a:pt x="3175" y="4851"/>
                  </a:lnTo>
                  <a:lnTo>
                    <a:pt x="3187" y="3060"/>
                  </a:lnTo>
                  <a:lnTo>
                    <a:pt x="3594" y="2374"/>
                  </a:lnTo>
                  <a:lnTo>
                    <a:pt x="3924" y="2197"/>
                  </a:lnTo>
                  <a:lnTo>
                    <a:pt x="4902" y="2197"/>
                  </a:lnTo>
                  <a:lnTo>
                    <a:pt x="5207" y="2374"/>
                  </a:lnTo>
                  <a:lnTo>
                    <a:pt x="5308" y="2501"/>
                  </a:lnTo>
                  <a:lnTo>
                    <a:pt x="5600" y="3060"/>
                  </a:lnTo>
                  <a:lnTo>
                    <a:pt x="5600" y="1879"/>
                  </a:lnTo>
                  <a:lnTo>
                    <a:pt x="5461" y="1739"/>
                  </a:lnTo>
                  <a:lnTo>
                    <a:pt x="4978" y="1549"/>
                  </a:lnTo>
                  <a:lnTo>
                    <a:pt x="3771" y="1549"/>
                  </a:lnTo>
                  <a:lnTo>
                    <a:pt x="3251" y="1765"/>
                  </a:lnTo>
                  <a:lnTo>
                    <a:pt x="2501" y="2654"/>
                  </a:lnTo>
                  <a:lnTo>
                    <a:pt x="2362" y="3060"/>
                  </a:lnTo>
                  <a:lnTo>
                    <a:pt x="2489" y="5257"/>
                  </a:lnTo>
                  <a:lnTo>
                    <a:pt x="3213" y="6083"/>
                  </a:lnTo>
                  <a:lnTo>
                    <a:pt x="3695" y="6286"/>
                  </a:lnTo>
                  <a:lnTo>
                    <a:pt x="5041" y="6286"/>
                  </a:lnTo>
                  <a:lnTo>
                    <a:pt x="5588" y="6057"/>
                  </a:lnTo>
                  <a:lnTo>
                    <a:pt x="5892" y="5651"/>
                  </a:lnTo>
                  <a:lnTo>
                    <a:pt x="6286" y="5118"/>
                  </a:lnTo>
                  <a:lnTo>
                    <a:pt x="6362" y="4851"/>
                  </a:lnTo>
                  <a:lnTo>
                    <a:pt x="6464" y="3060"/>
                  </a:lnTo>
                  <a:close/>
                </a:path>
                <a:path w="99060" h="70485">
                  <a:moveTo>
                    <a:pt x="11150" y="64833"/>
                  </a:moveTo>
                  <a:lnTo>
                    <a:pt x="11049" y="64490"/>
                  </a:lnTo>
                  <a:lnTo>
                    <a:pt x="10782" y="64211"/>
                  </a:lnTo>
                  <a:lnTo>
                    <a:pt x="10363" y="63754"/>
                  </a:lnTo>
                  <a:lnTo>
                    <a:pt x="10363" y="65049"/>
                  </a:lnTo>
                  <a:lnTo>
                    <a:pt x="10350" y="66789"/>
                  </a:lnTo>
                  <a:lnTo>
                    <a:pt x="9944" y="67424"/>
                  </a:lnTo>
                  <a:lnTo>
                    <a:pt x="9639" y="67589"/>
                  </a:lnTo>
                  <a:lnTo>
                    <a:pt x="8699" y="67589"/>
                  </a:lnTo>
                  <a:lnTo>
                    <a:pt x="8331" y="67348"/>
                  </a:lnTo>
                  <a:lnTo>
                    <a:pt x="8102" y="66789"/>
                  </a:lnTo>
                  <a:lnTo>
                    <a:pt x="8039" y="65049"/>
                  </a:lnTo>
                  <a:lnTo>
                    <a:pt x="8102" y="64833"/>
                  </a:lnTo>
                  <a:lnTo>
                    <a:pt x="8623" y="64325"/>
                  </a:lnTo>
                  <a:lnTo>
                    <a:pt x="8915" y="64211"/>
                  </a:lnTo>
                  <a:lnTo>
                    <a:pt x="9652" y="64211"/>
                  </a:lnTo>
                  <a:lnTo>
                    <a:pt x="9944" y="64363"/>
                  </a:lnTo>
                  <a:lnTo>
                    <a:pt x="10261" y="64833"/>
                  </a:lnTo>
                  <a:lnTo>
                    <a:pt x="10363" y="65049"/>
                  </a:lnTo>
                  <a:lnTo>
                    <a:pt x="10363" y="63754"/>
                  </a:lnTo>
                  <a:lnTo>
                    <a:pt x="9906" y="63538"/>
                  </a:lnTo>
                  <a:lnTo>
                    <a:pt x="9080" y="63538"/>
                  </a:lnTo>
                  <a:lnTo>
                    <a:pt x="8839" y="63588"/>
                  </a:lnTo>
                  <a:lnTo>
                    <a:pt x="8382" y="63817"/>
                  </a:lnTo>
                  <a:lnTo>
                    <a:pt x="8178" y="63982"/>
                  </a:lnTo>
                  <a:lnTo>
                    <a:pt x="8013" y="64185"/>
                  </a:lnTo>
                  <a:lnTo>
                    <a:pt x="8013" y="61976"/>
                  </a:lnTo>
                  <a:lnTo>
                    <a:pt x="7289" y="61976"/>
                  </a:lnTo>
                  <a:lnTo>
                    <a:pt x="7289" y="68110"/>
                  </a:lnTo>
                  <a:lnTo>
                    <a:pt x="7975" y="68110"/>
                  </a:lnTo>
                  <a:lnTo>
                    <a:pt x="7975" y="67538"/>
                  </a:lnTo>
                  <a:lnTo>
                    <a:pt x="8140" y="67754"/>
                  </a:lnTo>
                  <a:lnTo>
                    <a:pt x="8293" y="67906"/>
                  </a:lnTo>
                  <a:lnTo>
                    <a:pt x="8661" y="68173"/>
                  </a:lnTo>
                  <a:lnTo>
                    <a:pt x="8940" y="68249"/>
                  </a:lnTo>
                  <a:lnTo>
                    <a:pt x="9893" y="68249"/>
                  </a:lnTo>
                  <a:lnTo>
                    <a:pt x="10363" y="68021"/>
                  </a:lnTo>
                  <a:lnTo>
                    <a:pt x="10668" y="67589"/>
                  </a:lnTo>
                  <a:lnTo>
                    <a:pt x="11023" y="67106"/>
                  </a:lnTo>
                  <a:lnTo>
                    <a:pt x="11150" y="64833"/>
                  </a:lnTo>
                  <a:close/>
                </a:path>
                <a:path w="99060" h="70485">
                  <a:moveTo>
                    <a:pt x="11150" y="49352"/>
                  </a:moveTo>
                  <a:lnTo>
                    <a:pt x="11049" y="48996"/>
                  </a:lnTo>
                  <a:lnTo>
                    <a:pt x="10782" y="48717"/>
                  </a:lnTo>
                  <a:lnTo>
                    <a:pt x="10363" y="48260"/>
                  </a:lnTo>
                  <a:lnTo>
                    <a:pt x="10363" y="49555"/>
                  </a:lnTo>
                  <a:lnTo>
                    <a:pt x="10350" y="51295"/>
                  </a:lnTo>
                  <a:lnTo>
                    <a:pt x="9944" y="51930"/>
                  </a:lnTo>
                  <a:lnTo>
                    <a:pt x="9639" y="52095"/>
                  </a:lnTo>
                  <a:lnTo>
                    <a:pt x="8699" y="52095"/>
                  </a:lnTo>
                  <a:lnTo>
                    <a:pt x="8331" y="51854"/>
                  </a:lnTo>
                  <a:lnTo>
                    <a:pt x="8102" y="51295"/>
                  </a:lnTo>
                  <a:lnTo>
                    <a:pt x="8039" y="49555"/>
                  </a:lnTo>
                  <a:lnTo>
                    <a:pt x="8102" y="49352"/>
                  </a:lnTo>
                  <a:lnTo>
                    <a:pt x="8623" y="48844"/>
                  </a:lnTo>
                  <a:lnTo>
                    <a:pt x="8915" y="48717"/>
                  </a:lnTo>
                  <a:lnTo>
                    <a:pt x="9652" y="48717"/>
                  </a:lnTo>
                  <a:lnTo>
                    <a:pt x="9944" y="48869"/>
                  </a:lnTo>
                  <a:lnTo>
                    <a:pt x="10261" y="49352"/>
                  </a:lnTo>
                  <a:lnTo>
                    <a:pt x="10363" y="49555"/>
                  </a:lnTo>
                  <a:lnTo>
                    <a:pt x="10363" y="48260"/>
                  </a:lnTo>
                  <a:lnTo>
                    <a:pt x="9906" y="48044"/>
                  </a:lnTo>
                  <a:lnTo>
                    <a:pt x="9080" y="48044"/>
                  </a:lnTo>
                  <a:lnTo>
                    <a:pt x="8839" y="48107"/>
                  </a:lnTo>
                  <a:lnTo>
                    <a:pt x="8382" y="48323"/>
                  </a:lnTo>
                  <a:lnTo>
                    <a:pt x="8178" y="48488"/>
                  </a:lnTo>
                  <a:lnTo>
                    <a:pt x="8013" y="48704"/>
                  </a:lnTo>
                  <a:lnTo>
                    <a:pt x="8013" y="46482"/>
                  </a:lnTo>
                  <a:lnTo>
                    <a:pt x="7289" y="46482"/>
                  </a:lnTo>
                  <a:lnTo>
                    <a:pt x="7289" y="52616"/>
                  </a:lnTo>
                  <a:lnTo>
                    <a:pt x="7975" y="52616"/>
                  </a:lnTo>
                  <a:lnTo>
                    <a:pt x="7975" y="52044"/>
                  </a:lnTo>
                  <a:lnTo>
                    <a:pt x="8140" y="52260"/>
                  </a:lnTo>
                  <a:lnTo>
                    <a:pt x="8293" y="52412"/>
                  </a:lnTo>
                  <a:lnTo>
                    <a:pt x="8661" y="52679"/>
                  </a:lnTo>
                  <a:lnTo>
                    <a:pt x="8940" y="52768"/>
                  </a:lnTo>
                  <a:lnTo>
                    <a:pt x="9893" y="52768"/>
                  </a:lnTo>
                  <a:lnTo>
                    <a:pt x="10363" y="52527"/>
                  </a:lnTo>
                  <a:lnTo>
                    <a:pt x="10668" y="52095"/>
                  </a:lnTo>
                  <a:lnTo>
                    <a:pt x="11023" y="51612"/>
                  </a:lnTo>
                  <a:lnTo>
                    <a:pt x="11150" y="49352"/>
                  </a:lnTo>
                  <a:close/>
                </a:path>
                <a:path w="99060" h="70485">
                  <a:moveTo>
                    <a:pt x="11150" y="33845"/>
                  </a:moveTo>
                  <a:lnTo>
                    <a:pt x="11049" y="33502"/>
                  </a:lnTo>
                  <a:lnTo>
                    <a:pt x="10782" y="33223"/>
                  </a:lnTo>
                  <a:lnTo>
                    <a:pt x="10363" y="32766"/>
                  </a:lnTo>
                  <a:lnTo>
                    <a:pt x="10363" y="34061"/>
                  </a:lnTo>
                  <a:lnTo>
                    <a:pt x="10350" y="35801"/>
                  </a:lnTo>
                  <a:lnTo>
                    <a:pt x="9944" y="36436"/>
                  </a:lnTo>
                  <a:lnTo>
                    <a:pt x="9639" y="36601"/>
                  </a:lnTo>
                  <a:lnTo>
                    <a:pt x="8699" y="36601"/>
                  </a:lnTo>
                  <a:lnTo>
                    <a:pt x="8331" y="36360"/>
                  </a:lnTo>
                  <a:lnTo>
                    <a:pt x="8102" y="35801"/>
                  </a:lnTo>
                  <a:lnTo>
                    <a:pt x="8039" y="34061"/>
                  </a:lnTo>
                  <a:lnTo>
                    <a:pt x="8102" y="33845"/>
                  </a:lnTo>
                  <a:lnTo>
                    <a:pt x="8623" y="33337"/>
                  </a:lnTo>
                  <a:lnTo>
                    <a:pt x="8915" y="33223"/>
                  </a:lnTo>
                  <a:lnTo>
                    <a:pt x="9652" y="33223"/>
                  </a:lnTo>
                  <a:lnTo>
                    <a:pt x="9944" y="33375"/>
                  </a:lnTo>
                  <a:lnTo>
                    <a:pt x="10261" y="33845"/>
                  </a:lnTo>
                  <a:lnTo>
                    <a:pt x="10363" y="34061"/>
                  </a:lnTo>
                  <a:lnTo>
                    <a:pt x="10363" y="32766"/>
                  </a:lnTo>
                  <a:lnTo>
                    <a:pt x="9906" y="32550"/>
                  </a:lnTo>
                  <a:lnTo>
                    <a:pt x="9080" y="32550"/>
                  </a:lnTo>
                  <a:lnTo>
                    <a:pt x="8839" y="32600"/>
                  </a:lnTo>
                  <a:lnTo>
                    <a:pt x="8382" y="32829"/>
                  </a:lnTo>
                  <a:lnTo>
                    <a:pt x="8178" y="32994"/>
                  </a:lnTo>
                  <a:lnTo>
                    <a:pt x="8013" y="33197"/>
                  </a:lnTo>
                  <a:lnTo>
                    <a:pt x="8013" y="30988"/>
                  </a:lnTo>
                  <a:lnTo>
                    <a:pt x="7289" y="30988"/>
                  </a:lnTo>
                  <a:lnTo>
                    <a:pt x="7289" y="37122"/>
                  </a:lnTo>
                  <a:lnTo>
                    <a:pt x="7975" y="37122"/>
                  </a:lnTo>
                  <a:lnTo>
                    <a:pt x="7975" y="36550"/>
                  </a:lnTo>
                  <a:lnTo>
                    <a:pt x="8140" y="36766"/>
                  </a:lnTo>
                  <a:lnTo>
                    <a:pt x="8293" y="36918"/>
                  </a:lnTo>
                  <a:lnTo>
                    <a:pt x="8661" y="37185"/>
                  </a:lnTo>
                  <a:lnTo>
                    <a:pt x="8940" y="37261"/>
                  </a:lnTo>
                  <a:lnTo>
                    <a:pt x="9893" y="37261"/>
                  </a:lnTo>
                  <a:lnTo>
                    <a:pt x="10363" y="37033"/>
                  </a:lnTo>
                  <a:lnTo>
                    <a:pt x="10668" y="36601"/>
                  </a:lnTo>
                  <a:lnTo>
                    <a:pt x="11023" y="36118"/>
                  </a:lnTo>
                  <a:lnTo>
                    <a:pt x="11150" y="33845"/>
                  </a:lnTo>
                  <a:close/>
                </a:path>
                <a:path w="99060" h="70485">
                  <a:moveTo>
                    <a:pt x="11150" y="18351"/>
                  </a:moveTo>
                  <a:lnTo>
                    <a:pt x="11049" y="18008"/>
                  </a:lnTo>
                  <a:lnTo>
                    <a:pt x="10782" y="17716"/>
                  </a:lnTo>
                  <a:lnTo>
                    <a:pt x="10363" y="17272"/>
                  </a:lnTo>
                  <a:lnTo>
                    <a:pt x="10363" y="18567"/>
                  </a:lnTo>
                  <a:lnTo>
                    <a:pt x="10350" y="20294"/>
                  </a:lnTo>
                  <a:lnTo>
                    <a:pt x="9944" y="20942"/>
                  </a:lnTo>
                  <a:lnTo>
                    <a:pt x="9639" y="21107"/>
                  </a:lnTo>
                  <a:lnTo>
                    <a:pt x="8699" y="21107"/>
                  </a:lnTo>
                  <a:lnTo>
                    <a:pt x="8331" y="20866"/>
                  </a:lnTo>
                  <a:lnTo>
                    <a:pt x="8102" y="20294"/>
                  </a:lnTo>
                  <a:lnTo>
                    <a:pt x="8039" y="18567"/>
                  </a:lnTo>
                  <a:lnTo>
                    <a:pt x="8102" y="18351"/>
                  </a:lnTo>
                  <a:lnTo>
                    <a:pt x="8623" y="17843"/>
                  </a:lnTo>
                  <a:lnTo>
                    <a:pt x="8915" y="17716"/>
                  </a:lnTo>
                  <a:lnTo>
                    <a:pt x="9652" y="17716"/>
                  </a:lnTo>
                  <a:lnTo>
                    <a:pt x="9944" y="17881"/>
                  </a:lnTo>
                  <a:lnTo>
                    <a:pt x="10261" y="18351"/>
                  </a:lnTo>
                  <a:lnTo>
                    <a:pt x="10363" y="18567"/>
                  </a:lnTo>
                  <a:lnTo>
                    <a:pt x="10363" y="17272"/>
                  </a:lnTo>
                  <a:lnTo>
                    <a:pt x="9906" y="17043"/>
                  </a:lnTo>
                  <a:lnTo>
                    <a:pt x="9080" y="17043"/>
                  </a:lnTo>
                  <a:lnTo>
                    <a:pt x="8839" y="17106"/>
                  </a:lnTo>
                  <a:lnTo>
                    <a:pt x="8382" y="17335"/>
                  </a:lnTo>
                  <a:lnTo>
                    <a:pt x="8178" y="17487"/>
                  </a:lnTo>
                  <a:lnTo>
                    <a:pt x="8013" y="17703"/>
                  </a:lnTo>
                  <a:lnTo>
                    <a:pt x="8013" y="15494"/>
                  </a:lnTo>
                  <a:lnTo>
                    <a:pt x="7289" y="15494"/>
                  </a:lnTo>
                  <a:lnTo>
                    <a:pt x="7289" y="21628"/>
                  </a:lnTo>
                  <a:lnTo>
                    <a:pt x="7975" y="21628"/>
                  </a:lnTo>
                  <a:lnTo>
                    <a:pt x="7975" y="21056"/>
                  </a:lnTo>
                  <a:lnTo>
                    <a:pt x="8140" y="21259"/>
                  </a:lnTo>
                  <a:lnTo>
                    <a:pt x="8293" y="21424"/>
                  </a:lnTo>
                  <a:lnTo>
                    <a:pt x="8661" y="21678"/>
                  </a:lnTo>
                  <a:lnTo>
                    <a:pt x="8940" y="21767"/>
                  </a:lnTo>
                  <a:lnTo>
                    <a:pt x="9893" y="21767"/>
                  </a:lnTo>
                  <a:lnTo>
                    <a:pt x="10363" y="21526"/>
                  </a:lnTo>
                  <a:lnTo>
                    <a:pt x="10668" y="21107"/>
                  </a:lnTo>
                  <a:lnTo>
                    <a:pt x="11023" y="20624"/>
                  </a:lnTo>
                  <a:lnTo>
                    <a:pt x="11150" y="18351"/>
                  </a:lnTo>
                  <a:close/>
                </a:path>
                <a:path w="99060" h="70485">
                  <a:moveTo>
                    <a:pt x="11150" y="2857"/>
                  </a:moveTo>
                  <a:lnTo>
                    <a:pt x="11049" y="2514"/>
                  </a:lnTo>
                  <a:lnTo>
                    <a:pt x="10782" y="2235"/>
                  </a:lnTo>
                  <a:lnTo>
                    <a:pt x="10363" y="1778"/>
                  </a:lnTo>
                  <a:lnTo>
                    <a:pt x="10363" y="3073"/>
                  </a:lnTo>
                  <a:lnTo>
                    <a:pt x="10350" y="4813"/>
                  </a:lnTo>
                  <a:lnTo>
                    <a:pt x="9944" y="5448"/>
                  </a:lnTo>
                  <a:lnTo>
                    <a:pt x="9639" y="5613"/>
                  </a:lnTo>
                  <a:lnTo>
                    <a:pt x="8699" y="5613"/>
                  </a:lnTo>
                  <a:lnTo>
                    <a:pt x="8331" y="5372"/>
                  </a:lnTo>
                  <a:lnTo>
                    <a:pt x="8102" y="4813"/>
                  </a:lnTo>
                  <a:lnTo>
                    <a:pt x="8039" y="3073"/>
                  </a:lnTo>
                  <a:lnTo>
                    <a:pt x="8102" y="2857"/>
                  </a:lnTo>
                  <a:lnTo>
                    <a:pt x="8623" y="2349"/>
                  </a:lnTo>
                  <a:lnTo>
                    <a:pt x="8915" y="2235"/>
                  </a:lnTo>
                  <a:lnTo>
                    <a:pt x="9652" y="2235"/>
                  </a:lnTo>
                  <a:lnTo>
                    <a:pt x="9944" y="2387"/>
                  </a:lnTo>
                  <a:lnTo>
                    <a:pt x="10261" y="2857"/>
                  </a:lnTo>
                  <a:lnTo>
                    <a:pt x="10363" y="3073"/>
                  </a:lnTo>
                  <a:lnTo>
                    <a:pt x="10363" y="1778"/>
                  </a:lnTo>
                  <a:lnTo>
                    <a:pt x="9906" y="1562"/>
                  </a:lnTo>
                  <a:lnTo>
                    <a:pt x="9080" y="1562"/>
                  </a:lnTo>
                  <a:lnTo>
                    <a:pt x="8839" y="1612"/>
                  </a:lnTo>
                  <a:lnTo>
                    <a:pt x="8382" y="1841"/>
                  </a:lnTo>
                  <a:lnTo>
                    <a:pt x="8178" y="1993"/>
                  </a:lnTo>
                  <a:lnTo>
                    <a:pt x="8013" y="2209"/>
                  </a:lnTo>
                  <a:lnTo>
                    <a:pt x="8013" y="0"/>
                  </a:lnTo>
                  <a:lnTo>
                    <a:pt x="7289" y="0"/>
                  </a:lnTo>
                  <a:lnTo>
                    <a:pt x="7289" y="6134"/>
                  </a:lnTo>
                  <a:lnTo>
                    <a:pt x="7975" y="6134"/>
                  </a:lnTo>
                  <a:lnTo>
                    <a:pt x="7975" y="5562"/>
                  </a:lnTo>
                  <a:lnTo>
                    <a:pt x="8140" y="5778"/>
                  </a:lnTo>
                  <a:lnTo>
                    <a:pt x="8293" y="5930"/>
                  </a:lnTo>
                  <a:lnTo>
                    <a:pt x="8661" y="6184"/>
                  </a:lnTo>
                  <a:lnTo>
                    <a:pt x="8940" y="6273"/>
                  </a:lnTo>
                  <a:lnTo>
                    <a:pt x="9893" y="6273"/>
                  </a:lnTo>
                  <a:lnTo>
                    <a:pt x="10363" y="6045"/>
                  </a:lnTo>
                  <a:lnTo>
                    <a:pt x="10668" y="5613"/>
                  </a:lnTo>
                  <a:lnTo>
                    <a:pt x="11023" y="5130"/>
                  </a:lnTo>
                  <a:lnTo>
                    <a:pt x="11150" y="2857"/>
                  </a:lnTo>
                  <a:close/>
                </a:path>
                <a:path w="99060" h="70485">
                  <a:moveTo>
                    <a:pt x="16281" y="68757"/>
                  </a:moveTo>
                  <a:lnTo>
                    <a:pt x="11544" y="68757"/>
                  </a:lnTo>
                  <a:lnTo>
                    <a:pt x="11544" y="69176"/>
                  </a:lnTo>
                  <a:lnTo>
                    <a:pt x="16281" y="69176"/>
                  </a:lnTo>
                  <a:lnTo>
                    <a:pt x="16281" y="68757"/>
                  </a:lnTo>
                  <a:close/>
                </a:path>
                <a:path w="99060" h="70485">
                  <a:moveTo>
                    <a:pt x="16281" y="53263"/>
                  </a:moveTo>
                  <a:lnTo>
                    <a:pt x="11544" y="53263"/>
                  </a:lnTo>
                  <a:lnTo>
                    <a:pt x="11544" y="53682"/>
                  </a:lnTo>
                  <a:lnTo>
                    <a:pt x="16281" y="53682"/>
                  </a:lnTo>
                  <a:lnTo>
                    <a:pt x="16281" y="53263"/>
                  </a:lnTo>
                  <a:close/>
                </a:path>
                <a:path w="99060" h="70485">
                  <a:moveTo>
                    <a:pt x="16281" y="37769"/>
                  </a:moveTo>
                  <a:lnTo>
                    <a:pt x="11544" y="37769"/>
                  </a:lnTo>
                  <a:lnTo>
                    <a:pt x="11544" y="38188"/>
                  </a:lnTo>
                  <a:lnTo>
                    <a:pt x="16281" y="38188"/>
                  </a:lnTo>
                  <a:lnTo>
                    <a:pt x="16281" y="37769"/>
                  </a:lnTo>
                  <a:close/>
                </a:path>
                <a:path w="99060" h="70485">
                  <a:moveTo>
                    <a:pt x="16281" y="22275"/>
                  </a:moveTo>
                  <a:lnTo>
                    <a:pt x="11544" y="22275"/>
                  </a:lnTo>
                  <a:lnTo>
                    <a:pt x="11544" y="22694"/>
                  </a:lnTo>
                  <a:lnTo>
                    <a:pt x="16281" y="22694"/>
                  </a:lnTo>
                  <a:lnTo>
                    <a:pt x="16281" y="22275"/>
                  </a:lnTo>
                  <a:close/>
                </a:path>
                <a:path w="99060" h="70485">
                  <a:moveTo>
                    <a:pt x="16281" y="6781"/>
                  </a:moveTo>
                  <a:lnTo>
                    <a:pt x="11544" y="6781"/>
                  </a:lnTo>
                  <a:lnTo>
                    <a:pt x="11544" y="7200"/>
                  </a:lnTo>
                  <a:lnTo>
                    <a:pt x="16281" y="7200"/>
                  </a:lnTo>
                  <a:lnTo>
                    <a:pt x="16281" y="6781"/>
                  </a:lnTo>
                  <a:close/>
                </a:path>
                <a:path w="99060" h="70485">
                  <a:moveTo>
                    <a:pt x="17589" y="1689"/>
                  </a:moveTo>
                  <a:lnTo>
                    <a:pt x="16827" y="1689"/>
                  </a:lnTo>
                  <a:lnTo>
                    <a:pt x="16827" y="6134"/>
                  </a:lnTo>
                  <a:lnTo>
                    <a:pt x="17589" y="6134"/>
                  </a:lnTo>
                  <a:lnTo>
                    <a:pt x="17589" y="1689"/>
                  </a:lnTo>
                  <a:close/>
                </a:path>
                <a:path w="99060" h="70485">
                  <a:moveTo>
                    <a:pt x="17589" y="12"/>
                  </a:moveTo>
                  <a:lnTo>
                    <a:pt x="16827" y="12"/>
                  </a:lnTo>
                  <a:lnTo>
                    <a:pt x="16827" y="863"/>
                  </a:lnTo>
                  <a:lnTo>
                    <a:pt x="17589" y="863"/>
                  </a:lnTo>
                  <a:lnTo>
                    <a:pt x="17589" y="12"/>
                  </a:lnTo>
                  <a:close/>
                </a:path>
                <a:path w="99060" h="70485">
                  <a:moveTo>
                    <a:pt x="18453" y="63652"/>
                  </a:moveTo>
                  <a:lnTo>
                    <a:pt x="17741" y="63652"/>
                  </a:lnTo>
                  <a:lnTo>
                    <a:pt x="17741" y="62407"/>
                  </a:lnTo>
                  <a:lnTo>
                    <a:pt x="16979" y="62407"/>
                  </a:lnTo>
                  <a:lnTo>
                    <a:pt x="16979" y="63652"/>
                  </a:lnTo>
                  <a:lnTo>
                    <a:pt x="16370" y="63652"/>
                  </a:lnTo>
                  <a:lnTo>
                    <a:pt x="16370" y="64262"/>
                  </a:lnTo>
                  <a:lnTo>
                    <a:pt x="16979" y="64262"/>
                  </a:lnTo>
                  <a:lnTo>
                    <a:pt x="16979" y="67500"/>
                  </a:lnTo>
                  <a:lnTo>
                    <a:pt x="17043" y="67729"/>
                  </a:lnTo>
                  <a:lnTo>
                    <a:pt x="17284" y="68084"/>
                  </a:lnTo>
                  <a:lnTo>
                    <a:pt x="17526" y="68173"/>
                  </a:lnTo>
                  <a:lnTo>
                    <a:pt x="17983" y="68173"/>
                  </a:lnTo>
                  <a:lnTo>
                    <a:pt x="18364" y="68135"/>
                  </a:lnTo>
                  <a:lnTo>
                    <a:pt x="18453" y="67513"/>
                  </a:lnTo>
                  <a:lnTo>
                    <a:pt x="18046" y="67538"/>
                  </a:lnTo>
                  <a:lnTo>
                    <a:pt x="17792" y="67437"/>
                  </a:lnTo>
                  <a:lnTo>
                    <a:pt x="17741" y="64262"/>
                  </a:lnTo>
                  <a:lnTo>
                    <a:pt x="18453" y="64262"/>
                  </a:lnTo>
                  <a:lnTo>
                    <a:pt x="18453" y="63652"/>
                  </a:lnTo>
                  <a:close/>
                </a:path>
                <a:path w="99060" h="70485">
                  <a:moveTo>
                    <a:pt x="18453" y="48158"/>
                  </a:moveTo>
                  <a:lnTo>
                    <a:pt x="17741" y="48158"/>
                  </a:lnTo>
                  <a:lnTo>
                    <a:pt x="17741" y="46913"/>
                  </a:lnTo>
                  <a:lnTo>
                    <a:pt x="16979" y="46913"/>
                  </a:lnTo>
                  <a:lnTo>
                    <a:pt x="16979" y="48158"/>
                  </a:lnTo>
                  <a:lnTo>
                    <a:pt x="16370" y="48158"/>
                  </a:lnTo>
                  <a:lnTo>
                    <a:pt x="16370" y="48780"/>
                  </a:lnTo>
                  <a:lnTo>
                    <a:pt x="16979" y="48780"/>
                  </a:lnTo>
                  <a:lnTo>
                    <a:pt x="16979" y="52006"/>
                  </a:lnTo>
                  <a:lnTo>
                    <a:pt x="17043" y="52235"/>
                  </a:lnTo>
                  <a:lnTo>
                    <a:pt x="17284" y="52590"/>
                  </a:lnTo>
                  <a:lnTo>
                    <a:pt x="17526" y="52692"/>
                  </a:lnTo>
                  <a:lnTo>
                    <a:pt x="17983" y="52692"/>
                  </a:lnTo>
                  <a:lnTo>
                    <a:pt x="18364" y="52641"/>
                  </a:lnTo>
                  <a:lnTo>
                    <a:pt x="18453" y="52031"/>
                  </a:lnTo>
                  <a:lnTo>
                    <a:pt x="18046" y="52044"/>
                  </a:lnTo>
                  <a:lnTo>
                    <a:pt x="17792" y="51943"/>
                  </a:lnTo>
                  <a:lnTo>
                    <a:pt x="17741" y="48780"/>
                  </a:lnTo>
                  <a:lnTo>
                    <a:pt x="18453" y="48780"/>
                  </a:lnTo>
                  <a:lnTo>
                    <a:pt x="18453" y="48158"/>
                  </a:lnTo>
                  <a:close/>
                </a:path>
                <a:path w="99060" h="70485">
                  <a:moveTo>
                    <a:pt x="19964" y="48183"/>
                  </a:moveTo>
                  <a:lnTo>
                    <a:pt x="19202" y="48183"/>
                  </a:lnTo>
                  <a:lnTo>
                    <a:pt x="19202" y="52616"/>
                  </a:lnTo>
                  <a:lnTo>
                    <a:pt x="19964" y="52616"/>
                  </a:lnTo>
                  <a:lnTo>
                    <a:pt x="19964" y="48183"/>
                  </a:lnTo>
                  <a:close/>
                </a:path>
                <a:path w="99060" h="70485">
                  <a:moveTo>
                    <a:pt x="19964" y="46507"/>
                  </a:moveTo>
                  <a:lnTo>
                    <a:pt x="19202" y="46507"/>
                  </a:lnTo>
                  <a:lnTo>
                    <a:pt x="19202" y="47358"/>
                  </a:lnTo>
                  <a:lnTo>
                    <a:pt x="19964" y="47358"/>
                  </a:lnTo>
                  <a:lnTo>
                    <a:pt x="19964" y="46507"/>
                  </a:lnTo>
                  <a:close/>
                </a:path>
                <a:path w="99060" h="70485">
                  <a:moveTo>
                    <a:pt x="20345" y="18669"/>
                  </a:moveTo>
                  <a:lnTo>
                    <a:pt x="20281" y="18072"/>
                  </a:lnTo>
                  <a:lnTo>
                    <a:pt x="20091" y="17640"/>
                  </a:lnTo>
                  <a:lnTo>
                    <a:pt x="19773" y="17411"/>
                  </a:lnTo>
                  <a:lnTo>
                    <a:pt x="19456" y="17157"/>
                  </a:lnTo>
                  <a:lnTo>
                    <a:pt x="19050" y="17043"/>
                  </a:lnTo>
                  <a:lnTo>
                    <a:pt x="17957" y="17043"/>
                  </a:lnTo>
                  <a:lnTo>
                    <a:pt x="17475" y="17259"/>
                  </a:lnTo>
                  <a:lnTo>
                    <a:pt x="16713" y="18122"/>
                  </a:lnTo>
                  <a:lnTo>
                    <a:pt x="16522" y="18732"/>
                  </a:lnTo>
                  <a:lnTo>
                    <a:pt x="16522" y="20154"/>
                  </a:lnTo>
                  <a:lnTo>
                    <a:pt x="16700" y="20688"/>
                  </a:lnTo>
                  <a:lnTo>
                    <a:pt x="17386" y="21539"/>
                  </a:lnTo>
                  <a:lnTo>
                    <a:pt x="17856" y="21755"/>
                  </a:lnTo>
                  <a:lnTo>
                    <a:pt x="18961" y="21755"/>
                  </a:lnTo>
                  <a:lnTo>
                    <a:pt x="19392" y="21615"/>
                  </a:lnTo>
                  <a:lnTo>
                    <a:pt x="20053" y="21069"/>
                  </a:lnTo>
                  <a:lnTo>
                    <a:pt x="20256" y="20637"/>
                  </a:lnTo>
                  <a:lnTo>
                    <a:pt x="20345" y="20053"/>
                  </a:lnTo>
                  <a:lnTo>
                    <a:pt x="19608" y="20053"/>
                  </a:lnTo>
                  <a:lnTo>
                    <a:pt x="19545" y="20370"/>
                  </a:lnTo>
                  <a:lnTo>
                    <a:pt x="19418" y="20637"/>
                  </a:lnTo>
                  <a:lnTo>
                    <a:pt x="19050" y="21018"/>
                  </a:lnTo>
                  <a:lnTo>
                    <a:pt x="18808" y="21107"/>
                  </a:lnTo>
                  <a:lnTo>
                    <a:pt x="18097" y="21107"/>
                  </a:lnTo>
                  <a:lnTo>
                    <a:pt x="17792" y="20955"/>
                  </a:lnTo>
                  <a:lnTo>
                    <a:pt x="17411" y="20345"/>
                  </a:lnTo>
                  <a:lnTo>
                    <a:pt x="17322" y="19977"/>
                  </a:lnTo>
                  <a:lnTo>
                    <a:pt x="17322" y="19088"/>
                  </a:lnTo>
                  <a:lnTo>
                    <a:pt x="17386" y="18707"/>
                  </a:lnTo>
                  <a:lnTo>
                    <a:pt x="17729" y="17945"/>
                  </a:lnTo>
                  <a:lnTo>
                    <a:pt x="18072" y="17703"/>
                  </a:lnTo>
                  <a:lnTo>
                    <a:pt x="18897" y="17703"/>
                  </a:lnTo>
                  <a:lnTo>
                    <a:pt x="19151" y="17805"/>
                  </a:lnTo>
                  <a:lnTo>
                    <a:pt x="19469" y="18161"/>
                  </a:lnTo>
                  <a:lnTo>
                    <a:pt x="19570" y="18389"/>
                  </a:lnTo>
                  <a:lnTo>
                    <a:pt x="19608" y="18669"/>
                  </a:lnTo>
                  <a:lnTo>
                    <a:pt x="20345" y="18669"/>
                  </a:lnTo>
                  <a:close/>
                </a:path>
                <a:path w="99060" h="70485">
                  <a:moveTo>
                    <a:pt x="20459" y="33807"/>
                  </a:moveTo>
                  <a:lnTo>
                    <a:pt x="20396" y="33464"/>
                  </a:lnTo>
                  <a:lnTo>
                    <a:pt x="20066" y="32791"/>
                  </a:lnTo>
                  <a:lnTo>
                    <a:pt x="19634" y="32562"/>
                  </a:lnTo>
                  <a:lnTo>
                    <a:pt x="18707" y="32562"/>
                  </a:lnTo>
                  <a:lnTo>
                    <a:pt x="18453" y="32626"/>
                  </a:lnTo>
                  <a:lnTo>
                    <a:pt x="17983" y="32854"/>
                  </a:lnTo>
                  <a:lnTo>
                    <a:pt x="17754" y="33032"/>
                  </a:lnTo>
                  <a:lnTo>
                    <a:pt x="17538" y="33299"/>
                  </a:lnTo>
                  <a:lnTo>
                    <a:pt x="17538" y="32664"/>
                  </a:lnTo>
                  <a:lnTo>
                    <a:pt x="16827" y="32664"/>
                  </a:lnTo>
                  <a:lnTo>
                    <a:pt x="16827" y="37122"/>
                  </a:lnTo>
                  <a:lnTo>
                    <a:pt x="17576" y="37122"/>
                  </a:lnTo>
                  <a:lnTo>
                    <a:pt x="17576" y="34493"/>
                  </a:lnTo>
                  <a:lnTo>
                    <a:pt x="17602" y="34264"/>
                  </a:lnTo>
                  <a:lnTo>
                    <a:pt x="18681" y="33235"/>
                  </a:lnTo>
                  <a:lnTo>
                    <a:pt x="19202" y="33235"/>
                  </a:lnTo>
                  <a:lnTo>
                    <a:pt x="19443" y="33375"/>
                  </a:lnTo>
                  <a:lnTo>
                    <a:pt x="19659" y="33820"/>
                  </a:lnTo>
                  <a:lnTo>
                    <a:pt x="19697" y="34036"/>
                  </a:lnTo>
                  <a:lnTo>
                    <a:pt x="19697" y="37122"/>
                  </a:lnTo>
                  <a:lnTo>
                    <a:pt x="20459" y="37122"/>
                  </a:lnTo>
                  <a:lnTo>
                    <a:pt x="20459" y="33807"/>
                  </a:lnTo>
                  <a:close/>
                </a:path>
                <a:path w="99060" h="70485">
                  <a:moveTo>
                    <a:pt x="22352" y="0"/>
                  </a:moveTo>
                  <a:lnTo>
                    <a:pt x="21640" y="0"/>
                  </a:lnTo>
                  <a:lnTo>
                    <a:pt x="21640" y="2247"/>
                  </a:lnTo>
                  <a:lnTo>
                    <a:pt x="21551" y="2921"/>
                  </a:lnTo>
                  <a:lnTo>
                    <a:pt x="21551" y="4889"/>
                  </a:lnTo>
                  <a:lnTo>
                    <a:pt x="21107" y="5473"/>
                  </a:lnTo>
                  <a:lnTo>
                    <a:pt x="20815" y="5638"/>
                  </a:lnTo>
                  <a:lnTo>
                    <a:pt x="20027" y="5638"/>
                  </a:lnTo>
                  <a:lnTo>
                    <a:pt x="19710" y="5473"/>
                  </a:lnTo>
                  <a:lnTo>
                    <a:pt x="19329" y="4889"/>
                  </a:lnTo>
                  <a:lnTo>
                    <a:pt x="19316" y="2971"/>
                  </a:lnTo>
                  <a:lnTo>
                    <a:pt x="19786" y="2400"/>
                  </a:lnTo>
                  <a:lnTo>
                    <a:pt x="20091" y="2247"/>
                  </a:lnTo>
                  <a:lnTo>
                    <a:pt x="20802" y="2247"/>
                  </a:lnTo>
                  <a:lnTo>
                    <a:pt x="21094" y="2387"/>
                  </a:lnTo>
                  <a:lnTo>
                    <a:pt x="21551" y="2921"/>
                  </a:lnTo>
                  <a:lnTo>
                    <a:pt x="21551" y="2159"/>
                  </a:lnTo>
                  <a:lnTo>
                    <a:pt x="21323" y="1892"/>
                  </a:lnTo>
                  <a:lnTo>
                    <a:pt x="20955" y="1663"/>
                  </a:lnTo>
                  <a:lnTo>
                    <a:pt x="20662" y="1587"/>
                  </a:lnTo>
                  <a:lnTo>
                    <a:pt x="19710" y="1587"/>
                  </a:lnTo>
                  <a:lnTo>
                    <a:pt x="19278" y="1816"/>
                  </a:lnTo>
                  <a:lnTo>
                    <a:pt x="18580" y="2781"/>
                  </a:lnTo>
                  <a:lnTo>
                    <a:pt x="18516" y="2971"/>
                  </a:lnTo>
                  <a:lnTo>
                    <a:pt x="18592" y="5245"/>
                  </a:lnTo>
                  <a:lnTo>
                    <a:pt x="19316" y="6083"/>
                  </a:lnTo>
                  <a:lnTo>
                    <a:pt x="19748" y="6286"/>
                  </a:lnTo>
                  <a:lnTo>
                    <a:pt x="20548" y="6286"/>
                  </a:lnTo>
                  <a:lnTo>
                    <a:pt x="21678" y="5511"/>
                  </a:lnTo>
                  <a:lnTo>
                    <a:pt x="21678" y="6134"/>
                  </a:lnTo>
                  <a:lnTo>
                    <a:pt x="22352" y="6134"/>
                  </a:lnTo>
                  <a:lnTo>
                    <a:pt x="22352" y="5511"/>
                  </a:lnTo>
                  <a:lnTo>
                    <a:pt x="22352" y="0"/>
                  </a:lnTo>
                  <a:close/>
                </a:path>
                <a:path w="99060" h="70485">
                  <a:moveTo>
                    <a:pt x="22707" y="48158"/>
                  </a:moveTo>
                  <a:lnTo>
                    <a:pt x="21996" y="48158"/>
                  </a:lnTo>
                  <a:lnTo>
                    <a:pt x="21996" y="46913"/>
                  </a:lnTo>
                  <a:lnTo>
                    <a:pt x="21247" y="46913"/>
                  </a:lnTo>
                  <a:lnTo>
                    <a:pt x="21247" y="48158"/>
                  </a:lnTo>
                  <a:lnTo>
                    <a:pt x="20637" y="48158"/>
                  </a:lnTo>
                  <a:lnTo>
                    <a:pt x="20637" y="48780"/>
                  </a:lnTo>
                  <a:lnTo>
                    <a:pt x="21247" y="48780"/>
                  </a:lnTo>
                  <a:lnTo>
                    <a:pt x="21247" y="52006"/>
                  </a:lnTo>
                  <a:lnTo>
                    <a:pt x="21310" y="52235"/>
                  </a:lnTo>
                  <a:lnTo>
                    <a:pt x="21551" y="52590"/>
                  </a:lnTo>
                  <a:lnTo>
                    <a:pt x="21793" y="52692"/>
                  </a:lnTo>
                  <a:lnTo>
                    <a:pt x="22250" y="52692"/>
                  </a:lnTo>
                  <a:lnTo>
                    <a:pt x="22618" y="52641"/>
                  </a:lnTo>
                  <a:lnTo>
                    <a:pt x="22707" y="52031"/>
                  </a:lnTo>
                  <a:lnTo>
                    <a:pt x="22313" y="52044"/>
                  </a:lnTo>
                  <a:lnTo>
                    <a:pt x="22047" y="51943"/>
                  </a:lnTo>
                  <a:lnTo>
                    <a:pt x="21996" y="48780"/>
                  </a:lnTo>
                  <a:lnTo>
                    <a:pt x="22707" y="48780"/>
                  </a:lnTo>
                  <a:lnTo>
                    <a:pt x="22707" y="48158"/>
                  </a:lnTo>
                  <a:close/>
                </a:path>
                <a:path w="99060" h="70485">
                  <a:moveTo>
                    <a:pt x="24231" y="46507"/>
                  </a:moveTo>
                  <a:lnTo>
                    <a:pt x="23482" y="46507"/>
                  </a:lnTo>
                  <a:lnTo>
                    <a:pt x="23482" y="52616"/>
                  </a:lnTo>
                  <a:lnTo>
                    <a:pt x="24231" y="52616"/>
                  </a:lnTo>
                  <a:lnTo>
                    <a:pt x="24231" y="46507"/>
                  </a:lnTo>
                  <a:close/>
                </a:path>
                <a:path w="99060" h="70485">
                  <a:moveTo>
                    <a:pt x="25577" y="36588"/>
                  </a:moveTo>
                  <a:lnTo>
                    <a:pt x="25222" y="36614"/>
                  </a:lnTo>
                  <a:lnTo>
                    <a:pt x="25082" y="34848"/>
                  </a:lnTo>
                  <a:lnTo>
                    <a:pt x="24993" y="33185"/>
                  </a:lnTo>
                  <a:lnTo>
                    <a:pt x="24917" y="33058"/>
                  </a:lnTo>
                  <a:lnTo>
                    <a:pt x="24333" y="32715"/>
                  </a:lnTo>
                  <a:lnTo>
                    <a:pt x="24333" y="34848"/>
                  </a:lnTo>
                  <a:lnTo>
                    <a:pt x="24333" y="35915"/>
                  </a:lnTo>
                  <a:lnTo>
                    <a:pt x="24130" y="36245"/>
                  </a:lnTo>
                  <a:lnTo>
                    <a:pt x="23456" y="36576"/>
                  </a:lnTo>
                  <a:lnTo>
                    <a:pt x="23202" y="36639"/>
                  </a:lnTo>
                  <a:lnTo>
                    <a:pt x="22733" y="36639"/>
                  </a:lnTo>
                  <a:lnTo>
                    <a:pt x="22606" y="36588"/>
                  </a:lnTo>
                  <a:lnTo>
                    <a:pt x="22377" y="36449"/>
                  </a:lnTo>
                  <a:lnTo>
                    <a:pt x="22263" y="35433"/>
                  </a:lnTo>
                  <a:lnTo>
                    <a:pt x="22631" y="35229"/>
                  </a:lnTo>
                  <a:lnTo>
                    <a:pt x="22834" y="35179"/>
                  </a:lnTo>
                  <a:lnTo>
                    <a:pt x="23698" y="35064"/>
                  </a:lnTo>
                  <a:lnTo>
                    <a:pt x="24117" y="34963"/>
                  </a:lnTo>
                  <a:lnTo>
                    <a:pt x="24333" y="34848"/>
                  </a:lnTo>
                  <a:lnTo>
                    <a:pt x="24333" y="32715"/>
                  </a:lnTo>
                  <a:lnTo>
                    <a:pt x="23837" y="32562"/>
                  </a:lnTo>
                  <a:lnTo>
                    <a:pt x="22872" y="32562"/>
                  </a:lnTo>
                  <a:lnTo>
                    <a:pt x="21590" y="34023"/>
                  </a:lnTo>
                  <a:lnTo>
                    <a:pt x="22288" y="34023"/>
                  </a:lnTo>
                  <a:lnTo>
                    <a:pt x="22377" y="33629"/>
                  </a:lnTo>
                  <a:lnTo>
                    <a:pt x="22631" y="33299"/>
                  </a:lnTo>
                  <a:lnTo>
                    <a:pt x="22910" y="33185"/>
                  </a:lnTo>
                  <a:lnTo>
                    <a:pt x="23647" y="33185"/>
                  </a:lnTo>
                  <a:lnTo>
                    <a:pt x="23901" y="33248"/>
                  </a:lnTo>
                  <a:lnTo>
                    <a:pt x="24257" y="33477"/>
                  </a:lnTo>
                  <a:lnTo>
                    <a:pt x="24244" y="34328"/>
                  </a:lnTo>
                  <a:lnTo>
                    <a:pt x="22339" y="34620"/>
                  </a:lnTo>
                  <a:lnTo>
                    <a:pt x="22009" y="34759"/>
                  </a:lnTo>
                  <a:lnTo>
                    <a:pt x="21488" y="35229"/>
                  </a:lnTo>
                  <a:lnTo>
                    <a:pt x="21590" y="36728"/>
                  </a:lnTo>
                  <a:lnTo>
                    <a:pt x="21996" y="37122"/>
                  </a:lnTo>
                  <a:lnTo>
                    <a:pt x="22352" y="37274"/>
                  </a:lnTo>
                  <a:lnTo>
                    <a:pt x="23114" y="37274"/>
                  </a:lnTo>
                  <a:lnTo>
                    <a:pt x="24371" y="36525"/>
                  </a:lnTo>
                  <a:lnTo>
                    <a:pt x="24472" y="36906"/>
                  </a:lnTo>
                  <a:lnTo>
                    <a:pt x="24612" y="37122"/>
                  </a:lnTo>
                  <a:lnTo>
                    <a:pt x="24803" y="37211"/>
                  </a:lnTo>
                  <a:lnTo>
                    <a:pt x="25171" y="37211"/>
                  </a:lnTo>
                  <a:lnTo>
                    <a:pt x="25552" y="37147"/>
                  </a:lnTo>
                  <a:lnTo>
                    <a:pt x="25577" y="36614"/>
                  </a:lnTo>
                  <a:close/>
                </a:path>
                <a:path w="99060" h="70485">
                  <a:moveTo>
                    <a:pt x="26949" y="12"/>
                  </a:moveTo>
                  <a:lnTo>
                    <a:pt x="26123" y="12"/>
                  </a:lnTo>
                  <a:lnTo>
                    <a:pt x="26123" y="6134"/>
                  </a:lnTo>
                  <a:lnTo>
                    <a:pt x="26949" y="6134"/>
                  </a:lnTo>
                  <a:lnTo>
                    <a:pt x="26949" y="12"/>
                  </a:lnTo>
                  <a:close/>
                </a:path>
                <a:path w="99060" h="70485">
                  <a:moveTo>
                    <a:pt x="27089" y="18262"/>
                  </a:moveTo>
                  <a:lnTo>
                    <a:pt x="27025" y="17945"/>
                  </a:lnTo>
                  <a:lnTo>
                    <a:pt x="26695" y="17284"/>
                  </a:lnTo>
                  <a:lnTo>
                    <a:pt x="26289" y="17068"/>
                  </a:lnTo>
                  <a:lnTo>
                    <a:pt x="25412" y="17068"/>
                  </a:lnTo>
                  <a:lnTo>
                    <a:pt x="25158" y="17119"/>
                  </a:lnTo>
                  <a:lnTo>
                    <a:pt x="24701" y="17348"/>
                  </a:lnTo>
                  <a:lnTo>
                    <a:pt x="24511" y="17526"/>
                  </a:lnTo>
                  <a:lnTo>
                    <a:pt x="24345" y="17767"/>
                  </a:lnTo>
                  <a:lnTo>
                    <a:pt x="24244" y="17576"/>
                  </a:lnTo>
                  <a:lnTo>
                    <a:pt x="24130" y="17424"/>
                  </a:lnTo>
                  <a:lnTo>
                    <a:pt x="23799" y="17157"/>
                  </a:lnTo>
                  <a:lnTo>
                    <a:pt x="23507" y="17068"/>
                  </a:lnTo>
                  <a:lnTo>
                    <a:pt x="22847" y="17068"/>
                  </a:lnTo>
                  <a:lnTo>
                    <a:pt x="22555" y="17145"/>
                  </a:lnTo>
                  <a:lnTo>
                    <a:pt x="22174" y="17424"/>
                  </a:lnTo>
                  <a:lnTo>
                    <a:pt x="22009" y="17576"/>
                  </a:lnTo>
                  <a:lnTo>
                    <a:pt x="21831" y="17805"/>
                  </a:lnTo>
                  <a:lnTo>
                    <a:pt x="21831" y="17170"/>
                  </a:lnTo>
                  <a:lnTo>
                    <a:pt x="21094" y="17170"/>
                  </a:lnTo>
                  <a:lnTo>
                    <a:pt x="21094" y="21628"/>
                  </a:lnTo>
                  <a:lnTo>
                    <a:pt x="21844" y="21628"/>
                  </a:lnTo>
                  <a:lnTo>
                    <a:pt x="21844" y="18681"/>
                  </a:lnTo>
                  <a:lnTo>
                    <a:pt x="21958" y="18288"/>
                  </a:lnTo>
                  <a:lnTo>
                    <a:pt x="22415" y="17843"/>
                  </a:lnTo>
                  <a:lnTo>
                    <a:pt x="22682" y="17741"/>
                  </a:lnTo>
                  <a:lnTo>
                    <a:pt x="23266" y="17741"/>
                  </a:lnTo>
                  <a:lnTo>
                    <a:pt x="23482" y="17843"/>
                  </a:lnTo>
                  <a:lnTo>
                    <a:pt x="23672" y="18186"/>
                  </a:lnTo>
                  <a:lnTo>
                    <a:pt x="23698" y="18415"/>
                  </a:lnTo>
                  <a:lnTo>
                    <a:pt x="23698" y="21628"/>
                  </a:lnTo>
                  <a:lnTo>
                    <a:pt x="24460" y="21628"/>
                  </a:lnTo>
                  <a:lnTo>
                    <a:pt x="24460" y="18567"/>
                  </a:lnTo>
                  <a:lnTo>
                    <a:pt x="24574" y="18249"/>
                  </a:lnTo>
                  <a:lnTo>
                    <a:pt x="24993" y="17843"/>
                  </a:lnTo>
                  <a:lnTo>
                    <a:pt x="25247" y="17741"/>
                  </a:lnTo>
                  <a:lnTo>
                    <a:pt x="25755" y="17741"/>
                  </a:lnTo>
                  <a:lnTo>
                    <a:pt x="25933" y="17805"/>
                  </a:lnTo>
                  <a:lnTo>
                    <a:pt x="26238" y="18021"/>
                  </a:lnTo>
                  <a:lnTo>
                    <a:pt x="26301" y="18224"/>
                  </a:lnTo>
                  <a:lnTo>
                    <a:pt x="26301" y="21628"/>
                  </a:lnTo>
                  <a:lnTo>
                    <a:pt x="27089" y="21628"/>
                  </a:lnTo>
                  <a:lnTo>
                    <a:pt x="27089" y="18262"/>
                  </a:lnTo>
                  <a:close/>
                </a:path>
                <a:path w="99060" h="70485">
                  <a:moveTo>
                    <a:pt x="29171" y="50622"/>
                  </a:moveTo>
                  <a:lnTo>
                    <a:pt x="28397" y="48425"/>
                  </a:lnTo>
                  <a:lnTo>
                    <a:pt x="28397" y="50038"/>
                  </a:lnTo>
                  <a:lnTo>
                    <a:pt x="25920" y="50038"/>
                  </a:lnTo>
                  <a:lnTo>
                    <a:pt x="25933" y="49707"/>
                  </a:lnTo>
                  <a:lnTo>
                    <a:pt x="26060" y="49339"/>
                  </a:lnTo>
                  <a:lnTo>
                    <a:pt x="26530" y="48844"/>
                  </a:lnTo>
                  <a:lnTo>
                    <a:pt x="26822" y="48717"/>
                  </a:lnTo>
                  <a:lnTo>
                    <a:pt x="27647" y="48717"/>
                  </a:lnTo>
                  <a:lnTo>
                    <a:pt x="27990" y="48895"/>
                  </a:lnTo>
                  <a:lnTo>
                    <a:pt x="28244" y="49352"/>
                  </a:lnTo>
                  <a:lnTo>
                    <a:pt x="28359" y="49644"/>
                  </a:lnTo>
                  <a:lnTo>
                    <a:pt x="28397" y="50038"/>
                  </a:lnTo>
                  <a:lnTo>
                    <a:pt x="28397" y="48425"/>
                  </a:lnTo>
                  <a:lnTo>
                    <a:pt x="27825" y="48133"/>
                  </a:lnTo>
                  <a:lnTo>
                    <a:pt x="27520" y="48056"/>
                  </a:lnTo>
                  <a:lnTo>
                    <a:pt x="26581" y="48056"/>
                  </a:lnTo>
                  <a:lnTo>
                    <a:pt x="26073" y="48285"/>
                  </a:lnTo>
                  <a:lnTo>
                    <a:pt x="25298" y="49174"/>
                  </a:lnTo>
                  <a:lnTo>
                    <a:pt x="25209" y="49453"/>
                  </a:lnTo>
                  <a:lnTo>
                    <a:pt x="25298" y="51765"/>
                  </a:lnTo>
                  <a:lnTo>
                    <a:pt x="26073" y="52578"/>
                  </a:lnTo>
                  <a:lnTo>
                    <a:pt x="26543" y="52781"/>
                  </a:lnTo>
                  <a:lnTo>
                    <a:pt x="27317" y="52781"/>
                  </a:lnTo>
                  <a:lnTo>
                    <a:pt x="29108" y="51219"/>
                  </a:lnTo>
                  <a:lnTo>
                    <a:pt x="28371" y="51219"/>
                  </a:lnTo>
                  <a:lnTo>
                    <a:pt x="28308" y="51447"/>
                  </a:lnTo>
                  <a:lnTo>
                    <a:pt x="28232" y="51587"/>
                  </a:lnTo>
                  <a:lnTo>
                    <a:pt x="27851" y="51993"/>
                  </a:lnTo>
                  <a:lnTo>
                    <a:pt x="27546" y="52133"/>
                  </a:lnTo>
                  <a:lnTo>
                    <a:pt x="26733" y="52133"/>
                  </a:lnTo>
                  <a:lnTo>
                    <a:pt x="26454" y="51993"/>
                  </a:lnTo>
                  <a:lnTo>
                    <a:pt x="26022" y="51447"/>
                  </a:lnTo>
                  <a:lnTo>
                    <a:pt x="25908" y="50622"/>
                  </a:lnTo>
                  <a:lnTo>
                    <a:pt x="29171" y="50622"/>
                  </a:lnTo>
                  <a:close/>
                </a:path>
                <a:path w="99060" h="70485">
                  <a:moveTo>
                    <a:pt x="31826" y="15494"/>
                  </a:moveTo>
                  <a:lnTo>
                    <a:pt x="31102" y="15494"/>
                  </a:lnTo>
                  <a:lnTo>
                    <a:pt x="31102" y="17741"/>
                  </a:lnTo>
                  <a:lnTo>
                    <a:pt x="31026" y="20383"/>
                  </a:lnTo>
                  <a:lnTo>
                    <a:pt x="30581" y="20967"/>
                  </a:lnTo>
                  <a:lnTo>
                    <a:pt x="30289" y="21132"/>
                  </a:lnTo>
                  <a:lnTo>
                    <a:pt x="29489" y="21132"/>
                  </a:lnTo>
                  <a:lnTo>
                    <a:pt x="29171" y="20967"/>
                  </a:lnTo>
                  <a:lnTo>
                    <a:pt x="28803" y="20383"/>
                  </a:lnTo>
                  <a:lnTo>
                    <a:pt x="28778" y="18465"/>
                  </a:lnTo>
                  <a:lnTo>
                    <a:pt x="29248" y="17881"/>
                  </a:lnTo>
                  <a:lnTo>
                    <a:pt x="31026" y="20383"/>
                  </a:lnTo>
                  <a:lnTo>
                    <a:pt x="31026" y="17665"/>
                  </a:lnTo>
                  <a:lnTo>
                    <a:pt x="30784" y="17386"/>
                  </a:lnTo>
                  <a:lnTo>
                    <a:pt x="30416" y="17157"/>
                  </a:lnTo>
                  <a:lnTo>
                    <a:pt x="30137" y="17081"/>
                  </a:lnTo>
                  <a:lnTo>
                    <a:pt x="29184" y="17081"/>
                  </a:lnTo>
                  <a:lnTo>
                    <a:pt x="28752" y="17310"/>
                  </a:lnTo>
                  <a:lnTo>
                    <a:pt x="28041" y="18275"/>
                  </a:lnTo>
                  <a:lnTo>
                    <a:pt x="27990" y="18465"/>
                  </a:lnTo>
                  <a:lnTo>
                    <a:pt x="28054" y="20739"/>
                  </a:lnTo>
                  <a:lnTo>
                    <a:pt x="28778" y="21577"/>
                  </a:lnTo>
                  <a:lnTo>
                    <a:pt x="29210" y="21780"/>
                  </a:lnTo>
                  <a:lnTo>
                    <a:pt x="30022" y="21780"/>
                  </a:lnTo>
                  <a:lnTo>
                    <a:pt x="30289" y="21717"/>
                  </a:lnTo>
                  <a:lnTo>
                    <a:pt x="30772" y="21475"/>
                  </a:lnTo>
                  <a:lnTo>
                    <a:pt x="30975" y="21272"/>
                  </a:lnTo>
                  <a:lnTo>
                    <a:pt x="31064" y="21132"/>
                  </a:lnTo>
                  <a:lnTo>
                    <a:pt x="31153" y="21005"/>
                  </a:lnTo>
                  <a:lnTo>
                    <a:pt x="31153" y="21628"/>
                  </a:lnTo>
                  <a:lnTo>
                    <a:pt x="31826" y="21628"/>
                  </a:lnTo>
                  <a:lnTo>
                    <a:pt x="31826" y="21005"/>
                  </a:lnTo>
                  <a:lnTo>
                    <a:pt x="31826" y="15494"/>
                  </a:lnTo>
                  <a:close/>
                </a:path>
                <a:path w="99060" h="70485">
                  <a:moveTo>
                    <a:pt x="32308" y="33756"/>
                  </a:moveTo>
                  <a:lnTo>
                    <a:pt x="32245" y="33451"/>
                  </a:lnTo>
                  <a:lnTo>
                    <a:pt x="31915" y="32778"/>
                  </a:lnTo>
                  <a:lnTo>
                    <a:pt x="31508" y="32562"/>
                  </a:lnTo>
                  <a:lnTo>
                    <a:pt x="30632" y="32562"/>
                  </a:lnTo>
                  <a:lnTo>
                    <a:pt x="30378" y="32626"/>
                  </a:lnTo>
                  <a:lnTo>
                    <a:pt x="29921" y="32854"/>
                  </a:lnTo>
                  <a:lnTo>
                    <a:pt x="29730" y="33020"/>
                  </a:lnTo>
                  <a:lnTo>
                    <a:pt x="29565" y="33261"/>
                  </a:lnTo>
                  <a:lnTo>
                    <a:pt x="29464" y="33070"/>
                  </a:lnTo>
                  <a:lnTo>
                    <a:pt x="29349" y="32931"/>
                  </a:lnTo>
                  <a:lnTo>
                    <a:pt x="29019" y="32651"/>
                  </a:lnTo>
                  <a:lnTo>
                    <a:pt x="28727" y="32562"/>
                  </a:lnTo>
                  <a:lnTo>
                    <a:pt x="28067" y="32562"/>
                  </a:lnTo>
                  <a:lnTo>
                    <a:pt x="27774" y="32651"/>
                  </a:lnTo>
                  <a:lnTo>
                    <a:pt x="27393" y="32918"/>
                  </a:lnTo>
                  <a:lnTo>
                    <a:pt x="27228" y="33083"/>
                  </a:lnTo>
                  <a:lnTo>
                    <a:pt x="27051" y="33299"/>
                  </a:lnTo>
                  <a:lnTo>
                    <a:pt x="27051" y="32664"/>
                  </a:lnTo>
                  <a:lnTo>
                    <a:pt x="26314" y="32664"/>
                  </a:lnTo>
                  <a:lnTo>
                    <a:pt x="26314" y="37122"/>
                  </a:lnTo>
                  <a:lnTo>
                    <a:pt x="27063" y="37122"/>
                  </a:lnTo>
                  <a:lnTo>
                    <a:pt x="27063" y="34188"/>
                  </a:lnTo>
                  <a:lnTo>
                    <a:pt x="27178" y="33782"/>
                  </a:lnTo>
                  <a:lnTo>
                    <a:pt x="27635" y="33350"/>
                  </a:lnTo>
                  <a:lnTo>
                    <a:pt x="27901" y="33235"/>
                  </a:lnTo>
                  <a:lnTo>
                    <a:pt x="28486" y="33235"/>
                  </a:lnTo>
                  <a:lnTo>
                    <a:pt x="28702" y="33337"/>
                  </a:lnTo>
                  <a:lnTo>
                    <a:pt x="28892" y="33693"/>
                  </a:lnTo>
                  <a:lnTo>
                    <a:pt x="28917" y="33909"/>
                  </a:lnTo>
                  <a:lnTo>
                    <a:pt x="28917" y="37122"/>
                  </a:lnTo>
                  <a:lnTo>
                    <a:pt x="29679" y="37122"/>
                  </a:lnTo>
                  <a:lnTo>
                    <a:pt x="29679" y="34061"/>
                  </a:lnTo>
                  <a:lnTo>
                    <a:pt x="29794" y="33743"/>
                  </a:lnTo>
                  <a:lnTo>
                    <a:pt x="30213" y="33350"/>
                  </a:lnTo>
                  <a:lnTo>
                    <a:pt x="30467" y="33248"/>
                  </a:lnTo>
                  <a:lnTo>
                    <a:pt x="30975" y="33248"/>
                  </a:lnTo>
                  <a:lnTo>
                    <a:pt x="31153" y="33299"/>
                  </a:lnTo>
                  <a:lnTo>
                    <a:pt x="31457" y="33528"/>
                  </a:lnTo>
                  <a:lnTo>
                    <a:pt x="31521" y="33731"/>
                  </a:lnTo>
                  <a:lnTo>
                    <a:pt x="31521" y="37122"/>
                  </a:lnTo>
                  <a:lnTo>
                    <a:pt x="32308" y="37122"/>
                  </a:lnTo>
                  <a:lnTo>
                    <a:pt x="32308" y="33756"/>
                  </a:lnTo>
                  <a:close/>
                </a:path>
                <a:path w="99060" h="70485">
                  <a:moveTo>
                    <a:pt x="33159" y="12"/>
                  </a:moveTo>
                  <a:lnTo>
                    <a:pt x="32359" y="12"/>
                  </a:lnTo>
                  <a:lnTo>
                    <a:pt x="32359" y="4978"/>
                  </a:lnTo>
                  <a:lnTo>
                    <a:pt x="29273" y="12"/>
                  </a:lnTo>
                  <a:lnTo>
                    <a:pt x="28295" y="12"/>
                  </a:lnTo>
                  <a:lnTo>
                    <a:pt x="28295" y="6134"/>
                  </a:lnTo>
                  <a:lnTo>
                    <a:pt x="29095" y="6134"/>
                  </a:lnTo>
                  <a:lnTo>
                    <a:pt x="29095" y="1181"/>
                  </a:lnTo>
                  <a:lnTo>
                    <a:pt x="32219" y="6134"/>
                  </a:lnTo>
                  <a:lnTo>
                    <a:pt x="33159" y="6134"/>
                  </a:lnTo>
                  <a:lnTo>
                    <a:pt x="33159" y="12"/>
                  </a:lnTo>
                  <a:close/>
                </a:path>
                <a:path w="99060" h="70485">
                  <a:moveTo>
                    <a:pt x="37236" y="35128"/>
                  </a:moveTo>
                  <a:lnTo>
                    <a:pt x="37223" y="34531"/>
                  </a:lnTo>
                  <a:lnTo>
                    <a:pt x="37134" y="33959"/>
                  </a:lnTo>
                  <a:lnTo>
                    <a:pt x="37020" y="33591"/>
                  </a:lnTo>
                  <a:lnTo>
                    <a:pt x="36766" y="33223"/>
                  </a:lnTo>
                  <a:lnTo>
                    <a:pt x="36487" y="32931"/>
                  </a:lnTo>
                  <a:lnTo>
                    <a:pt x="36461" y="34531"/>
                  </a:lnTo>
                  <a:lnTo>
                    <a:pt x="33985" y="34531"/>
                  </a:lnTo>
                  <a:lnTo>
                    <a:pt x="33997" y="34213"/>
                  </a:lnTo>
                  <a:lnTo>
                    <a:pt x="34124" y="33832"/>
                  </a:lnTo>
                  <a:lnTo>
                    <a:pt x="34594" y="33337"/>
                  </a:lnTo>
                  <a:lnTo>
                    <a:pt x="34874" y="33223"/>
                  </a:lnTo>
                  <a:lnTo>
                    <a:pt x="35699" y="33223"/>
                  </a:lnTo>
                  <a:lnTo>
                    <a:pt x="36042" y="33401"/>
                  </a:lnTo>
                  <a:lnTo>
                    <a:pt x="36296" y="33845"/>
                  </a:lnTo>
                  <a:lnTo>
                    <a:pt x="36410" y="34150"/>
                  </a:lnTo>
                  <a:lnTo>
                    <a:pt x="36461" y="34531"/>
                  </a:lnTo>
                  <a:lnTo>
                    <a:pt x="36461" y="32931"/>
                  </a:lnTo>
                  <a:lnTo>
                    <a:pt x="35890" y="32639"/>
                  </a:lnTo>
                  <a:lnTo>
                    <a:pt x="35585" y="32562"/>
                  </a:lnTo>
                  <a:lnTo>
                    <a:pt x="34632" y="32562"/>
                  </a:lnTo>
                  <a:lnTo>
                    <a:pt x="34137" y="32791"/>
                  </a:lnTo>
                  <a:lnTo>
                    <a:pt x="33362" y="33680"/>
                  </a:lnTo>
                  <a:lnTo>
                    <a:pt x="33261" y="33959"/>
                  </a:lnTo>
                  <a:lnTo>
                    <a:pt x="33350" y="36271"/>
                  </a:lnTo>
                  <a:lnTo>
                    <a:pt x="34124" y="37084"/>
                  </a:lnTo>
                  <a:lnTo>
                    <a:pt x="34594" y="37287"/>
                  </a:lnTo>
                  <a:lnTo>
                    <a:pt x="35369" y="37287"/>
                  </a:lnTo>
                  <a:lnTo>
                    <a:pt x="37172" y="35725"/>
                  </a:lnTo>
                  <a:lnTo>
                    <a:pt x="36436" y="35725"/>
                  </a:lnTo>
                  <a:lnTo>
                    <a:pt x="36360" y="35941"/>
                  </a:lnTo>
                  <a:lnTo>
                    <a:pt x="36283" y="36093"/>
                  </a:lnTo>
                  <a:lnTo>
                    <a:pt x="35915" y="36499"/>
                  </a:lnTo>
                  <a:lnTo>
                    <a:pt x="35610" y="36626"/>
                  </a:lnTo>
                  <a:lnTo>
                    <a:pt x="34798" y="36626"/>
                  </a:lnTo>
                  <a:lnTo>
                    <a:pt x="34505" y="36499"/>
                  </a:lnTo>
                  <a:lnTo>
                    <a:pt x="34086" y="35941"/>
                  </a:lnTo>
                  <a:lnTo>
                    <a:pt x="33959" y="35128"/>
                  </a:lnTo>
                  <a:lnTo>
                    <a:pt x="37236" y="35128"/>
                  </a:lnTo>
                  <a:close/>
                </a:path>
                <a:path w="99060" h="70485">
                  <a:moveTo>
                    <a:pt x="37465" y="46507"/>
                  </a:moveTo>
                  <a:lnTo>
                    <a:pt x="36537" y="46507"/>
                  </a:lnTo>
                  <a:lnTo>
                    <a:pt x="34798" y="51714"/>
                  </a:lnTo>
                  <a:lnTo>
                    <a:pt x="33045" y="46507"/>
                  </a:lnTo>
                  <a:lnTo>
                    <a:pt x="32131" y="46507"/>
                  </a:lnTo>
                  <a:lnTo>
                    <a:pt x="34353" y="52616"/>
                  </a:lnTo>
                  <a:lnTo>
                    <a:pt x="35229" y="52616"/>
                  </a:lnTo>
                  <a:lnTo>
                    <a:pt x="37465" y="46507"/>
                  </a:lnTo>
                  <a:close/>
                </a:path>
                <a:path w="99060" h="70485">
                  <a:moveTo>
                    <a:pt x="38900" y="12"/>
                  </a:moveTo>
                  <a:lnTo>
                    <a:pt x="33947" y="12"/>
                  </a:lnTo>
                  <a:lnTo>
                    <a:pt x="33947" y="749"/>
                  </a:lnTo>
                  <a:lnTo>
                    <a:pt x="36004" y="749"/>
                  </a:lnTo>
                  <a:lnTo>
                    <a:pt x="36004" y="6134"/>
                  </a:lnTo>
                  <a:lnTo>
                    <a:pt x="36842" y="6134"/>
                  </a:lnTo>
                  <a:lnTo>
                    <a:pt x="36842" y="749"/>
                  </a:lnTo>
                  <a:lnTo>
                    <a:pt x="38900" y="749"/>
                  </a:lnTo>
                  <a:lnTo>
                    <a:pt x="38900" y="12"/>
                  </a:lnTo>
                  <a:close/>
                </a:path>
                <a:path w="99060" h="70485">
                  <a:moveTo>
                    <a:pt x="40297" y="15506"/>
                  </a:moveTo>
                  <a:lnTo>
                    <a:pt x="39370" y="15506"/>
                  </a:lnTo>
                  <a:lnTo>
                    <a:pt x="37642" y="20713"/>
                  </a:lnTo>
                  <a:lnTo>
                    <a:pt x="35877" y="15506"/>
                  </a:lnTo>
                  <a:lnTo>
                    <a:pt x="34963" y="15506"/>
                  </a:lnTo>
                  <a:lnTo>
                    <a:pt x="37198" y="21628"/>
                  </a:lnTo>
                  <a:lnTo>
                    <a:pt x="38074" y="21628"/>
                  </a:lnTo>
                  <a:lnTo>
                    <a:pt x="40297" y="15506"/>
                  </a:lnTo>
                  <a:close/>
                </a:path>
                <a:path w="99060" h="70485">
                  <a:moveTo>
                    <a:pt x="41554" y="35420"/>
                  </a:moveTo>
                  <a:lnTo>
                    <a:pt x="41402" y="35115"/>
                  </a:lnTo>
                  <a:lnTo>
                    <a:pt x="40932" y="34798"/>
                  </a:lnTo>
                  <a:lnTo>
                    <a:pt x="40576" y="34683"/>
                  </a:lnTo>
                  <a:lnTo>
                    <a:pt x="39319" y="34378"/>
                  </a:lnTo>
                  <a:lnTo>
                    <a:pt x="39154" y="34315"/>
                  </a:lnTo>
                  <a:lnTo>
                    <a:pt x="38849" y="34137"/>
                  </a:lnTo>
                  <a:lnTo>
                    <a:pt x="38760" y="33972"/>
                  </a:lnTo>
                  <a:lnTo>
                    <a:pt x="38760" y="33604"/>
                  </a:lnTo>
                  <a:lnTo>
                    <a:pt x="38836" y="33464"/>
                  </a:lnTo>
                  <a:lnTo>
                    <a:pt x="39128" y="33235"/>
                  </a:lnTo>
                  <a:lnTo>
                    <a:pt x="39344" y="33185"/>
                  </a:lnTo>
                  <a:lnTo>
                    <a:pt x="40043" y="33185"/>
                  </a:lnTo>
                  <a:lnTo>
                    <a:pt x="40347" y="33286"/>
                  </a:lnTo>
                  <a:lnTo>
                    <a:pt x="40513" y="33489"/>
                  </a:lnTo>
                  <a:lnTo>
                    <a:pt x="40627" y="33629"/>
                  </a:lnTo>
                  <a:lnTo>
                    <a:pt x="40678" y="33769"/>
                  </a:lnTo>
                  <a:lnTo>
                    <a:pt x="40703" y="33947"/>
                  </a:lnTo>
                  <a:lnTo>
                    <a:pt x="41402" y="33947"/>
                  </a:lnTo>
                  <a:lnTo>
                    <a:pt x="41414" y="33655"/>
                  </a:lnTo>
                  <a:lnTo>
                    <a:pt x="41325" y="33388"/>
                  </a:lnTo>
                  <a:lnTo>
                    <a:pt x="40830" y="32740"/>
                  </a:lnTo>
                  <a:lnTo>
                    <a:pt x="40360" y="32550"/>
                  </a:lnTo>
                  <a:lnTo>
                    <a:pt x="39166" y="32550"/>
                  </a:lnTo>
                  <a:lnTo>
                    <a:pt x="38760" y="32677"/>
                  </a:lnTo>
                  <a:lnTo>
                    <a:pt x="38150" y="33197"/>
                  </a:lnTo>
                  <a:lnTo>
                    <a:pt x="37998" y="33540"/>
                  </a:lnTo>
                  <a:lnTo>
                    <a:pt x="37998" y="34315"/>
                  </a:lnTo>
                  <a:lnTo>
                    <a:pt x="38163" y="34594"/>
                  </a:lnTo>
                  <a:lnTo>
                    <a:pt x="38658" y="34925"/>
                  </a:lnTo>
                  <a:lnTo>
                    <a:pt x="38950" y="35026"/>
                  </a:lnTo>
                  <a:lnTo>
                    <a:pt x="40233" y="35344"/>
                  </a:lnTo>
                  <a:lnTo>
                    <a:pt x="40449" y="35420"/>
                  </a:lnTo>
                  <a:lnTo>
                    <a:pt x="40728" y="35585"/>
                  </a:lnTo>
                  <a:lnTo>
                    <a:pt x="40817" y="35725"/>
                  </a:lnTo>
                  <a:lnTo>
                    <a:pt x="40817" y="36169"/>
                  </a:lnTo>
                  <a:lnTo>
                    <a:pt x="40703" y="36360"/>
                  </a:lnTo>
                  <a:lnTo>
                    <a:pt x="40284" y="36601"/>
                  </a:lnTo>
                  <a:lnTo>
                    <a:pt x="40043" y="36652"/>
                  </a:lnTo>
                  <a:lnTo>
                    <a:pt x="39293" y="36652"/>
                  </a:lnTo>
                  <a:lnTo>
                    <a:pt x="38976" y="36537"/>
                  </a:lnTo>
                  <a:lnTo>
                    <a:pt x="38684" y="36169"/>
                  </a:lnTo>
                  <a:lnTo>
                    <a:pt x="38620" y="35979"/>
                  </a:lnTo>
                  <a:lnTo>
                    <a:pt x="38595" y="35725"/>
                  </a:lnTo>
                  <a:lnTo>
                    <a:pt x="37871" y="35725"/>
                  </a:lnTo>
                  <a:lnTo>
                    <a:pt x="37896" y="36169"/>
                  </a:lnTo>
                  <a:lnTo>
                    <a:pt x="38049" y="36537"/>
                  </a:lnTo>
                  <a:lnTo>
                    <a:pt x="38595" y="37147"/>
                  </a:lnTo>
                  <a:lnTo>
                    <a:pt x="39065" y="37287"/>
                  </a:lnTo>
                  <a:lnTo>
                    <a:pt x="40347" y="37287"/>
                  </a:lnTo>
                  <a:lnTo>
                    <a:pt x="40805" y="37147"/>
                  </a:lnTo>
                  <a:lnTo>
                    <a:pt x="41402" y="36576"/>
                  </a:lnTo>
                  <a:lnTo>
                    <a:pt x="41554" y="36233"/>
                  </a:lnTo>
                  <a:lnTo>
                    <a:pt x="41554" y="35420"/>
                  </a:lnTo>
                  <a:close/>
                </a:path>
                <a:path w="99060" h="70485">
                  <a:moveTo>
                    <a:pt x="43180" y="52616"/>
                  </a:moveTo>
                  <a:lnTo>
                    <a:pt x="42506" y="50787"/>
                  </a:lnTo>
                  <a:lnTo>
                    <a:pt x="42265" y="50114"/>
                  </a:lnTo>
                  <a:lnTo>
                    <a:pt x="41376" y="47663"/>
                  </a:lnTo>
                  <a:lnTo>
                    <a:pt x="41376" y="50114"/>
                  </a:lnTo>
                  <a:lnTo>
                    <a:pt x="39471" y="50114"/>
                  </a:lnTo>
                  <a:lnTo>
                    <a:pt x="40462" y="47409"/>
                  </a:lnTo>
                  <a:lnTo>
                    <a:pt x="41376" y="50114"/>
                  </a:lnTo>
                  <a:lnTo>
                    <a:pt x="41376" y="47663"/>
                  </a:lnTo>
                  <a:lnTo>
                    <a:pt x="41287" y="47409"/>
                  </a:lnTo>
                  <a:lnTo>
                    <a:pt x="40957" y="46507"/>
                  </a:lnTo>
                  <a:lnTo>
                    <a:pt x="40017" y="46507"/>
                  </a:lnTo>
                  <a:lnTo>
                    <a:pt x="37719" y="52616"/>
                  </a:lnTo>
                  <a:lnTo>
                    <a:pt x="38569" y="52616"/>
                  </a:lnTo>
                  <a:lnTo>
                    <a:pt x="39230" y="50787"/>
                  </a:lnTo>
                  <a:lnTo>
                    <a:pt x="41643" y="50787"/>
                  </a:lnTo>
                  <a:lnTo>
                    <a:pt x="42265" y="52616"/>
                  </a:lnTo>
                  <a:lnTo>
                    <a:pt x="43180" y="52616"/>
                  </a:lnTo>
                  <a:close/>
                </a:path>
                <a:path w="99060" h="70485">
                  <a:moveTo>
                    <a:pt x="46012" y="21628"/>
                  </a:moveTo>
                  <a:lnTo>
                    <a:pt x="45351" y="19786"/>
                  </a:lnTo>
                  <a:lnTo>
                    <a:pt x="45110" y="19113"/>
                  </a:lnTo>
                  <a:lnTo>
                    <a:pt x="44221" y="16675"/>
                  </a:lnTo>
                  <a:lnTo>
                    <a:pt x="44221" y="19113"/>
                  </a:lnTo>
                  <a:lnTo>
                    <a:pt x="42303" y="19113"/>
                  </a:lnTo>
                  <a:lnTo>
                    <a:pt x="43294" y="16421"/>
                  </a:lnTo>
                  <a:lnTo>
                    <a:pt x="44221" y="19113"/>
                  </a:lnTo>
                  <a:lnTo>
                    <a:pt x="44221" y="16675"/>
                  </a:lnTo>
                  <a:lnTo>
                    <a:pt x="44132" y="16421"/>
                  </a:lnTo>
                  <a:lnTo>
                    <a:pt x="43802" y="15506"/>
                  </a:lnTo>
                  <a:lnTo>
                    <a:pt x="42862" y="15506"/>
                  </a:lnTo>
                  <a:lnTo>
                    <a:pt x="40563" y="21628"/>
                  </a:lnTo>
                  <a:lnTo>
                    <a:pt x="41402" y="21628"/>
                  </a:lnTo>
                  <a:lnTo>
                    <a:pt x="42075" y="19786"/>
                  </a:lnTo>
                  <a:lnTo>
                    <a:pt x="44488" y="19786"/>
                  </a:lnTo>
                  <a:lnTo>
                    <a:pt x="45110" y="21628"/>
                  </a:lnTo>
                  <a:lnTo>
                    <a:pt x="46012" y="21628"/>
                  </a:lnTo>
                  <a:close/>
                </a:path>
                <a:path w="99060" h="70485">
                  <a:moveTo>
                    <a:pt x="46278" y="34074"/>
                  </a:moveTo>
                  <a:lnTo>
                    <a:pt x="46101" y="33528"/>
                  </a:lnTo>
                  <a:lnTo>
                    <a:pt x="45821" y="33210"/>
                  </a:lnTo>
                  <a:lnTo>
                    <a:pt x="45415" y="32778"/>
                  </a:lnTo>
                  <a:lnTo>
                    <a:pt x="45415" y="34074"/>
                  </a:lnTo>
                  <a:lnTo>
                    <a:pt x="45402" y="35877"/>
                  </a:lnTo>
                  <a:lnTo>
                    <a:pt x="44932" y="36474"/>
                  </a:lnTo>
                  <a:lnTo>
                    <a:pt x="44640" y="36614"/>
                  </a:lnTo>
                  <a:lnTo>
                    <a:pt x="43776" y="36614"/>
                  </a:lnTo>
                  <a:lnTo>
                    <a:pt x="43421" y="36385"/>
                  </a:lnTo>
                  <a:lnTo>
                    <a:pt x="43205" y="35877"/>
                  </a:lnTo>
                  <a:lnTo>
                    <a:pt x="43205" y="34074"/>
                  </a:lnTo>
                  <a:lnTo>
                    <a:pt x="43408" y="33528"/>
                  </a:lnTo>
                  <a:lnTo>
                    <a:pt x="43688" y="33274"/>
                  </a:lnTo>
                  <a:lnTo>
                    <a:pt x="44805" y="33210"/>
                  </a:lnTo>
                  <a:lnTo>
                    <a:pt x="45161" y="33464"/>
                  </a:lnTo>
                  <a:lnTo>
                    <a:pt x="45415" y="34074"/>
                  </a:lnTo>
                  <a:lnTo>
                    <a:pt x="45415" y="32778"/>
                  </a:lnTo>
                  <a:lnTo>
                    <a:pt x="44970" y="32562"/>
                  </a:lnTo>
                  <a:lnTo>
                    <a:pt x="44119" y="32562"/>
                  </a:lnTo>
                  <a:lnTo>
                    <a:pt x="43827" y="32639"/>
                  </a:lnTo>
                  <a:lnTo>
                    <a:pt x="43395" y="32918"/>
                  </a:lnTo>
                  <a:lnTo>
                    <a:pt x="43230" y="33070"/>
                  </a:lnTo>
                  <a:lnTo>
                    <a:pt x="43078" y="33274"/>
                  </a:lnTo>
                  <a:lnTo>
                    <a:pt x="43078" y="32689"/>
                  </a:lnTo>
                  <a:lnTo>
                    <a:pt x="42354" y="32689"/>
                  </a:lnTo>
                  <a:lnTo>
                    <a:pt x="42354" y="38900"/>
                  </a:lnTo>
                  <a:lnTo>
                    <a:pt x="43103" y="38900"/>
                  </a:lnTo>
                  <a:lnTo>
                    <a:pt x="43103" y="36614"/>
                  </a:lnTo>
                  <a:lnTo>
                    <a:pt x="43268" y="36817"/>
                  </a:lnTo>
                  <a:lnTo>
                    <a:pt x="43421" y="36969"/>
                  </a:lnTo>
                  <a:lnTo>
                    <a:pt x="43776" y="37198"/>
                  </a:lnTo>
                  <a:lnTo>
                    <a:pt x="44056" y="37274"/>
                  </a:lnTo>
                  <a:lnTo>
                    <a:pt x="44818" y="37274"/>
                  </a:lnTo>
                  <a:lnTo>
                    <a:pt x="45199" y="37134"/>
                  </a:lnTo>
                  <a:lnTo>
                    <a:pt x="46012" y="36474"/>
                  </a:lnTo>
                  <a:lnTo>
                    <a:pt x="46240" y="35877"/>
                  </a:lnTo>
                  <a:lnTo>
                    <a:pt x="46278" y="34074"/>
                  </a:lnTo>
                  <a:close/>
                </a:path>
                <a:path w="99060" h="70485">
                  <a:moveTo>
                    <a:pt x="49110" y="52476"/>
                  </a:moveTo>
                  <a:lnTo>
                    <a:pt x="48983" y="52425"/>
                  </a:lnTo>
                  <a:lnTo>
                    <a:pt x="48793" y="51816"/>
                  </a:lnTo>
                  <a:lnTo>
                    <a:pt x="48679" y="50152"/>
                  </a:lnTo>
                  <a:lnTo>
                    <a:pt x="48552" y="49999"/>
                  </a:lnTo>
                  <a:lnTo>
                    <a:pt x="48437" y="49834"/>
                  </a:lnTo>
                  <a:lnTo>
                    <a:pt x="48247" y="49707"/>
                  </a:lnTo>
                  <a:lnTo>
                    <a:pt x="48006" y="49618"/>
                  </a:lnTo>
                  <a:lnTo>
                    <a:pt x="48285" y="49479"/>
                  </a:lnTo>
                  <a:lnTo>
                    <a:pt x="48475" y="49301"/>
                  </a:lnTo>
                  <a:lnTo>
                    <a:pt x="48742" y="48920"/>
                  </a:lnTo>
                  <a:lnTo>
                    <a:pt x="48768" y="47256"/>
                  </a:lnTo>
                  <a:lnTo>
                    <a:pt x="48590" y="46964"/>
                  </a:lnTo>
                  <a:lnTo>
                    <a:pt x="48031" y="46723"/>
                  </a:lnTo>
                  <a:lnTo>
                    <a:pt x="48031" y="47802"/>
                  </a:lnTo>
                  <a:lnTo>
                    <a:pt x="47917" y="48920"/>
                  </a:lnTo>
                  <a:lnTo>
                    <a:pt x="47472" y="49225"/>
                  </a:lnTo>
                  <a:lnTo>
                    <a:pt x="47167" y="49301"/>
                  </a:lnTo>
                  <a:lnTo>
                    <a:pt x="44856" y="49301"/>
                  </a:lnTo>
                  <a:lnTo>
                    <a:pt x="44856" y="47218"/>
                  </a:lnTo>
                  <a:lnTo>
                    <a:pt x="47167" y="47218"/>
                  </a:lnTo>
                  <a:lnTo>
                    <a:pt x="47396" y="47256"/>
                  </a:lnTo>
                  <a:lnTo>
                    <a:pt x="47879" y="47498"/>
                  </a:lnTo>
                  <a:lnTo>
                    <a:pt x="48031" y="47802"/>
                  </a:lnTo>
                  <a:lnTo>
                    <a:pt x="48031" y="46723"/>
                  </a:lnTo>
                  <a:lnTo>
                    <a:pt x="47713" y="46570"/>
                  </a:lnTo>
                  <a:lnTo>
                    <a:pt x="47332" y="46507"/>
                  </a:lnTo>
                  <a:lnTo>
                    <a:pt x="44030" y="46507"/>
                  </a:lnTo>
                  <a:lnTo>
                    <a:pt x="44030" y="52616"/>
                  </a:lnTo>
                  <a:lnTo>
                    <a:pt x="44856" y="52616"/>
                  </a:lnTo>
                  <a:lnTo>
                    <a:pt x="44856" y="49999"/>
                  </a:lnTo>
                  <a:lnTo>
                    <a:pt x="47078" y="49999"/>
                  </a:lnTo>
                  <a:lnTo>
                    <a:pt x="47332" y="50038"/>
                  </a:lnTo>
                  <a:lnTo>
                    <a:pt x="47764" y="50241"/>
                  </a:lnTo>
                  <a:lnTo>
                    <a:pt x="47866" y="50419"/>
                  </a:lnTo>
                  <a:lnTo>
                    <a:pt x="47980" y="51816"/>
                  </a:lnTo>
                  <a:lnTo>
                    <a:pt x="48094" y="52616"/>
                  </a:lnTo>
                  <a:lnTo>
                    <a:pt x="49110" y="52616"/>
                  </a:lnTo>
                  <a:lnTo>
                    <a:pt x="49110" y="52476"/>
                  </a:lnTo>
                  <a:close/>
                </a:path>
                <a:path w="99060" h="70485">
                  <a:moveTo>
                    <a:pt x="51168" y="36588"/>
                  </a:moveTo>
                  <a:lnTo>
                    <a:pt x="50812" y="36614"/>
                  </a:lnTo>
                  <a:lnTo>
                    <a:pt x="50660" y="34848"/>
                  </a:lnTo>
                  <a:lnTo>
                    <a:pt x="50571" y="33185"/>
                  </a:lnTo>
                  <a:lnTo>
                    <a:pt x="50507" y="33058"/>
                  </a:lnTo>
                  <a:lnTo>
                    <a:pt x="49923" y="32715"/>
                  </a:lnTo>
                  <a:lnTo>
                    <a:pt x="49923" y="34848"/>
                  </a:lnTo>
                  <a:lnTo>
                    <a:pt x="49923" y="35915"/>
                  </a:lnTo>
                  <a:lnTo>
                    <a:pt x="49707" y="36245"/>
                  </a:lnTo>
                  <a:lnTo>
                    <a:pt x="49047" y="36576"/>
                  </a:lnTo>
                  <a:lnTo>
                    <a:pt x="48780" y="36639"/>
                  </a:lnTo>
                  <a:lnTo>
                    <a:pt x="48310" y="36639"/>
                  </a:lnTo>
                  <a:lnTo>
                    <a:pt x="48183" y="36588"/>
                  </a:lnTo>
                  <a:lnTo>
                    <a:pt x="47967" y="36449"/>
                  </a:lnTo>
                  <a:lnTo>
                    <a:pt x="47840" y="35433"/>
                  </a:lnTo>
                  <a:lnTo>
                    <a:pt x="48209" y="35229"/>
                  </a:lnTo>
                  <a:lnTo>
                    <a:pt x="48412" y="35179"/>
                  </a:lnTo>
                  <a:lnTo>
                    <a:pt x="49276" y="35064"/>
                  </a:lnTo>
                  <a:lnTo>
                    <a:pt x="49707" y="34963"/>
                  </a:lnTo>
                  <a:lnTo>
                    <a:pt x="49923" y="34848"/>
                  </a:lnTo>
                  <a:lnTo>
                    <a:pt x="49923" y="32715"/>
                  </a:lnTo>
                  <a:lnTo>
                    <a:pt x="49428" y="32562"/>
                  </a:lnTo>
                  <a:lnTo>
                    <a:pt x="48450" y="32562"/>
                  </a:lnTo>
                  <a:lnTo>
                    <a:pt x="47180" y="34023"/>
                  </a:lnTo>
                  <a:lnTo>
                    <a:pt x="47879" y="34023"/>
                  </a:lnTo>
                  <a:lnTo>
                    <a:pt x="47955" y="33629"/>
                  </a:lnTo>
                  <a:lnTo>
                    <a:pt x="48209" y="33299"/>
                  </a:lnTo>
                  <a:lnTo>
                    <a:pt x="48488" y="33185"/>
                  </a:lnTo>
                  <a:lnTo>
                    <a:pt x="49225" y="33185"/>
                  </a:lnTo>
                  <a:lnTo>
                    <a:pt x="49479" y="33248"/>
                  </a:lnTo>
                  <a:lnTo>
                    <a:pt x="49847" y="33477"/>
                  </a:lnTo>
                  <a:lnTo>
                    <a:pt x="49822" y="34328"/>
                  </a:lnTo>
                  <a:lnTo>
                    <a:pt x="47929" y="34620"/>
                  </a:lnTo>
                  <a:lnTo>
                    <a:pt x="47586" y="34759"/>
                  </a:lnTo>
                  <a:lnTo>
                    <a:pt x="47066" y="35229"/>
                  </a:lnTo>
                  <a:lnTo>
                    <a:pt x="47167" y="36728"/>
                  </a:lnTo>
                  <a:lnTo>
                    <a:pt x="47574" y="37122"/>
                  </a:lnTo>
                  <a:lnTo>
                    <a:pt x="47942" y="37274"/>
                  </a:lnTo>
                  <a:lnTo>
                    <a:pt x="48691" y="37274"/>
                  </a:lnTo>
                  <a:lnTo>
                    <a:pt x="49961" y="36525"/>
                  </a:lnTo>
                  <a:lnTo>
                    <a:pt x="50063" y="36906"/>
                  </a:lnTo>
                  <a:lnTo>
                    <a:pt x="50203" y="37122"/>
                  </a:lnTo>
                  <a:lnTo>
                    <a:pt x="50393" y="37211"/>
                  </a:lnTo>
                  <a:lnTo>
                    <a:pt x="50749" y="37211"/>
                  </a:lnTo>
                  <a:lnTo>
                    <a:pt x="51130" y="37147"/>
                  </a:lnTo>
                  <a:lnTo>
                    <a:pt x="51168" y="36614"/>
                  </a:lnTo>
                  <a:close/>
                </a:path>
                <a:path w="99060" h="70485">
                  <a:moveTo>
                    <a:pt x="51943" y="21488"/>
                  </a:moveTo>
                  <a:lnTo>
                    <a:pt x="51816" y="21437"/>
                  </a:lnTo>
                  <a:lnTo>
                    <a:pt x="51625" y="20828"/>
                  </a:lnTo>
                  <a:lnTo>
                    <a:pt x="51511" y="19164"/>
                  </a:lnTo>
                  <a:lnTo>
                    <a:pt x="51396" y="18999"/>
                  </a:lnTo>
                  <a:lnTo>
                    <a:pt x="51269" y="18846"/>
                  </a:lnTo>
                  <a:lnTo>
                    <a:pt x="51092" y="18719"/>
                  </a:lnTo>
                  <a:lnTo>
                    <a:pt x="50850" y="18618"/>
                  </a:lnTo>
                  <a:lnTo>
                    <a:pt x="51117" y="18478"/>
                  </a:lnTo>
                  <a:lnTo>
                    <a:pt x="51320" y="18313"/>
                  </a:lnTo>
                  <a:lnTo>
                    <a:pt x="51574" y="17919"/>
                  </a:lnTo>
                  <a:lnTo>
                    <a:pt x="51600" y="16268"/>
                  </a:lnTo>
                  <a:lnTo>
                    <a:pt x="51422" y="15976"/>
                  </a:lnTo>
                  <a:lnTo>
                    <a:pt x="50876" y="15735"/>
                  </a:lnTo>
                  <a:lnTo>
                    <a:pt x="50876" y="16802"/>
                  </a:lnTo>
                  <a:lnTo>
                    <a:pt x="50761" y="17919"/>
                  </a:lnTo>
                  <a:lnTo>
                    <a:pt x="50304" y="18237"/>
                  </a:lnTo>
                  <a:lnTo>
                    <a:pt x="49999" y="18313"/>
                  </a:lnTo>
                  <a:lnTo>
                    <a:pt x="47701" y="18313"/>
                  </a:lnTo>
                  <a:lnTo>
                    <a:pt x="47701" y="16217"/>
                  </a:lnTo>
                  <a:lnTo>
                    <a:pt x="49999" y="16217"/>
                  </a:lnTo>
                  <a:lnTo>
                    <a:pt x="50228" y="16268"/>
                  </a:lnTo>
                  <a:lnTo>
                    <a:pt x="50711" y="16510"/>
                  </a:lnTo>
                  <a:lnTo>
                    <a:pt x="50876" y="16802"/>
                  </a:lnTo>
                  <a:lnTo>
                    <a:pt x="50876" y="15735"/>
                  </a:lnTo>
                  <a:lnTo>
                    <a:pt x="50546" y="15582"/>
                  </a:lnTo>
                  <a:lnTo>
                    <a:pt x="50165" y="15506"/>
                  </a:lnTo>
                  <a:lnTo>
                    <a:pt x="46863" y="15506"/>
                  </a:lnTo>
                  <a:lnTo>
                    <a:pt x="46863" y="21628"/>
                  </a:lnTo>
                  <a:lnTo>
                    <a:pt x="47701" y="21628"/>
                  </a:lnTo>
                  <a:lnTo>
                    <a:pt x="47701" y="18999"/>
                  </a:lnTo>
                  <a:lnTo>
                    <a:pt x="49923" y="18999"/>
                  </a:lnTo>
                  <a:lnTo>
                    <a:pt x="50165" y="19037"/>
                  </a:lnTo>
                  <a:lnTo>
                    <a:pt x="50609" y="19253"/>
                  </a:lnTo>
                  <a:lnTo>
                    <a:pt x="50698" y="19418"/>
                  </a:lnTo>
                  <a:lnTo>
                    <a:pt x="50825" y="20828"/>
                  </a:lnTo>
                  <a:lnTo>
                    <a:pt x="50927" y="21628"/>
                  </a:lnTo>
                  <a:lnTo>
                    <a:pt x="51943" y="21628"/>
                  </a:lnTo>
                  <a:lnTo>
                    <a:pt x="51943" y="21488"/>
                  </a:lnTo>
                  <a:close/>
                </a:path>
                <a:path w="99060" h="70485">
                  <a:moveTo>
                    <a:pt x="55232" y="50368"/>
                  </a:moveTo>
                  <a:lnTo>
                    <a:pt x="54432" y="50368"/>
                  </a:lnTo>
                  <a:lnTo>
                    <a:pt x="54343" y="50774"/>
                  </a:lnTo>
                  <a:lnTo>
                    <a:pt x="54216" y="51092"/>
                  </a:lnTo>
                  <a:lnTo>
                    <a:pt x="53733" y="51816"/>
                  </a:lnTo>
                  <a:lnTo>
                    <a:pt x="53263" y="52044"/>
                  </a:lnTo>
                  <a:lnTo>
                    <a:pt x="51993" y="52044"/>
                  </a:lnTo>
                  <a:lnTo>
                    <a:pt x="51498" y="51828"/>
                  </a:lnTo>
                  <a:lnTo>
                    <a:pt x="50825" y="50939"/>
                  </a:lnTo>
                  <a:lnTo>
                    <a:pt x="50660" y="50355"/>
                  </a:lnTo>
                  <a:lnTo>
                    <a:pt x="50660" y="48768"/>
                  </a:lnTo>
                  <a:lnTo>
                    <a:pt x="50838" y="48120"/>
                  </a:lnTo>
                  <a:lnTo>
                    <a:pt x="51587" y="47269"/>
                  </a:lnTo>
                  <a:lnTo>
                    <a:pt x="52070" y="47066"/>
                  </a:lnTo>
                  <a:lnTo>
                    <a:pt x="53162" y="47066"/>
                  </a:lnTo>
                  <a:lnTo>
                    <a:pt x="53543" y="47167"/>
                  </a:lnTo>
                  <a:lnTo>
                    <a:pt x="54089" y="47637"/>
                  </a:lnTo>
                  <a:lnTo>
                    <a:pt x="54279" y="47942"/>
                  </a:lnTo>
                  <a:lnTo>
                    <a:pt x="54368" y="48336"/>
                  </a:lnTo>
                  <a:lnTo>
                    <a:pt x="55181" y="48336"/>
                  </a:lnTo>
                  <a:lnTo>
                    <a:pt x="53441" y="46342"/>
                  </a:lnTo>
                  <a:lnTo>
                    <a:pt x="51752" y="46342"/>
                  </a:lnTo>
                  <a:lnTo>
                    <a:pt x="51041" y="46647"/>
                  </a:lnTo>
                  <a:lnTo>
                    <a:pt x="50050" y="47853"/>
                  </a:lnTo>
                  <a:lnTo>
                    <a:pt x="49809" y="48590"/>
                  </a:lnTo>
                  <a:lnTo>
                    <a:pt x="49809" y="50685"/>
                  </a:lnTo>
                  <a:lnTo>
                    <a:pt x="50126" y="51562"/>
                  </a:lnTo>
                  <a:lnTo>
                    <a:pt x="51244" y="52565"/>
                  </a:lnTo>
                  <a:lnTo>
                    <a:pt x="51841" y="52781"/>
                  </a:lnTo>
                  <a:lnTo>
                    <a:pt x="53378" y="52781"/>
                  </a:lnTo>
                  <a:lnTo>
                    <a:pt x="54038" y="52514"/>
                  </a:lnTo>
                  <a:lnTo>
                    <a:pt x="54927" y="51562"/>
                  </a:lnTo>
                  <a:lnTo>
                    <a:pt x="55156" y="51015"/>
                  </a:lnTo>
                  <a:lnTo>
                    <a:pt x="55232" y="50368"/>
                  </a:lnTo>
                  <a:close/>
                </a:path>
                <a:path w="99060" h="70485">
                  <a:moveTo>
                    <a:pt x="55410" y="34163"/>
                  </a:moveTo>
                  <a:lnTo>
                    <a:pt x="55346" y="33566"/>
                  </a:lnTo>
                  <a:lnTo>
                    <a:pt x="55156" y="33147"/>
                  </a:lnTo>
                  <a:lnTo>
                    <a:pt x="54838" y="32905"/>
                  </a:lnTo>
                  <a:lnTo>
                    <a:pt x="54521" y="32651"/>
                  </a:lnTo>
                  <a:lnTo>
                    <a:pt x="54114" y="32537"/>
                  </a:lnTo>
                  <a:lnTo>
                    <a:pt x="53022" y="32537"/>
                  </a:lnTo>
                  <a:lnTo>
                    <a:pt x="52539" y="32753"/>
                  </a:lnTo>
                  <a:lnTo>
                    <a:pt x="51777" y="33629"/>
                  </a:lnTo>
                  <a:lnTo>
                    <a:pt x="51587" y="34226"/>
                  </a:lnTo>
                  <a:lnTo>
                    <a:pt x="51587" y="35648"/>
                  </a:lnTo>
                  <a:lnTo>
                    <a:pt x="51765" y="36182"/>
                  </a:lnTo>
                  <a:lnTo>
                    <a:pt x="52451" y="37033"/>
                  </a:lnTo>
                  <a:lnTo>
                    <a:pt x="52920" y="37249"/>
                  </a:lnTo>
                  <a:lnTo>
                    <a:pt x="54025" y="37249"/>
                  </a:lnTo>
                  <a:lnTo>
                    <a:pt x="54444" y="37109"/>
                  </a:lnTo>
                  <a:lnTo>
                    <a:pt x="55118" y="36563"/>
                  </a:lnTo>
                  <a:lnTo>
                    <a:pt x="55321" y="36131"/>
                  </a:lnTo>
                  <a:lnTo>
                    <a:pt x="55410" y="35547"/>
                  </a:lnTo>
                  <a:lnTo>
                    <a:pt x="54673" y="35547"/>
                  </a:lnTo>
                  <a:lnTo>
                    <a:pt x="54610" y="35877"/>
                  </a:lnTo>
                  <a:lnTo>
                    <a:pt x="54483" y="36131"/>
                  </a:lnTo>
                  <a:lnTo>
                    <a:pt x="54114" y="36512"/>
                  </a:lnTo>
                  <a:lnTo>
                    <a:pt x="53873" y="36614"/>
                  </a:lnTo>
                  <a:lnTo>
                    <a:pt x="53162" y="36614"/>
                  </a:lnTo>
                  <a:lnTo>
                    <a:pt x="52857" y="36449"/>
                  </a:lnTo>
                  <a:lnTo>
                    <a:pt x="52476" y="35839"/>
                  </a:lnTo>
                  <a:lnTo>
                    <a:pt x="52387" y="35471"/>
                  </a:lnTo>
                  <a:lnTo>
                    <a:pt x="52387" y="34582"/>
                  </a:lnTo>
                  <a:lnTo>
                    <a:pt x="52451" y="34201"/>
                  </a:lnTo>
                  <a:lnTo>
                    <a:pt x="52793" y="33439"/>
                  </a:lnTo>
                  <a:lnTo>
                    <a:pt x="53136" y="33197"/>
                  </a:lnTo>
                  <a:lnTo>
                    <a:pt x="53962" y="33197"/>
                  </a:lnTo>
                  <a:lnTo>
                    <a:pt x="54216" y="33299"/>
                  </a:lnTo>
                  <a:lnTo>
                    <a:pt x="54533" y="33667"/>
                  </a:lnTo>
                  <a:lnTo>
                    <a:pt x="54635" y="33883"/>
                  </a:lnTo>
                  <a:lnTo>
                    <a:pt x="54673" y="34163"/>
                  </a:lnTo>
                  <a:lnTo>
                    <a:pt x="55410" y="34163"/>
                  </a:lnTo>
                  <a:close/>
                </a:path>
                <a:path w="99060" h="70485">
                  <a:moveTo>
                    <a:pt x="57505" y="19050"/>
                  </a:moveTo>
                  <a:lnTo>
                    <a:pt x="57238" y="18757"/>
                  </a:lnTo>
                  <a:lnTo>
                    <a:pt x="57048" y="18580"/>
                  </a:lnTo>
                  <a:lnTo>
                    <a:pt x="56819" y="18453"/>
                  </a:lnTo>
                  <a:lnTo>
                    <a:pt x="56794" y="19354"/>
                  </a:lnTo>
                  <a:lnTo>
                    <a:pt x="56718" y="20294"/>
                  </a:lnTo>
                  <a:lnTo>
                    <a:pt x="56375" y="20764"/>
                  </a:lnTo>
                  <a:lnTo>
                    <a:pt x="56007" y="20916"/>
                  </a:lnTo>
                  <a:lnTo>
                    <a:pt x="53721" y="20916"/>
                  </a:lnTo>
                  <a:lnTo>
                    <a:pt x="53721" y="18757"/>
                  </a:lnTo>
                  <a:lnTo>
                    <a:pt x="55714" y="18757"/>
                  </a:lnTo>
                  <a:lnTo>
                    <a:pt x="55981" y="18808"/>
                  </a:lnTo>
                  <a:lnTo>
                    <a:pt x="56591" y="19050"/>
                  </a:lnTo>
                  <a:lnTo>
                    <a:pt x="56794" y="19354"/>
                  </a:lnTo>
                  <a:lnTo>
                    <a:pt x="56794" y="18453"/>
                  </a:lnTo>
                  <a:lnTo>
                    <a:pt x="56502" y="18326"/>
                  </a:lnTo>
                  <a:lnTo>
                    <a:pt x="56718" y="18224"/>
                  </a:lnTo>
                  <a:lnTo>
                    <a:pt x="56896" y="18097"/>
                  </a:lnTo>
                  <a:lnTo>
                    <a:pt x="57150" y="17792"/>
                  </a:lnTo>
                  <a:lnTo>
                    <a:pt x="57238" y="16408"/>
                  </a:lnTo>
                  <a:lnTo>
                    <a:pt x="57086" y="16205"/>
                  </a:lnTo>
                  <a:lnTo>
                    <a:pt x="56756" y="15722"/>
                  </a:lnTo>
                  <a:lnTo>
                    <a:pt x="56476" y="15608"/>
                  </a:lnTo>
                  <a:lnTo>
                    <a:pt x="56476" y="16700"/>
                  </a:lnTo>
                  <a:lnTo>
                    <a:pt x="56388" y="17729"/>
                  </a:lnTo>
                  <a:lnTo>
                    <a:pt x="55841" y="18046"/>
                  </a:lnTo>
                  <a:lnTo>
                    <a:pt x="55575" y="18097"/>
                  </a:lnTo>
                  <a:lnTo>
                    <a:pt x="53721" y="18097"/>
                  </a:lnTo>
                  <a:lnTo>
                    <a:pt x="53721" y="16205"/>
                  </a:lnTo>
                  <a:lnTo>
                    <a:pt x="55549" y="16205"/>
                  </a:lnTo>
                  <a:lnTo>
                    <a:pt x="55829" y="16243"/>
                  </a:lnTo>
                  <a:lnTo>
                    <a:pt x="56337" y="16459"/>
                  </a:lnTo>
                  <a:lnTo>
                    <a:pt x="56476" y="16700"/>
                  </a:lnTo>
                  <a:lnTo>
                    <a:pt x="56476" y="15608"/>
                  </a:lnTo>
                  <a:lnTo>
                    <a:pt x="56248" y="15506"/>
                  </a:lnTo>
                  <a:lnTo>
                    <a:pt x="52908" y="15506"/>
                  </a:lnTo>
                  <a:lnTo>
                    <a:pt x="52908" y="21628"/>
                  </a:lnTo>
                  <a:lnTo>
                    <a:pt x="56299" y="21628"/>
                  </a:lnTo>
                  <a:lnTo>
                    <a:pt x="56883" y="21386"/>
                  </a:lnTo>
                  <a:lnTo>
                    <a:pt x="57251" y="20916"/>
                  </a:lnTo>
                  <a:lnTo>
                    <a:pt x="57492" y="20586"/>
                  </a:lnTo>
                  <a:lnTo>
                    <a:pt x="57505" y="19050"/>
                  </a:lnTo>
                  <a:close/>
                </a:path>
                <a:path w="99060" h="70485">
                  <a:moveTo>
                    <a:pt x="59626" y="15506"/>
                  </a:moveTo>
                  <a:lnTo>
                    <a:pt x="58801" y="15506"/>
                  </a:lnTo>
                  <a:lnTo>
                    <a:pt x="58801" y="21628"/>
                  </a:lnTo>
                  <a:lnTo>
                    <a:pt x="59626" y="21628"/>
                  </a:lnTo>
                  <a:lnTo>
                    <a:pt x="59626" y="15506"/>
                  </a:lnTo>
                  <a:close/>
                </a:path>
                <a:path w="99060" h="70485">
                  <a:moveTo>
                    <a:pt x="59982" y="35128"/>
                  </a:moveTo>
                  <a:lnTo>
                    <a:pt x="59969" y="34531"/>
                  </a:lnTo>
                  <a:lnTo>
                    <a:pt x="59880" y="33959"/>
                  </a:lnTo>
                  <a:lnTo>
                    <a:pt x="59753" y="33591"/>
                  </a:lnTo>
                  <a:lnTo>
                    <a:pt x="59512" y="33223"/>
                  </a:lnTo>
                  <a:lnTo>
                    <a:pt x="59232" y="32931"/>
                  </a:lnTo>
                  <a:lnTo>
                    <a:pt x="59207" y="34531"/>
                  </a:lnTo>
                  <a:lnTo>
                    <a:pt x="56730" y="34531"/>
                  </a:lnTo>
                  <a:lnTo>
                    <a:pt x="56743" y="34213"/>
                  </a:lnTo>
                  <a:lnTo>
                    <a:pt x="56870" y="33832"/>
                  </a:lnTo>
                  <a:lnTo>
                    <a:pt x="57340" y="33337"/>
                  </a:lnTo>
                  <a:lnTo>
                    <a:pt x="57619" y="33223"/>
                  </a:lnTo>
                  <a:lnTo>
                    <a:pt x="58445" y="33223"/>
                  </a:lnTo>
                  <a:lnTo>
                    <a:pt x="58788" y="33401"/>
                  </a:lnTo>
                  <a:lnTo>
                    <a:pt x="59042" y="33845"/>
                  </a:lnTo>
                  <a:lnTo>
                    <a:pt x="59156" y="34150"/>
                  </a:lnTo>
                  <a:lnTo>
                    <a:pt x="59207" y="34531"/>
                  </a:lnTo>
                  <a:lnTo>
                    <a:pt x="59207" y="32931"/>
                  </a:lnTo>
                  <a:lnTo>
                    <a:pt x="58635" y="32639"/>
                  </a:lnTo>
                  <a:lnTo>
                    <a:pt x="58331" y="32562"/>
                  </a:lnTo>
                  <a:lnTo>
                    <a:pt x="57378" y="32562"/>
                  </a:lnTo>
                  <a:lnTo>
                    <a:pt x="56870" y="32791"/>
                  </a:lnTo>
                  <a:lnTo>
                    <a:pt x="56095" y="33680"/>
                  </a:lnTo>
                  <a:lnTo>
                    <a:pt x="56007" y="33959"/>
                  </a:lnTo>
                  <a:lnTo>
                    <a:pt x="56095" y="36271"/>
                  </a:lnTo>
                  <a:lnTo>
                    <a:pt x="56870" y="37084"/>
                  </a:lnTo>
                  <a:lnTo>
                    <a:pt x="57340" y="37287"/>
                  </a:lnTo>
                  <a:lnTo>
                    <a:pt x="58115" y="37287"/>
                  </a:lnTo>
                  <a:lnTo>
                    <a:pt x="59918" y="35725"/>
                  </a:lnTo>
                  <a:lnTo>
                    <a:pt x="59182" y="35725"/>
                  </a:lnTo>
                  <a:lnTo>
                    <a:pt x="59105" y="35941"/>
                  </a:lnTo>
                  <a:lnTo>
                    <a:pt x="59029" y="36093"/>
                  </a:lnTo>
                  <a:lnTo>
                    <a:pt x="58661" y="36499"/>
                  </a:lnTo>
                  <a:lnTo>
                    <a:pt x="58343" y="36626"/>
                  </a:lnTo>
                  <a:lnTo>
                    <a:pt x="57543" y="36626"/>
                  </a:lnTo>
                  <a:lnTo>
                    <a:pt x="57251" y="36499"/>
                  </a:lnTo>
                  <a:lnTo>
                    <a:pt x="56832" y="35941"/>
                  </a:lnTo>
                  <a:lnTo>
                    <a:pt x="56705" y="35128"/>
                  </a:lnTo>
                  <a:lnTo>
                    <a:pt x="59982" y="35128"/>
                  </a:lnTo>
                  <a:close/>
                </a:path>
                <a:path w="99060" h="70485">
                  <a:moveTo>
                    <a:pt x="61112" y="46507"/>
                  </a:moveTo>
                  <a:lnTo>
                    <a:pt x="60274" y="46507"/>
                  </a:lnTo>
                  <a:lnTo>
                    <a:pt x="60274" y="49034"/>
                  </a:lnTo>
                  <a:lnTo>
                    <a:pt x="57099" y="49034"/>
                  </a:lnTo>
                  <a:lnTo>
                    <a:pt x="57099" y="46507"/>
                  </a:lnTo>
                  <a:lnTo>
                    <a:pt x="56261" y="46507"/>
                  </a:lnTo>
                  <a:lnTo>
                    <a:pt x="56261" y="52616"/>
                  </a:lnTo>
                  <a:lnTo>
                    <a:pt x="57099" y="52616"/>
                  </a:lnTo>
                  <a:lnTo>
                    <a:pt x="57099" y="49758"/>
                  </a:lnTo>
                  <a:lnTo>
                    <a:pt x="60274" y="49758"/>
                  </a:lnTo>
                  <a:lnTo>
                    <a:pt x="60274" y="52616"/>
                  </a:lnTo>
                  <a:lnTo>
                    <a:pt x="61112" y="52616"/>
                  </a:lnTo>
                  <a:lnTo>
                    <a:pt x="61112" y="46507"/>
                  </a:lnTo>
                  <a:close/>
                </a:path>
                <a:path w="99060" h="70485">
                  <a:moveTo>
                    <a:pt x="64389" y="31013"/>
                  </a:moveTo>
                  <a:lnTo>
                    <a:pt x="63550" y="31013"/>
                  </a:lnTo>
                  <a:lnTo>
                    <a:pt x="63550" y="37122"/>
                  </a:lnTo>
                  <a:lnTo>
                    <a:pt x="64389" y="37122"/>
                  </a:lnTo>
                  <a:lnTo>
                    <a:pt x="64389" y="31013"/>
                  </a:lnTo>
                  <a:close/>
                </a:path>
                <a:path w="99060" h="70485">
                  <a:moveTo>
                    <a:pt x="65836" y="15506"/>
                  </a:moveTo>
                  <a:lnTo>
                    <a:pt x="65049" y="15506"/>
                  </a:lnTo>
                  <a:lnTo>
                    <a:pt x="65049" y="20459"/>
                  </a:lnTo>
                  <a:lnTo>
                    <a:pt x="61963" y="15506"/>
                  </a:lnTo>
                  <a:lnTo>
                    <a:pt x="60985" y="15506"/>
                  </a:lnTo>
                  <a:lnTo>
                    <a:pt x="60985" y="21628"/>
                  </a:lnTo>
                  <a:lnTo>
                    <a:pt x="61772" y="21628"/>
                  </a:lnTo>
                  <a:lnTo>
                    <a:pt x="61772" y="16675"/>
                  </a:lnTo>
                  <a:lnTo>
                    <a:pt x="64909" y="21628"/>
                  </a:lnTo>
                  <a:lnTo>
                    <a:pt x="65836" y="21628"/>
                  </a:lnTo>
                  <a:lnTo>
                    <a:pt x="65836" y="15506"/>
                  </a:lnTo>
                  <a:close/>
                </a:path>
                <a:path w="99060" h="70485">
                  <a:moveTo>
                    <a:pt x="67322" y="52616"/>
                  </a:moveTo>
                  <a:lnTo>
                    <a:pt x="66662" y="50787"/>
                  </a:lnTo>
                  <a:lnTo>
                    <a:pt x="66421" y="50114"/>
                  </a:lnTo>
                  <a:lnTo>
                    <a:pt x="65532" y="47663"/>
                  </a:lnTo>
                  <a:lnTo>
                    <a:pt x="65532" y="50114"/>
                  </a:lnTo>
                  <a:lnTo>
                    <a:pt x="63627" y="50114"/>
                  </a:lnTo>
                  <a:lnTo>
                    <a:pt x="64604" y="47409"/>
                  </a:lnTo>
                  <a:lnTo>
                    <a:pt x="65532" y="50114"/>
                  </a:lnTo>
                  <a:lnTo>
                    <a:pt x="65532" y="47663"/>
                  </a:lnTo>
                  <a:lnTo>
                    <a:pt x="65443" y="47409"/>
                  </a:lnTo>
                  <a:lnTo>
                    <a:pt x="65112" y="46507"/>
                  </a:lnTo>
                  <a:lnTo>
                    <a:pt x="64173" y="46507"/>
                  </a:lnTo>
                  <a:lnTo>
                    <a:pt x="61874" y="52616"/>
                  </a:lnTo>
                  <a:lnTo>
                    <a:pt x="62725" y="52616"/>
                  </a:lnTo>
                  <a:lnTo>
                    <a:pt x="63385" y="50787"/>
                  </a:lnTo>
                  <a:lnTo>
                    <a:pt x="65798" y="50787"/>
                  </a:lnTo>
                  <a:lnTo>
                    <a:pt x="66421" y="52616"/>
                  </a:lnTo>
                  <a:lnTo>
                    <a:pt x="67322" y="52616"/>
                  </a:lnTo>
                  <a:close/>
                </a:path>
                <a:path w="99060" h="70485">
                  <a:moveTo>
                    <a:pt x="70586" y="31013"/>
                  </a:moveTo>
                  <a:lnTo>
                    <a:pt x="69799" y="31013"/>
                  </a:lnTo>
                  <a:lnTo>
                    <a:pt x="69799" y="35966"/>
                  </a:lnTo>
                  <a:lnTo>
                    <a:pt x="66713" y="31013"/>
                  </a:lnTo>
                  <a:lnTo>
                    <a:pt x="65735" y="31013"/>
                  </a:lnTo>
                  <a:lnTo>
                    <a:pt x="65735" y="37122"/>
                  </a:lnTo>
                  <a:lnTo>
                    <a:pt x="66522" y="37122"/>
                  </a:lnTo>
                  <a:lnTo>
                    <a:pt x="66522" y="32169"/>
                  </a:lnTo>
                  <a:lnTo>
                    <a:pt x="69659" y="37122"/>
                  </a:lnTo>
                  <a:lnTo>
                    <a:pt x="70586" y="37122"/>
                  </a:lnTo>
                  <a:lnTo>
                    <a:pt x="70586" y="31013"/>
                  </a:lnTo>
                  <a:close/>
                </a:path>
                <a:path w="99060" h="70485">
                  <a:moveTo>
                    <a:pt x="72059" y="21628"/>
                  </a:moveTo>
                  <a:lnTo>
                    <a:pt x="71399" y="19786"/>
                  </a:lnTo>
                  <a:lnTo>
                    <a:pt x="71158" y="19113"/>
                  </a:lnTo>
                  <a:lnTo>
                    <a:pt x="70269" y="16675"/>
                  </a:lnTo>
                  <a:lnTo>
                    <a:pt x="70269" y="19113"/>
                  </a:lnTo>
                  <a:lnTo>
                    <a:pt x="68364" y="19113"/>
                  </a:lnTo>
                  <a:lnTo>
                    <a:pt x="69342" y="16421"/>
                  </a:lnTo>
                  <a:lnTo>
                    <a:pt x="70269" y="19113"/>
                  </a:lnTo>
                  <a:lnTo>
                    <a:pt x="70269" y="16675"/>
                  </a:lnTo>
                  <a:lnTo>
                    <a:pt x="70180" y="16421"/>
                  </a:lnTo>
                  <a:lnTo>
                    <a:pt x="69850" y="15506"/>
                  </a:lnTo>
                  <a:lnTo>
                    <a:pt x="68910" y="15506"/>
                  </a:lnTo>
                  <a:lnTo>
                    <a:pt x="66611" y="21628"/>
                  </a:lnTo>
                  <a:lnTo>
                    <a:pt x="67449" y="21628"/>
                  </a:lnTo>
                  <a:lnTo>
                    <a:pt x="68122" y="19786"/>
                  </a:lnTo>
                  <a:lnTo>
                    <a:pt x="70535" y="19786"/>
                  </a:lnTo>
                  <a:lnTo>
                    <a:pt x="71158" y="21628"/>
                  </a:lnTo>
                  <a:lnTo>
                    <a:pt x="72059" y="21628"/>
                  </a:lnTo>
                  <a:close/>
                </a:path>
                <a:path w="99060" h="70485">
                  <a:moveTo>
                    <a:pt x="73253" y="52476"/>
                  </a:moveTo>
                  <a:lnTo>
                    <a:pt x="73126" y="52425"/>
                  </a:lnTo>
                  <a:lnTo>
                    <a:pt x="72948" y="51816"/>
                  </a:lnTo>
                  <a:lnTo>
                    <a:pt x="72821" y="50152"/>
                  </a:lnTo>
                  <a:lnTo>
                    <a:pt x="72707" y="49999"/>
                  </a:lnTo>
                  <a:lnTo>
                    <a:pt x="72580" y="49834"/>
                  </a:lnTo>
                  <a:lnTo>
                    <a:pt x="72402" y="49707"/>
                  </a:lnTo>
                  <a:lnTo>
                    <a:pt x="72161" y="49618"/>
                  </a:lnTo>
                  <a:lnTo>
                    <a:pt x="72440" y="49479"/>
                  </a:lnTo>
                  <a:lnTo>
                    <a:pt x="72631" y="49301"/>
                  </a:lnTo>
                  <a:lnTo>
                    <a:pt x="72885" y="48920"/>
                  </a:lnTo>
                  <a:lnTo>
                    <a:pt x="72910" y="47256"/>
                  </a:lnTo>
                  <a:lnTo>
                    <a:pt x="72745" y="46964"/>
                  </a:lnTo>
                  <a:lnTo>
                    <a:pt x="72186" y="46723"/>
                  </a:lnTo>
                  <a:lnTo>
                    <a:pt x="72186" y="47802"/>
                  </a:lnTo>
                  <a:lnTo>
                    <a:pt x="72072" y="48920"/>
                  </a:lnTo>
                  <a:lnTo>
                    <a:pt x="71615" y="49225"/>
                  </a:lnTo>
                  <a:lnTo>
                    <a:pt x="71310" y="49301"/>
                  </a:lnTo>
                  <a:lnTo>
                    <a:pt x="69011" y="49301"/>
                  </a:lnTo>
                  <a:lnTo>
                    <a:pt x="69011" y="47218"/>
                  </a:lnTo>
                  <a:lnTo>
                    <a:pt x="71310" y="47218"/>
                  </a:lnTo>
                  <a:lnTo>
                    <a:pt x="71539" y="47256"/>
                  </a:lnTo>
                  <a:lnTo>
                    <a:pt x="72034" y="47498"/>
                  </a:lnTo>
                  <a:lnTo>
                    <a:pt x="72186" y="47802"/>
                  </a:lnTo>
                  <a:lnTo>
                    <a:pt x="72186" y="46723"/>
                  </a:lnTo>
                  <a:lnTo>
                    <a:pt x="71869" y="46570"/>
                  </a:lnTo>
                  <a:lnTo>
                    <a:pt x="71475" y="46507"/>
                  </a:lnTo>
                  <a:lnTo>
                    <a:pt x="68186" y="46507"/>
                  </a:lnTo>
                  <a:lnTo>
                    <a:pt x="68186" y="52616"/>
                  </a:lnTo>
                  <a:lnTo>
                    <a:pt x="69011" y="52616"/>
                  </a:lnTo>
                  <a:lnTo>
                    <a:pt x="69011" y="49999"/>
                  </a:lnTo>
                  <a:lnTo>
                    <a:pt x="71234" y="49999"/>
                  </a:lnTo>
                  <a:lnTo>
                    <a:pt x="71475" y="50038"/>
                  </a:lnTo>
                  <a:lnTo>
                    <a:pt x="71920" y="50241"/>
                  </a:lnTo>
                  <a:lnTo>
                    <a:pt x="72009" y="50419"/>
                  </a:lnTo>
                  <a:lnTo>
                    <a:pt x="72136" y="51816"/>
                  </a:lnTo>
                  <a:lnTo>
                    <a:pt x="72237" y="52616"/>
                  </a:lnTo>
                  <a:lnTo>
                    <a:pt x="73253" y="52616"/>
                  </a:lnTo>
                  <a:lnTo>
                    <a:pt x="73253" y="52476"/>
                  </a:lnTo>
                  <a:close/>
                </a:path>
                <a:path w="99060" h="70485">
                  <a:moveTo>
                    <a:pt x="76123" y="54356"/>
                  </a:moveTo>
                  <a:lnTo>
                    <a:pt x="75717" y="53581"/>
                  </a:lnTo>
                  <a:lnTo>
                    <a:pt x="75438" y="52997"/>
                  </a:lnTo>
                  <a:lnTo>
                    <a:pt x="75082" y="51917"/>
                  </a:lnTo>
                  <a:lnTo>
                    <a:pt x="74968" y="51181"/>
                  </a:lnTo>
                  <a:lnTo>
                    <a:pt x="74968" y="49580"/>
                  </a:lnTo>
                  <a:lnTo>
                    <a:pt x="75057" y="48882"/>
                  </a:lnTo>
                  <a:lnTo>
                    <a:pt x="75387" y="47866"/>
                  </a:lnTo>
                  <a:lnTo>
                    <a:pt x="75679" y="47256"/>
                  </a:lnTo>
                  <a:lnTo>
                    <a:pt x="76111" y="46405"/>
                  </a:lnTo>
                  <a:lnTo>
                    <a:pt x="75590" y="46405"/>
                  </a:lnTo>
                  <a:lnTo>
                    <a:pt x="75069" y="47218"/>
                  </a:lnTo>
                  <a:lnTo>
                    <a:pt x="74726" y="47828"/>
                  </a:lnTo>
                  <a:lnTo>
                    <a:pt x="74307" y="48882"/>
                  </a:lnTo>
                  <a:lnTo>
                    <a:pt x="74180" y="49606"/>
                  </a:lnTo>
                  <a:lnTo>
                    <a:pt x="74193" y="50876"/>
                  </a:lnTo>
                  <a:lnTo>
                    <a:pt x="75615" y="54356"/>
                  </a:lnTo>
                  <a:lnTo>
                    <a:pt x="76123" y="54356"/>
                  </a:lnTo>
                  <a:close/>
                </a:path>
                <a:path w="99060" h="70485">
                  <a:moveTo>
                    <a:pt x="76339" y="31013"/>
                  </a:moveTo>
                  <a:lnTo>
                    <a:pt x="71374" y="31013"/>
                  </a:lnTo>
                  <a:lnTo>
                    <a:pt x="71374" y="31737"/>
                  </a:lnTo>
                  <a:lnTo>
                    <a:pt x="73431" y="31737"/>
                  </a:lnTo>
                  <a:lnTo>
                    <a:pt x="73431" y="37122"/>
                  </a:lnTo>
                  <a:lnTo>
                    <a:pt x="74269" y="37122"/>
                  </a:lnTo>
                  <a:lnTo>
                    <a:pt x="74269" y="31737"/>
                  </a:lnTo>
                  <a:lnTo>
                    <a:pt x="76339" y="31737"/>
                  </a:lnTo>
                  <a:lnTo>
                    <a:pt x="76339" y="31013"/>
                  </a:lnTo>
                  <a:close/>
                </a:path>
                <a:path w="99060" h="70485">
                  <a:moveTo>
                    <a:pt x="77990" y="21488"/>
                  </a:moveTo>
                  <a:lnTo>
                    <a:pt x="77863" y="21437"/>
                  </a:lnTo>
                  <a:lnTo>
                    <a:pt x="77673" y="20828"/>
                  </a:lnTo>
                  <a:lnTo>
                    <a:pt x="77558" y="19164"/>
                  </a:lnTo>
                  <a:lnTo>
                    <a:pt x="77444" y="18999"/>
                  </a:lnTo>
                  <a:lnTo>
                    <a:pt x="77317" y="18846"/>
                  </a:lnTo>
                  <a:lnTo>
                    <a:pt x="77139" y="18719"/>
                  </a:lnTo>
                  <a:lnTo>
                    <a:pt x="76898" y="18618"/>
                  </a:lnTo>
                  <a:lnTo>
                    <a:pt x="77177" y="18478"/>
                  </a:lnTo>
                  <a:lnTo>
                    <a:pt x="77368" y="18313"/>
                  </a:lnTo>
                  <a:lnTo>
                    <a:pt x="77622" y="17919"/>
                  </a:lnTo>
                  <a:lnTo>
                    <a:pt x="77647" y="16268"/>
                  </a:lnTo>
                  <a:lnTo>
                    <a:pt x="77470" y="15976"/>
                  </a:lnTo>
                  <a:lnTo>
                    <a:pt x="76923" y="15735"/>
                  </a:lnTo>
                  <a:lnTo>
                    <a:pt x="76923" y="16802"/>
                  </a:lnTo>
                  <a:lnTo>
                    <a:pt x="76809" y="17919"/>
                  </a:lnTo>
                  <a:lnTo>
                    <a:pt x="76352" y="18237"/>
                  </a:lnTo>
                  <a:lnTo>
                    <a:pt x="76047" y="18313"/>
                  </a:lnTo>
                  <a:lnTo>
                    <a:pt x="73748" y="18313"/>
                  </a:lnTo>
                  <a:lnTo>
                    <a:pt x="73748" y="16217"/>
                  </a:lnTo>
                  <a:lnTo>
                    <a:pt x="76047" y="16217"/>
                  </a:lnTo>
                  <a:lnTo>
                    <a:pt x="76276" y="16268"/>
                  </a:lnTo>
                  <a:lnTo>
                    <a:pt x="76771" y="16510"/>
                  </a:lnTo>
                  <a:lnTo>
                    <a:pt x="76923" y="16802"/>
                  </a:lnTo>
                  <a:lnTo>
                    <a:pt x="76923" y="15735"/>
                  </a:lnTo>
                  <a:lnTo>
                    <a:pt x="76606" y="15582"/>
                  </a:lnTo>
                  <a:lnTo>
                    <a:pt x="76212" y="15506"/>
                  </a:lnTo>
                  <a:lnTo>
                    <a:pt x="72910" y="15506"/>
                  </a:lnTo>
                  <a:lnTo>
                    <a:pt x="72910" y="21628"/>
                  </a:lnTo>
                  <a:lnTo>
                    <a:pt x="73748" y="21628"/>
                  </a:lnTo>
                  <a:lnTo>
                    <a:pt x="73748" y="18999"/>
                  </a:lnTo>
                  <a:lnTo>
                    <a:pt x="75971" y="18999"/>
                  </a:lnTo>
                  <a:lnTo>
                    <a:pt x="76212" y="19037"/>
                  </a:lnTo>
                  <a:lnTo>
                    <a:pt x="76657" y="19253"/>
                  </a:lnTo>
                  <a:lnTo>
                    <a:pt x="76746" y="19418"/>
                  </a:lnTo>
                  <a:lnTo>
                    <a:pt x="76873" y="20828"/>
                  </a:lnTo>
                  <a:lnTo>
                    <a:pt x="76974" y="21628"/>
                  </a:lnTo>
                  <a:lnTo>
                    <a:pt x="77990" y="21628"/>
                  </a:lnTo>
                  <a:lnTo>
                    <a:pt x="77990" y="21488"/>
                  </a:lnTo>
                  <a:close/>
                </a:path>
                <a:path w="99060" h="70485">
                  <a:moveTo>
                    <a:pt x="80810" y="47967"/>
                  </a:moveTo>
                  <a:lnTo>
                    <a:pt x="80657" y="47561"/>
                  </a:lnTo>
                  <a:lnTo>
                    <a:pt x="80022" y="46824"/>
                  </a:lnTo>
                  <a:lnTo>
                    <a:pt x="79527" y="46634"/>
                  </a:lnTo>
                  <a:lnTo>
                    <a:pt x="78028" y="46634"/>
                  </a:lnTo>
                  <a:lnTo>
                    <a:pt x="77457" y="46926"/>
                  </a:lnTo>
                  <a:lnTo>
                    <a:pt x="76949" y="47828"/>
                  </a:lnTo>
                  <a:lnTo>
                    <a:pt x="76847" y="48260"/>
                  </a:lnTo>
                  <a:lnTo>
                    <a:pt x="76835" y="48780"/>
                  </a:lnTo>
                  <a:lnTo>
                    <a:pt x="77597" y="48780"/>
                  </a:lnTo>
                  <a:lnTo>
                    <a:pt x="77609" y="48412"/>
                  </a:lnTo>
                  <a:lnTo>
                    <a:pt x="77673" y="48120"/>
                  </a:lnTo>
                  <a:lnTo>
                    <a:pt x="77965" y="47523"/>
                  </a:lnTo>
                  <a:lnTo>
                    <a:pt x="78333" y="47320"/>
                  </a:lnTo>
                  <a:lnTo>
                    <a:pt x="79184" y="47320"/>
                  </a:lnTo>
                  <a:lnTo>
                    <a:pt x="79463" y="47434"/>
                  </a:lnTo>
                  <a:lnTo>
                    <a:pt x="79883" y="47840"/>
                  </a:lnTo>
                  <a:lnTo>
                    <a:pt x="79984" y="48107"/>
                  </a:lnTo>
                  <a:lnTo>
                    <a:pt x="79984" y="48755"/>
                  </a:lnTo>
                  <a:lnTo>
                    <a:pt x="79870" y="49022"/>
                  </a:lnTo>
                  <a:lnTo>
                    <a:pt x="79502" y="49390"/>
                  </a:lnTo>
                  <a:lnTo>
                    <a:pt x="79248" y="49568"/>
                  </a:lnTo>
                  <a:lnTo>
                    <a:pt x="77558" y="50546"/>
                  </a:lnTo>
                  <a:lnTo>
                    <a:pt x="77190" y="50901"/>
                  </a:lnTo>
                  <a:lnTo>
                    <a:pt x="77012" y="51282"/>
                  </a:lnTo>
                  <a:lnTo>
                    <a:pt x="76822" y="51663"/>
                  </a:lnTo>
                  <a:lnTo>
                    <a:pt x="76720" y="52108"/>
                  </a:lnTo>
                  <a:lnTo>
                    <a:pt x="76695" y="52616"/>
                  </a:lnTo>
                  <a:lnTo>
                    <a:pt x="80784" y="52616"/>
                  </a:lnTo>
                  <a:lnTo>
                    <a:pt x="80784" y="51904"/>
                  </a:lnTo>
                  <a:lnTo>
                    <a:pt x="77533" y="51904"/>
                  </a:lnTo>
                  <a:lnTo>
                    <a:pt x="77597" y="51612"/>
                  </a:lnTo>
                  <a:lnTo>
                    <a:pt x="77774" y="51346"/>
                  </a:lnTo>
                  <a:lnTo>
                    <a:pt x="78206" y="50977"/>
                  </a:lnTo>
                  <a:lnTo>
                    <a:pt x="78422" y="50825"/>
                  </a:lnTo>
                  <a:lnTo>
                    <a:pt x="79768" y="50088"/>
                  </a:lnTo>
                  <a:lnTo>
                    <a:pt x="80111" y="49847"/>
                  </a:lnTo>
                  <a:lnTo>
                    <a:pt x="80645" y="49314"/>
                  </a:lnTo>
                  <a:lnTo>
                    <a:pt x="80810" y="48907"/>
                  </a:lnTo>
                  <a:lnTo>
                    <a:pt x="80810" y="47967"/>
                  </a:lnTo>
                  <a:close/>
                </a:path>
                <a:path w="99060" h="70485">
                  <a:moveTo>
                    <a:pt x="83947" y="15506"/>
                  </a:moveTo>
                  <a:lnTo>
                    <a:pt x="82981" y="15506"/>
                  </a:lnTo>
                  <a:lnTo>
                    <a:pt x="81229" y="18453"/>
                  </a:lnTo>
                  <a:lnTo>
                    <a:pt x="79463" y="15506"/>
                  </a:lnTo>
                  <a:lnTo>
                    <a:pt x="78498" y="15506"/>
                  </a:lnTo>
                  <a:lnTo>
                    <a:pt x="80810" y="19164"/>
                  </a:lnTo>
                  <a:lnTo>
                    <a:pt x="80810" y="21628"/>
                  </a:lnTo>
                  <a:lnTo>
                    <a:pt x="81635" y="21628"/>
                  </a:lnTo>
                  <a:lnTo>
                    <a:pt x="81635" y="19164"/>
                  </a:lnTo>
                  <a:lnTo>
                    <a:pt x="83947" y="15506"/>
                  </a:lnTo>
                  <a:close/>
                </a:path>
                <a:path w="99060" h="70485">
                  <a:moveTo>
                    <a:pt x="85547" y="50088"/>
                  </a:moveTo>
                  <a:lnTo>
                    <a:pt x="85356" y="49644"/>
                  </a:lnTo>
                  <a:lnTo>
                    <a:pt x="84594" y="48945"/>
                  </a:lnTo>
                  <a:lnTo>
                    <a:pt x="84124" y="48768"/>
                  </a:lnTo>
                  <a:lnTo>
                    <a:pt x="83286" y="48768"/>
                  </a:lnTo>
                  <a:lnTo>
                    <a:pt x="83032" y="48806"/>
                  </a:lnTo>
                  <a:lnTo>
                    <a:pt x="82689" y="48958"/>
                  </a:lnTo>
                  <a:lnTo>
                    <a:pt x="82562" y="49034"/>
                  </a:lnTo>
                  <a:lnTo>
                    <a:pt x="82423" y="49136"/>
                  </a:lnTo>
                  <a:lnTo>
                    <a:pt x="82677" y="47485"/>
                  </a:lnTo>
                  <a:lnTo>
                    <a:pt x="85204" y="47485"/>
                  </a:lnTo>
                  <a:lnTo>
                    <a:pt x="85204" y="46761"/>
                  </a:lnTo>
                  <a:lnTo>
                    <a:pt x="82118" y="46761"/>
                  </a:lnTo>
                  <a:lnTo>
                    <a:pt x="81661" y="49961"/>
                  </a:lnTo>
                  <a:lnTo>
                    <a:pt x="82308" y="49999"/>
                  </a:lnTo>
                  <a:lnTo>
                    <a:pt x="82435" y="49822"/>
                  </a:lnTo>
                  <a:lnTo>
                    <a:pt x="82588" y="49682"/>
                  </a:lnTo>
                  <a:lnTo>
                    <a:pt x="82969" y="49491"/>
                  </a:lnTo>
                  <a:lnTo>
                    <a:pt x="83185" y="49441"/>
                  </a:lnTo>
                  <a:lnTo>
                    <a:pt x="83794" y="49441"/>
                  </a:lnTo>
                  <a:lnTo>
                    <a:pt x="84099" y="49555"/>
                  </a:lnTo>
                  <a:lnTo>
                    <a:pt x="84607" y="50012"/>
                  </a:lnTo>
                  <a:lnTo>
                    <a:pt x="84734" y="50330"/>
                  </a:lnTo>
                  <a:lnTo>
                    <a:pt x="84734" y="51092"/>
                  </a:lnTo>
                  <a:lnTo>
                    <a:pt x="84632" y="51396"/>
                  </a:lnTo>
                  <a:lnTo>
                    <a:pt x="84201" y="51968"/>
                  </a:lnTo>
                  <a:lnTo>
                    <a:pt x="83870" y="52108"/>
                  </a:lnTo>
                  <a:lnTo>
                    <a:pt x="83197" y="52108"/>
                  </a:lnTo>
                  <a:lnTo>
                    <a:pt x="82994" y="52070"/>
                  </a:lnTo>
                  <a:lnTo>
                    <a:pt x="82473" y="51828"/>
                  </a:lnTo>
                  <a:lnTo>
                    <a:pt x="82270" y="51523"/>
                  </a:lnTo>
                  <a:lnTo>
                    <a:pt x="82219" y="51092"/>
                  </a:lnTo>
                  <a:lnTo>
                    <a:pt x="81445" y="51092"/>
                  </a:lnTo>
                  <a:lnTo>
                    <a:pt x="81483" y="51663"/>
                  </a:lnTo>
                  <a:lnTo>
                    <a:pt x="81699" y="52082"/>
                  </a:lnTo>
                  <a:lnTo>
                    <a:pt x="82448" y="52628"/>
                  </a:lnTo>
                  <a:lnTo>
                    <a:pt x="82867" y="52768"/>
                  </a:lnTo>
                  <a:lnTo>
                    <a:pt x="84124" y="52768"/>
                  </a:lnTo>
                  <a:lnTo>
                    <a:pt x="84670" y="52552"/>
                  </a:lnTo>
                  <a:lnTo>
                    <a:pt x="85369" y="51689"/>
                  </a:lnTo>
                  <a:lnTo>
                    <a:pt x="85547" y="51193"/>
                  </a:lnTo>
                  <a:lnTo>
                    <a:pt x="85547" y="50088"/>
                  </a:lnTo>
                  <a:close/>
                </a:path>
                <a:path w="99060" h="70485">
                  <a:moveTo>
                    <a:pt x="86550" y="23368"/>
                  </a:moveTo>
                  <a:lnTo>
                    <a:pt x="86131" y="22593"/>
                  </a:lnTo>
                  <a:lnTo>
                    <a:pt x="85864" y="21996"/>
                  </a:lnTo>
                  <a:lnTo>
                    <a:pt x="85496" y="20929"/>
                  </a:lnTo>
                  <a:lnTo>
                    <a:pt x="85382" y="20193"/>
                  </a:lnTo>
                  <a:lnTo>
                    <a:pt x="85382" y="18580"/>
                  </a:lnTo>
                  <a:lnTo>
                    <a:pt x="85483" y="17881"/>
                  </a:lnTo>
                  <a:lnTo>
                    <a:pt x="85813" y="16878"/>
                  </a:lnTo>
                  <a:lnTo>
                    <a:pt x="86093" y="16256"/>
                  </a:lnTo>
                  <a:lnTo>
                    <a:pt x="86525" y="15405"/>
                  </a:lnTo>
                  <a:lnTo>
                    <a:pt x="86017" y="15405"/>
                  </a:lnTo>
                  <a:lnTo>
                    <a:pt x="85496" y="16217"/>
                  </a:lnTo>
                  <a:lnTo>
                    <a:pt x="85153" y="16840"/>
                  </a:lnTo>
                  <a:lnTo>
                    <a:pt x="84734" y="17881"/>
                  </a:lnTo>
                  <a:lnTo>
                    <a:pt x="84607" y="18618"/>
                  </a:lnTo>
                  <a:lnTo>
                    <a:pt x="84607" y="19888"/>
                  </a:lnTo>
                  <a:lnTo>
                    <a:pt x="84709" y="20599"/>
                  </a:lnTo>
                  <a:lnTo>
                    <a:pt x="84810" y="21031"/>
                  </a:lnTo>
                  <a:lnTo>
                    <a:pt x="85077" y="21742"/>
                  </a:lnTo>
                  <a:lnTo>
                    <a:pt x="85191" y="21971"/>
                  </a:lnTo>
                  <a:lnTo>
                    <a:pt x="85280" y="22148"/>
                  </a:lnTo>
                  <a:lnTo>
                    <a:pt x="86042" y="23368"/>
                  </a:lnTo>
                  <a:lnTo>
                    <a:pt x="86550" y="23368"/>
                  </a:lnTo>
                  <a:close/>
                </a:path>
                <a:path w="99060" h="70485">
                  <a:moveTo>
                    <a:pt x="90284" y="50088"/>
                  </a:moveTo>
                  <a:lnTo>
                    <a:pt x="90093" y="49644"/>
                  </a:lnTo>
                  <a:lnTo>
                    <a:pt x="89331" y="48945"/>
                  </a:lnTo>
                  <a:lnTo>
                    <a:pt x="88874" y="48768"/>
                  </a:lnTo>
                  <a:lnTo>
                    <a:pt x="88036" y="48768"/>
                  </a:lnTo>
                  <a:lnTo>
                    <a:pt x="87782" y="48806"/>
                  </a:lnTo>
                  <a:lnTo>
                    <a:pt x="87426" y="48958"/>
                  </a:lnTo>
                  <a:lnTo>
                    <a:pt x="87299" y="49034"/>
                  </a:lnTo>
                  <a:lnTo>
                    <a:pt x="87160" y="49136"/>
                  </a:lnTo>
                  <a:lnTo>
                    <a:pt x="87414" y="47485"/>
                  </a:lnTo>
                  <a:lnTo>
                    <a:pt x="89954" y="47485"/>
                  </a:lnTo>
                  <a:lnTo>
                    <a:pt x="89954" y="46761"/>
                  </a:lnTo>
                  <a:lnTo>
                    <a:pt x="86855" y="46761"/>
                  </a:lnTo>
                  <a:lnTo>
                    <a:pt x="86398" y="49961"/>
                  </a:lnTo>
                  <a:lnTo>
                    <a:pt x="87045" y="49999"/>
                  </a:lnTo>
                  <a:lnTo>
                    <a:pt x="87172" y="49822"/>
                  </a:lnTo>
                  <a:lnTo>
                    <a:pt x="87337" y="49682"/>
                  </a:lnTo>
                  <a:lnTo>
                    <a:pt x="87706" y="49491"/>
                  </a:lnTo>
                  <a:lnTo>
                    <a:pt x="87922" y="49441"/>
                  </a:lnTo>
                  <a:lnTo>
                    <a:pt x="88544" y="49441"/>
                  </a:lnTo>
                  <a:lnTo>
                    <a:pt x="88849" y="49555"/>
                  </a:lnTo>
                  <a:lnTo>
                    <a:pt x="89357" y="50012"/>
                  </a:lnTo>
                  <a:lnTo>
                    <a:pt x="89484" y="50330"/>
                  </a:lnTo>
                  <a:lnTo>
                    <a:pt x="89484" y="51092"/>
                  </a:lnTo>
                  <a:lnTo>
                    <a:pt x="89369" y="51396"/>
                  </a:lnTo>
                  <a:lnTo>
                    <a:pt x="88950" y="51968"/>
                  </a:lnTo>
                  <a:lnTo>
                    <a:pt x="88620" y="52108"/>
                  </a:lnTo>
                  <a:lnTo>
                    <a:pt x="87934" y="52108"/>
                  </a:lnTo>
                  <a:lnTo>
                    <a:pt x="87731" y="52070"/>
                  </a:lnTo>
                  <a:lnTo>
                    <a:pt x="87210" y="51828"/>
                  </a:lnTo>
                  <a:lnTo>
                    <a:pt x="87007" y="51523"/>
                  </a:lnTo>
                  <a:lnTo>
                    <a:pt x="86956" y="51092"/>
                  </a:lnTo>
                  <a:lnTo>
                    <a:pt x="86182" y="51092"/>
                  </a:lnTo>
                  <a:lnTo>
                    <a:pt x="86233" y="51663"/>
                  </a:lnTo>
                  <a:lnTo>
                    <a:pt x="86436" y="52082"/>
                  </a:lnTo>
                  <a:lnTo>
                    <a:pt x="87185" y="52628"/>
                  </a:lnTo>
                  <a:lnTo>
                    <a:pt x="87604" y="52768"/>
                  </a:lnTo>
                  <a:lnTo>
                    <a:pt x="88861" y="52768"/>
                  </a:lnTo>
                  <a:lnTo>
                    <a:pt x="89420" y="52552"/>
                  </a:lnTo>
                  <a:lnTo>
                    <a:pt x="90106" y="51689"/>
                  </a:lnTo>
                  <a:lnTo>
                    <a:pt x="90284" y="51193"/>
                  </a:lnTo>
                  <a:lnTo>
                    <a:pt x="90284" y="50088"/>
                  </a:lnTo>
                  <a:close/>
                </a:path>
                <a:path w="99060" h="70485">
                  <a:moveTo>
                    <a:pt x="91236" y="19024"/>
                  </a:moveTo>
                  <a:lnTo>
                    <a:pt x="91084" y="18630"/>
                  </a:lnTo>
                  <a:lnTo>
                    <a:pt x="90932" y="18491"/>
                  </a:lnTo>
                  <a:lnTo>
                    <a:pt x="90373" y="18021"/>
                  </a:lnTo>
                  <a:lnTo>
                    <a:pt x="90373" y="19177"/>
                  </a:lnTo>
                  <a:lnTo>
                    <a:pt x="90347" y="20472"/>
                  </a:lnTo>
                  <a:lnTo>
                    <a:pt x="89979" y="20980"/>
                  </a:lnTo>
                  <a:lnTo>
                    <a:pt x="89687" y="21107"/>
                  </a:lnTo>
                  <a:lnTo>
                    <a:pt x="88900" y="21107"/>
                  </a:lnTo>
                  <a:lnTo>
                    <a:pt x="88582" y="20980"/>
                  </a:lnTo>
                  <a:lnTo>
                    <a:pt x="88150" y="20472"/>
                  </a:lnTo>
                  <a:lnTo>
                    <a:pt x="88163" y="19024"/>
                  </a:lnTo>
                  <a:lnTo>
                    <a:pt x="88646" y="18592"/>
                  </a:lnTo>
                  <a:lnTo>
                    <a:pt x="88798" y="18542"/>
                  </a:lnTo>
                  <a:lnTo>
                    <a:pt x="88925" y="18491"/>
                  </a:lnTo>
                  <a:lnTo>
                    <a:pt x="89712" y="18491"/>
                  </a:lnTo>
                  <a:lnTo>
                    <a:pt x="90030" y="18630"/>
                  </a:lnTo>
                  <a:lnTo>
                    <a:pt x="90373" y="19177"/>
                  </a:lnTo>
                  <a:lnTo>
                    <a:pt x="90373" y="18021"/>
                  </a:lnTo>
                  <a:lnTo>
                    <a:pt x="89916" y="17818"/>
                  </a:lnTo>
                  <a:lnTo>
                    <a:pt x="89090" y="17805"/>
                  </a:lnTo>
                  <a:lnTo>
                    <a:pt x="88823" y="17856"/>
                  </a:lnTo>
                  <a:lnTo>
                    <a:pt x="88328" y="18097"/>
                  </a:lnTo>
                  <a:lnTo>
                    <a:pt x="88138" y="18262"/>
                  </a:lnTo>
                  <a:lnTo>
                    <a:pt x="87947" y="18542"/>
                  </a:lnTo>
                  <a:lnTo>
                    <a:pt x="88011" y="17640"/>
                  </a:lnTo>
                  <a:lnTo>
                    <a:pt x="88138" y="17221"/>
                  </a:lnTo>
                  <a:lnTo>
                    <a:pt x="88595" y="16510"/>
                  </a:lnTo>
                  <a:lnTo>
                    <a:pt x="88938" y="16294"/>
                  </a:lnTo>
                  <a:lnTo>
                    <a:pt x="89725" y="16294"/>
                  </a:lnTo>
                  <a:lnTo>
                    <a:pt x="89992" y="16421"/>
                  </a:lnTo>
                  <a:lnTo>
                    <a:pt x="90271" y="16802"/>
                  </a:lnTo>
                  <a:lnTo>
                    <a:pt x="90385" y="17221"/>
                  </a:lnTo>
                  <a:lnTo>
                    <a:pt x="91122" y="17221"/>
                  </a:lnTo>
                  <a:lnTo>
                    <a:pt x="90004" y="15633"/>
                  </a:lnTo>
                  <a:lnTo>
                    <a:pt x="88417" y="15633"/>
                  </a:lnTo>
                  <a:lnTo>
                    <a:pt x="87782" y="16141"/>
                  </a:lnTo>
                  <a:lnTo>
                    <a:pt x="87261" y="17640"/>
                  </a:lnTo>
                  <a:lnTo>
                    <a:pt x="87376" y="20726"/>
                  </a:lnTo>
                  <a:lnTo>
                    <a:pt x="88188" y="21564"/>
                  </a:lnTo>
                  <a:lnTo>
                    <a:pt x="88658" y="21780"/>
                  </a:lnTo>
                  <a:lnTo>
                    <a:pt x="89865" y="21780"/>
                  </a:lnTo>
                  <a:lnTo>
                    <a:pt x="90373" y="21564"/>
                  </a:lnTo>
                  <a:lnTo>
                    <a:pt x="90766" y="21107"/>
                  </a:lnTo>
                  <a:lnTo>
                    <a:pt x="91084" y="20726"/>
                  </a:lnTo>
                  <a:lnTo>
                    <a:pt x="91173" y="20472"/>
                  </a:lnTo>
                  <a:lnTo>
                    <a:pt x="91236" y="19024"/>
                  </a:lnTo>
                  <a:close/>
                </a:path>
                <a:path w="99060" h="70485">
                  <a:moveTo>
                    <a:pt x="92875" y="50012"/>
                  </a:moveTo>
                  <a:lnTo>
                    <a:pt x="91427" y="46405"/>
                  </a:lnTo>
                  <a:lnTo>
                    <a:pt x="90932" y="46405"/>
                  </a:lnTo>
                  <a:lnTo>
                    <a:pt x="91338" y="47180"/>
                  </a:lnTo>
                  <a:lnTo>
                    <a:pt x="91617" y="47764"/>
                  </a:lnTo>
                  <a:lnTo>
                    <a:pt x="91973" y="48844"/>
                  </a:lnTo>
                  <a:lnTo>
                    <a:pt x="92087" y="49580"/>
                  </a:lnTo>
                  <a:lnTo>
                    <a:pt x="92087" y="51181"/>
                  </a:lnTo>
                  <a:lnTo>
                    <a:pt x="91986" y="51879"/>
                  </a:lnTo>
                  <a:lnTo>
                    <a:pt x="91668" y="52870"/>
                  </a:lnTo>
                  <a:lnTo>
                    <a:pt x="91389" y="53505"/>
                  </a:lnTo>
                  <a:lnTo>
                    <a:pt x="90944" y="54356"/>
                  </a:lnTo>
                  <a:lnTo>
                    <a:pt x="91465" y="54356"/>
                  </a:lnTo>
                  <a:lnTo>
                    <a:pt x="91973" y="53555"/>
                  </a:lnTo>
                  <a:lnTo>
                    <a:pt x="92316" y="52946"/>
                  </a:lnTo>
                  <a:lnTo>
                    <a:pt x="92748" y="51892"/>
                  </a:lnTo>
                  <a:lnTo>
                    <a:pt x="92875" y="51155"/>
                  </a:lnTo>
                  <a:lnTo>
                    <a:pt x="92875" y="50012"/>
                  </a:lnTo>
                  <a:close/>
                </a:path>
                <a:path w="99060" h="70485">
                  <a:moveTo>
                    <a:pt x="95910" y="17513"/>
                  </a:moveTo>
                  <a:lnTo>
                    <a:pt x="95834" y="17106"/>
                  </a:lnTo>
                  <a:lnTo>
                    <a:pt x="95415" y="16332"/>
                  </a:lnTo>
                  <a:lnTo>
                    <a:pt x="95224" y="15976"/>
                  </a:lnTo>
                  <a:lnTo>
                    <a:pt x="95072" y="15900"/>
                  </a:lnTo>
                  <a:lnTo>
                    <a:pt x="95072" y="17437"/>
                  </a:lnTo>
                  <a:lnTo>
                    <a:pt x="94983" y="20332"/>
                  </a:lnTo>
                  <a:lnTo>
                    <a:pt x="94589" y="20929"/>
                  </a:lnTo>
                  <a:lnTo>
                    <a:pt x="94272" y="21107"/>
                  </a:lnTo>
                  <a:lnTo>
                    <a:pt x="93408" y="21107"/>
                  </a:lnTo>
                  <a:lnTo>
                    <a:pt x="93065" y="20828"/>
                  </a:lnTo>
                  <a:lnTo>
                    <a:pt x="92887" y="20332"/>
                  </a:lnTo>
                  <a:lnTo>
                    <a:pt x="92773" y="17373"/>
                  </a:lnTo>
                  <a:lnTo>
                    <a:pt x="93179" y="16548"/>
                  </a:lnTo>
                  <a:lnTo>
                    <a:pt x="93497" y="16332"/>
                  </a:lnTo>
                  <a:lnTo>
                    <a:pt x="94411" y="16332"/>
                  </a:lnTo>
                  <a:lnTo>
                    <a:pt x="94729" y="16548"/>
                  </a:lnTo>
                  <a:lnTo>
                    <a:pt x="95072" y="17437"/>
                  </a:lnTo>
                  <a:lnTo>
                    <a:pt x="95072" y="15900"/>
                  </a:lnTo>
                  <a:lnTo>
                    <a:pt x="94665" y="15671"/>
                  </a:lnTo>
                  <a:lnTo>
                    <a:pt x="93040" y="15671"/>
                  </a:lnTo>
                  <a:lnTo>
                    <a:pt x="92443" y="16116"/>
                  </a:lnTo>
                  <a:lnTo>
                    <a:pt x="91973" y="17437"/>
                  </a:lnTo>
                  <a:lnTo>
                    <a:pt x="91998" y="20332"/>
                  </a:lnTo>
                  <a:lnTo>
                    <a:pt x="92633" y="21475"/>
                  </a:lnTo>
                  <a:lnTo>
                    <a:pt x="93179" y="21780"/>
                  </a:lnTo>
                  <a:lnTo>
                    <a:pt x="94678" y="21780"/>
                  </a:lnTo>
                  <a:lnTo>
                    <a:pt x="95250" y="21399"/>
                  </a:lnTo>
                  <a:lnTo>
                    <a:pt x="95389" y="21107"/>
                  </a:lnTo>
                  <a:lnTo>
                    <a:pt x="95783" y="20243"/>
                  </a:lnTo>
                  <a:lnTo>
                    <a:pt x="95910" y="17513"/>
                  </a:lnTo>
                  <a:close/>
                </a:path>
                <a:path w="99060" h="70485">
                  <a:moveTo>
                    <a:pt x="98552" y="19024"/>
                  </a:moveTo>
                  <a:lnTo>
                    <a:pt x="97116" y="15405"/>
                  </a:lnTo>
                  <a:lnTo>
                    <a:pt x="96608" y="15405"/>
                  </a:lnTo>
                  <a:lnTo>
                    <a:pt x="97015" y="16179"/>
                  </a:lnTo>
                  <a:lnTo>
                    <a:pt x="97294" y="16776"/>
                  </a:lnTo>
                  <a:lnTo>
                    <a:pt x="97663" y="17843"/>
                  </a:lnTo>
                  <a:lnTo>
                    <a:pt x="97764" y="18580"/>
                  </a:lnTo>
                  <a:lnTo>
                    <a:pt x="97764" y="20193"/>
                  </a:lnTo>
                  <a:lnTo>
                    <a:pt x="97663" y="20891"/>
                  </a:lnTo>
                  <a:lnTo>
                    <a:pt x="97345" y="21869"/>
                  </a:lnTo>
                  <a:lnTo>
                    <a:pt x="97066" y="22504"/>
                  </a:lnTo>
                  <a:lnTo>
                    <a:pt x="96621" y="23368"/>
                  </a:lnTo>
                  <a:lnTo>
                    <a:pt x="97142" y="23368"/>
                  </a:lnTo>
                  <a:lnTo>
                    <a:pt x="97663" y="22555"/>
                  </a:lnTo>
                  <a:lnTo>
                    <a:pt x="98005" y="21945"/>
                  </a:lnTo>
                  <a:lnTo>
                    <a:pt x="98425" y="20891"/>
                  </a:lnTo>
                  <a:lnTo>
                    <a:pt x="98552" y="20154"/>
                  </a:lnTo>
                  <a:lnTo>
                    <a:pt x="98552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5829833" y="2478836"/>
              <a:ext cx="121920" cy="70485"/>
            </a:xfrm>
            <a:custGeom>
              <a:avLst/>
              <a:gdLst/>
              <a:ahLst/>
              <a:cxnLst/>
              <a:rect l="l" t="t" r="r" b="b"/>
              <a:pathLst>
                <a:path w="121920" h="70485">
                  <a:moveTo>
                    <a:pt x="1460" y="63754"/>
                  </a:moveTo>
                  <a:lnTo>
                    <a:pt x="711" y="63754"/>
                  </a:lnTo>
                  <a:lnTo>
                    <a:pt x="685" y="69176"/>
                  </a:lnTo>
                  <a:lnTo>
                    <a:pt x="546" y="69278"/>
                  </a:lnTo>
                  <a:lnTo>
                    <a:pt x="0" y="69316"/>
                  </a:lnTo>
                  <a:lnTo>
                    <a:pt x="0" y="69977"/>
                  </a:lnTo>
                  <a:lnTo>
                    <a:pt x="800" y="69989"/>
                  </a:lnTo>
                  <a:lnTo>
                    <a:pt x="1130" y="69850"/>
                  </a:lnTo>
                  <a:lnTo>
                    <a:pt x="1409" y="69418"/>
                  </a:lnTo>
                  <a:lnTo>
                    <a:pt x="1460" y="63754"/>
                  </a:lnTo>
                  <a:close/>
                </a:path>
                <a:path w="121920" h="70485">
                  <a:moveTo>
                    <a:pt x="1460" y="62077"/>
                  </a:moveTo>
                  <a:lnTo>
                    <a:pt x="711" y="62077"/>
                  </a:lnTo>
                  <a:lnTo>
                    <a:pt x="711" y="62941"/>
                  </a:lnTo>
                  <a:lnTo>
                    <a:pt x="1460" y="62941"/>
                  </a:lnTo>
                  <a:lnTo>
                    <a:pt x="1460" y="62077"/>
                  </a:lnTo>
                  <a:close/>
                </a:path>
                <a:path w="121920" h="70485">
                  <a:moveTo>
                    <a:pt x="1460" y="48260"/>
                  </a:moveTo>
                  <a:lnTo>
                    <a:pt x="711" y="48260"/>
                  </a:lnTo>
                  <a:lnTo>
                    <a:pt x="685" y="53682"/>
                  </a:lnTo>
                  <a:lnTo>
                    <a:pt x="546" y="53784"/>
                  </a:lnTo>
                  <a:lnTo>
                    <a:pt x="0" y="53822"/>
                  </a:lnTo>
                  <a:lnTo>
                    <a:pt x="0" y="54470"/>
                  </a:lnTo>
                  <a:lnTo>
                    <a:pt x="800" y="54495"/>
                  </a:lnTo>
                  <a:lnTo>
                    <a:pt x="1130" y="54356"/>
                  </a:lnTo>
                  <a:lnTo>
                    <a:pt x="1409" y="53924"/>
                  </a:lnTo>
                  <a:lnTo>
                    <a:pt x="1460" y="48260"/>
                  </a:lnTo>
                  <a:close/>
                </a:path>
                <a:path w="121920" h="70485">
                  <a:moveTo>
                    <a:pt x="1460" y="46583"/>
                  </a:moveTo>
                  <a:lnTo>
                    <a:pt x="711" y="46583"/>
                  </a:lnTo>
                  <a:lnTo>
                    <a:pt x="711" y="47447"/>
                  </a:lnTo>
                  <a:lnTo>
                    <a:pt x="1460" y="47447"/>
                  </a:lnTo>
                  <a:lnTo>
                    <a:pt x="1460" y="46583"/>
                  </a:lnTo>
                  <a:close/>
                </a:path>
                <a:path w="121920" h="70485">
                  <a:moveTo>
                    <a:pt x="1460" y="32766"/>
                  </a:moveTo>
                  <a:lnTo>
                    <a:pt x="711" y="32766"/>
                  </a:lnTo>
                  <a:lnTo>
                    <a:pt x="685" y="38188"/>
                  </a:lnTo>
                  <a:lnTo>
                    <a:pt x="546" y="38290"/>
                  </a:lnTo>
                  <a:lnTo>
                    <a:pt x="0" y="38328"/>
                  </a:lnTo>
                  <a:lnTo>
                    <a:pt x="0" y="38989"/>
                  </a:lnTo>
                  <a:lnTo>
                    <a:pt x="800" y="39001"/>
                  </a:lnTo>
                  <a:lnTo>
                    <a:pt x="1130" y="38862"/>
                  </a:lnTo>
                  <a:lnTo>
                    <a:pt x="1409" y="38430"/>
                  </a:lnTo>
                  <a:lnTo>
                    <a:pt x="1460" y="32766"/>
                  </a:lnTo>
                  <a:close/>
                </a:path>
                <a:path w="121920" h="70485">
                  <a:moveTo>
                    <a:pt x="1460" y="31089"/>
                  </a:moveTo>
                  <a:lnTo>
                    <a:pt x="711" y="31089"/>
                  </a:lnTo>
                  <a:lnTo>
                    <a:pt x="711" y="31953"/>
                  </a:lnTo>
                  <a:lnTo>
                    <a:pt x="1460" y="31953"/>
                  </a:lnTo>
                  <a:lnTo>
                    <a:pt x="1460" y="31089"/>
                  </a:lnTo>
                  <a:close/>
                </a:path>
                <a:path w="121920" h="70485">
                  <a:moveTo>
                    <a:pt x="1460" y="17272"/>
                  </a:moveTo>
                  <a:lnTo>
                    <a:pt x="711" y="17272"/>
                  </a:lnTo>
                  <a:lnTo>
                    <a:pt x="685" y="22694"/>
                  </a:lnTo>
                  <a:lnTo>
                    <a:pt x="546" y="22796"/>
                  </a:lnTo>
                  <a:lnTo>
                    <a:pt x="0" y="22834"/>
                  </a:lnTo>
                  <a:lnTo>
                    <a:pt x="0" y="23482"/>
                  </a:lnTo>
                  <a:lnTo>
                    <a:pt x="800" y="23507"/>
                  </a:lnTo>
                  <a:lnTo>
                    <a:pt x="1130" y="23368"/>
                  </a:lnTo>
                  <a:lnTo>
                    <a:pt x="1409" y="22936"/>
                  </a:lnTo>
                  <a:lnTo>
                    <a:pt x="1460" y="17272"/>
                  </a:lnTo>
                  <a:close/>
                </a:path>
                <a:path w="121920" h="70485">
                  <a:moveTo>
                    <a:pt x="1460" y="15595"/>
                  </a:moveTo>
                  <a:lnTo>
                    <a:pt x="711" y="15595"/>
                  </a:lnTo>
                  <a:lnTo>
                    <a:pt x="711" y="16459"/>
                  </a:lnTo>
                  <a:lnTo>
                    <a:pt x="1460" y="16459"/>
                  </a:lnTo>
                  <a:lnTo>
                    <a:pt x="1460" y="15595"/>
                  </a:lnTo>
                  <a:close/>
                </a:path>
                <a:path w="121920" h="70485">
                  <a:moveTo>
                    <a:pt x="6464" y="65125"/>
                  </a:moveTo>
                  <a:lnTo>
                    <a:pt x="6261" y="64566"/>
                  </a:lnTo>
                  <a:lnTo>
                    <a:pt x="5943" y="64262"/>
                  </a:lnTo>
                  <a:lnTo>
                    <a:pt x="5600" y="63944"/>
                  </a:lnTo>
                  <a:lnTo>
                    <a:pt x="5600" y="65125"/>
                  </a:lnTo>
                  <a:lnTo>
                    <a:pt x="5511" y="66916"/>
                  </a:lnTo>
                  <a:lnTo>
                    <a:pt x="5219" y="67525"/>
                  </a:lnTo>
                  <a:lnTo>
                    <a:pt x="4876" y="67716"/>
                  </a:lnTo>
                  <a:lnTo>
                    <a:pt x="3924" y="67716"/>
                  </a:lnTo>
                  <a:lnTo>
                    <a:pt x="3594" y="67551"/>
                  </a:lnTo>
                  <a:lnTo>
                    <a:pt x="3175" y="66916"/>
                  </a:lnTo>
                  <a:lnTo>
                    <a:pt x="3187" y="65125"/>
                  </a:lnTo>
                  <a:lnTo>
                    <a:pt x="3594" y="64439"/>
                  </a:lnTo>
                  <a:lnTo>
                    <a:pt x="3924" y="64262"/>
                  </a:lnTo>
                  <a:lnTo>
                    <a:pt x="4902" y="64262"/>
                  </a:lnTo>
                  <a:lnTo>
                    <a:pt x="5207" y="64439"/>
                  </a:lnTo>
                  <a:lnTo>
                    <a:pt x="5308" y="64566"/>
                  </a:lnTo>
                  <a:lnTo>
                    <a:pt x="5600" y="65125"/>
                  </a:lnTo>
                  <a:lnTo>
                    <a:pt x="5600" y="63944"/>
                  </a:lnTo>
                  <a:lnTo>
                    <a:pt x="5461" y="63804"/>
                  </a:lnTo>
                  <a:lnTo>
                    <a:pt x="4978" y="63614"/>
                  </a:lnTo>
                  <a:lnTo>
                    <a:pt x="3771" y="63614"/>
                  </a:lnTo>
                  <a:lnTo>
                    <a:pt x="3251" y="63830"/>
                  </a:lnTo>
                  <a:lnTo>
                    <a:pt x="2501" y="64719"/>
                  </a:lnTo>
                  <a:lnTo>
                    <a:pt x="2362" y="65125"/>
                  </a:lnTo>
                  <a:lnTo>
                    <a:pt x="2489" y="67322"/>
                  </a:lnTo>
                  <a:lnTo>
                    <a:pt x="3213" y="68148"/>
                  </a:lnTo>
                  <a:lnTo>
                    <a:pt x="3695" y="68351"/>
                  </a:lnTo>
                  <a:lnTo>
                    <a:pt x="5041" y="68351"/>
                  </a:lnTo>
                  <a:lnTo>
                    <a:pt x="5588" y="68122"/>
                  </a:lnTo>
                  <a:lnTo>
                    <a:pt x="5892" y="67716"/>
                  </a:lnTo>
                  <a:lnTo>
                    <a:pt x="6286" y="67183"/>
                  </a:lnTo>
                  <a:lnTo>
                    <a:pt x="6362" y="66916"/>
                  </a:lnTo>
                  <a:lnTo>
                    <a:pt x="6464" y="65125"/>
                  </a:lnTo>
                  <a:close/>
                </a:path>
                <a:path w="121920" h="70485">
                  <a:moveTo>
                    <a:pt x="6464" y="49631"/>
                  </a:moveTo>
                  <a:lnTo>
                    <a:pt x="6261" y="49072"/>
                  </a:lnTo>
                  <a:lnTo>
                    <a:pt x="5943" y="48768"/>
                  </a:lnTo>
                  <a:lnTo>
                    <a:pt x="5600" y="48437"/>
                  </a:lnTo>
                  <a:lnTo>
                    <a:pt x="5600" y="49631"/>
                  </a:lnTo>
                  <a:lnTo>
                    <a:pt x="5511" y="51422"/>
                  </a:lnTo>
                  <a:lnTo>
                    <a:pt x="5219" y="52019"/>
                  </a:lnTo>
                  <a:lnTo>
                    <a:pt x="4876" y="52222"/>
                  </a:lnTo>
                  <a:lnTo>
                    <a:pt x="3924" y="52222"/>
                  </a:lnTo>
                  <a:lnTo>
                    <a:pt x="3594" y="52057"/>
                  </a:lnTo>
                  <a:lnTo>
                    <a:pt x="3175" y="51422"/>
                  </a:lnTo>
                  <a:lnTo>
                    <a:pt x="3187" y="49631"/>
                  </a:lnTo>
                  <a:lnTo>
                    <a:pt x="5600" y="49631"/>
                  </a:lnTo>
                  <a:lnTo>
                    <a:pt x="5600" y="48437"/>
                  </a:lnTo>
                  <a:lnTo>
                    <a:pt x="5461" y="48298"/>
                  </a:lnTo>
                  <a:lnTo>
                    <a:pt x="4978" y="48107"/>
                  </a:lnTo>
                  <a:lnTo>
                    <a:pt x="3771" y="48107"/>
                  </a:lnTo>
                  <a:lnTo>
                    <a:pt x="3251" y="48336"/>
                  </a:lnTo>
                  <a:lnTo>
                    <a:pt x="2501" y="49225"/>
                  </a:lnTo>
                  <a:lnTo>
                    <a:pt x="2362" y="49631"/>
                  </a:lnTo>
                  <a:lnTo>
                    <a:pt x="2489" y="51816"/>
                  </a:lnTo>
                  <a:lnTo>
                    <a:pt x="3213" y="52654"/>
                  </a:lnTo>
                  <a:lnTo>
                    <a:pt x="3695" y="52857"/>
                  </a:lnTo>
                  <a:lnTo>
                    <a:pt x="5041" y="52857"/>
                  </a:lnTo>
                  <a:lnTo>
                    <a:pt x="5588" y="52628"/>
                  </a:lnTo>
                  <a:lnTo>
                    <a:pt x="5892" y="52222"/>
                  </a:lnTo>
                  <a:lnTo>
                    <a:pt x="6286" y="51689"/>
                  </a:lnTo>
                  <a:lnTo>
                    <a:pt x="6362" y="51422"/>
                  </a:lnTo>
                  <a:lnTo>
                    <a:pt x="6464" y="49631"/>
                  </a:lnTo>
                  <a:close/>
                </a:path>
                <a:path w="121920" h="70485">
                  <a:moveTo>
                    <a:pt x="6464" y="34137"/>
                  </a:moveTo>
                  <a:lnTo>
                    <a:pt x="6261" y="33578"/>
                  </a:lnTo>
                  <a:lnTo>
                    <a:pt x="5943" y="33274"/>
                  </a:lnTo>
                  <a:lnTo>
                    <a:pt x="5600" y="32956"/>
                  </a:lnTo>
                  <a:lnTo>
                    <a:pt x="5600" y="34137"/>
                  </a:lnTo>
                  <a:lnTo>
                    <a:pt x="5511" y="35928"/>
                  </a:lnTo>
                  <a:lnTo>
                    <a:pt x="5219" y="36537"/>
                  </a:lnTo>
                  <a:lnTo>
                    <a:pt x="4876" y="36728"/>
                  </a:lnTo>
                  <a:lnTo>
                    <a:pt x="3924" y="36728"/>
                  </a:lnTo>
                  <a:lnTo>
                    <a:pt x="3594" y="36563"/>
                  </a:lnTo>
                  <a:lnTo>
                    <a:pt x="3175" y="35928"/>
                  </a:lnTo>
                  <a:lnTo>
                    <a:pt x="3187" y="34137"/>
                  </a:lnTo>
                  <a:lnTo>
                    <a:pt x="3594" y="33451"/>
                  </a:lnTo>
                  <a:lnTo>
                    <a:pt x="3924" y="33274"/>
                  </a:lnTo>
                  <a:lnTo>
                    <a:pt x="4902" y="33274"/>
                  </a:lnTo>
                  <a:lnTo>
                    <a:pt x="5207" y="33451"/>
                  </a:lnTo>
                  <a:lnTo>
                    <a:pt x="5308" y="33578"/>
                  </a:lnTo>
                  <a:lnTo>
                    <a:pt x="5600" y="34137"/>
                  </a:lnTo>
                  <a:lnTo>
                    <a:pt x="5600" y="32956"/>
                  </a:lnTo>
                  <a:lnTo>
                    <a:pt x="5461" y="32816"/>
                  </a:lnTo>
                  <a:lnTo>
                    <a:pt x="4978" y="32613"/>
                  </a:lnTo>
                  <a:lnTo>
                    <a:pt x="3771" y="32613"/>
                  </a:lnTo>
                  <a:lnTo>
                    <a:pt x="3251" y="32842"/>
                  </a:lnTo>
                  <a:lnTo>
                    <a:pt x="2501" y="33731"/>
                  </a:lnTo>
                  <a:lnTo>
                    <a:pt x="2362" y="34137"/>
                  </a:lnTo>
                  <a:lnTo>
                    <a:pt x="2489" y="36334"/>
                  </a:lnTo>
                  <a:lnTo>
                    <a:pt x="3213" y="37160"/>
                  </a:lnTo>
                  <a:lnTo>
                    <a:pt x="3695" y="37363"/>
                  </a:lnTo>
                  <a:lnTo>
                    <a:pt x="5041" y="37363"/>
                  </a:lnTo>
                  <a:lnTo>
                    <a:pt x="5588" y="37134"/>
                  </a:lnTo>
                  <a:lnTo>
                    <a:pt x="5892" y="36728"/>
                  </a:lnTo>
                  <a:lnTo>
                    <a:pt x="6286" y="36195"/>
                  </a:lnTo>
                  <a:lnTo>
                    <a:pt x="6362" y="35928"/>
                  </a:lnTo>
                  <a:lnTo>
                    <a:pt x="6464" y="34137"/>
                  </a:lnTo>
                  <a:close/>
                </a:path>
                <a:path w="121920" h="70485">
                  <a:moveTo>
                    <a:pt x="6464" y="18643"/>
                  </a:moveTo>
                  <a:lnTo>
                    <a:pt x="6261" y="18072"/>
                  </a:lnTo>
                  <a:lnTo>
                    <a:pt x="5943" y="17767"/>
                  </a:lnTo>
                  <a:lnTo>
                    <a:pt x="5600" y="17449"/>
                  </a:lnTo>
                  <a:lnTo>
                    <a:pt x="5600" y="18643"/>
                  </a:lnTo>
                  <a:lnTo>
                    <a:pt x="5511" y="20434"/>
                  </a:lnTo>
                  <a:lnTo>
                    <a:pt x="5219" y="21031"/>
                  </a:lnTo>
                  <a:lnTo>
                    <a:pt x="4876" y="21221"/>
                  </a:lnTo>
                  <a:lnTo>
                    <a:pt x="3924" y="21221"/>
                  </a:lnTo>
                  <a:lnTo>
                    <a:pt x="3594" y="21069"/>
                  </a:lnTo>
                  <a:lnTo>
                    <a:pt x="3175" y="20434"/>
                  </a:lnTo>
                  <a:lnTo>
                    <a:pt x="3187" y="18643"/>
                  </a:lnTo>
                  <a:lnTo>
                    <a:pt x="3594" y="17945"/>
                  </a:lnTo>
                  <a:lnTo>
                    <a:pt x="3924" y="17767"/>
                  </a:lnTo>
                  <a:lnTo>
                    <a:pt x="4902" y="17767"/>
                  </a:lnTo>
                  <a:lnTo>
                    <a:pt x="5207" y="17945"/>
                  </a:lnTo>
                  <a:lnTo>
                    <a:pt x="5308" y="18072"/>
                  </a:lnTo>
                  <a:lnTo>
                    <a:pt x="5600" y="18643"/>
                  </a:lnTo>
                  <a:lnTo>
                    <a:pt x="5600" y="17449"/>
                  </a:lnTo>
                  <a:lnTo>
                    <a:pt x="5461" y="17310"/>
                  </a:lnTo>
                  <a:lnTo>
                    <a:pt x="4978" y="17119"/>
                  </a:lnTo>
                  <a:lnTo>
                    <a:pt x="3771" y="17119"/>
                  </a:lnTo>
                  <a:lnTo>
                    <a:pt x="3251" y="17348"/>
                  </a:lnTo>
                  <a:lnTo>
                    <a:pt x="2501" y="18237"/>
                  </a:lnTo>
                  <a:lnTo>
                    <a:pt x="2362" y="18643"/>
                  </a:lnTo>
                  <a:lnTo>
                    <a:pt x="2489" y="20828"/>
                  </a:lnTo>
                  <a:lnTo>
                    <a:pt x="3213" y="21666"/>
                  </a:lnTo>
                  <a:lnTo>
                    <a:pt x="3695" y="21869"/>
                  </a:lnTo>
                  <a:lnTo>
                    <a:pt x="5041" y="21869"/>
                  </a:lnTo>
                  <a:lnTo>
                    <a:pt x="5588" y="21640"/>
                  </a:lnTo>
                  <a:lnTo>
                    <a:pt x="5892" y="21221"/>
                  </a:lnTo>
                  <a:lnTo>
                    <a:pt x="6286" y="20701"/>
                  </a:lnTo>
                  <a:lnTo>
                    <a:pt x="6362" y="20434"/>
                  </a:lnTo>
                  <a:lnTo>
                    <a:pt x="6464" y="18643"/>
                  </a:lnTo>
                  <a:close/>
                </a:path>
                <a:path w="121920" h="70485">
                  <a:moveTo>
                    <a:pt x="11150" y="64922"/>
                  </a:moveTo>
                  <a:lnTo>
                    <a:pt x="11049" y="64579"/>
                  </a:lnTo>
                  <a:lnTo>
                    <a:pt x="10782" y="64287"/>
                  </a:lnTo>
                  <a:lnTo>
                    <a:pt x="10363" y="63842"/>
                  </a:lnTo>
                  <a:lnTo>
                    <a:pt x="10363" y="65138"/>
                  </a:lnTo>
                  <a:lnTo>
                    <a:pt x="10350" y="66865"/>
                  </a:lnTo>
                  <a:lnTo>
                    <a:pt x="9944" y="67513"/>
                  </a:lnTo>
                  <a:lnTo>
                    <a:pt x="9639" y="67678"/>
                  </a:lnTo>
                  <a:lnTo>
                    <a:pt x="8699" y="67678"/>
                  </a:lnTo>
                  <a:lnTo>
                    <a:pt x="8331" y="67437"/>
                  </a:lnTo>
                  <a:lnTo>
                    <a:pt x="8102" y="66865"/>
                  </a:lnTo>
                  <a:lnTo>
                    <a:pt x="8039" y="65138"/>
                  </a:lnTo>
                  <a:lnTo>
                    <a:pt x="8102" y="64922"/>
                  </a:lnTo>
                  <a:lnTo>
                    <a:pt x="8623" y="64414"/>
                  </a:lnTo>
                  <a:lnTo>
                    <a:pt x="8915" y="64287"/>
                  </a:lnTo>
                  <a:lnTo>
                    <a:pt x="9652" y="64287"/>
                  </a:lnTo>
                  <a:lnTo>
                    <a:pt x="9944" y="64452"/>
                  </a:lnTo>
                  <a:lnTo>
                    <a:pt x="10261" y="64922"/>
                  </a:lnTo>
                  <a:lnTo>
                    <a:pt x="10363" y="65138"/>
                  </a:lnTo>
                  <a:lnTo>
                    <a:pt x="10363" y="63842"/>
                  </a:lnTo>
                  <a:lnTo>
                    <a:pt x="9906" y="63614"/>
                  </a:lnTo>
                  <a:lnTo>
                    <a:pt x="9080" y="63614"/>
                  </a:lnTo>
                  <a:lnTo>
                    <a:pt x="8839" y="63677"/>
                  </a:lnTo>
                  <a:lnTo>
                    <a:pt x="8382" y="63906"/>
                  </a:lnTo>
                  <a:lnTo>
                    <a:pt x="8178" y="64058"/>
                  </a:lnTo>
                  <a:lnTo>
                    <a:pt x="8013" y="64274"/>
                  </a:lnTo>
                  <a:lnTo>
                    <a:pt x="8013" y="62064"/>
                  </a:lnTo>
                  <a:lnTo>
                    <a:pt x="7289" y="62064"/>
                  </a:lnTo>
                  <a:lnTo>
                    <a:pt x="7289" y="68199"/>
                  </a:lnTo>
                  <a:lnTo>
                    <a:pt x="7975" y="68199"/>
                  </a:lnTo>
                  <a:lnTo>
                    <a:pt x="7975" y="67627"/>
                  </a:lnTo>
                  <a:lnTo>
                    <a:pt x="8140" y="67830"/>
                  </a:lnTo>
                  <a:lnTo>
                    <a:pt x="8293" y="67995"/>
                  </a:lnTo>
                  <a:lnTo>
                    <a:pt x="8661" y="68249"/>
                  </a:lnTo>
                  <a:lnTo>
                    <a:pt x="8940" y="68338"/>
                  </a:lnTo>
                  <a:lnTo>
                    <a:pt x="9893" y="68338"/>
                  </a:lnTo>
                  <a:lnTo>
                    <a:pt x="10363" y="68110"/>
                  </a:lnTo>
                  <a:lnTo>
                    <a:pt x="10668" y="67678"/>
                  </a:lnTo>
                  <a:lnTo>
                    <a:pt x="11023" y="67195"/>
                  </a:lnTo>
                  <a:lnTo>
                    <a:pt x="11150" y="64922"/>
                  </a:lnTo>
                  <a:close/>
                </a:path>
                <a:path w="121920" h="70485">
                  <a:moveTo>
                    <a:pt x="11150" y="49428"/>
                  </a:moveTo>
                  <a:lnTo>
                    <a:pt x="11049" y="49072"/>
                  </a:lnTo>
                  <a:lnTo>
                    <a:pt x="10782" y="48793"/>
                  </a:lnTo>
                  <a:lnTo>
                    <a:pt x="10363" y="48336"/>
                  </a:lnTo>
                  <a:lnTo>
                    <a:pt x="10363" y="49644"/>
                  </a:lnTo>
                  <a:lnTo>
                    <a:pt x="10350" y="51371"/>
                  </a:lnTo>
                  <a:lnTo>
                    <a:pt x="9944" y="52019"/>
                  </a:lnTo>
                  <a:lnTo>
                    <a:pt x="9639" y="52184"/>
                  </a:lnTo>
                  <a:lnTo>
                    <a:pt x="8699" y="52184"/>
                  </a:lnTo>
                  <a:lnTo>
                    <a:pt x="8331" y="51930"/>
                  </a:lnTo>
                  <a:lnTo>
                    <a:pt x="8102" y="51371"/>
                  </a:lnTo>
                  <a:lnTo>
                    <a:pt x="8039" y="49644"/>
                  </a:lnTo>
                  <a:lnTo>
                    <a:pt x="8102" y="49428"/>
                  </a:lnTo>
                  <a:lnTo>
                    <a:pt x="8623" y="48920"/>
                  </a:lnTo>
                  <a:lnTo>
                    <a:pt x="8915" y="48793"/>
                  </a:lnTo>
                  <a:lnTo>
                    <a:pt x="9652" y="48793"/>
                  </a:lnTo>
                  <a:lnTo>
                    <a:pt x="9944" y="48945"/>
                  </a:lnTo>
                  <a:lnTo>
                    <a:pt x="10261" y="49428"/>
                  </a:lnTo>
                  <a:lnTo>
                    <a:pt x="10363" y="49644"/>
                  </a:lnTo>
                  <a:lnTo>
                    <a:pt x="10363" y="48336"/>
                  </a:lnTo>
                  <a:lnTo>
                    <a:pt x="9906" y="48120"/>
                  </a:lnTo>
                  <a:lnTo>
                    <a:pt x="9080" y="48120"/>
                  </a:lnTo>
                  <a:lnTo>
                    <a:pt x="8839" y="48183"/>
                  </a:lnTo>
                  <a:lnTo>
                    <a:pt x="8382" y="48399"/>
                  </a:lnTo>
                  <a:lnTo>
                    <a:pt x="8178" y="48564"/>
                  </a:lnTo>
                  <a:lnTo>
                    <a:pt x="8013" y="48780"/>
                  </a:lnTo>
                  <a:lnTo>
                    <a:pt x="8013" y="46558"/>
                  </a:lnTo>
                  <a:lnTo>
                    <a:pt x="7289" y="46558"/>
                  </a:lnTo>
                  <a:lnTo>
                    <a:pt x="7289" y="52692"/>
                  </a:lnTo>
                  <a:lnTo>
                    <a:pt x="7975" y="52692"/>
                  </a:lnTo>
                  <a:lnTo>
                    <a:pt x="7975" y="52120"/>
                  </a:lnTo>
                  <a:lnTo>
                    <a:pt x="8140" y="52336"/>
                  </a:lnTo>
                  <a:lnTo>
                    <a:pt x="8293" y="52489"/>
                  </a:lnTo>
                  <a:lnTo>
                    <a:pt x="8661" y="52755"/>
                  </a:lnTo>
                  <a:lnTo>
                    <a:pt x="8940" y="52844"/>
                  </a:lnTo>
                  <a:lnTo>
                    <a:pt x="9893" y="52844"/>
                  </a:lnTo>
                  <a:lnTo>
                    <a:pt x="10363" y="52603"/>
                  </a:lnTo>
                  <a:lnTo>
                    <a:pt x="10668" y="52184"/>
                  </a:lnTo>
                  <a:lnTo>
                    <a:pt x="11023" y="51689"/>
                  </a:lnTo>
                  <a:lnTo>
                    <a:pt x="11150" y="49428"/>
                  </a:lnTo>
                  <a:close/>
                </a:path>
                <a:path w="121920" h="70485">
                  <a:moveTo>
                    <a:pt x="11150" y="33934"/>
                  </a:moveTo>
                  <a:lnTo>
                    <a:pt x="11049" y="33591"/>
                  </a:lnTo>
                  <a:lnTo>
                    <a:pt x="10782" y="33299"/>
                  </a:lnTo>
                  <a:lnTo>
                    <a:pt x="10363" y="32842"/>
                  </a:lnTo>
                  <a:lnTo>
                    <a:pt x="10363" y="34150"/>
                  </a:lnTo>
                  <a:lnTo>
                    <a:pt x="10350" y="35877"/>
                  </a:lnTo>
                  <a:lnTo>
                    <a:pt x="9944" y="36525"/>
                  </a:lnTo>
                  <a:lnTo>
                    <a:pt x="9639" y="36690"/>
                  </a:lnTo>
                  <a:lnTo>
                    <a:pt x="8699" y="36690"/>
                  </a:lnTo>
                  <a:lnTo>
                    <a:pt x="8331" y="36436"/>
                  </a:lnTo>
                  <a:lnTo>
                    <a:pt x="8102" y="35877"/>
                  </a:lnTo>
                  <a:lnTo>
                    <a:pt x="8039" y="34150"/>
                  </a:lnTo>
                  <a:lnTo>
                    <a:pt x="8102" y="33934"/>
                  </a:lnTo>
                  <a:lnTo>
                    <a:pt x="10363" y="34150"/>
                  </a:lnTo>
                  <a:lnTo>
                    <a:pt x="10363" y="32842"/>
                  </a:lnTo>
                  <a:lnTo>
                    <a:pt x="9906" y="32626"/>
                  </a:lnTo>
                  <a:lnTo>
                    <a:pt x="9080" y="32626"/>
                  </a:lnTo>
                  <a:lnTo>
                    <a:pt x="8839" y="32689"/>
                  </a:lnTo>
                  <a:lnTo>
                    <a:pt x="8382" y="32918"/>
                  </a:lnTo>
                  <a:lnTo>
                    <a:pt x="8178" y="33070"/>
                  </a:lnTo>
                  <a:lnTo>
                    <a:pt x="8013" y="33286"/>
                  </a:lnTo>
                  <a:lnTo>
                    <a:pt x="8013" y="31076"/>
                  </a:lnTo>
                  <a:lnTo>
                    <a:pt x="7289" y="31076"/>
                  </a:lnTo>
                  <a:lnTo>
                    <a:pt x="7289" y="37211"/>
                  </a:lnTo>
                  <a:lnTo>
                    <a:pt x="7975" y="37211"/>
                  </a:lnTo>
                  <a:lnTo>
                    <a:pt x="7975" y="36639"/>
                  </a:lnTo>
                  <a:lnTo>
                    <a:pt x="8140" y="36842"/>
                  </a:lnTo>
                  <a:lnTo>
                    <a:pt x="8293" y="37007"/>
                  </a:lnTo>
                  <a:lnTo>
                    <a:pt x="8661" y="37261"/>
                  </a:lnTo>
                  <a:lnTo>
                    <a:pt x="8940" y="37350"/>
                  </a:lnTo>
                  <a:lnTo>
                    <a:pt x="9893" y="37350"/>
                  </a:lnTo>
                  <a:lnTo>
                    <a:pt x="10363" y="37109"/>
                  </a:lnTo>
                  <a:lnTo>
                    <a:pt x="10668" y="36690"/>
                  </a:lnTo>
                  <a:lnTo>
                    <a:pt x="11023" y="36207"/>
                  </a:lnTo>
                  <a:lnTo>
                    <a:pt x="11150" y="33934"/>
                  </a:lnTo>
                  <a:close/>
                </a:path>
                <a:path w="121920" h="70485">
                  <a:moveTo>
                    <a:pt x="11150" y="18440"/>
                  </a:moveTo>
                  <a:lnTo>
                    <a:pt x="11049" y="18084"/>
                  </a:lnTo>
                  <a:lnTo>
                    <a:pt x="10782" y="17805"/>
                  </a:lnTo>
                  <a:lnTo>
                    <a:pt x="10363" y="17348"/>
                  </a:lnTo>
                  <a:lnTo>
                    <a:pt x="10363" y="18643"/>
                  </a:lnTo>
                  <a:lnTo>
                    <a:pt x="10350" y="20383"/>
                  </a:lnTo>
                  <a:lnTo>
                    <a:pt x="9944" y="21018"/>
                  </a:lnTo>
                  <a:lnTo>
                    <a:pt x="9639" y="21196"/>
                  </a:lnTo>
                  <a:lnTo>
                    <a:pt x="8699" y="21196"/>
                  </a:lnTo>
                  <a:lnTo>
                    <a:pt x="8331" y="20942"/>
                  </a:lnTo>
                  <a:lnTo>
                    <a:pt x="8102" y="20383"/>
                  </a:lnTo>
                  <a:lnTo>
                    <a:pt x="8039" y="18643"/>
                  </a:lnTo>
                  <a:lnTo>
                    <a:pt x="8102" y="18440"/>
                  </a:lnTo>
                  <a:lnTo>
                    <a:pt x="8623" y="17932"/>
                  </a:lnTo>
                  <a:lnTo>
                    <a:pt x="8915" y="17805"/>
                  </a:lnTo>
                  <a:lnTo>
                    <a:pt x="9652" y="17805"/>
                  </a:lnTo>
                  <a:lnTo>
                    <a:pt x="9944" y="17957"/>
                  </a:lnTo>
                  <a:lnTo>
                    <a:pt x="10261" y="18440"/>
                  </a:lnTo>
                  <a:lnTo>
                    <a:pt x="10363" y="18643"/>
                  </a:lnTo>
                  <a:lnTo>
                    <a:pt x="10363" y="17348"/>
                  </a:lnTo>
                  <a:lnTo>
                    <a:pt x="9906" y="17132"/>
                  </a:lnTo>
                  <a:lnTo>
                    <a:pt x="9080" y="17132"/>
                  </a:lnTo>
                  <a:lnTo>
                    <a:pt x="8839" y="17195"/>
                  </a:lnTo>
                  <a:lnTo>
                    <a:pt x="8382" y="17411"/>
                  </a:lnTo>
                  <a:lnTo>
                    <a:pt x="8178" y="17576"/>
                  </a:lnTo>
                  <a:lnTo>
                    <a:pt x="8013" y="17792"/>
                  </a:lnTo>
                  <a:lnTo>
                    <a:pt x="8013" y="15570"/>
                  </a:lnTo>
                  <a:lnTo>
                    <a:pt x="7289" y="15570"/>
                  </a:lnTo>
                  <a:lnTo>
                    <a:pt x="7289" y="21704"/>
                  </a:lnTo>
                  <a:lnTo>
                    <a:pt x="7975" y="21704"/>
                  </a:lnTo>
                  <a:lnTo>
                    <a:pt x="7975" y="21132"/>
                  </a:lnTo>
                  <a:lnTo>
                    <a:pt x="8140" y="21348"/>
                  </a:lnTo>
                  <a:lnTo>
                    <a:pt x="8293" y="21501"/>
                  </a:lnTo>
                  <a:lnTo>
                    <a:pt x="8661" y="21767"/>
                  </a:lnTo>
                  <a:lnTo>
                    <a:pt x="8940" y="21856"/>
                  </a:lnTo>
                  <a:lnTo>
                    <a:pt x="9893" y="21856"/>
                  </a:lnTo>
                  <a:lnTo>
                    <a:pt x="10363" y="21615"/>
                  </a:lnTo>
                  <a:lnTo>
                    <a:pt x="10668" y="21196"/>
                  </a:lnTo>
                  <a:lnTo>
                    <a:pt x="11023" y="20701"/>
                  </a:lnTo>
                  <a:lnTo>
                    <a:pt x="11150" y="18440"/>
                  </a:lnTo>
                  <a:close/>
                </a:path>
                <a:path w="121920" h="70485">
                  <a:moveTo>
                    <a:pt x="16281" y="68846"/>
                  </a:moveTo>
                  <a:lnTo>
                    <a:pt x="11544" y="68846"/>
                  </a:lnTo>
                  <a:lnTo>
                    <a:pt x="11544" y="69265"/>
                  </a:lnTo>
                  <a:lnTo>
                    <a:pt x="16281" y="69265"/>
                  </a:lnTo>
                  <a:lnTo>
                    <a:pt x="16281" y="68846"/>
                  </a:lnTo>
                  <a:close/>
                </a:path>
                <a:path w="121920" h="70485">
                  <a:moveTo>
                    <a:pt x="16281" y="53340"/>
                  </a:moveTo>
                  <a:lnTo>
                    <a:pt x="11544" y="53340"/>
                  </a:lnTo>
                  <a:lnTo>
                    <a:pt x="11544" y="53759"/>
                  </a:lnTo>
                  <a:lnTo>
                    <a:pt x="16281" y="53759"/>
                  </a:lnTo>
                  <a:lnTo>
                    <a:pt x="16281" y="53340"/>
                  </a:lnTo>
                  <a:close/>
                </a:path>
                <a:path w="121920" h="70485">
                  <a:moveTo>
                    <a:pt x="16281" y="37846"/>
                  </a:moveTo>
                  <a:lnTo>
                    <a:pt x="11544" y="37846"/>
                  </a:lnTo>
                  <a:lnTo>
                    <a:pt x="11544" y="38277"/>
                  </a:lnTo>
                  <a:lnTo>
                    <a:pt x="16281" y="38277"/>
                  </a:lnTo>
                  <a:lnTo>
                    <a:pt x="16281" y="37846"/>
                  </a:lnTo>
                  <a:close/>
                </a:path>
                <a:path w="121920" h="70485">
                  <a:moveTo>
                    <a:pt x="16281" y="22352"/>
                  </a:moveTo>
                  <a:lnTo>
                    <a:pt x="11544" y="22352"/>
                  </a:lnTo>
                  <a:lnTo>
                    <a:pt x="11544" y="22771"/>
                  </a:lnTo>
                  <a:lnTo>
                    <a:pt x="16281" y="22771"/>
                  </a:lnTo>
                  <a:lnTo>
                    <a:pt x="16281" y="22352"/>
                  </a:lnTo>
                  <a:close/>
                </a:path>
                <a:path w="121920" h="70485">
                  <a:moveTo>
                    <a:pt x="18453" y="63741"/>
                  </a:moveTo>
                  <a:lnTo>
                    <a:pt x="17741" y="63741"/>
                  </a:lnTo>
                  <a:lnTo>
                    <a:pt x="17741" y="62496"/>
                  </a:lnTo>
                  <a:lnTo>
                    <a:pt x="16979" y="62496"/>
                  </a:lnTo>
                  <a:lnTo>
                    <a:pt x="16979" y="63741"/>
                  </a:lnTo>
                  <a:lnTo>
                    <a:pt x="16370" y="63741"/>
                  </a:lnTo>
                  <a:lnTo>
                    <a:pt x="16370" y="64350"/>
                  </a:lnTo>
                  <a:lnTo>
                    <a:pt x="16979" y="64350"/>
                  </a:lnTo>
                  <a:lnTo>
                    <a:pt x="16979" y="67589"/>
                  </a:lnTo>
                  <a:lnTo>
                    <a:pt x="17043" y="67818"/>
                  </a:lnTo>
                  <a:lnTo>
                    <a:pt x="17284" y="68173"/>
                  </a:lnTo>
                  <a:lnTo>
                    <a:pt x="17526" y="68262"/>
                  </a:lnTo>
                  <a:lnTo>
                    <a:pt x="17983" y="68262"/>
                  </a:lnTo>
                  <a:lnTo>
                    <a:pt x="18364" y="68224"/>
                  </a:lnTo>
                  <a:lnTo>
                    <a:pt x="18453" y="67602"/>
                  </a:lnTo>
                  <a:lnTo>
                    <a:pt x="18046" y="67614"/>
                  </a:lnTo>
                  <a:lnTo>
                    <a:pt x="17792" y="67513"/>
                  </a:lnTo>
                  <a:lnTo>
                    <a:pt x="17741" y="64350"/>
                  </a:lnTo>
                  <a:lnTo>
                    <a:pt x="18453" y="64350"/>
                  </a:lnTo>
                  <a:lnTo>
                    <a:pt x="18453" y="63741"/>
                  </a:lnTo>
                  <a:close/>
                </a:path>
                <a:path w="121920" h="70485">
                  <a:moveTo>
                    <a:pt x="18453" y="1752"/>
                  </a:moveTo>
                  <a:lnTo>
                    <a:pt x="17741" y="1752"/>
                  </a:lnTo>
                  <a:lnTo>
                    <a:pt x="17741" y="508"/>
                  </a:lnTo>
                  <a:lnTo>
                    <a:pt x="16979" y="508"/>
                  </a:lnTo>
                  <a:lnTo>
                    <a:pt x="16979" y="1752"/>
                  </a:lnTo>
                  <a:lnTo>
                    <a:pt x="16370" y="1752"/>
                  </a:lnTo>
                  <a:lnTo>
                    <a:pt x="16370" y="2362"/>
                  </a:lnTo>
                  <a:lnTo>
                    <a:pt x="16979" y="2362"/>
                  </a:lnTo>
                  <a:lnTo>
                    <a:pt x="16979" y="5600"/>
                  </a:lnTo>
                  <a:lnTo>
                    <a:pt x="17043" y="5829"/>
                  </a:lnTo>
                  <a:lnTo>
                    <a:pt x="17284" y="6184"/>
                  </a:lnTo>
                  <a:lnTo>
                    <a:pt x="17526" y="6273"/>
                  </a:lnTo>
                  <a:lnTo>
                    <a:pt x="17983" y="6273"/>
                  </a:lnTo>
                  <a:lnTo>
                    <a:pt x="18364" y="6235"/>
                  </a:lnTo>
                  <a:lnTo>
                    <a:pt x="18453" y="5613"/>
                  </a:lnTo>
                  <a:lnTo>
                    <a:pt x="18046" y="5638"/>
                  </a:lnTo>
                  <a:lnTo>
                    <a:pt x="17792" y="5537"/>
                  </a:lnTo>
                  <a:lnTo>
                    <a:pt x="17741" y="2362"/>
                  </a:lnTo>
                  <a:lnTo>
                    <a:pt x="18453" y="2362"/>
                  </a:lnTo>
                  <a:lnTo>
                    <a:pt x="18453" y="1752"/>
                  </a:lnTo>
                  <a:close/>
                </a:path>
                <a:path w="121920" h="70485">
                  <a:moveTo>
                    <a:pt x="19024" y="32664"/>
                  </a:moveTo>
                  <a:lnTo>
                    <a:pt x="18783" y="32651"/>
                  </a:lnTo>
                  <a:lnTo>
                    <a:pt x="18478" y="32651"/>
                  </a:lnTo>
                  <a:lnTo>
                    <a:pt x="18211" y="32753"/>
                  </a:lnTo>
                  <a:lnTo>
                    <a:pt x="17767" y="33185"/>
                  </a:lnTo>
                  <a:lnTo>
                    <a:pt x="17614" y="33362"/>
                  </a:lnTo>
                  <a:lnTo>
                    <a:pt x="17564" y="33515"/>
                  </a:lnTo>
                  <a:lnTo>
                    <a:pt x="17564" y="32753"/>
                  </a:lnTo>
                  <a:lnTo>
                    <a:pt x="16852" y="32753"/>
                  </a:lnTo>
                  <a:lnTo>
                    <a:pt x="16852" y="37211"/>
                  </a:lnTo>
                  <a:lnTo>
                    <a:pt x="17602" y="37211"/>
                  </a:lnTo>
                  <a:lnTo>
                    <a:pt x="17602" y="34328"/>
                  </a:lnTo>
                  <a:lnTo>
                    <a:pt x="17703" y="34048"/>
                  </a:lnTo>
                  <a:lnTo>
                    <a:pt x="18110" y="33553"/>
                  </a:lnTo>
                  <a:lnTo>
                    <a:pt x="18389" y="33439"/>
                  </a:lnTo>
                  <a:lnTo>
                    <a:pt x="18770" y="33439"/>
                  </a:lnTo>
                  <a:lnTo>
                    <a:pt x="19024" y="33451"/>
                  </a:lnTo>
                  <a:lnTo>
                    <a:pt x="19024" y="32664"/>
                  </a:lnTo>
                  <a:close/>
                </a:path>
                <a:path w="121920" h="70485">
                  <a:moveTo>
                    <a:pt x="19964" y="1778"/>
                  </a:moveTo>
                  <a:lnTo>
                    <a:pt x="19202" y="1778"/>
                  </a:lnTo>
                  <a:lnTo>
                    <a:pt x="19202" y="6210"/>
                  </a:lnTo>
                  <a:lnTo>
                    <a:pt x="19964" y="6210"/>
                  </a:lnTo>
                  <a:lnTo>
                    <a:pt x="19964" y="1778"/>
                  </a:lnTo>
                  <a:close/>
                </a:path>
                <a:path w="121920" h="70485">
                  <a:moveTo>
                    <a:pt x="19964" y="101"/>
                  </a:moveTo>
                  <a:lnTo>
                    <a:pt x="19202" y="101"/>
                  </a:lnTo>
                  <a:lnTo>
                    <a:pt x="19202" y="952"/>
                  </a:lnTo>
                  <a:lnTo>
                    <a:pt x="19964" y="952"/>
                  </a:lnTo>
                  <a:lnTo>
                    <a:pt x="19964" y="101"/>
                  </a:lnTo>
                  <a:close/>
                </a:path>
                <a:path w="121920" h="70485">
                  <a:moveTo>
                    <a:pt x="20701" y="18669"/>
                  </a:moveTo>
                  <a:lnTo>
                    <a:pt x="20523" y="18110"/>
                  </a:lnTo>
                  <a:lnTo>
                    <a:pt x="20231" y="17805"/>
                  </a:lnTo>
                  <a:lnTo>
                    <a:pt x="19824" y="17360"/>
                  </a:lnTo>
                  <a:lnTo>
                    <a:pt x="19824" y="18669"/>
                  </a:lnTo>
                  <a:lnTo>
                    <a:pt x="19812" y="20472"/>
                  </a:lnTo>
                  <a:lnTo>
                    <a:pt x="19354" y="21056"/>
                  </a:lnTo>
                  <a:lnTo>
                    <a:pt x="19062" y="21209"/>
                  </a:lnTo>
                  <a:lnTo>
                    <a:pt x="18199" y="21209"/>
                  </a:lnTo>
                  <a:lnTo>
                    <a:pt x="17843" y="20967"/>
                  </a:lnTo>
                  <a:lnTo>
                    <a:pt x="17627" y="20472"/>
                  </a:lnTo>
                  <a:lnTo>
                    <a:pt x="17614" y="18669"/>
                  </a:lnTo>
                  <a:lnTo>
                    <a:pt x="17818" y="18110"/>
                  </a:lnTo>
                  <a:lnTo>
                    <a:pt x="18110" y="17868"/>
                  </a:lnTo>
                  <a:lnTo>
                    <a:pt x="19227" y="17805"/>
                  </a:lnTo>
                  <a:lnTo>
                    <a:pt x="19583" y="18046"/>
                  </a:lnTo>
                  <a:lnTo>
                    <a:pt x="19824" y="18669"/>
                  </a:lnTo>
                  <a:lnTo>
                    <a:pt x="19824" y="17360"/>
                  </a:lnTo>
                  <a:lnTo>
                    <a:pt x="19392" y="17145"/>
                  </a:lnTo>
                  <a:lnTo>
                    <a:pt x="18542" y="17145"/>
                  </a:lnTo>
                  <a:lnTo>
                    <a:pt x="18249" y="17233"/>
                  </a:lnTo>
                  <a:lnTo>
                    <a:pt x="17818" y="17500"/>
                  </a:lnTo>
                  <a:lnTo>
                    <a:pt x="17653" y="17665"/>
                  </a:lnTo>
                  <a:lnTo>
                    <a:pt x="17500" y="17868"/>
                  </a:lnTo>
                  <a:lnTo>
                    <a:pt x="17500" y="17272"/>
                  </a:lnTo>
                  <a:lnTo>
                    <a:pt x="16776" y="17272"/>
                  </a:lnTo>
                  <a:lnTo>
                    <a:pt x="16776" y="23482"/>
                  </a:lnTo>
                  <a:lnTo>
                    <a:pt x="17513" y="23482"/>
                  </a:lnTo>
                  <a:lnTo>
                    <a:pt x="17513" y="21209"/>
                  </a:lnTo>
                  <a:lnTo>
                    <a:pt x="17678" y="21412"/>
                  </a:lnTo>
                  <a:lnTo>
                    <a:pt x="17830" y="21551"/>
                  </a:lnTo>
                  <a:lnTo>
                    <a:pt x="18186" y="21780"/>
                  </a:lnTo>
                  <a:lnTo>
                    <a:pt x="18478" y="21856"/>
                  </a:lnTo>
                  <a:lnTo>
                    <a:pt x="19240" y="21856"/>
                  </a:lnTo>
                  <a:lnTo>
                    <a:pt x="19608" y="21729"/>
                  </a:lnTo>
                  <a:lnTo>
                    <a:pt x="20434" y="21056"/>
                  </a:lnTo>
                  <a:lnTo>
                    <a:pt x="20650" y="20472"/>
                  </a:lnTo>
                  <a:lnTo>
                    <a:pt x="20701" y="18669"/>
                  </a:lnTo>
                  <a:close/>
                </a:path>
                <a:path w="121920" h="70485">
                  <a:moveTo>
                    <a:pt x="20840" y="52158"/>
                  </a:moveTo>
                  <a:lnTo>
                    <a:pt x="20485" y="52184"/>
                  </a:lnTo>
                  <a:lnTo>
                    <a:pt x="20345" y="50431"/>
                  </a:lnTo>
                  <a:lnTo>
                    <a:pt x="20256" y="48768"/>
                  </a:lnTo>
                  <a:lnTo>
                    <a:pt x="20180" y="48628"/>
                  </a:lnTo>
                  <a:lnTo>
                    <a:pt x="19596" y="48285"/>
                  </a:lnTo>
                  <a:lnTo>
                    <a:pt x="19596" y="50431"/>
                  </a:lnTo>
                  <a:lnTo>
                    <a:pt x="19596" y="51485"/>
                  </a:lnTo>
                  <a:lnTo>
                    <a:pt x="19392" y="51816"/>
                  </a:lnTo>
                  <a:lnTo>
                    <a:pt x="18719" y="52146"/>
                  </a:lnTo>
                  <a:lnTo>
                    <a:pt x="18465" y="52209"/>
                  </a:lnTo>
                  <a:lnTo>
                    <a:pt x="17983" y="52209"/>
                  </a:lnTo>
                  <a:lnTo>
                    <a:pt x="17640" y="52019"/>
                  </a:lnTo>
                  <a:lnTo>
                    <a:pt x="17513" y="51015"/>
                  </a:lnTo>
                  <a:lnTo>
                    <a:pt x="17881" y="50812"/>
                  </a:lnTo>
                  <a:lnTo>
                    <a:pt x="18084" y="50749"/>
                  </a:lnTo>
                  <a:lnTo>
                    <a:pt x="18961" y="50647"/>
                  </a:lnTo>
                  <a:lnTo>
                    <a:pt x="19380" y="50533"/>
                  </a:lnTo>
                  <a:lnTo>
                    <a:pt x="19596" y="50431"/>
                  </a:lnTo>
                  <a:lnTo>
                    <a:pt x="19596" y="48285"/>
                  </a:lnTo>
                  <a:lnTo>
                    <a:pt x="19100" y="48133"/>
                  </a:lnTo>
                  <a:lnTo>
                    <a:pt x="18122" y="48133"/>
                  </a:lnTo>
                  <a:lnTo>
                    <a:pt x="16852" y="49606"/>
                  </a:lnTo>
                  <a:lnTo>
                    <a:pt x="17551" y="49606"/>
                  </a:lnTo>
                  <a:lnTo>
                    <a:pt x="17640" y="49199"/>
                  </a:lnTo>
                  <a:lnTo>
                    <a:pt x="17894" y="48869"/>
                  </a:lnTo>
                  <a:lnTo>
                    <a:pt x="18173" y="48768"/>
                  </a:lnTo>
                  <a:lnTo>
                    <a:pt x="18897" y="48768"/>
                  </a:lnTo>
                  <a:lnTo>
                    <a:pt x="19151" y="48818"/>
                  </a:lnTo>
                  <a:lnTo>
                    <a:pt x="19519" y="49047"/>
                  </a:lnTo>
                  <a:lnTo>
                    <a:pt x="19507" y="49898"/>
                  </a:lnTo>
                  <a:lnTo>
                    <a:pt x="17602" y="50203"/>
                  </a:lnTo>
                  <a:lnTo>
                    <a:pt x="17272" y="50342"/>
                  </a:lnTo>
                  <a:lnTo>
                    <a:pt x="16738" y="50812"/>
                  </a:lnTo>
                  <a:lnTo>
                    <a:pt x="16840" y="52311"/>
                  </a:lnTo>
                  <a:lnTo>
                    <a:pt x="17259" y="52705"/>
                  </a:lnTo>
                  <a:lnTo>
                    <a:pt x="17614" y="52844"/>
                  </a:lnTo>
                  <a:lnTo>
                    <a:pt x="18376" y="52844"/>
                  </a:lnTo>
                  <a:lnTo>
                    <a:pt x="18681" y="52768"/>
                  </a:lnTo>
                  <a:lnTo>
                    <a:pt x="19253" y="52476"/>
                  </a:lnTo>
                  <a:lnTo>
                    <a:pt x="19481" y="52311"/>
                  </a:lnTo>
                  <a:lnTo>
                    <a:pt x="19634" y="52108"/>
                  </a:lnTo>
                  <a:lnTo>
                    <a:pt x="19735" y="52476"/>
                  </a:lnTo>
                  <a:lnTo>
                    <a:pt x="19875" y="52705"/>
                  </a:lnTo>
                  <a:lnTo>
                    <a:pt x="20066" y="52793"/>
                  </a:lnTo>
                  <a:lnTo>
                    <a:pt x="20434" y="52793"/>
                  </a:lnTo>
                  <a:lnTo>
                    <a:pt x="20815" y="52717"/>
                  </a:lnTo>
                  <a:lnTo>
                    <a:pt x="20840" y="52184"/>
                  </a:lnTo>
                  <a:close/>
                </a:path>
                <a:path w="121920" h="70485">
                  <a:moveTo>
                    <a:pt x="23050" y="65125"/>
                  </a:moveTo>
                  <a:lnTo>
                    <a:pt x="22847" y="64566"/>
                  </a:lnTo>
                  <a:lnTo>
                    <a:pt x="22529" y="64262"/>
                  </a:lnTo>
                  <a:lnTo>
                    <a:pt x="22186" y="63931"/>
                  </a:lnTo>
                  <a:lnTo>
                    <a:pt x="22186" y="65125"/>
                  </a:lnTo>
                  <a:lnTo>
                    <a:pt x="22098" y="66916"/>
                  </a:lnTo>
                  <a:lnTo>
                    <a:pt x="21805" y="67525"/>
                  </a:lnTo>
                  <a:lnTo>
                    <a:pt x="21463" y="67716"/>
                  </a:lnTo>
                  <a:lnTo>
                    <a:pt x="20510" y="67716"/>
                  </a:lnTo>
                  <a:lnTo>
                    <a:pt x="20180" y="67551"/>
                  </a:lnTo>
                  <a:lnTo>
                    <a:pt x="19773" y="66916"/>
                  </a:lnTo>
                  <a:lnTo>
                    <a:pt x="19773" y="65125"/>
                  </a:lnTo>
                  <a:lnTo>
                    <a:pt x="22186" y="65125"/>
                  </a:lnTo>
                  <a:lnTo>
                    <a:pt x="22186" y="63931"/>
                  </a:lnTo>
                  <a:lnTo>
                    <a:pt x="22059" y="63804"/>
                  </a:lnTo>
                  <a:lnTo>
                    <a:pt x="21564" y="63614"/>
                  </a:lnTo>
                  <a:lnTo>
                    <a:pt x="20358" y="63614"/>
                  </a:lnTo>
                  <a:lnTo>
                    <a:pt x="19850" y="63830"/>
                  </a:lnTo>
                  <a:lnTo>
                    <a:pt x="19088" y="64719"/>
                  </a:lnTo>
                  <a:lnTo>
                    <a:pt x="18948" y="65125"/>
                  </a:lnTo>
                  <a:lnTo>
                    <a:pt x="19075" y="67322"/>
                  </a:lnTo>
                  <a:lnTo>
                    <a:pt x="19799" y="68148"/>
                  </a:lnTo>
                  <a:lnTo>
                    <a:pt x="20281" y="68351"/>
                  </a:lnTo>
                  <a:lnTo>
                    <a:pt x="21628" y="68351"/>
                  </a:lnTo>
                  <a:lnTo>
                    <a:pt x="22174" y="68122"/>
                  </a:lnTo>
                  <a:lnTo>
                    <a:pt x="22479" y="67716"/>
                  </a:lnTo>
                  <a:lnTo>
                    <a:pt x="22872" y="67183"/>
                  </a:lnTo>
                  <a:lnTo>
                    <a:pt x="22948" y="66916"/>
                  </a:lnTo>
                  <a:lnTo>
                    <a:pt x="23050" y="65125"/>
                  </a:lnTo>
                  <a:close/>
                </a:path>
                <a:path w="121920" h="70485">
                  <a:moveTo>
                    <a:pt x="23190" y="48234"/>
                  </a:moveTo>
                  <a:lnTo>
                    <a:pt x="22479" y="48234"/>
                  </a:lnTo>
                  <a:lnTo>
                    <a:pt x="22479" y="46990"/>
                  </a:lnTo>
                  <a:lnTo>
                    <a:pt x="21717" y="46990"/>
                  </a:lnTo>
                  <a:lnTo>
                    <a:pt x="21717" y="48234"/>
                  </a:lnTo>
                  <a:lnTo>
                    <a:pt x="21120" y="48234"/>
                  </a:lnTo>
                  <a:lnTo>
                    <a:pt x="21120" y="48856"/>
                  </a:lnTo>
                  <a:lnTo>
                    <a:pt x="21717" y="48856"/>
                  </a:lnTo>
                  <a:lnTo>
                    <a:pt x="21717" y="52082"/>
                  </a:lnTo>
                  <a:lnTo>
                    <a:pt x="21780" y="52324"/>
                  </a:lnTo>
                  <a:lnTo>
                    <a:pt x="22034" y="52679"/>
                  </a:lnTo>
                  <a:lnTo>
                    <a:pt x="22275" y="52768"/>
                  </a:lnTo>
                  <a:lnTo>
                    <a:pt x="22733" y="52768"/>
                  </a:lnTo>
                  <a:lnTo>
                    <a:pt x="23101" y="52717"/>
                  </a:lnTo>
                  <a:lnTo>
                    <a:pt x="23190" y="52108"/>
                  </a:lnTo>
                  <a:lnTo>
                    <a:pt x="22796" y="52120"/>
                  </a:lnTo>
                  <a:lnTo>
                    <a:pt x="22529" y="52019"/>
                  </a:lnTo>
                  <a:lnTo>
                    <a:pt x="22479" y="48856"/>
                  </a:lnTo>
                  <a:lnTo>
                    <a:pt x="23190" y="48856"/>
                  </a:lnTo>
                  <a:lnTo>
                    <a:pt x="23190" y="48234"/>
                  </a:lnTo>
                  <a:close/>
                </a:path>
                <a:path w="121920" h="70485">
                  <a:moveTo>
                    <a:pt x="23672" y="36677"/>
                  </a:moveTo>
                  <a:lnTo>
                    <a:pt x="23329" y="36703"/>
                  </a:lnTo>
                  <a:lnTo>
                    <a:pt x="23177" y="34937"/>
                  </a:lnTo>
                  <a:lnTo>
                    <a:pt x="23088" y="33274"/>
                  </a:lnTo>
                  <a:lnTo>
                    <a:pt x="23025" y="33134"/>
                  </a:lnTo>
                  <a:lnTo>
                    <a:pt x="22428" y="32791"/>
                  </a:lnTo>
                  <a:lnTo>
                    <a:pt x="22428" y="34937"/>
                  </a:lnTo>
                  <a:lnTo>
                    <a:pt x="22428" y="36004"/>
                  </a:lnTo>
                  <a:lnTo>
                    <a:pt x="22225" y="36334"/>
                  </a:lnTo>
                  <a:lnTo>
                    <a:pt x="21564" y="36652"/>
                  </a:lnTo>
                  <a:lnTo>
                    <a:pt x="21297" y="36715"/>
                  </a:lnTo>
                  <a:lnTo>
                    <a:pt x="20828" y="36715"/>
                  </a:lnTo>
                  <a:lnTo>
                    <a:pt x="20701" y="36677"/>
                  </a:lnTo>
                  <a:lnTo>
                    <a:pt x="20485" y="36537"/>
                  </a:lnTo>
                  <a:lnTo>
                    <a:pt x="20358" y="35521"/>
                  </a:lnTo>
                  <a:lnTo>
                    <a:pt x="20726" y="35318"/>
                  </a:lnTo>
                  <a:lnTo>
                    <a:pt x="20929" y="35267"/>
                  </a:lnTo>
                  <a:lnTo>
                    <a:pt x="21793" y="35153"/>
                  </a:lnTo>
                  <a:lnTo>
                    <a:pt x="22225" y="35039"/>
                  </a:lnTo>
                  <a:lnTo>
                    <a:pt x="22428" y="34937"/>
                  </a:lnTo>
                  <a:lnTo>
                    <a:pt x="22428" y="32791"/>
                  </a:lnTo>
                  <a:lnTo>
                    <a:pt x="21932" y="32639"/>
                  </a:lnTo>
                  <a:lnTo>
                    <a:pt x="20967" y="32639"/>
                  </a:lnTo>
                  <a:lnTo>
                    <a:pt x="19685" y="34112"/>
                  </a:lnTo>
                  <a:lnTo>
                    <a:pt x="20383" y="34112"/>
                  </a:lnTo>
                  <a:lnTo>
                    <a:pt x="20472" y="33705"/>
                  </a:lnTo>
                  <a:lnTo>
                    <a:pt x="20726" y="33375"/>
                  </a:lnTo>
                  <a:lnTo>
                    <a:pt x="21005" y="33274"/>
                  </a:lnTo>
                  <a:lnTo>
                    <a:pt x="21742" y="33274"/>
                  </a:lnTo>
                  <a:lnTo>
                    <a:pt x="21996" y="33324"/>
                  </a:lnTo>
                  <a:lnTo>
                    <a:pt x="22364" y="33553"/>
                  </a:lnTo>
                  <a:lnTo>
                    <a:pt x="22339" y="34404"/>
                  </a:lnTo>
                  <a:lnTo>
                    <a:pt x="20447" y="34709"/>
                  </a:lnTo>
                  <a:lnTo>
                    <a:pt x="20104" y="34848"/>
                  </a:lnTo>
                  <a:lnTo>
                    <a:pt x="19583" y="35318"/>
                  </a:lnTo>
                  <a:lnTo>
                    <a:pt x="19685" y="36817"/>
                  </a:lnTo>
                  <a:lnTo>
                    <a:pt x="20091" y="37211"/>
                  </a:lnTo>
                  <a:lnTo>
                    <a:pt x="20459" y="37350"/>
                  </a:lnTo>
                  <a:lnTo>
                    <a:pt x="21209" y="37350"/>
                  </a:lnTo>
                  <a:lnTo>
                    <a:pt x="21526" y="37274"/>
                  </a:lnTo>
                  <a:lnTo>
                    <a:pt x="22098" y="36982"/>
                  </a:lnTo>
                  <a:lnTo>
                    <a:pt x="22313" y="36817"/>
                  </a:lnTo>
                  <a:lnTo>
                    <a:pt x="22466" y="36614"/>
                  </a:lnTo>
                  <a:lnTo>
                    <a:pt x="22567" y="36982"/>
                  </a:lnTo>
                  <a:lnTo>
                    <a:pt x="22720" y="37211"/>
                  </a:lnTo>
                  <a:lnTo>
                    <a:pt x="22898" y="37299"/>
                  </a:lnTo>
                  <a:lnTo>
                    <a:pt x="23266" y="37299"/>
                  </a:lnTo>
                  <a:lnTo>
                    <a:pt x="23647" y="37236"/>
                  </a:lnTo>
                  <a:lnTo>
                    <a:pt x="23672" y="36703"/>
                  </a:lnTo>
                  <a:close/>
                </a:path>
                <a:path w="121920" h="70485">
                  <a:moveTo>
                    <a:pt x="25552" y="48234"/>
                  </a:moveTo>
                  <a:lnTo>
                    <a:pt x="24841" y="48234"/>
                  </a:lnTo>
                  <a:lnTo>
                    <a:pt x="24841" y="46990"/>
                  </a:lnTo>
                  <a:lnTo>
                    <a:pt x="24091" y="46990"/>
                  </a:lnTo>
                  <a:lnTo>
                    <a:pt x="24091" y="48234"/>
                  </a:lnTo>
                  <a:lnTo>
                    <a:pt x="23482" y="48234"/>
                  </a:lnTo>
                  <a:lnTo>
                    <a:pt x="23482" y="48856"/>
                  </a:lnTo>
                  <a:lnTo>
                    <a:pt x="24091" y="48856"/>
                  </a:lnTo>
                  <a:lnTo>
                    <a:pt x="24091" y="52082"/>
                  </a:lnTo>
                  <a:lnTo>
                    <a:pt x="24155" y="52324"/>
                  </a:lnTo>
                  <a:lnTo>
                    <a:pt x="24396" y="52679"/>
                  </a:lnTo>
                  <a:lnTo>
                    <a:pt x="24638" y="52768"/>
                  </a:lnTo>
                  <a:lnTo>
                    <a:pt x="25095" y="52768"/>
                  </a:lnTo>
                  <a:lnTo>
                    <a:pt x="25476" y="52717"/>
                  </a:lnTo>
                  <a:lnTo>
                    <a:pt x="25552" y="52108"/>
                  </a:lnTo>
                  <a:lnTo>
                    <a:pt x="25158" y="52120"/>
                  </a:lnTo>
                  <a:lnTo>
                    <a:pt x="24904" y="52019"/>
                  </a:lnTo>
                  <a:lnTo>
                    <a:pt x="24841" y="48856"/>
                  </a:lnTo>
                  <a:lnTo>
                    <a:pt x="25552" y="48856"/>
                  </a:lnTo>
                  <a:lnTo>
                    <a:pt x="25552" y="48234"/>
                  </a:lnTo>
                  <a:close/>
                </a:path>
                <a:path w="121920" h="70485">
                  <a:moveTo>
                    <a:pt x="25577" y="21170"/>
                  </a:moveTo>
                  <a:lnTo>
                    <a:pt x="25222" y="21196"/>
                  </a:lnTo>
                  <a:lnTo>
                    <a:pt x="25082" y="19443"/>
                  </a:lnTo>
                  <a:lnTo>
                    <a:pt x="24993" y="17767"/>
                  </a:lnTo>
                  <a:lnTo>
                    <a:pt x="24917" y="17640"/>
                  </a:lnTo>
                  <a:lnTo>
                    <a:pt x="24333" y="17297"/>
                  </a:lnTo>
                  <a:lnTo>
                    <a:pt x="24333" y="19443"/>
                  </a:lnTo>
                  <a:lnTo>
                    <a:pt x="24333" y="20497"/>
                  </a:lnTo>
                  <a:lnTo>
                    <a:pt x="24130" y="20828"/>
                  </a:lnTo>
                  <a:lnTo>
                    <a:pt x="23456" y="21158"/>
                  </a:lnTo>
                  <a:lnTo>
                    <a:pt x="23202" y="21221"/>
                  </a:lnTo>
                  <a:lnTo>
                    <a:pt x="22733" y="21221"/>
                  </a:lnTo>
                  <a:lnTo>
                    <a:pt x="22606" y="21183"/>
                  </a:lnTo>
                  <a:lnTo>
                    <a:pt x="22377" y="21031"/>
                  </a:lnTo>
                  <a:lnTo>
                    <a:pt x="22263" y="20027"/>
                  </a:lnTo>
                  <a:lnTo>
                    <a:pt x="22631" y="19812"/>
                  </a:lnTo>
                  <a:lnTo>
                    <a:pt x="22834" y="19761"/>
                  </a:lnTo>
                  <a:lnTo>
                    <a:pt x="23698" y="19646"/>
                  </a:lnTo>
                  <a:lnTo>
                    <a:pt x="24117" y="19545"/>
                  </a:lnTo>
                  <a:lnTo>
                    <a:pt x="24333" y="19443"/>
                  </a:lnTo>
                  <a:lnTo>
                    <a:pt x="24333" y="17297"/>
                  </a:lnTo>
                  <a:lnTo>
                    <a:pt x="23837" y="17145"/>
                  </a:lnTo>
                  <a:lnTo>
                    <a:pt x="22872" y="17145"/>
                  </a:lnTo>
                  <a:lnTo>
                    <a:pt x="21590" y="18605"/>
                  </a:lnTo>
                  <a:lnTo>
                    <a:pt x="22288" y="18605"/>
                  </a:lnTo>
                  <a:lnTo>
                    <a:pt x="22377" y="18211"/>
                  </a:lnTo>
                  <a:lnTo>
                    <a:pt x="22631" y="17881"/>
                  </a:lnTo>
                  <a:lnTo>
                    <a:pt x="22910" y="17767"/>
                  </a:lnTo>
                  <a:lnTo>
                    <a:pt x="23647" y="17767"/>
                  </a:lnTo>
                  <a:lnTo>
                    <a:pt x="23901" y="17830"/>
                  </a:lnTo>
                  <a:lnTo>
                    <a:pt x="24257" y="18059"/>
                  </a:lnTo>
                  <a:lnTo>
                    <a:pt x="24244" y="18910"/>
                  </a:lnTo>
                  <a:lnTo>
                    <a:pt x="22339" y="19215"/>
                  </a:lnTo>
                  <a:lnTo>
                    <a:pt x="22009" y="19342"/>
                  </a:lnTo>
                  <a:lnTo>
                    <a:pt x="21488" y="19812"/>
                  </a:lnTo>
                  <a:lnTo>
                    <a:pt x="21590" y="21323"/>
                  </a:lnTo>
                  <a:lnTo>
                    <a:pt x="21996" y="21717"/>
                  </a:lnTo>
                  <a:lnTo>
                    <a:pt x="22352" y="21856"/>
                  </a:lnTo>
                  <a:lnTo>
                    <a:pt x="23114" y="21856"/>
                  </a:lnTo>
                  <a:lnTo>
                    <a:pt x="23431" y="21780"/>
                  </a:lnTo>
                  <a:lnTo>
                    <a:pt x="24003" y="21488"/>
                  </a:lnTo>
                  <a:lnTo>
                    <a:pt x="24218" y="21323"/>
                  </a:lnTo>
                  <a:lnTo>
                    <a:pt x="24371" y="21120"/>
                  </a:lnTo>
                  <a:lnTo>
                    <a:pt x="24472" y="21488"/>
                  </a:lnTo>
                  <a:lnTo>
                    <a:pt x="24612" y="21717"/>
                  </a:lnTo>
                  <a:lnTo>
                    <a:pt x="24803" y="21805"/>
                  </a:lnTo>
                  <a:lnTo>
                    <a:pt x="25171" y="21805"/>
                  </a:lnTo>
                  <a:lnTo>
                    <a:pt x="25552" y="21729"/>
                  </a:lnTo>
                  <a:lnTo>
                    <a:pt x="25577" y="21196"/>
                  </a:lnTo>
                  <a:close/>
                </a:path>
                <a:path w="121920" h="70485">
                  <a:moveTo>
                    <a:pt x="27089" y="2844"/>
                  </a:moveTo>
                  <a:lnTo>
                    <a:pt x="27025" y="2540"/>
                  </a:lnTo>
                  <a:lnTo>
                    <a:pt x="26695" y="1866"/>
                  </a:lnTo>
                  <a:lnTo>
                    <a:pt x="26289" y="1651"/>
                  </a:lnTo>
                  <a:lnTo>
                    <a:pt x="25412" y="1651"/>
                  </a:lnTo>
                  <a:lnTo>
                    <a:pt x="25158" y="1714"/>
                  </a:lnTo>
                  <a:lnTo>
                    <a:pt x="24701" y="1943"/>
                  </a:lnTo>
                  <a:lnTo>
                    <a:pt x="24511" y="2120"/>
                  </a:lnTo>
                  <a:lnTo>
                    <a:pt x="24345" y="2362"/>
                  </a:lnTo>
                  <a:lnTo>
                    <a:pt x="24244" y="2159"/>
                  </a:lnTo>
                  <a:lnTo>
                    <a:pt x="24130" y="2019"/>
                  </a:lnTo>
                  <a:lnTo>
                    <a:pt x="23799" y="1739"/>
                  </a:lnTo>
                  <a:lnTo>
                    <a:pt x="23507" y="1651"/>
                  </a:lnTo>
                  <a:lnTo>
                    <a:pt x="22847" y="1651"/>
                  </a:lnTo>
                  <a:lnTo>
                    <a:pt x="22555" y="1739"/>
                  </a:lnTo>
                  <a:lnTo>
                    <a:pt x="22174" y="2006"/>
                  </a:lnTo>
                  <a:lnTo>
                    <a:pt x="22009" y="2171"/>
                  </a:lnTo>
                  <a:lnTo>
                    <a:pt x="21831" y="2387"/>
                  </a:lnTo>
                  <a:lnTo>
                    <a:pt x="21831" y="1752"/>
                  </a:lnTo>
                  <a:lnTo>
                    <a:pt x="21094" y="1752"/>
                  </a:lnTo>
                  <a:lnTo>
                    <a:pt x="21094" y="6210"/>
                  </a:lnTo>
                  <a:lnTo>
                    <a:pt x="21844" y="6210"/>
                  </a:lnTo>
                  <a:lnTo>
                    <a:pt x="21844" y="3276"/>
                  </a:lnTo>
                  <a:lnTo>
                    <a:pt x="21958" y="2870"/>
                  </a:lnTo>
                  <a:lnTo>
                    <a:pt x="22415" y="2438"/>
                  </a:lnTo>
                  <a:lnTo>
                    <a:pt x="22682" y="2324"/>
                  </a:lnTo>
                  <a:lnTo>
                    <a:pt x="23266" y="2324"/>
                  </a:lnTo>
                  <a:lnTo>
                    <a:pt x="23482" y="2425"/>
                  </a:lnTo>
                  <a:lnTo>
                    <a:pt x="23672" y="2781"/>
                  </a:lnTo>
                  <a:lnTo>
                    <a:pt x="23698" y="2997"/>
                  </a:lnTo>
                  <a:lnTo>
                    <a:pt x="23698" y="6210"/>
                  </a:lnTo>
                  <a:lnTo>
                    <a:pt x="24460" y="6210"/>
                  </a:lnTo>
                  <a:lnTo>
                    <a:pt x="24460" y="3162"/>
                  </a:lnTo>
                  <a:lnTo>
                    <a:pt x="24574" y="2832"/>
                  </a:lnTo>
                  <a:lnTo>
                    <a:pt x="24993" y="2438"/>
                  </a:lnTo>
                  <a:lnTo>
                    <a:pt x="25247" y="2336"/>
                  </a:lnTo>
                  <a:lnTo>
                    <a:pt x="25755" y="2336"/>
                  </a:lnTo>
                  <a:lnTo>
                    <a:pt x="25933" y="2387"/>
                  </a:lnTo>
                  <a:lnTo>
                    <a:pt x="26238" y="2616"/>
                  </a:lnTo>
                  <a:lnTo>
                    <a:pt x="26301" y="2819"/>
                  </a:lnTo>
                  <a:lnTo>
                    <a:pt x="26301" y="6210"/>
                  </a:lnTo>
                  <a:lnTo>
                    <a:pt x="27089" y="6210"/>
                  </a:lnTo>
                  <a:lnTo>
                    <a:pt x="27089" y="2844"/>
                  </a:lnTo>
                  <a:close/>
                </a:path>
                <a:path w="121920" h="70485">
                  <a:moveTo>
                    <a:pt x="27622" y="68199"/>
                  </a:moveTo>
                  <a:lnTo>
                    <a:pt x="25806" y="65405"/>
                  </a:lnTo>
                  <a:lnTo>
                    <a:pt x="27520" y="63741"/>
                  </a:lnTo>
                  <a:lnTo>
                    <a:pt x="26568" y="63741"/>
                  </a:lnTo>
                  <a:lnTo>
                    <a:pt x="24638" y="65633"/>
                  </a:lnTo>
                  <a:lnTo>
                    <a:pt x="24638" y="62077"/>
                  </a:lnTo>
                  <a:lnTo>
                    <a:pt x="23926" y="62077"/>
                  </a:lnTo>
                  <a:lnTo>
                    <a:pt x="23926" y="68199"/>
                  </a:lnTo>
                  <a:lnTo>
                    <a:pt x="24638" y="68199"/>
                  </a:lnTo>
                  <a:lnTo>
                    <a:pt x="24638" y="66522"/>
                  </a:lnTo>
                  <a:lnTo>
                    <a:pt x="25273" y="65951"/>
                  </a:lnTo>
                  <a:lnTo>
                    <a:pt x="26657" y="68199"/>
                  </a:lnTo>
                  <a:lnTo>
                    <a:pt x="27622" y="68199"/>
                  </a:lnTo>
                  <a:close/>
                </a:path>
                <a:path w="121920" h="70485">
                  <a:moveTo>
                    <a:pt x="28041" y="33896"/>
                  </a:moveTo>
                  <a:lnTo>
                    <a:pt x="27978" y="33553"/>
                  </a:lnTo>
                  <a:lnTo>
                    <a:pt x="27635" y="32867"/>
                  </a:lnTo>
                  <a:lnTo>
                    <a:pt x="27216" y="32651"/>
                  </a:lnTo>
                  <a:lnTo>
                    <a:pt x="26289" y="32651"/>
                  </a:lnTo>
                  <a:lnTo>
                    <a:pt x="26022" y="32702"/>
                  </a:lnTo>
                  <a:lnTo>
                    <a:pt x="25552" y="32931"/>
                  </a:lnTo>
                  <a:lnTo>
                    <a:pt x="25336" y="33121"/>
                  </a:lnTo>
                  <a:lnTo>
                    <a:pt x="25120" y="33388"/>
                  </a:lnTo>
                  <a:lnTo>
                    <a:pt x="25120" y="32753"/>
                  </a:lnTo>
                  <a:lnTo>
                    <a:pt x="24409" y="32753"/>
                  </a:lnTo>
                  <a:lnTo>
                    <a:pt x="24409" y="37211"/>
                  </a:lnTo>
                  <a:lnTo>
                    <a:pt x="25158" y="37211"/>
                  </a:lnTo>
                  <a:lnTo>
                    <a:pt x="25158" y="34582"/>
                  </a:lnTo>
                  <a:lnTo>
                    <a:pt x="25171" y="34353"/>
                  </a:lnTo>
                  <a:lnTo>
                    <a:pt x="26250" y="33324"/>
                  </a:lnTo>
                  <a:lnTo>
                    <a:pt x="26784" y="33324"/>
                  </a:lnTo>
                  <a:lnTo>
                    <a:pt x="27025" y="33464"/>
                  </a:lnTo>
                  <a:lnTo>
                    <a:pt x="27241" y="33909"/>
                  </a:lnTo>
                  <a:lnTo>
                    <a:pt x="27279" y="34124"/>
                  </a:lnTo>
                  <a:lnTo>
                    <a:pt x="27279" y="37211"/>
                  </a:lnTo>
                  <a:lnTo>
                    <a:pt x="28041" y="37211"/>
                  </a:lnTo>
                  <a:lnTo>
                    <a:pt x="28041" y="33896"/>
                  </a:lnTo>
                  <a:close/>
                </a:path>
                <a:path w="121920" h="70485">
                  <a:moveTo>
                    <a:pt x="28498" y="17170"/>
                  </a:moveTo>
                  <a:lnTo>
                    <a:pt x="28270" y="17145"/>
                  </a:lnTo>
                  <a:lnTo>
                    <a:pt x="27965" y="17145"/>
                  </a:lnTo>
                  <a:lnTo>
                    <a:pt x="27698" y="17259"/>
                  </a:lnTo>
                  <a:lnTo>
                    <a:pt x="27241" y="17691"/>
                  </a:lnTo>
                  <a:lnTo>
                    <a:pt x="27101" y="17868"/>
                  </a:lnTo>
                  <a:lnTo>
                    <a:pt x="27038" y="18021"/>
                  </a:lnTo>
                  <a:lnTo>
                    <a:pt x="27038" y="17246"/>
                  </a:lnTo>
                  <a:lnTo>
                    <a:pt x="26327" y="17246"/>
                  </a:lnTo>
                  <a:lnTo>
                    <a:pt x="26327" y="21704"/>
                  </a:lnTo>
                  <a:lnTo>
                    <a:pt x="27076" y="21704"/>
                  </a:lnTo>
                  <a:lnTo>
                    <a:pt x="27076" y="18834"/>
                  </a:lnTo>
                  <a:lnTo>
                    <a:pt x="27178" y="18542"/>
                  </a:lnTo>
                  <a:lnTo>
                    <a:pt x="27584" y="18059"/>
                  </a:lnTo>
                  <a:lnTo>
                    <a:pt x="27876" y="17945"/>
                  </a:lnTo>
                  <a:lnTo>
                    <a:pt x="28257" y="17945"/>
                  </a:lnTo>
                  <a:lnTo>
                    <a:pt x="28498" y="17957"/>
                  </a:lnTo>
                  <a:lnTo>
                    <a:pt x="28498" y="17170"/>
                  </a:lnTo>
                  <a:close/>
                </a:path>
                <a:path w="121920" h="70485">
                  <a:moveTo>
                    <a:pt x="30124" y="50711"/>
                  </a:moveTo>
                  <a:lnTo>
                    <a:pt x="29349" y="48501"/>
                  </a:lnTo>
                  <a:lnTo>
                    <a:pt x="29349" y="50114"/>
                  </a:lnTo>
                  <a:lnTo>
                    <a:pt x="26873" y="50114"/>
                  </a:lnTo>
                  <a:lnTo>
                    <a:pt x="26885" y="49784"/>
                  </a:lnTo>
                  <a:lnTo>
                    <a:pt x="27012" y="49415"/>
                  </a:lnTo>
                  <a:lnTo>
                    <a:pt x="27482" y="48920"/>
                  </a:lnTo>
                  <a:lnTo>
                    <a:pt x="27774" y="48793"/>
                  </a:lnTo>
                  <a:lnTo>
                    <a:pt x="28600" y="48793"/>
                  </a:lnTo>
                  <a:lnTo>
                    <a:pt x="28943" y="48971"/>
                  </a:lnTo>
                  <a:lnTo>
                    <a:pt x="29197" y="49428"/>
                  </a:lnTo>
                  <a:lnTo>
                    <a:pt x="29311" y="49733"/>
                  </a:lnTo>
                  <a:lnTo>
                    <a:pt x="29349" y="50114"/>
                  </a:lnTo>
                  <a:lnTo>
                    <a:pt x="29349" y="48501"/>
                  </a:lnTo>
                  <a:lnTo>
                    <a:pt x="28778" y="48209"/>
                  </a:lnTo>
                  <a:lnTo>
                    <a:pt x="28473" y="48133"/>
                  </a:lnTo>
                  <a:lnTo>
                    <a:pt x="27533" y="48133"/>
                  </a:lnTo>
                  <a:lnTo>
                    <a:pt x="27025" y="48361"/>
                  </a:lnTo>
                  <a:lnTo>
                    <a:pt x="26250" y="49263"/>
                  </a:lnTo>
                  <a:lnTo>
                    <a:pt x="26162" y="49530"/>
                  </a:lnTo>
                  <a:lnTo>
                    <a:pt x="26250" y="51854"/>
                  </a:lnTo>
                  <a:lnTo>
                    <a:pt x="27025" y="52654"/>
                  </a:lnTo>
                  <a:lnTo>
                    <a:pt x="27495" y="52857"/>
                  </a:lnTo>
                  <a:lnTo>
                    <a:pt x="28270" y="52857"/>
                  </a:lnTo>
                  <a:lnTo>
                    <a:pt x="30060" y="51295"/>
                  </a:lnTo>
                  <a:lnTo>
                    <a:pt x="29324" y="51295"/>
                  </a:lnTo>
                  <a:lnTo>
                    <a:pt x="29260" y="51523"/>
                  </a:lnTo>
                  <a:lnTo>
                    <a:pt x="29184" y="51676"/>
                  </a:lnTo>
                  <a:lnTo>
                    <a:pt x="28816" y="52082"/>
                  </a:lnTo>
                  <a:lnTo>
                    <a:pt x="28498" y="52209"/>
                  </a:lnTo>
                  <a:lnTo>
                    <a:pt x="27686" y="52209"/>
                  </a:lnTo>
                  <a:lnTo>
                    <a:pt x="27406" y="52082"/>
                  </a:lnTo>
                  <a:lnTo>
                    <a:pt x="26974" y="51523"/>
                  </a:lnTo>
                  <a:lnTo>
                    <a:pt x="26860" y="50711"/>
                  </a:lnTo>
                  <a:lnTo>
                    <a:pt x="30124" y="50711"/>
                  </a:lnTo>
                  <a:close/>
                </a:path>
                <a:path w="121920" h="70485">
                  <a:moveTo>
                    <a:pt x="32016" y="4216"/>
                  </a:moveTo>
                  <a:lnTo>
                    <a:pt x="32004" y="3632"/>
                  </a:lnTo>
                  <a:lnTo>
                    <a:pt x="31915" y="3048"/>
                  </a:lnTo>
                  <a:lnTo>
                    <a:pt x="31800" y="2679"/>
                  </a:lnTo>
                  <a:lnTo>
                    <a:pt x="31546" y="2311"/>
                  </a:lnTo>
                  <a:lnTo>
                    <a:pt x="31267" y="2019"/>
                  </a:lnTo>
                  <a:lnTo>
                    <a:pt x="31242" y="3632"/>
                  </a:lnTo>
                  <a:lnTo>
                    <a:pt x="28765" y="3632"/>
                  </a:lnTo>
                  <a:lnTo>
                    <a:pt x="28778" y="3302"/>
                  </a:lnTo>
                  <a:lnTo>
                    <a:pt x="28905" y="2933"/>
                  </a:lnTo>
                  <a:lnTo>
                    <a:pt x="29375" y="2425"/>
                  </a:lnTo>
                  <a:lnTo>
                    <a:pt x="29654" y="2311"/>
                  </a:lnTo>
                  <a:lnTo>
                    <a:pt x="30480" y="2311"/>
                  </a:lnTo>
                  <a:lnTo>
                    <a:pt x="30822" y="2489"/>
                  </a:lnTo>
                  <a:lnTo>
                    <a:pt x="31076" y="2933"/>
                  </a:lnTo>
                  <a:lnTo>
                    <a:pt x="31191" y="3238"/>
                  </a:lnTo>
                  <a:lnTo>
                    <a:pt x="31242" y="3632"/>
                  </a:lnTo>
                  <a:lnTo>
                    <a:pt x="31242" y="2019"/>
                  </a:lnTo>
                  <a:lnTo>
                    <a:pt x="30670" y="1727"/>
                  </a:lnTo>
                  <a:lnTo>
                    <a:pt x="30365" y="1651"/>
                  </a:lnTo>
                  <a:lnTo>
                    <a:pt x="29425" y="1651"/>
                  </a:lnTo>
                  <a:lnTo>
                    <a:pt x="28917" y="1879"/>
                  </a:lnTo>
                  <a:lnTo>
                    <a:pt x="28143" y="2768"/>
                  </a:lnTo>
                  <a:lnTo>
                    <a:pt x="28041" y="3048"/>
                  </a:lnTo>
                  <a:lnTo>
                    <a:pt x="28130" y="5359"/>
                  </a:lnTo>
                  <a:lnTo>
                    <a:pt x="28905" y="6172"/>
                  </a:lnTo>
                  <a:lnTo>
                    <a:pt x="29375" y="6375"/>
                  </a:lnTo>
                  <a:lnTo>
                    <a:pt x="30162" y="6375"/>
                  </a:lnTo>
                  <a:lnTo>
                    <a:pt x="31953" y="4813"/>
                  </a:lnTo>
                  <a:lnTo>
                    <a:pt x="31216" y="4813"/>
                  </a:lnTo>
                  <a:lnTo>
                    <a:pt x="31140" y="5041"/>
                  </a:lnTo>
                  <a:lnTo>
                    <a:pt x="31064" y="5181"/>
                  </a:lnTo>
                  <a:lnTo>
                    <a:pt x="30695" y="5588"/>
                  </a:lnTo>
                  <a:lnTo>
                    <a:pt x="30391" y="5715"/>
                  </a:lnTo>
                  <a:lnTo>
                    <a:pt x="29578" y="5715"/>
                  </a:lnTo>
                  <a:lnTo>
                    <a:pt x="29286" y="5588"/>
                  </a:lnTo>
                  <a:lnTo>
                    <a:pt x="28867" y="5041"/>
                  </a:lnTo>
                  <a:lnTo>
                    <a:pt x="28752" y="4216"/>
                  </a:lnTo>
                  <a:lnTo>
                    <a:pt x="32016" y="4216"/>
                  </a:lnTo>
                  <a:close/>
                </a:path>
                <a:path w="121920" h="70485">
                  <a:moveTo>
                    <a:pt x="32778" y="31076"/>
                  </a:moveTo>
                  <a:lnTo>
                    <a:pt x="32067" y="31076"/>
                  </a:lnTo>
                  <a:lnTo>
                    <a:pt x="32067" y="33324"/>
                  </a:lnTo>
                  <a:lnTo>
                    <a:pt x="31978" y="33997"/>
                  </a:lnTo>
                  <a:lnTo>
                    <a:pt x="31978" y="35966"/>
                  </a:lnTo>
                  <a:lnTo>
                    <a:pt x="31534" y="36550"/>
                  </a:lnTo>
                  <a:lnTo>
                    <a:pt x="31242" y="36703"/>
                  </a:lnTo>
                  <a:lnTo>
                    <a:pt x="30454" y="36703"/>
                  </a:lnTo>
                  <a:lnTo>
                    <a:pt x="30137" y="36550"/>
                  </a:lnTo>
                  <a:lnTo>
                    <a:pt x="29756" y="35966"/>
                  </a:lnTo>
                  <a:lnTo>
                    <a:pt x="29743" y="34048"/>
                  </a:lnTo>
                  <a:lnTo>
                    <a:pt x="30213" y="33464"/>
                  </a:lnTo>
                  <a:lnTo>
                    <a:pt x="30518" y="33324"/>
                  </a:lnTo>
                  <a:lnTo>
                    <a:pt x="31229" y="33324"/>
                  </a:lnTo>
                  <a:lnTo>
                    <a:pt x="31508" y="33451"/>
                  </a:lnTo>
                  <a:lnTo>
                    <a:pt x="31978" y="33997"/>
                  </a:lnTo>
                  <a:lnTo>
                    <a:pt x="31978" y="33235"/>
                  </a:lnTo>
                  <a:lnTo>
                    <a:pt x="31750" y="32969"/>
                  </a:lnTo>
                  <a:lnTo>
                    <a:pt x="31381" y="32740"/>
                  </a:lnTo>
                  <a:lnTo>
                    <a:pt x="31089" y="32664"/>
                  </a:lnTo>
                  <a:lnTo>
                    <a:pt x="30137" y="32664"/>
                  </a:lnTo>
                  <a:lnTo>
                    <a:pt x="29705" y="32880"/>
                  </a:lnTo>
                  <a:lnTo>
                    <a:pt x="28994" y="33858"/>
                  </a:lnTo>
                  <a:lnTo>
                    <a:pt x="28943" y="34048"/>
                  </a:lnTo>
                  <a:lnTo>
                    <a:pt x="29019" y="36322"/>
                  </a:lnTo>
                  <a:lnTo>
                    <a:pt x="29743" y="37160"/>
                  </a:lnTo>
                  <a:lnTo>
                    <a:pt x="30162" y="37363"/>
                  </a:lnTo>
                  <a:lnTo>
                    <a:pt x="30975" y="37363"/>
                  </a:lnTo>
                  <a:lnTo>
                    <a:pt x="31242" y="37299"/>
                  </a:lnTo>
                  <a:lnTo>
                    <a:pt x="31724" y="37058"/>
                  </a:lnTo>
                  <a:lnTo>
                    <a:pt x="31927" y="36855"/>
                  </a:lnTo>
                  <a:lnTo>
                    <a:pt x="32029" y="36703"/>
                  </a:lnTo>
                  <a:lnTo>
                    <a:pt x="32105" y="37211"/>
                  </a:lnTo>
                  <a:lnTo>
                    <a:pt x="32778" y="37211"/>
                  </a:lnTo>
                  <a:lnTo>
                    <a:pt x="32778" y="36588"/>
                  </a:lnTo>
                  <a:lnTo>
                    <a:pt x="32778" y="31076"/>
                  </a:lnTo>
                  <a:close/>
                </a:path>
                <a:path w="121920" h="70485">
                  <a:moveTo>
                    <a:pt x="33159" y="21170"/>
                  </a:moveTo>
                  <a:lnTo>
                    <a:pt x="32804" y="21196"/>
                  </a:lnTo>
                  <a:lnTo>
                    <a:pt x="32664" y="19443"/>
                  </a:lnTo>
                  <a:lnTo>
                    <a:pt x="32575" y="17767"/>
                  </a:lnTo>
                  <a:lnTo>
                    <a:pt x="32499" y="17640"/>
                  </a:lnTo>
                  <a:lnTo>
                    <a:pt x="31915" y="17297"/>
                  </a:lnTo>
                  <a:lnTo>
                    <a:pt x="31915" y="19443"/>
                  </a:lnTo>
                  <a:lnTo>
                    <a:pt x="31915" y="20497"/>
                  </a:lnTo>
                  <a:lnTo>
                    <a:pt x="31711" y="20828"/>
                  </a:lnTo>
                  <a:lnTo>
                    <a:pt x="31038" y="21158"/>
                  </a:lnTo>
                  <a:lnTo>
                    <a:pt x="30784" y="21221"/>
                  </a:lnTo>
                  <a:lnTo>
                    <a:pt x="30302" y="21221"/>
                  </a:lnTo>
                  <a:lnTo>
                    <a:pt x="29959" y="21031"/>
                  </a:lnTo>
                  <a:lnTo>
                    <a:pt x="29832" y="20027"/>
                  </a:lnTo>
                  <a:lnTo>
                    <a:pt x="30200" y="19812"/>
                  </a:lnTo>
                  <a:lnTo>
                    <a:pt x="30403" y="19761"/>
                  </a:lnTo>
                  <a:lnTo>
                    <a:pt x="31280" y="19646"/>
                  </a:lnTo>
                  <a:lnTo>
                    <a:pt x="31699" y="19545"/>
                  </a:lnTo>
                  <a:lnTo>
                    <a:pt x="31915" y="19443"/>
                  </a:lnTo>
                  <a:lnTo>
                    <a:pt x="31915" y="17297"/>
                  </a:lnTo>
                  <a:lnTo>
                    <a:pt x="31419" y="17145"/>
                  </a:lnTo>
                  <a:lnTo>
                    <a:pt x="30441" y="17145"/>
                  </a:lnTo>
                  <a:lnTo>
                    <a:pt x="29171" y="18605"/>
                  </a:lnTo>
                  <a:lnTo>
                    <a:pt x="29870" y="18605"/>
                  </a:lnTo>
                  <a:lnTo>
                    <a:pt x="29959" y="18211"/>
                  </a:lnTo>
                  <a:lnTo>
                    <a:pt x="30213" y="17881"/>
                  </a:lnTo>
                  <a:lnTo>
                    <a:pt x="30492" y="17767"/>
                  </a:lnTo>
                  <a:lnTo>
                    <a:pt x="31216" y="17767"/>
                  </a:lnTo>
                  <a:lnTo>
                    <a:pt x="31470" y="17830"/>
                  </a:lnTo>
                  <a:lnTo>
                    <a:pt x="31838" y="18059"/>
                  </a:lnTo>
                  <a:lnTo>
                    <a:pt x="31826" y="18910"/>
                  </a:lnTo>
                  <a:lnTo>
                    <a:pt x="29921" y="19215"/>
                  </a:lnTo>
                  <a:lnTo>
                    <a:pt x="29591" y="19342"/>
                  </a:lnTo>
                  <a:lnTo>
                    <a:pt x="29057" y="19812"/>
                  </a:lnTo>
                  <a:lnTo>
                    <a:pt x="29159" y="21323"/>
                  </a:lnTo>
                  <a:lnTo>
                    <a:pt x="29578" y="21717"/>
                  </a:lnTo>
                  <a:lnTo>
                    <a:pt x="29933" y="21856"/>
                  </a:lnTo>
                  <a:lnTo>
                    <a:pt x="30695" y="21856"/>
                  </a:lnTo>
                  <a:lnTo>
                    <a:pt x="31000" y="21780"/>
                  </a:lnTo>
                  <a:lnTo>
                    <a:pt x="31572" y="21488"/>
                  </a:lnTo>
                  <a:lnTo>
                    <a:pt x="31800" y="21323"/>
                  </a:lnTo>
                  <a:lnTo>
                    <a:pt x="31953" y="21120"/>
                  </a:lnTo>
                  <a:lnTo>
                    <a:pt x="32054" y="21488"/>
                  </a:lnTo>
                  <a:lnTo>
                    <a:pt x="32194" y="21717"/>
                  </a:lnTo>
                  <a:lnTo>
                    <a:pt x="32385" y="21805"/>
                  </a:lnTo>
                  <a:lnTo>
                    <a:pt x="32753" y="21805"/>
                  </a:lnTo>
                  <a:lnTo>
                    <a:pt x="33134" y="21729"/>
                  </a:lnTo>
                  <a:lnTo>
                    <a:pt x="33159" y="21196"/>
                  </a:lnTo>
                  <a:close/>
                </a:path>
                <a:path w="121920" h="70485">
                  <a:moveTo>
                    <a:pt x="36334" y="4508"/>
                  </a:moveTo>
                  <a:lnTo>
                    <a:pt x="36195" y="4203"/>
                  </a:lnTo>
                  <a:lnTo>
                    <a:pt x="35712" y="3898"/>
                  </a:lnTo>
                  <a:lnTo>
                    <a:pt x="35356" y="3771"/>
                  </a:lnTo>
                  <a:lnTo>
                    <a:pt x="34112" y="3467"/>
                  </a:lnTo>
                  <a:lnTo>
                    <a:pt x="33947" y="3403"/>
                  </a:lnTo>
                  <a:lnTo>
                    <a:pt x="33642" y="3225"/>
                  </a:lnTo>
                  <a:lnTo>
                    <a:pt x="33540" y="3060"/>
                  </a:lnTo>
                  <a:lnTo>
                    <a:pt x="33540" y="2692"/>
                  </a:lnTo>
                  <a:lnTo>
                    <a:pt x="33616" y="2552"/>
                  </a:lnTo>
                  <a:lnTo>
                    <a:pt x="33909" y="2324"/>
                  </a:lnTo>
                  <a:lnTo>
                    <a:pt x="34124" y="2273"/>
                  </a:lnTo>
                  <a:lnTo>
                    <a:pt x="34823" y="2273"/>
                  </a:lnTo>
                  <a:lnTo>
                    <a:pt x="35128" y="2374"/>
                  </a:lnTo>
                  <a:lnTo>
                    <a:pt x="35293" y="2578"/>
                  </a:lnTo>
                  <a:lnTo>
                    <a:pt x="35407" y="2717"/>
                  </a:lnTo>
                  <a:lnTo>
                    <a:pt x="35458" y="2857"/>
                  </a:lnTo>
                  <a:lnTo>
                    <a:pt x="35483" y="3035"/>
                  </a:lnTo>
                  <a:lnTo>
                    <a:pt x="36182" y="3035"/>
                  </a:lnTo>
                  <a:lnTo>
                    <a:pt x="36195" y="2743"/>
                  </a:lnTo>
                  <a:lnTo>
                    <a:pt x="36106" y="2476"/>
                  </a:lnTo>
                  <a:lnTo>
                    <a:pt x="35623" y="1828"/>
                  </a:lnTo>
                  <a:lnTo>
                    <a:pt x="35140" y="1638"/>
                  </a:lnTo>
                  <a:lnTo>
                    <a:pt x="33947" y="1638"/>
                  </a:lnTo>
                  <a:lnTo>
                    <a:pt x="33540" y="1765"/>
                  </a:lnTo>
                  <a:lnTo>
                    <a:pt x="32931" y="2286"/>
                  </a:lnTo>
                  <a:lnTo>
                    <a:pt x="32778" y="2628"/>
                  </a:lnTo>
                  <a:lnTo>
                    <a:pt x="32778" y="3403"/>
                  </a:lnTo>
                  <a:lnTo>
                    <a:pt x="32943" y="3695"/>
                  </a:lnTo>
                  <a:lnTo>
                    <a:pt x="33439" y="4013"/>
                  </a:lnTo>
                  <a:lnTo>
                    <a:pt x="33731" y="4114"/>
                  </a:lnTo>
                  <a:lnTo>
                    <a:pt x="35013" y="4432"/>
                  </a:lnTo>
                  <a:lnTo>
                    <a:pt x="35229" y="4508"/>
                  </a:lnTo>
                  <a:lnTo>
                    <a:pt x="35509" y="4673"/>
                  </a:lnTo>
                  <a:lnTo>
                    <a:pt x="35598" y="4813"/>
                  </a:lnTo>
                  <a:lnTo>
                    <a:pt x="35598" y="5257"/>
                  </a:lnTo>
                  <a:lnTo>
                    <a:pt x="35483" y="5448"/>
                  </a:lnTo>
                  <a:lnTo>
                    <a:pt x="35064" y="5689"/>
                  </a:lnTo>
                  <a:lnTo>
                    <a:pt x="34823" y="5740"/>
                  </a:lnTo>
                  <a:lnTo>
                    <a:pt x="34074" y="5740"/>
                  </a:lnTo>
                  <a:lnTo>
                    <a:pt x="33756" y="5626"/>
                  </a:lnTo>
                  <a:lnTo>
                    <a:pt x="33464" y="5257"/>
                  </a:lnTo>
                  <a:lnTo>
                    <a:pt x="33401" y="5067"/>
                  </a:lnTo>
                  <a:lnTo>
                    <a:pt x="33375" y="4813"/>
                  </a:lnTo>
                  <a:lnTo>
                    <a:pt x="32651" y="4813"/>
                  </a:lnTo>
                  <a:lnTo>
                    <a:pt x="32677" y="5257"/>
                  </a:lnTo>
                  <a:lnTo>
                    <a:pt x="32829" y="5626"/>
                  </a:lnTo>
                  <a:lnTo>
                    <a:pt x="33375" y="6235"/>
                  </a:lnTo>
                  <a:lnTo>
                    <a:pt x="33845" y="6375"/>
                  </a:lnTo>
                  <a:lnTo>
                    <a:pt x="35128" y="6375"/>
                  </a:lnTo>
                  <a:lnTo>
                    <a:pt x="35585" y="6235"/>
                  </a:lnTo>
                  <a:lnTo>
                    <a:pt x="36182" y="5664"/>
                  </a:lnTo>
                  <a:lnTo>
                    <a:pt x="36334" y="5321"/>
                  </a:lnTo>
                  <a:lnTo>
                    <a:pt x="36334" y="4508"/>
                  </a:lnTo>
                  <a:close/>
                </a:path>
                <a:path w="121920" h="70485">
                  <a:moveTo>
                    <a:pt x="37045" y="49339"/>
                  </a:moveTo>
                  <a:lnTo>
                    <a:pt x="36982" y="49022"/>
                  </a:lnTo>
                  <a:lnTo>
                    <a:pt x="36652" y="48361"/>
                  </a:lnTo>
                  <a:lnTo>
                    <a:pt x="36245" y="48133"/>
                  </a:lnTo>
                  <a:lnTo>
                    <a:pt x="35369" y="48133"/>
                  </a:lnTo>
                  <a:lnTo>
                    <a:pt x="35115" y="48196"/>
                  </a:lnTo>
                  <a:lnTo>
                    <a:pt x="34658" y="48425"/>
                  </a:lnTo>
                  <a:lnTo>
                    <a:pt x="34467" y="48602"/>
                  </a:lnTo>
                  <a:lnTo>
                    <a:pt x="34302" y="48844"/>
                  </a:lnTo>
                  <a:lnTo>
                    <a:pt x="34201" y="48653"/>
                  </a:lnTo>
                  <a:lnTo>
                    <a:pt x="34086" y="48501"/>
                  </a:lnTo>
                  <a:lnTo>
                    <a:pt x="33756" y="48234"/>
                  </a:lnTo>
                  <a:lnTo>
                    <a:pt x="33464" y="48133"/>
                  </a:lnTo>
                  <a:lnTo>
                    <a:pt x="32804" y="48133"/>
                  </a:lnTo>
                  <a:lnTo>
                    <a:pt x="32512" y="48221"/>
                  </a:lnTo>
                  <a:lnTo>
                    <a:pt x="32131" y="48501"/>
                  </a:lnTo>
                  <a:lnTo>
                    <a:pt x="31965" y="48653"/>
                  </a:lnTo>
                  <a:lnTo>
                    <a:pt x="31788" y="48869"/>
                  </a:lnTo>
                  <a:lnTo>
                    <a:pt x="31788" y="48234"/>
                  </a:lnTo>
                  <a:lnTo>
                    <a:pt x="31051" y="48234"/>
                  </a:lnTo>
                  <a:lnTo>
                    <a:pt x="31051" y="52692"/>
                  </a:lnTo>
                  <a:lnTo>
                    <a:pt x="31788" y="52692"/>
                  </a:lnTo>
                  <a:lnTo>
                    <a:pt x="31788" y="49758"/>
                  </a:lnTo>
                  <a:lnTo>
                    <a:pt x="31915" y="49364"/>
                  </a:lnTo>
                  <a:lnTo>
                    <a:pt x="32372" y="48920"/>
                  </a:lnTo>
                  <a:lnTo>
                    <a:pt x="32626" y="48818"/>
                  </a:lnTo>
                  <a:lnTo>
                    <a:pt x="33223" y="48818"/>
                  </a:lnTo>
                  <a:lnTo>
                    <a:pt x="33439" y="48920"/>
                  </a:lnTo>
                  <a:lnTo>
                    <a:pt x="33629" y="49263"/>
                  </a:lnTo>
                  <a:lnTo>
                    <a:pt x="33655" y="49479"/>
                  </a:lnTo>
                  <a:lnTo>
                    <a:pt x="33655" y="52692"/>
                  </a:lnTo>
                  <a:lnTo>
                    <a:pt x="34417" y="52692"/>
                  </a:lnTo>
                  <a:lnTo>
                    <a:pt x="34417" y="49644"/>
                  </a:lnTo>
                  <a:lnTo>
                    <a:pt x="34531" y="49314"/>
                  </a:lnTo>
                  <a:lnTo>
                    <a:pt x="34950" y="48920"/>
                  </a:lnTo>
                  <a:lnTo>
                    <a:pt x="35204" y="48818"/>
                  </a:lnTo>
                  <a:lnTo>
                    <a:pt x="35712" y="48818"/>
                  </a:lnTo>
                  <a:lnTo>
                    <a:pt x="35890" y="48882"/>
                  </a:lnTo>
                  <a:lnTo>
                    <a:pt x="36195" y="49098"/>
                  </a:lnTo>
                  <a:lnTo>
                    <a:pt x="36258" y="49301"/>
                  </a:lnTo>
                  <a:lnTo>
                    <a:pt x="36258" y="52692"/>
                  </a:lnTo>
                  <a:lnTo>
                    <a:pt x="37045" y="52692"/>
                  </a:lnTo>
                  <a:lnTo>
                    <a:pt x="37045" y="49339"/>
                  </a:lnTo>
                  <a:close/>
                </a:path>
                <a:path w="121920" h="70485">
                  <a:moveTo>
                    <a:pt x="37744" y="34137"/>
                  </a:moveTo>
                  <a:lnTo>
                    <a:pt x="37541" y="33578"/>
                  </a:lnTo>
                  <a:lnTo>
                    <a:pt x="37223" y="33274"/>
                  </a:lnTo>
                  <a:lnTo>
                    <a:pt x="36880" y="32956"/>
                  </a:lnTo>
                  <a:lnTo>
                    <a:pt x="36880" y="34137"/>
                  </a:lnTo>
                  <a:lnTo>
                    <a:pt x="36791" y="35928"/>
                  </a:lnTo>
                  <a:lnTo>
                    <a:pt x="36499" y="36537"/>
                  </a:lnTo>
                  <a:lnTo>
                    <a:pt x="36156" y="36728"/>
                  </a:lnTo>
                  <a:lnTo>
                    <a:pt x="35204" y="36728"/>
                  </a:lnTo>
                  <a:lnTo>
                    <a:pt x="34874" y="36563"/>
                  </a:lnTo>
                  <a:lnTo>
                    <a:pt x="34455" y="35928"/>
                  </a:lnTo>
                  <a:lnTo>
                    <a:pt x="34467" y="34137"/>
                  </a:lnTo>
                  <a:lnTo>
                    <a:pt x="34874" y="33451"/>
                  </a:lnTo>
                  <a:lnTo>
                    <a:pt x="35204" y="33274"/>
                  </a:lnTo>
                  <a:lnTo>
                    <a:pt x="36182" y="33274"/>
                  </a:lnTo>
                  <a:lnTo>
                    <a:pt x="36487" y="33451"/>
                  </a:lnTo>
                  <a:lnTo>
                    <a:pt x="36588" y="33578"/>
                  </a:lnTo>
                  <a:lnTo>
                    <a:pt x="36880" y="34137"/>
                  </a:lnTo>
                  <a:lnTo>
                    <a:pt x="36880" y="32956"/>
                  </a:lnTo>
                  <a:lnTo>
                    <a:pt x="36741" y="32816"/>
                  </a:lnTo>
                  <a:lnTo>
                    <a:pt x="36258" y="32613"/>
                  </a:lnTo>
                  <a:lnTo>
                    <a:pt x="35052" y="32613"/>
                  </a:lnTo>
                  <a:lnTo>
                    <a:pt x="34531" y="32842"/>
                  </a:lnTo>
                  <a:lnTo>
                    <a:pt x="33782" y="33731"/>
                  </a:lnTo>
                  <a:lnTo>
                    <a:pt x="33642" y="34137"/>
                  </a:lnTo>
                  <a:lnTo>
                    <a:pt x="33769" y="36334"/>
                  </a:lnTo>
                  <a:lnTo>
                    <a:pt x="34493" y="37160"/>
                  </a:lnTo>
                  <a:lnTo>
                    <a:pt x="34975" y="37363"/>
                  </a:lnTo>
                  <a:lnTo>
                    <a:pt x="36322" y="37363"/>
                  </a:lnTo>
                  <a:lnTo>
                    <a:pt x="36868" y="37134"/>
                  </a:lnTo>
                  <a:lnTo>
                    <a:pt x="37172" y="36728"/>
                  </a:lnTo>
                  <a:lnTo>
                    <a:pt x="37566" y="36195"/>
                  </a:lnTo>
                  <a:lnTo>
                    <a:pt x="37642" y="35928"/>
                  </a:lnTo>
                  <a:lnTo>
                    <a:pt x="37744" y="34137"/>
                  </a:lnTo>
                  <a:close/>
                </a:path>
                <a:path w="121920" h="70485">
                  <a:moveTo>
                    <a:pt x="38811" y="1752"/>
                  </a:moveTo>
                  <a:lnTo>
                    <a:pt x="38100" y="1752"/>
                  </a:lnTo>
                  <a:lnTo>
                    <a:pt x="38100" y="508"/>
                  </a:lnTo>
                  <a:lnTo>
                    <a:pt x="37338" y="508"/>
                  </a:lnTo>
                  <a:lnTo>
                    <a:pt x="37338" y="1752"/>
                  </a:lnTo>
                  <a:lnTo>
                    <a:pt x="36741" y="1752"/>
                  </a:lnTo>
                  <a:lnTo>
                    <a:pt x="36741" y="2362"/>
                  </a:lnTo>
                  <a:lnTo>
                    <a:pt x="37338" y="2362"/>
                  </a:lnTo>
                  <a:lnTo>
                    <a:pt x="37338" y="5600"/>
                  </a:lnTo>
                  <a:lnTo>
                    <a:pt x="37401" y="5829"/>
                  </a:lnTo>
                  <a:lnTo>
                    <a:pt x="37655" y="6184"/>
                  </a:lnTo>
                  <a:lnTo>
                    <a:pt x="37896" y="6273"/>
                  </a:lnTo>
                  <a:lnTo>
                    <a:pt x="38354" y="6273"/>
                  </a:lnTo>
                  <a:lnTo>
                    <a:pt x="38722" y="6235"/>
                  </a:lnTo>
                  <a:lnTo>
                    <a:pt x="38811" y="5613"/>
                  </a:lnTo>
                  <a:lnTo>
                    <a:pt x="38417" y="5638"/>
                  </a:lnTo>
                  <a:lnTo>
                    <a:pt x="38150" y="5537"/>
                  </a:lnTo>
                  <a:lnTo>
                    <a:pt x="38100" y="2362"/>
                  </a:lnTo>
                  <a:lnTo>
                    <a:pt x="38811" y="2362"/>
                  </a:lnTo>
                  <a:lnTo>
                    <a:pt x="38811" y="1752"/>
                  </a:lnTo>
                  <a:close/>
                </a:path>
                <a:path w="121920" h="70485">
                  <a:moveTo>
                    <a:pt x="39890" y="18338"/>
                  </a:moveTo>
                  <a:lnTo>
                    <a:pt x="39827" y="18034"/>
                  </a:lnTo>
                  <a:lnTo>
                    <a:pt x="39497" y="17373"/>
                  </a:lnTo>
                  <a:lnTo>
                    <a:pt x="39090" y="17145"/>
                  </a:lnTo>
                  <a:lnTo>
                    <a:pt x="38214" y="17145"/>
                  </a:lnTo>
                  <a:lnTo>
                    <a:pt x="37947" y="17208"/>
                  </a:lnTo>
                  <a:lnTo>
                    <a:pt x="37503" y="17437"/>
                  </a:lnTo>
                  <a:lnTo>
                    <a:pt x="37312" y="17614"/>
                  </a:lnTo>
                  <a:lnTo>
                    <a:pt x="37134" y="17856"/>
                  </a:lnTo>
                  <a:lnTo>
                    <a:pt x="37045" y="17665"/>
                  </a:lnTo>
                  <a:lnTo>
                    <a:pt x="36931" y="17513"/>
                  </a:lnTo>
                  <a:lnTo>
                    <a:pt x="36601" y="17233"/>
                  </a:lnTo>
                  <a:lnTo>
                    <a:pt x="36309" y="17145"/>
                  </a:lnTo>
                  <a:lnTo>
                    <a:pt x="35636" y="17145"/>
                  </a:lnTo>
                  <a:lnTo>
                    <a:pt x="35356" y="17233"/>
                  </a:lnTo>
                  <a:lnTo>
                    <a:pt x="34963" y="17500"/>
                  </a:lnTo>
                  <a:lnTo>
                    <a:pt x="34810" y="17665"/>
                  </a:lnTo>
                  <a:lnTo>
                    <a:pt x="34632" y="17881"/>
                  </a:lnTo>
                  <a:lnTo>
                    <a:pt x="34632" y="17246"/>
                  </a:lnTo>
                  <a:lnTo>
                    <a:pt x="33883" y="17246"/>
                  </a:lnTo>
                  <a:lnTo>
                    <a:pt x="33883" y="21704"/>
                  </a:lnTo>
                  <a:lnTo>
                    <a:pt x="34632" y="21704"/>
                  </a:lnTo>
                  <a:lnTo>
                    <a:pt x="34632" y="18770"/>
                  </a:lnTo>
                  <a:lnTo>
                    <a:pt x="34759" y="18376"/>
                  </a:lnTo>
                  <a:lnTo>
                    <a:pt x="35217" y="17932"/>
                  </a:lnTo>
                  <a:lnTo>
                    <a:pt x="35471" y="17830"/>
                  </a:lnTo>
                  <a:lnTo>
                    <a:pt x="36068" y="17830"/>
                  </a:lnTo>
                  <a:lnTo>
                    <a:pt x="36283" y="17932"/>
                  </a:lnTo>
                  <a:lnTo>
                    <a:pt x="36474" y="18275"/>
                  </a:lnTo>
                  <a:lnTo>
                    <a:pt x="36499" y="18491"/>
                  </a:lnTo>
                  <a:lnTo>
                    <a:pt x="36499" y="21704"/>
                  </a:lnTo>
                  <a:lnTo>
                    <a:pt x="37261" y="21704"/>
                  </a:lnTo>
                  <a:lnTo>
                    <a:pt x="37261" y="18656"/>
                  </a:lnTo>
                  <a:lnTo>
                    <a:pt x="37376" y="18326"/>
                  </a:lnTo>
                  <a:lnTo>
                    <a:pt x="37795" y="17932"/>
                  </a:lnTo>
                  <a:lnTo>
                    <a:pt x="38049" y="17830"/>
                  </a:lnTo>
                  <a:lnTo>
                    <a:pt x="38557" y="17830"/>
                  </a:lnTo>
                  <a:lnTo>
                    <a:pt x="38735" y="17894"/>
                  </a:lnTo>
                  <a:lnTo>
                    <a:pt x="39039" y="18110"/>
                  </a:lnTo>
                  <a:lnTo>
                    <a:pt x="39103" y="18313"/>
                  </a:lnTo>
                  <a:lnTo>
                    <a:pt x="39103" y="21704"/>
                  </a:lnTo>
                  <a:lnTo>
                    <a:pt x="39890" y="21704"/>
                  </a:lnTo>
                  <a:lnTo>
                    <a:pt x="39890" y="18338"/>
                  </a:lnTo>
                  <a:close/>
                </a:path>
                <a:path w="121920" h="70485">
                  <a:moveTo>
                    <a:pt x="42011" y="49657"/>
                  </a:moveTo>
                  <a:lnTo>
                    <a:pt x="41833" y="49098"/>
                  </a:lnTo>
                  <a:lnTo>
                    <a:pt x="41554" y="48793"/>
                  </a:lnTo>
                  <a:lnTo>
                    <a:pt x="41148" y="48348"/>
                  </a:lnTo>
                  <a:lnTo>
                    <a:pt x="41148" y="49657"/>
                  </a:lnTo>
                  <a:lnTo>
                    <a:pt x="41135" y="51460"/>
                  </a:lnTo>
                  <a:lnTo>
                    <a:pt x="40665" y="52044"/>
                  </a:lnTo>
                  <a:lnTo>
                    <a:pt x="40373" y="52197"/>
                  </a:lnTo>
                  <a:lnTo>
                    <a:pt x="39509" y="52197"/>
                  </a:lnTo>
                  <a:lnTo>
                    <a:pt x="39154" y="51955"/>
                  </a:lnTo>
                  <a:lnTo>
                    <a:pt x="38938" y="51460"/>
                  </a:lnTo>
                  <a:lnTo>
                    <a:pt x="38938" y="49657"/>
                  </a:lnTo>
                  <a:lnTo>
                    <a:pt x="41148" y="49657"/>
                  </a:lnTo>
                  <a:lnTo>
                    <a:pt x="41148" y="48348"/>
                  </a:lnTo>
                  <a:lnTo>
                    <a:pt x="40703" y="48133"/>
                  </a:lnTo>
                  <a:lnTo>
                    <a:pt x="39852" y="48133"/>
                  </a:lnTo>
                  <a:lnTo>
                    <a:pt x="39560" y="48221"/>
                  </a:lnTo>
                  <a:lnTo>
                    <a:pt x="39128" y="48488"/>
                  </a:lnTo>
                  <a:lnTo>
                    <a:pt x="38963" y="48653"/>
                  </a:lnTo>
                  <a:lnTo>
                    <a:pt x="38811" y="48856"/>
                  </a:lnTo>
                  <a:lnTo>
                    <a:pt x="38811" y="48260"/>
                  </a:lnTo>
                  <a:lnTo>
                    <a:pt x="38087" y="48260"/>
                  </a:lnTo>
                  <a:lnTo>
                    <a:pt x="38087" y="54470"/>
                  </a:lnTo>
                  <a:lnTo>
                    <a:pt x="38836" y="54470"/>
                  </a:lnTo>
                  <a:lnTo>
                    <a:pt x="38836" y="52197"/>
                  </a:lnTo>
                  <a:lnTo>
                    <a:pt x="39001" y="52400"/>
                  </a:lnTo>
                  <a:lnTo>
                    <a:pt x="39154" y="52539"/>
                  </a:lnTo>
                  <a:lnTo>
                    <a:pt x="39509" y="52768"/>
                  </a:lnTo>
                  <a:lnTo>
                    <a:pt x="39789" y="52844"/>
                  </a:lnTo>
                  <a:lnTo>
                    <a:pt x="40551" y="52844"/>
                  </a:lnTo>
                  <a:lnTo>
                    <a:pt x="40932" y="52717"/>
                  </a:lnTo>
                  <a:lnTo>
                    <a:pt x="41744" y="52044"/>
                  </a:lnTo>
                  <a:lnTo>
                    <a:pt x="41973" y="51460"/>
                  </a:lnTo>
                  <a:lnTo>
                    <a:pt x="42011" y="49657"/>
                  </a:lnTo>
                  <a:close/>
                </a:path>
                <a:path w="121920" h="70485">
                  <a:moveTo>
                    <a:pt x="43573" y="5676"/>
                  </a:moveTo>
                  <a:lnTo>
                    <a:pt x="43218" y="5702"/>
                  </a:lnTo>
                  <a:lnTo>
                    <a:pt x="43078" y="3937"/>
                  </a:lnTo>
                  <a:lnTo>
                    <a:pt x="42976" y="2273"/>
                  </a:lnTo>
                  <a:lnTo>
                    <a:pt x="42913" y="2146"/>
                  </a:lnTo>
                  <a:lnTo>
                    <a:pt x="42329" y="1803"/>
                  </a:lnTo>
                  <a:lnTo>
                    <a:pt x="42329" y="3937"/>
                  </a:lnTo>
                  <a:lnTo>
                    <a:pt x="42329" y="5003"/>
                  </a:lnTo>
                  <a:lnTo>
                    <a:pt x="42113" y="5334"/>
                  </a:lnTo>
                  <a:lnTo>
                    <a:pt x="41452" y="5664"/>
                  </a:lnTo>
                  <a:lnTo>
                    <a:pt x="41198" y="5727"/>
                  </a:lnTo>
                  <a:lnTo>
                    <a:pt x="40716" y="5727"/>
                  </a:lnTo>
                  <a:lnTo>
                    <a:pt x="40373" y="5537"/>
                  </a:lnTo>
                  <a:lnTo>
                    <a:pt x="40246" y="4533"/>
                  </a:lnTo>
                  <a:lnTo>
                    <a:pt x="40614" y="4318"/>
                  </a:lnTo>
                  <a:lnTo>
                    <a:pt x="40817" y="4267"/>
                  </a:lnTo>
                  <a:lnTo>
                    <a:pt x="41681" y="4152"/>
                  </a:lnTo>
                  <a:lnTo>
                    <a:pt x="42113" y="4051"/>
                  </a:lnTo>
                  <a:lnTo>
                    <a:pt x="42329" y="3937"/>
                  </a:lnTo>
                  <a:lnTo>
                    <a:pt x="42329" y="1803"/>
                  </a:lnTo>
                  <a:lnTo>
                    <a:pt x="41833" y="1651"/>
                  </a:lnTo>
                  <a:lnTo>
                    <a:pt x="40855" y="1651"/>
                  </a:lnTo>
                  <a:lnTo>
                    <a:pt x="39585" y="3111"/>
                  </a:lnTo>
                  <a:lnTo>
                    <a:pt x="40284" y="3111"/>
                  </a:lnTo>
                  <a:lnTo>
                    <a:pt x="40373" y="2717"/>
                  </a:lnTo>
                  <a:lnTo>
                    <a:pt x="40627" y="2387"/>
                  </a:lnTo>
                  <a:lnTo>
                    <a:pt x="40906" y="2273"/>
                  </a:lnTo>
                  <a:lnTo>
                    <a:pt x="41630" y="2273"/>
                  </a:lnTo>
                  <a:lnTo>
                    <a:pt x="41884" y="2336"/>
                  </a:lnTo>
                  <a:lnTo>
                    <a:pt x="42252" y="2565"/>
                  </a:lnTo>
                  <a:lnTo>
                    <a:pt x="42240" y="3416"/>
                  </a:lnTo>
                  <a:lnTo>
                    <a:pt x="42113" y="3492"/>
                  </a:lnTo>
                  <a:lnTo>
                    <a:pt x="40335" y="3708"/>
                  </a:lnTo>
                  <a:lnTo>
                    <a:pt x="40005" y="3848"/>
                  </a:lnTo>
                  <a:lnTo>
                    <a:pt x="39471" y="4318"/>
                  </a:lnTo>
                  <a:lnTo>
                    <a:pt x="39573" y="5816"/>
                  </a:lnTo>
                  <a:lnTo>
                    <a:pt x="39992" y="6210"/>
                  </a:lnTo>
                  <a:lnTo>
                    <a:pt x="40347" y="6362"/>
                  </a:lnTo>
                  <a:lnTo>
                    <a:pt x="41109" y="6362"/>
                  </a:lnTo>
                  <a:lnTo>
                    <a:pt x="41414" y="6286"/>
                  </a:lnTo>
                  <a:lnTo>
                    <a:pt x="41986" y="5994"/>
                  </a:lnTo>
                  <a:lnTo>
                    <a:pt x="42214" y="5816"/>
                  </a:lnTo>
                  <a:lnTo>
                    <a:pt x="42367" y="5613"/>
                  </a:lnTo>
                  <a:lnTo>
                    <a:pt x="42468" y="5994"/>
                  </a:lnTo>
                  <a:lnTo>
                    <a:pt x="42608" y="6210"/>
                  </a:lnTo>
                  <a:lnTo>
                    <a:pt x="42799" y="6311"/>
                  </a:lnTo>
                  <a:lnTo>
                    <a:pt x="43154" y="6311"/>
                  </a:lnTo>
                  <a:lnTo>
                    <a:pt x="43548" y="6235"/>
                  </a:lnTo>
                  <a:lnTo>
                    <a:pt x="43573" y="5702"/>
                  </a:lnTo>
                  <a:close/>
                </a:path>
                <a:path w="121920" h="70485">
                  <a:moveTo>
                    <a:pt x="44399" y="20002"/>
                  </a:moveTo>
                  <a:lnTo>
                    <a:pt x="44246" y="19710"/>
                  </a:lnTo>
                  <a:lnTo>
                    <a:pt x="43776" y="19392"/>
                  </a:lnTo>
                  <a:lnTo>
                    <a:pt x="43408" y="19265"/>
                  </a:lnTo>
                  <a:lnTo>
                    <a:pt x="42164" y="18961"/>
                  </a:lnTo>
                  <a:lnTo>
                    <a:pt x="41998" y="18897"/>
                  </a:lnTo>
                  <a:lnTo>
                    <a:pt x="41694" y="18719"/>
                  </a:lnTo>
                  <a:lnTo>
                    <a:pt x="41592" y="18554"/>
                  </a:lnTo>
                  <a:lnTo>
                    <a:pt x="41592" y="18186"/>
                  </a:lnTo>
                  <a:lnTo>
                    <a:pt x="41668" y="18046"/>
                  </a:lnTo>
                  <a:lnTo>
                    <a:pt x="41960" y="17830"/>
                  </a:lnTo>
                  <a:lnTo>
                    <a:pt x="42176" y="17767"/>
                  </a:lnTo>
                  <a:lnTo>
                    <a:pt x="42887" y="17767"/>
                  </a:lnTo>
                  <a:lnTo>
                    <a:pt x="43535" y="18529"/>
                  </a:lnTo>
                  <a:lnTo>
                    <a:pt x="44246" y="18529"/>
                  </a:lnTo>
                  <a:lnTo>
                    <a:pt x="44246" y="18237"/>
                  </a:lnTo>
                  <a:lnTo>
                    <a:pt x="44157" y="17970"/>
                  </a:lnTo>
                  <a:lnTo>
                    <a:pt x="43675" y="17335"/>
                  </a:lnTo>
                  <a:lnTo>
                    <a:pt x="43192" y="17132"/>
                  </a:lnTo>
                  <a:lnTo>
                    <a:pt x="42011" y="17132"/>
                  </a:lnTo>
                  <a:lnTo>
                    <a:pt x="41592" y="17272"/>
                  </a:lnTo>
                  <a:lnTo>
                    <a:pt x="40995" y="17780"/>
                  </a:lnTo>
                  <a:lnTo>
                    <a:pt x="40843" y="18122"/>
                  </a:lnTo>
                  <a:lnTo>
                    <a:pt x="40843" y="18910"/>
                  </a:lnTo>
                  <a:lnTo>
                    <a:pt x="40995" y="19189"/>
                  </a:lnTo>
                  <a:lnTo>
                    <a:pt x="41503" y="19507"/>
                  </a:lnTo>
                  <a:lnTo>
                    <a:pt x="41783" y="19608"/>
                  </a:lnTo>
                  <a:lnTo>
                    <a:pt x="43078" y="19939"/>
                  </a:lnTo>
                  <a:lnTo>
                    <a:pt x="43294" y="20002"/>
                  </a:lnTo>
                  <a:lnTo>
                    <a:pt x="43573" y="20167"/>
                  </a:lnTo>
                  <a:lnTo>
                    <a:pt x="43649" y="20320"/>
                  </a:lnTo>
                  <a:lnTo>
                    <a:pt x="43649" y="20751"/>
                  </a:lnTo>
                  <a:lnTo>
                    <a:pt x="43548" y="20942"/>
                  </a:lnTo>
                  <a:lnTo>
                    <a:pt x="43129" y="21183"/>
                  </a:lnTo>
                  <a:lnTo>
                    <a:pt x="42875" y="21247"/>
                  </a:lnTo>
                  <a:lnTo>
                    <a:pt x="42138" y="21247"/>
                  </a:lnTo>
                  <a:lnTo>
                    <a:pt x="41808" y="21120"/>
                  </a:lnTo>
                  <a:lnTo>
                    <a:pt x="41516" y="20751"/>
                  </a:lnTo>
                  <a:lnTo>
                    <a:pt x="41452" y="20561"/>
                  </a:lnTo>
                  <a:lnTo>
                    <a:pt x="41427" y="20307"/>
                  </a:lnTo>
                  <a:lnTo>
                    <a:pt x="40716" y="20307"/>
                  </a:lnTo>
                  <a:lnTo>
                    <a:pt x="40728" y="20751"/>
                  </a:lnTo>
                  <a:lnTo>
                    <a:pt x="40881" y="21120"/>
                  </a:lnTo>
                  <a:lnTo>
                    <a:pt x="41427" y="21729"/>
                  </a:lnTo>
                  <a:lnTo>
                    <a:pt x="41897" y="21882"/>
                  </a:lnTo>
                  <a:lnTo>
                    <a:pt x="43180" y="21882"/>
                  </a:lnTo>
                  <a:lnTo>
                    <a:pt x="43637" y="21729"/>
                  </a:lnTo>
                  <a:lnTo>
                    <a:pt x="44246" y="21158"/>
                  </a:lnTo>
                  <a:lnTo>
                    <a:pt x="44399" y="20815"/>
                  </a:lnTo>
                  <a:lnTo>
                    <a:pt x="44399" y="20002"/>
                  </a:lnTo>
                  <a:close/>
                </a:path>
                <a:path w="121920" h="70485">
                  <a:moveTo>
                    <a:pt x="44500" y="48234"/>
                  </a:moveTo>
                  <a:lnTo>
                    <a:pt x="43789" y="48234"/>
                  </a:lnTo>
                  <a:lnTo>
                    <a:pt x="43789" y="46990"/>
                  </a:lnTo>
                  <a:lnTo>
                    <a:pt x="43040" y="46990"/>
                  </a:lnTo>
                  <a:lnTo>
                    <a:pt x="43040" y="48234"/>
                  </a:lnTo>
                  <a:lnTo>
                    <a:pt x="42430" y="48234"/>
                  </a:lnTo>
                  <a:lnTo>
                    <a:pt x="42430" y="48856"/>
                  </a:lnTo>
                  <a:lnTo>
                    <a:pt x="43040" y="48856"/>
                  </a:lnTo>
                  <a:lnTo>
                    <a:pt x="43040" y="52082"/>
                  </a:lnTo>
                  <a:lnTo>
                    <a:pt x="43103" y="52324"/>
                  </a:lnTo>
                  <a:lnTo>
                    <a:pt x="43345" y="52679"/>
                  </a:lnTo>
                  <a:lnTo>
                    <a:pt x="43586" y="52768"/>
                  </a:lnTo>
                  <a:lnTo>
                    <a:pt x="44043" y="52768"/>
                  </a:lnTo>
                  <a:lnTo>
                    <a:pt x="44424" y="52717"/>
                  </a:lnTo>
                  <a:lnTo>
                    <a:pt x="44500" y="52108"/>
                  </a:lnTo>
                  <a:lnTo>
                    <a:pt x="44107" y="52120"/>
                  </a:lnTo>
                  <a:lnTo>
                    <a:pt x="43853" y="52019"/>
                  </a:lnTo>
                  <a:lnTo>
                    <a:pt x="43789" y="48856"/>
                  </a:lnTo>
                  <a:lnTo>
                    <a:pt x="44500" y="48856"/>
                  </a:lnTo>
                  <a:lnTo>
                    <a:pt x="44500" y="48234"/>
                  </a:lnTo>
                  <a:close/>
                </a:path>
                <a:path w="121920" h="70485">
                  <a:moveTo>
                    <a:pt x="44627" y="33845"/>
                  </a:moveTo>
                  <a:lnTo>
                    <a:pt x="44564" y="33528"/>
                  </a:lnTo>
                  <a:lnTo>
                    <a:pt x="44234" y="32867"/>
                  </a:lnTo>
                  <a:lnTo>
                    <a:pt x="43827" y="32651"/>
                  </a:lnTo>
                  <a:lnTo>
                    <a:pt x="42951" y="32651"/>
                  </a:lnTo>
                  <a:lnTo>
                    <a:pt x="42697" y="32702"/>
                  </a:lnTo>
                  <a:lnTo>
                    <a:pt x="42240" y="32931"/>
                  </a:lnTo>
                  <a:lnTo>
                    <a:pt x="42049" y="33108"/>
                  </a:lnTo>
                  <a:lnTo>
                    <a:pt x="41884" y="33350"/>
                  </a:lnTo>
                  <a:lnTo>
                    <a:pt x="41783" y="33159"/>
                  </a:lnTo>
                  <a:lnTo>
                    <a:pt x="41668" y="33007"/>
                  </a:lnTo>
                  <a:lnTo>
                    <a:pt x="41338" y="32740"/>
                  </a:lnTo>
                  <a:lnTo>
                    <a:pt x="41046" y="32651"/>
                  </a:lnTo>
                  <a:lnTo>
                    <a:pt x="40386" y="32651"/>
                  </a:lnTo>
                  <a:lnTo>
                    <a:pt x="40093" y="32727"/>
                  </a:lnTo>
                  <a:lnTo>
                    <a:pt x="39712" y="33007"/>
                  </a:lnTo>
                  <a:lnTo>
                    <a:pt x="39547" y="33159"/>
                  </a:lnTo>
                  <a:lnTo>
                    <a:pt x="39370" y="33388"/>
                  </a:lnTo>
                  <a:lnTo>
                    <a:pt x="39370" y="32753"/>
                  </a:lnTo>
                  <a:lnTo>
                    <a:pt x="38633" y="32753"/>
                  </a:lnTo>
                  <a:lnTo>
                    <a:pt x="38633" y="37211"/>
                  </a:lnTo>
                  <a:lnTo>
                    <a:pt x="39382" y="37211"/>
                  </a:lnTo>
                  <a:lnTo>
                    <a:pt x="39382" y="34264"/>
                  </a:lnTo>
                  <a:lnTo>
                    <a:pt x="39497" y="33870"/>
                  </a:lnTo>
                  <a:lnTo>
                    <a:pt x="39954" y="33426"/>
                  </a:lnTo>
                  <a:lnTo>
                    <a:pt x="40220" y="33324"/>
                  </a:lnTo>
                  <a:lnTo>
                    <a:pt x="40805" y="33324"/>
                  </a:lnTo>
                  <a:lnTo>
                    <a:pt x="41021" y="33426"/>
                  </a:lnTo>
                  <a:lnTo>
                    <a:pt x="41211" y="33769"/>
                  </a:lnTo>
                  <a:lnTo>
                    <a:pt x="41236" y="33985"/>
                  </a:lnTo>
                  <a:lnTo>
                    <a:pt x="41236" y="37211"/>
                  </a:lnTo>
                  <a:lnTo>
                    <a:pt x="41998" y="37211"/>
                  </a:lnTo>
                  <a:lnTo>
                    <a:pt x="41998" y="34150"/>
                  </a:lnTo>
                  <a:lnTo>
                    <a:pt x="42113" y="33820"/>
                  </a:lnTo>
                  <a:lnTo>
                    <a:pt x="42532" y="33426"/>
                  </a:lnTo>
                  <a:lnTo>
                    <a:pt x="42786" y="33324"/>
                  </a:lnTo>
                  <a:lnTo>
                    <a:pt x="43294" y="33324"/>
                  </a:lnTo>
                  <a:lnTo>
                    <a:pt x="43472" y="33388"/>
                  </a:lnTo>
                  <a:lnTo>
                    <a:pt x="43776" y="33604"/>
                  </a:lnTo>
                  <a:lnTo>
                    <a:pt x="43840" y="33807"/>
                  </a:lnTo>
                  <a:lnTo>
                    <a:pt x="43840" y="37211"/>
                  </a:lnTo>
                  <a:lnTo>
                    <a:pt x="44627" y="37211"/>
                  </a:lnTo>
                  <a:lnTo>
                    <a:pt x="44627" y="33845"/>
                  </a:lnTo>
                  <a:close/>
                </a:path>
                <a:path w="121920" h="70485">
                  <a:moveTo>
                    <a:pt x="48666" y="50990"/>
                  </a:moveTo>
                  <a:lnTo>
                    <a:pt x="48514" y="50698"/>
                  </a:lnTo>
                  <a:lnTo>
                    <a:pt x="48031" y="50380"/>
                  </a:lnTo>
                  <a:lnTo>
                    <a:pt x="47675" y="50253"/>
                  </a:lnTo>
                  <a:lnTo>
                    <a:pt x="46431" y="49949"/>
                  </a:lnTo>
                  <a:lnTo>
                    <a:pt x="46266" y="49885"/>
                  </a:lnTo>
                  <a:lnTo>
                    <a:pt x="45961" y="49707"/>
                  </a:lnTo>
                  <a:lnTo>
                    <a:pt x="45859" y="49542"/>
                  </a:lnTo>
                  <a:lnTo>
                    <a:pt x="45859" y="49174"/>
                  </a:lnTo>
                  <a:lnTo>
                    <a:pt x="45935" y="49034"/>
                  </a:lnTo>
                  <a:lnTo>
                    <a:pt x="46228" y="48818"/>
                  </a:lnTo>
                  <a:lnTo>
                    <a:pt x="46443" y="48768"/>
                  </a:lnTo>
                  <a:lnTo>
                    <a:pt x="47155" y="48768"/>
                  </a:lnTo>
                  <a:lnTo>
                    <a:pt x="47802" y="49517"/>
                  </a:lnTo>
                  <a:lnTo>
                    <a:pt x="48501" y="49517"/>
                  </a:lnTo>
                  <a:lnTo>
                    <a:pt x="48514" y="49237"/>
                  </a:lnTo>
                  <a:lnTo>
                    <a:pt x="48425" y="48971"/>
                  </a:lnTo>
                  <a:lnTo>
                    <a:pt x="47942" y="48323"/>
                  </a:lnTo>
                  <a:lnTo>
                    <a:pt x="47459" y="48120"/>
                  </a:lnTo>
                  <a:lnTo>
                    <a:pt x="46278" y="48120"/>
                  </a:lnTo>
                  <a:lnTo>
                    <a:pt x="45859" y="48260"/>
                  </a:lnTo>
                  <a:lnTo>
                    <a:pt x="45250" y="48768"/>
                  </a:lnTo>
                  <a:lnTo>
                    <a:pt x="45110" y="49110"/>
                  </a:lnTo>
                  <a:lnTo>
                    <a:pt x="45110" y="49898"/>
                  </a:lnTo>
                  <a:lnTo>
                    <a:pt x="45262" y="50177"/>
                  </a:lnTo>
                  <a:lnTo>
                    <a:pt x="45770" y="50495"/>
                  </a:lnTo>
                  <a:lnTo>
                    <a:pt x="46050" y="50596"/>
                  </a:lnTo>
                  <a:lnTo>
                    <a:pt x="47345" y="50927"/>
                  </a:lnTo>
                  <a:lnTo>
                    <a:pt x="47561" y="50990"/>
                  </a:lnTo>
                  <a:lnTo>
                    <a:pt x="47828" y="51155"/>
                  </a:lnTo>
                  <a:lnTo>
                    <a:pt x="47917" y="51308"/>
                  </a:lnTo>
                  <a:lnTo>
                    <a:pt x="47917" y="51752"/>
                  </a:lnTo>
                  <a:lnTo>
                    <a:pt x="47815" y="51930"/>
                  </a:lnTo>
                  <a:lnTo>
                    <a:pt x="47396" y="52171"/>
                  </a:lnTo>
                  <a:lnTo>
                    <a:pt x="47142" y="52235"/>
                  </a:lnTo>
                  <a:lnTo>
                    <a:pt x="46405" y="52235"/>
                  </a:lnTo>
                  <a:lnTo>
                    <a:pt x="46075" y="52120"/>
                  </a:lnTo>
                  <a:lnTo>
                    <a:pt x="45783" y="51739"/>
                  </a:lnTo>
                  <a:lnTo>
                    <a:pt x="45720" y="51549"/>
                  </a:lnTo>
                  <a:lnTo>
                    <a:pt x="45694" y="51295"/>
                  </a:lnTo>
                  <a:lnTo>
                    <a:pt x="44983" y="51295"/>
                  </a:lnTo>
                  <a:lnTo>
                    <a:pt x="44996" y="51739"/>
                  </a:lnTo>
                  <a:lnTo>
                    <a:pt x="45148" y="52120"/>
                  </a:lnTo>
                  <a:lnTo>
                    <a:pt x="45694" y="52717"/>
                  </a:lnTo>
                  <a:lnTo>
                    <a:pt x="46164" y="52870"/>
                  </a:lnTo>
                  <a:lnTo>
                    <a:pt x="47447" y="52870"/>
                  </a:lnTo>
                  <a:lnTo>
                    <a:pt x="47904" y="52717"/>
                  </a:lnTo>
                  <a:lnTo>
                    <a:pt x="48501" y="52146"/>
                  </a:lnTo>
                  <a:lnTo>
                    <a:pt x="48666" y="51803"/>
                  </a:lnTo>
                  <a:lnTo>
                    <a:pt x="48666" y="50990"/>
                  </a:lnTo>
                  <a:close/>
                </a:path>
                <a:path w="121920" h="70485">
                  <a:moveTo>
                    <a:pt x="49225" y="31089"/>
                  </a:moveTo>
                  <a:lnTo>
                    <a:pt x="48387" y="31089"/>
                  </a:lnTo>
                  <a:lnTo>
                    <a:pt x="48387" y="37211"/>
                  </a:lnTo>
                  <a:lnTo>
                    <a:pt x="49225" y="37211"/>
                  </a:lnTo>
                  <a:lnTo>
                    <a:pt x="49225" y="31089"/>
                  </a:lnTo>
                  <a:close/>
                </a:path>
                <a:path w="121920" h="70485">
                  <a:moveTo>
                    <a:pt x="50292" y="2844"/>
                  </a:moveTo>
                  <a:lnTo>
                    <a:pt x="50241" y="2540"/>
                  </a:lnTo>
                  <a:lnTo>
                    <a:pt x="49911" y="1866"/>
                  </a:lnTo>
                  <a:lnTo>
                    <a:pt x="49491" y="1651"/>
                  </a:lnTo>
                  <a:lnTo>
                    <a:pt x="48615" y="1651"/>
                  </a:lnTo>
                  <a:lnTo>
                    <a:pt x="48361" y="1714"/>
                  </a:lnTo>
                  <a:lnTo>
                    <a:pt x="47917" y="1943"/>
                  </a:lnTo>
                  <a:lnTo>
                    <a:pt x="47726" y="2120"/>
                  </a:lnTo>
                  <a:lnTo>
                    <a:pt x="47548" y="2362"/>
                  </a:lnTo>
                  <a:lnTo>
                    <a:pt x="47459" y="2159"/>
                  </a:lnTo>
                  <a:lnTo>
                    <a:pt x="47345" y="2019"/>
                  </a:lnTo>
                  <a:lnTo>
                    <a:pt x="47015" y="1739"/>
                  </a:lnTo>
                  <a:lnTo>
                    <a:pt x="46723" y="1651"/>
                  </a:lnTo>
                  <a:lnTo>
                    <a:pt x="46050" y="1651"/>
                  </a:lnTo>
                  <a:lnTo>
                    <a:pt x="45770" y="1739"/>
                  </a:lnTo>
                  <a:lnTo>
                    <a:pt x="45377" y="2006"/>
                  </a:lnTo>
                  <a:lnTo>
                    <a:pt x="45224" y="2171"/>
                  </a:lnTo>
                  <a:lnTo>
                    <a:pt x="45046" y="2387"/>
                  </a:lnTo>
                  <a:lnTo>
                    <a:pt x="45046" y="1752"/>
                  </a:lnTo>
                  <a:lnTo>
                    <a:pt x="44297" y="1752"/>
                  </a:lnTo>
                  <a:lnTo>
                    <a:pt x="44297" y="6210"/>
                  </a:lnTo>
                  <a:lnTo>
                    <a:pt x="45046" y="6210"/>
                  </a:lnTo>
                  <a:lnTo>
                    <a:pt x="45046" y="3276"/>
                  </a:lnTo>
                  <a:lnTo>
                    <a:pt x="45161" y="2870"/>
                  </a:lnTo>
                  <a:lnTo>
                    <a:pt x="45631" y="2438"/>
                  </a:lnTo>
                  <a:lnTo>
                    <a:pt x="45885" y="2324"/>
                  </a:lnTo>
                  <a:lnTo>
                    <a:pt x="46482" y="2324"/>
                  </a:lnTo>
                  <a:lnTo>
                    <a:pt x="46697" y="2425"/>
                  </a:lnTo>
                  <a:lnTo>
                    <a:pt x="46875" y="2781"/>
                  </a:lnTo>
                  <a:lnTo>
                    <a:pt x="46913" y="2997"/>
                  </a:lnTo>
                  <a:lnTo>
                    <a:pt x="46913" y="6210"/>
                  </a:lnTo>
                  <a:lnTo>
                    <a:pt x="47675" y="6210"/>
                  </a:lnTo>
                  <a:lnTo>
                    <a:pt x="47675" y="3162"/>
                  </a:lnTo>
                  <a:lnTo>
                    <a:pt x="47777" y="2832"/>
                  </a:lnTo>
                  <a:lnTo>
                    <a:pt x="48209" y="2438"/>
                  </a:lnTo>
                  <a:lnTo>
                    <a:pt x="48463" y="2336"/>
                  </a:lnTo>
                  <a:lnTo>
                    <a:pt x="48971" y="2336"/>
                  </a:lnTo>
                  <a:lnTo>
                    <a:pt x="49149" y="2387"/>
                  </a:lnTo>
                  <a:lnTo>
                    <a:pt x="49453" y="2616"/>
                  </a:lnTo>
                  <a:lnTo>
                    <a:pt x="49517" y="2819"/>
                  </a:lnTo>
                  <a:lnTo>
                    <a:pt x="49517" y="6210"/>
                  </a:lnTo>
                  <a:lnTo>
                    <a:pt x="50292" y="6210"/>
                  </a:lnTo>
                  <a:lnTo>
                    <a:pt x="50292" y="2844"/>
                  </a:lnTo>
                  <a:close/>
                </a:path>
                <a:path w="121920" h="70485">
                  <a:moveTo>
                    <a:pt x="52298" y="19138"/>
                  </a:moveTo>
                  <a:lnTo>
                    <a:pt x="52031" y="18846"/>
                  </a:lnTo>
                  <a:lnTo>
                    <a:pt x="51854" y="18669"/>
                  </a:lnTo>
                  <a:lnTo>
                    <a:pt x="51612" y="18542"/>
                  </a:lnTo>
                  <a:lnTo>
                    <a:pt x="51587" y="19443"/>
                  </a:lnTo>
                  <a:lnTo>
                    <a:pt x="51511" y="20370"/>
                  </a:lnTo>
                  <a:lnTo>
                    <a:pt x="51168" y="20853"/>
                  </a:lnTo>
                  <a:lnTo>
                    <a:pt x="50800" y="20993"/>
                  </a:lnTo>
                  <a:lnTo>
                    <a:pt x="48514" y="20993"/>
                  </a:lnTo>
                  <a:lnTo>
                    <a:pt x="48514" y="18846"/>
                  </a:lnTo>
                  <a:lnTo>
                    <a:pt x="50507" y="18846"/>
                  </a:lnTo>
                  <a:lnTo>
                    <a:pt x="50774" y="18897"/>
                  </a:lnTo>
                  <a:lnTo>
                    <a:pt x="51384" y="19138"/>
                  </a:lnTo>
                  <a:lnTo>
                    <a:pt x="51587" y="19443"/>
                  </a:lnTo>
                  <a:lnTo>
                    <a:pt x="51587" y="18542"/>
                  </a:lnTo>
                  <a:lnTo>
                    <a:pt x="51295" y="18415"/>
                  </a:lnTo>
                  <a:lnTo>
                    <a:pt x="51511" y="18313"/>
                  </a:lnTo>
                  <a:lnTo>
                    <a:pt x="51689" y="18173"/>
                  </a:lnTo>
                  <a:lnTo>
                    <a:pt x="51943" y="17881"/>
                  </a:lnTo>
                  <a:lnTo>
                    <a:pt x="52031" y="16484"/>
                  </a:lnTo>
                  <a:lnTo>
                    <a:pt x="51879" y="16281"/>
                  </a:lnTo>
                  <a:lnTo>
                    <a:pt x="51549" y="15811"/>
                  </a:lnTo>
                  <a:lnTo>
                    <a:pt x="51269" y="15697"/>
                  </a:lnTo>
                  <a:lnTo>
                    <a:pt x="51269" y="16776"/>
                  </a:lnTo>
                  <a:lnTo>
                    <a:pt x="51181" y="17805"/>
                  </a:lnTo>
                  <a:lnTo>
                    <a:pt x="50634" y="18135"/>
                  </a:lnTo>
                  <a:lnTo>
                    <a:pt x="50368" y="18173"/>
                  </a:lnTo>
                  <a:lnTo>
                    <a:pt x="48514" y="18173"/>
                  </a:lnTo>
                  <a:lnTo>
                    <a:pt x="48514" y="16281"/>
                  </a:lnTo>
                  <a:lnTo>
                    <a:pt x="50342" y="16281"/>
                  </a:lnTo>
                  <a:lnTo>
                    <a:pt x="50622" y="16332"/>
                  </a:lnTo>
                  <a:lnTo>
                    <a:pt x="51130" y="16535"/>
                  </a:lnTo>
                  <a:lnTo>
                    <a:pt x="51269" y="16776"/>
                  </a:lnTo>
                  <a:lnTo>
                    <a:pt x="51269" y="15697"/>
                  </a:lnTo>
                  <a:lnTo>
                    <a:pt x="51041" y="15595"/>
                  </a:lnTo>
                  <a:lnTo>
                    <a:pt x="47701" y="15595"/>
                  </a:lnTo>
                  <a:lnTo>
                    <a:pt x="47701" y="21704"/>
                  </a:lnTo>
                  <a:lnTo>
                    <a:pt x="51092" y="21704"/>
                  </a:lnTo>
                  <a:lnTo>
                    <a:pt x="51676" y="21463"/>
                  </a:lnTo>
                  <a:lnTo>
                    <a:pt x="52044" y="20993"/>
                  </a:lnTo>
                  <a:lnTo>
                    <a:pt x="52285" y="20675"/>
                  </a:lnTo>
                  <a:lnTo>
                    <a:pt x="52298" y="19138"/>
                  </a:lnTo>
                  <a:close/>
                </a:path>
                <a:path w="121920" h="70485">
                  <a:moveTo>
                    <a:pt x="53009" y="46583"/>
                  </a:moveTo>
                  <a:lnTo>
                    <a:pt x="52171" y="46583"/>
                  </a:lnTo>
                  <a:lnTo>
                    <a:pt x="52171" y="52692"/>
                  </a:lnTo>
                  <a:lnTo>
                    <a:pt x="53009" y="52692"/>
                  </a:lnTo>
                  <a:lnTo>
                    <a:pt x="53009" y="46583"/>
                  </a:lnTo>
                  <a:close/>
                </a:path>
                <a:path w="121920" h="70485">
                  <a:moveTo>
                    <a:pt x="55270" y="3162"/>
                  </a:moveTo>
                  <a:lnTo>
                    <a:pt x="55092" y="2616"/>
                  </a:lnTo>
                  <a:lnTo>
                    <a:pt x="54813" y="2298"/>
                  </a:lnTo>
                  <a:lnTo>
                    <a:pt x="54394" y="1866"/>
                  </a:lnTo>
                  <a:lnTo>
                    <a:pt x="54394" y="3162"/>
                  </a:lnTo>
                  <a:lnTo>
                    <a:pt x="54381" y="4978"/>
                  </a:lnTo>
                  <a:lnTo>
                    <a:pt x="53924" y="5562"/>
                  </a:lnTo>
                  <a:lnTo>
                    <a:pt x="53632" y="5715"/>
                  </a:lnTo>
                  <a:lnTo>
                    <a:pt x="52768" y="5715"/>
                  </a:lnTo>
                  <a:lnTo>
                    <a:pt x="52412" y="5473"/>
                  </a:lnTo>
                  <a:lnTo>
                    <a:pt x="52197" y="4978"/>
                  </a:lnTo>
                  <a:lnTo>
                    <a:pt x="52184" y="3162"/>
                  </a:lnTo>
                  <a:lnTo>
                    <a:pt x="52400" y="2616"/>
                  </a:lnTo>
                  <a:lnTo>
                    <a:pt x="52679" y="2362"/>
                  </a:lnTo>
                  <a:lnTo>
                    <a:pt x="53797" y="2298"/>
                  </a:lnTo>
                  <a:lnTo>
                    <a:pt x="54152" y="2552"/>
                  </a:lnTo>
                  <a:lnTo>
                    <a:pt x="54394" y="3162"/>
                  </a:lnTo>
                  <a:lnTo>
                    <a:pt x="54394" y="1866"/>
                  </a:lnTo>
                  <a:lnTo>
                    <a:pt x="53962" y="1651"/>
                  </a:lnTo>
                  <a:lnTo>
                    <a:pt x="53111" y="1651"/>
                  </a:lnTo>
                  <a:lnTo>
                    <a:pt x="52819" y="1727"/>
                  </a:lnTo>
                  <a:lnTo>
                    <a:pt x="52387" y="2006"/>
                  </a:lnTo>
                  <a:lnTo>
                    <a:pt x="52222" y="2159"/>
                  </a:lnTo>
                  <a:lnTo>
                    <a:pt x="52070" y="2362"/>
                  </a:lnTo>
                  <a:lnTo>
                    <a:pt x="52070" y="1778"/>
                  </a:lnTo>
                  <a:lnTo>
                    <a:pt x="51346" y="1778"/>
                  </a:lnTo>
                  <a:lnTo>
                    <a:pt x="51346" y="7988"/>
                  </a:lnTo>
                  <a:lnTo>
                    <a:pt x="52095" y="7988"/>
                  </a:lnTo>
                  <a:lnTo>
                    <a:pt x="52095" y="5715"/>
                  </a:lnTo>
                  <a:lnTo>
                    <a:pt x="52260" y="5905"/>
                  </a:lnTo>
                  <a:lnTo>
                    <a:pt x="52400" y="6057"/>
                  </a:lnTo>
                  <a:lnTo>
                    <a:pt x="52768" y="6286"/>
                  </a:lnTo>
                  <a:lnTo>
                    <a:pt x="53047" y="6362"/>
                  </a:lnTo>
                  <a:lnTo>
                    <a:pt x="53809" y="6362"/>
                  </a:lnTo>
                  <a:lnTo>
                    <a:pt x="54178" y="6223"/>
                  </a:lnTo>
                  <a:lnTo>
                    <a:pt x="55003" y="5562"/>
                  </a:lnTo>
                  <a:lnTo>
                    <a:pt x="55219" y="4978"/>
                  </a:lnTo>
                  <a:lnTo>
                    <a:pt x="55270" y="3162"/>
                  </a:lnTo>
                  <a:close/>
                </a:path>
                <a:path w="121920" h="70485">
                  <a:moveTo>
                    <a:pt x="55422" y="31089"/>
                  </a:moveTo>
                  <a:lnTo>
                    <a:pt x="54635" y="31089"/>
                  </a:lnTo>
                  <a:lnTo>
                    <a:pt x="54635" y="36042"/>
                  </a:lnTo>
                  <a:lnTo>
                    <a:pt x="51549" y="31089"/>
                  </a:lnTo>
                  <a:lnTo>
                    <a:pt x="50571" y="31089"/>
                  </a:lnTo>
                  <a:lnTo>
                    <a:pt x="50571" y="37211"/>
                  </a:lnTo>
                  <a:lnTo>
                    <a:pt x="51358" y="37211"/>
                  </a:lnTo>
                  <a:lnTo>
                    <a:pt x="51358" y="32258"/>
                  </a:lnTo>
                  <a:lnTo>
                    <a:pt x="54495" y="37211"/>
                  </a:lnTo>
                  <a:lnTo>
                    <a:pt x="55422" y="37211"/>
                  </a:lnTo>
                  <a:lnTo>
                    <a:pt x="55422" y="31089"/>
                  </a:lnTo>
                  <a:close/>
                </a:path>
                <a:path w="121920" h="70485">
                  <a:moveTo>
                    <a:pt x="57327" y="20980"/>
                  </a:moveTo>
                  <a:lnTo>
                    <a:pt x="54229" y="20980"/>
                  </a:lnTo>
                  <a:lnTo>
                    <a:pt x="54229" y="15595"/>
                  </a:lnTo>
                  <a:lnTo>
                    <a:pt x="53403" y="15595"/>
                  </a:lnTo>
                  <a:lnTo>
                    <a:pt x="53403" y="21704"/>
                  </a:lnTo>
                  <a:lnTo>
                    <a:pt x="57327" y="21704"/>
                  </a:lnTo>
                  <a:lnTo>
                    <a:pt x="57327" y="20980"/>
                  </a:lnTo>
                  <a:close/>
                </a:path>
                <a:path w="121920" h="70485">
                  <a:moveTo>
                    <a:pt x="59207" y="46583"/>
                  </a:moveTo>
                  <a:lnTo>
                    <a:pt x="58420" y="46583"/>
                  </a:lnTo>
                  <a:lnTo>
                    <a:pt x="58420" y="51536"/>
                  </a:lnTo>
                  <a:lnTo>
                    <a:pt x="55333" y="46583"/>
                  </a:lnTo>
                  <a:lnTo>
                    <a:pt x="54356" y="46583"/>
                  </a:lnTo>
                  <a:lnTo>
                    <a:pt x="54356" y="52692"/>
                  </a:lnTo>
                  <a:lnTo>
                    <a:pt x="55143" y="52692"/>
                  </a:lnTo>
                  <a:lnTo>
                    <a:pt x="55143" y="47752"/>
                  </a:lnTo>
                  <a:lnTo>
                    <a:pt x="58280" y="52692"/>
                  </a:lnTo>
                  <a:lnTo>
                    <a:pt x="59207" y="52692"/>
                  </a:lnTo>
                  <a:lnTo>
                    <a:pt x="59207" y="46583"/>
                  </a:lnTo>
                  <a:close/>
                </a:path>
                <a:path w="121920" h="70485">
                  <a:moveTo>
                    <a:pt x="61175" y="31089"/>
                  </a:moveTo>
                  <a:lnTo>
                    <a:pt x="56210" y="31089"/>
                  </a:lnTo>
                  <a:lnTo>
                    <a:pt x="56210" y="31813"/>
                  </a:lnTo>
                  <a:lnTo>
                    <a:pt x="58267" y="31813"/>
                  </a:lnTo>
                  <a:lnTo>
                    <a:pt x="58267" y="37211"/>
                  </a:lnTo>
                  <a:lnTo>
                    <a:pt x="59105" y="37211"/>
                  </a:lnTo>
                  <a:lnTo>
                    <a:pt x="59105" y="31813"/>
                  </a:lnTo>
                  <a:lnTo>
                    <a:pt x="61175" y="31813"/>
                  </a:lnTo>
                  <a:lnTo>
                    <a:pt x="61175" y="31089"/>
                  </a:lnTo>
                  <a:close/>
                </a:path>
                <a:path w="121920" h="70485">
                  <a:moveTo>
                    <a:pt x="63512" y="101"/>
                  </a:moveTo>
                  <a:lnTo>
                    <a:pt x="62585" y="101"/>
                  </a:lnTo>
                  <a:lnTo>
                    <a:pt x="60845" y="5308"/>
                  </a:lnTo>
                  <a:lnTo>
                    <a:pt x="59093" y="101"/>
                  </a:lnTo>
                  <a:lnTo>
                    <a:pt x="58178" y="101"/>
                  </a:lnTo>
                  <a:lnTo>
                    <a:pt x="60401" y="6210"/>
                  </a:lnTo>
                  <a:lnTo>
                    <a:pt x="61277" y="6210"/>
                  </a:lnTo>
                  <a:lnTo>
                    <a:pt x="63512" y="101"/>
                  </a:lnTo>
                  <a:close/>
                </a:path>
                <a:path w="121920" h="70485">
                  <a:moveTo>
                    <a:pt x="63792" y="17703"/>
                  </a:moveTo>
                  <a:lnTo>
                    <a:pt x="63588" y="17005"/>
                  </a:lnTo>
                  <a:lnTo>
                    <a:pt x="62953" y="16167"/>
                  </a:lnTo>
                  <a:lnTo>
                    <a:pt x="62890" y="17703"/>
                  </a:lnTo>
                  <a:lnTo>
                    <a:pt x="62776" y="19837"/>
                  </a:lnTo>
                  <a:lnTo>
                    <a:pt x="62128" y="20891"/>
                  </a:lnTo>
                  <a:lnTo>
                    <a:pt x="61595" y="21145"/>
                  </a:lnTo>
                  <a:lnTo>
                    <a:pt x="60096" y="21145"/>
                  </a:lnTo>
                  <a:lnTo>
                    <a:pt x="59639" y="20955"/>
                  </a:lnTo>
                  <a:lnTo>
                    <a:pt x="58851" y="19989"/>
                  </a:lnTo>
                  <a:lnTo>
                    <a:pt x="58737" y="17703"/>
                  </a:lnTo>
                  <a:lnTo>
                    <a:pt x="58877" y="17259"/>
                  </a:lnTo>
                  <a:lnTo>
                    <a:pt x="59690" y="16383"/>
                  </a:lnTo>
                  <a:lnTo>
                    <a:pt x="60198" y="16167"/>
                  </a:lnTo>
                  <a:lnTo>
                    <a:pt x="61480" y="16167"/>
                  </a:lnTo>
                  <a:lnTo>
                    <a:pt x="61988" y="16383"/>
                  </a:lnTo>
                  <a:lnTo>
                    <a:pt x="62750" y="17259"/>
                  </a:lnTo>
                  <a:lnTo>
                    <a:pt x="62890" y="17703"/>
                  </a:lnTo>
                  <a:lnTo>
                    <a:pt x="62890" y="16090"/>
                  </a:lnTo>
                  <a:lnTo>
                    <a:pt x="62661" y="15773"/>
                  </a:lnTo>
                  <a:lnTo>
                    <a:pt x="61861" y="15430"/>
                  </a:lnTo>
                  <a:lnTo>
                    <a:pt x="59753" y="15430"/>
                  </a:lnTo>
                  <a:lnTo>
                    <a:pt x="58978" y="15798"/>
                  </a:lnTo>
                  <a:lnTo>
                    <a:pt x="58127" y="17005"/>
                  </a:lnTo>
                  <a:lnTo>
                    <a:pt x="58000" y="17246"/>
                  </a:lnTo>
                  <a:lnTo>
                    <a:pt x="57873" y="17703"/>
                  </a:lnTo>
                  <a:lnTo>
                    <a:pt x="57950" y="19989"/>
                  </a:lnTo>
                  <a:lnTo>
                    <a:pt x="58064" y="20358"/>
                  </a:lnTo>
                  <a:lnTo>
                    <a:pt x="58496" y="20891"/>
                  </a:lnTo>
                  <a:lnTo>
                    <a:pt x="59080" y="21577"/>
                  </a:lnTo>
                  <a:lnTo>
                    <a:pt x="59829" y="21894"/>
                  </a:lnTo>
                  <a:lnTo>
                    <a:pt x="61772" y="21894"/>
                  </a:lnTo>
                  <a:lnTo>
                    <a:pt x="62547" y="21526"/>
                  </a:lnTo>
                  <a:lnTo>
                    <a:pt x="62839" y="21145"/>
                  </a:lnTo>
                  <a:lnTo>
                    <a:pt x="63550" y="20218"/>
                  </a:lnTo>
                  <a:lnTo>
                    <a:pt x="63677" y="19837"/>
                  </a:lnTo>
                  <a:lnTo>
                    <a:pt x="63792" y="17703"/>
                  </a:lnTo>
                  <a:close/>
                </a:path>
                <a:path w="121920" h="70485">
                  <a:moveTo>
                    <a:pt x="64960" y="46583"/>
                  </a:moveTo>
                  <a:lnTo>
                    <a:pt x="59994" y="46583"/>
                  </a:lnTo>
                  <a:lnTo>
                    <a:pt x="59994" y="47307"/>
                  </a:lnTo>
                  <a:lnTo>
                    <a:pt x="62052" y="47307"/>
                  </a:lnTo>
                  <a:lnTo>
                    <a:pt x="62052" y="52692"/>
                  </a:lnTo>
                  <a:lnTo>
                    <a:pt x="62890" y="52692"/>
                  </a:lnTo>
                  <a:lnTo>
                    <a:pt x="62890" y="47307"/>
                  </a:lnTo>
                  <a:lnTo>
                    <a:pt x="64960" y="47307"/>
                  </a:lnTo>
                  <a:lnTo>
                    <a:pt x="64960" y="46583"/>
                  </a:lnTo>
                  <a:close/>
                </a:path>
                <a:path w="121920" h="70485">
                  <a:moveTo>
                    <a:pt x="69227" y="6210"/>
                  </a:moveTo>
                  <a:lnTo>
                    <a:pt x="68567" y="4381"/>
                  </a:lnTo>
                  <a:lnTo>
                    <a:pt x="68313" y="3708"/>
                  </a:lnTo>
                  <a:lnTo>
                    <a:pt x="67437" y="1295"/>
                  </a:lnTo>
                  <a:lnTo>
                    <a:pt x="67437" y="3708"/>
                  </a:lnTo>
                  <a:lnTo>
                    <a:pt x="65519" y="3708"/>
                  </a:lnTo>
                  <a:lnTo>
                    <a:pt x="66509" y="1003"/>
                  </a:lnTo>
                  <a:lnTo>
                    <a:pt x="67437" y="3708"/>
                  </a:lnTo>
                  <a:lnTo>
                    <a:pt x="67437" y="1295"/>
                  </a:lnTo>
                  <a:lnTo>
                    <a:pt x="67335" y="1003"/>
                  </a:lnTo>
                  <a:lnTo>
                    <a:pt x="67005" y="101"/>
                  </a:lnTo>
                  <a:lnTo>
                    <a:pt x="66065" y="101"/>
                  </a:lnTo>
                  <a:lnTo>
                    <a:pt x="63766" y="6210"/>
                  </a:lnTo>
                  <a:lnTo>
                    <a:pt x="64617" y="6210"/>
                  </a:lnTo>
                  <a:lnTo>
                    <a:pt x="65278" y="4381"/>
                  </a:lnTo>
                  <a:lnTo>
                    <a:pt x="67703" y="4381"/>
                  </a:lnTo>
                  <a:lnTo>
                    <a:pt x="68313" y="6210"/>
                  </a:lnTo>
                  <a:lnTo>
                    <a:pt x="69227" y="6210"/>
                  </a:lnTo>
                  <a:close/>
                </a:path>
                <a:path w="121920" h="70485">
                  <a:moveTo>
                    <a:pt x="69354" y="19138"/>
                  </a:moveTo>
                  <a:lnTo>
                    <a:pt x="69088" y="18846"/>
                  </a:lnTo>
                  <a:lnTo>
                    <a:pt x="68897" y="18669"/>
                  </a:lnTo>
                  <a:lnTo>
                    <a:pt x="68668" y="18542"/>
                  </a:lnTo>
                  <a:lnTo>
                    <a:pt x="68643" y="19443"/>
                  </a:lnTo>
                  <a:lnTo>
                    <a:pt x="68567" y="20370"/>
                  </a:lnTo>
                  <a:lnTo>
                    <a:pt x="68224" y="20853"/>
                  </a:lnTo>
                  <a:lnTo>
                    <a:pt x="67856" y="20993"/>
                  </a:lnTo>
                  <a:lnTo>
                    <a:pt x="65570" y="20993"/>
                  </a:lnTo>
                  <a:lnTo>
                    <a:pt x="65570" y="18846"/>
                  </a:lnTo>
                  <a:lnTo>
                    <a:pt x="67551" y="18846"/>
                  </a:lnTo>
                  <a:lnTo>
                    <a:pt x="67830" y="18897"/>
                  </a:lnTo>
                  <a:lnTo>
                    <a:pt x="68440" y="19138"/>
                  </a:lnTo>
                  <a:lnTo>
                    <a:pt x="68643" y="19443"/>
                  </a:lnTo>
                  <a:lnTo>
                    <a:pt x="68643" y="18542"/>
                  </a:lnTo>
                  <a:lnTo>
                    <a:pt x="68351" y="18415"/>
                  </a:lnTo>
                  <a:lnTo>
                    <a:pt x="68567" y="18313"/>
                  </a:lnTo>
                  <a:lnTo>
                    <a:pt x="68745" y="18173"/>
                  </a:lnTo>
                  <a:lnTo>
                    <a:pt x="68999" y="17881"/>
                  </a:lnTo>
                  <a:lnTo>
                    <a:pt x="69088" y="16484"/>
                  </a:lnTo>
                  <a:lnTo>
                    <a:pt x="68935" y="16281"/>
                  </a:lnTo>
                  <a:lnTo>
                    <a:pt x="68605" y="15811"/>
                  </a:lnTo>
                  <a:lnTo>
                    <a:pt x="68326" y="15697"/>
                  </a:lnTo>
                  <a:lnTo>
                    <a:pt x="68326" y="16776"/>
                  </a:lnTo>
                  <a:lnTo>
                    <a:pt x="68224" y="17805"/>
                  </a:lnTo>
                  <a:lnTo>
                    <a:pt x="67691" y="18135"/>
                  </a:lnTo>
                  <a:lnTo>
                    <a:pt x="67424" y="18173"/>
                  </a:lnTo>
                  <a:lnTo>
                    <a:pt x="65570" y="18173"/>
                  </a:lnTo>
                  <a:lnTo>
                    <a:pt x="65570" y="16281"/>
                  </a:lnTo>
                  <a:lnTo>
                    <a:pt x="67398" y="16281"/>
                  </a:lnTo>
                  <a:lnTo>
                    <a:pt x="67678" y="16332"/>
                  </a:lnTo>
                  <a:lnTo>
                    <a:pt x="68186" y="16535"/>
                  </a:lnTo>
                  <a:lnTo>
                    <a:pt x="68326" y="16776"/>
                  </a:lnTo>
                  <a:lnTo>
                    <a:pt x="68326" y="15697"/>
                  </a:lnTo>
                  <a:lnTo>
                    <a:pt x="68097" y="15595"/>
                  </a:lnTo>
                  <a:lnTo>
                    <a:pt x="64757" y="15595"/>
                  </a:lnTo>
                  <a:lnTo>
                    <a:pt x="64757" y="21704"/>
                  </a:lnTo>
                  <a:lnTo>
                    <a:pt x="68148" y="21704"/>
                  </a:lnTo>
                  <a:lnTo>
                    <a:pt x="68732" y="21463"/>
                  </a:lnTo>
                  <a:lnTo>
                    <a:pt x="69088" y="20993"/>
                  </a:lnTo>
                  <a:lnTo>
                    <a:pt x="69342" y="20675"/>
                  </a:lnTo>
                  <a:lnTo>
                    <a:pt x="69354" y="19138"/>
                  </a:lnTo>
                  <a:close/>
                </a:path>
                <a:path w="121920" h="70485">
                  <a:moveTo>
                    <a:pt x="75158" y="6070"/>
                  </a:moveTo>
                  <a:lnTo>
                    <a:pt x="75031" y="6019"/>
                  </a:lnTo>
                  <a:lnTo>
                    <a:pt x="74841" y="5410"/>
                  </a:lnTo>
                  <a:lnTo>
                    <a:pt x="74726" y="3746"/>
                  </a:lnTo>
                  <a:lnTo>
                    <a:pt x="74599" y="3594"/>
                  </a:lnTo>
                  <a:lnTo>
                    <a:pt x="74485" y="3429"/>
                  </a:lnTo>
                  <a:lnTo>
                    <a:pt x="74307" y="3302"/>
                  </a:lnTo>
                  <a:lnTo>
                    <a:pt x="74066" y="3200"/>
                  </a:lnTo>
                  <a:lnTo>
                    <a:pt x="74333" y="3060"/>
                  </a:lnTo>
                  <a:lnTo>
                    <a:pt x="74523" y="2895"/>
                  </a:lnTo>
                  <a:lnTo>
                    <a:pt x="74790" y="2514"/>
                  </a:lnTo>
                  <a:lnTo>
                    <a:pt x="74815" y="850"/>
                  </a:lnTo>
                  <a:lnTo>
                    <a:pt x="74637" y="558"/>
                  </a:lnTo>
                  <a:lnTo>
                    <a:pt x="74079" y="317"/>
                  </a:lnTo>
                  <a:lnTo>
                    <a:pt x="74079" y="1384"/>
                  </a:lnTo>
                  <a:lnTo>
                    <a:pt x="73964" y="2514"/>
                  </a:lnTo>
                  <a:lnTo>
                    <a:pt x="73520" y="2819"/>
                  </a:lnTo>
                  <a:lnTo>
                    <a:pt x="73215" y="2895"/>
                  </a:lnTo>
                  <a:lnTo>
                    <a:pt x="70904" y="2895"/>
                  </a:lnTo>
                  <a:lnTo>
                    <a:pt x="70904" y="812"/>
                  </a:lnTo>
                  <a:lnTo>
                    <a:pt x="73215" y="812"/>
                  </a:lnTo>
                  <a:lnTo>
                    <a:pt x="73444" y="850"/>
                  </a:lnTo>
                  <a:lnTo>
                    <a:pt x="73926" y="1092"/>
                  </a:lnTo>
                  <a:lnTo>
                    <a:pt x="74079" y="1384"/>
                  </a:lnTo>
                  <a:lnTo>
                    <a:pt x="74079" y="317"/>
                  </a:lnTo>
                  <a:lnTo>
                    <a:pt x="73761" y="165"/>
                  </a:lnTo>
                  <a:lnTo>
                    <a:pt x="73380" y="101"/>
                  </a:lnTo>
                  <a:lnTo>
                    <a:pt x="70078" y="101"/>
                  </a:lnTo>
                  <a:lnTo>
                    <a:pt x="70078" y="6210"/>
                  </a:lnTo>
                  <a:lnTo>
                    <a:pt x="70904" y="6210"/>
                  </a:lnTo>
                  <a:lnTo>
                    <a:pt x="70904" y="3594"/>
                  </a:lnTo>
                  <a:lnTo>
                    <a:pt x="73126" y="3594"/>
                  </a:lnTo>
                  <a:lnTo>
                    <a:pt x="73380" y="3632"/>
                  </a:lnTo>
                  <a:lnTo>
                    <a:pt x="73812" y="3835"/>
                  </a:lnTo>
                  <a:lnTo>
                    <a:pt x="73914" y="4000"/>
                  </a:lnTo>
                  <a:lnTo>
                    <a:pt x="74028" y="5410"/>
                  </a:lnTo>
                  <a:lnTo>
                    <a:pt x="74142" y="6210"/>
                  </a:lnTo>
                  <a:lnTo>
                    <a:pt x="75158" y="6210"/>
                  </a:lnTo>
                  <a:lnTo>
                    <a:pt x="75158" y="6070"/>
                  </a:lnTo>
                  <a:close/>
                </a:path>
                <a:path w="121920" h="70485">
                  <a:moveTo>
                    <a:pt x="80708" y="3644"/>
                  </a:moveTo>
                  <a:lnTo>
                    <a:pt x="80441" y="3352"/>
                  </a:lnTo>
                  <a:lnTo>
                    <a:pt x="80264" y="3175"/>
                  </a:lnTo>
                  <a:lnTo>
                    <a:pt x="80035" y="3035"/>
                  </a:lnTo>
                  <a:lnTo>
                    <a:pt x="79997" y="3949"/>
                  </a:lnTo>
                  <a:lnTo>
                    <a:pt x="79933" y="4876"/>
                  </a:lnTo>
                  <a:lnTo>
                    <a:pt x="79578" y="5359"/>
                  </a:lnTo>
                  <a:lnTo>
                    <a:pt x="79222" y="5499"/>
                  </a:lnTo>
                  <a:lnTo>
                    <a:pt x="76923" y="5499"/>
                  </a:lnTo>
                  <a:lnTo>
                    <a:pt x="76923" y="3352"/>
                  </a:lnTo>
                  <a:lnTo>
                    <a:pt x="78917" y="3352"/>
                  </a:lnTo>
                  <a:lnTo>
                    <a:pt x="79197" y="3390"/>
                  </a:lnTo>
                  <a:lnTo>
                    <a:pt x="79806" y="3644"/>
                  </a:lnTo>
                  <a:lnTo>
                    <a:pt x="79997" y="3949"/>
                  </a:lnTo>
                  <a:lnTo>
                    <a:pt x="79997" y="3022"/>
                  </a:lnTo>
                  <a:lnTo>
                    <a:pt x="79717" y="2921"/>
                  </a:lnTo>
                  <a:lnTo>
                    <a:pt x="79933" y="2806"/>
                  </a:lnTo>
                  <a:lnTo>
                    <a:pt x="80098" y="2679"/>
                  </a:lnTo>
                  <a:lnTo>
                    <a:pt x="80365" y="2387"/>
                  </a:lnTo>
                  <a:lnTo>
                    <a:pt x="80441" y="990"/>
                  </a:lnTo>
                  <a:lnTo>
                    <a:pt x="80302" y="787"/>
                  </a:lnTo>
                  <a:lnTo>
                    <a:pt x="79971" y="317"/>
                  </a:lnTo>
                  <a:lnTo>
                    <a:pt x="79692" y="203"/>
                  </a:lnTo>
                  <a:lnTo>
                    <a:pt x="79692" y="1282"/>
                  </a:lnTo>
                  <a:lnTo>
                    <a:pt x="79590" y="2311"/>
                  </a:lnTo>
                  <a:lnTo>
                    <a:pt x="79057" y="2628"/>
                  </a:lnTo>
                  <a:lnTo>
                    <a:pt x="78778" y="2679"/>
                  </a:lnTo>
                  <a:lnTo>
                    <a:pt x="76923" y="2679"/>
                  </a:lnTo>
                  <a:lnTo>
                    <a:pt x="76923" y="787"/>
                  </a:lnTo>
                  <a:lnTo>
                    <a:pt x="78765" y="787"/>
                  </a:lnTo>
                  <a:lnTo>
                    <a:pt x="79032" y="825"/>
                  </a:lnTo>
                  <a:lnTo>
                    <a:pt x="79540" y="1041"/>
                  </a:lnTo>
                  <a:lnTo>
                    <a:pt x="79692" y="1282"/>
                  </a:lnTo>
                  <a:lnTo>
                    <a:pt x="79692" y="203"/>
                  </a:lnTo>
                  <a:lnTo>
                    <a:pt x="79463" y="101"/>
                  </a:lnTo>
                  <a:lnTo>
                    <a:pt x="76111" y="101"/>
                  </a:lnTo>
                  <a:lnTo>
                    <a:pt x="76111" y="6210"/>
                  </a:lnTo>
                  <a:lnTo>
                    <a:pt x="79502" y="6210"/>
                  </a:lnTo>
                  <a:lnTo>
                    <a:pt x="80098" y="5969"/>
                  </a:lnTo>
                  <a:lnTo>
                    <a:pt x="80454" y="5499"/>
                  </a:lnTo>
                  <a:lnTo>
                    <a:pt x="80708" y="5168"/>
                  </a:lnTo>
                  <a:lnTo>
                    <a:pt x="80708" y="3644"/>
                  </a:lnTo>
                  <a:close/>
                </a:path>
                <a:path w="121920" h="70485">
                  <a:moveTo>
                    <a:pt x="82842" y="101"/>
                  </a:moveTo>
                  <a:lnTo>
                    <a:pt x="82003" y="101"/>
                  </a:lnTo>
                  <a:lnTo>
                    <a:pt x="82003" y="6210"/>
                  </a:lnTo>
                  <a:lnTo>
                    <a:pt x="82842" y="6210"/>
                  </a:lnTo>
                  <a:lnTo>
                    <a:pt x="82842" y="101"/>
                  </a:lnTo>
                  <a:close/>
                </a:path>
                <a:path w="121920" h="70485">
                  <a:moveTo>
                    <a:pt x="89039" y="101"/>
                  </a:moveTo>
                  <a:lnTo>
                    <a:pt x="88252" y="101"/>
                  </a:lnTo>
                  <a:lnTo>
                    <a:pt x="88252" y="5054"/>
                  </a:lnTo>
                  <a:lnTo>
                    <a:pt x="85166" y="101"/>
                  </a:lnTo>
                  <a:lnTo>
                    <a:pt x="84188" y="101"/>
                  </a:lnTo>
                  <a:lnTo>
                    <a:pt x="84188" y="6210"/>
                  </a:lnTo>
                  <a:lnTo>
                    <a:pt x="84975" y="6210"/>
                  </a:lnTo>
                  <a:lnTo>
                    <a:pt x="84975" y="1257"/>
                  </a:lnTo>
                  <a:lnTo>
                    <a:pt x="88112" y="6210"/>
                  </a:lnTo>
                  <a:lnTo>
                    <a:pt x="89039" y="6210"/>
                  </a:lnTo>
                  <a:lnTo>
                    <a:pt x="89039" y="101"/>
                  </a:lnTo>
                  <a:close/>
                </a:path>
                <a:path w="121920" h="70485">
                  <a:moveTo>
                    <a:pt x="95275" y="6210"/>
                  </a:moveTo>
                  <a:lnTo>
                    <a:pt x="94615" y="4381"/>
                  </a:lnTo>
                  <a:lnTo>
                    <a:pt x="94361" y="3708"/>
                  </a:lnTo>
                  <a:lnTo>
                    <a:pt x="93484" y="1295"/>
                  </a:lnTo>
                  <a:lnTo>
                    <a:pt x="93484" y="3708"/>
                  </a:lnTo>
                  <a:lnTo>
                    <a:pt x="91567" y="3708"/>
                  </a:lnTo>
                  <a:lnTo>
                    <a:pt x="92557" y="1003"/>
                  </a:lnTo>
                  <a:lnTo>
                    <a:pt x="93484" y="3708"/>
                  </a:lnTo>
                  <a:lnTo>
                    <a:pt x="93484" y="1295"/>
                  </a:lnTo>
                  <a:lnTo>
                    <a:pt x="93383" y="1003"/>
                  </a:lnTo>
                  <a:lnTo>
                    <a:pt x="93052" y="101"/>
                  </a:lnTo>
                  <a:lnTo>
                    <a:pt x="92113" y="101"/>
                  </a:lnTo>
                  <a:lnTo>
                    <a:pt x="89814" y="6210"/>
                  </a:lnTo>
                  <a:lnTo>
                    <a:pt x="90665" y="6210"/>
                  </a:lnTo>
                  <a:lnTo>
                    <a:pt x="91325" y="4381"/>
                  </a:lnTo>
                  <a:lnTo>
                    <a:pt x="93751" y="4381"/>
                  </a:lnTo>
                  <a:lnTo>
                    <a:pt x="94361" y="6210"/>
                  </a:lnTo>
                  <a:lnTo>
                    <a:pt x="95275" y="6210"/>
                  </a:lnTo>
                  <a:close/>
                </a:path>
                <a:path w="121920" h="70485">
                  <a:moveTo>
                    <a:pt x="101206" y="6070"/>
                  </a:moveTo>
                  <a:lnTo>
                    <a:pt x="101079" y="6019"/>
                  </a:lnTo>
                  <a:lnTo>
                    <a:pt x="100888" y="5410"/>
                  </a:lnTo>
                  <a:lnTo>
                    <a:pt x="100774" y="3746"/>
                  </a:lnTo>
                  <a:lnTo>
                    <a:pt x="100647" y="3594"/>
                  </a:lnTo>
                  <a:lnTo>
                    <a:pt x="100533" y="3429"/>
                  </a:lnTo>
                  <a:lnTo>
                    <a:pt x="100355" y="3302"/>
                  </a:lnTo>
                  <a:lnTo>
                    <a:pt x="100114" y="3200"/>
                  </a:lnTo>
                  <a:lnTo>
                    <a:pt x="100380" y="3060"/>
                  </a:lnTo>
                  <a:lnTo>
                    <a:pt x="100571" y="2895"/>
                  </a:lnTo>
                  <a:lnTo>
                    <a:pt x="100838" y="2514"/>
                  </a:lnTo>
                  <a:lnTo>
                    <a:pt x="100863" y="850"/>
                  </a:lnTo>
                  <a:lnTo>
                    <a:pt x="100685" y="558"/>
                  </a:lnTo>
                  <a:lnTo>
                    <a:pt x="100126" y="317"/>
                  </a:lnTo>
                  <a:lnTo>
                    <a:pt x="100126" y="1384"/>
                  </a:lnTo>
                  <a:lnTo>
                    <a:pt x="100025" y="2514"/>
                  </a:lnTo>
                  <a:lnTo>
                    <a:pt x="99568" y="2819"/>
                  </a:lnTo>
                  <a:lnTo>
                    <a:pt x="99263" y="2895"/>
                  </a:lnTo>
                  <a:lnTo>
                    <a:pt x="96951" y="2895"/>
                  </a:lnTo>
                  <a:lnTo>
                    <a:pt x="96951" y="812"/>
                  </a:lnTo>
                  <a:lnTo>
                    <a:pt x="99263" y="812"/>
                  </a:lnTo>
                  <a:lnTo>
                    <a:pt x="99491" y="850"/>
                  </a:lnTo>
                  <a:lnTo>
                    <a:pt x="99974" y="1092"/>
                  </a:lnTo>
                  <a:lnTo>
                    <a:pt x="100126" y="1384"/>
                  </a:lnTo>
                  <a:lnTo>
                    <a:pt x="100126" y="317"/>
                  </a:lnTo>
                  <a:lnTo>
                    <a:pt x="99809" y="165"/>
                  </a:lnTo>
                  <a:lnTo>
                    <a:pt x="99428" y="101"/>
                  </a:lnTo>
                  <a:lnTo>
                    <a:pt x="96126" y="101"/>
                  </a:lnTo>
                  <a:lnTo>
                    <a:pt x="96126" y="6210"/>
                  </a:lnTo>
                  <a:lnTo>
                    <a:pt x="96951" y="6210"/>
                  </a:lnTo>
                  <a:lnTo>
                    <a:pt x="96951" y="3594"/>
                  </a:lnTo>
                  <a:lnTo>
                    <a:pt x="99187" y="3594"/>
                  </a:lnTo>
                  <a:lnTo>
                    <a:pt x="99428" y="3632"/>
                  </a:lnTo>
                  <a:lnTo>
                    <a:pt x="99860" y="3835"/>
                  </a:lnTo>
                  <a:lnTo>
                    <a:pt x="99961" y="4000"/>
                  </a:lnTo>
                  <a:lnTo>
                    <a:pt x="100088" y="5410"/>
                  </a:lnTo>
                  <a:lnTo>
                    <a:pt x="100190" y="6210"/>
                  </a:lnTo>
                  <a:lnTo>
                    <a:pt x="101206" y="6210"/>
                  </a:lnTo>
                  <a:lnTo>
                    <a:pt x="101206" y="6070"/>
                  </a:lnTo>
                  <a:close/>
                </a:path>
                <a:path w="121920" h="70485">
                  <a:moveTo>
                    <a:pt x="107162" y="101"/>
                  </a:moveTo>
                  <a:lnTo>
                    <a:pt x="106184" y="101"/>
                  </a:lnTo>
                  <a:lnTo>
                    <a:pt x="104432" y="3035"/>
                  </a:lnTo>
                  <a:lnTo>
                    <a:pt x="102679" y="101"/>
                  </a:lnTo>
                  <a:lnTo>
                    <a:pt x="101714" y="101"/>
                  </a:lnTo>
                  <a:lnTo>
                    <a:pt x="104013" y="3746"/>
                  </a:lnTo>
                  <a:lnTo>
                    <a:pt x="104013" y="6210"/>
                  </a:lnTo>
                  <a:lnTo>
                    <a:pt x="104851" y="6210"/>
                  </a:lnTo>
                  <a:lnTo>
                    <a:pt x="104851" y="3746"/>
                  </a:lnTo>
                  <a:lnTo>
                    <a:pt x="107162" y="101"/>
                  </a:lnTo>
                  <a:close/>
                </a:path>
                <a:path w="121920" h="70485">
                  <a:moveTo>
                    <a:pt x="109753" y="7950"/>
                  </a:moveTo>
                  <a:lnTo>
                    <a:pt x="109347" y="7175"/>
                  </a:lnTo>
                  <a:lnTo>
                    <a:pt x="109067" y="6591"/>
                  </a:lnTo>
                  <a:lnTo>
                    <a:pt x="108712" y="5511"/>
                  </a:lnTo>
                  <a:lnTo>
                    <a:pt x="108597" y="4775"/>
                  </a:lnTo>
                  <a:lnTo>
                    <a:pt x="108597" y="3175"/>
                  </a:lnTo>
                  <a:lnTo>
                    <a:pt x="108699" y="2476"/>
                  </a:lnTo>
                  <a:lnTo>
                    <a:pt x="109029" y="1460"/>
                  </a:lnTo>
                  <a:lnTo>
                    <a:pt x="109308" y="850"/>
                  </a:lnTo>
                  <a:lnTo>
                    <a:pt x="109740" y="0"/>
                  </a:lnTo>
                  <a:lnTo>
                    <a:pt x="109220" y="0"/>
                  </a:lnTo>
                  <a:lnTo>
                    <a:pt x="108699" y="812"/>
                  </a:lnTo>
                  <a:lnTo>
                    <a:pt x="108356" y="1422"/>
                  </a:lnTo>
                  <a:lnTo>
                    <a:pt x="107937" y="2463"/>
                  </a:lnTo>
                  <a:lnTo>
                    <a:pt x="107810" y="3200"/>
                  </a:lnTo>
                  <a:lnTo>
                    <a:pt x="107823" y="4470"/>
                  </a:lnTo>
                  <a:lnTo>
                    <a:pt x="109245" y="7950"/>
                  </a:lnTo>
                  <a:lnTo>
                    <a:pt x="109753" y="7950"/>
                  </a:lnTo>
                  <a:close/>
                </a:path>
                <a:path w="121920" h="70485">
                  <a:moveTo>
                    <a:pt x="113080" y="279"/>
                  </a:moveTo>
                  <a:lnTo>
                    <a:pt x="112483" y="279"/>
                  </a:lnTo>
                  <a:lnTo>
                    <a:pt x="112382" y="736"/>
                  </a:lnTo>
                  <a:lnTo>
                    <a:pt x="112217" y="1028"/>
                  </a:lnTo>
                  <a:lnTo>
                    <a:pt x="111798" y="1282"/>
                  </a:lnTo>
                  <a:lnTo>
                    <a:pt x="111417" y="1358"/>
                  </a:lnTo>
                  <a:lnTo>
                    <a:pt x="110871" y="1422"/>
                  </a:lnTo>
                  <a:lnTo>
                    <a:pt x="110871" y="1993"/>
                  </a:lnTo>
                  <a:lnTo>
                    <a:pt x="112268" y="1993"/>
                  </a:lnTo>
                  <a:lnTo>
                    <a:pt x="112268" y="6210"/>
                  </a:lnTo>
                  <a:lnTo>
                    <a:pt x="113080" y="6210"/>
                  </a:lnTo>
                  <a:lnTo>
                    <a:pt x="113080" y="279"/>
                  </a:lnTo>
                  <a:close/>
                </a:path>
                <a:path w="121920" h="70485">
                  <a:moveTo>
                    <a:pt x="119253" y="4102"/>
                  </a:moveTo>
                  <a:lnTo>
                    <a:pt x="118376" y="4102"/>
                  </a:lnTo>
                  <a:lnTo>
                    <a:pt x="118376" y="1397"/>
                  </a:lnTo>
                  <a:lnTo>
                    <a:pt x="118376" y="241"/>
                  </a:lnTo>
                  <a:lnTo>
                    <a:pt x="117741" y="241"/>
                  </a:lnTo>
                  <a:lnTo>
                    <a:pt x="117614" y="419"/>
                  </a:lnTo>
                  <a:lnTo>
                    <a:pt x="117614" y="1397"/>
                  </a:lnTo>
                  <a:lnTo>
                    <a:pt x="117614" y="4102"/>
                  </a:lnTo>
                  <a:lnTo>
                    <a:pt x="115709" y="4102"/>
                  </a:lnTo>
                  <a:lnTo>
                    <a:pt x="117614" y="1397"/>
                  </a:lnTo>
                  <a:lnTo>
                    <a:pt x="117614" y="419"/>
                  </a:lnTo>
                  <a:lnTo>
                    <a:pt x="115023" y="4025"/>
                  </a:lnTo>
                  <a:lnTo>
                    <a:pt x="115023" y="4749"/>
                  </a:lnTo>
                  <a:lnTo>
                    <a:pt x="117627" y="4749"/>
                  </a:lnTo>
                  <a:lnTo>
                    <a:pt x="117627" y="6210"/>
                  </a:lnTo>
                  <a:lnTo>
                    <a:pt x="118376" y="6210"/>
                  </a:lnTo>
                  <a:lnTo>
                    <a:pt x="118376" y="4749"/>
                  </a:lnTo>
                  <a:lnTo>
                    <a:pt x="119253" y="4749"/>
                  </a:lnTo>
                  <a:lnTo>
                    <a:pt x="119253" y="4102"/>
                  </a:lnTo>
                  <a:close/>
                </a:path>
                <a:path w="121920" h="70485">
                  <a:moveTo>
                    <a:pt x="121767" y="3606"/>
                  </a:moveTo>
                  <a:lnTo>
                    <a:pt x="120319" y="0"/>
                  </a:lnTo>
                  <a:lnTo>
                    <a:pt x="119824" y="0"/>
                  </a:lnTo>
                  <a:lnTo>
                    <a:pt x="120230" y="774"/>
                  </a:lnTo>
                  <a:lnTo>
                    <a:pt x="120510" y="1358"/>
                  </a:lnTo>
                  <a:lnTo>
                    <a:pt x="120865" y="2438"/>
                  </a:lnTo>
                  <a:lnTo>
                    <a:pt x="120980" y="3175"/>
                  </a:lnTo>
                  <a:lnTo>
                    <a:pt x="120980" y="4775"/>
                  </a:lnTo>
                  <a:lnTo>
                    <a:pt x="120878" y="5473"/>
                  </a:lnTo>
                  <a:lnTo>
                    <a:pt x="120561" y="6464"/>
                  </a:lnTo>
                  <a:lnTo>
                    <a:pt x="120281" y="7086"/>
                  </a:lnTo>
                  <a:lnTo>
                    <a:pt x="119837" y="7950"/>
                  </a:lnTo>
                  <a:lnTo>
                    <a:pt x="120357" y="7950"/>
                  </a:lnTo>
                  <a:lnTo>
                    <a:pt x="120865" y="7150"/>
                  </a:lnTo>
                  <a:lnTo>
                    <a:pt x="121208" y="6540"/>
                  </a:lnTo>
                  <a:lnTo>
                    <a:pt x="121640" y="5473"/>
                  </a:lnTo>
                  <a:lnTo>
                    <a:pt x="121767" y="4749"/>
                  </a:lnTo>
                  <a:lnTo>
                    <a:pt x="121767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5829833" y="2540812"/>
              <a:ext cx="147955" cy="24130"/>
            </a:xfrm>
            <a:custGeom>
              <a:avLst/>
              <a:gdLst/>
              <a:ahLst/>
              <a:cxnLst/>
              <a:rect l="l" t="t" r="r" b="b"/>
              <a:pathLst>
                <a:path w="147954" h="24130">
                  <a:moveTo>
                    <a:pt x="1460" y="17284"/>
                  </a:moveTo>
                  <a:lnTo>
                    <a:pt x="711" y="17284"/>
                  </a:lnTo>
                  <a:lnTo>
                    <a:pt x="685" y="22707"/>
                  </a:lnTo>
                  <a:lnTo>
                    <a:pt x="546" y="22809"/>
                  </a:lnTo>
                  <a:lnTo>
                    <a:pt x="0" y="22847"/>
                  </a:lnTo>
                  <a:lnTo>
                    <a:pt x="0" y="23495"/>
                  </a:lnTo>
                  <a:lnTo>
                    <a:pt x="800" y="23520"/>
                  </a:lnTo>
                  <a:lnTo>
                    <a:pt x="1130" y="23380"/>
                  </a:lnTo>
                  <a:lnTo>
                    <a:pt x="1409" y="22948"/>
                  </a:lnTo>
                  <a:lnTo>
                    <a:pt x="1460" y="17284"/>
                  </a:lnTo>
                  <a:close/>
                </a:path>
                <a:path w="147954" h="24130">
                  <a:moveTo>
                    <a:pt x="1460" y="15608"/>
                  </a:moveTo>
                  <a:lnTo>
                    <a:pt x="711" y="15608"/>
                  </a:lnTo>
                  <a:lnTo>
                    <a:pt x="711" y="16471"/>
                  </a:lnTo>
                  <a:lnTo>
                    <a:pt x="1460" y="16471"/>
                  </a:lnTo>
                  <a:lnTo>
                    <a:pt x="1460" y="15608"/>
                  </a:lnTo>
                  <a:close/>
                </a:path>
                <a:path w="147954" h="24130">
                  <a:moveTo>
                    <a:pt x="6464" y="18656"/>
                  </a:moveTo>
                  <a:lnTo>
                    <a:pt x="6261" y="18084"/>
                  </a:lnTo>
                  <a:lnTo>
                    <a:pt x="5943" y="17780"/>
                  </a:lnTo>
                  <a:lnTo>
                    <a:pt x="5600" y="17462"/>
                  </a:lnTo>
                  <a:lnTo>
                    <a:pt x="5600" y="18656"/>
                  </a:lnTo>
                  <a:lnTo>
                    <a:pt x="5511" y="20434"/>
                  </a:lnTo>
                  <a:lnTo>
                    <a:pt x="5219" y="21043"/>
                  </a:lnTo>
                  <a:lnTo>
                    <a:pt x="4876" y="21234"/>
                  </a:lnTo>
                  <a:lnTo>
                    <a:pt x="3924" y="21234"/>
                  </a:lnTo>
                  <a:lnTo>
                    <a:pt x="3594" y="21069"/>
                  </a:lnTo>
                  <a:lnTo>
                    <a:pt x="3175" y="20434"/>
                  </a:lnTo>
                  <a:lnTo>
                    <a:pt x="3187" y="18656"/>
                  </a:lnTo>
                  <a:lnTo>
                    <a:pt x="3594" y="17957"/>
                  </a:lnTo>
                  <a:lnTo>
                    <a:pt x="3924" y="17780"/>
                  </a:lnTo>
                  <a:lnTo>
                    <a:pt x="4902" y="17780"/>
                  </a:lnTo>
                  <a:lnTo>
                    <a:pt x="5207" y="17957"/>
                  </a:lnTo>
                  <a:lnTo>
                    <a:pt x="5308" y="18084"/>
                  </a:lnTo>
                  <a:lnTo>
                    <a:pt x="5600" y="18656"/>
                  </a:lnTo>
                  <a:lnTo>
                    <a:pt x="5600" y="17462"/>
                  </a:lnTo>
                  <a:lnTo>
                    <a:pt x="5461" y="17322"/>
                  </a:lnTo>
                  <a:lnTo>
                    <a:pt x="4978" y="17132"/>
                  </a:lnTo>
                  <a:lnTo>
                    <a:pt x="3771" y="17132"/>
                  </a:lnTo>
                  <a:lnTo>
                    <a:pt x="3251" y="17348"/>
                  </a:lnTo>
                  <a:lnTo>
                    <a:pt x="2501" y="18237"/>
                  </a:lnTo>
                  <a:lnTo>
                    <a:pt x="2362" y="18656"/>
                  </a:lnTo>
                  <a:lnTo>
                    <a:pt x="2489" y="20840"/>
                  </a:lnTo>
                  <a:lnTo>
                    <a:pt x="3213" y="21678"/>
                  </a:lnTo>
                  <a:lnTo>
                    <a:pt x="3695" y="21882"/>
                  </a:lnTo>
                  <a:lnTo>
                    <a:pt x="5041" y="21882"/>
                  </a:lnTo>
                  <a:lnTo>
                    <a:pt x="5588" y="21640"/>
                  </a:lnTo>
                  <a:lnTo>
                    <a:pt x="5892" y="21234"/>
                  </a:lnTo>
                  <a:lnTo>
                    <a:pt x="6286" y="20701"/>
                  </a:lnTo>
                  <a:lnTo>
                    <a:pt x="6362" y="20434"/>
                  </a:lnTo>
                  <a:lnTo>
                    <a:pt x="6464" y="18656"/>
                  </a:lnTo>
                  <a:close/>
                </a:path>
                <a:path w="147954" h="24130">
                  <a:moveTo>
                    <a:pt x="11150" y="18440"/>
                  </a:moveTo>
                  <a:lnTo>
                    <a:pt x="11049" y="18097"/>
                  </a:lnTo>
                  <a:lnTo>
                    <a:pt x="10782" y="17818"/>
                  </a:lnTo>
                  <a:lnTo>
                    <a:pt x="10363" y="17360"/>
                  </a:lnTo>
                  <a:lnTo>
                    <a:pt x="10363" y="18656"/>
                  </a:lnTo>
                  <a:lnTo>
                    <a:pt x="10350" y="20396"/>
                  </a:lnTo>
                  <a:lnTo>
                    <a:pt x="9944" y="21031"/>
                  </a:lnTo>
                  <a:lnTo>
                    <a:pt x="9639" y="21196"/>
                  </a:lnTo>
                  <a:lnTo>
                    <a:pt x="8699" y="21196"/>
                  </a:lnTo>
                  <a:lnTo>
                    <a:pt x="8331" y="20955"/>
                  </a:lnTo>
                  <a:lnTo>
                    <a:pt x="8102" y="20396"/>
                  </a:lnTo>
                  <a:lnTo>
                    <a:pt x="8039" y="18656"/>
                  </a:lnTo>
                  <a:lnTo>
                    <a:pt x="8102" y="18440"/>
                  </a:lnTo>
                  <a:lnTo>
                    <a:pt x="8623" y="17932"/>
                  </a:lnTo>
                  <a:lnTo>
                    <a:pt x="8915" y="17818"/>
                  </a:lnTo>
                  <a:lnTo>
                    <a:pt x="9652" y="17818"/>
                  </a:lnTo>
                  <a:lnTo>
                    <a:pt x="9944" y="17970"/>
                  </a:lnTo>
                  <a:lnTo>
                    <a:pt x="10261" y="18440"/>
                  </a:lnTo>
                  <a:lnTo>
                    <a:pt x="10363" y="18656"/>
                  </a:lnTo>
                  <a:lnTo>
                    <a:pt x="10363" y="17360"/>
                  </a:lnTo>
                  <a:lnTo>
                    <a:pt x="9906" y="17145"/>
                  </a:lnTo>
                  <a:lnTo>
                    <a:pt x="9080" y="17145"/>
                  </a:lnTo>
                  <a:lnTo>
                    <a:pt x="8839" y="17195"/>
                  </a:lnTo>
                  <a:lnTo>
                    <a:pt x="8382" y="17424"/>
                  </a:lnTo>
                  <a:lnTo>
                    <a:pt x="8178" y="17589"/>
                  </a:lnTo>
                  <a:lnTo>
                    <a:pt x="8013" y="17792"/>
                  </a:lnTo>
                  <a:lnTo>
                    <a:pt x="8013" y="15582"/>
                  </a:lnTo>
                  <a:lnTo>
                    <a:pt x="7289" y="15582"/>
                  </a:lnTo>
                  <a:lnTo>
                    <a:pt x="7289" y="21717"/>
                  </a:lnTo>
                  <a:lnTo>
                    <a:pt x="7975" y="21717"/>
                  </a:lnTo>
                  <a:lnTo>
                    <a:pt x="7975" y="21145"/>
                  </a:lnTo>
                  <a:lnTo>
                    <a:pt x="8140" y="21361"/>
                  </a:lnTo>
                  <a:lnTo>
                    <a:pt x="8293" y="21513"/>
                  </a:lnTo>
                  <a:lnTo>
                    <a:pt x="8661" y="21780"/>
                  </a:lnTo>
                  <a:lnTo>
                    <a:pt x="8940" y="21856"/>
                  </a:lnTo>
                  <a:lnTo>
                    <a:pt x="9893" y="21856"/>
                  </a:lnTo>
                  <a:lnTo>
                    <a:pt x="10363" y="21628"/>
                  </a:lnTo>
                  <a:lnTo>
                    <a:pt x="10668" y="21196"/>
                  </a:lnTo>
                  <a:lnTo>
                    <a:pt x="11023" y="20713"/>
                  </a:lnTo>
                  <a:lnTo>
                    <a:pt x="11150" y="18440"/>
                  </a:lnTo>
                  <a:close/>
                </a:path>
                <a:path w="147954" h="24130">
                  <a:moveTo>
                    <a:pt x="16281" y="22364"/>
                  </a:moveTo>
                  <a:lnTo>
                    <a:pt x="11544" y="22364"/>
                  </a:lnTo>
                  <a:lnTo>
                    <a:pt x="11544" y="22783"/>
                  </a:lnTo>
                  <a:lnTo>
                    <a:pt x="16281" y="22783"/>
                  </a:lnTo>
                  <a:lnTo>
                    <a:pt x="16281" y="22364"/>
                  </a:lnTo>
                  <a:close/>
                </a:path>
                <a:path w="147954" h="24130">
                  <a:moveTo>
                    <a:pt x="18453" y="17259"/>
                  </a:moveTo>
                  <a:lnTo>
                    <a:pt x="17741" y="17259"/>
                  </a:lnTo>
                  <a:lnTo>
                    <a:pt x="17741" y="16014"/>
                  </a:lnTo>
                  <a:lnTo>
                    <a:pt x="16979" y="16014"/>
                  </a:lnTo>
                  <a:lnTo>
                    <a:pt x="16979" y="17259"/>
                  </a:lnTo>
                  <a:lnTo>
                    <a:pt x="16370" y="17259"/>
                  </a:lnTo>
                  <a:lnTo>
                    <a:pt x="16370" y="17868"/>
                  </a:lnTo>
                  <a:lnTo>
                    <a:pt x="16979" y="17868"/>
                  </a:lnTo>
                  <a:lnTo>
                    <a:pt x="16979" y="21107"/>
                  </a:lnTo>
                  <a:lnTo>
                    <a:pt x="17043" y="21336"/>
                  </a:lnTo>
                  <a:lnTo>
                    <a:pt x="17284" y="21691"/>
                  </a:lnTo>
                  <a:lnTo>
                    <a:pt x="17526" y="21780"/>
                  </a:lnTo>
                  <a:lnTo>
                    <a:pt x="17983" y="21780"/>
                  </a:lnTo>
                  <a:lnTo>
                    <a:pt x="18364" y="21742"/>
                  </a:lnTo>
                  <a:lnTo>
                    <a:pt x="18453" y="21120"/>
                  </a:lnTo>
                  <a:lnTo>
                    <a:pt x="18046" y="21145"/>
                  </a:lnTo>
                  <a:lnTo>
                    <a:pt x="17792" y="21043"/>
                  </a:lnTo>
                  <a:lnTo>
                    <a:pt x="17741" y="17868"/>
                  </a:lnTo>
                  <a:lnTo>
                    <a:pt x="18453" y="17868"/>
                  </a:lnTo>
                  <a:lnTo>
                    <a:pt x="18453" y="17259"/>
                  </a:lnTo>
                  <a:close/>
                </a:path>
                <a:path w="147954" h="24130">
                  <a:moveTo>
                    <a:pt x="23050" y="18656"/>
                  </a:moveTo>
                  <a:lnTo>
                    <a:pt x="22847" y="18084"/>
                  </a:lnTo>
                  <a:lnTo>
                    <a:pt x="22529" y="17780"/>
                  </a:lnTo>
                  <a:lnTo>
                    <a:pt x="22186" y="17449"/>
                  </a:lnTo>
                  <a:lnTo>
                    <a:pt x="22186" y="18656"/>
                  </a:lnTo>
                  <a:lnTo>
                    <a:pt x="22098" y="20434"/>
                  </a:lnTo>
                  <a:lnTo>
                    <a:pt x="21805" y="21043"/>
                  </a:lnTo>
                  <a:lnTo>
                    <a:pt x="21463" y="21234"/>
                  </a:lnTo>
                  <a:lnTo>
                    <a:pt x="20510" y="21234"/>
                  </a:lnTo>
                  <a:lnTo>
                    <a:pt x="20180" y="21069"/>
                  </a:lnTo>
                  <a:lnTo>
                    <a:pt x="19773" y="20434"/>
                  </a:lnTo>
                  <a:lnTo>
                    <a:pt x="19773" y="18656"/>
                  </a:lnTo>
                  <a:lnTo>
                    <a:pt x="22186" y="18656"/>
                  </a:lnTo>
                  <a:lnTo>
                    <a:pt x="22186" y="17449"/>
                  </a:lnTo>
                  <a:lnTo>
                    <a:pt x="22059" y="17322"/>
                  </a:lnTo>
                  <a:lnTo>
                    <a:pt x="21564" y="17132"/>
                  </a:lnTo>
                  <a:lnTo>
                    <a:pt x="20358" y="17132"/>
                  </a:lnTo>
                  <a:lnTo>
                    <a:pt x="19850" y="17348"/>
                  </a:lnTo>
                  <a:lnTo>
                    <a:pt x="19088" y="18237"/>
                  </a:lnTo>
                  <a:lnTo>
                    <a:pt x="18948" y="18656"/>
                  </a:lnTo>
                  <a:lnTo>
                    <a:pt x="19075" y="20840"/>
                  </a:lnTo>
                  <a:lnTo>
                    <a:pt x="19799" y="21678"/>
                  </a:lnTo>
                  <a:lnTo>
                    <a:pt x="20281" y="21882"/>
                  </a:lnTo>
                  <a:lnTo>
                    <a:pt x="21628" y="21882"/>
                  </a:lnTo>
                  <a:lnTo>
                    <a:pt x="22174" y="21640"/>
                  </a:lnTo>
                  <a:lnTo>
                    <a:pt x="22479" y="21234"/>
                  </a:lnTo>
                  <a:lnTo>
                    <a:pt x="22872" y="20701"/>
                  </a:lnTo>
                  <a:lnTo>
                    <a:pt x="22948" y="20434"/>
                  </a:lnTo>
                  <a:lnTo>
                    <a:pt x="23050" y="18656"/>
                  </a:lnTo>
                  <a:close/>
                </a:path>
                <a:path w="147954" h="24130">
                  <a:moveTo>
                    <a:pt x="27622" y="21717"/>
                  </a:moveTo>
                  <a:lnTo>
                    <a:pt x="25806" y="18923"/>
                  </a:lnTo>
                  <a:lnTo>
                    <a:pt x="27520" y="17259"/>
                  </a:lnTo>
                  <a:lnTo>
                    <a:pt x="26568" y="17259"/>
                  </a:lnTo>
                  <a:lnTo>
                    <a:pt x="24638" y="19151"/>
                  </a:lnTo>
                  <a:lnTo>
                    <a:pt x="24638" y="15608"/>
                  </a:lnTo>
                  <a:lnTo>
                    <a:pt x="23926" y="15608"/>
                  </a:lnTo>
                  <a:lnTo>
                    <a:pt x="23926" y="21717"/>
                  </a:lnTo>
                  <a:lnTo>
                    <a:pt x="24638" y="21717"/>
                  </a:lnTo>
                  <a:lnTo>
                    <a:pt x="24638" y="20040"/>
                  </a:lnTo>
                  <a:lnTo>
                    <a:pt x="25273" y="19469"/>
                  </a:lnTo>
                  <a:lnTo>
                    <a:pt x="26657" y="21717"/>
                  </a:lnTo>
                  <a:lnTo>
                    <a:pt x="27622" y="21717"/>
                  </a:lnTo>
                  <a:close/>
                </a:path>
                <a:path w="147954" h="24130">
                  <a:moveTo>
                    <a:pt x="27622" y="6223"/>
                  </a:moveTo>
                  <a:lnTo>
                    <a:pt x="25806" y="3429"/>
                  </a:lnTo>
                  <a:lnTo>
                    <a:pt x="27520" y="1765"/>
                  </a:lnTo>
                  <a:lnTo>
                    <a:pt x="26568" y="1765"/>
                  </a:lnTo>
                  <a:lnTo>
                    <a:pt x="24638" y="3657"/>
                  </a:lnTo>
                  <a:lnTo>
                    <a:pt x="24638" y="101"/>
                  </a:lnTo>
                  <a:lnTo>
                    <a:pt x="23926" y="101"/>
                  </a:lnTo>
                  <a:lnTo>
                    <a:pt x="23926" y="6223"/>
                  </a:lnTo>
                  <a:lnTo>
                    <a:pt x="24638" y="6223"/>
                  </a:lnTo>
                  <a:lnTo>
                    <a:pt x="24638" y="4546"/>
                  </a:lnTo>
                  <a:lnTo>
                    <a:pt x="25273" y="3975"/>
                  </a:lnTo>
                  <a:lnTo>
                    <a:pt x="26657" y="6223"/>
                  </a:lnTo>
                  <a:lnTo>
                    <a:pt x="27622" y="6223"/>
                  </a:lnTo>
                  <a:close/>
                </a:path>
                <a:path w="147954" h="24130">
                  <a:moveTo>
                    <a:pt x="32016" y="19126"/>
                  </a:moveTo>
                  <a:lnTo>
                    <a:pt x="31927" y="18554"/>
                  </a:lnTo>
                  <a:lnTo>
                    <a:pt x="31800" y="18186"/>
                  </a:lnTo>
                  <a:lnTo>
                    <a:pt x="31559" y="17818"/>
                  </a:lnTo>
                  <a:lnTo>
                    <a:pt x="31280" y="17526"/>
                  </a:lnTo>
                  <a:lnTo>
                    <a:pt x="31254" y="19126"/>
                  </a:lnTo>
                  <a:lnTo>
                    <a:pt x="28765" y="19126"/>
                  </a:lnTo>
                  <a:lnTo>
                    <a:pt x="28790" y="18808"/>
                  </a:lnTo>
                  <a:lnTo>
                    <a:pt x="28905" y="18427"/>
                  </a:lnTo>
                  <a:lnTo>
                    <a:pt x="29375" y="17932"/>
                  </a:lnTo>
                  <a:lnTo>
                    <a:pt x="29667" y="17818"/>
                  </a:lnTo>
                  <a:lnTo>
                    <a:pt x="30492" y="17818"/>
                  </a:lnTo>
                  <a:lnTo>
                    <a:pt x="30835" y="17995"/>
                  </a:lnTo>
                  <a:lnTo>
                    <a:pt x="31089" y="18440"/>
                  </a:lnTo>
                  <a:lnTo>
                    <a:pt x="31203" y="18745"/>
                  </a:lnTo>
                  <a:lnTo>
                    <a:pt x="31254" y="19126"/>
                  </a:lnTo>
                  <a:lnTo>
                    <a:pt x="31254" y="17526"/>
                  </a:lnTo>
                  <a:lnTo>
                    <a:pt x="30683" y="17233"/>
                  </a:lnTo>
                  <a:lnTo>
                    <a:pt x="30378" y="17157"/>
                  </a:lnTo>
                  <a:lnTo>
                    <a:pt x="29425" y="17157"/>
                  </a:lnTo>
                  <a:lnTo>
                    <a:pt x="28917" y="17386"/>
                  </a:lnTo>
                  <a:lnTo>
                    <a:pt x="28143" y="18275"/>
                  </a:lnTo>
                  <a:lnTo>
                    <a:pt x="28054" y="18554"/>
                  </a:lnTo>
                  <a:lnTo>
                    <a:pt x="28143" y="20866"/>
                  </a:lnTo>
                  <a:lnTo>
                    <a:pt x="28917" y="21678"/>
                  </a:lnTo>
                  <a:lnTo>
                    <a:pt x="29387" y="21882"/>
                  </a:lnTo>
                  <a:lnTo>
                    <a:pt x="30162" y="21882"/>
                  </a:lnTo>
                  <a:lnTo>
                    <a:pt x="31953" y="20320"/>
                  </a:lnTo>
                  <a:lnTo>
                    <a:pt x="31216" y="20320"/>
                  </a:lnTo>
                  <a:lnTo>
                    <a:pt x="31153" y="20535"/>
                  </a:lnTo>
                  <a:lnTo>
                    <a:pt x="31076" y="20688"/>
                  </a:lnTo>
                  <a:lnTo>
                    <a:pt x="30708" y="21094"/>
                  </a:lnTo>
                  <a:lnTo>
                    <a:pt x="30391" y="21221"/>
                  </a:lnTo>
                  <a:lnTo>
                    <a:pt x="29578" y="21221"/>
                  </a:lnTo>
                  <a:lnTo>
                    <a:pt x="29298" y="21094"/>
                  </a:lnTo>
                  <a:lnTo>
                    <a:pt x="28867" y="20535"/>
                  </a:lnTo>
                  <a:lnTo>
                    <a:pt x="28752" y="19723"/>
                  </a:lnTo>
                  <a:lnTo>
                    <a:pt x="32016" y="19723"/>
                  </a:lnTo>
                  <a:lnTo>
                    <a:pt x="32016" y="19126"/>
                  </a:lnTo>
                  <a:close/>
                </a:path>
                <a:path w="147954" h="24130">
                  <a:moveTo>
                    <a:pt x="32016" y="3632"/>
                  </a:moveTo>
                  <a:lnTo>
                    <a:pt x="31280" y="2032"/>
                  </a:lnTo>
                  <a:lnTo>
                    <a:pt x="31254" y="3632"/>
                  </a:lnTo>
                  <a:lnTo>
                    <a:pt x="28765" y="3632"/>
                  </a:lnTo>
                  <a:lnTo>
                    <a:pt x="28790" y="3314"/>
                  </a:lnTo>
                  <a:lnTo>
                    <a:pt x="28905" y="2933"/>
                  </a:lnTo>
                  <a:lnTo>
                    <a:pt x="29375" y="2438"/>
                  </a:lnTo>
                  <a:lnTo>
                    <a:pt x="29667" y="2311"/>
                  </a:lnTo>
                  <a:lnTo>
                    <a:pt x="30492" y="2311"/>
                  </a:lnTo>
                  <a:lnTo>
                    <a:pt x="30835" y="2501"/>
                  </a:lnTo>
                  <a:lnTo>
                    <a:pt x="31089" y="2946"/>
                  </a:lnTo>
                  <a:lnTo>
                    <a:pt x="31203" y="3251"/>
                  </a:lnTo>
                  <a:lnTo>
                    <a:pt x="31254" y="3632"/>
                  </a:lnTo>
                  <a:lnTo>
                    <a:pt x="31254" y="2032"/>
                  </a:lnTo>
                  <a:lnTo>
                    <a:pt x="30683" y="1739"/>
                  </a:lnTo>
                  <a:lnTo>
                    <a:pt x="30378" y="1663"/>
                  </a:lnTo>
                  <a:lnTo>
                    <a:pt x="29425" y="1663"/>
                  </a:lnTo>
                  <a:lnTo>
                    <a:pt x="28917" y="1879"/>
                  </a:lnTo>
                  <a:lnTo>
                    <a:pt x="28143" y="2781"/>
                  </a:lnTo>
                  <a:lnTo>
                    <a:pt x="28054" y="3048"/>
                  </a:lnTo>
                  <a:lnTo>
                    <a:pt x="28143" y="5372"/>
                  </a:lnTo>
                  <a:lnTo>
                    <a:pt x="28917" y="6172"/>
                  </a:lnTo>
                  <a:lnTo>
                    <a:pt x="29387" y="6375"/>
                  </a:lnTo>
                  <a:lnTo>
                    <a:pt x="30162" y="6375"/>
                  </a:lnTo>
                  <a:lnTo>
                    <a:pt x="31953" y="4826"/>
                  </a:lnTo>
                  <a:lnTo>
                    <a:pt x="31216" y="4826"/>
                  </a:lnTo>
                  <a:lnTo>
                    <a:pt x="31153" y="5041"/>
                  </a:lnTo>
                  <a:lnTo>
                    <a:pt x="31076" y="5194"/>
                  </a:lnTo>
                  <a:lnTo>
                    <a:pt x="30708" y="5600"/>
                  </a:lnTo>
                  <a:lnTo>
                    <a:pt x="30391" y="5727"/>
                  </a:lnTo>
                  <a:lnTo>
                    <a:pt x="29578" y="5727"/>
                  </a:lnTo>
                  <a:lnTo>
                    <a:pt x="29298" y="5600"/>
                  </a:lnTo>
                  <a:lnTo>
                    <a:pt x="28867" y="5041"/>
                  </a:lnTo>
                  <a:lnTo>
                    <a:pt x="28752" y="4229"/>
                  </a:lnTo>
                  <a:lnTo>
                    <a:pt x="32016" y="4229"/>
                  </a:lnTo>
                  <a:lnTo>
                    <a:pt x="32016" y="3632"/>
                  </a:lnTo>
                  <a:close/>
                </a:path>
                <a:path w="147954" h="24130">
                  <a:moveTo>
                    <a:pt x="36576" y="18402"/>
                  </a:moveTo>
                  <a:lnTo>
                    <a:pt x="36512" y="18059"/>
                  </a:lnTo>
                  <a:lnTo>
                    <a:pt x="36169" y="17386"/>
                  </a:lnTo>
                  <a:lnTo>
                    <a:pt x="35737" y="17157"/>
                  </a:lnTo>
                  <a:lnTo>
                    <a:pt x="34823" y="17157"/>
                  </a:lnTo>
                  <a:lnTo>
                    <a:pt x="34556" y="17221"/>
                  </a:lnTo>
                  <a:lnTo>
                    <a:pt x="34086" y="17449"/>
                  </a:lnTo>
                  <a:lnTo>
                    <a:pt x="33858" y="17627"/>
                  </a:lnTo>
                  <a:lnTo>
                    <a:pt x="33655" y="17894"/>
                  </a:lnTo>
                  <a:lnTo>
                    <a:pt x="33655" y="17259"/>
                  </a:lnTo>
                  <a:lnTo>
                    <a:pt x="32943" y="17259"/>
                  </a:lnTo>
                  <a:lnTo>
                    <a:pt x="32943" y="21717"/>
                  </a:lnTo>
                  <a:lnTo>
                    <a:pt x="33693" y="21717"/>
                  </a:lnTo>
                  <a:lnTo>
                    <a:pt x="33693" y="19088"/>
                  </a:lnTo>
                  <a:lnTo>
                    <a:pt x="33705" y="18859"/>
                  </a:lnTo>
                  <a:lnTo>
                    <a:pt x="34785" y="17830"/>
                  </a:lnTo>
                  <a:lnTo>
                    <a:pt x="35318" y="17830"/>
                  </a:lnTo>
                  <a:lnTo>
                    <a:pt x="35560" y="17970"/>
                  </a:lnTo>
                  <a:lnTo>
                    <a:pt x="35775" y="18415"/>
                  </a:lnTo>
                  <a:lnTo>
                    <a:pt x="35814" y="18630"/>
                  </a:lnTo>
                  <a:lnTo>
                    <a:pt x="35814" y="21717"/>
                  </a:lnTo>
                  <a:lnTo>
                    <a:pt x="36576" y="21717"/>
                  </a:lnTo>
                  <a:lnTo>
                    <a:pt x="36576" y="18402"/>
                  </a:lnTo>
                  <a:close/>
                </a:path>
                <a:path w="147954" h="24130">
                  <a:moveTo>
                    <a:pt x="36576" y="2908"/>
                  </a:moveTo>
                  <a:lnTo>
                    <a:pt x="36512" y="2565"/>
                  </a:lnTo>
                  <a:lnTo>
                    <a:pt x="36169" y="1879"/>
                  </a:lnTo>
                  <a:lnTo>
                    <a:pt x="35737" y="1663"/>
                  </a:lnTo>
                  <a:lnTo>
                    <a:pt x="34823" y="1663"/>
                  </a:lnTo>
                  <a:lnTo>
                    <a:pt x="34556" y="1714"/>
                  </a:lnTo>
                  <a:lnTo>
                    <a:pt x="34086" y="1943"/>
                  </a:lnTo>
                  <a:lnTo>
                    <a:pt x="33858" y="2133"/>
                  </a:lnTo>
                  <a:lnTo>
                    <a:pt x="33655" y="2400"/>
                  </a:lnTo>
                  <a:lnTo>
                    <a:pt x="33655" y="1765"/>
                  </a:lnTo>
                  <a:lnTo>
                    <a:pt x="32943" y="1765"/>
                  </a:lnTo>
                  <a:lnTo>
                    <a:pt x="32943" y="6223"/>
                  </a:lnTo>
                  <a:lnTo>
                    <a:pt x="33693" y="6223"/>
                  </a:lnTo>
                  <a:lnTo>
                    <a:pt x="33693" y="3594"/>
                  </a:lnTo>
                  <a:lnTo>
                    <a:pt x="33705" y="3365"/>
                  </a:lnTo>
                  <a:lnTo>
                    <a:pt x="34785" y="2336"/>
                  </a:lnTo>
                  <a:lnTo>
                    <a:pt x="35318" y="2336"/>
                  </a:lnTo>
                  <a:lnTo>
                    <a:pt x="35560" y="2476"/>
                  </a:lnTo>
                  <a:lnTo>
                    <a:pt x="35775" y="2921"/>
                  </a:lnTo>
                  <a:lnTo>
                    <a:pt x="35814" y="3136"/>
                  </a:lnTo>
                  <a:lnTo>
                    <a:pt x="35814" y="6223"/>
                  </a:lnTo>
                  <a:lnTo>
                    <a:pt x="36576" y="6223"/>
                  </a:lnTo>
                  <a:lnTo>
                    <a:pt x="36576" y="2908"/>
                  </a:lnTo>
                  <a:close/>
                </a:path>
                <a:path w="147954" h="24130">
                  <a:moveTo>
                    <a:pt x="41871" y="22364"/>
                  </a:moveTo>
                  <a:lnTo>
                    <a:pt x="37134" y="22364"/>
                  </a:lnTo>
                  <a:lnTo>
                    <a:pt x="37134" y="22783"/>
                  </a:lnTo>
                  <a:lnTo>
                    <a:pt x="41871" y="22783"/>
                  </a:lnTo>
                  <a:lnTo>
                    <a:pt x="41871" y="22364"/>
                  </a:lnTo>
                  <a:close/>
                </a:path>
                <a:path w="147954" h="24130">
                  <a:moveTo>
                    <a:pt x="44043" y="17259"/>
                  </a:moveTo>
                  <a:lnTo>
                    <a:pt x="43332" y="17259"/>
                  </a:lnTo>
                  <a:lnTo>
                    <a:pt x="43332" y="16014"/>
                  </a:lnTo>
                  <a:lnTo>
                    <a:pt x="42570" y="16014"/>
                  </a:lnTo>
                  <a:lnTo>
                    <a:pt x="42570" y="17259"/>
                  </a:lnTo>
                  <a:lnTo>
                    <a:pt x="41973" y="17259"/>
                  </a:lnTo>
                  <a:lnTo>
                    <a:pt x="41973" y="17868"/>
                  </a:lnTo>
                  <a:lnTo>
                    <a:pt x="42570" y="17868"/>
                  </a:lnTo>
                  <a:lnTo>
                    <a:pt x="42570" y="21107"/>
                  </a:lnTo>
                  <a:lnTo>
                    <a:pt x="42633" y="21336"/>
                  </a:lnTo>
                  <a:lnTo>
                    <a:pt x="42875" y="21691"/>
                  </a:lnTo>
                  <a:lnTo>
                    <a:pt x="43116" y="21780"/>
                  </a:lnTo>
                  <a:lnTo>
                    <a:pt x="43573" y="21780"/>
                  </a:lnTo>
                  <a:lnTo>
                    <a:pt x="43954" y="21742"/>
                  </a:lnTo>
                  <a:lnTo>
                    <a:pt x="44043" y="21120"/>
                  </a:lnTo>
                  <a:lnTo>
                    <a:pt x="43649" y="21145"/>
                  </a:lnTo>
                  <a:lnTo>
                    <a:pt x="43383" y="21043"/>
                  </a:lnTo>
                  <a:lnTo>
                    <a:pt x="43332" y="17868"/>
                  </a:lnTo>
                  <a:lnTo>
                    <a:pt x="44043" y="17868"/>
                  </a:lnTo>
                  <a:lnTo>
                    <a:pt x="44043" y="17259"/>
                  </a:lnTo>
                  <a:close/>
                </a:path>
                <a:path w="147954" h="24130">
                  <a:moveTo>
                    <a:pt x="45046" y="101"/>
                  </a:moveTo>
                  <a:lnTo>
                    <a:pt x="44119" y="101"/>
                  </a:lnTo>
                  <a:lnTo>
                    <a:pt x="42392" y="5308"/>
                  </a:lnTo>
                  <a:lnTo>
                    <a:pt x="40627" y="101"/>
                  </a:lnTo>
                  <a:lnTo>
                    <a:pt x="39712" y="101"/>
                  </a:lnTo>
                  <a:lnTo>
                    <a:pt x="41948" y="6223"/>
                  </a:lnTo>
                  <a:lnTo>
                    <a:pt x="42824" y="6223"/>
                  </a:lnTo>
                  <a:lnTo>
                    <a:pt x="45046" y="101"/>
                  </a:lnTo>
                  <a:close/>
                </a:path>
                <a:path w="147954" h="24130">
                  <a:moveTo>
                    <a:pt x="45554" y="17284"/>
                  </a:moveTo>
                  <a:lnTo>
                    <a:pt x="44792" y="17284"/>
                  </a:lnTo>
                  <a:lnTo>
                    <a:pt x="44792" y="21717"/>
                  </a:lnTo>
                  <a:lnTo>
                    <a:pt x="45554" y="21717"/>
                  </a:lnTo>
                  <a:lnTo>
                    <a:pt x="45554" y="17284"/>
                  </a:lnTo>
                  <a:close/>
                </a:path>
                <a:path w="147954" h="24130">
                  <a:moveTo>
                    <a:pt x="45554" y="15608"/>
                  </a:moveTo>
                  <a:lnTo>
                    <a:pt x="44792" y="15608"/>
                  </a:lnTo>
                  <a:lnTo>
                    <a:pt x="44792" y="16446"/>
                  </a:lnTo>
                  <a:lnTo>
                    <a:pt x="45554" y="16446"/>
                  </a:lnTo>
                  <a:lnTo>
                    <a:pt x="45554" y="15608"/>
                  </a:lnTo>
                  <a:close/>
                </a:path>
                <a:path w="147954" h="24130">
                  <a:moveTo>
                    <a:pt x="50761" y="6223"/>
                  </a:moveTo>
                  <a:lnTo>
                    <a:pt x="50101" y="4381"/>
                  </a:lnTo>
                  <a:lnTo>
                    <a:pt x="49860" y="3721"/>
                  </a:lnTo>
                  <a:lnTo>
                    <a:pt x="48971" y="1270"/>
                  </a:lnTo>
                  <a:lnTo>
                    <a:pt x="48971" y="3721"/>
                  </a:lnTo>
                  <a:lnTo>
                    <a:pt x="47053" y="3721"/>
                  </a:lnTo>
                  <a:lnTo>
                    <a:pt x="48044" y="1016"/>
                  </a:lnTo>
                  <a:lnTo>
                    <a:pt x="48971" y="3721"/>
                  </a:lnTo>
                  <a:lnTo>
                    <a:pt x="48971" y="1270"/>
                  </a:lnTo>
                  <a:lnTo>
                    <a:pt x="48882" y="1016"/>
                  </a:lnTo>
                  <a:lnTo>
                    <a:pt x="48552" y="101"/>
                  </a:lnTo>
                  <a:lnTo>
                    <a:pt x="47612" y="101"/>
                  </a:lnTo>
                  <a:lnTo>
                    <a:pt x="45300" y="6223"/>
                  </a:lnTo>
                  <a:lnTo>
                    <a:pt x="46151" y="6223"/>
                  </a:lnTo>
                  <a:lnTo>
                    <a:pt x="46812" y="4381"/>
                  </a:lnTo>
                  <a:lnTo>
                    <a:pt x="49237" y="4381"/>
                  </a:lnTo>
                  <a:lnTo>
                    <a:pt x="49860" y="6223"/>
                  </a:lnTo>
                  <a:lnTo>
                    <a:pt x="50761" y="6223"/>
                  </a:lnTo>
                  <a:close/>
                </a:path>
                <a:path w="147954" h="24130">
                  <a:moveTo>
                    <a:pt x="52679" y="18351"/>
                  </a:moveTo>
                  <a:lnTo>
                    <a:pt x="52616" y="18046"/>
                  </a:lnTo>
                  <a:lnTo>
                    <a:pt x="52285" y="17373"/>
                  </a:lnTo>
                  <a:lnTo>
                    <a:pt x="51879" y="17157"/>
                  </a:lnTo>
                  <a:lnTo>
                    <a:pt x="51003" y="17157"/>
                  </a:lnTo>
                  <a:lnTo>
                    <a:pt x="50749" y="17221"/>
                  </a:lnTo>
                  <a:lnTo>
                    <a:pt x="50292" y="17449"/>
                  </a:lnTo>
                  <a:lnTo>
                    <a:pt x="50101" y="17627"/>
                  </a:lnTo>
                  <a:lnTo>
                    <a:pt x="49936" y="17856"/>
                  </a:lnTo>
                  <a:lnTo>
                    <a:pt x="49834" y="17665"/>
                  </a:lnTo>
                  <a:lnTo>
                    <a:pt x="49720" y="17526"/>
                  </a:lnTo>
                  <a:lnTo>
                    <a:pt x="49390" y="17246"/>
                  </a:lnTo>
                  <a:lnTo>
                    <a:pt x="49098" y="17157"/>
                  </a:lnTo>
                  <a:lnTo>
                    <a:pt x="48437" y="17157"/>
                  </a:lnTo>
                  <a:lnTo>
                    <a:pt x="48145" y="17246"/>
                  </a:lnTo>
                  <a:lnTo>
                    <a:pt x="47764" y="17513"/>
                  </a:lnTo>
                  <a:lnTo>
                    <a:pt x="47599" y="17678"/>
                  </a:lnTo>
                  <a:lnTo>
                    <a:pt x="47421" y="17894"/>
                  </a:lnTo>
                  <a:lnTo>
                    <a:pt x="47421" y="17259"/>
                  </a:lnTo>
                  <a:lnTo>
                    <a:pt x="46685" y="17259"/>
                  </a:lnTo>
                  <a:lnTo>
                    <a:pt x="46685" y="21717"/>
                  </a:lnTo>
                  <a:lnTo>
                    <a:pt x="47434" y="21717"/>
                  </a:lnTo>
                  <a:lnTo>
                    <a:pt x="47434" y="18783"/>
                  </a:lnTo>
                  <a:lnTo>
                    <a:pt x="47548" y="18376"/>
                  </a:lnTo>
                  <a:lnTo>
                    <a:pt x="48006" y="17945"/>
                  </a:lnTo>
                  <a:lnTo>
                    <a:pt x="48272" y="17830"/>
                  </a:lnTo>
                  <a:lnTo>
                    <a:pt x="48856" y="17830"/>
                  </a:lnTo>
                  <a:lnTo>
                    <a:pt x="49072" y="17932"/>
                  </a:lnTo>
                  <a:lnTo>
                    <a:pt x="49263" y="18288"/>
                  </a:lnTo>
                  <a:lnTo>
                    <a:pt x="49288" y="18503"/>
                  </a:lnTo>
                  <a:lnTo>
                    <a:pt x="49288" y="21717"/>
                  </a:lnTo>
                  <a:lnTo>
                    <a:pt x="50050" y="21717"/>
                  </a:lnTo>
                  <a:lnTo>
                    <a:pt x="50050" y="18656"/>
                  </a:lnTo>
                  <a:lnTo>
                    <a:pt x="50165" y="18338"/>
                  </a:lnTo>
                  <a:lnTo>
                    <a:pt x="50584" y="17945"/>
                  </a:lnTo>
                  <a:lnTo>
                    <a:pt x="50838" y="17843"/>
                  </a:lnTo>
                  <a:lnTo>
                    <a:pt x="51346" y="17843"/>
                  </a:lnTo>
                  <a:lnTo>
                    <a:pt x="51536" y="17894"/>
                  </a:lnTo>
                  <a:lnTo>
                    <a:pt x="51828" y="18122"/>
                  </a:lnTo>
                  <a:lnTo>
                    <a:pt x="51904" y="18326"/>
                  </a:lnTo>
                  <a:lnTo>
                    <a:pt x="51904" y="21717"/>
                  </a:lnTo>
                  <a:lnTo>
                    <a:pt x="52679" y="21717"/>
                  </a:lnTo>
                  <a:lnTo>
                    <a:pt x="52679" y="18351"/>
                  </a:lnTo>
                  <a:close/>
                </a:path>
                <a:path w="147954" h="24130">
                  <a:moveTo>
                    <a:pt x="56692" y="6083"/>
                  </a:moveTo>
                  <a:lnTo>
                    <a:pt x="56565" y="6032"/>
                  </a:lnTo>
                  <a:lnTo>
                    <a:pt x="56375" y="5422"/>
                  </a:lnTo>
                  <a:lnTo>
                    <a:pt x="56261" y="3759"/>
                  </a:lnTo>
                  <a:lnTo>
                    <a:pt x="56146" y="3594"/>
                  </a:lnTo>
                  <a:lnTo>
                    <a:pt x="56019" y="3441"/>
                  </a:lnTo>
                  <a:lnTo>
                    <a:pt x="55841" y="3314"/>
                  </a:lnTo>
                  <a:lnTo>
                    <a:pt x="55600" y="3213"/>
                  </a:lnTo>
                  <a:lnTo>
                    <a:pt x="55867" y="3073"/>
                  </a:lnTo>
                  <a:lnTo>
                    <a:pt x="56070" y="2908"/>
                  </a:lnTo>
                  <a:lnTo>
                    <a:pt x="56324" y="2514"/>
                  </a:lnTo>
                  <a:lnTo>
                    <a:pt x="56349" y="863"/>
                  </a:lnTo>
                  <a:lnTo>
                    <a:pt x="56172" y="571"/>
                  </a:lnTo>
                  <a:lnTo>
                    <a:pt x="55626" y="330"/>
                  </a:lnTo>
                  <a:lnTo>
                    <a:pt x="55626" y="1397"/>
                  </a:lnTo>
                  <a:lnTo>
                    <a:pt x="55511" y="2514"/>
                  </a:lnTo>
                  <a:lnTo>
                    <a:pt x="55054" y="2832"/>
                  </a:lnTo>
                  <a:lnTo>
                    <a:pt x="54749" y="2908"/>
                  </a:lnTo>
                  <a:lnTo>
                    <a:pt x="52438" y="2908"/>
                  </a:lnTo>
                  <a:lnTo>
                    <a:pt x="52438" y="812"/>
                  </a:lnTo>
                  <a:lnTo>
                    <a:pt x="54749" y="812"/>
                  </a:lnTo>
                  <a:lnTo>
                    <a:pt x="54978" y="863"/>
                  </a:lnTo>
                  <a:lnTo>
                    <a:pt x="55460" y="1104"/>
                  </a:lnTo>
                  <a:lnTo>
                    <a:pt x="55626" y="1397"/>
                  </a:lnTo>
                  <a:lnTo>
                    <a:pt x="55626" y="330"/>
                  </a:lnTo>
                  <a:lnTo>
                    <a:pt x="55295" y="177"/>
                  </a:lnTo>
                  <a:lnTo>
                    <a:pt x="54914" y="101"/>
                  </a:lnTo>
                  <a:lnTo>
                    <a:pt x="51612" y="101"/>
                  </a:lnTo>
                  <a:lnTo>
                    <a:pt x="51612" y="6223"/>
                  </a:lnTo>
                  <a:lnTo>
                    <a:pt x="52438" y="6223"/>
                  </a:lnTo>
                  <a:lnTo>
                    <a:pt x="52438" y="3594"/>
                  </a:lnTo>
                  <a:lnTo>
                    <a:pt x="54673" y="3594"/>
                  </a:lnTo>
                  <a:lnTo>
                    <a:pt x="54914" y="3632"/>
                  </a:lnTo>
                  <a:lnTo>
                    <a:pt x="55359" y="3848"/>
                  </a:lnTo>
                  <a:lnTo>
                    <a:pt x="55448" y="4013"/>
                  </a:lnTo>
                  <a:lnTo>
                    <a:pt x="55575" y="5422"/>
                  </a:lnTo>
                  <a:lnTo>
                    <a:pt x="55676" y="6223"/>
                  </a:lnTo>
                  <a:lnTo>
                    <a:pt x="56692" y="6223"/>
                  </a:lnTo>
                  <a:lnTo>
                    <a:pt x="56692" y="6083"/>
                  </a:lnTo>
                  <a:close/>
                </a:path>
                <a:path w="147954" h="24130">
                  <a:moveTo>
                    <a:pt x="57607" y="19723"/>
                  </a:moveTo>
                  <a:lnTo>
                    <a:pt x="57594" y="19126"/>
                  </a:lnTo>
                  <a:lnTo>
                    <a:pt x="57505" y="18554"/>
                  </a:lnTo>
                  <a:lnTo>
                    <a:pt x="57391" y="18186"/>
                  </a:lnTo>
                  <a:lnTo>
                    <a:pt x="57137" y="17818"/>
                  </a:lnTo>
                  <a:lnTo>
                    <a:pt x="56857" y="17526"/>
                  </a:lnTo>
                  <a:lnTo>
                    <a:pt x="56832" y="19126"/>
                  </a:lnTo>
                  <a:lnTo>
                    <a:pt x="54356" y="19126"/>
                  </a:lnTo>
                  <a:lnTo>
                    <a:pt x="54368" y="18808"/>
                  </a:lnTo>
                  <a:lnTo>
                    <a:pt x="54495" y="18427"/>
                  </a:lnTo>
                  <a:lnTo>
                    <a:pt x="54965" y="17932"/>
                  </a:lnTo>
                  <a:lnTo>
                    <a:pt x="55245" y="17818"/>
                  </a:lnTo>
                  <a:lnTo>
                    <a:pt x="56070" y="17818"/>
                  </a:lnTo>
                  <a:lnTo>
                    <a:pt x="56413" y="17995"/>
                  </a:lnTo>
                  <a:lnTo>
                    <a:pt x="56667" y="18440"/>
                  </a:lnTo>
                  <a:lnTo>
                    <a:pt x="56781" y="18745"/>
                  </a:lnTo>
                  <a:lnTo>
                    <a:pt x="56832" y="19126"/>
                  </a:lnTo>
                  <a:lnTo>
                    <a:pt x="56832" y="17526"/>
                  </a:lnTo>
                  <a:lnTo>
                    <a:pt x="56261" y="17233"/>
                  </a:lnTo>
                  <a:lnTo>
                    <a:pt x="55956" y="17157"/>
                  </a:lnTo>
                  <a:lnTo>
                    <a:pt x="55016" y="17157"/>
                  </a:lnTo>
                  <a:lnTo>
                    <a:pt x="54508" y="17386"/>
                  </a:lnTo>
                  <a:lnTo>
                    <a:pt x="53733" y="18275"/>
                  </a:lnTo>
                  <a:lnTo>
                    <a:pt x="53632" y="18554"/>
                  </a:lnTo>
                  <a:lnTo>
                    <a:pt x="53721" y="20866"/>
                  </a:lnTo>
                  <a:lnTo>
                    <a:pt x="54495" y="21678"/>
                  </a:lnTo>
                  <a:lnTo>
                    <a:pt x="54965" y="21882"/>
                  </a:lnTo>
                  <a:lnTo>
                    <a:pt x="55753" y="21882"/>
                  </a:lnTo>
                  <a:lnTo>
                    <a:pt x="57543" y="20320"/>
                  </a:lnTo>
                  <a:lnTo>
                    <a:pt x="56807" y="20320"/>
                  </a:lnTo>
                  <a:lnTo>
                    <a:pt x="56730" y="20535"/>
                  </a:lnTo>
                  <a:lnTo>
                    <a:pt x="56654" y="20688"/>
                  </a:lnTo>
                  <a:lnTo>
                    <a:pt x="56286" y="21094"/>
                  </a:lnTo>
                  <a:lnTo>
                    <a:pt x="55981" y="21221"/>
                  </a:lnTo>
                  <a:lnTo>
                    <a:pt x="55168" y="21221"/>
                  </a:lnTo>
                  <a:lnTo>
                    <a:pt x="54876" y="21094"/>
                  </a:lnTo>
                  <a:lnTo>
                    <a:pt x="54457" y="20535"/>
                  </a:lnTo>
                  <a:lnTo>
                    <a:pt x="54343" y="19723"/>
                  </a:lnTo>
                  <a:lnTo>
                    <a:pt x="57607" y="19723"/>
                  </a:lnTo>
                  <a:close/>
                </a:path>
                <a:path w="147954" h="24130">
                  <a:moveTo>
                    <a:pt x="61925" y="20015"/>
                  </a:moveTo>
                  <a:lnTo>
                    <a:pt x="61785" y="19710"/>
                  </a:lnTo>
                  <a:lnTo>
                    <a:pt x="61302" y="19392"/>
                  </a:lnTo>
                  <a:lnTo>
                    <a:pt x="60947" y="19278"/>
                  </a:lnTo>
                  <a:lnTo>
                    <a:pt x="59702" y="18973"/>
                  </a:lnTo>
                  <a:lnTo>
                    <a:pt x="59537" y="18910"/>
                  </a:lnTo>
                  <a:lnTo>
                    <a:pt x="59232" y="18732"/>
                  </a:lnTo>
                  <a:lnTo>
                    <a:pt x="59131" y="18567"/>
                  </a:lnTo>
                  <a:lnTo>
                    <a:pt x="59131" y="18199"/>
                  </a:lnTo>
                  <a:lnTo>
                    <a:pt x="59207" y="18059"/>
                  </a:lnTo>
                  <a:lnTo>
                    <a:pt x="59499" y="17830"/>
                  </a:lnTo>
                  <a:lnTo>
                    <a:pt x="59715" y="17780"/>
                  </a:lnTo>
                  <a:lnTo>
                    <a:pt x="60413" y="17780"/>
                  </a:lnTo>
                  <a:lnTo>
                    <a:pt x="60718" y="17881"/>
                  </a:lnTo>
                  <a:lnTo>
                    <a:pt x="60883" y="18084"/>
                  </a:lnTo>
                  <a:lnTo>
                    <a:pt x="60998" y="18224"/>
                  </a:lnTo>
                  <a:lnTo>
                    <a:pt x="61048" y="18364"/>
                  </a:lnTo>
                  <a:lnTo>
                    <a:pt x="61074" y="18542"/>
                  </a:lnTo>
                  <a:lnTo>
                    <a:pt x="61772" y="18542"/>
                  </a:lnTo>
                  <a:lnTo>
                    <a:pt x="61785" y="18249"/>
                  </a:lnTo>
                  <a:lnTo>
                    <a:pt x="61696" y="17983"/>
                  </a:lnTo>
                  <a:lnTo>
                    <a:pt x="61214" y="17335"/>
                  </a:lnTo>
                  <a:lnTo>
                    <a:pt x="60731" y="17145"/>
                  </a:lnTo>
                  <a:lnTo>
                    <a:pt x="59537" y="17145"/>
                  </a:lnTo>
                  <a:lnTo>
                    <a:pt x="59131" y="17272"/>
                  </a:lnTo>
                  <a:lnTo>
                    <a:pt x="58521" y="17792"/>
                  </a:lnTo>
                  <a:lnTo>
                    <a:pt x="58369" y="18135"/>
                  </a:lnTo>
                  <a:lnTo>
                    <a:pt x="58369" y="18910"/>
                  </a:lnTo>
                  <a:lnTo>
                    <a:pt x="58534" y="19202"/>
                  </a:lnTo>
                  <a:lnTo>
                    <a:pt x="59029" y="19519"/>
                  </a:lnTo>
                  <a:lnTo>
                    <a:pt x="59321" y="19621"/>
                  </a:lnTo>
                  <a:lnTo>
                    <a:pt x="60617" y="19939"/>
                  </a:lnTo>
                  <a:lnTo>
                    <a:pt x="60820" y="20015"/>
                  </a:lnTo>
                  <a:lnTo>
                    <a:pt x="61099" y="20180"/>
                  </a:lnTo>
                  <a:lnTo>
                    <a:pt x="61188" y="20320"/>
                  </a:lnTo>
                  <a:lnTo>
                    <a:pt x="61188" y="20764"/>
                  </a:lnTo>
                  <a:lnTo>
                    <a:pt x="61074" y="20955"/>
                  </a:lnTo>
                  <a:lnTo>
                    <a:pt x="60655" y="21196"/>
                  </a:lnTo>
                  <a:lnTo>
                    <a:pt x="60413" y="21247"/>
                  </a:lnTo>
                  <a:lnTo>
                    <a:pt x="59677" y="21247"/>
                  </a:lnTo>
                  <a:lnTo>
                    <a:pt x="59347" y="21132"/>
                  </a:lnTo>
                  <a:lnTo>
                    <a:pt x="59055" y="20764"/>
                  </a:lnTo>
                  <a:lnTo>
                    <a:pt x="58991" y="20574"/>
                  </a:lnTo>
                  <a:lnTo>
                    <a:pt x="58966" y="20320"/>
                  </a:lnTo>
                  <a:lnTo>
                    <a:pt x="58242" y="20320"/>
                  </a:lnTo>
                  <a:lnTo>
                    <a:pt x="58267" y="20764"/>
                  </a:lnTo>
                  <a:lnTo>
                    <a:pt x="58420" y="21132"/>
                  </a:lnTo>
                  <a:lnTo>
                    <a:pt x="58966" y="21742"/>
                  </a:lnTo>
                  <a:lnTo>
                    <a:pt x="59436" y="21882"/>
                  </a:lnTo>
                  <a:lnTo>
                    <a:pt x="60718" y="21882"/>
                  </a:lnTo>
                  <a:lnTo>
                    <a:pt x="61175" y="21742"/>
                  </a:lnTo>
                  <a:lnTo>
                    <a:pt x="61772" y="21170"/>
                  </a:lnTo>
                  <a:lnTo>
                    <a:pt x="61925" y="20828"/>
                  </a:lnTo>
                  <a:lnTo>
                    <a:pt x="61925" y="20015"/>
                  </a:lnTo>
                  <a:close/>
                </a:path>
                <a:path w="147954" h="24130">
                  <a:moveTo>
                    <a:pt x="62255" y="3644"/>
                  </a:moveTo>
                  <a:lnTo>
                    <a:pt x="61988" y="3352"/>
                  </a:lnTo>
                  <a:lnTo>
                    <a:pt x="61798" y="3175"/>
                  </a:lnTo>
                  <a:lnTo>
                    <a:pt x="61569" y="3048"/>
                  </a:lnTo>
                  <a:lnTo>
                    <a:pt x="61544" y="3949"/>
                  </a:lnTo>
                  <a:lnTo>
                    <a:pt x="61468" y="4889"/>
                  </a:lnTo>
                  <a:lnTo>
                    <a:pt x="61125" y="5359"/>
                  </a:lnTo>
                  <a:lnTo>
                    <a:pt x="60756" y="5511"/>
                  </a:lnTo>
                  <a:lnTo>
                    <a:pt x="58470" y="5511"/>
                  </a:lnTo>
                  <a:lnTo>
                    <a:pt x="58470" y="3352"/>
                  </a:lnTo>
                  <a:lnTo>
                    <a:pt x="60452" y="3352"/>
                  </a:lnTo>
                  <a:lnTo>
                    <a:pt x="60731" y="3403"/>
                  </a:lnTo>
                  <a:lnTo>
                    <a:pt x="61341" y="3644"/>
                  </a:lnTo>
                  <a:lnTo>
                    <a:pt x="61544" y="3949"/>
                  </a:lnTo>
                  <a:lnTo>
                    <a:pt x="61544" y="3048"/>
                  </a:lnTo>
                  <a:lnTo>
                    <a:pt x="61252" y="2921"/>
                  </a:lnTo>
                  <a:lnTo>
                    <a:pt x="61468" y="2819"/>
                  </a:lnTo>
                  <a:lnTo>
                    <a:pt x="61645" y="2692"/>
                  </a:lnTo>
                  <a:lnTo>
                    <a:pt x="61899" y="2387"/>
                  </a:lnTo>
                  <a:lnTo>
                    <a:pt x="61988" y="1003"/>
                  </a:lnTo>
                  <a:lnTo>
                    <a:pt x="61836" y="800"/>
                  </a:lnTo>
                  <a:lnTo>
                    <a:pt x="61506" y="317"/>
                  </a:lnTo>
                  <a:lnTo>
                    <a:pt x="61226" y="203"/>
                  </a:lnTo>
                  <a:lnTo>
                    <a:pt x="61226" y="1295"/>
                  </a:lnTo>
                  <a:lnTo>
                    <a:pt x="61125" y="2324"/>
                  </a:lnTo>
                  <a:lnTo>
                    <a:pt x="60591" y="2641"/>
                  </a:lnTo>
                  <a:lnTo>
                    <a:pt x="60312" y="2692"/>
                  </a:lnTo>
                  <a:lnTo>
                    <a:pt x="58470" y="2692"/>
                  </a:lnTo>
                  <a:lnTo>
                    <a:pt x="58470" y="800"/>
                  </a:lnTo>
                  <a:lnTo>
                    <a:pt x="60299" y="800"/>
                  </a:lnTo>
                  <a:lnTo>
                    <a:pt x="60579" y="838"/>
                  </a:lnTo>
                  <a:lnTo>
                    <a:pt x="61087" y="1054"/>
                  </a:lnTo>
                  <a:lnTo>
                    <a:pt x="61226" y="1295"/>
                  </a:lnTo>
                  <a:lnTo>
                    <a:pt x="61226" y="203"/>
                  </a:lnTo>
                  <a:lnTo>
                    <a:pt x="60998" y="101"/>
                  </a:lnTo>
                  <a:lnTo>
                    <a:pt x="57658" y="101"/>
                  </a:lnTo>
                  <a:lnTo>
                    <a:pt x="57658" y="6223"/>
                  </a:lnTo>
                  <a:lnTo>
                    <a:pt x="61048" y="6223"/>
                  </a:lnTo>
                  <a:lnTo>
                    <a:pt x="61633" y="5981"/>
                  </a:lnTo>
                  <a:lnTo>
                    <a:pt x="61988" y="5511"/>
                  </a:lnTo>
                  <a:lnTo>
                    <a:pt x="62242" y="5181"/>
                  </a:lnTo>
                  <a:lnTo>
                    <a:pt x="62255" y="3644"/>
                  </a:lnTo>
                  <a:close/>
                </a:path>
                <a:path w="147954" h="24130">
                  <a:moveTo>
                    <a:pt x="64376" y="101"/>
                  </a:moveTo>
                  <a:lnTo>
                    <a:pt x="63550" y="101"/>
                  </a:lnTo>
                  <a:lnTo>
                    <a:pt x="63550" y="6223"/>
                  </a:lnTo>
                  <a:lnTo>
                    <a:pt x="64376" y="6223"/>
                  </a:lnTo>
                  <a:lnTo>
                    <a:pt x="64376" y="101"/>
                  </a:lnTo>
                  <a:close/>
                </a:path>
                <a:path w="147954" h="24130">
                  <a:moveTo>
                    <a:pt x="64401" y="17259"/>
                  </a:moveTo>
                  <a:lnTo>
                    <a:pt x="63690" y="17259"/>
                  </a:lnTo>
                  <a:lnTo>
                    <a:pt x="63690" y="16014"/>
                  </a:lnTo>
                  <a:lnTo>
                    <a:pt x="62928" y="16014"/>
                  </a:lnTo>
                  <a:lnTo>
                    <a:pt x="62928" y="17259"/>
                  </a:lnTo>
                  <a:lnTo>
                    <a:pt x="62331" y="17259"/>
                  </a:lnTo>
                  <a:lnTo>
                    <a:pt x="62331" y="17868"/>
                  </a:lnTo>
                  <a:lnTo>
                    <a:pt x="62928" y="17868"/>
                  </a:lnTo>
                  <a:lnTo>
                    <a:pt x="62928" y="21107"/>
                  </a:lnTo>
                  <a:lnTo>
                    <a:pt x="63004" y="21336"/>
                  </a:lnTo>
                  <a:lnTo>
                    <a:pt x="63246" y="21691"/>
                  </a:lnTo>
                  <a:lnTo>
                    <a:pt x="63487" y="21780"/>
                  </a:lnTo>
                  <a:lnTo>
                    <a:pt x="63944" y="21780"/>
                  </a:lnTo>
                  <a:lnTo>
                    <a:pt x="64312" y="21742"/>
                  </a:lnTo>
                  <a:lnTo>
                    <a:pt x="64401" y="21120"/>
                  </a:lnTo>
                  <a:lnTo>
                    <a:pt x="64008" y="21145"/>
                  </a:lnTo>
                  <a:lnTo>
                    <a:pt x="63741" y="21043"/>
                  </a:lnTo>
                  <a:lnTo>
                    <a:pt x="63690" y="17868"/>
                  </a:lnTo>
                  <a:lnTo>
                    <a:pt x="64401" y="17868"/>
                  </a:lnTo>
                  <a:lnTo>
                    <a:pt x="64401" y="17259"/>
                  </a:lnTo>
                  <a:close/>
                </a:path>
                <a:path w="147954" h="24130">
                  <a:moveTo>
                    <a:pt x="69164" y="21183"/>
                  </a:moveTo>
                  <a:lnTo>
                    <a:pt x="68808" y="21209"/>
                  </a:lnTo>
                  <a:lnTo>
                    <a:pt x="68668" y="19443"/>
                  </a:lnTo>
                  <a:lnTo>
                    <a:pt x="68580" y="17780"/>
                  </a:lnTo>
                  <a:lnTo>
                    <a:pt x="68503" y="17653"/>
                  </a:lnTo>
                  <a:lnTo>
                    <a:pt x="67919" y="17310"/>
                  </a:lnTo>
                  <a:lnTo>
                    <a:pt x="67919" y="19443"/>
                  </a:lnTo>
                  <a:lnTo>
                    <a:pt x="67919" y="20510"/>
                  </a:lnTo>
                  <a:lnTo>
                    <a:pt x="67716" y="20840"/>
                  </a:lnTo>
                  <a:lnTo>
                    <a:pt x="67043" y="21170"/>
                  </a:lnTo>
                  <a:lnTo>
                    <a:pt x="66789" y="21234"/>
                  </a:lnTo>
                  <a:lnTo>
                    <a:pt x="66306" y="21234"/>
                  </a:lnTo>
                  <a:lnTo>
                    <a:pt x="65963" y="21043"/>
                  </a:lnTo>
                  <a:lnTo>
                    <a:pt x="65836" y="20040"/>
                  </a:lnTo>
                  <a:lnTo>
                    <a:pt x="66205" y="19824"/>
                  </a:lnTo>
                  <a:lnTo>
                    <a:pt x="66408" y="19773"/>
                  </a:lnTo>
                  <a:lnTo>
                    <a:pt x="67271" y="19659"/>
                  </a:lnTo>
                  <a:lnTo>
                    <a:pt x="67703" y="19558"/>
                  </a:lnTo>
                  <a:lnTo>
                    <a:pt x="67919" y="19443"/>
                  </a:lnTo>
                  <a:lnTo>
                    <a:pt x="67919" y="17310"/>
                  </a:lnTo>
                  <a:lnTo>
                    <a:pt x="67424" y="17157"/>
                  </a:lnTo>
                  <a:lnTo>
                    <a:pt x="66446" y="17157"/>
                  </a:lnTo>
                  <a:lnTo>
                    <a:pt x="65176" y="18618"/>
                  </a:lnTo>
                  <a:lnTo>
                    <a:pt x="65874" y="18618"/>
                  </a:lnTo>
                  <a:lnTo>
                    <a:pt x="65963" y="18224"/>
                  </a:lnTo>
                  <a:lnTo>
                    <a:pt x="66217" y="17894"/>
                  </a:lnTo>
                  <a:lnTo>
                    <a:pt x="66497" y="17780"/>
                  </a:lnTo>
                  <a:lnTo>
                    <a:pt x="67221" y="17780"/>
                  </a:lnTo>
                  <a:lnTo>
                    <a:pt x="67475" y="17843"/>
                  </a:lnTo>
                  <a:lnTo>
                    <a:pt x="67843" y="18072"/>
                  </a:lnTo>
                  <a:lnTo>
                    <a:pt x="67830" y="18923"/>
                  </a:lnTo>
                  <a:lnTo>
                    <a:pt x="65925" y="19215"/>
                  </a:lnTo>
                  <a:lnTo>
                    <a:pt x="65595" y="19354"/>
                  </a:lnTo>
                  <a:lnTo>
                    <a:pt x="65062" y="19824"/>
                  </a:lnTo>
                  <a:lnTo>
                    <a:pt x="65163" y="21323"/>
                  </a:lnTo>
                  <a:lnTo>
                    <a:pt x="65582" y="21717"/>
                  </a:lnTo>
                  <a:lnTo>
                    <a:pt x="65938" y="21869"/>
                  </a:lnTo>
                  <a:lnTo>
                    <a:pt x="66700" y="21869"/>
                  </a:lnTo>
                  <a:lnTo>
                    <a:pt x="67005" y="21793"/>
                  </a:lnTo>
                  <a:lnTo>
                    <a:pt x="67576" y="21501"/>
                  </a:lnTo>
                  <a:lnTo>
                    <a:pt x="67805" y="21323"/>
                  </a:lnTo>
                  <a:lnTo>
                    <a:pt x="67957" y="21120"/>
                  </a:lnTo>
                  <a:lnTo>
                    <a:pt x="68059" y="21501"/>
                  </a:lnTo>
                  <a:lnTo>
                    <a:pt x="68199" y="21717"/>
                  </a:lnTo>
                  <a:lnTo>
                    <a:pt x="68389" y="21805"/>
                  </a:lnTo>
                  <a:lnTo>
                    <a:pt x="68745" y="21805"/>
                  </a:lnTo>
                  <a:lnTo>
                    <a:pt x="69138" y="21742"/>
                  </a:lnTo>
                  <a:lnTo>
                    <a:pt x="69164" y="21209"/>
                  </a:lnTo>
                  <a:close/>
                </a:path>
                <a:path w="147954" h="24130">
                  <a:moveTo>
                    <a:pt x="70586" y="101"/>
                  </a:moveTo>
                  <a:lnTo>
                    <a:pt x="69786" y="101"/>
                  </a:lnTo>
                  <a:lnTo>
                    <a:pt x="69786" y="5054"/>
                  </a:lnTo>
                  <a:lnTo>
                    <a:pt x="66700" y="101"/>
                  </a:lnTo>
                  <a:lnTo>
                    <a:pt x="65735" y="101"/>
                  </a:lnTo>
                  <a:lnTo>
                    <a:pt x="65735" y="6223"/>
                  </a:lnTo>
                  <a:lnTo>
                    <a:pt x="66522" y="6223"/>
                  </a:lnTo>
                  <a:lnTo>
                    <a:pt x="66522" y="1270"/>
                  </a:lnTo>
                  <a:lnTo>
                    <a:pt x="69646" y="6223"/>
                  </a:lnTo>
                  <a:lnTo>
                    <a:pt x="70586" y="6223"/>
                  </a:lnTo>
                  <a:lnTo>
                    <a:pt x="70586" y="101"/>
                  </a:lnTo>
                  <a:close/>
                </a:path>
                <a:path w="147954" h="24130">
                  <a:moveTo>
                    <a:pt x="75882" y="18351"/>
                  </a:moveTo>
                  <a:lnTo>
                    <a:pt x="75831" y="18046"/>
                  </a:lnTo>
                  <a:lnTo>
                    <a:pt x="75501" y="17373"/>
                  </a:lnTo>
                  <a:lnTo>
                    <a:pt x="75082" y="17157"/>
                  </a:lnTo>
                  <a:lnTo>
                    <a:pt x="74206" y="17157"/>
                  </a:lnTo>
                  <a:lnTo>
                    <a:pt x="73952" y="17221"/>
                  </a:lnTo>
                  <a:lnTo>
                    <a:pt x="73507" y="17449"/>
                  </a:lnTo>
                  <a:lnTo>
                    <a:pt x="73317" y="17627"/>
                  </a:lnTo>
                  <a:lnTo>
                    <a:pt x="73139" y="17856"/>
                  </a:lnTo>
                  <a:lnTo>
                    <a:pt x="73050" y="17665"/>
                  </a:lnTo>
                  <a:lnTo>
                    <a:pt x="72936" y="17526"/>
                  </a:lnTo>
                  <a:lnTo>
                    <a:pt x="72605" y="17246"/>
                  </a:lnTo>
                  <a:lnTo>
                    <a:pt x="72313" y="17157"/>
                  </a:lnTo>
                  <a:lnTo>
                    <a:pt x="71640" y="17157"/>
                  </a:lnTo>
                  <a:lnTo>
                    <a:pt x="71361" y="17246"/>
                  </a:lnTo>
                  <a:lnTo>
                    <a:pt x="70967" y="17513"/>
                  </a:lnTo>
                  <a:lnTo>
                    <a:pt x="70815" y="17678"/>
                  </a:lnTo>
                  <a:lnTo>
                    <a:pt x="70637" y="17894"/>
                  </a:lnTo>
                  <a:lnTo>
                    <a:pt x="70637" y="17259"/>
                  </a:lnTo>
                  <a:lnTo>
                    <a:pt x="69888" y="17259"/>
                  </a:lnTo>
                  <a:lnTo>
                    <a:pt x="69888" y="21717"/>
                  </a:lnTo>
                  <a:lnTo>
                    <a:pt x="70637" y="21717"/>
                  </a:lnTo>
                  <a:lnTo>
                    <a:pt x="70637" y="18783"/>
                  </a:lnTo>
                  <a:lnTo>
                    <a:pt x="70764" y="18376"/>
                  </a:lnTo>
                  <a:lnTo>
                    <a:pt x="71221" y="17945"/>
                  </a:lnTo>
                  <a:lnTo>
                    <a:pt x="71475" y="17830"/>
                  </a:lnTo>
                  <a:lnTo>
                    <a:pt x="72072" y="17830"/>
                  </a:lnTo>
                  <a:lnTo>
                    <a:pt x="72288" y="17932"/>
                  </a:lnTo>
                  <a:lnTo>
                    <a:pt x="72466" y="18288"/>
                  </a:lnTo>
                  <a:lnTo>
                    <a:pt x="72504" y="18503"/>
                  </a:lnTo>
                  <a:lnTo>
                    <a:pt x="72504" y="21717"/>
                  </a:lnTo>
                  <a:lnTo>
                    <a:pt x="73266" y="21717"/>
                  </a:lnTo>
                  <a:lnTo>
                    <a:pt x="73266" y="18656"/>
                  </a:lnTo>
                  <a:lnTo>
                    <a:pt x="73367" y="18338"/>
                  </a:lnTo>
                  <a:lnTo>
                    <a:pt x="73799" y="17945"/>
                  </a:lnTo>
                  <a:lnTo>
                    <a:pt x="74053" y="17843"/>
                  </a:lnTo>
                  <a:lnTo>
                    <a:pt x="74561" y="17843"/>
                  </a:lnTo>
                  <a:lnTo>
                    <a:pt x="74739" y="17894"/>
                  </a:lnTo>
                  <a:lnTo>
                    <a:pt x="75044" y="18122"/>
                  </a:lnTo>
                  <a:lnTo>
                    <a:pt x="75107" y="18326"/>
                  </a:lnTo>
                  <a:lnTo>
                    <a:pt x="75107" y="21717"/>
                  </a:lnTo>
                  <a:lnTo>
                    <a:pt x="75882" y="21717"/>
                  </a:lnTo>
                  <a:lnTo>
                    <a:pt x="75882" y="18351"/>
                  </a:lnTo>
                  <a:close/>
                </a:path>
                <a:path w="147954" h="24130">
                  <a:moveTo>
                    <a:pt x="76809" y="6223"/>
                  </a:moveTo>
                  <a:lnTo>
                    <a:pt x="76149" y="4381"/>
                  </a:lnTo>
                  <a:lnTo>
                    <a:pt x="75907" y="3721"/>
                  </a:lnTo>
                  <a:lnTo>
                    <a:pt x="75018" y="1270"/>
                  </a:lnTo>
                  <a:lnTo>
                    <a:pt x="75018" y="3721"/>
                  </a:lnTo>
                  <a:lnTo>
                    <a:pt x="73101" y="3721"/>
                  </a:lnTo>
                  <a:lnTo>
                    <a:pt x="74091" y="1016"/>
                  </a:lnTo>
                  <a:lnTo>
                    <a:pt x="75018" y="3721"/>
                  </a:lnTo>
                  <a:lnTo>
                    <a:pt x="75018" y="1270"/>
                  </a:lnTo>
                  <a:lnTo>
                    <a:pt x="74930" y="1016"/>
                  </a:lnTo>
                  <a:lnTo>
                    <a:pt x="74599" y="101"/>
                  </a:lnTo>
                  <a:lnTo>
                    <a:pt x="73660" y="101"/>
                  </a:lnTo>
                  <a:lnTo>
                    <a:pt x="71361" y="6223"/>
                  </a:lnTo>
                  <a:lnTo>
                    <a:pt x="72199" y="6223"/>
                  </a:lnTo>
                  <a:lnTo>
                    <a:pt x="72872" y="4381"/>
                  </a:lnTo>
                  <a:lnTo>
                    <a:pt x="75285" y="4381"/>
                  </a:lnTo>
                  <a:lnTo>
                    <a:pt x="75907" y="6223"/>
                  </a:lnTo>
                  <a:lnTo>
                    <a:pt x="76809" y="6223"/>
                  </a:lnTo>
                  <a:close/>
                </a:path>
                <a:path w="147954" h="24130">
                  <a:moveTo>
                    <a:pt x="80860" y="18669"/>
                  </a:moveTo>
                  <a:lnTo>
                    <a:pt x="80683" y="18122"/>
                  </a:lnTo>
                  <a:lnTo>
                    <a:pt x="80403" y="17805"/>
                  </a:lnTo>
                  <a:lnTo>
                    <a:pt x="79984" y="17373"/>
                  </a:lnTo>
                  <a:lnTo>
                    <a:pt x="79984" y="18669"/>
                  </a:lnTo>
                  <a:lnTo>
                    <a:pt x="79971" y="20472"/>
                  </a:lnTo>
                  <a:lnTo>
                    <a:pt x="79514" y="21069"/>
                  </a:lnTo>
                  <a:lnTo>
                    <a:pt x="79222" y="21209"/>
                  </a:lnTo>
                  <a:lnTo>
                    <a:pt x="78359" y="21209"/>
                  </a:lnTo>
                  <a:lnTo>
                    <a:pt x="78003" y="20980"/>
                  </a:lnTo>
                  <a:lnTo>
                    <a:pt x="77787" y="20472"/>
                  </a:lnTo>
                  <a:lnTo>
                    <a:pt x="77774" y="18669"/>
                  </a:lnTo>
                  <a:lnTo>
                    <a:pt x="77990" y="18122"/>
                  </a:lnTo>
                  <a:lnTo>
                    <a:pt x="78270" y="17868"/>
                  </a:lnTo>
                  <a:lnTo>
                    <a:pt x="79387" y="17805"/>
                  </a:lnTo>
                  <a:lnTo>
                    <a:pt x="79743" y="18059"/>
                  </a:lnTo>
                  <a:lnTo>
                    <a:pt x="79984" y="18669"/>
                  </a:lnTo>
                  <a:lnTo>
                    <a:pt x="79984" y="17373"/>
                  </a:lnTo>
                  <a:lnTo>
                    <a:pt x="79552" y="17157"/>
                  </a:lnTo>
                  <a:lnTo>
                    <a:pt x="78701" y="17157"/>
                  </a:lnTo>
                  <a:lnTo>
                    <a:pt x="78409" y="17233"/>
                  </a:lnTo>
                  <a:lnTo>
                    <a:pt x="77978" y="17513"/>
                  </a:lnTo>
                  <a:lnTo>
                    <a:pt x="77812" y="17665"/>
                  </a:lnTo>
                  <a:lnTo>
                    <a:pt x="77660" y="17868"/>
                  </a:lnTo>
                  <a:lnTo>
                    <a:pt x="77660" y="17284"/>
                  </a:lnTo>
                  <a:lnTo>
                    <a:pt x="76936" y="17284"/>
                  </a:lnTo>
                  <a:lnTo>
                    <a:pt x="76936" y="23495"/>
                  </a:lnTo>
                  <a:lnTo>
                    <a:pt x="77685" y="23495"/>
                  </a:lnTo>
                  <a:lnTo>
                    <a:pt x="77685" y="21209"/>
                  </a:lnTo>
                  <a:lnTo>
                    <a:pt x="77851" y="21412"/>
                  </a:lnTo>
                  <a:lnTo>
                    <a:pt x="78003" y="21564"/>
                  </a:lnTo>
                  <a:lnTo>
                    <a:pt x="78359" y="21793"/>
                  </a:lnTo>
                  <a:lnTo>
                    <a:pt x="78638" y="21869"/>
                  </a:lnTo>
                  <a:lnTo>
                    <a:pt x="79400" y="21869"/>
                  </a:lnTo>
                  <a:lnTo>
                    <a:pt x="79781" y="21729"/>
                  </a:lnTo>
                  <a:lnTo>
                    <a:pt x="80594" y="21069"/>
                  </a:lnTo>
                  <a:lnTo>
                    <a:pt x="80822" y="20472"/>
                  </a:lnTo>
                  <a:lnTo>
                    <a:pt x="80860" y="18669"/>
                  </a:lnTo>
                  <a:close/>
                </a:path>
                <a:path w="147954" h="24130">
                  <a:moveTo>
                    <a:pt x="82740" y="6083"/>
                  </a:moveTo>
                  <a:lnTo>
                    <a:pt x="82613" y="6032"/>
                  </a:lnTo>
                  <a:lnTo>
                    <a:pt x="82423" y="5422"/>
                  </a:lnTo>
                  <a:lnTo>
                    <a:pt x="82308" y="3759"/>
                  </a:lnTo>
                  <a:lnTo>
                    <a:pt x="82194" y="3594"/>
                  </a:lnTo>
                  <a:lnTo>
                    <a:pt x="82067" y="3441"/>
                  </a:lnTo>
                  <a:lnTo>
                    <a:pt x="81889" y="3314"/>
                  </a:lnTo>
                  <a:lnTo>
                    <a:pt x="81648" y="3213"/>
                  </a:lnTo>
                  <a:lnTo>
                    <a:pt x="81915" y="3073"/>
                  </a:lnTo>
                  <a:lnTo>
                    <a:pt x="82118" y="2908"/>
                  </a:lnTo>
                  <a:lnTo>
                    <a:pt x="82372" y="2514"/>
                  </a:lnTo>
                  <a:lnTo>
                    <a:pt x="82397" y="863"/>
                  </a:lnTo>
                  <a:lnTo>
                    <a:pt x="82219" y="571"/>
                  </a:lnTo>
                  <a:lnTo>
                    <a:pt x="81673" y="330"/>
                  </a:lnTo>
                  <a:lnTo>
                    <a:pt x="81673" y="1397"/>
                  </a:lnTo>
                  <a:lnTo>
                    <a:pt x="81559" y="2514"/>
                  </a:lnTo>
                  <a:lnTo>
                    <a:pt x="81102" y="2832"/>
                  </a:lnTo>
                  <a:lnTo>
                    <a:pt x="80797" y="2908"/>
                  </a:lnTo>
                  <a:lnTo>
                    <a:pt x="78498" y="2908"/>
                  </a:lnTo>
                  <a:lnTo>
                    <a:pt x="78498" y="812"/>
                  </a:lnTo>
                  <a:lnTo>
                    <a:pt x="80797" y="812"/>
                  </a:lnTo>
                  <a:lnTo>
                    <a:pt x="81026" y="863"/>
                  </a:lnTo>
                  <a:lnTo>
                    <a:pt x="81508" y="1104"/>
                  </a:lnTo>
                  <a:lnTo>
                    <a:pt x="81673" y="1397"/>
                  </a:lnTo>
                  <a:lnTo>
                    <a:pt x="81673" y="330"/>
                  </a:lnTo>
                  <a:lnTo>
                    <a:pt x="81343" y="177"/>
                  </a:lnTo>
                  <a:lnTo>
                    <a:pt x="80962" y="101"/>
                  </a:lnTo>
                  <a:lnTo>
                    <a:pt x="77660" y="101"/>
                  </a:lnTo>
                  <a:lnTo>
                    <a:pt x="77660" y="6223"/>
                  </a:lnTo>
                  <a:lnTo>
                    <a:pt x="78498" y="6223"/>
                  </a:lnTo>
                  <a:lnTo>
                    <a:pt x="78498" y="3594"/>
                  </a:lnTo>
                  <a:lnTo>
                    <a:pt x="80721" y="3594"/>
                  </a:lnTo>
                  <a:lnTo>
                    <a:pt x="80962" y="3632"/>
                  </a:lnTo>
                  <a:lnTo>
                    <a:pt x="81407" y="3848"/>
                  </a:lnTo>
                  <a:lnTo>
                    <a:pt x="81495" y="4013"/>
                  </a:lnTo>
                  <a:lnTo>
                    <a:pt x="81622" y="5422"/>
                  </a:lnTo>
                  <a:lnTo>
                    <a:pt x="81724" y="6223"/>
                  </a:lnTo>
                  <a:lnTo>
                    <a:pt x="82740" y="6223"/>
                  </a:lnTo>
                  <a:lnTo>
                    <a:pt x="82740" y="6083"/>
                  </a:lnTo>
                  <a:close/>
                </a:path>
                <a:path w="147954" h="24130">
                  <a:moveTo>
                    <a:pt x="88696" y="101"/>
                  </a:moveTo>
                  <a:lnTo>
                    <a:pt x="87731" y="101"/>
                  </a:lnTo>
                  <a:lnTo>
                    <a:pt x="85966" y="3048"/>
                  </a:lnTo>
                  <a:lnTo>
                    <a:pt x="84213" y="101"/>
                  </a:lnTo>
                  <a:lnTo>
                    <a:pt x="83248" y="101"/>
                  </a:lnTo>
                  <a:lnTo>
                    <a:pt x="85559" y="3759"/>
                  </a:lnTo>
                  <a:lnTo>
                    <a:pt x="85559" y="6223"/>
                  </a:lnTo>
                  <a:lnTo>
                    <a:pt x="86385" y="6223"/>
                  </a:lnTo>
                  <a:lnTo>
                    <a:pt x="86385" y="3759"/>
                  </a:lnTo>
                  <a:lnTo>
                    <a:pt x="88696" y="101"/>
                  </a:lnTo>
                  <a:close/>
                </a:path>
                <a:path w="147954" h="24130">
                  <a:moveTo>
                    <a:pt x="89103" y="15608"/>
                  </a:moveTo>
                  <a:lnTo>
                    <a:pt x="88176" y="15608"/>
                  </a:lnTo>
                  <a:lnTo>
                    <a:pt x="86436" y="20802"/>
                  </a:lnTo>
                  <a:lnTo>
                    <a:pt x="84683" y="15608"/>
                  </a:lnTo>
                  <a:lnTo>
                    <a:pt x="83769" y="15608"/>
                  </a:lnTo>
                  <a:lnTo>
                    <a:pt x="85991" y="21717"/>
                  </a:lnTo>
                  <a:lnTo>
                    <a:pt x="86868" y="21717"/>
                  </a:lnTo>
                  <a:lnTo>
                    <a:pt x="89103" y="15608"/>
                  </a:lnTo>
                  <a:close/>
                </a:path>
                <a:path w="147954" h="24130">
                  <a:moveTo>
                    <a:pt x="91300" y="7962"/>
                  </a:moveTo>
                  <a:lnTo>
                    <a:pt x="90881" y="7188"/>
                  </a:lnTo>
                  <a:lnTo>
                    <a:pt x="90614" y="6591"/>
                  </a:lnTo>
                  <a:lnTo>
                    <a:pt x="90246" y="5524"/>
                  </a:lnTo>
                  <a:lnTo>
                    <a:pt x="90131" y="4787"/>
                  </a:lnTo>
                  <a:lnTo>
                    <a:pt x="90131" y="3175"/>
                  </a:lnTo>
                  <a:lnTo>
                    <a:pt x="90233" y="2476"/>
                  </a:lnTo>
                  <a:lnTo>
                    <a:pt x="90563" y="1473"/>
                  </a:lnTo>
                  <a:lnTo>
                    <a:pt x="90843" y="850"/>
                  </a:lnTo>
                  <a:lnTo>
                    <a:pt x="91274" y="0"/>
                  </a:lnTo>
                  <a:lnTo>
                    <a:pt x="90766" y="0"/>
                  </a:lnTo>
                  <a:lnTo>
                    <a:pt x="90246" y="812"/>
                  </a:lnTo>
                  <a:lnTo>
                    <a:pt x="89903" y="1435"/>
                  </a:lnTo>
                  <a:lnTo>
                    <a:pt x="89484" y="2476"/>
                  </a:lnTo>
                  <a:lnTo>
                    <a:pt x="89357" y="3213"/>
                  </a:lnTo>
                  <a:lnTo>
                    <a:pt x="89357" y="4483"/>
                  </a:lnTo>
                  <a:lnTo>
                    <a:pt x="89458" y="5194"/>
                  </a:lnTo>
                  <a:lnTo>
                    <a:pt x="89560" y="5626"/>
                  </a:lnTo>
                  <a:lnTo>
                    <a:pt x="89827" y="6337"/>
                  </a:lnTo>
                  <a:lnTo>
                    <a:pt x="89941" y="6565"/>
                  </a:lnTo>
                  <a:lnTo>
                    <a:pt x="90030" y="6743"/>
                  </a:lnTo>
                  <a:lnTo>
                    <a:pt x="90792" y="7962"/>
                  </a:lnTo>
                  <a:lnTo>
                    <a:pt x="91300" y="7962"/>
                  </a:lnTo>
                  <a:close/>
                </a:path>
                <a:path w="147954" h="24130">
                  <a:moveTo>
                    <a:pt x="94818" y="21717"/>
                  </a:moveTo>
                  <a:lnTo>
                    <a:pt x="94157" y="19888"/>
                  </a:lnTo>
                  <a:lnTo>
                    <a:pt x="93903" y="19215"/>
                  </a:lnTo>
                  <a:lnTo>
                    <a:pt x="93027" y="16802"/>
                  </a:lnTo>
                  <a:lnTo>
                    <a:pt x="93027" y="19215"/>
                  </a:lnTo>
                  <a:lnTo>
                    <a:pt x="91109" y="19215"/>
                  </a:lnTo>
                  <a:lnTo>
                    <a:pt x="92100" y="16510"/>
                  </a:lnTo>
                  <a:lnTo>
                    <a:pt x="93027" y="19215"/>
                  </a:lnTo>
                  <a:lnTo>
                    <a:pt x="93027" y="16802"/>
                  </a:lnTo>
                  <a:lnTo>
                    <a:pt x="92925" y="16510"/>
                  </a:lnTo>
                  <a:lnTo>
                    <a:pt x="92595" y="15608"/>
                  </a:lnTo>
                  <a:lnTo>
                    <a:pt x="91655" y="15608"/>
                  </a:lnTo>
                  <a:lnTo>
                    <a:pt x="89357" y="21717"/>
                  </a:lnTo>
                  <a:lnTo>
                    <a:pt x="90208" y="21717"/>
                  </a:lnTo>
                  <a:lnTo>
                    <a:pt x="90868" y="19888"/>
                  </a:lnTo>
                  <a:lnTo>
                    <a:pt x="93294" y="19888"/>
                  </a:lnTo>
                  <a:lnTo>
                    <a:pt x="93903" y="21717"/>
                  </a:lnTo>
                  <a:lnTo>
                    <a:pt x="94818" y="21717"/>
                  </a:lnTo>
                  <a:close/>
                </a:path>
                <a:path w="147954" h="24130">
                  <a:moveTo>
                    <a:pt x="95973" y="4102"/>
                  </a:moveTo>
                  <a:lnTo>
                    <a:pt x="95872" y="3797"/>
                  </a:lnTo>
                  <a:lnTo>
                    <a:pt x="95529" y="3314"/>
                  </a:lnTo>
                  <a:lnTo>
                    <a:pt x="95275" y="3149"/>
                  </a:lnTo>
                  <a:lnTo>
                    <a:pt x="94970" y="3060"/>
                  </a:lnTo>
                  <a:lnTo>
                    <a:pt x="95161" y="2971"/>
                  </a:lnTo>
                  <a:lnTo>
                    <a:pt x="95313" y="2870"/>
                  </a:lnTo>
                  <a:lnTo>
                    <a:pt x="95643" y="2501"/>
                  </a:lnTo>
                  <a:lnTo>
                    <a:pt x="95745" y="2197"/>
                  </a:lnTo>
                  <a:lnTo>
                    <a:pt x="95745" y="1320"/>
                  </a:lnTo>
                  <a:lnTo>
                    <a:pt x="95567" y="927"/>
                  </a:lnTo>
                  <a:lnTo>
                    <a:pt x="94907" y="381"/>
                  </a:lnTo>
                  <a:lnTo>
                    <a:pt x="94437" y="254"/>
                  </a:lnTo>
                  <a:lnTo>
                    <a:pt x="93065" y="254"/>
                  </a:lnTo>
                  <a:lnTo>
                    <a:pt x="92519" y="533"/>
                  </a:lnTo>
                  <a:lnTo>
                    <a:pt x="92036" y="1397"/>
                  </a:lnTo>
                  <a:lnTo>
                    <a:pt x="91948" y="1765"/>
                  </a:lnTo>
                  <a:lnTo>
                    <a:pt x="91948" y="2209"/>
                  </a:lnTo>
                  <a:lnTo>
                    <a:pt x="92684" y="2209"/>
                  </a:lnTo>
                  <a:lnTo>
                    <a:pt x="92710" y="1879"/>
                  </a:lnTo>
                  <a:lnTo>
                    <a:pt x="92760" y="1612"/>
                  </a:lnTo>
                  <a:lnTo>
                    <a:pt x="93065" y="1104"/>
                  </a:lnTo>
                  <a:lnTo>
                    <a:pt x="93408" y="939"/>
                  </a:lnTo>
                  <a:lnTo>
                    <a:pt x="94183" y="939"/>
                  </a:lnTo>
                  <a:lnTo>
                    <a:pt x="94437" y="1016"/>
                  </a:lnTo>
                  <a:lnTo>
                    <a:pt x="94856" y="1333"/>
                  </a:lnTo>
                  <a:lnTo>
                    <a:pt x="94957" y="1562"/>
                  </a:lnTo>
                  <a:lnTo>
                    <a:pt x="94957" y="2260"/>
                  </a:lnTo>
                  <a:lnTo>
                    <a:pt x="94805" y="2540"/>
                  </a:lnTo>
                  <a:lnTo>
                    <a:pt x="94297" y="2781"/>
                  </a:lnTo>
                  <a:lnTo>
                    <a:pt x="94068" y="2832"/>
                  </a:lnTo>
                  <a:lnTo>
                    <a:pt x="93802" y="2832"/>
                  </a:lnTo>
                  <a:lnTo>
                    <a:pt x="93433" y="2806"/>
                  </a:lnTo>
                  <a:lnTo>
                    <a:pt x="93433" y="3467"/>
                  </a:lnTo>
                  <a:lnTo>
                    <a:pt x="94183" y="3454"/>
                  </a:lnTo>
                  <a:lnTo>
                    <a:pt x="94538" y="3543"/>
                  </a:lnTo>
                  <a:lnTo>
                    <a:pt x="95034" y="3873"/>
                  </a:lnTo>
                  <a:lnTo>
                    <a:pt x="95161" y="4152"/>
                  </a:lnTo>
                  <a:lnTo>
                    <a:pt x="95161" y="4902"/>
                  </a:lnTo>
                  <a:lnTo>
                    <a:pt x="95034" y="5168"/>
                  </a:lnTo>
                  <a:lnTo>
                    <a:pt x="94564" y="5588"/>
                  </a:lnTo>
                  <a:lnTo>
                    <a:pt x="94246" y="5702"/>
                  </a:lnTo>
                  <a:lnTo>
                    <a:pt x="93345" y="5702"/>
                  </a:lnTo>
                  <a:lnTo>
                    <a:pt x="92989" y="5537"/>
                  </a:lnTo>
                  <a:lnTo>
                    <a:pt x="92684" y="5054"/>
                  </a:lnTo>
                  <a:lnTo>
                    <a:pt x="92621" y="4775"/>
                  </a:lnTo>
                  <a:lnTo>
                    <a:pt x="92583" y="4381"/>
                  </a:lnTo>
                  <a:lnTo>
                    <a:pt x="91795" y="4381"/>
                  </a:lnTo>
                  <a:lnTo>
                    <a:pt x="91795" y="4940"/>
                  </a:lnTo>
                  <a:lnTo>
                    <a:pt x="91960" y="5410"/>
                  </a:lnTo>
                  <a:lnTo>
                    <a:pt x="92278" y="5803"/>
                  </a:lnTo>
                  <a:lnTo>
                    <a:pt x="92595" y="6184"/>
                  </a:lnTo>
                  <a:lnTo>
                    <a:pt x="93103" y="6375"/>
                  </a:lnTo>
                  <a:lnTo>
                    <a:pt x="94500" y="6375"/>
                  </a:lnTo>
                  <a:lnTo>
                    <a:pt x="95034" y="6197"/>
                  </a:lnTo>
                  <a:lnTo>
                    <a:pt x="95770" y="5486"/>
                  </a:lnTo>
                  <a:lnTo>
                    <a:pt x="95973" y="5016"/>
                  </a:lnTo>
                  <a:lnTo>
                    <a:pt x="95973" y="4102"/>
                  </a:lnTo>
                  <a:close/>
                </a:path>
                <a:path w="147954" h="24130">
                  <a:moveTo>
                    <a:pt x="100723" y="1574"/>
                  </a:moveTo>
                  <a:lnTo>
                    <a:pt x="100571" y="1155"/>
                  </a:lnTo>
                  <a:lnTo>
                    <a:pt x="99936" y="419"/>
                  </a:lnTo>
                  <a:lnTo>
                    <a:pt x="99441" y="241"/>
                  </a:lnTo>
                  <a:lnTo>
                    <a:pt x="97929" y="241"/>
                  </a:lnTo>
                  <a:lnTo>
                    <a:pt x="97358" y="533"/>
                  </a:lnTo>
                  <a:lnTo>
                    <a:pt x="96850" y="1435"/>
                  </a:lnTo>
                  <a:lnTo>
                    <a:pt x="96761" y="1854"/>
                  </a:lnTo>
                  <a:lnTo>
                    <a:pt x="96748" y="2374"/>
                  </a:lnTo>
                  <a:lnTo>
                    <a:pt x="97510" y="2374"/>
                  </a:lnTo>
                  <a:lnTo>
                    <a:pt x="97523" y="2006"/>
                  </a:lnTo>
                  <a:lnTo>
                    <a:pt x="97586" y="1714"/>
                  </a:lnTo>
                  <a:lnTo>
                    <a:pt x="97878" y="1117"/>
                  </a:lnTo>
                  <a:lnTo>
                    <a:pt x="98234" y="927"/>
                  </a:lnTo>
                  <a:lnTo>
                    <a:pt x="99098" y="927"/>
                  </a:lnTo>
                  <a:lnTo>
                    <a:pt x="99377" y="1028"/>
                  </a:lnTo>
                  <a:lnTo>
                    <a:pt x="99796" y="1435"/>
                  </a:lnTo>
                  <a:lnTo>
                    <a:pt x="99898" y="1701"/>
                  </a:lnTo>
                  <a:lnTo>
                    <a:pt x="99898" y="2349"/>
                  </a:lnTo>
                  <a:lnTo>
                    <a:pt x="99783" y="2616"/>
                  </a:lnTo>
                  <a:lnTo>
                    <a:pt x="99415" y="2997"/>
                  </a:lnTo>
                  <a:lnTo>
                    <a:pt x="99161" y="3175"/>
                  </a:lnTo>
                  <a:lnTo>
                    <a:pt x="97472" y="4152"/>
                  </a:lnTo>
                  <a:lnTo>
                    <a:pt x="97104" y="4495"/>
                  </a:lnTo>
                  <a:lnTo>
                    <a:pt x="96926" y="4876"/>
                  </a:lnTo>
                  <a:lnTo>
                    <a:pt x="96735" y="5257"/>
                  </a:lnTo>
                  <a:lnTo>
                    <a:pt x="96634" y="5702"/>
                  </a:lnTo>
                  <a:lnTo>
                    <a:pt x="96608" y="6223"/>
                  </a:lnTo>
                  <a:lnTo>
                    <a:pt x="100698" y="6223"/>
                  </a:lnTo>
                  <a:lnTo>
                    <a:pt x="100698" y="5511"/>
                  </a:lnTo>
                  <a:lnTo>
                    <a:pt x="97447" y="5511"/>
                  </a:lnTo>
                  <a:lnTo>
                    <a:pt x="97510" y="5219"/>
                  </a:lnTo>
                  <a:lnTo>
                    <a:pt x="97688" y="4953"/>
                  </a:lnTo>
                  <a:lnTo>
                    <a:pt x="98120" y="4572"/>
                  </a:lnTo>
                  <a:lnTo>
                    <a:pt x="98336" y="4432"/>
                  </a:lnTo>
                  <a:lnTo>
                    <a:pt x="99682" y="3683"/>
                  </a:lnTo>
                  <a:lnTo>
                    <a:pt x="100025" y="3441"/>
                  </a:lnTo>
                  <a:lnTo>
                    <a:pt x="100558" y="2908"/>
                  </a:lnTo>
                  <a:lnTo>
                    <a:pt x="100723" y="2501"/>
                  </a:lnTo>
                  <a:lnTo>
                    <a:pt x="100723" y="1574"/>
                  </a:lnTo>
                  <a:close/>
                </a:path>
                <a:path w="147954" h="24130">
                  <a:moveTo>
                    <a:pt x="100749" y="21577"/>
                  </a:moveTo>
                  <a:lnTo>
                    <a:pt x="100622" y="21526"/>
                  </a:lnTo>
                  <a:lnTo>
                    <a:pt x="100431" y="20916"/>
                  </a:lnTo>
                  <a:lnTo>
                    <a:pt x="100317" y="19253"/>
                  </a:lnTo>
                  <a:lnTo>
                    <a:pt x="100190" y="19100"/>
                  </a:lnTo>
                  <a:lnTo>
                    <a:pt x="100076" y="18935"/>
                  </a:lnTo>
                  <a:lnTo>
                    <a:pt x="99898" y="18808"/>
                  </a:lnTo>
                  <a:lnTo>
                    <a:pt x="99656" y="18707"/>
                  </a:lnTo>
                  <a:lnTo>
                    <a:pt x="99923" y="18567"/>
                  </a:lnTo>
                  <a:lnTo>
                    <a:pt x="100114" y="18402"/>
                  </a:lnTo>
                  <a:lnTo>
                    <a:pt x="100380" y="18021"/>
                  </a:lnTo>
                  <a:lnTo>
                    <a:pt x="100406" y="16357"/>
                  </a:lnTo>
                  <a:lnTo>
                    <a:pt x="100228" y="16065"/>
                  </a:lnTo>
                  <a:lnTo>
                    <a:pt x="99669" y="15824"/>
                  </a:lnTo>
                  <a:lnTo>
                    <a:pt x="99669" y="16891"/>
                  </a:lnTo>
                  <a:lnTo>
                    <a:pt x="99568" y="18021"/>
                  </a:lnTo>
                  <a:lnTo>
                    <a:pt x="99110" y="18326"/>
                  </a:lnTo>
                  <a:lnTo>
                    <a:pt x="98806" y="18402"/>
                  </a:lnTo>
                  <a:lnTo>
                    <a:pt x="96494" y="18402"/>
                  </a:lnTo>
                  <a:lnTo>
                    <a:pt x="96494" y="16319"/>
                  </a:lnTo>
                  <a:lnTo>
                    <a:pt x="98806" y="16319"/>
                  </a:lnTo>
                  <a:lnTo>
                    <a:pt x="99034" y="16357"/>
                  </a:lnTo>
                  <a:lnTo>
                    <a:pt x="99517" y="16598"/>
                  </a:lnTo>
                  <a:lnTo>
                    <a:pt x="99669" y="16891"/>
                  </a:lnTo>
                  <a:lnTo>
                    <a:pt x="99669" y="15824"/>
                  </a:lnTo>
                  <a:lnTo>
                    <a:pt x="99352" y="15671"/>
                  </a:lnTo>
                  <a:lnTo>
                    <a:pt x="98971" y="15608"/>
                  </a:lnTo>
                  <a:lnTo>
                    <a:pt x="95669" y="15608"/>
                  </a:lnTo>
                  <a:lnTo>
                    <a:pt x="95669" y="21717"/>
                  </a:lnTo>
                  <a:lnTo>
                    <a:pt x="96494" y="21717"/>
                  </a:lnTo>
                  <a:lnTo>
                    <a:pt x="96494" y="19100"/>
                  </a:lnTo>
                  <a:lnTo>
                    <a:pt x="98717" y="19100"/>
                  </a:lnTo>
                  <a:lnTo>
                    <a:pt x="98971" y="19126"/>
                  </a:lnTo>
                  <a:lnTo>
                    <a:pt x="99402" y="19342"/>
                  </a:lnTo>
                  <a:lnTo>
                    <a:pt x="99504" y="19507"/>
                  </a:lnTo>
                  <a:lnTo>
                    <a:pt x="99631" y="20916"/>
                  </a:lnTo>
                  <a:lnTo>
                    <a:pt x="99733" y="21717"/>
                  </a:lnTo>
                  <a:lnTo>
                    <a:pt x="100749" y="21717"/>
                  </a:lnTo>
                  <a:lnTo>
                    <a:pt x="100749" y="21577"/>
                  </a:lnTo>
                  <a:close/>
                </a:path>
                <a:path w="147954" h="24130">
                  <a:moveTo>
                    <a:pt x="103301" y="3619"/>
                  </a:moveTo>
                  <a:lnTo>
                    <a:pt x="101866" y="0"/>
                  </a:lnTo>
                  <a:lnTo>
                    <a:pt x="101358" y="0"/>
                  </a:lnTo>
                  <a:lnTo>
                    <a:pt x="101765" y="774"/>
                  </a:lnTo>
                  <a:lnTo>
                    <a:pt x="102044" y="1371"/>
                  </a:lnTo>
                  <a:lnTo>
                    <a:pt x="102412" y="2438"/>
                  </a:lnTo>
                  <a:lnTo>
                    <a:pt x="102514" y="3175"/>
                  </a:lnTo>
                  <a:lnTo>
                    <a:pt x="102514" y="4787"/>
                  </a:lnTo>
                  <a:lnTo>
                    <a:pt x="102412" y="5486"/>
                  </a:lnTo>
                  <a:lnTo>
                    <a:pt x="102095" y="6464"/>
                  </a:lnTo>
                  <a:lnTo>
                    <a:pt x="101815" y="7099"/>
                  </a:lnTo>
                  <a:lnTo>
                    <a:pt x="101371" y="7962"/>
                  </a:lnTo>
                  <a:lnTo>
                    <a:pt x="101892" y="7962"/>
                  </a:lnTo>
                  <a:lnTo>
                    <a:pt x="102412" y="7150"/>
                  </a:lnTo>
                  <a:lnTo>
                    <a:pt x="102743" y="6540"/>
                  </a:lnTo>
                  <a:lnTo>
                    <a:pt x="103174" y="5486"/>
                  </a:lnTo>
                  <a:lnTo>
                    <a:pt x="103301" y="4749"/>
                  </a:lnTo>
                  <a:lnTo>
                    <a:pt x="103301" y="3619"/>
                  </a:lnTo>
                  <a:close/>
                </a:path>
                <a:path w="147954" h="24130">
                  <a:moveTo>
                    <a:pt x="106299" y="19151"/>
                  </a:moveTo>
                  <a:lnTo>
                    <a:pt x="106032" y="18859"/>
                  </a:lnTo>
                  <a:lnTo>
                    <a:pt x="105854" y="18681"/>
                  </a:lnTo>
                  <a:lnTo>
                    <a:pt x="105625" y="18542"/>
                  </a:lnTo>
                  <a:lnTo>
                    <a:pt x="105587" y="19456"/>
                  </a:lnTo>
                  <a:lnTo>
                    <a:pt x="105524" y="20383"/>
                  </a:lnTo>
                  <a:lnTo>
                    <a:pt x="105168" y="20866"/>
                  </a:lnTo>
                  <a:lnTo>
                    <a:pt x="104813" y="21005"/>
                  </a:lnTo>
                  <a:lnTo>
                    <a:pt x="102514" y="21005"/>
                  </a:lnTo>
                  <a:lnTo>
                    <a:pt x="102514" y="18859"/>
                  </a:lnTo>
                  <a:lnTo>
                    <a:pt x="104508" y="18859"/>
                  </a:lnTo>
                  <a:lnTo>
                    <a:pt x="104787" y="18897"/>
                  </a:lnTo>
                  <a:lnTo>
                    <a:pt x="105397" y="19151"/>
                  </a:lnTo>
                  <a:lnTo>
                    <a:pt x="105587" y="19456"/>
                  </a:lnTo>
                  <a:lnTo>
                    <a:pt x="105587" y="18529"/>
                  </a:lnTo>
                  <a:lnTo>
                    <a:pt x="105308" y="18427"/>
                  </a:lnTo>
                  <a:lnTo>
                    <a:pt x="105524" y="18313"/>
                  </a:lnTo>
                  <a:lnTo>
                    <a:pt x="105689" y="18186"/>
                  </a:lnTo>
                  <a:lnTo>
                    <a:pt x="105956" y="17894"/>
                  </a:lnTo>
                  <a:lnTo>
                    <a:pt x="106032" y="16497"/>
                  </a:lnTo>
                  <a:lnTo>
                    <a:pt x="105892" y="16294"/>
                  </a:lnTo>
                  <a:lnTo>
                    <a:pt x="105562" y="15811"/>
                  </a:lnTo>
                  <a:lnTo>
                    <a:pt x="105283" y="15709"/>
                  </a:lnTo>
                  <a:lnTo>
                    <a:pt x="105283" y="16789"/>
                  </a:lnTo>
                  <a:lnTo>
                    <a:pt x="105181" y="17818"/>
                  </a:lnTo>
                  <a:lnTo>
                    <a:pt x="104648" y="18135"/>
                  </a:lnTo>
                  <a:lnTo>
                    <a:pt x="104368" y="18186"/>
                  </a:lnTo>
                  <a:lnTo>
                    <a:pt x="102514" y="18186"/>
                  </a:lnTo>
                  <a:lnTo>
                    <a:pt x="102514" y="16294"/>
                  </a:lnTo>
                  <a:lnTo>
                    <a:pt x="104355" y="16294"/>
                  </a:lnTo>
                  <a:lnTo>
                    <a:pt x="104622" y="16332"/>
                  </a:lnTo>
                  <a:lnTo>
                    <a:pt x="105130" y="16548"/>
                  </a:lnTo>
                  <a:lnTo>
                    <a:pt x="105283" y="16789"/>
                  </a:lnTo>
                  <a:lnTo>
                    <a:pt x="105283" y="15709"/>
                  </a:lnTo>
                  <a:lnTo>
                    <a:pt x="105054" y="15608"/>
                  </a:lnTo>
                  <a:lnTo>
                    <a:pt x="101701" y="15608"/>
                  </a:lnTo>
                  <a:lnTo>
                    <a:pt x="101701" y="21717"/>
                  </a:lnTo>
                  <a:lnTo>
                    <a:pt x="105092" y="21717"/>
                  </a:lnTo>
                  <a:lnTo>
                    <a:pt x="105689" y="21475"/>
                  </a:lnTo>
                  <a:lnTo>
                    <a:pt x="106045" y="21005"/>
                  </a:lnTo>
                  <a:lnTo>
                    <a:pt x="106299" y="20675"/>
                  </a:lnTo>
                  <a:lnTo>
                    <a:pt x="106299" y="19151"/>
                  </a:lnTo>
                  <a:close/>
                </a:path>
                <a:path w="147954" h="24130">
                  <a:moveTo>
                    <a:pt x="108432" y="15608"/>
                  </a:moveTo>
                  <a:lnTo>
                    <a:pt x="107594" y="15608"/>
                  </a:lnTo>
                  <a:lnTo>
                    <a:pt x="107594" y="21717"/>
                  </a:lnTo>
                  <a:lnTo>
                    <a:pt x="108432" y="21717"/>
                  </a:lnTo>
                  <a:lnTo>
                    <a:pt x="108432" y="15608"/>
                  </a:lnTo>
                  <a:close/>
                </a:path>
                <a:path w="147954" h="24130">
                  <a:moveTo>
                    <a:pt x="114630" y="15608"/>
                  </a:moveTo>
                  <a:lnTo>
                    <a:pt x="113842" y="15608"/>
                  </a:lnTo>
                  <a:lnTo>
                    <a:pt x="113842" y="20561"/>
                  </a:lnTo>
                  <a:lnTo>
                    <a:pt x="110756" y="15608"/>
                  </a:lnTo>
                  <a:lnTo>
                    <a:pt x="109778" y="15608"/>
                  </a:lnTo>
                  <a:lnTo>
                    <a:pt x="109778" y="21717"/>
                  </a:lnTo>
                  <a:lnTo>
                    <a:pt x="110566" y="21717"/>
                  </a:lnTo>
                  <a:lnTo>
                    <a:pt x="110566" y="16764"/>
                  </a:lnTo>
                  <a:lnTo>
                    <a:pt x="113703" y="21717"/>
                  </a:lnTo>
                  <a:lnTo>
                    <a:pt x="114630" y="21717"/>
                  </a:lnTo>
                  <a:lnTo>
                    <a:pt x="114630" y="15608"/>
                  </a:lnTo>
                  <a:close/>
                </a:path>
                <a:path w="147954" h="24130">
                  <a:moveTo>
                    <a:pt x="120865" y="21717"/>
                  </a:moveTo>
                  <a:lnTo>
                    <a:pt x="120205" y="19888"/>
                  </a:lnTo>
                  <a:lnTo>
                    <a:pt x="119951" y="19215"/>
                  </a:lnTo>
                  <a:lnTo>
                    <a:pt x="119075" y="16802"/>
                  </a:lnTo>
                  <a:lnTo>
                    <a:pt x="119075" y="19215"/>
                  </a:lnTo>
                  <a:lnTo>
                    <a:pt x="117157" y="19215"/>
                  </a:lnTo>
                  <a:lnTo>
                    <a:pt x="118148" y="16510"/>
                  </a:lnTo>
                  <a:lnTo>
                    <a:pt x="119075" y="19215"/>
                  </a:lnTo>
                  <a:lnTo>
                    <a:pt x="119075" y="16802"/>
                  </a:lnTo>
                  <a:lnTo>
                    <a:pt x="118973" y="16510"/>
                  </a:lnTo>
                  <a:lnTo>
                    <a:pt x="118643" y="15608"/>
                  </a:lnTo>
                  <a:lnTo>
                    <a:pt x="117703" y="15608"/>
                  </a:lnTo>
                  <a:lnTo>
                    <a:pt x="115404" y="21717"/>
                  </a:lnTo>
                  <a:lnTo>
                    <a:pt x="116255" y="21717"/>
                  </a:lnTo>
                  <a:lnTo>
                    <a:pt x="116916" y="19888"/>
                  </a:lnTo>
                  <a:lnTo>
                    <a:pt x="119341" y="19888"/>
                  </a:lnTo>
                  <a:lnTo>
                    <a:pt x="119951" y="21717"/>
                  </a:lnTo>
                  <a:lnTo>
                    <a:pt x="120865" y="21717"/>
                  </a:lnTo>
                  <a:close/>
                </a:path>
                <a:path w="147954" h="24130">
                  <a:moveTo>
                    <a:pt x="126796" y="21577"/>
                  </a:moveTo>
                  <a:lnTo>
                    <a:pt x="126669" y="21526"/>
                  </a:lnTo>
                  <a:lnTo>
                    <a:pt x="126479" y="20916"/>
                  </a:lnTo>
                  <a:lnTo>
                    <a:pt x="126365" y="19253"/>
                  </a:lnTo>
                  <a:lnTo>
                    <a:pt x="126238" y="19100"/>
                  </a:lnTo>
                  <a:lnTo>
                    <a:pt x="126123" y="18935"/>
                  </a:lnTo>
                  <a:lnTo>
                    <a:pt x="125945" y="18808"/>
                  </a:lnTo>
                  <a:lnTo>
                    <a:pt x="125704" y="18707"/>
                  </a:lnTo>
                  <a:lnTo>
                    <a:pt x="125971" y="18567"/>
                  </a:lnTo>
                  <a:lnTo>
                    <a:pt x="126174" y="18402"/>
                  </a:lnTo>
                  <a:lnTo>
                    <a:pt x="126428" y="18021"/>
                  </a:lnTo>
                  <a:lnTo>
                    <a:pt x="126453" y="16357"/>
                  </a:lnTo>
                  <a:lnTo>
                    <a:pt x="126276" y="16065"/>
                  </a:lnTo>
                  <a:lnTo>
                    <a:pt x="125717" y="15824"/>
                  </a:lnTo>
                  <a:lnTo>
                    <a:pt x="125717" y="16891"/>
                  </a:lnTo>
                  <a:lnTo>
                    <a:pt x="125615" y="18021"/>
                  </a:lnTo>
                  <a:lnTo>
                    <a:pt x="125158" y="18326"/>
                  </a:lnTo>
                  <a:lnTo>
                    <a:pt x="124853" y="18402"/>
                  </a:lnTo>
                  <a:lnTo>
                    <a:pt x="122542" y="18402"/>
                  </a:lnTo>
                  <a:lnTo>
                    <a:pt x="122542" y="16319"/>
                  </a:lnTo>
                  <a:lnTo>
                    <a:pt x="124853" y="16319"/>
                  </a:lnTo>
                  <a:lnTo>
                    <a:pt x="125082" y="16357"/>
                  </a:lnTo>
                  <a:lnTo>
                    <a:pt x="125564" y="16598"/>
                  </a:lnTo>
                  <a:lnTo>
                    <a:pt x="125717" y="16891"/>
                  </a:lnTo>
                  <a:lnTo>
                    <a:pt x="125717" y="15824"/>
                  </a:lnTo>
                  <a:lnTo>
                    <a:pt x="125399" y="15671"/>
                  </a:lnTo>
                  <a:lnTo>
                    <a:pt x="125018" y="15608"/>
                  </a:lnTo>
                  <a:lnTo>
                    <a:pt x="121716" y="15608"/>
                  </a:lnTo>
                  <a:lnTo>
                    <a:pt x="121716" y="21717"/>
                  </a:lnTo>
                  <a:lnTo>
                    <a:pt x="122542" y="21717"/>
                  </a:lnTo>
                  <a:lnTo>
                    <a:pt x="122542" y="19100"/>
                  </a:lnTo>
                  <a:lnTo>
                    <a:pt x="124777" y="19100"/>
                  </a:lnTo>
                  <a:lnTo>
                    <a:pt x="125018" y="19126"/>
                  </a:lnTo>
                  <a:lnTo>
                    <a:pt x="125450" y="19342"/>
                  </a:lnTo>
                  <a:lnTo>
                    <a:pt x="125552" y="19507"/>
                  </a:lnTo>
                  <a:lnTo>
                    <a:pt x="125679" y="20916"/>
                  </a:lnTo>
                  <a:lnTo>
                    <a:pt x="125780" y="21717"/>
                  </a:lnTo>
                  <a:lnTo>
                    <a:pt x="126796" y="21717"/>
                  </a:lnTo>
                  <a:lnTo>
                    <a:pt x="126796" y="21577"/>
                  </a:lnTo>
                  <a:close/>
                </a:path>
                <a:path w="147954" h="24130">
                  <a:moveTo>
                    <a:pt x="132753" y="15608"/>
                  </a:moveTo>
                  <a:lnTo>
                    <a:pt x="131787" y="15608"/>
                  </a:lnTo>
                  <a:lnTo>
                    <a:pt x="130022" y="18542"/>
                  </a:lnTo>
                  <a:lnTo>
                    <a:pt x="128270" y="15608"/>
                  </a:lnTo>
                  <a:lnTo>
                    <a:pt x="127304" y="15608"/>
                  </a:lnTo>
                  <a:lnTo>
                    <a:pt x="129603" y="19253"/>
                  </a:lnTo>
                  <a:lnTo>
                    <a:pt x="129603" y="21717"/>
                  </a:lnTo>
                  <a:lnTo>
                    <a:pt x="130441" y="21717"/>
                  </a:lnTo>
                  <a:lnTo>
                    <a:pt x="130441" y="19253"/>
                  </a:lnTo>
                  <a:lnTo>
                    <a:pt x="132753" y="15608"/>
                  </a:lnTo>
                  <a:close/>
                </a:path>
                <a:path w="147954" h="24130">
                  <a:moveTo>
                    <a:pt x="135343" y="23456"/>
                  </a:moveTo>
                  <a:lnTo>
                    <a:pt x="134937" y="22682"/>
                  </a:lnTo>
                  <a:lnTo>
                    <a:pt x="134658" y="22098"/>
                  </a:lnTo>
                  <a:lnTo>
                    <a:pt x="134302" y="21018"/>
                  </a:lnTo>
                  <a:lnTo>
                    <a:pt x="134188" y="20281"/>
                  </a:lnTo>
                  <a:lnTo>
                    <a:pt x="134188" y="18681"/>
                  </a:lnTo>
                  <a:lnTo>
                    <a:pt x="134289" y="17983"/>
                  </a:lnTo>
                  <a:lnTo>
                    <a:pt x="134620" y="16967"/>
                  </a:lnTo>
                  <a:lnTo>
                    <a:pt x="134899" y="16344"/>
                  </a:lnTo>
                  <a:lnTo>
                    <a:pt x="135331" y="15506"/>
                  </a:lnTo>
                  <a:lnTo>
                    <a:pt x="134810" y="15506"/>
                  </a:lnTo>
                  <a:lnTo>
                    <a:pt x="134289" y="16319"/>
                  </a:lnTo>
                  <a:lnTo>
                    <a:pt x="133959" y="16929"/>
                  </a:lnTo>
                  <a:lnTo>
                    <a:pt x="133527" y="17970"/>
                  </a:lnTo>
                  <a:lnTo>
                    <a:pt x="133400" y="18707"/>
                  </a:lnTo>
                  <a:lnTo>
                    <a:pt x="133413" y="19977"/>
                  </a:lnTo>
                  <a:lnTo>
                    <a:pt x="134835" y="23456"/>
                  </a:lnTo>
                  <a:lnTo>
                    <a:pt x="135343" y="23456"/>
                  </a:lnTo>
                  <a:close/>
                </a:path>
                <a:path w="147954" h="24130">
                  <a:moveTo>
                    <a:pt x="138671" y="15773"/>
                  </a:moveTo>
                  <a:lnTo>
                    <a:pt x="138074" y="15773"/>
                  </a:lnTo>
                  <a:lnTo>
                    <a:pt x="137972" y="16243"/>
                  </a:lnTo>
                  <a:lnTo>
                    <a:pt x="137807" y="16535"/>
                  </a:lnTo>
                  <a:lnTo>
                    <a:pt x="137388" y="16789"/>
                  </a:lnTo>
                  <a:lnTo>
                    <a:pt x="137007" y="16865"/>
                  </a:lnTo>
                  <a:lnTo>
                    <a:pt x="136461" y="16916"/>
                  </a:lnTo>
                  <a:lnTo>
                    <a:pt x="136461" y="17500"/>
                  </a:lnTo>
                  <a:lnTo>
                    <a:pt x="137871" y="17500"/>
                  </a:lnTo>
                  <a:lnTo>
                    <a:pt x="137871" y="21717"/>
                  </a:lnTo>
                  <a:lnTo>
                    <a:pt x="138671" y="21717"/>
                  </a:lnTo>
                  <a:lnTo>
                    <a:pt x="138671" y="15773"/>
                  </a:lnTo>
                  <a:close/>
                </a:path>
                <a:path w="147954" h="24130">
                  <a:moveTo>
                    <a:pt x="144843" y="19608"/>
                  </a:moveTo>
                  <a:lnTo>
                    <a:pt x="143967" y="19608"/>
                  </a:lnTo>
                  <a:lnTo>
                    <a:pt x="143967" y="16903"/>
                  </a:lnTo>
                  <a:lnTo>
                    <a:pt x="143967" y="15748"/>
                  </a:lnTo>
                  <a:lnTo>
                    <a:pt x="143332" y="15748"/>
                  </a:lnTo>
                  <a:lnTo>
                    <a:pt x="143205" y="15925"/>
                  </a:lnTo>
                  <a:lnTo>
                    <a:pt x="143205" y="16903"/>
                  </a:lnTo>
                  <a:lnTo>
                    <a:pt x="143205" y="19608"/>
                  </a:lnTo>
                  <a:lnTo>
                    <a:pt x="141300" y="19608"/>
                  </a:lnTo>
                  <a:lnTo>
                    <a:pt x="143205" y="16903"/>
                  </a:lnTo>
                  <a:lnTo>
                    <a:pt x="143205" y="15925"/>
                  </a:lnTo>
                  <a:lnTo>
                    <a:pt x="140614" y="19532"/>
                  </a:lnTo>
                  <a:lnTo>
                    <a:pt x="140614" y="20256"/>
                  </a:lnTo>
                  <a:lnTo>
                    <a:pt x="143217" y="20256"/>
                  </a:lnTo>
                  <a:lnTo>
                    <a:pt x="143217" y="21717"/>
                  </a:lnTo>
                  <a:lnTo>
                    <a:pt x="143967" y="21717"/>
                  </a:lnTo>
                  <a:lnTo>
                    <a:pt x="143967" y="20256"/>
                  </a:lnTo>
                  <a:lnTo>
                    <a:pt x="144843" y="20256"/>
                  </a:lnTo>
                  <a:lnTo>
                    <a:pt x="144843" y="19608"/>
                  </a:lnTo>
                  <a:close/>
                </a:path>
                <a:path w="147954" h="24130">
                  <a:moveTo>
                    <a:pt x="147358" y="19113"/>
                  </a:moveTo>
                  <a:lnTo>
                    <a:pt x="145910" y="15506"/>
                  </a:lnTo>
                  <a:lnTo>
                    <a:pt x="145415" y="15506"/>
                  </a:lnTo>
                  <a:lnTo>
                    <a:pt x="145821" y="16281"/>
                  </a:lnTo>
                  <a:lnTo>
                    <a:pt x="146100" y="16865"/>
                  </a:lnTo>
                  <a:lnTo>
                    <a:pt x="146456" y="17945"/>
                  </a:lnTo>
                  <a:lnTo>
                    <a:pt x="146570" y="18681"/>
                  </a:lnTo>
                  <a:lnTo>
                    <a:pt x="146570" y="20281"/>
                  </a:lnTo>
                  <a:lnTo>
                    <a:pt x="146469" y="20980"/>
                  </a:lnTo>
                  <a:lnTo>
                    <a:pt x="146151" y="21971"/>
                  </a:lnTo>
                  <a:lnTo>
                    <a:pt x="145872" y="22593"/>
                  </a:lnTo>
                  <a:lnTo>
                    <a:pt x="145427" y="23456"/>
                  </a:lnTo>
                  <a:lnTo>
                    <a:pt x="145948" y="23456"/>
                  </a:lnTo>
                  <a:lnTo>
                    <a:pt x="146456" y="22644"/>
                  </a:lnTo>
                  <a:lnTo>
                    <a:pt x="146799" y="22047"/>
                  </a:lnTo>
                  <a:lnTo>
                    <a:pt x="147231" y="20980"/>
                  </a:lnTo>
                  <a:lnTo>
                    <a:pt x="147358" y="20256"/>
                  </a:lnTo>
                  <a:lnTo>
                    <a:pt x="147358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5700996" y="2394699"/>
              <a:ext cx="105410" cy="69850"/>
            </a:xfrm>
            <a:custGeom>
              <a:avLst/>
              <a:gdLst/>
              <a:ahLst/>
              <a:cxnLst/>
              <a:rect l="l" t="t" r="r" b="b"/>
              <a:pathLst>
                <a:path w="105410" h="69850">
                  <a:moveTo>
                    <a:pt x="102603" y="69730"/>
                  </a:moveTo>
                  <a:lnTo>
                    <a:pt x="2770" y="69730"/>
                  </a:lnTo>
                  <a:lnTo>
                    <a:pt x="0" y="66954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6954"/>
                  </a:lnTo>
                  <a:lnTo>
                    <a:pt x="102603" y="6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5700996" y="2394699"/>
              <a:ext cx="105410" cy="69850"/>
            </a:xfrm>
            <a:custGeom>
              <a:avLst/>
              <a:gdLst/>
              <a:ahLst/>
              <a:cxnLst/>
              <a:rect l="l" t="t" r="r" b="b"/>
              <a:pathLst>
                <a:path w="105410" h="698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918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197"/>
                  </a:lnTo>
                  <a:lnTo>
                    <a:pt x="105379" y="63532"/>
                  </a:lnTo>
                  <a:lnTo>
                    <a:pt x="105379" y="66954"/>
                  </a:lnTo>
                  <a:lnTo>
                    <a:pt x="102603" y="69730"/>
                  </a:lnTo>
                  <a:lnTo>
                    <a:pt x="99180" y="69730"/>
                  </a:lnTo>
                  <a:lnTo>
                    <a:pt x="6198" y="69730"/>
                  </a:lnTo>
                  <a:lnTo>
                    <a:pt x="2770" y="69730"/>
                  </a:lnTo>
                  <a:lnTo>
                    <a:pt x="0" y="66954"/>
                  </a:lnTo>
                  <a:lnTo>
                    <a:pt x="0" y="63532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5700996" y="2394698"/>
              <a:ext cx="105410" cy="19050"/>
            </a:xfrm>
            <a:custGeom>
              <a:avLst/>
              <a:gdLst/>
              <a:ahLst/>
              <a:cxnLst/>
              <a:rect l="l" t="t" r="r" b="b"/>
              <a:pathLst>
                <a:path w="105410" h="19050">
                  <a:moveTo>
                    <a:pt x="105379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5700996" y="2394698"/>
              <a:ext cx="105410" cy="19050"/>
            </a:xfrm>
            <a:custGeom>
              <a:avLst/>
              <a:gdLst/>
              <a:ahLst/>
              <a:cxnLst/>
              <a:rect l="l" t="t" r="r" b="b"/>
              <a:pathLst>
                <a:path w="10541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918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197"/>
                  </a:lnTo>
                  <a:lnTo>
                    <a:pt x="105379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4" name="object 81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00608" y="2431502"/>
              <a:ext cx="281270" cy="172774"/>
            </a:xfrm>
            <a:prstGeom prst="rect">
              <a:avLst/>
            </a:prstGeom>
          </p:spPr>
        </p:pic>
        <p:pic>
          <p:nvPicPr>
            <p:cNvPr id="815" name="object 81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703705" y="2397412"/>
              <a:ext cx="34292" cy="27117"/>
            </a:xfrm>
            <a:prstGeom prst="rect">
              <a:avLst/>
            </a:prstGeom>
          </p:spPr>
        </p:pic>
        <p:sp>
          <p:nvSpPr>
            <p:cNvPr id="816" name="object 816"/>
            <p:cNvSpPr/>
            <p:nvPr/>
          </p:nvSpPr>
          <p:spPr>
            <a:xfrm>
              <a:off x="5738889" y="2399969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89">
                  <a:moveTo>
                    <a:pt x="4572" y="6692"/>
                  </a:moveTo>
                  <a:lnTo>
                    <a:pt x="4521" y="6464"/>
                  </a:lnTo>
                  <a:lnTo>
                    <a:pt x="4318" y="6108"/>
                  </a:lnTo>
                  <a:lnTo>
                    <a:pt x="4318" y="5905"/>
                  </a:lnTo>
                  <a:lnTo>
                    <a:pt x="4305" y="4279"/>
                  </a:lnTo>
                  <a:lnTo>
                    <a:pt x="4305" y="2667"/>
                  </a:lnTo>
                  <a:lnTo>
                    <a:pt x="4089" y="2159"/>
                  </a:lnTo>
                  <a:lnTo>
                    <a:pt x="3251" y="1739"/>
                  </a:lnTo>
                  <a:lnTo>
                    <a:pt x="3009" y="1689"/>
                  </a:lnTo>
                  <a:lnTo>
                    <a:pt x="3009" y="4279"/>
                  </a:lnTo>
                  <a:lnTo>
                    <a:pt x="2997" y="5207"/>
                  </a:lnTo>
                  <a:lnTo>
                    <a:pt x="2870" y="5499"/>
                  </a:lnTo>
                  <a:lnTo>
                    <a:pt x="2413" y="5829"/>
                  </a:lnTo>
                  <a:lnTo>
                    <a:pt x="2146" y="5905"/>
                  </a:lnTo>
                  <a:lnTo>
                    <a:pt x="1701" y="5905"/>
                  </a:lnTo>
                  <a:lnTo>
                    <a:pt x="1549" y="5854"/>
                  </a:lnTo>
                  <a:lnTo>
                    <a:pt x="1295" y="5664"/>
                  </a:lnTo>
                  <a:lnTo>
                    <a:pt x="1333" y="4851"/>
                  </a:lnTo>
                  <a:lnTo>
                    <a:pt x="1663" y="4660"/>
                  </a:lnTo>
                  <a:lnTo>
                    <a:pt x="1854" y="4597"/>
                  </a:lnTo>
                  <a:lnTo>
                    <a:pt x="2679" y="4445"/>
                  </a:lnTo>
                  <a:lnTo>
                    <a:pt x="3009" y="4279"/>
                  </a:lnTo>
                  <a:lnTo>
                    <a:pt x="3009" y="1689"/>
                  </a:lnTo>
                  <a:lnTo>
                    <a:pt x="2768" y="1625"/>
                  </a:lnTo>
                  <a:lnTo>
                    <a:pt x="1397" y="1625"/>
                  </a:lnTo>
                  <a:lnTo>
                    <a:pt x="800" y="1841"/>
                  </a:lnTo>
                  <a:lnTo>
                    <a:pt x="254" y="2565"/>
                  </a:lnTo>
                  <a:lnTo>
                    <a:pt x="127" y="2908"/>
                  </a:lnTo>
                  <a:lnTo>
                    <a:pt x="101" y="3352"/>
                  </a:lnTo>
                  <a:lnTo>
                    <a:pt x="1346" y="3352"/>
                  </a:lnTo>
                  <a:lnTo>
                    <a:pt x="1435" y="3009"/>
                  </a:lnTo>
                  <a:lnTo>
                    <a:pt x="1663" y="2743"/>
                  </a:lnTo>
                  <a:lnTo>
                    <a:pt x="1866" y="2667"/>
                  </a:lnTo>
                  <a:lnTo>
                    <a:pt x="2451" y="2667"/>
                  </a:lnTo>
                  <a:lnTo>
                    <a:pt x="2654" y="2705"/>
                  </a:lnTo>
                  <a:lnTo>
                    <a:pt x="2946" y="2857"/>
                  </a:lnTo>
                  <a:lnTo>
                    <a:pt x="2921" y="3492"/>
                  </a:lnTo>
                  <a:lnTo>
                    <a:pt x="2628" y="3619"/>
                  </a:lnTo>
                  <a:lnTo>
                    <a:pt x="1282" y="3797"/>
                  </a:lnTo>
                  <a:lnTo>
                    <a:pt x="901" y="3911"/>
                  </a:lnTo>
                  <a:lnTo>
                    <a:pt x="177" y="4330"/>
                  </a:lnTo>
                  <a:lnTo>
                    <a:pt x="0" y="4660"/>
                  </a:lnTo>
                  <a:lnTo>
                    <a:pt x="88" y="6210"/>
                  </a:lnTo>
                  <a:lnTo>
                    <a:pt x="673" y="6718"/>
                  </a:lnTo>
                  <a:lnTo>
                    <a:pt x="1041" y="6845"/>
                  </a:lnTo>
                  <a:lnTo>
                    <a:pt x="1841" y="6845"/>
                  </a:lnTo>
                  <a:lnTo>
                    <a:pt x="2159" y="6769"/>
                  </a:lnTo>
                  <a:lnTo>
                    <a:pt x="2743" y="6413"/>
                  </a:lnTo>
                  <a:lnTo>
                    <a:pt x="3048" y="6108"/>
                  </a:lnTo>
                  <a:lnTo>
                    <a:pt x="3175" y="6692"/>
                  </a:lnTo>
                  <a:lnTo>
                    <a:pt x="4572" y="6692"/>
                  </a:lnTo>
                  <a:close/>
                </a:path>
                <a:path w="26670" h="8889">
                  <a:moveTo>
                    <a:pt x="7708" y="1790"/>
                  </a:moveTo>
                  <a:lnTo>
                    <a:pt x="6908" y="1790"/>
                  </a:lnTo>
                  <a:lnTo>
                    <a:pt x="6908" y="406"/>
                  </a:lnTo>
                  <a:lnTo>
                    <a:pt x="5626" y="406"/>
                  </a:lnTo>
                  <a:lnTo>
                    <a:pt x="5626" y="1790"/>
                  </a:lnTo>
                  <a:lnTo>
                    <a:pt x="4940" y="1790"/>
                  </a:lnTo>
                  <a:lnTo>
                    <a:pt x="4940" y="2705"/>
                  </a:lnTo>
                  <a:lnTo>
                    <a:pt x="5626" y="2705"/>
                  </a:lnTo>
                  <a:lnTo>
                    <a:pt x="5626" y="6070"/>
                  </a:lnTo>
                  <a:lnTo>
                    <a:pt x="5702" y="6299"/>
                  </a:lnTo>
                  <a:lnTo>
                    <a:pt x="6070" y="6680"/>
                  </a:lnTo>
                  <a:lnTo>
                    <a:pt x="6489" y="6781"/>
                  </a:lnTo>
                  <a:lnTo>
                    <a:pt x="7708" y="6743"/>
                  </a:lnTo>
                  <a:lnTo>
                    <a:pt x="7708" y="5765"/>
                  </a:lnTo>
                  <a:lnTo>
                    <a:pt x="7200" y="5778"/>
                  </a:lnTo>
                  <a:lnTo>
                    <a:pt x="7035" y="5753"/>
                  </a:lnTo>
                  <a:lnTo>
                    <a:pt x="6908" y="5524"/>
                  </a:lnTo>
                  <a:lnTo>
                    <a:pt x="6908" y="2705"/>
                  </a:lnTo>
                  <a:lnTo>
                    <a:pt x="7708" y="2705"/>
                  </a:lnTo>
                  <a:lnTo>
                    <a:pt x="7708" y="1790"/>
                  </a:lnTo>
                  <a:close/>
                </a:path>
                <a:path w="26670" h="8889">
                  <a:moveTo>
                    <a:pt x="12839" y="4584"/>
                  </a:moveTo>
                  <a:lnTo>
                    <a:pt x="12827" y="3721"/>
                  </a:lnTo>
                  <a:lnTo>
                    <a:pt x="12725" y="3149"/>
                  </a:lnTo>
                  <a:lnTo>
                    <a:pt x="12623" y="2870"/>
                  </a:lnTo>
                  <a:lnTo>
                    <a:pt x="12496" y="2679"/>
                  </a:lnTo>
                  <a:lnTo>
                    <a:pt x="12217" y="2235"/>
                  </a:lnTo>
                  <a:lnTo>
                    <a:pt x="11938" y="2006"/>
                  </a:lnTo>
                  <a:lnTo>
                    <a:pt x="11506" y="1803"/>
                  </a:lnTo>
                  <a:lnTo>
                    <a:pt x="11506" y="3721"/>
                  </a:lnTo>
                  <a:lnTo>
                    <a:pt x="9486" y="3721"/>
                  </a:lnTo>
                  <a:lnTo>
                    <a:pt x="9537" y="3416"/>
                  </a:lnTo>
                  <a:lnTo>
                    <a:pt x="9652" y="3124"/>
                  </a:lnTo>
                  <a:lnTo>
                    <a:pt x="9969" y="2781"/>
                  </a:lnTo>
                  <a:lnTo>
                    <a:pt x="10198" y="2679"/>
                  </a:lnTo>
                  <a:lnTo>
                    <a:pt x="10769" y="2679"/>
                  </a:lnTo>
                  <a:lnTo>
                    <a:pt x="11010" y="2781"/>
                  </a:lnTo>
                  <a:lnTo>
                    <a:pt x="11379" y="3124"/>
                  </a:lnTo>
                  <a:lnTo>
                    <a:pt x="11480" y="3416"/>
                  </a:lnTo>
                  <a:lnTo>
                    <a:pt x="11506" y="3721"/>
                  </a:lnTo>
                  <a:lnTo>
                    <a:pt x="11506" y="1803"/>
                  </a:lnTo>
                  <a:lnTo>
                    <a:pt x="11277" y="1689"/>
                  </a:lnTo>
                  <a:lnTo>
                    <a:pt x="10909" y="1612"/>
                  </a:lnTo>
                  <a:lnTo>
                    <a:pt x="9804" y="1612"/>
                  </a:lnTo>
                  <a:lnTo>
                    <a:pt x="9232" y="1841"/>
                  </a:lnTo>
                  <a:lnTo>
                    <a:pt x="8445" y="2679"/>
                  </a:lnTo>
                  <a:lnTo>
                    <a:pt x="8331" y="2870"/>
                  </a:lnTo>
                  <a:lnTo>
                    <a:pt x="8216" y="3213"/>
                  </a:lnTo>
                  <a:lnTo>
                    <a:pt x="8280" y="5537"/>
                  </a:lnTo>
                  <a:lnTo>
                    <a:pt x="8394" y="5842"/>
                  </a:lnTo>
                  <a:lnTo>
                    <a:pt x="9359" y="6654"/>
                  </a:lnTo>
                  <a:lnTo>
                    <a:pt x="9906" y="6858"/>
                  </a:lnTo>
                  <a:lnTo>
                    <a:pt x="11303" y="6858"/>
                  </a:lnTo>
                  <a:lnTo>
                    <a:pt x="11899" y="6616"/>
                  </a:lnTo>
                  <a:lnTo>
                    <a:pt x="12611" y="5803"/>
                  </a:lnTo>
                  <a:lnTo>
                    <a:pt x="12750" y="5537"/>
                  </a:lnTo>
                  <a:lnTo>
                    <a:pt x="12788" y="5245"/>
                  </a:lnTo>
                  <a:lnTo>
                    <a:pt x="11455" y="5245"/>
                  </a:lnTo>
                  <a:lnTo>
                    <a:pt x="11264" y="5537"/>
                  </a:lnTo>
                  <a:lnTo>
                    <a:pt x="11049" y="5727"/>
                  </a:lnTo>
                  <a:lnTo>
                    <a:pt x="10833" y="5803"/>
                  </a:lnTo>
                  <a:lnTo>
                    <a:pt x="10312" y="5803"/>
                  </a:lnTo>
                  <a:lnTo>
                    <a:pt x="10109" y="5740"/>
                  </a:lnTo>
                  <a:lnTo>
                    <a:pt x="9639" y="5422"/>
                  </a:lnTo>
                  <a:lnTo>
                    <a:pt x="9550" y="5245"/>
                  </a:lnTo>
                  <a:lnTo>
                    <a:pt x="9461" y="4584"/>
                  </a:lnTo>
                  <a:lnTo>
                    <a:pt x="12839" y="4584"/>
                  </a:lnTo>
                  <a:close/>
                </a:path>
                <a:path w="26670" h="8889">
                  <a:moveTo>
                    <a:pt x="15036" y="0"/>
                  </a:moveTo>
                  <a:lnTo>
                    <a:pt x="13741" y="0"/>
                  </a:lnTo>
                  <a:lnTo>
                    <a:pt x="13741" y="6692"/>
                  </a:lnTo>
                  <a:lnTo>
                    <a:pt x="15036" y="6692"/>
                  </a:lnTo>
                  <a:lnTo>
                    <a:pt x="15036" y="0"/>
                  </a:lnTo>
                  <a:close/>
                </a:path>
                <a:path w="26670" h="8889">
                  <a:moveTo>
                    <a:pt x="20993" y="3352"/>
                  </a:moveTo>
                  <a:lnTo>
                    <a:pt x="20840" y="2895"/>
                  </a:lnTo>
                  <a:lnTo>
                    <a:pt x="20675" y="2679"/>
                  </a:lnTo>
                  <a:lnTo>
                    <a:pt x="20015" y="1841"/>
                  </a:lnTo>
                  <a:lnTo>
                    <a:pt x="19596" y="1676"/>
                  </a:lnTo>
                  <a:lnTo>
                    <a:pt x="19596" y="3352"/>
                  </a:lnTo>
                  <a:lnTo>
                    <a:pt x="19596" y="5105"/>
                  </a:lnTo>
                  <a:lnTo>
                    <a:pt x="19189" y="5651"/>
                  </a:lnTo>
                  <a:lnTo>
                    <a:pt x="18897" y="5778"/>
                  </a:lnTo>
                  <a:lnTo>
                    <a:pt x="18135" y="5778"/>
                  </a:lnTo>
                  <a:lnTo>
                    <a:pt x="17843" y="5651"/>
                  </a:lnTo>
                  <a:lnTo>
                    <a:pt x="17437" y="5105"/>
                  </a:lnTo>
                  <a:lnTo>
                    <a:pt x="17437" y="3352"/>
                  </a:lnTo>
                  <a:lnTo>
                    <a:pt x="17856" y="2806"/>
                  </a:lnTo>
                  <a:lnTo>
                    <a:pt x="18135" y="2679"/>
                  </a:lnTo>
                  <a:lnTo>
                    <a:pt x="18897" y="2679"/>
                  </a:lnTo>
                  <a:lnTo>
                    <a:pt x="19177" y="2806"/>
                  </a:lnTo>
                  <a:lnTo>
                    <a:pt x="19596" y="3352"/>
                  </a:lnTo>
                  <a:lnTo>
                    <a:pt x="19596" y="1676"/>
                  </a:lnTo>
                  <a:lnTo>
                    <a:pt x="19380" y="1587"/>
                  </a:lnTo>
                  <a:lnTo>
                    <a:pt x="17665" y="1587"/>
                  </a:lnTo>
                  <a:lnTo>
                    <a:pt x="17043" y="1841"/>
                  </a:lnTo>
                  <a:lnTo>
                    <a:pt x="16205" y="2895"/>
                  </a:lnTo>
                  <a:lnTo>
                    <a:pt x="16052" y="3352"/>
                  </a:lnTo>
                  <a:lnTo>
                    <a:pt x="16141" y="5372"/>
                  </a:lnTo>
                  <a:lnTo>
                    <a:pt x="16256" y="5651"/>
                  </a:lnTo>
                  <a:lnTo>
                    <a:pt x="17043" y="6604"/>
                  </a:lnTo>
                  <a:lnTo>
                    <a:pt x="17678" y="6870"/>
                  </a:lnTo>
                  <a:lnTo>
                    <a:pt x="19380" y="6870"/>
                  </a:lnTo>
                  <a:lnTo>
                    <a:pt x="20015" y="6604"/>
                  </a:lnTo>
                  <a:lnTo>
                    <a:pt x="20675" y="5778"/>
                  </a:lnTo>
                  <a:lnTo>
                    <a:pt x="20789" y="5651"/>
                  </a:lnTo>
                  <a:lnTo>
                    <a:pt x="20904" y="5372"/>
                  </a:lnTo>
                  <a:lnTo>
                    <a:pt x="20993" y="3352"/>
                  </a:lnTo>
                  <a:close/>
                </a:path>
                <a:path w="26670" h="8889">
                  <a:moveTo>
                    <a:pt x="26454" y="1739"/>
                  </a:moveTo>
                  <a:lnTo>
                    <a:pt x="25196" y="1739"/>
                  </a:lnTo>
                  <a:lnTo>
                    <a:pt x="25196" y="2463"/>
                  </a:lnTo>
                  <a:lnTo>
                    <a:pt x="25082" y="2260"/>
                  </a:lnTo>
                  <a:lnTo>
                    <a:pt x="25082" y="3378"/>
                  </a:lnTo>
                  <a:lnTo>
                    <a:pt x="25082" y="5054"/>
                  </a:lnTo>
                  <a:lnTo>
                    <a:pt x="24663" y="5524"/>
                  </a:lnTo>
                  <a:lnTo>
                    <a:pt x="24409" y="5626"/>
                  </a:lnTo>
                  <a:lnTo>
                    <a:pt x="23647" y="5626"/>
                  </a:lnTo>
                  <a:lnTo>
                    <a:pt x="23329" y="5422"/>
                  </a:lnTo>
                  <a:lnTo>
                    <a:pt x="23152" y="4991"/>
                  </a:lnTo>
                  <a:lnTo>
                    <a:pt x="23050" y="3721"/>
                  </a:lnTo>
                  <a:lnTo>
                    <a:pt x="23329" y="2971"/>
                  </a:lnTo>
                  <a:lnTo>
                    <a:pt x="23634" y="2755"/>
                  </a:lnTo>
                  <a:lnTo>
                    <a:pt x="24422" y="2755"/>
                  </a:lnTo>
                  <a:lnTo>
                    <a:pt x="24688" y="2882"/>
                  </a:lnTo>
                  <a:lnTo>
                    <a:pt x="25082" y="3378"/>
                  </a:lnTo>
                  <a:lnTo>
                    <a:pt x="25082" y="2260"/>
                  </a:lnTo>
                  <a:lnTo>
                    <a:pt x="25006" y="2108"/>
                  </a:lnTo>
                  <a:lnTo>
                    <a:pt x="24752" y="1879"/>
                  </a:lnTo>
                  <a:lnTo>
                    <a:pt x="24244" y="1663"/>
                  </a:lnTo>
                  <a:lnTo>
                    <a:pt x="24028" y="1625"/>
                  </a:lnTo>
                  <a:lnTo>
                    <a:pt x="23114" y="1625"/>
                  </a:lnTo>
                  <a:lnTo>
                    <a:pt x="22606" y="1866"/>
                  </a:lnTo>
                  <a:lnTo>
                    <a:pt x="21945" y="2755"/>
                  </a:lnTo>
                  <a:lnTo>
                    <a:pt x="21831" y="2971"/>
                  </a:lnTo>
                  <a:lnTo>
                    <a:pt x="21717" y="3378"/>
                  </a:lnTo>
                  <a:lnTo>
                    <a:pt x="21805" y="5422"/>
                  </a:lnTo>
                  <a:lnTo>
                    <a:pt x="21894" y="5626"/>
                  </a:lnTo>
                  <a:lnTo>
                    <a:pt x="22618" y="6489"/>
                  </a:lnTo>
                  <a:lnTo>
                    <a:pt x="23126" y="6718"/>
                  </a:lnTo>
                  <a:lnTo>
                    <a:pt x="24180" y="6718"/>
                  </a:lnTo>
                  <a:lnTo>
                    <a:pt x="24511" y="6616"/>
                  </a:lnTo>
                  <a:lnTo>
                    <a:pt x="24917" y="6311"/>
                  </a:lnTo>
                  <a:lnTo>
                    <a:pt x="25044" y="6159"/>
                  </a:lnTo>
                  <a:lnTo>
                    <a:pt x="25171" y="5943"/>
                  </a:lnTo>
                  <a:lnTo>
                    <a:pt x="25120" y="7073"/>
                  </a:lnTo>
                  <a:lnTo>
                    <a:pt x="24866" y="7581"/>
                  </a:lnTo>
                  <a:lnTo>
                    <a:pt x="24549" y="7734"/>
                  </a:lnTo>
                  <a:lnTo>
                    <a:pt x="23749" y="7734"/>
                  </a:lnTo>
                  <a:lnTo>
                    <a:pt x="23520" y="7670"/>
                  </a:lnTo>
                  <a:lnTo>
                    <a:pt x="23291" y="7493"/>
                  </a:lnTo>
                  <a:lnTo>
                    <a:pt x="23202" y="7239"/>
                  </a:lnTo>
                  <a:lnTo>
                    <a:pt x="21793" y="7239"/>
                  </a:lnTo>
                  <a:lnTo>
                    <a:pt x="21844" y="7734"/>
                  </a:lnTo>
                  <a:lnTo>
                    <a:pt x="22059" y="8102"/>
                  </a:lnTo>
                  <a:lnTo>
                    <a:pt x="22860" y="8597"/>
                  </a:lnTo>
                  <a:lnTo>
                    <a:pt x="23368" y="8712"/>
                  </a:lnTo>
                  <a:lnTo>
                    <a:pt x="25057" y="8712"/>
                  </a:lnTo>
                  <a:lnTo>
                    <a:pt x="25755" y="8445"/>
                  </a:lnTo>
                  <a:lnTo>
                    <a:pt x="26225" y="7734"/>
                  </a:lnTo>
                  <a:lnTo>
                    <a:pt x="26327" y="7581"/>
                  </a:lnTo>
                  <a:lnTo>
                    <a:pt x="26454" y="5943"/>
                  </a:lnTo>
                  <a:lnTo>
                    <a:pt x="26454" y="5626"/>
                  </a:lnTo>
                  <a:lnTo>
                    <a:pt x="26454" y="2755"/>
                  </a:lnTo>
                  <a:lnTo>
                    <a:pt x="26454" y="2463"/>
                  </a:lnTo>
                  <a:lnTo>
                    <a:pt x="26454" y="1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5793978" y="240089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5714301" y="2416784"/>
              <a:ext cx="87630" cy="8255"/>
            </a:xfrm>
            <a:custGeom>
              <a:avLst/>
              <a:gdLst/>
              <a:ahLst/>
              <a:cxnLst/>
              <a:rect l="l" t="t" r="r" b="b"/>
              <a:pathLst>
                <a:path w="87629" h="8255">
                  <a:moveTo>
                    <a:pt x="3594" y="1828"/>
                  </a:moveTo>
                  <a:lnTo>
                    <a:pt x="2832" y="1828"/>
                  </a:lnTo>
                  <a:lnTo>
                    <a:pt x="2832" y="4457"/>
                  </a:lnTo>
                  <a:lnTo>
                    <a:pt x="2794" y="4800"/>
                  </a:lnTo>
                  <a:lnTo>
                    <a:pt x="2501" y="5511"/>
                  </a:lnTo>
                  <a:lnTo>
                    <a:pt x="2146" y="5740"/>
                  </a:lnTo>
                  <a:lnTo>
                    <a:pt x="1257" y="5740"/>
                  </a:lnTo>
                  <a:lnTo>
                    <a:pt x="1003" y="5613"/>
                  </a:lnTo>
                  <a:lnTo>
                    <a:pt x="800" y="5194"/>
                  </a:lnTo>
                  <a:lnTo>
                    <a:pt x="762" y="5016"/>
                  </a:lnTo>
                  <a:lnTo>
                    <a:pt x="762" y="1828"/>
                  </a:lnTo>
                  <a:lnTo>
                    <a:pt x="0" y="1828"/>
                  </a:lnTo>
                  <a:lnTo>
                    <a:pt x="0" y="5232"/>
                  </a:lnTo>
                  <a:lnTo>
                    <a:pt x="63" y="5537"/>
                  </a:lnTo>
                  <a:lnTo>
                    <a:pt x="419" y="6197"/>
                  </a:lnTo>
                  <a:lnTo>
                    <a:pt x="850" y="6400"/>
                  </a:lnTo>
                  <a:lnTo>
                    <a:pt x="1892" y="6400"/>
                  </a:lnTo>
                  <a:lnTo>
                    <a:pt x="2235" y="6286"/>
                  </a:lnTo>
                  <a:lnTo>
                    <a:pt x="2667" y="5930"/>
                  </a:lnTo>
                  <a:lnTo>
                    <a:pt x="2794" y="5803"/>
                  </a:lnTo>
                  <a:lnTo>
                    <a:pt x="2895" y="5626"/>
                  </a:lnTo>
                  <a:lnTo>
                    <a:pt x="2882" y="6286"/>
                  </a:lnTo>
                  <a:lnTo>
                    <a:pt x="3594" y="6286"/>
                  </a:lnTo>
                  <a:lnTo>
                    <a:pt x="3594" y="1828"/>
                  </a:lnTo>
                  <a:close/>
                </a:path>
                <a:path w="87629" h="8255">
                  <a:moveTo>
                    <a:pt x="5524" y="165"/>
                  </a:moveTo>
                  <a:lnTo>
                    <a:pt x="4775" y="165"/>
                  </a:lnTo>
                  <a:lnTo>
                    <a:pt x="4775" y="6286"/>
                  </a:lnTo>
                  <a:lnTo>
                    <a:pt x="5524" y="6286"/>
                  </a:lnTo>
                  <a:lnTo>
                    <a:pt x="5524" y="165"/>
                  </a:lnTo>
                  <a:close/>
                </a:path>
                <a:path w="87629" h="8255">
                  <a:moveTo>
                    <a:pt x="10845" y="6934"/>
                  </a:moveTo>
                  <a:lnTo>
                    <a:pt x="6108" y="6934"/>
                  </a:lnTo>
                  <a:lnTo>
                    <a:pt x="6108" y="7353"/>
                  </a:lnTo>
                  <a:lnTo>
                    <a:pt x="10845" y="7353"/>
                  </a:lnTo>
                  <a:lnTo>
                    <a:pt x="10845" y="6934"/>
                  </a:lnTo>
                  <a:close/>
                </a:path>
                <a:path w="87629" h="8255">
                  <a:moveTo>
                    <a:pt x="15074" y="6286"/>
                  </a:moveTo>
                  <a:lnTo>
                    <a:pt x="13271" y="3492"/>
                  </a:lnTo>
                  <a:lnTo>
                    <a:pt x="14973" y="1828"/>
                  </a:lnTo>
                  <a:lnTo>
                    <a:pt x="14020" y="1828"/>
                  </a:lnTo>
                  <a:lnTo>
                    <a:pt x="12103" y="3721"/>
                  </a:lnTo>
                  <a:lnTo>
                    <a:pt x="12103" y="165"/>
                  </a:lnTo>
                  <a:lnTo>
                    <a:pt x="11379" y="165"/>
                  </a:lnTo>
                  <a:lnTo>
                    <a:pt x="11379" y="6286"/>
                  </a:lnTo>
                  <a:lnTo>
                    <a:pt x="12103" y="6286"/>
                  </a:lnTo>
                  <a:lnTo>
                    <a:pt x="12103" y="4610"/>
                  </a:lnTo>
                  <a:lnTo>
                    <a:pt x="12725" y="4038"/>
                  </a:lnTo>
                  <a:lnTo>
                    <a:pt x="14122" y="6286"/>
                  </a:lnTo>
                  <a:lnTo>
                    <a:pt x="15074" y="6286"/>
                  </a:lnTo>
                  <a:close/>
                </a:path>
                <a:path w="87629" h="8255">
                  <a:moveTo>
                    <a:pt x="19481" y="4292"/>
                  </a:moveTo>
                  <a:lnTo>
                    <a:pt x="19469" y="3695"/>
                  </a:lnTo>
                  <a:lnTo>
                    <a:pt x="19380" y="3124"/>
                  </a:lnTo>
                  <a:lnTo>
                    <a:pt x="19253" y="2755"/>
                  </a:lnTo>
                  <a:lnTo>
                    <a:pt x="19011" y="2387"/>
                  </a:lnTo>
                  <a:lnTo>
                    <a:pt x="18732" y="2095"/>
                  </a:lnTo>
                  <a:lnTo>
                    <a:pt x="18707" y="3695"/>
                  </a:lnTo>
                  <a:lnTo>
                    <a:pt x="16230" y="3695"/>
                  </a:lnTo>
                  <a:lnTo>
                    <a:pt x="16243" y="3378"/>
                  </a:lnTo>
                  <a:lnTo>
                    <a:pt x="16370" y="2997"/>
                  </a:lnTo>
                  <a:lnTo>
                    <a:pt x="16840" y="2501"/>
                  </a:lnTo>
                  <a:lnTo>
                    <a:pt x="17119" y="2387"/>
                  </a:lnTo>
                  <a:lnTo>
                    <a:pt x="17945" y="2387"/>
                  </a:lnTo>
                  <a:lnTo>
                    <a:pt x="18288" y="2565"/>
                  </a:lnTo>
                  <a:lnTo>
                    <a:pt x="18542" y="3009"/>
                  </a:lnTo>
                  <a:lnTo>
                    <a:pt x="18656" y="3314"/>
                  </a:lnTo>
                  <a:lnTo>
                    <a:pt x="18707" y="3695"/>
                  </a:lnTo>
                  <a:lnTo>
                    <a:pt x="18707" y="2095"/>
                  </a:lnTo>
                  <a:lnTo>
                    <a:pt x="18135" y="1803"/>
                  </a:lnTo>
                  <a:lnTo>
                    <a:pt x="17830" y="1727"/>
                  </a:lnTo>
                  <a:lnTo>
                    <a:pt x="16878" y="1727"/>
                  </a:lnTo>
                  <a:lnTo>
                    <a:pt x="16370" y="1943"/>
                  </a:lnTo>
                  <a:lnTo>
                    <a:pt x="15608" y="2844"/>
                  </a:lnTo>
                  <a:lnTo>
                    <a:pt x="15506" y="3124"/>
                  </a:lnTo>
                  <a:lnTo>
                    <a:pt x="15595" y="5435"/>
                  </a:lnTo>
                  <a:lnTo>
                    <a:pt x="16370" y="6235"/>
                  </a:lnTo>
                  <a:lnTo>
                    <a:pt x="16840" y="6438"/>
                  </a:lnTo>
                  <a:lnTo>
                    <a:pt x="17614" y="6438"/>
                  </a:lnTo>
                  <a:lnTo>
                    <a:pt x="19418" y="4889"/>
                  </a:lnTo>
                  <a:lnTo>
                    <a:pt x="18681" y="4889"/>
                  </a:lnTo>
                  <a:lnTo>
                    <a:pt x="18605" y="5105"/>
                  </a:lnTo>
                  <a:lnTo>
                    <a:pt x="18529" y="5257"/>
                  </a:lnTo>
                  <a:lnTo>
                    <a:pt x="18161" y="5664"/>
                  </a:lnTo>
                  <a:lnTo>
                    <a:pt x="17843" y="5791"/>
                  </a:lnTo>
                  <a:lnTo>
                    <a:pt x="17043" y="5791"/>
                  </a:lnTo>
                  <a:lnTo>
                    <a:pt x="16751" y="5664"/>
                  </a:lnTo>
                  <a:lnTo>
                    <a:pt x="16332" y="5105"/>
                  </a:lnTo>
                  <a:lnTo>
                    <a:pt x="16205" y="4292"/>
                  </a:lnTo>
                  <a:lnTo>
                    <a:pt x="19481" y="4292"/>
                  </a:lnTo>
                  <a:close/>
                </a:path>
                <a:path w="87629" h="8255">
                  <a:moveTo>
                    <a:pt x="24015" y="1828"/>
                  </a:moveTo>
                  <a:lnTo>
                    <a:pt x="23177" y="1828"/>
                  </a:lnTo>
                  <a:lnTo>
                    <a:pt x="21971" y="5461"/>
                  </a:lnTo>
                  <a:lnTo>
                    <a:pt x="20777" y="1828"/>
                  </a:lnTo>
                  <a:lnTo>
                    <a:pt x="19926" y="1828"/>
                  </a:lnTo>
                  <a:lnTo>
                    <a:pt x="21577" y="6413"/>
                  </a:lnTo>
                  <a:lnTo>
                    <a:pt x="21259" y="7188"/>
                  </a:lnTo>
                  <a:lnTo>
                    <a:pt x="21145" y="7340"/>
                  </a:lnTo>
                  <a:lnTo>
                    <a:pt x="21018" y="7429"/>
                  </a:lnTo>
                  <a:lnTo>
                    <a:pt x="20675" y="7442"/>
                  </a:lnTo>
                  <a:lnTo>
                    <a:pt x="20332" y="7366"/>
                  </a:lnTo>
                  <a:lnTo>
                    <a:pt x="20332" y="8051"/>
                  </a:lnTo>
                  <a:lnTo>
                    <a:pt x="20548" y="8102"/>
                  </a:lnTo>
                  <a:lnTo>
                    <a:pt x="21221" y="8115"/>
                  </a:lnTo>
                  <a:lnTo>
                    <a:pt x="21526" y="7988"/>
                  </a:lnTo>
                  <a:lnTo>
                    <a:pt x="21882" y="7480"/>
                  </a:lnTo>
                  <a:lnTo>
                    <a:pt x="22186" y="6794"/>
                  </a:lnTo>
                  <a:lnTo>
                    <a:pt x="22809" y="5168"/>
                  </a:lnTo>
                  <a:lnTo>
                    <a:pt x="24015" y="1828"/>
                  </a:lnTo>
                  <a:close/>
                </a:path>
                <a:path w="87629" h="8255">
                  <a:moveTo>
                    <a:pt x="32029" y="165"/>
                  </a:moveTo>
                  <a:lnTo>
                    <a:pt x="31102" y="165"/>
                  </a:lnTo>
                  <a:lnTo>
                    <a:pt x="29362" y="5372"/>
                  </a:lnTo>
                  <a:lnTo>
                    <a:pt x="27609" y="165"/>
                  </a:lnTo>
                  <a:lnTo>
                    <a:pt x="26695" y="165"/>
                  </a:lnTo>
                  <a:lnTo>
                    <a:pt x="28917" y="6286"/>
                  </a:lnTo>
                  <a:lnTo>
                    <a:pt x="29794" y="6286"/>
                  </a:lnTo>
                  <a:lnTo>
                    <a:pt x="32029" y="165"/>
                  </a:lnTo>
                  <a:close/>
                </a:path>
                <a:path w="87629" h="8255">
                  <a:moveTo>
                    <a:pt x="37744" y="6286"/>
                  </a:moveTo>
                  <a:lnTo>
                    <a:pt x="37071" y="4457"/>
                  </a:lnTo>
                  <a:lnTo>
                    <a:pt x="36830" y="3784"/>
                  </a:lnTo>
                  <a:lnTo>
                    <a:pt x="35941" y="1333"/>
                  </a:lnTo>
                  <a:lnTo>
                    <a:pt x="35941" y="3784"/>
                  </a:lnTo>
                  <a:lnTo>
                    <a:pt x="34036" y="3784"/>
                  </a:lnTo>
                  <a:lnTo>
                    <a:pt x="35026" y="1079"/>
                  </a:lnTo>
                  <a:lnTo>
                    <a:pt x="35941" y="3784"/>
                  </a:lnTo>
                  <a:lnTo>
                    <a:pt x="35941" y="1333"/>
                  </a:lnTo>
                  <a:lnTo>
                    <a:pt x="35852" y="1079"/>
                  </a:lnTo>
                  <a:lnTo>
                    <a:pt x="35521" y="165"/>
                  </a:lnTo>
                  <a:lnTo>
                    <a:pt x="34582" y="165"/>
                  </a:lnTo>
                  <a:lnTo>
                    <a:pt x="32283" y="6286"/>
                  </a:lnTo>
                  <a:lnTo>
                    <a:pt x="33134" y="6286"/>
                  </a:lnTo>
                  <a:lnTo>
                    <a:pt x="33794" y="4457"/>
                  </a:lnTo>
                  <a:lnTo>
                    <a:pt x="36207" y="4457"/>
                  </a:lnTo>
                  <a:lnTo>
                    <a:pt x="36830" y="6286"/>
                  </a:lnTo>
                  <a:lnTo>
                    <a:pt x="37744" y="6286"/>
                  </a:lnTo>
                  <a:close/>
                </a:path>
                <a:path w="87629" h="8255">
                  <a:moveTo>
                    <a:pt x="43675" y="6146"/>
                  </a:moveTo>
                  <a:lnTo>
                    <a:pt x="43548" y="6096"/>
                  </a:lnTo>
                  <a:lnTo>
                    <a:pt x="43357" y="5486"/>
                  </a:lnTo>
                  <a:lnTo>
                    <a:pt x="43243" y="3822"/>
                  </a:lnTo>
                  <a:lnTo>
                    <a:pt x="43116" y="3657"/>
                  </a:lnTo>
                  <a:lnTo>
                    <a:pt x="43002" y="3505"/>
                  </a:lnTo>
                  <a:lnTo>
                    <a:pt x="42811" y="3378"/>
                  </a:lnTo>
                  <a:lnTo>
                    <a:pt x="42570" y="3276"/>
                  </a:lnTo>
                  <a:lnTo>
                    <a:pt x="42849" y="3136"/>
                  </a:lnTo>
                  <a:lnTo>
                    <a:pt x="43040" y="2971"/>
                  </a:lnTo>
                  <a:lnTo>
                    <a:pt x="43294" y="2578"/>
                  </a:lnTo>
                  <a:lnTo>
                    <a:pt x="43319" y="927"/>
                  </a:lnTo>
                  <a:lnTo>
                    <a:pt x="43154" y="635"/>
                  </a:lnTo>
                  <a:lnTo>
                    <a:pt x="42595" y="393"/>
                  </a:lnTo>
                  <a:lnTo>
                    <a:pt x="42595" y="1460"/>
                  </a:lnTo>
                  <a:lnTo>
                    <a:pt x="42481" y="2578"/>
                  </a:lnTo>
                  <a:lnTo>
                    <a:pt x="42037" y="2895"/>
                  </a:lnTo>
                  <a:lnTo>
                    <a:pt x="41732" y="2971"/>
                  </a:lnTo>
                  <a:lnTo>
                    <a:pt x="39420" y="2971"/>
                  </a:lnTo>
                  <a:lnTo>
                    <a:pt x="39420" y="876"/>
                  </a:lnTo>
                  <a:lnTo>
                    <a:pt x="41732" y="876"/>
                  </a:lnTo>
                  <a:lnTo>
                    <a:pt x="41960" y="927"/>
                  </a:lnTo>
                  <a:lnTo>
                    <a:pt x="42443" y="1168"/>
                  </a:lnTo>
                  <a:lnTo>
                    <a:pt x="42595" y="1460"/>
                  </a:lnTo>
                  <a:lnTo>
                    <a:pt x="42595" y="393"/>
                  </a:lnTo>
                  <a:lnTo>
                    <a:pt x="42278" y="241"/>
                  </a:lnTo>
                  <a:lnTo>
                    <a:pt x="41897" y="165"/>
                  </a:lnTo>
                  <a:lnTo>
                    <a:pt x="38595" y="165"/>
                  </a:lnTo>
                  <a:lnTo>
                    <a:pt x="38595" y="6286"/>
                  </a:lnTo>
                  <a:lnTo>
                    <a:pt x="39420" y="6286"/>
                  </a:lnTo>
                  <a:lnTo>
                    <a:pt x="39420" y="3657"/>
                  </a:lnTo>
                  <a:lnTo>
                    <a:pt x="41643" y="3657"/>
                  </a:lnTo>
                  <a:lnTo>
                    <a:pt x="41897" y="3695"/>
                  </a:lnTo>
                  <a:lnTo>
                    <a:pt x="42329" y="3911"/>
                  </a:lnTo>
                  <a:lnTo>
                    <a:pt x="42430" y="4076"/>
                  </a:lnTo>
                  <a:lnTo>
                    <a:pt x="42545" y="5486"/>
                  </a:lnTo>
                  <a:lnTo>
                    <a:pt x="42659" y="6286"/>
                  </a:lnTo>
                  <a:lnTo>
                    <a:pt x="43675" y="6286"/>
                  </a:lnTo>
                  <a:lnTo>
                    <a:pt x="43675" y="6146"/>
                  </a:lnTo>
                  <a:close/>
                </a:path>
                <a:path w="87629" h="8255">
                  <a:moveTo>
                    <a:pt x="49796" y="4038"/>
                  </a:moveTo>
                  <a:lnTo>
                    <a:pt x="48996" y="4038"/>
                  </a:lnTo>
                  <a:lnTo>
                    <a:pt x="48907" y="4432"/>
                  </a:lnTo>
                  <a:lnTo>
                    <a:pt x="48780" y="4762"/>
                  </a:lnTo>
                  <a:lnTo>
                    <a:pt x="48298" y="5473"/>
                  </a:lnTo>
                  <a:lnTo>
                    <a:pt x="47828" y="5715"/>
                  </a:lnTo>
                  <a:lnTo>
                    <a:pt x="46558" y="5715"/>
                  </a:lnTo>
                  <a:lnTo>
                    <a:pt x="46050" y="5486"/>
                  </a:lnTo>
                  <a:lnTo>
                    <a:pt x="45389" y="4597"/>
                  </a:lnTo>
                  <a:lnTo>
                    <a:pt x="45212" y="4025"/>
                  </a:lnTo>
                  <a:lnTo>
                    <a:pt x="45212" y="2425"/>
                  </a:lnTo>
                  <a:lnTo>
                    <a:pt x="45402" y="1778"/>
                  </a:lnTo>
                  <a:lnTo>
                    <a:pt x="46151" y="939"/>
                  </a:lnTo>
                  <a:lnTo>
                    <a:pt x="46634" y="723"/>
                  </a:lnTo>
                  <a:lnTo>
                    <a:pt x="47726" y="723"/>
                  </a:lnTo>
                  <a:lnTo>
                    <a:pt x="48107" y="838"/>
                  </a:lnTo>
                  <a:lnTo>
                    <a:pt x="48653" y="1295"/>
                  </a:lnTo>
                  <a:lnTo>
                    <a:pt x="48844" y="1612"/>
                  </a:lnTo>
                  <a:lnTo>
                    <a:pt x="48933" y="2006"/>
                  </a:lnTo>
                  <a:lnTo>
                    <a:pt x="49745" y="2006"/>
                  </a:lnTo>
                  <a:lnTo>
                    <a:pt x="48006" y="0"/>
                  </a:lnTo>
                  <a:lnTo>
                    <a:pt x="46316" y="0"/>
                  </a:lnTo>
                  <a:lnTo>
                    <a:pt x="45605" y="317"/>
                  </a:lnTo>
                  <a:lnTo>
                    <a:pt x="44615" y="1524"/>
                  </a:lnTo>
                  <a:lnTo>
                    <a:pt x="44373" y="2260"/>
                  </a:lnTo>
                  <a:lnTo>
                    <a:pt x="44373" y="4356"/>
                  </a:lnTo>
                  <a:lnTo>
                    <a:pt x="44691" y="5232"/>
                  </a:lnTo>
                  <a:lnTo>
                    <a:pt x="45808" y="6223"/>
                  </a:lnTo>
                  <a:lnTo>
                    <a:pt x="46405" y="6438"/>
                  </a:lnTo>
                  <a:lnTo>
                    <a:pt x="47942" y="6438"/>
                  </a:lnTo>
                  <a:lnTo>
                    <a:pt x="48602" y="6172"/>
                  </a:lnTo>
                  <a:lnTo>
                    <a:pt x="49491" y="5219"/>
                  </a:lnTo>
                  <a:lnTo>
                    <a:pt x="49720" y="4686"/>
                  </a:lnTo>
                  <a:lnTo>
                    <a:pt x="49796" y="4038"/>
                  </a:lnTo>
                  <a:close/>
                </a:path>
                <a:path w="87629" h="8255">
                  <a:moveTo>
                    <a:pt x="55676" y="165"/>
                  </a:moveTo>
                  <a:lnTo>
                    <a:pt x="54838" y="165"/>
                  </a:lnTo>
                  <a:lnTo>
                    <a:pt x="54838" y="2692"/>
                  </a:lnTo>
                  <a:lnTo>
                    <a:pt x="51663" y="2692"/>
                  </a:lnTo>
                  <a:lnTo>
                    <a:pt x="51663" y="165"/>
                  </a:lnTo>
                  <a:lnTo>
                    <a:pt x="50825" y="165"/>
                  </a:lnTo>
                  <a:lnTo>
                    <a:pt x="50825" y="6286"/>
                  </a:lnTo>
                  <a:lnTo>
                    <a:pt x="51663" y="6286"/>
                  </a:lnTo>
                  <a:lnTo>
                    <a:pt x="51663" y="3416"/>
                  </a:lnTo>
                  <a:lnTo>
                    <a:pt x="54838" y="3416"/>
                  </a:lnTo>
                  <a:lnTo>
                    <a:pt x="54838" y="6286"/>
                  </a:lnTo>
                  <a:lnTo>
                    <a:pt x="55676" y="6286"/>
                  </a:lnTo>
                  <a:lnTo>
                    <a:pt x="55676" y="165"/>
                  </a:lnTo>
                  <a:close/>
                </a:path>
                <a:path w="87629" h="8255">
                  <a:moveTo>
                    <a:pt x="61887" y="6286"/>
                  </a:moveTo>
                  <a:lnTo>
                    <a:pt x="61226" y="4457"/>
                  </a:lnTo>
                  <a:lnTo>
                    <a:pt x="60985" y="3784"/>
                  </a:lnTo>
                  <a:lnTo>
                    <a:pt x="60096" y="1333"/>
                  </a:lnTo>
                  <a:lnTo>
                    <a:pt x="60096" y="3784"/>
                  </a:lnTo>
                  <a:lnTo>
                    <a:pt x="58191" y="3784"/>
                  </a:lnTo>
                  <a:lnTo>
                    <a:pt x="59169" y="1079"/>
                  </a:lnTo>
                  <a:lnTo>
                    <a:pt x="60096" y="3784"/>
                  </a:lnTo>
                  <a:lnTo>
                    <a:pt x="60096" y="1333"/>
                  </a:lnTo>
                  <a:lnTo>
                    <a:pt x="60007" y="1079"/>
                  </a:lnTo>
                  <a:lnTo>
                    <a:pt x="59677" y="165"/>
                  </a:lnTo>
                  <a:lnTo>
                    <a:pt x="58737" y="165"/>
                  </a:lnTo>
                  <a:lnTo>
                    <a:pt x="56438" y="6286"/>
                  </a:lnTo>
                  <a:lnTo>
                    <a:pt x="57277" y="6286"/>
                  </a:lnTo>
                  <a:lnTo>
                    <a:pt x="57950" y="4457"/>
                  </a:lnTo>
                  <a:lnTo>
                    <a:pt x="60363" y="4457"/>
                  </a:lnTo>
                  <a:lnTo>
                    <a:pt x="60985" y="6286"/>
                  </a:lnTo>
                  <a:lnTo>
                    <a:pt x="61887" y="6286"/>
                  </a:lnTo>
                  <a:close/>
                </a:path>
                <a:path w="87629" h="8255">
                  <a:moveTo>
                    <a:pt x="67818" y="6146"/>
                  </a:moveTo>
                  <a:lnTo>
                    <a:pt x="67691" y="6096"/>
                  </a:lnTo>
                  <a:lnTo>
                    <a:pt x="67500" y="5486"/>
                  </a:lnTo>
                  <a:lnTo>
                    <a:pt x="67386" y="3822"/>
                  </a:lnTo>
                  <a:lnTo>
                    <a:pt x="67271" y="3657"/>
                  </a:lnTo>
                  <a:lnTo>
                    <a:pt x="67144" y="3505"/>
                  </a:lnTo>
                  <a:lnTo>
                    <a:pt x="66967" y="3378"/>
                  </a:lnTo>
                  <a:lnTo>
                    <a:pt x="66725" y="3276"/>
                  </a:lnTo>
                  <a:lnTo>
                    <a:pt x="67005" y="3136"/>
                  </a:lnTo>
                  <a:lnTo>
                    <a:pt x="67195" y="2971"/>
                  </a:lnTo>
                  <a:lnTo>
                    <a:pt x="67449" y="2578"/>
                  </a:lnTo>
                  <a:lnTo>
                    <a:pt x="67475" y="927"/>
                  </a:lnTo>
                  <a:lnTo>
                    <a:pt x="67310" y="635"/>
                  </a:lnTo>
                  <a:lnTo>
                    <a:pt x="66751" y="393"/>
                  </a:lnTo>
                  <a:lnTo>
                    <a:pt x="66751" y="1460"/>
                  </a:lnTo>
                  <a:lnTo>
                    <a:pt x="66636" y="2578"/>
                  </a:lnTo>
                  <a:lnTo>
                    <a:pt x="66179" y="2895"/>
                  </a:lnTo>
                  <a:lnTo>
                    <a:pt x="65874" y="2971"/>
                  </a:lnTo>
                  <a:lnTo>
                    <a:pt x="63576" y="2971"/>
                  </a:lnTo>
                  <a:lnTo>
                    <a:pt x="63576" y="876"/>
                  </a:lnTo>
                  <a:lnTo>
                    <a:pt x="65874" y="876"/>
                  </a:lnTo>
                  <a:lnTo>
                    <a:pt x="66103" y="927"/>
                  </a:lnTo>
                  <a:lnTo>
                    <a:pt x="66598" y="1168"/>
                  </a:lnTo>
                  <a:lnTo>
                    <a:pt x="66751" y="1460"/>
                  </a:lnTo>
                  <a:lnTo>
                    <a:pt x="66751" y="393"/>
                  </a:lnTo>
                  <a:lnTo>
                    <a:pt x="66433" y="241"/>
                  </a:lnTo>
                  <a:lnTo>
                    <a:pt x="66040" y="165"/>
                  </a:lnTo>
                  <a:lnTo>
                    <a:pt x="62750" y="165"/>
                  </a:lnTo>
                  <a:lnTo>
                    <a:pt x="62750" y="6286"/>
                  </a:lnTo>
                  <a:lnTo>
                    <a:pt x="63576" y="6286"/>
                  </a:lnTo>
                  <a:lnTo>
                    <a:pt x="63576" y="3657"/>
                  </a:lnTo>
                  <a:lnTo>
                    <a:pt x="65798" y="3657"/>
                  </a:lnTo>
                  <a:lnTo>
                    <a:pt x="66040" y="3695"/>
                  </a:lnTo>
                  <a:lnTo>
                    <a:pt x="66484" y="3911"/>
                  </a:lnTo>
                  <a:lnTo>
                    <a:pt x="66573" y="4076"/>
                  </a:lnTo>
                  <a:lnTo>
                    <a:pt x="66700" y="5486"/>
                  </a:lnTo>
                  <a:lnTo>
                    <a:pt x="66802" y="6286"/>
                  </a:lnTo>
                  <a:lnTo>
                    <a:pt x="67818" y="6286"/>
                  </a:lnTo>
                  <a:lnTo>
                    <a:pt x="67818" y="6146"/>
                  </a:lnTo>
                  <a:close/>
                </a:path>
                <a:path w="87629" h="8255">
                  <a:moveTo>
                    <a:pt x="70688" y="8026"/>
                  </a:moveTo>
                  <a:lnTo>
                    <a:pt x="70281" y="7251"/>
                  </a:lnTo>
                  <a:lnTo>
                    <a:pt x="70002" y="6667"/>
                  </a:lnTo>
                  <a:lnTo>
                    <a:pt x="69646" y="5588"/>
                  </a:lnTo>
                  <a:lnTo>
                    <a:pt x="69532" y="4851"/>
                  </a:lnTo>
                  <a:lnTo>
                    <a:pt x="69532" y="3251"/>
                  </a:lnTo>
                  <a:lnTo>
                    <a:pt x="69621" y="2552"/>
                  </a:lnTo>
                  <a:lnTo>
                    <a:pt x="69951" y="1536"/>
                  </a:lnTo>
                  <a:lnTo>
                    <a:pt x="70243" y="914"/>
                  </a:lnTo>
                  <a:lnTo>
                    <a:pt x="70675" y="63"/>
                  </a:lnTo>
                  <a:lnTo>
                    <a:pt x="70154" y="63"/>
                  </a:lnTo>
                  <a:lnTo>
                    <a:pt x="69634" y="876"/>
                  </a:lnTo>
                  <a:lnTo>
                    <a:pt x="69291" y="1498"/>
                  </a:lnTo>
                  <a:lnTo>
                    <a:pt x="68872" y="2540"/>
                  </a:lnTo>
                  <a:lnTo>
                    <a:pt x="68745" y="3276"/>
                  </a:lnTo>
                  <a:lnTo>
                    <a:pt x="68757" y="4546"/>
                  </a:lnTo>
                  <a:lnTo>
                    <a:pt x="69430" y="6807"/>
                  </a:lnTo>
                  <a:lnTo>
                    <a:pt x="70180" y="8026"/>
                  </a:lnTo>
                  <a:lnTo>
                    <a:pt x="70688" y="8026"/>
                  </a:lnTo>
                  <a:close/>
                </a:path>
                <a:path w="87629" h="8255">
                  <a:moveTo>
                    <a:pt x="75374" y="1638"/>
                  </a:moveTo>
                  <a:lnTo>
                    <a:pt x="75222" y="1219"/>
                  </a:lnTo>
                  <a:lnTo>
                    <a:pt x="74587" y="482"/>
                  </a:lnTo>
                  <a:lnTo>
                    <a:pt x="74091" y="304"/>
                  </a:lnTo>
                  <a:lnTo>
                    <a:pt x="72580" y="304"/>
                  </a:lnTo>
                  <a:lnTo>
                    <a:pt x="72021" y="596"/>
                  </a:lnTo>
                  <a:lnTo>
                    <a:pt x="71513" y="1498"/>
                  </a:lnTo>
                  <a:lnTo>
                    <a:pt x="71412" y="1917"/>
                  </a:lnTo>
                  <a:lnTo>
                    <a:pt x="71399" y="2438"/>
                  </a:lnTo>
                  <a:lnTo>
                    <a:pt x="72161" y="2438"/>
                  </a:lnTo>
                  <a:lnTo>
                    <a:pt x="72174" y="2070"/>
                  </a:lnTo>
                  <a:lnTo>
                    <a:pt x="72237" y="1778"/>
                  </a:lnTo>
                  <a:lnTo>
                    <a:pt x="72529" y="1181"/>
                  </a:lnTo>
                  <a:lnTo>
                    <a:pt x="72885" y="990"/>
                  </a:lnTo>
                  <a:lnTo>
                    <a:pt x="73748" y="990"/>
                  </a:lnTo>
                  <a:lnTo>
                    <a:pt x="74028" y="1092"/>
                  </a:lnTo>
                  <a:lnTo>
                    <a:pt x="74447" y="1498"/>
                  </a:lnTo>
                  <a:lnTo>
                    <a:pt x="74549" y="1778"/>
                  </a:lnTo>
                  <a:lnTo>
                    <a:pt x="74549" y="2413"/>
                  </a:lnTo>
                  <a:lnTo>
                    <a:pt x="74434" y="2679"/>
                  </a:lnTo>
                  <a:lnTo>
                    <a:pt x="74066" y="3060"/>
                  </a:lnTo>
                  <a:lnTo>
                    <a:pt x="73812" y="3238"/>
                  </a:lnTo>
                  <a:lnTo>
                    <a:pt x="72123" y="4216"/>
                  </a:lnTo>
                  <a:lnTo>
                    <a:pt x="71755" y="4559"/>
                  </a:lnTo>
                  <a:lnTo>
                    <a:pt x="71577" y="4940"/>
                  </a:lnTo>
                  <a:lnTo>
                    <a:pt x="71386" y="5321"/>
                  </a:lnTo>
                  <a:lnTo>
                    <a:pt x="71285" y="5765"/>
                  </a:lnTo>
                  <a:lnTo>
                    <a:pt x="71259" y="6286"/>
                  </a:lnTo>
                  <a:lnTo>
                    <a:pt x="75349" y="6286"/>
                  </a:lnTo>
                  <a:lnTo>
                    <a:pt x="75349" y="5575"/>
                  </a:lnTo>
                  <a:lnTo>
                    <a:pt x="72097" y="5575"/>
                  </a:lnTo>
                  <a:lnTo>
                    <a:pt x="72161" y="5283"/>
                  </a:lnTo>
                  <a:lnTo>
                    <a:pt x="72339" y="5016"/>
                  </a:lnTo>
                  <a:lnTo>
                    <a:pt x="72771" y="4635"/>
                  </a:lnTo>
                  <a:lnTo>
                    <a:pt x="72986" y="4495"/>
                  </a:lnTo>
                  <a:lnTo>
                    <a:pt x="74333" y="3746"/>
                  </a:lnTo>
                  <a:lnTo>
                    <a:pt x="74676" y="3505"/>
                  </a:lnTo>
                  <a:lnTo>
                    <a:pt x="75209" y="2971"/>
                  </a:lnTo>
                  <a:lnTo>
                    <a:pt x="75374" y="2565"/>
                  </a:lnTo>
                  <a:lnTo>
                    <a:pt x="75374" y="1638"/>
                  </a:lnTo>
                  <a:close/>
                </a:path>
                <a:path w="87629" h="8255">
                  <a:moveTo>
                    <a:pt x="80111" y="3759"/>
                  </a:moveTo>
                  <a:lnTo>
                    <a:pt x="79921" y="3314"/>
                  </a:lnTo>
                  <a:lnTo>
                    <a:pt x="79159" y="2603"/>
                  </a:lnTo>
                  <a:lnTo>
                    <a:pt x="78689" y="2425"/>
                  </a:lnTo>
                  <a:lnTo>
                    <a:pt x="77851" y="2425"/>
                  </a:lnTo>
                  <a:lnTo>
                    <a:pt x="77597" y="2476"/>
                  </a:lnTo>
                  <a:lnTo>
                    <a:pt x="77254" y="2616"/>
                  </a:lnTo>
                  <a:lnTo>
                    <a:pt x="77127" y="2692"/>
                  </a:lnTo>
                  <a:lnTo>
                    <a:pt x="76987" y="2806"/>
                  </a:lnTo>
                  <a:lnTo>
                    <a:pt x="77241" y="1143"/>
                  </a:lnTo>
                  <a:lnTo>
                    <a:pt x="79768" y="1143"/>
                  </a:lnTo>
                  <a:lnTo>
                    <a:pt x="79768" y="419"/>
                  </a:lnTo>
                  <a:lnTo>
                    <a:pt x="76669" y="419"/>
                  </a:lnTo>
                  <a:lnTo>
                    <a:pt x="76225" y="3632"/>
                  </a:lnTo>
                  <a:lnTo>
                    <a:pt x="76873" y="3670"/>
                  </a:lnTo>
                  <a:lnTo>
                    <a:pt x="77000" y="3492"/>
                  </a:lnTo>
                  <a:lnTo>
                    <a:pt x="77152" y="3352"/>
                  </a:lnTo>
                  <a:lnTo>
                    <a:pt x="77533" y="3149"/>
                  </a:lnTo>
                  <a:lnTo>
                    <a:pt x="77749" y="3098"/>
                  </a:lnTo>
                  <a:lnTo>
                    <a:pt x="78359" y="3098"/>
                  </a:lnTo>
                  <a:lnTo>
                    <a:pt x="78663" y="3213"/>
                  </a:lnTo>
                  <a:lnTo>
                    <a:pt x="79171" y="3670"/>
                  </a:lnTo>
                  <a:lnTo>
                    <a:pt x="79298" y="3987"/>
                  </a:lnTo>
                  <a:lnTo>
                    <a:pt x="79298" y="4762"/>
                  </a:lnTo>
                  <a:lnTo>
                    <a:pt x="79197" y="5067"/>
                  </a:lnTo>
                  <a:lnTo>
                    <a:pt x="78765" y="5626"/>
                  </a:lnTo>
                  <a:lnTo>
                    <a:pt x="78435" y="5778"/>
                  </a:lnTo>
                  <a:lnTo>
                    <a:pt x="77762" y="5778"/>
                  </a:lnTo>
                  <a:lnTo>
                    <a:pt x="77558" y="5727"/>
                  </a:lnTo>
                  <a:lnTo>
                    <a:pt x="77038" y="5486"/>
                  </a:lnTo>
                  <a:lnTo>
                    <a:pt x="76835" y="5194"/>
                  </a:lnTo>
                  <a:lnTo>
                    <a:pt x="76784" y="4762"/>
                  </a:lnTo>
                  <a:lnTo>
                    <a:pt x="75996" y="4762"/>
                  </a:lnTo>
                  <a:lnTo>
                    <a:pt x="76047" y="5334"/>
                  </a:lnTo>
                  <a:lnTo>
                    <a:pt x="76263" y="5753"/>
                  </a:lnTo>
                  <a:lnTo>
                    <a:pt x="77012" y="6299"/>
                  </a:lnTo>
                  <a:lnTo>
                    <a:pt x="77431" y="6438"/>
                  </a:lnTo>
                  <a:lnTo>
                    <a:pt x="78689" y="6438"/>
                  </a:lnTo>
                  <a:lnTo>
                    <a:pt x="79235" y="6223"/>
                  </a:lnTo>
                  <a:lnTo>
                    <a:pt x="79933" y="5359"/>
                  </a:lnTo>
                  <a:lnTo>
                    <a:pt x="80111" y="4864"/>
                  </a:lnTo>
                  <a:lnTo>
                    <a:pt x="80111" y="3759"/>
                  </a:lnTo>
                  <a:close/>
                </a:path>
                <a:path w="87629" h="8255">
                  <a:moveTo>
                    <a:pt x="84848" y="3759"/>
                  </a:moveTo>
                  <a:lnTo>
                    <a:pt x="84658" y="3314"/>
                  </a:lnTo>
                  <a:lnTo>
                    <a:pt x="83896" y="2603"/>
                  </a:lnTo>
                  <a:lnTo>
                    <a:pt x="83439" y="2425"/>
                  </a:lnTo>
                  <a:lnTo>
                    <a:pt x="82600" y="2425"/>
                  </a:lnTo>
                  <a:lnTo>
                    <a:pt x="82334" y="2476"/>
                  </a:lnTo>
                  <a:lnTo>
                    <a:pt x="81991" y="2616"/>
                  </a:lnTo>
                  <a:lnTo>
                    <a:pt x="81864" y="2692"/>
                  </a:lnTo>
                  <a:lnTo>
                    <a:pt x="81724" y="2806"/>
                  </a:lnTo>
                  <a:lnTo>
                    <a:pt x="81978" y="1143"/>
                  </a:lnTo>
                  <a:lnTo>
                    <a:pt x="84518" y="1143"/>
                  </a:lnTo>
                  <a:lnTo>
                    <a:pt x="84518" y="419"/>
                  </a:lnTo>
                  <a:lnTo>
                    <a:pt x="81419" y="419"/>
                  </a:lnTo>
                  <a:lnTo>
                    <a:pt x="80962" y="3632"/>
                  </a:lnTo>
                  <a:lnTo>
                    <a:pt x="81610" y="3670"/>
                  </a:lnTo>
                  <a:lnTo>
                    <a:pt x="81737" y="3492"/>
                  </a:lnTo>
                  <a:lnTo>
                    <a:pt x="81902" y="3352"/>
                  </a:lnTo>
                  <a:lnTo>
                    <a:pt x="82270" y="3149"/>
                  </a:lnTo>
                  <a:lnTo>
                    <a:pt x="82486" y="3098"/>
                  </a:lnTo>
                  <a:lnTo>
                    <a:pt x="83108" y="3098"/>
                  </a:lnTo>
                  <a:lnTo>
                    <a:pt x="83413" y="3213"/>
                  </a:lnTo>
                  <a:lnTo>
                    <a:pt x="83908" y="3670"/>
                  </a:lnTo>
                  <a:lnTo>
                    <a:pt x="84048" y="3987"/>
                  </a:lnTo>
                  <a:lnTo>
                    <a:pt x="84048" y="4762"/>
                  </a:lnTo>
                  <a:lnTo>
                    <a:pt x="83934" y="5067"/>
                  </a:lnTo>
                  <a:lnTo>
                    <a:pt x="83515" y="5626"/>
                  </a:lnTo>
                  <a:lnTo>
                    <a:pt x="83172" y="5778"/>
                  </a:lnTo>
                  <a:lnTo>
                    <a:pt x="82499" y="5778"/>
                  </a:lnTo>
                  <a:lnTo>
                    <a:pt x="82296" y="5727"/>
                  </a:lnTo>
                  <a:lnTo>
                    <a:pt x="81775" y="5486"/>
                  </a:lnTo>
                  <a:lnTo>
                    <a:pt x="81572" y="5194"/>
                  </a:lnTo>
                  <a:lnTo>
                    <a:pt x="81521" y="4762"/>
                  </a:lnTo>
                  <a:lnTo>
                    <a:pt x="80746" y="4762"/>
                  </a:lnTo>
                  <a:lnTo>
                    <a:pt x="80797" y="5334"/>
                  </a:lnTo>
                  <a:lnTo>
                    <a:pt x="81000" y="5753"/>
                  </a:lnTo>
                  <a:lnTo>
                    <a:pt x="81749" y="6299"/>
                  </a:lnTo>
                  <a:lnTo>
                    <a:pt x="82169" y="6438"/>
                  </a:lnTo>
                  <a:lnTo>
                    <a:pt x="83426" y="6438"/>
                  </a:lnTo>
                  <a:lnTo>
                    <a:pt x="83985" y="6223"/>
                  </a:lnTo>
                  <a:lnTo>
                    <a:pt x="84670" y="5359"/>
                  </a:lnTo>
                  <a:lnTo>
                    <a:pt x="84848" y="4864"/>
                  </a:lnTo>
                  <a:lnTo>
                    <a:pt x="84848" y="3759"/>
                  </a:lnTo>
                  <a:close/>
                </a:path>
                <a:path w="87629" h="8255">
                  <a:moveTo>
                    <a:pt x="87439" y="3683"/>
                  </a:moveTo>
                  <a:lnTo>
                    <a:pt x="85991" y="63"/>
                  </a:lnTo>
                  <a:lnTo>
                    <a:pt x="85496" y="63"/>
                  </a:lnTo>
                  <a:lnTo>
                    <a:pt x="85902" y="838"/>
                  </a:lnTo>
                  <a:lnTo>
                    <a:pt x="86182" y="1435"/>
                  </a:lnTo>
                  <a:lnTo>
                    <a:pt x="86537" y="2514"/>
                  </a:lnTo>
                  <a:lnTo>
                    <a:pt x="86652" y="3251"/>
                  </a:lnTo>
                  <a:lnTo>
                    <a:pt x="86652" y="4851"/>
                  </a:lnTo>
                  <a:lnTo>
                    <a:pt x="86550" y="5549"/>
                  </a:lnTo>
                  <a:lnTo>
                    <a:pt x="86233" y="6540"/>
                  </a:lnTo>
                  <a:lnTo>
                    <a:pt x="85953" y="7162"/>
                  </a:lnTo>
                  <a:lnTo>
                    <a:pt x="85509" y="8026"/>
                  </a:lnTo>
                  <a:lnTo>
                    <a:pt x="86029" y="8026"/>
                  </a:lnTo>
                  <a:lnTo>
                    <a:pt x="86537" y="7213"/>
                  </a:lnTo>
                  <a:lnTo>
                    <a:pt x="86880" y="6604"/>
                  </a:lnTo>
                  <a:lnTo>
                    <a:pt x="87312" y="5549"/>
                  </a:lnTo>
                  <a:lnTo>
                    <a:pt x="87439" y="4826"/>
                  </a:lnTo>
                  <a:lnTo>
                    <a:pt x="87439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5817224" y="2394699"/>
              <a:ext cx="164465" cy="209550"/>
            </a:xfrm>
            <a:custGeom>
              <a:avLst/>
              <a:gdLst/>
              <a:ahLst/>
              <a:cxnLst/>
              <a:rect l="l" t="t" r="r" b="b"/>
              <a:pathLst>
                <a:path w="164464" h="209550">
                  <a:moveTo>
                    <a:pt x="161491" y="209190"/>
                  </a:moveTo>
                  <a:lnTo>
                    <a:pt x="2770" y="209190"/>
                  </a:lnTo>
                  <a:lnTo>
                    <a:pt x="0" y="206419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206419"/>
                  </a:lnTo>
                  <a:lnTo>
                    <a:pt x="161491" y="2091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5817224" y="2394699"/>
              <a:ext cx="164465" cy="209550"/>
            </a:xfrm>
            <a:custGeom>
              <a:avLst/>
              <a:gdLst/>
              <a:ahLst/>
              <a:cxnLst/>
              <a:rect l="l" t="t" r="r" b="b"/>
              <a:pathLst>
                <a:path w="164464" h="2095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8068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6197"/>
                  </a:lnTo>
                  <a:lnTo>
                    <a:pt x="164267" y="202992"/>
                  </a:lnTo>
                  <a:lnTo>
                    <a:pt x="164267" y="206419"/>
                  </a:lnTo>
                  <a:lnTo>
                    <a:pt x="161491" y="209190"/>
                  </a:lnTo>
                  <a:lnTo>
                    <a:pt x="158068" y="209190"/>
                  </a:lnTo>
                  <a:lnTo>
                    <a:pt x="6198" y="209190"/>
                  </a:lnTo>
                  <a:lnTo>
                    <a:pt x="2770" y="209190"/>
                  </a:lnTo>
                  <a:lnTo>
                    <a:pt x="0" y="206419"/>
                  </a:lnTo>
                  <a:lnTo>
                    <a:pt x="0" y="202992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5817224" y="2394698"/>
              <a:ext cx="164465" cy="19050"/>
            </a:xfrm>
            <a:custGeom>
              <a:avLst/>
              <a:gdLst/>
              <a:ahLst/>
              <a:cxnLst/>
              <a:rect l="l" t="t" r="r" b="b"/>
              <a:pathLst>
                <a:path w="164464" h="19050">
                  <a:moveTo>
                    <a:pt x="164267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5817224" y="2394698"/>
              <a:ext cx="164465" cy="19050"/>
            </a:xfrm>
            <a:custGeom>
              <a:avLst/>
              <a:gdLst/>
              <a:ahLst/>
              <a:cxnLst/>
              <a:rect l="l" t="t" r="r" b="b"/>
              <a:pathLst>
                <a:path w="164464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158068" y="0"/>
                  </a:lnTo>
                  <a:lnTo>
                    <a:pt x="161491" y="0"/>
                  </a:lnTo>
                  <a:lnTo>
                    <a:pt x="164267" y="2775"/>
                  </a:lnTo>
                  <a:lnTo>
                    <a:pt x="164267" y="6197"/>
                  </a:lnTo>
                  <a:lnTo>
                    <a:pt x="164267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3" name="object 82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819934" y="2397412"/>
              <a:ext cx="19782" cy="27117"/>
            </a:xfrm>
            <a:prstGeom prst="rect">
              <a:avLst/>
            </a:prstGeom>
          </p:spPr>
        </p:pic>
        <p:sp>
          <p:nvSpPr>
            <p:cNvPr id="824" name="object 824"/>
            <p:cNvSpPr/>
            <p:nvPr/>
          </p:nvSpPr>
          <p:spPr>
            <a:xfrm>
              <a:off x="5840692" y="2399982"/>
              <a:ext cx="10795" cy="6985"/>
            </a:xfrm>
            <a:custGeom>
              <a:avLst/>
              <a:gdLst/>
              <a:ahLst/>
              <a:cxnLst/>
              <a:rect l="l" t="t" r="r" b="b"/>
              <a:pathLst>
                <a:path w="10795" h="6985">
                  <a:moveTo>
                    <a:pt x="4940" y="3340"/>
                  </a:moveTo>
                  <a:lnTo>
                    <a:pt x="4787" y="2882"/>
                  </a:lnTo>
                  <a:lnTo>
                    <a:pt x="4622" y="2667"/>
                  </a:lnTo>
                  <a:lnTo>
                    <a:pt x="3962" y="1828"/>
                  </a:lnTo>
                  <a:lnTo>
                    <a:pt x="3543" y="1676"/>
                  </a:lnTo>
                  <a:lnTo>
                    <a:pt x="3543" y="3340"/>
                  </a:lnTo>
                  <a:lnTo>
                    <a:pt x="3543" y="5092"/>
                  </a:lnTo>
                  <a:lnTo>
                    <a:pt x="3136" y="5638"/>
                  </a:lnTo>
                  <a:lnTo>
                    <a:pt x="2844" y="5765"/>
                  </a:lnTo>
                  <a:lnTo>
                    <a:pt x="2082" y="5765"/>
                  </a:lnTo>
                  <a:lnTo>
                    <a:pt x="1790" y="5638"/>
                  </a:lnTo>
                  <a:lnTo>
                    <a:pt x="1384" y="5092"/>
                  </a:lnTo>
                  <a:lnTo>
                    <a:pt x="1384" y="3340"/>
                  </a:lnTo>
                  <a:lnTo>
                    <a:pt x="1803" y="2794"/>
                  </a:lnTo>
                  <a:lnTo>
                    <a:pt x="2082" y="2667"/>
                  </a:lnTo>
                  <a:lnTo>
                    <a:pt x="2844" y="2667"/>
                  </a:lnTo>
                  <a:lnTo>
                    <a:pt x="3124" y="2794"/>
                  </a:lnTo>
                  <a:lnTo>
                    <a:pt x="3543" y="3340"/>
                  </a:lnTo>
                  <a:lnTo>
                    <a:pt x="3543" y="1676"/>
                  </a:lnTo>
                  <a:lnTo>
                    <a:pt x="3314" y="1574"/>
                  </a:lnTo>
                  <a:lnTo>
                    <a:pt x="1612" y="1574"/>
                  </a:lnTo>
                  <a:lnTo>
                    <a:pt x="990" y="1828"/>
                  </a:lnTo>
                  <a:lnTo>
                    <a:pt x="152" y="2882"/>
                  </a:lnTo>
                  <a:lnTo>
                    <a:pt x="0" y="3340"/>
                  </a:lnTo>
                  <a:lnTo>
                    <a:pt x="76" y="5359"/>
                  </a:lnTo>
                  <a:lnTo>
                    <a:pt x="203" y="5638"/>
                  </a:lnTo>
                  <a:lnTo>
                    <a:pt x="990" y="6591"/>
                  </a:lnTo>
                  <a:lnTo>
                    <a:pt x="1625" y="6858"/>
                  </a:lnTo>
                  <a:lnTo>
                    <a:pt x="3314" y="6858"/>
                  </a:lnTo>
                  <a:lnTo>
                    <a:pt x="3962" y="6591"/>
                  </a:lnTo>
                  <a:lnTo>
                    <a:pt x="4622" y="5765"/>
                  </a:lnTo>
                  <a:lnTo>
                    <a:pt x="4737" y="5638"/>
                  </a:lnTo>
                  <a:lnTo>
                    <a:pt x="4851" y="5359"/>
                  </a:lnTo>
                  <a:lnTo>
                    <a:pt x="4940" y="3340"/>
                  </a:lnTo>
                  <a:close/>
                </a:path>
                <a:path w="10795" h="6985">
                  <a:moveTo>
                    <a:pt x="10680" y="3403"/>
                  </a:moveTo>
                  <a:lnTo>
                    <a:pt x="9283" y="1651"/>
                  </a:lnTo>
                  <a:lnTo>
                    <a:pt x="9283" y="3632"/>
                  </a:lnTo>
                  <a:lnTo>
                    <a:pt x="9232" y="5080"/>
                  </a:lnTo>
                  <a:lnTo>
                    <a:pt x="8864" y="5613"/>
                  </a:lnTo>
                  <a:lnTo>
                    <a:pt x="8597" y="5753"/>
                  </a:lnTo>
                  <a:lnTo>
                    <a:pt x="7886" y="5753"/>
                  </a:lnTo>
                  <a:lnTo>
                    <a:pt x="7607" y="5613"/>
                  </a:lnTo>
                  <a:lnTo>
                    <a:pt x="7239" y="5080"/>
                  </a:lnTo>
                  <a:lnTo>
                    <a:pt x="7175" y="3632"/>
                  </a:lnTo>
                  <a:lnTo>
                    <a:pt x="7442" y="2971"/>
                  </a:lnTo>
                  <a:lnTo>
                    <a:pt x="7759" y="2755"/>
                  </a:lnTo>
                  <a:lnTo>
                    <a:pt x="8699" y="2755"/>
                  </a:lnTo>
                  <a:lnTo>
                    <a:pt x="9004" y="2971"/>
                  </a:lnTo>
                  <a:lnTo>
                    <a:pt x="9283" y="3632"/>
                  </a:lnTo>
                  <a:lnTo>
                    <a:pt x="9283" y="1651"/>
                  </a:lnTo>
                  <a:lnTo>
                    <a:pt x="8242" y="1625"/>
                  </a:lnTo>
                  <a:lnTo>
                    <a:pt x="7937" y="1701"/>
                  </a:lnTo>
                  <a:lnTo>
                    <a:pt x="7505" y="1968"/>
                  </a:lnTo>
                  <a:lnTo>
                    <a:pt x="7340" y="2146"/>
                  </a:lnTo>
                  <a:lnTo>
                    <a:pt x="7175" y="2374"/>
                  </a:lnTo>
                  <a:lnTo>
                    <a:pt x="7175" y="0"/>
                  </a:lnTo>
                  <a:lnTo>
                    <a:pt x="5880" y="0"/>
                  </a:lnTo>
                  <a:lnTo>
                    <a:pt x="5880" y="6680"/>
                  </a:lnTo>
                  <a:lnTo>
                    <a:pt x="7150" y="6680"/>
                  </a:lnTo>
                  <a:lnTo>
                    <a:pt x="7150" y="6057"/>
                  </a:lnTo>
                  <a:lnTo>
                    <a:pt x="7315" y="6299"/>
                  </a:lnTo>
                  <a:lnTo>
                    <a:pt x="7480" y="6477"/>
                  </a:lnTo>
                  <a:lnTo>
                    <a:pt x="7874" y="6731"/>
                  </a:lnTo>
                  <a:lnTo>
                    <a:pt x="8204" y="6819"/>
                  </a:lnTo>
                  <a:lnTo>
                    <a:pt x="9258" y="6819"/>
                  </a:lnTo>
                  <a:lnTo>
                    <a:pt x="9766" y="6553"/>
                  </a:lnTo>
                  <a:lnTo>
                    <a:pt x="10134" y="6057"/>
                  </a:lnTo>
                  <a:lnTo>
                    <a:pt x="10350" y="5753"/>
                  </a:lnTo>
                  <a:lnTo>
                    <a:pt x="10452" y="5613"/>
                  </a:lnTo>
                  <a:lnTo>
                    <a:pt x="10553" y="5346"/>
                  </a:lnTo>
                  <a:lnTo>
                    <a:pt x="10680" y="34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5969094" y="240089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5829833" y="2416936"/>
              <a:ext cx="99060" cy="70485"/>
            </a:xfrm>
            <a:custGeom>
              <a:avLst/>
              <a:gdLst/>
              <a:ahLst/>
              <a:cxnLst/>
              <a:rect l="l" t="t" r="r" b="b"/>
              <a:pathLst>
                <a:path w="99060" h="70485">
                  <a:moveTo>
                    <a:pt x="1460" y="63677"/>
                  </a:moveTo>
                  <a:lnTo>
                    <a:pt x="711" y="63677"/>
                  </a:lnTo>
                  <a:lnTo>
                    <a:pt x="685" y="69100"/>
                  </a:lnTo>
                  <a:lnTo>
                    <a:pt x="546" y="69202"/>
                  </a:lnTo>
                  <a:lnTo>
                    <a:pt x="0" y="69240"/>
                  </a:lnTo>
                  <a:lnTo>
                    <a:pt x="0" y="69888"/>
                  </a:lnTo>
                  <a:lnTo>
                    <a:pt x="800" y="69913"/>
                  </a:lnTo>
                  <a:lnTo>
                    <a:pt x="1130" y="69773"/>
                  </a:lnTo>
                  <a:lnTo>
                    <a:pt x="1409" y="69342"/>
                  </a:lnTo>
                  <a:lnTo>
                    <a:pt x="1460" y="63677"/>
                  </a:lnTo>
                  <a:close/>
                </a:path>
                <a:path w="99060" h="70485">
                  <a:moveTo>
                    <a:pt x="1460" y="62001"/>
                  </a:moveTo>
                  <a:lnTo>
                    <a:pt x="711" y="62001"/>
                  </a:lnTo>
                  <a:lnTo>
                    <a:pt x="711" y="62865"/>
                  </a:lnTo>
                  <a:lnTo>
                    <a:pt x="1460" y="62865"/>
                  </a:lnTo>
                  <a:lnTo>
                    <a:pt x="1460" y="62001"/>
                  </a:lnTo>
                  <a:close/>
                </a:path>
                <a:path w="99060" h="70485">
                  <a:moveTo>
                    <a:pt x="1460" y="48183"/>
                  </a:moveTo>
                  <a:lnTo>
                    <a:pt x="711" y="48183"/>
                  </a:lnTo>
                  <a:lnTo>
                    <a:pt x="685" y="53606"/>
                  </a:lnTo>
                  <a:lnTo>
                    <a:pt x="546" y="53708"/>
                  </a:lnTo>
                  <a:lnTo>
                    <a:pt x="0" y="53746"/>
                  </a:lnTo>
                  <a:lnTo>
                    <a:pt x="0" y="54394"/>
                  </a:lnTo>
                  <a:lnTo>
                    <a:pt x="800" y="54419"/>
                  </a:lnTo>
                  <a:lnTo>
                    <a:pt x="1130" y="54279"/>
                  </a:lnTo>
                  <a:lnTo>
                    <a:pt x="1409" y="53848"/>
                  </a:lnTo>
                  <a:lnTo>
                    <a:pt x="1460" y="48183"/>
                  </a:lnTo>
                  <a:close/>
                </a:path>
                <a:path w="99060" h="70485">
                  <a:moveTo>
                    <a:pt x="1460" y="46507"/>
                  </a:moveTo>
                  <a:lnTo>
                    <a:pt x="711" y="46507"/>
                  </a:lnTo>
                  <a:lnTo>
                    <a:pt x="711" y="47371"/>
                  </a:lnTo>
                  <a:lnTo>
                    <a:pt x="1460" y="47371"/>
                  </a:lnTo>
                  <a:lnTo>
                    <a:pt x="1460" y="46507"/>
                  </a:lnTo>
                  <a:close/>
                </a:path>
                <a:path w="99060" h="70485">
                  <a:moveTo>
                    <a:pt x="1460" y="32689"/>
                  </a:moveTo>
                  <a:lnTo>
                    <a:pt x="711" y="32689"/>
                  </a:lnTo>
                  <a:lnTo>
                    <a:pt x="685" y="38112"/>
                  </a:lnTo>
                  <a:lnTo>
                    <a:pt x="546" y="38214"/>
                  </a:lnTo>
                  <a:lnTo>
                    <a:pt x="0" y="38252"/>
                  </a:lnTo>
                  <a:lnTo>
                    <a:pt x="0" y="38900"/>
                  </a:lnTo>
                  <a:lnTo>
                    <a:pt x="800" y="38925"/>
                  </a:lnTo>
                  <a:lnTo>
                    <a:pt x="1130" y="38785"/>
                  </a:lnTo>
                  <a:lnTo>
                    <a:pt x="1409" y="38354"/>
                  </a:lnTo>
                  <a:lnTo>
                    <a:pt x="1460" y="32689"/>
                  </a:lnTo>
                  <a:close/>
                </a:path>
                <a:path w="99060" h="70485">
                  <a:moveTo>
                    <a:pt x="1460" y="31013"/>
                  </a:moveTo>
                  <a:lnTo>
                    <a:pt x="711" y="31013"/>
                  </a:lnTo>
                  <a:lnTo>
                    <a:pt x="711" y="31877"/>
                  </a:lnTo>
                  <a:lnTo>
                    <a:pt x="1460" y="31877"/>
                  </a:lnTo>
                  <a:lnTo>
                    <a:pt x="1460" y="31013"/>
                  </a:lnTo>
                  <a:close/>
                </a:path>
                <a:path w="99060" h="70485">
                  <a:moveTo>
                    <a:pt x="1460" y="17183"/>
                  </a:moveTo>
                  <a:lnTo>
                    <a:pt x="711" y="17183"/>
                  </a:lnTo>
                  <a:lnTo>
                    <a:pt x="685" y="22606"/>
                  </a:lnTo>
                  <a:lnTo>
                    <a:pt x="546" y="22707"/>
                  </a:lnTo>
                  <a:lnTo>
                    <a:pt x="0" y="22745"/>
                  </a:lnTo>
                  <a:lnTo>
                    <a:pt x="0" y="23406"/>
                  </a:lnTo>
                  <a:lnTo>
                    <a:pt x="800" y="23418"/>
                  </a:lnTo>
                  <a:lnTo>
                    <a:pt x="1130" y="23279"/>
                  </a:lnTo>
                  <a:lnTo>
                    <a:pt x="1409" y="22847"/>
                  </a:lnTo>
                  <a:lnTo>
                    <a:pt x="1460" y="17183"/>
                  </a:lnTo>
                  <a:close/>
                </a:path>
                <a:path w="99060" h="70485">
                  <a:moveTo>
                    <a:pt x="1460" y="15506"/>
                  </a:moveTo>
                  <a:lnTo>
                    <a:pt x="711" y="15506"/>
                  </a:lnTo>
                  <a:lnTo>
                    <a:pt x="711" y="16370"/>
                  </a:lnTo>
                  <a:lnTo>
                    <a:pt x="1460" y="16370"/>
                  </a:lnTo>
                  <a:lnTo>
                    <a:pt x="1460" y="15506"/>
                  </a:lnTo>
                  <a:close/>
                </a:path>
                <a:path w="99060" h="70485">
                  <a:moveTo>
                    <a:pt x="1460" y="1689"/>
                  </a:moveTo>
                  <a:lnTo>
                    <a:pt x="711" y="1689"/>
                  </a:lnTo>
                  <a:lnTo>
                    <a:pt x="685" y="7124"/>
                  </a:lnTo>
                  <a:lnTo>
                    <a:pt x="546" y="7226"/>
                  </a:lnTo>
                  <a:lnTo>
                    <a:pt x="0" y="7251"/>
                  </a:lnTo>
                  <a:lnTo>
                    <a:pt x="0" y="7912"/>
                  </a:lnTo>
                  <a:lnTo>
                    <a:pt x="800" y="7924"/>
                  </a:lnTo>
                  <a:lnTo>
                    <a:pt x="1130" y="7797"/>
                  </a:lnTo>
                  <a:lnTo>
                    <a:pt x="1409" y="7353"/>
                  </a:lnTo>
                  <a:lnTo>
                    <a:pt x="1460" y="1689"/>
                  </a:lnTo>
                  <a:close/>
                </a:path>
                <a:path w="99060" h="70485">
                  <a:moveTo>
                    <a:pt x="1460" y="12"/>
                  </a:moveTo>
                  <a:lnTo>
                    <a:pt x="711" y="12"/>
                  </a:lnTo>
                  <a:lnTo>
                    <a:pt x="711" y="889"/>
                  </a:lnTo>
                  <a:lnTo>
                    <a:pt x="1460" y="889"/>
                  </a:lnTo>
                  <a:lnTo>
                    <a:pt x="1460" y="12"/>
                  </a:lnTo>
                  <a:close/>
                </a:path>
                <a:path w="99060" h="70485">
                  <a:moveTo>
                    <a:pt x="6464" y="65049"/>
                  </a:moveTo>
                  <a:lnTo>
                    <a:pt x="6261" y="64477"/>
                  </a:lnTo>
                  <a:lnTo>
                    <a:pt x="5943" y="64173"/>
                  </a:lnTo>
                  <a:lnTo>
                    <a:pt x="5600" y="63855"/>
                  </a:lnTo>
                  <a:lnTo>
                    <a:pt x="5600" y="65049"/>
                  </a:lnTo>
                  <a:lnTo>
                    <a:pt x="5511" y="66840"/>
                  </a:lnTo>
                  <a:lnTo>
                    <a:pt x="5219" y="67437"/>
                  </a:lnTo>
                  <a:lnTo>
                    <a:pt x="4876" y="67627"/>
                  </a:lnTo>
                  <a:lnTo>
                    <a:pt x="3924" y="67627"/>
                  </a:lnTo>
                  <a:lnTo>
                    <a:pt x="3594" y="67475"/>
                  </a:lnTo>
                  <a:lnTo>
                    <a:pt x="3175" y="66840"/>
                  </a:lnTo>
                  <a:lnTo>
                    <a:pt x="3187" y="65049"/>
                  </a:lnTo>
                  <a:lnTo>
                    <a:pt x="3594" y="64350"/>
                  </a:lnTo>
                  <a:lnTo>
                    <a:pt x="3924" y="64173"/>
                  </a:lnTo>
                  <a:lnTo>
                    <a:pt x="4902" y="64173"/>
                  </a:lnTo>
                  <a:lnTo>
                    <a:pt x="5207" y="64350"/>
                  </a:lnTo>
                  <a:lnTo>
                    <a:pt x="5308" y="64477"/>
                  </a:lnTo>
                  <a:lnTo>
                    <a:pt x="5600" y="65049"/>
                  </a:lnTo>
                  <a:lnTo>
                    <a:pt x="5600" y="63855"/>
                  </a:lnTo>
                  <a:lnTo>
                    <a:pt x="5461" y="63715"/>
                  </a:lnTo>
                  <a:lnTo>
                    <a:pt x="4978" y="63525"/>
                  </a:lnTo>
                  <a:lnTo>
                    <a:pt x="3771" y="63525"/>
                  </a:lnTo>
                  <a:lnTo>
                    <a:pt x="3251" y="63754"/>
                  </a:lnTo>
                  <a:lnTo>
                    <a:pt x="2501" y="64630"/>
                  </a:lnTo>
                  <a:lnTo>
                    <a:pt x="2362" y="65049"/>
                  </a:lnTo>
                  <a:lnTo>
                    <a:pt x="2489" y="67233"/>
                  </a:lnTo>
                  <a:lnTo>
                    <a:pt x="3213" y="68072"/>
                  </a:lnTo>
                  <a:lnTo>
                    <a:pt x="3695" y="68275"/>
                  </a:lnTo>
                  <a:lnTo>
                    <a:pt x="5041" y="68275"/>
                  </a:lnTo>
                  <a:lnTo>
                    <a:pt x="5588" y="68046"/>
                  </a:lnTo>
                  <a:lnTo>
                    <a:pt x="5892" y="67627"/>
                  </a:lnTo>
                  <a:lnTo>
                    <a:pt x="6286" y="67106"/>
                  </a:lnTo>
                  <a:lnTo>
                    <a:pt x="6362" y="66840"/>
                  </a:lnTo>
                  <a:lnTo>
                    <a:pt x="6464" y="65049"/>
                  </a:lnTo>
                  <a:close/>
                </a:path>
                <a:path w="99060" h="70485">
                  <a:moveTo>
                    <a:pt x="6464" y="49555"/>
                  </a:moveTo>
                  <a:lnTo>
                    <a:pt x="6261" y="48983"/>
                  </a:lnTo>
                  <a:lnTo>
                    <a:pt x="5943" y="48679"/>
                  </a:lnTo>
                  <a:lnTo>
                    <a:pt x="5600" y="48361"/>
                  </a:lnTo>
                  <a:lnTo>
                    <a:pt x="5600" y="49555"/>
                  </a:lnTo>
                  <a:lnTo>
                    <a:pt x="5511" y="51346"/>
                  </a:lnTo>
                  <a:lnTo>
                    <a:pt x="5219" y="51943"/>
                  </a:lnTo>
                  <a:lnTo>
                    <a:pt x="4876" y="52133"/>
                  </a:lnTo>
                  <a:lnTo>
                    <a:pt x="3924" y="52133"/>
                  </a:lnTo>
                  <a:lnTo>
                    <a:pt x="3594" y="51981"/>
                  </a:lnTo>
                  <a:lnTo>
                    <a:pt x="3175" y="51346"/>
                  </a:lnTo>
                  <a:lnTo>
                    <a:pt x="3187" y="49555"/>
                  </a:lnTo>
                  <a:lnTo>
                    <a:pt x="3594" y="48856"/>
                  </a:lnTo>
                  <a:lnTo>
                    <a:pt x="3924" y="48679"/>
                  </a:lnTo>
                  <a:lnTo>
                    <a:pt x="4902" y="48679"/>
                  </a:lnTo>
                  <a:lnTo>
                    <a:pt x="5207" y="48856"/>
                  </a:lnTo>
                  <a:lnTo>
                    <a:pt x="5308" y="48983"/>
                  </a:lnTo>
                  <a:lnTo>
                    <a:pt x="5600" y="49555"/>
                  </a:lnTo>
                  <a:lnTo>
                    <a:pt x="5600" y="48361"/>
                  </a:lnTo>
                  <a:lnTo>
                    <a:pt x="5461" y="48221"/>
                  </a:lnTo>
                  <a:lnTo>
                    <a:pt x="4978" y="48031"/>
                  </a:lnTo>
                  <a:lnTo>
                    <a:pt x="3771" y="48031"/>
                  </a:lnTo>
                  <a:lnTo>
                    <a:pt x="3251" y="48260"/>
                  </a:lnTo>
                  <a:lnTo>
                    <a:pt x="2501" y="49149"/>
                  </a:lnTo>
                  <a:lnTo>
                    <a:pt x="2362" y="49555"/>
                  </a:lnTo>
                  <a:lnTo>
                    <a:pt x="2489" y="51739"/>
                  </a:lnTo>
                  <a:lnTo>
                    <a:pt x="3213" y="52578"/>
                  </a:lnTo>
                  <a:lnTo>
                    <a:pt x="3695" y="52781"/>
                  </a:lnTo>
                  <a:lnTo>
                    <a:pt x="5041" y="52781"/>
                  </a:lnTo>
                  <a:lnTo>
                    <a:pt x="5588" y="52552"/>
                  </a:lnTo>
                  <a:lnTo>
                    <a:pt x="5892" y="52133"/>
                  </a:lnTo>
                  <a:lnTo>
                    <a:pt x="6286" y="51612"/>
                  </a:lnTo>
                  <a:lnTo>
                    <a:pt x="6362" y="51346"/>
                  </a:lnTo>
                  <a:lnTo>
                    <a:pt x="6464" y="49555"/>
                  </a:lnTo>
                  <a:close/>
                </a:path>
                <a:path w="99060" h="70485">
                  <a:moveTo>
                    <a:pt x="6464" y="34061"/>
                  </a:moveTo>
                  <a:lnTo>
                    <a:pt x="6261" y="33489"/>
                  </a:lnTo>
                  <a:lnTo>
                    <a:pt x="5943" y="33185"/>
                  </a:lnTo>
                  <a:lnTo>
                    <a:pt x="5600" y="32867"/>
                  </a:lnTo>
                  <a:lnTo>
                    <a:pt x="5600" y="34061"/>
                  </a:lnTo>
                  <a:lnTo>
                    <a:pt x="5511" y="35839"/>
                  </a:lnTo>
                  <a:lnTo>
                    <a:pt x="5219" y="36449"/>
                  </a:lnTo>
                  <a:lnTo>
                    <a:pt x="4876" y="36639"/>
                  </a:lnTo>
                  <a:lnTo>
                    <a:pt x="3924" y="36639"/>
                  </a:lnTo>
                  <a:lnTo>
                    <a:pt x="3594" y="36474"/>
                  </a:lnTo>
                  <a:lnTo>
                    <a:pt x="3175" y="35839"/>
                  </a:lnTo>
                  <a:lnTo>
                    <a:pt x="3187" y="34061"/>
                  </a:lnTo>
                  <a:lnTo>
                    <a:pt x="3594" y="33362"/>
                  </a:lnTo>
                  <a:lnTo>
                    <a:pt x="3924" y="33185"/>
                  </a:lnTo>
                  <a:lnTo>
                    <a:pt x="4902" y="33185"/>
                  </a:lnTo>
                  <a:lnTo>
                    <a:pt x="5207" y="33362"/>
                  </a:lnTo>
                  <a:lnTo>
                    <a:pt x="5308" y="33489"/>
                  </a:lnTo>
                  <a:lnTo>
                    <a:pt x="5600" y="34061"/>
                  </a:lnTo>
                  <a:lnTo>
                    <a:pt x="5600" y="32867"/>
                  </a:lnTo>
                  <a:lnTo>
                    <a:pt x="5461" y="32727"/>
                  </a:lnTo>
                  <a:lnTo>
                    <a:pt x="4978" y="32537"/>
                  </a:lnTo>
                  <a:lnTo>
                    <a:pt x="3771" y="32537"/>
                  </a:lnTo>
                  <a:lnTo>
                    <a:pt x="3251" y="32753"/>
                  </a:lnTo>
                  <a:lnTo>
                    <a:pt x="2501" y="33642"/>
                  </a:lnTo>
                  <a:lnTo>
                    <a:pt x="2362" y="34061"/>
                  </a:lnTo>
                  <a:lnTo>
                    <a:pt x="2489" y="36245"/>
                  </a:lnTo>
                  <a:lnTo>
                    <a:pt x="3213" y="37084"/>
                  </a:lnTo>
                  <a:lnTo>
                    <a:pt x="3695" y="37287"/>
                  </a:lnTo>
                  <a:lnTo>
                    <a:pt x="5041" y="37287"/>
                  </a:lnTo>
                  <a:lnTo>
                    <a:pt x="5588" y="37045"/>
                  </a:lnTo>
                  <a:lnTo>
                    <a:pt x="5892" y="36639"/>
                  </a:lnTo>
                  <a:lnTo>
                    <a:pt x="6286" y="36106"/>
                  </a:lnTo>
                  <a:lnTo>
                    <a:pt x="6362" y="35839"/>
                  </a:lnTo>
                  <a:lnTo>
                    <a:pt x="6464" y="34061"/>
                  </a:lnTo>
                  <a:close/>
                </a:path>
                <a:path w="99060" h="70485">
                  <a:moveTo>
                    <a:pt x="6464" y="18554"/>
                  </a:moveTo>
                  <a:lnTo>
                    <a:pt x="6261" y="17995"/>
                  </a:lnTo>
                  <a:lnTo>
                    <a:pt x="5943" y="17691"/>
                  </a:lnTo>
                  <a:lnTo>
                    <a:pt x="5600" y="17373"/>
                  </a:lnTo>
                  <a:lnTo>
                    <a:pt x="5600" y="18554"/>
                  </a:lnTo>
                  <a:lnTo>
                    <a:pt x="5511" y="20345"/>
                  </a:lnTo>
                  <a:lnTo>
                    <a:pt x="5219" y="20955"/>
                  </a:lnTo>
                  <a:lnTo>
                    <a:pt x="4876" y="21145"/>
                  </a:lnTo>
                  <a:lnTo>
                    <a:pt x="3924" y="21145"/>
                  </a:lnTo>
                  <a:lnTo>
                    <a:pt x="3594" y="20980"/>
                  </a:lnTo>
                  <a:lnTo>
                    <a:pt x="3175" y="20345"/>
                  </a:lnTo>
                  <a:lnTo>
                    <a:pt x="3187" y="18554"/>
                  </a:lnTo>
                  <a:lnTo>
                    <a:pt x="3594" y="17868"/>
                  </a:lnTo>
                  <a:lnTo>
                    <a:pt x="3924" y="17691"/>
                  </a:lnTo>
                  <a:lnTo>
                    <a:pt x="4902" y="17691"/>
                  </a:lnTo>
                  <a:lnTo>
                    <a:pt x="5207" y="17868"/>
                  </a:lnTo>
                  <a:lnTo>
                    <a:pt x="5308" y="17995"/>
                  </a:lnTo>
                  <a:lnTo>
                    <a:pt x="5600" y="18554"/>
                  </a:lnTo>
                  <a:lnTo>
                    <a:pt x="5600" y="17373"/>
                  </a:lnTo>
                  <a:lnTo>
                    <a:pt x="5461" y="17233"/>
                  </a:lnTo>
                  <a:lnTo>
                    <a:pt x="4978" y="17043"/>
                  </a:lnTo>
                  <a:lnTo>
                    <a:pt x="3771" y="17043"/>
                  </a:lnTo>
                  <a:lnTo>
                    <a:pt x="3251" y="17259"/>
                  </a:lnTo>
                  <a:lnTo>
                    <a:pt x="2501" y="18148"/>
                  </a:lnTo>
                  <a:lnTo>
                    <a:pt x="2362" y="18554"/>
                  </a:lnTo>
                  <a:lnTo>
                    <a:pt x="2489" y="20751"/>
                  </a:lnTo>
                  <a:lnTo>
                    <a:pt x="3213" y="21577"/>
                  </a:lnTo>
                  <a:lnTo>
                    <a:pt x="3695" y="21780"/>
                  </a:lnTo>
                  <a:lnTo>
                    <a:pt x="5041" y="21780"/>
                  </a:lnTo>
                  <a:lnTo>
                    <a:pt x="5588" y="21551"/>
                  </a:lnTo>
                  <a:lnTo>
                    <a:pt x="5892" y="21145"/>
                  </a:lnTo>
                  <a:lnTo>
                    <a:pt x="6286" y="20612"/>
                  </a:lnTo>
                  <a:lnTo>
                    <a:pt x="6362" y="20345"/>
                  </a:lnTo>
                  <a:lnTo>
                    <a:pt x="6464" y="18554"/>
                  </a:lnTo>
                  <a:close/>
                </a:path>
                <a:path w="99060" h="70485">
                  <a:moveTo>
                    <a:pt x="6464" y="3060"/>
                  </a:moveTo>
                  <a:lnTo>
                    <a:pt x="6261" y="2501"/>
                  </a:lnTo>
                  <a:lnTo>
                    <a:pt x="5943" y="2197"/>
                  </a:lnTo>
                  <a:lnTo>
                    <a:pt x="5600" y="1879"/>
                  </a:lnTo>
                  <a:lnTo>
                    <a:pt x="5600" y="3060"/>
                  </a:lnTo>
                  <a:lnTo>
                    <a:pt x="5511" y="4851"/>
                  </a:lnTo>
                  <a:lnTo>
                    <a:pt x="5219" y="5461"/>
                  </a:lnTo>
                  <a:lnTo>
                    <a:pt x="4876" y="5651"/>
                  </a:lnTo>
                  <a:lnTo>
                    <a:pt x="3924" y="5651"/>
                  </a:lnTo>
                  <a:lnTo>
                    <a:pt x="3594" y="5486"/>
                  </a:lnTo>
                  <a:lnTo>
                    <a:pt x="3175" y="4851"/>
                  </a:lnTo>
                  <a:lnTo>
                    <a:pt x="3187" y="3060"/>
                  </a:lnTo>
                  <a:lnTo>
                    <a:pt x="3594" y="2374"/>
                  </a:lnTo>
                  <a:lnTo>
                    <a:pt x="3924" y="2197"/>
                  </a:lnTo>
                  <a:lnTo>
                    <a:pt x="4902" y="2197"/>
                  </a:lnTo>
                  <a:lnTo>
                    <a:pt x="5207" y="2374"/>
                  </a:lnTo>
                  <a:lnTo>
                    <a:pt x="5308" y="2501"/>
                  </a:lnTo>
                  <a:lnTo>
                    <a:pt x="5600" y="3060"/>
                  </a:lnTo>
                  <a:lnTo>
                    <a:pt x="5600" y="1879"/>
                  </a:lnTo>
                  <a:lnTo>
                    <a:pt x="5461" y="1739"/>
                  </a:lnTo>
                  <a:lnTo>
                    <a:pt x="4978" y="1549"/>
                  </a:lnTo>
                  <a:lnTo>
                    <a:pt x="3771" y="1549"/>
                  </a:lnTo>
                  <a:lnTo>
                    <a:pt x="3251" y="1765"/>
                  </a:lnTo>
                  <a:lnTo>
                    <a:pt x="2501" y="2654"/>
                  </a:lnTo>
                  <a:lnTo>
                    <a:pt x="2362" y="3060"/>
                  </a:lnTo>
                  <a:lnTo>
                    <a:pt x="2489" y="5257"/>
                  </a:lnTo>
                  <a:lnTo>
                    <a:pt x="3213" y="6083"/>
                  </a:lnTo>
                  <a:lnTo>
                    <a:pt x="3695" y="6286"/>
                  </a:lnTo>
                  <a:lnTo>
                    <a:pt x="5041" y="6286"/>
                  </a:lnTo>
                  <a:lnTo>
                    <a:pt x="5588" y="6057"/>
                  </a:lnTo>
                  <a:lnTo>
                    <a:pt x="5892" y="5651"/>
                  </a:lnTo>
                  <a:lnTo>
                    <a:pt x="6286" y="5118"/>
                  </a:lnTo>
                  <a:lnTo>
                    <a:pt x="6362" y="4851"/>
                  </a:lnTo>
                  <a:lnTo>
                    <a:pt x="6464" y="3060"/>
                  </a:lnTo>
                  <a:close/>
                </a:path>
                <a:path w="99060" h="70485">
                  <a:moveTo>
                    <a:pt x="11150" y="64833"/>
                  </a:moveTo>
                  <a:lnTo>
                    <a:pt x="11049" y="64490"/>
                  </a:lnTo>
                  <a:lnTo>
                    <a:pt x="10782" y="64211"/>
                  </a:lnTo>
                  <a:lnTo>
                    <a:pt x="10363" y="63754"/>
                  </a:lnTo>
                  <a:lnTo>
                    <a:pt x="10363" y="65049"/>
                  </a:lnTo>
                  <a:lnTo>
                    <a:pt x="10350" y="66789"/>
                  </a:lnTo>
                  <a:lnTo>
                    <a:pt x="9944" y="67424"/>
                  </a:lnTo>
                  <a:lnTo>
                    <a:pt x="9639" y="67589"/>
                  </a:lnTo>
                  <a:lnTo>
                    <a:pt x="8699" y="67589"/>
                  </a:lnTo>
                  <a:lnTo>
                    <a:pt x="8331" y="67348"/>
                  </a:lnTo>
                  <a:lnTo>
                    <a:pt x="8102" y="66789"/>
                  </a:lnTo>
                  <a:lnTo>
                    <a:pt x="8039" y="65049"/>
                  </a:lnTo>
                  <a:lnTo>
                    <a:pt x="8102" y="64833"/>
                  </a:lnTo>
                  <a:lnTo>
                    <a:pt x="8623" y="64325"/>
                  </a:lnTo>
                  <a:lnTo>
                    <a:pt x="8915" y="64211"/>
                  </a:lnTo>
                  <a:lnTo>
                    <a:pt x="9652" y="64211"/>
                  </a:lnTo>
                  <a:lnTo>
                    <a:pt x="9944" y="64363"/>
                  </a:lnTo>
                  <a:lnTo>
                    <a:pt x="10261" y="64833"/>
                  </a:lnTo>
                  <a:lnTo>
                    <a:pt x="10363" y="65049"/>
                  </a:lnTo>
                  <a:lnTo>
                    <a:pt x="10363" y="63754"/>
                  </a:lnTo>
                  <a:lnTo>
                    <a:pt x="9906" y="63538"/>
                  </a:lnTo>
                  <a:lnTo>
                    <a:pt x="9080" y="63538"/>
                  </a:lnTo>
                  <a:lnTo>
                    <a:pt x="8839" y="63588"/>
                  </a:lnTo>
                  <a:lnTo>
                    <a:pt x="8382" y="63817"/>
                  </a:lnTo>
                  <a:lnTo>
                    <a:pt x="8178" y="63982"/>
                  </a:lnTo>
                  <a:lnTo>
                    <a:pt x="8013" y="64185"/>
                  </a:lnTo>
                  <a:lnTo>
                    <a:pt x="8013" y="61976"/>
                  </a:lnTo>
                  <a:lnTo>
                    <a:pt x="7289" y="61976"/>
                  </a:lnTo>
                  <a:lnTo>
                    <a:pt x="7289" y="68110"/>
                  </a:lnTo>
                  <a:lnTo>
                    <a:pt x="7975" y="68110"/>
                  </a:lnTo>
                  <a:lnTo>
                    <a:pt x="7975" y="67538"/>
                  </a:lnTo>
                  <a:lnTo>
                    <a:pt x="8140" y="67754"/>
                  </a:lnTo>
                  <a:lnTo>
                    <a:pt x="8293" y="67906"/>
                  </a:lnTo>
                  <a:lnTo>
                    <a:pt x="8661" y="68173"/>
                  </a:lnTo>
                  <a:lnTo>
                    <a:pt x="8940" y="68249"/>
                  </a:lnTo>
                  <a:lnTo>
                    <a:pt x="9893" y="68249"/>
                  </a:lnTo>
                  <a:lnTo>
                    <a:pt x="10363" y="68021"/>
                  </a:lnTo>
                  <a:lnTo>
                    <a:pt x="10668" y="67589"/>
                  </a:lnTo>
                  <a:lnTo>
                    <a:pt x="11023" y="67106"/>
                  </a:lnTo>
                  <a:lnTo>
                    <a:pt x="11150" y="64833"/>
                  </a:lnTo>
                  <a:close/>
                </a:path>
                <a:path w="99060" h="70485">
                  <a:moveTo>
                    <a:pt x="11150" y="49352"/>
                  </a:moveTo>
                  <a:lnTo>
                    <a:pt x="11049" y="48996"/>
                  </a:lnTo>
                  <a:lnTo>
                    <a:pt x="10782" y="48717"/>
                  </a:lnTo>
                  <a:lnTo>
                    <a:pt x="10363" y="48260"/>
                  </a:lnTo>
                  <a:lnTo>
                    <a:pt x="10363" y="49555"/>
                  </a:lnTo>
                  <a:lnTo>
                    <a:pt x="10350" y="51295"/>
                  </a:lnTo>
                  <a:lnTo>
                    <a:pt x="9944" y="51930"/>
                  </a:lnTo>
                  <a:lnTo>
                    <a:pt x="9639" y="52095"/>
                  </a:lnTo>
                  <a:lnTo>
                    <a:pt x="8699" y="52095"/>
                  </a:lnTo>
                  <a:lnTo>
                    <a:pt x="8331" y="51854"/>
                  </a:lnTo>
                  <a:lnTo>
                    <a:pt x="8102" y="51295"/>
                  </a:lnTo>
                  <a:lnTo>
                    <a:pt x="8039" y="49555"/>
                  </a:lnTo>
                  <a:lnTo>
                    <a:pt x="8102" y="49352"/>
                  </a:lnTo>
                  <a:lnTo>
                    <a:pt x="8623" y="48844"/>
                  </a:lnTo>
                  <a:lnTo>
                    <a:pt x="8915" y="48717"/>
                  </a:lnTo>
                  <a:lnTo>
                    <a:pt x="9652" y="48717"/>
                  </a:lnTo>
                  <a:lnTo>
                    <a:pt x="9944" y="48869"/>
                  </a:lnTo>
                  <a:lnTo>
                    <a:pt x="10261" y="49352"/>
                  </a:lnTo>
                  <a:lnTo>
                    <a:pt x="10363" y="49555"/>
                  </a:lnTo>
                  <a:lnTo>
                    <a:pt x="10363" y="48260"/>
                  </a:lnTo>
                  <a:lnTo>
                    <a:pt x="9906" y="48044"/>
                  </a:lnTo>
                  <a:lnTo>
                    <a:pt x="9080" y="48044"/>
                  </a:lnTo>
                  <a:lnTo>
                    <a:pt x="8839" y="48107"/>
                  </a:lnTo>
                  <a:lnTo>
                    <a:pt x="8382" y="48323"/>
                  </a:lnTo>
                  <a:lnTo>
                    <a:pt x="8178" y="48488"/>
                  </a:lnTo>
                  <a:lnTo>
                    <a:pt x="8013" y="48704"/>
                  </a:lnTo>
                  <a:lnTo>
                    <a:pt x="8013" y="46482"/>
                  </a:lnTo>
                  <a:lnTo>
                    <a:pt x="7289" y="46482"/>
                  </a:lnTo>
                  <a:lnTo>
                    <a:pt x="7289" y="52616"/>
                  </a:lnTo>
                  <a:lnTo>
                    <a:pt x="7975" y="52616"/>
                  </a:lnTo>
                  <a:lnTo>
                    <a:pt x="7975" y="52044"/>
                  </a:lnTo>
                  <a:lnTo>
                    <a:pt x="8140" y="52260"/>
                  </a:lnTo>
                  <a:lnTo>
                    <a:pt x="8293" y="52412"/>
                  </a:lnTo>
                  <a:lnTo>
                    <a:pt x="8661" y="52679"/>
                  </a:lnTo>
                  <a:lnTo>
                    <a:pt x="8940" y="52768"/>
                  </a:lnTo>
                  <a:lnTo>
                    <a:pt x="9893" y="52768"/>
                  </a:lnTo>
                  <a:lnTo>
                    <a:pt x="10363" y="52527"/>
                  </a:lnTo>
                  <a:lnTo>
                    <a:pt x="10668" y="52095"/>
                  </a:lnTo>
                  <a:lnTo>
                    <a:pt x="11023" y="51612"/>
                  </a:lnTo>
                  <a:lnTo>
                    <a:pt x="11150" y="49352"/>
                  </a:lnTo>
                  <a:close/>
                </a:path>
                <a:path w="99060" h="70485">
                  <a:moveTo>
                    <a:pt x="11150" y="33845"/>
                  </a:moveTo>
                  <a:lnTo>
                    <a:pt x="11049" y="33502"/>
                  </a:lnTo>
                  <a:lnTo>
                    <a:pt x="10782" y="33223"/>
                  </a:lnTo>
                  <a:lnTo>
                    <a:pt x="10363" y="32766"/>
                  </a:lnTo>
                  <a:lnTo>
                    <a:pt x="10363" y="34061"/>
                  </a:lnTo>
                  <a:lnTo>
                    <a:pt x="10350" y="35801"/>
                  </a:lnTo>
                  <a:lnTo>
                    <a:pt x="9944" y="36436"/>
                  </a:lnTo>
                  <a:lnTo>
                    <a:pt x="9639" y="36601"/>
                  </a:lnTo>
                  <a:lnTo>
                    <a:pt x="8699" y="36601"/>
                  </a:lnTo>
                  <a:lnTo>
                    <a:pt x="8331" y="36360"/>
                  </a:lnTo>
                  <a:lnTo>
                    <a:pt x="8102" y="35801"/>
                  </a:lnTo>
                  <a:lnTo>
                    <a:pt x="8039" y="34061"/>
                  </a:lnTo>
                  <a:lnTo>
                    <a:pt x="8102" y="33845"/>
                  </a:lnTo>
                  <a:lnTo>
                    <a:pt x="8623" y="33337"/>
                  </a:lnTo>
                  <a:lnTo>
                    <a:pt x="8915" y="33223"/>
                  </a:lnTo>
                  <a:lnTo>
                    <a:pt x="9652" y="33223"/>
                  </a:lnTo>
                  <a:lnTo>
                    <a:pt x="9944" y="33375"/>
                  </a:lnTo>
                  <a:lnTo>
                    <a:pt x="10261" y="33845"/>
                  </a:lnTo>
                  <a:lnTo>
                    <a:pt x="10363" y="34061"/>
                  </a:lnTo>
                  <a:lnTo>
                    <a:pt x="10363" y="32766"/>
                  </a:lnTo>
                  <a:lnTo>
                    <a:pt x="9906" y="32550"/>
                  </a:lnTo>
                  <a:lnTo>
                    <a:pt x="9080" y="32550"/>
                  </a:lnTo>
                  <a:lnTo>
                    <a:pt x="8839" y="32600"/>
                  </a:lnTo>
                  <a:lnTo>
                    <a:pt x="8382" y="32829"/>
                  </a:lnTo>
                  <a:lnTo>
                    <a:pt x="8178" y="32994"/>
                  </a:lnTo>
                  <a:lnTo>
                    <a:pt x="8013" y="33197"/>
                  </a:lnTo>
                  <a:lnTo>
                    <a:pt x="8013" y="30988"/>
                  </a:lnTo>
                  <a:lnTo>
                    <a:pt x="7289" y="30988"/>
                  </a:lnTo>
                  <a:lnTo>
                    <a:pt x="7289" y="37122"/>
                  </a:lnTo>
                  <a:lnTo>
                    <a:pt x="7975" y="37122"/>
                  </a:lnTo>
                  <a:lnTo>
                    <a:pt x="7975" y="36550"/>
                  </a:lnTo>
                  <a:lnTo>
                    <a:pt x="8140" y="36766"/>
                  </a:lnTo>
                  <a:lnTo>
                    <a:pt x="8293" y="36918"/>
                  </a:lnTo>
                  <a:lnTo>
                    <a:pt x="8661" y="37185"/>
                  </a:lnTo>
                  <a:lnTo>
                    <a:pt x="8940" y="37261"/>
                  </a:lnTo>
                  <a:lnTo>
                    <a:pt x="9893" y="37261"/>
                  </a:lnTo>
                  <a:lnTo>
                    <a:pt x="10363" y="37033"/>
                  </a:lnTo>
                  <a:lnTo>
                    <a:pt x="10668" y="36601"/>
                  </a:lnTo>
                  <a:lnTo>
                    <a:pt x="11023" y="36118"/>
                  </a:lnTo>
                  <a:lnTo>
                    <a:pt x="11150" y="33845"/>
                  </a:lnTo>
                  <a:close/>
                </a:path>
                <a:path w="99060" h="70485">
                  <a:moveTo>
                    <a:pt x="11150" y="18351"/>
                  </a:moveTo>
                  <a:lnTo>
                    <a:pt x="11049" y="18008"/>
                  </a:lnTo>
                  <a:lnTo>
                    <a:pt x="10782" y="17716"/>
                  </a:lnTo>
                  <a:lnTo>
                    <a:pt x="10363" y="17272"/>
                  </a:lnTo>
                  <a:lnTo>
                    <a:pt x="10363" y="18567"/>
                  </a:lnTo>
                  <a:lnTo>
                    <a:pt x="10350" y="20294"/>
                  </a:lnTo>
                  <a:lnTo>
                    <a:pt x="9944" y="20942"/>
                  </a:lnTo>
                  <a:lnTo>
                    <a:pt x="9639" y="21107"/>
                  </a:lnTo>
                  <a:lnTo>
                    <a:pt x="8699" y="21107"/>
                  </a:lnTo>
                  <a:lnTo>
                    <a:pt x="8331" y="20866"/>
                  </a:lnTo>
                  <a:lnTo>
                    <a:pt x="8102" y="20294"/>
                  </a:lnTo>
                  <a:lnTo>
                    <a:pt x="8039" y="18567"/>
                  </a:lnTo>
                  <a:lnTo>
                    <a:pt x="8102" y="18351"/>
                  </a:lnTo>
                  <a:lnTo>
                    <a:pt x="8623" y="17843"/>
                  </a:lnTo>
                  <a:lnTo>
                    <a:pt x="8915" y="17716"/>
                  </a:lnTo>
                  <a:lnTo>
                    <a:pt x="9652" y="17716"/>
                  </a:lnTo>
                  <a:lnTo>
                    <a:pt x="9944" y="17881"/>
                  </a:lnTo>
                  <a:lnTo>
                    <a:pt x="10261" y="18351"/>
                  </a:lnTo>
                  <a:lnTo>
                    <a:pt x="10363" y="18567"/>
                  </a:lnTo>
                  <a:lnTo>
                    <a:pt x="10363" y="17272"/>
                  </a:lnTo>
                  <a:lnTo>
                    <a:pt x="9906" y="17043"/>
                  </a:lnTo>
                  <a:lnTo>
                    <a:pt x="9080" y="17043"/>
                  </a:lnTo>
                  <a:lnTo>
                    <a:pt x="8839" y="17106"/>
                  </a:lnTo>
                  <a:lnTo>
                    <a:pt x="8382" y="17335"/>
                  </a:lnTo>
                  <a:lnTo>
                    <a:pt x="8178" y="17487"/>
                  </a:lnTo>
                  <a:lnTo>
                    <a:pt x="8013" y="17703"/>
                  </a:lnTo>
                  <a:lnTo>
                    <a:pt x="8013" y="15494"/>
                  </a:lnTo>
                  <a:lnTo>
                    <a:pt x="7289" y="15494"/>
                  </a:lnTo>
                  <a:lnTo>
                    <a:pt x="7289" y="21628"/>
                  </a:lnTo>
                  <a:lnTo>
                    <a:pt x="7975" y="21628"/>
                  </a:lnTo>
                  <a:lnTo>
                    <a:pt x="7975" y="21056"/>
                  </a:lnTo>
                  <a:lnTo>
                    <a:pt x="8140" y="21259"/>
                  </a:lnTo>
                  <a:lnTo>
                    <a:pt x="8293" y="21424"/>
                  </a:lnTo>
                  <a:lnTo>
                    <a:pt x="8661" y="21678"/>
                  </a:lnTo>
                  <a:lnTo>
                    <a:pt x="8940" y="21767"/>
                  </a:lnTo>
                  <a:lnTo>
                    <a:pt x="9893" y="21767"/>
                  </a:lnTo>
                  <a:lnTo>
                    <a:pt x="10363" y="21526"/>
                  </a:lnTo>
                  <a:lnTo>
                    <a:pt x="10668" y="21107"/>
                  </a:lnTo>
                  <a:lnTo>
                    <a:pt x="11023" y="20624"/>
                  </a:lnTo>
                  <a:lnTo>
                    <a:pt x="11150" y="18351"/>
                  </a:lnTo>
                  <a:close/>
                </a:path>
                <a:path w="99060" h="70485">
                  <a:moveTo>
                    <a:pt x="11150" y="2857"/>
                  </a:moveTo>
                  <a:lnTo>
                    <a:pt x="11049" y="2514"/>
                  </a:lnTo>
                  <a:lnTo>
                    <a:pt x="10782" y="2235"/>
                  </a:lnTo>
                  <a:lnTo>
                    <a:pt x="10363" y="1778"/>
                  </a:lnTo>
                  <a:lnTo>
                    <a:pt x="10363" y="3073"/>
                  </a:lnTo>
                  <a:lnTo>
                    <a:pt x="10350" y="4813"/>
                  </a:lnTo>
                  <a:lnTo>
                    <a:pt x="9944" y="5448"/>
                  </a:lnTo>
                  <a:lnTo>
                    <a:pt x="9639" y="5613"/>
                  </a:lnTo>
                  <a:lnTo>
                    <a:pt x="8699" y="5613"/>
                  </a:lnTo>
                  <a:lnTo>
                    <a:pt x="8331" y="5372"/>
                  </a:lnTo>
                  <a:lnTo>
                    <a:pt x="8102" y="4813"/>
                  </a:lnTo>
                  <a:lnTo>
                    <a:pt x="8039" y="3073"/>
                  </a:lnTo>
                  <a:lnTo>
                    <a:pt x="8102" y="2857"/>
                  </a:lnTo>
                  <a:lnTo>
                    <a:pt x="8623" y="2349"/>
                  </a:lnTo>
                  <a:lnTo>
                    <a:pt x="8915" y="2235"/>
                  </a:lnTo>
                  <a:lnTo>
                    <a:pt x="9652" y="2235"/>
                  </a:lnTo>
                  <a:lnTo>
                    <a:pt x="9944" y="2387"/>
                  </a:lnTo>
                  <a:lnTo>
                    <a:pt x="10261" y="2857"/>
                  </a:lnTo>
                  <a:lnTo>
                    <a:pt x="10363" y="3073"/>
                  </a:lnTo>
                  <a:lnTo>
                    <a:pt x="10363" y="1778"/>
                  </a:lnTo>
                  <a:lnTo>
                    <a:pt x="9906" y="1562"/>
                  </a:lnTo>
                  <a:lnTo>
                    <a:pt x="9080" y="1562"/>
                  </a:lnTo>
                  <a:lnTo>
                    <a:pt x="8839" y="1612"/>
                  </a:lnTo>
                  <a:lnTo>
                    <a:pt x="8382" y="1841"/>
                  </a:lnTo>
                  <a:lnTo>
                    <a:pt x="8178" y="1993"/>
                  </a:lnTo>
                  <a:lnTo>
                    <a:pt x="8013" y="2209"/>
                  </a:lnTo>
                  <a:lnTo>
                    <a:pt x="8013" y="0"/>
                  </a:lnTo>
                  <a:lnTo>
                    <a:pt x="7289" y="0"/>
                  </a:lnTo>
                  <a:lnTo>
                    <a:pt x="7289" y="6134"/>
                  </a:lnTo>
                  <a:lnTo>
                    <a:pt x="7975" y="6134"/>
                  </a:lnTo>
                  <a:lnTo>
                    <a:pt x="7975" y="5562"/>
                  </a:lnTo>
                  <a:lnTo>
                    <a:pt x="8140" y="5778"/>
                  </a:lnTo>
                  <a:lnTo>
                    <a:pt x="8293" y="5930"/>
                  </a:lnTo>
                  <a:lnTo>
                    <a:pt x="8661" y="6184"/>
                  </a:lnTo>
                  <a:lnTo>
                    <a:pt x="8940" y="6273"/>
                  </a:lnTo>
                  <a:lnTo>
                    <a:pt x="9893" y="6273"/>
                  </a:lnTo>
                  <a:lnTo>
                    <a:pt x="10363" y="6045"/>
                  </a:lnTo>
                  <a:lnTo>
                    <a:pt x="10668" y="5613"/>
                  </a:lnTo>
                  <a:lnTo>
                    <a:pt x="11023" y="5130"/>
                  </a:lnTo>
                  <a:lnTo>
                    <a:pt x="11150" y="2857"/>
                  </a:lnTo>
                  <a:close/>
                </a:path>
                <a:path w="99060" h="70485">
                  <a:moveTo>
                    <a:pt x="16281" y="68757"/>
                  </a:moveTo>
                  <a:lnTo>
                    <a:pt x="11544" y="68757"/>
                  </a:lnTo>
                  <a:lnTo>
                    <a:pt x="11544" y="69176"/>
                  </a:lnTo>
                  <a:lnTo>
                    <a:pt x="16281" y="69176"/>
                  </a:lnTo>
                  <a:lnTo>
                    <a:pt x="16281" y="68757"/>
                  </a:lnTo>
                  <a:close/>
                </a:path>
                <a:path w="99060" h="70485">
                  <a:moveTo>
                    <a:pt x="16281" y="53263"/>
                  </a:moveTo>
                  <a:lnTo>
                    <a:pt x="11544" y="53263"/>
                  </a:lnTo>
                  <a:lnTo>
                    <a:pt x="11544" y="53682"/>
                  </a:lnTo>
                  <a:lnTo>
                    <a:pt x="16281" y="53682"/>
                  </a:lnTo>
                  <a:lnTo>
                    <a:pt x="16281" y="53263"/>
                  </a:lnTo>
                  <a:close/>
                </a:path>
                <a:path w="99060" h="70485">
                  <a:moveTo>
                    <a:pt x="16281" y="37769"/>
                  </a:moveTo>
                  <a:lnTo>
                    <a:pt x="11544" y="37769"/>
                  </a:lnTo>
                  <a:lnTo>
                    <a:pt x="11544" y="38188"/>
                  </a:lnTo>
                  <a:lnTo>
                    <a:pt x="16281" y="38188"/>
                  </a:lnTo>
                  <a:lnTo>
                    <a:pt x="16281" y="37769"/>
                  </a:lnTo>
                  <a:close/>
                </a:path>
                <a:path w="99060" h="70485">
                  <a:moveTo>
                    <a:pt x="16281" y="22275"/>
                  </a:moveTo>
                  <a:lnTo>
                    <a:pt x="11544" y="22275"/>
                  </a:lnTo>
                  <a:lnTo>
                    <a:pt x="11544" y="22694"/>
                  </a:lnTo>
                  <a:lnTo>
                    <a:pt x="16281" y="22694"/>
                  </a:lnTo>
                  <a:lnTo>
                    <a:pt x="16281" y="22275"/>
                  </a:lnTo>
                  <a:close/>
                </a:path>
                <a:path w="99060" h="70485">
                  <a:moveTo>
                    <a:pt x="16281" y="6781"/>
                  </a:moveTo>
                  <a:lnTo>
                    <a:pt x="11544" y="6781"/>
                  </a:lnTo>
                  <a:lnTo>
                    <a:pt x="11544" y="7200"/>
                  </a:lnTo>
                  <a:lnTo>
                    <a:pt x="16281" y="7200"/>
                  </a:lnTo>
                  <a:lnTo>
                    <a:pt x="16281" y="6781"/>
                  </a:lnTo>
                  <a:close/>
                </a:path>
                <a:path w="99060" h="70485">
                  <a:moveTo>
                    <a:pt x="17589" y="1689"/>
                  </a:moveTo>
                  <a:lnTo>
                    <a:pt x="16827" y="1689"/>
                  </a:lnTo>
                  <a:lnTo>
                    <a:pt x="16827" y="6134"/>
                  </a:lnTo>
                  <a:lnTo>
                    <a:pt x="17589" y="6134"/>
                  </a:lnTo>
                  <a:lnTo>
                    <a:pt x="17589" y="1689"/>
                  </a:lnTo>
                  <a:close/>
                </a:path>
                <a:path w="99060" h="70485">
                  <a:moveTo>
                    <a:pt x="17589" y="12"/>
                  </a:moveTo>
                  <a:lnTo>
                    <a:pt x="16827" y="12"/>
                  </a:lnTo>
                  <a:lnTo>
                    <a:pt x="16827" y="863"/>
                  </a:lnTo>
                  <a:lnTo>
                    <a:pt x="17589" y="863"/>
                  </a:lnTo>
                  <a:lnTo>
                    <a:pt x="17589" y="12"/>
                  </a:lnTo>
                  <a:close/>
                </a:path>
                <a:path w="99060" h="70485">
                  <a:moveTo>
                    <a:pt x="18453" y="63652"/>
                  </a:moveTo>
                  <a:lnTo>
                    <a:pt x="17741" y="63652"/>
                  </a:lnTo>
                  <a:lnTo>
                    <a:pt x="17741" y="62407"/>
                  </a:lnTo>
                  <a:lnTo>
                    <a:pt x="16979" y="62407"/>
                  </a:lnTo>
                  <a:lnTo>
                    <a:pt x="16979" y="63652"/>
                  </a:lnTo>
                  <a:lnTo>
                    <a:pt x="16370" y="63652"/>
                  </a:lnTo>
                  <a:lnTo>
                    <a:pt x="16370" y="64262"/>
                  </a:lnTo>
                  <a:lnTo>
                    <a:pt x="16979" y="64262"/>
                  </a:lnTo>
                  <a:lnTo>
                    <a:pt x="16979" y="67500"/>
                  </a:lnTo>
                  <a:lnTo>
                    <a:pt x="17043" y="67729"/>
                  </a:lnTo>
                  <a:lnTo>
                    <a:pt x="17284" y="68084"/>
                  </a:lnTo>
                  <a:lnTo>
                    <a:pt x="17526" y="68173"/>
                  </a:lnTo>
                  <a:lnTo>
                    <a:pt x="17983" y="68173"/>
                  </a:lnTo>
                  <a:lnTo>
                    <a:pt x="18364" y="68135"/>
                  </a:lnTo>
                  <a:lnTo>
                    <a:pt x="18453" y="67513"/>
                  </a:lnTo>
                  <a:lnTo>
                    <a:pt x="18046" y="67538"/>
                  </a:lnTo>
                  <a:lnTo>
                    <a:pt x="17792" y="67437"/>
                  </a:lnTo>
                  <a:lnTo>
                    <a:pt x="17741" y="64262"/>
                  </a:lnTo>
                  <a:lnTo>
                    <a:pt x="18453" y="64262"/>
                  </a:lnTo>
                  <a:lnTo>
                    <a:pt x="18453" y="63652"/>
                  </a:lnTo>
                  <a:close/>
                </a:path>
                <a:path w="99060" h="70485">
                  <a:moveTo>
                    <a:pt x="18453" y="48158"/>
                  </a:moveTo>
                  <a:lnTo>
                    <a:pt x="17741" y="48158"/>
                  </a:lnTo>
                  <a:lnTo>
                    <a:pt x="17741" y="46913"/>
                  </a:lnTo>
                  <a:lnTo>
                    <a:pt x="16979" y="46913"/>
                  </a:lnTo>
                  <a:lnTo>
                    <a:pt x="16979" y="48158"/>
                  </a:lnTo>
                  <a:lnTo>
                    <a:pt x="16370" y="48158"/>
                  </a:lnTo>
                  <a:lnTo>
                    <a:pt x="16370" y="48780"/>
                  </a:lnTo>
                  <a:lnTo>
                    <a:pt x="16979" y="48780"/>
                  </a:lnTo>
                  <a:lnTo>
                    <a:pt x="16979" y="52006"/>
                  </a:lnTo>
                  <a:lnTo>
                    <a:pt x="17043" y="52235"/>
                  </a:lnTo>
                  <a:lnTo>
                    <a:pt x="17284" y="52590"/>
                  </a:lnTo>
                  <a:lnTo>
                    <a:pt x="17526" y="52692"/>
                  </a:lnTo>
                  <a:lnTo>
                    <a:pt x="17983" y="52692"/>
                  </a:lnTo>
                  <a:lnTo>
                    <a:pt x="18364" y="52641"/>
                  </a:lnTo>
                  <a:lnTo>
                    <a:pt x="18453" y="52031"/>
                  </a:lnTo>
                  <a:lnTo>
                    <a:pt x="18046" y="52044"/>
                  </a:lnTo>
                  <a:lnTo>
                    <a:pt x="17792" y="51943"/>
                  </a:lnTo>
                  <a:lnTo>
                    <a:pt x="17741" y="48780"/>
                  </a:lnTo>
                  <a:lnTo>
                    <a:pt x="18453" y="48780"/>
                  </a:lnTo>
                  <a:lnTo>
                    <a:pt x="18453" y="48158"/>
                  </a:lnTo>
                  <a:close/>
                </a:path>
                <a:path w="99060" h="70485">
                  <a:moveTo>
                    <a:pt x="19964" y="48183"/>
                  </a:moveTo>
                  <a:lnTo>
                    <a:pt x="19202" y="48183"/>
                  </a:lnTo>
                  <a:lnTo>
                    <a:pt x="19202" y="52616"/>
                  </a:lnTo>
                  <a:lnTo>
                    <a:pt x="19964" y="52616"/>
                  </a:lnTo>
                  <a:lnTo>
                    <a:pt x="19964" y="48183"/>
                  </a:lnTo>
                  <a:close/>
                </a:path>
                <a:path w="99060" h="70485">
                  <a:moveTo>
                    <a:pt x="19964" y="46507"/>
                  </a:moveTo>
                  <a:lnTo>
                    <a:pt x="19202" y="46507"/>
                  </a:lnTo>
                  <a:lnTo>
                    <a:pt x="19202" y="47358"/>
                  </a:lnTo>
                  <a:lnTo>
                    <a:pt x="19964" y="47358"/>
                  </a:lnTo>
                  <a:lnTo>
                    <a:pt x="19964" y="46507"/>
                  </a:lnTo>
                  <a:close/>
                </a:path>
                <a:path w="99060" h="70485">
                  <a:moveTo>
                    <a:pt x="20345" y="18669"/>
                  </a:moveTo>
                  <a:lnTo>
                    <a:pt x="20281" y="18072"/>
                  </a:lnTo>
                  <a:lnTo>
                    <a:pt x="20091" y="17640"/>
                  </a:lnTo>
                  <a:lnTo>
                    <a:pt x="19773" y="17411"/>
                  </a:lnTo>
                  <a:lnTo>
                    <a:pt x="19456" y="17157"/>
                  </a:lnTo>
                  <a:lnTo>
                    <a:pt x="19050" y="17043"/>
                  </a:lnTo>
                  <a:lnTo>
                    <a:pt x="17957" y="17043"/>
                  </a:lnTo>
                  <a:lnTo>
                    <a:pt x="17475" y="17259"/>
                  </a:lnTo>
                  <a:lnTo>
                    <a:pt x="16713" y="18122"/>
                  </a:lnTo>
                  <a:lnTo>
                    <a:pt x="16522" y="18732"/>
                  </a:lnTo>
                  <a:lnTo>
                    <a:pt x="16522" y="20154"/>
                  </a:lnTo>
                  <a:lnTo>
                    <a:pt x="16700" y="20688"/>
                  </a:lnTo>
                  <a:lnTo>
                    <a:pt x="17386" y="21539"/>
                  </a:lnTo>
                  <a:lnTo>
                    <a:pt x="17856" y="21755"/>
                  </a:lnTo>
                  <a:lnTo>
                    <a:pt x="18961" y="21755"/>
                  </a:lnTo>
                  <a:lnTo>
                    <a:pt x="19392" y="21615"/>
                  </a:lnTo>
                  <a:lnTo>
                    <a:pt x="20053" y="21069"/>
                  </a:lnTo>
                  <a:lnTo>
                    <a:pt x="20256" y="20637"/>
                  </a:lnTo>
                  <a:lnTo>
                    <a:pt x="20345" y="20053"/>
                  </a:lnTo>
                  <a:lnTo>
                    <a:pt x="19608" y="20053"/>
                  </a:lnTo>
                  <a:lnTo>
                    <a:pt x="19545" y="20370"/>
                  </a:lnTo>
                  <a:lnTo>
                    <a:pt x="19418" y="20637"/>
                  </a:lnTo>
                  <a:lnTo>
                    <a:pt x="19050" y="21018"/>
                  </a:lnTo>
                  <a:lnTo>
                    <a:pt x="18808" y="21107"/>
                  </a:lnTo>
                  <a:lnTo>
                    <a:pt x="18097" y="21107"/>
                  </a:lnTo>
                  <a:lnTo>
                    <a:pt x="17792" y="20955"/>
                  </a:lnTo>
                  <a:lnTo>
                    <a:pt x="17411" y="20345"/>
                  </a:lnTo>
                  <a:lnTo>
                    <a:pt x="17322" y="19977"/>
                  </a:lnTo>
                  <a:lnTo>
                    <a:pt x="17322" y="19088"/>
                  </a:lnTo>
                  <a:lnTo>
                    <a:pt x="17386" y="18707"/>
                  </a:lnTo>
                  <a:lnTo>
                    <a:pt x="17729" y="17945"/>
                  </a:lnTo>
                  <a:lnTo>
                    <a:pt x="18072" y="17703"/>
                  </a:lnTo>
                  <a:lnTo>
                    <a:pt x="18897" y="17703"/>
                  </a:lnTo>
                  <a:lnTo>
                    <a:pt x="19151" y="17805"/>
                  </a:lnTo>
                  <a:lnTo>
                    <a:pt x="19469" y="18161"/>
                  </a:lnTo>
                  <a:lnTo>
                    <a:pt x="19570" y="18389"/>
                  </a:lnTo>
                  <a:lnTo>
                    <a:pt x="19608" y="18669"/>
                  </a:lnTo>
                  <a:lnTo>
                    <a:pt x="20345" y="18669"/>
                  </a:lnTo>
                  <a:close/>
                </a:path>
                <a:path w="99060" h="70485">
                  <a:moveTo>
                    <a:pt x="20459" y="33807"/>
                  </a:moveTo>
                  <a:lnTo>
                    <a:pt x="20396" y="33464"/>
                  </a:lnTo>
                  <a:lnTo>
                    <a:pt x="20066" y="32791"/>
                  </a:lnTo>
                  <a:lnTo>
                    <a:pt x="19634" y="32562"/>
                  </a:lnTo>
                  <a:lnTo>
                    <a:pt x="18707" y="32562"/>
                  </a:lnTo>
                  <a:lnTo>
                    <a:pt x="18453" y="32626"/>
                  </a:lnTo>
                  <a:lnTo>
                    <a:pt x="17983" y="32854"/>
                  </a:lnTo>
                  <a:lnTo>
                    <a:pt x="17754" y="33032"/>
                  </a:lnTo>
                  <a:lnTo>
                    <a:pt x="17538" y="33299"/>
                  </a:lnTo>
                  <a:lnTo>
                    <a:pt x="17538" y="32664"/>
                  </a:lnTo>
                  <a:lnTo>
                    <a:pt x="16827" y="32664"/>
                  </a:lnTo>
                  <a:lnTo>
                    <a:pt x="16827" y="37122"/>
                  </a:lnTo>
                  <a:lnTo>
                    <a:pt x="17576" y="37122"/>
                  </a:lnTo>
                  <a:lnTo>
                    <a:pt x="17576" y="34493"/>
                  </a:lnTo>
                  <a:lnTo>
                    <a:pt x="17602" y="34264"/>
                  </a:lnTo>
                  <a:lnTo>
                    <a:pt x="18681" y="33235"/>
                  </a:lnTo>
                  <a:lnTo>
                    <a:pt x="19202" y="33235"/>
                  </a:lnTo>
                  <a:lnTo>
                    <a:pt x="19443" y="33375"/>
                  </a:lnTo>
                  <a:lnTo>
                    <a:pt x="19659" y="33820"/>
                  </a:lnTo>
                  <a:lnTo>
                    <a:pt x="19697" y="34036"/>
                  </a:lnTo>
                  <a:lnTo>
                    <a:pt x="19697" y="37122"/>
                  </a:lnTo>
                  <a:lnTo>
                    <a:pt x="20459" y="37122"/>
                  </a:lnTo>
                  <a:lnTo>
                    <a:pt x="20459" y="33807"/>
                  </a:lnTo>
                  <a:close/>
                </a:path>
                <a:path w="99060" h="70485">
                  <a:moveTo>
                    <a:pt x="22352" y="0"/>
                  </a:moveTo>
                  <a:lnTo>
                    <a:pt x="21640" y="0"/>
                  </a:lnTo>
                  <a:lnTo>
                    <a:pt x="21640" y="2247"/>
                  </a:lnTo>
                  <a:lnTo>
                    <a:pt x="21551" y="2921"/>
                  </a:lnTo>
                  <a:lnTo>
                    <a:pt x="21551" y="4889"/>
                  </a:lnTo>
                  <a:lnTo>
                    <a:pt x="21107" y="5473"/>
                  </a:lnTo>
                  <a:lnTo>
                    <a:pt x="20815" y="5638"/>
                  </a:lnTo>
                  <a:lnTo>
                    <a:pt x="20027" y="5638"/>
                  </a:lnTo>
                  <a:lnTo>
                    <a:pt x="19710" y="5473"/>
                  </a:lnTo>
                  <a:lnTo>
                    <a:pt x="19329" y="4889"/>
                  </a:lnTo>
                  <a:lnTo>
                    <a:pt x="19316" y="2971"/>
                  </a:lnTo>
                  <a:lnTo>
                    <a:pt x="19786" y="2400"/>
                  </a:lnTo>
                  <a:lnTo>
                    <a:pt x="20091" y="2247"/>
                  </a:lnTo>
                  <a:lnTo>
                    <a:pt x="20802" y="2247"/>
                  </a:lnTo>
                  <a:lnTo>
                    <a:pt x="21094" y="2387"/>
                  </a:lnTo>
                  <a:lnTo>
                    <a:pt x="21551" y="2921"/>
                  </a:lnTo>
                  <a:lnTo>
                    <a:pt x="21551" y="2159"/>
                  </a:lnTo>
                  <a:lnTo>
                    <a:pt x="21323" y="1892"/>
                  </a:lnTo>
                  <a:lnTo>
                    <a:pt x="20955" y="1663"/>
                  </a:lnTo>
                  <a:lnTo>
                    <a:pt x="20662" y="1587"/>
                  </a:lnTo>
                  <a:lnTo>
                    <a:pt x="19710" y="1587"/>
                  </a:lnTo>
                  <a:lnTo>
                    <a:pt x="19278" y="1816"/>
                  </a:lnTo>
                  <a:lnTo>
                    <a:pt x="18580" y="2781"/>
                  </a:lnTo>
                  <a:lnTo>
                    <a:pt x="18516" y="2971"/>
                  </a:lnTo>
                  <a:lnTo>
                    <a:pt x="18592" y="5245"/>
                  </a:lnTo>
                  <a:lnTo>
                    <a:pt x="19316" y="6083"/>
                  </a:lnTo>
                  <a:lnTo>
                    <a:pt x="19748" y="6286"/>
                  </a:lnTo>
                  <a:lnTo>
                    <a:pt x="20548" y="6286"/>
                  </a:lnTo>
                  <a:lnTo>
                    <a:pt x="21678" y="5511"/>
                  </a:lnTo>
                  <a:lnTo>
                    <a:pt x="21678" y="6134"/>
                  </a:lnTo>
                  <a:lnTo>
                    <a:pt x="22352" y="6134"/>
                  </a:lnTo>
                  <a:lnTo>
                    <a:pt x="22352" y="5511"/>
                  </a:lnTo>
                  <a:lnTo>
                    <a:pt x="22352" y="0"/>
                  </a:lnTo>
                  <a:close/>
                </a:path>
                <a:path w="99060" h="70485">
                  <a:moveTo>
                    <a:pt x="22707" y="48158"/>
                  </a:moveTo>
                  <a:lnTo>
                    <a:pt x="21996" y="48158"/>
                  </a:lnTo>
                  <a:lnTo>
                    <a:pt x="21996" y="46913"/>
                  </a:lnTo>
                  <a:lnTo>
                    <a:pt x="21247" y="46913"/>
                  </a:lnTo>
                  <a:lnTo>
                    <a:pt x="21247" y="48158"/>
                  </a:lnTo>
                  <a:lnTo>
                    <a:pt x="20637" y="48158"/>
                  </a:lnTo>
                  <a:lnTo>
                    <a:pt x="20637" y="48780"/>
                  </a:lnTo>
                  <a:lnTo>
                    <a:pt x="21247" y="48780"/>
                  </a:lnTo>
                  <a:lnTo>
                    <a:pt x="21247" y="52006"/>
                  </a:lnTo>
                  <a:lnTo>
                    <a:pt x="21310" y="52235"/>
                  </a:lnTo>
                  <a:lnTo>
                    <a:pt x="21551" y="52590"/>
                  </a:lnTo>
                  <a:lnTo>
                    <a:pt x="21793" y="52692"/>
                  </a:lnTo>
                  <a:lnTo>
                    <a:pt x="22250" y="52692"/>
                  </a:lnTo>
                  <a:lnTo>
                    <a:pt x="22618" y="52641"/>
                  </a:lnTo>
                  <a:lnTo>
                    <a:pt x="22707" y="52031"/>
                  </a:lnTo>
                  <a:lnTo>
                    <a:pt x="22313" y="52044"/>
                  </a:lnTo>
                  <a:lnTo>
                    <a:pt x="22047" y="51943"/>
                  </a:lnTo>
                  <a:lnTo>
                    <a:pt x="21996" y="48780"/>
                  </a:lnTo>
                  <a:lnTo>
                    <a:pt x="22707" y="48780"/>
                  </a:lnTo>
                  <a:lnTo>
                    <a:pt x="22707" y="48158"/>
                  </a:lnTo>
                  <a:close/>
                </a:path>
                <a:path w="99060" h="70485">
                  <a:moveTo>
                    <a:pt x="24231" y="46507"/>
                  </a:moveTo>
                  <a:lnTo>
                    <a:pt x="23482" y="46507"/>
                  </a:lnTo>
                  <a:lnTo>
                    <a:pt x="23482" y="52616"/>
                  </a:lnTo>
                  <a:lnTo>
                    <a:pt x="24231" y="52616"/>
                  </a:lnTo>
                  <a:lnTo>
                    <a:pt x="24231" y="46507"/>
                  </a:lnTo>
                  <a:close/>
                </a:path>
                <a:path w="99060" h="70485">
                  <a:moveTo>
                    <a:pt x="25577" y="36588"/>
                  </a:moveTo>
                  <a:lnTo>
                    <a:pt x="25222" y="36614"/>
                  </a:lnTo>
                  <a:lnTo>
                    <a:pt x="25082" y="34848"/>
                  </a:lnTo>
                  <a:lnTo>
                    <a:pt x="24993" y="33185"/>
                  </a:lnTo>
                  <a:lnTo>
                    <a:pt x="24917" y="33058"/>
                  </a:lnTo>
                  <a:lnTo>
                    <a:pt x="24333" y="32715"/>
                  </a:lnTo>
                  <a:lnTo>
                    <a:pt x="24333" y="34848"/>
                  </a:lnTo>
                  <a:lnTo>
                    <a:pt x="24333" y="35915"/>
                  </a:lnTo>
                  <a:lnTo>
                    <a:pt x="24130" y="36245"/>
                  </a:lnTo>
                  <a:lnTo>
                    <a:pt x="23456" y="36576"/>
                  </a:lnTo>
                  <a:lnTo>
                    <a:pt x="23202" y="36639"/>
                  </a:lnTo>
                  <a:lnTo>
                    <a:pt x="22733" y="36639"/>
                  </a:lnTo>
                  <a:lnTo>
                    <a:pt x="22606" y="36588"/>
                  </a:lnTo>
                  <a:lnTo>
                    <a:pt x="22377" y="36449"/>
                  </a:lnTo>
                  <a:lnTo>
                    <a:pt x="22263" y="35433"/>
                  </a:lnTo>
                  <a:lnTo>
                    <a:pt x="22631" y="35229"/>
                  </a:lnTo>
                  <a:lnTo>
                    <a:pt x="22834" y="35179"/>
                  </a:lnTo>
                  <a:lnTo>
                    <a:pt x="23698" y="35064"/>
                  </a:lnTo>
                  <a:lnTo>
                    <a:pt x="24117" y="34963"/>
                  </a:lnTo>
                  <a:lnTo>
                    <a:pt x="24333" y="34848"/>
                  </a:lnTo>
                  <a:lnTo>
                    <a:pt x="24333" y="32715"/>
                  </a:lnTo>
                  <a:lnTo>
                    <a:pt x="23837" y="32562"/>
                  </a:lnTo>
                  <a:lnTo>
                    <a:pt x="22872" y="32562"/>
                  </a:lnTo>
                  <a:lnTo>
                    <a:pt x="21590" y="34023"/>
                  </a:lnTo>
                  <a:lnTo>
                    <a:pt x="22288" y="34023"/>
                  </a:lnTo>
                  <a:lnTo>
                    <a:pt x="22377" y="33629"/>
                  </a:lnTo>
                  <a:lnTo>
                    <a:pt x="22631" y="33299"/>
                  </a:lnTo>
                  <a:lnTo>
                    <a:pt x="22910" y="33185"/>
                  </a:lnTo>
                  <a:lnTo>
                    <a:pt x="23647" y="33185"/>
                  </a:lnTo>
                  <a:lnTo>
                    <a:pt x="23901" y="33248"/>
                  </a:lnTo>
                  <a:lnTo>
                    <a:pt x="24257" y="33477"/>
                  </a:lnTo>
                  <a:lnTo>
                    <a:pt x="24244" y="34328"/>
                  </a:lnTo>
                  <a:lnTo>
                    <a:pt x="22339" y="34620"/>
                  </a:lnTo>
                  <a:lnTo>
                    <a:pt x="22009" y="34759"/>
                  </a:lnTo>
                  <a:lnTo>
                    <a:pt x="21488" y="35229"/>
                  </a:lnTo>
                  <a:lnTo>
                    <a:pt x="21590" y="36728"/>
                  </a:lnTo>
                  <a:lnTo>
                    <a:pt x="21996" y="37122"/>
                  </a:lnTo>
                  <a:lnTo>
                    <a:pt x="22352" y="37274"/>
                  </a:lnTo>
                  <a:lnTo>
                    <a:pt x="23114" y="37274"/>
                  </a:lnTo>
                  <a:lnTo>
                    <a:pt x="24371" y="36525"/>
                  </a:lnTo>
                  <a:lnTo>
                    <a:pt x="24472" y="36906"/>
                  </a:lnTo>
                  <a:lnTo>
                    <a:pt x="24612" y="37122"/>
                  </a:lnTo>
                  <a:lnTo>
                    <a:pt x="24803" y="37211"/>
                  </a:lnTo>
                  <a:lnTo>
                    <a:pt x="25171" y="37211"/>
                  </a:lnTo>
                  <a:lnTo>
                    <a:pt x="25552" y="37147"/>
                  </a:lnTo>
                  <a:lnTo>
                    <a:pt x="25577" y="36614"/>
                  </a:lnTo>
                  <a:close/>
                </a:path>
                <a:path w="99060" h="70485">
                  <a:moveTo>
                    <a:pt x="26949" y="12"/>
                  </a:moveTo>
                  <a:lnTo>
                    <a:pt x="26123" y="12"/>
                  </a:lnTo>
                  <a:lnTo>
                    <a:pt x="26123" y="6134"/>
                  </a:lnTo>
                  <a:lnTo>
                    <a:pt x="26949" y="6134"/>
                  </a:lnTo>
                  <a:lnTo>
                    <a:pt x="26949" y="12"/>
                  </a:lnTo>
                  <a:close/>
                </a:path>
                <a:path w="99060" h="70485">
                  <a:moveTo>
                    <a:pt x="27089" y="18262"/>
                  </a:moveTo>
                  <a:lnTo>
                    <a:pt x="27025" y="17945"/>
                  </a:lnTo>
                  <a:lnTo>
                    <a:pt x="26695" y="17284"/>
                  </a:lnTo>
                  <a:lnTo>
                    <a:pt x="26289" y="17068"/>
                  </a:lnTo>
                  <a:lnTo>
                    <a:pt x="25412" y="17068"/>
                  </a:lnTo>
                  <a:lnTo>
                    <a:pt x="25158" y="17119"/>
                  </a:lnTo>
                  <a:lnTo>
                    <a:pt x="24701" y="17348"/>
                  </a:lnTo>
                  <a:lnTo>
                    <a:pt x="24511" y="17526"/>
                  </a:lnTo>
                  <a:lnTo>
                    <a:pt x="24345" y="17767"/>
                  </a:lnTo>
                  <a:lnTo>
                    <a:pt x="24244" y="17576"/>
                  </a:lnTo>
                  <a:lnTo>
                    <a:pt x="24130" y="17424"/>
                  </a:lnTo>
                  <a:lnTo>
                    <a:pt x="23799" y="17157"/>
                  </a:lnTo>
                  <a:lnTo>
                    <a:pt x="23507" y="17068"/>
                  </a:lnTo>
                  <a:lnTo>
                    <a:pt x="22847" y="17068"/>
                  </a:lnTo>
                  <a:lnTo>
                    <a:pt x="22555" y="17145"/>
                  </a:lnTo>
                  <a:lnTo>
                    <a:pt x="22174" y="17424"/>
                  </a:lnTo>
                  <a:lnTo>
                    <a:pt x="22009" y="17576"/>
                  </a:lnTo>
                  <a:lnTo>
                    <a:pt x="21831" y="17805"/>
                  </a:lnTo>
                  <a:lnTo>
                    <a:pt x="21831" y="17170"/>
                  </a:lnTo>
                  <a:lnTo>
                    <a:pt x="21094" y="17170"/>
                  </a:lnTo>
                  <a:lnTo>
                    <a:pt x="21094" y="21628"/>
                  </a:lnTo>
                  <a:lnTo>
                    <a:pt x="21844" y="21628"/>
                  </a:lnTo>
                  <a:lnTo>
                    <a:pt x="21844" y="18681"/>
                  </a:lnTo>
                  <a:lnTo>
                    <a:pt x="21958" y="18288"/>
                  </a:lnTo>
                  <a:lnTo>
                    <a:pt x="22415" y="17843"/>
                  </a:lnTo>
                  <a:lnTo>
                    <a:pt x="22682" y="17741"/>
                  </a:lnTo>
                  <a:lnTo>
                    <a:pt x="23266" y="17741"/>
                  </a:lnTo>
                  <a:lnTo>
                    <a:pt x="23482" y="17843"/>
                  </a:lnTo>
                  <a:lnTo>
                    <a:pt x="23672" y="18186"/>
                  </a:lnTo>
                  <a:lnTo>
                    <a:pt x="23698" y="18415"/>
                  </a:lnTo>
                  <a:lnTo>
                    <a:pt x="23698" y="21628"/>
                  </a:lnTo>
                  <a:lnTo>
                    <a:pt x="24460" y="21628"/>
                  </a:lnTo>
                  <a:lnTo>
                    <a:pt x="24460" y="18567"/>
                  </a:lnTo>
                  <a:lnTo>
                    <a:pt x="24574" y="18249"/>
                  </a:lnTo>
                  <a:lnTo>
                    <a:pt x="24993" y="17843"/>
                  </a:lnTo>
                  <a:lnTo>
                    <a:pt x="25247" y="17741"/>
                  </a:lnTo>
                  <a:lnTo>
                    <a:pt x="25755" y="17741"/>
                  </a:lnTo>
                  <a:lnTo>
                    <a:pt x="25933" y="17805"/>
                  </a:lnTo>
                  <a:lnTo>
                    <a:pt x="26238" y="18021"/>
                  </a:lnTo>
                  <a:lnTo>
                    <a:pt x="26301" y="18224"/>
                  </a:lnTo>
                  <a:lnTo>
                    <a:pt x="26301" y="21628"/>
                  </a:lnTo>
                  <a:lnTo>
                    <a:pt x="27089" y="21628"/>
                  </a:lnTo>
                  <a:lnTo>
                    <a:pt x="27089" y="18262"/>
                  </a:lnTo>
                  <a:close/>
                </a:path>
                <a:path w="99060" h="70485">
                  <a:moveTo>
                    <a:pt x="29171" y="50622"/>
                  </a:moveTo>
                  <a:lnTo>
                    <a:pt x="28397" y="48425"/>
                  </a:lnTo>
                  <a:lnTo>
                    <a:pt x="28397" y="50038"/>
                  </a:lnTo>
                  <a:lnTo>
                    <a:pt x="25920" y="50038"/>
                  </a:lnTo>
                  <a:lnTo>
                    <a:pt x="25933" y="49707"/>
                  </a:lnTo>
                  <a:lnTo>
                    <a:pt x="26060" y="49339"/>
                  </a:lnTo>
                  <a:lnTo>
                    <a:pt x="26530" y="48844"/>
                  </a:lnTo>
                  <a:lnTo>
                    <a:pt x="26822" y="48717"/>
                  </a:lnTo>
                  <a:lnTo>
                    <a:pt x="27647" y="48717"/>
                  </a:lnTo>
                  <a:lnTo>
                    <a:pt x="27990" y="48895"/>
                  </a:lnTo>
                  <a:lnTo>
                    <a:pt x="28244" y="49352"/>
                  </a:lnTo>
                  <a:lnTo>
                    <a:pt x="28359" y="49644"/>
                  </a:lnTo>
                  <a:lnTo>
                    <a:pt x="28397" y="50038"/>
                  </a:lnTo>
                  <a:lnTo>
                    <a:pt x="28397" y="48425"/>
                  </a:lnTo>
                  <a:lnTo>
                    <a:pt x="27825" y="48133"/>
                  </a:lnTo>
                  <a:lnTo>
                    <a:pt x="27520" y="48056"/>
                  </a:lnTo>
                  <a:lnTo>
                    <a:pt x="26581" y="48056"/>
                  </a:lnTo>
                  <a:lnTo>
                    <a:pt x="26073" y="48285"/>
                  </a:lnTo>
                  <a:lnTo>
                    <a:pt x="25298" y="49174"/>
                  </a:lnTo>
                  <a:lnTo>
                    <a:pt x="25209" y="49453"/>
                  </a:lnTo>
                  <a:lnTo>
                    <a:pt x="25298" y="51765"/>
                  </a:lnTo>
                  <a:lnTo>
                    <a:pt x="26073" y="52578"/>
                  </a:lnTo>
                  <a:lnTo>
                    <a:pt x="26543" y="52781"/>
                  </a:lnTo>
                  <a:lnTo>
                    <a:pt x="27317" y="52781"/>
                  </a:lnTo>
                  <a:lnTo>
                    <a:pt x="29108" y="51219"/>
                  </a:lnTo>
                  <a:lnTo>
                    <a:pt x="28371" y="51219"/>
                  </a:lnTo>
                  <a:lnTo>
                    <a:pt x="28308" y="51447"/>
                  </a:lnTo>
                  <a:lnTo>
                    <a:pt x="28232" y="51587"/>
                  </a:lnTo>
                  <a:lnTo>
                    <a:pt x="27851" y="51993"/>
                  </a:lnTo>
                  <a:lnTo>
                    <a:pt x="27546" y="52133"/>
                  </a:lnTo>
                  <a:lnTo>
                    <a:pt x="26733" y="52133"/>
                  </a:lnTo>
                  <a:lnTo>
                    <a:pt x="26454" y="51993"/>
                  </a:lnTo>
                  <a:lnTo>
                    <a:pt x="26022" y="51447"/>
                  </a:lnTo>
                  <a:lnTo>
                    <a:pt x="25908" y="50622"/>
                  </a:lnTo>
                  <a:lnTo>
                    <a:pt x="29171" y="50622"/>
                  </a:lnTo>
                  <a:close/>
                </a:path>
                <a:path w="99060" h="70485">
                  <a:moveTo>
                    <a:pt x="31826" y="15494"/>
                  </a:moveTo>
                  <a:lnTo>
                    <a:pt x="31102" y="15494"/>
                  </a:lnTo>
                  <a:lnTo>
                    <a:pt x="31102" y="17741"/>
                  </a:lnTo>
                  <a:lnTo>
                    <a:pt x="31026" y="20383"/>
                  </a:lnTo>
                  <a:lnTo>
                    <a:pt x="30581" y="20967"/>
                  </a:lnTo>
                  <a:lnTo>
                    <a:pt x="30289" y="21132"/>
                  </a:lnTo>
                  <a:lnTo>
                    <a:pt x="29489" y="21132"/>
                  </a:lnTo>
                  <a:lnTo>
                    <a:pt x="29171" y="20967"/>
                  </a:lnTo>
                  <a:lnTo>
                    <a:pt x="28803" y="20383"/>
                  </a:lnTo>
                  <a:lnTo>
                    <a:pt x="28778" y="18465"/>
                  </a:lnTo>
                  <a:lnTo>
                    <a:pt x="29248" y="17881"/>
                  </a:lnTo>
                  <a:lnTo>
                    <a:pt x="31026" y="20383"/>
                  </a:lnTo>
                  <a:lnTo>
                    <a:pt x="31026" y="17665"/>
                  </a:lnTo>
                  <a:lnTo>
                    <a:pt x="30784" y="17386"/>
                  </a:lnTo>
                  <a:lnTo>
                    <a:pt x="30416" y="17157"/>
                  </a:lnTo>
                  <a:lnTo>
                    <a:pt x="30137" y="17081"/>
                  </a:lnTo>
                  <a:lnTo>
                    <a:pt x="29184" y="17081"/>
                  </a:lnTo>
                  <a:lnTo>
                    <a:pt x="28752" y="17310"/>
                  </a:lnTo>
                  <a:lnTo>
                    <a:pt x="28041" y="18275"/>
                  </a:lnTo>
                  <a:lnTo>
                    <a:pt x="27990" y="18465"/>
                  </a:lnTo>
                  <a:lnTo>
                    <a:pt x="28054" y="20739"/>
                  </a:lnTo>
                  <a:lnTo>
                    <a:pt x="28778" y="21577"/>
                  </a:lnTo>
                  <a:lnTo>
                    <a:pt x="29210" y="21780"/>
                  </a:lnTo>
                  <a:lnTo>
                    <a:pt x="30022" y="21780"/>
                  </a:lnTo>
                  <a:lnTo>
                    <a:pt x="30289" y="21717"/>
                  </a:lnTo>
                  <a:lnTo>
                    <a:pt x="30772" y="21475"/>
                  </a:lnTo>
                  <a:lnTo>
                    <a:pt x="30975" y="21272"/>
                  </a:lnTo>
                  <a:lnTo>
                    <a:pt x="31064" y="21132"/>
                  </a:lnTo>
                  <a:lnTo>
                    <a:pt x="31153" y="21005"/>
                  </a:lnTo>
                  <a:lnTo>
                    <a:pt x="31153" y="21628"/>
                  </a:lnTo>
                  <a:lnTo>
                    <a:pt x="31826" y="21628"/>
                  </a:lnTo>
                  <a:lnTo>
                    <a:pt x="31826" y="21005"/>
                  </a:lnTo>
                  <a:lnTo>
                    <a:pt x="31826" y="15494"/>
                  </a:lnTo>
                  <a:close/>
                </a:path>
                <a:path w="99060" h="70485">
                  <a:moveTo>
                    <a:pt x="32308" y="33756"/>
                  </a:moveTo>
                  <a:lnTo>
                    <a:pt x="32245" y="33451"/>
                  </a:lnTo>
                  <a:lnTo>
                    <a:pt x="31915" y="32778"/>
                  </a:lnTo>
                  <a:lnTo>
                    <a:pt x="31508" y="32562"/>
                  </a:lnTo>
                  <a:lnTo>
                    <a:pt x="30632" y="32562"/>
                  </a:lnTo>
                  <a:lnTo>
                    <a:pt x="30378" y="32626"/>
                  </a:lnTo>
                  <a:lnTo>
                    <a:pt x="29921" y="32854"/>
                  </a:lnTo>
                  <a:lnTo>
                    <a:pt x="29730" y="33020"/>
                  </a:lnTo>
                  <a:lnTo>
                    <a:pt x="29565" y="33261"/>
                  </a:lnTo>
                  <a:lnTo>
                    <a:pt x="29464" y="33070"/>
                  </a:lnTo>
                  <a:lnTo>
                    <a:pt x="29349" y="32931"/>
                  </a:lnTo>
                  <a:lnTo>
                    <a:pt x="29019" y="32651"/>
                  </a:lnTo>
                  <a:lnTo>
                    <a:pt x="28727" y="32562"/>
                  </a:lnTo>
                  <a:lnTo>
                    <a:pt x="28067" y="32562"/>
                  </a:lnTo>
                  <a:lnTo>
                    <a:pt x="27774" y="32651"/>
                  </a:lnTo>
                  <a:lnTo>
                    <a:pt x="27393" y="32918"/>
                  </a:lnTo>
                  <a:lnTo>
                    <a:pt x="27228" y="33083"/>
                  </a:lnTo>
                  <a:lnTo>
                    <a:pt x="27051" y="33299"/>
                  </a:lnTo>
                  <a:lnTo>
                    <a:pt x="27051" y="32664"/>
                  </a:lnTo>
                  <a:lnTo>
                    <a:pt x="26314" y="32664"/>
                  </a:lnTo>
                  <a:lnTo>
                    <a:pt x="26314" y="37122"/>
                  </a:lnTo>
                  <a:lnTo>
                    <a:pt x="27063" y="37122"/>
                  </a:lnTo>
                  <a:lnTo>
                    <a:pt x="27063" y="34188"/>
                  </a:lnTo>
                  <a:lnTo>
                    <a:pt x="27178" y="33782"/>
                  </a:lnTo>
                  <a:lnTo>
                    <a:pt x="27635" y="33350"/>
                  </a:lnTo>
                  <a:lnTo>
                    <a:pt x="27901" y="33235"/>
                  </a:lnTo>
                  <a:lnTo>
                    <a:pt x="28486" y="33235"/>
                  </a:lnTo>
                  <a:lnTo>
                    <a:pt x="28702" y="33337"/>
                  </a:lnTo>
                  <a:lnTo>
                    <a:pt x="28892" y="33693"/>
                  </a:lnTo>
                  <a:lnTo>
                    <a:pt x="28917" y="33909"/>
                  </a:lnTo>
                  <a:lnTo>
                    <a:pt x="28917" y="37122"/>
                  </a:lnTo>
                  <a:lnTo>
                    <a:pt x="29679" y="37122"/>
                  </a:lnTo>
                  <a:lnTo>
                    <a:pt x="29679" y="34061"/>
                  </a:lnTo>
                  <a:lnTo>
                    <a:pt x="29794" y="33743"/>
                  </a:lnTo>
                  <a:lnTo>
                    <a:pt x="30213" y="33350"/>
                  </a:lnTo>
                  <a:lnTo>
                    <a:pt x="30467" y="33248"/>
                  </a:lnTo>
                  <a:lnTo>
                    <a:pt x="30975" y="33248"/>
                  </a:lnTo>
                  <a:lnTo>
                    <a:pt x="31153" y="33299"/>
                  </a:lnTo>
                  <a:lnTo>
                    <a:pt x="31457" y="33528"/>
                  </a:lnTo>
                  <a:lnTo>
                    <a:pt x="31521" y="33731"/>
                  </a:lnTo>
                  <a:lnTo>
                    <a:pt x="31521" y="37122"/>
                  </a:lnTo>
                  <a:lnTo>
                    <a:pt x="32308" y="37122"/>
                  </a:lnTo>
                  <a:lnTo>
                    <a:pt x="32308" y="33756"/>
                  </a:lnTo>
                  <a:close/>
                </a:path>
                <a:path w="99060" h="70485">
                  <a:moveTo>
                    <a:pt x="33159" y="12"/>
                  </a:moveTo>
                  <a:lnTo>
                    <a:pt x="32359" y="12"/>
                  </a:lnTo>
                  <a:lnTo>
                    <a:pt x="32359" y="4978"/>
                  </a:lnTo>
                  <a:lnTo>
                    <a:pt x="29273" y="12"/>
                  </a:lnTo>
                  <a:lnTo>
                    <a:pt x="28295" y="12"/>
                  </a:lnTo>
                  <a:lnTo>
                    <a:pt x="28295" y="6134"/>
                  </a:lnTo>
                  <a:lnTo>
                    <a:pt x="29095" y="6134"/>
                  </a:lnTo>
                  <a:lnTo>
                    <a:pt x="29095" y="1181"/>
                  </a:lnTo>
                  <a:lnTo>
                    <a:pt x="32219" y="6134"/>
                  </a:lnTo>
                  <a:lnTo>
                    <a:pt x="33159" y="6134"/>
                  </a:lnTo>
                  <a:lnTo>
                    <a:pt x="33159" y="12"/>
                  </a:lnTo>
                  <a:close/>
                </a:path>
                <a:path w="99060" h="70485">
                  <a:moveTo>
                    <a:pt x="37236" y="35128"/>
                  </a:moveTo>
                  <a:lnTo>
                    <a:pt x="37223" y="34531"/>
                  </a:lnTo>
                  <a:lnTo>
                    <a:pt x="37134" y="33959"/>
                  </a:lnTo>
                  <a:lnTo>
                    <a:pt x="37020" y="33591"/>
                  </a:lnTo>
                  <a:lnTo>
                    <a:pt x="36766" y="33223"/>
                  </a:lnTo>
                  <a:lnTo>
                    <a:pt x="36487" y="32931"/>
                  </a:lnTo>
                  <a:lnTo>
                    <a:pt x="36461" y="34531"/>
                  </a:lnTo>
                  <a:lnTo>
                    <a:pt x="33985" y="34531"/>
                  </a:lnTo>
                  <a:lnTo>
                    <a:pt x="33997" y="34213"/>
                  </a:lnTo>
                  <a:lnTo>
                    <a:pt x="34124" y="33832"/>
                  </a:lnTo>
                  <a:lnTo>
                    <a:pt x="34594" y="33337"/>
                  </a:lnTo>
                  <a:lnTo>
                    <a:pt x="34874" y="33223"/>
                  </a:lnTo>
                  <a:lnTo>
                    <a:pt x="35699" y="33223"/>
                  </a:lnTo>
                  <a:lnTo>
                    <a:pt x="36042" y="33401"/>
                  </a:lnTo>
                  <a:lnTo>
                    <a:pt x="36296" y="33845"/>
                  </a:lnTo>
                  <a:lnTo>
                    <a:pt x="36410" y="34150"/>
                  </a:lnTo>
                  <a:lnTo>
                    <a:pt x="36461" y="34531"/>
                  </a:lnTo>
                  <a:lnTo>
                    <a:pt x="36461" y="32931"/>
                  </a:lnTo>
                  <a:lnTo>
                    <a:pt x="35890" y="32639"/>
                  </a:lnTo>
                  <a:lnTo>
                    <a:pt x="35585" y="32562"/>
                  </a:lnTo>
                  <a:lnTo>
                    <a:pt x="34632" y="32562"/>
                  </a:lnTo>
                  <a:lnTo>
                    <a:pt x="34137" y="32791"/>
                  </a:lnTo>
                  <a:lnTo>
                    <a:pt x="33362" y="33680"/>
                  </a:lnTo>
                  <a:lnTo>
                    <a:pt x="33261" y="33959"/>
                  </a:lnTo>
                  <a:lnTo>
                    <a:pt x="33350" y="36271"/>
                  </a:lnTo>
                  <a:lnTo>
                    <a:pt x="34124" y="37084"/>
                  </a:lnTo>
                  <a:lnTo>
                    <a:pt x="34594" y="37287"/>
                  </a:lnTo>
                  <a:lnTo>
                    <a:pt x="35369" y="37287"/>
                  </a:lnTo>
                  <a:lnTo>
                    <a:pt x="37172" y="35725"/>
                  </a:lnTo>
                  <a:lnTo>
                    <a:pt x="36436" y="35725"/>
                  </a:lnTo>
                  <a:lnTo>
                    <a:pt x="36360" y="35941"/>
                  </a:lnTo>
                  <a:lnTo>
                    <a:pt x="36283" y="36093"/>
                  </a:lnTo>
                  <a:lnTo>
                    <a:pt x="35915" y="36499"/>
                  </a:lnTo>
                  <a:lnTo>
                    <a:pt x="35610" y="36626"/>
                  </a:lnTo>
                  <a:lnTo>
                    <a:pt x="34798" y="36626"/>
                  </a:lnTo>
                  <a:lnTo>
                    <a:pt x="34505" y="36499"/>
                  </a:lnTo>
                  <a:lnTo>
                    <a:pt x="34086" y="35941"/>
                  </a:lnTo>
                  <a:lnTo>
                    <a:pt x="33959" y="35128"/>
                  </a:lnTo>
                  <a:lnTo>
                    <a:pt x="37236" y="35128"/>
                  </a:lnTo>
                  <a:close/>
                </a:path>
                <a:path w="99060" h="70485">
                  <a:moveTo>
                    <a:pt x="37465" y="46507"/>
                  </a:moveTo>
                  <a:lnTo>
                    <a:pt x="36537" y="46507"/>
                  </a:lnTo>
                  <a:lnTo>
                    <a:pt x="34798" y="51714"/>
                  </a:lnTo>
                  <a:lnTo>
                    <a:pt x="33045" y="46507"/>
                  </a:lnTo>
                  <a:lnTo>
                    <a:pt x="32131" y="46507"/>
                  </a:lnTo>
                  <a:lnTo>
                    <a:pt x="34353" y="52616"/>
                  </a:lnTo>
                  <a:lnTo>
                    <a:pt x="35229" y="52616"/>
                  </a:lnTo>
                  <a:lnTo>
                    <a:pt x="37465" y="46507"/>
                  </a:lnTo>
                  <a:close/>
                </a:path>
                <a:path w="99060" h="70485">
                  <a:moveTo>
                    <a:pt x="38900" y="12"/>
                  </a:moveTo>
                  <a:lnTo>
                    <a:pt x="33947" y="12"/>
                  </a:lnTo>
                  <a:lnTo>
                    <a:pt x="33947" y="749"/>
                  </a:lnTo>
                  <a:lnTo>
                    <a:pt x="36004" y="749"/>
                  </a:lnTo>
                  <a:lnTo>
                    <a:pt x="36004" y="6134"/>
                  </a:lnTo>
                  <a:lnTo>
                    <a:pt x="36842" y="6134"/>
                  </a:lnTo>
                  <a:lnTo>
                    <a:pt x="36842" y="749"/>
                  </a:lnTo>
                  <a:lnTo>
                    <a:pt x="38900" y="749"/>
                  </a:lnTo>
                  <a:lnTo>
                    <a:pt x="38900" y="12"/>
                  </a:lnTo>
                  <a:close/>
                </a:path>
                <a:path w="99060" h="70485">
                  <a:moveTo>
                    <a:pt x="40297" y="15506"/>
                  </a:moveTo>
                  <a:lnTo>
                    <a:pt x="39370" y="15506"/>
                  </a:lnTo>
                  <a:lnTo>
                    <a:pt x="37642" y="20713"/>
                  </a:lnTo>
                  <a:lnTo>
                    <a:pt x="35877" y="15506"/>
                  </a:lnTo>
                  <a:lnTo>
                    <a:pt x="34963" y="15506"/>
                  </a:lnTo>
                  <a:lnTo>
                    <a:pt x="37198" y="21628"/>
                  </a:lnTo>
                  <a:lnTo>
                    <a:pt x="38074" y="21628"/>
                  </a:lnTo>
                  <a:lnTo>
                    <a:pt x="40297" y="15506"/>
                  </a:lnTo>
                  <a:close/>
                </a:path>
                <a:path w="99060" h="70485">
                  <a:moveTo>
                    <a:pt x="41554" y="35420"/>
                  </a:moveTo>
                  <a:lnTo>
                    <a:pt x="41402" y="35115"/>
                  </a:lnTo>
                  <a:lnTo>
                    <a:pt x="40932" y="34798"/>
                  </a:lnTo>
                  <a:lnTo>
                    <a:pt x="40576" y="34683"/>
                  </a:lnTo>
                  <a:lnTo>
                    <a:pt x="39319" y="34378"/>
                  </a:lnTo>
                  <a:lnTo>
                    <a:pt x="39154" y="34315"/>
                  </a:lnTo>
                  <a:lnTo>
                    <a:pt x="38849" y="34137"/>
                  </a:lnTo>
                  <a:lnTo>
                    <a:pt x="38760" y="33972"/>
                  </a:lnTo>
                  <a:lnTo>
                    <a:pt x="38760" y="33604"/>
                  </a:lnTo>
                  <a:lnTo>
                    <a:pt x="38836" y="33464"/>
                  </a:lnTo>
                  <a:lnTo>
                    <a:pt x="39128" y="33235"/>
                  </a:lnTo>
                  <a:lnTo>
                    <a:pt x="39344" y="33185"/>
                  </a:lnTo>
                  <a:lnTo>
                    <a:pt x="40043" y="33185"/>
                  </a:lnTo>
                  <a:lnTo>
                    <a:pt x="40347" y="33286"/>
                  </a:lnTo>
                  <a:lnTo>
                    <a:pt x="40513" y="33489"/>
                  </a:lnTo>
                  <a:lnTo>
                    <a:pt x="40627" y="33629"/>
                  </a:lnTo>
                  <a:lnTo>
                    <a:pt x="40678" y="33769"/>
                  </a:lnTo>
                  <a:lnTo>
                    <a:pt x="40703" y="33947"/>
                  </a:lnTo>
                  <a:lnTo>
                    <a:pt x="41402" y="33947"/>
                  </a:lnTo>
                  <a:lnTo>
                    <a:pt x="41414" y="33655"/>
                  </a:lnTo>
                  <a:lnTo>
                    <a:pt x="41325" y="33388"/>
                  </a:lnTo>
                  <a:lnTo>
                    <a:pt x="40830" y="32740"/>
                  </a:lnTo>
                  <a:lnTo>
                    <a:pt x="40360" y="32550"/>
                  </a:lnTo>
                  <a:lnTo>
                    <a:pt x="39166" y="32550"/>
                  </a:lnTo>
                  <a:lnTo>
                    <a:pt x="38760" y="32677"/>
                  </a:lnTo>
                  <a:lnTo>
                    <a:pt x="38150" y="33197"/>
                  </a:lnTo>
                  <a:lnTo>
                    <a:pt x="37998" y="33540"/>
                  </a:lnTo>
                  <a:lnTo>
                    <a:pt x="37998" y="34315"/>
                  </a:lnTo>
                  <a:lnTo>
                    <a:pt x="38163" y="34594"/>
                  </a:lnTo>
                  <a:lnTo>
                    <a:pt x="38658" y="34925"/>
                  </a:lnTo>
                  <a:lnTo>
                    <a:pt x="38950" y="35026"/>
                  </a:lnTo>
                  <a:lnTo>
                    <a:pt x="40233" y="35344"/>
                  </a:lnTo>
                  <a:lnTo>
                    <a:pt x="40449" y="35420"/>
                  </a:lnTo>
                  <a:lnTo>
                    <a:pt x="40728" y="35585"/>
                  </a:lnTo>
                  <a:lnTo>
                    <a:pt x="40817" y="35725"/>
                  </a:lnTo>
                  <a:lnTo>
                    <a:pt x="40817" y="36169"/>
                  </a:lnTo>
                  <a:lnTo>
                    <a:pt x="40703" y="36360"/>
                  </a:lnTo>
                  <a:lnTo>
                    <a:pt x="40284" y="36601"/>
                  </a:lnTo>
                  <a:lnTo>
                    <a:pt x="40043" y="36652"/>
                  </a:lnTo>
                  <a:lnTo>
                    <a:pt x="39293" y="36652"/>
                  </a:lnTo>
                  <a:lnTo>
                    <a:pt x="38976" y="36537"/>
                  </a:lnTo>
                  <a:lnTo>
                    <a:pt x="38684" y="36169"/>
                  </a:lnTo>
                  <a:lnTo>
                    <a:pt x="38620" y="35979"/>
                  </a:lnTo>
                  <a:lnTo>
                    <a:pt x="38595" y="35725"/>
                  </a:lnTo>
                  <a:lnTo>
                    <a:pt x="37871" y="35725"/>
                  </a:lnTo>
                  <a:lnTo>
                    <a:pt x="37896" y="36169"/>
                  </a:lnTo>
                  <a:lnTo>
                    <a:pt x="38049" y="36537"/>
                  </a:lnTo>
                  <a:lnTo>
                    <a:pt x="38595" y="37147"/>
                  </a:lnTo>
                  <a:lnTo>
                    <a:pt x="39065" y="37287"/>
                  </a:lnTo>
                  <a:lnTo>
                    <a:pt x="40347" y="37287"/>
                  </a:lnTo>
                  <a:lnTo>
                    <a:pt x="40805" y="37147"/>
                  </a:lnTo>
                  <a:lnTo>
                    <a:pt x="41402" y="36576"/>
                  </a:lnTo>
                  <a:lnTo>
                    <a:pt x="41554" y="36233"/>
                  </a:lnTo>
                  <a:lnTo>
                    <a:pt x="41554" y="35420"/>
                  </a:lnTo>
                  <a:close/>
                </a:path>
                <a:path w="99060" h="70485">
                  <a:moveTo>
                    <a:pt x="43180" y="52616"/>
                  </a:moveTo>
                  <a:lnTo>
                    <a:pt x="42506" y="50787"/>
                  </a:lnTo>
                  <a:lnTo>
                    <a:pt x="42265" y="50114"/>
                  </a:lnTo>
                  <a:lnTo>
                    <a:pt x="41376" y="47663"/>
                  </a:lnTo>
                  <a:lnTo>
                    <a:pt x="41376" y="50114"/>
                  </a:lnTo>
                  <a:lnTo>
                    <a:pt x="39471" y="50114"/>
                  </a:lnTo>
                  <a:lnTo>
                    <a:pt x="40462" y="47409"/>
                  </a:lnTo>
                  <a:lnTo>
                    <a:pt x="41376" y="50114"/>
                  </a:lnTo>
                  <a:lnTo>
                    <a:pt x="41376" y="47663"/>
                  </a:lnTo>
                  <a:lnTo>
                    <a:pt x="41287" y="47409"/>
                  </a:lnTo>
                  <a:lnTo>
                    <a:pt x="40957" y="46507"/>
                  </a:lnTo>
                  <a:lnTo>
                    <a:pt x="40017" y="46507"/>
                  </a:lnTo>
                  <a:lnTo>
                    <a:pt x="37719" y="52616"/>
                  </a:lnTo>
                  <a:lnTo>
                    <a:pt x="38569" y="52616"/>
                  </a:lnTo>
                  <a:lnTo>
                    <a:pt x="39230" y="50787"/>
                  </a:lnTo>
                  <a:lnTo>
                    <a:pt x="41643" y="50787"/>
                  </a:lnTo>
                  <a:lnTo>
                    <a:pt x="42265" y="52616"/>
                  </a:lnTo>
                  <a:lnTo>
                    <a:pt x="43180" y="52616"/>
                  </a:lnTo>
                  <a:close/>
                </a:path>
                <a:path w="99060" h="70485">
                  <a:moveTo>
                    <a:pt x="46012" y="21628"/>
                  </a:moveTo>
                  <a:lnTo>
                    <a:pt x="45351" y="19786"/>
                  </a:lnTo>
                  <a:lnTo>
                    <a:pt x="45110" y="19113"/>
                  </a:lnTo>
                  <a:lnTo>
                    <a:pt x="44221" y="16675"/>
                  </a:lnTo>
                  <a:lnTo>
                    <a:pt x="44221" y="19113"/>
                  </a:lnTo>
                  <a:lnTo>
                    <a:pt x="42303" y="19113"/>
                  </a:lnTo>
                  <a:lnTo>
                    <a:pt x="43294" y="16421"/>
                  </a:lnTo>
                  <a:lnTo>
                    <a:pt x="44221" y="19113"/>
                  </a:lnTo>
                  <a:lnTo>
                    <a:pt x="44221" y="16675"/>
                  </a:lnTo>
                  <a:lnTo>
                    <a:pt x="44132" y="16421"/>
                  </a:lnTo>
                  <a:lnTo>
                    <a:pt x="43802" y="15506"/>
                  </a:lnTo>
                  <a:lnTo>
                    <a:pt x="42862" y="15506"/>
                  </a:lnTo>
                  <a:lnTo>
                    <a:pt x="40563" y="21628"/>
                  </a:lnTo>
                  <a:lnTo>
                    <a:pt x="41402" y="21628"/>
                  </a:lnTo>
                  <a:lnTo>
                    <a:pt x="42075" y="19786"/>
                  </a:lnTo>
                  <a:lnTo>
                    <a:pt x="44488" y="19786"/>
                  </a:lnTo>
                  <a:lnTo>
                    <a:pt x="45110" y="21628"/>
                  </a:lnTo>
                  <a:lnTo>
                    <a:pt x="46012" y="21628"/>
                  </a:lnTo>
                  <a:close/>
                </a:path>
                <a:path w="99060" h="70485">
                  <a:moveTo>
                    <a:pt x="46278" y="34074"/>
                  </a:moveTo>
                  <a:lnTo>
                    <a:pt x="46101" y="33528"/>
                  </a:lnTo>
                  <a:lnTo>
                    <a:pt x="45821" y="33210"/>
                  </a:lnTo>
                  <a:lnTo>
                    <a:pt x="45415" y="32778"/>
                  </a:lnTo>
                  <a:lnTo>
                    <a:pt x="45415" y="34074"/>
                  </a:lnTo>
                  <a:lnTo>
                    <a:pt x="45402" y="35877"/>
                  </a:lnTo>
                  <a:lnTo>
                    <a:pt x="44932" y="36474"/>
                  </a:lnTo>
                  <a:lnTo>
                    <a:pt x="44640" y="36614"/>
                  </a:lnTo>
                  <a:lnTo>
                    <a:pt x="43776" y="36614"/>
                  </a:lnTo>
                  <a:lnTo>
                    <a:pt x="43421" y="36385"/>
                  </a:lnTo>
                  <a:lnTo>
                    <a:pt x="43205" y="35877"/>
                  </a:lnTo>
                  <a:lnTo>
                    <a:pt x="43205" y="34074"/>
                  </a:lnTo>
                  <a:lnTo>
                    <a:pt x="43408" y="33528"/>
                  </a:lnTo>
                  <a:lnTo>
                    <a:pt x="43688" y="33274"/>
                  </a:lnTo>
                  <a:lnTo>
                    <a:pt x="44805" y="33210"/>
                  </a:lnTo>
                  <a:lnTo>
                    <a:pt x="45161" y="33464"/>
                  </a:lnTo>
                  <a:lnTo>
                    <a:pt x="45415" y="34074"/>
                  </a:lnTo>
                  <a:lnTo>
                    <a:pt x="45415" y="32778"/>
                  </a:lnTo>
                  <a:lnTo>
                    <a:pt x="44970" y="32562"/>
                  </a:lnTo>
                  <a:lnTo>
                    <a:pt x="44119" y="32562"/>
                  </a:lnTo>
                  <a:lnTo>
                    <a:pt x="43827" y="32639"/>
                  </a:lnTo>
                  <a:lnTo>
                    <a:pt x="43395" y="32918"/>
                  </a:lnTo>
                  <a:lnTo>
                    <a:pt x="43230" y="33070"/>
                  </a:lnTo>
                  <a:lnTo>
                    <a:pt x="43078" y="33274"/>
                  </a:lnTo>
                  <a:lnTo>
                    <a:pt x="43078" y="32689"/>
                  </a:lnTo>
                  <a:lnTo>
                    <a:pt x="42354" y="32689"/>
                  </a:lnTo>
                  <a:lnTo>
                    <a:pt x="42354" y="38900"/>
                  </a:lnTo>
                  <a:lnTo>
                    <a:pt x="43103" y="38900"/>
                  </a:lnTo>
                  <a:lnTo>
                    <a:pt x="43103" y="36614"/>
                  </a:lnTo>
                  <a:lnTo>
                    <a:pt x="43268" y="36817"/>
                  </a:lnTo>
                  <a:lnTo>
                    <a:pt x="43421" y="36969"/>
                  </a:lnTo>
                  <a:lnTo>
                    <a:pt x="43776" y="37198"/>
                  </a:lnTo>
                  <a:lnTo>
                    <a:pt x="44056" y="37274"/>
                  </a:lnTo>
                  <a:lnTo>
                    <a:pt x="44818" y="37274"/>
                  </a:lnTo>
                  <a:lnTo>
                    <a:pt x="45199" y="37134"/>
                  </a:lnTo>
                  <a:lnTo>
                    <a:pt x="46012" y="36474"/>
                  </a:lnTo>
                  <a:lnTo>
                    <a:pt x="46240" y="35877"/>
                  </a:lnTo>
                  <a:lnTo>
                    <a:pt x="46278" y="34074"/>
                  </a:lnTo>
                  <a:close/>
                </a:path>
                <a:path w="99060" h="70485">
                  <a:moveTo>
                    <a:pt x="49110" y="52476"/>
                  </a:moveTo>
                  <a:lnTo>
                    <a:pt x="48983" y="52425"/>
                  </a:lnTo>
                  <a:lnTo>
                    <a:pt x="48793" y="51816"/>
                  </a:lnTo>
                  <a:lnTo>
                    <a:pt x="48679" y="50152"/>
                  </a:lnTo>
                  <a:lnTo>
                    <a:pt x="48552" y="49999"/>
                  </a:lnTo>
                  <a:lnTo>
                    <a:pt x="48437" y="49834"/>
                  </a:lnTo>
                  <a:lnTo>
                    <a:pt x="48247" y="49707"/>
                  </a:lnTo>
                  <a:lnTo>
                    <a:pt x="48006" y="49618"/>
                  </a:lnTo>
                  <a:lnTo>
                    <a:pt x="48285" y="49479"/>
                  </a:lnTo>
                  <a:lnTo>
                    <a:pt x="48475" y="49301"/>
                  </a:lnTo>
                  <a:lnTo>
                    <a:pt x="48742" y="48920"/>
                  </a:lnTo>
                  <a:lnTo>
                    <a:pt x="48768" y="47256"/>
                  </a:lnTo>
                  <a:lnTo>
                    <a:pt x="48590" y="46964"/>
                  </a:lnTo>
                  <a:lnTo>
                    <a:pt x="48031" y="46723"/>
                  </a:lnTo>
                  <a:lnTo>
                    <a:pt x="48031" y="47802"/>
                  </a:lnTo>
                  <a:lnTo>
                    <a:pt x="47917" y="48920"/>
                  </a:lnTo>
                  <a:lnTo>
                    <a:pt x="47472" y="49225"/>
                  </a:lnTo>
                  <a:lnTo>
                    <a:pt x="47167" y="49301"/>
                  </a:lnTo>
                  <a:lnTo>
                    <a:pt x="44856" y="49301"/>
                  </a:lnTo>
                  <a:lnTo>
                    <a:pt x="44856" y="47218"/>
                  </a:lnTo>
                  <a:lnTo>
                    <a:pt x="47167" y="47218"/>
                  </a:lnTo>
                  <a:lnTo>
                    <a:pt x="47396" y="47256"/>
                  </a:lnTo>
                  <a:lnTo>
                    <a:pt x="47879" y="47498"/>
                  </a:lnTo>
                  <a:lnTo>
                    <a:pt x="48031" y="47802"/>
                  </a:lnTo>
                  <a:lnTo>
                    <a:pt x="48031" y="46723"/>
                  </a:lnTo>
                  <a:lnTo>
                    <a:pt x="47713" y="46570"/>
                  </a:lnTo>
                  <a:lnTo>
                    <a:pt x="47332" y="46507"/>
                  </a:lnTo>
                  <a:lnTo>
                    <a:pt x="44030" y="46507"/>
                  </a:lnTo>
                  <a:lnTo>
                    <a:pt x="44030" y="52616"/>
                  </a:lnTo>
                  <a:lnTo>
                    <a:pt x="44856" y="52616"/>
                  </a:lnTo>
                  <a:lnTo>
                    <a:pt x="44856" y="49999"/>
                  </a:lnTo>
                  <a:lnTo>
                    <a:pt x="47078" y="49999"/>
                  </a:lnTo>
                  <a:lnTo>
                    <a:pt x="47332" y="50038"/>
                  </a:lnTo>
                  <a:lnTo>
                    <a:pt x="47764" y="50241"/>
                  </a:lnTo>
                  <a:lnTo>
                    <a:pt x="47866" y="50419"/>
                  </a:lnTo>
                  <a:lnTo>
                    <a:pt x="47980" y="51816"/>
                  </a:lnTo>
                  <a:lnTo>
                    <a:pt x="48094" y="52616"/>
                  </a:lnTo>
                  <a:lnTo>
                    <a:pt x="49110" y="52616"/>
                  </a:lnTo>
                  <a:lnTo>
                    <a:pt x="49110" y="52476"/>
                  </a:lnTo>
                  <a:close/>
                </a:path>
                <a:path w="99060" h="70485">
                  <a:moveTo>
                    <a:pt x="51168" y="36588"/>
                  </a:moveTo>
                  <a:lnTo>
                    <a:pt x="50812" y="36614"/>
                  </a:lnTo>
                  <a:lnTo>
                    <a:pt x="50660" y="34848"/>
                  </a:lnTo>
                  <a:lnTo>
                    <a:pt x="50571" y="33185"/>
                  </a:lnTo>
                  <a:lnTo>
                    <a:pt x="50507" y="33058"/>
                  </a:lnTo>
                  <a:lnTo>
                    <a:pt x="49923" y="32715"/>
                  </a:lnTo>
                  <a:lnTo>
                    <a:pt x="49923" y="34848"/>
                  </a:lnTo>
                  <a:lnTo>
                    <a:pt x="49923" y="35915"/>
                  </a:lnTo>
                  <a:lnTo>
                    <a:pt x="49707" y="36245"/>
                  </a:lnTo>
                  <a:lnTo>
                    <a:pt x="49047" y="36576"/>
                  </a:lnTo>
                  <a:lnTo>
                    <a:pt x="48780" y="36639"/>
                  </a:lnTo>
                  <a:lnTo>
                    <a:pt x="48310" y="36639"/>
                  </a:lnTo>
                  <a:lnTo>
                    <a:pt x="48183" y="36588"/>
                  </a:lnTo>
                  <a:lnTo>
                    <a:pt x="47967" y="36449"/>
                  </a:lnTo>
                  <a:lnTo>
                    <a:pt x="47840" y="35433"/>
                  </a:lnTo>
                  <a:lnTo>
                    <a:pt x="48209" y="35229"/>
                  </a:lnTo>
                  <a:lnTo>
                    <a:pt x="48412" y="35179"/>
                  </a:lnTo>
                  <a:lnTo>
                    <a:pt x="49276" y="35064"/>
                  </a:lnTo>
                  <a:lnTo>
                    <a:pt x="49707" y="34963"/>
                  </a:lnTo>
                  <a:lnTo>
                    <a:pt x="49923" y="34848"/>
                  </a:lnTo>
                  <a:lnTo>
                    <a:pt x="49923" y="32715"/>
                  </a:lnTo>
                  <a:lnTo>
                    <a:pt x="49428" y="32562"/>
                  </a:lnTo>
                  <a:lnTo>
                    <a:pt x="48450" y="32562"/>
                  </a:lnTo>
                  <a:lnTo>
                    <a:pt x="47180" y="34023"/>
                  </a:lnTo>
                  <a:lnTo>
                    <a:pt x="47879" y="34023"/>
                  </a:lnTo>
                  <a:lnTo>
                    <a:pt x="47955" y="33629"/>
                  </a:lnTo>
                  <a:lnTo>
                    <a:pt x="48209" y="33299"/>
                  </a:lnTo>
                  <a:lnTo>
                    <a:pt x="48488" y="33185"/>
                  </a:lnTo>
                  <a:lnTo>
                    <a:pt x="49225" y="33185"/>
                  </a:lnTo>
                  <a:lnTo>
                    <a:pt x="49479" y="33248"/>
                  </a:lnTo>
                  <a:lnTo>
                    <a:pt x="49847" y="33477"/>
                  </a:lnTo>
                  <a:lnTo>
                    <a:pt x="49822" y="34328"/>
                  </a:lnTo>
                  <a:lnTo>
                    <a:pt x="47929" y="34620"/>
                  </a:lnTo>
                  <a:lnTo>
                    <a:pt x="47586" y="34759"/>
                  </a:lnTo>
                  <a:lnTo>
                    <a:pt x="47066" y="35229"/>
                  </a:lnTo>
                  <a:lnTo>
                    <a:pt x="47167" y="36728"/>
                  </a:lnTo>
                  <a:lnTo>
                    <a:pt x="47574" y="37122"/>
                  </a:lnTo>
                  <a:lnTo>
                    <a:pt x="47942" y="37274"/>
                  </a:lnTo>
                  <a:lnTo>
                    <a:pt x="48691" y="37274"/>
                  </a:lnTo>
                  <a:lnTo>
                    <a:pt x="49961" y="36525"/>
                  </a:lnTo>
                  <a:lnTo>
                    <a:pt x="50063" y="36906"/>
                  </a:lnTo>
                  <a:lnTo>
                    <a:pt x="50203" y="37122"/>
                  </a:lnTo>
                  <a:lnTo>
                    <a:pt x="50393" y="37211"/>
                  </a:lnTo>
                  <a:lnTo>
                    <a:pt x="50749" y="37211"/>
                  </a:lnTo>
                  <a:lnTo>
                    <a:pt x="51130" y="37147"/>
                  </a:lnTo>
                  <a:lnTo>
                    <a:pt x="51168" y="36614"/>
                  </a:lnTo>
                  <a:close/>
                </a:path>
                <a:path w="99060" h="70485">
                  <a:moveTo>
                    <a:pt x="51943" y="21488"/>
                  </a:moveTo>
                  <a:lnTo>
                    <a:pt x="51816" y="21437"/>
                  </a:lnTo>
                  <a:lnTo>
                    <a:pt x="51625" y="20828"/>
                  </a:lnTo>
                  <a:lnTo>
                    <a:pt x="51511" y="19164"/>
                  </a:lnTo>
                  <a:lnTo>
                    <a:pt x="51396" y="18999"/>
                  </a:lnTo>
                  <a:lnTo>
                    <a:pt x="51269" y="18846"/>
                  </a:lnTo>
                  <a:lnTo>
                    <a:pt x="51092" y="18719"/>
                  </a:lnTo>
                  <a:lnTo>
                    <a:pt x="50850" y="18618"/>
                  </a:lnTo>
                  <a:lnTo>
                    <a:pt x="51117" y="18478"/>
                  </a:lnTo>
                  <a:lnTo>
                    <a:pt x="51320" y="18313"/>
                  </a:lnTo>
                  <a:lnTo>
                    <a:pt x="51574" y="17919"/>
                  </a:lnTo>
                  <a:lnTo>
                    <a:pt x="51600" y="16268"/>
                  </a:lnTo>
                  <a:lnTo>
                    <a:pt x="51422" y="15976"/>
                  </a:lnTo>
                  <a:lnTo>
                    <a:pt x="50876" y="15735"/>
                  </a:lnTo>
                  <a:lnTo>
                    <a:pt x="50876" y="16802"/>
                  </a:lnTo>
                  <a:lnTo>
                    <a:pt x="50761" y="17919"/>
                  </a:lnTo>
                  <a:lnTo>
                    <a:pt x="50304" y="18237"/>
                  </a:lnTo>
                  <a:lnTo>
                    <a:pt x="49999" y="18313"/>
                  </a:lnTo>
                  <a:lnTo>
                    <a:pt x="47701" y="18313"/>
                  </a:lnTo>
                  <a:lnTo>
                    <a:pt x="47701" y="16217"/>
                  </a:lnTo>
                  <a:lnTo>
                    <a:pt x="49999" y="16217"/>
                  </a:lnTo>
                  <a:lnTo>
                    <a:pt x="50228" y="16268"/>
                  </a:lnTo>
                  <a:lnTo>
                    <a:pt x="50711" y="16510"/>
                  </a:lnTo>
                  <a:lnTo>
                    <a:pt x="50876" y="16802"/>
                  </a:lnTo>
                  <a:lnTo>
                    <a:pt x="50876" y="15735"/>
                  </a:lnTo>
                  <a:lnTo>
                    <a:pt x="50546" y="15582"/>
                  </a:lnTo>
                  <a:lnTo>
                    <a:pt x="50165" y="15506"/>
                  </a:lnTo>
                  <a:lnTo>
                    <a:pt x="46863" y="15506"/>
                  </a:lnTo>
                  <a:lnTo>
                    <a:pt x="46863" y="21628"/>
                  </a:lnTo>
                  <a:lnTo>
                    <a:pt x="47701" y="21628"/>
                  </a:lnTo>
                  <a:lnTo>
                    <a:pt x="47701" y="18999"/>
                  </a:lnTo>
                  <a:lnTo>
                    <a:pt x="49923" y="18999"/>
                  </a:lnTo>
                  <a:lnTo>
                    <a:pt x="50165" y="19037"/>
                  </a:lnTo>
                  <a:lnTo>
                    <a:pt x="50609" y="19253"/>
                  </a:lnTo>
                  <a:lnTo>
                    <a:pt x="50698" y="19418"/>
                  </a:lnTo>
                  <a:lnTo>
                    <a:pt x="50825" y="20828"/>
                  </a:lnTo>
                  <a:lnTo>
                    <a:pt x="50927" y="21628"/>
                  </a:lnTo>
                  <a:lnTo>
                    <a:pt x="51943" y="21628"/>
                  </a:lnTo>
                  <a:lnTo>
                    <a:pt x="51943" y="21488"/>
                  </a:lnTo>
                  <a:close/>
                </a:path>
                <a:path w="99060" h="70485">
                  <a:moveTo>
                    <a:pt x="55232" y="50368"/>
                  </a:moveTo>
                  <a:lnTo>
                    <a:pt x="54432" y="50368"/>
                  </a:lnTo>
                  <a:lnTo>
                    <a:pt x="54343" y="50774"/>
                  </a:lnTo>
                  <a:lnTo>
                    <a:pt x="54216" y="51092"/>
                  </a:lnTo>
                  <a:lnTo>
                    <a:pt x="53733" y="51816"/>
                  </a:lnTo>
                  <a:lnTo>
                    <a:pt x="53263" y="52044"/>
                  </a:lnTo>
                  <a:lnTo>
                    <a:pt x="51993" y="52044"/>
                  </a:lnTo>
                  <a:lnTo>
                    <a:pt x="51498" y="51828"/>
                  </a:lnTo>
                  <a:lnTo>
                    <a:pt x="50825" y="50939"/>
                  </a:lnTo>
                  <a:lnTo>
                    <a:pt x="50660" y="50355"/>
                  </a:lnTo>
                  <a:lnTo>
                    <a:pt x="50660" y="48768"/>
                  </a:lnTo>
                  <a:lnTo>
                    <a:pt x="50838" y="48120"/>
                  </a:lnTo>
                  <a:lnTo>
                    <a:pt x="51587" y="47269"/>
                  </a:lnTo>
                  <a:lnTo>
                    <a:pt x="52070" y="47066"/>
                  </a:lnTo>
                  <a:lnTo>
                    <a:pt x="53162" y="47066"/>
                  </a:lnTo>
                  <a:lnTo>
                    <a:pt x="53543" y="47167"/>
                  </a:lnTo>
                  <a:lnTo>
                    <a:pt x="54089" y="47637"/>
                  </a:lnTo>
                  <a:lnTo>
                    <a:pt x="54279" y="47942"/>
                  </a:lnTo>
                  <a:lnTo>
                    <a:pt x="54368" y="48336"/>
                  </a:lnTo>
                  <a:lnTo>
                    <a:pt x="55181" y="48336"/>
                  </a:lnTo>
                  <a:lnTo>
                    <a:pt x="53441" y="46342"/>
                  </a:lnTo>
                  <a:lnTo>
                    <a:pt x="51752" y="46342"/>
                  </a:lnTo>
                  <a:lnTo>
                    <a:pt x="51041" y="46647"/>
                  </a:lnTo>
                  <a:lnTo>
                    <a:pt x="50050" y="47853"/>
                  </a:lnTo>
                  <a:lnTo>
                    <a:pt x="49809" y="48590"/>
                  </a:lnTo>
                  <a:lnTo>
                    <a:pt x="49809" y="50685"/>
                  </a:lnTo>
                  <a:lnTo>
                    <a:pt x="50126" y="51562"/>
                  </a:lnTo>
                  <a:lnTo>
                    <a:pt x="51244" y="52565"/>
                  </a:lnTo>
                  <a:lnTo>
                    <a:pt x="51841" y="52781"/>
                  </a:lnTo>
                  <a:lnTo>
                    <a:pt x="53378" y="52781"/>
                  </a:lnTo>
                  <a:lnTo>
                    <a:pt x="54038" y="52514"/>
                  </a:lnTo>
                  <a:lnTo>
                    <a:pt x="54927" y="51562"/>
                  </a:lnTo>
                  <a:lnTo>
                    <a:pt x="55156" y="51015"/>
                  </a:lnTo>
                  <a:lnTo>
                    <a:pt x="55232" y="50368"/>
                  </a:lnTo>
                  <a:close/>
                </a:path>
                <a:path w="99060" h="70485">
                  <a:moveTo>
                    <a:pt x="55410" y="34163"/>
                  </a:moveTo>
                  <a:lnTo>
                    <a:pt x="55346" y="33566"/>
                  </a:lnTo>
                  <a:lnTo>
                    <a:pt x="55156" y="33147"/>
                  </a:lnTo>
                  <a:lnTo>
                    <a:pt x="54838" y="32905"/>
                  </a:lnTo>
                  <a:lnTo>
                    <a:pt x="54521" y="32651"/>
                  </a:lnTo>
                  <a:lnTo>
                    <a:pt x="54114" y="32537"/>
                  </a:lnTo>
                  <a:lnTo>
                    <a:pt x="53022" y="32537"/>
                  </a:lnTo>
                  <a:lnTo>
                    <a:pt x="52539" y="32753"/>
                  </a:lnTo>
                  <a:lnTo>
                    <a:pt x="51777" y="33629"/>
                  </a:lnTo>
                  <a:lnTo>
                    <a:pt x="51587" y="34226"/>
                  </a:lnTo>
                  <a:lnTo>
                    <a:pt x="51587" y="35648"/>
                  </a:lnTo>
                  <a:lnTo>
                    <a:pt x="51765" y="36182"/>
                  </a:lnTo>
                  <a:lnTo>
                    <a:pt x="52451" y="37033"/>
                  </a:lnTo>
                  <a:lnTo>
                    <a:pt x="52920" y="37249"/>
                  </a:lnTo>
                  <a:lnTo>
                    <a:pt x="54025" y="37249"/>
                  </a:lnTo>
                  <a:lnTo>
                    <a:pt x="54444" y="37109"/>
                  </a:lnTo>
                  <a:lnTo>
                    <a:pt x="55118" y="36563"/>
                  </a:lnTo>
                  <a:lnTo>
                    <a:pt x="55321" y="36131"/>
                  </a:lnTo>
                  <a:lnTo>
                    <a:pt x="55410" y="35547"/>
                  </a:lnTo>
                  <a:lnTo>
                    <a:pt x="54673" y="35547"/>
                  </a:lnTo>
                  <a:lnTo>
                    <a:pt x="54610" y="35877"/>
                  </a:lnTo>
                  <a:lnTo>
                    <a:pt x="54483" y="36131"/>
                  </a:lnTo>
                  <a:lnTo>
                    <a:pt x="54114" y="36512"/>
                  </a:lnTo>
                  <a:lnTo>
                    <a:pt x="53873" y="36614"/>
                  </a:lnTo>
                  <a:lnTo>
                    <a:pt x="53162" y="36614"/>
                  </a:lnTo>
                  <a:lnTo>
                    <a:pt x="52857" y="36449"/>
                  </a:lnTo>
                  <a:lnTo>
                    <a:pt x="52476" y="35839"/>
                  </a:lnTo>
                  <a:lnTo>
                    <a:pt x="52387" y="35471"/>
                  </a:lnTo>
                  <a:lnTo>
                    <a:pt x="52387" y="34582"/>
                  </a:lnTo>
                  <a:lnTo>
                    <a:pt x="52451" y="34201"/>
                  </a:lnTo>
                  <a:lnTo>
                    <a:pt x="52793" y="33439"/>
                  </a:lnTo>
                  <a:lnTo>
                    <a:pt x="53136" y="33197"/>
                  </a:lnTo>
                  <a:lnTo>
                    <a:pt x="53962" y="33197"/>
                  </a:lnTo>
                  <a:lnTo>
                    <a:pt x="54216" y="33299"/>
                  </a:lnTo>
                  <a:lnTo>
                    <a:pt x="54533" y="33667"/>
                  </a:lnTo>
                  <a:lnTo>
                    <a:pt x="54635" y="33883"/>
                  </a:lnTo>
                  <a:lnTo>
                    <a:pt x="54673" y="34163"/>
                  </a:lnTo>
                  <a:lnTo>
                    <a:pt x="55410" y="34163"/>
                  </a:lnTo>
                  <a:close/>
                </a:path>
                <a:path w="99060" h="70485">
                  <a:moveTo>
                    <a:pt x="57505" y="19050"/>
                  </a:moveTo>
                  <a:lnTo>
                    <a:pt x="57238" y="18757"/>
                  </a:lnTo>
                  <a:lnTo>
                    <a:pt x="57048" y="18580"/>
                  </a:lnTo>
                  <a:lnTo>
                    <a:pt x="56819" y="18453"/>
                  </a:lnTo>
                  <a:lnTo>
                    <a:pt x="56794" y="19354"/>
                  </a:lnTo>
                  <a:lnTo>
                    <a:pt x="56718" y="20294"/>
                  </a:lnTo>
                  <a:lnTo>
                    <a:pt x="56375" y="20764"/>
                  </a:lnTo>
                  <a:lnTo>
                    <a:pt x="56007" y="20916"/>
                  </a:lnTo>
                  <a:lnTo>
                    <a:pt x="53721" y="20916"/>
                  </a:lnTo>
                  <a:lnTo>
                    <a:pt x="53721" y="18757"/>
                  </a:lnTo>
                  <a:lnTo>
                    <a:pt x="55714" y="18757"/>
                  </a:lnTo>
                  <a:lnTo>
                    <a:pt x="55981" y="18808"/>
                  </a:lnTo>
                  <a:lnTo>
                    <a:pt x="56591" y="19050"/>
                  </a:lnTo>
                  <a:lnTo>
                    <a:pt x="56794" y="19354"/>
                  </a:lnTo>
                  <a:lnTo>
                    <a:pt x="56794" y="18453"/>
                  </a:lnTo>
                  <a:lnTo>
                    <a:pt x="56502" y="18326"/>
                  </a:lnTo>
                  <a:lnTo>
                    <a:pt x="56718" y="18224"/>
                  </a:lnTo>
                  <a:lnTo>
                    <a:pt x="56896" y="18097"/>
                  </a:lnTo>
                  <a:lnTo>
                    <a:pt x="57150" y="17792"/>
                  </a:lnTo>
                  <a:lnTo>
                    <a:pt x="57238" y="16408"/>
                  </a:lnTo>
                  <a:lnTo>
                    <a:pt x="57086" y="16205"/>
                  </a:lnTo>
                  <a:lnTo>
                    <a:pt x="56756" y="15722"/>
                  </a:lnTo>
                  <a:lnTo>
                    <a:pt x="56476" y="15608"/>
                  </a:lnTo>
                  <a:lnTo>
                    <a:pt x="56476" y="16700"/>
                  </a:lnTo>
                  <a:lnTo>
                    <a:pt x="56388" y="17729"/>
                  </a:lnTo>
                  <a:lnTo>
                    <a:pt x="55841" y="18046"/>
                  </a:lnTo>
                  <a:lnTo>
                    <a:pt x="55575" y="18097"/>
                  </a:lnTo>
                  <a:lnTo>
                    <a:pt x="53721" y="18097"/>
                  </a:lnTo>
                  <a:lnTo>
                    <a:pt x="53721" y="16205"/>
                  </a:lnTo>
                  <a:lnTo>
                    <a:pt x="55549" y="16205"/>
                  </a:lnTo>
                  <a:lnTo>
                    <a:pt x="55829" y="16243"/>
                  </a:lnTo>
                  <a:lnTo>
                    <a:pt x="56337" y="16459"/>
                  </a:lnTo>
                  <a:lnTo>
                    <a:pt x="56476" y="16700"/>
                  </a:lnTo>
                  <a:lnTo>
                    <a:pt x="56476" y="15608"/>
                  </a:lnTo>
                  <a:lnTo>
                    <a:pt x="56248" y="15506"/>
                  </a:lnTo>
                  <a:lnTo>
                    <a:pt x="52908" y="15506"/>
                  </a:lnTo>
                  <a:lnTo>
                    <a:pt x="52908" y="21628"/>
                  </a:lnTo>
                  <a:lnTo>
                    <a:pt x="56299" y="21628"/>
                  </a:lnTo>
                  <a:lnTo>
                    <a:pt x="56883" y="21386"/>
                  </a:lnTo>
                  <a:lnTo>
                    <a:pt x="57251" y="20916"/>
                  </a:lnTo>
                  <a:lnTo>
                    <a:pt x="57492" y="20586"/>
                  </a:lnTo>
                  <a:lnTo>
                    <a:pt x="57505" y="19050"/>
                  </a:lnTo>
                  <a:close/>
                </a:path>
                <a:path w="99060" h="70485">
                  <a:moveTo>
                    <a:pt x="59626" y="15506"/>
                  </a:moveTo>
                  <a:lnTo>
                    <a:pt x="58801" y="15506"/>
                  </a:lnTo>
                  <a:lnTo>
                    <a:pt x="58801" y="21628"/>
                  </a:lnTo>
                  <a:lnTo>
                    <a:pt x="59626" y="21628"/>
                  </a:lnTo>
                  <a:lnTo>
                    <a:pt x="59626" y="15506"/>
                  </a:lnTo>
                  <a:close/>
                </a:path>
                <a:path w="99060" h="70485">
                  <a:moveTo>
                    <a:pt x="59982" y="35128"/>
                  </a:moveTo>
                  <a:lnTo>
                    <a:pt x="59969" y="34531"/>
                  </a:lnTo>
                  <a:lnTo>
                    <a:pt x="59880" y="33959"/>
                  </a:lnTo>
                  <a:lnTo>
                    <a:pt x="59753" y="33591"/>
                  </a:lnTo>
                  <a:lnTo>
                    <a:pt x="59512" y="33223"/>
                  </a:lnTo>
                  <a:lnTo>
                    <a:pt x="59232" y="32931"/>
                  </a:lnTo>
                  <a:lnTo>
                    <a:pt x="59207" y="34531"/>
                  </a:lnTo>
                  <a:lnTo>
                    <a:pt x="56730" y="34531"/>
                  </a:lnTo>
                  <a:lnTo>
                    <a:pt x="56743" y="34213"/>
                  </a:lnTo>
                  <a:lnTo>
                    <a:pt x="56870" y="33832"/>
                  </a:lnTo>
                  <a:lnTo>
                    <a:pt x="57340" y="33337"/>
                  </a:lnTo>
                  <a:lnTo>
                    <a:pt x="57619" y="33223"/>
                  </a:lnTo>
                  <a:lnTo>
                    <a:pt x="58445" y="33223"/>
                  </a:lnTo>
                  <a:lnTo>
                    <a:pt x="58788" y="33401"/>
                  </a:lnTo>
                  <a:lnTo>
                    <a:pt x="59042" y="33845"/>
                  </a:lnTo>
                  <a:lnTo>
                    <a:pt x="59156" y="34150"/>
                  </a:lnTo>
                  <a:lnTo>
                    <a:pt x="59207" y="34531"/>
                  </a:lnTo>
                  <a:lnTo>
                    <a:pt x="59207" y="32931"/>
                  </a:lnTo>
                  <a:lnTo>
                    <a:pt x="58635" y="32639"/>
                  </a:lnTo>
                  <a:lnTo>
                    <a:pt x="58331" y="32562"/>
                  </a:lnTo>
                  <a:lnTo>
                    <a:pt x="57378" y="32562"/>
                  </a:lnTo>
                  <a:lnTo>
                    <a:pt x="56870" y="32791"/>
                  </a:lnTo>
                  <a:lnTo>
                    <a:pt x="56095" y="33680"/>
                  </a:lnTo>
                  <a:lnTo>
                    <a:pt x="56007" y="33959"/>
                  </a:lnTo>
                  <a:lnTo>
                    <a:pt x="56095" y="36271"/>
                  </a:lnTo>
                  <a:lnTo>
                    <a:pt x="56870" y="37084"/>
                  </a:lnTo>
                  <a:lnTo>
                    <a:pt x="57340" y="37287"/>
                  </a:lnTo>
                  <a:lnTo>
                    <a:pt x="58115" y="37287"/>
                  </a:lnTo>
                  <a:lnTo>
                    <a:pt x="59918" y="35725"/>
                  </a:lnTo>
                  <a:lnTo>
                    <a:pt x="59182" y="35725"/>
                  </a:lnTo>
                  <a:lnTo>
                    <a:pt x="59105" y="35941"/>
                  </a:lnTo>
                  <a:lnTo>
                    <a:pt x="59029" y="36093"/>
                  </a:lnTo>
                  <a:lnTo>
                    <a:pt x="58661" y="36499"/>
                  </a:lnTo>
                  <a:lnTo>
                    <a:pt x="58343" y="36626"/>
                  </a:lnTo>
                  <a:lnTo>
                    <a:pt x="57543" y="36626"/>
                  </a:lnTo>
                  <a:lnTo>
                    <a:pt x="57251" y="36499"/>
                  </a:lnTo>
                  <a:lnTo>
                    <a:pt x="56832" y="35941"/>
                  </a:lnTo>
                  <a:lnTo>
                    <a:pt x="56705" y="35128"/>
                  </a:lnTo>
                  <a:lnTo>
                    <a:pt x="59982" y="35128"/>
                  </a:lnTo>
                  <a:close/>
                </a:path>
                <a:path w="99060" h="70485">
                  <a:moveTo>
                    <a:pt x="61112" y="46507"/>
                  </a:moveTo>
                  <a:lnTo>
                    <a:pt x="60274" y="46507"/>
                  </a:lnTo>
                  <a:lnTo>
                    <a:pt x="60274" y="49034"/>
                  </a:lnTo>
                  <a:lnTo>
                    <a:pt x="57099" y="49034"/>
                  </a:lnTo>
                  <a:lnTo>
                    <a:pt x="57099" y="46507"/>
                  </a:lnTo>
                  <a:lnTo>
                    <a:pt x="56261" y="46507"/>
                  </a:lnTo>
                  <a:lnTo>
                    <a:pt x="56261" y="52616"/>
                  </a:lnTo>
                  <a:lnTo>
                    <a:pt x="57099" y="52616"/>
                  </a:lnTo>
                  <a:lnTo>
                    <a:pt x="57099" y="49758"/>
                  </a:lnTo>
                  <a:lnTo>
                    <a:pt x="60274" y="49758"/>
                  </a:lnTo>
                  <a:lnTo>
                    <a:pt x="60274" y="52616"/>
                  </a:lnTo>
                  <a:lnTo>
                    <a:pt x="61112" y="52616"/>
                  </a:lnTo>
                  <a:lnTo>
                    <a:pt x="61112" y="46507"/>
                  </a:lnTo>
                  <a:close/>
                </a:path>
                <a:path w="99060" h="70485">
                  <a:moveTo>
                    <a:pt x="64389" y="31013"/>
                  </a:moveTo>
                  <a:lnTo>
                    <a:pt x="63550" y="31013"/>
                  </a:lnTo>
                  <a:lnTo>
                    <a:pt x="63550" y="37122"/>
                  </a:lnTo>
                  <a:lnTo>
                    <a:pt x="64389" y="37122"/>
                  </a:lnTo>
                  <a:lnTo>
                    <a:pt x="64389" y="31013"/>
                  </a:lnTo>
                  <a:close/>
                </a:path>
                <a:path w="99060" h="70485">
                  <a:moveTo>
                    <a:pt x="65836" y="15506"/>
                  </a:moveTo>
                  <a:lnTo>
                    <a:pt x="65049" y="15506"/>
                  </a:lnTo>
                  <a:lnTo>
                    <a:pt x="65049" y="20459"/>
                  </a:lnTo>
                  <a:lnTo>
                    <a:pt x="61963" y="15506"/>
                  </a:lnTo>
                  <a:lnTo>
                    <a:pt x="60985" y="15506"/>
                  </a:lnTo>
                  <a:lnTo>
                    <a:pt x="60985" y="21628"/>
                  </a:lnTo>
                  <a:lnTo>
                    <a:pt x="61772" y="21628"/>
                  </a:lnTo>
                  <a:lnTo>
                    <a:pt x="61772" y="16675"/>
                  </a:lnTo>
                  <a:lnTo>
                    <a:pt x="64909" y="21628"/>
                  </a:lnTo>
                  <a:lnTo>
                    <a:pt x="65836" y="21628"/>
                  </a:lnTo>
                  <a:lnTo>
                    <a:pt x="65836" y="15506"/>
                  </a:lnTo>
                  <a:close/>
                </a:path>
                <a:path w="99060" h="70485">
                  <a:moveTo>
                    <a:pt x="67322" y="52616"/>
                  </a:moveTo>
                  <a:lnTo>
                    <a:pt x="66662" y="50787"/>
                  </a:lnTo>
                  <a:lnTo>
                    <a:pt x="66421" y="50114"/>
                  </a:lnTo>
                  <a:lnTo>
                    <a:pt x="65532" y="47663"/>
                  </a:lnTo>
                  <a:lnTo>
                    <a:pt x="65532" y="50114"/>
                  </a:lnTo>
                  <a:lnTo>
                    <a:pt x="63627" y="50114"/>
                  </a:lnTo>
                  <a:lnTo>
                    <a:pt x="64604" y="47409"/>
                  </a:lnTo>
                  <a:lnTo>
                    <a:pt x="65532" y="50114"/>
                  </a:lnTo>
                  <a:lnTo>
                    <a:pt x="65532" y="47663"/>
                  </a:lnTo>
                  <a:lnTo>
                    <a:pt x="65443" y="47409"/>
                  </a:lnTo>
                  <a:lnTo>
                    <a:pt x="65112" y="46507"/>
                  </a:lnTo>
                  <a:lnTo>
                    <a:pt x="64173" y="46507"/>
                  </a:lnTo>
                  <a:lnTo>
                    <a:pt x="61874" y="52616"/>
                  </a:lnTo>
                  <a:lnTo>
                    <a:pt x="62725" y="52616"/>
                  </a:lnTo>
                  <a:lnTo>
                    <a:pt x="63385" y="50787"/>
                  </a:lnTo>
                  <a:lnTo>
                    <a:pt x="65798" y="50787"/>
                  </a:lnTo>
                  <a:lnTo>
                    <a:pt x="66421" y="52616"/>
                  </a:lnTo>
                  <a:lnTo>
                    <a:pt x="67322" y="52616"/>
                  </a:lnTo>
                  <a:close/>
                </a:path>
                <a:path w="99060" h="70485">
                  <a:moveTo>
                    <a:pt x="70586" y="31013"/>
                  </a:moveTo>
                  <a:lnTo>
                    <a:pt x="69799" y="31013"/>
                  </a:lnTo>
                  <a:lnTo>
                    <a:pt x="69799" y="35966"/>
                  </a:lnTo>
                  <a:lnTo>
                    <a:pt x="66713" y="31013"/>
                  </a:lnTo>
                  <a:lnTo>
                    <a:pt x="65735" y="31013"/>
                  </a:lnTo>
                  <a:lnTo>
                    <a:pt x="65735" y="37122"/>
                  </a:lnTo>
                  <a:lnTo>
                    <a:pt x="66522" y="37122"/>
                  </a:lnTo>
                  <a:lnTo>
                    <a:pt x="66522" y="32169"/>
                  </a:lnTo>
                  <a:lnTo>
                    <a:pt x="69659" y="37122"/>
                  </a:lnTo>
                  <a:lnTo>
                    <a:pt x="70586" y="37122"/>
                  </a:lnTo>
                  <a:lnTo>
                    <a:pt x="70586" y="31013"/>
                  </a:lnTo>
                  <a:close/>
                </a:path>
                <a:path w="99060" h="70485">
                  <a:moveTo>
                    <a:pt x="72059" y="21628"/>
                  </a:moveTo>
                  <a:lnTo>
                    <a:pt x="71399" y="19786"/>
                  </a:lnTo>
                  <a:lnTo>
                    <a:pt x="71158" y="19113"/>
                  </a:lnTo>
                  <a:lnTo>
                    <a:pt x="70269" y="16675"/>
                  </a:lnTo>
                  <a:lnTo>
                    <a:pt x="70269" y="19113"/>
                  </a:lnTo>
                  <a:lnTo>
                    <a:pt x="68364" y="19113"/>
                  </a:lnTo>
                  <a:lnTo>
                    <a:pt x="69342" y="16421"/>
                  </a:lnTo>
                  <a:lnTo>
                    <a:pt x="70269" y="19113"/>
                  </a:lnTo>
                  <a:lnTo>
                    <a:pt x="70269" y="16675"/>
                  </a:lnTo>
                  <a:lnTo>
                    <a:pt x="70180" y="16421"/>
                  </a:lnTo>
                  <a:lnTo>
                    <a:pt x="69850" y="15506"/>
                  </a:lnTo>
                  <a:lnTo>
                    <a:pt x="68910" y="15506"/>
                  </a:lnTo>
                  <a:lnTo>
                    <a:pt x="66611" y="21628"/>
                  </a:lnTo>
                  <a:lnTo>
                    <a:pt x="67449" y="21628"/>
                  </a:lnTo>
                  <a:lnTo>
                    <a:pt x="68122" y="19786"/>
                  </a:lnTo>
                  <a:lnTo>
                    <a:pt x="70535" y="19786"/>
                  </a:lnTo>
                  <a:lnTo>
                    <a:pt x="71158" y="21628"/>
                  </a:lnTo>
                  <a:lnTo>
                    <a:pt x="72059" y="21628"/>
                  </a:lnTo>
                  <a:close/>
                </a:path>
                <a:path w="99060" h="70485">
                  <a:moveTo>
                    <a:pt x="73253" y="52476"/>
                  </a:moveTo>
                  <a:lnTo>
                    <a:pt x="73126" y="52425"/>
                  </a:lnTo>
                  <a:lnTo>
                    <a:pt x="72948" y="51816"/>
                  </a:lnTo>
                  <a:lnTo>
                    <a:pt x="72821" y="50152"/>
                  </a:lnTo>
                  <a:lnTo>
                    <a:pt x="72707" y="49999"/>
                  </a:lnTo>
                  <a:lnTo>
                    <a:pt x="72580" y="49834"/>
                  </a:lnTo>
                  <a:lnTo>
                    <a:pt x="72402" y="49707"/>
                  </a:lnTo>
                  <a:lnTo>
                    <a:pt x="72161" y="49618"/>
                  </a:lnTo>
                  <a:lnTo>
                    <a:pt x="72440" y="49479"/>
                  </a:lnTo>
                  <a:lnTo>
                    <a:pt x="72631" y="49301"/>
                  </a:lnTo>
                  <a:lnTo>
                    <a:pt x="72885" y="48920"/>
                  </a:lnTo>
                  <a:lnTo>
                    <a:pt x="72910" y="47256"/>
                  </a:lnTo>
                  <a:lnTo>
                    <a:pt x="72745" y="46964"/>
                  </a:lnTo>
                  <a:lnTo>
                    <a:pt x="72186" y="46723"/>
                  </a:lnTo>
                  <a:lnTo>
                    <a:pt x="72186" y="47802"/>
                  </a:lnTo>
                  <a:lnTo>
                    <a:pt x="72072" y="48920"/>
                  </a:lnTo>
                  <a:lnTo>
                    <a:pt x="71615" y="49225"/>
                  </a:lnTo>
                  <a:lnTo>
                    <a:pt x="71310" y="49301"/>
                  </a:lnTo>
                  <a:lnTo>
                    <a:pt x="69011" y="49301"/>
                  </a:lnTo>
                  <a:lnTo>
                    <a:pt x="69011" y="47218"/>
                  </a:lnTo>
                  <a:lnTo>
                    <a:pt x="71310" y="47218"/>
                  </a:lnTo>
                  <a:lnTo>
                    <a:pt x="71539" y="47256"/>
                  </a:lnTo>
                  <a:lnTo>
                    <a:pt x="72034" y="47498"/>
                  </a:lnTo>
                  <a:lnTo>
                    <a:pt x="72186" y="47802"/>
                  </a:lnTo>
                  <a:lnTo>
                    <a:pt x="72186" y="46723"/>
                  </a:lnTo>
                  <a:lnTo>
                    <a:pt x="71869" y="46570"/>
                  </a:lnTo>
                  <a:lnTo>
                    <a:pt x="71475" y="46507"/>
                  </a:lnTo>
                  <a:lnTo>
                    <a:pt x="68186" y="46507"/>
                  </a:lnTo>
                  <a:lnTo>
                    <a:pt x="68186" y="52616"/>
                  </a:lnTo>
                  <a:lnTo>
                    <a:pt x="69011" y="52616"/>
                  </a:lnTo>
                  <a:lnTo>
                    <a:pt x="69011" y="49999"/>
                  </a:lnTo>
                  <a:lnTo>
                    <a:pt x="71234" y="49999"/>
                  </a:lnTo>
                  <a:lnTo>
                    <a:pt x="71475" y="50038"/>
                  </a:lnTo>
                  <a:lnTo>
                    <a:pt x="71920" y="50241"/>
                  </a:lnTo>
                  <a:lnTo>
                    <a:pt x="72009" y="50419"/>
                  </a:lnTo>
                  <a:lnTo>
                    <a:pt x="72136" y="51816"/>
                  </a:lnTo>
                  <a:lnTo>
                    <a:pt x="72237" y="52616"/>
                  </a:lnTo>
                  <a:lnTo>
                    <a:pt x="73253" y="52616"/>
                  </a:lnTo>
                  <a:lnTo>
                    <a:pt x="73253" y="52476"/>
                  </a:lnTo>
                  <a:close/>
                </a:path>
                <a:path w="99060" h="70485">
                  <a:moveTo>
                    <a:pt x="76123" y="54356"/>
                  </a:moveTo>
                  <a:lnTo>
                    <a:pt x="75717" y="53581"/>
                  </a:lnTo>
                  <a:lnTo>
                    <a:pt x="75438" y="52997"/>
                  </a:lnTo>
                  <a:lnTo>
                    <a:pt x="75082" y="51917"/>
                  </a:lnTo>
                  <a:lnTo>
                    <a:pt x="74968" y="51181"/>
                  </a:lnTo>
                  <a:lnTo>
                    <a:pt x="74968" y="49580"/>
                  </a:lnTo>
                  <a:lnTo>
                    <a:pt x="75057" y="48882"/>
                  </a:lnTo>
                  <a:lnTo>
                    <a:pt x="75387" y="47866"/>
                  </a:lnTo>
                  <a:lnTo>
                    <a:pt x="75679" y="47256"/>
                  </a:lnTo>
                  <a:lnTo>
                    <a:pt x="76111" y="46405"/>
                  </a:lnTo>
                  <a:lnTo>
                    <a:pt x="75590" y="46405"/>
                  </a:lnTo>
                  <a:lnTo>
                    <a:pt x="75069" y="47218"/>
                  </a:lnTo>
                  <a:lnTo>
                    <a:pt x="74726" y="47828"/>
                  </a:lnTo>
                  <a:lnTo>
                    <a:pt x="74307" y="48882"/>
                  </a:lnTo>
                  <a:lnTo>
                    <a:pt x="74180" y="49606"/>
                  </a:lnTo>
                  <a:lnTo>
                    <a:pt x="74193" y="50876"/>
                  </a:lnTo>
                  <a:lnTo>
                    <a:pt x="75615" y="54356"/>
                  </a:lnTo>
                  <a:lnTo>
                    <a:pt x="76123" y="54356"/>
                  </a:lnTo>
                  <a:close/>
                </a:path>
                <a:path w="99060" h="70485">
                  <a:moveTo>
                    <a:pt x="76339" y="31013"/>
                  </a:moveTo>
                  <a:lnTo>
                    <a:pt x="71374" y="31013"/>
                  </a:lnTo>
                  <a:lnTo>
                    <a:pt x="71374" y="31737"/>
                  </a:lnTo>
                  <a:lnTo>
                    <a:pt x="73431" y="31737"/>
                  </a:lnTo>
                  <a:lnTo>
                    <a:pt x="73431" y="37122"/>
                  </a:lnTo>
                  <a:lnTo>
                    <a:pt x="74269" y="37122"/>
                  </a:lnTo>
                  <a:lnTo>
                    <a:pt x="74269" y="31737"/>
                  </a:lnTo>
                  <a:lnTo>
                    <a:pt x="76339" y="31737"/>
                  </a:lnTo>
                  <a:lnTo>
                    <a:pt x="76339" y="31013"/>
                  </a:lnTo>
                  <a:close/>
                </a:path>
                <a:path w="99060" h="70485">
                  <a:moveTo>
                    <a:pt x="77990" y="21488"/>
                  </a:moveTo>
                  <a:lnTo>
                    <a:pt x="77863" y="21437"/>
                  </a:lnTo>
                  <a:lnTo>
                    <a:pt x="77673" y="20828"/>
                  </a:lnTo>
                  <a:lnTo>
                    <a:pt x="77558" y="19164"/>
                  </a:lnTo>
                  <a:lnTo>
                    <a:pt x="77444" y="18999"/>
                  </a:lnTo>
                  <a:lnTo>
                    <a:pt x="77317" y="18846"/>
                  </a:lnTo>
                  <a:lnTo>
                    <a:pt x="77139" y="18719"/>
                  </a:lnTo>
                  <a:lnTo>
                    <a:pt x="76898" y="18618"/>
                  </a:lnTo>
                  <a:lnTo>
                    <a:pt x="77177" y="18478"/>
                  </a:lnTo>
                  <a:lnTo>
                    <a:pt x="77368" y="18313"/>
                  </a:lnTo>
                  <a:lnTo>
                    <a:pt x="77622" y="17919"/>
                  </a:lnTo>
                  <a:lnTo>
                    <a:pt x="77647" y="16268"/>
                  </a:lnTo>
                  <a:lnTo>
                    <a:pt x="77470" y="15976"/>
                  </a:lnTo>
                  <a:lnTo>
                    <a:pt x="76923" y="15735"/>
                  </a:lnTo>
                  <a:lnTo>
                    <a:pt x="76923" y="16802"/>
                  </a:lnTo>
                  <a:lnTo>
                    <a:pt x="76809" y="17919"/>
                  </a:lnTo>
                  <a:lnTo>
                    <a:pt x="76352" y="18237"/>
                  </a:lnTo>
                  <a:lnTo>
                    <a:pt x="76047" y="18313"/>
                  </a:lnTo>
                  <a:lnTo>
                    <a:pt x="73748" y="18313"/>
                  </a:lnTo>
                  <a:lnTo>
                    <a:pt x="73748" y="16217"/>
                  </a:lnTo>
                  <a:lnTo>
                    <a:pt x="76047" y="16217"/>
                  </a:lnTo>
                  <a:lnTo>
                    <a:pt x="76276" y="16268"/>
                  </a:lnTo>
                  <a:lnTo>
                    <a:pt x="76771" y="16510"/>
                  </a:lnTo>
                  <a:lnTo>
                    <a:pt x="76923" y="16802"/>
                  </a:lnTo>
                  <a:lnTo>
                    <a:pt x="76923" y="15735"/>
                  </a:lnTo>
                  <a:lnTo>
                    <a:pt x="76606" y="15582"/>
                  </a:lnTo>
                  <a:lnTo>
                    <a:pt x="76212" y="15506"/>
                  </a:lnTo>
                  <a:lnTo>
                    <a:pt x="72910" y="15506"/>
                  </a:lnTo>
                  <a:lnTo>
                    <a:pt x="72910" y="21628"/>
                  </a:lnTo>
                  <a:lnTo>
                    <a:pt x="73748" y="21628"/>
                  </a:lnTo>
                  <a:lnTo>
                    <a:pt x="73748" y="18999"/>
                  </a:lnTo>
                  <a:lnTo>
                    <a:pt x="75971" y="18999"/>
                  </a:lnTo>
                  <a:lnTo>
                    <a:pt x="76212" y="19037"/>
                  </a:lnTo>
                  <a:lnTo>
                    <a:pt x="76657" y="19253"/>
                  </a:lnTo>
                  <a:lnTo>
                    <a:pt x="76746" y="19418"/>
                  </a:lnTo>
                  <a:lnTo>
                    <a:pt x="76873" y="20828"/>
                  </a:lnTo>
                  <a:lnTo>
                    <a:pt x="76974" y="21628"/>
                  </a:lnTo>
                  <a:lnTo>
                    <a:pt x="77990" y="21628"/>
                  </a:lnTo>
                  <a:lnTo>
                    <a:pt x="77990" y="21488"/>
                  </a:lnTo>
                  <a:close/>
                </a:path>
                <a:path w="99060" h="70485">
                  <a:moveTo>
                    <a:pt x="80810" y="47967"/>
                  </a:moveTo>
                  <a:lnTo>
                    <a:pt x="80657" y="47561"/>
                  </a:lnTo>
                  <a:lnTo>
                    <a:pt x="80022" y="46824"/>
                  </a:lnTo>
                  <a:lnTo>
                    <a:pt x="79527" y="46634"/>
                  </a:lnTo>
                  <a:lnTo>
                    <a:pt x="78028" y="46634"/>
                  </a:lnTo>
                  <a:lnTo>
                    <a:pt x="77457" y="46926"/>
                  </a:lnTo>
                  <a:lnTo>
                    <a:pt x="76949" y="47828"/>
                  </a:lnTo>
                  <a:lnTo>
                    <a:pt x="76847" y="48260"/>
                  </a:lnTo>
                  <a:lnTo>
                    <a:pt x="76835" y="48780"/>
                  </a:lnTo>
                  <a:lnTo>
                    <a:pt x="77597" y="48780"/>
                  </a:lnTo>
                  <a:lnTo>
                    <a:pt x="77609" y="48412"/>
                  </a:lnTo>
                  <a:lnTo>
                    <a:pt x="77673" y="48120"/>
                  </a:lnTo>
                  <a:lnTo>
                    <a:pt x="77965" y="47523"/>
                  </a:lnTo>
                  <a:lnTo>
                    <a:pt x="78333" y="47320"/>
                  </a:lnTo>
                  <a:lnTo>
                    <a:pt x="79184" y="47320"/>
                  </a:lnTo>
                  <a:lnTo>
                    <a:pt x="79463" y="47434"/>
                  </a:lnTo>
                  <a:lnTo>
                    <a:pt x="79883" y="47840"/>
                  </a:lnTo>
                  <a:lnTo>
                    <a:pt x="79984" y="48107"/>
                  </a:lnTo>
                  <a:lnTo>
                    <a:pt x="79984" y="48755"/>
                  </a:lnTo>
                  <a:lnTo>
                    <a:pt x="79870" y="49022"/>
                  </a:lnTo>
                  <a:lnTo>
                    <a:pt x="79502" y="49390"/>
                  </a:lnTo>
                  <a:lnTo>
                    <a:pt x="79248" y="49568"/>
                  </a:lnTo>
                  <a:lnTo>
                    <a:pt x="77558" y="50546"/>
                  </a:lnTo>
                  <a:lnTo>
                    <a:pt x="77190" y="50901"/>
                  </a:lnTo>
                  <a:lnTo>
                    <a:pt x="77012" y="51282"/>
                  </a:lnTo>
                  <a:lnTo>
                    <a:pt x="76822" y="51663"/>
                  </a:lnTo>
                  <a:lnTo>
                    <a:pt x="76720" y="52108"/>
                  </a:lnTo>
                  <a:lnTo>
                    <a:pt x="76695" y="52616"/>
                  </a:lnTo>
                  <a:lnTo>
                    <a:pt x="80784" y="52616"/>
                  </a:lnTo>
                  <a:lnTo>
                    <a:pt x="80784" y="51904"/>
                  </a:lnTo>
                  <a:lnTo>
                    <a:pt x="77533" y="51904"/>
                  </a:lnTo>
                  <a:lnTo>
                    <a:pt x="77597" y="51612"/>
                  </a:lnTo>
                  <a:lnTo>
                    <a:pt x="77774" y="51346"/>
                  </a:lnTo>
                  <a:lnTo>
                    <a:pt x="78206" y="50977"/>
                  </a:lnTo>
                  <a:lnTo>
                    <a:pt x="78422" y="50825"/>
                  </a:lnTo>
                  <a:lnTo>
                    <a:pt x="79768" y="50088"/>
                  </a:lnTo>
                  <a:lnTo>
                    <a:pt x="80111" y="49847"/>
                  </a:lnTo>
                  <a:lnTo>
                    <a:pt x="80645" y="49314"/>
                  </a:lnTo>
                  <a:lnTo>
                    <a:pt x="80810" y="48907"/>
                  </a:lnTo>
                  <a:lnTo>
                    <a:pt x="80810" y="47967"/>
                  </a:lnTo>
                  <a:close/>
                </a:path>
                <a:path w="99060" h="70485">
                  <a:moveTo>
                    <a:pt x="83947" y="15506"/>
                  </a:moveTo>
                  <a:lnTo>
                    <a:pt x="82981" y="15506"/>
                  </a:lnTo>
                  <a:lnTo>
                    <a:pt x="81229" y="18453"/>
                  </a:lnTo>
                  <a:lnTo>
                    <a:pt x="79463" y="15506"/>
                  </a:lnTo>
                  <a:lnTo>
                    <a:pt x="78498" y="15506"/>
                  </a:lnTo>
                  <a:lnTo>
                    <a:pt x="80810" y="19164"/>
                  </a:lnTo>
                  <a:lnTo>
                    <a:pt x="80810" y="21628"/>
                  </a:lnTo>
                  <a:lnTo>
                    <a:pt x="81635" y="21628"/>
                  </a:lnTo>
                  <a:lnTo>
                    <a:pt x="81635" y="19164"/>
                  </a:lnTo>
                  <a:lnTo>
                    <a:pt x="83947" y="15506"/>
                  </a:lnTo>
                  <a:close/>
                </a:path>
                <a:path w="99060" h="70485">
                  <a:moveTo>
                    <a:pt x="85547" y="50088"/>
                  </a:moveTo>
                  <a:lnTo>
                    <a:pt x="85356" y="49644"/>
                  </a:lnTo>
                  <a:lnTo>
                    <a:pt x="84594" y="48945"/>
                  </a:lnTo>
                  <a:lnTo>
                    <a:pt x="84124" y="48768"/>
                  </a:lnTo>
                  <a:lnTo>
                    <a:pt x="83286" y="48768"/>
                  </a:lnTo>
                  <a:lnTo>
                    <a:pt x="83032" y="48806"/>
                  </a:lnTo>
                  <a:lnTo>
                    <a:pt x="82689" y="48958"/>
                  </a:lnTo>
                  <a:lnTo>
                    <a:pt x="82562" y="49034"/>
                  </a:lnTo>
                  <a:lnTo>
                    <a:pt x="82423" y="49136"/>
                  </a:lnTo>
                  <a:lnTo>
                    <a:pt x="82677" y="47485"/>
                  </a:lnTo>
                  <a:lnTo>
                    <a:pt x="85204" y="47485"/>
                  </a:lnTo>
                  <a:lnTo>
                    <a:pt x="85204" y="46761"/>
                  </a:lnTo>
                  <a:lnTo>
                    <a:pt x="82118" y="46761"/>
                  </a:lnTo>
                  <a:lnTo>
                    <a:pt x="81661" y="49961"/>
                  </a:lnTo>
                  <a:lnTo>
                    <a:pt x="82308" y="49999"/>
                  </a:lnTo>
                  <a:lnTo>
                    <a:pt x="82435" y="49822"/>
                  </a:lnTo>
                  <a:lnTo>
                    <a:pt x="82588" y="49682"/>
                  </a:lnTo>
                  <a:lnTo>
                    <a:pt x="82969" y="49491"/>
                  </a:lnTo>
                  <a:lnTo>
                    <a:pt x="83185" y="49441"/>
                  </a:lnTo>
                  <a:lnTo>
                    <a:pt x="83794" y="49441"/>
                  </a:lnTo>
                  <a:lnTo>
                    <a:pt x="84099" y="49555"/>
                  </a:lnTo>
                  <a:lnTo>
                    <a:pt x="84607" y="50012"/>
                  </a:lnTo>
                  <a:lnTo>
                    <a:pt x="84734" y="50330"/>
                  </a:lnTo>
                  <a:lnTo>
                    <a:pt x="84734" y="51092"/>
                  </a:lnTo>
                  <a:lnTo>
                    <a:pt x="84632" y="51396"/>
                  </a:lnTo>
                  <a:lnTo>
                    <a:pt x="84201" y="51968"/>
                  </a:lnTo>
                  <a:lnTo>
                    <a:pt x="83870" y="52108"/>
                  </a:lnTo>
                  <a:lnTo>
                    <a:pt x="83197" y="52108"/>
                  </a:lnTo>
                  <a:lnTo>
                    <a:pt x="82994" y="52070"/>
                  </a:lnTo>
                  <a:lnTo>
                    <a:pt x="82473" y="51828"/>
                  </a:lnTo>
                  <a:lnTo>
                    <a:pt x="82270" y="51523"/>
                  </a:lnTo>
                  <a:lnTo>
                    <a:pt x="82219" y="51092"/>
                  </a:lnTo>
                  <a:lnTo>
                    <a:pt x="81445" y="51092"/>
                  </a:lnTo>
                  <a:lnTo>
                    <a:pt x="81483" y="51663"/>
                  </a:lnTo>
                  <a:lnTo>
                    <a:pt x="81699" y="52082"/>
                  </a:lnTo>
                  <a:lnTo>
                    <a:pt x="82448" y="52628"/>
                  </a:lnTo>
                  <a:lnTo>
                    <a:pt x="82867" y="52768"/>
                  </a:lnTo>
                  <a:lnTo>
                    <a:pt x="84124" y="52768"/>
                  </a:lnTo>
                  <a:lnTo>
                    <a:pt x="84670" y="52552"/>
                  </a:lnTo>
                  <a:lnTo>
                    <a:pt x="85369" y="51689"/>
                  </a:lnTo>
                  <a:lnTo>
                    <a:pt x="85547" y="51193"/>
                  </a:lnTo>
                  <a:lnTo>
                    <a:pt x="85547" y="50088"/>
                  </a:lnTo>
                  <a:close/>
                </a:path>
                <a:path w="99060" h="70485">
                  <a:moveTo>
                    <a:pt x="86550" y="23368"/>
                  </a:moveTo>
                  <a:lnTo>
                    <a:pt x="86131" y="22593"/>
                  </a:lnTo>
                  <a:lnTo>
                    <a:pt x="85864" y="21996"/>
                  </a:lnTo>
                  <a:lnTo>
                    <a:pt x="85496" y="20929"/>
                  </a:lnTo>
                  <a:lnTo>
                    <a:pt x="85382" y="20193"/>
                  </a:lnTo>
                  <a:lnTo>
                    <a:pt x="85382" y="18580"/>
                  </a:lnTo>
                  <a:lnTo>
                    <a:pt x="85483" y="17881"/>
                  </a:lnTo>
                  <a:lnTo>
                    <a:pt x="85813" y="16878"/>
                  </a:lnTo>
                  <a:lnTo>
                    <a:pt x="86093" y="16256"/>
                  </a:lnTo>
                  <a:lnTo>
                    <a:pt x="86525" y="15405"/>
                  </a:lnTo>
                  <a:lnTo>
                    <a:pt x="86017" y="15405"/>
                  </a:lnTo>
                  <a:lnTo>
                    <a:pt x="85496" y="16217"/>
                  </a:lnTo>
                  <a:lnTo>
                    <a:pt x="85153" y="16840"/>
                  </a:lnTo>
                  <a:lnTo>
                    <a:pt x="84734" y="17881"/>
                  </a:lnTo>
                  <a:lnTo>
                    <a:pt x="84607" y="18618"/>
                  </a:lnTo>
                  <a:lnTo>
                    <a:pt x="84607" y="19888"/>
                  </a:lnTo>
                  <a:lnTo>
                    <a:pt x="84709" y="20599"/>
                  </a:lnTo>
                  <a:lnTo>
                    <a:pt x="84810" y="21031"/>
                  </a:lnTo>
                  <a:lnTo>
                    <a:pt x="85077" y="21742"/>
                  </a:lnTo>
                  <a:lnTo>
                    <a:pt x="85191" y="21971"/>
                  </a:lnTo>
                  <a:lnTo>
                    <a:pt x="85280" y="22148"/>
                  </a:lnTo>
                  <a:lnTo>
                    <a:pt x="86042" y="23368"/>
                  </a:lnTo>
                  <a:lnTo>
                    <a:pt x="86550" y="23368"/>
                  </a:lnTo>
                  <a:close/>
                </a:path>
                <a:path w="99060" h="70485">
                  <a:moveTo>
                    <a:pt x="90284" y="50088"/>
                  </a:moveTo>
                  <a:lnTo>
                    <a:pt x="90093" y="49644"/>
                  </a:lnTo>
                  <a:lnTo>
                    <a:pt x="89331" y="48945"/>
                  </a:lnTo>
                  <a:lnTo>
                    <a:pt x="88874" y="48768"/>
                  </a:lnTo>
                  <a:lnTo>
                    <a:pt x="88036" y="48768"/>
                  </a:lnTo>
                  <a:lnTo>
                    <a:pt x="87782" y="48806"/>
                  </a:lnTo>
                  <a:lnTo>
                    <a:pt x="87426" y="48958"/>
                  </a:lnTo>
                  <a:lnTo>
                    <a:pt x="87299" y="49034"/>
                  </a:lnTo>
                  <a:lnTo>
                    <a:pt x="87160" y="49136"/>
                  </a:lnTo>
                  <a:lnTo>
                    <a:pt x="87414" y="47485"/>
                  </a:lnTo>
                  <a:lnTo>
                    <a:pt x="89954" y="47485"/>
                  </a:lnTo>
                  <a:lnTo>
                    <a:pt x="89954" y="46761"/>
                  </a:lnTo>
                  <a:lnTo>
                    <a:pt x="86855" y="46761"/>
                  </a:lnTo>
                  <a:lnTo>
                    <a:pt x="86398" y="49961"/>
                  </a:lnTo>
                  <a:lnTo>
                    <a:pt x="87045" y="49999"/>
                  </a:lnTo>
                  <a:lnTo>
                    <a:pt x="87172" y="49822"/>
                  </a:lnTo>
                  <a:lnTo>
                    <a:pt x="87337" y="49682"/>
                  </a:lnTo>
                  <a:lnTo>
                    <a:pt x="87706" y="49491"/>
                  </a:lnTo>
                  <a:lnTo>
                    <a:pt x="87922" y="49441"/>
                  </a:lnTo>
                  <a:lnTo>
                    <a:pt x="88544" y="49441"/>
                  </a:lnTo>
                  <a:lnTo>
                    <a:pt x="88849" y="49555"/>
                  </a:lnTo>
                  <a:lnTo>
                    <a:pt x="89357" y="50012"/>
                  </a:lnTo>
                  <a:lnTo>
                    <a:pt x="89484" y="50330"/>
                  </a:lnTo>
                  <a:lnTo>
                    <a:pt x="89484" y="51092"/>
                  </a:lnTo>
                  <a:lnTo>
                    <a:pt x="89369" y="51396"/>
                  </a:lnTo>
                  <a:lnTo>
                    <a:pt x="88950" y="51968"/>
                  </a:lnTo>
                  <a:lnTo>
                    <a:pt x="88620" y="52108"/>
                  </a:lnTo>
                  <a:lnTo>
                    <a:pt x="87934" y="52108"/>
                  </a:lnTo>
                  <a:lnTo>
                    <a:pt x="87731" y="52070"/>
                  </a:lnTo>
                  <a:lnTo>
                    <a:pt x="87210" y="51828"/>
                  </a:lnTo>
                  <a:lnTo>
                    <a:pt x="87007" y="51523"/>
                  </a:lnTo>
                  <a:lnTo>
                    <a:pt x="86956" y="51092"/>
                  </a:lnTo>
                  <a:lnTo>
                    <a:pt x="86182" y="51092"/>
                  </a:lnTo>
                  <a:lnTo>
                    <a:pt x="86233" y="51663"/>
                  </a:lnTo>
                  <a:lnTo>
                    <a:pt x="86436" y="52082"/>
                  </a:lnTo>
                  <a:lnTo>
                    <a:pt x="87185" y="52628"/>
                  </a:lnTo>
                  <a:lnTo>
                    <a:pt x="87604" y="52768"/>
                  </a:lnTo>
                  <a:lnTo>
                    <a:pt x="88861" y="52768"/>
                  </a:lnTo>
                  <a:lnTo>
                    <a:pt x="89420" y="52552"/>
                  </a:lnTo>
                  <a:lnTo>
                    <a:pt x="90106" y="51689"/>
                  </a:lnTo>
                  <a:lnTo>
                    <a:pt x="90284" y="51193"/>
                  </a:lnTo>
                  <a:lnTo>
                    <a:pt x="90284" y="50088"/>
                  </a:lnTo>
                  <a:close/>
                </a:path>
                <a:path w="99060" h="70485">
                  <a:moveTo>
                    <a:pt x="91236" y="19024"/>
                  </a:moveTo>
                  <a:lnTo>
                    <a:pt x="91084" y="18630"/>
                  </a:lnTo>
                  <a:lnTo>
                    <a:pt x="90932" y="18491"/>
                  </a:lnTo>
                  <a:lnTo>
                    <a:pt x="90373" y="18021"/>
                  </a:lnTo>
                  <a:lnTo>
                    <a:pt x="90373" y="19177"/>
                  </a:lnTo>
                  <a:lnTo>
                    <a:pt x="90347" y="20472"/>
                  </a:lnTo>
                  <a:lnTo>
                    <a:pt x="89979" y="20980"/>
                  </a:lnTo>
                  <a:lnTo>
                    <a:pt x="89687" y="21107"/>
                  </a:lnTo>
                  <a:lnTo>
                    <a:pt x="88900" y="21107"/>
                  </a:lnTo>
                  <a:lnTo>
                    <a:pt x="88582" y="20980"/>
                  </a:lnTo>
                  <a:lnTo>
                    <a:pt x="88150" y="20472"/>
                  </a:lnTo>
                  <a:lnTo>
                    <a:pt x="88163" y="19024"/>
                  </a:lnTo>
                  <a:lnTo>
                    <a:pt x="88646" y="18592"/>
                  </a:lnTo>
                  <a:lnTo>
                    <a:pt x="88798" y="18542"/>
                  </a:lnTo>
                  <a:lnTo>
                    <a:pt x="88925" y="18491"/>
                  </a:lnTo>
                  <a:lnTo>
                    <a:pt x="89712" y="18491"/>
                  </a:lnTo>
                  <a:lnTo>
                    <a:pt x="90030" y="18630"/>
                  </a:lnTo>
                  <a:lnTo>
                    <a:pt x="90373" y="19177"/>
                  </a:lnTo>
                  <a:lnTo>
                    <a:pt x="90373" y="18021"/>
                  </a:lnTo>
                  <a:lnTo>
                    <a:pt x="89916" y="17818"/>
                  </a:lnTo>
                  <a:lnTo>
                    <a:pt x="89090" y="17805"/>
                  </a:lnTo>
                  <a:lnTo>
                    <a:pt x="88823" y="17856"/>
                  </a:lnTo>
                  <a:lnTo>
                    <a:pt x="88328" y="18097"/>
                  </a:lnTo>
                  <a:lnTo>
                    <a:pt x="88138" y="18262"/>
                  </a:lnTo>
                  <a:lnTo>
                    <a:pt x="87947" y="18542"/>
                  </a:lnTo>
                  <a:lnTo>
                    <a:pt x="88011" y="17640"/>
                  </a:lnTo>
                  <a:lnTo>
                    <a:pt x="88138" y="17221"/>
                  </a:lnTo>
                  <a:lnTo>
                    <a:pt x="88595" y="16510"/>
                  </a:lnTo>
                  <a:lnTo>
                    <a:pt x="88938" y="16294"/>
                  </a:lnTo>
                  <a:lnTo>
                    <a:pt x="89725" y="16294"/>
                  </a:lnTo>
                  <a:lnTo>
                    <a:pt x="89992" y="16421"/>
                  </a:lnTo>
                  <a:lnTo>
                    <a:pt x="90271" y="16802"/>
                  </a:lnTo>
                  <a:lnTo>
                    <a:pt x="90385" y="17221"/>
                  </a:lnTo>
                  <a:lnTo>
                    <a:pt x="91122" y="17221"/>
                  </a:lnTo>
                  <a:lnTo>
                    <a:pt x="90004" y="15633"/>
                  </a:lnTo>
                  <a:lnTo>
                    <a:pt x="88417" y="15633"/>
                  </a:lnTo>
                  <a:lnTo>
                    <a:pt x="87782" y="16141"/>
                  </a:lnTo>
                  <a:lnTo>
                    <a:pt x="87261" y="17640"/>
                  </a:lnTo>
                  <a:lnTo>
                    <a:pt x="87376" y="20726"/>
                  </a:lnTo>
                  <a:lnTo>
                    <a:pt x="88188" y="21564"/>
                  </a:lnTo>
                  <a:lnTo>
                    <a:pt x="88658" y="21780"/>
                  </a:lnTo>
                  <a:lnTo>
                    <a:pt x="89865" y="21780"/>
                  </a:lnTo>
                  <a:lnTo>
                    <a:pt x="90373" y="21564"/>
                  </a:lnTo>
                  <a:lnTo>
                    <a:pt x="90766" y="21107"/>
                  </a:lnTo>
                  <a:lnTo>
                    <a:pt x="91084" y="20726"/>
                  </a:lnTo>
                  <a:lnTo>
                    <a:pt x="91173" y="20472"/>
                  </a:lnTo>
                  <a:lnTo>
                    <a:pt x="91236" y="19024"/>
                  </a:lnTo>
                  <a:close/>
                </a:path>
                <a:path w="99060" h="70485">
                  <a:moveTo>
                    <a:pt x="92875" y="50012"/>
                  </a:moveTo>
                  <a:lnTo>
                    <a:pt x="91427" y="46405"/>
                  </a:lnTo>
                  <a:lnTo>
                    <a:pt x="90932" y="46405"/>
                  </a:lnTo>
                  <a:lnTo>
                    <a:pt x="91338" y="47180"/>
                  </a:lnTo>
                  <a:lnTo>
                    <a:pt x="91617" y="47764"/>
                  </a:lnTo>
                  <a:lnTo>
                    <a:pt x="91973" y="48844"/>
                  </a:lnTo>
                  <a:lnTo>
                    <a:pt x="92087" y="49580"/>
                  </a:lnTo>
                  <a:lnTo>
                    <a:pt x="92087" y="51181"/>
                  </a:lnTo>
                  <a:lnTo>
                    <a:pt x="91986" y="51879"/>
                  </a:lnTo>
                  <a:lnTo>
                    <a:pt x="91668" y="52870"/>
                  </a:lnTo>
                  <a:lnTo>
                    <a:pt x="91389" y="53505"/>
                  </a:lnTo>
                  <a:lnTo>
                    <a:pt x="90944" y="54356"/>
                  </a:lnTo>
                  <a:lnTo>
                    <a:pt x="91465" y="54356"/>
                  </a:lnTo>
                  <a:lnTo>
                    <a:pt x="91973" y="53555"/>
                  </a:lnTo>
                  <a:lnTo>
                    <a:pt x="92316" y="52946"/>
                  </a:lnTo>
                  <a:lnTo>
                    <a:pt x="92748" y="51892"/>
                  </a:lnTo>
                  <a:lnTo>
                    <a:pt x="92875" y="51155"/>
                  </a:lnTo>
                  <a:lnTo>
                    <a:pt x="92875" y="50012"/>
                  </a:lnTo>
                  <a:close/>
                </a:path>
                <a:path w="99060" h="70485">
                  <a:moveTo>
                    <a:pt x="95910" y="17513"/>
                  </a:moveTo>
                  <a:lnTo>
                    <a:pt x="95834" y="17106"/>
                  </a:lnTo>
                  <a:lnTo>
                    <a:pt x="95415" y="16332"/>
                  </a:lnTo>
                  <a:lnTo>
                    <a:pt x="95224" y="15976"/>
                  </a:lnTo>
                  <a:lnTo>
                    <a:pt x="95072" y="15900"/>
                  </a:lnTo>
                  <a:lnTo>
                    <a:pt x="95072" y="17437"/>
                  </a:lnTo>
                  <a:lnTo>
                    <a:pt x="94983" y="20332"/>
                  </a:lnTo>
                  <a:lnTo>
                    <a:pt x="94589" y="20929"/>
                  </a:lnTo>
                  <a:lnTo>
                    <a:pt x="94272" y="21107"/>
                  </a:lnTo>
                  <a:lnTo>
                    <a:pt x="93408" y="21107"/>
                  </a:lnTo>
                  <a:lnTo>
                    <a:pt x="93065" y="20828"/>
                  </a:lnTo>
                  <a:lnTo>
                    <a:pt x="92887" y="20332"/>
                  </a:lnTo>
                  <a:lnTo>
                    <a:pt x="92773" y="17373"/>
                  </a:lnTo>
                  <a:lnTo>
                    <a:pt x="93179" y="16548"/>
                  </a:lnTo>
                  <a:lnTo>
                    <a:pt x="93497" y="16332"/>
                  </a:lnTo>
                  <a:lnTo>
                    <a:pt x="94411" y="16332"/>
                  </a:lnTo>
                  <a:lnTo>
                    <a:pt x="94729" y="16548"/>
                  </a:lnTo>
                  <a:lnTo>
                    <a:pt x="95072" y="17437"/>
                  </a:lnTo>
                  <a:lnTo>
                    <a:pt x="95072" y="15900"/>
                  </a:lnTo>
                  <a:lnTo>
                    <a:pt x="94665" y="15671"/>
                  </a:lnTo>
                  <a:lnTo>
                    <a:pt x="93040" y="15671"/>
                  </a:lnTo>
                  <a:lnTo>
                    <a:pt x="92443" y="16116"/>
                  </a:lnTo>
                  <a:lnTo>
                    <a:pt x="91973" y="17437"/>
                  </a:lnTo>
                  <a:lnTo>
                    <a:pt x="91998" y="20332"/>
                  </a:lnTo>
                  <a:lnTo>
                    <a:pt x="92633" y="21475"/>
                  </a:lnTo>
                  <a:lnTo>
                    <a:pt x="93179" y="21780"/>
                  </a:lnTo>
                  <a:lnTo>
                    <a:pt x="94678" y="21780"/>
                  </a:lnTo>
                  <a:lnTo>
                    <a:pt x="95250" y="21399"/>
                  </a:lnTo>
                  <a:lnTo>
                    <a:pt x="95389" y="21107"/>
                  </a:lnTo>
                  <a:lnTo>
                    <a:pt x="95783" y="20243"/>
                  </a:lnTo>
                  <a:lnTo>
                    <a:pt x="95910" y="17513"/>
                  </a:lnTo>
                  <a:close/>
                </a:path>
                <a:path w="99060" h="70485">
                  <a:moveTo>
                    <a:pt x="98552" y="19024"/>
                  </a:moveTo>
                  <a:lnTo>
                    <a:pt x="97116" y="15405"/>
                  </a:lnTo>
                  <a:lnTo>
                    <a:pt x="96608" y="15405"/>
                  </a:lnTo>
                  <a:lnTo>
                    <a:pt x="97015" y="16179"/>
                  </a:lnTo>
                  <a:lnTo>
                    <a:pt x="97294" y="16776"/>
                  </a:lnTo>
                  <a:lnTo>
                    <a:pt x="97663" y="17843"/>
                  </a:lnTo>
                  <a:lnTo>
                    <a:pt x="97764" y="18580"/>
                  </a:lnTo>
                  <a:lnTo>
                    <a:pt x="97764" y="20193"/>
                  </a:lnTo>
                  <a:lnTo>
                    <a:pt x="97663" y="20891"/>
                  </a:lnTo>
                  <a:lnTo>
                    <a:pt x="97345" y="21869"/>
                  </a:lnTo>
                  <a:lnTo>
                    <a:pt x="97066" y="22504"/>
                  </a:lnTo>
                  <a:lnTo>
                    <a:pt x="96621" y="23368"/>
                  </a:lnTo>
                  <a:lnTo>
                    <a:pt x="97142" y="23368"/>
                  </a:lnTo>
                  <a:lnTo>
                    <a:pt x="97663" y="22555"/>
                  </a:lnTo>
                  <a:lnTo>
                    <a:pt x="98005" y="21945"/>
                  </a:lnTo>
                  <a:lnTo>
                    <a:pt x="98425" y="20891"/>
                  </a:lnTo>
                  <a:lnTo>
                    <a:pt x="98552" y="20154"/>
                  </a:lnTo>
                  <a:lnTo>
                    <a:pt x="98552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5829833" y="2478836"/>
              <a:ext cx="121920" cy="70485"/>
            </a:xfrm>
            <a:custGeom>
              <a:avLst/>
              <a:gdLst/>
              <a:ahLst/>
              <a:cxnLst/>
              <a:rect l="l" t="t" r="r" b="b"/>
              <a:pathLst>
                <a:path w="121920" h="70485">
                  <a:moveTo>
                    <a:pt x="1460" y="63754"/>
                  </a:moveTo>
                  <a:lnTo>
                    <a:pt x="711" y="63754"/>
                  </a:lnTo>
                  <a:lnTo>
                    <a:pt x="685" y="69176"/>
                  </a:lnTo>
                  <a:lnTo>
                    <a:pt x="546" y="69278"/>
                  </a:lnTo>
                  <a:lnTo>
                    <a:pt x="0" y="69316"/>
                  </a:lnTo>
                  <a:lnTo>
                    <a:pt x="0" y="69977"/>
                  </a:lnTo>
                  <a:lnTo>
                    <a:pt x="800" y="69989"/>
                  </a:lnTo>
                  <a:lnTo>
                    <a:pt x="1130" y="69850"/>
                  </a:lnTo>
                  <a:lnTo>
                    <a:pt x="1409" y="69418"/>
                  </a:lnTo>
                  <a:lnTo>
                    <a:pt x="1460" y="63754"/>
                  </a:lnTo>
                  <a:close/>
                </a:path>
                <a:path w="121920" h="70485">
                  <a:moveTo>
                    <a:pt x="1460" y="62077"/>
                  </a:moveTo>
                  <a:lnTo>
                    <a:pt x="711" y="62077"/>
                  </a:lnTo>
                  <a:lnTo>
                    <a:pt x="711" y="62941"/>
                  </a:lnTo>
                  <a:lnTo>
                    <a:pt x="1460" y="62941"/>
                  </a:lnTo>
                  <a:lnTo>
                    <a:pt x="1460" y="62077"/>
                  </a:lnTo>
                  <a:close/>
                </a:path>
                <a:path w="121920" h="70485">
                  <a:moveTo>
                    <a:pt x="1460" y="48260"/>
                  </a:moveTo>
                  <a:lnTo>
                    <a:pt x="711" y="48260"/>
                  </a:lnTo>
                  <a:lnTo>
                    <a:pt x="685" y="53682"/>
                  </a:lnTo>
                  <a:lnTo>
                    <a:pt x="546" y="53784"/>
                  </a:lnTo>
                  <a:lnTo>
                    <a:pt x="0" y="53822"/>
                  </a:lnTo>
                  <a:lnTo>
                    <a:pt x="0" y="54470"/>
                  </a:lnTo>
                  <a:lnTo>
                    <a:pt x="800" y="54495"/>
                  </a:lnTo>
                  <a:lnTo>
                    <a:pt x="1130" y="54356"/>
                  </a:lnTo>
                  <a:lnTo>
                    <a:pt x="1409" y="53924"/>
                  </a:lnTo>
                  <a:lnTo>
                    <a:pt x="1460" y="48260"/>
                  </a:lnTo>
                  <a:close/>
                </a:path>
                <a:path w="121920" h="70485">
                  <a:moveTo>
                    <a:pt x="1460" y="46583"/>
                  </a:moveTo>
                  <a:lnTo>
                    <a:pt x="711" y="46583"/>
                  </a:lnTo>
                  <a:lnTo>
                    <a:pt x="711" y="47447"/>
                  </a:lnTo>
                  <a:lnTo>
                    <a:pt x="1460" y="47447"/>
                  </a:lnTo>
                  <a:lnTo>
                    <a:pt x="1460" y="46583"/>
                  </a:lnTo>
                  <a:close/>
                </a:path>
                <a:path w="121920" h="70485">
                  <a:moveTo>
                    <a:pt x="1460" y="32766"/>
                  </a:moveTo>
                  <a:lnTo>
                    <a:pt x="711" y="32766"/>
                  </a:lnTo>
                  <a:lnTo>
                    <a:pt x="685" y="38188"/>
                  </a:lnTo>
                  <a:lnTo>
                    <a:pt x="546" y="38290"/>
                  </a:lnTo>
                  <a:lnTo>
                    <a:pt x="0" y="38328"/>
                  </a:lnTo>
                  <a:lnTo>
                    <a:pt x="0" y="38989"/>
                  </a:lnTo>
                  <a:lnTo>
                    <a:pt x="800" y="39001"/>
                  </a:lnTo>
                  <a:lnTo>
                    <a:pt x="1130" y="38862"/>
                  </a:lnTo>
                  <a:lnTo>
                    <a:pt x="1409" y="38430"/>
                  </a:lnTo>
                  <a:lnTo>
                    <a:pt x="1460" y="32766"/>
                  </a:lnTo>
                  <a:close/>
                </a:path>
                <a:path w="121920" h="70485">
                  <a:moveTo>
                    <a:pt x="1460" y="31089"/>
                  </a:moveTo>
                  <a:lnTo>
                    <a:pt x="711" y="31089"/>
                  </a:lnTo>
                  <a:lnTo>
                    <a:pt x="711" y="31953"/>
                  </a:lnTo>
                  <a:lnTo>
                    <a:pt x="1460" y="31953"/>
                  </a:lnTo>
                  <a:lnTo>
                    <a:pt x="1460" y="31089"/>
                  </a:lnTo>
                  <a:close/>
                </a:path>
                <a:path w="121920" h="70485">
                  <a:moveTo>
                    <a:pt x="1460" y="17272"/>
                  </a:moveTo>
                  <a:lnTo>
                    <a:pt x="711" y="17272"/>
                  </a:lnTo>
                  <a:lnTo>
                    <a:pt x="685" y="22694"/>
                  </a:lnTo>
                  <a:lnTo>
                    <a:pt x="546" y="22796"/>
                  </a:lnTo>
                  <a:lnTo>
                    <a:pt x="0" y="22834"/>
                  </a:lnTo>
                  <a:lnTo>
                    <a:pt x="0" y="23482"/>
                  </a:lnTo>
                  <a:lnTo>
                    <a:pt x="800" y="23507"/>
                  </a:lnTo>
                  <a:lnTo>
                    <a:pt x="1130" y="23368"/>
                  </a:lnTo>
                  <a:lnTo>
                    <a:pt x="1409" y="22936"/>
                  </a:lnTo>
                  <a:lnTo>
                    <a:pt x="1460" y="17272"/>
                  </a:lnTo>
                  <a:close/>
                </a:path>
                <a:path w="121920" h="70485">
                  <a:moveTo>
                    <a:pt x="1460" y="15595"/>
                  </a:moveTo>
                  <a:lnTo>
                    <a:pt x="711" y="15595"/>
                  </a:lnTo>
                  <a:lnTo>
                    <a:pt x="711" y="16459"/>
                  </a:lnTo>
                  <a:lnTo>
                    <a:pt x="1460" y="16459"/>
                  </a:lnTo>
                  <a:lnTo>
                    <a:pt x="1460" y="15595"/>
                  </a:lnTo>
                  <a:close/>
                </a:path>
                <a:path w="121920" h="70485">
                  <a:moveTo>
                    <a:pt x="6464" y="65125"/>
                  </a:moveTo>
                  <a:lnTo>
                    <a:pt x="6261" y="64566"/>
                  </a:lnTo>
                  <a:lnTo>
                    <a:pt x="5943" y="64262"/>
                  </a:lnTo>
                  <a:lnTo>
                    <a:pt x="5600" y="63944"/>
                  </a:lnTo>
                  <a:lnTo>
                    <a:pt x="5600" y="65125"/>
                  </a:lnTo>
                  <a:lnTo>
                    <a:pt x="5511" y="66916"/>
                  </a:lnTo>
                  <a:lnTo>
                    <a:pt x="5219" y="67525"/>
                  </a:lnTo>
                  <a:lnTo>
                    <a:pt x="4876" y="67716"/>
                  </a:lnTo>
                  <a:lnTo>
                    <a:pt x="3924" y="67716"/>
                  </a:lnTo>
                  <a:lnTo>
                    <a:pt x="3594" y="67551"/>
                  </a:lnTo>
                  <a:lnTo>
                    <a:pt x="3175" y="66916"/>
                  </a:lnTo>
                  <a:lnTo>
                    <a:pt x="3187" y="65125"/>
                  </a:lnTo>
                  <a:lnTo>
                    <a:pt x="3594" y="64439"/>
                  </a:lnTo>
                  <a:lnTo>
                    <a:pt x="3924" y="64262"/>
                  </a:lnTo>
                  <a:lnTo>
                    <a:pt x="4902" y="64262"/>
                  </a:lnTo>
                  <a:lnTo>
                    <a:pt x="5207" y="64439"/>
                  </a:lnTo>
                  <a:lnTo>
                    <a:pt x="5308" y="64566"/>
                  </a:lnTo>
                  <a:lnTo>
                    <a:pt x="5600" y="65125"/>
                  </a:lnTo>
                  <a:lnTo>
                    <a:pt x="5600" y="63944"/>
                  </a:lnTo>
                  <a:lnTo>
                    <a:pt x="5461" y="63804"/>
                  </a:lnTo>
                  <a:lnTo>
                    <a:pt x="4978" y="63614"/>
                  </a:lnTo>
                  <a:lnTo>
                    <a:pt x="3771" y="63614"/>
                  </a:lnTo>
                  <a:lnTo>
                    <a:pt x="3251" y="63830"/>
                  </a:lnTo>
                  <a:lnTo>
                    <a:pt x="2501" y="64719"/>
                  </a:lnTo>
                  <a:lnTo>
                    <a:pt x="2362" y="65125"/>
                  </a:lnTo>
                  <a:lnTo>
                    <a:pt x="2489" y="67322"/>
                  </a:lnTo>
                  <a:lnTo>
                    <a:pt x="3213" y="68148"/>
                  </a:lnTo>
                  <a:lnTo>
                    <a:pt x="3695" y="68351"/>
                  </a:lnTo>
                  <a:lnTo>
                    <a:pt x="5041" y="68351"/>
                  </a:lnTo>
                  <a:lnTo>
                    <a:pt x="5588" y="68122"/>
                  </a:lnTo>
                  <a:lnTo>
                    <a:pt x="5892" y="67716"/>
                  </a:lnTo>
                  <a:lnTo>
                    <a:pt x="6286" y="67183"/>
                  </a:lnTo>
                  <a:lnTo>
                    <a:pt x="6362" y="66916"/>
                  </a:lnTo>
                  <a:lnTo>
                    <a:pt x="6464" y="65125"/>
                  </a:lnTo>
                  <a:close/>
                </a:path>
                <a:path w="121920" h="70485">
                  <a:moveTo>
                    <a:pt x="6464" y="49631"/>
                  </a:moveTo>
                  <a:lnTo>
                    <a:pt x="6261" y="49072"/>
                  </a:lnTo>
                  <a:lnTo>
                    <a:pt x="5943" y="48768"/>
                  </a:lnTo>
                  <a:lnTo>
                    <a:pt x="5600" y="48437"/>
                  </a:lnTo>
                  <a:lnTo>
                    <a:pt x="5600" y="49631"/>
                  </a:lnTo>
                  <a:lnTo>
                    <a:pt x="5511" y="51422"/>
                  </a:lnTo>
                  <a:lnTo>
                    <a:pt x="5219" y="52019"/>
                  </a:lnTo>
                  <a:lnTo>
                    <a:pt x="4876" y="52222"/>
                  </a:lnTo>
                  <a:lnTo>
                    <a:pt x="3924" y="52222"/>
                  </a:lnTo>
                  <a:lnTo>
                    <a:pt x="3594" y="52057"/>
                  </a:lnTo>
                  <a:lnTo>
                    <a:pt x="3175" y="51422"/>
                  </a:lnTo>
                  <a:lnTo>
                    <a:pt x="3187" y="49631"/>
                  </a:lnTo>
                  <a:lnTo>
                    <a:pt x="5600" y="49631"/>
                  </a:lnTo>
                  <a:lnTo>
                    <a:pt x="5600" y="48437"/>
                  </a:lnTo>
                  <a:lnTo>
                    <a:pt x="5461" y="48298"/>
                  </a:lnTo>
                  <a:lnTo>
                    <a:pt x="4978" y="48107"/>
                  </a:lnTo>
                  <a:lnTo>
                    <a:pt x="3771" y="48107"/>
                  </a:lnTo>
                  <a:lnTo>
                    <a:pt x="3251" y="48336"/>
                  </a:lnTo>
                  <a:lnTo>
                    <a:pt x="2501" y="49225"/>
                  </a:lnTo>
                  <a:lnTo>
                    <a:pt x="2362" y="49631"/>
                  </a:lnTo>
                  <a:lnTo>
                    <a:pt x="2489" y="51816"/>
                  </a:lnTo>
                  <a:lnTo>
                    <a:pt x="3213" y="52654"/>
                  </a:lnTo>
                  <a:lnTo>
                    <a:pt x="3695" y="52857"/>
                  </a:lnTo>
                  <a:lnTo>
                    <a:pt x="5041" y="52857"/>
                  </a:lnTo>
                  <a:lnTo>
                    <a:pt x="5588" y="52628"/>
                  </a:lnTo>
                  <a:lnTo>
                    <a:pt x="5892" y="52222"/>
                  </a:lnTo>
                  <a:lnTo>
                    <a:pt x="6286" y="51689"/>
                  </a:lnTo>
                  <a:lnTo>
                    <a:pt x="6362" y="51422"/>
                  </a:lnTo>
                  <a:lnTo>
                    <a:pt x="6464" y="49631"/>
                  </a:lnTo>
                  <a:close/>
                </a:path>
                <a:path w="121920" h="70485">
                  <a:moveTo>
                    <a:pt x="6464" y="34137"/>
                  </a:moveTo>
                  <a:lnTo>
                    <a:pt x="6261" y="33578"/>
                  </a:lnTo>
                  <a:lnTo>
                    <a:pt x="5943" y="33274"/>
                  </a:lnTo>
                  <a:lnTo>
                    <a:pt x="5600" y="32956"/>
                  </a:lnTo>
                  <a:lnTo>
                    <a:pt x="5600" y="34137"/>
                  </a:lnTo>
                  <a:lnTo>
                    <a:pt x="5511" y="35928"/>
                  </a:lnTo>
                  <a:lnTo>
                    <a:pt x="5219" y="36537"/>
                  </a:lnTo>
                  <a:lnTo>
                    <a:pt x="4876" y="36728"/>
                  </a:lnTo>
                  <a:lnTo>
                    <a:pt x="3924" y="36728"/>
                  </a:lnTo>
                  <a:lnTo>
                    <a:pt x="3594" y="36563"/>
                  </a:lnTo>
                  <a:lnTo>
                    <a:pt x="3175" y="35928"/>
                  </a:lnTo>
                  <a:lnTo>
                    <a:pt x="3187" y="34137"/>
                  </a:lnTo>
                  <a:lnTo>
                    <a:pt x="3594" y="33451"/>
                  </a:lnTo>
                  <a:lnTo>
                    <a:pt x="3924" y="33274"/>
                  </a:lnTo>
                  <a:lnTo>
                    <a:pt x="4902" y="33274"/>
                  </a:lnTo>
                  <a:lnTo>
                    <a:pt x="5207" y="33451"/>
                  </a:lnTo>
                  <a:lnTo>
                    <a:pt x="5308" y="33578"/>
                  </a:lnTo>
                  <a:lnTo>
                    <a:pt x="5600" y="34137"/>
                  </a:lnTo>
                  <a:lnTo>
                    <a:pt x="5600" y="32956"/>
                  </a:lnTo>
                  <a:lnTo>
                    <a:pt x="5461" y="32816"/>
                  </a:lnTo>
                  <a:lnTo>
                    <a:pt x="4978" y="32613"/>
                  </a:lnTo>
                  <a:lnTo>
                    <a:pt x="3771" y="32613"/>
                  </a:lnTo>
                  <a:lnTo>
                    <a:pt x="3251" y="32842"/>
                  </a:lnTo>
                  <a:lnTo>
                    <a:pt x="2501" y="33731"/>
                  </a:lnTo>
                  <a:lnTo>
                    <a:pt x="2362" y="34137"/>
                  </a:lnTo>
                  <a:lnTo>
                    <a:pt x="2489" y="36334"/>
                  </a:lnTo>
                  <a:lnTo>
                    <a:pt x="3213" y="37160"/>
                  </a:lnTo>
                  <a:lnTo>
                    <a:pt x="3695" y="37363"/>
                  </a:lnTo>
                  <a:lnTo>
                    <a:pt x="5041" y="37363"/>
                  </a:lnTo>
                  <a:lnTo>
                    <a:pt x="5588" y="37134"/>
                  </a:lnTo>
                  <a:lnTo>
                    <a:pt x="5892" y="36728"/>
                  </a:lnTo>
                  <a:lnTo>
                    <a:pt x="6286" y="36195"/>
                  </a:lnTo>
                  <a:lnTo>
                    <a:pt x="6362" y="35928"/>
                  </a:lnTo>
                  <a:lnTo>
                    <a:pt x="6464" y="34137"/>
                  </a:lnTo>
                  <a:close/>
                </a:path>
                <a:path w="121920" h="70485">
                  <a:moveTo>
                    <a:pt x="6464" y="18643"/>
                  </a:moveTo>
                  <a:lnTo>
                    <a:pt x="6261" y="18072"/>
                  </a:lnTo>
                  <a:lnTo>
                    <a:pt x="5943" y="17767"/>
                  </a:lnTo>
                  <a:lnTo>
                    <a:pt x="5600" y="17449"/>
                  </a:lnTo>
                  <a:lnTo>
                    <a:pt x="5600" y="18643"/>
                  </a:lnTo>
                  <a:lnTo>
                    <a:pt x="5511" y="20434"/>
                  </a:lnTo>
                  <a:lnTo>
                    <a:pt x="5219" y="21031"/>
                  </a:lnTo>
                  <a:lnTo>
                    <a:pt x="4876" y="21221"/>
                  </a:lnTo>
                  <a:lnTo>
                    <a:pt x="3924" y="21221"/>
                  </a:lnTo>
                  <a:lnTo>
                    <a:pt x="3594" y="21069"/>
                  </a:lnTo>
                  <a:lnTo>
                    <a:pt x="3175" y="20434"/>
                  </a:lnTo>
                  <a:lnTo>
                    <a:pt x="3187" y="18643"/>
                  </a:lnTo>
                  <a:lnTo>
                    <a:pt x="3594" y="17945"/>
                  </a:lnTo>
                  <a:lnTo>
                    <a:pt x="3924" y="17767"/>
                  </a:lnTo>
                  <a:lnTo>
                    <a:pt x="4902" y="17767"/>
                  </a:lnTo>
                  <a:lnTo>
                    <a:pt x="5207" y="17945"/>
                  </a:lnTo>
                  <a:lnTo>
                    <a:pt x="5308" y="18072"/>
                  </a:lnTo>
                  <a:lnTo>
                    <a:pt x="5600" y="18643"/>
                  </a:lnTo>
                  <a:lnTo>
                    <a:pt x="5600" y="17449"/>
                  </a:lnTo>
                  <a:lnTo>
                    <a:pt x="5461" y="17310"/>
                  </a:lnTo>
                  <a:lnTo>
                    <a:pt x="4978" y="17119"/>
                  </a:lnTo>
                  <a:lnTo>
                    <a:pt x="3771" y="17119"/>
                  </a:lnTo>
                  <a:lnTo>
                    <a:pt x="3251" y="17348"/>
                  </a:lnTo>
                  <a:lnTo>
                    <a:pt x="2501" y="18237"/>
                  </a:lnTo>
                  <a:lnTo>
                    <a:pt x="2362" y="18643"/>
                  </a:lnTo>
                  <a:lnTo>
                    <a:pt x="2489" y="20828"/>
                  </a:lnTo>
                  <a:lnTo>
                    <a:pt x="3213" y="21666"/>
                  </a:lnTo>
                  <a:lnTo>
                    <a:pt x="3695" y="21869"/>
                  </a:lnTo>
                  <a:lnTo>
                    <a:pt x="5041" y="21869"/>
                  </a:lnTo>
                  <a:lnTo>
                    <a:pt x="5588" y="21640"/>
                  </a:lnTo>
                  <a:lnTo>
                    <a:pt x="5892" y="21221"/>
                  </a:lnTo>
                  <a:lnTo>
                    <a:pt x="6286" y="20701"/>
                  </a:lnTo>
                  <a:lnTo>
                    <a:pt x="6362" y="20434"/>
                  </a:lnTo>
                  <a:lnTo>
                    <a:pt x="6464" y="18643"/>
                  </a:lnTo>
                  <a:close/>
                </a:path>
                <a:path w="121920" h="70485">
                  <a:moveTo>
                    <a:pt x="11150" y="64922"/>
                  </a:moveTo>
                  <a:lnTo>
                    <a:pt x="11049" y="64579"/>
                  </a:lnTo>
                  <a:lnTo>
                    <a:pt x="10782" y="64287"/>
                  </a:lnTo>
                  <a:lnTo>
                    <a:pt x="10363" y="63842"/>
                  </a:lnTo>
                  <a:lnTo>
                    <a:pt x="10363" y="65138"/>
                  </a:lnTo>
                  <a:lnTo>
                    <a:pt x="10350" y="66865"/>
                  </a:lnTo>
                  <a:lnTo>
                    <a:pt x="9944" y="67513"/>
                  </a:lnTo>
                  <a:lnTo>
                    <a:pt x="9639" y="67678"/>
                  </a:lnTo>
                  <a:lnTo>
                    <a:pt x="8699" y="67678"/>
                  </a:lnTo>
                  <a:lnTo>
                    <a:pt x="8331" y="67437"/>
                  </a:lnTo>
                  <a:lnTo>
                    <a:pt x="8102" y="66865"/>
                  </a:lnTo>
                  <a:lnTo>
                    <a:pt x="8039" y="65138"/>
                  </a:lnTo>
                  <a:lnTo>
                    <a:pt x="8102" y="64922"/>
                  </a:lnTo>
                  <a:lnTo>
                    <a:pt x="8623" y="64414"/>
                  </a:lnTo>
                  <a:lnTo>
                    <a:pt x="8915" y="64287"/>
                  </a:lnTo>
                  <a:lnTo>
                    <a:pt x="9652" y="64287"/>
                  </a:lnTo>
                  <a:lnTo>
                    <a:pt x="9944" y="64452"/>
                  </a:lnTo>
                  <a:lnTo>
                    <a:pt x="10261" y="64922"/>
                  </a:lnTo>
                  <a:lnTo>
                    <a:pt x="10363" y="65138"/>
                  </a:lnTo>
                  <a:lnTo>
                    <a:pt x="10363" y="63842"/>
                  </a:lnTo>
                  <a:lnTo>
                    <a:pt x="9906" y="63614"/>
                  </a:lnTo>
                  <a:lnTo>
                    <a:pt x="9080" y="63614"/>
                  </a:lnTo>
                  <a:lnTo>
                    <a:pt x="8839" y="63677"/>
                  </a:lnTo>
                  <a:lnTo>
                    <a:pt x="8382" y="63906"/>
                  </a:lnTo>
                  <a:lnTo>
                    <a:pt x="8178" y="64058"/>
                  </a:lnTo>
                  <a:lnTo>
                    <a:pt x="8013" y="64274"/>
                  </a:lnTo>
                  <a:lnTo>
                    <a:pt x="8013" y="62064"/>
                  </a:lnTo>
                  <a:lnTo>
                    <a:pt x="7289" y="62064"/>
                  </a:lnTo>
                  <a:lnTo>
                    <a:pt x="7289" y="68199"/>
                  </a:lnTo>
                  <a:lnTo>
                    <a:pt x="7975" y="68199"/>
                  </a:lnTo>
                  <a:lnTo>
                    <a:pt x="7975" y="67627"/>
                  </a:lnTo>
                  <a:lnTo>
                    <a:pt x="8140" y="67830"/>
                  </a:lnTo>
                  <a:lnTo>
                    <a:pt x="8293" y="67995"/>
                  </a:lnTo>
                  <a:lnTo>
                    <a:pt x="8661" y="68249"/>
                  </a:lnTo>
                  <a:lnTo>
                    <a:pt x="8940" y="68338"/>
                  </a:lnTo>
                  <a:lnTo>
                    <a:pt x="9893" y="68338"/>
                  </a:lnTo>
                  <a:lnTo>
                    <a:pt x="10363" y="68110"/>
                  </a:lnTo>
                  <a:lnTo>
                    <a:pt x="10668" y="67678"/>
                  </a:lnTo>
                  <a:lnTo>
                    <a:pt x="11023" y="67195"/>
                  </a:lnTo>
                  <a:lnTo>
                    <a:pt x="11150" y="64922"/>
                  </a:lnTo>
                  <a:close/>
                </a:path>
                <a:path w="121920" h="70485">
                  <a:moveTo>
                    <a:pt x="11150" y="49428"/>
                  </a:moveTo>
                  <a:lnTo>
                    <a:pt x="11049" y="49072"/>
                  </a:lnTo>
                  <a:lnTo>
                    <a:pt x="10782" y="48793"/>
                  </a:lnTo>
                  <a:lnTo>
                    <a:pt x="10363" y="48336"/>
                  </a:lnTo>
                  <a:lnTo>
                    <a:pt x="10363" y="49644"/>
                  </a:lnTo>
                  <a:lnTo>
                    <a:pt x="10350" y="51371"/>
                  </a:lnTo>
                  <a:lnTo>
                    <a:pt x="9944" y="52019"/>
                  </a:lnTo>
                  <a:lnTo>
                    <a:pt x="9639" y="52184"/>
                  </a:lnTo>
                  <a:lnTo>
                    <a:pt x="8699" y="52184"/>
                  </a:lnTo>
                  <a:lnTo>
                    <a:pt x="8331" y="51930"/>
                  </a:lnTo>
                  <a:lnTo>
                    <a:pt x="8102" y="51371"/>
                  </a:lnTo>
                  <a:lnTo>
                    <a:pt x="8039" y="49644"/>
                  </a:lnTo>
                  <a:lnTo>
                    <a:pt x="8102" y="49428"/>
                  </a:lnTo>
                  <a:lnTo>
                    <a:pt x="8623" y="48920"/>
                  </a:lnTo>
                  <a:lnTo>
                    <a:pt x="8915" y="48793"/>
                  </a:lnTo>
                  <a:lnTo>
                    <a:pt x="9652" y="48793"/>
                  </a:lnTo>
                  <a:lnTo>
                    <a:pt x="9944" y="48945"/>
                  </a:lnTo>
                  <a:lnTo>
                    <a:pt x="10261" y="49428"/>
                  </a:lnTo>
                  <a:lnTo>
                    <a:pt x="10363" y="49644"/>
                  </a:lnTo>
                  <a:lnTo>
                    <a:pt x="10363" y="48336"/>
                  </a:lnTo>
                  <a:lnTo>
                    <a:pt x="9906" y="48120"/>
                  </a:lnTo>
                  <a:lnTo>
                    <a:pt x="9080" y="48120"/>
                  </a:lnTo>
                  <a:lnTo>
                    <a:pt x="8839" y="48183"/>
                  </a:lnTo>
                  <a:lnTo>
                    <a:pt x="8382" y="48399"/>
                  </a:lnTo>
                  <a:lnTo>
                    <a:pt x="8178" y="48564"/>
                  </a:lnTo>
                  <a:lnTo>
                    <a:pt x="8013" y="48780"/>
                  </a:lnTo>
                  <a:lnTo>
                    <a:pt x="8013" y="46558"/>
                  </a:lnTo>
                  <a:lnTo>
                    <a:pt x="7289" y="46558"/>
                  </a:lnTo>
                  <a:lnTo>
                    <a:pt x="7289" y="52692"/>
                  </a:lnTo>
                  <a:lnTo>
                    <a:pt x="7975" y="52692"/>
                  </a:lnTo>
                  <a:lnTo>
                    <a:pt x="7975" y="52120"/>
                  </a:lnTo>
                  <a:lnTo>
                    <a:pt x="8140" y="52336"/>
                  </a:lnTo>
                  <a:lnTo>
                    <a:pt x="8293" y="52489"/>
                  </a:lnTo>
                  <a:lnTo>
                    <a:pt x="8661" y="52755"/>
                  </a:lnTo>
                  <a:lnTo>
                    <a:pt x="8940" y="52844"/>
                  </a:lnTo>
                  <a:lnTo>
                    <a:pt x="9893" y="52844"/>
                  </a:lnTo>
                  <a:lnTo>
                    <a:pt x="10363" y="52603"/>
                  </a:lnTo>
                  <a:lnTo>
                    <a:pt x="10668" y="52184"/>
                  </a:lnTo>
                  <a:lnTo>
                    <a:pt x="11023" y="51689"/>
                  </a:lnTo>
                  <a:lnTo>
                    <a:pt x="11150" y="49428"/>
                  </a:lnTo>
                  <a:close/>
                </a:path>
                <a:path w="121920" h="70485">
                  <a:moveTo>
                    <a:pt x="11150" y="33934"/>
                  </a:moveTo>
                  <a:lnTo>
                    <a:pt x="11049" y="33591"/>
                  </a:lnTo>
                  <a:lnTo>
                    <a:pt x="10782" y="33299"/>
                  </a:lnTo>
                  <a:lnTo>
                    <a:pt x="10363" y="32842"/>
                  </a:lnTo>
                  <a:lnTo>
                    <a:pt x="10363" y="34150"/>
                  </a:lnTo>
                  <a:lnTo>
                    <a:pt x="10350" y="35877"/>
                  </a:lnTo>
                  <a:lnTo>
                    <a:pt x="9944" y="36525"/>
                  </a:lnTo>
                  <a:lnTo>
                    <a:pt x="9639" y="36690"/>
                  </a:lnTo>
                  <a:lnTo>
                    <a:pt x="8699" y="36690"/>
                  </a:lnTo>
                  <a:lnTo>
                    <a:pt x="8331" y="36436"/>
                  </a:lnTo>
                  <a:lnTo>
                    <a:pt x="8102" y="35877"/>
                  </a:lnTo>
                  <a:lnTo>
                    <a:pt x="8039" y="34150"/>
                  </a:lnTo>
                  <a:lnTo>
                    <a:pt x="8102" y="33934"/>
                  </a:lnTo>
                  <a:lnTo>
                    <a:pt x="10363" y="34150"/>
                  </a:lnTo>
                  <a:lnTo>
                    <a:pt x="10363" y="32842"/>
                  </a:lnTo>
                  <a:lnTo>
                    <a:pt x="9906" y="32626"/>
                  </a:lnTo>
                  <a:lnTo>
                    <a:pt x="9080" y="32626"/>
                  </a:lnTo>
                  <a:lnTo>
                    <a:pt x="8839" y="32689"/>
                  </a:lnTo>
                  <a:lnTo>
                    <a:pt x="8382" y="32918"/>
                  </a:lnTo>
                  <a:lnTo>
                    <a:pt x="8178" y="33070"/>
                  </a:lnTo>
                  <a:lnTo>
                    <a:pt x="8013" y="33286"/>
                  </a:lnTo>
                  <a:lnTo>
                    <a:pt x="8013" y="31076"/>
                  </a:lnTo>
                  <a:lnTo>
                    <a:pt x="7289" y="31076"/>
                  </a:lnTo>
                  <a:lnTo>
                    <a:pt x="7289" y="37211"/>
                  </a:lnTo>
                  <a:lnTo>
                    <a:pt x="7975" y="37211"/>
                  </a:lnTo>
                  <a:lnTo>
                    <a:pt x="7975" y="36639"/>
                  </a:lnTo>
                  <a:lnTo>
                    <a:pt x="8140" y="36842"/>
                  </a:lnTo>
                  <a:lnTo>
                    <a:pt x="8293" y="37007"/>
                  </a:lnTo>
                  <a:lnTo>
                    <a:pt x="8661" y="37261"/>
                  </a:lnTo>
                  <a:lnTo>
                    <a:pt x="8940" y="37350"/>
                  </a:lnTo>
                  <a:lnTo>
                    <a:pt x="9893" y="37350"/>
                  </a:lnTo>
                  <a:lnTo>
                    <a:pt x="10363" y="37109"/>
                  </a:lnTo>
                  <a:lnTo>
                    <a:pt x="10668" y="36690"/>
                  </a:lnTo>
                  <a:lnTo>
                    <a:pt x="11023" y="36207"/>
                  </a:lnTo>
                  <a:lnTo>
                    <a:pt x="11150" y="33934"/>
                  </a:lnTo>
                  <a:close/>
                </a:path>
                <a:path w="121920" h="70485">
                  <a:moveTo>
                    <a:pt x="11150" y="18440"/>
                  </a:moveTo>
                  <a:lnTo>
                    <a:pt x="11049" y="18084"/>
                  </a:lnTo>
                  <a:lnTo>
                    <a:pt x="10782" y="17805"/>
                  </a:lnTo>
                  <a:lnTo>
                    <a:pt x="10363" y="17348"/>
                  </a:lnTo>
                  <a:lnTo>
                    <a:pt x="10363" y="18643"/>
                  </a:lnTo>
                  <a:lnTo>
                    <a:pt x="10350" y="20383"/>
                  </a:lnTo>
                  <a:lnTo>
                    <a:pt x="9944" y="21018"/>
                  </a:lnTo>
                  <a:lnTo>
                    <a:pt x="9639" y="21196"/>
                  </a:lnTo>
                  <a:lnTo>
                    <a:pt x="8699" y="21196"/>
                  </a:lnTo>
                  <a:lnTo>
                    <a:pt x="8331" y="20942"/>
                  </a:lnTo>
                  <a:lnTo>
                    <a:pt x="8102" y="20383"/>
                  </a:lnTo>
                  <a:lnTo>
                    <a:pt x="8039" y="18643"/>
                  </a:lnTo>
                  <a:lnTo>
                    <a:pt x="8102" y="18440"/>
                  </a:lnTo>
                  <a:lnTo>
                    <a:pt x="8623" y="17932"/>
                  </a:lnTo>
                  <a:lnTo>
                    <a:pt x="8915" y="17805"/>
                  </a:lnTo>
                  <a:lnTo>
                    <a:pt x="9652" y="17805"/>
                  </a:lnTo>
                  <a:lnTo>
                    <a:pt x="9944" y="17957"/>
                  </a:lnTo>
                  <a:lnTo>
                    <a:pt x="10261" y="18440"/>
                  </a:lnTo>
                  <a:lnTo>
                    <a:pt x="10363" y="18643"/>
                  </a:lnTo>
                  <a:lnTo>
                    <a:pt x="10363" y="17348"/>
                  </a:lnTo>
                  <a:lnTo>
                    <a:pt x="9906" y="17132"/>
                  </a:lnTo>
                  <a:lnTo>
                    <a:pt x="9080" y="17132"/>
                  </a:lnTo>
                  <a:lnTo>
                    <a:pt x="8839" y="17195"/>
                  </a:lnTo>
                  <a:lnTo>
                    <a:pt x="8382" y="17411"/>
                  </a:lnTo>
                  <a:lnTo>
                    <a:pt x="8178" y="17576"/>
                  </a:lnTo>
                  <a:lnTo>
                    <a:pt x="8013" y="17792"/>
                  </a:lnTo>
                  <a:lnTo>
                    <a:pt x="8013" y="15570"/>
                  </a:lnTo>
                  <a:lnTo>
                    <a:pt x="7289" y="15570"/>
                  </a:lnTo>
                  <a:lnTo>
                    <a:pt x="7289" y="21704"/>
                  </a:lnTo>
                  <a:lnTo>
                    <a:pt x="7975" y="21704"/>
                  </a:lnTo>
                  <a:lnTo>
                    <a:pt x="7975" y="21132"/>
                  </a:lnTo>
                  <a:lnTo>
                    <a:pt x="8140" y="21348"/>
                  </a:lnTo>
                  <a:lnTo>
                    <a:pt x="8293" y="21501"/>
                  </a:lnTo>
                  <a:lnTo>
                    <a:pt x="8661" y="21767"/>
                  </a:lnTo>
                  <a:lnTo>
                    <a:pt x="8940" y="21856"/>
                  </a:lnTo>
                  <a:lnTo>
                    <a:pt x="9893" y="21856"/>
                  </a:lnTo>
                  <a:lnTo>
                    <a:pt x="10363" y="21615"/>
                  </a:lnTo>
                  <a:lnTo>
                    <a:pt x="10668" y="21196"/>
                  </a:lnTo>
                  <a:lnTo>
                    <a:pt x="11023" y="20701"/>
                  </a:lnTo>
                  <a:lnTo>
                    <a:pt x="11150" y="18440"/>
                  </a:lnTo>
                  <a:close/>
                </a:path>
                <a:path w="121920" h="70485">
                  <a:moveTo>
                    <a:pt x="16281" y="68846"/>
                  </a:moveTo>
                  <a:lnTo>
                    <a:pt x="11544" y="68846"/>
                  </a:lnTo>
                  <a:lnTo>
                    <a:pt x="11544" y="69265"/>
                  </a:lnTo>
                  <a:lnTo>
                    <a:pt x="16281" y="69265"/>
                  </a:lnTo>
                  <a:lnTo>
                    <a:pt x="16281" y="68846"/>
                  </a:lnTo>
                  <a:close/>
                </a:path>
                <a:path w="121920" h="70485">
                  <a:moveTo>
                    <a:pt x="16281" y="53340"/>
                  </a:moveTo>
                  <a:lnTo>
                    <a:pt x="11544" y="53340"/>
                  </a:lnTo>
                  <a:lnTo>
                    <a:pt x="11544" y="53759"/>
                  </a:lnTo>
                  <a:lnTo>
                    <a:pt x="16281" y="53759"/>
                  </a:lnTo>
                  <a:lnTo>
                    <a:pt x="16281" y="53340"/>
                  </a:lnTo>
                  <a:close/>
                </a:path>
                <a:path w="121920" h="70485">
                  <a:moveTo>
                    <a:pt x="16281" y="37846"/>
                  </a:moveTo>
                  <a:lnTo>
                    <a:pt x="11544" y="37846"/>
                  </a:lnTo>
                  <a:lnTo>
                    <a:pt x="11544" y="38277"/>
                  </a:lnTo>
                  <a:lnTo>
                    <a:pt x="16281" y="38277"/>
                  </a:lnTo>
                  <a:lnTo>
                    <a:pt x="16281" y="37846"/>
                  </a:lnTo>
                  <a:close/>
                </a:path>
                <a:path w="121920" h="70485">
                  <a:moveTo>
                    <a:pt x="16281" y="22352"/>
                  </a:moveTo>
                  <a:lnTo>
                    <a:pt x="11544" y="22352"/>
                  </a:lnTo>
                  <a:lnTo>
                    <a:pt x="11544" y="22771"/>
                  </a:lnTo>
                  <a:lnTo>
                    <a:pt x="16281" y="22771"/>
                  </a:lnTo>
                  <a:lnTo>
                    <a:pt x="16281" y="22352"/>
                  </a:lnTo>
                  <a:close/>
                </a:path>
                <a:path w="121920" h="70485">
                  <a:moveTo>
                    <a:pt x="18453" y="63741"/>
                  </a:moveTo>
                  <a:lnTo>
                    <a:pt x="17741" y="63741"/>
                  </a:lnTo>
                  <a:lnTo>
                    <a:pt x="17741" y="62496"/>
                  </a:lnTo>
                  <a:lnTo>
                    <a:pt x="16979" y="62496"/>
                  </a:lnTo>
                  <a:lnTo>
                    <a:pt x="16979" y="63741"/>
                  </a:lnTo>
                  <a:lnTo>
                    <a:pt x="16370" y="63741"/>
                  </a:lnTo>
                  <a:lnTo>
                    <a:pt x="16370" y="64350"/>
                  </a:lnTo>
                  <a:lnTo>
                    <a:pt x="16979" y="64350"/>
                  </a:lnTo>
                  <a:lnTo>
                    <a:pt x="16979" y="67589"/>
                  </a:lnTo>
                  <a:lnTo>
                    <a:pt x="17043" y="67818"/>
                  </a:lnTo>
                  <a:lnTo>
                    <a:pt x="17284" y="68173"/>
                  </a:lnTo>
                  <a:lnTo>
                    <a:pt x="17526" y="68262"/>
                  </a:lnTo>
                  <a:lnTo>
                    <a:pt x="17983" y="68262"/>
                  </a:lnTo>
                  <a:lnTo>
                    <a:pt x="18364" y="68224"/>
                  </a:lnTo>
                  <a:lnTo>
                    <a:pt x="18453" y="67602"/>
                  </a:lnTo>
                  <a:lnTo>
                    <a:pt x="18046" y="67614"/>
                  </a:lnTo>
                  <a:lnTo>
                    <a:pt x="17792" y="67513"/>
                  </a:lnTo>
                  <a:lnTo>
                    <a:pt x="17741" y="64350"/>
                  </a:lnTo>
                  <a:lnTo>
                    <a:pt x="18453" y="64350"/>
                  </a:lnTo>
                  <a:lnTo>
                    <a:pt x="18453" y="63741"/>
                  </a:lnTo>
                  <a:close/>
                </a:path>
                <a:path w="121920" h="70485">
                  <a:moveTo>
                    <a:pt x="18453" y="1752"/>
                  </a:moveTo>
                  <a:lnTo>
                    <a:pt x="17741" y="1752"/>
                  </a:lnTo>
                  <a:lnTo>
                    <a:pt x="17741" y="508"/>
                  </a:lnTo>
                  <a:lnTo>
                    <a:pt x="16979" y="508"/>
                  </a:lnTo>
                  <a:lnTo>
                    <a:pt x="16979" y="1752"/>
                  </a:lnTo>
                  <a:lnTo>
                    <a:pt x="16370" y="1752"/>
                  </a:lnTo>
                  <a:lnTo>
                    <a:pt x="16370" y="2362"/>
                  </a:lnTo>
                  <a:lnTo>
                    <a:pt x="16979" y="2362"/>
                  </a:lnTo>
                  <a:lnTo>
                    <a:pt x="16979" y="5600"/>
                  </a:lnTo>
                  <a:lnTo>
                    <a:pt x="17043" y="5829"/>
                  </a:lnTo>
                  <a:lnTo>
                    <a:pt x="17284" y="6184"/>
                  </a:lnTo>
                  <a:lnTo>
                    <a:pt x="17526" y="6273"/>
                  </a:lnTo>
                  <a:lnTo>
                    <a:pt x="17983" y="6273"/>
                  </a:lnTo>
                  <a:lnTo>
                    <a:pt x="18364" y="6235"/>
                  </a:lnTo>
                  <a:lnTo>
                    <a:pt x="18453" y="5613"/>
                  </a:lnTo>
                  <a:lnTo>
                    <a:pt x="18046" y="5638"/>
                  </a:lnTo>
                  <a:lnTo>
                    <a:pt x="17792" y="5537"/>
                  </a:lnTo>
                  <a:lnTo>
                    <a:pt x="17741" y="2362"/>
                  </a:lnTo>
                  <a:lnTo>
                    <a:pt x="18453" y="2362"/>
                  </a:lnTo>
                  <a:lnTo>
                    <a:pt x="18453" y="1752"/>
                  </a:lnTo>
                  <a:close/>
                </a:path>
                <a:path w="121920" h="70485">
                  <a:moveTo>
                    <a:pt x="19024" y="32664"/>
                  </a:moveTo>
                  <a:lnTo>
                    <a:pt x="18783" y="32651"/>
                  </a:lnTo>
                  <a:lnTo>
                    <a:pt x="18478" y="32651"/>
                  </a:lnTo>
                  <a:lnTo>
                    <a:pt x="18211" y="32753"/>
                  </a:lnTo>
                  <a:lnTo>
                    <a:pt x="17767" y="33185"/>
                  </a:lnTo>
                  <a:lnTo>
                    <a:pt x="17614" y="33362"/>
                  </a:lnTo>
                  <a:lnTo>
                    <a:pt x="17564" y="33515"/>
                  </a:lnTo>
                  <a:lnTo>
                    <a:pt x="17564" y="32753"/>
                  </a:lnTo>
                  <a:lnTo>
                    <a:pt x="16852" y="32753"/>
                  </a:lnTo>
                  <a:lnTo>
                    <a:pt x="16852" y="37211"/>
                  </a:lnTo>
                  <a:lnTo>
                    <a:pt x="17602" y="37211"/>
                  </a:lnTo>
                  <a:lnTo>
                    <a:pt x="17602" y="34328"/>
                  </a:lnTo>
                  <a:lnTo>
                    <a:pt x="17703" y="34048"/>
                  </a:lnTo>
                  <a:lnTo>
                    <a:pt x="18110" y="33553"/>
                  </a:lnTo>
                  <a:lnTo>
                    <a:pt x="18389" y="33439"/>
                  </a:lnTo>
                  <a:lnTo>
                    <a:pt x="18770" y="33439"/>
                  </a:lnTo>
                  <a:lnTo>
                    <a:pt x="19024" y="33451"/>
                  </a:lnTo>
                  <a:lnTo>
                    <a:pt x="19024" y="32664"/>
                  </a:lnTo>
                  <a:close/>
                </a:path>
                <a:path w="121920" h="70485">
                  <a:moveTo>
                    <a:pt x="19964" y="1778"/>
                  </a:moveTo>
                  <a:lnTo>
                    <a:pt x="19202" y="1778"/>
                  </a:lnTo>
                  <a:lnTo>
                    <a:pt x="19202" y="6210"/>
                  </a:lnTo>
                  <a:lnTo>
                    <a:pt x="19964" y="6210"/>
                  </a:lnTo>
                  <a:lnTo>
                    <a:pt x="19964" y="1778"/>
                  </a:lnTo>
                  <a:close/>
                </a:path>
                <a:path w="121920" h="70485">
                  <a:moveTo>
                    <a:pt x="19964" y="101"/>
                  </a:moveTo>
                  <a:lnTo>
                    <a:pt x="19202" y="101"/>
                  </a:lnTo>
                  <a:lnTo>
                    <a:pt x="19202" y="952"/>
                  </a:lnTo>
                  <a:lnTo>
                    <a:pt x="19964" y="952"/>
                  </a:lnTo>
                  <a:lnTo>
                    <a:pt x="19964" y="101"/>
                  </a:lnTo>
                  <a:close/>
                </a:path>
                <a:path w="121920" h="70485">
                  <a:moveTo>
                    <a:pt x="20701" y="18669"/>
                  </a:moveTo>
                  <a:lnTo>
                    <a:pt x="20523" y="18110"/>
                  </a:lnTo>
                  <a:lnTo>
                    <a:pt x="20231" y="17805"/>
                  </a:lnTo>
                  <a:lnTo>
                    <a:pt x="19824" y="17360"/>
                  </a:lnTo>
                  <a:lnTo>
                    <a:pt x="19824" y="18669"/>
                  </a:lnTo>
                  <a:lnTo>
                    <a:pt x="19812" y="20472"/>
                  </a:lnTo>
                  <a:lnTo>
                    <a:pt x="19354" y="21056"/>
                  </a:lnTo>
                  <a:lnTo>
                    <a:pt x="19062" y="21209"/>
                  </a:lnTo>
                  <a:lnTo>
                    <a:pt x="18199" y="21209"/>
                  </a:lnTo>
                  <a:lnTo>
                    <a:pt x="17843" y="20967"/>
                  </a:lnTo>
                  <a:lnTo>
                    <a:pt x="17627" y="20472"/>
                  </a:lnTo>
                  <a:lnTo>
                    <a:pt x="17614" y="18669"/>
                  </a:lnTo>
                  <a:lnTo>
                    <a:pt x="17818" y="18110"/>
                  </a:lnTo>
                  <a:lnTo>
                    <a:pt x="18110" y="17868"/>
                  </a:lnTo>
                  <a:lnTo>
                    <a:pt x="19227" y="17805"/>
                  </a:lnTo>
                  <a:lnTo>
                    <a:pt x="19583" y="18046"/>
                  </a:lnTo>
                  <a:lnTo>
                    <a:pt x="19824" y="18669"/>
                  </a:lnTo>
                  <a:lnTo>
                    <a:pt x="19824" y="17360"/>
                  </a:lnTo>
                  <a:lnTo>
                    <a:pt x="19392" y="17145"/>
                  </a:lnTo>
                  <a:lnTo>
                    <a:pt x="18542" y="17145"/>
                  </a:lnTo>
                  <a:lnTo>
                    <a:pt x="18249" y="17233"/>
                  </a:lnTo>
                  <a:lnTo>
                    <a:pt x="17818" y="17500"/>
                  </a:lnTo>
                  <a:lnTo>
                    <a:pt x="17653" y="17665"/>
                  </a:lnTo>
                  <a:lnTo>
                    <a:pt x="17500" y="17868"/>
                  </a:lnTo>
                  <a:lnTo>
                    <a:pt x="17500" y="17272"/>
                  </a:lnTo>
                  <a:lnTo>
                    <a:pt x="16776" y="17272"/>
                  </a:lnTo>
                  <a:lnTo>
                    <a:pt x="16776" y="23482"/>
                  </a:lnTo>
                  <a:lnTo>
                    <a:pt x="17513" y="23482"/>
                  </a:lnTo>
                  <a:lnTo>
                    <a:pt x="17513" y="21209"/>
                  </a:lnTo>
                  <a:lnTo>
                    <a:pt x="17678" y="21412"/>
                  </a:lnTo>
                  <a:lnTo>
                    <a:pt x="17830" y="21551"/>
                  </a:lnTo>
                  <a:lnTo>
                    <a:pt x="18186" y="21780"/>
                  </a:lnTo>
                  <a:lnTo>
                    <a:pt x="18478" y="21856"/>
                  </a:lnTo>
                  <a:lnTo>
                    <a:pt x="19240" y="21856"/>
                  </a:lnTo>
                  <a:lnTo>
                    <a:pt x="19608" y="21729"/>
                  </a:lnTo>
                  <a:lnTo>
                    <a:pt x="20434" y="21056"/>
                  </a:lnTo>
                  <a:lnTo>
                    <a:pt x="20650" y="20472"/>
                  </a:lnTo>
                  <a:lnTo>
                    <a:pt x="20701" y="18669"/>
                  </a:lnTo>
                  <a:close/>
                </a:path>
                <a:path w="121920" h="70485">
                  <a:moveTo>
                    <a:pt x="20840" y="52158"/>
                  </a:moveTo>
                  <a:lnTo>
                    <a:pt x="20485" y="52184"/>
                  </a:lnTo>
                  <a:lnTo>
                    <a:pt x="20345" y="50431"/>
                  </a:lnTo>
                  <a:lnTo>
                    <a:pt x="20256" y="48768"/>
                  </a:lnTo>
                  <a:lnTo>
                    <a:pt x="20180" y="48628"/>
                  </a:lnTo>
                  <a:lnTo>
                    <a:pt x="19596" y="48285"/>
                  </a:lnTo>
                  <a:lnTo>
                    <a:pt x="19596" y="50431"/>
                  </a:lnTo>
                  <a:lnTo>
                    <a:pt x="19596" y="51485"/>
                  </a:lnTo>
                  <a:lnTo>
                    <a:pt x="19392" y="51816"/>
                  </a:lnTo>
                  <a:lnTo>
                    <a:pt x="18719" y="52146"/>
                  </a:lnTo>
                  <a:lnTo>
                    <a:pt x="18465" y="52209"/>
                  </a:lnTo>
                  <a:lnTo>
                    <a:pt x="17983" y="52209"/>
                  </a:lnTo>
                  <a:lnTo>
                    <a:pt x="17640" y="52019"/>
                  </a:lnTo>
                  <a:lnTo>
                    <a:pt x="17513" y="51015"/>
                  </a:lnTo>
                  <a:lnTo>
                    <a:pt x="17881" y="50812"/>
                  </a:lnTo>
                  <a:lnTo>
                    <a:pt x="18084" y="50749"/>
                  </a:lnTo>
                  <a:lnTo>
                    <a:pt x="18961" y="50647"/>
                  </a:lnTo>
                  <a:lnTo>
                    <a:pt x="19380" y="50533"/>
                  </a:lnTo>
                  <a:lnTo>
                    <a:pt x="19596" y="50431"/>
                  </a:lnTo>
                  <a:lnTo>
                    <a:pt x="19596" y="48285"/>
                  </a:lnTo>
                  <a:lnTo>
                    <a:pt x="19100" y="48133"/>
                  </a:lnTo>
                  <a:lnTo>
                    <a:pt x="18122" y="48133"/>
                  </a:lnTo>
                  <a:lnTo>
                    <a:pt x="16852" y="49606"/>
                  </a:lnTo>
                  <a:lnTo>
                    <a:pt x="17551" y="49606"/>
                  </a:lnTo>
                  <a:lnTo>
                    <a:pt x="17640" y="49199"/>
                  </a:lnTo>
                  <a:lnTo>
                    <a:pt x="17894" y="48869"/>
                  </a:lnTo>
                  <a:lnTo>
                    <a:pt x="18173" y="48768"/>
                  </a:lnTo>
                  <a:lnTo>
                    <a:pt x="18897" y="48768"/>
                  </a:lnTo>
                  <a:lnTo>
                    <a:pt x="19151" y="48818"/>
                  </a:lnTo>
                  <a:lnTo>
                    <a:pt x="19519" y="49047"/>
                  </a:lnTo>
                  <a:lnTo>
                    <a:pt x="19507" y="49898"/>
                  </a:lnTo>
                  <a:lnTo>
                    <a:pt x="17602" y="50203"/>
                  </a:lnTo>
                  <a:lnTo>
                    <a:pt x="17272" y="50342"/>
                  </a:lnTo>
                  <a:lnTo>
                    <a:pt x="16738" y="50812"/>
                  </a:lnTo>
                  <a:lnTo>
                    <a:pt x="16840" y="52311"/>
                  </a:lnTo>
                  <a:lnTo>
                    <a:pt x="17259" y="52705"/>
                  </a:lnTo>
                  <a:lnTo>
                    <a:pt x="17614" y="52844"/>
                  </a:lnTo>
                  <a:lnTo>
                    <a:pt x="18376" y="52844"/>
                  </a:lnTo>
                  <a:lnTo>
                    <a:pt x="18681" y="52768"/>
                  </a:lnTo>
                  <a:lnTo>
                    <a:pt x="19253" y="52476"/>
                  </a:lnTo>
                  <a:lnTo>
                    <a:pt x="19481" y="52311"/>
                  </a:lnTo>
                  <a:lnTo>
                    <a:pt x="19634" y="52108"/>
                  </a:lnTo>
                  <a:lnTo>
                    <a:pt x="19735" y="52476"/>
                  </a:lnTo>
                  <a:lnTo>
                    <a:pt x="19875" y="52705"/>
                  </a:lnTo>
                  <a:lnTo>
                    <a:pt x="20066" y="52793"/>
                  </a:lnTo>
                  <a:lnTo>
                    <a:pt x="20434" y="52793"/>
                  </a:lnTo>
                  <a:lnTo>
                    <a:pt x="20815" y="52717"/>
                  </a:lnTo>
                  <a:lnTo>
                    <a:pt x="20840" y="52184"/>
                  </a:lnTo>
                  <a:close/>
                </a:path>
                <a:path w="121920" h="70485">
                  <a:moveTo>
                    <a:pt x="23050" y="65125"/>
                  </a:moveTo>
                  <a:lnTo>
                    <a:pt x="22847" y="64566"/>
                  </a:lnTo>
                  <a:lnTo>
                    <a:pt x="22529" y="64262"/>
                  </a:lnTo>
                  <a:lnTo>
                    <a:pt x="22186" y="63931"/>
                  </a:lnTo>
                  <a:lnTo>
                    <a:pt x="22186" y="65125"/>
                  </a:lnTo>
                  <a:lnTo>
                    <a:pt x="22098" y="66916"/>
                  </a:lnTo>
                  <a:lnTo>
                    <a:pt x="21805" y="67525"/>
                  </a:lnTo>
                  <a:lnTo>
                    <a:pt x="21463" y="67716"/>
                  </a:lnTo>
                  <a:lnTo>
                    <a:pt x="20510" y="67716"/>
                  </a:lnTo>
                  <a:lnTo>
                    <a:pt x="20180" y="67551"/>
                  </a:lnTo>
                  <a:lnTo>
                    <a:pt x="19773" y="66916"/>
                  </a:lnTo>
                  <a:lnTo>
                    <a:pt x="19773" y="65125"/>
                  </a:lnTo>
                  <a:lnTo>
                    <a:pt x="22186" y="65125"/>
                  </a:lnTo>
                  <a:lnTo>
                    <a:pt x="22186" y="63931"/>
                  </a:lnTo>
                  <a:lnTo>
                    <a:pt x="22059" y="63804"/>
                  </a:lnTo>
                  <a:lnTo>
                    <a:pt x="21564" y="63614"/>
                  </a:lnTo>
                  <a:lnTo>
                    <a:pt x="20358" y="63614"/>
                  </a:lnTo>
                  <a:lnTo>
                    <a:pt x="19850" y="63830"/>
                  </a:lnTo>
                  <a:lnTo>
                    <a:pt x="19088" y="64719"/>
                  </a:lnTo>
                  <a:lnTo>
                    <a:pt x="18948" y="65125"/>
                  </a:lnTo>
                  <a:lnTo>
                    <a:pt x="19075" y="67322"/>
                  </a:lnTo>
                  <a:lnTo>
                    <a:pt x="19799" y="68148"/>
                  </a:lnTo>
                  <a:lnTo>
                    <a:pt x="20281" y="68351"/>
                  </a:lnTo>
                  <a:lnTo>
                    <a:pt x="21628" y="68351"/>
                  </a:lnTo>
                  <a:lnTo>
                    <a:pt x="22174" y="68122"/>
                  </a:lnTo>
                  <a:lnTo>
                    <a:pt x="22479" y="67716"/>
                  </a:lnTo>
                  <a:lnTo>
                    <a:pt x="22872" y="67183"/>
                  </a:lnTo>
                  <a:lnTo>
                    <a:pt x="22948" y="66916"/>
                  </a:lnTo>
                  <a:lnTo>
                    <a:pt x="23050" y="65125"/>
                  </a:lnTo>
                  <a:close/>
                </a:path>
                <a:path w="121920" h="70485">
                  <a:moveTo>
                    <a:pt x="23190" y="48234"/>
                  </a:moveTo>
                  <a:lnTo>
                    <a:pt x="22479" y="48234"/>
                  </a:lnTo>
                  <a:lnTo>
                    <a:pt x="22479" y="46990"/>
                  </a:lnTo>
                  <a:lnTo>
                    <a:pt x="21717" y="46990"/>
                  </a:lnTo>
                  <a:lnTo>
                    <a:pt x="21717" y="48234"/>
                  </a:lnTo>
                  <a:lnTo>
                    <a:pt x="21120" y="48234"/>
                  </a:lnTo>
                  <a:lnTo>
                    <a:pt x="21120" y="48856"/>
                  </a:lnTo>
                  <a:lnTo>
                    <a:pt x="21717" y="48856"/>
                  </a:lnTo>
                  <a:lnTo>
                    <a:pt x="21717" y="52082"/>
                  </a:lnTo>
                  <a:lnTo>
                    <a:pt x="21780" y="52324"/>
                  </a:lnTo>
                  <a:lnTo>
                    <a:pt x="22034" y="52679"/>
                  </a:lnTo>
                  <a:lnTo>
                    <a:pt x="22275" y="52768"/>
                  </a:lnTo>
                  <a:lnTo>
                    <a:pt x="22733" y="52768"/>
                  </a:lnTo>
                  <a:lnTo>
                    <a:pt x="23101" y="52717"/>
                  </a:lnTo>
                  <a:lnTo>
                    <a:pt x="23190" y="52108"/>
                  </a:lnTo>
                  <a:lnTo>
                    <a:pt x="22796" y="52120"/>
                  </a:lnTo>
                  <a:lnTo>
                    <a:pt x="22529" y="52019"/>
                  </a:lnTo>
                  <a:lnTo>
                    <a:pt x="22479" y="48856"/>
                  </a:lnTo>
                  <a:lnTo>
                    <a:pt x="23190" y="48856"/>
                  </a:lnTo>
                  <a:lnTo>
                    <a:pt x="23190" y="48234"/>
                  </a:lnTo>
                  <a:close/>
                </a:path>
                <a:path w="121920" h="70485">
                  <a:moveTo>
                    <a:pt x="23672" y="36677"/>
                  </a:moveTo>
                  <a:lnTo>
                    <a:pt x="23329" y="36703"/>
                  </a:lnTo>
                  <a:lnTo>
                    <a:pt x="23177" y="34937"/>
                  </a:lnTo>
                  <a:lnTo>
                    <a:pt x="23088" y="33274"/>
                  </a:lnTo>
                  <a:lnTo>
                    <a:pt x="23025" y="33134"/>
                  </a:lnTo>
                  <a:lnTo>
                    <a:pt x="22428" y="32791"/>
                  </a:lnTo>
                  <a:lnTo>
                    <a:pt x="22428" y="34937"/>
                  </a:lnTo>
                  <a:lnTo>
                    <a:pt x="22428" y="36004"/>
                  </a:lnTo>
                  <a:lnTo>
                    <a:pt x="22225" y="36334"/>
                  </a:lnTo>
                  <a:lnTo>
                    <a:pt x="21564" y="36652"/>
                  </a:lnTo>
                  <a:lnTo>
                    <a:pt x="21297" y="36715"/>
                  </a:lnTo>
                  <a:lnTo>
                    <a:pt x="20828" y="36715"/>
                  </a:lnTo>
                  <a:lnTo>
                    <a:pt x="20701" y="36677"/>
                  </a:lnTo>
                  <a:lnTo>
                    <a:pt x="20485" y="36537"/>
                  </a:lnTo>
                  <a:lnTo>
                    <a:pt x="20358" y="35521"/>
                  </a:lnTo>
                  <a:lnTo>
                    <a:pt x="20726" y="35318"/>
                  </a:lnTo>
                  <a:lnTo>
                    <a:pt x="20929" y="35267"/>
                  </a:lnTo>
                  <a:lnTo>
                    <a:pt x="21793" y="35153"/>
                  </a:lnTo>
                  <a:lnTo>
                    <a:pt x="22225" y="35039"/>
                  </a:lnTo>
                  <a:lnTo>
                    <a:pt x="22428" y="34937"/>
                  </a:lnTo>
                  <a:lnTo>
                    <a:pt x="22428" y="32791"/>
                  </a:lnTo>
                  <a:lnTo>
                    <a:pt x="21932" y="32639"/>
                  </a:lnTo>
                  <a:lnTo>
                    <a:pt x="20967" y="32639"/>
                  </a:lnTo>
                  <a:lnTo>
                    <a:pt x="19685" y="34112"/>
                  </a:lnTo>
                  <a:lnTo>
                    <a:pt x="20383" y="34112"/>
                  </a:lnTo>
                  <a:lnTo>
                    <a:pt x="20472" y="33705"/>
                  </a:lnTo>
                  <a:lnTo>
                    <a:pt x="20726" y="33375"/>
                  </a:lnTo>
                  <a:lnTo>
                    <a:pt x="21005" y="33274"/>
                  </a:lnTo>
                  <a:lnTo>
                    <a:pt x="21742" y="33274"/>
                  </a:lnTo>
                  <a:lnTo>
                    <a:pt x="21996" y="33324"/>
                  </a:lnTo>
                  <a:lnTo>
                    <a:pt x="22364" y="33553"/>
                  </a:lnTo>
                  <a:lnTo>
                    <a:pt x="22339" y="34404"/>
                  </a:lnTo>
                  <a:lnTo>
                    <a:pt x="20447" y="34709"/>
                  </a:lnTo>
                  <a:lnTo>
                    <a:pt x="20104" y="34848"/>
                  </a:lnTo>
                  <a:lnTo>
                    <a:pt x="19583" y="35318"/>
                  </a:lnTo>
                  <a:lnTo>
                    <a:pt x="19685" y="36817"/>
                  </a:lnTo>
                  <a:lnTo>
                    <a:pt x="20091" y="37211"/>
                  </a:lnTo>
                  <a:lnTo>
                    <a:pt x="20459" y="37350"/>
                  </a:lnTo>
                  <a:lnTo>
                    <a:pt x="21209" y="37350"/>
                  </a:lnTo>
                  <a:lnTo>
                    <a:pt x="21526" y="37274"/>
                  </a:lnTo>
                  <a:lnTo>
                    <a:pt x="22098" y="36982"/>
                  </a:lnTo>
                  <a:lnTo>
                    <a:pt x="22313" y="36817"/>
                  </a:lnTo>
                  <a:lnTo>
                    <a:pt x="22466" y="36614"/>
                  </a:lnTo>
                  <a:lnTo>
                    <a:pt x="22567" y="36982"/>
                  </a:lnTo>
                  <a:lnTo>
                    <a:pt x="22720" y="37211"/>
                  </a:lnTo>
                  <a:lnTo>
                    <a:pt x="22898" y="37299"/>
                  </a:lnTo>
                  <a:lnTo>
                    <a:pt x="23266" y="37299"/>
                  </a:lnTo>
                  <a:lnTo>
                    <a:pt x="23647" y="37236"/>
                  </a:lnTo>
                  <a:lnTo>
                    <a:pt x="23672" y="36703"/>
                  </a:lnTo>
                  <a:close/>
                </a:path>
                <a:path w="121920" h="70485">
                  <a:moveTo>
                    <a:pt x="25552" y="48234"/>
                  </a:moveTo>
                  <a:lnTo>
                    <a:pt x="24841" y="48234"/>
                  </a:lnTo>
                  <a:lnTo>
                    <a:pt x="24841" y="46990"/>
                  </a:lnTo>
                  <a:lnTo>
                    <a:pt x="24091" y="46990"/>
                  </a:lnTo>
                  <a:lnTo>
                    <a:pt x="24091" y="48234"/>
                  </a:lnTo>
                  <a:lnTo>
                    <a:pt x="23482" y="48234"/>
                  </a:lnTo>
                  <a:lnTo>
                    <a:pt x="23482" y="48856"/>
                  </a:lnTo>
                  <a:lnTo>
                    <a:pt x="24091" y="48856"/>
                  </a:lnTo>
                  <a:lnTo>
                    <a:pt x="24091" y="52082"/>
                  </a:lnTo>
                  <a:lnTo>
                    <a:pt x="24155" y="52324"/>
                  </a:lnTo>
                  <a:lnTo>
                    <a:pt x="24396" y="52679"/>
                  </a:lnTo>
                  <a:lnTo>
                    <a:pt x="24638" y="52768"/>
                  </a:lnTo>
                  <a:lnTo>
                    <a:pt x="25095" y="52768"/>
                  </a:lnTo>
                  <a:lnTo>
                    <a:pt x="25476" y="52717"/>
                  </a:lnTo>
                  <a:lnTo>
                    <a:pt x="25552" y="52108"/>
                  </a:lnTo>
                  <a:lnTo>
                    <a:pt x="25158" y="52120"/>
                  </a:lnTo>
                  <a:lnTo>
                    <a:pt x="24904" y="52019"/>
                  </a:lnTo>
                  <a:lnTo>
                    <a:pt x="24841" y="48856"/>
                  </a:lnTo>
                  <a:lnTo>
                    <a:pt x="25552" y="48856"/>
                  </a:lnTo>
                  <a:lnTo>
                    <a:pt x="25552" y="48234"/>
                  </a:lnTo>
                  <a:close/>
                </a:path>
                <a:path w="121920" h="70485">
                  <a:moveTo>
                    <a:pt x="25577" y="21170"/>
                  </a:moveTo>
                  <a:lnTo>
                    <a:pt x="25222" y="21196"/>
                  </a:lnTo>
                  <a:lnTo>
                    <a:pt x="25082" y="19443"/>
                  </a:lnTo>
                  <a:lnTo>
                    <a:pt x="24993" y="17767"/>
                  </a:lnTo>
                  <a:lnTo>
                    <a:pt x="24917" y="17640"/>
                  </a:lnTo>
                  <a:lnTo>
                    <a:pt x="24333" y="17297"/>
                  </a:lnTo>
                  <a:lnTo>
                    <a:pt x="24333" y="19443"/>
                  </a:lnTo>
                  <a:lnTo>
                    <a:pt x="24333" y="20497"/>
                  </a:lnTo>
                  <a:lnTo>
                    <a:pt x="24130" y="20828"/>
                  </a:lnTo>
                  <a:lnTo>
                    <a:pt x="23456" y="21158"/>
                  </a:lnTo>
                  <a:lnTo>
                    <a:pt x="23202" y="21221"/>
                  </a:lnTo>
                  <a:lnTo>
                    <a:pt x="22733" y="21221"/>
                  </a:lnTo>
                  <a:lnTo>
                    <a:pt x="22606" y="21183"/>
                  </a:lnTo>
                  <a:lnTo>
                    <a:pt x="22377" y="21031"/>
                  </a:lnTo>
                  <a:lnTo>
                    <a:pt x="22263" y="20027"/>
                  </a:lnTo>
                  <a:lnTo>
                    <a:pt x="22631" y="19812"/>
                  </a:lnTo>
                  <a:lnTo>
                    <a:pt x="22834" y="19761"/>
                  </a:lnTo>
                  <a:lnTo>
                    <a:pt x="23698" y="19646"/>
                  </a:lnTo>
                  <a:lnTo>
                    <a:pt x="24117" y="19545"/>
                  </a:lnTo>
                  <a:lnTo>
                    <a:pt x="24333" y="19443"/>
                  </a:lnTo>
                  <a:lnTo>
                    <a:pt x="24333" y="17297"/>
                  </a:lnTo>
                  <a:lnTo>
                    <a:pt x="23837" y="17145"/>
                  </a:lnTo>
                  <a:lnTo>
                    <a:pt x="22872" y="17145"/>
                  </a:lnTo>
                  <a:lnTo>
                    <a:pt x="21590" y="18605"/>
                  </a:lnTo>
                  <a:lnTo>
                    <a:pt x="22288" y="18605"/>
                  </a:lnTo>
                  <a:lnTo>
                    <a:pt x="22377" y="18211"/>
                  </a:lnTo>
                  <a:lnTo>
                    <a:pt x="22631" y="17881"/>
                  </a:lnTo>
                  <a:lnTo>
                    <a:pt x="22910" y="17767"/>
                  </a:lnTo>
                  <a:lnTo>
                    <a:pt x="23647" y="17767"/>
                  </a:lnTo>
                  <a:lnTo>
                    <a:pt x="23901" y="17830"/>
                  </a:lnTo>
                  <a:lnTo>
                    <a:pt x="24257" y="18059"/>
                  </a:lnTo>
                  <a:lnTo>
                    <a:pt x="24244" y="18910"/>
                  </a:lnTo>
                  <a:lnTo>
                    <a:pt x="22339" y="19215"/>
                  </a:lnTo>
                  <a:lnTo>
                    <a:pt x="22009" y="19342"/>
                  </a:lnTo>
                  <a:lnTo>
                    <a:pt x="21488" y="19812"/>
                  </a:lnTo>
                  <a:lnTo>
                    <a:pt x="21590" y="21323"/>
                  </a:lnTo>
                  <a:lnTo>
                    <a:pt x="21996" y="21717"/>
                  </a:lnTo>
                  <a:lnTo>
                    <a:pt x="22352" y="21856"/>
                  </a:lnTo>
                  <a:lnTo>
                    <a:pt x="23114" y="21856"/>
                  </a:lnTo>
                  <a:lnTo>
                    <a:pt x="23431" y="21780"/>
                  </a:lnTo>
                  <a:lnTo>
                    <a:pt x="24003" y="21488"/>
                  </a:lnTo>
                  <a:lnTo>
                    <a:pt x="24218" y="21323"/>
                  </a:lnTo>
                  <a:lnTo>
                    <a:pt x="24371" y="21120"/>
                  </a:lnTo>
                  <a:lnTo>
                    <a:pt x="24472" y="21488"/>
                  </a:lnTo>
                  <a:lnTo>
                    <a:pt x="24612" y="21717"/>
                  </a:lnTo>
                  <a:lnTo>
                    <a:pt x="24803" y="21805"/>
                  </a:lnTo>
                  <a:lnTo>
                    <a:pt x="25171" y="21805"/>
                  </a:lnTo>
                  <a:lnTo>
                    <a:pt x="25552" y="21729"/>
                  </a:lnTo>
                  <a:lnTo>
                    <a:pt x="25577" y="21196"/>
                  </a:lnTo>
                  <a:close/>
                </a:path>
                <a:path w="121920" h="70485">
                  <a:moveTo>
                    <a:pt x="27089" y="2844"/>
                  </a:moveTo>
                  <a:lnTo>
                    <a:pt x="27025" y="2540"/>
                  </a:lnTo>
                  <a:lnTo>
                    <a:pt x="26695" y="1866"/>
                  </a:lnTo>
                  <a:lnTo>
                    <a:pt x="26289" y="1651"/>
                  </a:lnTo>
                  <a:lnTo>
                    <a:pt x="25412" y="1651"/>
                  </a:lnTo>
                  <a:lnTo>
                    <a:pt x="25158" y="1714"/>
                  </a:lnTo>
                  <a:lnTo>
                    <a:pt x="24701" y="1943"/>
                  </a:lnTo>
                  <a:lnTo>
                    <a:pt x="24511" y="2120"/>
                  </a:lnTo>
                  <a:lnTo>
                    <a:pt x="24345" y="2362"/>
                  </a:lnTo>
                  <a:lnTo>
                    <a:pt x="24244" y="2159"/>
                  </a:lnTo>
                  <a:lnTo>
                    <a:pt x="24130" y="2019"/>
                  </a:lnTo>
                  <a:lnTo>
                    <a:pt x="23799" y="1739"/>
                  </a:lnTo>
                  <a:lnTo>
                    <a:pt x="23507" y="1651"/>
                  </a:lnTo>
                  <a:lnTo>
                    <a:pt x="22847" y="1651"/>
                  </a:lnTo>
                  <a:lnTo>
                    <a:pt x="22555" y="1739"/>
                  </a:lnTo>
                  <a:lnTo>
                    <a:pt x="22174" y="2006"/>
                  </a:lnTo>
                  <a:lnTo>
                    <a:pt x="22009" y="2171"/>
                  </a:lnTo>
                  <a:lnTo>
                    <a:pt x="21831" y="2387"/>
                  </a:lnTo>
                  <a:lnTo>
                    <a:pt x="21831" y="1752"/>
                  </a:lnTo>
                  <a:lnTo>
                    <a:pt x="21094" y="1752"/>
                  </a:lnTo>
                  <a:lnTo>
                    <a:pt x="21094" y="6210"/>
                  </a:lnTo>
                  <a:lnTo>
                    <a:pt x="21844" y="6210"/>
                  </a:lnTo>
                  <a:lnTo>
                    <a:pt x="21844" y="3276"/>
                  </a:lnTo>
                  <a:lnTo>
                    <a:pt x="21958" y="2870"/>
                  </a:lnTo>
                  <a:lnTo>
                    <a:pt x="22415" y="2438"/>
                  </a:lnTo>
                  <a:lnTo>
                    <a:pt x="22682" y="2324"/>
                  </a:lnTo>
                  <a:lnTo>
                    <a:pt x="23266" y="2324"/>
                  </a:lnTo>
                  <a:lnTo>
                    <a:pt x="23482" y="2425"/>
                  </a:lnTo>
                  <a:lnTo>
                    <a:pt x="23672" y="2781"/>
                  </a:lnTo>
                  <a:lnTo>
                    <a:pt x="23698" y="2997"/>
                  </a:lnTo>
                  <a:lnTo>
                    <a:pt x="23698" y="6210"/>
                  </a:lnTo>
                  <a:lnTo>
                    <a:pt x="24460" y="6210"/>
                  </a:lnTo>
                  <a:lnTo>
                    <a:pt x="24460" y="3162"/>
                  </a:lnTo>
                  <a:lnTo>
                    <a:pt x="24574" y="2832"/>
                  </a:lnTo>
                  <a:lnTo>
                    <a:pt x="24993" y="2438"/>
                  </a:lnTo>
                  <a:lnTo>
                    <a:pt x="25247" y="2336"/>
                  </a:lnTo>
                  <a:lnTo>
                    <a:pt x="25755" y="2336"/>
                  </a:lnTo>
                  <a:lnTo>
                    <a:pt x="25933" y="2387"/>
                  </a:lnTo>
                  <a:lnTo>
                    <a:pt x="26238" y="2616"/>
                  </a:lnTo>
                  <a:lnTo>
                    <a:pt x="26301" y="2819"/>
                  </a:lnTo>
                  <a:lnTo>
                    <a:pt x="26301" y="6210"/>
                  </a:lnTo>
                  <a:lnTo>
                    <a:pt x="27089" y="6210"/>
                  </a:lnTo>
                  <a:lnTo>
                    <a:pt x="27089" y="2844"/>
                  </a:lnTo>
                  <a:close/>
                </a:path>
                <a:path w="121920" h="70485">
                  <a:moveTo>
                    <a:pt x="27622" y="68199"/>
                  </a:moveTo>
                  <a:lnTo>
                    <a:pt x="25806" y="65405"/>
                  </a:lnTo>
                  <a:lnTo>
                    <a:pt x="27520" y="63741"/>
                  </a:lnTo>
                  <a:lnTo>
                    <a:pt x="26568" y="63741"/>
                  </a:lnTo>
                  <a:lnTo>
                    <a:pt x="24638" y="65633"/>
                  </a:lnTo>
                  <a:lnTo>
                    <a:pt x="24638" y="62077"/>
                  </a:lnTo>
                  <a:lnTo>
                    <a:pt x="23926" y="62077"/>
                  </a:lnTo>
                  <a:lnTo>
                    <a:pt x="23926" y="68199"/>
                  </a:lnTo>
                  <a:lnTo>
                    <a:pt x="24638" y="68199"/>
                  </a:lnTo>
                  <a:lnTo>
                    <a:pt x="24638" y="66522"/>
                  </a:lnTo>
                  <a:lnTo>
                    <a:pt x="25273" y="65951"/>
                  </a:lnTo>
                  <a:lnTo>
                    <a:pt x="26657" y="68199"/>
                  </a:lnTo>
                  <a:lnTo>
                    <a:pt x="27622" y="68199"/>
                  </a:lnTo>
                  <a:close/>
                </a:path>
                <a:path w="121920" h="70485">
                  <a:moveTo>
                    <a:pt x="28041" y="33896"/>
                  </a:moveTo>
                  <a:lnTo>
                    <a:pt x="27978" y="33553"/>
                  </a:lnTo>
                  <a:lnTo>
                    <a:pt x="27635" y="32867"/>
                  </a:lnTo>
                  <a:lnTo>
                    <a:pt x="27216" y="32651"/>
                  </a:lnTo>
                  <a:lnTo>
                    <a:pt x="26289" y="32651"/>
                  </a:lnTo>
                  <a:lnTo>
                    <a:pt x="26022" y="32702"/>
                  </a:lnTo>
                  <a:lnTo>
                    <a:pt x="25552" y="32931"/>
                  </a:lnTo>
                  <a:lnTo>
                    <a:pt x="25336" y="33121"/>
                  </a:lnTo>
                  <a:lnTo>
                    <a:pt x="25120" y="33388"/>
                  </a:lnTo>
                  <a:lnTo>
                    <a:pt x="25120" y="32753"/>
                  </a:lnTo>
                  <a:lnTo>
                    <a:pt x="24409" y="32753"/>
                  </a:lnTo>
                  <a:lnTo>
                    <a:pt x="24409" y="37211"/>
                  </a:lnTo>
                  <a:lnTo>
                    <a:pt x="25158" y="37211"/>
                  </a:lnTo>
                  <a:lnTo>
                    <a:pt x="25158" y="34582"/>
                  </a:lnTo>
                  <a:lnTo>
                    <a:pt x="25171" y="34353"/>
                  </a:lnTo>
                  <a:lnTo>
                    <a:pt x="26250" y="33324"/>
                  </a:lnTo>
                  <a:lnTo>
                    <a:pt x="26784" y="33324"/>
                  </a:lnTo>
                  <a:lnTo>
                    <a:pt x="27025" y="33464"/>
                  </a:lnTo>
                  <a:lnTo>
                    <a:pt x="27241" y="33909"/>
                  </a:lnTo>
                  <a:lnTo>
                    <a:pt x="27279" y="34124"/>
                  </a:lnTo>
                  <a:lnTo>
                    <a:pt x="27279" y="37211"/>
                  </a:lnTo>
                  <a:lnTo>
                    <a:pt x="28041" y="37211"/>
                  </a:lnTo>
                  <a:lnTo>
                    <a:pt x="28041" y="33896"/>
                  </a:lnTo>
                  <a:close/>
                </a:path>
                <a:path w="121920" h="70485">
                  <a:moveTo>
                    <a:pt x="28498" y="17170"/>
                  </a:moveTo>
                  <a:lnTo>
                    <a:pt x="28270" y="17145"/>
                  </a:lnTo>
                  <a:lnTo>
                    <a:pt x="27965" y="17145"/>
                  </a:lnTo>
                  <a:lnTo>
                    <a:pt x="27698" y="17259"/>
                  </a:lnTo>
                  <a:lnTo>
                    <a:pt x="27241" y="17691"/>
                  </a:lnTo>
                  <a:lnTo>
                    <a:pt x="27101" y="17868"/>
                  </a:lnTo>
                  <a:lnTo>
                    <a:pt x="27038" y="18021"/>
                  </a:lnTo>
                  <a:lnTo>
                    <a:pt x="27038" y="17246"/>
                  </a:lnTo>
                  <a:lnTo>
                    <a:pt x="26327" y="17246"/>
                  </a:lnTo>
                  <a:lnTo>
                    <a:pt x="26327" y="21704"/>
                  </a:lnTo>
                  <a:lnTo>
                    <a:pt x="27076" y="21704"/>
                  </a:lnTo>
                  <a:lnTo>
                    <a:pt x="27076" y="18834"/>
                  </a:lnTo>
                  <a:lnTo>
                    <a:pt x="27178" y="18542"/>
                  </a:lnTo>
                  <a:lnTo>
                    <a:pt x="27584" y="18059"/>
                  </a:lnTo>
                  <a:lnTo>
                    <a:pt x="27876" y="17945"/>
                  </a:lnTo>
                  <a:lnTo>
                    <a:pt x="28257" y="17945"/>
                  </a:lnTo>
                  <a:lnTo>
                    <a:pt x="28498" y="17957"/>
                  </a:lnTo>
                  <a:lnTo>
                    <a:pt x="28498" y="17170"/>
                  </a:lnTo>
                  <a:close/>
                </a:path>
                <a:path w="121920" h="70485">
                  <a:moveTo>
                    <a:pt x="30124" y="50711"/>
                  </a:moveTo>
                  <a:lnTo>
                    <a:pt x="29349" y="48501"/>
                  </a:lnTo>
                  <a:lnTo>
                    <a:pt x="29349" y="50114"/>
                  </a:lnTo>
                  <a:lnTo>
                    <a:pt x="26873" y="50114"/>
                  </a:lnTo>
                  <a:lnTo>
                    <a:pt x="26885" y="49784"/>
                  </a:lnTo>
                  <a:lnTo>
                    <a:pt x="27012" y="49415"/>
                  </a:lnTo>
                  <a:lnTo>
                    <a:pt x="27482" y="48920"/>
                  </a:lnTo>
                  <a:lnTo>
                    <a:pt x="27774" y="48793"/>
                  </a:lnTo>
                  <a:lnTo>
                    <a:pt x="28600" y="48793"/>
                  </a:lnTo>
                  <a:lnTo>
                    <a:pt x="28943" y="48971"/>
                  </a:lnTo>
                  <a:lnTo>
                    <a:pt x="29197" y="49428"/>
                  </a:lnTo>
                  <a:lnTo>
                    <a:pt x="29311" y="49733"/>
                  </a:lnTo>
                  <a:lnTo>
                    <a:pt x="29349" y="50114"/>
                  </a:lnTo>
                  <a:lnTo>
                    <a:pt x="29349" y="48501"/>
                  </a:lnTo>
                  <a:lnTo>
                    <a:pt x="28778" y="48209"/>
                  </a:lnTo>
                  <a:lnTo>
                    <a:pt x="28473" y="48133"/>
                  </a:lnTo>
                  <a:lnTo>
                    <a:pt x="27533" y="48133"/>
                  </a:lnTo>
                  <a:lnTo>
                    <a:pt x="27025" y="48361"/>
                  </a:lnTo>
                  <a:lnTo>
                    <a:pt x="26250" y="49263"/>
                  </a:lnTo>
                  <a:lnTo>
                    <a:pt x="26162" y="49530"/>
                  </a:lnTo>
                  <a:lnTo>
                    <a:pt x="26250" y="51854"/>
                  </a:lnTo>
                  <a:lnTo>
                    <a:pt x="27025" y="52654"/>
                  </a:lnTo>
                  <a:lnTo>
                    <a:pt x="27495" y="52857"/>
                  </a:lnTo>
                  <a:lnTo>
                    <a:pt x="28270" y="52857"/>
                  </a:lnTo>
                  <a:lnTo>
                    <a:pt x="30060" y="51295"/>
                  </a:lnTo>
                  <a:lnTo>
                    <a:pt x="29324" y="51295"/>
                  </a:lnTo>
                  <a:lnTo>
                    <a:pt x="29260" y="51523"/>
                  </a:lnTo>
                  <a:lnTo>
                    <a:pt x="29184" y="51676"/>
                  </a:lnTo>
                  <a:lnTo>
                    <a:pt x="28816" y="52082"/>
                  </a:lnTo>
                  <a:lnTo>
                    <a:pt x="28498" y="52209"/>
                  </a:lnTo>
                  <a:lnTo>
                    <a:pt x="27686" y="52209"/>
                  </a:lnTo>
                  <a:lnTo>
                    <a:pt x="27406" y="52082"/>
                  </a:lnTo>
                  <a:lnTo>
                    <a:pt x="26974" y="51523"/>
                  </a:lnTo>
                  <a:lnTo>
                    <a:pt x="26860" y="50711"/>
                  </a:lnTo>
                  <a:lnTo>
                    <a:pt x="30124" y="50711"/>
                  </a:lnTo>
                  <a:close/>
                </a:path>
                <a:path w="121920" h="70485">
                  <a:moveTo>
                    <a:pt x="32016" y="4216"/>
                  </a:moveTo>
                  <a:lnTo>
                    <a:pt x="32004" y="3632"/>
                  </a:lnTo>
                  <a:lnTo>
                    <a:pt x="31915" y="3048"/>
                  </a:lnTo>
                  <a:lnTo>
                    <a:pt x="31800" y="2679"/>
                  </a:lnTo>
                  <a:lnTo>
                    <a:pt x="31546" y="2311"/>
                  </a:lnTo>
                  <a:lnTo>
                    <a:pt x="31267" y="2019"/>
                  </a:lnTo>
                  <a:lnTo>
                    <a:pt x="31242" y="3632"/>
                  </a:lnTo>
                  <a:lnTo>
                    <a:pt x="28765" y="3632"/>
                  </a:lnTo>
                  <a:lnTo>
                    <a:pt x="28778" y="3302"/>
                  </a:lnTo>
                  <a:lnTo>
                    <a:pt x="28905" y="2933"/>
                  </a:lnTo>
                  <a:lnTo>
                    <a:pt x="29375" y="2425"/>
                  </a:lnTo>
                  <a:lnTo>
                    <a:pt x="29654" y="2311"/>
                  </a:lnTo>
                  <a:lnTo>
                    <a:pt x="30480" y="2311"/>
                  </a:lnTo>
                  <a:lnTo>
                    <a:pt x="30822" y="2489"/>
                  </a:lnTo>
                  <a:lnTo>
                    <a:pt x="31076" y="2933"/>
                  </a:lnTo>
                  <a:lnTo>
                    <a:pt x="31191" y="3238"/>
                  </a:lnTo>
                  <a:lnTo>
                    <a:pt x="31242" y="3632"/>
                  </a:lnTo>
                  <a:lnTo>
                    <a:pt x="31242" y="2019"/>
                  </a:lnTo>
                  <a:lnTo>
                    <a:pt x="30670" y="1727"/>
                  </a:lnTo>
                  <a:lnTo>
                    <a:pt x="30365" y="1651"/>
                  </a:lnTo>
                  <a:lnTo>
                    <a:pt x="29425" y="1651"/>
                  </a:lnTo>
                  <a:lnTo>
                    <a:pt x="28917" y="1879"/>
                  </a:lnTo>
                  <a:lnTo>
                    <a:pt x="28143" y="2768"/>
                  </a:lnTo>
                  <a:lnTo>
                    <a:pt x="28041" y="3048"/>
                  </a:lnTo>
                  <a:lnTo>
                    <a:pt x="28130" y="5359"/>
                  </a:lnTo>
                  <a:lnTo>
                    <a:pt x="28905" y="6172"/>
                  </a:lnTo>
                  <a:lnTo>
                    <a:pt x="29375" y="6375"/>
                  </a:lnTo>
                  <a:lnTo>
                    <a:pt x="30162" y="6375"/>
                  </a:lnTo>
                  <a:lnTo>
                    <a:pt x="31953" y="4813"/>
                  </a:lnTo>
                  <a:lnTo>
                    <a:pt x="31216" y="4813"/>
                  </a:lnTo>
                  <a:lnTo>
                    <a:pt x="31140" y="5041"/>
                  </a:lnTo>
                  <a:lnTo>
                    <a:pt x="31064" y="5181"/>
                  </a:lnTo>
                  <a:lnTo>
                    <a:pt x="30695" y="5588"/>
                  </a:lnTo>
                  <a:lnTo>
                    <a:pt x="30391" y="5715"/>
                  </a:lnTo>
                  <a:lnTo>
                    <a:pt x="29578" y="5715"/>
                  </a:lnTo>
                  <a:lnTo>
                    <a:pt x="29286" y="5588"/>
                  </a:lnTo>
                  <a:lnTo>
                    <a:pt x="28867" y="5041"/>
                  </a:lnTo>
                  <a:lnTo>
                    <a:pt x="28752" y="4216"/>
                  </a:lnTo>
                  <a:lnTo>
                    <a:pt x="32016" y="4216"/>
                  </a:lnTo>
                  <a:close/>
                </a:path>
                <a:path w="121920" h="70485">
                  <a:moveTo>
                    <a:pt x="32778" y="31076"/>
                  </a:moveTo>
                  <a:lnTo>
                    <a:pt x="32067" y="31076"/>
                  </a:lnTo>
                  <a:lnTo>
                    <a:pt x="32067" y="33324"/>
                  </a:lnTo>
                  <a:lnTo>
                    <a:pt x="31978" y="33997"/>
                  </a:lnTo>
                  <a:lnTo>
                    <a:pt x="31978" y="35966"/>
                  </a:lnTo>
                  <a:lnTo>
                    <a:pt x="31534" y="36550"/>
                  </a:lnTo>
                  <a:lnTo>
                    <a:pt x="31242" y="36703"/>
                  </a:lnTo>
                  <a:lnTo>
                    <a:pt x="30454" y="36703"/>
                  </a:lnTo>
                  <a:lnTo>
                    <a:pt x="30137" y="36550"/>
                  </a:lnTo>
                  <a:lnTo>
                    <a:pt x="29756" y="35966"/>
                  </a:lnTo>
                  <a:lnTo>
                    <a:pt x="29743" y="34048"/>
                  </a:lnTo>
                  <a:lnTo>
                    <a:pt x="30213" y="33464"/>
                  </a:lnTo>
                  <a:lnTo>
                    <a:pt x="30518" y="33324"/>
                  </a:lnTo>
                  <a:lnTo>
                    <a:pt x="31229" y="33324"/>
                  </a:lnTo>
                  <a:lnTo>
                    <a:pt x="31508" y="33451"/>
                  </a:lnTo>
                  <a:lnTo>
                    <a:pt x="31978" y="33997"/>
                  </a:lnTo>
                  <a:lnTo>
                    <a:pt x="31978" y="33235"/>
                  </a:lnTo>
                  <a:lnTo>
                    <a:pt x="31750" y="32969"/>
                  </a:lnTo>
                  <a:lnTo>
                    <a:pt x="31381" y="32740"/>
                  </a:lnTo>
                  <a:lnTo>
                    <a:pt x="31089" y="32664"/>
                  </a:lnTo>
                  <a:lnTo>
                    <a:pt x="30137" y="32664"/>
                  </a:lnTo>
                  <a:lnTo>
                    <a:pt x="29705" y="32880"/>
                  </a:lnTo>
                  <a:lnTo>
                    <a:pt x="28994" y="33858"/>
                  </a:lnTo>
                  <a:lnTo>
                    <a:pt x="28943" y="34048"/>
                  </a:lnTo>
                  <a:lnTo>
                    <a:pt x="29019" y="36322"/>
                  </a:lnTo>
                  <a:lnTo>
                    <a:pt x="29743" y="37160"/>
                  </a:lnTo>
                  <a:lnTo>
                    <a:pt x="30162" y="37363"/>
                  </a:lnTo>
                  <a:lnTo>
                    <a:pt x="30975" y="37363"/>
                  </a:lnTo>
                  <a:lnTo>
                    <a:pt x="31242" y="37299"/>
                  </a:lnTo>
                  <a:lnTo>
                    <a:pt x="31724" y="37058"/>
                  </a:lnTo>
                  <a:lnTo>
                    <a:pt x="31927" y="36855"/>
                  </a:lnTo>
                  <a:lnTo>
                    <a:pt x="32029" y="36703"/>
                  </a:lnTo>
                  <a:lnTo>
                    <a:pt x="32105" y="37211"/>
                  </a:lnTo>
                  <a:lnTo>
                    <a:pt x="32778" y="37211"/>
                  </a:lnTo>
                  <a:lnTo>
                    <a:pt x="32778" y="36588"/>
                  </a:lnTo>
                  <a:lnTo>
                    <a:pt x="32778" y="31076"/>
                  </a:lnTo>
                  <a:close/>
                </a:path>
                <a:path w="121920" h="70485">
                  <a:moveTo>
                    <a:pt x="33159" y="21170"/>
                  </a:moveTo>
                  <a:lnTo>
                    <a:pt x="32804" y="21196"/>
                  </a:lnTo>
                  <a:lnTo>
                    <a:pt x="32664" y="19443"/>
                  </a:lnTo>
                  <a:lnTo>
                    <a:pt x="32575" y="17767"/>
                  </a:lnTo>
                  <a:lnTo>
                    <a:pt x="32499" y="17640"/>
                  </a:lnTo>
                  <a:lnTo>
                    <a:pt x="31915" y="17297"/>
                  </a:lnTo>
                  <a:lnTo>
                    <a:pt x="31915" y="19443"/>
                  </a:lnTo>
                  <a:lnTo>
                    <a:pt x="31915" y="20497"/>
                  </a:lnTo>
                  <a:lnTo>
                    <a:pt x="31711" y="20828"/>
                  </a:lnTo>
                  <a:lnTo>
                    <a:pt x="31038" y="21158"/>
                  </a:lnTo>
                  <a:lnTo>
                    <a:pt x="30784" y="21221"/>
                  </a:lnTo>
                  <a:lnTo>
                    <a:pt x="30302" y="21221"/>
                  </a:lnTo>
                  <a:lnTo>
                    <a:pt x="29959" y="21031"/>
                  </a:lnTo>
                  <a:lnTo>
                    <a:pt x="29832" y="20027"/>
                  </a:lnTo>
                  <a:lnTo>
                    <a:pt x="30200" y="19812"/>
                  </a:lnTo>
                  <a:lnTo>
                    <a:pt x="30403" y="19761"/>
                  </a:lnTo>
                  <a:lnTo>
                    <a:pt x="31280" y="19646"/>
                  </a:lnTo>
                  <a:lnTo>
                    <a:pt x="31699" y="19545"/>
                  </a:lnTo>
                  <a:lnTo>
                    <a:pt x="31915" y="19443"/>
                  </a:lnTo>
                  <a:lnTo>
                    <a:pt x="31915" y="17297"/>
                  </a:lnTo>
                  <a:lnTo>
                    <a:pt x="31419" y="17145"/>
                  </a:lnTo>
                  <a:lnTo>
                    <a:pt x="30441" y="17145"/>
                  </a:lnTo>
                  <a:lnTo>
                    <a:pt x="29171" y="18605"/>
                  </a:lnTo>
                  <a:lnTo>
                    <a:pt x="29870" y="18605"/>
                  </a:lnTo>
                  <a:lnTo>
                    <a:pt x="29959" y="18211"/>
                  </a:lnTo>
                  <a:lnTo>
                    <a:pt x="30213" y="17881"/>
                  </a:lnTo>
                  <a:lnTo>
                    <a:pt x="30492" y="17767"/>
                  </a:lnTo>
                  <a:lnTo>
                    <a:pt x="31216" y="17767"/>
                  </a:lnTo>
                  <a:lnTo>
                    <a:pt x="31470" y="17830"/>
                  </a:lnTo>
                  <a:lnTo>
                    <a:pt x="31838" y="18059"/>
                  </a:lnTo>
                  <a:lnTo>
                    <a:pt x="31826" y="18910"/>
                  </a:lnTo>
                  <a:lnTo>
                    <a:pt x="29921" y="19215"/>
                  </a:lnTo>
                  <a:lnTo>
                    <a:pt x="29591" y="19342"/>
                  </a:lnTo>
                  <a:lnTo>
                    <a:pt x="29057" y="19812"/>
                  </a:lnTo>
                  <a:lnTo>
                    <a:pt x="29159" y="21323"/>
                  </a:lnTo>
                  <a:lnTo>
                    <a:pt x="29578" y="21717"/>
                  </a:lnTo>
                  <a:lnTo>
                    <a:pt x="29933" y="21856"/>
                  </a:lnTo>
                  <a:lnTo>
                    <a:pt x="30695" y="21856"/>
                  </a:lnTo>
                  <a:lnTo>
                    <a:pt x="31000" y="21780"/>
                  </a:lnTo>
                  <a:lnTo>
                    <a:pt x="31572" y="21488"/>
                  </a:lnTo>
                  <a:lnTo>
                    <a:pt x="31800" y="21323"/>
                  </a:lnTo>
                  <a:lnTo>
                    <a:pt x="31953" y="21120"/>
                  </a:lnTo>
                  <a:lnTo>
                    <a:pt x="32054" y="21488"/>
                  </a:lnTo>
                  <a:lnTo>
                    <a:pt x="32194" y="21717"/>
                  </a:lnTo>
                  <a:lnTo>
                    <a:pt x="32385" y="21805"/>
                  </a:lnTo>
                  <a:lnTo>
                    <a:pt x="32753" y="21805"/>
                  </a:lnTo>
                  <a:lnTo>
                    <a:pt x="33134" y="21729"/>
                  </a:lnTo>
                  <a:lnTo>
                    <a:pt x="33159" y="21196"/>
                  </a:lnTo>
                  <a:close/>
                </a:path>
                <a:path w="121920" h="70485">
                  <a:moveTo>
                    <a:pt x="36334" y="4508"/>
                  </a:moveTo>
                  <a:lnTo>
                    <a:pt x="36195" y="4203"/>
                  </a:lnTo>
                  <a:lnTo>
                    <a:pt x="35712" y="3898"/>
                  </a:lnTo>
                  <a:lnTo>
                    <a:pt x="35356" y="3771"/>
                  </a:lnTo>
                  <a:lnTo>
                    <a:pt x="34112" y="3467"/>
                  </a:lnTo>
                  <a:lnTo>
                    <a:pt x="33947" y="3403"/>
                  </a:lnTo>
                  <a:lnTo>
                    <a:pt x="33642" y="3225"/>
                  </a:lnTo>
                  <a:lnTo>
                    <a:pt x="33540" y="3060"/>
                  </a:lnTo>
                  <a:lnTo>
                    <a:pt x="33540" y="2692"/>
                  </a:lnTo>
                  <a:lnTo>
                    <a:pt x="33616" y="2552"/>
                  </a:lnTo>
                  <a:lnTo>
                    <a:pt x="33909" y="2324"/>
                  </a:lnTo>
                  <a:lnTo>
                    <a:pt x="34124" y="2273"/>
                  </a:lnTo>
                  <a:lnTo>
                    <a:pt x="34823" y="2273"/>
                  </a:lnTo>
                  <a:lnTo>
                    <a:pt x="35128" y="2374"/>
                  </a:lnTo>
                  <a:lnTo>
                    <a:pt x="35293" y="2578"/>
                  </a:lnTo>
                  <a:lnTo>
                    <a:pt x="35407" y="2717"/>
                  </a:lnTo>
                  <a:lnTo>
                    <a:pt x="35458" y="2857"/>
                  </a:lnTo>
                  <a:lnTo>
                    <a:pt x="35483" y="3035"/>
                  </a:lnTo>
                  <a:lnTo>
                    <a:pt x="36182" y="3035"/>
                  </a:lnTo>
                  <a:lnTo>
                    <a:pt x="36195" y="2743"/>
                  </a:lnTo>
                  <a:lnTo>
                    <a:pt x="36106" y="2476"/>
                  </a:lnTo>
                  <a:lnTo>
                    <a:pt x="35623" y="1828"/>
                  </a:lnTo>
                  <a:lnTo>
                    <a:pt x="35140" y="1638"/>
                  </a:lnTo>
                  <a:lnTo>
                    <a:pt x="33947" y="1638"/>
                  </a:lnTo>
                  <a:lnTo>
                    <a:pt x="33540" y="1765"/>
                  </a:lnTo>
                  <a:lnTo>
                    <a:pt x="32931" y="2286"/>
                  </a:lnTo>
                  <a:lnTo>
                    <a:pt x="32778" y="2628"/>
                  </a:lnTo>
                  <a:lnTo>
                    <a:pt x="32778" y="3403"/>
                  </a:lnTo>
                  <a:lnTo>
                    <a:pt x="32943" y="3695"/>
                  </a:lnTo>
                  <a:lnTo>
                    <a:pt x="33439" y="4013"/>
                  </a:lnTo>
                  <a:lnTo>
                    <a:pt x="33731" y="4114"/>
                  </a:lnTo>
                  <a:lnTo>
                    <a:pt x="35013" y="4432"/>
                  </a:lnTo>
                  <a:lnTo>
                    <a:pt x="35229" y="4508"/>
                  </a:lnTo>
                  <a:lnTo>
                    <a:pt x="35509" y="4673"/>
                  </a:lnTo>
                  <a:lnTo>
                    <a:pt x="35598" y="4813"/>
                  </a:lnTo>
                  <a:lnTo>
                    <a:pt x="35598" y="5257"/>
                  </a:lnTo>
                  <a:lnTo>
                    <a:pt x="35483" y="5448"/>
                  </a:lnTo>
                  <a:lnTo>
                    <a:pt x="35064" y="5689"/>
                  </a:lnTo>
                  <a:lnTo>
                    <a:pt x="34823" y="5740"/>
                  </a:lnTo>
                  <a:lnTo>
                    <a:pt x="34074" y="5740"/>
                  </a:lnTo>
                  <a:lnTo>
                    <a:pt x="33756" y="5626"/>
                  </a:lnTo>
                  <a:lnTo>
                    <a:pt x="33464" y="5257"/>
                  </a:lnTo>
                  <a:lnTo>
                    <a:pt x="33401" y="5067"/>
                  </a:lnTo>
                  <a:lnTo>
                    <a:pt x="33375" y="4813"/>
                  </a:lnTo>
                  <a:lnTo>
                    <a:pt x="32651" y="4813"/>
                  </a:lnTo>
                  <a:lnTo>
                    <a:pt x="32677" y="5257"/>
                  </a:lnTo>
                  <a:lnTo>
                    <a:pt x="32829" y="5626"/>
                  </a:lnTo>
                  <a:lnTo>
                    <a:pt x="33375" y="6235"/>
                  </a:lnTo>
                  <a:lnTo>
                    <a:pt x="33845" y="6375"/>
                  </a:lnTo>
                  <a:lnTo>
                    <a:pt x="35128" y="6375"/>
                  </a:lnTo>
                  <a:lnTo>
                    <a:pt x="35585" y="6235"/>
                  </a:lnTo>
                  <a:lnTo>
                    <a:pt x="36182" y="5664"/>
                  </a:lnTo>
                  <a:lnTo>
                    <a:pt x="36334" y="5321"/>
                  </a:lnTo>
                  <a:lnTo>
                    <a:pt x="36334" y="4508"/>
                  </a:lnTo>
                  <a:close/>
                </a:path>
                <a:path w="121920" h="70485">
                  <a:moveTo>
                    <a:pt x="37045" y="49339"/>
                  </a:moveTo>
                  <a:lnTo>
                    <a:pt x="36982" y="49022"/>
                  </a:lnTo>
                  <a:lnTo>
                    <a:pt x="36652" y="48361"/>
                  </a:lnTo>
                  <a:lnTo>
                    <a:pt x="36245" y="48133"/>
                  </a:lnTo>
                  <a:lnTo>
                    <a:pt x="35369" y="48133"/>
                  </a:lnTo>
                  <a:lnTo>
                    <a:pt x="35115" y="48196"/>
                  </a:lnTo>
                  <a:lnTo>
                    <a:pt x="34658" y="48425"/>
                  </a:lnTo>
                  <a:lnTo>
                    <a:pt x="34467" y="48602"/>
                  </a:lnTo>
                  <a:lnTo>
                    <a:pt x="34302" y="48844"/>
                  </a:lnTo>
                  <a:lnTo>
                    <a:pt x="34201" y="48653"/>
                  </a:lnTo>
                  <a:lnTo>
                    <a:pt x="34086" y="48501"/>
                  </a:lnTo>
                  <a:lnTo>
                    <a:pt x="33756" y="48234"/>
                  </a:lnTo>
                  <a:lnTo>
                    <a:pt x="33464" y="48133"/>
                  </a:lnTo>
                  <a:lnTo>
                    <a:pt x="32804" y="48133"/>
                  </a:lnTo>
                  <a:lnTo>
                    <a:pt x="32512" y="48221"/>
                  </a:lnTo>
                  <a:lnTo>
                    <a:pt x="32131" y="48501"/>
                  </a:lnTo>
                  <a:lnTo>
                    <a:pt x="31965" y="48653"/>
                  </a:lnTo>
                  <a:lnTo>
                    <a:pt x="31788" y="48869"/>
                  </a:lnTo>
                  <a:lnTo>
                    <a:pt x="31788" y="48234"/>
                  </a:lnTo>
                  <a:lnTo>
                    <a:pt x="31051" y="48234"/>
                  </a:lnTo>
                  <a:lnTo>
                    <a:pt x="31051" y="52692"/>
                  </a:lnTo>
                  <a:lnTo>
                    <a:pt x="31788" y="52692"/>
                  </a:lnTo>
                  <a:lnTo>
                    <a:pt x="31788" y="49758"/>
                  </a:lnTo>
                  <a:lnTo>
                    <a:pt x="31915" y="49364"/>
                  </a:lnTo>
                  <a:lnTo>
                    <a:pt x="32372" y="48920"/>
                  </a:lnTo>
                  <a:lnTo>
                    <a:pt x="32626" y="48818"/>
                  </a:lnTo>
                  <a:lnTo>
                    <a:pt x="33223" y="48818"/>
                  </a:lnTo>
                  <a:lnTo>
                    <a:pt x="33439" y="48920"/>
                  </a:lnTo>
                  <a:lnTo>
                    <a:pt x="33629" y="49263"/>
                  </a:lnTo>
                  <a:lnTo>
                    <a:pt x="33655" y="49479"/>
                  </a:lnTo>
                  <a:lnTo>
                    <a:pt x="33655" y="52692"/>
                  </a:lnTo>
                  <a:lnTo>
                    <a:pt x="34417" y="52692"/>
                  </a:lnTo>
                  <a:lnTo>
                    <a:pt x="34417" y="49644"/>
                  </a:lnTo>
                  <a:lnTo>
                    <a:pt x="34531" y="49314"/>
                  </a:lnTo>
                  <a:lnTo>
                    <a:pt x="34950" y="48920"/>
                  </a:lnTo>
                  <a:lnTo>
                    <a:pt x="35204" y="48818"/>
                  </a:lnTo>
                  <a:lnTo>
                    <a:pt x="35712" y="48818"/>
                  </a:lnTo>
                  <a:lnTo>
                    <a:pt x="35890" y="48882"/>
                  </a:lnTo>
                  <a:lnTo>
                    <a:pt x="36195" y="49098"/>
                  </a:lnTo>
                  <a:lnTo>
                    <a:pt x="36258" y="49301"/>
                  </a:lnTo>
                  <a:lnTo>
                    <a:pt x="36258" y="52692"/>
                  </a:lnTo>
                  <a:lnTo>
                    <a:pt x="37045" y="52692"/>
                  </a:lnTo>
                  <a:lnTo>
                    <a:pt x="37045" y="49339"/>
                  </a:lnTo>
                  <a:close/>
                </a:path>
                <a:path w="121920" h="70485">
                  <a:moveTo>
                    <a:pt x="37744" y="34137"/>
                  </a:moveTo>
                  <a:lnTo>
                    <a:pt x="37541" y="33578"/>
                  </a:lnTo>
                  <a:lnTo>
                    <a:pt x="37223" y="33274"/>
                  </a:lnTo>
                  <a:lnTo>
                    <a:pt x="36880" y="32956"/>
                  </a:lnTo>
                  <a:lnTo>
                    <a:pt x="36880" y="34137"/>
                  </a:lnTo>
                  <a:lnTo>
                    <a:pt x="36791" y="35928"/>
                  </a:lnTo>
                  <a:lnTo>
                    <a:pt x="36499" y="36537"/>
                  </a:lnTo>
                  <a:lnTo>
                    <a:pt x="36156" y="36728"/>
                  </a:lnTo>
                  <a:lnTo>
                    <a:pt x="35204" y="36728"/>
                  </a:lnTo>
                  <a:lnTo>
                    <a:pt x="34874" y="36563"/>
                  </a:lnTo>
                  <a:lnTo>
                    <a:pt x="34455" y="35928"/>
                  </a:lnTo>
                  <a:lnTo>
                    <a:pt x="34467" y="34137"/>
                  </a:lnTo>
                  <a:lnTo>
                    <a:pt x="34874" y="33451"/>
                  </a:lnTo>
                  <a:lnTo>
                    <a:pt x="35204" y="33274"/>
                  </a:lnTo>
                  <a:lnTo>
                    <a:pt x="36182" y="33274"/>
                  </a:lnTo>
                  <a:lnTo>
                    <a:pt x="36487" y="33451"/>
                  </a:lnTo>
                  <a:lnTo>
                    <a:pt x="36588" y="33578"/>
                  </a:lnTo>
                  <a:lnTo>
                    <a:pt x="36880" y="34137"/>
                  </a:lnTo>
                  <a:lnTo>
                    <a:pt x="36880" y="32956"/>
                  </a:lnTo>
                  <a:lnTo>
                    <a:pt x="36741" y="32816"/>
                  </a:lnTo>
                  <a:lnTo>
                    <a:pt x="36258" y="32613"/>
                  </a:lnTo>
                  <a:lnTo>
                    <a:pt x="35052" y="32613"/>
                  </a:lnTo>
                  <a:lnTo>
                    <a:pt x="34531" y="32842"/>
                  </a:lnTo>
                  <a:lnTo>
                    <a:pt x="33782" y="33731"/>
                  </a:lnTo>
                  <a:lnTo>
                    <a:pt x="33642" y="34137"/>
                  </a:lnTo>
                  <a:lnTo>
                    <a:pt x="33769" y="36334"/>
                  </a:lnTo>
                  <a:lnTo>
                    <a:pt x="34493" y="37160"/>
                  </a:lnTo>
                  <a:lnTo>
                    <a:pt x="34975" y="37363"/>
                  </a:lnTo>
                  <a:lnTo>
                    <a:pt x="36322" y="37363"/>
                  </a:lnTo>
                  <a:lnTo>
                    <a:pt x="36868" y="37134"/>
                  </a:lnTo>
                  <a:lnTo>
                    <a:pt x="37172" y="36728"/>
                  </a:lnTo>
                  <a:lnTo>
                    <a:pt x="37566" y="36195"/>
                  </a:lnTo>
                  <a:lnTo>
                    <a:pt x="37642" y="35928"/>
                  </a:lnTo>
                  <a:lnTo>
                    <a:pt x="37744" y="34137"/>
                  </a:lnTo>
                  <a:close/>
                </a:path>
                <a:path w="121920" h="70485">
                  <a:moveTo>
                    <a:pt x="38811" y="1752"/>
                  </a:moveTo>
                  <a:lnTo>
                    <a:pt x="38100" y="1752"/>
                  </a:lnTo>
                  <a:lnTo>
                    <a:pt x="38100" y="508"/>
                  </a:lnTo>
                  <a:lnTo>
                    <a:pt x="37338" y="508"/>
                  </a:lnTo>
                  <a:lnTo>
                    <a:pt x="37338" y="1752"/>
                  </a:lnTo>
                  <a:lnTo>
                    <a:pt x="36741" y="1752"/>
                  </a:lnTo>
                  <a:lnTo>
                    <a:pt x="36741" y="2362"/>
                  </a:lnTo>
                  <a:lnTo>
                    <a:pt x="37338" y="2362"/>
                  </a:lnTo>
                  <a:lnTo>
                    <a:pt x="37338" y="5600"/>
                  </a:lnTo>
                  <a:lnTo>
                    <a:pt x="37401" y="5829"/>
                  </a:lnTo>
                  <a:lnTo>
                    <a:pt x="37655" y="6184"/>
                  </a:lnTo>
                  <a:lnTo>
                    <a:pt x="37896" y="6273"/>
                  </a:lnTo>
                  <a:lnTo>
                    <a:pt x="38354" y="6273"/>
                  </a:lnTo>
                  <a:lnTo>
                    <a:pt x="38722" y="6235"/>
                  </a:lnTo>
                  <a:lnTo>
                    <a:pt x="38811" y="5613"/>
                  </a:lnTo>
                  <a:lnTo>
                    <a:pt x="38417" y="5638"/>
                  </a:lnTo>
                  <a:lnTo>
                    <a:pt x="38150" y="5537"/>
                  </a:lnTo>
                  <a:lnTo>
                    <a:pt x="38100" y="2362"/>
                  </a:lnTo>
                  <a:lnTo>
                    <a:pt x="38811" y="2362"/>
                  </a:lnTo>
                  <a:lnTo>
                    <a:pt x="38811" y="1752"/>
                  </a:lnTo>
                  <a:close/>
                </a:path>
                <a:path w="121920" h="70485">
                  <a:moveTo>
                    <a:pt x="39890" y="18338"/>
                  </a:moveTo>
                  <a:lnTo>
                    <a:pt x="39827" y="18034"/>
                  </a:lnTo>
                  <a:lnTo>
                    <a:pt x="39497" y="17373"/>
                  </a:lnTo>
                  <a:lnTo>
                    <a:pt x="39090" y="17145"/>
                  </a:lnTo>
                  <a:lnTo>
                    <a:pt x="38214" y="17145"/>
                  </a:lnTo>
                  <a:lnTo>
                    <a:pt x="37947" y="17208"/>
                  </a:lnTo>
                  <a:lnTo>
                    <a:pt x="37503" y="17437"/>
                  </a:lnTo>
                  <a:lnTo>
                    <a:pt x="37312" y="17614"/>
                  </a:lnTo>
                  <a:lnTo>
                    <a:pt x="37134" y="17856"/>
                  </a:lnTo>
                  <a:lnTo>
                    <a:pt x="37045" y="17665"/>
                  </a:lnTo>
                  <a:lnTo>
                    <a:pt x="36931" y="17513"/>
                  </a:lnTo>
                  <a:lnTo>
                    <a:pt x="36601" y="17233"/>
                  </a:lnTo>
                  <a:lnTo>
                    <a:pt x="36309" y="17145"/>
                  </a:lnTo>
                  <a:lnTo>
                    <a:pt x="35636" y="17145"/>
                  </a:lnTo>
                  <a:lnTo>
                    <a:pt x="35356" y="17233"/>
                  </a:lnTo>
                  <a:lnTo>
                    <a:pt x="34963" y="17500"/>
                  </a:lnTo>
                  <a:lnTo>
                    <a:pt x="34810" y="17665"/>
                  </a:lnTo>
                  <a:lnTo>
                    <a:pt x="34632" y="17881"/>
                  </a:lnTo>
                  <a:lnTo>
                    <a:pt x="34632" y="17246"/>
                  </a:lnTo>
                  <a:lnTo>
                    <a:pt x="33883" y="17246"/>
                  </a:lnTo>
                  <a:lnTo>
                    <a:pt x="33883" y="21704"/>
                  </a:lnTo>
                  <a:lnTo>
                    <a:pt x="34632" y="21704"/>
                  </a:lnTo>
                  <a:lnTo>
                    <a:pt x="34632" y="18770"/>
                  </a:lnTo>
                  <a:lnTo>
                    <a:pt x="34759" y="18376"/>
                  </a:lnTo>
                  <a:lnTo>
                    <a:pt x="35217" y="17932"/>
                  </a:lnTo>
                  <a:lnTo>
                    <a:pt x="35471" y="17830"/>
                  </a:lnTo>
                  <a:lnTo>
                    <a:pt x="36068" y="17830"/>
                  </a:lnTo>
                  <a:lnTo>
                    <a:pt x="36283" y="17932"/>
                  </a:lnTo>
                  <a:lnTo>
                    <a:pt x="36474" y="18275"/>
                  </a:lnTo>
                  <a:lnTo>
                    <a:pt x="36499" y="18491"/>
                  </a:lnTo>
                  <a:lnTo>
                    <a:pt x="36499" y="21704"/>
                  </a:lnTo>
                  <a:lnTo>
                    <a:pt x="37261" y="21704"/>
                  </a:lnTo>
                  <a:lnTo>
                    <a:pt x="37261" y="18656"/>
                  </a:lnTo>
                  <a:lnTo>
                    <a:pt x="37376" y="18326"/>
                  </a:lnTo>
                  <a:lnTo>
                    <a:pt x="37795" y="17932"/>
                  </a:lnTo>
                  <a:lnTo>
                    <a:pt x="38049" y="17830"/>
                  </a:lnTo>
                  <a:lnTo>
                    <a:pt x="38557" y="17830"/>
                  </a:lnTo>
                  <a:lnTo>
                    <a:pt x="38735" y="17894"/>
                  </a:lnTo>
                  <a:lnTo>
                    <a:pt x="39039" y="18110"/>
                  </a:lnTo>
                  <a:lnTo>
                    <a:pt x="39103" y="18313"/>
                  </a:lnTo>
                  <a:lnTo>
                    <a:pt x="39103" y="21704"/>
                  </a:lnTo>
                  <a:lnTo>
                    <a:pt x="39890" y="21704"/>
                  </a:lnTo>
                  <a:lnTo>
                    <a:pt x="39890" y="18338"/>
                  </a:lnTo>
                  <a:close/>
                </a:path>
                <a:path w="121920" h="70485">
                  <a:moveTo>
                    <a:pt x="42011" y="49657"/>
                  </a:moveTo>
                  <a:lnTo>
                    <a:pt x="41833" y="49098"/>
                  </a:lnTo>
                  <a:lnTo>
                    <a:pt x="41554" y="48793"/>
                  </a:lnTo>
                  <a:lnTo>
                    <a:pt x="41148" y="48348"/>
                  </a:lnTo>
                  <a:lnTo>
                    <a:pt x="41148" y="49657"/>
                  </a:lnTo>
                  <a:lnTo>
                    <a:pt x="41135" y="51460"/>
                  </a:lnTo>
                  <a:lnTo>
                    <a:pt x="40665" y="52044"/>
                  </a:lnTo>
                  <a:lnTo>
                    <a:pt x="40373" y="52197"/>
                  </a:lnTo>
                  <a:lnTo>
                    <a:pt x="39509" y="52197"/>
                  </a:lnTo>
                  <a:lnTo>
                    <a:pt x="39154" y="51955"/>
                  </a:lnTo>
                  <a:lnTo>
                    <a:pt x="38938" y="51460"/>
                  </a:lnTo>
                  <a:lnTo>
                    <a:pt x="38938" y="49657"/>
                  </a:lnTo>
                  <a:lnTo>
                    <a:pt x="41148" y="49657"/>
                  </a:lnTo>
                  <a:lnTo>
                    <a:pt x="41148" y="48348"/>
                  </a:lnTo>
                  <a:lnTo>
                    <a:pt x="40703" y="48133"/>
                  </a:lnTo>
                  <a:lnTo>
                    <a:pt x="39852" y="48133"/>
                  </a:lnTo>
                  <a:lnTo>
                    <a:pt x="39560" y="48221"/>
                  </a:lnTo>
                  <a:lnTo>
                    <a:pt x="39128" y="48488"/>
                  </a:lnTo>
                  <a:lnTo>
                    <a:pt x="38963" y="48653"/>
                  </a:lnTo>
                  <a:lnTo>
                    <a:pt x="38811" y="48856"/>
                  </a:lnTo>
                  <a:lnTo>
                    <a:pt x="38811" y="48260"/>
                  </a:lnTo>
                  <a:lnTo>
                    <a:pt x="38087" y="48260"/>
                  </a:lnTo>
                  <a:lnTo>
                    <a:pt x="38087" y="54470"/>
                  </a:lnTo>
                  <a:lnTo>
                    <a:pt x="38836" y="54470"/>
                  </a:lnTo>
                  <a:lnTo>
                    <a:pt x="38836" y="52197"/>
                  </a:lnTo>
                  <a:lnTo>
                    <a:pt x="39001" y="52400"/>
                  </a:lnTo>
                  <a:lnTo>
                    <a:pt x="39154" y="52539"/>
                  </a:lnTo>
                  <a:lnTo>
                    <a:pt x="39509" y="52768"/>
                  </a:lnTo>
                  <a:lnTo>
                    <a:pt x="39789" y="52844"/>
                  </a:lnTo>
                  <a:lnTo>
                    <a:pt x="40551" y="52844"/>
                  </a:lnTo>
                  <a:lnTo>
                    <a:pt x="40932" y="52717"/>
                  </a:lnTo>
                  <a:lnTo>
                    <a:pt x="41744" y="52044"/>
                  </a:lnTo>
                  <a:lnTo>
                    <a:pt x="41973" y="51460"/>
                  </a:lnTo>
                  <a:lnTo>
                    <a:pt x="42011" y="49657"/>
                  </a:lnTo>
                  <a:close/>
                </a:path>
                <a:path w="121920" h="70485">
                  <a:moveTo>
                    <a:pt x="43573" y="5676"/>
                  </a:moveTo>
                  <a:lnTo>
                    <a:pt x="43218" y="5702"/>
                  </a:lnTo>
                  <a:lnTo>
                    <a:pt x="43078" y="3937"/>
                  </a:lnTo>
                  <a:lnTo>
                    <a:pt x="42976" y="2273"/>
                  </a:lnTo>
                  <a:lnTo>
                    <a:pt x="42913" y="2146"/>
                  </a:lnTo>
                  <a:lnTo>
                    <a:pt x="42329" y="1803"/>
                  </a:lnTo>
                  <a:lnTo>
                    <a:pt x="42329" y="3937"/>
                  </a:lnTo>
                  <a:lnTo>
                    <a:pt x="42329" y="5003"/>
                  </a:lnTo>
                  <a:lnTo>
                    <a:pt x="42113" y="5334"/>
                  </a:lnTo>
                  <a:lnTo>
                    <a:pt x="41452" y="5664"/>
                  </a:lnTo>
                  <a:lnTo>
                    <a:pt x="41198" y="5727"/>
                  </a:lnTo>
                  <a:lnTo>
                    <a:pt x="40716" y="5727"/>
                  </a:lnTo>
                  <a:lnTo>
                    <a:pt x="40373" y="5537"/>
                  </a:lnTo>
                  <a:lnTo>
                    <a:pt x="40246" y="4533"/>
                  </a:lnTo>
                  <a:lnTo>
                    <a:pt x="40614" y="4318"/>
                  </a:lnTo>
                  <a:lnTo>
                    <a:pt x="40817" y="4267"/>
                  </a:lnTo>
                  <a:lnTo>
                    <a:pt x="41681" y="4152"/>
                  </a:lnTo>
                  <a:lnTo>
                    <a:pt x="42113" y="4051"/>
                  </a:lnTo>
                  <a:lnTo>
                    <a:pt x="42329" y="3937"/>
                  </a:lnTo>
                  <a:lnTo>
                    <a:pt x="42329" y="1803"/>
                  </a:lnTo>
                  <a:lnTo>
                    <a:pt x="41833" y="1651"/>
                  </a:lnTo>
                  <a:lnTo>
                    <a:pt x="40855" y="1651"/>
                  </a:lnTo>
                  <a:lnTo>
                    <a:pt x="39585" y="3111"/>
                  </a:lnTo>
                  <a:lnTo>
                    <a:pt x="40284" y="3111"/>
                  </a:lnTo>
                  <a:lnTo>
                    <a:pt x="40373" y="2717"/>
                  </a:lnTo>
                  <a:lnTo>
                    <a:pt x="40627" y="2387"/>
                  </a:lnTo>
                  <a:lnTo>
                    <a:pt x="40906" y="2273"/>
                  </a:lnTo>
                  <a:lnTo>
                    <a:pt x="41630" y="2273"/>
                  </a:lnTo>
                  <a:lnTo>
                    <a:pt x="41884" y="2336"/>
                  </a:lnTo>
                  <a:lnTo>
                    <a:pt x="42252" y="2565"/>
                  </a:lnTo>
                  <a:lnTo>
                    <a:pt x="42240" y="3416"/>
                  </a:lnTo>
                  <a:lnTo>
                    <a:pt x="42113" y="3492"/>
                  </a:lnTo>
                  <a:lnTo>
                    <a:pt x="40335" y="3708"/>
                  </a:lnTo>
                  <a:lnTo>
                    <a:pt x="40005" y="3848"/>
                  </a:lnTo>
                  <a:lnTo>
                    <a:pt x="39471" y="4318"/>
                  </a:lnTo>
                  <a:lnTo>
                    <a:pt x="39573" y="5816"/>
                  </a:lnTo>
                  <a:lnTo>
                    <a:pt x="39992" y="6210"/>
                  </a:lnTo>
                  <a:lnTo>
                    <a:pt x="40347" y="6362"/>
                  </a:lnTo>
                  <a:lnTo>
                    <a:pt x="41109" y="6362"/>
                  </a:lnTo>
                  <a:lnTo>
                    <a:pt x="41414" y="6286"/>
                  </a:lnTo>
                  <a:lnTo>
                    <a:pt x="41986" y="5994"/>
                  </a:lnTo>
                  <a:lnTo>
                    <a:pt x="42214" y="5816"/>
                  </a:lnTo>
                  <a:lnTo>
                    <a:pt x="42367" y="5613"/>
                  </a:lnTo>
                  <a:lnTo>
                    <a:pt x="42468" y="5994"/>
                  </a:lnTo>
                  <a:lnTo>
                    <a:pt x="42608" y="6210"/>
                  </a:lnTo>
                  <a:lnTo>
                    <a:pt x="42799" y="6311"/>
                  </a:lnTo>
                  <a:lnTo>
                    <a:pt x="43154" y="6311"/>
                  </a:lnTo>
                  <a:lnTo>
                    <a:pt x="43548" y="6235"/>
                  </a:lnTo>
                  <a:lnTo>
                    <a:pt x="43573" y="5702"/>
                  </a:lnTo>
                  <a:close/>
                </a:path>
                <a:path w="121920" h="70485">
                  <a:moveTo>
                    <a:pt x="44399" y="20002"/>
                  </a:moveTo>
                  <a:lnTo>
                    <a:pt x="44246" y="19710"/>
                  </a:lnTo>
                  <a:lnTo>
                    <a:pt x="43776" y="19392"/>
                  </a:lnTo>
                  <a:lnTo>
                    <a:pt x="43408" y="19265"/>
                  </a:lnTo>
                  <a:lnTo>
                    <a:pt x="42164" y="18961"/>
                  </a:lnTo>
                  <a:lnTo>
                    <a:pt x="41998" y="18897"/>
                  </a:lnTo>
                  <a:lnTo>
                    <a:pt x="41694" y="18719"/>
                  </a:lnTo>
                  <a:lnTo>
                    <a:pt x="41592" y="18554"/>
                  </a:lnTo>
                  <a:lnTo>
                    <a:pt x="41592" y="18186"/>
                  </a:lnTo>
                  <a:lnTo>
                    <a:pt x="41668" y="18046"/>
                  </a:lnTo>
                  <a:lnTo>
                    <a:pt x="41960" y="17830"/>
                  </a:lnTo>
                  <a:lnTo>
                    <a:pt x="42176" y="17767"/>
                  </a:lnTo>
                  <a:lnTo>
                    <a:pt x="42887" y="17767"/>
                  </a:lnTo>
                  <a:lnTo>
                    <a:pt x="43535" y="18529"/>
                  </a:lnTo>
                  <a:lnTo>
                    <a:pt x="44246" y="18529"/>
                  </a:lnTo>
                  <a:lnTo>
                    <a:pt x="44246" y="18237"/>
                  </a:lnTo>
                  <a:lnTo>
                    <a:pt x="44157" y="17970"/>
                  </a:lnTo>
                  <a:lnTo>
                    <a:pt x="43675" y="17335"/>
                  </a:lnTo>
                  <a:lnTo>
                    <a:pt x="43192" y="17132"/>
                  </a:lnTo>
                  <a:lnTo>
                    <a:pt x="42011" y="17132"/>
                  </a:lnTo>
                  <a:lnTo>
                    <a:pt x="41592" y="17272"/>
                  </a:lnTo>
                  <a:lnTo>
                    <a:pt x="40995" y="17780"/>
                  </a:lnTo>
                  <a:lnTo>
                    <a:pt x="40843" y="18122"/>
                  </a:lnTo>
                  <a:lnTo>
                    <a:pt x="40843" y="18910"/>
                  </a:lnTo>
                  <a:lnTo>
                    <a:pt x="40995" y="19189"/>
                  </a:lnTo>
                  <a:lnTo>
                    <a:pt x="41503" y="19507"/>
                  </a:lnTo>
                  <a:lnTo>
                    <a:pt x="41783" y="19608"/>
                  </a:lnTo>
                  <a:lnTo>
                    <a:pt x="43078" y="19939"/>
                  </a:lnTo>
                  <a:lnTo>
                    <a:pt x="43294" y="20002"/>
                  </a:lnTo>
                  <a:lnTo>
                    <a:pt x="43573" y="20167"/>
                  </a:lnTo>
                  <a:lnTo>
                    <a:pt x="43649" y="20320"/>
                  </a:lnTo>
                  <a:lnTo>
                    <a:pt x="43649" y="20751"/>
                  </a:lnTo>
                  <a:lnTo>
                    <a:pt x="43548" y="20942"/>
                  </a:lnTo>
                  <a:lnTo>
                    <a:pt x="43129" y="21183"/>
                  </a:lnTo>
                  <a:lnTo>
                    <a:pt x="42875" y="21247"/>
                  </a:lnTo>
                  <a:lnTo>
                    <a:pt x="42138" y="21247"/>
                  </a:lnTo>
                  <a:lnTo>
                    <a:pt x="41808" y="21120"/>
                  </a:lnTo>
                  <a:lnTo>
                    <a:pt x="41516" y="20751"/>
                  </a:lnTo>
                  <a:lnTo>
                    <a:pt x="41452" y="20561"/>
                  </a:lnTo>
                  <a:lnTo>
                    <a:pt x="41427" y="20307"/>
                  </a:lnTo>
                  <a:lnTo>
                    <a:pt x="40716" y="20307"/>
                  </a:lnTo>
                  <a:lnTo>
                    <a:pt x="40728" y="20751"/>
                  </a:lnTo>
                  <a:lnTo>
                    <a:pt x="40881" y="21120"/>
                  </a:lnTo>
                  <a:lnTo>
                    <a:pt x="41427" y="21729"/>
                  </a:lnTo>
                  <a:lnTo>
                    <a:pt x="41897" y="21882"/>
                  </a:lnTo>
                  <a:lnTo>
                    <a:pt x="43180" y="21882"/>
                  </a:lnTo>
                  <a:lnTo>
                    <a:pt x="43637" y="21729"/>
                  </a:lnTo>
                  <a:lnTo>
                    <a:pt x="44246" y="21158"/>
                  </a:lnTo>
                  <a:lnTo>
                    <a:pt x="44399" y="20815"/>
                  </a:lnTo>
                  <a:lnTo>
                    <a:pt x="44399" y="20002"/>
                  </a:lnTo>
                  <a:close/>
                </a:path>
                <a:path w="121920" h="70485">
                  <a:moveTo>
                    <a:pt x="44500" y="48234"/>
                  </a:moveTo>
                  <a:lnTo>
                    <a:pt x="43789" y="48234"/>
                  </a:lnTo>
                  <a:lnTo>
                    <a:pt x="43789" y="46990"/>
                  </a:lnTo>
                  <a:lnTo>
                    <a:pt x="43040" y="46990"/>
                  </a:lnTo>
                  <a:lnTo>
                    <a:pt x="43040" y="48234"/>
                  </a:lnTo>
                  <a:lnTo>
                    <a:pt x="42430" y="48234"/>
                  </a:lnTo>
                  <a:lnTo>
                    <a:pt x="42430" y="48856"/>
                  </a:lnTo>
                  <a:lnTo>
                    <a:pt x="43040" y="48856"/>
                  </a:lnTo>
                  <a:lnTo>
                    <a:pt x="43040" y="52082"/>
                  </a:lnTo>
                  <a:lnTo>
                    <a:pt x="43103" y="52324"/>
                  </a:lnTo>
                  <a:lnTo>
                    <a:pt x="43345" y="52679"/>
                  </a:lnTo>
                  <a:lnTo>
                    <a:pt x="43586" y="52768"/>
                  </a:lnTo>
                  <a:lnTo>
                    <a:pt x="44043" y="52768"/>
                  </a:lnTo>
                  <a:lnTo>
                    <a:pt x="44424" y="52717"/>
                  </a:lnTo>
                  <a:lnTo>
                    <a:pt x="44500" y="52108"/>
                  </a:lnTo>
                  <a:lnTo>
                    <a:pt x="44107" y="52120"/>
                  </a:lnTo>
                  <a:lnTo>
                    <a:pt x="43853" y="52019"/>
                  </a:lnTo>
                  <a:lnTo>
                    <a:pt x="43789" y="48856"/>
                  </a:lnTo>
                  <a:lnTo>
                    <a:pt x="44500" y="48856"/>
                  </a:lnTo>
                  <a:lnTo>
                    <a:pt x="44500" y="48234"/>
                  </a:lnTo>
                  <a:close/>
                </a:path>
                <a:path w="121920" h="70485">
                  <a:moveTo>
                    <a:pt x="44627" y="33845"/>
                  </a:moveTo>
                  <a:lnTo>
                    <a:pt x="44564" y="33528"/>
                  </a:lnTo>
                  <a:lnTo>
                    <a:pt x="44234" y="32867"/>
                  </a:lnTo>
                  <a:lnTo>
                    <a:pt x="43827" y="32651"/>
                  </a:lnTo>
                  <a:lnTo>
                    <a:pt x="42951" y="32651"/>
                  </a:lnTo>
                  <a:lnTo>
                    <a:pt x="42697" y="32702"/>
                  </a:lnTo>
                  <a:lnTo>
                    <a:pt x="42240" y="32931"/>
                  </a:lnTo>
                  <a:lnTo>
                    <a:pt x="42049" y="33108"/>
                  </a:lnTo>
                  <a:lnTo>
                    <a:pt x="41884" y="33350"/>
                  </a:lnTo>
                  <a:lnTo>
                    <a:pt x="41783" y="33159"/>
                  </a:lnTo>
                  <a:lnTo>
                    <a:pt x="41668" y="33007"/>
                  </a:lnTo>
                  <a:lnTo>
                    <a:pt x="41338" y="32740"/>
                  </a:lnTo>
                  <a:lnTo>
                    <a:pt x="41046" y="32651"/>
                  </a:lnTo>
                  <a:lnTo>
                    <a:pt x="40386" y="32651"/>
                  </a:lnTo>
                  <a:lnTo>
                    <a:pt x="40093" y="32727"/>
                  </a:lnTo>
                  <a:lnTo>
                    <a:pt x="39712" y="33007"/>
                  </a:lnTo>
                  <a:lnTo>
                    <a:pt x="39547" y="33159"/>
                  </a:lnTo>
                  <a:lnTo>
                    <a:pt x="39370" y="33388"/>
                  </a:lnTo>
                  <a:lnTo>
                    <a:pt x="39370" y="32753"/>
                  </a:lnTo>
                  <a:lnTo>
                    <a:pt x="38633" y="32753"/>
                  </a:lnTo>
                  <a:lnTo>
                    <a:pt x="38633" y="37211"/>
                  </a:lnTo>
                  <a:lnTo>
                    <a:pt x="39382" y="37211"/>
                  </a:lnTo>
                  <a:lnTo>
                    <a:pt x="39382" y="34264"/>
                  </a:lnTo>
                  <a:lnTo>
                    <a:pt x="39497" y="33870"/>
                  </a:lnTo>
                  <a:lnTo>
                    <a:pt x="39954" y="33426"/>
                  </a:lnTo>
                  <a:lnTo>
                    <a:pt x="40220" y="33324"/>
                  </a:lnTo>
                  <a:lnTo>
                    <a:pt x="40805" y="33324"/>
                  </a:lnTo>
                  <a:lnTo>
                    <a:pt x="41021" y="33426"/>
                  </a:lnTo>
                  <a:lnTo>
                    <a:pt x="41211" y="33769"/>
                  </a:lnTo>
                  <a:lnTo>
                    <a:pt x="41236" y="33985"/>
                  </a:lnTo>
                  <a:lnTo>
                    <a:pt x="41236" y="37211"/>
                  </a:lnTo>
                  <a:lnTo>
                    <a:pt x="41998" y="37211"/>
                  </a:lnTo>
                  <a:lnTo>
                    <a:pt x="41998" y="34150"/>
                  </a:lnTo>
                  <a:lnTo>
                    <a:pt x="42113" y="33820"/>
                  </a:lnTo>
                  <a:lnTo>
                    <a:pt x="42532" y="33426"/>
                  </a:lnTo>
                  <a:lnTo>
                    <a:pt x="42786" y="33324"/>
                  </a:lnTo>
                  <a:lnTo>
                    <a:pt x="43294" y="33324"/>
                  </a:lnTo>
                  <a:lnTo>
                    <a:pt x="43472" y="33388"/>
                  </a:lnTo>
                  <a:lnTo>
                    <a:pt x="43776" y="33604"/>
                  </a:lnTo>
                  <a:lnTo>
                    <a:pt x="43840" y="33807"/>
                  </a:lnTo>
                  <a:lnTo>
                    <a:pt x="43840" y="37211"/>
                  </a:lnTo>
                  <a:lnTo>
                    <a:pt x="44627" y="37211"/>
                  </a:lnTo>
                  <a:lnTo>
                    <a:pt x="44627" y="33845"/>
                  </a:lnTo>
                  <a:close/>
                </a:path>
                <a:path w="121920" h="70485">
                  <a:moveTo>
                    <a:pt x="48666" y="50990"/>
                  </a:moveTo>
                  <a:lnTo>
                    <a:pt x="48514" y="50698"/>
                  </a:lnTo>
                  <a:lnTo>
                    <a:pt x="48031" y="50380"/>
                  </a:lnTo>
                  <a:lnTo>
                    <a:pt x="47675" y="50253"/>
                  </a:lnTo>
                  <a:lnTo>
                    <a:pt x="46431" y="49949"/>
                  </a:lnTo>
                  <a:lnTo>
                    <a:pt x="46266" y="49885"/>
                  </a:lnTo>
                  <a:lnTo>
                    <a:pt x="45961" y="49707"/>
                  </a:lnTo>
                  <a:lnTo>
                    <a:pt x="45859" y="49542"/>
                  </a:lnTo>
                  <a:lnTo>
                    <a:pt x="45859" y="49174"/>
                  </a:lnTo>
                  <a:lnTo>
                    <a:pt x="45935" y="49034"/>
                  </a:lnTo>
                  <a:lnTo>
                    <a:pt x="46228" y="48818"/>
                  </a:lnTo>
                  <a:lnTo>
                    <a:pt x="46443" y="48768"/>
                  </a:lnTo>
                  <a:lnTo>
                    <a:pt x="47155" y="48768"/>
                  </a:lnTo>
                  <a:lnTo>
                    <a:pt x="47802" y="49517"/>
                  </a:lnTo>
                  <a:lnTo>
                    <a:pt x="48501" y="49517"/>
                  </a:lnTo>
                  <a:lnTo>
                    <a:pt x="48514" y="49237"/>
                  </a:lnTo>
                  <a:lnTo>
                    <a:pt x="48425" y="48971"/>
                  </a:lnTo>
                  <a:lnTo>
                    <a:pt x="47942" y="48323"/>
                  </a:lnTo>
                  <a:lnTo>
                    <a:pt x="47459" y="48120"/>
                  </a:lnTo>
                  <a:lnTo>
                    <a:pt x="46278" y="48120"/>
                  </a:lnTo>
                  <a:lnTo>
                    <a:pt x="45859" y="48260"/>
                  </a:lnTo>
                  <a:lnTo>
                    <a:pt x="45250" y="48768"/>
                  </a:lnTo>
                  <a:lnTo>
                    <a:pt x="45110" y="49110"/>
                  </a:lnTo>
                  <a:lnTo>
                    <a:pt x="45110" y="49898"/>
                  </a:lnTo>
                  <a:lnTo>
                    <a:pt x="45262" y="50177"/>
                  </a:lnTo>
                  <a:lnTo>
                    <a:pt x="45770" y="50495"/>
                  </a:lnTo>
                  <a:lnTo>
                    <a:pt x="46050" y="50596"/>
                  </a:lnTo>
                  <a:lnTo>
                    <a:pt x="47345" y="50927"/>
                  </a:lnTo>
                  <a:lnTo>
                    <a:pt x="47561" y="50990"/>
                  </a:lnTo>
                  <a:lnTo>
                    <a:pt x="47828" y="51155"/>
                  </a:lnTo>
                  <a:lnTo>
                    <a:pt x="47917" y="51308"/>
                  </a:lnTo>
                  <a:lnTo>
                    <a:pt x="47917" y="51752"/>
                  </a:lnTo>
                  <a:lnTo>
                    <a:pt x="47815" y="51930"/>
                  </a:lnTo>
                  <a:lnTo>
                    <a:pt x="47396" y="52171"/>
                  </a:lnTo>
                  <a:lnTo>
                    <a:pt x="47142" y="52235"/>
                  </a:lnTo>
                  <a:lnTo>
                    <a:pt x="46405" y="52235"/>
                  </a:lnTo>
                  <a:lnTo>
                    <a:pt x="46075" y="52120"/>
                  </a:lnTo>
                  <a:lnTo>
                    <a:pt x="45783" y="51739"/>
                  </a:lnTo>
                  <a:lnTo>
                    <a:pt x="45720" y="51549"/>
                  </a:lnTo>
                  <a:lnTo>
                    <a:pt x="45694" y="51295"/>
                  </a:lnTo>
                  <a:lnTo>
                    <a:pt x="44983" y="51295"/>
                  </a:lnTo>
                  <a:lnTo>
                    <a:pt x="44996" y="51739"/>
                  </a:lnTo>
                  <a:lnTo>
                    <a:pt x="45148" y="52120"/>
                  </a:lnTo>
                  <a:lnTo>
                    <a:pt x="45694" y="52717"/>
                  </a:lnTo>
                  <a:lnTo>
                    <a:pt x="46164" y="52870"/>
                  </a:lnTo>
                  <a:lnTo>
                    <a:pt x="47447" y="52870"/>
                  </a:lnTo>
                  <a:lnTo>
                    <a:pt x="47904" y="52717"/>
                  </a:lnTo>
                  <a:lnTo>
                    <a:pt x="48501" y="52146"/>
                  </a:lnTo>
                  <a:lnTo>
                    <a:pt x="48666" y="51803"/>
                  </a:lnTo>
                  <a:lnTo>
                    <a:pt x="48666" y="50990"/>
                  </a:lnTo>
                  <a:close/>
                </a:path>
                <a:path w="121920" h="70485">
                  <a:moveTo>
                    <a:pt x="49225" y="31089"/>
                  </a:moveTo>
                  <a:lnTo>
                    <a:pt x="48387" y="31089"/>
                  </a:lnTo>
                  <a:lnTo>
                    <a:pt x="48387" y="37211"/>
                  </a:lnTo>
                  <a:lnTo>
                    <a:pt x="49225" y="37211"/>
                  </a:lnTo>
                  <a:lnTo>
                    <a:pt x="49225" y="31089"/>
                  </a:lnTo>
                  <a:close/>
                </a:path>
                <a:path w="121920" h="70485">
                  <a:moveTo>
                    <a:pt x="50292" y="2844"/>
                  </a:moveTo>
                  <a:lnTo>
                    <a:pt x="50241" y="2540"/>
                  </a:lnTo>
                  <a:lnTo>
                    <a:pt x="49911" y="1866"/>
                  </a:lnTo>
                  <a:lnTo>
                    <a:pt x="49491" y="1651"/>
                  </a:lnTo>
                  <a:lnTo>
                    <a:pt x="48615" y="1651"/>
                  </a:lnTo>
                  <a:lnTo>
                    <a:pt x="48361" y="1714"/>
                  </a:lnTo>
                  <a:lnTo>
                    <a:pt x="47917" y="1943"/>
                  </a:lnTo>
                  <a:lnTo>
                    <a:pt x="47726" y="2120"/>
                  </a:lnTo>
                  <a:lnTo>
                    <a:pt x="47548" y="2362"/>
                  </a:lnTo>
                  <a:lnTo>
                    <a:pt x="47459" y="2159"/>
                  </a:lnTo>
                  <a:lnTo>
                    <a:pt x="47345" y="2019"/>
                  </a:lnTo>
                  <a:lnTo>
                    <a:pt x="47015" y="1739"/>
                  </a:lnTo>
                  <a:lnTo>
                    <a:pt x="46723" y="1651"/>
                  </a:lnTo>
                  <a:lnTo>
                    <a:pt x="46050" y="1651"/>
                  </a:lnTo>
                  <a:lnTo>
                    <a:pt x="45770" y="1739"/>
                  </a:lnTo>
                  <a:lnTo>
                    <a:pt x="45377" y="2006"/>
                  </a:lnTo>
                  <a:lnTo>
                    <a:pt x="45224" y="2171"/>
                  </a:lnTo>
                  <a:lnTo>
                    <a:pt x="45046" y="2387"/>
                  </a:lnTo>
                  <a:lnTo>
                    <a:pt x="45046" y="1752"/>
                  </a:lnTo>
                  <a:lnTo>
                    <a:pt x="44297" y="1752"/>
                  </a:lnTo>
                  <a:lnTo>
                    <a:pt x="44297" y="6210"/>
                  </a:lnTo>
                  <a:lnTo>
                    <a:pt x="45046" y="6210"/>
                  </a:lnTo>
                  <a:lnTo>
                    <a:pt x="45046" y="3276"/>
                  </a:lnTo>
                  <a:lnTo>
                    <a:pt x="45161" y="2870"/>
                  </a:lnTo>
                  <a:lnTo>
                    <a:pt x="45631" y="2438"/>
                  </a:lnTo>
                  <a:lnTo>
                    <a:pt x="45885" y="2324"/>
                  </a:lnTo>
                  <a:lnTo>
                    <a:pt x="46482" y="2324"/>
                  </a:lnTo>
                  <a:lnTo>
                    <a:pt x="46697" y="2425"/>
                  </a:lnTo>
                  <a:lnTo>
                    <a:pt x="46875" y="2781"/>
                  </a:lnTo>
                  <a:lnTo>
                    <a:pt x="46913" y="2997"/>
                  </a:lnTo>
                  <a:lnTo>
                    <a:pt x="46913" y="6210"/>
                  </a:lnTo>
                  <a:lnTo>
                    <a:pt x="47675" y="6210"/>
                  </a:lnTo>
                  <a:lnTo>
                    <a:pt x="47675" y="3162"/>
                  </a:lnTo>
                  <a:lnTo>
                    <a:pt x="47777" y="2832"/>
                  </a:lnTo>
                  <a:lnTo>
                    <a:pt x="48209" y="2438"/>
                  </a:lnTo>
                  <a:lnTo>
                    <a:pt x="48463" y="2336"/>
                  </a:lnTo>
                  <a:lnTo>
                    <a:pt x="48971" y="2336"/>
                  </a:lnTo>
                  <a:lnTo>
                    <a:pt x="49149" y="2387"/>
                  </a:lnTo>
                  <a:lnTo>
                    <a:pt x="49453" y="2616"/>
                  </a:lnTo>
                  <a:lnTo>
                    <a:pt x="49517" y="2819"/>
                  </a:lnTo>
                  <a:lnTo>
                    <a:pt x="49517" y="6210"/>
                  </a:lnTo>
                  <a:lnTo>
                    <a:pt x="50292" y="6210"/>
                  </a:lnTo>
                  <a:lnTo>
                    <a:pt x="50292" y="2844"/>
                  </a:lnTo>
                  <a:close/>
                </a:path>
                <a:path w="121920" h="70485">
                  <a:moveTo>
                    <a:pt x="52298" y="19138"/>
                  </a:moveTo>
                  <a:lnTo>
                    <a:pt x="52031" y="18846"/>
                  </a:lnTo>
                  <a:lnTo>
                    <a:pt x="51854" y="18669"/>
                  </a:lnTo>
                  <a:lnTo>
                    <a:pt x="51612" y="18542"/>
                  </a:lnTo>
                  <a:lnTo>
                    <a:pt x="51587" y="19443"/>
                  </a:lnTo>
                  <a:lnTo>
                    <a:pt x="51511" y="20370"/>
                  </a:lnTo>
                  <a:lnTo>
                    <a:pt x="51168" y="20853"/>
                  </a:lnTo>
                  <a:lnTo>
                    <a:pt x="50800" y="20993"/>
                  </a:lnTo>
                  <a:lnTo>
                    <a:pt x="48514" y="20993"/>
                  </a:lnTo>
                  <a:lnTo>
                    <a:pt x="48514" y="18846"/>
                  </a:lnTo>
                  <a:lnTo>
                    <a:pt x="50507" y="18846"/>
                  </a:lnTo>
                  <a:lnTo>
                    <a:pt x="50774" y="18897"/>
                  </a:lnTo>
                  <a:lnTo>
                    <a:pt x="51384" y="19138"/>
                  </a:lnTo>
                  <a:lnTo>
                    <a:pt x="51587" y="19443"/>
                  </a:lnTo>
                  <a:lnTo>
                    <a:pt x="51587" y="18542"/>
                  </a:lnTo>
                  <a:lnTo>
                    <a:pt x="51295" y="18415"/>
                  </a:lnTo>
                  <a:lnTo>
                    <a:pt x="51511" y="18313"/>
                  </a:lnTo>
                  <a:lnTo>
                    <a:pt x="51689" y="18173"/>
                  </a:lnTo>
                  <a:lnTo>
                    <a:pt x="51943" y="17881"/>
                  </a:lnTo>
                  <a:lnTo>
                    <a:pt x="52031" y="16484"/>
                  </a:lnTo>
                  <a:lnTo>
                    <a:pt x="51879" y="16281"/>
                  </a:lnTo>
                  <a:lnTo>
                    <a:pt x="51549" y="15811"/>
                  </a:lnTo>
                  <a:lnTo>
                    <a:pt x="51269" y="15697"/>
                  </a:lnTo>
                  <a:lnTo>
                    <a:pt x="51269" y="16776"/>
                  </a:lnTo>
                  <a:lnTo>
                    <a:pt x="51181" y="17805"/>
                  </a:lnTo>
                  <a:lnTo>
                    <a:pt x="50634" y="18135"/>
                  </a:lnTo>
                  <a:lnTo>
                    <a:pt x="50368" y="18173"/>
                  </a:lnTo>
                  <a:lnTo>
                    <a:pt x="48514" y="18173"/>
                  </a:lnTo>
                  <a:lnTo>
                    <a:pt x="48514" y="16281"/>
                  </a:lnTo>
                  <a:lnTo>
                    <a:pt x="50342" y="16281"/>
                  </a:lnTo>
                  <a:lnTo>
                    <a:pt x="50622" y="16332"/>
                  </a:lnTo>
                  <a:lnTo>
                    <a:pt x="51130" y="16535"/>
                  </a:lnTo>
                  <a:lnTo>
                    <a:pt x="51269" y="16776"/>
                  </a:lnTo>
                  <a:lnTo>
                    <a:pt x="51269" y="15697"/>
                  </a:lnTo>
                  <a:lnTo>
                    <a:pt x="51041" y="15595"/>
                  </a:lnTo>
                  <a:lnTo>
                    <a:pt x="47701" y="15595"/>
                  </a:lnTo>
                  <a:lnTo>
                    <a:pt x="47701" y="21704"/>
                  </a:lnTo>
                  <a:lnTo>
                    <a:pt x="51092" y="21704"/>
                  </a:lnTo>
                  <a:lnTo>
                    <a:pt x="51676" y="21463"/>
                  </a:lnTo>
                  <a:lnTo>
                    <a:pt x="52044" y="20993"/>
                  </a:lnTo>
                  <a:lnTo>
                    <a:pt x="52285" y="20675"/>
                  </a:lnTo>
                  <a:lnTo>
                    <a:pt x="52298" y="19138"/>
                  </a:lnTo>
                  <a:close/>
                </a:path>
                <a:path w="121920" h="70485">
                  <a:moveTo>
                    <a:pt x="53009" y="46583"/>
                  </a:moveTo>
                  <a:lnTo>
                    <a:pt x="52171" y="46583"/>
                  </a:lnTo>
                  <a:lnTo>
                    <a:pt x="52171" y="52692"/>
                  </a:lnTo>
                  <a:lnTo>
                    <a:pt x="53009" y="52692"/>
                  </a:lnTo>
                  <a:lnTo>
                    <a:pt x="53009" y="46583"/>
                  </a:lnTo>
                  <a:close/>
                </a:path>
                <a:path w="121920" h="70485">
                  <a:moveTo>
                    <a:pt x="55270" y="3162"/>
                  </a:moveTo>
                  <a:lnTo>
                    <a:pt x="55092" y="2616"/>
                  </a:lnTo>
                  <a:lnTo>
                    <a:pt x="54813" y="2298"/>
                  </a:lnTo>
                  <a:lnTo>
                    <a:pt x="54394" y="1866"/>
                  </a:lnTo>
                  <a:lnTo>
                    <a:pt x="54394" y="3162"/>
                  </a:lnTo>
                  <a:lnTo>
                    <a:pt x="54381" y="4978"/>
                  </a:lnTo>
                  <a:lnTo>
                    <a:pt x="53924" y="5562"/>
                  </a:lnTo>
                  <a:lnTo>
                    <a:pt x="53632" y="5715"/>
                  </a:lnTo>
                  <a:lnTo>
                    <a:pt x="52768" y="5715"/>
                  </a:lnTo>
                  <a:lnTo>
                    <a:pt x="52412" y="5473"/>
                  </a:lnTo>
                  <a:lnTo>
                    <a:pt x="52197" y="4978"/>
                  </a:lnTo>
                  <a:lnTo>
                    <a:pt x="52184" y="3162"/>
                  </a:lnTo>
                  <a:lnTo>
                    <a:pt x="52400" y="2616"/>
                  </a:lnTo>
                  <a:lnTo>
                    <a:pt x="52679" y="2362"/>
                  </a:lnTo>
                  <a:lnTo>
                    <a:pt x="53797" y="2298"/>
                  </a:lnTo>
                  <a:lnTo>
                    <a:pt x="54152" y="2552"/>
                  </a:lnTo>
                  <a:lnTo>
                    <a:pt x="54394" y="3162"/>
                  </a:lnTo>
                  <a:lnTo>
                    <a:pt x="54394" y="1866"/>
                  </a:lnTo>
                  <a:lnTo>
                    <a:pt x="53962" y="1651"/>
                  </a:lnTo>
                  <a:lnTo>
                    <a:pt x="53111" y="1651"/>
                  </a:lnTo>
                  <a:lnTo>
                    <a:pt x="52819" y="1727"/>
                  </a:lnTo>
                  <a:lnTo>
                    <a:pt x="52387" y="2006"/>
                  </a:lnTo>
                  <a:lnTo>
                    <a:pt x="52222" y="2159"/>
                  </a:lnTo>
                  <a:lnTo>
                    <a:pt x="52070" y="2362"/>
                  </a:lnTo>
                  <a:lnTo>
                    <a:pt x="52070" y="1778"/>
                  </a:lnTo>
                  <a:lnTo>
                    <a:pt x="51346" y="1778"/>
                  </a:lnTo>
                  <a:lnTo>
                    <a:pt x="51346" y="7988"/>
                  </a:lnTo>
                  <a:lnTo>
                    <a:pt x="52095" y="7988"/>
                  </a:lnTo>
                  <a:lnTo>
                    <a:pt x="52095" y="5715"/>
                  </a:lnTo>
                  <a:lnTo>
                    <a:pt x="52260" y="5905"/>
                  </a:lnTo>
                  <a:lnTo>
                    <a:pt x="52400" y="6057"/>
                  </a:lnTo>
                  <a:lnTo>
                    <a:pt x="52768" y="6286"/>
                  </a:lnTo>
                  <a:lnTo>
                    <a:pt x="53047" y="6362"/>
                  </a:lnTo>
                  <a:lnTo>
                    <a:pt x="53809" y="6362"/>
                  </a:lnTo>
                  <a:lnTo>
                    <a:pt x="54178" y="6223"/>
                  </a:lnTo>
                  <a:lnTo>
                    <a:pt x="55003" y="5562"/>
                  </a:lnTo>
                  <a:lnTo>
                    <a:pt x="55219" y="4978"/>
                  </a:lnTo>
                  <a:lnTo>
                    <a:pt x="55270" y="3162"/>
                  </a:lnTo>
                  <a:close/>
                </a:path>
                <a:path w="121920" h="70485">
                  <a:moveTo>
                    <a:pt x="55422" y="31089"/>
                  </a:moveTo>
                  <a:lnTo>
                    <a:pt x="54635" y="31089"/>
                  </a:lnTo>
                  <a:lnTo>
                    <a:pt x="54635" y="36042"/>
                  </a:lnTo>
                  <a:lnTo>
                    <a:pt x="51549" y="31089"/>
                  </a:lnTo>
                  <a:lnTo>
                    <a:pt x="50571" y="31089"/>
                  </a:lnTo>
                  <a:lnTo>
                    <a:pt x="50571" y="37211"/>
                  </a:lnTo>
                  <a:lnTo>
                    <a:pt x="51358" y="37211"/>
                  </a:lnTo>
                  <a:lnTo>
                    <a:pt x="51358" y="32258"/>
                  </a:lnTo>
                  <a:lnTo>
                    <a:pt x="54495" y="37211"/>
                  </a:lnTo>
                  <a:lnTo>
                    <a:pt x="55422" y="37211"/>
                  </a:lnTo>
                  <a:lnTo>
                    <a:pt x="55422" y="31089"/>
                  </a:lnTo>
                  <a:close/>
                </a:path>
                <a:path w="121920" h="70485">
                  <a:moveTo>
                    <a:pt x="57327" y="20980"/>
                  </a:moveTo>
                  <a:lnTo>
                    <a:pt x="54229" y="20980"/>
                  </a:lnTo>
                  <a:lnTo>
                    <a:pt x="54229" y="15595"/>
                  </a:lnTo>
                  <a:lnTo>
                    <a:pt x="53403" y="15595"/>
                  </a:lnTo>
                  <a:lnTo>
                    <a:pt x="53403" y="21704"/>
                  </a:lnTo>
                  <a:lnTo>
                    <a:pt x="57327" y="21704"/>
                  </a:lnTo>
                  <a:lnTo>
                    <a:pt x="57327" y="20980"/>
                  </a:lnTo>
                  <a:close/>
                </a:path>
                <a:path w="121920" h="70485">
                  <a:moveTo>
                    <a:pt x="59207" y="46583"/>
                  </a:moveTo>
                  <a:lnTo>
                    <a:pt x="58420" y="46583"/>
                  </a:lnTo>
                  <a:lnTo>
                    <a:pt x="58420" y="51536"/>
                  </a:lnTo>
                  <a:lnTo>
                    <a:pt x="55333" y="46583"/>
                  </a:lnTo>
                  <a:lnTo>
                    <a:pt x="54356" y="46583"/>
                  </a:lnTo>
                  <a:lnTo>
                    <a:pt x="54356" y="52692"/>
                  </a:lnTo>
                  <a:lnTo>
                    <a:pt x="55143" y="52692"/>
                  </a:lnTo>
                  <a:lnTo>
                    <a:pt x="55143" y="47752"/>
                  </a:lnTo>
                  <a:lnTo>
                    <a:pt x="58280" y="52692"/>
                  </a:lnTo>
                  <a:lnTo>
                    <a:pt x="59207" y="52692"/>
                  </a:lnTo>
                  <a:lnTo>
                    <a:pt x="59207" y="46583"/>
                  </a:lnTo>
                  <a:close/>
                </a:path>
                <a:path w="121920" h="70485">
                  <a:moveTo>
                    <a:pt x="61175" y="31089"/>
                  </a:moveTo>
                  <a:lnTo>
                    <a:pt x="56210" y="31089"/>
                  </a:lnTo>
                  <a:lnTo>
                    <a:pt x="56210" y="31813"/>
                  </a:lnTo>
                  <a:lnTo>
                    <a:pt x="58267" y="31813"/>
                  </a:lnTo>
                  <a:lnTo>
                    <a:pt x="58267" y="37211"/>
                  </a:lnTo>
                  <a:lnTo>
                    <a:pt x="59105" y="37211"/>
                  </a:lnTo>
                  <a:lnTo>
                    <a:pt x="59105" y="31813"/>
                  </a:lnTo>
                  <a:lnTo>
                    <a:pt x="61175" y="31813"/>
                  </a:lnTo>
                  <a:lnTo>
                    <a:pt x="61175" y="31089"/>
                  </a:lnTo>
                  <a:close/>
                </a:path>
                <a:path w="121920" h="70485">
                  <a:moveTo>
                    <a:pt x="63512" y="101"/>
                  </a:moveTo>
                  <a:lnTo>
                    <a:pt x="62585" y="101"/>
                  </a:lnTo>
                  <a:lnTo>
                    <a:pt x="60845" y="5308"/>
                  </a:lnTo>
                  <a:lnTo>
                    <a:pt x="59093" y="101"/>
                  </a:lnTo>
                  <a:lnTo>
                    <a:pt x="58178" y="101"/>
                  </a:lnTo>
                  <a:lnTo>
                    <a:pt x="60401" y="6210"/>
                  </a:lnTo>
                  <a:lnTo>
                    <a:pt x="61277" y="6210"/>
                  </a:lnTo>
                  <a:lnTo>
                    <a:pt x="63512" y="101"/>
                  </a:lnTo>
                  <a:close/>
                </a:path>
                <a:path w="121920" h="70485">
                  <a:moveTo>
                    <a:pt x="63792" y="17703"/>
                  </a:moveTo>
                  <a:lnTo>
                    <a:pt x="63588" y="17005"/>
                  </a:lnTo>
                  <a:lnTo>
                    <a:pt x="62953" y="16167"/>
                  </a:lnTo>
                  <a:lnTo>
                    <a:pt x="62890" y="17703"/>
                  </a:lnTo>
                  <a:lnTo>
                    <a:pt x="62776" y="19837"/>
                  </a:lnTo>
                  <a:lnTo>
                    <a:pt x="62128" y="20891"/>
                  </a:lnTo>
                  <a:lnTo>
                    <a:pt x="61595" y="21145"/>
                  </a:lnTo>
                  <a:lnTo>
                    <a:pt x="60096" y="21145"/>
                  </a:lnTo>
                  <a:lnTo>
                    <a:pt x="59639" y="20955"/>
                  </a:lnTo>
                  <a:lnTo>
                    <a:pt x="58851" y="19989"/>
                  </a:lnTo>
                  <a:lnTo>
                    <a:pt x="58737" y="17703"/>
                  </a:lnTo>
                  <a:lnTo>
                    <a:pt x="58877" y="17259"/>
                  </a:lnTo>
                  <a:lnTo>
                    <a:pt x="59690" y="16383"/>
                  </a:lnTo>
                  <a:lnTo>
                    <a:pt x="60198" y="16167"/>
                  </a:lnTo>
                  <a:lnTo>
                    <a:pt x="61480" y="16167"/>
                  </a:lnTo>
                  <a:lnTo>
                    <a:pt x="61988" y="16383"/>
                  </a:lnTo>
                  <a:lnTo>
                    <a:pt x="62750" y="17259"/>
                  </a:lnTo>
                  <a:lnTo>
                    <a:pt x="62890" y="17703"/>
                  </a:lnTo>
                  <a:lnTo>
                    <a:pt x="62890" y="16090"/>
                  </a:lnTo>
                  <a:lnTo>
                    <a:pt x="62661" y="15773"/>
                  </a:lnTo>
                  <a:lnTo>
                    <a:pt x="61861" y="15430"/>
                  </a:lnTo>
                  <a:lnTo>
                    <a:pt x="59753" y="15430"/>
                  </a:lnTo>
                  <a:lnTo>
                    <a:pt x="58978" y="15798"/>
                  </a:lnTo>
                  <a:lnTo>
                    <a:pt x="58127" y="17005"/>
                  </a:lnTo>
                  <a:lnTo>
                    <a:pt x="58000" y="17246"/>
                  </a:lnTo>
                  <a:lnTo>
                    <a:pt x="57873" y="17703"/>
                  </a:lnTo>
                  <a:lnTo>
                    <a:pt x="57950" y="19989"/>
                  </a:lnTo>
                  <a:lnTo>
                    <a:pt x="58064" y="20358"/>
                  </a:lnTo>
                  <a:lnTo>
                    <a:pt x="58496" y="20891"/>
                  </a:lnTo>
                  <a:lnTo>
                    <a:pt x="59080" y="21577"/>
                  </a:lnTo>
                  <a:lnTo>
                    <a:pt x="59829" y="21894"/>
                  </a:lnTo>
                  <a:lnTo>
                    <a:pt x="61772" y="21894"/>
                  </a:lnTo>
                  <a:lnTo>
                    <a:pt x="62547" y="21526"/>
                  </a:lnTo>
                  <a:lnTo>
                    <a:pt x="62839" y="21145"/>
                  </a:lnTo>
                  <a:lnTo>
                    <a:pt x="63550" y="20218"/>
                  </a:lnTo>
                  <a:lnTo>
                    <a:pt x="63677" y="19837"/>
                  </a:lnTo>
                  <a:lnTo>
                    <a:pt x="63792" y="17703"/>
                  </a:lnTo>
                  <a:close/>
                </a:path>
                <a:path w="121920" h="70485">
                  <a:moveTo>
                    <a:pt x="64960" y="46583"/>
                  </a:moveTo>
                  <a:lnTo>
                    <a:pt x="59994" y="46583"/>
                  </a:lnTo>
                  <a:lnTo>
                    <a:pt x="59994" y="47307"/>
                  </a:lnTo>
                  <a:lnTo>
                    <a:pt x="62052" y="47307"/>
                  </a:lnTo>
                  <a:lnTo>
                    <a:pt x="62052" y="52692"/>
                  </a:lnTo>
                  <a:lnTo>
                    <a:pt x="62890" y="52692"/>
                  </a:lnTo>
                  <a:lnTo>
                    <a:pt x="62890" y="47307"/>
                  </a:lnTo>
                  <a:lnTo>
                    <a:pt x="64960" y="47307"/>
                  </a:lnTo>
                  <a:lnTo>
                    <a:pt x="64960" y="46583"/>
                  </a:lnTo>
                  <a:close/>
                </a:path>
                <a:path w="121920" h="70485">
                  <a:moveTo>
                    <a:pt x="69227" y="6210"/>
                  </a:moveTo>
                  <a:lnTo>
                    <a:pt x="68567" y="4381"/>
                  </a:lnTo>
                  <a:lnTo>
                    <a:pt x="68313" y="3708"/>
                  </a:lnTo>
                  <a:lnTo>
                    <a:pt x="67437" y="1295"/>
                  </a:lnTo>
                  <a:lnTo>
                    <a:pt x="67437" y="3708"/>
                  </a:lnTo>
                  <a:lnTo>
                    <a:pt x="65519" y="3708"/>
                  </a:lnTo>
                  <a:lnTo>
                    <a:pt x="66509" y="1003"/>
                  </a:lnTo>
                  <a:lnTo>
                    <a:pt x="67437" y="3708"/>
                  </a:lnTo>
                  <a:lnTo>
                    <a:pt x="67437" y="1295"/>
                  </a:lnTo>
                  <a:lnTo>
                    <a:pt x="67335" y="1003"/>
                  </a:lnTo>
                  <a:lnTo>
                    <a:pt x="67005" y="101"/>
                  </a:lnTo>
                  <a:lnTo>
                    <a:pt x="66065" y="101"/>
                  </a:lnTo>
                  <a:lnTo>
                    <a:pt x="63766" y="6210"/>
                  </a:lnTo>
                  <a:lnTo>
                    <a:pt x="64617" y="6210"/>
                  </a:lnTo>
                  <a:lnTo>
                    <a:pt x="65278" y="4381"/>
                  </a:lnTo>
                  <a:lnTo>
                    <a:pt x="67703" y="4381"/>
                  </a:lnTo>
                  <a:lnTo>
                    <a:pt x="68313" y="6210"/>
                  </a:lnTo>
                  <a:lnTo>
                    <a:pt x="69227" y="6210"/>
                  </a:lnTo>
                  <a:close/>
                </a:path>
                <a:path w="121920" h="70485">
                  <a:moveTo>
                    <a:pt x="69354" y="19138"/>
                  </a:moveTo>
                  <a:lnTo>
                    <a:pt x="69088" y="18846"/>
                  </a:lnTo>
                  <a:lnTo>
                    <a:pt x="68897" y="18669"/>
                  </a:lnTo>
                  <a:lnTo>
                    <a:pt x="68668" y="18542"/>
                  </a:lnTo>
                  <a:lnTo>
                    <a:pt x="68643" y="19443"/>
                  </a:lnTo>
                  <a:lnTo>
                    <a:pt x="68567" y="20370"/>
                  </a:lnTo>
                  <a:lnTo>
                    <a:pt x="68224" y="20853"/>
                  </a:lnTo>
                  <a:lnTo>
                    <a:pt x="67856" y="20993"/>
                  </a:lnTo>
                  <a:lnTo>
                    <a:pt x="65570" y="20993"/>
                  </a:lnTo>
                  <a:lnTo>
                    <a:pt x="65570" y="18846"/>
                  </a:lnTo>
                  <a:lnTo>
                    <a:pt x="67551" y="18846"/>
                  </a:lnTo>
                  <a:lnTo>
                    <a:pt x="67830" y="18897"/>
                  </a:lnTo>
                  <a:lnTo>
                    <a:pt x="68440" y="19138"/>
                  </a:lnTo>
                  <a:lnTo>
                    <a:pt x="68643" y="19443"/>
                  </a:lnTo>
                  <a:lnTo>
                    <a:pt x="68643" y="18542"/>
                  </a:lnTo>
                  <a:lnTo>
                    <a:pt x="68351" y="18415"/>
                  </a:lnTo>
                  <a:lnTo>
                    <a:pt x="68567" y="18313"/>
                  </a:lnTo>
                  <a:lnTo>
                    <a:pt x="68745" y="18173"/>
                  </a:lnTo>
                  <a:lnTo>
                    <a:pt x="68999" y="17881"/>
                  </a:lnTo>
                  <a:lnTo>
                    <a:pt x="69088" y="16484"/>
                  </a:lnTo>
                  <a:lnTo>
                    <a:pt x="68935" y="16281"/>
                  </a:lnTo>
                  <a:lnTo>
                    <a:pt x="68605" y="15811"/>
                  </a:lnTo>
                  <a:lnTo>
                    <a:pt x="68326" y="15697"/>
                  </a:lnTo>
                  <a:lnTo>
                    <a:pt x="68326" y="16776"/>
                  </a:lnTo>
                  <a:lnTo>
                    <a:pt x="68224" y="17805"/>
                  </a:lnTo>
                  <a:lnTo>
                    <a:pt x="67691" y="18135"/>
                  </a:lnTo>
                  <a:lnTo>
                    <a:pt x="67424" y="18173"/>
                  </a:lnTo>
                  <a:lnTo>
                    <a:pt x="65570" y="18173"/>
                  </a:lnTo>
                  <a:lnTo>
                    <a:pt x="65570" y="16281"/>
                  </a:lnTo>
                  <a:lnTo>
                    <a:pt x="67398" y="16281"/>
                  </a:lnTo>
                  <a:lnTo>
                    <a:pt x="67678" y="16332"/>
                  </a:lnTo>
                  <a:lnTo>
                    <a:pt x="68186" y="16535"/>
                  </a:lnTo>
                  <a:lnTo>
                    <a:pt x="68326" y="16776"/>
                  </a:lnTo>
                  <a:lnTo>
                    <a:pt x="68326" y="15697"/>
                  </a:lnTo>
                  <a:lnTo>
                    <a:pt x="68097" y="15595"/>
                  </a:lnTo>
                  <a:lnTo>
                    <a:pt x="64757" y="15595"/>
                  </a:lnTo>
                  <a:lnTo>
                    <a:pt x="64757" y="21704"/>
                  </a:lnTo>
                  <a:lnTo>
                    <a:pt x="68148" y="21704"/>
                  </a:lnTo>
                  <a:lnTo>
                    <a:pt x="68732" y="21463"/>
                  </a:lnTo>
                  <a:lnTo>
                    <a:pt x="69088" y="20993"/>
                  </a:lnTo>
                  <a:lnTo>
                    <a:pt x="69342" y="20675"/>
                  </a:lnTo>
                  <a:lnTo>
                    <a:pt x="69354" y="19138"/>
                  </a:lnTo>
                  <a:close/>
                </a:path>
                <a:path w="121920" h="70485">
                  <a:moveTo>
                    <a:pt x="75158" y="6070"/>
                  </a:moveTo>
                  <a:lnTo>
                    <a:pt x="75031" y="6019"/>
                  </a:lnTo>
                  <a:lnTo>
                    <a:pt x="74841" y="5410"/>
                  </a:lnTo>
                  <a:lnTo>
                    <a:pt x="74726" y="3746"/>
                  </a:lnTo>
                  <a:lnTo>
                    <a:pt x="74599" y="3594"/>
                  </a:lnTo>
                  <a:lnTo>
                    <a:pt x="74485" y="3429"/>
                  </a:lnTo>
                  <a:lnTo>
                    <a:pt x="74307" y="3302"/>
                  </a:lnTo>
                  <a:lnTo>
                    <a:pt x="74066" y="3200"/>
                  </a:lnTo>
                  <a:lnTo>
                    <a:pt x="74333" y="3060"/>
                  </a:lnTo>
                  <a:lnTo>
                    <a:pt x="74523" y="2895"/>
                  </a:lnTo>
                  <a:lnTo>
                    <a:pt x="74790" y="2514"/>
                  </a:lnTo>
                  <a:lnTo>
                    <a:pt x="74815" y="850"/>
                  </a:lnTo>
                  <a:lnTo>
                    <a:pt x="74637" y="558"/>
                  </a:lnTo>
                  <a:lnTo>
                    <a:pt x="74079" y="317"/>
                  </a:lnTo>
                  <a:lnTo>
                    <a:pt x="74079" y="1384"/>
                  </a:lnTo>
                  <a:lnTo>
                    <a:pt x="73964" y="2514"/>
                  </a:lnTo>
                  <a:lnTo>
                    <a:pt x="73520" y="2819"/>
                  </a:lnTo>
                  <a:lnTo>
                    <a:pt x="73215" y="2895"/>
                  </a:lnTo>
                  <a:lnTo>
                    <a:pt x="70904" y="2895"/>
                  </a:lnTo>
                  <a:lnTo>
                    <a:pt x="70904" y="812"/>
                  </a:lnTo>
                  <a:lnTo>
                    <a:pt x="73215" y="812"/>
                  </a:lnTo>
                  <a:lnTo>
                    <a:pt x="73444" y="850"/>
                  </a:lnTo>
                  <a:lnTo>
                    <a:pt x="73926" y="1092"/>
                  </a:lnTo>
                  <a:lnTo>
                    <a:pt x="74079" y="1384"/>
                  </a:lnTo>
                  <a:lnTo>
                    <a:pt x="74079" y="317"/>
                  </a:lnTo>
                  <a:lnTo>
                    <a:pt x="73761" y="165"/>
                  </a:lnTo>
                  <a:lnTo>
                    <a:pt x="73380" y="101"/>
                  </a:lnTo>
                  <a:lnTo>
                    <a:pt x="70078" y="101"/>
                  </a:lnTo>
                  <a:lnTo>
                    <a:pt x="70078" y="6210"/>
                  </a:lnTo>
                  <a:lnTo>
                    <a:pt x="70904" y="6210"/>
                  </a:lnTo>
                  <a:lnTo>
                    <a:pt x="70904" y="3594"/>
                  </a:lnTo>
                  <a:lnTo>
                    <a:pt x="73126" y="3594"/>
                  </a:lnTo>
                  <a:lnTo>
                    <a:pt x="73380" y="3632"/>
                  </a:lnTo>
                  <a:lnTo>
                    <a:pt x="73812" y="3835"/>
                  </a:lnTo>
                  <a:lnTo>
                    <a:pt x="73914" y="4000"/>
                  </a:lnTo>
                  <a:lnTo>
                    <a:pt x="74028" y="5410"/>
                  </a:lnTo>
                  <a:lnTo>
                    <a:pt x="74142" y="6210"/>
                  </a:lnTo>
                  <a:lnTo>
                    <a:pt x="75158" y="6210"/>
                  </a:lnTo>
                  <a:lnTo>
                    <a:pt x="75158" y="6070"/>
                  </a:lnTo>
                  <a:close/>
                </a:path>
                <a:path w="121920" h="70485">
                  <a:moveTo>
                    <a:pt x="80708" y="3644"/>
                  </a:moveTo>
                  <a:lnTo>
                    <a:pt x="80441" y="3352"/>
                  </a:lnTo>
                  <a:lnTo>
                    <a:pt x="80264" y="3175"/>
                  </a:lnTo>
                  <a:lnTo>
                    <a:pt x="80035" y="3035"/>
                  </a:lnTo>
                  <a:lnTo>
                    <a:pt x="79997" y="3949"/>
                  </a:lnTo>
                  <a:lnTo>
                    <a:pt x="79933" y="4876"/>
                  </a:lnTo>
                  <a:lnTo>
                    <a:pt x="79578" y="5359"/>
                  </a:lnTo>
                  <a:lnTo>
                    <a:pt x="79222" y="5499"/>
                  </a:lnTo>
                  <a:lnTo>
                    <a:pt x="76923" y="5499"/>
                  </a:lnTo>
                  <a:lnTo>
                    <a:pt x="76923" y="3352"/>
                  </a:lnTo>
                  <a:lnTo>
                    <a:pt x="78917" y="3352"/>
                  </a:lnTo>
                  <a:lnTo>
                    <a:pt x="79197" y="3390"/>
                  </a:lnTo>
                  <a:lnTo>
                    <a:pt x="79806" y="3644"/>
                  </a:lnTo>
                  <a:lnTo>
                    <a:pt x="79997" y="3949"/>
                  </a:lnTo>
                  <a:lnTo>
                    <a:pt x="79997" y="3022"/>
                  </a:lnTo>
                  <a:lnTo>
                    <a:pt x="79717" y="2921"/>
                  </a:lnTo>
                  <a:lnTo>
                    <a:pt x="79933" y="2806"/>
                  </a:lnTo>
                  <a:lnTo>
                    <a:pt x="80098" y="2679"/>
                  </a:lnTo>
                  <a:lnTo>
                    <a:pt x="80365" y="2387"/>
                  </a:lnTo>
                  <a:lnTo>
                    <a:pt x="80441" y="990"/>
                  </a:lnTo>
                  <a:lnTo>
                    <a:pt x="80302" y="787"/>
                  </a:lnTo>
                  <a:lnTo>
                    <a:pt x="79971" y="317"/>
                  </a:lnTo>
                  <a:lnTo>
                    <a:pt x="79692" y="203"/>
                  </a:lnTo>
                  <a:lnTo>
                    <a:pt x="79692" y="1282"/>
                  </a:lnTo>
                  <a:lnTo>
                    <a:pt x="79590" y="2311"/>
                  </a:lnTo>
                  <a:lnTo>
                    <a:pt x="79057" y="2628"/>
                  </a:lnTo>
                  <a:lnTo>
                    <a:pt x="78778" y="2679"/>
                  </a:lnTo>
                  <a:lnTo>
                    <a:pt x="76923" y="2679"/>
                  </a:lnTo>
                  <a:lnTo>
                    <a:pt x="76923" y="787"/>
                  </a:lnTo>
                  <a:lnTo>
                    <a:pt x="78765" y="787"/>
                  </a:lnTo>
                  <a:lnTo>
                    <a:pt x="79032" y="825"/>
                  </a:lnTo>
                  <a:lnTo>
                    <a:pt x="79540" y="1041"/>
                  </a:lnTo>
                  <a:lnTo>
                    <a:pt x="79692" y="1282"/>
                  </a:lnTo>
                  <a:lnTo>
                    <a:pt x="79692" y="203"/>
                  </a:lnTo>
                  <a:lnTo>
                    <a:pt x="79463" y="101"/>
                  </a:lnTo>
                  <a:lnTo>
                    <a:pt x="76111" y="101"/>
                  </a:lnTo>
                  <a:lnTo>
                    <a:pt x="76111" y="6210"/>
                  </a:lnTo>
                  <a:lnTo>
                    <a:pt x="79502" y="6210"/>
                  </a:lnTo>
                  <a:lnTo>
                    <a:pt x="80098" y="5969"/>
                  </a:lnTo>
                  <a:lnTo>
                    <a:pt x="80454" y="5499"/>
                  </a:lnTo>
                  <a:lnTo>
                    <a:pt x="80708" y="5168"/>
                  </a:lnTo>
                  <a:lnTo>
                    <a:pt x="80708" y="3644"/>
                  </a:lnTo>
                  <a:close/>
                </a:path>
                <a:path w="121920" h="70485">
                  <a:moveTo>
                    <a:pt x="82842" y="101"/>
                  </a:moveTo>
                  <a:lnTo>
                    <a:pt x="82003" y="101"/>
                  </a:lnTo>
                  <a:lnTo>
                    <a:pt x="82003" y="6210"/>
                  </a:lnTo>
                  <a:lnTo>
                    <a:pt x="82842" y="6210"/>
                  </a:lnTo>
                  <a:lnTo>
                    <a:pt x="82842" y="101"/>
                  </a:lnTo>
                  <a:close/>
                </a:path>
                <a:path w="121920" h="70485">
                  <a:moveTo>
                    <a:pt x="89039" y="101"/>
                  </a:moveTo>
                  <a:lnTo>
                    <a:pt x="88252" y="101"/>
                  </a:lnTo>
                  <a:lnTo>
                    <a:pt x="88252" y="5054"/>
                  </a:lnTo>
                  <a:lnTo>
                    <a:pt x="85166" y="101"/>
                  </a:lnTo>
                  <a:lnTo>
                    <a:pt x="84188" y="101"/>
                  </a:lnTo>
                  <a:lnTo>
                    <a:pt x="84188" y="6210"/>
                  </a:lnTo>
                  <a:lnTo>
                    <a:pt x="84975" y="6210"/>
                  </a:lnTo>
                  <a:lnTo>
                    <a:pt x="84975" y="1257"/>
                  </a:lnTo>
                  <a:lnTo>
                    <a:pt x="88112" y="6210"/>
                  </a:lnTo>
                  <a:lnTo>
                    <a:pt x="89039" y="6210"/>
                  </a:lnTo>
                  <a:lnTo>
                    <a:pt x="89039" y="101"/>
                  </a:lnTo>
                  <a:close/>
                </a:path>
                <a:path w="121920" h="70485">
                  <a:moveTo>
                    <a:pt x="95275" y="6210"/>
                  </a:moveTo>
                  <a:lnTo>
                    <a:pt x="94615" y="4381"/>
                  </a:lnTo>
                  <a:lnTo>
                    <a:pt x="94361" y="3708"/>
                  </a:lnTo>
                  <a:lnTo>
                    <a:pt x="93484" y="1295"/>
                  </a:lnTo>
                  <a:lnTo>
                    <a:pt x="93484" y="3708"/>
                  </a:lnTo>
                  <a:lnTo>
                    <a:pt x="91567" y="3708"/>
                  </a:lnTo>
                  <a:lnTo>
                    <a:pt x="92557" y="1003"/>
                  </a:lnTo>
                  <a:lnTo>
                    <a:pt x="93484" y="3708"/>
                  </a:lnTo>
                  <a:lnTo>
                    <a:pt x="93484" y="1295"/>
                  </a:lnTo>
                  <a:lnTo>
                    <a:pt x="93383" y="1003"/>
                  </a:lnTo>
                  <a:lnTo>
                    <a:pt x="93052" y="101"/>
                  </a:lnTo>
                  <a:lnTo>
                    <a:pt x="92113" y="101"/>
                  </a:lnTo>
                  <a:lnTo>
                    <a:pt x="89814" y="6210"/>
                  </a:lnTo>
                  <a:lnTo>
                    <a:pt x="90665" y="6210"/>
                  </a:lnTo>
                  <a:lnTo>
                    <a:pt x="91325" y="4381"/>
                  </a:lnTo>
                  <a:lnTo>
                    <a:pt x="93751" y="4381"/>
                  </a:lnTo>
                  <a:lnTo>
                    <a:pt x="94361" y="6210"/>
                  </a:lnTo>
                  <a:lnTo>
                    <a:pt x="95275" y="6210"/>
                  </a:lnTo>
                  <a:close/>
                </a:path>
                <a:path w="121920" h="70485">
                  <a:moveTo>
                    <a:pt x="101206" y="6070"/>
                  </a:moveTo>
                  <a:lnTo>
                    <a:pt x="101079" y="6019"/>
                  </a:lnTo>
                  <a:lnTo>
                    <a:pt x="100888" y="5410"/>
                  </a:lnTo>
                  <a:lnTo>
                    <a:pt x="100774" y="3746"/>
                  </a:lnTo>
                  <a:lnTo>
                    <a:pt x="100647" y="3594"/>
                  </a:lnTo>
                  <a:lnTo>
                    <a:pt x="100533" y="3429"/>
                  </a:lnTo>
                  <a:lnTo>
                    <a:pt x="100355" y="3302"/>
                  </a:lnTo>
                  <a:lnTo>
                    <a:pt x="100114" y="3200"/>
                  </a:lnTo>
                  <a:lnTo>
                    <a:pt x="100380" y="3060"/>
                  </a:lnTo>
                  <a:lnTo>
                    <a:pt x="100571" y="2895"/>
                  </a:lnTo>
                  <a:lnTo>
                    <a:pt x="100838" y="2514"/>
                  </a:lnTo>
                  <a:lnTo>
                    <a:pt x="100863" y="850"/>
                  </a:lnTo>
                  <a:lnTo>
                    <a:pt x="100685" y="558"/>
                  </a:lnTo>
                  <a:lnTo>
                    <a:pt x="100126" y="317"/>
                  </a:lnTo>
                  <a:lnTo>
                    <a:pt x="100126" y="1384"/>
                  </a:lnTo>
                  <a:lnTo>
                    <a:pt x="100025" y="2514"/>
                  </a:lnTo>
                  <a:lnTo>
                    <a:pt x="99568" y="2819"/>
                  </a:lnTo>
                  <a:lnTo>
                    <a:pt x="99263" y="2895"/>
                  </a:lnTo>
                  <a:lnTo>
                    <a:pt x="96951" y="2895"/>
                  </a:lnTo>
                  <a:lnTo>
                    <a:pt x="96951" y="812"/>
                  </a:lnTo>
                  <a:lnTo>
                    <a:pt x="99263" y="812"/>
                  </a:lnTo>
                  <a:lnTo>
                    <a:pt x="99491" y="850"/>
                  </a:lnTo>
                  <a:lnTo>
                    <a:pt x="99974" y="1092"/>
                  </a:lnTo>
                  <a:lnTo>
                    <a:pt x="100126" y="1384"/>
                  </a:lnTo>
                  <a:lnTo>
                    <a:pt x="100126" y="317"/>
                  </a:lnTo>
                  <a:lnTo>
                    <a:pt x="99809" y="165"/>
                  </a:lnTo>
                  <a:lnTo>
                    <a:pt x="99428" y="101"/>
                  </a:lnTo>
                  <a:lnTo>
                    <a:pt x="96126" y="101"/>
                  </a:lnTo>
                  <a:lnTo>
                    <a:pt x="96126" y="6210"/>
                  </a:lnTo>
                  <a:lnTo>
                    <a:pt x="96951" y="6210"/>
                  </a:lnTo>
                  <a:lnTo>
                    <a:pt x="96951" y="3594"/>
                  </a:lnTo>
                  <a:lnTo>
                    <a:pt x="99187" y="3594"/>
                  </a:lnTo>
                  <a:lnTo>
                    <a:pt x="99428" y="3632"/>
                  </a:lnTo>
                  <a:lnTo>
                    <a:pt x="99860" y="3835"/>
                  </a:lnTo>
                  <a:lnTo>
                    <a:pt x="99961" y="4000"/>
                  </a:lnTo>
                  <a:lnTo>
                    <a:pt x="100088" y="5410"/>
                  </a:lnTo>
                  <a:lnTo>
                    <a:pt x="100190" y="6210"/>
                  </a:lnTo>
                  <a:lnTo>
                    <a:pt x="101206" y="6210"/>
                  </a:lnTo>
                  <a:lnTo>
                    <a:pt x="101206" y="6070"/>
                  </a:lnTo>
                  <a:close/>
                </a:path>
                <a:path w="121920" h="70485">
                  <a:moveTo>
                    <a:pt x="107162" y="101"/>
                  </a:moveTo>
                  <a:lnTo>
                    <a:pt x="106184" y="101"/>
                  </a:lnTo>
                  <a:lnTo>
                    <a:pt x="104432" y="3035"/>
                  </a:lnTo>
                  <a:lnTo>
                    <a:pt x="102679" y="101"/>
                  </a:lnTo>
                  <a:lnTo>
                    <a:pt x="101714" y="101"/>
                  </a:lnTo>
                  <a:lnTo>
                    <a:pt x="104013" y="3746"/>
                  </a:lnTo>
                  <a:lnTo>
                    <a:pt x="104013" y="6210"/>
                  </a:lnTo>
                  <a:lnTo>
                    <a:pt x="104851" y="6210"/>
                  </a:lnTo>
                  <a:lnTo>
                    <a:pt x="104851" y="3746"/>
                  </a:lnTo>
                  <a:lnTo>
                    <a:pt x="107162" y="101"/>
                  </a:lnTo>
                  <a:close/>
                </a:path>
                <a:path w="121920" h="70485">
                  <a:moveTo>
                    <a:pt x="109753" y="7950"/>
                  </a:moveTo>
                  <a:lnTo>
                    <a:pt x="109347" y="7175"/>
                  </a:lnTo>
                  <a:lnTo>
                    <a:pt x="109067" y="6591"/>
                  </a:lnTo>
                  <a:lnTo>
                    <a:pt x="108712" y="5511"/>
                  </a:lnTo>
                  <a:lnTo>
                    <a:pt x="108597" y="4775"/>
                  </a:lnTo>
                  <a:lnTo>
                    <a:pt x="108597" y="3175"/>
                  </a:lnTo>
                  <a:lnTo>
                    <a:pt x="108699" y="2476"/>
                  </a:lnTo>
                  <a:lnTo>
                    <a:pt x="109029" y="1460"/>
                  </a:lnTo>
                  <a:lnTo>
                    <a:pt x="109308" y="850"/>
                  </a:lnTo>
                  <a:lnTo>
                    <a:pt x="109740" y="0"/>
                  </a:lnTo>
                  <a:lnTo>
                    <a:pt x="109220" y="0"/>
                  </a:lnTo>
                  <a:lnTo>
                    <a:pt x="108699" y="812"/>
                  </a:lnTo>
                  <a:lnTo>
                    <a:pt x="108356" y="1422"/>
                  </a:lnTo>
                  <a:lnTo>
                    <a:pt x="107937" y="2463"/>
                  </a:lnTo>
                  <a:lnTo>
                    <a:pt x="107810" y="3200"/>
                  </a:lnTo>
                  <a:lnTo>
                    <a:pt x="107823" y="4470"/>
                  </a:lnTo>
                  <a:lnTo>
                    <a:pt x="109245" y="7950"/>
                  </a:lnTo>
                  <a:lnTo>
                    <a:pt x="109753" y="7950"/>
                  </a:lnTo>
                  <a:close/>
                </a:path>
                <a:path w="121920" h="70485">
                  <a:moveTo>
                    <a:pt x="113080" y="279"/>
                  </a:moveTo>
                  <a:lnTo>
                    <a:pt x="112483" y="279"/>
                  </a:lnTo>
                  <a:lnTo>
                    <a:pt x="112382" y="736"/>
                  </a:lnTo>
                  <a:lnTo>
                    <a:pt x="112217" y="1028"/>
                  </a:lnTo>
                  <a:lnTo>
                    <a:pt x="111798" y="1282"/>
                  </a:lnTo>
                  <a:lnTo>
                    <a:pt x="111417" y="1358"/>
                  </a:lnTo>
                  <a:lnTo>
                    <a:pt x="110871" y="1422"/>
                  </a:lnTo>
                  <a:lnTo>
                    <a:pt x="110871" y="1993"/>
                  </a:lnTo>
                  <a:lnTo>
                    <a:pt x="112268" y="1993"/>
                  </a:lnTo>
                  <a:lnTo>
                    <a:pt x="112268" y="6210"/>
                  </a:lnTo>
                  <a:lnTo>
                    <a:pt x="113080" y="6210"/>
                  </a:lnTo>
                  <a:lnTo>
                    <a:pt x="113080" y="279"/>
                  </a:lnTo>
                  <a:close/>
                </a:path>
                <a:path w="121920" h="70485">
                  <a:moveTo>
                    <a:pt x="119253" y="4102"/>
                  </a:moveTo>
                  <a:lnTo>
                    <a:pt x="118376" y="4102"/>
                  </a:lnTo>
                  <a:lnTo>
                    <a:pt x="118376" y="1397"/>
                  </a:lnTo>
                  <a:lnTo>
                    <a:pt x="118376" y="241"/>
                  </a:lnTo>
                  <a:lnTo>
                    <a:pt x="117741" y="241"/>
                  </a:lnTo>
                  <a:lnTo>
                    <a:pt x="117614" y="419"/>
                  </a:lnTo>
                  <a:lnTo>
                    <a:pt x="117614" y="1397"/>
                  </a:lnTo>
                  <a:lnTo>
                    <a:pt x="117614" y="4102"/>
                  </a:lnTo>
                  <a:lnTo>
                    <a:pt x="115709" y="4102"/>
                  </a:lnTo>
                  <a:lnTo>
                    <a:pt x="117614" y="1397"/>
                  </a:lnTo>
                  <a:lnTo>
                    <a:pt x="117614" y="419"/>
                  </a:lnTo>
                  <a:lnTo>
                    <a:pt x="115023" y="4025"/>
                  </a:lnTo>
                  <a:lnTo>
                    <a:pt x="115023" y="4749"/>
                  </a:lnTo>
                  <a:lnTo>
                    <a:pt x="117627" y="4749"/>
                  </a:lnTo>
                  <a:lnTo>
                    <a:pt x="117627" y="6210"/>
                  </a:lnTo>
                  <a:lnTo>
                    <a:pt x="118376" y="6210"/>
                  </a:lnTo>
                  <a:lnTo>
                    <a:pt x="118376" y="4749"/>
                  </a:lnTo>
                  <a:lnTo>
                    <a:pt x="119253" y="4749"/>
                  </a:lnTo>
                  <a:lnTo>
                    <a:pt x="119253" y="4102"/>
                  </a:lnTo>
                  <a:close/>
                </a:path>
                <a:path w="121920" h="70485">
                  <a:moveTo>
                    <a:pt x="121767" y="3606"/>
                  </a:moveTo>
                  <a:lnTo>
                    <a:pt x="120319" y="0"/>
                  </a:lnTo>
                  <a:lnTo>
                    <a:pt x="119824" y="0"/>
                  </a:lnTo>
                  <a:lnTo>
                    <a:pt x="120230" y="774"/>
                  </a:lnTo>
                  <a:lnTo>
                    <a:pt x="120510" y="1358"/>
                  </a:lnTo>
                  <a:lnTo>
                    <a:pt x="120865" y="2438"/>
                  </a:lnTo>
                  <a:lnTo>
                    <a:pt x="120980" y="3175"/>
                  </a:lnTo>
                  <a:lnTo>
                    <a:pt x="120980" y="4775"/>
                  </a:lnTo>
                  <a:lnTo>
                    <a:pt x="120878" y="5473"/>
                  </a:lnTo>
                  <a:lnTo>
                    <a:pt x="120561" y="6464"/>
                  </a:lnTo>
                  <a:lnTo>
                    <a:pt x="120281" y="7086"/>
                  </a:lnTo>
                  <a:lnTo>
                    <a:pt x="119837" y="7950"/>
                  </a:lnTo>
                  <a:lnTo>
                    <a:pt x="120357" y="7950"/>
                  </a:lnTo>
                  <a:lnTo>
                    <a:pt x="120865" y="7150"/>
                  </a:lnTo>
                  <a:lnTo>
                    <a:pt x="121208" y="6540"/>
                  </a:lnTo>
                  <a:lnTo>
                    <a:pt x="121640" y="5473"/>
                  </a:lnTo>
                  <a:lnTo>
                    <a:pt x="121767" y="4749"/>
                  </a:lnTo>
                  <a:lnTo>
                    <a:pt x="121767" y="3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5829833" y="2540812"/>
              <a:ext cx="147955" cy="24130"/>
            </a:xfrm>
            <a:custGeom>
              <a:avLst/>
              <a:gdLst/>
              <a:ahLst/>
              <a:cxnLst/>
              <a:rect l="l" t="t" r="r" b="b"/>
              <a:pathLst>
                <a:path w="147954" h="24130">
                  <a:moveTo>
                    <a:pt x="1460" y="17284"/>
                  </a:moveTo>
                  <a:lnTo>
                    <a:pt x="711" y="17284"/>
                  </a:lnTo>
                  <a:lnTo>
                    <a:pt x="685" y="22707"/>
                  </a:lnTo>
                  <a:lnTo>
                    <a:pt x="546" y="22809"/>
                  </a:lnTo>
                  <a:lnTo>
                    <a:pt x="0" y="22847"/>
                  </a:lnTo>
                  <a:lnTo>
                    <a:pt x="0" y="23495"/>
                  </a:lnTo>
                  <a:lnTo>
                    <a:pt x="800" y="23520"/>
                  </a:lnTo>
                  <a:lnTo>
                    <a:pt x="1130" y="23380"/>
                  </a:lnTo>
                  <a:lnTo>
                    <a:pt x="1409" y="22948"/>
                  </a:lnTo>
                  <a:lnTo>
                    <a:pt x="1460" y="17284"/>
                  </a:lnTo>
                  <a:close/>
                </a:path>
                <a:path w="147954" h="24130">
                  <a:moveTo>
                    <a:pt x="1460" y="15608"/>
                  </a:moveTo>
                  <a:lnTo>
                    <a:pt x="711" y="15608"/>
                  </a:lnTo>
                  <a:lnTo>
                    <a:pt x="711" y="16471"/>
                  </a:lnTo>
                  <a:lnTo>
                    <a:pt x="1460" y="16471"/>
                  </a:lnTo>
                  <a:lnTo>
                    <a:pt x="1460" y="15608"/>
                  </a:lnTo>
                  <a:close/>
                </a:path>
                <a:path w="147954" h="24130">
                  <a:moveTo>
                    <a:pt x="6464" y="18656"/>
                  </a:moveTo>
                  <a:lnTo>
                    <a:pt x="6261" y="18084"/>
                  </a:lnTo>
                  <a:lnTo>
                    <a:pt x="5943" y="17780"/>
                  </a:lnTo>
                  <a:lnTo>
                    <a:pt x="5600" y="17462"/>
                  </a:lnTo>
                  <a:lnTo>
                    <a:pt x="5600" y="18656"/>
                  </a:lnTo>
                  <a:lnTo>
                    <a:pt x="5511" y="20434"/>
                  </a:lnTo>
                  <a:lnTo>
                    <a:pt x="5219" y="21043"/>
                  </a:lnTo>
                  <a:lnTo>
                    <a:pt x="4876" y="21234"/>
                  </a:lnTo>
                  <a:lnTo>
                    <a:pt x="3924" y="21234"/>
                  </a:lnTo>
                  <a:lnTo>
                    <a:pt x="3594" y="21069"/>
                  </a:lnTo>
                  <a:lnTo>
                    <a:pt x="3175" y="20434"/>
                  </a:lnTo>
                  <a:lnTo>
                    <a:pt x="3187" y="18656"/>
                  </a:lnTo>
                  <a:lnTo>
                    <a:pt x="3594" y="17957"/>
                  </a:lnTo>
                  <a:lnTo>
                    <a:pt x="3924" y="17780"/>
                  </a:lnTo>
                  <a:lnTo>
                    <a:pt x="4902" y="17780"/>
                  </a:lnTo>
                  <a:lnTo>
                    <a:pt x="5207" y="17957"/>
                  </a:lnTo>
                  <a:lnTo>
                    <a:pt x="5308" y="18084"/>
                  </a:lnTo>
                  <a:lnTo>
                    <a:pt x="5600" y="18656"/>
                  </a:lnTo>
                  <a:lnTo>
                    <a:pt x="5600" y="17462"/>
                  </a:lnTo>
                  <a:lnTo>
                    <a:pt x="5461" y="17322"/>
                  </a:lnTo>
                  <a:lnTo>
                    <a:pt x="4978" y="17132"/>
                  </a:lnTo>
                  <a:lnTo>
                    <a:pt x="3771" y="17132"/>
                  </a:lnTo>
                  <a:lnTo>
                    <a:pt x="3251" y="17348"/>
                  </a:lnTo>
                  <a:lnTo>
                    <a:pt x="2501" y="18237"/>
                  </a:lnTo>
                  <a:lnTo>
                    <a:pt x="2362" y="18656"/>
                  </a:lnTo>
                  <a:lnTo>
                    <a:pt x="2489" y="20840"/>
                  </a:lnTo>
                  <a:lnTo>
                    <a:pt x="3213" y="21678"/>
                  </a:lnTo>
                  <a:lnTo>
                    <a:pt x="3695" y="21882"/>
                  </a:lnTo>
                  <a:lnTo>
                    <a:pt x="5041" y="21882"/>
                  </a:lnTo>
                  <a:lnTo>
                    <a:pt x="5588" y="21640"/>
                  </a:lnTo>
                  <a:lnTo>
                    <a:pt x="5892" y="21234"/>
                  </a:lnTo>
                  <a:lnTo>
                    <a:pt x="6286" y="20701"/>
                  </a:lnTo>
                  <a:lnTo>
                    <a:pt x="6362" y="20434"/>
                  </a:lnTo>
                  <a:lnTo>
                    <a:pt x="6464" y="18656"/>
                  </a:lnTo>
                  <a:close/>
                </a:path>
                <a:path w="147954" h="24130">
                  <a:moveTo>
                    <a:pt x="11150" y="18440"/>
                  </a:moveTo>
                  <a:lnTo>
                    <a:pt x="11049" y="18097"/>
                  </a:lnTo>
                  <a:lnTo>
                    <a:pt x="10782" y="17818"/>
                  </a:lnTo>
                  <a:lnTo>
                    <a:pt x="10363" y="17360"/>
                  </a:lnTo>
                  <a:lnTo>
                    <a:pt x="10363" y="18656"/>
                  </a:lnTo>
                  <a:lnTo>
                    <a:pt x="10350" y="20396"/>
                  </a:lnTo>
                  <a:lnTo>
                    <a:pt x="9944" y="21031"/>
                  </a:lnTo>
                  <a:lnTo>
                    <a:pt x="9639" y="21196"/>
                  </a:lnTo>
                  <a:lnTo>
                    <a:pt x="8699" y="21196"/>
                  </a:lnTo>
                  <a:lnTo>
                    <a:pt x="8331" y="20955"/>
                  </a:lnTo>
                  <a:lnTo>
                    <a:pt x="8102" y="20396"/>
                  </a:lnTo>
                  <a:lnTo>
                    <a:pt x="8039" y="18656"/>
                  </a:lnTo>
                  <a:lnTo>
                    <a:pt x="8102" y="18440"/>
                  </a:lnTo>
                  <a:lnTo>
                    <a:pt x="8623" y="17932"/>
                  </a:lnTo>
                  <a:lnTo>
                    <a:pt x="8915" y="17818"/>
                  </a:lnTo>
                  <a:lnTo>
                    <a:pt x="9652" y="17818"/>
                  </a:lnTo>
                  <a:lnTo>
                    <a:pt x="9944" y="17970"/>
                  </a:lnTo>
                  <a:lnTo>
                    <a:pt x="10261" y="18440"/>
                  </a:lnTo>
                  <a:lnTo>
                    <a:pt x="10363" y="18656"/>
                  </a:lnTo>
                  <a:lnTo>
                    <a:pt x="10363" y="17360"/>
                  </a:lnTo>
                  <a:lnTo>
                    <a:pt x="9906" y="17145"/>
                  </a:lnTo>
                  <a:lnTo>
                    <a:pt x="9080" y="17145"/>
                  </a:lnTo>
                  <a:lnTo>
                    <a:pt x="8839" y="17195"/>
                  </a:lnTo>
                  <a:lnTo>
                    <a:pt x="8382" y="17424"/>
                  </a:lnTo>
                  <a:lnTo>
                    <a:pt x="8178" y="17589"/>
                  </a:lnTo>
                  <a:lnTo>
                    <a:pt x="8013" y="17792"/>
                  </a:lnTo>
                  <a:lnTo>
                    <a:pt x="8013" y="15582"/>
                  </a:lnTo>
                  <a:lnTo>
                    <a:pt x="7289" y="15582"/>
                  </a:lnTo>
                  <a:lnTo>
                    <a:pt x="7289" y="21717"/>
                  </a:lnTo>
                  <a:lnTo>
                    <a:pt x="7975" y="21717"/>
                  </a:lnTo>
                  <a:lnTo>
                    <a:pt x="7975" y="21145"/>
                  </a:lnTo>
                  <a:lnTo>
                    <a:pt x="8140" y="21361"/>
                  </a:lnTo>
                  <a:lnTo>
                    <a:pt x="8293" y="21513"/>
                  </a:lnTo>
                  <a:lnTo>
                    <a:pt x="8661" y="21780"/>
                  </a:lnTo>
                  <a:lnTo>
                    <a:pt x="8940" y="21856"/>
                  </a:lnTo>
                  <a:lnTo>
                    <a:pt x="9893" y="21856"/>
                  </a:lnTo>
                  <a:lnTo>
                    <a:pt x="10363" y="21628"/>
                  </a:lnTo>
                  <a:lnTo>
                    <a:pt x="10668" y="21196"/>
                  </a:lnTo>
                  <a:lnTo>
                    <a:pt x="11023" y="20713"/>
                  </a:lnTo>
                  <a:lnTo>
                    <a:pt x="11150" y="18440"/>
                  </a:lnTo>
                  <a:close/>
                </a:path>
                <a:path w="147954" h="24130">
                  <a:moveTo>
                    <a:pt x="16281" y="22364"/>
                  </a:moveTo>
                  <a:lnTo>
                    <a:pt x="11544" y="22364"/>
                  </a:lnTo>
                  <a:lnTo>
                    <a:pt x="11544" y="22783"/>
                  </a:lnTo>
                  <a:lnTo>
                    <a:pt x="16281" y="22783"/>
                  </a:lnTo>
                  <a:lnTo>
                    <a:pt x="16281" y="22364"/>
                  </a:lnTo>
                  <a:close/>
                </a:path>
                <a:path w="147954" h="24130">
                  <a:moveTo>
                    <a:pt x="18453" y="17259"/>
                  </a:moveTo>
                  <a:lnTo>
                    <a:pt x="17741" y="17259"/>
                  </a:lnTo>
                  <a:lnTo>
                    <a:pt x="17741" y="16014"/>
                  </a:lnTo>
                  <a:lnTo>
                    <a:pt x="16979" y="16014"/>
                  </a:lnTo>
                  <a:lnTo>
                    <a:pt x="16979" y="17259"/>
                  </a:lnTo>
                  <a:lnTo>
                    <a:pt x="16370" y="17259"/>
                  </a:lnTo>
                  <a:lnTo>
                    <a:pt x="16370" y="17868"/>
                  </a:lnTo>
                  <a:lnTo>
                    <a:pt x="16979" y="17868"/>
                  </a:lnTo>
                  <a:lnTo>
                    <a:pt x="16979" y="21107"/>
                  </a:lnTo>
                  <a:lnTo>
                    <a:pt x="17043" y="21336"/>
                  </a:lnTo>
                  <a:lnTo>
                    <a:pt x="17284" y="21691"/>
                  </a:lnTo>
                  <a:lnTo>
                    <a:pt x="17526" y="21780"/>
                  </a:lnTo>
                  <a:lnTo>
                    <a:pt x="17983" y="21780"/>
                  </a:lnTo>
                  <a:lnTo>
                    <a:pt x="18364" y="21742"/>
                  </a:lnTo>
                  <a:lnTo>
                    <a:pt x="18453" y="21120"/>
                  </a:lnTo>
                  <a:lnTo>
                    <a:pt x="18046" y="21145"/>
                  </a:lnTo>
                  <a:lnTo>
                    <a:pt x="17792" y="21043"/>
                  </a:lnTo>
                  <a:lnTo>
                    <a:pt x="17741" y="17868"/>
                  </a:lnTo>
                  <a:lnTo>
                    <a:pt x="18453" y="17868"/>
                  </a:lnTo>
                  <a:lnTo>
                    <a:pt x="18453" y="17259"/>
                  </a:lnTo>
                  <a:close/>
                </a:path>
                <a:path w="147954" h="24130">
                  <a:moveTo>
                    <a:pt x="23050" y="18656"/>
                  </a:moveTo>
                  <a:lnTo>
                    <a:pt x="22847" y="18084"/>
                  </a:lnTo>
                  <a:lnTo>
                    <a:pt x="22529" y="17780"/>
                  </a:lnTo>
                  <a:lnTo>
                    <a:pt x="22186" y="17449"/>
                  </a:lnTo>
                  <a:lnTo>
                    <a:pt x="22186" y="18656"/>
                  </a:lnTo>
                  <a:lnTo>
                    <a:pt x="22098" y="20434"/>
                  </a:lnTo>
                  <a:lnTo>
                    <a:pt x="21805" y="21043"/>
                  </a:lnTo>
                  <a:lnTo>
                    <a:pt x="21463" y="21234"/>
                  </a:lnTo>
                  <a:lnTo>
                    <a:pt x="20510" y="21234"/>
                  </a:lnTo>
                  <a:lnTo>
                    <a:pt x="20180" y="21069"/>
                  </a:lnTo>
                  <a:lnTo>
                    <a:pt x="19773" y="20434"/>
                  </a:lnTo>
                  <a:lnTo>
                    <a:pt x="19773" y="18656"/>
                  </a:lnTo>
                  <a:lnTo>
                    <a:pt x="22186" y="18656"/>
                  </a:lnTo>
                  <a:lnTo>
                    <a:pt x="22186" y="17449"/>
                  </a:lnTo>
                  <a:lnTo>
                    <a:pt x="22059" y="17322"/>
                  </a:lnTo>
                  <a:lnTo>
                    <a:pt x="21564" y="17132"/>
                  </a:lnTo>
                  <a:lnTo>
                    <a:pt x="20358" y="17132"/>
                  </a:lnTo>
                  <a:lnTo>
                    <a:pt x="19850" y="17348"/>
                  </a:lnTo>
                  <a:lnTo>
                    <a:pt x="19088" y="18237"/>
                  </a:lnTo>
                  <a:lnTo>
                    <a:pt x="18948" y="18656"/>
                  </a:lnTo>
                  <a:lnTo>
                    <a:pt x="19075" y="20840"/>
                  </a:lnTo>
                  <a:lnTo>
                    <a:pt x="19799" y="21678"/>
                  </a:lnTo>
                  <a:lnTo>
                    <a:pt x="20281" y="21882"/>
                  </a:lnTo>
                  <a:lnTo>
                    <a:pt x="21628" y="21882"/>
                  </a:lnTo>
                  <a:lnTo>
                    <a:pt x="22174" y="21640"/>
                  </a:lnTo>
                  <a:lnTo>
                    <a:pt x="22479" y="21234"/>
                  </a:lnTo>
                  <a:lnTo>
                    <a:pt x="22872" y="20701"/>
                  </a:lnTo>
                  <a:lnTo>
                    <a:pt x="22948" y="20434"/>
                  </a:lnTo>
                  <a:lnTo>
                    <a:pt x="23050" y="18656"/>
                  </a:lnTo>
                  <a:close/>
                </a:path>
                <a:path w="147954" h="24130">
                  <a:moveTo>
                    <a:pt x="27622" y="21717"/>
                  </a:moveTo>
                  <a:lnTo>
                    <a:pt x="25806" y="18923"/>
                  </a:lnTo>
                  <a:lnTo>
                    <a:pt x="27520" y="17259"/>
                  </a:lnTo>
                  <a:lnTo>
                    <a:pt x="26568" y="17259"/>
                  </a:lnTo>
                  <a:lnTo>
                    <a:pt x="24638" y="19151"/>
                  </a:lnTo>
                  <a:lnTo>
                    <a:pt x="24638" y="15608"/>
                  </a:lnTo>
                  <a:lnTo>
                    <a:pt x="23926" y="15608"/>
                  </a:lnTo>
                  <a:lnTo>
                    <a:pt x="23926" y="21717"/>
                  </a:lnTo>
                  <a:lnTo>
                    <a:pt x="24638" y="21717"/>
                  </a:lnTo>
                  <a:lnTo>
                    <a:pt x="24638" y="20040"/>
                  </a:lnTo>
                  <a:lnTo>
                    <a:pt x="25273" y="19469"/>
                  </a:lnTo>
                  <a:lnTo>
                    <a:pt x="26657" y="21717"/>
                  </a:lnTo>
                  <a:lnTo>
                    <a:pt x="27622" y="21717"/>
                  </a:lnTo>
                  <a:close/>
                </a:path>
                <a:path w="147954" h="24130">
                  <a:moveTo>
                    <a:pt x="27622" y="6223"/>
                  </a:moveTo>
                  <a:lnTo>
                    <a:pt x="25806" y="3429"/>
                  </a:lnTo>
                  <a:lnTo>
                    <a:pt x="27520" y="1765"/>
                  </a:lnTo>
                  <a:lnTo>
                    <a:pt x="26568" y="1765"/>
                  </a:lnTo>
                  <a:lnTo>
                    <a:pt x="24638" y="3657"/>
                  </a:lnTo>
                  <a:lnTo>
                    <a:pt x="24638" y="101"/>
                  </a:lnTo>
                  <a:lnTo>
                    <a:pt x="23926" y="101"/>
                  </a:lnTo>
                  <a:lnTo>
                    <a:pt x="23926" y="6223"/>
                  </a:lnTo>
                  <a:lnTo>
                    <a:pt x="24638" y="6223"/>
                  </a:lnTo>
                  <a:lnTo>
                    <a:pt x="24638" y="4546"/>
                  </a:lnTo>
                  <a:lnTo>
                    <a:pt x="25273" y="3975"/>
                  </a:lnTo>
                  <a:lnTo>
                    <a:pt x="26657" y="6223"/>
                  </a:lnTo>
                  <a:lnTo>
                    <a:pt x="27622" y="6223"/>
                  </a:lnTo>
                  <a:close/>
                </a:path>
                <a:path w="147954" h="24130">
                  <a:moveTo>
                    <a:pt x="32016" y="19126"/>
                  </a:moveTo>
                  <a:lnTo>
                    <a:pt x="31927" y="18554"/>
                  </a:lnTo>
                  <a:lnTo>
                    <a:pt x="31800" y="18186"/>
                  </a:lnTo>
                  <a:lnTo>
                    <a:pt x="31559" y="17818"/>
                  </a:lnTo>
                  <a:lnTo>
                    <a:pt x="31280" y="17526"/>
                  </a:lnTo>
                  <a:lnTo>
                    <a:pt x="31254" y="19126"/>
                  </a:lnTo>
                  <a:lnTo>
                    <a:pt x="28765" y="19126"/>
                  </a:lnTo>
                  <a:lnTo>
                    <a:pt x="28790" y="18808"/>
                  </a:lnTo>
                  <a:lnTo>
                    <a:pt x="28905" y="18427"/>
                  </a:lnTo>
                  <a:lnTo>
                    <a:pt x="29375" y="17932"/>
                  </a:lnTo>
                  <a:lnTo>
                    <a:pt x="29667" y="17818"/>
                  </a:lnTo>
                  <a:lnTo>
                    <a:pt x="30492" y="17818"/>
                  </a:lnTo>
                  <a:lnTo>
                    <a:pt x="30835" y="17995"/>
                  </a:lnTo>
                  <a:lnTo>
                    <a:pt x="31089" y="18440"/>
                  </a:lnTo>
                  <a:lnTo>
                    <a:pt x="31203" y="18745"/>
                  </a:lnTo>
                  <a:lnTo>
                    <a:pt x="31254" y="19126"/>
                  </a:lnTo>
                  <a:lnTo>
                    <a:pt x="31254" y="17526"/>
                  </a:lnTo>
                  <a:lnTo>
                    <a:pt x="30683" y="17233"/>
                  </a:lnTo>
                  <a:lnTo>
                    <a:pt x="30378" y="17157"/>
                  </a:lnTo>
                  <a:lnTo>
                    <a:pt x="29425" y="17157"/>
                  </a:lnTo>
                  <a:lnTo>
                    <a:pt x="28917" y="17386"/>
                  </a:lnTo>
                  <a:lnTo>
                    <a:pt x="28143" y="18275"/>
                  </a:lnTo>
                  <a:lnTo>
                    <a:pt x="28054" y="18554"/>
                  </a:lnTo>
                  <a:lnTo>
                    <a:pt x="28143" y="20866"/>
                  </a:lnTo>
                  <a:lnTo>
                    <a:pt x="28917" y="21678"/>
                  </a:lnTo>
                  <a:lnTo>
                    <a:pt x="29387" y="21882"/>
                  </a:lnTo>
                  <a:lnTo>
                    <a:pt x="30162" y="21882"/>
                  </a:lnTo>
                  <a:lnTo>
                    <a:pt x="31953" y="20320"/>
                  </a:lnTo>
                  <a:lnTo>
                    <a:pt x="31216" y="20320"/>
                  </a:lnTo>
                  <a:lnTo>
                    <a:pt x="31153" y="20535"/>
                  </a:lnTo>
                  <a:lnTo>
                    <a:pt x="31076" y="20688"/>
                  </a:lnTo>
                  <a:lnTo>
                    <a:pt x="30708" y="21094"/>
                  </a:lnTo>
                  <a:lnTo>
                    <a:pt x="30391" y="21221"/>
                  </a:lnTo>
                  <a:lnTo>
                    <a:pt x="29578" y="21221"/>
                  </a:lnTo>
                  <a:lnTo>
                    <a:pt x="29298" y="21094"/>
                  </a:lnTo>
                  <a:lnTo>
                    <a:pt x="28867" y="20535"/>
                  </a:lnTo>
                  <a:lnTo>
                    <a:pt x="28752" y="19723"/>
                  </a:lnTo>
                  <a:lnTo>
                    <a:pt x="32016" y="19723"/>
                  </a:lnTo>
                  <a:lnTo>
                    <a:pt x="32016" y="19126"/>
                  </a:lnTo>
                  <a:close/>
                </a:path>
                <a:path w="147954" h="24130">
                  <a:moveTo>
                    <a:pt x="32016" y="3632"/>
                  </a:moveTo>
                  <a:lnTo>
                    <a:pt x="31280" y="2032"/>
                  </a:lnTo>
                  <a:lnTo>
                    <a:pt x="31254" y="3632"/>
                  </a:lnTo>
                  <a:lnTo>
                    <a:pt x="28765" y="3632"/>
                  </a:lnTo>
                  <a:lnTo>
                    <a:pt x="28790" y="3314"/>
                  </a:lnTo>
                  <a:lnTo>
                    <a:pt x="28905" y="2933"/>
                  </a:lnTo>
                  <a:lnTo>
                    <a:pt x="29375" y="2438"/>
                  </a:lnTo>
                  <a:lnTo>
                    <a:pt x="29667" y="2311"/>
                  </a:lnTo>
                  <a:lnTo>
                    <a:pt x="30492" y="2311"/>
                  </a:lnTo>
                  <a:lnTo>
                    <a:pt x="30835" y="2501"/>
                  </a:lnTo>
                  <a:lnTo>
                    <a:pt x="31089" y="2946"/>
                  </a:lnTo>
                  <a:lnTo>
                    <a:pt x="31203" y="3251"/>
                  </a:lnTo>
                  <a:lnTo>
                    <a:pt x="31254" y="3632"/>
                  </a:lnTo>
                  <a:lnTo>
                    <a:pt x="31254" y="2032"/>
                  </a:lnTo>
                  <a:lnTo>
                    <a:pt x="30683" y="1739"/>
                  </a:lnTo>
                  <a:lnTo>
                    <a:pt x="30378" y="1663"/>
                  </a:lnTo>
                  <a:lnTo>
                    <a:pt x="29425" y="1663"/>
                  </a:lnTo>
                  <a:lnTo>
                    <a:pt x="28917" y="1879"/>
                  </a:lnTo>
                  <a:lnTo>
                    <a:pt x="28143" y="2781"/>
                  </a:lnTo>
                  <a:lnTo>
                    <a:pt x="28054" y="3048"/>
                  </a:lnTo>
                  <a:lnTo>
                    <a:pt x="28143" y="5372"/>
                  </a:lnTo>
                  <a:lnTo>
                    <a:pt x="28917" y="6172"/>
                  </a:lnTo>
                  <a:lnTo>
                    <a:pt x="29387" y="6375"/>
                  </a:lnTo>
                  <a:lnTo>
                    <a:pt x="30162" y="6375"/>
                  </a:lnTo>
                  <a:lnTo>
                    <a:pt x="31953" y="4826"/>
                  </a:lnTo>
                  <a:lnTo>
                    <a:pt x="31216" y="4826"/>
                  </a:lnTo>
                  <a:lnTo>
                    <a:pt x="31153" y="5041"/>
                  </a:lnTo>
                  <a:lnTo>
                    <a:pt x="31076" y="5194"/>
                  </a:lnTo>
                  <a:lnTo>
                    <a:pt x="30708" y="5600"/>
                  </a:lnTo>
                  <a:lnTo>
                    <a:pt x="30391" y="5727"/>
                  </a:lnTo>
                  <a:lnTo>
                    <a:pt x="29578" y="5727"/>
                  </a:lnTo>
                  <a:lnTo>
                    <a:pt x="29298" y="5600"/>
                  </a:lnTo>
                  <a:lnTo>
                    <a:pt x="28867" y="5041"/>
                  </a:lnTo>
                  <a:lnTo>
                    <a:pt x="28752" y="4229"/>
                  </a:lnTo>
                  <a:lnTo>
                    <a:pt x="32016" y="4229"/>
                  </a:lnTo>
                  <a:lnTo>
                    <a:pt x="32016" y="3632"/>
                  </a:lnTo>
                  <a:close/>
                </a:path>
                <a:path w="147954" h="24130">
                  <a:moveTo>
                    <a:pt x="36576" y="18402"/>
                  </a:moveTo>
                  <a:lnTo>
                    <a:pt x="36512" y="18059"/>
                  </a:lnTo>
                  <a:lnTo>
                    <a:pt x="36169" y="17386"/>
                  </a:lnTo>
                  <a:lnTo>
                    <a:pt x="35737" y="17157"/>
                  </a:lnTo>
                  <a:lnTo>
                    <a:pt x="34823" y="17157"/>
                  </a:lnTo>
                  <a:lnTo>
                    <a:pt x="34556" y="17221"/>
                  </a:lnTo>
                  <a:lnTo>
                    <a:pt x="34086" y="17449"/>
                  </a:lnTo>
                  <a:lnTo>
                    <a:pt x="33858" y="17627"/>
                  </a:lnTo>
                  <a:lnTo>
                    <a:pt x="33655" y="17894"/>
                  </a:lnTo>
                  <a:lnTo>
                    <a:pt x="33655" y="17259"/>
                  </a:lnTo>
                  <a:lnTo>
                    <a:pt x="32943" y="17259"/>
                  </a:lnTo>
                  <a:lnTo>
                    <a:pt x="32943" y="21717"/>
                  </a:lnTo>
                  <a:lnTo>
                    <a:pt x="33693" y="21717"/>
                  </a:lnTo>
                  <a:lnTo>
                    <a:pt x="33693" y="19088"/>
                  </a:lnTo>
                  <a:lnTo>
                    <a:pt x="33705" y="18859"/>
                  </a:lnTo>
                  <a:lnTo>
                    <a:pt x="34785" y="17830"/>
                  </a:lnTo>
                  <a:lnTo>
                    <a:pt x="35318" y="17830"/>
                  </a:lnTo>
                  <a:lnTo>
                    <a:pt x="35560" y="17970"/>
                  </a:lnTo>
                  <a:lnTo>
                    <a:pt x="35775" y="18415"/>
                  </a:lnTo>
                  <a:lnTo>
                    <a:pt x="35814" y="18630"/>
                  </a:lnTo>
                  <a:lnTo>
                    <a:pt x="35814" y="21717"/>
                  </a:lnTo>
                  <a:lnTo>
                    <a:pt x="36576" y="21717"/>
                  </a:lnTo>
                  <a:lnTo>
                    <a:pt x="36576" y="18402"/>
                  </a:lnTo>
                  <a:close/>
                </a:path>
                <a:path w="147954" h="24130">
                  <a:moveTo>
                    <a:pt x="36576" y="2908"/>
                  </a:moveTo>
                  <a:lnTo>
                    <a:pt x="36512" y="2565"/>
                  </a:lnTo>
                  <a:lnTo>
                    <a:pt x="36169" y="1879"/>
                  </a:lnTo>
                  <a:lnTo>
                    <a:pt x="35737" y="1663"/>
                  </a:lnTo>
                  <a:lnTo>
                    <a:pt x="34823" y="1663"/>
                  </a:lnTo>
                  <a:lnTo>
                    <a:pt x="34556" y="1714"/>
                  </a:lnTo>
                  <a:lnTo>
                    <a:pt x="34086" y="1943"/>
                  </a:lnTo>
                  <a:lnTo>
                    <a:pt x="33858" y="2133"/>
                  </a:lnTo>
                  <a:lnTo>
                    <a:pt x="33655" y="2400"/>
                  </a:lnTo>
                  <a:lnTo>
                    <a:pt x="33655" y="1765"/>
                  </a:lnTo>
                  <a:lnTo>
                    <a:pt x="32943" y="1765"/>
                  </a:lnTo>
                  <a:lnTo>
                    <a:pt x="32943" y="6223"/>
                  </a:lnTo>
                  <a:lnTo>
                    <a:pt x="33693" y="6223"/>
                  </a:lnTo>
                  <a:lnTo>
                    <a:pt x="33693" y="3594"/>
                  </a:lnTo>
                  <a:lnTo>
                    <a:pt x="33705" y="3365"/>
                  </a:lnTo>
                  <a:lnTo>
                    <a:pt x="34785" y="2336"/>
                  </a:lnTo>
                  <a:lnTo>
                    <a:pt x="35318" y="2336"/>
                  </a:lnTo>
                  <a:lnTo>
                    <a:pt x="35560" y="2476"/>
                  </a:lnTo>
                  <a:lnTo>
                    <a:pt x="35775" y="2921"/>
                  </a:lnTo>
                  <a:lnTo>
                    <a:pt x="35814" y="3136"/>
                  </a:lnTo>
                  <a:lnTo>
                    <a:pt x="35814" y="6223"/>
                  </a:lnTo>
                  <a:lnTo>
                    <a:pt x="36576" y="6223"/>
                  </a:lnTo>
                  <a:lnTo>
                    <a:pt x="36576" y="2908"/>
                  </a:lnTo>
                  <a:close/>
                </a:path>
                <a:path w="147954" h="24130">
                  <a:moveTo>
                    <a:pt x="41871" y="22364"/>
                  </a:moveTo>
                  <a:lnTo>
                    <a:pt x="37134" y="22364"/>
                  </a:lnTo>
                  <a:lnTo>
                    <a:pt x="37134" y="22783"/>
                  </a:lnTo>
                  <a:lnTo>
                    <a:pt x="41871" y="22783"/>
                  </a:lnTo>
                  <a:lnTo>
                    <a:pt x="41871" y="22364"/>
                  </a:lnTo>
                  <a:close/>
                </a:path>
                <a:path w="147954" h="24130">
                  <a:moveTo>
                    <a:pt x="44043" y="17259"/>
                  </a:moveTo>
                  <a:lnTo>
                    <a:pt x="43332" y="17259"/>
                  </a:lnTo>
                  <a:lnTo>
                    <a:pt x="43332" y="16014"/>
                  </a:lnTo>
                  <a:lnTo>
                    <a:pt x="42570" y="16014"/>
                  </a:lnTo>
                  <a:lnTo>
                    <a:pt x="42570" y="17259"/>
                  </a:lnTo>
                  <a:lnTo>
                    <a:pt x="41973" y="17259"/>
                  </a:lnTo>
                  <a:lnTo>
                    <a:pt x="41973" y="17868"/>
                  </a:lnTo>
                  <a:lnTo>
                    <a:pt x="42570" y="17868"/>
                  </a:lnTo>
                  <a:lnTo>
                    <a:pt x="42570" y="21107"/>
                  </a:lnTo>
                  <a:lnTo>
                    <a:pt x="42633" y="21336"/>
                  </a:lnTo>
                  <a:lnTo>
                    <a:pt x="42875" y="21691"/>
                  </a:lnTo>
                  <a:lnTo>
                    <a:pt x="43116" y="21780"/>
                  </a:lnTo>
                  <a:lnTo>
                    <a:pt x="43573" y="21780"/>
                  </a:lnTo>
                  <a:lnTo>
                    <a:pt x="43954" y="21742"/>
                  </a:lnTo>
                  <a:lnTo>
                    <a:pt x="44043" y="21120"/>
                  </a:lnTo>
                  <a:lnTo>
                    <a:pt x="43649" y="21145"/>
                  </a:lnTo>
                  <a:lnTo>
                    <a:pt x="43383" y="21043"/>
                  </a:lnTo>
                  <a:lnTo>
                    <a:pt x="43332" y="17868"/>
                  </a:lnTo>
                  <a:lnTo>
                    <a:pt x="44043" y="17868"/>
                  </a:lnTo>
                  <a:lnTo>
                    <a:pt x="44043" y="17259"/>
                  </a:lnTo>
                  <a:close/>
                </a:path>
                <a:path w="147954" h="24130">
                  <a:moveTo>
                    <a:pt x="45046" y="101"/>
                  </a:moveTo>
                  <a:lnTo>
                    <a:pt x="44119" y="101"/>
                  </a:lnTo>
                  <a:lnTo>
                    <a:pt x="42392" y="5308"/>
                  </a:lnTo>
                  <a:lnTo>
                    <a:pt x="40627" y="101"/>
                  </a:lnTo>
                  <a:lnTo>
                    <a:pt x="39712" y="101"/>
                  </a:lnTo>
                  <a:lnTo>
                    <a:pt x="41948" y="6223"/>
                  </a:lnTo>
                  <a:lnTo>
                    <a:pt x="42824" y="6223"/>
                  </a:lnTo>
                  <a:lnTo>
                    <a:pt x="45046" y="101"/>
                  </a:lnTo>
                  <a:close/>
                </a:path>
                <a:path w="147954" h="24130">
                  <a:moveTo>
                    <a:pt x="45554" y="17284"/>
                  </a:moveTo>
                  <a:lnTo>
                    <a:pt x="44792" y="17284"/>
                  </a:lnTo>
                  <a:lnTo>
                    <a:pt x="44792" y="21717"/>
                  </a:lnTo>
                  <a:lnTo>
                    <a:pt x="45554" y="21717"/>
                  </a:lnTo>
                  <a:lnTo>
                    <a:pt x="45554" y="17284"/>
                  </a:lnTo>
                  <a:close/>
                </a:path>
                <a:path w="147954" h="24130">
                  <a:moveTo>
                    <a:pt x="45554" y="15608"/>
                  </a:moveTo>
                  <a:lnTo>
                    <a:pt x="44792" y="15608"/>
                  </a:lnTo>
                  <a:lnTo>
                    <a:pt x="44792" y="16446"/>
                  </a:lnTo>
                  <a:lnTo>
                    <a:pt x="45554" y="16446"/>
                  </a:lnTo>
                  <a:lnTo>
                    <a:pt x="45554" y="15608"/>
                  </a:lnTo>
                  <a:close/>
                </a:path>
                <a:path w="147954" h="24130">
                  <a:moveTo>
                    <a:pt x="50761" y="6223"/>
                  </a:moveTo>
                  <a:lnTo>
                    <a:pt x="50101" y="4381"/>
                  </a:lnTo>
                  <a:lnTo>
                    <a:pt x="49860" y="3721"/>
                  </a:lnTo>
                  <a:lnTo>
                    <a:pt x="48971" y="1270"/>
                  </a:lnTo>
                  <a:lnTo>
                    <a:pt x="48971" y="3721"/>
                  </a:lnTo>
                  <a:lnTo>
                    <a:pt x="47053" y="3721"/>
                  </a:lnTo>
                  <a:lnTo>
                    <a:pt x="48044" y="1016"/>
                  </a:lnTo>
                  <a:lnTo>
                    <a:pt x="48971" y="3721"/>
                  </a:lnTo>
                  <a:lnTo>
                    <a:pt x="48971" y="1270"/>
                  </a:lnTo>
                  <a:lnTo>
                    <a:pt x="48882" y="1016"/>
                  </a:lnTo>
                  <a:lnTo>
                    <a:pt x="48552" y="101"/>
                  </a:lnTo>
                  <a:lnTo>
                    <a:pt x="47612" y="101"/>
                  </a:lnTo>
                  <a:lnTo>
                    <a:pt x="45300" y="6223"/>
                  </a:lnTo>
                  <a:lnTo>
                    <a:pt x="46151" y="6223"/>
                  </a:lnTo>
                  <a:lnTo>
                    <a:pt x="46812" y="4381"/>
                  </a:lnTo>
                  <a:lnTo>
                    <a:pt x="49237" y="4381"/>
                  </a:lnTo>
                  <a:lnTo>
                    <a:pt x="49860" y="6223"/>
                  </a:lnTo>
                  <a:lnTo>
                    <a:pt x="50761" y="6223"/>
                  </a:lnTo>
                  <a:close/>
                </a:path>
                <a:path w="147954" h="24130">
                  <a:moveTo>
                    <a:pt x="52679" y="18351"/>
                  </a:moveTo>
                  <a:lnTo>
                    <a:pt x="52616" y="18046"/>
                  </a:lnTo>
                  <a:lnTo>
                    <a:pt x="52285" y="17373"/>
                  </a:lnTo>
                  <a:lnTo>
                    <a:pt x="51879" y="17157"/>
                  </a:lnTo>
                  <a:lnTo>
                    <a:pt x="51003" y="17157"/>
                  </a:lnTo>
                  <a:lnTo>
                    <a:pt x="50749" y="17221"/>
                  </a:lnTo>
                  <a:lnTo>
                    <a:pt x="50292" y="17449"/>
                  </a:lnTo>
                  <a:lnTo>
                    <a:pt x="50101" y="17627"/>
                  </a:lnTo>
                  <a:lnTo>
                    <a:pt x="49936" y="17856"/>
                  </a:lnTo>
                  <a:lnTo>
                    <a:pt x="49834" y="17665"/>
                  </a:lnTo>
                  <a:lnTo>
                    <a:pt x="49720" y="17526"/>
                  </a:lnTo>
                  <a:lnTo>
                    <a:pt x="49390" y="17246"/>
                  </a:lnTo>
                  <a:lnTo>
                    <a:pt x="49098" y="17157"/>
                  </a:lnTo>
                  <a:lnTo>
                    <a:pt x="48437" y="17157"/>
                  </a:lnTo>
                  <a:lnTo>
                    <a:pt x="48145" y="17246"/>
                  </a:lnTo>
                  <a:lnTo>
                    <a:pt x="47764" y="17513"/>
                  </a:lnTo>
                  <a:lnTo>
                    <a:pt x="47599" y="17678"/>
                  </a:lnTo>
                  <a:lnTo>
                    <a:pt x="47421" y="17894"/>
                  </a:lnTo>
                  <a:lnTo>
                    <a:pt x="47421" y="17259"/>
                  </a:lnTo>
                  <a:lnTo>
                    <a:pt x="46685" y="17259"/>
                  </a:lnTo>
                  <a:lnTo>
                    <a:pt x="46685" y="21717"/>
                  </a:lnTo>
                  <a:lnTo>
                    <a:pt x="47434" y="21717"/>
                  </a:lnTo>
                  <a:lnTo>
                    <a:pt x="47434" y="18783"/>
                  </a:lnTo>
                  <a:lnTo>
                    <a:pt x="47548" y="18376"/>
                  </a:lnTo>
                  <a:lnTo>
                    <a:pt x="48006" y="17945"/>
                  </a:lnTo>
                  <a:lnTo>
                    <a:pt x="48272" y="17830"/>
                  </a:lnTo>
                  <a:lnTo>
                    <a:pt x="48856" y="17830"/>
                  </a:lnTo>
                  <a:lnTo>
                    <a:pt x="49072" y="17932"/>
                  </a:lnTo>
                  <a:lnTo>
                    <a:pt x="49263" y="18288"/>
                  </a:lnTo>
                  <a:lnTo>
                    <a:pt x="49288" y="18503"/>
                  </a:lnTo>
                  <a:lnTo>
                    <a:pt x="49288" y="21717"/>
                  </a:lnTo>
                  <a:lnTo>
                    <a:pt x="50050" y="21717"/>
                  </a:lnTo>
                  <a:lnTo>
                    <a:pt x="50050" y="18656"/>
                  </a:lnTo>
                  <a:lnTo>
                    <a:pt x="50165" y="18338"/>
                  </a:lnTo>
                  <a:lnTo>
                    <a:pt x="50584" y="17945"/>
                  </a:lnTo>
                  <a:lnTo>
                    <a:pt x="50838" y="17843"/>
                  </a:lnTo>
                  <a:lnTo>
                    <a:pt x="51346" y="17843"/>
                  </a:lnTo>
                  <a:lnTo>
                    <a:pt x="51536" y="17894"/>
                  </a:lnTo>
                  <a:lnTo>
                    <a:pt x="51828" y="18122"/>
                  </a:lnTo>
                  <a:lnTo>
                    <a:pt x="51904" y="18326"/>
                  </a:lnTo>
                  <a:lnTo>
                    <a:pt x="51904" y="21717"/>
                  </a:lnTo>
                  <a:lnTo>
                    <a:pt x="52679" y="21717"/>
                  </a:lnTo>
                  <a:lnTo>
                    <a:pt x="52679" y="18351"/>
                  </a:lnTo>
                  <a:close/>
                </a:path>
                <a:path w="147954" h="24130">
                  <a:moveTo>
                    <a:pt x="56692" y="6083"/>
                  </a:moveTo>
                  <a:lnTo>
                    <a:pt x="56565" y="6032"/>
                  </a:lnTo>
                  <a:lnTo>
                    <a:pt x="56375" y="5422"/>
                  </a:lnTo>
                  <a:lnTo>
                    <a:pt x="56261" y="3759"/>
                  </a:lnTo>
                  <a:lnTo>
                    <a:pt x="56146" y="3594"/>
                  </a:lnTo>
                  <a:lnTo>
                    <a:pt x="56019" y="3441"/>
                  </a:lnTo>
                  <a:lnTo>
                    <a:pt x="55841" y="3314"/>
                  </a:lnTo>
                  <a:lnTo>
                    <a:pt x="55600" y="3213"/>
                  </a:lnTo>
                  <a:lnTo>
                    <a:pt x="55867" y="3073"/>
                  </a:lnTo>
                  <a:lnTo>
                    <a:pt x="56070" y="2908"/>
                  </a:lnTo>
                  <a:lnTo>
                    <a:pt x="56324" y="2514"/>
                  </a:lnTo>
                  <a:lnTo>
                    <a:pt x="56349" y="863"/>
                  </a:lnTo>
                  <a:lnTo>
                    <a:pt x="56172" y="571"/>
                  </a:lnTo>
                  <a:lnTo>
                    <a:pt x="55626" y="330"/>
                  </a:lnTo>
                  <a:lnTo>
                    <a:pt x="55626" y="1397"/>
                  </a:lnTo>
                  <a:lnTo>
                    <a:pt x="55511" y="2514"/>
                  </a:lnTo>
                  <a:lnTo>
                    <a:pt x="55054" y="2832"/>
                  </a:lnTo>
                  <a:lnTo>
                    <a:pt x="54749" y="2908"/>
                  </a:lnTo>
                  <a:lnTo>
                    <a:pt x="52438" y="2908"/>
                  </a:lnTo>
                  <a:lnTo>
                    <a:pt x="52438" y="812"/>
                  </a:lnTo>
                  <a:lnTo>
                    <a:pt x="54749" y="812"/>
                  </a:lnTo>
                  <a:lnTo>
                    <a:pt x="54978" y="863"/>
                  </a:lnTo>
                  <a:lnTo>
                    <a:pt x="55460" y="1104"/>
                  </a:lnTo>
                  <a:lnTo>
                    <a:pt x="55626" y="1397"/>
                  </a:lnTo>
                  <a:lnTo>
                    <a:pt x="55626" y="330"/>
                  </a:lnTo>
                  <a:lnTo>
                    <a:pt x="55295" y="177"/>
                  </a:lnTo>
                  <a:lnTo>
                    <a:pt x="54914" y="101"/>
                  </a:lnTo>
                  <a:lnTo>
                    <a:pt x="51612" y="101"/>
                  </a:lnTo>
                  <a:lnTo>
                    <a:pt x="51612" y="6223"/>
                  </a:lnTo>
                  <a:lnTo>
                    <a:pt x="52438" y="6223"/>
                  </a:lnTo>
                  <a:lnTo>
                    <a:pt x="52438" y="3594"/>
                  </a:lnTo>
                  <a:lnTo>
                    <a:pt x="54673" y="3594"/>
                  </a:lnTo>
                  <a:lnTo>
                    <a:pt x="54914" y="3632"/>
                  </a:lnTo>
                  <a:lnTo>
                    <a:pt x="55359" y="3848"/>
                  </a:lnTo>
                  <a:lnTo>
                    <a:pt x="55448" y="4013"/>
                  </a:lnTo>
                  <a:lnTo>
                    <a:pt x="55575" y="5422"/>
                  </a:lnTo>
                  <a:lnTo>
                    <a:pt x="55676" y="6223"/>
                  </a:lnTo>
                  <a:lnTo>
                    <a:pt x="56692" y="6223"/>
                  </a:lnTo>
                  <a:lnTo>
                    <a:pt x="56692" y="6083"/>
                  </a:lnTo>
                  <a:close/>
                </a:path>
                <a:path w="147954" h="24130">
                  <a:moveTo>
                    <a:pt x="57607" y="19723"/>
                  </a:moveTo>
                  <a:lnTo>
                    <a:pt x="57594" y="19126"/>
                  </a:lnTo>
                  <a:lnTo>
                    <a:pt x="57505" y="18554"/>
                  </a:lnTo>
                  <a:lnTo>
                    <a:pt x="57391" y="18186"/>
                  </a:lnTo>
                  <a:lnTo>
                    <a:pt x="57137" y="17818"/>
                  </a:lnTo>
                  <a:lnTo>
                    <a:pt x="56857" y="17526"/>
                  </a:lnTo>
                  <a:lnTo>
                    <a:pt x="56832" y="19126"/>
                  </a:lnTo>
                  <a:lnTo>
                    <a:pt x="54356" y="19126"/>
                  </a:lnTo>
                  <a:lnTo>
                    <a:pt x="54368" y="18808"/>
                  </a:lnTo>
                  <a:lnTo>
                    <a:pt x="54495" y="18427"/>
                  </a:lnTo>
                  <a:lnTo>
                    <a:pt x="54965" y="17932"/>
                  </a:lnTo>
                  <a:lnTo>
                    <a:pt x="55245" y="17818"/>
                  </a:lnTo>
                  <a:lnTo>
                    <a:pt x="56070" y="17818"/>
                  </a:lnTo>
                  <a:lnTo>
                    <a:pt x="56413" y="17995"/>
                  </a:lnTo>
                  <a:lnTo>
                    <a:pt x="56667" y="18440"/>
                  </a:lnTo>
                  <a:lnTo>
                    <a:pt x="56781" y="18745"/>
                  </a:lnTo>
                  <a:lnTo>
                    <a:pt x="56832" y="19126"/>
                  </a:lnTo>
                  <a:lnTo>
                    <a:pt x="56832" y="17526"/>
                  </a:lnTo>
                  <a:lnTo>
                    <a:pt x="56261" y="17233"/>
                  </a:lnTo>
                  <a:lnTo>
                    <a:pt x="55956" y="17157"/>
                  </a:lnTo>
                  <a:lnTo>
                    <a:pt x="55016" y="17157"/>
                  </a:lnTo>
                  <a:lnTo>
                    <a:pt x="54508" y="17386"/>
                  </a:lnTo>
                  <a:lnTo>
                    <a:pt x="53733" y="18275"/>
                  </a:lnTo>
                  <a:lnTo>
                    <a:pt x="53632" y="18554"/>
                  </a:lnTo>
                  <a:lnTo>
                    <a:pt x="53721" y="20866"/>
                  </a:lnTo>
                  <a:lnTo>
                    <a:pt x="54495" y="21678"/>
                  </a:lnTo>
                  <a:lnTo>
                    <a:pt x="54965" y="21882"/>
                  </a:lnTo>
                  <a:lnTo>
                    <a:pt x="55753" y="21882"/>
                  </a:lnTo>
                  <a:lnTo>
                    <a:pt x="57543" y="20320"/>
                  </a:lnTo>
                  <a:lnTo>
                    <a:pt x="56807" y="20320"/>
                  </a:lnTo>
                  <a:lnTo>
                    <a:pt x="56730" y="20535"/>
                  </a:lnTo>
                  <a:lnTo>
                    <a:pt x="56654" y="20688"/>
                  </a:lnTo>
                  <a:lnTo>
                    <a:pt x="56286" y="21094"/>
                  </a:lnTo>
                  <a:lnTo>
                    <a:pt x="55981" y="21221"/>
                  </a:lnTo>
                  <a:lnTo>
                    <a:pt x="55168" y="21221"/>
                  </a:lnTo>
                  <a:lnTo>
                    <a:pt x="54876" y="21094"/>
                  </a:lnTo>
                  <a:lnTo>
                    <a:pt x="54457" y="20535"/>
                  </a:lnTo>
                  <a:lnTo>
                    <a:pt x="54343" y="19723"/>
                  </a:lnTo>
                  <a:lnTo>
                    <a:pt x="57607" y="19723"/>
                  </a:lnTo>
                  <a:close/>
                </a:path>
                <a:path w="147954" h="24130">
                  <a:moveTo>
                    <a:pt x="61925" y="20015"/>
                  </a:moveTo>
                  <a:lnTo>
                    <a:pt x="61785" y="19710"/>
                  </a:lnTo>
                  <a:lnTo>
                    <a:pt x="61302" y="19392"/>
                  </a:lnTo>
                  <a:lnTo>
                    <a:pt x="60947" y="19278"/>
                  </a:lnTo>
                  <a:lnTo>
                    <a:pt x="59702" y="18973"/>
                  </a:lnTo>
                  <a:lnTo>
                    <a:pt x="59537" y="18910"/>
                  </a:lnTo>
                  <a:lnTo>
                    <a:pt x="59232" y="18732"/>
                  </a:lnTo>
                  <a:lnTo>
                    <a:pt x="59131" y="18567"/>
                  </a:lnTo>
                  <a:lnTo>
                    <a:pt x="59131" y="18199"/>
                  </a:lnTo>
                  <a:lnTo>
                    <a:pt x="59207" y="18059"/>
                  </a:lnTo>
                  <a:lnTo>
                    <a:pt x="59499" y="17830"/>
                  </a:lnTo>
                  <a:lnTo>
                    <a:pt x="59715" y="17780"/>
                  </a:lnTo>
                  <a:lnTo>
                    <a:pt x="60413" y="17780"/>
                  </a:lnTo>
                  <a:lnTo>
                    <a:pt x="60718" y="17881"/>
                  </a:lnTo>
                  <a:lnTo>
                    <a:pt x="60883" y="18084"/>
                  </a:lnTo>
                  <a:lnTo>
                    <a:pt x="60998" y="18224"/>
                  </a:lnTo>
                  <a:lnTo>
                    <a:pt x="61048" y="18364"/>
                  </a:lnTo>
                  <a:lnTo>
                    <a:pt x="61074" y="18542"/>
                  </a:lnTo>
                  <a:lnTo>
                    <a:pt x="61772" y="18542"/>
                  </a:lnTo>
                  <a:lnTo>
                    <a:pt x="61785" y="18249"/>
                  </a:lnTo>
                  <a:lnTo>
                    <a:pt x="61696" y="17983"/>
                  </a:lnTo>
                  <a:lnTo>
                    <a:pt x="61214" y="17335"/>
                  </a:lnTo>
                  <a:lnTo>
                    <a:pt x="60731" y="17145"/>
                  </a:lnTo>
                  <a:lnTo>
                    <a:pt x="59537" y="17145"/>
                  </a:lnTo>
                  <a:lnTo>
                    <a:pt x="59131" y="17272"/>
                  </a:lnTo>
                  <a:lnTo>
                    <a:pt x="58521" y="17792"/>
                  </a:lnTo>
                  <a:lnTo>
                    <a:pt x="58369" y="18135"/>
                  </a:lnTo>
                  <a:lnTo>
                    <a:pt x="58369" y="18910"/>
                  </a:lnTo>
                  <a:lnTo>
                    <a:pt x="58534" y="19202"/>
                  </a:lnTo>
                  <a:lnTo>
                    <a:pt x="59029" y="19519"/>
                  </a:lnTo>
                  <a:lnTo>
                    <a:pt x="59321" y="19621"/>
                  </a:lnTo>
                  <a:lnTo>
                    <a:pt x="60617" y="19939"/>
                  </a:lnTo>
                  <a:lnTo>
                    <a:pt x="60820" y="20015"/>
                  </a:lnTo>
                  <a:lnTo>
                    <a:pt x="61099" y="20180"/>
                  </a:lnTo>
                  <a:lnTo>
                    <a:pt x="61188" y="20320"/>
                  </a:lnTo>
                  <a:lnTo>
                    <a:pt x="61188" y="20764"/>
                  </a:lnTo>
                  <a:lnTo>
                    <a:pt x="61074" y="20955"/>
                  </a:lnTo>
                  <a:lnTo>
                    <a:pt x="60655" y="21196"/>
                  </a:lnTo>
                  <a:lnTo>
                    <a:pt x="60413" y="21247"/>
                  </a:lnTo>
                  <a:lnTo>
                    <a:pt x="59677" y="21247"/>
                  </a:lnTo>
                  <a:lnTo>
                    <a:pt x="59347" y="21132"/>
                  </a:lnTo>
                  <a:lnTo>
                    <a:pt x="59055" y="20764"/>
                  </a:lnTo>
                  <a:lnTo>
                    <a:pt x="58991" y="20574"/>
                  </a:lnTo>
                  <a:lnTo>
                    <a:pt x="58966" y="20320"/>
                  </a:lnTo>
                  <a:lnTo>
                    <a:pt x="58242" y="20320"/>
                  </a:lnTo>
                  <a:lnTo>
                    <a:pt x="58267" y="20764"/>
                  </a:lnTo>
                  <a:lnTo>
                    <a:pt x="58420" y="21132"/>
                  </a:lnTo>
                  <a:lnTo>
                    <a:pt x="58966" y="21742"/>
                  </a:lnTo>
                  <a:lnTo>
                    <a:pt x="59436" y="21882"/>
                  </a:lnTo>
                  <a:lnTo>
                    <a:pt x="60718" y="21882"/>
                  </a:lnTo>
                  <a:lnTo>
                    <a:pt x="61175" y="21742"/>
                  </a:lnTo>
                  <a:lnTo>
                    <a:pt x="61772" y="21170"/>
                  </a:lnTo>
                  <a:lnTo>
                    <a:pt x="61925" y="20828"/>
                  </a:lnTo>
                  <a:lnTo>
                    <a:pt x="61925" y="20015"/>
                  </a:lnTo>
                  <a:close/>
                </a:path>
                <a:path w="147954" h="24130">
                  <a:moveTo>
                    <a:pt x="62255" y="3644"/>
                  </a:moveTo>
                  <a:lnTo>
                    <a:pt x="61988" y="3352"/>
                  </a:lnTo>
                  <a:lnTo>
                    <a:pt x="61798" y="3175"/>
                  </a:lnTo>
                  <a:lnTo>
                    <a:pt x="61569" y="3048"/>
                  </a:lnTo>
                  <a:lnTo>
                    <a:pt x="61544" y="3949"/>
                  </a:lnTo>
                  <a:lnTo>
                    <a:pt x="61468" y="4889"/>
                  </a:lnTo>
                  <a:lnTo>
                    <a:pt x="61125" y="5359"/>
                  </a:lnTo>
                  <a:lnTo>
                    <a:pt x="60756" y="5511"/>
                  </a:lnTo>
                  <a:lnTo>
                    <a:pt x="58470" y="5511"/>
                  </a:lnTo>
                  <a:lnTo>
                    <a:pt x="58470" y="3352"/>
                  </a:lnTo>
                  <a:lnTo>
                    <a:pt x="60452" y="3352"/>
                  </a:lnTo>
                  <a:lnTo>
                    <a:pt x="60731" y="3403"/>
                  </a:lnTo>
                  <a:lnTo>
                    <a:pt x="61341" y="3644"/>
                  </a:lnTo>
                  <a:lnTo>
                    <a:pt x="61544" y="3949"/>
                  </a:lnTo>
                  <a:lnTo>
                    <a:pt x="61544" y="3048"/>
                  </a:lnTo>
                  <a:lnTo>
                    <a:pt x="61252" y="2921"/>
                  </a:lnTo>
                  <a:lnTo>
                    <a:pt x="61468" y="2819"/>
                  </a:lnTo>
                  <a:lnTo>
                    <a:pt x="61645" y="2692"/>
                  </a:lnTo>
                  <a:lnTo>
                    <a:pt x="61899" y="2387"/>
                  </a:lnTo>
                  <a:lnTo>
                    <a:pt x="61988" y="1003"/>
                  </a:lnTo>
                  <a:lnTo>
                    <a:pt x="61836" y="800"/>
                  </a:lnTo>
                  <a:lnTo>
                    <a:pt x="61506" y="317"/>
                  </a:lnTo>
                  <a:lnTo>
                    <a:pt x="61226" y="203"/>
                  </a:lnTo>
                  <a:lnTo>
                    <a:pt x="61226" y="1295"/>
                  </a:lnTo>
                  <a:lnTo>
                    <a:pt x="61125" y="2324"/>
                  </a:lnTo>
                  <a:lnTo>
                    <a:pt x="60591" y="2641"/>
                  </a:lnTo>
                  <a:lnTo>
                    <a:pt x="60312" y="2692"/>
                  </a:lnTo>
                  <a:lnTo>
                    <a:pt x="58470" y="2692"/>
                  </a:lnTo>
                  <a:lnTo>
                    <a:pt x="58470" y="800"/>
                  </a:lnTo>
                  <a:lnTo>
                    <a:pt x="60299" y="800"/>
                  </a:lnTo>
                  <a:lnTo>
                    <a:pt x="60579" y="838"/>
                  </a:lnTo>
                  <a:lnTo>
                    <a:pt x="61087" y="1054"/>
                  </a:lnTo>
                  <a:lnTo>
                    <a:pt x="61226" y="1295"/>
                  </a:lnTo>
                  <a:lnTo>
                    <a:pt x="61226" y="203"/>
                  </a:lnTo>
                  <a:lnTo>
                    <a:pt x="60998" y="101"/>
                  </a:lnTo>
                  <a:lnTo>
                    <a:pt x="57658" y="101"/>
                  </a:lnTo>
                  <a:lnTo>
                    <a:pt x="57658" y="6223"/>
                  </a:lnTo>
                  <a:lnTo>
                    <a:pt x="61048" y="6223"/>
                  </a:lnTo>
                  <a:lnTo>
                    <a:pt x="61633" y="5981"/>
                  </a:lnTo>
                  <a:lnTo>
                    <a:pt x="61988" y="5511"/>
                  </a:lnTo>
                  <a:lnTo>
                    <a:pt x="62242" y="5181"/>
                  </a:lnTo>
                  <a:lnTo>
                    <a:pt x="62255" y="3644"/>
                  </a:lnTo>
                  <a:close/>
                </a:path>
                <a:path w="147954" h="24130">
                  <a:moveTo>
                    <a:pt x="64376" y="101"/>
                  </a:moveTo>
                  <a:lnTo>
                    <a:pt x="63550" y="101"/>
                  </a:lnTo>
                  <a:lnTo>
                    <a:pt x="63550" y="6223"/>
                  </a:lnTo>
                  <a:lnTo>
                    <a:pt x="64376" y="6223"/>
                  </a:lnTo>
                  <a:lnTo>
                    <a:pt x="64376" y="101"/>
                  </a:lnTo>
                  <a:close/>
                </a:path>
                <a:path w="147954" h="24130">
                  <a:moveTo>
                    <a:pt x="64401" y="17259"/>
                  </a:moveTo>
                  <a:lnTo>
                    <a:pt x="63690" y="17259"/>
                  </a:lnTo>
                  <a:lnTo>
                    <a:pt x="63690" y="16014"/>
                  </a:lnTo>
                  <a:lnTo>
                    <a:pt x="62928" y="16014"/>
                  </a:lnTo>
                  <a:lnTo>
                    <a:pt x="62928" y="17259"/>
                  </a:lnTo>
                  <a:lnTo>
                    <a:pt x="62331" y="17259"/>
                  </a:lnTo>
                  <a:lnTo>
                    <a:pt x="62331" y="17868"/>
                  </a:lnTo>
                  <a:lnTo>
                    <a:pt x="62928" y="17868"/>
                  </a:lnTo>
                  <a:lnTo>
                    <a:pt x="62928" y="21107"/>
                  </a:lnTo>
                  <a:lnTo>
                    <a:pt x="63004" y="21336"/>
                  </a:lnTo>
                  <a:lnTo>
                    <a:pt x="63246" y="21691"/>
                  </a:lnTo>
                  <a:lnTo>
                    <a:pt x="63487" y="21780"/>
                  </a:lnTo>
                  <a:lnTo>
                    <a:pt x="63944" y="21780"/>
                  </a:lnTo>
                  <a:lnTo>
                    <a:pt x="64312" y="21742"/>
                  </a:lnTo>
                  <a:lnTo>
                    <a:pt x="64401" y="21120"/>
                  </a:lnTo>
                  <a:lnTo>
                    <a:pt x="64008" y="21145"/>
                  </a:lnTo>
                  <a:lnTo>
                    <a:pt x="63741" y="21043"/>
                  </a:lnTo>
                  <a:lnTo>
                    <a:pt x="63690" y="17868"/>
                  </a:lnTo>
                  <a:lnTo>
                    <a:pt x="64401" y="17868"/>
                  </a:lnTo>
                  <a:lnTo>
                    <a:pt x="64401" y="17259"/>
                  </a:lnTo>
                  <a:close/>
                </a:path>
                <a:path w="147954" h="24130">
                  <a:moveTo>
                    <a:pt x="69164" y="21183"/>
                  </a:moveTo>
                  <a:lnTo>
                    <a:pt x="68808" y="21209"/>
                  </a:lnTo>
                  <a:lnTo>
                    <a:pt x="68668" y="19443"/>
                  </a:lnTo>
                  <a:lnTo>
                    <a:pt x="68580" y="17780"/>
                  </a:lnTo>
                  <a:lnTo>
                    <a:pt x="68503" y="17653"/>
                  </a:lnTo>
                  <a:lnTo>
                    <a:pt x="67919" y="17310"/>
                  </a:lnTo>
                  <a:lnTo>
                    <a:pt x="67919" y="19443"/>
                  </a:lnTo>
                  <a:lnTo>
                    <a:pt x="67919" y="20510"/>
                  </a:lnTo>
                  <a:lnTo>
                    <a:pt x="67716" y="20840"/>
                  </a:lnTo>
                  <a:lnTo>
                    <a:pt x="67043" y="21170"/>
                  </a:lnTo>
                  <a:lnTo>
                    <a:pt x="66789" y="21234"/>
                  </a:lnTo>
                  <a:lnTo>
                    <a:pt x="66306" y="21234"/>
                  </a:lnTo>
                  <a:lnTo>
                    <a:pt x="65963" y="21043"/>
                  </a:lnTo>
                  <a:lnTo>
                    <a:pt x="65836" y="20040"/>
                  </a:lnTo>
                  <a:lnTo>
                    <a:pt x="66205" y="19824"/>
                  </a:lnTo>
                  <a:lnTo>
                    <a:pt x="66408" y="19773"/>
                  </a:lnTo>
                  <a:lnTo>
                    <a:pt x="67271" y="19659"/>
                  </a:lnTo>
                  <a:lnTo>
                    <a:pt x="67703" y="19558"/>
                  </a:lnTo>
                  <a:lnTo>
                    <a:pt x="67919" y="19443"/>
                  </a:lnTo>
                  <a:lnTo>
                    <a:pt x="67919" y="17310"/>
                  </a:lnTo>
                  <a:lnTo>
                    <a:pt x="67424" y="17157"/>
                  </a:lnTo>
                  <a:lnTo>
                    <a:pt x="66446" y="17157"/>
                  </a:lnTo>
                  <a:lnTo>
                    <a:pt x="65176" y="18618"/>
                  </a:lnTo>
                  <a:lnTo>
                    <a:pt x="65874" y="18618"/>
                  </a:lnTo>
                  <a:lnTo>
                    <a:pt x="65963" y="18224"/>
                  </a:lnTo>
                  <a:lnTo>
                    <a:pt x="66217" y="17894"/>
                  </a:lnTo>
                  <a:lnTo>
                    <a:pt x="66497" y="17780"/>
                  </a:lnTo>
                  <a:lnTo>
                    <a:pt x="67221" y="17780"/>
                  </a:lnTo>
                  <a:lnTo>
                    <a:pt x="67475" y="17843"/>
                  </a:lnTo>
                  <a:lnTo>
                    <a:pt x="67843" y="18072"/>
                  </a:lnTo>
                  <a:lnTo>
                    <a:pt x="67830" y="18923"/>
                  </a:lnTo>
                  <a:lnTo>
                    <a:pt x="65925" y="19215"/>
                  </a:lnTo>
                  <a:lnTo>
                    <a:pt x="65595" y="19354"/>
                  </a:lnTo>
                  <a:lnTo>
                    <a:pt x="65062" y="19824"/>
                  </a:lnTo>
                  <a:lnTo>
                    <a:pt x="65163" y="21323"/>
                  </a:lnTo>
                  <a:lnTo>
                    <a:pt x="65582" y="21717"/>
                  </a:lnTo>
                  <a:lnTo>
                    <a:pt x="65938" y="21869"/>
                  </a:lnTo>
                  <a:lnTo>
                    <a:pt x="66700" y="21869"/>
                  </a:lnTo>
                  <a:lnTo>
                    <a:pt x="67005" y="21793"/>
                  </a:lnTo>
                  <a:lnTo>
                    <a:pt x="67576" y="21501"/>
                  </a:lnTo>
                  <a:lnTo>
                    <a:pt x="67805" y="21323"/>
                  </a:lnTo>
                  <a:lnTo>
                    <a:pt x="67957" y="21120"/>
                  </a:lnTo>
                  <a:lnTo>
                    <a:pt x="68059" y="21501"/>
                  </a:lnTo>
                  <a:lnTo>
                    <a:pt x="68199" y="21717"/>
                  </a:lnTo>
                  <a:lnTo>
                    <a:pt x="68389" y="21805"/>
                  </a:lnTo>
                  <a:lnTo>
                    <a:pt x="68745" y="21805"/>
                  </a:lnTo>
                  <a:lnTo>
                    <a:pt x="69138" y="21742"/>
                  </a:lnTo>
                  <a:lnTo>
                    <a:pt x="69164" y="21209"/>
                  </a:lnTo>
                  <a:close/>
                </a:path>
                <a:path w="147954" h="24130">
                  <a:moveTo>
                    <a:pt x="70586" y="101"/>
                  </a:moveTo>
                  <a:lnTo>
                    <a:pt x="69786" y="101"/>
                  </a:lnTo>
                  <a:lnTo>
                    <a:pt x="69786" y="5054"/>
                  </a:lnTo>
                  <a:lnTo>
                    <a:pt x="66700" y="101"/>
                  </a:lnTo>
                  <a:lnTo>
                    <a:pt x="65735" y="101"/>
                  </a:lnTo>
                  <a:lnTo>
                    <a:pt x="65735" y="6223"/>
                  </a:lnTo>
                  <a:lnTo>
                    <a:pt x="66522" y="6223"/>
                  </a:lnTo>
                  <a:lnTo>
                    <a:pt x="66522" y="1270"/>
                  </a:lnTo>
                  <a:lnTo>
                    <a:pt x="69646" y="6223"/>
                  </a:lnTo>
                  <a:lnTo>
                    <a:pt x="70586" y="6223"/>
                  </a:lnTo>
                  <a:lnTo>
                    <a:pt x="70586" y="101"/>
                  </a:lnTo>
                  <a:close/>
                </a:path>
                <a:path w="147954" h="24130">
                  <a:moveTo>
                    <a:pt x="75882" y="18351"/>
                  </a:moveTo>
                  <a:lnTo>
                    <a:pt x="75831" y="18046"/>
                  </a:lnTo>
                  <a:lnTo>
                    <a:pt x="75501" y="17373"/>
                  </a:lnTo>
                  <a:lnTo>
                    <a:pt x="75082" y="17157"/>
                  </a:lnTo>
                  <a:lnTo>
                    <a:pt x="74206" y="17157"/>
                  </a:lnTo>
                  <a:lnTo>
                    <a:pt x="73952" y="17221"/>
                  </a:lnTo>
                  <a:lnTo>
                    <a:pt x="73507" y="17449"/>
                  </a:lnTo>
                  <a:lnTo>
                    <a:pt x="73317" y="17627"/>
                  </a:lnTo>
                  <a:lnTo>
                    <a:pt x="73139" y="17856"/>
                  </a:lnTo>
                  <a:lnTo>
                    <a:pt x="73050" y="17665"/>
                  </a:lnTo>
                  <a:lnTo>
                    <a:pt x="72936" y="17526"/>
                  </a:lnTo>
                  <a:lnTo>
                    <a:pt x="72605" y="17246"/>
                  </a:lnTo>
                  <a:lnTo>
                    <a:pt x="72313" y="17157"/>
                  </a:lnTo>
                  <a:lnTo>
                    <a:pt x="71640" y="17157"/>
                  </a:lnTo>
                  <a:lnTo>
                    <a:pt x="71361" y="17246"/>
                  </a:lnTo>
                  <a:lnTo>
                    <a:pt x="70967" y="17513"/>
                  </a:lnTo>
                  <a:lnTo>
                    <a:pt x="70815" y="17678"/>
                  </a:lnTo>
                  <a:lnTo>
                    <a:pt x="70637" y="17894"/>
                  </a:lnTo>
                  <a:lnTo>
                    <a:pt x="70637" y="17259"/>
                  </a:lnTo>
                  <a:lnTo>
                    <a:pt x="69888" y="17259"/>
                  </a:lnTo>
                  <a:lnTo>
                    <a:pt x="69888" y="21717"/>
                  </a:lnTo>
                  <a:lnTo>
                    <a:pt x="70637" y="21717"/>
                  </a:lnTo>
                  <a:lnTo>
                    <a:pt x="70637" y="18783"/>
                  </a:lnTo>
                  <a:lnTo>
                    <a:pt x="70764" y="18376"/>
                  </a:lnTo>
                  <a:lnTo>
                    <a:pt x="71221" y="17945"/>
                  </a:lnTo>
                  <a:lnTo>
                    <a:pt x="71475" y="17830"/>
                  </a:lnTo>
                  <a:lnTo>
                    <a:pt x="72072" y="17830"/>
                  </a:lnTo>
                  <a:lnTo>
                    <a:pt x="72288" y="17932"/>
                  </a:lnTo>
                  <a:lnTo>
                    <a:pt x="72466" y="18288"/>
                  </a:lnTo>
                  <a:lnTo>
                    <a:pt x="72504" y="18503"/>
                  </a:lnTo>
                  <a:lnTo>
                    <a:pt x="72504" y="21717"/>
                  </a:lnTo>
                  <a:lnTo>
                    <a:pt x="73266" y="21717"/>
                  </a:lnTo>
                  <a:lnTo>
                    <a:pt x="73266" y="18656"/>
                  </a:lnTo>
                  <a:lnTo>
                    <a:pt x="73367" y="18338"/>
                  </a:lnTo>
                  <a:lnTo>
                    <a:pt x="73799" y="17945"/>
                  </a:lnTo>
                  <a:lnTo>
                    <a:pt x="74053" y="17843"/>
                  </a:lnTo>
                  <a:lnTo>
                    <a:pt x="74561" y="17843"/>
                  </a:lnTo>
                  <a:lnTo>
                    <a:pt x="74739" y="17894"/>
                  </a:lnTo>
                  <a:lnTo>
                    <a:pt x="75044" y="18122"/>
                  </a:lnTo>
                  <a:lnTo>
                    <a:pt x="75107" y="18326"/>
                  </a:lnTo>
                  <a:lnTo>
                    <a:pt x="75107" y="21717"/>
                  </a:lnTo>
                  <a:lnTo>
                    <a:pt x="75882" y="21717"/>
                  </a:lnTo>
                  <a:lnTo>
                    <a:pt x="75882" y="18351"/>
                  </a:lnTo>
                  <a:close/>
                </a:path>
                <a:path w="147954" h="24130">
                  <a:moveTo>
                    <a:pt x="76809" y="6223"/>
                  </a:moveTo>
                  <a:lnTo>
                    <a:pt x="76149" y="4381"/>
                  </a:lnTo>
                  <a:lnTo>
                    <a:pt x="75907" y="3721"/>
                  </a:lnTo>
                  <a:lnTo>
                    <a:pt x="75018" y="1270"/>
                  </a:lnTo>
                  <a:lnTo>
                    <a:pt x="75018" y="3721"/>
                  </a:lnTo>
                  <a:lnTo>
                    <a:pt x="73101" y="3721"/>
                  </a:lnTo>
                  <a:lnTo>
                    <a:pt x="74091" y="1016"/>
                  </a:lnTo>
                  <a:lnTo>
                    <a:pt x="75018" y="3721"/>
                  </a:lnTo>
                  <a:lnTo>
                    <a:pt x="75018" y="1270"/>
                  </a:lnTo>
                  <a:lnTo>
                    <a:pt x="74930" y="1016"/>
                  </a:lnTo>
                  <a:lnTo>
                    <a:pt x="74599" y="101"/>
                  </a:lnTo>
                  <a:lnTo>
                    <a:pt x="73660" y="101"/>
                  </a:lnTo>
                  <a:lnTo>
                    <a:pt x="71361" y="6223"/>
                  </a:lnTo>
                  <a:lnTo>
                    <a:pt x="72199" y="6223"/>
                  </a:lnTo>
                  <a:lnTo>
                    <a:pt x="72872" y="4381"/>
                  </a:lnTo>
                  <a:lnTo>
                    <a:pt x="75285" y="4381"/>
                  </a:lnTo>
                  <a:lnTo>
                    <a:pt x="75907" y="6223"/>
                  </a:lnTo>
                  <a:lnTo>
                    <a:pt x="76809" y="6223"/>
                  </a:lnTo>
                  <a:close/>
                </a:path>
                <a:path w="147954" h="24130">
                  <a:moveTo>
                    <a:pt x="80860" y="18669"/>
                  </a:moveTo>
                  <a:lnTo>
                    <a:pt x="80683" y="18122"/>
                  </a:lnTo>
                  <a:lnTo>
                    <a:pt x="80403" y="17805"/>
                  </a:lnTo>
                  <a:lnTo>
                    <a:pt x="79984" y="17373"/>
                  </a:lnTo>
                  <a:lnTo>
                    <a:pt x="79984" y="18669"/>
                  </a:lnTo>
                  <a:lnTo>
                    <a:pt x="79971" y="20472"/>
                  </a:lnTo>
                  <a:lnTo>
                    <a:pt x="79514" y="21069"/>
                  </a:lnTo>
                  <a:lnTo>
                    <a:pt x="79222" y="21209"/>
                  </a:lnTo>
                  <a:lnTo>
                    <a:pt x="78359" y="21209"/>
                  </a:lnTo>
                  <a:lnTo>
                    <a:pt x="78003" y="20980"/>
                  </a:lnTo>
                  <a:lnTo>
                    <a:pt x="77787" y="20472"/>
                  </a:lnTo>
                  <a:lnTo>
                    <a:pt x="77774" y="18669"/>
                  </a:lnTo>
                  <a:lnTo>
                    <a:pt x="77990" y="18122"/>
                  </a:lnTo>
                  <a:lnTo>
                    <a:pt x="78270" y="17868"/>
                  </a:lnTo>
                  <a:lnTo>
                    <a:pt x="79387" y="17805"/>
                  </a:lnTo>
                  <a:lnTo>
                    <a:pt x="79743" y="18059"/>
                  </a:lnTo>
                  <a:lnTo>
                    <a:pt x="79984" y="18669"/>
                  </a:lnTo>
                  <a:lnTo>
                    <a:pt x="79984" y="17373"/>
                  </a:lnTo>
                  <a:lnTo>
                    <a:pt x="79552" y="17157"/>
                  </a:lnTo>
                  <a:lnTo>
                    <a:pt x="78701" y="17157"/>
                  </a:lnTo>
                  <a:lnTo>
                    <a:pt x="78409" y="17233"/>
                  </a:lnTo>
                  <a:lnTo>
                    <a:pt x="77978" y="17513"/>
                  </a:lnTo>
                  <a:lnTo>
                    <a:pt x="77812" y="17665"/>
                  </a:lnTo>
                  <a:lnTo>
                    <a:pt x="77660" y="17868"/>
                  </a:lnTo>
                  <a:lnTo>
                    <a:pt x="77660" y="17284"/>
                  </a:lnTo>
                  <a:lnTo>
                    <a:pt x="76936" y="17284"/>
                  </a:lnTo>
                  <a:lnTo>
                    <a:pt x="76936" y="23495"/>
                  </a:lnTo>
                  <a:lnTo>
                    <a:pt x="77685" y="23495"/>
                  </a:lnTo>
                  <a:lnTo>
                    <a:pt x="77685" y="21209"/>
                  </a:lnTo>
                  <a:lnTo>
                    <a:pt x="77851" y="21412"/>
                  </a:lnTo>
                  <a:lnTo>
                    <a:pt x="78003" y="21564"/>
                  </a:lnTo>
                  <a:lnTo>
                    <a:pt x="78359" y="21793"/>
                  </a:lnTo>
                  <a:lnTo>
                    <a:pt x="78638" y="21869"/>
                  </a:lnTo>
                  <a:lnTo>
                    <a:pt x="79400" y="21869"/>
                  </a:lnTo>
                  <a:lnTo>
                    <a:pt x="79781" y="21729"/>
                  </a:lnTo>
                  <a:lnTo>
                    <a:pt x="80594" y="21069"/>
                  </a:lnTo>
                  <a:lnTo>
                    <a:pt x="80822" y="20472"/>
                  </a:lnTo>
                  <a:lnTo>
                    <a:pt x="80860" y="18669"/>
                  </a:lnTo>
                  <a:close/>
                </a:path>
                <a:path w="147954" h="24130">
                  <a:moveTo>
                    <a:pt x="82740" y="6083"/>
                  </a:moveTo>
                  <a:lnTo>
                    <a:pt x="82613" y="6032"/>
                  </a:lnTo>
                  <a:lnTo>
                    <a:pt x="82423" y="5422"/>
                  </a:lnTo>
                  <a:lnTo>
                    <a:pt x="82308" y="3759"/>
                  </a:lnTo>
                  <a:lnTo>
                    <a:pt x="82194" y="3594"/>
                  </a:lnTo>
                  <a:lnTo>
                    <a:pt x="82067" y="3441"/>
                  </a:lnTo>
                  <a:lnTo>
                    <a:pt x="81889" y="3314"/>
                  </a:lnTo>
                  <a:lnTo>
                    <a:pt x="81648" y="3213"/>
                  </a:lnTo>
                  <a:lnTo>
                    <a:pt x="81915" y="3073"/>
                  </a:lnTo>
                  <a:lnTo>
                    <a:pt x="82118" y="2908"/>
                  </a:lnTo>
                  <a:lnTo>
                    <a:pt x="82372" y="2514"/>
                  </a:lnTo>
                  <a:lnTo>
                    <a:pt x="82397" y="863"/>
                  </a:lnTo>
                  <a:lnTo>
                    <a:pt x="82219" y="571"/>
                  </a:lnTo>
                  <a:lnTo>
                    <a:pt x="81673" y="330"/>
                  </a:lnTo>
                  <a:lnTo>
                    <a:pt x="81673" y="1397"/>
                  </a:lnTo>
                  <a:lnTo>
                    <a:pt x="81559" y="2514"/>
                  </a:lnTo>
                  <a:lnTo>
                    <a:pt x="81102" y="2832"/>
                  </a:lnTo>
                  <a:lnTo>
                    <a:pt x="80797" y="2908"/>
                  </a:lnTo>
                  <a:lnTo>
                    <a:pt x="78498" y="2908"/>
                  </a:lnTo>
                  <a:lnTo>
                    <a:pt x="78498" y="812"/>
                  </a:lnTo>
                  <a:lnTo>
                    <a:pt x="80797" y="812"/>
                  </a:lnTo>
                  <a:lnTo>
                    <a:pt x="81026" y="863"/>
                  </a:lnTo>
                  <a:lnTo>
                    <a:pt x="81508" y="1104"/>
                  </a:lnTo>
                  <a:lnTo>
                    <a:pt x="81673" y="1397"/>
                  </a:lnTo>
                  <a:lnTo>
                    <a:pt x="81673" y="330"/>
                  </a:lnTo>
                  <a:lnTo>
                    <a:pt x="81343" y="177"/>
                  </a:lnTo>
                  <a:lnTo>
                    <a:pt x="80962" y="101"/>
                  </a:lnTo>
                  <a:lnTo>
                    <a:pt x="77660" y="101"/>
                  </a:lnTo>
                  <a:lnTo>
                    <a:pt x="77660" y="6223"/>
                  </a:lnTo>
                  <a:lnTo>
                    <a:pt x="78498" y="6223"/>
                  </a:lnTo>
                  <a:lnTo>
                    <a:pt x="78498" y="3594"/>
                  </a:lnTo>
                  <a:lnTo>
                    <a:pt x="80721" y="3594"/>
                  </a:lnTo>
                  <a:lnTo>
                    <a:pt x="80962" y="3632"/>
                  </a:lnTo>
                  <a:lnTo>
                    <a:pt x="81407" y="3848"/>
                  </a:lnTo>
                  <a:lnTo>
                    <a:pt x="81495" y="4013"/>
                  </a:lnTo>
                  <a:lnTo>
                    <a:pt x="81622" y="5422"/>
                  </a:lnTo>
                  <a:lnTo>
                    <a:pt x="81724" y="6223"/>
                  </a:lnTo>
                  <a:lnTo>
                    <a:pt x="82740" y="6223"/>
                  </a:lnTo>
                  <a:lnTo>
                    <a:pt x="82740" y="6083"/>
                  </a:lnTo>
                  <a:close/>
                </a:path>
                <a:path w="147954" h="24130">
                  <a:moveTo>
                    <a:pt x="88696" y="101"/>
                  </a:moveTo>
                  <a:lnTo>
                    <a:pt x="87731" y="101"/>
                  </a:lnTo>
                  <a:lnTo>
                    <a:pt x="85966" y="3048"/>
                  </a:lnTo>
                  <a:lnTo>
                    <a:pt x="84213" y="101"/>
                  </a:lnTo>
                  <a:lnTo>
                    <a:pt x="83248" y="101"/>
                  </a:lnTo>
                  <a:lnTo>
                    <a:pt x="85559" y="3759"/>
                  </a:lnTo>
                  <a:lnTo>
                    <a:pt x="85559" y="6223"/>
                  </a:lnTo>
                  <a:lnTo>
                    <a:pt x="86385" y="6223"/>
                  </a:lnTo>
                  <a:lnTo>
                    <a:pt x="86385" y="3759"/>
                  </a:lnTo>
                  <a:lnTo>
                    <a:pt x="88696" y="101"/>
                  </a:lnTo>
                  <a:close/>
                </a:path>
                <a:path w="147954" h="24130">
                  <a:moveTo>
                    <a:pt x="89103" y="15608"/>
                  </a:moveTo>
                  <a:lnTo>
                    <a:pt x="88176" y="15608"/>
                  </a:lnTo>
                  <a:lnTo>
                    <a:pt x="86436" y="20802"/>
                  </a:lnTo>
                  <a:lnTo>
                    <a:pt x="84683" y="15608"/>
                  </a:lnTo>
                  <a:lnTo>
                    <a:pt x="83769" y="15608"/>
                  </a:lnTo>
                  <a:lnTo>
                    <a:pt x="85991" y="21717"/>
                  </a:lnTo>
                  <a:lnTo>
                    <a:pt x="86868" y="21717"/>
                  </a:lnTo>
                  <a:lnTo>
                    <a:pt x="89103" y="15608"/>
                  </a:lnTo>
                  <a:close/>
                </a:path>
                <a:path w="147954" h="24130">
                  <a:moveTo>
                    <a:pt x="91300" y="7962"/>
                  </a:moveTo>
                  <a:lnTo>
                    <a:pt x="90881" y="7188"/>
                  </a:lnTo>
                  <a:lnTo>
                    <a:pt x="90614" y="6591"/>
                  </a:lnTo>
                  <a:lnTo>
                    <a:pt x="90246" y="5524"/>
                  </a:lnTo>
                  <a:lnTo>
                    <a:pt x="90131" y="4787"/>
                  </a:lnTo>
                  <a:lnTo>
                    <a:pt x="90131" y="3175"/>
                  </a:lnTo>
                  <a:lnTo>
                    <a:pt x="90233" y="2476"/>
                  </a:lnTo>
                  <a:lnTo>
                    <a:pt x="90563" y="1473"/>
                  </a:lnTo>
                  <a:lnTo>
                    <a:pt x="90843" y="850"/>
                  </a:lnTo>
                  <a:lnTo>
                    <a:pt x="91274" y="0"/>
                  </a:lnTo>
                  <a:lnTo>
                    <a:pt x="90766" y="0"/>
                  </a:lnTo>
                  <a:lnTo>
                    <a:pt x="90246" y="812"/>
                  </a:lnTo>
                  <a:lnTo>
                    <a:pt x="89903" y="1435"/>
                  </a:lnTo>
                  <a:lnTo>
                    <a:pt x="89484" y="2476"/>
                  </a:lnTo>
                  <a:lnTo>
                    <a:pt x="89357" y="3213"/>
                  </a:lnTo>
                  <a:lnTo>
                    <a:pt x="89357" y="4483"/>
                  </a:lnTo>
                  <a:lnTo>
                    <a:pt x="89458" y="5194"/>
                  </a:lnTo>
                  <a:lnTo>
                    <a:pt x="89560" y="5626"/>
                  </a:lnTo>
                  <a:lnTo>
                    <a:pt x="89827" y="6337"/>
                  </a:lnTo>
                  <a:lnTo>
                    <a:pt x="89941" y="6565"/>
                  </a:lnTo>
                  <a:lnTo>
                    <a:pt x="90030" y="6743"/>
                  </a:lnTo>
                  <a:lnTo>
                    <a:pt x="90792" y="7962"/>
                  </a:lnTo>
                  <a:lnTo>
                    <a:pt x="91300" y="7962"/>
                  </a:lnTo>
                  <a:close/>
                </a:path>
                <a:path w="147954" h="24130">
                  <a:moveTo>
                    <a:pt x="94818" y="21717"/>
                  </a:moveTo>
                  <a:lnTo>
                    <a:pt x="94157" y="19888"/>
                  </a:lnTo>
                  <a:lnTo>
                    <a:pt x="93903" y="19215"/>
                  </a:lnTo>
                  <a:lnTo>
                    <a:pt x="93027" y="16802"/>
                  </a:lnTo>
                  <a:lnTo>
                    <a:pt x="93027" y="19215"/>
                  </a:lnTo>
                  <a:lnTo>
                    <a:pt x="91109" y="19215"/>
                  </a:lnTo>
                  <a:lnTo>
                    <a:pt x="92100" y="16510"/>
                  </a:lnTo>
                  <a:lnTo>
                    <a:pt x="93027" y="19215"/>
                  </a:lnTo>
                  <a:lnTo>
                    <a:pt x="93027" y="16802"/>
                  </a:lnTo>
                  <a:lnTo>
                    <a:pt x="92925" y="16510"/>
                  </a:lnTo>
                  <a:lnTo>
                    <a:pt x="92595" y="15608"/>
                  </a:lnTo>
                  <a:lnTo>
                    <a:pt x="91655" y="15608"/>
                  </a:lnTo>
                  <a:lnTo>
                    <a:pt x="89357" y="21717"/>
                  </a:lnTo>
                  <a:lnTo>
                    <a:pt x="90208" y="21717"/>
                  </a:lnTo>
                  <a:lnTo>
                    <a:pt x="90868" y="19888"/>
                  </a:lnTo>
                  <a:lnTo>
                    <a:pt x="93294" y="19888"/>
                  </a:lnTo>
                  <a:lnTo>
                    <a:pt x="93903" y="21717"/>
                  </a:lnTo>
                  <a:lnTo>
                    <a:pt x="94818" y="21717"/>
                  </a:lnTo>
                  <a:close/>
                </a:path>
                <a:path w="147954" h="24130">
                  <a:moveTo>
                    <a:pt x="95973" y="4102"/>
                  </a:moveTo>
                  <a:lnTo>
                    <a:pt x="95872" y="3797"/>
                  </a:lnTo>
                  <a:lnTo>
                    <a:pt x="95529" y="3314"/>
                  </a:lnTo>
                  <a:lnTo>
                    <a:pt x="95275" y="3149"/>
                  </a:lnTo>
                  <a:lnTo>
                    <a:pt x="94970" y="3060"/>
                  </a:lnTo>
                  <a:lnTo>
                    <a:pt x="95161" y="2971"/>
                  </a:lnTo>
                  <a:lnTo>
                    <a:pt x="95313" y="2870"/>
                  </a:lnTo>
                  <a:lnTo>
                    <a:pt x="95643" y="2501"/>
                  </a:lnTo>
                  <a:lnTo>
                    <a:pt x="95745" y="2197"/>
                  </a:lnTo>
                  <a:lnTo>
                    <a:pt x="95745" y="1320"/>
                  </a:lnTo>
                  <a:lnTo>
                    <a:pt x="95567" y="927"/>
                  </a:lnTo>
                  <a:lnTo>
                    <a:pt x="94907" y="381"/>
                  </a:lnTo>
                  <a:lnTo>
                    <a:pt x="94437" y="254"/>
                  </a:lnTo>
                  <a:lnTo>
                    <a:pt x="93065" y="254"/>
                  </a:lnTo>
                  <a:lnTo>
                    <a:pt x="92519" y="533"/>
                  </a:lnTo>
                  <a:lnTo>
                    <a:pt x="92036" y="1397"/>
                  </a:lnTo>
                  <a:lnTo>
                    <a:pt x="91948" y="1765"/>
                  </a:lnTo>
                  <a:lnTo>
                    <a:pt x="91948" y="2209"/>
                  </a:lnTo>
                  <a:lnTo>
                    <a:pt x="92684" y="2209"/>
                  </a:lnTo>
                  <a:lnTo>
                    <a:pt x="92710" y="1879"/>
                  </a:lnTo>
                  <a:lnTo>
                    <a:pt x="92760" y="1612"/>
                  </a:lnTo>
                  <a:lnTo>
                    <a:pt x="93065" y="1104"/>
                  </a:lnTo>
                  <a:lnTo>
                    <a:pt x="93408" y="939"/>
                  </a:lnTo>
                  <a:lnTo>
                    <a:pt x="94183" y="939"/>
                  </a:lnTo>
                  <a:lnTo>
                    <a:pt x="94437" y="1016"/>
                  </a:lnTo>
                  <a:lnTo>
                    <a:pt x="94856" y="1333"/>
                  </a:lnTo>
                  <a:lnTo>
                    <a:pt x="94957" y="1562"/>
                  </a:lnTo>
                  <a:lnTo>
                    <a:pt x="94957" y="2260"/>
                  </a:lnTo>
                  <a:lnTo>
                    <a:pt x="94805" y="2540"/>
                  </a:lnTo>
                  <a:lnTo>
                    <a:pt x="94297" y="2781"/>
                  </a:lnTo>
                  <a:lnTo>
                    <a:pt x="94068" y="2832"/>
                  </a:lnTo>
                  <a:lnTo>
                    <a:pt x="93802" y="2832"/>
                  </a:lnTo>
                  <a:lnTo>
                    <a:pt x="93433" y="2806"/>
                  </a:lnTo>
                  <a:lnTo>
                    <a:pt x="93433" y="3467"/>
                  </a:lnTo>
                  <a:lnTo>
                    <a:pt x="94183" y="3454"/>
                  </a:lnTo>
                  <a:lnTo>
                    <a:pt x="94538" y="3543"/>
                  </a:lnTo>
                  <a:lnTo>
                    <a:pt x="95034" y="3873"/>
                  </a:lnTo>
                  <a:lnTo>
                    <a:pt x="95161" y="4152"/>
                  </a:lnTo>
                  <a:lnTo>
                    <a:pt x="95161" y="4902"/>
                  </a:lnTo>
                  <a:lnTo>
                    <a:pt x="95034" y="5168"/>
                  </a:lnTo>
                  <a:lnTo>
                    <a:pt x="94564" y="5588"/>
                  </a:lnTo>
                  <a:lnTo>
                    <a:pt x="94246" y="5702"/>
                  </a:lnTo>
                  <a:lnTo>
                    <a:pt x="93345" y="5702"/>
                  </a:lnTo>
                  <a:lnTo>
                    <a:pt x="92989" y="5537"/>
                  </a:lnTo>
                  <a:lnTo>
                    <a:pt x="92684" y="5054"/>
                  </a:lnTo>
                  <a:lnTo>
                    <a:pt x="92621" y="4775"/>
                  </a:lnTo>
                  <a:lnTo>
                    <a:pt x="92583" y="4381"/>
                  </a:lnTo>
                  <a:lnTo>
                    <a:pt x="91795" y="4381"/>
                  </a:lnTo>
                  <a:lnTo>
                    <a:pt x="91795" y="4940"/>
                  </a:lnTo>
                  <a:lnTo>
                    <a:pt x="91960" y="5410"/>
                  </a:lnTo>
                  <a:lnTo>
                    <a:pt x="92278" y="5803"/>
                  </a:lnTo>
                  <a:lnTo>
                    <a:pt x="92595" y="6184"/>
                  </a:lnTo>
                  <a:lnTo>
                    <a:pt x="93103" y="6375"/>
                  </a:lnTo>
                  <a:lnTo>
                    <a:pt x="94500" y="6375"/>
                  </a:lnTo>
                  <a:lnTo>
                    <a:pt x="95034" y="6197"/>
                  </a:lnTo>
                  <a:lnTo>
                    <a:pt x="95770" y="5486"/>
                  </a:lnTo>
                  <a:lnTo>
                    <a:pt x="95973" y="5016"/>
                  </a:lnTo>
                  <a:lnTo>
                    <a:pt x="95973" y="4102"/>
                  </a:lnTo>
                  <a:close/>
                </a:path>
                <a:path w="147954" h="24130">
                  <a:moveTo>
                    <a:pt x="100723" y="1574"/>
                  </a:moveTo>
                  <a:lnTo>
                    <a:pt x="100571" y="1155"/>
                  </a:lnTo>
                  <a:lnTo>
                    <a:pt x="99936" y="419"/>
                  </a:lnTo>
                  <a:lnTo>
                    <a:pt x="99441" y="241"/>
                  </a:lnTo>
                  <a:lnTo>
                    <a:pt x="97929" y="241"/>
                  </a:lnTo>
                  <a:lnTo>
                    <a:pt x="97358" y="533"/>
                  </a:lnTo>
                  <a:lnTo>
                    <a:pt x="96850" y="1435"/>
                  </a:lnTo>
                  <a:lnTo>
                    <a:pt x="96761" y="1854"/>
                  </a:lnTo>
                  <a:lnTo>
                    <a:pt x="96748" y="2374"/>
                  </a:lnTo>
                  <a:lnTo>
                    <a:pt x="97510" y="2374"/>
                  </a:lnTo>
                  <a:lnTo>
                    <a:pt x="97523" y="2006"/>
                  </a:lnTo>
                  <a:lnTo>
                    <a:pt x="97586" y="1714"/>
                  </a:lnTo>
                  <a:lnTo>
                    <a:pt x="97878" y="1117"/>
                  </a:lnTo>
                  <a:lnTo>
                    <a:pt x="98234" y="927"/>
                  </a:lnTo>
                  <a:lnTo>
                    <a:pt x="99098" y="927"/>
                  </a:lnTo>
                  <a:lnTo>
                    <a:pt x="99377" y="1028"/>
                  </a:lnTo>
                  <a:lnTo>
                    <a:pt x="99796" y="1435"/>
                  </a:lnTo>
                  <a:lnTo>
                    <a:pt x="99898" y="1701"/>
                  </a:lnTo>
                  <a:lnTo>
                    <a:pt x="99898" y="2349"/>
                  </a:lnTo>
                  <a:lnTo>
                    <a:pt x="99783" y="2616"/>
                  </a:lnTo>
                  <a:lnTo>
                    <a:pt x="99415" y="2997"/>
                  </a:lnTo>
                  <a:lnTo>
                    <a:pt x="99161" y="3175"/>
                  </a:lnTo>
                  <a:lnTo>
                    <a:pt x="97472" y="4152"/>
                  </a:lnTo>
                  <a:lnTo>
                    <a:pt x="97104" y="4495"/>
                  </a:lnTo>
                  <a:lnTo>
                    <a:pt x="96926" y="4876"/>
                  </a:lnTo>
                  <a:lnTo>
                    <a:pt x="96735" y="5257"/>
                  </a:lnTo>
                  <a:lnTo>
                    <a:pt x="96634" y="5702"/>
                  </a:lnTo>
                  <a:lnTo>
                    <a:pt x="96608" y="6223"/>
                  </a:lnTo>
                  <a:lnTo>
                    <a:pt x="100698" y="6223"/>
                  </a:lnTo>
                  <a:lnTo>
                    <a:pt x="100698" y="5511"/>
                  </a:lnTo>
                  <a:lnTo>
                    <a:pt x="97447" y="5511"/>
                  </a:lnTo>
                  <a:lnTo>
                    <a:pt x="97510" y="5219"/>
                  </a:lnTo>
                  <a:lnTo>
                    <a:pt x="97688" y="4953"/>
                  </a:lnTo>
                  <a:lnTo>
                    <a:pt x="98120" y="4572"/>
                  </a:lnTo>
                  <a:lnTo>
                    <a:pt x="98336" y="4432"/>
                  </a:lnTo>
                  <a:lnTo>
                    <a:pt x="99682" y="3683"/>
                  </a:lnTo>
                  <a:lnTo>
                    <a:pt x="100025" y="3441"/>
                  </a:lnTo>
                  <a:lnTo>
                    <a:pt x="100558" y="2908"/>
                  </a:lnTo>
                  <a:lnTo>
                    <a:pt x="100723" y="2501"/>
                  </a:lnTo>
                  <a:lnTo>
                    <a:pt x="100723" y="1574"/>
                  </a:lnTo>
                  <a:close/>
                </a:path>
                <a:path w="147954" h="24130">
                  <a:moveTo>
                    <a:pt x="100749" y="21577"/>
                  </a:moveTo>
                  <a:lnTo>
                    <a:pt x="100622" y="21526"/>
                  </a:lnTo>
                  <a:lnTo>
                    <a:pt x="100431" y="20916"/>
                  </a:lnTo>
                  <a:lnTo>
                    <a:pt x="100317" y="19253"/>
                  </a:lnTo>
                  <a:lnTo>
                    <a:pt x="100190" y="19100"/>
                  </a:lnTo>
                  <a:lnTo>
                    <a:pt x="100076" y="18935"/>
                  </a:lnTo>
                  <a:lnTo>
                    <a:pt x="99898" y="18808"/>
                  </a:lnTo>
                  <a:lnTo>
                    <a:pt x="99656" y="18707"/>
                  </a:lnTo>
                  <a:lnTo>
                    <a:pt x="99923" y="18567"/>
                  </a:lnTo>
                  <a:lnTo>
                    <a:pt x="100114" y="18402"/>
                  </a:lnTo>
                  <a:lnTo>
                    <a:pt x="100380" y="18021"/>
                  </a:lnTo>
                  <a:lnTo>
                    <a:pt x="100406" y="16357"/>
                  </a:lnTo>
                  <a:lnTo>
                    <a:pt x="100228" y="16065"/>
                  </a:lnTo>
                  <a:lnTo>
                    <a:pt x="99669" y="15824"/>
                  </a:lnTo>
                  <a:lnTo>
                    <a:pt x="99669" y="16891"/>
                  </a:lnTo>
                  <a:lnTo>
                    <a:pt x="99568" y="18021"/>
                  </a:lnTo>
                  <a:lnTo>
                    <a:pt x="99110" y="18326"/>
                  </a:lnTo>
                  <a:lnTo>
                    <a:pt x="98806" y="18402"/>
                  </a:lnTo>
                  <a:lnTo>
                    <a:pt x="96494" y="18402"/>
                  </a:lnTo>
                  <a:lnTo>
                    <a:pt x="96494" y="16319"/>
                  </a:lnTo>
                  <a:lnTo>
                    <a:pt x="98806" y="16319"/>
                  </a:lnTo>
                  <a:lnTo>
                    <a:pt x="99034" y="16357"/>
                  </a:lnTo>
                  <a:lnTo>
                    <a:pt x="99517" y="16598"/>
                  </a:lnTo>
                  <a:lnTo>
                    <a:pt x="99669" y="16891"/>
                  </a:lnTo>
                  <a:lnTo>
                    <a:pt x="99669" y="15824"/>
                  </a:lnTo>
                  <a:lnTo>
                    <a:pt x="99352" y="15671"/>
                  </a:lnTo>
                  <a:lnTo>
                    <a:pt x="98971" y="15608"/>
                  </a:lnTo>
                  <a:lnTo>
                    <a:pt x="95669" y="15608"/>
                  </a:lnTo>
                  <a:lnTo>
                    <a:pt x="95669" y="21717"/>
                  </a:lnTo>
                  <a:lnTo>
                    <a:pt x="96494" y="21717"/>
                  </a:lnTo>
                  <a:lnTo>
                    <a:pt x="96494" y="19100"/>
                  </a:lnTo>
                  <a:lnTo>
                    <a:pt x="98717" y="19100"/>
                  </a:lnTo>
                  <a:lnTo>
                    <a:pt x="98971" y="19126"/>
                  </a:lnTo>
                  <a:lnTo>
                    <a:pt x="99402" y="19342"/>
                  </a:lnTo>
                  <a:lnTo>
                    <a:pt x="99504" y="19507"/>
                  </a:lnTo>
                  <a:lnTo>
                    <a:pt x="99631" y="20916"/>
                  </a:lnTo>
                  <a:lnTo>
                    <a:pt x="99733" y="21717"/>
                  </a:lnTo>
                  <a:lnTo>
                    <a:pt x="100749" y="21717"/>
                  </a:lnTo>
                  <a:lnTo>
                    <a:pt x="100749" y="21577"/>
                  </a:lnTo>
                  <a:close/>
                </a:path>
                <a:path w="147954" h="24130">
                  <a:moveTo>
                    <a:pt x="103301" y="3619"/>
                  </a:moveTo>
                  <a:lnTo>
                    <a:pt x="101866" y="0"/>
                  </a:lnTo>
                  <a:lnTo>
                    <a:pt x="101358" y="0"/>
                  </a:lnTo>
                  <a:lnTo>
                    <a:pt x="101765" y="774"/>
                  </a:lnTo>
                  <a:lnTo>
                    <a:pt x="102044" y="1371"/>
                  </a:lnTo>
                  <a:lnTo>
                    <a:pt x="102412" y="2438"/>
                  </a:lnTo>
                  <a:lnTo>
                    <a:pt x="102514" y="3175"/>
                  </a:lnTo>
                  <a:lnTo>
                    <a:pt x="102514" y="4787"/>
                  </a:lnTo>
                  <a:lnTo>
                    <a:pt x="102412" y="5486"/>
                  </a:lnTo>
                  <a:lnTo>
                    <a:pt x="102095" y="6464"/>
                  </a:lnTo>
                  <a:lnTo>
                    <a:pt x="101815" y="7099"/>
                  </a:lnTo>
                  <a:lnTo>
                    <a:pt x="101371" y="7962"/>
                  </a:lnTo>
                  <a:lnTo>
                    <a:pt x="101892" y="7962"/>
                  </a:lnTo>
                  <a:lnTo>
                    <a:pt x="102412" y="7150"/>
                  </a:lnTo>
                  <a:lnTo>
                    <a:pt x="102743" y="6540"/>
                  </a:lnTo>
                  <a:lnTo>
                    <a:pt x="103174" y="5486"/>
                  </a:lnTo>
                  <a:lnTo>
                    <a:pt x="103301" y="4749"/>
                  </a:lnTo>
                  <a:lnTo>
                    <a:pt x="103301" y="3619"/>
                  </a:lnTo>
                  <a:close/>
                </a:path>
                <a:path w="147954" h="24130">
                  <a:moveTo>
                    <a:pt x="106299" y="19151"/>
                  </a:moveTo>
                  <a:lnTo>
                    <a:pt x="106032" y="18859"/>
                  </a:lnTo>
                  <a:lnTo>
                    <a:pt x="105854" y="18681"/>
                  </a:lnTo>
                  <a:lnTo>
                    <a:pt x="105625" y="18542"/>
                  </a:lnTo>
                  <a:lnTo>
                    <a:pt x="105587" y="19456"/>
                  </a:lnTo>
                  <a:lnTo>
                    <a:pt x="105524" y="20383"/>
                  </a:lnTo>
                  <a:lnTo>
                    <a:pt x="105168" y="20866"/>
                  </a:lnTo>
                  <a:lnTo>
                    <a:pt x="104813" y="21005"/>
                  </a:lnTo>
                  <a:lnTo>
                    <a:pt x="102514" y="21005"/>
                  </a:lnTo>
                  <a:lnTo>
                    <a:pt x="102514" y="18859"/>
                  </a:lnTo>
                  <a:lnTo>
                    <a:pt x="104508" y="18859"/>
                  </a:lnTo>
                  <a:lnTo>
                    <a:pt x="104787" y="18897"/>
                  </a:lnTo>
                  <a:lnTo>
                    <a:pt x="105397" y="19151"/>
                  </a:lnTo>
                  <a:lnTo>
                    <a:pt x="105587" y="19456"/>
                  </a:lnTo>
                  <a:lnTo>
                    <a:pt x="105587" y="18529"/>
                  </a:lnTo>
                  <a:lnTo>
                    <a:pt x="105308" y="18427"/>
                  </a:lnTo>
                  <a:lnTo>
                    <a:pt x="105524" y="18313"/>
                  </a:lnTo>
                  <a:lnTo>
                    <a:pt x="105689" y="18186"/>
                  </a:lnTo>
                  <a:lnTo>
                    <a:pt x="105956" y="17894"/>
                  </a:lnTo>
                  <a:lnTo>
                    <a:pt x="106032" y="16497"/>
                  </a:lnTo>
                  <a:lnTo>
                    <a:pt x="105892" y="16294"/>
                  </a:lnTo>
                  <a:lnTo>
                    <a:pt x="105562" y="15811"/>
                  </a:lnTo>
                  <a:lnTo>
                    <a:pt x="105283" y="15709"/>
                  </a:lnTo>
                  <a:lnTo>
                    <a:pt x="105283" y="16789"/>
                  </a:lnTo>
                  <a:lnTo>
                    <a:pt x="105181" y="17818"/>
                  </a:lnTo>
                  <a:lnTo>
                    <a:pt x="104648" y="18135"/>
                  </a:lnTo>
                  <a:lnTo>
                    <a:pt x="104368" y="18186"/>
                  </a:lnTo>
                  <a:lnTo>
                    <a:pt x="102514" y="18186"/>
                  </a:lnTo>
                  <a:lnTo>
                    <a:pt x="102514" y="16294"/>
                  </a:lnTo>
                  <a:lnTo>
                    <a:pt x="104355" y="16294"/>
                  </a:lnTo>
                  <a:lnTo>
                    <a:pt x="104622" y="16332"/>
                  </a:lnTo>
                  <a:lnTo>
                    <a:pt x="105130" y="16548"/>
                  </a:lnTo>
                  <a:lnTo>
                    <a:pt x="105283" y="16789"/>
                  </a:lnTo>
                  <a:lnTo>
                    <a:pt x="105283" y="15709"/>
                  </a:lnTo>
                  <a:lnTo>
                    <a:pt x="105054" y="15608"/>
                  </a:lnTo>
                  <a:lnTo>
                    <a:pt x="101701" y="15608"/>
                  </a:lnTo>
                  <a:lnTo>
                    <a:pt x="101701" y="21717"/>
                  </a:lnTo>
                  <a:lnTo>
                    <a:pt x="105092" y="21717"/>
                  </a:lnTo>
                  <a:lnTo>
                    <a:pt x="105689" y="21475"/>
                  </a:lnTo>
                  <a:lnTo>
                    <a:pt x="106045" y="21005"/>
                  </a:lnTo>
                  <a:lnTo>
                    <a:pt x="106299" y="20675"/>
                  </a:lnTo>
                  <a:lnTo>
                    <a:pt x="106299" y="19151"/>
                  </a:lnTo>
                  <a:close/>
                </a:path>
                <a:path w="147954" h="24130">
                  <a:moveTo>
                    <a:pt x="108432" y="15608"/>
                  </a:moveTo>
                  <a:lnTo>
                    <a:pt x="107594" y="15608"/>
                  </a:lnTo>
                  <a:lnTo>
                    <a:pt x="107594" y="21717"/>
                  </a:lnTo>
                  <a:lnTo>
                    <a:pt x="108432" y="21717"/>
                  </a:lnTo>
                  <a:lnTo>
                    <a:pt x="108432" y="15608"/>
                  </a:lnTo>
                  <a:close/>
                </a:path>
                <a:path w="147954" h="24130">
                  <a:moveTo>
                    <a:pt x="114630" y="15608"/>
                  </a:moveTo>
                  <a:lnTo>
                    <a:pt x="113842" y="15608"/>
                  </a:lnTo>
                  <a:lnTo>
                    <a:pt x="113842" y="20561"/>
                  </a:lnTo>
                  <a:lnTo>
                    <a:pt x="110756" y="15608"/>
                  </a:lnTo>
                  <a:lnTo>
                    <a:pt x="109778" y="15608"/>
                  </a:lnTo>
                  <a:lnTo>
                    <a:pt x="109778" y="21717"/>
                  </a:lnTo>
                  <a:lnTo>
                    <a:pt x="110566" y="21717"/>
                  </a:lnTo>
                  <a:lnTo>
                    <a:pt x="110566" y="16764"/>
                  </a:lnTo>
                  <a:lnTo>
                    <a:pt x="113703" y="21717"/>
                  </a:lnTo>
                  <a:lnTo>
                    <a:pt x="114630" y="21717"/>
                  </a:lnTo>
                  <a:lnTo>
                    <a:pt x="114630" y="15608"/>
                  </a:lnTo>
                  <a:close/>
                </a:path>
                <a:path w="147954" h="24130">
                  <a:moveTo>
                    <a:pt x="120865" y="21717"/>
                  </a:moveTo>
                  <a:lnTo>
                    <a:pt x="120205" y="19888"/>
                  </a:lnTo>
                  <a:lnTo>
                    <a:pt x="119951" y="19215"/>
                  </a:lnTo>
                  <a:lnTo>
                    <a:pt x="119075" y="16802"/>
                  </a:lnTo>
                  <a:lnTo>
                    <a:pt x="119075" y="19215"/>
                  </a:lnTo>
                  <a:lnTo>
                    <a:pt x="117157" y="19215"/>
                  </a:lnTo>
                  <a:lnTo>
                    <a:pt x="118148" y="16510"/>
                  </a:lnTo>
                  <a:lnTo>
                    <a:pt x="119075" y="19215"/>
                  </a:lnTo>
                  <a:lnTo>
                    <a:pt x="119075" y="16802"/>
                  </a:lnTo>
                  <a:lnTo>
                    <a:pt x="118973" y="16510"/>
                  </a:lnTo>
                  <a:lnTo>
                    <a:pt x="118643" y="15608"/>
                  </a:lnTo>
                  <a:lnTo>
                    <a:pt x="117703" y="15608"/>
                  </a:lnTo>
                  <a:lnTo>
                    <a:pt x="115404" y="21717"/>
                  </a:lnTo>
                  <a:lnTo>
                    <a:pt x="116255" y="21717"/>
                  </a:lnTo>
                  <a:lnTo>
                    <a:pt x="116916" y="19888"/>
                  </a:lnTo>
                  <a:lnTo>
                    <a:pt x="119341" y="19888"/>
                  </a:lnTo>
                  <a:lnTo>
                    <a:pt x="119951" y="21717"/>
                  </a:lnTo>
                  <a:lnTo>
                    <a:pt x="120865" y="21717"/>
                  </a:lnTo>
                  <a:close/>
                </a:path>
                <a:path w="147954" h="24130">
                  <a:moveTo>
                    <a:pt x="126796" y="21577"/>
                  </a:moveTo>
                  <a:lnTo>
                    <a:pt x="126669" y="21526"/>
                  </a:lnTo>
                  <a:lnTo>
                    <a:pt x="126479" y="20916"/>
                  </a:lnTo>
                  <a:lnTo>
                    <a:pt x="126365" y="19253"/>
                  </a:lnTo>
                  <a:lnTo>
                    <a:pt x="126238" y="19100"/>
                  </a:lnTo>
                  <a:lnTo>
                    <a:pt x="126123" y="18935"/>
                  </a:lnTo>
                  <a:lnTo>
                    <a:pt x="125945" y="18808"/>
                  </a:lnTo>
                  <a:lnTo>
                    <a:pt x="125704" y="18707"/>
                  </a:lnTo>
                  <a:lnTo>
                    <a:pt x="125971" y="18567"/>
                  </a:lnTo>
                  <a:lnTo>
                    <a:pt x="126174" y="18402"/>
                  </a:lnTo>
                  <a:lnTo>
                    <a:pt x="126428" y="18021"/>
                  </a:lnTo>
                  <a:lnTo>
                    <a:pt x="126453" y="16357"/>
                  </a:lnTo>
                  <a:lnTo>
                    <a:pt x="126276" y="16065"/>
                  </a:lnTo>
                  <a:lnTo>
                    <a:pt x="125717" y="15824"/>
                  </a:lnTo>
                  <a:lnTo>
                    <a:pt x="125717" y="16891"/>
                  </a:lnTo>
                  <a:lnTo>
                    <a:pt x="125615" y="18021"/>
                  </a:lnTo>
                  <a:lnTo>
                    <a:pt x="125158" y="18326"/>
                  </a:lnTo>
                  <a:lnTo>
                    <a:pt x="124853" y="18402"/>
                  </a:lnTo>
                  <a:lnTo>
                    <a:pt x="122542" y="18402"/>
                  </a:lnTo>
                  <a:lnTo>
                    <a:pt x="122542" y="16319"/>
                  </a:lnTo>
                  <a:lnTo>
                    <a:pt x="124853" y="16319"/>
                  </a:lnTo>
                  <a:lnTo>
                    <a:pt x="125082" y="16357"/>
                  </a:lnTo>
                  <a:lnTo>
                    <a:pt x="125564" y="16598"/>
                  </a:lnTo>
                  <a:lnTo>
                    <a:pt x="125717" y="16891"/>
                  </a:lnTo>
                  <a:lnTo>
                    <a:pt x="125717" y="15824"/>
                  </a:lnTo>
                  <a:lnTo>
                    <a:pt x="125399" y="15671"/>
                  </a:lnTo>
                  <a:lnTo>
                    <a:pt x="125018" y="15608"/>
                  </a:lnTo>
                  <a:lnTo>
                    <a:pt x="121716" y="15608"/>
                  </a:lnTo>
                  <a:lnTo>
                    <a:pt x="121716" y="21717"/>
                  </a:lnTo>
                  <a:lnTo>
                    <a:pt x="122542" y="21717"/>
                  </a:lnTo>
                  <a:lnTo>
                    <a:pt x="122542" y="19100"/>
                  </a:lnTo>
                  <a:lnTo>
                    <a:pt x="124777" y="19100"/>
                  </a:lnTo>
                  <a:lnTo>
                    <a:pt x="125018" y="19126"/>
                  </a:lnTo>
                  <a:lnTo>
                    <a:pt x="125450" y="19342"/>
                  </a:lnTo>
                  <a:lnTo>
                    <a:pt x="125552" y="19507"/>
                  </a:lnTo>
                  <a:lnTo>
                    <a:pt x="125679" y="20916"/>
                  </a:lnTo>
                  <a:lnTo>
                    <a:pt x="125780" y="21717"/>
                  </a:lnTo>
                  <a:lnTo>
                    <a:pt x="126796" y="21717"/>
                  </a:lnTo>
                  <a:lnTo>
                    <a:pt x="126796" y="21577"/>
                  </a:lnTo>
                  <a:close/>
                </a:path>
                <a:path w="147954" h="24130">
                  <a:moveTo>
                    <a:pt x="132753" y="15608"/>
                  </a:moveTo>
                  <a:lnTo>
                    <a:pt x="131787" y="15608"/>
                  </a:lnTo>
                  <a:lnTo>
                    <a:pt x="130022" y="18542"/>
                  </a:lnTo>
                  <a:lnTo>
                    <a:pt x="128270" y="15608"/>
                  </a:lnTo>
                  <a:lnTo>
                    <a:pt x="127304" y="15608"/>
                  </a:lnTo>
                  <a:lnTo>
                    <a:pt x="129603" y="19253"/>
                  </a:lnTo>
                  <a:lnTo>
                    <a:pt x="129603" y="21717"/>
                  </a:lnTo>
                  <a:lnTo>
                    <a:pt x="130441" y="21717"/>
                  </a:lnTo>
                  <a:lnTo>
                    <a:pt x="130441" y="19253"/>
                  </a:lnTo>
                  <a:lnTo>
                    <a:pt x="132753" y="15608"/>
                  </a:lnTo>
                  <a:close/>
                </a:path>
                <a:path w="147954" h="24130">
                  <a:moveTo>
                    <a:pt x="135343" y="23456"/>
                  </a:moveTo>
                  <a:lnTo>
                    <a:pt x="134937" y="22682"/>
                  </a:lnTo>
                  <a:lnTo>
                    <a:pt x="134658" y="22098"/>
                  </a:lnTo>
                  <a:lnTo>
                    <a:pt x="134302" y="21018"/>
                  </a:lnTo>
                  <a:lnTo>
                    <a:pt x="134188" y="20281"/>
                  </a:lnTo>
                  <a:lnTo>
                    <a:pt x="134188" y="18681"/>
                  </a:lnTo>
                  <a:lnTo>
                    <a:pt x="134289" y="17983"/>
                  </a:lnTo>
                  <a:lnTo>
                    <a:pt x="134620" y="16967"/>
                  </a:lnTo>
                  <a:lnTo>
                    <a:pt x="134899" y="16344"/>
                  </a:lnTo>
                  <a:lnTo>
                    <a:pt x="135331" y="15506"/>
                  </a:lnTo>
                  <a:lnTo>
                    <a:pt x="134810" y="15506"/>
                  </a:lnTo>
                  <a:lnTo>
                    <a:pt x="134289" y="16319"/>
                  </a:lnTo>
                  <a:lnTo>
                    <a:pt x="133959" y="16929"/>
                  </a:lnTo>
                  <a:lnTo>
                    <a:pt x="133527" y="17970"/>
                  </a:lnTo>
                  <a:lnTo>
                    <a:pt x="133400" y="18707"/>
                  </a:lnTo>
                  <a:lnTo>
                    <a:pt x="133413" y="19977"/>
                  </a:lnTo>
                  <a:lnTo>
                    <a:pt x="134835" y="23456"/>
                  </a:lnTo>
                  <a:lnTo>
                    <a:pt x="135343" y="23456"/>
                  </a:lnTo>
                  <a:close/>
                </a:path>
                <a:path w="147954" h="24130">
                  <a:moveTo>
                    <a:pt x="138671" y="15773"/>
                  </a:moveTo>
                  <a:lnTo>
                    <a:pt x="138074" y="15773"/>
                  </a:lnTo>
                  <a:lnTo>
                    <a:pt x="137972" y="16243"/>
                  </a:lnTo>
                  <a:lnTo>
                    <a:pt x="137807" y="16535"/>
                  </a:lnTo>
                  <a:lnTo>
                    <a:pt x="137388" y="16789"/>
                  </a:lnTo>
                  <a:lnTo>
                    <a:pt x="137007" y="16865"/>
                  </a:lnTo>
                  <a:lnTo>
                    <a:pt x="136461" y="16916"/>
                  </a:lnTo>
                  <a:lnTo>
                    <a:pt x="136461" y="17500"/>
                  </a:lnTo>
                  <a:lnTo>
                    <a:pt x="137871" y="17500"/>
                  </a:lnTo>
                  <a:lnTo>
                    <a:pt x="137871" y="21717"/>
                  </a:lnTo>
                  <a:lnTo>
                    <a:pt x="138671" y="21717"/>
                  </a:lnTo>
                  <a:lnTo>
                    <a:pt x="138671" y="15773"/>
                  </a:lnTo>
                  <a:close/>
                </a:path>
                <a:path w="147954" h="24130">
                  <a:moveTo>
                    <a:pt x="144843" y="19608"/>
                  </a:moveTo>
                  <a:lnTo>
                    <a:pt x="143967" y="19608"/>
                  </a:lnTo>
                  <a:lnTo>
                    <a:pt x="143967" y="16903"/>
                  </a:lnTo>
                  <a:lnTo>
                    <a:pt x="143967" y="15748"/>
                  </a:lnTo>
                  <a:lnTo>
                    <a:pt x="143332" y="15748"/>
                  </a:lnTo>
                  <a:lnTo>
                    <a:pt x="143205" y="15925"/>
                  </a:lnTo>
                  <a:lnTo>
                    <a:pt x="143205" y="16903"/>
                  </a:lnTo>
                  <a:lnTo>
                    <a:pt x="143205" y="19608"/>
                  </a:lnTo>
                  <a:lnTo>
                    <a:pt x="141300" y="19608"/>
                  </a:lnTo>
                  <a:lnTo>
                    <a:pt x="143205" y="16903"/>
                  </a:lnTo>
                  <a:lnTo>
                    <a:pt x="143205" y="15925"/>
                  </a:lnTo>
                  <a:lnTo>
                    <a:pt x="140614" y="19532"/>
                  </a:lnTo>
                  <a:lnTo>
                    <a:pt x="140614" y="20256"/>
                  </a:lnTo>
                  <a:lnTo>
                    <a:pt x="143217" y="20256"/>
                  </a:lnTo>
                  <a:lnTo>
                    <a:pt x="143217" y="21717"/>
                  </a:lnTo>
                  <a:lnTo>
                    <a:pt x="143967" y="21717"/>
                  </a:lnTo>
                  <a:lnTo>
                    <a:pt x="143967" y="20256"/>
                  </a:lnTo>
                  <a:lnTo>
                    <a:pt x="144843" y="20256"/>
                  </a:lnTo>
                  <a:lnTo>
                    <a:pt x="144843" y="19608"/>
                  </a:lnTo>
                  <a:close/>
                </a:path>
                <a:path w="147954" h="24130">
                  <a:moveTo>
                    <a:pt x="147358" y="19113"/>
                  </a:moveTo>
                  <a:lnTo>
                    <a:pt x="145910" y="15506"/>
                  </a:lnTo>
                  <a:lnTo>
                    <a:pt x="145415" y="15506"/>
                  </a:lnTo>
                  <a:lnTo>
                    <a:pt x="145821" y="16281"/>
                  </a:lnTo>
                  <a:lnTo>
                    <a:pt x="146100" y="16865"/>
                  </a:lnTo>
                  <a:lnTo>
                    <a:pt x="146456" y="17945"/>
                  </a:lnTo>
                  <a:lnTo>
                    <a:pt x="146570" y="18681"/>
                  </a:lnTo>
                  <a:lnTo>
                    <a:pt x="146570" y="20281"/>
                  </a:lnTo>
                  <a:lnTo>
                    <a:pt x="146469" y="20980"/>
                  </a:lnTo>
                  <a:lnTo>
                    <a:pt x="146151" y="21971"/>
                  </a:lnTo>
                  <a:lnTo>
                    <a:pt x="145872" y="22593"/>
                  </a:lnTo>
                  <a:lnTo>
                    <a:pt x="145427" y="23456"/>
                  </a:lnTo>
                  <a:lnTo>
                    <a:pt x="145948" y="23456"/>
                  </a:lnTo>
                  <a:lnTo>
                    <a:pt x="146456" y="22644"/>
                  </a:lnTo>
                  <a:lnTo>
                    <a:pt x="146799" y="22047"/>
                  </a:lnTo>
                  <a:lnTo>
                    <a:pt x="147231" y="20980"/>
                  </a:lnTo>
                  <a:lnTo>
                    <a:pt x="147358" y="20256"/>
                  </a:lnTo>
                  <a:lnTo>
                    <a:pt x="147358" y="19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5700996" y="2394699"/>
              <a:ext cx="105410" cy="69850"/>
            </a:xfrm>
            <a:custGeom>
              <a:avLst/>
              <a:gdLst/>
              <a:ahLst/>
              <a:cxnLst/>
              <a:rect l="l" t="t" r="r" b="b"/>
              <a:pathLst>
                <a:path w="105410" h="69850">
                  <a:moveTo>
                    <a:pt x="102603" y="69730"/>
                  </a:moveTo>
                  <a:lnTo>
                    <a:pt x="2770" y="69730"/>
                  </a:lnTo>
                  <a:lnTo>
                    <a:pt x="0" y="66954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6954"/>
                  </a:lnTo>
                  <a:lnTo>
                    <a:pt x="102603" y="697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5700996" y="2394699"/>
              <a:ext cx="105410" cy="69850"/>
            </a:xfrm>
            <a:custGeom>
              <a:avLst/>
              <a:gdLst/>
              <a:ahLst/>
              <a:cxnLst/>
              <a:rect l="l" t="t" r="r" b="b"/>
              <a:pathLst>
                <a:path w="105410" h="698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918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197"/>
                  </a:lnTo>
                  <a:lnTo>
                    <a:pt x="105379" y="63532"/>
                  </a:lnTo>
                  <a:lnTo>
                    <a:pt x="105379" y="66954"/>
                  </a:lnTo>
                  <a:lnTo>
                    <a:pt x="102603" y="69730"/>
                  </a:lnTo>
                  <a:lnTo>
                    <a:pt x="99180" y="69730"/>
                  </a:lnTo>
                  <a:lnTo>
                    <a:pt x="6198" y="69730"/>
                  </a:lnTo>
                  <a:lnTo>
                    <a:pt x="2770" y="69730"/>
                  </a:lnTo>
                  <a:lnTo>
                    <a:pt x="0" y="66954"/>
                  </a:lnTo>
                  <a:lnTo>
                    <a:pt x="0" y="63532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5700996" y="2394698"/>
              <a:ext cx="105410" cy="19050"/>
            </a:xfrm>
            <a:custGeom>
              <a:avLst/>
              <a:gdLst/>
              <a:ahLst/>
              <a:cxnLst/>
              <a:rect l="l" t="t" r="r" b="b"/>
              <a:pathLst>
                <a:path w="105410" h="19050">
                  <a:moveTo>
                    <a:pt x="105379" y="18593"/>
                  </a:moveTo>
                  <a:lnTo>
                    <a:pt x="0" y="18593"/>
                  </a:lnTo>
                  <a:lnTo>
                    <a:pt x="0" y="6197"/>
                  </a:lnTo>
                  <a:lnTo>
                    <a:pt x="0" y="2775"/>
                  </a:lnTo>
                  <a:lnTo>
                    <a:pt x="277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18593"/>
                  </a:lnTo>
                  <a:close/>
                </a:path>
              </a:pathLst>
            </a:custGeom>
            <a:solidFill>
              <a:srgbClr val="98BE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5700996" y="2394698"/>
              <a:ext cx="105410" cy="19050"/>
            </a:xfrm>
            <a:custGeom>
              <a:avLst/>
              <a:gdLst/>
              <a:ahLst/>
              <a:cxnLst/>
              <a:rect l="l" t="t" r="r" b="b"/>
              <a:pathLst>
                <a:path w="105410" h="19050">
                  <a:moveTo>
                    <a:pt x="0" y="6197"/>
                  </a:moveTo>
                  <a:lnTo>
                    <a:pt x="0" y="2775"/>
                  </a:lnTo>
                  <a:lnTo>
                    <a:pt x="2770" y="0"/>
                  </a:lnTo>
                  <a:lnTo>
                    <a:pt x="6198" y="0"/>
                  </a:lnTo>
                  <a:lnTo>
                    <a:pt x="99180" y="0"/>
                  </a:lnTo>
                  <a:lnTo>
                    <a:pt x="102603" y="0"/>
                  </a:lnTo>
                  <a:lnTo>
                    <a:pt x="105379" y="2775"/>
                  </a:lnTo>
                  <a:lnTo>
                    <a:pt x="105379" y="6197"/>
                  </a:lnTo>
                  <a:lnTo>
                    <a:pt x="105379" y="18593"/>
                  </a:lnTo>
                  <a:lnTo>
                    <a:pt x="0" y="18593"/>
                  </a:lnTo>
                  <a:lnTo>
                    <a:pt x="0" y="6197"/>
                  </a:lnTo>
                </a:path>
              </a:pathLst>
            </a:custGeom>
            <a:ln w="31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3" name="object 83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00608" y="2431502"/>
              <a:ext cx="281270" cy="172774"/>
            </a:xfrm>
            <a:prstGeom prst="rect">
              <a:avLst/>
            </a:prstGeom>
          </p:spPr>
        </p:pic>
        <p:pic>
          <p:nvPicPr>
            <p:cNvPr id="834" name="object 83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703705" y="2397412"/>
              <a:ext cx="34292" cy="27117"/>
            </a:xfrm>
            <a:prstGeom prst="rect">
              <a:avLst/>
            </a:prstGeom>
          </p:spPr>
        </p:pic>
        <p:sp>
          <p:nvSpPr>
            <p:cNvPr id="835" name="object 835"/>
            <p:cNvSpPr/>
            <p:nvPr/>
          </p:nvSpPr>
          <p:spPr>
            <a:xfrm>
              <a:off x="5738889" y="2399969"/>
              <a:ext cx="26670" cy="8890"/>
            </a:xfrm>
            <a:custGeom>
              <a:avLst/>
              <a:gdLst/>
              <a:ahLst/>
              <a:cxnLst/>
              <a:rect l="l" t="t" r="r" b="b"/>
              <a:pathLst>
                <a:path w="26670" h="8889">
                  <a:moveTo>
                    <a:pt x="4572" y="6692"/>
                  </a:moveTo>
                  <a:lnTo>
                    <a:pt x="4521" y="6464"/>
                  </a:lnTo>
                  <a:lnTo>
                    <a:pt x="4318" y="6108"/>
                  </a:lnTo>
                  <a:lnTo>
                    <a:pt x="4318" y="5905"/>
                  </a:lnTo>
                  <a:lnTo>
                    <a:pt x="4305" y="4279"/>
                  </a:lnTo>
                  <a:lnTo>
                    <a:pt x="4305" y="2667"/>
                  </a:lnTo>
                  <a:lnTo>
                    <a:pt x="4089" y="2159"/>
                  </a:lnTo>
                  <a:lnTo>
                    <a:pt x="3251" y="1739"/>
                  </a:lnTo>
                  <a:lnTo>
                    <a:pt x="3009" y="1689"/>
                  </a:lnTo>
                  <a:lnTo>
                    <a:pt x="3009" y="4279"/>
                  </a:lnTo>
                  <a:lnTo>
                    <a:pt x="2997" y="5207"/>
                  </a:lnTo>
                  <a:lnTo>
                    <a:pt x="2870" y="5499"/>
                  </a:lnTo>
                  <a:lnTo>
                    <a:pt x="2413" y="5829"/>
                  </a:lnTo>
                  <a:lnTo>
                    <a:pt x="2146" y="5905"/>
                  </a:lnTo>
                  <a:lnTo>
                    <a:pt x="1701" y="5905"/>
                  </a:lnTo>
                  <a:lnTo>
                    <a:pt x="1549" y="5854"/>
                  </a:lnTo>
                  <a:lnTo>
                    <a:pt x="1295" y="5664"/>
                  </a:lnTo>
                  <a:lnTo>
                    <a:pt x="1333" y="4851"/>
                  </a:lnTo>
                  <a:lnTo>
                    <a:pt x="1663" y="4660"/>
                  </a:lnTo>
                  <a:lnTo>
                    <a:pt x="1854" y="4597"/>
                  </a:lnTo>
                  <a:lnTo>
                    <a:pt x="2679" y="4445"/>
                  </a:lnTo>
                  <a:lnTo>
                    <a:pt x="3009" y="4279"/>
                  </a:lnTo>
                  <a:lnTo>
                    <a:pt x="3009" y="1689"/>
                  </a:lnTo>
                  <a:lnTo>
                    <a:pt x="2768" y="1625"/>
                  </a:lnTo>
                  <a:lnTo>
                    <a:pt x="1397" y="1625"/>
                  </a:lnTo>
                  <a:lnTo>
                    <a:pt x="800" y="1841"/>
                  </a:lnTo>
                  <a:lnTo>
                    <a:pt x="254" y="2565"/>
                  </a:lnTo>
                  <a:lnTo>
                    <a:pt x="127" y="2908"/>
                  </a:lnTo>
                  <a:lnTo>
                    <a:pt x="101" y="3352"/>
                  </a:lnTo>
                  <a:lnTo>
                    <a:pt x="1346" y="3352"/>
                  </a:lnTo>
                  <a:lnTo>
                    <a:pt x="1435" y="3009"/>
                  </a:lnTo>
                  <a:lnTo>
                    <a:pt x="1663" y="2743"/>
                  </a:lnTo>
                  <a:lnTo>
                    <a:pt x="1866" y="2667"/>
                  </a:lnTo>
                  <a:lnTo>
                    <a:pt x="2451" y="2667"/>
                  </a:lnTo>
                  <a:lnTo>
                    <a:pt x="2654" y="2705"/>
                  </a:lnTo>
                  <a:lnTo>
                    <a:pt x="2946" y="2857"/>
                  </a:lnTo>
                  <a:lnTo>
                    <a:pt x="2921" y="3492"/>
                  </a:lnTo>
                  <a:lnTo>
                    <a:pt x="2628" y="3619"/>
                  </a:lnTo>
                  <a:lnTo>
                    <a:pt x="1282" y="3797"/>
                  </a:lnTo>
                  <a:lnTo>
                    <a:pt x="901" y="3911"/>
                  </a:lnTo>
                  <a:lnTo>
                    <a:pt x="177" y="4330"/>
                  </a:lnTo>
                  <a:lnTo>
                    <a:pt x="0" y="4660"/>
                  </a:lnTo>
                  <a:lnTo>
                    <a:pt x="88" y="6210"/>
                  </a:lnTo>
                  <a:lnTo>
                    <a:pt x="673" y="6718"/>
                  </a:lnTo>
                  <a:lnTo>
                    <a:pt x="1041" y="6845"/>
                  </a:lnTo>
                  <a:lnTo>
                    <a:pt x="1841" y="6845"/>
                  </a:lnTo>
                  <a:lnTo>
                    <a:pt x="2159" y="6769"/>
                  </a:lnTo>
                  <a:lnTo>
                    <a:pt x="2743" y="6413"/>
                  </a:lnTo>
                  <a:lnTo>
                    <a:pt x="3048" y="6108"/>
                  </a:lnTo>
                  <a:lnTo>
                    <a:pt x="3175" y="6692"/>
                  </a:lnTo>
                  <a:lnTo>
                    <a:pt x="4572" y="6692"/>
                  </a:lnTo>
                  <a:close/>
                </a:path>
                <a:path w="26670" h="8889">
                  <a:moveTo>
                    <a:pt x="7708" y="1790"/>
                  </a:moveTo>
                  <a:lnTo>
                    <a:pt x="6908" y="1790"/>
                  </a:lnTo>
                  <a:lnTo>
                    <a:pt x="6908" y="406"/>
                  </a:lnTo>
                  <a:lnTo>
                    <a:pt x="5626" y="406"/>
                  </a:lnTo>
                  <a:lnTo>
                    <a:pt x="5626" y="1790"/>
                  </a:lnTo>
                  <a:lnTo>
                    <a:pt x="4940" y="1790"/>
                  </a:lnTo>
                  <a:lnTo>
                    <a:pt x="4940" y="2705"/>
                  </a:lnTo>
                  <a:lnTo>
                    <a:pt x="5626" y="2705"/>
                  </a:lnTo>
                  <a:lnTo>
                    <a:pt x="5626" y="6070"/>
                  </a:lnTo>
                  <a:lnTo>
                    <a:pt x="5702" y="6299"/>
                  </a:lnTo>
                  <a:lnTo>
                    <a:pt x="6070" y="6680"/>
                  </a:lnTo>
                  <a:lnTo>
                    <a:pt x="6489" y="6781"/>
                  </a:lnTo>
                  <a:lnTo>
                    <a:pt x="7708" y="6743"/>
                  </a:lnTo>
                  <a:lnTo>
                    <a:pt x="7708" y="5765"/>
                  </a:lnTo>
                  <a:lnTo>
                    <a:pt x="7200" y="5778"/>
                  </a:lnTo>
                  <a:lnTo>
                    <a:pt x="7035" y="5753"/>
                  </a:lnTo>
                  <a:lnTo>
                    <a:pt x="6908" y="5524"/>
                  </a:lnTo>
                  <a:lnTo>
                    <a:pt x="6908" y="2705"/>
                  </a:lnTo>
                  <a:lnTo>
                    <a:pt x="7708" y="2705"/>
                  </a:lnTo>
                  <a:lnTo>
                    <a:pt x="7708" y="1790"/>
                  </a:lnTo>
                  <a:close/>
                </a:path>
                <a:path w="26670" h="8889">
                  <a:moveTo>
                    <a:pt x="12839" y="4584"/>
                  </a:moveTo>
                  <a:lnTo>
                    <a:pt x="12827" y="3721"/>
                  </a:lnTo>
                  <a:lnTo>
                    <a:pt x="12725" y="3149"/>
                  </a:lnTo>
                  <a:lnTo>
                    <a:pt x="12623" y="2870"/>
                  </a:lnTo>
                  <a:lnTo>
                    <a:pt x="12496" y="2679"/>
                  </a:lnTo>
                  <a:lnTo>
                    <a:pt x="12217" y="2235"/>
                  </a:lnTo>
                  <a:lnTo>
                    <a:pt x="11938" y="2006"/>
                  </a:lnTo>
                  <a:lnTo>
                    <a:pt x="11506" y="1803"/>
                  </a:lnTo>
                  <a:lnTo>
                    <a:pt x="11506" y="3721"/>
                  </a:lnTo>
                  <a:lnTo>
                    <a:pt x="9486" y="3721"/>
                  </a:lnTo>
                  <a:lnTo>
                    <a:pt x="9537" y="3416"/>
                  </a:lnTo>
                  <a:lnTo>
                    <a:pt x="9652" y="3124"/>
                  </a:lnTo>
                  <a:lnTo>
                    <a:pt x="9969" y="2781"/>
                  </a:lnTo>
                  <a:lnTo>
                    <a:pt x="10198" y="2679"/>
                  </a:lnTo>
                  <a:lnTo>
                    <a:pt x="10769" y="2679"/>
                  </a:lnTo>
                  <a:lnTo>
                    <a:pt x="11010" y="2781"/>
                  </a:lnTo>
                  <a:lnTo>
                    <a:pt x="11379" y="3124"/>
                  </a:lnTo>
                  <a:lnTo>
                    <a:pt x="11480" y="3416"/>
                  </a:lnTo>
                  <a:lnTo>
                    <a:pt x="11506" y="3721"/>
                  </a:lnTo>
                  <a:lnTo>
                    <a:pt x="11506" y="1803"/>
                  </a:lnTo>
                  <a:lnTo>
                    <a:pt x="11277" y="1689"/>
                  </a:lnTo>
                  <a:lnTo>
                    <a:pt x="10909" y="1612"/>
                  </a:lnTo>
                  <a:lnTo>
                    <a:pt x="9804" y="1612"/>
                  </a:lnTo>
                  <a:lnTo>
                    <a:pt x="9232" y="1841"/>
                  </a:lnTo>
                  <a:lnTo>
                    <a:pt x="8445" y="2679"/>
                  </a:lnTo>
                  <a:lnTo>
                    <a:pt x="8331" y="2870"/>
                  </a:lnTo>
                  <a:lnTo>
                    <a:pt x="8216" y="3213"/>
                  </a:lnTo>
                  <a:lnTo>
                    <a:pt x="8280" y="5537"/>
                  </a:lnTo>
                  <a:lnTo>
                    <a:pt x="8394" y="5842"/>
                  </a:lnTo>
                  <a:lnTo>
                    <a:pt x="9359" y="6654"/>
                  </a:lnTo>
                  <a:lnTo>
                    <a:pt x="9906" y="6858"/>
                  </a:lnTo>
                  <a:lnTo>
                    <a:pt x="11303" y="6858"/>
                  </a:lnTo>
                  <a:lnTo>
                    <a:pt x="11899" y="6616"/>
                  </a:lnTo>
                  <a:lnTo>
                    <a:pt x="12611" y="5803"/>
                  </a:lnTo>
                  <a:lnTo>
                    <a:pt x="12750" y="5537"/>
                  </a:lnTo>
                  <a:lnTo>
                    <a:pt x="12788" y="5245"/>
                  </a:lnTo>
                  <a:lnTo>
                    <a:pt x="11455" y="5245"/>
                  </a:lnTo>
                  <a:lnTo>
                    <a:pt x="11264" y="5537"/>
                  </a:lnTo>
                  <a:lnTo>
                    <a:pt x="11049" y="5727"/>
                  </a:lnTo>
                  <a:lnTo>
                    <a:pt x="10833" y="5803"/>
                  </a:lnTo>
                  <a:lnTo>
                    <a:pt x="10312" y="5803"/>
                  </a:lnTo>
                  <a:lnTo>
                    <a:pt x="10109" y="5740"/>
                  </a:lnTo>
                  <a:lnTo>
                    <a:pt x="9639" y="5422"/>
                  </a:lnTo>
                  <a:lnTo>
                    <a:pt x="9550" y="5245"/>
                  </a:lnTo>
                  <a:lnTo>
                    <a:pt x="9461" y="4584"/>
                  </a:lnTo>
                  <a:lnTo>
                    <a:pt x="12839" y="4584"/>
                  </a:lnTo>
                  <a:close/>
                </a:path>
                <a:path w="26670" h="8889">
                  <a:moveTo>
                    <a:pt x="15036" y="0"/>
                  </a:moveTo>
                  <a:lnTo>
                    <a:pt x="13741" y="0"/>
                  </a:lnTo>
                  <a:lnTo>
                    <a:pt x="13741" y="6692"/>
                  </a:lnTo>
                  <a:lnTo>
                    <a:pt x="15036" y="6692"/>
                  </a:lnTo>
                  <a:lnTo>
                    <a:pt x="15036" y="0"/>
                  </a:lnTo>
                  <a:close/>
                </a:path>
                <a:path w="26670" h="8889">
                  <a:moveTo>
                    <a:pt x="20993" y="3352"/>
                  </a:moveTo>
                  <a:lnTo>
                    <a:pt x="20840" y="2895"/>
                  </a:lnTo>
                  <a:lnTo>
                    <a:pt x="20675" y="2679"/>
                  </a:lnTo>
                  <a:lnTo>
                    <a:pt x="20015" y="1841"/>
                  </a:lnTo>
                  <a:lnTo>
                    <a:pt x="19596" y="1676"/>
                  </a:lnTo>
                  <a:lnTo>
                    <a:pt x="19596" y="3352"/>
                  </a:lnTo>
                  <a:lnTo>
                    <a:pt x="19596" y="5105"/>
                  </a:lnTo>
                  <a:lnTo>
                    <a:pt x="19189" y="5651"/>
                  </a:lnTo>
                  <a:lnTo>
                    <a:pt x="18897" y="5778"/>
                  </a:lnTo>
                  <a:lnTo>
                    <a:pt x="18135" y="5778"/>
                  </a:lnTo>
                  <a:lnTo>
                    <a:pt x="17843" y="5651"/>
                  </a:lnTo>
                  <a:lnTo>
                    <a:pt x="17437" y="5105"/>
                  </a:lnTo>
                  <a:lnTo>
                    <a:pt x="17437" y="3352"/>
                  </a:lnTo>
                  <a:lnTo>
                    <a:pt x="17856" y="2806"/>
                  </a:lnTo>
                  <a:lnTo>
                    <a:pt x="18135" y="2679"/>
                  </a:lnTo>
                  <a:lnTo>
                    <a:pt x="18897" y="2679"/>
                  </a:lnTo>
                  <a:lnTo>
                    <a:pt x="19177" y="2806"/>
                  </a:lnTo>
                  <a:lnTo>
                    <a:pt x="19596" y="3352"/>
                  </a:lnTo>
                  <a:lnTo>
                    <a:pt x="19596" y="1676"/>
                  </a:lnTo>
                  <a:lnTo>
                    <a:pt x="19380" y="1587"/>
                  </a:lnTo>
                  <a:lnTo>
                    <a:pt x="17665" y="1587"/>
                  </a:lnTo>
                  <a:lnTo>
                    <a:pt x="17043" y="1841"/>
                  </a:lnTo>
                  <a:lnTo>
                    <a:pt x="16205" y="2895"/>
                  </a:lnTo>
                  <a:lnTo>
                    <a:pt x="16052" y="3352"/>
                  </a:lnTo>
                  <a:lnTo>
                    <a:pt x="16141" y="5372"/>
                  </a:lnTo>
                  <a:lnTo>
                    <a:pt x="16256" y="5651"/>
                  </a:lnTo>
                  <a:lnTo>
                    <a:pt x="17043" y="6604"/>
                  </a:lnTo>
                  <a:lnTo>
                    <a:pt x="17678" y="6870"/>
                  </a:lnTo>
                  <a:lnTo>
                    <a:pt x="19380" y="6870"/>
                  </a:lnTo>
                  <a:lnTo>
                    <a:pt x="20015" y="6604"/>
                  </a:lnTo>
                  <a:lnTo>
                    <a:pt x="20675" y="5778"/>
                  </a:lnTo>
                  <a:lnTo>
                    <a:pt x="20789" y="5651"/>
                  </a:lnTo>
                  <a:lnTo>
                    <a:pt x="20904" y="5372"/>
                  </a:lnTo>
                  <a:lnTo>
                    <a:pt x="20993" y="3352"/>
                  </a:lnTo>
                  <a:close/>
                </a:path>
                <a:path w="26670" h="8889">
                  <a:moveTo>
                    <a:pt x="26454" y="1739"/>
                  </a:moveTo>
                  <a:lnTo>
                    <a:pt x="25196" y="1739"/>
                  </a:lnTo>
                  <a:lnTo>
                    <a:pt x="25196" y="2463"/>
                  </a:lnTo>
                  <a:lnTo>
                    <a:pt x="25082" y="2260"/>
                  </a:lnTo>
                  <a:lnTo>
                    <a:pt x="25082" y="3378"/>
                  </a:lnTo>
                  <a:lnTo>
                    <a:pt x="25082" y="5054"/>
                  </a:lnTo>
                  <a:lnTo>
                    <a:pt x="24663" y="5524"/>
                  </a:lnTo>
                  <a:lnTo>
                    <a:pt x="24409" y="5626"/>
                  </a:lnTo>
                  <a:lnTo>
                    <a:pt x="23647" y="5626"/>
                  </a:lnTo>
                  <a:lnTo>
                    <a:pt x="23329" y="5422"/>
                  </a:lnTo>
                  <a:lnTo>
                    <a:pt x="23152" y="4991"/>
                  </a:lnTo>
                  <a:lnTo>
                    <a:pt x="23050" y="3721"/>
                  </a:lnTo>
                  <a:lnTo>
                    <a:pt x="23329" y="2971"/>
                  </a:lnTo>
                  <a:lnTo>
                    <a:pt x="23634" y="2755"/>
                  </a:lnTo>
                  <a:lnTo>
                    <a:pt x="24422" y="2755"/>
                  </a:lnTo>
                  <a:lnTo>
                    <a:pt x="24688" y="2882"/>
                  </a:lnTo>
                  <a:lnTo>
                    <a:pt x="25082" y="3378"/>
                  </a:lnTo>
                  <a:lnTo>
                    <a:pt x="25082" y="2260"/>
                  </a:lnTo>
                  <a:lnTo>
                    <a:pt x="25006" y="2108"/>
                  </a:lnTo>
                  <a:lnTo>
                    <a:pt x="24752" y="1879"/>
                  </a:lnTo>
                  <a:lnTo>
                    <a:pt x="24244" y="1663"/>
                  </a:lnTo>
                  <a:lnTo>
                    <a:pt x="24028" y="1625"/>
                  </a:lnTo>
                  <a:lnTo>
                    <a:pt x="23114" y="1625"/>
                  </a:lnTo>
                  <a:lnTo>
                    <a:pt x="22606" y="1866"/>
                  </a:lnTo>
                  <a:lnTo>
                    <a:pt x="21945" y="2755"/>
                  </a:lnTo>
                  <a:lnTo>
                    <a:pt x="21831" y="2971"/>
                  </a:lnTo>
                  <a:lnTo>
                    <a:pt x="21717" y="3378"/>
                  </a:lnTo>
                  <a:lnTo>
                    <a:pt x="21805" y="5422"/>
                  </a:lnTo>
                  <a:lnTo>
                    <a:pt x="21894" y="5626"/>
                  </a:lnTo>
                  <a:lnTo>
                    <a:pt x="22618" y="6489"/>
                  </a:lnTo>
                  <a:lnTo>
                    <a:pt x="23126" y="6718"/>
                  </a:lnTo>
                  <a:lnTo>
                    <a:pt x="24180" y="6718"/>
                  </a:lnTo>
                  <a:lnTo>
                    <a:pt x="24511" y="6616"/>
                  </a:lnTo>
                  <a:lnTo>
                    <a:pt x="24917" y="6311"/>
                  </a:lnTo>
                  <a:lnTo>
                    <a:pt x="25044" y="6159"/>
                  </a:lnTo>
                  <a:lnTo>
                    <a:pt x="25171" y="5943"/>
                  </a:lnTo>
                  <a:lnTo>
                    <a:pt x="25120" y="7073"/>
                  </a:lnTo>
                  <a:lnTo>
                    <a:pt x="24866" y="7581"/>
                  </a:lnTo>
                  <a:lnTo>
                    <a:pt x="24549" y="7734"/>
                  </a:lnTo>
                  <a:lnTo>
                    <a:pt x="23749" y="7734"/>
                  </a:lnTo>
                  <a:lnTo>
                    <a:pt x="23520" y="7670"/>
                  </a:lnTo>
                  <a:lnTo>
                    <a:pt x="23291" y="7493"/>
                  </a:lnTo>
                  <a:lnTo>
                    <a:pt x="23202" y="7239"/>
                  </a:lnTo>
                  <a:lnTo>
                    <a:pt x="21793" y="7239"/>
                  </a:lnTo>
                  <a:lnTo>
                    <a:pt x="21844" y="7734"/>
                  </a:lnTo>
                  <a:lnTo>
                    <a:pt x="22059" y="8102"/>
                  </a:lnTo>
                  <a:lnTo>
                    <a:pt x="22860" y="8597"/>
                  </a:lnTo>
                  <a:lnTo>
                    <a:pt x="23368" y="8712"/>
                  </a:lnTo>
                  <a:lnTo>
                    <a:pt x="25057" y="8712"/>
                  </a:lnTo>
                  <a:lnTo>
                    <a:pt x="25755" y="8445"/>
                  </a:lnTo>
                  <a:lnTo>
                    <a:pt x="26225" y="7734"/>
                  </a:lnTo>
                  <a:lnTo>
                    <a:pt x="26327" y="7581"/>
                  </a:lnTo>
                  <a:lnTo>
                    <a:pt x="26454" y="5943"/>
                  </a:lnTo>
                  <a:lnTo>
                    <a:pt x="26454" y="5626"/>
                  </a:lnTo>
                  <a:lnTo>
                    <a:pt x="26454" y="2755"/>
                  </a:lnTo>
                  <a:lnTo>
                    <a:pt x="26454" y="2463"/>
                  </a:lnTo>
                  <a:lnTo>
                    <a:pt x="26454" y="1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5793978" y="2400896"/>
              <a:ext cx="6985" cy="6350"/>
            </a:xfrm>
            <a:custGeom>
              <a:avLst/>
              <a:gdLst/>
              <a:ahLst/>
              <a:cxnLst/>
              <a:rect l="l" t="t" r="r" b="b"/>
              <a:pathLst>
                <a:path w="6985" h="6350">
                  <a:moveTo>
                    <a:pt x="3486" y="6197"/>
                  </a:moveTo>
                  <a:lnTo>
                    <a:pt x="0" y="0"/>
                  </a:lnTo>
                  <a:lnTo>
                    <a:pt x="6972" y="0"/>
                  </a:lnTo>
                  <a:lnTo>
                    <a:pt x="3486" y="61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5714301" y="2416784"/>
              <a:ext cx="87630" cy="8255"/>
            </a:xfrm>
            <a:custGeom>
              <a:avLst/>
              <a:gdLst/>
              <a:ahLst/>
              <a:cxnLst/>
              <a:rect l="l" t="t" r="r" b="b"/>
              <a:pathLst>
                <a:path w="87629" h="8255">
                  <a:moveTo>
                    <a:pt x="3594" y="1828"/>
                  </a:moveTo>
                  <a:lnTo>
                    <a:pt x="2832" y="1828"/>
                  </a:lnTo>
                  <a:lnTo>
                    <a:pt x="2832" y="4457"/>
                  </a:lnTo>
                  <a:lnTo>
                    <a:pt x="2794" y="4800"/>
                  </a:lnTo>
                  <a:lnTo>
                    <a:pt x="2501" y="5511"/>
                  </a:lnTo>
                  <a:lnTo>
                    <a:pt x="2146" y="5740"/>
                  </a:lnTo>
                  <a:lnTo>
                    <a:pt x="1257" y="5740"/>
                  </a:lnTo>
                  <a:lnTo>
                    <a:pt x="1003" y="5613"/>
                  </a:lnTo>
                  <a:lnTo>
                    <a:pt x="800" y="5194"/>
                  </a:lnTo>
                  <a:lnTo>
                    <a:pt x="762" y="5016"/>
                  </a:lnTo>
                  <a:lnTo>
                    <a:pt x="762" y="1828"/>
                  </a:lnTo>
                  <a:lnTo>
                    <a:pt x="0" y="1828"/>
                  </a:lnTo>
                  <a:lnTo>
                    <a:pt x="0" y="5232"/>
                  </a:lnTo>
                  <a:lnTo>
                    <a:pt x="63" y="5537"/>
                  </a:lnTo>
                  <a:lnTo>
                    <a:pt x="419" y="6197"/>
                  </a:lnTo>
                  <a:lnTo>
                    <a:pt x="850" y="6400"/>
                  </a:lnTo>
                  <a:lnTo>
                    <a:pt x="1892" y="6400"/>
                  </a:lnTo>
                  <a:lnTo>
                    <a:pt x="2235" y="6286"/>
                  </a:lnTo>
                  <a:lnTo>
                    <a:pt x="2667" y="5930"/>
                  </a:lnTo>
                  <a:lnTo>
                    <a:pt x="2794" y="5803"/>
                  </a:lnTo>
                  <a:lnTo>
                    <a:pt x="2895" y="5626"/>
                  </a:lnTo>
                  <a:lnTo>
                    <a:pt x="2882" y="6286"/>
                  </a:lnTo>
                  <a:lnTo>
                    <a:pt x="3594" y="6286"/>
                  </a:lnTo>
                  <a:lnTo>
                    <a:pt x="3594" y="1828"/>
                  </a:lnTo>
                  <a:close/>
                </a:path>
                <a:path w="87629" h="8255">
                  <a:moveTo>
                    <a:pt x="5524" y="165"/>
                  </a:moveTo>
                  <a:lnTo>
                    <a:pt x="4775" y="165"/>
                  </a:lnTo>
                  <a:lnTo>
                    <a:pt x="4775" y="6286"/>
                  </a:lnTo>
                  <a:lnTo>
                    <a:pt x="5524" y="6286"/>
                  </a:lnTo>
                  <a:lnTo>
                    <a:pt x="5524" y="165"/>
                  </a:lnTo>
                  <a:close/>
                </a:path>
                <a:path w="87629" h="8255">
                  <a:moveTo>
                    <a:pt x="10845" y="6934"/>
                  </a:moveTo>
                  <a:lnTo>
                    <a:pt x="6108" y="6934"/>
                  </a:lnTo>
                  <a:lnTo>
                    <a:pt x="6108" y="7353"/>
                  </a:lnTo>
                  <a:lnTo>
                    <a:pt x="10845" y="7353"/>
                  </a:lnTo>
                  <a:lnTo>
                    <a:pt x="10845" y="6934"/>
                  </a:lnTo>
                  <a:close/>
                </a:path>
                <a:path w="87629" h="8255">
                  <a:moveTo>
                    <a:pt x="15074" y="6286"/>
                  </a:moveTo>
                  <a:lnTo>
                    <a:pt x="13271" y="3492"/>
                  </a:lnTo>
                  <a:lnTo>
                    <a:pt x="14973" y="1828"/>
                  </a:lnTo>
                  <a:lnTo>
                    <a:pt x="14020" y="1828"/>
                  </a:lnTo>
                  <a:lnTo>
                    <a:pt x="12103" y="3721"/>
                  </a:lnTo>
                  <a:lnTo>
                    <a:pt x="12103" y="165"/>
                  </a:lnTo>
                  <a:lnTo>
                    <a:pt x="11379" y="165"/>
                  </a:lnTo>
                  <a:lnTo>
                    <a:pt x="11379" y="6286"/>
                  </a:lnTo>
                  <a:lnTo>
                    <a:pt x="12103" y="6286"/>
                  </a:lnTo>
                  <a:lnTo>
                    <a:pt x="12103" y="4610"/>
                  </a:lnTo>
                  <a:lnTo>
                    <a:pt x="12725" y="4038"/>
                  </a:lnTo>
                  <a:lnTo>
                    <a:pt x="14122" y="6286"/>
                  </a:lnTo>
                  <a:lnTo>
                    <a:pt x="15074" y="6286"/>
                  </a:lnTo>
                  <a:close/>
                </a:path>
                <a:path w="87629" h="8255">
                  <a:moveTo>
                    <a:pt x="19481" y="4292"/>
                  </a:moveTo>
                  <a:lnTo>
                    <a:pt x="19469" y="3695"/>
                  </a:lnTo>
                  <a:lnTo>
                    <a:pt x="19380" y="3124"/>
                  </a:lnTo>
                  <a:lnTo>
                    <a:pt x="19253" y="2755"/>
                  </a:lnTo>
                  <a:lnTo>
                    <a:pt x="19011" y="2387"/>
                  </a:lnTo>
                  <a:lnTo>
                    <a:pt x="18732" y="2095"/>
                  </a:lnTo>
                  <a:lnTo>
                    <a:pt x="18707" y="3695"/>
                  </a:lnTo>
                  <a:lnTo>
                    <a:pt x="16230" y="3695"/>
                  </a:lnTo>
                  <a:lnTo>
                    <a:pt x="16243" y="3378"/>
                  </a:lnTo>
                  <a:lnTo>
                    <a:pt x="16370" y="2997"/>
                  </a:lnTo>
                  <a:lnTo>
                    <a:pt x="16840" y="2501"/>
                  </a:lnTo>
                  <a:lnTo>
                    <a:pt x="17119" y="2387"/>
                  </a:lnTo>
                  <a:lnTo>
                    <a:pt x="17945" y="2387"/>
                  </a:lnTo>
                  <a:lnTo>
                    <a:pt x="18288" y="2565"/>
                  </a:lnTo>
                  <a:lnTo>
                    <a:pt x="18542" y="3009"/>
                  </a:lnTo>
                  <a:lnTo>
                    <a:pt x="18656" y="3314"/>
                  </a:lnTo>
                  <a:lnTo>
                    <a:pt x="18707" y="3695"/>
                  </a:lnTo>
                  <a:lnTo>
                    <a:pt x="18707" y="2095"/>
                  </a:lnTo>
                  <a:lnTo>
                    <a:pt x="18135" y="1803"/>
                  </a:lnTo>
                  <a:lnTo>
                    <a:pt x="17830" y="1727"/>
                  </a:lnTo>
                  <a:lnTo>
                    <a:pt x="16878" y="1727"/>
                  </a:lnTo>
                  <a:lnTo>
                    <a:pt x="16370" y="1943"/>
                  </a:lnTo>
                  <a:lnTo>
                    <a:pt x="15608" y="2844"/>
                  </a:lnTo>
                  <a:lnTo>
                    <a:pt x="15506" y="3124"/>
                  </a:lnTo>
                  <a:lnTo>
                    <a:pt x="15595" y="5435"/>
                  </a:lnTo>
                  <a:lnTo>
                    <a:pt x="16370" y="6235"/>
                  </a:lnTo>
                  <a:lnTo>
                    <a:pt x="16840" y="6438"/>
                  </a:lnTo>
                  <a:lnTo>
                    <a:pt x="17614" y="6438"/>
                  </a:lnTo>
                  <a:lnTo>
                    <a:pt x="19418" y="4889"/>
                  </a:lnTo>
                  <a:lnTo>
                    <a:pt x="18681" y="4889"/>
                  </a:lnTo>
                  <a:lnTo>
                    <a:pt x="18605" y="5105"/>
                  </a:lnTo>
                  <a:lnTo>
                    <a:pt x="18529" y="5257"/>
                  </a:lnTo>
                  <a:lnTo>
                    <a:pt x="18161" y="5664"/>
                  </a:lnTo>
                  <a:lnTo>
                    <a:pt x="17843" y="5791"/>
                  </a:lnTo>
                  <a:lnTo>
                    <a:pt x="17043" y="5791"/>
                  </a:lnTo>
                  <a:lnTo>
                    <a:pt x="16751" y="5664"/>
                  </a:lnTo>
                  <a:lnTo>
                    <a:pt x="16332" y="5105"/>
                  </a:lnTo>
                  <a:lnTo>
                    <a:pt x="16205" y="4292"/>
                  </a:lnTo>
                  <a:lnTo>
                    <a:pt x="19481" y="4292"/>
                  </a:lnTo>
                  <a:close/>
                </a:path>
                <a:path w="87629" h="8255">
                  <a:moveTo>
                    <a:pt x="24015" y="1828"/>
                  </a:moveTo>
                  <a:lnTo>
                    <a:pt x="23177" y="1828"/>
                  </a:lnTo>
                  <a:lnTo>
                    <a:pt x="21971" y="5461"/>
                  </a:lnTo>
                  <a:lnTo>
                    <a:pt x="20777" y="1828"/>
                  </a:lnTo>
                  <a:lnTo>
                    <a:pt x="19926" y="1828"/>
                  </a:lnTo>
                  <a:lnTo>
                    <a:pt x="21577" y="6413"/>
                  </a:lnTo>
                  <a:lnTo>
                    <a:pt x="21259" y="7188"/>
                  </a:lnTo>
                  <a:lnTo>
                    <a:pt x="21145" y="7340"/>
                  </a:lnTo>
                  <a:lnTo>
                    <a:pt x="21018" y="7429"/>
                  </a:lnTo>
                  <a:lnTo>
                    <a:pt x="20675" y="7442"/>
                  </a:lnTo>
                  <a:lnTo>
                    <a:pt x="20332" y="7366"/>
                  </a:lnTo>
                  <a:lnTo>
                    <a:pt x="20332" y="8051"/>
                  </a:lnTo>
                  <a:lnTo>
                    <a:pt x="20548" y="8102"/>
                  </a:lnTo>
                  <a:lnTo>
                    <a:pt x="21221" y="8115"/>
                  </a:lnTo>
                  <a:lnTo>
                    <a:pt x="21526" y="7988"/>
                  </a:lnTo>
                  <a:lnTo>
                    <a:pt x="21882" y="7480"/>
                  </a:lnTo>
                  <a:lnTo>
                    <a:pt x="22186" y="6794"/>
                  </a:lnTo>
                  <a:lnTo>
                    <a:pt x="22809" y="5168"/>
                  </a:lnTo>
                  <a:lnTo>
                    <a:pt x="24015" y="1828"/>
                  </a:lnTo>
                  <a:close/>
                </a:path>
                <a:path w="87629" h="8255">
                  <a:moveTo>
                    <a:pt x="32029" y="165"/>
                  </a:moveTo>
                  <a:lnTo>
                    <a:pt x="31102" y="165"/>
                  </a:lnTo>
                  <a:lnTo>
                    <a:pt x="29362" y="5372"/>
                  </a:lnTo>
                  <a:lnTo>
                    <a:pt x="27609" y="165"/>
                  </a:lnTo>
                  <a:lnTo>
                    <a:pt x="26695" y="165"/>
                  </a:lnTo>
                  <a:lnTo>
                    <a:pt x="28917" y="6286"/>
                  </a:lnTo>
                  <a:lnTo>
                    <a:pt x="29794" y="6286"/>
                  </a:lnTo>
                  <a:lnTo>
                    <a:pt x="32029" y="165"/>
                  </a:lnTo>
                  <a:close/>
                </a:path>
                <a:path w="87629" h="8255">
                  <a:moveTo>
                    <a:pt x="37744" y="6286"/>
                  </a:moveTo>
                  <a:lnTo>
                    <a:pt x="37071" y="4457"/>
                  </a:lnTo>
                  <a:lnTo>
                    <a:pt x="36830" y="3784"/>
                  </a:lnTo>
                  <a:lnTo>
                    <a:pt x="35941" y="1333"/>
                  </a:lnTo>
                  <a:lnTo>
                    <a:pt x="35941" y="3784"/>
                  </a:lnTo>
                  <a:lnTo>
                    <a:pt x="34036" y="3784"/>
                  </a:lnTo>
                  <a:lnTo>
                    <a:pt x="35026" y="1079"/>
                  </a:lnTo>
                  <a:lnTo>
                    <a:pt x="35941" y="3784"/>
                  </a:lnTo>
                  <a:lnTo>
                    <a:pt x="35941" y="1333"/>
                  </a:lnTo>
                  <a:lnTo>
                    <a:pt x="35852" y="1079"/>
                  </a:lnTo>
                  <a:lnTo>
                    <a:pt x="35521" y="165"/>
                  </a:lnTo>
                  <a:lnTo>
                    <a:pt x="34582" y="165"/>
                  </a:lnTo>
                  <a:lnTo>
                    <a:pt x="32283" y="6286"/>
                  </a:lnTo>
                  <a:lnTo>
                    <a:pt x="33134" y="6286"/>
                  </a:lnTo>
                  <a:lnTo>
                    <a:pt x="33794" y="4457"/>
                  </a:lnTo>
                  <a:lnTo>
                    <a:pt x="36207" y="4457"/>
                  </a:lnTo>
                  <a:lnTo>
                    <a:pt x="36830" y="6286"/>
                  </a:lnTo>
                  <a:lnTo>
                    <a:pt x="37744" y="6286"/>
                  </a:lnTo>
                  <a:close/>
                </a:path>
                <a:path w="87629" h="8255">
                  <a:moveTo>
                    <a:pt x="43675" y="6146"/>
                  </a:moveTo>
                  <a:lnTo>
                    <a:pt x="43548" y="6096"/>
                  </a:lnTo>
                  <a:lnTo>
                    <a:pt x="43357" y="5486"/>
                  </a:lnTo>
                  <a:lnTo>
                    <a:pt x="43243" y="3822"/>
                  </a:lnTo>
                  <a:lnTo>
                    <a:pt x="43116" y="3657"/>
                  </a:lnTo>
                  <a:lnTo>
                    <a:pt x="43002" y="3505"/>
                  </a:lnTo>
                  <a:lnTo>
                    <a:pt x="42811" y="3378"/>
                  </a:lnTo>
                  <a:lnTo>
                    <a:pt x="42570" y="3276"/>
                  </a:lnTo>
                  <a:lnTo>
                    <a:pt x="42849" y="3136"/>
                  </a:lnTo>
                  <a:lnTo>
                    <a:pt x="43040" y="2971"/>
                  </a:lnTo>
                  <a:lnTo>
                    <a:pt x="43294" y="2578"/>
                  </a:lnTo>
                  <a:lnTo>
                    <a:pt x="43319" y="927"/>
                  </a:lnTo>
                  <a:lnTo>
                    <a:pt x="43154" y="635"/>
                  </a:lnTo>
                  <a:lnTo>
                    <a:pt x="42595" y="393"/>
                  </a:lnTo>
                  <a:lnTo>
                    <a:pt x="42595" y="1460"/>
                  </a:lnTo>
                  <a:lnTo>
                    <a:pt x="42481" y="2578"/>
                  </a:lnTo>
                  <a:lnTo>
                    <a:pt x="42037" y="2895"/>
                  </a:lnTo>
                  <a:lnTo>
                    <a:pt x="41732" y="2971"/>
                  </a:lnTo>
                  <a:lnTo>
                    <a:pt x="39420" y="2971"/>
                  </a:lnTo>
                  <a:lnTo>
                    <a:pt x="39420" y="876"/>
                  </a:lnTo>
                  <a:lnTo>
                    <a:pt x="41732" y="876"/>
                  </a:lnTo>
                  <a:lnTo>
                    <a:pt x="41960" y="927"/>
                  </a:lnTo>
                  <a:lnTo>
                    <a:pt x="42443" y="1168"/>
                  </a:lnTo>
                  <a:lnTo>
                    <a:pt x="42595" y="1460"/>
                  </a:lnTo>
                  <a:lnTo>
                    <a:pt x="42595" y="393"/>
                  </a:lnTo>
                  <a:lnTo>
                    <a:pt x="42278" y="241"/>
                  </a:lnTo>
                  <a:lnTo>
                    <a:pt x="41897" y="165"/>
                  </a:lnTo>
                  <a:lnTo>
                    <a:pt x="38595" y="165"/>
                  </a:lnTo>
                  <a:lnTo>
                    <a:pt x="38595" y="6286"/>
                  </a:lnTo>
                  <a:lnTo>
                    <a:pt x="39420" y="6286"/>
                  </a:lnTo>
                  <a:lnTo>
                    <a:pt x="39420" y="3657"/>
                  </a:lnTo>
                  <a:lnTo>
                    <a:pt x="41643" y="3657"/>
                  </a:lnTo>
                  <a:lnTo>
                    <a:pt x="41897" y="3695"/>
                  </a:lnTo>
                  <a:lnTo>
                    <a:pt x="42329" y="3911"/>
                  </a:lnTo>
                  <a:lnTo>
                    <a:pt x="42430" y="4076"/>
                  </a:lnTo>
                  <a:lnTo>
                    <a:pt x="42545" y="5486"/>
                  </a:lnTo>
                  <a:lnTo>
                    <a:pt x="42659" y="6286"/>
                  </a:lnTo>
                  <a:lnTo>
                    <a:pt x="43675" y="6286"/>
                  </a:lnTo>
                  <a:lnTo>
                    <a:pt x="43675" y="6146"/>
                  </a:lnTo>
                  <a:close/>
                </a:path>
                <a:path w="87629" h="8255">
                  <a:moveTo>
                    <a:pt x="49796" y="4038"/>
                  </a:moveTo>
                  <a:lnTo>
                    <a:pt x="48996" y="4038"/>
                  </a:lnTo>
                  <a:lnTo>
                    <a:pt x="48907" y="4432"/>
                  </a:lnTo>
                  <a:lnTo>
                    <a:pt x="48780" y="4762"/>
                  </a:lnTo>
                  <a:lnTo>
                    <a:pt x="48298" y="5473"/>
                  </a:lnTo>
                  <a:lnTo>
                    <a:pt x="47828" y="5715"/>
                  </a:lnTo>
                  <a:lnTo>
                    <a:pt x="46558" y="5715"/>
                  </a:lnTo>
                  <a:lnTo>
                    <a:pt x="46050" y="5486"/>
                  </a:lnTo>
                  <a:lnTo>
                    <a:pt x="45389" y="4597"/>
                  </a:lnTo>
                  <a:lnTo>
                    <a:pt x="45212" y="4025"/>
                  </a:lnTo>
                  <a:lnTo>
                    <a:pt x="45212" y="2425"/>
                  </a:lnTo>
                  <a:lnTo>
                    <a:pt x="45402" y="1778"/>
                  </a:lnTo>
                  <a:lnTo>
                    <a:pt x="46151" y="939"/>
                  </a:lnTo>
                  <a:lnTo>
                    <a:pt x="46634" y="723"/>
                  </a:lnTo>
                  <a:lnTo>
                    <a:pt x="47726" y="723"/>
                  </a:lnTo>
                  <a:lnTo>
                    <a:pt x="48107" y="838"/>
                  </a:lnTo>
                  <a:lnTo>
                    <a:pt x="48653" y="1295"/>
                  </a:lnTo>
                  <a:lnTo>
                    <a:pt x="48844" y="1612"/>
                  </a:lnTo>
                  <a:lnTo>
                    <a:pt x="48933" y="2006"/>
                  </a:lnTo>
                  <a:lnTo>
                    <a:pt x="49745" y="2006"/>
                  </a:lnTo>
                  <a:lnTo>
                    <a:pt x="48006" y="0"/>
                  </a:lnTo>
                  <a:lnTo>
                    <a:pt x="46316" y="0"/>
                  </a:lnTo>
                  <a:lnTo>
                    <a:pt x="45605" y="317"/>
                  </a:lnTo>
                  <a:lnTo>
                    <a:pt x="44615" y="1524"/>
                  </a:lnTo>
                  <a:lnTo>
                    <a:pt x="44373" y="2260"/>
                  </a:lnTo>
                  <a:lnTo>
                    <a:pt x="44373" y="4356"/>
                  </a:lnTo>
                  <a:lnTo>
                    <a:pt x="44691" y="5232"/>
                  </a:lnTo>
                  <a:lnTo>
                    <a:pt x="45808" y="6223"/>
                  </a:lnTo>
                  <a:lnTo>
                    <a:pt x="46405" y="6438"/>
                  </a:lnTo>
                  <a:lnTo>
                    <a:pt x="47942" y="6438"/>
                  </a:lnTo>
                  <a:lnTo>
                    <a:pt x="48602" y="6172"/>
                  </a:lnTo>
                  <a:lnTo>
                    <a:pt x="49491" y="5219"/>
                  </a:lnTo>
                  <a:lnTo>
                    <a:pt x="49720" y="4686"/>
                  </a:lnTo>
                  <a:lnTo>
                    <a:pt x="49796" y="4038"/>
                  </a:lnTo>
                  <a:close/>
                </a:path>
                <a:path w="87629" h="8255">
                  <a:moveTo>
                    <a:pt x="55676" y="165"/>
                  </a:moveTo>
                  <a:lnTo>
                    <a:pt x="54838" y="165"/>
                  </a:lnTo>
                  <a:lnTo>
                    <a:pt x="54838" y="2692"/>
                  </a:lnTo>
                  <a:lnTo>
                    <a:pt x="51663" y="2692"/>
                  </a:lnTo>
                  <a:lnTo>
                    <a:pt x="51663" y="165"/>
                  </a:lnTo>
                  <a:lnTo>
                    <a:pt x="50825" y="165"/>
                  </a:lnTo>
                  <a:lnTo>
                    <a:pt x="50825" y="6286"/>
                  </a:lnTo>
                  <a:lnTo>
                    <a:pt x="51663" y="6286"/>
                  </a:lnTo>
                  <a:lnTo>
                    <a:pt x="51663" y="3416"/>
                  </a:lnTo>
                  <a:lnTo>
                    <a:pt x="54838" y="3416"/>
                  </a:lnTo>
                  <a:lnTo>
                    <a:pt x="54838" y="6286"/>
                  </a:lnTo>
                  <a:lnTo>
                    <a:pt x="55676" y="6286"/>
                  </a:lnTo>
                  <a:lnTo>
                    <a:pt x="55676" y="165"/>
                  </a:lnTo>
                  <a:close/>
                </a:path>
                <a:path w="87629" h="8255">
                  <a:moveTo>
                    <a:pt x="61887" y="6286"/>
                  </a:moveTo>
                  <a:lnTo>
                    <a:pt x="61226" y="4457"/>
                  </a:lnTo>
                  <a:lnTo>
                    <a:pt x="60985" y="3784"/>
                  </a:lnTo>
                  <a:lnTo>
                    <a:pt x="60096" y="1333"/>
                  </a:lnTo>
                  <a:lnTo>
                    <a:pt x="60096" y="3784"/>
                  </a:lnTo>
                  <a:lnTo>
                    <a:pt x="58191" y="3784"/>
                  </a:lnTo>
                  <a:lnTo>
                    <a:pt x="59169" y="1079"/>
                  </a:lnTo>
                  <a:lnTo>
                    <a:pt x="60096" y="3784"/>
                  </a:lnTo>
                  <a:lnTo>
                    <a:pt x="60096" y="1333"/>
                  </a:lnTo>
                  <a:lnTo>
                    <a:pt x="60007" y="1079"/>
                  </a:lnTo>
                  <a:lnTo>
                    <a:pt x="59677" y="165"/>
                  </a:lnTo>
                  <a:lnTo>
                    <a:pt x="58737" y="165"/>
                  </a:lnTo>
                  <a:lnTo>
                    <a:pt x="56438" y="6286"/>
                  </a:lnTo>
                  <a:lnTo>
                    <a:pt x="57277" y="6286"/>
                  </a:lnTo>
                  <a:lnTo>
                    <a:pt x="57950" y="4457"/>
                  </a:lnTo>
                  <a:lnTo>
                    <a:pt x="60363" y="4457"/>
                  </a:lnTo>
                  <a:lnTo>
                    <a:pt x="60985" y="6286"/>
                  </a:lnTo>
                  <a:lnTo>
                    <a:pt x="61887" y="6286"/>
                  </a:lnTo>
                  <a:close/>
                </a:path>
                <a:path w="87629" h="8255">
                  <a:moveTo>
                    <a:pt x="67818" y="6146"/>
                  </a:moveTo>
                  <a:lnTo>
                    <a:pt x="67691" y="6096"/>
                  </a:lnTo>
                  <a:lnTo>
                    <a:pt x="67500" y="5486"/>
                  </a:lnTo>
                  <a:lnTo>
                    <a:pt x="67386" y="3822"/>
                  </a:lnTo>
                  <a:lnTo>
                    <a:pt x="67271" y="3657"/>
                  </a:lnTo>
                  <a:lnTo>
                    <a:pt x="67144" y="3505"/>
                  </a:lnTo>
                  <a:lnTo>
                    <a:pt x="66967" y="3378"/>
                  </a:lnTo>
                  <a:lnTo>
                    <a:pt x="66725" y="3276"/>
                  </a:lnTo>
                  <a:lnTo>
                    <a:pt x="67005" y="3136"/>
                  </a:lnTo>
                  <a:lnTo>
                    <a:pt x="67195" y="2971"/>
                  </a:lnTo>
                  <a:lnTo>
                    <a:pt x="67449" y="2578"/>
                  </a:lnTo>
                  <a:lnTo>
                    <a:pt x="67475" y="927"/>
                  </a:lnTo>
                  <a:lnTo>
                    <a:pt x="67310" y="635"/>
                  </a:lnTo>
                  <a:lnTo>
                    <a:pt x="66751" y="393"/>
                  </a:lnTo>
                  <a:lnTo>
                    <a:pt x="66751" y="1460"/>
                  </a:lnTo>
                  <a:lnTo>
                    <a:pt x="66636" y="2578"/>
                  </a:lnTo>
                  <a:lnTo>
                    <a:pt x="66179" y="2895"/>
                  </a:lnTo>
                  <a:lnTo>
                    <a:pt x="65874" y="2971"/>
                  </a:lnTo>
                  <a:lnTo>
                    <a:pt x="63576" y="2971"/>
                  </a:lnTo>
                  <a:lnTo>
                    <a:pt x="63576" y="876"/>
                  </a:lnTo>
                  <a:lnTo>
                    <a:pt x="65874" y="876"/>
                  </a:lnTo>
                  <a:lnTo>
                    <a:pt x="66103" y="927"/>
                  </a:lnTo>
                  <a:lnTo>
                    <a:pt x="66598" y="1168"/>
                  </a:lnTo>
                  <a:lnTo>
                    <a:pt x="66751" y="1460"/>
                  </a:lnTo>
                  <a:lnTo>
                    <a:pt x="66751" y="393"/>
                  </a:lnTo>
                  <a:lnTo>
                    <a:pt x="66433" y="241"/>
                  </a:lnTo>
                  <a:lnTo>
                    <a:pt x="66040" y="165"/>
                  </a:lnTo>
                  <a:lnTo>
                    <a:pt x="62750" y="165"/>
                  </a:lnTo>
                  <a:lnTo>
                    <a:pt x="62750" y="6286"/>
                  </a:lnTo>
                  <a:lnTo>
                    <a:pt x="63576" y="6286"/>
                  </a:lnTo>
                  <a:lnTo>
                    <a:pt x="63576" y="3657"/>
                  </a:lnTo>
                  <a:lnTo>
                    <a:pt x="65798" y="3657"/>
                  </a:lnTo>
                  <a:lnTo>
                    <a:pt x="66040" y="3695"/>
                  </a:lnTo>
                  <a:lnTo>
                    <a:pt x="66484" y="3911"/>
                  </a:lnTo>
                  <a:lnTo>
                    <a:pt x="66573" y="4076"/>
                  </a:lnTo>
                  <a:lnTo>
                    <a:pt x="66700" y="5486"/>
                  </a:lnTo>
                  <a:lnTo>
                    <a:pt x="66802" y="6286"/>
                  </a:lnTo>
                  <a:lnTo>
                    <a:pt x="67818" y="6286"/>
                  </a:lnTo>
                  <a:lnTo>
                    <a:pt x="67818" y="6146"/>
                  </a:lnTo>
                  <a:close/>
                </a:path>
                <a:path w="87629" h="8255">
                  <a:moveTo>
                    <a:pt x="70688" y="8026"/>
                  </a:moveTo>
                  <a:lnTo>
                    <a:pt x="70281" y="7251"/>
                  </a:lnTo>
                  <a:lnTo>
                    <a:pt x="70002" y="6667"/>
                  </a:lnTo>
                  <a:lnTo>
                    <a:pt x="69646" y="5588"/>
                  </a:lnTo>
                  <a:lnTo>
                    <a:pt x="69532" y="4851"/>
                  </a:lnTo>
                  <a:lnTo>
                    <a:pt x="69532" y="3251"/>
                  </a:lnTo>
                  <a:lnTo>
                    <a:pt x="69621" y="2552"/>
                  </a:lnTo>
                  <a:lnTo>
                    <a:pt x="69951" y="1536"/>
                  </a:lnTo>
                  <a:lnTo>
                    <a:pt x="70243" y="914"/>
                  </a:lnTo>
                  <a:lnTo>
                    <a:pt x="70675" y="63"/>
                  </a:lnTo>
                  <a:lnTo>
                    <a:pt x="70154" y="63"/>
                  </a:lnTo>
                  <a:lnTo>
                    <a:pt x="69634" y="876"/>
                  </a:lnTo>
                  <a:lnTo>
                    <a:pt x="69291" y="1498"/>
                  </a:lnTo>
                  <a:lnTo>
                    <a:pt x="68872" y="2540"/>
                  </a:lnTo>
                  <a:lnTo>
                    <a:pt x="68745" y="3276"/>
                  </a:lnTo>
                  <a:lnTo>
                    <a:pt x="68757" y="4546"/>
                  </a:lnTo>
                  <a:lnTo>
                    <a:pt x="69430" y="6807"/>
                  </a:lnTo>
                  <a:lnTo>
                    <a:pt x="70180" y="8026"/>
                  </a:lnTo>
                  <a:lnTo>
                    <a:pt x="70688" y="8026"/>
                  </a:lnTo>
                  <a:close/>
                </a:path>
                <a:path w="87629" h="8255">
                  <a:moveTo>
                    <a:pt x="75374" y="1638"/>
                  </a:moveTo>
                  <a:lnTo>
                    <a:pt x="75222" y="1219"/>
                  </a:lnTo>
                  <a:lnTo>
                    <a:pt x="74587" y="482"/>
                  </a:lnTo>
                  <a:lnTo>
                    <a:pt x="74091" y="304"/>
                  </a:lnTo>
                  <a:lnTo>
                    <a:pt x="72580" y="304"/>
                  </a:lnTo>
                  <a:lnTo>
                    <a:pt x="72021" y="596"/>
                  </a:lnTo>
                  <a:lnTo>
                    <a:pt x="71513" y="1498"/>
                  </a:lnTo>
                  <a:lnTo>
                    <a:pt x="71412" y="1917"/>
                  </a:lnTo>
                  <a:lnTo>
                    <a:pt x="71399" y="2438"/>
                  </a:lnTo>
                  <a:lnTo>
                    <a:pt x="72161" y="2438"/>
                  </a:lnTo>
                  <a:lnTo>
                    <a:pt x="72174" y="2070"/>
                  </a:lnTo>
                  <a:lnTo>
                    <a:pt x="72237" y="1778"/>
                  </a:lnTo>
                  <a:lnTo>
                    <a:pt x="72529" y="1181"/>
                  </a:lnTo>
                  <a:lnTo>
                    <a:pt x="72885" y="990"/>
                  </a:lnTo>
                  <a:lnTo>
                    <a:pt x="73748" y="990"/>
                  </a:lnTo>
                  <a:lnTo>
                    <a:pt x="74028" y="1092"/>
                  </a:lnTo>
                  <a:lnTo>
                    <a:pt x="74447" y="1498"/>
                  </a:lnTo>
                  <a:lnTo>
                    <a:pt x="74549" y="1778"/>
                  </a:lnTo>
                  <a:lnTo>
                    <a:pt x="74549" y="2413"/>
                  </a:lnTo>
                  <a:lnTo>
                    <a:pt x="74434" y="2679"/>
                  </a:lnTo>
                  <a:lnTo>
                    <a:pt x="74066" y="3060"/>
                  </a:lnTo>
                  <a:lnTo>
                    <a:pt x="73812" y="3238"/>
                  </a:lnTo>
                  <a:lnTo>
                    <a:pt x="72123" y="4216"/>
                  </a:lnTo>
                  <a:lnTo>
                    <a:pt x="71755" y="4559"/>
                  </a:lnTo>
                  <a:lnTo>
                    <a:pt x="71577" y="4940"/>
                  </a:lnTo>
                  <a:lnTo>
                    <a:pt x="71386" y="5321"/>
                  </a:lnTo>
                  <a:lnTo>
                    <a:pt x="71285" y="5765"/>
                  </a:lnTo>
                  <a:lnTo>
                    <a:pt x="71259" y="6286"/>
                  </a:lnTo>
                  <a:lnTo>
                    <a:pt x="75349" y="6286"/>
                  </a:lnTo>
                  <a:lnTo>
                    <a:pt x="75349" y="5575"/>
                  </a:lnTo>
                  <a:lnTo>
                    <a:pt x="72097" y="5575"/>
                  </a:lnTo>
                  <a:lnTo>
                    <a:pt x="72161" y="5283"/>
                  </a:lnTo>
                  <a:lnTo>
                    <a:pt x="72339" y="5016"/>
                  </a:lnTo>
                  <a:lnTo>
                    <a:pt x="72771" y="4635"/>
                  </a:lnTo>
                  <a:lnTo>
                    <a:pt x="72986" y="4495"/>
                  </a:lnTo>
                  <a:lnTo>
                    <a:pt x="74333" y="3746"/>
                  </a:lnTo>
                  <a:lnTo>
                    <a:pt x="74676" y="3505"/>
                  </a:lnTo>
                  <a:lnTo>
                    <a:pt x="75209" y="2971"/>
                  </a:lnTo>
                  <a:lnTo>
                    <a:pt x="75374" y="2565"/>
                  </a:lnTo>
                  <a:lnTo>
                    <a:pt x="75374" y="1638"/>
                  </a:lnTo>
                  <a:close/>
                </a:path>
                <a:path w="87629" h="8255">
                  <a:moveTo>
                    <a:pt x="80111" y="3759"/>
                  </a:moveTo>
                  <a:lnTo>
                    <a:pt x="79921" y="3314"/>
                  </a:lnTo>
                  <a:lnTo>
                    <a:pt x="79159" y="2603"/>
                  </a:lnTo>
                  <a:lnTo>
                    <a:pt x="78689" y="2425"/>
                  </a:lnTo>
                  <a:lnTo>
                    <a:pt x="77851" y="2425"/>
                  </a:lnTo>
                  <a:lnTo>
                    <a:pt x="77597" y="2476"/>
                  </a:lnTo>
                  <a:lnTo>
                    <a:pt x="77254" y="2616"/>
                  </a:lnTo>
                  <a:lnTo>
                    <a:pt x="77127" y="2692"/>
                  </a:lnTo>
                  <a:lnTo>
                    <a:pt x="76987" y="2806"/>
                  </a:lnTo>
                  <a:lnTo>
                    <a:pt x="77241" y="1143"/>
                  </a:lnTo>
                  <a:lnTo>
                    <a:pt x="79768" y="1143"/>
                  </a:lnTo>
                  <a:lnTo>
                    <a:pt x="79768" y="419"/>
                  </a:lnTo>
                  <a:lnTo>
                    <a:pt x="76669" y="419"/>
                  </a:lnTo>
                  <a:lnTo>
                    <a:pt x="76225" y="3632"/>
                  </a:lnTo>
                  <a:lnTo>
                    <a:pt x="76873" y="3670"/>
                  </a:lnTo>
                  <a:lnTo>
                    <a:pt x="77000" y="3492"/>
                  </a:lnTo>
                  <a:lnTo>
                    <a:pt x="77152" y="3352"/>
                  </a:lnTo>
                  <a:lnTo>
                    <a:pt x="77533" y="3149"/>
                  </a:lnTo>
                  <a:lnTo>
                    <a:pt x="77749" y="3098"/>
                  </a:lnTo>
                  <a:lnTo>
                    <a:pt x="78359" y="3098"/>
                  </a:lnTo>
                  <a:lnTo>
                    <a:pt x="78663" y="3213"/>
                  </a:lnTo>
                  <a:lnTo>
                    <a:pt x="79171" y="3670"/>
                  </a:lnTo>
                  <a:lnTo>
                    <a:pt x="79298" y="3987"/>
                  </a:lnTo>
                  <a:lnTo>
                    <a:pt x="79298" y="4762"/>
                  </a:lnTo>
                  <a:lnTo>
                    <a:pt x="79197" y="5067"/>
                  </a:lnTo>
                  <a:lnTo>
                    <a:pt x="78765" y="5626"/>
                  </a:lnTo>
                  <a:lnTo>
                    <a:pt x="78435" y="5778"/>
                  </a:lnTo>
                  <a:lnTo>
                    <a:pt x="77762" y="5778"/>
                  </a:lnTo>
                  <a:lnTo>
                    <a:pt x="77558" y="5727"/>
                  </a:lnTo>
                  <a:lnTo>
                    <a:pt x="77038" y="5486"/>
                  </a:lnTo>
                  <a:lnTo>
                    <a:pt x="76835" y="5194"/>
                  </a:lnTo>
                  <a:lnTo>
                    <a:pt x="76784" y="4762"/>
                  </a:lnTo>
                  <a:lnTo>
                    <a:pt x="75996" y="4762"/>
                  </a:lnTo>
                  <a:lnTo>
                    <a:pt x="76047" y="5334"/>
                  </a:lnTo>
                  <a:lnTo>
                    <a:pt x="76263" y="5753"/>
                  </a:lnTo>
                  <a:lnTo>
                    <a:pt x="77012" y="6299"/>
                  </a:lnTo>
                  <a:lnTo>
                    <a:pt x="77431" y="6438"/>
                  </a:lnTo>
                  <a:lnTo>
                    <a:pt x="78689" y="6438"/>
                  </a:lnTo>
                  <a:lnTo>
                    <a:pt x="79235" y="6223"/>
                  </a:lnTo>
                  <a:lnTo>
                    <a:pt x="79933" y="5359"/>
                  </a:lnTo>
                  <a:lnTo>
                    <a:pt x="80111" y="4864"/>
                  </a:lnTo>
                  <a:lnTo>
                    <a:pt x="80111" y="3759"/>
                  </a:lnTo>
                  <a:close/>
                </a:path>
                <a:path w="87629" h="8255">
                  <a:moveTo>
                    <a:pt x="84848" y="3759"/>
                  </a:moveTo>
                  <a:lnTo>
                    <a:pt x="84658" y="3314"/>
                  </a:lnTo>
                  <a:lnTo>
                    <a:pt x="83896" y="2603"/>
                  </a:lnTo>
                  <a:lnTo>
                    <a:pt x="83439" y="2425"/>
                  </a:lnTo>
                  <a:lnTo>
                    <a:pt x="82600" y="2425"/>
                  </a:lnTo>
                  <a:lnTo>
                    <a:pt x="82334" y="2476"/>
                  </a:lnTo>
                  <a:lnTo>
                    <a:pt x="81991" y="2616"/>
                  </a:lnTo>
                  <a:lnTo>
                    <a:pt x="81864" y="2692"/>
                  </a:lnTo>
                  <a:lnTo>
                    <a:pt x="81724" y="2806"/>
                  </a:lnTo>
                  <a:lnTo>
                    <a:pt x="81978" y="1143"/>
                  </a:lnTo>
                  <a:lnTo>
                    <a:pt x="84518" y="1143"/>
                  </a:lnTo>
                  <a:lnTo>
                    <a:pt x="84518" y="419"/>
                  </a:lnTo>
                  <a:lnTo>
                    <a:pt x="81419" y="419"/>
                  </a:lnTo>
                  <a:lnTo>
                    <a:pt x="80962" y="3632"/>
                  </a:lnTo>
                  <a:lnTo>
                    <a:pt x="81610" y="3670"/>
                  </a:lnTo>
                  <a:lnTo>
                    <a:pt x="81737" y="3492"/>
                  </a:lnTo>
                  <a:lnTo>
                    <a:pt x="81902" y="3352"/>
                  </a:lnTo>
                  <a:lnTo>
                    <a:pt x="82270" y="3149"/>
                  </a:lnTo>
                  <a:lnTo>
                    <a:pt x="82486" y="3098"/>
                  </a:lnTo>
                  <a:lnTo>
                    <a:pt x="83108" y="3098"/>
                  </a:lnTo>
                  <a:lnTo>
                    <a:pt x="83413" y="3213"/>
                  </a:lnTo>
                  <a:lnTo>
                    <a:pt x="83908" y="3670"/>
                  </a:lnTo>
                  <a:lnTo>
                    <a:pt x="84048" y="3987"/>
                  </a:lnTo>
                  <a:lnTo>
                    <a:pt x="84048" y="4762"/>
                  </a:lnTo>
                  <a:lnTo>
                    <a:pt x="83934" y="5067"/>
                  </a:lnTo>
                  <a:lnTo>
                    <a:pt x="83515" y="5626"/>
                  </a:lnTo>
                  <a:lnTo>
                    <a:pt x="83172" y="5778"/>
                  </a:lnTo>
                  <a:lnTo>
                    <a:pt x="82499" y="5778"/>
                  </a:lnTo>
                  <a:lnTo>
                    <a:pt x="82296" y="5727"/>
                  </a:lnTo>
                  <a:lnTo>
                    <a:pt x="81775" y="5486"/>
                  </a:lnTo>
                  <a:lnTo>
                    <a:pt x="81572" y="5194"/>
                  </a:lnTo>
                  <a:lnTo>
                    <a:pt x="81521" y="4762"/>
                  </a:lnTo>
                  <a:lnTo>
                    <a:pt x="80746" y="4762"/>
                  </a:lnTo>
                  <a:lnTo>
                    <a:pt x="80797" y="5334"/>
                  </a:lnTo>
                  <a:lnTo>
                    <a:pt x="81000" y="5753"/>
                  </a:lnTo>
                  <a:lnTo>
                    <a:pt x="81749" y="6299"/>
                  </a:lnTo>
                  <a:lnTo>
                    <a:pt x="82169" y="6438"/>
                  </a:lnTo>
                  <a:lnTo>
                    <a:pt x="83426" y="6438"/>
                  </a:lnTo>
                  <a:lnTo>
                    <a:pt x="83985" y="6223"/>
                  </a:lnTo>
                  <a:lnTo>
                    <a:pt x="84670" y="5359"/>
                  </a:lnTo>
                  <a:lnTo>
                    <a:pt x="84848" y="4864"/>
                  </a:lnTo>
                  <a:lnTo>
                    <a:pt x="84848" y="3759"/>
                  </a:lnTo>
                  <a:close/>
                </a:path>
                <a:path w="87629" h="8255">
                  <a:moveTo>
                    <a:pt x="87439" y="3683"/>
                  </a:moveTo>
                  <a:lnTo>
                    <a:pt x="85991" y="63"/>
                  </a:lnTo>
                  <a:lnTo>
                    <a:pt x="85496" y="63"/>
                  </a:lnTo>
                  <a:lnTo>
                    <a:pt x="85902" y="838"/>
                  </a:lnTo>
                  <a:lnTo>
                    <a:pt x="86182" y="1435"/>
                  </a:lnTo>
                  <a:lnTo>
                    <a:pt x="86537" y="2514"/>
                  </a:lnTo>
                  <a:lnTo>
                    <a:pt x="86652" y="3251"/>
                  </a:lnTo>
                  <a:lnTo>
                    <a:pt x="86652" y="4851"/>
                  </a:lnTo>
                  <a:lnTo>
                    <a:pt x="86550" y="5549"/>
                  </a:lnTo>
                  <a:lnTo>
                    <a:pt x="86233" y="6540"/>
                  </a:lnTo>
                  <a:lnTo>
                    <a:pt x="85953" y="7162"/>
                  </a:lnTo>
                  <a:lnTo>
                    <a:pt x="85509" y="8026"/>
                  </a:lnTo>
                  <a:lnTo>
                    <a:pt x="86029" y="8026"/>
                  </a:lnTo>
                  <a:lnTo>
                    <a:pt x="86537" y="7213"/>
                  </a:lnTo>
                  <a:lnTo>
                    <a:pt x="86880" y="6604"/>
                  </a:lnTo>
                  <a:lnTo>
                    <a:pt x="87312" y="5549"/>
                  </a:lnTo>
                  <a:lnTo>
                    <a:pt x="87439" y="4826"/>
                  </a:lnTo>
                  <a:lnTo>
                    <a:pt x="87439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8" name="object 838"/>
          <p:cNvSpPr txBox="1"/>
          <p:nvPr/>
        </p:nvSpPr>
        <p:spPr>
          <a:xfrm>
            <a:off x="4430712" y="3096346"/>
            <a:ext cx="2541905" cy="183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hn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000" spc="-2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12700" marR="46990">
              <a:lnSpc>
                <a:spcPct val="112300"/>
              </a:lnSpc>
              <a:spcBef>
                <a:spcPts val="1060"/>
              </a:spcBef>
            </a:pP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hn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ov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ehen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ve  ov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7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10" dirty="0">
                <a:solidFill>
                  <a:srgbClr val="E4DFDE"/>
                </a:solidFill>
                <a:latin typeface="Trebuchet MS"/>
                <a:cs typeface="Trebuchet MS"/>
              </a:rPr>
              <a:t>'</a:t>
            </a:r>
            <a:r>
              <a:rPr sz="1600" spc="45" dirty="0">
                <a:solidFill>
                  <a:srgbClr val="E4DFDE"/>
                </a:solidFill>
                <a:latin typeface="Trebuchet MS"/>
                <a:cs typeface="Trebuchet MS"/>
              </a:rPr>
              <a:t>s 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60" dirty="0">
                <a:solidFill>
                  <a:srgbClr val="E4DFDE"/>
                </a:solidFill>
                <a:latin typeface="Trebuchet MS"/>
                <a:cs typeface="Trebuchet MS"/>
              </a:rPr>
              <a:t>n 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details.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39" name="object 839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7248525" y="1371599"/>
            <a:ext cx="2543174" cy="1571624"/>
          </a:xfrm>
          <a:prstGeom prst="rect">
            <a:avLst/>
          </a:prstGeom>
        </p:spPr>
      </p:pic>
      <p:sp>
        <p:nvSpPr>
          <p:cNvPr id="840" name="object 840"/>
          <p:cNvSpPr txBox="1"/>
          <p:nvPr/>
        </p:nvSpPr>
        <p:spPr>
          <a:xfrm>
            <a:off x="7231062" y="3096346"/>
            <a:ext cx="2325370" cy="2386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sz="2000" spc="-2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2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2599"/>
              </a:lnSpc>
              <a:spcBef>
                <a:spcPts val="1055"/>
              </a:spcBef>
            </a:pP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8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k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ss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ll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w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d 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15" dirty="0">
                <a:solidFill>
                  <a:srgbClr val="E4DFDE"/>
                </a:solidFill>
                <a:latin typeface="Trebuchet MS"/>
                <a:cs typeface="Trebuchet MS"/>
              </a:rPr>
              <a:t>g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v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en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e  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7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h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e 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5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5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ss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45" dirty="0">
                <a:solidFill>
                  <a:srgbClr val="E4DFDE"/>
                </a:solidFill>
                <a:latin typeface="Trebuchet MS"/>
                <a:cs typeface="Trebuchet MS"/>
              </a:rPr>
              <a:t>s  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learned.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2314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0362" y="3252642"/>
            <a:ext cx="4667250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2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6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2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9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2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0362" y="4085474"/>
            <a:ext cx="798258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Before 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implementing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student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management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system,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it's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important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carefully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review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institution's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needs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consider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factors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such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size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student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 body,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types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that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need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collected,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potential</a:t>
            </a:r>
            <a:r>
              <a:rPr sz="1600" spc="-1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future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growth.</a:t>
            </a:r>
            <a:r>
              <a:rPr sz="1600" spc="-2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With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this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foundation,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tailored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developed.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99815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D</a:t>
            </a:r>
            <a:r>
              <a:rPr spc="-155" dirty="0"/>
              <a:t>a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135" dirty="0"/>
              <a:t>b</a:t>
            </a:r>
            <a:r>
              <a:rPr spc="-155" dirty="0"/>
              <a:t>a</a:t>
            </a:r>
            <a:r>
              <a:rPr spc="170" dirty="0"/>
              <a:t>s</a:t>
            </a:r>
            <a:r>
              <a:rPr spc="-140" dirty="0"/>
              <a:t>e</a:t>
            </a:r>
            <a:r>
              <a:rPr spc="-560" dirty="0"/>
              <a:t> </a:t>
            </a:r>
            <a:r>
              <a:rPr spc="245" dirty="0"/>
              <a:t>S</a:t>
            </a:r>
            <a:r>
              <a:rPr spc="-35" dirty="0"/>
              <a:t>c</a:t>
            </a:r>
            <a:r>
              <a:rPr spc="-90" dirty="0"/>
              <a:t>h</a:t>
            </a:r>
            <a:r>
              <a:rPr spc="-160" dirty="0"/>
              <a:t>e</a:t>
            </a:r>
            <a:r>
              <a:rPr spc="-235" dirty="0"/>
              <a:t>m</a:t>
            </a:r>
            <a:r>
              <a:rPr spc="-120" dirty="0"/>
              <a:t>a</a:t>
            </a:r>
            <a:r>
              <a:rPr spc="-580" dirty="0"/>
              <a:t> </a:t>
            </a:r>
            <a:r>
              <a:rPr spc="-55" dirty="0"/>
              <a:t>D</a:t>
            </a:r>
            <a:r>
              <a:rPr spc="-160" dirty="0"/>
              <a:t>e</a:t>
            </a:r>
            <a:r>
              <a:rPr spc="170" dirty="0"/>
              <a:t>s</a:t>
            </a:r>
            <a:r>
              <a:rPr spc="-405" dirty="0"/>
              <a:t>i</a:t>
            </a:r>
            <a:r>
              <a:rPr spc="85" dirty="0"/>
              <a:t>g</a:t>
            </a:r>
            <a:r>
              <a:rPr spc="-60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2923424"/>
            <a:ext cx="5593715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schema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defines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structure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stored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 how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it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relates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one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another.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well-designed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schema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should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intuitive </a:t>
            </a:r>
            <a:r>
              <a:rPr sz="1600" spc="-4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easy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understand,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with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clear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relationships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between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tables.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30362" y="3252642"/>
            <a:ext cx="452056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9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1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95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95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5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0362" y="4085474"/>
            <a:ext cx="8162290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After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schema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is</a:t>
            </a:r>
            <a:r>
              <a:rPr sz="1600" spc="-18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designed,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created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using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management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(DBMS) </a:t>
            </a:r>
            <a:r>
              <a:rPr sz="1600" spc="-4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such </a:t>
            </a: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as </a:t>
            </a:r>
            <a:r>
              <a:rPr sz="1600" spc="-10" dirty="0">
                <a:solidFill>
                  <a:srgbClr val="E4DFDE"/>
                </a:solidFill>
                <a:latin typeface="Trebuchet MS"/>
                <a:cs typeface="Trebuchet MS"/>
              </a:rPr>
              <a:t>MySQL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or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PostgreSQL.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50" dirty="0">
                <a:solidFill>
                  <a:srgbClr val="E4DFDE"/>
                </a:solidFill>
                <a:latin typeface="Trebuchet MS"/>
                <a:cs typeface="Trebuchet MS"/>
              </a:rPr>
              <a:t>DBMS 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will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handle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creation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its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tables,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ensure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they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are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properly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set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up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work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together.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7" y="1957243"/>
            <a:ext cx="4419600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0" dirty="0"/>
              <a:t>T</a:t>
            </a:r>
            <a:r>
              <a:rPr spc="-155" dirty="0"/>
              <a:t>a</a:t>
            </a:r>
            <a:r>
              <a:rPr spc="-135" dirty="0"/>
              <a:t>b</a:t>
            </a:r>
            <a:r>
              <a:rPr spc="-295" dirty="0"/>
              <a:t>l</a:t>
            </a:r>
            <a:r>
              <a:rPr spc="-140" dirty="0"/>
              <a:t>e</a:t>
            </a:r>
            <a:r>
              <a:rPr spc="-560" dirty="0"/>
              <a:t> </a:t>
            </a:r>
            <a:r>
              <a:rPr spc="-229" dirty="0"/>
              <a:t>I</a:t>
            </a:r>
            <a:r>
              <a:rPr spc="-235" dirty="0"/>
              <a:t>m</a:t>
            </a:r>
            <a:r>
              <a:rPr spc="-135" dirty="0"/>
              <a:t>p</a:t>
            </a:r>
            <a:r>
              <a:rPr spc="-295" dirty="0"/>
              <a:t>l</a:t>
            </a:r>
            <a:r>
              <a:rPr spc="-160" dirty="0"/>
              <a:t>e</a:t>
            </a:r>
            <a:r>
              <a:rPr spc="-235" dirty="0"/>
              <a:t>m</a:t>
            </a:r>
            <a:r>
              <a:rPr spc="-160" dirty="0"/>
              <a:t>e</a:t>
            </a:r>
            <a:r>
              <a:rPr spc="-85" dirty="0"/>
              <a:t>n</a:t>
            </a:r>
            <a:r>
              <a:rPr spc="-395" dirty="0"/>
              <a:t>t</a:t>
            </a:r>
            <a:r>
              <a:rPr spc="-155" dirty="0"/>
              <a:t>a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6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237" y="2790074"/>
            <a:ext cx="5793105" cy="1120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25"/>
              </a:spcBef>
            </a:pP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With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table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structure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established,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individual</a:t>
            </a:r>
            <a:r>
              <a:rPr sz="1600" spc="-18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tables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must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implemented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store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data.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Each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table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should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named clearly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have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defined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set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columns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with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appropriate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types. Proper indexing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d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5" dirty="0">
                <a:solidFill>
                  <a:srgbClr val="E4DFDE"/>
                </a:solidFill>
                <a:latin typeface="Trebuchet MS"/>
                <a:cs typeface="Trebuchet MS"/>
              </a:rPr>
              <a:t>s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ll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i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ov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q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ue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40" dirty="0">
                <a:solidFill>
                  <a:srgbClr val="E4DFDE"/>
                </a:solidFill>
                <a:latin typeface="Trebuchet MS"/>
                <a:cs typeface="Trebuchet MS"/>
              </a:rPr>
              <a:t>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p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f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o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r</a:t>
            </a:r>
            <a:r>
              <a:rPr sz="1600" spc="-235" dirty="0">
                <a:solidFill>
                  <a:srgbClr val="E4DFDE"/>
                </a:solidFill>
                <a:latin typeface="Trebuchet MS"/>
                <a:cs typeface="Trebuchet MS"/>
              </a:rPr>
              <a:t>m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a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n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c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e</a:t>
            </a:r>
            <a:r>
              <a:rPr sz="1600" spc="-220" dirty="0">
                <a:solidFill>
                  <a:srgbClr val="E4DFDE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2314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0362" y="3252642"/>
            <a:ext cx="445452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2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2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950" spc="-2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5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5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50" spc="-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0362" y="4085474"/>
            <a:ext cx="8028305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test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system, 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it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useful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insert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sample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into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tables.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This 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will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help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designing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refining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interface,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well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E4DFDE"/>
                </a:solidFill>
                <a:latin typeface="Trebuchet MS"/>
                <a:cs typeface="Trebuchet MS"/>
              </a:rPr>
              <a:t>as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creating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custom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reports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queries.</a:t>
            </a:r>
            <a:r>
              <a:rPr sz="1600" spc="-2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It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also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help</a:t>
            </a:r>
            <a:r>
              <a:rPr sz="1600" spc="-229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spot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potential</a:t>
            </a:r>
            <a:r>
              <a:rPr sz="1600" spc="-1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issues </a:t>
            </a:r>
            <a:r>
              <a:rPr sz="1600" spc="-4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errors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data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model.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39925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C</a:t>
            </a:r>
            <a:r>
              <a:rPr spc="-155" dirty="0"/>
              <a:t>R</a:t>
            </a:r>
            <a:r>
              <a:rPr spc="-190" dirty="0"/>
              <a:t>U</a:t>
            </a:r>
            <a:r>
              <a:rPr spc="30" dirty="0"/>
              <a:t>D</a:t>
            </a:r>
            <a:r>
              <a:rPr spc="-625" dirty="0"/>
              <a:t> </a:t>
            </a:r>
            <a:r>
              <a:rPr spc="-145" dirty="0"/>
              <a:t>O</a:t>
            </a:r>
            <a:r>
              <a:rPr spc="-135" dirty="0"/>
              <a:t>p</a:t>
            </a:r>
            <a:r>
              <a:rPr spc="-160" dirty="0"/>
              <a:t>e</a:t>
            </a:r>
            <a:r>
              <a:rPr spc="-295" dirty="0"/>
              <a:t>r</a:t>
            </a:r>
            <a:r>
              <a:rPr spc="-155" dirty="0"/>
              <a:t>a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85" dirty="0"/>
              <a:t>n</a:t>
            </a:r>
            <a:r>
              <a:rPr spc="29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6487" y="2790074"/>
            <a:ext cx="5859780" cy="1120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25"/>
              </a:spcBef>
            </a:pP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should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capable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performing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basic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E4DFDE"/>
                </a:solidFill>
                <a:latin typeface="Trebuchet MS"/>
                <a:cs typeface="Trebuchet MS"/>
              </a:rPr>
              <a:t>CRUD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operations(Create,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Read,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Update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Delete).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These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functions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should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 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intuitive,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easy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use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successful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carrying out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functions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within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reasonable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amount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time.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7" y="1957243"/>
            <a:ext cx="4733925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/>
              <a:t>A</a:t>
            </a:r>
            <a:r>
              <a:rPr spc="-135" dirty="0"/>
              <a:t>dd</a:t>
            </a:r>
            <a:r>
              <a:rPr spc="-405" dirty="0"/>
              <a:t>i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85" dirty="0"/>
              <a:t>n</a:t>
            </a:r>
            <a:r>
              <a:rPr spc="-155" dirty="0"/>
              <a:t>a</a:t>
            </a:r>
            <a:r>
              <a:rPr spc="-250" dirty="0"/>
              <a:t>l</a:t>
            </a:r>
            <a:r>
              <a:rPr spc="-590" dirty="0"/>
              <a:t> </a:t>
            </a:r>
            <a:r>
              <a:rPr spc="-380" dirty="0"/>
              <a:t>F</a:t>
            </a:r>
            <a:r>
              <a:rPr spc="-85" dirty="0"/>
              <a:t>un</a:t>
            </a:r>
            <a:r>
              <a:rPr spc="-35" dirty="0"/>
              <a:t>c</a:t>
            </a:r>
            <a:r>
              <a:rPr spc="-395" dirty="0"/>
              <a:t>t</a:t>
            </a:r>
            <a:r>
              <a:rPr spc="-405" dirty="0"/>
              <a:t>i</a:t>
            </a:r>
            <a:r>
              <a:rPr spc="-125" dirty="0"/>
              <a:t>o</a:t>
            </a:r>
            <a:r>
              <a:rPr spc="-85" dirty="0"/>
              <a:t>n</a:t>
            </a:r>
            <a:r>
              <a:rPr spc="-155" dirty="0"/>
              <a:t>a</a:t>
            </a:r>
            <a:r>
              <a:rPr spc="-295" dirty="0"/>
              <a:t>l</a:t>
            </a:r>
            <a:r>
              <a:rPr spc="-405" dirty="0"/>
              <a:t>i</a:t>
            </a:r>
            <a:r>
              <a:rPr spc="-395" dirty="0"/>
              <a:t>t</a:t>
            </a:r>
            <a:r>
              <a:rPr spc="25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237" y="2790074"/>
            <a:ext cx="5821680" cy="1120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25"/>
              </a:spcBef>
            </a:pP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Aside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from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basic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E4DFDE"/>
                </a:solidFill>
                <a:latin typeface="Trebuchet MS"/>
                <a:cs typeface="Trebuchet MS"/>
              </a:rPr>
              <a:t>CRUD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operations,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additional</a:t>
            </a:r>
            <a:r>
              <a:rPr sz="1600" spc="-18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functionalities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that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added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80" dirty="0">
                <a:solidFill>
                  <a:srgbClr val="E4DFDE"/>
                </a:solidFill>
                <a:latin typeface="Trebuchet MS"/>
                <a:cs typeface="Trebuchet MS"/>
              </a:rPr>
              <a:t>a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student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database </a:t>
            </a:r>
            <a:r>
              <a:rPr sz="1600" spc="-150" dirty="0">
                <a:solidFill>
                  <a:srgbClr val="E4DFDE"/>
                </a:solidFill>
                <a:latin typeface="Trebuchet MS"/>
                <a:cs typeface="Trebuchet MS"/>
              </a:rPr>
              <a:t>management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include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custom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reports,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analytics,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dashboards.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These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features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provide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insights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into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student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performance,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attendance,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other</a:t>
            </a:r>
            <a:r>
              <a:rPr sz="1600" spc="-21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key</a:t>
            </a:r>
            <a:r>
              <a:rPr sz="1600" spc="-16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metrics.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" y="4762"/>
            <a:ext cx="0" cy="5996305"/>
          </a:xfrm>
          <a:custGeom>
            <a:avLst/>
            <a:gdLst/>
            <a:ahLst/>
            <a:cxnLst/>
            <a:rect l="l" t="t" r="r" b="b"/>
            <a:pathLst>
              <a:path h="5996305">
                <a:moveTo>
                  <a:pt x="0" y="5995987"/>
                </a:moveTo>
                <a:lnTo>
                  <a:pt x="0" y="0"/>
                </a:lnTo>
              </a:path>
            </a:pathLst>
          </a:custGeom>
          <a:ln w="9524">
            <a:solidFill>
              <a:srgbClr val="56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237" y="2090593"/>
            <a:ext cx="4808220" cy="633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-3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1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95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50" spc="-6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29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950" spc="-4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2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237" y="2923424"/>
            <a:ext cx="5870575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300"/>
              </a:lnSpc>
              <a:spcBef>
                <a:spcPts val="100"/>
              </a:spcBef>
            </a:pP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It’s </a:t>
            </a:r>
            <a:r>
              <a:rPr sz="1600" spc="-140" dirty="0">
                <a:solidFill>
                  <a:srgbClr val="E4DFDE"/>
                </a:solidFill>
                <a:latin typeface="Trebuchet MS"/>
                <a:cs typeface="Trebuchet MS"/>
              </a:rPr>
              <a:t>crucial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extensively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test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system,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including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various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use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cases,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stress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test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E4DFDE"/>
                </a:solidFill>
                <a:latin typeface="Trebuchet MS"/>
                <a:cs typeface="Trebuchet MS"/>
              </a:rPr>
              <a:t>security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checks.</a:t>
            </a:r>
            <a:r>
              <a:rPr sz="1600" spc="-229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Testing</a:t>
            </a:r>
            <a:r>
              <a:rPr sz="1600" spc="-15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E4DFDE"/>
                </a:solidFill>
                <a:latin typeface="Trebuchet MS"/>
                <a:cs typeface="Trebuchet MS"/>
              </a:rPr>
              <a:t>is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solidFill>
                  <a:srgbClr val="E4DFDE"/>
                </a:solidFill>
                <a:latin typeface="Trebuchet MS"/>
                <a:cs typeface="Trebuchet MS"/>
              </a:rPr>
              <a:t>an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45" dirty="0">
                <a:solidFill>
                  <a:srgbClr val="E4DFDE"/>
                </a:solidFill>
                <a:latin typeface="Trebuchet MS"/>
                <a:cs typeface="Trebuchet MS"/>
              </a:rPr>
              <a:t>iterative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process,</a:t>
            </a:r>
            <a:r>
              <a:rPr sz="1600" spc="-16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E4DFDE"/>
                </a:solidFill>
                <a:latin typeface="Trebuchet MS"/>
                <a:cs typeface="Trebuchet MS"/>
              </a:rPr>
              <a:t>and</a:t>
            </a:r>
            <a:r>
              <a:rPr sz="1600" spc="-1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25" dirty="0">
                <a:solidFill>
                  <a:srgbClr val="E4DFDE"/>
                </a:solidFill>
                <a:latin typeface="Trebuchet MS"/>
                <a:cs typeface="Trebuchet MS"/>
              </a:rPr>
              <a:t>modifications</a:t>
            </a:r>
            <a:r>
              <a:rPr sz="1600" spc="-19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E4DFDE"/>
                </a:solidFill>
                <a:latin typeface="Trebuchet MS"/>
                <a:cs typeface="Trebuchet MS"/>
              </a:rPr>
              <a:t>to </a:t>
            </a:r>
            <a:r>
              <a:rPr sz="1600" spc="-47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system</a:t>
            </a:r>
            <a:r>
              <a:rPr sz="1600" spc="-21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E4DFDE"/>
                </a:solidFill>
                <a:latin typeface="Trebuchet MS"/>
                <a:cs typeface="Trebuchet MS"/>
              </a:rPr>
              <a:t>can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E4DFDE"/>
                </a:solidFill>
                <a:latin typeface="Trebuchet MS"/>
                <a:cs typeface="Trebuchet MS"/>
              </a:rPr>
              <a:t>be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5" dirty="0">
                <a:solidFill>
                  <a:srgbClr val="E4DFDE"/>
                </a:solidFill>
                <a:latin typeface="Trebuchet MS"/>
                <a:cs typeface="Trebuchet MS"/>
              </a:rPr>
              <a:t>made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based</a:t>
            </a:r>
            <a:r>
              <a:rPr sz="1600" spc="-17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E4DFDE"/>
                </a:solidFill>
                <a:latin typeface="Trebuchet MS"/>
                <a:cs typeface="Trebuchet MS"/>
              </a:rPr>
              <a:t>on</a:t>
            </a:r>
            <a:r>
              <a:rPr sz="1600" spc="-204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E4DFDE"/>
                </a:solidFill>
                <a:latin typeface="Trebuchet MS"/>
                <a:cs typeface="Trebuchet MS"/>
              </a:rPr>
              <a:t>results</a:t>
            </a:r>
            <a:r>
              <a:rPr sz="1600" spc="-195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E4DFDE"/>
                </a:solidFill>
                <a:latin typeface="Trebuchet MS"/>
                <a:cs typeface="Trebuchet MS"/>
              </a:rPr>
              <a:t>of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the</a:t>
            </a:r>
            <a:r>
              <a:rPr sz="1600" spc="-200" dirty="0">
                <a:solidFill>
                  <a:srgbClr val="E4DFDE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E4DFDE"/>
                </a:solidFill>
                <a:latin typeface="Trebuchet MS"/>
                <a:cs typeface="Trebuchet MS"/>
              </a:rPr>
              <a:t>test.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551</Words>
  <Application>Microsoft Office PowerPoint</Application>
  <PresentationFormat>Custom</PresentationFormat>
  <Paragraphs>36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Student Database  Management System</vt:lpstr>
      <vt:lpstr>Slide 2</vt:lpstr>
      <vt:lpstr>Database Schema Design</vt:lpstr>
      <vt:lpstr>Slide 4</vt:lpstr>
      <vt:lpstr>Table Implementation</vt:lpstr>
      <vt:lpstr>Slide 6</vt:lpstr>
      <vt:lpstr>CRUD Operations</vt:lpstr>
      <vt:lpstr>Additional Functionality</vt:lpstr>
      <vt:lpstr>Slide 9</vt:lpstr>
      <vt:lpstr>User Interface</vt:lpstr>
      <vt:lpstr>Documentation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Database  Management System</dc:title>
  <dc:creator>Zamzar</dc:creator>
  <cp:lastModifiedBy>virat</cp:lastModifiedBy>
  <cp:revision>1</cp:revision>
  <dcterms:created xsi:type="dcterms:W3CDTF">2023-07-30T17:02:14Z</dcterms:created>
  <dcterms:modified xsi:type="dcterms:W3CDTF">2023-07-30T17:05:18Z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Zamzar</vt:lpwstr>
  </property>
</Properties>
</file>